
<file path=[Content_Types].xml><?xml version="1.0" encoding="utf-8"?>
<Types xmlns="http://schemas.openxmlformats.org/package/2006/content-types">
  <Default Extension="jpeg" ContentType="image/jpeg"/>
  <Default Extension="jpg" ContentType="image/jpeg"/>
  <Default Extension="MP4" ContentType="video/mp4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theme/themeOverride1.xml" ContentType="application/vnd.openxmlformats-officedocument.themeOverride+xml"/>
  <Override PartName="/ppt/notesSlides/notesSlide14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theme/themeOverride2.xml" ContentType="application/vnd.openxmlformats-officedocument.themeOverr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theme/themeOverride3.xml" ContentType="application/vnd.openxmlformats-officedocument.themeOverr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theme/themeOverride4.xml" ContentType="application/vnd.openxmlformats-officedocument.themeOverrid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81" r:id="rId4"/>
    <p:sldMasterId id="2147483700" r:id="rId5"/>
  </p:sldMasterIdLst>
  <p:notesMasterIdLst>
    <p:notesMasterId r:id="rId30"/>
  </p:notesMasterIdLst>
  <p:sldIdLst>
    <p:sldId id="257" r:id="rId6"/>
    <p:sldId id="258" r:id="rId7"/>
    <p:sldId id="288" r:id="rId8"/>
    <p:sldId id="282" r:id="rId9"/>
    <p:sldId id="267" r:id="rId10"/>
    <p:sldId id="269" r:id="rId11"/>
    <p:sldId id="286" r:id="rId12"/>
    <p:sldId id="270" r:id="rId13"/>
    <p:sldId id="285" r:id="rId14"/>
    <p:sldId id="276" r:id="rId15"/>
    <p:sldId id="277" r:id="rId16"/>
    <p:sldId id="283" r:id="rId17"/>
    <p:sldId id="290" r:id="rId18"/>
    <p:sldId id="289" r:id="rId19"/>
    <p:sldId id="261" r:id="rId20"/>
    <p:sldId id="284" r:id="rId21"/>
    <p:sldId id="292" r:id="rId22"/>
    <p:sldId id="262" r:id="rId23"/>
    <p:sldId id="259" r:id="rId24"/>
    <p:sldId id="294" r:id="rId25"/>
    <p:sldId id="296" r:id="rId26"/>
    <p:sldId id="287" r:id="rId27"/>
    <p:sldId id="273" r:id="rId28"/>
    <p:sldId id="295" r:id="rId2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323" userDrawn="1">
          <p15:clr>
            <a:srgbClr val="A4A3A4"/>
          </p15:clr>
        </p15:guide>
        <p15:guide id="2" pos="325" userDrawn="1">
          <p15:clr>
            <a:srgbClr val="A4A3A4"/>
          </p15:clr>
        </p15:guide>
        <p15:guide id="3" orient="horz" pos="3974" userDrawn="1">
          <p15:clr>
            <a:srgbClr val="A4A3A4"/>
          </p15:clr>
        </p15:guide>
        <p15:guide id="4" pos="7355" userDrawn="1">
          <p15:clr>
            <a:srgbClr val="A4A3A4"/>
          </p15:clr>
        </p15:guide>
        <p15:guide id="5" pos="3840" userDrawn="1">
          <p15:clr>
            <a:srgbClr val="A4A3A4"/>
          </p15:clr>
        </p15:guide>
        <p15:guide id="6" orient="horz" pos="867" userDrawn="1">
          <p15:clr>
            <a:srgbClr val="A4A3A4"/>
          </p15:clr>
        </p15:guide>
        <p15:guide id="7" orient="horz" pos="3634" userDrawn="1">
          <p15:clr>
            <a:srgbClr val="A4A3A4"/>
          </p15:clr>
        </p15:guide>
        <p15:guide id="8" pos="869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  <a:srgbClr val="E94D36"/>
    <a:srgbClr val="1E5DF8"/>
    <a:srgbClr val="FF6900"/>
    <a:srgbClr val="003088"/>
    <a:srgbClr val="F08900"/>
    <a:srgbClr val="626262"/>
    <a:srgbClr val="FFFFFF"/>
    <a:srgbClr val="00BED5"/>
    <a:srgbClr val="C13D3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954D0B18-3572-45A2-BB44-B93412C0BB82}" v="3" dt="2023-09-21T09:02:51.618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7110"/>
    <p:restoredTop sz="90759"/>
  </p:normalViewPr>
  <p:slideViewPr>
    <p:cSldViewPr snapToGrid="0" snapToObjects="1">
      <p:cViewPr varScale="1">
        <p:scale>
          <a:sx n="103" d="100"/>
          <a:sy n="103" d="100"/>
        </p:scale>
        <p:origin x="1362" y="114"/>
      </p:cViewPr>
      <p:guideLst>
        <p:guide orient="horz" pos="323"/>
        <p:guide pos="325"/>
        <p:guide orient="horz" pos="3974"/>
        <p:guide pos="7355"/>
        <p:guide pos="3840"/>
        <p:guide orient="horz" pos="867"/>
        <p:guide orient="horz" pos="3634"/>
        <p:guide pos="869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80" d="100"/>
        <a:sy n="8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slide" Target="slides/slide21.xml"/><Relationship Id="rId3" Type="http://schemas.openxmlformats.org/officeDocument/2006/relationships/customXml" Target="../customXml/item3.xml"/><Relationship Id="rId21" Type="http://schemas.openxmlformats.org/officeDocument/2006/relationships/slide" Target="slides/slide16.xml"/><Relationship Id="rId34" Type="http://schemas.openxmlformats.org/officeDocument/2006/relationships/tableStyles" Target="tableStyles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theme" Target="theme/theme1.xml"/><Relationship Id="rId2" Type="http://schemas.openxmlformats.org/officeDocument/2006/relationships/customXml" Target="../customXml/item2.xml"/><Relationship Id="rId16" Type="http://schemas.openxmlformats.org/officeDocument/2006/relationships/slide" Target="slides/slide11.xml"/><Relationship Id="rId20" Type="http://schemas.openxmlformats.org/officeDocument/2006/relationships/slide" Target="slides/slide15.xml"/><Relationship Id="rId29" Type="http://schemas.openxmlformats.org/officeDocument/2006/relationships/slide" Target="slides/slide24.xml"/><Relationship Id="rId1" Type="http://schemas.openxmlformats.org/officeDocument/2006/relationships/customXml" Target="../customXml/item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viewProps" Target="viewProps.xml"/><Relationship Id="rId5" Type="http://schemas.openxmlformats.org/officeDocument/2006/relationships/slideMaster" Target="slideMasters/slideMaster2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36" Type="http://schemas.microsoft.com/office/2015/10/relationships/revisionInfo" Target="revisionInfo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31" Type="http://schemas.openxmlformats.org/officeDocument/2006/relationships/presProps" Target="presProp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30" Type="http://schemas.openxmlformats.org/officeDocument/2006/relationships/notesMaster" Target="notesMasters/notesMaster1.xml"/><Relationship Id="rId35" Type="http://schemas.microsoft.com/office/2016/11/relationships/changesInfo" Target="changesInfos/changesInfo1.xml"/><Relationship Id="rId8" Type="http://schemas.openxmlformats.org/officeDocument/2006/relationships/slide" Target="slides/slide3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Bishop, Max (STFC,RAL,TECH)" userId="351146f4-8cb7-4d49-967a-3a56f5dfe0cd" providerId="ADAL" clId="{954D0B18-3572-45A2-BB44-B93412C0BB82}"/>
    <pc:docChg chg="custSel addSld delSld modSld sldOrd">
      <pc:chgData name="Bishop, Max (STFC,RAL,TECH)" userId="351146f4-8cb7-4d49-967a-3a56f5dfe0cd" providerId="ADAL" clId="{954D0B18-3572-45A2-BB44-B93412C0BB82}" dt="2023-09-21T09:21:42.770" v="148" actId="20577"/>
      <pc:docMkLst>
        <pc:docMk/>
      </pc:docMkLst>
      <pc:sldChg chg="modSp mod">
        <pc:chgData name="Bishop, Max (STFC,RAL,TECH)" userId="351146f4-8cb7-4d49-967a-3a56f5dfe0cd" providerId="ADAL" clId="{954D0B18-3572-45A2-BB44-B93412C0BB82}" dt="2023-09-20T23:04:20.429" v="20" actId="14100"/>
        <pc:sldMkLst>
          <pc:docMk/>
          <pc:sldMk cId="3224382533" sldId="257"/>
        </pc:sldMkLst>
        <pc:spChg chg="mod">
          <ac:chgData name="Bishop, Max (STFC,RAL,TECH)" userId="351146f4-8cb7-4d49-967a-3a56f5dfe0cd" providerId="ADAL" clId="{954D0B18-3572-45A2-BB44-B93412C0BB82}" dt="2023-09-20T23:04:20.429" v="20" actId="14100"/>
          <ac:spMkLst>
            <pc:docMk/>
            <pc:sldMk cId="3224382533" sldId="257"/>
            <ac:spMk id="2" creationId="{2754D27E-FFA2-A2DD-C0E6-F61A2F00553C}"/>
          </ac:spMkLst>
        </pc:spChg>
      </pc:sldChg>
      <pc:sldChg chg="addSp delSp modSp mod">
        <pc:chgData name="Bishop, Max (STFC,RAL,TECH)" userId="351146f4-8cb7-4d49-967a-3a56f5dfe0cd" providerId="ADAL" clId="{954D0B18-3572-45A2-BB44-B93412C0BB82}" dt="2023-09-21T07:36:22.740" v="32" actId="14100"/>
        <pc:sldMkLst>
          <pc:docMk/>
          <pc:sldMk cId="2099754490" sldId="262"/>
        </pc:sldMkLst>
        <pc:graphicFrameChg chg="mod">
          <ac:chgData name="Bishop, Max (STFC,RAL,TECH)" userId="351146f4-8cb7-4d49-967a-3a56f5dfe0cd" providerId="ADAL" clId="{954D0B18-3572-45A2-BB44-B93412C0BB82}" dt="2023-09-21T07:35:01.386" v="26" actId="167"/>
          <ac:graphicFrameMkLst>
            <pc:docMk/>
            <pc:sldMk cId="2099754490" sldId="262"/>
            <ac:graphicFrameMk id="8" creationId="{BC9CBDEA-4A62-4E7A-13EA-CA8E8E0805E8}"/>
          </ac:graphicFrameMkLst>
        </pc:graphicFrameChg>
        <pc:cxnChg chg="add">
          <ac:chgData name="Bishop, Max (STFC,RAL,TECH)" userId="351146f4-8cb7-4d49-967a-3a56f5dfe0cd" providerId="ADAL" clId="{954D0B18-3572-45A2-BB44-B93412C0BB82}" dt="2023-09-21T07:34:35.329" v="24" actId="11529"/>
          <ac:cxnSpMkLst>
            <pc:docMk/>
            <pc:sldMk cId="2099754490" sldId="262"/>
            <ac:cxnSpMk id="12" creationId="{1667B9BD-70CB-276B-9BF5-95F5D126A761}"/>
          </ac:cxnSpMkLst>
        </pc:cxnChg>
        <pc:cxnChg chg="add mod">
          <ac:chgData name="Bishop, Max (STFC,RAL,TECH)" userId="351146f4-8cb7-4d49-967a-3a56f5dfe0cd" providerId="ADAL" clId="{954D0B18-3572-45A2-BB44-B93412C0BB82}" dt="2023-09-21T07:36:22.740" v="32" actId="14100"/>
          <ac:cxnSpMkLst>
            <pc:docMk/>
            <pc:sldMk cId="2099754490" sldId="262"/>
            <ac:cxnSpMk id="14" creationId="{BAD3606F-EC7B-CD71-B185-ACA4665A25CD}"/>
          </ac:cxnSpMkLst>
        </pc:cxnChg>
        <pc:cxnChg chg="add del mod">
          <ac:chgData name="Bishop, Max (STFC,RAL,TECH)" userId="351146f4-8cb7-4d49-967a-3a56f5dfe0cd" providerId="ADAL" clId="{954D0B18-3572-45A2-BB44-B93412C0BB82}" dt="2023-09-21T07:35:20.029" v="28" actId="478"/>
          <ac:cxnSpMkLst>
            <pc:docMk/>
            <pc:sldMk cId="2099754490" sldId="262"/>
            <ac:cxnSpMk id="17" creationId="{FEDCCACE-E8EB-CBEA-6407-13967BA30F0F}"/>
          </ac:cxnSpMkLst>
        </pc:cxnChg>
      </pc:sldChg>
      <pc:sldChg chg="modSp mod">
        <pc:chgData name="Bishop, Max (STFC,RAL,TECH)" userId="351146f4-8cb7-4d49-967a-3a56f5dfe0cd" providerId="ADAL" clId="{954D0B18-3572-45A2-BB44-B93412C0BB82}" dt="2023-09-21T09:07:10.376" v="144" actId="20577"/>
        <pc:sldMkLst>
          <pc:docMk/>
          <pc:sldMk cId="282679849" sldId="269"/>
        </pc:sldMkLst>
        <pc:spChg chg="mod">
          <ac:chgData name="Bishop, Max (STFC,RAL,TECH)" userId="351146f4-8cb7-4d49-967a-3a56f5dfe0cd" providerId="ADAL" clId="{954D0B18-3572-45A2-BB44-B93412C0BB82}" dt="2023-09-21T09:07:10.376" v="144" actId="20577"/>
          <ac:spMkLst>
            <pc:docMk/>
            <pc:sldMk cId="282679849" sldId="269"/>
            <ac:spMk id="5" creationId="{697BFE5A-7C82-E244-83C3-A634D5C30E22}"/>
          </ac:spMkLst>
        </pc:spChg>
      </pc:sldChg>
      <pc:sldChg chg="modSp mod">
        <pc:chgData name="Bishop, Max (STFC,RAL,TECH)" userId="351146f4-8cb7-4d49-967a-3a56f5dfe0cd" providerId="ADAL" clId="{954D0B18-3572-45A2-BB44-B93412C0BB82}" dt="2023-09-21T09:05:52.636" v="81" actId="14100"/>
        <pc:sldMkLst>
          <pc:docMk/>
          <pc:sldMk cId="3722688059" sldId="282"/>
        </pc:sldMkLst>
        <pc:spChg chg="mod">
          <ac:chgData name="Bishop, Max (STFC,RAL,TECH)" userId="351146f4-8cb7-4d49-967a-3a56f5dfe0cd" providerId="ADAL" clId="{954D0B18-3572-45A2-BB44-B93412C0BB82}" dt="2023-09-21T09:05:52.636" v="81" actId="14100"/>
          <ac:spMkLst>
            <pc:docMk/>
            <pc:sldMk cId="3722688059" sldId="282"/>
            <ac:spMk id="3" creationId="{E77AF5AC-871A-DE2F-EB49-6CAA25F1878F}"/>
          </ac:spMkLst>
        </pc:spChg>
      </pc:sldChg>
      <pc:sldChg chg="modSp mod">
        <pc:chgData name="Bishop, Max (STFC,RAL,TECH)" userId="351146f4-8cb7-4d49-967a-3a56f5dfe0cd" providerId="ADAL" clId="{954D0B18-3572-45A2-BB44-B93412C0BB82}" dt="2023-09-21T09:21:42.770" v="148" actId="20577"/>
        <pc:sldMkLst>
          <pc:docMk/>
          <pc:sldMk cId="3298452854" sldId="285"/>
        </pc:sldMkLst>
        <pc:spChg chg="mod">
          <ac:chgData name="Bishop, Max (STFC,RAL,TECH)" userId="351146f4-8cb7-4d49-967a-3a56f5dfe0cd" providerId="ADAL" clId="{954D0B18-3572-45A2-BB44-B93412C0BB82}" dt="2023-09-21T09:21:42.770" v="148" actId="20577"/>
          <ac:spMkLst>
            <pc:docMk/>
            <pc:sldMk cId="3298452854" sldId="285"/>
            <ac:spMk id="10" creationId="{7573AF11-42F5-D1B7-C0AA-3F3249F6B847}"/>
          </ac:spMkLst>
        </pc:spChg>
      </pc:sldChg>
      <pc:sldChg chg="del">
        <pc:chgData name="Bishop, Max (STFC,RAL,TECH)" userId="351146f4-8cb7-4d49-967a-3a56f5dfe0cd" providerId="ADAL" clId="{954D0B18-3572-45A2-BB44-B93412C0BB82}" dt="2023-09-21T07:34:07.418" v="23" actId="2696"/>
        <pc:sldMkLst>
          <pc:docMk/>
          <pc:sldMk cId="1624811934" sldId="293"/>
        </pc:sldMkLst>
      </pc:sldChg>
      <pc:sldChg chg="ord">
        <pc:chgData name="Bishop, Max (STFC,RAL,TECH)" userId="351146f4-8cb7-4d49-967a-3a56f5dfe0cd" providerId="ADAL" clId="{954D0B18-3572-45A2-BB44-B93412C0BB82}" dt="2023-09-21T07:33:17.147" v="22"/>
        <pc:sldMkLst>
          <pc:docMk/>
          <pc:sldMk cId="545060431" sldId="295"/>
        </pc:sldMkLst>
      </pc:sldChg>
      <pc:sldChg chg="addSp modSp new mod ord">
        <pc:chgData name="Bishop, Max (STFC,RAL,TECH)" userId="351146f4-8cb7-4d49-967a-3a56f5dfe0cd" providerId="ADAL" clId="{954D0B18-3572-45A2-BB44-B93412C0BB82}" dt="2023-09-21T09:03:23.909" v="79" actId="20577"/>
        <pc:sldMkLst>
          <pc:docMk/>
          <pc:sldMk cId="1541529085" sldId="296"/>
        </pc:sldMkLst>
        <pc:spChg chg="add mod">
          <ac:chgData name="Bishop, Max (STFC,RAL,TECH)" userId="351146f4-8cb7-4d49-967a-3a56f5dfe0cd" providerId="ADAL" clId="{954D0B18-3572-45A2-BB44-B93412C0BB82}" dt="2023-09-21T09:03:23.909" v="79" actId="20577"/>
          <ac:spMkLst>
            <pc:docMk/>
            <pc:sldMk cId="1541529085" sldId="296"/>
            <ac:spMk id="5" creationId="{22A4BBA5-8AD4-0713-49BF-D3D6F074BC5B}"/>
          </ac:spMkLst>
        </pc:spChg>
        <pc:picChg chg="add mod modCrop">
          <ac:chgData name="Bishop, Max (STFC,RAL,TECH)" userId="351146f4-8cb7-4d49-967a-3a56f5dfe0cd" providerId="ADAL" clId="{954D0B18-3572-45A2-BB44-B93412C0BB82}" dt="2023-09-21T09:02:55.867" v="39" actId="1076"/>
          <ac:picMkLst>
            <pc:docMk/>
            <pc:sldMk cId="1541529085" sldId="296"/>
            <ac:picMk id="4" creationId="{EE4CFC60-42C9-4F65-43CC-FA7A18068639}"/>
          </ac:picMkLst>
        </pc:picChg>
      </pc:sldChg>
    </pc:docChg>
  </pc:docChgLst>
</pc:chgInfo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.xml"/><Relationship Id="rId2" Type="http://schemas.microsoft.com/office/2011/relationships/chartColorStyle" Target="colors1.xml"/><Relationship Id="rId1" Type="http://schemas.microsoft.com/office/2011/relationships/chartStyle" Target="style1.xml"/><Relationship Id="rId4" Type="http://schemas.openxmlformats.org/officeDocument/2006/relationships/oleObject" Target="https://stfc365-my.sharepoint.com/personal/max_bishop_stfc_ac_uk/Documents/delay%20scan%20plotsfinal.xlsx" TargetMode="Externa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2.xml"/><Relationship Id="rId2" Type="http://schemas.microsoft.com/office/2011/relationships/chartColorStyle" Target="colors2.xml"/><Relationship Id="rId1" Type="http://schemas.microsoft.com/office/2011/relationships/chartStyle" Target="style2.xml"/><Relationship Id="rId4" Type="http://schemas.openxmlformats.org/officeDocument/2006/relationships/oleObject" Target="https://stfc365-my.sharepoint.com/personal/max_bishop_stfc_ac_uk/Documents/delay%20scan%20plotsfinal.xlsx" TargetMode="Externa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3.xml"/><Relationship Id="rId2" Type="http://schemas.microsoft.com/office/2011/relationships/chartColorStyle" Target="colors3.xml"/><Relationship Id="rId1" Type="http://schemas.microsoft.com/office/2011/relationships/chartStyle" Target="style3.xml"/><Relationship Id="rId4" Type="http://schemas.openxmlformats.org/officeDocument/2006/relationships/oleObject" Target="https://stfc365-my.sharepoint.com/personal/max_bishop_stfc_ac_uk/Documents/Attachments/dataForPesi.xlsx" TargetMode="Externa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4.xml"/><Relationship Id="rId2" Type="http://schemas.microsoft.com/office/2011/relationships/chartColorStyle" Target="colors4.xml"/><Relationship Id="rId1" Type="http://schemas.microsoft.com/office/2011/relationships/chartStyle" Target="style4.xml"/><Relationship Id="rId4" Type="http://schemas.openxmlformats.org/officeDocument/2006/relationships/oleObject" Target="https://stfc365-my.sharepoint.com/personal/max_bishop_stfc_ac_uk/Documents/Attachments/dataForPesi.xlsx" TargetMode="Externa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dml36958\Desktop\Run43_LPD\Book1.xlsx" TargetMode="External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dml36958\Desktop\Run43_LPD\Book1.xlsx" TargetMode="External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 rot="0" spcFirstLastPara="1" vertOverflow="ellipsis" vert="horz" wrap="square" anchor="ctr" anchorCtr="1"/>
          <a:lstStyle/>
          <a:p>
            <a:pPr>
              <a:defRPr sz="1800" b="1" i="0" u="none" strike="noStrike" kern="1200" spc="0" baseline="0">
                <a:solidFill>
                  <a:schemeClr val="tx1"/>
                </a:solidFill>
                <a:latin typeface="Computer modern"/>
                <a:ea typeface="+mn-ea"/>
                <a:cs typeface="+mn-cs"/>
              </a:defRPr>
            </a:pPr>
            <a:r>
              <a:rPr lang="en-GB"/>
              <a:t>10% to 90% rise time vs Bias Voltage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1" i="0" u="none" strike="noStrike" kern="1200" spc="0" baseline="0">
              <a:solidFill>
                <a:schemeClr val="tx1"/>
              </a:solidFill>
              <a:latin typeface="Computer modern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'[delay scan plotsfinal.xlsx]medium gain (3)'!$O$57</c:f>
              <c:strCache>
                <c:ptCount val="1"/>
                <c:pt idx="0">
                  <c:v>10% to 90% rise time</c:v>
                </c:pt>
              </c:strCache>
            </c:strRef>
          </c:tx>
          <c:spPr>
            <a:ln w="25400" cap="rnd">
              <a:solidFill>
                <a:sysClr val="windowText" lastClr="000000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ysClr val="windowText" lastClr="000000"/>
              </a:solidFill>
              <a:ln w="9525">
                <a:noFill/>
              </a:ln>
              <a:effectLst/>
            </c:spPr>
          </c:marker>
          <c:xVal>
            <c:numRef>
              <c:f>'[delay scan plotsfinal.xlsx]medium gain (3)'!$N$58:$N$61</c:f>
              <c:numCache>
                <c:formatCode>General</c:formatCode>
                <c:ptCount val="4"/>
                <c:pt idx="0">
                  <c:v>-300</c:v>
                </c:pt>
                <c:pt idx="1">
                  <c:v>-400</c:v>
                </c:pt>
                <c:pt idx="2">
                  <c:v>-500</c:v>
                </c:pt>
                <c:pt idx="3">
                  <c:v>-600</c:v>
                </c:pt>
              </c:numCache>
            </c:numRef>
          </c:xVal>
          <c:yVal>
            <c:numRef>
              <c:f>'[delay scan plotsfinal.xlsx]medium gain (3)'!$O$58:$O$61</c:f>
              <c:numCache>
                <c:formatCode>General</c:formatCode>
                <c:ptCount val="4"/>
                <c:pt idx="0">
                  <c:v>87.010510181263101</c:v>
                </c:pt>
                <c:pt idx="1">
                  <c:v>78.494276496581733</c:v>
                </c:pt>
                <c:pt idx="2">
                  <c:v>74.301563356071711</c:v>
                </c:pt>
                <c:pt idx="3">
                  <c:v>72.745581798814243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02D-A043-8417-8497E136CE0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7882672"/>
        <c:axId val="1548597248"/>
        <c:extLst/>
      </c:scatterChart>
      <c:valAx>
        <c:axId val="7882672"/>
        <c:scaling>
          <c:orientation val="minMax"/>
          <c:max val="-200"/>
          <c:min val="-600"/>
        </c:scaling>
        <c:delete val="0"/>
        <c:axPos val="b"/>
        <c:majorGridlines>
          <c:spPr>
            <a:ln w="9525" cap="flat" cmpd="sng" algn="ctr">
              <a:noFill/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600" b="1" i="0" u="none" strike="noStrike" kern="1200" baseline="0">
                    <a:solidFill>
                      <a:schemeClr val="tx1"/>
                    </a:solidFill>
                    <a:latin typeface="Computer modern"/>
                    <a:ea typeface="+mn-ea"/>
                    <a:cs typeface="Arial" panose="020B0604020202020204" pitchFamily="34" charset="0"/>
                  </a:defRPr>
                </a:pPr>
                <a:r>
                  <a:rPr lang="en-GB"/>
                  <a:t>Bias Voltage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600" b="1" i="0" u="none" strike="noStrike" kern="1200" baseline="0">
                  <a:solidFill>
                    <a:schemeClr val="tx1"/>
                  </a:solidFill>
                  <a:latin typeface="Computer modern"/>
                  <a:ea typeface="+mn-ea"/>
                  <a:cs typeface="Arial" panose="020B0604020202020204" pitchFamily="34" charset="0"/>
                </a:defRPr>
              </a:pPr>
              <a:endParaRPr lang="en-US"/>
            </a:p>
          </c:txPr>
        </c:title>
        <c:numFmt formatCode="0" sourceLinked="0"/>
        <c:majorTickMark val="out"/>
        <c:minorTickMark val="out"/>
        <c:tickLblPos val="low"/>
        <c:spPr>
          <a:noFill/>
          <a:ln w="19050" cap="flat" cmpd="sng" algn="ctr">
            <a:solidFill>
              <a:schemeClr val="tx1"/>
            </a:solidFill>
            <a:round/>
          </a:ln>
          <a:effectLst/>
        </c:spPr>
        <c:txPr>
          <a:bodyPr rot="0" spcFirstLastPara="1" vertOverflow="ellipsis" wrap="square" anchor="t" anchorCtr="0"/>
          <a:lstStyle/>
          <a:p>
            <a:pPr>
              <a:defRPr sz="1400" b="1" i="0" u="none" strike="noStrike" kern="1200" baseline="0">
                <a:solidFill>
                  <a:schemeClr val="tx1"/>
                </a:solidFill>
                <a:latin typeface="Computer modern"/>
                <a:ea typeface="+mn-ea"/>
                <a:cs typeface="Times New Roman" panose="02020603050405020304" pitchFamily="18" charset="0"/>
              </a:defRPr>
            </a:pPr>
            <a:endParaRPr lang="en-US"/>
          </a:p>
        </c:txPr>
        <c:crossAx val="1548597248"/>
        <c:crosses val="autoZero"/>
        <c:crossBetween val="midCat"/>
      </c:valAx>
      <c:valAx>
        <c:axId val="1548597248"/>
        <c:scaling>
          <c:orientation val="minMax"/>
        </c:scaling>
        <c:delete val="0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600" b="1" i="0" u="none" strike="noStrike" kern="1200" baseline="0">
                    <a:solidFill>
                      <a:schemeClr val="tx1"/>
                    </a:solidFill>
                    <a:latin typeface="Computer modern"/>
                    <a:ea typeface="+mn-ea"/>
                    <a:cs typeface="Arial" panose="020B0604020202020204" pitchFamily="34" charset="0"/>
                  </a:defRPr>
                </a:pPr>
                <a:r>
                  <a:rPr lang="en-GB"/>
                  <a:t>Tiime (ns)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600" b="1" i="0" u="none" strike="noStrike" kern="1200" baseline="0">
                  <a:solidFill>
                    <a:schemeClr val="tx1"/>
                  </a:solidFill>
                  <a:latin typeface="Computer modern"/>
                  <a:ea typeface="+mn-ea"/>
                  <a:cs typeface="Arial" panose="020B0604020202020204" pitchFamily="34" charset="0"/>
                </a:defRPr>
              </a:pPr>
              <a:endParaRPr lang="en-US"/>
            </a:p>
          </c:txPr>
        </c:title>
        <c:numFmt formatCode="General" sourceLinked="1"/>
        <c:majorTickMark val="in"/>
        <c:minorTickMark val="in"/>
        <c:tickLblPos val="nextTo"/>
        <c:spPr>
          <a:noFill/>
          <a:ln w="19050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1" i="0" u="none" strike="noStrike" kern="1200" baseline="0">
                <a:solidFill>
                  <a:schemeClr val="tx1"/>
                </a:solidFill>
                <a:latin typeface="Computer modern"/>
                <a:ea typeface="+mn-ea"/>
                <a:cs typeface="Arial" panose="020B0604020202020204" pitchFamily="34" charset="0"/>
              </a:defRPr>
            </a:pPr>
            <a:endParaRPr lang="en-US"/>
          </a:p>
        </c:txPr>
        <c:crossAx val="7882672"/>
        <c:crosses val="autoZero"/>
        <c:crossBetween val="midCat"/>
      </c:valAx>
      <c:spPr>
        <a:noFill/>
        <a:ln w="19050">
          <a:solidFill>
            <a:schemeClr val="tx1"/>
          </a:solidFill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1" i="0" u="none" strike="noStrike" kern="1200" baseline="0">
              <a:solidFill>
                <a:schemeClr val="tx1"/>
              </a:solidFill>
              <a:latin typeface="Computer modern"/>
              <a:ea typeface="+mn-ea"/>
              <a:cs typeface="Arial" panose="020B0604020202020204" pitchFamily="34" charset="0"/>
            </a:defRPr>
          </a:pPr>
          <a:endParaRPr lang="en-US"/>
        </a:p>
      </c:txPr>
    </c:legend>
    <c:plotVisOnly val="1"/>
    <c:dispBlanksAs val="gap"/>
    <c:showDLblsOverMax val="0"/>
    <c:extLst/>
  </c:chart>
  <c:spPr>
    <a:solidFill>
      <a:schemeClr val="bg1"/>
    </a:solidFill>
    <a:ln w="9525" cap="flat" cmpd="sng" algn="ctr">
      <a:noFill/>
      <a:round/>
    </a:ln>
    <a:effectLst/>
  </c:spPr>
  <c:txPr>
    <a:bodyPr/>
    <a:lstStyle/>
    <a:p>
      <a:pPr>
        <a:defRPr/>
      </a:pPr>
      <a:endParaRPr lang="en-US"/>
    </a:p>
  </c:txPr>
  <c:externalData r:id="rId4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 rot="0" spcFirstLastPara="1" vertOverflow="ellipsis" vert="horz" wrap="square" anchor="ctr" anchorCtr="1"/>
          <a:lstStyle/>
          <a:p>
            <a:pPr>
              <a:defRPr sz="1800" b="1" i="0" u="none" strike="noStrike" kern="1200" spc="0" baseline="0">
                <a:solidFill>
                  <a:schemeClr val="tx1"/>
                </a:solidFill>
                <a:latin typeface="Computer modern"/>
                <a:ea typeface="+mn-ea"/>
                <a:cs typeface="+mn-cs"/>
              </a:defRPr>
            </a:pPr>
            <a:r>
              <a:rPr lang="en-GB"/>
              <a:t>Normalised</a:t>
            </a:r>
            <a:r>
              <a:rPr lang="en-GB" baseline="0"/>
              <a:t> D</a:t>
            </a:r>
            <a:r>
              <a:rPr lang="en-GB"/>
              <a:t>elay</a:t>
            </a:r>
            <a:r>
              <a:rPr lang="en-GB" baseline="0"/>
              <a:t> Scan Comparison of CdZnTe and Silicon  </a:t>
            </a:r>
            <a:endParaRPr lang="en-GB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1" i="0" u="none" strike="noStrike" kern="1200" spc="0" baseline="0">
              <a:solidFill>
                <a:schemeClr val="tx1"/>
              </a:solidFill>
              <a:latin typeface="Computer modern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v>CdZnTe -600V</c:v>
          </c:tx>
          <c:spPr>
            <a:ln w="25400" cap="rnd">
              <a:solidFill>
                <a:sysClr val="windowText" lastClr="000000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ysClr val="windowText" lastClr="000000"/>
              </a:solidFill>
              <a:ln w="9525">
                <a:noFill/>
              </a:ln>
              <a:effectLst/>
            </c:spPr>
          </c:marker>
          <c:xVal>
            <c:numRef>
              <c:f>'[delay scan plotsfinal.xlsx]medium gain (2)'!$R$69:$R$87</c:f>
              <c:numCache>
                <c:formatCode>0.00E+00</c:formatCode>
                <c:ptCount val="19"/>
                <c:pt idx="0">
                  <c:v>0</c:v>
                </c:pt>
                <c:pt idx="1">
                  <c:v>18.600000000000001</c:v>
                </c:pt>
                <c:pt idx="2">
                  <c:v>37.200000000000003</c:v>
                </c:pt>
                <c:pt idx="3">
                  <c:v>55.800000000000004</c:v>
                </c:pt>
                <c:pt idx="4">
                  <c:v>74.400000000000006</c:v>
                </c:pt>
                <c:pt idx="5">
                  <c:v>93</c:v>
                </c:pt>
                <c:pt idx="6">
                  <c:v>111.60000000000001</c:v>
                </c:pt>
                <c:pt idx="7">
                  <c:v>148.80000000000001</c:v>
                </c:pt>
                <c:pt idx="8">
                  <c:v>167.4</c:v>
                </c:pt>
                <c:pt idx="9">
                  <c:v>195.3</c:v>
                </c:pt>
                <c:pt idx="10">
                  <c:v>223.20000000000002</c:v>
                </c:pt>
                <c:pt idx="11">
                  <c:v>241.8</c:v>
                </c:pt>
                <c:pt idx="12">
                  <c:v>260.40000000000003</c:v>
                </c:pt>
                <c:pt idx="13">
                  <c:v>279</c:v>
                </c:pt>
                <c:pt idx="14">
                  <c:v>306.90000000000003</c:v>
                </c:pt>
                <c:pt idx="15">
                  <c:v>325.5</c:v>
                </c:pt>
                <c:pt idx="16">
                  <c:v>344.1</c:v>
                </c:pt>
                <c:pt idx="17">
                  <c:v>362.70000000000005</c:v>
                </c:pt>
                <c:pt idx="18">
                  <c:v>381.3</c:v>
                </c:pt>
              </c:numCache>
            </c:numRef>
          </c:xVal>
          <c:yVal>
            <c:numRef>
              <c:f>'[delay scan plotsfinal.xlsx]medium gain (2)'!$V$69:$V$87</c:f>
              <c:numCache>
                <c:formatCode>0.00E+00</c:formatCode>
                <c:ptCount val="19"/>
                <c:pt idx="0">
                  <c:v>8.7905299922557932E-3</c:v>
                </c:pt>
                <c:pt idx="1">
                  <c:v>7.6910131417383147E-3</c:v>
                </c:pt>
                <c:pt idx="2">
                  <c:v>7.8386206490452595E-3</c:v>
                </c:pt>
                <c:pt idx="3">
                  <c:v>9.9869691311822422E-3</c:v>
                </c:pt>
                <c:pt idx="4">
                  <c:v>6.7924586806431412E-3</c:v>
                </c:pt>
                <c:pt idx="5">
                  <c:v>3.5754393901109127E-2</c:v>
                </c:pt>
                <c:pt idx="6">
                  <c:v>0.24161570960493911</c:v>
                </c:pt>
                <c:pt idx="7">
                  <c:v>0.80978873676234653</c:v>
                </c:pt>
                <c:pt idx="8">
                  <c:v>0.89545034281052538</c:v>
                </c:pt>
                <c:pt idx="9">
                  <c:v>0.92603493561589501</c:v>
                </c:pt>
                <c:pt idx="10">
                  <c:v>0.98800870940885943</c:v>
                </c:pt>
                <c:pt idx="11">
                  <c:v>0.9905031042129725</c:v>
                </c:pt>
                <c:pt idx="12">
                  <c:v>1</c:v>
                </c:pt>
                <c:pt idx="13">
                  <c:v>0.97200430952797279</c:v>
                </c:pt>
                <c:pt idx="14">
                  <c:v>0.78746423158796042</c:v>
                </c:pt>
                <c:pt idx="15">
                  <c:v>0.48720411449837958</c:v>
                </c:pt>
                <c:pt idx="16">
                  <c:v>8.8675054173495763E-2</c:v>
                </c:pt>
                <c:pt idx="17">
                  <c:v>4.8969785649766813E-4</c:v>
                </c:pt>
                <c:pt idx="18">
                  <c:v>1.4154950434846816E-2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BC03-4E4D-BB6E-C8F73EEC09B8}"/>
            </c:ext>
          </c:extLst>
        </c:ser>
        <c:ser>
          <c:idx val="1"/>
          <c:order val="1"/>
          <c:tx>
            <c:v>silicon</c:v>
          </c:tx>
          <c:spPr>
            <a:ln w="25400" cap="rnd">
              <a:solidFill>
                <a:srgbClr val="FF0000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FF0000"/>
              </a:solidFill>
              <a:ln w="9525">
                <a:noFill/>
              </a:ln>
              <a:effectLst/>
            </c:spPr>
          </c:marker>
          <c:xVal>
            <c:numRef>
              <c:f>'[delay scan plotsfinal.xlsx]medium gain (2)'!$Y$69:$Y$90</c:f>
              <c:numCache>
                <c:formatCode>General</c:formatCode>
                <c:ptCount val="22"/>
                <c:pt idx="0">
                  <c:v>0</c:v>
                </c:pt>
                <c:pt idx="1">
                  <c:v>18.600000000000001</c:v>
                </c:pt>
                <c:pt idx="2">
                  <c:v>37.200000000000003</c:v>
                </c:pt>
                <c:pt idx="3">
                  <c:v>55.800000000000004</c:v>
                </c:pt>
                <c:pt idx="4">
                  <c:v>74.400000000000006</c:v>
                </c:pt>
                <c:pt idx="5">
                  <c:v>93</c:v>
                </c:pt>
                <c:pt idx="6">
                  <c:v>111.60000000000001</c:v>
                </c:pt>
                <c:pt idx="7">
                  <c:v>130.20000000000002</c:v>
                </c:pt>
                <c:pt idx="8">
                  <c:v>148.80000000000001</c:v>
                </c:pt>
                <c:pt idx="9">
                  <c:v>167.4</c:v>
                </c:pt>
                <c:pt idx="10">
                  <c:v>186</c:v>
                </c:pt>
                <c:pt idx="11">
                  <c:v>195.3</c:v>
                </c:pt>
                <c:pt idx="12">
                  <c:v>204.60000000000002</c:v>
                </c:pt>
                <c:pt idx="13">
                  <c:v>223.20000000000002</c:v>
                </c:pt>
                <c:pt idx="14">
                  <c:v>241.8</c:v>
                </c:pt>
                <c:pt idx="15">
                  <c:v>260.40000000000003</c:v>
                </c:pt>
                <c:pt idx="16">
                  <c:v>279</c:v>
                </c:pt>
                <c:pt idx="17">
                  <c:v>306.90000000000003</c:v>
                </c:pt>
                <c:pt idx="18">
                  <c:v>325.5</c:v>
                </c:pt>
                <c:pt idx="19">
                  <c:v>344.1</c:v>
                </c:pt>
                <c:pt idx="20">
                  <c:v>362.70000000000005</c:v>
                </c:pt>
                <c:pt idx="21">
                  <c:v>381.3</c:v>
                </c:pt>
              </c:numCache>
            </c:numRef>
          </c:xVal>
          <c:yVal>
            <c:numRef>
              <c:f>'[delay scan plotsfinal.xlsx]medium gain (2)'!$AB$69:$AB$90</c:f>
              <c:numCache>
                <c:formatCode>General</c:formatCode>
                <c:ptCount val="22"/>
                <c:pt idx="0">
                  <c:v>4.631930784029745E-3</c:v>
                </c:pt>
                <c:pt idx="1">
                  <c:v>1.109141609563131E-4</c:v>
                </c:pt>
                <c:pt idx="2">
                  <c:v>-2.0003350554462723E-4</c:v>
                </c:pt>
                <c:pt idx="3">
                  <c:v>-3.1061909599878953E-4</c:v>
                </c:pt>
                <c:pt idx="4">
                  <c:v>-2.8417457469574804E-3</c:v>
                </c:pt>
                <c:pt idx="5">
                  <c:v>0.13699444456453602</c:v>
                </c:pt>
                <c:pt idx="6">
                  <c:v>0.59504226021919115</c:v>
                </c:pt>
                <c:pt idx="7">
                  <c:v>0.91443656643825255</c:v>
                </c:pt>
                <c:pt idx="8">
                  <c:v>0.96847776744990388</c:v>
                </c:pt>
                <c:pt idx="9">
                  <c:v>0.98649510386718853</c:v>
                </c:pt>
                <c:pt idx="10">
                  <c:v>0.98820820993925773</c:v>
                </c:pt>
                <c:pt idx="11">
                  <c:v>0.9726011110870928</c:v>
                </c:pt>
                <c:pt idx="12">
                  <c:v>0.99614145824776812</c:v>
                </c:pt>
                <c:pt idx="13">
                  <c:v>0.99853007933248317</c:v>
                </c:pt>
                <c:pt idx="14">
                  <c:v>0.99950282095069287</c:v>
                </c:pt>
                <c:pt idx="15">
                  <c:v>1</c:v>
                </c:pt>
                <c:pt idx="16">
                  <c:v>0.87869371608914637</c:v>
                </c:pt>
                <c:pt idx="17">
                  <c:v>0.38274194245692922</c:v>
                </c:pt>
                <c:pt idx="18">
                  <c:v>6.697812412183049E-2</c:v>
                </c:pt>
                <c:pt idx="19">
                  <c:v>5.3462041460409426E-3</c:v>
                </c:pt>
                <c:pt idx="20">
                  <c:v>-2.0842448282570635E-3</c:v>
                </c:pt>
                <c:pt idx="21">
                  <c:v>3.2564687317610951E-4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BC03-4E4D-BB6E-C8F73EEC09B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7882672"/>
        <c:axId val="1548597248"/>
        <c:extLst/>
      </c:scatterChart>
      <c:valAx>
        <c:axId val="7882672"/>
        <c:scaling>
          <c:orientation val="minMax"/>
          <c:max val="380"/>
          <c:min val="0"/>
        </c:scaling>
        <c:delete val="0"/>
        <c:axPos val="b"/>
        <c:majorGridlines>
          <c:spPr>
            <a:ln w="9525" cap="flat" cmpd="sng" algn="ctr">
              <a:noFill/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600" b="1" i="0" u="none" strike="noStrike" kern="1200" baseline="0">
                    <a:solidFill>
                      <a:schemeClr val="tx1"/>
                    </a:solidFill>
                    <a:latin typeface="Computer modern"/>
                    <a:ea typeface="+mn-ea"/>
                    <a:cs typeface="Arial" panose="020B0604020202020204" pitchFamily="34" charset="0"/>
                  </a:defRPr>
                </a:pPr>
                <a:r>
                  <a:rPr lang="en-GB"/>
                  <a:t>Delay (ns)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600" b="1" i="0" u="none" strike="noStrike" kern="1200" baseline="0">
                  <a:solidFill>
                    <a:schemeClr val="tx1"/>
                  </a:solidFill>
                  <a:latin typeface="Computer modern"/>
                  <a:ea typeface="+mn-ea"/>
                  <a:cs typeface="Arial" panose="020B0604020202020204" pitchFamily="34" charset="0"/>
                </a:defRPr>
              </a:pPr>
              <a:endParaRPr lang="en-US"/>
            </a:p>
          </c:txPr>
        </c:title>
        <c:numFmt formatCode="#,##0" sourceLinked="0"/>
        <c:majorTickMark val="out"/>
        <c:minorTickMark val="out"/>
        <c:tickLblPos val="low"/>
        <c:spPr>
          <a:noFill/>
          <a:ln w="19050" cap="flat" cmpd="sng" algn="ctr">
            <a:solidFill>
              <a:schemeClr val="tx1"/>
            </a:solidFill>
            <a:round/>
          </a:ln>
          <a:effectLst/>
        </c:spPr>
        <c:txPr>
          <a:bodyPr rot="0" spcFirstLastPara="1" vertOverflow="ellipsis" wrap="square" anchor="t" anchorCtr="0"/>
          <a:lstStyle/>
          <a:p>
            <a:pPr>
              <a:defRPr sz="1400" b="1" i="0" u="none" strike="noStrike" kern="1200" baseline="0">
                <a:solidFill>
                  <a:schemeClr val="tx1"/>
                </a:solidFill>
                <a:latin typeface="Computer modern"/>
                <a:ea typeface="+mn-ea"/>
                <a:cs typeface="Times New Roman" panose="02020603050405020304" pitchFamily="18" charset="0"/>
              </a:defRPr>
            </a:pPr>
            <a:endParaRPr lang="en-US"/>
          </a:p>
        </c:txPr>
        <c:crossAx val="1548597248"/>
        <c:crosses val="autoZero"/>
        <c:crossBetween val="midCat"/>
      </c:valAx>
      <c:valAx>
        <c:axId val="1548597248"/>
        <c:scaling>
          <c:orientation val="minMax"/>
        </c:scaling>
        <c:delete val="0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600" b="1" i="0" u="none" strike="noStrike" kern="1200" baseline="0">
                    <a:solidFill>
                      <a:schemeClr val="tx1"/>
                    </a:solidFill>
                    <a:latin typeface="Computer modern"/>
                    <a:ea typeface="+mn-ea"/>
                    <a:cs typeface="Arial" panose="020B0604020202020204" pitchFamily="34" charset="0"/>
                  </a:defRPr>
                </a:pPr>
                <a:r>
                  <a:rPr lang="en-GB"/>
                  <a:t>Normalised Intensity (arb.)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600" b="1" i="0" u="none" strike="noStrike" kern="1200" baseline="0">
                  <a:solidFill>
                    <a:schemeClr val="tx1"/>
                  </a:solidFill>
                  <a:latin typeface="Computer modern"/>
                  <a:ea typeface="+mn-ea"/>
                  <a:cs typeface="Arial" panose="020B0604020202020204" pitchFamily="34" charset="0"/>
                </a:defRPr>
              </a:pPr>
              <a:endParaRPr lang="en-US"/>
            </a:p>
          </c:txPr>
        </c:title>
        <c:numFmt formatCode="#,##0.00" sourceLinked="0"/>
        <c:majorTickMark val="in"/>
        <c:minorTickMark val="in"/>
        <c:tickLblPos val="nextTo"/>
        <c:spPr>
          <a:noFill/>
          <a:ln w="19050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1" i="0" u="none" strike="noStrike" kern="1200" baseline="0">
                <a:solidFill>
                  <a:schemeClr val="tx1"/>
                </a:solidFill>
                <a:latin typeface="Computer modern"/>
                <a:ea typeface="+mn-ea"/>
                <a:cs typeface="Arial" panose="020B0604020202020204" pitchFamily="34" charset="0"/>
              </a:defRPr>
            </a:pPr>
            <a:endParaRPr lang="en-US"/>
          </a:p>
        </c:txPr>
        <c:crossAx val="7882672"/>
        <c:crosses val="autoZero"/>
        <c:crossBetween val="midCat"/>
      </c:valAx>
      <c:spPr>
        <a:noFill/>
        <a:ln w="19050">
          <a:solidFill>
            <a:schemeClr val="tx1"/>
          </a:solidFill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1" i="0" u="none" strike="noStrike" kern="1200" baseline="0">
              <a:solidFill>
                <a:schemeClr val="tx1"/>
              </a:solidFill>
              <a:latin typeface="Computer modern"/>
              <a:ea typeface="+mn-ea"/>
              <a:cs typeface="Arial" panose="020B0604020202020204" pitchFamily="34" charset="0"/>
            </a:defRPr>
          </a:pPr>
          <a:endParaRPr lang="en-US"/>
        </a:p>
      </c:txPr>
    </c:legend>
    <c:plotVisOnly val="1"/>
    <c:dispBlanksAs val="gap"/>
    <c:showDLblsOverMax val="0"/>
    <c:extLst/>
  </c:chart>
  <c:spPr>
    <a:solidFill>
      <a:schemeClr val="bg1"/>
    </a:solidFill>
    <a:ln w="9525" cap="flat" cmpd="sng" algn="ctr">
      <a:noFill/>
      <a:round/>
    </a:ln>
    <a:effectLst/>
  </c:spPr>
  <c:txPr>
    <a:bodyPr/>
    <a:lstStyle/>
    <a:p>
      <a:pPr>
        <a:defRPr/>
      </a:pPr>
      <a:endParaRPr lang="en-US"/>
    </a:p>
  </c:txPr>
  <c:externalData r:id="rId4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scatterChart>
        <c:scatterStyle val="lineMarker"/>
        <c:varyColors val="0"/>
        <c:ser>
          <c:idx val="0"/>
          <c:order val="0"/>
          <c:tx>
            <c:v>high gain </c:v>
          </c:tx>
          <c:spPr>
            <a:ln w="25400" cap="rnd">
              <a:noFill/>
              <a:round/>
            </a:ln>
            <a:effectLst/>
          </c:spPr>
          <c:marker>
            <c:symbol val="circle"/>
            <c:size val="2"/>
            <c:spPr>
              <a:solidFill>
                <a:sysClr val="windowText" lastClr="000000"/>
              </a:solidFill>
              <a:ln w="9525">
                <a:noFill/>
              </a:ln>
              <a:effectLst/>
            </c:spPr>
          </c:marker>
          <c:xVal>
            <c:numRef>
              <c:f>sivsczt!$AG$14:$AG$65331</c:f>
              <c:numCache>
                <c:formatCode>General</c:formatCode>
                <c:ptCount val="65318"/>
                <c:pt idx="0">
                  <c:v>-13.87109375</c:v>
                </c:pt>
                <c:pt idx="1">
                  <c:v>14.16796875</c:v>
                </c:pt>
                <c:pt idx="2">
                  <c:v>18.12890625</c:v>
                </c:pt>
                <c:pt idx="3">
                  <c:v>-59.87109375</c:v>
                </c:pt>
                <c:pt idx="4">
                  <c:v>-70.87109375</c:v>
                </c:pt>
                <c:pt idx="5">
                  <c:v>22.12890625</c:v>
                </c:pt>
                <c:pt idx="6">
                  <c:v>3.234375</c:v>
                </c:pt>
                <c:pt idx="7">
                  <c:v>-27.83203125</c:v>
                </c:pt>
                <c:pt idx="8">
                  <c:v>67.16796875</c:v>
                </c:pt>
                <c:pt idx="9">
                  <c:v>-94.87109375</c:v>
                </c:pt>
                <c:pt idx="10">
                  <c:v>40.33984375</c:v>
                </c:pt>
                <c:pt idx="11">
                  <c:v>6.33984375</c:v>
                </c:pt>
                <c:pt idx="12">
                  <c:v>-16.8125</c:v>
                </c:pt>
                <c:pt idx="13">
                  <c:v>9.94140625</c:v>
                </c:pt>
                <c:pt idx="14">
                  <c:v>120.1679688</c:v>
                </c:pt>
                <c:pt idx="15">
                  <c:v>41.12890625</c:v>
                </c:pt>
                <c:pt idx="16">
                  <c:v>-33.8125</c:v>
                </c:pt>
                <c:pt idx="17">
                  <c:v>-11.8125</c:v>
                </c:pt>
                <c:pt idx="18">
                  <c:v>-7.87109375</c:v>
                </c:pt>
                <c:pt idx="19">
                  <c:v>3.12890625</c:v>
                </c:pt>
                <c:pt idx="20">
                  <c:v>13.12890625</c:v>
                </c:pt>
                <c:pt idx="21">
                  <c:v>17.12890625</c:v>
                </c:pt>
                <c:pt idx="22">
                  <c:v>13.12890625</c:v>
                </c:pt>
                <c:pt idx="23">
                  <c:v>75.1875</c:v>
                </c:pt>
                <c:pt idx="24">
                  <c:v>58.24609375</c:v>
                </c:pt>
                <c:pt idx="25">
                  <c:v>-53.05859375</c:v>
                </c:pt>
                <c:pt idx="26">
                  <c:v>15.234375</c:v>
                </c:pt>
                <c:pt idx="27">
                  <c:v>91.234375</c:v>
                </c:pt>
                <c:pt idx="28">
                  <c:v>-52.83203125</c:v>
                </c:pt>
                <c:pt idx="29">
                  <c:v>-38.87109375</c:v>
                </c:pt>
                <c:pt idx="30">
                  <c:v>-11.8125</c:v>
                </c:pt>
                <c:pt idx="31">
                  <c:v>-4.05859375</c:v>
                </c:pt>
                <c:pt idx="32">
                  <c:v>-51.05859375</c:v>
                </c:pt>
                <c:pt idx="33">
                  <c:v>-79.05859375</c:v>
                </c:pt>
                <c:pt idx="34">
                  <c:v>9.94140625</c:v>
                </c:pt>
                <c:pt idx="35">
                  <c:v>18.234375</c:v>
                </c:pt>
                <c:pt idx="36">
                  <c:v>-71.87109375</c:v>
                </c:pt>
                <c:pt idx="37">
                  <c:v>-84.87109375</c:v>
                </c:pt>
                <c:pt idx="38">
                  <c:v>42.33984375</c:v>
                </c:pt>
                <c:pt idx="39">
                  <c:v>-38.8125</c:v>
                </c:pt>
                <c:pt idx="40">
                  <c:v>26.1875</c:v>
                </c:pt>
                <c:pt idx="41">
                  <c:v>-12.75390625</c:v>
                </c:pt>
                <c:pt idx="42">
                  <c:v>-25.05859375</c:v>
                </c:pt>
                <c:pt idx="43">
                  <c:v>29.94140625</c:v>
                </c:pt>
                <c:pt idx="44">
                  <c:v>38.94140625</c:v>
                </c:pt>
                <c:pt idx="45">
                  <c:v>-58.765625</c:v>
                </c:pt>
                <c:pt idx="46">
                  <c:v>-4.87109375</c:v>
                </c:pt>
                <c:pt idx="47">
                  <c:v>-19.66015625</c:v>
                </c:pt>
                <c:pt idx="48">
                  <c:v>34.33984375</c:v>
                </c:pt>
                <c:pt idx="49">
                  <c:v>-16.87109375</c:v>
                </c:pt>
                <c:pt idx="50">
                  <c:v>-21.75390625</c:v>
                </c:pt>
                <c:pt idx="51">
                  <c:v>75.24609375</c:v>
                </c:pt>
                <c:pt idx="52">
                  <c:v>-61.765625</c:v>
                </c:pt>
                <c:pt idx="53">
                  <c:v>-9.765625</c:v>
                </c:pt>
                <c:pt idx="54">
                  <c:v>-55.87109375</c:v>
                </c:pt>
                <c:pt idx="55">
                  <c:v>-12.66015625</c:v>
                </c:pt>
                <c:pt idx="56">
                  <c:v>75.12890625</c:v>
                </c:pt>
                <c:pt idx="57">
                  <c:v>13.12890625</c:v>
                </c:pt>
                <c:pt idx="58">
                  <c:v>20.12890625</c:v>
                </c:pt>
                <c:pt idx="59">
                  <c:v>-47.87109375</c:v>
                </c:pt>
                <c:pt idx="60">
                  <c:v>57.1875</c:v>
                </c:pt>
                <c:pt idx="61">
                  <c:v>-19.8125</c:v>
                </c:pt>
                <c:pt idx="62">
                  <c:v>-31.8125</c:v>
                </c:pt>
                <c:pt idx="63">
                  <c:v>-10.8125</c:v>
                </c:pt>
                <c:pt idx="64">
                  <c:v>14.94140625</c:v>
                </c:pt>
                <c:pt idx="65">
                  <c:v>-34.05859375</c:v>
                </c:pt>
                <c:pt idx="66">
                  <c:v>9.94140625</c:v>
                </c:pt>
                <c:pt idx="67">
                  <c:v>58.94140625</c:v>
                </c:pt>
                <c:pt idx="68">
                  <c:v>3.234375</c:v>
                </c:pt>
                <c:pt idx="69">
                  <c:v>49.234375</c:v>
                </c:pt>
                <c:pt idx="70">
                  <c:v>46.234375</c:v>
                </c:pt>
                <c:pt idx="71">
                  <c:v>12.16796875</c:v>
                </c:pt>
                <c:pt idx="72">
                  <c:v>-7.83203125</c:v>
                </c:pt>
                <c:pt idx="73">
                  <c:v>-84.83203125</c:v>
                </c:pt>
                <c:pt idx="74">
                  <c:v>22.12890625</c:v>
                </c:pt>
                <c:pt idx="75">
                  <c:v>45.12890625</c:v>
                </c:pt>
                <c:pt idx="76">
                  <c:v>-78.87109375</c:v>
                </c:pt>
                <c:pt idx="77">
                  <c:v>-31.87109375</c:v>
                </c:pt>
                <c:pt idx="78">
                  <c:v>14.1875</c:v>
                </c:pt>
                <c:pt idx="79">
                  <c:v>62.1875</c:v>
                </c:pt>
                <c:pt idx="80">
                  <c:v>-20.8125</c:v>
                </c:pt>
                <c:pt idx="81">
                  <c:v>-66.8125</c:v>
                </c:pt>
                <c:pt idx="82">
                  <c:v>81.24609375</c:v>
                </c:pt>
                <c:pt idx="83">
                  <c:v>72.24609375</c:v>
                </c:pt>
                <c:pt idx="84">
                  <c:v>118.234375</c:v>
                </c:pt>
                <c:pt idx="85">
                  <c:v>-67.83203125</c:v>
                </c:pt>
                <c:pt idx="86">
                  <c:v>34.16796875</c:v>
                </c:pt>
                <c:pt idx="87">
                  <c:v>31.16796875</c:v>
                </c:pt>
                <c:pt idx="88">
                  <c:v>-15.83203125</c:v>
                </c:pt>
                <c:pt idx="89">
                  <c:v>-35.83203125</c:v>
                </c:pt>
                <c:pt idx="90">
                  <c:v>30.16796875</c:v>
                </c:pt>
                <c:pt idx="91">
                  <c:v>-9.83203125</c:v>
                </c:pt>
                <c:pt idx="92">
                  <c:v>37.16796875</c:v>
                </c:pt>
                <c:pt idx="93">
                  <c:v>3.12890625</c:v>
                </c:pt>
                <c:pt idx="94">
                  <c:v>-4.87109375</c:v>
                </c:pt>
                <c:pt idx="95">
                  <c:v>-50.87109375</c:v>
                </c:pt>
                <c:pt idx="96">
                  <c:v>7.12890625</c:v>
                </c:pt>
                <c:pt idx="97">
                  <c:v>10.33984375</c:v>
                </c:pt>
                <c:pt idx="98">
                  <c:v>-6.66015625</c:v>
                </c:pt>
                <c:pt idx="99">
                  <c:v>-5.66015625</c:v>
                </c:pt>
                <c:pt idx="100">
                  <c:v>12.33984375</c:v>
                </c:pt>
                <c:pt idx="101">
                  <c:v>-6.66015625</c:v>
                </c:pt>
                <c:pt idx="102">
                  <c:v>-54.87109375</c:v>
                </c:pt>
                <c:pt idx="103">
                  <c:v>12.12890625</c:v>
                </c:pt>
                <c:pt idx="104">
                  <c:v>6.12890625</c:v>
                </c:pt>
                <c:pt idx="105">
                  <c:v>-73.87109375</c:v>
                </c:pt>
                <c:pt idx="106">
                  <c:v>62.12890625</c:v>
                </c:pt>
                <c:pt idx="107">
                  <c:v>-51.8125</c:v>
                </c:pt>
                <c:pt idx="108">
                  <c:v>10.1875</c:v>
                </c:pt>
                <c:pt idx="109">
                  <c:v>17.24609375</c:v>
                </c:pt>
                <c:pt idx="110">
                  <c:v>55.94140625</c:v>
                </c:pt>
                <c:pt idx="111">
                  <c:v>-38.05859375</c:v>
                </c:pt>
                <c:pt idx="112">
                  <c:v>38.234375</c:v>
                </c:pt>
                <c:pt idx="113">
                  <c:v>-26.765625</c:v>
                </c:pt>
                <c:pt idx="114">
                  <c:v>-6.765625</c:v>
                </c:pt>
                <c:pt idx="115">
                  <c:v>-1.83203125</c:v>
                </c:pt>
                <c:pt idx="116">
                  <c:v>40.16796875</c:v>
                </c:pt>
                <c:pt idx="117">
                  <c:v>6.12890625</c:v>
                </c:pt>
                <c:pt idx="118">
                  <c:v>29.12890625</c:v>
                </c:pt>
                <c:pt idx="119">
                  <c:v>50.33984375</c:v>
                </c:pt>
                <c:pt idx="120">
                  <c:v>-37.66015625</c:v>
                </c:pt>
                <c:pt idx="121">
                  <c:v>14.33984375</c:v>
                </c:pt>
                <c:pt idx="122">
                  <c:v>40.33984375</c:v>
                </c:pt>
                <c:pt idx="123">
                  <c:v>-44.66015625</c:v>
                </c:pt>
                <c:pt idx="124">
                  <c:v>34.12890625</c:v>
                </c:pt>
                <c:pt idx="125">
                  <c:v>52.1875</c:v>
                </c:pt>
                <c:pt idx="126">
                  <c:v>25.24609375</c:v>
                </c:pt>
                <c:pt idx="127">
                  <c:v>-22.75390625</c:v>
                </c:pt>
                <c:pt idx="128">
                  <c:v>36.24609375</c:v>
                </c:pt>
                <c:pt idx="129">
                  <c:v>15.94140625</c:v>
                </c:pt>
                <c:pt idx="130">
                  <c:v>49.94140625</c:v>
                </c:pt>
                <c:pt idx="131">
                  <c:v>-14.05859375</c:v>
                </c:pt>
                <c:pt idx="132">
                  <c:v>33.234375</c:v>
                </c:pt>
                <c:pt idx="133">
                  <c:v>-19.765625</c:v>
                </c:pt>
                <c:pt idx="134">
                  <c:v>-7.83203125</c:v>
                </c:pt>
                <c:pt idx="135">
                  <c:v>-25.83203125</c:v>
                </c:pt>
                <c:pt idx="136">
                  <c:v>13.16796875</c:v>
                </c:pt>
                <c:pt idx="137">
                  <c:v>-39.83203125</c:v>
                </c:pt>
                <c:pt idx="138">
                  <c:v>-27.83203125</c:v>
                </c:pt>
                <c:pt idx="139">
                  <c:v>-43.87109375</c:v>
                </c:pt>
                <c:pt idx="140">
                  <c:v>-51.87109375</c:v>
                </c:pt>
                <c:pt idx="141">
                  <c:v>30.12890625</c:v>
                </c:pt>
                <c:pt idx="142">
                  <c:v>7.12890625</c:v>
                </c:pt>
                <c:pt idx="143">
                  <c:v>-8.66015625</c:v>
                </c:pt>
                <c:pt idx="144">
                  <c:v>-12.66015625</c:v>
                </c:pt>
                <c:pt idx="145">
                  <c:v>21.33984375</c:v>
                </c:pt>
                <c:pt idx="146">
                  <c:v>2.33984375</c:v>
                </c:pt>
                <c:pt idx="147">
                  <c:v>-23.66015625</c:v>
                </c:pt>
                <c:pt idx="148">
                  <c:v>0.33984375</c:v>
                </c:pt>
                <c:pt idx="149">
                  <c:v>54.33984375</c:v>
                </c:pt>
                <c:pt idx="150">
                  <c:v>39.33984375</c:v>
                </c:pt>
                <c:pt idx="151">
                  <c:v>-21.87109375</c:v>
                </c:pt>
                <c:pt idx="152">
                  <c:v>-15.87109375</c:v>
                </c:pt>
                <c:pt idx="153">
                  <c:v>17.12890625</c:v>
                </c:pt>
                <c:pt idx="154">
                  <c:v>34.12890625</c:v>
                </c:pt>
                <c:pt idx="155">
                  <c:v>59.12890625</c:v>
                </c:pt>
                <c:pt idx="156">
                  <c:v>-16.87109375</c:v>
                </c:pt>
                <c:pt idx="157">
                  <c:v>-24.8125</c:v>
                </c:pt>
                <c:pt idx="158">
                  <c:v>17.1875</c:v>
                </c:pt>
                <c:pt idx="159">
                  <c:v>-29.75390625</c:v>
                </c:pt>
                <c:pt idx="160">
                  <c:v>-40.75390625</c:v>
                </c:pt>
                <c:pt idx="161">
                  <c:v>-44.75390625</c:v>
                </c:pt>
                <c:pt idx="162">
                  <c:v>-47.75390625</c:v>
                </c:pt>
                <c:pt idx="163">
                  <c:v>-47.05859375</c:v>
                </c:pt>
                <c:pt idx="164">
                  <c:v>88.94140625</c:v>
                </c:pt>
                <c:pt idx="165">
                  <c:v>-29.05859375</c:v>
                </c:pt>
                <c:pt idx="166">
                  <c:v>-33.05859375</c:v>
                </c:pt>
                <c:pt idx="167">
                  <c:v>-62.05859375</c:v>
                </c:pt>
                <c:pt idx="168">
                  <c:v>-18.05859375</c:v>
                </c:pt>
                <c:pt idx="169">
                  <c:v>-27.05859375</c:v>
                </c:pt>
                <c:pt idx="170">
                  <c:v>-6.765625</c:v>
                </c:pt>
                <c:pt idx="171">
                  <c:v>-1.765625</c:v>
                </c:pt>
                <c:pt idx="172">
                  <c:v>-20.83203125</c:v>
                </c:pt>
                <c:pt idx="173">
                  <c:v>-48.83203125</c:v>
                </c:pt>
                <c:pt idx="174">
                  <c:v>52.16796875</c:v>
                </c:pt>
                <c:pt idx="175">
                  <c:v>7.16796875</c:v>
                </c:pt>
                <c:pt idx="176">
                  <c:v>73.16796875</c:v>
                </c:pt>
                <c:pt idx="177">
                  <c:v>-16.87109375</c:v>
                </c:pt>
                <c:pt idx="178">
                  <c:v>-7.87109375</c:v>
                </c:pt>
                <c:pt idx="179">
                  <c:v>-60.66015625</c:v>
                </c:pt>
                <c:pt idx="180">
                  <c:v>7.12890625</c:v>
                </c:pt>
                <c:pt idx="181">
                  <c:v>20.12890625</c:v>
                </c:pt>
                <c:pt idx="182">
                  <c:v>27.12890625</c:v>
                </c:pt>
                <c:pt idx="183">
                  <c:v>-20.87109375</c:v>
                </c:pt>
                <c:pt idx="184">
                  <c:v>-66.8125</c:v>
                </c:pt>
                <c:pt idx="185">
                  <c:v>-43.8125</c:v>
                </c:pt>
                <c:pt idx="186">
                  <c:v>-40.8125</c:v>
                </c:pt>
                <c:pt idx="187">
                  <c:v>-14.8125</c:v>
                </c:pt>
                <c:pt idx="188">
                  <c:v>-4.8125</c:v>
                </c:pt>
                <c:pt idx="189">
                  <c:v>2.24609375</c:v>
                </c:pt>
                <c:pt idx="190">
                  <c:v>-73.75390625</c:v>
                </c:pt>
                <c:pt idx="191">
                  <c:v>2.24609375</c:v>
                </c:pt>
                <c:pt idx="192">
                  <c:v>-16.75390625</c:v>
                </c:pt>
                <c:pt idx="193">
                  <c:v>-59.05859375</c:v>
                </c:pt>
                <c:pt idx="194">
                  <c:v>-7.05859375</c:v>
                </c:pt>
                <c:pt idx="195">
                  <c:v>62.94140625</c:v>
                </c:pt>
                <c:pt idx="196">
                  <c:v>53.94140625</c:v>
                </c:pt>
                <c:pt idx="197">
                  <c:v>-65.05859375</c:v>
                </c:pt>
                <c:pt idx="198">
                  <c:v>-102.0585938</c:v>
                </c:pt>
                <c:pt idx="199">
                  <c:v>131.234375</c:v>
                </c:pt>
                <c:pt idx="200">
                  <c:v>-70.765625</c:v>
                </c:pt>
                <c:pt idx="201">
                  <c:v>36.234375</c:v>
                </c:pt>
                <c:pt idx="202">
                  <c:v>65.234375</c:v>
                </c:pt>
                <c:pt idx="203">
                  <c:v>24.16796875</c:v>
                </c:pt>
                <c:pt idx="204">
                  <c:v>-31.83203125</c:v>
                </c:pt>
                <c:pt idx="205">
                  <c:v>70.16796875</c:v>
                </c:pt>
                <c:pt idx="206">
                  <c:v>66.16796875</c:v>
                </c:pt>
                <c:pt idx="207">
                  <c:v>85.16796875</c:v>
                </c:pt>
                <c:pt idx="208">
                  <c:v>31.16796875</c:v>
                </c:pt>
                <c:pt idx="209">
                  <c:v>12.16796875</c:v>
                </c:pt>
                <c:pt idx="210">
                  <c:v>-22.83203125</c:v>
                </c:pt>
                <c:pt idx="211">
                  <c:v>-10.83203125</c:v>
                </c:pt>
                <c:pt idx="212">
                  <c:v>49.12890625</c:v>
                </c:pt>
                <c:pt idx="213">
                  <c:v>1.12890625</c:v>
                </c:pt>
                <c:pt idx="214">
                  <c:v>-36.87109375</c:v>
                </c:pt>
                <c:pt idx="215">
                  <c:v>-19.87109375</c:v>
                </c:pt>
                <c:pt idx="216">
                  <c:v>5.33984375</c:v>
                </c:pt>
                <c:pt idx="217">
                  <c:v>4.33984375</c:v>
                </c:pt>
                <c:pt idx="218">
                  <c:v>-8.66015625</c:v>
                </c:pt>
                <c:pt idx="219">
                  <c:v>13.12890625</c:v>
                </c:pt>
                <c:pt idx="220">
                  <c:v>-2.87109375</c:v>
                </c:pt>
                <c:pt idx="221">
                  <c:v>67.12890625</c:v>
                </c:pt>
                <c:pt idx="222">
                  <c:v>28.12890625</c:v>
                </c:pt>
                <c:pt idx="223">
                  <c:v>38.12890625</c:v>
                </c:pt>
                <c:pt idx="224">
                  <c:v>29.12890625</c:v>
                </c:pt>
                <c:pt idx="225">
                  <c:v>-58.87109375</c:v>
                </c:pt>
                <c:pt idx="226">
                  <c:v>19.12890625</c:v>
                </c:pt>
                <c:pt idx="227">
                  <c:v>71.12890625</c:v>
                </c:pt>
                <c:pt idx="228">
                  <c:v>4.1875</c:v>
                </c:pt>
                <c:pt idx="229">
                  <c:v>-94.8125</c:v>
                </c:pt>
                <c:pt idx="230">
                  <c:v>3.1875</c:v>
                </c:pt>
                <c:pt idx="231">
                  <c:v>-22.8125</c:v>
                </c:pt>
                <c:pt idx="232">
                  <c:v>-32.8125</c:v>
                </c:pt>
                <c:pt idx="233">
                  <c:v>-67.75390625</c:v>
                </c:pt>
                <c:pt idx="234">
                  <c:v>22.24609375</c:v>
                </c:pt>
                <c:pt idx="235">
                  <c:v>-6.75390625</c:v>
                </c:pt>
                <c:pt idx="236">
                  <c:v>24.24609375</c:v>
                </c:pt>
                <c:pt idx="237">
                  <c:v>-10.05859375</c:v>
                </c:pt>
                <c:pt idx="238">
                  <c:v>-84.05859375</c:v>
                </c:pt>
                <c:pt idx="239">
                  <c:v>8.94140625</c:v>
                </c:pt>
                <c:pt idx="240">
                  <c:v>44.94140625</c:v>
                </c:pt>
                <c:pt idx="241">
                  <c:v>10.94140625</c:v>
                </c:pt>
                <c:pt idx="242">
                  <c:v>-6.05859375</c:v>
                </c:pt>
                <c:pt idx="243">
                  <c:v>18.234375</c:v>
                </c:pt>
                <c:pt idx="244">
                  <c:v>-137.765625</c:v>
                </c:pt>
                <c:pt idx="245">
                  <c:v>-73.765625</c:v>
                </c:pt>
                <c:pt idx="246">
                  <c:v>18.234375</c:v>
                </c:pt>
                <c:pt idx="247">
                  <c:v>117.1679688</c:v>
                </c:pt>
                <c:pt idx="248">
                  <c:v>19.16796875</c:v>
                </c:pt>
                <c:pt idx="249">
                  <c:v>-19.83203125</c:v>
                </c:pt>
                <c:pt idx="250">
                  <c:v>-23.83203125</c:v>
                </c:pt>
                <c:pt idx="251">
                  <c:v>-62.83203125</c:v>
                </c:pt>
                <c:pt idx="252">
                  <c:v>-61.83203125</c:v>
                </c:pt>
                <c:pt idx="253">
                  <c:v>22.16796875</c:v>
                </c:pt>
                <c:pt idx="254">
                  <c:v>-27.83203125</c:v>
                </c:pt>
                <c:pt idx="255">
                  <c:v>49.16796875</c:v>
                </c:pt>
                <c:pt idx="256">
                  <c:v>48.12890625</c:v>
                </c:pt>
                <c:pt idx="257">
                  <c:v>11.12890625</c:v>
                </c:pt>
                <c:pt idx="258">
                  <c:v>-36.87109375</c:v>
                </c:pt>
                <c:pt idx="259">
                  <c:v>3.12890625</c:v>
                </c:pt>
                <c:pt idx="260">
                  <c:v>56.12890625</c:v>
                </c:pt>
                <c:pt idx="261">
                  <c:v>6.12890625</c:v>
                </c:pt>
                <c:pt idx="262">
                  <c:v>26.12890625</c:v>
                </c:pt>
                <c:pt idx="263">
                  <c:v>-46.87109375</c:v>
                </c:pt>
                <c:pt idx="264">
                  <c:v>-4.87109375</c:v>
                </c:pt>
                <c:pt idx="265">
                  <c:v>-73.66015625</c:v>
                </c:pt>
                <c:pt idx="266">
                  <c:v>32.33984375</c:v>
                </c:pt>
                <c:pt idx="267">
                  <c:v>30.33984375</c:v>
                </c:pt>
                <c:pt idx="268">
                  <c:v>-102.6601562</c:v>
                </c:pt>
                <c:pt idx="269">
                  <c:v>-44.87109375</c:v>
                </c:pt>
                <c:pt idx="270">
                  <c:v>13.12890625</c:v>
                </c:pt>
                <c:pt idx="271">
                  <c:v>-14.87109375</c:v>
                </c:pt>
                <c:pt idx="272">
                  <c:v>54.1875</c:v>
                </c:pt>
                <c:pt idx="273">
                  <c:v>-2.8125</c:v>
                </c:pt>
                <c:pt idx="274">
                  <c:v>-49.8125</c:v>
                </c:pt>
                <c:pt idx="275">
                  <c:v>4.1875</c:v>
                </c:pt>
                <c:pt idx="276">
                  <c:v>54.1875</c:v>
                </c:pt>
                <c:pt idx="277">
                  <c:v>0.1875</c:v>
                </c:pt>
                <c:pt idx="278">
                  <c:v>22.1875</c:v>
                </c:pt>
                <c:pt idx="279">
                  <c:v>7.1875</c:v>
                </c:pt>
                <c:pt idx="280">
                  <c:v>5.1875</c:v>
                </c:pt>
                <c:pt idx="281">
                  <c:v>28.24609375</c:v>
                </c:pt>
                <c:pt idx="282">
                  <c:v>52.24609375</c:v>
                </c:pt>
                <c:pt idx="283">
                  <c:v>-91.75390625</c:v>
                </c:pt>
                <c:pt idx="284">
                  <c:v>-11.75390625</c:v>
                </c:pt>
                <c:pt idx="285">
                  <c:v>-43.75390625</c:v>
                </c:pt>
                <c:pt idx="286">
                  <c:v>12.24609375</c:v>
                </c:pt>
                <c:pt idx="287">
                  <c:v>-54.75390625</c:v>
                </c:pt>
                <c:pt idx="288">
                  <c:v>-148.75390619999999</c:v>
                </c:pt>
                <c:pt idx="289">
                  <c:v>-27.75390625</c:v>
                </c:pt>
                <c:pt idx="290">
                  <c:v>18.24609375</c:v>
                </c:pt>
                <c:pt idx="291">
                  <c:v>69.94140625</c:v>
                </c:pt>
                <c:pt idx="292">
                  <c:v>-60.05859375</c:v>
                </c:pt>
                <c:pt idx="293">
                  <c:v>-16.05859375</c:v>
                </c:pt>
                <c:pt idx="294">
                  <c:v>21.234375</c:v>
                </c:pt>
                <c:pt idx="295">
                  <c:v>-24.765625</c:v>
                </c:pt>
                <c:pt idx="296">
                  <c:v>54.234375</c:v>
                </c:pt>
                <c:pt idx="297">
                  <c:v>-20.765625</c:v>
                </c:pt>
                <c:pt idx="298">
                  <c:v>-57.765625</c:v>
                </c:pt>
                <c:pt idx="299">
                  <c:v>10.234375</c:v>
                </c:pt>
                <c:pt idx="300">
                  <c:v>0.16796875</c:v>
                </c:pt>
                <c:pt idx="301">
                  <c:v>-35.83203125</c:v>
                </c:pt>
                <c:pt idx="302">
                  <c:v>34.16796875</c:v>
                </c:pt>
                <c:pt idx="303">
                  <c:v>-14.83203125</c:v>
                </c:pt>
                <c:pt idx="304">
                  <c:v>21.16796875</c:v>
                </c:pt>
                <c:pt idx="305">
                  <c:v>16.16796875</c:v>
                </c:pt>
                <c:pt idx="306">
                  <c:v>-15.87109375</c:v>
                </c:pt>
                <c:pt idx="307">
                  <c:v>-10.87109375</c:v>
                </c:pt>
                <c:pt idx="308">
                  <c:v>-7.87109375</c:v>
                </c:pt>
                <c:pt idx="309">
                  <c:v>-12.87109375</c:v>
                </c:pt>
                <c:pt idx="310">
                  <c:v>19.12890625</c:v>
                </c:pt>
                <c:pt idx="311">
                  <c:v>-0.87109375</c:v>
                </c:pt>
                <c:pt idx="312">
                  <c:v>43.12890625</c:v>
                </c:pt>
                <c:pt idx="313">
                  <c:v>-29.66015625</c:v>
                </c:pt>
                <c:pt idx="314">
                  <c:v>-32.66015625</c:v>
                </c:pt>
                <c:pt idx="315">
                  <c:v>9.33984375</c:v>
                </c:pt>
                <c:pt idx="316">
                  <c:v>36.33984375</c:v>
                </c:pt>
                <c:pt idx="317">
                  <c:v>20.33984375</c:v>
                </c:pt>
                <c:pt idx="318">
                  <c:v>-93.66015625</c:v>
                </c:pt>
                <c:pt idx="319">
                  <c:v>62.33984375</c:v>
                </c:pt>
                <c:pt idx="320">
                  <c:v>-16.66015625</c:v>
                </c:pt>
                <c:pt idx="321">
                  <c:v>-13.66015625</c:v>
                </c:pt>
                <c:pt idx="322">
                  <c:v>10.33984375</c:v>
                </c:pt>
                <c:pt idx="323">
                  <c:v>-30.87109375</c:v>
                </c:pt>
                <c:pt idx="324">
                  <c:v>53.12890625</c:v>
                </c:pt>
                <c:pt idx="325">
                  <c:v>23.12890625</c:v>
                </c:pt>
                <c:pt idx="326">
                  <c:v>-0.87109375</c:v>
                </c:pt>
                <c:pt idx="327">
                  <c:v>66.12890625</c:v>
                </c:pt>
                <c:pt idx="328">
                  <c:v>39.1875</c:v>
                </c:pt>
                <c:pt idx="329">
                  <c:v>61.1875</c:v>
                </c:pt>
                <c:pt idx="330">
                  <c:v>6.1875</c:v>
                </c:pt>
                <c:pt idx="331">
                  <c:v>42.1875</c:v>
                </c:pt>
                <c:pt idx="332">
                  <c:v>46.1875</c:v>
                </c:pt>
                <c:pt idx="333">
                  <c:v>-11.8125</c:v>
                </c:pt>
                <c:pt idx="334">
                  <c:v>-59.8125</c:v>
                </c:pt>
                <c:pt idx="335">
                  <c:v>19.1875</c:v>
                </c:pt>
                <c:pt idx="336">
                  <c:v>4.24609375</c:v>
                </c:pt>
                <c:pt idx="337">
                  <c:v>26.24609375</c:v>
                </c:pt>
                <c:pt idx="338">
                  <c:v>45.24609375</c:v>
                </c:pt>
                <c:pt idx="339">
                  <c:v>-92.75390625</c:v>
                </c:pt>
                <c:pt idx="340">
                  <c:v>-14.75390625</c:v>
                </c:pt>
                <c:pt idx="341">
                  <c:v>-58.75390625</c:v>
                </c:pt>
                <c:pt idx="342">
                  <c:v>48.24609375</c:v>
                </c:pt>
                <c:pt idx="343">
                  <c:v>8.94140625</c:v>
                </c:pt>
                <c:pt idx="344">
                  <c:v>-54.05859375</c:v>
                </c:pt>
                <c:pt idx="345">
                  <c:v>10.94140625</c:v>
                </c:pt>
                <c:pt idx="346">
                  <c:v>-71.05859375</c:v>
                </c:pt>
                <c:pt idx="347">
                  <c:v>57.94140625</c:v>
                </c:pt>
                <c:pt idx="348">
                  <c:v>16.94140625</c:v>
                </c:pt>
                <c:pt idx="349">
                  <c:v>-59.05859375</c:v>
                </c:pt>
                <c:pt idx="350">
                  <c:v>31.94140625</c:v>
                </c:pt>
                <c:pt idx="351">
                  <c:v>50.94140625</c:v>
                </c:pt>
                <c:pt idx="352">
                  <c:v>-57.05859375</c:v>
                </c:pt>
                <c:pt idx="353">
                  <c:v>9.94140625</c:v>
                </c:pt>
                <c:pt idx="354">
                  <c:v>-18.765625</c:v>
                </c:pt>
                <c:pt idx="355">
                  <c:v>17.234375</c:v>
                </c:pt>
                <c:pt idx="356">
                  <c:v>-18.765625</c:v>
                </c:pt>
                <c:pt idx="357">
                  <c:v>31.234375</c:v>
                </c:pt>
                <c:pt idx="358">
                  <c:v>-111.8320312</c:v>
                </c:pt>
                <c:pt idx="359">
                  <c:v>20.16796875</c:v>
                </c:pt>
                <c:pt idx="360">
                  <c:v>35.16796875</c:v>
                </c:pt>
                <c:pt idx="361">
                  <c:v>23.16796875</c:v>
                </c:pt>
                <c:pt idx="362">
                  <c:v>33.16796875</c:v>
                </c:pt>
                <c:pt idx="363">
                  <c:v>106.1679688</c:v>
                </c:pt>
                <c:pt idx="364">
                  <c:v>-2.83203125</c:v>
                </c:pt>
                <c:pt idx="365">
                  <c:v>43.16796875</c:v>
                </c:pt>
                <c:pt idx="366">
                  <c:v>-16.83203125</c:v>
                </c:pt>
                <c:pt idx="367">
                  <c:v>-80.87109375</c:v>
                </c:pt>
                <c:pt idx="368">
                  <c:v>71.12890625</c:v>
                </c:pt>
                <c:pt idx="369">
                  <c:v>-43.87109375</c:v>
                </c:pt>
                <c:pt idx="370">
                  <c:v>55.12890625</c:v>
                </c:pt>
                <c:pt idx="371">
                  <c:v>-38.87109375</c:v>
                </c:pt>
                <c:pt idx="372">
                  <c:v>-9.87109375</c:v>
                </c:pt>
                <c:pt idx="373">
                  <c:v>-63.87109375</c:v>
                </c:pt>
                <c:pt idx="374">
                  <c:v>55.12890625</c:v>
                </c:pt>
                <c:pt idx="375">
                  <c:v>-33.66015625</c:v>
                </c:pt>
                <c:pt idx="376">
                  <c:v>61.33984375</c:v>
                </c:pt>
                <c:pt idx="377">
                  <c:v>84.33984375</c:v>
                </c:pt>
                <c:pt idx="378">
                  <c:v>-21.66015625</c:v>
                </c:pt>
                <c:pt idx="379">
                  <c:v>88.33984375</c:v>
                </c:pt>
                <c:pt idx="380">
                  <c:v>-28.66015625</c:v>
                </c:pt>
                <c:pt idx="381">
                  <c:v>-58.87109375</c:v>
                </c:pt>
                <c:pt idx="382">
                  <c:v>-64.87109375</c:v>
                </c:pt>
                <c:pt idx="383">
                  <c:v>58.12890625</c:v>
                </c:pt>
                <c:pt idx="384">
                  <c:v>9.12890625</c:v>
                </c:pt>
                <c:pt idx="385">
                  <c:v>18.12890625</c:v>
                </c:pt>
                <c:pt idx="386">
                  <c:v>57.12890625</c:v>
                </c:pt>
                <c:pt idx="387">
                  <c:v>-17.87109375</c:v>
                </c:pt>
                <c:pt idx="388">
                  <c:v>-7.87109375</c:v>
                </c:pt>
                <c:pt idx="389">
                  <c:v>-74.87109375</c:v>
                </c:pt>
                <c:pt idx="390">
                  <c:v>-59.87109375</c:v>
                </c:pt>
                <c:pt idx="391">
                  <c:v>19.12890625</c:v>
                </c:pt>
                <c:pt idx="392">
                  <c:v>39.12890625</c:v>
                </c:pt>
                <c:pt idx="393">
                  <c:v>66.1875</c:v>
                </c:pt>
                <c:pt idx="394">
                  <c:v>46.1875</c:v>
                </c:pt>
                <c:pt idx="395">
                  <c:v>16.1875</c:v>
                </c:pt>
                <c:pt idx="396">
                  <c:v>13.1875</c:v>
                </c:pt>
                <c:pt idx="397">
                  <c:v>26.1875</c:v>
                </c:pt>
                <c:pt idx="398">
                  <c:v>52.1875</c:v>
                </c:pt>
                <c:pt idx="399">
                  <c:v>-7.8125</c:v>
                </c:pt>
                <c:pt idx="400">
                  <c:v>37.1875</c:v>
                </c:pt>
                <c:pt idx="401">
                  <c:v>-34.8125</c:v>
                </c:pt>
                <c:pt idx="402">
                  <c:v>58.1875</c:v>
                </c:pt>
                <c:pt idx="403">
                  <c:v>19.1875</c:v>
                </c:pt>
                <c:pt idx="404">
                  <c:v>7.1875</c:v>
                </c:pt>
                <c:pt idx="405">
                  <c:v>41.1875</c:v>
                </c:pt>
                <c:pt idx="406">
                  <c:v>14.24609375</c:v>
                </c:pt>
                <c:pt idx="407">
                  <c:v>21.24609375</c:v>
                </c:pt>
                <c:pt idx="408">
                  <c:v>13.24609375</c:v>
                </c:pt>
                <c:pt idx="409">
                  <c:v>-31.75390625</c:v>
                </c:pt>
                <c:pt idx="410">
                  <c:v>-12.75390625</c:v>
                </c:pt>
                <c:pt idx="411">
                  <c:v>-10.75390625</c:v>
                </c:pt>
                <c:pt idx="412">
                  <c:v>1.24609375</c:v>
                </c:pt>
                <c:pt idx="413">
                  <c:v>-33.75390625</c:v>
                </c:pt>
                <c:pt idx="414">
                  <c:v>50.24609375</c:v>
                </c:pt>
                <c:pt idx="415">
                  <c:v>33.24609375</c:v>
                </c:pt>
                <c:pt idx="416">
                  <c:v>-18.75390625</c:v>
                </c:pt>
                <c:pt idx="417">
                  <c:v>-51.75390625</c:v>
                </c:pt>
                <c:pt idx="418">
                  <c:v>-49.75390625</c:v>
                </c:pt>
                <c:pt idx="419">
                  <c:v>7.24609375</c:v>
                </c:pt>
                <c:pt idx="420">
                  <c:v>0.24609375</c:v>
                </c:pt>
                <c:pt idx="421">
                  <c:v>54.94140625</c:v>
                </c:pt>
                <c:pt idx="422">
                  <c:v>29.94140625</c:v>
                </c:pt>
                <c:pt idx="423">
                  <c:v>3.94140625</c:v>
                </c:pt>
                <c:pt idx="424">
                  <c:v>-68.05859375</c:v>
                </c:pt>
                <c:pt idx="425">
                  <c:v>18.94140625</c:v>
                </c:pt>
                <c:pt idx="426">
                  <c:v>87.94140625</c:v>
                </c:pt>
                <c:pt idx="427">
                  <c:v>-7.05859375</c:v>
                </c:pt>
                <c:pt idx="428">
                  <c:v>26.94140625</c:v>
                </c:pt>
                <c:pt idx="429">
                  <c:v>-7.765625</c:v>
                </c:pt>
                <c:pt idx="430">
                  <c:v>-12.765625</c:v>
                </c:pt>
                <c:pt idx="431">
                  <c:v>40.234375</c:v>
                </c:pt>
                <c:pt idx="432">
                  <c:v>21.234375</c:v>
                </c:pt>
                <c:pt idx="433">
                  <c:v>12.234375</c:v>
                </c:pt>
                <c:pt idx="434">
                  <c:v>-85.765625</c:v>
                </c:pt>
                <c:pt idx="435">
                  <c:v>70.234375</c:v>
                </c:pt>
                <c:pt idx="436">
                  <c:v>29.234375</c:v>
                </c:pt>
                <c:pt idx="437">
                  <c:v>-14.765625</c:v>
                </c:pt>
                <c:pt idx="438">
                  <c:v>-6.83203125</c:v>
                </c:pt>
                <c:pt idx="439">
                  <c:v>-36.83203125</c:v>
                </c:pt>
                <c:pt idx="440">
                  <c:v>-3.83203125</c:v>
                </c:pt>
                <c:pt idx="441">
                  <c:v>-82.83203125</c:v>
                </c:pt>
                <c:pt idx="442">
                  <c:v>68.16796875</c:v>
                </c:pt>
                <c:pt idx="443">
                  <c:v>92.16796875</c:v>
                </c:pt>
                <c:pt idx="444">
                  <c:v>-29.83203125</c:v>
                </c:pt>
                <c:pt idx="445">
                  <c:v>-41.83203125</c:v>
                </c:pt>
                <c:pt idx="446">
                  <c:v>0.16796875</c:v>
                </c:pt>
                <c:pt idx="447">
                  <c:v>23.12890625</c:v>
                </c:pt>
                <c:pt idx="448">
                  <c:v>-64.87109375</c:v>
                </c:pt>
                <c:pt idx="449">
                  <c:v>10.12890625</c:v>
                </c:pt>
                <c:pt idx="450">
                  <c:v>60.12890625</c:v>
                </c:pt>
                <c:pt idx="451">
                  <c:v>-24.87109375</c:v>
                </c:pt>
                <c:pt idx="452">
                  <c:v>-38.87109375</c:v>
                </c:pt>
                <c:pt idx="453">
                  <c:v>-17.87109375</c:v>
                </c:pt>
                <c:pt idx="454">
                  <c:v>-50.66015625</c:v>
                </c:pt>
                <c:pt idx="455">
                  <c:v>30.33984375</c:v>
                </c:pt>
                <c:pt idx="456">
                  <c:v>-1.66015625</c:v>
                </c:pt>
                <c:pt idx="457">
                  <c:v>10.33984375</c:v>
                </c:pt>
                <c:pt idx="458">
                  <c:v>14.33984375</c:v>
                </c:pt>
                <c:pt idx="459">
                  <c:v>-65.66015625</c:v>
                </c:pt>
                <c:pt idx="460">
                  <c:v>-54.66015625</c:v>
                </c:pt>
                <c:pt idx="461">
                  <c:v>-14.66015625</c:v>
                </c:pt>
                <c:pt idx="462">
                  <c:v>-25.66015625</c:v>
                </c:pt>
                <c:pt idx="463">
                  <c:v>-15.66015625</c:v>
                </c:pt>
                <c:pt idx="464">
                  <c:v>-170.66015619999999</c:v>
                </c:pt>
                <c:pt idx="465">
                  <c:v>20.12890625</c:v>
                </c:pt>
                <c:pt idx="466">
                  <c:v>-34.87109375</c:v>
                </c:pt>
                <c:pt idx="467">
                  <c:v>-12.87109375</c:v>
                </c:pt>
                <c:pt idx="468">
                  <c:v>-23.87109375</c:v>
                </c:pt>
                <c:pt idx="469">
                  <c:v>14.12890625</c:v>
                </c:pt>
                <c:pt idx="470">
                  <c:v>48.12890625</c:v>
                </c:pt>
                <c:pt idx="471">
                  <c:v>-24.87109375</c:v>
                </c:pt>
                <c:pt idx="472">
                  <c:v>-53.87109375</c:v>
                </c:pt>
                <c:pt idx="473">
                  <c:v>-69.8125</c:v>
                </c:pt>
                <c:pt idx="474">
                  <c:v>-6.8125</c:v>
                </c:pt>
                <c:pt idx="475">
                  <c:v>55.1875</c:v>
                </c:pt>
                <c:pt idx="476">
                  <c:v>-32.8125</c:v>
                </c:pt>
                <c:pt idx="477">
                  <c:v>5.1875</c:v>
                </c:pt>
                <c:pt idx="478">
                  <c:v>-29.8125</c:v>
                </c:pt>
                <c:pt idx="479">
                  <c:v>26.1875</c:v>
                </c:pt>
                <c:pt idx="480">
                  <c:v>47.1875</c:v>
                </c:pt>
                <c:pt idx="481">
                  <c:v>-67.8125</c:v>
                </c:pt>
                <c:pt idx="482">
                  <c:v>-62.8125</c:v>
                </c:pt>
                <c:pt idx="483">
                  <c:v>1.24609375</c:v>
                </c:pt>
                <c:pt idx="484">
                  <c:v>35.24609375</c:v>
                </c:pt>
                <c:pt idx="485">
                  <c:v>-11.75390625</c:v>
                </c:pt>
                <c:pt idx="486">
                  <c:v>35.24609375</c:v>
                </c:pt>
                <c:pt idx="487">
                  <c:v>-83.75390625</c:v>
                </c:pt>
                <c:pt idx="488">
                  <c:v>4.24609375</c:v>
                </c:pt>
                <c:pt idx="489">
                  <c:v>-65.75390625</c:v>
                </c:pt>
                <c:pt idx="490">
                  <c:v>-10.75390625</c:v>
                </c:pt>
                <c:pt idx="491">
                  <c:v>39.24609375</c:v>
                </c:pt>
                <c:pt idx="492">
                  <c:v>41.24609375</c:v>
                </c:pt>
                <c:pt idx="493">
                  <c:v>-76.75390625</c:v>
                </c:pt>
                <c:pt idx="494">
                  <c:v>4.24609375</c:v>
                </c:pt>
                <c:pt idx="495">
                  <c:v>-7.75390625</c:v>
                </c:pt>
                <c:pt idx="496">
                  <c:v>-59.75390625</c:v>
                </c:pt>
                <c:pt idx="497">
                  <c:v>24.94140625</c:v>
                </c:pt>
                <c:pt idx="498">
                  <c:v>6.94140625</c:v>
                </c:pt>
                <c:pt idx="499">
                  <c:v>20.94140625</c:v>
                </c:pt>
                <c:pt idx="500">
                  <c:v>-49.05859375</c:v>
                </c:pt>
                <c:pt idx="501">
                  <c:v>4.94140625</c:v>
                </c:pt>
                <c:pt idx="502">
                  <c:v>-59.05859375</c:v>
                </c:pt>
                <c:pt idx="503">
                  <c:v>-5.05859375</c:v>
                </c:pt>
                <c:pt idx="504">
                  <c:v>-13.05859375</c:v>
                </c:pt>
                <c:pt idx="505">
                  <c:v>-44.765625</c:v>
                </c:pt>
                <c:pt idx="506">
                  <c:v>-19.765625</c:v>
                </c:pt>
                <c:pt idx="507">
                  <c:v>36.234375</c:v>
                </c:pt>
                <c:pt idx="508">
                  <c:v>69.234375</c:v>
                </c:pt>
                <c:pt idx="509">
                  <c:v>-96.765625</c:v>
                </c:pt>
                <c:pt idx="510">
                  <c:v>101.234375</c:v>
                </c:pt>
                <c:pt idx="511">
                  <c:v>113.234375</c:v>
                </c:pt>
                <c:pt idx="512">
                  <c:v>-37.765625</c:v>
                </c:pt>
                <c:pt idx="513">
                  <c:v>36.234375</c:v>
                </c:pt>
                <c:pt idx="514">
                  <c:v>26.234375</c:v>
                </c:pt>
                <c:pt idx="515">
                  <c:v>-63.765625</c:v>
                </c:pt>
                <c:pt idx="516">
                  <c:v>29.234375</c:v>
                </c:pt>
                <c:pt idx="517">
                  <c:v>4.234375</c:v>
                </c:pt>
                <c:pt idx="518">
                  <c:v>61.234375</c:v>
                </c:pt>
                <c:pt idx="519">
                  <c:v>-53.765625</c:v>
                </c:pt>
                <c:pt idx="520">
                  <c:v>-32.83203125</c:v>
                </c:pt>
                <c:pt idx="521">
                  <c:v>1.16796875</c:v>
                </c:pt>
                <c:pt idx="522">
                  <c:v>31.16796875</c:v>
                </c:pt>
                <c:pt idx="523">
                  <c:v>61.16796875</c:v>
                </c:pt>
                <c:pt idx="524">
                  <c:v>-19.83203125</c:v>
                </c:pt>
                <c:pt idx="525">
                  <c:v>-102.8320312</c:v>
                </c:pt>
                <c:pt idx="526">
                  <c:v>-24.83203125</c:v>
                </c:pt>
                <c:pt idx="527">
                  <c:v>-4.83203125</c:v>
                </c:pt>
                <c:pt idx="528">
                  <c:v>-7.83203125</c:v>
                </c:pt>
                <c:pt idx="529">
                  <c:v>-1.83203125</c:v>
                </c:pt>
                <c:pt idx="530">
                  <c:v>-4.83203125</c:v>
                </c:pt>
                <c:pt idx="531">
                  <c:v>8.16796875</c:v>
                </c:pt>
                <c:pt idx="532">
                  <c:v>9.16796875</c:v>
                </c:pt>
                <c:pt idx="533">
                  <c:v>-7.83203125</c:v>
                </c:pt>
                <c:pt idx="534">
                  <c:v>4.16796875</c:v>
                </c:pt>
                <c:pt idx="535">
                  <c:v>50.12890625</c:v>
                </c:pt>
                <c:pt idx="536">
                  <c:v>-6.87109375</c:v>
                </c:pt>
                <c:pt idx="537">
                  <c:v>-28.87109375</c:v>
                </c:pt>
                <c:pt idx="538">
                  <c:v>-30.87109375</c:v>
                </c:pt>
                <c:pt idx="539">
                  <c:v>11.12890625</c:v>
                </c:pt>
                <c:pt idx="540">
                  <c:v>-21.87109375</c:v>
                </c:pt>
                <c:pt idx="541">
                  <c:v>-18.87109375</c:v>
                </c:pt>
                <c:pt idx="542">
                  <c:v>28.12890625</c:v>
                </c:pt>
                <c:pt idx="543">
                  <c:v>25.12890625</c:v>
                </c:pt>
                <c:pt idx="544">
                  <c:v>13.33984375</c:v>
                </c:pt>
                <c:pt idx="545">
                  <c:v>-6.66015625</c:v>
                </c:pt>
                <c:pt idx="546">
                  <c:v>-61.66015625</c:v>
                </c:pt>
                <c:pt idx="547">
                  <c:v>-37.66015625</c:v>
                </c:pt>
                <c:pt idx="548">
                  <c:v>-66.66015625</c:v>
                </c:pt>
                <c:pt idx="549">
                  <c:v>-28.66015625</c:v>
                </c:pt>
                <c:pt idx="550">
                  <c:v>-4.66015625</c:v>
                </c:pt>
                <c:pt idx="551">
                  <c:v>64.33984375</c:v>
                </c:pt>
                <c:pt idx="552">
                  <c:v>95.33984375</c:v>
                </c:pt>
                <c:pt idx="553">
                  <c:v>31.33984375</c:v>
                </c:pt>
                <c:pt idx="554">
                  <c:v>-59.66015625</c:v>
                </c:pt>
                <c:pt idx="555">
                  <c:v>-31.87109375</c:v>
                </c:pt>
                <c:pt idx="556">
                  <c:v>37.12890625</c:v>
                </c:pt>
                <c:pt idx="557">
                  <c:v>64.12890625</c:v>
                </c:pt>
                <c:pt idx="558">
                  <c:v>50.12890625</c:v>
                </c:pt>
                <c:pt idx="559">
                  <c:v>73.12890625</c:v>
                </c:pt>
                <c:pt idx="560">
                  <c:v>83.12890625</c:v>
                </c:pt>
                <c:pt idx="561">
                  <c:v>28.12890625</c:v>
                </c:pt>
                <c:pt idx="562">
                  <c:v>-52.87109375</c:v>
                </c:pt>
                <c:pt idx="563">
                  <c:v>17.1875</c:v>
                </c:pt>
                <c:pt idx="564">
                  <c:v>-21.8125</c:v>
                </c:pt>
                <c:pt idx="565">
                  <c:v>13.1875</c:v>
                </c:pt>
                <c:pt idx="566">
                  <c:v>22.1875</c:v>
                </c:pt>
                <c:pt idx="567">
                  <c:v>-10.8125</c:v>
                </c:pt>
                <c:pt idx="568">
                  <c:v>-1.8125</c:v>
                </c:pt>
                <c:pt idx="569">
                  <c:v>101.1875</c:v>
                </c:pt>
                <c:pt idx="570">
                  <c:v>-5.8125</c:v>
                </c:pt>
                <c:pt idx="571">
                  <c:v>-75.8125</c:v>
                </c:pt>
                <c:pt idx="572">
                  <c:v>-17.8125</c:v>
                </c:pt>
                <c:pt idx="573">
                  <c:v>-49.8125</c:v>
                </c:pt>
                <c:pt idx="574">
                  <c:v>92.1875</c:v>
                </c:pt>
                <c:pt idx="575">
                  <c:v>48.1875</c:v>
                </c:pt>
                <c:pt idx="576">
                  <c:v>23.1875</c:v>
                </c:pt>
                <c:pt idx="577">
                  <c:v>-71.8125</c:v>
                </c:pt>
                <c:pt idx="578">
                  <c:v>-31.8125</c:v>
                </c:pt>
                <c:pt idx="579">
                  <c:v>-76.8125</c:v>
                </c:pt>
                <c:pt idx="580">
                  <c:v>48.24609375</c:v>
                </c:pt>
                <c:pt idx="581">
                  <c:v>-36.75390625</c:v>
                </c:pt>
                <c:pt idx="582">
                  <c:v>19.24609375</c:v>
                </c:pt>
                <c:pt idx="583">
                  <c:v>-31.75390625</c:v>
                </c:pt>
                <c:pt idx="584">
                  <c:v>27.24609375</c:v>
                </c:pt>
                <c:pt idx="585">
                  <c:v>-25.75390625</c:v>
                </c:pt>
                <c:pt idx="586">
                  <c:v>8.24609375</c:v>
                </c:pt>
                <c:pt idx="587">
                  <c:v>-35.75390625</c:v>
                </c:pt>
                <c:pt idx="588">
                  <c:v>25.24609375</c:v>
                </c:pt>
                <c:pt idx="589">
                  <c:v>41.24609375</c:v>
                </c:pt>
                <c:pt idx="590">
                  <c:v>63.24609375</c:v>
                </c:pt>
                <c:pt idx="591">
                  <c:v>9.24609375</c:v>
                </c:pt>
                <c:pt idx="592">
                  <c:v>10.24609375</c:v>
                </c:pt>
                <c:pt idx="593">
                  <c:v>-79.75390625</c:v>
                </c:pt>
                <c:pt idx="594">
                  <c:v>-86.75390625</c:v>
                </c:pt>
                <c:pt idx="595">
                  <c:v>59.94140625</c:v>
                </c:pt>
                <c:pt idx="596">
                  <c:v>-52.05859375</c:v>
                </c:pt>
                <c:pt idx="597">
                  <c:v>-106.0585938</c:v>
                </c:pt>
                <c:pt idx="598">
                  <c:v>-11.05859375</c:v>
                </c:pt>
                <c:pt idx="599">
                  <c:v>-30.05859375</c:v>
                </c:pt>
                <c:pt idx="600">
                  <c:v>-19.05859375</c:v>
                </c:pt>
                <c:pt idx="601">
                  <c:v>-6.05859375</c:v>
                </c:pt>
                <c:pt idx="602">
                  <c:v>42.94140625</c:v>
                </c:pt>
                <c:pt idx="603">
                  <c:v>-42.05859375</c:v>
                </c:pt>
                <c:pt idx="604">
                  <c:v>112.9414062</c:v>
                </c:pt>
                <c:pt idx="605">
                  <c:v>16.94140625</c:v>
                </c:pt>
                <c:pt idx="606">
                  <c:v>-114.0585938</c:v>
                </c:pt>
                <c:pt idx="607">
                  <c:v>17.234375</c:v>
                </c:pt>
                <c:pt idx="608">
                  <c:v>27.234375</c:v>
                </c:pt>
                <c:pt idx="609">
                  <c:v>59.234375</c:v>
                </c:pt>
                <c:pt idx="610">
                  <c:v>5.234375</c:v>
                </c:pt>
                <c:pt idx="611">
                  <c:v>11.234375</c:v>
                </c:pt>
                <c:pt idx="612">
                  <c:v>45.234375</c:v>
                </c:pt>
                <c:pt idx="613">
                  <c:v>16.234375</c:v>
                </c:pt>
                <c:pt idx="614">
                  <c:v>4.234375</c:v>
                </c:pt>
                <c:pt idx="615">
                  <c:v>-32.765625</c:v>
                </c:pt>
                <c:pt idx="616">
                  <c:v>22.234375</c:v>
                </c:pt>
                <c:pt idx="617">
                  <c:v>-33.765625</c:v>
                </c:pt>
                <c:pt idx="618">
                  <c:v>-50.765625</c:v>
                </c:pt>
                <c:pt idx="619">
                  <c:v>65.234375</c:v>
                </c:pt>
                <c:pt idx="620">
                  <c:v>68.234375</c:v>
                </c:pt>
                <c:pt idx="621">
                  <c:v>4.234375</c:v>
                </c:pt>
                <c:pt idx="622">
                  <c:v>6.234375</c:v>
                </c:pt>
                <c:pt idx="623">
                  <c:v>32.234375</c:v>
                </c:pt>
                <c:pt idx="624">
                  <c:v>-9.765625</c:v>
                </c:pt>
                <c:pt idx="625">
                  <c:v>-85.83203125</c:v>
                </c:pt>
                <c:pt idx="626">
                  <c:v>14.16796875</c:v>
                </c:pt>
                <c:pt idx="627">
                  <c:v>-61.83203125</c:v>
                </c:pt>
                <c:pt idx="628">
                  <c:v>37.16796875</c:v>
                </c:pt>
                <c:pt idx="629">
                  <c:v>-72.83203125</c:v>
                </c:pt>
                <c:pt idx="630">
                  <c:v>13.16796875</c:v>
                </c:pt>
                <c:pt idx="631">
                  <c:v>-95.83203125</c:v>
                </c:pt>
                <c:pt idx="632">
                  <c:v>52.16796875</c:v>
                </c:pt>
                <c:pt idx="633">
                  <c:v>-1.83203125</c:v>
                </c:pt>
                <c:pt idx="634">
                  <c:v>69.16796875</c:v>
                </c:pt>
                <c:pt idx="635">
                  <c:v>-58.83203125</c:v>
                </c:pt>
                <c:pt idx="636">
                  <c:v>1.16796875</c:v>
                </c:pt>
                <c:pt idx="637">
                  <c:v>18.16796875</c:v>
                </c:pt>
                <c:pt idx="638">
                  <c:v>17.16796875</c:v>
                </c:pt>
                <c:pt idx="639">
                  <c:v>81.16796875</c:v>
                </c:pt>
                <c:pt idx="640">
                  <c:v>0.12890625</c:v>
                </c:pt>
                <c:pt idx="641">
                  <c:v>34.12890625</c:v>
                </c:pt>
                <c:pt idx="642">
                  <c:v>4.12890625</c:v>
                </c:pt>
                <c:pt idx="643">
                  <c:v>-54.87109375</c:v>
                </c:pt>
                <c:pt idx="644">
                  <c:v>69.12890625</c:v>
                </c:pt>
                <c:pt idx="645">
                  <c:v>-20.87109375</c:v>
                </c:pt>
                <c:pt idx="646">
                  <c:v>-63.87109375</c:v>
                </c:pt>
                <c:pt idx="647">
                  <c:v>-46.87109375</c:v>
                </c:pt>
                <c:pt idx="648">
                  <c:v>15.12890625</c:v>
                </c:pt>
                <c:pt idx="649">
                  <c:v>5.12890625</c:v>
                </c:pt>
                <c:pt idx="650">
                  <c:v>9.12890625</c:v>
                </c:pt>
                <c:pt idx="651">
                  <c:v>41.12890625</c:v>
                </c:pt>
                <c:pt idx="652">
                  <c:v>78.12890625</c:v>
                </c:pt>
                <c:pt idx="653">
                  <c:v>38.12890625</c:v>
                </c:pt>
                <c:pt idx="654">
                  <c:v>29.12890625</c:v>
                </c:pt>
                <c:pt idx="655">
                  <c:v>0.12890625</c:v>
                </c:pt>
                <c:pt idx="656">
                  <c:v>12.12890625</c:v>
                </c:pt>
                <c:pt idx="657">
                  <c:v>-91.87109375</c:v>
                </c:pt>
                <c:pt idx="658">
                  <c:v>33.12890625</c:v>
                </c:pt>
                <c:pt idx="659">
                  <c:v>-31.87109375</c:v>
                </c:pt>
                <c:pt idx="660">
                  <c:v>61.12890625</c:v>
                </c:pt>
                <c:pt idx="661">
                  <c:v>65.12890625</c:v>
                </c:pt>
                <c:pt idx="662">
                  <c:v>-27.87109375</c:v>
                </c:pt>
                <c:pt idx="663">
                  <c:v>37.12890625</c:v>
                </c:pt>
                <c:pt idx="664">
                  <c:v>-54.87109375</c:v>
                </c:pt>
                <c:pt idx="665">
                  <c:v>-17.66015625</c:v>
                </c:pt>
                <c:pt idx="666">
                  <c:v>-70.66015625</c:v>
                </c:pt>
                <c:pt idx="667">
                  <c:v>34.33984375</c:v>
                </c:pt>
                <c:pt idx="668">
                  <c:v>37.33984375</c:v>
                </c:pt>
                <c:pt idx="669">
                  <c:v>52.33984375</c:v>
                </c:pt>
                <c:pt idx="670">
                  <c:v>-32.66015625</c:v>
                </c:pt>
                <c:pt idx="671">
                  <c:v>66.33984375</c:v>
                </c:pt>
                <c:pt idx="672">
                  <c:v>-52.66015625</c:v>
                </c:pt>
                <c:pt idx="673">
                  <c:v>28.33984375</c:v>
                </c:pt>
                <c:pt idx="674">
                  <c:v>40.33984375</c:v>
                </c:pt>
                <c:pt idx="675">
                  <c:v>-48.66015625</c:v>
                </c:pt>
                <c:pt idx="676">
                  <c:v>-73.87109375</c:v>
                </c:pt>
                <c:pt idx="677">
                  <c:v>-61.87109375</c:v>
                </c:pt>
                <c:pt idx="678">
                  <c:v>-47.87109375</c:v>
                </c:pt>
                <c:pt idx="679">
                  <c:v>24.12890625</c:v>
                </c:pt>
                <c:pt idx="680">
                  <c:v>56.12890625</c:v>
                </c:pt>
                <c:pt idx="681">
                  <c:v>51.12890625</c:v>
                </c:pt>
                <c:pt idx="682">
                  <c:v>-89.87109375</c:v>
                </c:pt>
                <c:pt idx="683">
                  <c:v>-130.87109380000001</c:v>
                </c:pt>
                <c:pt idx="684">
                  <c:v>-48.87109375</c:v>
                </c:pt>
                <c:pt idx="685">
                  <c:v>-100.8710938</c:v>
                </c:pt>
                <c:pt idx="686">
                  <c:v>19.12890625</c:v>
                </c:pt>
                <c:pt idx="687">
                  <c:v>-33.8125</c:v>
                </c:pt>
                <c:pt idx="688">
                  <c:v>-8.8125</c:v>
                </c:pt>
                <c:pt idx="689">
                  <c:v>-42.8125</c:v>
                </c:pt>
                <c:pt idx="690">
                  <c:v>-66.8125</c:v>
                </c:pt>
                <c:pt idx="691">
                  <c:v>-102.8125</c:v>
                </c:pt>
                <c:pt idx="692">
                  <c:v>137.1875</c:v>
                </c:pt>
                <c:pt idx="693">
                  <c:v>-35.8125</c:v>
                </c:pt>
                <c:pt idx="694">
                  <c:v>52.1875</c:v>
                </c:pt>
                <c:pt idx="695">
                  <c:v>16.1875</c:v>
                </c:pt>
                <c:pt idx="696">
                  <c:v>87.1875</c:v>
                </c:pt>
                <c:pt idx="697">
                  <c:v>54.1875</c:v>
                </c:pt>
                <c:pt idx="698">
                  <c:v>78.1875</c:v>
                </c:pt>
                <c:pt idx="699">
                  <c:v>43.1875</c:v>
                </c:pt>
                <c:pt idx="700">
                  <c:v>-2.8125</c:v>
                </c:pt>
                <c:pt idx="701">
                  <c:v>-35.75390625</c:v>
                </c:pt>
                <c:pt idx="702">
                  <c:v>-42.75390625</c:v>
                </c:pt>
                <c:pt idx="703">
                  <c:v>-71.75390625</c:v>
                </c:pt>
                <c:pt idx="704">
                  <c:v>-17.75390625</c:v>
                </c:pt>
                <c:pt idx="705">
                  <c:v>-0.75390625</c:v>
                </c:pt>
                <c:pt idx="706">
                  <c:v>42.24609375</c:v>
                </c:pt>
                <c:pt idx="707">
                  <c:v>-8.75390625</c:v>
                </c:pt>
                <c:pt idx="708">
                  <c:v>-18.75390625</c:v>
                </c:pt>
                <c:pt idx="709">
                  <c:v>-75.75390625</c:v>
                </c:pt>
                <c:pt idx="710">
                  <c:v>51.24609375</c:v>
                </c:pt>
                <c:pt idx="711">
                  <c:v>100.2460938</c:v>
                </c:pt>
                <c:pt idx="712">
                  <c:v>82.24609375</c:v>
                </c:pt>
                <c:pt idx="713">
                  <c:v>-69.75390625</c:v>
                </c:pt>
                <c:pt idx="714">
                  <c:v>-112.7539062</c:v>
                </c:pt>
                <c:pt idx="715">
                  <c:v>48.24609375</c:v>
                </c:pt>
                <c:pt idx="716">
                  <c:v>-8.75390625</c:v>
                </c:pt>
                <c:pt idx="717">
                  <c:v>-18.75390625</c:v>
                </c:pt>
                <c:pt idx="718">
                  <c:v>-95.75390625</c:v>
                </c:pt>
                <c:pt idx="719">
                  <c:v>96.24609375</c:v>
                </c:pt>
                <c:pt idx="720">
                  <c:v>33.24609375</c:v>
                </c:pt>
                <c:pt idx="721">
                  <c:v>17.24609375</c:v>
                </c:pt>
                <c:pt idx="722">
                  <c:v>25.24609375</c:v>
                </c:pt>
                <c:pt idx="723">
                  <c:v>2.24609375</c:v>
                </c:pt>
                <c:pt idx="724">
                  <c:v>-20.05859375</c:v>
                </c:pt>
                <c:pt idx="725">
                  <c:v>59.94140625</c:v>
                </c:pt>
                <c:pt idx="726">
                  <c:v>69.94140625</c:v>
                </c:pt>
                <c:pt idx="727">
                  <c:v>8.94140625</c:v>
                </c:pt>
                <c:pt idx="728">
                  <c:v>20.94140625</c:v>
                </c:pt>
                <c:pt idx="729">
                  <c:v>48.94140625</c:v>
                </c:pt>
                <c:pt idx="730">
                  <c:v>-13.05859375</c:v>
                </c:pt>
                <c:pt idx="731">
                  <c:v>-4.05859375</c:v>
                </c:pt>
                <c:pt idx="732">
                  <c:v>37.94140625</c:v>
                </c:pt>
                <c:pt idx="733">
                  <c:v>23.94140625</c:v>
                </c:pt>
                <c:pt idx="734">
                  <c:v>-35.05859375</c:v>
                </c:pt>
                <c:pt idx="735">
                  <c:v>-28.05859375</c:v>
                </c:pt>
                <c:pt idx="736">
                  <c:v>28.94140625</c:v>
                </c:pt>
                <c:pt idx="737">
                  <c:v>49.234375</c:v>
                </c:pt>
                <c:pt idx="738">
                  <c:v>-26.765625</c:v>
                </c:pt>
                <c:pt idx="739">
                  <c:v>-22.765625</c:v>
                </c:pt>
                <c:pt idx="740">
                  <c:v>43.234375</c:v>
                </c:pt>
                <c:pt idx="741">
                  <c:v>41.234375</c:v>
                </c:pt>
                <c:pt idx="742">
                  <c:v>19.234375</c:v>
                </c:pt>
                <c:pt idx="743">
                  <c:v>-21.765625</c:v>
                </c:pt>
                <c:pt idx="744">
                  <c:v>-49.765625</c:v>
                </c:pt>
                <c:pt idx="745">
                  <c:v>-40.765625</c:v>
                </c:pt>
                <c:pt idx="746">
                  <c:v>9.234375</c:v>
                </c:pt>
                <c:pt idx="747">
                  <c:v>13.234375</c:v>
                </c:pt>
                <c:pt idx="748">
                  <c:v>-1.765625</c:v>
                </c:pt>
                <c:pt idx="749">
                  <c:v>-28.765625</c:v>
                </c:pt>
                <c:pt idx="750">
                  <c:v>-12.765625</c:v>
                </c:pt>
                <c:pt idx="751">
                  <c:v>-84.765625</c:v>
                </c:pt>
                <c:pt idx="752">
                  <c:v>14.234375</c:v>
                </c:pt>
                <c:pt idx="753">
                  <c:v>-70.765625</c:v>
                </c:pt>
                <c:pt idx="754">
                  <c:v>54.16796875</c:v>
                </c:pt>
                <c:pt idx="755">
                  <c:v>52.16796875</c:v>
                </c:pt>
                <c:pt idx="756">
                  <c:v>41.16796875</c:v>
                </c:pt>
                <c:pt idx="757">
                  <c:v>0.16796875</c:v>
                </c:pt>
                <c:pt idx="758">
                  <c:v>-62.83203125</c:v>
                </c:pt>
                <c:pt idx="759">
                  <c:v>-36.83203125</c:v>
                </c:pt>
                <c:pt idx="760">
                  <c:v>11.16796875</c:v>
                </c:pt>
                <c:pt idx="761">
                  <c:v>12.16796875</c:v>
                </c:pt>
                <c:pt idx="762">
                  <c:v>-24.83203125</c:v>
                </c:pt>
                <c:pt idx="763">
                  <c:v>31.16796875</c:v>
                </c:pt>
                <c:pt idx="764">
                  <c:v>-14.83203125</c:v>
                </c:pt>
                <c:pt idx="765">
                  <c:v>-19.83203125</c:v>
                </c:pt>
                <c:pt idx="766">
                  <c:v>82.16796875</c:v>
                </c:pt>
                <c:pt idx="767">
                  <c:v>73.16796875</c:v>
                </c:pt>
                <c:pt idx="768">
                  <c:v>49.16796875</c:v>
                </c:pt>
                <c:pt idx="769">
                  <c:v>-43.83203125</c:v>
                </c:pt>
                <c:pt idx="770">
                  <c:v>-5.83203125</c:v>
                </c:pt>
                <c:pt idx="771">
                  <c:v>15.12890625</c:v>
                </c:pt>
                <c:pt idx="772">
                  <c:v>-110.8710938</c:v>
                </c:pt>
                <c:pt idx="773">
                  <c:v>-9.87109375</c:v>
                </c:pt>
                <c:pt idx="774">
                  <c:v>77.12890625</c:v>
                </c:pt>
                <c:pt idx="775">
                  <c:v>16.12890625</c:v>
                </c:pt>
                <c:pt idx="776">
                  <c:v>-10.87109375</c:v>
                </c:pt>
                <c:pt idx="777">
                  <c:v>47.12890625</c:v>
                </c:pt>
                <c:pt idx="778">
                  <c:v>57.12890625</c:v>
                </c:pt>
                <c:pt idx="779">
                  <c:v>24.12890625</c:v>
                </c:pt>
                <c:pt idx="780">
                  <c:v>7.12890625</c:v>
                </c:pt>
                <c:pt idx="781">
                  <c:v>-36.87109375</c:v>
                </c:pt>
                <c:pt idx="782">
                  <c:v>-14.87109375</c:v>
                </c:pt>
                <c:pt idx="783">
                  <c:v>36.12890625</c:v>
                </c:pt>
                <c:pt idx="784">
                  <c:v>-71.87109375</c:v>
                </c:pt>
                <c:pt idx="785">
                  <c:v>15.12890625</c:v>
                </c:pt>
                <c:pt idx="786">
                  <c:v>41.12890625</c:v>
                </c:pt>
                <c:pt idx="787">
                  <c:v>-24.87109375</c:v>
                </c:pt>
                <c:pt idx="788">
                  <c:v>-8.87109375</c:v>
                </c:pt>
                <c:pt idx="789">
                  <c:v>11.33984375</c:v>
                </c:pt>
                <c:pt idx="790">
                  <c:v>-19.66015625</c:v>
                </c:pt>
                <c:pt idx="791">
                  <c:v>-1.66015625</c:v>
                </c:pt>
                <c:pt idx="792">
                  <c:v>-29.66015625</c:v>
                </c:pt>
                <c:pt idx="793">
                  <c:v>-43.66015625</c:v>
                </c:pt>
                <c:pt idx="794">
                  <c:v>-30.66015625</c:v>
                </c:pt>
                <c:pt idx="795">
                  <c:v>-71.66015625</c:v>
                </c:pt>
                <c:pt idx="796">
                  <c:v>-78.66015625</c:v>
                </c:pt>
                <c:pt idx="797">
                  <c:v>-25.66015625</c:v>
                </c:pt>
                <c:pt idx="798">
                  <c:v>7.33984375</c:v>
                </c:pt>
                <c:pt idx="799">
                  <c:v>73.33984375</c:v>
                </c:pt>
                <c:pt idx="800">
                  <c:v>62.33984375</c:v>
                </c:pt>
                <c:pt idx="801">
                  <c:v>-63.66015625</c:v>
                </c:pt>
                <c:pt idx="802">
                  <c:v>0.33984375</c:v>
                </c:pt>
                <c:pt idx="803">
                  <c:v>21.33984375</c:v>
                </c:pt>
                <c:pt idx="804">
                  <c:v>-73.66015625</c:v>
                </c:pt>
                <c:pt idx="805">
                  <c:v>-36.87109375</c:v>
                </c:pt>
                <c:pt idx="806">
                  <c:v>-24.87109375</c:v>
                </c:pt>
                <c:pt idx="807">
                  <c:v>62.12890625</c:v>
                </c:pt>
                <c:pt idx="808">
                  <c:v>7.12890625</c:v>
                </c:pt>
                <c:pt idx="809">
                  <c:v>95.12890625</c:v>
                </c:pt>
                <c:pt idx="810">
                  <c:v>10.12890625</c:v>
                </c:pt>
                <c:pt idx="811">
                  <c:v>-1.87109375</c:v>
                </c:pt>
                <c:pt idx="812">
                  <c:v>-44.87109375</c:v>
                </c:pt>
                <c:pt idx="813">
                  <c:v>-15.87109375</c:v>
                </c:pt>
                <c:pt idx="814">
                  <c:v>-48.87109375</c:v>
                </c:pt>
                <c:pt idx="815">
                  <c:v>-6.87109375</c:v>
                </c:pt>
                <c:pt idx="816">
                  <c:v>13.12890625</c:v>
                </c:pt>
                <c:pt idx="817">
                  <c:v>-39.87109375</c:v>
                </c:pt>
                <c:pt idx="818">
                  <c:v>19.12890625</c:v>
                </c:pt>
                <c:pt idx="819">
                  <c:v>-22.87109375</c:v>
                </c:pt>
                <c:pt idx="820">
                  <c:v>15.12890625</c:v>
                </c:pt>
                <c:pt idx="821">
                  <c:v>52.12890625</c:v>
                </c:pt>
                <c:pt idx="822">
                  <c:v>10.12890625</c:v>
                </c:pt>
                <c:pt idx="823">
                  <c:v>7.1875</c:v>
                </c:pt>
                <c:pt idx="824">
                  <c:v>-7.8125</c:v>
                </c:pt>
                <c:pt idx="825">
                  <c:v>70.1875</c:v>
                </c:pt>
                <c:pt idx="826">
                  <c:v>-29.8125</c:v>
                </c:pt>
                <c:pt idx="827">
                  <c:v>-16.8125</c:v>
                </c:pt>
                <c:pt idx="828">
                  <c:v>84.1875</c:v>
                </c:pt>
                <c:pt idx="829">
                  <c:v>-17.8125</c:v>
                </c:pt>
                <c:pt idx="830">
                  <c:v>28.1875</c:v>
                </c:pt>
                <c:pt idx="831">
                  <c:v>-20.8125</c:v>
                </c:pt>
                <c:pt idx="832">
                  <c:v>23.1875</c:v>
                </c:pt>
                <c:pt idx="833">
                  <c:v>-26.8125</c:v>
                </c:pt>
                <c:pt idx="834">
                  <c:v>34.1875</c:v>
                </c:pt>
                <c:pt idx="835">
                  <c:v>-17.8125</c:v>
                </c:pt>
                <c:pt idx="836">
                  <c:v>13.1875</c:v>
                </c:pt>
                <c:pt idx="837">
                  <c:v>-8.8125</c:v>
                </c:pt>
                <c:pt idx="838">
                  <c:v>-15.8125</c:v>
                </c:pt>
                <c:pt idx="839">
                  <c:v>-23.8125</c:v>
                </c:pt>
                <c:pt idx="840">
                  <c:v>-57.75390625</c:v>
                </c:pt>
                <c:pt idx="841">
                  <c:v>24.24609375</c:v>
                </c:pt>
                <c:pt idx="842">
                  <c:v>76.24609375</c:v>
                </c:pt>
                <c:pt idx="843">
                  <c:v>10.24609375</c:v>
                </c:pt>
                <c:pt idx="844">
                  <c:v>-10.75390625</c:v>
                </c:pt>
                <c:pt idx="845">
                  <c:v>58.24609375</c:v>
                </c:pt>
                <c:pt idx="846">
                  <c:v>-75.75390625</c:v>
                </c:pt>
                <c:pt idx="847">
                  <c:v>-41.75390625</c:v>
                </c:pt>
                <c:pt idx="848">
                  <c:v>-22.75390625</c:v>
                </c:pt>
                <c:pt idx="849">
                  <c:v>-69.75390625</c:v>
                </c:pt>
                <c:pt idx="850">
                  <c:v>-4.75390625</c:v>
                </c:pt>
                <c:pt idx="851">
                  <c:v>-8.75390625</c:v>
                </c:pt>
                <c:pt idx="852">
                  <c:v>-21.75390625</c:v>
                </c:pt>
                <c:pt idx="853">
                  <c:v>9.24609375</c:v>
                </c:pt>
                <c:pt idx="854">
                  <c:v>-39.75390625</c:v>
                </c:pt>
                <c:pt idx="855">
                  <c:v>-30.75390625</c:v>
                </c:pt>
                <c:pt idx="856">
                  <c:v>-32.75390625</c:v>
                </c:pt>
                <c:pt idx="857">
                  <c:v>-8.75390625</c:v>
                </c:pt>
                <c:pt idx="858">
                  <c:v>37.24609375</c:v>
                </c:pt>
                <c:pt idx="859">
                  <c:v>2.94140625</c:v>
                </c:pt>
                <c:pt idx="860">
                  <c:v>-1.05859375</c:v>
                </c:pt>
                <c:pt idx="861">
                  <c:v>-23.05859375</c:v>
                </c:pt>
                <c:pt idx="862">
                  <c:v>21.94140625</c:v>
                </c:pt>
                <c:pt idx="863">
                  <c:v>-11.05859375</c:v>
                </c:pt>
                <c:pt idx="864">
                  <c:v>43.94140625</c:v>
                </c:pt>
                <c:pt idx="865">
                  <c:v>-3.05859375</c:v>
                </c:pt>
                <c:pt idx="866">
                  <c:v>-23.05859375</c:v>
                </c:pt>
                <c:pt idx="867">
                  <c:v>-20.05859375</c:v>
                </c:pt>
                <c:pt idx="868">
                  <c:v>14.94140625</c:v>
                </c:pt>
                <c:pt idx="869">
                  <c:v>22.94140625</c:v>
                </c:pt>
                <c:pt idx="870">
                  <c:v>21.94140625</c:v>
                </c:pt>
                <c:pt idx="871">
                  <c:v>3.94140625</c:v>
                </c:pt>
                <c:pt idx="872">
                  <c:v>12.94140625</c:v>
                </c:pt>
                <c:pt idx="873">
                  <c:v>75.94140625</c:v>
                </c:pt>
                <c:pt idx="874">
                  <c:v>-62.05859375</c:v>
                </c:pt>
                <c:pt idx="875">
                  <c:v>-5.859375E-2</c:v>
                </c:pt>
                <c:pt idx="876">
                  <c:v>-6.05859375</c:v>
                </c:pt>
                <c:pt idx="877">
                  <c:v>71.94140625</c:v>
                </c:pt>
                <c:pt idx="878">
                  <c:v>-20.05859375</c:v>
                </c:pt>
                <c:pt idx="879">
                  <c:v>-22.05859375</c:v>
                </c:pt>
                <c:pt idx="880">
                  <c:v>-44.05859375</c:v>
                </c:pt>
                <c:pt idx="881">
                  <c:v>24.234375</c:v>
                </c:pt>
                <c:pt idx="882">
                  <c:v>38.234375</c:v>
                </c:pt>
                <c:pt idx="883">
                  <c:v>100.234375</c:v>
                </c:pt>
                <c:pt idx="884">
                  <c:v>-11.765625</c:v>
                </c:pt>
                <c:pt idx="885">
                  <c:v>-44.765625</c:v>
                </c:pt>
                <c:pt idx="886">
                  <c:v>-79.765625</c:v>
                </c:pt>
                <c:pt idx="887">
                  <c:v>15.234375</c:v>
                </c:pt>
                <c:pt idx="888">
                  <c:v>-7.765625</c:v>
                </c:pt>
                <c:pt idx="889">
                  <c:v>27.234375</c:v>
                </c:pt>
                <c:pt idx="890">
                  <c:v>46.234375</c:v>
                </c:pt>
                <c:pt idx="891">
                  <c:v>71.234375</c:v>
                </c:pt>
                <c:pt idx="892">
                  <c:v>-41.765625</c:v>
                </c:pt>
                <c:pt idx="893">
                  <c:v>101.234375</c:v>
                </c:pt>
                <c:pt idx="894">
                  <c:v>67.234375</c:v>
                </c:pt>
                <c:pt idx="895">
                  <c:v>-32.765625</c:v>
                </c:pt>
                <c:pt idx="896">
                  <c:v>18.16796875</c:v>
                </c:pt>
                <c:pt idx="897">
                  <c:v>15.16796875</c:v>
                </c:pt>
                <c:pt idx="898">
                  <c:v>-37.83203125</c:v>
                </c:pt>
                <c:pt idx="899">
                  <c:v>19.16796875</c:v>
                </c:pt>
                <c:pt idx="900">
                  <c:v>-19.83203125</c:v>
                </c:pt>
                <c:pt idx="901">
                  <c:v>30.16796875</c:v>
                </c:pt>
                <c:pt idx="902">
                  <c:v>37.16796875</c:v>
                </c:pt>
                <c:pt idx="903">
                  <c:v>-58.83203125</c:v>
                </c:pt>
                <c:pt idx="904">
                  <c:v>-59.83203125</c:v>
                </c:pt>
                <c:pt idx="905">
                  <c:v>13.16796875</c:v>
                </c:pt>
                <c:pt idx="906">
                  <c:v>0.16796875</c:v>
                </c:pt>
                <c:pt idx="907">
                  <c:v>-7.83203125</c:v>
                </c:pt>
                <c:pt idx="908">
                  <c:v>21.16796875</c:v>
                </c:pt>
                <c:pt idx="909">
                  <c:v>-6.83203125</c:v>
                </c:pt>
                <c:pt idx="910">
                  <c:v>-23.83203125</c:v>
                </c:pt>
                <c:pt idx="911">
                  <c:v>43.16796875</c:v>
                </c:pt>
                <c:pt idx="912">
                  <c:v>-31.83203125</c:v>
                </c:pt>
                <c:pt idx="913">
                  <c:v>58.16796875</c:v>
                </c:pt>
                <c:pt idx="914">
                  <c:v>69.12890625</c:v>
                </c:pt>
                <c:pt idx="915">
                  <c:v>1.12890625</c:v>
                </c:pt>
                <c:pt idx="916">
                  <c:v>40.12890625</c:v>
                </c:pt>
                <c:pt idx="917">
                  <c:v>-55.87109375</c:v>
                </c:pt>
                <c:pt idx="918">
                  <c:v>93.12890625</c:v>
                </c:pt>
                <c:pt idx="919">
                  <c:v>89.12890625</c:v>
                </c:pt>
                <c:pt idx="920">
                  <c:v>21.12890625</c:v>
                </c:pt>
                <c:pt idx="921">
                  <c:v>35.12890625</c:v>
                </c:pt>
                <c:pt idx="922">
                  <c:v>44.12890625</c:v>
                </c:pt>
                <c:pt idx="923">
                  <c:v>-29.87109375</c:v>
                </c:pt>
                <c:pt idx="924">
                  <c:v>60.12890625</c:v>
                </c:pt>
                <c:pt idx="925">
                  <c:v>34.12890625</c:v>
                </c:pt>
                <c:pt idx="926">
                  <c:v>37.12890625</c:v>
                </c:pt>
                <c:pt idx="927">
                  <c:v>-22.87109375</c:v>
                </c:pt>
                <c:pt idx="928">
                  <c:v>-59.87109375</c:v>
                </c:pt>
                <c:pt idx="929">
                  <c:v>33.12890625</c:v>
                </c:pt>
                <c:pt idx="930">
                  <c:v>11.12890625</c:v>
                </c:pt>
                <c:pt idx="931">
                  <c:v>39.12890625</c:v>
                </c:pt>
                <c:pt idx="932">
                  <c:v>38.12890625</c:v>
                </c:pt>
                <c:pt idx="933">
                  <c:v>76.33984375</c:v>
                </c:pt>
                <c:pt idx="934">
                  <c:v>-56.66015625</c:v>
                </c:pt>
                <c:pt idx="935">
                  <c:v>20.33984375</c:v>
                </c:pt>
                <c:pt idx="936">
                  <c:v>-35.66015625</c:v>
                </c:pt>
                <c:pt idx="937">
                  <c:v>-13.66015625</c:v>
                </c:pt>
                <c:pt idx="938">
                  <c:v>-33.66015625</c:v>
                </c:pt>
                <c:pt idx="939">
                  <c:v>-66.66015625</c:v>
                </c:pt>
                <c:pt idx="940">
                  <c:v>-111.6601562</c:v>
                </c:pt>
                <c:pt idx="941">
                  <c:v>16.33984375</c:v>
                </c:pt>
                <c:pt idx="942">
                  <c:v>1.33984375</c:v>
                </c:pt>
                <c:pt idx="943">
                  <c:v>116.3398438</c:v>
                </c:pt>
                <c:pt idx="944">
                  <c:v>-32.66015625</c:v>
                </c:pt>
                <c:pt idx="945">
                  <c:v>-22.66015625</c:v>
                </c:pt>
                <c:pt idx="946">
                  <c:v>-56.66015625</c:v>
                </c:pt>
                <c:pt idx="947">
                  <c:v>-23.66015625</c:v>
                </c:pt>
                <c:pt idx="948">
                  <c:v>-26.66015625</c:v>
                </c:pt>
                <c:pt idx="949">
                  <c:v>-15.66015625</c:v>
                </c:pt>
                <c:pt idx="950">
                  <c:v>-11.66015625</c:v>
                </c:pt>
                <c:pt idx="951">
                  <c:v>-22.66015625</c:v>
                </c:pt>
                <c:pt idx="952">
                  <c:v>21.33984375</c:v>
                </c:pt>
                <c:pt idx="953">
                  <c:v>46.33984375</c:v>
                </c:pt>
                <c:pt idx="954">
                  <c:v>-28.87109375</c:v>
                </c:pt>
                <c:pt idx="955">
                  <c:v>-35.87109375</c:v>
                </c:pt>
                <c:pt idx="956">
                  <c:v>-19.87109375</c:v>
                </c:pt>
                <c:pt idx="957">
                  <c:v>-44.87109375</c:v>
                </c:pt>
                <c:pt idx="958">
                  <c:v>49.12890625</c:v>
                </c:pt>
                <c:pt idx="959">
                  <c:v>27.12890625</c:v>
                </c:pt>
                <c:pt idx="960">
                  <c:v>42.12890625</c:v>
                </c:pt>
                <c:pt idx="961">
                  <c:v>41.12890625</c:v>
                </c:pt>
                <c:pt idx="962">
                  <c:v>-2.87109375</c:v>
                </c:pt>
                <c:pt idx="963">
                  <c:v>-59.87109375</c:v>
                </c:pt>
                <c:pt idx="964">
                  <c:v>-25.87109375</c:v>
                </c:pt>
                <c:pt idx="965">
                  <c:v>-44.87109375</c:v>
                </c:pt>
                <c:pt idx="966">
                  <c:v>-22.87109375</c:v>
                </c:pt>
                <c:pt idx="967">
                  <c:v>-11.87109375</c:v>
                </c:pt>
                <c:pt idx="968">
                  <c:v>-73.87109375</c:v>
                </c:pt>
                <c:pt idx="969">
                  <c:v>25.12890625</c:v>
                </c:pt>
                <c:pt idx="970">
                  <c:v>16.12890625</c:v>
                </c:pt>
                <c:pt idx="971">
                  <c:v>28.12890625</c:v>
                </c:pt>
                <c:pt idx="972">
                  <c:v>51.12890625</c:v>
                </c:pt>
                <c:pt idx="973">
                  <c:v>46.12890625</c:v>
                </c:pt>
                <c:pt idx="974">
                  <c:v>111.1289062</c:v>
                </c:pt>
                <c:pt idx="975">
                  <c:v>22.12890625</c:v>
                </c:pt>
                <c:pt idx="976">
                  <c:v>26.12890625</c:v>
                </c:pt>
                <c:pt idx="977">
                  <c:v>14.12890625</c:v>
                </c:pt>
                <c:pt idx="978">
                  <c:v>-12.87109375</c:v>
                </c:pt>
                <c:pt idx="979">
                  <c:v>0.12890625</c:v>
                </c:pt>
                <c:pt idx="980">
                  <c:v>22.12890625</c:v>
                </c:pt>
                <c:pt idx="981">
                  <c:v>15.1875</c:v>
                </c:pt>
                <c:pt idx="982">
                  <c:v>-6.8125</c:v>
                </c:pt>
                <c:pt idx="983">
                  <c:v>103.1875</c:v>
                </c:pt>
                <c:pt idx="984">
                  <c:v>3.1875</c:v>
                </c:pt>
                <c:pt idx="985">
                  <c:v>78.1875</c:v>
                </c:pt>
                <c:pt idx="986">
                  <c:v>20.1875</c:v>
                </c:pt>
                <c:pt idx="987">
                  <c:v>-34.8125</c:v>
                </c:pt>
                <c:pt idx="988">
                  <c:v>-42.8125</c:v>
                </c:pt>
                <c:pt idx="989">
                  <c:v>-34.8125</c:v>
                </c:pt>
                <c:pt idx="990">
                  <c:v>-27.8125</c:v>
                </c:pt>
                <c:pt idx="991">
                  <c:v>-15.8125</c:v>
                </c:pt>
                <c:pt idx="992">
                  <c:v>-10.8125</c:v>
                </c:pt>
                <c:pt idx="993">
                  <c:v>16.1875</c:v>
                </c:pt>
                <c:pt idx="994">
                  <c:v>-17.75390625</c:v>
                </c:pt>
                <c:pt idx="995">
                  <c:v>30.24609375</c:v>
                </c:pt>
                <c:pt idx="996">
                  <c:v>-60.75390625</c:v>
                </c:pt>
                <c:pt idx="997">
                  <c:v>24.24609375</c:v>
                </c:pt>
                <c:pt idx="998">
                  <c:v>-33.75390625</c:v>
                </c:pt>
                <c:pt idx="999">
                  <c:v>-16.75390625</c:v>
                </c:pt>
                <c:pt idx="1000">
                  <c:v>31.24609375</c:v>
                </c:pt>
                <c:pt idx="1001">
                  <c:v>-80.75390625</c:v>
                </c:pt>
                <c:pt idx="1002">
                  <c:v>-26.75390625</c:v>
                </c:pt>
                <c:pt idx="1003">
                  <c:v>36.24609375</c:v>
                </c:pt>
                <c:pt idx="1004">
                  <c:v>-59.75390625</c:v>
                </c:pt>
                <c:pt idx="1005">
                  <c:v>0.24609375</c:v>
                </c:pt>
                <c:pt idx="1006">
                  <c:v>-43.75390625</c:v>
                </c:pt>
                <c:pt idx="1007">
                  <c:v>20.24609375</c:v>
                </c:pt>
                <c:pt idx="1008">
                  <c:v>-11.75390625</c:v>
                </c:pt>
                <c:pt idx="1009">
                  <c:v>22.24609375</c:v>
                </c:pt>
                <c:pt idx="1010">
                  <c:v>46.24609375</c:v>
                </c:pt>
                <c:pt idx="1011">
                  <c:v>-55.75390625</c:v>
                </c:pt>
                <c:pt idx="1012">
                  <c:v>-32.75390625</c:v>
                </c:pt>
                <c:pt idx="1013">
                  <c:v>-1.75390625</c:v>
                </c:pt>
                <c:pt idx="1014">
                  <c:v>-25.75390625</c:v>
                </c:pt>
                <c:pt idx="1015">
                  <c:v>-20.75390625</c:v>
                </c:pt>
                <c:pt idx="1016">
                  <c:v>51.24609375</c:v>
                </c:pt>
                <c:pt idx="1017">
                  <c:v>66.24609375</c:v>
                </c:pt>
                <c:pt idx="1018">
                  <c:v>-36.75390625</c:v>
                </c:pt>
                <c:pt idx="1019">
                  <c:v>39.94140625</c:v>
                </c:pt>
                <c:pt idx="1020">
                  <c:v>-13.05859375</c:v>
                </c:pt>
                <c:pt idx="1021">
                  <c:v>-112.0585938</c:v>
                </c:pt>
                <c:pt idx="1022">
                  <c:v>61.94140625</c:v>
                </c:pt>
                <c:pt idx="1023">
                  <c:v>-46.05859375</c:v>
                </c:pt>
                <c:pt idx="1024">
                  <c:v>-38.05859375</c:v>
                </c:pt>
                <c:pt idx="1025">
                  <c:v>9.94140625</c:v>
                </c:pt>
                <c:pt idx="1026">
                  <c:v>-3.05859375</c:v>
                </c:pt>
                <c:pt idx="1027">
                  <c:v>-5.05859375</c:v>
                </c:pt>
                <c:pt idx="1028">
                  <c:v>-1.05859375</c:v>
                </c:pt>
                <c:pt idx="1029">
                  <c:v>25.94140625</c:v>
                </c:pt>
                <c:pt idx="1030">
                  <c:v>78.94140625</c:v>
                </c:pt>
                <c:pt idx="1031">
                  <c:v>-67.05859375</c:v>
                </c:pt>
                <c:pt idx="1032">
                  <c:v>-64.05859375</c:v>
                </c:pt>
                <c:pt idx="1033">
                  <c:v>-74.05859375</c:v>
                </c:pt>
                <c:pt idx="1034">
                  <c:v>42.94140625</c:v>
                </c:pt>
                <c:pt idx="1035">
                  <c:v>12.94140625</c:v>
                </c:pt>
                <c:pt idx="1036">
                  <c:v>55.234375</c:v>
                </c:pt>
                <c:pt idx="1037">
                  <c:v>-4.765625</c:v>
                </c:pt>
                <c:pt idx="1038">
                  <c:v>-26.765625</c:v>
                </c:pt>
                <c:pt idx="1039">
                  <c:v>-25.765625</c:v>
                </c:pt>
                <c:pt idx="1040">
                  <c:v>22.234375</c:v>
                </c:pt>
                <c:pt idx="1041">
                  <c:v>-43.765625</c:v>
                </c:pt>
                <c:pt idx="1042">
                  <c:v>64.234375</c:v>
                </c:pt>
                <c:pt idx="1043">
                  <c:v>47.234375</c:v>
                </c:pt>
                <c:pt idx="1044">
                  <c:v>-1.765625</c:v>
                </c:pt>
                <c:pt idx="1045">
                  <c:v>-21.765625</c:v>
                </c:pt>
                <c:pt idx="1046">
                  <c:v>39.234375</c:v>
                </c:pt>
                <c:pt idx="1047">
                  <c:v>14.234375</c:v>
                </c:pt>
                <c:pt idx="1048">
                  <c:v>-4.765625</c:v>
                </c:pt>
                <c:pt idx="1049">
                  <c:v>-30.765625</c:v>
                </c:pt>
                <c:pt idx="1050">
                  <c:v>42.234375</c:v>
                </c:pt>
                <c:pt idx="1051">
                  <c:v>18.234375</c:v>
                </c:pt>
                <c:pt idx="1052">
                  <c:v>76.234375</c:v>
                </c:pt>
                <c:pt idx="1053">
                  <c:v>-8.83203125</c:v>
                </c:pt>
                <c:pt idx="1054">
                  <c:v>-15.83203125</c:v>
                </c:pt>
                <c:pt idx="1055">
                  <c:v>-1.83203125</c:v>
                </c:pt>
                <c:pt idx="1056">
                  <c:v>16.16796875</c:v>
                </c:pt>
                <c:pt idx="1057">
                  <c:v>-82.83203125</c:v>
                </c:pt>
                <c:pt idx="1058">
                  <c:v>-24.83203125</c:v>
                </c:pt>
                <c:pt idx="1059">
                  <c:v>1.16796875</c:v>
                </c:pt>
                <c:pt idx="1060">
                  <c:v>-15.83203125</c:v>
                </c:pt>
                <c:pt idx="1061">
                  <c:v>41.16796875</c:v>
                </c:pt>
                <c:pt idx="1062">
                  <c:v>10.16796875</c:v>
                </c:pt>
                <c:pt idx="1063">
                  <c:v>37.16796875</c:v>
                </c:pt>
                <c:pt idx="1064">
                  <c:v>-11.83203125</c:v>
                </c:pt>
                <c:pt idx="1065">
                  <c:v>-28.83203125</c:v>
                </c:pt>
                <c:pt idx="1066">
                  <c:v>8.16796875</c:v>
                </c:pt>
                <c:pt idx="1067">
                  <c:v>-21.83203125</c:v>
                </c:pt>
                <c:pt idx="1068">
                  <c:v>-58.83203125</c:v>
                </c:pt>
                <c:pt idx="1069">
                  <c:v>30.16796875</c:v>
                </c:pt>
                <c:pt idx="1070">
                  <c:v>29.16796875</c:v>
                </c:pt>
                <c:pt idx="1071">
                  <c:v>44.16796875</c:v>
                </c:pt>
                <c:pt idx="1072">
                  <c:v>-41.83203125</c:v>
                </c:pt>
                <c:pt idx="1073">
                  <c:v>-41.83203125</c:v>
                </c:pt>
                <c:pt idx="1074">
                  <c:v>28.16796875</c:v>
                </c:pt>
                <c:pt idx="1075">
                  <c:v>-15.83203125</c:v>
                </c:pt>
                <c:pt idx="1076">
                  <c:v>-1.83203125</c:v>
                </c:pt>
                <c:pt idx="1077">
                  <c:v>14.16796875</c:v>
                </c:pt>
                <c:pt idx="1078">
                  <c:v>32.16796875</c:v>
                </c:pt>
                <c:pt idx="1079">
                  <c:v>43.12890625</c:v>
                </c:pt>
                <c:pt idx="1080">
                  <c:v>-49.87109375</c:v>
                </c:pt>
                <c:pt idx="1081">
                  <c:v>6.12890625</c:v>
                </c:pt>
                <c:pt idx="1082">
                  <c:v>31.12890625</c:v>
                </c:pt>
                <c:pt idx="1083">
                  <c:v>-3.87109375</c:v>
                </c:pt>
                <c:pt idx="1084">
                  <c:v>-39.87109375</c:v>
                </c:pt>
                <c:pt idx="1085">
                  <c:v>-112.8710938</c:v>
                </c:pt>
                <c:pt idx="1086">
                  <c:v>-67.87109375</c:v>
                </c:pt>
                <c:pt idx="1087">
                  <c:v>-35.87109375</c:v>
                </c:pt>
                <c:pt idx="1088">
                  <c:v>54.12890625</c:v>
                </c:pt>
                <c:pt idx="1089">
                  <c:v>-75.87109375</c:v>
                </c:pt>
                <c:pt idx="1090">
                  <c:v>7.12890625</c:v>
                </c:pt>
                <c:pt idx="1091">
                  <c:v>26.12890625</c:v>
                </c:pt>
                <c:pt idx="1092">
                  <c:v>-30.87109375</c:v>
                </c:pt>
                <c:pt idx="1093">
                  <c:v>-30.87109375</c:v>
                </c:pt>
                <c:pt idx="1094">
                  <c:v>-57.87109375</c:v>
                </c:pt>
                <c:pt idx="1095">
                  <c:v>18.12890625</c:v>
                </c:pt>
                <c:pt idx="1096">
                  <c:v>3.12890625</c:v>
                </c:pt>
                <c:pt idx="1097">
                  <c:v>-41.87109375</c:v>
                </c:pt>
                <c:pt idx="1098">
                  <c:v>43.12890625</c:v>
                </c:pt>
                <c:pt idx="1099">
                  <c:v>42.12890625</c:v>
                </c:pt>
                <c:pt idx="1100">
                  <c:v>-79.87109375</c:v>
                </c:pt>
                <c:pt idx="1101">
                  <c:v>-5.66015625</c:v>
                </c:pt>
                <c:pt idx="1102">
                  <c:v>6.33984375</c:v>
                </c:pt>
                <c:pt idx="1103">
                  <c:v>119.3398438</c:v>
                </c:pt>
                <c:pt idx="1104">
                  <c:v>-59.66015625</c:v>
                </c:pt>
                <c:pt idx="1105">
                  <c:v>20.33984375</c:v>
                </c:pt>
                <c:pt idx="1106">
                  <c:v>84.33984375</c:v>
                </c:pt>
                <c:pt idx="1107">
                  <c:v>8.33984375</c:v>
                </c:pt>
                <c:pt idx="1108">
                  <c:v>78.33984375</c:v>
                </c:pt>
                <c:pt idx="1109">
                  <c:v>-18.66015625</c:v>
                </c:pt>
                <c:pt idx="1110">
                  <c:v>0.33984375</c:v>
                </c:pt>
                <c:pt idx="1111">
                  <c:v>35.33984375</c:v>
                </c:pt>
                <c:pt idx="1112">
                  <c:v>1.33984375</c:v>
                </c:pt>
                <c:pt idx="1113">
                  <c:v>22.33984375</c:v>
                </c:pt>
                <c:pt idx="1114">
                  <c:v>-11.66015625</c:v>
                </c:pt>
                <c:pt idx="1115">
                  <c:v>2.33984375</c:v>
                </c:pt>
                <c:pt idx="1116">
                  <c:v>34.33984375</c:v>
                </c:pt>
                <c:pt idx="1117">
                  <c:v>-14.66015625</c:v>
                </c:pt>
                <c:pt idx="1118">
                  <c:v>-0.66015625</c:v>
                </c:pt>
                <c:pt idx="1119">
                  <c:v>53.33984375</c:v>
                </c:pt>
                <c:pt idx="1120">
                  <c:v>-38.87109375</c:v>
                </c:pt>
                <c:pt idx="1121">
                  <c:v>-52.87109375</c:v>
                </c:pt>
                <c:pt idx="1122">
                  <c:v>66.12890625</c:v>
                </c:pt>
                <c:pt idx="1123">
                  <c:v>-1.87109375</c:v>
                </c:pt>
                <c:pt idx="1124">
                  <c:v>-36.87109375</c:v>
                </c:pt>
                <c:pt idx="1125">
                  <c:v>-33.87109375</c:v>
                </c:pt>
                <c:pt idx="1126">
                  <c:v>-9.87109375</c:v>
                </c:pt>
                <c:pt idx="1127">
                  <c:v>-35.87109375</c:v>
                </c:pt>
                <c:pt idx="1128">
                  <c:v>4.12890625</c:v>
                </c:pt>
                <c:pt idx="1129">
                  <c:v>44.12890625</c:v>
                </c:pt>
                <c:pt idx="1130">
                  <c:v>-68.87109375</c:v>
                </c:pt>
                <c:pt idx="1131">
                  <c:v>-27.87109375</c:v>
                </c:pt>
                <c:pt idx="1132">
                  <c:v>-1.87109375</c:v>
                </c:pt>
                <c:pt idx="1133">
                  <c:v>-32.87109375</c:v>
                </c:pt>
                <c:pt idx="1134">
                  <c:v>9.12890625</c:v>
                </c:pt>
                <c:pt idx="1135">
                  <c:v>-5.87109375</c:v>
                </c:pt>
                <c:pt idx="1136">
                  <c:v>-0.8125</c:v>
                </c:pt>
                <c:pt idx="1137">
                  <c:v>10.1875</c:v>
                </c:pt>
                <c:pt idx="1138">
                  <c:v>69.1875</c:v>
                </c:pt>
                <c:pt idx="1139">
                  <c:v>-57.8125</c:v>
                </c:pt>
                <c:pt idx="1140">
                  <c:v>-10.8125</c:v>
                </c:pt>
                <c:pt idx="1141">
                  <c:v>-90.8125</c:v>
                </c:pt>
                <c:pt idx="1142">
                  <c:v>64.1875</c:v>
                </c:pt>
                <c:pt idx="1143">
                  <c:v>40.1875</c:v>
                </c:pt>
                <c:pt idx="1144">
                  <c:v>-13.8125</c:v>
                </c:pt>
                <c:pt idx="1145">
                  <c:v>14.1875</c:v>
                </c:pt>
                <c:pt idx="1146">
                  <c:v>29.1875</c:v>
                </c:pt>
                <c:pt idx="1147">
                  <c:v>-2.8125</c:v>
                </c:pt>
                <c:pt idx="1148">
                  <c:v>17.1875</c:v>
                </c:pt>
                <c:pt idx="1149">
                  <c:v>32.1875</c:v>
                </c:pt>
                <c:pt idx="1150">
                  <c:v>-2.8125</c:v>
                </c:pt>
                <c:pt idx="1151">
                  <c:v>-53.8125</c:v>
                </c:pt>
                <c:pt idx="1152">
                  <c:v>-79.8125</c:v>
                </c:pt>
                <c:pt idx="1153">
                  <c:v>-52.8125</c:v>
                </c:pt>
                <c:pt idx="1154">
                  <c:v>-8.8125</c:v>
                </c:pt>
                <c:pt idx="1155">
                  <c:v>20.1875</c:v>
                </c:pt>
                <c:pt idx="1156">
                  <c:v>55.1875</c:v>
                </c:pt>
                <c:pt idx="1157">
                  <c:v>-14.75390625</c:v>
                </c:pt>
                <c:pt idx="1158">
                  <c:v>38.24609375</c:v>
                </c:pt>
                <c:pt idx="1159">
                  <c:v>-60.75390625</c:v>
                </c:pt>
                <c:pt idx="1160">
                  <c:v>-53.75390625</c:v>
                </c:pt>
                <c:pt idx="1161">
                  <c:v>-3.75390625</c:v>
                </c:pt>
                <c:pt idx="1162">
                  <c:v>24.24609375</c:v>
                </c:pt>
                <c:pt idx="1163">
                  <c:v>-25.75390625</c:v>
                </c:pt>
                <c:pt idx="1164">
                  <c:v>-105.7539062</c:v>
                </c:pt>
                <c:pt idx="1165">
                  <c:v>35.24609375</c:v>
                </c:pt>
                <c:pt idx="1166">
                  <c:v>103.2460938</c:v>
                </c:pt>
                <c:pt idx="1167">
                  <c:v>6.24609375</c:v>
                </c:pt>
                <c:pt idx="1168">
                  <c:v>-95.75390625</c:v>
                </c:pt>
                <c:pt idx="1169">
                  <c:v>25.24609375</c:v>
                </c:pt>
                <c:pt idx="1170">
                  <c:v>-12.75390625</c:v>
                </c:pt>
                <c:pt idx="1171">
                  <c:v>-49.75390625</c:v>
                </c:pt>
                <c:pt idx="1172">
                  <c:v>-46.75390625</c:v>
                </c:pt>
                <c:pt idx="1173">
                  <c:v>-54.75390625</c:v>
                </c:pt>
                <c:pt idx="1174">
                  <c:v>-74.05859375</c:v>
                </c:pt>
                <c:pt idx="1175">
                  <c:v>39.94140625</c:v>
                </c:pt>
                <c:pt idx="1176">
                  <c:v>-65.05859375</c:v>
                </c:pt>
                <c:pt idx="1177">
                  <c:v>21.94140625</c:v>
                </c:pt>
                <c:pt idx="1178">
                  <c:v>52.94140625</c:v>
                </c:pt>
                <c:pt idx="1179">
                  <c:v>77.94140625</c:v>
                </c:pt>
                <c:pt idx="1180">
                  <c:v>-63.05859375</c:v>
                </c:pt>
                <c:pt idx="1181">
                  <c:v>-30.05859375</c:v>
                </c:pt>
                <c:pt idx="1182">
                  <c:v>-58.05859375</c:v>
                </c:pt>
                <c:pt idx="1183">
                  <c:v>26.94140625</c:v>
                </c:pt>
                <c:pt idx="1184">
                  <c:v>-36.05859375</c:v>
                </c:pt>
                <c:pt idx="1185">
                  <c:v>-11.05859375</c:v>
                </c:pt>
                <c:pt idx="1186">
                  <c:v>-8.05859375</c:v>
                </c:pt>
                <c:pt idx="1187">
                  <c:v>80.94140625</c:v>
                </c:pt>
                <c:pt idx="1188">
                  <c:v>-33.05859375</c:v>
                </c:pt>
                <c:pt idx="1189">
                  <c:v>-15.765625</c:v>
                </c:pt>
                <c:pt idx="1190">
                  <c:v>-15.765625</c:v>
                </c:pt>
                <c:pt idx="1191">
                  <c:v>-12.765625</c:v>
                </c:pt>
                <c:pt idx="1192">
                  <c:v>-48.765625</c:v>
                </c:pt>
                <c:pt idx="1193">
                  <c:v>7.234375</c:v>
                </c:pt>
                <c:pt idx="1194">
                  <c:v>-10.765625</c:v>
                </c:pt>
                <c:pt idx="1195">
                  <c:v>54.234375</c:v>
                </c:pt>
                <c:pt idx="1196">
                  <c:v>-131.765625</c:v>
                </c:pt>
                <c:pt idx="1197">
                  <c:v>116.234375</c:v>
                </c:pt>
                <c:pt idx="1198">
                  <c:v>-0.765625</c:v>
                </c:pt>
                <c:pt idx="1199">
                  <c:v>77.234375</c:v>
                </c:pt>
                <c:pt idx="1200">
                  <c:v>-29.765625</c:v>
                </c:pt>
                <c:pt idx="1201">
                  <c:v>30.234375</c:v>
                </c:pt>
                <c:pt idx="1202">
                  <c:v>26.234375</c:v>
                </c:pt>
                <c:pt idx="1203">
                  <c:v>47.234375</c:v>
                </c:pt>
                <c:pt idx="1204">
                  <c:v>0.234375</c:v>
                </c:pt>
                <c:pt idx="1205">
                  <c:v>94.234375</c:v>
                </c:pt>
                <c:pt idx="1206">
                  <c:v>-13.765625</c:v>
                </c:pt>
                <c:pt idx="1207">
                  <c:v>-16.765625</c:v>
                </c:pt>
                <c:pt idx="1208">
                  <c:v>-6.765625</c:v>
                </c:pt>
                <c:pt idx="1209">
                  <c:v>-18.765625</c:v>
                </c:pt>
                <c:pt idx="1210">
                  <c:v>25.234375</c:v>
                </c:pt>
                <c:pt idx="1211">
                  <c:v>-61.765625</c:v>
                </c:pt>
                <c:pt idx="1212">
                  <c:v>59.234375</c:v>
                </c:pt>
                <c:pt idx="1213">
                  <c:v>22.234375</c:v>
                </c:pt>
                <c:pt idx="1214">
                  <c:v>-34.765625</c:v>
                </c:pt>
                <c:pt idx="1215">
                  <c:v>36.234375</c:v>
                </c:pt>
                <c:pt idx="1216">
                  <c:v>-56.765625</c:v>
                </c:pt>
                <c:pt idx="1217">
                  <c:v>-48.765625</c:v>
                </c:pt>
                <c:pt idx="1218">
                  <c:v>-11.83203125</c:v>
                </c:pt>
                <c:pt idx="1219">
                  <c:v>28.16796875</c:v>
                </c:pt>
                <c:pt idx="1220">
                  <c:v>-20.83203125</c:v>
                </c:pt>
                <c:pt idx="1221">
                  <c:v>-5.83203125</c:v>
                </c:pt>
                <c:pt idx="1222">
                  <c:v>-32.83203125</c:v>
                </c:pt>
                <c:pt idx="1223">
                  <c:v>-3.83203125</c:v>
                </c:pt>
                <c:pt idx="1224">
                  <c:v>9.16796875</c:v>
                </c:pt>
                <c:pt idx="1225">
                  <c:v>-29.83203125</c:v>
                </c:pt>
                <c:pt idx="1226">
                  <c:v>-21.83203125</c:v>
                </c:pt>
                <c:pt idx="1227">
                  <c:v>16.16796875</c:v>
                </c:pt>
                <c:pt idx="1228">
                  <c:v>61.16796875</c:v>
                </c:pt>
                <c:pt idx="1229">
                  <c:v>56.16796875</c:v>
                </c:pt>
                <c:pt idx="1230">
                  <c:v>27.16796875</c:v>
                </c:pt>
                <c:pt idx="1231">
                  <c:v>-54.83203125</c:v>
                </c:pt>
                <c:pt idx="1232">
                  <c:v>-4.83203125</c:v>
                </c:pt>
                <c:pt idx="1233">
                  <c:v>-12.83203125</c:v>
                </c:pt>
                <c:pt idx="1234">
                  <c:v>-5.83203125</c:v>
                </c:pt>
                <c:pt idx="1235">
                  <c:v>-13.83203125</c:v>
                </c:pt>
                <c:pt idx="1236">
                  <c:v>-4.83203125</c:v>
                </c:pt>
                <c:pt idx="1237">
                  <c:v>33.16796875</c:v>
                </c:pt>
                <c:pt idx="1238">
                  <c:v>112.1679688</c:v>
                </c:pt>
                <c:pt idx="1239">
                  <c:v>78.16796875</c:v>
                </c:pt>
                <c:pt idx="1240">
                  <c:v>-112.8320312</c:v>
                </c:pt>
                <c:pt idx="1241">
                  <c:v>43.16796875</c:v>
                </c:pt>
                <c:pt idx="1242">
                  <c:v>58.16796875</c:v>
                </c:pt>
                <c:pt idx="1243">
                  <c:v>-50.83203125</c:v>
                </c:pt>
                <c:pt idx="1244">
                  <c:v>-64.83203125</c:v>
                </c:pt>
                <c:pt idx="1245">
                  <c:v>-27.83203125</c:v>
                </c:pt>
                <c:pt idx="1246">
                  <c:v>-18.87109375</c:v>
                </c:pt>
                <c:pt idx="1247">
                  <c:v>-70.87109375</c:v>
                </c:pt>
                <c:pt idx="1248">
                  <c:v>12.12890625</c:v>
                </c:pt>
                <c:pt idx="1249">
                  <c:v>10.12890625</c:v>
                </c:pt>
                <c:pt idx="1250">
                  <c:v>-64.87109375</c:v>
                </c:pt>
                <c:pt idx="1251">
                  <c:v>27.12890625</c:v>
                </c:pt>
                <c:pt idx="1252">
                  <c:v>-38.87109375</c:v>
                </c:pt>
                <c:pt idx="1253">
                  <c:v>13.12890625</c:v>
                </c:pt>
                <c:pt idx="1254">
                  <c:v>-85.87109375</c:v>
                </c:pt>
                <c:pt idx="1255">
                  <c:v>52.12890625</c:v>
                </c:pt>
                <c:pt idx="1256">
                  <c:v>5.12890625</c:v>
                </c:pt>
                <c:pt idx="1257">
                  <c:v>18.12890625</c:v>
                </c:pt>
                <c:pt idx="1258">
                  <c:v>-8.87109375</c:v>
                </c:pt>
                <c:pt idx="1259">
                  <c:v>87.12890625</c:v>
                </c:pt>
                <c:pt idx="1260">
                  <c:v>-8.87109375</c:v>
                </c:pt>
                <c:pt idx="1261">
                  <c:v>-5.87109375</c:v>
                </c:pt>
                <c:pt idx="1262">
                  <c:v>-59.87109375</c:v>
                </c:pt>
                <c:pt idx="1263">
                  <c:v>7.12890625</c:v>
                </c:pt>
                <c:pt idx="1264">
                  <c:v>-14.87109375</c:v>
                </c:pt>
                <c:pt idx="1265">
                  <c:v>-96.87109375</c:v>
                </c:pt>
                <c:pt idx="1266">
                  <c:v>-19.87109375</c:v>
                </c:pt>
                <c:pt idx="1267">
                  <c:v>-32.87109375</c:v>
                </c:pt>
                <c:pt idx="1268">
                  <c:v>-72.87109375</c:v>
                </c:pt>
                <c:pt idx="1269">
                  <c:v>31.12890625</c:v>
                </c:pt>
                <c:pt idx="1270">
                  <c:v>-43.87109375</c:v>
                </c:pt>
                <c:pt idx="1271">
                  <c:v>33.12890625</c:v>
                </c:pt>
                <c:pt idx="1272">
                  <c:v>-19.87109375</c:v>
                </c:pt>
                <c:pt idx="1273">
                  <c:v>-18.87109375</c:v>
                </c:pt>
                <c:pt idx="1274">
                  <c:v>-4.87109375</c:v>
                </c:pt>
                <c:pt idx="1275">
                  <c:v>67.12890625</c:v>
                </c:pt>
                <c:pt idx="1276">
                  <c:v>22.12890625</c:v>
                </c:pt>
                <c:pt idx="1277">
                  <c:v>-3.87109375</c:v>
                </c:pt>
                <c:pt idx="1278">
                  <c:v>-37.87109375</c:v>
                </c:pt>
                <c:pt idx="1279">
                  <c:v>4.12890625</c:v>
                </c:pt>
                <c:pt idx="1280">
                  <c:v>-26.66015625</c:v>
                </c:pt>
                <c:pt idx="1281">
                  <c:v>-26.66015625</c:v>
                </c:pt>
                <c:pt idx="1282">
                  <c:v>61.33984375</c:v>
                </c:pt>
                <c:pt idx="1283">
                  <c:v>53.33984375</c:v>
                </c:pt>
                <c:pt idx="1284">
                  <c:v>-37.66015625</c:v>
                </c:pt>
                <c:pt idx="1285">
                  <c:v>5.33984375</c:v>
                </c:pt>
                <c:pt idx="1286">
                  <c:v>-30.66015625</c:v>
                </c:pt>
                <c:pt idx="1287">
                  <c:v>-33.66015625</c:v>
                </c:pt>
                <c:pt idx="1288">
                  <c:v>22.33984375</c:v>
                </c:pt>
                <c:pt idx="1289">
                  <c:v>27.33984375</c:v>
                </c:pt>
                <c:pt idx="1290">
                  <c:v>24.33984375</c:v>
                </c:pt>
                <c:pt idx="1291">
                  <c:v>20.33984375</c:v>
                </c:pt>
                <c:pt idx="1292">
                  <c:v>-31.66015625</c:v>
                </c:pt>
                <c:pt idx="1293">
                  <c:v>-23.66015625</c:v>
                </c:pt>
                <c:pt idx="1294">
                  <c:v>-40.66015625</c:v>
                </c:pt>
                <c:pt idx="1295">
                  <c:v>-94.66015625</c:v>
                </c:pt>
                <c:pt idx="1296">
                  <c:v>-36.66015625</c:v>
                </c:pt>
                <c:pt idx="1297">
                  <c:v>-45.66015625</c:v>
                </c:pt>
                <c:pt idx="1298">
                  <c:v>12.33984375</c:v>
                </c:pt>
                <c:pt idx="1299">
                  <c:v>30.33984375</c:v>
                </c:pt>
                <c:pt idx="1300">
                  <c:v>11.33984375</c:v>
                </c:pt>
                <c:pt idx="1301">
                  <c:v>57.12890625</c:v>
                </c:pt>
                <c:pt idx="1302">
                  <c:v>29.12890625</c:v>
                </c:pt>
                <c:pt idx="1303">
                  <c:v>16.12890625</c:v>
                </c:pt>
                <c:pt idx="1304">
                  <c:v>-5.87109375</c:v>
                </c:pt>
                <c:pt idx="1305">
                  <c:v>-42.87109375</c:v>
                </c:pt>
                <c:pt idx="1306">
                  <c:v>6.12890625</c:v>
                </c:pt>
                <c:pt idx="1307">
                  <c:v>-5.87109375</c:v>
                </c:pt>
                <c:pt idx="1308">
                  <c:v>-43.87109375</c:v>
                </c:pt>
                <c:pt idx="1309">
                  <c:v>-0.87109375</c:v>
                </c:pt>
                <c:pt idx="1310">
                  <c:v>35.12890625</c:v>
                </c:pt>
                <c:pt idx="1311">
                  <c:v>50.12890625</c:v>
                </c:pt>
                <c:pt idx="1312">
                  <c:v>-63.87109375</c:v>
                </c:pt>
                <c:pt idx="1313">
                  <c:v>26.12890625</c:v>
                </c:pt>
                <c:pt idx="1314">
                  <c:v>111.1289062</c:v>
                </c:pt>
                <c:pt idx="1315">
                  <c:v>-20.87109375</c:v>
                </c:pt>
                <c:pt idx="1316">
                  <c:v>44.12890625</c:v>
                </c:pt>
                <c:pt idx="1317">
                  <c:v>42.12890625</c:v>
                </c:pt>
                <c:pt idx="1318">
                  <c:v>50.12890625</c:v>
                </c:pt>
                <c:pt idx="1319">
                  <c:v>-8.87109375</c:v>
                </c:pt>
                <c:pt idx="1320">
                  <c:v>49.12890625</c:v>
                </c:pt>
                <c:pt idx="1321">
                  <c:v>4.12890625</c:v>
                </c:pt>
                <c:pt idx="1322">
                  <c:v>-20.87109375</c:v>
                </c:pt>
                <c:pt idx="1323">
                  <c:v>-43.87109375</c:v>
                </c:pt>
                <c:pt idx="1324">
                  <c:v>-20.87109375</c:v>
                </c:pt>
                <c:pt idx="1325">
                  <c:v>11.12890625</c:v>
                </c:pt>
                <c:pt idx="1326">
                  <c:v>3.12890625</c:v>
                </c:pt>
                <c:pt idx="1327">
                  <c:v>-7.87109375</c:v>
                </c:pt>
                <c:pt idx="1328">
                  <c:v>-3.8125</c:v>
                </c:pt>
                <c:pt idx="1329">
                  <c:v>-24.8125</c:v>
                </c:pt>
                <c:pt idx="1330">
                  <c:v>19.1875</c:v>
                </c:pt>
                <c:pt idx="1331">
                  <c:v>-18.8125</c:v>
                </c:pt>
                <c:pt idx="1332">
                  <c:v>-55.8125</c:v>
                </c:pt>
                <c:pt idx="1333">
                  <c:v>44.1875</c:v>
                </c:pt>
                <c:pt idx="1334">
                  <c:v>-41.8125</c:v>
                </c:pt>
                <c:pt idx="1335">
                  <c:v>34.1875</c:v>
                </c:pt>
                <c:pt idx="1336">
                  <c:v>-21.8125</c:v>
                </c:pt>
                <c:pt idx="1337">
                  <c:v>14.1875</c:v>
                </c:pt>
                <c:pt idx="1338">
                  <c:v>10.1875</c:v>
                </c:pt>
                <c:pt idx="1339">
                  <c:v>-22.8125</c:v>
                </c:pt>
                <c:pt idx="1340">
                  <c:v>-12.8125</c:v>
                </c:pt>
                <c:pt idx="1341">
                  <c:v>-43.8125</c:v>
                </c:pt>
                <c:pt idx="1342">
                  <c:v>-11.8125</c:v>
                </c:pt>
                <c:pt idx="1343">
                  <c:v>-20.8125</c:v>
                </c:pt>
                <c:pt idx="1344">
                  <c:v>82.1875</c:v>
                </c:pt>
                <c:pt idx="1345">
                  <c:v>-60.8125</c:v>
                </c:pt>
                <c:pt idx="1346">
                  <c:v>36.1875</c:v>
                </c:pt>
                <c:pt idx="1347">
                  <c:v>13.1875</c:v>
                </c:pt>
                <c:pt idx="1348">
                  <c:v>-12.8125</c:v>
                </c:pt>
                <c:pt idx="1349">
                  <c:v>-21.8125</c:v>
                </c:pt>
                <c:pt idx="1350">
                  <c:v>-4.8125</c:v>
                </c:pt>
                <c:pt idx="1351">
                  <c:v>-16.8125</c:v>
                </c:pt>
                <c:pt idx="1352">
                  <c:v>-82.8125</c:v>
                </c:pt>
                <c:pt idx="1353">
                  <c:v>44.1875</c:v>
                </c:pt>
                <c:pt idx="1354">
                  <c:v>1.1875</c:v>
                </c:pt>
                <c:pt idx="1355">
                  <c:v>-13.8125</c:v>
                </c:pt>
                <c:pt idx="1356">
                  <c:v>-103.8125</c:v>
                </c:pt>
                <c:pt idx="1357">
                  <c:v>-8.8125</c:v>
                </c:pt>
                <c:pt idx="1358">
                  <c:v>35.1875</c:v>
                </c:pt>
                <c:pt idx="1359">
                  <c:v>-15.8125</c:v>
                </c:pt>
                <c:pt idx="1360">
                  <c:v>134.1875</c:v>
                </c:pt>
                <c:pt idx="1361">
                  <c:v>-8.75390625</c:v>
                </c:pt>
                <c:pt idx="1362">
                  <c:v>29.24609375</c:v>
                </c:pt>
                <c:pt idx="1363">
                  <c:v>2.24609375</c:v>
                </c:pt>
                <c:pt idx="1364">
                  <c:v>-118.7539062</c:v>
                </c:pt>
                <c:pt idx="1365">
                  <c:v>-16.75390625</c:v>
                </c:pt>
                <c:pt idx="1366">
                  <c:v>-21.75390625</c:v>
                </c:pt>
                <c:pt idx="1367">
                  <c:v>66.24609375</c:v>
                </c:pt>
                <c:pt idx="1368">
                  <c:v>-20.75390625</c:v>
                </c:pt>
                <c:pt idx="1369">
                  <c:v>31.24609375</c:v>
                </c:pt>
                <c:pt idx="1370">
                  <c:v>-30.75390625</c:v>
                </c:pt>
                <c:pt idx="1371">
                  <c:v>-45.75390625</c:v>
                </c:pt>
                <c:pt idx="1372">
                  <c:v>51.24609375</c:v>
                </c:pt>
                <c:pt idx="1373">
                  <c:v>-42.75390625</c:v>
                </c:pt>
                <c:pt idx="1374">
                  <c:v>-57.75390625</c:v>
                </c:pt>
                <c:pt idx="1375">
                  <c:v>32.24609375</c:v>
                </c:pt>
                <c:pt idx="1376">
                  <c:v>28.24609375</c:v>
                </c:pt>
                <c:pt idx="1377">
                  <c:v>-60.75390625</c:v>
                </c:pt>
                <c:pt idx="1378">
                  <c:v>-26.75390625</c:v>
                </c:pt>
                <c:pt idx="1379">
                  <c:v>-62.75390625</c:v>
                </c:pt>
                <c:pt idx="1380">
                  <c:v>-4.75390625</c:v>
                </c:pt>
                <c:pt idx="1381">
                  <c:v>23.24609375</c:v>
                </c:pt>
                <c:pt idx="1382">
                  <c:v>73.24609375</c:v>
                </c:pt>
                <c:pt idx="1383">
                  <c:v>68.24609375</c:v>
                </c:pt>
                <c:pt idx="1384">
                  <c:v>-55.75390625</c:v>
                </c:pt>
                <c:pt idx="1385">
                  <c:v>33.24609375</c:v>
                </c:pt>
                <c:pt idx="1386">
                  <c:v>2.24609375</c:v>
                </c:pt>
                <c:pt idx="1387">
                  <c:v>28.24609375</c:v>
                </c:pt>
                <c:pt idx="1388">
                  <c:v>104.2460938</c:v>
                </c:pt>
                <c:pt idx="1389">
                  <c:v>77.94140625</c:v>
                </c:pt>
                <c:pt idx="1390">
                  <c:v>-6.05859375</c:v>
                </c:pt>
                <c:pt idx="1391">
                  <c:v>44.94140625</c:v>
                </c:pt>
                <c:pt idx="1392">
                  <c:v>9.94140625</c:v>
                </c:pt>
                <c:pt idx="1393">
                  <c:v>-19.05859375</c:v>
                </c:pt>
                <c:pt idx="1394">
                  <c:v>-49.05859375</c:v>
                </c:pt>
                <c:pt idx="1395">
                  <c:v>-47.05859375</c:v>
                </c:pt>
                <c:pt idx="1396">
                  <c:v>-30.05859375</c:v>
                </c:pt>
                <c:pt idx="1397">
                  <c:v>-73.05859375</c:v>
                </c:pt>
                <c:pt idx="1398">
                  <c:v>-63.05859375</c:v>
                </c:pt>
                <c:pt idx="1399">
                  <c:v>68.94140625</c:v>
                </c:pt>
                <c:pt idx="1400">
                  <c:v>31.94140625</c:v>
                </c:pt>
                <c:pt idx="1401">
                  <c:v>-24.05859375</c:v>
                </c:pt>
                <c:pt idx="1402">
                  <c:v>45.94140625</c:v>
                </c:pt>
                <c:pt idx="1403">
                  <c:v>-22.05859375</c:v>
                </c:pt>
                <c:pt idx="1404">
                  <c:v>15.94140625</c:v>
                </c:pt>
                <c:pt idx="1405">
                  <c:v>51.94140625</c:v>
                </c:pt>
                <c:pt idx="1406">
                  <c:v>-4.05859375</c:v>
                </c:pt>
                <c:pt idx="1407">
                  <c:v>-18.05859375</c:v>
                </c:pt>
                <c:pt idx="1408">
                  <c:v>-10.05859375</c:v>
                </c:pt>
                <c:pt idx="1409">
                  <c:v>24.94140625</c:v>
                </c:pt>
                <c:pt idx="1410">
                  <c:v>-11.05859375</c:v>
                </c:pt>
                <c:pt idx="1411">
                  <c:v>47.94140625</c:v>
                </c:pt>
                <c:pt idx="1412">
                  <c:v>-53.765625</c:v>
                </c:pt>
                <c:pt idx="1413">
                  <c:v>20.234375</c:v>
                </c:pt>
                <c:pt idx="1414">
                  <c:v>-60.765625</c:v>
                </c:pt>
                <c:pt idx="1415">
                  <c:v>-56.765625</c:v>
                </c:pt>
                <c:pt idx="1416">
                  <c:v>-50.765625</c:v>
                </c:pt>
                <c:pt idx="1417">
                  <c:v>-12.765625</c:v>
                </c:pt>
                <c:pt idx="1418">
                  <c:v>26.234375</c:v>
                </c:pt>
                <c:pt idx="1419">
                  <c:v>14.234375</c:v>
                </c:pt>
                <c:pt idx="1420">
                  <c:v>-61.765625</c:v>
                </c:pt>
                <c:pt idx="1421">
                  <c:v>-101.765625</c:v>
                </c:pt>
                <c:pt idx="1422">
                  <c:v>3.234375</c:v>
                </c:pt>
                <c:pt idx="1423">
                  <c:v>-48.765625</c:v>
                </c:pt>
                <c:pt idx="1424">
                  <c:v>28.234375</c:v>
                </c:pt>
                <c:pt idx="1425">
                  <c:v>4.234375</c:v>
                </c:pt>
                <c:pt idx="1426">
                  <c:v>-0.765625</c:v>
                </c:pt>
                <c:pt idx="1427">
                  <c:v>37.234375</c:v>
                </c:pt>
                <c:pt idx="1428">
                  <c:v>67.234375</c:v>
                </c:pt>
                <c:pt idx="1429">
                  <c:v>26.234375</c:v>
                </c:pt>
                <c:pt idx="1430">
                  <c:v>-39.765625</c:v>
                </c:pt>
                <c:pt idx="1431">
                  <c:v>-5.765625</c:v>
                </c:pt>
                <c:pt idx="1432">
                  <c:v>-77.765625</c:v>
                </c:pt>
                <c:pt idx="1433">
                  <c:v>-2.765625</c:v>
                </c:pt>
                <c:pt idx="1434">
                  <c:v>43.16796875</c:v>
                </c:pt>
                <c:pt idx="1435">
                  <c:v>13.16796875</c:v>
                </c:pt>
                <c:pt idx="1436">
                  <c:v>-19.83203125</c:v>
                </c:pt>
                <c:pt idx="1437">
                  <c:v>45.16796875</c:v>
                </c:pt>
                <c:pt idx="1438">
                  <c:v>-27.83203125</c:v>
                </c:pt>
                <c:pt idx="1439">
                  <c:v>-16.83203125</c:v>
                </c:pt>
                <c:pt idx="1440">
                  <c:v>-10.83203125</c:v>
                </c:pt>
                <c:pt idx="1441">
                  <c:v>20.16796875</c:v>
                </c:pt>
                <c:pt idx="1442">
                  <c:v>3.16796875</c:v>
                </c:pt>
                <c:pt idx="1443">
                  <c:v>9.16796875</c:v>
                </c:pt>
                <c:pt idx="1444">
                  <c:v>47.16796875</c:v>
                </c:pt>
                <c:pt idx="1445">
                  <c:v>11.16796875</c:v>
                </c:pt>
                <c:pt idx="1446">
                  <c:v>53.16796875</c:v>
                </c:pt>
                <c:pt idx="1447">
                  <c:v>-41.83203125</c:v>
                </c:pt>
                <c:pt idx="1448">
                  <c:v>-52.83203125</c:v>
                </c:pt>
                <c:pt idx="1449">
                  <c:v>-7.83203125</c:v>
                </c:pt>
                <c:pt idx="1450">
                  <c:v>76.16796875</c:v>
                </c:pt>
                <c:pt idx="1451">
                  <c:v>-68.83203125</c:v>
                </c:pt>
                <c:pt idx="1452">
                  <c:v>-18.83203125</c:v>
                </c:pt>
                <c:pt idx="1453">
                  <c:v>106.1679688</c:v>
                </c:pt>
                <c:pt idx="1454">
                  <c:v>2.16796875</c:v>
                </c:pt>
                <c:pt idx="1455">
                  <c:v>-8.83203125</c:v>
                </c:pt>
                <c:pt idx="1456">
                  <c:v>4.16796875</c:v>
                </c:pt>
                <c:pt idx="1457">
                  <c:v>-17.83203125</c:v>
                </c:pt>
                <c:pt idx="1458">
                  <c:v>67.12890625</c:v>
                </c:pt>
                <c:pt idx="1459">
                  <c:v>-34.87109375</c:v>
                </c:pt>
                <c:pt idx="1460">
                  <c:v>1.12890625</c:v>
                </c:pt>
                <c:pt idx="1461">
                  <c:v>42.12890625</c:v>
                </c:pt>
                <c:pt idx="1462">
                  <c:v>-47.87109375</c:v>
                </c:pt>
                <c:pt idx="1463">
                  <c:v>34.12890625</c:v>
                </c:pt>
                <c:pt idx="1464">
                  <c:v>66.12890625</c:v>
                </c:pt>
                <c:pt idx="1465">
                  <c:v>73.12890625</c:v>
                </c:pt>
                <c:pt idx="1466">
                  <c:v>39.12890625</c:v>
                </c:pt>
                <c:pt idx="1467">
                  <c:v>-52.87109375</c:v>
                </c:pt>
                <c:pt idx="1468">
                  <c:v>-62.87109375</c:v>
                </c:pt>
                <c:pt idx="1469">
                  <c:v>-25.87109375</c:v>
                </c:pt>
                <c:pt idx="1470">
                  <c:v>-61.87109375</c:v>
                </c:pt>
                <c:pt idx="1471">
                  <c:v>16.12890625</c:v>
                </c:pt>
                <c:pt idx="1472">
                  <c:v>-10.87109375</c:v>
                </c:pt>
                <c:pt idx="1473">
                  <c:v>10.12890625</c:v>
                </c:pt>
                <c:pt idx="1474">
                  <c:v>-34.87109375</c:v>
                </c:pt>
                <c:pt idx="1475">
                  <c:v>-17.87109375</c:v>
                </c:pt>
                <c:pt idx="1476">
                  <c:v>30.12890625</c:v>
                </c:pt>
                <c:pt idx="1477">
                  <c:v>59.12890625</c:v>
                </c:pt>
                <c:pt idx="1478">
                  <c:v>4.12890625</c:v>
                </c:pt>
                <c:pt idx="1479">
                  <c:v>49.12890625</c:v>
                </c:pt>
                <c:pt idx="1480">
                  <c:v>-51.87109375</c:v>
                </c:pt>
                <c:pt idx="1481">
                  <c:v>-33.87109375</c:v>
                </c:pt>
                <c:pt idx="1482">
                  <c:v>26.12890625</c:v>
                </c:pt>
                <c:pt idx="1483">
                  <c:v>-36.66015625</c:v>
                </c:pt>
                <c:pt idx="1484">
                  <c:v>-11.66015625</c:v>
                </c:pt>
                <c:pt idx="1485">
                  <c:v>-25.66015625</c:v>
                </c:pt>
                <c:pt idx="1486">
                  <c:v>43.33984375</c:v>
                </c:pt>
                <c:pt idx="1487">
                  <c:v>-5.66015625</c:v>
                </c:pt>
                <c:pt idx="1488">
                  <c:v>-24.66015625</c:v>
                </c:pt>
                <c:pt idx="1489">
                  <c:v>-88.66015625</c:v>
                </c:pt>
                <c:pt idx="1490">
                  <c:v>16.33984375</c:v>
                </c:pt>
                <c:pt idx="1491">
                  <c:v>52.33984375</c:v>
                </c:pt>
                <c:pt idx="1492">
                  <c:v>42.33984375</c:v>
                </c:pt>
                <c:pt idx="1493">
                  <c:v>-23.66015625</c:v>
                </c:pt>
                <c:pt idx="1494">
                  <c:v>-51.66015625</c:v>
                </c:pt>
                <c:pt idx="1495">
                  <c:v>3.33984375</c:v>
                </c:pt>
                <c:pt idx="1496">
                  <c:v>62.33984375</c:v>
                </c:pt>
                <c:pt idx="1497">
                  <c:v>-11.66015625</c:v>
                </c:pt>
                <c:pt idx="1498">
                  <c:v>-48.66015625</c:v>
                </c:pt>
                <c:pt idx="1499">
                  <c:v>-90.66015625</c:v>
                </c:pt>
                <c:pt idx="1500">
                  <c:v>25.33984375</c:v>
                </c:pt>
                <c:pt idx="1501">
                  <c:v>-23.87109375</c:v>
                </c:pt>
                <c:pt idx="1502">
                  <c:v>-45.87109375</c:v>
                </c:pt>
                <c:pt idx="1503">
                  <c:v>-92.87109375</c:v>
                </c:pt>
                <c:pt idx="1504">
                  <c:v>-83.87109375</c:v>
                </c:pt>
                <c:pt idx="1505">
                  <c:v>10.12890625</c:v>
                </c:pt>
                <c:pt idx="1506">
                  <c:v>-20.87109375</c:v>
                </c:pt>
                <c:pt idx="1507">
                  <c:v>-44.87109375</c:v>
                </c:pt>
                <c:pt idx="1508">
                  <c:v>56.12890625</c:v>
                </c:pt>
                <c:pt idx="1509">
                  <c:v>62.12890625</c:v>
                </c:pt>
                <c:pt idx="1510">
                  <c:v>107.1289062</c:v>
                </c:pt>
                <c:pt idx="1511">
                  <c:v>-50.87109375</c:v>
                </c:pt>
                <c:pt idx="1512">
                  <c:v>-9.87109375</c:v>
                </c:pt>
                <c:pt idx="1513">
                  <c:v>4.12890625</c:v>
                </c:pt>
                <c:pt idx="1514">
                  <c:v>-56.87109375</c:v>
                </c:pt>
                <c:pt idx="1515">
                  <c:v>28.12890625</c:v>
                </c:pt>
                <c:pt idx="1516">
                  <c:v>-15.87109375</c:v>
                </c:pt>
                <c:pt idx="1517">
                  <c:v>62.12890625</c:v>
                </c:pt>
                <c:pt idx="1518">
                  <c:v>20.12890625</c:v>
                </c:pt>
                <c:pt idx="1519">
                  <c:v>3.12890625</c:v>
                </c:pt>
                <c:pt idx="1520">
                  <c:v>27.12890625</c:v>
                </c:pt>
                <c:pt idx="1521">
                  <c:v>35.12890625</c:v>
                </c:pt>
                <c:pt idx="1522">
                  <c:v>37.12890625</c:v>
                </c:pt>
                <c:pt idx="1523">
                  <c:v>-17.87109375</c:v>
                </c:pt>
                <c:pt idx="1524">
                  <c:v>68.12890625</c:v>
                </c:pt>
                <c:pt idx="1525">
                  <c:v>-112.8710938</c:v>
                </c:pt>
                <c:pt idx="1526">
                  <c:v>-49.87109375</c:v>
                </c:pt>
                <c:pt idx="1527">
                  <c:v>37.12890625</c:v>
                </c:pt>
                <c:pt idx="1528">
                  <c:v>-12.87109375</c:v>
                </c:pt>
                <c:pt idx="1529">
                  <c:v>29.12890625</c:v>
                </c:pt>
                <c:pt idx="1530">
                  <c:v>-40.87109375</c:v>
                </c:pt>
                <c:pt idx="1531">
                  <c:v>-0.8125</c:v>
                </c:pt>
                <c:pt idx="1532">
                  <c:v>-38.8125</c:v>
                </c:pt>
                <c:pt idx="1533">
                  <c:v>-7.8125</c:v>
                </c:pt>
                <c:pt idx="1534">
                  <c:v>12.1875</c:v>
                </c:pt>
                <c:pt idx="1535">
                  <c:v>27.1875</c:v>
                </c:pt>
                <c:pt idx="1536">
                  <c:v>60.1875</c:v>
                </c:pt>
                <c:pt idx="1537">
                  <c:v>50.1875</c:v>
                </c:pt>
                <c:pt idx="1538">
                  <c:v>-58.8125</c:v>
                </c:pt>
                <c:pt idx="1539">
                  <c:v>-21.8125</c:v>
                </c:pt>
                <c:pt idx="1540">
                  <c:v>14.1875</c:v>
                </c:pt>
                <c:pt idx="1541">
                  <c:v>70.1875</c:v>
                </c:pt>
                <c:pt idx="1542">
                  <c:v>26.1875</c:v>
                </c:pt>
                <c:pt idx="1543">
                  <c:v>17.1875</c:v>
                </c:pt>
                <c:pt idx="1544">
                  <c:v>16.1875</c:v>
                </c:pt>
                <c:pt idx="1545">
                  <c:v>-15.8125</c:v>
                </c:pt>
                <c:pt idx="1546">
                  <c:v>-72.8125</c:v>
                </c:pt>
                <c:pt idx="1547">
                  <c:v>-10.8125</c:v>
                </c:pt>
                <c:pt idx="1548">
                  <c:v>-84.8125</c:v>
                </c:pt>
                <c:pt idx="1549">
                  <c:v>-22.8125</c:v>
                </c:pt>
                <c:pt idx="1550">
                  <c:v>3.1875</c:v>
                </c:pt>
                <c:pt idx="1551">
                  <c:v>19.1875</c:v>
                </c:pt>
                <c:pt idx="1552">
                  <c:v>-9.8125</c:v>
                </c:pt>
                <c:pt idx="1553">
                  <c:v>35.1875</c:v>
                </c:pt>
                <c:pt idx="1554">
                  <c:v>-57.8125</c:v>
                </c:pt>
                <c:pt idx="1555">
                  <c:v>-52.8125</c:v>
                </c:pt>
                <c:pt idx="1556">
                  <c:v>0.1875</c:v>
                </c:pt>
                <c:pt idx="1557">
                  <c:v>32.1875</c:v>
                </c:pt>
                <c:pt idx="1558">
                  <c:v>-12.8125</c:v>
                </c:pt>
                <c:pt idx="1559">
                  <c:v>-84.8125</c:v>
                </c:pt>
                <c:pt idx="1560">
                  <c:v>-20.8125</c:v>
                </c:pt>
                <c:pt idx="1561">
                  <c:v>83.1875</c:v>
                </c:pt>
                <c:pt idx="1562">
                  <c:v>3.1875</c:v>
                </c:pt>
                <c:pt idx="1563">
                  <c:v>-45.8125</c:v>
                </c:pt>
                <c:pt idx="1564">
                  <c:v>11.1875</c:v>
                </c:pt>
                <c:pt idx="1565">
                  <c:v>73.1875</c:v>
                </c:pt>
                <c:pt idx="1566">
                  <c:v>22.1875</c:v>
                </c:pt>
                <c:pt idx="1567">
                  <c:v>4.1875</c:v>
                </c:pt>
                <c:pt idx="1568">
                  <c:v>10.1875</c:v>
                </c:pt>
                <c:pt idx="1569">
                  <c:v>-2.8125</c:v>
                </c:pt>
                <c:pt idx="1570">
                  <c:v>38.1875</c:v>
                </c:pt>
                <c:pt idx="1571">
                  <c:v>-39.8125</c:v>
                </c:pt>
                <c:pt idx="1572">
                  <c:v>12.1875</c:v>
                </c:pt>
                <c:pt idx="1573">
                  <c:v>-20.8125</c:v>
                </c:pt>
                <c:pt idx="1574">
                  <c:v>-33.8125</c:v>
                </c:pt>
                <c:pt idx="1575">
                  <c:v>10.1875</c:v>
                </c:pt>
                <c:pt idx="1576">
                  <c:v>126.2460938</c:v>
                </c:pt>
                <c:pt idx="1577">
                  <c:v>-78.75390625</c:v>
                </c:pt>
                <c:pt idx="1578">
                  <c:v>22.24609375</c:v>
                </c:pt>
                <c:pt idx="1579">
                  <c:v>-4.75390625</c:v>
                </c:pt>
                <c:pt idx="1580">
                  <c:v>95.24609375</c:v>
                </c:pt>
                <c:pt idx="1581">
                  <c:v>-6.75390625</c:v>
                </c:pt>
                <c:pt idx="1582">
                  <c:v>-20.75390625</c:v>
                </c:pt>
                <c:pt idx="1583">
                  <c:v>43.24609375</c:v>
                </c:pt>
                <c:pt idx="1584">
                  <c:v>-41.75390625</c:v>
                </c:pt>
                <c:pt idx="1585">
                  <c:v>25.24609375</c:v>
                </c:pt>
                <c:pt idx="1586">
                  <c:v>6.24609375</c:v>
                </c:pt>
                <c:pt idx="1587">
                  <c:v>18.24609375</c:v>
                </c:pt>
                <c:pt idx="1588">
                  <c:v>-88.75390625</c:v>
                </c:pt>
                <c:pt idx="1589">
                  <c:v>32.24609375</c:v>
                </c:pt>
                <c:pt idx="1590">
                  <c:v>-45.75390625</c:v>
                </c:pt>
                <c:pt idx="1591">
                  <c:v>-92.75390625</c:v>
                </c:pt>
                <c:pt idx="1592">
                  <c:v>-2.75390625</c:v>
                </c:pt>
                <c:pt idx="1593">
                  <c:v>-15.75390625</c:v>
                </c:pt>
                <c:pt idx="1594">
                  <c:v>-81.75390625</c:v>
                </c:pt>
                <c:pt idx="1595">
                  <c:v>75.24609375</c:v>
                </c:pt>
                <c:pt idx="1596">
                  <c:v>58.24609375</c:v>
                </c:pt>
                <c:pt idx="1597">
                  <c:v>-8.75390625</c:v>
                </c:pt>
                <c:pt idx="1598">
                  <c:v>3.24609375</c:v>
                </c:pt>
                <c:pt idx="1599">
                  <c:v>-89.75390625</c:v>
                </c:pt>
                <c:pt idx="1600">
                  <c:v>22.24609375</c:v>
                </c:pt>
                <c:pt idx="1601">
                  <c:v>86.24609375</c:v>
                </c:pt>
                <c:pt idx="1602">
                  <c:v>35.24609375</c:v>
                </c:pt>
                <c:pt idx="1603">
                  <c:v>-34.05859375</c:v>
                </c:pt>
                <c:pt idx="1604">
                  <c:v>9.94140625</c:v>
                </c:pt>
                <c:pt idx="1605">
                  <c:v>4.94140625</c:v>
                </c:pt>
                <c:pt idx="1606">
                  <c:v>-1.05859375</c:v>
                </c:pt>
                <c:pt idx="1607">
                  <c:v>42.94140625</c:v>
                </c:pt>
                <c:pt idx="1608">
                  <c:v>-91.05859375</c:v>
                </c:pt>
                <c:pt idx="1609">
                  <c:v>19.94140625</c:v>
                </c:pt>
                <c:pt idx="1610">
                  <c:v>-84.05859375</c:v>
                </c:pt>
                <c:pt idx="1611">
                  <c:v>25.94140625</c:v>
                </c:pt>
                <c:pt idx="1612">
                  <c:v>-9.05859375</c:v>
                </c:pt>
                <c:pt idx="1613">
                  <c:v>1.94140625</c:v>
                </c:pt>
                <c:pt idx="1614">
                  <c:v>12.94140625</c:v>
                </c:pt>
                <c:pt idx="1615">
                  <c:v>-52.05859375</c:v>
                </c:pt>
                <c:pt idx="1616">
                  <c:v>-40.05859375</c:v>
                </c:pt>
                <c:pt idx="1617">
                  <c:v>-16.05859375</c:v>
                </c:pt>
                <c:pt idx="1618">
                  <c:v>-57.05859375</c:v>
                </c:pt>
                <c:pt idx="1619">
                  <c:v>-29.05859375</c:v>
                </c:pt>
                <c:pt idx="1620">
                  <c:v>-48.05859375</c:v>
                </c:pt>
                <c:pt idx="1621">
                  <c:v>-29.05859375</c:v>
                </c:pt>
                <c:pt idx="1622">
                  <c:v>-17.05859375</c:v>
                </c:pt>
                <c:pt idx="1623">
                  <c:v>19.94140625</c:v>
                </c:pt>
                <c:pt idx="1624">
                  <c:v>-20.05859375</c:v>
                </c:pt>
                <c:pt idx="1625">
                  <c:v>1.94140625</c:v>
                </c:pt>
                <c:pt idx="1626">
                  <c:v>-42.765625</c:v>
                </c:pt>
                <c:pt idx="1627">
                  <c:v>-27.765625</c:v>
                </c:pt>
                <c:pt idx="1628">
                  <c:v>-48.765625</c:v>
                </c:pt>
                <c:pt idx="1629">
                  <c:v>78.234375</c:v>
                </c:pt>
                <c:pt idx="1630">
                  <c:v>-19.765625</c:v>
                </c:pt>
                <c:pt idx="1631">
                  <c:v>28.234375</c:v>
                </c:pt>
                <c:pt idx="1632">
                  <c:v>29.234375</c:v>
                </c:pt>
                <c:pt idx="1633">
                  <c:v>-62.765625</c:v>
                </c:pt>
                <c:pt idx="1634">
                  <c:v>-31.765625</c:v>
                </c:pt>
                <c:pt idx="1635">
                  <c:v>-97.765625</c:v>
                </c:pt>
                <c:pt idx="1636">
                  <c:v>53.234375</c:v>
                </c:pt>
                <c:pt idx="1637">
                  <c:v>-3.765625</c:v>
                </c:pt>
                <c:pt idx="1638">
                  <c:v>-25.765625</c:v>
                </c:pt>
                <c:pt idx="1639">
                  <c:v>-22.765625</c:v>
                </c:pt>
                <c:pt idx="1640">
                  <c:v>73.234375</c:v>
                </c:pt>
                <c:pt idx="1641">
                  <c:v>-15.765625</c:v>
                </c:pt>
                <c:pt idx="1642">
                  <c:v>9.234375</c:v>
                </c:pt>
                <c:pt idx="1643">
                  <c:v>40.234375</c:v>
                </c:pt>
                <c:pt idx="1644">
                  <c:v>-52.765625</c:v>
                </c:pt>
                <c:pt idx="1645">
                  <c:v>57.234375</c:v>
                </c:pt>
                <c:pt idx="1646">
                  <c:v>32.234375</c:v>
                </c:pt>
                <c:pt idx="1647">
                  <c:v>14.234375</c:v>
                </c:pt>
                <c:pt idx="1648">
                  <c:v>-49.765625</c:v>
                </c:pt>
                <c:pt idx="1649">
                  <c:v>63.234375</c:v>
                </c:pt>
                <c:pt idx="1650">
                  <c:v>-19.765625</c:v>
                </c:pt>
                <c:pt idx="1651">
                  <c:v>1.234375</c:v>
                </c:pt>
                <c:pt idx="1652">
                  <c:v>11.234375</c:v>
                </c:pt>
                <c:pt idx="1653">
                  <c:v>10.234375</c:v>
                </c:pt>
                <c:pt idx="1654">
                  <c:v>66.234375</c:v>
                </c:pt>
                <c:pt idx="1655">
                  <c:v>-39.765625</c:v>
                </c:pt>
                <c:pt idx="1656">
                  <c:v>28.16796875</c:v>
                </c:pt>
                <c:pt idx="1657">
                  <c:v>-50.83203125</c:v>
                </c:pt>
                <c:pt idx="1658">
                  <c:v>-29.83203125</c:v>
                </c:pt>
                <c:pt idx="1659">
                  <c:v>21.16796875</c:v>
                </c:pt>
                <c:pt idx="1660">
                  <c:v>14.16796875</c:v>
                </c:pt>
                <c:pt idx="1661">
                  <c:v>-36.83203125</c:v>
                </c:pt>
                <c:pt idx="1662">
                  <c:v>-39.83203125</c:v>
                </c:pt>
                <c:pt idx="1663">
                  <c:v>35.16796875</c:v>
                </c:pt>
                <c:pt idx="1664">
                  <c:v>-24.83203125</c:v>
                </c:pt>
                <c:pt idx="1665">
                  <c:v>49.16796875</c:v>
                </c:pt>
                <c:pt idx="1666">
                  <c:v>-39.83203125</c:v>
                </c:pt>
                <c:pt idx="1667">
                  <c:v>34.16796875</c:v>
                </c:pt>
                <c:pt idx="1668">
                  <c:v>-56.83203125</c:v>
                </c:pt>
                <c:pt idx="1669">
                  <c:v>-15.83203125</c:v>
                </c:pt>
                <c:pt idx="1670">
                  <c:v>0.16796875</c:v>
                </c:pt>
                <c:pt idx="1671">
                  <c:v>48.16796875</c:v>
                </c:pt>
                <c:pt idx="1672">
                  <c:v>-148.83203119999999</c:v>
                </c:pt>
                <c:pt idx="1673">
                  <c:v>85.16796875</c:v>
                </c:pt>
                <c:pt idx="1674">
                  <c:v>16.16796875</c:v>
                </c:pt>
                <c:pt idx="1675">
                  <c:v>-12.83203125</c:v>
                </c:pt>
                <c:pt idx="1676">
                  <c:v>-94.83203125</c:v>
                </c:pt>
                <c:pt idx="1677">
                  <c:v>-56.83203125</c:v>
                </c:pt>
                <c:pt idx="1678">
                  <c:v>14.16796875</c:v>
                </c:pt>
                <c:pt idx="1679">
                  <c:v>-15.83203125</c:v>
                </c:pt>
                <c:pt idx="1680">
                  <c:v>47.16796875</c:v>
                </c:pt>
                <c:pt idx="1681">
                  <c:v>71.16796875</c:v>
                </c:pt>
                <c:pt idx="1682">
                  <c:v>7.16796875</c:v>
                </c:pt>
                <c:pt idx="1683">
                  <c:v>22.16796875</c:v>
                </c:pt>
                <c:pt idx="1684">
                  <c:v>-75.83203125</c:v>
                </c:pt>
                <c:pt idx="1685">
                  <c:v>48.16796875</c:v>
                </c:pt>
                <c:pt idx="1686">
                  <c:v>-99.83203125</c:v>
                </c:pt>
                <c:pt idx="1687">
                  <c:v>39.16796875</c:v>
                </c:pt>
                <c:pt idx="1688">
                  <c:v>11.16796875</c:v>
                </c:pt>
                <c:pt idx="1689">
                  <c:v>-26.83203125</c:v>
                </c:pt>
                <c:pt idx="1690">
                  <c:v>40.16796875</c:v>
                </c:pt>
                <c:pt idx="1691">
                  <c:v>11.16796875</c:v>
                </c:pt>
                <c:pt idx="1692">
                  <c:v>41.16796875</c:v>
                </c:pt>
                <c:pt idx="1693">
                  <c:v>-28.83203125</c:v>
                </c:pt>
                <c:pt idx="1694">
                  <c:v>28.16796875</c:v>
                </c:pt>
                <c:pt idx="1695">
                  <c:v>-40.83203125</c:v>
                </c:pt>
                <c:pt idx="1696">
                  <c:v>11.16796875</c:v>
                </c:pt>
                <c:pt idx="1697">
                  <c:v>-14.83203125</c:v>
                </c:pt>
                <c:pt idx="1698">
                  <c:v>-29.83203125</c:v>
                </c:pt>
                <c:pt idx="1699">
                  <c:v>24.16796875</c:v>
                </c:pt>
                <c:pt idx="1700">
                  <c:v>-3.83203125</c:v>
                </c:pt>
                <c:pt idx="1701">
                  <c:v>6.12890625</c:v>
                </c:pt>
                <c:pt idx="1702">
                  <c:v>39.12890625</c:v>
                </c:pt>
                <c:pt idx="1703">
                  <c:v>27.12890625</c:v>
                </c:pt>
                <c:pt idx="1704">
                  <c:v>-3.87109375</c:v>
                </c:pt>
                <c:pt idx="1705">
                  <c:v>-38.87109375</c:v>
                </c:pt>
                <c:pt idx="1706">
                  <c:v>13.12890625</c:v>
                </c:pt>
                <c:pt idx="1707">
                  <c:v>77.12890625</c:v>
                </c:pt>
                <c:pt idx="1708">
                  <c:v>-14.87109375</c:v>
                </c:pt>
                <c:pt idx="1709">
                  <c:v>5.12890625</c:v>
                </c:pt>
                <c:pt idx="1710">
                  <c:v>47.12890625</c:v>
                </c:pt>
                <c:pt idx="1711">
                  <c:v>-16.87109375</c:v>
                </c:pt>
                <c:pt idx="1712">
                  <c:v>18.12890625</c:v>
                </c:pt>
                <c:pt idx="1713">
                  <c:v>55.12890625</c:v>
                </c:pt>
                <c:pt idx="1714">
                  <c:v>-2.87109375</c:v>
                </c:pt>
                <c:pt idx="1715">
                  <c:v>34.12890625</c:v>
                </c:pt>
                <c:pt idx="1716">
                  <c:v>6.12890625</c:v>
                </c:pt>
                <c:pt idx="1717">
                  <c:v>7.12890625</c:v>
                </c:pt>
                <c:pt idx="1718">
                  <c:v>-73.87109375</c:v>
                </c:pt>
                <c:pt idx="1719">
                  <c:v>-54.87109375</c:v>
                </c:pt>
                <c:pt idx="1720">
                  <c:v>-66.87109375</c:v>
                </c:pt>
                <c:pt idx="1721">
                  <c:v>-17.87109375</c:v>
                </c:pt>
                <c:pt idx="1722">
                  <c:v>-101.8710938</c:v>
                </c:pt>
                <c:pt idx="1723">
                  <c:v>-30.87109375</c:v>
                </c:pt>
                <c:pt idx="1724">
                  <c:v>-61.87109375</c:v>
                </c:pt>
                <c:pt idx="1725">
                  <c:v>18.12890625</c:v>
                </c:pt>
                <c:pt idx="1726">
                  <c:v>-26.87109375</c:v>
                </c:pt>
                <c:pt idx="1727">
                  <c:v>30.12890625</c:v>
                </c:pt>
                <c:pt idx="1728">
                  <c:v>-12.87109375</c:v>
                </c:pt>
                <c:pt idx="1729">
                  <c:v>-28.66015625</c:v>
                </c:pt>
                <c:pt idx="1730">
                  <c:v>22.33984375</c:v>
                </c:pt>
                <c:pt idx="1731">
                  <c:v>-53.66015625</c:v>
                </c:pt>
                <c:pt idx="1732">
                  <c:v>10.33984375</c:v>
                </c:pt>
                <c:pt idx="1733">
                  <c:v>21.33984375</c:v>
                </c:pt>
                <c:pt idx="1734">
                  <c:v>-133.66015619999999</c:v>
                </c:pt>
                <c:pt idx="1735">
                  <c:v>44.33984375</c:v>
                </c:pt>
                <c:pt idx="1736">
                  <c:v>-37.66015625</c:v>
                </c:pt>
                <c:pt idx="1737">
                  <c:v>-11.66015625</c:v>
                </c:pt>
                <c:pt idx="1738">
                  <c:v>57.33984375</c:v>
                </c:pt>
                <c:pt idx="1739">
                  <c:v>79.33984375</c:v>
                </c:pt>
                <c:pt idx="1740">
                  <c:v>36.33984375</c:v>
                </c:pt>
                <c:pt idx="1741">
                  <c:v>10.33984375</c:v>
                </c:pt>
                <c:pt idx="1742">
                  <c:v>-51.66015625</c:v>
                </c:pt>
                <c:pt idx="1743">
                  <c:v>23.33984375</c:v>
                </c:pt>
                <c:pt idx="1744">
                  <c:v>-17.66015625</c:v>
                </c:pt>
                <c:pt idx="1745">
                  <c:v>9.33984375</c:v>
                </c:pt>
                <c:pt idx="1746">
                  <c:v>-52.66015625</c:v>
                </c:pt>
                <c:pt idx="1747">
                  <c:v>-34.66015625</c:v>
                </c:pt>
                <c:pt idx="1748">
                  <c:v>-24.66015625</c:v>
                </c:pt>
                <c:pt idx="1749">
                  <c:v>-46.66015625</c:v>
                </c:pt>
                <c:pt idx="1750">
                  <c:v>-6.66015625</c:v>
                </c:pt>
                <c:pt idx="1751">
                  <c:v>36.33984375</c:v>
                </c:pt>
                <c:pt idx="1752">
                  <c:v>-32.66015625</c:v>
                </c:pt>
                <c:pt idx="1753">
                  <c:v>-13.66015625</c:v>
                </c:pt>
                <c:pt idx="1754">
                  <c:v>13.33984375</c:v>
                </c:pt>
                <c:pt idx="1755">
                  <c:v>33.33984375</c:v>
                </c:pt>
                <c:pt idx="1756">
                  <c:v>-16.66015625</c:v>
                </c:pt>
                <c:pt idx="1757">
                  <c:v>-16.66015625</c:v>
                </c:pt>
                <c:pt idx="1758">
                  <c:v>11.33984375</c:v>
                </c:pt>
                <c:pt idx="1759">
                  <c:v>26.33984375</c:v>
                </c:pt>
                <c:pt idx="1760">
                  <c:v>-43.66015625</c:v>
                </c:pt>
                <c:pt idx="1761">
                  <c:v>-36.87109375</c:v>
                </c:pt>
                <c:pt idx="1762">
                  <c:v>-22.87109375</c:v>
                </c:pt>
                <c:pt idx="1763">
                  <c:v>51.12890625</c:v>
                </c:pt>
                <c:pt idx="1764">
                  <c:v>-28.87109375</c:v>
                </c:pt>
                <c:pt idx="1765">
                  <c:v>-46.87109375</c:v>
                </c:pt>
                <c:pt idx="1766">
                  <c:v>38.12890625</c:v>
                </c:pt>
                <c:pt idx="1767">
                  <c:v>-12.87109375</c:v>
                </c:pt>
                <c:pt idx="1768">
                  <c:v>15.12890625</c:v>
                </c:pt>
                <c:pt idx="1769">
                  <c:v>42.12890625</c:v>
                </c:pt>
                <c:pt idx="1770">
                  <c:v>-18.87109375</c:v>
                </c:pt>
                <c:pt idx="1771">
                  <c:v>62.12890625</c:v>
                </c:pt>
                <c:pt idx="1772">
                  <c:v>-61.87109375</c:v>
                </c:pt>
                <c:pt idx="1773">
                  <c:v>28.12890625</c:v>
                </c:pt>
                <c:pt idx="1774">
                  <c:v>-6.87109375</c:v>
                </c:pt>
                <c:pt idx="1775">
                  <c:v>122.1289062</c:v>
                </c:pt>
                <c:pt idx="1776">
                  <c:v>-10.87109375</c:v>
                </c:pt>
                <c:pt idx="1777">
                  <c:v>-23.87109375</c:v>
                </c:pt>
                <c:pt idx="1778">
                  <c:v>4.12890625</c:v>
                </c:pt>
                <c:pt idx="1779">
                  <c:v>42.12890625</c:v>
                </c:pt>
                <c:pt idx="1780">
                  <c:v>-49.87109375</c:v>
                </c:pt>
                <c:pt idx="1781">
                  <c:v>-18.87109375</c:v>
                </c:pt>
                <c:pt idx="1782">
                  <c:v>-33.87109375</c:v>
                </c:pt>
                <c:pt idx="1783">
                  <c:v>-42.87109375</c:v>
                </c:pt>
                <c:pt idx="1784">
                  <c:v>-38.87109375</c:v>
                </c:pt>
                <c:pt idx="1785">
                  <c:v>-19.87109375</c:v>
                </c:pt>
                <c:pt idx="1786">
                  <c:v>-35.87109375</c:v>
                </c:pt>
                <c:pt idx="1787">
                  <c:v>-22.87109375</c:v>
                </c:pt>
                <c:pt idx="1788">
                  <c:v>11.12890625</c:v>
                </c:pt>
                <c:pt idx="1789">
                  <c:v>-59.87109375</c:v>
                </c:pt>
                <c:pt idx="1790">
                  <c:v>-68.87109375</c:v>
                </c:pt>
                <c:pt idx="1791">
                  <c:v>-22.87109375</c:v>
                </c:pt>
                <c:pt idx="1792">
                  <c:v>2.12890625</c:v>
                </c:pt>
                <c:pt idx="1793">
                  <c:v>-83.87109375</c:v>
                </c:pt>
                <c:pt idx="1794">
                  <c:v>22.12890625</c:v>
                </c:pt>
                <c:pt idx="1795">
                  <c:v>76.12890625</c:v>
                </c:pt>
                <c:pt idx="1796">
                  <c:v>-2.87109375</c:v>
                </c:pt>
                <c:pt idx="1797">
                  <c:v>-24.87109375</c:v>
                </c:pt>
                <c:pt idx="1798">
                  <c:v>-8.87109375</c:v>
                </c:pt>
                <c:pt idx="1799">
                  <c:v>-7.8125</c:v>
                </c:pt>
                <c:pt idx="1800">
                  <c:v>42.1875</c:v>
                </c:pt>
                <c:pt idx="1801">
                  <c:v>35.1875</c:v>
                </c:pt>
                <c:pt idx="1802">
                  <c:v>37.1875</c:v>
                </c:pt>
                <c:pt idx="1803">
                  <c:v>-18.8125</c:v>
                </c:pt>
                <c:pt idx="1804">
                  <c:v>32.1875</c:v>
                </c:pt>
                <c:pt idx="1805">
                  <c:v>55.1875</c:v>
                </c:pt>
                <c:pt idx="1806">
                  <c:v>-31.8125</c:v>
                </c:pt>
                <c:pt idx="1807">
                  <c:v>54.1875</c:v>
                </c:pt>
                <c:pt idx="1808">
                  <c:v>56.1875</c:v>
                </c:pt>
                <c:pt idx="1809">
                  <c:v>50.1875</c:v>
                </c:pt>
                <c:pt idx="1810">
                  <c:v>-39.8125</c:v>
                </c:pt>
                <c:pt idx="1811">
                  <c:v>64.1875</c:v>
                </c:pt>
                <c:pt idx="1812">
                  <c:v>-31.8125</c:v>
                </c:pt>
                <c:pt idx="1813">
                  <c:v>-62.8125</c:v>
                </c:pt>
                <c:pt idx="1814">
                  <c:v>-2.8125</c:v>
                </c:pt>
                <c:pt idx="1815">
                  <c:v>-0.8125</c:v>
                </c:pt>
                <c:pt idx="1816">
                  <c:v>79.1875</c:v>
                </c:pt>
                <c:pt idx="1817">
                  <c:v>-16.8125</c:v>
                </c:pt>
                <c:pt idx="1818">
                  <c:v>38.1875</c:v>
                </c:pt>
                <c:pt idx="1819">
                  <c:v>-6.8125</c:v>
                </c:pt>
                <c:pt idx="1820">
                  <c:v>-7.8125</c:v>
                </c:pt>
                <c:pt idx="1821">
                  <c:v>33.1875</c:v>
                </c:pt>
                <c:pt idx="1822">
                  <c:v>17.1875</c:v>
                </c:pt>
                <c:pt idx="1823">
                  <c:v>-17.8125</c:v>
                </c:pt>
                <c:pt idx="1824">
                  <c:v>-26.75390625</c:v>
                </c:pt>
                <c:pt idx="1825">
                  <c:v>30.24609375</c:v>
                </c:pt>
                <c:pt idx="1826">
                  <c:v>-55.75390625</c:v>
                </c:pt>
                <c:pt idx="1827">
                  <c:v>-5.75390625</c:v>
                </c:pt>
                <c:pt idx="1828">
                  <c:v>-17.75390625</c:v>
                </c:pt>
                <c:pt idx="1829">
                  <c:v>21.24609375</c:v>
                </c:pt>
                <c:pt idx="1830">
                  <c:v>12.24609375</c:v>
                </c:pt>
                <c:pt idx="1831">
                  <c:v>116.2460938</c:v>
                </c:pt>
                <c:pt idx="1832">
                  <c:v>68.24609375</c:v>
                </c:pt>
                <c:pt idx="1833">
                  <c:v>-56.75390625</c:v>
                </c:pt>
                <c:pt idx="1834">
                  <c:v>-11.75390625</c:v>
                </c:pt>
                <c:pt idx="1835">
                  <c:v>-8.75390625</c:v>
                </c:pt>
                <c:pt idx="1836">
                  <c:v>55.24609375</c:v>
                </c:pt>
                <c:pt idx="1837">
                  <c:v>-9.75390625</c:v>
                </c:pt>
                <c:pt idx="1838">
                  <c:v>49.24609375</c:v>
                </c:pt>
                <c:pt idx="1839">
                  <c:v>20.24609375</c:v>
                </c:pt>
                <c:pt idx="1840">
                  <c:v>-36.75390625</c:v>
                </c:pt>
                <c:pt idx="1841">
                  <c:v>18.24609375</c:v>
                </c:pt>
                <c:pt idx="1842">
                  <c:v>4.24609375</c:v>
                </c:pt>
                <c:pt idx="1843">
                  <c:v>84.24609375</c:v>
                </c:pt>
                <c:pt idx="1844">
                  <c:v>-52.75390625</c:v>
                </c:pt>
                <c:pt idx="1845">
                  <c:v>24.24609375</c:v>
                </c:pt>
                <c:pt idx="1846">
                  <c:v>8.24609375</c:v>
                </c:pt>
                <c:pt idx="1847">
                  <c:v>-85.75390625</c:v>
                </c:pt>
                <c:pt idx="1848">
                  <c:v>-10.75390625</c:v>
                </c:pt>
                <c:pt idx="1849">
                  <c:v>-30.75390625</c:v>
                </c:pt>
                <c:pt idx="1850">
                  <c:v>-14.75390625</c:v>
                </c:pt>
                <c:pt idx="1851">
                  <c:v>10.24609375</c:v>
                </c:pt>
                <c:pt idx="1852">
                  <c:v>32.24609375</c:v>
                </c:pt>
                <c:pt idx="1853">
                  <c:v>25.24609375</c:v>
                </c:pt>
                <c:pt idx="1854">
                  <c:v>-122.7539062</c:v>
                </c:pt>
                <c:pt idx="1855">
                  <c:v>14.24609375</c:v>
                </c:pt>
                <c:pt idx="1856">
                  <c:v>72.24609375</c:v>
                </c:pt>
                <c:pt idx="1857">
                  <c:v>5.24609375</c:v>
                </c:pt>
                <c:pt idx="1858">
                  <c:v>-44.75390625</c:v>
                </c:pt>
                <c:pt idx="1859">
                  <c:v>-43.75390625</c:v>
                </c:pt>
                <c:pt idx="1860">
                  <c:v>36.24609375</c:v>
                </c:pt>
                <c:pt idx="1861">
                  <c:v>-25.75390625</c:v>
                </c:pt>
                <c:pt idx="1862">
                  <c:v>-39.75390625</c:v>
                </c:pt>
                <c:pt idx="1863">
                  <c:v>-61.75390625</c:v>
                </c:pt>
                <c:pt idx="1864">
                  <c:v>16.24609375</c:v>
                </c:pt>
                <c:pt idx="1865">
                  <c:v>-50.75390625</c:v>
                </c:pt>
                <c:pt idx="1866">
                  <c:v>28.24609375</c:v>
                </c:pt>
                <c:pt idx="1867">
                  <c:v>-18.05859375</c:v>
                </c:pt>
                <c:pt idx="1868">
                  <c:v>-17.05859375</c:v>
                </c:pt>
                <c:pt idx="1869">
                  <c:v>-47.05859375</c:v>
                </c:pt>
                <c:pt idx="1870">
                  <c:v>9.94140625</c:v>
                </c:pt>
                <c:pt idx="1871">
                  <c:v>-1.05859375</c:v>
                </c:pt>
                <c:pt idx="1872">
                  <c:v>11.94140625</c:v>
                </c:pt>
                <c:pt idx="1873">
                  <c:v>71.94140625</c:v>
                </c:pt>
                <c:pt idx="1874">
                  <c:v>-3.05859375</c:v>
                </c:pt>
                <c:pt idx="1875">
                  <c:v>-20.05859375</c:v>
                </c:pt>
                <c:pt idx="1876">
                  <c:v>-64.05859375</c:v>
                </c:pt>
                <c:pt idx="1877">
                  <c:v>13.94140625</c:v>
                </c:pt>
                <c:pt idx="1878">
                  <c:v>6.94140625</c:v>
                </c:pt>
                <c:pt idx="1879">
                  <c:v>83.94140625</c:v>
                </c:pt>
                <c:pt idx="1880">
                  <c:v>-35.05859375</c:v>
                </c:pt>
                <c:pt idx="1881">
                  <c:v>33.94140625</c:v>
                </c:pt>
                <c:pt idx="1882">
                  <c:v>49.94140625</c:v>
                </c:pt>
                <c:pt idx="1883">
                  <c:v>14.94140625</c:v>
                </c:pt>
                <c:pt idx="1884">
                  <c:v>-20.05859375</c:v>
                </c:pt>
                <c:pt idx="1885">
                  <c:v>49.94140625</c:v>
                </c:pt>
                <c:pt idx="1886">
                  <c:v>17.94140625</c:v>
                </c:pt>
                <c:pt idx="1887">
                  <c:v>-49.05859375</c:v>
                </c:pt>
                <c:pt idx="1888">
                  <c:v>-61.05859375</c:v>
                </c:pt>
                <c:pt idx="1889">
                  <c:v>7.94140625</c:v>
                </c:pt>
                <c:pt idx="1890">
                  <c:v>-83.05859375</c:v>
                </c:pt>
                <c:pt idx="1891">
                  <c:v>34.94140625</c:v>
                </c:pt>
                <c:pt idx="1892">
                  <c:v>-10.765625</c:v>
                </c:pt>
                <c:pt idx="1893">
                  <c:v>-54.765625</c:v>
                </c:pt>
                <c:pt idx="1894">
                  <c:v>49.234375</c:v>
                </c:pt>
                <c:pt idx="1895">
                  <c:v>37.234375</c:v>
                </c:pt>
                <c:pt idx="1896">
                  <c:v>49.234375</c:v>
                </c:pt>
                <c:pt idx="1897">
                  <c:v>26.234375</c:v>
                </c:pt>
                <c:pt idx="1898">
                  <c:v>-17.765625</c:v>
                </c:pt>
                <c:pt idx="1899">
                  <c:v>-14.765625</c:v>
                </c:pt>
                <c:pt idx="1900">
                  <c:v>41.234375</c:v>
                </c:pt>
                <c:pt idx="1901">
                  <c:v>53.234375</c:v>
                </c:pt>
                <c:pt idx="1902">
                  <c:v>22.234375</c:v>
                </c:pt>
                <c:pt idx="1903">
                  <c:v>79.234375</c:v>
                </c:pt>
                <c:pt idx="1904">
                  <c:v>-35.765625</c:v>
                </c:pt>
                <c:pt idx="1905">
                  <c:v>-24.765625</c:v>
                </c:pt>
                <c:pt idx="1906">
                  <c:v>20.234375</c:v>
                </c:pt>
                <c:pt idx="1907">
                  <c:v>22.234375</c:v>
                </c:pt>
                <c:pt idx="1908">
                  <c:v>15.234375</c:v>
                </c:pt>
                <c:pt idx="1909">
                  <c:v>-31.765625</c:v>
                </c:pt>
                <c:pt idx="1910">
                  <c:v>28.234375</c:v>
                </c:pt>
                <c:pt idx="1911">
                  <c:v>-38.765625</c:v>
                </c:pt>
                <c:pt idx="1912">
                  <c:v>38.234375</c:v>
                </c:pt>
                <c:pt idx="1913">
                  <c:v>11.234375</c:v>
                </c:pt>
                <c:pt idx="1914">
                  <c:v>-66.765625</c:v>
                </c:pt>
                <c:pt idx="1915">
                  <c:v>-14.765625</c:v>
                </c:pt>
                <c:pt idx="1916">
                  <c:v>13.234375</c:v>
                </c:pt>
                <c:pt idx="1917">
                  <c:v>-17.765625</c:v>
                </c:pt>
                <c:pt idx="1918">
                  <c:v>31.234375</c:v>
                </c:pt>
                <c:pt idx="1919">
                  <c:v>-18.765625</c:v>
                </c:pt>
                <c:pt idx="1920">
                  <c:v>2.234375</c:v>
                </c:pt>
                <c:pt idx="1921">
                  <c:v>-1.765625</c:v>
                </c:pt>
                <c:pt idx="1922">
                  <c:v>-31.765625</c:v>
                </c:pt>
                <c:pt idx="1923">
                  <c:v>8.234375</c:v>
                </c:pt>
                <c:pt idx="1924">
                  <c:v>-42.765625</c:v>
                </c:pt>
                <c:pt idx="1925">
                  <c:v>-2.765625</c:v>
                </c:pt>
                <c:pt idx="1926">
                  <c:v>51.234375</c:v>
                </c:pt>
                <c:pt idx="1927">
                  <c:v>33.234375</c:v>
                </c:pt>
                <c:pt idx="1928">
                  <c:v>-6.765625</c:v>
                </c:pt>
                <c:pt idx="1929">
                  <c:v>4.234375</c:v>
                </c:pt>
                <c:pt idx="1930">
                  <c:v>46.234375</c:v>
                </c:pt>
                <c:pt idx="1931">
                  <c:v>-26.765625</c:v>
                </c:pt>
                <c:pt idx="1932">
                  <c:v>74.234375</c:v>
                </c:pt>
                <c:pt idx="1933">
                  <c:v>-60.765625</c:v>
                </c:pt>
                <c:pt idx="1934">
                  <c:v>-65.765625</c:v>
                </c:pt>
                <c:pt idx="1935">
                  <c:v>-26.83203125</c:v>
                </c:pt>
                <c:pt idx="1936">
                  <c:v>47.16796875</c:v>
                </c:pt>
                <c:pt idx="1937">
                  <c:v>20.16796875</c:v>
                </c:pt>
                <c:pt idx="1938">
                  <c:v>-63.83203125</c:v>
                </c:pt>
                <c:pt idx="1939">
                  <c:v>15.16796875</c:v>
                </c:pt>
                <c:pt idx="1940">
                  <c:v>5.16796875</c:v>
                </c:pt>
                <c:pt idx="1941">
                  <c:v>69.16796875</c:v>
                </c:pt>
                <c:pt idx="1942">
                  <c:v>3.16796875</c:v>
                </c:pt>
                <c:pt idx="1943">
                  <c:v>46.16796875</c:v>
                </c:pt>
                <c:pt idx="1944">
                  <c:v>-41.83203125</c:v>
                </c:pt>
                <c:pt idx="1945">
                  <c:v>-8.83203125</c:v>
                </c:pt>
                <c:pt idx="1946">
                  <c:v>12.16796875</c:v>
                </c:pt>
                <c:pt idx="1947">
                  <c:v>20.16796875</c:v>
                </c:pt>
                <c:pt idx="1948">
                  <c:v>6.16796875</c:v>
                </c:pt>
                <c:pt idx="1949">
                  <c:v>26.16796875</c:v>
                </c:pt>
                <c:pt idx="1950">
                  <c:v>-28.83203125</c:v>
                </c:pt>
                <c:pt idx="1951">
                  <c:v>51.16796875</c:v>
                </c:pt>
                <c:pt idx="1952">
                  <c:v>-52.83203125</c:v>
                </c:pt>
                <c:pt idx="1953">
                  <c:v>7.16796875</c:v>
                </c:pt>
                <c:pt idx="1954">
                  <c:v>-55.83203125</c:v>
                </c:pt>
                <c:pt idx="1955">
                  <c:v>19.16796875</c:v>
                </c:pt>
                <c:pt idx="1956">
                  <c:v>-7.83203125</c:v>
                </c:pt>
                <c:pt idx="1957">
                  <c:v>5.16796875</c:v>
                </c:pt>
                <c:pt idx="1958">
                  <c:v>14.16796875</c:v>
                </c:pt>
                <c:pt idx="1959">
                  <c:v>97.16796875</c:v>
                </c:pt>
                <c:pt idx="1960">
                  <c:v>-20.83203125</c:v>
                </c:pt>
                <c:pt idx="1961">
                  <c:v>38.16796875</c:v>
                </c:pt>
                <c:pt idx="1962">
                  <c:v>12.16796875</c:v>
                </c:pt>
                <c:pt idx="1963">
                  <c:v>-26.83203125</c:v>
                </c:pt>
                <c:pt idx="1964">
                  <c:v>-3.83203125</c:v>
                </c:pt>
                <c:pt idx="1965">
                  <c:v>-83.83203125</c:v>
                </c:pt>
                <c:pt idx="1966">
                  <c:v>48.16796875</c:v>
                </c:pt>
                <c:pt idx="1967">
                  <c:v>25.16796875</c:v>
                </c:pt>
                <c:pt idx="1968">
                  <c:v>-38.83203125</c:v>
                </c:pt>
                <c:pt idx="1969">
                  <c:v>-37.83203125</c:v>
                </c:pt>
                <c:pt idx="1970">
                  <c:v>-91.83203125</c:v>
                </c:pt>
                <c:pt idx="1971">
                  <c:v>29.16796875</c:v>
                </c:pt>
                <c:pt idx="1972">
                  <c:v>12.16796875</c:v>
                </c:pt>
                <c:pt idx="1973">
                  <c:v>17.16796875</c:v>
                </c:pt>
                <c:pt idx="1974">
                  <c:v>-19.87109375</c:v>
                </c:pt>
                <c:pt idx="1975">
                  <c:v>5.12890625</c:v>
                </c:pt>
                <c:pt idx="1976">
                  <c:v>-9.87109375</c:v>
                </c:pt>
                <c:pt idx="1977">
                  <c:v>-86.87109375</c:v>
                </c:pt>
                <c:pt idx="1978">
                  <c:v>41.12890625</c:v>
                </c:pt>
                <c:pt idx="1979">
                  <c:v>22.12890625</c:v>
                </c:pt>
                <c:pt idx="1980">
                  <c:v>-40.87109375</c:v>
                </c:pt>
                <c:pt idx="1981">
                  <c:v>-16.87109375</c:v>
                </c:pt>
                <c:pt idx="1982">
                  <c:v>-35.87109375</c:v>
                </c:pt>
                <c:pt idx="1983">
                  <c:v>28.12890625</c:v>
                </c:pt>
                <c:pt idx="1984">
                  <c:v>-20.87109375</c:v>
                </c:pt>
                <c:pt idx="1985">
                  <c:v>40.12890625</c:v>
                </c:pt>
                <c:pt idx="1986">
                  <c:v>36.12890625</c:v>
                </c:pt>
                <c:pt idx="1987">
                  <c:v>60.12890625</c:v>
                </c:pt>
                <c:pt idx="1988">
                  <c:v>-34.87109375</c:v>
                </c:pt>
                <c:pt idx="1989">
                  <c:v>34.12890625</c:v>
                </c:pt>
                <c:pt idx="1990">
                  <c:v>11.12890625</c:v>
                </c:pt>
                <c:pt idx="1991">
                  <c:v>45.12890625</c:v>
                </c:pt>
                <c:pt idx="1992">
                  <c:v>-2.87109375</c:v>
                </c:pt>
                <c:pt idx="1993">
                  <c:v>19.12890625</c:v>
                </c:pt>
                <c:pt idx="1994">
                  <c:v>-48.87109375</c:v>
                </c:pt>
                <c:pt idx="1995">
                  <c:v>11.12890625</c:v>
                </c:pt>
                <c:pt idx="1996">
                  <c:v>-44.87109375</c:v>
                </c:pt>
                <c:pt idx="1997">
                  <c:v>-30.87109375</c:v>
                </c:pt>
                <c:pt idx="1998">
                  <c:v>41.12890625</c:v>
                </c:pt>
                <c:pt idx="1999">
                  <c:v>-51.87109375</c:v>
                </c:pt>
                <c:pt idx="2000">
                  <c:v>-15.87109375</c:v>
                </c:pt>
                <c:pt idx="2001">
                  <c:v>6.12890625</c:v>
                </c:pt>
                <c:pt idx="2002">
                  <c:v>-27.87109375</c:v>
                </c:pt>
                <c:pt idx="2003">
                  <c:v>12.12890625</c:v>
                </c:pt>
                <c:pt idx="2004">
                  <c:v>-21.87109375</c:v>
                </c:pt>
                <c:pt idx="2005">
                  <c:v>-16.87109375</c:v>
                </c:pt>
                <c:pt idx="2006">
                  <c:v>-46.87109375</c:v>
                </c:pt>
                <c:pt idx="2007">
                  <c:v>-19.87109375</c:v>
                </c:pt>
                <c:pt idx="2008">
                  <c:v>11.12890625</c:v>
                </c:pt>
                <c:pt idx="2009">
                  <c:v>12.12890625</c:v>
                </c:pt>
                <c:pt idx="2010">
                  <c:v>-3.87109375</c:v>
                </c:pt>
                <c:pt idx="2011">
                  <c:v>45.12890625</c:v>
                </c:pt>
                <c:pt idx="2012">
                  <c:v>-24.87109375</c:v>
                </c:pt>
                <c:pt idx="2013">
                  <c:v>3.33984375</c:v>
                </c:pt>
                <c:pt idx="2014">
                  <c:v>88.33984375</c:v>
                </c:pt>
                <c:pt idx="2015">
                  <c:v>-98.66015625</c:v>
                </c:pt>
                <c:pt idx="2016">
                  <c:v>-70.66015625</c:v>
                </c:pt>
                <c:pt idx="2017">
                  <c:v>35.33984375</c:v>
                </c:pt>
                <c:pt idx="2018">
                  <c:v>45.33984375</c:v>
                </c:pt>
                <c:pt idx="2019">
                  <c:v>-8.66015625</c:v>
                </c:pt>
                <c:pt idx="2020">
                  <c:v>53.33984375</c:v>
                </c:pt>
                <c:pt idx="2021">
                  <c:v>-58.66015625</c:v>
                </c:pt>
                <c:pt idx="2022">
                  <c:v>70.33984375</c:v>
                </c:pt>
                <c:pt idx="2023">
                  <c:v>-24.66015625</c:v>
                </c:pt>
                <c:pt idx="2024">
                  <c:v>-26.66015625</c:v>
                </c:pt>
                <c:pt idx="2025">
                  <c:v>6.33984375</c:v>
                </c:pt>
                <c:pt idx="2026">
                  <c:v>-1.66015625</c:v>
                </c:pt>
                <c:pt idx="2027">
                  <c:v>-13.66015625</c:v>
                </c:pt>
                <c:pt idx="2028">
                  <c:v>-11.66015625</c:v>
                </c:pt>
                <c:pt idx="2029">
                  <c:v>-50.66015625</c:v>
                </c:pt>
                <c:pt idx="2030">
                  <c:v>-24.66015625</c:v>
                </c:pt>
                <c:pt idx="2031">
                  <c:v>28.33984375</c:v>
                </c:pt>
                <c:pt idx="2032">
                  <c:v>-26.66015625</c:v>
                </c:pt>
                <c:pt idx="2033">
                  <c:v>0.33984375</c:v>
                </c:pt>
                <c:pt idx="2034">
                  <c:v>-23.66015625</c:v>
                </c:pt>
                <c:pt idx="2035">
                  <c:v>3.33984375</c:v>
                </c:pt>
                <c:pt idx="2036">
                  <c:v>64.12890625</c:v>
                </c:pt>
                <c:pt idx="2037">
                  <c:v>-12.87109375</c:v>
                </c:pt>
                <c:pt idx="2038">
                  <c:v>8.12890625</c:v>
                </c:pt>
                <c:pt idx="2039">
                  <c:v>27.12890625</c:v>
                </c:pt>
                <c:pt idx="2040">
                  <c:v>-35.87109375</c:v>
                </c:pt>
                <c:pt idx="2041">
                  <c:v>-14.87109375</c:v>
                </c:pt>
                <c:pt idx="2042">
                  <c:v>41.12890625</c:v>
                </c:pt>
                <c:pt idx="2043">
                  <c:v>-40.87109375</c:v>
                </c:pt>
                <c:pt idx="2044">
                  <c:v>-48.87109375</c:v>
                </c:pt>
                <c:pt idx="2045">
                  <c:v>65.12890625</c:v>
                </c:pt>
                <c:pt idx="2046">
                  <c:v>7.12890625</c:v>
                </c:pt>
                <c:pt idx="2047">
                  <c:v>11.12890625</c:v>
                </c:pt>
                <c:pt idx="2048">
                  <c:v>56.12890625</c:v>
                </c:pt>
                <c:pt idx="2049">
                  <c:v>118.1289062</c:v>
                </c:pt>
                <c:pt idx="2050">
                  <c:v>-12.87109375</c:v>
                </c:pt>
                <c:pt idx="2051">
                  <c:v>18.12890625</c:v>
                </c:pt>
                <c:pt idx="2052">
                  <c:v>67.12890625</c:v>
                </c:pt>
                <c:pt idx="2053">
                  <c:v>84.12890625</c:v>
                </c:pt>
                <c:pt idx="2054">
                  <c:v>-44.87109375</c:v>
                </c:pt>
                <c:pt idx="2055">
                  <c:v>-14.87109375</c:v>
                </c:pt>
                <c:pt idx="2056">
                  <c:v>86.12890625</c:v>
                </c:pt>
                <c:pt idx="2057">
                  <c:v>-51.87109375</c:v>
                </c:pt>
                <c:pt idx="2058">
                  <c:v>-6.87109375</c:v>
                </c:pt>
                <c:pt idx="2059">
                  <c:v>-89.87109375</c:v>
                </c:pt>
                <c:pt idx="2060">
                  <c:v>96.12890625</c:v>
                </c:pt>
                <c:pt idx="2061">
                  <c:v>-22.87109375</c:v>
                </c:pt>
                <c:pt idx="2062">
                  <c:v>6.12890625</c:v>
                </c:pt>
                <c:pt idx="2063">
                  <c:v>34.12890625</c:v>
                </c:pt>
                <c:pt idx="2064">
                  <c:v>-23.87109375</c:v>
                </c:pt>
                <c:pt idx="2065">
                  <c:v>-15.87109375</c:v>
                </c:pt>
                <c:pt idx="2066">
                  <c:v>-12.87109375</c:v>
                </c:pt>
                <c:pt idx="2067">
                  <c:v>-24.8125</c:v>
                </c:pt>
                <c:pt idx="2068">
                  <c:v>-55.8125</c:v>
                </c:pt>
                <c:pt idx="2069">
                  <c:v>-31.8125</c:v>
                </c:pt>
                <c:pt idx="2070">
                  <c:v>25.1875</c:v>
                </c:pt>
                <c:pt idx="2071">
                  <c:v>19.1875</c:v>
                </c:pt>
                <c:pt idx="2072">
                  <c:v>-30.8125</c:v>
                </c:pt>
                <c:pt idx="2073">
                  <c:v>22.1875</c:v>
                </c:pt>
                <c:pt idx="2074">
                  <c:v>100.1875</c:v>
                </c:pt>
                <c:pt idx="2075">
                  <c:v>-10.8125</c:v>
                </c:pt>
                <c:pt idx="2076">
                  <c:v>-12.8125</c:v>
                </c:pt>
                <c:pt idx="2077">
                  <c:v>-57.8125</c:v>
                </c:pt>
                <c:pt idx="2078">
                  <c:v>11.1875</c:v>
                </c:pt>
                <c:pt idx="2079">
                  <c:v>59.1875</c:v>
                </c:pt>
                <c:pt idx="2080">
                  <c:v>-36.8125</c:v>
                </c:pt>
                <c:pt idx="2081">
                  <c:v>129.1875</c:v>
                </c:pt>
                <c:pt idx="2082">
                  <c:v>-32.8125</c:v>
                </c:pt>
                <c:pt idx="2083">
                  <c:v>-18.8125</c:v>
                </c:pt>
                <c:pt idx="2084">
                  <c:v>44.1875</c:v>
                </c:pt>
                <c:pt idx="2085">
                  <c:v>-46.8125</c:v>
                </c:pt>
                <c:pt idx="2086">
                  <c:v>-58.8125</c:v>
                </c:pt>
                <c:pt idx="2087">
                  <c:v>23.1875</c:v>
                </c:pt>
                <c:pt idx="2088">
                  <c:v>24.1875</c:v>
                </c:pt>
                <c:pt idx="2089">
                  <c:v>1.1875</c:v>
                </c:pt>
                <c:pt idx="2090">
                  <c:v>-84.8125</c:v>
                </c:pt>
                <c:pt idx="2091">
                  <c:v>7.1875</c:v>
                </c:pt>
                <c:pt idx="2092">
                  <c:v>19.1875</c:v>
                </c:pt>
                <c:pt idx="2093">
                  <c:v>-8.8125</c:v>
                </c:pt>
                <c:pt idx="2094">
                  <c:v>-16.8125</c:v>
                </c:pt>
                <c:pt idx="2095">
                  <c:v>-18.8125</c:v>
                </c:pt>
                <c:pt idx="2096">
                  <c:v>-46.8125</c:v>
                </c:pt>
                <c:pt idx="2097">
                  <c:v>23.1875</c:v>
                </c:pt>
                <c:pt idx="2098">
                  <c:v>-22.75390625</c:v>
                </c:pt>
                <c:pt idx="2099">
                  <c:v>-22.75390625</c:v>
                </c:pt>
                <c:pt idx="2100">
                  <c:v>-34.75390625</c:v>
                </c:pt>
                <c:pt idx="2101">
                  <c:v>-14.75390625</c:v>
                </c:pt>
                <c:pt idx="2102">
                  <c:v>12.24609375</c:v>
                </c:pt>
                <c:pt idx="2103">
                  <c:v>10.24609375</c:v>
                </c:pt>
                <c:pt idx="2104">
                  <c:v>-19.75390625</c:v>
                </c:pt>
                <c:pt idx="2105">
                  <c:v>33.24609375</c:v>
                </c:pt>
                <c:pt idx="2106">
                  <c:v>-22.75390625</c:v>
                </c:pt>
                <c:pt idx="2107">
                  <c:v>-49.75390625</c:v>
                </c:pt>
                <c:pt idx="2108">
                  <c:v>19.24609375</c:v>
                </c:pt>
                <c:pt idx="2109">
                  <c:v>-34.75390625</c:v>
                </c:pt>
                <c:pt idx="2110">
                  <c:v>31.24609375</c:v>
                </c:pt>
                <c:pt idx="2111">
                  <c:v>48.24609375</c:v>
                </c:pt>
                <c:pt idx="2112">
                  <c:v>-49.75390625</c:v>
                </c:pt>
                <c:pt idx="2113">
                  <c:v>-85.75390625</c:v>
                </c:pt>
                <c:pt idx="2114">
                  <c:v>-24.75390625</c:v>
                </c:pt>
                <c:pt idx="2115">
                  <c:v>2.24609375</c:v>
                </c:pt>
                <c:pt idx="2116">
                  <c:v>-28.75390625</c:v>
                </c:pt>
                <c:pt idx="2117">
                  <c:v>12.24609375</c:v>
                </c:pt>
                <c:pt idx="2118">
                  <c:v>-19.75390625</c:v>
                </c:pt>
                <c:pt idx="2119">
                  <c:v>61.24609375</c:v>
                </c:pt>
                <c:pt idx="2120">
                  <c:v>9.24609375</c:v>
                </c:pt>
                <c:pt idx="2121">
                  <c:v>6.24609375</c:v>
                </c:pt>
                <c:pt idx="2122">
                  <c:v>-55.75390625</c:v>
                </c:pt>
                <c:pt idx="2123">
                  <c:v>-22.75390625</c:v>
                </c:pt>
                <c:pt idx="2124">
                  <c:v>-39.75390625</c:v>
                </c:pt>
                <c:pt idx="2125">
                  <c:v>57.24609375</c:v>
                </c:pt>
                <c:pt idx="2126">
                  <c:v>-56.75390625</c:v>
                </c:pt>
                <c:pt idx="2127">
                  <c:v>-17.75390625</c:v>
                </c:pt>
                <c:pt idx="2128">
                  <c:v>-0.75390625</c:v>
                </c:pt>
                <c:pt idx="2129">
                  <c:v>11.24609375</c:v>
                </c:pt>
                <c:pt idx="2130">
                  <c:v>84.24609375</c:v>
                </c:pt>
                <c:pt idx="2131">
                  <c:v>-61.75390625</c:v>
                </c:pt>
                <c:pt idx="2132">
                  <c:v>0.24609375</c:v>
                </c:pt>
                <c:pt idx="2133">
                  <c:v>10.24609375</c:v>
                </c:pt>
                <c:pt idx="2134">
                  <c:v>76.24609375</c:v>
                </c:pt>
                <c:pt idx="2135">
                  <c:v>99.94140625</c:v>
                </c:pt>
                <c:pt idx="2136">
                  <c:v>12.94140625</c:v>
                </c:pt>
                <c:pt idx="2137">
                  <c:v>-12.05859375</c:v>
                </c:pt>
                <c:pt idx="2138">
                  <c:v>-34.05859375</c:v>
                </c:pt>
                <c:pt idx="2139">
                  <c:v>-22.05859375</c:v>
                </c:pt>
                <c:pt idx="2140">
                  <c:v>11.94140625</c:v>
                </c:pt>
                <c:pt idx="2141">
                  <c:v>23.94140625</c:v>
                </c:pt>
                <c:pt idx="2142">
                  <c:v>48.94140625</c:v>
                </c:pt>
                <c:pt idx="2143">
                  <c:v>22.94140625</c:v>
                </c:pt>
                <c:pt idx="2144">
                  <c:v>-17.05859375</c:v>
                </c:pt>
                <c:pt idx="2145">
                  <c:v>20.94140625</c:v>
                </c:pt>
                <c:pt idx="2146">
                  <c:v>53.94140625</c:v>
                </c:pt>
                <c:pt idx="2147">
                  <c:v>2.94140625</c:v>
                </c:pt>
                <c:pt idx="2148">
                  <c:v>135.94140619999999</c:v>
                </c:pt>
                <c:pt idx="2149">
                  <c:v>14.94140625</c:v>
                </c:pt>
                <c:pt idx="2150">
                  <c:v>41.94140625</c:v>
                </c:pt>
                <c:pt idx="2151">
                  <c:v>79.94140625</c:v>
                </c:pt>
                <c:pt idx="2152">
                  <c:v>-50.05859375</c:v>
                </c:pt>
                <c:pt idx="2153">
                  <c:v>-20.05859375</c:v>
                </c:pt>
                <c:pt idx="2154">
                  <c:v>27.94140625</c:v>
                </c:pt>
                <c:pt idx="2155">
                  <c:v>-36.05859375</c:v>
                </c:pt>
                <c:pt idx="2156">
                  <c:v>-19.05859375</c:v>
                </c:pt>
                <c:pt idx="2157">
                  <c:v>-6.05859375</c:v>
                </c:pt>
                <c:pt idx="2158">
                  <c:v>56.94140625</c:v>
                </c:pt>
                <c:pt idx="2159">
                  <c:v>-18.05859375</c:v>
                </c:pt>
                <c:pt idx="2160">
                  <c:v>-40.05859375</c:v>
                </c:pt>
                <c:pt idx="2161">
                  <c:v>-17.05859375</c:v>
                </c:pt>
                <c:pt idx="2162">
                  <c:v>32.94140625</c:v>
                </c:pt>
                <c:pt idx="2163">
                  <c:v>66.94140625</c:v>
                </c:pt>
                <c:pt idx="2164">
                  <c:v>27.94140625</c:v>
                </c:pt>
                <c:pt idx="2165">
                  <c:v>-23.05859375</c:v>
                </c:pt>
                <c:pt idx="2166">
                  <c:v>8.94140625</c:v>
                </c:pt>
                <c:pt idx="2167">
                  <c:v>19.234375</c:v>
                </c:pt>
                <c:pt idx="2168">
                  <c:v>31.234375</c:v>
                </c:pt>
                <c:pt idx="2169">
                  <c:v>-38.765625</c:v>
                </c:pt>
                <c:pt idx="2170">
                  <c:v>14.234375</c:v>
                </c:pt>
                <c:pt idx="2171">
                  <c:v>-30.765625</c:v>
                </c:pt>
                <c:pt idx="2172">
                  <c:v>6.234375</c:v>
                </c:pt>
                <c:pt idx="2173">
                  <c:v>36.234375</c:v>
                </c:pt>
                <c:pt idx="2174">
                  <c:v>54.234375</c:v>
                </c:pt>
                <c:pt idx="2175">
                  <c:v>98.234375</c:v>
                </c:pt>
                <c:pt idx="2176">
                  <c:v>25.234375</c:v>
                </c:pt>
                <c:pt idx="2177">
                  <c:v>5.234375</c:v>
                </c:pt>
                <c:pt idx="2178">
                  <c:v>22.234375</c:v>
                </c:pt>
                <c:pt idx="2179">
                  <c:v>-19.765625</c:v>
                </c:pt>
                <c:pt idx="2180">
                  <c:v>-13.765625</c:v>
                </c:pt>
                <c:pt idx="2181">
                  <c:v>7.234375</c:v>
                </c:pt>
                <c:pt idx="2182">
                  <c:v>13.234375</c:v>
                </c:pt>
                <c:pt idx="2183">
                  <c:v>3.234375</c:v>
                </c:pt>
                <c:pt idx="2184">
                  <c:v>28.234375</c:v>
                </c:pt>
                <c:pt idx="2185">
                  <c:v>-90.765625</c:v>
                </c:pt>
                <c:pt idx="2186">
                  <c:v>16.234375</c:v>
                </c:pt>
                <c:pt idx="2187">
                  <c:v>-24.765625</c:v>
                </c:pt>
                <c:pt idx="2188">
                  <c:v>-36.765625</c:v>
                </c:pt>
                <c:pt idx="2189">
                  <c:v>-70.765625</c:v>
                </c:pt>
                <c:pt idx="2190">
                  <c:v>-61.765625</c:v>
                </c:pt>
                <c:pt idx="2191">
                  <c:v>34.234375</c:v>
                </c:pt>
                <c:pt idx="2192">
                  <c:v>-56.765625</c:v>
                </c:pt>
                <c:pt idx="2193">
                  <c:v>-56.765625</c:v>
                </c:pt>
                <c:pt idx="2194">
                  <c:v>77.234375</c:v>
                </c:pt>
                <c:pt idx="2195">
                  <c:v>41.234375</c:v>
                </c:pt>
                <c:pt idx="2196">
                  <c:v>4.234375</c:v>
                </c:pt>
                <c:pt idx="2197">
                  <c:v>-5.765625</c:v>
                </c:pt>
                <c:pt idx="2198">
                  <c:v>-40.765625</c:v>
                </c:pt>
                <c:pt idx="2199">
                  <c:v>18.234375</c:v>
                </c:pt>
                <c:pt idx="2200">
                  <c:v>46.234375</c:v>
                </c:pt>
                <c:pt idx="2201">
                  <c:v>66.234375</c:v>
                </c:pt>
                <c:pt idx="2202">
                  <c:v>-32.765625</c:v>
                </c:pt>
                <c:pt idx="2203">
                  <c:v>-19.765625</c:v>
                </c:pt>
                <c:pt idx="2204">
                  <c:v>34.234375</c:v>
                </c:pt>
                <c:pt idx="2205">
                  <c:v>21.234375</c:v>
                </c:pt>
                <c:pt idx="2206">
                  <c:v>15.234375</c:v>
                </c:pt>
                <c:pt idx="2207">
                  <c:v>94.234375</c:v>
                </c:pt>
                <c:pt idx="2208">
                  <c:v>5.234375</c:v>
                </c:pt>
                <c:pt idx="2209">
                  <c:v>-24.765625</c:v>
                </c:pt>
                <c:pt idx="2210">
                  <c:v>-18.765625</c:v>
                </c:pt>
                <c:pt idx="2211">
                  <c:v>-42.765625</c:v>
                </c:pt>
                <c:pt idx="2212">
                  <c:v>-45.765625</c:v>
                </c:pt>
                <c:pt idx="2213">
                  <c:v>-18.83203125</c:v>
                </c:pt>
                <c:pt idx="2214">
                  <c:v>4.16796875</c:v>
                </c:pt>
                <c:pt idx="2215">
                  <c:v>25.16796875</c:v>
                </c:pt>
                <c:pt idx="2216">
                  <c:v>-3.83203125</c:v>
                </c:pt>
                <c:pt idx="2217">
                  <c:v>-17.83203125</c:v>
                </c:pt>
                <c:pt idx="2218">
                  <c:v>-69.83203125</c:v>
                </c:pt>
                <c:pt idx="2219">
                  <c:v>35.16796875</c:v>
                </c:pt>
                <c:pt idx="2220">
                  <c:v>58.16796875</c:v>
                </c:pt>
                <c:pt idx="2221">
                  <c:v>0.16796875</c:v>
                </c:pt>
                <c:pt idx="2222">
                  <c:v>99.16796875</c:v>
                </c:pt>
                <c:pt idx="2223">
                  <c:v>-18.83203125</c:v>
                </c:pt>
                <c:pt idx="2224">
                  <c:v>4.16796875</c:v>
                </c:pt>
                <c:pt idx="2225">
                  <c:v>-74.83203125</c:v>
                </c:pt>
                <c:pt idx="2226">
                  <c:v>35.16796875</c:v>
                </c:pt>
                <c:pt idx="2227">
                  <c:v>44.16796875</c:v>
                </c:pt>
                <c:pt idx="2228">
                  <c:v>-30.83203125</c:v>
                </c:pt>
                <c:pt idx="2229">
                  <c:v>11.16796875</c:v>
                </c:pt>
                <c:pt idx="2230">
                  <c:v>-74.83203125</c:v>
                </c:pt>
                <c:pt idx="2231">
                  <c:v>-44.83203125</c:v>
                </c:pt>
                <c:pt idx="2232">
                  <c:v>-4.83203125</c:v>
                </c:pt>
                <c:pt idx="2233">
                  <c:v>115.1679688</c:v>
                </c:pt>
                <c:pt idx="2234">
                  <c:v>-7.83203125</c:v>
                </c:pt>
                <c:pt idx="2235">
                  <c:v>8.16796875</c:v>
                </c:pt>
                <c:pt idx="2236">
                  <c:v>27.16796875</c:v>
                </c:pt>
                <c:pt idx="2237">
                  <c:v>30.16796875</c:v>
                </c:pt>
                <c:pt idx="2238">
                  <c:v>27.16796875</c:v>
                </c:pt>
                <c:pt idx="2239">
                  <c:v>10.16796875</c:v>
                </c:pt>
                <c:pt idx="2240">
                  <c:v>-26.83203125</c:v>
                </c:pt>
                <c:pt idx="2241">
                  <c:v>-23.83203125</c:v>
                </c:pt>
                <c:pt idx="2242">
                  <c:v>50.16796875</c:v>
                </c:pt>
                <c:pt idx="2243">
                  <c:v>44.16796875</c:v>
                </c:pt>
                <c:pt idx="2244">
                  <c:v>-8.83203125</c:v>
                </c:pt>
                <c:pt idx="2245">
                  <c:v>4.12890625</c:v>
                </c:pt>
                <c:pt idx="2246">
                  <c:v>-27.87109375</c:v>
                </c:pt>
                <c:pt idx="2247">
                  <c:v>-25.87109375</c:v>
                </c:pt>
                <c:pt idx="2248">
                  <c:v>-6.87109375</c:v>
                </c:pt>
                <c:pt idx="2249">
                  <c:v>-124.8710938</c:v>
                </c:pt>
                <c:pt idx="2250">
                  <c:v>10.12890625</c:v>
                </c:pt>
                <c:pt idx="2251">
                  <c:v>-42.87109375</c:v>
                </c:pt>
                <c:pt idx="2252">
                  <c:v>30.12890625</c:v>
                </c:pt>
                <c:pt idx="2253">
                  <c:v>88.12890625</c:v>
                </c:pt>
                <c:pt idx="2254">
                  <c:v>-7.87109375</c:v>
                </c:pt>
                <c:pt idx="2255">
                  <c:v>-30.87109375</c:v>
                </c:pt>
                <c:pt idx="2256">
                  <c:v>35.12890625</c:v>
                </c:pt>
                <c:pt idx="2257">
                  <c:v>33.12890625</c:v>
                </c:pt>
                <c:pt idx="2258">
                  <c:v>63.12890625</c:v>
                </c:pt>
                <c:pt idx="2259">
                  <c:v>69.12890625</c:v>
                </c:pt>
                <c:pt idx="2260">
                  <c:v>37.12890625</c:v>
                </c:pt>
                <c:pt idx="2261">
                  <c:v>-82.87109375</c:v>
                </c:pt>
                <c:pt idx="2262">
                  <c:v>80.12890625</c:v>
                </c:pt>
                <c:pt idx="2263">
                  <c:v>-11.87109375</c:v>
                </c:pt>
                <c:pt idx="2264">
                  <c:v>91.12890625</c:v>
                </c:pt>
                <c:pt idx="2265">
                  <c:v>-23.87109375</c:v>
                </c:pt>
                <c:pt idx="2266">
                  <c:v>-16.87109375</c:v>
                </c:pt>
                <c:pt idx="2267">
                  <c:v>24.12890625</c:v>
                </c:pt>
                <c:pt idx="2268">
                  <c:v>41.12890625</c:v>
                </c:pt>
                <c:pt idx="2269">
                  <c:v>-0.87109375</c:v>
                </c:pt>
                <c:pt idx="2270">
                  <c:v>-33.87109375</c:v>
                </c:pt>
                <c:pt idx="2271">
                  <c:v>-32.87109375</c:v>
                </c:pt>
                <c:pt idx="2272">
                  <c:v>2.12890625</c:v>
                </c:pt>
                <c:pt idx="2273">
                  <c:v>98.12890625</c:v>
                </c:pt>
                <c:pt idx="2274">
                  <c:v>20.12890625</c:v>
                </c:pt>
                <c:pt idx="2275">
                  <c:v>40.12890625</c:v>
                </c:pt>
                <c:pt idx="2276">
                  <c:v>-36.87109375</c:v>
                </c:pt>
                <c:pt idx="2277">
                  <c:v>53.12890625</c:v>
                </c:pt>
                <c:pt idx="2278">
                  <c:v>-36.87109375</c:v>
                </c:pt>
                <c:pt idx="2279">
                  <c:v>27.12890625</c:v>
                </c:pt>
                <c:pt idx="2280">
                  <c:v>11.12890625</c:v>
                </c:pt>
                <c:pt idx="2281">
                  <c:v>-28.87109375</c:v>
                </c:pt>
                <c:pt idx="2282">
                  <c:v>-0.87109375</c:v>
                </c:pt>
                <c:pt idx="2283">
                  <c:v>27.12890625</c:v>
                </c:pt>
                <c:pt idx="2284">
                  <c:v>-10.87109375</c:v>
                </c:pt>
                <c:pt idx="2285">
                  <c:v>-71.87109375</c:v>
                </c:pt>
                <c:pt idx="2286">
                  <c:v>-72.87109375</c:v>
                </c:pt>
                <c:pt idx="2287">
                  <c:v>7.12890625</c:v>
                </c:pt>
                <c:pt idx="2288">
                  <c:v>-7.87109375</c:v>
                </c:pt>
                <c:pt idx="2289">
                  <c:v>14.33984375</c:v>
                </c:pt>
                <c:pt idx="2290">
                  <c:v>-31.66015625</c:v>
                </c:pt>
                <c:pt idx="2291">
                  <c:v>2.33984375</c:v>
                </c:pt>
                <c:pt idx="2292">
                  <c:v>-52.66015625</c:v>
                </c:pt>
                <c:pt idx="2293">
                  <c:v>3.33984375</c:v>
                </c:pt>
                <c:pt idx="2294">
                  <c:v>-17.66015625</c:v>
                </c:pt>
                <c:pt idx="2295">
                  <c:v>-65.66015625</c:v>
                </c:pt>
                <c:pt idx="2296">
                  <c:v>36.33984375</c:v>
                </c:pt>
                <c:pt idx="2297">
                  <c:v>22.33984375</c:v>
                </c:pt>
                <c:pt idx="2298">
                  <c:v>-95.66015625</c:v>
                </c:pt>
                <c:pt idx="2299">
                  <c:v>-49.66015625</c:v>
                </c:pt>
                <c:pt idx="2300">
                  <c:v>-35.66015625</c:v>
                </c:pt>
                <c:pt idx="2301">
                  <c:v>-86.66015625</c:v>
                </c:pt>
                <c:pt idx="2302">
                  <c:v>-26.66015625</c:v>
                </c:pt>
                <c:pt idx="2303">
                  <c:v>7.33984375</c:v>
                </c:pt>
                <c:pt idx="2304">
                  <c:v>47.33984375</c:v>
                </c:pt>
                <c:pt idx="2305">
                  <c:v>106.3398438</c:v>
                </c:pt>
                <c:pt idx="2306">
                  <c:v>-9.66015625</c:v>
                </c:pt>
                <c:pt idx="2307">
                  <c:v>-80.66015625</c:v>
                </c:pt>
                <c:pt idx="2308">
                  <c:v>-57.66015625</c:v>
                </c:pt>
                <c:pt idx="2309">
                  <c:v>-19.66015625</c:v>
                </c:pt>
                <c:pt idx="2310">
                  <c:v>23.33984375</c:v>
                </c:pt>
                <c:pt idx="2311">
                  <c:v>68.33984375</c:v>
                </c:pt>
                <c:pt idx="2312">
                  <c:v>-70.66015625</c:v>
                </c:pt>
                <c:pt idx="2313">
                  <c:v>83.33984375</c:v>
                </c:pt>
                <c:pt idx="2314">
                  <c:v>-57.66015625</c:v>
                </c:pt>
                <c:pt idx="2315">
                  <c:v>-51.66015625</c:v>
                </c:pt>
                <c:pt idx="2316">
                  <c:v>-42.66015625</c:v>
                </c:pt>
                <c:pt idx="2317">
                  <c:v>-53.66015625</c:v>
                </c:pt>
                <c:pt idx="2318">
                  <c:v>55.33984375</c:v>
                </c:pt>
                <c:pt idx="2319">
                  <c:v>97.33984375</c:v>
                </c:pt>
                <c:pt idx="2320">
                  <c:v>17.12890625</c:v>
                </c:pt>
                <c:pt idx="2321">
                  <c:v>30.12890625</c:v>
                </c:pt>
                <c:pt idx="2322">
                  <c:v>42.12890625</c:v>
                </c:pt>
                <c:pt idx="2323">
                  <c:v>8.12890625</c:v>
                </c:pt>
                <c:pt idx="2324">
                  <c:v>-24.87109375</c:v>
                </c:pt>
                <c:pt idx="2325">
                  <c:v>-29.87109375</c:v>
                </c:pt>
                <c:pt idx="2326">
                  <c:v>-63.87109375</c:v>
                </c:pt>
                <c:pt idx="2327">
                  <c:v>21.12890625</c:v>
                </c:pt>
                <c:pt idx="2328">
                  <c:v>-3.87109375</c:v>
                </c:pt>
                <c:pt idx="2329">
                  <c:v>71.12890625</c:v>
                </c:pt>
                <c:pt idx="2330">
                  <c:v>82.12890625</c:v>
                </c:pt>
                <c:pt idx="2331">
                  <c:v>-49.87109375</c:v>
                </c:pt>
                <c:pt idx="2332">
                  <c:v>-6.87109375</c:v>
                </c:pt>
                <c:pt idx="2333">
                  <c:v>25.12890625</c:v>
                </c:pt>
                <c:pt idx="2334">
                  <c:v>20.12890625</c:v>
                </c:pt>
                <c:pt idx="2335">
                  <c:v>-33.87109375</c:v>
                </c:pt>
                <c:pt idx="2336">
                  <c:v>16.12890625</c:v>
                </c:pt>
                <c:pt idx="2337">
                  <c:v>87.12890625</c:v>
                </c:pt>
                <c:pt idx="2338">
                  <c:v>62.12890625</c:v>
                </c:pt>
                <c:pt idx="2339">
                  <c:v>84.12890625</c:v>
                </c:pt>
                <c:pt idx="2340">
                  <c:v>-41.87109375</c:v>
                </c:pt>
                <c:pt idx="2341">
                  <c:v>74.12890625</c:v>
                </c:pt>
                <c:pt idx="2342">
                  <c:v>-40.87109375</c:v>
                </c:pt>
                <c:pt idx="2343">
                  <c:v>16.12890625</c:v>
                </c:pt>
                <c:pt idx="2344">
                  <c:v>2.12890625</c:v>
                </c:pt>
                <c:pt idx="2345">
                  <c:v>59.12890625</c:v>
                </c:pt>
                <c:pt idx="2346">
                  <c:v>-14.87109375</c:v>
                </c:pt>
                <c:pt idx="2347">
                  <c:v>-19.87109375</c:v>
                </c:pt>
                <c:pt idx="2348">
                  <c:v>4.12890625</c:v>
                </c:pt>
                <c:pt idx="2349">
                  <c:v>-72.87109375</c:v>
                </c:pt>
                <c:pt idx="2350">
                  <c:v>32.12890625</c:v>
                </c:pt>
                <c:pt idx="2351">
                  <c:v>81.12890625</c:v>
                </c:pt>
                <c:pt idx="2352">
                  <c:v>-37.87109375</c:v>
                </c:pt>
                <c:pt idx="2353">
                  <c:v>-23.87109375</c:v>
                </c:pt>
                <c:pt idx="2354">
                  <c:v>-10.87109375</c:v>
                </c:pt>
                <c:pt idx="2355">
                  <c:v>20.12890625</c:v>
                </c:pt>
                <c:pt idx="2356">
                  <c:v>-72.87109375</c:v>
                </c:pt>
                <c:pt idx="2357">
                  <c:v>2.12890625</c:v>
                </c:pt>
                <c:pt idx="2358">
                  <c:v>43.12890625</c:v>
                </c:pt>
                <c:pt idx="2359">
                  <c:v>25.1875</c:v>
                </c:pt>
                <c:pt idx="2360">
                  <c:v>-57.8125</c:v>
                </c:pt>
                <c:pt idx="2361">
                  <c:v>35.1875</c:v>
                </c:pt>
                <c:pt idx="2362">
                  <c:v>22.1875</c:v>
                </c:pt>
                <c:pt idx="2363">
                  <c:v>60.1875</c:v>
                </c:pt>
                <c:pt idx="2364">
                  <c:v>30.1875</c:v>
                </c:pt>
                <c:pt idx="2365">
                  <c:v>54.1875</c:v>
                </c:pt>
                <c:pt idx="2366">
                  <c:v>-1.8125</c:v>
                </c:pt>
                <c:pt idx="2367">
                  <c:v>-13.8125</c:v>
                </c:pt>
                <c:pt idx="2368">
                  <c:v>-14.8125</c:v>
                </c:pt>
                <c:pt idx="2369">
                  <c:v>39.1875</c:v>
                </c:pt>
                <c:pt idx="2370">
                  <c:v>-11.8125</c:v>
                </c:pt>
                <c:pt idx="2371">
                  <c:v>34.1875</c:v>
                </c:pt>
                <c:pt idx="2372">
                  <c:v>30.1875</c:v>
                </c:pt>
                <c:pt idx="2373">
                  <c:v>-29.8125</c:v>
                </c:pt>
                <c:pt idx="2374">
                  <c:v>-22.8125</c:v>
                </c:pt>
                <c:pt idx="2375">
                  <c:v>-27.8125</c:v>
                </c:pt>
                <c:pt idx="2376">
                  <c:v>-0.8125</c:v>
                </c:pt>
                <c:pt idx="2377">
                  <c:v>91.1875</c:v>
                </c:pt>
                <c:pt idx="2378">
                  <c:v>-83.8125</c:v>
                </c:pt>
                <c:pt idx="2379">
                  <c:v>42.1875</c:v>
                </c:pt>
                <c:pt idx="2380">
                  <c:v>7.1875</c:v>
                </c:pt>
                <c:pt idx="2381">
                  <c:v>-87.8125</c:v>
                </c:pt>
                <c:pt idx="2382">
                  <c:v>21.1875</c:v>
                </c:pt>
                <c:pt idx="2383">
                  <c:v>29.1875</c:v>
                </c:pt>
                <c:pt idx="2384">
                  <c:v>13.1875</c:v>
                </c:pt>
                <c:pt idx="2385">
                  <c:v>-21.8125</c:v>
                </c:pt>
                <c:pt idx="2386">
                  <c:v>44.1875</c:v>
                </c:pt>
                <c:pt idx="2387">
                  <c:v>-49.8125</c:v>
                </c:pt>
                <c:pt idx="2388">
                  <c:v>48.1875</c:v>
                </c:pt>
                <c:pt idx="2389">
                  <c:v>8.1875</c:v>
                </c:pt>
                <c:pt idx="2390">
                  <c:v>34.1875</c:v>
                </c:pt>
                <c:pt idx="2391">
                  <c:v>-47.8125</c:v>
                </c:pt>
                <c:pt idx="2392">
                  <c:v>-22.8125</c:v>
                </c:pt>
                <c:pt idx="2393">
                  <c:v>64.1875</c:v>
                </c:pt>
                <c:pt idx="2394">
                  <c:v>40.1875</c:v>
                </c:pt>
                <c:pt idx="2395">
                  <c:v>76.1875</c:v>
                </c:pt>
                <c:pt idx="2396">
                  <c:v>6.1875</c:v>
                </c:pt>
                <c:pt idx="2397">
                  <c:v>-36.8125</c:v>
                </c:pt>
                <c:pt idx="2398">
                  <c:v>15.1875</c:v>
                </c:pt>
                <c:pt idx="2399">
                  <c:v>-15.8125</c:v>
                </c:pt>
                <c:pt idx="2400">
                  <c:v>-5.8125</c:v>
                </c:pt>
                <c:pt idx="2401">
                  <c:v>-41.8125</c:v>
                </c:pt>
                <c:pt idx="2402">
                  <c:v>-46.75390625</c:v>
                </c:pt>
                <c:pt idx="2403">
                  <c:v>-22.75390625</c:v>
                </c:pt>
                <c:pt idx="2404">
                  <c:v>-20.75390625</c:v>
                </c:pt>
                <c:pt idx="2405">
                  <c:v>-68.75390625</c:v>
                </c:pt>
                <c:pt idx="2406">
                  <c:v>-127.7539062</c:v>
                </c:pt>
                <c:pt idx="2407">
                  <c:v>69.24609375</c:v>
                </c:pt>
                <c:pt idx="2408">
                  <c:v>1.24609375</c:v>
                </c:pt>
                <c:pt idx="2409">
                  <c:v>-25.75390625</c:v>
                </c:pt>
                <c:pt idx="2410">
                  <c:v>-72.75390625</c:v>
                </c:pt>
                <c:pt idx="2411">
                  <c:v>5.24609375</c:v>
                </c:pt>
                <c:pt idx="2412">
                  <c:v>-16.75390625</c:v>
                </c:pt>
                <c:pt idx="2413">
                  <c:v>-83.75390625</c:v>
                </c:pt>
                <c:pt idx="2414">
                  <c:v>21.24609375</c:v>
                </c:pt>
                <c:pt idx="2415">
                  <c:v>33.24609375</c:v>
                </c:pt>
                <c:pt idx="2416">
                  <c:v>17.24609375</c:v>
                </c:pt>
                <c:pt idx="2417">
                  <c:v>6.24609375</c:v>
                </c:pt>
                <c:pt idx="2418">
                  <c:v>69.24609375</c:v>
                </c:pt>
                <c:pt idx="2419">
                  <c:v>-29.75390625</c:v>
                </c:pt>
                <c:pt idx="2420">
                  <c:v>-21.75390625</c:v>
                </c:pt>
                <c:pt idx="2421">
                  <c:v>-29.75390625</c:v>
                </c:pt>
                <c:pt idx="2422">
                  <c:v>-19.75390625</c:v>
                </c:pt>
                <c:pt idx="2423">
                  <c:v>-43.75390625</c:v>
                </c:pt>
                <c:pt idx="2424">
                  <c:v>-73.75390625</c:v>
                </c:pt>
                <c:pt idx="2425">
                  <c:v>-32.75390625</c:v>
                </c:pt>
                <c:pt idx="2426">
                  <c:v>58.24609375</c:v>
                </c:pt>
                <c:pt idx="2427">
                  <c:v>-39.75390625</c:v>
                </c:pt>
                <c:pt idx="2428">
                  <c:v>-52.75390625</c:v>
                </c:pt>
                <c:pt idx="2429">
                  <c:v>10.24609375</c:v>
                </c:pt>
                <c:pt idx="2430">
                  <c:v>-37.75390625</c:v>
                </c:pt>
                <c:pt idx="2431">
                  <c:v>-35.75390625</c:v>
                </c:pt>
                <c:pt idx="2432">
                  <c:v>9.24609375</c:v>
                </c:pt>
                <c:pt idx="2433">
                  <c:v>-32.75390625</c:v>
                </c:pt>
                <c:pt idx="2434">
                  <c:v>-76.75390625</c:v>
                </c:pt>
                <c:pt idx="2435">
                  <c:v>-15.75390625</c:v>
                </c:pt>
                <c:pt idx="2436">
                  <c:v>8.24609375</c:v>
                </c:pt>
                <c:pt idx="2437">
                  <c:v>-42.75390625</c:v>
                </c:pt>
                <c:pt idx="2438">
                  <c:v>59.24609375</c:v>
                </c:pt>
                <c:pt idx="2439">
                  <c:v>-67.75390625</c:v>
                </c:pt>
                <c:pt idx="2440">
                  <c:v>7.24609375</c:v>
                </c:pt>
                <c:pt idx="2441">
                  <c:v>-36.05859375</c:v>
                </c:pt>
                <c:pt idx="2442">
                  <c:v>-8.05859375</c:v>
                </c:pt>
                <c:pt idx="2443">
                  <c:v>-19.05859375</c:v>
                </c:pt>
                <c:pt idx="2444">
                  <c:v>-96.05859375</c:v>
                </c:pt>
                <c:pt idx="2445">
                  <c:v>67.94140625</c:v>
                </c:pt>
                <c:pt idx="2446">
                  <c:v>34.94140625</c:v>
                </c:pt>
                <c:pt idx="2447">
                  <c:v>90.94140625</c:v>
                </c:pt>
                <c:pt idx="2448">
                  <c:v>29.94140625</c:v>
                </c:pt>
                <c:pt idx="2449">
                  <c:v>-43.05859375</c:v>
                </c:pt>
                <c:pt idx="2450">
                  <c:v>26.94140625</c:v>
                </c:pt>
                <c:pt idx="2451">
                  <c:v>-30.05859375</c:v>
                </c:pt>
                <c:pt idx="2452">
                  <c:v>-27.05859375</c:v>
                </c:pt>
                <c:pt idx="2453">
                  <c:v>-10.05859375</c:v>
                </c:pt>
                <c:pt idx="2454">
                  <c:v>-61.05859375</c:v>
                </c:pt>
                <c:pt idx="2455">
                  <c:v>-74.05859375</c:v>
                </c:pt>
                <c:pt idx="2456">
                  <c:v>80.94140625</c:v>
                </c:pt>
                <c:pt idx="2457">
                  <c:v>69.94140625</c:v>
                </c:pt>
                <c:pt idx="2458">
                  <c:v>-26.05859375</c:v>
                </c:pt>
                <c:pt idx="2459">
                  <c:v>65.94140625</c:v>
                </c:pt>
                <c:pt idx="2460">
                  <c:v>-47.05859375</c:v>
                </c:pt>
                <c:pt idx="2461">
                  <c:v>26.94140625</c:v>
                </c:pt>
                <c:pt idx="2462">
                  <c:v>-12.05859375</c:v>
                </c:pt>
                <c:pt idx="2463">
                  <c:v>13.94140625</c:v>
                </c:pt>
                <c:pt idx="2464">
                  <c:v>-12.05859375</c:v>
                </c:pt>
                <c:pt idx="2465">
                  <c:v>50.94140625</c:v>
                </c:pt>
                <c:pt idx="2466">
                  <c:v>49.94140625</c:v>
                </c:pt>
                <c:pt idx="2467">
                  <c:v>-75.05859375</c:v>
                </c:pt>
                <c:pt idx="2468">
                  <c:v>123.9414062</c:v>
                </c:pt>
                <c:pt idx="2469">
                  <c:v>-11.05859375</c:v>
                </c:pt>
                <c:pt idx="2470">
                  <c:v>61.94140625</c:v>
                </c:pt>
                <c:pt idx="2471">
                  <c:v>40.94140625</c:v>
                </c:pt>
                <c:pt idx="2472">
                  <c:v>18.94140625</c:v>
                </c:pt>
                <c:pt idx="2473">
                  <c:v>-18.05859375</c:v>
                </c:pt>
                <c:pt idx="2474">
                  <c:v>42.94140625</c:v>
                </c:pt>
                <c:pt idx="2475">
                  <c:v>5.94140625</c:v>
                </c:pt>
                <c:pt idx="2476">
                  <c:v>-16.05859375</c:v>
                </c:pt>
                <c:pt idx="2477">
                  <c:v>-27.05859375</c:v>
                </c:pt>
                <c:pt idx="2478">
                  <c:v>-15.05859375</c:v>
                </c:pt>
                <c:pt idx="2479">
                  <c:v>-18.05859375</c:v>
                </c:pt>
                <c:pt idx="2480">
                  <c:v>-21.05859375</c:v>
                </c:pt>
                <c:pt idx="2481">
                  <c:v>-34.05859375</c:v>
                </c:pt>
                <c:pt idx="2482">
                  <c:v>79.94140625</c:v>
                </c:pt>
                <c:pt idx="2483">
                  <c:v>34.94140625</c:v>
                </c:pt>
                <c:pt idx="2484">
                  <c:v>-33.765625</c:v>
                </c:pt>
                <c:pt idx="2485">
                  <c:v>31.234375</c:v>
                </c:pt>
                <c:pt idx="2486">
                  <c:v>38.234375</c:v>
                </c:pt>
                <c:pt idx="2487">
                  <c:v>-0.765625</c:v>
                </c:pt>
                <c:pt idx="2488">
                  <c:v>18.234375</c:v>
                </c:pt>
                <c:pt idx="2489">
                  <c:v>22.234375</c:v>
                </c:pt>
                <c:pt idx="2490">
                  <c:v>46.234375</c:v>
                </c:pt>
                <c:pt idx="2491">
                  <c:v>26.234375</c:v>
                </c:pt>
                <c:pt idx="2492">
                  <c:v>-38.765625</c:v>
                </c:pt>
                <c:pt idx="2493">
                  <c:v>9.234375</c:v>
                </c:pt>
                <c:pt idx="2494">
                  <c:v>-51.765625</c:v>
                </c:pt>
                <c:pt idx="2495">
                  <c:v>-48.765625</c:v>
                </c:pt>
                <c:pt idx="2496">
                  <c:v>68.234375</c:v>
                </c:pt>
                <c:pt idx="2497">
                  <c:v>-16.765625</c:v>
                </c:pt>
                <c:pt idx="2498">
                  <c:v>-3.765625</c:v>
                </c:pt>
                <c:pt idx="2499">
                  <c:v>2.234375</c:v>
                </c:pt>
                <c:pt idx="2500">
                  <c:v>3.234375</c:v>
                </c:pt>
                <c:pt idx="2501">
                  <c:v>26.234375</c:v>
                </c:pt>
                <c:pt idx="2502">
                  <c:v>23.234375</c:v>
                </c:pt>
                <c:pt idx="2503">
                  <c:v>43.234375</c:v>
                </c:pt>
                <c:pt idx="2504">
                  <c:v>-117.765625</c:v>
                </c:pt>
                <c:pt idx="2505">
                  <c:v>-10.765625</c:v>
                </c:pt>
                <c:pt idx="2506">
                  <c:v>12.234375</c:v>
                </c:pt>
                <c:pt idx="2507">
                  <c:v>-37.765625</c:v>
                </c:pt>
                <c:pt idx="2508">
                  <c:v>35.234375</c:v>
                </c:pt>
                <c:pt idx="2509">
                  <c:v>-39.765625</c:v>
                </c:pt>
                <c:pt idx="2510">
                  <c:v>-50.765625</c:v>
                </c:pt>
                <c:pt idx="2511">
                  <c:v>-93.765625</c:v>
                </c:pt>
                <c:pt idx="2512">
                  <c:v>-33.83203125</c:v>
                </c:pt>
                <c:pt idx="2513">
                  <c:v>-11.83203125</c:v>
                </c:pt>
                <c:pt idx="2514">
                  <c:v>31.16796875</c:v>
                </c:pt>
                <c:pt idx="2515">
                  <c:v>-37.83203125</c:v>
                </c:pt>
                <c:pt idx="2516">
                  <c:v>-25.83203125</c:v>
                </c:pt>
                <c:pt idx="2517">
                  <c:v>-80.83203125</c:v>
                </c:pt>
                <c:pt idx="2518">
                  <c:v>8.16796875</c:v>
                </c:pt>
                <c:pt idx="2519">
                  <c:v>-40.83203125</c:v>
                </c:pt>
                <c:pt idx="2520">
                  <c:v>-111.8320312</c:v>
                </c:pt>
                <c:pt idx="2521">
                  <c:v>-9.83203125</c:v>
                </c:pt>
                <c:pt idx="2522">
                  <c:v>47.16796875</c:v>
                </c:pt>
                <c:pt idx="2523">
                  <c:v>-64.83203125</c:v>
                </c:pt>
                <c:pt idx="2524">
                  <c:v>-54.83203125</c:v>
                </c:pt>
                <c:pt idx="2525">
                  <c:v>-57.83203125</c:v>
                </c:pt>
                <c:pt idx="2526">
                  <c:v>25.16796875</c:v>
                </c:pt>
                <c:pt idx="2527">
                  <c:v>-25.83203125</c:v>
                </c:pt>
                <c:pt idx="2528">
                  <c:v>-11.83203125</c:v>
                </c:pt>
                <c:pt idx="2529">
                  <c:v>-20.83203125</c:v>
                </c:pt>
                <c:pt idx="2530">
                  <c:v>34.16796875</c:v>
                </c:pt>
                <c:pt idx="2531">
                  <c:v>90.16796875</c:v>
                </c:pt>
                <c:pt idx="2532">
                  <c:v>-22.83203125</c:v>
                </c:pt>
                <c:pt idx="2533">
                  <c:v>9.16796875</c:v>
                </c:pt>
                <c:pt idx="2534">
                  <c:v>73.16796875</c:v>
                </c:pt>
                <c:pt idx="2535">
                  <c:v>54.16796875</c:v>
                </c:pt>
                <c:pt idx="2536">
                  <c:v>-2.83203125</c:v>
                </c:pt>
                <c:pt idx="2537">
                  <c:v>19.16796875</c:v>
                </c:pt>
                <c:pt idx="2538">
                  <c:v>-9.83203125</c:v>
                </c:pt>
                <c:pt idx="2539">
                  <c:v>76.16796875</c:v>
                </c:pt>
                <c:pt idx="2540">
                  <c:v>5.16796875</c:v>
                </c:pt>
                <c:pt idx="2541">
                  <c:v>29.16796875</c:v>
                </c:pt>
                <c:pt idx="2542">
                  <c:v>-36.83203125</c:v>
                </c:pt>
                <c:pt idx="2543">
                  <c:v>18.12890625</c:v>
                </c:pt>
                <c:pt idx="2544">
                  <c:v>-24.87109375</c:v>
                </c:pt>
                <c:pt idx="2545">
                  <c:v>-21.87109375</c:v>
                </c:pt>
                <c:pt idx="2546">
                  <c:v>-24.87109375</c:v>
                </c:pt>
                <c:pt idx="2547">
                  <c:v>-50.87109375</c:v>
                </c:pt>
                <c:pt idx="2548">
                  <c:v>26.12890625</c:v>
                </c:pt>
                <c:pt idx="2549">
                  <c:v>-22.87109375</c:v>
                </c:pt>
                <c:pt idx="2550">
                  <c:v>-13.87109375</c:v>
                </c:pt>
                <c:pt idx="2551">
                  <c:v>19.12890625</c:v>
                </c:pt>
                <c:pt idx="2552">
                  <c:v>23.12890625</c:v>
                </c:pt>
                <c:pt idx="2553">
                  <c:v>-7.87109375</c:v>
                </c:pt>
                <c:pt idx="2554">
                  <c:v>-85.87109375</c:v>
                </c:pt>
                <c:pt idx="2555">
                  <c:v>31.12890625</c:v>
                </c:pt>
                <c:pt idx="2556">
                  <c:v>11.12890625</c:v>
                </c:pt>
                <c:pt idx="2557">
                  <c:v>-22.87109375</c:v>
                </c:pt>
                <c:pt idx="2558">
                  <c:v>-15.87109375</c:v>
                </c:pt>
                <c:pt idx="2559">
                  <c:v>-53.87109375</c:v>
                </c:pt>
                <c:pt idx="2560">
                  <c:v>-8.87109375</c:v>
                </c:pt>
                <c:pt idx="2561">
                  <c:v>-36.87109375</c:v>
                </c:pt>
                <c:pt idx="2562">
                  <c:v>76.12890625</c:v>
                </c:pt>
                <c:pt idx="2563">
                  <c:v>-0.87109375</c:v>
                </c:pt>
                <c:pt idx="2564">
                  <c:v>16.12890625</c:v>
                </c:pt>
                <c:pt idx="2565">
                  <c:v>50.12890625</c:v>
                </c:pt>
                <c:pt idx="2566">
                  <c:v>-29.87109375</c:v>
                </c:pt>
                <c:pt idx="2567">
                  <c:v>9.12890625</c:v>
                </c:pt>
                <c:pt idx="2568">
                  <c:v>-111.8710938</c:v>
                </c:pt>
                <c:pt idx="2569">
                  <c:v>49.12890625</c:v>
                </c:pt>
                <c:pt idx="2570">
                  <c:v>9.12890625</c:v>
                </c:pt>
                <c:pt idx="2571">
                  <c:v>-1.87109375</c:v>
                </c:pt>
                <c:pt idx="2572">
                  <c:v>16.12890625</c:v>
                </c:pt>
                <c:pt idx="2573">
                  <c:v>-8.87109375</c:v>
                </c:pt>
                <c:pt idx="2574">
                  <c:v>76.12890625</c:v>
                </c:pt>
                <c:pt idx="2575">
                  <c:v>29.12890625</c:v>
                </c:pt>
                <c:pt idx="2576">
                  <c:v>13.12890625</c:v>
                </c:pt>
                <c:pt idx="2577">
                  <c:v>-28.87109375</c:v>
                </c:pt>
                <c:pt idx="2578">
                  <c:v>-42.87109375</c:v>
                </c:pt>
                <c:pt idx="2579">
                  <c:v>53.12890625</c:v>
                </c:pt>
                <c:pt idx="2580">
                  <c:v>-53.87109375</c:v>
                </c:pt>
                <c:pt idx="2581">
                  <c:v>30.12890625</c:v>
                </c:pt>
                <c:pt idx="2582">
                  <c:v>-8.87109375</c:v>
                </c:pt>
                <c:pt idx="2583">
                  <c:v>-49.66015625</c:v>
                </c:pt>
                <c:pt idx="2584">
                  <c:v>6.33984375</c:v>
                </c:pt>
                <c:pt idx="2585">
                  <c:v>-7.66015625</c:v>
                </c:pt>
                <c:pt idx="2586">
                  <c:v>21.33984375</c:v>
                </c:pt>
                <c:pt idx="2587">
                  <c:v>18.33984375</c:v>
                </c:pt>
                <c:pt idx="2588">
                  <c:v>-39.66015625</c:v>
                </c:pt>
                <c:pt idx="2589">
                  <c:v>-20.66015625</c:v>
                </c:pt>
                <c:pt idx="2590">
                  <c:v>16.33984375</c:v>
                </c:pt>
                <c:pt idx="2591">
                  <c:v>-9.66015625</c:v>
                </c:pt>
                <c:pt idx="2592">
                  <c:v>-73.66015625</c:v>
                </c:pt>
                <c:pt idx="2593">
                  <c:v>-1.66015625</c:v>
                </c:pt>
                <c:pt idx="2594">
                  <c:v>-29.66015625</c:v>
                </c:pt>
                <c:pt idx="2595">
                  <c:v>3.33984375</c:v>
                </c:pt>
                <c:pt idx="2596">
                  <c:v>-17.66015625</c:v>
                </c:pt>
                <c:pt idx="2597">
                  <c:v>12.33984375</c:v>
                </c:pt>
                <c:pt idx="2598">
                  <c:v>18.33984375</c:v>
                </c:pt>
                <c:pt idx="2599">
                  <c:v>-38.66015625</c:v>
                </c:pt>
                <c:pt idx="2600">
                  <c:v>-37.66015625</c:v>
                </c:pt>
                <c:pt idx="2601">
                  <c:v>-6.66015625</c:v>
                </c:pt>
                <c:pt idx="2602">
                  <c:v>-16.66015625</c:v>
                </c:pt>
                <c:pt idx="2603">
                  <c:v>65.33984375</c:v>
                </c:pt>
                <c:pt idx="2604">
                  <c:v>-18.66015625</c:v>
                </c:pt>
                <c:pt idx="2605">
                  <c:v>5.33984375</c:v>
                </c:pt>
                <c:pt idx="2606">
                  <c:v>-30.66015625</c:v>
                </c:pt>
                <c:pt idx="2607">
                  <c:v>114.3398438</c:v>
                </c:pt>
                <c:pt idx="2608">
                  <c:v>58.33984375</c:v>
                </c:pt>
                <c:pt idx="2609">
                  <c:v>-2.66015625</c:v>
                </c:pt>
                <c:pt idx="2610">
                  <c:v>-5.66015625</c:v>
                </c:pt>
                <c:pt idx="2611">
                  <c:v>-8.66015625</c:v>
                </c:pt>
                <c:pt idx="2612">
                  <c:v>-37.66015625</c:v>
                </c:pt>
                <c:pt idx="2613">
                  <c:v>15.33984375</c:v>
                </c:pt>
                <c:pt idx="2614">
                  <c:v>26.33984375</c:v>
                </c:pt>
                <c:pt idx="2615">
                  <c:v>-32.87109375</c:v>
                </c:pt>
                <c:pt idx="2616">
                  <c:v>48.12890625</c:v>
                </c:pt>
                <c:pt idx="2617">
                  <c:v>56.12890625</c:v>
                </c:pt>
                <c:pt idx="2618">
                  <c:v>-62.87109375</c:v>
                </c:pt>
                <c:pt idx="2619">
                  <c:v>-17.87109375</c:v>
                </c:pt>
                <c:pt idx="2620">
                  <c:v>-23.87109375</c:v>
                </c:pt>
                <c:pt idx="2621">
                  <c:v>-10.87109375</c:v>
                </c:pt>
                <c:pt idx="2622">
                  <c:v>33.12890625</c:v>
                </c:pt>
                <c:pt idx="2623">
                  <c:v>48.12890625</c:v>
                </c:pt>
                <c:pt idx="2624">
                  <c:v>13.12890625</c:v>
                </c:pt>
                <c:pt idx="2625">
                  <c:v>36.12890625</c:v>
                </c:pt>
                <c:pt idx="2626">
                  <c:v>-146.87109380000001</c:v>
                </c:pt>
                <c:pt idx="2627">
                  <c:v>12.12890625</c:v>
                </c:pt>
                <c:pt idx="2628">
                  <c:v>59.12890625</c:v>
                </c:pt>
                <c:pt idx="2629">
                  <c:v>32.12890625</c:v>
                </c:pt>
                <c:pt idx="2630">
                  <c:v>-15.87109375</c:v>
                </c:pt>
                <c:pt idx="2631">
                  <c:v>-18.87109375</c:v>
                </c:pt>
                <c:pt idx="2632">
                  <c:v>56.12890625</c:v>
                </c:pt>
                <c:pt idx="2633">
                  <c:v>-89.87109375</c:v>
                </c:pt>
                <c:pt idx="2634">
                  <c:v>-9.87109375</c:v>
                </c:pt>
                <c:pt idx="2635">
                  <c:v>-143.87109380000001</c:v>
                </c:pt>
                <c:pt idx="2636">
                  <c:v>60.12890625</c:v>
                </c:pt>
                <c:pt idx="2637">
                  <c:v>-16.87109375</c:v>
                </c:pt>
                <c:pt idx="2638">
                  <c:v>9.12890625</c:v>
                </c:pt>
                <c:pt idx="2639">
                  <c:v>15.12890625</c:v>
                </c:pt>
                <c:pt idx="2640">
                  <c:v>-48.87109375</c:v>
                </c:pt>
                <c:pt idx="2641">
                  <c:v>-24.87109375</c:v>
                </c:pt>
                <c:pt idx="2642">
                  <c:v>7.12890625</c:v>
                </c:pt>
                <c:pt idx="2643">
                  <c:v>-4.87109375</c:v>
                </c:pt>
                <c:pt idx="2644">
                  <c:v>-28.87109375</c:v>
                </c:pt>
                <c:pt idx="2645">
                  <c:v>60.12890625</c:v>
                </c:pt>
                <c:pt idx="2646">
                  <c:v>1.12890625</c:v>
                </c:pt>
                <c:pt idx="2647">
                  <c:v>-3.87109375</c:v>
                </c:pt>
                <c:pt idx="2648">
                  <c:v>58.12890625</c:v>
                </c:pt>
                <c:pt idx="2649">
                  <c:v>-80.87109375</c:v>
                </c:pt>
                <c:pt idx="2650">
                  <c:v>-1.87109375</c:v>
                </c:pt>
                <c:pt idx="2651">
                  <c:v>36.12890625</c:v>
                </c:pt>
                <c:pt idx="2652">
                  <c:v>43.12890625</c:v>
                </c:pt>
                <c:pt idx="2653">
                  <c:v>-75.87109375</c:v>
                </c:pt>
                <c:pt idx="2654">
                  <c:v>-81.87109375</c:v>
                </c:pt>
                <c:pt idx="2655">
                  <c:v>28.12890625</c:v>
                </c:pt>
                <c:pt idx="2656">
                  <c:v>54.12890625</c:v>
                </c:pt>
                <c:pt idx="2657">
                  <c:v>-37.87109375</c:v>
                </c:pt>
                <c:pt idx="2658">
                  <c:v>28.12890625</c:v>
                </c:pt>
                <c:pt idx="2659">
                  <c:v>-73.87109375</c:v>
                </c:pt>
                <c:pt idx="2660">
                  <c:v>-14.87109375</c:v>
                </c:pt>
                <c:pt idx="2661">
                  <c:v>-76.87109375</c:v>
                </c:pt>
                <c:pt idx="2662">
                  <c:v>-14.87109375</c:v>
                </c:pt>
                <c:pt idx="2663">
                  <c:v>48.1875</c:v>
                </c:pt>
                <c:pt idx="2664">
                  <c:v>12.1875</c:v>
                </c:pt>
                <c:pt idx="2665">
                  <c:v>-40.8125</c:v>
                </c:pt>
                <c:pt idx="2666">
                  <c:v>-3.8125</c:v>
                </c:pt>
                <c:pt idx="2667">
                  <c:v>-16.8125</c:v>
                </c:pt>
                <c:pt idx="2668">
                  <c:v>28.1875</c:v>
                </c:pt>
                <c:pt idx="2669">
                  <c:v>23.1875</c:v>
                </c:pt>
                <c:pt idx="2670">
                  <c:v>27.1875</c:v>
                </c:pt>
                <c:pt idx="2671">
                  <c:v>-23.8125</c:v>
                </c:pt>
                <c:pt idx="2672">
                  <c:v>5.1875</c:v>
                </c:pt>
                <c:pt idx="2673">
                  <c:v>-39.8125</c:v>
                </c:pt>
                <c:pt idx="2674">
                  <c:v>40.1875</c:v>
                </c:pt>
                <c:pt idx="2675">
                  <c:v>24.1875</c:v>
                </c:pt>
                <c:pt idx="2676">
                  <c:v>-42.8125</c:v>
                </c:pt>
                <c:pt idx="2677">
                  <c:v>73.1875</c:v>
                </c:pt>
                <c:pt idx="2678">
                  <c:v>-83.8125</c:v>
                </c:pt>
                <c:pt idx="2679">
                  <c:v>80.1875</c:v>
                </c:pt>
                <c:pt idx="2680">
                  <c:v>27.1875</c:v>
                </c:pt>
                <c:pt idx="2681">
                  <c:v>38.1875</c:v>
                </c:pt>
                <c:pt idx="2682">
                  <c:v>34.1875</c:v>
                </c:pt>
                <c:pt idx="2683">
                  <c:v>-46.8125</c:v>
                </c:pt>
                <c:pt idx="2684">
                  <c:v>43.1875</c:v>
                </c:pt>
                <c:pt idx="2685">
                  <c:v>61.1875</c:v>
                </c:pt>
                <c:pt idx="2686">
                  <c:v>62.1875</c:v>
                </c:pt>
                <c:pt idx="2687">
                  <c:v>-6.8125</c:v>
                </c:pt>
                <c:pt idx="2688">
                  <c:v>82.1875</c:v>
                </c:pt>
                <c:pt idx="2689">
                  <c:v>60.1875</c:v>
                </c:pt>
                <c:pt idx="2690">
                  <c:v>-5.8125</c:v>
                </c:pt>
                <c:pt idx="2691">
                  <c:v>-62.8125</c:v>
                </c:pt>
                <c:pt idx="2692">
                  <c:v>-9.8125</c:v>
                </c:pt>
                <c:pt idx="2693">
                  <c:v>11.1875</c:v>
                </c:pt>
                <c:pt idx="2694">
                  <c:v>44.1875</c:v>
                </c:pt>
                <c:pt idx="2695">
                  <c:v>13.1875</c:v>
                </c:pt>
                <c:pt idx="2696">
                  <c:v>-8.8125</c:v>
                </c:pt>
                <c:pt idx="2697">
                  <c:v>7.1875</c:v>
                </c:pt>
                <c:pt idx="2698">
                  <c:v>-16.8125</c:v>
                </c:pt>
                <c:pt idx="2699">
                  <c:v>-19.8125</c:v>
                </c:pt>
                <c:pt idx="2700">
                  <c:v>3.1875</c:v>
                </c:pt>
                <c:pt idx="2701">
                  <c:v>42.1875</c:v>
                </c:pt>
                <c:pt idx="2702">
                  <c:v>1.1875</c:v>
                </c:pt>
                <c:pt idx="2703">
                  <c:v>10.24609375</c:v>
                </c:pt>
                <c:pt idx="2704">
                  <c:v>34.24609375</c:v>
                </c:pt>
                <c:pt idx="2705">
                  <c:v>-17.75390625</c:v>
                </c:pt>
                <c:pt idx="2706">
                  <c:v>22.24609375</c:v>
                </c:pt>
                <c:pt idx="2707">
                  <c:v>81.24609375</c:v>
                </c:pt>
                <c:pt idx="2708">
                  <c:v>-10.75390625</c:v>
                </c:pt>
                <c:pt idx="2709">
                  <c:v>21.24609375</c:v>
                </c:pt>
                <c:pt idx="2710">
                  <c:v>2.24609375</c:v>
                </c:pt>
                <c:pt idx="2711">
                  <c:v>-87.75390625</c:v>
                </c:pt>
                <c:pt idx="2712">
                  <c:v>-12.75390625</c:v>
                </c:pt>
                <c:pt idx="2713">
                  <c:v>-52.75390625</c:v>
                </c:pt>
                <c:pt idx="2714">
                  <c:v>-23.75390625</c:v>
                </c:pt>
                <c:pt idx="2715">
                  <c:v>-16.75390625</c:v>
                </c:pt>
                <c:pt idx="2716">
                  <c:v>56.24609375</c:v>
                </c:pt>
                <c:pt idx="2717">
                  <c:v>-20.75390625</c:v>
                </c:pt>
                <c:pt idx="2718">
                  <c:v>-5.75390625</c:v>
                </c:pt>
                <c:pt idx="2719">
                  <c:v>31.24609375</c:v>
                </c:pt>
                <c:pt idx="2720">
                  <c:v>-30.75390625</c:v>
                </c:pt>
                <c:pt idx="2721">
                  <c:v>-22.75390625</c:v>
                </c:pt>
                <c:pt idx="2722">
                  <c:v>0.24609375</c:v>
                </c:pt>
                <c:pt idx="2723">
                  <c:v>4.24609375</c:v>
                </c:pt>
                <c:pt idx="2724">
                  <c:v>-17.75390625</c:v>
                </c:pt>
                <c:pt idx="2725">
                  <c:v>-5.75390625</c:v>
                </c:pt>
                <c:pt idx="2726">
                  <c:v>-5.75390625</c:v>
                </c:pt>
                <c:pt idx="2727">
                  <c:v>-58.75390625</c:v>
                </c:pt>
                <c:pt idx="2728">
                  <c:v>-35.75390625</c:v>
                </c:pt>
                <c:pt idx="2729">
                  <c:v>-3.75390625</c:v>
                </c:pt>
                <c:pt idx="2730">
                  <c:v>12.24609375</c:v>
                </c:pt>
                <c:pt idx="2731">
                  <c:v>115.2460938</c:v>
                </c:pt>
                <c:pt idx="2732">
                  <c:v>-74.75390625</c:v>
                </c:pt>
                <c:pt idx="2733">
                  <c:v>-77.75390625</c:v>
                </c:pt>
                <c:pt idx="2734">
                  <c:v>-28.75390625</c:v>
                </c:pt>
                <c:pt idx="2735">
                  <c:v>8.24609375</c:v>
                </c:pt>
                <c:pt idx="2736">
                  <c:v>20.24609375</c:v>
                </c:pt>
                <c:pt idx="2737">
                  <c:v>-56.75390625</c:v>
                </c:pt>
                <c:pt idx="2738">
                  <c:v>-13.75390625</c:v>
                </c:pt>
                <c:pt idx="2739">
                  <c:v>64.24609375</c:v>
                </c:pt>
                <c:pt idx="2740">
                  <c:v>42.24609375</c:v>
                </c:pt>
                <c:pt idx="2741">
                  <c:v>-12.75390625</c:v>
                </c:pt>
                <c:pt idx="2742">
                  <c:v>44.24609375</c:v>
                </c:pt>
                <c:pt idx="2743">
                  <c:v>33.24609375</c:v>
                </c:pt>
                <c:pt idx="2744">
                  <c:v>-16.75390625</c:v>
                </c:pt>
                <c:pt idx="2745">
                  <c:v>32.24609375</c:v>
                </c:pt>
                <c:pt idx="2746">
                  <c:v>33.94140625</c:v>
                </c:pt>
                <c:pt idx="2747">
                  <c:v>38.94140625</c:v>
                </c:pt>
                <c:pt idx="2748">
                  <c:v>-36.05859375</c:v>
                </c:pt>
                <c:pt idx="2749">
                  <c:v>37.94140625</c:v>
                </c:pt>
                <c:pt idx="2750">
                  <c:v>-20.05859375</c:v>
                </c:pt>
                <c:pt idx="2751">
                  <c:v>-33.05859375</c:v>
                </c:pt>
                <c:pt idx="2752">
                  <c:v>-44.05859375</c:v>
                </c:pt>
                <c:pt idx="2753">
                  <c:v>-23.05859375</c:v>
                </c:pt>
                <c:pt idx="2754">
                  <c:v>-22.05859375</c:v>
                </c:pt>
                <c:pt idx="2755">
                  <c:v>27.94140625</c:v>
                </c:pt>
                <c:pt idx="2756">
                  <c:v>77.94140625</c:v>
                </c:pt>
                <c:pt idx="2757">
                  <c:v>-15.05859375</c:v>
                </c:pt>
                <c:pt idx="2758">
                  <c:v>-47.05859375</c:v>
                </c:pt>
                <c:pt idx="2759">
                  <c:v>-38.05859375</c:v>
                </c:pt>
                <c:pt idx="2760">
                  <c:v>-53.05859375</c:v>
                </c:pt>
                <c:pt idx="2761">
                  <c:v>95.94140625</c:v>
                </c:pt>
                <c:pt idx="2762">
                  <c:v>-68.05859375</c:v>
                </c:pt>
                <c:pt idx="2763">
                  <c:v>12.94140625</c:v>
                </c:pt>
                <c:pt idx="2764">
                  <c:v>58.94140625</c:v>
                </c:pt>
                <c:pt idx="2765">
                  <c:v>-15.05859375</c:v>
                </c:pt>
                <c:pt idx="2766">
                  <c:v>-19.05859375</c:v>
                </c:pt>
                <c:pt idx="2767">
                  <c:v>-14.05859375</c:v>
                </c:pt>
                <c:pt idx="2768">
                  <c:v>-3.05859375</c:v>
                </c:pt>
                <c:pt idx="2769">
                  <c:v>-62.05859375</c:v>
                </c:pt>
                <c:pt idx="2770">
                  <c:v>-12.05859375</c:v>
                </c:pt>
                <c:pt idx="2771">
                  <c:v>50.94140625</c:v>
                </c:pt>
                <c:pt idx="2772">
                  <c:v>7.94140625</c:v>
                </c:pt>
                <c:pt idx="2773">
                  <c:v>49.94140625</c:v>
                </c:pt>
                <c:pt idx="2774">
                  <c:v>31.94140625</c:v>
                </c:pt>
                <c:pt idx="2775">
                  <c:v>-11.05859375</c:v>
                </c:pt>
                <c:pt idx="2776">
                  <c:v>-5.05859375</c:v>
                </c:pt>
                <c:pt idx="2777">
                  <c:v>14.94140625</c:v>
                </c:pt>
                <c:pt idx="2778">
                  <c:v>-16.05859375</c:v>
                </c:pt>
                <c:pt idx="2779">
                  <c:v>-49.765625</c:v>
                </c:pt>
                <c:pt idx="2780">
                  <c:v>-12.765625</c:v>
                </c:pt>
                <c:pt idx="2781">
                  <c:v>-12.765625</c:v>
                </c:pt>
                <c:pt idx="2782">
                  <c:v>-52.765625</c:v>
                </c:pt>
                <c:pt idx="2783">
                  <c:v>-50.765625</c:v>
                </c:pt>
                <c:pt idx="2784">
                  <c:v>-0.765625</c:v>
                </c:pt>
                <c:pt idx="2785">
                  <c:v>-16.765625</c:v>
                </c:pt>
                <c:pt idx="2786">
                  <c:v>28.234375</c:v>
                </c:pt>
                <c:pt idx="2787">
                  <c:v>-13.765625</c:v>
                </c:pt>
                <c:pt idx="2788">
                  <c:v>-2.765625</c:v>
                </c:pt>
                <c:pt idx="2789">
                  <c:v>7.234375</c:v>
                </c:pt>
                <c:pt idx="2790">
                  <c:v>-6.765625</c:v>
                </c:pt>
                <c:pt idx="2791">
                  <c:v>-56.765625</c:v>
                </c:pt>
                <c:pt idx="2792">
                  <c:v>13.234375</c:v>
                </c:pt>
                <c:pt idx="2793">
                  <c:v>10.234375</c:v>
                </c:pt>
                <c:pt idx="2794">
                  <c:v>56.234375</c:v>
                </c:pt>
                <c:pt idx="2795">
                  <c:v>-10.765625</c:v>
                </c:pt>
                <c:pt idx="2796">
                  <c:v>47.234375</c:v>
                </c:pt>
                <c:pt idx="2797">
                  <c:v>-94.765625</c:v>
                </c:pt>
                <c:pt idx="2798">
                  <c:v>-77.765625</c:v>
                </c:pt>
                <c:pt idx="2799">
                  <c:v>-27.765625</c:v>
                </c:pt>
                <c:pt idx="2800">
                  <c:v>51.234375</c:v>
                </c:pt>
                <c:pt idx="2801">
                  <c:v>64.234375</c:v>
                </c:pt>
                <c:pt idx="2802">
                  <c:v>-53.765625</c:v>
                </c:pt>
                <c:pt idx="2803">
                  <c:v>14.234375</c:v>
                </c:pt>
                <c:pt idx="2804">
                  <c:v>17.234375</c:v>
                </c:pt>
                <c:pt idx="2805">
                  <c:v>3.234375</c:v>
                </c:pt>
                <c:pt idx="2806">
                  <c:v>44.234375</c:v>
                </c:pt>
                <c:pt idx="2807">
                  <c:v>37.234375</c:v>
                </c:pt>
                <c:pt idx="2808">
                  <c:v>7.234375</c:v>
                </c:pt>
                <c:pt idx="2809">
                  <c:v>17.234375</c:v>
                </c:pt>
                <c:pt idx="2810">
                  <c:v>-57.765625</c:v>
                </c:pt>
                <c:pt idx="2811">
                  <c:v>-50.765625</c:v>
                </c:pt>
                <c:pt idx="2812">
                  <c:v>80.234375</c:v>
                </c:pt>
                <c:pt idx="2813">
                  <c:v>-1.765625</c:v>
                </c:pt>
                <c:pt idx="2814">
                  <c:v>13.234375</c:v>
                </c:pt>
                <c:pt idx="2815">
                  <c:v>34.234375</c:v>
                </c:pt>
                <c:pt idx="2816">
                  <c:v>39.234375</c:v>
                </c:pt>
                <c:pt idx="2817">
                  <c:v>-21.765625</c:v>
                </c:pt>
                <c:pt idx="2818">
                  <c:v>-52.765625</c:v>
                </c:pt>
                <c:pt idx="2819">
                  <c:v>-22.765625</c:v>
                </c:pt>
                <c:pt idx="2820">
                  <c:v>5.234375</c:v>
                </c:pt>
                <c:pt idx="2821">
                  <c:v>4.234375</c:v>
                </c:pt>
                <c:pt idx="2822">
                  <c:v>23.234375</c:v>
                </c:pt>
                <c:pt idx="2823">
                  <c:v>31.234375</c:v>
                </c:pt>
                <c:pt idx="2824">
                  <c:v>109.1679688</c:v>
                </c:pt>
                <c:pt idx="2825">
                  <c:v>-49.83203125</c:v>
                </c:pt>
                <c:pt idx="2826">
                  <c:v>-42.83203125</c:v>
                </c:pt>
                <c:pt idx="2827">
                  <c:v>-57.83203125</c:v>
                </c:pt>
                <c:pt idx="2828">
                  <c:v>23.16796875</c:v>
                </c:pt>
                <c:pt idx="2829">
                  <c:v>-19.83203125</c:v>
                </c:pt>
                <c:pt idx="2830">
                  <c:v>49.16796875</c:v>
                </c:pt>
                <c:pt idx="2831">
                  <c:v>27.16796875</c:v>
                </c:pt>
                <c:pt idx="2832">
                  <c:v>-7.83203125</c:v>
                </c:pt>
                <c:pt idx="2833">
                  <c:v>-45.83203125</c:v>
                </c:pt>
                <c:pt idx="2834">
                  <c:v>4.16796875</c:v>
                </c:pt>
                <c:pt idx="2835">
                  <c:v>20.16796875</c:v>
                </c:pt>
                <c:pt idx="2836">
                  <c:v>-119.8320312</c:v>
                </c:pt>
                <c:pt idx="2837">
                  <c:v>-10.83203125</c:v>
                </c:pt>
                <c:pt idx="2838">
                  <c:v>28.16796875</c:v>
                </c:pt>
                <c:pt idx="2839">
                  <c:v>-11.83203125</c:v>
                </c:pt>
                <c:pt idx="2840">
                  <c:v>51.16796875</c:v>
                </c:pt>
                <c:pt idx="2841">
                  <c:v>49.16796875</c:v>
                </c:pt>
                <c:pt idx="2842">
                  <c:v>-8.83203125</c:v>
                </c:pt>
                <c:pt idx="2843">
                  <c:v>10.16796875</c:v>
                </c:pt>
                <c:pt idx="2844">
                  <c:v>-20.83203125</c:v>
                </c:pt>
                <c:pt idx="2845">
                  <c:v>76.16796875</c:v>
                </c:pt>
                <c:pt idx="2846">
                  <c:v>11.16796875</c:v>
                </c:pt>
                <c:pt idx="2847">
                  <c:v>24.16796875</c:v>
                </c:pt>
                <c:pt idx="2848">
                  <c:v>-24.83203125</c:v>
                </c:pt>
                <c:pt idx="2849">
                  <c:v>38.16796875</c:v>
                </c:pt>
                <c:pt idx="2850">
                  <c:v>-83.83203125</c:v>
                </c:pt>
                <c:pt idx="2851">
                  <c:v>-36.83203125</c:v>
                </c:pt>
                <c:pt idx="2852">
                  <c:v>60.16796875</c:v>
                </c:pt>
                <c:pt idx="2853">
                  <c:v>5.16796875</c:v>
                </c:pt>
                <c:pt idx="2854">
                  <c:v>43.16796875</c:v>
                </c:pt>
                <c:pt idx="2855">
                  <c:v>-32.83203125</c:v>
                </c:pt>
                <c:pt idx="2856">
                  <c:v>50.16796875</c:v>
                </c:pt>
                <c:pt idx="2857">
                  <c:v>14.16796875</c:v>
                </c:pt>
                <c:pt idx="2858">
                  <c:v>24.16796875</c:v>
                </c:pt>
                <c:pt idx="2859">
                  <c:v>46.16796875</c:v>
                </c:pt>
                <c:pt idx="2860">
                  <c:v>33.16796875</c:v>
                </c:pt>
                <c:pt idx="2861">
                  <c:v>35.16796875</c:v>
                </c:pt>
                <c:pt idx="2862">
                  <c:v>-22.83203125</c:v>
                </c:pt>
                <c:pt idx="2863">
                  <c:v>-77.87109375</c:v>
                </c:pt>
                <c:pt idx="2864">
                  <c:v>108.1289062</c:v>
                </c:pt>
                <c:pt idx="2865">
                  <c:v>-17.87109375</c:v>
                </c:pt>
                <c:pt idx="2866">
                  <c:v>-23.87109375</c:v>
                </c:pt>
                <c:pt idx="2867">
                  <c:v>-1.87109375</c:v>
                </c:pt>
                <c:pt idx="2868">
                  <c:v>82.12890625</c:v>
                </c:pt>
                <c:pt idx="2869">
                  <c:v>-19.87109375</c:v>
                </c:pt>
                <c:pt idx="2870">
                  <c:v>57.12890625</c:v>
                </c:pt>
                <c:pt idx="2871">
                  <c:v>15.12890625</c:v>
                </c:pt>
                <c:pt idx="2872">
                  <c:v>92.12890625</c:v>
                </c:pt>
                <c:pt idx="2873">
                  <c:v>-28.87109375</c:v>
                </c:pt>
                <c:pt idx="2874">
                  <c:v>5.12890625</c:v>
                </c:pt>
                <c:pt idx="2875">
                  <c:v>49.12890625</c:v>
                </c:pt>
                <c:pt idx="2876">
                  <c:v>-61.87109375</c:v>
                </c:pt>
                <c:pt idx="2877">
                  <c:v>-52.87109375</c:v>
                </c:pt>
                <c:pt idx="2878">
                  <c:v>-1.87109375</c:v>
                </c:pt>
                <c:pt idx="2879">
                  <c:v>30.12890625</c:v>
                </c:pt>
                <c:pt idx="2880">
                  <c:v>15.12890625</c:v>
                </c:pt>
                <c:pt idx="2881">
                  <c:v>-75.87109375</c:v>
                </c:pt>
                <c:pt idx="2882">
                  <c:v>77.12890625</c:v>
                </c:pt>
                <c:pt idx="2883">
                  <c:v>33.12890625</c:v>
                </c:pt>
                <c:pt idx="2884">
                  <c:v>55.12890625</c:v>
                </c:pt>
                <c:pt idx="2885">
                  <c:v>-99.87109375</c:v>
                </c:pt>
                <c:pt idx="2886">
                  <c:v>28.12890625</c:v>
                </c:pt>
                <c:pt idx="2887">
                  <c:v>-12.87109375</c:v>
                </c:pt>
                <c:pt idx="2888">
                  <c:v>15.12890625</c:v>
                </c:pt>
                <c:pt idx="2889">
                  <c:v>34.12890625</c:v>
                </c:pt>
                <c:pt idx="2890">
                  <c:v>114.1289062</c:v>
                </c:pt>
                <c:pt idx="2891">
                  <c:v>8.12890625</c:v>
                </c:pt>
                <c:pt idx="2892">
                  <c:v>-35.87109375</c:v>
                </c:pt>
                <c:pt idx="2893">
                  <c:v>-20.87109375</c:v>
                </c:pt>
                <c:pt idx="2894">
                  <c:v>120.1289062</c:v>
                </c:pt>
                <c:pt idx="2895">
                  <c:v>26.12890625</c:v>
                </c:pt>
                <c:pt idx="2896">
                  <c:v>54.12890625</c:v>
                </c:pt>
                <c:pt idx="2897">
                  <c:v>42.12890625</c:v>
                </c:pt>
                <c:pt idx="2898">
                  <c:v>47.12890625</c:v>
                </c:pt>
                <c:pt idx="2899">
                  <c:v>-33.87109375</c:v>
                </c:pt>
                <c:pt idx="2900">
                  <c:v>-11.87109375</c:v>
                </c:pt>
                <c:pt idx="2901">
                  <c:v>-35.87109375</c:v>
                </c:pt>
                <c:pt idx="2902">
                  <c:v>129.12890619999999</c:v>
                </c:pt>
                <c:pt idx="2903">
                  <c:v>-34.87109375</c:v>
                </c:pt>
                <c:pt idx="2904">
                  <c:v>49.12890625</c:v>
                </c:pt>
                <c:pt idx="2905">
                  <c:v>10.12890625</c:v>
                </c:pt>
                <c:pt idx="2906">
                  <c:v>-72.87109375</c:v>
                </c:pt>
                <c:pt idx="2907">
                  <c:v>-30.87109375</c:v>
                </c:pt>
                <c:pt idx="2908">
                  <c:v>38.12890625</c:v>
                </c:pt>
                <c:pt idx="2909">
                  <c:v>-25.87109375</c:v>
                </c:pt>
                <c:pt idx="2910">
                  <c:v>-40.87109375</c:v>
                </c:pt>
                <c:pt idx="2911">
                  <c:v>-8.87109375</c:v>
                </c:pt>
                <c:pt idx="2912">
                  <c:v>28.12890625</c:v>
                </c:pt>
                <c:pt idx="2913">
                  <c:v>-3.87109375</c:v>
                </c:pt>
                <c:pt idx="2914">
                  <c:v>-15.87109375</c:v>
                </c:pt>
                <c:pt idx="2915">
                  <c:v>24.12890625</c:v>
                </c:pt>
                <c:pt idx="2916">
                  <c:v>-151.66015619999999</c:v>
                </c:pt>
                <c:pt idx="2917">
                  <c:v>-16.66015625</c:v>
                </c:pt>
                <c:pt idx="2918">
                  <c:v>-19.66015625</c:v>
                </c:pt>
                <c:pt idx="2919">
                  <c:v>47.33984375</c:v>
                </c:pt>
                <c:pt idx="2920">
                  <c:v>49.33984375</c:v>
                </c:pt>
                <c:pt idx="2921">
                  <c:v>67.33984375</c:v>
                </c:pt>
                <c:pt idx="2922">
                  <c:v>-81.66015625</c:v>
                </c:pt>
                <c:pt idx="2923">
                  <c:v>42.33984375</c:v>
                </c:pt>
                <c:pt idx="2924">
                  <c:v>29.33984375</c:v>
                </c:pt>
                <c:pt idx="2925">
                  <c:v>48.33984375</c:v>
                </c:pt>
                <c:pt idx="2926">
                  <c:v>-20.66015625</c:v>
                </c:pt>
                <c:pt idx="2927">
                  <c:v>-16.66015625</c:v>
                </c:pt>
                <c:pt idx="2928">
                  <c:v>34.33984375</c:v>
                </c:pt>
                <c:pt idx="2929">
                  <c:v>-32.66015625</c:v>
                </c:pt>
                <c:pt idx="2930">
                  <c:v>32.33984375</c:v>
                </c:pt>
                <c:pt idx="2931">
                  <c:v>-16.66015625</c:v>
                </c:pt>
                <c:pt idx="2932">
                  <c:v>-37.66015625</c:v>
                </c:pt>
                <c:pt idx="2933">
                  <c:v>13.33984375</c:v>
                </c:pt>
                <c:pt idx="2934">
                  <c:v>27.33984375</c:v>
                </c:pt>
                <c:pt idx="2935">
                  <c:v>55.33984375</c:v>
                </c:pt>
                <c:pt idx="2936">
                  <c:v>-1.66015625</c:v>
                </c:pt>
                <c:pt idx="2937">
                  <c:v>109.3398438</c:v>
                </c:pt>
                <c:pt idx="2938">
                  <c:v>-8.66015625</c:v>
                </c:pt>
                <c:pt idx="2939">
                  <c:v>29.33984375</c:v>
                </c:pt>
                <c:pt idx="2940">
                  <c:v>31.33984375</c:v>
                </c:pt>
                <c:pt idx="2941">
                  <c:v>64.33984375</c:v>
                </c:pt>
                <c:pt idx="2942">
                  <c:v>29.33984375</c:v>
                </c:pt>
                <c:pt idx="2943">
                  <c:v>-92.66015625</c:v>
                </c:pt>
                <c:pt idx="2944">
                  <c:v>-53.66015625</c:v>
                </c:pt>
                <c:pt idx="2945">
                  <c:v>-21.66015625</c:v>
                </c:pt>
                <c:pt idx="2946">
                  <c:v>48.33984375</c:v>
                </c:pt>
                <c:pt idx="2947">
                  <c:v>-83.66015625</c:v>
                </c:pt>
                <c:pt idx="2948">
                  <c:v>31.33984375</c:v>
                </c:pt>
                <c:pt idx="2949">
                  <c:v>23.33984375</c:v>
                </c:pt>
                <c:pt idx="2950">
                  <c:v>40.33984375</c:v>
                </c:pt>
                <c:pt idx="2951">
                  <c:v>1.33984375</c:v>
                </c:pt>
                <c:pt idx="2952">
                  <c:v>18.33984375</c:v>
                </c:pt>
                <c:pt idx="2953">
                  <c:v>-53.66015625</c:v>
                </c:pt>
                <c:pt idx="2954">
                  <c:v>-98.66015625</c:v>
                </c:pt>
                <c:pt idx="2955">
                  <c:v>-20.66015625</c:v>
                </c:pt>
                <c:pt idx="2956">
                  <c:v>-49.66015625</c:v>
                </c:pt>
                <c:pt idx="2957">
                  <c:v>-21.66015625</c:v>
                </c:pt>
                <c:pt idx="2958">
                  <c:v>14.33984375</c:v>
                </c:pt>
                <c:pt idx="2959">
                  <c:v>74.33984375</c:v>
                </c:pt>
                <c:pt idx="2960">
                  <c:v>-94.66015625</c:v>
                </c:pt>
                <c:pt idx="2961">
                  <c:v>20.33984375</c:v>
                </c:pt>
                <c:pt idx="2962">
                  <c:v>-18.66015625</c:v>
                </c:pt>
                <c:pt idx="2963">
                  <c:v>48.33984375</c:v>
                </c:pt>
                <c:pt idx="2964">
                  <c:v>-30.66015625</c:v>
                </c:pt>
                <c:pt idx="2965">
                  <c:v>3.33984375</c:v>
                </c:pt>
                <c:pt idx="2966">
                  <c:v>-14.66015625</c:v>
                </c:pt>
                <c:pt idx="2967">
                  <c:v>-48.66015625</c:v>
                </c:pt>
                <c:pt idx="2968">
                  <c:v>-7.66015625</c:v>
                </c:pt>
                <c:pt idx="2969">
                  <c:v>-32.66015625</c:v>
                </c:pt>
                <c:pt idx="2970">
                  <c:v>-14.66015625</c:v>
                </c:pt>
                <c:pt idx="2971">
                  <c:v>10.33984375</c:v>
                </c:pt>
                <c:pt idx="2972">
                  <c:v>18.33984375</c:v>
                </c:pt>
                <c:pt idx="2973">
                  <c:v>-25.66015625</c:v>
                </c:pt>
                <c:pt idx="2974">
                  <c:v>133.33984380000001</c:v>
                </c:pt>
                <c:pt idx="2975">
                  <c:v>54.33984375</c:v>
                </c:pt>
                <c:pt idx="2976">
                  <c:v>127.3398438</c:v>
                </c:pt>
                <c:pt idx="2977">
                  <c:v>21.33984375</c:v>
                </c:pt>
                <c:pt idx="2978">
                  <c:v>116.3398438</c:v>
                </c:pt>
                <c:pt idx="2979">
                  <c:v>2.33984375</c:v>
                </c:pt>
                <c:pt idx="2980">
                  <c:v>-27.66015625</c:v>
                </c:pt>
                <c:pt idx="2981">
                  <c:v>4.33984375</c:v>
                </c:pt>
                <c:pt idx="2982">
                  <c:v>-77.66015625</c:v>
                </c:pt>
                <c:pt idx="2983">
                  <c:v>4.33984375</c:v>
                </c:pt>
                <c:pt idx="2984">
                  <c:v>-50.66015625</c:v>
                </c:pt>
                <c:pt idx="2985">
                  <c:v>22.12890625</c:v>
                </c:pt>
                <c:pt idx="2986">
                  <c:v>54.12890625</c:v>
                </c:pt>
                <c:pt idx="2987">
                  <c:v>17.12890625</c:v>
                </c:pt>
                <c:pt idx="2988">
                  <c:v>-16.87109375</c:v>
                </c:pt>
                <c:pt idx="2989">
                  <c:v>5.12890625</c:v>
                </c:pt>
                <c:pt idx="2990">
                  <c:v>-60.87109375</c:v>
                </c:pt>
                <c:pt idx="2991">
                  <c:v>10.12890625</c:v>
                </c:pt>
                <c:pt idx="2992">
                  <c:v>20.12890625</c:v>
                </c:pt>
                <c:pt idx="2993">
                  <c:v>-0.87109375</c:v>
                </c:pt>
                <c:pt idx="2994">
                  <c:v>46.12890625</c:v>
                </c:pt>
                <c:pt idx="2995">
                  <c:v>-1.87109375</c:v>
                </c:pt>
                <c:pt idx="2996">
                  <c:v>2.12890625</c:v>
                </c:pt>
                <c:pt idx="2997">
                  <c:v>-20.87109375</c:v>
                </c:pt>
                <c:pt idx="2998">
                  <c:v>2.12890625</c:v>
                </c:pt>
                <c:pt idx="2999">
                  <c:v>-78.87109375</c:v>
                </c:pt>
                <c:pt idx="3000">
                  <c:v>5.12890625</c:v>
                </c:pt>
                <c:pt idx="3001">
                  <c:v>50.12890625</c:v>
                </c:pt>
                <c:pt idx="3002">
                  <c:v>-11.87109375</c:v>
                </c:pt>
                <c:pt idx="3003">
                  <c:v>-31.87109375</c:v>
                </c:pt>
                <c:pt idx="3004">
                  <c:v>33.12890625</c:v>
                </c:pt>
                <c:pt idx="3005">
                  <c:v>23.12890625</c:v>
                </c:pt>
                <c:pt idx="3006">
                  <c:v>-34.87109375</c:v>
                </c:pt>
                <c:pt idx="3007">
                  <c:v>-16.87109375</c:v>
                </c:pt>
                <c:pt idx="3008">
                  <c:v>0.12890625</c:v>
                </c:pt>
                <c:pt idx="3009">
                  <c:v>-43.87109375</c:v>
                </c:pt>
                <c:pt idx="3010">
                  <c:v>5.12890625</c:v>
                </c:pt>
                <c:pt idx="3011">
                  <c:v>-23.87109375</c:v>
                </c:pt>
                <c:pt idx="3012">
                  <c:v>-31.87109375</c:v>
                </c:pt>
                <c:pt idx="3013">
                  <c:v>36.12890625</c:v>
                </c:pt>
                <c:pt idx="3014">
                  <c:v>-29.87109375</c:v>
                </c:pt>
                <c:pt idx="3015">
                  <c:v>43.12890625</c:v>
                </c:pt>
                <c:pt idx="3016">
                  <c:v>9.12890625</c:v>
                </c:pt>
                <c:pt idx="3017">
                  <c:v>-27.87109375</c:v>
                </c:pt>
                <c:pt idx="3018">
                  <c:v>-45.87109375</c:v>
                </c:pt>
                <c:pt idx="3019">
                  <c:v>-13.87109375</c:v>
                </c:pt>
                <c:pt idx="3020">
                  <c:v>-54.87109375</c:v>
                </c:pt>
                <c:pt idx="3021">
                  <c:v>-52.87109375</c:v>
                </c:pt>
                <c:pt idx="3022">
                  <c:v>1.12890625</c:v>
                </c:pt>
                <c:pt idx="3023">
                  <c:v>6.12890625</c:v>
                </c:pt>
                <c:pt idx="3024">
                  <c:v>-6.87109375</c:v>
                </c:pt>
                <c:pt idx="3025">
                  <c:v>17.12890625</c:v>
                </c:pt>
                <c:pt idx="3026">
                  <c:v>-9.87109375</c:v>
                </c:pt>
                <c:pt idx="3027">
                  <c:v>36.12890625</c:v>
                </c:pt>
                <c:pt idx="3028">
                  <c:v>-21.87109375</c:v>
                </c:pt>
                <c:pt idx="3029">
                  <c:v>-2.87109375</c:v>
                </c:pt>
                <c:pt idx="3030">
                  <c:v>9.12890625</c:v>
                </c:pt>
                <c:pt idx="3031">
                  <c:v>28.12890625</c:v>
                </c:pt>
                <c:pt idx="3032">
                  <c:v>-43.87109375</c:v>
                </c:pt>
                <c:pt idx="3033">
                  <c:v>-111.8710938</c:v>
                </c:pt>
                <c:pt idx="3034">
                  <c:v>46.12890625</c:v>
                </c:pt>
                <c:pt idx="3035">
                  <c:v>-25.87109375</c:v>
                </c:pt>
                <c:pt idx="3036">
                  <c:v>2.12890625</c:v>
                </c:pt>
                <c:pt idx="3037">
                  <c:v>67.12890625</c:v>
                </c:pt>
                <c:pt idx="3038">
                  <c:v>47.12890625</c:v>
                </c:pt>
                <c:pt idx="3039">
                  <c:v>-20.87109375</c:v>
                </c:pt>
                <c:pt idx="3040">
                  <c:v>99.12890625</c:v>
                </c:pt>
                <c:pt idx="3041">
                  <c:v>-52.87109375</c:v>
                </c:pt>
                <c:pt idx="3042">
                  <c:v>-64.87109375</c:v>
                </c:pt>
                <c:pt idx="3043">
                  <c:v>20.12890625</c:v>
                </c:pt>
                <c:pt idx="3044">
                  <c:v>29.12890625</c:v>
                </c:pt>
                <c:pt idx="3045">
                  <c:v>-4.87109375</c:v>
                </c:pt>
                <c:pt idx="3046">
                  <c:v>-93.87109375</c:v>
                </c:pt>
                <c:pt idx="3047">
                  <c:v>30.12890625</c:v>
                </c:pt>
                <c:pt idx="3048">
                  <c:v>27.12890625</c:v>
                </c:pt>
                <c:pt idx="3049">
                  <c:v>85.12890625</c:v>
                </c:pt>
                <c:pt idx="3050">
                  <c:v>32.12890625</c:v>
                </c:pt>
                <c:pt idx="3051">
                  <c:v>-89.87109375</c:v>
                </c:pt>
                <c:pt idx="3052">
                  <c:v>-27.87109375</c:v>
                </c:pt>
                <c:pt idx="3053">
                  <c:v>11.12890625</c:v>
                </c:pt>
                <c:pt idx="3054">
                  <c:v>51.12890625</c:v>
                </c:pt>
                <c:pt idx="3055">
                  <c:v>6.1875</c:v>
                </c:pt>
                <c:pt idx="3056">
                  <c:v>-6.8125</c:v>
                </c:pt>
                <c:pt idx="3057">
                  <c:v>-6.8125</c:v>
                </c:pt>
                <c:pt idx="3058">
                  <c:v>-64.8125</c:v>
                </c:pt>
                <c:pt idx="3059">
                  <c:v>-16.8125</c:v>
                </c:pt>
                <c:pt idx="3060">
                  <c:v>-19.8125</c:v>
                </c:pt>
                <c:pt idx="3061">
                  <c:v>51.1875</c:v>
                </c:pt>
                <c:pt idx="3062">
                  <c:v>23.1875</c:v>
                </c:pt>
                <c:pt idx="3063">
                  <c:v>82.1875</c:v>
                </c:pt>
                <c:pt idx="3064">
                  <c:v>25.1875</c:v>
                </c:pt>
                <c:pt idx="3065">
                  <c:v>14.1875</c:v>
                </c:pt>
                <c:pt idx="3066">
                  <c:v>80.1875</c:v>
                </c:pt>
                <c:pt idx="3067">
                  <c:v>-54.8125</c:v>
                </c:pt>
                <c:pt idx="3068">
                  <c:v>36.1875</c:v>
                </c:pt>
                <c:pt idx="3069">
                  <c:v>5.1875</c:v>
                </c:pt>
                <c:pt idx="3070">
                  <c:v>37.1875</c:v>
                </c:pt>
                <c:pt idx="3071">
                  <c:v>51.1875</c:v>
                </c:pt>
                <c:pt idx="3072">
                  <c:v>-1.8125</c:v>
                </c:pt>
                <c:pt idx="3073">
                  <c:v>-42.8125</c:v>
                </c:pt>
                <c:pt idx="3074">
                  <c:v>25.1875</c:v>
                </c:pt>
                <c:pt idx="3075">
                  <c:v>35.1875</c:v>
                </c:pt>
                <c:pt idx="3076">
                  <c:v>-83.8125</c:v>
                </c:pt>
                <c:pt idx="3077">
                  <c:v>-3.8125</c:v>
                </c:pt>
                <c:pt idx="3078">
                  <c:v>36.1875</c:v>
                </c:pt>
                <c:pt idx="3079">
                  <c:v>-79.8125</c:v>
                </c:pt>
                <c:pt idx="3080">
                  <c:v>44.1875</c:v>
                </c:pt>
                <c:pt idx="3081">
                  <c:v>-76.8125</c:v>
                </c:pt>
                <c:pt idx="3082">
                  <c:v>-54.8125</c:v>
                </c:pt>
                <c:pt idx="3083">
                  <c:v>-67.8125</c:v>
                </c:pt>
                <c:pt idx="3084">
                  <c:v>-11.8125</c:v>
                </c:pt>
                <c:pt idx="3085">
                  <c:v>10.1875</c:v>
                </c:pt>
                <c:pt idx="3086">
                  <c:v>20.1875</c:v>
                </c:pt>
                <c:pt idx="3087">
                  <c:v>61.1875</c:v>
                </c:pt>
                <c:pt idx="3088">
                  <c:v>16.1875</c:v>
                </c:pt>
                <c:pt idx="3089">
                  <c:v>41.1875</c:v>
                </c:pt>
                <c:pt idx="3090">
                  <c:v>46.1875</c:v>
                </c:pt>
                <c:pt idx="3091">
                  <c:v>-31.8125</c:v>
                </c:pt>
                <c:pt idx="3092">
                  <c:v>-57.8125</c:v>
                </c:pt>
                <c:pt idx="3093">
                  <c:v>82.1875</c:v>
                </c:pt>
                <c:pt idx="3094">
                  <c:v>4.1875</c:v>
                </c:pt>
                <c:pt idx="3095">
                  <c:v>55.1875</c:v>
                </c:pt>
                <c:pt idx="3096">
                  <c:v>-68.8125</c:v>
                </c:pt>
                <c:pt idx="3097">
                  <c:v>27.1875</c:v>
                </c:pt>
                <c:pt idx="3098">
                  <c:v>-59.8125</c:v>
                </c:pt>
                <c:pt idx="3099">
                  <c:v>-4.8125</c:v>
                </c:pt>
                <c:pt idx="3100">
                  <c:v>28.1875</c:v>
                </c:pt>
                <c:pt idx="3101">
                  <c:v>-24.75390625</c:v>
                </c:pt>
                <c:pt idx="3102">
                  <c:v>33.24609375</c:v>
                </c:pt>
                <c:pt idx="3103">
                  <c:v>-48.75390625</c:v>
                </c:pt>
                <c:pt idx="3104">
                  <c:v>-6.75390625</c:v>
                </c:pt>
                <c:pt idx="3105">
                  <c:v>-57.75390625</c:v>
                </c:pt>
                <c:pt idx="3106">
                  <c:v>-26.75390625</c:v>
                </c:pt>
                <c:pt idx="3107">
                  <c:v>-6.75390625</c:v>
                </c:pt>
                <c:pt idx="3108">
                  <c:v>-50.75390625</c:v>
                </c:pt>
                <c:pt idx="3109">
                  <c:v>-2.75390625</c:v>
                </c:pt>
                <c:pt idx="3110">
                  <c:v>-32.75390625</c:v>
                </c:pt>
                <c:pt idx="3111">
                  <c:v>41.24609375</c:v>
                </c:pt>
                <c:pt idx="3112">
                  <c:v>-85.75390625</c:v>
                </c:pt>
                <c:pt idx="3113">
                  <c:v>55.24609375</c:v>
                </c:pt>
                <c:pt idx="3114">
                  <c:v>-20.75390625</c:v>
                </c:pt>
                <c:pt idx="3115">
                  <c:v>-24.75390625</c:v>
                </c:pt>
                <c:pt idx="3116">
                  <c:v>45.24609375</c:v>
                </c:pt>
                <c:pt idx="3117">
                  <c:v>-25.75390625</c:v>
                </c:pt>
                <c:pt idx="3118">
                  <c:v>34.24609375</c:v>
                </c:pt>
                <c:pt idx="3119">
                  <c:v>33.24609375</c:v>
                </c:pt>
                <c:pt idx="3120">
                  <c:v>-79.75390625</c:v>
                </c:pt>
                <c:pt idx="3121">
                  <c:v>-62.75390625</c:v>
                </c:pt>
                <c:pt idx="3122">
                  <c:v>-12.75390625</c:v>
                </c:pt>
                <c:pt idx="3123">
                  <c:v>43.24609375</c:v>
                </c:pt>
                <c:pt idx="3124">
                  <c:v>-56.75390625</c:v>
                </c:pt>
                <c:pt idx="3125">
                  <c:v>110.2460938</c:v>
                </c:pt>
                <c:pt idx="3126">
                  <c:v>27.24609375</c:v>
                </c:pt>
                <c:pt idx="3127">
                  <c:v>-37.75390625</c:v>
                </c:pt>
                <c:pt idx="3128">
                  <c:v>-23.75390625</c:v>
                </c:pt>
                <c:pt idx="3129">
                  <c:v>-14.75390625</c:v>
                </c:pt>
                <c:pt idx="3130">
                  <c:v>-28.75390625</c:v>
                </c:pt>
                <c:pt idx="3131">
                  <c:v>14.24609375</c:v>
                </c:pt>
                <c:pt idx="3132">
                  <c:v>-57.75390625</c:v>
                </c:pt>
                <c:pt idx="3133">
                  <c:v>47.24609375</c:v>
                </c:pt>
                <c:pt idx="3134">
                  <c:v>62.24609375</c:v>
                </c:pt>
                <c:pt idx="3135">
                  <c:v>-20.75390625</c:v>
                </c:pt>
                <c:pt idx="3136">
                  <c:v>-55.75390625</c:v>
                </c:pt>
                <c:pt idx="3137">
                  <c:v>-39.75390625</c:v>
                </c:pt>
                <c:pt idx="3138">
                  <c:v>-15.75390625</c:v>
                </c:pt>
                <c:pt idx="3139">
                  <c:v>4.24609375</c:v>
                </c:pt>
                <c:pt idx="3140">
                  <c:v>-74.75390625</c:v>
                </c:pt>
                <c:pt idx="3141">
                  <c:v>-49.75390625</c:v>
                </c:pt>
                <c:pt idx="3142">
                  <c:v>33.24609375</c:v>
                </c:pt>
                <c:pt idx="3143">
                  <c:v>-19.75390625</c:v>
                </c:pt>
                <c:pt idx="3144">
                  <c:v>-52.75390625</c:v>
                </c:pt>
                <c:pt idx="3145">
                  <c:v>89.24609375</c:v>
                </c:pt>
                <c:pt idx="3146">
                  <c:v>-13.75390625</c:v>
                </c:pt>
                <c:pt idx="3147">
                  <c:v>16.24609375</c:v>
                </c:pt>
                <c:pt idx="3148">
                  <c:v>18.24609375</c:v>
                </c:pt>
                <c:pt idx="3149">
                  <c:v>21.24609375</c:v>
                </c:pt>
                <c:pt idx="3150">
                  <c:v>92.24609375</c:v>
                </c:pt>
                <c:pt idx="3151">
                  <c:v>-23.75390625</c:v>
                </c:pt>
                <c:pt idx="3152">
                  <c:v>33.24609375</c:v>
                </c:pt>
                <c:pt idx="3153">
                  <c:v>0.24609375</c:v>
                </c:pt>
                <c:pt idx="3154">
                  <c:v>-3.75390625</c:v>
                </c:pt>
                <c:pt idx="3155">
                  <c:v>17.24609375</c:v>
                </c:pt>
                <c:pt idx="3156">
                  <c:v>-53.75390625</c:v>
                </c:pt>
                <c:pt idx="3157">
                  <c:v>45.24609375</c:v>
                </c:pt>
                <c:pt idx="3158">
                  <c:v>-44.75390625</c:v>
                </c:pt>
                <c:pt idx="3159">
                  <c:v>-35.75390625</c:v>
                </c:pt>
                <c:pt idx="3160">
                  <c:v>-49.75390625</c:v>
                </c:pt>
                <c:pt idx="3161">
                  <c:v>-5.75390625</c:v>
                </c:pt>
                <c:pt idx="3162">
                  <c:v>32.24609375</c:v>
                </c:pt>
                <c:pt idx="3163">
                  <c:v>84.24609375</c:v>
                </c:pt>
                <c:pt idx="3164">
                  <c:v>58.24609375</c:v>
                </c:pt>
                <c:pt idx="3165">
                  <c:v>-50.75390625</c:v>
                </c:pt>
                <c:pt idx="3166">
                  <c:v>-72.05859375</c:v>
                </c:pt>
                <c:pt idx="3167">
                  <c:v>-42.05859375</c:v>
                </c:pt>
                <c:pt idx="3168">
                  <c:v>-36.05859375</c:v>
                </c:pt>
                <c:pt idx="3169">
                  <c:v>86.94140625</c:v>
                </c:pt>
                <c:pt idx="3170">
                  <c:v>-1.05859375</c:v>
                </c:pt>
                <c:pt idx="3171">
                  <c:v>21.94140625</c:v>
                </c:pt>
                <c:pt idx="3172">
                  <c:v>43.94140625</c:v>
                </c:pt>
                <c:pt idx="3173">
                  <c:v>19.94140625</c:v>
                </c:pt>
                <c:pt idx="3174">
                  <c:v>54.94140625</c:v>
                </c:pt>
                <c:pt idx="3175">
                  <c:v>-95.05859375</c:v>
                </c:pt>
                <c:pt idx="3176">
                  <c:v>-7.05859375</c:v>
                </c:pt>
                <c:pt idx="3177">
                  <c:v>24.94140625</c:v>
                </c:pt>
                <c:pt idx="3178">
                  <c:v>-4.05859375</c:v>
                </c:pt>
                <c:pt idx="3179">
                  <c:v>-19.05859375</c:v>
                </c:pt>
                <c:pt idx="3180">
                  <c:v>-8.05859375</c:v>
                </c:pt>
                <c:pt idx="3181">
                  <c:v>-36.05859375</c:v>
                </c:pt>
                <c:pt idx="3182">
                  <c:v>-30.05859375</c:v>
                </c:pt>
                <c:pt idx="3183">
                  <c:v>-30.05859375</c:v>
                </c:pt>
                <c:pt idx="3184">
                  <c:v>93.94140625</c:v>
                </c:pt>
                <c:pt idx="3185">
                  <c:v>-9.05859375</c:v>
                </c:pt>
                <c:pt idx="3186">
                  <c:v>-35.05859375</c:v>
                </c:pt>
                <c:pt idx="3187">
                  <c:v>-6.05859375</c:v>
                </c:pt>
                <c:pt idx="3188">
                  <c:v>-39.05859375</c:v>
                </c:pt>
                <c:pt idx="3189">
                  <c:v>-69.05859375</c:v>
                </c:pt>
                <c:pt idx="3190">
                  <c:v>-23.05859375</c:v>
                </c:pt>
                <c:pt idx="3191">
                  <c:v>16.94140625</c:v>
                </c:pt>
                <c:pt idx="3192">
                  <c:v>30.94140625</c:v>
                </c:pt>
                <c:pt idx="3193">
                  <c:v>16.94140625</c:v>
                </c:pt>
                <c:pt idx="3194">
                  <c:v>-57.05859375</c:v>
                </c:pt>
                <c:pt idx="3195">
                  <c:v>19.94140625</c:v>
                </c:pt>
                <c:pt idx="3196">
                  <c:v>25.94140625</c:v>
                </c:pt>
                <c:pt idx="3197">
                  <c:v>-48.05859375</c:v>
                </c:pt>
                <c:pt idx="3198">
                  <c:v>-75.05859375</c:v>
                </c:pt>
                <c:pt idx="3199">
                  <c:v>-4.05859375</c:v>
                </c:pt>
                <c:pt idx="3200">
                  <c:v>5.94140625</c:v>
                </c:pt>
                <c:pt idx="3201">
                  <c:v>28.94140625</c:v>
                </c:pt>
                <c:pt idx="3202">
                  <c:v>5.94140625</c:v>
                </c:pt>
                <c:pt idx="3203">
                  <c:v>10.94140625</c:v>
                </c:pt>
                <c:pt idx="3204">
                  <c:v>25.94140625</c:v>
                </c:pt>
                <c:pt idx="3205">
                  <c:v>26.94140625</c:v>
                </c:pt>
                <c:pt idx="3206">
                  <c:v>-55.05859375</c:v>
                </c:pt>
                <c:pt idx="3207">
                  <c:v>-44.05859375</c:v>
                </c:pt>
                <c:pt idx="3208">
                  <c:v>-31.05859375</c:v>
                </c:pt>
                <c:pt idx="3209">
                  <c:v>19.94140625</c:v>
                </c:pt>
                <c:pt idx="3210">
                  <c:v>-26.05859375</c:v>
                </c:pt>
                <c:pt idx="3211">
                  <c:v>-41.05859375</c:v>
                </c:pt>
                <c:pt idx="3212">
                  <c:v>15.94140625</c:v>
                </c:pt>
                <c:pt idx="3213">
                  <c:v>-38.05859375</c:v>
                </c:pt>
                <c:pt idx="3214">
                  <c:v>-18.05859375</c:v>
                </c:pt>
                <c:pt idx="3215">
                  <c:v>-57.05859375</c:v>
                </c:pt>
                <c:pt idx="3216">
                  <c:v>-12.05859375</c:v>
                </c:pt>
                <c:pt idx="3217">
                  <c:v>25.94140625</c:v>
                </c:pt>
                <c:pt idx="3218">
                  <c:v>37.94140625</c:v>
                </c:pt>
                <c:pt idx="3219">
                  <c:v>5.94140625</c:v>
                </c:pt>
                <c:pt idx="3220">
                  <c:v>50.94140625</c:v>
                </c:pt>
                <c:pt idx="3221">
                  <c:v>-5.05859375</c:v>
                </c:pt>
                <c:pt idx="3222">
                  <c:v>-53.05859375</c:v>
                </c:pt>
                <c:pt idx="3223">
                  <c:v>-70.765625</c:v>
                </c:pt>
                <c:pt idx="3224">
                  <c:v>-5.765625</c:v>
                </c:pt>
                <c:pt idx="3225">
                  <c:v>15.234375</c:v>
                </c:pt>
                <c:pt idx="3226">
                  <c:v>27.234375</c:v>
                </c:pt>
                <c:pt idx="3227">
                  <c:v>-52.765625</c:v>
                </c:pt>
                <c:pt idx="3228">
                  <c:v>8.234375</c:v>
                </c:pt>
                <c:pt idx="3229">
                  <c:v>59.234375</c:v>
                </c:pt>
                <c:pt idx="3230">
                  <c:v>-21.765625</c:v>
                </c:pt>
                <c:pt idx="3231">
                  <c:v>-61.765625</c:v>
                </c:pt>
                <c:pt idx="3232">
                  <c:v>-3.765625</c:v>
                </c:pt>
                <c:pt idx="3233">
                  <c:v>17.234375</c:v>
                </c:pt>
                <c:pt idx="3234">
                  <c:v>3.234375</c:v>
                </c:pt>
                <c:pt idx="3235">
                  <c:v>-69.765625</c:v>
                </c:pt>
                <c:pt idx="3236">
                  <c:v>-18.765625</c:v>
                </c:pt>
                <c:pt idx="3237">
                  <c:v>-4.765625</c:v>
                </c:pt>
                <c:pt idx="3238">
                  <c:v>-79.765625</c:v>
                </c:pt>
                <c:pt idx="3239">
                  <c:v>11.234375</c:v>
                </c:pt>
                <c:pt idx="3240">
                  <c:v>28.234375</c:v>
                </c:pt>
                <c:pt idx="3241">
                  <c:v>-23.765625</c:v>
                </c:pt>
                <c:pt idx="3242">
                  <c:v>1.234375</c:v>
                </c:pt>
                <c:pt idx="3243">
                  <c:v>-78.765625</c:v>
                </c:pt>
                <c:pt idx="3244">
                  <c:v>-19.765625</c:v>
                </c:pt>
                <c:pt idx="3245">
                  <c:v>-29.765625</c:v>
                </c:pt>
                <c:pt idx="3246">
                  <c:v>26.234375</c:v>
                </c:pt>
                <c:pt idx="3247">
                  <c:v>8.234375</c:v>
                </c:pt>
                <c:pt idx="3248">
                  <c:v>69.234375</c:v>
                </c:pt>
                <c:pt idx="3249">
                  <c:v>51.234375</c:v>
                </c:pt>
                <c:pt idx="3250">
                  <c:v>22.234375</c:v>
                </c:pt>
                <c:pt idx="3251">
                  <c:v>-22.765625</c:v>
                </c:pt>
                <c:pt idx="3252">
                  <c:v>-50.765625</c:v>
                </c:pt>
                <c:pt idx="3253">
                  <c:v>-19.765625</c:v>
                </c:pt>
                <c:pt idx="3254">
                  <c:v>-49.765625</c:v>
                </c:pt>
                <c:pt idx="3255">
                  <c:v>-34.765625</c:v>
                </c:pt>
                <c:pt idx="3256">
                  <c:v>78.234375</c:v>
                </c:pt>
                <c:pt idx="3257">
                  <c:v>2.234375</c:v>
                </c:pt>
                <c:pt idx="3258">
                  <c:v>80.234375</c:v>
                </c:pt>
                <c:pt idx="3259">
                  <c:v>-113.765625</c:v>
                </c:pt>
                <c:pt idx="3260">
                  <c:v>-52.765625</c:v>
                </c:pt>
                <c:pt idx="3261">
                  <c:v>-43.765625</c:v>
                </c:pt>
                <c:pt idx="3262">
                  <c:v>-43.765625</c:v>
                </c:pt>
                <c:pt idx="3263">
                  <c:v>6.234375</c:v>
                </c:pt>
                <c:pt idx="3264">
                  <c:v>-17.765625</c:v>
                </c:pt>
                <c:pt idx="3265">
                  <c:v>28.234375</c:v>
                </c:pt>
                <c:pt idx="3266">
                  <c:v>-67.765625</c:v>
                </c:pt>
                <c:pt idx="3267">
                  <c:v>49.234375</c:v>
                </c:pt>
                <c:pt idx="3268">
                  <c:v>-15.765625</c:v>
                </c:pt>
                <c:pt idx="3269">
                  <c:v>20.234375</c:v>
                </c:pt>
                <c:pt idx="3270">
                  <c:v>-1.765625</c:v>
                </c:pt>
                <c:pt idx="3271">
                  <c:v>-30.765625</c:v>
                </c:pt>
                <c:pt idx="3272">
                  <c:v>58.234375</c:v>
                </c:pt>
                <c:pt idx="3273">
                  <c:v>53.234375</c:v>
                </c:pt>
                <c:pt idx="3274">
                  <c:v>-16.765625</c:v>
                </c:pt>
                <c:pt idx="3275">
                  <c:v>-73.83203125</c:v>
                </c:pt>
                <c:pt idx="3276">
                  <c:v>-47.83203125</c:v>
                </c:pt>
                <c:pt idx="3277">
                  <c:v>2.16796875</c:v>
                </c:pt>
                <c:pt idx="3278">
                  <c:v>-73.83203125</c:v>
                </c:pt>
                <c:pt idx="3279">
                  <c:v>-38.83203125</c:v>
                </c:pt>
                <c:pt idx="3280">
                  <c:v>-110.8320312</c:v>
                </c:pt>
                <c:pt idx="3281">
                  <c:v>-10.83203125</c:v>
                </c:pt>
                <c:pt idx="3282">
                  <c:v>91.16796875</c:v>
                </c:pt>
                <c:pt idx="3283">
                  <c:v>-54.83203125</c:v>
                </c:pt>
                <c:pt idx="3284">
                  <c:v>-10.83203125</c:v>
                </c:pt>
                <c:pt idx="3285">
                  <c:v>4.16796875</c:v>
                </c:pt>
                <c:pt idx="3286">
                  <c:v>62.16796875</c:v>
                </c:pt>
                <c:pt idx="3287">
                  <c:v>-54.83203125</c:v>
                </c:pt>
                <c:pt idx="3288">
                  <c:v>3.16796875</c:v>
                </c:pt>
                <c:pt idx="3289">
                  <c:v>31.16796875</c:v>
                </c:pt>
                <c:pt idx="3290">
                  <c:v>78.16796875</c:v>
                </c:pt>
                <c:pt idx="3291">
                  <c:v>-30.83203125</c:v>
                </c:pt>
                <c:pt idx="3292">
                  <c:v>-50.83203125</c:v>
                </c:pt>
                <c:pt idx="3293">
                  <c:v>42.16796875</c:v>
                </c:pt>
                <c:pt idx="3294">
                  <c:v>-3.83203125</c:v>
                </c:pt>
                <c:pt idx="3295">
                  <c:v>73.16796875</c:v>
                </c:pt>
                <c:pt idx="3296">
                  <c:v>33.16796875</c:v>
                </c:pt>
                <c:pt idx="3297">
                  <c:v>-21.83203125</c:v>
                </c:pt>
                <c:pt idx="3298">
                  <c:v>20.16796875</c:v>
                </c:pt>
                <c:pt idx="3299">
                  <c:v>47.16796875</c:v>
                </c:pt>
                <c:pt idx="3300">
                  <c:v>-30.83203125</c:v>
                </c:pt>
                <c:pt idx="3301">
                  <c:v>-31.83203125</c:v>
                </c:pt>
                <c:pt idx="3302">
                  <c:v>-87.83203125</c:v>
                </c:pt>
                <c:pt idx="3303">
                  <c:v>-24.83203125</c:v>
                </c:pt>
                <c:pt idx="3304">
                  <c:v>-3.83203125</c:v>
                </c:pt>
                <c:pt idx="3305">
                  <c:v>-70.83203125</c:v>
                </c:pt>
                <c:pt idx="3306">
                  <c:v>11.16796875</c:v>
                </c:pt>
                <c:pt idx="3307">
                  <c:v>31.16796875</c:v>
                </c:pt>
                <c:pt idx="3308">
                  <c:v>-5.83203125</c:v>
                </c:pt>
                <c:pt idx="3309">
                  <c:v>-19.83203125</c:v>
                </c:pt>
                <c:pt idx="3310">
                  <c:v>69.16796875</c:v>
                </c:pt>
                <c:pt idx="3311">
                  <c:v>24.16796875</c:v>
                </c:pt>
                <c:pt idx="3312">
                  <c:v>-14.83203125</c:v>
                </c:pt>
                <c:pt idx="3313">
                  <c:v>42.16796875</c:v>
                </c:pt>
                <c:pt idx="3314">
                  <c:v>90.16796875</c:v>
                </c:pt>
                <c:pt idx="3315">
                  <c:v>28.16796875</c:v>
                </c:pt>
                <c:pt idx="3316">
                  <c:v>-32.83203125</c:v>
                </c:pt>
                <c:pt idx="3317">
                  <c:v>-7.83203125</c:v>
                </c:pt>
                <c:pt idx="3318">
                  <c:v>43.16796875</c:v>
                </c:pt>
                <c:pt idx="3319">
                  <c:v>-43.83203125</c:v>
                </c:pt>
                <c:pt idx="3320">
                  <c:v>32.16796875</c:v>
                </c:pt>
                <c:pt idx="3321">
                  <c:v>73.16796875</c:v>
                </c:pt>
                <c:pt idx="3322">
                  <c:v>-24.83203125</c:v>
                </c:pt>
                <c:pt idx="3323">
                  <c:v>-9.83203125</c:v>
                </c:pt>
                <c:pt idx="3324">
                  <c:v>-18.83203125</c:v>
                </c:pt>
                <c:pt idx="3325">
                  <c:v>-8.83203125</c:v>
                </c:pt>
                <c:pt idx="3326">
                  <c:v>34.16796875</c:v>
                </c:pt>
                <c:pt idx="3327">
                  <c:v>-18.83203125</c:v>
                </c:pt>
                <c:pt idx="3328">
                  <c:v>47.16796875</c:v>
                </c:pt>
                <c:pt idx="3329">
                  <c:v>-49.87109375</c:v>
                </c:pt>
                <c:pt idx="3330">
                  <c:v>-41.87109375</c:v>
                </c:pt>
                <c:pt idx="3331">
                  <c:v>-7.87109375</c:v>
                </c:pt>
                <c:pt idx="3332">
                  <c:v>-28.87109375</c:v>
                </c:pt>
                <c:pt idx="3333">
                  <c:v>-72.87109375</c:v>
                </c:pt>
                <c:pt idx="3334">
                  <c:v>0.12890625</c:v>
                </c:pt>
                <c:pt idx="3335">
                  <c:v>35.12890625</c:v>
                </c:pt>
                <c:pt idx="3336">
                  <c:v>-16.87109375</c:v>
                </c:pt>
                <c:pt idx="3337">
                  <c:v>28.12890625</c:v>
                </c:pt>
                <c:pt idx="3338">
                  <c:v>-37.87109375</c:v>
                </c:pt>
                <c:pt idx="3339">
                  <c:v>24.12890625</c:v>
                </c:pt>
                <c:pt idx="3340">
                  <c:v>-2.87109375</c:v>
                </c:pt>
                <c:pt idx="3341">
                  <c:v>3.12890625</c:v>
                </c:pt>
                <c:pt idx="3342">
                  <c:v>-83.87109375</c:v>
                </c:pt>
                <c:pt idx="3343">
                  <c:v>22.12890625</c:v>
                </c:pt>
                <c:pt idx="3344">
                  <c:v>-16.87109375</c:v>
                </c:pt>
                <c:pt idx="3345">
                  <c:v>-2.87109375</c:v>
                </c:pt>
                <c:pt idx="3346">
                  <c:v>-21.87109375</c:v>
                </c:pt>
                <c:pt idx="3347">
                  <c:v>-55.87109375</c:v>
                </c:pt>
                <c:pt idx="3348">
                  <c:v>-2.87109375</c:v>
                </c:pt>
                <c:pt idx="3349">
                  <c:v>5.12890625</c:v>
                </c:pt>
                <c:pt idx="3350">
                  <c:v>-14.87109375</c:v>
                </c:pt>
                <c:pt idx="3351">
                  <c:v>-30.87109375</c:v>
                </c:pt>
                <c:pt idx="3352">
                  <c:v>27.12890625</c:v>
                </c:pt>
                <c:pt idx="3353">
                  <c:v>27.12890625</c:v>
                </c:pt>
                <c:pt idx="3354">
                  <c:v>17.12890625</c:v>
                </c:pt>
                <c:pt idx="3355">
                  <c:v>72.12890625</c:v>
                </c:pt>
                <c:pt idx="3356">
                  <c:v>-3.87109375</c:v>
                </c:pt>
                <c:pt idx="3357">
                  <c:v>34.12890625</c:v>
                </c:pt>
                <c:pt idx="3358">
                  <c:v>60.12890625</c:v>
                </c:pt>
                <c:pt idx="3359">
                  <c:v>83.12890625</c:v>
                </c:pt>
                <c:pt idx="3360">
                  <c:v>116.1289062</c:v>
                </c:pt>
                <c:pt idx="3361">
                  <c:v>45.12890625</c:v>
                </c:pt>
                <c:pt idx="3362">
                  <c:v>16.12890625</c:v>
                </c:pt>
                <c:pt idx="3363">
                  <c:v>32.12890625</c:v>
                </c:pt>
                <c:pt idx="3364">
                  <c:v>5.12890625</c:v>
                </c:pt>
                <c:pt idx="3365">
                  <c:v>-74.87109375</c:v>
                </c:pt>
                <c:pt idx="3366">
                  <c:v>29.12890625</c:v>
                </c:pt>
                <c:pt idx="3367">
                  <c:v>-22.87109375</c:v>
                </c:pt>
                <c:pt idx="3368">
                  <c:v>-25.87109375</c:v>
                </c:pt>
                <c:pt idx="3369">
                  <c:v>-71.87109375</c:v>
                </c:pt>
                <c:pt idx="3370">
                  <c:v>59.12890625</c:v>
                </c:pt>
                <c:pt idx="3371">
                  <c:v>60.12890625</c:v>
                </c:pt>
                <c:pt idx="3372">
                  <c:v>45.12890625</c:v>
                </c:pt>
                <c:pt idx="3373">
                  <c:v>6.12890625</c:v>
                </c:pt>
                <c:pt idx="3374">
                  <c:v>-60.87109375</c:v>
                </c:pt>
                <c:pt idx="3375">
                  <c:v>8.12890625</c:v>
                </c:pt>
                <c:pt idx="3376">
                  <c:v>-36.87109375</c:v>
                </c:pt>
                <c:pt idx="3377">
                  <c:v>-27.87109375</c:v>
                </c:pt>
                <c:pt idx="3378">
                  <c:v>-92.87109375</c:v>
                </c:pt>
                <c:pt idx="3379">
                  <c:v>-8.87109375</c:v>
                </c:pt>
                <c:pt idx="3380">
                  <c:v>-66.87109375</c:v>
                </c:pt>
                <c:pt idx="3381">
                  <c:v>-8.87109375</c:v>
                </c:pt>
                <c:pt idx="3382">
                  <c:v>63.12890625</c:v>
                </c:pt>
                <c:pt idx="3383">
                  <c:v>-6.66015625</c:v>
                </c:pt>
                <c:pt idx="3384">
                  <c:v>17.33984375</c:v>
                </c:pt>
                <c:pt idx="3385">
                  <c:v>-1.66015625</c:v>
                </c:pt>
                <c:pt idx="3386">
                  <c:v>-71.66015625</c:v>
                </c:pt>
                <c:pt idx="3387">
                  <c:v>7.33984375</c:v>
                </c:pt>
                <c:pt idx="3388">
                  <c:v>-29.66015625</c:v>
                </c:pt>
                <c:pt idx="3389">
                  <c:v>39.33984375</c:v>
                </c:pt>
                <c:pt idx="3390">
                  <c:v>5.33984375</c:v>
                </c:pt>
                <c:pt idx="3391">
                  <c:v>-38.66015625</c:v>
                </c:pt>
                <c:pt idx="3392">
                  <c:v>20.33984375</c:v>
                </c:pt>
                <c:pt idx="3393">
                  <c:v>12.33984375</c:v>
                </c:pt>
                <c:pt idx="3394">
                  <c:v>26.33984375</c:v>
                </c:pt>
                <c:pt idx="3395">
                  <c:v>-19.66015625</c:v>
                </c:pt>
                <c:pt idx="3396">
                  <c:v>-25.66015625</c:v>
                </c:pt>
                <c:pt idx="3397">
                  <c:v>-25.66015625</c:v>
                </c:pt>
                <c:pt idx="3398">
                  <c:v>14.33984375</c:v>
                </c:pt>
                <c:pt idx="3399">
                  <c:v>-20.66015625</c:v>
                </c:pt>
                <c:pt idx="3400">
                  <c:v>-20.66015625</c:v>
                </c:pt>
                <c:pt idx="3401">
                  <c:v>72.33984375</c:v>
                </c:pt>
                <c:pt idx="3402">
                  <c:v>-12.66015625</c:v>
                </c:pt>
                <c:pt idx="3403">
                  <c:v>-26.66015625</c:v>
                </c:pt>
                <c:pt idx="3404">
                  <c:v>-1.66015625</c:v>
                </c:pt>
                <c:pt idx="3405">
                  <c:v>47.33984375</c:v>
                </c:pt>
                <c:pt idx="3406">
                  <c:v>-22.66015625</c:v>
                </c:pt>
                <c:pt idx="3407">
                  <c:v>-20.66015625</c:v>
                </c:pt>
                <c:pt idx="3408">
                  <c:v>-16.66015625</c:v>
                </c:pt>
                <c:pt idx="3409">
                  <c:v>26.33984375</c:v>
                </c:pt>
                <c:pt idx="3410">
                  <c:v>6.33984375</c:v>
                </c:pt>
                <c:pt idx="3411">
                  <c:v>37.33984375</c:v>
                </c:pt>
                <c:pt idx="3412">
                  <c:v>-41.66015625</c:v>
                </c:pt>
                <c:pt idx="3413">
                  <c:v>3.33984375</c:v>
                </c:pt>
                <c:pt idx="3414">
                  <c:v>26.33984375</c:v>
                </c:pt>
                <c:pt idx="3415">
                  <c:v>-9.66015625</c:v>
                </c:pt>
                <c:pt idx="3416">
                  <c:v>-70.66015625</c:v>
                </c:pt>
                <c:pt idx="3417">
                  <c:v>19.33984375</c:v>
                </c:pt>
                <c:pt idx="3418">
                  <c:v>-14.66015625</c:v>
                </c:pt>
                <c:pt idx="3419">
                  <c:v>4.33984375</c:v>
                </c:pt>
                <c:pt idx="3420">
                  <c:v>22.33984375</c:v>
                </c:pt>
                <c:pt idx="3421">
                  <c:v>-0.66015625</c:v>
                </c:pt>
                <c:pt idx="3422">
                  <c:v>-44.66015625</c:v>
                </c:pt>
                <c:pt idx="3423">
                  <c:v>34.33984375</c:v>
                </c:pt>
                <c:pt idx="3424">
                  <c:v>-57.66015625</c:v>
                </c:pt>
                <c:pt idx="3425">
                  <c:v>-52.66015625</c:v>
                </c:pt>
                <c:pt idx="3426">
                  <c:v>-40.87109375</c:v>
                </c:pt>
                <c:pt idx="3427">
                  <c:v>-68.87109375</c:v>
                </c:pt>
                <c:pt idx="3428">
                  <c:v>18.12890625</c:v>
                </c:pt>
                <c:pt idx="3429">
                  <c:v>65.12890625</c:v>
                </c:pt>
                <c:pt idx="3430">
                  <c:v>61.12890625</c:v>
                </c:pt>
                <c:pt idx="3431">
                  <c:v>-25.87109375</c:v>
                </c:pt>
                <c:pt idx="3432">
                  <c:v>31.12890625</c:v>
                </c:pt>
                <c:pt idx="3433">
                  <c:v>68.12890625</c:v>
                </c:pt>
                <c:pt idx="3434">
                  <c:v>49.12890625</c:v>
                </c:pt>
                <c:pt idx="3435">
                  <c:v>-2.87109375</c:v>
                </c:pt>
                <c:pt idx="3436">
                  <c:v>-54.87109375</c:v>
                </c:pt>
                <c:pt idx="3437">
                  <c:v>17.12890625</c:v>
                </c:pt>
                <c:pt idx="3438">
                  <c:v>-5.87109375</c:v>
                </c:pt>
                <c:pt idx="3439">
                  <c:v>-58.87109375</c:v>
                </c:pt>
                <c:pt idx="3440">
                  <c:v>16.12890625</c:v>
                </c:pt>
                <c:pt idx="3441">
                  <c:v>-0.87109375</c:v>
                </c:pt>
                <c:pt idx="3442">
                  <c:v>2.12890625</c:v>
                </c:pt>
                <c:pt idx="3443">
                  <c:v>13.12890625</c:v>
                </c:pt>
                <c:pt idx="3444">
                  <c:v>35.12890625</c:v>
                </c:pt>
                <c:pt idx="3445">
                  <c:v>-15.87109375</c:v>
                </c:pt>
                <c:pt idx="3446">
                  <c:v>-7.87109375</c:v>
                </c:pt>
                <c:pt idx="3447">
                  <c:v>33.12890625</c:v>
                </c:pt>
                <c:pt idx="3448">
                  <c:v>-47.87109375</c:v>
                </c:pt>
                <c:pt idx="3449">
                  <c:v>-7.87109375</c:v>
                </c:pt>
                <c:pt idx="3450">
                  <c:v>31.12890625</c:v>
                </c:pt>
                <c:pt idx="3451">
                  <c:v>-38.87109375</c:v>
                </c:pt>
                <c:pt idx="3452">
                  <c:v>-56.87109375</c:v>
                </c:pt>
                <c:pt idx="3453">
                  <c:v>59.12890625</c:v>
                </c:pt>
                <c:pt idx="3454">
                  <c:v>-36.87109375</c:v>
                </c:pt>
                <c:pt idx="3455">
                  <c:v>-87.87109375</c:v>
                </c:pt>
                <c:pt idx="3456">
                  <c:v>-30.87109375</c:v>
                </c:pt>
                <c:pt idx="3457">
                  <c:v>20.12890625</c:v>
                </c:pt>
                <c:pt idx="3458">
                  <c:v>32.12890625</c:v>
                </c:pt>
                <c:pt idx="3459">
                  <c:v>-39.87109375</c:v>
                </c:pt>
                <c:pt idx="3460">
                  <c:v>31.12890625</c:v>
                </c:pt>
                <c:pt idx="3461">
                  <c:v>59.12890625</c:v>
                </c:pt>
                <c:pt idx="3462">
                  <c:v>3.12890625</c:v>
                </c:pt>
                <c:pt idx="3463">
                  <c:v>86.12890625</c:v>
                </c:pt>
                <c:pt idx="3464">
                  <c:v>46.12890625</c:v>
                </c:pt>
                <c:pt idx="3465">
                  <c:v>-48.87109375</c:v>
                </c:pt>
                <c:pt idx="3466">
                  <c:v>84.12890625</c:v>
                </c:pt>
                <c:pt idx="3467">
                  <c:v>15.12890625</c:v>
                </c:pt>
                <c:pt idx="3468">
                  <c:v>45.12890625</c:v>
                </c:pt>
                <c:pt idx="3469">
                  <c:v>28.12890625</c:v>
                </c:pt>
                <c:pt idx="3470">
                  <c:v>-72.87109375</c:v>
                </c:pt>
                <c:pt idx="3471">
                  <c:v>78.12890625</c:v>
                </c:pt>
                <c:pt idx="3472">
                  <c:v>-53.87109375</c:v>
                </c:pt>
                <c:pt idx="3473">
                  <c:v>-75.87109375</c:v>
                </c:pt>
                <c:pt idx="3474">
                  <c:v>52.12890625</c:v>
                </c:pt>
                <c:pt idx="3475">
                  <c:v>26.12890625</c:v>
                </c:pt>
                <c:pt idx="3476">
                  <c:v>31.12890625</c:v>
                </c:pt>
                <c:pt idx="3477">
                  <c:v>29.12890625</c:v>
                </c:pt>
                <c:pt idx="3478">
                  <c:v>20.12890625</c:v>
                </c:pt>
                <c:pt idx="3479">
                  <c:v>41.12890625</c:v>
                </c:pt>
                <c:pt idx="3480">
                  <c:v>17.12890625</c:v>
                </c:pt>
                <c:pt idx="3481">
                  <c:v>-117.8710938</c:v>
                </c:pt>
                <c:pt idx="3482">
                  <c:v>-95.87109375</c:v>
                </c:pt>
                <c:pt idx="3483">
                  <c:v>28.12890625</c:v>
                </c:pt>
                <c:pt idx="3484">
                  <c:v>-34.87109375</c:v>
                </c:pt>
                <c:pt idx="3485">
                  <c:v>-5.87109375</c:v>
                </c:pt>
                <c:pt idx="3486">
                  <c:v>15.12890625</c:v>
                </c:pt>
                <c:pt idx="3487">
                  <c:v>-9.8125</c:v>
                </c:pt>
                <c:pt idx="3488">
                  <c:v>-89.8125</c:v>
                </c:pt>
                <c:pt idx="3489">
                  <c:v>-30.8125</c:v>
                </c:pt>
                <c:pt idx="3490">
                  <c:v>57.1875</c:v>
                </c:pt>
                <c:pt idx="3491">
                  <c:v>-75.8125</c:v>
                </c:pt>
                <c:pt idx="3492">
                  <c:v>-4.8125</c:v>
                </c:pt>
                <c:pt idx="3493">
                  <c:v>-93.8125</c:v>
                </c:pt>
                <c:pt idx="3494">
                  <c:v>76.1875</c:v>
                </c:pt>
                <c:pt idx="3495">
                  <c:v>-24.8125</c:v>
                </c:pt>
                <c:pt idx="3496">
                  <c:v>-12.8125</c:v>
                </c:pt>
                <c:pt idx="3497">
                  <c:v>-18.8125</c:v>
                </c:pt>
                <c:pt idx="3498">
                  <c:v>-29.8125</c:v>
                </c:pt>
                <c:pt idx="3499">
                  <c:v>74.1875</c:v>
                </c:pt>
                <c:pt idx="3500">
                  <c:v>26.1875</c:v>
                </c:pt>
                <c:pt idx="3501">
                  <c:v>61.1875</c:v>
                </c:pt>
                <c:pt idx="3502">
                  <c:v>-38.8125</c:v>
                </c:pt>
                <c:pt idx="3503">
                  <c:v>31.1875</c:v>
                </c:pt>
                <c:pt idx="3504">
                  <c:v>26.1875</c:v>
                </c:pt>
                <c:pt idx="3505">
                  <c:v>64.1875</c:v>
                </c:pt>
                <c:pt idx="3506">
                  <c:v>-59.8125</c:v>
                </c:pt>
                <c:pt idx="3507">
                  <c:v>-0.8125</c:v>
                </c:pt>
                <c:pt idx="3508">
                  <c:v>4.1875</c:v>
                </c:pt>
                <c:pt idx="3509">
                  <c:v>92.1875</c:v>
                </c:pt>
                <c:pt idx="3510">
                  <c:v>22.1875</c:v>
                </c:pt>
                <c:pt idx="3511">
                  <c:v>47.1875</c:v>
                </c:pt>
                <c:pt idx="3512">
                  <c:v>131.1875</c:v>
                </c:pt>
                <c:pt idx="3513">
                  <c:v>6.1875</c:v>
                </c:pt>
                <c:pt idx="3514">
                  <c:v>44.1875</c:v>
                </c:pt>
                <c:pt idx="3515">
                  <c:v>-24.8125</c:v>
                </c:pt>
                <c:pt idx="3516">
                  <c:v>-7.8125</c:v>
                </c:pt>
                <c:pt idx="3517">
                  <c:v>-34.8125</c:v>
                </c:pt>
                <c:pt idx="3518">
                  <c:v>78.1875</c:v>
                </c:pt>
                <c:pt idx="3519">
                  <c:v>45.1875</c:v>
                </c:pt>
                <c:pt idx="3520">
                  <c:v>88.1875</c:v>
                </c:pt>
                <c:pt idx="3521">
                  <c:v>-80.8125</c:v>
                </c:pt>
                <c:pt idx="3522">
                  <c:v>22.1875</c:v>
                </c:pt>
                <c:pt idx="3523">
                  <c:v>44.1875</c:v>
                </c:pt>
                <c:pt idx="3524">
                  <c:v>45.1875</c:v>
                </c:pt>
                <c:pt idx="3525">
                  <c:v>17.1875</c:v>
                </c:pt>
                <c:pt idx="3526">
                  <c:v>-18.8125</c:v>
                </c:pt>
                <c:pt idx="3527">
                  <c:v>21.1875</c:v>
                </c:pt>
                <c:pt idx="3528">
                  <c:v>42.1875</c:v>
                </c:pt>
                <c:pt idx="3529">
                  <c:v>-27.8125</c:v>
                </c:pt>
                <c:pt idx="3530">
                  <c:v>-17.8125</c:v>
                </c:pt>
                <c:pt idx="3531">
                  <c:v>-53.8125</c:v>
                </c:pt>
                <c:pt idx="3532">
                  <c:v>62.1875</c:v>
                </c:pt>
                <c:pt idx="3533">
                  <c:v>14.1875</c:v>
                </c:pt>
                <c:pt idx="3534">
                  <c:v>-44.8125</c:v>
                </c:pt>
                <c:pt idx="3535">
                  <c:v>47.1875</c:v>
                </c:pt>
                <c:pt idx="3536">
                  <c:v>-33.75390625</c:v>
                </c:pt>
                <c:pt idx="3537">
                  <c:v>25.24609375</c:v>
                </c:pt>
                <c:pt idx="3538">
                  <c:v>-1.75390625</c:v>
                </c:pt>
                <c:pt idx="3539">
                  <c:v>-6.75390625</c:v>
                </c:pt>
                <c:pt idx="3540">
                  <c:v>2.24609375</c:v>
                </c:pt>
                <c:pt idx="3541">
                  <c:v>-32.75390625</c:v>
                </c:pt>
                <c:pt idx="3542">
                  <c:v>-125.7539062</c:v>
                </c:pt>
                <c:pt idx="3543">
                  <c:v>-71.75390625</c:v>
                </c:pt>
                <c:pt idx="3544">
                  <c:v>15.24609375</c:v>
                </c:pt>
                <c:pt idx="3545">
                  <c:v>0.24609375</c:v>
                </c:pt>
                <c:pt idx="3546">
                  <c:v>-9.75390625</c:v>
                </c:pt>
                <c:pt idx="3547">
                  <c:v>52.24609375</c:v>
                </c:pt>
                <c:pt idx="3548">
                  <c:v>-9.75390625</c:v>
                </c:pt>
                <c:pt idx="3549">
                  <c:v>-19.75390625</c:v>
                </c:pt>
                <c:pt idx="3550">
                  <c:v>48.24609375</c:v>
                </c:pt>
                <c:pt idx="3551">
                  <c:v>35.24609375</c:v>
                </c:pt>
                <c:pt idx="3552">
                  <c:v>27.24609375</c:v>
                </c:pt>
                <c:pt idx="3553">
                  <c:v>-21.75390625</c:v>
                </c:pt>
                <c:pt idx="3554">
                  <c:v>-56.75390625</c:v>
                </c:pt>
                <c:pt idx="3555">
                  <c:v>-16.75390625</c:v>
                </c:pt>
                <c:pt idx="3556">
                  <c:v>-21.75390625</c:v>
                </c:pt>
                <c:pt idx="3557">
                  <c:v>-12.75390625</c:v>
                </c:pt>
                <c:pt idx="3558">
                  <c:v>30.24609375</c:v>
                </c:pt>
                <c:pt idx="3559">
                  <c:v>6.24609375</c:v>
                </c:pt>
                <c:pt idx="3560">
                  <c:v>12.24609375</c:v>
                </c:pt>
                <c:pt idx="3561">
                  <c:v>-9.75390625</c:v>
                </c:pt>
                <c:pt idx="3562">
                  <c:v>35.24609375</c:v>
                </c:pt>
                <c:pt idx="3563">
                  <c:v>75.24609375</c:v>
                </c:pt>
                <c:pt idx="3564">
                  <c:v>-60.75390625</c:v>
                </c:pt>
                <c:pt idx="3565">
                  <c:v>18.24609375</c:v>
                </c:pt>
                <c:pt idx="3566">
                  <c:v>-37.75390625</c:v>
                </c:pt>
                <c:pt idx="3567">
                  <c:v>6.24609375</c:v>
                </c:pt>
                <c:pt idx="3568">
                  <c:v>64.24609375</c:v>
                </c:pt>
                <c:pt idx="3569">
                  <c:v>-59.75390625</c:v>
                </c:pt>
                <c:pt idx="3570">
                  <c:v>10.24609375</c:v>
                </c:pt>
                <c:pt idx="3571">
                  <c:v>-130.75390619999999</c:v>
                </c:pt>
                <c:pt idx="3572">
                  <c:v>-22.75390625</c:v>
                </c:pt>
                <c:pt idx="3573">
                  <c:v>-50.75390625</c:v>
                </c:pt>
                <c:pt idx="3574">
                  <c:v>-7.75390625</c:v>
                </c:pt>
                <c:pt idx="3575">
                  <c:v>111.2460938</c:v>
                </c:pt>
                <c:pt idx="3576">
                  <c:v>14.24609375</c:v>
                </c:pt>
                <c:pt idx="3577">
                  <c:v>38.24609375</c:v>
                </c:pt>
                <c:pt idx="3578">
                  <c:v>40.24609375</c:v>
                </c:pt>
                <c:pt idx="3579">
                  <c:v>47.24609375</c:v>
                </c:pt>
                <c:pt idx="3580">
                  <c:v>9.24609375</c:v>
                </c:pt>
                <c:pt idx="3581">
                  <c:v>-49.75390625</c:v>
                </c:pt>
                <c:pt idx="3582">
                  <c:v>-22.75390625</c:v>
                </c:pt>
                <c:pt idx="3583">
                  <c:v>9.24609375</c:v>
                </c:pt>
                <c:pt idx="3584">
                  <c:v>-1.75390625</c:v>
                </c:pt>
                <c:pt idx="3585">
                  <c:v>42.24609375</c:v>
                </c:pt>
                <c:pt idx="3586">
                  <c:v>13.24609375</c:v>
                </c:pt>
                <c:pt idx="3587">
                  <c:v>-49.75390625</c:v>
                </c:pt>
                <c:pt idx="3588">
                  <c:v>-47.75390625</c:v>
                </c:pt>
                <c:pt idx="3589">
                  <c:v>48.24609375</c:v>
                </c:pt>
                <c:pt idx="3590">
                  <c:v>12.24609375</c:v>
                </c:pt>
                <c:pt idx="3591">
                  <c:v>14.24609375</c:v>
                </c:pt>
                <c:pt idx="3592">
                  <c:v>28.24609375</c:v>
                </c:pt>
                <c:pt idx="3593">
                  <c:v>30.94140625</c:v>
                </c:pt>
                <c:pt idx="3594">
                  <c:v>-13.05859375</c:v>
                </c:pt>
                <c:pt idx="3595">
                  <c:v>0.94140625</c:v>
                </c:pt>
                <c:pt idx="3596">
                  <c:v>7.94140625</c:v>
                </c:pt>
                <c:pt idx="3597">
                  <c:v>5.94140625</c:v>
                </c:pt>
                <c:pt idx="3598">
                  <c:v>-43.05859375</c:v>
                </c:pt>
                <c:pt idx="3599">
                  <c:v>22.94140625</c:v>
                </c:pt>
                <c:pt idx="3600">
                  <c:v>-19.05859375</c:v>
                </c:pt>
                <c:pt idx="3601">
                  <c:v>-37.05859375</c:v>
                </c:pt>
                <c:pt idx="3602">
                  <c:v>9.94140625</c:v>
                </c:pt>
                <c:pt idx="3603">
                  <c:v>-17.05859375</c:v>
                </c:pt>
                <c:pt idx="3604">
                  <c:v>-43.05859375</c:v>
                </c:pt>
                <c:pt idx="3605">
                  <c:v>-49.05859375</c:v>
                </c:pt>
                <c:pt idx="3606">
                  <c:v>-30.05859375</c:v>
                </c:pt>
                <c:pt idx="3607">
                  <c:v>-18.05859375</c:v>
                </c:pt>
                <c:pt idx="3608">
                  <c:v>-21.05859375</c:v>
                </c:pt>
                <c:pt idx="3609">
                  <c:v>46.94140625</c:v>
                </c:pt>
                <c:pt idx="3610">
                  <c:v>-16.05859375</c:v>
                </c:pt>
                <c:pt idx="3611">
                  <c:v>44.94140625</c:v>
                </c:pt>
                <c:pt idx="3612">
                  <c:v>58.94140625</c:v>
                </c:pt>
                <c:pt idx="3613">
                  <c:v>-34.05859375</c:v>
                </c:pt>
                <c:pt idx="3614">
                  <c:v>-50.05859375</c:v>
                </c:pt>
                <c:pt idx="3615">
                  <c:v>-12.05859375</c:v>
                </c:pt>
                <c:pt idx="3616">
                  <c:v>-56.05859375</c:v>
                </c:pt>
                <c:pt idx="3617">
                  <c:v>-6.05859375</c:v>
                </c:pt>
                <c:pt idx="3618">
                  <c:v>0.94140625</c:v>
                </c:pt>
                <c:pt idx="3619">
                  <c:v>29.94140625</c:v>
                </c:pt>
                <c:pt idx="3620">
                  <c:v>37.94140625</c:v>
                </c:pt>
                <c:pt idx="3621">
                  <c:v>74.94140625</c:v>
                </c:pt>
                <c:pt idx="3622">
                  <c:v>-6.05859375</c:v>
                </c:pt>
                <c:pt idx="3623">
                  <c:v>27.94140625</c:v>
                </c:pt>
                <c:pt idx="3624">
                  <c:v>82.94140625</c:v>
                </c:pt>
                <c:pt idx="3625">
                  <c:v>58.94140625</c:v>
                </c:pt>
                <c:pt idx="3626">
                  <c:v>62.94140625</c:v>
                </c:pt>
                <c:pt idx="3627">
                  <c:v>12.94140625</c:v>
                </c:pt>
                <c:pt idx="3628">
                  <c:v>31.94140625</c:v>
                </c:pt>
                <c:pt idx="3629">
                  <c:v>-58.05859375</c:v>
                </c:pt>
                <c:pt idx="3630">
                  <c:v>-16.05859375</c:v>
                </c:pt>
                <c:pt idx="3631">
                  <c:v>-30.05859375</c:v>
                </c:pt>
                <c:pt idx="3632">
                  <c:v>34.94140625</c:v>
                </c:pt>
                <c:pt idx="3633">
                  <c:v>-29.05859375</c:v>
                </c:pt>
                <c:pt idx="3634">
                  <c:v>-10.05859375</c:v>
                </c:pt>
                <c:pt idx="3635">
                  <c:v>18.94140625</c:v>
                </c:pt>
                <c:pt idx="3636">
                  <c:v>2.94140625</c:v>
                </c:pt>
                <c:pt idx="3637">
                  <c:v>16.94140625</c:v>
                </c:pt>
                <c:pt idx="3638">
                  <c:v>-21.765625</c:v>
                </c:pt>
                <c:pt idx="3639">
                  <c:v>17.234375</c:v>
                </c:pt>
                <c:pt idx="3640">
                  <c:v>0.234375</c:v>
                </c:pt>
                <c:pt idx="3641">
                  <c:v>-8.765625</c:v>
                </c:pt>
                <c:pt idx="3642">
                  <c:v>-42.765625</c:v>
                </c:pt>
                <c:pt idx="3643">
                  <c:v>34.234375</c:v>
                </c:pt>
                <c:pt idx="3644">
                  <c:v>2.234375</c:v>
                </c:pt>
                <c:pt idx="3645">
                  <c:v>11.234375</c:v>
                </c:pt>
                <c:pt idx="3646">
                  <c:v>-3.765625</c:v>
                </c:pt>
                <c:pt idx="3647">
                  <c:v>74.234375</c:v>
                </c:pt>
                <c:pt idx="3648">
                  <c:v>-41.765625</c:v>
                </c:pt>
                <c:pt idx="3649">
                  <c:v>48.234375</c:v>
                </c:pt>
                <c:pt idx="3650">
                  <c:v>5.234375</c:v>
                </c:pt>
                <c:pt idx="3651">
                  <c:v>13.234375</c:v>
                </c:pt>
                <c:pt idx="3652">
                  <c:v>-16.765625</c:v>
                </c:pt>
                <c:pt idx="3653">
                  <c:v>-4.765625</c:v>
                </c:pt>
                <c:pt idx="3654">
                  <c:v>-13.765625</c:v>
                </c:pt>
                <c:pt idx="3655">
                  <c:v>-22.765625</c:v>
                </c:pt>
                <c:pt idx="3656">
                  <c:v>47.234375</c:v>
                </c:pt>
                <c:pt idx="3657">
                  <c:v>23.234375</c:v>
                </c:pt>
                <c:pt idx="3658">
                  <c:v>39.234375</c:v>
                </c:pt>
                <c:pt idx="3659">
                  <c:v>8.234375</c:v>
                </c:pt>
                <c:pt idx="3660">
                  <c:v>78.234375</c:v>
                </c:pt>
                <c:pt idx="3661">
                  <c:v>-59.765625</c:v>
                </c:pt>
                <c:pt idx="3662">
                  <c:v>-7.765625</c:v>
                </c:pt>
                <c:pt idx="3663">
                  <c:v>13.234375</c:v>
                </c:pt>
                <c:pt idx="3664">
                  <c:v>4.234375</c:v>
                </c:pt>
                <c:pt idx="3665">
                  <c:v>-7.765625</c:v>
                </c:pt>
                <c:pt idx="3666">
                  <c:v>-11.765625</c:v>
                </c:pt>
                <c:pt idx="3667">
                  <c:v>-55.765625</c:v>
                </c:pt>
                <c:pt idx="3668">
                  <c:v>-20.765625</c:v>
                </c:pt>
                <c:pt idx="3669">
                  <c:v>17.234375</c:v>
                </c:pt>
                <c:pt idx="3670">
                  <c:v>33.234375</c:v>
                </c:pt>
                <c:pt idx="3671">
                  <c:v>-39.765625</c:v>
                </c:pt>
                <c:pt idx="3672">
                  <c:v>-5.765625</c:v>
                </c:pt>
                <c:pt idx="3673">
                  <c:v>76.234375</c:v>
                </c:pt>
                <c:pt idx="3674">
                  <c:v>1.234375</c:v>
                </c:pt>
                <c:pt idx="3675">
                  <c:v>61.234375</c:v>
                </c:pt>
                <c:pt idx="3676">
                  <c:v>-27.765625</c:v>
                </c:pt>
                <c:pt idx="3677">
                  <c:v>32.234375</c:v>
                </c:pt>
                <c:pt idx="3678">
                  <c:v>2.234375</c:v>
                </c:pt>
                <c:pt idx="3679">
                  <c:v>-13.765625</c:v>
                </c:pt>
                <c:pt idx="3680">
                  <c:v>-32.765625</c:v>
                </c:pt>
                <c:pt idx="3681">
                  <c:v>8.234375</c:v>
                </c:pt>
                <c:pt idx="3682">
                  <c:v>60.234375</c:v>
                </c:pt>
                <c:pt idx="3683">
                  <c:v>-23.765625</c:v>
                </c:pt>
                <c:pt idx="3684">
                  <c:v>-55.765625</c:v>
                </c:pt>
                <c:pt idx="3685">
                  <c:v>44.234375</c:v>
                </c:pt>
                <c:pt idx="3686">
                  <c:v>-24.765625</c:v>
                </c:pt>
                <c:pt idx="3687">
                  <c:v>52.234375</c:v>
                </c:pt>
                <c:pt idx="3688">
                  <c:v>45.234375</c:v>
                </c:pt>
                <c:pt idx="3689">
                  <c:v>11.234375</c:v>
                </c:pt>
                <c:pt idx="3690">
                  <c:v>25.234375</c:v>
                </c:pt>
                <c:pt idx="3691">
                  <c:v>-6.83203125</c:v>
                </c:pt>
                <c:pt idx="3692">
                  <c:v>-70.83203125</c:v>
                </c:pt>
                <c:pt idx="3693">
                  <c:v>-62.83203125</c:v>
                </c:pt>
                <c:pt idx="3694">
                  <c:v>31.16796875</c:v>
                </c:pt>
                <c:pt idx="3695">
                  <c:v>-32.83203125</c:v>
                </c:pt>
                <c:pt idx="3696">
                  <c:v>-14.83203125</c:v>
                </c:pt>
                <c:pt idx="3697">
                  <c:v>-78.83203125</c:v>
                </c:pt>
                <c:pt idx="3698">
                  <c:v>37.16796875</c:v>
                </c:pt>
                <c:pt idx="3699">
                  <c:v>42.16796875</c:v>
                </c:pt>
                <c:pt idx="3700">
                  <c:v>54.16796875</c:v>
                </c:pt>
                <c:pt idx="3701">
                  <c:v>-12.83203125</c:v>
                </c:pt>
                <c:pt idx="3702">
                  <c:v>-19.83203125</c:v>
                </c:pt>
                <c:pt idx="3703">
                  <c:v>3.16796875</c:v>
                </c:pt>
                <c:pt idx="3704">
                  <c:v>43.16796875</c:v>
                </c:pt>
                <c:pt idx="3705">
                  <c:v>59.16796875</c:v>
                </c:pt>
                <c:pt idx="3706">
                  <c:v>8.16796875</c:v>
                </c:pt>
                <c:pt idx="3707">
                  <c:v>65.16796875</c:v>
                </c:pt>
                <c:pt idx="3708">
                  <c:v>-10.83203125</c:v>
                </c:pt>
                <c:pt idx="3709">
                  <c:v>12.16796875</c:v>
                </c:pt>
                <c:pt idx="3710">
                  <c:v>27.16796875</c:v>
                </c:pt>
                <c:pt idx="3711">
                  <c:v>34.16796875</c:v>
                </c:pt>
                <c:pt idx="3712">
                  <c:v>24.16796875</c:v>
                </c:pt>
                <c:pt idx="3713">
                  <c:v>51.16796875</c:v>
                </c:pt>
                <c:pt idx="3714">
                  <c:v>-10.83203125</c:v>
                </c:pt>
                <c:pt idx="3715">
                  <c:v>7.16796875</c:v>
                </c:pt>
                <c:pt idx="3716">
                  <c:v>12.16796875</c:v>
                </c:pt>
                <c:pt idx="3717">
                  <c:v>28.16796875</c:v>
                </c:pt>
                <c:pt idx="3718">
                  <c:v>27.16796875</c:v>
                </c:pt>
                <c:pt idx="3719">
                  <c:v>34.16796875</c:v>
                </c:pt>
                <c:pt idx="3720">
                  <c:v>-1.83203125</c:v>
                </c:pt>
                <c:pt idx="3721">
                  <c:v>44.16796875</c:v>
                </c:pt>
                <c:pt idx="3722">
                  <c:v>55.16796875</c:v>
                </c:pt>
                <c:pt idx="3723">
                  <c:v>-84.83203125</c:v>
                </c:pt>
                <c:pt idx="3724">
                  <c:v>44.16796875</c:v>
                </c:pt>
                <c:pt idx="3725">
                  <c:v>34.16796875</c:v>
                </c:pt>
                <c:pt idx="3726">
                  <c:v>89.16796875</c:v>
                </c:pt>
                <c:pt idx="3727">
                  <c:v>43.16796875</c:v>
                </c:pt>
                <c:pt idx="3728">
                  <c:v>35.16796875</c:v>
                </c:pt>
                <c:pt idx="3729">
                  <c:v>32.16796875</c:v>
                </c:pt>
                <c:pt idx="3730">
                  <c:v>-13.83203125</c:v>
                </c:pt>
                <c:pt idx="3731">
                  <c:v>34.16796875</c:v>
                </c:pt>
                <c:pt idx="3732">
                  <c:v>42.16796875</c:v>
                </c:pt>
                <c:pt idx="3733">
                  <c:v>18.16796875</c:v>
                </c:pt>
                <c:pt idx="3734">
                  <c:v>6.16796875</c:v>
                </c:pt>
                <c:pt idx="3735">
                  <c:v>-90.83203125</c:v>
                </c:pt>
                <c:pt idx="3736">
                  <c:v>-34.83203125</c:v>
                </c:pt>
                <c:pt idx="3737">
                  <c:v>-30.83203125</c:v>
                </c:pt>
                <c:pt idx="3738">
                  <c:v>-69.83203125</c:v>
                </c:pt>
                <c:pt idx="3739">
                  <c:v>18.16796875</c:v>
                </c:pt>
                <c:pt idx="3740">
                  <c:v>-6.83203125</c:v>
                </c:pt>
                <c:pt idx="3741">
                  <c:v>8.16796875</c:v>
                </c:pt>
                <c:pt idx="3742">
                  <c:v>19.16796875</c:v>
                </c:pt>
                <c:pt idx="3743">
                  <c:v>24.16796875</c:v>
                </c:pt>
                <c:pt idx="3744">
                  <c:v>-36.83203125</c:v>
                </c:pt>
                <c:pt idx="3745">
                  <c:v>-0.83203125</c:v>
                </c:pt>
                <c:pt idx="3746">
                  <c:v>42.16796875</c:v>
                </c:pt>
                <c:pt idx="3747">
                  <c:v>-5.87109375</c:v>
                </c:pt>
                <c:pt idx="3748">
                  <c:v>15.12890625</c:v>
                </c:pt>
                <c:pt idx="3749">
                  <c:v>18.12890625</c:v>
                </c:pt>
                <c:pt idx="3750">
                  <c:v>-22.87109375</c:v>
                </c:pt>
                <c:pt idx="3751">
                  <c:v>11.12890625</c:v>
                </c:pt>
                <c:pt idx="3752">
                  <c:v>-43.87109375</c:v>
                </c:pt>
                <c:pt idx="3753">
                  <c:v>-70.87109375</c:v>
                </c:pt>
                <c:pt idx="3754">
                  <c:v>-21.87109375</c:v>
                </c:pt>
                <c:pt idx="3755">
                  <c:v>12.12890625</c:v>
                </c:pt>
                <c:pt idx="3756">
                  <c:v>87.12890625</c:v>
                </c:pt>
                <c:pt idx="3757">
                  <c:v>28.12890625</c:v>
                </c:pt>
                <c:pt idx="3758">
                  <c:v>40.12890625</c:v>
                </c:pt>
                <c:pt idx="3759">
                  <c:v>-76.87109375</c:v>
                </c:pt>
                <c:pt idx="3760">
                  <c:v>15.12890625</c:v>
                </c:pt>
                <c:pt idx="3761">
                  <c:v>52.12890625</c:v>
                </c:pt>
                <c:pt idx="3762">
                  <c:v>29.12890625</c:v>
                </c:pt>
                <c:pt idx="3763">
                  <c:v>61.12890625</c:v>
                </c:pt>
                <c:pt idx="3764">
                  <c:v>-10.87109375</c:v>
                </c:pt>
                <c:pt idx="3765">
                  <c:v>-32.87109375</c:v>
                </c:pt>
                <c:pt idx="3766">
                  <c:v>15.12890625</c:v>
                </c:pt>
                <c:pt idx="3767">
                  <c:v>-118.8710938</c:v>
                </c:pt>
                <c:pt idx="3768">
                  <c:v>39.12890625</c:v>
                </c:pt>
                <c:pt idx="3769">
                  <c:v>-29.87109375</c:v>
                </c:pt>
                <c:pt idx="3770">
                  <c:v>27.12890625</c:v>
                </c:pt>
                <c:pt idx="3771">
                  <c:v>-4.87109375</c:v>
                </c:pt>
                <c:pt idx="3772">
                  <c:v>-9.87109375</c:v>
                </c:pt>
                <c:pt idx="3773">
                  <c:v>-22.87109375</c:v>
                </c:pt>
                <c:pt idx="3774">
                  <c:v>-66.87109375</c:v>
                </c:pt>
                <c:pt idx="3775">
                  <c:v>20.12890625</c:v>
                </c:pt>
                <c:pt idx="3776">
                  <c:v>-0.87109375</c:v>
                </c:pt>
                <c:pt idx="3777">
                  <c:v>30.12890625</c:v>
                </c:pt>
                <c:pt idx="3778">
                  <c:v>9.12890625</c:v>
                </c:pt>
                <c:pt idx="3779">
                  <c:v>21.12890625</c:v>
                </c:pt>
                <c:pt idx="3780">
                  <c:v>-22.87109375</c:v>
                </c:pt>
                <c:pt idx="3781">
                  <c:v>-54.87109375</c:v>
                </c:pt>
                <c:pt idx="3782">
                  <c:v>3.12890625</c:v>
                </c:pt>
                <c:pt idx="3783">
                  <c:v>2.12890625</c:v>
                </c:pt>
                <c:pt idx="3784">
                  <c:v>-44.87109375</c:v>
                </c:pt>
                <c:pt idx="3785">
                  <c:v>-37.87109375</c:v>
                </c:pt>
                <c:pt idx="3786">
                  <c:v>16.12890625</c:v>
                </c:pt>
                <c:pt idx="3787">
                  <c:v>-73.87109375</c:v>
                </c:pt>
                <c:pt idx="3788">
                  <c:v>46.12890625</c:v>
                </c:pt>
                <c:pt idx="3789">
                  <c:v>50.12890625</c:v>
                </c:pt>
                <c:pt idx="3790">
                  <c:v>-71.87109375</c:v>
                </c:pt>
                <c:pt idx="3791">
                  <c:v>-84.87109375</c:v>
                </c:pt>
                <c:pt idx="3792">
                  <c:v>-21.87109375</c:v>
                </c:pt>
                <c:pt idx="3793">
                  <c:v>54.12890625</c:v>
                </c:pt>
                <c:pt idx="3794">
                  <c:v>19.12890625</c:v>
                </c:pt>
                <c:pt idx="3795">
                  <c:v>-6.87109375</c:v>
                </c:pt>
                <c:pt idx="3796">
                  <c:v>-56.87109375</c:v>
                </c:pt>
                <c:pt idx="3797">
                  <c:v>25.12890625</c:v>
                </c:pt>
                <c:pt idx="3798">
                  <c:v>-32.87109375</c:v>
                </c:pt>
                <c:pt idx="3799">
                  <c:v>-24.87109375</c:v>
                </c:pt>
                <c:pt idx="3800">
                  <c:v>-51.87109375</c:v>
                </c:pt>
                <c:pt idx="3801">
                  <c:v>-9.87109375</c:v>
                </c:pt>
                <c:pt idx="3802">
                  <c:v>7.12890625</c:v>
                </c:pt>
                <c:pt idx="3803">
                  <c:v>-63.87109375</c:v>
                </c:pt>
                <c:pt idx="3804">
                  <c:v>-128.87109380000001</c:v>
                </c:pt>
                <c:pt idx="3805">
                  <c:v>-15.87109375</c:v>
                </c:pt>
                <c:pt idx="3806">
                  <c:v>9.12890625</c:v>
                </c:pt>
                <c:pt idx="3807">
                  <c:v>36.33984375</c:v>
                </c:pt>
                <c:pt idx="3808">
                  <c:v>-55.66015625</c:v>
                </c:pt>
                <c:pt idx="3809">
                  <c:v>-18.66015625</c:v>
                </c:pt>
                <c:pt idx="3810">
                  <c:v>37.33984375</c:v>
                </c:pt>
                <c:pt idx="3811">
                  <c:v>6.33984375</c:v>
                </c:pt>
                <c:pt idx="3812">
                  <c:v>17.33984375</c:v>
                </c:pt>
                <c:pt idx="3813">
                  <c:v>28.33984375</c:v>
                </c:pt>
                <c:pt idx="3814">
                  <c:v>24.33984375</c:v>
                </c:pt>
                <c:pt idx="3815">
                  <c:v>32.33984375</c:v>
                </c:pt>
                <c:pt idx="3816">
                  <c:v>6.33984375</c:v>
                </c:pt>
                <c:pt idx="3817">
                  <c:v>120.3398438</c:v>
                </c:pt>
                <c:pt idx="3818">
                  <c:v>-4.66015625</c:v>
                </c:pt>
                <c:pt idx="3819">
                  <c:v>25.33984375</c:v>
                </c:pt>
                <c:pt idx="3820">
                  <c:v>-20.66015625</c:v>
                </c:pt>
                <c:pt idx="3821">
                  <c:v>-18.66015625</c:v>
                </c:pt>
                <c:pt idx="3822">
                  <c:v>77.33984375</c:v>
                </c:pt>
                <c:pt idx="3823">
                  <c:v>99.33984375</c:v>
                </c:pt>
                <c:pt idx="3824">
                  <c:v>38.33984375</c:v>
                </c:pt>
                <c:pt idx="3825">
                  <c:v>67.33984375</c:v>
                </c:pt>
                <c:pt idx="3826">
                  <c:v>17.33984375</c:v>
                </c:pt>
                <c:pt idx="3827">
                  <c:v>-28.66015625</c:v>
                </c:pt>
                <c:pt idx="3828">
                  <c:v>-18.66015625</c:v>
                </c:pt>
                <c:pt idx="3829">
                  <c:v>-88.66015625</c:v>
                </c:pt>
                <c:pt idx="3830">
                  <c:v>18.33984375</c:v>
                </c:pt>
                <c:pt idx="3831">
                  <c:v>-55.66015625</c:v>
                </c:pt>
                <c:pt idx="3832">
                  <c:v>39.33984375</c:v>
                </c:pt>
                <c:pt idx="3833">
                  <c:v>-11.66015625</c:v>
                </c:pt>
                <c:pt idx="3834">
                  <c:v>-39.66015625</c:v>
                </c:pt>
                <c:pt idx="3835">
                  <c:v>-7.66015625</c:v>
                </c:pt>
                <c:pt idx="3836">
                  <c:v>75.33984375</c:v>
                </c:pt>
                <c:pt idx="3837">
                  <c:v>35.33984375</c:v>
                </c:pt>
                <c:pt idx="3838">
                  <c:v>-18.66015625</c:v>
                </c:pt>
                <c:pt idx="3839">
                  <c:v>37.33984375</c:v>
                </c:pt>
                <c:pt idx="3840">
                  <c:v>2.33984375</c:v>
                </c:pt>
                <c:pt idx="3841">
                  <c:v>3.33984375</c:v>
                </c:pt>
                <c:pt idx="3842">
                  <c:v>-21.66015625</c:v>
                </c:pt>
                <c:pt idx="3843">
                  <c:v>-14.66015625</c:v>
                </c:pt>
                <c:pt idx="3844">
                  <c:v>-60.66015625</c:v>
                </c:pt>
                <c:pt idx="3845">
                  <c:v>-67.66015625</c:v>
                </c:pt>
                <c:pt idx="3846">
                  <c:v>18.33984375</c:v>
                </c:pt>
                <c:pt idx="3847">
                  <c:v>-29.66015625</c:v>
                </c:pt>
                <c:pt idx="3848">
                  <c:v>-17.66015625</c:v>
                </c:pt>
                <c:pt idx="3849">
                  <c:v>-1.66015625</c:v>
                </c:pt>
                <c:pt idx="3850">
                  <c:v>-26.66015625</c:v>
                </c:pt>
                <c:pt idx="3851">
                  <c:v>1.33984375</c:v>
                </c:pt>
                <c:pt idx="3852">
                  <c:v>21.33984375</c:v>
                </c:pt>
                <c:pt idx="3853">
                  <c:v>-4.66015625</c:v>
                </c:pt>
                <c:pt idx="3854">
                  <c:v>-22.66015625</c:v>
                </c:pt>
                <c:pt idx="3855">
                  <c:v>-22.66015625</c:v>
                </c:pt>
                <c:pt idx="3856">
                  <c:v>-14.66015625</c:v>
                </c:pt>
                <c:pt idx="3857">
                  <c:v>71.33984375</c:v>
                </c:pt>
                <c:pt idx="3858">
                  <c:v>-41.66015625</c:v>
                </c:pt>
                <c:pt idx="3859">
                  <c:v>-34.66015625</c:v>
                </c:pt>
                <c:pt idx="3860">
                  <c:v>17.33984375</c:v>
                </c:pt>
                <c:pt idx="3861">
                  <c:v>-11.66015625</c:v>
                </c:pt>
                <c:pt idx="3862">
                  <c:v>64.33984375</c:v>
                </c:pt>
                <c:pt idx="3863">
                  <c:v>99.33984375</c:v>
                </c:pt>
                <c:pt idx="3864">
                  <c:v>-41.66015625</c:v>
                </c:pt>
                <c:pt idx="3865">
                  <c:v>-89.87109375</c:v>
                </c:pt>
                <c:pt idx="3866">
                  <c:v>34.12890625</c:v>
                </c:pt>
                <c:pt idx="3867">
                  <c:v>64.12890625</c:v>
                </c:pt>
                <c:pt idx="3868">
                  <c:v>9.12890625</c:v>
                </c:pt>
                <c:pt idx="3869">
                  <c:v>7.12890625</c:v>
                </c:pt>
                <c:pt idx="3870">
                  <c:v>-52.87109375</c:v>
                </c:pt>
                <c:pt idx="3871">
                  <c:v>47.12890625</c:v>
                </c:pt>
                <c:pt idx="3872">
                  <c:v>54.12890625</c:v>
                </c:pt>
                <c:pt idx="3873">
                  <c:v>-7.87109375</c:v>
                </c:pt>
                <c:pt idx="3874">
                  <c:v>40.12890625</c:v>
                </c:pt>
                <c:pt idx="3875">
                  <c:v>-48.87109375</c:v>
                </c:pt>
                <c:pt idx="3876">
                  <c:v>95.12890625</c:v>
                </c:pt>
                <c:pt idx="3877">
                  <c:v>-44.87109375</c:v>
                </c:pt>
                <c:pt idx="3878">
                  <c:v>20.12890625</c:v>
                </c:pt>
                <c:pt idx="3879">
                  <c:v>82.12890625</c:v>
                </c:pt>
                <c:pt idx="3880">
                  <c:v>-10.87109375</c:v>
                </c:pt>
                <c:pt idx="3881">
                  <c:v>10.12890625</c:v>
                </c:pt>
                <c:pt idx="3882">
                  <c:v>-33.87109375</c:v>
                </c:pt>
                <c:pt idx="3883">
                  <c:v>26.12890625</c:v>
                </c:pt>
                <c:pt idx="3884">
                  <c:v>22.12890625</c:v>
                </c:pt>
                <c:pt idx="3885">
                  <c:v>-30.87109375</c:v>
                </c:pt>
                <c:pt idx="3886">
                  <c:v>-22.87109375</c:v>
                </c:pt>
                <c:pt idx="3887">
                  <c:v>-74.87109375</c:v>
                </c:pt>
                <c:pt idx="3888">
                  <c:v>-87.87109375</c:v>
                </c:pt>
                <c:pt idx="3889">
                  <c:v>34.12890625</c:v>
                </c:pt>
                <c:pt idx="3890">
                  <c:v>-16.87109375</c:v>
                </c:pt>
                <c:pt idx="3891">
                  <c:v>-29.87109375</c:v>
                </c:pt>
                <c:pt idx="3892">
                  <c:v>-43.87109375</c:v>
                </c:pt>
                <c:pt idx="3893">
                  <c:v>39.12890625</c:v>
                </c:pt>
                <c:pt idx="3894">
                  <c:v>-20.87109375</c:v>
                </c:pt>
                <c:pt idx="3895">
                  <c:v>-18.87109375</c:v>
                </c:pt>
                <c:pt idx="3896">
                  <c:v>-11.87109375</c:v>
                </c:pt>
                <c:pt idx="3897">
                  <c:v>41.12890625</c:v>
                </c:pt>
                <c:pt idx="3898">
                  <c:v>-37.87109375</c:v>
                </c:pt>
                <c:pt idx="3899">
                  <c:v>-36.87109375</c:v>
                </c:pt>
                <c:pt idx="3900">
                  <c:v>30.12890625</c:v>
                </c:pt>
                <c:pt idx="3901">
                  <c:v>-4.87109375</c:v>
                </c:pt>
                <c:pt idx="3902">
                  <c:v>-47.87109375</c:v>
                </c:pt>
                <c:pt idx="3903">
                  <c:v>52.12890625</c:v>
                </c:pt>
                <c:pt idx="3904">
                  <c:v>-11.87109375</c:v>
                </c:pt>
                <c:pt idx="3905">
                  <c:v>54.12890625</c:v>
                </c:pt>
                <c:pt idx="3906">
                  <c:v>-3.87109375</c:v>
                </c:pt>
                <c:pt idx="3907">
                  <c:v>50.12890625</c:v>
                </c:pt>
                <c:pt idx="3908">
                  <c:v>38.12890625</c:v>
                </c:pt>
                <c:pt idx="3909">
                  <c:v>42.12890625</c:v>
                </c:pt>
                <c:pt idx="3910">
                  <c:v>14.12890625</c:v>
                </c:pt>
                <c:pt idx="3911">
                  <c:v>7.12890625</c:v>
                </c:pt>
                <c:pt idx="3912">
                  <c:v>-14.87109375</c:v>
                </c:pt>
                <c:pt idx="3913">
                  <c:v>-12.87109375</c:v>
                </c:pt>
                <c:pt idx="3914">
                  <c:v>-2.87109375</c:v>
                </c:pt>
                <c:pt idx="3915">
                  <c:v>-5.87109375</c:v>
                </c:pt>
                <c:pt idx="3916">
                  <c:v>7.12890625</c:v>
                </c:pt>
                <c:pt idx="3917">
                  <c:v>-4.87109375</c:v>
                </c:pt>
                <c:pt idx="3918">
                  <c:v>113.1289062</c:v>
                </c:pt>
                <c:pt idx="3919">
                  <c:v>-0.87109375</c:v>
                </c:pt>
                <c:pt idx="3920">
                  <c:v>65.12890625</c:v>
                </c:pt>
                <c:pt idx="3921">
                  <c:v>-41.87109375</c:v>
                </c:pt>
                <c:pt idx="3922">
                  <c:v>-0.87109375</c:v>
                </c:pt>
                <c:pt idx="3923">
                  <c:v>-2.87109375</c:v>
                </c:pt>
                <c:pt idx="3924">
                  <c:v>75.12890625</c:v>
                </c:pt>
                <c:pt idx="3925">
                  <c:v>-11.87109375</c:v>
                </c:pt>
                <c:pt idx="3926">
                  <c:v>-16.8125</c:v>
                </c:pt>
                <c:pt idx="3927">
                  <c:v>45.1875</c:v>
                </c:pt>
                <c:pt idx="3928">
                  <c:v>-61.8125</c:v>
                </c:pt>
                <c:pt idx="3929">
                  <c:v>75.1875</c:v>
                </c:pt>
                <c:pt idx="3930">
                  <c:v>-0.8125</c:v>
                </c:pt>
                <c:pt idx="3931">
                  <c:v>8.1875</c:v>
                </c:pt>
                <c:pt idx="3932">
                  <c:v>-107.8125</c:v>
                </c:pt>
                <c:pt idx="3933">
                  <c:v>16.1875</c:v>
                </c:pt>
                <c:pt idx="3934">
                  <c:v>31.1875</c:v>
                </c:pt>
                <c:pt idx="3935">
                  <c:v>25.1875</c:v>
                </c:pt>
                <c:pt idx="3936">
                  <c:v>-32.8125</c:v>
                </c:pt>
                <c:pt idx="3937">
                  <c:v>34.1875</c:v>
                </c:pt>
                <c:pt idx="3938">
                  <c:v>-91.8125</c:v>
                </c:pt>
                <c:pt idx="3939">
                  <c:v>17.1875</c:v>
                </c:pt>
                <c:pt idx="3940">
                  <c:v>23.1875</c:v>
                </c:pt>
                <c:pt idx="3941">
                  <c:v>-43.8125</c:v>
                </c:pt>
                <c:pt idx="3942">
                  <c:v>26.1875</c:v>
                </c:pt>
                <c:pt idx="3943">
                  <c:v>-16.8125</c:v>
                </c:pt>
                <c:pt idx="3944">
                  <c:v>-66.8125</c:v>
                </c:pt>
                <c:pt idx="3945">
                  <c:v>-19.8125</c:v>
                </c:pt>
                <c:pt idx="3946">
                  <c:v>37.1875</c:v>
                </c:pt>
                <c:pt idx="3947">
                  <c:v>51.1875</c:v>
                </c:pt>
                <c:pt idx="3948">
                  <c:v>-46.8125</c:v>
                </c:pt>
                <c:pt idx="3949">
                  <c:v>-18.8125</c:v>
                </c:pt>
                <c:pt idx="3950">
                  <c:v>-1.8125</c:v>
                </c:pt>
                <c:pt idx="3951">
                  <c:v>64.1875</c:v>
                </c:pt>
                <c:pt idx="3952">
                  <c:v>15.1875</c:v>
                </c:pt>
                <c:pt idx="3953">
                  <c:v>-32.8125</c:v>
                </c:pt>
                <c:pt idx="3954">
                  <c:v>2.1875</c:v>
                </c:pt>
                <c:pt idx="3955">
                  <c:v>-43.8125</c:v>
                </c:pt>
                <c:pt idx="3956">
                  <c:v>-20.8125</c:v>
                </c:pt>
                <c:pt idx="3957">
                  <c:v>22.1875</c:v>
                </c:pt>
                <c:pt idx="3958">
                  <c:v>-35.8125</c:v>
                </c:pt>
                <c:pt idx="3959">
                  <c:v>-53.8125</c:v>
                </c:pt>
                <c:pt idx="3960">
                  <c:v>-18.8125</c:v>
                </c:pt>
                <c:pt idx="3961">
                  <c:v>74.1875</c:v>
                </c:pt>
                <c:pt idx="3962">
                  <c:v>-13.8125</c:v>
                </c:pt>
                <c:pt idx="3963">
                  <c:v>-22.8125</c:v>
                </c:pt>
                <c:pt idx="3964">
                  <c:v>58.1875</c:v>
                </c:pt>
                <c:pt idx="3965">
                  <c:v>10.1875</c:v>
                </c:pt>
                <c:pt idx="3966">
                  <c:v>16.1875</c:v>
                </c:pt>
                <c:pt idx="3967">
                  <c:v>41.1875</c:v>
                </c:pt>
                <c:pt idx="3968">
                  <c:v>-19.8125</c:v>
                </c:pt>
                <c:pt idx="3969">
                  <c:v>-41.8125</c:v>
                </c:pt>
                <c:pt idx="3970">
                  <c:v>64.1875</c:v>
                </c:pt>
                <c:pt idx="3971">
                  <c:v>18.1875</c:v>
                </c:pt>
                <c:pt idx="3972">
                  <c:v>86.1875</c:v>
                </c:pt>
                <c:pt idx="3973">
                  <c:v>70.1875</c:v>
                </c:pt>
                <c:pt idx="3974">
                  <c:v>44.1875</c:v>
                </c:pt>
                <c:pt idx="3975">
                  <c:v>-4.8125</c:v>
                </c:pt>
                <c:pt idx="3976">
                  <c:v>-92.8125</c:v>
                </c:pt>
                <c:pt idx="3977">
                  <c:v>37.1875</c:v>
                </c:pt>
                <c:pt idx="3978">
                  <c:v>-47.8125</c:v>
                </c:pt>
                <c:pt idx="3979">
                  <c:v>26.1875</c:v>
                </c:pt>
                <c:pt idx="3980">
                  <c:v>-51.8125</c:v>
                </c:pt>
                <c:pt idx="3981">
                  <c:v>5.1875</c:v>
                </c:pt>
                <c:pt idx="3982">
                  <c:v>12.1875</c:v>
                </c:pt>
                <c:pt idx="3983">
                  <c:v>28.1875</c:v>
                </c:pt>
                <c:pt idx="3984">
                  <c:v>64.1875</c:v>
                </c:pt>
                <c:pt idx="3985">
                  <c:v>-42.75390625</c:v>
                </c:pt>
                <c:pt idx="3986">
                  <c:v>-18.75390625</c:v>
                </c:pt>
                <c:pt idx="3987">
                  <c:v>-68.75390625</c:v>
                </c:pt>
                <c:pt idx="3988">
                  <c:v>21.24609375</c:v>
                </c:pt>
                <c:pt idx="3989">
                  <c:v>13.24609375</c:v>
                </c:pt>
                <c:pt idx="3990">
                  <c:v>-2.75390625</c:v>
                </c:pt>
                <c:pt idx="3991">
                  <c:v>61.24609375</c:v>
                </c:pt>
                <c:pt idx="3992">
                  <c:v>55.24609375</c:v>
                </c:pt>
                <c:pt idx="3993">
                  <c:v>-17.75390625</c:v>
                </c:pt>
                <c:pt idx="3994">
                  <c:v>2.24609375</c:v>
                </c:pt>
                <c:pt idx="3995">
                  <c:v>21.24609375</c:v>
                </c:pt>
                <c:pt idx="3996">
                  <c:v>7.24609375</c:v>
                </c:pt>
                <c:pt idx="3997">
                  <c:v>-5.75390625</c:v>
                </c:pt>
                <c:pt idx="3998">
                  <c:v>42.24609375</c:v>
                </c:pt>
                <c:pt idx="3999">
                  <c:v>-20.75390625</c:v>
                </c:pt>
                <c:pt idx="4000">
                  <c:v>-6.75390625</c:v>
                </c:pt>
                <c:pt idx="4001">
                  <c:v>-25.75390625</c:v>
                </c:pt>
                <c:pt idx="4002">
                  <c:v>34.24609375</c:v>
                </c:pt>
                <c:pt idx="4003">
                  <c:v>11.24609375</c:v>
                </c:pt>
                <c:pt idx="4004">
                  <c:v>45.24609375</c:v>
                </c:pt>
                <c:pt idx="4005">
                  <c:v>-27.75390625</c:v>
                </c:pt>
                <c:pt idx="4006">
                  <c:v>36.24609375</c:v>
                </c:pt>
                <c:pt idx="4007">
                  <c:v>70.24609375</c:v>
                </c:pt>
                <c:pt idx="4008">
                  <c:v>5.24609375</c:v>
                </c:pt>
                <c:pt idx="4009">
                  <c:v>-26.75390625</c:v>
                </c:pt>
                <c:pt idx="4010">
                  <c:v>2.24609375</c:v>
                </c:pt>
                <c:pt idx="4011">
                  <c:v>-3.75390625</c:v>
                </c:pt>
                <c:pt idx="4012">
                  <c:v>13.24609375</c:v>
                </c:pt>
                <c:pt idx="4013">
                  <c:v>-82.75390625</c:v>
                </c:pt>
                <c:pt idx="4014">
                  <c:v>-9.75390625</c:v>
                </c:pt>
                <c:pt idx="4015">
                  <c:v>-29.75390625</c:v>
                </c:pt>
                <c:pt idx="4016">
                  <c:v>1.24609375</c:v>
                </c:pt>
                <c:pt idx="4017">
                  <c:v>95.24609375</c:v>
                </c:pt>
                <c:pt idx="4018">
                  <c:v>-50.75390625</c:v>
                </c:pt>
                <c:pt idx="4019">
                  <c:v>-13.75390625</c:v>
                </c:pt>
                <c:pt idx="4020">
                  <c:v>12.24609375</c:v>
                </c:pt>
                <c:pt idx="4021">
                  <c:v>-28.75390625</c:v>
                </c:pt>
                <c:pt idx="4022">
                  <c:v>-21.75390625</c:v>
                </c:pt>
                <c:pt idx="4023">
                  <c:v>31.24609375</c:v>
                </c:pt>
                <c:pt idx="4024">
                  <c:v>-81.75390625</c:v>
                </c:pt>
                <c:pt idx="4025">
                  <c:v>-20.75390625</c:v>
                </c:pt>
                <c:pt idx="4026">
                  <c:v>34.24609375</c:v>
                </c:pt>
                <c:pt idx="4027">
                  <c:v>27.24609375</c:v>
                </c:pt>
                <c:pt idx="4028">
                  <c:v>37.24609375</c:v>
                </c:pt>
                <c:pt idx="4029">
                  <c:v>7.24609375</c:v>
                </c:pt>
                <c:pt idx="4030">
                  <c:v>-24.75390625</c:v>
                </c:pt>
                <c:pt idx="4031">
                  <c:v>0.24609375</c:v>
                </c:pt>
                <c:pt idx="4032">
                  <c:v>24.24609375</c:v>
                </c:pt>
                <c:pt idx="4033">
                  <c:v>-2.75390625</c:v>
                </c:pt>
                <c:pt idx="4034">
                  <c:v>0.24609375</c:v>
                </c:pt>
                <c:pt idx="4035">
                  <c:v>6.24609375</c:v>
                </c:pt>
                <c:pt idx="4036">
                  <c:v>60.24609375</c:v>
                </c:pt>
                <c:pt idx="4037">
                  <c:v>65.24609375</c:v>
                </c:pt>
                <c:pt idx="4038">
                  <c:v>15.24609375</c:v>
                </c:pt>
                <c:pt idx="4039">
                  <c:v>30.24609375</c:v>
                </c:pt>
                <c:pt idx="4040">
                  <c:v>45.24609375</c:v>
                </c:pt>
                <c:pt idx="4041">
                  <c:v>42.24609375</c:v>
                </c:pt>
                <c:pt idx="4042">
                  <c:v>-50.75390625</c:v>
                </c:pt>
                <c:pt idx="4043">
                  <c:v>-5.75390625</c:v>
                </c:pt>
                <c:pt idx="4044">
                  <c:v>13.24609375</c:v>
                </c:pt>
                <c:pt idx="4045">
                  <c:v>-60.75390625</c:v>
                </c:pt>
                <c:pt idx="4046">
                  <c:v>-34.75390625</c:v>
                </c:pt>
                <c:pt idx="4047">
                  <c:v>5.24609375</c:v>
                </c:pt>
                <c:pt idx="4048">
                  <c:v>61.24609375</c:v>
                </c:pt>
                <c:pt idx="4049">
                  <c:v>4.24609375</c:v>
                </c:pt>
                <c:pt idx="4050">
                  <c:v>55.24609375</c:v>
                </c:pt>
                <c:pt idx="4051">
                  <c:v>-0.75390625</c:v>
                </c:pt>
                <c:pt idx="4052">
                  <c:v>-60.75390625</c:v>
                </c:pt>
                <c:pt idx="4053">
                  <c:v>-7.75390625</c:v>
                </c:pt>
                <c:pt idx="4054">
                  <c:v>23.24609375</c:v>
                </c:pt>
                <c:pt idx="4055">
                  <c:v>-64.75390625</c:v>
                </c:pt>
                <c:pt idx="4056">
                  <c:v>18.24609375</c:v>
                </c:pt>
                <c:pt idx="4057">
                  <c:v>-33.75390625</c:v>
                </c:pt>
                <c:pt idx="4058">
                  <c:v>-23.75390625</c:v>
                </c:pt>
                <c:pt idx="4059">
                  <c:v>-19.75390625</c:v>
                </c:pt>
                <c:pt idx="4060">
                  <c:v>-10.75390625</c:v>
                </c:pt>
                <c:pt idx="4061">
                  <c:v>27.24609375</c:v>
                </c:pt>
                <c:pt idx="4062">
                  <c:v>47.24609375</c:v>
                </c:pt>
                <c:pt idx="4063">
                  <c:v>-20.75390625</c:v>
                </c:pt>
                <c:pt idx="4064">
                  <c:v>52.24609375</c:v>
                </c:pt>
                <c:pt idx="4065">
                  <c:v>21.24609375</c:v>
                </c:pt>
                <c:pt idx="4066">
                  <c:v>13.24609375</c:v>
                </c:pt>
                <c:pt idx="4067">
                  <c:v>-45.75390625</c:v>
                </c:pt>
                <c:pt idx="4068">
                  <c:v>-4.75390625</c:v>
                </c:pt>
                <c:pt idx="4069">
                  <c:v>-3.75390625</c:v>
                </c:pt>
                <c:pt idx="4070">
                  <c:v>52.24609375</c:v>
                </c:pt>
                <c:pt idx="4071">
                  <c:v>-35.75390625</c:v>
                </c:pt>
                <c:pt idx="4072">
                  <c:v>-71.75390625</c:v>
                </c:pt>
                <c:pt idx="4073">
                  <c:v>-40.75390625</c:v>
                </c:pt>
                <c:pt idx="4074">
                  <c:v>-68.75390625</c:v>
                </c:pt>
                <c:pt idx="4075">
                  <c:v>27.24609375</c:v>
                </c:pt>
                <c:pt idx="4076">
                  <c:v>-104.7539062</c:v>
                </c:pt>
                <c:pt idx="4077">
                  <c:v>73.24609375</c:v>
                </c:pt>
                <c:pt idx="4078">
                  <c:v>37.24609375</c:v>
                </c:pt>
                <c:pt idx="4079">
                  <c:v>-14.75390625</c:v>
                </c:pt>
                <c:pt idx="4080">
                  <c:v>36.24609375</c:v>
                </c:pt>
                <c:pt idx="4081">
                  <c:v>44.24609375</c:v>
                </c:pt>
                <c:pt idx="4082">
                  <c:v>-35.75390625</c:v>
                </c:pt>
                <c:pt idx="4083">
                  <c:v>18.24609375</c:v>
                </c:pt>
                <c:pt idx="4084">
                  <c:v>-19.75390625</c:v>
                </c:pt>
                <c:pt idx="4085">
                  <c:v>-8.75390625</c:v>
                </c:pt>
                <c:pt idx="4086">
                  <c:v>-13.75390625</c:v>
                </c:pt>
                <c:pt idx="4087">
                  <c:v>-45.75390625</c:v>
                </c:pt>
                <c:pt idx="4088">
                  <c:v>-17.75390625</c:v>
                </c:pt>
                <c:pt idx="4089">
                  <c:v>53.24609375</c:v>
                </c:pt>
                <c:pt idx="4090">
                  <c:v>80.24609375</c:v>
                </c:pt>
                <c:pt idx="4091">
                  <c:v>-43.75390625</c:v>
                </c:pt>
                <c:pt idx="4092">
                  <c:v>-32.75390625</c:v>
                </c:pt>
                <c:pt idx="4093">
                  <c:v>34.24609375</c:v>
                </c:pt>
                <c:pt idx="4094">
                  <c:v>-62.75390625</c:v>
                </c:pt>
                <c:pt idx="4095">
                  <c:v>13.24609375</c:v>
                </c:pt>
                <c:pt idx="4096">
                  <c:v>-95.75390625</c:v>
                </c:pt>
                <c:pt idx="4097">
                  <c:v>27.24609375</c:v>
                </c:pt>
                <c:pt idx="4098">
                  <c:v>-95.75390625</c:v>
                </c:pt>
                <c:pt idx="4099">
                  <c:v>-35.75390625</c:v>
                </c:pt>
                <c:pt idx="4100">
                  <c:v>-17.75390625</c:v>
                </c:pt>
                <c:pt idx="4101">
                  <c:v>30.24609375</c:v>
                </c:pt>
                <c:pt idx="4102">
                  <c:v>-60.75390625</c:v>
                </c:pt>
                <c:pt idx="4103">
                  <c:v>-5.75390625</c:v>
                </c:pt>
                <c:pt idx="4104">
                  <c:v>-69.75390625</c:v>
                </c:pt>
                <c:pt idx="4105">
                  <c:v>15.94140625</c:v>
                </c:pt>
                <c:pt idx="4106">
                  <c:v>-12.05859375</c:v>
                </c:pt>
                <c:pt idx="4107">
                  <c:v>-47.05859375</c:v>
                </c:pt>
                <c:pt idx="4108">
                  <c:v>16.94140625</c:v>
                </c:pt>
                <c:pt idx="4109">
                  <c:v>-62.05859375</c:v>
                </c:pt>
                <c:pt idx="4110">
                  <c:v>-133.05859380000001</c:v>
                </c:pt>
                <c:pt idx="4111">
                  <c:v>-60.05859375</c:v>
                </c:pt>
                <c:pt idx="4112">
                  <c:v>-12.05859375</c:v>
                </c:pt>
                <c:pt idx="4113">
                  <c:v>7.94140625</c:v>
                </c:pt>
                <c:pt idx="4114">
                  <c:v>35.94140625</c:v>
                </c:pt>
                <c:pt idx="4115">
                  <c:v>-8.05859375</c:v>
                </c:pt>
                <c:pt idx="4116">
                  <c:v>18.94140625</c:v>
                </c:pt>
                <c:pt idx="4117">
                  <c:v>-62.05859375</c:v>
                </c:pt>
                <c:pt idx="4118">
                  <c:v>-31.05859375</c:v>
                </c:pt>
                <c:pt idx="4119">
                  <c:v>-1.05859375</c:v>
                </c:pt>
                <c:pt idx="4120">
                  <c:v>15.94140625</c:v>
                </c:pt>
                <c:pt idx="4121">
                  <c:v>5.94140625</c:v>
                </c:pt>
                <c:pt idx="4122">
                  <c:v>-34.05859375</c:v>
                </c:pt>
                <c:pt idx="4123">
                  <c:v>20.94140625</c:v>
                </c:pt>
                <c:pt idx="4124">
                  <c:v>-17.05859375</c:v>
                </c:pt>
                <c:pt idx="4125">
                  <c:v>30.94140625</c:v>
                </c:pt>
                <c:pt idx="4126">
                  <c:v>34.94140625</c:v>
                </c:pt>
                <c:pt idx="4127">
                  <c:v>-59.05859375</c:v>
                </c:pt>
                <c:pt idx="4128">
                  <c:v>-5.05859375</c:v>
                </c:pt>
                <c:pt idx="4129">
                  <c:v>12.94140625</c:v>
                </c:pt>
                <c:pt idx="4130">
                  <c:v>-47.05859375</c:v>
                </c:pt>
                <c:pt idx="4131">
                  <c:v>-7.05859375</c:v>
                </c:pt>
                <c:pt idx="4132">
                  <c:v>-48.05859375</c:v>
                </c:pt>
                <c:pt idx="4133">
                  <c:v>-7.05859375</c:v>
                </c:pt>
                <c:pt idx="4134">
                  <c:v>-53.05859375</c:v>
                </c:pt>
                <c:pt idx="4135">
                  <c:v>37.94140625</c:v>
                </c:pt>
                <c:pt idx="4136">
                  <c:v>70.94140625</c:v>
                </c:pt>
                <c:pt idx="4137">
                  <c:v>4.94140625</c:v>
                </c:pt>
                <c:pt idx="4138">
                  <c:v>-11.05859375</c:v>
                </c:pt>
                <c:pt idx="4139">
                  <c:v>-25.05859375</c:v>
                </c:pt>
                <c:pt idx="4140">
                  <c:v>-13.05859375</c:v>
                </c:pt>
                <c:pt idx="4141">
                  <c:v>-32.05859375</c:v>
                </c:pt>
                <c:pt idx="4142">
                  <c:v>-44.05859375</c:v>
                </c:pt>
                <c:pt idx="4143">
                  <c:v>79.94140625</c:v>
                </c:pt>
                <c:pt idx="4144">
                  <c:v>64.94140625</c:v>
                </c:pt>
                <c:pt idx="4145">
                  <c:v>-2.05859375</c:v>
                </c:pt>
                <c:pt idx="4146">
                  <c:v>2.94140625</c:v>
                </c:pt>
                <c:pt idx="4147">
                  <c:v>22.94140625</c:v>
                </c:pt>
                <c:pt idx="4148">
                  <c:v>46.94140625</c:v>
                </c:pt>
                <c:pt idx="4149">
                  <c:v>-22.05859375</c:v>
                </c:pt>
                <c:pt idx="4150">
                  <c:v>13.94140625</c:v>
                </c:pt>
                <c:pt idx="4151">
                  <c:v>4.94140625</c:v>
                </c:pt>
                <c:pt idx="4152">
                  <c:v>-27.05859375</c:v>
                </c:pt>
                <c:pt idx="4153">
                  <c:v>16.94140625</c:v>
                </c:pt>
                <c:pt idx="4154">
                  <c:v>-2.05859375</c:v>
                </c:pt>
                <c:pt idx="4155">
                  <c:v>-70.05859375</c:v>
                </c:pt>
                <c:pt idx="4156">
                  <c:v>27.94140625</c:v>
                </c:pt>
                <c:pt idx="4157">
                  <c:v>80.94140625</c:v>
                </c:pt>
                <c:pt idx="4158">
                  <c:v>-40.05859375</c:v>
                </c:pt>
                <c:pt idx="4159">
                  <c:v>6.94140625</c:v>
                </c:pt>
                <c:pt idx="4160">
                  <c:v>-71.05859375</c:v>
                </c:pt>
                <c:pt idx="4161">
                  <c:v>-5.05859375</c:v>
                </c:pt>
                <c:pt idx="4162">
                  <c:v>-39.05859375</c:v>
                </c:pt>
                <c:pt idx="4163">
                  <c:v>-18.05859375</c:v>
                </c:pt>
                <c:pt idx="4164">
                  <c:v>33.94140625</c:v>
                </c:pt>
                <c:pt idx="4165">
                  <c:v>130.94140619999999</c:v>
                </c:pt>
                <c:pt idx="4166">
                  <c:v>-29.05859375</c:v>
                </c:pt>
                <c:pt idx="4167">
                  <c:v>-24.05859375</c:v>
                </c:pt>
                <c:pt idx="4168">
                  <c:v>51.94140625</c:v>
                </c:pt>
                <c:pt idx="4169">
                  <c:v>24.94140625</c:v>
                </c:pt>
                <c:pt idx="4170">
                  <c:v>-5.05859375</c:v>
                </c:pt>
                <c:pt idx="4171">
                  <c:v>-44.05859375</c:v>
                </c:pt>
                <c:pt idx="4172">
                  <c:v>-45.05859375</c:v>
                </c:pt>
                <c:pt idx="4173">
                  <c:v>-41.05859375</c:v>
                </c:pt>
                <c:pt idx="4174">
                  <c:v>26.94140625</c:v>
                </c:pt>
                <c:pt idx="4175">
                  <c:v>96.94140625</c:v>
                </c:pt>
                <c:pt idx="4176">
                  <c:v>16.94140625</c:v>
                </c:pt>
                <c:pt idx="4177">
                  <c:v>-34.05859375</c:v>
                </c:pt>
                <c:pt idx="4178">
                  <c:v>-12.05859375</c:v>
                </c:pt>
                <c:pt idx="4179">
                  <c:v>-26.05859375</c:v>
                </c:pt>
                <c:pt idx="4180">
                  <c:v>39.94140625</c:v>
                </c:pt>
                <c:pt idx="4181">
                  <c:v>99.94140625</c:v>
                </c:pt>
                <c:pt idx="4182">
                  <c:v>48.94140625</c:v>
                </c:pt>
                <c:pt idx="4183">
                  <c:v>41.94140625</c:v>
                </c:pt>
                <c:pt idx="4184">
                  <c:v>-39.05859375</c:v>
                </c:pt>
                <c:pt idx="4185">
                  <c:v>7.94140625</c:v>
                </c:pt>
                <c:pt idx="4186">
                  <c:v>15.94140625</c:v>
                </c:pt>
                <c:pt idx="4187">
                  <c:v>-6.05859375</c:v>
                </c:pt>
                <c:pt idx="4188">
                  <c:v>37.94140625</c:v>
                </c:pt>
                <c:pt idx="4189">
                  <c:v>-28.05859375</c:v>
                </c:pt>
                <c:pt idx="4190">
                  <c:v>-86.05859375</c:v>
                </c:pt>
                <c:pt idx="4191">
                  <c:v>102.9414062</c:v>
                </c:pt>
                <c:pt idx="4192">
                  <c:v>-29.05859375</c:v>
                </c:pt>
                <c:pt idx="4193">
                  <c:v>-33.05859375</c:v>
                </c:pt>
                <c:pt idx="4194">
                  <c:v>54.94140625</c:v>
                </c:pt>
                <c:pt idx="4195">
                  <c:v>24.94140625</c:v>
                </c:pt>
                <c:pt idx="4196">
                  <c:v>21.94140625</c:v>
                </c:pt>
                <c:pt idx="4197">
                  <c:v>-36.05859375</c:v>
                </c:pt>
                <c:pt idx="4198">
                  <c:v>19.94140625</c:v>
                </c:pt>
                <c:pt idx="4199">
                  <c:v>-6.05859375</c:v>
                </c:pt>
                <c:pt idx="4200">
                  <c:v>25.94140625</c:v>
                </c:pt>
                <c:pt idx="4201">
                  <c:v>-6.05859375</c:v>
                </c:pt>
                <c:pt idx="4202">
                  <c:v>-50.05859375</c:v>
                </c:pt>
                <c:pt idx="4203">
                  <c:v>51.94140625</c:v>
                </c:pt>
                <c:pt idx="4204">
                  <c:v>47.94140625</c:v>
                </c:pt>
                <c:pt idx="4205">
                  <c:v>-26.765625</c:v>
                </c:pt>
                <c:pt idx="4206">
                  <c:v>43.234375</c:v>
                </c:pt>
                <c:pt idx="4207">
                  <c:v>35.234375</c:v>
                </c:pt>
                <c:pt idx="4208">
                  <c:v>68.234375</c:v>
                </c:pt>
                <c:pt idx="4209">
                  <c:v>60.234375</c:v>
                </c:pt>
                <c:pt idx="4210">
                  <c:v>-57.765625</c:v>
                </c:pt>
                <c:pt idx="4211">
                  <c:v>55.234375</c:v>
                </c:pt>
                <c:pt idx="4212">
                  <c:v>-28.765625</c:v>
                </c:pt>
                <c:pt idx="4213">
                  <c:v>-128.765625</c:v>
                </c:pt>
                <c:pt idx="4214">
                  <c:v>-11.765625</c:v>
                </c:pt>
                <c:pt idx="4215">
                  <c:v>-35.765625</c:v>
                </c:pt>
                <c:pt idx="4216">
                  <c:v>19.234375</c:v>
                </c:pt>
                <c:pt idx="4217">
                  <c:v>122.234375</c:v>
                </c:pt>
                <c:pt idx="4218">
                  <c:v>-105.765625</c:v>
                </c:pt>
                <c:pt idx="4219">
                  <c:v>44.234375</c:v>
                </c:pt>
                <c:pt idx="4220">
                  <c:v>62.234375</c:v>
                </c:pt>
                <c:pt idx="4221">
                  <c:v>10.234375</c:v>
                </c:pt>
                <c:pt idx="4222">
                  <c:v>17.234375</c:v>
                </c:pt>
                <c:pt idx="4223">
                  <c:v>35.234375</c:v>
                </c:pt>
                <c:pt idx="4224">
                  <c:v>2.234375</c:v>
                </c:pt>
                <c:pt idx="4225">
                  <c:v>-50.765625</c:v>
                </c:pt>
                <c:pt idx="4226">
                  <c:v>-5.765625</c:v>
                </c:pt>
                <c:pt idx="4227">
                  <c:v>3.234375</c:v>
                </c:pt>
                <c:pt idx="4228">
                  <c:v>-73.765625</c:v>
                </c:pt>
                <c:pt idx="4229">
                  <c:v>32.234375</c:v>
                </c:pt>
                <c:pt idx="4230">
                  <c:v>29.234375</c:v>
                </c:pt>
                <c:pt idx="4231">
                  <c:v>56.234375</c:v>
                </c:pt>
                <c:pt idx="4232">
                  <c:v>55.234375</c:v>
                </c:pt>
                <c:pt idx="4233">
                  <c:v>-0.765625</c:v>
                </c:pt>
                <c:pt idx="4234">
                  <c:v>-4.765625</c:v>
                </c:pt>
                <c:pt idx="4235">
                  <c:v>-4.765625</c:v>
                </c:pt>
                <c:pt idx="4236">
                  <c:v>-120.765625</c:v>
                </c:pt>
                <c:pt idx="4237">
                  <c:v>33.234375</c:v>
                </c:pt>
                <c:pt idx="4238">
                  <c:v>55.234375</c:v>
                </c:pt>
                <c:pt idx="4239">
                  <c:v>19.234375</c:v>
                </c:pt>
                <c:pt idx="4240">
                  <c:v>-35.765625</c:v>
                </c:pt>
                <c:pt idx="4241">
                  <c:v>110.234375</c:v>
                </c:pt>
                <c:pt idx="4242">
                  <c:v>-23.765625</c:v>
                </c:pt>
                <c:pt idx="4243">
                  <c:v>59.234375</c:v>
                </c:pt>
                <c:pt idx="4244">
                  <c:v>40.234375</c:v>
                </c:pt>
                <c:pt idx="4245">
                  <c:v>25.234375</c:v>
                </c:pt>
                <c:pt idx="4246">
                  <c:v>0.234375</c:v>
                </c:pt>
                <c:pt idx="4247">
                  <c:v>-48.765625</c:v>
                </c:pt>
                <c:pt idx="4248">
                  <c:v>-29.765625</c:v>
                </c:pt>
                <c:pt idx="4249">
                  <c:v>2.234375</c:v>
                </c:pt>
                <c:pt idx="4250">
                  <c:v>-14.765625</c:v>
                </c:pt>
                <c:pt idx="4251">
                  <c:v>-22.765625</c:v>
                </c:pt>
                <c:pt idx="4252">
                  <c:v>10.234375</c:v>
                </c:pt>
                <c:pt idx="4253">
                  <c:v>6.234375</c:v>
                </c:pt>
                <c:pt idx="4254">
                  <c:v>-10.765625</c:v>
                </c:pt>
                <c:pt idx="4255">
                  <c:v>26.234375</c:v>
                </c:pt>
                <c:pt idx="4256">
                  <c:v>-11.765625</c:v>
                </c:pt>
                <c:pt idx="4257">
                  <c:v>0.234375</c:v>
                </c:pt>
                <c:pt idx="4258">
                  <c:v>-5.765625</c:v>
                </c:pt>
                <c:pt idx="4259">
                  <c:v>8.234375</c:v>
                </c:pt>
                <c:pt idx="4260">
                  <c:v>12.234375</c:v>
                </c:pt>
                <c:pt idx="4261">
                  <c:v>57.16796875</c:v>
                </c:pt>
                <c:pt idx="4262">
                  <c:v>-14.83203125</c:v>
                </c:pt>
                <c:pt idx="4263">
                  <c:v>39.16796875</c:v>
                </c:pt>
                <c:pt idx="4264">
                  <c:v>-69.83203125</c:v>
                </c:pt>
                <c:pt idx="4265">
                  <c:v>-67.83203125</c:v>
                </c:pt>
                <c:pt idx="4266">
                  <c:v>30.16796875</c:v>
                </c:pt>
                <c:pt idx="4267">
                  <c:v>-30.83203125</c:v>
                </c:pt>
                <c:pt idx="4268">
                  <c:v>11.16796875</c:v>
                </c:pt>
                <c:pt idx="4269">
                  <c:v>-78.83203125</c:v>
                </c:pt>
                <c:pt idx="4270">
                  <c:v>-87.83203125</c:v>
                </c:pt>
                <c:pt idx="4271">
                  <c:v>-70.83203125</c:v>
                </c:pt>
                <c:pt idx="4272">
                  <c:v>-108.8320312</c:v>
                </c:pt>
                <c:pt idx="4273">
                  <c:v>-16.83203125</c:v>
                </c:pt>
                <c:pt idx="4274">
                  <c:v>-31.83203125</c:v>
                </c:pt>
                <c:pt idx="4275">
                  <c:v>-9.83203125</c:v>
                </c:pt>
                <c:pt idx="4276">
                  <c:v>-16.83203125</c:v>
                </c:pt>
                <c:pt idx="4277">
                  <c:v>-30.83203125</c:v>
                </c:pt>
                <c:pt idx="4278">
                  <c:v>-35.83203125</c:v>
                </c:pt>
                <c:pt idx="4279">
                  <c:v>-0.83203125</c:v>
                </c:pt>
                <c:pt idx="4280">
                  <c:v>-63.83203125</c:v>
                </c:pt>
                <c:pt idx="4281">
                  <c:v>-53.83203125</c:v>
                </c:pt>
                <c:pt idx="4282">
                  <c:v>48.16796875</c:v>
                </c:pt>
                <c:pt idx="4283">
                  <c:v>54.16796875</c:v>
                </c:pt>
                <c:pt idx="4284">
                  <c:v>12.16796875</c:v>
                </c:pt>
                <c:pt idx="4285">
                  <c:v>146.16796880000001</c:v>
                </c:pt>
                <c:pt idx="4286">
                  <c:v>-46.83203125</c:v>
                </c:pt>
                <c:pt idx="4287">
                  <c:v>-35.83203125</c:v>
                </c:pt>
                <c:pt idx="4288">
                  <c:v>-103.8320312</c:v>
                </c:pt>
                <c:pt idx="4289">
                  <c:v>-105.8320312</c:v>
                </c:pt>
                <c:pt idx="4290">
                  <c:v>-50.83203125</c:v>
                </c:pt>
                <c:pt idx="4291">
                  <c:v>1.16796875</c:v>
                </c:pt>
                <c:pt idx="4292">
                  <c:v>59.16796875</c:v>
                </c:pt>
                <c:pt idx="4293">
                  <c:v>-8.83203125</c:v>
                </c:pt>
                <c:pt idx="4294">
                  <c:v>41.16796875</c:v>
                </c:pt>
                <c:pt idx="4295">
                  <c:v>-61.83203125</c:v>
                </c:pt>
                <c:pt idx="4296">
                  <c:v>-24.83203125</c:v>
                </c:pt>
                <c:pt idx="4297">
                  <c:v>-11.83203125</c:v>
                </c:pt>
                <c:pt idx="4298">
                  <c:v>33.16796875</c:v>
                </c:pt>
                <c:pt idx="4299">
                  <c:v>48.16796875</c:v>
                </c:pt>
                <c:pt idx="4300">
                  <c:v>15.16796875</c:v>
                </c:pt>
                <c:pt idx="4301">
                  <c:v>-0.83203125</c:v>
                </c:pt>
                <c:pt idx="4302">
                  <c:v>32.16796875</c:v>
                </c:pt>
                <c:pt idx="4303">
                  <c:v>25.16796875</c:v>
                </c:pt>
                <c:pt idx="4304">
                  <c:v>-61.83203125</c:v>
                </c:pt>
                <c:pt idx="4305">
                  <c:v>42.12890625</c:v>
                </c:pt>
                <c:pt idx="4306">
                  <c:v>-21.87109375</c:v>
                </c:pt>
                <c:pt idx="4307">
                  <c:v>12.12890625</c:v>
                </c:pt>
                <c:pt idx="4308">
                  <c:v>22.12890625</c:v>
                </c:pt>
                <c:pt idx="4309">
                  <c:v>0.12890625</c:v>
                </c:pt>
                <c:pt idx="4310">
                  <c:v>-25.87109375</c:v>
                </c:pt>
                <c:pt idx="4311">
                  <c:v>-12.87109375</c:v>
                </c:pt>
                <c:pt idx="4312">
                  <c:v>-6.87109375</c:v>
                </c:pt>
                <c:pt idx="4313">
                  <c:v>-29.87109375</c:v>
                </c:pt>
                <c:pt idx="4314">
                  <c:v>-8.87109375</c:v>
                </c:pt>
                <c:pt idx="4315">
                  <c:v>-58.87109375</c:v>
                </c:pt>
                <c:pt idx="4316">
                  <c:v>-60.87109375</c:v>
                </c:pt>
                <c:pt idx="4317">
                  <c:v>-26.87109375</c:v>
                </c:pt>
                <c:pt idx="4318">
                  <c:v>35.12890625</c:v>
                </c:pt>
                <c:pt idx="4319">
                  <c:v>5.12890625</c:v>
                </c:pt>
                <c:pt idx="4320">
                  <c:v>4.12890625</c:v>
                </c:pt>
                <c:pt idx="4321">
                  <c:v>81.12890625</c:v>
                </c:pt>
                <c:pt idx="4322">
                  <c:v>3.12890625</c:v>
                </c:pt>
                <c:pt idx="4323">
                  <c:v>-22.87109375</c:v>
                </c:pt>
                <c:pt idx="4324">
                  <c:v>-15.87109375</c:v>
                </c:pt>
                <c:pt idx="4325">
                  <c:v>-28.87109375</c:v>
                </c:pt>
                <c:pt idx="4326">
                  <c:v>7.12890625</c:v>
                </c:pt>
                <c:pt idx="4327">
                  <c:v>35.12890625</c:v>
                </c:pt>
                <c:pt idx="4328">
                  <c:v>48.12890625</c:v>
                </c:pt>
                <c:pt idx="4329">
                  <c:v>-80.87109375</c:v>
                </c:pt>
                <c:pt idx="4330">
                  <c:v>23.12890625</c:v>
                </c:pt>
                <c:pt idx="4331">
                  <c:v>25.12890625</c:v>
                </c:pt>
                <c:pt idx="4332">
                  <c:v>-62.87109375</c:v>
                </c:pt>
                <c:pt idx="4333">
                  <c:v>-74.87109375</c:v>
                </c:pt>
                <c:pt idx="4334">
                  <c:v>64.12890625</c:v>
                </c:pt>
                <c:pt idx="4335">
                  <c:v>-47.87109375</c:v>
                </c:pt>
                <c:pt idx="4336">
                  <c:v>-27.87109375</c:v>
                </c:pt>
                <c:pt idx="4337">
                  <c:v>-5.87109375</c:v>
                </c:pt>
                <c:pt idx="4338">
                  <c:v>-35.87109375</c:v>
                </c:pt>
                <c:pt idx="4339">
                  <c:v>-65.87109375</c:v>
                </c:pt>
                <c:pt idx="4340">
                  <c:v>7.12890625</c:v>
                </c:pt>
                <c:pt idx="4341">
                  <c:v>-4.87109375</c:v>
                </c:pt>
                <c:pt idx="4342">
                  <c:v>-3.87109375</c:v>
                </c:pt>
                <c:pt idx="4343">
                  <c:v>17.12890625</c:v>
                </c:pt>
                <c:pt idx="4344">
                  <c:v>-67.87109375</c:v>
                </c:pt>
                <c:pt idx="4345">
                  <c:v>29.12890625</c:v>
                </c:pt>
                <c:pt idx="4346">
                  <c:v>77.12890625</c:v>
                </c:pt>
                <c:pt idx="4347">
                  <c:v>100.1289062</c:v>
                </c:pt>
                <c:pt idx="4348">
                  <c:v>88.12890625</c:v>
                </c:pt>
                <c:pt idx="4349">
                  <c:v>-65.87109375</c:v>
                </c:pt>
                <c:pt idx="4350">
                  <c:v>-17.87109375</c:v>
                </c:pt>
                <c:pt idx="4351">
                  <c:v>-20.87109375</c:v>
                </c:pt>
                <c:pt idx="4352">
                  <c:v>19.12890625</c:v>
                </c:pt>
                <c:pt idx="4353">
                  <c:v>91.12890625</c:v>
                </c:pt>
                <c:pt idx="4354">
                  <c:v>-34.87109375</c:v>
                </c:pt>
                <c:pt idx="4355">
                  <c:v>-22.87109375</c:v>
                </c:pt>
                <c:pt idx="4356">
                  <c:v>-81.87109375</c:v>
                </c:pt>
                <c:pt idx="4357">
                  <c:v>-29.87109375</c:v>
                </c:pt>
                <c:pt idx="4358">
                  <c:v>-89.87109375</c:v>
                </c:pt>
                <c:pt idx="4359">
                  <c:v>-8.87109375</c:v>
                </c:pt>
                <c:pt idx="4360">
                  <c:v>-33.87109375</c:v>
                </c:pt>
                <c:pt idx="4361">
                  <c:v>36.12890625</c:v>
                </c:pt>
                <c:pt idx="4362">
                  <c:v>55.12890625</c:v>
                </c:pt>
                <c:pt idx="4363">
                  <c:v>85.12890625</c:v>
                </c:pt>
                <c:pt idx="4364">
                  <c:v>0.12890625</c:v>
                </c:pt>
                <c:pt idx="4365">
                  <c:v>51.12890625</c:v>
                </c:pt>
                <c:pt idx="4366">
                  <c:v>-1.87109375</c:v>
                </c:pt>
                <c:pt idx="4367">
                  <c:v>-37.87109375</c:v>
                </c:pt>
                <c:pt idx="4368">
                  <c:v>-55.66015625</c:v>
                </c:pt>
                <c:pt idx="4369">
                  <c:v>33.33984375</c:v>
                </c:pt>
                <c:pt idx="4370">
                  <c:v>-65.66015625</c:v>
                </c:pt>
                <c:pt idx="4371">
                  <c:v>-13.66015625</c:v>
                </c:pt>
                <c:pt idx="4372">
                  <c:v>-11.66015625</c:v>
                </c:pt>
                <c:pt idx="4373">
                  <c:v>-5.66015625</c:v>
                </c:pt>
                <c:pt idx="4374">
                  <c:v>-43.66015625</c:v>
                </c:pt>
                <c:pt idx="4375">
                  <c:v>-26.66015625</c:v>
                </c:pt>
                <c:pt idx="4376">
                  <c:v>15.33984375</c:v>
                </c:pt>
                <c:pt idx="4377">
                  <c:v>-34.66015625</c:v>
                </c:pt>
                <c:pt idx="4378">
                  <c:v>-16.66015625</c:v>
                </c:pt>
                <c:pt idx="4379">
                  <c:v>-50.66015625</c:v>
                </c:pt>
                <c:pt idx="4380">
                  <c:v>84.33984375</c:v>
                </c:pt>
                <c:pt idx="4381">
                  <c:v>-4.66015625</c:v>
                </c:pt>
                <c:pt idx="4382">
                  <c:v>-47.66015625</c:v>
                </c:pt>
                <c:pt idx="4383">
                  <c:v>-16.66015625</c:v>
                </c:pt>
                <c:pt idx="4384">
                  <c:v>6.33984375</c:v>
                </c:pt>
                <c:pt idx="4385">
                  <c:v>4.33984375</c:v>
                </c:pt>
                <c:pt idx="4386">
                  <c:v>-48.66015625</c:v>
                </c:pt>
                <c:pt idx="4387">
                  <c:v>30.33984375</c:v>
                </c:pt>
                <c:pt idx="4388">
                  <c:v>46.33984375</c:v>
                </c:pt>
                <c:pt idx="4389">
                  <c:v>6.33984375</c:v>
                </c:pt>
                <c:pt idx="4390">
                  <c:v>-9.66015625</c:v>
                </c:pt>
                <c:pt idx="4391">
                  <c:v>-24.66015625</c:v>
                </c:pt>
                <c:pt idx="4392">
                  <c:v>-37.66015625</c:v>
                </c:pt>
                <c:pt idx="4393">
                  <c:v>93.33984375</c:v>
                </c:pt>
                <c:pt idx="4394">
                  <c:v>51.33984375</c:v>
                </c:pt>
                <c:pt idx="4395">
                  <c:v>-28.66015625</c:v>
                </c:pt>
                <c:pt idx="4396">
                  <c:v>10.33984375</c:v>
                </c:pt>
                <c:pt idx="4397">
                  <c:v>-50.66015625</c:v>
                </c:pt>
                <c:pt idx="4398">
                  <c:v>1.33984375</c:v>
                </c:pt>
                <c:pt idx="4399">
                  <c:v>103.3398438</c:v>
                </c:pt>
                <c:pt idx="4400">
                  <c:v>67.33984375</c:v>
                </c:pt>
                <c:pt idx="4401">
                  <c:v>-14.66015625</c:v>
                </c:pt>
                <c:pt idx="4402">
                  <c:v>-47.66015625</c:v>
                </c:pt>
                <c:pt idx="4403">
                  <c:v>-20.66015625</c:v>
                </c:pt>
                <c:pt idx="4404">
                  <c:v>-42.66015625</c:v>
                </c:pt>
                <c:pt idx="4405">
                  <c:v>86.33984375</c:v>
                </c:pt>
                <c:pt idx="4406">
                  <c:v>24.33984375</c:v>
                </c:pt>
                <c:pt idx="4407">
                  <c:v>-50.66015625</c:v>
                </c:pt>
                <c:pt idx="4408">
                  <c:v>34.33984375</c:v>
                </c:pt>
                <c:pt idx="4409">
                  <c:v>1.33984375</c:v>
                </c:pt>
                <c:pt idx="4410">
                  <c:v>51.33984375</c:v>
                </c:pt>
                <c:pt idx="4411">
                  <c:v>57.33984375</c:v>
                </c:pt>
                <c:pt idx="4412">
                  <c:v>-6.66015625</c:v>
                </c:pt>
                <c:pt idx="4413">
                  <c:v>-66.66015625</c:v>
                </c:pt>
                <c:pt idx="4414">
                  <c:v>-83.66015625</c:v>
                </c:pt>
                <c:pt idx="4415">
                  <c:v>-43.66015625</c:v>
                </c:pt>
                <c:pt idx="4416">
                  <c:v>-49.66015625</c:v>
                </c:pt>
                <c:pt idx="4417">
                  <c:v>-41.87109375</c:v>
                </c:pt>
                <c:pt idx="4418">
                  <c:v>61.12890625</c:v>
                </c:pt>
                <c:pt idx="4419">
                  <c:v>-23.87109375</c:v>
                </c:pt>
                <c:pt idx="4420">
                  <c:v>-3.87109375</c:v>
                </c:pt>
                <c:pt idx="4421">
                  <c:v>-28.87109375</c:v>
                </c:pt>
                <c:pt idx="4422">
                  <c:v>16.12890625</c:v>
                </c:pt>
                <c:pt idx="4423">
                  <c:v>20.12890625</c:v>
                </c:pt>
                <c:pt idx="4424">
                  <c:v>-53.87109375</c:v>
                </c:pt>
                <c:pt idx="4425">
                  <c:v>40.12890625</c:v>
                </c:pt>
                <c:pt idx="4426">
                  <c:v>23.12890625</c:v>
                </c:pt>
                <c:pt idx="4427">
                  <c:v>60.12890625</c:v>
                </c:pt>
                <c:pt idx="4428">
                  <c:v>35.12890625</c:v>
                </c:pt>
                <c:pt idx="4429">
                  <c:v>87.12890625</c:v>
                </c:pt>
                <c:pt idx="4430">
                  <c:v>-18.87109375</c:v>
                </c:pt>
                <c:pt idx="4431">
                  <c:v>-19.87109375</c:v>
                </c:pt>
                <c:pt idx="4432">
                  <c:v>27.12890625</c:v>
                </c:pt>
                <c:pt idx="4433">
                  <c:v>-37.87109375</c:v>
                </c:pt>
                <c:pt idx="4434">
                  <c:v>50.12890625</c:v>
                </c:pt>
                <c:pt idx="4435">
                  <c:v>38.12890625</c:v>
                </c:pt>
                <c:pt idx="4436">
                  <c:v>-11.87109375</c:v>
                </c:pt>
                <c:pt idx="4437">
                  <c:v>34.12890625</c:v>
                </c:pt>
                <c:pt idx="4438">
                  <c:v>34.12890625</c:v>
                </c:pt>
                <c:pt idx="4439">
                  <c:v>-50.87109375</c:v>
                </c:pt>
                <c:pt idx="4440">
                  <c:v>74.12890625</c:v>
                </c:pt>
                <c:pt idx="4441">
                  <c:v>32.12890625</c:v>
                </c:pt>
                <c:pt idx="4442">
                  <c:v>-30.87109375</c:v>
                </c:pt>
                <c:pt idx="4443">
                  <c:v>-67.87109375</c:v>
                </c:pt>
                <c:pt idx="4444">
                  <c:v>-24.87109375</c:v>
                </c:pt>
                <c:pt idx="4445">
                  <c:v>3.12890625</c:v>
                </c:pt>
                <c:pt idx="4446">
                  <c:v>-18.87109375</c:v>
                </c:pt>
                <c:pt idx="4447">
                  <c:v>-0.87109375</c:v>
                </c:pt>
                <c:pt idx="4448">
                  <c:v>10.12890625</c:v>
                </c:pt>
                <c:pt idx="4449">
                  <c:v>-22.87109375</c:v>
                </c:pt>
                <c:pt idx="4450">
                  <c:v>40.12890625</c:v>
                </c:pt>
                <c:pt idx="4451">
                  <c:v>-9.87109375</c:v>
                </c:pt>
                <c:pt idx="4452">
                  <c:v>-100.8710938</c:v>
                </c:pt>
                <c:pt idx="4453">
                  <c:v>-36.87109375</c:v>
                </c:pt>
                <c:pt idx="4454">
                  <c:v>37.12890625</c:v>
                </c:pt>
                <c:pt idx="4455">
                  <c:v>35.12890625</c:v>
                </c:pt>
                <c:pt idx="4456">
                  <c:v>-53.87109375</c:v>
                </c:pt>
                <c:pt idx="4457">
                  <c:v>-24.87109375</c:v>
                </c:pt>
                <c:pt idx="4458">
                  <c:v>-12.87109375</c:v>
                </c:pt>
                <c:pt idx="4459">
                  <c:v>21.12890625</c:v>
                </c:pt>
                <c:pt idx="4460">
                  <c:v>-8.87109375</c:v>
                </c:pt>
                <c:pt idx="4461">
                  <c:v>52.12890625</c:v>
                </c:pt>
                <c:pt idx="4462">
                  <c:v>-9.87109375</c:v>
                </c:pt>
                <c:pt idx="4463">
                  <c:v>-20.87109375</c:v>
                </c:pt>
                <c:pt idx="4464">
                  <c:v>49.12890625</c:v>
                </c:pt>
                <c:pt idx="4465">
                  <c:v>23.12890625</c:v>
                </c:pt>
                <c:pt idx="4466">
                  <c:v>9.12890625</c:v>
                </c:pt>
                <c:pt idx="4467">
                  <c:v>-8.87109375</c:v>
                </c:pt>
                <c:pt idx="4468">
                  <c:v>-32.87109375</c:v>
                </c:pt>
                <c:pt idx="4469">
                  <c:v>1.12890625</c:v>
                </c:pt>
                <c:pt idx="4470">
                  <c:v>-25.8125</c:v>
                </c:pt>
                <c:pt idx="4471">
                  <c:v>5.1875</c:v>
                </c:pt>
                <c:pt idx="4472">
                  <c:v>18.1875</c:v>
                </c:pt>
                <c:pt idx="4473">
                  <c:v>5.1875</c:v>
                </c:pt>
                <c:pt idx="4474">
                  <c:v>-18.8125</c:v>
                </c:pt>
                <c:pt idx="4475">
                  <c:v>-28.8125</c:v>
                </c:pt>
                <c:pt idx="4476">
                  <c:v>-27.8125</c:v>
                </c:pt>
                <c:pt idx="4477">
                  <c:v>-60.8125</c:v>
                </c:pt>
                <c:pt idx="4478">
                  <c:v>66.1875</c:v>
                </c:pt>
                <c:pt idx="4479">
                  <c:v>-51.8125</c:v>
                </c:pt>
                <c:pt idx="4480">
                  <c:v>84.1875</c:v>
                </c:pt>
                <c:pt idx="4481">
                  <c:v>-75.8125</c:v>
                </c:pt>
                <c:pt idx="4482">
                  <c:v>-34.8125</c:v>
                </c:pt>
                <c:pt idx="4483">
                  <c:v>7.1875</c:v>
                </c:pt>
                <c:pt idx="4484">
                  <c:v>-19.8125</c:v>
                </c:pt>
                <c:pt idx="4485">
                  <c:v>34.1875</c:v>
                </c:pt>
                <c:pt idx="4486">
                  <c:v>-87.8125</c:v>
                </c:pt>
                <c:pt idx="4487">
                  <c:v>-29.8125</c:v>
                </c:pt>
                <c:pt idx="4488">
                  <c:v>-49.8125</c:v>
                </c:pt>
                <c:pt idx="4489">
                  <c:v>-58.8125</c:v>
                </c:pt>
                <c:pt idx="4490">
                  <c:v>4.1875</c:v>
                </c:pt>
                <c:pt idx="4491">
                  <c:v>-45.8125</c:v>
                </c:pt>
                <c:pt idx="4492">
                  <c:v>-118.8125</c:v>
                </c:pt>
                <c:pt idx="4493">
                  <c:v>-9.8125</c:v>
                </c:pt>
                <c:pt idx="4494">
                  <c:v>-41.8125</c:v>
                </c:pt>
                <c:pt idx="4495">
                  <c:v>14.1875</c:v>
                </c:pt>
                <c:pt idx="4496">
                  <c:v>-10.8125</c:v>
                </c:pt>
                <c:pt idx="4497">
                  <c:v>10.1875</c:v>
                </c:pt>
                <c:pt idx="4498">
                  <c:v>19.1875</c:v>
                </c:pt>
                <c:pt idx="4499">
                  <c:v>30.1875</c:v>
                </c:pt>
                <c:pt idx="4500">
                  <c:v>-25.8125</c:v>
                </c:pt>
                <c:pt idx="4501">
                  <c:v>38.1875</c:v>
                </c:pt>
                <c:pt idx="4502">
                  <c:v>11.1875</c:v>
                </c:pt>
                <c:pt idx="4503">
                  <c:v>43.1875</c:v>
                </c:pt>
                <c:pt idx="4504">
                  <c:v>-66.8125</c:v>
                </c:pt>
                <c:pt idx="4505">
                  <c:v>-30.8125</c:v>
                </c:pt>
                <c:pt idx="4506">
                  <c:v>38.1875</c:v>
                </c:pt>
                <c:pt idx="4507">
                  <c:v>-42.8125</c:v>
                </c:pt>
                <c:pt idx="4508">
                  <c:v>-0.8125</c:v>
                </c:pt>
                <c:pt idx="4509">
                  <c:v>24.1875</c:v>
                </c:pt>
                <c:pt idx="4510">
                  <c:v>-27.8125</c:v>
                </c:pt>
                <c:pt idx="4511">
                  <c:v>-68.8125</c:v>
                </c:pt>
                <c:pt idx="4512">
                  <c:v>9.1875</c:v>
                </c:pt>
                <c:pt idx="4513">
                  <c:v>22.1875</c:v>
                </c:pt>
                <c:pt idx="4514">
                  <c:v>-128.8125</c:v>
                </c:pt>
                <c:pt idx="4515">
                  <c:v>44.1875</c:v>
                </c:pt>
                <c:pt idx="4516">
                  <c:v>7.1875</c:v>
                </c:pt>
                <c:pt idx="4517">
                  <c:v>-1.8125</c:v>
                </c:pt>
                <c:pt idx="4518">
                  <c:v>-19.8125</c:v>
                </c:pt>
                <c:pt idx="4519">
                  <c:v>-17.8125</c:v>
                </c:pt>
                <c:pt idx="4520">
                  <c:v>46.1875</c:v>
                </c:pt>
                <c:pt idx="4521">
                  <c:v>-68.8125</c:v>
                </c:pt>
                <c:pt idx="4522">
                  <c:v>13.1875</c:v>
                </c:pt>
                <c:pt idx="4523">
                  <c:v>8.1875</c:v>
                </c:pt>
                <c:pt idx="4524">
                  <c:v>3.1875</c:v>
                </c:pt>
                <c:pt idx="4525">
                  <c:v>74.1875</c:v>
                </c:pt>
                <c:pt idx="4526">
                  <c:v>15.1875</c:v>
                </c:pt>
                <c:pt idx="4527">
                  <c:v>-36.8125</c:v>
                </c:pt>
                <c:pt idx="4528">
                  <c:v>-0.8125</c:v>
                </c:pt>
                <c:pt idx="4529">
                  <c:v>21.1875</c:v>
                </c:pt>
                <c:pt idx="4530">
                  <c:v>10.1875</c:v>
                </c:pt>
                <c:pt idx="4531">
                  <c:v>14.1875</c:v>
                </c:pt>
                <c:pt idx="4532">
                  <c:v>68.1875</c:v>
                </c:pt>
                <c:pt idx="4533">
                  <c:v>15.1875</c:v>
                </c:pt>
                <c:pt idx="4534">
                  <c:v>35.1875</c:v>
                </c:pt>
                <c:pt idx="4535">
                  <c:v>102.1875</c:v>
                </c:pt>
                <c:pt idx="4536">
                  <c:v>66.1875</c:v>
                </c:pt>
                <c:pt idx="4537">
                  <c:v>-24.8125</c:v>
                </c:pt>
                <c:pt idx="4538">
                  <c:v>29.1875</c:v>
                </c:pt>
                <c:pt idx="4539">
                  <c:v>47.1875</c:v>
                </c:pt>
                <c:pt idx="4540">
                  <c:v>48.24609375</c:v>
                </c:pt>
                <c:pt idx="4541">
                  <c:v>-9.75390625</c:v>
                </c:pt>
                <c:pt idx="4542">
                  <c:v>-14.75390625</c:v>
                </c:pt>
                <c:pt idx="4543">
                  <c:v>22.24609375</c:v>
                </c:pt>
                <c:pt idx="4544">
                  <c:v>-26.75390625</c:v>
                </c:pt>
                <c:pt idx="4545">
                  <c:v>-20.75390625</c:v>
                </c:pt>
                <c:pt idx="4546">
                  <c:v>44.24609375</c:v>
                </c:pt>
                <c:pt idx="4547">
                  <c:v>59.24609375</c:v>
                </c:pt>
                <c:pt idx="4548">
                  <c:v>-46.75390625</c:v>
                </c:pt>
                <c:pt idx="4549">
                  <c:v>-47.75390625</c:v>
                </c:pt>
                <c:pt idx="4550">
                  <c:v>36.24609375</c:v>
                </c:pt>
                <c:pt idx="4551">
                  <c:v>12.24609375</c:v>
                </c:pt>
                <c:pt idx="4552">
                  <c:v>-8.75390625</c:v>
                </c:pt>
                <c:pt idx="4553">
                  <c:v>-26.75390625</c:v>
                </c:pt>
                <c:pt idx="4554">
                  <c:v>30.24609375</c:v>
                </c:pt>
                <c:pt idx="4555">
                  <c:v>12.24609375</c:v>
                </c:pt>
                <c:pt idx="4556">
                  <c:v>52.24609375</c:v>
                </c:pt>
                <c:pt idx="4557">
                  <c:v>-6.75390625</c:v>
                </c:pt>
                <c:pt idx="4558">
                  <c:v>-4.75390625</c:v>
                </c:pt>
                <c:pt idx="4559">
                  <c:v>68.24609375</c:v>
                </c:pt>
                <c:pt idx="4560">
                  <c:v>42.24609375</c:v>
                </c:pt>
                <c:pt idx="4561">
                  <c:v>-27.75390625</c:v>
                </c:pt>
                <c:pt idx="4562">
                  <c:v>42.24609375</c:v>
                </c:pt>
                <c:pt idx="4563">
                  <c:v>-60.75390625</c:v>
                </c:pt>
                <c:pt idx="4564">
                  <c:v>58.24609375</c:v>
                </c:pt>
                <c:pt idx="4565">
                  <c:v>22.24609375</c:v>
                </c:pt>
                <c:pt idx="4566">
                  <c:v>-32.75390625</c:v>
                </c:pt>
                <c:pt idx="4567">
                  <c:v>55.24609375</c:v>
                </c:pt>
                <c:pt idx="4568">
                  <c:v>-8.75390625</c:v>
                </c:pt>
                <c:pt idx="4569">
                  <c:v>-12.75390625</c:v>
                </c:pt>
                <c:pt idx="4570">
                  <c:v>-32.75390625</c:v>
                </c:pt>
                <c:pt idx="4571">
                  <c:v>33.24609375</c:v>
                </c:pt>
                <c:pt idx="4572">
                  <c:v>13.24609375</c:v>
                </c:pt>
                <c:pt idx="4573">
                  <c:v>63.24609375</c:v>
                </c:pt>
                <c:pt idx="4574">
                  <c:v>-26.75390625</c:v>
                </c:pt>
                <c:pt idx="4575">
                  <c:v>-62.75390625</c:v>
                </c:pt>
                <c:pt idx="4576">
                  <c:v>-13.75390625</c:v>
                </c:pt>
                <c:pt idx="4577">
                  <c:v>-23.75390625</c:v>
                </c:pt>
                <c:pt idx="4578">
                  <c:v>-31.75390625</c:v>
                </c:pt>
                <c:pt idx="4579">
                  <c:v>-40.75390625</c:v>
                </c:pt>
                <c:pt idx="4580">
                  <c:v>54.24609375</c:v>
                </c:pt>
                <c:pt idx="4581">
                  <c:v>40.24609375</c:v>
                </c:pt>
                <c:pt idx="4582">
                  <c:v>-38.75390625</c:v>
                </c:pt>
                <c:pt idx="4583">
                  <c:v>-1.75390625</c:v>
                </c:pt>
                <c:pt idx="4584">
                  <c:v>32.24609375</c:v>
                </c:pt>
                <c:pt idx="4585">
                  <c:v>17.24609375</c:v>
                </c:pt>
                <c:pt idx="4586">
                  <c:v>-15.75390625</c:v>
                </c:pt>
                <c:pt idx="4587">
                  <c:v>-32.75390625</c:v>
                </c:pt>
                <c:pt idx="4588">
                  <c:v>73.24609375</c:v>
                </c:pt>
                <c:pt idx="4589">
                  <c:v>22.24609375</c:v>
                </c:pt>
                <c:pt idx="4590">
                  <c:v>-23.75390625</c:v>
                </c:pt>
                <c:pt idx="4591">
                  <c:v>90.24609375</c:v>
                </c:pt>
                <c:pt idx="4592">
                  <c:v>6.24609375</c:v>
                </c:pt>
                <c:pt idx="4593">
                  <c:v>-15.75390625</c:v>
                </c:pt>
                <c:pt idx="4594">
                  <c:v>-17.75390625</c:v>
                </c:pt>
                <c:pt idx="4595">
                  <c:v>21.24609375</c:v>
                </c:pt>
                <c:pt idx="4596">
                  <c:v>52.24609375</c:v>
                </c:pt>
                <c:pt idx="4597">
                  <c:v>-60.75390625</c:v>
                </c:pt>
                <c:pt idx="4598">
                  <c:v>0.24609375</c:v>
                </c:pt>
                <c:pt idx="4599">
                  <c:v>76.24609375</c:v>
                </c:pt>
                <c:pt idx="4600">
                  <c:v>-27.75390625</c:v>
                </c:pt>
                <c:pt idx="4601">
                  <c:v>23.24609375</c:v>
                </c:pt>
                <c:pt idx="4602">
                  <c:v>-63.75390625</c:v>
                </c:pt>
                <c:pt idx="4603">
                  <c:v>-86.75390625</c:v>
                </c:pt>
                <c:pt idx="4604">
                  <c:v>-34.75390625</c:v>
                </c:pt>
                <c:pt idx="4605">
                  <c:v>-21.75390625</c:v>
                </c:pt>
                <c:pt idx="4606">
                  <c:v>-13.75390625</c:v>
                </c:pt>
                <c:pt idx="4607">
                  <c:v>-4.75390625</c:v>
                </c:pt>
                <c:pt idx="4608">
                  <c:v>35.94140625</c:v>
                </c:pt>
                <c:pt idx="4609">
                  <c:v>-40.05859375</c:v>
                </c:pt>
                <c:pt idx="4610">
                  <c:v>-67.05859375</c:v>
                </c:pt>
                <c:pt idx="4611">
                  <c:v>-81.05859375</c:v>
                </c:pt>
                <c:pt idx="4612">
                  <c:v>-10.05859375</c:v>
                </c:pt>
                <c:pt idx="4613">
                  <c:v>53.94140625</c:v>
                </c:pt>
                <c:pt idx="4614">
                  <c:v>-61.05859375</c:v>
                </c:pt>
                <c:pt idx="4615">
                  <c:v>-103.0585938</c:v>
                </c:pt>
                <c:pt idx="4616">
                  <c:v>-72.05859375</c:v>
                </c:pt>
                <c:pt idx="4617">
                  <c:v>-31.05859375</c:v>
                </c:pt>
                <c:pt idx="4618">
                  <c:v>-11.05859375</c:v>
                </c:pt>
                <c:pt idx="4619">
                  <c:v>-5.05859375</c:v>
                </c:pt>
                <c:pt idx="4620">
                  <c:v>20.94140625</c:v>
                </c:pt>
                <c:pt idx="4621">
                  <c:v>32.94140625</c:v>
                </c:pt>
                <c:pt idx="4622">
                  <c:v>-120.0585938</c:v>
                </c:pt>
                <c:pt idx="4623">
                  <c:v>-85.05859375</c:v>
                </c:pt>
                <c:pt idx="4624">
                  <c:v>21.94140625</c:v>
                </c:pt>
                <c:pt idx="4625">
                  <c:v>27.94140625</c:v>
                </c:pt>
                <c:pt idx="4626">
                  <c:v>29.94140625</c:v>
                </c:pt>
                <c:pt idx="4627">
                  <c:v>-30.05859375</c:v>
                </c:pt>
                <c:pt idx="4628">
                  <c:v>-12.05859375</c:v>
                </c:pt>
                <c:pt idx="4629">
                  <c:v>39.94140625</c:v>
                </c:pt>
                <c:pt idx="4630">
                  <c:v>-60.05859375</c:v>
                </c:pt>
                <c:pt idx="4631">
                  <c:v>-18.05859375</c:v>
                </c:pt>
                <c:pt idx="4632">
                  <c:v>3.94140625</c:v>
                </c:pt>
                <c:pt idx="4633">
                  <c:v>-6.05859375</c:v>
                </c:pt>
                <c:pt idx="4634">
                  <c:v>-27.05859375</c:v>
                </c:pt>
                <c:pt idx="4635">
                  <c:v>58.94140625</c:v>
                </c:pt>
                <c:pt idx="4636">
                  <c:v>37.94140625</c:v>
                </c:pt>
                <c:pt idx="4637">
                  <c:v>35.94140625</c:v>
                </c:pt>
                <c:pt idx="4638">
                  <c:v>29.94140625</c:v>
                </c:pt>
                <c:pt idx="4639">
                  <c:v>-33.05859375</c:v>
                </c:pt>
                <c:pt idx="4640">
                  <c:v>-103.0585938</c:v>
                </c:pt>
                <c:pt idx="4641">
                  <c:v>3.94140625</c:v>
                </c:pt>
                <c:pt idx="4642">
                  <c:v>-28.05859375</c:v>
                </c:pt>
                <c:pt idx="4643">
                  <c:v>34.94140625</c:v>
                </c:pt>
                <c:pt idx="4644">
                  <c:v>16.94140625</c:v>
                </c:pt>
                <c:pt idx="4645">
                  <c:v>7.94140625</c:v>
                </c:pt>
                <c:pt idx="4646">
                  <c:v>17.94140625</c:v>
                </c:pt>
                <c:pt idx="4647">
                  <c:v>-57.05859375</c:v>
                </c:pt>
                <c:pt idx="4648">
                  <c:v>-40.05859375</c:v>
                </c:pt>
                <c:pt idx="4649">
                  <c:v>-30.05859375</c:v>
                </c:pt>
                <c:pt idx="4650">
                  <c:v>48.94140625</c:v>
                </c:pt>
                <c:pt idx="4651">
                  <c:v>-58.05859375</c:v>
                </c:pt>
                <c:pt idx="4652">
                  <c:v>-54.05859375</c:v>
                </c:pt>
                <c:pt idx="4653">
                  <c:v>47.94140625</c:v>
                </c:pt>
                <c:pt idx="4654">
                  <c:v>-4.05859375</c:v>
                </c:pt>
                <c:pt idx="4655">
                  <c:v>1.94140625</c:v>
                </c:pt>
                <c:pt idx="4656">
                  <c:v>-19.05859375</c:v>
                </c:pt>
                <c:pt idx="4657">
                  <c:v>50.94140625</c:v>
                </c:pt>
                <c:pt idx="4658">
                  <c:v>28.94140625</c:v>
                </c:pt>
                <c:pt idx="4659">
                  <c:v>-16.05859375</c:v>
                </c:pt>
                <c:pt idx="4660">
                  <c:v>-42.765625</c:v>
                </c:pt>
                <c:pt idx="4661">
                  <c:v>-47.765625</c:v>
                </c:pt>
                <c:pt idx="4662">
                  <c:v>-29.765625</c:v>
                </c:pt>
                <c:pt idx="4663">
                  <c:v>-13.765625</c:v>
                </c:pt>
                <c:pt idx="4664">
                  <c:v>0.234375</c:v>
                </c:pt>
                <c:pt idx="4665">
                  <c:v>-30.765625</c:v>
                </c:pt>
                <c:pt idx="4666">
                  <c:v>2.234375</c:v>
                </c:pt>
                <c:pt idx="4667">
                  <c:v>0.234375</c:v>
                </c:pt>
                <c:pt idx="4668">
                  <c:v>47.234375</c:v>
                </c:pt>
                <c:pt idx="4669">
                  <c:v>44.234375</c:v>
                </c:pt>
                <c:pt idx="4670">
                  <c:v>8.234375</c:v>
                </c:pt>
                <c:pt idx="4671">
                  <c:v>-68.765625</c:v>
                </c:pt>
                <c:pt idx="4672">
                  <c:v>46.234375</c:v>
                </c:pt>
                <c:pt idx="4673">
                  <c:v>-27.765625</c:v>
                </c:pt>
                <c:pt idx="4674">
                  <c:v>-15.765625</c:v>
                </c:pt>
                <c:pt idx="4675">
                  <c:v>-32.765625</c:v>
                </c:pt>
                <c:pt idx="4676">
                  <c:v>30.234375</c:v>
                </c:pt>
                <c:pt idx="4677">
                  <c:v>-52.765625</c:v>
                </c:pt>
                <c:pt idx="4678">
                  <c:v>-10.765625</c:v>
                </c:pt>
                <c:pt idx="4679">
                  <c:v>2.234375</c:v>
                </c:pt>
                <c:pt idx="4680">
                  <c:v>54.234375</c:v>
                </c:pt>
                <c:pt idx="4681">
                  <c:v>-31.765625</c:v>
                </c:pt>
                <c:pt idx="4682">
                  <c:v>-18.765625</c:v>
                </c:pt>
                <c:pt idx="4683">
                  <c:v>33.234375</c:v>
                </c:pt>
                <c:pt idx="4684">
                  <c:v>-20.765625</c:v>
                </c:pt>
                <c:pt idx="4685">
                  <c:v>-14.765625</c:v>
                </c:pt>
                <c:pt idx="4686">
                  <c:v>13.234375</c:v>
                </c:pt>
                <c:pt idx="4687">
                  <c:v>-48.765625</c:v>
                </c:pt>
                <c:pt idx="4688">
                  <c:v>-25.765625</c:v>
                </c:pt>
                <c:pt idx="4689">
                  <c:v>-39.765625</c:v>
                </c:pt>
                <c:pt idx="4690">
                  <c:v>1.234375</c:v>
                </c:pt>
                <c:pt idx="4691">
                  <c:v>-40.765625</c:v>
                </c:pt>
                <c:pt idx="4692">
                  <c:v>1.234375</c:v>
                </c:pt>
                <c:pt idx="4693">
                  <c:v>-1.765625</c:v>
                </c:pt>
                <c:pt idx="4694">
                  <c:v>47.234375</c:v>
                </c:pt>
                <c:pt idx="4695">
                  <c:v>-47.765625</c:v>
                </c:pt>
                <c:pt idx="4696">
                  <c:v>-17.765625</c:v>
                </c:pt>
                <c:pt idx="4697">
                  <c:v>-28.765625</c:v>
                </c:pt>
                <c:pt idx="4698">
                  <c:v>-20.765625</c:v>
                </c:pt>
                <c:pt idx="4699">
                  <c:v>1.234375</c:v>
                </c:pt>
                <c:pt idx="4700">
                  <c:v>-18.765625</c:v>
                </c:pt>
                <c:pt idx="4701">
                  <c:v>29.234375</c:v>
                </c:pt>
                <c:pt idx="4702">
                  <c:v>16.234375</c:v>
                </c:pt>
                <c:pt idx="4703">
                  <c:v>-13.765625</c:v>
                </c:pt>
                <c:pt idx="4704">
                  <c:v>40.234375</c:v>
                </c:pt>
                <c:pt idx="4705">
                  <c:v>36.234375</c:v>
                </c:pt>
                <c:pt idx="4706">
                  <c:v>78.234375</c:v>
                </c:pt>
                <c:pt idx="4707">
                  <c:v>9.234375</c:v>
                </c:pt>
                <c:pt idx="4708">
                  <c:v>-77.765625</c:v>
                </c:pt>
                <c:pt idx="4709">
                  <c:v>59.234375</c:v>
                </c:pt>
                <c:pt idx="4710">
                  <c:v>-19.765625</c:v>
                </c:pt>
                <c:pt idx="4711">
                  <c:v>-55.765625</c:v>
                </c:pt>
                <c:pt idx="4712">
                  <c:v>44.234375</c:v>
                </c:pt>
                <c:pt idx="4713">
                  <c:v>14.234375</c:v>
                </c:pt>
                <c:pt idx="4714">
                  <c:v>-5.765625</c:v>
                </c:pt>
                <c:pt idx="4715">
                  <c:v>-5.765625</c:v>
                </c:pt>
                <c:pt idx="4716">
                  <c:v>37.234375</c:v>
                </c:pt>
                <c:pt idx="4717">
                  <c:v>10.234375</c:v>
                </c:pt>
                <c:pt idx="4718">
                  <c:v>16.234375</c:v>
                </c:pt>
                <c:pt idx="4719">
                  <c:v>-56.765625</c:v>
                </c:pt>
                <c:pt idx="4720">
                  <c:v>-44.765625</c:v>
                </c:pt>
                <c:pt idx="4721">
                  <c:v>-24.765625</c:v>
                </c:pt>
                <c:pt idx="4722">
                  <c:v>16.234375</c:v>
                </c:pt>
                <c:pt idx="4723">
                  <c:v>33.234375</c:v>
                </c:pt>
                <c:pt idx="4724">
                  <c:v>-19.765625</c:v>
                </c:pt>
                <c:pt idx="4725">
                  <c:v>-80.765625</c:v>
                </c:pt>
                <c:pt idx="4726">
                  <c:v>-19.765625</c:v>
                </c:pt>
                <c:pt idx="4727">
                  <c:v>10.234375</c:v>
                </c:pt>
                <c:pt idx="4728">
                  <c:v>44.234375</c:v>
                </c:pt>
                <c:pt idx="4729">
                  <c:v>17.234375</c:v>
                </c:pt>
                <c:pt idx="4730">
                  <c:v>-5.765625</c:v>
                </c:pt>
                <c:pt idx="4731">
                  <c:v>-5.765625</c:v>
                </c:pt>
                <c:pt idx="4732">
                  <c:v>30.234375</c:v>
                </c:pt>
                <c:pt idx="4733">
                  <c:v>-0.765625</c:v>
                </c:pt>
                <c:pt idx="4734">
                  <c:v>29.234375</c:v>
                </c:pt>
                <c:pt idx="4735">
                  <c:v>-39.765625</c:v>
                </c:pt>
                <c:pt idx="4736">
                  <c:v>3.234375</c:v>
                </c:pt>
                <c:pt idx="4737">
                  <c:v>-97.765625</c:v>
                </c:pt>
                <c:pt idx="4738">
                  <c:v>-26.765625</c:v>
                </c:pt>
                <c:pt idx="4739">
                  <c:v>-4.83203125</c:v>
                </c:pt>
                <c:pt idx="4740">
                  <c:v>-77.83203125</c:v>
                </c:pt>
                <c:pt idx="4741">
                  <c:v>-69.83203125</c:v>
                </c:pt>
                <c:pt idx="4742">
                  <c:v>71.16796875</c:v>
                </c:pt>
                <c:pt idx="4743">
                  <c:v>-26.83203125</c:v>
                </c:pt>
                <c:pt idx="4744">
                  <c:v>-14.83203125</c:v>
                </c:pt>
                <c:pt idx="4745">
                  <c:v>-59.83203125</c:v>
                </c:pt>
                <c:pt idx="4746">
                  <c:v>86.16796875</c:v>
                </c:pt>
                <c:pt idx="4747">
                  <c:v>83.16796875</c:v>
                </c:pt>
                <c:pt idx="4748">
                  <c:v>76.16796875</c:v>
                </c:pt>
                <c:pt idx="4749">
                  <c:v>-59.83203125</c:v>
                </c:pt>
                <c:pt idx="4750">
                  <c:v>-9.83203125</c:v>
                </c:pt>
                <c:pt idx="4751">
                  <c:v>-113.8320312</c:v>
                </c:pt>
                <c:pt idx="4752">
                  <c:v>-16.83203125</c:v>
                </c:pt>
                <c:pt idx="4753">
                  <c:v>-56.83203125</c:v>
                </c:pt>
                <c:pt idx="4754">
                  <c:v>-58.83203125</c:v>
                </c:pt>
                <c:pt idx="4755">
                  <c:v>-31.83203125</c:v>
                </c:pt>
                <c:pt idx="4756">
                  <c:v>5.16796875</c:v>
                </c:pt>
                <c:pt idx="4757">
                  <c:v>-4.83203125</c:v>
                </c:pt>
                <c:pt idx="4758">
                  <c:v>-3.83203125</c:v>
                </c:pt>
                <c:pt idx="4759">
                  <c:v>47.16796875</c:v>
                </c:pt>
                <c:pt idx="4760">
                  <c:v>5.16796875</c:v>
                </c:pt>
                <c:pt idx="4761">
                  <c:v>-6.83203125</c:v>
                </c:pt>
                <c:pt idx="4762">
                  <c:v>35.16796875</c:v>
                </c:pt>
                <c:pt idx="4763">
                  <c:v>42.16796875</c:v>
                </c:pt>
                <c:pt idx="4764">
                  <c:v>-43.83203125</c:v>
                </c:pt>
                <c:pt idx="4765">
                  <c:v>-44.83203125</c:v>
                </c:pt>
                <c:pt idx="4766">
                  <c:v>11.16796875</c:v>
                </c:pt>
                <c:pt idx="4767">
                  <c:v>46.16796875</c:v>
                </c:pt>
                <c:pt idx="4768">
                  <c:v>-48.83203125</c:v>
                </c:pt>
                <c:pt idx="4769">
                  <c:v>-46.83203125</c:v>
                </c:pt>
                <c:pt idx="4770">
                  <c:v>12.16796875</c:v>
                </c:pt>
                <c:pt idx="4771">
                  <c:v>63.16796875</c:v>
                </c:pt>
                <c:pt idx="4772">
                  <c:v>10.16796875</c:v>
                </c:pt>
                <c:pt idx="4773">
                  <c:v>-40.83203125</c:v>
                </c:pt>
                <c:pt idx="4774">
                  <c:v>-16.83203125</c:v>
                </c:pt>
                <c:pt idx="4775">
                  <c:v>30.16796875</c:v>
                </c:pt>
                <c:pt idx="4776">
                  <c:v>29.16796875</c:v>
                </c:pt>
                <c:pt idx="4777">
                  <c:v>8.16796875</c:v>
                </c:pt>
                <c:pt idx="4778">
                  <c:v>9.16796875</c:v>
                </c:pt>
                <c:pt idx="4779">
                  <c:v>-29.83203125</c:v>
                </c:pt>
                <c:pt idx="4780">
                  <c:v>-25.83203125</c:v>
                </c:pt>
                <c:pt idx="4781">
                  <c:v>-13.83203125</c:v>
                </c:pt>
                <c:pt idx="4782">
                  <c:v>-46.83203125</c:v>
                </c:pt>
                <c:pt idx="4783">
                  <c:v>-35.83203125</c:v>
                </c:pt>
                <c:pt idx="4784">
                  <c:v>3.16796875</c:v>
                </c:pt>
                <c:pt idx="4785">
                  <c:v>0.16796875</c:v>
                </c:pt>
                <c:pt idx="4786">
                  <c:v>13.16796875</c:v>
                </c:pt>
                <c:pt idx="4787">
                  <c:v>13.16796875</c:v>
                </c:pt>
                <c:pt idx="4788">
                  <c:v>-27.83203125</c:v>
                </c:pt>
                <c:pt idx="4789">
                  <c:v>-65.83203125</c:v>
                </c:pt>
                <c:pt idx="4790">
                  <c:v>-4.83203125</c:v>
                </c:pt>
                <c:pt idx="4791">
                  <c:v>9.16796875</c:v>
                </c:pt>
                <c:pt idx="4792">
                  <c:v>-0.83203125</c:v>
                </c:pt>
                <c:pt idx="4793">
                  <c:v>4.16796875</c:v>
                </c:pt>
                <c:pt idx="4794">
                  <c:v>112.1679688</c:v>
                </c:pt>
                <c:pt idx="4795">
                  <c:v>-7.83203125</c:v>
                </c:pt>
                <c:pt idx="4796">
                  <c:v>12.16796875</c:v>
                </c:pt>
                <c:pt idx="4797">
                  <c:v>0.16796875</c:v>
                </c:pt>
                <c:pt idx="4798">
                  <c:v>-0.83203125</c:v>
                </c:pt>
                <c:pt idx="4799">
                  <c:v>-28.83203125</c:v>
                </c:pt>
                <c:pt idx="4800">
                  <c:v>-3.83203125</c:v>
                </c:pt>
                <c:pt idx="4801">
                  <c:v>-91.83203125</c:v>
                </c:pt>
                <c:pt idx="4802">
                  <c:v>-58.83203125</c:v>
                </c:pt>
                <c:pt idx="4803">
                  <c:v>68.16796875</c:v>
                </c:pt>
                <c:pt idx="4804">
                  <c:v>76.16796875</c:v>
                </c:pt>
                <c:pt idx="4805">
                  <c:v>-4.83203125</c:v>
                </c:pt>
                <c:pt idx="4806">
                  <c:v>-32.83203125</c:v>
                </c:pt>
                <c:pt idx="4807">
                  <c:v>8.16796875</c:v>
                </c:pt>
                <c:pt idx="4808">
                  <c:v>-15.83203125</c:v>
                </c:pt>
                <c:pt idx="4809">
                  <c:v>-1.83203125</c:v>
                </c:pt>
                <c:pt idx="4810">
                  <c:v>7.16796875</c:v>
                </c:pt>
                <c:pt idx="4811">
                  <c:v>-6.83203125</c:v>
                </c:pt>
                <c:pt idx="4812">
                  <c:v>-42.83203125</c:v>
                </c:pt>
                <c:pt idx="4813">
                  <c:v>33.16796875</c:v>
                </c:pt>
                <c:pt idx="4814">
                  <c:v>66.16796875</c:v>
                </c:pt>
                <c:pt idx="4815">
                  <c:v>55.16796875</c:v>
                </c:pt>
                <c:pt idx="4816">
                  <c:v>17.16796875</c:v>
                </c:pt>
                <c:pt idx="4817">
                  <c:v>55.16796875</c:v>
                </c:pt>
                <c:pt idx="4818">
                  <c:v>82.16796875</c:v>
                </c:pt>
                <c:pt idx="4819">
                  <c:v>23.16796875</c:v>
                </c:pt>
                <c:pt idx="4820">
                  <c:v>15.12890625</c:v>
                </c:pt>
                <c:pt idx="4821">
                  <c:v>75.12890625</c:v>
                </c:pt>
                <c:pt idx="4822">
                  <c:v>63.12890625</c:v>
                </c:pt>
                <c:pt idx="4823">
                  <c:v>-14.87109375</c:v>
                </c:pt>
                <c:pt idx="4824">
                  <c:v>-6.87109375</c:v>
                </c:pt>
                <c:pt idx="4825">
                  <c:v>-20.87109375</c:v>
                </c:pt>
                <c:pt idx="4826">
                  <c:v>13.12890625</c:v>
                </c:pt>
                <c:pt idx="4827">
                  <c:v>68.12890625</c:v>
                </c:pt>
                <c:pt idx="4828">
                  <c:v>-64.87109375</c:v>
                </c:pt>
                <c:pt idx="4829">
                  <c:v>50.12890625</c:v>
                </c:pt>
                <c:pt idx="4830">
                  <c:v>-32.87109375</c:v>
                </c:pt>
                <c:pt idx="4831">
                  <c:v>-15.87109375</c:v>
                </c:pt>
                <c:pt idx="4832">
                  <c:v>61.12890625</c:v>
                </c:pt>
                <c:pt idx="4833">
                  <c:v>-91.87109375</c:v>
                </c:pt>
                <c:pt idx="4834">
                  <c:v>-113.8710938</c:v>
                </c:pt>
                <c:pt idx="4835">
                  <c:v>13.12890625</c:v>
                </c:pt>
                <c:pt idx="4836">
                  <c:v>-78.87109375</c:v>
                </c:pt>
                <c:pt idx="4837">
                  <c:v>14.12890625</c:v>
                </c:pt>
                <c:pt idx="4838">
                  <c:v>-18.87109375</c:v>
                </c:pt>
                <c:pt idx="4839">
                  <c:v>20.12890625</c:v>
                </c:pt>
                <c:pt idx="4840">
                  <c:v>-44.87109375</c:v>
                </c:pt>
                <c:pt idx="4841">
                  <c:v>-31.87109375</c:v>
                </c:pt>
                <c:pt idx="4842">
                  <c:v>72.12890625</c:v>
                </c:pt>
                <c:pt idx="4843">
                  <c:v>5.12890625</c:v>
                </c:pt>
                <c:pt idx="4844">
                  <c:v>-26.87109375</c:v>
                </c:pt>
                <c:pt idx="4845">
                  <c:v>-11.87109375</c:v>
                </c:pt>
                <c:pt idx="4846">
                  <c:v>112.1289062</c:v>
                </c:pt>
                <c:pt idx="4847">
                  <c:v>96.12890625</c:v>
                </c:pt>
                <c:pt idx="4848">
                  <c:v>11.12890625</c:v>
                </c:pt>
                <c:pt idx="4849">
                  <c:v>-12.87109375</c:v>
                </c:pt>
                <c:pt idx="4850">
                  <c:v>25.12890625</c:v>
                </c:pt>
                <c:pt idx="4851">
                  <c:v>-19.87109375</c:v>
                </c:pt>
                <c:pt idx="4852">
                  <c:v>51.12890625</c:v>
                </c:pt>
                <c:pt idx="4853">
                  <c:v>-29.87109375</c:v>
                </c:pt>
                <c:pt idx="4854">
                  <c:v>0.12890625</c:v>
                </c:pt>
                <c:pt idx="4855">
                  <c:v>-94.87109375</c:v>
                </c:pt>
                <c:pt idx="4856">
                  <c:v>-10.87109375</c:v>
                </c:pt>
                <c:pt idx="4857">
                  <c:v>-78.87109375</c:v>
                </c:pt>
                <c:pt idx="4858">
                  <c:v>16.12890625</c:v>
                </c:pt>
                <c:pt idx="4859">
                  <c:v>-59.87109375</c:v>
                </c:pt>
                <c:pt idx="4860">
                  <c:v>-23.87109375</c:v>
                </c:pt>
                <c:pt idx="4861">
                  <c:v>-0.87109375</c:v>
                </c:pt>
                <c:pt idx="4862">
                  <c:v>52.12890625</c:v>
                </c:pt>
                <c:pt idx="4863">
                  <c:v>-2.87109375</c:v>
                </c:pt>
                <c:pt idx="4864">
                  <c:v>-39.87109375</c:v>
                </c:pt>
                <c:pt idx="4865">
                  <c:v>-5.87109375</c:v>
                </c:pt>
                <c:pt idx="4866">
                  <c:v>-56.87109375</c:v>
                </c:pt>
                <c:pt idx="4867">
                  <c:v>-18.87109375</c:v>
                </c:pt>
                <c:pt idx="4868">
                  <c:v>0.12890625</c:v>
                </c:pt>
                <c:pt idx="4869">
                  <c:v>-22.87109375</c:v>
                </c:pt>
                <c:pt idx="4870">
                  <c:v>51.12890625</c:v>
                </c:pt>
                <c:pt idx="4871">
                  <c:v>-15.87109375</c:v>
                </c:pt>
                <c:pt idx="4872">
                  <c:v>-42.87109375</c:v>
                </c:pt>
                <c:pt idx="4873">
                  <c:v>5.12890625</c:v>
                </c:pt>
                <c:pt idx="4874">
                  <c:v>-37.87109375</c:v>
                </c:pt>
                <c:pt idx="4875">
                  <c:v>-67.87109375</c:v>
                </c:pt>
                <c:pt idx="4876">
                  <c:v>-43.87109375</c:v>
                </c:pt>
                <c:pt idx="4877">
                  <c:v>-66.87109375</c:v>
                </c:pt>
                <c:pt idx="4878">
                  <c:v>68.12890625</c:v>
                </c:pt>
                <c:pt idx="4879">
                  <c:v>17.12890625</c:v>
                </c:pt>
                <c:pt idx="4880">
                  <c:v>25.12890625</c:v>
                </c:pt>
                <c:pt idx="4881">
                  <c:v>-69.87109375</c:v>
                </c:pt>
                <c:pt idx="4882">
                  <c:v>-31.87109375</c:v>
                </c:pt>
                <c:pt idx="4883">
                  <c:v>-93.87109375</c:v>
                </c:pt>
                <c:pt idx="4884">
                  <c:v>-33.87109375</c:v>
                </c:pt>
                <c:pt idx="4885">
                  <c:v>16.12890625</c:v>
                </c:pt>
                <c:pt idx="4886">
                  <c:v>54.12890625</c:v>
                </c:pt>
                <c:pt idx="4887">
                  <c:v>6.12890625</c:v>
                </c:pt>
                <c:pt idx="4888">
                  <c:v>47.12890625</c:v>
                </c:pt>
                <c:pt idx="4889">
                  <c:v>23.33984375</c:v>
                </c:pt>
                <c:pt idx="4890">
                  <c:v>-59.66015625</c:v>
                </c:pt>
                <c:pt idx="4891">
                  <c:v>19.33984375</c:v>
                </c:pt>
                <c:pt idx="4892">
                  <c:v>-14.66015625</c:v>
                </c:pt>
                <c:pt idx="4893">
                  <c:v>-68.66015625</c:v>
                </c:pt>
                <c:pt idx="4894">
                  <c:v>27.33984375</c:v>
                </c:pt>
                <c:pt idx="4895">
                  <c:v>-29.66015625</c:v>
                </c:pt>
                <c:pt idx="4896">
                  <c:v>10.33984375</c:v>
                </c:pt>
                <c:pt idx="4897">
                  <c:v>7.33984375</c:v>
                </c:pt>
                <c:pt idx="4898">
                  <c:v>17.33984375</c:v>
                </c:pt>
                <c:pt idx="4899">
                  <c:v>32.33984375</c:v>
                </c:pt>
                <c:pt idx="4900">
                  <c:v>41.33984375</c:v>
                </c:pt>
                <c:pt idx="4901">
                  <c:v>-22.66015625</c:v>
                </c:pt>
                <c:pt idx="4902">
                  <c:v>19.33984375</c:v>
                </c:pt>
                <c:pt idx="4903">
                  <c:v>-8.66015625</c:v>
                </c:pt>
                <c:pt idx="4904">
                  <c:v>45.33984375</c:v>
                </c:pt>
                <c:pt idx="4905">
                  <c:v>-39.66015625</c:v>
                </c:pt>
                <c:pt idx="4906">
                  <c:v>-25.66015625</c:v>
                </c:pt>
                <c:pt idx="4907">
                  <c:v>13.33984375</c:v>
                </c:pt>
                <c:pt idx="4908">
                  <c:v>122.3398438</c:v>
                </c:pt>
                <c:pt idx="4909">
                  <c:v>37.33984375</c:v>
                </c:pt>
                <c:pt idx="4910">
                  <c:v>-53.66015625</c:v>
                </c:pt>
                <c:pt idx="4911">
                  <c:v>-47.66015625</c:v>
                </c:pt>
                <c:pt idx="4912">
                  <c:v>16.33984375</c:v>
                </c:pt>
                <c:pt idx="4913">
                  <c:v>21.33984375</c:v>
                </c:pt>
                <c:pt idx="4914">
                  <c:v>-28.66015625</c:v>
                </c:pt>
                <c:pt idx="4915">
                  <c:v>-120.6601562</c:v>
                </c:pt>
                <c:pt idx="4916">
                  <c:v>-50.66015625</c:v>
                </c:pt>
                <c:pt idx="4917">
                  <c:v>-78.66015625</c:v>
                </c:pt>
                <c:pt idx="4918">
                  <c:v>16.33984375</c:v>
                </c:pt>
                <c:pt idx="4919">
                  <c:v>15.33984375</c:v>
                </c:pt>
                <c:pt idx="4920">
                  <c:v>-1.66015625</c:v>
                </c:pt>
                <c:pt idx="4921">
                  <c:v>-33.66015625</c:v>
                </c:pt>
                <c:pt idx="4922">
                  <c:v>4.33984375</c:v>
                </c:pt>
                <c:pt idx="4923">
                  <c:v>87.33984375</c:v>
                </c:pt>
                <c:pt idx="4924">
                  <c:v>73.33984375</c:v>
                </c:pt>
                <c:pt idx="4925">
                  <c:v>17.33984375</c:v>
                </c:pt>
                <c:pt idx="4926">
                  <c:v>19.33984375</c:v>
                </c:pt>
                <c:pt idx="4927">
                  <c:v>-13.66015625</c:v>
                </c:pt>
                <c:pt idx="4928">
                  <c:v>-18.66015625</c:v>
                </c:pt>
                <c:pt idx="4929">
                  <c:v>26.33984375</c:v>
                </c:pt>
                <c:pt idx="4930">
                  <c:v>76.33984375</c:v>
                </c:pt>
                <c:pt idx="4931">
                  <c:v>33.33984375</c:v>
                </c:pt>
                <c:pt idx="4932">
                  <c:v>-8.66015625</c:v>
                </c:pt>
                <c:pt idx="4933">
                  <c:v>-2.66015625</c:v>
                </c:pt>
                <c:pt idx="4934">
                  <c:v>-17.66015625</c:v>
                </c:pt>
                <c:pt idx="4935">
                  <c:v>37.33984375</c:v>
                </c:pt>
                <c:pt idx="4936">
                  <c:v>-18.66015625</c:v>
                </c:pt>
                <c:pt idx="4937">
                  <c:v>137.33984380000001</c:v>
                </c:pt>
                <c:pt idx="4938">
                  <c:v>-10.66015625</c:v>
                </c:pt>
                <c:pt idx="4939">
                  <c:v>-60.66015625</c:v>
                </c:pt>
                <c:pt idx="4940">
                  <c:v>-41.66015625</c:v>
                </c:pt>
                <c:pt idx="4941">
                  <c:v>16.33984375</c:v>
                </c:pt>
                <c:pt idx="4942">
                  <c:v>26.33984375</c:v>
                </c:pt>
                <c:pt idx="4943">
                  <c:v>31.33984375</c:v>
                </c:pt>
                <c:pt idx="4944">
                  <c:v>-63.66015625</c:v>
                </c:pt>
                <c:pt idx="4945">
                  <c:v>-8.66015625</c:v>
                </c:pt>
                <c:pt idx="4946">
                  <c:v>-44.66015625</c:v>
                </c:pt>
                <c:pt idx="4947">
                  <c:v>1.33984375</c:v>
                </c:pt>
                <c:pt idx="4948">
                  <c:v>29.33984375</c:v>
                </c:pt>
                <c:pt idx="4949">
                  <c:v>71.33984375</c:v>
                </c:pt>
                <c:pt idx="4950">
                  <c:v>-64.66015625</c:v>
                </c:pt>
                <c:pt idx="4951">
                  <c:v>3.33984375</c:v>
                </c:pt>
                <c:pt idx="4952">
                  <c:v>-18.66015625</c:v>
                </c:pt>
                <c:pt idx="4953">
                  <c:v>-22.66015625</c:v>
                </c:pt>
                <c:pt idx="4954">
                  <c:v>-29.66015625</c:v>
                </c:pt>
                <c:pt idx="4955">
                  <c:v>-21.87109375</c:v>
                </c:pt>
                <c:pt idx="4956">
                  <c:v>-24.87109375</c:v>
                </c:pt>
                <c:pt idx="4957">
                  <c:v>-44.87109375</c:v>
                </c:pt>
                <c:pt idx="4958">
                  <c:v>42.12890625</c:v>
                </c:pt>
                <c:pt idx="4959">
                  <c:v>57.12890625</c:v>
                </c:pt>
                <c:pt idx="4960">
                  <c:v>81.12890625</c:v>
                </c:pt>
                <c:pt idx="4961">
                  <c:v>-10.87109375</c:v>
                </c:pt>
                <c:pt idx="4962">
                  <c:v>-59.87109375</c:v>
                </c:pt>
                <c:pt idx="4963">
                  <c:v>85.12890625</c:v>
                </c:pt>
                <c:pt idx="4964">
                  <c:v>-114.8710938</c:v>
                </c:pt>
                <c:pt idx="4965">
                  <c:v>26.12890625</c:v>
                </c:pt>
                <c:pt idx="4966">
                  <c:v>2.12890625</c:v>
                </c:pt>
                <c:pt idx="4967">
                  <c:v>-75.87109375</c:v>
                </c:pt>
                <c:pt idx="4968">
                  <c:v>8.12890625</c:v>
                </c:pt>
                <c:pt idx="4969">
                  <c:v>18.12890625</c:v>
                </c:pt>
                <c:pt idx="4970">
                  <c:v>-39.87109375</c:v>
                </c:pt>
                <c:pt idx="4971">
                  <c:v>30.12890625</c:v>
                </c:pt>
                <c:pt idx="4972">
                  <c:v>-81.87109375</c:v>
                </c:pt>
                <c:pt idx="4973">
                  <c:v>32.12890625</c:v>
                </c:pt>
                <c:pt idx="4974">
                  <c:v>27.12890625</c:v>
                </c:pt>
                <c:pt idx="4975">
                  <c:v>-91.87109375</c:v>
                </c:pt>
                <c:pt idx="4976">
                  <c:v>-19.87109375</c:v>
                </c:pt>
                <c:pt idx="4977">
                  <c:v>50.12890625</c:v>
                </c:pt>
                <c:pt idx="4978">
                  <c:v>-63.87109375</c:v>
                </c:pt>
                <c:pt idx="4979">
                  <c:v>20.12890625</c:v>
                </c:pt>
                <c:pt idx="4980">
                  <c:v>5.12890625</c:v>
                </c:pt>
                <c:pt idx="4981">
                  <c:v>5.12890625</c:v>
                </c:pt>
                <c:pt idx="4982">
                  <c:v>50.12890625</c:v>
                </c:pt>
                <c:pt idx="4983">
                  <c:v>-20.87109375</c:v>
                </c:pt>
                <c:pt idx="4984">
                  <c:v>11.12890625</c:v>
                </c:pt>
                <c:pt idx="4985">
                  <c:v>-10.87109375</c:v>
                </c:pt>
                <c:pt idx="4986">
                  <c:v>62.12890625</c:v>
                </c:pt>
                <c:pt idx="4987">
                  <c:v>42.12890625</c:v>
                </c:pt>
                <c:pt idx="4988">
                  <c:v>18.12890625</c:v>
                </c:pt>
                <c:pt idx="4989">
                  <c:v>47.12890625</c:v>
                </c:pt>
                <c:pt idx="4990">
                  <c:v>-30.87109375</c:v>
                </c:pt>
                <c:pt idx="4991">
                  <c:v>-6.87109375</c:v>
                </c:pt>
                <c:pt idx="4992">
                  <c:v>1.12890625</c:v>
                </c:pt>
                <c:pt idx="4993">
                  <c:v>21.12890625</c:v>
                </c:pt>
                <c:pt idx="4994">
                  <c:v>8.12890625</c:v>
                </c:pt>
                <c:pt idx="4995">
                  <c:v>-0.87109375</c:v>
                </c:pt>
                <c:pt idx="4996">
                  <c:v>-3.87109375</c:v>
                </c:pt>
                <c:pt idx="4997">
                  <c:v>-94.87109375</c:v>
                </c:pt>
                <c:pt idx="4998">
                  <c:v>41.12890625</c:v>
                </c:pt>
                <c:pt idx="4999">
                  <c:v>69.12890625</c:v>
                </c:pt>
                <c:pt idx="5000">
                  <c:v>-44.87109375</c:v>
                </c:pt>
                <c:pt idx="5001">
                  <c:v>39.12890625</c:v>
                </c:pt>
                <c:pt idx="5002">
                  <c:v>-21.87109375</c:v>
                </c:pt>
                <c:pt idx="5003">
                  <c:v>45.12890625</c:v>
                </c:pt>
                <c:pt idx="5004">
                  <c:v>49.12890625</c:v>
                </c:pt>
                <c:pt idx="5005">
                  <c:v>-49.87109375</c:v>
                </c:pt>
                <c:pt idx="5006">
                  <c:v>88.12890625</c:v>
                </c:pt>
                <c:pt idx="5007">
                  <c:v>5.12890625</c:v>
                </c:pt>
                <c:pt idx="5008">
                  <c:v>49.12890625</c:v>
                </c:pt>
                <c:pt idx="5009">
                  <c:v>-75.87109375</c:v>
                </c:pt>
                <c:pt idx="5010">
                  <c:v>0.12890625</c:v>
                </c:pt>
                <c:pt idx="5011">
                  <c:v>-25.87109375</c:v>
                </c:pt>
                <c:pt idx="5012">
                  <c:v>10.12890625</c:v>
                </c:pt>
                <c:pt idx="5013">
                  <c:v>37.12890625</c:v>
                </c:pt>
                <c:pt idx="5014">
                  <c:v>61.12890625</c:v>
                </c:pt>
                <c:pt idx="5015">
                  <c:v>44.12890625</c:v>
                </c:pt>
                <c:pt idx="5016">
                  <c:v>-25.87109375</c:v>
                </c:pt>
                <c:pt idx="5017">
                  <c:v>-20.87109375</c:v>
                </c:pt>
                <c:pt idx="5018">
                  <c:v>11.12890625</c:v>
                </c:pt>
                <c:pt idx="5019">
                  <c:v>34.12890625</c:v>
                </c:pt>
                <c:pt idx="5020">
                  <c:v>-17.87109375</c:v>
                </c:pt>
                <c:pt idx="5021">
                  <c:v>21.12890625</c:v>
                </c:pt>
                <c:pt idx="5022">
                  <c:v>-31.87109375</c:v>
                </c:pt>
                <c:pt idx="5023">
                  <c:v>110.1289062</c:v>
                </c:pt>
                <c:pt idx="5024">
                  <c:v>15.12890625</c:v>
                </c:pt>
                <c:pt idx="5025">
                  <c:v>8.12890625</c:v>
                </c:pt>
                <c:pt idx="5026">
                  <c:v>-63.87109375</c:v>
                </c:pt>
                <c:pt idx="5027">
                  <c:v>-28.87109375</c:v>
                </c:pt>
                <c:pt idx="5028">
                  <c:v>86.12890625</c:v>
                </c:pt>
                <c:pt idx="5029">
                  <c:v>-24.87109375</c:v>
                </c:pt>
                <c:pt idx="5030">
                  <c:v>25.12890625</c:v>
                </c:pt>
                <c:pt idx="5031">
                  <c:v>78.12890625</c:v>
                </c:pt>
                <c:pt idx="5032">
                  <c:v>3.12890625</c:v>
                </c:pt>
                <c:pt idx="5033">
                  <c:v>-67.87109375</c:v>
                </c:pt>
                <c:pt idx="5034">
                  <c:v>4.12890625</c:v>
                </c:pt>
                <c:pt idx="5035">
                  <c:v>19.12890625</c:v>
                </c:pt>
                <c:pt idx="5036">
                  <c:v>9.12890625</c:v>
                </c:pt>
                <c:pt idx="5037">
                  <c:v>-17.87109375</c:v>
                </c:pt>
                <c:pt idx="5038">
                  <c:v>45.12890625</c:v>
                </c:pt>
                <c:pt idx="5039">
                  <c:v>-50.87109375</c:v>
                </c:pt>
                <c:pt idx="5040">
                  <c:v>32.12890625</c:v>
                </c:pt>
                <c:pt idx="5041">
                  <c:v>25.12890625</c:v>
                </c:pt>
                <c:pt idx="5042">
                  <c:v>71.1875</c:v>
                </c:pt>
                <c:pt idx="5043">
                  <c:v>120.1875</c:v>
                </c:pt>
                <c:pt idx="5044">
                  <c:v>44.1875</c:v>
                </c:pt>
                <c:pt idx="5045">
                  <c:v>-16.8125</c:v>
                </c:pt>
                <c:pt idx="5046">
                  <c:v>-32.8125</c:v>
                </c:pt>
                <c:pt idx="5047">
                  <c:v>93.1875</c:v>
                </c:pt>
                <c:pt idx="5048">
                  <c:v>-37.8125</c:v>
                </c:pt>
                <c:pt idx="5049">
                  <c:v>14.1875</c:v>
                </c:pt>
                <c:pt idx="5050">
                  <c:v>-95.8125</c:v>
                </c:pt>
                <c:pt idx="5051">
                  <c:v>-50.8125</c:v>
                </c:pt>
                <c:pt idx="5052">
                  <c:v>61.1875</c:v>
                </c:pt>
                <c:pt idx="5053">
                  <c:v>-33.8125</c:v>
                </c:pt>
                <c:pt idx="5054">
                  <c:v>-23.8125</c:v>
                </c:pt>
                <c:pt idx="5055">
                  <c:v>82.1875</c:v>
                </c:pt>
                <c:pt idx="5056">
                  <c:v>54.1875</c:v>
                </c:pt>
                <c:pt idx="5057">
                  <c:v>20.1875</c:v>
                </c:pt>
                <c:pt idx="5058">
                  <c:v>33.1875</c:v>
                </c:pt>
                <c:pt idx="5059">
                  <c:v>-17.8125</c:v>
                </c:pt>
                <c:pt idx="5060">
                  <c:v>11.1875</c:v>
                </c:pt>
                <c:pt idx="5061">
                  <c:v>36.1875</c:v>
                </c:pt>
                <c:pt idx="5062">
                  <c:v>-33.8125</c:v>
                </c:pt>
                <c:pt idx="5063">
                  <c:v>-27.8125</c:v>
                </c:pt>
                <c:pt idx="5064">
                  <c:v>-29.8125</c:v>
                </c:pt>
                <c:pt idx="5065">
                  <c:v>8.1875</c:v>
                </c:pt>
                <c:pt idx="5066">
                  <c:v>-58.8125</c:v>
                </c:pt>
                <c:pt idx="5067">
                  <c:v>-22.8125</c:v>
                </c:pt>
                <c:pt idx="5068">
                  <c:v>-9.8125</c:v>
                </c:pt>
                <c:pt idx="5069">
                  <c:v>-22.8125</c:v>
                </c:pt>
                <c:pt idx="5070">
                  <c:v>47.1875</c:v>
                </c:pt>
                <c:pt idx="5071">
                  <c:v>-8.8125</c:v>
                </c:pt>
                <c:pt idx="5072">
                  <c:v>40.1875</c:v>
                </c:pt>
                <c:pt idx="5073">
                  <c:v>-49.8125</c:v>
                </c:pt>
                <c:pt idx="5074">
                  <c:v>59.1875</c:v>
                </c:pt>
                <c:pt idx="5075">
                  <c:v>11.1875</c:v>
                </c:pt>
                <c:pt idx="5076">
                  <c:v>35.1875</c:v>
                </c:pt>
                <c:pt idx="5077">
                  <c:v>1.1875</c:v>
                </c:pt>
                <c:pt idx="5078">
                  <c:v>-22.8125</c:v>
                </c:pt>
                <c:pt idx="5079">
                  <c:v>47.1875</c:v>
                </c:pt>
                <c:pt idx="5080">
                  <c:v>-11.8125</c:v>
                </c:pt>
                <c:pt idx="5081">
                  <c:v>18.1875</c:v>
                </c:pt>
                <c:pt idx="5082">
                  <c:v>-47.8125</c:v>
                </c:pt>
                <c:pt idx="5083">
                  <c:v>30.1875</c:v>
                </c:pt>
                <c:pt idx="5084">
                  <c:v>-15.8125</c:v>
                </c:pt>
                <c:pt idx="5085">
                  <c:v>-1.8125</c:v>
                </c:pt>
                <c:pt idx="5086">
                  <c:v>87.1875</c:v>
                </c:pt>
                <c:pt idx="5087">
                  <c:v>13.1875</c:v>
                </c:pt>
                <c:pt idx="5088">
                  <c:v>-39.8125</c:v>
                </c:pt>
                <c:pt idx="5089">
                  <c:v>-49.8125</c:v>
                </c:pt>
                <c:pt idx="5090">
                  <c:v>7.1875</c:v>
                </c:pt>
                <c:pt idx="5091">
                  <c:v>19.1875</c:v>
                </c:pt>
                <c:pt idx="5092">
                  <c:v>-71.8125</c:v>
                </c:pt>
                <c:pt idx="5093">
                  <c:v>7.1875</c:v>
                </c:pt>
                <c:pt idx="5094">
                  <c:v>72.1875</c:v>
                </c:pt>
                <c:pt idx="5095">
                  <c:v>59.1875</c:v>
                </c:pt>
                <c:pt idx="5096">
                  <c:v>83.1875</c:v>
                </c:pt>
                <c:pt idx="5097">
                  <c:v>11.1875</c:v>
                </c:pt>
                <c:pt idx="5098">
                  <c:v>-85.8125</c:v>
                </c:pt>
                <c:pt idx="5099">
                  <c:v>16.1875</c:v>
                </c:pt>
                <c:pt idx="5100">
                  <c:v>40.1875</c:v>
                </c:pt>
                <c:pt idx="5101">
                  <c:v>47.1875</c:v>
                </c:pt>
                <c:pt idx="5102">
                  <c:v>67.1875</c:v>
                </c:pt>
                <c:pt idx="5103">
                  <c:v>57.1875</c:v>
                </c:pt>
                <c:pt idx="5104">
                  <c:v>-103.8125</c:v>
                </c:pt>
                <c:pt idx="5105">
                  <c:v>-66.8125</c:v>
                </c:pt>
                <c:pt idx="5106">
                  <c:v>1.1875</c:v>
                </c:pt>
                <c:pt idx="5107">
                  <c:v>-61.8125</c:v>
                </c:pt>
                <c:pt idx="5108">
                  <c:v>-12.8125</c:v>
                </c:pt>
                <c:pt idx="5109">
                  <c:v>-79.8125</c:v>
                </c:pt>
                <c:pt idx="5110">
                  <c:v>-54.8125</c:v>
                </c:pt>
                <c:pt idx="5111">
                  <c:v>23.1875</c:v>
                </c:pt>
                <c:pt idx="5112">
                  <c:v>25.1875</c:v>
                </c:pt>
                <c:pt idx="5113">
                  <c:v>8.1875</c:v>
                </c:pt>
                <c:pt idx="5114">
                  <c:v>-21.8125</c:v>
                </c:pt>
                <c:pt idx="5115">
                  <c:v>-3.8125</c:v>
                </c:pt>
                <c:pt idx="5116">
                  <c:v>18.1875</c:v>
                </c:pt>
                <c:pt idx="5117">
                  <c:v>10.1875</c:v>
                </c:pt>
                <c:pt idx="5118">
                  <c:v>-1.8125</c:v>
                </c:pt>
                <c:pt idx="5119">
                  <c:v>44.1875</c:v>
                </c:pt>
                <c:pt idx="5120">
                  <c:v>58.24609375</c:v>
                </c:pt>
                <c:pt idx="5121">
                  <c:v>15.24609375</c:v>
                </c:pt>
                <c:pt idx="5122">
                  <c:v>-5.75390625</c:v>
                </c:pt>
                <c:pt idx="5123">
                  <c:v>-44.75390625</c:v>
                </c:pt>
                <c:pt idx="5124">
                  <c:v>25.24609375</c:v>
                </c:pt>
                <c:pt idx="5125">
                  <c:v>-87.75390625</c:v>
                </c:pt>
                <c:pt idx="5126">
                  <c:v>9.24609375</c:v>
                </c:pt>
                <c:pt idx="5127">
                  <c:v>9.24609375</c:v>
                </c:pt>
                <c:pt idx="5128">
                  <c:v>62.24609375</c:v>
                </c:pt>
                <c:pt idx="5129">
                  <c:v>19.24609375</c:v>
                </c:pt>
                <c:pt idx="5130">
                  <c:v>-23.75390625</c:v>
                </c:pt>
                <c:pt idx="5131">
                  <c:v>89.24609375</c:v>
                </c:pt>
                <c:pt idx="5132">
                  <c:v>14.24609375</c:v>
                </c:pt>
                <c:pt idx="5133">
                  <c:v>88.24609375</c:v>
                </c:pt>
                <c:pt idx="5134">
                  <c:v>100.2460938</c:v>
                </c:pt>
                <c:pt idx="5135">
                  <c:v>34.24609375</c:v>
                </c:pt>
                <c:pt idx="5136">
                  <c:v>-1.75390625</c:v>
                </c:pt>
                <c:pt idx="5137">
                  <c:v>102.2460938</c:v>
                </c:pt>
                <c:pt idx="5138">
                  <c:v>12.24609375</c:v>
                </c:pt>
                <c:pt idx="5139">
                  <c:v>76.24609375</c:v>
                </c:pt>
                <c:pt idx="5140">
                  <c:v>66.24609375</c:v>
                </c:pt>
                <c:pt idx="5141">
                  <c:v>50.24609375</c:v>
                </c:pt>
                <c:pt idx="5142">
                  <c:v>42.24609375</c:v>
                </c:pt>
                <c:pt idx="5143">
                  <c:v>30.24609375</c:v>
                </c:pt>
                <c:pt idx="5144">
                  <c:v>50.24609375</c:v>
                </c:pt>
                <c:pt idx="5145">
                  <c:v>29.24609375</c:v>
                </c:pt>
                <c:pt idx="5146">
                  <c:v>56.24609375</c:v>
                </c:pt>
                <c:pt idx="5147">
                  <c:v>15.24609375</c:v>
                </c:pt>
                <c:pt idx="5148">
                  <c:v>-46.75390625</c:v>
                </c:pt>
                <c:pt idx="5149">
                  <c:v>44.24609375</c:v>
                </c:pt>
                <c:pt idx="5150">
                  <c:v>12.24609375</c:v>
                </c:pt>
                <c:pt idx="5151">
                  <c:v>-32.75390625</c:v>
                </c:pt>
                <c:pt idx="5152">
                  <c:v>36.24609375</c:v>
                </c:pt>
                <c:pt idx="5153">
                  <c:v>27.24609375</c:v>
                </c:pt>
                <c:pt idx="5154">
                  <c:v>11.24609375</c:v>
                </c:pt>
                <c:pt idx="5155">
                  <c:v>-18.75390625</c:v>
                </c:pt>
                <c:pt idx="5156">
                  <c:v>14.24609375</c:v>
                </c:pt>
                <c:pt idx="5157">
                  <c:v>22.24609375</c:v>
                </c:pt>
                <c:pt idx="5158">
                  <c:v>-82.75390625</c:v>
                </c:pt>
                <c:pt idx="5159">
                  <c:v>25.24609375</c:v>
                </c:pt>
                <c:pt idx="5160">
                  <c:v>-27.75390625</c:v>
                </c:pt>
                <c:pt idx="5161">
                  <c:v>-5.75390625</c:v>
                </c:pt>
                <c:pt idx="5162">
                  <c:v>-48.75390625</c:v>
                </c:pt>
                <c:pt idx="5163">
                  <c:v>21.24609375</c:v>
                </c:pt>
                <c:pt idx="5164">
                  <c:v>-75.75390625</c:v>
                </c:pt>
                <c:pt idx="5165">
                  <c:v>35.24609375</c:v>
                </c:pt>
                <c:pt idx="5166">
                  <c:v>-11.75390625</c:v>
                </c:pt>
                <c:pt idx="5167">
                  <c:v>-4.75390625</c:v>
                </c:pt>
                <c:pt idx="5168">
                  <c:v>76.24609375</c:v>
                </c:pt>
                <c:pt idx="5169">
                  <c:v>90.24609375</c:v>
                </c:pt>
                <c:pt idx="5170">
                  <c:v>8.24609375</c:v>
                </c:pt>
                <c:pt idx="5171">
                  <c:v>-2.75390625</c:v>
                </c:pt>
                <c:pt idx="5172">
                  <c:v>41.24609375</c:v>
                </c:pt>
                <c:pt idx="5173">
                  <c:v>-20.75390625</c:v>
                </c:pt>
                <c:pt idx="5174">
                  <c:v>18.24609375</c:v>
                </c:pt>
                <c:pt idx="5175">
                  <c:v>14.24609375</c:v>
                </c:pt>
                <c:pt idx="5176">
                  <c:v>-35.75390625</c:v>
                </c:pt>
                <c:pt idx="5177">
                  <c:v>61.24609375</c:v>
                </c:pt>
                <c:pt idx="5178">
                  <c:v>-2.75390625</c:v>
                </c:pt>
                <c:pt idx="5179">
                  <c:v>-53.75390625</c:v>
                </c:pt>
                <c:pt idx="5180">
                  <c:v>-79.75390625</c:v>
                </c:pt>
                <c:pt idx="5181">
                  <c:v>-40.75390625</c:v>
                </c:pt>
                <c:pt idx="5182">
                  <c:v>87.24609375</c:v>
                </c:pt>
                <c:pt idx="5183">
                  <c:v>-41.75390625</c:v>
                </c:pt>
                <c:pt idx="5184">
                  <c:v>-41.75390625</c:v>
                </c:pt>
                <c:pt idx="5185">
                  <c:v>-3.75390625</c:v>
                </c:pt>
                <c:pt idx="5186">
                  <c:v>14.24609375</c:v>
                </c:pt>
                <c:pt idx="5187">
                  <c:v>-84.75390625</c:v>
                </c:pt>
                <c:pt idx="5188">
                  <c:v>-44.75390625</c:v>
                </c:pt>
                <c:pt idx="5189">
                  <c:v>-43.75390625</c:v>
                </c:pt>
                <c:pt idx="5190">
                  <c:v>76.24609375</c:v>
                </c:pt>
                <c:pt idx="5191">
                  <c:v>37.24609375</c:v>
                </c:pt>
                <c:pt idx="5192">
                  <c:v>-35.75390625</c:v>
                </c:pt>
                <c:pt idx="5193">
                  <c:v>-12.75390625</c:v>
                </c:pt>
                <c:pt idx="5194">
                  <c:v>81.24609375</c:v>
                </c:pt>
                <c:pt idx="5195">
                  <c:v>-1.75390625</c:v>
                </c:pt>
                <c:pt idx="5196">
                  <c:v>-94.75390625</c:v>
                </c:pt>
                <c:pt idx="5197">
                  <c:v>-34.75390625</c:v>
                </c:pt>
                <c:pt idx="5198">
                  <c:v>5.24609375</c:v>
                </c:pt>
                <c:pt idx="5199">
                  <c:v>21.24609375</c:v>
                </c:pt>
                <c:pt idx="5200">
                  <c:v>59.94140625</c:v>
                </c:pt>
                <c:pt idx="5201">
                  <c:v>55.94140625</c:v>
                </c:pt>
                <c:pt idx="5202">
                  <c:v>12.94140625</c:v>
                </c:pt>
                <c:pt idx="5203">
                  <c:v>25.94140625</c:v>
                </c:pt>
                <c:pt idx="5204">
                  <c:v>-37.05859375</c:v>
                </c:pt>
                <c:pt idx="5205">
                  <c:v>-28.05859375</c:v>
                </c:pt>
                <c:pt idx="5206">
                  <c:v>30.94140625</c:v>
                </c:pt>
                <c:pt idx="5207">
                  <c:v>-1.05859375</c:v>
                </c:pt>
                <c:pt idx="5208">
                  <c:v>45.94140625</c:v>
                </c:pt>
                <c:pt idx="5209">
                  <c:v>-83.05859375</c:v>
                </c:pt>
                <c:pt idx="5210">
                  <c:v>-53.05859375</c:v>
                </c:pt>
                <c:pt idx="5211">
                  <c:v>-34.05859375</c:v>
                </c:pt>
                <c:pt idx="5212">
                  <c:v>-35.05859375</c:v>
                </c:pt>
                <c:pt idx="5213">
                  <c:v>16.94140625</c:v>
                </c:pt>
                <c:pt idx="5214">
                  <c:v>-36.05859375</c:v>
                </c:pt>
                <c:pt idx="5215">
                  <c:v>8.94140625</c:v>
                </c:pt>
                <c:pt idx="5216">
                  <c:v>56.94140625</c:v>
                </c:pt>
                <c:pt idx="5217">
                  <c:v>-17.05859375</c:v>
                </c:pt>
                <c:pt idx="5218">
                  <c:v>-2.05859375</c:v>
                </c:pt>
                <c:pt idx="5219">
                  <c:v>8.94140625</c:v>
                </c:pt>
                <c:pt idx="5220">
                  <c:v>32.94140625</c:v>
                </c:pt>
                <c:pt idx="5221">
                  <c:v>-13.05859375</c:v>
                </c:pt>
                <c:pt idx="5222">
                  <c:v>-62.05859375</c:v>
                </c:pt>
                <c:pt idx="5223">
                  <c:v>66.94140625</c:v>
                </c:pt>
                <c:pt idx="5224">
                  <c:v>-32.05859375</c:v>
                </c:pt>
                <c:pt idx="5225">
                  <c:v>-23.05859375</c:v>
                </c:pt>
                <c:pt idx="5226">
                  <c:v>-104.0585938</c:v>
                </c:pt>
                <c:pt idx="5227">
                  <c:v>-9.05859375</c:v>
                </c:pt>
                <c:pt idx="5228">
                  <c:v>-21.05859375</c:v>
                </c:pt>
                <c:pt idx="5229">
                  <c:v>18.94140625</c:v>
                </c:pt>
                <c:pt idx="5230">
                  <c:v>-31.05859375</c:v>
                </c:pt>
                <c:pt idx="5231">
                  <c:v>61.94140625</c:v>
                </c:pt>
                <c:pt idx="5232">
                  <c:v>33.94140625</c:v>
                </c:pt>
                <c:pt idx="5233">
                  <c:v>-61.05859375</c:v>
                </c:pt>
                <c:pt idx="5234">
                  <c:v>-43.05859375</c:v>
                </c:pt>
                <c:pt idx="5235">
                  <c:v>32.94140625</c:v>
                </c:pt>
                <c:pt idx="5236">
                  <c:v>3.94140625</c:v>
                </c:pt>
                <c:pt idx="5237">
                  <c:v>6.94140625</c:v>
                </c:pt>
                <c:pt idx="5238">
                  <c:v>23.94140625</c:v>
                </c:pt>
                <c:pt idx="5239">
                  <c:v>25.94140625</c:v>
                </c:pt>
                <c:pt idx="5240">
                  <c:v>85.94140625</c:v>
                </c:pt>
                <c:pt idx="5241">
                  <c:v>-24.05859375</c:v>
                </c:pt>
                <c:pt idx="5242">
                  <c:v>1.94140625</c:v>
                </c:pt>
                <c:pt idx="5243">
                  <c:v>-13.05859375</c:v>
                </c:pt>
                <c:pt idx="5244">
                  <c:v>-10.05859375</c:v>
                </c:pt>
                <c:pt idx="5245">
                  <c:v>-89.05859375</c:v>
                </c:pt>
                <c:pt idx="5246">
                  <c:v>-12.05859375</c:v>
                </c:pt>
                <c:pt idx="5247">
                  <c:v>79.94140625</c:v>
                </c:pt>
                <c:pt idx="5248">
                  <c:v>-41.05859375</c:v>
                </c:pt>
                <c:pt idx="5249">
                  <c:v>-2.05859375</c:v>
                </c:pt>
                <c:pt idx="5250">
                  <c:v>33.94140625</c:v>
                </c:pt>
                <c:pt idx="5251">
                  <c:v>-51.05859375</c:v>
                </c:pt>
                <c:pt idx="5252">
                  <c:v>-16.05859375</c:v>
                </c:pt>
                <c:pt idx="5253">
                  <c:v>9.94140625</c:v>
                </c:pt>
                <c:pt idx="5254">
                  <c:v>-82.05859375</c:v>
                </c:pt>
                <c:pt idx="5255">
                  <c:v>40.94140625</c:v>
                </c:pt>
                <c:pt idx="5256">
                  <c:v>18.94140625</c:v>
                </c:pt>
                <c:pt idx="5257">
                  <c:v>16.94140625</c:v>
                </c:pt>
                <c:pt idx="5258">
                  <c:v>-5.859375E-2</c:v>
                </c:pt>
                <c:pt idx="5259">
                  <c:v>-134.05859380000001</c:v>
                </c:pt>
                <c:pt idx="5260">
                  <c:v>37.94140625</c:v>
                </c:pt>
                <c:pt idx="5261">
                  <c:v>4.94140625</c:v>
                </c:pt>
                <c:pt idx="5262">
                  <c:v>-66.05859375</c:v>
                </c:pt>
                <c:pt idx="5263">
                  <c:v>66.94140625</c:v>
                </c:pt>
                <c:pt idx="5264">
                  <c:v>-76.05859375</c:v>
                </c:pt>
                <c:pt idx="5265">
                  <c:v>-8.05859375</c:v>
                </c:pt>
                <c:pt idx="5266">
                  <c:v>49.94140625</c:v>
                </c:pt>
                <c:pt idx="5267">
                  <c:v>-85.05859375</c:v>
                </c:pt>
                <c:pt idx="5268">
                  <c:v>-55.05859375</c:v>
                </c:pt>
                <c:pt idx="5269">
                  <c:v>17.94140625</c:v>
                </c:pt>
                <c:pt idx="5270">
                  <c:v>-27.765625</c:v>
                </c:pt>
                <c:pt idx="5271">
                  <c:v>80.234375</c:v>
                </c:pt>
                <c:pt idx="5272">
                  <c:v>32.234375</c:v>
                </c:pt>
                <c:pt idx="5273">
                  <c:v>7.234375</c:v>
                </c:pt>
                <c:pt idx="5274">
                  <c:v>-139.765625</c:v>
                </c:pt>
                <c:pt idx="5275">
                  <c:v>20.234375</c:v>
                </c:pt>
                <c:pt idx="5276">
                  <c:v>13.234375</c:v>
                </c:pt>
                <c:pt idx="5277">
                  <c:v>93.234375</c:v>
                </c:pt>
                <c:pt idx="5278">
                  <c:v>-20.765625</c:v>
                </c:pt>
                <c:pt idx="5279">
                  <c:v>-78.765625</c:v>
                </c:pt>
                <c:pt idx="5280">
                  <c:v>-48.765625</c:v>
                </c:pt>
                <c:pt idx="5281">
                  <c:v>13.234375</c:v>
                </c:pt>
                <c:pt idx="5282">
                  <c:v>-14.765625</c:v>
                </c:pt>
                <c:pt idx="5283">
                  <c:v>-65.765625</c:v>
                </c:pt>
                <c:pt idx="5284">
                  <c:v>-45.765625</c:v>
                </c:pt>
                <c:pt idx="5285">
                  <c:v>-87.765625</c:v>
                </c:pt>
                <c:pt idx="5286">
                  <c:v>2.234375</c:v>
                </c:pt>
                <c:pt idx="5287">
                  <c:v>16.234375</c:v>
                </c:pt>
                <c:pt idx="5288">
                  <c:v>2.234375</c:v>
                </c:pt>
                <c:pt idx="5289">
                  <c:v>15.234375</c:v>
                </c:pt>
                <c:pt idx="5290">
                  <c:v>-25.765625</c:v>
                </c:pt>
                <c:pt idx="5291">
                  <c:v>-25.765625</c:v>
                </c:pt>
                <c:pt idx="5292">
                  <c:v>76.234375</c:v>
                </c:pt>
                <c:pt idx="5293">
                  <c:v>-9.765625</c:v>
                </c:pt>
                <c:pt idx="5294">
                  <c:v>43.234375</c:v>
                </c:pt>
                <c:pt idx="5295">
                  <c:v>-16.765625</c:v>
                </c:pt>
                <c:pt idx="5296">
                  <c:v>-32.765625</c:v>
                </c:pt>
                <c:pt idx="5297">
                  <c:v>27.234375</c:v>
                </c:pt>
                <c:pt idx="5298">
                  <c:v>65.234375</c:v>
                </c:pt>
                <c:pt idx="5299">
                  <c:v>-58.765625</c:v>
                </c:pt>
                <c:pt idx="5300">
                  <c:v>51.234375</c:v>
                </c:pt>
                <c:pt idx="5301">
                  <c:v>28.234375</c:v>
                </c:pt>
                <c:pt idx="5302">
                  <c:v>3.234375</c:v>
                </c:pt>
                <c:pt idx="5303">
                  <c:v>-46.765625</c:v>
                </c:pt>
                <c:pt idx="5304">
                  <c:v>-0.765625</c:v>
                </c:pt>
                <c:pt idx="5305">
                  <c:v>-10.765625</c:v>
                </c:pt>
                <c:pt idx="5306">
                  <c:v>3.234375</c:v>
                </c:pt>
                <c:pt idx="5307">
                  <c:v>-15.765625</c:v>
                </c:pt>
                <c:pt idx="5308">
                  <c:v>17.234375</c:v>
                </c:pt>
                <c:pt idx="5309">
                  <c:v>-64.765625</c:v>
                </c:pt>
                <c:pt idx="5310">
                  <c:v>24.234375</c:v>
                </c:pt>
                <c:pt idx="5311">
                  <c:v>81.234375</c:v>
                </c:pt>
                <c:pt idx="5312">
                  <c:v>4.234375</c:v>
                </c:pt>
                <c:pt idx="5313">
                  <c:v>30.234375</c:v>
                </c:pt>
                <c:pt idx="5314">
                  <c:v>-17.765625</c:v>
                </c:pt>
                <c:pt idx="5315">
                  <c:v>3.234375</c:v>
                </c:pt>
                <c:pt idx="5316">
                  <c:v>81.234375</c:v>
                </c:pt>
                <c:pt idx="5317">
                  <c:v>20.234375</c:v>
                </c:pt>
                <c:pt idx="5318">
                  <c:v>-45.765625</c:v>
                </c:pt>
                <c:pt idx="5319">
                  <c:v>19.234375</c:v>
                </c:pt>
                <c:pt idx="5320">
                  <c:v>-26.765625</c:v>
                </c:pt>
                <c:pt idx="5321">
                  <c:v>52.234375</c:v>
                </c:pt>
                <c:pt idx="5322">
                  <c:v>-20.765625</c:v>
                </c:pt>
                <c:pt idx="5323">
                  <c:v>-1.765625</c:v>
                </c:pt>
                <c:pt idx="5324">
                  <c:v>96.234375</c:v>
                </c:pt>
                <c:pt idx="5325">
                  <c:v>64.234375</c:v>
                </c:pt>
                <c:pt idx="5326">
                  <c:v>14.234375</c:v>
                </c:pt>
                <c:pt idx="5327">
                  <c:v>-48.765625</c:v>
                </c:pt>
                <c:pt idx="5328">
                  <c:v>20.234375</c:v>
                </c:pt>
                <c:pt idx="5329">
                  <c:v>10.234375</c:v>
                </c:pt>
                <c:pt idx="5330">
                  <c:v>3.234375</c:v>
                </c:pt>
                <c:pt idx="5331">
                  <c:v>-56.765625</c:v>
                </c:pt>
                <c:pt idx="5332">
                  <c:v>9.234375</c:v>
                </c:pt>
                <c:pt idx="5333">
                  <c:v>-22.765625</c:v>
                </c:pt>
                <c:pt idx="5334">
                  <c:v>-58.765625</c:v>
                </c:pt>
                <c:pt idx="5335">
                  <c:v>-46.765625</c:v>
                </c:pt>
                <c:pt idx="5336">
                  <c:v>-64.765625</c:v>
                </c:pt>
                <c:pt idx="5337">
                  <c:v>-26.765625</c:v>
                </c:pt>
                <c:pt idx="5338">
                  <c:v>2.234375</c:v>
                </c:pt>
                <c:pt idx="5339">
                  <c:v>47.234375</c:v>
                </c:pt>
                <c:pt idx="5340">
                  <c:v>-1.765625</c:v>
                </c:pt>
                <c:pt idx="5341">
                  <c:v>-52.83203125</c:v>
                </c:pt>
                <c:pt idx="5342">
                  <c:v>-20.83203125</c:v>
                </c:pt>
                <c:pt idx="5343">
                  <c:v>-21.83203125</c:v>
                </c:pt>
                <c:pt idx="5344">
                  <c:v>3.16796875</c:v>
                </c:pt>
                <c:pt idx="5345">
                  <c:v>1.16796875</c:v>
                </c:pt>
                <c:pt idx="5346">
                  <c:v>61.16796875</c:v>
                </c:pt>
                <c:pt idx="5347">
                  <c:v>26.16796875</c:v>
                </c:pt>
                <c:pt idx="5348">
                  <c:v>18.16796875</c:v>
                </c:pt>
                <c:pt idx="5349">
                  <c:v>-19.83203125</c:v>
                </c:pt>
                <c:pt idx="5350">
                  <c:v>28.16796875</c:v>
                </c:pt>
                <c:pt idx="5351">
                  <c:v>-1.83203125</c:v>
                </c:pt>
                <c:pt idx="5352">
                  <c:v>-5.83203125</c:v>
                </c:pt>
                <c:pt idx="5353">
                  <c:v>-74.83203125</c:v>
                </c:pt>
                <c:pt idx="5354">
                  <c:v>40.16796875</c:v>
                </c:pt>
                <c:pt idx="5355">
                  <c:v>29.16796875</c:v>
                </c:pt>
                <c:pt idx="5356">
                  <c:v>-43.83203125</c:v>
                </c:pt>
                <c:pt idx="5357">
                  <c:v>53.16796875</c:v>
                </c:pt>
                <c:pt idx="5358">
                  <c:v>6.16796875</c:v>
                </c:pt>
                <c:pt idx="5359">
                  <c:v>17.16796875</c:v>
                </c:pt>
                <c:pt idx="5360">
                  <c:v>-18.83203125</c:v>
                </c:pt>
                <c:pt idx="5361">
                  <c:v>-46.83203125</c:v>
                </c:pt>
                <c:pt idx="5362">
                  <c:v>-20.83203125</c:v>
                </c:pt>
                <c:pt idx="5363">
                  <c:v>29.16796875</c:v>
                </c:pt>
                <c:pt idx="5364">
                  <c:v>-0.83203125</c:v>
                </c:pt>
                <c:pt idx="5365">
                  <c:v>1.16796875</c:v>
                </c:pt>
                <c:pt idx="5366">
                  <c:v>52.16796875</c:v>
                </c:pt>
                <c:pt idx="5367">
                  <c:v>5.16796875</c:v>
                </c:pt>
                <c:pt idx="5368">
                  <c:v>19.16796875</c:v>
                </c:pt>
                <c:pt idx="5369">
                  <c:v>-66.83203125</c:v>
                </c:pt>
                <c:pt idx="5370">
                  <c:v>14.16796875</c:v>
                </c:pt>
                <c:pt idx="5371">
                  <c:v>-18.83203125</c:v>
                </c:pt>
                <c:pt idx="5372">
                  <c:v>-20.83203125</c:v>
                </c:pt>
                <c:pt idx="5373">
                  <c:v>-81.83203125</c:v>
                </c:pt>
                <c:pt idx="5374">
                  <c:v>-20.83203125</c:v>
                </c:pt>
                <c:pt idx="5375">
                  <c:v>74.16796875</c:v>
                </c:pt>
                <c:pt idx="5376">
                  <c:v>32.16796875</c:v>
                </c:pt>
                <c:pt idx="5377">
                  <c:v>-24.83203125</c:v>
                </c:pt>
                <c:pt idx="5378">
                  <c:v>44.16796875</c:v>
                </c:pt>
                <c:pt idx="5379">
                  <c:v>29.16796875</c:v>
                </c:pt>
                <c:pt idx="5380">
                  <c:v>-24.83203125</c:v>
                </c:pt>
                <c:pt idx="5381">
                  <c:v>7.16796875</c:v>
                </c:pt>
                <c:pt idx="5382">
                  <c:v>-21.83203125</c:v>
                </c:pt>
                <c:pt idx="5383">
                  <c:v>-26.83203125</c:v>
                </c:pt>
                <c:pt idx="5384">
                  <c:v>14.16796875</c:v>
                </c:pt>
                <c:pt idx="5385">
                  <c:v>-48.83203125</c:v>
                </c:pt>
                <c:pt idx="5386">
                  <c:v>-5.83203125</c:v>
                </c:pt>
                <c:pt idx="5387">
                  <c:v>62.16796875</c:v>
                </c:pt>
                <c:pt idx="5388">
                  <c:v>-37.83203125</c:v>
                </c:pt>
                <c:pt idx="5389">
                  <c:v>-85.83203125</c:v>
                </c:pt>
                <c:pt idx="5390">
                  <c:v>53.16796875</c:v>
                </c:pt>
                <c:pt idx="5391">
                  <c:v>6.16796875</c:v>
                </c:pt>
                <c:pt idx="5392">
                  <c:v>-26.83203125</c:v>
                </c:pt>
                <c:pt idx="5393">
                  <c:v>51.16796875</c:v>
                </c:pt>
                <c:pt idx="5394">
                  <c:v>2.16796875</c:v>
                </c:pt>
                <c:pt idx="5395">
                  <c:v>52.16796875</c:v>
                </c:pt>
                <c:pt idx="5396">
                  <c:v>64.16796875</c:v>
                </c:pt>
                <c:pt idx="5397">
                  <c:v>-16.83203125</c:v>
                </c:pt>
                <c:pt idx="5398">
                  <c:v>-8.83203125</c:v>
                </c:pt>
                <c:pt idx="5399">
                  <c:v>-95.83203125</c:v>
                </c:pt>
                <c:pt idx="5400">
                  <c:v>-52.83203125</c:v>
                </c:pt>
                <c:pt idx="5401">
                  <c:v>-68.83203125</c:v>
                </c:pt>
                <c:pt idx="5402">
                  <c:v>99.16796875</c:v>
                </c:pt>
                <c:pt idx="5403">
                  <c:v>6.16796875</c:v>
                </c:pt>
                <c:pt idx="5404">
                  <c:v>-23.83203125</c:v>
                </c:pt>
                <c:pt idx="5405">
                  <c:v>-14.83203125</c:v>
                </c:pt>
                <c:pt idx="5406">
                  <c:v>105.1679688</c:v>
                </c:pt>
                <c:pt idx="5407">
                  <c:v>29.16796875</c:v>
                </c:pt>
                <c:pt idx="5408">
                  <c:v>3.16796875</c:v>
                </c:pt>
                <c:pt idx="5409">
                  <c:v>-58.83203125</c:v>
                </c:pt>
                <c:pt idx="5410">
                  <c:v>-43.83203125</c:v>
                </c:pt>
                <c:pt idx="5411">
                  <c:v>10.16796875</c:v>
                </c:pt>
                <c:pt idx="5412">
                  <c:v>-2.83203125</c:v>
                </c:pt>
                <c:pt idx="5413">
                  <c:v>-45.83203125</c:v>
                </c:pt>
                <c:pt idx="5414">
                  <c:v>-11.83203125</c:v>
                </c:pt>
                <c:pt idx="5415">
                  <c:v>-37.87109375</c:v>
                </c:pt>
                <c:pt idx="5416">
                  <c:v>49.12890625</c:v>
                </c:pt>
                <c:pt idx="5417">
                  <c:v>-57.87109375</c:v>
                </c:pt>
                <c:pt idx="5418">
                  <c:v>-37.87109375</c:v>
                </c:pt>
                <c:pt idx="5419">
                  <c:v>40.12890625</c:v>
                </c:pt>
                <c:pt idx="5420">
                  <c:v>36.12890625</c:v>
                </c:pt>
                <c:pt idx="5421">
                  <c:v>24.12890625</c:v>
                </c:pt>
                <c:pt idx="5422">
                  <c:v>-30.87109375</c:v>
                </c:pt>
                <c:pt idx="5423">
                  <c:v>48.12890625</c:v>
                </c:pt>
                <c:pt idx="5424">
                  <c:v>-3.87109375</c:v>
                </c:pt>
                <c:pt idx="5425">
                  <c:v>56.12890625</c:v>
                </c:pt>
                <c:pt idx="5426">
                  <c:v>-33.87109375</c:v>
                </c:pt>
                <c:pt idx="5427">
                  <c:v>46.12890625</c:v>
                </c:pt>
                <c:pt idx="5428">
                  <c:v>-52.87109375</c:v>
                </c:pt>
                <c:pt idx="5429">
                  <c:v>-12.87109375</c:v>
                </c:pt>
                <c:pt idx="5430">
                  <c:v>21.12890625</c:v>
                </c:pt>
                <c:pt idx="5431">
                  <c:v>3.12890625</c:v>
                </c:pt>
                <c:pt idx="5432">
                  <c:v>49.12890625</c:v>
                </c:pt>
                <c:pt idx="5433">
                  <c:v>-96.87109375</c:v>
                </c:pt>
                <c:pt idx="5434">
                  <c:v>71.12890625</c:v>
                </c:pt>
                <c:pt idx="5435">
                  <c:v>-41.87109375</c:v>
                </c:pt>
                <c:pt idx="5436">
                  <c:v>-44.87109375</c:v>
                </c:pt>
                <c:pt idx="5437">
                  <c:v>52.12890625</c:v>
                </c:pt>
                <c:pt idx="5438">
                  <c:v>-64.87109375</c:v>
                </c:pt>
                <c:pt idx="5439">
                  <c:v>-84.87109375</c:v>
                </c:pt>
                <c:pt idx="5440">
                  <c:v>31.12890625</c:v>
                </c:pt>
                <c:pt idx="5441">
                  <c:v>14.12890625</c:v>
                </c:pt>
                <c:pt idx="5442">
                  <c:v>2.12890625</c:v>
                </c:pt>
                <c:pt idx="5443">
                  <c:v>51.12890625</c:v>
                </c:pt>
                <c:pt idx="5444">
                  <c:v>-14.87109375</c:v>
                </c:pt>
                <c:pt idx="5445">
                  <c:v>39.12890625</c:v>
                </c:pt>
                <c:pt idx="5446">
                  <c:v>20.12890625</c:v>
                </c:pt>
                <c:pt idx="5447">
                  <c:v>13.12890625</c:v>
                </c:pt>
                <c:pt idx="5448">
                  <c:v>77.12890625</c:v>
                </c:pt>
                <c:pt idx="5449">
                  <c:v>-62.87109375</c:v>
                </c:pt>
                <c:pt idx="5450">
                  <c:v>16.12890625</c:v>
                </c:pt>
                <c:pt idx="5451">
                  <c:v>133.12890619999999</c:v>
                </c:pt>
                <c:pt idx="5452">
                  <c:v>9.12890625</c:v>
                </c:pt>
                <c:pt idx="5453">
                  <c:v>-60.87109375</c:v>
                </c:pt>
                <c:pt idx="5454">
                  <c:v>-37.87109375</c:v>
                </c:pt>
                <c:pt idx="5455">
                  <c:v>94.12890625</c:v>
                </c:pt>
                <c:pt idx="5456">
                  <c:v>-83.87109375</c:v>
                </c:pt>
                <c:pt idx="5457">
                  <c:v>-26.87109375</c:v>
                </c:pt>
                <c:pt idx="5458">
                  <c:v>-23.87109375</c:v>
                </c:pt>
                <c:pt idx="5459">
                  <c:v>-41.87109375</c:v>
                </c:pt>
                <c:pt idx="5460">
                  <c:v>4.12890625</c:v>
                </c:pt>
                <c:pt idx="5461">
                  <c:v>-15.87109375</c:v>
                </c:pt>
                <c:pt idx="5462">
                  <c:v>22.12890625</c:v>
                </c:pt>
                <c:pt idx="5463">
                  <c:v>36.12890625</c:v>
                </c:pt>
                <c:pt idx="5464">
                  <c:v>-68.87109375</c:v>
                </c:pt>
                <c:pt idx="5465">
                  <c:v>86.12890625</c:v>
                </c:pt>
                <c:pt idx="5466">
                  <c:v>-79.87109375</c:v>
                </c:pt>
                <c:pt idx="5467">
                  <c:v>0.12890625</c:v>
                </c:pt>
                <c:pt idx="5468">
                  <c:v>20.12890625</c:v>
                </c:pt>
                <c:pt idx="5469">
                  <c:v>-80.87109375</c:v>
                </c:pt>
                <c:pt idx="5470">
                  <c:v>-11.87109375</c:v>
                </c:pt>
                <c:pt idx="5471">
                  <c:v>-5.87109375</c:v>
                </c:pt>
                <c:pt idx="5472">
                  <c:v>-85.87109375</c:v>
                </c:pt>
                <c:pt idx="5473">
                  <c:v>15.12890625</c:v>
                </c:pt>
                <c:pt idx="5474">
                  <c:v>-41.87109375</c:v>
                </c:pt>
                <c:pt idx="5475">
                  <c:v>64.12890625</c:v>
                </c:pt>
                <c:pt idx="5476">
                  <c:v>-15.87109375</c:v>
                </c:pt>
                <c:pt idx="5477">
                  <c:v>-67.87109375</c:v>
                </c:pt>
                <c:pt idx="5478">
                  <c:v>83.12890625</c:v>
                </c:pt>
                <c:pt idx="5479">
                  <c:v>43.12890625</c:v>
                </c:pt>
                <c:pt idx="5480">
                  <c:v>12.12890625</c:v>
                </c:pt>
                <c:pt idx="5481">
                  <c:v>14.12890625</c:v>
                </c:pt>
                <c:pt idx="5482">
                  <c:v>66.12890625</c:v>
                </c:pt>
                <c:pt idx="5483">
                  <c:v>5.12890625</c:v>
                </c:pt>
                <c:pt idx="5484">
                  <c:v>-28.87109375</c:v>
                </c:pt>
                <c:pt idx="5485">
                  <c:v>-12.87109375</c:v>
                </c:pt>
                <c:pt idx="5486">
                  <c:v>47.33984375</c:v>
                </c:pt>
                <c:pt idx="5487">
                  <c:v>-86.66015625</c:v>
                </c:pt>
                <c:pt idx="5488">
                  <c:v>-35.66015625</c:v>
                </c:pt>
                <c:pt idx="5489">
                  <c:v>-12.66015625</c:v>
                </c:pt>
                <c:pt idx="5490">
                  <c:v>19.33984375</c:v>
                </c:pt>
                <c:pt idx="5491">
                  <c:v>-45.66015625</c:v>
                </c:pt>
                <c:pt idx="5492">
                  <c:v>9.33984375</c:v>
                </c:pt>
                <c:pt idx="5493">
                  <c:v>-92.66015625</c:v>
                </c:pt>
                <c:pt idx="5494">
                  <c:v>-11.66015625</c:v>
                </c:pt>
                <c:pt idx="5495">
                  <c:v>8.33984375</c:v>
                </c:pt>
                <c:pt idx="5496">
                  <c:v>-29.66015625</c:v>
                </c:pt>
                <c:pt idx="5497">
                  <c:v>4.33984375</c:v>
                </c:pt>
                <c:pt idx="5498">
                  <c:v>8.33984375</c:v>
                </c:pt>
                <c:pt idx="5499">
                  <c:v>38.33984375</c:v>
                </c:pt>
                <c:pt idx="5500">
                  <c:v>-34.66015625</c:v>
                </c:pt>
                <c:pt idx="5501">
                  <c:v>17.33984375</c:v>
                </c:pt>
                <c:pt idx="5502">
                  <c:v>13.33984375</c:v>
                </c:pt>
                <c:pt idx="5503">
                  <c:v>-4.66015625</c:v>
                </c:pt>
                <c:pt idx="5504">
                  <c:v>100.3398438</c:v>
                </c:pt>
                <c:pt idx="5505">
                  <c:v>-49.66015625</c:v>
                </c:pt>
                <c:pt idx="5506">
                  <c:v>17.33984375</c:v>
                </c:pt>
                <c:pt idx="5507">
                  <c:v>51.33984375</c:v>
                </c:pt>
                <c:pt idx="5508">
                  <c:v>-20.66015625</c:v>
                </c:pt>
                <c:pt idx="5509">
                  <c:v>-43.66015625</c:v>
                </c:pt>
                <c:pt idx="5510">
                  <c:v>38.33984375</c:v>
                </c:pt>
                <c:pt idx="5511">
                  <c:v>-24.66015625</c:v>
                </c:pt>
                <c:pt idx="5512">
                  <c:v>-8.66015625</c:v>
                </c:pt>
                <c:pt idx="5513">
                  <c:v>27.33984375</c:v>
                </c:pt>
                <c:pt idx="5514">
                  <c:v>28.33984375</c:v>
                </c:pt>
                <c:pt idx="5515">
                  <c:v>12.33984375</c:v>
                </c:pt>
                <c:pt idx="5516">
                  <c:v>10.33984375</c:v>
                </c:pt>
                <c:pt idx="5517">
                  <c:v>84.33984375</c:v>
                </c:pt>
                <c:pt idx="5518">
                  <c:v>-14.66015625</c:v>
                </c:pt>
                <c:pt idx="5519">
                  <c:v>-64.66015625</c:v>
                </c:pt>
                <c:pt idx="5520">
                  <c:v>-27.66015625</c:v>
                </c:pt>
                <c:pt idx="5521">
                  <c:v>9.33984375</c:v>
                </c:pt>
                <c:pt idx="5522">
                  <c:v>-8.66015625</c:v>
                </c:pt>
                <c:pt idx="5523">
                  <c:v>11.33984375</c:v>
                </c:pt>
                <c:pt idx="5524">
                  <c:v>-10.66015625</c:v>
                </c:pt>
                <c:pt idx="5525">
                  <c:v>13.33984375</c:v>
                </c:pt>
                <c:pt idx="5526">
                  <c:v>60.33984375</c:v>
                </c:pt>
                <c:pt idx="5527">
                  <c:v>-14.66015625</c:v>
                </c:pt>
                <c:pt idx="5528">
                  <c:v>-52.66015625</c:v>
                </c:pt>
                <c:pt idx="5529">
                  <c:v>80.33984375</c:v>
                </c:pt>
                <c:pt idx="5530">
                  <c:v>159.33984380000001</c:v>
                </c:pt>
                <c:pt idx="5531">
                  <c:v>58.33984375</c:v>
                </c:pt>
                <c:pt idx="5532">
                  <c:v>30.33984375</c:v>
                </c:pt>
                <c:pt idx="5533">
                  <c:v>-14.66015625</c:v>
                </c:pt>
                <c:pt idx="5534">
                  <c:v>-24.66015625</c:v>
                </c:pt>
                <c:pt idx="5535">
                  <c:v>-35.66015625</c:v>
                </c:pt>
                <c:pt idx="5536">
                  <c:v>52.33984375</c:v>
                </c:pt>
                <c:pt idx="5537">
                  <c:v>-90.66015625</c:v>
                </c:pt>
                <c:pt idx="5538">
                  <c:v>-35.66015625</c:v>
                </c:pt>
                <c:pt idx="5539">
                  <c:v>-26.66015625</c:v>
                </c:pt>
                <c:pt idx="5540">
                  <c:v>22.33984375</c:v>
                </c:pt>
                <c:pt idx="5541">
                  <c:v>-0.66015625</c:v>
                </c:pt>
                <c:pt idx="5542">
                  <c:v>43.33984375</c:v>
                </c:pt>
                <c:pt idx="5543">
                  <c:v>-6.66015625</c:v>
                </c:pt>
                <c:pt idx="5544">
                  <c:v>-63.87109375</c:v>
                </c:pt>
                <c:pt idx="5545">
                  <c:v>-35.87109375</c:v>
                </c:pt>
                <c:pt idx="5546">
                  <c:v>-4.87109375</c:v>
                </c:pt>
                <c:pt idx="5547">
                  <c:v>24.12890625</c:v>
                </c:pt>
                <c:pt idx="5548">
                  <c:v>-20.87109375</c:v>
                </c:pt>
                <c:pt idx="5549">
                  <c:v>62.12890625</c:v>
                </c:pt>
                <c:pt idx="5550">
                  <c:v>-15.87109375</c:v>
                </c:pt>
                <c:pt idx="5551">
                  <c:v>-36.87109375</c:v>
                </c:pt>
                <c:pt idx="5552">
                  <c:v>-53.87109375</c:v>
                </c:pt>
                <c:pt idx="5553">
                  <c:v>-23.87109375</c:v>
                </c:pt>
                <c:pt idx="5554">
                  <c:v>-0.87109375</c:v>
                </c:pt>
                <c:pt idx="5555">
                  <c:v>17.12890625</c:v>
                </c:pt>
                <c:pt idx="5556">
                  <c:v>-26.87109375</c:v>
                </c:pt>
                <c:pt idx="5557">
                  <c:v>52.12890625</c:v>
                </c:pt>
                <c:pt idx="5558">
                  <c:v>12.12890625</c:v>
                </c:pt>
                <c:pt idx="5559">
                  <c:v>60.12890625</c:v>
                </c:pt>
                <c:pt idx="5560">
                  <c:v>-39.87109375</c:v>
                </c:pt>
                <c:pt idx="5561">
                  <c:v>-21.87109375</c:v>
                </c:pt>
                <c:pt idx="5562">
                  <c:v>12.12890625</c:v>
                </c:pt>
                <c:pt idx="5563">
                  <c:v>14.12890625</c:v>
                </c:pt>
                <c:pt idx="5564">
                  <c:v>-27.87109375</c:v>
                </c:pt>
                <c:pt idx="5565">
                  <c:v>-3.87109375</c:v>
                </c:pt>
                <c:pt idx="5566">
                  <c:v>14.12890625</c:v>
                </c:pt>
                <c:pt idx="5567">
                  <c:v>82.12890625</c:v>
                </c:pt>
                <c:pt idx="5568">
                  <c:v>12.12890625</c:v>
                </c:pt>
                <c:pt idx="5569">
                  <c:v>-33.87109375</c:v>
                </c:pt>
                <c:pt idx="5570">
                  <c:v>22.12890625</c:v>
                </c:pt>
                <c:pt idx="5571">
                  <c:v>39.12890625</c:v>
                </c:pt>
                <c:pt idx="5572">
                  <c:v>46.12890625</c:v>
                </c:pt>
                <c:pt idx="5573">
                  <c:v>22.12890625</c:v>
                </c:pt>
                <c:pt idx="5574">
                  <c:v>-8.87109375</c:v>
                </c:pt>
                <c:pt idx="5575">
                  <c:v>-21.87109375</c:v>
                </c:pt>
                <c:pt idx="5576">
                  <c:v>55.12890625</c:v>
                </c:pt>
                <c:pt idx="5577">
                  <c:v>9.12890625</c:v>
                </c:pt>
                <c:pt idx="5578">
                  <c:v>26.12890625</c:v>
                </c:pt>
                <c:pt idx="5579">
                  <c:v>55.12890625</c:v>
                </c:pt>
                <c:pt idx="5580">
                  <c:v>52.12890625</c:v>
                </c:pt>
                <c:pt idx="5581">
                  <c:v>-58.87109375</c:v>
                </c:pt>
                <c:pt idx="5582">
                  <c:v>102.1289062</c:v>
                </c:pt>
                <c:pt idx="5583">
                  <c:v>-32.87109375</c:v>
                </c:pt>
                <c:pt idx="5584">
                  <c:v>-13.87109375</c:v>
                </c:pt>
                <c:pt idx="5585">
                  <c:v>-23.87109375</c:v>
                </c:pt>
                <c:pt idx="5586">
                  <c:v>-20.87109375</c:v>
                </c:pt>
                <c:pt idx="5587">
                  <c:v>42.12890625</c:v>
                </c:pt>
                <c:pt idx="5588">
                  <c:v>-76.87109375</c:v>
                </c:pt>
                <c:pt idx="5589">
                  <c:v>-26.87109375</c:v>
                </c:pt>
                <c:pt idx="5590">
                  <c:v>-104.8710938</c:v>
                </c:pt>
                <c:pt idx="5591">
                  <c:v>-41.87109375</c:v>
                </c:pt>
                <c:pt idx="5592">
                  <c:v>-39.87109375</c:v>
                </c:pt>
                <c:pt idx="5593">
                  <c:v>50.12890625</c:v>
                </c:pt>
                <c:pt idx="5594">
                  <c:v>31.12890625</c:v>
                </c:pt>
                <c:pt idx="5595">
                  <c:v>45.12890625</c:v>
                </c:pt>
                <c:pt idx="5596">
                  <c:v>31.12890625</c:v>
                </c:pt>
                <c:pt idx="5597">
                  <c:v>-12.87109375</c:v>
                </c:pt>
                <c:pt idx="5598">
                  <c:v>1.12890625</c:v>
                </c:pt>
                <c:pt idx="5599">
                  <c:v>-27.87109375</c:v>
                </c:pt>
                <c:pt idx="5600">
                  <c:v>-25.87109375</c:v>
                </c:pt>
                <c:pt idx="5601">
                  <c:v>-26.87109375</c:v>
                </c:pt>
                <c:pt idx="5602">
                  <c:v>64.12890625</c:v>
                </c:pt>
                <c:pt idx="5603">
                  <c:v>-39.87109375</c:v>
                </c:pt>
                <c:pt idx="5604">
                  <c:v>15.12890625</c:v>
                </c:pt>
                <c:pt idx="5605">
                  <c:v>-64.87109375</c:v>
                </c:pt>
                <c:pt idx="5606">
                  <c:v>40.12890625</c:v>
                </c:pt>
                <c:pt idx="5607">
                  <c:v>54.12890625</c:v>
                </c:pt>
                <c:pt idx="5608">
                  <c:v>-17.87109375</c:v>
                </c:pt>
                <c:pt idx="5609">
                  <c:v>-39.87109375</c:v>
                </c:pt>
                <c:pt idx="5610">
                  <c:v>5.12890625</c:v>
                </c:pt>
                <c:pt idx="5611">
                  <c:v>3.12890625</c:v>
                </c:pt>
                <c:pt idx="5612">
                  <c:v>-44.87109375</c:v>
                </c:pt>
                <c:pt idx="5613">
                  <c:v>-34.87109375</c:v>
                </c:pt>
                <c:pt idx="5614">
                  <c:v>97.1875</c:v>
                </c:pt>
                <c:pt idx="5615">
                  <c:v>-14.8125</c:v>
                </c:pt>
                <c:pt idx="5616">
                  <c:v>44.1875</c:v>
                </c:pt>
                <c:pt idx="5617">
                  <c:v>20.1875</c:v>
                </c:pt>
                <c:pt idx="5618">
                  <c:v>29.1875</c:v>
                </c:pt>
                <c:pt idx="5619">
                  <c:v>65.1875</c:v>
                </c:pt>
                <c:pt idx="5620">
                  <c:v>33.1875</c:v>
                </c:pt>
                <c:pt idx="5621">
                  <c:v>-22.8125</c:v>
                </c:pt>
                <c:pt idx="5622">
                  <c:v>-9.8125</c:v>
                </c:pt>
                <c:pt idx="5623">
                  <c:v>-1.8125</c:v>
                </c:pt>
                <c:pt idx="5624">
                  <c:v>-62.8125</c:v>
                </c:pt>
                <c:pt idx="5625">
                  <c:v>11.1875</c:v>
                </c:pt>
                <c:pt idx="5626">
                  <c:v>83.1875</c:v>
                </c:pt>
                <c:pt idx="5627">
                  <c:v>3.1875</c:v>
                </c:pt>
                <c:pt idx="5628">
                  <c:v>49.1875</c:v>
                </c:pt>
                <c:pt idx="5629">
                  <c:v>-2.8125</c:v>
                </c:pt>
                <c:pt idx="5630">
                  <c:v>-36.8125</c:v>
                </c:pt>
                <c:pt idx="5631">
                  <c:v>42.1875</c:v>
                </c:pt>
                <c:pt idx="5632">
                  <c:v>-45.8125</c:v>
                </c:pt>
                <c:pt idx="5633">
                  <c:v>62.1875</c:v>
                </c:pt>
                <c:pt idx="5634">
                  <c:v>35.1875</c:v>
                </c:pt>
                <c:pt idx="5635">
                  <c:v>-45.8125</c:v>
                </c:pt>
                <c:pt idx="5636">
                  <c:v>72.1875</c:v>
                </c:pt>
                <c:pt idx="5637">
                  <c:v>41.1875</c:v>
                </c:pt>
                <c:pt idx="5638">
                  <c:v>-44.8125</c:v>
                </c:pt>
                <c:pt idx="5639">
                  <c:v>-105.8125</c:v>
                </c:pt>
                <c:pt idx="5640">
                  <c:v>61.1875</c:v>
                </c:pt>
                <c:pt idx="5641">
                  <c:v>-4.8125</c:v>
                </c:pt>
                <c:pt idx="5642">
                  <c:v>110.1875</c:v>
                </c:pt>
                <c:pt idx="5643">
                  <c:v>-27.8125</c:v>
                </c:pt>
                <c:pt idx="5644">
                  <c:v>36.1875</c:v>
                </c:pt>
                <c:pt idx="5645">
                  <c:v>79.1875</c:v>
                </c:pt>
                <c:pt idx="5646">
                  <c:v>-28.8125</c:v>
                </c:pt>
                <c:pt idx="5647">
                  <c:v>-6.8125</c:v>
                </c:pt>
                <c:pt idx="5648">
                  <c:v>19.1875</c:v>
                </c:pt>
                <c:pt idx="5649">
                  <c:v>-10.8125</c:v>
                </c:pt>
                <c:pt idx="5650">
                  <c:v>-48.8125</c:v>
                </c:pt>
                <c:pt idx="5651">
                  <c:v>85.1875</c:v>
                </c:pt>
                <c:pt idx="5652">
                  <c:v>-30.8125</c:v>
                </c:pt>
                <c:pt idx="5653">
                  <c:v>28.1875</c:v>
                </c:pt>
                <c:pt idx="5654">
                  <c:v>2.1875</c:v>
                </c:pt>
                <c:pt idx="5655">
                  <c:v>29.1875</c:v>
                </c:pt>
                <c:pt idx="5656">
                  <c:v>-33.8125</c:v>
                </c:pt>
                <c:pt idx="5657">
                  <c:v>-42.8125</c:v>
                </c:pt>
                <c:pt idx="5658">
                  <c:v>18.1875</c:v>
                </c:pt>
                <c:pt idx="5659">
                  <c:v>-26.8125</c:v>
                </c:pt>
                <c:pt idx="5660">
                  <c:v>6.1875</c:v>
                </c:pt>
                <c:pt idx="5661">
                  <c:v>36.1875</c:v>
                </c:pt>
                <c:pt idx="5662">
                  <c:v>9.1875</c:v>
                </c:pt>
                <c:pt idx="5663">
                  <c:v>-48.8125</c:v>
                </c:pt>
                <c:pt idx="5664">
                  <c:v>30.1875</c:v>
                </c:pt>
                <c:pt idx="5665">
                  <c:v>-31.8125</c:v>
                </c:pt>
                <c:pt idx="5666">
                  <c:v>14.1875</c:v>
                </c:pt>
                <c:pt idx="5667">
                  <c:v>-25.8125</c:v>
                </c:pt>
                <c:pt idx="5668">
                  <c:v>86.1875</c:v>
                </c:pt>
                <c:pt idx="5669">
                  <c:v>-2.8125</c:v>
                </c:pt>
                <c:pt idx="5670">
                  <c:v>24.1875</c:v>
                </c:pt>
                <c:pt idx="5671">
                  <c:v>9.1875</c:v>
                </c:pt>
                <c:pt idx="5672">
                  <c:v>-21.8125</c:v>
                </c:pt>
                <c:pt idx="5673">
                  <c:v>69.1875</c:v>
                </c:pt>
                <c:pt idx="5674">
                  <c:v>61.1875</c:v>
                </c:pt>
                <c:pt idx="5675">
                  <c:v>19.1875</c:v>
                </c:pt>
                <c:pt idx="5676">
                  <c:v>-52.8125</c:v>
                </c:pt>
                <c:pt idx="5677">
                  <c:v>-1.8125</c:v>
                </c:pt>
                <c:pt idx="5678">
                  <c:v>84.1875</c:v>
                </c:pt>
                <c:pt idx="5679">
                  <c:v>-26.75390625</c:v>
                </c:pt>
                <c:pt idx="5680">
                  <c:v>7.24609375</c:v>
                </c:pt>
                <c:pt idx="5681">
                  <c:v>-0.75390625</c:v>
                </c:pt>
                <c:pt idx="5682">
                  <c:v>95.24609375</c:v>
                </c:pt>
                <c:pt idx="5683">
                  <c:v>-4.75390625</c:v>
                </c:pt>
                <c:pt idx="5684">
                  <c:v>-20.75390625</c:v>
                </c:pt>
                <c:pt idx="5685">
                  <c:v>-23.75390625</c:v>
                </c:pt>
                <c:pt idx="5686">
                  <c:v>-52.75390625</c:v>
                </c:pt>
                <c:pt idx="5687">
                  <c:v>6.24609375</c:v>
                </c:pt>
                <c:pt idx="5688">
                  <c:v>43.24609375</c:v>
                </c:pt>
                <c:pt idx="5689">
                  <c:v>103.2460938</c:v>
                </c:pt>
                <c:pt idx="5690">
                  <c:v>-97.75390625</c:v>
                </c:pt>
                <c:pt idx="5691">
                  <c:v>-43.75390625</c:v>
                </c:pt>
                <c:pt idx="5692">
                  <c:v>-24.75390625</c:v>
                </c:pt>
                <c:pt idx="5693">
                  <c:v>4.24609375</c:v>
                </c:pt>
                <c:pt idx="5694">
                  <c:v>-16.75390625</c:v>
                </c:pt>
                <c:pt idx="5695">
                  <c:v>-40.75390625</c:v>
                </c:pt>
                <c:pt idx="5696">
                  <c:v>16.24609375</c:v>
                </c:pt>
                <c:pt idx="5697">
                  <c:v>46.24609375</c:v>
                </c:pt>
                <c:pt idx="5698">
                  <c:v>72.24609375</c:v>
                </c:pt>
                <c:pt idx="5699">
                  <c:v>35.24609375</c:v>
                </c:pt>
                <c:pt idx="5700">
                  <c:v>-69.75390625</c:v>
                </c:pt>
                <c:pt idx="5701">
                  <c:v>-79.75390625</c:v>
                </c:pt>
                <c:pt idx="5702">
                  <c:v>42.24609375</c:v>
                </c:pt>
                <c:pt idx="5703">
                  <c:v>-43.75390625</c:v>
                </c:pt>
                <c:pt idx="5704">
                  <c:v>-14.75390625</c:v>
                </c:pt>
                <c:pt idx="5705">
                  <c:v>-20.75390625</c:v>
                </c:pt>
                <c:pt idx="5706">
                  <c:v>-25.75390625</c:v>
                </c:pt>
                <c:pt idx="5707">
                  <c:v>11.24609375</c:v>
                </c:pt>
                <c:pt idx="5708">
                  <c:v>-35.75390625</c:v>
                </c:pt>
                <c:pt idx="5709">
                  <c:v>25.24609375</c:v>
                </c:pt>
                <c:pt idx="5710">
                  <c:v>24.24609375</c:v>
                </c:pt>
                <c:pt idx="5711">
                  <c:v>-45.75390625</c:v>
                </c:pt>
                <c:pt idx="5712">
                  <c:v>25.24609375</c:v>
                </c:pt>
                <c:pt idx="5713">
                  <c:v>39.24609375</c:v>
                </c:pt>
                <c:pt idx="5714">
                  <c:v>-24.75390625</c:v>
                </c:pt>
                <c:pt idx="5715">
                  <c:v>20.24609375</c:v>
                </c:pt>
                <c:pt idx="5716">
                  <c:v>3.24609375</c:v>
                </c:pt>
                <c:pt idx="5717">
                  <c:v>-49.75390625</c:v>
                </c:pt>
                <c:pt idx="5718">
                  <c:v>-8.75390625</c:v>
                </c:pt>
                <c:pt idx="5719">
                  <c:v>9.24609375</c:v>
                </c:pt>
                <c:pt idx="5720">
                  <c:v>24.24609375</c:v>
                </c:pt>
                <c:pt idx="5721">
                  <c:v>19.24609375</c:v>
                </c:pt>
                <c:pt idx="5722">
                  <c:v>-16.75390625</c:v>
                </c:pt>
                <c:pt idx="5723">
                  <c:v>7.24609375</c:v>
                </c:pt>
                <c:pt idx="5724">
                  <c:v>-38.75390625</c:v>
                </c:pt>
                <c:pt idx="5725">
                  <c:v>-3.75390625</c:v>
                </c:pt>
                <c:pt idx="5726">
                  <c:v>-30.75390625</c:v>
                </c:pt>
                <c:pt idx="5727">
                  <c:v>2.24609375</c:v>
                </c:pt>
                <c:pt idx="5728">
                  <c:v>-1.75390625</c:v>
                </c:pt>
                <c:pt idx="5729">
                  <c:v>73.24609375</c:v>
                </c:pt>
                <c:pt idx="5730">
                  <c:v>-70.75390625</c:v>
                </c:pt>
                <c:pt idx="5731">
                  <c:v>-31.75390625</c:v>
                </c:pt>
                <c:pt idx="5732">
                  <c:v>49.24609375</c:v>
                </c:pt>
                <c:pt idx="5733">
                  <c:v>26.24609375</c:v>
                </c:pt>
                <c:pt idx="5734">
                  <c:v>-43.75390625</c:v>
                </c:pt>
                <c:pt idx="5735">
                  <c:v>62.24609375</c:v>
                </c:pt>
                <c:pt idx="5736">
                  <c:v>-12.75390625</c:v>
                </c:pt>
                <c:pt idx="5737">
                  <c:v>94.24609375</c:v>
                </c:pt>
                <c:pt idx="5738">
                  <c:v>-31.75390625</c:v>
                </c:pt>
                <c:pt idx="5739">
                  <c:v>-29.75390625</c:v>
                </c:pt>
                <c:pt idx="5740">
                  <c:v>57.24609375</c:v>
                </c:pt>
                <c:pt idx="5741">
                  <c:v>-10.75390625</c:v>
                </c:pt>
                <c:pt idx="5742">
                  <c:v>-47.75390625</c:v>
                </c:pt>
                <c:pt idx="5743">
                  <c:v>-35.75390625</c:v>
                </c:pt>
                <c:pt idx="5744">
                  <c:v>25.24609375</c:v>
                </c:pt>
                <c:pt idx="5745">
                  <c:v>39.24609375</c:v>
                </c:pt>
                <c:pt idx="5746">
                  <c:v>-3.75390625</c:v>
                </c:pt>
                <c:pt idx="5747">
                  <c:v>-123.0585938</c:v>
                </c:pt>
                <c:pt idx="5748">
                  <c:v>16.94140625</c:v>
                </c:pt>
                <c:pt idx="5749">
                  <c:v>114.9414062</c:v>
                </c:pt>
                <c:pt idx="5750">
                  <c:v>38.94140625</c:v>
                </c:pt>
                <c:pt idx="5751">
                  <c:v>-33.05859375</c:v>
                </c:pt>
                <c:pt idx="5752">
                  <c:v>60.94140625</c:v>
                </c:pt>
                <c:pt idx="5753">
                  <c:v>-26.05859375</c:v>
                </c:pt>
                <c:pt idx="5754">
                  <c:v>-36.05859375</c:v>
                </c:pt>
                <c:pt idx="5755">
                  <c:v>16.94140625</c:v>
                </c:pt>
                <c:pt idx="5756">
                  <c:v>-22.05859375</c:v>
                </c:pt>
                <c:pt idx="5757">
                  <c:v>3.94140625</c:v>
                </c:pt>
                <c:pt idx="5758">
                  <c:v>5.94140625</c:v>
                </c:pt>
                <c:pt idx="5759">
                  <c:v>-24.05859375</c:v>
                </c:pt>
                <c:pt idx="5760">
                  <c:v>-38.05859375</c:v>
                </c:pt>
                <c:pt idx="5761">
                  <c:v>90.94140625</c:v>
                </c:pt>
                <c:pt idx="5762">
                  <c:v>12.94140625</c:v>
                </c:pt>
                <c:pt idx="5763">
                  <c:v>59.94140625</c:v>
                </c:pt>
                <c:pt idx="5764">
                  <c:v>-38.05859375</c:v>
                </c:pt>
                <c:pt idx="5765">
                  <c:v>-70.05859375</c:v>
                </c:pt>
                <c:pt idx="5766">
                  <c:v>-18.05859375</c:v>
                </c:pt>
                <c:pt idx="5767">
                  <c:v>32.94140625</c:v>
                </c:pt>
                <c:pt idx="5768">
                  <c:v>10.94140625</c:v>
                </c:pt>
                <c:pt idx="5769">
                  <c:v>23.94140625</c:v>
                </c:pt>
                <c:pt idx="5770">
                  <c:v>52.94140625</c:v>
                </c:pt>
                <c:pt idx="5771">
                  <c:v>38.94140625</c:v>
                </c:pt>
                <c:pt idx="5772">
                  <c:v>19.94140625</c:v>
                </c:pt>
                <c:pt idx="5773">
                  <c:v>-52.05859375</c:v>
                </c:pt>
                <c:pt idx="5774">
                  <c:v>3.94140625</c:v>
                </c:pt>
                <c:pt idx="5775">
                  <c:v>71.94140625</c:v>
                </c:pt>
                <c:pt idx="5776">
                  <c:v>94.94140625</c:v>
                </c:pt>
                <c:pt idx="5777">
                  <c:v>5.94140625</c:v>
                </c:pt>
                <c:pt idx="5778">
                  <c:v>11.94140625</c:v>
                </c:pt>
                <c:pt idx="5779">
                  <c:v>98.94140625</c:v>
                </c:pt>
                <c:pt idx="5780">
                  <c:v>-102.0585938</c:v>
                </c:pt>
                <c:pt idx="5781">
                  <c:v>54.94140625</c:v>
                </c:pt>
                <c:pt idx="5782">
                  <c:v>-10.05859375</c:v>
                </c:pt>
                <c:pt idx="5783">
                  <c:v>55.94140625</c:v>
                </c:pt>
                <c:pt idx="5784">
                  <c:v>-45.05859375</c:v>
                </c:pt>
                <c:pt idx="5785">
                  <c:v>16.94140625</c:v>
                </c:pt>
                <c:pt idx="5786">
                  <c:v>83.94140625</c:v>
                </c:pt>
                <c:pt idx="5787">
                  <c:v>-70.05859375</c:v>
                </c:pt>
                <c:pt idx="5788">
                  <c:v>-45.05859375</c:v>
                </c:pt>
                <c:pt idx="5789">
                  <c:v>8.94140625</c:v>
                </c:pt>
                <c:pt idx="5790">
                  <c:v>38.94140625</c:v>
                </c:pt>
                <c:pt idx="5791">
                  <c:v>-19.05859375</c:v>
                </c:pt>
                <c:pt idx="5792">
                  <c:v>-28.05859375</c:v>
                </c:pt>
                <c:pt idx="5793">
                  <c:v>-31.05859375</c:v>
                </c:pt>
                <c:pt idx="5794">
                  <c:v>91.94140625</c:v>
                </c:pt>
                <c:pt idx="5795">
                  <c:v>28.94140625</c:v>
                </c:pt>
                <c:pt idx="5796">
                  <c:v>-25.05859375</c:v>
                </c:pt>
                <c:pt idx="5797">
                  <c:v>-65.05859375</c:v>
                </c:pt>
                <c:pt idx="5798">
                  <c:v>-25.05859375</c:v>
                </c:pt>
                <c:pt idx="5799">
                  <c:v>63.94140625</c:v>
                </c:pt>
                <c:pt idx="5800">
                  <c:v>-1.765625</c:v>
                </c:pt>
                <c:pt idx="5801">
                  <c:v>-59.765625</c:v>
                </c:pt>
                <c:pt idx="5802">
                  <c:v>24.234375</c:v>
                </c:pt>
                <c:pt idx="5803">
                  <c:v>42.234375</c:v>
                </c:pt>
                <c:pt idx="5804">
                  <c:v>-30.765625</c:v>
                </c:pt>
                <c:pt idx="5805">
                  <c:v>25.234375</c:v>
                </c:pt>
                <c:pt idx="5806">
                  <c:v>15.234375</c:v>
                </c:pt>
                <c:pt idx="5807">
                  <c:v>-9.765625</c:v>
                </c:pt>
                <c:pt idx="5808">
                  <c:v>10.234375</c:v>
                </c:pt>
                <c:pt idx="5809">
                  <c:v>-5.765625</c:v>
                </c:pt>
                <c:pt idx="5810">
                  <c:v>-76.765625</c:v>
                </c:pt>
                <c:pt idx="5811">
                  <c:v>-57.765625</c:v>
                </c:pt>
                <c:pt idx="5812">
                  <c:v>42.234375</c:v>
                </c:pt>
                <c:pt idx="5813">
                  <c:v>58.234375</c:v>
                </c:pt>
                <c:pt idx="5814">
                  <c:v>32.234375</c:v>
                </c:pt>
                <c:pt idx="5815">
                  <c:v>-46.765625</c:v>
                </c:pt>
                <c:pt idx="5816">
                  <c:v>8.234375</c:v>
                </c:pt>
                <c:pt idx="5817">
                  <c:v>3.234375</c:v>
                </c:pt>
                <c:pt idx="5818">
                  <c:v>3.234375</c:v>
                </c:pt>
                <c:pt idx="5819">
                  <c:v>45.234375</c:v>
                </c:pt>
                <c:pt idx="5820">
                  <c:v>19.234375</c:v>
                </c:pt>
                <c:pt idx="5821">
                  <c:v>-60.765625</c:v>
                </c:pt>
                <c:pt idx="5822">
                  <c:v>86.234375</c:v>
                </c:pt>
                <c:pt idx="5823">
                  <c:v>41.234375</c:v>
                </c:pt>
                <c:pt idx="5824">
                  <c:v>-20.765625</c:v>
                </c:pt>
                <c:pt idx="5825">
                  <c:v>-20.765625</c:v>
                </c:pt>
                <c:pt idx="5826">
                  <c:v>13.234375</c:v>
                </c:pt>
                <c:pt idx="5827">
                  <c:v>28.234375</c:v>
                </c:pt>
                <c:pt idx="5828">
                  <c:v>-12.765625</c:v>
                </c:pt>
                <c:pt idx="5829">
                  <c:v>49.234375</c:v>
                </c:pt>
                <c:pt idx="5830">
                  <c:v>43.234375</c:v>
                </c:pt>
                <c:pt idx="5831">
                  <c:v>-56.765625</c:v>
                </c:pt>
                <c:pt idx="5832">
                  <c:v>-37.765625</c:v>
                </c:pt>
                <c:pt idx="5833">
                  <c:v>34.234375</c:v>
                </c:pt>
                <c:pt idx="5834">
                  <c:v>50.234375</c:v>
                </c:pt>
                <c:pt idx="5835">
                  <c:v>-33.765625</c:v>
                </c:pt>
                <c:pt idx="5836">
                  <c:v>-77.765625</c:v>
                </c:pt>
                <c:pt idx="5837">
                  <c:v>-25.765625</c:v>
                </c:pt>
                <c:pt idx="5838">
                  <c:v>36.234375</c:v>
                </c:pt>
                <c:pt idx="5839">
                  <c:v>23.234375</c:v>
                </c:pt>
                <c:pt idx="5840">
                  <c:v>28.234375</c:v>
                </c:pt>
                <c:pt idx="5841">
                  <c:v>17.234375</c:v>
                </c:pt>
                <c:pt idx="5842">
                  <c:v>-56.765625</c:v>
                </c:pt>
                <c:pt idx="5843">
                  <c:v>-1.765625</c:v>
                </c:pt>
                <c:pt idx="5844">
                  <c:v>-53.765625</c:v>
                </c:pt>
                <c:pt idx="5845">
                  <c:v>-80.765625</c:v>
                </c:pt>
                <c:pt idx="5846">
                  <c:v>3.234375</c:v>
                </c:pt>
                <c:pt idx="5847">
                  <c:v>31.234375</c:v>
                </c:pt>
                <c:pt idx="5848">
                  <c:v>44.234375</c:v>
                </c:pt>
                <c:pt idx="5849">
                  <c:v>-9.765625</c:v>
                </c:pt>
                <c:pt idx="5850">
                  <c:v>3.234375</c:v>
                </c:pt>
                <c:pt idx="5851">
                  <c:v>14.234375</c:v>
                </c:pt>
                <c:pt idx="5852">
                  <c:v>35.234375</c:v>
                </c:pt>
                <c:pt idx="5853">
                  <c:v>-5.765625</c:v>
                </c:pt>
                <c:pt idx="5854">
                  <c:v>15.234375</c:v>
                </c:pt>
                <c:pt idx="5855">
                  <c:v>-22.765625</c:v>
                </c:pt>
                <c:pt idx="5856">
                  <c:v>43.234375</c:v>
                </c:pt>
                <c:pt idx="5857">
                  <c:v>72.234375</c:v>
                </c:pt>
                <c:pt idx="5858">
                  <c:v>-14.765625</c:v>
                </c:pt>
                <c:pt idx="5859">
                  <c:v>-0.765625</c:v>
                </c:pt>
                <c:pt idx="5860">
                  <c:v>-64.765625</c:v>
                </c:pt>
                <c:pt idx="5861">
                  <c:v>-12.765625</c:v>
                </c:pt>
                <c:pt idx="5862">
                  <c:v>-39.765625</c:v>
                </c:pt>
                <c:pt idx="5863">
                  <c:v>21.234375</c:v>
                </c:pt>
                <c:pt idx="5864">
                  <c:v>74.234375</c:v>
                </c:pt>
                <c:pt idx="5865">
                  <c:v>42.234375</c:v>
                </c:pt>
                <c:pt idx="5866">
                  <c:v>-2.765625</c:v>
                </c:pt>
                <c:pt idx="5867">
                  <c:v>26.234375</c:v>
                </c:pt>
                <c:pt idx="5868">
                  <c:v>-13.765625</c:v>
                </c:pt>
                <c:pt idx="5869">
                  <c:v>-21.765625</c:v>
                </c:pt>
                <c:pt idx="5870">
                  <c:v>51.234375</c:v>
                </c:pt>
                <c:pt idx="5871">
                  <c:v>16.234375</c:v>
                </c:pt>
                <c:pt idx="5872">
                  <c:v>17.234375</c:v>
                </c:pt>
                <c:pt idx="5873">
                  <c:v>-8.765625</c:v>
                </c:pt>
                <c:pt idx="5874">
                  <c:v>-20.765625</c:v>
                </c:pt>
                <c:pt idx="5875">
                  <c:v>62.234375</c:v>
                </c:pt>
                <c:pt idx="5876">
                  <c:v>33.234375</c:v>
                </c:pt>
                <c:pt idx="5877">
                  <c:v>-26.765625</c:v>
                </c:pt>
                <c:pt idx="5878">
                  <c:v>8.234375</c:v>
                </c:pt>
                <c:pt idx="5879">
                  <c:v>10.234375</c:v>
                </c:pt>
                <c:pt idx="5880">
                  <c:v>0.234375</c:v>
                </c:pt>
                <c:pt idx="5881">
                  <c:v>65.234375</c:v>
                </c:pt>
                <c:pt idx="5882">
                  <c:v>79.234375</c:v>
                </c:pt>
                <c:pt idx="5883">
                  <c:v>-93.765625</c:v>
                </c:pt>
                <c:pt idx="5884">
                  <c:v>0.234375</c:v>
                </c:pt>
                <c:pt idx="5885">
                  <c:v>-48.765625</c:v>
                </c:pt>
                <c:pt idx="5886">
                  <c:v>50.234375</c:v>
                </c:pt>
                <c:pt idx="5887">
                  <c:v>63.234375</c:v>
                </c:pt>
                <c:pt idx="5888">
                  <c:v>18.234375</c:v>
                </c:pt>
                <c:pt idx="5889">
                  <c:v>41.234375</c:v>
                </c:pt>
                <c:pt idx="5890">
                  <c:v>17.234375</c:v>
                </c:pt>
                <c:pt idx="5891">
                  <c:v>9.234375</c:v>
                </c:pt>
                <c:pt idx="5892">
                  <c:v>-20.765625</c:v>
                </c:pt>
                <c:pt idx="5893">
                  <c:v>2.234375</c:v>
                </c:pt>
                <c:pt idx="5894">
                  <c:v>-47.765625</c:v>
                </c:pt>
                <c:pt idx="5895">
                  <c:v>69.234375</c:v>
                </c:pt>
                <c:pt idx="5896">
                  <c:v>2.234375</c:v>
                </c:pt>
                <c:pt idx="5897">
                  <c:v>97.234375</c:v>
                </c:pt>
                <c:pt idx="5898">
                  <c:v>75.234375</c:v>
                </c:pt>
                <c:pt idx="5899">
                  <c:v>-71.765625</c:v>
                </c:pt>
                <c:pt idx="5900">
                  <c:v>47.234375</c:v>
                </c:pt>
                <c:pt idx="5901">
                  <c:v>-79.765625</c:v>
                </c:pt>
                <c:pt idx="5902">
                  <c:v>82.234375</c:v>
                </c:pt>
                <c:pt idx="5903">
                  <c:v>45.234375</c:v>
                </c:pt>
                <c:pt idx="5904">
                  <c:v>-21.765625</c:v>
                </c:pt>
                <c:pt idx="5905">
                  <c:v>1.234375</c:v>
                </c:pt>
                <c:pt idx="5906">
                  <c:v>33.234375</c:v>
                </c:pt>
                <c:pt idx="5907">
                  <c:v>36.234375</c:v>
                </c:pt>
                <c:pt idx="5908">
                  <c:v>38.16796875</c:v>
                </c:pt>
                <c:pt idx="5909">
                  <c:v>-37.83203125</c:v>
                </c:pt>
                <c:pt idx="5910">
                  <c:v>-46.83203125</c:v>
                </c:pt>
                <c:pt idx="5911">
                  <c:v>22.16796875</c:v>
                </c:pt>
                <c:pt idx="5912">
                  <c:v>-29.83203125</c:v>
                </c:pt>
                <c:pt idx="5913">
                  <c:v>-98.83203125</c:v>
                </c:pt>
                <c:pt idx="5914">
                  <c:v>-43.83203125</c:v>
                </c:pt>
                <c:pt idx="5915">
                  <c:v>-15.83203125</c:v>
                </c:pt>
                <c:pt idx="5916">
                  <c:v>66.16796875</c:v>
                </c:pt>
                <c:pt idx="5917">
                  <c:v>55.16796875</c:v>
                </c:pt>
                <c:pt idx="5918">
                  <c:v>86.16796875</c:v>
                </c:pt>
                <c:pt idx="5919">
                  <c:v>-34.83203125</c:v>
                </c:pt>
                <c:pt idx="5920">
                  <c:v>15.16796875</c:v>
                </c:pt>
                <c:pt idx="5921">
                  <c:v>-61.83203125</c:v>
                </c:pt>
                <c:pt idx="5922">
                  <c:v>-1.83203125</c:v>
                </c:pt>
                <c:pt idx="5923">
                  <c:v>31.16796875</c:v>
                </c:pt>
                <c:pt idx="5924">
                  <c:v>28.16796875</c:v>
                </c:pt>
                <c:pt idx="5925">
                  <c:v>-46.83203125</c:v>
                </c:pt>
                <c:pt idx="5926">
                  <c:v>-44.83203125</c:v>
                </c:pt>
                <c:pt idx="5927">
                  <c:v>-82.83203125</c:v>
                </c:pt>
                <c:pt idx="5928">
                  <c:v>-13.83203125</c:v>
                </c:pt>
                <c:pt idx="5929">
                  <c:v>-15.83203125</c:v>
                </c:pt>
                <c:pt idx="5930">
                  <c:v>-6.83203125</c:v>
                </c:pt>
                <c:pt idx="5931">
                  <c:v>-23.83203125</c:v>
                </c:pt>
                <c:pt idx="5932">
                  <c:v>2.16796875</c:v>
                </c:pt>
                <c:pt idx="5933">
                  <c:v>-56.83203125</c:v>
                </c:pt>
                <c:pt idx="5934">
                  <c:v>52.16796875</c:v>
                </c:pt>
                <c:pt idx="5935">
                  <c:v>-25.83203125</c:v>
                </c:pt>
                <c:pt idx="5936">
                  <c:v>34.16796875</c:v>
                </c:pt>
                <c:pt idx="5937">
                  <c:v>1.16796875</c:v>
                </c:pt>
                <c:pt idx="5938">
                  <c:v>-27.83203125</c:v>
                </c:pt>
                <c:pt idx="5939">
                  <c:v>22.16796875</c:v>
                </c:pt>
                <c:pt idx="5940">
                  <c:v>10.16796875</c:v>
                </c:pt>
                <c:pt idx="5941">
                  <c:v>-56.83203125</c:v>
                </c:pt>
                <c:pt idx="5942">
                  <c:v>36.16796875</c:v>
                </c:pt>
                <c:pt idx="5943">
                  <c:v>-57.83203125</c:v>
                </c:pt>
                <c:pt idx="5944">
                  <c:v>-54.83203125</c:v>
                </c:pt>
                <c:pt idx="5945">
                  <c:v>103.1679688</c:v>
                </c:pt>
                <c:pt idx="5946">
                  <c:v>29.16796875</c:v>
                </c:pt>
                <c:pt idx="5947">
                  <c:v>13.16796875</c:v>
                </c:pt>
                <c:pt idx="5948">
                  <c:v>-7.83203125</c:v>
                </c:pt>
                <c:pt idx="5949">
                  <c:v>-70.83203125</c:v>
                </c:pt>
                <c:pt idx="5950">
                  <c:v>-31.83203125</c:v>
                </c:pt>
                <c:pt idx="5951">
                  <c:v>16.16796875</c:v>
                </c:pt>
                <c:pt idx="5952">
                  <c:v>-10.83203125</c:v>
                </c:pt>
                <c:pt idx="5953">
                  <c:v>-38.83203125</c:v>
                </c:pt>
                <c:pt idx="5954">
                  <c:v>-5.83203125</c:v>
                </c:pt>
                <c:pt idx="5955">
                  <c:v>-16.83203125</c:v>
                </c:pt>
                <c:pt idx="5956">
                  <c:v>-87.83203125</c:v>
                </c:pt>
                <c:pt idx="5957">
                  <c:v>58.16796875</c:v>
                </c:pt>
                <c:pt idx="5958">
                  <c:v>-7.83203125</c:v>
                </c:pt>
                <c:pt idx="5959">
                  <c:v>-43.83203125</c:v>
                </c:pt>
                <c:pt idx="5960">
                  <c:v>35.16796875</c:v>
                </c:pt>
                <c:pt idx="5961">
                  <c:v>-4.83203125</c:v>
                </c:pt>
                <c:pt idx="5962">
                  <c:v>13.16796875</c:v>
                </c:pt>
                <c:pt idx="5963">
                  <c:v>-77.83203125</c:v>
                </c:pt>
                <c:pt idx="5964">
                  <c:v>-20.83203125</c:v>
                </c:pt>
                <c:pt idx="5965">
                  <c:v>-22.83203125</c:v>
                </c:pt>
                <c:pt idx="5966">
                  <c:v>-8.83203125</c:v>
                </c:pt>
                <c:pt idx="5967">
                  <c:v>8.16796875</c:v>
                </c:pt>
                <c:pt idx="5968">
                  <c:v>-44.83203125</c:v>
                </c:pt>
                <c:pt idx="5969">
                  <c:v>-52.83203125</c:v>
                </c:pt>
                <c:pt idx="5970">
                  <c:v>-36.83203125</c:v>
                </c:pt>
                <c:pt idx="5971">
                  <c:v>-72.83203125</c:v>
                </c:pt>
                <c:pt idx="5972">
                  <c:v>-8.83203125</c:v>
                </c:pt>
                <c:pt idx="5973">
                  <c:v>-53.83203125</c:v>
                </c:pt>
                <c:pt idx="5974">
                  <c:v>-26.83203125</c:v>
                </c:pt>
                <c:pt idx="5975">
                  <c:v>9.16796875</c:v>
                </c:pt>
                <c:pt idx="5976">
                  <c:v>-31.83203125</c:v>
                </c:pt>
                <c:pt idx="5977">
                  <c:v>-47.83203125</c:v>
                </c:pt>
                <c:pt idx="5978">
                  <c:v>27.16796875</c:v>
                </c:pt>
                <c:pt idx="5979">
                  <c:v>77.16796875</c:v>
                </c:pt>
                <c:pt idx="5980">
                  <c:v>-31.83203125</c:v>
                </c:pt>
                <c:pt idx="5981">
                  <c:v>28.16796875</c:v>
                </c:pt>
                <c:pt idx="5982">
                  <c:v>23.16796875</c:v>
                </c:pt>
                <c:pt idx="5983">
                  <c:v>44.12890625</c:v>
                </c:pt>
                <c:pt idx="5984">
                  <c:v>-57.87109375</c:v>
                </c:pt>
                <c:pt idx="5985">
                  <c:v>-67.87109375</c:v>
                </c:pt>
                <c:pt idx="5986">
                  <c:v>-36.87109375</c:v>
                </c:pt>
                <c:pt idx="5987">
                  <c:v>67.12890625</c:v>
                </c:pt>
                <c:pt idx="5988">
                  <c:v>-6.87109375</c:v>
                </c:pt>
                <c:pt idx="5989">
                  <c:v>-62.87109375</c:v>
                </c:pt>
                <c:pt idx="5990">
                  <c:v>-56.87109375</c:v>
                </c:pt>
                <c:pt idx="5991">
                  <c:v>-65.87109375</c:v>
                </c:pt>
                <c:pt idx="5992">
                  <c:v>5.12890625</c:v>
                </c:pt>
                <c:pt idx="5993">
                  <c:v>7.12890625</c:v>
                </c:pt>
                <c:pt idx="5994">
                  <c:v>-5.87109375</c:v>
                </c:pt>
                <c:pt idx="5995">
                  <c:v>-19.87109375</c:v>
                </c:pt>
                <c:pt idx="5996">
                  <c:v>4.12890625</c:v>
                </c:pt>
                <c:pt idx="5997">
                  <c:v>-3.87109375</c:v>
                </c:pt>
                <c:pt idx="5998">
                  <c:v>-4.87109375</c:v>
                </c:pt>
                <c:pt idx="5999">
                  <c:v>-88.87109375</c:v>
                </c:pt>
                <c:pt idx="6000">
                  <c:v>-20.87109375</c:v>
                </c:pt>
                <c:pt idx="6001">
                  <c:v>-25.87109375</c:v>
                </c:pt>
                <c:pt idx="6002">
                  <c:v>-46.87109375</c:v>
                </c:pt>
                <c:pt idx="6003">
                  <c:v>70.12890625</c:v>
                </c:pt>
                <c:pt idx="6004">
                  <c:v>47.12890625</c:v>
                </c:pt>
                <c:pt idx="6005">
                  <c:v>-87.87109375</c:v>
                </c:pt>
                <c:pt idx="6006">
                  <c:v>-96.87109375</c:v>
                </c:pt>
                <c:pt idx="6007">
                  <c:v>-68.87109375</c:v>
                </c:pt>
                <c:pt idx="6008">
                  <c:v>44.12890625</c:v>
                </c:pt>
                <c:pt idx="6009">
                  <c:v>71.12890625</c:v>
                </c:pt>
                <c:pt idx="6010">
                  <c:v>56.12890625</c:v>
                </c:pt>
                <c:pt idx="6011">
                  <c:v>-2.87109375</c:v>
                </c:pt>
                <c:pt idx="6012">
                  <c:v>73.12890625</c:v>
                </c:pt>
                <c:pt idx="6013">
                  <c:v>-40.87109375</c:v>
                </c:pt>
                <c:pt idx="6014">
                  <c:v>-3.87109375</c:v>
                </c:pt>
                <c:pt idx="6015">
                  <c:v>-31.87109375</c:v>
                </c:pt>
                <c:pt idx="6016">
                  <c:v>46.12890625</c:v>
                </c:pt>
                <c:pt idx="6017">
                  <c:v>-31.87109375</c:v>
                </c:pt>
                <c:pt idx="6018">
                  <c:v>46.12890625</c:v>
                </c:pt>
                <c:pt idx="6019">
                  <c:v>39.12890625</c:v>
                </c:pt>
                <c:pt idx="6020">
                  <c:v>35.12890625</c:v>
                </c:pt>
                <c:pt idx="6021">
                  <c:v>-102.8710938</c:v>
                </c:pt>
                <c:pt idx="6022">
                  <c:v>48.12890625</c:v>
                </c:pt>
                <c:pt idx="6023">
                  <c:v>-40.87109375</c:v>
                </c:pt>
                <c:pt idx="6024">
                  <c:v>-65.87109375</c:v>
                </c:pt>
                <c:pt idx="6025">
                  <c:v>16.12890625</c:v>
                </c:pt>
                <c:pt idx="6026">
                  <c:v>9.12890625</c:v>
                </c:pt>
                <c:pt idx="6027">
                  <c:v>8.12890625</c:v>
                </c:pt>
                <c:pt idx="6028">
                  <c:v>-32.87109375</c:v>
                </c:pt>
                <c:pt idx="6029">
                  <c:v>19.12890625</c:v>
                </c:pt>
                <c:pt idx="6030">
                  <c:v>65.12890625</c:v>
                </c:pt>
                <c:pt idx="6031">
                  <c:v>-24.87109375</c:v>
                </c:pt>
                <c:pt idx="6032">
                  <c:v>19.12890625</c:v>
                </c:pt>
                <c:pt idx="6033">
                  <c:v>1.12890625</c:v>
                </c:pt>
                <c:pt idx="6034">
                  <c:v>-44.87109375</c:v>
                </c:pt>
                <c:pt idx="6035">
                  <c:v>-0.87109375</c:v>
                </c:pt>
                <c:pt idx="6036">
                  <c:v>-75.87109375</c:v>
                </c:pt>
                <c:pt idx="6037">
                  <c:v>-68.87109375</c:v>
                </c:pt>
                <c:pt idx="6038">
                  <c:v>11.12890625</c:v>
                </c:pt>
                <c:pt idx="6039">
                  <c:v>11.12890625</c:v>
                </c:pt>
                <c:pt idx="6040">
                  <c:v>-85.87109375</c:v>
                </c:pt>
                <c:pt idx="6041">
                  <c:v>9.12890625</c:v>
                </c:pt>
                <c:pt idx="6042">
                  <c:v>-33.87109375</c:v>
                </c:pt>
                <c:pt idx="6043">
                  <c:v>-7.87109375</c:v>
                </c:pt>
                <c:pt idx="6044">
                  <c:v>22.12890625</c:v>
                </c:pt>
                <c:pt idx="6045">
                  <c:v>22.12890625</c:v>
                </c:pt>
                <c:pt idx="6046">
                  <c:v>12.12890625</c:v>
                </c:pt>
                <c:pt idx="6047">
                  <c:v>-59.87109375</c:v>
                </c:pt>
                <c:pt idx="6048">
                  <c:v>-82.87109375</c:v>
                </c:pt>
                <c:pt idx="6049">
                  <c:v>24.12890625</c:v>
                </c:pt>
                <c:pt idx="6050">
                  <c:v>-55.87109375</c:v>
                </c:pt>
                <c:pt idx="6051">
                  <c:v>-26.87109375</c:v>
                </c:pt>
                <c:pt idx="6052">
                  <c:v>10.12890625</c:v>
                </c:pt>
                <c:pt idx="6053">
                  <c:v>-134.87109380000001</c:v>
                </c:pt>
                <c:pt idx="6054">
                  <c:v>44.12890625</c:v>
                </c:pt>
                <c:pt idx="6055">
                  <c:v>4.12890625</c:v>
                </c:pt>
                <c:pt idx="6056">
                  <c:v>45.12890625</c:v>
                </c:pt>
                <c:pt idx="6057">
                  <c:v>24.12890625</c:v>
                </c:pt>
                <c:pt idx="6058">
                  <c:v>38.12890625</c:v>
                </c:pt>
                <c:pt idx="6059">
                  <c:v>11.12890625</c:v>
                </c:pt>
                <c:pt idx="6060">
                  <c:v>20.12890625</c:v>
                </c:pt>
                <c:pt idx="6061">
                  <c:v>-2.87109375</c:v>
                </c:pt>
                <c:pt idx="6062">
                  <c:v>-1.87109375</c:v>
                </c:pt>
                <c:pt idx="6063">
                  <c:v>25.12890625</c:v>
                </c:pt>
                <c:pt idx="6064">
                  <c:v>18.12890625</c:v>
                </c:pt>
                <c:pt idx="6065">
                  <c:v>-6.87109375</c:v>
                </c:pt>
                <c:pt idx="6066">
                  <c:v>39.12890625</c:v>
                </c:pt>
                <c:pt idx="6067">
                  <c:v>-70.87109375</c:v>
                </c:pt>
                <c:pt idx="6068">
                  <c:v>-72.87109375</c:v>
                </c:pt>
                <c:pt idx="6069">
                  <c:v>50.12890625</c:v>
                </c:pt>
                <c:pt idx="6070">
                  <c:v>28.12890625</c:v>
                </c:pt>
                <c:pt idx="6071">
                  <c:v>-40.87109375</c:v>
                </c:pt>
                <c:pt idx="6072">
                  <c:v>-28.87109375</c:v>
                </c:pt>
                <c:pt idx="6073">
                  <c:v>-31.87109375</c:v>
                </c:pt>
                <c:pt idx="6074">
                  <c:v>30.12890625</c:v>
                </c:pt>
                <c:pt idx="6075">
                  <c:v>36.12890625</c:v>
                </c:pt>
                <c:pt idx="6076">
                  <c:v>-142.87109380000001</c:v>
                </c:pt>
                <c:pt idx="6077">
                  <c:v>2.12890625</c:v>
                </c:pt>
                <c:pt idx="6078">
                  <c:v>-25.87109375</c:v>
                </c:pt>
                <c:pt idx="6079">
                  <c:v>-55.87109375</c:v>
                </c:pt>
                <c:pt idx="6080">
                  <c:v>19.12890625</c:v>
                </c:pt>
                <c:pt idx="6081">
                  <c:v>1.12890625</c:v>
                </c:pt>
                <c:pt idx="6082">
                  <c:v>22.12890625</c:v>
                </c:pt>
                <c:pt idx="6083">
                  <c:v>38.12890625</c:v>
                </c:pt>
                <c:pt idx="6084">
                  <c:v>-40.87109375</c:v>
                </c:pt>
                <c:pt idx="6085">
                  <c:v>-35.87109375</c:v>
                </c:pt>
                <c:pt idx="6086">
                  <c:v>5.12890625</c:v>
                </c:pt>
                <c:pt idx="6087">
                  <c:v>23.12890625</c:v>
                </c:pt>
                <c:pt idx="6088">
                  <c:v>34.12890625</c:v>
                </c:pt>
                <c:pt idx="6089">
                  <c:v>37.12890625</c:v>
                </c:pt>
                <c:pt idx="6090">
                  <c:v>34.12890625</c:v>
                </c:pt>
                <c:pt idx="6091">
                  <c:v>24.12890625</c:v>
                </c:pt>
                <c:pt idx="6092">
                  <c:v>-0.87109375</c:v>
                </c:pt>
                <c:pt idx="6093">
                  <c:v>33.12890625</c:v>
                </c:pt>
                <c:pt idx="6094">
                  <c:v>42.12890625</c:v>
                </c:pt>
                <c:pt idx="6095">
                  <c:v>-12.87109375</c:v>
                </c:pt>
                <c:pt idx="6096">
                  <c:v>-25.87109375</c:v>
                </c:pt>
                <c:pt idx="6097">
                  <c:v>-20.87109375</c:v>
                </c:pt>
                <c:pt idx="6098">
                  <c:v>-22.87109375</c:v>
                </c:pt>
                <c:pt idx="6099">
                  <c:v>30.12890625</c:v>
                </c:pt>
                <c:pt idx="6100">
                  <c:v>-13.87109375</c:v>
                </c:pt>
                <c:pt idx="6101">
                  <c:v>-30.87109375</c:v>
                </c:pt>
                <c:pt idx="6102">
                  <c:v>-20.87109375</c:v>
                </c:pt>
                <c:pt idx="6103">
                  <c:v>-66.87109375</c:v>
                </c:pt>
                <c:pt idx="6104">
                  <c:v>-73.87109375</c:v>
                </c:pt>
                <c:pt idx="6105">
                  <c:v>32.12890625</c:v>
                </c:pt>
                <c:pt idx="6106">
                  <c:v>-8.87109375</c:v>
                </c:pt>
                <c:pt idx="6107">
                  <c:v>10.12890625</c:v>
                </c:pt>
                <c:pt idx="6108">
                  <c:v>-20.87109375</c:v>
                </c:pt>
                <c:pt idx="6109">
                  <c:v>25.12890625</c:v>
                </c:pt>
                <c:pt idx="6110">
                  <c:v>45.12890625</c:v>
                </c:pt>
                <c:pt idx="6111">
                  <c:v>9.12890625</c:v>
                </c:pt>
                <c:pt idx="6112">
                  <c:v>-97.87109375</c:v>
                </c:pt>
                <c:pt idx="6113">
                  <c:v>8.12890625</c:v>
                </c:pt>
                <c:pt idx="6114">
                  <c:v>-0.66015625</c:v>
                </c:pt>
                <c:pt idx="6115">
                  <c:v>23.33984375</c:v>
                </c:pt>
                <c:pt idx="6116">
                  <c:v>31.33984375</c:v>
                </c:pt>
                <c:pt idx="6117">
                  <c:v>73.33984375</c:v>
                </c:pt>
                <c:pt idx="6118">
                  <c:v>-45.66015625</c:v>
                </c:pt>
                <c:pt idx="6119">
                  <c:v>-9.66015625</c:v>
                </c:pt>
                <c:pt idx="6120">
                  <c:v>56.33984375</c:v>
                </c:pt>
                <c:pt idx="6121">
                  <c:v>94.33984375</c:v>
                </c:pt>
                <c:pt idx="6122">
                  <c:v>-37.66015625</c:v>
                </c:pt>
                <c:pt idx="6123">
                  <c:v>-2.66015625</c:v>
                </c:pt>
                <c:pt idx="6124">
                  <c:v>-1.66015625</c:v>
                </c:pt>
                <c:pt idx="6125">
                  <c:v>-11.66015625</c:v>
                </c:pt>
                <c:pt idx="6126">
                  <c:v>4.33984375</c:v>
                </c:pt>
                <c:pt idx="6127">
                  <c:v>60.33984375</c:v>
                </c:pt>
                <c:pt idx="6128">
                  <c:v>-65.66015625</c:v>
                </c:pt>
                <c:pt idx="6129">
                  <c:v>75.33984375</c:v>
                </c:pt>
                <c:pt idx="6130">
                  <c:v>12.33984375</c:v>
                </c:pt>
                <c:pt idx="6131">
                  <c:v>-35.66015625</c:v>
                </c:pt>
                <c:pt idx="6132">
                  <c:v>48.33984375</c:v>
                </c:pt>
                <c:pt idx="6133">
                  <c:v>-15.66015625</c:v>
                </c:pt>
                <c:pt idx="6134">
                  <c:v>19.33984375</c:v>
                </c:pt>
                <c:pt idx="6135">
                  <c:v>-61.66015625</c:v>
                </c:pt>
                <c:pt idx="6136">
                  <c:v>-4.66015625</c:v>
                </c:pt>
                <c:pt idx="6137">
                  <c:v>16.33984375</c:v>
                </c:pt>
                <c:pt idx="6138">
                  <c:v>52.33984375</c:v>
                </c:pt>
                <c:pt idx="6139">
                  <c:v>-64.66015625</c:v>
                </c:pt>
                <c:pt idx="6140">
                  <c:v>-99.66015625</c:v>
                </c:pt>
                <c:pt idx="6141">
                  <c:v>13.33984375</c:v>
                </c:pt>
                <c:pt idx="6142">
                  <c:v>-15.66015625</c:v>
                </c:pt>
                <c:pt idx="6143">
                  <c:v>77.33984375</c:v>
                </c:pt>
                <c:pt idx="6144">
                  <c:v>20.33984375</c:v>
                </c:pt>
                <c:pt idx="6145">
                  <c:v>-5.66015625</c:v>
                </c:pt>
                <c:pt idx="6146">
                  <c:v>-32.66015625</c:v>
                </c:pt>
                <c:pt idx="6147">
                  <c:v>-60.66015625</c:v>
                </c:pt>
                <c:pt idx="6148">
                  <c:v>-60.66015625</c:v>
                </c:pt>
                <c:pt idx="6149">
                  <c:v>-55.66015625</c:v>
                </c:pt>
                <c:pt idx="6150">
                  <c:v>-58.66015625</c:v>
                </c:pt>
                <c:pt idx="6151">
                  <c:v>-56.66015625</c:v>
                </c:pt>
                <c:pt idx="6152">
                  <c:v>-16.66015625</c:v>
                </c:pt>
                <c:pt idx="6153">
                  <c:v>25.33984375</c:v>
                </c:pt>
                <c:pt idx="6154">
                  <c:v>-46.66015625</c:v>
                </c:pt>
                <c:pt idx="6155">
                  <c:v>-34.66015625</c:v>
                </c:pt>
                <c:pt idx="6156">
                  <c:v>22.33984375</c:v>
                </c:pt>
                <c:pt idx="6157">
                  <c:v>1.33984375</c:v>
                </c:pt>
                <c:pt idx="6158">
                  <c:v>5.33984375</c:v>
                </c:pt>
                <c:pt idx="6159">
                  <c:v>-33.66015625</c:v>
                </c:pt>
                <c:pt idx="6160">
                  <c:v>20.33984375</c:v>
                </c:pt>
                <c:pt idx="6161">
                  <c:v>69.33984375</c:v>
                </c:pt>
                <c:pt idx="6162">
                  <c:v>-15.66015625</c:v>
                </c:pt>
                <c:pt idx="6163">
                  <c:v>-11.66015625</c:v>
                </c:pt>
                <c:pt idx="6164">
                  <c:v>-37.66015625</c:v>
                </c:pt>
                <c:pt idx="6165">
                  <c:v>120.3398438</c:v>
                </c:pt>
                <c:pt idx="6166">
                  <c:v>-11.66015625</c:v>
                </c:pt>
                <c:pt idx="6167">
                  <c:v>-55.66015625</c:v>
                </c:pt>
                <c:pt idx="6168">
                  <c:v>-61.66015625</c:v>
                </c:pt>
                <c:pt idx="6169">
                  <c:v>-50.66015625</c:v>
                </c:pt>
                <c:pt idx="6170">
                  <c:v>-42.66015625</c:v>
                </c:pt>
                <c:pt idx="6171">
                  <c:v>-11.66015625</c:v>
                </c:pt>
                <c:pt idx="6172">
                  <c:v>65.33984375</c:v>
                </c:pt>
                <c:pt idx="6173">
                  <c:v>-20.66015625</c:v>
                </c:pt>
                <c:pt idx="6174">
                  <c:v>45.33984375</c:v>
                </c:pt>
                <c:pt idx="6175">
                  <c:v>21.33984375</c:v>
                </c:pt>
                <c:pt idx="6176">
                  <c:v>13.12890625</c:v>
                </c:pt>
                <c:pt idx="6177">
                  <c:v>29.12890625</c:v>
                </c:pt>
                <c:pt idx="6178">
                  <c:v>48.12890625</c:v>
                </c:pt>
                <c:pt idx="6179">
                  <c:v>-4.87109375</c:v>
                </c:pt>
                <c:pt idx="6180">
                  <c:v>29.12890625</c:v>
                </c:pt>
                <c:pt idx="6181">
                  <c:v>-55.87109375</c:v>
                </c:pt>
                <c:pt idx="6182">
                  <c:v>23.12890625</c:v>
                </c:pt>
                <c:pt idx="6183">
                  <c:v>-31.87109375</c:v>
                </c:pt>
                <c:pt idx="6184">
                  <c:v>42.12890625</c:v>
                </c:pt>
                <c:pt idx="6185">
                  <c:v>-3.87109375</c:v>
                </c:pt>
                <c:pt idx="6186">
                  <c:v>29.12890625</c:v>
                </c:pt>
                <c:pt idx="6187">
                  <c:v>-35.87109375</c:v>
                </c:pt>
                <c:pt idx="6188">
                  <c:v>2.12890625</c:v>
                </c:pt>
                <c:pt idx="6189">
                  <c:v>-119.8710938</c:v>
                </c:pt>
                <c:pt idx="6190">
                  <c:v>89.12890625</c:v>
                </c:pt>
                <c:pt idx="6191">
                  <c:v>-36.87109375</c:v>
                </c:pt>
                <c:pt idx="6192">
                  <c:v>-20.87109375</c:v>
                </c:pt>
                <c:pt idx="6193">
                  <c:v>-16.87109375</c:v>
                </c:pt>
                <c:pt idx="6194">
                  <c:v>6.12890625</c:v>
                </c:pt>
                <c:pt idx="6195">
                  <c:v>-3.87109375</c:v>
                </c:pt>
                <c:pt idx="6196">
                  <c:v>66.12890625</c:v>
                </c:pt>
                <c:pt idx="6197">
                  <c:v>-58.87109375</c:v>
                </c:pt>
                <c:pt idx="6198">
                  <c:v>-29.87109375</c:v>
                </c:pt>
                <c:pt idx="6199">
                  <c:v>-18.87109375</c:v>
                </c:pt>
                <c:pt idx="6200">
                  <c:v>14.12890625</c:v>
                </c:pt>
                <c:pt idx="6201">
                  <c:v>-0.87109375</c:v>
                </c:pt>
                <c:pt idx="6202">
                  <c:v>28.12890625</c:v>
                </c:pt>
                <c:pt idx="6203">
                  <c:v>-37.87109375</c:v>
                </c:pt>
                <c:pt idx="6204">
                  <c:v>-11.87109375</c:v>
                </c:pt>
                <c:pt idx="6205">
                  <c:v>-30.87109375</c:v>
                </c:pt>
                <c:pt idx="6206">
                  <c:v>-75.87109375</c:v>
                </c:pt>
                <c:pt idx="6207">
                  <c:v>1.12890625</c:v>
                </c:pt>
                <c:pt idx="6208">
                  <c:v>-42.87109375</c:v>
                </c:pt>
                <c:pt idx="6209">
                  <c:v>-23.87109375</c:v>
                </c:pt>
                <c:pt idx="6210">
                  <c:v>12.12890625</c:v>
                </c:pt>
                <c:pt idx="6211">
                  <c:v>-45.87109375</c:v>
                </c:pt>
                <c:pt idx="6212">
                  <c:v>83.12890625</c:v>
                </c:pt>
                <c:pt idx="6213">
                  <c:v>-43.87109375</c:v>
                </c:pt>
                <c:pt idx="6214">
                  <c:v>28.12890625</c:v>
                </c:pt>
                <c:pt idx="6215">
                  <c:v>-44.87109375</c:v>
                </c:pt>
                <c:pt idx="6216">
                  <c:v>7.12890625</c:v>
                </c:pt>
                <c:pt idx="6217">
                  <c:v>-64.87109375</c:v>
                </c:pt>
                <c:pt idx="6218">
                  <c:v>-2.87109375</c:v>
                </c:pt>
                <c:pt idx="6219">
                  <c:v>84.12890625</c:v>
                </c:pt>
                <c:pt idx="6220">
                  <c:v>118.1289062</c:v>
                </c:pt>
                <c:pt idx="6221">
                  <c:v>48.12890625</c:v>
                </c:pt>
                <c:pt idx="6222">
                  <c:v>26.12890625</c:v>
                </c:pt>
                <c:pt idx="6223">
                  <c:v>1.12890625</c:v>
                </c:pt>
                <c:pt idx="6224">
                  <c:v>-0.87109375</c:v>
                </c:pt>
                <c:pt idx="6225">
                  <c:v>14.12890625</c:v>
                </c:pt>
                <c:pt idx="6226">
                  <c:v>-19.87109375</c:v>
                </c:pt>
                <c:pt idx="6227">
                  <c:v>22.12890625</c:v>
                </c:pt>
                <c:pt idx="6228">
                  <c:v>-16.87109375</c:v>
                </c:pt>
                <c:pt idx="6229">
                  <c:v>-28.87109375</c:v>
                </c:pt>
                <c:pt idx="6230">
                  <c:v>30.12890625</c:v>
                </c:pt>
                <c:pt idx="6231">
                  <c:v>31.12890625</c:v>
                </c:pt>
                <c:pt idx="6232">
                  <c:v>30.12890625</c:v>
                </c:pt>
                <c:pt idx="6233">
                  <c:v>-31.87109375</c:v>
                </c:pt>
                <c:pt idx="6234">
                  <c:v>23.12890625</c:v>
                </c:pt>
                <c:pt idx="6235">
                  <c:v>-2.87109375</c:v>
                </c:pt>
                <c:pt idx="6236">
                  <c:v>48.12890625</c:v>
                </c:pt>
                <c:pt idx="6237">
                  <c:v>-44.87109375</c:v>
                </c:pt>
                <c:pt idx="6238">
                  <c:v>-8.87109375</c:v>
                </c:pt>
                <c:pt idx="6239">
                  <c:v>19.12890625</c:v>
                </c:pt>
                <c:pt idx="6240">
                  <c:v>-21.87109375</c:v>
                </c:pt>
                <c:pt idx="6241">
                  <c:v>56.12890625</c:v>
                </c:pt>
                <c:pt idx="6242">
                  <c:v>-10.87109375</c:v>
                </c:pt>
                <c:pt idx="6243">
                  <c:v>-3.87109375</c:v>
                </c:pt>
                <c:pt idx="6244">
                  <c:v>9.12890625</c:v>
                </c:pt>
                <c:pt idx="6245">
                  <c:v>35.12890625</c:v>
                </c:pt>
                <c:pt idx="6246">
                  <c:v>-7.87109375</c:v>
                </c:pt>
                <c:pt idx="6247">
                  <c:v>-78.87109375</c:v>
                </c:pt>
                <c:pt idx="6248">
                  <c:v>27.12890625</c:v>
                </c:pt>
                <c:pt idx="6249">
                  <c:v>13.12890625</c:v>
                </c:pt>
                <c:pt idx="6250">
                  <c:v>13.12890625</c:v>
                </c:pt>
                <c:pt idx="6251">
                  <c:v>52.12890625</c:v>
                </c:pt>
                <c:pt idx="6252">
                  <c:v>14.12890625</c:v>
                </c:pt>
                <c:pt idx="6253">
                  <c:v>45.12890625</c:v>
                </c:pt>
                <c:pt idx="6254">
                  <c:v>24.12890625</c:v>
                </c:pt>
                <c:pt idx="6255">
                  <c:v>76.12890625</c:v>
                </c:pt>
                <c:pt idx="6256">
                  <c:v>48.12890625</c:v>
                </c:pt>
                <c:pt idx="6257">
                  <c:v>9.12890625</c:v>
                </c:pt>
                <c:pt idx="6258">
                  <c:v>-56.87109375</c:v>
                </c:pt>
                <c:pt idx="6259">
                  <c:v>-92.87109375</c:v>
                </c:pt>
                <c:pt idx="6260">
                  <c:v>-61.87109375</c:v>
                </c:pt>
                <c:pt idx="6261">
                  <c:v>5.1875</c:v>
                </c:pt>
                <c:pt idx="6262">
                  <c:v>-56.8125</c:v>
                </c:pt>
                <c:pt idx="6263">
                  <c:v>30.1875</c:v>
                </c:pt>
                <c:pt idx="6264">
                  <c:v>9.1875</c:v>
                </c:pt>
                <c:pt idx="6265">
                  <c:v>8.1875</c:v>
                </c:pt>
                <c:pt idx="6266">
                  <c:v>8.1875</c:v>
                </c:pt>
                <c:pt idx="6267">
                  <c:v>-0.8125</c:v>
                </c:pt>
                <c:pt idx="6268">
                  <c:v>45.1875</c:v>
                </c:pt>
                <c:pt idx="6269">
                  <c:v>40.1875</c:v>
                </c:pt>
                <c:pt idx="6270">
                  <c:v>25.1875</c:v>
                </c:pt>
                <c:pt idx="6271">
                  <c:v>30.1875</c:v>
                </c:pt>
                <c:pt idx="6272">
                  <c:v>-15.8125</c:v>
                </c:pt>
                <c:pt idx="6273">
                  <c:v>48.1875</c:v>
                </c:pt>
                <c:pt idx="6274">
                  <c:v>56.1875</c:v>
                </c:pt>
                <c:pt idx="6275">
                  <c:v>0.1875</c:v>
                </c:pt>
                <c:pt idx="6276">
                  <c:v>-7.8125</c:v>
                </c:pt>
                <c:pt idx="6277">
                  <c:v>61.1875</c:v>
                </c:pt>
                <c:pt idx="6278">
                  <c:v>-33.8125</c:v>
                </c:pt>
                <c:pt idx="6279">
                  <c:v>-18.8125</c:v>
                </c:pt>
                <c:pt idx="6280">
                  <c:v>126.1875</c:v>
                </c:pt>
                <c:pt idx="6281">
                  <c:v>-55.8125</c:v>
                </c:pt>
                <c:pt idx="6282">
                  <c:v>-43.8125</c:v>
                </c:pt>
                <c:pt idx="6283">
                  <c:v>40.1875</c:v>
                </c:pt>
                <c:pt idx="6284">
                  <c:v>-58.8125</c:v>
                </c:pt>
                <c:pt idx="6285">
                  <c:v>57.1875</c:v>
                </c:pt>
                <c:pt idx="6286">
                  <c:v>24.1875</c:v>
                </c:pt>
                <c:pt idx="6287">
                  <c:v>-22.8125</c:v>
                </c:pt>
                <c:pt idx="6288">
                  <c:v>27.1875</c:v>
                </c:pt>
                <c:pt idx="6289">
                  <c:v>12.1875</c:v>
                </c:pt>
                <c:pt idx="6290">
                  <c:v>8.1875</c:v>
                </c:pt>
                <c:pt idx="6291">
                  <c:v>-10.8125</c:v>
                </c:pt>
                <c:pt idx="6292">
                  <c:v>-4.8125</c:v>
                </c:pt>
                <c:pt idx="6293">
                  <c:v>-27.8125</c:v>
                </c:pt>
                <c:pt idx="6294">
                  <c:v>42.1875</c:v>
                </c:pt>
                <c:pt idx="6295">
                  <c:v>-36.8125</c:v>
                </c:pt>
                <c:pt idx="6296">
                  <c:v>16.1875</c:v>
                </c:pt>
                <c:pt idx="6297">
                  <c:v>90.1875</c:v>
                </c:pt>
                <c:pt idx="6298">
                  <c:v>-40.8125</c:v>
                </c:pt>
                <c:pt idx="6299">
                  <c:v>-8.8125</c:v>
                </c:pt>
                <c:pt idx="6300">
                  <c:v>-86.8125</c:v>
                </c:pt>
                <c:pt idx="6301">
                  <c:v>-44.8125</c:v>
                </c:pt>
                <c:pt idx="6302">
                  <c:v>-104.8125</c:v>
                </c:pt>
                <c:pt idx="6303">
                  <c:v>43.1875</c:v>
                </c:pt>
                <c:pt idx="6304">
                  <c:v>36.1875</c:v>
                </c:pt>
                <c:pt idx="6305">
                  <c:v>-21.8125</c:v>
                </c:pt>
                <c:pt idx="6306">
                  <c:v>8.1875</c:v>
                </c:pt>
                <c:pt idx="6307">
                  <c:v>-45.8125</c:v>
                </c:pt>
                <c:pt idx="6308">
                  <c:v>-35.8125</c:v>
                </c:pt>
                <c:pt idx="6309">
                  <c:v>69.1875</c:v>
                </c:pt>
                <c:pt idx="6310">
                  <c:v>-78.8125</c:v>
                </c:pt>
                <c:pt idx="6311">
                  <c:v>13.1875</c:v>
                </c:pt>
                <c:pt idx="6312">
                  <c:v>8.1875</c:v>
                </c:pt>
                <c:pt idx="6313">
                  <c:v>27.1875</c:v>
                </c:pt>
                <c:pt idx="6314">
                  <c:v>27.1875</c:v>
                </c:pt>
                <c:pt idx="6315">
                  <c:v>-14.8125</c:v>
                </c:pt>
                <c:pt idx="6316">
                  <c:v>14.1875</c:v>
                </c:pt>
                <c:pt idx="6317">
                  <c:v>-11.8125</c:v>
                </c:pt>
                <c:pt idx="6318">
                  <c:v>-29.8125</c:v>
                </c:pt>
                <c:pt idx="6319">
                  <c:v>24.1875</c:v>
                </c:pt>
                <c:pt idx="6320">
                  <c:v>-0.8125</c:v>
                </c:pt>
                <c:pt idx="6321">
                  <c:v>-5.8125</c:v>
                </c:pt>
                <c:pt idx="6322">
                  <c:v>34.1875</c:v>
                </c:pt>
                <c:pt idx="6323">
                  <c:v>17.1875</c:v>
                </c:pt>
                <c:pt idx="6324">
                  <c:v>-8.8125</c:v>
                </c:pt>
                <c:pt idx="6325">
                  <c:v>-23.8125</c:v>
                </c:pt>
                <c:pt idx="6326">
                  <c:v>22.1875</c:v>
                </c:pt>
                <c:pt idx="6327">
                  <c:v>74.24609375</c:v>
                </c:pt>
                <c:pt idx="6328">
                  <c:v>89.24609375</c:v>
                </c:pt>
                <c:pt idx="6329">
                  <c:v>17.24609375</c:v>
                </c:pt>
                <c:pt idx="6330">
                  <c:v>-24.75390625</c:v>
                </c:pt>
                <c:pt idx="6331">
                  <c:v>-39.75390625</c:v>
                </c:pt>
                <c:pt idx="6332">
                  <c:v>4.24609375</c:v>
                </c:pt>
                <c:pt idx="6333">
                  <c:v>-27.75390625</c:v>
                </c:pt>
                <c:pt idx="6334">
                  <c:v>-36.75390625</c:v>
                </c:pt>
                <c:pt idx="6335">
                  <c:v>-8.75390625</c:v>
                </c:pt>
                <c:pt idx="6336">
                  <c:v>-84.75390625</c:v>
                </c:pt>
                <c:pt idx="6337">
                  <c:v>-29.75390625</c:v>
                </c:pt>
                <c:pt idx="6338">
                  <c:v>-15.75390625</c:v>
                </c:pt>
                <c:pt idx="6339">
                  <c:v>-24.75390625</c:v>
                </c:pt>
                <c:pt idx="6340">
                  <c:v>54.24609375</c:v>
                </c:pt>
                <c:pt idx="6341">
                  <c:v>-8.75390625</c:v>
                </c:pt>
                <c:pt idx="6342">
                  <c:v>-8.75390625</c:v>
                </c:pt>
                <c:pt idx="6343">
                  <c:v>33.24609375</c:v>
                </c:pt>
                <c:pt idx="6344">
                  <c:v>15.24609375</c:v>
                </c:pt>
                <c:pt idx="6345">
                  <c:v>19.24609375</c:v>
                </c:pt>
                <c:pt idx="6346">
                  <c:v>59.24609375</c:v>
                </c:pt>
                <c:pt idx="6347">
                  <c:v>-30.75390625</c:v>
                </c:pt>
                <c:pt idx="6348">
                  <c:v>55.24609375</c:v>
                </c:pt>
                <c:pt idx="6349">
                  <c:v>0.24609375</c:v>
                </c:pt>
                <c:pt idx="6350">
                  <c:v>-3.75390625</c:v>
                </c:pt>
                <c:pt idx="6351">
                  <c:v>13.24609375</c:v>
                </c:pt>
                <c:pt idx="6352">
                  <c:v>-9.75390625</c:v>
                </c:pt>
                <c:pt idx="6353">
                  <c:v>28.24609375</c:v>
                </c:pt>
                <c:pt idx="6354">
                  <c:v>-15.75390625</c:v>
                </c:pt>
                <c:pt idx="6355">
                  <c:v>25.24609375</c:v>
                </c:pt>
                <c:pt idx="6356">
                  <c:v>-43.75390625</c:v>
                </c:pt>
                <c:pt idx="6357">
                  <c:v>16.24609375</c:v>
                </c:pt>
                <c:pt idx="6358">
                  <c:v>13.24609375</c:v>
                </c:pt>
                <c:pt idx="6359">
                  <c:v>70.24609375</c:v>
                </c:pt>
                <c:pt idx="6360">
                  <c:v>-62.75390625</c:v>
                </c:pt>
                <c:pt idx="6361">
                  <c:v>-0.75390625</c:v>
                </c:pt>
                <c:pt idx="6362">
                  <c:v>49.24609375</c:v>
                </c:pt>
                <c:pt idx="6363">
                  <c:v>26.24609375</c:v>
                </c:pt>
                <c:pt idx="6364">
                  <c:v>-6.75390625</c:v>
                </c:pt>
                <c:pt idx="6365">
                  <c:v>16.24609375</c:v>
                </c:pt>
                <c:pt idx="6366">
                  <c:v>-80.75390625</c:v>
                </c:pt>
                <c:pt idx="6367">
                  <c:v>-52.75390625</c:v>
                </c:pt>
                <c:pt idx="6368">
                  <c:v>-37.75390625</c:v>
                </c:pt>
                <c:pt idx="6369">
                  <c:v>49.24609375</c:v>
                </c:pt>
                <c:pt idx="6370">
                  <c:v>-62.75390625</c:v>
                </c:pt>
                <c:pt idx="6371">
                  <c:v>26.24609375</c:v>
                </c:pt>
                <c:pt idx="6372">
                  <c:v>-27.75390625</c:v>
                </c:pt>
                <c:pt idx="6373">
                  <c:v>58.24609375</c:v>
                </c:pt>
                <c:pt idx="6374">
                  <c:v>35.24609375</c:v>
                </c:pt>
                <c:pt idx="6375">
                  <c:v>21.24609375</c:v>
                </c:pt>
                <c:pt idx="6376">
                  <c:v>-12.75390625</c:v>
                </c:pt>
                <c:pt idx="6377">
                  <c:v>-55.75390625</c:v>
                </c:pt>
                <c:pt idx="6378">
                  <c:v>78.24609375</c:v>
                </c:pt>
                <c:pt idx="6379">
                  <c:v>-58.75390625</c:v>
                </c:pt>
                <c:pt idx="6380">
                  <c:v>13.24609375</c:v>
                </c:pt>
                <c:pt idx="6381">
                  <c:v>-10.75390625</c:v>
                </c:pt>
                <c:pt idx="6382">
                  <c:v>-52.75390625</c:v>
                </c:pt>
                <c:pt idx="6383">
                  <c:v>-51.75390625</c:v>
                </c:pt>
                <c:pt idx="6384">
                  <c:v>-39.75390625</c:v>
                </c:pt>
                <c:pt idx="6385">
                  <c:v>18.24609375</c:v>
                </c:pt>
                <c:pt idx="6386">
                  <c:v>-22.75390625</c:v>
                </c:pt>
                <c:pt idx="6387">
                  <c:v>17.24609375</c:v>
                </c:pt>
                <c:pt idx="6388">
                  <c:v>20.24609375</c:v>
                </c:pt>
                <c:pt idx="6389">
                  <c:v>89.24609375</c:v>
                </c:pt>
                <c:pt idx="6390">
                  <c:v>53.24609375</c:v>
                </c:pt>
                <c:pt idx="6391">
                  <c:v>-78.75390625</c:v>
                </c:pt>
                <c:pt idx="6392">
                  <c:v>-2.75390625</c:v>
                </c:pt>
                <c:pt idx="6393">
                  <c:v>-67.75390625</c:v>
                </c:pt>
                <c:pt idx="6394">
                  <c:v>40.24609375</c:v>
                </c:pt>
                <c:pt idx="6395">
                  <c:v>-30.75390625</c:v>
                </c:pt>
                <c:pt idx="6396">
                  <c:v>-19.75390625</c:v>
                </c:pt>
                <c:pt idx="6397">
                  <c:v>80.24609375</c:v>
                </c:pt>
                <c:pt idx="6398">
                  <c:v>-31.75390625</c:v>
                </c:pt>
                <c:pt idx="6399">
                  <c:v>-77.75390625</c:v>
                </c:pt>
                <c:pt idx="6400">
                  <c:v>4.24609375</c:v>
                </c:pt>
                <c:pt idx="6401">
                  <c:v>-38.75390625</c:v>
                </c:pt>
                <c:pt idx="6402">
                  <c:v>85.24609375</c:v>
                </c:pt>
                <c:pt idx="6403">
                  <c:v>47.24609375</c:v>
                </c:pt>
                <c:pt idx="6404">
                  <c:v>-68.75390625</c:v>
                </c:pt>
                <c:pt idx="6405">
                  <c:v>43.24609375</c:v>
                </c:pt>
                <c:pt idx="6406">
                  <c:v>-94.75390625</c:v>
                </c:pt>
                <c:pt idx="6407">
                  <c:v>20.24609375</c:v>
                </c:pt>
                <c:pt idx="6408">
                  <c:v>21.24609375</c:v>
                </c:pt>
                <c:pt idx="6409">
                  <c:v>82.94140625</c:v>
                </c:pt>
                <c:pt idx="6410">
                  <c:v>32.94140625</c:v>
                </c:pt>
                <c:pt idx="6411">
                  <c:v>46.94140625</c:v>
                </c:pt>
                <c:pt idx="6412">
                  <c:v>53.94140625</c:v>
                </c:pt>
                <c:pt idx="6413">
                  <c:v>39.94140625</c:v>
                </c:pt>
                <c:pt idx="6414">
                  <c:v>70.94140625</c:v>
                </c:pt>
                <c:pt idx="6415">
                  <c:v>-15.05859375</c:v>
                </c:pt>
                <c:pt idx="6416">
                  <c:v>21.94140625</c:v>
                </c:pt>
                <c:pt idx="6417">
                  <c:v>-38.05859375</c:v>
                </c:pt>
                <c:pt idx="6418">
                  <c:v>20.94140625</c:v>
                </c:pt>
                <c:pt idx="6419">
                  <c:v>21.94140625</c:v>
                </c:pt>
                <c:pt idx="6420">
                  <c:v>25.94140625</c:v>
                </c:pt>
                <c:pt idx="6421">
                  <c:v>48.94140625</c:v>
                </c:pt>
                <c:pt idx="6422">
                  <c:v>94.94140625</c:v>
                </c:pt>
                <c:pt idx="6423">
                  <c:v>65.94140625</c:v>
                </c:pt>
                <c:pt idx="6424">
                  <c:v>9.94140625</c:v>
                </c:pt>
                <c:pt idx="6425">
                  <c:v>5.94140625</c:v>
                </c:pt>
                <c:pt idx="6426">
                  <c:v>27.94140625</c:v>
                </c:pt>
                <c:pt idx="6427">
                  <c:v>-14.05859375</c:v>
                </c:pt>
                <c:pt idx="6428">
                  <c:v>42.94140625</c:v>
                </c:pt>
                <c:pt idx="6429">
                  <c:v>24.94140625</c:v>
                </c:pt>
                <c:pt idx="6430">
                  <c:v>11.94140625</c:v>
                </c:pt>
                <c:pt idx="6431">
                  <c:v>41.94140625</c:v>
                </c:pt>
                <c:pt idx="6432">
                  <c:v>-76.05859375</c:v>
                </c:pt>
                <c:pt idx="6433">
                  <c:v>7.94140625</c:v>
                </c:pt>
                <c:pt idx="6434">
                  <c:v>-8.05859375</c:v>
                </c:pt>
                <c:pt idx="6435">
                  <c:v>-41.05859375</c:v>
                </c:pt>
                <c:pt idx="6436">
                  <c:v>-12.05859375</c:v>
                </c:pt>
                <c:pt idx="6437">
                  <c:v>-35.05859375</c:v>
                </c:pt>
                <c:pt idx="6438">
                  <c:v>-38.05859375</c:v>
                </c:pt>
                <c:pt idx="6439">
                  <c:v>-1.05859375</c:v>
                </c:pt>
                <c:pt idx="6440">
                  <c:v>-48.05859375</c:v>
                </c:pt>
                <c:pt idx="6441">
                  <c:v>-29.05859375</c:v>
                </c:pt>
                <c:pt idx="6442">
                  <c:v>26.94140625</c:v>
                </c:pt>
                <c:pt idx="6443">
                  <c:v>-55.05859375</c:v>
                </c:pt>
                <c:pt idx="6444">
                  <c:v>37.94140625</c:v>
                </c:pt>
                <c:pt idx="6445">
                  <c:v>52.94140625</c:v>
                </c:pt>
                <c:pt idx="6446">
                  <c:v>-79.05859375</c:v>
                </c:pt>
                <c:pt idx="6447">
                  <c:v>-10.05859375</c:v>
                </c:pt>
                <c:pt idx="6448">
                  <c:v>34.94140625</c:v>
                </c:pt>
                <c:pt idx="6449">
                  <c:v>-41.05859375</c:v>
                </c:pt>
                <c:pt idx="6450">
                  <c:v>87.94140625</c:v>
                </c:pt>
                <c:pt idx="6451">
                  <c:v>-93.05859375</c:v>
                </c:pt>
                <c:pt idx="6452">
                  <c:v>-74.05859375</c:v>
                </c:pt>
                <c:pt idx="6453">
                  <c:v>-50.05859375</c:v>
                </c:pt>
                <c:pt idx="6454">
                  <c:v>-16.05859375</c:v>
                </c:pt>
                <c:pt idx="6455">
                  <c:v>94.94140625</c:v>
                </c:pt>
                <c:pt idx="6456">
                  <c:v>-37.05859375</c:v>
                </c:pt>
                <c:pt idx="6457">
                  <c:v>-2.05859375</c:v>
                </c:pt>
                <c:pt idx="6458">
                  <c:v>-35.05859375</c:v>
                </c:pt>
                <c:pt idx="6459">
                  <c:v>88.94140625</c:v>
                </c:pt>
                <c:pt idx="6460">
                  <c:v>-28.05859375</c:v>
                </c:pt>
                <c:pt idx="6461">
                  <c:v>42.94140625</c:v>
                </c:pt>
                <c:pt idx="6462">
                  <c:v>-9.05859375</c:v>
                </c:pt>
                <c:pt idx="6463">
                  <c:v>-78.05859375</c:v>
                </c:pt>
                <c:pt idx="6464">
                  <c:v>-24.05859375</c:v>
                </c:pt>
                <c:pt idx="6465">
                  <c:v>52.94140625</c:v>
                </c:pt>
                <c:pt idx="6466">
                  <c:v>-62.05859375</c:v>
                </c:pt>
                <c:pt idx="6467">
                  <c:v>90.94140625</c:v>
                </c:pt>
                <c:pt idx="6468">
                  <c:v>-58.05859375</c:v>
                </c:pt>
                <c:pt idx="6469">
                  <c:v>52.94140625</c:v>
                </c:pt>
                <c:pt idx="6470">
                  <c:v>33.94140625</c:v>
                </c:pt>
                <c:pt idx="6471">
                  <c:v>64.94140625</c:v>
                </c:pt>
                <c:pt idx="6472">
                  <c:v>-37.05859375</c:v>
                </c:pt>
                <c:pt idx="6473">
                  <c:v>-37.05859375</c:v>
                </c:pt>
                <c:pt idx="6474">
                  <c:v>-32.05859375</c:v>
                </c:pt>
                <c:pt idx="6475">
                  <c:v>-24.05859375</c:v>
                </c:pt>
                <c:pt idx="6476">
                  <c:v>-98.05859375</c:v>
                </c:pt>
                <c:pt idx="6477">
                  <c:v>-9.05859375</c:v>
                </c:pt>
                <c:pt idx="6478">
                  <c:v>60.94140625</c:v>
                </c:pt>
                <c:pt idx="6479">
                  <c:v>-54.05859375</c:v>
                </c:pt>
                <c:pt idx="6480">
                  <c:v>11.94140625</c:v>
                </c:pt>
                <c:pt idx="6481">
                  <c:v>-42.05859375</c:v>
                </c:pt>
                <c:pt idx="6482">
                  <c:v>-22.05859375</c:v>
                </c:pt>
                <c:pt idx="6483">
                  <c:v>0.94140625</c:v>
                </c:pt>
                <c:pt idx="6484">
                  <c:v>9.94140625</c:v>
                </c:pt>
                <c:pt idx="6485">
                  <c:v>39.94140625</c:v>
                </c:pt>
                <c:pt idx="6486">
                  <c:v>58.94140625</c:v>
                </c:pt>
                <c:pt idx="6487">
                  <c:v>27.94140625</c:v>
                </c:pt>
                <c:pt idx="6488">
                  <c:v>-5.05859375</c:v>
                </c:pt>
                <c:pt idx="6489">
                  <c:v>-39.05859375</c:v>
                </c:pt>
                <c:pt idx="6490">
                  <c:v>-42.05859375</c:v>
                </c:pt>
                <c:pt idx="6491">
                  <c:v>-61.05859375</c:v>
                </c:pt>
                <c:pt idx="6492">
                  <c:v>37.94140625</c:v>
                </c:pt>
                <c:pt idx="6493">
                  <c:v>-86.05859375</c:v>
                </c:pt>
                <c:pt idx="6494">
                  <c:v>5.94140625</c:v>
                </c:pt>
                <c:pt idx="6495">
                  <c:v>-44.05859375</c:v>
                </c:pt>
                <c:pt idx="6496">
                  <c:v>-4.05859375</c:v>
                </c:pt>
                <c:pt idx="6497">
                  <c:v>-6.05859375</c:v>
                </c:pt>
                <c:pt idx="6498">
                  <c:v>-66.05859375</c:v>
                </c:pt>
                <c:pt idx="6499">
                  <c:v>-16.05859375</c:v>
                </c:pt>
                <c:pt idx="6500">
                  <c:v>-72.05859375</c:v>
                </c:pt>
                <c:pt idx="6501">
                  <c:v>-70.05859375</c:v>
                </c:pt>
                <c:pt idx="6502">
                  <c:v>22.94140625</c:v>
                </c:pt>
                <c:pt idx="6503">
                  <c:v>-27.05859375</c:v>
                </c:pt>
                <c:pt idx="6504">
                  <c:v>12.94140625</c:v>
                </c:pt>
                <c:pt idx="6505">
                  <c:v>52.94140625</c:v>
                </c:pt>
                <c:pt idx="6506">
                  <c:v>42.94140625</c:v>
                </c:pt>
                <c:pt idx="6507">
                  <c:v>-9.765625</c:v>
                </c:pt>
                <c:pt idx="6508">
                  <c:v>21.234375</c:v>
                </c:pt>
                <c:pt idx="6509">
                  <c:v>-35.765625</c:v>
                </c:pt>
                <c:pt idx="6510">
                  <c:v>-10.765625</c:v>
                </c:pt>
                <c:pt idx="6511">
                  <c:v>12.234375</c:v>
                </c:pt>
                <c:pt idx="6512">
                  <c:v>-48.765625</c:v>
                </c:pt>
                <c:pt idx="6513">
                  <c:v>0.234375</c:v>
                </c:pt>
                <c:pt idx="6514">
                  <c:v>97.234375</c:v>
                </c:pt>
                <c:pt idx="6515">
                  <c:v>-64.765625</c:v>
                </c:pt>
                <c:pt idx="6516">
                  <c:v>-24.765625</c:v>
                </c:pt>
                <c:pt idx="6517">
                  <c:v>-38.765625</c:v>
                </c:pt>
                <c:pt idx="6518">
                  <c:v>-32.765625</c:v>
                </c:pt>
                <c:pt idx="6519">
                  <c:v>-63.765625</c:v>
                </c:pt>
                <c:pt idx="6520">
                  <c:v>-20.765625</c:v>
                </c:pt>
                <c:pt idx="6521">
                  <c:v>4.234375</c:v>
                </c:pt>
                <c:pt idx="6522">
                  <c:v>-31.765625</c:v>
                </c:pt>
                <c:pt idx="6523">
                  <c:v>-34.765625</c:v>
                </c:pt>
                <c:pt idx="6524">
                  <c:v>-19.765625</c:v>
                </c:pt>
                <c:pt idx="6525">
                  <c:v>-62.765625</c:v>
                </c:pt>
                <c:pt idx="6526">
                  <c:v>-13.765625</c:v>
                </c:pt>
                <c:pt idx="6527">
                  <c:v>-0.765625</c:v>
                </c:pt>
                <c:pt idx="6528">
                  <c:v>48.234375</c:v>
                </c:pt>
                <c:pt idx="6529">
                  <c:v>-15.765625</c:v>
                </c:pt>
                <c:pt idx="6530">
                  <c:v>26.234375</c:v>
                </c:pt>
                <c:pt idx="6531">
                  <c:v>-14.765625</c:v>
                </c:pt>
                <c:pt idx="6532">
                  <c:v>-52.765625</c:v>
                </c:pt>
                <c:pt idx="6533">
                  <c:v>116.234375</c:v>
                </c:pt>
                <c:pt idx="6534">
                  <c:v>-42.765625</c:v>
                </c:pt>
                <c:pt idx="6535">
                  <c:v>4.234375</c:v>
                </c:pt>
                <c:pt idx="6536">
                  <c:v>38.234375</c:v>
                </c:pt>
                <c:pt idx="6537">
                  <c:v>3.234375</c:v>
                </c:pt>
                <c:pt idx="6538">
                  <c:v>-14.765625</c:v>
                </c:pt>
                <c:pt idx="6539">
                  <c:v>14.234375</c:v>
                </c:pt>
                <c:pt idx="6540">
                  <c:v>84.234375</c:v>
                </c:pt>
                <c:pt idx="6541">
                  <c:v>-4.765625</c:v>
                </c:pt>
                <c:pt idx="6542">
                  <c:v>19.234375</c:v>
                </c:pt>
                <c:pt idx="6543">
                  <c:v>3.234375</c:v>
                </c:pt>
                <c:pt idx="6544">
                  <c:v>32.234375</c:v>
                </c:pt>
                <c:pt idx="6545">
                  <c:v>4.234375</c:v>
                </c:pt>
                <c:pt idx="6546">
                  <c:v>-32.765625</c:v>
                </c:pt>
                <c:pt idx="6547">
                  <c:v>-25.765625</c:v>
                </c:pt>
                <c:pt idx="6548">
                  <c:v>-18.765625</c:v>
                </c:pt>
                <c:pt idx="6549">
                  <c:v>-27.765625</c:v>
                </c:pt>
                <c:pt idx="6550">
                  <c:v>60.234375</c:v>
                </c:pt>
                <c:pt idx="6551">
                  <c:v>47.234375</c:v>
                </c:pt>
                <c:pt idx="6552">
                  <c:v>-8.765625</c:v>
                </c:pt>
                <c:pt idx="6553">
                  <c:v>16.234375</c:v>
                </c:pt>
                <c:pt idx="6554">
                  <c:v>-64.765625</c:v>
                </c:pt>
                <c:pt idx="6555">
                  <c:v>2.234375</c:v>
                </c:pt>
                <c:pt idx="6556">
                  <c:v>11.234375</c:v>
                </c:pt>
                <c:pt idx="6557">
                  <c:v>-58.765625</c:v>
                </c:pt>
                <c:pt idx="6558">
                  <c:v>42.234375</c:v>
                </c:pt>
                <c:pt idx="6559">
                  <c:v>-38.765625</c:v>
                </c:pt>
                <c:pt idx="6560">
                  <c:v>44.234375</c:v>
                </c:pt>
                <c:pt idx="6561">
                  <c:v>-33.765625</c:v>
                </c:pt>
                <c:pt idx="6562">
                  <c:v>19.234375</c:v>
                </c:pt>
                <c:pt idx="6563">
                  <c:v>-14.765625</c:v>
                </c:pt>
                <c:pt idx="6564">
                  <c:v>-4.765625</c:v>
                </c:pt>
                <c:pt idx="6565">
                  <c:v>53.234375</c:v>
                </c:pt>
                <c:pt idx="6566">
                  <c:v>69.234375</c:v>
                </c:pt>
                <c:pt idx="6567">
                  <c:v>1.234375</c:v>
                </c:pt>
                <c:pt idx="6568">
                  <c:v>-71.765625</c:v>
                </c:pt>
                <c:pt idx="6569">
                  <c:v>34.234375</c:v>
                </c:pt>
                <c:pt idx="6570">
                  <c:v>-7.765625</c:v>
                </c:pt>
                <c:pt idx="6571">
                  <c:v>45.234375</c:v>
                </c:pt>
                <c:pt idx="6572">
                  <c:v>39.234375</c:v>
                </c:pt>
                <c:pt idx="6573">
                  <c:v>-0.765625</c:v>
                </c:pt>
                <c:pt idx="6574">
                  <c:v>-38.765625</c:v>
                </c:pt>
                <c:pt idx="6575">
                  <c:v>-27.765625</c:v>
                </c:pt>
                <c:pt idx="6576">
                  <c:v>50.234375</c:v>
                </c:pt>
                <c:pt idx="6577">
                  <c:v>23.234375</c:v>
                </c:pt>
                <c:pt idx="6578">
                  <c:v>66.234375</c:v>
                </c:pt>
                <c:pt idx="6579">
                  <c:v>90.234375</c:v>
                </c:pt>
                <c:pt idx="6580">
                  <c:v>-77.765625</c:v>
                </c:pt>
                <c:pt idx="6581">
                  <c:v>-9.765625</c:v>
                </c:pt>
                <c:pt idx="6582">
                  <c:v>-11.765625</c:v>
                </c:pt>
                <c:pt idx="6583">
                  <c:v>23.234375</c:v>
                </c:pt>
                <c:pt idx="6584">
                  <c:v>-46.765625</c:v>
                </c:pt>
                <c:pt idx="6585">
                  <c:v>9.234375</c:v>
                </c:pt>
                <c:pt idx="6586">
                  <c:v>26.234375</c:v>
                </c:pt>
                <c:pt idx="6587">
                  <c:v>82.234375</c:v>
                </c:pt>
                <c:pt idx="6588">
                  <c:v>3.16796875</c:v>
                </c:pt>
                <c:pt idx="6589">
                  <c:v>78.16796875</c:v>
                </c:pt>
                <c:pt idx="6590">
                  <c:v>41.16796875</c:v>
                </c:pt>
                <c:pt idx="6591">
                  <c:v>10.16796875</c:v>
                </c:pt>
                <c:pt idx="6592">
                  <c:v>5.16796875</c:v>
                </c:pt>
                <c:pt idx="6593">
                  <c:v>-19.83203125</c:v>
                </c:pt>
                <c:pt idx="6594">
                  <c:v>32.16796875</c:v>
                </c:pt>
                <c:pt idx="6595">
                  <c:v>11.16796875</c:v>
                </c:pt>
                <c:pt idx="6596">
                  <c:v>-18.83203125</c:v>
                </c:pt>
                <c:pt idx="6597">
                  <c:v>73.16796875</c:v>
                </c:pt>
                <c:pt idx="6598">
                  <c:v>80.16796875</c:v>
                </c:pt>
                <c:pt idx="6599">
                  <c:v>-73.83203125</c:v>
                </c:pt>
                <c:pt idx="6600">
                  <c:v>24.16796875</c:v>
                </c:pt>
                <c:pt idx="6601">
                  <c:v>-2.83203125</c:v>
                </c:pt>
                <c:pt idx="6602">
                  <c:v>-2.83203125</c:v>
                </c:pt>
                <c:pt idx="6603">
                  <c:v>-8.83203125</c:v>
                </c:pt>
                <c:pt idx="6604">
                  <c:v>6.16796875</c:v>
                </c:pt>
                <c:pt idx="6605">
                  <c:v>68.16796875</c:v>
                </c:pt>
                <c:pt idx="6606">
                  <c:v>15.16796875</c:v>
                </c:pt>
                <c:pt idx="6607">
                  <c:v>-10.83203125</c:v>
                </c:pt>
                <c:pt idx="6608">
                  <c:v>-30.83203125</c:v>
                </c:pt>
                <c:pt idx="6609">
                  <c:v>-43.83203125</c:v>
                </c:pt>
                <c:pt idx="6610">
                  <c:v>-4.83203125</c:v>
                </c:pt>
                <c:pt idx="6611">
                  <c:v>-47.83203125</c:v>
                </c:pt>
                <c:pt idx="6612">
                  <c:v>-43.83203125</c:v>
                </c:pt>
                <c:pt idx="6613">
                  <c:v>-20.83203125</c:v>
                </c:pt>
                <c:pt idx="6614">
                  <c:v>44.16796875</c:v>
                </c:pt>
                <c:pt idx="6615">
                  <c:v>55.16796875</c:v>
                </c:pt>
                <c:pt idx="6616">
                  <c:v>-47.83203125</c:v>
                </c:pt>
                <c:pt idx="6617">
                  <c:v>34.16796875</c:v>
                </c:pt>
                <c:pt idx="6618">
                  <c:v>-21.83203125</c:v>
                </c:pt>
                <c:pt idx="6619">
                  <c:v>-44.83203125</c:v>
                </c:pt>
                <c:pt idx="6620">
                  <c:v>-23.83203125</c:v>
                </c:pt>
                <c:pt idx="6621">
                  <c:v>16.16796875</c:v>
                </c:pt>
                <c:pt idx="6622">
                  <c:v>-14.83203125</c:v>
                </c:pt>
                <c:pt idx="6623">
                  <c:v>53.16796875</c:v>
                </c:pt>
                <c:pt idx="6624">
                  <c:v>27.16796875</c:v>
                </c:pt>
                <c:pt idx="6625">
                  <c:v>-23.83203125</c:v>
                </c:pt>
                <c:pt idx="6626">
                  <c:v>14.16796875</c:v>
                </c:pt>
                <c:pt idx="6627">
                  <c:v>-69.83203125</c:v>
                </c:pt>
                <c:pt idx="6628">
                  <c:v>3.16796875</c:v>
                </c:pt>
                <c:pt idx="6629">
                  <c:v>-6.83203125</c:v>
                </c:pt>
                <c:pt idx="6630">
                  <c:v>17.16796875</c:v>
                </c:pt>
                <c:pt idx="6631">
                  <c:v>24.16796875</c:v>
                </c:pt>
                <c:pt idx="6632">
                  <c:v>-63.83203125</c:v>
                </c:pt>
                <c:pt idx="6633">
                  <c:v>29.16796875</c:v>
                </c:pt>
                <c:pt idx="6634">
                  <c:v>-6.83203125</c:v>
                </c:pt>
                <c:pt idx="6635">
                  <c:v>23.16796875</c:v>
                </c:pt>
                <c:pt idx="6636">
                  <c:v>38.16796875</c:v>
                </c:pt>
                <c:pt idx="6637">
                  <c:v>41.16796875</c:v>
                </c:pt>
                <c:pt idx="6638">
                  <c:v>8.16796875</c:v>
                </c:pt>
                <c:pt idx="6639">
                  <c:v>-38.83203125</c:v>
                </c:pt>
                <c:pt idx="6640">
                  <c:v>11.16796875</c:v>
                </c:pt>
                <c:pt idx="6641">
                  <c:v>58.16796875</c:v>
                </c:pt>
                <c:pt idx="6642">
                  <c:v>-31.83203125</c:v>
                </c:pt>
                <c:pt idx="6643">
                  <c:v>-13.83203125</c:v>
                </c:pt>
                <c:pt idx="6644">
                  <c:v>56.16796875</c:v>
                </c:pt>
                <c:pt idx="6645">
                  <c:v>68.16796875</c:v>
                </c:pt>
                <c:pt idx="6646">
                  <c:v>9.16796875</c:v>
                </c:pt>
                <c:pt idx="6647">
                  <c:v>71.16796875</c:v>
                </c:pt>
                <c:pt idx="6648">
                  <c:v>-58.83203125</c:v>
                </c:pt>
                <c:pt idx="6649">
                  <c:v>-30.83203125</c:v>
                </c:pt>
                <c:pt idx="6650">
                  <c:v>-12.83203125</c:v>
                </c:pt>
                <c:pt idx="6651">
                  <c:v>-9.83203125</c:v>
                </c:pt>
                <c:pt idx="6652">
                  <c:v>65.12890625</c:v>
                </c:pt>
                <c:pt idx="6653">
                  <c:v>34.12890625</c:v>
                </c:pt>
                <c:pt idx="6654">
                  <c:v>11.12890625</c:v>
                </c:pt>
                <c:pt idx="6655">
                  <c:v>-22.87109375</c:v>
                </c:pt>
                <c:pt idx="6656">
                  <c:v>-17.87109375</c:v>
                </c:pt>
                <c:pt idx="6657">
                  <c:v>-42.87109375</c:v>
                </c:pt>
                <c:pt idx="6658">
                  <c:v>-12.87109375</c:v>
                </c:pt>
                <c:pt idx="6659">
                  <c:v>17.12890625</c:v>
                </c:pt>
                <c:pt idx="6660">
                  <c:v>-19.87109375</c:v>
                </c:pt>
                <c:pt idx="6661">
                  <c:v>-13.87109375</c:v>
                </c:pt>
                <c:pt idx="6662">
                  <c:v>7.12890625</c:v>
                </c:pt>
                <c:pt idx="6663">
                  <c:v>23.12890625</c:v>
                </c:pt>
                <c:pt idx="6664">
                  <c:v>28.12890625</c:v>
                </c:pt>
                <c:pt idx="6665">
                  <c:v>-45.87109375</c:v>
                </c:pt>
                <c:pt idx="6666">
                  <c:v>1.12890625</c:v>
                </c:pt>
                <c:pt idx="6667">
                  <c:v>3.12890625</c:v>
                </c:pt>
                <c:pt idx="6668">
                  <c:v>39.12890625</c:v>
                </c:pt>
                <c:pt idx="6669">
                  <c:v>43.12890625</c:v>
                </c:pt>
                <c:pt idx="6670">
                  <c:v>-3.87109375</c:v>
                </c:pt>
                <c:pt idx="6671">
                  <c:v>-14.87109375</c:v>
                </c:pt>
                <c:pt idx="6672">
                  <c:v>18.12890625</c:v>
                </c:pt>
                <c:pt idx="6673">
                  <c:v>-29.87109375</c:v>
                </c:pt>
                <c:pt idx="6674">
                  <c:v>5.12890625</c:v>
                </c:pt>
                <c:pt idx="6675">
                  <c:v>18.12890625</c:v>
                </c:pt>
                <c:pt idx="6676">
                  <c:v>12.12890625</c:v>
                </c:pt>
                <c:pt idx="6677">
                  <c:v>97.12890625</c:v>
                </c:pt>
                <c:pt idx="6678">
                  <c:v>2.12890625</c:v>
                </c:pt>
                <c:pt idx="6679">
                  <c:v>4.12890625</c:v>
                </c:pt>
                <c:pt idx="6680">
                  <c:v>8.12890625</c:v>
                </c:pt>
                <c:pt idx="6681">
                  <c:v>-3.87109375</c:v>
                </c:pt>
                <c:pt idx="6682">
                  <c:v>-31.87109375</c:v>
                </c:pt>
                <c:pt idx="6683">
                  <c:v>21.12890625</c:v>
                </c:pt>
                <c:pt idx="6684">
                  <c:v>-35.87109375</c:v>
                </c:pt>
                <c:pt idx="6685">
                  <c:v>-61.87109375</c:v>
                </c:pt>
                <c:pt idx="6686">
                  <c:v>7.12890625</c:v>
                </c:pt>
                <c:pt idx="6687">
                  <c:v>-65.87109375</c:v>
                </c:pt>
                <c:pt idx="6688">
                  <c:v>45.12890625</c:v>
                </c:pt>
                <c:pt idx="6689">
                  <c:v>28.12890625</c:v>
                </c:pt>
                <c:pt idx="6690">
                  <c:v>-65.87109375</c:v>
                </c:pt>
                <c:pt idx="6691">
                  <c:v>51.12890625</c:v>
                </c:pt>
                <c:pt idx="6692">
                  <c:v>52.12890625</c:v>
                </c:pt>
                <c:pt idx="6693">
                  <c:v>7.12890625</c:v>
                </c:pt>
                <c:pt idx="6694">
                  <c:v>16.12890625</c:v>
                </c:pt>
                <c:pt idx="6695">
                  <c:v>-45.87109375</c:v>
                </c:pt>
                <c:pt idx="6696">
                  <c:v>-27.87109375</c:v>
                </c:pt>
                <c:pt idx="6697">
                  <c:v>71.12890625</c:v>
                </c:pt>
                <c:pt idx="6698">
                  <c:v>26.12890625</c:v>
                </c:pt>
                <c:pt idx="6699">
                  <c:v>31.12890625</c:v>
                </c:pt>
                <c:pt idx="6700">
                  <c:v>57.12890625</c:v>
                </c:pt>
                <c:pt idx="6701">
                  <c:v>70.12890625</c:v>
                </c:pt>
                <c:pt idx="6702">
                  <c:v>79.12890625</c:v>
                </c:pt>
                <c:pt idx="6703">
                  <c:v>-87.87109375</c:v>
                </c:pt>
                <c:pt idx="6704">
                  <c:v>-33.87109375</c:v>
                </c:pt>
                <c:pt idx="6705">
                  <c:v>-59.87109375</c:v>
                </c:pt>
                <c:pt idx="6706">
                  <c:v>-27.87109375</c:v>
                </c:pt>
                <c:pt idx="6707">
                  <c:v>-16.87109375</c:v>
                </c:pt>
                <c:pt idx="6708">
                  <c:v>52.12890625</c:v>
                </c:pt>
                <c:pt idx="6709">
                  <c:v>-36.87109375</c:v>
                </c:pt>
                <c:pt idx="6710">
                  <c:v>15.12890625</c:v>
                </c:pt>
                <c:pt idx="6711">
                  <c:v>-54.87109375</c:v>
                </c:pt>
                <c:pt idx="6712">
                  <c:v>-26.87109375</c:v>
                </c:pt>
                <c:pt idx="6713">
                  <c:v>29.12890625</c:v>
                </c:pt>
                <c:pt idx="6714">
                  <c:v>-7.87109375</c:v>
                </c:pt>
                <c:pt idx="6715">
                  <c:v>-3.87109375</c:v>
                </c:pt>
                <c:pt idx="6716">
                  <c:v>-8.87109375</c:v>
                </c:pt>
                <c:pt idx="6717">
                  <c:v>43.12890625</c:v>
                </c:pt>
                <c:pt idx="6718">
                  <c:v>-1.87109375</c:v>
                </c:pt>
                <c:pt idx="6719">
                  <c:v>1.12890625</c:v>
                </c:pt>
                <c:pt idx="6720">
                  <c:v>36.12890625</c:v>
                </c:pt>
                <c:pt idx="6721">
                  <c:v>16.12890625</c:v>
                </c:pt>
                <c:pt idx="6722">
                  <c:v>76.12890625</c:v>
                </c:pt>
                <c:pt idx="6723">
                  <c:v>-50.87109375</c:v>
                </c:pt>
                <c:pt idx="6724">
                  <c:v>-36.66015625</c:v>
                </c:pt>
                <c:pt idx="6725">
                  <c:v>-19.66015625</c:v>
                </c:pt>
                <c:pt idx="6726">
                  <c:v>30.33984375</c:v>
                </c:pt>
                <c:pt idx="6727">
                  <c:v>-52.66015625</c:v>
                </c:pt>
                <c:pt idx="6728">
                  <c:v>83.33984375</c:v>
                </c:pt>
                <c:pt idx="6729">
                  <c:v>-28.66015625</c:v>
                </c:pt>
                <c:pt idx="6730">
                  <c:v>-42.66015625</c:v>
                </c:pt>
                <c:pt idx="6731">
                  <c:v>20.33984375</c:v>
                </c:pt>
                <c:pt idx="6732">
                  <c:v>38.33984375</c:v>
                </c:pt>
                <c:pt idx="6733">
                  <c:v>105.3398438</c:v>
                </c:pt>
                <c:pt idx="6734">
                  <c:v>-9.66015625</c:v>
                </c:pt>
                <c:pt idx="6735">
                  <c:v>-15.66015625</c:v>
                </c:pt>
                <c:pt idx="6736">
                  <c:v>-23.66015625</c:v>
                </c:pt>
                <c:pt idx="6737">
                  <c:v>-81.66015625</c:v>
                </c:pt>
                <c:pt idx="6738">
                  <c:v>15.33984375</c:v>
                </c:pt>
                <c:pt idx="6739">
                  <c:v>-27.66015625</c:v>
                </c:pt>
                <c:pt idx="6740">
                  <c:v>-85.66015625</c:v>
                </c:pt>
                <c:pt idx="6741">
                  <c:v>-43.66015625</c:v>
                </c:pt>
                <c:pt idx="6742">
                  <c:v>-1.66015625</c:v>
                </c:pt>
                <c:pt idx="6743">
                  <c:v>-14.66015625</c:v>
                </c:pt>
                <c:pt idx="6744">
                  <c:v>11.33984375</c:v>
                </c:pt>
                <c:pt idx="6745">
                  <c:v>83.33984375</c:v>
                </c:pt>
                <c:pt idx="6746">
                  <c:v>7.33984375</c:v>
                </c:pt>
                <c:pt idx="6747">
                  <c:v>79.33984375</c:v>
                </c:pt>
                <c:pt idx="6748">
                  <c:v>21.33984375</c:v>
                </c:pt>
                <c:pt idx="6749">
                  <c:v>4.33984375</c:v>
                </c:pt>
                <c:pt idx="6750">
                  <c:v>60.33984375</c:v>
                </c:pt>
                <c:pt idx="6751">
                  <c:v>-60.66015625</c:v>
                </c:pt>
                <c:pt idx="6752">
                  <c:v>25.33984375</c:v>
                </c:pt>
                <c:pt idx="6753">
                  <c:v>-61.66015625</c:v>
                </c:pt>
                <c:pt idx="6754">
                  <c:v>0.33984375</c:v>
                </c:pt>
                <c:pt idx="6755">
                  <c:v>-2.66015625</c:v>
                </c:pt>
                <c:pt idx="6756">
                  <c:v>-21.66015625</c:v>
                </c:pt>
                <c:pt idx="6757">
                  <c:v>-63.66015625</c:v>
                </c:pt>
                <c:pt idx="6758">
                  <c:v>-30.66015625</c:v>
                </c:pt>
                <c:pt idx="6759">
                  <c:v>-76.66015625</c:v>
                </c:pt>
                <c:pt idx="6760">
                  <c:v>24.33984375</c:v>
                </c:pt>
                <c:pt idx="6761">
                  <c:v>65.33984375</c:v>
                </c:pt>
                <c:pt idx="6762">
                  <c:v>-27.66015625</c:v>
                </c:pt>
                <c:pt idx="6763">
                  <c:v>28.33984375</c:v>
                </c:pt>
                <c:pt idx="6764">
                  <c:v>20.33984375</c:v>
                </c:pt>
                <c:pt idx="6765">
                  <c:v>21.33984375</c:v>
                </c:pt>
                <c:pt idx="6766">
                  <c:v>-25.66015625</c:v>
                </c:pt>
                <c:pt idx="6767">
                  <c:v>-20.66015625</c:v>
                </c:pt>
                <c:pt idx="6768">
                  <c:v>10.33984375</c:v>
                </c:pt>
                <c:pt idx="6769">
                  <c:v>-0.66015625</c:v>
                </c:pt>
                <c:pt idx="6770">
                  <c:v>63.33984375</c:v>
                </c:pt>
                <c:pt idx="6771">
                  <c:v>-13.66015625</c:v>
                </c:pt>
                <c:pt idx="6772">
                  <c:v>-3.66015625</c:v>
                </c:pt>
                <c:pt idx="6773">
                  <c:v>-25.66015625</c:v>
                </c:pt>
                <c:pt idx="6774">
                  <c:v>30.33984375</c:v>
                </c:pt>
                <c:pt idx="6775">
                  <c:v>-16.66015625</c:v>
                </c:pt>
                <c:pt idx="6776">
                  <c:v>10.33984375</c:v>
                </c:pt>
                <c:pt idx="6777">
                  <c:v>51.33984375</c:v>
                </c:pt>
                <c:pt idx="6778">
                  <c:v>-46.66015625</c:v>
                </c:pt>
                <c:pt idx="6779">
                  <c:v>1.33984375</c:v>
                </c:pt>
                <c:pt idx="6780">
                  <c:v>-18.66015625</c:v>
                </c:pt>
                <c:pt idx="6781">
                  <c:v>20.33984375</c:v>
                </c:pt>
                <c:pt idx="6782">
                  <c:v>-84.66015625</c:v>
                </c:pt>
                <c:pt idx="6783">
                  <c:v>28.33984375</c:v>
                </c:pt>
                <c:pt idx="6784">
                  <c:v>33.33984375</c:v>
                </c:pt>
                <c:pt idx="6785">
                  <c:v>-27.66015625</c:v>
                </c:pt>
                <c:pt idx="6786">
                  <c:v>-23.66015625</c:v>
                </c:pt>
                <c:pt idx="6787">
                  <c:v>76.33984375</c:v>
                </c:pt>
                <c:pt idx="6788">
                  <c:v>-12.66015625</c:v>
                </c:pt>
                <c:pt idx="6789">
                  <c:v>48.33984375</c:v>
                </c:pt>
                <c:pt idx="6790">
                  <c:v>-46.66015625</c:v>
                </c:pt>
                <c:pt idx="6791">
                  <c:v>6.33984375</c:v>
                </c:pt>
                <c:pt idx="6792">
                  <c:v>32.33984375</c:v>
                </c:pt>
                <c:pt idx="6793">
                  <c:v>-6.66015625</c:v>
                </c:pt>
                <c:pt idx="6794">
                  <c:v>-88.66015625</c:v>
                </c:pt>
                <c:pt idx="6795">
                  <c:v>-38.66015625</c:v>
                </c:pt>
                <c:pt idx="6796">
                  <c:v>24.33984375</c:v>
                </c:pt>
                <c:pt idx="6797">
                  <c:v>108.3398438</c:v>
                </c:pt>
                <c:pt idx="6798">
                  <c:v>29.33984375</c:v>
                </c:pt>
                <c:pt idx="6799">
                  <c:v>42.12890625</c:v>
                </c:pt>
                <c:pt idx="6800">
                  <c:v>38.12890625</c:v>
                </c:pt>
                <c:pt idx="6801">
                  <c:v>0.12890625</c:v>
                </c:pt>
                <c:pt idx="6802">
                  <c:v>38.12890625</c:v>
                </c:pt>
                <c:pt idx="6803">
                  <c:v>11.12890625</c:v>
                </c:pt>
                <c:pt idx="6804">
                  <c:v>17.12890625</c:v>
                </c:pt>
                <c:pt idx="6805">
                  <c:v>28.12890625</c:v>
                </c:pt>
                <c:pt idx="6806">
                  <c:v>26.12890625</c:v>
                </c:pt>
                <c:pt idx="6807">
                  <c:v>14.12890625</c:v>
                </c:pt>
                <c:pt idx="6808">
                  <c:v>82.12890625</c:v>
                </c:pt>
                <c:pt idx="6809">
                  <c:v>10.12890625</c:v>
                </c:pt>
                <c:pt idx="6810">
                  <c:v>78.12890625</c:v>
                </c:pt>
                <c:pt idx="6811">
                  <c:v>16.12890625</c:v>
                </c:pt>
                <c:pt idx="6812">
                  <c:v>56.12890625</c:v>
                </c:pt>
                <c:pt idx="6813">
                  <c:v>92.12890625</c:v>
                </c:pt>
                <c:pt idx="6814">
                  <c:v>48.12890625</c:v>
                </c:pt>
                <c:pt idx="6815">
                  <c:v>-17.87109375</c:v>
                </c:pt>
                <c:pt idx="6816">
                  <c:v>77.12890625</c:v>
                </c:pt>
                <c:pt idx="6817">
                  <c:v>6.12890625</c:v>
                </c:pt>
                <c:pt idx="6818">
                  <c:v>-24.87109375</c:v>
                </c:pt>
                <c:pt idx="6819">
                  <c:v>-2.87109375</c:v>
                </c:pt>
                <c:pt idx="6820">
                  <c:v>86.12890625</c:v>
                </c:pt>
                <c:pt idx="6821">
                  <c:v>-2.87109375</c:v>
                </c:pt>
                <c:pt idx="6822">
                  <c:v>-41.87109375</c:v>
                </c:pt>
                <c:pt idx="6823">
                  <c:v>-89.87109375</c:v>
                </c:pt>
                <c:pt idx="6824">
                  <c:v>-57.87109375</c:v>
                </c:pt>
                <c:pt idx="6825">
                  <c:v>11.12890625</c:v>
                </c:pt>
                <c:pt idx="6826">
                  <c:v>23.12890625</c:v>
                </c:pt>
                <c:pt idx="6827">
                  <c:v>-20.87109375</c:v>
                </c:pt>
                <c:pt idx="6828">
                  <c:v>-91.87109375</c:v>
                </c:pt>
                <c:pt idx="6829">
                  <c:v>107.1289062</c:v>
                </c:pt>
                <c:pt idx="6830">
                  <c:v>33.12890625</c:v>
                </c:pt>
                <c:pt idx="6831">
                  <c:v>2.12890625</c:v>
                </c:pt>
                <c:pt idx="6832">
                  <c:v>-24.87109375</c:v>
                </c:pt>
                <c:pt idx="6833">
                  <c:v>5.12890625</c:v>
                </c:pt>
                <c:pt idx="6834">
                  <c:v>40.12890625</c:v>
                </c:pt>
                <c:pt idx="6835">
                  <c:v>6.12890625</c:v>
                </c:pt>
                <c:pt idx="6836">
                  <c:v>-11.87109375</c:v>
                </c:pt>
                <c:pt idx="6837">
                  <c:v>-75.87109375</c:v>
                </c:pt>
                <c:pt idx="6838">
                  <c:v>-50.87109375</c:v>
                </c:pt>
                <c:pt idx="6839">
                  <c:v>27.12890625</c:v>
                </c:pt>
                <c:pt idx="6840">
                  <c:v>-22.87109375</c:v>
                </c:pt>
                <c:pt idx="6841">
                  <c:v>-58.87109375</c:v>
                </c:pt>
                <c:pt idx="6842">
                  <c:v>17.12890625</c:v>
                </c:pt>
                <c:pt idx="6843">
                  <c:v>-45.87109375</c:v>
                </c:pt>
                <c:pt idx="6844">
                  <c:v>53.12890625</c:v>
                </c:pt>
                <c:pt idx="6845">
                  <c:v>-45.87109375</c:v>
                </c:pt>
                <c:pt idx="6846">
                  <c:v>18.12890625</c:v>
                </c:pt>
                <c:pt idx="6847">
                  <c:v>67.12890625</c:v>
                </c:pt>
                <c:pt idx="6848">
                  <c:v>-10.87109375</c:v>
                </c:pt>
                <c:pt idx="6849">
                  <c:v>-35.87109375</c:v>
                </c:pt>
                <c:pt idx="6850">
                  <c:v>-4.87109375</c:v>
                </c:pt>
                <c:pt idx="6851">
                  <c:v>-37.87109375</c:v>
                </c:pt>
                <c:pt idx="6852">
                  <c:v>17.12890625</c:v>
                </c:pt>
                <c:pt idx="6853">
                  <c:v>34.12890625</c:v>
                </c:pt>
                <c:pt idx="6854">
                  <c:v>-4.87109375</c:v>
                </c:pt>
                <c:pt idx="6855">
                  <c:v>-2.87109375</c:v>
                </c:pt>
                <c:pt idx="6856">
                  <c:v>42.12890625</c:v>
                </c:pt>
                <c:pt idx="6857">
                  <c:v>19.12890625</c:v>
                </c:pt>
                <c:pt idx="6858">
                  <c:v>-40.87109375</c:v>
                </c:pt>
                <c:pt idx="6859">
                  <c:v>3.12890625</c:v>
                </c:pt>
                <c:pt idx="6860">
                  <c:v>-56.87109375</c:v>
                </c:pt>
                <c:pt idx="6861">
                  <c:v>57.12890625</c:v>
                </c:pt>
                <c:pt idx="6862">
                  <c:v>42.12890625</c:v>
                </c:pt>
                <c:pt idx="6863">
                  <c:v>87.12890625</c:v>
                </c:pt>
                <c:pt idx="6864">
                  <c:v>39.12890625</c:v>
                </c:pt>
                <c:pt idx="6865">
                  <c:v>-21.87109375</c:v>
                </c:pt>
                <c:pt idx="6866">
                  <c:v>-110.8710938</c:v>
                </c:pt>
                <c:pt idx="6867">
                  <c:v>-56.8125</c:v>
                </c:pt>
                <c:pt idx="6868">
                  <c:v>7.1875</c:v>
                </c:pt>
                <c:pt idx="6869">
                  <c:v>13.1875</c:v>
                </c:pt>
                <c:pt idx="6870">
                  <c:v>-57.8125</c:v>
                </c:pt>
                <c:pt idx="6871">
                  <c:v>95.1875</c:v>
                </c:pt>
                <c:pt idx="6872">
                  <c:v>-69.8125</c:v>
                </c:pt>
                <c:pt idx="6873">
                  <c:v>52.1875</c:v>
                </c:pt>
                <c:pt idx="6874">
                  <c:v>70.1875</c:v>
                </c:pt>
                <c:pt idx="6875">
                  <c:v>-68.8125</c:v>
                </c:pt>
                <c:pt idx="6876">
                  <c:v>-7.8125</c:v>
                </c:pt>
                <c:pt idx="6877">
                  <c:v>-54.8125</c:v>
                </c:pt>
                <c:pt idx="6878">
                  <c:v>51.1875</c:v>
                </c:pt>
                <c:pt idx="6879">
                  <c:v>63.1875</c:v>
                </c:pt>
                <c:pt idx="6880">
                  <c:v>-35.8125</c:v>
                </c:pt>
                <c:pt idx="6881">
                  <c:v>12.1875</c:v>
                </c:pt>
                <c:pt idx="6882">
                  <c:v>-34.8125</c:v>
                </c:pt>
                <c:pt idx="6883">
                  <c:v>39.1875</c:v>
                </c:pt>
                <c:pt idx="6884">
                  <c:v>14.1875</c:v>
                </c:pt>
                <c:pt idx="6885">
                  <c:v>-38.8125</c:v>
                </c:pt>
                <c:pt idx="6886">
                  <c:v>-7.8125</c:v>
                </c:pt>
                <c:pt idx="6887">
                  <c:v>38.1875</c:v>
                </c:pt>
                <c:pt idx="6888">
                  <c:v>62.1875</c:v>
                </c:pt>
                <c:pt idx="6889">
                  <c:v>-76.8125</c:v>
                </c:pt>
                <c:pt idx="6890">
                  <c:v>-55.8125</c:v>
                </c:pt>
                <c:pt idx="6891">
                  <c:v>29.1875</c:v>
                </c:pt>
                <c:pt idx="6892">
                  <c:v>13.1875</c:v>
                </c:pt>
                <c:pt idx="6893">
                  <c:v>-64.8125</c:v>
                </c:pt>
                <c:pt idx="6894">
                  <c:v>-22.8125</c:v>
                </c:pt>
                <c:pt idx="6895">
                  <c:v>-12.8125</c:v>
                </c:pt>
                <c:pt idx="6896">
                  <c:v>72.1875</c:v>
                </c:pt>
                <c:pt idx="6897">
                  <c:v>21.1875</c:v>
                </c:pt>
                <c:pt idx="6898">
                  <c:v>9.1875</c:v>
                </c:pt>
                <c:pt idx="6899">
                  <c:v>99.1875</c:v>
                </c:pt>
                <c:pt idx="6900">
                  <c:v>-15.8125</c:v>
                </c:pt>
                <c:pt idx="6901">
                  <c:v>12.1875</c:v>
                </c:pt>
                <c:pt idx="6902">
                  <c:v>27.1875</c:v>
                </c:pt>
                <c:pt idx="6903">
                  <c:v>-16.8125</c:v>
                </c:pt>
                <c:pt idx="6904">
                  <c:v>59.1875</c:v>
                </c:pt>
                <c:pt idx="6905">
                  <c:v>-42.8125</c:v>
                </c:pt>
                <c:pt idx="6906">
                  <c:v>-47.8125</c:v>
                </c:pt>
                <c:pt idx="6907">
                  <c:v>-50.8125</c:v>
                </c:pt>
                <c:pt idx="6908">
                  <c:v>30.1875</c:v>
                </c:pt>
                <c:pt idx="6909">
                  <c:v>6.1875</c:v>
                </c:pt>
                <c:pt idx="6910">
                  <c:v>47.1875</c:v>
                </c:pt>
                <c:pt idx="6911">
                  <c:v>8.1875</c:v>
                </c:pt>
                <c:pt idx="6912">
                  <c:v>-2.8125</c:v>
                </c:pt>
                <c:pt idx="6913">
                  <c:v>22.1875</c:v>
                </c:pt>
                <c:pt idx="6914">
                  <c:v>15.1875</c:v>
                </c:pt>
                <c:pt idx="6915">
                  <c:v>98.1875</c:v>
                </c:pt>
                <c:pt idx="6916">
                  <c:v>25.1875</c:v>
                </c:pt>
                <c:pt idx="6917">
                  <c:v>-34.8125</c:v>
                </c:pt>
                <c:pt idx="6918">
                  <c:v>-38.8125</c:v>
                </c:pt>
                <c:pt idx="6919">
                  <c:v>48.1875</c:v>
                </c:pt>
                <c:pt idx="6920">
                  <c:v>-35.8125</c:v>
                </c:pt>
                <c:pt idx="6921">
                  <c:v>37.1875</c:v>
                </c:pt>
                <c:pt idx="6922">
                  <c:v>24.1875</c:v>
                </c:pt>
                <c:pt idx="6923">
                  <c:v>-41.8125</c:v>
                </c:pt>
                <c:pt idx="6924">
                  <c:v>-13.8125</c:v>
                </c:pt>
                <c:pt idx="6925">
                  <c:v>35.1875</c:v>
                </c:pt>
                <c:pt idx="6926">
                  <c:v>-61.8125</c:v>
                </c:pt>
                <c:pt idx="6927">
                  <c:v>36.1875</c:v>
                </c:pt>
                <c:pt idx="6928">
                  <c:v>-39.8125</c:v>
                </c:pt>
                <c:pt idx="6929">
                  <c:v>-35.8125</c:v>
                </c:pt>
                <c:pt idx="6930">
                  <c:v>18.1875</c:v>
                </c:pt>
                <c:pt idx="6931">
                  <c:v>25.1875</c:v>
                </c:pt>
                <c:pt idx="6932">
                  <c:v>22.1875</c:v>
                </c:pt>
                <c:pt idx="6933">
                  <c:v>-19.8125</c:v>
                </c:pt>
                <c:pt idx="6934">
                  <c:v>-18.8125</c:v>
                </c:pt>
                <c:pt idx="6935">
                  <c:v>-8.8125</c:v>
                </c:pt>
                <c:pt idx="6936">
                  <c:v>-5.8125</c:v>
                </c:pt>
                <c:pt idx="6937">
                  <c:v>44.1875</c:v>
                </c:pt>
                <c:pt idx="6938">
                  <c:v>-54.8125</c:v>
                </c:pt>
                <c:pt idx="6939">
                  <c:v>-13.8125</c:v>
                </c:pt>
                <c:pt idx="6940">
                  <c:v>46.1875</c:v>
                </c:pt>
                <c:pt idx="6941">
                  <c:v>13.1875</c:v>
                </c:pt>
                <c:pt idx="6942">
                  <c:v>37.1875</c:v>
                </c:pt>
                <c:pt idx="6943">
                  <c:v>-1.8125</c:v>
                </c:pt>
                <c:pt idx="6944">
                  <c:v>33.1875</c:v>
                </c:pt>
                <c:pt idx="6945">
                  <c:v>-7.8125</c:v>
                </c:pt>
                <c:pt idx="6946">
                  <c:v>61.1875</c:v>
                </c:pt>
                <c:pt idx="6947">
                  <c:v>-10.8125</c:v>
                </c:pt>
                <c:pt idx="6948">
                  <c:v>23.1875</c:v>
                </c:pt>
                <c:pt idx="6949">
                  <c:v>0.1875</c:v>
                </c:pt>
                <c:pt idx="6950">
                  <c:v>28.1875</c:v>
                </c:pt>
                <c:pt idx="6951">
                  <c:v>18.1875</c:v>
                </c:pt>
                <c:pt idx="6952">
                  <c:v>-38.8125</c:v>
                </c:pt>
                <c:pt idx="6953">
                  <c:v>-1.75390625</c:v>
                </c:pt>
                <c:pt idx="6954">
                  <c:v>18.24609375</c:v>
                </c:pt>
                <c:pt idx="6955">
                  <c:v>-38.75390625</c:v>
                </c:pt>
                <c:pt idx="6956">
                  <c:v>25.24609375</c:v>
                </c:pt>
                <c:pt idx="6957">
                  <c:v>48.24609375</c:v>
                </c:pt>
                <c:pt idx="6958">
                  <c:v>-3.75390625</c:v>
                </c:pt>
                <c:pt idx="6959">
                  <c:v>-34.75390625</c:v>
                </c:pt>
                <c:pt idx="6960">
                  <c:v>91.24609375</c:v>
                </c:pt>
                <c:pt idx="6961">
                  <c:v>44.24609375</c:v>
                </c:pt>
                <c:pt idx="6962">
                  <c:v>60.24609375</c:v>
                </c:pt>
                <c:pt idx="6963">
                  <c:v>-68.75390625</c:v>
                </c:pt>
                <c:pt idx="6964">
                  <c:v>-8.75390625</c:v>
                </c:pt>
                <c:pt idx="6965">
                  <c:v>12.24609375</c:v>
                </c:pt>
                <c:pt idx="6966">
                  <c:v>-3.75390625</c:v>
                </c:pt>
                <c:pt idx="6967">
                  <c:v>-64.75390625</c:v>
                </c:pt>
                <c:pt idx="6968">
                  <c:v>-13.75390625</c:v>
                </c:pt>
                <c:pt idx="6969">
                  <c:v>-10.75390625</c:v>
                </c:pt>
                <c:pt idx="6970">
                  <c:v>-7.75390625</c:v>
                </c:pt>
                <c:pt idx="6971">
                  <c:v>17.24609375</c:v>
                </c:pt>
                <c:pt idx="6972">
                  <c:v>66.24609375</c:v>
                </c:pt>
                <c:pt idx="6973">
                  <c:v>50.24609375</c:v>
                </c:pt>
                <c:pt idx="6974">
                  <c:v>-88.75390625</c:v>
                </c:pt>
                <c:pt idx="6975">
                  <c:v>27.24609375</c:v>
                </c:pt>
                <c:pt idx="6976">
                  <c:v>-1.75390625</c:v>
                </c:pt>
                <c:pt idx="6977">
                  <c:v>-130.75390619999999</c:v>
                </c:pt>
                <c:pt idx="6978">
                  <c:v>-8.75390625</c:v>
                </c:pt>
                <c:pt idx="6979">
                  <c:v>-63.75390625</c:v>
                </c:pt>
                <c:pt idx="6980">
                  <c:v>20.24609375</c:v>
                </c:pt>
                <c:pt idx="6981">
                  <c:v>-46.75390625</c:v>
                </c:pt>
                <c:pt idx="6982">
                  <c:v>56.24609375</c:v>
                </c:pt>
                <c:pt idx="6983">
                  <c:v>52.24609375</c:v>
                </c:pt>
                <c:pt idx="6984">
                  <c:v>-43.75390625</c:v>
                </c:pt>
                <c:pt idx="6985">
                  <c:v>43.24609375</c:v>
                </c:pt>
                <c:pt idx="6986">
                  <c:v>49.24609375</c:v>
                </c:pt>
                <c:pt idx="6987">
                  <c:v>59.24609375</c:v>
                </c:pt>
                <c:pt idx="6988">
                  <c:v>-51.75390625</c:v>
                </c:pt>
                <c:pt idx="6989">
                  <c:v>12.24609375</c:v>
                </c:pt>
                <c:pt idx="6990">
                  <c:v>17.24609375</c:v>
                </c:pt>
                <c:pt idx="6991">
                  <c:v>-24.75390625</c:v>
                </c:pt>
                <c:pt idx="6992">
                  <c:v>-41.75390625</c:v>
                </c:pt>
                <c:pt idx="6993">
                  <c:v>-12.75390625</c:v>
                </c:pt>
                <c:pt idx="6994">
                  <c:v>7.24609375</c:v>
                </c:pt>
                <c:pt idx="6995">
                  <c:v>74.24609375</c:v>
                </c:pt>
                <c:pt idx="6996">
                  <c:v>27.24609375</c:v>
                </c:pt>
                <c:pt idx="6997">
                  <c:v>-6.75390625</c:v>
                </c:pt>
                <c:pt idx="6998">
                  <c:v>-32.75390625</c:v>
                </c:pt>
                <c:pt idx="6999">
                  <c:v>11.24609375</c:v>
                </c:pt>
                <c:pt idx="7000">
                  <c:v>35.24609375</c:v>
                </c:pt>
                <c:pt idx="7001">
                  <c:v>133.24609380000001</c:v>
                </c:pt>
                <c:pt idx="7002">
                  <c:v>2.24609375</c:v>
                </c:pt>
                <c:pt idx="7003">
                  <c:v>50.24609375</c:v>
                </c:pt>
                <c:pt idx="7004">
                  <c:v>-26.75390625</c:v>
                </c:pt>
                <c:pt idx="7005">
                  <c:v>45.24609375</c:v>
                </c:pt>
                <c:pt idx="7006">
                  <c:v>-31.75390625</c:v>
                </c:pt>
                <c:pt idx="7007">
                  <c:v>54.24609375</c:v>
                </c:pt>
                <c:pt idx="7008">
                  <c:v>-0.75390625</c:v>
                </c:pt>
                <c:pt idx="7009">
                  <c:v>-39.75390625</c:v>
                </c:pt>
                <c:pt idx="7010">
                  <c:v>-11.75390625</c:v>
                </c:pt>
                <c:pt idx="7011">
                  <c:v>25.24609375</c:v>
                </c:pt>
                <c:pt idx="7012">
                  <c:v>11.24609375</c:v>
                </c:pt>
                <c:pt idx="7013">
                  <c:v>48.24609375</c:v>
                </c:pt>
                <c:pt idx="7014">
                  <c:v>28.24609375</c:v>
                </c:pt>
                <c:pt idx="7015">
                  <c:v>33.24609375</c:v>
                </c:pt>
                <c:pt idx="7016">
                  <c:v>26.24609375</c:v>
                </c:pt>
                <c:pt idx="7017">
                  <c:v>-35.75390625</c:v>
                </c:pt>
                <c:pt idx="7018">
                  <c:v>-108.7539062</c:v>
                </c:pt>
                <c:pt idx="7019">
                  <c:v>31.24609375</c:v>
                </c:pt>
                <c:pt idx="7020">
                  <c:v>1.24609375</c:v>
                </c:pt>
                <c:pt idx="7021">
                  <c:v>29.24609375</c:v>
                </c:pt>
                <c:pt idx="7022">
                  <c:v>33.24609375</c:v>
                </c:pt>
                <c:pt idx="7023">
                  <c:v>10.24609375</c:v>
                </c:pt>
                <c:pt idx="7024">
                  <c:v>52.24609375</c:v>
                </c:pt>
                <c:pt idx="7025">
                  <c:v>19.24609375</c:v>
                </c:pt>
                <c:pt idx="7026">
                  <c:v>52.24609375</c:v>
                </c:pt>
                <c:pt idx="7027">
                  <c:v>-8.75390625</c:v>
                </c:pt>
                <c:pt idx="7028">
                  <c:v>72.24609375</c:v>
                </c:pt>
                <c:pt idx="7029">
                  <c:v>-36.75390625</c:v>
                </c:pt>
                <c:pt idx="7030">
                  <c:v>-106.7539062</c:v>
                </c:pt>
                <c:pt idx="7031">
                  <c:v>-34.75390625</c:v>
                </c:pt>
                <c:pt idx="7032">
                  <c:v>49.24609375</c:v>
                </c:pt>
                <c:pt idx="7033">
                  <c:v>52.24609375</c:v>
                </c:pt>
                <c:pt idx="7034">
                  <c:v>-38.75390625</c:v>
                </c:pt>
                <c:pt idx="7035">
                  <c:v>-16.75390625</c:v>
                </c:pt>
                <c:pt idx="7036">
                  <c:v>-21.75390625</c:v>
                </c:pt>
                <c:pt idx="7037">
                  <c:v>5.24609375</c:v>
                </c:pt>
                <c:pt idx="7038">
                  <c:v>-13.75390625</c:v>
                </c:pt>
                <c:pt idx="7039">
                  <c:v>-58.75390625</c:v>
                </c:pt>
                <c:pt idx="7040">
                  <c:v>-15.75390625</c:v>
                </c:pt>
                <c:pt idx="7041">
                  <c:v>15.94140625</c:v>
                </c:pt>
                <c:pt idx="7042">
                  <c:v>-10.05859375</c:v>
                </c:pt>
                <c:pt idx="7043">
                  <c:v>-4.05859375</c:v>
                </c:pt>
                <c:pt idx="7044">
                  <c:v>50.94140625</c:v>
                </c:pt>
                <c:pt idx="7045">
                  <c:v>-62.05859375</c:v>
                </c:pt>
                <c:pt idx="7046">
                  <c:v>-16.05859375</c:v>
                </c:pt>
                <c:pt idx="7047">
                  <c:v>6.94140625</c:v>
                </c:pt>
                <c:pt idx="7048">
                  <c:v>2.94140625</c:v>
                </c:pt>
                <c:pt idx="7049">
                  <c:v>-1.05859375</c:v>
                </c:pt>
                <c:pt idx="7050">
                  <c:v>32.94140625</c:v>
                </c:pt>
                <c:pt idx="7051">
                  <c:v>-88.05859375</c:v>
                </c:pt>
                <c:pt idx="7052">
                  <c:v>28.94140625</c:v>
                </c:pt>
                <c:pt idx="7053">
                  <c:v>-21.05859375</c:v>
                </c:pt>
                <c:pt idx="7054">
                  <c:v>-27.05859375</c:v>
                </c:pt>
                <c:pt idx="7055">
                  <c:v>64.94140625</c:v>
                </c:pt>
                <c:pt idx="7056">
                  <c:v>0.94140625</c:v>
                </c:pt>
                <c:pt idx="7057">
                  <c:v>-2.05859375</c:v>
                </c:pt>
                <c:pt idx="7058">
                  <c:v>-85.05859375</c:v>
                </c:pt>
                <c:pt idx="7059">
                  <c:v>0.94140625</c:v>
                </c:pt>
                <c:pt idx="7060">
                  <c:v>2.94140625</c:v>
                </c:pt>
                <c:pt idx="7061">
                  <c:v>5.94140625</c:v>
                </c:pt>
                <c:pt idx="7062">
                  <c:v>-85.05859375</c:v>
                </c:pt>
                <c:pt idx="7063">
                  <c:v>30.94140625</c:v>
                </c:pt>
                <c:pt idx="7064">
                  <c:v>-1.05859375</c:v>
                </c:pt>
                <c:pt idx="7065">
                  <c:v>-30.05859375</c:v>
                </c:pt>
                <c:pt idx="7066">
                  <c:v>-21.05859375</c:v>
                </c:pt>
                <c:pt idx="7067">
                  <c:v>-31.05859375</c:v>
                </c:pt>
                <c:pt idx="7068">
                  <c:v>44.94140625</c:v>
                </c:pt>
                <c:pt idx="7069">
                  <c:v>11.94140625</c:v>
                </c:pt>
                <c:pt idx="7070">
                  <c:v>37.94140625</c:v>
                </c:pt>
                <c:pt idx="7071">
                  <c:v>80.94140625</c:v>
                </c:pt>
                <c:pt idx="7072">
                  <c:v>120.9414062</c:v>
                </c:pt>
                <c:pt idx="7073">
                  <c:v>45.94140625</c:v>
                </c:pt>
                <c:pt idx="7074">
                  <c:v>52.94140625</c:v>
                </c:pt>
                <c:pt idx="7075">
                  <c:v>107.9414062</c:v>
                </c:pt>
                <c:pt idx="7076">
                  <c:v>78.94140625</c:v>
                </c:pt>
                <c:pt idx="7077">
                  <c:v>56.94140625</c:v>
                </c:pt>
                <c:pt idx="7078">
                  <c:v>0.94140625</c:v>
                </c:pt>
                <c:pt idx="7079">
                  <c:v>15.94140625</c:v>
                </c:pt>
                <c:pt idx="7080">
                  <c:v>47.94140625</c:v>
                </c:pt>
                <c:pt idx="7081">
                  <c:v>-37.05859375</c:v>
                </c:pt>
                <c:pt idx="7082">
                  <c:v>41.94140625</c:v>
                </c:pt>
                <c:pt idx="7083">
                  <c:v>19.94140625</c:v>
                </c:pt>
                <c:pt idx="7084">
                  <c:v>-9.05859375</c:v>
                </c:pt>
                <c:pt idx="7085">
                  <c:v>-47.05859375</c:v>
                </c:pt>
                <c:pt idx="7086">
                  <c:v>-14.05859375</c:v>
                </c:pt>
                <c:pt idx="7087">
                  <c:v>-10.05859375</c:v>
                </c:pt>
                <c:pt idx="7088">
                  <c:v>11.94140625</c:v>
                </c:pt>
                <c:pt idx="7089">
                  <c:v>-12.05859375</c:v>
                </c:pt>
                <c:pt idx="7090">
                  <c:v>11.94140625</c:v>
                </c:pt>
                <c:pt idx="7091">
                  <c:v>-9.05859375</c:v>
                </c:pt>
                <c:pt idx="7092">
                  <c:v>-19.05859375</c:v>
                </c:pt>
                <c:pt idx="7093">
                  <c:v>-5.859375E-2</c:v>
                </c:pt>
                <c:pt idx="7094">
                  <c:v>-26.05859375</c:v>
                </c:pt>
                <c:pt idx="7095">
                  <c:v>2.94140625</c:v>
                </c:pt>
                <c:pt idx="7096">
                  <c:v>-19.05859375</c:v>
                </c:pt>
                <c:pt idx="7097">
                  <c:v>46.94140625</c:v>
                </c:pt>
                <c:pt idx="7098">
                  <c:v>65.94140625</c:v>
                </c:pt>
                <c:pt idx="7099">
                  <c:v>25.94140625</c:v>
                </c:pt>
                <c:pt idx="7100">
                  <c:v>45.94140625</c:v>
                </c:pt>
                <c:pt idx="7101">
                  <c:v>-29.05859375</c:v>
                </c:pt>
                <c:pt idx="7102">
                  <c:v>-10.05859375</c:v>
                </c:pt>
                <c:pt idx="7103">
                  <c:v>45.94140625</c:v>
                </c:pt>
                <c:pt idx="7104">
                  <c:v>18.94140625</c:v>
                </c:pt>
                <c:pt idx="7105">
                  <c:v>-33.05859375</c:v>
                </c:pt>
                <c:pt idx="7106">
                  <c:v>-46.05859375</c:v>
                </c:pt>
                <c:pt idx="7107">
                  <c:v>83.94140625</c:v>
                </c:pt>
                <c:pt idx="7108">
                  <c:v>-13.05859375</c:v>
                </c:pt>
                <c:pt idx="7109">
                  <c:v>-26.05859375</c:v>
                </c:pt>
                <c:pt idx="7110">
                  <c:v>-99.05859375</c:v>
                </c:pt>
                <c:pt idx="7111">
                  <c:v>33.94140625</c:v>
                </c:pt>
                <c:pt idx="7112">
                  <c:v>4.94140625</c:v>
                </c:pt>
                <c:pt idx="7113">
                  <c:v>-7.05859375</c:v>
                </c:pt>
                <c:pt idx="7114">
                  <c:v>13.94140625</c:v>
                </c:pt>
                <c:pt idx="7115">
                  <c:v>1.234375</c:v>
                </c:pt>
                <c:pt idx="7116">
                  <c:v>44.234375</c:v>
                </c:pt>
                <c:pt idx="7117">
                  <c:v>-41.765625</c:v>
                </c:pt>
                <c:pt idx="7118">
                  <c:v>15.234375</c:v>
                </c:pt>
                <c:pt idx="7119">
                  <c:v>-11.765625</c:v>
                </c:pt>
                <c:pt idx="7120">
                  <c:v>10.234375</c:v>
                </c:pt>
                <c:pt idx="7121">
                  <c:v>19.234375</c:v>
                </c:pt>
                <c:pt idx="7122">
                  <c:v>30.234375</c:v>
                </c:pt>
                <c:pt idx="7123">
                  <c:v>19.234375</c:v>
                </c:pt>
                <c:pt idx="7124">
                  <c:v>-34.765625</c:v>
                </c:pt>
                <c:pt idx="7125">
                  <c:v>21.234375</c:v>
                </c:pt>
                <c:pt idx="7126">
                  <c:v>-23.765625</c:v>
                </c:pt>
                <c:pt idx="7127">
                  <c:v>-53.765625</c:v>
                </c:pt>
                <c:pt idx="7128">
                  <c:v>-30.765625</c:v>
                </c:pt>
                <c:pt idx="7129">
                  <c:v>-17.765625</c:v>
                </c:pt>
                <c:pt idx="7130">
                  <c:v>-10.765625</c:v>
                </c:pt>
                <c:pt idx="7131">
                  <c:v>42.234375</c:v>
                </c:pt>
                <c:pt idx="7132">
                  <c:v>-56.765625</c:v>
                </c:pt>
                <c:pt idx="7133">
                  <c:v>35.234375</c:v>
                </c:pt>
                <c:pt idx="7134">
                  <c:v>-28.765625</c:v>
                </c:pt>
                <c:pt idx="7135">
                  <c:v>92.234375</c:v>
                </c:pt>
                <c:pt idx="7136">
                  <c:v>27.234375</c:v>
                </c:pt>
                <c:pt idx="7137">
                  <c:v>61.234375</c:v>
                </c:pt>
                <c:pt idx="7138">
                  <c:v>-19.765625</c:v>
                </c:pt>
                <c:pt idx="7139">
                  <c:v>-0.765625</c:v>
                </c:pt>
                <c:pt idx="7140">
                  <c:v>0.234375</c:v>
                </c:pt>
                <c:pt idx="7141">
                  <c:v>-4.765625</c:v>
                </c:pt>
                <c:pt idx="7142">
                  <c:v>11.234375</c:v>
                </c:pt>
                <c:pt idx="7143">
                  <c:v>-51.765625</c:v>
                </c:pt>
                <c:pt idx="7144">
                  <c:v>5.234375</c:v>
                </c:pt>
                <c:pt idx="7145">
                  <c:v>-71.765625</c:v>
                </c:pt>
                <c:pt idx="7146">
                  <c:v>-23.765625</c:v>
                </c:pt>
                <c:pt idx="7147">
                  <c:v>25.234375</c:v>
                </c:pt>
                <c:pt idx="7148">
                  <c:v>36.234375</c:v>
                </c:pt>
                <c:pt idx="7149">
                  <c:v>45.234375</c:v>
                </c:pt>
                <c:pt idx="7150">
                  <c:v>10.234375</c:v>
                </c:pt>
                <c:pt idx="7151">
                  <c:v>-19.765625</c:v>
                </c:pt>
                <c:pt idx="7152">
                  <c:v>10.234375</c:v>
                </c:pt>
                <c:pt idx="7153">
                  <c:v>-1.765625</c:v>
                </c:pt>
                <c:pt idx="7154">
                  <c:v>-47.765625</c:v>
                </c:pt>
                <c:pt idx="7155">
                  <c:v>31.234375</c:v>
                </c:pt>
                <c:pt idx="7156">
                  <c:v>10.234375</c:v>
                </c:pt>
                <c:pt idx="7157">
                  <c:v>29.234375</c:v>
                </c:pt>
                <c:pt idx="7158">
                  <c:v>-6.765625</c:v>
                </c:pt>
                <c:pt idx="7159">
                  <c:v>-10.765625</c:v>
                </c:pt>
                <c:pt idx="7160">
                  <c:v>32.234375</c:v>
                </c:pt>
                <c:pt idx="7161">
                  <c:v>-10.765625</c:v>
                </c:pt>
                <c:pt idx="7162">
                  <c:v>-51.765625</c:v>
                </c:pt>
                <c:pt idx="7163">
                  <c:v>-53.765625</c:v>
                </c:pt>
                <c:pt idx="7164">
                  <c:v>-25.765625</c:v>
                </c:pt>
                <c:pt idx="7165">
                  <c:v>-85.765625</c:v>
                </c:pt>
                <c:pt idx="7166">
                  <c:v>-4.765625</c:v>
                </c:pt>
                <c:pt idx="7167">
                  <c:v>29.234375</c:v>
                </c:pt>
                <c:pt idx="7168">
                  <c:v>-23.765625</c:v>
                </c:pt>
                <c:pt idx="7169">
                  <c:v>6.234375</c:v>
                </c:pt>
                <c:pt idx="7170">
                  <c:v>-17.765625</c:v>
                </c:pt>
                <c:pt idx="7171">
                  <c:v>-53.765625</c:v>
                </c:pt>
                <c:pt idx="7172">
                  <c:v>3.234375</c:v>
                </c:pt>
                <c:pt idx="7173">
                  <c:v>48.234375</c:v>
                </c:pt>
                <c:pt idx="7174">
                  <c:v>33.234375</c:v>
                </c:pt>
                <c:pt idx="7175">
                  <c:v>-15.765625</c:v>
                </c:pt>
                <c:pt idx="7176">
                  <c:v>13.234375</c:v>
                </c:pt>
                <c:pt idx="7177">
                  <c:v>56.234375</c:v>
                </c:pt>
                <c:pt idx="7178">
                  <c:v>-10.765625</c:v>
                </c:pt>
                <c:pt idx="7179">
                  <c:v>-32.765625</c:v>
                </c:pt>
                <c:pt idx="7180">
                  <c:v>13.234375</c:v>
                </c:pt>
                <c:pt idx="7181">
                  <c:v>16.234375</c:v>
                </c:pt>
                <c:pt idx="7182">
                  <c:v>9.234375</c:v>
                </c:pt>
                <c:pt idx="7183">
                  <c:v>35.234375</c:v>
                </c:pt>
                <c:pt idx="7184">
                  <c:v>-1.765625</c:v>
                </c:pt>
                <c:pt idx="7185">
                  <c:v>-57.765625</c:v>
                </c:pt>
                <c:pt idx="7186">
                  <c:v>55.234375</c:v>
                </c:pt>
                <c:pt idx="7187">
                  <c:v>28.234375</c:v>
                </c:pt>
                <c:pt idx="7188">
                  <c:v>-11.765625</c:v>
                </c:pt>
                <c:pt idx="7189">
                  <c:v>-50.765625</c:v>
                </c:pt>
                <c:pt idx="7190">
                  <c:v>-17.765625</c:v>
                </c:pt>
                <c:pt idx="7191">
                  <c:v>-34.765625</c:v>
                </c:pt>
                <c:pt idx="7192">
                  <c:v>25.234375</c:v>
                </c:pt>
                <c:pt idx="7193">
                  <c:v>14.234375</c:v>
                </c:pt>
                <c:pt idx="7194">
                  <c:v>5.234375</c:v>
                </c:pt>
                <c:pt idx="7195">
                  <c:v>43.16796875</c:v>
                </c:pt>
                <c:pt idx="7196">
                  <c:v>16.16796875</c:v>
                </c:pt>
                <c:pt idx="7197">
                  <c:v>-28.83203125</c:v>
                </c:pt>
                <c:pt idx="7198">
                  <c:v>27.16796875</c:v>
                </c:pt>
                <c:pt idx="7199">
                  <c:v>83.16796875</c:v>
                </c:pt>
                <c:pt idx="7200">
                  <c:v>-49.83203125</c:v>
                </c:pt>
                <c:pt idx="7201">
                  <c:v>-25.83203125</c:v>
                </c:pt>
                <c:pt idx="7202">
                  <c:v>-18.83203125</c:v>
                </c:pt>
                <c:pt idx="7203">
                  <c:v>17.16796875</c:v>
                </c:pt>
                <c:pt idx="7204">
                  <c:v>-79.83203125</c:v>
                </c:pt>
                <c:pt idx="7205">
                  <c:v>38.16796875</c:v>
                </c:pt>
                <c:pt idx="7206">
                  <c:v>-85.83203125</c:v>
                </c:pt>
                <c:pt idx="7207">
                  <c:v>8.16796875</c:v>
                </c:pt>
                <c:pt idx="7208">
                  <c:v>65.16796875</c:v>
                </c:pt>
                <c:pt idx="7209">
                  <c:v>-11.83203125</c:v>
                </c:pt>
                <c:pt idx="7210">
                  <c:v>-69.83203125</c:v>
                </c:pt>
                <c:pt idx="7211">
                  <c:v>21.16796875</c:v>
                </c:pt>
                <c:pt idx="7212">
                  <c:v>29.16796875</c:v>
                </c:pt>
                <c:pt idx="7213">
                  <c:v>-17.83203125</c:v>
                </c:pt>
                <c:pt idx="7214">
                  <c:v>120.1679688</c:v>
                </c:pt>
                <c:pt idx="7215">
                  <c:v>-34.83203125</c:v>
                </c:pt>
                <c:pt idx="7216">
                  <c:v>-28.83203125</c:v>
                </c:pt>
                <c:pt idx="7217">
                  <c:v>-64.83203125</c:v>
                </c:pt>
                <c:pt idx="7218">
                  <c:v>-36.83203125</c:v>
                </c:pt>
                <c:pt idx="7219">
                  <c:v>-16.83203125</c:v>
                </c:pt>
                <c:pt idx="7220">
                  <c:v>29.16796875</c:v>
                </c:pt>
                <c:pt idx="7221">
                  <c:v>-64.83203125</c:v>
                </c:pt>
                <c:pt idx="7222">
                  <c:v>48.16796875</c:v>
                </c:pt>
                <c:pt idx="7223">
                  <c:v>9.16796875</c:v>
                </c:pt>
                <c:pt idx="7224">
                  <c:v>27.16796875</c:v>
                </c:pt>
                <c:pt idx="7225">
                  <c:v>41.16796875</c:v>
                </c:pt>
                <c:pt idx="7226">
                  <c:v>90.16796875</c:v>
                </c:pt>
                <c:pt idx="7227">
                  <c:v>17.16796875</c:v>
                </c:pt>
                <c:pt idx="7228">
                  <c:v>-7.83203125</c:v>
                </c:pt>
                <c:pt idx="7229">
                  <c:v>61.16796875</c:v>
                </c:pt>
                <c:pt idx="7230">
                  <c:v>-52.83203125</c:v>
                </c:pt>
                <c:pt idx="7231">
                  <c:v>-23.83203125</c:v>
                </c:pt>
                <c:pt idx="7232">
                  <c:v>-27.83203125</c:v>
                </c:pt>
                <c:pt idx="7233">
                  <c:v>-95.83203125</c:v>
                </c:pt>
                <c:pt idx="7234">
                  <c:v>25.16796875</c:v>
                </c:pt>
                <c:pt idx="7235">
                  <c:v>37.16796875</c:v>
                </c:pt>
                <c:pt idx="7236">
                  <c:v>-84.83203125</c:v>
                </c:pt>
                <c:pt idx="7237">
                  <c:v>43.16796875</c:v>
                </c:pt>
                <c:pt idx="7238">
                  <c:v>41.16796875</c:v>
                </c:pt>
                <c:pt idx="7239">
                  <c:v>-12.83203125</c:v>
                </c:pt>
                <c:pt idx="7240">
                  <c:v>-22.83203125</c:v>
                </c:pt>
                <c:pt idx="7241">
                  <c:v>49.16796875</c:v>
                </c:pt>
                <c:pt idx="7242">
                  <c:v>25.16796875</c:v>
                </c:pt>
                <c:pt idx="7243">
                  <c:v>2.16796875</c:v>
                </c:pt>
                <c:pt idx="7244">
                  <c:v>7.16796875</c:v>
                </c:pt>
                <c:pt idx="7245">
                  <c:v>-39.83203125</c:v>
                </c:pt>
                <c:pt idx="7246">
                  <c:v>98.16796875</c:v>
                </c:pt>
                <c:pt idx="7247">
                  <c:v>13.16796875</c:v>
                </c:pt>
                <c:pt idx="7248">
                  <c:v>64.16796875</c:v>
                </c:pt>
                <c:pt idx="7249">
                  <c:v>-58.83203125</c:v>
                </c:pt>
                <c:pt idx="7250">
                  <c:v>38.16796875</c:v>
                </c:pt>
                <c:pt idx="7251">
                  <c:v>-11.83203125</c:v>
                </c:pt>
                <c:pt idx="7252">
                  <c:v>8.16796875</c:v>
                </c:pt>
                <c:pt idx="7253">
                  <c:v>-19.83203125</c:v>
                </c:pt>
                <c:pt idx="7254">
                  <c:v>-4.83203125</c:v>
                </c:pt>
                <c:pt idx="7255">
                  <c:v>-3.83203125</c:v>
                </c:pt>
                <c:pt idx="7256">
                  <c:v>52.16796875</c:v>
                </c:pt>
                <c:pt idx="7257">
                  <c:v>-78.83203125</c:v>
                </c:pt>
                <c:pt idx="7258">
                  <c:v>-14.83203125</c:v>
                </c:pt>
                <c:pt idx="7259">
                  <c:v>91.16796875</c:v>
                </c:pt>
                <c:pt idx="7260">
                  <c:v>-71.83203125</c:v>
                </c:pt>
                <c:pt idx="7261">
                  <c:v>-42.83203125</c:v>
                </c:pt>
                <c:pt idx="7262">
                  <c:v>-64.83203125</c:v>
                </c:pt>
                <c:pt idx="7263">
                  <c:v>63.16796875</c:v>
                </c:pt>
                <c:pt idx="7264">
                  <c:v>-83.83203125</c:v>
                </c:pt>
                <c:pt idx="7265">
                  <c:v>5.16796875</c:v>
                </c:pt>
                <c:pt idx="7266">
                  <c:v>37.16796875</c:v>
                </c:pt>
                <c:pt idx="7267">
                  <c:v>64.16796875</c:v>
                </c:pt>
                <c:pt idx="7268">
                  <c:v>-5.83203125</c:v>
                </c:pt>
                <c:pt idx="7269">
                  <c:v>-31.83203125</c:v>
                </c:pt>
                <c:pt idx="7270">
                  <c:v>6.16796875</c:v>
                </c:pt>
                <c:pt idx="7271">
                  <c:v>-31.83203125</c:v>
                </c:pt>
                <c:pt idx="7272">
                  <c:v>-43.83203125</c:v>
                </c:pt>
                <c:pt idx="7273">
                  <c:v>39.16796875</c:v>
                </c:pt>
                <c:pt idx="7274">
                  <c:v>20.16796875</c:v>
                </c:pt>
                <c:pt idx="7275">
                  <c:v>5.16796875</c:v>
                </c:pt>
                <c:pt idx="7276">
                  <c:v>47.16796875</c:v>
                </c:pt>
                <c:pt idx="7277">
                  <c:v>-22.87109375</c:v>
                </c:pt>
                <c:pt idx="7278">
                  <c:v>8.12890625</c:v>
                </c:pt>
                <c:pt idx="7279">
                  <c:v>-58.87109375</c:v>
                </c:pt>
                <c:pt idx="7280">
                  <c:v>-16.87109375</c:v>
                </c:pt>
                <c:pt idx="7281">
                  <c:v>-22.87109375</c:v>
                </c:pt>
                <c:pt idx="7282">
                  <c:v>-48.87109375</c:v>
                </c:pt>
                <c:pt idx="7283">
                  <c:v>16.12890625</c:v>
                </c:pt>
                <c:pt idx="7284">
                  <c:v>43.12890625</c:v>
                </c:pt>
                <c:pt idx="7285">
                  <c:v>-34.87109375</c:v>
                </c:pt>
                <c:pt idx="7286">
                  <c:v>26.12890625</c:v>
                </c:pt>
                <c:pt idx="7287">
                  <c:v>-44.87109375</c:v>
                </c:pt>
                <c:pt idx="7288">
                  <c:v>-65.87109375</c:v>
                </c:pt>
                <c:pt idx="7289">
                  <c:v>-17.87109375</c:v>
                </c:pt>
                <c:pt idx="7290">
                  <c:v>-15.87109375</c:v>
                </c:pt>
                <c:pt idx="7291">
                  <c:v>16.12890625</c:v>
                </c:pt>
                <c:pt idx="7292">
                  <c:v>119.1289062</c:v>
                </c:pt>
                <c:pt idx="7293">
                  <c:v>31.12890625</c:v>
                </c:pt>
                <c:pt idx="7294">
                  <c:v>-44.87109375</c:v>
                </c:pt>
                <c:pt idx="7295">
                  <c:v>-45.87109375</c:v>
                </c:pt>
                <c:pt idx="7296">
                  <c:v>-48.87109375</c:v>
                </c:pt>
                <c:pt idx="7297">
                  <c:v>-39.87109375</c:v>
                </c:pt>
                <c:pt idx="7298">
                  <c:v>91.12890625</c:v>
                </c:pt>
                <c:pt idx="7299">
                  <c:v>-60.87109375</c:v>
                </c:pt>
                <c:pt idx="7300">
                  <c:v>-16.87109375</c:v>
                </c:pt>
                <c:pt idx="7301">
                  <c:v>-34.87109375</c:v>
                </c:pt>
                <c:pt idx="7302">
                  <c:v>-3.87109375</c:v>
                </c:pt>
                <c:pt idx="7303">
                  <c:v>-6.87109375</c:v>
                </c:pt>
                <c:pt idx="7304">
                  <c:v>-8.87109375</c:v>
                </c:pt>
                <c:pt idx="7305">
                  <c:v>-17.87109375</c:v>
                </c:pt>
                <c:pt idx="7306">
                  <c:v>36.12890625</c:v>
                </c:pt>
                <c:pt idx="7307">
                  <c:v>-47.87109375</c:v>
                </c:pt>
                <c:pt idx="7308">
                  <c:v>51.12890625</c:v>
                </c:pt>
                <c:pt idx="7309">
                  <c:v>18.12890625</c:v>
                </c:pt>
                <c:pt idx="7310">
                  <c:v>98.12890625</c:v>
                </c:pt>
                <c:pt idx="7311">
                  <c:v>-36.87109375</c:v>
                </c:pt>
                <c:pt idx="7312">
                  <c:v>84.12890625</c:v>
                </c:pt>
                <c:pt idx="7313">
                  <c:v>-18.87109375</c:v>
                </c:pt>
                <c:pt idx="7314">
                  <c:v>-53.87109375</c:v>
                </c:pt>
                <c:pt idx="7315">
                  <c:v>32.12890625</c:v>
                </c:pt>
                <c:pt idx="7316">
                  <c:v>-35.87109375</c:v>
                </c:pt>
                <c:pt idx="7317">
                  <c:v>-15.87109375</c:v>
                </c:pt>
                <c:pt idx="7318">
                  <c:v>57.12890625</c:v>
                </c:pt>
                <c:pt idx="7319">
                  <c:v>-44.87109375</c:v>
                </c:pt>
                <c:pt idx="7320">
                  <c:v>-17.87109375</c:v>
                </c:pt>
                <c:pt idx="7321">
                  <c:v>25.12890625</c:v>
                </c:pt>
                <c:pt idx="7322">
                  <c:v>54.12890625</c:v>
                </c:pt>
                <c:pt idx="7323">
                  <c:v>29.12890625</c:v>
                </c:pt>
                <c:pt idx="7324">
                  <c:v>-74.87109375</c:v>
                </c:pt>
                <c:pt idx="7325">
                  <c:v>65.12890625</c:v>
                </c:pt>
                <c:pt idx="7326">
                  <c:v>4.12890625</c:v>
                </c:pt>
                <c:pt idx="7327">
                  <c:v>39.12890625</c:v>
                </c:pt>
                <c:pt idx="7328">
                  <c:v>-24.87109375</c:v>
                </c:pt>
                <c:pt idx="7329">
                  <c:v>-23.87109375</c:v>
                </c:pt>
                <c:pt idx="7330">
                  <c:v>9.12890625</c:v>
                </c:pt>
                <c:pt idx="7331">
                  <c:v>-14.87109375</c:v>
                </c:pt>
                <c:pt idx="7332">
                  <c:v>3.12890625</c:v>
                </c:pt>
                <c:pt idx="7333">
                  <c:v>-2.87109375</c:v>
                </c:pt>
                <c:pt idx="7334">
                  <c:v>-18.87109375</c:v>
                </c:pt>
                <c:pt idx="7335">
                  <c:v>-30.87109375</c:v>
                </c:pt>
                <c:pt idx="7336">
                  <c:v>-68.87109375</c:v>
                </c:pt>
                <c:pt idx="7337">
                  <c:v>-32.87109375</c:v>
                </c:pt>
                <c:pt idx="7338">
                  <c:v>-41.87109375</c:v>
                </c:pt>
                <c:pt idx="7339">
                  <c:v>84.12890625</c:v>
                </c:pt>
                <c:pt idx="7340">
                  <c:v>61.12890625</c:v>
                </c:pt>
                <c:pt idx="7341">
                  <c:v>-26.87109375</c:v>
                </c:pt>
                <c:pt idx="7342">
                  <c:v>16.12890625</c:v>
                </c:pt>
                <c:pt idx="7343">
                  <c:v>-15.87109375</c:v>
                </c:pt>
                <c:pt idx="7344">
                  <c:v>46.12890625</c:v>
                </c:pt>
                <c:pt idx="7345">
                  <c:v>-59.87109375</c:v>
                </c:pt>
                <c:pt idx="7346">
                  <c:v>6.12890625</c:v>
                </c:pt>
                <c:pt idx="7347">
                  <c:v>38.12890625</c:v>
                </c:pt>
                <c:pt idx="7348">
                  <c:v>43.12890625</c:v>
                </c:pt>
                <c:pt idx="7349">
                  <c:v>-8.87109375</c:v>
                </c:pt>
                <c:pt idx="7350">
                  <c:v>38.12890625</c:v>
                </c:pt>
                <c:pt idx="7351">
                  <c:v>0.12890625</c:v>
                </c:pt>
                <c:pt idx="7352">
                  <c:v>-7.87109375</c:v>
                </c:pt>
                <c:pt idx="7353">
                  <c:v>-56.87109375</c:v>
                </c:pt>
                <c:pt idx="7354">
                  <c:v>-32.87109375</c:v>
                </c:pt>
                <c:pt idx="7355">
                  <c:v>-57.87109375</c:v>
                </c:pt>
                <c:pt idx="7356">
                  <c:v>-19.87109375</c:v>
                </c:pt>
                <c:pt idx="7357">
                  <c:v>92.12890625</c:v>
                </c:pt>
                <c:pt idx="7358">
                  <c:v>28.12890625</c:v>
                </c:pt>
                <c:pt idx="7359">
                  <c:v>61.12890625</c:v>
                </c:pt>
                <c:pt idx="7360">
                  <c:v>56.12890625</c:v>
                </c:pt>
                <c:pt idx="7361">
                  <c:v>6.12890625</c:v>
                </c:pt>
                <c:pt idx="7362">
                  <c:v>47.12890625</c:v>
                </c:pt>
                <c:pt idx="7363">
                  <c:v>-0.87109375</c:v>
                </c:pt>
                <c:pt idx="7364">
                  <c:v>-40.87109375</c:v>
                </c:pt>
                <c:pt idx="7365">
                  <c:v>-30.87109375</c:v>
                </c:pt>
                <c:pt idx="7366">
                  <c:v>16.12890625</c:v>
                </c:pt>
                <c:pt idx="7367">
                  <c:v>-6.87109375</c:v>
                </c:pt>
                <c:pt idx="7368">
                  <c:v>19.12890625</c:v>
                </c:pt>
                <c:pt idx="7369">
                  <c:v>2.12890625</c:v>
                </c:pt>
                <c:pt idx="7370">
                  <c:v>16.12890625</c:v>
                </c:pt>
                <c:pt idx="7371">
                  <c:v>44.12890625</c:v>
                </c:pt>
                <c:pt idx="7372">
                  <c:v>-63.66015625</c:v>
                </c:pt>
                <c:pt idx="7373">
                  <c:v>34.33984375</c:v>
                </c:pt>
                <c:pt idx="7374">
                  <c:v>-30.66015625</c:v>
                </c:pt>
                <c:pt idx="7375">
                  <c:v>-1.66015625</c:v>
                </c:pt>
                <c:pt idx="7376">
                  <c:v>-12.66015625</c:v>
                </c:pt>
                <c:pt idx="7377">
                  <c:v>-36.66015625</c:v>
                </c:pt>
                <c:pt idx="7378">
                  <c:v>-12.66015625</c:v>
                </c:pt>
                <c:pt idx="7379">
                  <c:v>-78.66015625</c:v>
                </c:pt>
                <c:pt idx="7380">
                  <c:v>26.33984375</c:v>
                </c:pt>
                <c:pt idx="7381">
                  <c:v>-16.66015625</c:v>
                </c:pt>
                <c:pt idx="7382">
                  <c:v>7.33984375</c:v>
                </c:pt>
                <c:pt idx="7383">
                  <c:v>-19.66015625</c:v>
                </c:pt>
                <c:pt idx="7384">
                  <c:v>-8.66015625</c:v>
                </c:pt>
                <c:pt idx="7385">
                  <c:v>-1.66015625</c:v>
                </c:pt>
                <c:pt idx="7386">
                  <c:v>-47.66015625</c:v>
                </c:pt>
                <c:pt idx="7387">
                  <c:v>-49.66015625</c:v>
                </c:pt>
                <c:pt idx="7388">
                  <c:v>28.33984375</c:v>
                </c:pt>
                <c:pt idx="7389">
                  <c:v>-46.66015625</c:v>
                </c:pt>
                <c:pt idx="7390">
                  <c:v>44.33984375</c:v>
                </c:pt>
                <c:pt idx="7391">
                  <c:v>-27.66015625</c:v>
                </c:pt>
                <c:pt idx="7392">
                  <c:v>31.33984375</c:v>
                </c:pt>
                <c:pt idx="7393">
                  <c:v>-18.66015625</c:v>
                </c:pt>
                <c:pt idx="7394">
                  <c:v>-6.66015625</c:v>
                </c:pt>
                <c:pt idx="7395">
                  <c:v>27.33984375</c:v>
                </c:pt>
                <c:pt idx="7396">
                  <c:v>-56.66015625</c:v>
                </c:pt>
                <c:pt idx="7397">
                  <c:v>-21.66015625</c:v>
                </c:pt>
                <c:pt idx="7398">
                  <c:v>-50.66015625</c:v>
                </c:pt>
                <c:pt idx="7399">
                  <c:v>65.33984375</c:v>
                </c:pt>
                <c:pt idx="7400">
                  <c:v>35.33984375</c:v>
                </c:pt>
                <c:pt idx="7401">
                  <c:v>-28.66015625</c:v>
                </c:pt>
                <c:pt idx="7402">
                  <c:v>5.33984375</c:v>
                </c:pt>
                <c:pt idx="7403">
                  <c:v>-26.66015625</c:v>
                </c:pt>
                <c:pt idx="7404">
                  <c:v>61.33984375</c:v>
                </c:pt>
                <c:pt idx="7405">
                  <c:v>109.3398438</c:v>
                </c:pt>
                <c:pt idx="7406">
                  <c:v>75.33984375</c:v>
                </c:pt>
                <c:pt idx="7407">
                  <c:v>21.33984375</c:v>
                </c:pt>
                <c:pt idx="7408">
                  <c:v>7.33984375</c:v>
                </c:pt>
                <c:pt idx="7409">
                  <c:v>30.33984375</c:v>
                </c:pt>
                <c:pt idx="7410">
                  <c:v>42.33984375</c:v>
                </c:pt>
                <c:pt idx="7411">
                  <c:v>45.33984375</c:v>
                </c:pt>
                <c:pt idx="7412">
                  <c:v>-66.66015625</c:v>
                </c:pt>
                <c:pt idx="7413">
                  <c:v>19.33984375</c:v>
                </c:pt>
                <c:pt idx="7414">
                  <c:v>113.3398438</c:v>
                </c:pt>
                <c:pt idx="7415">
                  <c:v>3.33984375</c:v>
                </c:pt>
                <c:pt idx="7416">
                  <c:v>4.33984375</c:v>
                </c:pt>
                <c:pt idx="7417">
                  <c:v>-45.66015625</c:v>
                </c:pt>
                <c:pt idx="7418">
                  <c:v>-35.66015625</c:v>
                </c:pt>
                <c:pt idx="7419">
                  <c:v>9.33984375</c:v>
                </c:pt>
                <c:pt idx="7420">
                  <c:v>-52.66015625</c:v>
                </c:pt>
                <c:pt idx="7421">
                  <c:v>-17.66015625</c:v>
                </c:pt>
                <c:pt idx="7422">
                  <c:v>-48.66015625</c:v>
                </c:pt>
                <c:pt idx="7423">
                  <c:v>-12.66015625</c:v>
                </c:pt>
                <c:pt idx="7424">
                  <c:v>-31.66015625</c:v>
                </c:pt>
                <c:pt idx="7425">
                  <c:v>-35.66015625</c:v>
                </c:pt>
                <c:pt idx="7426">
                  <c:v>64.33984375</c:v>
                </c:pt>
                <c:pt idx="7427">
                  <c:v>17.33984375</c:v>
                </c:pt>
                <c:pt idx="7428">
                  <c:v>7.33984375</c:v>
                </c:pt>
                <c:pt idx="7429">
                  <c:v>-20.66015625</c:v>
                </c:pt>
                <c:pt idx="7430">
                  <c:v>26.33984375</c:v>
                </c:pt>
                <c:pt idx="7431">
                  <c:v>-19.66015625</c:v>
                </c:pt>
                <c:pt idx="7432">
                  <c:v>51.33984375</c:v>
                </c:pt>
                <c:pt idx="7433">
                  <c:v>21.33984375</c:v>
                </c:pt>
                <c:pt idx="7434">
                  <c:v>-24.66015625</c:v>
                </c:pt>
                <c:pt idx="7435">
                  <c:v>21.33984375</c:v>
                </c:pt>
                <c:pt idx="7436">
                  <c:v>-41.66015625</c:v>
                </c:pt>
                <c:pt idx="7437">
                  <c:v>-78.66015625</c:v>
                </c:pt>
                <c:pt idx="7438">
                  <c:v>67.33984375</c:v>
                </c:pt>
                <c:pt idx="7439">
                  <c:v>-28.66015625</c:v>
                </c:pt>
                <c:pt idx="7440">
                  <c:v>-23.66015625</c:v>
                </c:pt>
                <c:pt idx="7441">
                  <c:v>10.33984375</c:v>
                </c:pt>
                <c:pt idx="7442">
                  <c:v>50.33984375</c:v>
                </c:pt>
                <c:pt idx="7443">
                  <c:v>-68.66015625</c:v>
                </c:pt>
                <c:pt idx="7444">
                  <c:v>55.33984375</c:v>
                </c:pt>
                <c:pt idx="7445">
                  <c:v>50.33984375</c:v>
                </c:pt>
                <c:pt idx="7446">
                  <c:v>20.33984375</c:v>
                </c:pt>
                <c:pt idx="7447">
                  <c:v>68.33984375</c:v>
                </c:pt>
                <c:pt idx="7448">
                  <c:v>19.33984375</c:v>
                </c:pt>
                <c:pt idx="7449">
                  <c:v>-35.66015625</c:v>
                </c:pt>
                <c:pt idx="7450">
                  <c:v>52.33984375</c:v>
                </c:pt>
                <c:pt idx="7451">
                  <c:v>55.33984375</c:v>
                </c:pt>
                <c:pt idx="7452">
                  <c:v>21.33984375</c:v>
                </c:pt>
                <c:pt idx="7453">
                  <c:v>-63.66015625</c:v>
                </c:pt>
                <c:pt idx="7454">
                  <c:v>-35.66015625</c:v>
                </c:pt>
                <c:pt idx="7455">
                  <c:v>10.33984375</c:v>
                </c:pt>
                <c:pt idx="7456">
                  <c:v>-23.66015625</c:v>
                </c:pt>
                <c:pt idx="7457">
                  <c:v>55.33984375</c:v>
                </c:pt>
                <c:pt idx="7458">
                  <c:v>60.33984375</c:v>
                </c:pt>
                <c:pt idx="7459">
                  <c:v>-48.66015625</c:v>
                </c:pt>
                <c:pt idx="7460">
                  <c:v>-38.66015625</c:v>
                </c:pt>
                <c:pt idx="7461">
                  <c:v>-28.66015625</c:v>
                </c:pt>
                <c:pt idx="7462">
                  <c:v>7.33984375</c:v>
                </c:pt>
                <c:pt idx="7463">
                  <c:v>-44.66015625</c:v>
                </c:pt>
                <c:pt idx="7464">
                  <c:v>52.33984375</c:v>
                </c:pt>
                <c:pt idx="7465">
                  <c:v>19.33984375</c:v>
                </c:pt>
                <c:pt idx="7466">
                  <c:v>62.33984375</c:v>
                </c:pt>
                <c:pt idx="7467">
                  <c:v>57.33984375</c:v>
                </c:pt>
                <c:pt idx="7468">
                  <c:v>41.33984375</c:v>
                </c:pt>
                <c:pt idx="7469">
                  <c:v>-46.66015625</c:v>
                </c:pt>
                <c:pt idx="7470">
                  <c:v>14.33984375</c:v>
                </c:pt>
                <c:pt idx="7471">
                  <c:v>16.33984375</c:v>
                </c:pt>
                <c:pt idx="7472">
                  <c:v>-1.66015625</c:v>
                </c:pt>
                <c:pt idx="7473">
                  <c:v>7.33984375</c:v>
                </c:pt>
                <c:pt idx="7474">
                  <c:v>-58.66015625</c:v>
                </c:pt>
                <c:pt idx="7475">
                  <c:v>13.33984375</c:v>
                </c:pt>
                <c:pt idx="7476">
                  <c:v>-84.87109375</c:v>
                </c:pt>
                <c:pt idx="7477">
                  <c:v>30.12890625</c:v>
                </c:pt>
                <c:pt idx="7478">
                  <c:v>45.12890625</c:v>
                </c:pt>
                <c:pt idx="7479">
                  <c:v>-97.87109375</c:v>
                </c:pt>
                <c:pt idx="7480">
                  <c:v>19.12890625</c:v>
                </c:pt>
                <c:pt idx="7481">
                  <c:v>12.12890625</c:v>
                </c:pt>
                <c:pt idx="7482">
                  <c:v>-39.87109375</c:v>
                </c:pt>
                <c:pt idx="7483">
                  <c:v>7.12890625</c:v>
                </c:pt>
                <c:pt idx="7484">
                  <c:v>-70.87109375</c:v>
                </c:pt>
                <c:pt idx="7485">
                  <c:v>-11.87109375</c:v>
                </c:pt>
                <c:pt idx="7486">
                  <c:v>-66.87109375</c:v>
                </c:pt>
                <c:pt idx="7487">
                  <c:v>-0.87109375</c:v>
                </c:pt>
                <c:pt idx="7488">
                  <c:v>61.12890625</c:v>
                </c:pt>
                <c:pt idx="7489">
                  <c:v>-70.87109375</c:v>
                </c:pt>
                <c:pt idx="7490">
                  <c:v>19.12890625</c:v>
                </c:pt>
                <c:pt idx="7491">
                  <c:v>-0.87109375</c:v>
                </c:pt>
                <c:pt idx="7492">
                  <c:v>-49.87109375</c:v>
                </c:pt>
                <c:pt idx="7493">
                  <c:v>13.12890625</c:v>
                </c:pt>
                <c:pt idx="7494">
                  <c:v>25.12890625</c:v>
                </c:pt>
                <c:pt idx="7495">
                  <c:v>102.1289062</c:v>
                </c:pt>
                <c:pt idx="7496">
                  <c:v>-34.87109375</c:v>
                </c:pt>
                <c:pt idx="7497">
                  <c:v>10.12890625</c:v>
                </c:pt>
                <c:pt idx="7498">
                  <c:v>-11.87109375</c:v>
                </c:pt>
                <c:pt idx="7499">
                  <c:v>10.12890625</c:v>
                </c:pt>
                <c:pt idx="7500">
                  <c:v>2.12890625</c:v>
                </c:pt>
                <c:pt idx="7501">
                  <c:v>32.12890625</c:v>
                </c:pt>
                <c:pt idx="7502">
                  <c:v>-12.87109375</c:v>
                </c:pt>
                <c:pt idx="7503">
                  <c:v>-14.87109375</c:v>
                </c:pt>
                <c:pt idx="7504">
                  <c:v>8.12890625</c:v>
                </c:pt>
                <c:pt idx="7505">
                  <c:v>-55.87109375</c:v>
                </c:pt>
                <c:pt idx="7506">
                  <c:v>-24.87109375</c:v>
                </c:pt>
                <c:pt idx="7507">
                  <c:v>-44.87109375</c:v>
                </c:pt>
                <c:pt idx="7508">
                  <c:v>-4.87109375</c:v>
                </c:pt>
                <c:pt idx="7509">
                  <c:v>4.12890625</c:v>
                </c:pt>
                <c:pt idx="7510">
                  <c:v>-0.87109375</c:v>
                </c:pt>
                <c:pt idx="7511">
                  <c:v>31.12890625</c:v>
                </c:pt>
                <c:pt idx="7512">
                  <c:v>-77.87109375</c:v>
                </c:pt>
                <c:pt idx="7513">
                  <c:v>-7.87109375</c:v>
                </c:pt>
                <c:pt idx="7514">
                  <c:v>21.12890625</c:v>
                </c:pt>
                <c:pt idx="7515">
                  <c:v>-120.8710938</c:v>
                </c:pt>
                <c:pt idx="7516">
                  <c:v>6.12890625</c:v>
                </c:pt>
                <c:pt idx="7517">
                  <c:v>60.12890625</c:v>
                </c:pt>
                <c:pt idx="7518">
                  <c:v>-61.87109375</c:v>
                </c:pt>
                <c:pt idx="7519">
                  <c:v>-0.87109375</c:v>
                </c:pt>
                <c:pt idx="7520">
                  <c:v>-40.87109375</c:v>
                </c:pt>
                <c:pt idx="7521">
                  <c:v>-90.87109375</c:v>
                </c:pt>
                <c:pt idx="7522">
                  <c:v>-21.87109375</c:v>
                </c:pt>
                <c:pt idx="7523">
                  <c:v>52.12890625</c:v>
                </c:pt>
                <c:pt idx="7524">
                  <c:v>15.12890625</c:v>
                </c:pt>
                <c:pt idx="7525">
                  <c:v>82.12890625</c:v>
                </c:pt>
                <c:pt idx="7526">
                  <c:v>12.12890625</c:v>
                </c:pt>
                <c:pt idx="7527">
                  <c:v>21.12890625</c:v>
                </c:pt>
                <c:pt idx="7528">
                  <c:v>27.12890625</c:v>
                </c:pt>
                <c:pt idx="7529">
                  <c:v>-48.87109375</c:v>
                </c:pt>
                <c:pt idx="7530">
                  <c:v>-3.87109375</c:v>
                </c:pt>
                <c:pt idx="7531">
                  <c:v>-20.87109375</c:v>
                </c:pt>
                <c:pt idx="7532">
                  <c:v>38.12890625</c:v>
                </c:pt>
                <c:pt idx="7533">
                  <c:v>-20.87109375</c:v>
                </c:pt>
                <c:pt idx="7534">
                  <c:v>-37.87109375</c:v>
                </c:pt>
                <c:pt idx="7535">
                  <c:v>40.12890625</c:v>
                </c:pt>
                <c:pt idx="7536">
                  <c:v>86.12890625</c:v>
                </c:pt>
                <c:pt idx="7537">
                  <c:v>-39.87109375</c:v>
                </c:pt>
                <c:pt idx="7538">
                  <c:v>12.12890625</c:v>
                </c:pt>
                <c:pt idx="7539">
                  <c:v>-6.87109375</c:v>
                </c:pt>
                <c:pt idx="7540">
                  <c:v>5.12890625</c:v>
                </c:pt>
                <c:pt idx="7541">
                  <c:v>16.12890625</c:v>
                </c:pt>
                <c:pt idx="7542">
                  <c:v>75.12890625</c:v>
                </c:pt>
                <c:pt idx="7543">
                  <c:v>51.12890625</c:v>
                </c:pt>
                <c:pt idx="7544">
                  <c:v>10.12890625</c:v>
                </c:pt>
                <c:pt idx="7545">
                  <c:v>42.12890625</c:v>
                </c:pt>
                <c:pt idx="7546">
                  <c:v>6.12890625</c:v>
                </c:pt>
                <c:pt idx="7547">
                  <c:v>4.12890625</c:v>
                </c:pt>
                <c:pt idx="7548">
                  <c:v>32.12890625</c:v>
                </c:pt>
                <c:pt idx="7549">
                  <c:v>-66.87109375</c:v>
                </c:pt>
                <c:pt idx="7550">
                  <c:v>-30.87109375</c:v>
                </c:pt>
                <c:pt idx="7551">
                  <c:v>24.12890625</c:v>
                </c:pt>
                <c:pt idx="7552">
                  <c:v>-28.87109375</c:v>
                </c:pt>
                <c:pt idx="7553">
                  <c:v>-8.87109375</c:v>
                </c:pt>
                <c:pt idx="7554">
                  <c:v>15.12890625</c:v>
                </c:pt>
                <c:pt idx="7555">
                  <c:v>-75.87109375</c:v>
                </c:pt>
                <c:pt idx="7556">
                  <c:v>120.1289062</c:v>
                </c:pt>
                <c:pt idx="7557">
                  <c:v>-12.87109375</c:v>
                </c:pt>
                <c:pt idx="7558">
                  <c:v>-8.87109375</c:v>
                </c:pt>
                <c:pt idx="7559">
                  <c:v>-113.8710938</c:v>
                </c:pt>
                <c:pt idx="7560">
                  <c:v>-9.87109375</c:v>
                </c:pt>
                <c:pt idx="7561">
                  <c:v>6.12890625</c:v>
                </c:pt>
                <c:pt idx="7562">
                  <c:v>7.12890625</c:v>
                </c:pt>
                <c:pt idx="7563">
                  <c:v>9.12890625</c:v>
                </c:pt>
                <c:pt idx="7564">
                  <c:v>-64.87109375</c:v>
                </c:pt>
                <c:pt idx="7565">
                  <c:v>36.12890625</c:v>
                </c:pt>
                <c:pt idx="7566">
                  <c:v>29.12890625</c:v>
                </c:pt>
                <c:pt idx="7567">
                  <c:v>-16.87109375</c:v>
                </c:pt>
                <c:pt idx="7568">
                  <c:v>-6.87109375</c:v>
                </c:pt>
                <c:pt idx="7569">
                  <c:v>10.12890625</c:v>
                </c:pt>
                <c:pt idx="7570">
                  <c:v>-35.87109375</c:v>
                </c:pt>
                <c:pt idx="7571">
                  <c:v>-46.87109375</c:v>
                </c:pt>
                <c:pt idx="7572">
                  <c:v>-103.8710938</c:v>
                </c:pt>
                <c:pt idx="7573">
                  <c:v>51.12890625</c:v>
                </c:pt>
                <c:pt idx="7574">
                  <c:v>23.12890625</c:v>
                </c:pt>
                <c:pt idx="7575">
                  <c:v>-32.87109375</c:v>
                </c:pt>
                <c:pt idx="7576">
                  <c:v>11.12890625</c:v>
                </c:pt>
                <c:pt idx="7577">
                  <c:v>61.12890625</c:v>
                </c:pt>
                <c:pt idx="7578">
                  <c:v>15.12890625</c:v>
                </c:pt>
                <c:pt idx="7579">
                  <c:v>23.12890625</c:v>
                </c:pt>
                <c:pt idx="7580">
                  <c:v>63.12890625</c:v>
                </c:pt>
                <c:pt idx="7581">
                  <c:v>30.12890625</c:v>
                </c:pt>
                <c:pt idx="7582">
                  <c:v>49.12890625</c:v>
                </c:pt>
                <c:pt idx="7583">
                  <c:v>-63.8125</c:v>
                </c:pt>
                <c:pt idx="7584">
                  <c:v>-77.8125</c:v>
                </c:pt>
                <c:pt idx="7585">
                  <c:v>-52.8125</c:v>
                </c:pt>
                <c:pt idx="7586">
                  <c:v>-5.8125</c:v>
                </c:pt>
                <c:pt idx="7587">
                  <c:v>-35.8125</c:v>
                </c:pt>
                <c:pt idx="7588">
                  <c:v>39.1875</c:v>
                </c:pt>
                <c:pt idx="7589">
                  <c:v>21.1875</c:v>
                </c:pt>
                <c:pt idx="7590">
                  <c:v>44.1875</c:v>
                </c:pt>
                <c:pt idx="7591">
                  <c:v>-14.8125</c:v>
                </c:pt>
                <c:pt idx="7592">
                  <c:v>34.1875</c:v>
                </c:pt>
                <c:pt idx="7593">
                  <c:v>9.1875</c:v>
                </c:pt>
                <c:pt idx="7594">
                  <c:v>71.1875</c:v>
                </c:pt>
                <c:pt idx="7595">
                  <c:v>-28.8125</c:v>
                </c:pt>
                <c:pt idx="7596">
                  <c:v>-14.8125</c:v>
                </c:pt>
                <c:pt idx="7597">
                  <c:v>-19.8125</c:v>
                </c:pt>
                <c:pt idx="7598">
                  <c:v>82.1875</c:v>
                </c:pt>
                <c:pt idx="7599">
                  <c:v>-9.8125</c:v>
                </c:pt>
                <c:pt idx="7600">
                  <c:v>10.1875</c:v>
                </c:pt>
                <c:pt idx="7601">
                  <c:v>-30.8125</c:v>
                </c:pt>
                <c:pt idx="7602">
                  <c:v>-4.8125</c:v>
                </c:pt>
                <c:pt idx="7603">
                  <c:v>26.1875</c:v>
                </c:pt>
                <c:pt idx="7604">
                  <c:v>42.1875</c:v>
                </c:pt>
                <c:pt idx="7605">
                  <c:v>67.1875</c:v>
                </c:pt>
                <c:pt idx="7606">
                  <c:v>-48.8125</c:v>
                </c:pt>
                <c:pt idx="7607">
                  <c:v>-31.8125</c:v>
                </c:pt>
                <c:pt idx="7608">
                  <c:v>53.1875</c:v>
                </c:pt>
                <c:pt idx="7609">
                  <c:v>-129.8125</c:v>
                </c:pt>
                <c:pt idx="7610">
                  <c:v>-26.8125</c:v>
                </c:pt>
                <c:pt idx="7611">
                  <c:v>34.1875</c:v>
                </c:pt>
                <c:pt idx="7612">
                  <c:v>18.1875</c:v>
                </c:pt>
                <c:pt idx="7613">
                  <c:v>-16.8125</c:v>
                </c:pt>
                <c:pt idx="7614">
                  <c:v>-46.8125</c:v>
                </c:pt>
                <c:pt idx="7615">
                  <c:v>77.1875</c:v>
                </c:pt>
                <c:pt idx="7616">
                  <c:v>121.1875</c:v>
                </c:pt>
                <c:pt idx="7617">
                  <c:v>9.1875</c:v>
                </c:pt>
                <c:pt idx="7618">
                  <c:v>0.1875</c:v>
                </c:pt>
                <c:pt idx="7619">
                  <c:v>-79.8125</c:v>
                </c:pt>
                <c:pt idx="7620">
                  <c:v>12.1875</c:v>
                </c:pt>
                <c:pt idx="7621">
                  <c:v>21.1875</c:v>
                </c:pt>
                <c:pt idx="7622">
                  <c:v>66.1875</c:v>
                </c:pt>
                <c:pt idx="7623">
                  <c:v>-23.8125</c:v>
                </c:pt>
                <c:pt idx="7624">
                  <c:v>-3.8125</c:v>
                </c:pt>
                <c:pt idx="7625">
                  <c:v>32.1875</c:v>
                </c:pt>
                <c:pt idx="7626">
                  <c:v>37.1875</c:v>
                </c:pt>
                <c:pt idx="7627">
                  <c:v>-39.8125</c:v>
                </c:pt>
                <c:pt idx="7628">
                  <c:v>71.1875</c:v>
                </c:pt>
                <c:pt idx="7629">
                  <c:v>7.1875</c:v>
                </c:pt>
                <c:pt idx="7630">
                  <c:v>-59.8125</c:v>
                </c:pt>
                <c:pt idx="7631">
                  <c:v>69.1875</c:v>
                </c:pt>
                <c:pt idx="7632">
                  <c:v>51.1875</c:v>
                </c:pt>
                <c:pt idx="7633">
                  <c:v>12.1875</c:v>
                </c:pt>
                <c:pt idx="7634">
                  <c:v>-6.8125</c:v>
                </c:pt>
                <c:pt idx="7635">
                  <c:v>35.1875</c:v>
                </c:pt>
                <c:pt idx="7636">
                  <c:v>45.1875</c:v>
                </c:pt>
                <c:pt idx="7637">
                  <c:v>-15.8125</c:v>
                </c:pt>
                <c:pt idx="7638">
                  <c:v>64.1875</c:v>
                </c:pt>
                <c:pt idx="7639">
                  <c:v>69.1875</c:v>
                </c:pt>
                <c:pt idx="7640">
                  <c:v>33.1875</c:v>
                </c:pt>
                <c:pt idx="7641">
                  <c:v>-41.8125</c:v>
                </c:pt>
                <c:pt idx="7642">
                  <c:v>14.1875</c:v>
                </c:pt>
                <c:pt idx="7643">
                  <c:v>37.1875</c:v>
                </c:pt>
                <c:pt idx="7644">
                  <c:v>-31.8125</c:v>
                </c:pt>
                <c:pt idx="7645">
                  <c:v>-40.8125</c:v>
                </c:pt>
                <c:pt idx="7646">
                  <c:v>40.1875</c:v>
                </c:pt>
                <c:pt idx="7647">
                  <c:v>80.1875</c:v>
                </c:pt>
                <c:pt idx="7648">
                  <c:v>-29.8125</c:v>
                </c:pt>
                <c:pt idx="7649">
                  <c:v>-8.8125</c:v>
                </c:pt>
                <c:pt idx="7650">
                  <c:v>52.1875</c:v>
                </c:pt>
                <c:pt idx="7651">
                  <c:v>21.1875</c:v>
                </c:pt>
                <c:pt idx="7652">
                  <c:v>38.1875</c:v>
                </c:pt>
                <c:pt idx="7653">
                  <c:v>7.1875</c:v>
                </c:pt>
                <c:pt idx="7654">
                  <c:v>-26.8125</c:v>
                </c:pt>
                <c:pt idx="7655">
                  <c:v>-14.8125</c:v>
                </c:pt>
                <c:pt idx="7656">
                  <c:v>43.1875</c:v>
                </c:pt>
                <c:pt idx="7657">
                  <c:v>55.1875</c:v>
                </c:pt>
                <c:pt idx="7658">
                  <c:v>11.1875</c:v>
                </c:pt>
                <c:pt idx="7659">
                  <c:v>-68.8125</c:v>
                </c:pt>
                <c:pt idx="7660">
                  <c:v>34.1875</c:v>
                </c:pt>
                <c:pt idx="7661">
                  <c:v>66.1875</c:v>
                </c:pt>
                <c:pt idx="7662">
                  <c:v>-40.8125</c:v>
                </c:pt>
                <c:pt idx="7663">
                  <c:v>-83.8125</c:v>
                </c:pt>
                <c:pt idx="7664">
                  <c:v>-40.8125</c:v>
                </c:pt>
                <c:pt idx="7665">
                  <c:v>17.1875</c:v>
                </c:pt>
                <c:pt idx="7666">
                  <c:v>-24.8125</c:v>
                </c:pt>
                <c:pt idx="7667">
                  <c:v>34.1875</c:v>
                </c:pt>
                <c:pt idx="7668">
                  <c:v>8.1875</c:v>
                </c:pt>
                <c:pt idx="7669">
                  <c:v>-6.8125</c:v>
                </c:pt>
                <c:pt idx="7670">
                  <c:v>31.1875</c:v>
                </c:pt>
                <c:pt idx="7671">
                  <c:v>-5.8125</c:v>
                </c:pt>
                <c:pt idx="7672">
                  <c:v>0.1875</c:v>
                </c:pt>
                <c:pt idx="7673">
                  <c:v>19.1875</c:v>
                </c:pt>
                <c:pt idx="7674">
                  <c:v>-31.8125</c:v>
                </c:pt>
                <c:pt idx="7675">
                  <c:v>3.24609375</c:v>
                </c:pt>
                <c:pt idx="7676">
                  <c:v>-18.75390625</c:v>
                </c:pt>
                <c:pt idx="7677">
                  <c:v>69.24609375</c:v>
                </c:pt>
                <c:pt idx="7678">
                  <c:v>-27.75390625</c:v>
                </c:pt>
                <c:pt idx="7679">
                  <c:v>-14.75390625</c:v>
                </c:pt>
                <c:pt idx="7680">
                  <c:v>-23.75390625</c:v>
                </c:pt>
                <c:pt idx="7681">
                  <c:v>30.24609375</c:v>
                </c:pt>
                <c:pt idx="7682">
                  <c:v>34.24609375</c:v>
                </c:pt>
                <c:pt idx="7683">
                  <c:v>53.24609375</c:v>
                </c:pt>
                <c:pt idx="7684">
                  <c:v>52.24609375</c:v>
                </c:pt>
                <c:pt idx="7685">
                  <c:v>99.24609375</c:v>
                </c:pt>
                <c:pt idx="7686">
                  <c:v>6.24609375</c:v>
                </c:pt>
                <c:pt idx="7687">
                  <c:v>-83.75390625</c:v>
                </c:pt>
                <c:pt idx="7688">
                  <c:v>-61.75390625</c:v>
                </c:pt>
                <c:pt idx="7689">
                  <c:v>-70.75390625</c:v>
                </c:pt>
                <c:pt idx="7690">
                  <c:v>48.24609375</c:v>
                </c:pt>
                <c:pt idx="7691">
                  <c:v>-2.75390625</c:v>
                </c:pt>
                <c:pt idx="7692">
                  <c:v>-24.75390625</c:v>
                </c:pt>
                <c:pt idx="7693">
                  <c:v>-19.75390625</c:v>
                </c:pt>
                <c:pt idx="7694">
                  <c:v>21.24609375</c:v>
                </c:pt>
                <c:pt idx="7695">
                  <c:v>19.24609375</c:v>
                </c:pt>
                <c:pt idx="7696">
                  <c:v>0.24609375</c:v>
                </c:pt>
                <c:pt idx="7697">
                  <c:v>23.24609375</c:v>
                </c:pt>
                <c:pt idx="7698">
                  <c:v>-28.75390625</c:v>
                </c:pt>
                <c:pt idx="7699">
                  <c:v>-3.75390625</c:v>
                </c:pt>
                <c:pt idx="7700">
                  <c:v>-7.75390625</c:v>
                </c:pt>
                <c:pt idx="7701">
                  <c:v>-55.75390625</c:v>
                </c:pt>
                <c:pt idx="7702">
                  <c:v>-20.75390625</c:v>
                </c:pt>
                <c:pt idx="7703">
                  <c:v>31.24609375</c:v>
                </c:pt>
                <c:pt idx="7704">
                  <c:v>-2.75390625</c:v>
                </c:pt>
                <c:pt idx="7705">
                  <c:v>-13.75390625</c:v>
                </c:pt>
                <c:pt idx="7706">
                  <c:v>37.24609375</c:v>
                </c:pt>
                <c:pt idx="7707">
                  <c:v>-27.75390625</c:v>
                </c:pt>
                <c:pt idx="7708">
                  <c:v>17.24609375</c:v>
                </c:pt>
                <c:pt idx="7709">
                  <c:v>-32.75390625</c:v>
                </c:pt>
                <c:pt idx="7710">
                  <c:v>51.24609375</c:v>
                </c:pt>
                <c:pt idx="7711">
                  <c:v>-41.75390625</c:v>
                </c:pt>
                <c:pt idx="7712">
                  <c:v>98.24609375</c:v>
                </c:pt>
                <c:pt idx="7713">
                  <c:v>-36.75390625</c:v>
                </c:pt>
                <c:pt idx="7714">
                  <c:v>-87.75390625</c:v>
                </c:pt>
                <c:pt idx="7715">
                  <c:v>-69.75390625</c:v>
                </c:pt>
                <c:pt idx="7716">
                  <c:v>32.24609375</c:v>
                </c:pt>
                <c:pt idx="7717">
                  <c:v>26.24609375</c:v>
                </c:pt>
                <c:pt idx="7718">
                  <c:v>18.24609375</c:v>
                </c:pt>
                <c:pt idx="7719">
                  <c:v>-49.75390625</c:v>
                </c:pt>
                <c:pt idx="7720">
                  <c:v>-57.75390625</c:v>
                </c:pt>
                <c:pt idx="7721">
                  <c:v>42.24609375</c:v>
                </c:pt>
                <c:pt idx="7722">
                  <c:v>-20.75390625</c:v>
                </c:pt>
                <c:pt idx="7723">
                  <c:v>-22.75390625</c:v>
                </c:pt>
                <c:pt idx="7724">
                  <c:v>-16.75390625</c:v>
                </c:pt>
                <c:pt idx="7725">
                  <c:v>-51.75390625</c:v>
                </c:pt>
                <c:pt idx="7726">
                  <c:v>82.24609375</c:v>
                </c:pt>
                <c:pt idx="7727">
                  <c:v>-16.75390625</c:v>
                </c:pt>
                <c:pt idx="7728">
                  <c:v>63.24609375</c:v>
                </c:pt>
                <c:pt idx="7729">
                  <c:v>3.24609375</c:v>
                </c:pt>
                <c:pt idx="7730">
                  <c:v>39.24609375</c:v>
                </c:pt>
                <c:pt idx="7731">
                  <c:v>-39.75390625</c:v>
                </c:pt>
                <c:pt idx="7732">
                  <c:v>-7.75390625</c:v>
                </c:pt>
                <c:pt idx="7733">
                  <c:v>39.24609375</c:v>
                </c:pt>
                <c:pt idx="7734">
                  <c:v>44.24609375</c:v>
                </c:pt>
                <c:pt idx="7735">
                  <c:v>-12.75390625</c:v>
                </c:pt>
                <c:pt idx="7736">
                  <c:v>48.24609375</c:v>
                </c:pt>
                <c:pt idx="7737">
                  <c:v>5.24609375</c:v>
                </c:pt>
                <c:pt idx="7738">
                  <c:v>19.24609375</c:v>
                </c:pt>
                <c:pt idx="7739">
                  <c:v>-13.75390625</c:v>
                </c:pt>
                <c:pt idx="7740">
                  <c:v>15.24609375</c:v>
                </c:pt>
                <c:pt idx="7741">
                  <c:v>2.24609375</c:v>
                </c:pt>
                <c:pt idx="7742">
                  <c:v>23.24609375</c:v>
                </c:pt>
                <c:pt idx="7743">
                  <c:v>-25.75390625</c:v>
                </c:pt>
                <c:pt idx="7744">
                  <c:v>-43.75390625</c:v>
                </c:pt>
                <c:pt idx="7745">
                  <c:v>33.24609375</c:v>
                </c:pt>
                <c:pt idx="7746">
                  <c:v>-23.75390625</c:v>
                </c:pt>
                <c:pt idx="7747">
                  <c:v>105.2460938</c:v>
                </c:pt>
                <c:pt idx="7748">
                  <c:v>-34.75390625</c:v>
                </c:pt>
                <c:pt idx="7749">
                  <c:v>2.24609375</c:v>
                </c:pt>
                <c:pt idx="7750">
                  <c:v>-17.75390625</c:v>
                </c:pt>
                <c:pt idx="7751">
                  <c:v>94.24609375</c:v>
                </c:pt>
                <c:pt idx="7752">
                  <c:v>33.24609375</c:v>
                </c:pt>
                <c:pt idx="7753">
                  <c:v>-27.05859375</c:v>
                </c:pt>
                <c:pt idx="7754">
                  <c:v>-1.05859375</c:v>
                </c:pt>
                <c:pt idx="7755">
                  <c:v>25.94140625</c:v>
                </c:pt>
                <c:pt idx="7756">
                  <c:v>-61.05859375</c:v>
                </c:pt>
                <c:pt idx="7757">
                  <c:v>81.94140625</c:v>
                </c:pt>
                <c:pt idx="7758">
                  <c:v>9.94140625</c:v>
                </c:pt>
                <c:pt idx="7759">
                  <c:v>10.94140625</c:v>
                </c:pt>
                <c:pt idx="7760">
                  <c:v>-16.05859375</c:v>
                </c:pt>
                <c:pt idx="7761">
                  <c:v>-46.05859375</c:v>
                </c:pt>
                <c:pt idx="7762">
                  <c:v>-16.05859375</c:v>
                </c:pt>
                <c:pt idx="7763">
                  <c:v>-20.05859375</c:v>
                </c:pt>
                <c:pt idx="7764">
                  <c:v>-1.05859375</c:v>
                </c:pt>
                <c:pt idx="7765">
                  <c:v>7.94140625</c:v>
                </c:pt>
                <c:pt idx="7766">
                  <c:v>36.94140625</c:v>
                </c:pt>
                <c:pt idx="7767">
                  <c:v>-25.05859375</c:v>
                </c:pt>
                <c:pt idx="7768">
                  <c:v>16.94140625</c:v>
                </c:pt>
                <c:pt idx="7769">
                  <c:v>83.94140625</c:v>
                </c:pt>
                <c:pt idx="7770">
                  <c:v>19.94140625</c:v>
                </c:pt>
                <c:pt idx="7771">
                  <c:v>33.94140625</c:v>
                </c:pt>
                <c:pt idx="7772">
                  <c:v>-26.05859375</c:v>
                </c:pt>
                <c:pt idx="7773">
                  <c:v>30.94140625</c:v>
                </c:pt>
                <c:pt idx="7774">
                  <c:v>49.94140625</c:v>
                </c:pt>
                <c:pt idx="7775">
                  <c:v>78.94140625</c:v>
                </c:pt>
                <c:pt idx="7776">
                  <c:v>30.94140625</c:v>
                </c:pt>
                <c:pt idx="7777">
                  <c:v>53.94140625</c:v>
                </c:pt>
                <c:pt idx="7778">
                  <c:v>43.94140625</c:v>
                </c:pt>
                <c:pt idx="7779">
                  <c:v>28.94140625</c:v>
                </c:pt>
                <c:pt idx="7780">
                  <c:v>63.94140625</c:v>
                </c:pt>
                <c:pt idx="7781">
                  <c:v>-46.05859375</c:v>
                </c:pt>
                <c:pt idx="7782">
                  <c:v>-85.05859375</c:v>
                </c:pt>
                <c:pt idx="7783">
                  <c:v>50.94140625</c:v>
                </c:pt>
                <c:pt idx="7784">
                  <c:v>2.94140625</c:v>
                </c:pt>
                <c:pt idx="7785">
                  <c:v>30.94140625</c:v>
                </c:pt>
                <c:pt idx="7786">
                  <c:v>-37.05859375</c:v>
                </c:pt>
                <c:pt idx="7787">
                  <c:v>14.94140625</c:v>
                </c:pt>
                <c:pt idx="7788">
                  <c:v>-59.05859375</c:v>
                </c:pt>
                <c:pt idx="7789">
                  <c:v>46.94140625</c:v>
                </c:pt>
                <c:pt idx="7790">
                  <c:v>-32.05859375</c:v>
                </c:pt>
                <c:pt idx="7791">
                  <c:v>1.94140625</c:v>
                </c:pt>
                <c:pt idx="7792">
                  <c:v>7.94140625</c:v>
                </c:pt>
                <c:pt idx="7793">
                  <c:v>-61.05859375</c:v>
                </c:pt>
                <c:pt idx="7794">
                  <c:v>-8.05859375</c:v>
                </c:pt>
                <c:pt idx="7795">
                  <c:v>-10.05859375</c:v>
                </c:pt>
                <c:pt idx="7796">
                  <c:v>-27.05859375</c:v>
                </c:pt>
                <c:pt idx="7797">
                  <c:v>-40.05859375</c:v>
                </c:pt>
                <c:pt idx="7798">
                  <c:v>55.94140625</c:v>
                </c:pt>
                <c:pt idx="7799">
                  <c:v>-13.05859375</c:v>
                </c:pt>
                <c:pt idx="7800">
                  <c:v>-25.05859375</c:v>
                </c:pt>
                <c:pt idx="7801">
                  <c:v>26.94140625</c:v>
                </c:pt>
                <c:pt idx="7802">
                  <c:v>-44.05859375</c:v>
                </c:pt>
                <c:pt idx="7803">
                  <c:v>34.94140625</c:v>
                </c:pt>
                <c:pt idx="7804">
                  <c:v>-15.05859375</c:v>
                </c:pt>
                <c:pt idx="7805">
                  <c:v>-19.05859375</c:v>
                </c:pt>
                <c:pt idx="7806">
                  <c:v>-17.05859375</c:v>
                </c:pt>
                <c:pt idx="7807">
                  <c:v>78.94140625</c:v>
                </c:pt>
                <c:pt idx="7808">
                  <c:v>27.94140625</c:v>
                </c:pt>
                <c:pt idx="7809">
                  <c:v>-30.05859375</c:v>
                </c:pt>
                <c:pt idx="7810">
                  <c:v>7.94140625</c:v>
                </c:pt>
                <c:pt idx="7811">
                  <c:v>42.94140625</c:v>
                </c:pt>
                <c:pt idx="7812">
                  <c:v>-44.05859375</c:v>
                </c:pt>
                <c:pt idx="7813">
                  <c:v>-10.05859375</c:v>
                </c:pt>
                <c:pt idx="7814">
                  <c:v>23.94140625</c:v>
                </c:pt>
                <c:pt idx="7815">
                  <c:v>-2.05859375</c:v>
                </c:pt>
                <c:pt idx="7816">
                  <c:v>-11.05859375</c:v>
                </c:pt>
                <c:pt idx="7817">
                  <c:v>15.94140625</c:v>
                </c:pt>
                <c:pt idx="7818">
                  <c:v>14.94140625</c:v>
                </c:pt>
                <c:pt idx="7819">
                  <c:v>54.94140625</c:v>
                </c:pt>
                <c:pt idx="7820">
                  <c:v>42.94140625</c:v>
                </c:pt>
                <c:pt idx="7821">
                  <c:v>-134.05859380000001</c:v>
                </c:pt>
                <c:pt idx="7822">
                  <c:v>-67.05859375</c:v>
                </c:pt>
                <c:pt idx="7823">
                  <c:v>36.234375</c:v>
                </c:pt>
                <c:pt idx="7824">
                  <c:v>21.234375</c:v>
                </c:pt>
                <c:pt idx="7825">
                  <c:v>-13.765625</c:v>
                </c:pt>
                <c:pt idx="7826">
                  <c:v>73.234375</c:v>
                </c:pt>
                <c:pt idx="7827">
                  <c:v>23.234375</c:v>
                </c:pt>
                <c:pt idx="7828">
                  <c:v>54.234375</c:v>
                </c:pt>
                <c:pt idx="7829">
                  <c:v>-68.765625</c:v>
                </c:pt>
                <c:pt idx="7830">
                  <c:v>3.234375</c:v>
                </c:pt>
                <c:pt idx="7831">
                  <c:v>57.234375</c:v>
                </c:pt>
                <c:pt idx="7832">
                  <c:v>-64.765625</c:v>
                </c:pt>
                <c:pt idx="7833">
                  <c:v>-27.765625</c:v>
                </c:pt>
                <c:pt idx="7834">
                  <c:v>25.234375</c:v>
                </c:pt>
                <c:pt idx="7835">
                  <c:v>-16.765625</c:v>
                </c:pt>
                <c:pt idx="7836">
                  <c:v>-7.765625</c:v>
                </c:pt>
                <c:pt idx="7837">
                  <c:v>20.234375</c:v>
                </c:pt>
                <c:pt idx="7838">
                  <c:v>-26.765625</c:v>
                </c:pt>
                <c:pt idx="7839">
                  <c:v>-45.765625</c:v>
                </c:pt>
                <c:pt idx="7840">
                  <c:v>-9.765625</c:v>
                </c:pt>
                <c:pt idx="7841">
                  <c:v>17.234375</c:v>
                </c:pt>
                <c:pt idx="7842">
                  <c:v>-64.765625</c:v>
                </c:pt>
                <c:pt idx="7843">
                  <c:v>-22.765625</c:v>
                </c:pt>
                <c:pt idx="7844">
                  <c:v>-15.765625</c:v>
                </c:pt>
                <c:pt idx="7845">
                  <c:v>-70.765625</c:v>
                </c:pt>
                <c:pt idx="7846">
                  <c:v>-35.765625</c:v>
                </c:pt>
                <c:pt idx="7847">
                  <c:v>17.234375</c:v>
                </c:pt>
                <c:pt idx="7848">
                  <c:v>-9.765625</c:v>
                </c:pt>
                <c:pt idx="7849">
                  <c:v>42.234375</c:v>
                </c:pt>
                <c:pt idx="7850">
                  <c:v>58.234375</c:v>
                </c:pt>
                <c:pt idx="7851">
                  <c:v>-78.765625</c:v>
                </c:pt>
                <c:pt idx="7852">
                  <c:v>-12.765625</c:v>
                </c:pt>
                <c:pt idx="7853">
                  <c:v>6.234375</c:v>
                </c:pt>
                <c:pt idx="7854">
                  <c:v>-38.765625</c:v>
                </c:pt>
                <c:pt idx="7855">
                  <c:v>-10.765625</c:v>
                </c:pt>
                <c:pt idx="7856">
                  <c:v>-82.765625</c:v>
                </c:pt>
                <c:pt idx="7857">
                  <c:v>12.234375</c:v>
                </c:pt>
                <c:pt idx="7858">
                  <c:v>-46.765625</c:v>
                </c:pt>
                <c:pt idx="7859">
                  <c:v>-70.765625</c:v>
                </c:pt>
                <c:pt idx="7860">
                  <c:v>-22.765625</c:v>
                </c:pt>
                <c:pt idx="7861">
                  <c:v>21.234375</c:v>
                </c:pt>
                <c:pt idx="7862">
                  <c:v>-31.765625</c:v>
                </c:pt>
                <c:pt idx="7863">
                  <c:v>7.234375</c:v>
                </c:pt>
                <c:pt idx="7864">
                  <c:v>39.234375</c:v>
                </c:pt>
                <c:pt idx="7865">
                  <c:v>-42.765625</c:v>
                </c:pt>
                <c:pt idx="7866">
                  <c:v>-90.765625</c:v>
                </c:pt>
                <c:pt idx="7867">
                  <c:v>71.234375</c:v>
                </c:pt>
                <c:pt idx="7868">
                  <c:v>32.234375</c:v>
                </c:pt>
                <c:pt idx="7869">
                  <c:v>-55.765625</c:v>
                </c:pt>
                <c:pt idx="7870">
                  <c:v>69.234375</c:v>
                </c:pt>
                <c:pt idx="7871">
                  <c:v>-25.765625</c:v>
                </c:pt>
                <c:pt idx="7872">
                  <c:v>-75.765625</c:v>
                </c:pt>
                <c:pt idx="7873">
                  <c:v>46.234375</c:v>
                </c:pt>
                <c:pt idx="7874">
                  <c:v>39.234375</c:v>
                </c:pt>
                <c:pt idx="7875">
                  <c:v>12.234375</c:v>
                </c:pt>
                <c:pt idx="7876">
                  <c:v>-56.765625</c:v>
                </c:pt>
                <c:pt idx="7877">
                  <c:v>15.234375</c:v>
                </c:pt>
                <c:pt idx="7878">
                  <c:v>31.234375</c:v>
                </c:pt>
                <c:pt idx="7879">
                  <c:v>-12.765625</c:v>
                </c:pt>
                <c:pt idx="7880">
                  <c:v>2.234375</c:v>
                </c:pt>
                <c:pt idx="7881">
                  <c:v>19.234375</c:v>
                </c:pt>
                <c:pt idx="7882">
                  <c:v>45.234375</c:v>
                </c:pt>
                <c:pt idx="7883">
                  <c:v>-86.83203125</c:v>
                </c:pt>
                <c:pt idx="7884">
                  <c:v>33.16796875</c:v>
                </c:pt>
                <c:pt idx="7885">
                  <c:v>8.16796875</c:v>
                </c:pt>
                <c:pt idx="7886">
                  <c:v>26.16796875</c:v>
                </c:pt>
                <c:pt idx="7887">
                  <c:v>57.16796875</c:v>
                </c:pt>
                <c:pt idx="7888">
                  <c:v>16.16796875</c:v>
                </c:pt>
                <c:pt idx="7889">
                  <c:v>19.16796875</c:v>
                </c:pt>
                <c:pt idx="7890">
                  <c:v>7.16796875</c:v>
                </c:pt>
                <c:pt idx="7891">
                  <c:v>-87.83203125</c:v>
                </c:pt>
                <c:pt idx="7892">
                  <c:v>54.16796875</c:v>
                </c:pt>
                <c:pt idx="7893">
                  <c:v>84.16796875</c:v>
                </c:pt>
                <c:pt idx="7894">
                  <c:v>30.16796875</c:v>
                </c:pt>
                <c:pt idx="7895">
                  <c:v>31.16796875</c:v>
                </c:pt>
                <c:pt idx="7896">
                  <c:v>-26.83203125</c:v>
                </c:pt>
                <c:pt idx="7897">
                  <c:v>-32.83203125</c:v>
                </c:pt>
                <c:pt idx="7898">
                  <c:v>-19.83203125</c:v>
                </c:pt>
                <c:pt idx="7899">
                  <c:v>36.16796875</c:v>
                </c:pt>
                <c:pt idx="7900">
                  <c:v>25.16796875</c:v>
                </c:pt>
                <c:pt idx="7901">
                  <c:v>-13.83203125</c:v>
                </c:pt>
                <c:pt idx="7902">
                  <c:v>18.16796875</c:v>
                </c:pt>
                <c:pt idx="7903">
                  <c:v>-8.83203125</c:v>
                </c:pt>
                <c:pt idx="7904">
                  <c:v>-82.83203125</c:v>
                </c:pt>
                <c:pt idx="7905">
                  <c:v>-18.83203125</c:v>
                </c:pt>
                <c:pt idx="7906">
                  <c:v>11.16796875</c:v>
                </c:pt>
                <c:pt idx="7907">
                  <c:v>12.16796875</c:v>
                </c:pt>
                <c:pt idx="7908">
                  <c:v>81.16796875</c:v>
                </c:pt>
                <c:pt idx="7909">
                  <c:v>-91.83203125</c:v>
                </c:pt>
                <c:pt idx="7910">
                  <c:v>-41.83203125</c:v>
                </c:pt>
                <c:pt idx="7911">
                  <c:v>34.16796875</c:v>
                </c:pt>
                <c:pt idx="7912">
                  <c:v>-75.83203125</c:v>
                </c:pt>
                <c:pt idx="7913">
                  <c:v>-42.83203125</c:v>
                </c:pt>
                <c:pt idx="7914">
                  <c:v>34.16796875</c:v>
                </c:pt>
                <c:pt idx="7915">
                  <c:v>-25.83203125</c:v>
                </c:pt>
                <c:pt idx="7916">
                  <c:v>-23.83203125</c:v>
                </c:pt>
                <c:pt idx="7917">
                  <c:v>48.16796875</c:v>
                </c:pt>
                <c:pt idx="7918">
                  <c:v>-47.83203125</c:v>
                </c:pt>
                <c:pt idx="7919">
                  <c:v>30.16796875</c:v>
                </c:pt>
                <c:pt idx="7920">
                  <c:v>-24.83203125</c:v>
                </c:pt>
                <c:pt idx="7921">
                  <c:v>-32.83203125</c:v>
                </c:pt>
                <c:pt idx="7922">
                  <c:v>-31.83203125</c:v>
                </c:pt>
                <c:pt idx="7923">
                  <c:v>72.16796875</c:v>
                </c:pt>
                <c:pt idx="7924">
                  <c:v>-66.83203125</c:v>
                </c:pt>
                <c:pt idx="7925">
                  <c:v>25.16796875</c:v>
                </c:pt>
                <c:pt idx="7926">
                  <c:v>-57.83203125</c:v>
                </c:pt>
                <c:pt idx="7927">
                  <c:v>-39.83203125</c:v>
                </c:pt>
                <c:pt idx="7928">
                  <c:v>93.16796875</c:v>
                </c:pt>
                <c:pt idx="7929">
                  <c:v>14.16796875</c:v>
                </c:pt>
                <c:pt idx="7930">
                  <c:v>-38.83203125</c:v>
                </c:pt>
                <c:pt idx="7931">
                  <c:v>-14.83203125</c:v>
                </c:pt>
                <c:pt idx="7932">
                  <c:v>-32.83203125</c:v>
                </c:pt>
                <c:pt idx="7933">
                  <c:v>-23.83203125</c:v>
                </c:pt>
                <c:pt idx="7934">
                  <c:v>-15.83203125</c:v>
                </c:pt>
                <c:pt idx="7935">
                  <c:v>12.16796875</c:v>
                </c:pt>
                <c:pt idx="7936">
                  <c:v>69.16796875</c:v>
                </c:pt>
                <c:pt idx="7937">
                  <c:v>5.16796875</c:v>
                </c:pt>
                <c:pt idx="7938">
                  <c:v>31.16796875</c:v>
                </c:pt>
                <c:pt idx="7939">
                  <c:v>43.16796875</c:v>
                </c:pt>
                <c:pt idx="7940">
                  <c:v>58.16796875</c:v>
                </c:pt>
                <c:pt idx="7941">
                  <c:v>-105.8320312</c:v>
                </c:pt>
                <c:pt idx="7942">
                  <c:v>29.16796875</c:v>
                </c:pt>
                <c:pt idx="7943">
                  <c:v>49.16796875</c:v>
                </c:pt>
                <c:pt idx="7944">
                  <c:v>81.16796875</c:v>
                </c:pt>
                <c:pt idx="7945">
                  <c:v>7.16796875</c:v>
                </c:pt>
                <c:pt idx="7946">
                  <c:v>-25.83203125</c:v>
                </c:pt>
                <c:pt idx="7947">
                  <c:v>-32.83203125</c:v>
                </c:pt>
                <c:pt idx="7948">
                  <c:v>29.16796875</c:v>
                </c:pt>
                <c:pt idx="7949">
                  <c:v>63.16796875</c:v>
                </c:pt>
                <c:pt idx="7950">
                  <c:v>70.16796875</c:v>
                </c:pt>
                <c:pt idx="7951">
                  <c:v>-20.83203125</c:v>
                </c:pt>
                <c:pt idx="7952">
                  <c:v>-10.83203125</c:v>
                </c:pt>
                <c:pt idx="7953">
                  <c:v>27.16796875</c:v>
                </c:pt>
                <c:pt idx="7954">
                  <c:v>-48.83203125</c:v>
                </c:pt>
                <c:pt idx="7955">
                  <c:v>-61.83203125</c:v>
                </c:pt>
                <c:pt idx="7956">
                  <c:v>36.16796875</c:v>
                </c:pt>
                <c:pt idx="7957">
                  <c:v>-0.83203125</c:v>
                </c:pt>
                <c:pt idx="7958">
                  <c:v>89.16796875</c:v>
                </c:pt>
                <c:pt idx="7959">
                  <c:v>14.16796875</c:v>
                </c:pt>
                <c:pt idx="7960">
                  <c:v>10.16796875</c:v>
                </c:pt>
                <c:pt idx="7961">
                  <c:v>17.16796875</c:v>
                </c:pt>
                <c:pt idx="7962">
                  <c:v>-35.83203125</c:v>
                </c:pt>
                <c:pt idx="7963">
                  <c:v>-7.83203125</c:v>
                </c:pt>
                <c:pt idx="7964">
                  <c:v>-28.83203125</c:v>
                </c:pt>
                <c:pt idx="7965">
                  <c:v>-4.83203125</c:v>
                </c:pt>
                <c:pt idx="7966">
                  <c:v>57.12890625</c:v>
                </c:pt>
                <c:pt idx="7967">
                  <c:v>47.12890625</c:v>
                </c:pt>
                <c:pt idx="7968">
                  <c:v>44.12890625</c:v>
                </c:pt>
                <c:pt idx="7969">
                  <c:v>-48.87109375</c:v>
                </c:pt>
                <c:pt idx="7970">
                  <c:v>-3.87109375</c:v>
                </c:pt>
                <c:pt idx="7971">
                  <c:v>-67.87109375</c:v>
                </c:pt>
                <c:pt idx="7972">
                  <c:v>-13.87109375</c:v>
                </c:pt>
                <c:pt idx="7973">
                  <c:v>46.12890625</c:v>
                </c:pt>
                <c:pt idx="7974">
                  <c:v>32.12890625</c:v>
                </c:pt>
                <c:pt idx="7975">
                  <c:v>-6.87109375</c:v>
                </c:pt>
                <c:pt idx="7976">
                  <c:v>43.12890625</c:v>
                </c:pt>
                <c:pt idx="7977">
                  <c:v>-10.87109375</c:v>
                </c:pt>
                <c:pt idx="7978">
                  <c:v>-71.87109375</c:v>
                </c:pt>
                <c:pt idx="7979">
                  <c:v>-41.87109375</c:v>
                </c:pt>
                <c:pt idx="7980">
                  <c:v>-64.87109375</c:v>
                </c:pt>
                <c:pt idx="7981">
                  <c:v>-8.87109375</c:v>
                </c:pt>
                <c:pt idx="7982">
                  <c:v>9.12890625</c:v>
                </c:pt>
                <c:pt idx="7983">
                  <c:v>-36.87109375</c:v>
                </c:pt>
                <c:pt idx="7984">
                  <c:v>-6.87109375</c:v>
                </c:pt>
                <c:pt idx="7985">
                  <c:v>45.12890625</c:v>
                </c:pt>
                <c:pt idx="7986">
                  <c:v>-57.87109375</c:v>
                </c:pt>
                <c:pt idx="7987">
                  <c:v>-41.87109375</c:v>
                </c:pt>
                <c:pt idx="7988">
                  <c:v>-50.87109375</c:v>
                </c:pt>
                <c:pt idx="7989">
                  <c:v>-36.87109375</c:v>
                </c:pt>
                <c:pt idx="7990">
                  <c:v>29.12890625</c:v>
                </c:pt>
                <c:pt idx="7991">
                  <c:v>-41.87109375</c:v>
                </c:pt>
                <c:pt idx="7992">
                  <c:v>-42.87109375</c:v>
                </c:pt>
                <c:pt idx="7993">
                  <c:v>-64.87109375</c:v>
                </c:pt>
                <c:pt idx="7994">
                  <c:v>-4.87109375</c:v>
                </c:pt>
                <c:pt idx="7995">
                  <c:v>66.12890625</c:v>
                </c:pt>
                <c:pt idx="7996">
                  <c:v>-83.87109375</c:v>
                </c:pt>
                <c:pt idx="7997">
                  <c:v>-16.87109375</c:v>
                </c:pt>
                <c:pt idx="7998">
                  <c:v>12.12890625</c:v>
                </c:pt>
                <c:pt idx="7999">
                  <c:v>-6.87109375</c:v>
                </c:pt>
                <c:pt idx="8000">
                  <c:v>-46.87109375</c:v>
                </c:pt>
                <c:pt idx="8001">
                  <c:v>-12.87109375</c:v>
                </c:pt>
                <c:pt idx="8002">
                  <c:v>-7.87109375</c:v>
                </c:pt>
                <c:pt idx="8003">
                  <c:v>-22.87109375</c:v>
                </c:pt>
                <c:pt idx="8004">
                  <c:v>-6.87109375</c:v>
                </c:pt>
                <c:pt idx="8005">
                  <c:v>-39.87109375</c:v>
                </c:pt>
                <c:pt idx="8006">
                  <c:v>-46.87109375</c:v>
                </c:pt>
                <c:pt idx="8007">
                  <c:v>-45.87109375</c:v>
                </c:pt>
                <c:pt idx="8008">
                  <c:v>-29.87109375</c:v>
                </c:pt>
                <c:pt idx="8009">
                  <c:v>-6.87109375</c:v>
                </c:pt>
                <c:pt idx="8010">
                  <c:v>-2.87109375</c:v>
                </c:pt>
                <c:pt idx="8011">
                  <c:v>-3.87109375</c:v>
                </c:pt>
                <c:pt idx="8012">
                  <c:v>9.12890625</c:v>
                </c:pt>
                <c:pt idx="8013">
                  <c:v>22.12890625</c:v>
                </c:pt>
                <c:pt idx="8014">
                  <c:v>-42.87109375</c:v>
                </c:pt>
                <c:pt idx="8015">
                  <c:v>62.12890625</c:v>
                </c:pt>
                <c:pt idx="8016">
                  <c:v>-98.87109375</c:v>
                </c:pt>
                <c:pt idx="8017">
                  <c:v>57.12890625</c:v>
                </c:pt>
                <c:pt idx="8018">
                  <c:v>46.12890625</c:v>
                </c:pt>
                <c:pt idx="8019">
                  <c:v>5.12890625</c:v>
                </c:pt>
                <c:pt idx="8020">
                  <c:v>-90.87109375</c:v>
                </c:pt>
                <c:pt idx="8021">
                  <c:v>2.12890625</c:v>
                </c:pt>
                <c:pt idx="8022">
                  <c:v>-23.87109375</c:v>
                </c:pt>
                <c:pt idx="8023">
                  <c:v>-18.87109375</c:v>
                </c:pt>
                <c:pt idx="8024">
                  <c:v>-49.87109375</c:v>
                </c:pt>
                <c:pt idx="8025">
                  <c:v>44.12890625</c:v>
                </c:pt>
                <c:pt idx="8026">
                  <c:v>-24.87109375</c:v>
                </c:pt>
                <c:pt idx="8027">
                  <c:v>2.12890625</c:v>
                </c:pt>
                <c:pt idx="8028">
                  <c:v>-45.87109375</c:v>
                </c:pt>
                <c:pt idx="8029">
                  <c:v>52.12890625</c:v>
                </c:pt>
                <c:pt idx="8030">
                  <c:v>36.12890625</c:v>
                </c:pt>
                <c:pt idx="8031">
                  <c:v>-10.87109375</c:v>
                </c:pt>
                <c:pt idx="8032">
                  <c:v>-24.87109375</c:v>
                </c:pt>
                <c:pt idx="8033">
                  <c:v>13.12890625</c:v>
                </c:pt>
                <c:pt idx="8034">
                  <c:v>36.12890625</c:v>
                </c:pt>
                <c:pt idx="8035">
                  <c:v>22.12890625</c:v>
                </c:pt>
                <c:pt idx="8036">
                  <c:v>-1.87109375</c:v>
                </c:pt>
                <c:pt idx="8037">
                  <c:v>10.12890625</c:v>
                </c:pt>
                <c:pt idx="8038">
                  <c:v>-10.87109375</c:v>
                </c:pt>
                <c:pt idx="8039">
                  <c:v>-47.87109375</c:v>
                </c:pt>
                <c:pt idx="8040">
                  <c:v>45.12890625</c:v>
                </c:pt>
                <c:pt idx="8041">
                  <c:v>55.12890625</c:v>
                </c:pt>
                <c:pt idx="8042">
                  <c:v>-5.87109375</c:v>
                </c:pt>
                <c:pt idx="8043">
                  <c:v>-17.87109375</c:v>
                </c:pt>
                <c:pt idx="8044">
                  <c:v>-9.87109375</c:v>
                </c:pt>
                <c:pt idx="8045">
                  <c:v>-0.87109375</c:v>
                </c:pt>
                <c:pt idx="8046">
                  <c:v>32.12890625</c:v>
                </c:pt>
                <c:pt idx="8047">
                  <c:v>-8.87109375</c:v>
                </c:pt>
                <c:pt idx="8048">
                  <c:v>6.33984375</c:v>
                </c:pt>
                <c:pt idx="8049">
                  <c:v>-9.66015625</c:v>
                </c:pt>
                <c:pt idx="8050">
                  <c:v>-28.66015625</c:v>
                </c:pt>
                <c:pt idx="8051">
                  <c:v>-28.66015625</c:v>
                </c:pt>
                <c:pt idx="8052">
                  <c:v>-28.66015625</c:v>
                </c:pt>
                <c:pt idx="8053">
                  <c:v>1.33984375</c:v>
                </c:pt>
                <c:pt idx="8054">
                  <c:v>76.33984375</c:v>
                </c:pt>
                <c:pt idx="8055">
                  <c:v>3.33984375</c:v>
                </c:pt>
                <c:pt idx="8056">
                  <c:v>-22.66015625</c:v>
                </c:pt>
                <c:pt idx="8057">
                  <c:v>-60.66015625</c:v>
                </c:pt>
                <c:pt idx="8058">
                  <c:v>44.33984375</c:v>
                </c:pt>
                <c:pt idx="8059">
                  <c:v>33.33984375</c:v>
                </c:pt>
                <c:pt idx="8060">
                  <c:v>-32.66015625</c:v>
                </c:pt>
                <c:pt idx="8061">
                  <c:v>-14.66015625</c:v>
                </c:pt>
                <c:pt idx="8062">
                  <c:v>-87.66015625</c:v>
                </c:pt>
                <c:pt idx="8063">
                  <c:v>30.33984375</c:v>
                </c:pt>
                <c:pt idx="8064">
                  <c:v>-43.66015625</c:v>
                </c:pt>
                <c:pt idx="8065">
                  <c:v>-73.66015625</c:v>
                </c:pt>
                <c:pt idx="8066">
                  <c:v>-59.66015625</c:v>
                </c:pt>
                <c:pt idx="8067">
                  <c:v>-46.66015625</c:v>
                </c:pt>
                <c:pt idx="8068">
                  <c:v>10.33984375</c:v>
                </c:pt>
                <c:pt idx="8069">
                  <c:v>1.33984375</c:v>
                </c:pt>
                <c:pt idx="8070">
                  <c:v>46.33984375</c:v>
                </c:pt>
                <c:pt idx="8071">
                  <c:v>25.33984375</c:v>
                </c:pt>
                <c:pt idx="8072">
                  <c:v>-44.66015625</c:v>
                </c:pt>
                <c:pt idx="8073">
                  <c:v>-29.66015625</c:v>
                </c:pt>
                <c:pt idx="8074">
                  <c:v>-10.66015625</c:v>
                </c:pt>
                <c:pt idx="8075">
                  <c:v>-45.66015625</c:v>
                </c:pt>
                <c:pt idx="8076">
                  <c:v>-68.66015625</c:v>
                </c:pt>
                <c:pt idx="8077">
                  <c:v>-74.66015625</c:v>
                </c:pt>
                <c:pt idx="8078">
                  <c:v>-29.66015625</c:v>
                </c:pt>
                <c:pt idx="8079">
                  <c:v>-48.66015625</c:v>
                </c:pt>
                <c:pt idx="8080">
                  <c:v>64.33984375</c:v>
                </c:pt>
                <c:pt idx="8081">
                  <c:v>71.33984375</c:v>
                </c:pt>
                <c:pt idx="8082">
                  <c:v>67.33984375</c:v>
                </c:pt>
                <c:pt idx="8083">
                  <c:v>59.33984375</c:v>
                </c:pt>
                <c:pt idx="8084">
                  <c:v>-17.66015625</c:v>
                </c:pt>
                <c:pt idx="8085">
                  <c:v>-8.66015625</c:v>
                </c:pt>
                <c:pt idx="8086">
                  <c:v>51.33984375</c:v>
                </c:pt>
                <c:pt idx="8087">
                  <c:v>15.33984375</c:v>
                </c:pt>
                <c:pt idx="8088">
                  <c:v>-60.66015625</c:v>
                </c:pt>
                <c:pt idx="8089">
                  <c:v>32.33984375</c:v>
                </c:pt>
                <c:pt idx="8090">
                  <c:v>15.33984375</c:v>
                </c:pt>
                <c:pt idx="8091">
                  <c:v>43.33984375</c:v>
                </c:pt>
                <c:pt idx="8092">
                  <c:v>-4.66015625</c:v>
                </c:pt>
                <c:pt idx="8093">
                  <c:v>41.33984375</c:v>
                </c:pt>
                <c:pt idx="8094">
                  <c:v>2.33984375</c:v>
                </c:pt>
                <c:pt idx="8095">
                  <c:v>-48.66015625</c:v>
                </c:pt>
                <c:pt idx="8096">
                  <c:v>-53.66015625</c:v>
                </c:pt>
                <c:pt idx="8097">
                  <c:v>-77.66015625</c:v>
                </c:pt>
                <c:pt idx="8098">
                  <c:v>-15.66015625</c:v>
                </c:pt>
                <c:pt idx="8099">
                  <c:v>-77.66015625</c:v>
                </c:pt>
                <c:pt idx="8100">
                  <c:v>11.33984375</c:v>
                </c:pt>
                <c:pt idx="8101">
                  <c:v>-14.66015625</c:v>
                </c:pt>
                <c:pt idx="8102">
                  <c:v>-60.66015625</c:v>
                </c:pt>
                <c:pt idx="8103">
                  <c:v>-18.66015625</c:v>
                </c:pt>
                <c:pt idx="8104">
                  <c:v>-34.66015625</c:v>
                </c:pt>
                <c:pt idx="8105">
                  <c:v>42.33984375</c:v>
                </c:pt>
                <c:pt idx="8106">
                  <c:v>6.33984375</c:v>
                </c:pt>
                <c:pt idx="8107">
                  <c:v>13.33984375</c:v>
                </c:pt>
                <c:pt idx="8108">
                  <c:v>13.33984375</c:v>
                </c:pt>
                <c:pt idx="8109">
                  <c:v>-20.66015625</c:v>
                </c:pt>
                <c:pt idx="8110">
                  <c:v>-97.66015625</c:v>
                </c:pt>
                <c:pt idx="8111">
                  <c:v>-8.66015625</c:v>
                </c:pt>
                <c:pt idx="8112">
                  <c:v>43.33984375</c:v>
                </c:pt>
                <c:pt idx="8113">
                  <c:v>-48.66015625</c:v>
                </c:pt>
                <c:pt idx="8114">
                  <c:v>35.33984375</c:v>
                </c:pt>
                <c:pt idx="8115">
                  <c:v>-16.66015625</c:v>
                </c:pt>
                <c:pt idx="8116">
                  <c:v>-28.66015625</c:v>
                </c:pt>
                <c:pt idx="8117">
                  <c:v>18.33984375</c:v>
                </c:pt>
                <c:pt idx="8118">
                  <c:v>105.3398438</c:v>
                </c:pt>
                <c:pt idx="8119">
                  <c:v>-74.66015625</c:v>
                </c:pt>
                <c:pt idx="8120">
                  <c:v>37.33984375</c:v>
                </c:pt>
                <c:pt idx="8121">
                  <c:v>22.33984375</c:v>
                </c:pt>
                <c:pt idx="8122">
                  <c:v>-49.87109375</c:v>
                </c:pt>
                <c:pt idx="8123">
                  <c:v>22.12890625</c:v>
                </c:pt>
                <c:pt idx="8124">
                  <c:v>44.12890625</c:v>
                </c:pt>
                <c:pt idx="8125">
                  <c:v>-18.87109375</c:v>
                </c:pt>
                <c:pt idx="8126">
                  <c:v>3.12890625</c:v>
                </c:pt>
                <c:pt idx="8127">
                  <c:v>14.12890625</c:v>
                </c:pt>
                <c:pt idx="8128">
                  <c:v>4.12890625</c:v>
                </c:pt>
                <c:pt idx="8129">
                  <c:v>101.1289062</c:v>
                </c:pt>
                <c:pt idx="8130">
                  <c:v>25.12890625</c:v>
                </c:pt>
                <c:pt idx="8131">
                  <c:v>4.12890625</c:v>
                </c:pt>
                <c:pt idx="8132">
                  <c:v>25.12890625</c:v>
                </c:pt>
                <c:pt idx="8133">
                  <c:v>-4.87109375</c:v>
                </c:pt>
                <c:pt idx="8134">
                  <c:v>-14.87109375</c:v>
                </c:pt>
                <c:pt idx="8135">
                  <c:v>-50.87109375</c:v>
                </c:pt>
                <c:pt idx="8136">
                  <c:v>21.12890625</c:v>
                </c:pt>
                <c:pt idx="8137">
                  <c:v>-3.87109375</c:v>
                </c:pt>
                <c:pt idx="8138">
                  <c:v>65.12890625</c:v>
                </c:pt>
                <c:pt idx="8139">
                  <c:v>8.12890625</c:v>
                </c:pt>
                <c:pt idx="8140">
                  <c:v>-4.87109375</c:v>
                </c:pt>
                <c:pt idx="8141">
                  <c:v>-77.87109375</c:v>
                </c:pt>
                <c:pt idx="8142">
                  <c:v>17.12890625</c:v>
                </c:pt>
                <c:pt idx="8143">
                  <c:v>-32.87109375</c:v>
                </c:pt>
                <c:pt idx="8144">
                  <c:v>0.12890625</c:v>
                </c:pt>
                <c:pt idx="8145">
                  <c:v>-2.87109375</c:v>
                </c:pt>
                <c:pt idx="8146">
                  <c:v>35.12890625</c:v>
                </c:pt>
                <c:pt idx="8147">
                  <c:v>-48.87109375</c:v>
                </c:pt>
                <c:pt idx="8148">
                  <c:v>-61.87109375</c:v>
                </c:pt>
                <c:pt idx="8149">
                  <c:v>42.12890625</c:v>
                </c:pt>
                <c:pt idx="8150">
                  <c:v>-32.87109375</c:v>
                </c:pt>
                <c:pt idx="8151">
                  <c:v>19.12890625</c:v>
                </c:pt>
                <c:pt idx="8152">
                  <c:v>0.12890625</c:v>
                </c:pt>
                <c:pt idx="8153">
                  <c:v>-13.87109375</c:v>
                </c:pt>
                <c:pt idx="8154">
                  <c:v>23.12890625</c:v>
                </c:pt>
                <c:pt idx="8155">
                  <c:v>13.12890625</c:v>
                </c:pt>
                <c:pt idx="8156">
                  <c:v>31.12890625</c:v>
                </c:pt>
                <c:pt idx="8157">
                  <c:v>-50.87109375</c:v>
                </c:pt>
                <c:pt idx="8158">
                  <c:v>58.12890625</c:v>
                </c:pt>
                <c:pt idx="8159">
                  <c:v>-2.87109375</c:v>
                </c:pt>
                <c:pt idx="8160">
                  <c:v>14.12890625</c:v>
                </c:pt>
                <c:pt idx="8161">
                  <c:v>-93.87109375</c:v>
                </c:pt>
                <c:pt idx="8162">
                  <c:v>-61.87109375</c:v>
                </c:pt>
                <c:pt idx="8163">
                  <c:v>-15.87109375</c:v>
                </c:pt>
                <c:pt idx="8164">
                  <c:v>-90.87109375</c:v>
                </c:pt>
                <c:pt idx="8165">
                  <c:v>7.12890625</c:v>
                </c:pt>
                <c:pt idx="8166">
                  <c:v>-9.87109375</c:v>
                </c:pt>
                <c:pt idx="8167">
                  <c:v>3.12890625</c:v>
                </c:pt>
                <c:pt idx="8168">
                  <c:v>-30.87109375</c:v>
                </c:pt>
                <c:pt idx="8169">
                  <c:v>47.12890625</c:v>
                </c:pt>
                <c:pt idx="8170">
                  <c:v>-14.87109375</c:v>
                </c:pt>
                <c:pt idx="8171">
                  <c:v>11.12890625</c:v>
                </c:pt>
                <c:pt idx="8172">
                  <c:v>19.12890625</c:v>
                </c:pt>
                <c:pt idx="8173">
                  <c:v>-47.87109375</c:v>
                </c:pt>
                <c:pt idx="8174">
                  <c:v>35.12890625</c:v>
                </c:pt>
                <c:pt idx="8175">
                  <c:v>82.12890625</c:v>
                </c:pt>
                <c:pt idx="8176">
                  <c:v>-50.87109375</c:v>
                </c:pt>
                <c:pt idx="8177">
                  <c:v>-29.87109375</c:v>
                </c:pt>
                <c:pt idx="8178">
                  <c:v>32.12890625</c:v>
                </c:pt>
                <c:pt idx="8179">
                  <c:v>92.12890625</c:v>
                </c:pt>
                <c:pt idx="8180">
                  <c:v>-5.87109375</c:v>
                </c:pt>
                <c:pt idx="8181">
                  <c:v>146.12890619999999</c:v>
                </c:pt>
                <c:pt idx="8182">
                  <c:v>14.12890625</c:v>
                </c:pt>
                <c:pt idx="8183">
                  <c:v>-25.87109375</c:v>
                </c:pt>
                <c:pt idx="8184">
                  <c:v>-87.87109375</c:v>
                </c:pt>
                <c:pt idx="8185">
                  <c:v>-25.87109375</c:v>
                </c:pt>
                <c:pt idx="8186">
                  <c:v>-53.87109375</c:v>
                </c:pt>
                <c:pt idx="8187">
                  <c:v>-98.8125</c:v>
                </c:pt>
                <c:pt idx="8188">
                  <c:v>-50.8125</c:v>
                </c:pt>
                <c:pt idx="8189">
                  <c:v>-17.8125</c:v>
                </c:pt>
                <c:pt idx="8190">
                  <c:v>-11.8125</c:v>
                </c:pt>
                <c:pt idx="8191">
                  <c:v>-20.8125</c:v>
                </c:pt>
                <c:pt idx="8192">
                  <c:v>47.1875</c:v>
                </c:pt>
                <c:pt idx="8193">
                  <c:v>70.1875</c:v>
                </c:pt>
                <c:pt idx="8194">
                  <c:v>3.1875</c:v>
                </c:pt>
                <c:pt idx="8195">
                  <c:v>-51.8125</c:v>
                </c:pt>
                <c:pt idx="8196">
                  <c:v>-4.8125</c:v>
                </c:pt>
                <c:pt idx="8197">
                  <c:v>-49.8125</c:v>
                </c:pt>
                <c:pt idx="8198">
                  <c:v>-35.8125</c:v>
                </c:pt>
                <c:pt idx="8199">
                  <c:v>-50.8125</c:v>
                </c:pt>
                <c:pt idx="8200">
                  <c:v>-34.8125</c:v>
                </c:pt>
                <c:pt idx="8201">
                  <c:v>99.1875</c:v>
                </c:pt>
                <c:pt idx="8202">
                  <c:v>10.1875</c:v>
                </c:pt>
                <c:pt idx="8203">
                  <c:v>-67.8125</c:v>
                </c:pt>
                <c:pt idx="8204">
                  <c:v>-26.8125</c:v>
                </c:pt>
                <c:pt idx="8205">
                  <c:v>44.1875</c:v>
                </c:pt>
                <c:pt idx="8206">
                  <c:v>31.1875</c:v>
                </c:pt>
                <c:pt idx="8207">
                  <c:v>-43.8125</c:v>
                </c:pt>
                <c:pt idx="8208">
                  <c:v>63.1875</c:v>
                </c:pt>
                <c:pt idx="8209">
                  <c:v>55.1875</c:v>
                </c:pt>
                <c:pt idx="8210">
                  <c:v>39.1875</c:v>
                </c:pt>
                <c:pt idx="8211">
                  <c:v>-12.8125</c:v>
                </c:pt>
                <c:pt idx="8212">
                  <c:v>-3.8125</c:v>
                </c:pt>
                <c:pt idx="8213">
                  <c:v>3.1875</c:v>
                </c:pt>
                <c:pt idx="8214">
                  <c:v>-5.8125</c:v>
                </c:pt>
                <c:pt idx="8215">
                  <c:v>30.1875</c:v>
                </c:pt>
                <c:pt idx="8216">
                  <c:v>26.1875</c:v>
                </c:pt>
                <c:pt idx="8217">
                  <c:v>37.1875</c:v>
                </c:pt>
                <c:pt idx="8218">
                  <c:v>52.1875</c:v>
                </c:pt>
                <c:pt idx="8219">
                  <c:v>21.1875</c:v>
                </c:pt>
                <c:pt idx="8220">
                  <c:v>-14.8125</c:v>
                </c:pt>
                <c:pt idx="8221">
                  <c:v>9.1875</c:v>
                </c:pt>
                <c:pt idx="8222">
                  <c:v>46.1875</c:v>
                </c:pt>
                <c:pt idx="8223">
                  <c:v>39.1875</c:v>
                </c:pt>
                <c:pt idx="8224">
                  <c:v>56.1875</c:v>
                </c:pt>
                <c:pt idx="8225">
                  <c:v>5.1875</c:v>
                </c:pt>
                <c:pt idx="8226">
                  <c:v>-12.8125</c:v>
                </c:pt>
                <c:pt idx="8227">
                  <c:v>50.1875</c:v>
                </c:pt>
                <c:pt idx="8228">
                  <c:v>-36.8125</c:v>
                </c:pt>
                <c:pt idx="8229">
                  <c:v>-10.8125</c:v>
                </c:pt>
                <c:pt idx="8230">
                  <c:v>-58.8125</c:v>
                </c:pt>
                <c:pt idx="8231">
                  <c:v>33.1875</c:v>
                </c:pt>
                <c:pt idx="8232">
                  <c:v>-22.8125</c:v>
                </c:pt>
                <c:pt idx="8233">
                  <c:v>23.1875</c:v>
                </c:pt>
                <c:pt idx="8234">
                  <c:v>67.1875</c:v>
                </c:pt>
                <c:pt idx="8235">
                  <c:v>-18.8125</c:v>
                </c:pt>
                <c:pt idx="8236">
                  <c:v>-27.8125</c:v>
                </c:pt>
                <c:pt idx="8237">
                  <c:v>32.1875</c:v>
                </c:pt>
                <c:pt idx="8238">
                  <c:v>-23.8125</c:v>
                </c:pt>
                <c:pt idx="8239">
                  <c:v>5.1875</c:v>
                </c:pt>
                <c:pt idx="8240">
                  <c:v>-4.8125</c:v>
                </c:pt>
                <c:pt idx="8241">
                  <c:v>47.1875</c:v>
                </c:pt>
                <c:pt idx="8242">
                  <c:v>71.1875</c:v>
                </c:pt>
                <c:pt idx="8243">
                  <c:v>35.1875</c:v>
                </c:pt>
                <c:pt idx="8244">
                  <c:v>18.1875</c:v>
                </c:pt>
                <c:pt idx="8245">
                  <c:v>22.1875</c:v>
                </c:pt>
                <c:pt idx="8246">
                  <c:v>-8.8125</c:v>
                </c:pt>
                <c:pt idx="8247">
                  <c:v>-41.8125</c:v>
                </c:pt>
                <c:pt idx="8248">
                  <c:v>25.1875</c:v>
                </c:pt>
                <c:pt idx="8249">
                  <c:v>-6.8125</c:v>
                </c:pt>
                <c:pt idx="8250">
                  <c:v>12.1875</c:v>
                </c:pt>
                <c:pt idx="8251">
                  <c:v>22.1875</c:v>
                </c:pt>
                <c:pt idx="8252">
                  <c:v>-105.8125</c:v>
                </c:pt>
                <c:pt idx="8253">
                  <c:v>25.1875</c:v>
                </c:pt>
                <c:pt idx="8254">
                  <c:v>-3.8125</c:v>
                </c:pt>
                <c:pt idx="8255">
                  <c:v>-23.8125</c:v>
                </c:pt>
                <c:pt idx="8256">
                  <c:v>5.1875</c:v>
                </c:pt>
                <c:pt idx="8257">
                  <c:v>-12.8125</c:v>
                </c:pt>
                <c:pt idx="8258">
                  <c:v>-11.8125</c:v>
                </c:pt>
                <c:pt idx="8259">
                  <c:v>-31.8125</c:v>
                </c:pt>
                <c:pt idx="8260">
                  <c:v>-31.8125</c:v>
                </c:pt>
                <c:pt idx="8261">
                  <c:v>-13.8125</c:v>
                </c:pt>
                <c:pt idx="8262">
                  <c:v>8.1875</c:v>
                </c:pt>
                <c:pt idx="8263">
                  <c:v>-36.8125</c:v>
                </c:pt>
                <c:pt idx="8264">
                  <c:v>21.1875</c:v>
                </c:pt>
                <c:pt idx="8265">
                  <c:v>10.1875</c:v>
                </c:pt>
                <c:pt idx="8266">
                  <c:v>0.1875</c:v>
                </c:pt>
                <c:pt idx="8267">
                  <c:v>9.1875</c:v>
                </c:pt>
                <c:pt idx="8268">
                  <c:v>-20.8125</c:v>
                </c:pt>
                <c:pt idx="8269">
                  <c:v>23.1875</c:v>
                </c:pt>
                <c:pt idx="8270">
                  <c:v>-75.8125</c:v>
                </c:pt>
                <c:pt idx="8271">
                  <c:v>40.1875</c:v>
                </c:pt>
                <c:pt idx="8272">
                  <c:v>-25.8125</c:v>
                </c:pt>
                <c:pt idx="8273">
                  <c:v>5.1875</c:v>
                </c:pt>
                <c:pt idx="8274">
                  <c:v>-3.75390625</c:v>
                </c:pt>
                <c:pt idx="8275">
                  <c:v>-137.75390619999999</c:v>
                </c:pt>
                <c:pt idx="8276">
                  <c:v>-16.75390625</c:v>
                </c:pt>
                <c:pt idx="8277">
                  <c:v>29.24609375</c:v>
                </c:pt>
                <c:pt idx="8278">
                  <c:v>7.24609375</c:v>
                </c:pt>
                <c:pt idx="8279">
                  <c:v>10.24609375</c:v>
                </c:pt>
                <c:pt idx="8280">
                  <c:v>-91.75390625</c:v>
                </c:pt>
                <c:pt idx="8281">
                  <c:v>-25.75390625</c:v>
                </c:pt>
                <c:pt idx="8282">
                  <c:v>109.2460938</c:v>
                </c:pt>
                <c:pt idx="8283">
                  <c:v>-23.75390625</c:v>
                </c:pt>
                <c:pt idx="8284">
                  <c:v>9.24609375</c:v>
                </c:pt>
                <c:pt idx="8285">
                  <c:v>62.24609375</c:v>
                </c:pt>
                <c:pt idx="8286">
                  <c:v>20.24609375</c:v>
                </c:pt>
                <c:pt idx="8287">
                  <c:v>57.24609375</c:v>
                </c:pt>
                <c:pt idx="8288">
                  <c:v>0.24609375</c:v>
                </c:pt>
                <c:pt idx="8289">
                  <c:v>1.24609375</c:v>
                </c:pt>
                <c:pt idx="8290">
                  <c:v>42.24609375</c:v>
                </c:pt>
                <c:pt idx="8291">
                  <c:v>-15.75390625</c:v>
                </c:pt>
                <c:pt idx="8292">
                  <c:v>12.24609375</c:v>
                </c:pt>
                <c:pt idx="8293">
                  <c:v>-26.75390625</c:v>
                </c:pt>
                <c:pt idx="8294">
                  <c:v>-4.75390625</c:v>
                </c:pt>
                <c:pt idx="8295">
                  <c:v>-8.75390625</c:v>
                </c:pt>
                <c:pt idx="8296">
                  <c:v>-29.75390625</c:v>
                </c:pt>
                <c:pt idx="8297">
                  <c:v>-30.75390625</c:v>
                </c:pt>
                <c:pt idx="8298">
                  <c:v>-15.75390625</c:v>
                </c:pt>
                <c:pt idx="8299">
                  <c:v>-47.75390625</c:v>
                </c:pt>
                <c:pt idx="8300">
                  <c:v>-2.75390625</c:v>
                </c:pt>
                <c:pt idx="8301">
                  <c:v>-64.75390625</c:v>
                </c:pt>
                <c:pt idx="8302">
                  <c:v>90.24609375</c:v>
                </c:pt>
                <c:pt idx="8303">
                  <c:v>46.24609375</c:v>
                </c:pt>
                <c:pt idx="8304">
                  <c:v>33.24609375</c:v>
                </c:pt>
                <c:pt idx="8305">
                  <c:v>4.24609375</c:v>
                </c:pt>
                <c:pt idx="8306">
                  <c:v>-6.75390625</c:v>
                </c:pt>
                <c:pt idx="8307">
                  <c:v>-31.75390625</c:v>
                </c:pt>
                <c:pt idx="8308">
                  <c:v>-68.75390625</c:v>
                </c:pt>
                <c:pt idx="8309">
                  <c:v>0.24609375</c:v>
                </c:pt>
                <c:pt idx="8310">
                  <c:v>62.24609375</c:v>
                </c:pt>
                <c:pt idx="8311">
                  <c:v>39.24609375</c:v>
                </c:pt>
                <c:pt idx="8312">
                  <c:v>41.24609375</c:v>
                </c:pt>
                <c:pt idx="8313">
                  <c:v>-19.75390625</c:v>
                </c:pt>
                <c:pt idx="8314">
                  <c:v>19.24609375</c:v>
                </c:pt>
                <c:pt idx="8315">
                  <c:v>-77.75390625</c:v>
                </c:pt>
                <c:pt idx="8316">
                  <c:v>51.24609375</c:v>
                </c:pt>
                <c:pt idx="8317">
                  <c:v>-37.75390625</c:v>
                </c:pt>
                <c:pt idx="8318">
                  <c:v>-24.75390625</c:v>
                </c:pt>
                <c:pt idx="8319">
                  <c:v>-22.75390625</c:v>
                </c:pt>
                <c:pt idx="8320">
                  <c:v>31.24609375</c:v>
                </c:pt>
                <c:pt idx="8321">
                  <c:v>94.24609375</c:v>
                </c:pt>
                <c:pt idx="8322">
                  <c:v>-32.75390625</c:v>
                </c:pt>
                <c:pt idx="8323">
                  <c:v>104.2460938</c:v>
                </c:pt>
                <c:pt idx="8324">
                  <c:v>-19.75390625</c:v>
                </c:pt>
                <c:pt idx="8325">
                  <c:v>-1.75390625</c:v>
                </c:pt>
                <c:pt idx="8326">
                  <c:v>-74.75390625</c:v>
                </c:pt>
                <c:pt idx="8327">
                  <c:v>80.24609375</c:v>
                </c:pt>
                <c:pt idx="8328">
                  <c:v>113.2460938</c:v>
                </c:pt>
                <c:pt idx="8329">
                  <c:v>-20.75390625</c:v>
                </c:pt>
                <c:pt idx="8330">
                  <c:v>-40.75390625</c:v>
                </c:pt>
                <c:pt idx="8331">
                  <c:v>90.24609375</c:v>
                </c:pt>
                <c:pt idx="8332">
                  <c:v>-55.75390625</c:v>
                </c:pt>
                <c:pt idx="8333">
                  <c:v>-11.75390625</c:v>
                </c:pt>
                <c:pt idx="8334">
                  <c:v>-31.75390625</c:v>
                </c:pt>
                <c:pt idx="8335">
                  <c:v>14.24609375</c:v>
                </c:pt>
                <c:pt idx="8336">
                  <c:v>-84.75390625</c:v>
                </c:pt>
                <c:pt idx="8337">
                  <c:v>-43.75390625</c:v>
                </c:pt>
                <c:pt idx="8338">
                  <c:v>60.24609375</c:v>
                </c:pt>
                <c:pt idx="8339">
                  <c:v>8.24609375</c:v>
                </c:pt>
                <c:pt idx="8340">
                  <c:v>-3.75390625</c:v>
                </c:pt>
                <c:pt idx="8341">
                  <c:v>-4.75390625</c:v>
                </c:pt>
                <c:pt idx="8342">
                  <c:v>12.24609375</c:v>
                </c:pt>
                <c:pt idx="8343">
                  <c:v>64.24609375</c:v>
                </c:pt>
                <c:pt idx="8344">
                  <c:v>40.24609375</c:v>
                </c:pt>
                <c:pt idx="8345">
                  <c:v>-0.75390625</c:v>
                </c:pt>
                <c:pt idx="8346">
                  <c:v>-32.75390625</c:v>
                </c:pt>
                <c:pt idx="8347">
                  <c:v>93.24609375</c:v>
                </c:pt>
                <c:pt idx="8348">
                  <c:v>-59.75390625</c:v>
                </c:pt>
                <c:pt idx="8349">
                  <c:v>29.24609375</c:v>
                </c:pt>
                <c:pt idx="8350">
                  <c:v>-25.75390625</c:v>
                </c:pt>
                <c:pt idx="8351">
                  <c:v>28.24609375</c:v>
                </c:pt>
                <c:pt idx="8352">
                  <c:v>-20.75390625</c:v>
                </c:pt>
                <c:pt idx="8353">
                  <c:v>4.24609375</c:v>
                </c:pt>
                <c:pt idx="8354">
                  <c:v>0.24609375</c:v>
                </c:pt>
                <c:pt idx="8355">
                  <c:v>-18.75390625</c:v>
                </c:pt>
                <c:pt idx="8356">
                  <c:v>-55.75390625</c:v>
                </c:pt>
                <c:pt idx="8357">
                  <c:v>-25.75390625</c:v>
                </c:pt>
                <c:pt idx="8358">
                  <c:v>4.24609375</c:v>
                </c:pt>
                <c:pt idx="8359">
                  <c:v>-5.75390625</c:v>
                </c:pt>
                <c:pt idx="8360">
                  <c:v>-87.75390625</c:v>
                </c:pt>
                <c:pt idx="8361">
                  <c:v>65.24609375</c:v>
                </c:pt>
                <c:pt idx="8362">
                  <c:v>-30.75390625</c:v>
                </c:pt>
                <c:pt idx="8363">
                  <c:v>19.24609375</c:v>
                </c:pt>
                <c:pt idx="8364">
                  <c:v>8.24609375</c:v>
                </c:pt>
                <c:pt idx="8365">
                  <c:v>86.24609375</c:v>
                </c:pt>
                <c:pt idx="8366">
                  <c:v>-24.75390625</c:v>
                </c:pt>
                <c:pt idx="8367">
                  <c:v>38.24609375</c:v>
                </c:pt>
                <c:pt idx="8368">
                  <c:v>-91.05859375</c:v>
                </c:pt>
                <c:pt idx="8369">
                  <c:v>-45.05859375</c:v>
                </c:pt>
                <c:pt idx="8370">
                  <c:v>0.94140625</c:v>
                </c:pt>
                <c:pt idx="8371">
                  <c:v>-18.05859375</c:v>
                </c:pt>
                <c:pt idx="8372">
                  <c:v>-20.05859375</c:v>
                </c:pt>
                <c:pt idx="8373">
                  <c:v>52.94140625</c:v>
                </c:pt>
                <c:pt idx="8374">
                  <c:v>43.94140625</c:v>
                </c:pt>
                <c:pt idx="8375">
                  <c:v>-45.05859375</c:v>
                </c:pt>
                <c:pt idx="8376">
                  <c:v>2.94140625</c:v>
                </c:pt>
                <c:pt idx="8377">
                  <c:v>18.94140625</c:v>
                </c:pt>
                <c:pt idx="8378">
                  <c:v>16.94140625</c:v>
                </c:pt>
                <c:pt idx="8379">
                  <c:v>24.94140625</c:v>
                </c:pt>
                <c:pt idx="8380">
                  <c:v>12.94140625</c:v>
                </c:pt>
                <c:pt idx="8381">
                  <c:v>1.94140625</c:v>
                </c:pt>
                <c:pt idx="8382">
                  <c:v>-52.05859375</c:v>
                </c:pt>
                <c:pt idx="8383">
                  <c:v>47.94140625</c:v>
                </c:pt>
                <c:pt idx="8384">
                  <c:v>9.94140625</c:v>
                </c:pt>
                <c:pt idx="8385">
                  <c:v>-10.05859375</c:v>
                </c:pt>
                <c:pt idx="8386">
                  <c:v>58.94140625</c:v>
                </c:pt>
                <c:pt idx="8387">
                  <c:v>4.94140625</c:v>
                </c:pt>
                <c:pt idx="8388">
                  <c:v>22.94140625</c:v>
                </c:pt>
                <c:pt idx="8389">
                  <c:v>71.94140625</c:v>
                </c:pt>
                <c:pt idx="8390">
                  <c:v>35.94140625</c:v>
                </c:pt>
                <c:pt idx="8391">
                  <c:v>5.94140625</c:v>
                </c:pt>
                <c:pt idx="8392">
                  <c:v>50.94140625</c:v>
                </c:pt>
                <c:pt idx="8393">
                  <c:v>18.94140625</c:v>
                </c:pt>
                <c:pt idx="8394">
                  <c:v>5.94140625</c:v>
                </c:pt>
                <c:pt idx="8395">
                  <c:v>-29.05859375</c:v>
                </c:pt>
                <c:pt idx="8396">
                  <c:v>-39.05859375</c:v>
                </c:pt>
                <c:pt idx="8397">
                  <c:v>11.94140625</c:v>
                </c:pt>
                <c:pt idx="8398">
                  <c:v>-23.05859375</c:v>
                </c:pt>
                <c:pt idx="8399">
                  <c:v>10.94140625</c:v>
                </c:pt>
                <c:pt idx="8400">
                  <c:v>-85.05859375</c:v>
                </c:pt>
                <c:pt idx="8401">
                  <c:v>77.94140625</c:v>
                </c:pt>
                <c:pt idx="8402">
                  <c:v>38.94140625</c:v>
                </c:pt>
                <c:pt idx="8403">
                  <c:v>-11.05859375</c:v>
                </c:pt>
                <c:pt idx="8404">
                  <c:v>31.94140625</c:v>
                </c:pt>
                <c:pt idx="8405">
                  <c:v>-41.05859375</c:v>
                </c:pt>
                <c:pt idx="8406">
                  <c:v>58.94140625</c:v>
                </c:pt>
                <c:pt idx="8407">
                  <c:v>30.94140625</c:v>
                </c:pt>
                <c:pt idx="8408">
                  <c:v>47.94140625</c:v>
                </c:pt>
                <c:pt idx="8409">
                  <c:v>-5.05859375</c:v>
                </c:pt>
                <c:pt idx="8410">
                  <c:v>-3.05859375</c:v>
                </c:pt>
                <c:pt idx="8411">
                  <c:v>1.94140625</c:v>
                </c:pt>
                <c:pt idx="8412">
                  <c:v>-65.05859375</c:v>
                </c:pt>
                <c:pt idx="8413">
                  <c:v>87.94140625</c:v>
                </c:pt>
                <c:pt idx="8414">
                  <c:v>-31.05859375</c:v>
                </c:pt>
                <c:pt idx="8415">
                  <c:v>-41.05859375</c:v>
                </c:pt>
                <c:pt idx="8416">
                  <c:v>-49.05859375</c:v>
                </c:pt>
                <c:pt idx="8417">
                  <c:v>27.94140625</c:v>
                </c:pt>
                <c:pt idx="8418">
                  <c:v>-25.05859375</c:v>
                </c:pt>
                <c:pt idx="8419">
                  <c:v>-6.05859375</c:v>
                </c:pt>
                <c:pt idx="8420">
                  <c:v>43.94140625</c:v>
                </c:pt>
                <c:pt idx="8421">
                  <c:v>-5.05859375</c:v>
                </c:pt>
                <c:pt idx="8422">
                  <c:v>54.94140625</c:v>
                </c:pt>
                <c:pt idx="8423">
                  <c:v>71.94140625</c:v>
                </c:pt>
                <c:pt idx="8424">
                  <c:v>-89.05859375</c:v>
                </c:pt>
                <c:pt idx="8425">
                  <c:v>62.94140625</c:v>
                </c:pt>
                <c:pt idx="8426">
                  <c:v>-12.05859375</c:v>
                </c:pt>
                <c:pt idx="8427">
                  <c:v>90.94140625</c:v>
                </c:pt>
                <c:pt idx="8428">
                  <c:v>15.94140625</c:v>
                </c:pt>
                <c:pt idx="8429">
                  <c:v>14.94140625</c:v>
                </c:pt>
                <c:pt idx="8430">
                  <c:v>-6.05859375</c:v>
                </c:pt>
                <c:pt idx="8431">
                  <c:v>70.94140625</c:v>
                </c:pt>
                <c:pt idx="8432">
                  <c:v>-85.05859375</c:v>
                </c:pt>
                <c:pt idx="8433">
                  <c:v>41.94140625</c:v>
                </c:pt>
                <c:pt idx="8434">
                  <c:v>24.94140625</c:v>
                </c:pt>
                <c:pt idx="8435">
                  <c:v>-27.05859375</c:v>
                </c:pt>
                <c:pt idx="8436">
                  <c:v>10.94140625</c:v>
                </c:pt>
                <c:pt idx="8437">
                  <c:v>-45.05859375</c:v>
                </c:pt>
                <c:pt idx="8438">
                  <c:v>-99.05859375</c:v>
                </c:pt>
                <c:pt idx="8439">
                  <c:v>-112.0585938</c:v>
                </c:pt>
                <c:pt idx="8440">
                  <c:v>-45.05859375</c:v>
                </c:pt>
                <c:pt idx="8441">
                  <c:v>40.94140625</c:v>
                </c:pt>
                <c:pt idx="8442">
                  <c:v>-16.05859375</c:v>
                </c:pt>
                <c:pt idx="8443">
                  <c:v>-12.05859375</c:v>
                </c:pt>
                <c:pt idx="8444">
                  <c:v>15.94140625</c:v>
                </c:pt>
                <c:pt idx="8445">
                  <c:v>71.94140625</c:v>
                </c:pt>
                <c:pt idx="8446">
                  <c:v>-50.05859375</c:v>
                </c:pt>
                <c:pt idx="8447">
                  <c:v>32.94140625</c:v>
                </c:pt>
                <c:pt idx="8448">
                  <c:v>5.94140625</c:v>
                </c:pt>
                <c:pt idx="8449">
                  <c:v>-5.05859375</c:v>
                </c:pt>
                <c:pt idx="8450">
                  <c:v>65.94140625</c:v>
                </c:pt>
                <c:pt idx="8451">
                  <c:v>-8.05859375</c:v>
                </c:pt>
                <c:pt idx="8452">
                  <c:v>-58.05859375</c:v>
                </c:pt>
                <c:pt idx="8453">
                  <c:v>-7.05859375</c:v>
                </c:pt>
                <c:pt idx="8454">
                  <c:v>-37.05859375</c:v>
                </c:pt>
                <c:pt idx="8455">
                  <c:v>-16.05859375</c:v>
                </c:pt>
                <c:pt idx="8456">
                  <c:v>115.9414062</c:v>
                </c:pt>
                <c:pt idx="8457">
                  <c:v>46.94140625</c:v>
                </c:pt>
                <c:pt idx="8458">
                  <c:v>-70.05859375</c:v>
                </c:pt>
                <c:pt idx="8459">
                  <c:v>77.94140625</c:v>
                </c:pt>
                <c:pt idx="8460">
                  <c:v>-8.05859375</c:v>
                </c:pt>
                <c:pt idx="8461">
                  <c:v>-28.05859375</c:v>
                </c:pt>
                <c:pt idx="8462">
                  <c:v>-70.05859375</c:v>
                </c:pt>
                <c:pt idx="8463">
                  <c:v>-51.05859375</c:v>
                </c:pt>
                <c:pt idx="8464">
                  <c:v>-6.05859375</c:v>
                </c:pt>
                <c:pt idx="8465">
                  <c:v>71.234375</c:v>
                </c:pt>
                <c:pt idx="8466">
                  <c:v>5.234375</c:v>
                </c:pt>
                <c:pt idx="8467">
                  <c:v>5.234375</c:v>
                </c:pt>
                <c:pt idx="8468">
                  <c:v>-26.765625</c:v>
                </c:pt>
                <c:pt idx="8469">
                  <c:v>9.234375</c:v>
                </c:pt>
                <c:pt idx="8470">
                  <c:v>-18.765625</c:v>
                </c:pt>
                <c:pt idx="8471">
                  <c:v>-70.765625</c:v>
                </c:pt>
                <c:pt idx="8472">
                  <c:v>84.234375</c:v>
                </c:pt>
                <c:pt idx="8473">
                  <c:v>-8.765625</c:v>
                </c:pt>
                <c:pt idx="8474">
                  <c:v>25.234375</c:v>
                </c:pt>
                <c:pt idx="8475">
                  <c:v>32.234375</c:v>
                </c:pt>
                <c:pt idx="8476">
                  <c:v>88.234375</c:v>
                </c:pt>
                <c:pt idx="8477">
                  <c:v>57.234375</c:v>
                </c:pt>
                <c:pt idx="8478">
                  <c:v>56.234375</c:v>
                </c:pt>
                <c:pt idx="8479">
                  <c:v>31.234375</c:v>
                </c:pt>
                <c:pt idx="8480">
                  <c:v>-90.765625</c:v>
                </c:pt>
                <c:pt idx="8481">
                  <c:v>53.234375</c:v>
                </c:pt>
                <c:pt idx="8482">
                  <c:v>-18.765625</c:v>
                </c:pt>
                <c:pt idx="8483">
                  <c:v>12.234375</c:v>
                </c:pt>
                <c:pt idx="8484">
                  <c:v>-68.765625</c:v>
                </c:pt>
                <c:pt idx="8485">
                  <c:v>25.234375</c:v>
                </c:pt>
                <c:pt idx="8486">
                  <c:v>-31.765625</c:v>
                </c:pt>
                <c:pt idx="8487">
                  <c:v>8.234375</c:v>
                </c:pt>
                <c:pt idx="8488">
                  <c:v>-115.765625</c:v>
                </c:pt>
                <c:pt idx="8489">
                  <c:v>3.234375</c:v>
                </c:pt>
                <c:pt idx="8490">
                  <c:v>43.234375</c:v>
                </c:pt>
                <c:pt idx="8491">
                  <c:v>0.234375</c:v>
                </c:pt>
                <c:pt idx="8492">
                  <c:v>10.234375</c:v>
                </c:pt>
                <c:pt idx="8493">
                  <c:v>22.234375</c:v>
                </c:pt>
                <c:pt idx="8494">
                  <c:v>-12.765625</c:v>
                </c:pt>
                <c:pt idx="8495">
                  <c:v>-31.765625</c:v>
                </c:pt>
                <c:pt idx="8496">
                  <c:v>-55.765625</c:v>
                </c:pt>
                <c:pt idx="8497">
                  <c:v>-61.765625</c:v>
                </c:pt>
                <c:pt idx="8498">
                  <c:v>-56.765625</c:v>
                </c:pt>
                <c:pt idx="8499">
                  <c:v>10.234375</c:v>
                </c:pt>
                <c:pt idx="8500">
                  <c:v>68.234375</c:v>
                </c:pt>
                <c:pt idx="8501">
                  <c:v>-20.765625</c:v>
                </c:pt>
                <c:pt idx="8502">
                  <c:v>-0.765625</c:v>
                </c:pt>
                <c:pt idx="8503">
                  <c:v>48.234375</c:v>
                </c:pt>
                <c:pt idx="8504">
                  <c:v>-48.765625</c:v>
                </c:pt>
                <c:pt idx="8505">
                  <c:v>86.234375</c:v>
                </c:pt>
                <c:pt idx="8506">
                  <c:v>52.234375</c:v>
                </c:pt>
                <c:pt idx="8507">
                  <c:v>-0.765625</c:v>
                </c:pt>
                <c:pt idx="8508">
                  <c:v>12.234375</c:v>
                </c:pt>
                <c:pt idx="8509">
                  <c:v>-17.765625</c:v>
                </c:pt>
                <c:pt idx="8510">
                  <c:v>-21.765625</c:v>
                </c:pt>
                <c:pt idx="8511">
                  <c:v>-64.765625</c:v>
                </c:pt>
                <c:pt idx="8512">
                  <c:v>23.234375</c:v>
                </c:pt>
                <c:pt idx="8513">
                  <c:v>-29.765625</c:v>
                </c:pt>
                <c:pt idx="8514">
                  <c:v>-37.765625</c:v>
                </c:pt>
                <c:pt idx="8515">
                  <c:v>57.234375</c:v>
                </c:pt>
                <c:pt idx="8516">
                  <c:v>-56.765625</c:v>
                </c:pt>
                <c:pt idx="8517">
                  <c:v>38.234375</c:v>
                </c:pt>
                <c:pt idx="8518">
                  <c:v>-4.765625</c:v>
                </c:pt>
                <c:pt idx="8519">
                  <c:v>-49.765625</c:v>
                </c:pt>
                <c:pt idx="8520">
                  <c:v>5.234375</c:v>
                </c:pt>
                <c:pt idx="8521">
                  <c:v>-28.765625</c:v>
                </c:pt>
                <c:pt idx="8522">
                  <c:v>42.234375</c:v>
                </c:pt>
                <c:pt idx="8523">
                  <c:v>-46.765625</c:v>
                </c:pt>
                <c:pt idx="8524">
                  <c:v>76.234375</c:v>
                </c:pt>
                <c:pt idx="8525">
                  <c:v>-59.765625</c:v>
                </c:pt>
                <c:pt idx="8526">
                  <c:v>44.234375</c:v>
                </c:pt>
                <c:pt idx="8527">
                  <c:v>-8.765625</c:v>
                </c:pt>
                <c:pt idx="8528">
                  <c:v>32.234375</c:v>
                </c:pt>
                <c:pt idx="8529">
                  <c:v>22.234375</c:v>
                </c:pt>
                <c:pt idx="8530">
                  <c:v>89.234375</c:v>
                </c:pt>
                <c:pt idx="8531">
                  <c:v>-17.765625</c:v>
                </c:pt>
                <c:pt idx="8532">
                  <c:v>-21.765625</c:v>
                </c:pt>
                <c:pt idx="8533">
                  <c:v>-31.765625</c:v>
                </c:pt>
                <c:pt idx="8534">
                  <c:v>-36.765625</c:v>
                </c:pt>
                <c:pt idx="8535">
                  <c:v>-9.765625</c:v>
                </c:pt>
                <c:pt idx="8536">
                  <c:v>-17.765625</c:v>
                </c:pt>
                <c:pt idx="8537">
                  <c:v>-33.765625</c:v>
                </c:pt>
                <c:pt idx="8538">
                  <c:v>-26.765625</c:v>
                </c:pt>
                <c:pt idx="8539">
                  <c:v>32.234375</c:v>
                </c:pt>
                <c:pt idx="8540">
                  <c:v>9.234375</c:v>
                </c:pt>
                <c:pt idx="8541">
                  <c:v>-44.765625</c:v>
                </c:pt>
                <c:pt idx="8542">
                  <c:v>60.234375</c:v>
                </c:pt>
                <c:pt idx="8543">
                  <c:v>-1.765625</c:v>
                </c:pt>
                <c:pt idx="8544">
                  <c:v>49.234375</c:v>
                </c:pt>
                <c:pt idx="8545">
                  <c:v>10.234375</c:v>
                </c:pt>
                <c:pt idx="8546">
                  <c:v>-0.765625</c:v>
                </c:pt>
                <c:pt idx="8547">
                  <c:v>-11.765625</c:v>
                </c:pt>
                <c:pt idx="8548">
                  <c:v>-22.765625</c:v>
                </c:pt>
                <c:pt idx="8549">
                  <c:v>63.234375</c:v>
                </c:pt>
                <c:pt idx="8550">
                  <c:v>-3.765625</c:v>
                </c:pt>
                <c:pt idx="8551">
                  <c:v>56.234375</c:v>
                </c:pt>
                <c:pt idx="8552">
                  <c:v>-25.765625</c:v>
                </c:pt>
                <c:pt idx="8553">
                  <c:v>20.234375</c:v>
                </c:pt>
                <c:pt idx="8554">
                  <c:v>-59.765625</c:v>
                </c:pt>
                <c:pt idx="8555">
                  <c:v>-8.765625</c:v>
                </c:pt>
                <c:pt idx="8556">
                  <c:v>1.234375</c:v>
                </c:pt>
                <c:pt idx="8557">
                  <c:v>-27.765625</c:v>
                </c:pt>
                <c:pt idx="8558">
                  <c:v>30.234375</c:v>
                </c:pt>
                <c:pt idx="8559">
                  <c:v>24.234375</c:v>
                </c:pt>
                <c:pt idx="8560">
                  <c:v>-102.765625</c:v>
                </c:pt>
                <c:pt idx="8561">
                  <c:v>15.234375</c:v>
                </c:pt>
                <c:pt idx="8562">
                  <c:v>39.234375</c:v>
                </c:pt>
                <c:pt idx="8563">
                  <c:v>-22.765625</c:v>
                </c:pt>
                <c:pt idx="8564">
                  <c:v>-55.765625</c:v>
                </c:pt>
                <c:pt idx="8565">
                  <c:v>0.234375</c:v>
                </c:pt>
                <c:pt idx="8566">
                  <c:v>18.16796875</c:v>
                </c:pt>
                <c:pt idx="8567">
                  <c:v>-21.83203125</c:v>
                </c:pt>
                <c:pt idx="8568">
                  <c:v>28.16796875</c:v>
                </c:pt>
                <c:pt idx="8569">
                  <c:v>6.16796875</c:v>
                </c:pt>
                <c:pt idx="8570">
                  <c:v>68.16796875</c:v>
                </c:pt>
                <c:pt idx="8571">
                  <c:v>33.16796875</c:v>
                </c:pt>
                <c:pt idx="8572">
                  <c:v>9.16796875</c:v>
                </c:pt>
                <c:pt idx="8573">
                  <c:v>-47.83203125</c:v>
                </c:pt>
                <c:pt idx="8574">
                  <c:v>19.16796875</c:v>
                </c:pt>
                <c:pt idx="8575">
                  <c:v>115.1679688</c:v>
                </c:pt>
                <c:pt idx="8576">
                  <c:v>-3.83203125</c:v>
                </c:pt>
                <c:pt idx="8577">
                  <c:v>19.16796875</c:v>
                </c:pt>
                <c:pt idx="8578">
                  <c:v>34.16796875</c:v>
                </c:pt>
                <c:pt idx="8579">
                  <c:v>70.16796875</c:v>
                </c:pt>
                <c:pt idx="8580">
                  <c:v>-5.83203125</c:v>
                </c:pt>
                <c:pt idx="8581">
                  <c:v>7.16796875</c:v>
                </c:pt>
                <c:pt idx="8582">
                  <c:v>16.16796875</c:v>
                </c:pt>
                <c:pt idx="8583">
                  <c:v>-20.83203125</c:v>
                </c:pt>
                <c:pt idx="8584">
                  <c:v>45.16796875</c:v>
                </c:pt>
                <c:pt idx="8585">
                  <c:v>-28.83203125</c:v>
                </c:pt>
                <c:pt idx="8586">
                  <c:v>30.16796875</c:v>
                </c:pt>
                <c:pt idx="8587">
                  <c:v>38.16796875</c:v>
                </c:pt>
                <c:pt idx="8588">
                  <c:v>-35.83203125</c:v>
                </c:pt>
                <c:pt idx="8589">
                  <c:v>6.16796875</c:v>
                </c:pt>
                <c:pt idx="8590">
                  <c:v>-29.83203125</c:v>
                </c:pt>
                <c:pt idx="8591">
                  <c:v>-55.83203125</c:v>
                </c:pt>
                <c:pt idx="8592">
                  <c:v>-28.83203125</c:v>
                </c:pt>
                <c:pt idx="8593">
                  <c:v>12.16796875</c:v>
                </c:pt>
                <c:pt idx="8594">
                  <c:v>6.16796875</c:v>
                </c:pt>
                <c:pt idx="8595">
                  <c:v>-16.83203125</c:v>
                </c:pt>
                <c:pt idx="8596">
                  <c:v>-12.83203125</c:v>
                </c:pt>
                <c:pt idx="8597">
                  <c:v>-84.83203125</c:v>
                </c:pt>
                <c:pt idx="8598">
                  <c:v>6.16796875</c:v>
                </c:pt>
                <c:pt idx="8599">
                  <c:v>30.16796875</c:v>
                </c:pt>
                <c:pt idx="8600">
                  <c:v>36.16796875</c:v>
                </c:pt>
                <c:pt idx="8601">
                  <c:v>17.16796875</c:v>
                </c:pt>
                <c:pt idx="8602">
                  <c:v>-23.83203125</c:v>
                </c:pt>
                <c:pt idx="8603">
                  <c:v>-18.83203125</c:v>
                </c:pt>
                <c:pt idx="8604">
                  <c:v>-83.83203125</c:v>
                </c:pt>
                <c:pt idx="8605">
                  <c:v>70.16796875</c:v>
                </c:pt>
                <c:pt idx="8606">
                  <c:v>8.16796875</c:v>
                </c:pt>
                <c:pt idx="8607">
                  <c:v>9.16796875</c:v>
                </c:pt>
                <c:pt idx="8608">
                  <c:v>3.16796875</c:v>
                </c:pt>
                <c:pt idx="8609">
                  <c:v>14.16796875</c:v>
                </c:pt>
                <c:pt idx="8610">
                  <c:v>10.16796875</c:v>
                </c:pt>
                <c:pt idx="8611">
                  <c:v>-16.83203125</c:v>
                </c:pt>
                <c:pt idx="8612">
                  <c:v>36.16796875</c:v>
                </c:pt>
                <c:pt idx="8613">
                  <c:v>-85.83203125</c:v>
                </c:pt>
                <c:pt idx="8614">
                  <c:v>-88.83203125</c:v>
                </c:pt>
                <c:pt idx="8615">
                  <c:v>51.16796875</c:v>
                </c:pt>
                <c:pt idx="8616">
                  <c:v>16.16796875</c:v>
                </c:pt>
                <c:pt idx="8617">
                  <c:v>7.16796875</c:v>
                </c:pt>
                <c:pt idx="8618">
                  <c:v>7.16796875</c:v>
                </c:pt>
                <c:pt idx="8619">
                  <c:v>2.16796875</c:v>
                </c:pt>
                <c:pt idx="8620">
                  <c:v>-35.83203125</c:v>
                </c:pt>
                <c:pt idx="8621">
                  <c:v>-37.83203125</c:v>
                </c:pt>
                <c:pt idx="8622">
                  <c:v>-90.83203125</c:v>
                </c:pt>
                <c:pt idx="8623">
                  <c:v>34.16796875</c:v>
                </c:pt>
                <c:pt idx="8624">
                  <c:v>26.16796875</c:v>
                </c:pt>
                <c:pt idx="8625">
                  <c:v>-21.83203125</c:v>
                </c:pt>
                <c:pt idx="8626">
                  <c:v>29.16796875</c:v>
                </c:pt>
                <c:pt idx="8627">
                  <c:v>-27.83203125</c:v>
                </c:pt>
                <c:pt idx="8628">
                  <c:v>-38.83203125</c:v>
                </c:pt>
                <c:pt idx="8629">
                  <c:v>1.16796875</c:v>
                </c:pt>
                <c:pt idx="8630">
                  <c:v>0.16796875</c:v>
                </c:pt>
                <c:pt idx="8631">
                  <c:v>16.16796875</c:v>
                </c:pt>
                <c:pt idx="8632">
                  <c:v>33.16796875</c:v>
                </c:pt>
                <c:pt idx="8633">
                  <c:v>-37.83203125</c:v>
                </c:pt>
                <c:pt idx="8634">
                  <c:v>-50.83203125</c:v>
                </c:pt>
                <c:pt idx="8635">
                  <c:v>-4.83203125</c:v>
                </c:pt>
                <c:pt idx="8636">
                  <c:v>33.16796875</c:v>
                </c:pt>
                <c:pt idx="8637">
                  <c:v>-56.83203125</c:v>
                </c:pt>
                <c:pt idx="8638">
                  <c:v>-28.83203125</c:v>
                </c:pt>
                <c:pt idx="8639">
                  <c:v>51.16796875</c:v>
                </c:pt>
                <c:pt idx="8640">
                  <c:v>-33.83203125</c:v>
                </c:pt>
                <c:pt idx="8641">
                  <c:v>-71.83203125</c:v>
                </c:pt>
                <c:pt idx="8642">
                  <c:v>90.16796875</c:v>
                </c:pt>
                <c:pt idx="8643">
                  <c:v>2.16796875</c:v>
                </c:pt>
                <c:pt idx="8644">
                  <c:v>-30.83203125</c:v>
                </c:pt>
                <c:pt idx="8645">
                  <c:v>-94.83203125</c:v>
                </c:pt>
                <c:pt idx="8646">
                  <c:v>-35.83203125</c:v>
                </c:pt>
                <c:pt idx="8647">
                  <c:v>0.16796875</c:v>
                </c:pt>
                <c:pt idx="8648">
                  <c:v>-47.83203125</c:v>
                </c:pt>
                <c:pt idx="8649">
                  <c:v>-22.83203125</c:v>
                </c:pt>
                <c:pt idx="8650">
                  <c:v>-4.83203125</c:v>
                </c:pt>
                <c:pt idx="8651">
                  <c:v>-8.87109375</c:v>
                </c:pt>
                <c:pt idx="8652">
                  <c:v>54.12890625</c:v>
                </c:pt>
                <c:pt idx="8653">
                  <c:v>44.12890625</c:v>
                </c:pt>
                <c:pt idx="8654">
                  <c:v>35.12890625</c:v>
                </c:pt>
                <c:pt idx="8655">
                  <c:v>24.12890625</c:v>
                </c:pt>
                <c:pt idx="8656">
                  <c:v>33.12890625</c:v>
                </c:pt>
                <c:pt idx="8657">
                  <c:v>-70.87109375</c:v>
                </c:pt>
                <c:pt idx="8658">
                  <c:v>-88.87109375</c:v>
                </c:pt>
                <c:pt idx="8659">
                  <c:v>-5.87109375</c:v>
                </c:pt>
                <c:pt idx="8660">
                  <c:v>-54.87109375</c:v>
                </c:pt>
                <c:pt idx="8661">
                  <c:v>-3.87109375</c:v>
                </c:pt>
                <c:pt idx="8662">
                  <c:v>-32.87109375</c:v>
                </c:pt>
                <c:pt idx="8663">
                  <c:v>-1.87109375</c:v>
                </c:pt>
                <c:pt idx="8664">
                  <c:v>-21.87109375</c:v>
                </c:pt>
                <c:pt idx="8665">
                  <c:v>-59.87109375</c:v>
                </c:pt>
                <c:pt idx="8666">
                  <c:v>53.12890625</c:v>
                </c:pt>
                <c:pt idx="8667">
                  <c:v>-26.87109375</c:v>
                </c:pt>
                <c:pt idx="8668">
                  <c:v>-47.87109375</c:v>
                </c:pt>
                <c:pt idx="8669">
                  <c:v>-11.87109375</c:v>
                </c:pt>
                <c:pt idx="8670">
                  <c:v>-26.87109375</c:v>
                </c:pt>
                <c:pt idx="8671">
                  <c:v>42.12890625</c:v>
                </c:pt>
                <c:pt idx="8672">
                  <c:v>81.12890625</c:v>
                </c:pt>
                <c:pt idx="8673">
                  <c:v>-30.87109375</c:v>
                </c:pt>
                <c:pt idx="8674">
                  <c:v>6.12890625</c:v>
                </c:pt>
                <c:pt idx="8675">
                  <c:v>-5.87109375</c:v>
                </c:pt>
                <c:pt idx="8676">
                  <c:v>73.12890625</c:v>
                </c:pt>
                <c:pt idx="8677">
                  <c:v>17.12890625</c:v>
                </c:pt>
                <c:pt idx="8678">
                  <c:v>-52.87109375</c:v>
                </c:pt>
                <c:pt idx="8679">
                  <c:v>1.12890625</c:v>
                </c:pt>
                <c:pt idx="8680">
                  <c:v>32.12890625</c:v>
                </c:pt>
                <c:pt idx="8681">
                  <c:v>60.12890625</c:v>
                </c:pt>
                <c:pt idx="8682">
                  <c:v>-19.87109375</c:v>
                </c:pt>
                <c:pt idx="8683">
                  <c:v>28.12890625</c:v>
                </c:pt>
                <c:pt idx="8684">
                  <c:v>-30.87109375</c:v>
                </c:pt>
                <c:pt idx="8685">
                  <c:v>-97.87109375</c:v>
                </c:pt>
                <c:pt idx="8686">
                  <c:v>-2.87109375</c:v>
                </c:pt>
                <c:pt idx="8687">
                  <c:v>34.12890625</c:v>
                </c:pt>
                <c:pt idx="8688">
                  <c:v>5.12890625</c:v>
                </c:pt>
                <c:pt idx="8689">
                  <c:v>-75.87109375</c:v>
                </c:pt>
                <c:pt idx="8690">
                  <c:v>76.12890625</c:v>
                </c:pt>
                <c:pt idx="8691">
                  <c:v>-40.87109375</c:v>
                </c:pt>
                <c:pt idx="8692">
                  <c:v>2.12890625</c:v>
                </c:pt>
                <c:pt idx="8693">
                  <c:v>-23.87109375</c:v>
                </c:pt>
                <c:pt idx="8694">
                  <c:v>16.12890625</c:v>
                </c:pt>
                <c:pt idx="8695">
                  <c:v>-18.87109375</c:v>
                </c:pt>
                <c:pt idx="8696">
                  <c:v>-45.87109375</c:v>
                </c:pt>
                <c:pt idx="8697">
                  <c:v>-35.87109375</c:v>
                </c:pt>
                <c:pt idx="8698">
                  <c:v>-71.87109375</c:v>
                </c:pt>
                <c:pt idx="8699">
                  <c:v>-16.87109375</c:v>
                </c:pt>
                <c:pt idx="8700">
                  <c:v>57.12890625</c:v>
                </c:pt>
                <c:pt idx="8701">
                  <c:v>16.12890625</c:v>
                </c:pt>
                <c:pt idx="8702">
                  <c:v>-90.87109375</c:v>
                </c:pt>
                <c:pt idx="8703">
                  <c:v>-21.87109375</c:v>
                </c:pt>
                <c:pt idx="8704">
                  <c:v>-48.87109375</c:v>
                </c:pt>
                <c:pt idx="8705">
                  <c:v>69.12890625</c:v>
                </c:pt>
                <c:pt idx="8706">
                  <c:v>-21.87109375</c:v>
                </c:pt>
                <c:pt idx="8707">
                  <c:v>-85.87109375</c:v>
                </c:pt>
                <c:pt idx="8708">
                  <c:v>30.12890625</c:v>
                </c:pt>
                <c:pt idx="8709">
                  <c:v>38.12890625</c:v>
                </c:pt>
                <c:pt idx="8710">
                  <c:v>42.12890625</c:v>
                </c:pt>
                <c:pt idx="8711">
                  <c:v>55.12890625</c:v>
                </c:pt>
                <c:pt idx="8712">
                  <c:v>-17.87109375</c:v>
                </c:pt>
                <c:pt idx="8713">
                  <c:v>-1.87109375</c:v>
                </c:pt>
                <c:pt idx="8714">
                  <c:v>-21.87109375</c:v>
                </c:pt>
                <c:pt idx="8715">
                  <c:v>-50.87109375</c:v>
                </c:pt>
                <c:pt idx="8716">
                  <c:v>23.12890625</c:v>
                </c:pt>
                <c:pt idx="8717">
                  <c:v>73.12890625</c:v>
                </c:pt>
                <c:pt idx="8718">
                  <c:v>6.12890625</c:v>
                </c:pt>
                <c:pt idx="8719">
                  <c:v>46.12890625</c:v>
                </c:pt>
                <c:pt idx="8720">
                  <c:v>2.12890625</c:v>
                </c:pt>
                <c:pt idx="8721">
                  <c:v>-77.87109375</c:v>
                </c:pt>
                <c:pt idx="8722">
                  <c:v>-60.87109375</c:v>
                </c:pt>
                <c:pt idx="8723">
                  <c:v>-24.87109375</c:v>
                </c:pt>
                <c:pt idx="8724">
                  <c:v>57.12890625</c:v>
                </c:pt>
                <c:pt idx="8725">
                  <c:v>-11.87109375</c:v>
                </c:pt>
                <c:pt idx="8726">
                  <c:v>-78.87109375</c:v>
                </c:pt>
                <c:pt idx="8727">
                  <c:v>20.12890625</c:v>
                </c:pt>
                <c:pt idx="8728">
                  <c:v>47.12890625</c:v>
                </c:pt>
                <c:pt idx="8729">
                  <c:v>-39.87109375</c:v>
                </c:pt>
                <c:pt idx="8730">
                  <c:v>-12.87109375</c:v>
                </c:pt>
                <c:pt idx="8731">
                  <c:v>-18.87109375</c:v>
                </c:pt>
                <c:pt idx="8732">
                  <c:v>50.12890625</c:v>
                </c:pt>
                <c:pt idx="8733">
                  <c:v>-23.87109375</c:v>
                </c:pt>
                <c:pt idx="8734">
                  <c:v>7.12890625</c:v>
                </c:pt>
                <c:pt idx="8735">
                  <c:v>-30.87109375</c:v>
                </c:pt>
                <c:pt idx="8736">
                  <c:v>-59.87109375</c:v>
                </c:pt>
                <c:pt idx="8737">
                  <c:v>-75.87109375</c:v>
                </c:pt>
                <c:pt idx="8738">
                  <c:v>-34.87109375</c:v>
                </c:pt>
                <c:pt idx="8739">
                  <c:v>-72.87109375</c:v>
                </c:pt>
                <c:pt idx="8740">
                  <c:v>8.12890625</c:v>
                </c:pt>
                <c:pt idx="8741">
                  <c:v>45.12890625</c:v>
                </c:pt>
                <c:pt idx="8742">
                  <c:v>20.12890625</c:v>
                </c:pt>
                <c:pt idx="8743">
                  <c:v>-33.87109375</c:v>
                </c:pt>
                <c:pt idx="8744">
                  <c:v>-71.66015625</c:v>
                </c:pt>
                <c:pt idx="8745">
                  <c:v>-36.66015625</c:v>
                </c:pt>
                <c:pt idx="8746">
                  <c:v>-16.66015625</c:v>
                </c:pt>
                <c:pt idx="8747">
                  <c:v>-15.66015625</c:v>
                </c:pt>
                <c:pt idx="8748">
                  <c:v>-2.66015625</c:v>
                </c:pt>
                <c:pt idx="8749">
                  <c:v>13.33984375</c:v>
                </c:pt>
                <c:pt idx="8750">
                  <c:v>22.33984375</c:v>
                </c:pt>
                <c:pt idx="8751">
                  <c:v>-41.66015625</c:v>
                </c:pt>
                <c:pt idx="8752">
                  <c:v>-8.66015625</c:v>
                </c:pt>
                <c:pt idx="8753">
                  <c:v>0.33984375</c:v>
                </c:pt>
                <c:pt idx="8754">
                  <c:v>35.33984375</c:v>
                </c:pt>
                <c:pt idx="8755">
                  <c:v>19.33984375</c:v>
                </c:pt>
                <c:pt idx="8756">
                  <c:v>15.33984375</c:v>
                </c:pt>
                <c:pt idx="8757">
                  <c:v>82.33984375</c:v>
                </c:pt>
                <c:pt idx="8758">
                  <c:v>-21.66015625</c:v>
                </c:pt>
                <c:pt idx="8759">
                  <c:v>20.33984375</c:v>
                </c:pt>
                <c:pt idx="8760">
                  <c:v>-32.66015625</c:v>
                </c:pt>
                <c:pt idx="8761">
                  <c:v>23.33984375</c:v>
                </c:pt>
                <c:pt idx="8762">
                  <c:v>-14.66015625</c:v>
                </c:pt>
                <c:pt idx="8763">
                  <c:v>72.33984375</c:v>
                </c:pt>
                <c:pt idx="8764">
                  <c:v>40.33984375</c:v>
                </c:pt>
                <c:pt idx="8765">
                  <c:v>-54.66015625</c:v>
                </c:pt>
                <c:pt idx="8766">
                  <c:v>16.33984375</c:v>
                </c:pt>
                <c:pt idx="8767">
                  <c:v>19.33984375</c:v>
                </c:pt>
                <c:pt idx="8768">
                  <c:v>16.33984375</c:v>
                </c:pt>
                <c:pt idx="8769">
                  <c:v>94.33984375</c:v>
                </c:pt>
                <c:pt idx="8770">
                  <c:v>2.33984375</c:v>
                </c:pt>
                <c:pt idx="8771">
                  <c:v>-48.66015625</c:v>
                </c:pt>
                <c:pt idx="8772">
                  <c:v>-129.66015619999999</c:v>
                </c:pt>
                <c:pt idx="8773">
                  <c:v>-12.66015625</c:v>
                </c:pt>
                <c:pt idx="8774">
                  <c:v>-20.66015625</c:v>
                </c:pt>
                <c:pt idx="8775">
                  <c:v>40.33984375</c:v>
                </c:pt>
                <c:pt idx="8776">
                  <c:v>17.33984375</c:v>
                </c:pt>
                <c:pt idx="8777">
                  <c:v>35.33984375</c:v>
                </c:pt>
                <c:pt idx="8778">
                  <c:v>-18.66015625</c:v>
                </c:pt>
                <c:pt idx="8779">
                  <c:v>62.33984375</c:v>
                </c:pt>
                <c:pt idx="8780">
                  <c:v>8.33984375</c:v>
                </c:pt>
                <c:pt idx="8781">
                  <c:v>24.33984375</c:v>
                </c:pt>
                <c:pt idx="8782">
                  <c:v>-45.66015625</c:v>
                </c:pt>
                <c:pt idx="8783">
                  <c:v>56.33984375</c:v>
                </c:pt>
                <c:pt idx="8784">
                  <c:v>37.33984375</c:v>
                </c:pt>
                <c:pt idx="8785">
                  <c:v>-42.66015625</c:v>
                </c:pt>
                <c:pt idx="8786">
                  <c:v>-5.66015625</c:v>
                </c:pt>
                <c:pt idx="8787">
                  <c:v>-6.66015625</c:v>
                </c:pt>
                <c:pt idx="8788">
                  <c:v>-11.66015625</c:v>
                </c:pt>
                <c:pt idx="8789">
                  <c:v>-33.66015625</c:v>
                </c:pt>
                <c:pt idx="8790">
                  <c:v>-22.66015625</c:v>
                </c:pt>
                <c:pt idx="8791">
                  <c:v>111.3398438</c:v>
                </c:pt>
                <c:pt idx="8792">
                  <c:v>-1.66015625</c:v>
                </c:pt>
                <c:pt idx="8793">
                  <c:v>67.33984375</c:v>
                </c:pt>
                <c:pt idx="8794">
                  <c:v>-26.66015625</c:v>
                </c:pt>
                <c:pt idx="8795">
                  <c:v>11.33984375</c:v>
                </c:pt>
                <c:pt idx="8796">
                  <c:v>50.33984375</c:v>
                </c:pt>
                <c:pt idx="8797">
                  <c:v>9.33984375</c:v>
                </c:pt>
                <c:pt idx="8798">
                  <c:v>25.33984375</c:v>
                </c:pt>
                <c:pt idx="8799">
                  <c:v>5.33984375</c:v>
                </c:pt>
                <c:pt idx="8800">
                  <c:v>72.33984375</c:v>
                </c:pt>
                <c:pt idx="8801">
                  <c:v>-24.66015625</c:v>
                </c:pt>
                <c:pt idx="8802">
                  <c:v>-75.66015625</c:v>
                </c:pt>
                <c:pt idx="8803">
                  <c:v>-0.66015625</c:v>
                </c:pt>
                <c:pt idx="8804">
                  <c:v>-20.66015625</c:v>
                </c:pt>
                <c:pt idx="8805">
                  <c:v>-43.66015625</c:v>
                </c:pt>
                <c:pt idx="8806">
                  <c:v>-5.66015625</c:v>
                </c:pt>
                <c:pt idx="8807">
                  <c:v>-56.66015625</c:v>
                </c:pt>
                <c:pt idx="8808">
                  <c:v>25.33984375</c:v>
                </c:pt>
                <c:pt idx="8809">
                  <c:v>21.33984375</c:v>
                </c:pt>
                <c:pt idx="8810">
                  <c:v>44.33984375</c:v>
                </c:pt>
                <c:pt idx="8811">
                  <c:v>38.33984375</c:v>
                </c:pt>
                <c:pt idx="8812">
                  <c:v>-36.66015625</c:v>
                </c:pt>
                <c:pt idx="8813">
                  <c:v>52.33984375</c:v>
                </c:pt>
                <c:pt idx="8814">
                  <c:v>16.33984375</c:v>
                </c:pt>
                <c:pt idx="8815">
                  <c:v>68.33984375</c:v>
                </c:pt>
                <c:pt idx="8816">
                  <c:v>4.33984375</c:v>
                </c:pt>
                <c:pt idx="8817">
                  <c:v>13.33984375</c:v>
                </c:pt>
                <c:pt idx="8818">
                  <c:v>-58.87109375</c:v>
                </c:pt>
                <c:pt idx="8819">
                  <c:v>103.1289062</c:v>
                </c:pt>
                <c:pt idx="8820">
                  <c:v>-0.87109375</c:v>
                </c:pt>
                <c:pt idx="8821">
                  <c:v>-26.87109375</c:v>
                </c:pt>
                <c:pt idx="8822">
                  <c:v>17.12890625</c:v>
                </c:pt>
                <c:pt idx="8823">
                  <c:v>16.12890625</c:v>
                </c:pt>
                <c:pt idx="8824">
                  <c:v>-63.87109375</c:v>
                </c:pt>
                <c:pt idx="8825">
                  <c:v>-11.87109375</c:v>
                </c:pt>
                <c:pt idx="8826">
                  <c:v>43.12890625</c:v>
                </c:pt>
                <c:pt idx="8827">
                  <c:v>-50.87109375</c:v>
                </c:pt>
                <c:pt idx="8828">
                  <c:v>8.12890625</c:v>
                </c:pt>
                <c:pt idx="8829">
                  <c:v>35.12890625</c:v>
                </c:pt>
                <c:pt idx="8830">
                  <c:v>19.12890625</c:v>
                </c:pt>
                <c:pt idx="8831">
                  <c:v>-47.87109375</c:v>
                </c:pt>
                <c:pt idx="8832">
                  <c:v>6.12890625</c:v>
                </c:pt>
                <c:pt idx="8833">
                  <c:v>-75.87109375</c:v>
                </c:pt>
                <c:pt idx="8834">
                  <c:v>-40.87109375</c:v>
                </c:pt>
                <c:pt idx="8835">
                  <c:v>36.12890625</c:v>
                </c:pt>
                <c:pt idx="8836">
                  <c:v>-37.87109375</c:v>
                </c:pt>
                <c:pt idx="8837">
                  <c:v>56.12890625</c:v>
                </c:pt>
                <c:pt idx="8838">
                  <c:v>9.12890625</c:v>
                </c:pt>
                <c:pt idx="8839">
                  <c:v>3.12890625</c:v>
                </c:pt>
                <c:pt idx="8840">
                  <c:v>-24.87109375</c:v>
                </c:pt>
                <c:pt idx="8841">
                  <c:v>55.12890625</c:v>
                </c:pt>
                <c:pt idx="8842">
                  <c:v>36.12890625</c:v>
                </c:pt>
                <c:pt idx="8843">
                  <c:v>7.12890625</c:v>
                </c:pt>
                <c:pt idx="8844">
                  <c:v>-32.87109375</c:v>
                </c:pt>
                <c:pt idx="8845">
                  <c:v>-12.87109375</c:v>
                </c:pt>
                <c:pt idx="8846">
                  <c:v>32.12890625</c:v>
                </c:pt>
                <c:pt idx="8847">
                  <c:v>-38.87109375</c:v>
                </c:pt>
                <c:pt idx="8848">
                  <c:v>-72.87109375</c:v>
                </c:pt>
                <c:pt idx="8849">
                  <c:v>-12.87109375</c:v>
                </c:pt>
                <c:pt idx="8850">
                  <c:v>6.12890625</c:v>
                </c:pt>
                <c:pt idx="8851">
                  <c:v>40.12890625</c:v>
                </c:pt>
                <c:pt idx="8852">
                  <c:v>19.12890625</c:v>
                </c:pt>
                <c:pt idx="8853">
                  <c:v>-49.87109375</c:v>
                </c:pt>
                <c:pt idx="8854">
                  <c:v>-2.87109375</c:v>
                </c:pt>
                <c:pt idx="8855">
                  <c:v>62.12890625</c:v>
                </c:pt>
                <c:pt idx="8856">
                  <c:v>17.12890625</c:v>
                </c:pt>
                <c:pt idx="8857">
                  <c:v>-87.87109375</c:v>
                </c:pt>
                <c:pt idx="8858">
                  <c:v>44.12890625</c:v>
                </c:pt>
                <c:pt idx="8859">
                  <c:v>-4.87109375</c:v>
                </c:pt>
                <c:pt idx="8860">
                  <c:v>7.12890625</c:v>
                </c:pt>
                <c:pt idx="8861">
                  <c:v>-56.87109375</c:v>
                </c:pt>
                <c:pt idx="8862">
                  <c:v>-56.87109375</c:v>
                </c:pt>
                <c:pt idx="8863">
                  <c:v>-14.87109375</c:v>
                </c:pt>
                <c:pt idx="8864">
                  <c:v>-43.87109375</c:v>
                </c:pt>
                <c:pt idx="8865">
                  <c:v>67.12890625</c:v>
                </c:pt>
                <c:pt idx="8866">
                  <c:v>33.12890625</c:v>
                </c:pt>
                <c:pt idx="8867">
                  <c:v>-9.87109375</c:v>
                </c:pt>
                <c:pt idx="8868">
                  <c:v>-94.87109375</c:v>
                </c:pt>
                <c:pt idx="8869">
                  <c:v>-17.87109375</c:v>
                </c:pt>
                <c:pt idx="8870">
                  <c:v>18.12890625</c:v>
                </c:pt>
                <c:pt idx="8871">
                  <c:v>64.12890625</c:v>
                </c:pt>
                <c:pt idx="8872">
                  <c:v>-2.87109375</c:v>
                </c:pt>
                <c:pt idx="8873">
                  <c:v>14.12890625</c:v>
                </c:pt>
                <c:pt idx="8874">
                  <c:v>-69.87109375</c:v>
                </c:pt>
                <c:pt idx="8875">
                  <c:v>-41.87109375</c:v>
                </c:pt>
                <c:pt idx="8876">
                  <c:v>-12.87109375</c:v>
                </c:pt>
                <c:pt idx="8877">
                  <c:v>-52.87109375</c:v>
                </c:pt>
                <c:pt idx="8878">
                  <c:v>-4.87109375</c:v>
                </c:pt>
                <c:pt idx="8879">
                  <c:v>-51.87109375</c:v>
                </c:pt>
                <c:pt idx="8880">
                  <c:v>-45.87109375</c:v>
                </c:pt>
                <c:pt idx="8881">
                  <c:v>59.12890625</c:v>
                </c:pt>
                <c:pt idx="8882">
                  <c:v>9.12890625</c:v>
                </c:pt>
                <c:pt idx="8883">
                  <c:v>4.12890625</c:v>
                </c:pt>
                <c:pt idx="8884">
                  <c:v>36.12890625</c:v>
                </c:pt>
                <c:pt idx="8885">
                  <c:v>-49.87109375</c:v>
                </c:pt>
                <c:pt idx="8886">
                  <c:v>24.12890625</c:v>
                </c:pt>
                <c:pt idx="8887">
                  <c:v>-78.87109375</c:v>
                </c:pt>
                <c:pt idx="8888">
                  <c:v>1.12890625</c:v>
                </c:pt>
                <c:pt idx="8889">
                  <c:v>34.12890625</c:v>
                </c:pt>
                <c:pt idx="8890">
                  <c:v>17.12890625</c:v>
                </c:pt>
                <c:pt idx="8891">
                  <c:v>-88.87109375</c:v>
                </c:pt>
                <c:pt idx="8892">
                  <c:v>-21.87109375</c:v>
                </c:pt>
                <c:pt idx="8893">
                  <c:v>35.12890625</c:v>
                </c:pt>
                <c:pt idx="8894">
                  <c:v>1.12890625</c:v>
                </c:pt>
                <c:pt idx="8895">
                  <c:v>18.12890625</c:v>
                </c:pt>
                <c:pt idx="8896">
                  <c:v>45.12890625</c:v>
                </c:pt>
                <c:pt idx="8897">
                  <c:v>-4.87109375</c:v>
                </c:pt>
                <c:pt idx="8898">
                  <c:v>69.12890625</c:v>
                </c:pt>
                <c:pt idx="8899">
                  <c:v>17.12890625</c:v>
                </c:pt>
                <c:pt idx="8900">
                  <c:v>41.12890625</c:v>
                </c:pt>
                <c:pt idx="8901">
                  <c:v>-0.87109375</c:v>
                </c:pt>
                <c:pt idx="8902">
                  <c:v>-96.87109375</c:v>
                </c:pt>
                <c:pt idx="8903">
                  <c:v>39.12890625</c:v>
                </c:pt>
                <c:pt idx="8904">
                  <c:v>-43.87109375</c:v>
                </c:pt>
                <c:pt idx="8905">
                  <c:v>7.12890625</c:v>
                </c:pt>
                <c:pt idx="8906">
                  <c:v>-35.87109375</c:v>
                </c:pt>
                <c:pt idx="8907">
                  <c:v>24.12890625</c:v>
                </c:pt>
                <c:pt idx="8908">
                  <c:v>-68.87109375</c:v>
                </c:pt>
                <c:pt idx="8909">
                  <c:v>38.12890625</c:v>
                </c:pt>
                <c:pt idx="8910">
                  <c:v>69.12890625</c:v>
                </c:pt>
                <c:pt idx="8911">
                  <c:v>17.12890625</c:v>
                </c:pt>
                <c:pt idx="8912">
                  <c:v>-80.87109375</c:v>
                </c:pt>
                <c:pt idx="8913">
                  <c:v>31.12890625</c:v>
                </c:pt>
                <c:pt idx="8914">
                  <c:v>-15.87109375</c:v>
                </c:pt>
                <c:pt idx="8915">
                  <c:v>5.12890625</c:v>
                </c:pt>
                <c:pt idx="8916">
                  <c:v>-22.87109375</c:v>
                </c:pt>
                <c:pt idx="8917">
                  <c:v>23.12890625</c:v>
                </c:pt>
                <c:pt idx="8918">
                  <c:v>-79.87109375</c:v>
                </c:pt>
                <c:pt idx="8919">
                  <c:v>12.12890625</c:v>
                </c:pt>
                <c:pt idx="8920">
                  <c:v>135.12890619999999</c:v>
                </c:pt>
                <c:pt idx="8921">
                  <c:v>-46.8125</c:v>
                </c:pt>
                <c:pt idx="8922">
                  <c:v>0.1875</c:v>
                </c:pt>
                <c:pt idx="8923">
                  <c:v>18.1875</c:v>
                </c:pt>
                <c:pt idx="8924">
                  <c:v>0.1875</c:v>
                </c:pt>
                <c:pt idx="8925">
                  <c:v>13.1875</c:v>
                </c:pt>
                <c:pt idx="8926">
                  <c:v>21.1875</c:v>
                </c:pt>
                <c:pt idx="8927">
                  <c:v>-69.8125</c:v>
                </c:pt>
                <c:pt idx="8928">
                  <c:v>-63.8125</c:v>
                </c:pt>
                <c:pt idx="8929">
                  <c:v>-39.8125</c:v>
                </c:pt>
                <c:pt idx="8930">
                  <c:v>12.1875</c:v>
                </c:pt>
                <c:pt idx="8931">
                  <c:v>-38.8125</c:v>
                </c:pt>
                <c:pt idx="8932">
                  <c:v>8.1875</c:v>
                </c:pt>
                <c:pt idx="8933">
                  <c:v>-1.8125</c:v>
                </c:pt>
                <c:pt idx="8934">
                  <c:v>21.1875</c:v>
                </c:pt>
                <c:pt idx="8935">
                  <c:v>-30.8125</c:v>
                </c:pt>
                <c:pt idx="8936">
                  <c:v>35.1875</c:v>
                </c:pt>
                <c:pt idx="8937">
                  <c:v>-33.8125</c:v>
                </c:pt>
                <c:pt idx="8938">
                  <c:v>-9.8125</c:v>
                </c:pt>
                <c:pt idx="8939">
                  <c:v>-107.8125</c:v>
                </c:pt>
                <c:pt idx="8940">
                  <c:v>-41.8125</c:v>
                </c:pt>
                <c:pt idx="8941">
                  <c:v>-21.8125</c:v>
                </c:pt>
                <c:pt idx="8942">
                  <c:v>167.1875</c:v>
                </c:pt>
                <c:pt idx="8943">
                  <c:v>31.1875</c:v>
                </c:pt>
                <c:pt idx="8944">
                  <c:v>15.1875</c:v>
                </c:pt>
                <c:pt idx="8945">
                  <c:v>-55.8125</c:v>
                </c:pt>
                <c:pt idx="8946">
                  <c:v>-48.8125</c:v>
                </c:pt>
                <c:pt idx="8947">
                  <c:v>13.1875</c:v>
                </c:pt>
                <c:pt idx="8948">
                  <c:v>-51.8125</c:v>
                </c:pt>
                <c:pt idx="8949">
                  <c:v>-39.8125</c:v>
                </c:pt>
                <c:pt idx="8950">
                  <c:v>42.1875</c:v>
                </c:pt>
                <c:pt idx="8951">
                  <c:v>-14.8125</c:v>
                </c:pt>
                <c:pt idx="8952">
                  <c:v>-56.8125</c:v>
                </c:pt>
                <c:pt idx="8953">
                  <c:v>54.1875</c:v>
                </c:pt>
                <c:pt idx="8954">
                  <c:v>-50.8125</c:v>
                </c:pt>
                <c:pt idx="8955">
                  <c:v>24.1875</c:v>
                </c:pt>
                <c:pt idx="8956">
                  <c:v>-0.8125</c:v>
                </c:pt>
                <c:pt idx="8957">
                  <c:v>-11.8125</c:v>
                </c:pt>
                <c:pt idx="8958">
                  <c:v>53.1875</c:v>
                </c:pt>
                <c:pt idx="8959">
                  <c:v>10.1875</c:v>
                </c:pt>
                <c:pt idx="8960">
                  <c:v>-44.8125</c:v>
                </c:pt>
                <c:pt idx="8961">
                  <c:v>28.1875</c:v>
                </c:pt>
                <c:pt idx="8962">
                  <c:v>-5.8125</c:v>
                </c:pt>
                <c:pt idx="8963">
                  <c:v>67.1875</c:v>
                </c:pt>
                <c:pt idx="8964">
                  <c:v>46.1875</c:v>
                </c:pt>
                <c:pt idx="8965">
                  <c:v>-31.8125</c:v>
                </c:pt>
                <c:pt idx="8966">
                  <c:v>56.1875</c:v>
                </c:pt>
                <c:pt idx="8967">
                  <c:v>46.1875</c:v>
                </c:pt>
                <c:pt idx="8968">
                  <c:v>-2.8125</c:v>
                </c:pt>
                <c:pt idx="8969">
                  <c:v>31.1875</c:v>
                </c:pt>
                <c:pt idx="8970">
                  <c:v>-37.8125</c:v>
                </c:pt>
                <c:pt idx="8971">
                  <c:v>22.1875</c:v>
                </c:pt>
                <c:pt idx="8972">
                  <c:v>15.1875</c:v>
                </c:pt>
                <c:pt idx="8973">
                  <c:v>36.1875</c:v>
                </c:pt>
                <c:pt idx="8974">
                  <c:v>-62.8125</c:v>
                </c:pt>
                <c:pt idx="8975">
                  <c:v>5.1875</c:v>
                </c:pt>
                <c:pt idx="8976">
                  <c:v>-45.8125</c:v>
                </c:pt>
                <c:pt idx="8977">
                  <c:v>-25.8125</c:v>
                </c:pt>
                <c:pt idx="8978">
                  <c:v>-4.8125</c:v>
                </c:pt>
                <c:pt idx="8979">
                  <c:v>-29.8125</c:v>
                </c:pt>
                <c:pt idx="8980">
                  <c:v>31.1875</c:v>
                </c:pt>
                <c:pt idx="8981">
                  <c:v>-24.8125</c:v>
                </c:pt>
                <c:pt idx="8982">
                  <c:v>-4.8125</c:v>
                </c:pt>
                <c:pt idx="8983">
                  <c:v>0.1875</c:v>
                </c:pt>
                <c:pt idx="8984">
                  <c:v>34.1875</c:v>
                </c:pt>
                <c:pt idx="8985">
                  <c:v>-82.8125</c:v>
                </c:pt>
                <c:pt idx="8986">
                  <c:v>32.1875</c:v>
                </c:pt>
                <c:pt idx="8987">
                  <c:v>75.1875</c:v>
                </c:pt>
                <c:pt idx="8988">
                  <c:v>-15.8125</c:v>
                </c:pt>
                <c:pt idx="8989">
                  <c:v>6.1875</c:v>
                </c:pt>
                <c:pt idx="8990">
                  <c:v>-9.8125</c:v>
                </c:pt>
                <c:pt idx="8991">
                  <c:v>60.1875</c:v>
                </c:pt>
                <c:pt idx="8992">
                  <c:v>-23.8125</c:v>
                </c:pt>
                <c:pt idx="8993">
                  <c:v>87.1875</c:v>
                </c:pt>
                <c:pt idx="8994">
                  <c:v>-35.8125</c:v>
                </c:pt>
                <c:pt idx="8995">
                  <c:v>7.1875</c:v>
                </c:pt>
                <c:pt idx="8996">
                  <c:v>25.1875</c:v>
                </c:pt>
                <c:pt idx="8997">
                  <c:v>37.1875</c:v>
                </c:pt>
                <c:pt idx="8998">
                  <c:v>15.1875</c:v>
                </c:pt>
                <c:pt idx="8999">
                  <c:v>-29.75390625</c:v>
                </c:pt>
                <c:pt idx="9000">
                  <c:v>-4.75390625</c:v>
                </c:pt>
                <c:pt idx="9001">
                  <c:v>-7.75390625</c:v>
                </c:pt>
                <c:pt idx="9002">
                  <c:v>-27.75390625</c:v>
                </c:pt>
                <c:pt idx="9003">
                  <c:v>85.24609375</c:v>
                </c:pt>
                <c:pt idx="9004">
                  <c:v>31.24609375</c:v>
                </c:pt>
                <c:pt idx="9005">
                  <c:v>37.24609375</c:v>
                </c:pt>
                <c:pt idx="9006">
                  <c:v>-29.75390625</c:v>
                </c:pt>
                <c:pt idx="9007">
                  <c:v>12.24609375</c:v>
                </c:pt>
                <c:pt idx="9008">
                  <c:v>-54.75390625</c:v>
                </c:pt>
                <c:pt idx="9009">
                  <c:v>-23.75390625</c:v>
                </c:pt>
                <c:pt idx="9010">
                  <c:v>19.24609375</c:v>
                </c:pt>
                <c:pt idx="9011">
                  <c:v>25.24609375</c:v>
                </c:pt>
                <c:pt idx="9012">
                  <c:v>32.24609375</c:v>
                </c:pt>
                <c:pt idx="9013">
                  <c:v>-49.75390625</c:v>
                </c:pt>
                <c:pt idx="9014">
                  <c:v>-14.75390625</c:v>
                </c:pt>
                <c:pt idx="9015">
                  <c:v>38.24609375</c:v>
                </c:pt>
                <c:pt idx="9016">
                  <c:v>63.24609375</c:v>
                </c:pt>
                <c:pt idx="9017">
                  <c:v>-28.75390625</c:v>
                </c:pt>
                <c:pt idx="9018">
                  <c:v>23.24609375</c:v>
                </c:pt>
                <c:pt idx="9019">
                  <c:v>-12.75390625</c:v>
                </c:pt>
                <c:pt idx="9020">
                  <c:v>47.24609375</c:v>
                </c:pt>
                <c:pt idx="9021">
                  <c:v>20.24609375</c:v>
                </c:pt>
                <c:pt idx="9022">
                  <c:v>71.24609375</c:v>
                </c:pt>
                <c:pt idx="9023">
                  <c:v>38.24609375</c:v>
                </c:pt>
                <c:pt idx="9024">
                  <c:v>-86.75390625</c:v>
                </c:pt>
                <c:pt idx="9025">
                  <c:v>-8.75390625</c:v>
                </c:pt>
                <c:pt idx="9026">
                  <c:v>8.24609375</c:v>
                </c:pt>
                <c:pt idx="9027">
                  <c:v>18.24609375</c:v>
                </c:pt>
                <c:pt idx="9028">
                  <c:v>-14.75390625</c:v>
                </c:pt>
                <c:pt idx="9029">
                  <c:v>-67.75390625</c:v>
                </c:pt>
                <c:pt idx="9030">
                  <c:v>41.24609375</c:v>
                </c:pt>
                <c:pt idx="9031">
                  <c:v>11.24609375</c:v>
                </c:pt>
                <c:pt idx="9032">
                  <c:v>-23.75390625</c:v>
                </c:pt>
                <c:pt idx="9033">
                  <c:v>48.24609375</c:v>
                </c:pt>
                <c:pt idx="9034">
                  <c:v>-7.75390625</c:v>
                </c:pt>
                <c:pt idx="9035">
                  <c:v>-48.75390625</c:v>
                </c:pt>
                <c:pt idx="9036">
                  <c:v>0.24609375</c:v>
                </c:pt>
                <c:pt idx="9037">
                  <c:v>-63.75390625</c:v>
                </c:pt>
                <c:pt idx="9038">
                  <c:v>-75.75390625</c:v>
                </c:pt>
                <c:pt idx="9039">
                  <c:v>-76.75390625</c:v>
                </c:pt>
                <c:pt idx="9040">
                  <c:v>-21.75390625</c:v>
                </c:pt>
                <c:pt idx="9041">
                  <c:v>16.24609375</c:v>
                </c:pt>
                <c:pt idx="9042">
                  <c:v>47.24609375</c:v>
                </c:pt>
                <c:pt idx="9043">
                  <c:v>-31.75390625</c:v>
                </c:pt>
                <c:pt idx="9044">
                  <c:v>43.24609375</c:v>
                </c:pt>
                <c:pt idx="9045">
                  <c:v>56.24609375</c:v>
                </c:pt>
                <c:pt idx="9046">
                  <c:v>-56.75390625</c:v>
                </c:pt>
                <c:pt idx="9047">
                  <c:v>26.24609375</c:v>
                </c:pt>
                <c:pt idx="9048">
                  <c:v>-20.75390625</c:v>
                </c:pt>
                <c:pt idx="9049">
                  <c:v>-17.75390625</c:v>
                </c:pt>
                <c:pt idx="9050">
                  <c:v>0.24609375</c:v>
                </c:pt>
                <c:pt idx="9051">
                  <c:v>-2.75390625</c:v>
                </c:pt>
                <c:pt idx="9052">
                  <c:v>-59.75390625</c:v>
                </c:pt>
                <c:pt idx="9053">
                  <c:v>-23.75390625</c:v>
                </c:pt>
                <c:pt idx="9054">
                  <c:v>-62.75390625</c:v>
                </c:pt>
                <c:pt idx="9055">
                  <c:v>-28.75390625</c:v>
                </c:pt>
                <c:pt idx="9056">
                  <c:v>-10.75390625</c:v>
                </c:pt>
                <c:pt idx="9057">
                  <c:v>-24.75390625</c:v>
                </c:pt>
                <c:pt idx="9058">
                  <c:v>-115.7539062</c:v>
                </c:pt>
                <c:pt idx="9059">
                  <c:v>-15.75390625</c:v>
                </c:pt>
                <c:pt idx="9060">
                  <c:v>22.24609375</c:v>
                </c:pt>
                <c:pt idx="9061">
                  <c:v>-14.75390625</c:v>
                </c:pt>
                <c:pt idx="9062">
                  <c:v>-31.75390625</c:v>
                </c:pt>
                <c:pt idx="9063">
                  <c:v>4.24609375</c:v>
                </c:pt>
                <c:pt idx="9064">
                  <c:v>34.24609375</c:v>
                </c:pt>
                <c:pt idx="9065">
                  <c:v>-65.75390625</c:v>
                </c:pt>
                <c:pt idx="9066">
                  <c:v>-3.75390625</c:v>
                </c:pt>
                <c:pt idx="9067">
                  <c:v>-28.75390625</c:v>
                </c:pt>
                <c:pt idx="9068">
                  <c:v>-2.75390625</c:v>
                </c:pt>
                <c:pt idx="9069">
                  <c:v>-89.75390625</c:v>
                </c:pt>
                <c:pt idx="9070">
                  <c:v>-8.75390625</c:v>
                </c:pt>
                <c:pt idx="9071">
                  <c:v>-29.75390625</c:v>
                </c:pt>
                <c:pt idx="9072">
                  <c:v>6.24609375</c:v>
                </c:pt>
                <c:pt idx="9073">
                  <c:v>-10.75390625</c:v>
                </c:pt>
                <c:pt idx="9074">
                  <c:v>-25.75390625</c:v>
                </c:pt>
                <c:pt idx="9075">
                  <c:v>25.24609375</c:v>
                </c:pt>
                <c:pt idx="9076">
                  <c:v>36.24609375</c:v>
                </c:pt>
                <c:pt idx="9077">
                  <c:v>86.24609375</c:v>
                </c:pt>
                <c:pt idx="9078">
                  <c:v>30.24609375</c:v>
                </c:pt>
                <c:pt idx="9079">
                  <c:v>-5.75390625</c:v>
                </c:pt>
                <c:pt idx="9080">
                  <c:v>41.24609375</c:v>
                </c:pt>
                <c:pt idx="9081">
                  <c:v>-57.75390625</c:v>
                </c:pt>
                <c:pt idx="9082">
                  <c:v>17.24609375</c:v>
                </c:pt>
                <c:pt idx="9083">
                  <c:v>-55.75390625</c:v>
                </c:pt>
                <c:pt idx="9084">
                  <c:v>-0.75390625</c:v>
                </c:pt>
                <c:pt idx="9085">
                  <c:v>1.24609375</c:v>
                </c:pt>
                <c:pt idx="9086">
                  <c:v>-6.75390625</c:v>
                </c:pt>
                <c:pt idx="9087">
                  <c:v>11.24609375</c:v>
                </c:pt>
                <c:pt idx="9088">
                  <c:v>63.24609375</c:v>
                </c:pt>
                <c:pt idx="9089">
                  <c:v>36.24609375</c:v>
                </c:pt>
                <c:pt idx="9090">
                  <c:v>23.24609375</c:v>
                </c:pt>
                <c:pt idx="9091">
                  <c:v>-4.75390625</c:v>
                </c:pt>
                <c:pt idx="9092">
                  <c:v>2.24609375</c:v>
                </c:pt>
                <c:pt idx="9093">
                  <c:v>-31.75390625</c:v>
                </c:pt>
                <c:pt idx="9094">
                  <c:v>41.24609375</c:v>
                </c:pt>
                <c:pt idx="9095">
                  <c:v>-7.75390625</c:v>
                </c:pt>
                <c:pt idx="9096">
                  <c:v>-66.75390625</c:v>
                </c:pt>
                <c:pt idx="9097">
                  <c:v>58.24609375</c:v>
                </c:pt>
                <c:pt idx="9098">
                  <c:v>-26.75390625</c:v>
                </c:pt>
                <c:pt idx="9099">
                  <c:v>4.24609375</c:v>
                </c:pt>
                <c:pt idx="9100">
                  <c:v>-42.75390625</c:v>
                </c:pt>
                <c:pt idx="9101">
                  <c:v>-78.75390625</c:v>
                </c:pt>
                <c:pt idx="9102">
                  <c:v>43.24609375</c:v>
                </c:pt>
                <c:pt idx="9103">
                  <c:v>9.24609375</c:v>
                </c:pt>
                <c:pt idx="9104">
                  <c:v>-34.75390625</c:v>
                </c:pt>
                <c:pt idx="9105">
                  <c:v>10.24609375</c:v>
                </c:pt>
                <c:pt idx="9106">
                  <c:v>20.24609375</c:v>
                </c:pt>
                <c:pt idx="9107">
                  <c:v>-61.75390625</c:v>
                </c:pt>
                <c:pt idx="9108">
                  <c:v>17.24609375</c:v>
                </c:pt>
                <c:pt idx="9109">
                  <c:v>-76.75390625</c:v>
                </c:pt>
                <c:pt idx="9110">
                  <c:v>-65.75390625</c:v>
                </c:pt>
                <c:pt idx="9111">
                  <c:v>40.24609375</c:v>
                </c:pt>
                <c:pt idx="9112">
                  <c:v>29.24609375</c:v>
                </c:pt>
                <c:pt idx="9113">
                  <c:v>27.24609375</c:v>
                </c:pt>
                <c:pt idx="9114">
                  <c:v>2.24609375</c:v>
                </c:pt>
                <c:pt idx="9115">
                  <c:v>-57.05859375</c:v>
                </c:pt>
                <c:pt idx="9116">
                  <c:v>-51.05859375</c:v>
                </c:pt>
                <c:pt idx="9117">
                  <c:v>-8.05859375</c:v>
                </c:pt>
                <c:pt idx="9118">
                  <c:v>-64.05859375</c:v>
                </c:pt>
                <c:pt idx="9119">
                  <c:v>44.94140625</c:v>
                </c:pt>
                <c:pt idx="9120">
                  <c:v>28.94140625</c:v>
                </c:pt>
                <c:pt idx="9121">
                  <c:v>-62.05859375</c:v>
                </c:pt>
                <c:pt idx="9122">
                  <c:v>15.94140625</c:v>
                </c:pt>
                <c:pt idx="9123">
                  <c:v>-17.05859375</c:v>
                </c:pt>
                <c:pt idx="9124">
                  <c:v>31.94140625</c:v>
                </c:pt>
                <c:pt idx="9125">
                  <c:v>-12.05859375</c:v>
                </c:pt>
                <c:pt idx="9126">
                  <c:v>10.94140625</c:v>
                </c:pt>
                <c:pt idx="9127">
                  <c:v>-7.05859375</c:v>
                </c:pt>
                <c:pt idx="9128">
                  <c:v>20.94140625</c:v>
                </c:pt>
                <c:pt idx="9129">
                  <c:v>-13.05859375</c:v>
                </c:pt>
                <c:pt idx="9130">
                  <c:v>3.94140625</c:v>
                </c:pt>
                <c:pt idx="9131">
                  <c:v>17.94140625</c:v>
                </c:pt>
                <c:pt idx="9132">
                  <c:v>-44.05859375</c:v>
                </c:pt>
                <c:pt idx="9133">
                  <c:v>5.94140625</c:v>
                </c:pt>
                <c:pt idx="9134">
                  <c:v>30.94140625</c:v>
                </c:pt>
                <c:pt idx="9135">
                  <c:v>2.94140625</c:v>
                </c:pt>
                <c:pt idx="9136">
                  <c:v>37.94140625</c:v>
                </c:pt>
                <c:pt idx="9137">
                  <c:v>-16.05859375</c:v>
                </c:pt>
                <c:pt idx="9138">
                  <c:v>79.94140625</c:v>
                </c:pt>
                <c:pt idx="9139">
                  <c:v>-34.05859375</c:v>
                </c:pt>
                <c:pt idx="9140">
                  <c:v>30.94140625</c:v>
                </c:pt>
                <c:pt idx="9141">
                  <c:v>-21.05859375</c:v>
                </c:pt>
                <c:pt idx="9142">
                  <c:v>47.94140625</c:v>
                </c:pt>
                <c:pt idx="9143">
                  <c:v>24.94140625</c:v>
                </c:pt>
                <c:pt idx="9144">
                  <c:v>105.9414062</c:v>
                </c:pt>
                <c:pt idx="9145">
                  <c:v>42.94140625</c:v>
                </c:pt>
                <c:pt idx="9146">
                  <c:v>-50.05859375</c:v>
                </c:pt>
                <c:pt idx="9147">
                  <c:v>42.94140625</c:v>
                </c:pt>
                <c:pt idx="9148">
                  <c:v>41.94140625</c:v>
                </c:pt>
                <c:pt idx="9149">
                  <c:v>28.94140625</c:v>
                </c:pt>
                <c:pt idx="9150">
                  <c:v>7.94140625</c:v>
                </c:pt>
                <c:pt idx="9151">
                  <c:v>14.94140625</c:v>
                </c:pt>
                <c:pt idx="9152">
                  <c:v>75.94140625</c:v>
                </c:pt>
                <c:pt idx="9153">
                  <c:v>-140.05859380000001</c:v>
                </c:pt>
                <c:pt idx="9154">
                  <c:v>44.94140625</c:v>
                </c:pt>
                <c:pt idx="9155">
                  <c:v>-5.05859375</c:v>
                </c:pt>
                <c:pt idx="9156">
                  <c:v>11.94140625</c:v>
                </c:pt>
                <c:pt idx="9157">
                  <c:v>56.94140625</c:v>
                </c:pt>
                <c:pt idx="9158">
                  <c:v>-48.05859375</c:v>
                </c:pt>
                <c:pt idx="9159">
                  <c:v>27.94140625</c:v>
                </c:pt>
                <c:pt idx="9160">
                  <c:v>34.94140625</c:v>
                </c:pt>
                <c:pt idx="9161">
                  <c:v>-11.05859375</c:v>
                </c:pt>
                <c:pt idx="9162">
                  <c:v>34.94140625</c:v>
                </c:pt>
                <c:pt idx="9163">
                  <c:v>-17.05859375</c:v>
                </c:pt>
                <c:pt idx="9164">
                  <c:v>-84.05859375</c:v>
                </c:pt>
                <c:pt idx="9165">
                  <c:v>-41.05859375</c:v>
                </c:pt>
                <c:pt idx="9166">
                  <c:v>-29.05859375</c:v>
                </c:pt>
                <c:pt idx="9167">
                  <c:v>42.94140625</c:v>
                </c:pt>
                <c:pt idx="9168">
                  <c:v>-20.05859375</c:v>
                </c:pt>
                <c:pt idx="9169">
                  <c:v>-51.05859375</c:v>
                </c:pt>
                <c:pt idx="9170">
                  <c:v>-59.05859375</c:v>
                </c:pt>
                <c:pt idx="9171">
                  <c:v>-47.05859375</c:v>
                </c:pt>
                <c:pt idx="9172">
                  <c:v>-8.05859375</c:v>
                </c:pt>
                <c:pt idx="9173">
                  <c:v>3.94140625</c:v>
                </c:pt>
                <c:pt idx="9174">
                  <c:v>-32.05859375</c:v>
                </c:pt>
                <c:pt idx="9175">
                  <c:v>49.94140625</c:v>
                </c:pt>
                <c:pt idx="9176">
                  <c:v>-36.05859375</c:v>
                </c:pt>
                <c:pt idx="9177">
                  <c:v>-17.05859375</c:v>
                </c:pt>
                <c:pt idx="9178">
                  <c:v>-7.05859375</c:v>
                </c:pt>
                <c:pt idx="9179">
                  <c:v>6.94140625</c:v>
                </c:pt>
                <c:pt idx="9180">
                  <c:v>-18.05859375</c:v>
                </c:pt>
                <c:pt idx="9181">
                  <c:v>28.94140625</c:v>
                </c:pt>
                <c:pt idx="9182">
                  <c:v>-59.05859375</c:v>
                </c:pt>
                <c:pt idx="9183">
                  <c:v>-11.05859375</c:v>
                </c:pt>
                <c:pt idx="9184">
                  <c:v>-67.05859375</c:v>
                </c:pt>
                <c:pt idx="9185">
                  <c:v>-57.05859375</c:v>
                </c:pt>
                <c:pt idx="9186">
                  <c:v>59.94140625</c:v>
                </c:pt>
                <c:pt idx="9187">
                  <c:v>60.94140625</c:v>
                </c:pt>
                <c:pt idx="9188">
                  <c:v>-41.05859375</c:v>
                </c:pt>
                <c:pt idx="9189">
                  <c:v>-6.05859375</c:v>
                </c:pt>
                <c:pt idx="9190">
                  <c:v>-27.05859375</c:v>
                </c:pt>
                <c:pt idx="9191">
                  <c:v>16.94140625</c:v>
                </c:pt>
                <c:pt idx="9192">
                  <c:v>-9.05859375</c:v>
                </c:pt>
                <c:pt idx="9193">
                  <c:v>-24.05859375</c:v>
                </c:pt>
                <c:pt idx="9194">
                  <c:v>57.94140625</c:v>
                </c:pt>
                <c:pt idx="9195">
                  <c:v>102.9414062</c:v>
                </c:pt>
                <c:pt idx="9196">
                  <c:v>-15.05859375</c:v>
                </c:pt>
                <c:pt idx="9197">
                  <c:v>103.9414062</c:v>
                </c:pt>
                <c:pt idx="9198">
                  <c:v>19.94140625</c:v>
                </c:pt>
                <c:pt idx="9199">
                  <c:v>20.94140625</c:v>
                </c:pt>
                <c:pt idx="9200">
                  <c:v>15.94140625</c:v>
                </c:pt>
                <c:pt idx="9201">
                  <c:v>-19.05859375</c:v>
                </c:pt>
                <c:pt idx="9202">
                  <c:v>-37.05859375</c:v>
                </c:pt>
                <c:pt idx="9203">
                  <c:v>-4.05859375</c:v>
                </c:pt>
                <c:pt idx="9204">
                  <c:v>-70.05859375</c:v>
                </c:pt>
                <c:pt idx="9205">
                  <c:v>-85.05859375</c:v>
                </c:pt>
                <c:pt idx="9206">
                  <c:v>-100.0585938</c:v>
                </c:pt>
                <c:pt idx="9207">
                  <c:v>30.94140625</c:v>
                </c:pt>
                <c:pt idx="9208">
                  <c:v>30.94140625</c:v>
                </c:pt>
                <c:pt idx="9209">
                  <c:v>3.94140625</c:v>
                </c:pt>
                <c:pt idx="9210">
                  <c:v>10.94140625</c:v>
                </c:pt>
                <c:pt idx="9211">
                  <c:v>-2.05859375</c:v>
                </c:pt>
                <c:pt idx="9212">
                  <c:v>4.94140625</c:v>
                </c:pt>
                <c:pt idx="9213">
                  <c:v>14.94140625</c:v>
                </c:pt>
                <c:pt idx="9214">
                  <c:v>-78.05859375</c:v>
                </c:pt>
                <c:pt idx="9215">
                  <c:v>4.94140625</c:v>
                </c:pt>
                <c:pt idx="9216">
                  <c:v>77.94140625</c:v>
                </c:pt>
                <c:pt idx="9217">
                  <c:v>7.94140625</c:v>
                </c:pt>
                <c:pt idx="9218">
                  <c:v>70.94140625</c:v>
                </c:pt>
                <c:pt idx="9219">
                  <c:v>3.94140625</c:v>
                </c:pt>
                <c:pt idx="9220">
                  <c:v>-27.05859375</c:v>
                </c:pt>
                <c:pt idx="9221">
                  <c:v>24.94140625</c:v>
                </c:pt>
                <c:pt idx="9222">
                  <c:v>-8.05859375</c:v>
                </c:pt>
                <c:pt idx="9223">
                  <c:v>11.234375</c:v>
                </c:pt>
                <c:pt idx="9224">
                  <c:v>1.234375</c:v>
                </c:pt>
                <c:pt idx="9225">
                  <c:v>10.234375</c:v>
                </c:pt>
                <c:pt idx="9226">
                  <c:v>-44.765625</c:v>
                </c:pt>
                <c:pt idx="9227">
                  <c:v>-42.765625</c:v>
                </c:pt>
                <c:pt idx="9228">
                  <c:v>0.234375</c:v>
                </c:pt>
                <c:pt idx="9229">
                  <c:v>68.234375</c:v>
                </c:pt>
                <c:pt idx="9230">
                  <c:v>-10.765625</c:v>
                </c:pt>
                <c:pt idx="9231">
                  <c:v>-13.765625</c:v>
                </c:pt>
                <c:pt idx="9232">
                  <c:v>78.234375</c:v>
                </c:pt>
                <c:pt idx="9233">
                  <c:v>53.234375</c:v>
                </c:pt>
                <c:pt idx="9234">
                  <c:v>-12.765625</c:v>
                </c:pt>
                <c:pt idx="9235">
                  <c:v>40.234375</c:v>
                </c:pt>
                <c:pt idx="9236">
                  <c:v>31.234375</c:v>
                </c:pt>
                <c:pt idx="9237">
                  <c:v>-9.765625</c:v>
                </c:pt>
                <c:pt idx="9238">
                  <c:v>31.234375</c:v>
                </c:pt>
                <c:pt idx="9239">
                  <c:v>-53.765625</c:v>
                </c:pt>
                <c:pt idx="9240">
                  <c:v>-34.765625</c:v>
                </c:pt>
                <c:pt idx="9241">
                  <c:v>-28.765625</c:v>
                </c:pt>
                <c:pt idx="9242">
                  <c:v>12.234375</c:v>
                </c:pt>
                <c:pt idx="9243">
                  <c:v>38.234375</c:v>
                </c:pt>
                <c:pt idx="9244">
                  <c:v>-35.765625</c:v>
                </c:pt>
                <c:pt idx="9245">
                  <c:v>7.234375</c:v>
                </c:pt>
                <c:pt idx="9246">
                  <c:v>-47.765625</c:v>
                </c:pt>
                <c:pt idx="9247">
                  <c:v>-56.765625</c:v>
                </c:pt>
                <c:pt idx="9248">
                  <c:v>43.234375</c:v>
                </c:pt>
                <c:pt idx="9249">
                  <c:v>-25.765625</c:v>
                </c:pt>
                <c:pt idx="9250">
                  <c:v>-44.765625</c:v>
                </c:pt>
                <c:pt idx="9251">
                  <c:v>40.234375</c:v>
                </c:pt>
                <c:pt idx="9252">
                  <c:v>37.234375</c:v>
                </c:pt>
                <c:pt idx="9253">
                  <c:v>28.234375</c:v>
                </c:pt>
                <c:pt idx="9254">
                  <c:v>8.234375</c:v>
                </c:pt>
                <c:pt idx="9255">
                  <c:v>-16.765625</c:v>
                </c:pt>
                <c:pt idx="9256">
                  <c:v>-43.765625</c:v>
                </c:pt>
                <c:pt idx="9257">
                  <c:v>-60.765625</c:v>
                </c:pt>
                <c:pt idx="9258">
                  <c:v>-19.765625</c:v>
                </c:pt>
                <c:pt idx="9259">
                  <c:v>42.234375</c:v>
                </c:pt>
                <c:pt idx="9260">
                  <c:v>94.234375</c:v>
                </c:pt>
                <c:pt idx="9261">
                  <c:v>-58.765625</c:v>
                </c:pt>
                <c:pt idx="9262">
                  <c:v>42.234375</c:v>
                </c:pt>
                <c:pt idx="9263">
                  <c:v>42.234375</c:v>
                </c:pt>
                <c:pt idx="9264">
                  <c:v>16.234375</c:v>
                </c:pt>
                <c:pt idx="9265">
                  <c:v>-82.765625</c:v>
                </c:pt>
                <c:pt idx="9266">
                  <c:v>-53.765625</c:v>
                </c:pt>
                <c:pt idx="9267">
                  <c:v>70.234375</c:v>
                </c:pt>
                <c:pt idx="9268">
                  <c:v>-73.765625</c:v>
                </c:pt>
                <c:pt idx="9269">
                  <c:v>11.234375</c:v>
                </c:pt>
                <c:pt idx="9270">
                  <c:v>-120.765625</c:v>
                </c:pt>
                <c:pt idx="9271">
                  <c:v>-34.765625</c:v>
                </c:pt>
                <c:pt idx="9272">
                  <c:v>-10.765625</c:v>
                </c:pt>
                <c:pt idx="9273">
                  <c:v>-61.765625</c:v>
                </c:pt>
                <c:pt idx="9274">
                  <c:v>26.234375</c:v>
                </c:pt>
                <c:pt idx="9275">
                  <c:v>57.234375</c:v>
                </c:pt>
                <c:pt idx="9276">
                  <c:v>38.234375</c:v>
                </c:pt>
                <c:pt idx="9277">
                  <c:v>4.234375</c:v>
                </c:pt>
                <c:pt idx="9278">
                  <c:v>-119.765625</c:v>
                </c:pt>
                <c:pt idx="9279">
                  <c:v>140.234375</c:v>
                </c:pt>
                <c:pt idx="9280">
                  <c:v>47.234375</c:v>
                </c:pt>
                <c:pt idx="9281">
                  <c:v>-37.765625</c:v>
                </c:pt>
                <c:pt idx="9282">
                  <c:v>19.234375</c:v>
                </c:pt>
                <c:pt idx="9283">
                  <c:v>-32.765625</c:v>
                </c:pt>
                <c:pt idx="9284">
                  <c:v>14.234375</c:v>
                </c:pt>
                <c:pt idx="9285">
                  <c:v>12.234375</c:v>
                </c:pt>
                <c:pt idx="9286">
                  <c:v>-33.765625</c:v>
                </c:pt>
                <c:pt idx="9287">
                  <c:v>-45.765625</c:v>
                </c:pt>
                <c:pt idx="9288">
                  <c:v>36.234375</c:v>
                </c:pt>
                <c:pt idx="9289">
                  <c:v>-26.765625</c:v>
                </c:pt>
                <c:pt idx="9290">
                  <c:v>37.234375</c:v>
                </c:pt>
                <c:pt idx="9291">
                  <c:v>41.234375</c:v>
                </c:pt>
                <c:pt idx="9292">
                  <c:v>-9.765625</c:v>
                </c:pt>
                <c:pt idx="9293">
                  <c:v>34.234375</c:v>
                </c:pt>
                <c:pt idx="9294">
                  <c:v>63.234375</c:v>
                </c:pt>
                <c:pt idx="9295">
                  <c:v>-45.765625</c:v>
                </c:pt>
                <c:pt idx="9296">
                  <c:v>28.234375</c:v>
                </c:pt>
                <c:pt idx="9297">
                  <c:v>-24.765625</c:v>
                </c:pt>
                <c:pt idx="9298">
                  <c:v>-28.765625</c:v>
                </c:pt>
                <c:pt idx="9299">
                  <c:v>-13.765625</c:v>
                </c:pt>
                <c:pt idx="9300">
                  <c:v>51.234375</c:v>
                </c:pt>
                <c:pt idx="9301">
                  <c:v>-34.765625</c:v>
                </c:pt>
                <c:pt idx="9302">
                  <c:v>23.234375</c:v>
                </c:pt>
                <c:pt idx="9303">
                  <c:v>7.234375</c:v>
                </c:pt>
                <c:pt idx="9304">
                  <c:v>-28.765625</c:v>
                </c:pt>
                <c:pt idx="9305">
                  <c:v>11.234375</c:v>
                </c:pt>
                <c:pt idx="9306">
                  <c:v>-7.765625</c:v>
                </c:pt>
                <c:pt idx="9307">
                  <c:v>27.234375</c:v>
                </c:pt>
                <c:pt idx="9308">
                  <c:v>51.234375</c:v>
                </c:pt>
                <c:pt idx="9309">
                  <c:v>-48.765625</c:v>
                </c:pt>
                <c:pt idx="9310">
                  <c:v>-45.83203125</c:v>
                </c:pt>
                <c:pt idx="9311">
                  <c:v>36.16796875</c:v>
                </c:pt>
                <c:pt idx="9312">
                  <c:v>-16.83203125</c:v>
                </c:pt>
                <c:pt idx="9313">
                  <c:v>-5.83203125</c:v>
                </c:pt>
                <c:pt idx="9314">
                  <c:v>60.16796875</c:v>
                </c:pt>
                <c:pt idx="9315">
                  <c:v>15.16796875</c:v>
                </c:pt>
                <c:pt idx="9316">
                  <c:v>-43.83203125</c:v>
                </c:pt>
                <c:pt idx="9317">
                  <c:v>-57.83203125</c:v>
                </c:pt>
                <c:pt idx="9318">
                  <c:v>44.16796875</c:v>
                </c:pt>
                <c:pt idx="9319">
                  <c:v>-36.83203125</c:v>
                </c:pt>
                <c:pt idx="9320">
                  <c:v>-10.83203125</c:v>
                </c:pt>
                <c:pt idx="9321">
                  <c:v>-0.83203125</c:v>
                </c:pt>
                <c:pt idx="9322">
                  <c:v>-55.83203125</c:v>
                </c:pt>
                <c:pt idx="9323">
                  <c:v>-1.83203125</c:v>
                </c:pt>
                <c:pt idx="9324">
                  <c:v>-52.83203125</c:v>
                </c:pt>
                <c:pt idx="9325">
                  <c:v>21.16796875</c:v>
                </c:pt>
                <c:pt idx="9326">
                  <c:v>-96.83203125</c:v>
                </c:pt>
                <c:pt idx="9327">
                  <c:v>-16.83203125</c:v>
                </c:pt>
                <c:pt idx="9328">
                  <c:v>15.16796875</c:v>
                </c:pt>
                <c:pt idx="9329">
                  <c:v>-1.83203125</c:v>
                </c:pt>
                <c:pt idx="9330">
                  <c:v>0.16796875</c:v>
                </c:pt>
                <c:pt idx="9331">
                  <c:v>30.16796875</c:v>
                </c:pt>
                <c:pt idx="9332">
                  <c:v>-3.83203125</c:v>
                </c:pt>
                <c:pt idx="9333">
                  <c:v>3.16796875</c:v>
                </c:pt>
                <c:pt idx="9334">
                  <c:v>-2.83203125</c:v>
                </c:pt>
                <c:pt idx="9335">
                  <c:v>50.16796875</c:v>
                </c:pt>
                <c:pt idx="9336">
                  <c:v>-69.83203125</c:v>
                </c:pt>
                <c:pt idx="9337">
                  <c:v>152.16796880000001</c:v>
                </c:pt>
                <c:pt idx="9338">
                  <c:v>27.16796875</c:v>
                </c:pt>
                <c:pt idx="9339">
                  <c:v>39.16796875</c:v>
                </c:pt>
                <c:pt idx="9340">
                  <c:v>-64.83203125</c:v>
                </c:pt>
                <c:pt idx="9341">
                  <c:v>-24.83203125</c:v>
                </c:pt>
                <c:pt idx="9342">
                  <c:v>-48.83203125</c:v>
                </c:pt>
                <c:pt idx="9343">
                  <c:v>-6.83203125</c:v>
                </c:pt>
                <c:pt idx="9344">
                  <c:v>0.16796875</c:v>
                </c:pt>
                <c:pt idx="9345">
                  <c:v>-108.8320312</c:v>
                </c:pt>
                <c:pt idx="9346">
                  <c:v>-43.83203125</c:v>
                </c:pt>
                <c:pt idx="9347">
                  <c:v>-4.83203125</c:v>
                </c:pt>
                <c:pt idx="9348">
                  <c:v>-49.83203125</c:v>
                </c:pt>
                <c:pt idx="9349">
                  <c:v>-12.83203125</c:v>
                </c:pt>
                <c:pt idx="9350">
                  <c:v>40.16796875</c:v>
                </c:pt>
                <c:pt idx="9351">
                  <c:v>-28.83203125</c:v>
                </c:pt>
                <c:pt idx="9352">
                  <c:v>40.16796875</c:v>
                </c:pt>
                <c:pt idx="9353">
                  <c:v>31.16796875</c:v>
                </c:pt>
                <c:pt idx="9354">
                  <c:v>-1.83203125</c:v>
                </c:pt>
                <c:pt idx="9355">
                  <c:v>-29.83203125</c:v>
                </c:pt>
                <c:pt idx="9356">
                  <c:v>27.16796875</c:v>
                </c:pt>
                <c:pt idx="9357">
                  <c:v>38.16796875</c:v>
                </c:pt>
                <c:pt idx="9358">
                  <c:v>-12.83203125</c:v>
                </c:pt>
                <c:pt idx="9359">
                  <c:v>-16.83203125</c:v>
                </c:pt>
                <c:pt idx="9360">
                  <c:v>76.16796875</c:v>
                </c:pt>
                <c:pt idx="9361">
                  <c:v>-1.83203125</c:v>
                </c:pt>
                <c:pt idx="9362">
                  <c:v>-18.83203125</c:v>
                </c:pt>
                <c:pt idx="9363">
                  <c:v>-20.83203125</c:v>
                </c:pt>
                <c:pt idx="9364">
                  <c:v>30.16796875</c:v>
                </c:pt>
                <c:pt idx="9365">
                  <c:v>25.16796875</c:v>
                </c:pt>
                <c:pt idx="9366">
                  <c:v>4.16796875</c:v>
                </c:pt>
                <c:pt idx="9367">
                  <c:v>73.16796875</c:v>
                </c:pt>
                <c:pt idx="9368">
                  <c:v>-56.83203125</c:v>
                </c:pt>
                <c:pt idx="9369">
                  <c:v>77.16796875</c:v>
                </c:pt>
                <c:pt idx="9370">
                  <c:v>-8.83203125</c:v>
                </c:pt>
                <c:pt idx="9371">
                  <c:v>5.16796875</c:v>
                </c:pt>
                <c:pt idx="9372">
                  <c:v>-114.8320312</c:v>
                </c:pt>
                <c:pt idx="9373">
                  <c:v>5.16796875</c:v>
                </c:pt>
                <c:pt idx="9374">
                  <c:v>-70.83203125</c:v>
                </c:pt>
                <c:pt idx="9375">
                  <c:v>40.16796875</c:v>
                </c:pt>
                <c:pt idx="9376">
                  <c:v>-72.83203125</c:v>
                </c:pt>
                <c:pt idx="9377">
                  <c:v>-13.83203125</c:v>
                </c:pt>
                <c:pt idx="9378">
                  <c:v>-93.83203125</c:v>
                </c:pt>
                <c:pt idx="9379">
                  <c:v>-88.83203125</c:v>
                </c:pt>
                <c:pt idx="9380">
                  <c:v>-28.83203125</c:v>
                </c:pt>
                <c:pt idx="9381">
                  <c:v>38.16796875</c:v>
                </c:pt>
                <c:pt idx="9382">
                  <c:v>-30.83203125</c:v>
                </c:pt>
                <c:pt idx="9383">
                  <c:v>-42.83203125</c:v>
                </c:pt>
                <c:pt idx="9384">
                  <c:v>39.16796875</c:v>
                </c:pt>
                <c:pt idx="9385">
                  <c:v>17.16796875</c:v>
                </c:pt>
                <c:pt idx="9386">
                  <c:v>-13.83203125</c:v>
                </c:pt>
                <c:pt idx="9387">
                  <c:v>30.16796875</c:v>
                </c:pt>
                <c:pt idx="9388">
                  <c:v>-52.83203125</c:v>
                </c:pt>
                <c:pt idx="9389">
                  <c:v>8.16796875</c:v>
                </c:pt>
                <c:pt idx="9390">
                  <c:v>29.16796875</c:v>
                </c:pt>
                <c:pt idx="9391">
                  <c:v>42.16796875</c:v>
                </c:pt>
                <c:pt idx="9392">
                  <c:v>-27.83203125</c:v>
                </c:pt>
                <c:pt idx="9393">
                  <c:v>-56.83203125</c:v>
                </c:pt>
                <c:pt idx="9394">
                  <c:v>69.16796875</c:v>
                </c:pt>
                <c:pt idx="9395">
                  <c:v>30.16796875</c:v>
                </c:pt>
                <c:pt idx="9396">
                  <c:v>-48.83203125</c:v>
                </c:pt>
                <c:pt idx="9397">
                  <c:v>49.16796875</c:v>
                </c:pt>
                <c:pt idx="9398">
                  <c:v>-80.83203125</c:v>
                </c:pt>
                <c:pt idx="9399">
                  <c:v>-40.87109375</c:v>
                </c:pt>
                <c:pt idx="9400">
                  <c:v>-16.87109375</c:v>
                </c:pt>
                <c:pt idx="9401">
                  <c:v>18.12890625</c:v>
                </c:pt>
                <c:pt idx="9402">
                  <c:v>-48.87109375</c:v>
                </c:pt>
                <c:pt idx="9403">
                  <c:v>21.12890625</c:v>
                </c:pt>
                <c:pt idx="9404">
                  <c:v>26.12890625</c:v>
                </c:pt>
                <c:pt idx="9405">
                  <c:v>0.12890625</c:v>
                </c:pt>
                <c:pt idx="9406">
                  <c:v>30.12890625</c:v>
                </c:pt>
                <c:pt idx="9407">
                  <c:v>99.12890625</c:v>
                </c:pt>
                <c:pt idx="9408">
                  <c:v>60.12890625</c:v>
                </c:pt>
                <c:pt idx="9409">
                  <c:v>-61.87109375</c:v>
                </c:pt>
                <c:pt idx="9410">
                  <c:v>60.12890625</c:v>
                </c:pt>
                <c:pt idx="9411">
                  <c:v>33.12890625</c:v>
                </c:pt>
                <c:pt idx="9412">
                  <c:v>-69.87109375</c:v>
                </c:pt>
                <c:pt idx="9413">
                  <c:v>-59.87109375</c:v>
                </c:pt>
                <c:pt idx="9414">
                  <c:v>-38.87109375</c:v>
                </c:pt>
                <c:pt idx="9415">
                  <c:v>-0.87109375</c:v>
                </c:pt>
                <c:pt idx="9416">
                  <c:v>-2.87109375</c:v>
                </c:pt>
                <c:pt idx="9417">
                  <c:v>48.12890625</c:v>
                </c:pt>
                <c:pt idx="9418">
                  <c:v>-17.87109375</c:v>
                </c:pt>
                <c:pt idx="9419">
                  <c:v>-58.87109375</c:v>
                </c:pt>
                <c:pt idx="9420">
                  <c:v>-79.87109375</c:v>
                </c:pt>
                <c:pt idx="9421">
                  <c:v>20.12890625</c:v>
                </c:pt>
                <c:pt idx="9422">
                  <c:v>-62.87109375</c:v>
                </c:pt>
                <c:pt idx="9423">
                  <c:v>-17.87109375</c:v>
                </c:pt>
                <c:pt idx="9424">
                  <c:v>112.1289062</c:v>
                </c:pt>
                <c:pt idx="9425">
                  <c:v>-38.87109375</c:v>
                </c:pt>
                <c:pt idx="9426">
                  <c:v>-88.87109375</c:v>
                </c:pt>
                <c:pt idx="9427">
                  <c:v>-6.87109375</c:v>
                </c:pt>
                <c:pt idx="9428">
                  <c:v>-65.87109375</c:v>
                </c:pt>
                <c:pt idx="9429">
                  <c:v>23.12890625</c:v>
                </c:pt>
                <c:pt idx="9430">
                  <c:v>-49.87109375</c:v>
                </c:pt>
                <c:pt idx="9431">
                  <c:v>47.12890625</c:v>
                </c:pt>
                <c:pt idx="9432">
                  <c:v>23.12890625</c:v>
                </c:pt>
                <c:pt idx="9433">
                  <c:v>22.12890625</c:v>
                </c:pt>
                <c:pt idx="9434">
                  <c:v>-66.87109375</c:v>
                </c:pt>
                <c:pt idx="9435">
                  <c:v>-41.87109375</c:v>
                </c:pt>
                <c:pt idx="9436">
                  <c:v>23.12890625</c:v>
                </c:pt>
                <c:pt idx="9437">
                  <c:v>39.12890625</c:v>
                </c:pt>
                <c:pt idx="9438">
                  <c:v>21.12890625</c:v>
                </c:pt>
                <c:pt idx="9439">
                  <c:v>12.12890625</c:v>
                </c:pt>
                <c:pt idx="9440">
                  <c:v>33.12890625</c:v>
                </c:pt>
                <c:pt idx="9441">
                  <c:v>4.12890625</c:v>
                </c:pt>
                <c:pt idx="9442">
                  <c:v>-57.87109375</c:v>
                </c:pt>
                <c:pt idx="9443">
                  <c:v>34.12890625</c:v>
                </c:pt>
                <c:pt idx="9444">
                  <c:v>-67.87109375</c:v>
                </c:pt>
                <c:pt idx="9445">
                  <c:v>-8.87109375</c:v>
                </c:pt>
                <c:pt idx="9446">
                  <c:v>-63.87109375</c:v>
                </c:pt>
                <c:pt idx="9447">
                  <c:v>-43.87109375</c:v>
                </c:pt>
                <c:pt idx="9448">
                  <c:v>13.12890625</c:v>
                </c:pt>
                <c:pt idx="9449">
                  <c:v>29.12890625</c:v>
                </c:pt>
                <c:pt idx="9450">
                  <c:v>2.12890625</c:v>
                </c:pt>
                <c:pt idx="9451">
                  <c:v>-1.87109375</c:v>
                </c:pt>
                <c:pt idx="9452">
                  <c:v>-24.87109375</c:v>
                </c:pt>
                <c:pt idx="9453">
                  <c:v>77.12890625</c:v>
                </c:pt>
                <c:pt idx="9454">
                  <c:v>-78.87109375</c:v>
                </c:pt>
                <c:pt idx="9455">
                  <c:v>17.12890625</c:v>
                </c:pt>
                <c:pt idx="9456">
                  <c:v>15.12890625</c:v>
                </c:pt>
                <c:pt idx="9457">
                  <c:v>-48.87109375</c:v>
                </c:pt>
                <c:pt idx="9458">
                  <c:v>-18.87109375</c:v>
                </c:pt>
                <c:pt idx="9459">
                  <c:v>30.12890625</c:v>
                </c:pt>
                <c:pt idx="9460">
                  <c:v>-0.87109375</c:v>
                </c:pt>
                <c:pt idx="9461">
                  <c:v>26.12890625</c:v>
                </c:pt>
                <c:pt idx="9462">
                  <c:v>97.12890625</c:v>
                </c:pt>
                <c:pt idx="9463">
                  <c:v>34.12890625</c:v>
                </c:pt>
                <c:pt idx="9464">
                  <c:v>-4.87109375</c:v>
                </c:pt>
                <c:pt idx="9465">
                  <c:v>35.12890625</c:v>
                </c:pt>
                <c:pt idx="9466">
                  <c:v>4.12890625</c:v>
                </c:pt>
                <c:pt idx="9467">
                  <c:v>19.12890625</c:v>
                </c:pt>
                <c:pt idx="9468">
                  <c:v>1.12890625</c:v>
                </c:pt>
                <c:pt idx="9469">
                  <c:v>-24.87109375</c:v>
                </c:pt>
                <c:pt idx="9470">
                  <c:v>13.12890625</c:v>
                </c:pt>
                <c:pt idx="9471">
                  <c:v>35.12890625</c:v>
                </c:pt>
                <c:pt idx="9472">
                  <c:v>0.12890625</c:v>
                </c:pt>
                <c:pt idx="9473">
                  <c:v>-9.87109375</c:v>
                </c:pt>
                <c:pt idx="9474">
                  <c:v>-29.87109375</c:v>
                </c:pt>
                <c:pt idx="9475">
                  <c:v>34.12890625</c:v>
                </c:pt>
                <c:pt idx="9476">
                  <c:v>-12.87109375</c:v>
                </c:pt>
                <c:pt idx="9477">
                  <c:v>19.12890625</c:v>
                </c:pt>
                <c:pt idx="9478">
                  <c:v>-13.87109375</c:v>
                </c:pt>
                <c:pt idx="9479">
                  <c:v>8.12890625</c:v>
                </c:pt>
                <c:pt idx="9480">
                  <c:v>34.12890625</c:v>
                </c:pt>
                <c:pt idx="9481">
                  <c:v>-17.87109375</c:v>
                </c:pt>
                <c:pt idx="9482">
                  <c:v>14.12890625</c:v>
                </c:pt>
                <c:pt idx="9483">
                  <c:v>-20.87109375</c:v>
                </c:pt>
                <c:pt idx="9484">
                  <c:v>13.12890625</c:v>
                </c:pt>
                <c:pt idx="9485">
                  <c:v>20.12890625</c:v>
                </c:pt>
                <c:pt idx="9486">
                  <c:v>-10.87109375</c:v>
                </c:pt>
                <c:pt idx="9487">
                  <c:v>-8.87109375</c:v>
                </c:pt>
                <c:pt idx="9488">
                  <c:v>-29.87109375</c:v>
                </c:pt>
                <c:pt idx="9489">
                  <c:v>-28.87109375</c:v>
                </c:pt>
                <c:pt idx="9490">
                  <c:v>-41.87109375</c:v>
                </c:pt>
                <c:pt idx="9491">
                  <c:v>-68.87109375</c:v>
                </c:pt>
                <c:pt idx="9492">
                  <c:v>-0.87109375</c:v>
                </c:pt>
                <c:pt idx="9493">
                  <c:v>-21.87109375</c:v>
                </c:pt>
                <c:pt idx="9494">
                  <c:v>15.33984375</c:v>
                </c:pt>
                <c:pt idx="9495">
                  <c:v>33.33984375</c:v>
                </c:pt>
                <c:pt idx="9496">
                  <c:v>-54.66015625</c:v>
                </c:pt>
                <c:pt idx="9497">
                  <c:v>10.33984375</c:v>
                </c:pt>
                <c:pt idx="9498">
                  <c:v>-7.66015625</c:v>
                </c:pt>
                <c:pt idx="9499">
                  <c:v>18.33984375</c:v>
                </c:pt>
                <c:pt idx="9500">
                  <c:v>-46.66015625</c:v>
                </c:pt>
                <c:pt idx="9501">
                  <c:v>-46.66015625</c:v>
                </c:pt>
                <c:pt idx="9502">
                  <c:v>-14.66015625</c:v>
                </c:pt>
                <c:pt idx="9503">
                  <c:v>33.33984375</c:v>
                </c:pt>
                <c:pt idx="9504">
                  <c:v>-52.66015625</c:v>
                </c:pt>
                <c:pt idx="9505">
                  <c:v>-87.66015625</c:v>
                </c:pt>
                <c:pt idx="9506">
                  <c:v>12.33984375</c:v>
                </c:pt>
                <c:pt idx="9507">
                  <c:v>-100.6601562</c:v>
                </c:pt>
                <c:pt idx="9508">
                  <c:v>-10.66015625</c:v>
                </c:pt>
                <c:pt idx="9509">
                  <c:v>93.33984375</c:v>
                </c:pt>
                <c:pt idx="9510">
                  <c:v>11.33984375</c:v>
                </c:pt>
                <c:pt idx="9511">
                  <c:v>-40.66015625</c:v>
                </c:pt>
                <c:pt idx="9512">
                  <c:v>-63.66015625</c:v>
                </c:pt>
                <c:pt idx="9513">
                  <c:v>-1.66015625</c:v>
                </c:pt>
                <c:pt idx="9514">
                  <c:v>9.33984375</c:v>
                </c:pt>
                <c:pt idx="9515">
                  <c:v>-11.66015625</c:v>
                </c:pt>
                <c:pt idx="9516">
                  <c:v>60.33984375</c:v>
                </c:pt>
                <c:pt idx="9517">
                  <c:v>-67.66015625</c:v>
                </c:pt>
                <c:pt idx="9518">
                  <c:v>-17.66015625</c:v>
                </c:pt>
                <c:pt idx="9519">
                  <c:v>-25.66015625</c:v>
                </c:pt>
                <c:pt idx="9520">
                  <c:v>-20.66015625</c:v>
                </c:pt>
                <c:pt idx="9521">
                  <c:v>18.33984375</c:v>
                </c:pt>
                <c:pt idx="9522">
                  <c:v>-4.66015625</c:v>
                </c:pt>
                <c:pt idx="9523">
                  <c:v>-37.66015625</c:v>
                </c:pt>
                <c:pt idx="9524">
                  <c:v>-73.66015625</c:v>
                </c:pt>
                <c:pt idx="9525">
                  <c:v>16.33984375</c:v>
                </c:pt>
                <c:pt idx="9526">
                  <c:v>17.33984375</c:v>
                </c:pt>
                <c:pt idx="9527">
                  <c:v>1.33984375</c:v>
                </c:pt>
                <c:pt idx="9528">
                  <c:v>-11.66015625</c:v>
                </c:pt>
                <c:pt idx="9529">
                  <c:v>-58.66015625</c:v>
                </c:pt>
                <c:pt idx="9530">
                  <c:v>44.33984375</c:v>
                </c:pt>
                <c:pt idx="9531">
                  <c:v>-49.66015625</c:v>
                </c:pt>
                <c:pt idx="9532">
                  <c:v>-40.66015625</c:v>
                </c:pt>
                <c:pt idx="9533">
                  <c:v>-36.66015625</c:v>
                </c:pt>
                <c:pt idx="9534">
                  <c:v>-11.66015625</c:v>
                </c:pt>
                <c:pt idx="9535">
                  <c:v>-36.66015625</c:v>
                </c:pt>
                <c:pt idx="9536">
                  <c:v>-37.66015625</c:v>
                </c:pt>
                <c:pt idx="9537">
                  <c:v>-34.66015625</c:v>
                </c:pt>
                <c:pt idx="9538">
                  <c:v>-37.66015625</c:v>
                </c:pt>
                <c:pt idx="9539">
                  <c:v>27.33984375</c:v>
                </c:pt>
                <c:pt idx="9540">
                  <c:v>58.33984375</c:v>
                </c:pt>
                <c:pt idx="9541">
                  <c:v>61.33984375</c:v>
                </c:pt>
                <c:pt idx="9542">
                  <c:v>31.33984375</c:v>
                </c:pt>
                <c:pt idx="9543">
                  <c:v>3.33984375</c:v>
                </c:pt>
                <c:pt idx="9544">
                  <c:v>-80.66015625</c:v>
                </c:pt>
                <c:pt idx="9545">
                  <c:v>-52.66015625</c:v>
                </c:pt>
                <c:pt idx="9546">
                  <c:v>-60.66015625</c:v>
                </c:pt>
                <c:pt idx="9547">
                  <c:v>1.33984375</c:v>
                </c:pt>
                <c:pt idx="9548">
                  <c:v>-49.66015625</c:v>
                </c:pt>
                <c:pt idx="9549">
                  <c:v>9.33984375</c:v>
                </c:pt>
                <c:pt idx="9550">
                  <c:v>-4.66015625</c:v>
                </c:pt>
                <c:pt idx="9551">
                  <c:v>10.33984375</c:v>
                </c:pt>
                <c:pt idx="9552">
                  <c:v>40.33984375</c:v>
                </c:pt>
                <c:pt idx="9553">
                  <c:v>-57.66015625</c:v>
                </c:pt>
                <c:pt idx="9554">
                  <c:v>-50.66015625</c:v>
                </c:pt>
                <c:pt idx="9555">
                  <c:v>59.33984375</c:v>
                </c:pt>
                <c:pt idx="9556">
                  <c:v>21.33984375</c:v>
                </c:pt>
                <c:pt idx="9557">
                  <c:v>-15.66015625</c:v>
                </c:pt>
                <c:pt idx="9558">
                  <c:v>-5.66015625</c:v>
                </c:pt>
                <c:pt idx="9559">
                  <c:v>52.33984375</c:v>
                </c:pt>
                <c:pt idx="9560">
                  <c:v>37.33984375</c:v>
                </c:pt>
                <c:pt idx="9561">
                  <c:v>83.33984375</c:v>
                </c:pt>
                <c:pt idx="9562">
                  <c:v>-2.66015625</c:v>
                </c:pt>
                <c:pt idx="9563">
                  <c:v>-70.66015625</c:v>
                </c:pt>
                <c:pt idx="9564">
                  <c:v>-17.66015625</c:v>
                </c:pt>
                <c:pt idx="9565">
                  <c:v>-33.66015625</c:v>
                </c:pt>
                <c:pt idx="9566">
                  <c:v>86.33984375</c:v>
                </c:pt>
                <c:pt idx="9567">
                  <c:v>6.33984375</c:v>
                </c:pt>
                <c:pt idx="9568">
                  <c:v>0.33984375</c:v>
                </c:pt>
                <c:pt idx="9569">
                  <c:v>-105.6601562</c:v>
                </c:pt>
                <c:pt idx="9570">
                  <c:v>-0.66015625</c:v>
                </c:pt>
                <c:pt idx="9571">
                  <c:v>-7.66015625</c:v>
                </c:pt>
                <c:pt idx="9572">
                  <c:v>4.33984375</c:v>
                </c:pt>
                <c:pt idx="9573">
                  <c:v>-36.66015625</c:v>
                </c:pt>
                <c:pt idx="9574">
                  <c:v>-24.66015625</c:v>
                </c:pt>
                <c:pt idx="9575">
                  <c:v>33.33984375</c:v>
                </c:pt>
                <c:pt idx="9576">
                  <c:v>-22.87109375</c:v>
                </c:pt>
                <c:pt idx="9577">
                  <c:v>-18.87109375</c:v>
                </c:pt>
                <c:pt idx="9578">
                  <c:v>-42.87109375</c:v>
                </c:pt>
                <c:pt idx="9579">
                  <c:v>-17.87109375</c:v>
                </c:pt>
                <c:pt idx="9580">
                  <c:v>-5.87109375</c:v>
                </c:pt>
                <c:pt idx="9581">
                  <c:v>23.12890625</c:v>
                </c:pt>
                <c:pt idx="9582">
                  <c:v>7.12890625</c:v>
                </c:pt>
                <c:pt idx="9583">
                  <c:v>47.12890625</c:v>
                </c:pt>
                <c:pt idx="9584">
                  <c:v>1.12890625</c:v>
                </c:pt>
                <c:pt idx="9585">
                  <c:v>34.12890625</c:v>
                </c:pt>
                <c:pt idx="9586">
                  <c:v>-15.87109375</c:v>
                </c:pt>
                <c:pt idx="9587">
                  <c:v>22.12890625</c:v>
                </c:pt>
                <c:pt idx="9588">
                  <c:v>-34.87109375</c:v>
                </c:pt>
                <c:pt idx="9589">
                  <c:v>96.12890625</c:v>
                </c:pt>
                <c:pt idx="9590">
                  <c:v>12.12890625</c:v>
                </c:pt>
                <c:pt idx="9591">
                  <c:v>-11.87109375</c:v>
                </c:pt>
                <c:pt idx="9592">
                  <c:v>-63.87109375</c:v>
                </c:pt>
                <c:pt idx="9593">
                  <c:v>-29.87109375</c:v>
                </c:pt>
                <c:pt idx="9594">
                  <c:v>-9.87109375</c:v>
                </c:pt>
                <c:pt idx="9595">
                  <c:v>38.12890625</c:v>
                </c:pt>
                <c:pt idx="9596">
                  <c:v>-68.87109375</c:v>
                </c:pt>
                <c:pt idx="9597">
                  <c:v>-43.87109375</c:v>
                </c:pt>
                <c:pt idx="9598">
                  <c:v>-65.87109375</c:v>
                </c:pt>
                <c:pt idx="9599">
                  <c:v>47.12890625</c:v>
                </c:pt>
                <c:pt idx="9600">
                  <c:v>36.12890625</c:v>
                </c:pt>
                <c:pt idx="9601">
                  <c:v>-48.87109375</c:v>
                </c:pt>
                <c:pt idx="9602">
                  <c:v>16.12890625</c:v>
                </c:pt>
                <c:pt idx="9603">
                  <c:v>95.12890625</c:v>
                </c:pt>
                <c:pt idx="9604">
                  <c:v>-54.87109375</c:v>
                </c:pt>
                <c:pt idx="9605">
                  <c:v>-38.87109375</c:v>
                </c:pt>
                <c:pt idx="9606">
                  <c:v>-36.87109375</c:v>
                </c:pt>
                <c:pt idx="9607">
                  <c:v>9.12890625</c:v>
                </c:pt>
                <c:pt idx="9608">
                  <c:v>-37.87109375</c:v>
                </c:pt>
                <c:pt idx="9609">
                  <c:v>60.12890625</c:v>
                </c:pt>
                <c:pt idx="9610">
                  <c:v>6.12890625</c:v>
                </c:pt>
                <c:pt idx="9611">
                  <c:v>-28.87109375</c:v>
                </c:pt>
                <c:pt idx="9612">
                  <c:v>17.12890625</c:v>
                </c:pt>
                <c:pt idx="9613">
                  <c:v>5.12890625</c:v>
                </c:pt>
                <c:pt idx="9614">
                  <c:v>-17.87109375</c:v>
                </c:pt>
                <c:pt idx="9615">
                  <c:v>-39.87109375</c:v>
                </c:pt>
                <c:pt idx="9616">
                  <c:v>-108.8710938</c:v>
                </c:pt>
                <c:pt idx="9617">
                  <c:v>-83.87109375</c:v>
                </c:pt>
                <c:pt idx="9618">
                  <c:v>-25.87109375</c:v>
                </c:pt>
                <c:pt idx="9619">
                  <c:v>6.12890625</c:v>
                </c:pt>
                <c:pt idx="9620">
                  <c:v>-13.87109375</c:v>
                </c:pt>
                <c:pt idx="9621">
                  <c:v>-46.87109375</c:v>
                </c:pt>
                <c:pt idx="9622">
                  <c:v>-40.87109375</c:v>
                </c:pt>
                <c:pt idx="9623">
                  <c:v>-16.87109375</c:v>
                </c:pt>
                <c:pt idx="9624">
                  <c:v>-38.87109375</c:v>
                </c:pt>
                <c:pt idx="9625">
                  <c:v>-44.87109375</c:v>
                </c:pt>
                <c:pt idx="9626">
                  <c:v>5.12890625</c:v>
                </c:pt>
                <c:pt idx="9627">
                  <c:v>-52.87109375</c:v>
                </c:pt>
                <c:pt idx="9628">
                  <c:v>-64.87109375</c:v>
                </c:pt>
                <c:pt idx="9629">
                  <c:v>-30.87109375</c:v>
                </c:pt>
                <c:pt idx="9630">
                  <c:v>-41.87109375</c:v>
                </c:pt>
                <c:pt idx="9631">
                  <c:v>-32.87109375</c:v>
                </c:pt>
                <c:pt idx="9632">
                  <c:v>41.12890625</c:v>
                </c:pt>
                <c:pt idx="9633">
                  <c:v>19.12890625</c:v>
                </c:pt>
                <c:pt idx="9634">
                  <c:v>28.12890625</c:v>
                </c:pt>
                <c:pt idx="9635">
                  <c:v>-77.87109375</c:v>
                </c:pt>
                <c:pt idx="9636">
                  <c:v>-29.87109375</c:v>
                </c:pt>
                <c:pt idx="9637">
                  <c:v>-22.87109375</c:v>
                </c:pt>
                <c:pt idx="9638">
                  <c:v>51.12890625</c:v>
                </c:pt>
                <c:pt idx="9639">
                  <c:v>53.12890625</c:v>
                </c:pt>
                <c:pt idx="9640">
                  <c:v>-37.87109375</c:v>
                </c:pt>
                <c:pt idx="9641">
                  <c:v>1.12890625</c:v>
                </c:pt>
                <c:pt idx="9642">
                  <c:v>5.12890625</c:v>
                </c:pt>
                <c:pt idx="9643">
                  <c:v>-11.87109375</c:v>
                </c:pt>
                <c:pt idx="9644">
                  <c:v>26.12890625</c:v>
                </c:pt>
                <c:pt idx="9645">
                  <c:v>-36.87109375</c:v>
                </c:pt>
                <c:pt idx="9646">
                  <c:v>22.12890625</c:v>
                </c:pt>
                <c:pt idx="9647">
                  <c:v>-49.87109375</c:v>
                </c:pt>
                <c:pt idx="9648">
                  <c:v>-6.87109375</c:v>
                </c:pt>
                <c:pt idx="9649">
                  <c:v>-51.87109375</c:v>
                </c:pt>
                <c:pt idx="9650">
                  <c:v>-73.87109375</c:v>
                </c:pt>
                <c:pt idx="9651">
                  <c:v>-17.87109375</c:v>
                </c:pt>
                <c:pt idx="9652">
                  <c:v>-7.87109375</c:v>
                </c:pt>
                <c:pt idx="9653">
                  <c:v>17.12890625</c:v>
                </c:pt>
                <c:pt idx="9654">
                  <c:v>-29.87109375</c:v>
                </c:pt>
                <c:pt idx="9655">
                  <c:v>-94.87109375</c:v>
                </c:pt>
                <c:pt idx="9656">
                  <c:v>-75.87109375</c:v>
                </c:pt>
                <c:pt idx="9657">
                  <c:v>-30.87109375</c:v>
                </c:pt>
                <c:pt idx="9658">
                  <c:v>-56.87109375</c:v>
                </c:pt>
                <c:pt idx="9659">
                  <c:v>43.12890625</c:v>
                </c:pt>
                <c:pt idx="9660">
                  <c:v>57.12890625</c:v>
                </c:pt>
                <c:pt idx="9661">
                  <c:v>92.12890625</c:v>
                </c:pt>
                <c:pt idx="9662">
                  <c:v>3.12890625</c:v>
                </c:pt>
                <c:pt idx="9663">
                  <c:v>-11.8125</c:v>
                </c:pt>
                <c:pt idx="9664">
                  <c:v>34.1875</c:v>
                </c:pt>
                <c:pt idx="9665">
                  <c:v>-6.8125</c:v>
                </c:pt>
                <c:pt idx="9666">
                  <c:v>-7.8125</c:v>
                </c:pt>
                <c:pt idx="9667">
                  <c:v>-54.8125</c:v>
                </c:pt>
                <c:pt idx="9668">
                  <c:v>-19.8125</c:v>
                </c:pt>
                <c:pt idx="9669">
                  <c:v>-40.8125</c:v>
                </c:pt>
                <c:pt idx="9670">
                  <c:v>-72.8125</c:v>
                </c:pt>
                <c:pt idx="9671">
                  <c:v>68.1875</c:v>
                </c:pt>
                <c:pt idx="9672">
                  <c:v>17.1875</c:v>
                </c:pt>
                <c:pt idx="9673">
                  <c:v>-11.8125</c:v>
                </c:pt>
                <c:pt idx="9674">
                  <c:v>-40.8125</c:v>
                </c:pt>
                <c:pt idx="9675">
                  <c:v>-8.8125</c:v>
                </c:pt>
                <c:pt idx="9676">
                  <c:v>24.1875</c:v>
                </c:pt>
                <c:pt idx="9677">
                  <c:v>-28.8125</c:v>
                </c:pt>
                <c:pt idx="9678">
                  <c:v>-14.8125</c:v>
                </c:pt>
                <c:pt idx="9679">
                  <c:v>23.1875</c:v>
                </c:pt>
                <c:pt idx="9680">
                  <c:v>-15.8125</c:v>
                </c:pt>
                <c:pt idx="9681">
                  <c:v>-15.8125</c:v>
                </c:pt>
                <c:pt idx="9682">
                  <c:v>97.1875</c:v>
                </c:pt>
                <c:pt idx="9683">
                  <c:v>-34.8125</c:v>
                </c:pt>
                <c:pt idx="9684">
                  <c:v>83.1875</c:v>
                </c:pt>
                <c:pt idx="9685">
                  <c:v>-10.8125</c:v>
                </c:pt>
                <c:pt idx="9686">
                  <c:v>82.1875</c:v>
                </c:pt>
                <c:pt idx="9687">
                  <c:v>-44.8125</c:v>
                </c:pt>
                <c:pt idx="9688">
                  <c:v>71.1875</c:v>
                </c:pt>
                <c:pt idx="9689">
                  <c:v>22.1875</c:v>
                </c:pt>
                <c:pt idx="9690">
                  <c:v>-63.8125</c:v>
                </c:pt>
                <c:pt idx="9691">
                  <c:v>-27.8125</c:v>
                </c:pt>
                <c:pt idx="9692">
                  <c:v>27.1875</c:v>
                </c:pt>
                <c:pt idx="9693">
                  <c:v>-18.8125</c:v>
                </c:pt>
                <c:pt idx="9694">
                  <c:v>-54.8125</c:v>
                </c:pt>
                <c:pt idx="9695">
                  <c:v>43.1875</c:v>
                </c:pt>
                <c:pt idx="9696">
                  <c:v>23.1875</c:v>
                </c:pt>
                <c:pt idx="9697">
                  <c:v>-7.8125</c:v>
                </c:pt>
                <c:pt idx="9698">
                  <c:v>42.1875</c:v>
                </c:pt>
                <c:pt idx="9699">
                  <c:v>-23.8125</c:v>
                </c:pt>
                <c:pt idx="9700">
                  <c:v>42.1875</c:v>
                </c:pt>
                <c:pt idx="9701">
                  <c:v>15.1875</c:v>
                </c:pt>
                <c:pt idx="9702">
                  <c:v>-35.8125</c:v>
                </c:pt>
                <c:pt idx="9703">
                  <c:v>50.1875</c:v>
                </c:pt>
                <c:pt idx="9704">
                  <c:v>34.1875</c:v>
                </c:pt>
                <c:pt idx="9705">
                  <c:v>39.1875</c:v>
                </c:pt>
                <c:pt idx="9706">
                  <c:v>-55.8125</c:v>
                </c:pt>
                <c:pt idx="9707">
                  <c:v>115.1875</c:v>
                </c:pt>
                <c:pt idx="9708">
                  <c:v>73.1875</c:v>
                </c:pt>
                <c:pt idx="9709">
                  <c:v>-60.8125</c:v>
                </c:pt>
                <c:pt idx="9710">
                  <c:v>17.1875</c:v>
                </c:pt>
                <c:pt idx="9711">
                  <c:v>31.1875</c:v>
                </c:pt>
                <c:pt idx="9712">
                  <c:v>-90.8125</c:v>
                </c:pt>
                <c:pt idx="9713">
                  <c:v>-54.8125</c:v>
                </c:pt>
                <c:pt idx="9714">
                  <c:v>-58.8125</c:v>
                </c:pt>
                <c:pt idx="9715">
                  <c:v>61.1875</c:v>
                </c:pt>
                <c:pt idx="9716">
                  <c:v>77.1875</c:v>
                </c:pt>
                <c:pt idx="9717">
                  <c:v>-13.8125</c:v>
                </c:pt>
                <c:pt idx="9718">
                  <c:v>32.1875</c:v>
                </c:pt>
                <c:pt idx="9719">
                  <c:v>50.1875</c:v>
                </c:pt>
                <c:pt idx="9720">
                  <c:v>-35.8125</c:v>
                </c:pt>
                <c:pt idx="9721">
                  <c:v>21.1875</c:v>
                </c:pt>
                <c:pt idx="9722">
                  <c:v>71.1875</c:v>
                </c:pt>
                <c:pt idx="9723">
                  <c:v>-13.8125</c:v>
                </c:pt>
                <c:pt idx="9724">
                  <c:v>40.1875</c:v>
                </c:pt>
                <c:pt idx="9725">
                  <c:v>-11.8125</c:v>
                </c:pt>
                <c:pt idx="9726">
                  <c:v>4.1875</c:v>
                </c:pt>
                <c:pt idx="9727">
                  <c:v>33.1875</c:v>
                </c:pt>
                <c:pt idx="9728">
                  <c:v>2.1875</c:v>
                </c:pt>
                <c:pt idx="9729">
                  <c:v>-61.8125</c:v>
                </c:pt>
                <c:pt idx="9730">
                  <c:v>4.1875</c:v>
                </c:pt>
                <c:pt idx="9731">
                  <c:v>15.1875</c:v>
                </c:pt>
                <c:pt idx="9732">
                  <c:v>-42.8125</c:v>
                </c:pt>
                <c:pt idx="9733">
                  <c:v>-6.8125</c:v>
                </c:pt>
                <c:pt idx="9734">
                  <c:v>-23.8125</c:v>
                </c:pt>
                <c:pt idx="9735">
                  <c:v>-33.8125</c:v>
                </c:pt>
                <c:pt idx="9736">
                  <c:v>9.1875</c:v>
                </c:pt>
                <c:pt idx="9737">
                  <c:v>82.1875</c:v>
                </c:pt>
                <c:pt idx="9738">
                  <c:v>37.1875</c:v>
                </c:pt>
                <c:pt idx="9739">
                  <c:v>10.1875</c:v>
                </c:pt>
                <c:pt idx="9740">
                  <c:v>62.1875</c:v>
                </c:pt>
                <c:pt idx="9741">
                  <c:v>-11.8125</c:v>
                </c:pt>
                <c:pt idx="9742">
                  <c:v>-18.8125</c:v>
                </c:pt>
                <c:pt idx="9743">
                  <c:v>75.1875</c:v>
                </c:pt>
                <c:pt idx="9744">
                  <c:v>-36.8125</c:v>
                </c:pt>
                <c:pt idx="9745">
                  <c:v>-13.8125</c:v>
                </c:pt>
                <c:pt idx="9746">
                  <c:v>14.1875</c:v>
                </c:pt>
                <c:pt idx="9747">
                  <c:v>-65.8125</c:v>
                </c:pt>
                <c:pt idx="9748">
                  <c:v>-3.8125</c:v>
                </c:pt>
                <c:pt idx="9749">
                  <c:v>-23.8125</c:v>
                </c:pt>
                <c:pt idx="9750">
                  <c:v>-24.8125</c:v>
                </c:pt>
                <c:pt idx="9751">
                  <c:v>-27.8125</c:v>
                </c:pt>
                <c:pt idx="9752">
                  <c:v>-2.8125</c:v>
                </c:pt>
                <c:pt idx="9753">
                  <c:v>18.1875</c:v>
                </c:pt>
                <c:pt idx="9754">
                  <c:v>-11.8125</c:v>
                </c:pt>
                <c:pt idx="9755">
                  <c:v>-28.8125</c:v>
                </c:pt>
                <c:pt idx="9756">
                  <c:v>-30.8125</c:v>
                </c:pt>
                <c:pt idx="9757">
                  <c:v>-39.8125</c:v>
                </c:pt>
                <c:pt idx="9758">
                  <c:v>-17.8125</c:v>
                </c:pt>
                <c:pt idx="9759">
                  <c:v>-30.8125</c:v>
                </c:pt>
                <c:pt idx="9760">
                  <c:v>66.1875</c:v>
                </c:pt>
                <c:pt idx="9761">
                  <c:v>22.1875</c:v>
                </c:pt>
                <c:pt idx="9762">
                  <c:v>-29.8125</c:v>
                </c:pt>
                <c:pt idx="9763">
                  <c:v>2.1875</c:v>
                </c:pt>
                <c:pt idx="9764">
                  <c:v>87.1875</c:v>
                </c:pt>
                <c:pt idx="9765">
                  <c:v>23.1875</c:v>
                </c:pt>
                <c:pt idx="9766">
                  <c:v>79.1875</c:v>
                </c:pt>
                <c:pt idx="9767">
                  <c:v>-61.8125</c:v>
                </c:pt>
                <c:pt idx="9768">
                  <c:v>-27.8125</c:v>
                </c:pt>
                <c:pt idx="9769">
                  <c:v>-18.8125</c:v>
                </c:pt>
                <c:pt idx="9770">
                  <c:v>-0.8125</c:v>
                </c:pt>
                <c:pt idx="9771">
                  <c:v>-0.8125</c:v>
                </c:pt>
                <c:pt idx="9772">
                  <c:v>65.1875</c:v>
                </c:pt>
                <c:pt idx="9773">
                  <c:v>-4.8125</c:v>
                </c:pt>
                <c:pt idx="9774">
                  <c:v>-13.8125</c:v>
                </c:pt>
                <c:pt idx="9775">
                  <c:v>-57.8125</c:v>
                </c:pt>
                <c:pt idx="9776">
                  <c:v>-104.8125</c:v>
                </c:pt>
                <c:pt idx="9777">
                  <c:v>76.1875</c:v>
                </c:pt>
                <c:pt idx="9778">
                  <c:v>21.1875</c:v>
                </c:pt>
                <c:pt idx="9779">
                  <c:v>29.1875</c:v>
                </c:pt>
                <c:pt idx="9780">
                  <c:v>-40.8125</c:v>
                </c:pt>
                <c:pt idx="9781">
                  <c:v>-91.8125</c:v>
                </c:pt>
                <c:pt idx="9782">
                  <c:v>-12.8125</c:v>
                </c:pt>
                <c:pt idx="9783">
                  <c:v>-21.8125</c:v>
                </c:pt>
                <c:pt idx="9784">
                  <c:v>-45.8125</c:v>
                </c:pt>
                <c:pt idx="9785">
                  <c:v>1.1875</c:v>
                </c:pt>
                <c:pt idx="9786">
                  <c:v>-104.8125</c:v>
                </c:pt>
                <c:pt idx="9787">
                  <c:v>-19.8125</c:v>
                </c:pt>
                <c:pt idx="9788">
                  <c:v>26.1875</c:v>
                </c:pt>
                <c:pt idx="9789">
                  <c:v>-11.8125</c:v>
                </c:pt>
                <c:pt idx="9790">
                  <c:v>-12.8125</c:v>
                </c:pt>
                <c:pt idx="9791">
                  <c:v>-18.8125</c:v>
                </c:pt>
                <c:pt idx="9792">
                  <c:v>-23.8125</c:v>
                </c:pt>
                <c:pt idx="9793">
                  <c:v>12.24609375</c:v>
                </c:pt>
                <c:pt idx="9794">
                  <c:v>19.24609375</c:v>
                </c:pt>
                <c:pt idx="9795">
                  <c:v>-9.75390625</c:v>
                </c:pt>
                <c:pt idx="9796">
                  <c:v>-19.75390625</c:v>
                </c:pt>
                <c:pt idx="9797">
                  <c:v>9.24609375</c:v>
                </c:pt>
                <c:pt idx="9798">
                  <c:v>-71.75390625</c:v>
                </c:pt>
                <c:pt idx="9799">
                  <c:v>11.24609375</c:v>
                </c:pt>
                <c:pt idx="9800">
                  <c:v>-6.75390625</c:v>
                </c:pt>
                <c:pt idx="9801">
                  <c:v>5.24609375</c:v>
                </c:pt>
                <c:pt idx="9802">
                  <c:v>31.24609375</c:v>
                </c:pt>
                <c:pt idx="9803">
                  <c:v>35.24609375</c:v>
                </c:pt>
                <c:pt idx="9804">
                  <c:v>-16.75390625</c:v>
                </c:pt>
                <c:pt idx="9805">
                  <c:v>1.24609375</c:v>
                </c:pt>
                <c:pt idx="9806">
                  <c:v>50.24609375</c:v>
                </c:pt>
                <c:pt idx="9807">
                  <c:v>14.24609375</c:v>
                </c:pt>
                <c:pt idx="9808">
                  <c:v>101.2460938</c:v>
                </c:pt>
                <c:pt idx="9809">
                  <c:v>44.24609375</c:v>
                </c:pt>
                <c:pt idx="9810">
                  <c:v>-62.75390625</c:v>
                </c:pt>
                <c:pt idx="9811">
                  <c:v>33.24609375</c:v>
                </c:pt>
                <c:pt idx="9812">
                  <c:v>-31.75390625</c:v>
                </c:pt>
                <c:pt idx="9813">
                  <c:v>23.24609375</c:v>
                </c:pt>
                <c:pt idx="9814">
                  <c:v>44.24609375</c:v>
                </c:pt>
                <c:pt idx="9815">
                  <c:v>119.2460938</c:v>
                </c:pt>
                <c:pt idx="9816">
                  <c:v>-10.75390625</c:v>
                </c:pt>
                <c:pt idx="9817">
                  <c:v>42.24609375</c:v>
                </c:pt>
                <c:pt idx="9818">
                  <c:v>18.24609375</c:v>
                </c:pt>
                <c:pt idx="9819">
                  <c:v>-45.75390625</c:v>
                </c:pt>
                <c:pt idx="9820">
                  <c:v>28.24609375</c:v>
                </c:pt>
                <c:pt idx="9821">
                  <c:v>-71.75390625</c:v>
                </c:pt>
                <c:pt idx="9822">
                  <c:v>51.24609375</c:v>
                </c:pt>
                <c:pt idx="9823">
                  <c:v>-59.75390625</c:v>
                </c:pt>
                <c:pt idx="9824">
                  <c:v>-45.75390625</c:v>
                </c:pt>
                <c:pt idx="9825">
                  <c:v>-9.75390625</c:v>
                </c:pt>
                <c:pt idx="9826">
                  <c:v>125.2460938</c:v>
                </c:pt>
                <c:pt idx="9827">
                  <c:v>111.2460938</c:v>
                </c:pt>
                <c:pt idx="9828">
                  <c:v>0.24609375</c:v>
                </c:pt>
                <c:pt idx="9829">
                  <c:v>5.24609375</c:v>
                </c:pt>
                <c:pt idx="9830">
                  <c:v>-50.75390625</c:v>
                </c:pt>
                <c:pt idx="9831">
                  <c:v>3.24609375</c:v>
                </c:pt>
                <c:pt idx="9832">
                  <c:v>18.24609375</c:v>
                </c:pt>
                <c:pt idx="9833">
                  <c:v>37.24609375</c:v>
                </c:pt>
                <c:pt idx="9834">
                  <c:v>14.24609375</c:v>
                </c:pt>
                <c:pt idx="9835">
                  <c:v>-73.75390625</c:v>
                </c:pt>
                <c:pt idx="9836">
                  <c:v>-4.75390625</c:v>
                </c:pt>
                <c:pt idx="9837">
                  <c:v>-63.75390625</c:v>
                </c:pt>
                <c:pt idx="9838">
                  <c:v>10.24609375</c:v>
                </c:pt>
                <c:pt idx="9839">
                  <c:v>-11.75390625</c:v>
                </c:pt>
                <c:pt idx="9840">
                  <c:v>-99.75390625</c:v>
                </c:pt>
                <c:pt idx="9841">
                  <c:v>7.24609375</c:v>
                </c:pt>
                <c:pt idx="9842">
                  <c:v>-34.75390625</c:v>
                </c:pt>
                <c:pt idx="9843">
                  <c:v>-0.75390625</c:v>
                </c:pt>
                <c:pt idx="9844">
                  <c:v>-80.75390625</c:v>
                </c:pt>
                <c:pt idx="9845">
                  <c:v>10.24609375</c:v>
                </c:pt>
                <c:pt idx="9846">
                  <c:v>82.24609375</c:v>
                </c:pt>
                <c:pt idx="9847">
                  <c:v>-32.75390625</c:v>
                </c:pt>
                <c:pt idx="9848">
                  <c:v>2.24609375</c:v>
                </c:pt>
                <c:pt idx="9849">
                  <c:v>47.24609375</c:v>
                </c:pt>
                <c:pt idx="9850">
                  <c:v>-1.75390625</c:v>
                </c:pt>
                <c:pt idx="9851">
                  <c:v>0.24609375</c:v>
                </c:pt>
                <c:pt idx="9852">
                  <c:v>25.24609375</c:v>
                </c:pt>
                <c:pt idx="9853">
                  <c:v>-78.75390625</c:v>
                </c:pt>
                <c:pt idx="9854">
                  <c:v>-26.75390625</c:v>
                </c:pt>
                <c:pt idx="9855">
                  <c:v>-34.75390625</c:v>
                </c:pt>
                <c:pt idx="9856">
                  <c:v>0.24609375</c:v>
                </c:pt>
                <c:pt idx="9857">
                  <c:v>-5.75390625</c:v>
                </c:pt>
                <c:pt idx="9858">
                  <c:v>16.24609375</c:v>
                </c:pt>
                <c:pt idx="9859">
                  <c:v>1.24609375</c:v>
                </c:pt>
                <c:pt idx="9860">
                  <c:v>-25.75390625</c:v>
                </c:pt>
                <c:pt idx="9861">
                  <c:v>15.24609375</c:v>
                </c:pt>
                <c:pt idx="9862">
                  <c:v>51.24609375</c:v>
                </c:pt>
                <c:pt idx="9863">
                  <c:v>50.24609375</c:v>
                </c:pt>
                <c:pt idx="9864">
                  <c:v>-31.75390625</c:v>
                </c:pt>
                <c:pt idx="9865">
                  <c:v>-11.75390625</c:v>
                </c:pt>
                <c:pt idx="9866">
                  <c:v>21.24609375</c:v>
                </c:pt>
                <c:pt idx="9867">
                  <c:v>40.24609375</c:v>
                </c:pt>
                <c:pt idx="9868">
                  <c:v>26.24609375</c:v>
                </c:pt>
                <c:pt idx="9869">
                  <c:v>42.24609375</c:v>
                </c:pt>
                <c:pt idx="9870">
                  <c:v>-39.75390625</c:v>
                </c:pt>
                <c:pt idx="9871">
                  <c:v>3.24609375</c:v>
                </c:pt>
                <c:pt idx="9872">
                  <c:v>38.24609375</c:v>
                </c:pt>
                <c:pt idx="9873">
                  <c:v>10.24609375</c:v>
                </c:pt>
                <c:pt idx="9874">
                  <c:v>81.24609375</c:v>
                </c:pt>
                <c:pt idx="9875">
                  <c:v>-18.75390625</c:v>
                </c:pt>
                <c:pt idx="9876">
                  <c:v>27.24609375</c:v>
                </c:pt>
                <c:pt idx="9877">
                  <c:v>28.24609375</c:v>
                </c:pt>
                <c:pt idx="9878">
                  <c:v>-105.7539062</c:v>
                </c:pt>
                <c:pt idx="9879">
                  <c:v>36.24609375</c:v>
                </c:pt>
                <c:pt idx="9880">
                  <c:v>20.24609375</c:v>
                </c:pt>
                <c:pt idx="9881">
                  <c:v>-42.75390625</c:v>
                </c:pt>
                <c:pt idx="9882">
                  <c:v>41.24609375</c:v>
                </c:pt>
                <c:pt idx="9883">
                  <c:v>-77.75390625</c:v>
                </c:pt>
                <c:pt idx="9884">
                  <c:v>-37.75390625</c:v>
                </c:pt>
                <c:pt idx="9885">
                  <c:v>57.24609375</c:v>
                </c:pt>
                <c:pt idx="9886">
                  <c:v>-47.75390625</c:v>
                </c:pt>
                <c:pt idx="9887">
                  <c:v>72.24609375</c:v>
                </c:pt>
                <c:pt idx="9888">
                  <c:v>13.24609375</c:v>
                </c:pt>
                <c:pt idx="9889">
                  <c:v>-38.75390625</c:v>
                </c:pt>
                <c:pt idx="9890">
                  <c:v>-13.75390625</c:v>
                </c:pt>
                <c:pt idx="9891">
                  <c:v>15.24609375</c:v>
                </c:pt>
                <c:pt idx="9892">
                  <c:v>59.24609375</c:v>
                </c:pt>
                <c:pt idx="9893">
                  <c:v>36.24609375</c:v>
                </c:pt>
                <c:pt idx="9894">
                  <c:v>33.24609375</c:v>
                </c:pt>
                <c:pt idx="9895">
                  <c:v>-4.75390625</c:v>
                </c:pt>
                <c:pt idx="9896">
                  <c:v>59.94140625</c:v>
                </c:pt>
                <c:pt idx="9897">
                  <c:v>-35.05859375</c:v>
                </c:pt>
                <c:pt idx="9898">
                  <c:v>-14.05859375</c:v>
                </c:pt>
                <c:pt idx="9899">
                  <c:v>118.9414062</c:v>
                </c:pt>
                <c:pt idx="9900">
                  <c:v>-11.05859375</c:v>
                </c:pt>
                <c:pt idx="9901">
                  <c:v>-56.05859375</c:v>
                </c:pt>
                <c:pt idx="9902">
                  <c:v>37.94140625</c:v>
                </c:pt>
                <c:pt idx="9903">
                  <c:v>87.94140625</c:v>
                </c:pt>
                <c:pt idx="9904">
                  <c:v>-29.05859375</c:v>
                </c:pt>
                <c:pt idx="9905">
                  <c:v>68.94140625</c:v>
                </c:pt>
                <c:pt idx="9906">
                  <c:v>-49.05859375</c:v>
                </c:pt>
                <c:pt idx="9907">
                  <c:v>48.94140625</c:v>
                </c:pt>
                <c:pt idx="9908">
                  <c:v>20.94140625</c:v>
                </c:pt>
                <c:pt idx="9909">
                  <c:v>-17.05859375</c:v>
                </c:pt>
                <c:pt idx="9910">
                  <c:v>-97.05859375</c:v>
                </c:pt>
                <c:pt idx="9911">
                  <c:v>23.94140625</c:v>
                </c:pt>
                <c:pt idx="9912">
                  <c:v>66.94140625</c:v>
                </c:pt>
                <c:pt idx="9913">
                  <c:v>34.94140625</c:v>
                </c:pt>
                <c:pt idx="9914">
                  <c:v>-11.05859375</c:v>
                </c:pt>
                <c:pt idx="9915">
                  <c:v>-35.05859375</c:v>
                </c:pt>
                <c:pt idx="9916">
                  <c:v>3.94140625</c:v>
                </c:pt>
                <c:pt idx="9917">
                  <c:v>-40.05859375</c:v>
                </c:pt>
                <c:pt idx="9918">
                  <c:v>-22.05859375</c:v>
                </c:pt>
                <c:pt idx="9919">
                  <c:v>-34.05859375</c:v>
                </c:pt>
                <c:pt idx="9920">
                  <c:v>45.94140625</c:v>
                </c:pt>
                <c:pt idx="9921">
                  <c:v>-19.05859375</c:v>
                </c:pt>
                <c:pt idx="9922">
                  <c:v>-18.05859375</c:v>
                </c:pt>
                <c:pt idx="9923">
                  <c:v>-53.05859375</c:v>
                </c:pt>
                <c:pt idx="9924">
                  <c:v>26.94140625</c:v>
                </c:pt>
                <c:pt idx="9925">
                  <c:v>45.94140625</c:v>
                </c:pt>
                <c:pt idx="9926">
                  <c:v>-93.05859375</c:v>
                </c:pt>
                <c:pt idx="9927">
                  <c:v>-62.05859375</c:v>
                </c:pt>
                <c:pt idx="9928">
                  <c:v>-39.05859375</c:v>
                </c:pt>
                <c:pt idx="9929">
                  <c:v>35.94140625</c:v>
                </c:pt>
                <c:pt idx="9930">
                  <c:v>44.94140625</c:v>
                </c:pt>
                <c:pt idx="9931">
                  <c:v>-52.05859375</c:v>
                </c:pt>
                <c:pt idx="9932">
                  <c:v>56.94140625</c:v>
                </c:pt>
                <c:pt idx="9933">
                  <c:v>40.94140625</c:v>
                </c:pt>
                <c:pt idx="9934">
                  <c:v>-11.05859375</c:v>
                </c:pt>
                <c:pt idx="9935">
                  <c:v>-90.05859375</c:v>
                </c:pt>
                <c:pt idx="9936">
                  <c:v>-66.05859375</c:v>
                </c:pt>
                <c:pt idx="9937">
                  <c:v>-20.05859375</c:v>
                </c:pt>
                <c:pt idx="9938">
                  <c:v>-49.05859375</c:v>
                </c:pt>
                <c:pt idx="9939">
                  <c:v>-62.05859375</c:v>
                </c:pt>
                <c:pt idx="9940">
                  <c:v>76.94140625</c:v>
                </c:pt>
                <c:pt idx="9941">
                  <c:v>11.94140625</c:v>
                </c:pt>
                <c:pt idx="9942">
                  <c:v>-25.05859375</c:v>
                </c:pt>
                <c:pt idx="9943">
                  <c:v>-24.05859375</c:v>
                </c:pt>
                <c:pt idx="9944">
                  <c:v>11.94140625</c:v>
                </c:pt>
                <c:pt idx="9945">
                  <c:v>-11.05859375</c:v>
                </c:pt>
                <c:pt idx="9946">
                  <c:v>-46.05859375</c:v>
                </c:pt>
                <c:pt idx="9947">
                  <c:v>-71.05859375</c:v>
                </c:pt>
                <c:pt idx="9948">
                  <c:v>-38.05859375</c:v>
                </c:pt>
                <c:pt idx="9949">
                  <c:v>-5.859375E-2</c:v>
                </c:pt>
                <c:pt idx="9950">
                  <c:v>29.94140625</c:v>
                </c:pt>
                <c:pt idx="9951">
                  <c:v>-56.05859375</c:v>
                </c:pt>
                <c:pt idx="9952">
                  <c:v>-75.05859375</c:v>
                </c:pt>
                <c:pt idx="9953">
                  <c:v>-59.05859375</c:v>
                </c:pt>
                <c:pt idx="9954">
                  <c:v>-35.05859375</c:v>
                </c:pt>
                <c:pt idx="9955">
                  <c:v>7.94140625</c:v>
                </c:pt>
                <c:pt idx="9956">
                  <c:v>-34.05859375</c:v>
                </c:pt>
                <c:pt idx="9957">
                  <c:v>-90.05859375</c:v>
                </c:pt>
                <c:pt idx="9958">
                  <c:v>-69.05859375</c:v>
                </c:pt>
                <c:pt idx="9959">
                  <c:v>-27.05859375</c:v>
                </c:pt>
                <c:pt idx="9960">
                  <c:v>-3.05859375</c:v>
                </c:pt>
                <c:pt idx="9961">
                  <c:v>-43.05859375</c:v>
                </c:pt>
                <c:pt idx="9962">
                  <c:v>-38.05859375</c:v>
                </c:pt>
                <c:pt idx="9963">
                  <c:v>-40.05859375</c:v>
                </c:pt>
                <c:pt idx="9964">
                  <c:v>23.94140625</c:v>
                </c:pt>
                <c:pt idx="9965">
                  <c:v>-19.05859375</c:v>
                </c:pt>
                <c:pt idx="9966">
                  <c:v>-17.05859375</c:v>
                </c:pt>
                <c:pt idx="9967">
                  <c:v>22.94140625</c:v>
                </c:pt>
                <c:pt idx="9968">
                  <c:v>-7.05859375</c:v>
                </c:pt>
                <c:pt idx="9969">
                  <c:v>4.94140625</c:v>
                </c:pt>
                <c:pt idx="9970">
                  <c:v>-26.05859375</c:v>
                </c:pt>
                <c:pt idx="9971">
                  <c:v>81.94140625</c:v>
                </c:pt>
                <c:pt idx="9972">
                  <c:v>-26.05859375</c:v>
                </c:pt>
                <c:pt idx="9973">
                  <c:v>45.94140625</c:v>
                </c:pt>
                <c:pt idx="9974">
                  <c:v>-11.05859375</c:v>
                </c:pt>
                <c:pt idx="9975">
                  <c:v>-56.05859375</c:v>
                </c:pt>
                <c:pt idx="9976">
                  <c:v>-5.05859375</c:v>
                </c:pt>
                <c:pt idx="9977">
                  <c:v>21.94140625</c:v>
                </c:pt>
                <c:pt idx="9978">
                  <c:v>52.94140625</c:v>
                </c:pt>
                <c:pt idx="9979">
                  <c:v>-54.05859375</c:v>
                </c:pt>
                <c:pt idx="9980">
                  <c:v>18.94140625</c:v>
                </c:pt>
                <c:pt idx="9981">
                  <c:v>25.94140625</c:v>
                </c:pt>
                <c:pt idx="9982">
                  <c:v>-6.05859375</c:v>
                </c:pt>
                <c:pt idx="9983">
                  <c:v>55.94140625</c:v>
                </c:pt>
                <c:pt idx="9984">
                  <c:v>31.94140625</c:v>
                </c:pt>
                <c:pt idx="9985">
                  <c:v>26.94140625</c:v>
                </c:pt>
                <c:pt idx="9986">
                  <c:v>-83.765625</c:v>
                </c:pt>
                <c:pt idx="9987">
                  <c:v>11.234375</c:v>
                </c:pt>
                <c:pt idx="9988">
                  <c:v>-1.765625</c:v>
                </c:pt>
                <c:pt idx="9989">
                  <c:v>3.234375</c:v>
                </c:pt>
                <c:pt idx="9990">
                  <c:v>-81.765625</c:v>
                </c:pt>
                <c:pt idx="9991">
                  <c:v>2.234375</c:v>
                </c:pt>
                <c:pt idx="9992">
                  <c:v>-6.765625</c:v>
                </c:pt>
                <c:pt idx="9993">
                  <c:v>-28.765625</c:v>
                </c:pt>
                <c:pt idx="9994">
                  <c:v>-84.765625</c:v>
                </c:pt>
                <c:pt idx="9995">
                  <c:v>13.234375</c:v>
                </c:pt>
                <c:pt idx="9996">
                  <c:v>7.234375</c:v>
                </c:pt>
                <c:pt idx="9997">
                  <c:v>37.234375</c:v>
                </c:pt>
                <c:pt idx="9998">
                  <c:v>-55.765625</c:v>
                </c:pt>
                <c:pt idx="9999">
                  <c:v>1.234375</c:v>
                </c:pt>
                <c:pt idx="10000">
                  <c:v>5.234375</c:v>
                </c:pt>
                <c:pt idx="10001">
                  <c:v>-23.765625</c:v>
                </c:pt>
                <c:pt idx="10002">
                  <c:v>-42.765625</c:v>
                </c:pt>
                <c:pt idx="10003">
                  <c:v>3.234375</c:v>
                </c:pt>
                <c:pt idx="10004">
                  <c:v>-65.765625</c:v>
                </c:pt>
                <c:pt idx="10005">
                  <c:v>-12.765625</c:v>
                </c:pt>
                <c:pt idx="10006">
                  <c:v>-11.765625</c:v>
                </c:pt>
                <c:pt idx="10007">
                  <c:v>-0.765625</c:v>
                </c:pt>
                <c:pt idx="10008">
                  <c:v>-13.765625</c:v>
                </c:pt>
                <c:pt idx="10009">
                  <c:v>33.234375</c:v>
                </c:pt>
                <c:pt idx="10010">
                  <c:v>-10.765625</c:v>
                </c:pt>
                <c:pt idx="10011">
                  <c:v>-6.765625</c:v>
                </c:pt>
                <c:pt idx="10012">
                  <c:v>50.234375</c:v>
                </c:pt>
                <c:pt idx="10013">
                  <c:v>-11.765625</c:v>
                </c:pt>
                <c:pt idx="10014">
                  <c:v>-17.765625</c:v>
                </c:pt>
                <c:pt idx="10015">
                  <c:v>-7.765625</c:v>
                </c:pt>
                <c:pt idx="10016">
                  <c:v>-45.765625</c:v>
                </c:pt>
                <c:pt idx="10017">
                  <c:v>27.234375</c:v>
                </c:pt>
                <c:pt idx="10018">
                  <c:v>61.234375</c:v>
                </c:pt>
                <c:pt idx="10019">
                  <c:v>8.234375</c:v>
                </c:pt>
                <c:pt idx="10020">
                  <c:v>-13.765625</c:v>
                </c:pt>
                <c:pt idx="10021">
                  <c:v>-24.765625</c:v>
                </c:pt>
                <c:pt idx="10022">
                  <c:v>27.234375</c:v>
                </c:pt>
                <c:pt idx="10023">
                  <c:v>-60.765625</c:v>
                </c:pt>
                <c:pt idx="10024">
                  <c:v>-63.765625</c:v>
                </c:pt>
                <c:pt idx="10025">
                  <c:v>-62.765625</c:v>
                </c:pt>
                <c:pt idx="10026">
                  <c:v>27.234375</c:v>
                </c:pt>
                <c:pt idx="10027">
                  <c:v>-58.765625</c:v>
                </c:pt>
                <c:pt idx="10028">
                  <c:v>-99.765625</c:v>
                </c:pt>
                <c:pt idx="10029">
                  <c:v>-27.765625</c:v>
                </c:pt>
                <c:pt idx="10030">
                  <c:v>-46.765625</c:v>
                </c:pt>
                <c:pt idx="10031">
                  <c:v>74.234375</c:v>
                </c:pt>
                <c:pt idx="10032">
                  <c:v>12.234375</c:v>
                </c:pt>
                <c:pt idx="10033">
                  <c:v>16.234375</c:v>
                </c:pt>
                <c:pt idx="10034">
                  <c:v>24.234375</c:v>
                </c:pt>
                <c:pt idx="10035">
                  <c:v>-31.765625</c:v>
                </c:pt>
                <c:pt idx="10036">
                  <c:v>-40.765625</c:v>
                </c:pt>
                <c:pt idx="10037">
                  <c:v>42.234375</c:v>
                </c:pt>
                <c:pt idx="10038">
                  <c:v>-0.765625</c:v>
                </c:pt>
                <c:pt idx="10039">
                  <c:v>4.234375</c:v>
                </c:pt>
                <c:pt idx="10040">
                  <c:v>-72.765625</c:v>
                </c:pt>
                <c:pt idx="10041">
                  <c:v>-22.765625</c:v>
                </c:pt>
                <c:pt idx="10042">
                  <c:v>33.234375</c:v>
                </c:pt>
                <c:pt idx="10043">
                  <c:v>23.234375</c:v>
                </c:pt>
                <c:pt idx="10044">
                  <c:v>-77.765625</c:v>
                </c:pt>
                <c:pt idx="10045">
                  <c:v>-32.765625</c:v>
                </c:pt>
                <c:pt idx="10046">
                  <c:v>-32.765625</c:v>
                </c:pt>
                <c:pt idx="10047">
                  <c:v>52.234375</c:v>
                </c:pt>
                <c:pt idx="10048">
                  <c:v>25.234375</c:v>
                </c:pt>
                <c:pt idx="10049">
                  <c:v>64.234375</c:v>
                </c:pt>
                <c:pt idx="10050">
                  <c:v>-78.765625</c:v>
                </c:pt>
                <c:pt idx="10051">
                  <c:v>-33.765625</c:v>
                </c:pt>
                <c:pt idx="10052">
                  <c:v>21.234375</c:v>
                </c:pt>
                <c:pt idx="10053">
                  <c:v>30.234375</c:v>
                </c:pt>
                <c:pt idx="10054">
                  <c:v>-27.765625</c:v>
                </c:pt>
                <c:pt idx="10055">
                  <c:v>43.234375</c:v>
                </c:pt>
                <c:pt idx="10056">
                  <c:v>20.234375</c:v>
                </c:pt>
                <c:pt idx="10057">
                  <c:v>-9.765625</c:v>
                </c:pt>
                <c:pt idx="10058">
                  <c:v>48.234375</c:v>
                </c:pt>
                <c:pt idx="10059">
                  <c:v>-6.765625</c:v>
                </c:pt>
                <c:pt idx="10060">
                  <c:v>40.234375</c:v>
                </c:pt>
                <c:pt idx="10061">
                  <c:v>14.234375</c:v>
                </c:pt>
                <c:pt idx="10062">
                  <c:v>-4.765625</c:v>
                </c:pt>
                <c:pt idx="10063">
                  <c:v>19.234375</c:v>
                </c:pt>
                <c:pt idx="10064">
                  <c:v>-21.765625</c:v>
                </c:pt>
                <c:pt idx="10065">
                  <c:v>67.234375</c:v>
                </c:pt>
                <c:pt idx="10066">
                  <c:v>56.234375</c:v>
                </c:pt>
                <c:pt idx="10067">
                  <c:v>49.234375</c:v>
                </c:pt>
                <c:pt idx="10068">
                  <c:v>-58.765625</c:v>
                </c:pt>
                <c:pt idx="10069">
                  <c:v>16.234375</c:v>
                </c:pt>
                <c:pt idx="10070">
                  <c:v>-2.765625</c:v>
                </c:pt>
                <c:pt idx="10071">
                  <c:v>85.234375</c:v>
                </c:pt>
                <c:pt idx="10072">
                  <c:v>-28.765625</c:v>
                </c:pt>
                <c:pt idx="10073">
                  <c:v>26.234375</c:v>
                </c:pt>
                <c:pt idx="10074">
                  <c:v>83.234375</c:v>
                </c:pt>
                <c:pt idx="10075">
                  <c:v>65.234375</c:v>
                </c:pt>
                <c:pt idx="10076">
                  <c:v>-71.765625</c:v>
                </c:pt>
                <c:pt idx="10077">
                  <c:v>66.234375</c:v>
                </c:pt>
                <c:pt idx="10078">
                  <c:v>10.234375</c:v>
                </c:pt>
                <c:pt idx="10079">
                  <c:v>-1.765625</c:v>
                </c:pt>
                <c:pt idx="10080">
                  <c:v>65.234375</c:v>
                </c:pt>
                <c:pt idx="10081">
                  <c:v>-73.765625</c:v>
                </c:pt>
                <c:pt idx="10082">
                  <c:v>-56.765625</c:v>
                </c:pt>
                <c:pt idx="10083">
                  <c:v>35.234375</c:v>
                </c:pt>
                <c:pt idx="10084">
                  <c:v>-3.765625</c:v>
                </c:pt>
                <c:pt idx="10085">
                  <c:v>22.234375</c:v>
                </c:pt>
                <c:pt idx="10086">
                  <c:v>70.234375</c:v>
                </c:pt>
                <c:pt idx="10087">
                  <c:v>10.234375</c:v>
                </c:pt>
                <c:pt idx="10088">
                  <c:v>36.234375</c:v>
                </c:pt>
                <c:pt idx="10089">
                  <c:v>-41.765625</c:v>
                </c:pt>
                <c:pt idx="10090">
                  <c:v>85.234375</c:v>
                </c:pt>
                <c:pt idx="10091">
                  <c:v>6.234375</c:v>
                </c:pt>
                <c:pt idx="10092">
                  <c:v>-27.765625</c:v>
                </c:pt>
                <c:pt idx="10093">
                  <c:v>9.234375</c:v>
                </c:pt>
                <c:pt idx="10094">
                  <c:v>39.234375</c:v>
                </c:pt>
                <c:pt idx="10095">
                  <c:v>-56.765625</c:v>
                </c:pt>
                <c:pt idx="10096">
                  <c:v>27.234375</c:v>
                </c:pt>
                <c:pt idx="10097">
                  <c:v>28.234375</c:v>
                </c:pt>
                <c:pt idx="10098">
                  <c:v>31.234375</c:v>
                </c:pt>
                <c:pt idx="10099">
                  <c:v>8.234375</c:v>
                </c:pt>
                <c:pt idx="10100">
                  <c:v>14.16796875</c:v>
                </c:pt>
                <c:pt idx="10101">
                  <c:v>82.16796875</c:v>
                </c:pt>
                <c:pt idx="10102">
                  <c:v>8.16796875</c:v>
                </c:pt>
                <c:pt idx="10103">
                  <c:v>59.16796875</c:v>
                </c:pt>
                <c:pt idx="10104">
                  <c:v>1.16796875</c:v>
                </c:pt>
                <c:pt idx="10105">
                  <c:v>-71.83203125</c:v>
                </c:pt>
                <c:pt idx="10106">
                  <c:v>85.16796875</c:v>
                </c:pt>
                <c:pt idx="10107">
                  <c:v>6.16796875</c:v>
                </c:pt>
                <c:pt idx="10108">
                  <c:v>59.16796875</c:v>
                </c:pt>
                <c:pt idx="10109">
                  <c:v>-9.83203125</c:v>
                </c:pt>
                <c:pt idx="10110">
                  <c:v>47.16796875</c:v>
                </c:pt>
                <c:pt idx="10111">
                  <c:v>7.16796875</c:v>
                </c:pt>
                <c:pt idx="10112">
                  <c:v>30.16796875</c:v>
                </c:pt>
                <c:pt idx="10113">
                  <c:v>2.16796875</c:v>
                </c:pt>
                <c:pt idx="10114">
                  <c:v>60.16796875</c:v>
                </c:pt>
                <c:pt idx="10115">
                  <c:v>-65.83203125</c:v>
                </c:pt>
                <c:pt idx="10116">
                  <c:v>16.16796875</c:v>
                </c:pt>
                <c:pt idx="10117">
                  <c:v>43.16796875</c:v>
                </c:pt>
                <c:pt idx="10118">
                  <c:v>41.16796875</c:v>
                </c:pt>
                <c:pt idx="10119">
                  <c:v>-7.83203125</c:v>
                </c:pt>
                <c:pt idx="10120">
                  <c:v>68.16796875</c:v>
                </c:pt>
                <c:pt idx="10121">
                  <c:v>1.16796875</c:v>
                </c:pt>
                <c:pt idx="10122">
                  <c:v>40.16796875</c:v>
                </c:pt>
                <c:pt idx="10123">
                  <c:v>-24.83203125</c:v>
                </c:pt>
                <c:pt idx="10124">
                  <c:v>-7.83203125</c:v>
                </c:pt>
                <c:pt idx="10125">
                  <c:v>40.16796875</c:v>
                </c:pt>
                <c:pt idx="10126">
                  <c:v>43.16796875</c:v>
                </c:pt>
                <c:pt idx="10127">
                  <c:v>-22.83203125</c:v>
                </c:pt>
                <c:pt idx="10128">
                  <c:v>36.16796875</c:v>
                </c:pt>
                <c:pt idx="10129">
                  <c:v>-18.83203125</c:v>
                </c:pt>
                <c:pt idx="10130">
                  <c:v>-17.83203125</c:v>
                </c:pt>
                <c:pt idx="10131">
                  <c:v>15.16796875</c:v>
                </c:pt>
                <c:pt idx="10132">
                  <c:v>-26.83203125</c:v>
                </c:pt>
                <c:pt idx="10133">
                  <c:v>13.16796875</c:v>
                </c:pt>
                <c:pt idx="10134">
                  <c:v>85.16796875</c:v>
                </c:pt>
                <c:pt idx="10135">
                  <c:v>-5.83203125</c:v>
                </c:pt>
                <c:pt idx="10136">
                  <c:v>-20.83203125</c:v>
                </c:pt>
                <c:pt idx="10137">
                  <c:v>42.16796875</c:v>
                </c:pt>
                <c:pt idx="10138">
                  <c:v>4.16796875</c:v>
                </c:pt>
                <c:pt idx="10139">
                  <c:v>47.16796875</c:v>
                </c:pt>
                <c:pt idx="10140">
                  <c:v>24.16796875</c:v>
                </c:pt>
                <c:pt idx="10141">
                  <c:v>11.16796875</c:v>
                </c:pt>
                <c:pt idx="10142">
                  <c:v>-33.83203125</c:v>
                </c:pt>
                <c:pt idx="10143">
                  <c:v>-5.83203125</c:v>
                </c:pt>
                <c:pt idx="10144">
                  <c:v>-11.83203125</c:v>
                </c:pt>
                <c:pt idx="10145">
                  <c:v>-20.83203125</c:v>
                </c:pt>
                <c:pt idx="10146">
                  <c:v>-45.83203125</c:v>
                </c:pt>
                <c:pt idx="10147">
                  <c:v>21.16796875</c:v>
                </c:pt>
                <c:pt idx="10148">
                  <c:v>11.16796875</c:v>
                </c:pt>
                <c:pt idx="10149">
                  <c:v>8.16796875</c:v>
                </c:pt>
                <c:pt idx="10150">
                  <c:v>59.16796875</c:v>
                </c:pt>
                <c:pt idx="10151">
                  <c:v>-36.83203125</c:v>
                </c:pt>
                <c:pt idx="10152">
                  <c:v>16.16796875</c:v>
                </c:pt>
                <c:pt idx="10153">
                  <c:v>-42.83203125</c:v>
                </c:pt>
                <c:pt idx="10154">
                  <c:v>39.16796875</c:v>
                </c:pt>
                <c:pt idx="10155">
                  <c:v>29.16796875</c:v>
                </c:pt>
                <c:pt idx="10156">
                  <c:v>-41.83203125</c:v>
                </c:pt>
                <c:pt idx="10157">
                  <c:v>37.16796875</c:v>
                </c:pt>
                <c:pt idx="10158">
                  <c:v>-6.83203125</c:v>
                </c:pt>
                <c:pt idx="10159">
                  <c:v>71.16796875</c:v>
                </c:pt>
                <c:pt idx="10160">
                  <c:v>6.16796875</c:v>
                </c:pt>
                <c:pt idx="10161">
                  <c:v>27.16796875</c:v>
                </c:pt>
                <c:pt idx="10162">
                  <c:v>37.16796875</c:v>
                </c:pt>
                <c:pt idx="10163">
                  <c:v>15.16796875</c:v>
                </c:pt>
                <c:pt idx="10164">
                  <c:v>-9.83203125</c:v>
                </c:pt>
                <c:pt idx="10165">
                  <c:v>-2.83203125</c:v>
                </c:pt>
                <c:pt idx="10166">
                  <c:v>25.16796875</c:v>
                </c:pt>
                <c:pt idx="10167">
                  <c:v>-1.83203125</c:v>
                </c:pt>
                <c:pt idx="10168">
                  <c:v>-39.83203125</c:v>
                </c:pt>
                <c:pt idx="10169">
                  <c:v>41.16796875</c:v>
                </c:pt>
                <c:pt idx="10170">
                  <c:v>-13.83203125</c:v>
                </c:pt>
                <c:pt idx="10171">
                  <c:v>-67.83203125</c:v>
                </c:pt>
                <c:pt idx="10172">
                  <c:v>129.16796880000001</c:v>
                </c:pt>
                <c:pt idx="10173">
                  <c:v>-13.83203125</c:v>
                </c:pt>
                <c:pt idx="10174">
                  <c:v>24.16796875</c:v>
                </c:pt>
                <c:pt idx="10175">
                  <c:v>-69.83203125</c:v>
                </c:pt>
                <c:pt idx="10176">
                  <c:v>-21.83203125</c:v>
                </c:pt>
                <c:pt idx="10177">
                  <c:v>62.16796875</c:v>
                </c:pt>
                <c:pt idx="10178">
                  <c:v>-30.83203125</c:v>
                </c:pt>
                <c:pt idx="10179">
                  <c:v>25.16796875</c:v>
                </c:pt>
                <c:pt idx="10180">
                  <c:v>1.16796875</c:v>
                </c:pt>
                <c:pt idx="10181">
                  <c:v>9.16796875</c:v>
                </c:pt>
                <c:pt idx="10182">
                  <c:v>60.16796875</c:v>
                </c:pt>
                <c:pt idx="10183">
                  <c:v>-15.83203125</c:v>
                </c:pt>
                <c:pt idx="10184">
                  <c:v>54.16796875</c:v>
                </c:pt>
                <c:pt idx="10185">
                  <c:v>41.16796875</c:v>
                </c:pt>
                <c:pt idx="10186">
                  <c:v>15.16796875</c:v>
                </c:pt>
                <c:pt idx="10187">
                  <c:v>-32.83203125</c:v>
                </c:pt>
                <c:pt idx="10188">
                  <c:v>18.16796875</c:v>
                </c:pt>
                <c:pt idx="10189">
                  <c:v>-44.83203125</c:v>
                </c:pt>
                <c:pt idx="10190">
                  <c:v>90.16796875</c:v>
                </c:pt>
                <c:pt idx="10191">
                  <c:v>-33.83203125</c:v>
                </c:pt>
                <c:pt idx="10192">
                  <c:v>40.16796875</c:v>
                </c:pt>
                <c:pt idx="10193">
                  <c:v>55.16796875</c:v>
                </c:pt>
                <c:pt idx="10194">
                  <c:v>-34.83203125</c:v>
                </c:pt>
                <c:pt idx="10195">
                  <c:v>-26.83203125</c:v>
                </c:pt>
                <c:pt idx="10196">
                  <c:v>75.16796875</c:v>
                </c:pt>
                <c:pt idx="10197">
                  <c:v>-10.83203125</c:v>
                </c:pt>
                <c:pt idx="10198">
                  <c:v>-40.83203125</c:v>
                </c:pt>
                <c:pt idx="10199">
                  <c:v>51.16796875</c:v>
                </c:pt>
                <c:pt idx="10200">
                  <c:v>-31.83203125</c:v>
                </c:pt>
                <c:pt idx="10201">
                  <c:v>-40.83203125</c:v>
                </c:pt>
                <c:pt idx="10202">
                  <c:v>69.16796875</c:v>
                </c:pt>
                <c:pt idx="10203">
                  <c:v>-39.83203125</c:v>
                </c:pt>
                <c:pt idx="10204">
                  <c:v>31.16796875</c:v>
                </c:pt>
                <c:pt idx="10205">
                  <c:v>-69.83203125</c:v>
                </c:pt>
                <c:pt idx="10206">
                  <c:v>41.16796875</c:v>
                </c:pt>
                <c:pt idx="10207">
                  <c:v>-4.83203125</c:v>
                </c:pt>
                <c:pt idx="10208">
                  <c:v>44.16796875</c:v>
                </c:pt>
                <c:pt idx="10209">
                  <c:v>-26.83203125</c:v>
                </c:pt>
                <c:pt idx="10210">
                  <c:v>-110.8320312</c:v>
                </c:pt>
                <c:pt idx="10211">
                  <c:v>-32.83203125</c:v>
                </c:pt>
                <c:pt idx="10212">
                  <c:v>-10.83203125</c:v>
                </c:pt>
                <c:pt idx="10213">
                  <c:v>-8.83203125</c:v>
                </c:pt>
                <c:pt idx="10214">
                  <c:v>-3.83203125</c:v>
                </c:pt>
                <c:pt idx="10215">
                  <c:v>-48.83203125</c:v>
                </c:pt>
                <c:pt idx="10216">
                  <c:v>53.16796875</c:v>
                </c:pt>
                <c:pt idx="10217">
                  <c:v>-0.83203125</c:v>
                </c:pt>
                <c:pt idx="10218">
                  <c:v>-59.83203125</c:v>
                </c:pt>
                <c:pt idx="10219">
                  <c:v>-48.83203125</c:v>
                </c:pt>
                <c:pt idx="10220">
                  <c:v>-14.83203125</c:v>
                </c:pt>
                <c:pt idx="10221">
                  <c:v>36.16796875</c:v>
                </c:pt>
                <c:pt idx="10222">
                  <c:v>-53.83203125</c:v>
                </c:pt>
                <c:pt idx="10223">
                  <c:v>92.16796875</c:v>
                </c:pt>
                <c:pt idx="10224">
                  <c:v>-81.83203125</c:v>
                </c:pt>
                <c:pt idx="10225">
                  <c:v>-15.83203125</c:v>
                </c:pt>
                <c:pt idx="10226">
                  <c:v>-36.83203125</c:v>
                </c:pt>
                <c:pt idx="10227">
                  <c:v>-61.83203125</c:v>
                </c:pt>
                <c:pt idx="10228">
                  <c:v>-71.83203125</c:v>
                </c:pt>
                <c:pt idx="10229">
                  <c:v>-33.83203125</c:v>
                </c:pt>
                <c:pt idx="10230">
                  <c:v>47.16796875</c:v>
                </c:pt>
                <c:pt idx="10231">
                  <c:v>5.16796875</c:v>
                </c:pt>
                <c:pt idx="10232">
                  <c:v>-0.83203125</c:v>
                </c:pt>
                <c:pt idx="10233">
                  <c:v>-44.83203125</c:v>
                </c:pt>
                <c:pt idx="10234">
                  <c:v>-22.83203125</c:v>
                </c:pt>
                <c:pt idx="10235">
                  <c:v>17.16796875</c:v>
                </c:pt>
                <c:pt idx="10236">
                  <c:v>30.16796875</c:v>
                </c:pt>
                <c:pt idx="10237">
                  <c:v>57.16796875</c:v>
                </c:pt>
                <c:pt idx="10238">
                  <c:v>-15.83203125</c:v>
                </c:pt>
                <c:pt idx="10239">
                  <c:v>19.16796875</c:v>
                </c:pt>
                <c:pt idx="10240">
                  <c:v>-36.83203125</c:v>
                </c:pt>
                <c:pt idx="10241">
                  <c:v>-17.83203125</c:v>
                </c:pt>
                <c:pt idx="10242">
                  <c:v>-52.83203125</c:v>
                </c:pt>
                <c:pt idx="10243">
                  <c:v>-43.83203125</c:v>
                </c:pt>
                <c:pt idx="10244">
                  <c:v>-2.83203125</c:v>
                </c:pt>
                <c:pt idx="10245">
                  <c:v>33.16796875</c:v>
                </c:pt>
                <c:pt idx="10246">
                  <c:v>-49.83203125</c:v>
                </c:pt>
                <c:pt idx="10247">
                  <c:v>-24.83203125</c:v>
                </c:pt>
                <c:pt idx="10248">
                  <c:v>8.16796875</c:v>
                </c:pt>
                <c:pt idx="10249">
                  <c:v>-7.83203125</c:v>
                </c:pt>
                <c:pt idx="10250">
                  <c:v>-3.83203125</c:v>
                </c:pt>
                <c:pt idx="10251">
                  <c:v>16.16796875</c:v>
                </c:pt>
                <c:pt idx="10252">
                  <c:v>-15.83203125</c:v>
                </c:pt>
                <c:pt idx="10253">
                  <c:v>28.16796875</c:v>
                </c:pt>
                <c:pt idx="10254">
                  <c:v>-29.83203125</c:v>
                </c:pt>
                <c:pt idx="10255">
                  <c:v>-49.83203125</c:v>
                </c:pt>
                <c:pt idx="10256">
                  <c:v>-41.83203125</c:v>
                </c:pt>
                <c:pt idx="10257">
                  <c:v>-58.83203125</c:v>
                </c:pt>
                <c:pt idx="10258">
                  <c:v>-30.83203125</c:v>
                </c:pt>
                <c:pt idx="10259">
                  <c:v>-41.83203125</c:v>
                </c:pt>
                <c:pt idx="10260">
                  <c:v>-54.83203125</c:v>
                </c:pt>
                <c:pt idx="10261">
                  <c:v>-97.87109375</c:v>
                </c:pt>
                <c:pt idx="10262">
                  <c:v>-30.87109375</c:v>
                </c:pt>
                <c:pt idx="10263">
                  <c:v>7.12890625</c:v>
                </c:pt>
                <c:pt idx="10264">
                  <c:v>-83.87109375</c:v>
                </c:pt>
                <c:pt idx="10265">
                  <c:v>3.12890625</c:v>
                </c:pt>
                <c:pt idx="10266">
                  <c:v>-24.87109375</c:v>
                </c:pt>
                <c:pt idx="10267">
                  <c:v>-17.87109375</c:v>
                </c:pt>
                <c:pt idx="10268">
                  <c:v>-20.87109375</c:v>
                </c:pt>
                <c:pt idx="10269">
                  <c:v>-47.87109375</c:v>
                </c:pt>
                <c:pt idx="10270">
                  <c:v>63.12890625</c:v>
                </c:pt>
                <c:pt idx="10271">
                  <c:v>24.12890625</c:v>
                </c:pt>
                <c:pt idx="10272">
                  <c:v>-34.87109375</c:v>
                </c:pt>
                <c:pt idx="10273">
                  <c:v>-18.87109375</c:v>
                </c:pt>
                <c:pt idx="10274">
                  <c:v>17.12890625</c:v>
                </c:pt>
                <c:pt idx="10275">
                  <c:v>30.12890625</c:v>
                </c:pt>
                <c:pt idx="10276">
                  <c:v>12.12890625</c:v>
                </c:pt>
                <c:pt idx="10277">
                  <c:v>9.12890625</c:v>
                </c:pt>
                <c:pt idx="10278">
                  <c:v>-19.87109375</c:v>
                </c:pt>
                <c:pt idx="10279">
                  <c:v>-34.87109375</c:v>
                </c:pt>
                <c:pt idx="10280">
                  <c:v>101.1289062</c:v>
                </c:pt>
                <c:pt idx="10281">
                  <c:v>-7.87109375</c:v>
                </c:pt>
                <c:pt idx="10282">
                  <c:v>-9.87109375</c:v>
                </c:pt>
                <c:pt idx="10283">
                  <c:v>-15.87109375</c:v>
                </c:pt>
                <c:pt idx="10284">
                  <c:v>8.12890625</c:v>
                </c:pt>
                <c:pt idx="10285">
                  <c:v>11.12890625</c:v>
                </c:pt>
                <c:pt idx="10286">
                  <c:v>-38.87109375</c:v>
                </c:pt>
                <c:pt idx="10287">
                  <c:v>-23.87109375</c:v>
                </c:pt>
                <c:pt idx="10288">
                  <c:v>-22.87109375</c:v>
                </c:pt>
                <c:pt idx="10289">
                  <c:v>46.12890625</c:v>
                </c:pt>
                <c:pt idx="10290">
                  <c:v>6.12890625</c:v>
                </c:pt>
                <c:pt idx="10291">
                  <c:v>-76.87109375</c:v>
                </c:pt>
                <c:pt idx="10292">
                  <c:v>93.12890625</c:v>
                </c:pt>
                <c:pt idx="10293">
                  <c:v>-30.87109375</c:v>
                </c:pt>
                <c:pt idx="10294">
                  <c:v>-122.8710938</c:v>
                </c:pt>
                <c:pt idx="10295">
                  <c:v>1.12890625</c:v>
                </c:pt>
                <c:pt idx="10296">
                  <c:v>64.12890625</c:v>
                </c:pt>
                <c:pt idx="10297">
                  <c:v>63.12890625</c:v>
                </c:pt>
                <c:pt idx="10298">
                  <c:v>-6.87109375</c:v>
                </c:pt>
                <c:pt idx="10299">
                  <c:v>-21.87109375</c:v>
                </c:pt>
                <c:pt idx="10300">
                  <c:v>59.12890625</c:v>
                </c:pt>
                <c:pt idx="10301">
                  <c:v>-31.87109375</c:v>
                </c:pt>
                <c:pt idx="10302">
                  <c:v>-25.87109375</c:v>
                </c:pt>
                <c:pt idx="10303">
                  <c:v>6.12890625</c:v>
                </c:pt>
                <c:pt idx="10304">
                  <c:v>-34.87109375</c:v>
                </c:pt>
                <c:pt idx="10305">
                  <c:v>31.12890625</c:v>
                </c:pt>
                <c:pt idx="10306">
                  <c:v>-95.87109375</c:v>
                </c:pt>
                <c:pt idx="10307">
                  <c:v>-103.8710938</c:v>
                </c:pt>
                <c:pt idx="10308">
                  <c:v>-43.87109375</c:v>
                </c:pt>
                <c:pt idx="10309">
                  <c:v>-66.87109375</c:v>
                </c:pt>
                <c:pt idx="10310">
                  <c:v>34.12890625</c:v>
                </c:pt>
                <c:pt idx="10311">
                  <c:v>33.12890625</c:v>
                </c:pt>
                <c:pt idx="10312">
                  <c:v>-36.87109375</c:v>
                </c:pt>
                <c:pt idx="10313">
                  <c:v>-46.87109375</c:v>
                </c:pt>
                <c:pt idx="10314">
                  <c:v>100.1289062</c:v>
                </c:pt>
                <c:pt idx="10315">
                  <c:v>73.12890625</c:v>
                </c:pt>
                <c:pt idx="10316">
                  <c:v>60.12890625</c:v>
                </c:pt>
                <c:pt idx="10317">
                  <c:v>-45.87109375</c:v>
                </c:pt>
                <c:pt idx="10318">
                  <c:v>8.12890625</c:v>
                </c:pt>
                <c:pt idx="10319">
                  <c:v>-76.87109375</c:v>
                </c:pt>
                <c:pt idx="10320">
                  <c:v>3.12890625</c:v>
                </c:pt>
                <c:pt idx="10321">
                  <c:v>13.12890625</c:v>
                </c:pt>
                <c:pt idx="10322">
                  <c:v>19.12890625</c:v>
                </c:pt>
                <c:pt idx="10323">
                  <c:v>42.12890625</c:v>
                </c:pt>
                <c:pt idx="10324">
                  <c:v>21.12890625</c:v>
                </c:pt>
                <c:pt idx="10325">
                  <c:v>-1.87109375</c:v>
                </c:pt>
                <c:pt idx="10326">
                  <c:v>-20.87109375</c:v>
                </c:pt>
                <c:pt idx="10327">
                  <c:v>-39.87109375</c:v>
                </c:pt>
                <c:pt idx="10328">
                  <c:v>48.12890625</c:v>
                </c:pt>
                <c:pt idx="10329">
                  <c:v>13.12890625</c:v>
                </c:pt>
                <c:pt idx="10330">
                  <c:v>-20.87109375</c:v>
                </c:pt>
                <c:pt idx="10331">
                  <c:v>23.12890625</c:v>
                </c:pt>
                <c:pt idx="10332">
                  <c:v>-85.87109375</c:v>
                </c:pt>
                <c:pt idx="10333">
                  <c:v>55.12890625</c:v>
                </c:pt>
                <c:pt idx="10334">
                  <c:v>-66.87109375</c:v>
                </c:pt>
                <c:pt idx="10335">
                  <c:v>-12.87109375</c:v>
                </c:pt>
                <c:pt idx="10336">
                  <c:v>27.33984375</c:v>
                </c:pt>
                <c:pt idx="10337">
                  <c:v>-76.66015625</c:v>
                </c:pt>
                <c:pt idx="10338">
                  <c:v>6.33984375</c:v>
                </c:pt>
                <c:pt idx="10339">
                  <c:v>-63.66015625</c:v>
                </c:pt>
                <c:pt idx="10340">
                  <c:v>-36.66015625</c:v>
                </c:pt>
                <c:pt idx="10341">
                  <c:v>-40.66015625</c:v>
                </c:pt>
                <c:pt idx="10342">
                  <c:v>4.33984375</c:v>
                </c:pt>
                <c:pt idx="10343">
                  <c:v>9.33984375</c:v>
                </c:pt>
                <c:pt idx="10344">
                  <c:v>29.33984375</c:v>
                </c:pt>
                <c:pt idx="10345">
                  <c:v>-35.66015625</c:v>
                </c:pt>
                <c:pt idx="10346">
                  <c:v>-66.66015625</c:v>
                </c:pt>
                <c:pt idx="10347">
                  <c:v>29.33984375</c:v>
                </c:pt>
                <c:pt idx="10348">
                  <c:v>-29.66015625</c:v>
                </c:pt>
                <c:pt idx="10349">
                  <c:v>-21.66015625</c:v>
                </c:pt>
                <c:pt idx="10350">
                  <c:v>44.33984375</c:v>
                </c:pt>
                <c:pt idx="10351">
                  <c:v>9.33984375</c:v>
                </c:pt>
                <c:pt idx="10352">
                  <c:v>66.33984375</c:v>
                </c:pt>
                <c:pt idx="10353">
                  <c:v>47.33984375</c:v>
                </c:pt>
                <c:pt idx="10354">
                  <c:v>-40.66015625</c:v>
                </c:pt>
                <c:pt idx="10355">
                  <c:v>-25.66015625</c:v>
                </c:pt>
                <c:pt idx="10356">
                  <c:v>51.33984375</c:v>
                </c:pt>
                <c:pt idx="10357">
                  <c:v>6.33984375</c:v>
                </c:pt>
                <c:pt idx="10358">
                  <c:v>69.33984375</c:v>
                </c:pt>
                <c:pt idx="10359">
                  <c:v>-71.66015625</c:v>
                </c:pt>
                <c:pt idx="10360">
                  <c:v>13.33984375</c:v>
                </c:pt>
                <c:pt idx="10361">
                  <c:v>26.33984375</c:v>
                </c:pt>
                <c:pt idx="10362">
                  <c:v>-0.66015625</c:v>
                </c:pt>
                <c:pt idx="10363">
                  <c:v>34.33984375</c:v>
                </c:pt>
                <c:pt idx="10364">
                  <c:v>12.33984375</c:v>
                </c:pt>
                <c:pt idx="10365">
                  <c:v>-24.66015625</c:v>
                </c:pt>
                <c:pt idx="10366">
                  <c:v>-59.66015625</c:v>
                </c:pt>
                <c:pt idx="10367">
                  <c:v>-57.66015625</c:v>
                </c:pt>
                <c:pt idx="10368">
                  <c:v>-29.66015625</c:v>
                </c:pt>
                <c:pt idx="10369">
                  <c:v>-38.66015625</c:v>
                </c:pt>
                <c:pt idx="10370">
                  <c:v>-21.66015625</c:v>
                </c:pt>
                <c:pt idx="10371">
                  <c:v>-38.66015625</c:v>
                </c:pt>
                <c:pt idx="10372">
                  <c:v>-24.66015625</c:v>
                </c:pt>
                <c:pt idx="10373">
                  <c:v>-10.66015625</c:v>
                </c:pt>
                <c:pt idx="10374">
                  <c:v>38.33984375</c:v>
                </c:pt>
                <c:pt idx="10375">
                  <c:v>22.33984375</c:v>
                </c:pt>
                <c:pt idx="10376">
                  <c:v>29.33984375</c:v>
                </c:pt>
                <c:pt idx="10377">
                  <c:v>-19.66015625</c:v>
                </c:pt>
                <c:pt idx="10378">
                  <c:v>-49.66015625</c:v>
                </c:pt>
                <c:pt idx="10379">
                  <c:v>45.33984375</c:v>
                </c:pt>
                <c:pt idx="10380">
                  <c:v>-38.66015625</c:v>
                </c:pt>
                <c:pt idx="10381">
                  <c:v>9.33984375</c:v>
                </c:pt>
                <c:pt idx="10382">
                  <c:v>41.33984375</c:v>
                </c:pt>
                <c:pt idx="10383">
                  <c:v>45.33984375</c:v>
                </c:pt>
                <c:pt idx="10384">
                  <c:v>6.33984375</c:v>
                </c:pt>
                <c:pt idx="10385">
                  <c:v>24.33984375</c:v>
                </c:pt>
                <c:pt idx="10386">
                  <c:v>51.33984375</c:v>
                </c:pt>
                <c:pt idx="10387">
                  <c:v>-95.66015625</c:v>
                </c:pt>
                <c:pt idx="10388">
                  <c:v>1.33984375</c:v>
                </c:pt>
                <c:pt idx="10389">
                  <c:v>-26.66015625</c:v>
                </c:pt>
                <c:pt idx="10390">
                  <c:v>5.33984375</c:v>
                </c:pt>
                <c:pt idx="10391">
                  <c:v>-21.66015625</c:v>
                </c:pt>
                <c:pt idx="10392">
                  <c:v>-43.66015625</c:v>
                </c:pt>
                <c:pt idx="10393">
                  <c:v>-36.66015625</c:v>
                </c:pt>
                <c:pt idx="10394">
                  <c:v>-44.66015625</c:v>
                </c:pt>
                <c:pt idx="10395">
                  <c:v>-8.66015625</c:v>
                </c:pt>
                <c:pt idx="10396">
                  <c:v>-10.66015625</c:v>
                </c:pt>
                <c:pt idx="10397">
                  <c:v>-75.66015625</c:v>
                </c:pt>
                <c:pt idx="10398">
                  <c:v>-50.66015625</c:v>
                </c:pt>
                <c:pt idx="10399">
                  <c:v>-65.66015625</c:v>
                </c:pt>
                <c:pt idx="10400">
                  <c:v>-34.66015625</c:v>
                </c:pt>
                <c:pt idx="10401">
                  <c:v>-51.66015625</c:v>
                </c:pt>
                <c:pt idx="10402">
                  <c:v>-11.66015625</c:v>
                </c:pt>
                <c:pt idx="10403">
                  <c:v>-57.66015625</c:v>
                </c:pt>
                <c:pt idx="10404">
                  <c:v>-23.66015625</c:v>
                </c:pt>
                <c:pt idx="10405">
                  <c:v>47.33984375</c:v>
                </c:pt>
                <c:pt idx="10406">
                  <c:v>52.33984375</c:v>
                </c:pt>
                <c:pt idx="10407">
                  <c:v>-71.66015625</c:v>
                </c:pt>
                <c:pt idx="10408">
                  <c:v>25.33984375</c:v>
                </c:pt>
                <c:pt idx="10409">
                  <c:v>72.33984375</c:v>
                </c:pt>
                <c:pt idx="10410">
                  <c:v>-45.66015625</c:v>
                </c:pt>
                <c:pt idx="10411">
                  <c:v>25.33984375</c:v>
                </c:pt>
                <c:pt idx="10412">
                  <c:v>-67.66015625</c:v>
                </c:pt>
                <c:pt idx="10413">
                  <c:v>53.33984375</c:v>
                </c:pt>
                <c:pt idx="10414">
                  <c:v>-41.66015625</c:v>
                </c:pt>
                <c:pt idx="10415">
                  <c:v>83.33984375</c:v>
                </c:pt>
                <c:pt idx="10416">
                  <c:v>-99.66015625</c:v>
                </c:pt>
                <c:pt idx="10417">
                  <c:v>22.33984375</c:v>
                </c:pt>
                <c:pt idx="10418">
                  <c:v>-112.6601562</c:v>
                </c:pt>
                <c:pt idx="10419">
                  <c:v>11.33984375</c:v>
                </c:pt>
                <c:pt idx="10420">
                  <c:v>7.33984375</c:v>
                </c:pt>
                <c:pt idx="10421">
                  <c:v>-79.66015625</c:v>
                </c:pt>
                <c:pt idx="10422">
                  <c:v>-65.66015625</c:v>
                </c:pt>
                <c:pt idx="10423">
                  <c:v>69.33984375</c:v>
                </c:pt>
                <c:pt idx="10424">
                  <c:v>21.33984375</c:v>
                </c:pt>
                <c:pt idx="10425">
                  <c:v>-3.66015625</c:v>
                </c:pt>
                <c:pt idx="10426">
                  <c:v>2.33984375</c:v>
                </c:pt>
                <c:pt idx="10427">
                  <c:v>-52.66015625</c:v>
                </c:pt>
                <c:pt idx="10428">
                  <c:v>-18.66015625</c:v>
                </c:pt>
                <c:pt idx="10429">
                  <c:v>-21.66015625</c:v>
                </c:pt>
                <c:pt idx="10430">
                  <c:v>-31.66015625</c:v>
                </c:pt>
                <c:pt idx="10431">
                  <c:v>0.33984375</c:v>
                </c:pt>
                <c:pt idx="10432">
                  <c:v>-9.66015625</c:v>
                </c:pt>
                <c:pt idx="10433">
                  <c:v>-47.66015625</c:v>
                </c:pt>
                <c:pt idx="10434">
                  <c:v>-34.66015625</c:v>
                </c:pt>
                <c:pt idx="10435">
                  <c:v>-24.66015625</c:v>
                </c:pt>
                <c:pt idx="10436">
                  <c:v>-11.66015625</c:v>
                </c:pt>
                <c:pt idx="10437">
                  <c:v>-41.66015625</c:v>
                </c:pt>
                <c:pt idx="10438">
                  <c:v>-12.66015625</c:v>
                </c:pt>
                <c:pt idx="10439">
                  <c:v>-18.66015625</c:v>
                </c:pt>
                <c:pt idx="10440">
                  <c:v>-80.66015625</c:v>
                </c:pt>
                <c:pt idx="10441">
                  <c:v>-46.66015625</c:v>
                </c:pt>
                <c:pt idx="10442">
                  <c:v>23.33984375</c:v>
                </c:pt>
                <c:pt idx="10443">
                  <c:v>-32.66015625</c:v>
                </c:pt>
                <c:pt idx="10444">
                  <c:v>18.33984375</c:v>
                </c:pt>
                <c:pt idx="10445">
                  <c:v>3.33984375</c:v>
                </c:pt>
                <c:pt idx="10446">
                  <c:v>-49.66015625</c:v>
                </c:pt>
                <c:pt idx="10447">
                  <c:v>35.33984375</c:v>
                </c:pt>
                <c:pt idx="10448">
                  <c:v>91.12890625</c:v>
                </c:pt>
                <c:pt idx="10449">
                  <c:v>79.12890625</c:v>
                </c:pt>
                <c:pt idx="10450">
                  <c:v>75.12890625</c:v>
                </c:pt>
                <c:pt idx="10451">
                  <c:v>5.12890625</c:v>
                </c:pt>
                <c:pt idx="10452">
                  <c:v>15.12890625</c:v>
                </c:pt>
                <c:pt idx="10453">
                  <c:v>84.12890625</c:v>
                </c:pt>
                <c:pt idx="10454">
                  <c:v>46.12890625</c:v>
                </c:pt>
                <c:pt idx="10455">
                  <c:v>66.12890625</c:v>
                </c:pt>
                <c:pt idx="10456">
                  <c:v>-20.87109375</c:v>
                </c:pt>
                <c:pt idx="10457">
                  <c:v>-58.87109375</c:v>
                </c:pt>
                <c:pt idx="10458">
                  <c:v>-8.87109375</c:v>
                </c:pt>
                <c:pt idx="10459">
                  <c:v>-41.87109375</c:v>
                </c:pt>
                <c:pt idx="10460">
                  <c:v>-38.87109375</c:v>
                </c:pt>
                <c:pt idx="10461">
                  <c:v>-24.87109375</c:v>
                </c:pt>
                <c:pt idx="10462">
                  <c:v>20.12890625</c:v>
                </c:pt>
                <c:pt idx="10463">
                  <c:v>-12.87109375</c:v>
                </c:pt>
                <c:pt idx="10464">
                  <c:v>4.12890625</c:v>
                </c:pt>
                <c:pt idx="10465">
                  <c:v>45.12890625</c:v>
                </c:pt>
                <c:pt idx="10466">
                  <c:v>19.12890625</c:v>
                </c:pt>
                <c:pt idx="10467">
                  <c:v>-5.87109375</c:v>
                </c:pt>
                <c:pt idx="10468">
                  <c:v>101.1289062</c:v>
                </c:pt>
                <c:pt idx="10469">
                  <c:v>47.12890625</c:v>
                </c:pt>
                <c:pt idx="10470">
                  <c:v>51.12890625</c:v>
                </c:pt>
                <c:pt idx="10471">
                  <c:v>-30.87109375</c:v>
                </c:pt>
                <c:pt idx="10472">
                  <c:v>45.12890625</c:v>
                </c:pt>
                <c:pt idx="10473">
                  <c:v>-22.87109375</c:v>
                </c:pt>
                <c:pt idx="10474">
                  <c:v>64.12890625</c:v>
                </c:pt>
                <c:pt idx="10475">
                  <c:v>-11.87109375</c:v>
                </c:pt>
                <c:pt idx="10476">
                  <c:v>-46.87109375</c:v>
                </c:pt>
                <c:pt idx="10477">
                  <c:v>42.12890625</c:v>
                </c:pt>
                <c:pt idx="10478">
                  <c:v>-37.87109375</c:v>
                </c:pt>
                <c:pt idx="10479">
                  <c:v>6.12890625</c:v>
                </c:pt>
                <c:pt idx="10480">
                  <c:v>-19.87109375</c:v>
                </c:pt>
                <c:pt idx="10481">
                  <c:v>9.12890625</c:v>
                </c:pt>
                <c:pt idx="10482">
                  <c:v>-7.87109375</c:v>
                </c:pt>
                <c:pt idx="10483">
                  <c:v>-42.87109375</c:v>
                </c:pt>
                <c:pt idx="10484">
                  <c:v>-28.87109375</c:v>
                </c:pt>
                <c:pt idx="10485">
                  <c:v>-34.87109375</c:v>
                </c:pt>
                <c:pt idx="10486">
                  <c:v>-57.87109375</c:v>
                </c:pt>
                <c:pt idx="10487">
                  <c:v>-124.8710938</c:v>
                </c:pt>
                <c:pt idx="10488">
                  <c:v>-30.87109375</c:v>
                </c:pt>
                <c:pt idx="10489">
                  <c:v>54.12890625</c:v>
                </c:pt>
                <c:pt idx="10490">
                  <c:v>-89.87109375</c:v>
                </c:pt>
                <c:pt idx="10491">
                  <c:v>-43.87109375</c:v>
                </c:pt>
                <c:pt idx="10492">
                  <c:v>47.12890625</c:v>
                </c:pt>
                <c:pt idx="10493">
                  <c:v>100.1289062</c:v>
                </c:pt>
                <c:pt idx="10494">
                  <c:v>-27.87109375</c:v>
                </c:pt>
                <c:pt idx="10495">
                  <c:v>-37.87109375</c:v>
                </c:pt>
                <c:pt idx="10496">
                  <c:v>-39.87109375</c:v>
                </c:pt>
                <c:pt idx="10497">
                  <c:v>38.12890625</c:v>
                </c:pt>
                <c:pt idx="10498">
                  <c:v>-5.87109375</c:v>
                </c:pt>
                <c:pt idx="10499">
                  <c:v>19.12890625</c:v>
                </c:pt>
                <c:pt idx="10500">
                  <c:v>40.12890625</c:v>
                </c:pt>
                <c:pt idx="10501">
                  <c:v>3.12890625</c:v>
                </c:pt>
                <c:pt idx="10502">
                  <c:v>-11.87109375</c:v>
                </c:pt>
                <c:pt idx="10503">
                  <c:v>79.12890625</c:v>
                </c:pt>
                <c:pt idx="10504">
                  <c:v>76.12890625</c:v>
                </c:pt>
                <c:pt idx="10505">
                  <c:v>-17.87109375</c:v>
                </c:pt>
                <c:pt idx="10506">
                  <c:v>122.1289062</c:v>
                </c:pt>
                <c:pt idx="10507">
                  <c:v>96.12890625</c:v>
                </c:pt>
                <c:pt idx="10508">
                  <c:v>41.12890625</c:v>
                </c:pt>
                <c:pt idx="10509">
                  <c:v>-25.87109375</c:v>
                </c:pt>
                <c:pt idx="10510">
                  <c:v>14.12890625</c:v>
                </c:pt>
                <c:pt idx="10511">
                  <c:v>-2.87109375</c:v>
                </c:pt>
                <c:pt idx="10512">
                  <c:v>-8.87109375</c:v>
                </c:pt>
                <c:pt idx="10513">
                  <c:v>-68.87109375</c:v>
                </c:pt>
                <c:pt idx="10514">
                  <c:v>13.12890625</c:v>
                </c:pt>
                <c:pt idx="10515">
                  <c:v>-57.87109375</c:v>
                </c:pt>
                <c:pt idx="10516">
                  <c:v>60.12890625</c:v>
                </c:pt>
                <c:pt idx="10517">
                  <c:v>-38.87109375</c:v>
                </c:pt>
                <c:pt idx="10518">
                  <c:v>27.12890625</c:v>
                </c:pt>
                <c:pt idx="10519">
                  <c:v>59.12890625</c:v>
                </c:pt>
                <c:pt idx="10520">
                  <c:v>5.12890625</c:v>
                </c:pt>
                <c:pt idx="10521">
                  <c:v>-32.87109375</c:v>
                </c:pt>
                <c:pt idx="10522">
                  <c:v>-1.87109375</c:v>
                </c:pt>
                <c:pt idx="10523">
                  <c:v>-30.87109375</c:v>
                </c:pt>
                <c:pt idx="10524">
                  <c:v>42.12890625</c:v>
                </c:pt>
                <c:pt idx="10525">
                  <c:v>8.12890625</c:v>
                </c:pt>
                <c:pt idx="10526">
                  <c:v>-12.87109375</c:v>
                </c:pt>
                <c:pt idx="10527">
                  <c:v>-28.87109375</c:v>
                </c:pt>
                <c:pt idx="10528">
                  <c:v>-21.87109375</c:v>
                </c:pt>
                <c:pt idx="10529">
                  <c:v>93.12890625</c:v>
                </c:pt>
                <c:pt idx="10530">
                  <c:v>37.12890625</c:v>
                </c:pt>
                <c:pt idx="10531">
                  <c:v>-22.87109375</c:v>
                </c:pt>
                <c:pt idx="10532">
                  <c:v>-37.87109375</c:v>
                </c:pt>
                <c:pt idx="10533">
                  <c:v>-33.87109375</c:v>
                </c:pt>
                <c:pt idx="10534">
                  <c:v>-43.87109375</c:v>
                </c:pt>
                <c:pt idx="10535">
                  <c:v>26.12890625</c:v>
                </c:pt>
                <c:pt idx="10536">
                  <c:v>-37.87109375</c:v>
                </c:pt>
                <c:pt idx="10537">
                  <c:v>22.12890625</c:v>
                </c:pt>
                <c:pt idx="10538">
                  <c:v>-5.87109375</c:v>
                </c:pt>
                <c:pt idx="10539">
                  <c:v>22.12890625</c:v>
                </c:pt>
                <c:pt idx="10540">
                  <c:v>-5.87109375</c:v>
                </c:pt>
                <c:pt idx="10541">
                  <c:v>9.12890625</c:v>
                </c:pt>
                <c:pt idx="10542">
                  <c:v>4.12890625</c:v>
                </c:pt>
                <c:pt idx="10543">
                  <c:v>-49.87109375</c:v>
                </c:pt>
                <c:pt idx="10544">
                  <c:v>-56.87109375</c:v>
                </c:pt>
                <c:pt idx="10545">
                  <c:v>-21.87109375</c:v>
                </c:pt>
                <c:pt idx="10546">
                  <c:v>-2.87109375</c:v>
                </c:pt>
                <c:pt idx="10547">
                  <c:v>-27.87109375</c:v>
                </c:pt>
                <c:pt idx="10548">
                  <c:v>-26.87109375</c:v>
                </c:pt>
                <c:pt idx="10549">
                  <c:v>-43.8125</c:v>
                </c:pt>
                <c:pt idx="10550">
                  <c:v>74.1875</c:v>
                </c:pt>
                <c:pt idx="10551">
                  <c:v>-42.8125</c:v>
                </c:pt>
                <c:pt idx="10552">
                  <c:v>-36.8125</c:v>
                </c:pt>
                <c:pt idx="10553">
                  <c:v>-75.8125</c:v>
                </c:pt>
                <c:pt idx="10554">
                  <c:v>65.1875</c:v>
                </c:pt>
                <c:pt idx="10555">
                  <c:v>21.1875</c:v>
                </c:pt>
                <c:pt idx="10556">
                  <c:v>24.1875</c:v>
                </c:pt>
                <c:pt idx="10557">
                  <c:v>-27.8125</c:v>
                </c:pt>
                <c:pt idx="10558">
                  <c:v>9.1875</c:v>
                </c:pt>
                <c:pt idx="10559">
                  <c:v>44.1875</c:v>
                </c:pt>
                <c:pt idx="10560">
                  <c:v>-11.8125</c:v>
                </c:pt>
                <c:pt idx="10561">
                  <c:v>42.1875</c:v>
                </c:pt>
                <c:pt idx="10562">
                  <c:v>8.1875</c:v>
                </c:pt>
                <c:pt idx="10563">
                  <c:v>-7.8125</c:v>
                </c:pt>
                <c:pt idx="10564">
                  <c:v>-38.8125</c:v>
                </c:pt>
                <c:pt idx="10565">
                  <c:v>90.1875</c:v>
                </c:pt>
                <c:pt idx="10566">
                  <c:v>48.1875</c:v>
                </c:pt>
                <c:pt idx="10567">
                  <c:v>-15.8125</c:v>
                </c:pt>
                <c:pt idx="10568">
                  <c:v>30.1875</c:v>
                </c:pt>
                <c:pt idx="10569">
                  <c:v>-120.8125</c:v>
                </c:pt>
                <c:pt idx="10570">
                  <c:v>-38.8125</c:v>
                </c:pt>
                <c:pt idx="10571">
                  <c:v>33.1875</c:v>
                </c:pt>
                <c:pt idx="10572">
                  <c:v>3.1875</c:v>
                </c:pt>
                <c:pt idx="10573">
                  <c:v>-50.8125</c:v>
                </c:pt>
                <c:pt idx="10574">
                  <c:v>-21.8125</c:v>
                </c:pt>
                <c:pt idx="10575">
                  <c:v>89.1875</c:v>
                </c:pt>
                <c:pt idx="10576">
                  <c:v>-61.8125</c:v>
                </c:pt>
                <c:pt idx="10577">
                  <c:v>24.1875</c:v>
                </c:pt>
                <c:pt idx="10578">
                  <c:v>-42.8125</c:v>
                </c:pt>
                <c:pt idx="10579">
                  <c:v>-38.8125</c:v>
                </c:pt>
                <c:pt idx="10580">
                  <c:v>16.1875</c:v>
                </c:pt>
                <c:pt idx="10581">
                  <c:v>-22.8125</c:v>
                </c:pt>
                <c:pt idx="10582">
                  <c:v>32.1875</c:v>
                </c:pt>
                <c:pt idx="10583">
                  <c:v>12.1875</c:v>
                </c:pt>
                <c:pt idx="10584">
                  <c:v>-29.8125</c:v>
                </c:pt>
                <c:pt idx="10585">
                  <c:v>-86.8125</c:v>
                </c:pt>
                <c:pt idx="10586">
                  <c:v>7.1875</c:v>
                </c:pt>
                <c:pt idx="10587">
                  <c:v>-11.8125</c:v>
                </c:pt>
                <c:pt idx="10588">
                  <c:v>-29.8125</c:v>
                </c:pt>
                <c:pt idx="10589">
                  <c:v>60.1875</c:v>
                </c:pt>
                <c:pt idx="10590">
                  <c:v>23.1875</c:v>
                </c:pt>
                <c:pt idx="10591">
                  <c:v>-37.8125</c:v>
                </c:pt>
                <c:pt idx="10592">
                  <c:v>39.1875</c:v>
                </c:pt>
                <c:pt idx="10593">
                  <c:v>10.1875</c:v>
                </c:pt>
                <c:pt idx="10594">
                  <c:v>53.1875</c:v>
                </c:pt>
                <c:pt idx="10595">
                  <c:v>13.1875</c:v>
                </c:pt>
                <c:pt idx="10596">
                  <c:v>0.1875</c:v>
                </c:pt>
                <c:pt idx="10597">
                  <c:v>-8.8125</c:v>
                </c:pt>
                <c:pt idx="10598">
                  <c:v>10.1875</c:v>
                </c:pt>
                <c:pt idx="10599">
                  <c:v>61.1875</c:v>
                </c:pt>
                <c:pt idx="10600">
                  <c:v>-73.8125</c:v>
                </c:pt>
                <c:pt idx="10601">
                  <c:v>10.1875</c:v>
                </c:pt>
                <c:pt idx="10602">
                  <c:v>61.1875</c:v>
                </c:pt>
                <c:pt idx="10603">
                  <c:v>-39.8125</c:v>
                </c:pt>
                <c:pt idx="10604">
                  <c:v>26.1875</c:v>
                </c:pt>
                <c:pt idx="10605">
                  <c:v>41.1875</c:v>
                </c:pt>
                <c:pt idx="10606">
                  <c:v>53.1875</c:v>
                </c:pt>
                <c:pt idx="10607">
                  <c:v>-56.8125</c:v>
                </c:pt>
                <c:pt idx="10608">
                  <c:v>3.1875</c:v>
                </c:pt>
                <c:pt idx="10609">
                  <c:v>-54.8125</c:v>
                </c:pt>
                <c:pt idx="10610">
                  <c:v>74.1875</c:v>
                </c:pt>
                <c:pt idx="10611">
                  <c:v>-16.8125</c:v>
                </c:pt>
                <c:pt idx="10612">
                  <c:v>-7.8125</c:v>
                </c:pt>
                <c:pt idx="10613">
                  <c:v>-43.8125</c:v>
                </c:pt>
                <c:pt idx="10614">
                  <c:v>-41.8125</c:v>
                </c:pt>
                <c:pt idx="10615">
                  <c:v>49.1875</c:v>
                </c:pt>
                <c:pt idx="10616">
                  <c:v>36.1875</c:v>
                </c:pt>
                <c:pt idx="10617">
                  <c:v>-50.8125</c:v>
                </c:pt>
                <c:pt idx="10618">
                  <c:v>-10.8125</c:v>
                </c:pt>
                <c:pt idx="10619">
                  <c:v>16.24609375</c:v>
                </c:pt>
                <c:pt idx="10620">
                  <c:v>43.24609375</c:v>
                </c:pt>
                <c:pt idx="10621">
                  <c:v>50.24609375</c:v>
                </c:pt>
                <c:pt idx="10622">
                  <c:v>-35.75390625</c:v>
                </c:pt>
                <c:pt idx="10623">
                  <c:v>-24.75390625</c:v>
                </c:pt>
                <c:pt idx="10624">
                  <c:v>32.24609375</c:v>
                </c:pt>
                <c:pt idx="10625">
                  <c:v>45.24609375</c:v>
                </c:pt>
                <c:pt idx="10626">
                  <c:v>-86.75390625</c:v>
                </c:pt>
                <c:pt idx="10627">
                  <c:v>-46.75390625</c:v>
                </c:pt>
                <c:pt idx="10628">
                  <c:v>49.24609375</c:v>
                </c:pt>
                <c:pt idx="10629">
                  <c:v>14.24609375</c:v>
                </c:pt>
                <c:pt idx="10630">
                  <c:v>-20.75390625</c:v>
                </c:pt>
                <c:pt idx="10631">
                  <c:v>-4.75390625</c:v>
                </c:pt>
                <c:pt idx="10632">
                  <c:v>7.24609375</c:v>
                </c:pt>
                <c:pt idx="10633">
                  <c:v>5.24609375</c:v>
                </c:pt>
                <c:pt idx="10634">
                  <c:v>-57.75390625</c:v>
                </c:pt>
                <c:pt idx="10635">
                  <c:v>-25.75390625</c:v>
                </c:pt>
                <c:pt idx="10636">
                  <c:v>-67.75390625</c:v>
                </c:pt>
                <c:pt idx="10637">
                  <c:v>-5.75390625</c:v>
                </c:pt>
                <c:pt idx="10638">
                  <c:v>2.24609375</c:v>
                </c:pt>
                <c:pt idx="10639">
                  <c:v>76.24609375</c:v>
                </c:pt>
                <c:pt idx="10640">
                  <c:v>17.24609375</c:v>
                </c:pt>
                <c:pt idx="10641">
                  <c:v>-77.75390625</c:v>
                </c:pt>
                <c:pt idx="10642">
                  <c:v>-22.75390625</c:v>
                </c:pt>
                <c:pt idx="10643">
                  <c:v>71.24609375</c:v>
                </c:pt>
                <c:pt idx="10644">
                  <c:v>-57.75390625</c:v>
                </c:pt>
                <c:pt idx="10645">
                  <c:v>-16.75390625</c:v>
                </c:pt>
                <c:pt idx="10646">
                  <c:v>3.24609375</c:v>
                </c:pt>
                <c:pt idx="10647">
                  <c:v>49.24609375</c:v>
                </c:pt>
                <c:pt idx="10648">
                  <c:v>-5.75390625</c:v>
                </c:pt>
                <c:pt idx="10649">
                  <c:v>-35.75390625</c:v>
                </c:pt>
                <c:pt idx="10650">
                  <c:v>34.24609375</c:v>
                </c:pt>
                <c:pt idx="10651">
                  <c:v>-89.75390625</c:v>
                </c:pt>
                <c:pt idx="10652">
                  <c:v>54.24609375</c:v>
                </c:pt>
                <c:pt idx="10653">
                  <c:v>19.24609375</c:v>
                </c:pt>
                <c:pt idx="10654">
                  <c:v>62.24609375</c:v>
                </c:pt>
                <c:pt idx="10655">
                  <c:v>4.24609375</c:v>
                </c:pt>
                <c:pt idx="10656">
                  <c:v>26.24609375</c:v>
                </c:pt>
                <c:pt idx="10657">
                  <c:v>10.24609375</c:v>
                </c:pt>
                <c:pt idx="10658">
                  <c:v>15.24609375</c:v>
                </c:pt>
                <c:pt idx="10659">
                  <c:v>-69.75390625</c:v>
                </c:pt>
                <c:pt idx="10660">
                  <c:v>55.24609375</c:v>
                </c:pt>
                <c:pt idx="10661">
                  <c:v>45.24609375</c:v>
                </c:pt>
                <c:pt idx="10662">
                  <c:v>21.24609375</c:v>
                </c:pt>
                <c:pt idx="10663">
                  <c:v>49.24609375</c:v>
                </c:pt>
                <c:pt idx="10664">
                  <c:v>89.24609375</c:v>
                </c:pt>
                <c:pt idx="10665">
                  <c:v>-25.75390625</c:v>
                </c:pt>
                <c:pt idx="10666">
                  <c:v>88.24609375</c:v>
                </c:pt>
                <c:pt idx="10667">
                  <c:v>82.24609375</c:v>
                </c:pt>
                <c:pt idx="10668">
                  <c:v>-36.75390625</c:v>
                </c:pt>
                <c:pt idx="10669">
                  <c:v>36.24609375</c:v>
                </c:pt>
                <c:pt idx="10670">
                  <c:v>54.24609375</c:v>
                </c:pt>
                <c:pt idx="10671">
                  <c:v>-15.75390625</c:v>
                </c:pt>
                <c:pt idx="10672">
                  <c:v>12.24609375</c:v>
                </c:pt>
                <c:pt idx="10673">
                  <c:v>-30.75390625</c:v>
                </c:pt>
                <c:pt idx="10674">
                  <c:v>15.24609375</c:v>
                </c:pt>
                <c:pt idx="10675">
                  <c:v>-61.75390625</c:v>
                </c:pt>
                <c:pt idx="10676">
                  <c:v>-43.75390625</c:v>
                </c:pt>
                <c:pt idx="10677">
                  <c:v>26.24609375</c:v>
                </c:pt>
                <c:pt idx="10678">
                  <c:v>-15.75390625</c:v>
                </c:pt>
                <c:pt idx="10679">
                  <c:v>18.24609375</c:v>
                </c:pt>
                <c:pt idx="10680">
                  <c:v>30.24609375</c:v>
                </c:pt>
                <c:pt idx="10681">
                  <c:v>-0.75390625</c:v>
                </c:pt>
                <c:pt idx="10682">
                  <c:v>3.24609375</c:v>
                </c:pt>
                <c:pt idx="10683">
                  <c:v>-13.75390625</c:v>
                </c:pt>
                <c:pt idx="10684">
                  <c:v>4.24609375</c:v>
                </c:pt>
                <c:pt idx="10685">
                  <c:v>-41.75390625</c:v>
                </c:pt>
                <c:pt idx="10686">
                  <c:v>-0.75390625</c:v>
                </c:pt>
                <c:pt idx="10687">
                  <c:v>45.24609375</c:v>
                </c:pt>
                <c:pt idx="10688">
                  <c:v>-20.75390625</c:v>
                </c:pt>
                <c:pt idx="10689">
                  <c:v>12.24609375</c:v>
                </c:pt>
                <c:pt idx="10690">
                  <c:v>21.24609375</c:v>
                </c:pt>
                <c:pt idx="10691">
                  <c:v>51.24609375</c:v>
                </c:pt>
                <c:pt idx="10692">
                  <c:v>56.24609375</c:v>
                </c:pt>
                <c:pt idx="10693">
                  <c:v>16.24609375</c:v>
                </c:pt>
                <c:pt idx="10694">
                  <c:v>28.24609375</c:v>
                </c:pt>
                <c:pt idx="10695">
                  <c:v>38.24609375</c:v>
                </c:pt>
                <c:pt idx="10696">
                  <c:v>10.24609375</c:v>
                </c:pt>
                <c:pt idx="10697">
                  <c:v>-7.75390625</c:v>
                </c:pt>
                <c:pt idx="10698">
                  <c:v>30.24609375</c:v>
                </c:pt>
                <c:pt idx="10699">
                  <c:v>-38.75390625</c:v>
                </c:pt>
                <c:pt idx="10700">
                  <c:v>-5.75390625</c:v>
                </c:pt>
                <c:pt idx="10701">
                  <c:v>15.24609375</c:v>
                </c:pt>
                <c:pt idx="10702">
                  <c:v>-22.75390625</c:v>
                </c:pt>
                <c:pt idx="10703">
                  <c:v>16.24609375</c:v>
                </c:pt>
                <c:pt idx="10704">
                  <c:v>-70.75390625</c:v>
                </c:pt>
                <c:pt idx="10705">
                  <c:v>-23.75390625</c:v>
                </c:pt>
                <c:pt idx="10706">
                  <c:v>-25.75390625</c:v>
                </c:pt>
                <c:pt idx="10707">
                  <c:v>50.24609375</c:v>
                </c:pt>
                <c:pt idx="10708">
                  <c:v>1.24609375</c:v>
                </c:pt>
                <c:pt idx="10709">
                  <c:v>-28.75390625</c:v>
                </c:pt>
                <c:pt idx="10710">
                  <c:v>12.24609375</c:v>
                </c:pt>
                <c:pt idx="10711">
                  <c:v>134.24609380000001</c:v>
                </c:pt>
                <c:pt idx="10712">
                  <c:v>93.24609375</c:v>
                </c:pt>
                <c:pt idx="10713">
                  <c:v>13.24609375</c:v>
                </c:pt>
                <c:pt idx="10714">
                  <c:v>31.24609375</c:v>
                </c:pt>
                <c:pt idx="10715">
                  <c:v>-18.75390625</c:v>
                </c:pt>
                <c:pt idx="10716">
                  <c:v>19.24609375</c:v>
                </c:pt>
                <c:pt idx="10717">
                  <c:v>-23.75390625</c:v>
                </c:pt>
                <c:pt idx="10718">
                  <c:v>-14.75390625</c:v>
                </c:pt>
                <c:pt idx="10719">
                  <c:v>15.24609375</c:v>
                </c:pt>
                <c:pt idx="10720">
                  <c:v>-69.75390625</c:v>
                </c:pt>
                <c:pt idx="10721">
                  <c:v>34.94140625</c:v>
                </c:pt>
                <c:pt idx="10722">
                  <c:v>88.94140625</c:v>
                </c:pt>
                <c:pt idx="10723">
                  <c:v>-2.05859375</c:v>
                </c:pt>
                <c:pt idx="10724">
                  <c:v>-17.05859375</c:v>
                </c:pt>
                <c:pt idx="10725">
                  <c:v>-54.05859375</c:v>
                </c:pt>
                <c:pt idx="10726">
                  <c:v>-89.05859375</c:v>
                </c:pt>
                <c:pt idx="10727">
                  <c:v>-51.05859375</c:v>
                </c:pt>
                <c:pt idx="10728">
                  <c:v>-18.05859375</c:v>
                </c:pt>
                <c:pt idx="10729">
                  <c:v>2.94140625</c:v>
                </c:pt>
                <c:pt idx="10730">
                  <c:v>-21.05859375</c:v>
                </c:pt>
                <c:pt idx="10731">
                  <c:v>-75.05859375</c:v>
                </c:pt>
                <c:pt idx="10732">
                  <c:v>-20.05859375</c:v>
                </c:pt>
                <c:pt idx="10733">
                  <c:v>-38.05859375</c:v>
                </c:pt>
                <c:pt idx="10734">
                  <c:v>-8.05859375</c:v>
                </c:pt>
                <c:pt idx="10735">
                  <c:v>88.94140625</c:v>
                </c:pt>
                <c:pt idx="10736">
                  <c:v>28.94140625</c:v>
                </c:pt>
                <c:pt idx="10737">
                  <c:v>21.94140625</c:v>
                </c:pt>
                <c:pt idx="10738">
                  <c:v>-55.05859375</c:v>
                </c:pt>
                <c:pt idx="10739">
                  <c:v>61.94140625</c:v>
                </c:pt>
                <c:pt idx="10740">
                  <c:v>-3.05859375</c:v>
                </c:pt>
                <c:pt idx="10741">
                  <c:v>-7.05859375</c:v>
                </c:pt>
                <c:pt idx="10742">
                  <c:v>64.94140625</c:v>
                </c:pt>
                <c:pt idx="10743">
                  <c:v>-15.05859375</c:v>
                </c:pt>
                <c:pt idx="10744">
                  <c:v>-41.05859375</c:v>
                </c:pt>
                <c:pt idx="10745">
                  <c:v>-11.05859375</c:v>
                </c:pt>
                <c:pt idx="10746">
                  <c:v>-2.05859375</c:v>
                </c:pt>
                <c:pt idx="10747">
                  <c:v>-59.05859375</c:v>
                </c:pt>
                <c:pt idx="10748">
                  <c:v>-27.05859375</c:v>
                </c:pt>
                <c:pt idx="10749">
                  <c:v>76.94140625</c:v>
                </c:pt>
                <c:pt idx="10750">
                  <c:v>-14.05859375</c:v>
                </c:pt>
                <c:pt idx="10751">
                  <c:v>-61.05859375</c:v>
                </c:pt>
                <c:pt idx="10752">
                  <c:v>-33.05859375</c:v>
                </c:pt>
                <c:pt idx="10753">
                  <c:v>-35.05859375</c:v>
                </c:pt>
                <c:pt idx="10754">
                  <c:v>50.94140625</c:v>
                </c:pt>
                <c:pt idx="10755">
                  <c:v>-30.05859375</c:v>
                </c:pt>
                <c:pt idx="10756">
                  <c:v>108.9414062</c:v>
                </c:pt>
                <c:pt idx="10757">
                  <c:v>-21.05859375</c:v>
                </c:pt>
                <c:pt idx="10758">
                  <c:v>38.94140625</c:v>
                </c:pt>
                <c:pt idx="10759">
                  <c:v>-3.05859375</c:v>
                </c:pt>
                <c:pt idx="10760">
                  <c:v>-15.05859375</c:v>
                </c:pt>
                <c:pt idx="10761">
                  <c:v>41.94140625</c:v>
                </c:pt>
                <c:pt idx="10762">
                  <c:v>-27.05859375</c:v>
                </c:pt>
                <c:pt idx="10763">
                  <c:v>-11.05859375</c:v>
                </c:pt>
                <c:pt idx="10764">
                  <c:v>-8.05859375</c:v>
                </c:pt>
                <c:pt idx="10765">
                  <c:v>20.94140625</c:v>
                </c:pt>
                <c:pt idx="10766">
                  <c:v>-32.05859375</c:v>
                </c:pt>
                <c:pt idx="10767">
                  <c:v>68.94140625</c:v>
                </c:pt>
                <c:pt idx="10768">
                  <c:v>-11.05859375</c:v>
                </c:pt>
                <c:pt idx="10769">
                  <c:v>14.94140625</c:v>
                </c:pt>
                <c:pt idx="10770">
                  <c:v>-16.05859375</c:v>
                </c:pt>
                <c:pt idx="10771">
                  <c:v>-28.05859375</c:v>
                </c:pt>
                <c:pt idx="10772">
                  <c:v>45.94140625</c:v>
                </c:pt>
                <c:pt idx="10773">
                  <c:v>-10.05859375</c:v>
                </c:pt>
                <c:pt idx="10774">
                  <c:v>-54.05859375</c:v>
                </c:pt>
                <c:pt idx="10775">
                  <c:v>21.94140625</c:v>
                </c:pt>
                <c:pt idx="10776">
                  <c:v>-40.05859375</c:v>
                </c:pt>
                <c:pt idx="10777">
                  <c:v>24.94140625</c:v>
                </c:pt>
                <c:pt idx="10778">
                  <c:v>34.94140625</c:v>
                </c:pt>
                <c:pt idx="10779">
                  <c:v>-48.05859375</c:v>
                </c:pt>
                <c:pt idx="10780">
                  <c:v>34.94140625</c:v>
                </c:pt>
                <c:pt idx="10781">
                  <c:v>-58.05859375</c:v>
                </c:pt>
                <c:pt idx="10782">
                  <c:v>-23.05859375</c:v>
                </c:pt>
                <c:pt idx="10783">
                  <c:v>25.94140625</c:v>
                </c:pt>
                <c:pt idx="10784">
                  <c:v>14.94140625</c:v>
                </c:pt>
                <c:pt idx="10785">
                  <c:v>-3.05859375</c:v>
                </c:pt>
                <c:pt idx="10786">
                  <c:v>13.94140625</c:v>
                </c:pt>
                <c:pt idx="10787">
                  <c:v>33.94140625</c:v>
                </c:pt>
                <c:pt idx="10788">
                  <c:v>28.94140625</c:v>
                </c:pt>
                <c:pt idx="10789">
                  <c:v>6.94140625</c:v>
                </c:pt>
                <c:pt idx="10790">
                  <c:v>-5.859375E-2</c:v>
                </c:pt>
                <c:pt idx="10791">
                  <c:v>-80.05859375</c:v>
                </c:pt>
                <c:pt idx="10792">
                  <c:v>-6.05859375</c:v>
                </c:pt>
                <c:pt idx="10793">
                  <c:v>3.94140625</c:v>
                </c:pt>
                <c:pt idx="10794">
                  <c:v>-47.05859375</c:v>
                </c:pt>
                <c:pt idx="10795">
                  <c:v>-29.05859375</c:v>
                </c:pt>
                <c:pt idx="10796">
                  <c:v>25.94140625</c:v>
                </c:pt>
                <c:pt idx="10797">
                  <c:v>14.94140625</c:v>
                </c:pt>
                <c:pt idx="10798">
                  <c:v>-19.05859375</c:v>
                </c:pt>
                <c:pt idx="10799">
                  <c:v>26.94140625</c:v>
                </c:pt>
                <c:pt idx="10800">
                  <c:v>66.94140625</c:v>
                </c:pt>
                <c:pt idx="10801">
                  <c:v>-2.05859375</c:v>
                </c:pt>
                <c:pt idx="10802">
                  <c:v>18.94140625</c:v>
                </c:pt>
                <c:pt idx="10803">
                  <c:v>-49.05859375</c:v>
                </c:pt>
                <c:pt idx="10804">
                  <c:v>-27.05859375</c:v>
                </c:pt>
                <c:pt idx="10805">
                  <c:v>-62.05859375</c:v>
                </c:pt>
                <c:pt idx="10806">
                  <c:v>-42.05859375</c:v>
                </c:pt>
                <c:pt idx="10807">
                  <c:v>15.94140625</c:v>
                </c:pt>
                <c:pt idx="10808">
                  <c:v>0.94140625</c:v>
                </c:pt>
                <c:pt idx="10809">
                  <c:v>-22.05859375</c:v>
                </c:pt>
                <c:pt idx="10810">
                  <c:v>79.94140625</c:v>
                </c:pt>
                <c:pt idx="10811">
                  <c:v>9.94140625</c:v>
                </c:pt>
                <c:pt idx="10812">
                  <c:v>-38.765625</c:v>
                </c:pt>
                <c:pt idx="10813">
                  <c:v>5.234375</c:v>
                </c:pt>
                <c:pt idx="10814">
                  <c:v>38.234375</c:v>
                </c:pt>
                <c:pt idx="10815">
                  <c:v>26.234375</c:v>
                </c:pt>
                <c:pt idx="10816">
                  <c:v>24.234375</c:v>
                </c:pt>
                <c:pt idx="10817">
                  <c:v>24.234375</c:v>
                </c:pt>
                <c:pt idx="10818">
                  <c:v>59.234375</c:v>
                </c:pt>
                <c:pt idx="10819">
                  <c:v>-11.765625</c:v>
                </c:pt>
                <c:pt idx="10820">
                  <c:v>6.234375</c:v>
                </c:pt>
                <c:pt idx="10821">
                  <c:v>-66.765625</c:v>
                </c:pt>
                <c:pt idx="10822">
                  <c:v>22.234375</c:v>
                </c:pt>
                <c:pt idx="10823">
                  <c:v>-70.765625</c:v>
                </c:pt>
                <c:pt idx="10824">
                  <c:v>57.234375</c:v>
                </c:pt>
                <c:pt idx="10825">
                  <c:v>12.234375</c:v>
                </c:pt>
                <c:pt idx="10826">
                  <c:v>17.234375</c:v>
                </c:pt>
                <c:pt idx="10827">
                  <c:v>-34.765625</c:v>
                </c:pt>
                <c:pt idx="10828">
                  <c:v>-27.765625</c:v>
                </c:pt>
                <c:pt idx="10829">
                  <c:v>-11.765625</c:v>
                </c:pt>
                <c:pt idx="10830">
                  <c:v>-28.765625</c:v>
                </c:pt>
                <c:pt idx="10831">
                  <c:v>-15.765625</c:v>
                </c:pt>
                <c:pt idx="10832">
                  <c:v>4.234375</c:v>
                </c:pt>
                <c:pt idx="10833">
                  <c:v>15.234375</c:v>
                </c:pt>
                <c:pt idx="10834">
                  <c:v>-35.765625</c:v>
                </c:pt>
                <c:pt idx="10835">
                  <c:v>-30.765625</c:v>
                </c:pt>
                <c:pt idx="10836">
                  <c:v>-19.765625</c:v>
                </c:pt>
                <c:pt idx="10837">
                  <c:v>-36.765625</c:v>
                </c:pt>
                <c:pt idx="10838">
                  <c:v>-39.765625</c:v>
                </c:pt>
                <c:pt idx="10839">
                  <c:v>-22.765625</c:v>
                </c:pt>
                <c:pt idx="10840">
                  <c:v>18.234375</c:v>
                </c:pt>
                <c:pt idx="10841">
                  <c:v>38.234375</c:v>
                </c:pt>
                <c:pt idx="10842">
                  <c:v>-73.765625</c:v>
                </c:pt>
                <c:pt idx="10843">
                  <c:v>12.234375</c:v>
                </c:pt>
                <c:pt idx="10844">
                  <c:v>-28.765625</c:v>
                </c:pt>
                <c:pt idx="10845">
                  <c:v>-35.765625</c:v>
                </c:pt>
                <c:pt idx="10846">
                  <c:v>-33.765625</c:v>
                </c:pt>
                <c:pt idx="10847">
                  <c:v>52.234375</c:v>
                </c:pt>
                <c:pt idx="10848">
                  <c:v>17.234375</c:v>
                </c:pt>
                <c:pt idx="10849">
                  <c:v>-45.765625</c:v>
                </c:pt>
                <c:pt idx="10850">
                  <c:v>-21.765625</c:v>
                </c:pt>
                <c:pt idx="10851">
                  <c:v>5.234375</c:v>
                </c:pt>
                <c:pt idx="10852">
                  <c:v>14.234375</c:v>
                </c:pt>
                <c:pt idx="10853">
                  <c:v>59.234375</c:v>
                </c:pt>
                <c:pt idx="10854">
                  <c:v>-4.765625</c:v>
                </c:pt>
                <c:pt idx="10855">
                  <c:v>-17.765625</c:v>
                </c:pt>
                <c:pt idx="10856">
                  <c:v>-39.765625</c:v>
                </c:pt>
                <c:pt idx="10857">
                  <c:v>52.234375</c:v>
                </c:pt>
                <c:pt idx="10858">
                  <c:v>23.234375</c:v>
                </c:pt>
                <c:pt idx="10859">
                  <c:v>44.234375</c:v>
                </c:pt>
                <c:pt idx="10860">
                  <c:v>8.234375</c:v>
                </c:pt>
                <c:pt idx="10861">
                  <c:v>-11.765625</c:v>
                </c:pt>
                <c:pt idx="10862">
                  <c:v>53.234375</c:v>
                </c:pt>
                <c:pt idx="10863">
                  <c:v>-13.765625</c:v>
                </c:pt>
                <c:pt idx="10864">
                  <c:v>-1.765625</c:v>
                </c:pt>
                <c:pt idx="10865">
                  <c:v>117.234375</c:v>
                </c:pt>
                <c:pt idx="10866">
                  <c:v>-52.765625</c:v>
                </c:pt>
                <c:pt idx="10867">
                  <c:v>15.234375</c:v>
                </c:pt>
                <c:pt idx="10868">
                  <c:v>54.234375</c:v>
                </c:pt>
                <c:pt idx="10869">
                  <c:v>-25.765625</c:v>
                </c:pt>
                <c:pt idx="10870">
                  <c:v>13.234375</c:v>
                </c:pt>
                <c:pt idx="10871">
                  <c:v>-22.765625</c:v>
                </c:pt>
                <c:pt idx="10872">
                  <c:v>-92.765625</c:v>
                </c:pt>
                <c:pt idx="10873">
                  <c:v>-54.765625</c:v>
                </c:pt>
                <c:pt idx="10874">
                  <c:v>-24.765625</c:v>
                </c:pt>
                <c:pt idx="10875">
                  <c:v>-20.765625</c:v>
                </c:pt>
                <c:pt idx="10876">
                  <c:v>56.234375</c:v>
                </c:pt>
                <c:pt idx="10877">
                  <c:v>25.234375</c:v>
                </c:pt>
                <c:pt idx="10878">
                  <c:v>-20.765625</c:v>
                </c:pt>
                <c:pt idx="10879">
                  <c:v>76.234375</c:v>
                </c:pt>
                <c:pt idx="10880">
                  <c:v>-32.765625</c:v>
                </c:pt>
                <c:pt idx="10881">
                  <c:v>31.234375</c:v>
                </c:pt>
                <c:pt idx="10882">
                  <c:v>-28.83203125</c:v>
                </c:pt>
                <c:pt idx="10883">
                  <c:v>-9.83203125</c:v>
                </c:pt>
                <c:pt idx="10884">
                  <c:v>-43.83203125</c:v>
                </c:pt>
                <c:pt idx="10885">
                  <c:v>36.16796875</c:v>
                </c:pt>
                <c:pt idx="10886">
                  <c:v>-10.83203125</c:v>
                </c:pt>
                <c:pt idx="10887">
                  <c:v>22.16796875</c:v>
                </c:pt>
                <c:pt idx="10888">
                  <c:v>79.16796875</c:v>
                </c:pt>
                <c:pt idx="10889">
                  <c:v>-25.83203125</c:v>
                </c:pt>
                <c:pt idx="10890">
                  <c:v>-72.83203125</c:v>
                </c:pt>
                <c:pt idx="10891">
                  <c:v>42.16796875</c:v>
                </c:pt>
                <c:pt idx="10892">
                  <c:v>-74.83203125</c:v>
                </c:pt>
                <c:pt idx="10893">
                  <c:v>-14.83203125</c:v>
                </c:pt>
                <c:pt idx="10894">
                  <c:v>-25.83203125</c:v>
                </c:pt>
                <c:pt idx="10895">
                  <c:v>-36.83203125</c:v>
                </c:pt>
                <c:pt idx="10896">
                  <c:v>91.16796875</c:v>
                </c:pt>
                <c:pt idx="10897">
                  <c:v>35.16796875</c:v>
                </c:pt>
                <c:pt idx="10898">
                  <c:v>17.16796875</c:v>
                </c:pt>
                <c:pt idx="10899">
                  <c:v>31.16796875</c:v>
                </c:pt>
                <c:pt idx="10900">
                  <c:v>34.16796875</c:v>
                </c:pt>
                <c:pt idx="10901">
                  <c:v>33.16796875</c:v>
                </c:pt>
                <c:pt idx="10902">
                  <c:v>0.16796875</c:v>
                </c:pt>
                <c:pt idx="10903">
                  <c:v>-28.83203125</c:v>
                </c:pt>
                <c:pt idx="10904">
                  <c:v>32.16796875</c:v>
                </c:pt>
                <c:pt idx="10905">
                  <c:v>99.16796875</c:v>
                </c:pt>
                <c:pt idx="10906">
                  <c:v>-40.83203125</c:v>
                </c:pt>
                <c:pt idx="10907">
                  <c:v>29.16796875</c:v>
                </c:pt>
                <c:pt idx="10908">
                  <c:v>-41.83203125</c:v>
                </c:pt>
                <c:pt idx="10909">
                  <c:v>-55.83203125</c:v>
                </c:pt>
                <c:pt idx="10910">
                  <c:v>-10.83203125</c:v>
                </c:pt>
                <c:pt idx="10911">
                  <c:v>-17.83203125</c:v>
                </c:pt>
                <c:pt idx="10912">
                  <c:v>-9.83203125</c:v>
                </c:pt>
                <c:pt idx="10913">
                  <c:v>54.16796875</c:v>
                </c:pt>
                <c:pt idx="10914">
                  <c:v>-129.83203119999999</c:v>
                </c:pt>
                <c:pt idx="10915">
                  <c:v>-71.83203125</c:v>
                </c:pt>
                <c:pt idx="10916">
                  <c:v>-33.83203125</c:v>
                </c:pt>
                <c:pt idx="10917">
                  <c:v>-42.83203125</c:v>
                </c:pt>
                <c:pt idx="10918">
                  <c:v>-92.83203125</c:v>
                </c:pt>
                <c:pt idx="10919">
                  <c:v>-75.83203125</c:v>
                </c:pt>
                <c:pt idx="10920">
                  <c:v>78.16796875</c:v>
                </c:pt>
                <c:pt idx="10921">
                  <c:v>-1.83203125</c:v>
                </c:pt>
                <c:pt idx="10922">
                  <c:v>27.16796875</c:v>
                </c:pt>
                <c:pt idx="10923">
                  <c:v>-20.83203125</c:v>
                </c:pt>
                <c:pt idx="10924">
                  <c:v>70.16796875</c:v>
                </c:pt>
                <c:pt idx="10925">
                  <c:v>8.16796875</c:v>
                </c:pt>
                <c:pt idx="10926">
                  <c:v>16.16796875</c:v>
                </c:pt>
                <c:pt idx="10927">
                  <c:v>-13.83203125</c:v>
                </c:pt>
                <c:pt idx="10928">
                  <c:v>42.16796875</c:v>
                </c:pt>
                <c:pt idx="10929">
                  <c:v>75.16796875</c:v>
                </c:pt>
                <c:pt idx="10930">
                  <c:v>-83.83203125</c:v>
                </c:pt>
                <c:pt idx="10931">
                  <c:v>-13.83203125</c:v>
                </c:pt>
                <c:pt idx="10932">
                  <c:v>-36.83203125</c:v>
                </c:pt>
                <c:pt idx="10933">
                  <c:v>-58.83203125</c:v>
                </c:pt>
                <c:pt idx="10934">
                  <c:v>-28.83203125</c:v>
                </c:pt>
                <c:pt idx="10935">
                  <c:v>1.16796875</c:v>
                </c:pt>
                <c:pt idx="10936">
                  <c:v>27.16796875</c:v>
                </c:pt>
                <c:pt idx="10937">
                  <c:v>-7.83203125</c:v>
                </c:pt>
                <c:pt idx="10938">
                  <c:v>6.16796875</c:v>
                </c:pt>
                <c:pt idx="10939">
                  <c:v>-9.83203125</c:v>
                </c:pt>
                <c:pt idx="10940">
                  <c:v>-16.83203125</c:v>
                </c:pt>
                <c:pt idx="10941">
                  <c:v>64.16796875</c:v>
                </c:pt>
                <c:pt idx="10942">
                  <c:v>-61.83203125</c:v>
                </c:pt>
                <c:pt idx="10943">
                  <c:v>-26.83203125</c:v>
                </c:pt>
                <c:pt idx="10944">
                  <c:v>-43.83203125</c:v>
                </c:pt>
                <c:pt idx="10945">
                  <c:v>-75.83203125</c:v>
                </c:pt>
                <c:pt idx="10946">
                  <c:v>-6.83203125</c:v>
                </c:pt>
                <c:pt idx="10947">
                  <c:v>35.16796875</c:v>
                </c:pt>
                <c:pt idx="10948">
                  <c:v>40.16796875</c:v>
                </c:pt>
                <c:pt idx="10949">
                  <c:v>33.16796875</c:v>
                </c:pt>
                <c:pt idx="10950">
                  <c:v>-45.83203125</c:v>
                </c:pt>
                <c:pt idx="10951">
                  <c:v>-4.83203125</c:v>
                </c:pt>
                <c:pt idx="10952">
                  <c:v>44.16796875</c:v>
                </c:pt>
                <c:pt idx="10953">
                  <c:v>-69.83203125</c:v>
                </c:pt>
                <c:pt idx="10954">
                  <c:v>-9.83203125</c:v>
                </c:pt>
                <c:pt idx="10955">
                  <c:v>-19.83203125</c:v>
                </c:pt>
                <c:pt idx="10956">
                  <c:v>53.16796875</c:v>
                </c:pt>
                <c:pt idx="10957">
                  <c:v>53.16796875</c:v>
                </c:pt>
                <c:pt idx="10958">
                  <c:v>49.16796875</c:v>
                </c:pt>
                <c:pt idx="10959">
                  <c:v>67.16796875</c:v>
                </c:pt>
                <c:pt idx="10960">
                  <c:v>-26.83203125</c:v>
                </c:pt>
                <c:pt idx="10961">
                  <c:v>-42.83203125</c:v>
                </c:pt>
                <c:pt idx="10962">
                  <c:v>-46.83203125</c:v>
                </c:pt>
                <c:pt idx="10963">
                  <c:v>-27.83203125</c:v>
                </c:pt>
                <c:pt idx="10964">
                  <c:v>75.16796875</c:v>
                </c:pt>
                <c:pt idx="10965">
                  <c:v>30.16796875</c:v>
                </c:pt>
                <c:pt idx="10966">
                  <c:v>-17.83203125</c:v>
                </c:pt>
                <c:pt idx="10967">
                  <c:v>-2.83203125</c:v>
                </c:pt>
                <c:pt idx="10968">
                  <c:v>19.16796875</c:v>
                </c:pt>
                <c:pt idx="10969">
                  <c:v>-50.83203125</c:v>
                </c:pt>
                <c:pt idx="10970">
                  <c:v>20.16796875</c:v>
                </c:pt>
                <c:pt idx="10971">
                  <c:v>0.16796875</c:v>
                </c:pt>
                <c:pt idx="10972">
                  <c:v>60.16796875</c:v>
                </c:pt>
                <c:pt idx="10973">
                  <c:v>-35.83203125</c:v>
                </c:pt>
                <c:pt idx="10974">
                  <c:v>-94.87109375</c:v>
                </c:pt>
                <c:pt idx="10975">
                  <c:v>-31.87109375</c:v>
                </c:pt>
                <c:pt idx="10976">
                  <c:v>1.12890625</c:v>
                </c:pt>
                <c:pt idx="10977">
                  <c:v>1.12890625</c:v>
                </c:pt>
                <c:pt idx="10978">
                  <c:v>-31.87109375</c:v>
                </c:pt>
                <c:pt idx="10979">
                  <c:v>-71.87109375</c:v>
                </c:pt>
                <c:pt idx="10980">
                  <c:v>14.12890625</c:v>
                </c:pt>
                <c:pt idx="10981">
                  <c:v>-0.87109375</c:v>
                </c:pt>
                <c:pt idx="10982">
                  <c:v>-10.87109375</c:v>
                </c:pt>
                <c:pt idx="10983">
                  <c:v>1.12890625</c:v>
                </c:pt>
                <c:pt idx="10984">
                  <c:v>-27.87109375</c:v>
                </c:pt>
                <c:pt idx="10985">
                  <c:v>13.12890625</c:v>
                </c:pt>
                <c:pt idx="10986">
                  <c:v>41.12890625</c:v>
                </c:pt>
                <c:pt idx="10987">
                  <c:v>-4.87109375</c:v>
                </c:pt>
                <c:pt idx="10988">
                  <c:v>12.12890625</c:v>
                </c:pt>
                <c:pt idx="10989">
                  <c:v>-24.87109375</c:v>
                </c:pt>
                <c:pt idx="10990">
                  <c:v>20.12890625</c:v>
                </c:pt>
                <c:pt idx="10991">
                  <c:v>-58.87109375</c:v>
                </c:pt>
                <c:pt idx="10992">
                  <c:v>37.12890625</c:v>
                </c:pt>
                <c:pt idx="10993">
                  <c:v>-33.87109375</c:v>
                </c:pt>
                <c:pt idx="10994">
                  <c:v>149.12890619999999</c:v>
                </c:pt>
                <c:pt idx="10995">
                  <c:v>-7.87109375</c:v>
                </c:pt>
                <c:pt idx="10996">
                  <c:v>38.12890625</c:v>
                </c:pt>
                <c:pt idx="10997">
                  <c:v>11.12890625</c:v>
                </c:pt>
                <c:pt idx="10998">
                  <c:v>25.12890625</c:v>
                </c:pt>
                <c:pt idx="10999">
                  <c:v>-2.87109375</c:v>
                </c:pt>
                <c:pt idx="11000">
                  <c:v>-51.87109375</c:v>
                </c:pt>
                <c:pt idx="11001">
                  <c:v>64.12890625</c:v>
                </c:pt>
                <c:pt idx="11002">
                  <c:v>-71.87109375</c:v>
                </c:pt>
                <c:pt idx="11003">
                  <c:v>47.12890625</c:v>
                </c:pt>
                <c:pt idx="11004">
                  <c:v>109.1289062</c:v>
                </c:pt>
                <c:pt idx="11005">
                  <c:v>53.12890625</c:v>
                </c:pt>
                <c:pt idx="11006">
                  <c:v>15.12890625</c:v>
                </c:pt>
                <c:pt idx="11007">
                  <c:v>-36.87109375</c:v>
                </c:pt>
                <c:pt idx="11008">
                  <c:v>15.12890625</c:v>
                </c:pt>
                <c:pt idx="11009">
                  <c:v>-13.87109375</c:v>
                </c:pt>
                <c:pt idx="11010">
                  <c:v>-44.87109375</c:v>
                </c:pt>
                <c:pt idx="11011">
                  <c:v>24.12890625</c:v>
                </c:pt>
                <c:pt idx="11012">
                  <c:v>-5.87109375</c:v>
                </c:pt>
                <c:pt idx="11013">
                  <c:v>-12.87109375</c:v>
                </c:pt>
                <c:pt idx="11014">
                  <c:v>-46.87109375</c:v>
                </c:pt>
                <c:pt idx="11015">
                  <c:v>-11.87109375</c:v>
                </c:pt>
                <c:pt idx="11016">
                  <c:v>15.12890625</c:v>
                </c:pt>
                <c:pt idx="11017">
                  <c:v>-20.87109375</c:v>
                </c:pt>
                <c:pt idx="11018">
                  <c:v>-19.87109375</c:v>
                </c:pt>
                <c:pt idx="11019">
                  <c:v>-35.87109375</c:v>
                </c:pt>
                <c:pt idx="11020">
                  <c:v>-38.87109375</c:v>
                </c:pt>
                <c:pt idx="11021">
                  <c:v>-62.87109375</c:v>
                </c:pt>
                <c:pt idx="11022">
                  <c:v>-70.87109375</c:v>
                </c:pt>
                <c:pt idx="11023">
                  <c:v>26.12890625</c:v>
                </c:pt>
                <c:pt idx="11024">
                  <c:v>34.12890625</c:v>
                </c:pt>
                <c:pt idx="11025">
                  <c:v>54.12890625</c:v>
                </c:pt>
                <c:pt idx="11026">
                  <c:v>21.12890625</c:v>
                </c:pt>
                <c:pt idx="11027">
                  <c:v>-2.87109375</c:v>
                </c:pt>
                <c:pt idx="11028">
                  <c:v>-15.87109375</c:v>
                </c:pt>
                <c:pt idx="11029">
                  <c:v>8.12890625</c:v>
                </c:pt>
                <c:pt idx="11030">
                  <c:v>6.12890625</c:v>
                </c:pt>
                <c:pt idx="11031">
                  <c:v>41.12890625</c:v>
                </c:pt>
                <c:pt idx="11032">
                  <c:v>-16.87109375</c:v>
                </c:pt>
                <c:pt idx="11033">
                  <c:v>-28.87109375</c:v>
                </c:pt>
                <c:pt idx="11034">
                  <c:v>-4.87109375</c:v>
                </c:pt>
                <c:pt idx="11035">
                  <c:v>-31.87109375</c:v>
                </c:pt>
                <c:pt idx="11036">
                  <c:v>5.12890625</c:v>
                </c:pt>
                <c:pt idx="11037">
                  <c:v>-46.87109375</c:v>
                </c:pt>
                <c:pt idx="11038">
                  <c:v>26.12890625</c:v>
                </c:pt>
                <c:pt idx="11039">
                  <c:v>-21.87109375</c:v>
                </c:pt>
                <c:pt idx="11040">
                  <c:v>-3.87109375</c:v>
                </c:pt>
                <c:pt idx="11041">
                  <c:v>-12.87109375</c:v>
                </c:pt>
                <c:pt idx="11042">
                  <c:v>35.12890625</c:v>
                </c:pt>
                <c:pt idx="11043">
                  <c:v>-54.87109375</c:v>
                </c:pt>
                <c:pt idx="11044">
                  <c:v>13.12890625</c:v>
                </c:pt>
                <c:pt idx="11045">
                  <c:v>63.12890625</c:v>
                </c:pt>
                <c:pt idx="11046">
                  <c:v>52.12890625</c:v>
                </c:pt>
                <c:pt idx="11047">
                  <c:v>-10.87109375</c:v>
                </c:pt>
                <c:pt idx="11048">
                  <c:v>-4.87109375</c:v>
                </c:pt>
                <c:pt idx="11049">
                  <c:v>32.12890625</c:v>
                </c:pt>
                <c:pt idx="11050">
                  <c:v>-0.87109375</c:v>
                </c:pt>
                <c:pt idx="11051">
                  <c:v>12.12890625</c:v>
                </c:pt>
                <c:pt idx="11052">
                  <c:v>38.12890625</c:v>
                </c:pt>
                <c:pt idx="11053">
                  <c:v>-62.87109375</c:v>
                </c:pt>
                <c:pt idx="11054">
                  <c:v>44.12890625</c:v>
                </c:pt>
                <c:pt idx="11055">
                  <c:v>6.12890625</c:v>
                </c:pt>
                <c:pt idx="11056">
                  <c:v>-0.87109375</c:v>
                </c:pt>
                <c:pt idx="11057">
                  <c:v>26.12890625</c:v>
                </c:pt>
                <c:pt idx="11058">
                  <c:v>-83.87109375</c:v>
                </c:pt>
                <c:pt idx="11059">
                  <c:v>-18.87109375</c:v>
                </c:pt>
                <c:pt idx="11060">
                  <c:v>26.12890625</c:v>
                </c:pt>
                <c:pt idx="11061">
                  <c:v>-21.87109375</c:v>
                </c:pt>
                <c:pt idx="11062">
                  <c:v>-24.87109375</c:v>
                </c:pt>
                <c:pt idx="11063">
                  <c:v>-21.87109375</c:v>
                </c:pt>
                <c:pt idx="11064">
                  <c:v>-24.87109375</c:v>
                </c:pt>
                <c:pt idx="11065">
                  <c:v>27.12890625</c:v>
                </c:pt>
                <c:pt idx="11066">
                  <c:v>-126.8710938</c:v>
                </c:pt>
                <c:pt idx="11067">
                  <c:v>17.12890625</c:v>
                </c:pt>
                <c:pt idx="11068">
                  <c:v>32.12890625</c:v>
                </c:pt>
                <c:pt idx="11069">
                  <c:v>-6.87109375</c:v>
                </c:pt>
                <c:pt idx="11070">
                  <c:v>-52.66015625</c:v>
                </c:pt>
                <c:pt idx="11071">
                  <c:v>-84.66015625</c:v>
                </c:pt>
                <c:pt idx="11072">
                  <c:v>-25.66015625</c:v>
                </c:pt>
                <c:pt idx="11073">
                  <c:v>-70.66015625</c:v>
                </c:pt>
                <c:pt idx="11074">
                  <c:v>-38.66015625</c:v>
                </c:pt>
                <c:pt idx="11075">
                  <c:v>35.33984375</c:v>
                </c:pt>
                <c:pt idx="11076">
                  <c:v>-65.66015625</c:v>
                </c:pt>
                <c:pt idx="11077">
                  <c:v>43.33984375</c:v>
                </c:pt>
                <c:pt idx="11078">
                  <c:v>16.33984375</c:v>
                </c:pt>
                <c:pt idx="11079">
                  <c:v>-91.66015625</c:v>
                </c:pt>
                <c:pt idx="11080">
                  <c:v>10.33984375</c:v>
                </c:pt>
                <c:pt idx="11081">
                  <c:v>-16.66015625</c:v>
                </c:pt>
                <c:pt idx="11082">
                  <c:v>-7.66015625</c:v>
                </c:pt>
                <c:pt idx="11083">
                  <c:v>-29.66015625</c:v>
                </c:pt>
                <c:pt idx="11084">
                  <c:v>-50.66015625</c:v>
                </c:pt>
                <c:pt idx="11085">
                  <c:v>-10.66015625</c:v>
                </c:pt>
                <c:pt idx="11086">
                  <c:v>101.3398438</c:v>
                </c:pt>
                <c:pt idx="11087">
                  <c:v>90.33984375</c:v>
                </c:pt>
                <c:pt idx="11088">
                  <c:v>-36.66015625</c:v>
                </c:pt>
                <c:pt idx="11089">
                  <c:v>21.33984375</c:v>
                </c:pt>
                <c:pt idx="11090">
                  <c:v>-19.66015625</c:v>
                </c:pt>
                <c:pt idx="11091">
                  <c:v>-20.66015625</c:v>
                </c:pt>
                <c:pt idx="11092">
                  <c:v>-22.66015625</c:v>
                </c:pt>
                <c:pt idx="11093">
                  <c:v>-17.66015625</c:v>
                </c:pt>
                <c:pt idx="11094">
                  <c:v>-5.66015625</c:v>
                </c:pt>
                <c:pt idx="11095">
                  <c:v>19.33984375</c:v>
                </c:pt>
                <c:pt idx="11096">
                  <c:v>-24.66015625</c:v>
                </c:pt>
                <c:pt idx="11097">
                  <c:v>-12.66015625</c:v>
                </c:pt>
                <c:pt idx="11098">
                  <c:v>36.33984375</c:v>
                </c:pt>
                <c:pt idx="11099">
                  <c:v>72.33984375</c:v>
                </c:pt>
                <c:pt idx="11100">
                  <c:v>-4.66015625</c:v>
                </c:pt>
                <c:pt idx="11101">
                  <c:v>10.33984375</c:v>
                </c:pt>
                <c:pt idx="11102">
                  <c:v>58.33984375</c:v>
                </c:pt>
                <c:pt idx="11103">
                  <c:v>16.33984375</c:v>
                </c:pt>
                <c:pt idx="11104">
                  <c:v>58.33984375</c:v>
                </c:pt>
                <c:pt idx="11105">
                  <c:v>-46.66015625</c:v>
                </c:pt>
                <c:pt idx="11106">
                  <c:v>28.33984375</c:v>
                </c:pt>
                <c:pt idx="11107">
                  <c:v>-42.66015625</c:v>
                </c:pt>
                <c:pt idx="11108">
                  <c:v>5.33984375</c:v>
                </c:pt>
                <c:pt idx="11109">
                  <c:v>-74.66015625</c:v>
                </c:pt>
                <c:pt idx="11110">
                  <c:v>-19.66015625</c:v>
                </c:pt>
                <c:pt idx="11111">
                  <c:v>-46.66015625</c:v>
                </c:pt>
                <c:pt idx="11112">
                  <c:v>32.33984375</c:v>
                </c:pt>
                <c:pt idx="11113">
                  <c:v>10.33984375</c:v>
                </c:pt>
                <c:pt idx="11114">
                  <c:v>24.33984375</c:v>
                </c:pt>
                <c:pt idx="11115">
                  <c:v>2.33984375</c:v>
                </c:pt>
                <c:pt idx="11116">
                  <c:v>90.33984375</c:v>
                </c:pt>
                <c:pt idx="11117">
                  <c:v>-37.66015625</c:v>
                </c:pt>
                <c:pt idx="11118">
                  <c:v>-0.66015625</c:v>
                </c:pt>
                <c:pt idx="11119">
                  <c:v>-11.66015625</c:v>
                </c:pt>
                <c:pt idx="11120">
                  <c:v>-23.66015625</c:v>
                </c:pt>
                <c:pt idx="11121">
                  <c:v>34.33984375</c:v>
                </c:pt>
                <c:pt idx="11122">
                  <c:v>18.33984375</c:v>
                </c:pt>
                <c:pt idx="11123">
                  <c:v>-18.66015625</c:v>
                </c:pt>
                <c:pt idx="11124">
                  <c:v>-41.66015625</c:v>
                </c:pt>
                <c:pt idx="11125">
                  <c:v>-67.66015625</c:v>
                </c:pt>
                <c:pt idx="11126">
                  <c:v>-33.66015625</c:v>
                </c:pt>
                <c:pt idx="11127">
                  <c:v>-14.66015625</c:v>
                </c:pt>
                <c:pt idx="11128">
                  <c:v>-14.66015625</c:v>
                </c:pt>
                <c:pt idx="11129">
                  <c:v>-19.66015625</c:v>
                </c:pt>
                <c:pt idx="11130">
                  <c:v>-13.66015625</c:v>
                </c:pt>
                <c:pt idx="11131">
                  <c:v>78.33984375</c:v>
                </c:pt>
                <c:pt idx="11132">
                  <c:v>-60.66015625</c:v>
                </c:pt>
                <c:pt idx="11133">
                  <c:v>-67.66015625</c:v>
                </c:pt>
                <c:pt idx="11134">
                  <c:v>47.33984375</c:v>
                </c:pt>
                <c:pt idx="11135">
                  <c:v>13.33984375</c:v>
                </c:pt>
                <c:pt idx="11136">
                  <c:v>-16.66015625</c:v>
                </c:pt>
                <c:pt idx="11137">
                  <c:v>28.33984375</c:v>
                </c:pt>
                <c:pt idx="11138">
                  <c:v>51.33984375</c:v>
                </c:pt>
                <c:pt idx="11139">
                  <c:v>-20.66015625</c:v>
                </c:pt>
                <c:pt idx="11140">
                  <c:v>22.33984375</c:v>
                </c:pt>
                <c:pt idx="11141">
                  <c:v>110.3398438</c:v>
                </c:pt>
                <c:pt idx="11142">
                  <c:v>-25.66015625</c:v>
                </c:pt>
                <c:pt idx="11143">
                  <c:v>49.33984375</c:v>
                </c:pt>
                <c:pt idx="11144">
                  <c:v>-31.66015625</c:v>
                </c:pt>
                <c:pt idx="11145">
                  <c:v>-51.66015625</c:v>
                </c:pt>
                <c:pt idx="11146">
                  <c:v>-14.66015625</c:v>
                </c:pt>
                <c:pt idx="11147">
                  <c:v>-16.66015625</c:v>
                </c:pt>
                <c:pt idx="11148">
                  <c:v>-73.66015625</c:v>
                </c:pt>
                <c:pt idx="11149">
                  <c:v>-69.66015625</c:v>
                </c:pt>
                <c:pt idx="11150">
                  <c:v>56.33984375</c:v>
                </c:pt>
                <c:pt idx="11151">
                  <c:v>3.33984375</c:v>
                </c:pt>
                <c:pt idx="11152">
                  <c:v>-0.66015625</c:v>
                </c:pt>
                <c:pt idx="11153">
                  <c:v>-78.66015625</c:v>
                </c:pt>
                <c:pt idx="11154">
                  <c:v>48.33984375</c:v>
                </c:pt>
                <c:pt idx="11155">
                  <c:v>-22.66015625</c:v>
                </c:pt>
                <c:pt idx="11156">
                  <c:v>-30.66015625</c:v>
                </c:pt>
                <c:pt idx="11157">
                  <c:v>36.33984375</c:v>
                </c:pt>
                <c:pt idx="11158">
                  <c:v>-10.66015625</c:v>
                </c:pt>
                <c:pt idx="11159">
                  <c:v>-25.66015625</c:v>
                </c:pt>
                <c:pt idx="11160">
                  <c:v>-48.66015625</c:v>
                </c:pt>
                <c:pt idx="11161">
                  <c:v>-31.66015625</c:v>
                </c:pt>
                <c:pt idx="11162">
                  <c:v>11.12890625</c:v>
                </c:pt>
                <c:pt idx="11163">
                  <c:v>1.12890625</c:v>
                </c:pt>
                <c:pt idx="11164">
                  <c:v>-51.87109375</c:v>
                </c:pt>
                <c:pt idx="11165">
                  <c:v>13.12890625</c:v>
                </c:pt>
                <c:pt idx="11166">
                  <c:v>85.12890625</c:v>
                </c:pt>
                <c:pt idx="11167">
                  <c:v>26.12890625</c:v>
                </c:pt>
                <c:pt idx="11168">
                  <c:v>-22.87109375</c:v>
                </c:pt>
                <c:pt idx="11169">
                  <c:v>46.12890625</c:v>
                </c:pt>
                <c:pt idx="11170">
                  <c:v>29.12890625</c:v>
                </c:pt>
                <c:pt idx="11171">
                  <c:v>13.12890625</c:v>
                </c:pt>
                <c:pt idx="11172">
                  <c:v>1.12890625</c:v>
                </c:pt>
                <c:pt idx="11173">
                  <c:v>-7.87109375</c:v>
                </c:pt>
                <c:pt idx="11174">
                  <c:v>-69.87109375</c:v>
                </c:pt>
                <c:pt idx="11175">
                  <c:v>16.12890625</c:v>
                </c:pt>
                <c:pt idx="11176">
                  <c:v>-6.87109375</c:v>
                </c:pt>
                <c:pt idx="11177">
                  <c:v>72.12890625</c:v>
                </c:pt>
                <c:pt idx="11178">
                  <c:v>1.12890625</c:v>
                </c:pt>
                <c:pt idx="11179">
                  <c:v>11.12890625</c:v>
                </c:pt>
                <c:pt idx="11180">
                  <c:v>-1.87109375</c:v>
                </c:pt>
                <c:pt idx="11181">
                  <c:v>31.12890625</c:v>
                </c:pt>
                <c:pt idx="11182">
                  <c:v>23.12890625</c:v>
                </c:pt>
                <c:pt idx="11183">
                  <c:v>11.12890625</c:v>
                </c:pt>
                <c:pt idx="11184">
                  <c:v>55.12890625</c:v>
                </c:pt>
                <c:pt idx="11185">
                  <c:v>28.12890625</c:v>
                </c:pt>
                <c:pt idx="11186">
                  <c:v>3.12890625</c:v>
                </c:pt>
                <c:pt idx="11187">
                  <c:v>-9.87109375</c:v>
                </c:pt>
                <c:pt idx="11188">
                  <c:v>-68.87109375</c:v>
                </c:pt>
                <c:pt idx="11189">
                  <c:v>-59.87109375</c:v>
                </c:pt>
                <c:pt idx="11190">
                  <c:v>-52.87109375</c:v>
                </c:pt>
                <c:pt idx="11191">
                  <c:v>1.12890625</c:v>
                </c:pt>
                <c:pt idx="11192">
                  <c:v>61.12890625</c:v>
                </c:pt>
                <c:pt idx="11193">
                  <c:v>60.12890625</c:v>
                </c:pt>
                <c:pt idx="11194">
                  <c:v>-23.87109375</c:v>
                </c:pt>
                <c:pt idx="11195">
                  <c:v>72.12890625</c:v>
                </c:pt>
                <c:pt idx="11196">
                  <c:v>-64.87109375</c:v>
                </c:pt>
                <c:pt idx="11197">
                  <c:v>40.12890625</c:v>
                </c:pt>
                <c:pt idx="11198">
                  <c:v>-6.87109375</c:v>
                </c:pt>
                <c:pt idx="11199">
                  <c:v>-38.87109375</c:v>
                </c:pt>
                <c:pt idx="11200">
                  <c:v>6.12890625</c:v>
                </c:pt>
                <c:pt idx="11201">
                  <c:v>12.12890625</c:v>
                </c:pt>
                <c:pt idx="11202">
                  <c:v>-8.87109375</c:v>
                </c:pt>
                <c:pt idx="11203">
                  <c:v>-32.87109375</c:v>
                </c:pt>
                <c:pt idx="11204">
                  <c:v>31.12890625</c:v>
                </c:pt>
                <c:pt idx="11205">
                  <c:v>-3.87109375</c:v>
                </c:pt>
                <c:pt idx="11206">
                  <c:v>22.12890625</c:v>
                </c:pt>
                <c:pt idx="11207">
                  <c:v>27.12890625</c:v>
                </c:pt>
                <c:pt idx="11208">
                  <c:v>-8.87109375</c:v>
                </c:pt>
                <c:pt idx="11209">
                  <c:v>-70.87109375</c:v>
                </c:pt>
                <c:pt idx="11210">
                  <c:v>-15.87109375</c:v>
                </c:pt>
                <c:pt idx="11211">
                  <c:v>8.12890625</c:v>
                </c:pt>
                <c:pt idx="11212">
                  <c:v>-4.87109375</c:v>
                </c:pt>
                <c:pt idx="11213">
                  <c:v>-10.87109375</c:v>
                </c:pt>
                <c:pt idx="11214">
                  <c:v>-24.87109375</c:v>
                </c:pt>
                <c:pt idx="11215">
                  <c:v>-71.87109375</c:v>
                </c:pt>
                <c:pt idx="11216">
                  <c:v>33.12890625</c:v>
                </c:pt>
                <c:pt idx="11217">
                  <c:v>56.12890625</c:v>
                </c:pt>
                <c:pt idx="11218">
                  <c:v>-0.87109375</c:v>
                </c:pt>
                <c:pt idx="11219">
                  <c:v>17.12890625</c:v>
                </c:pt>
                <c:pt idx="11220">
                  <c:v>-9.87109375</c:v>
                </c:pt>
                <c:pt idx="11221">
                  <c:v>-73.87109375</c:v>
                </c:pt>
                <c:pt idx="11222">
                  <c:v>90.12890625</c:v>
                </c:pt>
                <c:pt idx="11223">
                  <c:v>27.12890625</c:v>
                </c:pt>
                <c:pt idx="11224">
                  <c:v>20.12890625</c:v>
                </c:pt>
                <c:pt idx="11225">
                  <c:v>-40.87109375</c:v>
                </c:pt>
                <c:pt idx="11226">
                  <c:v>-18.87109375</c:v>
                </c:pt>
                <c:pt idx="11227">
                  <c:v>62.12890625</c:v>
                </c:pt>
                <c:pt idx="11228">
                  <c:v>46.12890625</c:v>
                </c:pt>
                <c:pt idx="11229">
                  <c:v>57.12890625</c:v>
                </c:pt>
                <c:pt idx="11230">
                  <c:v>55.12890625</c:v>
                </c:pt>
                <c:pt idx="11231">
                  <c:v>12.12890625</c:v>
                </c:pt>
                <c:pt idx="11232">
                  <c:v>18.12890625</c:v>
                </c:pt>
                <c:pt idx="11233">
                  <c:v>32.12890625</c:v>
                </c:pt>
                <c:pt idx="11234">
                  <c:v>-32.87109375</c:v>
                </c:pt>
                <c:pt idx="11235">
                  <c:v>-52.87109375</c:v>
                </c:pt>
                <c:pt idx="11236">
                  <c:v>36.12890625</c:v>
                </c:pt>
                <c:pt idx="11237">
                  <c:v>-77.87109375</c:v>
                </c:pt>
                <c:pt idx="11238">
                  <c:v>46.12890625</c:v>
                </c:pt>
                <c:pt idx="11239">
                  <c:v>5.12890625</c:v>
                </c:pt>
                <c:pt idx="11240">
                  <c:v>13.12890625</c:v>
                </c:pt>
                <c:pt idx="11241">
                  <c:v>-7.87109375</c:v>
                </c:pt>
                <c:pt idx="11242">
                  <c:v>9.12890625</c:v>
                </c:pt>
                <c:pt idx="11243">
                  <c:v>96.12890625</c:v>
                </c:pt>
                <c:pt idx="11244">
                  <c:v>51.12890625</c:v>
                </c:pt>
                <c:pt idx="11245">
                  <c:v>28.12890625</c:v>
                </c:pt>
                <c:pt idx="11246">
                  <c:v>-46.87109375</c:v>
                </c:pt>
                <c:pt idx="11247">
                  <c:v>-67.87109375</c:v>
                </c:pt>
                <c:pt idx="11248">
                  <c:v>-1.87109375</c:v>
                </c:pt>
                <c:pt idx="11249">
                  <c:v>-37.87109375</c:v>
                </c:pt>
                <c:pt idx="11250">
                  <c:v>-39.87109375</c:v>
                </c:pt>
                <c:pt idx="11251">
                  <c:v>42.12890625</c:v>
                </c:pt>
                <c:pt idx="11252">
                  <c:v>-48.87109375</c:v>
                </c:pt>
                <c:pt idx="11253">
                  <c:v>75.12890625</c:v>
                </c:pt>
                <c:pt idx="11254">
                  <c:v>-103.8710938</c:v>
                </c:pt>
                <c:pt idx="11255">
                  <c:v>76.12890625</c:v>
                </c:pt>
                <c:pt idx="11256">
                  <c:v>23.12890625</c:v>
                </c:pt>
                <c:pt idx="11257">
                  <c:v>-30.87109375</c:v>
                </c:pt>
                <c:pt idx="11258">
                  <c:v>-36.87109375</c:v>
                </c:pt>
                <c:pt idx="11259">
                  <c:v>1.12890625</c:v>
                </c:pt>
                <c:pt idx="11260">
                  <c:v>0.1875</c:v>
                </c:pt>
                <c:pt idx="11261">
                  <c:v>-33.8125</c:v>
                </c:pt>
                <c:pt idx="11262">
                  <c:v>6.1875</c:v>
                </c:pt>
                <c:pt idx="11263">
                  <c:v>56.1875</c:v>
                </c:pt>
                <c:pt idx="11264">
                  <c:v>-17.8125</c:v>
                </c:pt>
                <c:pt idx="11265">
                  <c:v>-36.8125</c:v>
                </c:pt>
                <c:pt idx="11266">
                  <c:v>-13.8125</c:v>
                </c:pt>
                <c:pt idx="11267">
                  <c:v>-12.8125</c:v>
                </c:pt>
                <c:pt idx="11268">
                  <c:v>22.1875</c:v>
                </c:pt>
                <c:pt idx="11269">
                  <c:v>-17.8125</c:v>
                </c:pt>
                <c:pt idx="11270">
                  <c:v>-24.8125</c:v>
                </c:pt>
                <c:pt idx="11271">
                  <c:v>47.1875</c:v>
                </c:pt>
                <c:pt idx="11272">
                  <c:v>-52.8125</c:v>
                </c:pt>
                <c:pt idx="11273">
                  <c:v>-86.8125</c:v>
                </c:pt>
                <c:pt idx="11274">
                  <c:v>-4.8125</c:v>
                </c:pt>
                <c:pt idx="11275">
                  <c:v>-13.8125</c:v>
                </c:pt>
                <c:pt idx="11276">
                  <c:v>42.1875</c:v>
                </c:pt>
                <c:pt idx="11277">
                  <c:v>49.1875</c:v>
                </c:pt>
                <c:pt idx="11278">
                  <c:v>-59.8125</c:v>
                </c:pt>
                <c:pt idx="11279">
                  <c:v>-48.8125</c:v>
                </c:pt>
                <c:pt idx="11280">
                  <c:v>44.1875</c:v>
                </c:pt>
                <c:pt idx="11281">
                  <c:v>4.1875</c:v>
                </c:pt>
                <c:pt idx="11282">
                  <c:v>82.1875</c:v>
                </c:pt>
                <c:pt idx="11283">
                  <c:v>9.1875</c:v>
                </c:pt>
                <c:pt idx="11284">
                  <c:v>-73.8125</c:v>
                </c:pt>
                <c:pt idx="11285">
                  <c:v>153.1875</c:v>
                </c:pt>
                <c:pt idx="11286">
                  <c:v>1.1875</c:v>
                </c:pt>
                <c:pt idx="11287">
                  <c:v>60.1875</c:v>
                </c:pt>
                <c:pt idx="11288">
                  <c:v>-34.8125</c:v>
                </c:pt>
                <c:pt idx="11289">
                  <c:v>-58.8125</c:v>
                </c:pt>
                <c:pt idx="11290">
                  <c:v>-3.8125</c:v>
                </c:pt>
                <c:pt idx="11291">
                  <c:v>7.1875</c:v>
                </c:pt>
                <c:pt idx="11292">
                  <c:v>19.1875</c:v>
                </c:pt>
                <c:pt idx="11293">
                  <c:v>-42.8125</c:v>
                </c:pt>
                <c:pt idx="11294">
                  <c:v>8.1875</c:v>
                </c:pt>
                <c:pt idx="11295">
                  <c:v>-53.8125</c:v>
                </c:pt>
                <c:pt idx="11296">
                  <c:v>78.1875</c:v>
                </c:pt>
                <c:pt idx="11297">
                  <c:v>28.1875</c:v>
                </c:pt>
                <c:pt idx="11298">
                  <c:v>-45.8125</c:v>
                </c:pt>
                <c:pt idx="11299">
                  <c:v>-21.8125</c:v>
                </c:pt>
                <c:pt idx="11300">
                  <c:v>17.1875</c:v>
                </c:pt>
                <c:pt idx="11301">
                  <c:v>-13.8125</c:v>
                </c:pt>
                <c:pt idx="11302">
                  <c:v>13.1875</c:v>
                </c:pt>
                <c:pt idx="11303">
                  <c:v>-21.8125</c:v>
                </c:pt>
                <c:pt idx="11304">
                  <c:v>76.1875</c:v>
                </c:pt>
                <c:pt idx="11305">
                  <c:v>-48.8125</c:v>
                </c:pt>
                <c:pt idx="11306">
                  <c:v>2.1875</c:v>
                </c:pt>
                <c:pt idx="11307">
                  <c:v>12.1875</c:v>
                </c:pt>
                <c:pt idx="11308">
                  <c:v>3.1875</c:v>
                </c:pt>
                <c:pt idx="11309">
                  <c:v>2.1875</c:v>
                </c:pt>
                <c:pt idx="11310">
                  <c:v>-7.8125</c:v>
                </c:pt>
                <c:pt idx="11311">
                  <c:v>-9.8125</c:v>
                </c:pt>
                <c:pt idx="11312">
                  <c:v>-1.8125</c:v>
                </c:pt>
                <c:pt idx="11313">
                  <c:v>3.1875</c:v>
                </c:pt>
                <c:pt idx="11314">
                  <c:v>0.1875</c:v>
                </c:pt>
                <c:pt idx="11315">
                  <c:v>-5.8125</c:v>
                </c:pt>
                <c:pt idx="11316">
                  <c:v>-75.8125</c:v>
                </c:pt>
                <c:pt idx="11317">
                  <c:v>-19.8125</c:v>
                </c:pt>
                <c:pt idx="11318">
                  <c:v>-82.8125</c:v>
                </c:pt>
                <c:pt idx="11319">
                  <c:v>32.1875</c:v>
                </c:pt>
                <c:pt idx="11320">
                  <c:v>5.1875</c:v>
                </c:pt>
                <c:pt idx="11321">
                  <c:v>111.1875</c:v>
                </c:pt>
                <c:pt idx="11322">
                  <c:v>-60.8125</c:v>
                </c:pt>
                <c:pt idx="11323">
                  <c:v>-14.8125</c:v>
                </c:pt>
                <c:pt idx="11324">
                  <c:v>-55.8125</c:v>
                </c:pt>
                <c:pt idx="11325">
                  <c:v>-4.8125</c:v>
                </c:pt>
                <c:pt idx="11326">
                  <c:v>-24.8125</c:v>
                </c:pt>
                <c:pt idx="11327">
                  <c:v>-2.8125</c:v>
                </c:pt>
                <c:pt idx="11328">
                  <c:v>-40.8125</c:v>
                </c:pt>
                <c:pt idx="11329">
                  <c:v>-65.8125</c:v>
                </c:pt>
                <c:pt idx="11330">
                  <c:v>31.1875</c:v>
                </c:pt>
                <c:pt idx="11331">
                  <c:v>25.1875</c:v>
                </c:pt>
                <c:pt idx="11332">
                  <c:v>-21.8125</c:v>
                </c:pt>
                <c:pt idx="11333">
                  <c:v>5.1875</c:v>
                </c:pt>
                <c:pt idx="11334">
                  <c:v>-9.8125</c:v>
                </c:pt>
                <c:pt idx="11335">
                  <c:v>78.1875</c:v>
                </c:pt>
                <c:pt idx="11336">
                  <c:v>50.1875</c:v>
                </c:pt>
                <c:pt idx="11337">
                  <c:v>22.1875</c:v>
                </c:pt>
                <c:pt idx="11338">
                  <c:v>68.1875</c:v>
                </c:pt>
                <c:pt idx="11339">
                  <c:v>0.1875</c:v>
                </c:pt>
                <c:pt idx="11340">
                  <c:v>2.1875</c:v>
                </c:pt>
                <c:pt idx="11341">
                  <c:v>-45.8125</c:v>
                </c:pt>
                <c:pt idx="11342">
                  <c:v>0.1875</c:v>
                </c:pt>
                <c:pt idx="11343">
                  <c:v>-56.8125</c:v>
                </c:pt>
                <c:pt idx="11344">
                  <c:v>-70.8125</c:v>
                </c:pt>
                <c:pt idx="11345">
                  <c:v>75.1875</c:v>
                </c:pt>
                <c:pt idx="11346">
                  <c:v>13.1875</c:v>
                </c:pt>
                <c:pt idx="11347">
                  <c:v>-22.8125</c:v>
                </c:pt>
                <c:pt idx="11348">
                  <c:v>-52.8125</c:v>
                </c:pt>
                <c:pt idx="11349">
                  <c:v>40.1875</c:v>
                </c:pt>
                <c:pt idx="11350">
                  <c:v>-26.8125</c:v>
                </c:pt>
                <c:pt idx="11351">
                  <c:v>53.1875</c:v>
                </c:pt>
                <c:pt idx="11352">
                  <c:v>-3.8125</c:v>
                </c:pt>
                <c:pt idx="11353">
                  <c:v>52.1875</c:v>
                </c:pt>
                <c:pt idx="11354">
                  <c:v>37.1875</c:v>
                </c:pt>
                <c:pt idx="11355">
                  <c:v>46.24609375</c:v>
                </c:pt>
                <c:pt idx="11356">
                  <c:v>-67.75390625</c:v>
                </c:pt>
                <c:pt idx="11357">
                  <c:v>-78.75390625</c:v>
                </c:pt>
                <c:pt idx="11358">
                  <c:v>-15.75390625</c:v>
                </c:pt>
                <c:pt idx="11359">
                  <c:v>-62.75390625</c:v>
                </c:pt>
                <c:pt idx="11360">
                  <c:v>37.24609375</c:v>
                </c:pt>
                <c:pt idx="11361">
                  <c:v>59.24609375</c:v>
                </c:pt>
                <c:pt idx="11362">
                  <c:v>6.24609375</c:v>
                </c:pt>
                <c:pt idx="11363">
                  <c:v>17.24609375</c:v>
                </c:pt>
                <c:pt idx="11364">
                  <c:v>14.24609375</c:v>
                </c:pt>
                <c:pt idx="11365">
                  <c:v>-4.75390625</c:v>
                </c:pt>
                <c:pt idx="11366">
                  <c:v>-9.75390625</c:v>
                </c:pt>
                <c:pt idx="11367">
                  <c:v>13.24609375</c:v>
                </c:pt>
                <c:pt idx="11368">
                  <c:v>-31.75390625</c:v>
                </c:pt>
                <c:pt idx="11369">
                  <c:v>-59.75390625</c:v>
                </c:pt>
                <c:pt idx="11370">
                  <c:v>17.24609375</c:v>
                </c:pt>
                <c:pt idx="11371">
                  <c:v>-41.75390625</c:v>
                </c:pt>
                <c:pt idx="11372">
                  <c:v>-10.75390625</c:v>
                </c:pt>
                <c:pt idx="11373">
                  <c:v>12.24609375</c:v>
                </c:pt>
                <c:pt idx="11374">
                  <c:v>71.24609375</c:v>
                </c:pt>
                <c:pt idx="11375">
                  <c:v>-19.75390625</c:v>
                </c:pt>
                <c:pt idx="11376">
                  <c:v>-15.75390625</c:v>
                </c:pt>
                <c:pt idx="11377">
                  <c:v>-14.75390625</c:v>
                </c:pt>
                <c:pt idx="11378">
                  <c:v>-65.75390625</c:v>
                </c:pt>
                <c:pt idx="11379">
                  <c:v>31.24609375</c:v>
                </c:pt>
                <c:pt idx="11380">
                  <c:v>-3.75390625</c:v>
                </c:pt>
                <c:pt idx="11381">
                  <c:v>37.24609375</c:v>
                </c:pt>
                <c:pt idx="11382">
                  <c:v>18.24609375</c:v>
                </c:pt>
                <c:pt idx="11383">
                  <c:v>6.24609375</c:v>
                </c:pt>
                <c:pt idx="11384">
                  <c:v>45.24609375</c:v>
                </c:pt>
                <c:pt idx="11385">
                  <c:v>-44.75390625</c:v>
                </c:pt>
                <c:pt idx="11386">
                  <c:v>-40.75390625</c:v>
                </c:pt>
                <c:pt idx="11387">
                  <c:v>44.24609375</c:v>
                </c:pt>
                <c:pt idx="11388">
                  <c:v>90.24609375</c:v>
                </c:pt>
                <c:pt idx="11389">
                  <c:v>-20.75390625</c:v>
                </c:pt>
                <c:pt idx="11390">
                  <c:v>76.24609375</c:v>
                </c:pt>
                <c:pt idx="11391">
                  <c:v>2.24609375</c:v>
                </c:pt>
                <c:pt idx="11392">
                  <c:v>11.24609375</c:v>
                </c:pt>
                <c:pt idx="11393">
                  <c:v>-4.75390625</c:v>
                </c:pt>
                <c:pt idx="11394">
                  <c:v>-8.75390625</c:v>
                </c:pt>
                <c:pt idx="11395">
                  <c:v>29.24609375</c:v>
                </c:pt>
                <c:pt idx="11396">
                  <c:v>-23.75390625</c:v>
                </c:pt>
                <c:pt idx="11397">
                  <c:v>68.24609375</c:v>
                </c:pt>
                <c:pt idx="11398">
                  <c:v>-46.75390625</c:v>
                </c:pt>
                <c:pt idx="11399">
                  <c:v>-1.75390625</c:v>
                </c:pt>
                <c:pt idx="11400">
                  <c:v>11.24609375</c:v>
                </c:pt>
                <c:pt idx="11401">
                  <c:v>22.24609375</c:v>
                </c:pt>
                <c:pt idx="11402">
                  <c:v>83.24609375</c:v>
                </c:pt>
                <c:pt idx="11403">
                  <c:v>1.24609375</c:v>
                </c:pt>
                <c:pt idx="11404">
                  <c:v>-15.75390625</c:v>
                </c:pt>
                <c:pt idx="11405">
                  <c:v>-4.75390625</c:v>
                </c:pt>
                <c:pt idx="11406">
                  <c:v>-2.75390625</c:v>
                </c:pt>
                <c:pt idx="11407">
                  <c:v>-27.75390625</c:v>
                </c:pt>
                <c:pt idx="11408">
                  <c:v>105.2460938</c:v>
                </c:pt>
                <c:pt idx="11409">
                  <c:v>7.24609375</c:v>
                </c:pt>
                <c:pt idx="11410">
                  <c:v>16.24609375</c:v>
                </c:pt>
                <c:pt idx="11411">
                  <c:v>-103.7539062</c:v>
                </c:pt>
                <c:pt idx="11412">
                  <c:v>-6.75390625</c:v>
                </c:pt>
                <c:pt idx="11413">
                  <c:v>17.24609375</c:v>
                </c:pt>
                <c:pt idx="11414">
                  <c:v>-41.75390625</c:v>
                </c:pt>
                <c:pt idx="11415">
                  <c:v>-8.75390625</c:v>
                </c:pt>
                <c:pt idx="11416">
                  <c:v>56.24609375</c:v>
                </c:pt>
                <c:pt idx="11417">
                  <c:v>16.24609375</c:v>
                </c:pt>
                <c:pt idx="11418">
                  <c:v>56.24609375</c:v>
                </c:pt>
                <c:pt idx="11419">
                  <c:v>-4.75390625</c:v>
                </c:pt>
                <c:pt idx="11420">
                  <c:v>1.24609375</c:v>
                </c:pt>
                <c:pt idx="11421">
                  <c:v>42.24609375</c:v>
                </c:pt>
                <c:pt idx="11422">
                  <c:v>34.24609375</c:v>
                </c:pt>
                <c:pt idx="11423">
                  <c:v>-1.75390625</c:v>
                </c:pt>
                <c:pt idx="11424">
                  <c:v>131.24609380000001</c:v>
                </c:pt>
                <c:pt idx="11425">
                  <c:v>-25.75390625</c:v>
                </c:pt>
                <c:pt idx="11426">
                  <c:v>-74.75390625</c:v>
                </c:pt>
                <c:pt idx="11427">
                  <c:v>-21.75390625</c:v>
                </c:pt>
                <c:pt idx="11428">
                  <c:v>-31.75390625</c:v>
                </c:pt>
                <c:pt idx="11429">
                  <c:v>0.24609375</c:v>
                </c:pt>
                <c:pt idx="11430">
                  <c:v>-14.75390625</c:v>
                </c:pt>
                <c:pt idx="11431">
                  <c:v>-42.75390625</c:v>
                </c:pt>
                <c:pt idx="11432">
                  <c:v>108.2460938</c:v>
                </c:pt>
                <c:pt idx="11433">
                  <c:v>63.24609375</c:v>
                </c:pt>
                <c:pt idx="11434">
                  <c:v>-45.75390625</c:v>
                </c:pt>
                <c:pt idx="11435">
                  <c:v>30.24609375</c:v>
                </c:pt>
                <c:pt idx="11436">
                  <c:v>-45.75390625</c:v>
                </c:pt>
                <c:pt idx="11437">
                  <c:v>14.24609375</c:v>
                </c:pt>
                <c:pt idx="11438">
                  <c:v>78.24609375</c:v>
                </c:pt>
                <c:pt idx="11439">
                  <c:v>-40.75390625</c:v>
                </c:pt>
                <c:pt idx="11440">
                  <c:v>4.24609375</c:v>
                </c:pt>
                <c:pt idx="11441">
                  <c:v>43.24609375</c:v>
                </c:pt>
                <c:pt idx="11442">
                  <c:v>-33.75390625</c:v>
                </c:pt>
                <c:pt idx="11443">
                  <c:v>37.24609375</c:v>
                </c:pt>
                <c:pt idx="11444">
                  <c:v>-38.75390625</c:v>
                </c:pt>
                <c:pt idx="11445">
                  <c:v>3.24609375</c:v>
                </c:pt>
                <c:pt idx="11446">
                  <c:v>48.24609375</c:v>
                </c:pt>
                <c:pt idx="11447">
                  <c:v>2.24609375</c:v>
                </c:pt>
                <c:pt idx="11448">
                  <c:v>38.24609375</c:v>
                </c:pt>
                <c:pt idx="11449">
                  <c:v>8.24609375</c:v>
                </c:pt>
                <c:pt idx="11450">
                  <c:v>-37.75390625</c:v>
                </c:pt>
                <c:pt idx="11451">
                  <c:v>-31.05859375</c:v>
                </c:pt>
                <c:pt idx="11452">
                  <c:v>-12.05859375</c:v>
                </c:pt>
                <c:pt idx="11453">
                  <c:v>-17.05859375</c:v>
                </c:pt>
                <c:pt idx="11454">
                  <c:v>-23.05859375</c:v>
                </c:pt>
                <c:pt idx="11455">
                  <c:v>-33.05859375</c:v>
                </c:pt>
                <c:pt idx="11456">
                  <c:v>43.94140625</c:v>
                </c:pt>
                <c:pt idx="11457">
                  <c:v>-30.05859375</c:v>
                </c:pt>
                <c:pt idx="11458">
                  <c:v>-79.05859375</c:v>
                </c:pt>
                <c:pt idx="11459">
                  <c:v>4.94140625</c:v>
                </c:pt>
                <c:pt idx="11460">
                  <c:v>-79.05859375</c:v>
                </c:pt>
                <c:pt idx="11461">
                  <c:v>25.94140625</c:v>
                </c:pt>
                <c:pt idx="11462">
                  <c:v>39.94140625</c:v>
                </c:pt>
                <c:pt idx="11463">
                  <c:v>17.94140625</c:v>
                </c:pt>
                <c:pt idx="11464">
                  <c:v>-5.05859375</c:v>
                </c:pt>
                <c:pt idx="11465">
                  <c:v>102.9414062</c:v>
                </c:pt>
                <c:pt idx="11466">
                  <c:v>9.94140625</c:v>
                </c:pt>
                <c:pt idx="11467">
                  <c:v>12.94140625</c:v>
                </c:pt>
                <c:pt idx="11468">
                  <c:v>37.94140625</c:v>
                </c:pt>
                <c:pt idx="11469">
                  <c:v>5.94140625</c:v>
                </c:pt>
                <c:pt idx="11470">
                  <c:v>89.94140625</c:v>
                </c:pt>
                <c:pt idx="11471">
                  <c:v>53.94140625</c:v>
                </c:pt>
                <c:pt idx="11472">
                  <c:v>-33.05859375</c:v>
                </c:pt>
                <c:pt idx="11473">
                  <c:v>52.94140625</c:v>
                </c:pt>
                <c:pt idx="11474">
                  <c:v>17.94140625</c:v>
                </c:pt>
                <c:pt idx="11475">
                  <c:v>-12.05859375</c:v>
                </c:pt>
                <c:pt idx="11476">
                  <c:v>56.94140625</c:v>
                </c:pt>
                <c:pt idx="11477">
                  <c:v>-5.05859375</c:v>
                </c:pt>
                <c:pt idx="11478">
                  <c:v>4.94140625</c:v>
                </c:pt>
                <c:pt idx="11479">
                  <c:v>-5.05859375</c:v>
                </c:pt>
                <c:pt idx="11480">
                  <c:v>1.94140625</c:v>
                </c:pt>
                <c:pt idx="11481">
                  <c:v>65.94140625</c:v>
                </c:pt>
                <c:pt idx="11482">
                  <c:v>12.94140625</c:v>
                </c:pt>
                <c:pt idx="11483">
                  <c:v>10.94140625</c:v>
                </c:pt>
                <c:pt idx="11484">
                  <c:v>-104.0585938</c:v>
                </c:pt>
                <c:pt idx="11485">
                  <c:v>-18.05859375</c:v>
                </c:pt>
                <c:pt idx="11486">
                  <c:v>-80.05859375</c:v>
                </c:pt>
                <c:pt idx="11487">
                  <c:v>-29.05859375</c:v>
                </c:pt>
                <c:pt idx="11488">
                  <c:v>-15.05859375</c:v>
                </c:pt>
                <c:pt idx="11489">
                  <c:v>-21.05859375</c:v>
                </c:pt>
                <c:pt idx="11490">
                  <c:v>-28.05859375</c:v>
                </c:pt>
                <c:pt idx="11491">
                  <c:v>55.94140625</c:v>
                </c:pt>
                <c:pt idx="11492">
                  <c:v>12.94140625</c:v>
                </c:pt>
                <c:pt idx="11493">
                  <c:v>-1.05859375</c:v>
                </c:pt>
                <c:pt idx="11494">
                  <c:v>-9.05859375</c:v>
                </c:pt>
                <c:pt idx="11495">
                  <c:v>-37.05859375</c:v>
                </c:pt>
                <c:pt idx="11496">
                  <c:v>47.94140625</c:v>
                </c:pt>
                <c:pt idx="11497">
                  <c:v>15.94140625</c:v>
                </c:pt>
                <c:pt idx="11498">
                  <c:v>-63.05859375</c:v>
                </c:pt>
                <c:pt idx="11499">
                  <c:v>-5.859375E-2</c:v>
                </c:pt>
                <c:pt idx="11500">
                  <c:v>-60.05859375</c:v>
                </c:pt>
                <c:pt idx="11501">
                  <c:v>20.94140625</c:v>
                </c:pt>
                <c:pt idx="11502">
                  <c:v>36.94140625</c:v>
                </c:pt>
                <c:pt idx="11503">
                  <c:v>18.94140625</c:v>
                </c:pt>
                <c:pt idx="11504">
                  <c:v>12.94140625</c:v>
                </c:pt>
                <c:pt idx="11505">
                  <c:v>-10.05859375</c:v>
                </c:pt>
                <c:pt idx="11506">
                  <c:v>-14.05859375</c:v>
                </c:pt>
                <c:pt idx="11507">
                  <c:v>68.94140625</c:v>
                </c:pt>
                <c:pt idx="11508">
                  <c:v>32.94140625</c:v>
                </c:pt>
                <c:pt idx="11509">
                  <c:v>-20.05859375</c:v>
                </c:pt>
                <c:pt idx="11510">
                  <c:v>-53.05859375</c:v>
                </c:pt>
                <c:pt idx="11511">
                  <c:v>27.94140625</c:v>
                </c:pt>
                <c:pt idx="11512">
                  <c:v>-37.05859375</c:v>
                </c:pt>
                <c:pt idx="11513">
                  <c:v>-34.05859375</c:v>
                </c:pt>
                <c:pt idx="11514">
                  <c:v>20.94140625</c:v>
                </c:pt>
                <c:pt idx="11515">
                  <c:v>-47.05859375</c:v>
                </c:pt>
                <c:pt idx="11516">
                  <c:v>-5.859375E-2</c:v>
                </c:pt>
                <c:pt idx="11517">
                  <c:v>73.94140625</c:v>
                </c:pt>
                <c:pt idx="11518">
                  <c:v>27.94140625</c:v>
                </c:pt>
                <c:pt idx="11519">
                  <c:v>-26.05859375</c:v>
                </c:pt>
                <c:pt idx="11520">
                  <c:v>-9.05859375</c:v>
                </c:pt>
                <c:pt idx="11521">
                  <c:v>4.94140625</c:v>
                </c:pt>
                <c:pt idx="11522">
                  <c:v>61.94140625</c:v>
                </c:pt>
                <c:pt idx="11523">
                  <c:v>-43.05859375</c:v>
                </c:pt>
                <c:pt idx="11524">
                  <c:v>-64.05859375</c:v>
                </c:pt>
                <c:pt idx="11525">
                  <c:v>-26.05859375</c:v>
                </c:pt>
                <c:pt idx="11526">
                  <c:v>-24.05859375</c:v>
                </c:pt>
                <c:pt idx="11527">
                  <c:v>-12.05859375</c:v>
                </c:pt>
                <c:pt idx="11528">
                  <c:v>-74.05859375</c:v>
                </c:pt>
                <c:pt idx="11529">
                  <c:v>36.94140625</c:v>
                </c:pt>
                <c:pt idx="11530">
                  <c:v>95.94140625</c:v>
                </c:pt>
                <c:pt idx="11531">
                  <c:v>-35.05859375</c:v>
                </c:pt>
                <c:pt idx="11532">
                  <c:v>-83.05859375</c:v>
                </c:pt>
                <c:pt idx="11533">
                  <c:v>-51.05859375</c:v>
                </c:pt>
                <c:pt idx="11534">
                  <c:v>31.94140625</c:v>
                </c:pt>
                <c:pt idx="11535">
                  <c:v>28.94140625</c:v>
                </c:pt>
                <c:pt idx="11536">
                  <c:v>16.94140625</c:v>
                </c:pt>
                <c:pt idx="11537">
                  <c:v>46.94140625</c:v>
                </c:pt>
                <c:pt idx="11538">
                  <c:v>55.94140625</c:v>
                </c:pt>
                <c:pt idx="11539">
                  <c:v>-32.05859375</c:v>
                </c:pt>
                <c:pt idx="11540">
                  <c:v>14.94140625</c:v>
                </c:pt>
                <c:pt idx="11541">
                  <c:v>25.94140625</c:v>
                </c:pt>
                <c:pt idx="11542">
                  <c:v>22.94140625</c:v>
                </c:pt>
                <c:pt idx="11543">
                  <c:v>32.94140625</c:v>
                </c:pt>
                <c:pt idx="11544">
                  <c:v>-26.05859375</c:v>
                </c:pt>
                <c:pt idx="11545">
                  <c:v>-25.05859375</c:v>
                </c:pt>
                <c:pt idx="11546">
                  <c:v>52.94140625</c:v>
                </c:pt>
                <c:pt idx="11547">
                  <c:v>46.94140625</c:v>
                </c:pt>
                <c:pt idx="11548">
                  <c:v>-26.05859375</c:v>
                </c:pt>
                <c:pt idx="11549">
                  <c:v>45.94140625</c:v>
                </c:pt>
                <c:pt idx="11550">
                  <c:v>13.94140625</c:v>
                </c:pt>
                <c:pt idx="11551">
                  <c:v>7.94140625</c:v>
                </c:pt>
                <c:pt idx="11552">
                  <c:v>47.94140625</c:v>
                </c:pt>
                <c:pt idx="11553">
                  <c:v>14.94140625</c:v>
                </c:pt>
                <c:pt idx="11554">
                  <c:v>46.94140625</c:v>
                </c:pt>
                <c:pt idx="11555">
                  <c:v>1.94140625</c:v>
                </c:pt>
                <c:pt idx="11556">
                  <c:v>29.94140625</c:v>
                </c:pt>
                <c:pt idx="11557">
                  <c:v>-3.05859375</c:v>
                </c:pt>
                <c:pt idx="11558">
                  <c:v>-21.05859375</c:v>
                </c:pt>
                <c:pt idx="11559">
                  <c:v>8.94140625</c:v>
                </c:pt>
                <c:pt idx="11560">
                  <c:v>-37.05859375</c:v>
                </c:pt>
                <c:pt idx="11561">
                  <c:v>-4.765625</c:v>
                </c:pt>
                <c:pt idx="11562">
                  <c:v>4.234375</c:v>
                </c:pt>
                <c:pt idx="11563">
                  <c:v>-41.765625</c:v>
                </c:pt>
                <c:pt idx="11564">
                  <c:v>-41.765625</c:v>
                </c:pt>
                <c:pt idx="11565">
                  <c:v>12.234375</c:v>
                </c:pt>
                <c:pt idx="11566">
                  <c:v>-0.765625</c:v>
                </c:pt>
                <c:pt idx="11567">
                  <c:v>11.234375</c:v>
                </c:pt>
                <c:pt idx="11568">
                  <c:v>-31.765625</c:v>
                </c:pt>
                <c:pt idx="11569">
                  <c:v>-39.765625</c:v>
                </c:pt>
                <c:pt idx="11570">
                  <c:v>11.234375</c:v>
                </c:pt>
                <c:pt idx="11571">
                  <c:v>59.234375</c:v>
                </c:pt>
                <c:pt idx="11572">
                  <c:v>38.234375</c:v>
                </c:pt>
                <c:pt idx="11573">
                  <c:v>74.234375</c:v>
                </c:pt>
                <c:pt idx="11574">
                  <c:v>-38.765625</c:v>
                </c:pt>
                <c:pt idx="11575">
                  <c:v>-57.765625</c:v>
                </c:pt>
                <c:pt idx="11576">
                  <c:v>42.234375</c:v>
                </c:pt>
                <c:pt idx="11577">
                  <c:v>-48.765625</c:v>
                </c:pt>
                <c:pt idx="11578">
                  <c:v>-8.765625</c:v>
                </c:pt>
                <c:pt idx="11579">
                  <c:v>47.234375</c:v>
                </c:pt>
                <c:pt idx="11580">
                  <c:v>-65.765625</c:v>
                </c:pt>
                <c:pt idx="11581">
                  <c:v>125.234375</c:v>
                </c:pt>
                <c:pt idx="11582">
                  <c:v>-74.765625</c:v>
                </c:pt>
                <c:pt idx="11583">
                  <c:v>-29.765625</c:v>
                </c:pt>
                <c:pt idx="11584">
                  <c:v>43.234375</c:v>
                </c:pt>
                <c:pt idx="11585">
                  <c:v>1.234375</c:v>
                </c:pt>
                <c:pt idx="11586">
                  <c:v>94.234375</c:v>
                </c:pt>
                <c:pt idx="11587">
                  <c:v>5.234375</c:v>
                </c:pt>
                <c:pt idx="11588">
                  <c:v>-7.765625</c:v>
                </c:pt>
                <c:pt idx="11589">
                  <c:v>-51.765625</c:v>
                </c:pt>
                <c:pt idx="11590">
                  <c:v>74.234375</c:v>
                </c:pt>
                <c:pt idx="11591">
                  <c:v>-33.765625</c:v>
                </c:pt>
                <c:pt idx="11592">
                  <c:v>17.234375</c:v>
                </c:pt>
                <c:pt idx="11593">
                  <c:v>-12.765625</c:v>
                </c:pt>
                <c:pt idx="11594">
                  <c:v>-16.765625</c:v>
                </c:pt>
                <c:pt idx="11595">
                  <c:v>-34.765625</c:v>
                </c:pt>
                <c:pt idx="11596">
                  <c:v>11.234375</c:v>
                </c:pt>
                <c:pt idx="11597">
                  <c:v>64.234375</c:v>
                </c:pt>
                <c:pt idx="11598">
                  <c:v>7.234375</c:v>
                </c:pt>
                <c:pt idx="11599">
                  <c:v>42.234375</c:v>
                </c:pt>
                <c:pt idx="11600">
                  <c:v>-4.765625</c:v>
                </c:pt>
                <c:pt idx="11601">
                  <c:v>9.234375</c:v>
                </c:pt>
                <c:pt idx="11602">
                  <c:v>-0.765625</c:v>
                </c:pt>
                <c:pt idx="11603">
                  <c:v>71.234375</c:v>
                </c:pt>
                <c:pt idx="11604">
                  <c:v>16.234375</c:v>
                </c:pt>
                <c:pt idx="11605">
                  <c:v>-31.765625</c:v>
                </c:pt>
                <c:pt idx="11606">
                  <c:v>-6.765625</c:v>
                </c:pt>
                <c:pt idx="11607">
                  <c:v>-37.765625</c:v>
                </c:pt>
                <c:pt idx="11608">
                  <c:v>-44.765625</c:v>
                </c:pt>
                <c:pt idx="11609">
                  <c:v>4.234375</c:v>
                </c:pt>
                <c:pt idx="11610">
                  <c:v>-104.765625</c:v>
                </c:pt>
                <c:pt idx="11611">
                  <c:v>-58.765625</c:v>
                </c:pt>
                <c:pt idx="11612">
                  <c:v>-71.765625</c:v>
                </c:pt>
                <c:pt idx="11613">
                  <c:v>-10.765625</c:v>
                </c:pt>
                <c:pt idx="11614">
                  <c:v>74.234375</c:v>
                </c:pt>
                <c:pt idx="11615">
                  <c:v>-52.765625</c:v>
                </c:pt>
                <c:pt idx="11616">
                  <c:v>50.234375</c:v>
                </c:pt>
                <c:pt idx="11617">
                  <c:v>42.234375</c:v>
                </c:pt>
                <c:pt idx="11618">
                  <c:v>-22.765625</c:v>
                </c:pt>
                <c:pt idx="11619">
                  <c:v>53.234375</c:v>
                </c:pt>
                <c:pt idx="11620">
                  <c:v>3.234375</c:v>
                </c:pt>
                <c:pt idx="11621">
                  <c:v>-20.765625</c:v>
                </c:pt>
                <c:pt idx="11622">
                  <c:v>-41.765625</c:v>
                </c:pt>
                <c:pt idx="11623">
                  <c:v>54.234375</c:v>
                </c:pt>
                <c:pt idx="11624">
                  <c:v>-32.765625</c:v>
                </c:pt>
                <c:pt idx="11625">
                  <c:v>-48.765625</c:v>
                </c:pt>
                <c:pt idx="11626">
                  <c:v>25.234375</c:v>
                </c:pt>
                <c:pt idx="11627">
                  <c:v>-12.765625</c:v>
                </c:pt>
                <c:pt idx="11628">
                  <c:v>-80.765625</c:v>
                </c:pt>
                <c:pt idx="11629">
                  <c:v>-7.765625</c:v>
                </c:pt>
                <c:pt idx="11630">
                  <c:v>35.234375</c:v>
                </c:pt>
                <c:pt idx="11631">
                  <c:v>-4.765625</c:v>
                </c:pt>
                <c:pt idx="11632">
                  <c:v>123.234375</c:v>
                </c:pt>
                <c:pt idx="11633">
                  <c:v>60.234375</c:v>
                </c:pt>
                <c:pt idx="11634">
                  <c:v>37.234375</c:v>
                </c:pt>
                <c:pt idx="11635">
                  <c:v>2.234375</c:v>
                </c:pt>
                <c:pt idx="11636">
                  <c:v>0.234375</c:v>
                </c:pt>
                <c:pt idx="11637">
                  <c:v>5.234375</c:v>
                </c:pt>
                <c:pt idx="11638">
                  <c:v>61.234375</c:v>
                </c:pt>
                <c:pt idx="11639">
                  <c:v>21.234375</c:v>
                </c:pt>
                <c:pt idx="11640">
                  <c:v>-76.765625</c:v>
                </c:pt>
                <c:pt idx="11641">
                  <c:v>-24.765625</c:v>
                </c:pt>
                <c:pt idx="11642">
                  <c:v>20.234375</c:v>
                </c:pt>
                <c:pt idx="11643">
                  <c:v>-16.765625</c:v>
                </c:pt>
                <c:pt idx="11644">
                  <c:v>8.234375</c:v>
                </c:pt>
                <c:pt idx="11645">
                  <c:v>33.234375</c:v>
                </c:pt>
                <c:pt idx="11646">
                  <c:v>-30.765625</c:v>
                </c:pt>
                <c:pt idx="11647">
                  <c:v>-66.765625</c:v>
                </c:pt>
                <c:pt idx="11648">
                  <c:v>42.234375</c:v>
                </c:pt>
                <c:pt idx="11649">
                  <c:v>-29.765625</c:v>
                </c:pt>
                <c:pt idx="11650">
                  <c:v>141.234375</c:v>
                </c:pt>
                <c:pt idx="11651">
                  <c:v>-23.765625</c:v>
                </c:pt>
                <c:pt idx="11652">
                  <c:v>28.234375</c:v>
                </c:pt>
                <c:pt idx="11653">
                  <c:v>-20.765625</c:v>
                </c:pt>
                <c:pt idx="11654">
                  <c:v>5.234375</c:v>
                </c:pt>
                <c:pt idx="11655">
                  <c:v>-21.765625</c:v>
                </c:pt>
                <c:pt idx="11656">
                  <c:v>44.234375</c:v>
                </c:pt>
                <c:pt idx="11657">
                  <c:v>1.234375</c:v>
                </c:pt>
                <c:pt idx="11658">
                  <c:v>-78.765625</c:v>
                </c:pt>
                <c:pt idx="11659">
                  <c:v>21.234375</c:v>
                </c:pt>
                <c:pt idx="11660">
                  <c:v>18.234375</c:v>
                </c:pt>
                <c:pt idx="11661">
                  <c:v>21.234375</c:v>
                </c:pt>
                <c:pt idx="11662">
                  <c:v>-3.765625</c:v>
                </c:pt>
                <c:pt idx="11663">
                  <c:v>57.234375</c:v>
                </c:pt>
                <c:pt idx="11664">
                  <c:v>30.234375</c:v>
                </c:pt>
                <c:pt idx="11665">
                  <c:v>-28.765625</c:v>
                </c:pt>
                <c:pt idx="11666">
                  <c:v>50.234375</c:v>
                </c:pt>
                <c:pt idx="11667">
                  <c:v>31.234375</c:v>
                </c:pt>
                <c:pt idx="11668">
                  <c:v>-28.765625</c:v>
                </c:pt>
                <c:pt idx="11669">
                  <c:v>14.234375</c:v>
                </c:pt>
                <c:pt idx="11670">
                  <c:v>92.234375</c:v>
                </c:pt>
                <c:pt idx="11671">
                  <c:v>55.234375</c:v>
                </c:pt>
                <c:pt idx="11672">
                  <c:v>-37.765625</c:v>
                </c:pt>
                <c:pt idx="11673">
                  <c:v>20.234375</c:v>
                </c:pt>
                <c:pt idx="11674">
                  <c:v>52.234375</c:v>
                </c:pt>
                <c:pt idx="11675">
                  <c:v>-22.765625</c:v>
                </c:pt>
                <c:pt idx="11676">
                  <c:v>34.234375</c:v>
                </c:pt>
                <c:pt idx="11677">
                  <c:v>72.234375</c:v>
                </c:pt>
                <c:pt idx="11678">
                  <c:v>-17.765625</c:v>
                </c:pt>
                <c:pt idx="11679">
                  <c:v>-37.765625</c:v>
                </c:pt>
                <c:pt idx="11680">
                  <c:v>7.234375</c:v>
                </c:pt>
                <c:pt idx="11681">
                  <c:v>28.234375</c:v>
                </c:pt>
                <c:pt idx="11682">
                  <c:v>-2.765625</c:v>
                </c:pt>
                <c:pt idx="11683">
                  <c:v>79.16796875</c:v>
                </c:pt>
                <c:pt idx="11684">
                  <c:v>58.16796875</c:v>
                </c:pt>
                <c:pt idx="11685">
                  <c:v>-72.83203125</c:v>
                </c:pt>
                <c:pt idx="11686">
                  <c:v>-35.83203125</c:v>
                </c:pt>
                <c:pt idx="11687">
                  <c:v>-44.83203125</c:v>
                </c:pt>
                <c:pt idx="11688">
                  <c:v>-49.83203125</c:v>
                </c:pt>
                <c:pt idx="11689">
                  <c:v>-52.83203125</c:v>
                </c:pt>
                <c:pt idx="11690">
                  <c:v>-62.83203125</c:v>
                </c:pt>
                <c:pt idx="11691">
                  <c:v>1.16796875</c:v>
                </c:pt>
                <c:pt idx="11692">
                  <c:v>-8.83203125</c:v>
                </c:pt>
                <c:pt idx="11693">
                  <c:v>31.16796875</c:v>
                </c:pt>
                <c:pt idx="11694">
                  <c:v>52.16796875</c:v>
                </c:pt>
                <c:pt idx="11695">
                  <c:v>37.16796875</c:v>
                </c:pt>
                <c:pt idx="11696">
                  <c:v>9.16796875</c:v>
                </c:pt>
                <c:pt idx="11697">
                  <c:v>-19.83203125</c:v>
                </c:pt>
                <c:pt idx="11698">
                  <c:v>63.16796875</c:v>
                </c:pt>
                <c:pt idx="11699">
                  <c:v>-54.83203125</c:v>
                </c:pt>
                <c:pt idx="11700">
                  <c:v>58.16796875</c:v>
                </c:pt>
                <c:pt idx="11701">
                  <c:v>-67.83203125</c:v>
                </c:pt>
                <c:pt idx="11702">
                  <c:v>-53.83203125</c:v>
                </c:pt>
                <c:pt idx="11703">
                  <c:v>37.16796875</c:v>
                </c:pt>
                <c:pt idx="11704">
                  <c:v>37.16796875</c:v>
                </c:pt>
                <c:pt idx="11705">
                  <c:v>4.16796875</c:v>
                </c:pt>
                <c:pt idx="11706">
                  <c:v>-10.83203125</c:v>
                </c:pt>
                <c:pt idx="11707">
                  <c:v>-24.83203125</c:v>
                </c:pt>
                <c:pt idx="11708">
                  <c:v>7.16796875</c:v>
                </c:pt>
                <c:pt idx="11709">
                  <c:v>53.16796875</c:v>
                </c:pt>
                <c:pt idx="11710">
                  <c:v>-52.83203125</c:v>
                </c:pt>
                <c:pt idx="11711">
                  <c:v>35.16796875</c:v>
                </c:pt>
                <c:pt idx="11712">
                  <c:v>14.16796875</c:v>
                </c:pt>
                <c:pt idx="11713">
                  <c:v>-43.83203125</c:v>
                </c:pt>
                <c:pt idx="11714">
                  <c:v>-14.83203125</c:v>
                </c:pt>
                <c:pt idx="11715">
                  <c:v>-39.83203125</c:v>
                </c:pt>
                <c:pt idx="11716">
                  <c:v>22.16796875</c:v>
                </c:pt>
                <c:pt idx="11717">
                  <c:v>-60.83203125</c:v>
                </c:pt>
                <c:pt idx="11718">
                  <c:v>29.16796875</c:v>
                </c:pt>
                <c:pt idx="11719">
                  <c:v>-67.83203125</c:v>
                </c:pt>
                <c:pt idx="11720">
                  <c:v>12.16796875</c:v>
                </c:pt>
                <c:pt idx="11721">
                  <c:v>-16.83203125</c:v>
                </c:pt>
                <c:pt idx="11722">
                  <c:v>63.16796875</c:v>
                </c:pt>
                <c:pt idx="11723">
                  <c:v>18.16796875</c:v>
                </c:pt>
                <c:pt idx="11724">
                  <c:v>19.16796875</c:v>
                </c:pt>
                <c:pt idx="11725">
                  <c:v>-8.83203125</c:v>
                </c:pt>
                <c:pt idx="11726">
                  <c:v>3.16796875</c:v>
                </c:pt>
                <c:pt idx="11727">
                  <c:v>25.16796875</c:v>
                </c:pt>
                <c:pt idx="11728">
                  <c:v>-39.83203125</c:v>
                </c:pt>
                <c:pt idx="11729">
                  <c:v>11.16796875</c:v>
                </c:pt>
                <c:pt idx="11730">
                  <c:v>38.16796875</c:v>
                </c:pt>
                <c:pt idx="11731">
                  <c:v>-56.83203125</c:v>
                </c:pt>
                <c:pt idx="11732">
                  <c:v>55.16796875</c:v>
                </c:pt>
                <c:pt idx="11733">
                  <c:v>-34.83203125</c:v>
                </c:pt>
                <c:pt idx="11734">
                  <c:v>80.16796875</c:v>
                </c:pt>
                <c:pt idx="11735">
                  <c:v>4.16796875</c:v>
                </c:pt>
                <c:pt idx="11736">
                  <c:v>0.16796875</c:v>
                </c:pt>
                <c:pt idx="11737">
                  <c:v>-26.83203125</c:v>
                </c:pt>
                <c:pt idx="11738">
                  <c:v>-5.83203125</c:v>
                </c:pt>
                <c:pt idx="11739">
                  <c:v>14.16796875</c:v>
                </c:pt>
                <c:pt idx="11740">
                  <c:v>-35.83203125</c:v>
                </c:pt>
                <c:pt idx="11741">
                  <c:v>16.16796875</c:v>
                </c:pt>
                <c:pt idx="11742">
                  <c:v>-90.83203125</c:v>
                </c:pt>
                <c:pt idx="11743">
                  <c:v>1.16796875</c:v>
                </c:pt>
                <c:pt idx="11744">
                  <c:v>-41.83203125</c:v>
                </c:pt>
                <c:pt idx="11745">
                  <c:v>-44.83203125</c:v>
                </c:pt>
                <c:pt idx="11746">
                  <c:v>-14.83203125</c:v>
                </c:pt>
                <c:pt idx="11747">
                  <c:v>56.16796875</c:v>
                </c:pt>
                <c:pt idx="11748">
                  <c:v>9.16796875</c:v>
                </c:pt>
                <c:pt idx="11749">
                  <c:v>99.16796875</c:v>
                </c:pt>
                <c:pt idx="11750">
                  <c:v>32.16796875</c:v>
                </c:pt>
                <c:pt idx="11751">
                  <c:v>-9.83203125</c:v>
                </c:pt>
                <c:pt idx="11752">
                  <c:v>-23.83203125</c:v>
                </c:pt>
                <c:pt idx="11753">
                  <c:v>65.16796875</c:v>
                </c:pt>
                <c:pt idx="11754">
                  <c:v>-36.83203125</c:v>
                </c:pt>
                <c:pt idx="11755">
                  <c:v>38.16796875</c:v>
                </c:pt>
                <c:pt idx="11756">
                  <c:v>-45.83203125</c:v>
                </c:pt>
                <c:pt idx="11757">
                  <c:v>-64.83203125</c:v>
                </c:pt>
                <c:pt idx="11758">
                  <c:v>53.16796875</c:v>
                </c:pt>
                <c:pt idx="11759">
                  <c:v>1.16796875</c:v>
                </c:pt>
                <c:pt idx="11760">
                  <c:v>-18.83203125</c:v>
                </c:pt>
                <c:pt idx="11761">
                  <c:v>23.16796875</c:v>
                </c:pt>
                <c:pt idx="11762">
                  <c:v>-69.83203125</c:v>
                </c:pt>
                <c:pt idx="11763">
                  <c:v>15.16796875</c:v>
                </c:pt>
                <c:pt idx="11764">
                  <c:v>59.16796875</c:v>
                </c:pt>
                <c:pt idx="11765">
                  <c:v>-7.83203125</c:v>
                </c:pt>
                <c:pt idx="11766">
                  <c:v>68.16796875</c:v>
                </c:pt>
                <c:pt idx="11767">
                  <c:v>-84.83203125</c:v>
                </c:pt>
                <c:pt idx="11768">
                  <c:v>-58.83203125</c:v>
                </c:pt>
                <c:pt idx="11769">
                  <c:v>-55.83203125</c:v>
                </c:pt>
                <c:pt idx="11770">
                  <c:v>-56.83203125</c:v>
                </c:pt>
                <c:pt idx="11771">
                  <c:v>57.16796875</c:v>
                </c:pt>
                <c:pt idx="11772">
                  <c:v>-35.83203125</c:v>
                </c:pt>
                <c:pt idx="11773">
                  <c:v>-21.83203125</c:v>
                </c:pt>
                <c:pt idx="11774">
                  <c:v>-101.8710938</c:v>
                </c:pt>
                <c:pt idx="11775">
                  <c:v>13.12890625</c:v>
                </c:pt>
                <c:pt idx="11776">
                  <c:v>-65.87109375</c:v>
                </c:pt>
                <c:pt idx="11777">
                  <c:v>-30.87109375</c:v>
                </c:pt>
                <c:pt idx="11778">
                  <c:v>52.12890625</c:v>
                </c:pt>
                <c:pt idx="11779">
                  <c:v>-88.87109375</c:v>
                </c:pt>
                <c:pt idx="11780">
                  <c:v>-18.87109375</c:v>
                </c:pt>
                <c:pt idx="11781">
                  <c:v>-43.87109375</c:v>
                </c:pt>
                <c:pt idx="11782">
                  <c:v>60.12890625</c:v>
                </c:pt>
                <c:pt idx="11783">
                  <c:v>-88.87109375</c:v>
                </c:pt>
                <c:pt idx="11784">
                  <c:v>-45.87109375</c:v>
                </c:pt>
                <c:pt idx="11785">
                  <c:v>43.12890625</c:v>
                </c:pt>
                <c:pt idx="11786">
                  <c:v>-54.87109375</c:v>
                </c:pt>
                <c:pt idx="11787">
                  <c:v>-1.87109375</c:v>
                </c:pt>
                <c:pt idx="11788">
                  <c:v>23.12890625</c:v>
                </c:pt>
                <c:pt idx="11789">
                  <c:v>-41.87109375</c:v>
                </c:pt>
                <c:pt idx="11790">
                  <c:v>37.12890625</c:v>
                </c:pt>
                <c:pt idx="11791">
                  <c:v>-77.87109375</c:v>
                </c:pt>
                <c:pt idx="11792">
                  <c:v>27.12890625</c:v>
                </c:pt>
                <c:pt idx="11793">
                  <c:v>22.12890625</c:v>
                </c:pt>
                <c:pt idx="11794">
                  <c:v>82.12890625</c:v>
                </c:pt>
                <c:pt idx="11795">
                  <c:v>-63.87109375</c:v>
                </c:pt>
                <c:pt idx="11796">
                  <c:v>-16.87109375</c:v>
                </c:pt>
                <c:pt idx="11797">
                  <c:v>-1.87109375</c:v>
                </c:pt>
                <c:pt idx="11798">
                  <c:v>-4.87109375</c:v>
                </c:pt>
                <c:pt idx="11799">
                  <c:v>17.12890625</c:v>
                </c:pt>
                <c:pt idx="11800">
                  <c:v>61.12890625</c:v>
                </c:pt>
                <c:pt idx="11801">
                  <c:v>-14.87109375</c:v>
                </c:pt>
                <c:pt idx="11802">
                  <c:v>106.1289062</c:v>
                </c:pt>
                <c:pt idx="11803">
                  <c:v>-1.87109375</c:v>
                </c:pt>
                <c:pt idx="11804">
                  <c:v>-6.87109375</c:v>
                </c:pt>
                <c:pt idx="11805">
                  <c:v>47.12890625</c:v>
                </c:pt>
                <c:pt idx="11806">
                  <c:v>53.12890625</c:v>
                </c:pt>
                <c:pt idx="11807">
                  <c:v>-13.87109375</c:v>
                </c:pt>
                <c:pt idx="11808">
                  <c:v>81.12890625</c:v>
                </c:pt>
                <c:pt idx="11809">
                  <c:v>-2.87109375</c:v>
                </c:pt>
                <c:pt idx="11810">
                  <c:v>-21.87109375</c:v>
                </c:pt>
                <c:pt idx="11811">
                  <c:v>6.12890625</c:v>
                </c:pt>
                <c:pt idx="11812">
                  <c:v>-8.87109375</c:v>
                </c:pt>
                <c:pt idx="11813">
                  <c:v>-31.87109375</c:v>
                </c:pt>
                <c:pt idx="11814">
                  <c:v>37.12890625</c:v>
                </c:pt>
                <c:pt idx="11815">
                  <c:v>22.12890625</c:v>
                </c:pt>
                <c:pt idx="11816">
                  <c:v>-43.87109375</c:v>
                </c:pt>
                <c:pt idx="11817">
                  <c:v>37.12890625</c:v>
                </c:pt>
                <c:pt idx="11818">
                  <c:v>10.12890625</c:v>
                </c:pt>
                <c:pt idx="11819">
                  <c:v>-15.87109375</c:v>
                </c:pt>
                <c:pt idx="11820">
                  <c:v>9.12890625</c:v>
                </c:pt>
                <c:pt idx="11821">
                  <c:v>42.12890625</c:v>
                </c:pt>
                <c:pt idx="11822">
                  <c:v>-74.87109375</c:v>
                </c:pt>
                <c:pt idx="11823">
                  <c:v>34.12890625</c:v>
                </c:pt>
                <c:pt idx="11824">
                  <c:v>0.12890625</c:v>
                </c:pt>
                <c:pt idx="11825">
                  <c:v>41.12890625</c:v>
                </c:pt>
                <c:pt idx="11826">
                  <c:v>-34.87109375</c:v>
                </c:pt>
                <c:pt idx="11827">
                  <c:v>-16.87109375</c:v>
                </c:pt>
                <c:pt idx="11828">
                  <c:v>41.12890625</c:v>
                </c:pt>
                <c:pt idx="11829">
                  <c:v>26.12890625</c:v>
                </c:pt>
                <c:pt idx="11830">
                  <c:v>13.12890625</c:v>
                </c:pt>
                <c:pt idx="11831">
                  <c:v>-7.87109375</c:v>
                </c:pt>
                <c:pt idx="11832">
                  <c:v>70.12890625</c:v>
                </c:pt>
                <c:pt idx="11833">
                  <c:v>24.12890625</c:v>
                </c:pt>
                <c:pt idx="11834">
                  <c:v>-64.87109375</c:v>
                </c:pt>
                <c:pt idx="11835">
                  <c:v>20.12890625</c:v>
                </c:pt>
                <c:pt idx="11836">
                  <c:v>-25.87109375</c:v>
                </c:pt>
                <c:pt idx="11837">
                  <c:v>41.12890625</c:v>
                </c:pt>
                <c:pt idx="11838">
                  <c:v>51.12890625</c:v>
                </c:pt>
                <c:pt idx="11839">
                  <c:v>-95.87109375</c:v>
                </c:pt>
                <c:pt idx="11840">
                  <c:v>-20.87109375</c:v>
                </c:pt>
                <c:pt idx="11841">
                  <c:v>-33.87109375</c:v>
                </c:pt>
                <c:pt idx="11842">
                  <c:v>-39.87109375</c:v>
                </c:pt>
                <c:pt idx="11843">
                  <c:v>-26.87109375</c:v>
                </c:pt>
                <c:pt idx="11844">
                  <c:v>0.12890625</c:v>
                </c:pt>
                <c:pt idx="11845">
                  <c:v>-87.87109375</c:v>
                </c:pt>
                <c:pt idx="11846">
                  <c:v>-112.8710938</c:v>
                </c:pt>
                <c:pt idx="11847">
                  <c:v>-4.87109375</c:v>
                </c:pt>
                <c:pt idx="11848">
                  <c:v>-14.87109375</c:v>
                </c:pt>
                <c:pt idx="11849">
                  <c:v>-32.87109375</c:v>
                </c:pt>
                <c:pt idx="11850">
                  <c:v>1.12890625</c:v>
                </c:pt>
                <c:pt idx="11851">
                  <c:v>-62.87109375</c:v>
                </c:pt>
                <c:pt idx="11852">
                  <c:v>-48.87109375</c:v>
                </c:pt>
                <c:pt idx="11853">
                  <c:v>-25.87109375</c:v>
                </c:pt>
                <c:pt idx="11854">
                  <c:v>-46.87109375</c:v>
                </c:pt>
                <c:pt idx="11855">
                  <c:v>-16.87109375</c:v>
                </c:pt>
                <c:pt idx="11856">
                  <c:v>-7.87109375</c:v>
                </c:pt>
                <c:pt idx="11857">
                  <c:v>-48.87109375</c:v>
                </c:pt>
                <c:pt idx="11858">
                  <c:v>-34.87109375</c:v>
                </c:pt>
                <c:pt idx="11859">
                  <c:v>0.12890625</c:v>
                </c:pt>
                <c:pt idx="11860">
                  <c:v>59.12890625</c:v>
                </c:pt>
                <c:pt idx="11861">
                  <c:v>-27.87109375</c:v>
                </c:pt>
                <c:pt idx="11862">
                  <c:v>29.12890625</c:v>
                </c:pt>
                <c:pt idx="11863">
                  <c:v>47.33984375</c:v>
                </c:pt>
                <c:pt idx="11864">
                  <c:v>-45.66015625</c:v>
                </c:pt>
                <c:pt idx="11865">
                  <c:v>-10.66015625</c:v>
                </c:pt>
                <c:pt idx="11866">
                  <c:v>-16.66015625</c:v>
                </c:pt>
                <c:pt idx="11867">
                  <c:v>-13.66015625</c:v>
                </c:pt>
                <c:pt idx="11868">
                  <c:v>-92.66015625</c:v>
                </c:pt>
                <c:pt idx="11869">
                  <c:v>49.33984375</c:v>
                </c:pt>
                <c:pt idx="11870">
                  <c:v>-32.66015625</c:v>
                </c:pt>
                <c:pt idx="11871">
                  <c:v>65.33984375</c:v>
                </c:pt>
                <c:pt idx="11872">
                  <c:v>21.33984375</c:v>
                </c:pt>
                <c:pt idx="11873">
                  <c:v>-21.66015625</c:v>
                </c:pt>
                <c:pt idx="11874">
                  <c:v>59.33984375</c:v>
                </c:pt>
                <c:pt idx="11875">
                  <c:v>21.33984375</c:v>
                </c:pt>
                <c:pt idx="11876">
                  <c:v>-19.66015625</c:v>
                </c:pt>
                <c:pt idx="11877">
                  <c:v>102.3398438</c:v>
                </c:pt>
                <c:pt idx="11878">
                  <c:v>41.33984375</c:v>
                </c:pt>
                <c:pt idx="11879">
                  <c:v>-19.66015625</c:v>
                </c:pt>
                <c:pt idx="11880">
                  <c:v>5.33984375</c:v>
                </c:pt>
                <c:pt idx="11881">
                  <c:v>48.33984375</c:v>
                </c:pt>
                <c:pt idx="11882">
                  <c:v>-12.66015625</c:v>
                </c:pt>
                <c:pt idx="11883">
                  <c:v>64.33984375</c:v>
                </c:pt>
                <c:pt idx="11884">
                  <c:v>-45.66015625</c:v>
                </c:pt>
                <c:pt idx="11885">
                  <c:v>-8.66015625</c:v>
                </c:pt>
                <c:pt idx="11886">
                  <c:v>-25.66015625</c:v>
                </c:pt>
                <c:pt idx="11887">
                  <c:v>69.33984375</c:v>
                </c:pt>
                <c:pt idx="11888">
                  <c:v>36.33984375</c:v>
                </c:pt>
                <c:pt idx="11889">
                  <c:v>61.33984375</c:v>
                </c:pt>
                <c:pt idx="11890">
                  <c:v>38.33984375</c:v>
                </c:pt>
                <c:pt idx="11891">
                  <c:v>-26.66015625</c:v>
                </c:pt>
                <c:pt idx="11892">
                  <c:v>28.33984375</c:v>
                </c:pt>
                <c:pt idx="11893">
                  <c:v>-67.66015625</c:v>
                </c:pt>
                <c:pt idx="11894">
                  <c:v>-29.66015625</c:v>
                </c:pt>
                <c:pt idx="11895">
                  <c:v>-7.66015625</c:v>
                </c:pt>
                <c:pt idx="11896">
                  <c:v>-29.66015625</c:v>
                </c:pt>
                <c:pt idx="11897">
                  <c:v>9.33984375</c:v>
                </c:pt>
                <c:pt idx="11898">
                  <c:v>-42.66015625</c:v>
                </c:pt>
                <c:pt idx="11899">
                  <c:v>49.33984375</c:v>
                </c:pt>
                <c:pt idx="11900">
                  <c:v>-19.66015625</c:v>
                </c:pt>
                <c:pt idx="11901">
                  <c:v>44.33984375</c:v>
                </c:pt>
                <c:pt idx="11902">
                  <c:v>-31.66015625</c:v>
                </c:pt>
                <c:pt idx="11903">
                  <c:v>-37.66015625</c:v>
                </c:pt>
                <c:pt idx="11904">
                  <c:v>41.33984375</c:v>
                </c:pt>
                <c:pt idx="11905">
                  <c:v>-27.66015625</c:v>
                </c:pt>
                <c:pt idx="11906">
                  <c:v>-13.66015625</c:v>
                </c:pt>
                <c:pt idx="11907">
                  <c:v>10.33984375</c:v>
                </c:pt>
                <c:pt idx="11908">
                  <c:v>34.33984375</c:v>
                </c:pt>
                <c:pt idx="11909">
                  <c:v>-21.66015625</c:v>
                </c:pt>
                <c:pt idx="11910">
                  <c:v>70.33984375</c:v>
                </c:pt>
                <c:pt idx="11911">
                  <c:v>9.33984375</c:v>
                </c:pt>
                <c:pt idx="11912">
                  <c:v>-6.66015625</c:v>
                </c:pt>
                <c:pt idx="11913">
                  <c:v>59.33984375</c:v>
                </c:pt>
                <c:pt idx="11914">
                  <c:v>-2.66015625</c:v>
                </c:pt>
                <c:pt idx="11915">
                  <c:v>31.33984375</c:v>
                </c:pt>
                <c:pt idx="11916">
                  <c:v>2.33984375</c:v>
                </c:pt>
                <c:pt idx="11917">
                  <c:v>-18.66015625</c:v>
                </c:pt>
                <c:pt idx="11918">
                  <c:v>-4.66015625</c:v>
                </c:pt>
                <c:pt idx="11919">
                  <c:v>-36.66015625</c:v>
                </c:pt>
                <c:pt idx="11920">
                  <c:v>21.33984375</c:v>
                </c:pt>
                <c:pt idx="11921">
                  <c:v>-27.66015625</c:v>
                </c:pt>
                <c:pt idx="11922">
                  <c:v>-23.66015625</c:v>
                </c:pt>
                <c:pt idx="11923">
                  <c:v>39.33984375</c:v>
                </c:pt>
                <c:pt idx="11924">
                  <c:v>-27.66015625</c:v>
                </c:pt>
                <c:pt idx="11925">
                  <c:v>64.33984375</c:v>
                </c:pt>
                <c:pt idx="11926">
                  <c:v>37.33984375</c:v>
                </c:pt>
                <c:pt idx="11927">
                  <c:v>-8.66015625</c:v>
                </c:pt>
                <c:pt idx="11928">
                  <c:v>-66.66015625</c:v>
                </c:pt>
                <c:pt idx="11929">
                  <c:v>-17.66015625</c:v>
                </c:pt>
                <c:pt idx="11930">
                  <c:v>-37.66015625</c:v>
                </c:pt>
                <c:pt idx="11931">
                  <c:v>-51.66015625</c:v>
                </c:pt>
                <c:pt idx="11932">
                  <c:v>-2.66015625</c:v>
                </c:pt>
                <c:pt idx="11933">
                  <c:v>-24.66015625</c:v>
                </c:pt>
                <c:pt idx="11934">
                  <c:v>-57.66015625</c:v>
                </c:pt>
                <c:pt idx="11935">
                  <c:v>38.33984375</c:v>
                </c:pt>
                <c:pt idx="11936">
                  <c:v>-9.66015625</c:v>
                </c:pt>
                <c:pt idx="11937">
                  <c:v>57.33984375</c:v>
                </c:pt>
                <c:pt idx="11938">
                  <c:v>-25.66015625</c:v>
                </c:pt>
                <c:pt idx="11939">
                  <c:v>29.33984375</c:v>
                </c:pt>
                <c:pt idx="11940">
                  <c:v>46.33984375</c:v>
                </c:pt>
                <c:pt idx="11941">
                  <c:v>48.33984375</c:v>
                </c:pt>
                <c:pt idx="11942">
                  <c:v>20.33984375</c:v>
                </c:pt>
                <c:pt idx="11943">
                  <c:v>-5.66015625</c:v>
                </c:pt>
                <c:pt idx="11944">
                  <c:v>32.33984375</c:v>
                </c:pt>
                <c:pt idx="11945">
                  <c:v>36.33984375</c:v>
                </c:pt>
                <c:pt idx="11946">
                  <c:v>-56.66015625</c:v>
                </c:pt>
                <c:pt idx="11947">
                  <c:v>41.33984375</c:v>
                </c:pt>
                <c:pt idx="11948">
                  <c:v>26.33984375</c:v>
                </c:pt>
                <c:pt idx="11949">
                  <c:v>20.33984375</c:v>
                </c:pt>
                <c:pt idx="11950">
                  <c:v>-39.66015625</c:v>
                </c:pt>
                <c:pt idx="11951">
                  <c:v>-14.66015625</c:v>
                </c:pt>
                <c:pt idx="11952">
                  <c:v>24.33984375</c:v>
                </c:pt>
                <c:pt idx="11953">
                  <c:v>-39.66015625</c:v>
                </c:pt>
                <c:pt idx="11954">
                  <c:v>-44.66015625</c:v>
                </c:pt>
                <c:pt idx="11955">
                  <c:v>98.33984375</c:v>
                </c:pt>
                <c:pt idx="11956">
                  <c:v>26.33984375</c:v>
                </c:pt>
                <c:pt idx="11957">
                  <c:v>-11.66015625</c:v>
                </c:pt>
                <c:pt idx="11958">
                  <c:v>8.33984375</c:v>
                </c:pt>
                <c:pt idx="11959">
                  <c:v>-3.66015625</c:v>
                </c:pt>
                <c:pt idx="11960">
                  <c:v>-16.66015625</c:v>
                </c:pt>
                <c:pt idx="11961">
                  <c:v>4.33984375</c:v>
                </c:pt>
                <c:pt idx="11962">
                  <c:v>59.33984375</c:v>
                </c:pt>
                <c:pt idx="11963">
                  <c:v>-1.66015625</c:v>
                </c:pt>
                <c:pt idx="11964">
                  <c:v>-24.66015625</c:v>
                </c:pt>
                <c:pt idx="11965">
                  <c:v>-58.66015625</c:v>
                </c:pt>
                <c:pt idx="11966">
                  <c:v>5.33984375</c:v>
                </c:pt>
                <c:pt idx="11967">
                  <c:v>26.33984375</c:v>
                </c:pt>
                <c:pt idx="11968">
                  <c:v>-51.87109375</c:v>
                </c:pt>
                <c:pt idx="11969">
                  <c:v>41.12890625</c:v>
                </c:pt>
                <c:pt idx="11970">
                  <c:v>-11.87109375</c:v>
                </c:pt>
                <c:pt idx="11971">
                  <c:v>29.12890625</c:v>
                </c:pt>
                <c:pt idx="11972">
                  <c:v>34.12890625</c:v>
                </c:pt>
                <c:pt idx="11973">
                  <c:v>8.12890625</c:v>
                </c:pt>
                <c:pt idx="11974">
                  <c:v>-21.87109375</c:v>
                </c:pt>
                <c:pt idx="11975">
                  <c:v>20.12890625</c:v>
                </c:pt>
                <c:pt idx="11976">
                  <c:v>-112.8710938</c:v>
                </c:pt>
                <c:pt idx="11977">
                  <c:v>33.12890625</c:v>
                </c:pt>
                <c:pt idx="11978">
                  <c:v>12.12890625</c:v>
                </c:pt>
                <c:pt idx="11979">
                  <c:v>55.12890625</c:v>
                </c:pt>
                <c:pt idx="11980">
                  <c:v>25.12890625</c:v>
                </c:pt>
                <c:pt idx="11981">
                  <c:v>-32.87109375</c:v>
                </c:pt>
                <c:pt idx="11982">
                  <c:v>127.1289062</c:v>
                </c:pt>
                <c:pt idx="11983">
                  <c:v>59.12890625</c:v>
                </c:pt>
                <c:pt idx="11984">
                  <c:v>0.12890625</c:v>
                </c:pt>
                <c:pt idx="11985">
                  <c:v>31.12890625</c:v>
                </c:pt>
                <c:pt idx="11986">
                  <c:v>41.12890625</c:v>
                </c:pt>
                <c:pt idx="11987">
                  <c:v>12.12890625</c:v>
                </c:pt>
                <c:pt idx="11988">
                  <c:v>23.12890625</c:v>
                </c:pt>
                <c:pt idx="11989">
                  <c:v>-17.87109375</c:v>
                </c:pt>
                <c:pt idx="11990">
                  <c:v>107.1289062</c:v>
                </c:pt>
                <c:pt idx="11991">
                  <c:v>-25.87109375</c:v>
                </c:pt>
                <c:pt idx="11992">
                  <c:v>-83.87109375</c:v>
                </c:pt>
                <c:pt idx="11993">
                  <c:v>77.12890625</c:v>
                </c:pt>
                <c:pt idx="11994">
                  <c:v>-24.87109375</c:v>
                </c:pt>
                <c:pt idx="11995">
                  <c:v>9.12890625</c:v>
                </c:pt>
                <c:pt idx="11996">
                  <c:v>15.12890625</c:v>
                </c:pt>
                <c:pt idx="11997">
                  <c:v>74.12890625</c:v>
                </c:pt>
                <c:pt idx="11998">
                  <c:v>38.12890625</c:v>
                </c:pt>
                <c:pt idx="11999">
                  <c:v>-36.87109375</c:v>
                </c:pt>
                <c:pt idx="12000">
                  <c:v>-61.87109375</c:v>
                </c:pt>
                <c:pt idx="12001">
                  <c:v>6.12890625</c:v>
                </c:pt>
                <c:pt idx="12002">
                  <c:v>89.12890625</c:v>
                </c:pt>
                <c:pt idx="12003">
                  <c:v>-57.87109375</c:v>
                </c:pt>
                <c:pt idx="12004">
                  <c:v>-5.87109375</c:v>
                </c:pt>
                <c:pt idx="12005">
                  <c:v>91.12890625</c:v>
                </c:pt>
                <c:pt idx="12006">
                  <c:v>-2.87109375</c:v>
                </c:pt>
                <c:pt idx="12007">
                  <c:v>-1.87109375</c:v>
                </c:pt>
                <c:pt idx="12008">
                  <c:v>0.12890625</c:v>
                </c:pt>
                <c:pt idx="12009">
                  <c:v>-65.87109375</c:v>
                </c:pt>
                <c:pt idx="12010">
                  <c:v>0.12890625</c:v>
                </c:pt>
                <c:pt idx="12011">
                  <c:v>-55.87109375</c:v>
                </c:pt>
                <c:pt idx="12012">
                  <c:v>-65.87109375</c:v>
                </c:pt>
                <c:pt idx="12013">
                  <c:v>-43.87109375</c:v>
                </c:pt>
                <c:pt idx="12014">
                  <c:v>2.12890625</c:v>
                </c:pt>
                <c:pt idx="12015">
                  <c:v>-46.87109375</c:v>
                </c:pt>
                <c:pt idx="12016">
                  <c:v>56.12890625</c:v>
                </c:pt>
                <c:pt idx="12017">
                  <c:v>15.12890625</c:v>
                </c:pt>
                <c:pt idx="12018">
                  <c:v>-46.87109375</c:v>
                </c:pt>
                <c:pt idx="12019">
                  <c:v>-28.87109375</c:v>
                </c:pt>
                <c:pt idx="12020">
                  <c:v>89.12890625</c:v>
                </c:pt>
                <c:pt idx="12021">
                  <c:v>24.12890625</c:v>
                </c:pt>
                <c:pt idx="12022">
                  <c:v>79.12890625</c:v>
                </c:pt>
                <c:pt idx="12023">
                  <c:v>48.12890625</c:v>
                </c:pt>
                <c:pt idx="12024">
                  <c:v>30.12890625</c:v>
                </c:pt>
                <c:pt idx="12025">
                  <c:v>-7.87109375</c:v>
                </c:pt>
                <c:pt idx="12026">
                  <c:v>-37.87109375</c:v>
                </c:pt>
                <c:pt idx="12027">
                  <c:v>22.12890625</c:v>
                </c:pt>
                <c:pt idx="12028">
                  <c:v>25.12890625</c:v>
                </c:pt>
                <c:pt idx="12029">
                  <c:v>75.12890625</c:v>
                </c:pt>
                <c:pt idx="12030">
                  <c:v>21.12890625</c:v>
                </c:pt>
                <c:pt idx="12031">
                  <c:v>13.12890625</c:v>
                </c:pt>
                <c:pt idx="12032">
                  <c:v>3.12890625</c:v>
                </c:pt>
                <c:pt idx="12033">
                  <c:v>-19.87109375</c:v>
                </c:pt>
                <c:pt idx="12034">
                  <c:v>4.12890625</c:v>
                </c:pt>
                <c:pt idx="12035">
                  <c:v>1.12890625</c:v>
                </c:pt>
                <c:pt idx="12036">
                  <c:v>47.12890625</c:v>
                </c:pt>
                <c:pt idx="12037">
                  <c:v>53.12890625</c:v>
                </c:pt>
                <c:pt idx="12038">
                  <c:v>-13.87109375</c:v>
                </c:pt>
                <c:pt idx="12039">
                  <c:v>33.12890625</c:v>
                </c:pt>
                <c:pt idx="12040">
                  <c:v>-30.87109375</c:v>
                </c:pt>
                <c:pt idx="12041">
                  <c:v>47.12890625</c:v>
                </c:pt>
                <c:pt idx="12042">
                  <c:v>-36.87109375</c:v>
                </c:pt>
                <c:pt idx="12043">
                  <c:v>41.12890625</c:v>
                </c:pt>
                <c:pt idx="12044">
                  <c:v>53.12890625</c:v>
                </c:pt>
                <c:pt idx="12045">
                  <c:v>19.12890625</c:v>
                </c:pt>
                <c:pt idx="12046">
                  <c:v>-15.87109375</c:v>
                </c:pt>
                <c:pt idx="12047">
                  <c:v>-6.87109375</c:v>
                </c:pt>
                <c:pt idx="12048">
                  <c:v>-46.87109375</c:v>
                </c:pt>
                <c:pt idx="12049">
                  <c:v>3.12890625</c:v>
                </c:pt>
                <c:pt idx="12050">
                  <c:v>-76.87109375</c:v>
                </c:pt>
                <c:pt idx="12051">
                  <c:v>49.12890625</c:v>
                </c:pt>
                <c:pt idx="12052">
                  <c:v>-47.87109375</c:v>
                </c:pt>
                <c:pt idx="12053">
                  <c:v>-36.87109375</c:v>
                </c:pt>
                <c:pt idx="12054">
                  <c:v>-53.87109375</c:v>
                </c:pt>
                <c:pt idx="12055">
                  <c:v>3.12890625</c:v>
                </c:pt>
                <c:pt idx="12056">
                  <c:v>42.12890625</c:v>
                </c:pt>
                <c:pt idx="12057">
                  <c:v>-46.87109375</c:v>
                </c:pt>
                <c:pt idx="12058">
                  <c:v>18.12890625</c:v>
                </c:pt>
                <c:pt idx="12059">
                  <c:v>13.12890625</c:v>
                </c:pt>
                <c:pt idx="12060">
                  <c:v>-29.87109375</c:v>
                </c:pt>
                <c:pt idx="12061">
                  <c:v>60.12890625</c:v>
                </c:pt>
                <c:pt idx="12062">
                  <c:v>55.12890625</c:v>
                </c:pt>
                <c:pt idx="12063">
                  <c:v>-1.87109375</c:v>
                </c:pt>
                <c:pt idx="12064">
                  <c:v>-11.87109375</c:v>
                </c:pt>
                <c:pt idx="12065">
                  <c:v>43.12890625</c:v>
                </c:pt>
                <c:pt idx="12066">
                  <c:v>-14.87109375</c:v>
                </c:pt>
                <c:pt idx="12067">
                  <c:v>2.12890625</c:v>
                </c:pt>
                <c:pt idx="12068">
                  <c:v>-25.87109375</c:v>
                </c:pt>
                <c:pt idx="12069">
                  <c:v>-26.87109375</c:v>
                </c:pt>
                <c:pt idx="12070">
                  <c:v>-28.87109375</c:v>
                </c:pt>
                <c:pt idx="12071">
                  <c:v>25.12890625</c:v>
                </c:pt>
                <c:pt idx="12072">
                  <c:v>-55.87109375</c:v>
                </c:pt>
                <c:pt idx="12073">
                  <c:v>104.1289062</c:v>
                </c:pt>
                <c:pt idx="12074">
                  <c:v>10.12890625</c:v>
                </c:pt>
                <c:pt idx="12075">
                  <c:v>-47.87109375</c:v>
                </c:pt>
                <c:pt idx="12076">
                  <c:v>21.12890625</c:v>
                </c:pt>
                <c:pt idx="12077">
                  <c:v>-2.87109375</c:v>
                </c:pt>
                <c:pt idx="12078">
                  <c:v>-99.87109375</c:v>
                </c:pt>
                <c:pt idx="12079">
                  <c:v>37.12890625</c:v>
                </c:pt>
                <c:pt idx="12080">
                  <c:v>7.12890625</c:v>
                </c:pt>
                <c:pt idx="12081">
                  <c:v>-100.8710938</c:v>
                </c:pt>
                <c:pt idx="12082">
                  <c:v>71.12890625</c:v>
                </c:pt>
                <c:pt idx="12083">
                  <c:v>28.1875</c:v>
                </c:pt>
                <c:pt idx="12084">
                  <c:v>74.1875</c:v>
                </c:pt>
                <c:pt idx="12085">
                  <c:v>-8.8125</c:v>
                </c:pt>
                <c:pt idx="12086">
                  <c:v>-70.8125</c:v>
                </c:pt>
                <c:pt idx="12087">
                  <c:v>38.1875</c:v>
                </c:pt>
                <c:pt idx="12088">
                  <c:v>-70.8125</c:v>
                </c:pt>
                <c:pt idx="12089">
                  <c:v>105.1875</c:v>
                </c:pt>
                <c:pt idx="12090">
                  <c:v>-32.8125</c:v>
                </c:pt>
                <c:pt idx="12091">
                  <c:v>-51.8125</c:v>
                </c:pt>
                <c:pt idx="12092">
                  <c:v>-0.8125</c:v>
                </c:pt>
                <c:pt idx="12093">
                  <c:v>-40.8125</c:v>
                </c:pt>
                <c:pt idx="12094">
                  <c:v>-40.8125</c:v>
                </c:pt>
                <c:pt idx="12095">
                  <c:v>-18.8125</c:v>
                </c:pt>
                <c:pt idx="12096">
                  <c:v>32.1875</c:v>
                </c:pt>
                <c:pt idx="12097">
                  <c:v>38.1875</c:v>
                </c:pt>
                <c:pt idx="12098">
                  <c:v>64.1875</c:v>
                </c:pt>
                <c:pt idx="12099">
                  <c:v>-0.8125</c:v>
                </c:pt>
                <c:pt idx="12100">
                  <c:v>-65.8125</c:v>
                </c:pt>
                <c:pt idx="12101">
                  <c:v>12.1875</c:v>
                </c:pt>
                <c:pt idx="12102">
                  <c:v>23.1875</c:v>
                </c:pt>
                <c:pt idx="12103">
                  <c:v>-52.8125</c:v>
                </c:pt>
                <c:pt idx="12104">
                  <c:v>-15.8125</c:v>
                </c:pt>
                <c:pt idx="12105">
                  <c:v>5.1875</c:v>
                </c:pt>
                <c:pt idx="12106">
                  <c:v>14.1875</c:v>
                </c:pt>
                <c:pt idx="12107">
                  <c:v>43.1875</c:v>
                </c:pt>
                <c:pt idx="12108">
                  <c:v>-9.8125</c:v>
                </c:pt>
                <c:pt idx="12109">
                  <c:v>33.1875</c:v>
                </c:pt>
                <c:pt idx="12110">
                  <c:v>-92.8125</c:v>
                </c:pt>
                <c:pt idx="12111">
                  <c:v>7.1875</c:v>
                </c:pt>
                <c:pt idx="12112">
                  <c:v>-3.8125</c:v>
                </c:pt>
                <c:pt idx="12113">
                  <c:v>41.1875</c:v>
                </c:pt>
                <c:pt idx="12114">
                  <c:v>14.1875</c:v>
                </c:pt>
                <c:pt idx="12115">
                  <c:v>-6.8125</c:v>
                </c:pt>
                <c:pt idx="12116">
                  <c:v>108.1875</c:v>
                </c:pt>
                <c:pt idx="12117">
                  <c:v>92.1875</c:v>
                </c:pt>
                <c:pt idx="12118">
                  <c:v>-10.8125</c:v>
                </c:pt>
                <c:pt idx="12119">
                  <c:v>-25.8125</c:v>
                </c:pt>
                <c:pt idx="12120">
                  <c:v>-5.8125</c:v>
                </c:pt>
                <c:pt idx="12121">
                  <c:v>24.1875</c:v>
                </c:pt>
                <c:pt idx="12122">
                  <c:v>28.1875</c:v>
                </c:pt>
                <c:pt idx="12123">
                  <c:v>8.1875</c:v>
                </c:pt>
                <c:pt idx="12124">
                  <c:v>-7.8125</c:v>
                </c:pt>
                <c:pt idx="12125">
                  <c:v>-22.8125</c:v>
                </c:pt>
                <c:pt idx="12126">
                  <c:v>60.1875</c:v>
                </c:pt>
                <c:pt idx="12127">
                  <c:v>-37.8125</c:v>
                </c:pt>
                <c:pt idx="12128">
                  <c:v>29.1875</c:v>
                </c:pt>
                <c:pt idx="12129">
                  <c:v>-13.8125</c:v>
                </c:pt>
                <c:pt idx="12130">
                  <c:v>-38.8125</c:v>
                </c:pt>
                <c:pt idx="12131">
                  <c:v>95.1875</c:v>
                </c:pt>
                <c:pt idx="12132">
                  <c:v>75.1875</c:v>
                </c:pt>
                <c:pt idx="12133">
                  <c:v>15.1875</c:v>
                </c:pt>
                <c:pt idx="12134">
                  <c:v>79.1875</c:v>
                </c:pt>
                <c:pt idx="12135">
                  <c:v>-40.8125</c:v>
                </c:pt>
                <c:pt idx="12136">
                  <c:v>-58.8125</c:v>
                </c:pt>
                <c:pt idx="12137">
                  <c:v>-51.8125</c:v>
                </c:pt>
                <c:pt idx="12138">
                  <c:v>-37.8125</c:v>
                </c:pt>
                <c:pt idx="12139">
                  <c:v>55.1875</c:v>
                </c:pt>
                <c:pt idx="12140">
                  <c:v>-37.8125</c:v>
                </c:pt>
                <c:pt idx="12141">
                  <c:v>7.1875</c:v>
                </c:pt>
                <c:pt idx="12142">
                  <c:v>70.1875</c:v>
                </c:pt>
                <c:pt idx="12143">
                  <c:v>82.1875</c:v>
                </c:pt>
                <c:pt idx="12144">
                  <c:v>-16.8125</c:v>
                </c:pt>
                <c:pt idx="12145">
                  <c:v>36.1875</c:v>
                </c:pt>
                <c:pt idx="12146">
                  <c:v>-37.8125</c:v>
                </c:pt>
                <c:pt idx="12147">
                  <c:v>4.1875</c:v>
                </c:pt>
                <c:pt idx="12148">
                  <c:v>-114.8125</c:v>
                </c:pt>
                <c:pt idx="12149">
                  <c:v>-68.8125</c:v>
                </c:pt>
                <c:pt idx="12150">
                  <c:v>72.1875</c:v>
                </c:pt>
                <c:pt idx="12151">
                  <c:v>26.1875</c:v>
                </c:pt>
                <c:pt idx="12152">
                  <c:v>-49.8125</c:v>
                </c:pt>
                <c:pt idx="12153">
                  <c:v>-39.8125</c:v>
                </c:pt>
                <c:pt idx="12154">
                  <c:v>-21.8125</c:v>
                </c:pt>
                <c:pt idx="12155">
                  <c:v>13.1875</c:v>
                </c:pt>
                <c:pt idx="12156">
                  <c:v>68.1875</c:v>
                </c:pt>
                <c:pt idx="12157">
                  <c:v>-6.8125</c:v>
                </c:pt>
                <c:pt idx="12158">
                  <c:v>92.1875</c:v>
                </c:pt>
                <c:pt idx="12159">
                  <c:v>-78.8125</c:v>
                </c:pt>
                <c:pt idx="12160">
                  <c:v>39.1875</c:v>
                </c:pt>
                <c:pt idx="12161">
                  <c:v>-31.8125</c:v>
                </c:pt>
                <c:pt idx="12162">
                  <c:v>-31.8125</c:v>
                </c:pt>
                <c:pt idx="12163">
                  <c:v>50.1875</c:v>
                </c:pt>
                <c:pt idx="12164">
                  <c:v>45.24609375</c:v>
                </c:pt>
                <c:pt idx="12165">
                  <c:v>-37.75390625</c:v>
                </c:pt>
                <c:pt idx="12166">
                  <c:v>27.24609375</c:v>
                </c:pt>
                <c:pt idx="12167">
                  <c:v>36.24609375</c:v>
                </c:pt>
                <c:pt idx="12168">
                  <c:v>-13.75390625</c:v>
                </c:pt>
                <c:pt idx="12169">
                  <c:v>41.24609375</c:v>
                </c:pt>
                <c:pt idx="12170">
                  <c:v>-54.75390625</c:v>
                </c:pt>
                <c:pt idx="12171">
                  <c:v>40.24609375</c:v>
                </c:pt>
                <c:pt idx="12172">
                  <c:v>23.24609375</c:v>
                </c:pt>
                <c:pt idx="12173">
                  <c:v>6.24609375</c:v>
                </c:pt>
                <c:pt idx="12174">
                  <c:v>57.24609375</c:v>
                </c:pt>
                <c:pt idx="12175">
                  <c:v>71.24609375</c:v>
                </c:pt>
                <c:pt idx="12176">
                  <c:v>49.24609375</c:v>
                </c:pt>
                <c:pt idx="12177">
                  <c:v>-7.75390625</c:v>
                </c:pt>
                <c:pt idx="12178">
                  <c:v>4.24609375</c:v>
                </c:pt>
                <c:pt idx="12179">
                  <c:v>-36.75390625</c:v>
                </c:pt>
                <c:pt idx="12180">
                  <c:v>-0.75390625</c:v>
                </c:pt>
                <c:pt idx="12181">
                  <c:v>-28.75390625</c:v>
                </c:pt>
                <c:pt idx="12182">
                  <c:v>18.24609375</c:v>
                </c:pt>
                <c:pt idx="12183">
                  <c:v>21.24609375</c:v>
                </c:pt>
                <c:pt idx="12184">
                  <c:v>5.24609375</c:v>
                </c:pt>
                <c:pt idx="12185">
                  <c:v>-23.75390625</c:v>
                </c:pt>
                <c:pt idx="12186">
                  <c:v>-27.75390625</c:v>
                </c:pt>
                <c:pt idx="12187">
                  <c:v>-6.75390625</c:v>
                </c:pt>
                <c:pt idx="12188">
                  <c:v>48.24609375</c:v>
                </c:pt>
                <c:pt idx="12189">
                  <c:v>-34.75390625</c:v>
                </c:pt>
                <c:pt idx="12190">
                  <c:v>40.24609375</c:v>
                </c:pt>
                <c:pt idx="12191">
                  <c:v>39.24609375</c:v>
                </c:pt>
                <c:pt idx="12192">
                  <c:v>11.24609375</c:v>
                </c:pt>
                <c:pt idx="12193">
                  <c:v>20.24609375</c:v>
                </c:pt>
                <c:pt idx="12194">
                  <c:v>18.24609375</c:v>
                </c:pt>
                <c:pt idx="12195">
                  <c:v>-25.75390625</c:v>
                </c:pt>
                <c:pt idx="12196">
                  <c:v>50.24609375</c:v>
                </c:pt>
                <c:pt idx="12197">
                  <c:v>-23.75390625</c:v>
                </c:pt>
                <c:pt idx="12198">
                  <c:v>-35.75390625</c:v>
                </c:pt>
                <c:pt idx="12199">
                  <c:v>48.24609375</c:v>
                </c:pt>
                <c:pt idx="12200">
                  <c:v>-75.75390625</c:v>
                </c:pt>
                <c:pt idx="12201">
                  <c:v>-27.75390625</c:v>
                </c:pt>
                <c:pt idx="12202">
                  <c:v>-10.75390625</c:v>
                </c:pt>
                <c:pt idx="12203">
                  <c:v>-38.75390625</c:v>
                </c:pt>
                <c:pt idx="12204">
                  <c:v>-18.75390625</c:v>
                </c:pt>
                <c:pt idx="12205">
                  <c:v>-47.75390625</c:v>
                </c:pt>
                <c:pt idx="12206">
                  <c:v>-50.75390625</c:v>
                </c:pt>
                <c:pt idx="12207">
                  <c:v>-98.75390625</c:v>
                </c:pt>
                <c:pt idx="12208">
                  <c:v>48.24609375</c:v>
                </c:pt>
                <c:pt idx="12209">
                  <c:v>-39.75390625</c:v>
                </c:pt>
                <c:pt idx="12210">
                  <c:v>15.24609375</c:v>
                </c:pt>
                <c:pt idx="12211">
                  <c:v>-13.75390625</c:v>
                </c:pt>
                <c:pt idx="12212">
                  <c:v>63.24609375</c:v>
                </c:pt>
                <c:pt idx="12213">
                  <c:v>-7.75390625</c:v>
                </c:pt>
                <c:pt idx="12214">
                  <c:v>-53.75390625</c:v>
                </c:pt>
                <c:pt idx="12215">
                  <c:v>-11.75390625</c:v>
                </c:pt>
                <c:pt idx="12216">
                  <c:v>7.24609375</c:v>
                </c:pt>
                <c:pt idx="12217">
                  <c:v>17.24609375</c:v>
                </c:pt>
                <c:pt idx="12218">
                  <c:v>-38.75390625</c:v>
                </c:pt>
                <c:pt idx="12219">
                  <c:v>-32.75390625</c:v>
                </c:pt>
                <c:pt idx="12220">
                  <c:v>56.24609375</c:v>
                </c:pt>
                <c:pt idx="12221">
                  <c:v>16.24609375</c:v>
                </c:pt>
                <c:pt idx="12222">
                  <c:v>66.24609375</c:v>
                </c:pt>
                <c:pt idx="12223">
                  <c:v>81.24609375</c:v>
                </c:pt>
                <c:pt idx="12224">
                  <c:v>62.24609375</c:v>
                </c:pt>
                <c:pt idx="12225">
                  <c:v>-20.75390625</c:v>
                </c:pt>
                <c:pt idx="12226">
                  <c:v>-101.7539062</c:v>
                </c:pt>
                <c:pt idx="12227">
                  <c:v>-44.75390625</c:v>
                </c:pt>
                <c:pt idx="12228">
                  <c:v>98.24609375</c:v>
                </c:pt>
                <c:pt idx="12229">
                  <c:v>7.24609375</c:v>
                </c:pt>
                <c:pt idx="12230">
                  <c:v>-14.75390625</c:v>
                </c:pt>
                <c:pt idx="12231">
                  <c:v>50.24609375</c:v>
                </c:pt>
                <c:pt idx="12232">
                  <c:v>0.24609375</c:v>
                </c:pt>
                <c:pt idx="12233">
                  <c:v>-106.7539062</c:v>
                </c:pt>
                <c:pt idx="12234">
                  <c:v>-2.75390625</c:v>
                </c:pt>
                <c:pt idx="12235">
                  <c:v>-8.75390625</c:v>
                </c:pt>
                <c:pt idx="12236">
                  <c:v>-31.75390625</c:v>
                </c:pt>
                <c:pt idx="12237">
                  <c:v>-17.75390625</c:v>
                </c:pt>
                <c:pt idx="12238">
                  <c:v>-18.75390625</c:v>
                </c:pt>
                <c:pt idx="12239">
                  <c:v>99.24609375</c:v>
                </c:pt>
                <c:pt idx="12240">
                  <c:v>-39.75390625</c:v>
                </c:pt>
                <c:pt idx="12241">
                  <c:v>11.24609375</c:v>
                </c:pt>
                <c:pt idx="12242">
                  <c:v>-69.75390625</c:v>
                </c:pt>
                <c:pt idx="12243">
                  <c:v>-46.75390625</c:v>
                </c:pt>
                <c:pt idx="12244">
                  <c:v>16.24609375</c:v>
                </c:pt>
                <c:pt idx="12245">
                  <c:v>15.24609375</c:v>
                </c:pt>
                <c:pt idx="12246">
                  <c:v>-14.75390625</c:v>
                </c:pt>
                <c:pt idx="12247">
                  <c:v>-21.75390625</c:v>
                </c:pt>
                <c:pt idx="12248">
                  <c:v>3.24609375</c:v>
                </c:pt>
                <c:pt idx="12249">
                  <c:v>21.24609375</c:v>
                </c:pt>
                <c:pt idx="12250">
                  <c:v>27.24609375</c:v>
                </c:pt>
                <c:pt idx="12251">
                  <c:v>4.24609375</c:v>
                </c:pt>
                <c:pt idx="12252">
                  <c:v>-42.75390625</c:v>
                </c:pt>
                <c:pt idx="12253">
                  <c:v>-42.75390625</c:v>
                </c:pt>
                <c:pt idx="12254">
                  <c:v>-0.75390625</c:v>
                </c:pt>
                <c:pt idx="12255">
                  <c:v>17.24609375</c:v>
                </c:pt>
                <c:pt idx="12256">
                  <c:v>-13.75390625</c:v>
                </c:pt>
                <c:pt idx="12257">
                  <c:v>12.24609375</c:v>
                </c:pt>
                <c:pt idx="12258">
                  <c:v>11.24609375</c:v>
                </c:pt>
                <c:pt idx="12259">
                  <c:v>-86.75390625</c:v>
                </c:pt>
                <c:pt idx="12260">
                  <c:v>-55.75390625</c:v>
                </c:pt>
                <c:pt idx="12261">
                  <c:v>-70.75390625</c:v>
                </c:pt>
                <c:pt idx="12262">
                  <c:v>-22.75390625</c:v>
                </c:pt>
                <c:pt idx="12263">
                  <c:v>29.24609375</c:v>
                </c:pt>
                <c:pt idx="12264">
                  <c:v>-9.75390625</c:v>
                </c:pt>
                <c:pt idx="12265">
                  <c:v>-8.75390625</c:v>
                </c:pt>
                <c:pt idx="12266">
                  <c:v>32.24609375</c:v>
                </c:pt>
                <c:pt idx="12267">
                  <c:v>30.24609375</c:v>
                </c:pt>
                <c:pt idx="12268">
                  <c:v>-91.75390625</c:v>
                </c:pt>
                <c:pt idx="12269">
                  <c:v>-52.75390625</c:v>
                </c:pt>
                <c:pt idx="12270">
                  <c:v>22.24609375</c:v>
                </c:pt>
                <c:pt idx="12271">
                  <c:v>-48.75390625</c:v>
                </c:pt>
                <c:pt idx="12272">
                  <c:v>-7.75390625</c:v>
                </c:pt>
                <c:pt idx="12273">
                  <c:v>-25.75390625</c:v>
                </c:pt>
                <c:pt idx="12274">
                  <c:v>69.24609375</c:v>
                </c:pt>
                <c:pt idx="12275">
                  <c:v>44.24609375</c:v>
                </c:pt>
                <c:pt idx="12276">
                  <c:v>-33.75390625</c:v>
                </c:pt>
                <c:pt idx="12277">
                  <c:v>97.24609375</c:v>
                </c:pt>
                <c:pt idx="12278">
                  <c:v>25.24609375</c:v>
                </c:pt>
                <c:pt idx="12279">
                  <c:v>-10.75390625</c:v>
                </c:pt>
                <c:pt idx="12280">
                  <c:v>17.24609375</c:v>
                </c:pt>
                <c:pt idx="12281">
                  <c:v>-84.75390625</c:v>
                </c:pt>
                <c:pt idx="12282">
                  <c:v>39.24609375</c:v>
                </c:pt>
                <c:pt idx="12283">
                  <c:v>10.24609375</c:v>
                </c:pt>
                <c:pt idx="12284">
                  <c:v>55.24609375</c:v>
                </c:pt>
                <c:pt idx="12285">
                  <c:v>-10.75390625</c:v>
                </c:pt>
                <c:pt idx="12286">
                  <c:v>-96.75390625</c:v>
                </c:pt>
                <c:pt idx="12287">
                  <c:v>27.94140625</c:v>
                </c:pt>
                <c:pt idx="12288">
                  <c:v>-62.05859375</c:v>
                </c:pt>
                <c:pt idx="12289">
                  <c:v>-14.05859375</c:v>
                </c:pt>
                <c:pt idx="12290">
                  <c:v>-45.05859375</c:v>
                </c:pt>
                <c:pt idx="12291">
                  <c:v>-29.05859375</c:v>
                </c:pt>
                <c:pt idx="12292">
                  <c:v>95.94140625</c:v>
                </c:pt>
                <c:pt idx="12293">
                  <c:v>-56.05859375</c:v>
                </c:pt>
                <c:pt idx="12294">
                  <c:v>-39.05859375</c:v>
                </c:pt>
                <c:pt idx="12295">
                  <c:v>-10.05859375</c:v>
                </c:pt>
                <c:pt idx="12296">
                  <c:v>20.94140625</c:v>
                </c:pt>
                <c:pt idx="12297">
                  <c:v>-38.05859375</c:v>
                </c:pt>
                <c:pt idx="12298">
                  <c:v>101.9414062</c:v>
                </c:pt>
                <c:pt idx="12299">
                  <c:v>-10.05859375</c:v>
                </c:pt>
                <c:pt idx="12300">
                  <c:v>25.94140625</c:v>
                </c:pt>
                <c:pt idx="12301">
                  <c:v>-8.05859375</c:v>
                </c:pt>
                <c:pt idx="12302">
                  <c:v>45.94140625</c:v>
                </c:pt>
                <c:pt idx="12303">
                  <c:v>24.94140625</c:v>
                </c:pt>
                <c:pt idx="12304">
                  <c:v>34.94140625</c:v>
                </c:pt>
                <c:pt idx="12305">
                  <c:v>63.94140625</c:v>
                </c:pt>
                <c:pt idx="12306">
                  <c:v>-13.05859375</c:v>
                </c:pt>
                <c:pt idx="12307">
                  <c:v>-22.05859375</c:v>
                </c:pt>
                <c:pt idx="12308">
                  <c:v>39.94140625</c:v>
                </c:pt>
                <c:pt idx="12309">
                  <c:v>14.94140625</c:v>
                </c:pt>
                <c:pt idx="12310">
                  <c:v>-39.05859375</c:v>
                </c:pt>
                <c:pt idx="12311">
                  <c:v>38.94140625</c:v>
                </c:pt>
                <c:pt idx="12312">
                  <c:v>2.94140625</c:v>
                </c:pt>
                <c:pt idx="12313">
                  <c:v>11.94140625</c:v>
                </c:pt>
                <c:pt idx="12314">
                  <c:v>-49.05859375</c:v>
                </c:pt>
                <c:pt idx="12315">
                  <c:v>-31.05859375</c:v>
                </c:pt>
                <c:pt idx="12316">
                  <c:v>98.94140625</c:v>
                </c:pt>
                <c:pt idx="12317">
                  <c:v>-46.05859375</c:v>
                </c:pt>
                <c:pt idx="12318">
                  <c:v>-19.05859375</c:v>
                </c:pt>
                <c:pt idx="12319">
                  <c:v>25.94140625</c:v>
                </c:pt>
                <c:pt idx="12320">
                  <c:v>37.94140625</c:v>
                </c:pt>
                <c:pt idx="12321">
                  <c:v>-40.05859375</c:v>
                </c:pt>
                <c:pt idx="12322">
                  <c:v>47.94140625</c:v>
                </c:pt>
                <c:pt idx="12323">
                  <c:v>-3.05859375</c:v>
                </c:pt>
                <c:pt idx="12324">
                  <c:v>-41.05859375</c:v>
                </c:pt>
                <c:pt idx="12325">
                  <c:v>33.94140625</c:v>
                </c:pt>
                <c:pt idx="12326">
                  <c:v>-63.05859375</c:v>
                </c:pt>
                <c:pt idx="12327">
                  <c:v>-15.05859375</c:v>
                </c:pt>
                <c:pt idx="12328">
                  <c:v>-13.05859375</c:v>
                </c:pt>
                <c:pt idx="12329">
                  <c:v>-18.05859375</c:v>
                </c:pt>
                <c:pt idx="12330">
                  <c:v>-5.05859375</c:v>
                </c:pt>
                <c:pt idx="12331">
                  <c:v>37.94140625</c:v>
                </c:pt>
                <c:pt idx="12332">
                  <c:v>26.94140625</c:v>
                </c:pt>
                <c:pt idx="12333">
                  <c:v>34.94140625</c:v>
                </c:pt>
                <c:pt idx="12334">
                  <c:v>-25.05859375</c:v>
                </c:pt>
                <c:pt idx="12335">
                  <c:v>-72.05859375</c:v>
                </c:pt>
                <c:pt idx="12336">
                  <c:v>31.94140625</c:v>
                </c:pt>
                <c:pt idx="12337">
                  <c:v>34.94140625</c:v>
                </c:pt>
                <c:pt idx="12338">
                  <c:v>10.94140625</c:v>
                </c:pt>
                <c:pt idx="12339">
                  <c:v>-9.05859375</c:v>
                </c:pt>
                <c:pt idx="12340">
                  <c:v>3.94140625</c:v>
                </c:pt>
                <c:pt idx="12341">
                  <c:v>19.94140625</c:v>
                </c:pt>
                <c:pt idx="12342">
                  <c:v>-98.05859375</c:v>
                </c:pt>
                <c:pt idx="12343">
                  <c:v>-30.05859375</c:v>
                </c:pt>
                <c:pt idx="12344">
                  <c:v>21.94140625</c:v>
                </c:pt>
                <c:pt idx="12345">
                  <c:v>-28.05859375</c:v>
                </c:pt>
                <c:pt idx="12346">
                  <c:v>-30.05859375</c:v>
                </c:pt>
                <c:pt idx="12347">
                  <c:v>-7.05859375</c:v>
                </c:pt>
                <c:pt idx="12348">
                  <c:v>40.94140625</c:v>
                </c:pt>
                <c:pt idx="12349">
                  <c:v>-92.05859375</c:v>
                </c:pt>
                <c:pt idx="12350">
                  <c:v>-1.05859375</c:v>
                </c:pt>
                <c:pt idx="12351">
                  <c:v>-112.0585938</c:v>
                </c:pt>
                <c:pt idx="12352">
                  <c:v>-31.05859375</c:v>
                </c:pt>
                <c:pt idx="12353">
                  <c:v>11.94140625</c:v>
                </c:pt>
                <c:pt idx="12354">
                  <c:v>0.94140625</c:v>
                </c:pt>
                <c:pt idx="12355">
                  <c:v>-18.05859375</c:v>
                </c:pt>
                <c:pt idx="12356">
                  <c:v>-73.05859375</c:v>
                </c:pt>
                <c:pt idx="12357">
                  <c:v>13.94140625</c:v>
                </c:pt>
                <c:pt idx="12358">
                  <c:v>-15.05859375</c:v>
                </c:pt>
                <c:pt idx="12359">
                  <c:v>10.94140625</c:v>
                </c:pt>
                <c:pt idx="12360">
                  <c:v>39.94140625</c:v>
                </c:pt>
                <c:pt idx="12361">
                  <c:v>53.94140625</c:v>
                </c:pt>
                <c:pt idx="12362">
                  <c:v>64.94140625</c:v>
                </c:pt>
                <c:pt idx="12363">
                  <c:v>10.94140625</c:v>
                </c:pt>
                <c:pt idx="12364">
                  <c:v>-19.05859375</c:v>
                </c:pt>
                <c:pt idx="12365">
                  <c:v>-24.05859375</c:v>
                </c:pt>
                <c:pt idx="12366">
                  <c:v>-50.05859375</c:v>
                </c:pt>
                <c:pt idx="12367">
                  <c:v>-61.05859375</c:v>
                </c:pt>
                <c:pt idx="12368">
                  <c:v>7.94140625</c:v>
                </c:pt>
                <c:pt idx="12369">
                  <c:v>21.94140625</c:v>
                </c:pt>
                <c:pt idx="12370">
                  <c:v>-63.05859375</c:v>
                </c:pt>
                <c:pt idx="12371">
                  <c:v>-46.05859375</c:v>
                </c:pt>
                <c:pt idx="12372">
                  <c:v>-30.05859375</c:v>
                </c:pt>
                <c:pt idx="12373">
                  <c:v>2.94140625</c:v>
                </c:pt>
                <c:pt idx="12374">
                  <c:v>22.94140625</c:v>
                </c:pt>
                <c:pt idx="12375">
                  <c:v>41.94140625</c:v>
                </c:pt>
                <c:pt idx="12376">
                  <c:v>58.94140625</c:v>
                </c:pt>
                <c:pt idx="12377">
                  <c:v>28.94140625</c:v>
                </c:pt>
                <c:pt idx="12378">
                  <c:v>-107.0585938</c:v>
                </c:pt>
                <c:pt idx="12379">
                  <c:v>-4.05859375</c:v>
                </c:pt>
                <c:pt idx="12380">
                  <c:v>13.94140625</c:v>
                </c:pt>
                <c:pt idx="12381">
                  <c:v>-42.05859375</c:v>
                </c:pt>
                <c:pt idx="12382">
                  <c:v>-12.05859375</c:v>
                </c:pt>
                <c:pt idx="12383">
                  <c:v>-18.05859375</c:v>
                </c:pt>
                <c:pt idx="12384">
                  <c:v>-101.0585938</c:v>
                </c:pt>
                <c:pt idx="12385">
                  <c:v>-101.0585938</c:v>
                </c:pt>
                <c:pt idx="12386">
                  <c:v>-12.05859375</c:v>
                </c:pt>
                <c:pt idx="12387">
                  <c:v>2.234375</c:v>
                </c:pt>
                <c:pt idx="12388">
                  <c:v>-43.765625</c:v>
                </c:pt>
                <c:pt idx="12389">
                  <c:v>55.234375</c:v>
                </c:pt>
                <c:pt idx="12390">
                  <c:v>-15.765625</c:v>
                </c:pt>
                <c:pt idx="12391">
                  <c:v>-71.765625</c:v>
                </c:pt>
                <c:pt idx="12392">
                  <c:v>45.234375</c:v>
                </c:pt>
                <c:pt idx="12393">
                  <c:v>50.234375</c:v>
                </c:pt>
                <c:pt idx="12394">
                  <c:v>31.234375</c:v>
                </c:pt>
                <c:pt idx="12395">
                  <c:v>43.234375</c:v>
                </c:pt>
                <c:pt idx="12396">
                  <c:v>-67.765625</c:v>
                </c:pt>
                <c:pt idx="12397">
                  <c:v>3.234375</c:v>
                </c:pt>
                <c:pt idx="12398">
                  <c:v>-28.765625</c:v>
                </c:pt>
                <c:pt idx="12399">
                  <c:v>-54.765625</c:v>
                </c:pt>
                <c:pt idx="12400">
                  <c:v>-58.765625</c:v>
                </c:pt>
                <c:pt idx="12401">
                  <c:v>-19.765625</c:v>
                </c:pt>
                <c:pt idx="12402">
                  <c:v>24.234375</c:v>
                </c:pt>
                <c:pt idx="12403">
                  <c:v>36.234375</c:v>
                </c:pt>
                <c:pt idx="12404">
                  <c:v>24.234375</c:v>
                </c:pt>
                <c:pt idx="12405">
                  <c:v>18.234375</c:v>
                </c:pt>
                <c:pt idx="12406">
                  <c:v>27.234375</c:v>
                </c:pt>
                <c:pt idx="12407">
                  <c:v>-50.765625</c:v>
                </c:pt>
                <c:pt idx="12408">
                  <c:v>-34.765625</c:v>
                </c:pt>
                <c:pt idx="12409">
                  <c:v>12.234375</c:v>
                </c:pt>
                <c:pt idx="12410">
                  <c:v>66.234375</c:v>
                </c:pt>
                <c:pt idx="12411">
                  <c:v>39.234375</c:v>
                </c:pt>
                <c:pt idx="12412">
                  <c:v>-3.765625</c:v>
                </c:pt>
                <c:pt idx="12413">
                  <c:v>31.234375</c:v>
                </c:pt>
                <c:pt idx="12414">
                  <c:v>-29.765625</c:v>
                </c:pt>
                <c:pt idx="12415">
                  <c:v>-27.765625</c:v>
                </c:pt>
                <c:pt idx="12416">
                  <c:v>48.234375</c:v>
                </c:pt>
                <c:pt idx="12417">
                  <c:v>-67.765625</c:v>
                </c:pt>
                <c:pt idx="12418">
                  <c:v>39.234375</c:v>
                </c:pt>
                <c:pt idx="12419">
                  <c:v>37.234375</c:v>
                </c:pt>
                <c:pt idx="12420">
                  <c:v>20.234375</c:v>
                </c:pt>
                <c:pt idx="12421">
                  <c:v>-18.765625</c:v>
                </c:pt>
                <c:pt idx="12422">
                  <c:v>27.234375</c:v>
                </c:pt>
                <c:pt idx="12423">
                  <c:v>-54.765625</c:v>
                </c:pt>
                <c:pt idx="12424">
                  <c:v>48.234375</c:v>
                </c:pt>
                <c:pt idx="12425">
                  <c:v>-43.765625</c:v>
                </c:pt>
                <c:pt idx="12426">
                  <c:v>-18.765625</c:v>
                </c:pt>
                <c:pt idx="12427">
                  <c:v>-84.765625</c:v>
                </c:pt>
                <c:pt idx="12428">
                  <c:v>35.234375</c:v>
                </c:pt>
                <c:pt idx="12429">
                  <c:v>47.234375</c:v>
                </c:pt>
                <c:pt idx="12430">
                  <c:v>-15.765625</c:v>
                </c:pt>
                <c:pt idx="12431">
                  <c:v>63.234375</c:v>
                </c:pt>
                <c:pt idx="12432">
                  <c:v>35.234375</c:v>
                </c:pt>
                <c:pt idx="12433">
                  <c:v>34.234375</c:v>
                </c:pt>
                <c:pt idx="12434">
                  <c:v>68.234375</c:v>
                </c:pt>
                <c:pt idx="12435">
                  <c:v>-27.765625</c:v>
                </c:pt>
                <c:pt idx="12436">
                  <c:v>-28.765625</c:v>
                </c:pt>
                <c:pt idx="12437">
                  <c:v>-7.765625</c:v>
                </c:pt>
                <c:pt idx="12438">
                  <c:v>38.234375</c:v>
                </c:pt>
                <c:pt idx="12439">
                  <c:v>-91.765625</c:v>
                </c:pt>
                <c:pt idx="12440">
                  <c:v>69.234375</c:v>
                </c:pt>
                <c:pt idx="12441">
                  <c:v>-15.765625</c:v>
                </c:pt>
                <c:pt idx="12442">
                  <c:v>25.234375</c:v>
                </c:pt>
                <c:pt idx="12443">
                  <c:v>73.234375</c:v>
                </c:pt>
                <c:pt idx="12444">
                  <c:v>33.234375</c:v>
                </c:pt>
                <c:pt idx="12445">
                  <c:v>-47.765625</c:v>
                </c:pt>
                <c:pt idx="12446">
                  <c:v>-52.765625</c:v>
                </c:pt>
                <c:pt idx="12447">
                  <c:v>-38.765625</c:v>
                </c:pt>
                <c:pt idx="12448">
                  <c:v>-44.765625</c:v>
                </c:pt>
                <c:pt idx="12449">
                  <c:v>38.234375</c:v>
                </c:pt>
                <c:pt idx="12450">
                  <c:v>1.234375</c:v>
                </c:pt>
                <c:pt idx="12451">
                  <c:v>67.234375</c:v>
                </c:pt>
                <c:pt idx="12452">
                  <c:v>10.234375</c:v>
                </c:pt>
                <c:pt idx="12453">
                  <c:v>17.234375</c:v>
                </c:pt>
                <c:pt idx="12454">
                  <c:v>45.234375</c:v>
                </c:pt>
                <c:pt idx="12455">
                  <c:v>49.234375</c:v>
                </c:pt>
                <c:pt idx="12456">
                  <c:v>13.234375</c:v>
                </c:pt>
                <c:pt idx="12457">
                  <c:v>-12.765625</c:v>
                </c:pt>
                <c:pt idx="12458">
                  <c:v>7.234375</c:v>
                </c:pt>
                <c:pt idx="12459">
                  <c:v>37.234375</c:v>
                </c:pt>
                <c:pt idx="12460">
                  <c:v>-50.765625</c:v>
                </c:pt>
                <c:pt idx="12461">
                  <c:v>1.234375</c:v>
                </c:pt>
                <c:pt idx="12462">
                  <c:v>-95.765625</c:v>
                </c:pt>
                <c:pt idx="12463">
                  <c:v>1.234375</c:v>
                </c:pt>
                <c:pt idx="12464">
                  <c:v>-0.765625</c:v>
                </c:pt>
                <c:pt idx="12465">
                  <c:v>17.234375</c:v>
                </c:pt>
                <c:pt idx="12466">
                  <c:v>13.234375</c:v>
                </c:pt>
                <c:pt idx="12467">
                  <c:v>-52.765625</c:v>
                </c:pt>
                <c:pt idx="12468">
                  <c:v>-8.765625</c:v>
                </c:pt>
                <c:pt idx="12469">
                  <c:v>24.234375</c:v>
                </c:pt>
                <c:pt idx="12470">
                  <c:v>40.234375</c:v>
                </c:pt>
                <c:pt idx="12471">
                  <c:v>42.234375</c:v>
                </c:pt>
                <c:pt idx="12472">
                  <c:v>30.234375</c:v>
                </c:pt>
                <c:pt idx="12473">
                  <c:v>13.234375</c:v>
                </c:pt>
                <c:pt idx="12474">
                  <c:v>53.234375</c:v>
                </c:pt>
                <c:pt idx="12475">
                  <c:v>-6.765625</c:v>
                </c:pt>
                <c:pt idx="12476">
                  <c:v>-17.765625</c:v>
                </c:pt>
                <c:pt idx="12477">
                  <c:v>5.234375</c:v>
                </c:pt>
                <c:pt idx="12478">
                  <c:v>36.234375</c:v>
                </c:pt>
                <c:pt idx="12479">
                  <c:v>-11.765625</c:v>
                </c:pt>
                <c:pt idx="12480">
                  <c:v>-42.765625</c:v>
                </c:pt>
                <c:pt idx="12481">
                  <c:v>-40.765625</c:v>
                </c:pt>
                <c:pt idx="12482">
                  <c:v>55.234375</c:v>
                </c:pt>
                <c:pt idx="12483">
                  <c:v>-11.83203125</c:v>
                </c:pt>
                <c:pt idx="12484">
                  <c:v>8.16796875</c:v>
                </c:pt>
                <c:pt idx="12485">
                  <c:v>24.16796875</c:v>
                </c:pt>
                <c:pt idx="12486">
                  <c:v>27.16796875</c:v>
                </c:pt>
                <c:pt idx="12487">
                  <c:v>98.16796875</c:v>
                </c:pt>
                <c:pt idx="12488">
                  <c:v>-39.83203125</c:v>
                </c:pt>
                <c:pt idx="12489">
                  <c:v>-67.83203125</c:v>
                </c:pt>
                <c:pt idx="12490">
                  <c:v>-16.83203125</c:v>
                </c:pt>
                <c:pt idx="12491">
                  <c:v>83.16796875</c:v>
                </c:pt>
                <c:pt idx="12492">
                  <c:v>-60.83203125</c:v>
                </c:pt>
                <c:pt idx="12493">
                  <c:v>-30.83203125</c:v>
                </c:pt>
                <c:pt idx="12494">
                  <c:v>-42.83203125</c:v>
                </c:pt>
                <c:pt idx="12495">
                  <c:v>30.16796875</c:v>
                </c:pt>
                <c:pt idx="12496">
                  <c:v>-18.83203125</c:v>
                </c:pt>
                <c:pt idx="12497">
                  <c:v>-0.83203125</c:v>
                </c:pt>
                <c:pt idx="12498">
                  <c:v>-23.83203125</c:v>
                </c:pt>
                <c:pt idx="12499">
                  <c:v>-103.8320312</c:v>
                </c:pt>
                <c:pt idx="12500">
                  <c:v>-14.83203125</c:v>
                </c:pt>
                <c:pt idx="12501">
                  <c:v>-49.83203125</c:v>
                </c:pt>
                <c:pt idx="12502">
                  <c:v>-8.83203125</c:v>
                </c:pt>
                <c:pt idx="12503">
                  <c:v>-75.83203125</c:v>
                </c:pt>
                <c:pt idx="12504">
                  <c:v>-12.83203125</c:v>
                </c:pt>
                <c:pt idx="12505">
                  <c:v>34.16796875</c:v>
                </c:pt>
                <c:pt idx="12506">
                  <c:v>0.16796875</c:v>
                </c:pt>
                <c:pt idx="12507">
                  <c:v>-5.83203125</c:v>
                </c:pt>
                <c:pt idx="12508">
                  <c:v>-71.83203125</c:v>
                </c:pt>
                <c:pt idx="12509">
                  <c:v>-68.83203125</c:v>
                </c:pt>
                <c:pt idx="12510">
                  <c:v>-23.83203125</c:v>
                </c:pt>
                <c:pt idx="12511">
                  <c:v>21.16796875</c:v>
                </c:pt>
                <c:pt idx="12512">
                  <c:v>-27.83203125</c:v>
                </c:pt>
                <c:pt idx="12513">
                  <c:v>-1.83203125</c:v>
                </c:pt>
                <c:pt idx="12514">
                  <c:v>-5.83203125</c:v>
                </c:pt>
                <c:pt idx="12515">
                  <c:v>-0.83203125</c:v>
                </c:pt>
                <c:pt idx="12516">
                  <c:v>-13.83203125</c:v>
                </c:pt>
                <c:pt idx="12517">
                  <c:v>-37.83203125</c:v>
                </c:pt>
                <c:pt idx="12518">
                  <c:v>-39.83203125</c:v>
                </c:pt>
                <c:pt idx="12519">
                  <c:v>-1.83203125</c:v>
                </c:pt>
                <c:pt idx="12520">
                  <c:v>23.16796875</c:v>
                </c:pt>
                <c:pt idx="12521">
                  <c:v>-55.83203125</c:v>
                </c:pt>
                <c:pt idx="12522">
                  <c:v>-6.83203125</c:v>
                </c:pt>
                <c:pt idx="12523">
                  <c:v>2.16796875</c:v>
                </c:pt>
                <c:pt idx="12524">
                  <c:v>-3.83203125</c:v>
                </c:pt>
                <c:pt idx="12525">
                  <c:v>36.16796875</c:v>
                </c:pt>
                <c:pt idx="12526">
                  <c:v>35.16796875</c:v>
                </c:pt>
                <c:pt idx="12527">
                  <c:v>-51.83203125</c:v>
                </c:pt>
                <c:pt idx="12528">
                  <c:v>40.16796875</c:v>
                </c:pt>
                <c:pt idx="12529">
                  <c:v>2.16796875</c:v>
                </c:pt>
                <c:pt idx="12530">
                  <c:v>-9.83203125</c:v>
                </c:pt>
                <c:pt idx="12531">
                  <c:v>6.16796875</c:v>
                </c:pt>
                <c:pt idx="12532">
                  <c:v>46.16796875</c:v>
                </c:pt>
                <c:pt idx="12533">
                  <c:v>91.16796875</c:v>
                </c:pt>
                <c:pt idx="12534">
                  <c:v>61.16796875</c:v>
                </c:pt>
                <c:pt idx="12535">
                  <c:v>33.16796875</c:v>
                </c:pt>
                <c:pt idx="12536">
                  <c:v>-65.83203125</c:v>
                </c:pt>
                <c:pt idx="12537">
                  <c:v>-55.83203125</c:v>
                </c:pt>
                <c:pt idx="12538">
                  <c:v>57.16796875</c:v>
                </c:pt>
                <c:pt idx="12539">
                  <c:v>72.16796875</c:v>
                </c:pt>
                <c:pt idx="12540">
                  <c:v>7.16796875</c:v>
                </c:pt>
                <c:pt idx="12541">
                  <c:v>-37.83203125</c:v>
                </c:pt>
                <c:pt idx="12542">
                  <c:v>-62.83203125</c:v>
                </c:pt>
                <c:pt idx="12543">
                  <c:v>3.16796875</c:v>
                </c:pt>
                <c:pt idx="12544">
                  <c:v>-21.83203125</c:v>
                </c:pt>
                <c:pt idx="12545">
                  <c:v>-11.83203125</c:v>
                </c:pt>
                <c:pt idx="12546">
                  <c:v>33.16796875</c:v>
                </c:pt>
                <c:pt idx="12547">
                  <c:v>13.16796875</c:v>
                </c:pt>
                <c:pt idx="12548">
                  <c:v>-97.83203125</c:v>
                </c:pt>
                <c:pt idx="12549">
                  <c:v>101.1679688</c:v>
                </c:pt>
                <c:pt idx="12550">
                  <c:v>-38.83203125</c:v>
                </c:pt>
                <c:pt idx="12551">
                  <c:v>35.16796875</c:v>
                </c:pt>
                <c:pt idx="12552">
                  <c:v>-43.83203125</c:v>
                </c:pt>
                <c:pt idx="12553">
                  <c:v>-30.83203125</c:v>
                </c:pt>
                <c:pt idx="12554">
                  <c:v>6.16796875</c:v>
                </c:pt>
                <c:pt idx="12555">
                  <c:v>10.16796875</c:v>
                </c:pt>
                <c:pt idx="12556">
                  <c:v>-2.83203125</c:v>
                </c:pt>
                <c:pt idx="12557">
                  <c:v>-16.83203125</c:v>
                </c:pt>
                <c:pt idx="12558">
                  <c:v>-35.83203125</c:v>
                </c:pt>
                <c:pt idx="12559">
                  <c:v>49.16796875</c:v>
                </c:pt>
                <c:pt idx="12560">
                  <c:v>-7.83203125</c:v>
                </c:pt>
                <c:pt idx="12561">
                  <c:v>-30.83203125</c:v>
                </c:pt>
                <c:pt idx="12562">
                  <c:v>6.16796875</c:v>
                </c:pt>
                <c:pt idx="12563">
                  <c:v>39.16796875</c:v>
                </c:pt>
                <c:pt idx="12564">
                  <c:v>-14.83203125</c:v>
                </c:pt>
                <c:pt idx="12565">
                  <c:v>0.16796875</c:v>
                </c:pt>
                <c:pt idx="12566">
                  <c:v>47.12890625</c:v>
                </c:pt>
                <c:pt idx="12567">
                  <c:v>-27.87109375</c:v>
                </c:pt>
                <c:pt idx="12568">
                  <c:v>-7.87109375</c:v>
                </c:pt>
                <c:pt idx="12569">
                  <c:v>3.12890625</c:v>
                </c:pt>
                <c:pt idx="12570">
                  <c:v>-44.87109375</c:v>
                </c:pt>
                <c:pt idx="12571">
                  <c:v>-141.87109380000001</c:v>
                </c:pt>
                <c:pt idx="12572">
                  <c:v>8.12890625</c:v>
                </c:pt>
                <c:pt idx="12573">
                  <c:v>17.12890625</c:v>
                </c:pt>
                <c:pt idx="12574">
                  <c:v>-54.87109375</c:v>
                </c:pt>
                <c:pt idx="12575">
                  <c:v>-38.87109375</c:v>
                </c:pt>
                <c:pt idx="12576">
                  <c:v>-27.87109375</c:v>
                </c:pt>
                <c:pt idx="12577">
                  <c:v>44.12890625</c:v>
                </c:pt>
                <c:pt idx="12578">
                  <c:v>68.12890625</c:v>
                </c:pt>
                <c:pt idx="12579">
                  <c:v>-41.87109375</c:v>
                </c:pt>
                <c:pt idx="12580">
                  <c:v>-14.87109375</c:v>
                </c:pt>
                <c:pt idx="12581">
                  <c:v>-31.87109375</c:v>
                </c:pt>
                <c:pt idx="12582">
                  <c:v>-60.87109375</c:v>
                </c:pt>
                <c:pt idx="12583">
                  <c:v>-54.87109375</c:v>
                </c:pt>
                <c:pt idx="12584">
                  <c:v>10.12890625</c:v>
                </c:pt>
                <c:pt idx="12585">
                  <c:v>-43.87109375</c:v>
                </c:pt>
                <c:pt idx="12586">
                  <c:v>-22.87109375</c:v>
                </c:pt>
                <c:pt idx="12587">
                  <c:v>28.12890625</c:v>
                </c:pt>
                <c:pt idx="12588">
                  <c:v>17.12890625</c:v>
                </c:pt>
                <c:pt idx="12589">
                  <c:v>32.12890625</c:v>
                </c:pt>
                <c:pt idx="12590">
                  <c:v>5.12890625</c:v>
                </c:pt>
                <c:pt idx="12591">
                  <c:v>-23.87109375</c:v>
                </c:pt>
                <c:pt idx="12592">
                  <c:v>-67.87109375</c:v>
                </c:pt>
                <c:pt idx="12593">
                  <c:v>21.12890625</c:v>
                </c:pt>
                <c:pt idx="12594">
                  <c:v>112.1289062</c:v>
                </c:pt>
                <c:pt idx="12595">
                  <c:v>-65.87109375</c:v>
                </c:pt>
                <c:pt idx="12596">
                  <c:v>104.1289062</c:v>
                </c:pt>
                <c:pt idx="12597">
                  <c:v>-35.87109375</c:v>
                </c:pt>
                <c:pt idx="12598">
                  <c:v>-53.87109375</c:v>
                </c:pt>
                <c:pt idx="12599">
                  <c:v>15.12890625</c:v>
                </c:pt>
                <c:pt idx="12600">
                  <c:v>8.12890625</c:v>
                </c:pt>
                <c:pt idx="12601">
                  <c:v>-40.87109375</c:v>
                </c:pt>
                <c:pt idx="12602">
                  <c:v>-15.87109375</c:v>
                </c:pt>
                <c:pt idx="12603">
                  <c:v>-27.87109375</c:v>
                </c:pt>
                <c:pt idx="12604">
                  <c:v>-36.87109375</c:v>
                </c:pt>
                <c:pt idx="12605">
                  <c:v>54.12890625</c:v>
                </c:pt>
                <c:pt idx="12606">
                  <c:v>43.12890625</c:v>
                </c:pt>
                <c:pt idx="12607">
                  <c:v>-47.87109375</c:v>
                </c:pt>
                <c:pt idx="12608">
                  <c:v>4.12890625</c:v>
                </c:pt>
                <c:pt idx="12609">
                  <c:v>-17.87109375</c:v>
                </c:pt>
                <c:pt idx="12610">
                  <c:v>-53.87109375</c:v>
                </c:pt>
                <c:pt idx="12611">
                  <c:v>-61.87109375</c:v>
                </c:pt>
                <c:pt idx="12612">
                  <c:v>5.12890625</c:v>
                </c:pt>
                <c:pt idx="12613">
                  <c:v>-58.87109375</c:v>
                </c:pt>
                <c:pt idx="12614">
                  <c:v>51.12890625</c:v>
                </c:pt>
                <c:pt idx="12615">
                  <c:v>9.12890625</c:v>
                </c:pt>
                <c:pt idx="12616">
                  <c:v>-56.87109375</c:v>
                </c:pt>
                <c:pt idx="12617">
                  <c:v>-21.87109375</c:v>
                </c:pt>
                <c:pt idx="12618">
                  <c:v>0.12890625</c:v>
                </c:pt>
                <c:pt idx="12619">
                  <c:v>-40.87109375</c:v>
                </c:pt>
                <c:pt idx="12620">
                  <c:v>28.12890625</c:v>
                </c:pt>
                <c:pt idx="12621">
                  <c:v>-5.87109375</c:v>
                </c:pt>
                <c:pt idx="12622">
                  <c:v>74.12890625</c:v>
                </c:pt>
                <c:pt idx="12623">
                  <c:v>-35.87109375</c:v>
                </c:pt>
                <c:pt idx="12624">
                  <c:v>43.12890625</c:v>
                </c:pt>
                <c:pt idx="12625">
                  <c:v>8.12890625</c:v>
                </c:pt>
                <c:pt idx="12626">
                  <c:v>-55.87109375</c:v>
                </c:pt>
                <c:pt idx="12627">
                  <c:v>38.12890625</c:v>
                </c:pt>
                <c:pt idx="12628">
                  <c:v>64.12890625</c:v>
                </c:pt>
                <c:pt idx="12629">
                  <c:v>-23.87109375</c:v>
                </c:pt>
                <c:pt idx="12630">
                  <c:v>30.12890625</c:v>
                </c:pt>
                <c:pt idx="12631">
                  <c:v>4.12890625</c:v>
                </c:pt>
                <c:pt idx="12632">
                  <c:v>20.12890625</c:v>
                </c:pt>
                <c:pt idx="12633">
                  <c:v>-8.87109375</c:v>
                </c:pt>
                <c:pt idx="12634">
                  <c:v>-50.87109375</c:v>
                </c:pt>
                <c:pt idx="12635">
                  <c:v>-10.87109375</c:v>
                </c:pt>
                <c:pt idx="12636">
                  <c:v>5.12890625</c:v>
                </c:pt>
                <c:pt idx="12637">
                  <c:v>67.12890625</c:v>
                </c:pt>
                <c:pt idx="12638">
                  <c:v>32.12890625</c:v>
                </c:pt>
                <c:pt idx="12639">
                  <c:v>-53.87109375</c:v>
                </c:pt>
                <c:pt idx="12640">
                  <c:v>-66.87109375</c:v>
                </c:pt>
                <c:pt idx="12641">
                  <c:v>11.12890625</c:v>
                </c:pt>
                <c:pt idx="12642">
                  <c:v>2.12890625</c:v>
                </c:pt>
                <c:pt idx="12643">
                  <c:v>-40.87109375</c:v>
                </c:pt>
                <c:pt idx="12644">
                  <c:v>-82.87109375</c:v>
                </c:pt>
                <c:pt idx="12645">
                  <c:v>-54.87109375</c:v>
                </c:pt>
                <c:pt idx="12646">
                  <c:v>15.12890625</c:v>
                </c:pt>
                <c:pt idx="12647">
                  <c:v>13.12890625</c:v>
                </c:pt>
                <c:pt idx="12648">
                  <c:v>18.12890625</c:v>
                </c:pt>
                <c:pt idx="12649">
                  <c:v>-71.87109375</c:v>
                </c:pt>
                <c:pt idx="12650">
                  <c:v>-4.87109375</c:v>
                </c:pt>
                <c:pt idx="12651">
                  <c:v>-25.87109375</c:v>
                </c:pt>
                <c:pt idx="12652">
                  <c:v>-7.87109375</c:v>
                </c:pt>
                <c:pt idx="12653">
                  <c:v>34.12890625</c:v>
                </c:pt>
                <c:pt idx="12654">
                  <c:v>-81.87109375</c:v>
                </c:pt>
                <c:pt idx="12655">
                  <c:v>-24.87109375</c:v>
                </c:pt>
                <c:pt idx="12656">
                  <c:v>30.12890625</c:v>
                </c:pt>
                <c:pt idx="12657">
                  <c:v>14.12890625</c:v>
                </c:pt>
                <c:pt idx="12658">
                  <c:v>29.12890625</c:v>
                </c:pt>
                <c:pt idx="12659">
                  <c:v>44.12890625</c:v>
                </c:pt>
                <c:pt idx="12660">
                  <c:v>69.12890625</c:v>
                </c:pt>
                <c:pt idx="12661">
                  <c:v>-44.87109375</c:v>
                </c:pt>
                <c:pt idx="12662">
                  <c:v>44.33984375</c:v>
                </c:pt>
                <c:pt idx="12663">
                  <c:v>62.33984375</c:v>
                </c:pt>
                <c:pt idx="12664">
                  <c:v>-21.66015625</c:v>
                </c:pt>
                <c:pt idx="12665">
                  <c:v>17.33984375</c:v>
                </c:pt>
                <c:pt idx="12666">
                  <c:v>-18.66015625</c:v>
                </c:pt>
                <c:pt idx="12667">
                  <c:v>-23.66015625</c:v>
                </c:pt>
                <c:pt idx="12668">
                  <c:v>24.33984375</c:v>
                </c:pt>
                <c:pt idx="12669">
                  <c:v>-72.66015625</c:v>
                </c:pt>
                <c:pt idx="12670">
                  <c:v>5.33984375</c:v>
                </c:pt>
                <c:pt idx="12671">
                  <c:v>46.33984375</c:v>
                </c:pt>
                <c:pt idx="12672">
                  <c:v>-3.66015625</c:v>
                </c:pt>
                <c:pt idx="12673">
                  <c:v>15.33984375</c:v>
                </c:pt>
                <c:pt idx="12674">
                  <c:v>-8.66015625</c:v>
                </c:pt>
                <c:pt idx="12675">
                  <c:v>-34.66015625</c:v>
                </c:pt>
                <c:pt idx="12676">
                  <c:v>-21.66015625</c:v>
                </c:pt>
                <c:pt idx="12677">
                  <c:v>4.33984375</c:v>
                </c:pt>
                <c:pt idx="12678">
                  <c:v>40.33984375</c:v>
                </c:pt>
                <c:pt idx="12679">
                  <c:v>46.33984375</c:v>
                </c:pt>
                <c:pt idx="12680">
                  <c:v>71.33984375</c:v>
                </c:pt>
                <c:pt idx="12681">
                  <c:v>8.33984375</c:v>
                </c:pt>
                <c:pt idx="12682">
                  <c:v>-50.66015625</c:v>
                </c:pt>
                <c:pt idx="12683">
                  <c:v>14.33984375</c:v>
                </c:pt>
                <c:pt idx="12684">
                  <c:v>-68.66015625</c:v>
                </c:pt>
                <c:pt idx="12685">
                  <c:v>-36.66015625</c:v>
                </c:pt>
                <c:pt idx="12686">
                  <c:v>12.33984375</c:v>
                </c:pt>
                <c:pt idx="12687">
                  <c:v>3.33984375</c:v>
                </c:pt>
                <c:pt idx="12688">
                  <c:v>6.33984375</c:v>
                </c:pt>
                <c:pt idx="12689">
                  <c:v>-9.66015625</c:v>
                </c:pt>
                <c:pt idx="12690">
                  <c:v>-19.66015625</c:v>
                </c:pt>
                <c:pt idx="12691">
                  <c:v>25.33984375</c:v>
                </c:pt>
                <c:pt idx="12692">
                  <c:v>-6.66015625</c:v>
                </c:pt>
                <c:pt idx="12693">
                  <c:v>-18.66015625</c:v>
                </c:pt>
                <c:pt idx="12694">
                  <c:v>22.33984375</c:v>
                </c:pt>
                <c:pt idx="12695">
                  <c:v>47.33984375</c:v>
                </c:pt>
                <c:pt idx="12696">
                  <c:v>32.33984375</c:v>
                </c:pt>
                <c:pt idx="12697">
                  <c:v>8.33984375</c:v>
                </c:pt>
                <c:pt idx="12698">
                  <c:v>-2.66015625</c:v>
                </c:pt>
                <c:pt idx="12699">
                  <c:v>-14.66015625</c:v>
                </c:pt>
                <c:pt idx="12700">
                  <c:v>-52.66015625</c:v>
                </c:pt>
                <c:pt idx="12701">
                  <c:v>-27.66015625</c:v>
                </c:pt>
                <c:pt idx="12702">
                  <c:v>74.33984375</c:v>
                </c:pt>
                <c:pt idx="12703">
                  <c:v>4.33984375</c:v>
                </c:pt>
                <c:pt idx="12704">
                  <c:v>32.33984375</c:v>
                </c:pt>
                <c:pt idx="12705">
                  <c:v>-53.66015625</c:v>
                </c:pt>
                <c:pt idx="12706">
                  <c:v>9.33984375</c:v>
                </c:pt>
                <c:pt idx="12707">
                  <c:v>-0.66015625</c:v>
                </c:pt>
                <c:pt idx="12708">
                  <c:v>38.33984375</c:v>
                </c:pt>
                <c:pt idx="12709">
                  <c:v>72.33984375</c:v>
                </c:pt>
                <c:pt idx="12710">
                  <c:v>72.33984375</c:v>
                </c:pt>
                <c:pt idx="12711">
                  <c:v>42.33984375</c:v>
                </c:pt>
                <c:pt idx="12712">
                  <c:v>-43.66015625</c:v>
                </c:pt>
                <c:pt idx="12713">
                  <c:v>-40.66015625</c:v>
                </c:pt>
                <c:pt idx="12714">
                  <c:v>-10.66015625</c:v>
                </c:pt>
                <c:pt idx="12715">
                  <c:v>-90.66015625</c:v>
                </c:pt>
                <c:pt idx="12716">
                  <c:v>-5.66015625</c:v>
                </c:pt>
                <c:pt idx="12717">
                  <c:v>90.33984375</c:v>
                </c:pt>
                <c:pt idx="12718">
                  <c:v>14.33984375</c:v>
                </c:pt>
                <c:pt idx="12719">
                  <c:v>55.33984375</c:v>
                </c:pt>
                <c:pt idx="12720">
                  <c:v>56.33984375</c:v>
                </c:pt>
                <c:pt idx="12721">
                  <c:v>-5.66015625</c:v>
                </c:pt>
                <c:pt idx="12722">
                  <c:v>2.33984375</c:v>
                </c:pt>
                <c:pt idx="12723">
                  <c:v>-10.66015625</c:v>
                </c:pt>
                <c:pt idx="12724">
                  <c:v>56.33984375</c:v>
                </c:pt>
                <c:pt idx="12725">
                  <c:v>30.33984375</c:v>
                </c:pt>
                <c:pt idx="12726">
                  <c:v>-23.66015625</c:v>
                </c:pt>
                <c:pt idx="12727">
                  <c:v>34.33984375</c:v>
                </c:pt>
                <c:pt idx="12728">
                  <c:v>-52.66015625</c:v>
                </c:pt>
                <c:pt idx="12729">
                  <c:v>-41.66015625</c:v>
                </c:pt>
                <c:pt idx="12730">
                  <c:v>17.33984375</c:v>
                </c:pt>
                <c:pt idx="12731">
                  <c:v>16.33984375</c:v>
                </c:pt>
                <c:pt idx="12732">
                  <c:v>-28.66015625</c:v>
                </c:pt>
                <c:pt idx="12733">
                  <c:v>-1.66015625</c:v>
                </c:pt>
                <c:pt idx="12734">
                  <c:v>23.33984375</c:v>
                </c:pt>
                <c:pt idx="12735">
                  <c:v>8.33984375</c:v>
                </c:pt>
                <c:pt idx="12736">
                  <c:v>21.33984375</c:v>
                </c:pt>
                <c:pt idx="12737">
                  <c:v>-5.66015625</c:v>
                </c:pt>
                <c:pt idx="12738">
                  <c:v>22.33984375</c:v>
                </c:pt>
                <c:pt idx="12739">
                  <c:v>-11.66015625</c:v>
                </c:pt>
                <c:pt idx="12740">
                  <c:v>-6.66015625</c:v>
                </c:pt>
                <c:pt idx="12741">
                  <c:v>-66.66015625</c:v>
                </c:pt>
                <c:pt idx="12742">
                  <c:v>22.33984375</c:v>
                </c:pt>
                <c:pt idx="12743">
                  <c:v>3.33984375</c:v>
                </c:pt>
                <c:pt idx="12744">
                  <c:v>96.33984375</c:v>
                </c:pt>
                <c:pt idx="12745">
                  <c:v>42.33984375</c:v>
                </c:pt>
                <c:pt idx="12746">
                  <c:v>34.33984375</c:v>
                </c:pt>
                <c:pt idx="12747">
                  <c:v>-14.66015625</c:v>
                </c:pt>
                <c:pt idx="12748">
                  <c:v>-39.66015625</c:v>
                </c:pt>
                <c:pt idx="12749">
                  <c:v>28.33984375</c:v>
                </c:pt>
                <c:pt idx="12750">
                  <c:v>-13.66015625</c:v>
                </c:pt>
                <c:pt idx="12751">
                  <c:v>-69.66015625</c:v>
                </c:pt>
                <c:pt idx="12752">
                  <c:v>-114.6601562</c:v>
                </c:pt>
                <c:pt idx="12753">
                  <c:v>47.33984375</c:v>
                </c:pt>
                <c:pt idx="12754">
                  <c:v>-74.66015625</c:v>
                </c:pt>
                <c:pt idx="12755">
                  <c:v>32.33984375</c:v>
                </c:pt>
                <c:pt idx="12756">
                  <c:v>11.33984375</c:v>
                </c:pt>
                <c:pt idx="12757">
                  <c:v>-78.66015625</c:v>
                </c:pt>
                <c:pt idx="12758">
                  <c:v>1.33984375</c:v>
                </c:pt>
                <c:pt idx="12759">
                  <c:v>-37.66015625</c:v>
                </c:pt>
                <c:pt idx="12760">
                  <c:v>-68.66015625</c:v>
                </c:pt>
                <c:pt idx="12761">
                  <c:v>-93.66015625</c:v>
                </c:pt>
                <c:pt idx="12762">
                  <c:v>-16.66015625</c:v>
                </c:pt>
                <c:pt idx="12763">
                  <c:v>-28.66015625</c:v>
                </c:pt>
                <c:pt idx="12764">
                  <c:v>33.33984375</c:v>
                </c:pt>
                <c:pt idx="12765">
                  <c:v>16.12890625</c:v>
                </c:pt>
                <c:pt idx="12766">
                  <c:v>-19.87109375</c:v>
                </c:pt>
                <c:pt idx="12767">
                  <c:v>-0.87109375</c:v>
                </c:pt>
                <c:pt idx="12768">
                  <c:v>-4.87109375</c:v>
                </c:pt>
                <c:pt idx="12769">
                  <c:v>-98.87109375</c:v>
                </c:pt>
                <c:pt idx="12770">
                  <c:v>-30.87109375</c:v>
                </c:pt>
                <c:pt idx="12771">
                  <c:v>57.12890625</c:v>
                </c:pt>
                <c:pt idx="12772">
                  <c:v>-3.87109375</c:v>
                </c:pt>
                <c:pt idx="12773">
                  <c:v>-23.87109375</c:v>
                </c:pt>
                <c:pt idx="12774">
                  <c:v>-18.87109375</c:v>
                </c:pt>
                <c:pt idx="12775">
                  <c:v>-28.87109375</c:v>
                </c:pt>
                <c:pt idx="12776">
                  <c:v>-12.87109375</c:v>
                </c:pt>
                <c:pt idx="12777">
                  <c:v>47.12890625</c:v>
                </c:pt>
                <c:pt idx="12778">
                  <c:v>-11.87109375</c:v>
                </c:pt>
                <c:pt idx="12779">
                  <c:v>37.12890625</c:v>
                </c:pt>
                <c:pt idx="12780">
                  <c:v>-4.87109375</c:v>
                </c:pt>
                <c:pt idx="12781">
                  <c:v>29.12890625</c:v>
                </c:pt>
                <c:pt idx="12782">
                  <c:v>2.12890625</c:v>
                </c:pt>
                <c:pt idx="12783">
                  <c:v>-22.87109375</c:v>
                </c:pt>
                <c:pt idx="12784">
                  <c:v>0.12890625</c:v>
                </c:pt>
                <c:pt idx="12785">
                  <c:v>-73.87109375</c:v>
                </c:pt>
                <c:pt idx="12786">
                  <c:v>36.12890625</c:v>
                </c:pt>
                <c:pt idx="12787">
                  <c:v>1.12890625</c:v>
                </c:pt>
                <c:pt idx="12788">
                  <c:v>82.12890625</c:v>
                </c:pt>
                <c:pt idx="12789">
                  <c:v>-40.87109375</c:v>
                </c:pt>
                <c:pt idx="12790">
                  <c:v>-15.87109375</c:v>
                </c:pt>
                <c:pt idx="12791">
                  <c:v>101.1289062</c:v>
                </c:pt>
                <c:pt idx="12792">
                  <c:v>16.12890625</c:v>
                </c:pt>
                <c:pt idx="12793">
                  <c:v>38.12890625</c:v>
                </c:pt>
                <c:pt idx="12794">
                  <c:v>-18.87109375</c:v>
                </c:pt>
                <c:pt idx="12795">
                  <c:v>-26.87109375</c:v>
                </c:pt>
                <c:pt idx="12796">
                  <c:v>-45.87109375</c:v>
                </c:pt>
                <c:pt idx="12797">
                  <c:v>-21.87109375</c:v>
                </c:pt>
                <c:pt idx="12798">
                  <c:v>22.12890625</c:v>
                </c:pt>
                <c:pt idx="12799">
                  <c:v>109.1289062</c:v>
                </c:pt>
                <c:pt idx="12800">
                  <c:v>4.12890625</c:v>
                </c:pt>
                <c:pt idx="12801">
                  <c:v>36.12890625</c:v>
                </c:pt>
                <c:pt idx="12802">
                  <c:v>-34.87109375</c:v>
                </c:pt>
                <c:pt idx="12803">
                  <c:v>-94.87109375</c:v>
                </c:pt>
                <c:pt idx="12804">
                  <c:v>83.12890625</c:v>
                </c:pt>
                <c:pt idx="12805">
                  <c:v>-10.87109375</c:v>
                </c:pt>
                <c:pt idx="12806">
                  <c:v>39.12890625</c:v>
                </c:pt>
                <c:pt idx="12807">
                  <c:v>26.12890625</c:v>
                </c:pt>
                <c:pt idx="12808">
                  <c:v>123.1289062</c:v>
                </c:pt>
                <c:pt idx="12809">
                  <c:v>-5.87109375</c:v>
                </c:pt>
                <c:pt idx="12810">
                  <c:v>-109.8710938</c:v>
                </c:pt>
                <c:pt idx="12811">
                  <c:v>49.12890625</c:v>
                </c:pt>
                <c:pt idx="12812">
                  <c:v>26.12890625</c:v>
                </c:pt>
                <c:pt idx="12813">
                  <c:v>4.12890625</c:v>
                </c:pt>
                <c:pt idx="12814">
                  <c:v>-38.87109375</c:v>
                </c:pt>
                <c:pt idx="12815">
                  <c:v>73.12890625</c:v>
                </c:pt>
                <c:pt idx="12816">
                  <c:v>38.12890625</c:v>
                </c:pt>
                <c:pt idx="12817">
                  <c:v>26.12890625</c:v>
                </c:pt>
                <c:pt idx="12818">
                  <c:v>-49.87109375</c:v>
                </c:pt>
                <c:pt idx="12819">
                  <c:v>-55.87109375</c:v>
                </c:pt>
                <c:pt idx="12820">
                  <c:v>17.12890625</c:v>
                </c:pt>
                <c:pt idx="12821">
                  <c:v>-9.87109375</c:v>
                </c:pt>
                <c:pt idx="12822">
                  <c:v>-3.87109375</c:v>
                </c:pt>
                <c:pt idx="12823">
                  <c:v>-6.87109375</c:v>
                </c:pt>
                <c:pt idx="12824">
                  <c:v>11.12890625</c:v>
                </c:pt>
                <c:pt idx="12825">
                  <c:v>18.12890625</c:v>
                </c:pt>
                <c:pt idx="12826">
                  <c:v>-43.87109375</c:v>
                </c:pt>
                <c:pt idx="12827">
                  <c:v>-14.87109375</c:v>
                </c:pt>
                <c:pt idx="12828">
                  <c:v>29.12890625</c:v>
                </c:pt>
                <c:pt idx="12829">
                  <c:v>2.12890625</c:v>
                </c:pt>
                <c:pt idx="12830">
                  <c:v>-51.87109375</c:v>
                </c:pt>
                <c:pt idx="12831">
                  <c:v>-70.87109375</c:v>
                </c:pt>
                <c:pt idx="12832">
                  <c:v>-48.87109375</c:v>
                </c:pt>
                <c:pt idx="12833">
                  <c:v>-8.87109375</c:v>
                </c:pt>
                <c:pt idx="12834">
                  <c:v>-46.87109375</c:v>
                </c:pt>
                <c:pt idx="12835">
                  <c:v>-2.87109375</c:v>
                </c:pt>
                <c:pt idx="12836">
                  <c:v>-17.87109375</c:v>
                </c:pt>
                <c:pt idx="12837">
                  <c:v>-18.87109375</c:v>
                </c:pt>
                <c:pt idx="12838">
                  <c:v>19.12890625</c:v>
                </c:pt>
                <c:pt idx="12839">
                  <c:v>-5.87109375</c:v>
                </c:pt>
                <c:pt idx="12840">
                  <c:v>59.12890625</c:v>
                </c:pt>
                <c:pt idx="12841">
                  <c:v>-44.87109375</c:v>
                </c:pt>
                <c:pt idx="12842">
                  <c:v>-27.87109375</c:v>
                </c:pt>
                <c:pt idx="12843">
                  <c:v>21.12890625</c:v>
                </c:pt>
                <c:pt idx="12844">
                  <c:v>-41.87109375</c:v>
                </c:pt>
                <c:pt idx="12845">
                  <c:v>36.12890625</c:v>
                </c:pt>
                <c:pt idx="12846">
                  <c:v>-84.87109375</c:v>
                </c:pt>
                <c:pt idx="12847">
                  <c:v>8.12890625</c:v>
                </c:pt>
                <c:pt idx="12848">
                  <c:v>5.12890625</c:v>
                </c:pt>
                <c:pt idx="12849">
                  <c:v>48.12890625</c:v>
                </c:pt>
                <c:pt idx="12850">
                  <c:v>14.12890625</c:v>
                </c:pt>
                <c:pt idx="12851">
                  <c:v>-78.87109375</c:v>
                </c:pt>
                <c:pt idx="12852">
                  <c:v>-7.87109375</c:v>
                </c:pt>
                <c:pt idx="12853">
                  <c:v>19.12890625</c:v>
                </c:pt>
                <c:pt idx="12854">
                  <c:v>74.12890625</c:v>
                </c:pt>
                <c:pt idx="12855">
                  <c:v>10.12890625</c:v>
                </c:pt>
                <c:pt idx="12856">
                  <c:v>-26.87109375</c:v>
                </c:pt>
                <c:pt idx="12857">
                  <c:v>-28.87109375</c:v>
                </c:pt>
                <c:pt idx="12858">
                  <c:v>18.12890625</c:v>
                </c:pt>
                <c:pt idx="12859">
                  <c:v>15.12890625</c:v>
                </c:pt>
                <c:pt idx="12860">
                  <c:v>52.12890625</c:v>
                </c:pt>
                <c:pt idx="12861">
                  <c:v>-24.87109375</c:v>
                </c:pt>
                <c:pt idx="12862">
                  <c:v>63.12890625</c:v>
                </c:pt>
                <c:pt idx="12863">
                  <c:v>54.12890625</c:v>
                </c:pt>
                <c:pt idx="12864">
                  <c:v>38.1875</c:v>
                </c:pt>
                <c:pt idx="12865">
                  <c:v>-46.8125</c:v>
                </c:pt>
                <c:pt idx="12866">
                  <c:v>-82.8125</c:v>
                </c:pt>
                <c:pt idx="12867">
                  <c:v>29.1875</c:v>
                </c:pt>
                <c:pt idx="12868">
                  <c:v>-18.8125</c:v>
                </c:pt>
                <c:pt idx="12869">
                  <c:v>-89.8125</c:v>
                </c:pt>
                <c:pt idx="12870">
                  <c:v>-43.8125</c:v>
                </c:pt>
                <c:pt idx="12871">
                  <c:v>-73.8125</c:v>
                </c:pt>
                <c:pt idx="12872">
                  <c:v>1.1875</c:v>
                </c:pt>
                <c:pt idx="12873">
                  <c:v>9.1875</c:v>
                </c:pt>
                <c:pt idx="12874">
                  <c:v>-31.8125</c:v>
                </c:pt>
                <c:pt idx="12875">
                  <c:v>31.1875</c:v>
                </c:pt>
                <c:pt idx="12876">
                  <c:v>87.1875</c:v>
                </c:pt>
                <c:pt idx="12877">
                  <c:v>79.1875</c:v>
                </c:pt>
                <c:pt idx="12878">
                  <c:v>-60.8125</c:v>
                </c:pt>
                <c:pt idx="12879">
                  <c:v>-21.8125</c:v>
                </c:pt>
                <c:pt idx="12880">
                  <c:v>7.1875</c:v>
                </c:pt>
                <c:pt idx="12881">
                  <c:v>-26.8125</c:v>
                </c:pt>
                <c:pt idx="12882">
                  <c:v>97.1875</c:v>
                </c:pt>
                <c:pt idx="12883">
                  <c:v>34.1875</c:v>
                </c:pt>
                <c:pt idx="12884">
                  <c:v>43.1875</c:v>
                </c:pt>
                <c:pt idx="12885">
                  <c:v>-24.8125</c:v>
                </c:pt>
                <c:pt idx="12886">
                  <c:v>-66.8125</c:v>
                </c:pt>
                <c:pt idx="12887">
                  <c:v>-10.8125</c:v>
                </c:pt>
                <c:pt idx="12888">
                  <c:v>48.1875</c:v>
                </c:pt>
                <c:pt idx="12889">
                  <c:v>33.1875</c:v>
                </c:pt>
                <c:pt idx="12890">
                  <c:v>29.1875</c:v>
                </c:pt>
                <c:pt idx="12891">
                  <c:v>95.1875</c:v>
                </c:pt>
                <c:pt idx="12892">
                  <c:v>16.1875</c:v>
                </c:pt>
                <c:pt idx="12893">
                  <c:v>-6.8125</c:v>
                </c:pt>
                <c:pt idx="12894">
                  <c:v>-12.8125</c:v>
                </c:pt>
                <c:pt idx="12895">
                  <c:v>-4.8125</c:v>
                </c:pt>
                <c:pt idx="12896">
                  <c:v>-2.8125</c:v>
                </c:pt>
                <c:pt idx="12897">
                  <c:v>4.1875</c:v>
                </c:pt>
                <c:pt idx="12898">
                  <c:v>-62.8125</c:v>
                </c:pt>
                <c:pt idx="12899">
                  <c:v>-9.8125</c:v>
                </c:pt>
                <c:pt idx="12900">
                  <c:v>83.1875</c:v>
                </c:pt>
                <c:pt idx="12901">
                  <c:v>-34.8125</c:v>
                </c:pt>
                <c:pt idx="12902">
                  <c:v>-25.8125</c:v>
                </c:pt>
                <c:pt idx="12903">
                  <c:v>35.1875</c:v>
                </c:pt>
                <c:pt idx="12904">
                  <c:v>-52.8125</c:v>
                </c:pt>
                <c:pt idx="12905">
                  <c:v>62.1875</c:v>
                </c:pt>
                <c:pt idx="12906">
                  <c:v>30.1875</c:v>
                </c:pt>
                <c:pt idx="12907">
                  <c:v>3.1875</c:v>
                </c:pt>
                <c:pt idx="12908">
                  <c:v>-34.8125</c:v>
                </c:pt>
                <c:pt idx="12909">
                  <c:v>-14.8125</c:v>
                </c:pt>
                <c:pt idx="12910">
                  <c:v>46.1875</c:v>
                </c:pt>
                <c:pt idx="12911">
                  <c:v>-45.8125</c:v>
                </c:pt>
                <c:pt idx="12912">
                  <c:v>6.1875</c:v>
                </c:pt>
                <c:pt idx="12913">
                  <c:v>84.1875</c:v>
                </c:pt>
                <c:pt idx="12914">
                  <c:v>7.1875</c:v>
                </c:pt>
                <c:pt idx="12915">
                  <c:v>34.1875</c:v>
                </c:pt>
                <c:pt idx="12916">
                  <c:v>21.1875</c:v>
                </c:pt>
                <c:pt idx="12917">
                  <c:v>25.1875</c:v>
                </c:pt>
                <c:pt idx="12918">
                  <c:v>-4.8125</c:v>
                </c:pt>
                <c:pt idx="12919">
                  <c:v>0.1875</c:v>
                </c:pt>
                <c:pt idx="12920">
                  <c:v>26.1875</c:v>
                </c:pt>
                <c:pt idx="12921">
                  <c:v>8.1875</c:v>
                </c:pt>
                <c:pt idx="12922">
                  <c:v>-49.8125</c:v>
                </c:pt>
                <c:pt idx="12923">
                  <c:v>80.1875</c:v>
                </c:pt>
                <c:pt idx="12924">
                  <c:v>-35.8125</c:v>
                </c:pt>
                <c:pt idx="12925">
                  <c:v>97.1875</c:v>
                </c:pt>
                <c:pt idx="12926">
                  <c:v>4.1875</c:v>
                </c:pt>
                <c:pt idx="12927">
                  <c:v>-21.8125</c:v>
                </c:pt>
                <c:pt idx="12928">
                  <c:v>10.1875</c:v>
                </c:pt>
                <c:pt idx="12929">
                  <c:v>-0.8125</c:v>
                </c:pt>
                <c:pt idx="12930">
                  <c:v>9.1875</c:v>
                </c:pt>
                <c:pt idx="12931">
                  <c:v>-66.8125</c:v>
                </c:pt>
                <c:pt idx="12932">
                  <c:v>-22.8125</c:v>
                </c:pt>
                <c:pt idx="12933">
                  <c:v>10.1875</c:v>
                </c:pt>
                <c:pt idx="12934">
                  <c:v>11.1875</c:v>
                </c:pt>
                <c:pt idx="12935">
                  <c:v>68.1875</c:v>
                </c:pt>
                <c:pt idx="12936">
                  <c:v>-58.8125</c:v>
                </c:pt>
                <c:pt idx="12937">
                  <c:v>41.1875</c:v>
                </c:pt>
                <c:pt idx="12938">
                  <c:v>20.1875</c:v>
                </c:pt>
                <c:pt idx="12939">
                  <c:v>-42.8125</c:v>
                </c:pt>
                <c:pt idx="12940">
                  <c:v>0.1875</c:v>
                </c:pt>
                <c:pt idx="12941">
                  <c:v>-29.8125</c:v>
                </c:pt>
                <c:pt idx="12942">
                  <c:v>-0.8125</c:v>
                </c:pt>
                <c:pt idx="12943">
                  <c:v>108.1875</c:v>
                </c:pt>
                <c:pt idx="12944">
                  <c:v>8.1875</c:v>
                </c:pt>
                <c:pt idx="12945">
                  <c:v>-21.8125</c:v>
                </c:pt>
                <c:pt idx="12946">
                  <c:v>53.1875</c:v>
                </c:pt>
                <c:pt idx="12947">
                  <c:v>-16.8125</c:v>
                </c:pt>
                <c:pt idx="12948">
                  <c:v>32.1875</c:v>
                </c:pt>
                <c:pt idx="12949">
                  <c:v>-19.8125</c:v>
                </c:pt>
                <c:pt idx="12950">
                  <c:v>-13.8125</c:v>
                </c:pt>
                <c:pt idx="12951">
                  <c:v>-50.8125</c:v>
                </c:pt>
                <c:pt idx="12952">
                  <c:v>34.1875</c:v>
                </c:pt>
                <c:pt idx="12953">
                  <c:v>42.1875</c:v>
                </c:pt>
                <c:pt idx="12954">
                  <c:v>-19.8125</c:v>
                </c:pt>
                <c:pt idx="12955">
                  <c:v>7.1875</c:v>
                </c:pt>
                <c:pt idx="12956">
                  <c:v>56.1875</c:v>
                </c:pt>
                <c:pt idx="12957">
                  <c:v>-44.8125</c:v>
                </c:pt>
                <c:pt idx="12958">
                  <c:v>-109.8125</c:v>
                </c:pt>
                <c:pt idx="12959">
                  <c:v>66.1875</c:v>
                </c:pt>
                <c:pt idx="12960">
                  <c:v>-33.8125</c:v>
                </c:pt>
                <c:pt idx="12961">
                  <c:v>5.1875</c:v>
                </c:pt>
                <c:pt idx="12962">
                  <c:v>-17.75390625</c:v>
                </c:pt>
                <c:pt idx="12963">
                  <c:v>30.24609375</c:v>
                </c:pt>
                <c:pt idx="12964">
                  <c:v>-14.75390625</c:v>
                </c:pt>
                <c:pt idx="12965">
                  <c:v>-49.75390625</c:v>
                </c:pt>
                <c:pt idx="12966">
                  <c:v>-22.75390625</c:v>
                </c:pt>
                <c:pt idx="12967">
                  <c:v>22.24609375</c:v>
                </c:pt>
                <c:pt idx="12968">
                  <c:v>14.24609375</c:v>
                </c:pt>
                <c:pt idx="12969">
                  <c:v>-19.75390625</c:v>
                </c:pt>
                <c:pt idx="12970">
                  <c:v>-55.75390625</c:v>
                </c:pt>
                <c:pt idx="12971">
                  <c:v>11.24609375</c:v>
                </c:pt>
                <c:pt idx="12972">
                  <c:v>-13.75390625</c:v>
                </c:pt>
                <c:pt idx="12973">
                  <c:v>-16.75390625</c:v>
                </c:pt>
                <c:pt idx="12974">
                  <c:v>40.24609375</c:v>
                </c:pt>
                <c:pt idx="12975">
                  <c:v>-11.75390625</c:v>
                </c:pt>
                <c:pt idx="12976">
                  <c:v>5.24609375</c:v>
                </c:pt>
                <c:pt idx="12977">
                  <c:v>-37.75390625</c:v>
                </c:pt>
                <c:pt idx="12978">
                  <c:v>42.24609375</c:v>
                </c:pt>
                <c:pt idx="12979">
                  <c:v>-38.75390625</c:v>
                </c:pt>
                <c:pt idx="12980">
                  <c:v>46.24609375</c:v>
                </c:pt>
                <c:pt idx="12981">
                  <c:v>13.24609375</c:v>
                </c:pt>
                <c:pt idx="12982">
                  <c:v>39.24609375</c:v>
                </c:pt>
                <c:pt idx="12983">
                  <c:v>-2.75390625</c:v>
                </c:pt>
                <c:pt idx="12984">
                  <c:v>-59.75390625</c:v>
                </c:pt>
                <c:pt idx="12985">
                  <c:v>54.24609375</c:v>
                </c:pt>
                <c:pt idx="12986">
                  <c:v>-19.75390625</c:v>
                </c:pt>
                <c:pt idx="12987">
                  <c:v>27.24609375</c:v>
                </c:pt>
                <c:pt idx="12988">
                  <c:v>-78.75390625</c:v>
                </c:pt>
                <c:pt idx="12989">
                  <c:v>-55.75390625</c:v>
                </c:pt>
                <c:pt idx="12990">
                  <c:v>61.24609375</c:v>
                </c:pt>
                <c:pt idx="12991">
                  <c:v>-17.75390625</c:v>
                </c:pt>
                <c:pt idx="12992">
                  <c:v>48.24609375</c:v>
                </c:pt>
                <c:pt idx="12993">
                  <c:v>-69.75390625</c:v>
                </c:pt>
                <c:pt idx="12994">
                  <c:v>-81.75390625</c:v>
                </c:pt>
                <c:pt idx="12995">
                  <c:v>42.24609375</c:v>
                </c:pt>
                <c:pt idx="12996">
                  <c:v>-15.75390625</c:v>
                </c:pt>
                <c:pt idx="12997">
                  <c:v>10.24609375</c:v>
                </c:pt>
                <c:pt idx="12998">
                  <c:v>7.24609375</c:v>
                </c:pt>
                <c:pt idx="12999">
                  <c:v>24.24609375</c:v>
                </c:pt>
                <c:pt idx="13000">
                  <c:v>-2.75390625</c:v>
                </c:pt>
                <c:pt idx="13001">
                  <c:v>-46.75390625</c:v>
                </c:pt>
                <c:pt idx="13002">
                  <c:v>-60.75390625</c:v>
                </c:pt>
                <c:pt idx="13003">
                  <c:v>40.24609375</c:v>
                </c:pt>
                <c:pt idx="13004">
                  <c:v>110.2460938</c:v>
                </c:pt>
                <c:pt idx="13005">
                  <c:v>50.24609375</c:v>
                </c:pt>
                <c:pt idx="13006">
                  <c:v>-37.75390625</c:v>
                </c:pt>
                <c:pt idx="13007">
                  <c:v>3.24609375</c:v>
                </c:pt>
                <c:pt idx="13008">
                  <c:v>-64.75390625</c:v>
                </c:pt>
                <c:pt idx="13009">
                  <c:v>-4.75390625</c:v>
                </c:pt>
                <c:pt idx="13010">
                  <c:v>-30.75390625</c:v>
                </c:pt>
                <c:pt idx="13011">
                  <c:v>55.24609375</c:v>
                </c:pt>
                <c:pt idx="13012">
                  <c:v>33.24609375</c:v>
                </c:pt>
                <c:pt idx="13013">
                  <c:v>7.24609375</c:v>
                </c:pt>
                <c:pt idx="13014">
                  <c:v>-42.75390625</c:v>
                </c:pt>
                <c:pt idx="13015">
                  <c:v>93.24609375</c:v>
                </c:pt>
                <c:pt idx="13016">
                  <c:v>-27.75390625</c:v>
                </c:pt>
                <c:pt idx="13017">
                  <c:v>47.24609375</c:v>
                </c:pt>
                <c:pt idx="13018">
                  <c:v>5.24609375</c:v>
                </c:pt>
                <c:pt idx="13019">
                  <c:v>-113.7539062</c:v>
                </c:pt>
                <c:pt idx="13020">
                  <c:v>-39.75390625</c:v>
                </c:pt>
                <c:pt idx="13021">
                  <c:v>43.24609375</c:v>
                </c:pt>
                <c:pt idx="13022">
                  <c:v>-48.75390625</c:v>
                </c:pt>
                <c:pt idx="13023">
                  <c:v>18.24609375</c:v>
                </c:pt>
                <c:pt idx="13024">
                  <c:v>46.24609375</c:v>
                </c:pt>
                <c:pt idx="13025">
                  <c:v>6.24609375</c:v>
                </c:pt>
                <c:pt idx="13026">
                  <c:v>21.24609375</c:v>
                </c:pt>
                <c:pt idx="13027">
                  <c:v>96.24609375</c:v>
                </c:pt>
                <c:pt idx="13028">
                  <c:v>46.24609375</c:v>
                </c:pt>
                <c:pt idx="13029">
                  <c:v>36.24609375</c:v>
                </c:pt>
                <c:pt idx="13030">
                  <c:v>16.24609375</c:v>
                </c:pt>
                <c:pt idx="13031">
                  <c:v>-23.75390625</c:v>
                </c:pt>
                <c:pt idx="13032">
                  <c:v>-70.75390625</c:v>
                </c:pt>
                <c:pt idx="13033">
                  <c:v>-0.75390625</c:v>
                </c:pt>
                <c:pt idx="13034">
                  <c:v>67.24609375</c:v>
                </c:pt>
                <c:pt idx="13035">
                  <c:v>33.24609375</c:v>
                </c:pt>
                <c:pt idx="13036">
                  <c:v>-23.75390625</c:v>
                </c:pt>
                <c:pt idx="13037">
                  <c:v>-22.75390625</c:v>
                </c:pt>
                <c:pt idx="13038">
                  <c:v>62.24609375</c:v>
                </c:pt>
                <c:pt idx="13039">
                  <c:v>13.24609375</c:v>
                </c:pt>
                <c:pt idx="13040">
                  <c:v>62.24609375</c:v>
                </c:pt>
                <c:pt idx="13041">
                  <c:v>-34.75390625</c:v>
                </c:pt>
                <c:pt idx="13042">
                  <c:v>-7.75390625</c:v>
                </c:pt>
                <c:pt idx="13043">
                  <c:v>-41.75390625</c:v>
                </c:pt>
                <c:pt idx="13044">
                  <c:v>-30.75390625</c:v>
                </c:pt>
                <c:pt idx="13045">
                  <c:v>-128.75390619999999</c:v>
                </c:pt>
                <c:pt idx="13046">
                  <c:v>-70.75390625</c:v>
                </c:pt>
                <c:pt idx="13047">
                  <c:v>52.24609375</c:v>
                </c:pt>
                <c:pt idx="13048">
                  <c:v>50.24609375</c:v>
                </c:pt>
                <c:pt idx="13049">
                  <c:v>-32.75390625</c:v>
                </c:pt>
                <c:pt idx="13050">
                  <c:v>-24.75390625</c:v>
                </c:pt>
                <c:pt idx="13051">
                  <c:v>-8.75390625</c:v>
                </c:pt>
                <c:pt idx="13052">
                  <c:v>55.24609375</c:v>
                </c:pt>
                <c:pt idx="13053">
                  <c:v>-0.75390625</c:v>
                </c:pt>
                <c:pt idx="13054">
                  <c:v>15.24609375</c:v>
                </c:pt>
                <c:pt idx="13055">
                  <c:v>-64.75390625</c:v>
                </c:pt>
                <c:pt idx="13056">
                  <c:v>47.24609375</c:v>
                </c:pt>
                <c:pt idx="13057">
                  <c:v>-45.75390625</c:v>
                </c:pt>
                <c:pt idx="13058">
                  <c:v>-2.75390625</c:v>
                </c:pt>
                <c:pt idx="13059">
                  <c:v>66.24609375</c:v>
                </c:pt>
                <c:pt idx="13060">
                  <c:v>6.24609375</c:v>
                </c:pt>
                <c:pt idx="13061">
                  <c:v>-58.75390625</c:v>
                </c:pt>
                <c:pt idx="13062">
                  <c:v>-70.75390625</c:v>
                </c:pt>
                <c:pt idx="13063">
                  <c:v>-42.05859375</c:v>
                </c:pt>
                <c:pt idx="13064">
                  <c:v>48.94140625</c:v>
                </c:pt>
                <c:pt idx="13065">
                  <c:v>-55.05859375</c:v>
                </c:pt>
                <c:pt idx="13066">
                  <c:v>29.94140625</c:v>
                </c:pt>
                <c:pt idx="13067">
                  <c:v>-35.05859375</c:v>
                </c:pt>
                <c:pt idx="13068">
                  <c:v>32.94140625</c:v>
                </c:pt>
                <c:pt idx="13069">
                  <c:v>-7.05859375</c:v>
                </c:pt>
                <c:pt idx="13070">
                  <c:v>-14.05859375</c:v>
                </c:pt>
                <c:pt idx="13071">
                  <c:v>48.94140625</c:v>
                </c:pt>
                <c:pt idx="13072">
                  <c:v>42.94140625</c:v>
                </c:pt>
                <c:pt idx="13073">
                  <c:v>-5.859375E-2</c:v>
                </c:pt>
                <c:pt idx="13074">
                  <c:v>46.94140625</c:v>
                </c:pt>
                <c:pt idx="13075">
                  <c:v>-34.05859375</c:v>
                </c:pt>
                <c:pt idx="13076">
                  <c:v>-98.05859375</c:v>
                </c:pt>
                <c:pt idx="13077">
                  <c:v>-50.05859375</c:v>
                </c:pt>
                <c:pt idx="13078">
                  <c:v>4.94140625</c:v>
                </c:pt>
                <c:pt idx="13079">
                  <c:v>4.94140625</c:v>
                </c:pt>
                <c:pt idx="13080">
                  <c:v>15.94140625</c:v>
                </c:pt>
                <c:pt idx="13081">
                  <c:v>24.94140625</c:v>
                </c:pt>
                <c:pt idx="13082">
                  <c:v>-14.05859375</c:v>
                </c:pt>
                <c:pt idx="13083">
                  <c:v>10.94140625</c:v>
                </c:pt>
                <c:pt idx="13084">
                  <c:v>17.94140625</c:v>
                </c:pt>
                <c:pt idx="13085">
                  <c:v>-95.05859375</c:v>
                </c:pt>
                <c:pt idx="13086">
                  <c:v>-32.05859375</c:v>
                </c:pt>
                <c:pt idx="13087">
                  <c:v>24.94140625</c:v>
                </c:pt>
                <c:pt idx="13088">
                  <c:v>24.94140625</c:v>
                </c:pt>
                <c:pt idx="13089">
                  <c:v>4.94140625</c:v>
                </c:pt>
                <c:pt idx="13090">
                  <c:v>-11.05859375</c:v>
                </c:pt>
                <c:pt idx="13091">
                  <c:v>108.9414062</c:v>
                </c:pt>
                <c:pt idx="13092">
                  <c:v>34.94140625</c:v>
                </c:pt>
                <c:pt idx="13093">
                  <c:v>11.94140625</c:v>
                </c:pt>
                <c:pt idx="13094">
                  <c:v>-19.05859375</c:v>
                </c:pt>
                <c:pt idx="13095">
                  <c:v>28.94140625</c:v>
                </c:pt>
                <c:pt idx="13096">
                  <c:v>-7.05859375</c:v>
                </c:pt>
                <c:pt idx="13097">
                  <c:v>-34.05859375</c:v>
                </c:pt>
                <c:pt idx="13098">
                  <c:v>-21.05859375</c:v>
                </c:pt>
                <c:pt idx="13099">
                  <c:v>41.94140625</c:v>
                </c:pt>
                <c:pt idx="13100">
                  <c:v>-25.05859375</c:v>
                </c:pt>
                <c:pt idx="13101">
                  <c:v>-20.05859375</c:v>
                </c:pt>
                <c:pt idx="13102">
                  <c:v>59.94140625</c:v>
                </c:pt>
                <c:pt idx="13103">
                  <c:v>33.94140625</c:v>
                </c:pt>
                <c:pt idx="13104">
                  <c:v>-48.05859375</c:v>
                </c:pt>
                <c:pt idx="13105">
                  <c:v>55.94140625</c:v>
                </c:pt>
                <c:pt idx="13106">
                  <c:v>26.94140625</c:v>
                </c:pt>
                <c:pt idx="13107">
                  <c:v>58.94140625</c:v>
                </c:pt>
                <c:pt idx="13108">
                  <c:v>-16.05859375</c:v>
                </c:pt>
                <c:pt idx="13109">
                  <c:v>44.94140625</c:v>
                </c:pt>
                <c:pt idx="13110">
                  <c:v>-21.05859375</c:v>
                </c:pt>
                <c:pt idx="13111">
                  <c:v>29.94140625</c:v>
                </c:pt>
                <c:pt idx="13112">
                  <c:v>-10.05859375</c:v>
                </c:pt>
                <c:pt idx="13113">
                  <c:v>53.94140625</c:v>
                </c:pt>
                <c:pt idx="13114">
                  <c:v>-29.05859375</c:v>
                </c:pt>
                <c:pt idx="13115">
                  <c:v>38.94140625</c:v>
                </c:pt>
                <c:pt idx="13116">
                  <c:v>41.94140625</c:v>
                </c:pt>
                <c:pt idx="13117">
                  <c:v>-91.05859375</c:v>
                </c:pt>
                <c:pt idx="13118">
                  <c:v>32.94140625</c:v>
                </c:pt>
                <c:pt idx="13119">
                  <c:v>-20.05859375</c:v>
                </c:pt>
                <c:pt idx="13120">
                  <c:v>-35.05859375</c:v>
                </c:pt>
                <c:pt idx="13121">
                  <c:v>-24.05859375</c:v>
                </c:pt>
                <c:pt idx="13122">
                  <c:v>-19.05859375</c:v>
                </c:pt>
                <c:pt idx="13123">
                  <c:v>16.94140625</c:v>
                </c:pt>
                <c:pt idx="13124">
                  <c:v>15.94140625</c:v>
                </c:pt>
                <c:pt idx="13125">
                  <c:v>-49.05859375</c:v>
                </c:pt>
                <c:pt idx="13126">
                  <c:v>-37.05859375</c:v>
                </c:pt>
                <c:pt idx="13127">
                  <c:v>-13.05859375</c:v>
                </c:pt>
                <c:pt idx="13128">
                  <c:v>25.94140625</c:v>
                </c:pt>
                <c:pt idx="13129">
                  <c:v>-3.05859375</c:v>
                </c:pt>
                <c:pt idx="13130">
                  <c:v>-46.05859375</c:v>
                </c:pt>
                <c:pt idx="13131">
                  <c:v>20.94140625</c:v>
                </c:pt>
                <c:pt idx="13132">
                  <c:v>40.94140625</c:v>
                </c:pt>
                <c:pt idx="13133">
                  <c:v>-27.05859375</c:v>
                </c:pt>
                <c:pt idx="13134">
                  <c:v>52.94140625</c:v>
                </c:pt>
                <c:pt idx="13135">
                  <c:v>44.94140625</c:v>
                </c:pt>
                <c:pt idx="13136">
                  <c:v>46.94140625</c:v>
                </c:pt>
                <c:pt idx="13137">
                  <c:v>54.94140625</c:v>
                </c:pt>
                <c:pt idx="13138">
                  <c:v>72.94140625</c:v>
                </c:pt>
                <c:pt idx="13139">
                  <c:v>24.94140625</c:v>
                </c:pt>
                <c:pt idx="13140">
                  <c:v>23.94140625</c:v>
                </c:pt>
                <c:pt idx="13141">
                  <c:v>-54.05859375</c:v>
                </c:pt>
                <c:pt idx="13142">
                  <c:v>-2.05859375</c:v>
                </c:pt>
                <c:pt idx="13143">
                  <c:v>-1.05859375</c:v>
                </c:pt>
                <c:pt idx="13144">
                  <c:v>-10.05859375</c:v>
                </c:pt>
                <c:pt idx="13145">
                  <c:v>-20.05859375</c:v>
                </c:pt>
                <c:pt idx="13146">
                  <c:v>104.9414062</c:v>
                </c:pt>
                <c:pt idx="13147">
                  <c:v>-85.05859375</c:v>
                </c:pt>
                <c:pt idx="13148">
                  <c:v>-24.05859375</c:v>
                </c:pt>
                <c:pt idx="13149">
                  <c:v>-60.05859375</c:v>
                </c:pt>
                <c:pt idx="13150">
                  <c:v>-20.05859375</c:v>
                </c:pt>
                <c:pt idx="13151">
                  <c:v>-2.05859375</c:v>
                </c:pt>
                <c:pt idx="13152">
                  <c:v>-19.05859375</c:v>
                </c:pt>
                <c:pt idx="13153">
                  <c:v>6.94140625</c:v>
                </c:pt>
                <c:pt idx="13154">
                  <c:v>98.94140625</c:v>
                </c:pt>
                <c:pt idx="13155">
                  <c:v>-3.05859375</c:v>
                </c:pt>
                <c:pt idx="13156">
                  <c:v>-61.05859375</c:v>
                </c:pt>
                <c:pt idx="13157">
                  <c:v>1.94140625</c:v>
                </c:pt>
                <c:pt idx="13158">
                  <c:v>-36.05859375</c:v>
                </c:pt>
                <c:pt idx="13159">
                  <c:v>-11.05859375</c:v>
                </c:pt>
                <c:pt idx="13160">
                  <c:v>2.94140625</c:v>
                </c:pt>
                <c:pt idx="13161">
                  <c:v>1.94140625</c:v>
                </c:pt>
                <c:pt idx="13162">
                  <c:v>-6.765625</c:v>
                </c:pt>
                <c:pt idx="13163">
                  <c:v>-40.765625</c:v>
                </c:pt>
                <c:pt idx="13164">
                  <c:v>-69.765625</c:v>
                </c:pt>
                <c:pt idx="13165">
                  <c:v>52.234375</c:v>
                </c:pt>
                <c:pt idx="13166">
                  <c:v>0.234375</c:v>
                </c:pt>
                <c:pt idx="13167">
                  <c:v>-75.765625</c:v>
                </c:pt>
                <c:pt idx="13168">
                  <c:v>-3.765625</c:v>
                </c:pt>
                <c:pt idx="13169">
                  <c:v>82.234375</c:v>
                </c:pt>
                <c:pt idx="13170">
                  <c:v>60.234375</c:v>
                </c:pt>
                <c:pt idx="13171">
                  <c:v>33.234375</c:v>
                </c:pt>
                <c:pt idx="13172">
                  <c:v>120.234375</c:v>
                </c:pt>
                <c:pt idx="13173">
                  <c:v>67.234375</c:v>
                </c:pt>
                <c:pt idx="13174">
                  <c:v>-29.765625</c:v>
                </c:pt>
                <c:pt idx="13175">
                  <c:v>20.234375</c:v>
                </c:pt>
                <c:pt idx="13176">
                  <c:v>-9.765625</c:v>
                </c:pt>
                <c:pt idx="13177">
                  <c:v>32.234375</c:v>
                </c:pt>
                <c:pt idx="13178">
                  <c:v>61.234375</c:v>
                </c:pt>
                <c:pt idx="13179">
                  <c:v>-30.765625</c:v>
                </c:pt>
                <c:pt idx="13180">
                  <c:v>20.234375</c:v>
                </c:pt>
                <c:pt idx="13181">
                  <c:v>-16.765625</c:v>
                </c:pt>
                <c:pt idx="13182">
                  <c:v>59.234375</c:v>
                </c:pt>
                <c:pt idx="13183">
                  <c:v>74.234375</c:v>
                </c:pt>
                <c:pt idx="13184">
                  <c:v>40.234375</c:v>
                </c:pt>
                <c:pt idx="13185">
                  <c:v>-20.765625</c:v>
                </c:pt>
                <c:pt idx="13186">
                  <c:v>-75.765625</c:v>
                </c:pt>
                <c:pt idx="13187">
                  <c:v>42.234375</c:v>
                </c:pt>
                <c:pt idx="13188">
                  <c:v>70.234375</c:v>
                </c:pt>
                <c:pt idx="13189">
                  <c:v>-5.765625</c:v>
                </c:pt>
                <c:pt idx="13190">
                  <c:v>24.234375</c:v>
                </c:pt>
                <c:pt idx="13191">
                  <c:v>-20.765625</c:v>
                </c:pt>
                <c:pt idx="13192">
                  <c:v>-16.765625</c:v>
                </c:pt>
                <c:pt idx="13193">
                  <c:v>10.234375</c:v>
                </c:pt>
                <c:pt idx="13194">
                  <c:v>-23.765625</c:v>
                </c:pt>
                <c:pt idx="13195">
                  <c:v>-48.765625</c:v>
                </c:pt>
                <c:pt idx="13196">
                  <c:v>53.234375</c:v>
                </c:pt>
                <c:pt idx="13197">
                  <c:v>-52.765625</c:v>
                </c:pt>
                <c:pt idx="13198">
                  <c:v>18.234375</c:v>
                </c:pt>
                <c:pt idx="13199">
                  <c:v>-17.765625</c:v>
                </c:pt>
                <c:pt idx="13200">
                  <c:v>22.234375</c:v>
                </c:pt>
                <c:pt idx="13201">
                  <c:v>39.234375</c:v>
                </c:pt>
                <c:pt idx="13202">
                  <c:v>-20.765625</c:v>
                </c:pt>
                <c:pt idx="13203">
                  <c:v>-53.765625</c:v>
                </c:pt>
                <c:pt idx="13204">
                  <c:v>1.234375</c:v>
                </c:pt>
                <c:pt idx="13205">
                  <c:v>11.234375</c:v>
                </c:pt>
                <c:pt idx="13206">
                  <c:v>44.234375</c:v>
                </c:pt>
                <c:pt idx="13207">
                  <c:v>-65.765625</c:v>
                </c:pt>
                <c:pt idx="13208">
                  <c:v>-2.765625</c:v>
                </c:pt>
                <c:pt idx="13209">
                  <c:v>25.234375</c:v>
                </c:pt>
                <c:pt idx="13210">
                  <c:v>59.234375</c:v>
                </c:pt>
                <c:pt idx="13211">
                  <c:v>9.234375</c:v>
                </c:pt>
                <c:pt idx="13212">
                  <c:v>55.234375</c:v>
                </c:pt>
                <c:pt idx="13213">
                  <c:v>-45.765625</c:v>
                </c:pt>
                <c:pt idx="13214">
                  <c:v>52.234375</c:v>
                </c:pt>
                <c:pt idx="13215">
                  <c:v>33.234375</c:v>
                </c:pt>
                <c:pt idx="13216">
                  <c:v>3.234375</c:v>
                </c:pt>
                <c:pt idx="13217">
                  <c:v>-22.765625</c:v>
                </c:pt>
                <c:pt idx="13218">
                  <c:v>-21.765625</c:v>
                </c:pt>
                <c:pt idx="13219">
                  <c:v>17.234375</c:v>
                </c:pt>
                <c:pt idx="13220">
                  <c:v>-9.765625</c:v>
                </c:pt>
                <c:pt idx="13221">
                  <c:v>36.234375</c:v>
                </c:pt>
                <c:pt idx="13222">
                  <c:v>-36.765625</c:v>
                </c:pt>
                <c:pt idx="13223">
                  <c:v>4.234375</c:v>
                </c:pt>
                <c:pt idx="13224">
                  <c:v>-106.765625</c:v>
                </c:pt>
                <c:pt idx="13225">
                  <c:v>16.234375</c:v>
                </c:pt>
                <c:pt idx="13226">
                  <c:v>39.234375</c:v>
                </c:pt>
                <c:pt idx="13227">
                  <c:v>-75.765625</c:v>
                </c:pt>
                <c:pt idx="13228">
                  <c:v>15.234375</c:v>
                </c:pt>
                <c:pt idx="13229">
                  <c:v>-96.765625</c:v>
                </c:pt>
                <c:pt idx="13230">
                  <c:v>-58.765625</c:v>
                </c:pt>
                <c:pt idx="13231">
                  <c:v>-24.765625</c:v>
                </c:pt>
                <c:pt idx="13232">
                  <c:v>-46.765625</c:v>
                </c:pt>
                <c:pt idx="13233">
                  <c:v>-40.765625</c:v>
                </c:pt>
                <c:pt idx="13234">
                  <c:v>83.234375</c:v>
                </c:pt>
                <c:pt idx="13235">
                  <c:v>-40.765625</c:v>
                </c:pt>
                <c:pt idx="13236">
                  <c:v>39.234375</c:v>
                </c:pt>
                <c:pt idx="13237">
                  <c:v>78.234375</c:v>
                </c:pt>
                <c:pt idx="13238">
                  <c:v>2.234375</c:v>
                </c:pt>
                <c:pt idx="13239">
                  <c:v>51.234375</c:v>
                </c:pt>
                <c:pt idx="13240">
                  <c:v>18.234375</c:v>
                </c:pt>
                <c:pt idx="13241">
                  <c:v>58.234375</c:v>
                </c:pt>
                <c:pt idx="13242">
                  <c:v>26.234375</c:v>
                </c:pt>
                <c:pt idx="13243">
                  <c:v>-25.765625</c:v>
                </c:pt>
                <c:pt idx="13244">
                  <c:v>-38.765625</c:v>
                </c:pt>
                <c:pt idx="13245">
                  <c:v>-0.765625</c:v>
                </c:pt>
                <c:pt idx="13246">
                  <c:v>46.234375</c:v>
                </c:pt>
                <c:pt idx="13247">
                  <c:v>39.234375</c:v>
                </c:pt>
                <c:pt idx="13248">
                  <c:v>-6.765625</c:v>
                </c:pt>
                <c:pt idx="13249">
                  <c:v>3.234375</c:v>
                </c:pt>
                <c:pt idx="13250">
                  <c:v>-66.765625</c:v>
                </c:pt>
                <c:pt idx="13251">
                  <c:v>-49.765625</c:v>
                </c:pt>
                <c:pt idx="13252">
                  <c:v>33.234375</c:v>
                </c:pt>
                <c:pt idx="13253">
                  <c:v>-2.765625</c:v>
                </c:pt>
                <c:pt idx="13254">
                  <c:v>-4.765625</c:v>
                </c:pt>
                <c:pt idx="13255">
                  <c:v>-2.765625</c:v>
                </c:pt>
                <c:pt idx="13256">
                  <c:v>57.234375</c:v>
                </c:pt>
                <c:pt idx="13257">
                  <c:v>-7.765625</c:v>
                </c:pt>
                <c:pt idx="13258">
                  <c:v>-91.765625</c:v>
                </c:pt>
                <c:pt idx="13259">
                  <c:v>-1.765625</c:v>
                </c:pt>
                <c:pt idx="13260">
                  <c:v>8.234375</c:v>
                </c:pt>
                <c:pt idx="13261">
                  <c:v>-69.765625</c:v>
                </c:pt>
                <c:pt idx="13262">
                  <c:v>45.234375</c:v>
                </c:pt>
                <c:pt idx="13263">
                  <c:v>24.234375</c:v>
                </c:pt>
                <c:pt idx="13264">
                  <c:v>-3.765625</c:v>
                </c:pt>
                <c:pt idx="13265">
                  <c:v>6.234375</c:v>
                </c:pt>
                <c:pt idx="13266">
                  <c:v>15.234375</c:v>
                </c:pt>
                <c:pt idx="13267">
                  <c:v>81.234375</c:v>
                </c:pt>
                <c:pt idx="13268">
                  <c:v>-14.765625</c:v>
                </c:pt>
                <c:pt idx="13269">
                  <c:v>-25.765625</c:v>
                </c:pt>
                <c:pt idx="13270">
                  <c:v>69.234375</c:v>
                </c:pt>
                <c:pt idx="13271">
                  <c:v>-47.83203125</c:v>
                </c:pt>
                <c:pt idx="13272">
                  <c:v>19.16796875</c:v>
                </c:pt>
                <c:pt idx="13273">
                  <c:v>26.16796875</c:v>
                </c:pt>
                <c:pt idx="13274">
                  <c:v>-78.83203125</c:v>
                </c:pt>
                <c:pt idx="13275">
                  <c:v>-0.83203125</c:v>
                </c:pt>
                <c:pt idx="13276">
                  <c:v>-3.83203125</c:v>
                </c:pt>
                <c:pt idx="13277">
                  <c:v>-10.83203125</c:v>
                </c:pt>
                <c:pt idx="13278">
                  <c:v>-2.83203125</c:v>
                </c:pt>
                <c:pt idx="13279">
                  <c:v>36.16796875</c:v>
                </c:pt>
                <c:pt idx="13280">
                  <c:v>13.16796875</c:v>
                </c:pt>
                <c:pt idx="13281">
                  <c:v>-25.83203125</c:v>
                </c:pt>
                <c:pt idx="13282">
                  <c:v>5.16796875</c:v>
                </c:pt>
                <c:pt idx="13283">
                  <c:v>38.16796875</c:v>
                </c:pt>
                <c:pt idx="13284">
                  <c:v>-111.8320312</c:v>
                </c:pt>
                <c:pt idx="13285">
                  <c:v>-19.83203125</c:v>
                </c:pt>
                <c:pt idx="13286">
                  <c:v>-73.83203125</c:v>
                </c:pt>
                <c:pt idx="13287">
                  <c:v>26.16796875</c:v>
                </c:pt>
                <c:pt idx="13288">
                  <c:v>-3.83203125</c:v>
                </c:pt>
                <c:pt idx="13289">
                  <c:v>-86.83203125</c:v>
                </c:pt>
                <c:pt idx="13290">
                  <c:v>-12.83203125</c:v>
                </c:pt>
                <c:pt idx="13291">
                  <c:v>-4.83203125</c:v>
                </c:pt>
                <c:pt idx="13292">
                  <c:v>-41.83203125</c:v>
                </c:pt>
                <c:pt idx="13293">
                  <c:v>85.16796875</c:v>
                </c:pt>
                <c:pt idx="13294">
                  <c:v>34.16796875</c:v>
                </c:pt>
                <c:pt idx="13295">
                  <c:v>-46.83203125</c:v>
                </c:pt>
                <c:pt idx="13296">
                  <c:v>10.16796875</c:v>
                </c:pt>
                <c:pt idx="13297">
                  <c:v>-42.83203125</c:v>
                </c:pt>
                <c:pt idx="13298">
                  <c:v>-13.83203125</c:v>
                </c:pt>
                <c:pt idx="13299">
                  <c:v>-11.83203125</c:v>
                </c:pt>
                <c:pt idx="13300">
                  <c:v>-2.83203125</c:v>
                </c:pt>
                <c:pt idx="13301">
                  <c:v>-8.83203125</c:v>
                </c:pt>
                <c:pt idx="13302">
                  <c:v>-45.83203125</c:v>
                </c:pt>
                <c:pt idx="13303">
                  <c:v>-1.83203125</c:v>
                </c:pt>
                <c:pt idx="13304">
                  <c:v>-10.83203125</c:v>
                </c:pt>
                <c:pt idx="13305">
                  <c:v>-11.83203125</c:v>
                </c:pt>
                <c:pt idx="13306">
                  <c:v>-20.83203125</c:v>
                </c:pt>
                <c:pt idx="13307">
                  <c:v>35.16796875</c:v>
                </c:pt>
                <c:pt idx="13308">
                  <c:v>-15.83203125</c:v>
                </c:pt>
                <c:pt idx="13309">
                  <c:v>-17.83203125</c:v>
                </c:pt>
                <c:pt idx="13310">
                  <c:v>24.16796875</c:v>
                </c:pt>
                <c:pt idx="13311">
                  <c:v>-9.83203125</c:v>
                </c:pt>
                <c:pt idx="13312">
                  <c:v>32.16796875</c:v>
                </c:pt>
                <c:pt idx="13313">
                  <c:v>17.16796875</c:v>
                </c:pt>
                <c:pt idx="13314">
                  <c:v>-55.83203125</c:v>
                </c:pt>
                <c:pt idx="13315">
                  <c:v>-42.83203125</c:v>
                </c:pt>
                <c:pt idx="13316">
                  <c:v>-42.83203125</c:v>
                </c:pt>
                <c:pt idx="13317">
                  <c:v>-10.83203125</c:v>
                </c:pt>
                <c:pt idx="13318">
                  <c:v>-58.83203125</c:v>
                </c:pt>
                <c:pt idx="13319">
                  <c:v>-55.83203125</c:v>
                </c:pt>
                <c:pt idx="13320">
                  <c:v>0.16796875</c:v>
                </c:pt>
                <c:pt idx="13321">
                  <c:v>58.16796875</c:v>
                </c:pt>
                <c:pt idx="13322">
                  <c:v>9.16796875</c:v>
                </c:pt>
                <c:pt idx="13323">
                  <c:v>-3.83203125</c:v>
                </c:pt>
                <c:pt idx="13324">
                  <c:v>-4.83203125</c:v>
                </c:pt>
                <c:pt idx="13325">
                  <c:v>-1.83203125</c:v>
                </c:pt>
                <c:pt idx="13326">
                  <c:v>14.16796875</c:v>
                </c:pt>
                <c:pt idx="13327">
                  <c:v>1.16796875</c:v>
                </c:pt>
                <c:pt idx="13328">
                  <c:v>-59.83203125</c:v>
                </c:pt>
                <c:pt idx="13329">
                  <c:v>91.16796875</c:v>
                </c:pt>
                <c:pt idx="13330">
                  <c:v>41.16796875</c:v>
                </c:pt>
                <c:pt idx="13331">
                  <c:v>-42.83203125</c:v>
                </c:pt>
                <c:pt idx="13332">
                  <c:v>12.16796875</c:v>
                </c:pt>
                <c:pt idx="13333">
                  <c:v>-77.83203125</c:v>
                </c:pt>
                <c:pt idx="13334">
                  <c:v>32.16796875</c:v>
                </c:pt>
                <c:pt idx="13335">
                  <c:v>-29.83203125</c:v>
                </c:pt>
                <c:pt idx="13336">
                  <c:v>-14.83203125</c:v>
                </c:pt>
                <c:pt idx="13337">
                  <c:v>-11.83203125</c:v>
                </c:pt>
                <c:pt idx="13338">
                  <c:v>-68.83203125</c:v>
                </c:pt>
                <c:pt idx="13339">
                  <c:v>19.16796875</c:v>
                </c:pt>
                <c:pt idx="13340">
                  <c:v>43.16796875</c:v>
                </c:pt>
                <c:pt idx="13341">
                  <c:v>-55.83203125</c:v>
                </c:pt>
                <c:pt idx="13342">
                  <c:v>19.16796875</c:v>
                </c:pt>
                <c:pt idx="13343">
                  <c:v>10.16796875</c:v>
                </c:pt>
                <c:pt idx="13344">
                  <c:v>17.16796875</c:v>
                </c:pt>
                <c:pt idx="13345">
                  <c:v>-26.83203125</c:v>
                </c:pt>
                <c:pt idx="13346">
                  <c:v>35.16796875</c:v>
                </c:pt>
                <c:pt idx="13347">
                  <c:v>-35.83203125</c:v>
                </c:pt>
                <c:pt idx="13348">
                  <c:v>-45.83203125</c:v>
                </c:pt>
                <c:pt idx="13349">
                  <c:v>31.16796875</c:v>
                </c:pt>
                <c:pt idx="13350">
                  <c:v>-78.83203125</c:v>
                </c:pt>
                <c:pt idx="13351">
                  <c:v>-11.83203125</c:v>
                </c:pt>
                <c:pt idx="13352">
                  <c:v>2.16796875</c:v>
                </c:pt>
                <c:pt idx="13353">
                  <c:v>-3.83203125</c:v>
                </c:pt>
                <c:pt idx="13354">
                  <c:v>-13.83203125</c:v>
                </c:pt>
                <c:pt idx="13355">
                  <c:v>-106.8320312</c:v>
                </c:pt>
                <c:pt idx="13356">
                  <c:v>-18.83203125</c:v>
                </c:pt>
                <c:pt idx="13357">
                  <c:v>-28.83203125</c:v>
                </c:pt>
                <c:pt idx="13358">
                  <c:v>50.16796875</c:v>
                </c:pt>
                <c:pt idx="13359">
                  <c:v>77.16796875</c:v>
                </c:pt>
                <c:pt idx="13360">
                  <c:v>-64.83203125</c:v>
                </c:pt>
                <c:pt idx="13361">
                  <c:v>-81.83203125</c:v>
                </c:pt>
                <c:pt idx="13362">
                  <c:v>-36.83203125</c:v>
                </c:pt>
                <c:pt idx="13363">
                  <c:v>-8.83203125</c:v>
                </c:pt>
                <c:pt idx="13364">
                  <c:v>-28.83203125</c:v>
                </c:pt>
                <c:pt idx="13365">
                  <c:v>-42.83203125</c:v>
                </c:pt>
                <c:pt idx="13366">
                  <c:v>-16.83203125</c:v>
                </c:pt>
                <c:pt idx="13367">
                  <c:v>66.16796875</c:v>
                </c:pt>
                <c:pt idx="13368">
                  <c:v>11.16796875</c:v>
                </c:pt>
                <c:pt idx="13369">
                  <c:v>22.16796875</c:v>
                </c:pt>
                <c:pt idx="13370">
                  <c:v>-4.83203125</c:v>
                </c:pt>
                <c:pt idx="13371">
                  <c:v>48.16796875</c:v>
                </c:pt>
                <c:pt idx="13372">
                  <c:v>-1.83203125</c:v>
                </c:pt>
                <c:pt idx="13373">
                  <c:v>-11.83203125</c:v>
                </c:pt>
                <c:pt idx="13374">
                  <c:v>-10.83203125</c:v>
                </c:pt>
                <c:pt idx="13375">
                  <c:v>-10.83203125</c:v>
                </c:pt>
                <c:pt idx="13376">
                  <c:v>12.16796875</c:v>
                </c:pt>
                <c:pt idx="13377">
                  <c:v>-62.83203125</c:v>
                </c:pt>
                <c:pt idx="13378">
                  <c:v>-19.83203125</c:v>
                </c:pt>
                <c:pt idx="13379">
                  <c:v>-8.83203125</c:v>
                </c:pt>
                <c:pt idx="13380">
                  <c:v>-15.83203125</c:v>
                </c:pt>
                <c:pt idx="13381">
                  <c:v>26.16796875</c:v>
                </c:pt>
                <c:pt idx="13382">
                  <c:v>-1.87109375</c:v>
                </c:pt>
                <c:pt idx="13383">
                  <c:v>-56.87109375</c:v>
                </c:pt>
                <c:pt idx="13384">
                  <c:v>-15.87109375</c:v>
                </c:pt>
                <c:pt idx="13385">
                  <c:v>-55.87109375</c:v>
                </c:pt>
                <c:pt idx="13386">
                  <c:v>6.12890625</c:v>
                </c:pt>
                <c:pt idx="13387">
                  <c:v>-19.87109375</c:v>
                </c:pt>
                <c:pt idx="13388">
                  <c:v>-86.87109375</c:v>
                </c:pt>
                <c:pt idx="13389">
                  <c:v>38.12890625</c:v>
                </c:pt>
                <c:pt idx="13390">
                  <c:v>18.12890625</c:v>
                </c:pt>
                <c:pt idx="13391">
                  <c:v>-32.87109375</c:v>
                </c:pt>
                <c:pt idx="13392">
                  <c:v>63.12890625</c:v>
                </c:pt>
                <c:pt idx="13393">
                  <c:v>-50.87109375</c:v>
                </c:pt>
                <c:pt idx="13394">
                  <c:v>-48.87109375</c:v>
                </c:pt>
                <c:pt idx="13395">
                  <c:v>-80.87109375</c:v>
                </c:pt>
                <c:pt idx="13396">
                  <c:v>-19.87109375</c:v>
                </c:pt>
                <c:pt idx="13397">
                  <c:v>71.12890625</c:v>
                </c:pt>
                <c:pt idx="13398">
                  <c:v>-14.87109375</c:v>
                </c:pt>
                <c:pt idx="13399">
                  <c:v>11.12890625</c:v>
                </c:pt>
                <c:pt idx="13400">
                  <c:v>-77.87109375</c:v>
                </c:pt>
                <c:pt idx="13401">
                  <c:v>6.12890625</c:v>
                </c:pt>
                <c:pt idx="13402">
                  <c:v>74.12890625</c:v>
                </c:pt>
                <c:pt idx="13403">
                  <c:v>-31.87109375</c:v>
                </c:pt>
                <c:pt idx="13404">
                  <c:v>14.12890625</c:v>
                </c:pt>
                <c:pt idx="13405">
                  <c:v>-18.87109375</c:v>
                </c:pt>
                <c:pt idx="13406">
                  <c:v>17.12890625</c:v>
                </c:pt>
                <c:pt idx="13407">
                  <c:v>-39.87109375</c:v>
                </c:pt>
                <c:pt idx="13408">
                  <c:v>-71.87109375</c:v>
                </c:pt>
                <c:pt idx="13409">
                  <c:v>5.12890625</c:v>
                </c:pt>
                <c:pt idx="13410">
                  <c:v>-12.87109375</c:v>
                </c:pt>
                <c:pt idx="13411">
                  <c:v>-39.87109375</c:v>
                </c:pt>
                <c:pt idx="13412">
                  <c:v>14.12890625</c:v>
                </c:pt>
                <c:pt idx="13413">
                  <c:v>18.12890625</c:v>
                </c:pt>
                <c:pt idx="13414">
                  <c:v>35.12890625</c:v>
                </c:pt>
                <c:pt idx="13415">
                  <c:v>14.12890625</c:v>
                </c:pt>
                <c:pt idx="13416">
                  <c:v>-50.87109375</c:v>
                </c:pt>
                <c:pt idx="13417">
                  <c:v>-34.87109375</c:v>
                </c:pt>
                <c:pt idx="13418">
                  <c:v>16.12890625</c:v>
                </c:pt>
                <c:pt idx="13419">
                  <c:v>-15.87109375</c:v>
                </c:pt>
                <c:pt idx="13420">
                  <c:v>36.12890625</c:v>
                </c:pt>
                <c:pt idx="13421">
                  <c:v>-47.87109375</c:v>
                </c:pt>
                <c:pt idx="13422">
                  <c:v>-9.87109375</c:v>
                </c:pt>
                <c:pt idx="13423">
                  <c:v>18.12890625</c:v>
                </c:pt>
                <c:pt idx="13424">
                  <c:v>-105.8710938</c:v>
                </c:pt>
                <c:pt idx="13425">
                  <c:v>-26.87109375</c:v>
                </c:pt>
                <c:pt idx="13426">
                  <c:v>-44.87109375</c:v>
                </c:pt>
                <c:pt idx="13427">
                  <c:v>-48.87109375</c:v>
                </c:pt>
                <c:pt idx="13428">
                  <c:v>-33.87109375</c:v>
                </c:pt>
                <c:pt idx="13429">
                  <c:v>-2.87109375</c:v>
                </c:pt>
                <c:pt idx="13430">
                  <c:v>19.12890625</c:v>
                </c:pt>
                <c:pt idx="13431">
                  <c:v>56.12890625</c:v>
                </c:pt>
                <c:pt idx="13432">
                  <c:v>48.12890625</c:v>
                </c:pt>
                <c:pt idx="13433">
                  <c:v>-9.87109375</c:v>
                </c:pt>
                <c:pt idx="13434">
                  <c:v>21.12890625</c:v>
                </c:pt>
                <c:pt idx="13435">
                  <c:v>-32.87109375</c:v>
                </c:pt>
                <c:pt idx="13436">
                  <c:v>-48.87109375</c:v>
                </c:pt>
                <c:pt idx="13437">
                  <c:v>-23.87109375</c:v>
                </c:pt>
                <c:pt idx="13438">
                  <c:v>-27.87109375</c:v>
                </c:pt>
                <c:pt idx="13439">
                  <c:v>70.12890625</c:v>
                </c:pt>
                <c:pt idx="13440">
                  <c:v>1.12890625</c:v>
                </c:pt>
                <c:pt idx="13441">
                  <c:v>49.12890625</c:v>
                </c:pt>
                <c:pt idx="13442">
                  <c:v>-11.87109375</c:v>
                </c:pt>
                <c:pt idx="13443">
                  <c:v>-63.87109375</c:v>
                </c:pt>
                <c:pt idx="13444">
                  <c:v>-13.87109375</c:v>
                </c:pt>
                <c:pt idx="13445">
                  <c:v>8.12890625</c:v>
                </c:pt>
                <c:pt idx="13446">
                  <c:v>-67.87109375</c:v>
                </c:pt>
                <c:pt idx="13447">
                  <c:v>4.12890625</c:v>
                </c:pt>
                <c:pt idx="13448">
                  <c:v>-47.87109375</c:v>
                </c:pt>
                <c:pt idx="13449">
                  <c:v>69.12890625</c:v>
                </c:pt>
                <c:pt idx="13450">
                  <c:v>19.12890625</c:v>
                </c:pt>
                <c:pt idx="13451">
                  <c:v>-22.87109375</c:v>
                </c:pt>
                <c:pt idx="13452">
                  <c:v>-7.87109375</c:v>
                </c:pt>
                <c:pt idx="13453">
                  <c:v>-4.87109375</c:v>
                </c:pt>
                <c:pt idx="13454">
                  <c:v>-94.87109375</c:v>
                </c:pt>
                <c:pt idx="13455">
                  <c:v>-43.87109375</c:v>
                </c:pt>
                <c:pt idx="13456">
                  <c:v>-52.87109375</c:v>
                </c:pt>
                <c:pt idx="13457">
                  <c:v>12.12890625</c:v>
                </c:pt>
                <c:pt idx="13458">
                  <c:v>-11.87109375</c:v>
                </c:pt>
                <c:pt idx="13459">
                  <c:v>-1.87109375</c:v>
                </c:pt>
                <c:pt idx="13460">
                  <c:v>7.12890625</c:v>
                </c:pt>
                <c:pt idx="13461">
                  <c:v>-59.87109375</c:v>
                </c:pt>
                <c:pt idx="13462">
                  <c:v>-20.87109375</c:v>
                </c:pt>
                <c:pt idx="13463">
                  <c:v>-25.87109375</c:v>
                </c:pt>
                <c:pt idx="13464">
                  <c:v>-1.87109375</c:v>
                </c:pt>
                <c:pt idx="13465">
                  <c:v>-1.87109375</c:v>
                </c:pt>
                <c:pt idx="13466">
                  <c:v>44.12890625</c:v>
                </c:pt>
                <c:pt idx="13467">
                  <c:v>-0.87109375</c:v>
                </c:pt>
                <c:pt idx="13468">
                  <c:v>-17.87109375</c:v>
                </c:pt>
                <c:pt idx="13469">
                  <c:v>17.12890625</c:v>
                </c:pt>
                <c:pt idx="13470">
                  <c:v>-13.87109375</c:v>
                </c:pt>
                <c:pt idx="13471">
                  <c:v>-13.87109375</c:v>
                </c:pt>
                <c:pt idx="13472">
                  <c:v>91.12890625</c:v>
                </c:pt>
                <c:pt idx="13473">
                  <c:v>5.12890625</c:v>
                </c:pt>
                <c:pt idx="13474">
                  <c:v>-42.87109375</c:v>
                </c:pt>
                <c:pt idx="13475">
                  <c:v>-51.87109375</c:v>
                </c:pt>
                <c:pt idx="13476">
                  <c:v>36.12890625</c:v>
                </c:pt>
                <c:pt idx="13477">
                  <c:v>-56.87109375</c:v>
                </c:pt>
                <c:pt idx="13478">
                  <c:v>-37.87109375</c:v>
                </c:pt>
                <c:pt idx="13479">
                  <c:v>48.12890625</c:v>
                </c:pt>
                <c:pt idx="13480">
                  <c:v>-19.87109375</c:v>
                </c:pt>
                <c:pt idx="13481">
                  <c:v>-2.87109375</c:v>
                </c:pt>
                <c:pt idx="13482">
                  <c:v>-10.87109375</c:v>
                </c:pt>
                <c:pt idx="13483">
                  <c:v>8.12890625</c:v>
                </c:pt>
                <c:pt idx="13484">
                  <c:v>-0.87109375</c:v>
                </c:pt>
                <c:pt idx="13485">
                  <c:v>-15.87109375</c:v>
                </c:pt>
                <c:pt idx="13486">
                  <c:v>-20.87109375</c:v>
                </c:pt>
                <c:pt idx="13487">
                  <c:v>0.12890625</c:v>
                </c:pt>
                <c:pt idx="13488">
                  <c:v>57.12890625</c:v>
                </c:pt>
                <c:pt idx="13489">
                  <c:v>28.12890625</c:v>
                </c:pt>
                <c:pt idx="13490">
                  <c:v>-18.87109375</c:v>
                </c:pt>
                <c:pt idx="13491">
                  <c:v>41.33984375</c:v>
                </c:pt>
                <c:pt idx="13492">
                  <c:v>-6.66015625</c:v>
                </c:pt>
                <c:pt idx="13493">
                  <c:v>-32.66015625</c:v>
                </c:pt>
                <c:pt idx="13494">
                  <c:v>-105.6601562</c:v>
                </c:pt>
                <c:pt idx="13495">
                  <c:v>-2.66015625</c:v>
                </c:pt>
                <c:pt idx="13496">
                  <c:v>-3.66015625</c:v>
                </c:pt>
                <c:pt idx="13497">
                  <c:v>64.33984375</c:v>
                </c:pt>
                <c:pt idx="13498">
                  <c:v>-7.66015625</c:v>
                </c:pt>
                <c:pt idx="13499">
                  <c:v>-38.66015625</c:v>
                </c:pt>
                <c:pt idx="13500">
                  <c:v>-57.66015625</c:v>
                </c:pt>
                <c:pt idx="13501">
                  <c:v>29.33984375</c:v>
                </c:pt>
                <c:pt idx="13502">
                  <c:v>42.33984375</c:v>
                </c:pt>
                <c:pt idx="13503">
                  <c:v>-3.66015625</c:v>
                </c:pt>
                <c:pt idx="13504">
                  <c:v>6.33984375</c:v>
                </c:pt>
                <c:pt idx="13505">
                  <c:v>-15.66015625</c:v>
                </c:pt>
                <c:pt idx="13506">
                  <c:v>-91.66015625</c:v>
                </c:pt>
                <c:pt idx="13507">
                  <c:v>-50.66015625</c:v>
                </c:pt>
                <c:pt idx="13508">
                  <c:v>98.33984375</c:v>
                </c:pt>
                <c:pt idx="13509">
                  <c:v>-33.66015625</c:v>
                </c:pt>
                <c:pt idx="13510">
                  <c:v>-2.66015625</c:v>
                </c:pt>
                <c:pt idx="13511">
                  <c:v>-58.66015625</c:v>
                </c:pt>
                <c:pt idx="13512">
                  <c:v>47.33984375</c:v>
                </c:pt>
                <c:pt idx="13513">
                  <c:v>-43.66015625</c:v>
                </c:pt>
                <c:pt idx="13514">
                  <c:v>95.33984375</c:v>
                </c:pt>
                <c:pt idx="13515">
                  <c:v>-31.66015625</c:v>
                </c:pt>
                <c:pt idx="13516">
                  <c:v>33.33984375</c:v>
                </c:pt>
                <c:pt idx="13517">
                  <c:v>4.33984375</c:v>
                </c:pt>
                <c:pt idx="13518">
                  <c:v>40.33984375</c:v>
                </c:pt>
                <c:pt idx="13519">
                  <c:v>-19.66015625</c:v>
                </c:pt>
                <c:pt idx="13520">
                  <c:v>16.33984375</c:v>
                </c:pt>
                <c:pt idx="13521">
                  <c:v>-22.66015625</c:v>
                </c:pt>
                <c:pt idx="13522">
                  <c:v>-4.66015625</c:v>
                </c:pt>
                <c:pt idx="13523">
                  <c:v>-89.66015625</c:v>
                </c:pt>
                <c:pt idx="13524">
                  <c:v>18.33984375</c:v>
                </c:pt>
                <c:pt idx="13525">
                  <c:v>-75.66015625</c:v>
                </c:pt>
                <c:pt idx="13526">
                  <c:v>-64.66015625</c:v>
                </c:pt>
                <c:pt idx="13527">
                  <c:v>-81.66015625</c:v>
                </c:pt>
                <c:pt idx="13528">
                  <c:v>17.33984375</c:v>
                </c:pt>
                <c:pt idx="13529">
                  <c:v>10.33984375</c:v>
                </c:pt>
                <c:pt idx="13530">
                  <c:v>18.33984375</c:v>
                </c:pt>
                <c:pt idx="13531">
                  <c:v>-106.6601562</c:v>
                </c:pt>
                <c:pt idx="13532">
                  <c:v>-33.66015625</c:v>
                </c:pt>
                <c:pt idx="13533">
                  <c:v>32.33984375</c:v>
                </c:pt>
                <c:pt idx="13534">
                  <c:v>32.33984375</c:v>
                </c:pt>
                <c:pt idx="13535">
                  <c:v>-1.66015625</c:v>
                </c:pt>
                <c:pt idx="13536">
                  <c:v>4.33984375</c:v>
                </c:pt>
                <c:pt idx="13537">
                  <c:v>-7.66015625</c:v>
                </c:pt>
                <c:pt idx="13538">
                  <c:v>-58.66015625</c:v>
                </c:pt>
                <c:pt idx="13539">
                  <c:v>-44.66015625</c:v>
                </c:pt>
                <c:pt idx="13540">
                  <c:v>3.33984375</c:v>
                </c:pt>
                <c:pt idx="13541">
                  <c:v>72.33984375</c:v>
                </c:pt>
                <c:pt idx="13542">
                  <c:v>-52.66015625</c:v>
                </c:pt>
                <c:pt idx="13543">
                  <c:v>0.33984375</c:v>
                </c:pt>
                <c:pt idx="13544">
                  <c:v>1.33984375</c:v>
                </c:pt>
                <c:pt idx="13545">
                  <c:v>-31.66015625</c:v>
                </c:pt>
                <c:pt idx="13546">
                  <c:v>-48.66015625</c:v>
                </c:pt>
                <c:pt idx="13547">
                  <c:v>37.33984375</c:v>
                </c:pt>
                <c:pt idx="13548">
                  <c:v>-60.66015625</c:v>
                </c:pt>
                <c:pt idx="13549">
                  <c:v>-13.66015625</c:v>
                </c:pt>
                <c:pt idx="13550">
                  <c:v>-46.66015625</c:v>
                </c:pt>
                <c:pt idx="13551">
                  <c:v>20.33984375</c:v>
                </c:pt>
                <c:pt idx="13552">
                  <c:v>11.33984375</c:v>
                </c:pt>
                <c:pt idx="13553">
                  <c:v>6.33984375</c:v>
                </c:pt>
                <c:pt idx="13554">
                  <c:v>-21.66015625</c:v>
                </c:pt>
                <c:pt idx="13555">
                  <c:v>38.33984375</c:v>
                </c:pt>
                <c:pt idx="13556">
                  <c:v>-0.66015625</c:v>
                </c:pt>
                <c:pt idx="13557">
                  <c:v>-37.66015625</c:v>
                </c:pt>
                <c:pt idx="13558">
                  <c:v>2.33984375</c:v>
                </c:pt>
                <c:pt idx="13559">
                  <c:v>-90.66015625</c:v>
                </c:pt>
                <c:pt idx="13560">
                  <c:v>-12.66015625</c:v>
                </c:pt>
                <c:pt idx="13561">
                  <c:v>-34.66015625</c:v>
                </c:pt>
                <c:pt idx="13562">
                  <c:v>23.33984375</c:v>
                </c:pt>
                <c:pt idx="13563">
                  <c:v>121.3398438</c:v>
                </c:pt>
                <c:pt idx="13564">
                  <c:v>14.33984375</c:v>
                </c:pt>
                <c:pt idx="13565">
                  <c:v>-76.66015625</c:v>
                </c:pt>
                <c:pt idx="13566">
                  <c:v>41.33984375</c:v>
                </c:pt>
                <c:pt idx="13567">
                  <c:v>37.33984375</c:v>
                </c:pt>
                <c:pt idx="13568">
                  <c:v>-59.66015625</c:v>
                </c:pt>
                <c:pt idx="13569">
                  <c:v>-30.66015625</c:v>
                </c:pt>
                <c:pt idx="13570">
                  <c:v>-22.66015625</c:v>
                </c:pt>
                <c:pt idx="13571">
                  <c:v>-21.66015625</c:v>
                </c:pt>
                <c:pt idx="13572">
                  <c:v>-64.66015625</c:v>
                </c:pt>
                <c:pt idx="13573">
                  <c:v>-45.66015625</c:v>
                </c:pt>
                <c:pt idx="13574">
                  <c:v>-54.66015625</c:v>
                </c:pt>
                <c:pt idx="13575">
                  <c:v>0.33984375</c:v>
                </c:pt>
                <c:pt idx="13576">
                  <c:v>-10.66015625</c:v>
                </c:pt>
                <c:pt idx="13577">
                  <c:v>5.33984375</c:v>
                </c:pt>
                <c:pt idx="13578">
                  <c:v>-67.66015625</c:v>
                </c:pt>
                <c:pt idx="13579">
                  <c:v>-52.66015625</c:v>
                </c:pt>
                <c:pt idx="13580">
                  <c:v>40.33984375</c:v>
                </c:pt>
                <c:pt idx="13581">
                  <c:v>-56.66015625</c:v>
                </c:pt>
                <c:pt idx="13582">
                  <c:v>-40.66015625</c:v>
                </c:pt>
                <c:pt idx="13583">
                  <c:v>4.33984375</c:v>
                </c:pt>
                <c:pt idx="13584">
                  <c:v>9.33984375</c:v>
                </c:pt>
                <c:pt idx="13585">
                  <c:v>23.33984375</c:v>
                </c:pt>
                <c:pt idx="13586">
                  <c:v>23.33984375</c:v>
                </c:pt>
                <c:pt idx="13587">
                  <c:v>-25.66015625</c:v>
                </c:pt>
                <c:pt idx="13588">
                  <c:v>13.33984375</c:v>
                </c:pt>
                <c:pt idx="13589">
                  <c:v>8.33984375</c:v>
                </c:pt>
                <c:pt idx="13590">
                  <c:v>-28.66015625</c:v>
                </c:pt>
                <c:pt idx="13591">
                  <c:v>-5.66015625</c:v>
                </c:pt>
                <c:pt idx="13592">
                  <c:v>-39.66015625</c:v>
                </c:pt>
                <c:pt idx="13593">
                  <c:v>-12.66015625</c:v>
                </c:pt>
                <c:pt idx="13594">
                  <c:v>-44.66015625</c:v>
                </c:pt>
                <c:pt idx="13595">
                  <c:v>33.33984375</c:v>
                </c:pt>
                <c:pt idx="13596">
                  <c:v>67.33984375</c:v>
                </c:pt>
                <c:pt idx="13597">
                  <c:v>-42.66015625</c:v>
                </c:pt>
                <c:pt idx="13598">
                  <c:v>-48.66015625</c:v>
                </c:pt>
                <c:pt idx="13599">
                  <c:v>20.33984375</c:v>
                </c:pt>
                <c:pt idx="13600">
                  <c:v>98.33984375</c:v>
                </c:pt>
                <c:pt idx="13601">
                  <c:v>-12.66015625</c:v>
                </c:pt>
                <c:pt idx="13602">
                  <c:v>36.33984375</c:v>
                </c:pt>
                <c:pt idx="13603">
                  <c:v>25.33984375</c:v>
                </c:pt>
                <c:pt idx="13604">
                  <c:v>31.33984375</c:v>
                </c:pt>
                <c:pt idx="13605">
                  <c:v>14.33984375</c:v>
                </c:pt>
                <c:pt idx="13606">
                  <c:v>-5.66015625</c:v>
                </c:pt>
                <c:pt idx="13607">
                  <c:v>-31.66015625</c:v>
                </c:pt>
                <c:pt idx="13608">
                  <c:v>95.33984375</c:v>
                </c:pt>
                <c:pt idx="13609">
                  <c:v>-65.66015625</c:v>
                </c:pt>
                <c:pt idx="13610">
                  <c:v>-4.66015625</c:v>
                </c:pt>
                <c:pt idx="13611">
                  <c:v>-15.66015625</c:v>
                </c:pt>
                <c:pt idx="13612">
                  <c:v>-74.66015625</c:v>
                </c:pt>
                <c:pt idx="13613">
                  <c:v>1.33984375</c:v>
                </c:pt>
                <c:pt idx="13614">
                  <c:v>-3.66015625</c:v>
                </c:pt>
                <c:pt idx="13615">
                  <c:v>4.33984375</c:v>
                </c:pt>
                <c:pt idx="13616">
                  <c:v>28.33984375</c:v>
                </c:pt>
                <c:pt idx="13617">
                  <c:v>0.33984375</c:v>
                </c:pt>
                <c:pt idx="13618">
                  <c:v>-12.66015625</c:v>
                </c:pt>
                <c:pt idx="13619">
                  <c:v>-10.66015625</c:v>
                </c:pt>
                <c:pt idx="13620">
                  <c:v>25.33984375</c:v>
                </c:pt>
                <c:pt idx="13621">
                  <c:v>27.33984375</c:v>
                </c:pt>
                <c:pt idx="13622">
                  <c:v>-48.66015625</c:v>
                </c:pt>
                <c:pt idx="13623">
                  <c:v>56.33984375</c:v>
                </c:pt>
                <c:pt idx="13624">
                  <c:v>77.33984375</c:v>
                </c:pt>
                <c:pt idx="13625">
                  <c:v>46.33984375</c:v>
                </c:pt>
                <c:pt idx="13626">
                  <c:v>42.33984375</c:v>
                </c:pt>
                <c:pt idx="13627">
                  <c:v>29.33984375</c:v>
                </c:pt>
                <c:pt idx="13628">
                  <c:v>-43.66015625</c:v>
                </c:pt>
                <c:pt idx="13629">
                  <c:v>2.33984375</c:v>
                </c:pt>
                <c:pt idx="13630">
                  <c:v>3.33984375</c:v>
                </c:pt>
                <c:pt idx="13631">
                  <c:v>-11.66015625</c:v>
                </c:pt>
                <c:pt idx="13632">
                  <c:v>24.33984375</c:v>
                </c:pt>
                <c:pt idx="13633">
                  <c:v>-13.66015625</c:v>
                </c:pt>
                <c:pt idx="13634">
                  <c:v>72.33984375</c:v>
                </c:pt>
                <c:pt idx="13635">
                  <c:v>28.33984375</c:v>
                </c:pt>
                <c:pt idx="13636">
                  <c:v>-28.66015625</c:v>
                </c:pt>
                <c:pt idx="13637">
                  <c:v>4.33984375</c:v>
                </c:pt>
                <c:pt idx="13638">
                  <c:v>16.33984375</c:v>
                </c:pt>
                <c:pt idx="13639">
                  <c:v>-28.66015625</c:v>
                </c:pt>
                <c:pt idx="13640">
                  <c:v>-41.66015625</c:v>
                </c:pt>
                <c:pt idx="13641">
                  <c:v>7.33984375</c:v>
                </c:pt>
                <c:pt idx="13642">
                  <c:v>3.33984375</c:v>
                </c:pt>
                <c:pt idx="13643">
                  <c:v>47.33984375</c:v>
                </c:pt>
                <c:pt idx="13644">
                  <c:v>-17.66015625</c:v>
                </c:pt>
                <c:pt idx="13645">
                  <c:v>80.33984375</c:v>
                </c:pt>
                <c:pt idx="13646">
                  <c:v>-33.66015625</c:v>
                </c:pt>
                <c:pt idx="13647">
                  <c:v>-26.66015625</c:v>
                </c:pt>
                <c:pt idx="13648">
                  <c:v>-12.66015625</c:v>
                </c:pt>
                <c:pt idx="13649">
                  <c:v>-100.6601562</c:v>
                </c:pt>
                <c:pt idx="13650">
                  <c:v>-79.66015625</c:v>
                </c:pt>
                <c:pt idx="13651">
                  <c:v>-30.66015625</c:v>
                </c:pt>
                <c:pt idx="13652">
                  <c:v>20.33984375</c:v>
                </c:pt>
                <c:pt idx="13653">
                  <c:v>-32.87109375</c:v>
                </c:pt>
                <c:pt idx="13654">
                  <c:v>-31.87109375</c:v>
                </c:pt>
                <c:pt idx="13655">
                  <c:v>-76.87109375</c:v>
                </c:pt>
                <c:pt idx="13656">
                  <c:v>-2.87109375</c:v>
                </c:pt>
                <c:pt idx="13657">
                  <c:v>-20.87109375</c:v>
                </c:pt>
                <c:pt idx="13658">
                  <c:v>34.12890625</c:v>
                </c:pt>
                <c:pt idx="13659">
                  <c:v>-31.87109375</c:v>
                </c:pt>
                <c:pt idx="13660">
                  <c:v>-113.8710938</c:v>
                </c:pt>
                <c:pt idx="13661">
                  <c:v>88.12890625</c:v>
                </c:pt>
                <c:pt idx="13662">
                  <c:v>-16.87109375</c:v>
                </c:pt>
                <c:pt idx="13663">
                  <c:v>56.12890625</c:v>
                </c:pt>
                <c:pt idx="13664">
                  <c:v>-4.87109375</c:v>
                </c:pt>
                <c:pt idx="13665">
                  <c:v>21.12890625</c:v>
                </c:pt>
                <c:pt idx="13666">
                  <c:v>16.12890625</c:v>
                </c:pt>
                <c:pt idx="13667">
                  <c:v>42.12890625</c:v>
                </c:pt>
                <c:pt idx="13668">
                  <c:v>9.12890625</c:v>
                </c:pt>
                <c:pt idx="13669">
                  <c:v>-15.87109375</c:v>
                </c:pt>
                <c:pt idx="13670">
                  <c:v>-10.87109375</c:v>
                </c:pt>
                <c:pt idx="13671">
                  <c:v>4.12890625</c:v>
                </c:pt>
                <c:pt idx="13672">
                  <c:v>-2.87109375</c:v>
                </c:pt>
                <c:pt idx="13673">
                  <c:v>-42.87109375</c:v>
                </c:pt>
                <c:pt idx="13674">
                  <c:v>-39.87109375</c:v>
                </c:pt>
                <c:pt idx="13675">
                  <c:v>-5.87109375</c:v>
                </c:pt>
                <c:pt idx="13676">
                  <c:v>-105.8710938</c:v>
                </c:pt>
                <c:pt idx="13677">
                  <c:v>6.12890625</c:v>
                </c:pt>
                <c:pt idx="13678">
                  <c:v>42.12890625</c:v>
                </c:pt>
                <c:pt idx="13679">
                  <c:v>-8.87109375</c:v>
                </c:pt>
                <c:pt idx="13680">
                  <c:v>-46.87109375</c:v>
                </c:pt>
                <c:pt idx="13681">
                  <c:v>92.12890625</c:v>
                </c:pt>
                <c:pt idx="13682">
                  <c:v>3.12890625</c:v>
                </c:pt>
                <c:pt idx="13683">
                  <c:v>2.12890625</c:v>
                </c:pt>
                <c:pt idx="13684">
                  <c:v>0.12890625</c:v>
                </c:pt>
                <c:pt idx="13685">
                  <c:v>-4.87109375</c:v>
                </c:pt>
                <c:pt idx="13686">
                  <c:v>46.12890625</c:v>
                </c:pt>
                <c:pt idx="13687">
                  <c:v>-12.87109375</c:v>
                </c:pt>
                <c:pt idx="13688">
                  <c:v>-13.87109375</c:v>
                </c:pt>
                <c:pt idx="13689">
                  <c:v>-55.87109375</c:v>
                </c:pt>
                <c:pt idx="13690">
                  <c:v>30.12890625</c:v>
                </c:pt>
                <c:pt idx="13691">
                  <c:v>-44.87109375</c:v>
                </c:pt>
                <c:pt idx="13692">
                  <c:v>38.12890625</c:v>
                </c:pt>
                <c:pt idx="13693">
                  <c:v>-22.87109375</c:v>
                </c:pt>
                <c:pt idx="13694">
                  <c:v>20.12890625</c:v>
                </c:pt>
                <c:pt idx="13695">
                  <c:v>47.12890625</c:v>
                </c:pt>
                <c:pt idx="13696">
                  <c:v>-51.87109375</c:v>
                </c:pt>
                <c:pt idx="13697">
                  <c:v>-6.87109375</c:v>
                </c:pt>
                <c:pt idx="13698">
                  <c:v>-36.87109375</c:v>
                </c:pt>
                <c:pt idx="13699">
                  <c:v>43.12890625</c:v>
                </c:pt>
                <c:pt idx="13700">
                  <c:v>94.12890625</c:v>
                </c:pt>
                <c:pt idx="13701">
                  <c:v>35.12890625</c:v>
                </c:pt>
                <c:pt idx="13702">
                  <c:v>12.12890625</c:v>
                </c:pt>
                <c:pt idx="13703">
                  <c:v>53.12890625</c:v>
                </c:pt>
                <c:pt idx="13704">
                  <c:v>-42.87109375</c:v>
                </c:pt>
                <c:pt idx="13705">
                  <c:v>-65.87109375</c:v>
                </c:pt>
                <c:pt idx="13706">
                  <c:v>68.12890625</c:v>
                </c:pt>
                <c:pt idx="13707">
                  <c:v>-5.87109375</c:v>
                </c:pt>
                <c:pt idx="13708">
                  <c:v>14.12890625</c:v>
                </c:pt>
                <c:pt idx="13709">
                  <c:v>6.12890625</c:v>
                </c:pt>
                <c:pt idx="13710">
                  <c:v>-10.87109375</c:v>
                </c:pt>
                <c:pt idx="13711">
                  <c:v>-81.87109375</c:v>
                </c:pt>
                <c:pt idx="13712">
                  <c:v>12.12890625</c:v>
                </c:pt>
                <c:pt idx="13713">
                  <c:v>-79.87109375</c:v>
                </c:pt>
                <c:pt idx="13714">
                  <c:v>11.12890625</c:v>
                </c:pt>
                <c:pt idx="13715">
                  <c:v>-44.87109375</c:v>
                </c:pt>
                <c:pt idx="13716">
                  <c:v>33.12890625</c:v>
                </c:pt>
                <c:pt idx="13717">
                  <c:v>19.12890625</c:v>
                </c:pt>
                <c:pt idx="13718">
                  <c:v>-2.87109375</c:v>
                </c:pt>
                <c:pt idx="13719">
                  <c:v>-23.87109375</c:v>
                </c:pt>
                <c:pt idx="13720">
                  <c:v>-37.87109375</c:v>
                </c:pt>
                <c:pt idx="13721">
                  <c:v>-5.87109375</c:v>
                </c:pt>
                <c:pt idx="13722">
                  <c:v>22.12890625</c:v>
                </c:pt>
                <c:pt idx="13723">
                  <c:v>14.12890625</c:v>
                </c:pt>
                <c:pt idx="13724">
                  <c:v>115.1289062</c:v>
                </c:pt>
                <c:pt idx="13725">
                  <c:v>1.12890625</c:v>
                </c:pt>
                <c:pt idx="13726">
                  <c:v>76.12890625</c:v>
                </c:pt>
                <c:pt idx="13727">
                  <c:v>40.12890625</c:v>
                </c:pt>
                <c:pt idx="13728">
                  <c:v>6.12890625</c:v>
                </c:pt>
                <c:pt idx="13729">
                  <c:v>-86.87109375</c:v>
                </c:pt>
                <c:pt idx="13730">
                  <c:v>7.12890625</c:v>
                </c:pt>
                <c:pt idx="13731">
                  <c:v>-11.87109375</c:v>
                </c:pt>
                <c:pt idx="13732">
                  <c:v>-14.87109375</c:v>
                </c:pt>
                <c:pt idx="13733">
                  <c:v>38.12890625</c:v>
                </c:pt>
                <c:pt idx="13734">
                  <c:v>-44.87109375</c:v>
                </c:pt>
                <c:pt idx="13735">
                  <c:v>12.12890625</c:v>
                </c:pt>
                <c:pt idx="13736">
                  <c:v>69.12890625</c:v>
                </c:pt>
                <c:pt idx="13737">
                  <c:v>-6.87109375</c:v>
                </c:pt>
                <c:pt idx="13738">
                  <c:v>10.12890625</c:v>
                </c:pt>
                <c:pt idx="13739">
                  <c:v>22.12890625</c:v>
                </c:pt>
                <c:pt idx="13740">
                  <c:v>32.12890625</c:v>
                </c:pt>
                <c:pt idx="13741">
                  <c:v>-3.87109375</c:v>
                </c:pt>
                <c:pt idx="13742">
                  <c:v>-12.87109375</c:v>
                </c:pt>
                <c:pt idx="13743">
                  <c:v>-87.87109375</c:v>
                </c:pt>
                <c:pt idx="13744">
                  <c:v>41.12890625</c:v>
                </c:pt>
                <c:pt idx="13745">
                  <c:v>-8.87109375</c:v>
                </c:pt>
                <c:pt idx="13746">
                  <c:v>-18.87109375</c:v>
                </c:pt>
                <c:pt idx="13747">
                  <c:v>-3.87109375</c:v>
                </c:pt>
                <c:pt idx="13748">
                  <c:v>-35.87109375</c:v>
                </c:pt>
                <c:pt idx="13749">
                  <c:v>39.12890625</c:v>
                </c:pt>
                <c:pt idx="13750">
                  <c:v>41.12890625</c:v>
                </c:pt>
                <c:pt idx="13751">
                  <c:v>0.12890625</c:v>
                </c:pt>
                <c:pt idx="13752">
                  <c:v>14.12890625</c:v>
                </c:pt>
                <c:pt idx="13753">
                  <c:v>10.12890625</c:v>
                </c:pt>
                <c:pt idx="13754">
                  <c:v>-114.8710938</c:v>
                </c:pt>
                <c:pt idx="13755">
                  <c:v>-43.87109375</c:v>
                </c:pt>
                <c:pt idx="13756">
                  <c:v>-22.87109375</c:v>
                </c:pt>
                <c:pt idx="13757">
                  <c:v>28.12890625</c:v>
                </c:pt>
                <c:pt idx="13758">
                  <c:v>-96.87109375</c:v>
                </c:pt>
                <c:pt idx="13759">
                  <c:v>1.12890625</c:v>
                </c:pt>
                <c:pt idx="13760">
                  <c:v>-26.87109375</c:v>
                </c:pt>
                <c:pt idx="13761">
                  <c:v>-31.87109375</c:v>
                </c:pt>
                <c:pt idx="13762">
                  <c:v>15.12890625</c:v>
                </c:pt>
                <c:pt idx="13763">
                  <c:v>-2.87109375</c:v>
                </c:pt>
                <c:pt idx="13764">
                  <c:v>19.12890625</c:v>
                </c:pt>
                <c:pt idx="13765">
                  <c:v>-29.87109375</c:v>
                </c:pt>
                <c:pt idx="13766">
                  <c:v>54.12890625</c:v>
                </c:pt>
                <c:pt idx="13767">
                  <c:v>102.1289062</c:v>
                </c:pt>
                <c:pt idx="13768">
                  <c:v>-15.87109375</c:v>
                </c:pt>
                <c:pt idx="13769">
                  <c:v>34.12890625</c:v>
                </c:pt>
                <c:pt idx="13770">
                  <c:v>4.12890625</c:v>
                </c:pt>
                <c:pt idx="13771">
                  <c:v>77.12890625</c:v>
                </c:pt>
                <c:pt idx="13772">
                  <c:v>-71.87109375</c:v>
                </c:pt>
                <c:pt idx="13773">
                  <c:v>30.12890625</c:v>
                </c:pt>
                <c:pt idx="13774">
                  <c:v>48.12890625</c:v>
                </c:pt>
                <c:pt idx="13775">
                  <c:v>9.12890625</c:v>
                </c:pt>
                <c:pt idx="13776">
                  <c:v>7.12890625</c:v>
                </c:pt>
                <c:pt idx="13777">
                  <c:v>26.12890625</c:v>
                </c:pt>
                <c:pt idx="13778">
                  <c:v>-0.87109375</c:v>
                </c:pt>
                <c:pt idx="13779">
                  <c:v>6.12890625</c:v>
                </c:pt>
                <c:pt idx="13780">
                  <c:v>-41.87109375</c:v>
                </c:pt>
                <c:pt idx="13781">
                  <c:v>-63.87109375</c:v>
                </c:pt>
                <c:pt idx="13782">
                  <c:v>37.12890625</c:v>
                </c:pt>
                <c:pt idx="13783">
                  <c:v>-99.87109375</c:v>
                </c:pt>
                <c:pt idx="13784">
                  <c:v>46.12890625</c:v>
                </c:pt>
                <c:pt idx="13785">
                  <c:v>-23.87109375</c:v>
                </c:pt>
                <c:pt idx="13786">
                  <c:v>27.12890625</c:v>
                </c:pt>
                <c:pt idx="13787">
                  <c:v>46.12890625</c:v>
                </c:pt>
                <c:pt idx="13788">
                  <c:v>56.12890625</c:v>
                </c:pt>
                <c:pt idx="13789">
                  <c:v>50.12890625</c:v>
                </c:pt>
                <c:pt idx="13790">
                  <c:v>1.12890625</c:v>
                </c:pt>
                <c:pt idx="13791">
                  <c:v>37.12890625</c:v>
                </c:pt>
                <c:pt idx="13792">
                  <c:v>-36.87109375</c:v>
                </c:pt>
                <c:pt idx="13793">
                  <c:v>-5.87109375</c:v>
                </c:pt>
                <c:pt idx="13794">
                  <c:v>46.12890625</c:v>
                </c:pt>
                <c:pt idx="13795">
                  <c:v>-17.87109375</c:v>
                </c:pt>
                <c:pt idx="13796">
                  <c:v>108.1289062</c:v>
                </c:pt>
                <c:pt idx="13797">
                  <c:v>-42.87109375</c:v>
                </c:pt>
                <c:pt idx="13798">
                  <c:v>45.12890625</c:v>
                </c:pt>
                <c:pt idx="13799">
                  <c:v>67.12890625</c:v>
                </c:pt>
                <c:pt idx="13800">
                  <c:v>23.12890625</c:v>
                </c:pt>
                <c:pt idx="13801">
                  <c:v>-34.87109375</c:v>
                </c:pt>
                <c:pt idx="13802">
                  <c:v>26.12890625</c:v>
                </c:pt>
                <c:pt idx="13803">
                  <c:v>77.12890625</c:v>
                </c:pt>
                <c:pt idx="13804">
                  <c:v>-74.87109375</c:v>
                </c:pt>
                <c:pt idx="13805">
                  <c:v>39.12890625</c:v>
                </c:pt>
                <c:pt idx="13806">
                  <c:v>38.12890625</c:v>
                </c:pt>
                <c:pt idx="13807">
                  <c:v>32.12890625</c:v>
                </c:pt>
                <c:pt idx="13808">
                  <c:v>-28.87109375</c:v>
                </c:pt>
                <c:pt idx="13809">
                  <c:v>25.12890625</c:v>
                </c:pt>
                <c:pt idx="13810">
                  <c:v>23.12890625</c:v>
                </c:pt>
                <c:pt idx="13811">
                  <c:v>60.12890625</c:v>
                </c:pt>
                <c:pt idx="13812">
                  <c:v>-21.87109375</c:v>
                </c:pt>
                <c:pt idx="13813">
                  <c:v>-22.87109375</c:v>
                </c:pt>
                <c:pt idx="13814">
                  <c:v>31.12890625</c:v>
                </c:pt>
                <c:pt idx="13815">
                  <c:v>7.12890625</c:v>
                </c:pt>
                <c:pt idx="13816">
                  <c:v>-6.87109375</c:v>
                </c:pt>
                <c:pt idx="13817">
                  <c:v>-53.87109375</c:v>
                </c:pt>
                <c:pt idx="13818">
                  <c:v>-30.87109375</c:v>
                </c:pt>
                <c:pt idx="13819">
                  <c:v>45.12890625</c:v>
                </c:pt>
                <c:pt idx="13820">
                  <c:v>54.12890625</c:v>
                </c:pt>
                <c:pt idx="13821">
                  <c:v>8.12890625</c:v>
                </c:pt>
                <c:pt idx="13822">
                  <c:v>40.12890625</c:v>
                </c:pt>
                <c:pt idx="13823">
                  <c:v>43.12890625</c:v>
                </c:pt>
                <c:pt idx="13824">
                  <c:v>-30.87109375</c:v>
                </c:pt>
                <c:pt idx="13825">
                  <c:v>42.1875</c:v>
                </c:pt>
                <c:pt idx="13826">
                  <c:v>45.1875</c:v>
                </c:pt>
                <c:pt idx="13827">
                  <c:v>45.1875</c:v>
                </c:pt>
                <c:pt idx="13828">
                  <c:v>17.1875</c:v>
                </c:pt>
                <c:pt idx="13829">
                  <c:v>70.1875</c:v>
                </c:pt>
                <c:pt idx="13830">
                  <c:v>-15.8125</c:v>
                </c:pt>
                <c:pt idx="13831">
                  <c:v>-36.8125</c:v>
                </c:pt>
                <c:pt idx="13832">
                  <c:v>3.1875</c:v>
                </c:pt>
                <c:pt idx="13833">
                  <c:v>-36.8125</c:v>
                </c:pt>
                <c:pt idx="13834">
                  <c:v>-55.8125</c:v>
                </c:pt>
                <c:pt idx="13835">
                  <c:v>91.1875</c:v>
                </c:pt>
                <c:pt idx="13836">
                  <c:v>37.1875</c:v>
                </c:pt>
                <c:pt idx="13837">
                  <c:v>-10.8125</c:v>
                </c:pt>
                <c:pt idx="13838">
                  <c:v>-20.8125</c:v>
                </c:pt>
                <c:pt idx="13839">
                  <c:v>43.1875</c:v>
                </c:pt>
                <c:pt idx="13840">
                  <c:v>15.1875</c:v>
                </c:pt>
                <c:pt idx="13841">
                  <c:v>34.1875</c:v>
                </c:pt>
                <c:pt idx="13842">
                  <c:v>-34.8125</c:v>
                </c:pt>
                <c:pt idx="13843">
                  <c:v>15.1875</c:v>
                </c:pt>
                <c:pt idx="13844">
                  <c:v>0.1875</c:v>
                </c:pt>
                <c:pt idx="13845">
                  <c:v>-15.8125</c:v>
                </c:pt>
                <c:pt idx="13846">
                  <c:v>-27.8125</c:v>
                </c:pt>
                <c:pt idx="13847">
                  <c:v>-28.8125</c:v>
                </c:pt>
                <c:pt idx="13848">
                  <c:v>57.1875</c:v>
                </c:pt>
                <c:pt idx="13849">
                  <c:v>-0.8125</c:v>
                </c:pt>
                <c:pt idx="13850">
                  <c:v>-99.8125</c:v>
                </c:pt>
                <c:pt idx="13851">
                  <c:v>17.1875</c:v>
                </c:pt>
                <c:pt idx="13852">
                  <c:v>87.1875</c:v>
                </c:pt>
                <c:pt idx="13853">
                  <c:v>51.1875</c:v>
                </c:pt>
                <c:pt idx="13854">
                  <c:v>6.1875</c:v>
                </c:pt>
                <c:pt idx="13855">
                  <c:v>-0.8125</c:v>
                </c:pt>
                <c:pt idx="13856">
                  <c:v>-33.8125</c:v>
                </c:pt>
                <c:pt idx="13857">
                  <c:v>13.1875</c:v>
                </c:pt>
                <c:pt idx="13858">
                  <c:v>18.1875</c:v>
                </c:pt>
                <c:pt idx="13859">
                  <c:v>48.1875</c:v>
                </c:pt>
                <c:pt idx="13860">
                  <c:v>-44.8125</c:v>
                </c:pt>
                <c:pt idx="13861">
                  <c:v>-21.8125</c:v>
                </c:pt>
                <c:pt idx="13862">
                  <c:v>100.1875</c:v>
                </c:pt>
                <c:pt idx="13863">
                  <c:v>-12.8125</c:v>
                </c:pt>
                <c:pt idx="13864">
                  <c:v>34.1875</c:v>
                </c:pt>
                <c:pt idx="13865">
                  <c:v>-16.8125</c:v>
                </c:pt>
                <c:pt idx="13866">
                  <c:v>-86.8125</c:v>
                </c:pt>
                <c:pt idx="13867">
                  <c:v>40.1875</c:v>
                </c:pt>
                <c:pt idx="13868">
                  <c:v>-18.8125</c:v>
                </c:pt>
                <c:pt idx="13869">
                  <c:v>0.1875</c:v>
                </c:pt>
                <c:pt idx="13870">
                  <c:v>-65.8125</c:v>
                </c:pt>
                <c:pt idx="13871">
                  <c:v>-20.8125</c:v>
                </c:pt>
                <c:pt idx="13872">
                  <c:v>3.1875</c:v>
                </c:pt>
                <c:pt idx="13873">
                  <c:v>21.1875</c:v>
                </c:pt>
                <c:pt idx="13874">
                  <c:v>32.1875</c:v>
                </c:pt>
                <c:pt idx="13875">
                  <c:v>54.1875</c:v>
                </c:pt>
                <c:pt idx="13876">
                  <c:v>10.1875</c:v>
                </c:pt>
                <c:pt idx="13877">
                  <c:v>12.1875</c:v>
                </c:pt>
                <c:pt idx="13878">
                  <c:v>16.1875</c:v>
                </c:pt>
                <c:pt idx="13879">
                  <c:v>8.1875</c:v>
                </c:pt>
                <c:pt idx="13880">
                  <c:v>100.1875</c:v>
                </c:pt>
                <c:pt idx="13881">
                  <c:v>3.1875</c:v>
                </c:pt>
                <c:pt idx="13882">
                  <c:v>-58.8125</c:v>
                </c:pt>
                <c:pt idx="13883">
                  <c:v>81.1875</c:v>
                </c:pt>
                <c:pt idx="13884">
                  <c:v>68.1875</c:v>
                </c:pt>
                <c:pt idx="13885">
                  <c:v>-75.8125</c:v>
                </c:pt>
                <c:pt idx="13886">
                  <c:v>-14.8125</c:v>
                </c:pt>
                <c:pt idx="13887">
                  <c:v>-28.8125</c:v>
                </c:pt>
                <c:pt idx="13888">
                  <c:v>-54.8125</c:v>
                </c:pt>
                <c:pt idx="13889">
                  <c:v>22.1875</c:v>
                </c:pt>
                <c:pt idx="13890">
                  <c:v>76.1875</c:v>
                </c:pt>
                <c:pt idx="13891">
                  <c:v>70.1875</c:v>
                </c:pt>
                <c:pt idx="13892">
                  <c:v>-73.8125</c:v>
                </c:pt>
                <c:pt idx="13893">
                  <c:v>70.1875</c:v>
                </c:pt>
                <c:pt idx="13894">
                  <c:v>53.1875</c:v>
                </c:pt>
                <c:pt idx="13895">
                  <c:v>-25.8125</c:v>
                </c:pt>
                <c:pt idx="13896">
                  <c:v>-1.8125</c:v>
                </c:pt>
                <c:pt idx="13897">
                  <c:v>-2.8125</c:v>
                </c:pt>
                <c:pt idx="13898">
                  <c:v>-40.8125</c:v>
                </c:pt>
                <c:pt idx="13899">
                  <c:v>67.1875</c:v>
                </c:pt>
                <c:pt idx="13900">
                  <c:v>20.1875</c:v>
                </c:pt>
                <c:pt idx="13901">
                  <c:v>-9.8125</c:v>
                </c:pt>
                <c:pt idx="13902">
                  <c:v>-67.8125</c:v>
                </c:pt>
                <c:pt idx="13903">
                  <c:v>-5.8125</c:v>
                </c:pt>
                <c:pt idx="13904">
                  <c:v>-59.8125</c:v>
                </c:pt>
                <c:pt idx="13905">
                  <c:v>49.1875</c:v>
                </c:pt>
                <c:pt idx="13906">
                  <c:v>-17.8125</c:v>
                </c:pt>
                <c:pt idx="13907">
                  <c:v>56.1875</c:v>
                </c:pt>
                <c:pt idx="13908">
                  <c:v>0.1875</c:v>
                </c:pt>
                <c:pt idx="13909">
                  <c:v>95.1875</c:v>
                </c:pt>
                <c:pt idx="13910">
                  <c:v>11.1875</c:v>
                </c:pt>
                <c:pt idx="13911">
                  <c:v>39.1875</c:v>
                </c:pt>
                <c:pt idx="13912">
                  <c:v>33.1875</c:v>
                </c:pt>
                <c:pt idx="13913">
                  <c:v>71.1875</c:v>
                </c:pt>
                <c:pt idx="13914">
                  <c:v>-30.8125</c:v>
                </c:pt>
                <c:pt idx="13915">
                  <c:v>2.1875</c:v>
                </c:pt>
                <c:pt idx="13916">
                  <c:v>52.1875</c:v>
                </c:pt>
                <c:pt idx="13917">
                  <c:v>-46.8125</c:v>
                </c:pt>
                <c:pt idx="13918">
                  <c:v>36.1875</c:v>
                </c:pt>
                <c:pt idx="13919">
                  <c:v>-33.8125</c:v>
                </c:pt>
                <c:pt idx="13920">
                  <c:v>17.1875</c:v>
                </c:pt>
                <c:pt idx="13921">
                  <c:v>20.1875</c:v>
                </c:pt>
                <c:pt idx="13922">
                  <c:v>3.1875</c:v>
                </c:pt>
                <c:pt idx="13923">
                  <c:v>-51.8125</c:v>
                </c:pt>
                <c:pt idx="13924">
                  <c:v>-34.8125</c:v>
                </c:pt>
                <c:pt idx="13925">
                  <c:v>-39.8125</c:v>
                </c:pt>
                <c:pt idx="13926">
                  <c:v>-60.8125</c:v>
                </c:pt>
                <c:pt idx="13927">
                  <c:v>-20.8125</c:v>
                </c:pt>
                <c:pt idx="13928">
                  <c:v>75.1875</c:v>
                </c:pt>
                <c:pt idx="13929">
                  <c:v>78.1875</c:v>
                </c:pt>
                <c:pt idx="13930">
                  <c:v>22.1875</c:v>
                </c:pt>
                <c:pt idx="13931">
                  <c:v>100.1875</c:v>
                </c:pt>
                <c:pt idx="13932">
                  <c:v>63.1875</c:v>
                </c:pt>
                <c:pt idx="13933">
                  <c:v>49.1875</c:v>
                </c:pt>
                <c:pt idx="13934">
                  <c:v>-12.8125</c:v>
                </c:pt>
                <c:pt idx="13935">
                  <c:v>92.1875</c:v>
                </c:pt>
                <c:pt idx="13936">
                  <c:v>-50.8125</c:v>
                </c:pt>
                <c:pt idx="13937">
                  <c:v>-46.8125</c:v>
                </c:pt>
                <c:pt idx="13938">
                  <c:v>31.1875</c:v>
                </c:pt>
                <c:pt idx="13939">
                  <c:v>-80.75390625</c:v>
                </c:pt>
                <c:pt idx="13940">
                  <c:v>41.24609375</c:v>
                </c:pt>
                <c:pt idx="13941">
                  <c:v>-55.75390625</c:v>
                </c:pt>
                <c:pt idx="13942">
                  <c:v>-3.75390625</c:v>
                </c:pt>
                <c:pt idx="13943">
                  <c:v>88.24609375</c:v>
                </c:pt>
                <c:pt idx="13944">
                  <c:v>25.24609375</c:v>
                </c:pt>
                <c:pt idx="13945">
                  <c:v>-24.75390625</c:v>
                </c:pt>
                <c:pt idx="13946">
                  <c:v>7.24609375</c:v>
                </c:pt>
                <c:pt idx="13947">
                  <c:v>57.24609375</c:v>
                </c:pt>
                <c:pt idx="13948">
                  <c:v>21.24609375</c:v>
                </c:pt>
                <c:pt idx="13949">
                  <c:v>-26.75390625</c:v>
                </c:pt>
                <c:pt idx="13950">
                  <c:v>-43.75390625</c:v>
                </c:pt>
                <c:pt idx="13951">
                  <c:v>-16.75390625</c:v>
                </c:pt>
                <c:pt idx="13952">
                  <c:v>36.24609375</c:v>
                </c:pt>
                <c:pt idx="13953">
                  <c:v>5.24609375</c:v>
                </c:pt>
                <c:pt idx="13954">
                  <c:v>24.24609375</c:v>
                </c:pt>
                <c:pt idx="13955">
                  <c:v>-39.75390625</c:v>
                </c:pt>
                <c:pt idx="13956">
                  <c:v>51.24609375</c:v>
                </c:pt>
                <c:pt idx="13957">
                  <c:v>40.24609375</c:v>
                </c:pt>
                <c:pt idx="13958">
                  <c:v>11.24609375</c:v>
                </c:pt>
                <c:pt idx="13959">
                  <c:v>29.24609375</c:v>
                </c:pt>
                <c:pt idx="13960">
                  <c:v>-35.75390625</c:v>
                </c:pt>
                <c:pt idx="13961">
                  <c:v>-16.75390625</c:v>
                </c:pt>
                <c:pt idx="13962">
                  <c:v>53.24609375</c:v>
                </c:pt>
                <c:pt idx="13963">
                  <c:v>-36.75390625</c:v>
                </c:pt>
                <c:pt idx="13964">
                  <c:v>1.24609375</c:v>
                </c:pt>
                <c:pt idx="13965">
                  <c:v>-22.75390625</c:v>
                </c:pt>
                <c:pt idx="13966">
                  <c:v>12.24609375</c:v>
                </c:pt>
                <c:pt idx="13967">
                  <c:v>-19.75390625</c:v>
                </c:pt>
                <c:pt idx="13968">
                  <c:v>-13.75390625</c:v>
                </c:pt>
                <c:pt idx="13969">
                  <c:v>-69.75390625</c:v>
                </c:pt>
                <c:pt idx="13970">
                  <c:v>68.24609375</c:v>
                </c:pt>
                <c:pt idx="13971">
                  <c:v>12.24609375</c:v>
                </c:pt>
                <c:pt idx="13972">
                  <c:v>-5.75390625</c:v>
                </c:pt>
                <c:pt idx="13973">
                  <c:v>-19.75390625</c:v>
                </c:pt>
                <c:pt idx="13974">
                  <c:v>-43.75390625</c:v>
                </c:pt>
                <c:pt idx="13975">
                  <c:v>-19.75390625</c:v>
                </c:pt>
                <c:pt idx="13976">
                  <c:v>-8.75390625</c:v>
                </c:pt>
                <c:pt idx="13977">
                  <c:v>2.24609375</c:v>
                </c:pt>
                <c:pt idx="13978">
                  <c:v>59.24609375</c:v>
                </c:pt>
                <c:pt idx="13979">
                  <c:v>-11.75390625</c:v>
                </c:pt>
                <c:pt idx="13980">
                  <c:v>-23.75390625</c:v>
                </c:pt>
                <c:pt idx="13981">
                  <c:v>4.24609375</c:v>
                </c:pt>
                <c:pt idx="13982">
                  <c:v>1.24609375</c:v>
                </c:pt>
                <c:pt idx="13983">
                  <c:v>59.24609375</c:v>
                </c:pt>
                <c:pt idx="13984">
                  <c:v>-46.75390625</c:v>
                </c:pt>
                <c:pt idx="13985">
                  <c:v>6.24609375</c:v>
                </c:pt>
                <c:pt idx="13986">
                  <c:v>-1.75390625</c:v>
                </c:pt>
                <c:pt idx="13987">
                  <c:v>14.24609375</c:v>
                </c:pt>
                <c:pt idx="13988">
                  <c:v>27.24609375</c:v>
                </c:pt>
                <c:pt idx="13989">
                  <c:v>-10.75390625</c:v>
                </c:pt>
                <c:pt idx="13990">
                  <c:v>28.24609375</c:v>
                </c:pt>
                <c:pt idx="13991">
                  <c:v>31.24609375</c:v>
                </c:pt>
                <c:pt idx="13992">
                  <c:v>-65.75390625</c:v>
                </c:pt>
                <c:pt idx="13993">
                  <c:v>25.24609375</c:v>
                </c:pt>
                <c:pt idx="13994">
                  <c:v>-5.75390625</c:v>
                </c:pt>
                <c:pt idx="13995">
                  <c:v>-25.75390625</c:v>
                </c:pt>
                <c:pt idx="13996">
                  <c:v>-5.75390625</c:v>
                </c:pt>
                <c:pt idx="13997">
                  <c:v>-25.75390625</c:v>
                </c:pt>
                <c:pt idx="13998">
                  <c:v>23.24609375</c:v>
                </c:pt>
                <c:pt idx="13999">
                  <c:v>40.24609375</c:v>
                </c:pt>
                <c:pt idx="14000">
                  <c:v>62.24609375</c:v>
                </c:pt>
                <c:pt idx="14001">
                  <c:v>-32.75390625</c:v>
                </c:pt>
                <c:pt idx="14002">
                  <c:v>-7.75390625</c:v>
                </c:pt>
                <c:pt idx="14003">
                  <c:v>1.24609375</c:v>
                </c:pt>
                <c:pt idx="14004">
                  <c:v>26.24609375</c:v>
                </c:pt>
                <c:pt idx="14005">
                  <c:v>32.24609375</c:v>
                </c:pt>
                <c:pt idx="14006">
                  <c:v>-40.75390625</c:v>
                </c:pt>
                <c:pt idx="14007">
                  <c:v>62.24609375</c:v>
                </c:pt>
                <c:pt idx="14008">
                  <c:v>83.24609375</c:v>
                </c:pt>
                <c:pt idx="14009">
                  <c:v>-9.75390625</c:v>
                </c:pt>
                <c:pt idx="14010">
                  <c:v>53.24609375</c:v>
                </c:pt>
                <c:pt idx="14011">
                  <c:v>26.24609375</c:v>
                </c:pt>
                <c:pt idx="14012">
                  <c:v>6.24609375</c:v>
                </c:pt>
                <c:pt idx="14013">
                  <c:v>-4.75390625</c:v>
                </c:pt>
                <c:pt idx="14014">
                  <c:v>-18.75390625</c:v>
                </c:pt>
                <c:pt idx="14015">
                  <c:v>-92.75390625</c:v>
                </c:pt>
                <c:pt idx="14016">
                  <c:v>51.24609375</c:v>
                </c:pt>
                <c:pt idx="14017">
                  <c:v>-90.75390625</c:v>
                </c:pt>
                <c:pt idx="14018">
                  <c:v>64.24609375</c:v>
                </c:pt>
                <c:pt idx="14019">
                  <c:v>-18.75390625</c:v>
                </c:pt>
                <c:pt idx="14020">
                  <c:v>18.24609375</c:v>
                </c:pt>
                <c:pt idx="14021">
                  <c:v>-22.75390625</c:v>
                </c:pt>
                <c:pt idx="14022">
                  <c:v>46.24609375</c:v>
                </c:pt>
                <c:pt idx="14023">
                  <c:v>22.24609375</c:v>
                </c:pt>
                <c:pt idx="14024">
                  <c:v>-128.75390619999999</c:v>
                </c:pt>
                <c:pt idx="14025">
                  <c:v>-37.75390625</c:v>
                </c:pt>
                <c:pt idx="14026">
                  <c:v>-68.75390625</c:v>
                </c:pt>
                <c:pt idx="14027">
                  <c:v>18.24609375</c:v>
                </c:pt>
                <c:pt idx="14028">
                  <c:v>-32.75390625</c:v>
                </c:pt>
                <c:pt idx="14029">
                  <c:v>35.24609375</c:v>
                </c:pt>
                <c:pt idx="14030">
                  <c:v>-14.75390625</c:v>
                </c:pt>
                <c:pt idx="14031">
                  <c:v>-45.75390625</c:v>
                </c:pt>
                <c:pt idx="14032">
                  <c:v>-29.75390625</c:v>
                </c:pt>
                <c:pt idx="14033">
                  <c:v>40.24609375</c:v>
                </c:pt>
                <c:pt idx="14034">
                  <c:v>-11.75390625</c:v>
                </c:pt>
                <c:pt idx="14035">
                  <c:v>-36.75390625</c:v>
                </c:pt>
                <c:pt idx="14036">
                  <c:v>-14.75390625</c:v>
                </c:pt>
                <c:pt idx="14037">
                  <c:v>-47.75390625</c:v>
                </c:pt>
                <c:pt idx="14038">
                  <c:v>-46.75390625</c:v>
                </c:pt>
                <c:pt idx="14039">
                  <c:v>-27.75390625</c:v>
                </c:pt>
                <c:pt idx="14040">
                  <c:v>-30.75390625</c:v>
                </c:pt>
                <c:pt idx="14041">
                  <c:v>-83.75390625</c:v>
                </c:pt>
                <c:pt idx="14042">
                  <c:v>26.24609375</c:v>
                </c:pt>
                <c:pt idx="14043">
                  <c:v>-42.75390625</c:v>
                </c:pt>
                <c:pt idx="14044">
                  <c:v>-62.75390625</c:v>
                </c:pt>
                <c:pt idx="14045">
                  <c:v>50.24609375</c:v>
                </c:pt>
                <c:pt idx="14046">
                  <c:v>-9.05859375</c:v>
                </c:pt>
                <c:pt idx="14047">
                  <c:v>-19.05859375</c:v>
                </c:pt>
                <c:pt idx="14048">
                  <c:v>32.94140625</c:v>
                </c:pt>
                <c:pt idx="14049">
                  <c:v>-6.05859375</c:v>
                </c:pt>
                <c:pt idx="14050">
                  <c:v>41.94140625</c:v>
                </c:pt>
                <c:pt idx="14051">
                  <c:v>-9.05859375</c:v>
                </c:pt>
                <c:pt idx="14052">
                  <c:v>-39.05859375</c:v>
                </c:pt>
                <c:pt idx="14053">
                  <c:v>9.94140625</c:v>
                </c:pt>
                <c:pt idx="14054">
                  <c:v>15.94140625</c:v>
                </c:pt>
                <c:pt idx="14055">
                  <c:v>-84.05859375</c:v>
                </c:pt>
                <c:pt idx="14056">
                  <c:v>-16.05859375</c:v>
                </c:pt>
                <c:pt idx="14057">
                  <c:v>-146.05859380000001</c:v>
                </c:pt>
                <c:pt idx="14058">
                  <c:v>30.94140625</c:v>
                </c:pt>
                <c:pt idx="14059">
                  <c:v>-16.05859375</c:v>
                </c:pt>
                <c:pt idx="14060">
                  <c:v>0.94140625</c:v>
                </c:pt>
                <c:pt idx="14061">
                  <c:v>25.94140625</c:v>
                </c:pt>
                <c:pt idx="14062">
                  <c:v>-45.05859375</c:v>
                </c:pt>
                <c:pt idx="14063">
                  <c:v>26.94140625</c:v>
                </c:pt>
                <c:pt idx="14064">
                  <c:v>50.94140625</c:v>
                </c:pt>
                <c:pt idx="14065">
                  <c:v>-23.05859375</c:v>
                </c:pt>
                <c:pt idx="14066">
                  <c:v>-21.05859375</c:v>
                </c:pt>
                <c:pt idx="14067">
                  <c:v>-67.05859375</c:v>
                </c:pt>
                <c:pt idx="14068">
                  <c:v>-10.05859375</c:v>
                </c:pt>
                <c:pt idx="14069">
                  <c:v>-63.05859375</c:v>
                </c:pt>
                <c:pt idx="14070">
                  <c:v>-62.05859375</c:v>
                </c:pt>
                <c:pt idx="14071">
                  <c:v>-29.05859375</c:v>
                </c:pt>
                <c:pt idx="14072">
                  <c:v>34.94140625</c:v>
                </c:pt>
                <c:pt idx="14073">
                  <c:v>33.94140625</c:v>
                </c:pt>
                <c:pt idx="14074">
                  <c:v>-23.05859375</c:v>
                </c:pt>
                <c:pt idx="14075">
                  <c:v>46.94140625</c:v>
                </c:pt>
                <c:pt idx="14076">
                  <c:v>84.94140625</c:v>
                </c:pt>
                <c:pt idx="14077">
                  <c:v>36.94140625</c:v>
                </c:pt>
                <c:pt idx="14078">
                  <c:v>-1.05859375</c:v>
                </c:pt>
                <c:pt idx="14079">
                  <c:v>-27.05859375</c:v>
                </c:pt>
                <c:pt idx="14080">
                  <c:v>-3.05859375</c:v>
                </c:pt>
                <c:pt idx="14081">
                  <c:v>-17.05859375</c:v>
                </c:pt>
                <c:pt idx="14082">
                  <c:v>-88.05859375</c:v>
                </c:pt>
                <c:pt idx="14083">
                  <c:v>29.94140625</c:v>
                </c:pt>
                <c:pt idx="14084">
                  <c:v>-49.05859375</c:v>
                </c:pt>
                <c:pt idx="14085">
                  <c:v>-77.05859375</c:v>
                </c:pt>
                <c:pt idx="14086">
                  <c:v>-60.05859375</c:v>
                </c:pt>
                <c:pt idx="14087">
                  <c:v>81.94140625</c:v>
                </c:pt>
                <c:pt idx="14088">
                  <c:v>15.94140625</c:v>
                </c:pt>
                <c:pt idx="14089">
                  <c:v>29.94140625</c:v>
                </c:pt>
                <c:pt idx="14090">
                  <c:v>19.94140625</c:v>
                </c:pt>
                <c:pt idx="14091">
                  <c:v>2.94140625</c:v>
                </c:pt>
                <c:pt idx="14092">
                  <c:v>8.94140625</c:v>
                </c:pt>
                <c:pt idx="14093">
                  <c:v>35.94140625</c:v>
                </c:pt>
                <c:pt idx="14094">
                  <c:v>36.94140625</c:v>
                </c:pt>
                <c:pt idx="14095">
                  <c:v>28.94140625</c:v>
                </c:pt>
                <c:pt idx="14096">
                  <c:v>56.94140625</c:v>
                </c:pt>
                <c:pt idx="14097">
                  <c:v>-53.05859375</c:v>
                </c:pt>
                <c:pt idx="14098">
                  <c:v>-94.05859375</c:v>
                </c:pt>
                <c:pt idx="14099">
                  <c:v>-40.05859375</c:v>
                </c:pt>
                <c:pt idx="14100">
                  <c:v>-42.05859375</c:v>
                </c:pt>
                <c:pt idx="14101">
                  <c:v>-20.05859375</c:v>
                </c:pt>
                <c:pt idx="14102">
                  <c:v>-72.05859375</c:v>
                </c:pt>
                <c:pt idx="14103">
                  <c:v>-7.05859375</c:v>
                </c:pt>
                <c:pt idx="14104">
                  <c:v>-23.05859375</c:v>
                </c:pt>
                <c:pt idx="14105">
                  <c:v>64.94140625</c:v>
                </c:pt>
                <c:pt idx="14106">
                  <c:v>32.94140625</c:v>
                </c:pt>
                <c:pt idx="14107">
                  <c:v>19.94140625</c:v>
                </c:pt>
                <c:pt idx="14108">
                  <c:v>-46.05859375</c:v>
                </c:pt>
                <c:pt idx="14109">
                  <c:v>-30.05859375</c:v>
                </c:pt>
                <c:pt idx="14110">
                  <c:v>48.94140625</c:v>
                </c:pt>
                <c:pt idx="14111">
                  <c:v>-32.05859375</c:v>
                </c:pt>
                <c:pt idx="14112">
                  <c:v>25.94140625</c:v>
                </c:pt>
                <c:pt idx="14113">
                  <c:v>-15.05859375</c:v>
                </c:pt>
                <c:pt idx="14114">
                  <c:v>-38.05859375</c:v>
                </c:pt>
                <c:pt idx="14115">
                  <c:v>7.94140625</c:v>
                </c:pt>
                <c:pt idx="14116">
                  <c:v>-74.05859375</c:v>
                </c:pt>
                <c:pt idx="14117">
                  <c:v>1.94140625</c:v>
                </c:pt>
                <c:pt idx="14118">
                  <c:v>-38.05859375</c:v>
                </c:pt>
                <c:pt idx="14119">
                  <c:v>48.94140625</c:v>
                </c:pt>
                <c:pt idx="14120">
                  <c:v>67.94140625</c:v>
                </c:pt>
                <c:pt idx="14121">
                  <c:v>-29.05859375</c:v>
                </c:pt>
                <c:pt idx="14122">
                  <c:v>-35.05859375</c:v>
                </c:pt>
                <c:pt idx="14123">
                  <c:v>6.94140625</c:v>
                </c:pt>
                <c:pt idx="14124">
                  <c:v>36.94140625</c:v>
                </c:pt>
                <c:pt idx="14125">
                  <c:v>4.94140625</c:v>
                </c:pt>
                <c:pt idx="14126">
                  <c:v>24.94140625</c:v>
                </c:pt>
                <c:pt idx="14127">
                  <c:v>-31.05859375</c:v>
                </c:pt>
                <c:pt idx="14128">
                  <c:v>-11.05859375</c:v>
                </c:pt>
                <c:pt idx="14129">
                  <c:v>70.94140625</c:v>
                </c:pt>
                <c:pt idx="14130">
                  <c:v>30.94140625</c:v>
                </c:pt>
                <c:pt idx="14131">
                  <c:v>-33.05859375</c:v>
                </c:pt>
                <c:pt idx="14132">
                  <c:v>-55.05859375</c:v>
                </c:pt>
                <c:pt idx="14133">
                  <c:v>-109.0585938</c:v>
                </c:pt>
                <c:pt idx="14134">
                  <c:v>23.94140625</c:v>
                </c:pt>
                <c:pt idx="14135">
                  <c:v>-31.05859375</c:v>
                </c:pt>
                <c:pt idx="14136">
                  <c:v>-9.05859375</c:v>
                </c:pt>
                <c:pt idx="14137">
                  <c:v>-88.05859375</c:v>
                </c:pt>
                <c:pt idx="14138">
                  <c:v>-11.05859375</c:v>
                </c:pt>
                <c:pt idx="14139">
                  <c:v>63.94140625</c:v>
                </c:pt>
                <c:pt idx="14140">
                  <c:v>-27.05859375</c:v>
                </c:pt>
                <c:pt idx="14141">
                  <c:v>-52.05859375</c:v>
                </c:pt>
                <c:pt idx="14142">
                  <c:v>66.94140625</c:v>
                </c:pt>
                <c:pt idx="14143">
                  <c:v>-27.05859375</c:v>
                </c:pt>
                <c:pt idx="14144">
                  <c:v>-12.05859375</c:v>
                </c:pt>
                <c:pt idx="14145">
                  <c:v>34.94140625</c:v>
                </c:pt>
                <c:pt idx="14146">
                  <c:v>36.94140625</c:v>
                </c:pt>
                <c:pt idx="14147">
                  <c:v>11.94140625</c:v>
                </c:pt>
                <c:pt idx="14148">
                  <c:v>-48.05859375</c:v>
                </c:pt>
                <c:pt idx="14149">
                  <c:v>-15.05859375</c:v>
                </c:pt>
                <c:pt idx="14150">
                  <c:v>-47.05859375</c:v>
                </c:pt>
                <c:pt idx="14151">
                  <c:v>9.94140625</c:v>
                </c:pt>
                <c:pt idx="14152">
                  <c:v>-60.05859375</c:v>
                </c:pt>
                <c:pt idx="14153">
                  <c:v>36.94140625</c:v>
                </c:pt>
                <c:pt idx="14154">
                  <c:v>-6.05859375</c:v>
                </c:pt>
                <c:pt idx="14155">
                  <c:v>8.94140625</c:v>
                </c:pt>
                <c:pt idx="14156">
                  <c:v>25.234375</c:v>
                </c:pt>
                <c:pt idx="14157">
                  <c:v>-2.765625</c:v>
                </c:pt>
                <c:pt idx="14158">
                  <c:v>-37.765625</c:v>
                </c:pt>
                <c:pt idx="14159">
                  <c:v>-25.765625</c:v>
                </c:pt>
                <c:pt idx="14160">
                  <c:v>-52.765625</c:v>
                </c:pt>
                <c:pt idx="14161">
                  <c:v>-23.765625</c:v>
                </c:pt>
                <c:pt idx="14162">
                  <c:v>19.234375</c:v>
                </c:pt>
                <c:pt idx="14163">
                  <c:v>33.234375</c:v>
                </c:pt>
                <c:pt idx="14164">
                  <c:v>131.234375</c:v>
                </c:pt>
                <c:pt idx="14165">
                  <c:v>2.234375</c:v>
                </c:pt>
                <c:pt idx="14166">
                  <c:v>-54.765625</c:v>
                </c:pt>
                <c:pt idx="14167">
                  <c:v>-7.765625</c:v>
                </c:pt>
                <c:pt idx="14168">
                  <c:v>31.234375</c:v>
                </c:pt>
                <c:pt idx="14169">
                  <c:v>42.234375</c:v>
                </c:pt>
                <c:pt idx="14170">
                  <c:v>9.234375</c:v>
                </c:pt>
                <c:pt idx="14171">
                  <c:v>-15.765625</c:v>
                </c:pt>
                <c:pt idx="14172">
                  <c:v>33.234375</c:v>
                </c:pt>
                <c:pt idx="14173">
                  <c:v>-16.765625</c:v>
                </c:pt>
                <c:pt idx="14174">
                  <c:v>110.234375</c:v>
                </c:pt>
                <c:pt idx="14175">
                  <c:v>-40.765625</c:v>
                </c:pt>
                <c:pt idx="14176">
                  <c:v>47.234375</c:v>
                </c:pt>
                <c:pt idx="14177">
                  <c:v>-0.765625</c:v>
                </c:pt>
                <c:pt idx="14178">
                  <c:v>-75.765625</c:v>
                </c:pt>
                <c:pt idx="14179">
                  <c:v>30.234375</c:v>
                </c:pt>
                <c:pt idx="14180">
                  <c:v>18.234375</c:v>
                </c:pt>
                <c:pt idx="14181">
                  <c:v>-105.765625</c:v>
                </c:pt>
                <c:pt idx="14182">
                  <c:v>-40.765625</c:v>
                </c:pt>
                <c:pt idx="14183">
                  <c:v>89.234375</c:v>
                </c:pt>
                <c:pt idx="14184">
                  <c:v>-65.765625</c:v>
                </c:pt>
                <c:pt idx="14185">
                  <c:v>-34.765625</c:v>
                </c:pt>
                <c:pt idx="14186">
                  <c:v>-52.765625</c:v>
                </c:pt>
                <c:pt idx="14187">
                  <c:v>58.234375</c:v>
                </c:pt>
                <c:pt idx="14188">
                  <c:v>38.234375</c:v>
                </c:pt>
                <c:pt idx="14189">
                  <c:v>-22.765625</c:v>
                </c:pt>
                <c:pt idx="14190">
                  <c:v>8.234375</c:v>
                </c:pt>
                <c:pt idx="14191">
                  <c:v>-48.765625</c:v>
                </c:pt>
                <c:pt idx="14192">
                  <c:v>-33.765625</c:v>
                </c:pt>
                <c:pt idx="14193">
                  <c:v>43.234375</c:v>
                </c:pt>
                <c:pt idx="14194">
                  <c:v>9.234375</c:v>
                </c:pt>
                <c:pt idx="14195">
                  <c:v>-51.765625</c:v>
                </c:pt>
                <c:pt idx="14196">
                  <c:v>41.234375</c:v>
                </c:pt>
                <c:pt idx="14197">
                  <c:v>-28.765625</c:v>
                </c:pt>
                <c:pt idx="14198">
                  <c:v>-24.765625</c:v>
                </c:pt>
                <c:pt idx="14199">
                  <c:v>-39.765625</c:v>
                </c:pt>
                <c:pt idx="14200">
                  <c:v>23.234375</c:v>
                </c:pt>
                <c:pt idx="14201">
                  <c:v>39.234375</c:v>
                </c:pt>
                <c:pt idx="14202">
                  <c:v>63.234375</c:v>
                </c:pt>
                <c:pt idx="14203">
                  <c:v>-11.765625</c:v>
                </c:pt>
                <c:pt idx="14204">
                  <c:v>105.234375</c:v>
                </c:pt>
                <c:pt idx="14205">
                  <c:v>-48.765625</c:v>
                </c:pt>
                <c:pt idx="14206">
                  <c:v>43.234375</c:v>
                </c:pt>
                <c:pt idx="14207">
                  <c:v>-45.765625</c:v>
                </c:pt>
                <c:pt idx="14208">
                  <c:v>-25.765625</c:v>
                </c:pt>
                <c:pt idx="14209">
                  <c:v>-22.765625</c:v>
                </c:pt>
                <c:pt idx="14210">
                  <c:v>-94.765625</c:v>
                </c:pt>
                <c:pt idx="14211">
                  <c:v>-125.765625</c:v>
                </c:pt>
                <c:pt idx="14212">
                  <c:v>37.234375</c:v>
                </c:pt>
                <c:pt idx="14213">
                  <c:v>-34.765625</c:v>
                </c:pt>
                <c:pt idx="14214">
                  <c:v>32.234375</c:v>
                </c:pt>
                <c:pt idx="14215">
                  <c:v>98.234375</c:v>
                </c:pt>
                <c:pt idx="14216">
                  <c:v>-8.765625</c:v>
                </c:pt>
                <c:pt idx="14217">
                  <c:v>32.234375</c:v>
                </c:pt>
                <c:pt idx="14218">
                  <c:v>29.234375</c:v>
                </c:pt>
                <c:pt idx="14219">
                  <c:v>-13.765625</c:v>
                </c:pt>
                <c:pt idx="14220">
                  <c:v>41.234375</c:v>
                </c:pt>
                <c:pt idx="14221">
                  <c:v>-21.765625</c:v>
                </c:pt>
                <c:pt idx="14222">
                  <c:v>-46.765625</c:v>
                </c:pt>
                <c:pt idx="14223">
                  <c:v>5.234375</c:v>
                </c:pt>
                <c:pt idx="14224">
                  <c:v>-40.765625</c:v>
                </c:pt>
                <c:pt idx="14225">
                  <c:v>-41.765625</c:v>
                </c:pt>
                <c:pt idx="14226">
                  <c:v>-52.765625</c:v>
                </c:pt>
                <c:pt idx="14227">
                  <c:v>-22.765625</c:v>
                </c:pt>
                <c:pt idx="14228">
                  <c:v>62.234375</c:v>
                </c:pt>
                <c:pt idx="14229">
                  <c:v>-14.765625</c:v>
                </c:pt>
                <c:pt idx="14230">
                  <c:v>11.234375</c:v>
                </c:pt>
                <c:pt idx="14231">
                  <c:v>36.234375</c:v>
                </c:pt>
                <c:pt idx="14232">
                  <c:v>26.234375</c:v>
                </c:pt>
                <c:pt idx="14233">
                  <c:v>-68.765625</c:v>
                </c:pt>
                <c:pt idx="14234">
                  <c:v>-41.765625</c:v>
                </c:pt>
                <c:pt idx="14235">
                  <c:v>15.234375</c:v>
                </c:pt>
                <c:pt idx="14236">
                  <c:v>9.234375</c:v>
                </c:pt>
                <c:pt idx="14237">
                  <c:v>0.16796875</c:v>
                </c:pt>
                <c:pt idx="14238">
                  <c:v>58.16796875</c:v>
                </c:pt>
                <c:pt idx="14239">
                  <c:v>102.1679688</c:v>
                </c:pt>
                <c:pt idx="14240">
                  <c:v>3.16796875</c:v>
                </c:pt>
                <c:pt idx="14241">
                  <c:v>-20.83203125</c:v>
                </c:pt>
                <c:pt idx="14242">
                  <c:v>89.16796875</c:v>
                </c:pt>
                <c:pt idx="14243">
                  <c:v>-15.83203125</c:v>
                </c:pt>
                <c:pt idx="14244">
                  <c:v>25.16796875</c:v>
                </c:pt>
                <c:pt idx="14245">
                  <c:v>31.16796875</c:v>
                </c:pt>
                <c:pt idx="14246">
                  <c:v>-18.83203125</c:v>
                </c:pt>
                <c:pt idx="14247">
                  <c:v>16.16796875</c:v>
                </c:pt>
                <c:pt idx="14248">
                  <c:v>-43.83203125</c:v>
                </c:pt>
                <c:pt idx="14249">
                  <c:v>29.16796875</c:v>
                </c:pt>
                <c:pt idx="14250">
                  <c:v>53.16796875</c:v>
                </c:pt>
                <c:pt idx="14251">
                  <c:v>-23.83203125</c:v>
                </c:pt>
                <c:pt idx="14252">
                  <c:v>52.16796875</c:v>
                </c:pt>
                <c:pt idx="14253">
                  <c:v>-1.83203125</c:v>
                </c:pt>
                <c:pt idx="14254">
                  <c:v>-50.83203125</c:v>
                </c:pt>
                <c:pt idx="14255">
                  <c:v>48.16796875</c:v>
                </c:pt>
                <c:pt idx="14256">
                  <c:v>-80.83203125</c:v>
                </c:pt>
                <c:pt idx="14257">
                  <c:v>5.16796875</c:v>
                </c:pt>
                <c:pt idx="14258">
                  <c:v>26.16796875</c:v>
                </c:pt>
                <c:pt idx="14259">
                  <c:v>80.16796875</c:v>
                </c:pt>
                <c:pt idx="14260">
                  <c:v>-33.83203125</c:v>
                </c:pt>
                <c:pt idx="14261">
                  <c:v>-30.83203125</c:v>
                </c:pt>
                <c:pt idx="14262">
                  <c:v>-33.83203125</c:v>
                </c:pt>
                <c:pt idx="14263">
                  <c:v>-15.83203125</c:v>
                </c:pt>
                <c:pt idx="14264">
                  <c:v>-18.83203125</c:v>
                </c:pt>
                <c:pt idx="14265">
                  <c:v>37.16796875</c:v>
                </c:pt>
                <c:pt idx="14266">
                  <c:v>50.16796875</c:v>
                </c:pt>
                <c:pt idx="14267">
                  <c:v>-3.83203125</c:v>
                </c:pt>
                <c:pt idx="14268">
                  <c:v>-59.83203125</c:v>
                </c:pt>
                <c:pt idx="14269">
                  <c:v>-9.83203125</c:v>
                </c:pt>
                <c:pt idx="14270">
                  <c:v>34.16796875</c:v>
                </c:pt>
                <c:pt idx="14271">
                  <c:v>19.16796875</c:v>
                </c:pt>
                <c:pt idx="14272">
                  <c:v>70.16796875</c:v>
                </c:pt>
                <c:pt idx="14273">
                  <c:v>-60.83203125</c:v>
                </c:pt>
                <c:pt idx="14274">
                  <c:v>32.16796875</c:v>
                </c:pt>
                <c:pt idx="14275">
                  <c:v>54.16796875</c:v>
                </c:pt>
                <c:pt idx="14276">
                  <c:v>-15.83203125</c:v>
                </c:pt>
                <c:pt idx="14277">
                  <c:v>-15.83203125</c:v>
                </c:pt>
                <c:pt idx="14278">
                  <c:v>-29.83203125</c:v>
                </c:pt>
                <c:pt idx="14279">
                  <c:v>-8.83203125</c:v>
                </c:pt>
                <c:pt idx="14280">
                  <c:v>3.16796875</c:v>
                </c:pt>
                <c:pt idx="14281">
                  <c:v>12.16796875</c:v>
                </c:pt>
                <c:pt idx="14282">
                  <c:v>-7.83203125</c:v>
                </c:pt>
                <c:pt idx="14283">
                  <c:v>-9.83203125</c:v>
                </c:pt>
                <c:pt idx="14284">
                  <c:v>45.16796875</c:v>
                </c:pt>
                <c:pt idx="14285">
                  <c:v>-59.83203125</c:v>
                </c:pt>
                <c:pt idx="14286">
                  <c:v>-45.83203125</c:v>
                </c:pt>
                <c:pt idx="14287">
                  <c:v>-64.83203125</c:v>
                </c:pt>
                <c:pt idx="14288">
                  <c:v>2.16796875</c:v>
                </c:pt>
                <c:pt idx="14289">
                  <c:v>-77.83203125</c:v>
                </c:pt>
                <c:pt idx="14290">
                  <c:v>-14.83203125</c:v>
                </c:pt>
                <c:pt idx="14291">
                  <c:v>-101.8320312</c:v>
                </c:pt>
                <c:pt idx="14292">
                  <c:v>29.16796875</c:v>
                </c:pt>
                <c:pt idx="14293">
                  <c:v>-28.83203125</c:v>
                </c:pt>
                <c:pt idx="14294">
                  <c:v>4.16796875</c:v>
                </c:pt>
                <c:pt idx="14295">
                  <c:v>-85.83203125</c:v>
                </c:pt>
                <c:pt idx="14296">
                  <c:v>-3.83203125</c:v>
                </c:pt>
                <c:pt idx="14297">
                  <c:v>44.16796875</c:v>
                </c:pt>
                <c:pt idx="14298">
                  <c:v>-79.83203125</c:v>
                </c:pt>
                <c:pt idx="14299">
                  <c:v>-58.83203125</c:v>
                </c:pt>
                <c:pt idx="14300">
                  <c:v>-45.83203125</c:v>
                </c:pt>
                <c:pt idx="14301">
                  <c:v>-75.83203125</c:v>
                </c:pt>
                <c:pt idx="14302">
                  <c:v>24.16796875</c:v>
                </c:pt>
                <c:pt idx="14303">
                  <c:v>52.16796875</c:v>
                </c:pt>
                <c:pt idx="14304">
                  <c:v>1.16796875</c:v>
                </c:pt>
                <c:pt idx="14305">
                  <c:v>14.16796875</c:v>
                </c:pt>
                <c:pt idx="14306">
                  <c:v>-35.83203125</c:v>
                </c:pt>
                <c:pt idx="14307">
                  <c:v>-16.83203125</c:v>
                </c:pt>
                <c:pt idx="14308">
                  <c:v>9.16796875</c:v>
                </c:pt>
                <c:pt idx="14309">
                  <c:v>17.16796875</c:v>
                </c:pt>
                <c:pt idx="14310">
                  <c:v>21.16796875</c:v>
                </c:pt>
                <c:pt idx="14311">
                  <c:v>-5.83203125</c:v>
                </c:pt>
                <c:pt idx="14312">
                  <c:v>74.16796875</c:v>
                </c:pt>
                <c:pt idx="14313">
                  <c:v>-28.83203125</c:v>
                </c:pt>
                <c:pt idx="14314">
                  <c:v>-57.83203125</c:v>
                </c:pt>
                <c:pt idx="14315">
                  <c:v>-13.83203125</c:v>
                </c:pt>
                <c:pt idx="14316">
                  <c:v>20.16796875</c:v>
                </c:pt>
                <c:pt idx="14317">
                  <c:v>5.16796875</c:v>
                </c:pt>
                <c:pt idx="14318">
                  <c:v>-24.83203125</c:v>
                </c:pt>
                <c:pt idx="14319">
                  <c:v>-80.83203125</c:v>
                </c:pt>
                <c:pt idx="14320">
                  <c:v>-71.83203125</c:v>
                </c:pt>
                <c:pt idx="14321">
                  <c:v>-47.83203125</c:v>
                </c:pt>
                <c:pt idx="14322">
                  <c:v>-76.83203125</c:v>
                </c:pt>
                <c:pt idx="14323">
                  <c:v>47.16796875</c:v>
                </c:pt>
                <c:pt idx="14324">
                  <c:v>-3.83203125</c:v>
                </c:pt>
                <c:pt idx="14325">
                  <c:v>29.16796875</c:v>
                </c:pt>
                <c:pt idx="14326">
                  <c:v>-8.83203125</c:v>
                </c:pt>
                <c:pt idx="14327">
                  <c:v>42.12890625</c:v>
                </c:pt>
                <c:pt idx="14328">
                  <c:v>-44.87109375</c:v>
                </c:pt>
                <c:pt idx="14329">
                  <c:v>33.12890625</c:v>
                </c:pt>
                <c:pt idx="14330">
                  <c:v>-27.87109375</c:v>
                </c:pt>
                <c:pt idx="14331">
                  <c:v>-4.87109375</c:v>
                </c:pt>
                <c:pt idx="14332">
                  <c:v>-70.87109375</c:v>
                </c:pt>
                <c:pt idx="14333">
                  <c:v>-37.87109375</c:v>
                </c:pt>
                <c:pt idx="14334">
                  <c:v>-81.87109375</c:v>
                </c:pt>
                <c:pt idx="14335">
                  <c:v>-55.87109375</c:v>
                </c:pt>
                <c:pt idx="14336">
                  <c:v>73.12890625</c:v>
                </c:pt>
                <c:pt idx="14337">
                  <c:v>38.12890625</c:v>
                </c:pt>
                <c:pt idx="14338">
                  <c:v>-20.87109375</c:v>
                </c:pt>
                <c:pt idx="14339">
                  <c:v>-58.87109375</c:v>
                </c:pt>
                <c:pt idx="14340">
                  <c:v>37.12890625</c:v>
                </c:pt>
                <c:pt idx="14341">
                  <c:v>-45.87109375</c:v>
                </c:pt>
                <c:pt idx="14342">
                  <c:v>31.12890625</c:v>
                </c:pt>
                <c:pt idx="14343">
                  <c:v>-16.87109375</c:v>
                </c:pt>
                <c:pt idx="14344">
                  <c:v>-82.87109375</c:v>
                </c:pt>
                <c:pt idx="14345">
                  <c:v>-23.87109375</c:v>
                </c:pt>
                <c:pt idx="14346">
                  <c:v>54.12890625</c:v>
                </c:pt>
                <c:pt idx="14347">
                  <c:v>35.12890625</c:v>
                </c:pt>
                <c:pt idx="14348">
                  <c:v>-47.87109375</c:v>
                </c:pt>
                <c:pt idx="14349">
                  <c:v>-86.87109375</c:v>
                </c:pt>
                <c:pt idx="14350">
                  <c:v>-2.87109375</c:v>
                </c:pt>
                <c:pt idx="14351">
                  <c:v>77.12890625</c:v>
                </c:pt>
                <c:pt idx="14352">
                  <c:v>40.12890625</c:v>
                </c:pt>
                <c:pt idx="14353">
                  <c:v>36.12890625</c:v>
                </c:pt>
                <c:pt idx="14354">
                  <c:v>26.12890625</c:v>
                </c:pt>
                <c:pt idx="14355">
                  <c:v>-11.87109375</c:v>
                </c:pt>
                <c:pt idx="14356">
                  <c:v>-77.87109375</c:v>
                </c:pt>
                <c:pt idx="14357">
                  <c:v>10.12890625</c:v>
                </c:pt>
                <c:pt idx="14358">
                  <c:v>35.12890625</c:v>
                </c:pt>
                <c:pt idx="14359">
                  <c:v>-14.87109375</c:v>
                </c:pt>
                <c:pt idx="14360">
                  <c:v>-27.87109375</c:v>
                </c:pt>
                <c:pt idx="14361">
                  <c:v>5.12890625</c:v>
                </c:pt>
                <c:pt idx="14362">
                  <c:v>-38.87109375</c:v>
                </c:pt>
                <c:pt idx="14363">
                  <c:v>41.12890625</c:v>
                </c:pt>
                <c:pt idx="14364">
                  <c:v>-19.87109375</c:v>
                </c:pt>
                <c:pt idx="14365">
                  <c:v>-13.87109375</c:v>
                </c:pt>
                <c:pt idx="14366">
                  <c:v>56.12890625</c:v>
                </c:pt>
                <c:pt idx="14367">
                  <c:v>-34.87109375</c:v>
                </c:pt>
                <c:pt idx="14368">
                  <c:v>-75.87109375</c:v>
                </c:pt>
                <c:pt idx="14369">
                  <c:v>-31.87109375</c:v>
                </c:pt>
                <c:pt idx="14370">
                  <c:v>25.12890625</c:v>
                </c:pt>
                <c:pt idx="14371">
                  <c:v>-19.87109375</c:v>
                </c:pt>
                <c:pt idx="14372">
                  <c:v>24.12890625</c:v>
                </c:pt>
                <c:pt idx="14373">
                  <c:v>-23.87109375</c:v>
                </c:pt>
                <c:pt idx="14374">
                  <c:v>55.12890625</c:v>
                </c:pt>
                <c:pt idx="14375">
                  <c:v>30.12890625</c:v>
                </c:pt>
                <c:pt idx="14376">
                  <c:v>-39.87109375</c:v>
                </c:pt>
                <c:pt idx="14377">
                  <c:v>-18.87109375</c:v>
                </c:pt>
                <c:pt idx="14378">
                  <c:v>-0.87109375</c:v>
                </c:pt>
                <c:pt idx="14379">
                  <c:v>11.12890625</c:v>
                </c:pt>
                <c:pt idx="14380">
                  <c:v>86.12890625</c:v>
                </c:pt>
                <c:pt idx="14381">
                  <c:v>-14.87109375</c:v>
                </c:pt>
                <c:pt idx="14382">
                  <c:v>-16.87109375</c:v>
                </c:pt>
                <c:pt idx="14383">
                  <c:v>31.12890625</c:v>
                </c:pt>
                <c:pt idx="14384">
                  <c:v>-22.87109375</c:v>
                </c:pt>
                <c:pt idx="14385">
                  <c:v>54.12890625</c:v>
                </c:pt>
                <c:pt idx="14386">
                  <c:v>13.12890625</c:v>
                </c:pt>
                <c:pt idx="14387">
                  <c:v>40.12890625</c:v>
                </c:pt>
                <c:pt idx="14388">
                  <c:v>-40.87109375</c:v>
                </c:pt>
                <c:pt idx="14389">
                  <c:v>1.12890625</c:v>
                </c:pt>
                <c:pt idx="14390">
                  <c:v>13.12890625</c:v>
                </c:pt>
                <c:pt idx="14391">
                  <c:v>-22.87109375</c:v>
                </c:pt>
                <c:pt idx="14392">
                  <c:v>58.12890625</c:v>
                </c:pt>
                <c:pt idx="14393">
                  <c:v>-15.87109375</c:v>
                </c:pt>
                <c:pt idx="14394">
                  <c:v>11.12890625</c:v>
                </c:pt>
                <c:pt idx="14395">
                  <c:v>-12.87109375</c:v>
                </c:pt>
                <c:pt idx="14396">
                  <c:v>-25.87109375</c:v>
                </c:pt>
                <c:pt idx="14397">
                  <c:v>1.12890625</c:v>
                </c:pt>
                <c:pt idx="14398">
                  <c:v>-20.87109375</c:v>
                </c:pt>
                <c:pt idx="14399">
                  <c:v>-16.87109375</c:v>
                </c:pt>
                <c:pt idx="14400">
                  <c:v>27.12890625</c:v>
                </c:pt>
                <c:pt idx="14401">
                  <c:v>5.33984375</c:v>
                </c:pt>
                <c:pt idx="14402">
                  <c:v>-52.66015625</c:v>
                </c:pt>
                <c:pt idx="14403">
                  <c:v>-14.66015625</c:v>
                </c:pt>
                <c:pt idx="14404">
                  <c:v>10.33984375</c:v>
                </c:pt>
                <c:pt idx="14405">
                  <c:v>-120.6601562</c:v>
                </c:pt>
                <c:pt idx="14406">
                  <c:v>103.3398438</c:v>
                </c:pt>
                <c:pt idx="14407">
                  <c:v>40.33984375</c:v>
                </c:pt>
                <c:pt idx="14408">
                  <c:v>26.33984375</c:v>
                </c:pt>
                <c:pt idx="14409">
                  <c:v>16.33984375</c:v>
                </c:pt>
                <c:pt idx="14410">
                  <c:v>3.33984375</c:v>
                </c:pt>
                <c:pt idx="14411">
                  <c:v>33.33984375</c:v>
                </c:pt>
                <c:pt idx="14412">
                  <c:v>-45.66015625</c:v>
                </c:pt>
                <c:pt idx="14413">
                  <c:v>-37.66015625</c:v>
                </c:pt>
                <c:pt idx="14414">
                  <c:v>33.33984375</c:v>
                </c:pt>
                <c:pt idx="14415">
                  <c:v>21.33984375</c:v>
                </c:pt>
                <c:pt idx="14416">
                  <c:v>-7.66015625</c:v>
                </c:pt>
                <c:pt idx="14417">
                  <c:v>27.33984375</c:v>
                </c:pt>
                <c:pt idx="14418">
                  <c:v>9.33984375</c:v>
                </c:pt>
                <c:pt idx="14419">
                  <c:v>42.33984375</c:v>
                </c:pt>
                <c:pt idx="14420">
                  <c:v>-39.66015625</c:v>
                </c:pt>
                <c:pt idx="14421">
                  <c:v>31.33984375</c:v>
                </c:pt>
                <c:pt idx="14422">
                  <c:v>59.33984375</c:v>
                </c:pt>
                <c:pt idx="14423">
                  <c:v>7.33984375</c:v>
                </c:pt>
                <c:pt idx="14424">
                  <c:v>-20.66015625</c:v>
                </c:pt>
                <c:pt idx="14425">
                  <c:v>-36.66015625</c:v>
                </c:pt>
                <c:pt idx="14426">
                  <c:v>72.33984375</c:v>
                </c:pt>
                <c:pt idx="14427">
                  <c:v>7.33984375</c:v>
                </c:pt>
                <c:pt idx="14428">
                  <c:v>51.33984375</c:v>
                </c:pt>
                <c:pt idx="14429">
                  <c:v>10.33984375</c:v>
                </c:pt>
                <c:pt idx="14430">
                  <c:v>10.33984375</c:v>
                </c:pt>
                <c:pt idx="14431">
                  <c:v>57.33984375</c:v>
                </c:pt>
                <c:pt idx="14432">
                  <c:v>41.33984375</c:v>
                </c:pt>
                <c:pt idx="14433">
                  <c:v>-53.66015625</c:v>
                </c:pt>
                <c:pt idx="14434">
                  <c:v>23.33984375</c:v>
                </c:pt>
                <c:pt idx="14435">
                  <c:v>-28.66015625</c:v>
                </c:pt>
                <c:pt idx="14436">
                  <c:v>101.3398438</c:v>
                </c:pt>
                <c:pt idx="14437">
                  <c:v>-30.66015625</c:v>
                </c:pt>
                <c:pt idx="14438">
                  <c:v>-25.66015625</c:v>
                </c:pt>
                <c:pt idx="14439">
                  <c:v>-68.66015625</c:v>
                </c:pt>
                <c:pt idx="14440">
                  <c:v>58.33984375</c:v>
                </c:pt>
                <c:pt idx="14441">
                  <c:v>-25.66015625</c:v>
                </c:pt>
                <c:pt idx="14442">
                  <c:v>28.33984375</c:v>
                </c:pt>
                <c:pt idx="14443">
                  <c:v>-100.6601562</c:v>
                </c:pt>
                <c:pt idx="14444">
                  <c:v>-33.66015625</c:v>
                </c:pt>
                <c:pt idx="14445">
                  <c:v>50.33984375</c:v>
                </c:pt>
                <c:pt idx="14446">
                  <c:v>54.33984375</c:v>
                </c:pt>
                <c:pt idx="14447">
                  <c:v>-67.66015625</c:v>
                </c:pt>
                <c:pt idx="14448">
                  <c:v>-55.66015625</c:v>
                </c:pt>
                <c:pt idx="14449">
                  <c:v>23.33984375</c:v>
                </c:pt>
                <c:pt idx="14450">
                  <c:v>-4.66015625</c:v>
                </c:pt>
                <c:pt idx="14451">
                  <c:v>-85.66015625</c:v>
                </c:pt>
                <c:pt idx="14452">
                  <c:v>-13.66015625</c:v>
                </c:pt>
                <c:pt idx="14453">
                  <c:v>16.33984375</c:v>
                </c:pt>
                <c:pt idx="14454">
                  <c:v>43.33984375</c:v>
                </c:pt>
                <c:pt idx="14455">
                  <c:v>-38.66015625</c:v>
                </c:pt>
                <c:pt idx="14456">
                  <c:v>-9.66015625</c:v>
                </c:pt>
                <c:pt idx="14457">
                  <c:v>-45.66015625</c:v>
                </c:pt>
                <c:pt idx="14458">
                  <c:v>-42.66015625</c:v>
                </c:pt>
                <c:pt idx="14459">
                  <c:v>24.33984375</c:v>
                </c:pt>
                <c:pt idx="14460">
                  <c:v>116.3398438</c:v>
                </c:pt>
                <c:pt idx="14461">
                  <c:v>-20.66015625</c:v>
                </c:pt>
                <c:pt idx="14462">
                  <c:v>39.33984375</c:v>
                </c:pt>
                <c:pt idx="14463">
                  <c:v>15.33984375</c:v>
                </c:pt>
                <c:pt idx="14464">
                  <c:v>-13.66015625</c:v>
                </c:pt>
                <c:pt idx="14465">
                  <c:v>24.33984375</c:v>
                </c:pt>
                <c:pt idx="14466">
                  <c:v>-11.66015625</c:v>
                </c:pt>
                <c:pt idx="14467">
                  <c:v>39.33984375</c:v>
                </c:pt>
                <c:pt idx="14468">
                  <c:v>-11.66015625</c:v>
                </c:pt>
                <c:pt idx="14469">
                  <c:v>0.33984375</c:v>
                </c:pt>
                <c:pt idx="14470">
                  <c:v>-26.66015625</c:v>
                </c:pt>
                <c:pt idx="14471">
                  <c:v>5.33984375</c:v>
                </c:pt>
                <c:pt idx="14472">
                  <c:v>55.33984375</c:v>
                </c:pt>
                <c:pt idx="14473">
                  <c:v>-53.66015625</c:v>
                </c:pt>
                <c:pt idx="14474">
                  <c:v>-7.66015625</c:v>
                </c:pt>
                <c:pt idx="14475">
                  <c:v>72.33984375</c:v>
                </c:pt>
                <c:pt idx="14476">
                  <c:v>-55.66015625</c:v>
                </c:pt>
                <c:pt idx="14477">
                  <c:v>65.33984375</c:v>
                </c:pt>
                <c:pt idx="14478">
                  <c:v>112.3398438</c:v>
                </c:pt>
                <c:pt idx="14479">
                  <c:v>15.33984375</c:v>
                </c:pt>
                <c:pt idx="14480">
                  <c:v>-28.66015625</c:v>
                </c:pt>
                <c:pt idx="14481">
                  <c:v>-50.66015625</c:v>
                </c:pt>
                <c:pt idx="14482">
                  <c:v>-33.66015625</c:v>
                </c:pt>
                <c:pt idx="14483">
                  <c:v>-0.66015625</c:v>
                </c:pt>
                <c:pt idx="14484">
                  <c:v>31.33984375</c:v>
                </c:pt>
                <c:pt idx="14485">
                  <c:v>2.33984375</c:v>
                </c:pt>
                <c:pt idx="14486">
                  <c:v>-19.66015625</c:v>
                </c:pt>
                <c:pt idx="14487">
                  <c:v>-26.66015625</c:v>
                </c:pt>
                <c:pt idx="14488">
                  <c:v>11.33984375</c:v>
                </c:pt>
                <c:pt idx="14489">
                  <c:v>-53.66015625</c:v>
                </c:pt>
                <c:pt idx="14490">
                  <c:v>43.33984375</c:v>
                </c:pt>
                <c:pt idx="14491">
                  <c:v>-13.66015625</c:v>
                </c:pt>
                <c:pt idx="14492">
                  <c:v>25.33984375</c:v>
                </c:pt>
                <c:pt idx="14493">
                  <c:v>22.33984375</c:v>
                </c:pt>
                <c:pt idx="14494">
                  <c:v>66.33984375</c:v>
                </c:pt>
                <c:pt idx="14495">
                  <c:v>17.33984375</c:v>
                </c:pt>
                <c:pt idx="14496">
                  <c:v>-89.66015625</c:v>
                </c:pt>
                <c:pt idx="14497">
                  <c:v>19.33984375</c:v>
                </c:pt>
                <c:pt idx="14498">
                  <c:v>-53.66015625</c:v>
                </c:pt>
                <c:pt idx="14499">
                  <c:v>21.33984375</c:v>
                </c:pt>
                <c:pt idx="14500">
                  <c:v>-13.87109375</c:v>
                </c:pt>
                <c:pt idx="14501">
                  <c:v>37.12890625</c:v>
                </c:pt>
                <c:pt idx="14502">
                  <c:v>5.12890625</c:v>
                </c:pt>
                <c:pt idx="14503">
                  <c:v>32.12890625</c:v>
                </c:pt>
                <c:pt idx="14504">
                  <c:v>-85.87109375</c:v>
                </c:pt>
                <c:pt idx="14505">
                  <c:v>-31.87109375</c:v>
                </c:pt>
                <c:pt idx="14506">
                  <c:v>-6.87109375</c:v>
                </c:pt>
                <c:pt idx="14507">
                  <c:v>20.12890625</c:v>
                </c:pt>
                <c:pt idx="14508">
                  <c:v>-0.87109375</c:v>
                </c:pt>
                <c:pt idx="14509">
                  <c:v>-67.87109375</c:v>
                </c:pt>
                <c:pt idx="14510">
                  <c:v>-46.87109375</c:v>
                </c:pt>
                <c:pt idx="14511">
                  <c:v>65.12890625</c:v>
                </c:pt>
                <c:pt idx="14512">
                  <c:v>-88.87109375</c:v>
                </c:pt>
                <c:pt idx="14513">
                  <c:v>177.12890619999999</c:v>
                </c:pt>
                <c:pt idx="14514">
                  <c:v>37.12890625</c:v>
                </c:pt>
                <c:pt idx="14515">
                  <c:v>7.12890625</c:v>
                </c:pt>
                <c:pt idx="14516">
                  <c:v>65.12890625</c:v>
                </c:pt>
                <c:pt idx="14517">
                  <c:v>-38.87109375</c:v>
                </c:pt>
                <c:pt idx="14518">
                  <c:v>71.12890625</c:v>
                </c:pt>
                <c:pt idx="14519">
                  <c:v>-48.87109375</c:v>
                </c:pt>
                <c:pt idx="14520">
                  <c:v>-7.87109375</c:v>
                </c:pt>
                <c:pt idx="14521">
                  <c:v>14.12890625</c:v>
                </c:pt>
                <c:pt idx="14522">
                  <c:v>-0.87109375</c:v>
                </c:pt>
                <c:pt idx="14523">
                  <c:v>23.12890625</c:v>
                </c:pt>
                <c:pt idx="14524">
                  <c:v>-3.87109375</c:v>
                </c:pt>
                <c:pt idx="14525">
                  <c:v>55.12890625</c:v>
                </c:pt>
                <c:pt idx="14526">
                  <c:v>5.12890625</c:v>
                </c:pt>
                <c:pt idx="14527">
                  <c:v>36.12890625</c:v>
                </c:pt>
                <c:pt idx="14528">
                  <c:v>8.12890625</c:v>
                </c:pt>
                <c:pt idx="14529">
                  <c:v>-16.87109375</c:v>
                </c:pt>
                <c:pt idx="14530">
                  <c:v>-58.87109375</c:v>
                </c:pt>
                <c:pt idx="14531">
                  <c:v>-46.87109375</c:v>
                </c:pt>
                <c:pt idx="14532">
                  <c:v>84.12890625</c:v>
                </c:pt>
                <c:pt idx="14533">
                  <c:v>-11.87109375</c:v>
                </c:pt>
                <c:pt idx="14534">
                  <c:v>11.12890625</c:v>
                </c:pt>
                <c:pt idx="14535">
                  <c:v>-63.87109375</c:v>
                </c:pt>
                <c:pt idx="14536">
                  <c:v>-0.87109375</c:v>
                </c:pt>
                <c:pt idx="14537">
                  <c:v>-30.87109375</c:v>
                </c:pt>
                <c:pt idx="14538">
                  <c:v>29.12890625</c:v>
                </c:pt>
                <c:pt idx="14539">
                  <c:v>-17.87109375</c:v>
                </c:pt>
                <c:pt idx="14540">
                  <c:v>31.12890625</c:v>
                </c:pt>
                <c:pt idx="14541">
                  <c:v>29.12890625</c:v>
                </c:pt>
                <c:pt idx="14542">
                  <c:v>-29.87109375</c:v>
                </c:pt>
                <c:pt idx="14543">
                  <c:v>-25.87109375</c:v>
                </c:pt>
                <c:pt idx="14544">
                  <c:v>-30.87109375</c:v>
                </c:pt>
                <c:pt idx="14545">
                  <c:v>-78.87109375</c:v>
                </c:pt>
                <c:pt idx="14546">
                  <c:v>36.12890625</c:v>
                </c:pt>
                <c:pt idx="14547">
                  <c:v>89.12890625</c:v>
                </c:pt>
                <c:pt idx="14548">
                  <c:v>-33.87109375</c:v>
                </c:pt>
                <c:pt idx="14549">
                  <c:v>-46.87109375</c:v>
                </c:pt>
                <c:pt idx="14550">
                  <c:v>10.12890625</c:v>
                </c:pt>
                <c:pt idx="14551">
                  <c:v>32.12890625</c:v>
                </c:pt>
                <c:pt idx="14552">
                  <c:v>91.12890625</c:v>
                </c:pt>
                <c:pt idx="14553">
                  <c:v>39.12890625</c:v>
                </c:pt>
                <c:pt idx="14554">
                  <c:v>33.12890625</c:v>
                </c:pt>
                <c:pt idx="14555">
                  <c:v>32.12890625</c:v>
                </c:pt>
                <c:pt idx="14556">
                  <c:v>-12.87109375</c:v>
                </c:pt>
                <c:pt idx="14557">
                  <c:v>11.12890625</c:v>
                </c:pt>
                <c:pt idx="14558">
                  <c:v>22.12890625</c:v>
                </c:pt>
                <c:pt idx="14559">
                  <c:v>-15.87109375</c:v>
                </c:pt>
                <c:pt idx="14560">
                  <c:v>83.12890625</c:v>
                </c:pt>
                <c:pt idx="14561">
                  <c:v>32.12890625</c:v>
                </c:pt>
                <c:pt idx="14562">
                  <c:v>10.12890625</c:v>
                </c:pt>
                <c:pt idx="14563">
                  <c:v>-25.87109375</c:v>
                </c:pt>
                <c:pt idx="14564">
                  <c:v>132.12890619999999</c:v>
                </c:pt>
                <c:pt idx="14565">
                  <c:v>-0.87109375</c:v>
                </c:pt>
                <c:pt idx="14566">
                  <c:v>-41.87109375</c:v>
                </c:pt>
                <c:pt idx="14567">
                  <c:v>30.12890625</c:v>
                </c:pt>
                <c:pt idx="14568">
                  <c:v>22.12890625</c:v>
                </c:pt>
                <c:pt idx="14569">
                  <c:v>36.12890625</c:v>
                </c:pt>
                <c:pt idx="14570">
                  <c:v>82.12890625</c:v>
                </c:pt>
                <c:pt idx="14571">
                  <c:v>-15.87109375</c:v>
                </c:pt>
                <c:pt idx="14572">
                  <c:v>-10.87109375</c:v>
                </c:pt>
                <c:pt idx="14573">
                  <c:v>-15.87109375</c:v>
                </c:pt>
                <c:pt idx="14574">
                  <c:v>-22.87109375</c:v>
                </c:pt>
                <c:pt idx="14575">
                  <c:v>14.12890625</c:v>
                </c:pt>
                <c:pt idx="14576">
                  <c:v>13.12890625</c:v>
                </c:pt>
                <c:pt idx="14577">
                  <c:v>37.12890625</c:v>
                </c:pt>
                <c:pt idx="14578">
                  <c:v>83.12890625</c:v>
                </c:pt>
                <c:pt idx="14579">
                  <c:v>29.12890625</c:v>
                </c:pt>
                <c:pt idx="14580">
                  <c:v>-41.87109375</c:v>
                </c:pt>
                <c:pt idx="14581">
                  <c:v>-30.87109375</c:v>
                </c:pt>
                <c:pt idx="14582">
                  <c:v>22.12890625</c:v>
                </c:pt>
                <c:pt idx="14583">
                  <c:v>49.12890625</c:v>
                </c:pt>
                <c:pt idx="14584">
                  <c:v>43.12890625</c:v>
                </c:pt>
                <c:pt idx="14585">
                  <c:v>32.12890625</c:v>
                </c:pt>
                <c:pt idx="14586">
                  <c:v>58.12890625</c:v>
                </c:pt>
                <c:pt idx="14587">
                  <c:v>-13.87109375</c:v>
                </c:pt>
                <c:pt idx="14588">
                  <c:v>-104.8710938</c:v>
                </c:pt>
                <c:pt idx="14589">
                  <c:v>-84.87109375</c:v>
                </c:pt>
                <c:pt idx="14590">
                  <c:v>37.12890625</c:v>
                </c:pt>
                <c:pt idx="14591">
                  <c:v>19.12890625</c:v>
                </c:pt>
                <c:pt idx="14592">
                  <c:v>-3.87109375</c:v>
                </c:pt>
                <c:pt idx="14593">
                  <c:v>92.12890625</c:v>
                </c:pt>
                <c:pt idx="14594">
                  <c:v>23.12890625</c:v>
                </c:pt>
                <c:pt idx="14595">
                  <c:v>-84.87109375</c:v>
                </c:pt>
                <c:pt idx="14596">
                  <c:v>37.12890625</c:v>
                </c:pt>
                <c:pt idx="14597">
                  <c:v>39.12890625</c:v>
                </c:pt>
                <c:pt idx="14598">
                  <c:v>-42.87109375</c:v>
                </c:pt>
                <c:pt idx="14599">
                  <c:v>-4.87109375</c:v>
                </c:pt>
                <c:pt idx="14600">
                  <c:v>75.12890625</c:v>
                </c:pt>
                <c:pt idx="14601">
                  <c:v>-29.87109375</c:v>
                </c:pt>
                <c:pt idx="14602">
                  <c:v>27.12890625</c:v>
                </c:pt>
                <c:pt idx="14603">
                  <c:v>8.12890625</c:v>
                </c:pt>
                <c:pt idx="14604">
                  <c:v>-28.87109375</c:v>
                </c:pt>
                <c:pt idx="14605">
                  <c:v>29.1875</c:v>
                </c:pt>
                <c:pt idx="14606">
                  <c:v>-30.8125</c:v>
                </c:pt>
                <c:pt idx="14607">
                  <c:v>-33.8125</c:v>
                </c:pt>
                <c:pt idx="14608">
                  <c:v>47.1875</c:v>
                </c:pt>
                <c:pt idx="14609">
                  <c:v>25.1875</c:v>
                </c:pt>
                <c:pt idx="14610">
                  <c:v>-57.8125</c:v>
                </c:pt>
                <c:pt idx="14611">
                  <c:v>-15.8125</c:v>
                </c:pt>
                <c:pt idx="14612">
                  <c:v>24.1875</c:v>
                </c:pt>
                <c:pt idx="14613">
                  <c:v>7.1875</c:v>
                </c:pt>
                <c:pt idx="14614">
                  <c:v>-55.8125</c:v>
                </c:pt>
                <c:pt idx="14615">
                  <c:v>-108.8125</c:v>
                </c:pt>
                <c:pt idx="14616">
                  <c:v>-10.8125</c:v>
                </c:pt>
                <c:pt idx="14617">
                  <c:v>-26.8125</c:v>
                </c:pt>
                <c:pt idx="14618">
                  <c:v>-18.8125</c:v>
                </c:pt>
                <c:pt idx="14619">
                  <c:v>45.1875</c:v>
                </c:pt>
                <c:pt idx="14620">
                  <c:v>-54.8125</c:v>
                </c:pt>
                <c:pt idx="14621">
                  <c:v>14.1875</c:v>
                </c:pt>
                <c:pt idx="14622">
                  <c:v>77.1875</c:v>
                </c:pt>
                <c:pt idx="14623">
                  <c:v>-48.8125</c:v>
                </c:pt>
                <c:pt idx="14624">
                  <c:v>-28.8125</c:v>
                </c:pt>
                <c:pt idx="14625">
                  <c:v>-2.8125</c:v>
                </c:pt>
                <c:pt idx="14626">
                  <c:v>1.1875</c:v>
                </c:pt>
                <c:pt idx="14627">
                  <c:v>-15.8125</c:v>
                </c:pt>
                <c:pt idx="14628">
                  <c:v>11.1875</c:v>
                </c:pt>
                <c:pt idx="14629">
                  <c:v>-75.8125</c:v>
                </c:pt>
                <c:pt idx="14630">
                  <c:v>-28.8125</c:v>
                </c:pt>
                <c:pt idx="14631">
                  <c:v>-113.8125</c:v>
                </c:pt>
                <c:pt idx="14632">
                  <c:v>33.1875</c:v>
                </c:pt>
                <c:pt idx="14633">
                  <c:v>33.1875</c:v>
                </c:pt>
                <c:pt idx="14634">
                  <c:v>24.1875</c:v>
                </c:pt>
                <c:pt idx="14635">
                  <c:v>3.1875</c:v>
                </c:pt>
                <c:pt idx="14636">
                  <c:v>1.1875</c:v>
                </c:pt>
                <c:pt idx="14637">
                  <c:v>34.1875</c:v>
                </c:pt>
                <c:pt idx="14638">
                  <c:v>61.1875</c:v>
                </c:pt>
                <c:pt idx="14639">
                  <c:v>22.1875</c:v>
                </c:pt>
                <c:pt idx="14640">
                  <c:v>43.1875</c:v>
                </c:pt>
                <c:pt idx="14641">
                  <c:v>-94.8125</c:v>
                </c:pt>
                <c:pt idx="14642">
                  <c:v>-33.8125</c:v>
                </c:pt>
                <c:pt idx="14643">
                  <c:v>-11.8125</c:v>
                </c:pt>
                <c:pt idx="14644">
                  <c:v>-12.8125</c:v>
                </c:pt>
                <c:pt idx="14645">
                  <c:v>-23.8125</c:v>
                </c:pt>
                <c:pt idx="14646">
                  <c:v>66.1875</c:v>
                </c:pt>
                <c:pt idx="14647">
                  <c:v>-6.8125</c:v>
                </c:pt>
                <c:pt idx="14648">
                  <c:v>46.1875</c:v>
                </c:pt>
                <c:pt idx="14649">
                  <c:v>-26.8125</c:v>
                </c:pt>
                <c:pt idx="14650">
                  <c:v>24.1875</c:v>
                </c:pt>
                <c:pt idx="14651">
                  <c:v>-32.8125</c:v>
                </c:pt>
                <c:pt idx="14652">
                  <c:v>47.1875</c:v>
                </c:pt>
                <c:pt idx="14653">
                  <c:v>-7.8125</c:v>
                </c:pt>
                <c:pt idx="14654">
                  <c:v>-23.8125</c:v>
                </c:pt>
                <c:pt idx="14655">
                  <c:v>-38.8125</c:v>
                </c:pt>
                <c:pt idx="14656">
                  <c:v>36.1875</c:v>
                </c:pt>
                <c:pt idx="14657">
                  <c:v>-24.8125</c:v>
                </c:pt>
                <c:pt idx="14658">
                  <c:v>28.1875</c:v>
                </c:pt>
                <c:pt idx="14659">
                  <c:v>-5.8125</c:v>
                </c:pt>
                <c:pt idx="14660">
                  <c:v>15.1875</c:v>
                </c:pt>
                <c:pt idx="14661">
                  <c:v>-11.8125</c:v>
                </c:pt>
                <c:pt idx="14662">
                  <c:v>18.1875</c:v>
                </c:pt>
                <c:pt idx="14663">
                  <c:v>35.1875</c:v>
                </c:pt>
                <c:pt idx="14664">
                  <c:v>36.1875</c:v>
                </c:pt>
                <c:pt idx="14665">
                  <c:v>52.1875</c:v>
                </c:pt>
                <c:pt idx="14666">
                  <c:v>-54.8125</c:v>
                </c:pt>
                <c:pt idx="14667">
                  <c:v>59.1875</c:v>
                </c:pt>
                <c:pt idx="14668">
                  <c:v>37.1875</c:v>
                </c:pt>
                <c:pt idx="14669">
                  <c:v>-15.8125</c:v>
                </c:pt>
                <c:pt idx="14670">
                  <c:v>-22.8125</c:v>
                </c:pt>
                <c:pt idx="14671">
                  <c:v>21.1875</c:v>
                </c:pt>
                <c:pt idx="14672">
                  <c:v>24.1875</c:v>
                </c:pt>
                <c:pt idx="14673">
                  <c:v>-32.8125</c:v>
                </c:pt>
                <c:pt idx="14674">
                  <c:v>-5.8125</c:v>
                </c:pt>
                <c:pt idx="14675">
                  <c:v>13.1875</c:v>
                </c:pt>
                <c:pt idx="14676">
                  <c:v>48.1875</c:v>
                </c:pt>
                <c:pt idx="14677">
                  <c:v>-51.8125</c:v>
                </c:pt>
                <c:pt idx="14678">
                  <c:v>98.1875</c:v>
                </c:pt>
                <c:pt idx="14679">
                  <c:v>57.1875</c:v>
                </c:pt>
                <c:pt idx="14680">
                  <c:v>-50.8125</c:v>
                </c:pt>
                <c:pt idx="14681">
                  <c:v>-38.8125</c:v>
                </c:pt>
                <c:pt idx="14682">
                  <c:v>35.1875</c:v>
                </c:pt>
                <c:pt idx="14683">
                  <c:v>26.1875</c:v>
                </c:pt>
                <c:pt idx="14684">
                  <c:v>-11.8125</c:v>
                </c:pt>
                <c:pt idx="14685">
                  <c:v>38.1875</c:v>
                </c:pt>
                <c:pt idx="14686">
                  <c:v>83.1875</c:v>
                </c:pt>
                <c:pt idx="14687">
                  <c:v>59.1875</c:v>
                </c:pt>
                <c:pt idx="14688">
                  <c:v>-8.8125</c:v>
                </c:pt>
                <c:pt idx="14689">
                  <c:v>22.1875</c:v>
                </c:pt>
                <c:pt idx="14690">
                  <c:v>37.1875</c:v>
                </c:pt>
                <c:pt idx="14691">
                  <c:v>30.1875</c:v>
                </c:pt>
                <c:pt idx="14692">
                  <c:v>19.1875</c:v>
                </c:pt>
                <c:pt idx="14693">
                  <c:v>30.1875</c:v>
                </c:pt>
                <c:pt idx="14694">
                  <c:v>-71.8125</c:v>
                </c:pt>
                <c:pt idx="14695">
                  <c:v>-73.8125</c:v>
                </c:pt>
                <c:pt idx="14696">
                  <c:v>57.1875</c:v>
                </c:pt>
                <c:pt idx="14697">
                  <c:v>0.1875</c:v>
                </c:pt>
                <c:pt idx="14698">
                  <c:v>45.24609375</c:v>
                </c:pt>
                <c:pt idx="14699">
                  <c:v>35.24609375</c:v>
                </c:pt>
                <c:pt idx="14700">
                  <c:v>43.24609375</c:v>
                </c:pt>
                <c:pt idx="14701">
                  <c:v>39.24609375</c:v>
                </c:pt>
                <c:pt idx="14702">
                  <c:v>6.24609375</c:v>
                </c:pt>
                <c:pt idx="14703">
                  <c:v>-50.75390625</c:v>
                </c:pt>
                <c:pt idx="14704">
                  <c:v>57.24609375</c:v>
                </c:pt>
                <c:pt idx="14705">
                  <c:v>-17.75390625</c:v>
                </c:pt>
                <c:pt idx="14706">
                  <c:v>-64.75390625</c:v>
                </c:pt>
                <c:pt idx="14707">
                  <c:v>18.24609375</c:v>
                </c:pt>
                <c:pt idx="14708">
                  <c:v>58.24609375</c:v>
                </c:pt>
                <c:pt idx="14709">
                  <c:v>-34.75390625</c:v>
                </c:pt>
                <c:pt idx="14710">
                  <c:v>57.24609375</c:v>
                </c:pt>
                <c:pt idx="14711">
                  <c:v>54.24609375</c:v>
                </c:pt>
                <c:pt idx="14712">
                  <c:v>-5.75390625</c:v>
                </c:pt>
                <c:pt idx="14713">
                  <c:v>37.24609375</c:v>
                </c:pt>
                <c:pt idx="14714">
                  <c:v>-9.75390625</c:v>
                </c:pt>
                <c:pt idx="14715">
                  <c:v>-40.75390625</c:v>
                </c:pt>
                <c:pt idx="14716">
                  <c:v>86.24609375</c:v>
                </c:pt>
                <c:pt idx="14717">
                  <c:v>-14.75390625</c:v>
                </c:pt>
                <c:pt idx="14718">
                  <c:v>10.24609375</c:v>
                </c:pt>
                <c:pt idx="14719">
                  <c:v>-64.75390625</c:v>
                </c:pt>
                <c:pt idx="14720">
                  <c:v>-2.75390625</c:v>
                </c:pt>
                <c:pt idx="14721">
                  <c:v>10.24609375</c:v>
                </c:pt>
                <c:pt idx="14722">
                  <c:v>60.24609375</c:v>
                </c:pt>
                <c:pt idx="14723">
                  <c:v>-49.75390625</c:v>
                </c:pt>
                <c:pt idx="14724">
                  <c:v>4.24609375</c:v>
                </c:pt>
                <c:pt idx="14725">
                  <c:v>-60.75390625</c:v>
                </c:pt>
                <c:pt idx="14726">
                  <c:v>-46.75390625</c:v>
                </c:pt>
                <c:pt idx="14727">
                  <c:v>37.24609375</c:v>
                </c:pt>
                <c:pt idx="14728">
                  <c:v>13.24609375</c:v>
                </c:pt>
                <c:pt idx="14729">
                  <c:v>15.24609375</c:v>
                </c:pt>
                <c:pt idx="14730">
                  <c:v>72.24609375</c:v>
                </c:pt>
                <c:pt idx="14731">
                  <c:v>11.24609375</c:v>
                </c:pt>
                <c:pt idx="14732">
                  <c:v>23.24609375</c:v>
                </c:pt>
                <c:pt idx="14733">
                  <c:v>3.24609375</c:v>
                </c:pt>
                <c:pt idx="14734">
                  <c:v>71.24609375</c:v>
                </c:pt>
                <c:pt idx="14735">
                  <c:v>56.24609375</c:v>
                </c:pt>
                <c:pt idx="14736">
                  <c:v>21.24609375</c:v>
                </c:pt>
                <c:pt idx="14737">
                  <c:v>-0.75390625</c:v>
                </c:pt>
                <c:pt idx="14738">
                  <c:v>85.24609375</c:v>
                </c:pt>
                <c:pt idx="14739">
                  <c:v>-33.75390625</c:v>
                </c:pt>
                <c:pt idx="14740">
                  <c:v>12.24609375</c:v>
                </c:pt>
                <c:pt idx="14741">
                  <c:v>9.24609375</c:v>
                </c:pt>
                <c:pt idx="14742">
                  <c:v>33.24609375</c:v>
                </c:pt>
                <c:pt idx="14743">
                  <c:v>43.24609375</c:v>
                </c:pt>
                <c:pt idx="14744">
                  <c:v>18.24609375</c:v>
                </c:pt>
                <c:pt idx="14745">
                  <c:v>-12.75390625</c:v>
                </c:pt>
                <c:pt idx="14746">
                  <c:v>-9.75390625</c:v>
                </c:pt>
                <c:pt idx="14747">
                  <c:v>9.24609375</c:v>
                </c:pt>
                <c:pt idx="14748">
                  <c:v>-9.75390625</c:v>
                </c:pt>
                <c:pt idx="14749">
                  <c:v>18.24609375</c:v>
                </c:pt>
                <c:pt idx="14750">
                  <c:v>-44.75390625</c:v>
                </c:pt>
                <c:pt idx="14751">
                  <c:v>26.24609375</c:v>
                </c:pt>
                <c:pt idx="14752">
                  <c:v>-70.75390625</c:v>
                </c:pt>
                <c:pt idx="14753">
                  <c:v>-50.75390625</c:v>
                </c:pt>
                <c:pt idx="14754">
                  <c:v>89.24609375</c:v>
                </c:pt>
                <c:pt idx="14755">
                  <c:v>-25.75390625</c:v>
                </c:pt>
                <c:pt idx="14756">
                  <c:v>7.24609375</c:v>
                </c:pt>
                <c:pt idx="14757">
                  <c:v>28.24609375</c:v>
                </c:pt>
                <c:pt idx="14758">
                  <c:v>-1.75390625</c:v>
                </c:pt>
                <c:pt idx="14759">
                  <c:v>47.24609375</c:v>
                </c:pt>
                <c:pt idx="14760">
                  <c:v>-29.75390625</c:v>
                </c:pt>
                <c:pt idx="14761">
                  <c:v>26.24609375</c:v>
                </c:pt>
                <c:pt idx="14762">
                  <c:v>64.24609375</c:v>
                </c:pt>
                <c:pt idx="14763">
                  <c:v>-75.75390625</c:v>
                </c:pt>
                <c:pt idx="14764">
                  <c:v>15.24609375</c:v>
                </c:pt>
                <c:pt idx="14765">
                  <c:v>-4.75390625</c:v>
                </c:pt>
                <c:pt idx="14766">
                  <c:v>30.24609375</c:v>
                </c:pt>
                <c:pt idx="14767">
                  <c:v>-32.75390625</c:v>
                </c:pt>
                <c:pt idx="14768">
                  <c:v>21.24609375</c:v>
                </c:pt>
                <c:pt idx="14769">
                  <c:v>-0.75390625</c:v>
                </c:pt>
                <c:pt idx="14770">
                  <c:v>38.24609375</c:v>
                </c:pt>
                <c:pt idx="14771">
                  <c:v>50.24609375</c:v>
                </c:pt>
                <c:pt idx="14772">
                  <c:v>10.24609375</c:v>
                </c:pt>
                <c:pt idx="14773">
                  <c:v>27.24609375</c:v>
                </c:pt>
                <c:pt idx="14774">
                  <c:v>-16.75390625</c:v>
                </c:pt>
                <c:pt idx="14775">
                  <c:v>-8.75390625</c:v>
                </c:pt>
                <c:pt idx="14776">
                  <c:v>-54.75390625</c:v>
                </c:pt>
                <c:pt idx="14777">
                  <c:v>-54.75390625</c:v>
                </c:pt>
                <c:pt idx="14778">
                  <c:v>-29.75390625</c:v>
                </c:pt>
                <c:pt idx="14779">
                  <c:v>2.24609375</c:v>
                </c:pt>
                <c:pt idx="14780">
                  <c:v>-14.75390625</c:v>
                </c:pt>
                <c:pt idx="14781">
                  <c:v>53.24609375</c:v>
                </c:pt>
                <c:pt idx="14782">
                  <c:v>-15.75390625</c:v>
                </c:pt>
                <c:pt idx="14783">
                  <c:v>-75.05859375</c:v>
                </c:pt>
                <c:pt idx="14784">
                  <c:v>18.94140625</c:v>
                </c:pt>
                <c:pt idx="14785">
                  <c:v>23.94140625</c:v>
                </c:pt>
                <c:pt idx="14786">
                  <c:v>21.94140625</c:v>
                </c:pt>
                <c:pt idx="14787">
                  <c:v>-56.05859375</c:v>
                </c:pt>
                <c:pt idx="14788">
                  <c:v>22.94140625</c:v>
                </c:pt>
                <c:pt idx="14789">
                  <c:v>-46.05859375</c:v>
                </c:pt>
                <c:pt idx="14790">
                  <c:v>-28.05859375</c:v>
                </c:pt>
                <c:pt idx="14791">
                  <c:v>22.94140625</c:v>
                </c:pt>
                <c:pt idx="14792">
                  <c:v>43.94140625</c:v>
                </c:pt>
                <c:pt idx="14793">
                  <c:v>-88.05859375</c:v>
                </c:pt>
                <c:pt idx="14794">
                  <c:v>-30.05859375</c:v>
                </c:pt>
                <c:pt idx="14795">
                  <c:v>37.94140625</c:v>
                </c:pt>
                <c:pt idx="14796">
                  <c:v>-15.05859375</c:v>
                </c:pt>
                <c:pt idx="14797">
                  <c:v>10.94140625</c:v>
                </c:pt>
                <c:pt idx="14798">
                  <c:v>-83.05859375</c:v>
                </c:pt>
                <c:pt idx="14799">
                  <c:v>-60.05859375</c:v>
                </c:pt>
                <c:pt idx="14800">
                  <c:v>-47.05859375</c:v>
                </c:pt>
                <c:pt idx="14801">
                  <c:v>94.94140625</c:v>
                </c:pt>
                <c:pt idx="14802">
                  <c:v>-19.05859375</c:v>
                </c:pt>
                <c:pt idx="14803">
                  <c:v>99.94140625</c:v>
                </c:pt>
                <c:pt idx="14804">
                  <c:v>78.94140625</c:v>
                </c:pt>
                <c:pt idx="14805">
                  <c:v>-36.05859375</c:v>
                </c:pt>
                <c:pt idx="14806">
                  <c:v>18.94140625</c:v>
                </c:pt>
                <c:pt idx="14807">
                  <c:v>-28.05859375</c:v>
                </c:pt>
                <c:pt idx="14808">
                  <c:v>51.94140625</c:v>
                </c:pt>
                <c:pt idx="14809">
                  <c:v>-54.05859375</c:v>
                </c:pt>
                <c:pt idx="14810">
                  <c:v>-68.05859375</c:v>
                </c:pt>
                <c:pt idx="14811">
                  <c:v>-48.05859375</c:v>
                </c:pt>
                <c:pt idx="14812">
                  <c:v>-2.05859375</c:v>
                </c:pt>
                <c:pt idx="14813">
                  <c:v>30.94140625</c:v>
                </c:pt>
                <c:pt idx="14814">
                  <c:v>-24.05859375</c:v>
                </c:pt>
                <c:pt idx="14815">
                  <c:v>-1.05859375</c:v>
                </c:pt>
                <c:pt idx="14816">
                  <c:v>4.94140625</c:v>
                </c:pt>
                <c:pt idx="14817">
                  <c:v>-16.05859375</c:v>
                </c:pt>
                <c:pt idx="14818">
                  <c:v>-70.05859375</c:v>
                </c:pt>
                <c:pt idx="14819">
                  <c:v>-39.05859375</c:v>
                </c:pt>
                <c:pt idx="14820">
                  <c:v>23.94140625</c:v>
                </c:pt>
                <c:pt idx="14821">
                  <c:v>-36.05859375</c:v>
                </c:pt>
                <c:pt idx="14822">
                  <c:v>-58.05859375</c:v>
                </c:pt>
                <c:pt idx="14823">
                  <c:v>61.94140625</c:v>
                </c:pt>
                <c:pt idx="14824">
                  <c:v>4.94140625</c:v>
                </c:pt>
                <c:pt idx="14825">
                  <c:v>65.94140625</c:v>
                </c:pt>
                <c:pt idx="14826">
                  <c:v>7.94140625</c:v>
                </c:pt>
                <c:pt idx="14827">
                  <c:v>-5.859375E-2</c:v>
                </c:pt>
                <c:pt idx="14828">
                  <c:v>40.94140625</c:v>
                </c:pt>
                <c:pt idx="14829">
                  <c:v>13.94140625</c:v>
                </c:pt>
                <c:pt idx="14830">
                  <c:v>-43.05859375</c:v>
                </c:pt>
                <c:pt idx="14831">
                  <c:v>50.94140625</c:v>
                </c:pt>
                <c:pt idx="14832">
                  <c:v>-3.05859375</c:v>
                </c:pt>
                <c:pt idx="14833">
                  <c:v>15.94140625</c:v>
                </c:pt>
                <c:pt idx="14834">
                  <c:v>-89.05859375</c:v>
                </c:pt>
                <c:pt idx="14835">
                  <c:v>-15.05859375</c:v>
                </c:pt>
                <c:pt idx="14836">
                  <c:v>2.94140625</c:v>
                </c:pt>
                <c:pt idx="14837">
                  <c:v>-30.05859375</c:v>
                </c:pt>
                <c:pt idx="14838">
                  <c:v>25.94140625</c:v>
                </c:pt>
                <c:pt idx="14839">
                  <c:v>76.94140625</c:v>
                </c:pt>
                <c:pt idx="14840">
                  <c:v>10.94140625</c:v>
                </c:pt>
                <c:pt idx="14841">
                  <c:v>-71.05859375</c:v>
                </c:pt>
                <c:pt idx="14842">
                  <c:v>-3.05859375</c:v>
                </c:pt>
                <c:pt idx="14843">
                  <c:v>-70.05859375</c:v>
                </c:pt>
                <c:pt idx="14844">
                  <c:v>-69.05859375</c:v>
                </c:pt>
                <c:pt idx="14845">
                  <c:v>8.94140625</c:v>
                </c:pt>
                <c:pt idx="14846">
                  <c:v>-25.05859375</c:v>
                </c:pt>
                <c:pt idx="14847">
                  <c:v>-6.05859375</c:v>
                </c:pt>
                <c:pt idx="14848">
                  <c:v>53.94140625</c:v>
                </c:pt>
                <c:pt idx="14849">
                  <c:v>-48.05859375</c:v>
                </c:pt>
                <c:pt idx="14850">
                  <c:v>-73.05859375</c:v>
                </c:pt>
                <c:pt idx="14851">
                  <c:v>18.94140625</c:v>
                </c:pt>
                <c:pt idx="14852">
                  <c:v>-16.05859375</c:v>
                </c:pt>
                <c:pt idx="14853">
                  <c:v>21.94140625</c:v>
                </c:pt>
                <c:pt idx="14854">
                  <c:v>33.94140625</c:v>
                </c:pt>
                <c:pt idx="14855">
                  <c:v>-65.05859375</c:v>
                </c:pt>
                <c:pt idx="14856">
                  <c:v>0.94140625</c:v>
                </c:pt>
                <c:pt idx="14857">
                  <c:v>-105.0585938</c:v>
                </c:pt>
                <c:pt idx="14858">
                  <c:v>-83.05859375</c:v>
                </c:pt>
                <c:pt idx="14859">
                  <c:v>-46.05859375</c:v>
                </c:pt>
                <c:pt idx="14860">
                  <c:v>29.94140625</c:v>
                </c:pt>
                <c:pt idx="14861">
                  <c:v>11.94140625</c:v>
                </c:pt>
                <c:pt idx="14862">
                  <c:v>-30.05859375</c:v>
                </c:pt>
                <c:pt idx="14863">
                  <c:v>-76.05859375</c:v>
                </c:pt>
                <c:pt idx="14864">
                  <c:v>-24.05859375</c:v>
                </c:pt>
                <c:pt idx="14865">
                  <c:v>-23.05859375</c:v>
                </c:pt>
                <c:pt idx="14866">
                  <c:v>8.94140625</c:v>
                </c:pt>
                <c:pt idx="14867">
                  <c:v>-12.05859375</c:v>
                </c:pt>
                <c:pt idx="14868">
                  <c:v>14.94140625</c:v>
                </c:pt>
                <c:pt idx="14869">
                  <c:v>52.94140625</c:v>
                </c:pt>
                <c:pt idx="14870">
                  <c:v>-72.05859375</c:v>
                </c:pt>
                <c:pt idx="14871">
                  <c:v>4.94140625</c:v>
                </c:pt>
                <c:pt idx="14872">
                  <c:v>43.94140625</c:v>
                </c:pt>
                <c:pt idx="14873">
                  <c:v>3.94140625</c:v>
                </c:pt>
                <c:pt idx="14874">
                  <c:v>-12.05859375</c:v>
                </c:pt>
                <c:pt idx="14875">
                  <c:v>-39.05859375</c:v>
                </c:pt>
                <c:pt idx="14876">
                  <c:v>-44.05859375</c:v>
                </c:pt>
                <c:pt idx="14877">
                  <c:v>42.94140625</c:v>
                </c:pt>
                <c:pt idx="14878">
                  <c:v>-17.05859375</c:v>
                </c:pt>
                <c:pt idx="14879">
                  <c:v>4.94140625</c:v>
                </c:pt>
                <c:pt idx="14880">
                  <c:v>-61.05859375</c:v>
                </c:pt>
                <c:pt idx="14881">
                  <c:v>-21.05859375</c:v>
                </c:pt>
                <c:pt idx="14882">
                  <c:v>-47.05859375</c:v>
                </c:pt>
                <c:pt idx="14883">
                  <c:v>-29.05859375</c:v>
                </c:pt>
                <c:pt idx="14884">
                  <c:v>133.94140619999999</c:v>
                </c:pt>
                <c:pt idx="14885">
                  <c:v>-17.05859375</c:v>
                </c:pt>
                <c:pt idx="14886">
                  <c:v>-20.05859375</c:v>
                </c:pt>
                <c:pt idx="14887">
                  <c:v>47.94140625</c:v>
                </c:pt>
                <c:pt idx="14888">
                  <c:v>55.94140625</c:v>
                </c:pt>
                <c:pt idx="14889">
                  <c:v>-73.765625</c:v>
                </c:pt>
                <c:pt idx="14890">
                  <c:v>20.234375</c:v>
                </c:pt>
                <c:pt idx="14891">
                  <c:v>-15.765625</c:v>
                </c:pt>
                <c:pt idx="14892">
                  <c:v>-47.765625</c:v>
                </c:pt>
                <c:pt idx="14893">
                  <c:v>38.234375</c:v>
                </c:pt>
                <c:pt idx="14894">
                  <c:v>-7.765625</c:v>
                </c:pt>
                <c:pt idx="14895">
                  <c:v>8.234375</c:v>
                </c:pt>
                <c:pt idx="14896">
                  <c:v>64.234375</c:v>
                </c:pt>
                <c:pt idx="14897">
                  <c:v>-72.765625</c:v>
                </c:pt>
                <c:pt idx="14898">
                  <c:v>38.234375</c:v>
                </c:pt>
                <c:pt idx="14899">
                  <c:v>-4.765625</c:v>
                </c:pt>
                <c:pt idx="14900">
                  <c:v>-49.765625</c:v>
                </c:pt>
                <c:pt idx="14901">
                  <c:v>-75.765625</c:v>
                </c:pt>
                <c:pt idx="14902">
                  <c:v>19.234375</c:v>
                </c:pt>
                <c:pt idx="14903">
                  <c:v>67.234375</c:v>
                </c:pt>
                <c:pt idx="14904">
                  <c:v>32.234375</c:v>
                </c:pt>
                <c:pt idx="14905">
                  <c:v>-13.765625</c:v>
                </c:pt>
                <c:pt idx="14906">
                  <c:v>10.234375</c:v>
                </c:pt>
                <c:pt idx="14907">
                  <c:v>-98.765625</c:v>
                </c:pt>
                <c:pt idx="14908">
                  <c:v>1.234375</c:v>
                </c:pt>
                <c:pt idx="14909">
                  <c:v>11.234375</c:v>
                </c:pt>
                <c:pt idx="14910">
                  <c:v>27.234375</c:v>
                </c:pt>
                <c:pt idx="14911">
                  <c:v>-20.765625</c:v>
                </c:pt>
                <c:pt idx="14912">
                  <c:v>91.234375</c:v>
                </c:pt>
                <c:pt idx="14913">
                  <c:v>15.234375</c:v>
                </c:pt>
                <c:pt idx="14914">
                  <c:v>3.234375</c:v>
                </c:pt>
                <c:pt idx="14915">
                  <c:v>2.234375</c:v>
                </c:pt>
                <c:pt idx="14916">
                  <c:v>-23.765625</c:v>
                </c:pt>
                <c:pt idx="14917">
                  <c:v>-142.765625</c:v>
                </c:pt>
                <c:pt idx="14918">
                  <c:v>39.234375</c:v>
                </c:pt>
                <c:pt idx="14919">
                  <c:v>-2.765625</c:v>
                </c:pt>
                <c:pt idx="14920">
                  <c:v>-34.765625</c:v>
                </c:pt>
                <c:pt idx="14921">
                  <c:v>13.234375</c:v>
                </c:pt>
                <c:pt idx="14922">
                  <c:v>-41.765625</c:v>
                </c:pt>
                <c:pt idx="14923">
                  <c:v>-75.765625</c:v>
                </c:pt>
                <c:pt idx="14924">
                  <c:v>29.234375</c:v>
                </c:pt>
                <c:pt idx="14925">
                  <c:v>103.234375</c:v>
                </c:pt>
                <c:pt idx="14926">
                  <c:v>-20.765625</c:v>
                </c:pt>
                <c:pt idx="14927">
                  <c:v>54.234375</c:v>
                </c:pt>
                <c:pt idx="14928">
                  <c:v>110.234375</c:v>
                </c:pt>
                <c:pt idx="14929">
                  <c:v>61.234375</c:v>
                </c:pt>
                <c:pt idx="14930">
                  <c:v>31.234375</c:v>
                </c:pt>
                <c:pt idx="14931">
                  <c:v>-40.765625</c:v>
                </c:pt>
                <c:pt idx="14932">
                  <c:v>-2.765625</c:v>
                </c:pt>
                <c:pt idx="14933">
                  <c:v>2.234375</c:v>
                </c:pt>
                <c:pt idx="14934">
                  <c:v>-6.765625</c:v>
                </c:pt>
                <c:pt idx="14935">
                  <c:v>5.234375</c:v>
                </c:pt>
                <c:pt idx="14936">
                  <c:v>-15.765625</c:v>
                </c:pt>
                <c:pt idx="14937">
                  <c:v>27.234375</c:v>
                </c:pt>
                <c:pt idx="14938">
                  <c:v>-35.765625</c:v>
                </c:pt>
                <c:pt idx="14939">
                  <c:v>-34.765625</c:v>
                </c:pt>
                <c:pt idx="14940">
                  <c:v>53.234375</c:v>
                </c:pt>
                <c:pt idx="14941">
                  <c:v>60.234375</c:v>
                </c:pt>
                <c:pt idx="14942">
                  <c:v>43.234375</c:v>
                </c:pt>
                <c:pt idx="14943">
                  <c:v>75.234375</c:v>
                </c:pt>
                <c:pt idx="14944">
                  <c:v>-5.765625</c:v>
                </c:pt>
                <c:pt idx="14945">
                  <c:v>12.234375</c:v>
                </c:pt>
                <c:pt idx="14946">
                  <c:v>-45.765625</c:v>
                </c:pt>
                <c:pt idx="14947">
                  <c:v>52.234375</c:v>
                </c:pt>
                <c:pt idx="14948">
                  <c:v>-11.765625</c:v>
                </c:pt>
                <c:pt idx="14949">
                  <c:v>-59.765625</c:v>
                </c:pt>
                <c:pt idx="14950">
                  <c:v>55.234375</c:v>
                </c:pt>
                <c:pt idx="14951">
                  <c:v>-21.765625</c:v>
                </c:pt>
                <c:pt idx="14952">
                  <c:v>105.234375</c:v>
                </c:pt>
                <c:pt idx="14953">
                  <c:v>-46.765625</c:v>
                </c:pt>
                <c:pt idx="14954">
                  <c:v>-42.765625</c:v>
                </c:pt>
                <c:pt idx="14955">
                  <c:v>-13.765625</c:v>
                </c:pt>
                <c:pt idx="14956">
                  <c:v>56.234375</c:v>
                </c:pt>
                <c:pt idx="14957">
                  <c:v>-70.765625</c:v>
                </c:pt>
                <c:pt idx="14958">
                  <c:v>30.234375</c:v>
                </c:pt>
                <c:pt idx="14959">
                  <c:v>-61.765625</c:v>
                </c:pt>
                <c:pt idx="14960">
                  <c:v>-16.765625</c:v>
                </c:pt>
                <c:pt idx="14961">
                  <c:v>-16.765625</c:v>
                </c:pt>
                <c:pt idx="14962">
                  <c:v>21.234375</c:v>
                </c:pt>
                <c:pt idx="14963">
                  <c:v>-45.765625</c:v>
                </c:pt>
                <c:pt idx="14964">
                  <c:v>29.234375</c:v>
                </c:pt>
                <c:pt idx="14965">
                  <c:v>32.234375</c:v>
                </c:pt>
                <c:pt idx="14966">
                  <c:v>-60.765625</c:v>
                </c:pt>
                <c:pt idx="14967">
                  <c:v>-21.765625</c:v>
                </c:pt>
                <c:pt idx="14968">
                  <c:v>-40.765625</c:v>
                </c:pt>
                <c:pt idx="14969">
                  <c:v>19.234375</c:v>
                </c:pt>
                <c:pt idx="14970">
                  <c:v>-26.765625</c:v>
                </c:pt>
                <c:pt idx="14971">
                  <c:v>-26.765625</c:v>
                </c:pt>
                <c:pt idx="14972">
                  <c:v>-2.765625</c:v>
                </c:pt>
                <c:pt idx="14973">
                  <c:v>22.234375</c:v>
                </c:pt>
                <c:pt idx="14974">
                  <c:v>-61.765625</c:v>
                </c:pt>
                <c:pt idx="14975">
                  <c:v>39.234375</c:v>
                </c:pt>
                <c:pt idx="14976">
                  <c:v>-2.765625</c:v>
                </c:pt>
                <c:pt idx="14977">
                  <c:v>-112.765625</c:v>
                </c:pt>
                <c:pt idx="14978">
                  <c:v>46.234375</c:v>
                </c:pt>
                <c:pt idx="14979">
                  <c:v>25.234375</c:v>
                </c:pt>
                <c:pt idx="14980">
                  <c:v>-18.765625</c:v>
                </c:pt>
                <c:pt idx="14981">
                  <c:v>-31.765625</c:v>
                </c:pt>
                <c:pt idx="14982">
                  <c:v>8.234375</c:v>
                </c:pt>
                <c:pt idx="14983">
                  <c:v>-4.765625</c:v>
                </c:pt>
                <c:pt idx="14984">
                  <c:v>-44.765625</c:v>
                </c:pt>
                <c:pt idx="14985">
                  <c:v>11.234375</c:v>
                </c:pt>
                <c:pt idx="14986">
                  <c:v>-25.765625</c:v>
                </c:pt>
                <c:pt idx="14987">
                  <c:v>21.234375</c:v>
                </c:pt>
                <c:pt idx="14988">
                  <c:v>-24.765625</c:v>
                </c:pt>
                <c:pt idx="14989">
                  <c:v>35.16796875</c:v>
                </c:pt>
                <c:pt idx="14990">
                  <c:v>-43.83203125</c:v>
                </c:pt>
                <c:pt idx="14991">
                  <c:v>0.16796875</c:v>
                </c:pt>
                <c:pt idx="14992">
                  <c:v>-28.83203125</c:v>
                </c:pt>
                <c:pt idx="14993">
                  <c:v>-19.83203125</c:v>
                </c:pt>
                <c:pt idx="14994">
                  <c:v>-13.83203125</c:v>
                </c:pt>
                <c:pt idx="14995">
                  <c:v>88.16796875</c:v>
                </c:pt>
                <c:pt idx="14996">
                  <c:v>-25.83203125</c:v>
                </c:pt>
                <c:pt idx="14997">
                  <c:v>22.16796875</c:v>
                </c:pt>
                <c:pt idx="14998">
                  <c:v>45.16796875</c:v>
                </c:pt>
                <c:pt idx="14999">
                  <c:v>-0.83203125</c:v>
                </c:pt>
                <c:pt idx="15000">
                  <c:v>-0.83203125</c:v>
                </c:pt>
                <c:pt idx="15001">
                  <c:v>1.16796875</c:v>
                </c:pt>
                <c:pt idx="15002">
                  <c:v>50.16796875</c:v>
                </c:pt>
                <c:pt idx="15003">
                  <c:v>23.16796875</c:v>
                </c:pt>
                <c:pt idx="15004">
                  <c:v>-30.83203125</c:v>
                </c:pt>
                <c:pt idx="15005">
                  <c:v>81.16796875</c:v>
                </c:pt>
                <c:pt idx="15006">
                  <c:v>-18.83203125</c:v>
                </c:pt>
                <c:pt idx="15007">
                  <c:v>21.16796875</c:v>
                </c:pt>
                <c:pt idx="15008">
                  <c:v>-2.83203125</c:v>
                </c:pt>
                <c:pt idx="15009">
                  <c:v>35.16796875</c:v>
                </c:pt>
                <c:pt idx="15010">
                  <c:v>1.16796875</c:v>
                </c:pt>
                <c:pt idx="15011">
                  <c:v>59.16796875</c:v>
                </c:pt>
                <c:pt idx="15012">
                  <c:v>-50.83203125</c:v>
                </c:pt>
                <c:pt idx="15013">
                  <c:v>-14.83203125</c:v>
                </c:pt>
                <c:pt idx="15014">
                  <c:v>33.16796875</c:v>
                </c:pt>
                <c:pt idx="15015">
                  <c:v>34.16796875</c:v>
                </c:pt>
                <c:pt idx="15016">
                  <c:v>-51.83203125</c:v>
                </c:pt>
                <c:pt idx="15017">
                  <c:v>25.16796875</c:v>
                </c:pt>
                <c:pt idx="15018">
                  <c:v>0.16796875</c:v>
                </c:pt>
                <c:pt idx="15019">
                  <c:v>38.16796875</c:v>
                </c:pt>
                <c:pt idx="15020">
                  <c:v>27.16796875</c:v>
                </c:pt>
                <c:pt idx="15021">
                  <c:v>37.16796875</c:v>
                </c:pt>
                <c:pt idx="15022">
                  <c:v>-22.83203125</c:v>
                </c:pt>
                <c:pt idx="15023">
                  <c:v>28.16796875</c:v>
                </c:pt>
                <c:pt idx="15024">
                  <c:v>-93.83203125</c:v>
                </c:pt>
                <c:pt idx="15025">
                  <c:v>24.16796875</c:v>
                </c:pt>
                <c:pt idx="15026">
                  <c:v>29.16796875</c:v>
                </c:pt>
                <c:pt idx="15027">
                  <c:v>63.16796875</c:v>
                </c:pt>
                <c:pt idx="15028">
                  <c:v>64.16796875</c:v>
                </c:pt>
                <c:pt idx="15029">
                  <c:v>-45.83203125</c:v>
                </c:pt>
                <c:pt idx="15030">
                  <c:v>-27.83203125</c:v>
                </c:pt>
                <c:pt idx="15031">
                  <c:v>-32.83203125</c:v>
                </c:pt>
                <c:pt idx="15032">
                  <c:v>41.16796875</c:v>
                </c:pt>
                <c:pt idx="15033">
                  <c:v>62.16796875</c:v>
                </c:pt>
                <c:pt idx="15034">
                  <c:v>17.16796875</c:v>
                </c:pt>
                <c:pt idx="15035">
                  <c:v>-41.83203125</c:v>
                </c:pt>
                <c:pt idx="15036">
                  <c:v>-62.83203125</c:v>
                </c:pt>
                <c:pt idx="15037">
                  <c:v>3.16796875</c:v>
                </c:pt>
                <c:pt idx="15038">
                  <c:v>-61.83203125</c:v>
                </c:pt>
                <c:pt idx="15039">
                  <c:v>-60.83203125</c:v>
                </c:pt>
                <c:pt idx="15040">
                  <c:v>-2.83203125</c:v>
                </c:pt>
                <c:pt idx="15041">
                  <c:v>51.16796875</c:v>
                </c:pt>
                <c:pt idx="15042">
                  <c:v>-0.83203125</c:v>
                </c:pt>
                <c:pt idx="15043">
                  <c:v>-39.83203125</c:v>
                </c:pt>
                <c:pt idx="15044">
                  <c:v>-64.83203125</c:v>
                </c:pt>
                <c:pt idx="15045">
                  <c:v>-38.83203125</c:v>
                </c:pt>
                <c:pt idx="15046">
                  <c:v>24.16796875</c:v>
                </c:pt>
                <c:pt idx="15047">
                  <c:v>-2.83203125</c:v>
                </c:pt>
                <c:pt idx="15048">
                  <c:v>16.16796875</c:v>
                </c:pt>
                <c:pt idx="15049">
                  <c:v>-15.83203125</c:v>
                </c:pt>
                <c:pt idx="15050">
                  <c:v>-4.83203125</c:v>
                </c:pt>
                <c:pt idx="15051">
                  <c:v>-18.83203125</c:v>
                </c:pt>
                <c:pt idx="15052">
                  <c:v>-47.83203125</c:v>
                </c:pt>
                <c:pt idx="15053">
                  <c:v>9.16796875</c:v>
                </c:pt>
                <c:pt idx="15054">
                  <c:v>-62.83203125</c:v>
                </c:pt>
                <c:pt idx="15055">
                  <c:v>-48.83203125</c:v>
                </c:pt>
                <c:pt idx="15056">
                  <c:v>-55.83203125</c:v>
                </c:pt>
                <c:pt idx="15057">
                  <c:v>30.16796875</c:v>
                </c:pt>
                <c:pt idx="15058">
                  <c:v>17.16796875</c:v>
                </c:pt>
                <c:pt idx="15059">
                  <c:v>54.16796875</c:v>
                </c:pt>
                <c:pt idx="15060">
                  <c:v>17.16796875</c:v>
                </c:pt>
                <c:pt idx="15061">
                  <c:v>72.16796875</c:v>
                </c:pt>
                <c:pt idx="15062">
                  <c:v>-16.83203125</c:v>
                </c:pt>
                <c:pt idx="15063">
                  <c:v>-12.83203125</c:v>
                </c:pt>
                <c:pt idx="15064">
                  <c:v>-28.83203125</c:v>
                </c:pt>
                <c:pt idx="15065">
                  <c:v>-11.83203125</c:v>
                </c:pt>
                <c:pt idx="15066">
                  <c:v>-26.83203125</c:v>
                </c:pt>
                <c:pt idx="15067">
                  <c:v>-30.83203125</c:v>
                </c:pt>
                <c:pt idx="15068">
                  <c:v>20.16796875</c:v>
                </c:pt>
                <c:pt idx="15069">
                  <c:v>-61.83203125</c:v>
                </c:pt>
                <c:pt idx="15070">
                  <c:v>41.16796875</c:v>
                </c:pt>
                <c:pt idx="15071">
                  <c:v>31.16796875</c:v>
                </c:pt>
                <c:pt idx="15072">
                  <c:v>-76.83203125</c:v>
                </c:pt>
                <c:pt idx="15073">
                  <c:v>-54.83203125</c:v>
                </c:pt>
                <c:pt idx="15074">
                  <c:v>91.16796875</c:v>
                </c:pt>
                <c:pt idx="15075">
                  <c:v>9.16796875</c:v>
                </c:pt>
                <c:pt idx="15076">
                  <c:v>73.16796875</c:v>
                </c:pt>
                <c:pt idx="15077">
                  <c:v>19.16796875</c:v>
                </c:pt>
                <c:pt idx="15078">
                  <c:v>-73.83203125</c:v>
                </c:pt>
                <c:pt idx="15079">
                  <c:v>-20.83203125</c:v>
                </c:pt>
                <c:pt idx="15080">
                  <c:v>62.16796875</c:v>
                </c:pt>
                <c:pt idx="15081">
                  <c:v>-6.83203125</c:v>
                </c:pt>
                <c:pt idx="15082">
                  <c:v>15.16796875</c:v>
                </c:pt>
                <c:pt idx="15083">
                  <c:v>-53.83203125</c:v>
                </c:pt>
                <c:pt idx="15084">
                  <c:v>42.16796875</c:v>
                </c:pt>
                <c:pt idx="15085">
                  <c:v>26.16796875</c:v>
                </c:pt>
                <c:pt idx="15086">
                  <c:v>5.16796875</c:v>
                </c:pt>
                <c:pt idx="15087">
                  <c:v>31.16796875</c:v>
                </c:pt>
                <c:pt idx="15088">
                  <c:v>-19.83203125</c:v>
                </c:pt>
                <c:pt idx="15089">
                  <c:v>36.16796875</c:v>
                </c:pt>
                <c:pt idx="15090">
                  <c:v>56.16796875</c:v>
                </c:pt>
                <c:pt idx="15091">
                  <c:v>-39.83203125</c:v>
                </c:pt>
                <c:pt idx="15092">
                  <c:v>-5.83203125</c:v>
                </c:pt>
                <c:pt idx="15093">
                  <c:v>-46.83203125</c:v>
                </c:pt>
                <c:pt idx="15094">
                  <c:v>6.16796875</c:v>
                </c:pt>
                <c:pt idx="15095">
                  <c:v>-52.83203125</c:v>
                </c:pt>
                <c:pt idx="15096">
                  <c:v>-29.83203125</c:v>
                </c:pt>
                <c:pt idx="15097">
                  <c:v>-20.83203125</c:v>
                </c:pt>
                <c:pt idx="15098">
                  <c:v>77.16796875</c:v>
                </c:pt>
                <c:pt idx="15099">
                  <c:v>69.16796875</c:v>
                </c:pt>
                <c:pt idx="15100">
                  <c:v>60.16796875</c:v>
                </c:pt>
                <c:pt idx="15101">
                  <c:v>-18.83203125</c:v>
                </c:pt>
                <c:pt idx="15102">
                  <c:v>77.16796875</c:v>
                </c:pt>
                <c:pt idx="15103">
                  <c:v>95.16796875</c:v>
                </c:pt>
                <c:pt idx="15104">
                  <c:v>79.16796875</c:v>
                </c:pt>
                <c:pt idx="15105">
                  <c:v>26.16796875</c:v>
                </c:pt>
                <c:pt idx="15106">
                  <c:v>14.16796875</c:v>
                </c:pt>
                <c:pt idx="15107">
                  <c:v>25.16796875</c:v>
                </c:pt>
                <c:pt idx="15108">
                  <c:v>31.16796875</c:v>
                </c:pt>
                <c:pt idx="15109">
                  <c:v>-2.83203125</c:v>
                </c:pt>
                <c:pt idx="15110">
                  <c:v>17.16796875</c:v>
                </c:pt>
                <c:pt idx="15111">
                  <c:v>17.16796875</c:v>
                </c:pt>
                <c:pt idx="15112">
                  <c:v>80.16796875</c:v>
                </c:pt>
                <c:pt idx="15113">
                  <c:v>-67.83203125</c:v>
                </c:pt>
                <c:pt idx="15114">
                  <c:v>-104.8710938</c:v>
                </c:pt>
                <c:pt idx="15115">
                  <c:v>-38.87109375</c:v>
                </c:pt>
                <c:pt idx="15116">
                  <c:v>16.12890625</c:v>
                </c:pt>
                <c:pt idx="15117">
                  <c:v>-10.87109375</c:v>
                </c:pt>
                <c:pt idx="15118">
                  <c:v>58.12890625</c:v>
                </c:pt>
                <c:pt idx="15119">
                  <c:v>-5.87109375</c:v>
                </c:pt>
                <c:pt idx="15120">
                  <c:v>55.12890625</c:v>
                </c:pt>
                <c:pt idx="15121">
                  <c:v>-24.87109375</c:v>
                </c:pt>
                <c:pt idx="15122">
                  <c:v>-50.87109375</c:v>
                </c:pt>
                <c:pt idx="15123">
                  <c:v>14.12890625</c:v>
                </c:pt>
                <c:pt idx="15124">
                  <c:v>15.12890625</c:v>
                </c:pt>
                <c:pt idx="15125">
                  <c:v>-0.87109375</c:v>
                </c:pt>
                <c:pt idx="15126">
                  <c:v>56.12890625</c:v>
                </c:pt>
                <c:pt idx="15127">
                  <c:v>36.12890625</c:v>
                </c:pt>
                <c:pt idx="15128">
                  <c:v>-17.87109375</c:v>
                </c:pt>
                <c:pt idx="15129">
                  <c:v>3.12890625</c:v>
                </c:pt>
                <c:pt idx="15130">
                  <c:v>-17.87109375</c:v>
                </c:pt>
                <c:pt idx="15131">
                  <c:v>38.12890625</c:v>
                </c:pt>
                <c:pt idx="15132">
                  <c:v>58.12890625</c:v>
                </c:pt>
                <c:pt idx="15133">
                  <c:v>-42.87109375</c:v>
                </c:pt>
                <c:pt idx="15134">
                  <c:v>-32.87109375</c:v>
                </c:pt>
                <c:pt idx="15135">
                  <c:v>-13.87109375</c:v>
                </c:pt>
                <c:pt idx="15136">
                  <c:v>9.12890625</c:v>
                </c:pt>
                <c:pt idx="15137">
                  <c:v>13.12890625</c:v>
                </c:pt>
                <c:pt idx="15138">
                  <c:v>-21.87109375</c:v>
                </c:pt>
                <c:pt idx="15139">
                  <c:v>-21.87109375</c:v>
                </c:pt>
                <c:pt idx="15140">
                  <c:v>-23.87109375</c:v>
                </c:pt>
                <c:pt idx="15141">
                  <c:v>-19.87109375</c:v>
                </c:pt>
                <c:pt idx="15142">
                  <c:v>9.12890625</c:v>
                </c:pt>
                <c:pt idx="15143">
                  <c:v>-76.87109375</c:v>
                </c:pt>
                <c:pt idx="15144">
                  <c:v>30.12890625</c:v>
                </c:pt>
                <c:pt idx="15145">
                  <c:v>33.12890625</c:v>
                </c:pt>
                <c:pt idx="15146">
                  <c:v>-41.87109375</c:v>
                </c:pt>
                <c:pt idx="15147">
                  <c:v>-12.87109375</c:v>
                </c:pt>
                <c:pt idx="15148">
                  <c:v>-80.87109375</c:v>
                </c:pt>
                <c:pt idx="15149">
                  <c:v>-68.87109375</c:v>
                </c:pt>
                <c:pt idx="15150">
                  <c:v>-79.87109375</c:v>
                </c:pt>
                <c:pt idx="15151">
                  <c:v>-38.87109375</c:v>
                </c:pt>
                <c:pt idx="15152">
                  <c:v>36.12890625</c:v>
                </c:pt>
                <c:pt idx="15153">
                  <c:v>-33.87109375</c:v>
                </c:pt>
                <c:pt idx="15154">
                  <c:v>-43.87109375</c:v>
                </c:pt>
                <c:pt idx="15155">
                  <c:v>29.12890625</c:v>
                </c:pt>
                <c:pt idx="15156">
                  <c:v>-16.87109375</c:v>
                </c:pt>
                <c:pt idx="15157">
                  <c:v>-95.87109375</c:v>
                </c:pt>
                <c:pt idx="15158">
                  <c:v>39.12890625</c:v>
                </c:pt>
                <c:pt idx="15159">
                  <c:v>84.12890625</c:v>
                </c:pt>
                <c:pt idx="15160">
                  <c:v>25.12890625</c:v>
                </c:pt>
                <c:pt idx="15161">
                  <c:v>-7.87109375</c:v>
                </c:pt>
                <c:pt idx="15162">
                  <c:v>27.12890625</c:v>
                </c:pt>
                <c:pt idx="15163">
                  <c:v>13.12890625</c:v>
                </c:pt>
                <c:pt idx="15164">
                  <c:v>-43.87109375</c:v>
                </c:pt>
                <c:pt idx="15165">
                  <c:v>-0.87109375</c:v>
                </c:pt>
                <c:pt idx="15166">
                  <c:v>12.12890625</c:v>
                </c:pt>
                <c:pt idx="15167">
                  <c:v>-39.87109375</c:v>
                </c:pt>
                <c:pt idx="15168">
                  <c:v>-4.87109375</c:v>
                </c:pt>
                <c:pt idx="15169">
                  <c:v>33.12890625</c:v>
                </c:pt>
                <c:pt idx="15170">
                  <c:v>35.12890625</c:v>
                </c:pt>
                <c:pt idx="15171">
                  <c:v>54.12890625</c:v>
                </c:pt>
                <c:pt idx="15172">
                  <c:v>-93.87109375</c:v>
                </c:pt>
                <c:pt idx="15173">
                  <c:v>-28.87109375</c:v>
                </c:pt>
                <c:pt idx="15174">
                  <c:v>-89.87109375</c:v>
                </c:pt>
                <c:pt idx="15175">
                  <c:v>44.12890625</c:v>
                </c:pt>
                <c:pt idx="15176">
                  <c:v>-96.87109375</c:v>
                </c:pt>
                <c:pt idx="15177">
                  <c:v>-59.87109375</c:v>
                </c:pt>
                <c:pt idx="15178">
                  <c:v>36.12890625</c:v>
                </c:pt>
                <c:pt idx="15179">
                  <c:v>-2.87109375</c:v>
                </c:pt>
                <c:pt idx="15180">
                  <c:v>-31.87109375</c:v>
                </c:pt>
                <c:pt idx="15181">
                  <c:v>-38.87109375</c:v>
                </c:pt>
                <c:pt idx="15182">
                  <c:v>-31.87109375</c:v>
                </c:pt>
                <c:pt idx="15183">
                  <c:v>-40.87109375</c:v>
                </c:pt>
                <c:pt idx="15184">
                  <c:v>-71.87109375</c:v>
                </c:pt>
                <c:pt idx="15185">
                  <c:v>40.12890625</c:v>
                </c:pt>
                <c:pt idx="15186">
                  <c:v>-23.87109375</c:v>
                </c:pt>
                <c:pt idx="15187">
                  <c:v>-37.87109375</c:v>
                </c:pt>
                <c:pt idx="15188">
                  <c:v>-57.87109375</c:v>
                </c:pt>
                <c:pt idx="15189">
                  <c:v>83.12890625</c:v>
                </c:pt>
                <c:pt idx="15190">
                  <c:v>4.33984375</c:v>
                </c:pt>
                <c:pt idx="15191">
                  <c:v>-14.66015625</c:v>
                </c:pt>
                <c:pt idx="15192">
                  <c:v>-89.66015625</c:v>
                </c:pt>
                <c:pt idx="15193">
                  <c:v>-37.66015625</c:v>
                </c:pt>
                <c:pt idx="15194">
                  <c:v>-64.66015625</c:v>
                </c:pt>
                <c:pt idx="15195">
                  <c:v>30.33984375</c:v>
                </c:pt>
                <c:pt idx="15196">
                  <c:v>19.33984375</c:v>
                </c:pt>
                <c:pt idx="15197">
                  <c:v>-5.66015625</c:v>
                </c:pt>
                <c:pt idx="15198">
                  <c:v>9.33984375</c:v>
                </c:pt>
                <c:pt idx="15199">
                  <c:v>25.33984375</c:v>
                </c:pt>
                <c:pt idx="15200">
                  <c:v>70.33984375</c:v>
                </c:pt>
                <c:pt idx="15201">
                  <c:v>-15.66015625</c:v>
                </c:pt>
                <c:pt idx="15202">
                  <c:v>12.33984375</c:v>
                </c:pt>
                <c:pt idx="15203">
                  <c:v>42.33984375</c:v>
                </c:pt>
                <c:pt idx="15204">
                  <c:v>54.33984375</c:v>
                </c:pt>
                <c:pt idx="15205">
                  <c:v>-22.66015625</c:v>
                </c:pt>
                <c:pt idx="15206">
                  <c:v>-2.66015625</c:v>
                </c:pt>
                <c:pt idx="15207">
                  <c:v>59.33984375</c:v>
                </c:pt>
                <c:pt idx="15208">
                  <c:v>-57.66015625</c:v>
                </c:pt>
                <c:pt idx="15209">
                  <c:v>-58.66015625</c:v>
                </c:pt>
                <c:pt idx="15210">
                  <c:v>-18.66015625</c:v>
                </c:pt>
                <c:pt idx="15211">
                  <c:v>61.33984375</c:v>
                </c:pt>
                <c:pt idx="15212">
                  <c:v>-21.66015625</c:v>
                </c:pt>
                <c:pt idx="15213">
                  <c:v>7.33984375</c:v>
                </c:pt>
                <c:pt idx="15214">
                  <c:v>-15.66015625</c:v>
                </c:pt>
                <c:pt idx="15215">
                  <c:v>34.33984375</c:v>
                </c:pt>
                <c:pt idx="15216">
                  <c:v>33.33984375</c:v>
                </c:pt>
                <c:pt idx="15217">
                  <c:v>-79.66015625</c:v>
                </c:pt>
                <c:pt idx="15218">
                  <c:v>17.33984375</c:v>
                </c:pt>
                <c:pt idx="15219">
                  <c:v>-46.66015625</c:v>
                </c:pt>
                <c:pt idx="15220">
                  <c:v>-11.66015625</c:v>
                </c:pt>
                <c:pt idx="15221">
                  <c:v>-64.66015625</c:v>
                </c:pt>
                <c:pt idx="15222">
                  <c:v>-28.66015625</c:v>
                </c:pt>
                <c:pt idx="15223">
                  <c:v>12.33984375</c:v>
                </c:pt>
                <c:pt idx="15224">
                  <c:v>68.33984375</c:v>
                </c:pt>
                <c:pt idx="15225">
                  <c:v>52.33984375</c:v>
                </c:pt>
                <c:pt idx="15226">
                  <c:v>60.33984375</c:v>
                </c:pt>
                <c:pt idx="15227">
                  <c:v>-10.66015625</c:v>
                </c:pt>
                <c:pt idx="15228">
                  <c:v>-8.66015625</c:v>
                </c:pt>
                <c:pt idx="15229">
                  <c:v>-10.66015625</c:v>
                </c:pt>
                <c:pt idx="15230">
                  <c:v>-31.66015625</c:v>
                </c:pt>
                <c:pt idx="15231">
                  <c:v>-100.6601562</c:v>
                </c:pt>
                <c:pt idx="15232">
                  <c:v>-15.66015625</c:v>
                </c:pt>
                <c:pt idx="15233">
                  <c:v>-24.66015625</c:v>
                </c:pt>
                <c:pt idx="15234">
                  <c:v>-46.66015625</c:v>
                </c:pt>
                <c:pt idx="15235">
                  <c:v>11.33984375</c:v>
                </c:pt>
                <c:pt idx="15236">
                  <c:v>87.33984375</c:v>
                </c:pt>
                <c:pt idx="15237">
                  <c:v>70.33984375</c:v>
                </c:pt>
                <c:pt idx="15238">
                  <c:v>-18.66015625</c:v>
                </c:pt>
                <c:pt idx="15239">
                  <c:v>-5.66015625</c:v>
                </c:pt>
                <c:pt idx="15240">
                  <c:v>13.33984375</c:v>
                </c:pt>
                <c:pt idx="15241">
                  <c:v>-6.66015625</c:v>
                </c:pt>
                <c:pt idx="15242">
                  <c:v>-52.66015625</c:v>
                </c:pt>
                <c:pt idx="15243">
                  <c:v>16.33984375</c:v>
                </c:pt>
                <c:pt idx="15244">
                  <c:v>-97.66015625</c:v>
                </c:pt>
                <c:pt idx="15245">
                  <c:v>27.33984375</c:v>
                </c:pt>
                <c:pt idx="15246">
                  <c:v>35.33984375</c:v>
                </c:pt>
                <c:pt idx="15247">
                  <c:v>-14.66015625</c:v>
                </c:pt>
                <c:pt idx="15248">
                  <c:v>-29.66015625</c:v>
                </c:pt>
                <c:pt idx="15249">
                  <c:v>43.33984375</c:v>
                </c:pt>
                <c:pt idx="15250">
                  <c:v>-13.66015625</c:v>
                </c:pt>
                <c:pt idx="15251">
                  <c:v>17.33984375</c:v>
                </c:pt>
                <c:pt idx="15252">
                  <c:v>-33.66015625</c:v>
                </c:pt>
                <c:pt idx="15253">
                  <c:v>-9.66015625</c:v>
                </c:pt>
                <c:pt idx="15254">
                  <c:v>-65.66015625</c:v>
                </c:pt>
                <c:pt idx="15255">
                  <c:v>14.33984375</c:v>
                </c:pt>
                <c:pt idx="15256">
                  <c:v>49.33984375</c:v>
                </c:pt>
                <c:pt idx="15257">
                  <c:v>7.33984375</c:v>
                </c:pt>
                <c:pt idx="15258">
                  <c:v>-38.66015625</c:v>
                </c:pt>
                <c:pt idx="15259">
                  <c:v>58.33984375</c:v>
                </c:pt>
                <c:pt idx="15260">
                  <c:v>42.33984375</c:v>
                </c:pt>
                <c:pt idx="15261">
                  <c:v>80.33984375</c:v>
                </c:pt>
                <c:pt idx="15262">
                  <c:v>4.33984375</c:v>
                </c:pt>
                <c:pt idx="15263">
                  <c:v>30.33984375</c:v>
                </c:pt>
                <c:pt idx="15264">
                  <c:v>24.33984375</c:v>
                </c:pt>
                <c:pt idx="15265">
                  <c:v>44.33984375</c:v>
                </c:pt>
                <c:pt idx="15266">
                  <c:v>24.33984375</c:v>
                </c:pt>
                <c:pt idx="15267">
                  <c:v>1.33984375</c:v>
                </c:pt>
                <c:pt idx="15268">
                  <c:v>1.33984375</c:v>
                </c:pt>
                <c:pt idx="15269">
                  <c:v>7.33984375</c:v>
                </c:pt>
                <c:pt idx="15270">
                  <c:v>41.33984375</c:v>
                </c:pt>
                <c:pt idx="15271">
                  <c:v>-44.66015625</c:v>
                </c:pt>
                <c:pt idx="15272">
                  <c:v>31.33984375</c:v>
                </c:pt>
                <c:pt idx="15273">
                  <c:v>32.33984375</c:v>
                </c:pt>
                <c:pt idx="15274">
                  <c:v>-11.66015625</c:v>
                </c:pt>
                <c:pt idx="15275">
                  <c:v>67.33984375</c:v>
                </c:pt>
                <c:pt idx="15276">
                  <c:v>-77.66015625</c:v>
                </c:pt>
                <c:pt idx="15277">
                  <c:v>-13.66015625</c:v>
                </c:pt>
                <c:pt idx="15278">
                  <c:v>-22.66015625</c:v>
                </c:pt>
                <c:pt idx="15279">
                  <c:v>-15.66015625</c:v>
                </c:pt>
                <c:pt idx="15280">
                  <c:v>-53.66015625</c:v>
                </c:pt>
                <c:pt idx="15281">
                  <c:v>-40.66015625</c:v>
                </c:pt>
                <c:pt idx="15282">
                  <c:v>-70.66015625</c:v>
                </c:pt>
                <c:pt idx="15283">
                  <c:v>-7.66015625</c:v>
                </c:pt>
                <c:pt idx="15284">
                  <c:v>12.33984375</c:v>
                </c:pt>
                <c:pt idx="15285">
                  <c:v>33.33984375</c:v>
                </c:pt>
                <c:pt idx="15286">
                  <c:v>12.33984375</c:v>
                </c:pt>
                <c:pt idx="15287">
                  <c:v>-28.66015625</c:v>
                </c:pt>
                <c:pt idx="15288">
                  <c:v>-49.66015625</c:v>
                </c:pt>
                <c:pt idx="15289">
                  <c:v>27.33984375</c:v>
                </c:pt>
                <c:pt idx="15290">
                  <c:v>-34.66015625</c:v>
                </c:pt>
                <c:pt idx="15291">
                  <c:v>-3.66015625</c:v>
                </c:pt>
                <c:pt idx="15292">
                  <c:v>-8.66015625</c:v>
                </c:pt>
                <c:pt idx="15293">
                  <c:v>-17.66015625</c:v>
                </c:pt>
                <c:pt idx="15294">
                  <c:v>-74.66015625</c:v>
                </c:pt>
                <c:pt idx="15295">
                  <c:v>44.33984375</c:v>
                </c:pt>
                <c:pt idx="15296">
                  <c:v>-32.66015625</c:v>
                </c:pt>
                <c:pt idx="15297">
                  <c:v>-52.66015625</c:v>
                </c:pt>
                <c:pt idx="15298">
                  <c:v>-27.87109375</c:v>
                </c:pt>
                <c:pt idx="15299">
                  <c:v>-7.87109375</c:v>
                </c:pt>
                <c:pt idx="15300">
                  <c:v>-22.87109375</c:v>
                </c:pt>
                <c:pt idx="15301">
                  <c:v>46.12890625</c:v>
                </c:pt>
                <c:pt idx="15302">
                  <c:v>2.12890625</c:v>
                </c:pt>
                <c:pt idx="15303">
                  <c:v>27.12890625</c:v>
                </c:pt>
                <c:pt idx="15304">
                  <c:v>-46.87109375</c:v>
                </c:pt>
                <c:pt idx="15305">
                  <c:v>27.12890625</c:v>
                </c:pt>
                <c:pt idx="15306">
                  <c:v>38.12890625</c:v>
                </c:pt>
                <c:pt idx="15307">
                  <c:v>-1.87109375</c:v>
                </c:pt>
                <c:pt idx="15308">
                  <c:v>45.12890625</c:v>
                </c:pt>
                <c:pt idx="15309">
                  <c:v>-47.87109375</c:v>
                </c:pt>
                <c:pt idx="15310">
                  <c:v>-16.87109375</c:v>
                </c:pt>
                <c:pt idx="15311">
                  <c:v>-49.87109375</c:v>
                </c:pt>
                <c:pt idx="15312">
                  <c:v>-5.87109375</c:v>
                </c:pt>
                <c:pt idx="15313">
                  <c:v>24.12890625</c:v>
                </c:pt>
                <c:pt idx="15314">
                  <c:v>-16.87109375</c:v>
                </c:pt>
                <c:pt idx="15315">
                  <c:v>29.12890625</c:v>
                </c:pt>
                <c:pt idx="15316">
                  <c:v>-33.87109375</c:v>
                </c:pt>
                <c:pt idx="15317">
                  <c:v>-39.87109375</c:v>
                </c:pt>
                <c:pt idx="15318">
                  <c:v>-16.87109375</c:v>
                </c:pt>
                <c:pt idx="15319">
                  <c:v>-47.87109375</c:v>
                </c:pt>
                <c:pt idx="15320">
                  <c:v>-71.87109375</c:v>
                </c:pt>
                <c:pt idx="15321">
                  <c:v>19.12890625</c:v>
                </c:pt>
                <c:pt idx="15322">
                  <c:v>11.12890625</c:v>
                </c:pt>
                <c:pt idx="15323">
                  <c:v>-25.87109375</c:v>
                </c:pt>
                <c:pt idx="15324">
                  <c:v>-4.87109375</c:v>
                </c:pt>
                <c:pt idx="15325">
                  <c:v>-29.87109375</c:v>
                </c:pt>
                <c:pt idx="15326">
                  <c:v>4.12890625</c:v>
                </c:pt>
                <c:pt idx="15327">
                  <c:v>-44.87109375</c:v>
                </c:pt>
                <c:pt idx="15328">
                  <c:v>4.12890625</c:v>
                </c:pt>
                <c:pt idx="15329">
                  <c:v>-3.87109375</c:v>
                </c:pt>
                <c:pt idx="15330">
                  <c:v>-37.87109375</c:v>
                </c:pt>
                <c:pt idx="15331">
                  <c:v>-0.87109375</c:v>
                </c:pt>
                <c:pt idx="15332">
                  <c:v>-19.87109375</c:v>
                </c:pt>
                <c:pt idx="15333">
                  <c:v>-6.87109375</c:v>
                </c:pt>
                <c:pt idx="15334">
                  <c:v>-15.87109375</c:v>
                </c:pt>
                <c:pt idx="15335">
                  <c:v>46.12890625</c:v>
                </c:pt>
                <c:pt idx="15336">
                  <c:v>29.12890625</c:v>
                </c:pt>
                <c:pt idx="15337">
                  <c:v>-4.87109375</c:v>
                </c:pt>
                <c:pt idx="15338">
                  <c:v>5.12890625</c:v>
                </c:pt>
                <c:pt idx="15339">
                  <c:v>-33.87109375</c:v>
                </c:pt>
                <c:pt idx="15340">
                  <c:v>34.12890625</c:v>
                </c:pt>
                <c:pt idx="15341">
                  <c:v>71.12890625</c:v>
                </c:pt>
                <c:pt idx="15342">
                  <c:v>0.12890625</c:v>
                </c:pt>
                <c:pt idx="15343">
                  <c:v>-72.87109375</c:v>
                </c:pt>
                <c:pt idx="15344">
                  <c:v>-10.87109375</c:v>
                </c:pt>
                <c:pt idx="15345">
                  <c:v>-14.87109375</c:v>
                </c:pt>
                <c:pt idx="15346">
                  <c:v>50.12890625</c:v>
                </c:pt>
                <c:pt idx="15347">
                  <c:v>-9.87109375</c:v>
                </c:pt>
                <c:pt idx="15348">
                  <c:v>32.12890625</c:v>
                </c:pt>
                <c:pt idx="15349">
                  <c:v>-0.87109375</c:v>
                </c:pt>
                <c:pt idx="15350">
                  <c:v>15.12890625</c:v>
                </c:pt>
                <c:pt idx="15351">
                  <c:v>-56.87109375</c:v>
                </c:pt>
                <c:pt idx="15352">
                  <c:v>44.12890625</c:v>
                </c:pt>
                <c:pt idx="15353">
                  <c:v>-31.87109375</c:v>
                </c:pt>
                <c:pt idx="15354">
                  <c:v>-7.87109375</c:v>
                </c:pt>
                <c:pt idx="15355">
                  <c:v>-34.87109375</c:v>
                </c:pt>
                <c:pt idx="15356">
                  <c:v>52.12890625</c:v>
                </c:pt>
                <c:pt idx="15357">
                  <c:v>24.12890625</c:v>
                </c:pt>
                <c:pt idx="15358">
                  <c:v>-38.87109375</c:v>
                </c:pt>
                <c:pt idx="15359">
                  <c:v>11.12890625</c:v>
                </c:pt>
                <c:pt idx="15360">
                  <c:v>-111.8710938</c:v>
                </c:pt>
                <c:pt idx="15361">
                  <c:v>-6.87109375</c:v>
                </c:pt>
                <c:pt idx="15362">
                  <c:v>71.12890625</c:v>
                </c:pt>
                <c:pt idx="15363">
                  <c:v>5.12890625</c:v>
                </c:pt>
                <c:pt idx="15364">
                  <c:v>27.12890625</c:v>
                </c:pt>
                <c:pt idx="15365">
                  <c:v>-51.87109375</c:v>
                </c:pt>
                <c:pt idx="15366">
                  <c:v>-54.87109375</c:v>
                </c:pt>
                <c:pt idx="15367">
                  <c:v>-58.87109375</c:v>
                </c:pt>
                <c:pt idx="15368">
                  <c:v>-33.87109375</c:v>
                </c:pt>
                <c:pt idx="15369">
                  <c:v>-71.87109375</c:v>
                </c:pt>
                <c:pt idx="15370">
                  <c:v>27.12890625</c:v>
                </c:pt>
                <c:pt idx="15371">
                  <c:v>-0.87109375</c:v>
                </c:pt>
                <c:pt idx="15372">
                  <c:v>-44.87109375</c:v>
                </c:pt>
                <c:pt idx="15373">
                  <c:v>48.12890625</c:v>
                </c:pt>
                <c:pt idx="15374">
                  <c:v>6.12890625</c:v>
                </c:pt>
                <c:pt idx="15375">
                  <c:v>-25.87109375</c:v>
                </c:pt>
                <c:pt idx="15376">
                  <c:v>108.1289062</c:v>
                </c:pt>
                <c:pt idx="15377">
                  <c:v>29.12890625</c:v>
                </c:pt>
                <c:pt idx="15378">
                  <c:v>-43.87109375</c:v>
                </c:pt>
                <c:pt idx="15379">
                  <c:v>12.12890625</c:v>
                </c:pt>
                <c:pt idx="15380">
                  <c:v>55.12890625</c:v>
                </c:pt>
                <c:pt idx="15381">
                  <c:v>29.12890625</c:v>
                </c:pt>
                <c:pt idx="15382">
                  <c:v>36.12890625</c:v>
                </c:pt>
                <c:pt idx="15383">
                  <c:v>1.12890625</c:v>
                </c:pt>
                <c:pt idx="15384">
                  <c:v>7.12890625</c:v>
                </c:pt>
                <c:pt idx="15385">
                  <c:v>-59.87109375</c:v>
                </c:pt>
                <c:pt idx="15386">
                  <c:v>46.12890625</c:v>
                </c:pt>
                <c:pt idx="15387">
                  <c:v>-72.87109375</c:v>
                </c:pt>
                <c:pt idx="15388">
                  <c:v>22.12890625</c:v>
                </c:pt>
                <c:pt idx="15389">
                  <c:v>-23.87109375</c:v>
                </c:pt>
                <c:pt idx="15390">
                  <c:v>-32.87109375</c:v>
                </c:pt>
                <c:pt idx="15391">
                  <c:v>-0.87109375</c:v>
                </c:pt>
                <c:pt idx="15392">
                  <c:v>-50.87109375</c:v>
                </c:pt>
                <c:pt idx="15393">
                  <c:v>22.12890625</c:v>
                </c:pt>
                <c:pt idx="15394">
                  <c:v>-39.87109375</c:v>
                </c:pt>
                <c:pt idx="15395">
                  <c:v>-12.87109375</c:v>
                </c:pt>
                <c:pt idx="15396">
                  <c:v>7.12890625</c:v>
                </c:pt>
                <c:pt idx="15397">
                  <c:v>10.12890625</c:v>
                </c:pt>
                <c:pt idx="15398">
                  <c:v>47.1875</c:v>
                </c:pt>
                <c:pt idx="15399">
                  <c:v>14.1875</c:v>
                </c:pt>
                <c:pt idx="15400">
                  <c:v>-48.8125</c:v>
                </c:pt>
                <c:pt idx="15401">
                  <c:v>36.1875</c:v>
                </c:pt>
                <c:pt idx="15402">
                  <c:v>28.1875</c:v>
                </c:pt>
                <c:pt idx="15403">
                  <c:v>51.1875</c:v>
                </c:pt>
                <c:pt idx="15404">
                  <c:v>4.1875</c:v>
                </c:pt>
                <c:pt idx="15405">
                  <c:v>13.1875</c:v>
                </c:pt>
                <c:pt idx="15406">
                  <c:v>-45.8125</c:v>
                </c:pt>
                <c:pt idx="15407">
                  <c:v>-10.8125</c:v>
                </c:pt>
                <c:pt idx="15408">
                  <c:v>69.1875</c:v>
                </c:pt>
                <c:pt idx="15409">
                  <c:v>-1.8125</c:v>
                </c:pt>
                <c:pt idx="15410">
                  <c:v>-30.8125</c:v>
                </c:pt>
                <c:pt idx="15411">
                  <c:v>-36.8125</c:v>
                </c:pt>
                <c:pt idx="15412">
                  <c:v>-43.8125</c:v>
                </c:pt>
                <c:pt idx="15413">
                  <c:v>26.1875</c:v>
                </c:pt>
                <c:pt idx="15414">
                  <c:v>37.1875</c:v>
                </c:pt>
                <c:pt idx="15415">
                  <c:v>-22.8125</c:v>
                </c:pt>
                <c:pt idx="15416">
                  <c:v>21.1875</c:v>
                </c:pt>
                <c:pt idx="15417">
                  <c:v>-16.8125</c:v>
                </c:pt>
                <c:pt idx="15418">
                  <c:v>12.1875</c:v>
                </c:pt>
                <c:pt idx="15419">
                  <c:v>-15.8125</c:v>
                </c:pt>
                <c:pt idx="15420">
                  <c:v>6.1875</c:v>
                </c:pt>
                <c:pt idx="15421">
                  <c:v>0.1875</c:v>
                </c:pt>
                <c:pt idx="15422">
                  <c:v>76.1875</c:v>
                </c:pt>
                <c:pt idx="15423">
                  <c:v>-27.8125</c:v>
                </c:pt>
                <c:pt idx="15424">
                  <c:v>60.1875</c:v>
                </c:pt>
                <c:pt idx="15425">
                  <c:v>-18.8125</c:v>
                </c:pt>
                <c:pt idx="15426">
                  <c:v>-6.8125</c:v>
                </c:pt>
                <c:pt idx="15427">
                  <c:v>59.1875</c:v>
                </c:pt>
                <c:pt idx="15428">
                  <c:v>7.1875</c:v>
                </c:pt>
                <c:pt idx="15429">
                  <c:v>-54.8125</c:v>
                </c:pt>
                <c:pt idx="15430">
                  <c:v>18.1875</c:v>
                </c:pt>
                <c:pt idx="15431">
                  <c:v>-13.8125</c:v>
                </c:pt>
                <c:pt idx="15432">
                  <c:v>-51.8125</c:v>
                </c:pt>
                <c:pt idx="15433">
                  <c:v>-12.8125</c:v>
                </c:pt>
                <c:pt idx="15434">
                  <c:v>21.1875</c:v>
                </c:pt>
                <c:pt idx="15435">
                  <c:v>-80.8125</c:v>
                </c:pt>
                <c:pt idx="15436">
                  <c:v>-8.8125</c:v>
                </c:pt>
                <c:pt idx="15437">
                  <c:v>9.1875</c:v>
                </c:pt>
                <c:pt idx="15438">
                  <c:v>79.1875</c:v>
                </c:pt>
                <c:pt idx="15439">
                  <c:v>-9.8125</c:v>
                </c:pt>
                <c:pt idx="15440">
                  <c:v>60.1875</c:v>
                </c:pt>
                <c:pt idx="15441">
                  <c:v>18.1875</c:v>
                </c:pt>
                <c:pt idx="15442">
                  <c:v>100.1875</c:v>
                </c:pt>
                <c:pt idx="15443">
                  <c:v>-39.8125</c:v>
                </c:pt>
                <c:pt idx="15444">
                  <c:v>100.1875</c:v>
                </c:pt>
                <c:pt idx="15445">
                  <c:v>61.1875</c:v>
                </c:pt>
                <c:pt idx="15446">
                  <c:v>-1.8125</c:v>
                </c:pt>
                <c:pt idx="15447">
                  <c:v>-17.8125</c:v>
                </c:pt>
                <c:pt idx="15448">
                  <c:v>32.1875</c:v>
                </c:pt>
                <c:pt idx="15449">
                  <c:v>117.1875</c:v>
                </c:pt>
                <c:pt idx="15450">
                  <c:v>-74.8125</c:v>
                </c:pt>
                <c:pt idx="15451">
                  <c:v>-7.8125</c:v>
                </c:pt>
                <c:pt idx="15452">
                  <c:v>27.1875</c:v>
                </c:pt>
                <c:pt idx="15453">
                  <c:v>103.1875</c:v>
                </c:pt>
                <c:pt idx="15454">
                  <c:v>-31.8125</c:v>
                </c:pt>
                <c:pt idx="15455">
                  <c:v>11.1875</c:v>
                </c:pt>
                <c:pt idx="15456">
                  <c:v>66.1875</c:v>
                </c:pt>
                <c:pt idx="15457">
                  <c:v>6.1875</c:v>
                </c:pt>
                <c:pt idx="15458">
                  <c:v>-38.8125</c:v>
                </c:pt>
                <c:pt idx="15459">
                  <c:v>88.1875</c:v>
                </c:pt>
                <c:pt idx="15460">
                  <c:v>-12.8125</c:v>
                </c:pt>
                <c:pt idx="15461">
                  <c:v>39.1875</c:v>
                </c:pt>
                <c:pt idx="15462">
                  <c:v>61.1875</c:v>
                </c:pt>
                <c:pt idx="15463">
                  <c:v>29.1875</c:v>
                </c:pt>
                <c:pt idx="15464">
                  <c:v>11.1875</c:v>
                </c:pt>
                <c:pt idx="15465">
                  <c:v>16.1875</c:v>
                </c:pt>
                <c:pt idx="15466">
                  <c:v>38.1875</c:v>
                </c:pt>
                <c:pt idx="15467">
                  <c:v>32.1875</c:v>
                </c:pt>
                <c:pt idx="15468">
                  <c:v>94.1875</c:v>
                </c:pt>
                <c:pt idx="15469">
                  <c:v>27.1875</c:v>
                </c:pt>
                <c:pt idx="15470">
                  <c:v>21.1875</c:v>
                </c:pt>
                <c:pt idx="15471">
                  <c:v>86.1875</c:v>
                </c:pt>
                <c:pt idx="15472">
                  <c:v>-15.8125</c:v>
                </c:pt>
                <c:pt idx="15473">
                  <c:v>2.1875</c:v>
                </c:pt>
                <c:pt idx="15474">
                  <c:v>48.1875</c:v>
                </c:pt>
                <c:pt idx="15475">
                  <c:v>-30.8125</c:v>
                </c:pt>
                <c:pt idx="15476">
                  <c:v>5.1875</c:v>
                </c:pt>
                <c:pt idx="15477">
                  <c:v>-25.8125</c:v>
                </c:pt>
                <c:pt idx="15478">
                  <c:v>34.1875</c:v>
                </c:pt>
                <c:pt idx="15479">
                  <c:v>11.1875</c:v>
                </c:pt>
                <c:pt idx="15480">
                  <c:v>20.1875</c:v>
                </c:pt>
                <c:pt idx="15481">
                  <c:v>49.1875</c:v>
                </c:pt>
                <c:pt idx="15482">
                  <c:v>10.1875</c:v>
                </c:pt>
                <c:pt idx="15483">
                  <c:v>-39.8125</c:v>
                </c:pt>
                <c:pt idx="15484">
                  <c:v>-15.8125</c:v>
                </c:pt>
                <c:pt idx="15485">
                  <c:v>51.1875</c:v>
                </c:pt>
                <c:pt idx="15486">
                  <c:v>-26.8125</c:v>
                </c:pt>
                <c:pt idx="15487">
                  <c:v>-83.8125</c:v>
                </c:pt>
                <c:pt idx="15488">
                  <c:v>-17.8125</c:v>
                </c:pt>
                <c:pt idx="15489">
                  <c:v>-28.8125</c:v>
                </c:pt>
                <c:pt idx="15490">
                  <c:v>-39.8125</c:v>
                </c:pt>
                <c:pt idx="15491">
                  <c:v>-6.8125</c:v>
                </c:pt>
                <c:pt idx="15492">
                  <c:v>29.1875</c:v>
                </c:pt>
                <c:pt idx="15493">
                  <c:v>76.1875</c:v>
                </c:pt>
                <c:pt idx="15494">
                  <c:v>3.1875</c:v>
                </c:pt>
                <c:pt idx="15495">
                  <c:v>-15.75390625</c:v>
                </c:pt>
                <c:pt idx="15496">
                  <c:v>-34.75390625</c:v>
                </c:pt>
                <c:pt idx="15497">
                  <c:v>3.24609375</c:v>
                </c:pt>
                <c:pt idx="15498">
                  <c:v>-93.75390625</c:v>
                </c:pt>
                <c:pt idx="15499">
                  <c:v>32.24609375</c:v>
                </c:pt>
                <c:pt idx="15500">
                  <c:v>-69.75390625</c:v>
                </c:pt>
                <c:pt idx="15501">
                  <c:v>35.24609375</c:v>
                </c:pt>
                <c:pt idx="15502">
                  <c:v>-9.75390625</c:v>
                </c:pt>
                <c:pt idx="15503">
                  <c:v>9.24609375</c:v>
                </c:pt>
                <c:pt idx="15504">
                  <c:v>-24.75390625</c:v>
                </c:pt>
                <c:pt idx="15505">
                  <c:v>-0.75390625</c:v>
                </c:pt>
                <c:pt idx="15506">
                  <c:v>62.24609375</c:v>
                </c:pt>
                <c:pt idx="15507">
                  <c:v>-29.75390625</c:v>
                </c:pt>
                <c:pt idx="15508">
                  <c:v>87.24609375</c:v>
                </c:pt>
                <c:pt idx="15509">
                  <c:v>41.24609375</c:v>
                </c:pt>
                <c:pt idx="15510">
                  <c:v>-76.75390625</c:v>
                </c:pt>
                <c:pt idx="15511">
                  <c:v>-6.75390625</c:v>
                </c:pt>
                <c:pt idx="15512">
                  <c:v>8.24609375</c:v>
                </c:pt>
                <c:pt idx="15513">
                  <c:v>-0.75390625</c:v>
                </c:pt>
                <c:pt idx="15514">
                  <c:v>-47.75390625</c:v>
                </c:pt>
                <c:pt idx="15515">
                  <c:v>-34.75390625</c:v>
                </c:pt>
                <c:pt idx="15516">
                  <c:v>-21.75390625</c:v>
                </c:pt>
                <c:pt idx="15517">
                  <c:v>-6.75390625</c:v>
                </c:pt>
                <c:pt idx="15518">
                  <c:v>43.24609375</c:v>
                </c:pt>
                <c:pt idx="15519">
                  <c:v>-24.75390625</c:v>
                </c:pt>
                <c:pt idx="15520">
                  <c:v>-51.75390625</c:v>
                </c:pt>
                <c:pt idx="15521">
                  <c:v>44.24609375</c:v>
                </c:pt>
                <c:pt idx="15522">
                  <c:v>-33.75390625</c:v>
                </c:pt>
                <c:pt idx="15523">
                  <c:v>0.24609375</c:v>
                </c:pt>
                <c:pt idx="15524">
                  <c:v>-21.75390625</c:v>
                </c:pt>
                <c:pt idx="15525">
                  <c:v>-24.75390625</c:v>
                </c:pt>
                <c:pt idx="15526">
                  <c:v>-22.75390625</c:v>
                </c:pt>
                <c:pt idx="15527">
                  <c:v>35.24609375</c:v>
                </c:pt>
                <c:pt idx="15528">
                  <c:v>77.24609375</c:v>
                </c:pt>
                <c:pt idx="15529">
                  <c:v>-82.75390625</c:v>
                </c:pt>
                <c:pt idx="15530">
                  <c:v>15.24609375</c:v>
                </c:pt>
                <c:pt idx="15531">
                  <c:v>16.24609375</c:v>
                </c:pt>
                <c:pt idx="15532">
                  <c:v>-76.75390625</c:v>
                </c:pt>
                <c:pt idx="15533">
                  <c:v>8.24609375</c:v>
                </c:pt>
                <c:pt idx="15534">
                  <c:v>-17.75390625</c:v>
                </c:pt>
                <c:pt idx="15535">
                  <c:v>-17.75390625</c:v>
                </c:pt>
                <c:pt idx="15536">
                  <c:v>-17.75390625</c:v>
                </c:pt>
                <c:pt idx="15537">
                  <c:v>5.24609375</c:v>
                </c:pt>
                <c:pt idx="15538">
                  <c:v>-8.75390625</c:v>
                </c:pt>
                <c:pt idx="15539">
                  <c:v>30.24609375</c:v>
                </c:pt>
                <c:pt idx="15540">
                  <c:v>39.24609375</c:v>
                </c:pt>
                <c:pt idx="15541">
                  <c:v>25.24609375</c:v>
                </c:pt>
                <c:pt idx="15542">
                  <c:v>-73.75390625</c:v>
                </c:pt>
                <c:pt idx="15543">
                  <c:v>42.24609375</c:v>
                </c:pt>
                <c:pt idx="15544">
                  <c:v>-64.75390625</c:v>
                </c:pt>
                <c:pt idx="15545">
                  <c:v>2.24609375</c:v>
                </c:pt>
                <c:pt idx="15546">
                  <c:v>-82.75390625</c:v>
                </c:pt>
                <c:pt idx="15547">
                  <c:v>8.24609375</c:v>
                </c:pt>
                <c:pt idx="15548">
                  <c:v>2.24609375</c:v>
                </c:pt>
                <c:pt idx="15549">
                  <c:v>30.24609375</c:v>
                </c:pt>
                <c:pt idx="15550">
                  <c:v>-21.75390625</c:v>
                </c:pt>
                <c:pt idx="15551">
                  <c:v>13.24609375</c:v>
                </c:pt>
                <c:pt idx="15552">
                  <c:v>-95.75390625</c:v>
                </c:pt>
                <c:pt idx="15553">
                  <c:v>6.24609375</c:v>
                </c:pt>
                <c:pt idx="15554">
                  <c:v>-65.75390625</c:v>
                </c:pt>
                <c:pt idx="15555">
                  <c:v>-74.75390625</c:v>
                </c:pt>
                <c:pt idx="15556">
                  <c:v>-23.75390625</c:v>
                </c:pt>
                <c:pt idx="15557">
                  <c:v>-73.75390625</c:v>
                </c:pt>
                <c:pt idx="15558">
                  <c:v>36.24609375</c:v>
                </c:pt>
                <c:pt idx="15559">
                  <c:v>-13.75390625</c:v>
                </c:pt>
                <c:pt idx="15560">
                  <c:v>27.24609375</c:v>
                </c:pt>
                <c:pt idx="15561">
                  <c:v>-20.75390625</c:v>
                </c:pt>
                <c:pt idx="15562">
                  <c:v>6.24609375</c:v>
                </c:pt>
                <c:pt idx="15563">
                  <c:v>-5.75390625</c:v>
                </c:pt>
                <c:pt idx="15564">
                  <c:v>22.24609375</c:v>
                </c:pt>
                <c:pt idx="15565">
                  <c:v>-5.75390625</c:v>
                </c:pt>
                <c:pt idx="15566">
                  <c:v>-52.75390625</c:v>
                </c:pt>
                <c:pt idx="15567">
                  <c:v>27.24609375</c:v>
                </c:pt>
                <c:pt idx="15568">
                  <c:v>38.24609375</c:v>
                </c:pt>
                <c:pt idx="15569">
                  <c:v>-46.75390625</c:v>
                </c:pt>
                <c:pt idx="15570">
                  <c:v>-30.75390625</c:v>
                </c:pt>
                <c:pt idx="15571">
                  <c:v>-22.75390625</c:v>
                </c:pt>
                <c:pt idx="15572">
                  <c:v>-36.75390625</c:v>
                </c:pt>
                <c:pt idx="15573">
                  <c:v>-29.75390625</c:v>
                </c:pt>
                <c:pt idx="15574">
                  <c:v>13.24609375</c:v>
                </c:pt>
                <c:pt idx="15575">
                  <c:v>-6.75390625</c:v>
                </c:pt>
                <c:pt idx="15576">
                  <c:v>-8.75390625</c:v>
                </c:pt>
                <c:pt idx="15577">
                  <c:v>-29.75390625</c:v>
                </c:pt>
                <c:pt idx="15578">
                  <c:v>-19.75390625</c:v>
                </c:pt>
                <c:pt idx="15579">
                  <c:v>-4.75390625</c:v>
                </c:pt>
                <c:pt idx="15580">
                  <c:v>74.24609375</c:v>
                </c:pt>
                <c:pt idx="15581">
                  <c:v>-54.75390625</c:v>
                </c:pt>
                <c:pt idx="15582">
                  <c:v>20.24609375</c:v>
                </c:pt>
                <c:pt idx="15583">
                  <c:v>-8.75390625</c:v>
                </c:pt>
                <c:pt idx="15584">
                  <c:v>-82.75390625</c:v>
                </c:pt>
                <c:pt idx="15585">
                  <c:v>14.24609375</c:v>
                </c:pt>
                <c:pt idx="15586">
                  <c:v>19.24609375</c:v>
                </c:pt>
                <c:pt idx="15587">
                  <c:v>0.24609375</c:v>
                </c:pt>
                <c:pt idx="15588">
                  <c:v>24.24609375</c:v>
                </c:pt>
                <c:pt idx="15589">
                  <c:v>-53.75390625</c:v>
                </c:pt>
                <c:pt idx="15590">
                  <c:v>10.24609375</c:v>
                </c:pt>
                <c:pt idx="15591">
                  <c:v>-13.75390625</c:v>
                </c:pt>
                <c:pt idx="15592">
                  <c:v>41.24609375</c:v>
                </c:pt>
                <c:pt idx="15593">
                  <c:v>-40.75390625</c:v>
                </c:pt>
                <c:pt idx="15594">
                  <c:v>9.24609375</c:v>
                </c:pt>
                <c:pt idx="15595">
                  <c:v>-49.75390625</c:v>
                </c:pt>
                <c:pt idx="15596">
                  <c:v>4.24609375</c:v>
                </c:pt>
                <c:pt idx="15597">
                  <c:v>-23.75390625</c:v>
                </c:pt>
                <c:pt idx="15598">
                  <c:v>-49.75390625</c:v>
                </c:pt>
                <c:pt idx="15599">
                  <c:v>2.24609375</c:v>
                </c:pt>
                <c:pt idx="15600">
                  <c:v>31.24609375</c:v>
                </c:pt>
                <c:pt idx="15601">
                  <c:v>-5.75390625</c:v>
                </c:pt>
                <c:pt idx="15602">
                  <c:v>-86.75390625</c:v>
                </c:pt>
                <c:pt idx="15603">
                  <c:v>-54.75390625</c:v>
                </c:pt>
                <c:pt idx="15604">
                  <c:v>-20.75390625</c:v>
                </c:pt>
                <c:pt idx="15605">
                  <c:v>-67.75390625</c:v>
                </c:pt>
                <c:pt idx="15606">
                  <c:v>-15.75390625</c:v>
                </c:pt>
                <c:pt idx="15607">
                  <c:v>-79.75390625</c:v>
                </c:pt>
                <c:pt idx="15608">
                  <c:v>56.24609375</c:v>
                </c:pt>
                <c:pt idx="15609">
                  <c:v>13.24609375</c:v>
                </c:pt>
                <c:pt idx="15610">
                  <c:v>-34.75390625</c:v>
                </c:pt>
                <c:pt idx="15611">
                  <c:v>10.24609375</c:v>
                </c:pt>
                <c:pt idx="15612">
                  <c:v>20.24609375</c:v>
                </c:pt>
                <c:pt idx="15613">
                  <c:v>3.24609375</c:v>
                </c:pt>
                <c:pt idx="15614">
                  <c:v>-0.75390625</c:v>
                </c:pt>
                <c:pt idx="15615">
                  <c:v>57.24609375</c:v>
                </c:pt>
                <c:pt idx="15616">
                  <c:v>-4.75390625</c:v>
                </c:pt>
                <c:pt idx="15617">
                  <c:v>5.24609375</c:v>
                </c:pt>
                <c:pt idx="15618">
                  <c:v>-70.75390625</c:v>
                </c:pt>
                <c:pt idx="15619">
                  <c:v>31.24609375</c:v>
                </c:pt>
                <c:pt idx="15620">
                  <c:v>44.24609375</c:v>
                </c:pt>
                <c:pt idx="15621">
                  <c:v>-33.75390625</c:v>
                </c:pt>
                <c:pt idx="15622">
                  <c:v>54.24609375</c:v>
                </c:pt>
                <c:pt idx="15623">
                  <c:v>-53.75390625</c:v>
                </c:pt>
                <c:pt idx="15624">
                  <c:v>-2.75390625</c:v>
                </c:pt>
                <c:pt idx="15625">
                  <c:v>56.24609375</c:v>
                </c:pt>
                <c:pt idx="15626">
                  <c:v>-24.75390625</c:v>
                </c:pt>
                <c:pt idx="15627">
                  <c:v>45.24609375</c:v>
                </c:pt>
                <c:pt idx="15628">
                  <c:v>15.24609375</c:v>
                </c:pt>
                <c:pt idx="15629">
                  <c:v>-34.75390625</c:v>
                </c:pt>
                <c:pt idx="15630">
                  <c:v>76.24609375</c:v>
                </c:pt>
                <c:pt idx="15631">
                  <c:v>9.24609375</c:v>
                </c:pt>
                <c:pt idx="15632">
                  <c:v>-8.75390625</c:v>
                </c:pt>
                <c:pt idx="15633">
                  <c:v>128.24609380000001</c:v>
                </c:pt>
                <c:pt idx="15634">
                  <c:v>-52.75390625</c:v>
                </c:pt>
                <c:pt idx="15635">
                  <c:v>-59.75390625</c:v>
                </c:pt>
                <c:pt idx="15636">
                  <c:v>-39.75390625</c:v>
                </c:pt>
                <c:pt idx="15637">
                  <c:v>-38.75390625</c:v>
                </c:pt>
                <c:pt idx="15638">
                  <c:v>-66.75390625</c:v>
                </c:pt>
                <c:pt idx="15639">
                  <c:v>17.24609375</c:v>
                </c:pt>
                <c:pt idx="15640">
                  <c:v>-0.75390625</c:v>
                </c:pt>
                <c:pt idx="15641">
                  <c:v>-37.75390625</c:v>
                </c:pt>
                <c:pt idx="15642">
                  <c:v>26.24609375</c:v>
                </c:pt>
                <c:pt idx="15643">
                  <c:v>23.24609375</c:v>
                </c:pt>
                <c:pt idx="15644">
                  <c:v>11.24609375</c:v>
                </c:pt>
                <c:pt idx="15645">
                  <c:v>-32.05859375</c:v>
                </c:pt>
                <c:pt idx="15646">
                  <c:v>28.94140625</c:v>
                </c:pt>
                <c:pt idx="15647">
                  <c:v>65.94140625</c:v>
                </c:pt>
                <c:pt idx="15648">
                  <c:v>28.94140625</c:v>
                </c:pt>
                <c:pt idx="15649">
                  <c:v>13.94140625</c:v>
                </c:pt>
                <c:pt idx="15650">
                  <c:v>-15.05859375</c:v>
                </c:pt>
                <c:pt idx="15651">
                  <c:v>-10.05859375</c:v>
                </c:pt>
                <c:pt idx="15652">
                  <c:v>-66.05859375</c:v>
                </c:pt>
                <c:pt idx="15653">
                  <c:v>-3.05859375</c:v>
                </c:pt>
                <c:pt idx="15654">
                  <c:v>89.94140625</c:v>
                </c:pt>
                <c:pt idx="15655">
                  <c:v>-7.05859375</c:v>
                </c:pt>
                <c:pt idx="15656">
                  <c:v>-27.05859375</c:v>
                </c:pt>
                <c:pt idx="15657">
                  <c:v>37.94140625</c:v>
                </c:pt>
                <c:pt idx="15658">
                  <c:v>-5.859375E-2</c:v>
                </c:pt>
                <c:pt idx="15659">
                  <c:v>-7.05859375</c:v>
                </c:pt>
                <c:pt idx="15660">
                  <c:v>18.94140625</c:v>
                </c:pt>
                <c:pt idx="15661">
                  <c:v>-19.05859375</c:v>
                </c:pt>
                <c:pt idx="15662">
                  <c:v>64.94140625</c:v>
                </c:pt>
                <c:pt idx="15663">
                  <c:v>-10.05859375</c:v>
                </c:pt>
                <c:pt idx="15664">
                  <c:v>53.94140625</c:v>
                </c:pt>
                <c:pt idx="15665">
                  <c:v>54.94140625</c:v>
                </c:pt>
                <c:pt idx="15666">
                  <c:v>-14.05859375</c:v>
                </c:pt>
                <c:pt idx="15667">
                  <c:v>54.94140625</c:v>
                </c:pt>
                <c:pt idx="15668">
                  <c:v>80.94140625</c:v>
                </c:pt>
                <c:pt idx="15669">
                  <c:v>-2.05859375</c:v>
                </c:pt>
                <c:pt idx="15670">
                  <c:v>-45.05859375</c:v>
                </c:pt>
                <c:pt idx="15671">
                  <c:v>-46.05859375</c:v>
                </c:pt>
                <c:pt idx="15672">
                  <c:v>5.94140625</c:v>
                </c:pt>
                <c:pt idx="15673">
                  <c:v>-40.05859375</c:v>
                </c:pt>
                <c:pt idx="15674">
                  <c:v>-1.05859375</c:v>
                </c:pt>
                <c:pt idx="15675">
                  <c:v>5.94140625</c:v>
                </c:pt>
                <c:pt idx="15676">
                  <c:v>-17.05859375</c:v>
                </c:pt>
                <c:pt idx="15677">
                  <c:v>-38.05859375</c:v>
                </c:pt>
                <c:pt idx="15678">
                  <c:v>-63.05859375</c:v>
                </c:pt>
                <c:pt idx="15679">
                  <c:v>-34.05859375</c:v>
                </c:pt>
                <c:pt idx="15680">
                  <c:v>0.94140625</c:v>
                </c:pt>
                <c:pt idx="15681">
                  <c:v>-36.05859375</c:v>
                </c:pt>
                <c:pt idx="15682">
                  <c:v>13.94140625</c:v>
                </c:pt>
                <c:pt idx="15683">
                  <c:v>52.94140625</c:v>
                </c:pt>
                <c:pt idx="15684">
                  <c:v>-34.05859375</c:v>
                </c:pt>
                <c:pt idx="15685">
                  <c:v>-22.05859375</c:v>
                </c:pt>
                <c:pt idx="15686">
                  <c:v>-57.05859375</c:v>
                </c:pt>
                <c:pt idx="15687">
                  <c:v>-105.0585938</c:v>
                </c:pt>
                <c:pt idx="15688">
                  <c:v>-19.05859375</c:v>
                </c:pt>
                <c:pt idx="15689">
                  <c:v>11.94140625</c:v>
                </c:pt>
                <c:pt idx="15690">
                  <c:v>53.94140625</c:v>
                </c:pt>
                <c:pt idx="15691">
                  <c:v>1.94140625</c:v>
                </c:pt>
                <c:pt idx="15692">
                  <c:v>43.94140625</c:v>
                </c:pt>
                <c:pt idx="15693">
                  <c:v>52.94140625</c:v>
                </c:pt>
                <c:pt idx="15694">
                  <c:v>17.94140625</c:v>
                </c:pt>
                <c:pt idx="15695">
                  <c:v>0.94140625</c:v>
                </c:pt>
                <c:pt idx="15696">
                  <c:v>14.94140625</c:v>
                </c:pt>
                <c:pt idx="15697">
                  <c:v>-4.05859375</c:v>
                </c:pt>
                <c:pt idx="15698">
                  <c:v>-42.05859375</c:v>
                </c:pt>
                <c:pt idx="15699">
                  <c:v>33.94140625</c:v>
                </c:pt>
                <c:pt idx="15700">
                  <c:v>95.94140625</c:v>
                </c:pt>
                <c:pt idx="15701">
                  <c:v>-33.05859375</c:v>
                </c:pt>
                <c:pt idx="15702">
                  <c:v>-92.05859375</c:v>
                </c:pt>
                <c:pt idx="15703">
                  <c:v>-8.05859375</c:v>
                </c:pt>
                <c:pt idx="15704">
                  <c:v>-131.05859380000001</c:v>
                </c:pt>
                <c:pt idx="15705">
                  <c:v>0.94140625</c:v>
                </c:pt>
                <c:pt idx="15706">
                  <c:v>57.94140625</c:v>
                </c:pt>
                <c:pt idx="15707">
                  <c:v>20.94140625</c:v>
                </c:pt>
                <c:pt idx="15708">
                  <c:v>-42.05859375</c:v>
                </c:pt>
                <c:pt idx="15709">
                  <c:v>42.94140625</c:v>
                </c:pt>
                <c:pt idx="15710">
                  <c:v>84.94140625</c:v>
                </c:pt>
                <c:pt idx="15711">
                  <c:v>-5.859375E-2</c:v>
                </c:pt>
                <c:pt idx="15712">
                  <c:v>87.94140625</c:v>
                </c:pt>
                <c:pt idx="15713">
                  <c:v>-39.05859375</c:v>
                </c:pt>
                <c:pt idx="15714">
                  <c:v>-9.05859375</c:v>
                </c:pt>
                <c:pt idx="15715">
                  <c:v>43.94140625</c:v>
                </c:pt>
                <c:pt idx="15716">
                  <c:v>-19.05859375</c:v>
                </c:pt>
                <c:pt idx="15717">
                  <c:v>-47.05859375</c:v>
                </c:pt>
                <c:pt idx="15718">
                  <c:v>-58.05859375</c:v>
                </c:pt>
                <c:pt idx="15719">
                  <c:v>-35.05859375</c:v>
                </c:pt>
                <c:pt idx="15720">
                  <c:v>-56.05859375</c:v>
                </c:pt>
                <c:pt idx="15721">
                  <c:v>-97.05859375</c:v>
                </c:pt>
                <c:pt idx="15722">
                  <c:v>-24.05859375</c:v>
                </c:pt>
                <c:pt idx="15723">
                  <c:v>18.94140625</c:v>
                </c:pt>
                <c:pt idx="15724">
                  <c:v>12.94140625</c:v>
                </c:pt>
                <c:pt idx="15725">
                  <c:v>2.94140625</c:v>
                </c:pt>
                <c:pt idx="15726">
                  <c:v>-12.05859375</c:v>
                </c:pt>
                <c:pt idx="15727">
                  <c:v>43.94140625</c:v>
                </c:pt>
                <c:pt idx="15728">
                  <c:v>1.94140625</c:v>
                </c:pt>
                <c:pt idx="15729">
                  <c:v>26.94140625</c:v>
                </c:pt>
                <c:pt idx="15730">
                  <c:v>-19.05859375</c:v>
                </c:pt>
                <c:pt idx="15731">
                  <c:v>-5.05859375</c:v>
                </c:pt>
                <c:pt idx="15732">
                  <c:v>-45.05859375</c:v>
                </c:pt>
                <c:pt idx="15733">
                  <c:v>-28.05859375</c:v>
                </c:pt>
                <c:pt idx="15734">
                  <c:v>-49.05859375</c:v>
                </c:pt>
                <c:pt idx="15735">
                  <c:v>29.94140625</c:v>
                </c:pt>
                <c:pt idx="15736">
                  <c:v>57.94140625</c:v>
                </c:pt>
                <c:pt idx="15737">
                  <c:v>-5.859375E-2</c:v>
                </c:pt>
                <c:pt idx="15738">
                  <c:v>60.94140625</c:v>
                </c:pt>
                <c:pt idx="15739">
                  <c:v>-36.05859375</c:v>
                </c:pt>
                <c:pt idx="15740">
                  <c:v>-3.05859375</c:v>
                </c:pt>
                <c:pt idx="15741">
                  <c:v>19.94140625</c:v>
                </c:pt>
                <c:pt idx="15742">
                  <c:v>-57.05859375</c:v>
                </c:pt>
                <c:pt idx="15743">
                  <c:v>31.94140625</c:v>
                </c:pt>
                <c:pt idx="15744">
                  <c:v>29.94140625</c:v>
                </c:pt>
                <c:pt idx="15745">
                  <c:v>114.9414062</c:v>
                </c:pt>
                <c:pt idx="15746">
                  <c:v>-37.05859375</c:v>
                </c:pt>
                <c:pt idx="15747">
                  <c:v>3.94140625</c:v>
                </c:pt>
                <c:pt idx="15748">
                  <c:v>127.9414062</c:v>
                </c:pt>
                <c:pt idx="15749">
                  <c:v>-17.05859375</c:v>
                </c:pt>
                <c:pt idx="15750">
                  <c:v>-3.05859375</c:v>
                </c:pt>
                <c:pt idx="15751">
                  <c:v>-68.05859375</c:v>
                </c:pt>
                <c:pt idx="15752">
                  <c:v>8.94140625</c:v>
                </c:pt>
                <c:pt idx="15753">
                  <c:v>-61.05859375</c:v>
                </c:pt>
                <c:pt idx="15754">
                  <c:v>54.94140625</c:v>
                </c:pt>
                <c:pt idx="15755">
                  <c:v>-21.05859375</c:v>
                </c:pt>
                <c:pt idx="15756">
                  <c:v>86.94140625</c:v>
                </c:pt>
                <c:pt idx="15757">
                  <c:v>-6.05859375</c:v>
                </c:pt>
                <c:pt idx="15758">
                  <c:v>56.94140625</c:v>
                </c:pt>
                <c:pt idx="15759">
                  <c:v>-40.05859375</c:v>
                </c:pt>
                <c:pt idx="15760">
                  <c:v>-65.05859375</c:v>
                </c:pt>
                <c:pt idx="15761">
                  <c:v>-2.05859375</c:v>
                </c:pt>
                <c:pt idx="15762">
                  <c:v>19.94140625</c:v>
                </c:pt>
                <c:pt idx="15763">
                  <c:v>42.94140625</c:v>
                </c:pt>
                <c:pt idx="15764">
                  <c:v>-20.05859375</c:v>
                </c:pt>
                <c:pt idx="15765">
                  <c:v>-31.05859375</c:v>
                </c:pt>
                <c:pt idx="15766">
                  <c:v>-3.05859375</c:v>
                </c:pt>
                <c:pt idx="15767">
                  <c:v>-33.05859375</c:v>
                </c:pt>
                <c:pt idx="15768">
                  <c:v>51.94140625</c:v>
                </c:pt>
                <c:pt idx="15769">
                  <c:v>25.94140625</c:v>
                </c:pt>
                <c:pt idx="15770">
                  <c:v>-80.05859375</c:v>
                </c:pt>
                <c:pt idx="15771">
                  <c:v>48.94140625</c:v>
                </c:pt>
                <c:pt idx="15772">
                  <c:v>-32.05859375</c:v>
                </c:pt>
                <c:pt idx="15773">
                  <c:v>-48.05859375</c:v>
                </c:pt>
                <c:pt idx="15774">
                  <c:v>-33.05859375</c:v>
                </c:pt>
                <c:pt idx="15775">
                  <c:v>17.94140625</c:v>
                </c:pt>
                <c:pt idx="15776">
                  <c:v>-5.859375E-2</c:v>
                </c:pt>
                <c:pt idx="15777">
                  <c:v>21.94140625</c:v>
                </c:pt>
                <c:pt idx="15778">
                  <c:v>-32.05859375</c:v>
                </c:pt>
                <c:pt idx="15779">
                  <c:v>26.94140625</c:v>
                </c:pt>
                <c:pt idx="15780">
                  <c:v>-13.05859375</c:v>
                </c:pt>
                <c:pt idx="15781">
                  <c:v>40.94140625</c:v>
                </c:pt>
                <c:pt idx="15782">
                  <c:v>-76.05859375</c:v>
                </c:pt>
                <c:pt idx="15783">
                  <c:v>-1.05859375</c:v>
                </c:pt>
                <c:pt idx="15784">
                  <c:v>-42.05859375</c:v>
                </c:pt>
                <c:pt idx="15785">
                  <c:v>16.94140625</c:v>
                </c:pt>
                <c:pt idx="15786">
                  <c:v>77.94140625</c:v>
                </c:pt>
                <c:pt idx="15787">
                  <c:v>20.94140625</c:v>
                </c:pt>
                <c:pt idx="15788">
                  <c:v>-42.05859375</c:v>
                </c:pt>
                <c:pt idx="15789">
                  <c:v>65.94140625</c:v>
                </c:pt>
                <c:pt idx="15790">
                  <c:v>-2.05859375</c:v>
                </c:pt>
                <c:pt idx="15791">
                  <c:v>13.94140625</c:v>
                </c:pt>
                <c:pt idx="15792">
                  <c:v>-66.05859375</c:v>
                </c:pt>
                <c:pt idx="15793">
                  <c:v>-30.05859375</c:v>
                </c:pt>
                <c:pt idx="15794">
                  <c:v>-2.05859375</c:v>
                </c:pt>
                <c:pt idx="15795">
                  <c:v>-10.05859375</c:v>
                </c:pt>
                <c:pt idx="15796">
                  <c:v>-31.05859375</c:v>
                </c:pt>
                <c:pt idx="15797">
                  <c:v>26.94140625</c:v>
                </c:pt>
                <c:pt idx="15798">
                  <c:v>6.94140625</c:v>
                </c:pt>
                <c:pt idx="15799">
                  <c:v>55.94140625</c:v>
                </c:pt>
                <c:pt idx="15800">
                  <c:v>-24.05859375</c:v>
                </c:pt>
                <c:pt idx="15801">
                  <c:v>-51.05859375</c:v>
                </c:pt>
                <c:pt idx="15802">
                  <c:v>20.94140625</c:v>
                </c:pt>
                <c:pt idx="15803">
                  <c:v>-8.05859375</c:v>
                </c:pt>
                <c:pt idx="15804">
                  <c:v>-56.05859375</c:v>
                </c:pt>
                <c:pt idx="15805">
                  <c:v>-5.859375E-2</c:v>
                </c:pt>
                <c:pt idx="15806">
                  <c:v>34.94140625</c:v>
                </c:pt>
                <c:pt idx="15807">
                  <c:v>23.94140625</c:v>
                </c:pt>
                <c:pt idx="15808">
                  <c:v>36.94140625</c:v>
                </c:pt>
                <c:pt idx="15809">
                  <c:v>6.94140625</c:v>
                </c:pt>
                <c:pt idx="15810">
                  <c:v>16.94140625</c:v>
                </c:pt>
                <c:pt idx="15811">
                  <c:v>-8.05859375</c:v>
                </c:pt>
                <c:pt idx="15812">
                  <c:v>9.94140625</c:v>
                </c:pt>
                <c:pt idx="15813">
                  <c:v>-26.05859375</c:v>
                </c:pt>
                <c:pt idx="15814">
                  <c:v>24.94140625</c:v>
                </c:pt>
                <c:pt idx="15815">
                  <c:v>11.234375</c:v>
                </c:pt>
                <c:pt idx="15816">
                  <c:v>38.234375</c:v>
                </c:pt>
                <c:pt idx="15817">
                  <c:v>-4.765625</c:v>
                </c:pt>
                <c:pt idx="15818">
                  <c:v>60.234375</c:v>
                </c:pt>
                <c:pt idx="15819">
                  <c:v>16.234375</c:v>
                </c:pt>
                <c:pt idx="15820">
                  <c:v>16.234375</c:v>
                </c:pt>
                <c:pt idx="15821">
                  <c:v>13.234375</c:v>
                </c:pt>
                <c:pt idx="15822">
                  <c:v>42.234375</c:v>
                </c:pt>
                <c:pt idx="15823">
                  <c:v>0.234375</c:v>
                </c:pt>
                <c:pt idx="15824">
                  <c:v>18.234375</c:v>
                </c:pt>
                <c:pt idx="15825">
                  <c:v>11.234375</c:v>
                </c:pt>
                <c:pt idx="15826">
                  <c:v>74.234375</c:v>
                </c:pt>
                <c:pt idx="15827">
                  <c:v>26.234375</c:v>
                </c:pt>
                <c:pt idx="15828">
                  <c:v>62.234375</c:v>
                </c:pt>
                <c:pt idx="15829">
                  <c:v>-2.765625</c:v>
                </c:pt>
                <c:pt idx="15830">
                  <c:v>-75.765625</c:v>
                </c:pt>
                <c:pt idx="15831">
                  <c:v>108.234375</c:v>
                </c:pt>
                <c:pt idx="15832">
                  <c:v>-35.765625</c:v>
                </c:pt>
                <c:pt idx="15833">
                  <c:v>-26.765625</c:v>
                </c:pt>
                <c:pt idx="15834">
                  <c:v>-39.765625</c:v>
                </c:pt>
                <c:pt idx="15835">
                  <c:v>-4.765625</c:v>
                </c:pt>
                <c:pt idx="15836">
                  <c:v>4.234375</c:v>
                </c:pt>
                <c:pt idx="15837">
                  <c:v>-102.765625</c:v>
                </c:pt>
                <c:pt idx="15838">
                  <c:v>-5.765625</c:v>
                </c:pt>
                <c:pt idx="15839">
                  <c:v>84.234375</c:v>
                </c:pt>
                <c:pt idx="15840">
                  <c:v>-14.765625</c:v>
                </c:pt>
                <c:pt idx="15841">
                  <c:v>58.234375</c:v>
                </c:pt>
                <c:pt idx="15842">
                  <c:v>41.234375</c:v>
                </c:pt>
                <c:pt idx="15843">
                  <c:v>55.234375</c:v>
                </c:pt>
                <c:pt idx="15844">
                  <c:v>37.234375</c:v>
                </c:pt>
                <c:pt idx="15845">
                  <c:v>20.234375</c:v>
                </c:pt>
                <c:pt idx="15846">
                  <c:v>53.234375</c:v>
                </c:pt>
                <c:pt idx="15847">
                  <c:v>-27.765625</c:v>
                </c:pt>
                <c:pt idx="15848">
                  <c:v>21.234375</c:v>
                </c:pt>
                <c:pt idx="15849">
                  <c:v>41.234375</c:v>
                </c:pt>
                <c:pt idx="15850">
                  <c:v>-32.765625</c:v>
                </c:pt>
                <c:pt idx="15851">
                  <c:v>51.234375</c:v>
                </c:pt>
                <c:pt idx="15852">
                  <c:v>-23.765625</c:v>
                </c:pt>
                <c:pt idx="15853">
                  <c:v>56.234375</c:v>
                </c:pt>
                <c:pt idx="15854">
                  <c:v>-67.765625</c:v>
                </c:pt>
                <c:pt idx="15855">
                  <c:v>-48.765625</c:v>
                </c:pt>
                <c:pt idx="15856">
                  <c:v>28.234375</c:v>
                </c:pt>
                <c:pt idx="15857">
                  <c:v>53.234375</c:v>
                </c:pt>
                <c:pt idx="15858">
                  <c:v>58.234375</c:v>
                </c:pt>
                <c:pt idx="15859">
                  <c:v>42.234375</c:v>
                </c:pt>
                <c:pt idx="15860">
                  <c:v>35.234375</c:v>
                </c:pt>
                <c:pt idx="15861">
                  <c:v>-30.765625</c:v>
                </c:pt>
                <c:pt idx="15862">
                  <c:v>4.234375</c:v>
                </c:pt>
                <c:pt idx="15863">
                  <c:v>-31.765625</c:v>
                </c:pt>
                <c:pt idx="15864">
                  <c:v>80.234375</c:v>
                </c:pt>
                <c:pt idx="15865">
                  <c:v>-33.765625</c:v>
                </c:pt>
                <c:pt idx="15866">
                  <c:v>-61.765625</c:v>
                </c:pt>
                <c:pt idx="15867">
                  <c:v>1.234375</c:v>
                </c:pt>
                <c:pt idx="15868">
                  <c:v>10.234375</c:v>
                </c:pt>
                <c:pt idx="15869">
                  <c:v>-20.765625</c:v>
                </c:pt>
                <c:pt idx="15870">
                  <c:v>-52.765625</c:v>
                </c:pt>
                <c:pt idx="15871">
                  <c:v>-0.765625</c:v>
                </c:pt>
                <c:pt idx="15872">
                  <c:v>-17.765625</c:v>
                </c:pt>
                <c:pt idx="15873">
                  <c:v>-2.765625</c:v>
                </c:pt>
                <c:pt idx="15874">
                  <c:v>-3.765625</c:v>
                </c:pt>
                <c:pt idx="15875">
                  <c:v>7.234375</c:v>
                </c:pt>
                <c:pt idx="15876">
                  <c:v>20.234375</c:v>
                </c:pt>
                <c:pt idx="15877">
                  <c:v>8.234375</c:v>
                </c:pt>
                <c:pt idx="15878">
                  <c:v>40.234375</c:v>
                </c:pt>
                <c:pt idx="15879">
                  <c:v>-35.765625</c:v>
                </c:pt>
                <c:pt idx="15880">
                  <c:v>-17.765625</c:v>
                </c:pt>
                <c:pt idx="15881">
                  <c:v>24.234375</c:v>
                </c:pt>
                <c:pt idx="15882">
                  <c:v>-31.765625</c:v>
                </c:pt>
                <c:pt idx="15883">
                  <c:v>46.234375</c:v>
                </c:pt>
                <c:pt idx="15884">
                  <c:v>-27.765625</c:v>
                </c:pt>
                <c:pt idx="15885">
                  <c:v>13.234375</c:v>
                </c:pt>
                <c:pt idx="15886">
                  <c:v>55.234375</c:v>
                </c:pt>
                <c:pt idx="15887">
                  <c:v>18.234375</c:v>
                </c:pt>
                <c:pt idx="15888">
                  <c:v>10.234375</c:v>
                </c:pt>
                <c:pt idx="15889">
                  <c:v>57.234375</c:v>
                </c:pt>
                <c:pt idx="15890">
                  <c:v>80.234375</c:v>
                </c:pt>
                <c:pt idx="15891">
                  <c:v>22.234375</c:v>
                </c:pt>
                <c:pt idx="15892">
                  <c:v>33.234375</c:v>
                </c:pt>
                <c:pt idx="15893">
                  <c:v>19.234375</c:v>
                </c:pt>
                <c:pt idx="15894">
                  <c:v>-17.765625</c:v>
                </c:pt>
                <c:pt idx="15895">
                  <c:v>14.234375</c:v>
                </c:pt>
                <c:pt idx="15896">
                  <c:v>8.234375</c:v>
                </c:pt>
                <c:pt idx="15897">
                  <c:v>10.234375</c:v>
                </c:pt>
                <c:pt idx="15898">
                  <c:v>45.234375</c:v>
                </c:pt>
                <c:pt idx="15899">
                  <c:v>-1.765625</c:v>
                </c:pt>
                <c:pt idx="15900">
                  <c:v>33.234375</c:v>
                </c:pt>
                <c:pt idx="15901">
                  <c:v>104.234375</c:v>
                </c:pt>
                <c:pt idx="15902">
                  <c:v>-37.765625</c:v>
                </c:pt>
                <c:pt idx="15903">
                  <c:v>-88.765625</c:v>
                </c:pt>
                <c:pt idx="15904">
                  <c:v>-87.765625</c:v>
                </c:pt>
                <c:pt idx="15905">
                  <c:v>94.234375</c:v>
                </c:pt>
                <c:pt idx="15906">
                  <c:v>13.234375</c:v>
                </c:pt>
                <c:pt idx="15907">
                  <c:v>-1.765625</c:v>
                </c:pt>
                <c:pt idx="15908">
                  <c:v>70.234375</c:v>
                </c:pt>
                <c:pt idx="15909">
                  <c:v>-65.765625</c:v>
                </c:pt>
                <c:pt idx="15910">
                  <c:v>69.234375</c:v>
                </c:pt>
                <c:pt idx="15911">
                  <c:v>18.234375</c:v>
                </c:pt>
                <c:pt idx="15912">
                  <c:v>17.234375</c:v>
                </c:pt>
                <c:pt idx="15913">
                  <c:v>-13.765625</c:v>
                </c:pt>
                <c:pt idx="15914">
                  <c:v>69.234375</c:v>
                </c:pt>
                <c:pt idx="15915">
                  <c:v>-70.765625</c:v>
                </c:pt>
                <c:pt idx="15916">
                  <c:v>75.234375</c:v>
                </c:pt>
                <c:pt idx="15917">
                  <c:v>-11.765625</c:v>
                </c:pt>
                <c:pt idx="15918">
                  <c:v>42.234375</c:v>
                </c:pt>
                <c:pt idx="15919">
                  <c:v>60.234375</c:v>
                </c:pt>
                <c:pt idx="15920">
                  <c:v>-18.765625</c:v>
                </c:pt>
                <c:pt idx="15921">
                  <c:v>-62.83203125</c:v>
                </c:pt>
                <c:pt idx="15922">
                  <c:v>-45.83203125</c:v>
                </c:pt>
                <c:pt idx="15923">
                  <c:v>88.16796875</c:v>
                </c:pt>
                <c:pt idx="15924">
                  <c:v>10.16796875</c:v>
                </c:pt>
                <c:pt idx="15925">
                  <c:v>-32.83203125</c:v>
                </c:pt>
                <c:pt idx="15926">
                  <c:v>-9.83203125</c:v>
                </c:pt>
                <c:pt idx="15927">
                  <c:v>-21.83203125</c:v>
                </c:pt>
                <c:pt idx="15928">
                  <c:v>42.16796875</c:v>
                </c:pt>
                <c:pt idx="15929">
                  <c:v>-15.83203125</c:v>
                </c:pt>
                <c:pt idx="15930">
                  <c:v>-28.83203125</c:v>
                </c:pt>
                <c:pt idx="15931">
                  <c:v>-0.83203125</c:v>
                </c:pt>
                <c:pt idx="15932">
                  <c:v>-29.83203125</c:v>
                </c:pt>
                <c:pt idx="15933">
                  <c:v>71.16796875</c:v>
                </c:pt>
                <c:pt idx="15934">
                  <c:v>-74.83203125</c:v>
                </c:pt>
                <c:pt idx="15935">
                  <c:v>-74.83203125</c:v>
                </c:pt>
                <c:pt idx="15936">
                  <c:v>131.16796880000001</c:v>
                </c:pt>
                <c:pt idx="15937">
                  <c:v>0.16796875</c:v>
                </c:pt>
                <c:pt idx="15938">
                  <c:v>23.16796875</c:v>
                </c:pt>
                <c:pt idx="15939">
                  <c:v>25.16796875</c:v>
                </c:pt>
                <c:pt idx="15940">
                  <c:v>-24.83203125</c:v>
                </c:pt>
                <c:pt idx="15941">
                  <c:v>42.16796875</c:v>
                </c:pt>
                <c:pt idx="15942">
                  <c:v>-46.83203125</c:v>
                </c:pt>
                <c:pt idx="15943">
                  <c:v>7.16796875</c:v>
                </c:pt>
                <c:pt idx="15944">
                  <c:v>-21.83203125</c:v>
                </c:pt>
                <c:pt idx="15945">
                  <c:v>23.16796875</c:v>
                </c:pt>
                <c:pt idx="15946">
                  <c:v>-51.83203125</c:v>
                </c:pt>
                <c:pt idx="15947">
                  <c:v>12.16796875</c:v>
                </c:pt>
                <c:pt idx="15948">
                  <c:v>-24.83203125</c:v>
                </c:pt>
                <c:pt idx="15949">
                  <c:v>-21.83203125</c:v>
                </c:pt>
                <c:pt idx="15950">
                  <c:v>-4.83203125</c:v>
                </c:pt>
                <c:pt idx="15951">
                  <c:v>-54.83203125</c:v>
                </c:pt>
                <c:pt idx="15952">
                  <c:v>-15.83203125</c:v>
                </c:pt>
                <c:pt idx="15953">
                  <c:v>73.16796875</c:v>
                </c:pt>
                <c:pt idx="15954">
                  <c:v>70.16796875</c:v>
                </c:pt>
                <c:pt idx="15955">
                  <c:v>-22.83203125</c:v>
                </c:pt>
                <c:pt idx="15956">
                  <c:v>-52.83203125</c:v>
                </c:pt>
                <c:pt idx="15957">
                  <c:v>-32.83203125</c:v>
                </c:pt>
                <c:pt idx="15958">
                  <c:v>-46.83203125</c:v>
                </c:pt>
                <c:pt idx="15959">
                  <c:v>-8.83203125</c:v>
                </c:pt>
                <c:pt idx="15960">
                  <c:v>6.16796875</c:v>
                </c:pt>
                <c:pt idx="15961">
                  <c:v>-7.83203125</c:v>
                </c:pt>
                <c:pt idx="15962">
                  <c:v>10.16796875</c:v>
                </c:pt>
                <c:pt idx="15963">
                  <c:v>-7.83203125</c:v>
                </c:pt>
                <c:pt idx="15964">
                  <c:v>5.16796875</c:v>
                </c:pt>
                <c:pt idx="15965">
                  <c:v>47.16796875</c:v>
                </c:pt>
                <c:pt idx="15966">
                  <c:v>42.16796875</c:v>
                </c:pt>
                <c:pt idx="15967">
                  <c:v>-41.83203125</c:v>
                </c:pt>
                <c:pt idx="15968">
                  <c:v>93.16796875</c:v>
                </c:pt>
                <c:pt idx="15969">
                  <c:v>-56.83203125</c:v>
                </c:pt>
                <c:pt idx="15970">
                  <c:v>6.16796875</c:v>
                </c:pt>
                <c:pt idx="15971">
                  <c:v>-7.83203125</c:v>
                </c:pt>
                <c:pt idx="15972">
                  <c:v>59.16796875</c:v>
                </c:pt>
                <c:pt idx="15973">
                  <c:v>-31.83203125</c:v>
                </c:pt>
                <c:pt idx="15974">
                  <c:v>-41.83203125</c:v>
                </c:pt>
                <c:pt idx="15975">
                  <c:v>-5.83203125</c:v>
                </c:pt>
                <c:pt idx="15976">
                  <c:v>-17.83203125</c:v>
                </c:pt>
                <c:pt idx="15977">
                  <c:v>-18.83203125</c:v>
                </c:pt>
                <c:pt idx="15978">
                  <c:v>-41.83203125</c:v>
                </c:pt>
                <c:pt idx="15979">
                  <c:v>37.16796875</c:v>
                </c:pt>
                <c:pt idx="15980">
                  <c:v>38.16796875</c:v>
                </c:pt>
                <c:pt idx="15981">
                  <c:v>0.16796875</c:v>
                </c:pt>
                <c:pt idx="15982">
                  <c:v>56.16796875</c:v>
                </c:pt>
                <c:pt idx="15983">
                  <c:v>24.16796875</c:v>
                </c:pt>
                <c:pt idx="15984">
                  <c:v>44.16796875</c:v>
                </c:pt>
                <c:pt idx="15985">
                  <c:v>101.1679688</c:v>
                </c:pt>
                <c:pt idx="15986">
                  <c:v>42.16796875</c:v>
                </c:pt>
                <c:pt idx="15987">
                  <c:v>-5.83203125</c:v>
                </c:pt>
                <c:pt idx="15988">
                  <c:v>-21.83203125</c:v>
                </c:pt>
                <c:pt idx="15989">
                  <c:v>12.16796875</c:v>
                </c:pt>
                <c:pt idx="15990">
                  <c:v>25.16796875</c:v>
                </c:pt>
                <c:pt idx="15991">
                  <c:v>-37.83203125</c:v>
                </c:pt>
                <c:pt idx="15992">
                  <c:v>4.16796875</c:v>
                </c:pt>
                <c:pt idx="15993">
                  <c:v>95.16796875</c:v>
                </c:pt>
                <c:pt idx="15994">
                  <c:v>-24.83203125</c:v>
                </c:pt>
                <c:pt idx="15995">
                  <c:v>-62.83203125</c:v>
                </c:pt>
                <c:pt idx="15996">
                  <c:v>18.16796875</c:v>
                </c:pt>
                <c:pt idx="15997">
                  <c:v>70.16796875</c:v>
                </c:pt>
                <c:pt idx="15998">
                  <c:v>-1.83203125</c:v>
                </c:pt>
                <c:pt idx="15999">
                  <c:v>66.16796875</c:v>
                </c:pt>
                <c:pt idx="16000">
                  <c:v>1.16796875</c:v>
                </c:pt>
                <c:pt idx="16001">
                  <c:v>68.16796875</c:v>
                </c:pt>
                <c:pt idx="16002">
                  <c:v>-77.83203125</c:v>
                </c:pt>
                <c:pt idx="16003">
                  <c:v>-15.83203125</c:v>
                </c:pt>
                <c:pt idx="16004">
                  <c:v>-15.83203125</c:v>
                </c:pt>
                <c:pt idx="16005">
                  <c:v>27.16796875</c:v>
                </c:pt>
                <c:pt idx="16006">
                  <c:v>64.16796875</c:v>
                </c:pt>
                <c:pt idx="16007">
                  <c:v>-27.83203125</c:v>
                </c:pt>
                <c:pt idx="16008">
                  <c:v>24.16796875</c:v>
                </c:pt>
                <c:pt idx="16009">
                  <c:v>-31.83203125</c:v>
                </c:pt>
                <c:pt idx="16010">
                  <c:v>66.16796875</c:v>
                </c:pt>
                <c:pt idx="16011">
                  <c:v>9.16796875</c:v>
                </c:pt>
                <c:pt idx="16012">
                  <c:v>-91.83203125</c:v>
                </c:pt>
                <c:pt idx="16013">
                  <c:v>-33.83203125</c:v>
                </c:pt>
                <c:pt idx="16014">
                  <c:v>63.16796875</c:v>
                </c:pt>
                <c:pt idx="16015">
                  <c:v>-7.83203125</c:v>
                </c:pt>
                <c:pt idx="16016">
                  <c:v>41.16796875</c:v>
                </c:pt>
                <c:pt idx="16017">
                  <c:v>-16.83203125</c:v>
                </c:pt>
                <c:pt idx="16018">
                  <c:v>25.16796875</c:v>
                </c:pt>
                <c:pt idx="16019">
                  <c:v>49.16796875</c:v>
                </c:pt>
                <c:pt idx="16020">
                  <c:v>-34.83203125</c:v>
                </c:pt>
                <c:pt idx="16021">
                  <c:v>47.16796875</c:v>
                </c:pt>
                <c:pt idx="16022">
                  <c:v>6.16796875</c:v>
                </c:pt>
                <c:pt idx="16023">
                  <c:v>-45.83203125</c:v>
                </c:pt>
                <c:pt idx="16024">
                  <c:v>-18.83203125</c:v>
                </c:pt>
                <c:pt idx="16025">
                  <c:v>32.16796875</c:v>
                </c:pt>
                <c:pt idx="16026">
                  <c:v>1.16796875</c:v>
                </c:pt>
                <c:pt idx="16027">
                  <c:v>134.12890619999999</c:v>
                </c:pt>
                <c:pt idx="16028">
                  <c:v>5.12890625</c:v>
                </c:pt>
                <c:pt idx="16029">
                  <c:v>26.12890625</c:v>
                </c:pt>
                <c:pt idx="16030">
                  <c:v>-18.87109375</c:v>
                </c:pt>
                <c:pt idx="16031">
                  <c:v>16.12890625</c:v>
                </c:pt>
                <c:pt idx="16032">
                  <c:v>-78.87109375</c:v>
                </c:pt>
                <c:pt idx="16033">
                  <c:v>-10.87109375</c:v>
                </c:pt>
                <c:pt idx="16034">
                  <c:v>-50.87109375</c:v>
                </c:pt>
                <c:pt idx="16035">
                  <c:v>44.12890625</c:v>
                </c:pt>
                <c:pt idx="16036">
                  <c:v>17.12890625</c:v>
                </c:pt>
                <c:pt idx="16037">
                  <c:v>-37.87109375</c:v>
                </c:pt>
                <c:pt idx="16038">
                  <c:v>-76.87109375</c:v>
                </c:pt>
                <c:pt idx="16039">
                  <c:v>-1.87109375</c:v>
                </c:pt>
                <c:pt idx="16040">
                  <c:v>-22.87109375</c:v>
                </c:pt>
                <c:pt idx="16041">
                  <c:v>-22.87109375</c:v>
                </c:pt>
                <c:pt idx="16042">
                  <c:v>43.12890625</c:v>
                </c:pt>
                <c:pt idx="16043">
                  <c:v>-10.87109375</c:v>
                </c:pt>
                <c:pt idx="16044">
                  <c:v>39.12890625</c:v>
                </c:pt>
                <c:pt idx="16045">
                  <c:v>-71.87109375</c:v>
                </c:pt>
                <c:pt idx="16046">
                  <c:v>-74.87109375</c:v>
                </c:pt>
                <c:pt idx="16047">
                  <c:v>35.12890625</c:v>
                </c:pt>
                <c:pt idx="16048">
                  <c:v>-57.87109375</c:v>
                </c:pt>
                <c:pt idx="16049">
                  <c:v>18.12890625</c:v>
                </c:pt>
                <c:pt idx="16050">
                  <c:v>-2.87109375</c:v>
                </c:pt>
                <c:pt idx="16051">
                  <c:v>-23.87109375</c:v>
                </c:pt>
                <c:pt idx="16052">
                  <c:v>-34.87109375</c:v>
                </c:pt>
                <c:pt idx="16053">
                  <c:v>16.12890625</c:v>
                </c:pt>
                <c:pt idx="16054">
                  <c:v>-14.87109375</c:v>
                </c:pt>
                <c:pt idx="16055">
                  <c:v>-17.87109375</c:v>
                </c:pt>
                <c:pt idx="16056">
                  <c:v>8.12890625</c:v>
                </c:pt>
                <c:pt idx="16057">
                  <c:v>19.12890625</c:v>
                </c:pt>
                <c:pt idx="16058">
                  <c:v>-21.87109375</c:v>
                </c:pt>
                <c:pt idx="16059">
                  <c:v>-27.87109375</c:v>
                </c:pt>
                <c:pt idx="16060">
                  <c:v>-71.87109375</c:v>
                </c:pt>
                <c:pt idx="16061">
                  <c:v>45.12890625</c:v>
                </c:pt>
                <c:pt idx="16062">
                  <c:v>43.12890625</c:v>
                </c:pt>
                <c:pt idx="16063">
                  <c:v>-6.87109375</c:v>
                </c:pt>
                <c:pt idx="16064">
                  <c:v>-99.87109375</c:v>
                </c:pt>
                <c:pt idx="16065">
                  <c:v>-27.87109375</c:v>
                </c:pt>
                <c:pt idx="16066">
                  <c:v>7.12890625</c:v>
                </c:pt>
                <c:pt idx="16067">
                  <c:v>-1.87109375</c:v>
                </c:pt>
                <c:pt idx="16068">
                  <c:v>24.12890625</c:v>
                </c:pt>
                <c:pt idx="16069">
                  <c:v>-9.87109375</c:v>
                </c:pt>
                <c:pt idx="16070">
                  <c:v>20.12890625</c:v>
                </c:pt>
                <c:pt idx="16071">
                  <c:v>47.12890625</c:v>
                </c:pt>
                <c:pt idx="16072">
                  <c:v>-14.87109375</c:v>
                </c:pt>
                <c:pt idx="16073">
                  <c:v>48.12890625</c:v>
                </c:pt>
                <c:pt idx="16074">
                  <c:v>42.12890625</c:v>
                </c:pt>
                <c:pt idx="16075">
                  <c:v>-6.87109375</c:v>
                </c:pt>
                <c:pt idx="16076">
                  <c:v>57.12890625</c:v>
                </c:pt>
                <c:pt idx="16077">
                  <c:v>71.12890625</c:v>
                </c:pt>
                <c:pt idx="16078">
                  <c:v>-31.87109375</c:v>
                </c:pt>
                <c:pt idx="16079">
                  <c:v>36.12890625</c:v>
                </c:pt>
                <c:pt idx="16080">
                  <c:v>-0.87109375</c:v>
                </c:pt>
                <c:pt idx="16081">
                  <c:v>11.12890625</c:v>
                </c:pt>
                <c:pt idx="16082">
                  <c:v>-8.87109375</c:v>
                </c:pt>
                <c:pt idx="16083">
                  <c:v>-7.87109375</c:v>
                </c:pt>
                <c:pt idx="16084">
                  <c:v>62.12890625</c:v>
                </c:pt>
                <c:pt idx="16085">
                  <c:v>-5.87109375</c:v>
                </c:pt>
                <c:pt idx="16086">
                  <c:v>-24.87109375</c:v>
                </c:pt>
                <c:pt idx="16087">
                  <c:v>49.12890625</c:v>
                </c:pt>
                <c:pt idx="16088">
                  <c:v>-41.87109375</c:v>
                </c:pt>
                <c:pt idx="16089">
                  <c:v>-20.87109375</c:v>
                </c:pt>
                <c:pt idx="16090">
                  <c:v>50.12890625</c:v>
                </c:pt>
                <c:pt idx="16091">
                  <c:v>-13.87109375</c:v>
                </c:pt>
                <c:pt idx="16092">
                  <c:v>51.12890625</c:v>
                </c:pt>
                <c:pt idx="16093">
                  <c:v>29.12890625</c:v>
                </c:pt>
                <c:pt idx="16094">
                  <c:v>0.12890625</c:v>
                </c:pt>
                <c:pt idx="16095">
                  <c:v>103.1289062</c:v>
                </c:pt>
                <c:pt idx="16096">
                  <c:v>-4.87109375</c:v>
                </c:pt>
                <c:pt idx="16097">
                  <c:v>81.12890625</c:v>
                </c:pt>
                <c:pt idx="16098">
                  <c:v>-32.87109375</c:v>
                </c:pt>
                <c:pt idx="16099">
                  <c:v>-56.87109375</c:v>
                </c:pt>
                <c:pt idx="16100">
                  <c:v>2.12890625</c:v>
                </c:pt>
                <c:pt idx="16101">
                  <c:v>37.12890625</c:v>
                </c:pt>
                <c:pt idx="16102">
                  <c:v>35.12890625</c:v>
                </c:pt>
                <c:pt idx="16103">
                  <c:v>28.12890625</c:v>
                </c:pt>
                <c:pt idx="16104">
                  <c:v>-11.87109375</c:v>
                </c:pt>
                <c:pt idx="16105">
                  <c:v>72.12890625</c:v>
                </c:pt>
                <c:pt idx="16106">
                  <c:v>-3.87109375</c:v>
                </c:pt>
                <c:pt idx="16107">
                  <c:v>-35.87109375</c:v>
                </c:pt>
                <c:pt idx="16108">
                  <c:v>61.12890625</c:v>
                </c:pt>
                <c:pt idx="16109">
                  <c:v>-4.87109375</c:v>
                </c:pt>
                <c:pt idx="16110">
                  <c:v>69.12890625</c:v>
                </c:pt>
                <c:pt idx="16111">
                  <c:v>-143.87109380000001</c:v>
                </c:pt>
                <c:pt idx="16112">
                  <c:v>-6.87109375</c:v>
                </c:pt>
                <c:pt idx="16113">
                  <c:v>-3.87109375</c:v>
                </c:pt>
                <c:pt idx="16114">
                  <c:v>-74.87109375</c:v>
                </c:pt>
                <c:pt idx="16115">
                  <c:v>-51.87109375</c:v>
                </c:pt>
                <c:pt idx="16116">
                  <c:v>54.12890625</c:v>
                </c:pt>
                <c:pt idx="16117">
                  <c:v>-9.87109375</c:v>
                </c:pt>
                <c:pt idx="16118">
                  <c:v>55.12890625</c:v>
                </c:pt>
                <c:pt idx="16119">
                  <c:v>-36.87109375</c:v>
                </c:pt>
                <c:pt idx="16120">
                  <c:v>-41.87109375</c:v>
                </c:pt>
                <c:pt idx="16121">
                  <c:v>39.12890625</c:v>
                </c:pt>
                <c:pt idx="16122">
                  <c:v>-41.87109375</c:v>
                </c:pt>
                <c:pt idx="16123">
                  <c:v>-32.87109375</c:v>
                </c:pt>
                <c:pt idx="16124">
                  <c:v>1.12890625</c:v>
                </c:pt>
                <c:pt idx="16125">
                  <c:v>-7.87109375</c:v>
                </c:pt>
                <c:pt idx="16126">
                  <c:v>1.12890625</c:v>
                </c:pt>
                <c:pt idx="16127">
                  <c:v>-16.87109375</c:v>
                </c:pt>
                <c:pt idx="16128">
                  <c:v>46.12890625</c:v>
                </c:pt>
                <c:pt idx="16129">
                  <c:v>-64.87109375</c:v>
                </c:pt>
                <c:pt idx="16130">
                  <c:v>-14.87109375</c:v>
                </c:pt>
                <c:pt idx="16131">
                  <c:v>-33.87109375</c:v>
                </c:pt>
                <c:pt idx="16132">
                  <c:v>-36.87109375</c:v>
                </c:pt>
                <c:pt idx="16133">
                  <c:v>-77.87109375</c:v>
                </c:pt>
                <c:pt idx="16134">
                  <c:v>75.12890625</c:v>
                </c:pt>
                <c:pt idx="16135">
                  <c:v>88.12890625</c:v>
                </c:pt>
                <c:pt idx="16136">
                  <c:v>-70.87109375</c:v>
                </c:pt>
                <c:pt idx="16137">
                  <c:v>-41.87109375</c:v>
                </c:pt>
                <c:pt idx="16138">
                  <c:v>22.12890625</c:v>
                </c:pt>
                <c:pt idx="16139">
                  <c:v>25.12890625</c:v>
                </c:pt>
                <c:pt idx="16140">
                  <c:v>53.12890625</c:v>
                </c:pt>
                <c:pt idx="16141">
                  <c:v>-42.87109375</c:v>
                </c:pt>
                <c:pt idx="16142">
                  <c:v>19.33984375</c:v>
                </c:pt>
                <c:pt idx="16143">
                  <c:v>-18.66015625</c:v>
                </c:pt>
                <c:pt idx="16144">
                  <c:v>103.3398438</c:v>
                </c:pt>
                <c:pt idx="16145">
                  <c:v>55.33984375</c:v>
                </c:pt>
                <c:pt idx="16146">
                  <c:v>49.33984375</c:v>
                </c:pt>
                <c:pt idx="16147">
                  <c:v>-14.66015625</c:v>
                </c:pt>
                <c:pt idx="16148">
                  <c:v>44.33984375</c:v>
                </c:pt>
                <c:pt idx="16149">
                  <c:v>-18.66015625</c:v>
                </c:pt>
                <c:pt idx="16150">
                  <c:v>-66.66015625</c:v>
                </c:pt>
                <c:pt idx="16151">
                  <c:v>29.33984375</c:v>
                </c:pt>
                <c:pt idx="16152">
                  <c:v>-4.66015625</c:v>
                </c:pt>
                <c:pt idx="16153">
                  <c:v>15.33984375</c:v>
                </c:pt>
                <c:pt idx="16154">
                  <c:v>67.33984375</c:v>
                </c:pt>
                <c:pt idx="16155">
                  <c:v>-43.66015625</c:v>
                </c:pt>
                <c:pt idx="16156">
                  <c:v>31.33984375</c:v>
                </c:pt>
                <c:pt idx="16157">
                  <c:v>-45.66015625</c:v>
                </c:pt>
                <c:pt idx="16158">
                  <c:v>1.33984375</c:v>
                </c:pt>
                <c:pt idx="16159">
                  <c:v>50.33984375</c:v>
                </c:pt>
                <c:pt idx="16160">
                  <c:v>-32.66015625</c:v>
                </c:pt>
                <c:pt idx="16161">
                  <c:v>-62.66015625</c:v>
                </c:pt>
                <c:pt idx="16162">
                  <c:v>-15.66015625</c:v>
                </c:pt>
                <c:pt idx="16163">
                  <c:v>-27.66015625</c:v>
                </c:pt>
                <c:pt idx="16164">
                  <c:v>-48.66015625</c:v>
                </c:pt>
                <c:pt idx="16165">
                  <c:v>-53.66015625</c:v>
                </c:pt>
                <c:pt idx="16166">
                  <c:v>-3.66015625</c:v>
                </c:pt>
                <c:pt idx="16167">
                  <c:v>-66.66015625</c:v>
                </c:pt>
                <c:pt idx="16168">
                  <c:v>-104.6601562</c:v>
                </c:pt>
                <c:pt idx="16169">
                  <c:v>72.33984375</c:v>
                </c:pt>
                <c:pt idx="16170">
                  <c:v>-75.66015625</c:v>
                </c:pt>
                <c:pt idx="16171">
                  <c:v>-1.66015625</c:v>
                </c:pt>
                <c:pt idx="16172">
                  <c:v>49.33984375</c:v>
                </c:pt>
                <c:pt idx="16173">
                  <c:v>17.33984375</c:v>
                </c:pt>
                <c:pt idx="16174">
                  <c:v>-42.66015625</c:v>
                </c:pt>
                <c:pt idx="16175">
                  <c:v>-33.66015625</c:v>
                </c:pt>
                <c:pt idx="16176">
                  <c:v>21.33984375</c:v>
                </c:pt>
                <c:pt idx="16177">
                  <c:v>-66.66015625</c:v>
                </c:pt>
                <c:pt idx="16178">
                  <c:v>-9.66015625</c:v>
                </c:pt>
                <c:pt idx="16179">
                  <c:v>18.33984375</c:v>
                </c:pt>
                <c:pt idx="16180">
                  <c:v>36.33984375</c:v>
                </c:pt>
                <c:pt idx="16181">
                  <c:v>-58.66015625</c:v>
                </c:pt>
                <c:pt idx="16182">
                  <c:v>-74.66015625</c:v>
                </c:pt>
                <c:pt idx="16183">
                  <c:v>-16.66015625</c:v>
                </c:pt>
                <c:pt idx="16184">
                  <c:v>-9.66015625</c:v>
                </c:pt>
                <c:pt idx="16185">
                  <c:v>-60.66015625</c:v>
                </c:pt>
                <c:pt idx="16186">
                  <c:v>6.33984375</c:v>
                </c:pt>
                <c:pt idx="16187">
                  <c:v>-122.6601562</c:v>
                </c:pt>
                <c:pt idx="16188">
                  <c:v>22.33984375</c:v>
                </c:pt>
                <c:pt idx="16189">
                  <c:v>-29.66015625</c:v>
                </c:pt>
                <c:pt idx="16190">
                  <c:v>-36.66015625</c:v>
                </c:pt>
                <c:pt idx="16191">
                  <c:v>-59.66015625</c:v>
                </c:pt>
                <c:pt idx="16192">
                  <c:v>-72.66015625</c:v>
                </c:pt>
                <c:pt idx="16193">
                  <c:v>10.33984375</c:v>
                </c:pt>
                <c:pt idx="16194">
                  <c:v>-60.66015625</c:v>
                </c:pt>
                <c:pt idx="16195">
                  <c:v>18.33984375</c:v>
                </c:pt>
                <c:pt idx="16196">
                  <c:v>-13.66015625</c:v>
                </c:pt>
                <c:pt idx="16197">
                  <c:v>-11.66015625</c:v>
                </c:pt>
                <c:pt idx="16198">
                  <c:v>-0.66015625</c:v>
                </c:pt>
                <c:pt idx="16199">
                  <c:v>6.33984375</c:v>
                </c:pt>
                <c:pt idx="16200">
                  <c:v>-0.66015625</c:v>
                </c:pt>
                <c:pt idx="16201">
                  <c:v>-1.66015625</c:v>
                </c:pt>
                <c:pt idx="16202">
                  <c:v>1.33984375</c:v>
                </c:pt>
                <c:pt idx="16203">
                  <c:v>-21.66015625</c:v>
                </c:pt>
                <c:pt idx="16204">
                  <c:v>1.33984375</c:v>
                </c:pt>
                <c:pt idx="16205">
                  <c:v>52.33984375</c:v>
                </c:pt>
                <c:pt idx="16206">
                  <c:v>44.33984375</c:v>
                </c:pt>
                <c:pt idx="16207">
                  <c:v>-77.66015625</c:v>
                </c:pt>
                <c:pt idx="16208">
                  <c:v>-64.66015625</c:v>
                </c:pt>
                <c:pt idx="16209">
                  <c:v>6.33984375</c:v>
                </c:pt>
                <c:pt idx="16210">
                  <c:v>37.33984375</c:v>
                </c:pt>
                <c:pt idx="16211">
                  <c:v>-0.66015625</c:v>
                </c:pt>
                <c:pt idx="16212">
                  <c:v>6.33984375</c:v>
                </c:pt>
                <c:pt idx="16213">
                  <c:v>28.33984375</c:v>
                </c:pt>
                <c:pt idx="16214">
                  <c:v>17.33984375</c:v>
                </c:pt>
                <c:pt idx="16215">
                  <c:v>-31.66015625</c:v>
                </c:pt>
                <c:pt idx="16216">
                  <c:v>45.33984375</c:v>
                </c:pt>
                <c:pt idx="16217">
                  <c:v>-7.66015625</c:v>
                </c:pt>
                <c:pt idx="16218">
                  <c:v>53.33984375</c:v>
                </c:pt>
                <c:pt idx="16219">
                  <c:v>33.33984375</c:v>
                </c:pt>
                <c:pt idx="16220">
                  <c:v>-82.66015625</c:v>
                </c:pt>
                <c:pt idx="16221">
                  <c:v>-57.66015625</c:v>
                </c:pt>
                <c:pt idx="16222">
                  <c:v>6.33984375</c:v>
                </c:pt>
                <c:pt idx="16223">
                  <c:v>27.33984375</c:v>
                </c:pt>
                <c:pt idx="16224">
                  <c:v>6.33984375</c:v>
                </c:pt>
                <c:pt idx="16225">
                  <c:v>-90.66015625</c:v>
                </c:pt>
                <c:pt idx="16226">
                  <c:v>40.33984375</c:v>
                </c:pt>
                <c:pt idx="16227">
                  <c:v>-20.66015625</c:v>
                </c:pt>
                <c:pt idx="16228">
                  <c:v>115.3398438</c:v>
                </c:pt>
                <c:pt idx="16229">
                  <c:v>55.33984375</c:v>
                </c:pt>
                <c:pt idx="16230">
                  <c:v>33.33984375</c:v>
                </c:pt>
                <c:pt idx="16231">
                  <c:v>87.33984375</c:v>
                </c:pt>
                <c:pt idx="16232">
                  <c:v>44.33984375</c:v>
                </c:pt>
                <c:pt idx="16233">
                  <c:v>-70.66015625</c:v>
                </c:pt>
                <c:pt idx="16234">
                  <c:v>-64.66015625</c:v>
                </c:pt>
                <c:pt idx="16235">
                  <c:v>2.33984375</c:v>
                </c:pt>
                <c:pt idx="16236">
                  <c:v>-110.6601562</c:v>
                </c:pt>
                <c:pt idx="16237">
                  <c:v>41.33984375</c:v>
                </c:pt>
                <c:pt idx="16238">
                  <c:v>56.33984375</c:v>
                </c:pt>
                <c:pt idx="16239">
                  <c:v>-22.66015625</c:v>
                </c:pt>
                <c:pt idx="16240">
                  <c:v>16.33984375</c:v>
                </c:pt>
                <c:pt idx="16241">
                  <c:v>136.33984380000001</c:v>
                </c:pt>
                <c:pt idx="16242">
                  <c:v>-9.87109375</c:v>
                </c:pt>
                <c:pt idx="16243">
                  <c:v>19.12890625</c:v>
                </c:pt>
                <c:pt idx="16244">
                  <c:v>-22.87109375</c:v>
                </c:pt>
                <c:pt idx="16245">
                  <c:v>-14.87109375</c:v>
                </c:pt>
                <c:pt idx="16246">
                  <c:v>27.12890625</c:v>
                </c:pt>
                <c:pt idx="16247">
                  <c:v>-92.87109375</c:v>
                </c:pt>
                <c:pt idx="16248">
                  <c:v>-4.87109375</c:v>
                </c:pt>
                <c:pt idx="16249">
                  <c:v>-10.87109375</c:v>
                </c:pt>
                <c:pt idx="16250">
                  <c:v>71.12890625</c:v>
                </c:pt>
                <c:pt idx="16251">
                  <c:v>89.12890625</c:v>
                </c:pt>
                <c:pt idx="16252">
                  <c:v>-8.87109375</c:v>
                </c:pt>
                <c:pt idx="16253">
                  <c:v>2.12890625</c:v>
                </c:pt>
                <c:pt idx="16254">
                  <c:v>61.12890625</c:v>
                </c:pt>
                <c:pt idx="16255">
                  <c:v>21.12890625</c:v>
                </c:pt>
                <c:pt idx="16256">
                  <c:v>-45.87109375</c:v>
                </c:pt>
                <c:pt idx="16257">
                  <c:v>56.12890625</c:v>
                </c:pt>
                <c:pt idx="16258">
                  <c:v>-41.87109375</c:v>
                </c:pt>
                <c:pt idx="16259">
                  <c:v>-24.87109375</c:v>
                </c:pt>
                <c:pt idx="16260">
                  <c:v>38.12890625</c:v>
                </c:pt>
                <c:pt idx="16261">
                  <c:v>-14.87109375</c:v>
                </c:pt>
                <c:pt idx="16262">
                  <c:v>-1.87109375</c:v>
                </c:pt>
                <c:pt idx="16263">
                  <c:v>54.12890625</c:v>
                </c:pt>
                <c:pt idx="16264">
                  <c:v>26.12890625</c:v>
                </c:pt>
                <c:pt idx="16265">
                  <c:v>11.12890625</c:v>
                </c:pt>
                <c:pt idx="16266">
                  <c:v>32.12890625</c:v>
                </c:pt>
                <c:pt idx="16267">
                  <c:v>10.12890625</c:v>
                </c:pt>
                <c:pt idx="16268">
                  <c:v>-2.87109375</c:v>
                </c:pt>
                <c:pt idx="16269">
                  <c:v>-25.87109375</c:v>
                </c:pt>
                <c:pt idx="16270">
                  <c:v>-18.87109375</c:v>
                </c:pt>
                <c:pt idx="16271">
                  <c:v>56.12890625</c:v>
                </c:pt>
                <c:pt idx="16272">
                  <c:v>35.12890625</c:v>
                </c:pt>
                <c:pt idx="16273">
                  <c:v>-42.87109375</c:v>
                </c:pt>
                <c:pt idx="16274">
                  <c:v>57.12890625</c:v>
                </c:pt>
                <c:pt idx="16275">
                  <c:v>-21.87109375</c:v>
                </c:pt>
                <c:pt idx="16276">
                  <c:v>-63.87109375</c:v>
                </c:pt>
                <c:pt idx="16277">
                  <c:v>37.12890625</c:v>
                </c:pt>
                <c:pt idx="16278">
                  <c:v>0.12890625</c:v>
                </c:pt>
                <c:pt idx="16279">
                  <c:v>-6.87109375</c:v>
                </c:pt>
                <c:pt idx="16280">
                  <c:v>-36.87109375</c:v>
                </c:pt>
                <c:pt idx="16281">
                  <c:v>8.12890625</c:v>
                </c:pt>
                <c:pt idx="16282">
                  <c:v>-44.87109375</c:v>
                </c:pt>
                <c:pt idx="16283">
                  <c:v>15.12890625</c:v>
                </c:pt>
                <c:pt idx="16284">
                  <c:v>-13.87109375</c:v>
                </c:pt>
                <c:pt idx="16285">
                  <c:v>-13.87109375</c:v>
                </c:pt>
                <c:pt idx="16286">
                  <c:v>0.12890625</c:v>
                </c:pt>
                <c:pt idx="16287">
                  <c:v>63.12890625</c:v>
                </c:pt>
                <c:pt idx="16288">
                  <c:v>71.12890625</c:v>
                </c:pt>
                <c:pt idx="16289">
                  <c:v>-37.87109375</c:v>
                </c:pt>
                <c:pt idx="16290">
                  <c:v>55.12890625</c:v>
                </c:pt>
                <c:pt idx="16291">
                  <c:v>29.12890625</c:v>
                </c:pt>
                <c:pt idx="16292">
                  <c:v>-2.87109375</c:v>
                </c:pt>
                <c:pt idx="16293">
                  <c:v>1.12890625</c:v>
                </c:pt>
                <c:pt idx="16294">
                  <c:v>-84.87109375</c:v>
                </c:pt>
                <c:pt idx="16295">
                  <c:v>62.12890625</c:v>
                </c:pt>
                <c:pt idx="16296">
                  <c:v>-3.87109375</c:v>
                </c:pt>
                <c:pt idx="16297">
                  <c:v>39.12890625</c:v>
                </c:pt>
                <c:pt idx="16298">
                  <c:v>18.12890625</c:v>
                </c:pt>
                <c:pt idx="16299">
                  <c:v>13.12890625</c:v>
                </c:pt>
                <c:pt idx="16300">
                  <c:v>-69.87109375</c:v>
                </c:pt>
                <c:pt idx="16301">
                  <c:v>16.12890625</c:v>
                </c:pt>
                <c:pt idx="16302">
                  <c:v>16.12890625</c:v>
                </c:pt>
                <c:pt idx="16303">
                  <c:v>23.12890625</c:v>
                </c:pt>
                <c:pt idx="16304">
                  <c:v>-68.87109375</c:v>
                </c:pt>
                <c:pt idx="16305">
                  <c:v>4.12890625</c:v>
                </c:pt>
                <c:pt idx="16306">
                  <c:v>-41.87109375</c:v>
                </c:pt>
                <c:pt idx="16307">
                  <c:v>-121.8710938</c:v>
                </c:pt>
                <c:pt idx="16308">
                  <c:v>-35.87109375</c:v>
                </c:pt>
                <c:pt idx="16309">
                  <c:v>-84.87109375</c:v>
                </c:pt>
                <c:pt idx="16310">
                  <c:v>-84.87109375</c:v>
                </c:pt>
                <c:pt idx="16311">
                  <c:v>-39.87109375</c:v>
                </c:pt>
                <c:pt idx="16312">
                  <c:v>64.12890625</c:v>
                </c:pt>
                <c:pt idx="16313">
                  <c:v>-39.87109375</c:v>
                </c:pt>
                <c:pt idx="16314">
                  <c:v>21.12890625</c:v>
                </c:pt>
                <c:pt idx="16315">
                  <c:v>58.12890625</c:v>
                </c:pt>
                <c:pt idx="16316">
                  <c:v>-19.87109375</c:v>
                </c:pt>
                <c:pt idx="16317">
                  <c:v>-25.87109375</c:v>
                </c:pt>
                <c:pt idx="16318">
                  <c:v>-31.87109375</c:v>
                </c:pt>
                <c:pt idx="16319">
                  <c:v>-55.87109375</c:v>
                </c:pt>
                <c:pt idx="16320">
                  <c:v>-37.87109375</c:v>
                </c:pt>
                <c:pt idx="16321">
                  <c:v>46.12890625</c:v>
                </c:pt>
                <c:pt idx="16322">
                  <c:v>-87.87109375</c:v>
                </c:pt>
                <c:pt idx="16323">
                  <c:v>6.12890625</c:v>
                </c:pt>
                <c:pt idx="16324">
                  <c:v>41.12890625</c:v>
                </c:pt>
                <c:pt idx="16325">
                  <c:v>-17.87109375</c:v>
                </c:pt>
                <c:pt idx="16326">
                  <c:v>27.12890625</c:v>
                </c:pt>
                <c:pt idx="16327">
                  <c:v>18.12890625</c:v>
                </c:pt>
                <c:pt idx="16328">
                  <c:v>12.12890625</c:v>
                </c:pt>
                <c:pt idx="16329">
                  <c:v>-20.8125</c:v>
                </c:pt>
                <c:pt idx="16330">
                  <c:v>-77.8125</c:v>
                </c:pt>
                <c:pt idx="16331">
                  <c:v>33.1875</c:v>
                </c:pt>
                <c:pt idx="16332">
                  <c:v>46.1875</c:v>
                </c:pt>
                <c:pt idx="16333">
                  <c:v>-34.8125</c:v>
                </c:pt>
                <c:pt idx="16334">
                  <c:v>-54.8125</c:v>
                </c:pt>
                <c:pt idx="16335">
                  <c:v>23.1875</c:v>
                </c:pt>
                <c:pt idx="16336">
                  <c:v>-29.8125</c:v>
                </c:pt>
                <c:pt idx="16337">
                  <c:v>14.1875</c:v>
                </c:pt>
                <c:pt idx="16338">
                  <c:v>-44.8125</c:v>
                </c:pt>
                <c:pt idx="16339">
                  <c:v>67.1875</c:v>
                </c:pt>
                <c:pt idx="16340">
                  <c:v>21.1875</c:v>
                </c:pt>
                <c:pt idx="16341">
                  <c:v>49.1875</c:v>
                </c:pt>
                <c:pt idx="16342">
                  <c:v>49.1875</c:v>
                </c:pt>
                <c:pt idx="16343">
                  <c:v>73.1875</c:v>
                </c:pt>
                <c:pt idx="16344">
                  <c:v>48.1875</c:v>
                </c:pt>
                <c:pt idx="16345">
                  <c:v>-84.8125</c:v>
                </c:pt>
                <c:pt idx="16346">
                  <c:v>10.1875</c:v>
                </c:pt>
                <c:pt idx="16347">
                  <c:v>38.1875</c:v>
                </c:pt>
                <c:pt idx="16348">
                  <c:v>38.1875</c:v>
                </c:pt>
                <c:pt idx="16349">
                  <c:v>96.1875</c:v>
                </c:pt>
                <c:pt idx="16350">
                  <c:v>-25.8125</c:v>
                </c:pt>
                <c:pt idx="16351">
                  <c:v>55.1875</c:v>
                </c:pt>
                <c:pt idx="16352">
                  <c:v>-35.8125</c:v>
                </c:pt>
                <c:pt idx="16353">
                  <c:v>-44.8125</c:v>
                </c:pt>
                <c:pt idx="16354">
                  <c:v>74.1875</c:v>
                </c:pt>
                <c:pt idx="16355">
                  <c:v>87.1875</c:v>
                </c:pt>
                <c:pt idx="16356">
                  <c:v>30.1875</c:v>
                </c:pt>
                <c:pt idx="16357">
                  <c:v>50.1875</c:v>
                </c:pt>
                <c:pt idx="16358">
                  <c:v>37.1875</c:v>
                </c:pt>
                <c:pt idx="16359">
                  <c:v>5.1875</c:v>
                </c:pt>
                <c:pt idx="16360">
                  <c:v>9.1875</c:v>
                </c:pt>
                <c:pt idx="16361">
                  <c:v>-38.8125</c:v>
                </c:pt>
                <c:pt idx="16362">
                  <c:v>9.1875</c:v>
                </c:pt>
                <c:pt idx="16363">
                  <c:v>-27.8125</c:v>
                </c:pt>
                <c:pt idx="16364">
                  <c:v>16.1875</c:v>
                </c:pt>
                <c:pt idx="16365">
                  <c:v>-41.8125</c:v>
                </c:pt>
                <c:pt idx="16366">
                  <c:v>-12.8125</c:v>
                </c:pt>
                <c:pt idx="16367">
                  <c:v>-24.8125</c:v>
                </c:pt>
                <c:pt idx="16368">
                  <c:v>-19.8125</c:v>
                </c:pt>
                <c:pt idx="16369">
                  <c:v>-23.8125</c:v>
                </c:pt>
                <c:pt idx="16370">
                  <c:v>-44.8125</c:v>
                </c:pt>
                <c:pt idx="16371">
                  <c:v>78.1875</c:v>
                </c:pt>
                <c:pt idx="16372">
                  <c:v>-28.8125</c:v>
                </c:pt>
                <c:pt idx="16373">
                  <c:v>-19.8125</c:v>
                </c:pt>
                <c:pt idx="16374">
                  <c:v>-22.8125</c:v>
                </c:pt>
                <c:pt idx="16375">
                  <c:v>51.1875</c:v>
                </c:pt>
                <c:pt idx="16376">
                  <c:v>63.1875</c:v>
                </c:pt>
                <c:pt idx="16377">
                  <c:v>86.1875</c:v>
                </c:pt>
                <c:pt idx="16378">
                  <c:v>-21.8125</c:v>
                </c:pt>
                <c:pt idx="16379">
                  <c:v>-0.8125</c:v>
                </c:pt>
                <c:pt idx="16380">
                  <c:v>-26.8125</c:v>
                </c:pt>
                <c:pt idx="16381">
                  <c:v>-9.8125</c:v>
                </c:pt>
                <c:pt idx="16382">
                  <c:v>21.1875</c:v>
                </c:pt>
                <c:pt idx="16383">
                  <c:v>49.1875</c:v>
                </c:pt>
                <c:pt idx="16384">
                  <c:v>2.1875</c:v>
                </c:pt>
                <c:pt idx="16385">
                  <c:v>-59.8125</c:v>
                </c:pt>
                <c:pt idx="16386">
                  <c:v>-16.8125</c:v>
                </c:pt>
                <c:pt idx="16387">
                  <c:v>-17.8125</c:v>
                </c:pt>
                <c:pt idx="16388">
                  <c:v>-23.8125</c:v>
                </c:pt>
                <c:pt idx="16389">
                  <c:v>48.1875</c:v>
                </c:pt>
                <c:pt idx="16390">
                  <c:v>23.1875</c:v>
                </c:pt>
                <c:pt idx="16391">
                  <c:v>-13.8125</c:v>
                </c:pt>
                <c:pt idx="16392">
                  <c:v>80.1875</c:v>
                </c:pt>
                <c:pt idx="16393">
                  <c:v>-71.8125</c:v>
                </c:pt>
                <c:pt idx="16394">
                  <c:v>13.1875</c:v>
                </c:pt>
                <c:pt idx="16395">
                  <c:v>59.1875</c:v>
                </c:pt>
                <c:pt idx="16396">
                  <c:v>-50.8125</c:v>
                </c:pt>
                <c:pt idx="16397">
                  <c:v>58.1875</c:v>
                </c:pt>
                <c:pt idx="16398">
                  <c:v>-59.8125</c:v>
                </c:pt>
                <c:pt idx="16399">
                  <c:v>-35.8125</c:v>
                </c:pt>
                <c:pt idx="16400">
                  <c:v>-31.8125</c:v>
                </c:pt>
                <c:pt idx="16401">
                  <c:v>5.1875</c:v>
                </c:pt>
                <c:pt idx="16402">
                  <c:v>10.1875</c:v>
                </c:pt>
                <c:pt idx="16403">
                  <c:v>18.1875</c:v>
                </c:pt>
                <c:pt idx="16404">
                  <c:v>-22.8125</c:v>
                </c:pt>
                <c:pt idx="16405">
                  <c:v>-35.8125</c:v>
                </c:pt>
                <c:pt idx="16406">
                  <c:v>36.1875</c:v>
                </c:pt>
                <c:pt idx="16407">
                  <c:v>22.1875</c:v>
                </c:pt>
                <c:pt idx="16408">
                  <c:v>-79.8125</c:v>
                </c:pt>
                <c:pt idx="16409">
                  <c:v>37.1875</c:v>
                </c:pt>
                <c:pt idx="16410">
                  <c:v>53.1875</c:v>
                </c:pt>
                <c:pt idx="16411">
                  <c:v>43.1875</c:v>
                </c:pt>
                <c:pt idx="16412">
                  <c:v>-21.8125</c:v>
                </c:pt>
                <c:pt idx="16413">
                  <c:v>-18.8125</c:v>
                </c:pt>
                <c:pt idx="16414">
                  <c:v>25.1875</c:v>
                </c:pt>
                <c:pt idx="16415">
                  <c:v>56.1875</c:v>
                </c:pt>
                <c:pt idx="16416">
                  <c:v>73.1875</c:v>
                </c:pt>
                <c:pt idx="16417">
                  <c:v>-30.8125</c:v>
                </c:pt>
                <c:pt idx="16418">
                  <c:v>-45.8125</c:v>
                </c:pt>
                <c:pt idx="16419">
                  <c:v>9.1875</c:v>
                </c:pt>
                <c:pt idx="16420">
                  <c:v>28.1875</c:v>
                </c:pt>
                <c:pt idx="16421">
                  <c:v>-50.8125</c:v>
                </c:pt>
                <c:pt idx="16422">
                  <c:v>-41.8125</c:v>
                </c:pt>
                <c:pt idx="16423">
                  <c:v>32.1875</c:v>
                </c:pt>
                <c:pt idx="16424">
                  <c:v>-17.8125</c:v>
                </c:pt>
                <c:pt idx="16425">
                  <c:v>68.1875</c:v>
                </c:pt>
                <c:pt idx="16426">
                  <c:v>36.1875</c:v>
                </c:pt>
                <c:pt idx="16427">
                  <c:v>-10.8125</c:v>
                </c:pt>
                <c:pt idx="16428">
                  <c:v>40.1875</c:v>
                </c:pt>
                <c:pt idx="16429">
                  <c:v>9.1875</c:v>
                </c:pt>
                <c:pt idx="16430">
                  <c:v>-4.8125</c:v>
                </c:pt>
                <c:pt idx="16431">
                  <c:v>-64.8125</c:v>
                </c:pt>
                <c:pt idx="16432">
                  <c:v>13.1875</c:v>
                </c:pt>
                <c:pt idx="16433">
                  <c:v>17.1875</c:v>
                </c:pt>
                <c:pt idx="16434">
                  <c:v>0.24609375</c:v>
                </c:pt>
                <c:pt idx="16435">
                  <c:v>-40.75390625</c:v>
                </c:pt>
                <c:pt idx="16436">
                  <c:v>-34.75390625</c:v>
                </c:pt>
                <c:pt idx="16437">
                  <c:v>-17.75390625</c:v>
                </c:pt>
                <c:pt idx="16438">
                  <c:v>21.24609375</c:v>
                </c:pt>
                <c:pt idx="16439">
                  <c:v>1.24609375</c:v>
                </c:pt>
                <c:pt idx="16440">
                  <c:v>-11.75390625</c:v>
                </c:pt>
                <c:pt idx="16441">
                  <c:v>-50.75390625</c:v>
                </c:pt>
                <c:pt idx="16442">
                  <c:v>-12.75390625</c:v>
                </c:pt>
                <c:pt idx="16443">
                  <c:v>75.24609375</c:v>
                </c:pt>
                <c:pt idx="16444">
                  <c:v>63.24609375</c:v>
                </c:pt>
                <c:pt idx="16445">
                  <c:v>117.2460938</c:v>
                </c:pt>
                <c:pt idx="16446">
                  <c:v>57.24609375</c:v>
                </c:pt>
                <c:pt idx="16447">
                  <c:v>37.24609375</c:v>
                </c:pt>
                <c:pt idx="16448">
                  <c:v>-13.75390625</c:v>
                </c:pt>
                <c:pt idx="16449">
                  <c:v>-8.75390625</c:v>
                </c:pt>
                <c:pt idx="16450">
                  <c:v>-64.75390625</c:v>
                </c:pt>
                <c:pt idx="16451">
                  <c:v>-48.75390625</c:v>
                </c:pt>
                <c:pt idx="16452">
                  <c:v>41.24609375</c:v>
                </c:pt>
                <c:pt idx="16453">
                  <c:v>52.24609375</c:v>
                </c:pt>
                <c:pt idx="16454">
                  <c:v>8.24609375</c:v>
                </c:pt>
                <c:pt idx="16455">
                  <c:v>-27.75390625</c:v>
                </c:pt>
                <c:pt idx="16456">
                  <c:v>-83.75390625</c:v>
                </c:pt>
                <c:pt idx="16457">
                  <c:v>18.24609375</c:v>
                </c:pt>
                <c:pt idx="16458">
                  <c:v>8.24609375</c:v>
                </c:pt>
                <c:pt idx="16459">
                  <c:v>-33.75390625</c:v>
                </c:pt>
                <c:pt idx="16460">
                  <c:v>-22.75390625</c:v>
                </c:pt>
                <c:pt idx="16461">
                  <c:v>-0.75390625</c:v>
                </c:pt>
                <c:pt idx="16462">
                  <c:v>-48.75390625</c:v>
                </c:pt>
                <c:pt idx="16463">
                  <c:v>47.24609375</c:v>
                </c:pt>
                <c:pt idx="16464">
                  <c:v>7.24609375</c:v>
                </c:pt>
                <c:pt idx="16465">
                  <c:v>-105.7539062</c:v>
                </c:pt>
                <c:pt idx="16466">
                  <c:v>8.24609375</c:v>
                </c:pt>
                <c:pt idx="16467">
                  <c:v>-23.75390625</c:v>
                </c:pt>
                <c:pt idx="16468">
                  <c:v>38.24609375</c:v>
                </c:pt>
                <c:pt idx="16469">
                  <c:v>25.24609375</c:v>
                </c:pt>
                <c:pt idx="16470">
                  <c:v>5.24609375</c:v>
                </c:pt>
                <c:pt idx="16471">
                  <c:v>-3.75390625</c:v>
                </c:pt>
                <c:pt idx="16472">
                  <c:v>-28.75390625</c:v>
                </c:pt>
                <c:pt idx="16473">
                  <c:v>9.24609375</c:v>
                </c:pt>
                <c:pt idx="16474">
                  <c:v>-22.75390625</c:v>
                </c:pt>
                <c:pt idx="16475">
                  <c:v>66.24609375</c:v>
                </c:pt>
                <c:pt idx="16476">
                  <c:v>16.24609375</c:v>
                </c:pt>
                <c:pt idx="16477">
                  <c:v>16.24609375</c:v>
                </c:pt>
                <c:pt idx="16478">
                  <c:v>18.24609375</c:v>
                </c:pt>
                <c:pt idx="16479">
                  <c:v>40.24609375</c:v>
                </c:pt>
                <c:pt idx="16480">
                  <c:v>-75.75390625</c:v>
                </c:pt>
                <c:pt idx="16481">
                  <c:v>-35.75390625</c:v>
                </c:pt>
                <c:pt idx="16482">
                  <c:v>-9.75390625</c:v>
                </c:pt>
                <c:pt idx="16483">
                  <c:v>14.24609375</c:v>
                </c:pt>
                <c:pt idx="16484">
                  <c:v>-66.75390625</c:v>
                </c:pt>
                <c:pt idx="16485">
                  <c:v>0.24609375</c:v>
                </c:pt>
                <c:pt idx="16486">
                  <c:v>-9.75390625</c:v>
                </c:pt>
                <c:pt idx="16487">
                  <c:v>5.24609375</c:v>
                </c:pt>
                <c:pt idx="16488">
                  <c:v>0.24609375</c:v>
                </c:pt>
                <c:pt idx="16489">
                  <c:v>-31.75390625</c:v>
                </c:pt>
                <c:pt idx="16490">
                  <c:v>0.24609375</c:v>
                </c:pt>
                <c:pt idx="16491">
                  <c:v>7.24609375</c:v>
                </c:pt>
                <c:pt idx="16492">
                  <c:v>-19.75390625</c:v>
                </c:pt>
                <c:pt idx="16493">
                  <c:v>-9.75390625</c:v>
                </c:pt>
                <c:pt idx="16494">
                  <c:v>121.2460938</c:v>
                </c:pt>
                <c:pt idx="16495">
                  <c:v>-16.75390625</c:v>
                </c:pt>
                <c:pt idx="16496">
                  <c:v>-47.75390625</c:v>
                </c:pt>
                <c:pt idx="16497">
                  <c:v>11.24609375</c:v>
                </c:pt>
                <c:pt idx="16498">
                  <c:v>-22.75390625</c:v>
                </c:pt>
                <c:pt idx="16499">
                  <c:v>-23.75390625</c:v>
                </c:pt>
                <c:pt idx="16500">
                  <c:v>-37.75390625</c:v>
                </c:pt>
                <c:pt idx="16501">
                  <c:v>0.24609375</c:v>
                </c:pt>
                <c:pt idx="16502">
                  <c:v>-37.75390625</c:v>
                </c:pt>
                <c:pt idx="16503">
                  <c:v>-16.75390625</c:v>
                </c:pt>
                <c:pt idx="16504">
                  <c:v>17.24609375</c:v>
                </c:pt>
                <c:pt idx="16505">
                  <c:v>81.24609375</c:v>
                </c:pt>
                <c:pt idx="16506">
                  <c:v>-0.75390625</c:v>
                </c:pt>
                <c:pt idx="16507">
                  <c:v>-35.75390625</c:v>
                </c:pt>
                <c:pt idx="16508">
                  <c:v>-26.75390625</c:v>
                </c:pt>
                <c:pt idx="16509">
                  <c:v>78.24609375</c:v>
                </c:pt>
                <c:pt idx="16510">
                  <c:v>-16.75390625</c:v>
                </c:pt>
                <c:pt idx="16511">
                  <c:v>40.24609375</c:v>
                </c:pt>
                <c:pt idx="16512">
                  <c:v>-22.75390625</c:v>
                </c:pt>
                <c:pt idx="16513">
                  <c:v>42.24609375</c:v>
                </c:pt>
                <c:pt idx="16514">
                  <c:v>-59.75390625</c:v>
                </c:pt>
                <c:pt idx="16515">
                  <c:v>-20.75390625</c:v>
                </c:pt>
                <c:pt idx="16516">
                  <c:v>28.24609375</c:v>
                </c:pt>
                <c:pt idx="16517">
                  <c:v>52.24609375</c:v>
                </c:pt>
                <c:pt idx="16518">
                  <c:v>-20.75390625</c:v>
                </c:pt>
                <c:pt idx="16519">
                  <c:v>33.24609375</c:v>
                </c:pt>
                <c:pt idx="16520">
                  <c:v>-39.75390625</c:v>
                </c:pt>
                <c:pt idx="16521">
                  <c:v>-4.75390625</c:v>
                </c:pt>
                <c:pt idx="16522">
                  <c:v>39.24609375</c:v>
                </c:pt>
                <c:pt idx="16523">
                  <c:v>-76.75390625</c:v>
                </c:pt>
                <c:pt idx="16524">
                  <c:v>61.24609375</c:v>
                </c:pt>
                <c:pt idx="16525">
                  <c:v>-35.75390625</c:v>
                </c:pt>
                <c:pt idx="16526">
                  <c:v>-42.05859375</c:v>
                </c:pt>
                <c:pt idx="16527">
                  <c:v>-22.05859375</c:v>
                </c:pt>
                <c:pt idx="16528">
                  <c:v>-33.05859375</c:v>
                </c:pt>
                <c:pt idx="16529">
                  <c:v>42.94140625</c:v>
                </c:pt>
                <c:pt idx="16530">
                  <c:v>-121.0585938</c:v>
                </c:pt>
                <c:pt idx="16531">
                  <c:v>-57.05859375</c:v>
                </c:pt>
                <c:pt idx="16532">
                  <c:v>-30.05859375</c:v>
                </c:pt>
                <c:pt idx="16533">
                  <c:v>3.94140625</c:v>
                </c:pt>
                <c:pt idx="16534">
                  <c:v>-48.05859375</c:v>
                </c:pt>
                <c:pt idx="16535">
                  <c:v>35.94140625</c:v>
                </c:pt>
                <c:pt idx="16536">
                  <c:v>-20.05859375</c:v>
                </c:pt>
                <c:pt idx="16537">
                  <c:v>-61.05859375</c:v>
                </c:pt>
                <c:pt idx="16538">
                  <c:v>62.94140625</c:v>
                </c:pt>
                <c:pt idx="16539">
                  <c:v>61.94140625</c:v>
                </c:pt>
                <c:pt idx="16540">
                  <c:v>12.94140625</c:v>
                </c:pt>
                <c:pt idx="16541">
                  <c:v>-25.05859375</c:v>
                </c:pt>
                <c:pt idx="16542">
                  <c:v>-3.05859375</c:v>
                </c:pt>
                <c:pt idx="16543">
                  <c:v>-13.05859375</c:v>
                </c:pt>
                <c:pt idx="16544">
                  <c:v>5.94140625</c:v>
                </c:pt>
                <c:pt idx="16545">
                  <c:v>19.94140625</c:v>
                </c:pt>
                <c:pt idx="16546">
                  <c:v>-14.05859375</c:v>
                </c:pt>
                <c:pt idx="16547">
                  <c:v>38.94140625</c:v>
                </c:pt>
                <c:pt idx="16548">
                  <c:v>80.94140625</c:v>
                </c:pt>
                <c:pt idx="16549">
                  <c:v>-8.05859375</c:v>
                </c:pt>
                <c:pt idx="16550">
                  <c:v>-14.05859375</c:v>
                </c:pt>
                <c:pt idx="16551">
                  <c:v>13.94140625</c:v>
                </c:pt>
                <c:pt idx="16552">
                  <c:v>75.94140625</c:v>
                </c:pt>
                <c:pt idx="16553">
                  <c:v>49.94140625</c:v>
                </c:pt>
                <c:pt idx="16554">
                  <c:v>-135.05859380000001</c:v>
                </c:pt>
                <c:pt idx="16555">
                  <c:v>37.94140625</c:v>
                </c:pt>
                <c:pt idx="16556">
                  <c:v>-42.05859375</c:v>
                </c:pt>
                <c:pt idx="16557">
                  <c:v>47.94140625</c:v>
                </c:pt>
                <c:pt idx="16558">
                  <c:v>-82.05859375</c:v>
                </c:pt>
                <c:pt idx="16559">
                  <c:v>43.94140625</c:v>
                </c:pt>
                <c:pt idx="16560">
                  <c:v>-1.05859375</c:v>
                </c:pt>
                <c:pt idx="16561">
                  <c:v>56.94140625</c:v>
                </c:pt>
                <c:pt idx="16562">
                  <c:v>-52.05859375</c:v>
                </c:pt>
                <c:pt idx="16563">
                  <c:v>64.94140625</c:v>
                </c:pt>
                <c:pt idx="16564">
                  <c:v>-57.05859375</c:v>
                </c:pt>
                <c:pt idx="16565">
                  <c:v>53.94140625</c:v>
                </c:pt>
                <c:pt idx="16566">
                  <c:v>43.94140625</c:v>
                </c:pt>
                <c:pt idx="16567">
                  <c:v>38.94140625</c:v>
                </c:pt>
                <c:pt idx="16568">
                  <c:v>-30.05859375</c:v>
                </c:pt>
                <c:pt idx="16569">
                  <c:v>60.94140625</c:v>
                </c:pt>
                <c:pt idx="16570">
                  <c:v>63.94140625</c:v>
                </c:pt>
                <c:pt idx="16571">
                  <c:v>79.94140625</c:v>
                </c:pt>
                <c:pt idx="16572">
                  <c:v>27.94140625</c:v>
                </c:pt>
                <c:pt idx="16573">
                  <c:v>59.94140625</c:v>
                </c:pt>
                <c:pt idx="16574">
                  <c:v>3.94140625</c:v>
                </c:pt>
                <c:pt idx="16575">
                  <c:v>-33.05859375</c:v>
                </c:pt>
                <c:pt idx="16576">
                  <c:v>61.94140625</c:v>
                </c:pt>
                <c:pt idx="16577">
                  <c:v>-25.05859375</c:v>
                </c:pt>
                <c:pt idx="16578">
                  <c:v>-15.05859375</c:v>
                </c:pt>
                <c:pt idx="16579">
                  <c:v>30.94140625</c:v>
                </c:pt>
                <c:pt idx="16580">
                  <c:v>-46.05859375</c:v>
                </c:pt>
                <c:pt idx="16581">
                  <c:v>-10.05859375</c:v>
                </c:pt>
                <c:pt idx="16582">
                  <c:v>13.94140625</c:v>
                </c:pt>
                <c:pt idx="16583">
                  <c:v>-29.05859375</c:v>
                </c:pt>
                <c:pt idx="16584">
                  <c:v>10.94140625</c:v>
                </c:pt>
                <c:pt idx="16585">
                  <c:v>92.94140625</c:v>
                </c:pt>
                <c:pt idx="16586">
                  <c:v>-18.05859375</c:v>
                </c:pt>
                <c:pt idx="16587">
                  <c:v>-48.05859375</c:v>
                </c:pt>
                <c:pt idx="16588">
                  <c:v>-17.05859375</c:v>
                </c:pt>
                <c:pt idx="16589">
                  <c:v>-85.05859375</c:v>
                </c:pt>
                <c:pt idx="16590">
                  <c:v>-42.05859375</c:v>
                </c:pt>
                <c:pt idx="16591">
                  <c:v>27.94140625</c:v>
                </c:pt>
                <c:pt idx="16592">
                  <c:v>34.94140625</c:v>
                </c:pt>
                <c:pt idx="16593">
                  <c:v>-13.05859375</c:v>
                </c:pt>
                <c:pt idx="16594">
                  <c:v>-79.05859375</c:v>
                </c:pt>
                <c:pt idx="16595">
                  <c:v>33.94140625</c:v>
                </c:pt>
                <c:pt idx="16596">
                  <c:v>-43.05859375</c:v>
                </c:pt>
                <c:pt idx="16597">
                  <c:v>-85.05859375</c:v>
                </c:pt>
                <c:pt idx="16598">
                  <c:v>25.94140625</c:v>
                </c:pt>
                <c:pt idx="16599">
                  <c:v>25.94140625</c:v>
                </c:pt>
                <c:pt idx="16600">
                  <c:v>122.9414062</c:v>
                </c:pt>
                <c:pt idx="16601">
                  <c:v>-18.05859375</c:v>
                </c:pt>
                <c:pt idx="16602">
                  <c:v>-66.05859375</c:v>
                </c:pt>
                <c:pt idx="16603">
                  <c:v>-12.05859375</c:v>
                </c:pt>
                <c:pt idx="16604">
                  <c:v>-21.05859375</c:v>
                </c:pt>
                <c:pt idx="16605">
                  <c:v>-71.05859375</c:v>
                </c:pt>
                <c:pt idx="16606">
                  <c:v>21.94140625</c:v>
                </c:pt>
                <c:pt idx="16607">
                  <c:v>57.94140625</c:v>
                </c:pt>
                <c:pt idx="16608">
                  <c:v>14.94140625</c:v>
                </c:pt>
                <c:pt idx="16609">
                  <c:v>29.94140625</c:v>
                </c:pt>
                <c:pt idx="16610">
                  <c:v>-23.05859375</c:v>
                </c:pt>
                <c:pt idx="16611">
                  <c:v>-40.05859375</c:v>
                </c:pt>
                <c:pt idx="16612">
                  <c:v>5.94140625</c:v>
                </c:pt>
                <c:pt idx="16613">
                  <c:v>-65.05859375</c:v>
                </c:pt>
                <c:pt idx="16614">
                  <c:v>-8.05859375</c:v>
                </c:pt>
                <c:pt idx="16615">
                  <c:v>-80.765625</c:v>
                </c:pt>
                <c:pt idx="16616">
                  <c:v>-4.765625</c:v>
                </c:pt>
                <c:pt idx="16617">
                  <c:v>14.234375</c:v>
                </c:pt>
                <c:pt idx="16618">
                  <c:v>-62.765625</c:v>
                </c:pt>
                <c:pt idx="16619">
                  <c:v>-3.765625</c:v>
                </c:pt>
                <c:pt idx="16620">
                  <c:v>64.234375</c:v>
                </c:pt>
                <c:pt idx="16621">
                  <c:v>-95.765625</c:v>
                </c:pt>
                <c:pt idx="16622">
                  <c:v>-6.765625</c:v>
                </c:pt>
                <c:pt idx="16623">
                  <c:v>78.234375</c:v>
                </c:pt>
                <c:pt idx="16624">
                  <c:v>6.234375</c:v>
                </c:pt>
                <c:pt idx="16625">
                  <c:v>46.234375</c:v>
                </c:pt>
                <c:pt idx="16626">
                  <c:v>-58.765625</c:v>
                </c:pt>
                <c:pt idx="16627">
                  <c:v>-24.765625</c:v>
                </c:pt>
                <c:pt idx="16628">
                  <c:v>13.234375</c:v>
                </c:pt>
                <c:pt idx="16629">
                  <c:v>-32.765625</c:v>
                </c:pt>
                <c:pt idx="16630">
                  <c:v>-14.765625</c:v>
                </c:pt>
                <c:pt idx="16631">
                  <c:v>10.234375</c:v>
                </c:pt>
                <c:pt idx="16632">
                  <c:v>2.234375</c:v>
                </c:pt>
                <c:pt idx="16633">
                  <c:v>53.234375</c:v>
                </c:pt>
                <c:pt idx="16634">
                  <c:v>17.234375</c:v>
                </c:pt>
                <c:pt idx="16635">
                  <c:v>30.234375</c:v>
                </c:pt>
                <c:pt idx="16636">
                  <c:v>-76.765625</c:v>
                </c:pt>
                <c:pt idx="16637">
                  <c:v>-18.765625</c:v>
                </c:pt>
                <c:pt idx="16638">
                  <c:v>-88.765625</c:v>
                </c:pt>
                <c:pt idx="16639">
                  <c:v>-7.765625</c:v>
                </c:pt>
                <c:pt idx="16640">
                  <c:v>-70.765625</c:v>
                </c:pt>
                <c:pt idx="16641">
                  <c:v>-13.765625</c:v>
                </c:pt>
                <c:pt idx="16642">
                  <c:v>-8.765625</c:v>
                </c:pt>
                <c:pt idx="16643">
                  <c:v>48.234375</c:v>
                </c:pt>
                <c:pt idx="16644">
                  <c:v>6.234375</c:v>
                </c:pt>
                <c:pt idx="16645">
                  <c:v>-34.765625</c:v>
                </c:pt>
                <c:pt idx="16646">
                  <c:v>16.234375</c:v>
                </c:pt>
                <c:pt idx="16647">
                  <c:v>29.234375</c:v>
                </c:pt>
                <c:pt idx="16648">
                  <c:v>-5.765625</c:v>
                </c:pt>
                <c:pt idx="16649">
                  <c:v>12.234375</c:v>
                </c:pt>
                <c:pt idx="16650">
                  <c:v>-50.765625</c:v>
                </c:pt>
                <c:pt idx="16651">
                  <c:v>10.234375</c:v>
                </c:pt>
                <c:pt idx="16652">
                  <c:v>64.234375</c:v>
                </c:pt>
                <c:pt idx="16653">
                  <c:v>-17.765625</c:v>
                </c:pt>
                <c:pt idx="16654">
                  <c:v>2.234375</c:v>
                </c:pt>
                <c:pt idx="16655">
                  <c:v>-64.765625</c:v>
                </c:pt>
                <c:pt idx="16656">
                  <c:v>-10.765625</c:v>
                </c:pt>
                <c:pt idx="16657">
                  <c:v>-10.765625</c:v>
                </c:pt>
                <c:pt idx="16658">
                  <c:v>85.234375</c:v>
                </c:pt>
                <c:pt idx="16659">
                  <c:v>12.234375</c:v>
                </c:pt>
                <c:pt idx="16660">
                  <c:v>30.234375</c:v>
                </c:pt>
                <c:pt idx="16661">
                  <c:v>-30.765625</c:v>
                </c:pt>
                <c:pt idx="16662">
                  <c:v>-30.765625</c:v>
                </c:pt>
                <c:pt idx="16663">
                  <c:v>-70.765625</c:v>
                </c:pt>
                <c:pt idx="16664">
                  <c:v>-74.765625</c:v>
                </c:pt>
                <c:pt idx="16665">
                  <c:v>-3.765625</c:v>
                </c:pt>
                <c:pt idx="16666">
                  <c:v>29.234375</c:v>
                </c:pt>
                <c:pt idx="16667">
                  <c:v>-28.765625</c:v>
                </c:pt>
                <c:pt idx="16668">
                  <c:v>36.234375</c:v>
                </c:pt>
                <c:pt idx="16669">
                  <c:v>-16.765625</c:v>
                </c:pt>
                <c:pt idx="16670">
                  <c:v>36.234375</c:v>
                </c:pt>
                <c:pt idx="16671">
                  <c:v>-100.765625</c:v>
                </c:pt>
                <c:pt idx="16672">
                  <c:v>-46.765625</c:v>
                </c:pt>
                <c:pt idx="16673">
                  <c:v>-5.765625</c:v>
                </c:pt>
                <c:pt idx="16674">
                  <c:v>-30.765625</c:v>
                </c:pt>
                <c:pt idx="16675">
                  <c:v>-28.765625</c:v>
                </c:pt>
                <c:pt idx="16676">
                  <c:v>-57.765625</c:v>
                </c:pt>
                <c:pt idx="16677">
                  <c:v>-59.765625</c:v>
                </c:pt>
                <c:pt idx="16678">
                  <c:v>-23.765625</c:v>
                </c:pt>
                <c:pt idx="16679">
                  <c:v>-56.765625</c:v>
                </c:pt>
                <c:pt idx="16680">
                  <c:v>67.234375</c:v>
                </c:pt>
                <c:pt idx="16681">
                  <c:v>-73.765625</c:v>
                </c:pt>
                <c:pt idx="16682">
                  <c:v>-57.765625</c:v>
                </c:pt>
                <c:pt idx="16683">
                  <c:v>-77.765625</c:v>
                </c:pt>
                <c:pt idx="16684">
                  <c:v>55.234375</c:v>
                </c:pt>
                <c:pt idx="16685">
                  <c:v>-32.765625</c:v>
                </c:pt>
                <c:pt idx="16686">
                  <c:v>-44.765625</c:v>
                </c:pt>
                <c:pt idx="16687">
                  <c:v>44.234375</c:v>
                </c:pt>
                <c:pt idx="16688">
                  <c:v>-9.765625</c:v>
                </c:pt>
                <c:pt idx="16689">
                  <c:v>-110.765625</c:v>
                </c:pt>
                <c:pt idx="16690">
                  <c:v>-18.765625</c:v>
                </c:pt>
                <c:pt idx="16691">
                  <c:v>13.234375</c:v>
                </c:pt>
                <c:pt idx="16692">
                  <c:v>55.234375</c:v>
                </c:pt>
                <c:pt idx="16693">
                  <c:v>-8.765625</c:v>
                </c:pt>
                <c:pt idx="16694">
                  <c:v>34.234375</c:v>
                </c:pt>
                <c:pt idx="16695">
                  <c:v>-5.765625</c:v>
                </c:pt>
                <c:pt idx="16696">
                  <c:v>49.234375</c:v>
                </c:pt>
                <c:pt idx="16697">
                  <c:v>49.234375</c:v>
                </c:pt>
                <c:pt idx="16698">
                  <c:v>50.234375</c:v>
                </c:pt>
                <c:pt idx="16699">
                  <c:v>-21.765625</c:v>
                </c:pt>
                <c:pt idx="16700">
                  <c:v>41.234375</c:v>
                </c:pt>
                <c:pt idx="16701">
                  <c:v>-53.765625</c:v>
                </c:pt>
                <c:pt idx="16702">
                  <c:v>-2.765625</c:v>
                </c:pt>
                <c:pt idx="16703">
                  <c:v>58.234375</c:v>
                </c:pt>
                <c:pt idx="16704">
                  <c:v>81.234375</c:v>
                </c:pt>
                <c:pt idx="16705">
                  <c:v>-23.765625</c:v>
                </c:pt>
                <c:pt idx="16706">
                  <c:v>24.234375</c:v>
                </c:pt>
                <c:pt idx="16707">
                  <c:v>104.1679688</c:v>
                </c:pt>
                <c:pt idx="16708">
                  <c:v>-15.83203125</c:v>
                </c:pt>
                <c:pt idx="16709">
                  <c:v>2.16796875</c:v>
                </c:pt>
                <c:pt idx="16710">
                  <c:v>51.16796875</c:v>
                </c:pt>
                <c:pt idx="16711">
                  <c:v>-59.83203125</c:v>
                </c:pt>
                <c:pt idx="16712">
                  <c:v>41.16796875</c:v>
                </c:pt>
                <c:pt idx="16713">
                  <c:v>19.16796875</c:v>
                </c:pt>
                <c:pt idx="16714">
                  <c:v>-38.83203125</c:v>
                </c:pt>
                <c:pt idx="16715">
                  <c:v>7.16796875</c:v>
                </c:pt>
                <c:pt idx="16716">
                  <c:v>24.16796875</c:v>
                </c:pt>
                <c:pt idx="16717">
                  <c:v>-25.83203125</c:v>
                </c:pt>
                <c:pt idx="16718">
                  <c:v>-60.83203125</c:v>
                </c:pt>
                <c:pt idx="16719">
                  <c:v>35.16796875</c:v>
                </c:pt>
                <c:pt idx="16720">
                  <c:v>-58.83203125</c:v>
                </c:pt>
                <c:pt idx="16721">
                  <c:v>86.16796875</c:v>
                </c:pt>
                <c:pt idx="16722">
                  <c:v>-38.83203125</c:v>
                </c:pt>
                <c:pt idx="16723">
                  <c:v>66.16796875</c:v>
                </c:pt>
                <c:pt idx="16724">
                  <c:v>-35.83203125</c:v>
                </c:pt>
                <c:pt idx="16725">
                  <c:v>32.16796875</c:v>
                </c:pt>
                <c:pt idx="16726">
                  <c:v>40.16796875</c:v>
                </c:pt>
                <c:pt idx="16727">
                  <c:v>24.16796875</c:v>
                </c:pt>
                <c:pt idx="16728">
                  <c:v>-44.83203125</c:v>
                </c:pt>
                <c:pt idx="16729">
                  <c:v>1.16796875</c:v>
                </c:pt>
                <c:pt idx="16730">
                  <c:v>155.16796880000001</c:v>
                </c:pt>
                <c:pt idx="16731">
                  <c:v>-3.83203125</c:v>
                </c:pt>
                <c:pt idx="16732">
                  <c:v>-59.83203125</c:v>
                </c:pt>
                <c:pt idx="16733">
                  <c:v>34.16796875</c:v>
                </c:pt>
                <c:pt idx="16734">
                  <c:v>-62.83203125</c:v>
                </c:pt>
                <c:pt idx="16735">
                  <c:v>-95.83203125</c:v>
                </c:pt>
                <c:pt idx="16736">
                  <c:v>-14.83203125</c:v>
                </c:pt>
                <c:pt idx="16737">
                  <c:v>-70.83203125</c:v>
                </c:pt>
                <c:pt idx="16738">
                  <c:v>-33.83203125</c:v>
                </c:pt>
                <c:pt idx="16739">
                  <c:v>-9.83203125</c:v>
                </c:pt>
                <c:pt idx="16740">
                  <c:v>-2.83203125</c:v>
                </c:pt>
                <c:pt idx="16741">
                  <c:v>126.1679688</c:v>
                </c:pt>
                <c:pt idx="16742">
                  <c:v>-30.83203125</c:v>
                </c:pt>
                <c:pt idx="16743">
                  <c:v>74.16796875</c:v>
                </c:pt>
                <c:pt idx="16744">
                  <c:v>65.16796875</c:v>
                </c:pt>
                <c:pt idx="16745">
                  <c:v>-34.83203125</c:v>
                </c:pt>
                <c:pt idx="16746">
                  <c:v>-18.83203125</c:v>
                </c:pt>
                <c:pt idx="16747">
                  <c:v>13.16796875</c:v>
                </c:pt>
                <c:pt idx="16748">
                  <c:v>-15.83203125</c:v>
                </c:pt>
                <c:pt idx="16749">
                  <c:v>73.16796875</c:v>
                </c:pt>
                <c:pt idx="16750">
                  <c:v>5.16796875</c:v>
                </c:pt>
                <c:pt idx="16751">
                  <c:v>-8.83203125</c:v>
                </c:pt>
                <c:pt idx="16752">
                  <c:v>0.16796875</c:v>
                </c:pt>
                <c:pt idx="16753">
                  <c:v>46.16796875</c:v>
                </c:pt>
                <c:pt idx="16754">
                  <c:v>25.16796875</c:v>
                </c:pt>
                <c:pt idx="16755">
                  <c:v>6.16796875</c:v>
                </c:pt>
                <c:pt idx="16756">
                  <c:v>18.16796875</c:v>
                </c:pt>
                <c:pt idx="16757">
                  <c:v>36.16796875</c:v>
                </c:pt>
                <c:pt idx="16758">
                  <c:v>-14.83203125</c:v>
                </c:pt>
                <c:pt idx="16759">
                  <c:v>-20.83203125</c:v>
                </c:pt>
                <c:pt idx="16760">
                  <c:v>5.16796875</c:v>
                </c:pt>
                <c:pt idx="16761">
                  <c:v>5.16796875</c:v>
                </c:pt>
                <c:pt idx="16762">
                  <c:v>9.16796875</c:v>
                </c:pt>
                <c:pt idx="16763">
                  <c:v>-30.83203125</c:v>
                </c:pt>
                <c:pt idx="16764">
                  <c:v>-64.83203125</c:v>
                </c:pt>
                <c:pt idx="16765">
                  <c:v>-32.83203125</c:v>
                </c:pt>
                <c:pt idx="16766">
                  <c:v>-62.83203125</c:v>
                </c:pt>
                <c:pt idx="16767">
                  <c:v>25.16796875</c:v>
                </c:pt>
                <c:pt idx="16768">
                  <c:v>-16.83203125</c:v>
                </c:pt>
                <c:pt idx="16769">
                  <c:v>42.16796875</c:v>
                </c:pt>
                <c:pt idx="16770">
                  <c:v>-13.83203125</c:v>
                </c:pt>
                <c:pt idx="16771">
                  <c:v>-19.83203125</c:v>
                </c:pt>
                <c:pt idx="16772">
                  <c:v>85.16796875</c:v>
                </c:pt>
                <c:pt idx="16773">
                  <c:v>9.16796875</c:v>
                </c:pt>
                <c:pt idx="16774">
                  <c:v>7.16796875</c:v>
                </c:pt>
                <c:pt idx="16775">
                  <c:v>-52.83203125</c:v>
                </c:pt>
                <c:pt idx="16776">
                  <c:v>-25.83203125</c:v>
                </c:pt>
                <c:pt idx="16777">
                  <c:v>-80.83203125</c:v>
                </c:pt>
                <c:pt idx="16778">
                  <c:v>-1.83203125</c:v>
                </c:pt>
                <c:pt idx="16779">
                  <c:v>-40.83203125</c:v>
                </c:pt>
                <c:pt idx="16780">
                  <c:v>80.16796875</c:v>
                </c:pt>
                <c:pt idx="16781">
                  <c:v>11.16796875</c:v>
                </c:pt>
                <c:pt idx="16782">
                  <c:v>13.16796875</c:v>
                </c:pt>
                <c:pt idx="16783">
                  <c:v>3.16796875</c:v>
                </c:pt>
                <c:pt idx="16784">
                  <c:v>-40.83203125</c:v>
                </c:pt>
                <c:pt idx="16785">
                  <c:v>-11.83203125</c:v>
                </c:pt>
                <c:pt idx="16786">
                  <c:v>-14.83203125</c:v>
                </c:pt>
                <c:pt idx="16787">
                  <c:v>44.16796875</c:v>
                </c:pt>
                <c:pt idx="16788">
                  <c:v>2.16796875</c:v>
                </c:pt>
                <c:pt idx="16789">
                  <c:v>80.16796875</c:v>
                </c:pt>
                <c:pt idx="16790">
                  <c:v>15.16796875</c:v>
                </c:pt>
                <c:pt idx="16791">
                  <c:v>-74.83203125</c:v>
                </c:pt>
                <c:pt idx="16792">
                  <c:v>30.16796875</c:v>
                </c:pt>
                <c:pt idx="16793">
                  <c:v>49.16796875</c:v>
                </c:pt>
                <c:pt idx="16794">
                  <c:v>-53.83203125</c:v>
                </c:pt>
                <c:pt idx="16795">
                  <c:v>-50.83203125</c:v>
                </c:pt>
                <c:pt idx="16796">
                  <c:v>-1.83203125</c:v>
                </c:pt>
                <c:pt idx="16797">
                  <c:v>125.1679688</c:v>
                </c:pt>
                <c:pt idx="16798">
                  <c:v>-83.83203125</c:v>
                </c:pt>
                <c:pt idx="16799">
                  <c:v>8.16796875</c:v>
                </c:pt>
                <c:pt idx="16800">
                  <c:v>1.16796875</c:v>
                </c:pt>
                <c:pt idx="16801">
                  <c:v>-12.83203125</c:v>
                </c:pt>
                <c:pt idx="16802">
                  <c:v>41.16796875</c:v>
                </c:pt>
                <c:pt idx="16803">
                  <c:v>13.16796875</c:v>
                </c:pt>
                <c:pt idx="16804">
                  <c:v>-22.83203125</c:v>
                </c:pt>
                <c:pt idx="16805">
                  <c:v>-18.83203125</c:v>
                </c:pt>
                <c:pt idx="16806">
                  <c:v>-9.83203125</c:v>
                </c:pt>
                <c:pt idx="16807">
                  <c:v>35.16796875</c:v>
                </c:pt>
                <c:pt idx="16808">
                  <c:v>-8.83203125</c:v>
                </c:pt>
                <c:pt idx="16809">
                  <c:v>40.16796875</c:v>
                </c:pt>
                <c:pt idx="16810">
                  <c:v>45.16796875</c:v>
                </c:pt>
                <c:pt idx="16811">
                  <c:v>58.16796875</c:v>
                </c:pt>
                <c:pt idx="16812">
                  <c:v>-21.83203125</c:v>
                </c:pt>
                <c:pt idx="16813">
                  <c:v>-25.83203125</c:v>
                </c:pt>
                <c:pt idx="16814">
                  <c:v>33.16796875</c:v>
                </c:pt>
                <c:pt idx="16815">
                  <c:v>-38.83203125</c:v>
                </c:pt>
                <c:pt idx="16816">
                  <c:v>56.16796875</c:v>
                </c:pt>
                <c:pt idx="16817">
                  <c:v>35.16796875</c:v>
                </c:pt>
                <c:pt idx="16818">
                  <c:v>3.16796875</c:v>
                </c:pt>
                <c:pt idx="16819">
                  <c:v>-15.83203125</c:v>
                </c:pt>
                <c:pt idx="16820">
                  <c:v>1.16796875</c:v>
                </c:pt>
                <c:pt idx="16821">
                  <c:v>37.16796875</c:v>
                </c:pt>
                <c:pt idx="16822">
                  <c:v>-44.83203125</c:v>
                </c:pt>
                <c:pt idx="16823">
                  <c:v>-13.83203125</c:v>
                </c:pt>
                <c:pt idx="16824">
                  <c:v>15.16796875</c:v>
                </c:pt>
                <c:pt idx="16825">
                  <c:v>-36.83203125</c:v>
                </c:pt>
                <c:pt idx="16826">
                  <c:v>12.16796875</c:v>
                </c:pt>
                <c:pt idx="16827">
                  <c:v>-86.83203125</c:v>
                </c:pt>
                <c:pt idx="16828">
                  <c:v>-32.87109375</c:v>
                </c:pt>
                <c:pt idx="16829">
                  <c:v>-1.87109375</c:v>
                </c:pt>
                <c:pt idx="16830">
                  <c:v>24.12890625</c:v>
                </c:pt>
                <c:pt idx="16831">
                  <c:v>6.12890625</c:v>
                </c:pt>
                <c:pt idx="16832">
                  <c:v>-46.87109375</c:v>
                </c:pt>
                <c:pt idx="16833">
                  <c:v>-12.87109375</c:v>
                </c:pt>
                <c:pt idx="16834">
                  <c:v>15.12890625</c:v>
                </c:pt>
                <c:pt idx="16835">
                  <c:v>-24.87109375</c:v>
                </c:pt>
                <c:pt idx="16836">
                  <c:v>8.12890625</c:v>
                </c:pt>
                <c:pt idx="16837">
                  <c:v>46.12890625</c:v>
                </c:pt>
                <c:pt idx="16838">
                  <c:v>-70.87109375</c:v>
                </c:pt>
                <c:pt idx="16839">
                  <c:v>-54.87109375</c:v>
                </c:pt>
                <c:pt idx="16840">
                  <c:v>36.12890625</c:v>
                </c:pt>
                <c:pt idx="16841">
                  <c:v>-18.87109375</c:v>
                </c:pt>
                <c:pt idx="16842">
                  <c:v>69.12890625</c:v>
                </c:pt>
                <c:pt idx="16843">
                  <c:v>26.12890625</c:v>
                </c:pt>
                <c:pt idx="16844">
                  <c:v>-37.87109375</c:v>
                </c:pt>
                <c:pt idx="16845">
                  <c:v>52.12890625</c:v>
                </c:pt>
                <c:pt idx="16846">
                  <c:v>-40.87109375</c:v>
                </c:pt>
                <c:pt idx="16847">
                  <c:v>41.12890625</c:v>
                </c:pt>
                <c:pt idx="16848">
                  <c:v>57.12890625</c:v>
                </c:pt>
                <c:pt idx="16849">
                  <c:v>-13.87109375</c:v>
                </c:pt>
                <c:pt idx="16850">
                  <c:v>14.12890625</c:v>
                </c:pt>
                <c:pt idx="16851">
                  <c:v>-49.87109375</c:v>
                </c:pt>
                <c:pt idx="16852">
                  <c:v>50.12890625</c:v>
                </c:pt>
                <c:pt idx="16853">
                  <c:v>7.12890625</c:v>
                </c:pt>
                <c:pt idx="16854">
                  <c:v>71.12890625</c:v>
                </c:pt>
                <c:pt idx="16855">
                  <c:v>-29.87109375</c:v>
                </c:pt>
                <c:pt idx="16856">
                  <c:v>4.12890625</c:v>
                </c:pt>
                <c:pt idx="16857">
                  <c:v>1.12890625</c:v>
                </c:pt>
                <c:pt idx="16858">
                  <c:v>-2.87109375</c:v>
                </c:pt>
                <c:pt idx="16859">
                  <c:v>8.12890625</c:v>
                </c:pt>
                <c:pt idx="16860">
                  <c:v>16.12890625</c:v>
                </c:pt>
                <c:pt idx="16861">
                  <c:v>-11.87109375</c:v>
                </c:pt>
                <c:pt idx="16862">
                  <c:v>-26.87109375</c:v>
                </c:pt>
                <c:pt idx="16863">
                  <c:v>-14.87109375</c:v>
                </c:pt>
                <c:pt idx="16864">
                  <c:v>-60.87109375</c:v>
                </c:pt>
                <c:pt idx="16865">
                  <c:v>-37.87109375</c:v>
                </c:pt>
                <c:pt idx="16866">
                  <c:v>-41.87109375</c:v>
                </c:pt>
                <c:pt idx="16867">
                  <c:v>20.12890625</c:v>
                </c:pt>
                <c:pt idx="16868">
                  <c:v>-75.87109375</c:v>
                </c:pt>
                <c:pt idx="16869">
                  <c:v>33.12890625</c:v>
                </c:pt>
                <c:pt idx="16870">
                  <c:v>103.1289062</c:v>
                </c:pt>
                <c:pt idx="16871">
                  <c:v>40.12890625</c:v>
                </c:pt>
                <c:pt idx="16872">
                  <c:v>-1.87109375</c:v>
                </c:pt>
                <c:pt idx="16873">
                  <c:v>-17.87109375</c:v>
                </c:pt>
                <c:pt idx="16874">
                  <c:v>10.12890625</c:v>
                </c:pt>
                <c:pt idx="16875">
                  <c:v>-5.87109375</c:v>
                </c:pt>
                <c:pt idx="16876">
                  <c:v>-9.87109375</c:v>
                </c:pt>
                <c:pt idx="16877">
                  <c:v>23.12890625</c:v>
                </c:pt>
                <c:pt idx="16878">
                  <c:v>-8.87109375</c:v>
                </c:pt>
                <c:pt idx="16879">
                  <c:v>2.12890625</c:v>
                </c:pt>
                <c:pt idx="16880">
                  <c:v>1.12890625</c:v>
                </c:pt>
                <c:pt idx="16881">
                  <c:v>2.12890625</c:v>
                </c:pt>
                <c:pt idx="16882">
                  <c:v>11.12890625</c:v>
                </c:pt>
                <c:pt idx="16883">
                  <c:v>-64.87109375</c:v>
                </c:pt>
                <c:pt idx="16884">
                  <c:v>-12.87109375</c:v>
                </c:pt>
                <c:pt idx="16885">
                  <c:v>44.12890625</c:v>
                </c:pt>
                <c:pt idx="16886">
                  <c:v>-36.87109375</c:v>
                </c:pt>
                <c:pt idx="16887">
                  <c:v>5.12890625</c:v>
                </c:pt>
                <c:pt idx="16888">
                  <c:v>-9.87109375</c:v>
                </c:pt>
                <c:pt idx="16889">
                  <c:v>-103.8710938</c:v>
                </c:pt>
                <c:pt idx="16890">
                  <c:v>-3.87109375</c:v>
                </c:pt>
                <c:pt idx="16891">
                  <c:v>35.12890625</c:v>
                </c:pt>
                <c:pt idx="16892">
                  <c:v>33.12890625</c:v>
                </c:pt>
                <c:pt idx="16893">
                  <c:v>3.12890625</c:v>
                </c:pt>
                <c:pt idx="16894">
                  <c:v>-83.87109375</c:v>
                </c:pt>
                <c:pt idx="16895">
                  <c:v>97.12890625</c:v>
                </c:pt>
                <c:pt idx="16896">
                  <c:v>37.12890625</c:v>
                </c:pt>
                <c:pt idx="16897">
                  <c:v>-18.87109375</c:v>
                </c:pt>
                <c:pt idx="16898">
                  <c:v>62.12890625</c:v>
                </c:pt>
                <c:pt idx="16899">
                  <c:v>0.12890625</c:v>
                </c:pt>
                <c:pt idx="16900">
                  <c:v>-16.87109375</c:v>
                </c:pt>
                <c:pt idx="16901">
                  <c:v>6.12890625</c:v>
                </c:pt>
                <c:pt idx="16902">
                  <c:v>11.12890625</c:v>
                </c:pt>
                <c:pt idx="16903">
                  <c:v>-30.87109375</c:v>
                </c:pt>
                <c:pt idx="16904">
                  <c:v>-78.87109375</c:v>
                </c:pt>
                <c:pt idx="16905">
                  <c:v>-44.87109375</c:v>
                </c:pt>
                <c:pt idx="16906">
                  <c:v>-20.87109375</c:v>
                </c:pt>
                <c:pt idx="16907">
                  <c:v>17.12890625</c:v>
                </c:pt>
                <c:pt idx="16908">
                  <c:v>-20.87109375</c:v>
                </c:pt>
                <c:pt idx="16909">
                  <c:v>-7.87109375</c:v>
                </c:pt>
                <c:pt idx="16910">
                  <c:v>-2.87109375</c:v>
                </c:pt>
                <c:pt idx="16911">
                  <c:v>58.12890625</c:v>
                </c:pt>
                <c:pt idx="16912">
                  <c:v>33.12890625</c:v>
                </c:pt>
                <c:pt idx="16913">
                  <c:v>-29.87109375</c:v>
                </c:pt>
                <c:pt idx="16914">
                  <c:v>-28.87109375</c:v>
                </c:pt>
                <c:pt idx="16915">
                  <c:v>-38.87109375</c:v>
                </c:pt>
                <c:pt idx="16916">
                  <c:v>64.12890625</c:v>
                </c:pt>
                <c:pt idx="16917">
                  <c:v>7.12890625</c:v>
                </c:pt>
                <c:pt idx="16918">
                  <c:v>86.12890625</c:v>
                </c:pt>
                <c:pt idx="16919">
                  <c:v>40.12890625</c:v>
                </c:pt>
                <c:pt idx="16920">
                  <c:v>18.12890625</c:v>
                </c:pt>
                <c:pt idx="16921">
                  <c:v>3.12890625</c:v>
                </c:pt>
                <c:pt idx="16922">
                  <c:v>9.12890625</c:v>
                </c:pt>
                <c:pt idx="16923">
                  <c:v>-0.87109375</c:v>
                </c:pt>
                <c:pt idx="16924">
                  <c:v>16.12890625</c:v>
                </c:pt>
                <c:pt idx="16925">
                  <c:v>-75.87109375</c:v>
                </c:pt>
                <c:pt idx="16926">
                  <c:v>17.12890625</c:v>
                </c:pt>
                <c:pt idx="16927">
                  <c:v>-24.87109375</c:v>
                </c:pt>
                <c:pt idx="16928">
                  <c:v>-15.87109375</c:v>
                </c:pt>
                <c:pt idx="16929">
                  <c:v>39.12890625</c:v>
                </c:pt>
                <c:pt idx="16930">
                  <c:v>40.12890625</c:v>
                </c:pt>
                <c:pt idx="16931">
                  <c:v>19.33984375</c:v>
                </c:pt>
                <c:pt idx="16932">
                  <c:v>-81.66015625</c:v>
                </c:pt>
                <c:pt idx="16933">
                  <c:v>-4.66015625</c:v>
                </c:pt>
                <c:pt idx="16934">
                  <c:v>9.33984375</c:v>
                </c:pt>
                <c:pt idx="16935">
                  <c:v>-57.66015625</c:v>
                </c:pt>
                <c:pt idx="16936">
                  <c:v>2.33984375</c:v>
                </c:pt>
                <c:pt idx="16937">
                  <c:v>-58.66015625</c:v>
                </c:pt>
                <c:pt idx="16938">
                  <c:v>82.33984375</c:v>
                </c:pt>
                <c:pt idx="16939">
                  <c:v>16.33984375</c:v>
                </c:pt>
                <c:pt idx="16940">
                  <c:v>78.33984375</c:v>
                </c:pt>
                <c:pt idx="16941">
                  <c:v>8.33984375</c:v>
                </c:pt>
                <c:pt idx="16942">
                  <c:v>51.33984375</c:v>
                </c:pt>
                <c:pt idx="16943">
                  <c:v>0.33984375</c:v>
                </c:pt>
                <c:pt idx="16944">
                  <c:v>93.33984375</c:v>
                </c:pt>
                <c:pt idx="16945">
                  <c:v>-33.66015625</c:v>
                </c:pt>
                <c:pt idx="16946">
                  <c:v>51.33984375</c:v>
                </c:pt>
                <c:pt idx="16947">
                  <c:v>-6.66015625</c:v>
                </c:pt>
                <c:pt idx="16948">
                  <c:v>-67.66015625</c:v>
                </c:pt>
                <c:pt idx="16949">
                  <c:v>-22.66015625</c:v>
                </c:pt>
                <c:pt idx="16950">
                  <c:v>33.33984375</c:v>
                </c:pt>
                <c:pt idx="16951">
                  <c:v>-4.66015625</c:v>
                </c:pt>
                <c:pt idx="16952">
                  <c:v>-22.66015625</c:v>
                </c:pt>
                <c:pt idx="16953">
                  <c:v>-108.6601562</c:v>
                </c:pt>
                <c:pt idx="16954">
                  <c:v>11.33984375</c:v>
                </c:pt>
                <c:pt idx="16955">
                  <c:v>24.33984375</c:v>
                </c:pt>
                <c:pt idx="16956">
                  <c:v>-11.66015625</c:v>
                </c:pt>
                <c:pt idx="16957">
                  <c:v>22.33984375</c:v>
                </c:pt>
                <c:pt idx="16958">
                  <c:v>-82.66015625</c:v>
                </c:pt>
                <c:pt idx="16959">
                  <c:v>-2.66015625</c:v>
                </c:pt>
                <c:pt idx="16960">
                  <c:v>31.33984375</c:v>
                </c:pt>
                <c:pt idx="16961">
                  <c:v>-45.66015625</c:v>
                </c:pt>
                <c:pt idx="16962">
                  <c:v>-110.6601562</c:v>
                </c:pt>
                <c:pt idx="16963">
                  <c:v>-25.66015625</c:v>
                </c:pt>
                <c:pt idx="16964">
                  <c:v>-85.66015625</c:v>
                </c:pt>
                <c:pt idx="16965">
                  <c:v>-62.66015625</c:v>
                </c:pt>
                <c:pt idx="16966">
                  <c:v>14.33984375</c:v>
                </c:pt>
                <c:pt idx="16967">
                  <c:v>66.33984375</c:v>
                </c:pt>
                <c:pt idx="16968">
                  <c:v>78.33984375</c:v>
                </c:pt>
                <c:pt idx="16969">
                  <c:v>2.33984375</c:v>
                </c:pt>
                <c:pt idx="16970">
                  <c:v>53.33984375</c:v>
                </c:pt>
                <c:pt idx="16971">
                  <c:v>-45.66015625</c:v>
                </c:pt>
                <c:pt idx="16972">
                  <c:v>44.33984375</c:v>
                </c:pt>
                <c:pt idx="16973">
                  <c:v>7.33984375</c:v>
                </c:pt>
                <c:pt idx="16974">
                  <c:v>-5.66015625</c:v>
                </c:pt>
                <c:pt idx="16975">
                  <c:v>41.33984375</c:v>
                </c:pt>
                <c:pt idx="16976">
                  <c:v>76.33984375</c:v>
                </c:pt>
                <c:pt idx="16977">
                  <c:v>-65.66015625</c:v>
                </c:pt>
                <c:pt idx="16978">
                  <c:v>45.33984375</c:v>
                </c:pt>
                <c:pt idx="16979">
                  <c:v>-51.66015625</c:v>
                </c:pt>
                <c:pt idx="16980">
                  <c:v>-10.66015625</c:v>
                </c:pt>
                <c:pt idx="16981">
                  <c:v>11.33984375</c:v>
                </c:pt>
                <c:pt idx="16982">
                  <c:v>-86.66015625</c:v>
                </c:pt>
                <c:pt idx="16983">
                  <c:v>-32.66015625</c:v>
                </c:pt>
                <c:pt idx="16984">
                  <c:v>22.33984375</c:v>
                </c:pt>
                <c:pt idx="16985">
                  <c:v>7.33984375</c:v>
                </c:pt>
                <c:pt idx="16986">
                  <c:v>-55.66015625</c:v>
                </c:pt>
                <c:pt idx="16987">
                  <c:v>12.33984375</c:v>
                </c:pt>
                <c:pt idx="16988">
                  <c:v>32.33984375</c:v>
                </c:pt>
                <c:pt idx="16989">
                  <c:v>26.33984375</c:v>
                </c:pt>
                <c:pt idx="16990">
                  <c:v>-23.66015625</c:v>
                </c:pt>
                <c:pt idx="16991">
                  <c:v>-38.66015625</c:v>
                </c:pt>
                <c:pt idx="16992">
                  <c:v>-31.66015625</c:v>
                </c:pt>
                <c:pt idx="16993">
                  <c:v>7.33984375</c:v>
                </c:pt>
                <c:pt idx="16994">
                  <c:v>-27.66015625</c:v>
                </c:pt>
                <c:pt idx="16995">
                  <c:v>50.33984375</c:v>
                </c:pt>
                <c:pt idx="16996">
                  <c:v>8.33984375</c:v>
                </c:pt>
                <c:pt idx="16997">
                  <c:v>21.33984375</c:v>
                </c:pt>
                <c:pt idx="16998">
                  <c:v>19.33984375</c:v>
                </c:pt>
                <c:pt idx="16999">
                  <c:v>-36.66015625</c:v>
                </c:pt>
                <c:pt idx="17000">
                  <c:v>6.33984375</c:v>
                </c:pt>
                <c:pt idx="17001">
                  <c:v>-56.66015625</c:v>
                </c:pt>
                <c:pt idx="17002">
                  <c:v>-72.66015625</c:v>
                </c:pt>
                <c:pt idx="17003">
                  <c:v>25.33984375</c:v>
                </c:pt>
                <c:pt idx="17004">
                  <c:v>-7.66015625</c:v>
                </c:pt>
                <c:pt idx="17005">
                  <c:v>13.33984375</c:v>
                </c:pt>
                <c:pt idx="17006">
                  <c:v>-34.66015625</c:v>
                </c:pt>
                <c:pt idx="17007">
                  <c:v>-0.66015625</c:v>
                </c:pt>
                <c:pt idx="17008">
                  <c:v>-45.66015625</c:v>
                </c:pt>
                <c:pt idx="17009">
                  <c:v>-25.66015625</c:v>
                </c:pt>
                <c:pt idx="17010">
                  <c:v>-18.66015625</c:v>
                </c:pt>
                <c:pt idx="17011">
                  <c:v>44.33984375</c:v>
                </c:pt>
                <c:pt idx="17012">
                  <c:v>-28.66015625</c:v>
                </c:pt>
                <c:pt idx="17013">
                  <c:v>-1.66015625</c:v>
                </c:pt>
                <c:pt idx="17014">
                  <c:v>-43.66015625</c:v>
                </c:pt>
                <c:pt idx="17015">
                  <c:v>7.33984375</c:v>
                </c:pt>
                <c:pt idx="17016">
                  <c:v>-8.66015625</c:v>
                </c:pt>
                <c:pt idx="17017">
                  <c:v>-52.66015625</c:v>
                </c:pt>
                <c:pt idx="17018">
                  <c:v>-68.66015625</c:v>
                </c:pt>
                <c:pt idx="17019">
                  <c:v>69.33984375</c:v>
                </c:pt>
                <c:pt idx="17020">
                  <c:v>33.33984375</c:v>
                </c:pt>
                <c:pt idx="17021">
                  <c:v>-18.66015625</c:v>
                </c:pt>
                <c:pt idx="17022">
                  <c:v>13.33984375</c:v>
                </c:pt>
                <c:pt idx="17023">
                  <c:v>18.33984375</c:v>
                </c:pt>
                <c:pt idx="17024">
                  <c:v>111.3398438</c:v>
                </c:pt>
                <c:pt idx="17025">
                  <c:v>24.12890625</c:v>
                </c:pt>
                <c:pt idx="17026">
                  <c:v>43.12890625</c:v>
                </c:pt>
                <c:pt idx="17027">
                  <c:v>63.12890625</c:v>
                </c:pt>
                <c:pt idx="17028">
                  <c:v>57.12890625</c:v>
                </c:pt>
                <c:pt idx="17029">
                  <c:v>-2.87109375</c:v>
                </c:pt>
                <c:pt idx="17030">
                  <c:v>5.12890625</c:v>
                </c:pt>
                <c:pt idx="17031">
                  <c:v>-54.87109375</c:v>
                </c:pt>
                <c:pt idx="17032">
                  <c:v>1.12890625</c:v>
                </c:pt>
                <c:pt idx="17033">
                  <c:v>48.12890625</c:v>
                </c:pt>
                <c:pt idx="17034">
                  <c:v>3.12890625</c:v>
                </c:pt>
                <c:pt idx="17035">
                  <c:v>-77.87109375</c:v>
                </c:pt>
                <c:pt idx="17036">
                  <c:v>-7.87109375</c:v>
                </c:pt>
                <c:pt idx="17037">
                  <c:v>32.12890625</c:v>
                </c:pt>
                <c:pt idx="17038">
                  <c:v>-40.87109375</c:v>
                </c:pt>
                <c:pt idx="17039">
                  <c:v>37.12890625</c:v>
                </c:pt>
                <c:pt idx="17040">
                  <c:v>22.12890625</c:v>
                </c:pt>
                <c:pt idx="17041">
                  <c:v>24.12890625</c:v>
                </c:pt>
                <c:pt idx="17042">
                  <c:v>-23.87109375</c:v>
                </c:pt>
                <c:pt idx="17043">
                  <c:v>-99.87109375</c:v>
                </c:pt>
                <c:pt idx="17044">
                  <c:v>29.12890625</c:v>
                </c:pt>
                <c:pt idx="17045">
                  <c:v>-1.87109375</c:v>
                </c:pt>
                <c:pt idx="17046">
                  <c:v>-0.87109375</c:v>
                </c:pt>
                <c:pt idx="17047">
                  <c:v>38.12890625</c:v>
                </c:pt>
                <c:pt idx="17048">
                  <c:v>-26.87109375</c:v>
                </c:pt>
                <c:pt idx="17049">
                  <c:v>75.12890625</c:v>
                </c:pt>
                <c:pt idx="17050">
                  <c:v>67.12890625</c:v>
                </c:pt>
                <c:pt idx="17051">
                  <c:v>-33.87109375</c:v>
                </c:pt>
                <c:pt idx="17052">
                  <c:v>65.12890625</c:v>
                </c:pt>
                <c:pt idx="17053">
                  <c:v>12.12890625</c:v>
                </c:pt>
                <c:pt idx="17054">
                  <c:v>24.12890625</c:v>
                </c:pt>
                <c:pt idx="17055">
                  <c:v>27.12890625</c:v>
                </c:pt>
                <c:pt idx="17056">
                  <c:v>7.12890625</c:v>
                </c:pt>
                <c:pt idx="17057">
                  <c:v>59.12890625</c:v>
                </c:pt>
                <c:pt idx="17058">
                  <c:v>42.12890625</c:v>
                </c:pt>
                <c:pt idx="17059">
                  <c:v>1.12890625</c:v>
                </c:pt>
                <c:pt idx="17060">
                  <c:v>-20.87109375</c:v>
                </c:pt>
                <c:pt idx="17061">
                  <c:v>45.12890625</c:v>
                </c:pt>
                <c:pt idx="17062">
                  <c:v>-41.87109375</c:v>
                </c:pt>
                <c:pt idx="17063">
                  <c:v>16.12890625</c:v>
                </c:pt>
                <c:pt idx="17064">
                  <c:v>58.12890625</c:v>
                </c:pt>
                <c:pt idx="17065">
                  <c:v>-10.87109375</c:v>
                </c:pt>
                <c:pt idx="17066">
                  <c:v>-25.87109375</c:v>
                </c:pt>
                <c:pt idx="17067">
                  <c:v>-40.87109375</c:v>
                </c:pt>
                <c:pt idx="17068">
                  <c:v>-54.87109375</c:v>
                </c:pt>
                <c:pt idx="17069">
                  <c:v>-11.87109375</c:v>
                </c:pt>
                <c:pt idx="17070">
                  <c:v>6.12890625</c:v>
                </c:pt>
                <c:pt idx="17071">
                  <c:v>23.12890625</c:v>
                </c:pt>
                <c:pt idx="17072">
                  <c:v>39.12890625</c:v>
                </c:pt>
                <c:pt idx="17073">
                  <c:v>-57.87109375</c:v>
                </c:pt>
                <c:pt idx="17074">
                  <c:v>14.12890625</c:v>
                </c:pt>
                <c:pt idx="17075">
                  <c:v>58.12890625</c:v>
                </c:pt>
                <c:pt idx="17076">
                  <c:v>74.12890625</c:v>
                </c:pt>
                <c:pt idx="17077">
                  <c:v>-4.87109375</c:v>
                </c:pt>
                <c:pt idx="17078">
                  <c:v>-24.87109375</c:v>
                </c:pt>
                <c:pt idx="17079">
                  <c:v>-71.87109375</c:v>
                </c:pt>
                <c:pt idx="17080">
                  <c:v>15.12890625</c:v>
                </c:pt>
                <c:pt idx="17081">
                  <c:v>20.12890625</c:v>
                </c:pt>
                <c:pt idx="17082">
                  <c:v>-26.87109375</c:v>
                </c:pt>
                <c:pt idx="17083">
                  <c:v>-86.87109375</c:v>
                </c:pt>
                <c:pt idx="17084">
                  <c:v>26.12890625</c:v>
                </c:pt>
                <c:pt idx="17085">
                  <c:v>64.12890625</c:v>
                </c:pt>
                <c:pt idx="17086">
                  <c:v>-11.87109375</c:v>
                </c:pt>
                <c:pt idx="17087">
                  <c:v>59.12890625</c:v>
                </c:pt>
                <c:pt idx="17088">
                  <c:v>2.12890625</c:v>
                </c:pt>
                <c:pt idx="17089">
                  <c:v>9.12890625</c:v>
                </c:pt>
                <c:pt idx="17090">
                  <c:v>56.12890625</c:v>
                </c:pt>
                <c:pt idx="17091">
                  <c:v>-17.87109375</c:v>
                </c:pt>
                <c:pt idx="17092">
                  <c:v>-72.87109375</c:v>
                </c:pt>
                <c:pt idx="17093">
                  <c:v>18.12890625</c:v>
                </c:pt>
                <c:pt idx="17094">
                  <c:v>-23.87109375</c:v>
                </c:pt>
                <c:pt idx="17095">
                  <c:v>-41.87109375</c:v>
                </c:pt>
                <c:pt idx="17096">
                  <c:v>-53.87109375</c:v>
                </c:pt>
                <c:pt idx="17097">
                  <c:v>-37.87109375</c:v>
                </c:pt>
                <c:pt idx="17098">
                  <c:v>-25.87109375</c:v>
                </c:pt>
                <c:pt idx="17099">
                  <c:v>25.12890625</c:v>
                </c:pt>
                <c:pt idx="17100">
                  <c:v>-100.8710938</c:v>
                </c:pt>
                <c:pt idx="17101">
                  <c:v>0.12890625</c:v>
                </c:pt>
                <c:pt idx="17102">
                  <c:v>47.12890625</c:v>
                </c:pt>
                <c:pt idx="17103">
                  <c:v>22.12890625</c:v>
                </c:pt>
                <c:pt idx="17104">
                  <c:v>22.12890625</c:v>
                </c:pt>
                <c:pt idx="17105">
                  <c:v>15.12890625</c:v>
                </c:pt>
                <c:pt idx="17106">
                  <c:v>48.12890625</c:v>
                </c:pt>
                <c:pt idx="17107">
                  <c:v>-35.87109375</c:v>
                </c:pt>
                <c:pt idx="17108">
                  <c:v>-10.87109375</c:v>
                </c:pt>
                <c:pt idx="17109">
                  <c:v>79.12890625</c:v>
                </c:pt>
                <c:pt idx="17110">
                  <c:v>18.12890625</c:v>
                </c:pt>
                <c:pt idx="17111">
                  <c:v>33.12890625</c:v>
                </c:pt>
                <c:pt idx="17112">
                  <c:v>22.12890625</c:v>
                </c:pt>
                <c:pt idx="17113">
                  <c:v>-24.8125</c:v>
                </c:pt>
                <c:pt idx="17114">
                  <c:v>-34.8125</c:v>
                </c:pt>
                <c:pt idx="17115">
                  <c:v>-2.8125</c:v>
                </c:pt>
                <c:pt idx="17116">
                  <c:v>-47.8125</c:v>
                </c:pt>
                <c:pt idx="17117">
                  <c:v>-83.8125</c:v>
                </c:pt>
                <c:pt idx="17118">
                  <c:v>-15.8125</c:v>
                </c:pt>
                <c:pt idx="17119">
                  <c:v>-5.8125</c:v>
                </c:pt>
                <c:pt idx="17120">
                  <c:v>-78.8125</c:v>
                </c:pt>
                <c:pt idx="17121">
                  <c:v>-3.8125</c:v>
                </c:pt>
                <c:pt idx="17122">
                  <c:v>19.1875</c:v>
                </c:pt>
                <c:pt idx="17123">
                  <c:v>39.1875</c:v>
                </c:pt>
                <c:pt idx="17124">
                  <c:v>59.1875</c:v>
                </c:pt>
                <c:pt idx="17125">
                  <c:v>-27.8125</c:v>
                </c:pt>
                <c:pt idx="17126">
                  <c:v>10.1875</c:v>
                </c:pt>
                <c:pt idx="17127">
                  <c:v>-28.8125</c:v>
                </c:pt>
                <c:pt idx="17128">
                  <c:v>-62.8125</c:v>
                </c:pt>
                <c:pt idx="17129">
                  <c:v>-20.8125</c:v>
                </c:pt>
                <c:pt idx="17130">
                  <c:v>34.1875</c:v>
                </c:pt>
                <c:pt idx="17131">
                  <c:v>-10.8125</c:v>
                </c:pt>
                <c:pt idx="17132">
                  <c:v>-105.8125</c:v>
                </c:pt>
                <c:pt idx="17133">
                  <c:v>-7.8125</c:v>
                </c:pt>
                <c:pt idx="17134">
                  <c:v>21.1875</c:v>
                </c:pt>
                <c:pt idx="17135">
                  <c:v>10.1875</c:v>
                </c:pt>
                <c:pt idx="17136">
                  <c:v>-15.8125</c:v>
                </c:pt>
                <c:pt idx="17137">
                  <c:v>36.1875</c:v>
                </c:pt>
                <c:pt idx="17138">
                  <c:v>56.1875</c:v>
                </c:pt>
                <c:pt idx="17139">
                  <c:v>-43.8125</c:v>
                </c:pt>
                <c:pt idx="17140">
                  <c:v>-61.8125</c:v>
                </c:pt>
                <c:pt idx="17141">
                  <c:v>43.1875</c:v>
                </c:pt>
                <c:pt idx="17142">
                  <c:v>-65.8125</c:v>
                </c:pt>
                <c:pt idx="17143">
                  <c:v>46.1875</c:v>
                </c:pt>
                <c:pt idx="17144">
                  <c:v>-4.8125</c:v>
                </c:pt>
                <c:pt idx="17145">
                  <c:v>-55.8125</c:v>
                </c:pt>
                <c:pt idx="17146">
                  <c:v>76.1875</c:v>
                </c:pt>
                <c:pt idx="17147">
                  <c:v>-25.8125</c:v>
                </c:pt>
                <c:pt idx="17148">
                  <c:v>7.1875</c:v>
                </c:pt>
                <c:pt idx="17149">
                  <c:v>13.1875</c:v>
                </c:pt>
                <c:pt idx="17150">
                  <c:v>-31.8125</c:v>
                </c:pt>
                <c:pt idx="17151">
                  <c:v>74.1875</c:v>
                </c:pt>
                <c:pt idx="17152">
                  <c:v>-57.8125</c:v>
                </c:pt>
                <c:pt idx="17153">
                  <c:v>25.1875</c:v>
                </c:pt>
                <c:pt idx="17154">
                  <c:v>-14.8125</c:v>
                </c:pt>
                <c:pt idx="17155">
                  <c:v>18.1875</c:v>
                </c:pt>
                <c:pt idx="17156">
                  <c:v>-22.8125</c:v>
                </c:pt>
                <c:pt idx="17157">
                  <c:v>-36.8125</c:v>
                </c:pt>
                <c:pt idx="17158">
                  <c:v>-30.8125</c:v>
                </c:pt>
                <c:pt idx="17159">
                  <c:v>57.1875</c:v>
                </c:pt>
                <c:pt idx="17160">
                  <c:v>-14.8125</c:v>
                </c:pt>
                <c:pt idx="17161">
                  <c:v>38.1875</c:v>
                </c:pt>
                <c:pt idx="17162">
                  <c:v>23.1875</c:v>
                </c:pt>
                <c:pt idx="17163">
                  <c:v>-56.8125</c:v>
                </c:pt>
                <c:pt idx="17164">
                  <c:v>-34.8125</c:v>
                </c:pt>
                <c:pt idx="17165">
                  <c:v>-44.8125</c:v>
                </c:pt>
                <c:pt idx="17166">
                  <c:v>-53.8125</c:v>
                </c:pt>
                <c:pt idx="17167">
                  <c:v>14.1875</c:v>
                </c:pt>
                <c:pt idx="17168">
                  <c:v>-68.8125</c:v>
                </c:pt>
                <c:pt idx="17169">
                  <c:v>65.1875</c:v>
                </c:pt>
                <c:pt idx="17170">
                  <c:v>53.1875</c:v>
                </c:pt>
                <c:pt idx="17171">
                  <c:v>-58.8125</c:v>
                </c:pt>
                <c:pt idx="17172">
                  <c:v>41.1875</c:v>
                </c:pt>
                <c:pt idx="17173">
                  <c:v>21.1875</c:v>
                </c:pt>
                <c:pt idx="17174">
                  <c:v>27.1875</c:v>
                </c:pt>
                <c:pt idx="17175">
                  <c:v>16.1875</c:v>
                </c:pt>
                <c:pt idx="17176">
                  <c:v>-33.8125</c:v>
                </c:pt>
                <c:pt idx="17177">
                  <c:v>-38.8125</c:v>
                </c:pt>
                <c:pt idx="17178">
                  <c:v>4.1875</c:v>
                </c:pt>
                <c:pt idx="17179">
                  <c:v>8.1875</c:v>
                </c:pt>
                <c:pt idx="17180">
                  <c:v>42.1875</c:v>
                </c:pt>
                <c:pt idx="17181">
                  <c:v>-30.8125</c:v>
                </c:pt>
                <c:pt idx="17182">
                  <c:v>11.1875</c:v>
                </c:pt>
                <c:pt idx="17183">
                  <c:v>-1.8125</c:v>
                </c:pt>
                <c:pt idx="17184">
                  <c:v>-27.8125</c:v>
                </c:pt>
                <c:pt idx="17185">
                  <c:v>15.1875</c:v>
                </c:pt>
                <c:pt idx="17186">
                  <c:v>17.1875</c:v>
                </c:pt>
                <c:pt idx="17187">
                  <c:v>-5.8125</c:v>
                </c:pt>
                <c:pt idx="17188">
                  <c:v>94.1875</c:v>
                </c:pt>
                <c:pt idx="17189">
                  <c:v>14.1875</c:v>
                </c:pt>
                <c:pt idx="17190">
                  <c:v>38.1875</c:v>
                </c:pt>
                <c:pt idx="17191">
                  <c:v>-13.8125</c:v>
                </c:pt>
                <c:pt idx="17192">
                  <c:v>-23.8125</c:v>
                </c:pt>
                <c:pt idx="17193">
                  <c:v>-16.8125</c:v>
                </c:pt>
                <c:pt idx="17194">
                  <c:v>-17.8125</c:v>
                </c:pt>
                <c:pt idx="17195">
                  <c:v>-1.8125</c:v>
                </c:pt>
                <c:pt idx="17196">
                  <c:v>102.1875</c:v>
                </c:pt>
                <c:pt idx="17197">
                  <c:v>97.1875</c:v>
                </c:pt>
                <c:pt idx="17198">
                  <c:v>45.1875</c:v>
                </c:pt>
                <c:pt idx="17199">
                  <c:v>29.1875</c:v>
                </c:pt>
                <c:pt idx="17200">
                  <c:v>115.1875</c:v>
                </c:pt>
                <c:pt idx="17201">
                  <c:v>-65.8125</c:v>
                </c:pt>
                <c:pt idx="17202">
                  <c:v>-19.8125</c:v>
                </c:pt>
                <c:pt idx="17203">
                  <c:v>4.1875</c:v>
                </c:pt>
                <c:pt idx="17204">
                  <c:v>31.1875</c:v>
                </c:pt>
                <c:pt idx="17205">
                  <c:v>-33.8125</c:v>
                </c:pt>
                <c:pt idx="17206">
                  <c:v>-29.8125</c:v>
                </c:pt>
                <c:pt idx="17207">
                  <c:v>16.1875</c:v>
                </c:pt>
                <c:pt idx="17208">
                  <c:v>-10.8125</c:v>
                </c:pt>
                <c:pt idx="17209">
                  <c:v>-4.75390625</c:v>
                </c:pt>
                <c:pt idx="17210">
                  <c:v>22.24609375</c:v>
                </c:pt>
                <c:pt idx="17211">
                  <c:v>-30.75390625</c:v>
                </c:pt>
                <c:pt idx="17212">
                  <c:v>-38.75390625</c:v>
                </c:pt>
                <c:pt idx="17213">
                  <c:v>65.24609375</c:v>
                </c:pt>
                <c:pt idx="17214">
                  <c:v>19.24609375</c:v>
                </c:pt>
                <c:pt idx="17215">
                  <c:v>20.24609375</c:v>
                </c:pt>
                <c:pt idx="17216">
                  <c:v>-29.75390625</c:v>
                </c:pt>
                <c:pt idx="17217">
                  <c:v>34.24609375</c:v>
                </c:pt>
                <c:pt idx="17218">
                  <c:v>-43.75390625</c:v>
                </c:pt>
                <c:pt idx="17219">
                  <c:v>26.24609375</c:v>
                </c:pt>
                <c:pt idx="17220">
                  <c:v>22.24609375</c:v>
                </c:pt>
                <c:pt idx="17221">
                  <c:v>16.24609375</c:v>
                </c:pt>
                <c:pt idx="17222">
                  <c:v>31.24609375</c:v>
                </c:pt>
                <c:pt idx="17223">
                  <c:v>33.24609375</c:v>
                </c:pt>
                <c:pt idx="17224">
                  <c:v>13.24609375</c:v>
                </c:pt>
                <c:pt idx="17225">
                  <c:v>-1.75390625</c:v>
                </c:pt>
                <c:pt idx="17226">
                  <c:v>24.24609375</c:v>
                </c:pt>
                <c:pt idx="17227">
                  <c:v>-93.75390625</c:v>
                </c:pt>
                <c:pt idx="17228">
                  <c:v>-78.75390625</c:v>
                </c:pt>
                <c:pt idx="17229">
                  <c:v>-34.75390625</c:v>
                </c:pt>
                <c:pt idx="17230">
                  <c:v>22.24609375</c:v>
                </c:pt>
                <c:pt idx="17231">
                  <c:v>-43.75390625</c:v>
                </c:pt>
                <c:pt idx="17232">
                  <c:v>-5.75390625</c:v>
                </c:pt>
                <c:pt idx="17233">
                  <c:v>-7.75390625</c:v>
                </c:pt>
                <c:pt idx="17234">
                  <c:v>-29.75390625</c:v>
                </c:pt>
                <c:pt idx="17235">
                  <c:v>8.24609375</c:v>
                </c:pt>
                <c:pt idx="17236">
                  <c:v>-45.75390625</c:v>
                </c:pt>
                <c:pt idx="17237">
                  <c:v>-80.75390625</c:v>
                </c:pt>
                <c:pt idx="17238">
                  <c:v>9.24609375</c:v>
                </c:pt>
                <c:pt idx="17239">
                  <c:v>35.24609375</c:v>
                </c:pt>
                <c:pt idx="17240">
                  <c:v>-0.75390625</c:v>
                </c:pt>
                <c:pt idx="17241">
                  <c:v>-102.7539062</c:v>
                </c:pt>
                <c:pt idx="17242">
                  <c:v>-17.75390625</c:v>
                </c:pt>
                <c:pt idx="17243">
                  <c:v>41.24609375</c:v>
                </c:pt>
                <c:pt idx="17244">
                  <c:v>51.24609375</c:v>
                </c:pt>
                <c:pt idx="17245">
                  <c:v>-11.75390625</c:v>
                </c:pt>
                <c:pt idx="17246">
                  <c:v>-45.75390625</c:v>
                </c:pt>
                <c:pt idx="17247">
                  <c:v>27.24609375</c:v>
                </c:pt>
                <c:pt idx="17248">
                  <c:v>56.24609375</c:v>
                </c:pt>
                <c:pt idx="17249">
                  <c:v>26.24609375</c:v>
                </c:pt>
                <c:pt idx="17250">
                  <c:v>-34.75390625</c:v>
                </c:pt>
                <c:pt idx="17251">
                  <c:v>-7.75390625</c:v>
                </c:pt>
                <c:pt idx="17252">
                  <c:v>34.24609375</c:v>
                </c:pt>
                <c:pt idx="17253">
                  <c:v>79.24609375</c:v>
                </c:pt>
                <c:pt idx="17254">
                  <c:v>-37.75390625</c:v>
                </c:pt>
                <c:pt idx="17255">
                  <c:v>-13.75390625</c:v>
                </c:pt>
                <c:pt idx="17256">
                  <c:v>30.24609375</c:v>
                </c:pt>
                <c:pt idx="17257">
                  <c:v>-14.75390625</c:v>
                </c:pt>
                <c:pt idx="17258">
                  <c:v>99.24609375</c:v>
                </c:pt>
                <c:pt idx="17259">
                  <c:v>-30.75390625</c:v>
                </c:pt>
                <c:pt idx="17260">
                  <c:v>30.24609375</c:v>
                </c:pt>
                <c:pt idx="17261">
                  <c:v>-51.75390625</c:v>
                </c:pt>
                <c:pt idx="17262">
                  <c:v>15.24609375</c:v>
                </c:pt>
                <c:pt idx="17263">
                  <c:v>22.24609375</c:v>
                </c:pt>
                <c:pt idx="17264">
                  <c:v>1.24609375</c:v>
                </c:pt>
                <c:pt idx="17265">
                  <c:v>-17.75390625</c:v>
                </c:pt>
                <c:pt idx="17266">
                  <c:v>77.24609375</c:v>
                </c:pt>
                <c:pt idx="17267">
                  <c:v>23.24609375</c:v>
                </c:pt>
                <c:pt idx="17268">
                  <c:v>-8.75390625</c:v>
                </c:pt>
                <c:pt idx="17269">
                  <c:v>33.24609375</c:v>
                </c:pt>
                <c:pt idx="17270">
                  <c:v>20.24609375</c:v>
                </c:pt>
                <c:pt idx="17271">
                  <c:v>14.24609375</c:v>
                </c:pt>
                <c:pt idx="17272">
                  <c:v>-65.75390625</c:v>
                </c:pt>
                <c:pt idx="17273">
                  <c:v>49.24609375</c:v>
                </c:pt>
                <c:pt idx="17274">
                  <c:v>51.24609375</c:v>
                </c:pt>
                <c:pt idx="17275">
                  <c:v>43.24609375</c:v>
                </c:pt>
                <c:pt idx="17276">
                  <c:v>24.24609375</c:v>
                </c:pt>
                <c:pt idx="17277">
                  <c:v>-28.75390625</c:v>
                </c:pt>
                <c:pt idx="17278">
                  <c:v>-18.75390625</c:v>
                </c:pt>
                <c:pt idx="17279">
                  <c:v>4.24609375</c:v>
                </c:pt>
                <c:pt idx="17280">
                  <c:v>36.24609375</c:v>
                </c:pt>
                <c:pt idx="17281">
                  <c:v>30.24609375</c:v>
                </c:pt>
                <c:pt idx="17282">
                  <c:v>40.24609375</c:v>
                </c:pt>
                <c:pt idx="17283">
                  <c:v>11.24609375</c:v>
                </c:pt>
                <c:pt idx="17284">
                  <c:v>13.24609375</c:v>
                </c:pt>
                <c:pt idx="17285">
                  <c:v>-29.75390625</c:v>
                </c:pt>
                <c:pt idx="17286">
                  <c:v>-10.75390625</c:v>
                </c:pt>
                <c:pt idx="17287">
                  <c:v>-14.75390625</c:v>
                </c:pt>
                <c:pt idx="17288">
                  <c:v>-42.75390625</c:v>
                </c:pt>
                <c:pt idx="17289">
                  <c:v>-42.75390625</c:v>
                </c:pt>
                <c:pt idx="17290">
                  <c:v>15.24609375</c:v>
                </c:pt>
                <c:pt idx="17291">
                  <c:v>34.24609375</c:v>
                </c:pt>
                <c:pt idx="17292">
                  <c:v>-2.75390625</c:v>
                </c:pt>
                <c:pt idx="17293">
                  <c:v>-81.75390625</c:v>
                </c:pt>
                <c:pt idx="17294">
                  <c:v>-38.75390625</c:v>
                </c:pt>
                <c:pt idx="17295">
                  <c:v>-13.75390625</c:v>
                </c:pt>
                <c:pt idx="17296">
                  <c:v>68.24609375</c:v>
                </c:pt>
                <c:pt idx="17297">
                  <c:v>-9.75390625</c:v>
                </c:pt>
                <c:pt idx="17298">
                  <c:v>-6.75390625</c:v>
                </c:pt>
                <c:pt idx="17299">
                  <c:v>5.24609375</c:v>
                </c:pt>
                <c:pt idx="17300">
                  <c:v>-3.75390625</c:v>
                </c:pt>
                <c:pt idx="17301">
                  <c:v>-21.75390625</c:v>
                </c:pt>
                <c:pt idx="17302">
                  <c:v>71.24609375</c:v>
                </c:pt>
                <c:pt idx="17303">
                  <c:v>36.24609375</c:v>
                </c:pt>
                <c:pt idx="17304">
                  <c:v>5.24609375</c:v>
                </c:pt>
                <c:pt idx="17305">
                  <c:v>20.24609375</c:v>
                </c:pt>
                <c:pt idx="17306">
                  <c:v>-8.75390625</c:v>
                </c:pt>
                <c:pt idx="17307">
                  <c:v>-82.75390625</c:v>
                </c:pt>
                <c:pt idx="17308">
                  <c:v>-82.75390625</c:v>
                </c:pt>
                <c:pt idx="17309">
                  <c:v>-28.75390625</c:v>
                </c:pt>
                <c:pt idx="17310">
                  <c:v>20.24609375</c:v>
                </c:pt>
                <c:pt idx="17311">
                  <c:v>18.24609375</c:v>
                </c:pt>
                <c:pt idx="17312">
                  <c:v>84.24609375</c:v>
                </c:pt>
                <c:pt idx="17313">
                  <c:v>-17.75390625</c:v>
                </c:pt>
                <c:pt idx="17314">
                  <c:v>0.24609375</c:v>
                </c:pt>
                <c:pt idx="17315">
                  <c:v>-10.75390625</c:v>
                </c:pt>
                <c:pt idx="17316">
                  <c:v>-48.75390625</c:v>
                </c:pt>
                <c:pt idx="17317">
                  <c:v>34.24609375</c:v>
                </c:pt>
                <c:pt idx="17318">
                  <c:v>-62.05859375</c:v>
                </c:pt>
                <c:pt idx="17319">
                  <c:v>23.94140625</c:v>
                </c:pt>
                <c:pt idx="17320">
                  <c:v>21.94140625</c:v>
                </c:pt>
                <c:pt idx="17321">
                  <c:v>-77.05859375</c:v>
                </c:pt>
                <c:pt idx="17322">
                  <c:v>-10.05859375</c:v>
                </c:pt>
                <c:pt idx="17323">
                  <c:v>-24.05859375</c:v>
                </c:pt>
                <c:pt idx="17324">
                  <c:v>14.94140625</c:v>
                </c:pt>
                <c:pt idx="17325">
                  <c:v>44.94140625</c:v>
                </c:pt>
                <c:pt idx="17326">
                  <c:v>-42.05859375</c:v>
                </c:pt>
                <c:pt idx="17327">
                  <c:v>43.94140625</c:v>
                </c:pt>
                <c:pt idx="17328">
                  <c:v>2.94140625</c:v>
                </c:pt>
                <c:pt idx="17329">
                  <c:v>-6.05859375</c:v>
                </c:pt>
                <c:pt idx="17330">
                  <c:v>-55.05859375</c:v>
                </c:pt>
                <c:pt idx="17331">
                  <c:v>43.94140625</c:v>
                </c:pt>
                <c:pt idx="17332">
                  <c:v>52.94140625</c:v>
                </c:pt>
                <c:pt idx="17333">
                  <c:v>83.94140625</c:v>
                </c:pt>
                <c:pt idx="17334">
                  <c:v>77.94140625</c:v>
                </c:pt>
                <c:pt idx="17335">
                  <c:v>-35.05859375</c:v>
                </c:pt>
                <c:pt idx="17336">
                  <c:v>-39.05859375</c:v>
                </c:pt>
                <c:pt idx="17337">
                  <c:v>-33.05859375</c:v>
                </c:pt>
                <c:pt idx="17338">
                  <c:v>0.94140625</c:v>
                </c:pt>
                <c:pt idx="17339">
                  <c:v>13.94140625</c:v>
                </c:pt>
                <c:pt idx="17340">
                  <c:v>-86.05859375</c:v>
                </c:pt>
                <c:pt idx="17341">
                  <c:v>43.94140625</c:v>
                </c:pt>
                <c:pt idx="17342">
                  <c:v>-2.05859375</c:v>
                </c:pt>
                <c:pt idx="17343">
                  <c:v>44.94140625</c:v>
                </c:pt>
                <c:pt idx="17344">
                  <c:v>-48.05859375</c:v>
                </c:pt>
                <c:pt idx="17345">
                  <c:v>-37.05859375</c:v>
                </c:pt>
                <c:pt idx="17346">
                  <c:v>-52.05859375</c:v>
                </c:pt>
                <c:pt idx="17347">
                  <c:v>72.94140625</c:v>
                </c:pt>
                <c:pt idx="17348">
                  <c:v>-37.05859375</c:v>
                </c:pt>
                <c:pt idx="17349">
                  <c:v>-20.05859375</c:v>
                </c:pt>
                <c:pt idx="17350">
                  <c:v>79.94140625</c:v>
                </c:pt>
                <c:pt idx="17351">
                  <c:v>19.94140625</c:v>
                </c:pt>
                <c:pt idx="17352">
                  <c:v>-4.05859375</c:v>
                </c:pt>
                <c:pt idx="17353">
                  <c:v>-38.05859375</c:v>
                </c:pt>
                <c:pt idx="17354">
                  <c:v>-9.05859375</c:v>
                </c:pt>
                <c:pt idx="17355">
                  <c:v>-28.05859375</c:v>
                </c:pt>
                <c:pt idx="17356">
                  <c:v>-98.05859375</c:v>
                </c:pt>
                <c:pt idx="17357">
                  <c:v>-77.05859375</c:v>
                </c:pt>
                <c:pt idx="17358">
                  <c:v>73.94140625</c:v>
                </c:pt>
                <c:pt idx="17359">
                  <c:v>49.94140625</c:v>
                </c:pt>
                <c:pt idx="17360">
                  <c:v>36.94140625</c:v>
                </c:pt>
                <c:pt idx="17361">
                  <c:v>14.94140625</c:v>
                </c:pt>
                <c:pt idx="17362">
                  <c:v>-52.05859375</c:v>
                </c:pt>
                <c:pt idx="17363">
                  <c:v>75.94140625</c:v>
                </c:pt>
                <c:pt idx="17364">
                  <c:v>-5.05859375</c:v>
                </c:pt>
                <c:pt idx="17365">
                  <c:v>-32.05859375</c:v>
                </c:pt>
                <c:pt idx="17366">
                  <c:v>55.94140625</c:v>
                </c:pt>
                <c:pt idx="17367">
                  <c:v>-58.05859375</c:v>
                </c:pt>
                <c:pt idx="17368">
                  <c:v>-51.05859375</c:v>
                </c:pt>
                <c:pt idx="17369">
                  <c:v>-33.05859375</c:v>
                </c:pt>
                <c:pt idx="17370">
                  <c:v>-8.05859375</c:v>
                </c:pt>
                <c:pt idx="17371">
                  <c:v>18.94140625</c:v>
                </c:pt>
                <c:pt idx="17372">
                  <c:v>60.94140625</c:v>
                </c:pt>
                <c:pt idx="17373">
                  <c:v>-66.05859375</c:v>
                </c:pt>
                <c:pt idx="17374">
                  <c:v>-71.05859375</c:v>
                </c:pt>
                <c:pt idx="17375">
                  <c:v>42.94140625</c:v>
                </c:pt>
                <c:pt idx="17376">
                  <c:v>28.94140625</c:v>
                </c:pt>
                <c:pt idx="17377">
                  <c:v>51.94140625</c:v>
                </c:pt>
                <c:pt idx="17378">
                  <c:v>-25.05859375</c:v>
                </c:pt>
                <c:pt idx="17379">
                  <c:v>9.94140625</c:v>
                </c:pt>
                <c:pt idx="17380">
                  <c:v>-45.05859375</c:v>
                </c:pt>
                <c:pt idx="17381">
                  <c:v>-77.05859375</c:v>
                </c:pt>
                <c:pt idx="17382">
                  <c:v>22.94140625</c:v>
                </c:pt>
                <c:pt idx="17383">
                  <c:v>42.94140625</c:v>
                </c:pt>
                <c:pt idx="17384">
                  <c:v>-4.05859375</c:v>
                </c:pt>
                <c:pt idx="17385">
                  <c:v>56.94140625</c:v>
                </c:pt>
                <c:pt idx="17386">
                  <c:v>23.94140625</c:v>
                </c:pt>
                <c:pt idx="17387">
                  <c:v>-30.05859375</c:v>
                </c:pt>
                <c:pt idx="17388">
                  <c:v>-1.05859375</c:v>
                </c:pt>
                <c:pt idx="17389">
                  <c:v>16.94140625</c:v>
                </c:pt>
                <c:pt idx="17390">
                  <c:v>-17.05859375</c:v>
                </c:pt>
                <c:pt idx="17391">
                  <c:v>1.94140625</c:v>
                </c:pt>
                <c:pt idx="17392">
                  <c:v>55.94140625</c:v>
                </c:pt>
                <c:pt idx="17393">
                  <c:v>-13.05859375</c:v>
                </c:pt>
                <c:pt idx="17394">
                  <c:v>37.94140625</c:v>
                </c:pt>
                <c:pt idx="17395">
                  <c:v>-101.0585938</c:v>
                </c:pt>
                <c:pt idx="17396">
                  <c:v>25.94140625</c:v>
                </c:pt>
                <c:pt idx="17397">
                  <c:v>19.94140625</c:v>
                </c:pt>
                <c:pt idx="17398">
                  <c:v>-1.05859375</c:v>
                </c:pt>
                <c:pt idx="17399">
                  <c:v>89.94140625</c:v>
                </c:pt>
                <c:pt idx="17400">
                  <c:v>26.94140625</c:v>
                </c:pt>
                <c:pt idx="17401">
                  <c:v>-15.05859375</c:v>
                </c:pt>
                <c:pt idx="17402">
                  <c:v>1.94140625</c:v>
                </c:pt>
                <c:pt idx="17403">
                  <c:v>58.94140625</c:v>
                </c:pt>
                <c:pt idx="17404">
                  <c:v>-44.05859375</c:v>
                </c:pt>
                <c:pt idx="17405">
                  <c:v>101.234375</c:v>
                </c:pt>
                <c:pt idx="17406">
                  <c:v>-4.765625</c:v>
                </c:pt>
                <c:pt idx="17407">
                  <c:v>48.234375</c:v>
                </c:pt>
                <c:pt idx="17408">
                  <c:v>-36.765625</c:v>
                </c:pt>
                <c:pt idx="17409">
                  <c:v>-30.765625</c:v>
                </c:pt>
                <c:pt idx="17410">
                  <c:v>81.234375</c:v>
                </c:pt>
                <c:pt idx="17411">
                  <c:v>-33.765625</c:v>
                </c:pt>
                <c:pt idx="17412">
                  <c:v>-93.765625</c:v>
                </c:pt>
                <c:pt idx="17413">
                  <c:v>-65.765625</c:v>
                </c:pt>
                <c:pt idx="17414">
                  <c:v>16.234375</c:v>
                </c:pt>
                <c:pt idx="17415">
                  <c:v>-47.765625</c:v>
                </c:pt>
                <c:pt idx="17416">
                  <c:v>29.234375</c:v>
                </c:pt>
                <c:pt idx="17417">
                  <c:v>14.234375</c:v>
                </c:pt>
                <c:pt idx="17418">
                  <c:v>8.234375</c:v>
                </c:pt>
                <c:pt idx="17419">
                  <c:v>20.234375</c:v>
                </c:pt>
                <c:pt idx="17420">
                  <c:v>-34.765625</c:v>
                </c:pt>
                <c:pt idx="17421">
                  <c:v>-41.765625</c:v>
                </c:pt>
                <c:pt idx="17422">
                  <c:v>112.234375</c:v>
                </c:pt>
                <c:pt idx="17423">
                  <c:v>4.234375</c:v>
                </c:pt>
                <c:pt idx="17424">
                  <c:v>122.234375</c:v>
                </c:pt>
                <c:pt idx="17425">
                  <c:v>1.234375</c:v>
                </c:pt>
                <c:pt idx="17426">
                  <c:v>-3.765625</c:v>
                </c:pt>
                <c:pt idx="17427">
                  <c:v>-26.765625</c:v>
                </c:pt>
                <c:pt idx="17428">
                  <c:v>10.234375</c:v>
                </c:pt>
                <c:pt idx="17429">
                  <c:v>35.234375</c:v>
                </c:pt>
                <c:pt idx="17430">
                  <c:v>-41.765625</c:v>
                </c:pt>
                <c:pt idx="17431">
                  <c:v>-53.765625</c:v>
                </c:pt>
                <c:pt idx="17432">
                  <c:v>-36.765625</c:v>
                </c:pt>
                <c:pt idx="17433">
                  <c:v>-45.765625</c:v>
                </c:pt>
                <c:pt idx="17434">
                  <c:v>-40.765625</c:v>
                </c:pt>
                <c:pt idx="17435">
                  <c:v>-18.765625</c:v>
                </c:pt>
                <c:pt idx="17436">
                  <c:v>-9.765625</c:v>
                </c:pt>
                <c:pt idx="17437">
                  <c:v>79.234375</c:v>
                </c:pt>
                <c:pt idx="17438">
                  <c:v>42.234375</c:v>
                </c:pt>
                <c:pt idx="17439">
                  <c:v>63.234375</c:v>
                </c:pt>
                <c:pt idx="17440">
                  <c:v>4.234375</c:v>
                </c:pt>
                <c:pt idx="17441">
                  <c:v>-50.765625</c:v>
                </c:pt>
                <c:pt idx="17442">
                  <c:v>-48.765625</c:v>
                </c:pt>
                <c:pt idx="17443">
                  <c:v>-32.765625</c:v>
                </c:pt>
                <c:pt idx="17444">
                  <c:v>28.234375</c:v>
                </c:pt>
                <c:pt idx="17445">
                  <c:v>-36.765625</c:v>
                </c:pt>
                <c:pt idx="17446">
                  <c:v>-14.765625</c:v>
                </c:pt>
                <c:pt idx="17447">
                  <c:v>-67.765625</c:v>
                </c:pt>
                <c:pt idx="17448">
                  <c:v>34.234375</c:v>
                </c:pt>
                <c:pt idx="17449">
                  <c:v>-3.765625</c:v>
                </c:pt>
                <c:pt idx="17450">
                  <c:v>-47.765625</c:v>
                </c:pt>
                <c:pt idx="17451">
                  <c:v>92.234375</c:v>
                </c:pt>
                <c:pt idx="17452">
                  <c:v>0.234375</c:v>
                </c:pt>
                <c:pt idx="17453">
                  <c:v>0.234375</c:v>
                </c:pt>
                <c:pt idx="17454">
                  <c:v>37.234375</c:v>
                </c:pt>
                <c:pt idx="17455">
                  <c:v>81.234375</c:v>
                </c:pt>
                <c:pt idx="17456">
                  <c:v>-4.765625</c:v>
                </c:pt>
                <c:pt idx="17457">
                  <c:v>-65.765625</c:v>
                </c:pt>
                <c:pt idx="17458">
                  <c:v>-10.765625</c:v>
                </c:pt>
                <c:pt idx="17459">
                  <c:v>-50.765625</c:v>
                </c:pt>
                <c:pt idx="17460">
                  <c:v>40.234375</c:v>
                </c:pt>
                <c:pt idx="17461">
                  <c:v>22.234375</c:v>
                </c:pt>
                <c:pt idx="17462">
                  <c:v>-27.765625</c:v>
                </c:pt>
                <c:pt idx="17463">
                  <c:v>-48.765625</c:v>
                </c:pt>
                <c:pt idx="17464">
                  <c:v>27.234375</c:v>
                </c:pt>
                <c:pt idx="17465">
                  <c:v>-14.765625</c:v>
                </c:pt>
                <c:pt idx="17466">
                  <c:v>-16.765625</c:v>
                </c:pt>
                <c:pt idx="17467">
                  <c:v>25.234375</c:v>
                </c:pt>
                <c:pt idx="17468">
                  <c:v>-14.765625</c:v>
                </c:pt>
                <c:pt idx="17469">
                  <c:v>8.234375</c:v>
                </c:pt>
                <c:pt idx="17470">
                  <c:v>23.234375</c:v>
                </c:pt>
                <c:pt idx="17471">
                  <c:v>59.234375</c:v>
                </c:pt>
                <c:pt idx="17472">
                  <c:v>34.234375</c:v>
                </c:pt>
                <c:pt idx="17473">
                  <c:v>17.234375</c:v>
                </c:pt>
                <c:pt idx="17474">
                  <c:v>32.234375</c:v>
                </c:pt>
                <c:pt idx="17475">
                  <c:v>65.234375</c:v>
                </c:pt>
                <c:pt idx="17476">
                  <c:v>51.234375</c:v>
                </c:pt>
                <c:pt idx="17477">
                  <c:v>86.234375</c:v>
                </c:pt>
                <c:pt idx="17478">
                  <c:v>1.234375</c:v>
                </c:pt>
                <c:pt idx="17479">
                  <c:v>-50.765625</c:v>
                </c:pt>
                <c:pt idx="17480">
                  <c:v>50.234375</c:v>
                </c:pt>
                <c:pt idx="17481">
                  <c:v>27.234375</c:v>
                </c:pt>
                <c:pt idx="17482">
                  <c:v>34.234375</c:v>
                </c:pt>
                <c:pt idx="17483">
                  <c:v>-34.765625</c:v>
                </c:pt>
                <c:pt idx="17484">
                  <c:v>-94.765625</c:v>
                </c:pt>
                <c:pt idx="17485">
                  <c:v>-46.765625</c:v>
                </c:pt>
                <c:pt idx="17486">
                  <c:v>8.234375</c:v>
                </c:pt>
                <c:pt idx="17487">
                  <c:v>-9.765625</c:v>
                </c:pt>
                <c:pt idx="17488">
                  <c:v>90.234375</c:v>
                </c:pt>
                <c:pt idx="17489">
                  <c:v>44.234375</c:v>
                </c:pt>
                <c:pt idx="17490">
                  <c:v>-57.765625</c:v>
                </c:pt>
                <c:pt idx="17491">
                  <c:v>-46.765625</c:v>
                </c:pt>
                <c:pt idx="17492">
                  <c:v>-27.765625</c:v>
                </c:pt>
                <c:pt idx="17493">
                  <c:v>44.234375</c:v>
                </c:pt>
                <c:pt idx="17494">
                  <c:v>-58.765625</c:v>
                </c:pt>
                <c:pt idx="17495">
                  <c:v>-2.765625</c:v>
                </c:pt>
                <c:pt idx="17496">
                  <c:v>17.234375</c:v>
                </c:pt>
                <c:pt idx="17497">
                  <c:v>36.234375</c:v>
                </c:pt>
                <c:pt idx="17498">
                  <c:v>-23.765625</c:v>
                </c:pt>
                <c:pt idx="17499">
                  <c:v>-115.765625</c:v>
                </c:pt>
                <c:pt idx="17500">
                  <c:v>22.234375</c:v>
                </c:pt>
                <c:pt idx="17501">
                  <c:v>33.16796875</c:v>
                </c:pt>
                <c:pt idx="17502">
                  <c:v>40.16796875</c:v>
                </c:pt>
                <c:pt idx="17503">
                  <c:v>-60.83203125</c:v>
                </c:pt>
                <c:pt idx="17504">
                  <c:v>-36.83203125</c:v>
                </c:pt>
                <c:pt idx="17505">
                  <c:v>-5.83203125</c:v>
                </c:pt>
                <c:pt idx="17506">
                  <c:v>56.16796875</c:v>
                </c:pt>
                <c:pt idx="17507">
                  <c:v>37.16796875</c:v>
                </c:pt>
                <c:pt idx="17508">
                  <c:v>-48.83203125</c:v>
                </c:pt>
                <c:pt idx="17509">
                  <c:v>-37.83203125</c:v>
                </c:pt>
                <c:pt idx="17510">
                  <c:v>-34.83203125</c:v>
                </c:pt>
                <c:pt idx="17511">
                  <c:v>-24.83203125</c:v>
                </c:pt>
                <c:pt idx="17512">
                  <c:v>-90.83203125</c:v>
                </c:pt>
                <c:pt idx="17513">
                  <c:v>17.16796875</c:v>
                </c:pt>
                <c:pt idx="17514">
                  <c:v>57.16796875</c:v>
                </c:pt>
                <c:pt idx="17515">
                  <c:v>-14.83203125</c:v>
                </c:pt>
                <c:pt idx="17516">
                  <c:v>2.16796875</c:v>
                </c:pt>
                <c:pt idx="17517">
                  <c:v>3.16796875</c:v>
                </c:pt>
                <c:pt idx="17518">
                  <c:v>66.16796875</c:v>
                </c:pt>
                <c:pt idx="17519">
                  <c:v>-14.83203125</c:v>
                </c:pt>
                <c:pt idx="17520">
                  <c:v>13.16796875</c:v>
                </c:pt>
                <c:pt idx="17521">
                  <c:v>-5.83203125</c:v>
                </c:pt>
                <c:pt idx="17522">
                  <c:v>-2.83203125</c:v>
                </c:pt>
                <c:pt idx="17523">
                  <c:v>-2.83203125</c:v>
                </c:pt>
                <c:pt idx="17524">
                  <c:v>58.16796875</c:v>
                </c:pt>
                <c:pt idx="17525">
                  <c:v>2.16796875</c:v>
                </c:pt>
                <c:pt idx="17526">
                  <c:v>-31.83203125</c:v>
                </c:pt>
                <c:pt idx="17527">
                  <c:v>-43.83203125</c:v>
                </c:pt>
                <c:pt idx="17528">
                  <c:v>-68.83203125</c:v>
                </c:pt>
                <c:pt idx="17529">
                  <c:v>-68.83203125</c:v>
                </c:pt>
                <c:pt idx="17530">
                  <c:v>-12.83203125</c:v>
                </c:pt>
                <c:pt idx="17531">
                  <c:v>4.16796875</c:v>
                </c:pt>
                <c:pt idx="17532">
                  <c:v>31.16796875</c:v>
                </c:pt>
                <c:pt idx="17533">
                  <c:v>55.16796875</c:v>
                </c:pt>
                <c:pt idx="17534">
                  <c:v>24.16796875</c:v>
                </c:pt>
                <c:pt idx="17535">
                  <c:v>24.16796875</c:v>
                </c:pt>
                <c:pt idx="17536">
                  <c:v>4.16796875</c:v>
                </c:pt>
                <c:pt idx="17537">
                  <c:v>-15.83203125</c:v>
                </c:pt>
                <c:pt idx="17538">
                  <c:v>-41.83203125</c:v>
                </c:pt>
                <c:pt idx="17539">
                  <c:v>-35.83203125</c:v>
                </c:pt>
                <c:pt idx="17540">
                  <c:v>-51.83203125</c:v>
                </c:pt>
                <c:pt idx="17541">
                  <c:v>-41.83203125</c:v>
                </c:pt>
                <c:pt idx="17542">
                  <c:v>-14.83203125</c:v>
                </c:pt>
                <c:pt idx="17543">
                  <c:v>-11.83203125</c:v>
                </c:pt>
                <c:pt idx="17544">
                  <c:v>1.16796875</c:v>
                </c:pt>
                <c:pt idx="17545">
                  <c:v>58.16796875</c:v>
                </c:pt>
                <c:pt idx="17546">
                  <c:v>-45.83203125</c:v>
                </c:pt>
                <c:pt idx="17547">
                  <c:v>108.1679688</c:v>
                </c:pt>
                <c:pt idx="17548">
                  <c:v>-19.83203125</c:v>
                </c:pt>
                <c:pt idx="17549">
                  <c:v>48.16796875</c:v>
                </c:pt>
                <c:pt idx="17550">
                  <c:v>-50.83203125</c:v>
                </c:pt>
                <c:pt idx="17551">
                  <c:v>-19.83203125</c:v>
                </c:pt>
                <c:pt idx="17552">
                  <c:v>-34.83203125</c:v>
                </c:pt>
                <c:pt idx="17553">
                  <c:v>34.16796875</c:v>
                </c:pt>
                <c:pt idx="17554">
                  <c:v>-7.83203125</c:v>
                </c:pt>
                <c:pt idx="17555">
                  <c:v>-79.83203125</c:v>
                </c:pt>
                <c:pt idx="17556">
                  <c:v>-21.83203125</c:v>
                </c:pt>
                <c:pt idx="17557">
                  <c:v>70.16796875</c:v>
                </c:pt>
                <c:pt idx="17558">
                  <c:v>68.16796875</c:v>
                </c:pt>
                <c:pt idx="17559">
                  <c:v>41.16796875</c:v>
                </c:pt>
                <c:pt idx="17560">
                  <c:v>-10.83203125</c:v>
                </c:pt>
                <c:pt idx="17561">
                  <c:v>42.16796875</c:v>
                </c:pt>
                <c:pt idx="17562">
                  <c:v>63.16796875</c:v>
                </c:pt>
                <c:pt idx="17563">
                  <c:v>42.16796875</c:v>
                </c:pt>
                <c:pt idx="17564">
                  <c:v>-29.83203125</c:v>
                </c:pt>
                <c:pt idx="17565">
                  <c:v>40.16796875</c:v>
                </c:pt>
                <c:pt idx="17566">
                  <c:v>-76.83203125</c:v>
                </c:pt>
                <c:pt idx="17567">
                  <c:v>-37.83203125</c:v>
                </c:pt>
                <c:pt idx="17568">
                  <c:v>5.16796875</c:v>
                </c:pt>
                <c:pt idx="17569">
                  <c:v>-23.83203125</c:v>
                </c:pt>
                <c:pt idx="17570">
                  <c:v>20.16796875</c:v>
                </c:pt>
                <c:pt idx="17571">
                  <c:v>14.16796875</c:v>
                </c:pt>
                <c:pt idx="17572">
                  <c:v>13.16796875</c:v>
                </c:pt>
                <c:pt idx="17573">
                  <c:v>-11.83203125</c:v>
                </c:pt>
                <c:pt idx="17574">
                  <c:v>4.16796875</c:v>
                </c:pt>
                <c:pt idx="17575">
                  <c:v>-31.83203125</c:v>
                </c:pt>
                <c:pt idx="17576">
                  <c:v>36.16796875</c:v>
                </c:pt>
                <c:pt idx="17577">
                  <c:v>50.16796875</c:v>
                </c:pt>
                <c:pt idx="17578">
                  <c:v>-90.83203125</c:v>
                </c:pt>
                <c:pt idx="17579">
                  <c:v>5.16796875</c:v>
                </c:pt>
                <c:pt idx="17580">
                  <c:v>3.16796875</c:v>
                </c:pt>
                <c:pt idx="17581">
                  <c:v>57.16796875</c:v>
                </c:pt>
                <c:pt idx="17582">
                  <c:v>-23.83203125</c:v>
                </c:pt>
                <c:pt idx="17583">
                  <c:v>52.16796875</c:v>
                </c:pt>
                <c:pt idx="17584">
                  <c:v>-16.83203125</c:v>
                </c:pt>
                <c:pt idx="17585">
                  <c:v>2.16796875</c:v>
                </c:pt>
                <c:pt idx="17586">
                  <c:v>-48.83203125</c:v>
                </c:pt>
                <c:pt idx="17587">
                  <c:v>-32.83203125</c:v>
                </c:pt>
                <c:pt idx="17588">
                  <c:v>32.16796875</c:v>
                </c:pt>
                <c:pt idx="17589">
                  <c:v>-12.83203125</c:v>
                </c:pt>
                <c:pt idx="17590">
                  <c:v>20.12890625</c:v>
                </c:pt>
                <c:pt idx="17591">
                  <c:v>48.12890625</c:v>
                </c:pt>
                <c:pt idx="17592">
                  <c:v>21.12890625</c:v>
                </c:pt>
                <c:pt idx="17593">
                  <c:v>30.12890625</c:v>
                </c:pt>
                <c:pt idx="17594">
                  <c:v>-19.87109375</c:v>
                </c:pt>
                <c:pt idx="17595">
                  <c:v>0.12890625</c:v>
                </c:pt>
                <c:pt idx="17596">
                  <c:v>4.12890625</c:v>
                </c:pt>
                <c:pt idx="17597">
                  <c:v>11.12890625</c:v>
                </c:pt>
                <c:pt idx="17598">
                  <c:v>-46.87109375</c:v>
                </c:pt>
                <c:pt idx="17599">
                  <c:v>10.12890625</c:v>
                </c:pt>
                <c:pt idx="17600">
                  <c:v>29.12890625</c:v>
                </c:pt>
                <c:pt idx="17601">
                  <c:v>-59.87109375</c:v>
                </c:pt>
                <c:pt idx="17602">
                  <c:v>42.12890625</c:v>
                </c:pt>
                <c:pt idx="17603">
                  <c:v>9.12890625</c:v>
                </c:pt>
                <c:pt idx="17604">
                  <c:v>90.12890625</c:v>
                </c:pt>
                <c:pt idx="17605">
                  <c:v>-65.87109375</c:v>
                </c:pt>
                <c:pt idx="17606">
                  <c:v>29.12890625</c:v>
                </c:pt>
                <c:pt idx="17607">
                  <c:v>-53.87109375</c:v>
                </c:pt>
                <c:pt idx="17608">
                  <c:v>-16.87109375</c:v>
                </c:pt>
                <c:pt idx="17609">
                  <c:v>0.12890625</c:v>
                </c:pt>
                <c:pt idx="17610">
                  <c:v>54.12890625</c:v>
                </c:pt>
                <c:pt idx="17611">
                  <c:v>35.12890625</c:v>
                </c:pt>
                <c:pt idx="17612">
                  <c:v>65.12890625</c:v>
                </c:pt>
                <c:pt idx="17613">
                  <c:v>6.12890625</c:v>
                </c:pt>
                <c:pt idx="17614">
                  <c:v>-43.87109375</c:v>
                </c:pt>
                <c:pt idx="17615">
                  <c:v>4.12890625</c:v>
                </c:pt>
                <c:pt idx="17616">
                  <c:v>32.12890625</c:v>
                </c:pt>
                <c:pt idx="17617">
                  <c:v>-24.87109375</c:v>
                </c:pt>
                <c:pt idx="17618">
                  <c:v>-64.87109375</c:v>
                </c:pt>
                <c:pt idx="17619">
                  <c:v>38.12890625</c:v>
                </c:pt>
                <c:pt idx="17620">
                  <c:v>83.12890625</c:v>
                </c:pt>
                <c:pt idx="17621">
                  <c:v>-26.87109375</c:v>
                </c:pt>
                <c:pt idx="17622">
                  <c:v>-41.87109375</c:v>
                </c:pt>
                <c:pt idx="17623">
                  <c:v>110.1289062</c:v>
                </c:pt>
                <c:pt idx="17624">
                  <c:v>-22.87109375</c:v>
                </c:pt>
                <c:pt idx="17625">
                  <c:v>-32.87109375</c:v>
                </c:pt>
                <c:pt idx="17626">
                  <c:v>-52.87109375</c:v>
                </c:pt>
                <c:pt idx="17627">
                  <c:v>34.12890625</c:v>
                </c:pt>
                <c:pt idx="17628">
                  <c:v>15.12890625</c:v>
                </c:pt>
                <c:pt idx="17629">
                  <c:v>49.12890625</c:v>
                </c:pt>
                <c:pt idx="17630">
                  <c:v>-6.87109375</c:v>
                </c:pt>
                <c:pt idx="17631">
                  <c:v>-4.87109375</c:v>
                </c:pt>
                <c:pt idx="17632">
                  <c:v>-8.87109375</c:v>
                </c:pt>
                <c:pt idx="17633">
                  <c:v>-40.87109375</c:v>
                </c:pt>
                <c:pt idx="17634">
                  <c:v>-17.87109375</c:v>
                </c:pt>
                <c:pt idx="17635">
                  <c:v>1.12890625</c:v>
                </c:pt>
                <c:pt idx="17636">
                  <c:v>29.12890625</c:v>
                </c:pt>
                <c:pt idx="17637">
                  <c:v>5.12890625</c:v>
                </c:pt>
                <c:pt idx="17638">
                  <c:v>15.12890625</c:v>
                </c:pt>
                <c:pt idx="17639">
                  <c:v>49.12890625</c:v>
                </c:pt>
                <c:pt idx="17640">
                  <c:v>-22.87109375</c:v>
                </c:pt>
                <c:pt idx="17641">
                  <c:v>-26.87109375</c:v>
                </c:pt>
                <c:pt idx="17642">
                  <c:v>20.12890625</c:v>
                </c:pt>
                <c:pt idx="17643">
                  <c:v>-15.87109375</c:v>
                </c:pt>
                <c:pt idx="17644">
                  <c:v>-31.87109375</c:v>
                </c:pt>
                <c:pt idx="17645">
                  <c:v>16.12890625</c:v>
                </c:pt>
                <c:pt idx="17646">
                  <c:v>-10.87109375</c:v>
                </c:pt>
                <c:pt idx="17647">
                  <c:v>-7.87109375</c:v>
                </c:pt>
                <c:pt idx="17648">
                  <c:v>-39.87109375</c:v>
                </c:pt>
                <c:pt idx="17649">
                  <c:v>9.12890625</c:v>
                </c:pt>
                <c:pt idx="17650">
                  <c:v>-73.87109375</c:v>
                </c:pt>
                <c:pt idx="17651">
                  <c:v>-58.87109375</c:v>
                </c:pt>
                <c:pt idx="17652">
                  <c:v>28.12890625</c:v>
                </c:pt>
                <c:pt idx="17653">
                  <c:v>78.12890625</c:v>
                </c:pt>
                <c:pt idx="17654">
                  <c:v>47.12890625</c:v>
                </c:pt>
                <c:pt idx="17655">
                  <c:v>-4.87109375</c:v>
                </c:pt>
                <c:pt idx="17656">
                  <c:v>-44.87109375</c:v>
                </c:pt>
                <c:pt idx="17657">
                  <c:v>-23.87109375</c:v>
                </c:pt>
                <c:pt idx="17658">
                  <c:v>25.12890625</c:v>
                </c:pt>
                <c:pt idx="17659">
                  <c:v>-49.87109375</c:v>
                </c:pt>
                <c:pt idx="17660">
                  <c:v>1.12890625</c:v>
                </c:pt>
                <c:pt idx="17661">
                  <c:v>34.12890625</c:v>
                </c:pt>
                <c:pt idx="17662">
                  <c:v>20.12890625</c:v>
                </c:pt>
                <c:pt idx="17663">
                  <c:v>31.12890625</c:v>
                </c:pt>
                <c:pt idx="17664">
                  <c:v>-37.87109375</c:v>
                </c:pt>
                <c:pt idx="17665">
                  <c:v>43.12890625</c:v>
                </c:pt>
                <c:pt idx="17666">
                  <c:v>13.12890625</c:v>
                </c:pt>
                <c:pt idx="17667">
                  <c:v>-31.87109375</c:v>
                </c:pt>
                <c:pt idx="17668">
                  <c:v>37.12890625</c:v>
                </c:pt>
                <c:pt idx="17669">
                  <c:v>-13.87109375</c:v>
                </c:pt>
                <c:pt idx="17670">
                  <c:v>35.12890625</c:v>
                </c:pt>
                <c:pt idx="17671">
                  <c:v>-2.87109375</c:v>
                </c:pt>
                <c:pt idx="17672">
                  <c:v>59.12890625</c:v>
                </c:pt>
                <c:pt idx="17673">
                  <c:v>-53.87109375</c:v>
                </c:pt>
                <c:pt idx="17674">
                  <c:v>14.12890625</c:v>
                </c:pt>
                <c:pt idx="17675">
                  <c:v>58.12890625</c:v>
                </c:pt>
                <c:pt idx="17676">
                  <c:v>-35.87109375</c:v>
                </c:pt>
                <c:pt idx="17677">
                  <c:v>55.12890625</c:v>
                </c:pt>
                <c:pt idx="17678">
                  <c:v>-12.87109375</c:v>
                </c:pt>
                <c:pt idx="17679">
                  <c:v>29.12890625</c:v>
                </c:pt>
                <c:pt idx="17680">
                  <c:v>55.12890625</c:v>
                </c:pt>
                <c:pt idx="17681">
                  <c:v>13.12890625</c:v>
                </c:pt>
                <c:pt idx="17682">
                  <c:v>-131.87109380000001</c:v>
                </c:pt>
                <c:pt idx="17683">
                  <c:v>-1.87109375</c:v>
                </c:pt>
                <c:pt idx="17684">
                  <c:v>38.12890625</c:v>
                </c:pt>
                <c:pt idx="17685">
                  <c:v>-30.87109375</c:v>
                </c:pt>
                <c:pt idx="17686">
                  <c:v>-24.87109375</c:v>
                </c:pt>
                <c:pt idx="17687">
                  <c:v>-49.87109375</c:v>
                </c:pt>
                <c:pt idx="17688">
                  <c:v>170.12890619999999</c:v>
                </c:pt>
                <c:pt idx="17689">
                  <c:v>23.12890625</c:v>
                </c:pt>
                <c:pt idx="17690">
                  <c:v>-2.87109375</c:v>
                </c:pt>
                <c:pt idx="17691">
                  <c:v>-9.87109375</c:v>
                </c:pt>
                <c:pt idx="17692">
                  <c:v>-61.87109375</c:v>
                </c:pt>
                <c:pt idx="17693">
                  <c:v>51.33984375</c:v>
                </c:pt>
                <c:pt idx="17694">
                  <c:v>-59.66015625</c:v>
                </c:pt>
                <c:pt idx="17695">
                  <c:v>-45.66015625</c:v>
                </c:pt>
                <c:pt idx="17696">
                  <c:v>32.33984375</c:v>
                </c:pt>
                <c:pt idx="17697">
                  <c:v>-18.66015625</c:v>
                </c:pt>
                <c:pt idx="17698">
                  <c:v>89.33984375</c:v>
                </c:pt>
                <c:pt idx="17699">
                  <c:v>7.33984375</c:v>
                </c:pt>
                <c:pt idx="17700">
                  <c:v>95.33984375</c:v>
                </c:pt>
                <c:pt idx="17701">
                  <c:v>-37.66015625</c:v>
                </c:pt>
                <c:pt idx="17702">
                  <c:v>-17.66015625</c:v>
                </c:pt>
                <c:pt idx="17703">
                  <c:v>42.33984375</c:v>
                </c:pt>
                <c:pt idx="17704">
                  <c:v>66.33984375</c:v>
                </c:pt>
                <c:pt idx="17705">
                  <c:v>47.33984375</c:v>
                </c:pt>
                <c:pt idx="17706">
                  <c:v>12.33984375</c:v>
                </c:pt>
                <c:pt idx="17707">
                  <c:v>54.33984375</c:v>
                </c:pt>
                <c:pt idx="17708">
                  <c:v>-76.66015625</c:v>
                </c:pt>
                <c:pt idx="17709">
                  <c:v>-43.66015625</c:v>
                </c:pt>
                <c:pt idx="17710">
                  <c:v>-6.66015625</c:v>
                </c:pt>
                <c:pt idx="17711">
                  <c:v>5.33984375</c:v>
                </c:pt>
                <c:pt idx="17712">
                  <c:v>23.33984375</c:v>
                </c:pt>
                <c:pt idx="17713">
                  <c:v>20.33984375</c:v>
                </c:pt>
                <c:pt idx="17714">
                  <c:v>-77.66015625</c:v>
                </c:pt>
                <c:pt idx="17715">
                  <c:v>-46.66015625</c:v>
                </c:pt>
                <c:pt idx="17716">
                  <c:v>-44.66015625</c:v>
                </c:pt>
                <c:pt idx="17717">
                  <c:v>-43.66015625</c:v>
                </c:pt>
                <c:pt idx="17718">
                  <c:v>47.33984375</c:v>
                </c:pt>
                <c:pt idx="17719">
                  <c:v>-55.66015625</c:v>
                </c:pt>
                <c:pt idx="17720">
                  <c:v>78.33984375</c:v>
                </c:pt>
                <c:pt idx="17721">
                  <c:v>-30.66015625</c:v>
                </c:pt>
                <c:pt idx="17722">
                  <c:v>135.33984380000001</c:v>
                </c:pt>
                <c:pt idx="17723">
                  <c:v>-44.66015625</c:v>
                </c:pt>
                <c:pt idx="17724">
                  <c:v>88.33984375</c:v>
                </c:pt>
                <c:pt idx="17725">
                  <c:v>-24.66015625</c:v>
                </c:pt>
                <c:pt idx="17726">
                  <c:v>-14.66015625</c:v>
                </c:pt>
                <c:pt idx="17727">
                  <c:v>-1.66015625</c:v>
                </c:pt>
                <c:pt idx="17728">
                  <c:v>-53.66015625</c:v>
                </c:pt>
                <c:pt idx="17729">
                  <c:v>-40.66015625</c:v>
                </c:pt>
                <c:pt idx="17730">
                  <c:v>106.3398438</c:v>
                </c:pt>
                <c:pt idx="17731">
                  <c:v>-38.66015625</c:v>
                </c:pt>
                <c:pt idx="17732">
                  <c:v>35.33984375</c:v>
                </c:pt>
                <c:pt idx="17733">
                  <c:v>52.33984375</c:v>
                </c:pt>
                <c:pt idx="17734">
                  <c:v>-39.66015625</c:v>
                </c:pt>
                <c:pt idx="17735">
                  <c:v>8.33984375</c:v>
                </c:pt>
                <c:pt idx="17736">
                  <c:v>41.33984375</c:v>
                </c:pt>
                <c:pt idx="17737">
                  <c:v>22.33984375</c:v>
                </c:pt>
                <c:pt idx="17738">
                  <c:v>1.33984375</c:v>
                </c:pt>
                <c:pt idx="17739">
                  <c:v>-69.66015625</c:v>
                </c:pt>
                <c:pt idx="17740">
                  <c:v>15.33984375</c:v>
                </c:pt>
                <c:pt idx="17741">
                  <c:v>75.33984375</c:v>
                </c:pt>
                <c:pt idx="17742">
                  <c:v>-76.66015625</c:v>
                </c:pt>
                <c:pt idx="17743">
                  <c:v>-14.66015625</c:v>
                </c:pt>
                <c:pt idx="17744">
                  <c:v>27.33984375</c:v>
                </c:pt>
                <c:pt idx="17745">
                  <c:v>-17.66015625</c:v>
                </c:pt>
                <c:pt idx="17746">
                  <c:v>-50.66015625</c:v>
                </c:pt>
                <c:pt idx="17747">
                  <c:v>2.33984375</c:v>
                </c:pt>
                <c:pt idx="17748">
                  <c:v>-8.66015625</c:v>
                </c:pt>
                <c:pt idx="17749">
                  <c:v>-14.66015625</c:v>
                </c:pt>
                <c:pt idx="17750">
                  <c:v>-25.66015625</c:v>
                </c:pt>
                <c:pt idx="17751">
                  <c:v>-51.66015625</c:v>
                </c:pt>
                <c:pt idx="17752">
                  <c:v>-63.66015625</c:v>
                </c:pt>
                <c:pt idx="17753">
                  <c:v>-24.66015625</c:v>
                </c:pt>
                <c:pt idx="17754">
                  <c:v>20.33984375</c:v>
                </c:pt>
                <c:pt idx="17755">
                  <c:v>82.33984375</c:v>
                </c:pt>
                <c:pt idx="17756">
                  <c:v>44.33984375</c:v>
                </c:pt>
                <c:pt idx="17757">
                  <c:v>19.33984375</c:v>
                </c:pt>
                <c:pt idx="17758">
                  <c:v>53.33984375</c:v>
                </c:pt>
                <c:pt idx="17759">
                  <c:v>0.33984375</c:v>
                </c:pt>
                <c:pt idx="17760">
                  <c:v>18.33984375</c:v>
                </c:pt>
                <c:pt idx="17761">
                  <c:v>-11.66015625</c:v>
                </c:pt>
                <c:pt idx="17762">
                  <c:v>-20.66015625</c:v>
                </c:pt>
                <c:pt idx="17763">
                  <c:v>-100.6601562</c:v>
                </c:pt>
                <c:pt idx="17764">
                  <c:v>-20.66015625</c:v>
                </c:pt>
                <c:pt idx="17765">
                  <c:v>20.33984375</c:v>
                </c:pt>
                <c:pt idx="17766">
                  <c:v>3.33984375</c:v>
                </c:pt>
                <c:pt idx="17767">
                  <c:v>56.33984375</c:v>
                </c:pt>
                <c:pt idx="17768">
                  <c:v>-85.66015625</c:v>
                </c:pt>
                <c:pt idx="17769">
                  <c:v>8.33984375</c:v>
                </c:pt>
                <c:pt idx="17770">
                  <c:v>-64.66015625</c:v>
                </c:pt>
                <c:pt idx="17771">
                  <c:v>-16.66015625</c:v>
                </c:pt>
                <c:pt idx="17772">
                  <c:v>86.33984375</c:v>
                </c:pt>
                <c:pt idx="17773">
                  <c:v>133.33984380000001</c:v>
                </c:pt>
                <c:pt idx="17774">
                  <c:v>-82.66015625</c:v>
                </c:pt>
                <c:pt idx="17775">
                  <c:v>14.33984375</c:v>
                </c:pt>
                <c:pt idx="17776">
                  <c:v>1.33984375</c:v>
                </c:pt>
                <c:pt idx="17777">
                  <c:v>18.33984375</c:v>
                </c:pt>
                <c:pt idx="17778">
                  <c:v>50.33984375</c:v>
                </c:pt>
                <c:pt idx="17779">
                  <c:v>-97.66015625</c:v>
                </c:pt>
                <c:pt idx="17780">
                  <c:v>-45.66015625</c:v>
                </c:pt>
                <c:pt idx="17781">
                  <c:v>42.33984375</c:v>
                </c:pt>
                <c:pt idx="17782">
                  <c:v>-9.66015625</c:v>
                </c:pt>
                <c:pt idx="17783">
                  <c:v>-34.66015625</c:v>
                </c:pt>
                <c:pt idx="17784">
                  <c:v>34.33984375</c:v>
                </c:pt>
                <c:pt idx="17785">
                  <c:v>-24.66015625</c:v>
                </c:pt>
                <c:pt idx="17786">
                  <c:v>100.3398438</c:v>
                </c:pt>
                <c:pt idx="17787">
                  <c:v>35.33984375</c:v>
                </c:pt>
                <c:pt idx="17788">
                  <c:v>-4.66015625</c:v>
                </c:pt>
                <c:pt idx="17789">
                  <c:v>-11.66015625</c:v>
                </c:pt>
                <c:pt idx="17790">
                  <c:v>39.12890625</c:v>
                </c:pt>
                <c:pt idx="17791">
                  <c:v>6.12890625</c:v>
                </c:pt>
                <c:pt idx="17792">
                  <c:v>-33.87109375</c:v>
                </c:pt>
                <c:pt idx="17793">
                  <c:v>26.12890625</c:v>
                </c:pt>
                <c:pt idx="17794">
                  <c:v>13.12890625</c:v>
                </c:pt>
                <c:pt idx="17795">
                  <c:v>-4.87109375</c:v>
                </c:pt>
                <c:pt idx="17796">
                  <c:v>42.12890625</c:v>
                </c:pt>
                <c:pt idx="17797">
                  <c:v>68.12890625</c:v>
                </c:pt>
                <c:pt idx="17798">
                  <c:v>-42.87109375</c:v>
                </c:pt>
                <c:pt idx="17799">
                  <c:v>20.12890625</c:v>
                </c:pt>
                <c:pt idx="17800">
                  <c:v>-62.87109375</c:v>
                </c:pt>
                <c:pt idx="17801">
                  <c:v>13.12890625</c:v>
                </c:pt>
                <c:pt idx="17802">
                  <c:v>-22.87109375</c:v>
                </c:pt>
                <c:pt idx="17803">
                  <c:v>1.12890625</c:v>
                </c:pt>
                <c:pt idx="17804">
                  <c:v>-84.87109375</c:v>
                </c:pt>
                <c:pt idx="17805">
                  <c:v>11.12890625</c:v>
                </c:pt>
                <c:pt idx="17806">
                  <c:v>35.12890625</c:v>
                </c:pt>
                <c:pt idx="17807">
                  <c:v>-2.87109375</c:v>
                </c:pt>
                <c:pt idx="17808">
                  <c:v>17.12890625</c:v>
                </c:pt>
                <c:pt idx="17809">
                  <c:v>38.12890625</c:v>
                </c:pt>
                <c:pt idx="17810">
                  <c:v>-29.87109375</c:v>
                </c:pt>
                <c:pt idx="17811">
                  <c:v>31.12890625</c:v>
                </c:pt>
                <c:pt idx="17812">
                  <c:v>-33.87109375</c:v>
                </c:pt>
                <c:pt idx="17813">
                  <c:v>-32.87109375</c:v>
                </c:pt>
                <c:pt idx="17814">
                  <c:v>-16.87109375</c:v>
                </c:pt>
                <c:pt idx="17815">
                  <c:v>27.12890625</c:v>
                </c:pt>
                <c:pt idx="17816">
                  <c:v>-1.87109375</c:v>
                </c:pt>
                <c:pt idx="17817">
                  <c:v>-0.87109375</c:v>
                </c:pt>
                <c:pt idx="17818">
                  <c:v>26.12890625</c:v>
                </c:pt>
                <c:pt idx="17819">
                  <c:v>-12.87109375</c:v>
                </c:pt>
                <c:pt idx="17820">
                  <c:v>-58.87109375</c:v>
                </c:pt>
                <c:pt idx="17821">
                  <c:v>-36.87109375</c:v>
                </c:pt>
                <c:pt idx="17822">
                  <c:v>-13.87109375</c:v>
                </c:pt>
                <c:pt idx="17823">
                  <c:v>19.12890625</c:v>
                </c:pt>
                <c:pt idx="17824">
                  <c:v>-48.87109375</c:v>
                </c:pt>
                <c:pt idx="17825">
                  <c:v>21.12890625</c:v>
                </c:pt>
                <c:pt idx="17826">
                  <c:v>81.12890625</c:v>
                </c:pt>
                <c:pt idx="17827">
                  <c:v>56.12890625</c:v>
                </c:pt>
                <c:pt idx="17828">
                  <c:v>-94.87109375</c:v>
                </c:pt>
                <c:pt idx="17829">
                  <c:v>85.12890625</c:v>
                </c:pt>
                <c:pt idx="17830">
                  <c:v>37.12890625</c:v>
                </c:pt>
                <c:pt idx="17831">
                  <c:v>-11.87109375</c:v>
                </c:pt>
                <c:pt idx="17832">
                  <c:v>-42.87109375</c:v>
                </c:pt>
                <c:pt idx="17833">
                  <c:v>-6.87109375</c:v>
                </c:pt>
                <c:pt idx="17834">
                  <c:v>-18.87109375</c:v>
                </c:pt>
                <c:pt idx="17835">
                  <c:v>-35.87109375</c:v>
                </c:pt>
                <c:pt idx="17836">
                  <c:v>-43.87109375</c:v>
                </c:pt>
                <c:pt idx="17837">
                  <c:v>-8.87109375</c:v>
                </c:pt>
                <c:pt idx="17838">
                  <c:v>14.12890625</c:v>
                </c:pt>
                <c:pt idx="17839">
                  <c:v>-37.87109375</c:v>
                </c:pt>
                <c:pt idx="17840">
                  <c:v>-4.87109375</c:v>
                </c:pt>
                <c:pt idx="17841">
                  <c:v>20.12890625</c:v>
                </c:pt>
                <c:pt idx="17842">
                  <c:v>1.12890625</c:v>
                </c:pt>
                <c:pt idx="17843">
                  <c:v>-19.87109375</c:v>
                </c:pt>
                <c:pt idx="17844">
                  <c:v>-154.87109380000001</c:v>
                </c:pt>
                <c:pt idx="17845">
                  <c:v>19.12890625</c:v>
                </c:pt>
                <c:pt idx="17846">
                  <c:v>54.12890625</c:v>
                </c:pt>
                <c:pt idx="17847">
                  <c:v>-20.87109375</c:v>
                </c:pt>
                <c:pt idx="17848">
                  <c:v>-7.87109375</c:v>
                </c:pt>
                <c:pt idx="17849">
                  <c:v>-25.87109375</c:v>
                </c:pt>
                <c:pt idx="17850">
                  <c:v>-6.87109375</c:v>
                </c:pt>
                <c:pt idx="17851">
                  <c:v>23.12890625</c:v>
                </c:pt>
                <c:pt idx="17852">
                  <c:v>-45.87109375</c:v>
                </c:pt>
                <c:pt idx="17853">
                  <c:v>9.12890625</c:v>
                </c:pt>
                <c:pt idx="17854">
                  <c:v>-13.87109375</c:v>
                </c:pt>
                <c:pt idx="17855">
                  <c:v>-43.87109375</c:v>
                </c:pt>
                <c:pt idx="17856">
                  <c:v>30.12890625</c:v>
                </c:pt>
                <c:pt idx="17857">
                  <c:v>-11.87109375</c:v>
                </c:pt>
                <c:pt idx="17858">
                  <c:v>44.12890625</c:v>
                </c:pt>
                <c:pt idx="17859">
                  <c:v>15.12890625</c:v>
                </c:pt>
                <c:pt idx="17860">
                  <c:v>-8.87109375</c:v>
                </c:pt>
                <c:pt idx="17861">
                  <c:v>-28.87109375</c:v>
                </c:pt>
                <c:pt idx="17862">
                  <c:v>56.12890625</c:v>
                </c:pt>
                <c:pt idx="17863">
                  <c:v>4.12890625</c:v>
                </c:pt>
                <c:pt idx="17864">
                  <c:v>84.12890625</c:v>
                </c:pt>
                <c:pt idx="17865">
                  <c:v>31.12890625</c:v>
                </c:pt>
                <c:pt idx="17866">
                  <c:v>3.12890625</c:v>
                </c:pt>
                <c:pt idx="17867">
                  <c:v>-46.87109375</c:v>
                </c:pt>
                <c:pt idx="17868">
                  <c:v>26.12890625</c:v>
                </c:pt>
                <c:pt idx="17869">
                  <c:v>27.12890625</c:v>
                </c:pt>
                <c:pt idx="17870">
                  <c:v>-61.87109375</c:v>
                </c:pt>
                <c:pt idx="17871">
                  <c:v>-69.87109375</c:v>
                </c:pt>
                <c:pt idx="17872">
                  <c:v>19.12890625</c:v>
                </c:pt>
                <c:pt idx="17873">
                  <c:v>44.12890625</c:v>
                </c:pt>
                <c:pt idx="17874">
                  <c:v>56.12890625</c:v>
                </c:pt>
                <c:pt idx="17875">
                  <c:v>-37.87109375</c:v>
                </c:pt>
                <c:pt idx="17876">
                  <c:v>114.1289062</c:v>
                </c:pt>
                <c:pt idx="17877">
                  <c:v>-18.87109375</c:v>
                </c:pt>
                <c:pt idx="17878">
                  <c:v>-5.8125</c:v>
                </c:pt>
                <c:pt idx="17879">
                  <c:v>-124.8125</c:v>
                </c:pt>
                <c:pt idx="17880">
                  <c:v>-72.8125</c:v>
                </c:pt>
                <c:pt idx="17881">
                  <c:v>23.1875</c:v>
                </c:pt>
                <c:pt idx="17882">
                  <c:v>-36.8125</c:v>
                </c:pt>
                <c:pt idx="17883">
                  <c:v>28.1875</c:v>
                </c:pt>
                <c:pt idx="17884">
                  <c:v>-52.8125</c:v>
                </c:pt>
                <c:pt idx="17885">
                  <c:v>3.1875</c:v>
                </c:pt>
                <c:pt idx="17886">
                  <c:v>4.1875</c:v>
                </c:pt>
                <c:pt idx="17887">
                  <c:v>-105.8125</c:v>
                </c:pt>
                <c:pt idx="17888">
                  <c:v>-31.8125</c:v>
                </c:pt>
                <c:pt idx="17889">
                  <c:v>-32.8125</c:v>
                </c:pt>
                <c:pt idx="17890">
                  <c:v>57.1875</c:v>
                </c:pt>
                <c:pt idx="17891">
                  <c:v>22.1875</c:v>
                </c:pt>
                <c:pt idx="17892">
                  <c:v>29.1875</c:v>
                </c:pt>
                <c:pt idx="17893">
                  <c:v>-64.8125</c:v>
                </c:pt>
                <c:pt idx="17894">
                  <c:v>-0.8125</c:v>
                </c:pt>
                <c:pt idx="17895">
                  <c:v>28.1875</c:v>
                </c:pt>
                <c:pt idx="17896">
                  <c:v>22.1875</c:v>
                </c:pt>
                <c:pt idx="17897">
                  <c:v>6.1875</c:v>
                </c:pt>
                <c:pt idx="17898">
                  <c:v>22.1875</c:v>
                </c:pt>
                <c:pt idx="17899">
                  <c:v>43.1875</c:v>
                </c:pt>
                <c:pt idx="17900">
                  <c:v>24.1875</c:v>
                </c:pt>
                <c:pt idx="17901">
                  <c:v>-13.8125</c:v>
                </c:pt>
                <c:pt idx="17902">
                  <c:v>-16.8125</c:v>
                </c:pt>
                <c:pt idx="17903">
                  <c:v>31.1875</c:v>
                </c:pt>
                <c:pt idx="17904">
                  <c:v>27.1875</c:v>
                </c:pt>
                <c:pt idx="17905">
                  <c:v>10.1875</c:v>
                </c:pt>
                <c:pt idx="17906">
                  <c:v>24.1875</c:v>
                </c:pt>
                <c:pt idx="17907">
                  <c:v>30.1875</c:v>
                </c:pt>
                <c:pt idx="17908">
                  <c:v>51.1875</c:v>
                </c:pt>
                <c:pt idx="17909">
                  <c:v>-54.8125</c:v>
                </c:pt>
                <c:pt idx="17910">
                  <c:v>37.1875</c:v>
                </c:pt>
                <c:pt idx="17911">
                  <c:v>5.1875</c:v>
                </c:pt>
                <c:pt idx="17912">
                  <c:v>-44.8125</c:v>
                </c:pt>
                <c:pt idx="17913">
                  <c:v>-64.8125</c:v>
                </c:pt>
                <c:pt idx="17914">
                  <c:v>34.1875</c:v>
                </c:pt>
                <c:pt idx="17915">
                  <c:v>29.1875</c:v>
                </c:pt>
                <c:pt idx="17916">
                  <c:v>39.1875</c:v>
                </c:pt>
                <c:pt idx="17917">
                  <c:v>-18.8125</c:v>
                </c:pt>
                <c:pt idx="17918">
                  <c:v>-40.8125</c:v>
                </c:pt>
                <c:pt idx="17919">
                  <c:v>-105.8125</c:v>
                </c:pt>
                <c:pt idx="17920">
                  <c:v>105.1875</c:v>
                </c:pt>
                <c:pt idx="17921">
                  <c:v>34.1875</c:v>
                </c:pt>
                <c:pt idx="17922">
                  <c:v>3.1875</c:v>
                </c:pt>
                <c:pt idx="17923">
                  <c:v>17.1875</c:v>
                </c:pt>
                <c:pt idx="17924">
                  <c:v>-13.8125</c:v>
                </c:pt>
                <c:pt idx="17925">
                  <c:v>-16.8125</c:v>
                </c:pt>
                <c:pt idx="17926">
                  <c:v>-55.8125</c:v>
                </c:pt>
                <c:pt idx="17927">
                  <c:v>0.1875</c:v>
                </c:pt>
                <c:pt idx="17928">
                  <c:v>29.1875</c:v>
                </c:pt>
                <c:pt idx="17929">
                  <c:v>26.1875</c:v>
                </c:pt>
                <c:pt idx="17930">
                  <c:v>21.1875</c:v>
                </c:pt>
                <c:pt idx="17931">
                  <c:v>83.1875</c:v>
                </c:pt>
                <c:pt idx="17932">
                  <c:v>-32.8125</c:v>
                </c:pt>
                <c:pt idx="17933">
                  <c:v>19.1875</c:v>
                </c:pt>
                <c:pt idx="17934">
                  <c:v>74.1875</c:v>
                </c:pt>
                <c:pt idx="17935">
                  <c:v>-29.8125</c:v>
                </c:pt>
                <c:pt idx="17936">
                  <c:v>60.1875</c:v>
                </c:pt>
                <c:pt idx="17937">
                  <c:v>58.1875</c:v>
                </c:pt>
                <c:pt idx="17938">
                  <c:v>45.1875</c:v>
                </c:pt>
                <c:pt idx="17939">
                  <c:v>75.1875</c:v>
                </c:pt>
                <c:pt idx="17940">
                  <c:v>-41.8125</c:v>
                </c:pt>
                <c:pt idx="17941">
                  <c:v>20.1875</c:v>
                </c:pt>
                <c:pt idx="17942">
                  <c:v>-29.8125</c:v>
                </c:pt>
                <c:pt idx="17943">
                  <c:v>-47.8125</c:v>
                </c:pt>
                <c:pt idx="17944">
                  <c:v>59.1875</c:v>
                </c:pt>
                <c:pt idx="17945">
                  <c:v>31.1875</c:v>
                </c:pt>
                <c:pt idx="17946">
                  <c:v>9.1875</c:v>
                </c:pt>
                <c:pt idx="17947">
                  <c:v>13.1875</c:v>
                </c:pt>
                <c:pt idx="17948">
                  <c:v>-30.8125</c:v>
                </c:pt>
                <c:pt idx="17949">
                  <c:v>-61.8125</c:v>
                </c:pt>
                <c:pt idx="17950">
                  <c:v>44.1875</c:v>
                </c:pt>
                <c:pt idx="17951">
                  <c:v>-4.8125</c:v>
                </c:pt>
                <c:pt idx="17952">
                  <c:v>-11.8125</c:v>
                </c:pt>
                <c:pt idx="17953">
                  <c:v>-18.8125</c:v>
                </c:pt>
                <c:pt idx="17954">
                  <c:v>-6.8125</c:v>
                </c:pt>
                <c:pt idx="17955">
                  <c:v>-0.8125</c:v>
                </c:pt>
                <c:pt idx="17956">
                  <c:v>39.1875</c:v>
                </c:pt>
                <c:pt idx="17957">
                  <c:v>25.1875</c:v>
                </c:pt>
                <c:pt idx="17958">
                  <c:v>-10.8125</c:v>
                </c:pt>
                <c:pt idx="17959">
                  <c:v>26.1875</c:v>
                </c:pt>
                <c:pt idx="17960">
                  <c:v>66.1875</c:v>
                </c:pt>
                <c:pt idx="17961">
                  <c:v>26.1875</c:v>
                </c:pt>
                <c:pt idx="17962">
                  <c:v>-20.8125</c:v>
                </c:pt>
                <c:pt idx="17963">
                  <c:v>21.1875</c:v>
                </c:pt>
                <c:pt idx="17964">
                  <c:v>40.1875</c:v>
                </c:pt>
                <c:pt idx="17965">
                  <c:v>-65.8125</c:v>
                </c:pt>
                <c:pt idx="17966">
                  <c:v>-28.8125</c:v>
                </c:pt>
                <c:pt idx="17967">
                  <c:v>27.1875</c:v>
                </c:pt>
                <c:pt idx="17968">
                  <c:v>-4.8125</c:v>
                </c:pt>
                <c:pt idx="17969">
                  <c:v>85.1875</c:v>
                </c:pt>
                <c:pt idx="17970">
                  <c:v>22.1875</c:v>
                </c:pt>
                <c:pt idx="17971">
                  <c:v>-4.8125</c:v>
                </c:pt>
                <c:pt idx="17972">
                  <c:v>14.1875</c:v>
                </c:pt>
                <c:pt idx="17973">
                  <c:v>12.24609375</c:v>
                </c:pt>
                <c:pt idx="17974">
                  <c:v>62.24609375</c:v>
                </c:pt>
                <c:pt idx="17975">
                  <c:v>-35.75390625</c:v>
                </c:pt>
                <c:pt idx="17976">
                  <c:v>-26.75390625</c:v>
                </c:pt>
                <c:pt idx="17977">
                  <c:v>-7.75390625</c:v>
                </c:pt>
                <c:pt idx="17978">
                  <c:v>-1.75390625</c:v>
                </c:pt>
                <c:pt idx="17979">
                  <c:v>54.24609375</c:v>
                </c:pt>
                <c:pt idx="17980">
                  <c:v>-42.75390625</c:v>
                </c:pt>
                <c:pt idx="17981">
                  <c:v>26.24609375</c:v>
                </c:pt>
                <c:pt idx="17982">
                  <c:v>-43.75390625</c:v>
                </c:pt>
                <c:pt idx="17983">
                  <c:v>-22.75390625</c:v>
                </c:pt>
                <c:pt idx="17984">
                  <c:v>-3.75390625</c:v>
                </c:pt>
                <c:pt idx="17985">
                  <c:v>76.24609375</c:v>
                </c:pt>
                <c:pt idx="17986">
                  <c:v>72.24609375</c:v>
                </c:pt>
                <c:pt idx="17987">
                  <c:v>41.24609375</c:v>
                </c:pt>
                <c:pt idx="17988">
                  <c:v>-46.75390625</c:v>
                </c:pt>
                <c:pt idx="17989">
                  <c:v>-73.75390625</c:v>
                </c:pt>
                <c:pt idx="17990">
                  <c:v>65.24609375</c:v>
                </c:pt>
                <c:pt idx="17991">
                  <c:v>20.24609375</c:v>
                </c:pt>
                <c:pt idx="17992">
                  <c:v>-6.75390625</c:v>
                </c:pt>
                <c:pt idx="17993">
                  <c:v>-2.75390625</c:v>
                </c:pt>
                <c:pt idx="17994">
                  <c:v>-43.75390625</c:v>
                </c:pt>
                <c:pt idx="17995">
                  <c:v>-53.75390625</c:v>
                </c:pt>
                <c:pt idx="17996">
                  <c:v>-23.75390625</c:v>
                </c:pt>
                <c:pt idx="17997">
                  <c:v>-35.75390625</c:v>
                </c:pt>
                <c:pt idx="17998">
                  <c:v>-51.75390625</c:v>
                </c:pt>
                <c:pt idx="17999">
                  <c:v>-66.75390625</c:v>
                </c:pt>
                <c:pt idx="18000">
                  <c:v>43.24609375</c:v>
                </c:pt>
                <c:pt idx="18001">
                  <c:v>0.24609375</c:v>
                </c:pt>
                <c:pt idx="18002">
                  <c:v>-45.75390625</c:v>
                </c:pt>
                <c:pt idx="18003">
                  <c:v>57.24609375</c:v>
                </c:pt>
                <c:pt idx="18004">
                  <c:v>81.24609375</c:v>
                </c:pt>
                <c:pt idx="18005">
                  <c:v>-15.75390625</c:v>
                </c:pt>
                <c:pt idx="18006">
                  <c:v>-57.75390625</c:v>
                </c:pt>
                <c:pt idx="18007">
                  <c:v>13.24609375</c:v>
                </c:pt>
                <c:pt idx="18008">
                  <c:v>-3.75390625</c:v>
                </c:pt>
                <c:pt idx="18009">
                  <c:v>51.24609375</c:v>
                </c:pt>
                <c:pt idx="18010">
                  <c:v>-23.75390625</c:v>
                </c:pt>
                <c:pt idx="18011">
                  <c:v>-30.75390625</c:v>
                </c:pt>
                <c:pt idx="18012">
                  <c:v>-3.75390625</c:v>
                </c:pt>
                <c:pt idx="18013">
                  <c:v>23.24609375</c:v>
                </c:pt>
                <c:pt idx="18014">
                  <c:v>-18.75390625</c:v>
                </c:pt>
                <c:pt idx="18015">
                  <c:v>-1.75390625</c:v>
                </c:pt>
                <c:pt idx="18016">
                  <c:v>-32.75390625</c:v>
                </c:pt>
                <c:pt idx="18017">
                  <c:v>-61.75390625</c:v>
                </c:pt>
                <c:pt idx="18018">
                  <c:v>-44.75390625</c:v>
                </c:pt>
                <c:pt idx="18019">
                  <c:v>-73.75390625</c:v>
                </c:pt>
                <c:pt idx="18020">
                  <c:v>45.24609375</c:v>
                </c:pt>
                <c:pt idx="18021">
                  <c:v>-60.75390625</c:v>
                </c:pt>
                <c:pt idx="18022">
                  <c:v>-15.75390625</c:v>
                </c:pt>
                <c:pt idx="18023">
                  <c:v>-70.75390625</c:v>
                </c:pt>
                <c:pt idx="18024">
                  <c:v>-19.75390625</c:v>
                </c:pt>
                <c:pt idx="18025">
                  <c:v>-26.75390625</c:v>
                </c:pt>
                <c:pt idx="18026">
                  <c:v>8.24609375</c:v>
                </c:pt>
                <c:pt idx="18027">
                  <c:v>25.24609375</c:v>
                </c:pt>
                <c:pt idx="18028">
                  <c:v>-12.75390625</c:v>
                </c:pt>
                <c:pt idx="18029">
                  <c:v>-17.75390625</c:v>
                </c:pt>
                <c:pt idx="18030">
                  <c:v>-38.75390625</c:v>
                </c:pt>
                <c:pt idx="18031">
                  <c:v>-12.75390625</c:v>
                </c:pt>
                <c:pt idx="18032">
                  <c:v>-42.75390625</c:v>
                </c:pt>
                <c:pt idx="18033">
                  <c:v>-27.75390625</c:v>
                </c:pt>
                <c:pt idx="18034">
                  <c:v>9.24609375</c:v>
                </c:pt>
                <c:pt idx="18035">
                  <c:v>-29.75390625</c:v>
                </c:pt>
                <c:pt idx="18036">
                  <c:v>-116.7539062</c:v>
                </c:pt>
                <c:pt idx="18037">
                  <c:v>-17.75390625</c:v>
                </c:pt>
                <c:pt idx="18038">
                  <c:v>6.24609375</c:v>
                </c:pt>
                <c:pt idx="18039">
                  <c:v>-48.75390625</c:v>
                </c:pt>
                <c:pt idx="18040">
                  <c:v>-19.75390625</c:v>
                </c:pt>
                <c:pt idx="18041">
                  <c:v>54.24609375</c:v>
                </c:pt>
                <c:pt idx="18042">
                  <c:v>21.24609375</c:v>
                </c:pt>
                <c:pt idx="18043">
                  <c:v>17.24609375</c:v>
                </c:pt>
                <c:pt idx="18044">
                  <c:v>-14.75390625</c:v>
                </c:pt>
                <c:pt idx="18045">
                  <c:v>18.24609375</c:v>
                </c:pt>
                <c:pt idx="18046">
                  <c:v>-57.75390625</c:v>
                </c:pt>
                <c:pt idx="18047">
                  <c:v>13.94140625</c:v>
                </c:pt>
                <c:pt idx="18048">
                  <c:v>4.94140625</c:v>
                </c:pt>
                <c:pt idx="18049">
                  <c:v>-78.05859375</c:v>
                </c:pt>
                <c:pt idx="18050">
                  <c:v>-104.0585938</c:v>
                </c:pt>
                <c:pt idx="18051">
                  <c:v>64.94140625</c:v>
                </c:pt>
                <c:pt idx="18052">
                  <c:v>27.94140625</c:v>
                </c:pt>
                <c:pt idx="18053">
                  <c:v>-3.05859375</c:v>
                </c:pt>
                <c:pt idx="18054">
                  <c:v>62.94140625</c:v>
                </c:pt>
                <c:pt idx="18055">
                  <c:v>-35.05859375</c:v>
                </c:pt>
                <c:pt idx="18056">
                  <c:v>-26.05859375</c:v>
                </c:pt>
                <c:pt idx="18057">
                  <c:v>87.94140625</c:v>
                </c:pt>
                <c:pt idx="18058">
                  <c:v>-6.05859375</c:v>
                </c:pt>
                <c:pt idx="18059">
                  <c:v>2.94140625</c:v>
                </c:pt>
                <c:pt idx="18060">
                  <c:v>-83.05859375</c:v>
                </c:pt>
                <c:pt idx="18061">
                  <c:v>0.94140625</c:v>
                </c:pt>
                <c:pt idx="18062">
                  <c:v>4.94140625</c:v>
                </c:pt>
                <c:pt idx="18063">
                  <c:v>6.94140625</c:v>
                </c:pt>
                <c:pt idx="18064">
                  <c:v>-15.05859375</c:v>
                </c:pt>
                <c:pt idx="18065">
                  <c:v>0.94140625</c:v>
                </c:pt>
                <c:pt idx="18066">
                  <c:v>19.94140625</c:v>
                </c:pt>
                <c:pt idx="18067">
                  <c:v>-4.05859375</c:v>
                </c:pt>
                <c:pt idx="18068">
                  <c:v>15.94140625</c:v>
                </c:pt>
                <c:pt idx="18069">
                  <c:v>-37.05859375</c:v>
                </c:pt>
                <c:pt idx="18070">
                  <c:v>-40.05859375</c:v>
                </c:pt>
                <c:pt idx="18071">
                  <c:v>1.94140625</c:v>
                </c:pt>
                <c:pt idx="18072">
                  <c:v>-52.05859375</c:v>
                </c:pt>
                <c:pt idx="18073">
                  <c:v>-23.05859375</c:v>
                </c:pt>
                <c:pt idx="18074">
                  <c:v>-23.05859375</c:v>
                </c:pt>
                <c:pt idx="18075">
                  <c:v>99.94140625</c:v>
                </c:pt>
                <c:pt idx="18076">
                  <c:v>-40.05859375</c:v>
                </c:pt>
                <c:pt idx="18077">
                  <c:v>42.94140625</c:v>
                </c:pt>
                <c:pt idx="18078">
                  <c:v>-29.05859375</c:v>
                </c:pt>
                <c:pt idx="18079">
                  <c:v>41.94140625</c:v>
                </c:pt>
                <c:pt idx="18080">
                  <c:v>-12.05859375</c:v>
                </c:pt>
                <c:pt idx="18081">
                  <c:v>-39.05859375</c:v>
                </c:pt>
                <c:pt idx="18082">
                  <c:v>0.94140625</c:v>
                </c:pt>
                <c:pt idx="18083">
                  <c:v>-3.05859375</c:v>
                </c:pt>
                <c:pt idx="18084">
                  <c:v>-5.859375E-2</c:v>
                </c:pt>
                <c:pt idx="18085">
                  <c:v>-17.05859375</c:v>
                </c:pt>
                <c:pt idx="18086">
                  <c:v>-29.05859375</c:v>
                </c:pt>
                <c:pt idx="18087">
                  <c:v>69.94140625</c:v>
                </c:pt>
                <c:pt idx="18088">
                  <c:v>-49.05859375</c:v>
                </c:pt>
                <c:pt idx="18089">
                  <c:v>65.94140625</c:v>
                </c:pt>
                <c:pt idx="18090">
                  <c:v>88.94140625</c:v>
                </c:pt>
                <c:pt idx="18091">
                  <c:v>9.94140625</c:v>
                </c:pt>
                <c:pt idx="18092">
                  <c:v>6.94140625</c:v>
                </c:pt>
                <c:pt idx="18093">
                  <c:v>10.94140625</c:v>
                </c:pt>
                <c:pt idx="18094">
                  <c:v>-12.05859375</c:v>
                </c:pt>
                <c:pt idx="18095">
                  <c:v>0.94140625</c:v>
                </c:pt>
                <c:pt idx="18096">
                  <c:v>-5.05859375</c:v>
                </c:pt>
                <c:pt idx="18097">
                  <c:v>-54.05859375</c:v>
                </c:pt>
                <c:pt idx="18098">
                  <c:v>0.94140625</c:v>
                </c:pt>
                <c:pt idx="18099">
                  <c:v>19.94140625</c:v>
                </c:pt>
                <c:pt idx="18100">
                  <c:v>9.94140625</c:v>
                </c:pt>
                <c:pt idx="18101">
                  <c:v>43.94140625</c:v>
                </c:pt>
                <c:pt idx="18102">
                  <c:v>4.94140625</c:v>
                </c:pt>
                <c:pt idx="18103">
                  <c:v>-8.05859375</c:v>
                </c:pt>
                <c:pt idx="18104">
                  <c:v>-16.05859375</c:v>
                </c:pt>
                <c:pt idx="18105">
                  <c:v>-41.05859375</c:v>
                </c:pt>
                <c:pt idx="18106">
                  <c:v>-67.05859375</c:v>
                </c:pt>
                <c:pt idx="18107">
                  <c:v>14.94140625</c:v>
                </c:pt>
                <c:pt idx="18108">
                  <c:v>56.94140625</c:v>
                </c:pt>
                <c:pt idx="18109">
                  <c:v>-42.05859375</c:v>
                </c:pt>
                <c:pt idx="18110">
                  <c:v>-5.859375E-2</c:v>
                </c:pt>
                <c:pt idx="18111">
                  <c:v>-7.05859375</c:v>
                </c:pt>
                <c:pt idx="18112">
                  <c:v>-51.05859375</c:v>
                </c:pt>
                <c:pt idx="18113">
                  <c:v>1.94140625</c:v>
                </c:pt>
                <c:pt idx="18114">
                  <c:v>53.94140625</c:v>
                </c:pt>
                <c:pt idx="18115">
                  <c:v>-11.05859375</c:v>
                </c:pt>
                <c:pt idx="18116">
                  <c:v>-6.05859375</c:v>
                </c:pt>
                <c:pt idx="18117">
                  <c:v>30.94140625</c:v>
                </c:pt>
                <c:pt idx="18118">
                  <c:v>67.94140625</c:v>
                </c:pt>
                <c:pt idx="18119">
                  <c:v>36.94140625</c:v>
                </c:pt>
                <c:pt idx="18120">
                  <c:v>-33.05859375</c:v>
                </c:pt>
                <c:pt idx="18121">
                  <c:v>0.94140625</c:v>
                </c:pt>
                <c:pt idx="18122">
                  <c:v>1.94140625</c:v>
                </c:pt>
                <c:pt idx="18123">
                  <c:v>-11.05859375</c:v>
                </c:pt>
                <c:pt idx="18124">
                  <c:v>-6.05859375</c:v>
                </c:pt>
                <c:pt idx="18125">
                  <c:v>-2.05859375</c:v>
                </c:pt>
                <c:pt idx="18126">
                  <c:v>0.94140625</c:v>
                </c:pt>
                <c:pt idx="18127">
                  <c:v>37.94140625</c:v>
                </c:pt>
                <c:pt idx="18128">
                  <c:v>-37.05859375</c:v>
                </c:pt>
                <c:pt idx="18129">
                  <c:v>16.94140625</c:v>
                </c:pt>
                <c:pt idx="18130">
                  <c:v>-37.05859375</c:v>
                </c:pt>
                <c:pt idx="18131">
                  <c:v>72.94140625</c:v>
                </c:pt>
                <c:pt idx="18132">
                  <c:v>-30.05859375</c:v>
                </c:pt>
                <c:pt idx="18133">
                  <c:v>24.94140625</c:v>
                </c:pt>
                <c:pt idx="18134">
                  <c:v>40.234375</c:v>
                </c:pt>
                <c:pt idx="18135">
                  <c:v>49.234375</c:v>
                </c:pt>
                <c:pt idx="18136">
                  <c:v>-47.765625</c:v>
                </c:pt>
                <c:pt idx="18137">
                  <c:v>-56.765625</c:v>
                </c:pt>
                <c:pt idx="18138">
                  <c:v>-6.765625</c:v>
                </c:pt>
                <c:pt idx="18139">
                  <c:v>-9.765625</c:v>
                </c:pt>
                <c:pt idx="18140">
                  <c:v>-14.765625</c:v>
                </c:pt>
                <c:pt idx="18141">
                  <c:v>17.234375</c:v>
                </c:pt>
                <c:pt idx="18142">
                  <c:v>-22.765625</c:v>
                </c:pt>
                <c:pt idx="18143">
                  <c:v>-73.765625</c:v>
                </c:pt>
                <c:pt idx="18144">
                  <c:v>-10.765625</c:v>
                </c:pt>
                <c:pt idx="18145">
                  <c:v>-29.765625</c:v>
                </c:pt>
                <c:pt idx="18146">
                  <c:v>66.234375</c:v>
                </c:pt>
                <c:pt idx="18147">
                  <c:v>85.234375</c:v>
                </c:pt>
                <c:pt idx="18148">
                  <c:v>-3.765625</c:v>
                </c:pt>
                <c:pt idx="18149">
                  <c:v>47.234375</c:v>
                </c:pt>
                <c:pt idx="18150">
                  <c:v>15.234375</c:v>
                </c:pt>
                <c:pt idx="18151">
                  <c:v>49.234375</c:v>
                </c:pt>
                <c:pt idx="18152">
                  <c:v>-9.765625</c:v>
                </c:pt>
                <c:pt idx="18153">
                  <c:v>1.234375</c:v>
                </c:pt>
                <c:pt idx="18154">
                  <c:v>24.234375</c:v>
                </c:pt>
                <c:pt idx="18155">
                  <c:v>-2.765625</c:v>
                </c:pt>
                <c:pt idx="18156">
                  <c:v>52.234375</c:v>
                </c:pt>
                <c:pt idx="18157">
                  <c:v>-12.765625</c:v>
                </c:pt>
                <c:pt idx="18158">
                  <c:v>48.234375</c:v>
                </c:pt>
                <c:pt idx="18159">
                  <c:v>-92.765625</c:v>
                </c:pt>
                <c:pt idx="18160">
                  <c:v>61.234375</c:v>
                </c:pt>
                <c:pt idx="18161">
                  <c:v>-6.765625</c:v>
                </c:pt>
                <c:pt idx="18162">
                  <c:v>59.234375</c:v>
                </c:pt>
                <c:pt idx="18163">
                  <c:v>-52.765625</c:v>
                </c:pt>
                <c:pt idx="18164">
                  <c:v>35.234375</c:v>
                </c:pt>
                <c:pt idx="18165">
                  <c:v>3.234375</c:v>
                </c:pt>
                <c:pt idx="18166">
                  <c:v>-32.765625</c:v>
                </c:pt>
                <c:pt idx="18167">
                  <c:v>8.234375</c:v>
                </c:pt>
                <c:pt idx="18168">
                  <c:v>9.234375</c:v>
                </c:pt>
                <c:pt idx="18169">
                  <c:v>84.234375</c:v>
                </c:pt>
                <c:pt idx="18170">
                  <c:v>25.234375</c:v>
                </c:pt>
                <c:pt idx="18171">
                  <c:v>74.234375</c:v>
                </c:pt>
                <c:pt idx="18172">
                  <c:v>37.234375</c:v>
                </c:pt>
                <c:pt idx="18173">
                  <c:v>10.234375</c:v>
                </c:pt>
                <c:pt idx="18174">
                  <c:v>-11.765625</c:v>
                </c:pt>
                <c:pt idx="18175">
                  <c:v>11.234375</c:v>
                </c:pt>
                <c:pt idx="18176">
                  <c:v>-39.765625</c:v>
                </c:pt>
                <c:pt idx="18177">
                  <c:v>44.234375</c:v>
                </c:pt>
                <c:pt idx="18178">
                  <c:v>-5.765625</c:v>
                </c:pt>
                <c:pt idx="18179">
                  <c:v>97.234375</c:v>
                </c:pt>
                <c:pt idx="18180">
                  <c:v>41.234375</c:v>
                </c:pt>
                <c:pt idx="18181">
                  <c:v>-29.765625</c:v>
                </c:pt>
                <c:pt idx="18182">
                  <c:v>91.234375</c:v>
                </c:pt>
                <c:pt idx="18183">
                  <c:v>-52.765625</c:v>
                </c:pt>
                <c:pt idx="18184">
                  <c:v>-52.765625</c:v>
                </c:pt>
                <c:pt idx="18185">
                  <c:v>-38.765625</c:v>
                </c:pt>
                <c:pt idx="18186">
                  <c:v>-10.765625</c:v>
                </c:pt>
                <c:pt idx="18187">
                  <c:v>-45.765625</c:v>
                </c:pt>
                <c:pt idx="18188">
                  <c:v>5.234375</c:v>
                </c:pt>
                <c:pt idx="18189">
                  <c:v>-33.765625</c:v>
                </c:pt>
                <c:pt idx="18190">
                  <c:v>6.234375</c:v>
                </c:pt>
                <c:pt idx="18191">
                  <c:v>34.234375</c:v>
                </c:pt>
                <c:pt idx="18192">
                  <c:v>-65.765625</c:v>
                </c:pt>
                <c:pt idx="18193">
                  <c:v>-102.765625</c:v>
                </c:pt>
                <c:pt idx="18194">
                  <c:v>1.234375</c:v>
                </c:pt>
                <c:pt idx="18195">
                  <c:v>45.234375</c:v>
                </c:pt>
                <c:pt idx="18196">
                  <c:v>-19.765625</c:v>
                </c:pt>
                <c:pt idx="18197">
                  <c:v>14.234375</c:v>
                </c:pt>
                <c:pt idx="18198">
                  <c:v>18.234375</c:v>
                </c:pt>
                <c:pt idx="18199">
                  <c:v>111.234375</c:v>
                </c:pt>
                <c:pt idx="18200">
                  <c:v>71.234375</c:v>
                </c:pt>
                <c:pt idx="18201">
                  <c:v>-41.765625</c:v>
                </c:pt>
                <c:pt idx="18202">
                  <c:v>12.234375</c:v>
                </c:pt>
                <c:pt idx="18203">
                  <c:v>35.234375</c:v>
                </c:pt>
                <c:pt idx="18204">
                  <c:v>106.234375</c:v>
                </c:pt>
                <c:pt idx="18205">
                  <c:v>12.234375</c:v>
                </c:pt>
                <c:pt idx="18206">
                  <c:v>29.234375</c:v>
                </c:pt>
                <c:pt idx="18207">
                  <c:v>25.234375</c:v>
                </c:pt>
                <c:pt idx="18208">
                  <c:v>8.234375</c:v>
                </c:pt>
                <c:pt idx="18209">
                  <c:v>37.234375</c:v>
                </c:pt>
                <c:pt idx="18210">
                  <c:v>-113.765625</c:v>
                </c:pt>
                <c:pt idx="18211">
                  <c:v>11.234375</c:v>
                </c:pt>
                <c:pt idx="18212">
                  <c:v>5.234375</c:v>
                </c:pt>
                <c:pt idx="18213">
                  <c:v>-22.765625</c:v>
                </c:pt>
                <c:pt idx="18214">
                  <c:v>93.234375</c:v>
                </c:pt>
                <c:pt idx="18215">
                  <c:v>60.234375</c:v>
                </c:pt>
                <c:pt idx="18216">
                  <c:v>10.234375</c:v>
                </c:pt>
                <c:pt idx="18217">
                  <c:v>-2.765625</c:v>
                </c:pt>
                <c:pt idx="18218">
                  <c:v>38.234375</c:v>
                </c:pt>
                <c:pt idx="18219">
                  <c:v>-66.765625</c:v>
                </c:pt>
                <c:pt idx="18220">
                  <c:v>-41.765625</c:v>
                </c:pt>
                <c:pt idx="18221">
                  <c:v>54.234375</c:v>
                </c:pt>
                <c:pt idx="18222">
                  <c:v>58.234375</c:v>
                </c:pt>
                <c:pt idx="18223">
                  <c:v>18.234375</c:v>
                </c:pt>
                <c:pt idx="18224">
                  <c:v>30.234375</c:v>
                </c:pt>
                <c:pt idx="18225">
                  <c:v>-36.765625</c:v>
                </c:pt>
                <c:pt idx="18226">
                  <c:v>30.234375</c:v>
                </c:pt>
                <c:pt idx="18227">
                  <c:v>-35.765625</c:v>
                </c:pt>
                <c:pt idx="18228">
                  <c:v>6.234375</c:v>
                </c:pt>
                <c:pt idx="18229">
                  <c:v>104.234375</c:v>
                </c:pt>
                <c:pt idx="18230">
                  <c:v>-47.765625</c:v>
                </c:pt>
                <c:pt idx="18231">
                  <c:v>57.234375</c:v>
                </c:pt>
                <c:pt idx="18232">
                  <c:v>-12.765625</c:v>
                </c:pt>
                <c:pt idx="18233">
                  <c:v>-32.765625</c:v>
                </c:pt>
                <c:pt idx="18234">
                  <c:v>-2.765625</c:v>
                </c:pt>
                <c:pt idx="18235">
                  <c:v>-94.765625</c:v>
                </c:pt>
                <c:pt idx="18236">
                  <c:v>-12.765625</c:v>
                </c:pt>
                <c:pt idx="18237">
                  <c:v>19.234375</c:v>
                </c:pt>
                <c:pt idx="18238">
                  <c:v>0.234375</c:v>
                </c:pt>
                <c:pt idx="18239">
                  <c:v>5.234375</c:v>
                </c:pt>
                <c:pt idx="18240">
                  <c:v>-23.765625</c:v>
                </c:pt>
                <c:pt idx="18241">
                  <c:v>5.234375</c:v>
                </c:pt>
                <c:pt idx="18242">
                  <c:v>-103.765625</c:v>
                </c:pt>
                <c:pt idx="18243">
                  <c:v>-87.765625</c:v>
                </c:pt>
                <c:pt idx="18244">
                  <c:v>-15.765625</c:v>
                </c:pt>
                <c:pt idx="18245">
                  <c:v>6.234375</c:v>
                </c:pt>
                <c:pt idx="18246">
                  <c:v>-14.765625</c:v>
                </c:pt>
                <c:pt idx="18247">
                  <c:v>-24.765625</c:v>
                </c:pt>
                <c:pt idx="18248">
                  <c:v>61.234375</c:v>
                </c:pt>
                <c:pt idx="18249">
                  <c:v>2.234375</c:v>
                </c:pt>
                <c:pt idx="18250">
                  <c:v>88.234375</c:v>
                </c:pt>
                <c:pt idx="18251">
                  <c:v>34.234375</c:v>
                </c:pt>
                <c:pt idx="18252">
                  <c:v>2.16796875</c:v>
                </c:pt>
                <c:pt idx="18253">
                  <c:v>-43.83203125</c:v>
                </c:pt>
                <c:pt idx="18254">
                  <c:v>-63.83203125</c:v>
                </c:pt>
                <c:pt idx="18255">
                  <c:v>34.16796875</c:v>
                </c:pt>
                <c:pt idx="18256">
                  <c:v>20.16796875</c:v>
                </c:pt>
                <c:pt idx="18257">
                  <c:v>33.16796875</c:v>
                </c:pt>
                <c:pt idx="18258">
                  <c:v>24.16796875</c:v>
                </c:pt>
                <c:pt idx="18259">
                  <c:v>55.16796875</c:v>
                </c:pt>
                <c:pt idx="18260">
                  <c:v>1.16796875</c:v>
                </c:pt>
                <c:pt idx="18261">
                  <c:v>112.1679688</c:v>
                </c:pt>
                <c:pt idx="18262">
                  <c:v>109.1679688</c:v>
                </c:pt>
                <c:pt idx="18263">
                  <c:v>-47.83203125</c:v>
                </c:pt>
                <c:pt idx="18264">
                  <c:v>29.16796875</c:v>
                </c:pt>
                <c:pt idx="18265">
                  <c:v>-40.83203125</c:v>
                </c:pt>
                <c:pt idx="18266">
                  <c:v>-20.83203125</c:v>
                </c:pt>
                <c:pt idx="18267">
                  <c:v>-107.8320312</c:v>
                </c:pt>
                <c:pt idx="18268">
                  <c:v>12.16796875</c:v>
                </c:pt>
                <c:pt idx="18269">
                  <c:v>-100.8320312</c:v>
                </c:pt>
                <c:pt idx="18270">
                  <c:v>-55.83203125</c:v>
                </c:pt>
                <c:pt idx="18271">
                  <c:v>-106.8320312</c:v>
                </c:pt>
                <c:pt idx="18272">
                  <c:v>38.16796875</c:v>
                </c:pt>
                <c:pt idx="18273">
                  <c:v>24.16796875</c:v>
                </c:pt>
                <c:pt idx="18274">
                  <c:v>10.16796875</c:v>
                </c:pt>
                <c:pt idx="18275">
                  <c:v>86.16796875</c:v>
                </c:pt>
                <c:pt idx="18276">
                  <c:v>-44.83203125</c:v>
                </c:pt>
                <c:pt idx="18277">
                  <c:v>24.16796875</c:v>
                </c:pt>
                <c:pt idx="18278">
                  <c:v>-23.83203125</c:v>
                </c:pt>
                <c:pt idx="18279">
                  <c:v>44.16796875</c:v>
                </c:pt>
                <c:pt idx="18280">
                  <c:v>-17.83203125</c:v>
                </c:pt>
                <c:pt idx="18281">
                  <c:v>-53.83203125</c:v>
                </c:pt>
                <c:pt idx="18282">
                  <c:v>17.16796875</c:v>
                </c:pt>
                <c:pt idx="18283">
                  <c:v>-21.83203125</c:v>
                </c:pt>
                <c:pt idx="18284">
                  <c:v>-91.83203125</c:v>
                </c:pt>
                <c:pt idx="18285">
                  <c:v>-72.83203125</c:v>
                </c:pt>
                <c:pt idx="18286">
                  <c:v>39.16796875</c:v>
                </c:pt>
                <c:pt idx="18287">
                  <c:v>-80.83203125</c:v>
                </c:pt>
                <c:pt idx="18288">
                  <c:v>-47.83203125</c:v>
                </c:pt>
                <c:pt idx="18289">
                  <c:v>33.16796875</c:v>
                </c:pt>
                <c:pt idx="18290">
                  <c:v>-10.83203125</c:v>
                </c:pt>
                <c:pt idx="18291">
                  <c:v>-30.83203125</c:v>
                </c:pt>
                <c:pt idx="18292">
                  <c:v>1.16796875</c:v>
                </c:pt>
                <c:pt idx="18293">
                  <c:v>13.16796875</c:v>
                </c:pt>
                <c:pt idx="18294">
                  <c:v>42.16796875</c:v>
                </c:pt>
                <c:pt idx="18295">
                  <c:v>-66.83203125</c:v>
                </c:pt>
                <c:pt idx="18296">
                  <c:v>-46.83203125</c:v>
                </c:pt>
                <c:pt idx="18297">
                  <c:v>9.16796875</c:v>
                </c:pt>
                <c:pt idx="18298">
                  <c:v>-11.83203125</c:v>
                </c:pt>
                <c:pt idx="18299">
                  <c:v>42.16796875</c:v>
                </c:pt>
                <c:pt idx="18300">
                  <c:v>19.16796875</c:v>
                </c:pt>
                <c:pt idx="18301">
                  <c:v>32.16796875</c:v>
                </c:pt>
                <c:pt idx="18302">
                  <c:v>29.16796875</c:v>
                </c:pt>
                <c:pt idx="18303">
                  <c:v>11.16796875</c:v>
                </c:pt>
                <c:pt idx="18304">
                  <c:v>16.16796875</c:v>
                </c:pt>
                <c:pt idx="18305">
                  <c:v>-15.83203125</c:v>
                </c:pt>
                <c:pt idx="18306">
                  <c:v>26.16796875</c:v>
                </c:pt>
                <c:pt idx="18307">
                  <c:v>65.16796875</c:v>
                </c:pt>
                <c:pt idx="18308">
                  <c:v>53.16796875</c:v>
                </c:pt>
                <c:pt idx="18309">
                  <c:v>-43.83203125</c:v>
                </c:pt>
                <c:pt idx="18310">
                  <c:v>-59.83203125</c:v>
                </c:pt>
                <c:pt idx="18311">
                  <c:v>-0.83203125</c:v>
                </c:pt>
                <c:pt idx="18312">
                  <c:v>22.16796875</c:v>
                </c:pt>
                <c:pt idx="18313">
                  <c:v>28.16796875</c:v>
                </c:pt>
                <c:pt idx="18314">
                  <c:v>-22.83203125</c:v>
                </c:pt>
                <c:pt idx="18315">
                  <c:v>28.16796875</c:v>
                </c:pt>
                <c:pt idx="18316">
                  <c:v>38.16796875</c:v>
                </c:pt>
                <c:pt idx="18317">
                  <c:v>-60.83203125</c:v>
                </c:pt>
                <c:pt idx="18318">
                  <c:v>60.16796875</c:v>
                </c:pt>
                <c:pt idx="18319">
                  <c:v>-25.83203125</c:v>
                </c:pt>
                <c:pt idx="18320">
                  <c:v>-2.83203125</c:v>
                </c:pt>
                <c:pt idx="18321">
                  <c:v>47.16796875</c:v>
                </c:pt>
                <c:pt idx="18322">
                  <c:v>-9.83203125</c:v>
                </c:pt>
                <c:pt idx="18323">
                  <c:v>50.16796875</c:v>
                </c:pt>
                <c:pt idx="18324">
                  <c:v>-33.83203125</c:v>
                </c:pt>
                <c:pt idx="18325">
                  <c:v>-0.83203125</c:v>
                </c:pt>
                <c:pt idx="18326">
                  <c:v>8.16796875</c:v>
                </c:pt>
                <c:pt idx="18327">
                  <c:v>10.16796875</c:v>
                </c:pt>
                <c:pt idx="18328">
                  <c:v>86.16796875</c:v>
                </c:pt>
                <c:pt idx="18329">
                  <c:v>35.16796875</c:v>
                </c:pt>
                <c:pt idx="18330">
                  <c:v>-21.83203125</c:v>
                </c:pt>
                <c:pt idx="18331">
                  <c:v>-36.83203125</c:v>
                </c:pt>
                <c:pt idx="18332">
                  <c:v>-109.8320312</c:v>
                </c:pt>
                <c:pt idx="18333">
                  <c:v>-26.83203125</c:v>
                </c:pt>
                <c:pt idx="18334">
                  <c:v>1.16796875</c:v>
                </c:pt>
                <c:pt idx="18335">
                  <c:v>-4.83203125</c:v>
                </c:pt>
                <c:pt idx="18336">
                  <c:v>51.16796875</c:v>
                </c:pt>
                <c:pt idx="18337">
                  <c:v>81.16796875</c:v>
                </c:pt>
                <c:pt idx="18338">
                  <c:v>56.16796875</c:v>
                </c:pt>
                <c:pt idx="18339">
                  <c:v>18.16796875</c:v>
                </c:pt>
                <c:pt idx="18340">
                  <c:v>16.16796875</c:v>
                </c:pt>
                <c:pt idx="18341">
                  <c:v>22.16796875</c:v>
                </c:pt>
                <c:pt idx="18342">
                  <c:v>7.16796875</c:v>
                </c:pt>
                <c:pt idx="18343">
                  <c:v>26.16796875</c:v>
                </c:pt>
                <c:pt idx="18344">
                  <c:v>28.16796875</c:v>
                </c:pt>
                <c:pt idx="18345">
                  <c:v>-39.83203125</c:v>
                </c:pt>
                <c:pt idx="18346">
                  <c:v>-52.83203125</c:v>
                </c:pt>
                <c:pt idx="18347">
                  <c:v>-98.83203125</c:v>
                </c:pt>
                <c:pt idx="18348">
                  <c:v>62.16796875</c:v>
                </c:pt>
                <c:pt idx="18349">
                  <c:v>51.16796875</c:v>
                </c:pt>
                <c:pt idx="18350">
                  <c:v>90.16796875</c:v>
                </c:pt>
                <c:pt idx="18351">
                  <c:v>2.12890625</c:v>
                </c:pt>
                <c:pt idx="18352">
                  <c:v>-19.87109375</c:v>
                </c:pt>
                <c:pt idx="18353">
                  <c:v>32.12890625</c:v>
                </c:pt>
                <c:pt idx="18354">
                  <c:v>-31.87109375</c:v>
                </c:pt>
                <c:pt idx="18355">
                  <c:v>34.12890625</c:v>
                </c:pt>
                <c:pt idx="18356">
                  <c:v>-52.87109375</c:v>
                </c:pt>
                <c:pt idx="18357">
                  <c:v>-30.87109375</c:v>
                </c:pt>
                <c:pt idx="18358">
                  <c:v>36.12890625</c:v>
                </c:pt>
                <c:pt idx="18359">
                  <c:v>17.12890625</c:v>
                </c:pt>
                <c:pt idx="18360">
                  <c:v>6.12890625</c:v>
                </c:pt>
                <c:pt idx="18361">
                  <c:v>-15.87109375</c:v>
                </c:pt>
                <c:pt idx="18362">
                  <c:v>6.12890625</c:v>
                </c:pt>
                <c:pt idx="18363">
                  <c:v>-73.87109375</c:v>
                </c:pt>
                <c:pt idx="18364">
                  <c:v>90.12890625</c:v>
                </c:pt>
                <c:pt idx="18365">
                  <c:v>83.12890625</c:v>
                </c:pt>
                <c:pt idx="18366">
                  <c:v>-21.87109375</c:v>
                </c:pt>
                <c:pt idx="18367">
                  <c:v>-8.87109375</c:v>
                </c:pt>
                <c:pt idx="18368">
                  <c:v>-28.87109375</c:v>
                </c:pt>
                <c:pt idx="18369">
                  <c:v>-44.87109375</c:v>
                </c:pt>
                <c:pt idx="18370">
                  <c:v>32.12890625</c:v>
                </c:pt>
                <c:pt idx="18371">
                  <c:v>69.12890625</c:v>
                </c:pt>
                <c:pt idx="18372">
                  <c:v>32.12890625</c:v>
                </c:pt>
                <c:pt idx="18373">
                  <c:v>-64.87109375</c:v>
                </c:pt>
                <c:pt idx="18374">
                  <c:v>-50.87109375</c:v>
                </c:pt>
                <c:pt idx="18375">
                  <c:v>-42.87109375</c:v>
                </c:pt>
                <c:pt idx="18376">
                  <c:v>-4.87109375</c:v>
                </c:pt>
                <c:pt idx="18377">
                  <c:v>-6.87109375</c:v>
                </c:pt>
                <c:pt idx="18378">
                  <c:v>60.12890625</c:v>
                </c:pt>
                <c:pt idx="18379">
                  <c:v>13.12890625</c:v>
                </c:pt>
                <c:pt idx="18380">
                  <c:v>37.12890625</c:v>
                </c:pt>
                <c:pt idx="18381">
                  <c:v>18.12890625</c:v>
                </c:pt>
                <c:pt idx="18382">
                  <c:v>-50.87109375</c:v>
                </c:pt>
                <c:pt idx="18383">
                  <c:v>50.12890625</c:v>
                </c:pt>
                <c:pt idx="18384">
                  <c:v>-41.87109375</c:v>
                </c:pt>
                <c:pt idx="18385">
                  <c:v>59.12890625</c:v>
                </c:pt>
                <c:pt idx="18386">
                  <c:v>40.12890625</c:v>
                </c:pt>
                <c:pt idx="18387">
                  <c:v>66.12890625</c:v>
                </c:pt>
                <c:pt idx="18388">
                  <c:v>-35.87109375</c:v>
                </c:pt>
                <c:pt idx="18389">
                  <c:v>-90.87109375</c:v>
                </c:pt>
                <c:pt idx="18390">
                  <c:v>12.12890625</c:v>
                </c:pt>
                <c:pt idx="18391">
                  <c:v>3.12890625</c:v>
                </c:pt>
                <c:pt idx="18392">
                  <c:v>-56.87109375</c:v>
                </c:pt>
                <c:pt idx="18393">
                  <c:v>57.12890625</c:v>
                </c:pt>
                <c:pt idx="18394">
                  <c:v>-23.87109375</c:v>
                </c:pt>
                <c:pt idx="18395">
                  <c:v>-20.87109375</c:v>
                </c:pt>
                <c:pt idx="18396">
                  <c:v>16.12890625</c:v>
                </c:pt>
                <c:pt idx="18397">
                  <c:v>2.12890625</c:v>
                </c:pt>
                <c:pt idx="18398">
                  <c:v>44.12890625</c:v>
                </c:pt>
                <c:pt idx="18399">
                  <c:v>64.12890625</c:v>
                </c:pt>
                <c:pt idx="18400">
                  <c:v>14.12890625</c:v>
                </c:pt>
                <c:pt idx="18401">
                  <c:v>-66.87109375</c:v>
                </c:pt>
                <c:pt idx="18402">
                  <c:v>3.12890625</c:v>
                </c:pt>
                <c:pt idx="18403">
                  <c:v>-13.87109375</c:v>
                </c:pt>
                <c:pt idx="18404">
                  <c:v>23.12890625</c:v>
                </c:pt>
                <c:pt idx="18405">
                  <c:v>126.1289062</c:v>
                </c:pt>
                <c:pt idx="18406">
                  <c:v>-4.87109375</c:v>
                </c:pt>
                <c:pt idx="18407">
                  <c:v>-29.87109375</c:v>
                </c:pt>
                <c:pt idx="18408">
                  <c:v>7.12890625</c:v>
                </c:pt>
                <c:pt idx="18409">
                  <c:v>-11.87109375</c:v>
                </c:pt>
                <c:pt idx="18410">
                  <c:v>53.12890625</c:v>
                </c:pt>
                <c:pt idx="18411">
                  <c:v>45.12890625</c:v>
                </c:pt>
                <c:pt idx="18412">
                  <c:v>36.12890625</c:v>
                </c:pt>
                <c:pt idx="18413">
                  <c:v>-21.87109375</c:v>
                </c:pt>
                <c:pt idx="18414">
                  <c:v>-31.87109375</c:v>
                </c:pt>
                <c:pt idx="18415">
                  <c:v>13.12890625</c:v>
                </c:pt>
                <c:pt idx="18416">
                  <c:v>-65.87109375</c:v>
                </c:pt>
                <c:pt idx="18417">
                  <c:v>-57.87109375</c:v>
                </c:pt>
                <c:pt idx="18418">
                  <c:v>-28.87109375</c:v>
                </c:pt>
                <c:pt idx="18419">
                  <c:v>-7.87109375</c:v>
                </c:pt>
                <c:pt idx="18420">
                  <c:v>50.12890625</c:v>
                </c:pt>
                <c:pt idx="18421">
                  <c:v>-37.87109375</c:v>
                </c:pt>
                <c:pt idx="18422">
                  <c:v>0.12890625</c:v>
                </c:pt>
                <c:pt idx="18423">
                  <c:v>12.12890625</c:v>
                </c:pt>
                <c:pt idx="18424">
                  <c:v>71.12890625</c:v>
                </c:pt>
                <c:pt idx="18425">
                  <c:v>-17.87109375</c:v>
                </c:pt>
                <c:pt idx="18426">
                  <c:v>48.12890625</c:v>
                </c:pt>
                <c:pt idx="18427">
                  <c:v>27.12890625</c:v>
                </c:pt>
                <c:pt idx="18428">
                  <c:v>39.12890625</c:v>
                </c:pt>
                <c:pt idx="18429">
                  <c:v>-46.87109375</c:v>
                </c:pt>
                <c:pt idx="18430">
                  <c:v>56.12890625</c:v>
                </c:pt>
                <c:pt idx="18431">
                  <c:v>-6.87109375</c:v>
                </c:pt>
                <c:pt idx="18432">
                  <c:v>-15.87109375</c:v>
                </c:pt>
                <c:pt idx="18433">
                  <c:v>25.12890625</c:v>
                </c:pt>
                <c:pt idx="18434">
                  <c:v>20.12890625</c:v>
                </c:pt>
                <c:pt idx="18435">
                  <c:v>79.12890625</c:v>
                </c:pt>
                <c:pt idx="18436">
                  <c:v>-61.87109375</c:v>
                </c:pt>
                <c:pt idx="18437">
                  <c:v>-3.87109375</c:v>
                </c:pt>
                <c:pt idx="18438">
                  <c:v>-19.87109375</c:v>
                </c:pt>
                <c:pt idx="18439">
                  <c:v>2.12890625</c:v>
                </c:pt>
                <c:pt idx="18440">
                  <c:v>-65.87109375</c:v>
                </c:pt>
                <c:pt idx="18441">
                  <c:v>-10.87109375</c:v>
                </c:pt>
                <c:pt idx="18442">
                  <c:v>-10.87109375</c:v>
                </c:pt>
                <c:pt idx="18443">
                  <c:v>12.12890625</c:v>
                </c:pt>
                <c:pt idx="18444">
                  <c:v>44.12890625</c:v>
                </c:pt>
                <c:pt idx="18445">
                  <c:v>28.12890625</c:v>
                </c:pt>
                <c:pt idx="18446">
                  <c:v>-40.87109375</c:v>
                </c:pt>
                <c:pt idx="18447">
                  <c:v>-29.87109375</c:v>
                </c:pt>
                <c:pt idx="18448">
                  <c:v>-38.87109375</c:v>
                </c:pt>
                <c:pt idx="18449">
                  <c:v>-49.87109375</c:v>
                </c:pt>
                <c:pt idx="18450">
                  <c:v>21.12890625</c:v>
                </c:pt>
                <c:pt idx="18451">
                  <c:v>-109.8710938</c:v>
                </c:pt>
                <c:pt idx="18452">
                  <c:v>-28.87109375</c:v>
                </c:pt>
                <c:pt idx="18453">
                  <c:v>-31.87109375</c:v>
                </c:pt>
                <c:pt idx="18454">
                  <c:v>42.12890625</c:v>
                </c:pt>
                <c:pt idx="18455">
                  <c:v>15.12890625</c:v>
                </c:pt>
                <c:pt idx="18456">
                  <c:v>5.12890625</c:v>
                </c:pt>
                <c:pt idx="18457">
                  <c:v>14.12890625</c:v>
                </c:pt>
                <c:pt idx="18458">
                  <c:v>61.12890625</c:v>
                </c:pt>
                <c:pt idx="18459">
                  <c:v>20.12890625</c:v>
                </c:pt>
                <c:pt idx="18460">
                  <c:v>17.12890625</c:v>
                </c:pt>
                <c:pt idx="18461">
                  <c:v>0.12890625</c:v>
                </c:pt>
                <c:pt idx="18462">
                  <c:v>34.12890625</c:v>
                </c:pt>
                <c:pt idx="18463">
                  <c:v>-69.87109375</c:v>
                </c:pt>
                <c:pt idx="18464">
                  <c:v>99.12890625</c:v>
                </c:pt>
                <c:pt idx="18465">
                  <c:v>36.12890625</c:v>
                </c:pt>
                <c:pt idx="18466">
                  <c:v>44.12890625</c:v>
                </c:pt>
                <c:pt idx="18467">
                  <c:v>16.12890625</c:v>
                </c:pt>
                <c:pt idx="18468">
                  <c:v>-50.87109375</c:v>
                </c:pt>
                <c:pt idx="18469">
                  <c:v>43.12890625</c:v>
                </c:pt>
                <c:pt idx="18470">
                  <c:v>27.12890625</c:v>
                </c:pt>
                <c:pt idx="18471">
                  <c:v>-5.87109375</c:v>
                </c:pt>
                <c:pt idx="18472">
                  <c:v>-2.87109375</c:v>
                </c:pt>
                <c:pt idx="18473">
                  <c:v>-51.87109375</c:v>
                </c:pt>
                <c:pt idx="18474">
                  <c:v>33.12890625</c:v>
                </c:pt>
                <c:pt idx="18475">
                  <c:v>24.12890625</c:v>
                </c:pt>
                <c:pt idx="18476">
                  <c:v>12.12890625</c:v>
                </c:pt>
                <c:pt idx="18477">
                  <c:v>47.12890625</c:v>
                </c:pt>
                <c:pt idx="18478">
                  <c:v>-55.87109375</c:v>
                </c:pt>
                <c:pt idx="18479">
                  <c:v>-35.87109375</c:v>
                </c:pt>
                <c:pt idx="18480">
                  <c:v>7.12890625</c:v>
                </c:pt>
                <c:pt idx="18481">
                  <c:v>-59.87109375</c:v>
                </c:pt>
                <c:pt idx="18482">
                  <c:v>-62.66015625</c:v>
                </c:pt>
                <c:pt idx="18483">
                  <c:v>55.33984375</c:v>
                </c:pt>
                <c:pt idx="18484">
                  <c:v>6.33984375</c:v>
                </c:pt>
                <c:pt idx="18485">
                  <c:v>-84.66015625</c:v>
                </c:pt>
                <c:pt idx="18486">
                  <c:v>-24.66015625</c:v>
                </c:pt>
                <c:pt idx="18487">
                  <c:v>-83.66015625</c:v>
                </c:pt>
                <c:pt idx="18488">
                  <c:v>21.33984375</c:v>
                </c:pt>
                <c:pt idx="18489">
                  <c:v>34.33984375</c:v>
                </c:pt>
                <c:pt idx="18490">
                  <c:v>15.33984375</c:v>
                </c:pt>
                <c:pt idx="18491">
                  <c:v>5.33984375</c:v>
                </c:pt>
                <c:pt idx="18492">
                  <c:v>52.33984375</c:v>
                </c:pt>
                <c:pt idx="18493">
                  <c:v>55.33984375</c:v>
                </c:pt>
                <c:pt idx="18494">
                  <c:v>41.33984375</c:v>
                </c:pt>
                <c:pt idx="18495">
                  <c:v>6.33984375</c:v>
                </c:pt>
                <c:pt idx="18496">
                  <c:v>20.33984375</c:v>
                </c:pt>
                <c:pt idx="18497">
                  <c:v>51.33984375</c:v>
                </c:pt>
                <c:pt idx="18498">
                  <c:v>-70.66015625</c:v>
                </c:pt>
                <c:pt idx="18499">
                  <c:v>14.33984375</c:v>
                </c:pt>
                <c:pt idx="18500">
                  <c:v>-23.66015625</c:v>
                </c:pt>
                <c:pt idx="18501">
                  <c:v>9.33984375</c:v>
                </c:pt>
                <c:pt idx="18502">
                  <c:v>-12.66015625</c:v>
                </c:pt>
                <c:pt idx="18503">
                  <c:v>-56.66015625</c:v>
                </c:pt>
                <c:pt idx="18504">
                  <c:v>-40.66015625</c:v>
                </c:pt>
                <c:pt idx="18505">
                  <c:v>87.33984375</c:v>
                </c:pt>
                <c:pt idx="18506">
                  <c:v>18.33984375</c:v>
                </c:pt>
                <c:pt idx="18507">
                  <c:v>4.33984375</c:v>
                </c:pt>
                <c:pt idx="18508">
                  <c:v>3.33984375</c:v>
                </c:pt>
                <c:pt idx="18509">
                  <c:v>-42.66015625</c:v>
                </c:pt>
                <c:pt idx="18510">
                  <c:v>-12.66015625</c:v>
                </c:pt>
                <c:pt idx="18511">
                  <c:v>13.33984375</c:v>
                </c:pt>
                <c:pt idx="18512">
                  <c:v>48.33984375</c:v>
                </c:pt>
                <c:pt idx="18513">
                  <c:v>22.33984375</c:v>
                </c:pt>
                <c:pt idx="18514">
                  <c:v>47.33984375</c:v>
                </c:pt>
                <c:pt idx="18515">
                  <c:v>38.33984375</c:v>
                </c:pt>
                <c:pt idx="18516">
                  <c:v>-38.66015625</c:v>
                </c:pt>
                <c:pt idx="18517">
                  <c:v>-35.66015625</c:v>
                </c:pt>
                <c:pt idx="18518">
                  <c:v>75.33984375</c:v>
                </c:pt>
                <c:pt idx="18519">
                  <c:v>-78.66015625</c:v>
                </c:pt>
                <c:pt idx="18520">
                  <c:v>-7.66015625</c:v>
                </c:pt>
                <c:pt idx="18521">
                  <c:v>30.33984375</c:v>
                </c:pt>
                <c:pt idx="18522">
                  <c:v>23.33984375</c:v>
                </c:pt>
                <c:pt idx="18523">
                  <c:v>11.33984375</c:v>
                </c:pt>
                <c:pt idx="18524">
                  <c:v>-65.66015625</c:v>
                </c:pt>
                <c:pt idx="18525">
                  <c:v>66.33984375</c:v>
                </c:pt>
                <c:pt idx="18526">
                  <c:v>-6.66015625</c:v>
                </c:pt>
                <c:pt idx="18527">
                  <c:v>39.33984375</c:v>
                </c:pt>
                <c:pt idx="18528">
                  <c:v>10.33984375</c:v>
                </c:pt>
                <c:pt idx="18529">
                  <c:v>-55.66015625</c:v>
                </c:pt>
                <c:pt idx="18530">
                  <c:v>30.33984375</c:v>
                </c:pt>
                <c:pt idx="18531">
                  <c:v>29.33984375</c:v>
                </c:pt>
                <c:pt idx="18532">
                  <c:v>-83.66015625</c:v>
                </c:pt>
                <c:pt idx="18533">
                  <c:v>-5.66015625</c:v>
                </c:pt>
                <c:pt idx="18534">
                  <c:v>24.33984375</c:v>
                </c:pt>
                <c:pt idx="18535">
                  <c:v>51.33984375</c:v>
                </c:pt>
                <c:pt idx="18536">
                  <c:v>-52.66015625</c:v>
                </c:pt>
                <c:pt idx="18537">
                  <c:v>38.33984375</c:v>
                </c:pt>
                <c:pt idx="18538">
                  <c:v>-32.66015625</c:v>
                </c:pt>
                <c:pt idx="18539">
                  <c:v>-20.66015625</c:v>
                </c:pt>
                <c:pt idx="18540">
                  <c:v>-13.66015625</c:v>
                </c:pt>
                <c:pt idx="18541">
                  <c:v>2.33984375</c:v>
                </c:pt>
                <c:pt idx="18542">
                  <c:v>-19.66015625</c:v>
                </c:pt>
                <c:pt idx="18543">
                  <c:v>-50.66015625</c:v>
                </c:pt>
                <c:pt idx="18544">
                  <c:v>56.33984375</c:v>
                </c:pt>
                <c:pt idx="18545">
                  <c:v>90.33984375</c:v>
                </c:pt>
                <c:pt idx="18546">
                  <c:v>6.33984375</c:v>
                </c:pt>
                <c:pt idx="18547">
                  <c:v>-39.66015625</c:v>
                </c:pt>
                <c:pt idx="18548">
                  <c:v>-13.66015625</c:v>
                </c:pt>
                <c:pt idx="18549">
                  <c:v>-50.66015625</c:v>
                </c:pt>
                <c:pt idx="18550">
                  <c:v>102.3398438</c:v>
                </c:pt>
                <c:pt idx="18551">
                  <c:v>73.33984375</c:v>
                </c:pt>
                <c:pt idx="18552">
                  <c:v>-32.66015625</c:v>
                </c:pt>
                <c:pt idx="18553">
                  <c:v>-46.66015625</c:v>
                </c:pt>
                <c:pt idx="18554">
                  <c:v>-26.66015625</c:v>
                </c:pt>
                <c:pt idx="18555">
                  <c:v>11.33984375</c:v>
                </c:pt>
                <c:pt idx="18556">
                  <c:v>20.33984375</c:v>
                </c:pt>
                <c:pt idx="18557">
                  <c:v>41.33984375</c:v>
                </c:pt>
                <c:pt idx="18558">
                  <c:v>47.33984375</c:v>
                </c:pt>
                <c:pt idx="18559">
                  <c:v>-23.66015625</c:v>
                </c:pt>
                <c:pt idx="18560">
                  <c:v>-1.66015625</c:v>
                </c:pt>
                <c:pt idx="18561">
                  <c:v>0.33984375</c:v>
                </c:pt>
                <c:pt idx="18562">
                  <c:v>24.33984375</c:v>
                </c:pt>
                <c:pt idx="18563">
                  <c:v>81.33984375</c:v>
                </c:pt>
                <c:pt idx="18564">
                  <c:v>14.33984375</c:v>
                </c:pt>
                <c:pt idx="18565">
                  <c:v>-1.66015625</c:v>
                </c:pt>
                <c:pt idx="18566">
                  <c:v>-31.66015625</c:v>
                </c:pt>
                <c:pt idx="18567">
                  <c:v>-3.66015625</c:v>
                </c:pt>
                <c:pt idx="18568">
                  <c:v>57.33984375</c:v>
                </c:pt>
                <c:pt idx="18569">
                  <c:v>22.33984375</c:v>
                </c:pt>
                <c:pt idx="18570">
                  <c:v>-65.66015625</c:v>
                </c:pt>
                <c:pt idx="18571">
                  <c:v>69.33984375</c:v>
                </c:pt>
                <c:pt idx="18572">
                  <c:v>-1.66015625</c:v>
                </c:pt>
                <c:pt idx="18573">
                  <c:v>-42.66015625</c:v>
                </c:pt>
                <c:pt idx="18574">
                  <c:v>-75.87109375</c:v>
                </c:pt>
                <c:pt idx="18575">
                  <c:v>36.12890625</c:v>
                </c:pt>
                <c:pt idx="18576">
                  <c:v>-29.87109375</c:v>
                </c:pt>
                <c:pt idx="18577">
                  <c:v>27.12890625</c:v>
                </c:pt>
                <c:pt idx="18578">
                  <c:v>45.12890625</c:v>
                </c:pt>
                <c:pt idx="18579">
                  <c:v>14.12890625</c:v>
                </c:pt>
                <c:pt idx="18580">
                  <c:v>-63.87109375</c:v>
                </c:pt>
                <c:pt idx="18581">
                  <c:v>-56.87109375</c:v>
                </c:pt>
                <c:pt idx="18582">
                  <c:v>20.12890625</c:v>
                </c:pt>
                <c:pt idx="18583">
                  <c:v>49.12890625</c:v>
                </c:pt>
                <c:pt idx="18584">
                  <c:v>-5.87109375</c:v>
                </c:pt>
                <c:pt idx="18585">
                  <c:v>-13.87109375</c:v>
                </c:pt>
                <c:pt idx="18586">
                  <c:v>-50.87109375</c:v>
                </c:pt>
                <c:pt idx="18587">
                  <c:v>-23.87109375</c:v>
                </c:pt>
                <c:pt idx="18588">
                  <c:v>-65.87109375</c:v>
                </c:pt>
                <c:pt idx="18589">
                  <c:v>37.12890625</c:v>
                </c:pt>
                <c:pt idx="18590">
                  <c:v>-24.87109375</c:v>
                </c:pt>
                <c:pt idx="18591">
                  <c:v>-8.87109375</c:v>
                </c:pt>
                <c:pt idx="18592">
                  <c:v>-77.87109375</c:v>
                </c:pt>
                <c:pt idx="18593">
                  <c:v>-2.87109375</c:v>
                </c:pt>
                <c:pt idx="18594">
                  <c:v>-2.87109375</c:v>
                </c:pt>
                <c:pt idx="18595">
                  <c:v>12.12890625</c:v>
                </c:pt>
                <c:pt idx="18596">
                  <c:v>-5.87109375</c:v>
                </c:pt>
                <c:pt idx="18597">
                  <c:v>-72.87109375</c:v>
                </c:pt>
                <c:pt idx="18598">
                  <c:v>20.12890625</c:v>
                </c:pt>
                <c:pt idx="18599">
                  <c:v>18.12890625</c:v>
                </c:pt>
                <c:pt idx="18600">
                  <c:v>-20.87109375</c:v>
                </c:pt>
                <c:pt idx="18601">
                  <c:v>13.12890625</c:v>
                </c:pt>
                <c:pt idx="18602">
                  <c:v>-44.87109375</c:v>
                </c:pt>
                <c:pt idx="18603">
                  <c:v>18.12890625</c:v>
                </c:pt>
                <c:pt idx="18604">
                  <c:v>-4.87109375</c:v>
                </c:pt>
                <c:pt idx="18605">
                  <c:v>8.12890625</c:v>
                </c:pt>
                <c:pt idx="18606">
                  <c:v>12.12890625</c:v>
                </c:pt>
                <c:pt idx="18607">
                  <c:v>2.12890625</c:v>
                </c:pt>
                <c:pt idx="18608">
                  <c:v>-39.87109375</c:v>
                </c:pt>
                <c:pt idx="18609">
                  <c:v>9.12890625</c:v>
                </c:pt>
                <c:pt idx="18610">
                  <c:v>86.12890625</c:v>
                </c:pt>
                <c:pt idx="18611">
                  <c:v>29.12890625</c:v>
                </c:pt>
                <c:pt idx="18612">
                  <c:v>20.12890625</c:v>
                </c:pt>
                <c:pt idx="18613">
                  <c:v>-57.87109375</c:v>
                </c:pt>
                <c:pt idx="18614">
                  <c:v>47.12890625</c:v>
                </c:pt>
                <c:pt idx="18615">
                  <c:v>-32.87109375</c:v>
                </c:pt>
                <c:pt idx="18616">
                  <c:v>-71.87109375</c:v>
                </c:pt>
                <c:pt idx="18617">
                  <c:v>2.12890625</c:v>
                </c:pt>
                <c:pt idx="18618">
                  <c:v>-39.87109375</c:v>
                </c:pt>
                <c:pt idx="18619">
                  <c:v>-32.87109375</c:v>
                </c:pt>
                <c:pt idx="18620">
                  <c:v>-33.87109375</c:v>
                </c:pt>
                <c:pt idx="18621">
                  <c:v>42.12890625</c:v>
                </c:pt>
                <c:pt idx="18622">
                  <c:v>20.12890625</c:v>
                </c:pt>
                <c:pt idx="18623">
                  <c:v>60.12890625</c:v>
                </c:pt>
                <c:pt idx="18624">
                  <c:v>94.12890625</c:v>
                </c:pt>
                <c:pt idx="18625">
                  <c:v>-26.87109375</c:v>
                </c:pt>
                <c:pt idx="18626">
                  <c:v>-24.87109375</c:v>
                </c:pt>
                <c:pt idx="18627">
                  <c:v>-47.87109375</c:v>
                </c:pt>
                <c:pt idx="18628">
                  <c:v>17.12890625</c:v>
                </c:pt>
                <c:pt idx="18629">
                  <c:v>-15.87109375</c:v>
                </c:pt>
                <c:pt idx="18630">
                  <c:v>-5.87109375</c:v>
                </c:pt>
                <c:pt idx="18631">
                  <c:v>48.12890625</c:v>
                </c:pt>
                <c:pt idx="18632">
                  <c:v>-30.87109375</c:v>
                </c:pt>
                <c:pt idx="18633">
                  <c:v>5.12890625</c:v>
                </c:pt>
                <c:pt idx="18634">
                  <c:v>-47.87109375</c:v>
                </c:pt>
                <c:pt idx="18635">
                  <c:v>-71.87109375</c:v>
                </c:pt>
                <c:pt idx="18636">
                  <c:v>-19.87109375</c:v>
                </c:pt>
                <c:pt idx="18637">
                  <c:v>-12.87109375</c:v>
                </c:pt>
                <c:pt idx="18638">
                  <c:v>-25.87109375</c:v>
                </c:pt>
                <c:pt idx="18639">
                  <c:v>19.12890625</c:v>
                </c:pt>
                <c:pt idx="18640">
                  <c:v>-10.87109375</c:v>
                </c:pt>
                <c:pt idx="18641">
                  <c:v>-112.8710938</c:v>
                </c:pt>
                <c:pt idx="18642">
                  <c:v>-62.87109375</c:v>
                </c:pt>
                <c:pt idx="18643">
                  <c:v>51.12890625</c:v>
                </c:pt>
                <c:pt idx="18644">
                  <c:v>-43.87109375</c:v>
                </c:pt>
                <c:pt idx="18645">
                  <c:v>-6.87109375</c:v>
                </c:pt>
                <c:pt idx="18646">
                  <c:v>1.12890625</c:v>
                </c:pt>
                <c:pt idx="18647">
                  <c:v>-34.87109375</c:v>
                </c:pt>
                <c:pt idx="18648">
                  <c:v>96.12890625</c:v>
                </c:pt>
                <c:pt idx="18649">
                  <c:v>-12.87109375</c:v>
                </c:pt>
                <c:pt idx="18650">
                  <c:v>13.12890625</c:v>
                </c:pt>
                <c:pt idx="18651">
                  <c:v>-7.87109375</c:v>
                </c:pt>
                <c:pt idx="18652">
                  <c:v>37.12890625</c:v>
                </c:pt>
                <c:pt idx="18653">
                  <c:v>56.12890625</c:v>
                </c:pt>
                <c:pt idx="18654">
                  <c:v>9.12890625</c:v>
                </c:pt>
                <c:pt idx="18655">
                  <c:v>-63.87109375</c:v>
                </c:pt>
                <c:pt idx="18656">
                  <c:v>2.1875</c:v>
                </c:pt>
                <c:pt idx="18657">
                  <c:v>21.1875</c:v>
                </c:pt>
                <c:pt idx="18658">
                  <c:v>38.1875</c:v>
                </c:pt>
                <c:pt idx="18659">
                  <c:v>62.1875</c:v>
                </c:pt>
                <c:pt idx="18660">
                  <c:v>112.1875</c:v>
                </c:pt>
                <c:pt idx="18661">
                  <c:v>-20.8125</c:v>
                </c:pt>
                <c:pt idx="18662">
                  <c:v>-16.8125</c:v>
                </c:pt>
                <c:pt idx="18663">
                  <c:v>12.1875</c:v>
                </c:pt>
                <c:pt idx="18664">
                  <c:v>25.1875</c:v>
                </c:pt>
                <c:pt idx="18665">
                  <c:v>16.1875</c:v>
                </c:pt>
                <c:pt idx="18666">
                  <c:v>-3.8125</c:v>
                </c:pt>
                <c:pt idx="18667">
                  <c:v>37.1875</c:v>
                </c:pt>
                <c:pt idx="18668">
                  <c:v>0.1875</c:v>
                </c:pt>
                <c:pt idx="18669">
                  <c:v>51.1875</c:v>
                </c:pt>
                <c:pt idx="18670">
                  <c:v>-28.8125</c:v>
                </c:pt>
                <c:pt idx="18671">
                  <c:v>6.1875</c:v>
                </c:pt>
                <c:pt idx="18672">
                  <c:v>-8.8125</c:v>
                </c:pt>
                <c:pt idx="18673">
                  <c:v>127.1875</c:v>
                </c:pt>
                <c:pt idx="18674">
                  <c:v>-58.8125</c:v>
                </c:pt>
                <c:pt idx="18675">
                  <c:v>-28.8125</c:v>
                </c:pt>
                <c:pt idx="18676">
                  <c:v>49.1875</c:v>
                </c:pt>
                <c:pt idx="18677">
                  <c:v>82.1875</c:v>
                </c:pt>
                <c:pt idx="18678">
                  <c:v>58.1875</c:v>
                </c:pt>
                <c:pt idx="18679">
                  <c:v>-77.8125</c:v>
                </c:pt>
                <c:pt idx="18680">
                  <c:v>-2.8125</c:v>
                </c:pt>
                <c:pt idx="18681">
                  <c:v>-2.8125</c:v>
                </c:pt>
                <c:pt idx="18682">
                  <c:v>-35.8125</c:v>
                </c:pt>
                <c:pt idx="18683">
                  <c:v>105.1875</c:v>
                </c:pt>
                <c:pt idx="18684">
                  <c:v>48.1875</c:v>
                </c:pt>
                <c:pt idx="18685">
                  <c:v>8.1875</c:v>
                </c:pt>
                <c:pt idx="18686">
                  <c:v>89.1875</c:v>
                </c:pt>
                <c:pt idx="18687">
                  <c:v>-44.8125</c:v>
                </c:pt>
                <c:pt idx="18688">
                  <c:v>5.1875</c:v>
                </c:pt>
                <c:pt idx="18689">
                  <c:v>-34.8125</c:v>
                </c:pt>
                <c:pt idx="18690">
                  <c:v>82.1875</c:v>
                </c:pt>
                <c:pt idx="18691">
                  <c:v>-0.8125</c:v>
                </c:pt>
                <c:pt idx="18692">
                  <c:v>24.1875</c:v>
                </c:pt>
                <c:pt idx="18693">
                  <c:v>-36.8125</c:v>
                </c:pt>
                <c:pt idx="18694">
                  <c:v>-2.8125</c:v>
                </c:pt>
                <c:pt idx="18695">
                  <c:v>-2.8125</c:v>
                </c:pt>
                <c:pt idx="18696">
                  <c:v>-109.8125</c:v>
                </c:pt>
                <c:pt idx="18697">
                  <c:v>38.1875</c:v>
                </c:pt>
                <c:pt idx="18698">
                  <c:v>-36.8125</c:v>
                </c:pt>
                <c:pt idx="18699">
                  <c:v>-8.8125</c:v>
                </c:pt>
                <c:pt idx="18700">
                  <c:v>43.1875</c:v>
                </c:pt>
                <c:pt idx="18701">
                  <c:v>102.1875</c:v>
                </c:pt>
                <c:pt idx="18702">
                  <c:v>-28.8125</c:v>
                </c:pt>
                <c:pt idx="18703">
                  <c:v>-33.8125</c:v>
                </c:pt>
                <c:pt idx="18704">
                  <c:v>37.1875</c:v>
                </c:pt>
                <c:pt idx="18705">
                  <c:v>-21.8125</c:v>
                </c:pt>
                <c:pt idx="18706">
                  <c:v>30.1875</c:v>
                </c:pt>
                <c:pt idx="18707">
                  <c:v>46.1875</c:v>
                </c:pt>
                <c:pt idx="18708">
                  <c:v>54.1875</c:v>
                </c:pt>
                <c:pt idx="18709">
                  <c:v>21.1875</c:v>
                </c:pt>
                <c:pt idx="18710">
                  <c:v>16.1875</c:v>
                </c:pt>
                <c:pt idx="18711">
                  <c:v>20.1875</c:v>
                </c:pt>
                <c:pt idx="18712">
                  <c:v>24.1875</c:v>
                </c:pt>
                <c:pt idx="18713">
                  <c:v>-67.8125</c:v>
                </c:pt>
                <c:pt idx="18714">
                  <c:v>-19.8125</c:v>
                </c:pt>
                <c:pt idx="18715">
                  <c:v>0.1875</c:v>
                </c:pt>
                <c:pt idx="18716">
                  <c:v>-7.8125</c:v>
                </c:pt>
                <c:pt idx="18717">
                  <c:v>87.1875</c:v>
                </c:pt>
                <c:pt idx="18718">
                  <c:v>39.1875</c:v>
                </c:pt>
                <c:pt idx="18719">
                  <c:v>12.1875</c:v>
                </c:pt>
                <c:pt idx="18720">
                  <c:v>-11.8125</c:v>
                </c:pt>
                <c:pt idx="18721">
                  <c:v>-57.8125</c:v>
                </c:pt>
                <c:pt idx="18722">
                  <c:v>1.1875</c:v>
                </c:pt>
                <c:pt idx="18723">
                  <c:v>-36.8125</c:v>
                </c:pt>
                <c:pt idx="18724">
                  <c:v>-12.8125</c:v>
                </c:pt>
                <c:pt idx="18725">
                  <c:v>44.1875</c:v>
                </c:pt>
                <c:pt idx="18726">
                  <c:v>26.1875</c:v>
                </c:pt>
                <c:pt idx="18727">
                  <c:v>13.1875</c:v>
                </c:pt>
                <c:pt idx="18728">
                  <c:v>3.1875</c:v>
                </c:pt>
                <c:pt idx="18729">
                  <c:v>-3.8125</c:v>
                </c:pt>
                <c:pt idx="18730">
                  <c:v>21.1875</c:v>
                </c:pt>
                <c:pt idx="18731">
                  <c:v>-41.8125</c:v>
                </c:pt>
                <c:pt idx="18732">
                  <c:v>58.1875</c:v>
                </c:pt>
                <c:pt idx="18733">
                  <c:v>55.1875</c:v>
                </c:pt>
                <c:pt idx="18734">
                  <c:v>6.1875</c:v>
                </c:pt>
                <c:pt idx="18735">
                  <c:v>22.1875</c:v>
                </c:pt>
                <c:pt idx="18736">
                  <c:v>-65.8125</c:v>
                </c:pt>
                <c:pt idx="18737">
                  <c:v>31.1875</c:v>
                </c:pt>
                <c:pt idx="18738">
                  <c:v>-54.8125</c:v>
                </c:pt>
                <c:pt idx="18739">
                  <c:v>-75.8125</c:v>
                </c:pt>
                <c:pt idx="18740">
                  <c:v>-1.8125</c:v>
                </c:pt>
                <c:pt idx="18741">
                  <c:v>-75.75390625</c:v>
                </c:pt>
                <c:pt idx="18742">
                  <c:v>42.24609375</c:v>
                </c:pt>
                <c:pt idx="18743">
                  <c:v>73.24609375</c:v>
                </c:pt>
                <c:pt idx="18744">
                  <c:v>47.24609375</c:v>
                </c:pt>
                <c:pt idx="18745">
                  <c:v>-29.75390625</c:v>
                </c:pt>
                <c:pt idx="18746">
                  <c:v>9.24609375</c:v>
                </c:pt>
                <c:pt idx="18747">
                  <c:v>-23.75390625</c:v>
                </c:pt>
                <c:pt idx="18748">
                  <c:v>-60.75390625</c:v>
                </c:pt>
                <c:pt idx="18749">
                  <c:v>-1.75390625</c:v>
                </c:pt>
                <c:pt idx="18750">
                  <c:v>31.24609375</c:v>
                </c:pt>
                <c:pt idx="18751">
                  <c:v>-22.75390625</c:v>
                </c:pt>
                <c:pt idx="18752">
                  <c:v>-11.75390625</c:v>
                </c:pt>
                <c:pt idx="18753">
                  <c:v>-11.75390625</c:v>
                </c:pt>
                <c:pt idx="18754">
                  <c:v>29.24609375</c:v>
                </c:pt>
                <c:pt idx="18755">
                  <c:v>62.24609375</c:v>
                </c:pt>
                <c:pt idx="18756">
                  <c:v>103.2460938</c:v>
                </c:pt>
                <c:pt idx="18757">
                  <c:v>-16.75390625</c:v>
                </c:pt>
                <c:pt idx="18758">
                  <c:v>122.2460938</c:v>
                </c:pt>
                <c:pt idx="18759">
                  <c:v>-39.75390625</c:v>
                </c:pt>
                <c:pt idx="18760">
                  <c:v>3.24609375</c:v>
                </c:pt>
                <c:pt idx="18761">
                  <c:v>-13.75390625</c:v>
                </c:pt>
                <c:pt idx="18762">
                  <c:v>20.24609375</c:v>
                </c:pt>
                <c:pt idx="18763">
                  <c:v>-6.75390625</c:v>
                </c:pt>
                <c:pt idx="18764">
                  <c:v>54.24609375</c:v>
                </c:pt>
                <c:pt idx="18765">
                  <c:v>1.24609375</c:v>
                </c:pt>
                <c:pt idx="18766">
                  <c:v>-29.75390625</c:v>
                </c:pt>
                <c:pt idx="18767">
                  <c:v>42.24609375</c:v>
                </c:pt>
                <c:pt idx="18768">
                  <c:v>-12.75390625</c:v>
                </c:pt>
                <c:pt idx="18769">
                  <c:v>20.24609375</c:v>
                </c:pt>
                <c:pt idx="18770">
                  <c:v>23.24609375</c:v>
                </c:pt>
                <c:pt idx="18771">
                  <c:v>-50.75390625</c:v>
                </c:pt>
                <c:pt idx="18772">
                  <c:v>-20.75390625</c:v>
                </c:pt>
                <c:pt idx="18773">
                  <c:v>-72.75390625</c:v>
                </c:pt>
                <c:pt idx="18774">
                  <c:v>-5.75390625</c:v>
                </c:pt>
                <c:pt idx="18775">
                  <c:v>32.24609375</c:v>
                </c:pt>
                <c:pt idx="18776">
                  <c:v>-20.75390625</c:v>
                </c:pt>
                <c:pt idx="18777">
                  <c:v>13.24609375</c:v>
                </c:pt>
                <c:pt idx="18778">
                  <c:v>-33.75390625</c:v>
                </c:pt>
                <c:pt idx="18779">
                  <c:v>-24.75390625</c:v>
                </c:pt>
                <c:pt idx="18780">
                  <c:v>0.24609375</c:v>
                </c:pt>
                <c:pt idx="18781">
                  <c:v>0.24609375</c:v>
                </c:pt>
                <c:pt idx="18782">
                  <c:v>-30.75390625</c:v>
                </c:pt>
                <c:pt idx="18783">
                  <c:v>-41.75390625</c:v>
                </c:pt>
                <c:pt idx="18784">
                  <c:v>-70.75390625</c:v>
                </c:pt>
                <c:pt idx="18785">
                  <c:v>44.24609375</c:v>
                </c:pt>
                <c:pt idx="18786">
                  <c:v>-61.75390625</c:v>
                </c:pt>
                <c:pt idx="18787">
                  <c:v>-39.75390625</c:v>
                </c:pt>
                <c:pt idx="18788">
                  <c:v>63.24609375</c:v>
                </c:pt>
                <c:pt idx="18789">
                  <c:v>24.24609375</c:v>
                </c:pt>
                <c:pt idx="18790">
                  <c:v>-33.75390625</c:v>
                </c:pt>
                <c:pt idx="18791">
                  <c:v>-7.75390625</c:v>
                </c:pt>
                <c:pt idx="18792">
                  <c:v>-9.75390625</c:v>
                </c:pt>
                <c:pt idx="18793">
                  <c:v>16.24609375</c:v>
                </c:pt>
                <c:pt idx="18794">
                  <c:v>-95.75390625</c:v>
                </c:pt>
                <c:pt idx="18795">
                  <c:v>-14.75390625</c:v>
                </c:pt>
                <c:pt idx="18796">
                  <c:v>-88.75390625</c:v>
                </c:pt>
                <c:pt idx="18797">
                  <c:v>-59.75390625</c:v>
                </c:pt>
                <c:pt idx="18798">
                  <c:v>8.24609375</c:v>
                </c:pt>
                <c:pt idx="18799">
                  <c:v>33.24609375</c:v>
                </c:pt>
                <c:pt idx="18800">
                  <c:v>30.24609375</c:v>
                </c:pt>
                <c:pt idx="18801">
                  <c:v>-41.75390625</c:v>
                </c:pt>
                <c:pt idx="18802">
                  <c:v>-2.75390625</c:v>
                </c:pt>
                <c:pt idx="18803">
                  <c:v>-63.75390625</c:v>
                </c:pt>
                <c:pt idx="18804">
                  <c:v>-66.75390625</c:v>
                </c:pt>
                <c:pt idx="18805">
                  <c:v>46.24609375</c:v>
                </c:pt>
                <c:pt idx="18806">
                  <c:v>28.24609375</c:v>
                </c:pt>
                <c:pt idx="18807">
                  <c:v>46.24609375</c:v>
                </c:pt>
                <c:pt idx="18808">
                  <c:v>57.24609375</c:v>
                </c:pt>
                <c:pt idx="18809">
                  <c:v>-6.75390625</c:v>
                </c:pt>
                <c:pt idx="18810">
                  <c:v>-70.75390625</c:v>
                </c:pt>
                <c:pt idx="18811">
                  <c:v>-13.75390625</c:v>
                </c:pt>
                <c:pt idx="18812">
                  <c:v>-66.75390625</c:v>
                </c:pt>
                <c:pt idx="18813">
                  <c:v>33.24609375</c:v>
                </c:pt>
                <c:pt idx="18814">
                  <c:v>0.24609375</c:v>
                </c:pt>
                <c:pt idx="18815">
                  <c:v>-9.75390625</c:v>
                </c:pt>
                <c:pt idx="18816">
                  <c:v>-19.75390625</c:v>
                </c:pt>
                <c:pt idx="18817">
                  <c:v>6.24609375</c:v>
                </c:pt>
                <c:pt idx="18818">
                  <c:v>26.24609375</c:v>
                </c:pt>
                <c:pt idx="18819">
                  <c:v>-32.75390625</c:v>
                </c:pt>
                <c:pt idx="18820">
                  <c:v>-47.75390625</c:v>
                </c:pt>
                <c:pt idx="18821">
                  <c:v>-56.75390625</c:v>
                </c:pt>
                <c:pt idx="18822">
                  <c:v>20.24609375</c:v>
                </c:pt>
                <c:pt idx="18823">
                  <c:v>55.24609375</c:v>
                </c:pt>
                <c:pt idx="18824">
                  <c:v>22.24609375</c:v>
                </c:pt>
                <c:pt idx="18825">
                  <c:v>45.24609375</c:v>
                </c:pt>
                <c:pt idx="18826">
                  <c:v>84.24609375</c:v>
                </c:pt>
                <c:pt idx="18827">
                  <c:v>-13.75390625</c:v>
                </c:pt>
                <c:pt idx="18828">
                  <c:v>-102.7539062</c:v>
                </c:pt>
                <c:pt idx="18829">
                  <c:v>-46.75390625</c:v>
                </c:pt>
                <c:pt idx="18830">
                  <c:v>-13.75390625</c:v>
                </c:pt>
                <c:pt idx="18831">
                  <c:v>56.94140625</c:v>
                </c:pt>
                <c:pt idx="18832">
                  <c:v>11.94140625</c:v>
                </c:pt>
                <c:pt idx="18833">
                  <c:v>54.94140625</c:v>
                </c:pt>
                <c:pt idx="18834">
                  <c:v>23.94140625</c:v>
                </c:pt>
                <c:pt idx="18835">
                  <c:v>-39.05859375</c:v>
                </c:pt>
                <c:pt idx="18836">
                  <c:v>-20.05859375</c:v>
                </c:pt>
                <c:pt idx="18837">
                  <c:v>-5.859375E-2</c:v>
                </c:pt>
                <c:pt idx="18838">
                  <c:v>-87.05859375</c:v>
                </c:pt>
                <c:pt idx="18839">
                  <c:v>106.9414062</c:v>
                </c:pt>
                <c:pt idx="18840">
                  <c:v>47.94140625</c:v>
                </c:pt>
                <c:pt idx="18841">
                  <c:v>-83.05859375</c:v>
                </c:pt>
                <c:pt idx="18842">
                  <c:v>-105.0585938</c:v>
                </c:pt>
                <c:pt idx="18843">
                  <c:v>-30.05859375</c:v>
                </c:pt>
                <c:pt idx="18844">
                  <c:v>-55.05859375</c:v>
                </c:pt>
                <c:pt idx="18845">
                  <c:v>28.94140625</c:v>
                </c:pt>
                <c:pt idx="18846">
                  <c:v>-49.05859375</c:v>
                </c:pt>
                <c:pt idx="18847">
                  <c:v>28.94140625</c:v>
                </c:pt>
                <c:pt idx="18848">
                  <c:v>13.94140625</c:v>
                </c:pt>
                <c:pt idx="18849">
                  <c:v>31.94140625</c:v>
                </c:pt>
                <c:pt idx="18850">
                  <c:v>6.94140625</c:v>
                </c:pt>
                <c:pt idx="18851">
                  <c:v>73.94140625</c:v>
                </c:pt>
                <c:pt idx="18852">
                  <c:v>-83.05859375</c:v>
                </c:pt>
                <c:pt idx="18853">
                  <c:v>-17.05859375</c:v>
                </c:pt>
                <c:pt idx="18854">
                  <c:v>26.94140625</c:v>
                </c:pt>
                <c:pt idx="18855">
                  <c:v>29.94140625</c:v>
                </c:pt>
                <c:pt idx="18856">
                  <c:v>37.94140625</c:v>
                </c:pt>
                <c:pt idx="18857">
                  <c:v>-75.05859375</c:v>
                </c:pt>
                <c:pt idx="18858">
                  <c:v>-98.05859375</c:v>
                </c:pt>
                <c:pt idx="18859">
                  <c:v>42.94140625</c:v>
                </c:pt>
                <c:pt idx="18860">
                  <c:v>10.94140625</c:v>
                </c:pt>
                <c:pt idx="18861">
                  <c:v>-26.05859375</c:v>
                </c:pt>
                <c:pt idx="18862">
                  <c:v>-81.05859375</c:v>
                </c:pt>
                <c:pt idx="18863">
                  <c:v>-76.05859375</c:v>
                </c:pt>
                <c:pt idx="18864">
                  <c:v>-29.05859375</c:v>
                </c:pt>
                <c:pt idx="18865">
                  <c:v>-6.05859375</c:v>
                </c:pt>
                <c:pt idx="18866">
                  <c:v>59.94140625</c:v>
                </c:pt>
                <c:pt idx="18867">
                  <c:v>-10.05859375</c:v>
                </c:pt>
                <c:pt idx="18868">
                  <c:v>50.94140625</c:v>
                </c:pt>
                <c:pt idx="18869">
                  <c:v>31.94140625</c:v>
                </c:pt>
                <c:pt idx="18870">
                  <c:v>148.94140619999999</c:v>
                </c:pt>
                <c:pt idx="18871">
                  <c:v>100.9414062</c:v>
                </c:pt>
                <c:pt idx="18872">
                  <c:v>-30.05859375</c:v>
                </c:pt>
                <c:pt idx="18873">
                  <c:v>-87.05859375</c:v>
                </c:pt>
                <c:pt idx="18874">
                  <c:v>-6.05859375</c:v>
                </c:pt>
                <c:pt idx="18875">
                  <c:v>-13.05859375</c:v>
                </c:pt>
                <c:pt idx="18876">
                  <c:v>0.94140625</c:v>
                </c:pt>
                <c:pt idx="18877">
                  <c:v>-35.05859375</c:v>
                </c:pt>
                <c:pt idx="18878">
                  <c:v>-139.05859380000001</c:v>
                </c:pt>
                <c:pt idx="18879">
                  <c:v>27.94140625</c:v>
                </c:pt>
                <c:pt idx="18880">
                  <c:v>-22.05859375</c:v>
                </c:pt>
                <c:pt idx="18881">
                  <c:v>-83.05859375</c:v>
                </c:pt>
                <c:pt idx="18882">
                  <c:v>-77.05859375</c:v>
                </c:pt>
                <c:pt idx="18883">
                  <c:v>1.94140625</c:v>
                </c:pt>
                <c:pt idx="18884">
                  <c:v>-62.05859375</c:v>
                </c:pt>
                <c:pt idx="18885">
                  <c:v>35.94140625</c:v>
                </c:pt>
                <c:pt idx="18886">
                  <c:v>78.94140625</c:v>
                </c:pt>
                <c:pt idx="18887">
                  <c:v>-4.05859375</c:v>
                </c:pt>
                <c:pt idx="18888">
                  <c:v>17.94140625</c:v>
                </c:pt>
                <c:pt idx="18889">
                  <c:v>16.94140625</c:v>
                </c:pt>
                <c:pt idx="18890">
                  <c:v>27.94140625</c:v>
                </c:pt>
                <c:pt idx="18891">
                  <c:v>-5.05859375</c:v>
                </c:pt>
                <c:pt idx="18892">
                  <c:v>-11.05859375</c:v>
                </c:pt>
                <c:pt idx="18893">
                  <c:v>-39.05859375</c:v>
                </c:pt>
                <c:pt idx="18894">
                  <c:v>-31.05859375</c:v>
                </c:pt>
                <c:pt idx="18895">
                  <c:v>11.94140625</c:v>
                </c:pt>
                <c:pt idx="18896">
                  <c:v>67.94140625</c:v>
                </c:pt>
                <c:pt idx="18897">
                  <c:v>-66.05859375</c:v>
                </c:pt>
                <c:pt idx="18898">
                  <c:v>-33.05859375</c:v>
                </c:pt>
                <c:pt idx="18899">
                  <c:v>-16.05859375</c:v>
                </c:pt>
                <c:pt idx="18900">
                  <c:v>-25.05859375</c:v>
                </c:pt>
                <c:pt idx="18901">
                  <c:v>-54.05859375</c:v>
                </c:pt>
                <c:pt idx="18902">
                  <c:v>-38.05859375</c:v>
                </c:pt>
                <c:pt idx="18903">
                  <c:v>9.94140625</c:v>
                </c:pt>
                <c:pt idx="18904">
                  <c:v>55.94140625</c:v>
                </c:pt>
                <c:pt idx="18905">
                  <c:v>-83.05859375</c:v>
                </c:pt>
                <c:pt idx="18906">
                  <c:v>-26.05859375</c:v>
                </c:pt>
                <c:pt idx="18907">
                  <c:v>-53.05859375</c:v>
                </c:pt>
                <c:pt idx="18908">
                  <c:v>-6.05859375</c:v>
                </c:pt>
                <c:pt idx="18909">
                  <c:v>-10.05859375</c:v>
                </c:pt>
                <c:pt idx="18910">
                  <c:v>-35.05859375</c:v>
                </c:pt>
                <c:pt idx="18911">
                  <c:v>-25.05859375</c:v>
                </c:pt>
                <c:pt idx="18912">
                  <c:v>68.94140625</c:v>
                </c:pt>
                <c:pt idx="18913">
                  <c:v>38.94140625</c:v>
                </c:pt>
                <c:pt idx="18914">
                  <c:v>8.94140625</c:v>
                </c:pt>
                <c:pt idx="18915">
                  <c:v>42.94140625</c:v>
                </c:pt>
                <c:pt idx="18916">
                  <c:v>51.94140625</c:v>
                </c:pt>
                <c:pt idx="18917">
                  <c:v>-48.05859375</c:v>
                </c:pt>
                <c:pt idx="18918">
                  <c:v>14.94140625</c:v>
                </c:pt>
                <c:pt idx="18919">
                  <c:v>-42.05859375</c:v>
                </c:pt>
                <c:pt idx="18920">
                  <c:v>1.94140625</c:v>
                </c:pt>
                <c:pt idx="18921">
                  <c:v>3.94140625</c:v>
                </c:pt>
                <c:pt idx="18922">
                  <c:v>-32.05859375</c:v>
                </c:pt>
                <c:pt idx="18923">
                  <c:v>-20.05859375</c:v>
                </c:pt>
                <c:pt idx="18924">
                  <c:v>14.94140625</c:v>
                </c:pt>
                <c:pt idx="18925">
                  <c:v>12.94140625</c:v>
                </c:pt>
                <c:pt idx="18926">
                  <c:v>26.94140625</c:v>
                </c:pt>
                <c:pt idx="18927">
                  <c:v>9.94140625</c:v>
                </c:pt>
                <c:pt idx="18928">
                  <c:v>30.94140625</c:v>
                </c:pt>
                <c:pt idx="18929">
                  <c:v>-12.05859375</c:v>
                </c:pt>
                <c:pt idx="18930">
                  <c:v>41.94140625</c:v>
                </c:pt>
                <c:pt idx="18931">
                  <c:v>-42.05859375</c:v>
                </c:pt>
                <c:pt idx="18932">
                  <c:v>-42.05859375</c:v>
                </c:pt>
                <c:pt idx="18933">
                  <c:v>67.94140625</c:v>
                </c:pt>
                <c:pt idx="18934">
                  <c:v>-73.05859375</c:v>
                </c:pt>
                <c:pt idx="18935">
                  <c:v>5.94140625</c:v>
                </c:pt>
                <c:pt idx="18936">
                  <c:v>-44.765625</c:v>
                </c:pt>
                <c:pt idx="18937">
                  <c:v>37.234375</c:v>
                </c:pt>
                <c:pt idx="18938">
                  <c:v>-79.765625</c:v>
                </c:pt>
                <c:pt idx="18939">
                  <c:v>10.234375</c:v>
                </c:pt>
                <c:pt idx="18940">
                  <c:v>-31.765625</c:v>
                </c:pt>
                <c:pt idx="18941">
                  <c:v>-47.765625</c:v>
                </c:pt>
                <c:pt idx="18942">
                  <c:v>-10.765625</c:v>
                </c:pt>
                <c:pt idx="18943">
                  <c:v>-5.765625</c:v>
                </c:pt>
                <c:pt idx="18944">
                  <c:v>-30.765625</c:v>
                </c:pt>
                <c:pt idx="18945">
                  <c:v>-18.765625</c:v>
                </c:pt>
                <c:pt idx="18946">
                  <c:v>-61.765625</c:v>
                </c:pt>
                <c:pt idx="18947">
                  <c:v>26.234375</c:v>
                </c:pt>
                <c:pt idx="18948">
                  <c:v>3.234375</c:v>
                </c:pt>
                <c:pt idx="18949">
                  <c:v>74.234375</c:v>
                </c:pt>
                <c:pt idx="18950">
                  <c:v>-35.765625</c:v>
                </c:pt>
                <c:pt idx="18951">
                  <c:v>6.234375</c:v>
                </c:pt>
                <c:pt idx="18952">
                  <c:v>77.234375</c:v>
                </c:pt>
                <c:pt idx="18953">
                  <c:v>37.234375</c:v>
                </c:pt>
                <c:pt idx="18954">
                  <c:v>-71.765625</c:v>
                </c:pt>
                <c:pt idx="18955">
                  <c:v>-41.765625</c:v>
                </c:pt>
                <c:pt idx="18956">
                  <c:v>75.234375</c:v>
                </c:pt>
                <c:pt idx="18957">
                  <c:v>-3.765625</c:v>
                </c:pt>
                <c:pt idx="18958">
                  <c:v>-35.765625</c:v>
                </c:pt>
                <c:pt idx="18959">
                  <c:v>48.234375</c:v>
                </c:pt>
                <c:pt idx="18960">
                  <c:v>-44.765625</c:v>
                </c:pt>
                <c:pt idx="18961">
                  <c:v>43.234375</c:v>
                </c:pt>
                <c:pt idx="18962">
                  <c:v>50.234375</c:v>
                </c:pt>
                <c:pt idx="18963">
                  <c:v>-3.765625</c:v>
                </c:pt>
                <c:pt idx="18964">
                  <c:v>6.234375</c:v>
                </c:pt>
                <c:pt idx="18965">
                  <c:v>-92.765625</c:v>
                </c:pt>
                <c:pt idx="18966">
                  <c:v>25.234375</c:v>
                </c:pt>
                <c:pt idx="18967">
                  <c:v>-2.765625</c:v>
                </c:pt>
                <c:pt idx="18968">
                  <c:v>94.234375</c:v>
                </c:pt>
                <c:pt idx="18969">
                  <c:v>11.234375</c:v>
                </c:pt>
                <c:pt idx="18970">
                  <c:v>-48.765625</c:v>
                </c:pt>
                <c:pt idx="18971">
                  <c:v>-18.765625</c:v>
                </c:pt>
                <c:pt idx="18972">
                  <c:v>27.234375</c:v>
                </c:pt>
                <c:pt idx="18973">
                  <c:v>-7.765625</c:v>
                </c:pt>
                <c:pt idx="18974">
                  <c:v>4.234375</c:v>
                </c:pt>
                <c:pt idx="18975">
                  <c:v>-55.765625</c:v>
                </c:pt>
                <c:pt idx="18976">
                  <c:v>20.234375</c:v>
                </c:pt>
                <c:pt idx="18977">
                  <c:v>43.234375</c:v>
                </c:pt>
                <c:pt idx="18978">
                  <c:v>-13.765625</c:v>
                </c:pt>
                <c:pt idx="18979">
                  <c:v>-31.765625</c:v>
                </c:pt>
                <c:pt idx="18980">
                  <c:v>1.234375</c:v>
                </c:pt>
                <c:pt idx="18981">
                  <c:v>61.234375</c:v>
                </c:pt>
                <c:pt idx="18982">
                  <c:v>-15.765625</c:v>
                </c:pt>
                <c:pt idx="18983">
                  <c:v>22.234375</c:v>
                </c:pt>
                <c:pt idx="18984">
                  <c:v>32.234375</c:v>
                </c:pt>
                <c:pt idx="18985">
                  <c:v>-101.765625</c:v>
                </c:pt>
                <c:pt idx="18986">
                  <c:v>29.234375</c:v>
                </c:pt>
                <c:pt idx="18987">
                  <c:v>2.234375</c:v>
                </c:pt>
                <c:pt idx="18988">
                  <c:v>-6.765625</c:v>
                </c:pt>
                <c:pt idx="18989">
                  <c:v>-35.765625</c:v>
                </c:pt>
                <c:pt idx="18990">
                  <c:v>-58.765625</c:v>
                </c:pt>
                <c:pt idx="18991">
                  <c:v>16.234375</c:v>
                </c:pt>
                <c:pt idx="18992">
                  <c:v>-48.765625</c:v>
                </c:pt>
                <c:pt idx="18993">
                  <c:v>-35.765625</c:v>
                </c:pt>
                <c:pt idx="18994">
                  <c:v>18.234375</c:v>
                </c:pt>
                <c:pt idx="18995">
                  <c:v>-75.765625</c:v>
                </c:pt>
                <c:pt idx="18996">
                  <c:v>76.234375</c:v>
                </c:pt>
                <c:pt idx="18997">
                  <c:v>9.234375</c:v>
                </c:pt>
                <c:pt idx="18998">
                  <c:v>17.234375</c:v>
                </c:pt>
                <c:pt idx="18999">
                  <c:v>25.234375</c:v>
                </c:pt>
                <c:pt idx="19000">
                  <c:v>42.234375</c:v>
                </c:pt>
                <c:pt idx="19001">
                  <c:v>45.234375</c:v>
                </c:pt>
                <c:pt idx="19002">
                  <c:v>20.234375</c:v>
                </c:pt>
                <c:pt idx="19003">
                  <c:v>9.234375</c:v>
                </c:pt>
                <c:pt idx="19004">
                  <c:v>82.234375</c:v>
                </c:pt>
                <c:pt idx="19005">
                  <c:v>15.234375</c:v>
                </c:pt>
                <c:pt idx="19006">
                  <c:v>31.234375</c:v>
                </c:pt>
                <c:pt idx="19007">
                  <c:v>-78.765625</c:v>
                </c:pt>
                <c:pt idx="19008">
                  <c:v>-34.765625</c:v>
                </c:pt>
                <c:pt idx="19009">
                  <c:v>24.234375</c:v>
                </c:pt>
                <c:pt idx="19010">
                  <c:v>-6.765625</c:v>
                </c:pt>
                <c:pt idx="19011">
                  <c:v>14.234375</c:v>
                </c:pt>
                <c:pt idx="19012">
                  <c:v>5.234375</c:v>
                </c:pt>
                <c:pt idx="19013">
                  <c:v>34.16796875</c:v>
                </c:pt>
                <c:pt idx="19014">
                  <c:v>-14.83203125</c:v>
                </c:pt>
                <c:pt idx="19015">
                  <c:v>18.16796875</c:v>
                </c:pt>
                <c:pt idx="19016">
                  <c:v>46.16796875</c:v>
                </c:pt>
                <c:pt idx="19017">
                  <c:v>-16.83203125</c:v>
                </c:pt>
                <c:pt idx="19018">
                  <c:v>83.16796875</c:v>
                </c:pt>
                <c:pt idx="19019">
                  <c:v>32.16796875</c:v>
                </c:pt>
                <c:pt idx="19020">
                  <c:v>54.16796875</c:v>
                </c:pt>
                <c:pt idx="19021">
                  <c:v>36.16796875</c:v>
                </c:pt>
                <c:pt idx="19022">
                  <c:v>-2.83203125</c:v>
                </c:pt>
                <c:pt idx="19023">
                  <c:v>-48.83203125</c:v>
                </c:pt>
                <c:pt idx="19024">
                  <c:v>-20.83203125</c:v>
                </c:pt>
                <c:pt idx="19025">
                  <c:v>-37.83203125</c:v>
                </c:pt>
                <c:pt idx="19026">
                  <c:v>-21.83203125</c:v>
                </c:pt>
                <c:pt idx="19027">
                  <c:v>-13.83203125</c:v>
                </c:pt>
                <c:pt idx="19028">
                  <c:v>50.16796875</c:v>
                </c:pt>
                <c:pt idx="19029">
                  <c:v>-9.83203125</c:v>
                </c:pt>
                <c:pt idx="19030">
                  <c:v>62.16796875</c:v>
                </c:pt>
                <c:pt idx="19031">
                  <c:v>21.16796875</c:v>
                </c:pt>
                <c:pt idx="19032">
                  <c:v>-48.83203125</c:v>
                </c:pt>
                <c:pt idx="19033">
                  <c:v>8.16796875</c:v>
                </c:pt>
                <c:pt idx="19034">
                  <c:v>-10.83203125</c:v>
                </c:pt>
                <c:pt idx="19035">
                  <c:v>6.16796875</c:v>
                </c:pt>
                <c:pt idx="19036">
                  <c:v>-42.83203125</c:v>
                </c:pt>
                <c:pt idx="19037">
                  <c:v>92.16796875</c:v>
                </c:pt>
                <c:pt idx="19038">
                  <c:v>15.16796875</c:v>
                </c:pt>
                <c:pt idx="19039">
                  <c:v>-1.83203125</c:v>
                </c:pt>
                <c:pt idx="19040">
                  <c:v>-86.83203125</c:v>
                </c:pt>
                <c:pt idx="19041">
                  <c:v>7.16796875</c:v>
                </c:pt>
                <c:pt idx="19042">
                  <c:v>14.16796875</c:v>
                </c:pt>
                <c:pt idx="19043">
                  <c:v>20.16796875</c:v>
                </c:pt>
                <c:pt idx="19044">
                  <c:v>-13.83203125</c:v>
                </c:pt>
                <c:pt idx="19045">
                  <c:v>-44.83203125</c:v>
                </c:pt>
                <c:pt idx="19046">
                  <c:v>-11.83203125</c:v>
                </c:pt>
                <c:pt idx="19047">
                  <c:v>16.16796875</c:v>
                </c:pt>
                <c:pt idx="19048">
                  <c:v>-21.83203125</c:v>
                </c:pt>
                <c:pt idx="19049">
                  <c:v>25.16796875</c:v>
                </c:pt>
                <c:pt idx="19050">
                  <c:v>33.16796875</c:v>
                </c:pt>
                <c:pt idx="19051">
                  <c:v>40.16796875</c:v>
                </c:pt>
                <c:pt idx="19052">
                  <c:v>4.16796875</c:v>
                </c:pt>
                <c:pt idx="19053">
                  <c:v>-12.83203125</c:v>
                </c:pt>
                <c:pt idx="19054">
                  <c:v>-25.83203125</c:v>
                </c:pt>
                <c:pt idx="19055">
                  <c:v>-3.83203125</c:v>
                </c:pt>
                <c:pt idx="19056">
                  <c:v>-60.83203125</c:v>
                </c:pt>
                <c:pt idx="19057">
                  <c:v>-10.83203125</c:v>
                </c:pt>
                <c:pt idx="19058">
                  <c:v>44.16796875</c:v>
                </c:pt>
                <c:pt idx="19059">
                  <c:v>-21.83203125</c:v>
                </c:pt>
                <c:pt idx="19060">
                  <c:v>1.16796875</c:v>
                </c:pt>
                <c:pt idx="19061">
                  <c:v>-36.83203125</c:v>
                </c:pt>
                <c:pt idx="19062">
                  <c:v>-2.83203125</c:v>
                </c:pt>
                <c:pt idx="19063">
                  <c:v>10.16796875</c:v>
                </c:pt>
                <c:pt idx="19064">
                  <c:v>-13.83203125</c:v>
                </c:pt>
                <c:pt idx="19065">
                  <c:v>28.16796875</c:v>
                </c:pt>
                <c:pt idx="19066">
                  <c:v>-27.83203125</c:v>
                </c:pt>
                <c:pt idx="19067">
                  <c:v>-15.83203125</c:v>
                </c:pt>
                <c:pt idx="19068">
                  <c:v>-30.83203125</c:v>
                </c:pt>
                <c:pt idx="19069">
                  <c:v>38.16796875</c:v>
                </c:pt>
                <c:pt idx="19070">
                  <c:v>41.16796875</c:v>
                </c:pt>
                <c:pt idx="19071">
                  <c:v>51.16796875</c:v>
                </c:pt>
                <c:pt idx="19072">
                  <c:v>20.16796875</c:v>
                </c:pt>
                <c:pt idx="19073">
                  <c:v>15.16796875</c:v>
                </c:pt>
                <c:pt idx="19074">
                  <c:v>-17.83203125</c:v>
                </c:pt>
                <c:pt idx="19075">
                  <c:v>-31.83203125</c:v>
                </c:pt>
                <c:pt idx="19076">
                  <c:v>6.16796875</c:v>
                </c:pt>
                <c:pt idx="19077">
                  <c:v>46.16796875</c:v>
                </c:pt>
                <c:pt idx="19078">
                  <c:v>13.16796875</c:v>
                </c:pt>
                <c:pt idx="19079">
                  <c:v>45.16796875</c:v>
                </c:pt>
                <c:pt idx="19080">
                  <c:v>4.16796875</c:v>
                </c:pt>
                <c:pt idx="19081">
                  <c:v>-50.83203125</c:v>
                </c:pt>
                <c:pt idx="19082">
                  <c:v>-57.83203125</c:v>
                </c:pt>
                <c:pt idx="19083">
                  <c:v>20.16796875</c:v>
                </c:pt>
                <c:pt idx="19084">
                  <c:v>16.16796875</c:v>
                </c:pt>
                <c:pt idx="19085">
                  <c:v>7.16796875</c:v>
                </c:pt>
                <c:pt idx="19086">
                  <c:v>2.16796875</c:v>
                </c:pt>
                <c:pt idx="19087">
                  <c:v>10.16796875</c:v>
                </c:pt>
                <c:pt idx="19088">
                  <c:v>62.16796875</c:v>
                </c:pt>
                <c:pt idx="19089">
                  <c:v>-61.83203125</c:v>
                </c:pt>
                <c:pt idx="19090">
                  <c:v>-84.83203125</c:v>
                </c:pt>
                <c:pt idx="19091">
                  <c:v>20.16796875</c:v>
                </c:pt>
                <c:pt idx="19092">
                  <c:v>0.16796875</c:v>
                </c:pt>
                <c:pt idx="19093">
                  <c:v>22.16796875</c:v>
                </c:pt>
                <c:pt idx="19094">
                  <c:v>39.16796875</c:v>
                </c:pt>
                <c:pt idx="19095">
                  <c:v>-37.83203125</c:v>
                </c:pt>
                <c:pt idx="19096">
                  <c:v>-58.87109375</c:v>
                </c:pt>
                <c:pt idx="19097">
                  <c:v>-76.87109375</c:v>
                </c:pt>
                <c:pt idx="19098">
                  <c:v>13.12890625</c:v>
                </c:pt>
                <c:pt idx="19099">
                  <c:v>118.1289062</c:v>
                </c:pt>
                <c:pt idx="19100">
                  <c:v>26.12890625</c:v>
                </c:pt>
                <c:pt idx="19101">
                  <c:v>-47.87109375</c:v>
                </c:pt>
                <c:pt idx="19102">
                  <c:v>-30.87109375</c:v>
                </c:pt>
                <c:pt idx="19103">
                  <c:v>103.1289062</c:v>
                </c:pt>
                <c:pt idx="19104">
                  <c:v>-10.87109375</c:v>
                </c:pt>
                <c:pt idx="19105">
                  <c:v>-7.87109375</c:v>
                </c:pt>
                <c:pt idx="19106">
                  <c:v>15.12890625</c:v>
                </c:pt>
                <c:pt idx="19107">
                  <c:v>-49.87109375</c:v>
                </c:pt>
                <c:pt idx="19108">
                  <c:v>35.12890625</c:v>
                </c:pt>
                <c:pt idx="19109">
                  <c:v>37.12890625</c:v>
                </c:pt>
                <c:pt idx="19110">
                  <c:v>-44.87109375</c:v>
                </c:pt>
                <c:pt idx="19111">
                  <c:v>13.12890625</c:v>
                </c:pt>
                <c:pt idx="19112">
                  <c:v>27.12890625</c:v>
                </c:pt>
                <c:pt idx="19113">
                  <c:v>52.12890625</c:v>
                </c:pt>
                <c:pt idx="19114">
                  <c:v>46.12890625</c:v>
                </c:pt>
                <c:pt idx="19115">
                  <c:v>-49.87109375</c:v>
                </c:pt>
                <c:pt idx="19116">
                  <c:v>-54.87109375</c:v>
                </c:pt>
                <c:pt idx="19117">
                  <c:v>30.12890625</c:v>
                </c:pt>
                <c:pt idx="19118">
                  <c:v>64.12890625</c:v>
                </c:pt>
                <c:pt idx="19119">
                  <c:v>-110.8710938</c:v>
                </c:pt>
                <c:pt idx="19120">
                  <c:v>-13.87109375</c:v>
                </c:pt>
                <c:pt idx="19121">
                  <c:v>36.12890625</c:v>
                </c:pt>
                <c:pt idx="19122">
                  <c:v>14.12890625</c:v>
                </c:pt>
                <c:pt idx="19123">
                  <c:v>-4.87109375</c:v>
                </c:pt>
                <c:pt idx="19124">
                  <c:v>-7.87109375</c:v>
                </c:pt>
                <c:pt idx="19125">
                  <c:v>2.12890625</c:v>
                </c:pt>
                <c:pt idx="19126">
                  <c:v>-26.87109375</c:v>
                </c:pt>
                <c:pt idx="19127">
                  <c:v>-38.87109375</c:v>
                </c:pt>
                <c:pt idx="19128">
                  <c:v>-56.87109375</c:v>
                </c:pt>
                <c:pt idx="19129">
                  <c:v>36.12890625</c:v>
                </c:pt>
                <c:pt idx="19130">
                  <c:v>-44.87109375</c:v>
                </c:pt>
                <c:pt idx="19131">
                  <c:v>-23.87109375</c:v>
                </c:pt>
                <c:pt idx="19132">
                  <c:v>-60.87109375</c:v>
                </c:pt>
                <c:pt idx="19133">
                  <c:v>-6.87109375</c:v>
                </c:pt>
                <c:pt idx="19134">
                  <c:v>79.12890625</c:v>
                </c:pt>
                <c:pt idx="19135">
                  <c:v>94.12890625</c:v>
                </c:pt>
                <c:pt idx="19136">
                  <c:v>11.12890625</c:v>
                </c:pt>
                <c:pt idx="19137">
                  <c:v>-16.87109375</c:v>
                </c:pt>
                <c:pt idx="19138">
                  <c:v>-41.87109375</c:v>
                </c:pt>
                <c:pt idx="19139">
                  <c:v>-30.87109375</c:v>
                </c:pt>
                <c:pt idx="19140">
                  <c:v>40.12890625</c:v>
                </c:pt>
                <c:pt idx="19141">
                  <c:v>-107.8710938</c:v>
                </c:pt>
                <c:pt idx="19142">
                  <c:v>88.12890625</c:v>
                </c:pt>
                <c:pt idx="19143">
                  <c:v>-28.87109375</c:v>
                </c:pt>
                <c:pt idx="19144">
                  <c:v>25.12890625</c:v>
                </c:pt>
                <c:pt idx="19145">
                  <c:v>46.12890625</c:v>
                </c:pt>
                <c:pt idx="19146">
                  <c:v>-131.87109380000001</c:v>
                </c:pt>
                <c:pt idx="19147">
                  <c:v>68.12890625</c:v>
                </c:pt>
                <c:pt idx="19148">
                  <c:v>-45.87109375</c:v>
                </c:pt>
                <c:pt idx="19149">
                  <c:v>102.1289062</c:v>
                </c:pt>
                <c:pt idx="19150">
                  <c:v>-36.87109375</c:v>
                </c:pt>
                <c:pt idx="19151">
                  <c:v>-19.87109375</c:v>
                </c:pt>
                <c:pt idx="19152">
                  <c:v>82.12890625</c:v>
                </c:pt>
                <c:pt idx="19153">
                  <c:v>-70.87109375</c:v>
                </c:pt>
                <c:pt idx="19154">
                  <c:v>-30.87109375</c:v>
                </c:pt>
                <c:pt idx="19155">
                  <c:v>16.12890625</c:v>
                </c:pt>
                <c:pt idx="19156">
                  <c:v>-11.87109375</c:v>
                </c:pt>
                <c:pt idx="19157">
                  <c:v>-7.87109375</c:v>
                </c:pt>
                <c:pt idx="19158">
                  <c:v>10.12890625</c:v>
                </c:pt>
                <c:pt idx="19159">
                  <c:v>0.12890625</c:v>
                </c:pt>
                <c:pt idx="19160">
                  <c:v>5.12890625</c:v>
                </c:pt>
                <c:pt idx="19161">
                  <c:v>-91.87109375</c:v>
                </c:pt>
                <c:pt idx="19162">
                  <c:v>-38.87109375</c:v>
                </c:pt>
                <c:pt idx="19163">
                  <c:v>-19.87109375</c:v>
                </c:pt>
                <c:pt idx="19164">
                  <c:v>25.12890625</c:v>
                </c:pt>
                <c:pt idx="19165">
                  <c:v>-27.87109375</c:v>
                </c:pt>
                <c:pt idx="19166">
                  <c:v>-13.87109375</c:v>
                </c:pt>
                <c:pt idx="19167">
                  <c:v>-40.87109375</c:v>
                </c:pt>
                <c:pt idx="19168">
                  <c:v>-17.87109375</c:v>
                </c:pt>
                <c:pt idx="19169">
                  <c:v>-114.8710938</c:v>
                </c:pt>
                <c:pt idx="19170">
                  <c:v>-33.87109375</c:v>
                </c:pt>
                <c:pt idx="19171">
                  <c:v>-23.87109375</c:v>
                </c:pt>
                <c:pt idx="19172">
                  <c:v>-38.87109375</c:v>
                </c:pt>
                <c:pt idx="19173">
                  <c:v>-22.87109375</c:v>
                </c:pt>
                <c:pt idx="19174">
                  <c:v>24.12890625</c:v>
                </c:pt>
                <c:pt idx="19175">
                  <c:v>1.12890625</c:v>
                </c:pt>
                <c:pt idx="19176">
                  <c:v>-25.87109375</c:v>
                </c:pt>
                <c:pt idx="19177">
                  <c:v>-2.87109375</c:v>
                </c:pt>
                <c:pt idx="19178">
                  <c:v>-7.87109375</c:v>
                </c:pt>
                <c:pt idx="19179">
                  <c:v>-8.66015625</c:v>
                </c:pt>
                <c:pt idx="19180">
                  <c:v>101.3398438</c:v>
                </c:pt>
                <c:pt idx="19181">
                  <c:v>-24.66015625</c:v>
                </c:pt>
                <c:pt idx="19182">
                  <c:v>33.33984375</c:v>
                </c:pt>
                <c:pt idx="19183">
                  <c:v>-94.66015625</c:v>
                </c:pt>
                <c:pt idx="19184">
                  <c:v>19.33984375</c:v>
                </c:pt>
                <c:pt idx="19185">
                  <c:v>-17.66015625</c:v>
                </c:pt>
                <c:pt idx="19186">
                  <c:v>-103.6601562</c:v>
                </c:pt>
                <c:pt idx="19187">
                  <c:v>-16.66015625</c:v>
                </c:pt>
                <c:pt idx="19188">
                  <c:v>-48.66015625</c:v>
                </c:pt>
                <c:pt idx="19189">
                  <c:v>43.33984375</c:v>
                </c:pt>
                <c:pt idx="19190">
                  <c:v>34.33984375</c:v>
                </c:pt>
                <c:pt idx="19191">
                  <c:v>38.33984375</c:v>
                </c:pt>
                <c:pt idx="19192">
                  <c:v>-26.66015625</c:v>
                </c:pt>
                <c:pt idx="19193">
                  <c:v>-19.66015625</c:v>
                </c:pt>
                <c:pt idx="19194">
                  <c:v>-54.66015625</c:v>
                </c:pt>
                <c:pt idx="19195">
                  <c:v>-24.66015625</c:v>
                </c:pt>
                <c:pt idx="19196">
                  <c:v>-11.66015625</c:v>
                </c:pt>
                <c:pt idx="19197">
                  <c:v>-57.66015625</c:v>
                </c:pt>
                <c:pt idx="19198">
                  <c:v>10.33984375</c:v>
                </c:pt>
                <c:pt idx="19199">
                  <c:v>-32.66015625</c:v>
                </c:pt>
                <c:pt idx="19200">
                  <c:v>-30.66015625</c:v>
                </c:pt>
                <c:pt idx="19201">
                  <c:v>-51.66015625</c:v>
                </c:pt>
                <c:pt idx="19202">
                  <c:v>63.33984375</c:v>
                </c:pt>
                <c:pt idx="19203">
                  <c:v>11.33984375</c:v>
                </c:pt>
                <c:pt idx="19204">
                  <c:v>-1.66015625</c:v>
                </c:pt>
                <c:pt idx="19205">
                  <c:v>-58.66015625</c:v>
                </c:pt>
                <c:pt idx="19206">
                  <c:v>-36.66015625</c:v>
                </c:pt>
                <c:pt idx="19207">
                  <c:v>-57.66015625</c:v>
                </c:pt>
                <c:pt idx="19208">
                  <c:v>-4.66015625</c:v>
                </c:pt>
                <c:pt idx="19209">
                  <c:v>-18.66015625</c:v>
                </c:pt>
                <c:pt idx="19210">
                  <c:v>-63.66015625</c:v>
                </c:pt>
                <c:pt idx="19211">
                  <c:v>23.33984375</c:v>
                </c:pt>
                <c:pt idx="19212">
                  <c:v>1.33984375</c:v>
                </c:pt>
                <c:pt idx="19213">
                  <c:v>73.33984375</c:v>
                </c:pt>
                <c:pt idx="19214">
                  <c:v>3.33984375</c:v>
                </c:pt>
                <c:pt idx="19215">
                  <c:v>2.33984375</c:v>
                </c:pt>
                <c:pt idx="19216">
                  <c:v>17.33984375</c:v>
                </c:pt>
                <c:pt idx="19217">
                  <c:v>-91.66015625</c:v>
                </c:pt>
                <c:pt idx="19218">
                  <c:v>-21.66015625</c:v>
                </c:pt>
                <c:pt idx="19219">
                  <c:v>0.33984375</c:v>
                </c:pt>
                <c:pt idx="19220">
                  <c:v>112.3398438</c:v>
                </c:pt>
                <c:pt idx="19221">
                  <c:v>-15.66015625</c:v>
                </c:pt>
                <c:pt idx="19222">
                  <c:v>-43.66015625</c:v>
                </c:pt>
                <c:pt idx="19223">
                  <c:v>76.33984375</c:v>
                </c:pt>
                <c:pt idx="19224">
                  <c:v>57.33984375</c:v>
                </c:pt>
                <c:pt idx="19225">
                  <c:v>-61.66015625</c:v>
                </c:pt>
                <c:pt idx="19226">
                  <c:v>-37.66015625</c:v>
                </c:pt>
                <c:pt idx="19227">
                  <c:v>-58.66015625</c:v>
                </c:pt>
                <c:pt idx="19228">
                  <c:v>-18.66015625</c:v>
                </c:pt>
                <c:pt idx="19229">
                  <c:v>7.33984375</c:v>
                </c:pt>
                <c:pt idx="19230">
                  <c:v>-19.66015625</c:v>
                </c:pt>
                <c:pt idx="19231">
                  <c:v>-11.66015625</c:v>
                </c:pt>
                <c:pt idx="19232">
                  <c:v>-14.66015625</c:v>
                </c:pt>
                <c:pt idx="19233">
                  <c:v>50.33984375</c:v>
                </c:pt>
                <c:pt idx="19234">
                  <c:v>23.33984375</c:v>
                </c:pt>
                <c:pt idx="19235">
                  <c:v>-73.66015625</c:v>
                </c:pt>
                <c:pt idx="19236">
                  <c:v>6.33984375</c:v>
                </c:pt>
                <c:pt idx="19237">
                  <c:v>-7.66015625</c:v>
                </c:pt>
                <c:pt idx="19238">
                  <c:v>-33.66015625</c:v>
                </c:pt>
                <c:pt idx="19239">
                  <c:v>20.33984375</c:v>
                </c:pt>
                <c:pt idx="19240">
                  <c:v>23.33984375</c:v>
                </c:pt>
                <c:pt idx="19241">
                  <c:v>-22.66015625</c:v>
                </c:pt>
                <c:pt idx="19242">
                  <c:v>34.33984375</c:v>
                </c:pt>
                <c:pt idx="19243">
                  <c:v>95.33984375</c:v>
                </c:pt>
                <c:pt idx="19244">
                  <c:v>52.33984375</c:v>
                </c:pt>
                <c:pt idx="19245">
                  <c:v>-49.66015625</c:v>
                </c:pt>
                <c:pt idx="19246">
                  <c:v>-0.66015625</c:v>
                </c:pt>
                <c:pt idx="19247">
                  <c:v>-79.66015625</c:v>
                </c:pt>
                <c:pt idx="19248">
                  <c:v>-12.66015625</c:v>
                </c:pt>
                <c:pt idx="19249">
                  <c:v>29.33984375</c:v>
                </c:pt>
                <c:pt idx="19250">
                  <c:v>-15.66015625</c:v>
                </c:pt>
                <c:pt idx="19251">
                  <c:v>13.33984375</c:v>
                </c:pt>
                <c:pt idx="19252">
                  <c:v>-18.66015625</c:v>
                </c:pt>
                <c:pt idx="19253">
                  <c:v>44.33984375</c:v>
                </c:pt>
                <c:pt idx="19254">
                  <c:v>-32.66015625</c:v>
                </c:pt>
                <c:pt idx="19255">
                  <c:v>-71.66015625</c:v>
                </c:pt>
                <c:pt idx="19256">
                  <c:v>-17.66015625</c:v>
                </c:pt>
                <c:pt idx="19257">
                  <c:v>70.33984375</c:v>
                </c:pt>
                <c:pt idx="19258">
                  <c:v>-14.66015625</c:v>
                </c:pt>
                <c:pt idx="19259">
                  <c:v>59.33984375</c:v>
                </c:pt>
                <c:pt idx="19260">
                  <c:v>5.33984375</c:v>
                </c:pt>
                <c:pt idx="19261">
                  <c:v>-53.66015625</c:v>
                </c:pt>
                <c:pt idx="19262">
                  <c:v>-20.66015625</c:v>
                </c:pt>
                <c:pt idx="19263">
                  <c:v>58.33984375</c:v>
                </c:pt>
                <c:pt idx="19264">
                  <c:v>-93.66015625</c:v>
                </c:pt>
                <c:pt idx="19265">
                  <c:v>-2.66015625</c:v>
                </c:pt>
                <c:pt idx="19266">
                  <c:v>-58.66015625</c:v>
                </c:pt>
                <c:pt idx="19267">
                  <c:v>-50.87109375</c:v>
                </c:pt>
                <c:pt idx="19268">
                  <c:v>49.12890625</c:v>
                </c:pt>
                <c:pt idx="19269">
                  <c:v>-1.87109375</c:v>
                </c:pt>
                <c:pt idx="19270">
                  <c:v>24.12890625</c:v>
                </c:pt>
                <c:pt idx="19271">
                  <c:v>11.12890625</c:v>
                </c:pt>
                <c:pt idx="19272">
                  <c:v>12.12890625</c:v>
                </c:pt>
                <c:pt idx="19273">
                  <c:v>51.12890625</c:v>
                </c:pt>
                <c:pt idx="19274">
                  <c:v>-58.87109375</c:v>
                </c:pt>
                <c:pt idx="19275">
                  <c:v>-19.87109375</c:v>
                </c:pt>
                <c:pt idx="19276">
                  <c:v>9.12890625</c:v>
                </c:pt>
                <c:pt idx="19277">
                  <c:v>-6.87109375</c:v>
                </c:pt>
                <c:pt idx="19278">
                  <c:v>-8.87109375</c:v>
                </c:pt>
                <c:pt idx="19279">
                  <c:v>-8.87109375</c:v>
                </c:pt>
                <c:pt idx="19280">
                  <c:v>-40.87109375</c:v>
                </c:pt>
                <c:pt idx="19281">
                  <c:v>-24.87109375</c:v>
                </c:pt>
                <c:pt idx="19282">
                  <c:v>22.12890625</c:v>
                </c:pt>
                <c:pt idx="19283">
                  <c:v>99.12890625</c:v>
                </c:pt>
                <c:pt idx="19284">
                  <c:v>-3.87109375</c:v>
                </c:pt>
                <c:pt idx="19285">
                  <c:v>-10.87109375</c:v>
                </c:pt>
                <c:pt idx="19286">
                  <c:v>-11.87109375</c:v>
                </c:pt>
                <c:pt idx="19287">
                  <c:v>-84.87109375</c:v>
                </c:pt>
                <c:pt idx="19288">
                  <c:v>39.12890625</c:v>
                </c:pt>
                <c:pt idx="19289">
                  <c:v>-46.87109375</c:v>
                </c:pt>
                <c:pt idx="19290">
                  <c:v>21.12890625</c:v>
                </c:pt>
                <c:pt idx="19291">
                  <c:v>-18.87109375</c:v>
                </c:pt>
                <c:pt idx="19292">
                  <c:v>35.12890625</c:v>
                </c:pt>
                <c:pt idx="19293">
                  <c:v>1.12890625</c:v>
                </c:pt>
                <c:pt idx="19294">
                  <c:v>12.12890625</c:v>
                </c:pt>
                <c:pt idx="19295">
                  <c:v>73.12890625</c:v>
                </c:pt>
                <c:pt idx="19296">
                  <c:v>3.12890625</c:v>
                </c:pt>
                <c:pt idx="19297">
                  <c:v>-39.87109375</c:v>
                </c:pt>
                <c:pt idx="19298">
                  <c:v>-65.87109375</c:v>
                </c:pt>
                <c:pt idx="19299">
                  <c:v>-19.87109375</c:v>
                </c:pt>
                <c:pt idx="19300">
                  <c:v>64.12890625</c:v>
                </c:pt>
                <c:pt idx="19301">
                  <c:v>-23.87109375</c:v>
                </c:pt>
                <c:pt idx="19302">
                  <c:v>-10.87109375</c:v>
                </c:pt>
                <c:pt idx="19303">
                  <c:v>28.12890625</c:v>
                </c:pt>
                <c:pt idx="19304">
                  <c:v>1.12890625</c:v>
                </c:pt>
                <c:pt idx="19305">
                  <c:v>44.12890625</c:v>
                </c:pt>
                <c:pt idx="19306">
                  <c:v>-34.87109375</c:v>
                </c:pt>
                <c:pt idx="19307">
                  <c:v>-27.87109375</c:v>
                </c:pt>
                <c:pt idx="19308">
                  <c:v>24.12890625</c:v>
                </c:pt>
                <c:pt idx="19309">
                  <c:v>-28.87109375</c:v>
                </c:pt>
                <c:pt idx="19310">
                  <c:v>-21.87109375</c:v>
                </c:pt>
                <c:pt idx="19311">
                  <c:v>45.12890625</c:v>
                </c:pt>
                <c:pt idx="19312">
                  <c:v>-13.87109375</c:v>
                </c:pt>
                <c:pt idx="19313">
                  <c:v>14.12890625</c:v>
                </c:pt>
                <c:pt idx="19314">
                  <c:v>0.12890625</c:v>
                </c:pt>
                <c:pt idx="19315">
                  <c:v>17.12890625</c:v>
                </c:pt>
                <c:pt idx="19316">
                  <c:v>-44.87109375</c:v>
                </c:pt>
                <c:pt idx="19317">
                  <c:v>56.12890625</c:v>
                </c:pt>
                <c:pt idx="19318">
                  <c:v>32.12890625</c:v>
                </c:pt>
                <c:pt idx="19319">
                  <c:v>-3.87109375</c:v>
                </c:pt>
                <c:pt idx="19320">
                  <c:v>25.12890625</c:v>
                </c:pt>
                <c:pt idx="19321">
                  <c:v>-64.87109375</c:v>
                </c:pt>
                <c:pt idx="19322">
                  <c:v>-34.87109375</c:v>
                </c:pt>
                <c:pt idx="19323">
                  <c:v>-0.87109375</c:v>
                </c:pt>
                <c:pt idx="19324">
                  <c:v>-15.87109375</c:v>
                </c:pt>
                <c:pt idx="19325">
                  <c:v>-55.87109375</c:v>
                </c:pt>
                <c:pt idx="19326">
                  <c:v>34.12890625</c:v>
                </c:pt>
                <c:pt idx="19327">
                  <c:v>7.12890625</c:v>
                </c:pt>
                <c:pt idx="19328">
                  <c:v>50.12890625</c:v>
                </c:pt>
                <c:pt idx="19329">
                  <c:v>-6.87109375</c:v>
                </c:pt>
                <c:pt idx="19330">
                  <c:v>66.12890625</c:v>
                </c:pt>
                <c:pt idx="19331">
                  <c:v>2.12890625</c:v>
                </c:pt>
                <c:pt idx="19332">
                  <c:v>-10.87109375</c:v>
                </c:pt>
                <c:pt idx="19333">
                  <c:v>19.12890625</c:v>
                </c:pt>
                <c:pt idx="19334">
                  <c:v>13.12890625</c:v>
                </c:pt>
                <c:pt idx="19335">
                  <c:v>8.12890625</c:v>
                </c:pt>
                <c:pt idx="19336">
                  <c:v>-14.87109375</c:v>
                </c:pt>
                <c:pt idx="19337">
                  <c:v>33.12890625</c:v>
                </c:pt>
                <c:pt idx="19338">
                  <c:v>-32.87109375</c:v>
                </c:pt>
                <c:pt idx="19339">
                  <c:v>73.12890625</c:v>
                </c:pt>
                <c:pt idx="19340">
                  <c:v>33.12890625</c:v>
                </c:pt>
                <c:pt idx="19341">
                  <c:v>2.12890625</c:v>
                </c:pt>
                <c:pt idx="19342">
                  <c:v>-19.87109375</c:v>
                </c:pt>
                <c:pt idx="19343">
                  <c:v>-5.87109375</c:v>
                </c:pt>
                <c:pt idx="19344">
                  <c:v>-42.87109375</c:v>
                </c:pt>
                <c:pt idx="19345">
                  <c:v>-81.87109375</c:v>
                </c:pt>
                <c:pt idx="19346">
                  <c:v>-31.87109375</c:v>
                </c:pt>
                <c:pt idx="19347">
                  <c:v>127.1289062</c:v>
                </c:pt>
                <c:pt idx="19348">
                  <c:v>-72.87109375</c:v>
                </c:pt>
                <c:pt idx="19349">
                  <c:v>7.12890625</c:v>
                </c:pt>
                <c:pt idx="19350">
                  <c:v>22.12890625</c:v>
                </c:pt>
                <c:pt idx="19351">
                  <c:v>5.12890625</c:v>
                </c:pt>
                <c:pt idx="19352">
                  <c:v>-14.87109375</c:v>
                </c:pt>
                <c:pt idx="19353">
                  <c:v>3.12890625</c:v>
                </c:pt>
                <c:pt idx="19354">
                  <c:v>32.12890625</c:v>
                </c:pt>
                <c:pt idx="19355">
                  <c:v>2.12890625</c:v>
                </c:pt>
                <c:pt idx="19356">
                  <c:v>-16.87109375</c:v>
                </c:pt>
                <c:pt idx="19357">
                  <c:v>12.12890625</c:v>
                </c:pt>
                <c:pt idx="19358">
                  <c:v>-50.87109375</c:v>
                </c:pt>
                <c:pt idx="19359">
                  <c:v>-6.87109375</c:v>
                </c:pt>
                <c:pt idx="19360">
                  <c:v>-80.87109375</c:v>
                </c:pt>
                <c:pt idx="19361">
                  <c:v>51.12890625</c:v>
                </c:pt>
                <c:pt idx="19362">
                  <c:v>26.12890625</c:v>
                </c:pt>
                <c:pt idx="19363">
                  <c:v>13.12890625</c:v>
                </c:pt>
                <c:pt idx="19364">
                  <c:v>-14.8125</c:v>
                </c:pt>
                <c:pt idx="19365">
                  <c:v>-66.8125</c:v>
                </c:pt>
                <c:pt idx="19366">
                  <c:v>27.1875</c:v>
                </c:pt>
                <c:pt idx="19367">
                  <c:v>8.1875</c:v>
                </c:pt>
                <c:pt idx="19368">
                  <c:v>-74.8125</c:v>
                </c:pt>
                <c:pt idx="19369">
                  <c:v>19.1875</c:v>
                </c:pt>
                <c:pt idx="19370">
                  <c:v>2.1875</c:v>
                </c:pt>
                <c:pt idx="19371">
                  <c:v>63.1875</c:v>
                </c:pt>
                <c:pt idx="19372">
                  <c:v>-16.8125</c:v>
                </c:pt>
                <c:pt idx="19373">
                  <c:v>52.1875</c:v>
                </c:pt>
                <c:pt idx="19374">
                  <c:v>-32.8125</c:v>
                </c:pt>
                <c:pt idx="19375">
                  <c:v>-17.8125</c:v>
                </c:pt>
                <c:pt idx="19376">
                  <c:v>-112.8125</c:v>
                </c:pt>
                <c:pt idx="19377">
                  <c:v>-33.8125</c:v>
                </c:pt>
                <c:pt idx="19378">
                  <c:v>41.1875</c:v>
                </c:pt>
                <c:pt idx="19379">
                  <c:v>64.1875</c:v>
                </c:pt>
                <c:pt idx="19380">
                  <c:v>-30.8125</c:v>
                </c:pt>
                <c:pt idx="19381">
                  <c:v>27.1875</c:v>
                </c:pt>
                <c:pt idx="19382">
                  <c:v>-35.8125</c:v>
                </c:pt>
                <c:pt idx="19383">
                  <c:v>18.1875</c:v>
                </c:pt>
                <c:pt idx="19384">
                  <c:v>103.1875</c:v>
                </c:pt>
                <c:pt idx="19385">
                  <c:v>-9.8125</c:v>
                </c:pt>
                <c:pt idx="19386">
                  <c:v>-31.8125</c:v>
                </c:pt>
                <c:pt idx="19387">
                  <c:v>-80.8125</c:v>
                </c:pt>
                <c:pt idx="19388">
                  <c:v>-8.8125</c:v>
                </c:pt>
                <c:pt idx="19389">
                  <c:v>27.1875</c:v>
                </c:pt>
                <c:pt idx="19390">
                  <c:v>4.1875</c:v>
                </c:pt>
                <c:pt idx="19391">
                  <c:v>41.1875</c:v>
                </c:pt>
                <c:pt idx="19392">
                  <c:v>37.1875</c:v>
                </c:pt>
                <c:pt idx="19393">
                  <c:v>-84.8125</c:v>
                </c:pt>
                <c:pt idx="19394">
                  <c:v>-6.8125</c:v>
                </c:pt>
                <c:pt idx="19395">
                  <c:v>13.1875</c:v>
                </c:pt>
                <c:pt idx="19396">
                  <c:v>-12.8125</c:v>
                </c:pt>
                <c:pt idx="19397">
                  <c:v>-9.8125</c:v>
                </c:pt>
                <c:pt idx="19398">
                  <c:v>13.1875</c:v>
                </c:pt>
                <c:pt idx="19399">
                  <c:v>-15.8125</c:v>
                </c:pt>
                <c:pt idx="19400">
                  <c:v>-61.8125</c:v>
                </c:pt>
                <c:pt idx="19401">
                  <c:v>81.1875</c:v>
                </c:pt>
                <c:pt idx="19402">
                  <c:v>12.1875</c:v>
                </c:pt>
                <c:pt idx="19403">
                  <c:v>98.1875</c:v>
                </c:pt>
                <c:pt idx="19404">
                  <c:v>52.1875</c:v>
                </c:pt>
                <c:pt idx="19405">
                  <c:v>-79.8125</c:v>
                </c:pt>
                <c:pt idx="19406">
                  <c:v>-0.8125</c:v>
                </c:pt>
                <c:pt idx="19407">
                  <c:v>29.1875</c:v>
                </c:pt>
                <c:pt idx="19408">
                  <c:v>-11.8125</c:v>
                </c:pt>
                <c:pt idx="19409">
                  <c:v>10.1875</c:v>
                </c:pt>
                <c:pt idx="19410">
                  <c:v>-32.8125</c:v>
                </c:pt>
                <c:pt idx="19411">
                  <c:v>18.1875</c:v>
                </c:pt>
                <c:pt idx="19412">
                  <c:v>-27.8125</c:v>
                </c:pt>
                <c:pt idx="19413">
                  <c:v>-3.8125</c:v>
                </c:pt>
                <c:pt idx="19414">
                  <c:v>-21.8125</c:v>
                </c:pt>
                <c:pt idx="19415">
                  <c:v>-48.8125</c:v>
                </c:pt>
                <c:pt idx="19416">
                  <c:v>9.1875</c:v>
                </c:pt>
                <c:pt idx="19417">
                  <c:v>26.1875</c:v>
                </c:pt>
                <c:pt idx="19418">
                  <c:v>46.1875</c:v>
                </c:pt>
                <c:pt idx="19419">
                  <c:v>-74.8125</c:v>
                </c:pt>
                <c:pt idx="19420">
                  <c:v>24.1875</c:v>
                </c:pt>
                <c:pt idx="19421">
                  <c:v>-1.8125</c:v>
                </c:pt>
                <c:pt idx="19422">
                  <c:v>-36.8125</c:v>
                </c:pt>
                <c:pt idx="19423">
                  <c:v>76.1875</c:v>
                </c:pt>
                <c:pt idx="19424">
                  <c:v>5.1875</c:v>
                </c:pt>
                <c:pt idx="19425">
                  <c:v>91.1875</c:v>
                </c:pt>
                <c:pt idx="19426">
                  <c:v>-98.8125</c:v>
                </c:pt>
                <c:pt idx="19427">
                  <c:v>5.1875</c:v>
                </c:pt>
                <c:pt idx="19428">
                  <c:v>2.1875</c:v>
                </c:pt>
                <c:pt idx="19429">
                  <c:v>-83.8125</c:v>
                </c:pt>
                <c:pt idx="19430">
                  <c:v>-102.8125</c:v>
                </c:pt>
                <c:pt idx="19431">
                  <c:v>-3.8125</c:v>
                </c:pt>
                <c:pt idx="19432">
                  <c:v>-68.8125</c:v>
                </c:pt>
                <c:pt idx="19433">
                  <c:v>-15.8125</c:v>
                </c:pt>
                <c:pt idx="19434">
                  <c:v>34.1875</c:v>
                </c:pt>
                <c:pt idx="19435">
                  <c:v>-109.8125</c:v>
                </c:pt>
                <c:pt idx="19436">
                  <c:v>24.1875</c:v>
                </c:pt>
                <c:pt idx="19437">
                  <c:v>54.1875</c:v>
                </c:pt>
                <c:pt idx="19438">
                  <c:v>-47.8125</c:v>
                </c:pt>
                <c:pt idx="19439">
                  <c:v>58.1875</c:v>
                </c:pt>
                <c:pt idx="19440">
                  <c:v>3.1875</c:v>
                </c:pt>
                <c:pt idx="19441">
                  <c:v>52.1875</c:v>
                </c:pt>
                <c:pt idx="19442">
                  <c:v>62.1875</c:v>
                </c:pt>
                <c:pt idx="19443">
                  <c:v>29.1875</c:v>
                </c:pt>
                <c:pt idx="19444">
                  <c:v>26.1875</c:v>
                </c:pt>
                <c:pt idx="19445">
                  <c:v>-42.8125</c:v>
                </c:pt>
                <c:pt idx="19446">
                  <c:v>-44.8125</c:v>
                </c:pt>
                <c:pt idx="19447">
                  <c:v>44.1875</c:v>
                </c:pt>
                <c:pt idx="19448">
                  <c:v>32.1875</c:v>
                </c:pt>
                <c:pt idx="19449">
                  <c:v>2.1875</c:v>
                </c:pt>
                <c:pt idx="19450">
                  <c:v>-67.8125</c:v>
                </c:pt>
                <c:pt idx="19451">
                  <c:v>-97.75390625</c:v>
                </c:pt>
                <c:pt idx="19452">
                  <c:v>25.24609375</c:v>
                </c:pt>
                <c:pt idx="19453">
                  <c:v>118.2460938</c:v>
                </c:pt>
                <c:pt idx="19454">
                  <c:v>13.24609375</c:v>
                </c:pt>
                <c:pt idx="19455">
                  <c:v>42.24609375</c:v>
                </c:pt>
                <c:pt idx="19456">
                  <c:v>-38.75390625</c:v>
                </c:pt>
                <c:pt idx="19457">
                  <c:v>-66.75390625</c:v>
                </c:pt>
                <c:pt idx="19458">
                  <c:v>-66.75390625</c:v>
                </c:pt>
                <c:pt idx="19459">
                  <c:v>-24.75390625</c:v>
                </c:pt>
                <c:pt idx="19460">
                  <c:v>33.24609375</c:v>
                </c:pt>
                <c:pt idx="19461">
                  <c:v>79.24609375</c:v>
                </c:pt>
                <c:pt idx="19462">
                  <c:v>15.24609375</c:v>
                </c:pt>
                <c:pt idx="19463">
                  <c:v>37.24609375</c:v>
                </c:pt>
                <c:pt idx="19464">
                  <c:v>80.24609375</c:v>
                </c:pt>
                <c:pt idx="19465">
                  <c:v>-7.75390625</c:v>
                </c:pt>
                <c:pt idx="19466">
                  <c:v>28.24609375</c:v>
                </c:pt>
                <c:pt idx="19467">
                  <c:v>-7.75390625</c:v>
                </c:pt>
                <c:pt idx="19468">
                  <c:v>-31.75390625</c:v>
                </c:pt>
                <c:pt idx="19469">
                  <c:v>-12.75390625</c:v>
                </c:pt>
                <c:pt idx="19470">
                  <c:v>16.24609375</c:v>
                </c:pt>
                <c:pt idx="19471">
                  <c:v>28.24609375</c:v>
                </c:pt>
                <c:pt idx="19472">
                  <c:v>24.24609375</c:v>
                </c:pt>
                <c:pt idx="19473">
                  <c:v>64.24609375</c:v>
                </c:pt>
                <c:pt idx="19474">
                  <c:v>-62.75390625</c:v>
                </c:pt>
                <c:pt idx="19475">
                  <c:v>44.24609375</c:v>
                </c:pt>
                <c:pt idx="19476">
                  <c:v>72.24609375</c:v>
                </c:pt>
                <c:pt idx="19477">
                  <c:v>14.24609375</c:v>
                </c:pt>
                <c:pt idx="19478">
                  <c:v>12.24609375</c:v>
                </c:pt>
                <c:pt idx="19479">
                  <c:v>-22.75390625</c:v>
                </c:pt>
                <c:pt idx="19480">
                  <c:v>13.24609375</c:v>
                </c:pt>
                <c:pt idx="19481">
                  <c:v>-25.75390625</c:v>
                </c:pt>
                <c:pt idx="19482">
                  <c:v>1.24609375</c:v>
                </c:pt>
                <c:pt idx="19483">
                  <c:v>28.24609375</c:v>
                </c:pt>
                <c:pt idx="19484">
                  <c:v>-7.75390625</c:v>
                </c:pt>
                <c:pt idx="19485">
                  <c:v>-79.75390625</c:v>
                </c:pt>
                <c:pt idx="19486">
                  <c:v>-12.75390625</c:v>
                </c:pt>
                <c:pt idx="19487">
                  <c:v>32.24609375</c:v>
                </c:pt>
                <c:pt idx="19488">
                  <c:v>-17.75390625</c:v>
                </c:pt>
                <c:pt idx="19489">
                  <c:v>7.24609375</c:v>
                </c:pt>
                <c:pt idx="19490">
                  <c:v>-31.75390625</c:v>
                </c:pt>
                <c:pt idx="19491">
                  <c:v>28.24609375</c:v>
                </c:pt>
                <c:pt idx="19492">
                  <c:v>84.24609375</c:v>
                </c:pt>
                <c:pt idx="19493">
                  <c:v>23.24609375</c:v>
                </c:pt>
                <c:pt idx="19494">
                  <c:v>68.24609375</c:v>
                </c:pt>
                <c:pt idx="19495">
                  <c:v>-32.75390625</c:v>
                </c:pt>
                <c:pt idx="19496">
                  <c:v>28.24609375</c:v>
                </c:pt>
                <c:pt idx="19497">
                  <c:v>3.24609375</c:v>
                </c:pt>
                <c:pt idx="19498">
                  <c:v>16.24609375</c:v>
                </c:pt>
                <c:pt idx="19499">
                  <c:v>-7.75390625</c:v>
                </c:pt>
                <c:pt idx="19500">
                  <c:v>8.24609375</c:v>
                </c:pt>
                <c:pt idx="19501">
                  <c:v>-41.75390625</c:v>
                </c:pt>
                <c:pt idx="19502">
                  <c:v>2.24609375</c:v>
                </c:pt>
                <c:pt idx="19503">
                  <c:v>-74.75390625</c:v>
                </c:pt>
                <c:pt idx="19504">
                  <c:v>-23.75390625</c:v>
                </c:pt>
                <c:pt idx="19505">
                  <c:v>-21.75390625</c:v>
                </c:pt>
                <c:pt idx="19506">
                  <c:v>-30.75390625</c:v>
                </c:pt>
                <c:pt idx="19507">
                  <c:v>2.24609375</c:v>
                </c:pt>
                <c:pt idx="19508">
                  <c:v>64.24609375</c:v>
                </c:pt>
                <c:pt idx="19509">
                  <c:v>0.24609375</c:v>
                </c:pt>
                <c:pt idx="19510">
                  <c:v>70.24609375</c:v>
                </c:pt>
                <c:pt idx="19511">
                  <c:v>-16.75390625</c:v>
                </c:pt>
                <c:pt idx="19512">
                  <c:v>-10.75390625</c:v>
                </c:pt>
                <c:pt idx="19513">
                  <c:v>1.24609375</c:v>
                </c:pt>
                <c:pt idx="19514">
                  <c:v>-6.75390625</c:v>
                </c:pt>
                <c:pt idx="19515">
                  <c:v>-10.75390625</c:v>
                </c:pt>
                <c:pt idx="19516">
                  <c:v>72.24609375</c:v>
                </c:pt>
                <c:pt idx="19517">
                  <c:v>-13.75390625</c:v>
                </c:pt>
                <c:pt idx="19518">
                  <c:v>-40.75390625</c:v>
                </c:pt>
                <c:pt idx="19519">
                  <c:v>-27.75390625</c:v>
                </c:pt>
                <c:pt idx="19520">
                  <c:v>-81.75390625</c:v>
                </c:pt>
                <c:pt idx="19521">
                  <c:v>56.24609375</c:v>
                </c:pt>
                <c:pt idx="19522">
                  <c:v>27.24609375</c:v>
                </c:pt>
                <c:pt idx="19523">
                  <c:v>24.24609375</c:v>
                </c:pt>
                <c:pt idx="19524">
                  <c:v>22.24609375</c:v>
                </c:pt>
                <c:pt idx="19525">
                  <c:v>15.24609375</c:v>
                </c:pt>
                <c:pt idx="19526">
                  <c:v>-4.75390625</c:v>
                </c:pt>
                <c:pt idx="19527">
                  <c:v>9.24609375</c:v>
                </c:pt>
                <c:pt idx="19528">
                  <c:v>47.24609375</c:v>
                </c:pt>
                <c:pt idx="19529">
                  <c:v>98.24609375</c:v>
                </c:pt>
                <c:pt idx="19530">
                  <c:v>-32.05859375</c:v>
                </c:pt>
                <c:pt idx="19531">
                  <c:v>-30.05859375</c:v>
                </c:pt>
                <c:pt idx="19532">
                  <c:v>5.94140625</c:v>
                </c:pt>
                <c:pt idx="19533">
                  <c:v>34.94140625</c:v>
                </c:pt>
                <c:pt idx="19534">
                  <c:v>-41.05859375</c:v>
                </c:pt>
                <c:pt idx="19535">
                  <c:v>11.94140625</c:v>
                </c:pt>
                <c:pt idx="19536">
                  <c:v>37.94140625</c:v>
                </c:pt>
                <c:pt idx="19537">
                  <c:v>-55.05859375</c:v>
                </c:pt>
                <c:pt idx="19538">
                  <c:v>45.94140625</c:v>
                </c:pt>
                <c:pt idx="19539">
                  <c:v>1.94140625</c:v>
                </c:pt>
                <c:pt idx="19540">
                  <c:v>27.94140625</c:v>
                </c:pt>
                <c:pt idx="19541">
                  <c:v>-46.05859375</c:v>
                </c:pt>
                <c:pt idx="19542">
                  <c:v>64.94140625</c:v>
                </c:pt>
                <c:pt idx="19543">
                  <c:v>-2.05859375</c:v>
                </c:pt>
                <c:pt idx="19544">
                  <c:v>19.94140625</c:v>
                </c:pt>
                <c:pt idx="19545">
                  <c:v>-16.05859375</c:v>
                </c:pt>
                <c:pt idx="19546">
                  <c:v>-48.05859375</c:v>
                </c:pt>
                <c:pt idx="19547">
                  <c:v>11.94140625</c:v>
                </c:pt>
                <c:pt idx="19548">
                  <c:v>-17.05859375</c:v>
                </c:pt>
                <c:pt idx="19549">
                  <c:v>0.94140625</c:v>
                </c:pt>
                <c:pt idx="19550">
                  <c:v>21.94140625</c:v>
                </c:pt>
                <c:pt idx="19551">
                  <c:v>27.94140625</c:v>
                </c:pt>
                <c:pt idx="19552">
                  <c:v>-9.05859375</c:v>
                </c:pt>
                <c:pt idx="19553">
                  <c:v>-83.05859375</c:v>
                </c:pt>
                <c:pt idx="19554">
                  <c:v>10.94140625</c:v>
                </c:pt>
                <c:pt idx="19555">
                  <c:v>97.94140625</c:v>
                </c:pt>
                <c:pt idx="19556">
                  <c:v>3.94140625</c:v>
                </c:pt>
                <c:pt idx="19557">
                  <c:v>-17.05859375</c:v>
                </c:pt>
                <c:pt idx="19558">
                  <c:v>-53.05859375</c:v>
                </c:pt>
                <c:pt idx="19559">
                  <c:v>-37.05859375</c:v>
                </c:pt>
                <c:pt idx="19560">
                  <c:v>-26.05859375</c:v>
                </c:pt>
                <c:pt idx="19561">
                  <c:v>-2.05859375</c:v>
                </c:pt>
                <c:pt idx="19562">
                  <c:v>0.94140625</c:v>
                </c:pt>
                <c:pt idx="19563">
                  <c:v>-43.05859375</c:v>
                </c:pt>
                <c:pt idx="19564">
                  <c:v>20.94140625</c:v>
                </c:pt>
                <c:pt idx="19565">
                  <c:v>-6.05859375</c:v>
                </c:pt>
                <c:pt idx="19566">
                  <c:v>-2.05859375</c:v>
                </c:pt>
                <c:pt idx="19567">
                  <c:v>-8.05859375</c:v>
                </c:pt>
                <c:pt idx="19568">
                  <c:v>29.94140625</c:v>
                </c:pt>
                <c:pt idx="19569">
                  <c:v>68.94140625</c:v>
                </c:pt>
                <c:pt idx="19570">
                  <c:v>74.94140625</c:v>
                </c:pt>
                <c:pt idx="19571">
                  <c:v>-35.05859375</c:v>
                </c:pt>
                <c:pt idx="19572">
                  <c:v>-33.05859375</c:v>
                </c:pt>
                <c:pt idx="19573">
                  <c:v>-75.05859375</c:v>
                </c:pt>
                <c:pt idx="19574">
                  <c:v>-14.05859375</c:v>
                </c:pt>
                <c:pt idx="19575">
                  <c:v>44.94140625</c:v>
                </c:pt>
                <c:pt idx="19576">
                  <c:v>7.94140625</c:v>
                </c:pt>
                <c:pt idx="19577">
                  <c:v>26.94140625</c:v>
                </c:pt>
                <c:pt idx="19578">
                  <c:v>-23.05859375</c:v>
                </c:pt>
                <c:pt idx="19579">
                  <c:v>73.94140625</c:v>
                </c:pt>
                <c:pt idx="19580">
                  <c:v>-37.05859375</c:v>
                </c:pt>
                <c:pt idx="19581">
                  <c:v>-34.05859375</c:v>
                </c:pt>
                <c:pt idx="19582">
                  <c:v>-14.05859375</c:v>
                </c:pt>
                <c:pt idx="19583">
                  <c:v>-57.05859375</c:v>
                </c:pt>
                <c:pt idx="19584">
                  <c:v>45.94140625</c:v>
                </c:pt>
                <c:pt idx="19585">
                  <c:v>38.94140625</c:v>
                </c:pt>
                <c:pt idx="19586">
                  <c:v>19.94140625</c:v>
                </c:pt>
                <c:pt idx="19587">
                  <c:v>-71.05859375</c:v>
                </c:pt>
                <c:pt idx="19588">
                  <c:v>52.94140625</c:v>
                </c:pt>
                <c:pt idx="19589">
                  <c:v>49.94140625</c:v>
                </c:pt>
                <c:pt idx="19590">
                  <c:v>81.94140625</c:v>
                </c:pt>
                <c:pt idx="19591">
                  <c:v>0.94140625</c:v>
                </c:pt>
                <c:pt idx="19592">
                  <c:v>55.94140625</c:v>
                </c:pt>
                <c:pt idx="19593">
                  <c:v>44.94140625</c:v>
                </c:pt>
                <c:pt idx="19594">
                  <c:v>5.94140625</c:v>
                </c:pt>
                <c:pt idx="19595">
                  <c:v>-26.05859375</c:v>
                </c:pt>
                <c:pt idx="19596">
                  <c:v>-61.05859375</c:v>
                </c:pt>
                <c:pt idx="19597">
                  <c:v>4.94140625</c:v>
                </c:pt>
                <c:pt idx="19598">
                  <c:v>-29.05859375</c:v>
                </c:pt>
                <c:pt idx="19599">
                  <c:v>-13.05859375</c:v>
                </c:pt>
                <c:pt idx="19600">
                  <c:v>-27.05859375</c:v>
                </c:pt>
                <c:pt idx="19601">
                  <c:v>45.94140625</c:v>
                </c:pt>
                <c:pt idx="19602">
                  <c:v>29.94140625</c:v>
                </c:pt>
                <c:pt idx="19603">
                  <c:v>-18.05859375</c:v>
                </c:pt>
                <c:pt idx="19604">
                  <c:v>30.94140625</c:v>
                </c:pt>
                <c:pt idx="19605">
                  <c:v>1.94140625</c:v>
                </c:pt>
                <c:pt idx="19606">
                  <c:v>-6.05859375</c:v>
                </c:pt>
                <c:pt idx="19607">
                  <c:v>-26.05859375</c:v>
                </c:pt>
                <c:pt idx="19608">
                  <c:v>30.94140625</c:v>
                </c:pt>
                <c:pt idx="19609">
                  <c:v>3.94140625</c:v>
                </c:pt>
                <c:pt idx="19610">
                  <c:v>-63.765625</c:v>
                </c:pt>
                <c:pt idx="19611">
                  <c:v>-44.765625</c:v>
                </c:pt>
                <c:pt idx="19612">
                  <c:v>-4.765625</c:v>
                </c:pt>
                <c:pt idx="19613">
                  <c:v>-38.765625</c:v>
                </c:pt>
                <c:pt idx="19614">
                  <c:v>30.234375</c:v>
                </c:pt>
                <c:pt idx="19615">
                  <c:v>-96.765625</c:v>
                </c:pt>
                <c:pt idx="19616">
                  <c:v>46.234375</c:v>
                </c:pt>
                <c:pt idx="19617">
                  <c:v>51.234375</c:v>
                </c:pt>
                <c:pt idx="19618">
                  <c:v>-9.765625</c:v>
                </c:pt>
                <c:pt idx="19619">
                  <c:v>12.234375</c:v>
                </c:pt>
                <c:pt idx="19620">
                  <c:v>-18.765625</c:v>
                </c:pt>
                <c:pt idx="19621">
                  <c:v>26.234375</c:v>
                </c:pt>
                <c:pt idx="19622">
                  <c:v>-66.765625</c:v>
                </c:pt>
                <c:pt idx="19623">
                  <c:v>-44.765625</c:v>
                </c:pt>
                <c:pt idx="19624">
                  <c:v>47.234375</c:v>
                </c:pt>
                <c:pt idx="19625">
                  <c:v>48.234375</c:v>
                </c:pt>
                <c:pt idx="19626">
                  <c:v>71.234375</c:v>
                </c:pt>
                <c:pt idx="19627">
                  <c:v>-20.765625</c:v>
                </c:pt>
                <c:pt idx="19628">
                  <c:v>47.234375</c:v>
                </c:pt>
                <c:pt idx="19629">
                  <c:v>47.234375</c:v>
                </c:pt>
                <c:pt idx="19630">
                  <c:v>38.234375</c:v>
                </c:pt>
                <c:pt idx="19631">
                  <c:v>20.234375</c:v>
                </c:pt>
                <c:pt idx="19632">
                  <c:v>59.234375</c:v>
                </c:pt>
                <c:pt idx="19633">
                  <c:v>-21.765625</c:v>
                </c:pt>
                <c:pt idx="19634">
                  <c:v>-60.765625</c:v>
                </c:pt>
                <c:pt idx="19635">
                  <c:v>-80.765625</c:v>
                </c:pt>
                <c:pt idx="19636">
                  <c:v>0.234375</c:v>
                </c:pt>
                <c:pt idx="19637">
                  <c:v>21.234375</c:v>
                </c:pt>
                <c:pt idx="19638">
                  <c:v>91.234375</c:v>
                </c:pt>
                <c:pt idx="19639">
                  <c:v>91.234375</c:v>
                </c:pt>
                <c:pt idx="19640">
                  <c:v>80.234375</c:v>
                </c:pt>
                <c:pt idx="19641">
                  <c:v>-89.765625</c:v>
                </c:pt>
                <c:pt idx="19642">
                  <c:v>1.234375</c:v>
                </c:pt>
                <c:pt idx="19643">
                  <c:v>-137.765625</c:v>
                </c:pt>
                <c:pt idx="19644">
                  <c:v>23.234375</c:v>
                </c:pt>
                <c:pt idx="19645">
                  <c:v>31.234375</c:v>
                </c:pt>
                <c:pt idx="19646">
                  <c:v>-1.765625</c:v>
                </c:pt>
                <c:pt idx="19647">
                  <c:v>-13.765625</c:v>
                </c:pt>
                <c:pt idx="19648">
                  <c:v>63.234375</c:v>
                </c:pt>
                <c:pt idx="19649">
                  <c:v>8.234375</c:v>
                </c:pt>
                <c:pt idx="19650">
                  <c:v>3.234375</c:v>
                </c:pt>
                <c:pt idx="19651">
                  <c:v>-59.765625</c:v>
                </c:pt>
                <c:pt idx="19652">
                  <c:v>37.234375</c:v>
                </c:pt>
                <c:pt idx="19653">
                  <c:v>-5.765625</c:v>
                </c:pt>
                <c:pt idx="19654">
                  <c:v>73.234375</c:v>
                </c:pt>
                <c:pt idx="19655">
                  <c:v>-60.765625</c:v>
                </c:pt>
                <c:pt idx="19656">
                  <c:v>-60.765625</c:v>
                </c:pt>
                <c:pt idx="19657">
                  <c:v>32.234375</c:v>
                </c:pt>
                <c:pt idx="19658">
                  <c:v>-3.765625</c:v>
                </c:pt>
                <c:pt idx="19659">
                  <c:v>-3.765625</c:v>
                </c:pt>
                <c:pt idx="19660">
                  <c:v>49.234375</c:v>
                </c:pt>
                <c:pt idx="19661">
                  <c:v>-69.765625</c:v>
                </c:pt>
                <c:pt idx="19662">
                  <c:v>-6.765625</c:v>
                </c:pt>
                <c:pt idx="19663">
                  <c:v>-6.765625</c:v>
                </c:pt>
                <c:pt idx="19664">
                  <c:v>-3.765625</c:v>
                </c:pt>
                <c:pt idx="19665">
                  <c:v>-74.765625</c:v>
                </c:pt>
                <c:pt idx="19666">
                  <c:v>50.234375</c:v>
                </c:pt>
                <c:pt idx="19667">
                  <c:v>-47.765625</c:v>
                </c:pt>
                <c:pt idx="19668">
                  <c:v>16.234375</c:v>
                </c:pt>
                <c:pt idx="19669">
                  <c:v>35.234375</c:v>
                </c:pt>
                <c:pt idx="19670">
                  <c:v>94.234375</c:v>
                </c:pt>
                <c:pt idx="19671">
                  <c:v>-7.765625</c:v>
                </c:pt>
                <c:pt idx="19672">
                  <c:v>21.234375</c:v>
                </c:pt>
                <c:pt idx="19673">
                  <c:v>-61.765625</c:v>
                </c:pt>
                <c:pt idx="19674">
                  <c:v>51.234375</c:v>
                </c:pt>
                <c:pt idx="19675">
                  <c:v>26.234375</c:v>
                </c:pt>
                <c:pt idx="19676">
                  <c:v>-75.765625</c:v>
                </c:pt>
                <c:pt idx="19677">
                  <c:v>-111.765625</c:v>
                </c:pt>
                <c:pt idx="19678">
                  <c:v>-62.765625</c:v>
                </c:pt>
                <c:pt idx="19679">
                  <c:v>49.234375</c:v>
                </c:pt>
                <c:pt idx="19680">
                  <c:v>-7.765625</c:v>
                </c:pt>
                <c:pt idx="19681">
                  <c:v>8.234375</c:v>
                </c:pt>
                <c:pt idx="19682">
                  <c:v>2.234375</c:v>
                </c:pt>
                <c:pt idx="19683">
                  <c:v>58.16796875</c:v>
                </c:pt>
                <c:pt idx="19684">
                  <c:v>-42.83203125</c:v>
                </c:pt>
                <c:pt idx="19685">
                  <c:v>39.16796875</c:v>
                </c:pt>
                <c:pt idx="19686">
                  <c:v>-9.83203125</c:v>
                </c:pt>
                <c:pt idx="19687">
                  <c:v>73.16796875</c:v>
                </c:pt>
                <c:pt idx="19688">
                  <c:v>-37.83203125</c:v>
                </c:pt>
                <c:pt idx="19689">
                  <c:v>25.16796875</c:v>
                </c:pt>
                <c:pt idx="19690">
                  <c:v>29.16796875</c:v>
                </c:pt>
                <c:pt idx="19691">
                  <c:v>28.16796875</c:v>
                </c:pt>
                <c:pt idx="19692">
                  <c:v>23.16796875</c:v>
                </c:pt>
                <c:pt idx="19693">
                  <c:v>-13.83203125</c:v>
                </c:pt>
                <c:pt idx="19694">
                  <c:v>10.16796875</c:v>
                </c:pt>
                <c:pt idx="19695">
                  <c:v>-28.83203125</c:v>
                </c:pt>
                <c:pt idx="19696">
                  <c:v>-66.83203125</c:v>
                </c:pt>
                <c:pt idx="19697">
                  <c:v>20.16796875</c:v>
                </c:pt>
                <c:pt idx="19698">
                  <c:v>-47.83203125</c:v>
                </c:pt>
                <c:pt idx="19699">
                  <c:v>-17.83203125</c:v>
                </c:pt>
                <c:pt idx="19700">
                  <c:v>96.16796875</c:v>
                </c:pt>
                <c:pt idx="19701">
                  <c:v>12.16796875</c:v>
                </c:pt>
                <c:pt idx="19702">
                  <c:v>68.16796875</c:v>
                </c:pt>
                <c:pt idx="19703">
                  <c:v>42.16796875</c:v>
                </c:pt>
                <c:pt idx="19704">
                  <c:v>-37.83203125</c:v>
                </c:pt>
                <c:pt idx="19705">
                  <c:v>-62.83203125</c:v>
                </c:pt>
                <c:pt idx="19706">
                  <c:v>-3.83203125</c:v>
                </c:pt>
                <c:pt idx="19707">
                  <c:v>1.16796875</c:v>
                </c:pt>
                <c:pt idx="19708">
                  <c:v>-104.8320312</c:v>
                </c:pt>
                <c:pt idx="19709">
                  <c:v>-40.83203125</c:v>
                </c:pt>
                <c:pt idx="19710">
                  <c:v>-67.83203125</c:v>
                </c:pt>
                <c:pt idx="19711">
                  <c:v>7.16796875</c:v>
                </c:pt>
                <c:pt idx="19712">
                  <c:v>32.16796875</c:v>
                </c:pt>
                <c:pt idx="19713">
                  <c:v>-27.83203125</c:v>
                </c:pt>
                <c:pt idx="19714">
                  <c:v>28.16796875</c:v>
                </c:pt>
                <c:pt idx="19715">
                  <c:v>68.16796875</c:v>
                </c:pt>
                <c:pt idx="19716">
                  <c:v>136.16796880000001</c:v>
                </c:pt>
                <c:pt idx="19717">
                  <c:v>27.16796875</c:v>
                </c:pt>
                <c:pt idx="19718">
                  <c:v>-60.83203125</c:v>
                </c:pt>
                <c:pt idx="19719">
                  <c:v>-59.83203125</c:v>
                </c:pt>
                <c:pt idx="19720">
                  <c:v>20.16796875</c:v>
                </c:pt>
                <c:pt idx="19721">
                  <c:v>4.16796875</c:v>
                </c:pt>
                <c:pt idx="19722">
                  <c:v>-31.83203125</c:v>
                </c:pt>
                <c:pt idx="19723">
                  <c:v>-22.83203125</c:v>
                </c:pt>
                <c:pt idx="19724">
                  <c:v>-72.83203125</c:v>
                </c:pt>
                <c:pt idx="19725">
                  <c:v>-14.83203125</c:v>
                </c:pt>
                <c:pt idx="19726">
                  <c:v>-30.83203125</c:v>
                </c:pt>
                <c:pt idx="19727">
                  <c:v>40.16796875</c:v>
                </c:pt>
                <c:pt idx="19728">
                  <c:v>13.16796875</c:v>
                </c:pt>
                <c:pt idx="19729">
                  <c:v>0.16796875</c:v>
                </c:pt>
                <c:pt idx="19730">
                  <c:v>-81.83203125</c:v>
                </c:pt>
                <c:pt idx="19731">
                  <c:v>-48.83203125</c:v>
                </c:pt>
                <c:pt idx="19732">
                  <c:v>-29.83203125</c:v>
                </c:pt>
                <c:pt idx="19733">
                  <c:v>4.16796875</c:v>
                </c:pt>
                <c:pt idx="19734">
                  <c:v>-14.83203125</c:v>
                </c:pt>
                <c:pt idx="19735">
                  <c:v>66.16796875</c:v>
                </c:pt>
                <c:pt idx="19736">
                  <c:v>-42.83203125</c:v>
                </c:pt>
                <c:pt idx="19737">
                  <c:v>105.1679688</c:v>
                </c:pt>
                <c:pt idx="19738">
                  <c:v>-3.83203125</c:v>
                </c:pt>
                <c:pt idx="19739">
                  <c:v>-8.83203125</c:v>
                </c:pt>
                <c:pt idx="19740">
                  <c:v>30.16796875</c:v>
                </c:pt>
                <c:pt idx="19741">
                  <c:v>18.16796875</c:v>
                </c:pt>
                <c:pt idx="19742">
                  <c:v>-32.83203125</c:v>
                </c:pt>
                <c:pt idx="19743">
                  <c:v>-24.83203125</c:v>
                </c:pt>
                <c:pt idx="19744">
                  <c:v>23.16796875</c:v>
                </c:pt>
                <c:pt idx="19745">
                  <c:v>-16.83203125</c:v>
                </c:pt>
                <c:pt idx="19746">
                  <c:v>56.16796875</c:v>
                </c:pt>
                <c:pt idx="19747">
                  <c:v>-3.83203125</c:v>
                </c:pt>
                <c:pt idx="19748">
                  <c:v>21.16796875</c:v>
                </c:pt>
                <c:pt idx="19749">
                  <c:v>-73.83203125</c:v>
                </c:pt>
                <c:pt idx="19750">
                  <c:v>46.16796875</c:v>
                </c:pt>
                <c:pt idx="19751">
                  <c:v>-26.83203125</c:v>
                </c:pt>
                <c:pt idx="19752">
                  <c:v>-23.83203125</c:v>
                </c:pt>
                <c:pt idx="19753">
                  <c:v>-19.83203125</c:v>
                </c:pt>
                <c:pt idx="19754">
                  <c:v>-23.83203125</c:v>
                </c:pt>
                <c:pt idx="19755">
                  <c:v>7.16796875</c:v>
                </c:pt>
                <c:pt idx="19756">
                  <c:v>-37.83203125</c:v>
                </c:pt>
                <c:pt idx="19757">
                  <c:v>14.16796875</c:v>
                </c:pt>
                <c:pt idx="19758">
                  <c:v>12.16796875</c:v>
                </c:pt>
                <c:pt idx="19759">
                  <c:v>79.16796875</c:v>
                </c:pt>
                <c:pt idx="19760">
                  <c:v>-7.83203125</c:v>
                </c:pt>
                <c:pt idx="19761">
                  <c:v>-26.83203125</c:v>
                </c:pt>
                <c:pt idx="19762">
                  <c:v>-51.83203125</c:v>
                </c:pt>
                <c:pt idx="19763">
                  <c:v>18.16796875</c:v>
                </c:pt>
                <c:pt idx="19764">
                  <c:v>-4.83203125</c:v>
                </c:pt>
                <c:pt idx="19765">
                  <c:v>7.16796875</c:v>
                </c:pt>
                <c:pt idx="19766">
                  <c:v>-29.83203125</c:v>
                </c:pt>
                <c:pt idx="19767">
                  <c:v>-7.83203125</c:v>
                </c:pt>
                <c:pt idx="19768">
                  <c:v>47.16796875</c:v>
                </c:pt>
                <c:pt idx="19769">
                  <c:v>-11.83203125</c:v>
                </c:pt>
                <c:pt idx="19770">
                  <c:v>-20.83203125</c:v>
                </c:pt>
                <c:pt idx="19771">
                  <c:v>-16.83203125</c:v>
                </c:pt>
                <c:pt idx="19772">
                  <c:v>72.16796875</c:v>
                </c:pt>
                <c:pt idx="19773">
                  <c:v>18.12890625</c:v>
                </c:pt>
                <c:pt idx="19774">
                  <c:v>47.12890625</c:v>
                </c:pt>
                <c:pt idx="19775">
                  <c:v>-65.87109375</c:v>
                </c:pt>
                <c:pt idx="19776">
                  <c:v>-29.87109375</c:v>
                </c:pt>
                <c:pt idx="19777">
                  <c:v>-7.87109375</c:v>
                </c:pt>
                <c:pt idx="19778">
                  <c:v>50.12890625</c:v>
                </c:pt>
                <c:pt idx="19779">
                  <c:v>36.12890625</c:v>
                </c:pt>
                <c:pt idx="19780">
                  <c:v>-34.87109375</c:v>
                </c:pt>
                <c:pt idx="19781">
                  <c:v>6.12890625</c:v>
                </c:pt>
                <c:pt idx="19782">
                  <c:v>72.12890625</c:v>
                </c:pt>
                <c:pt idx="19783">
                  <c:v>69.12890625</c:v>
                </c:pt>
                <c:pt idx="19784">
                  <c:v>-1.87109375</c:v>
                </c:pt>
                <c:pt idx="19785">
                  <c:v>-50.87109375</c:v>
                </c:pt>
                <c:pt idx="19786">
                  <c:v>-38.87109375</c:v>
                </c:pt>
                <c:pt idx="19787">
                  <c:v>23.12890625</c:v>
                </c:pt>
                <c:pt idx="19788">
                  <c:v>43.12890625</c:v>
                </c:pt>
                <c:pt idx="19789">
                  <c:v>79.12890625</c:v>
                </c:pt>
                <c:pt idx="19790">
                  <c:v>27.12890625</c:v>
                </c:pt>
                <c:pt idx="19791">
                  <c:v>-51.87109375</c:v>
                </c:pt>
                <c:pt idx="19792">
                  <c:v>55.12890625</c:v>
                </c:pt>
                <c:pt idx="19793">
                  <c:v>-51.87109375</c:v>
                </c:pt>
                <c:pt idx="19794">
                  <c:v>39.12890625</c:v>
                </c:pt>
                <c:pt idx="19795">
                  <c:v>39.12890625</c:v>
                </c:pt>
                <c:pt idx="19796">
                  <c:v>-43.87109375</c:v>
                </c:pt>
                <c:pt idx="19797">
                  <c:v>-21.87109375</c:v>
                </c:pt>
                <c:pt idx="19798">
                  <c:v>19.12890625</c:v>
                </c:pt>
                <c:pt idx="19799">
                  <c:v>-45.87109375</c:v>
                </c:pt>
                <c:pt idx="19800">
                  <c:v>44.12890625</c:v>
                </c:pt>
                <c:pt idx="19801">
                  <c:v>29.12890625</c:v>
                </c:pt>
                <c:pt idx="19802">
                  <c:v>-65.87109375</c:v>
                </c:pt>
                <c:pt idx="19803">
                  <c:v>9.12890625</c:v>
                </c:pt>
                <c:pt idx="19804">
                  <c:v>26.12890625</c:v>
                </c:pt>
                <c:pt idx="19805">
                  <c:v>-18.87109375</c:v>
                </c:pt>
                <c:pt idx="19806">
                  <c:v>-25.87109375</c:v>
                </c:pt>
                <c:pt idx="19807">
                  <c:v>-10.87109375</c:v>
                </c:pt>
                <c:pt idx="19808">
                  <c:v>-61.87109375</c:v>
                </c:pt>
                <c:pt idx="19809">
                  <c:v>-16.87109375</c:v>
                </c:pt>
                <c:pt idx="19810">
                  <c:v>-45.87109375</c:v>
                </c:pt>
                <c:pt idx="19811">
                  <c:v>8.12890625</c:v>
                </c:pt>
                <c:pt idx="19812">
                  <c:v>-19.87109375</c:v>
                </c:pt>
                <c:pt idx="19813">
                  <c:v>-47.87109375</c:v>
                </c:pt>
                <c:pt idx="19814">
                  <c:v>-72.87109375</c:v>
                </c:pt>
                <c:pt idx="19815">
                  <c:v>7.12890625</c:v>
                </c:pt>
                <c:pt idx="19816">
                  <c:v>-39.87109375</c:v>
                </c:pt>
                <c:pt idx="19817">
                  <c:v>30.12890625</c:v>
                </c:pt>
                <c:pt idx="19818">
                  <c:v>-11.87109375</c:v>
                </c:pt>
                <c:pt idx="19819">
                  <c:v>18.12890625</c:v>
                </c:pt>
                <c:pt idx="19820">
                  <c:v>-81.87109375</c:v>
                </c:pt>
                <c:pt idx="19821">
                  <c:v>24.12890625</c:v>
                </c:pt>
                <c:pt idx="19822">
                  <c:v>-62.87109375</c:v>
                </c:pt>
                <c:pt idx="19823">
                  <c:v>-3.87109375</c:v>
                </c:pt>
                <c:pt idx="19824">
                  <c:v>-36.87109375</c:v>
                </c:pt>
                <c:pt idx="19825">
                  <c:v>44.12890625</c:v>
                </c:pt>
                <c:pt idx="19826">
                  <c:v>-19.87109375</c:v>
                </c:pt>
                <c:pt idx="19827">
                  <c:v>-67.87109375</c:v>
                </c:pt>
                <c:pt idx="19828">
                  <c:v>-66.87109375</c:v>
                </c:pt>
                <c:pt idx="19829">
                  <c:v>7.12890625</c:v>
                </c:pt>
                <c:pt idx="19830">
                  <c:v>-42.87109375</c:v>
                </c:pt>
                <c:pt idx="19831">
                  <c:v>21.12890625</c:v>
                </c:pt>
                <c:pt idx="19832">
                  <c:v>79.12890625</c:v>
                </c:pt>
                <c:pt idx="19833">
                  <c:v>-46.87109375</c:v>
                </c:pt>
                <c:pt idx="19834">
                  <c:v>11.12890625</c:v>
                </c:pt>
                <c:pt idx="19835">
                  <c:v>-25.87109375</c:v>
                </c:pt>
                <c:pt idx="19836">
                  <c:v>55.12890625</c:v>
                </c:pt>
                <c:pt idx="19837">
                  <c:v>-55.87109375</c:v>
                </c:pt>
                <c:pt idx="19838">
                  <c:v>-27.87109375</c:v>
                </c:pt>
                <c:pt idx="19839">
                  <c:v>28.12890625</c:v>
                </c:pt>
                <c:pt idx="19840">
                  <c:v>25.12890625</c:v>
                </c:pt>
                <c:pt idx="19841">
                  <c:v>85.12890625</c:v>
                </c:pt>
                <c:pt idx="19842">
                  <c:v>-53.87109375</c:v>
                </c:pt>
                <c:pt idx="19843">
                  <c:v>-114.8710938</c:v>
                </c:pt>
                <c:pt idx="19844">
                  <c:v>9.12890625</c:v>
                </c:pt>
                <c:pt idx="19845">
                  <c:v>-11.87109375</c:v>
                </c:pt>
                <c:pt idx="19846">
                  <c:v>29.12890625</c:v>
                </c:pt>
                <c:pt idx="19847">
                  <c:v>-6.87109375</c:v>
                </c:pt>
                <c:pt idx="19848">
                  <c:v>-9.87109375</c:v>
                </c:pt>
                <c:pt idx="19849">
                  <c:v>58.12890625</c:v>
                </c:pt>
                <c:pt idx="19850">
                  <c:v>63.12890625</c:v>
                </c:pt>
                <c:pt idx="19851">
                  <c:v>88.12890625</c:v>
                </c:pt>
                <c:pt idx="19852">
                  <c:v>-45.87109375</c:v>
                </c:pt>
                <c:pt idx="19853">
                  <c:v>14.12890625</c:v>
                </c:pt>
                <c:pt idx="19854">
                  <c:v>-48.87109375</c:v>
                </c:pt>
                <c:pt idx="19855">
                  <c:v>-84.87109375</c:v>
                </c:pt>
                <c:pt idx="19856">
                  <c:v>-17.66015625</c:v>
                </c:pt>
                <c:pt idx="19857">
                  <c:v>38.33984375</c:v>
                </c:pt>
                <c:pt idx="19858">
                  <c:v>-0.66015625</c:v>
                </c:pt>
                <c:pt idx="19859">
                  <c:v>79.33984375</c:v>
                </c:pt>
                <c:pt idx="19860">
                  <c:v>23.33984375</c:v>
                </c:pt>
                <c:pt idx="19861">
                  <c:v>41.33984375</c:v>
                </c:pt>
                <c:pt idx="19862">
                  <c:v>47.33984375</c:v>
                </c:pt>
                <c:pt idx="19863">
                  <c:v>27.33984375</c:v>
                </c:pt>
                <c:pt idx="19864">
                  <c:v>-2.66015625</c:v>
                </c:pt>
                <c:pt idx="19865">
                  <c:v>37.33984375</c:v>
                </c:pt>
                <c:pt idx="19866">
                  <c:v>4.33984375</c:v>
                </c:pt>
                <c:pt idx="19867">
                  <c:v>79.33984375</c:v>
                </c:pt>
                <c:pt idx="19868">
                  <c:v>43.33984375</c:v>
                </c:pt>
                <c:pt idx="19869">
                  <c:v>24.33984375</c:v>
                </c:pt>
                <c:pt idx="19870">
                  <c:v>3.33984375</c:v>
                </c:pt>
                <c:pt idx="19871">
                  <c:v>-36.66015625</c:v>
                </c:pt>
                <c:pt idx="19872">
                  <c:v>-48.66015625</c:v>
                </c:pt>
                <c:pt idx="19873">
                  <c:v>27.33984375</c:v>
                </c:pt>
                <c:pt idx="19874">
                  <c:v>16.33984375</c:v>
                </c:pt>
                <c:pt idx="19875">
                  <c:v>-10.66015625</c:v>
                </c:pt>
                <c:pt idx="19876">
                  <c:v>-44.66015625</c:v>
                </c:pt>
                <c:pt idx="19877">
                  <c:v>-42.66015625</c:v>
                </c:pt>
                <c:pt idx="19878">
                  <c:v>-18.66015625</c:v>
                </c:pt>
                <c:pt idx="19879">
                  <c:v>50.33984375</c:v>
                </c:pt>
                <c:pt idx="19880">
                  <c:v>-65.66015625</c:v>
                </c:pt>
                <c:pt idx="19881">
                  <c:v>106.3398438</c:v>
                </c:pt>
                <c:pt idx="19882">
                  <c:v>36.33984375</c:v>
                </c:pt>
                <c:pt idx="19883">
                  <c:v>-39.66015625</c:v>
                </c:pt>
                <c:pt idx="19884">
                  <c:v>-0.66015625</c:v>
                </c:pt>
                <c:pt idx="19885">
                  <c:v>71.33984375</c:v>
                </c:pt>
                <c:pt idx="19886">
                  <c:v>-95.66015625</c:v>
                </c:pt>
                <c:pt idx="19887">
                  <c:v>-21.66015625</c:v>
                </c:pt>
                <c:pt idx="19888">
                  <c:v>-45.66015625</c:v>
                </c:pt>
                <c:pt idx="19889">
                  <c:v>-26.66015625</c:v>
                </c:pt>
                <c:pt idx="19890">
                  <c:v>-38.66015625</c:v>
                </c:pt>
                <c:pt idx="19891">
                  <c:v>22.33984375</c:v>
                </c:pt>
                <c:pt idx="19892">
                  <c:v>-27.66015625</c:v>
                </c:pt>
                <c:pt idx="19893">
                  <c:v>-43.66015625</c:v>
                </c:pt>
                <c:pt idx="19894">
                  <c:v>25.33984375</c:v>
                </c:pt>
                <c:pt idx="19895">
                  <c:v>28.33984375</c:v>
                </c:pt>
                <c:pt idx="19896">
                  <c:v>1.33984375</c:v>
                </c:pt>
                <c:pt idx="19897">
                  <c:v>39.33984375</c:v>
                </c:pt>
                <c:pt idx="19898">
                  <c:v>5.33984375</c:v>
                </c:pt>
                <c:pt idx="19899">
                  <c:v>2.33984375</c:v>
                </c:pt>
                <c:pt idx="19900">
                  <c:v>21.33984375</c:v>
                </c:pt>
                <c:pt idx="19901">
                  <c:v>-46.66015625</c:v>
                </c:pt>
                <c:pt idx="19902">
                  <c:v>-15.66015625</c:v>
                </c:pt>
                <c:pt idx="19903">
                  <c:v>21.33984375</c:v>
                </c:pt>
                <c:pt idx="19904">
                  <c:v>-78.66015625</c:v>
                </c:pt>
                <c:pt idx="19905">
                  <c:v>24.33984375</c:v>
                </c:pt>
                <c:pt idx="19906">
                  <c:v>88.33984375</c:v>
                </c:pt>
                <c:pt idx="19907">
                  <c:v>8.33984375</c:v>
                </c:pt>
                <c:pt idx="19908">
                  <c:v>-22.66015625</c:v>
                </c:pt>
                <c:pt idx="19909">
                  <c:v>-3.66015625</c:v>
                </c:pt>
                <c:pt idx="19910">
                  <c:v>58.33984375</c:v>
                </c:pt>
                <c:pt idx="19911">
                  <c:v>-90.66015625</c:v>
                </c:pt>
                <c:pt idx="19912">
                  <c:v>14.33984375</c:v>
                </c:pt>
                <c:pt idx="19913">
                  <c:v>10.33984375</c:v>
                </c:pt>
                <c:pt idx="19914">
                  <c:v>-1.66015625</c:v>
                </c:pt>
                <c:pt idx="19915">
                  <c:v>-49.66015625</c:v>
                </c:pt>
                <c:pt idx="19916">
                  <c:v>-16.66015625</c:v>
                </c:pt>
                <c:pt idx="19917">
                  <c:v>1.33984375</c:v>
                </c:pt>
                <c:pt idx="19918">
                  <c:v>-39.66015625</c:v>
                </c:pt>
                <c:pt idx="19919">
                  <c:v>-126.6601562</c:v>
                </c:pt>
                <c:pt idx="19920">
                  <c:v>-8.66015625</c:v>
                </c:pt>
                <c:pt idx="19921">
                  <c:v>-20.66015625</c:v>
                </c:pt>
                <c:pt idx="19922">
                  <c:v>33.33984375</c:v>
                </c:pt>
                <c:pt idx="19923">
                  <c:v>-50.66015625</c:v>
                </c:pt>
                <c:pt idx="19924">
                  <c:v>-73.66015625</c:v>
                </c:pt>
                <c:pt idx="19925">
                  <c:v>-4.66015625</c:v>
                </c:pt>
                <c:pt idx="19926">
                  <c:v>39.33984375</c:v>
                </c:pt>
                <c:pt idx="19927">
                  <c:v>44.33984375</c:v>
                </c:pt>
                <c:pt idx="19928">
                  <c:v>-21.66015625</c:v>
                </c:pt>
                <c:pt idx="19929">
                  <c:v>-31.66015625</c:v>
                </c:pt>
                <c:pt idx="19930">
                  <c:v>2.33984375</c:v>
                </c:pt>
                <c:pt idx="19931">
                  <c:v>91.33984375</c:v>
                </c:pt>
                <c:pt idx="19932">
                  <c:v>9.33984375</c:v>
                </c:pt>
                <c:pt idx="19933">
                  <c:v>-58.66015625</c:v>
                </c:pt>
                <c:pt idx="19934">
                  <c:v>11.33984375</c:v>
                </c:pt>
                <c:pt idx="19935">
                  <c:v>-18.66015625</c:v>
                </c:pt>
                <c:pt idx="19936">
                  <c:v>-73.66015625</c:v>
                </c:pt>
                <c:pt idx="19937">
                  <c:v>-0.66015625</c:v>
                </c:pt>
                <c:pt idx="19938">
                  <c:v>-23.66015625</c:v>
                </c:pt>
                <c:pt idx="19939">
                  <c:v>-25.66015625</c:v>
                </c:pt>
                <c:pt idx="19940">
                  <c:v>-23.66015625</c:v>
                </c:pt>
                <c:pt idx="19941">
                  <c:v>-1.66015625</c:v>
                </c:pt>
                <c:pt idx="19942">
                  <c:v>-54.66015625</c:v>
                </c:pt>
                <c:pt idx="19943">
                  <c:v>6.33984375</c:v>
                </c:pt>
                <c:pt idx="19944">
                  <c:v>22.33984375</c:v>
                </c:pt>
                <c:pt idx="19945">
                  <c:v>-15.66015625</c:v>
                </c:pt>
                <c:pt idx="19946">
                  <c:v>-44.66015625</c:v>
                </c:pt>
                <c:pt idx="19947">
                  <c:v>-26.66015625</c:v>
                </c:pt>
                <c:pt idx="19948">
                  <c:v>-9.66015625</c:v>
                </c:pt>
                <c:pt idx="19949">
                  <c:v>-42.66015625</c:v>
                </c:pt>
                <c:pt idx="19950">
                  <c:v>-46.66015625</c:v>
                </c:pt>
                <c:pt idx="19951">
                  <c:v>-115.6601562</c:v>
                </c:pt>
                <c:pt idx="19952">
                  <c:v>43.33984375</c:v>
                </c:pt>
                <c:pt idx="19953">
                  <c:v>-10.66015625</c:v>
                </c:pt>
                <c:pt idx="19954">
                  <c:v>1.33984375</c:v>
                </c:pt>
                <c:pt idx="19955">
                  <c:v>32.33984375</c:v>
                </c:pt>
                <c:pt idx="19956">
                  <c:v>-9.66015625</c:v>
                </c:pt>
                <c:pt idx="19957">
                  <c:v>-40.66015625</c:v>
                </c:pt>
                <c:pt idx="19958">
                  <c:v>-69.66015625</c:v>
                </c:pt>
                <c:pt idx="19959">
                  <c:v>12.33984375</c:v>
                </c:pt>
                <c:pt idx="19960">
                  <c:v>63.33984375</c:v>
                </c:pt>
                <c:pt idx="19961">
                  <c:v>56.33984375</c:v>
                </c:pt>
                <c:pt idx="19962">
                  <c:v>-25.66015625</c:v>
                </c:pt>
                <c:pt idx="19963">
                  <c:v>12.33984375</c:v>
                </c:pt>
                <c:pt idx="19964">
                  <c:v>-78.66015625</c:v>
                </c:pt>
                <c:pt idx="19965">
                  <c:v>32.33984375</c:v>
                </c:pt>
                <c:pt idx="19966">
                  <c:v>37.33984375</c:v>
                </c:pt>
                <c:pt idx="19967">
                  <c:v>30.33984375</c:v>
                </c:pt>
                <c:pt idx="19968">
                  <c:v>-27.66015625</c:v>
                </c:pt>
                <c:pt idx="19969">
                  <c:v>-62.66015625</c:v>
                </c:pt>
                <c:pt idx="19970">
                  <c:v>-55.87109375</c:v>
                </c:pt>
                <c:pt idx="19971">
                  <c:v>-23.87109375</c:v>
                </c:pt>
                <c:pt idx="19972">
                  <c:v>67.12890625</c:v>
                </c:pt>
                <c:pt idx="19973">
                  <c:v>-32.87109375</c:v>
                </c:pt>
                <c:pt idx="19974">
                  <c:v>22.12890625</c:v>
                </c:pt>
                <c:pt idx="19975">
                  <c:v>-16.87109375</c:v>
                </c:pt>
                <c:pt idx="19976">
                  <c:v>-87.87109375</c:v>
                </c:pt>
                <c:pt idx="19977">
                  <c:v>-30.87109375</c:v>
                </c:pt>
                <c:pt idx="19978">
                  <c:v>-16.87109375</c:v>
                </c:pt>
                <c:pt idx="19979">
                  <c:v>-40.87109375</c:v>
                </c:pt>
                <c:pt idx="19980">
                  <c:v>65.12890625</c:v>
                </c:pt>
                <c:pt idx="19981">
                  <c:v>1.12890625</c:v>
                </c:pt>
                <c:pt idx="19982">
                  <c:v>-19.87109375</c:v>
                </c:pt>
                <c:pt idx="19983">
                  <c:v>3.12890625</c:v>
                </c:pt>
                <c:pt idx="19984">
                  <c:v>5.12890625</c:v>
                </c:pt>
                <c:pt idx="19985">
                  <c:v>49.12890625</c:v>
                </c:pt>
                <c:pt idx="19986">
                  <c:v>59.12890625</c:v>
                </c:pt>
                <c:pt idx="19987">
                  <c:v>-16.87109375</c:v>
                </c:pt>
                <c:pt idx="19988">
                  <c:v>49.12890625</c:v>
                </c:pt>
                <c:pt idx="19989">
                  <c:v>-51.87109375</c:v>
                </c:pt>
                <c:pt idx="19990">
                  <c:v>30.12890625</c:v>
                </c:pt>
                <c:pt idx="19991">
                  <c:v>-31.87109375</c:v>
                </c:pt>
                <c:pt idx="19992">
                  <c:v>-13.87109375</c:v>
                </c:pt>
                <c:pt idx="19993">
                  <c:v>-49.87109375</c:v>
                </c:pt>
                <c:pt idx="19994">
                  <c:v>-87.87109375</c:v>
                </c:pt>
                <c:pt idx="19995">
                  <c:v>32.12890625</c:v>
                </c:pt>
                <c:pt idx="19996">
                  <c:v>-11.87109375</c:v>
                </c:pt>
                <c:pt idx="19997">
                  <c:v>-59.87109375</c:v>
                </c:pt>
                <c:pt idx="19998">
                  <c:v>7.12890625</c:v>
                </c:pt>
                <c:pt idx="19999">
                  <c:v>21.12890625</c:v>
                </c:pt>
                <c:pt idx="20000">
                  <c:v>28.12890625</c:v>
                </c:pt>
                <c:pt idx="20001">
                  <c:v>-36.87109375</c:v>
                </c:pt>
                <c:pt idx="20002">
                  <c:v>-20.87109375</c:v>
                </c:pt>
                <c:pt idx="20003">
                  <c:v>-92.87109375</c:v>
                </c:pt>
                <c:pt idx="20004">
                  <c:v>-3.87109375</c:v>
                </c:pt>
                <c:pt idx="20005">
                  <c:v>65.12890625</c:v>
                </c:pt>
                <c:pt idx="20006">
                  <c:v>26.12890625</c:v>
                </c:pt>
                <c:pt idx="20007">
                  <c:v>32.12890625</c:v>
                </c:pt>
                <c:pt idx="20008">
                  <c:v>-4.87109375</c:v>
                </c:pt>
                <c:pt idx="20009">
                  <c:v>-11.87109375</c:v>
                </c:pt>
                <c:pt idx="20010">
                  <c:v>52.12890625</c:v>
                </c:pt>
                <c:pt idx="20011">
                  <c:v>31.12890625</c:v>
                </c:pt>
                <c:pt idx="20012">
                  <c:v>-79.87109375</c:v>
                </c:pt>
                <c:pt idx="20013">
                  <c:v>131.12890619999999</c:v>
                </c:pt>
                <c:pt idx="20014">
                  <c:v>41.12890625</c:v>
                </c:pt>
                <c:pt idx="20015">
                  <c:v>9.12890625</c:v>
                </c:pt>
                <c:pt idx="20016">
                  <c:v>-4.87109375</c:v>
                </c:pt>
                <c:pt idx="20017">
                  <c:v>-18.87109375</c:v>
                </c:pt>
                <c:pt idx="20018">
                  <c:v>1.12890625</c:v>
                </c:pt>
                <c:pt idx="20019">
                  <c:v>53.12890625</c:v>
                </c:pt>
                <c:pt idx="20020">
                  <c:v>63.12890625</c:v>
                </c:pt>
                <c:pt idx="20021">
                  <c:v>1.12890625</c:v>
                </c:pt>
                <c:pt idx="20022">
                  <c:v>16.12890625</c:v>
                </c:pt>
                <c:pt idx="20023">
                  <c:v>-117.8710938</c:v>
                </c:pt>
                <c:pt idx="20024">
                  <c:v>-66.87109375</c:v>
                </c:pt>
                <c:pt idx="20025">
                  <c:v>-25.87109375</c:v>
                </c:pt>
                <c:pt idx="20026">
                  <c:v>-65.87109375</c:v>
                </c:pt>
                <c:pt idx="20027">
                  <c:v>69.12890625</c:v>
                </c:pt>
                <c:pt idx="20028">
                  <c:v>34.12890625</c:v>
                </c:pt>
                <c:pt idx="20029">
                  <c:v>0.12890625</c:v>
                </c:pt>
                <c:pt idx="20030">
                  <c:v>-24.87109375</c:v>
                </c:pt>
                <c:pt idx="20031">
                  <c:v>79.12890625</c:v>
                </c:pt>
                <c:pt idx="20032">
                  <c:v>39.12890625</c:v>
                </c:pt>
                <c:pt idx="20033">
                  <c:v>37.12890625</c:v>
                </c:pt>
                <c:pt idx="20034">
                  <c:v>-25.87109375</c:v>
                </c:pt>
                <c:pt idx="20035">
                  <c:v>24.12890625</c:v>
                </c:pt>
                <c:pt idx="20036">
                  <c:v>35.12890625</c:v>
                </c:pt>
                <c:pt idx="20037">
                  <c:v>22.12890625</c:v>
                </c:pt>
                <c:pt idx="20038">
                  <c:v>27.12890625</c:v>
                </c:pt>
                <c:pt idx="20039">
                  <c:v>-33.87109375</c:v>
                </c:pt>
                <c:pt idx="20040">
                  <c:v>-1.87109375</c:v>
                </c:pt>
                <c:pt idx="20041">
                  <c:v>-10.87109375</c:v>
                </c:pt>
                <c:pt idx="20042">
                  <c:v>-7.87109375</c:v>
                </c:pt>
                <c:pt idx="20043">
                  <c:v>-29.87109375</c:v>
                </c:pt>
                <c:pt idx="20044">
                  <c:v>6.12890625</c:v>
                </c:pt>
                <c:pt idx="20045">
                  <c:v>33.12890625</c:v>
                </c:pt>
                <c:pt idx="20046">
                  <c:v>-29.87109375</c:v>
                </c:pt>
                <c:pt idx="20047">
                  <c:v>-32.87109375</c:v>
                </c:pt>
                <c:pt idx="20048">
                  <c:v>-41.87109375</c:v>
                </c:pt>
                <c:pt idx="20049">
                  <c:v>-44.87109375</c:v>
                </c:pt>
                <c:pt idx="20050">
                  <c:v>3.12890625</c:v>
                </c:pt>
                <c:pt idx="20051">
                  <c:v>-42.87109375</c:v>
                </c:pt>
                <c:pt idx="20052">
                  <c:v>46.12890625</c:v>
                </c:pt>
                <c:pt idx="20053">
                  <c:v>34.12890625</c:v>
                </c:pt>
                <c:pt idx="20054">
                  <c:v>-35.87109375</c:v>
                </c:pt>
                <c:pt idx="20055">
                  <c:v>71.1875</c:v>
                </c:pt>
                <c:pt idx="20056">
                  <c:v>-7.8125</c:v>
                </c:pt>
                <c:pt idx="20057">
                  <c:v>-4.8125</c:v>
                </c:pt>
                <c:pt idx="20058">
                  <c:v>-39.8125</c:v>
                </c:pt>
                <c:pt idx="20059">
                  <c:v>-45.8125</c:v>
                </c:pt>
                <c:pt idx="20060">
                  <c:v>42.1875</c:v>
                </c:pt>
                <c:pt idx="20061">
                  <c:v>-17.8125</c:v>
                </c:pt>
                <c:pt idx="20062">
                  <c:v>-34.8125</c:v>
                </c:pt>
                <c:pt idx="20063">
                  <c:v>-31.8125</c:v>
                </c:pt>
                <c:pt idx="20064">
                  <c:v>-38.8125</c:v>
                </c:pt>
                <c:pt idx="20065">
                  <c:v>6.1875</c:v>
                </c:pt>
                <c:pt idx="20066">
                  <c:v>1.1875</c:v>
                </c:pt>
                <c:pt idx="20067">
                  <c:v>11.1875</c:v>
                </c:pt>
                <c:pt idx="20068">
                  <c:v>-29.8125</c:v>
                </c:pt>
                <c:pt idx="20069">
                  <c:v>-87.8125</c:v>
                </c:pt>
                <c:pt idx="20070">
                  <c:v>-36.8125</c:v>
                </c:pt>
                <c:pt idx="20071">
                  <c:v>-18.8125</c:v>
                </c:pt>
                <c:pt idx="20072">
                  <c:v>-1.8125</c:v>
                </c:pt>
                <c:pt idx="20073">
                  <c:v>63.1875</c:v>
                </c:pt>
                <c:pt idx="20074">
                  <c:v>22.1875</c:v>
                </c:pt>
                <c:pt idx="20075">
                  <c:v>-14.8125</c:v>
                </c:pt>
                <c:pt idx="20076">
                  <c:v>31.1875</c:v>
                </c:pt>
                <c:pt idx="20077">
                  <c:v>-17.8125</c:v>
                </c:pt>
                <c:pt idx="20078">
                  <c:v>-12.8125</c:v>
                </c:pt>
                <c:pt idx="20079">
                  <c:v>-4.8125</c:v>
                </c:pt>
                <c:pt idx="20080">
                  <c:v>-0.8125</c:v>
                </c:pt>
                <c:pt idx="20081">
                  <c:v>-27.8125</c:v>
                </c:pt>
                <c:pt idx="20082">
                  <c:v>-19.8125</c:v>
                </c:pt>
                <c:pt idx="20083">
                  <c:v>-15.8125</c:v>
                </c:pt>
                <c:pt idx="20084">
                  <c:v>-81.8125</c:v>
                </c:pt>
                <c:pt idx="20085">
                  <c:v>31.1875</c:v>
                </c:pt>
                <c:pt idx="20086">
                  <c:v>44.1875</c:v>
                </c:pt>
                <c:pt idx="20087">
                  <c:v>22.1875</c:v>
                </c:pt>
                <c:pt idx="20088">
                  <c:v>42.1875</c:v>
                </c:pt>
                <c:pt idx="20089">
                  <c:v>29.1875</c:v>
                </c:pt>
                <c:pt idx="20090">
                  <c:v>21.1875</c:v>
                </c:pt>
                <c:pt idx="20091">
                  <c:v>-72.8125</c:v>
                </c:pt>
                <c:pt idx="20092">
                  <c:v>-79.8125</c:v>
                </c:pt>
                <c:pt idx="20093">
                  <c:v>17.1875</c:v>
                </c:pt>
                <c:pt idx="20094">
                  <c:v>0.1875</c:v>
                </c:pt>
                <c:pt idx="20095">
                  <c:v>31.1875</c:v>
                </c:pt>
                <c:pt idx="20096">
                  <c:v>7.1875</c:v>
                </c:pt>
                <c:pt idx="20097">
                  <c:v>-13.8125</c:v>
                </c:pt>
                <c:pt idx="20098">
                  <c:v>57.1875</c:v>
                </c:pt>
                <c:pt idx="20099">
                  <c:v>14.1875</c:v>
                </c:pt>
                <c:pt idx="20100">
                  <c:v>47.1875</c:v>
                </c:pt>
                <c:pt idx="20101">
                  <c:v>-28.8125</c:v>
                </c:pt>
                <c:pt idx="20102">
                  <c:v>54.1875</c:v>
                </c:pt>
                <c:pt idx="20103">
                  <c:v>-99.8125</c:v>
                </c:pt>
                <c:pt idx="20104">
                  <c:v>25.1875</c:v>
                </c:pt>
                <c:pt idx="20105">
                  <c:v>78.1875</c:v>
                </c:pt>
                <c:pt idx="20106">
                  <c:v>35.1875</c:v>
                </c:pt>
                <c:pt idx="20107">
                  <c:v>31.1875</c:v>
                </c:pt>
                <c:pt idx="20108">
                  <c:v>-52.8125</c:v>
                </c:pt>
                <c:pt idx="20109">
                  <c:v>-30.8125</c:v>
                </c:pt>
                <c:pt idx="20110">
                  <c:v>53.1875</c:v>
                </c:pt>
                <c:pt idx="20111">
                  <c:v>16.1875</c:v>
                </c:pt>
                <c:pt idx="20112">
                  <c:v>18.1875</c:v>
                </c:pt>
                <c:pt idx="20113">
                  <c:v>40.1875</c:v>
                </c:pt>
                <c:pt idx="20114">
                  <c:v>-21.8125</c:v>
                </c:pt>
                <c:pt idx="20115">
                  <c:v>-6.8125</c:v>
                </c:pt>
                <c:pt idx="20116">
                  <c:v>-42.8125</c:v>
                </c:pt>
                <c:pt idx="20117">
                  <c:v>0.1875</c:v>
                </c:pt>
                <c:pt idx="20118">
                  <c:v>-1.8125</c:v>
                </c:pt>
                <c:pt idx="20119">
                  <c:v>-4.8125</c:v>
                </c:pt>
                <c:pt idx="20120">
                  <c:v>-6.8125</c:v>
                </c:pt>
                <c:pt idx="20121">
                  <c:v>-4.8125</c:v>
                </c:pt>
                <c:pt idx="20122">
                  <c:v>36.1875</c:v>
                </c:pt>
                <c:pt idx="20123">
                  <c:v>-44.8125</c:v>
                </c:pt>
                <c:pt idx="20124">
                  <c:v>28.1875</c:v>
                </c:pt>
                <c:pt idx="20125">
                  <c:v>51.1875</c:v>
                </c:pt>
                <c:pt idx="20126">
                  <c:v>55.1875</c:v>
                </c:pt>
                <c:pt idx="20127">
                  <c:v>-28.8125</c:v>
                </c:pt>
                <c:pt idx="20128">
                  <c:v>-4.8125</c:v>
                </c:pt>
                <c:pt idx="20129">
                  <c:v>-32.8125</c:v>
                </c:pt>
                <c:pt idx="20130">
                  <c:v>-5.8125</c:v>
                </c:pt>
                <c:pt idx="20131">
                  <c:v>-13.8125</c:v>
                </c:pt>
                <c:pt idx="20132">
                  <c:v>-27.8125</c:v>
                </c:pt>
                <c:pt idx="20133">
                  <c:v>6.1875</c:v>
                </c:pt>
                <c:pt idx="20134">
                  <c:v>57.1875</c:v>
                </c:pt>
                <c:pt idx="20135">
                  <c:v>-67.8125</c:v>
                </c:pt>
                <c:pt idx="20136">
                  <c:v>79.1875</c:v>
                </c:pt>
                <c:pt idx="20137">
                  <c:v>12.1875</c:v>
                </c:pt>
                <c:pt idx="20138">
                  <c:v>-3.8125</c:v>
                </c:pt>
                <c:pt idx="20139">
                  <c:v>-36.8125</c:v>
                </c:pt>
                <c:pt idx="20140">
                  <c:v>-54.8125</c:v>
                </c:pt>
                <c:pt idx="20141">
                  <c:v>-3.8125</c:v>
                </c:pt>
                <c:pt idx="20142">
                  <c:v>48.1875</c:v>
                </c:pt>
                <c:pt idx="20143">
                  <c:v>-36.8125</c:v>
                </c:pt>
                <c:pt idx="20144">
                  <c:v>-17.8125</c:v>
                </c:pt>
                <c:pt idx="20145">
                  <c:v>-21.8125</c:v>
                </c:pt>
                <c:pt idx="20146">
                  <c:v>47.1875</c:v>
                </c:pt>
                <c:pt idx="20147">
                  <c:v>-25.8125</c:v>
                </c:pt>
                <c:pt idx="20148">
                  <c:v>0.1875</c:v>
                </c:pt>
                <c:pt idx="20149">
                  <c:v>-18.8125</c:v>
                </c:pt>
                <c:pt idx="20150">
                  <c:v>11.1875</c:v>
                </c:pt>
                <c:pt idx="20151">
                  <c:v>29.1875</c:v>
                </c:pt>
                <c:pt idx="20152">
                  <c:v>-14.8125</c:v>
                </c:pt>
                <c:pt idx="20153">
                  <c:v>3.1875</c:v>
                </c:pt>
                <c:pt idx="20154">
                  <c:v>-13.8125</c:v>
                </c:pt>
                <c:pt idx="20155">
                  <c:v>-16.8125</c:v>
                </c:pt>
                <c:pt idx="20156">
                  <c:v>-3.8125</c:v>
                </c:pt>
                <c:pt idx="20157">
                  <c:v>13.1875</c:v>
                </c:pt>
                <c:pt idx="20158">
                  <c:v>-15.75390625</c:v>
                </c:pt>
                <c:pt idx="20159">
                  <c:v>-50.75390625</c:v>
                </c:pt>
                <c:pt idx="20160">
                  <c:v>54.24609375</c:v>
                </c:pt>
                <c:pt idx="20161">
                  <c:v>41.24609375</c:v>
                </c:pt>
                <c:pt idx="20162">
                  <c:v>-82.75390625</c:v>
                </c:pt>
                <c:pt idx="20163">
                  <c:v>-68.75390625</c:v>
                </c:pt>
                <c:pt idx="20164">
                  <c:v>6.24609375</c:v>
                </c:pt>
                <c:pt idx="20165">
                  <c:v>-21.75390625</c:v>
                </c:pt>
                <c:pt idx="20166">
                  <c:v>2.24609375</c:v>
                </c:pt>
                <c:pt idx="20167">
                  <c:v>46.24609375</c:v>
                </c:pt>
                <c:pt idx="20168">
                  <c:v>-14.75390625</c:v>
                </c:pt>
                <c:pt idx="20169">
                  <c:v>3.24609375</c:v>
                </c:pt>
                <c:pt idx="20170">
                  <c:v>-5.75390625</c:v>
                </c:pt>
                <c:pt idx="20171">
                  <c:v>-85.75390625</c:v>
                </c:pt>
                <c:pt idx="20172">
                  <c:v>-19.75390625</c:v>
                </c:pt>
                <c:pt idx="20173">
                  <c:v>-3.75390625</c:v>
                </c:pt>
                <c:pt idx="20174">
                  <c:v>37.24609375</c:v>
                </c:pt>
                <c:pt idx="20175">
                  <c:v>5.24609375</c:v>
                </c:pt>
                <c:pt idx="20176">
                  <c:v>-3.75390625</c:v>
                </c:pt>
                <c:pt idx="20177">
                  <c:v>92.24609375</c:v>
                </c:pt>
                <c:pt idx="20178">
                  <c:v>-71.75390625</c:v>
                </c:pt>
                <c:pt idx="20179">
                  <c:v>-20.75390625</c:v>
                </c:pt>
                <c:pt idx="20180">
                  <c:v>-10.75390625</c:v>
                </c:pt>
                <c:pt idx="20181">
                  <c:v>26.24609375</c:v>
                </c:pt>
                <c:pt idx="20182">
                  <c:v>-21.75390625</c:v>
                </c:pt>
                <c:pt idx="20183">
                  <c:v>-12.75390625</c:v>
                </c:pt>
                <c:pt idx="20184">
                  <c:v>-45.75390625</c:v>
                </c:pt>
                <c:pt idx="20185">
                  <c:v>-21.75390625</c:v>
                </c:pt>
                <c:pt idx="20186">
                  <c:v>-3.75390625</c:v>
                </c:pt>
                <c:pt idx="20187">
                  <c:v>22.24609375</c:v>
                </c:pt>
                <c:pt idx="20188">
                  <c:v>33.24609375</c:v>
                </c:pt>
                <c:pt idx="20189">
                  <c:v>24.24609375</c:v>
                </c:pt>
                <c:pt idx="20190">
                  <c:v>-40.75390625</c:v>
                </c:pt>
                <c:pt idx="20191">
                  <c:v>76.24609375</c:v>
                </c:pt>
                <c:pt idx="20192">
                  <c:v>54.24609375</c:v>
                </c:pt>
                <c:pt idx="20193">
                  <c:v>-30.75390625</c:v>
                </c:pt>
                <c:pt idx="20194">
                  <c:v>70.24609375</c:v>
                </c:pt>
                <c:pt idx="20195">
                  <c:v>71.24609375</c:v>
                </c:pt>
                <c:pt idx="20196">
                  <c:v>24.24609375</c:v>
                </c:pt>
                <c:pt idx="20197">
                  <c:v>67.24609375</c:v>
                </c:pt>
                <c:pt idx="20198">
                  <c:v>-57.75390625</c:v>
                </c:pt>
                <c:pt idx="20199">
                  <c:v>-24.75390625</c:v>
                </c:pt>
                <c:pt idx="20200">
                  <c:v>-21.75390625</c:v>
                </c:pt>
                <c:pt idx="20201">
                  <c:v>75.24609375</c:v>
                </c:pt>
                <c:pt idx="20202">
                  <c:v>-12.75390625</c:v>
                </c:pt>
                <c:pt idx="20203">
                  <c:v>57.24609375</c:v>
                </c:pt>
                <c:pt idx="20204">
                  <c:v>-7.75390625</c:v>
                </c:pt>
                <c:pt idx="20205">
                  <c:v>77.24609375</c:v>
                </c:pt>
                <c:pt idx="20206">
                  <c:v>2.24609375</c:v>
                </c:pt>
                <c:pt idx="20207">
                  <c:v>35.24609375</c:v>
                </c:pt>
                <c:pt idx="20208">
                  <c:v>13.24609375</c:v>
                </c:pt>
                <c:pt idx="20209">
                  <c:v>31.24609375</c:v>
                </c:pt>
                <c:pt idx="20210">
                  <c:v>-4.75390625</c:v>
                </c:pt>
                <c:pt idx="20211">
                  <c:v>38.24609375</c:v>
                </c:pt>
                <c:pt idx="20212">
                  <c:v>13.24609375</c:v>
                </c:pt>
                <c:pt idx="20213">
                  <c:v>-28.75390625</c:v>
                </c:pt>
                <c:pt idx="20214">
                  <c:v>34.24609375</c:v>
                </c:pt>
                <c:pt idx="20215">
                  <c:v>34.24609375</c:v>
                </c:pt>
                <c:pt idx="20216">
                  <c:v>-7.75390625</c:v>
                </c:pt>
                <c:pt idx="20217">
                  <c:v>36.24609375</c:v>
                </c:pt>
                <c:pt idx="20218">
                  <c:v>90.24609375</c:v>
                </c:pt>
                <c:pt idx="20219">
                  <c:v>1.24609375</c:v>
                </c:pt>
                <c:pt idx="20220">
                  <c:v>-15.75390625</c:v>
                </c:pt>
                <c:pt idx="20221">
                  <c:v>59.24609375</c:v>
                </c:pt>
                <c:pt idx="20222">
                  <c:v>31.24609375</c:v>
                </c:pt>
                <c:pt idx="20223">
                  <c:v>-68.75390625</c:v>
                </c:pt>
                <c:pt idx="20224">
                  <c:v>-44.75390625</c:v>
                </c:pt>
                <c:pt idx="20225">
                  <c:v>-25.75390625</c:v>
                </c:pt>
                <c:pt idx="20226">
                  <c:v>-6.75390625</c:v>
                </c:pt>
                <c:pt idx="20227">
                  <c:v>-35.75390625</c:v>
                </c:pt>
                <c:pt idx="20228">
                  <c:v>57.24609375</c:v>
                </c:pt>
                <c:pt idx="20229">
                  <c:v>36.24609375</c:v>
                </c:pt>
                <c:pt idx="20230">
                  <c:v>17.24609375</c:v>
                </c:pt>
                <c:pt idx="20231">
                  <c:v>-35.75390625</c:v>
                </c:pt>
                <c:pt idx="20232">
                  <c:v>31.24609375</c:v>
                </c:pt>
                <c:pt idx="20233">
                  <c:v>-5.75390625</c:v>
                </c:pt>
                <c:pt idx="20234">
                  <c:v>29.24609375</c:v>
                </c:pt>
                <c:pt idx="20235">
                  <c:v>-76.75390625</c:v>
                </c:pt>
                <c:pt idx="20236">
                  <c:v>33.24609375</c:v>
                </c:pt>
                <c:pt idx="20237">
                  <c:v>-62.75390625</c:v>
                </c:pt>
                <c:pt idx="20238">
                  <c:v>-17.75390625</c:v>
                </c:pt>
                <c:pt idx="20239">
                  <c:v>36.24609375</c:v>
                </c:pt>
                <c:pt idx="20240">
                  <c:v>-44.75390625</c:v>
                </c:pt>
                <c:pt idx="20241">
                  <c:v>13.24609375</c:v>
                </c:pt>
                <c:pt idx="20242">
                  <c:v>-51.75390625</c:v>
                </c:pt>
                <c:pt idx="20243">
                  <c:v>17.24609375</c:v>
                </c:pt>
                <c:pt idx="20244">
                  <c:v>-62.75390625</c:v>
                </c:pt>
                <c:pt idx="20245">
                  <c:v>40.24609375</c:v>
                </c:pt>
                <c:pt idx="20246">
                  <c:v>47.24609375</c:v>
                </c:pt>
                <c:pt idx="20247">
                  <c:v>16.24609375</c:v>
                </c:pt>
                <c:pt idx="20248">
                  <c:v>-24.05859375</c:v>
                </c:pt>
                <c:pt idx="20249">
                  <c:v>13.94140625</c:v>
                </c:pt>
                <c:pt idx="20250">
                  <c:v>3.94140625</c:v>
                </c:pt>
                <c:pt idx="20251">
                  <c:v>-19.05859375</c:v>
                </c:pt>
                <c:pt idx="20252">
                  <c:v>-8.05859375</c:v>
                </c:pt>
                <c:pt idx="20253">
                  <c:v>-75.05859375</c:v>
                </c:pt>
                <c:pt idx="20254">
                  <c:v>-37.05859375</c:v>
                </c:pt>
                <c:pt idx="20255">
                  <c:v>14.94140625</c:v>
                </c:pt>
                <c:pt idx="20256">
                  <c:v>-1.05859375</c:v>
                </c:pt>
                <c:pt idx="20257">
                  <c:v>20.94140625</c:v>
                </c:pt>
                <c:pt idx="20258">
                  <c:v>28.94140625</c:v>
                </c:pt>
                <c:pt idx="20259">
                  <c:v>16.94140625</c:v>
                </c:pt>
                <c:pt idx="20260">
                  <c:v>62.94140625</c:v>
                </c:pt>
                <c:pt idx="20261">
                  <c:v>-27.05859375</c:v>
                </c:pt>
                <c:pt idx="20262">
                  <c:v>4.94140625</c:v>
                </c:pt>
                <c:pt idx="20263">
                  <c:v>110.9414062</c:v>
                </c:pt>
                <c:pt idx="20264">
                  <c:v>57.94140625</c:v>
                </c:pt>
                <c:pt idx="20265">
                  <c:v>-42.05859375</c:v>
                </c:pt>
                <c:pt idx="20266">
                  <c:v>23.94140625</c:v>
                </c:pt>
                <c:pt idx="20267">
                  <c:v>-7.05859375</c:v>
                </c:pt>
                <c:pt idx="20268">
                  <c:v>-1.05859375</c:v>
                </c:pt>
                <c:pt idx="20269">
                  <c:v>8.94140625</c:v>
                </c:pt>
                <c:pt idx="20270">
                  <c:v>-8.05859375</c:v>
                </c:pt>
                <c:pt idx="20271">
                  <c:v>-29.05859375</c:v>
                </c:pt>
                <c:pt idx="20272">
                  <c:v>58.94140625</c:v>
                </c:pt>
                <c:pt idx="20273">
                  <c:v>-22.05859375</c:v>
                </c:pt>
                <c:pt idx="20274">
                  <c:v>65.94140625</c:v>
                </c:pt>
                <c:pt idx="20275">
                  <c:v>-5.859375E-2</c:v>
                </c:pt>
                <c:pt idx="20276">
                  <c:v>37.94140625</c:v>
                </c:pt>
                <c:pt idx="20277">
                  <c:v>-34.05859375</c:v>
                </c:pt>
                <c:pt idx="20278">
                  <c:v>-41.05859375</c:v>
                </c:pt>
                <c:pt idx="20279">
                  <c:v>-59.05859375</c:v>
                </c:pt>
                <c:pt idx="20280">
                  <c:v>-17.05859375</c:v>
                </c:pt>
                <c:pt idx="20281">
                  <c:v>41.94140625</c:v>
                </c:pt>
                <c:pt idx="20282">
                  <c:v>20.94140625</c:v>
                </c:pt>
                <c:pt idx="20283">
                  <c:v>11.94140625</c:v>
                </c:pt>
                <c:pt idx="20284">
                  <c:v>-22.05859375</c:v>
                </c:pt>
                <c:pt idx="20285">
                  <c:v>1.94140625</c:v>
                </c:pt>
                <c:pt idx="20286">
                  <c:v>-39.05859375</c:v>
                </c:pt>
                <c:pt idx="20287">
                  <c:v>64.94140625</c:v>
                </c:pt>
                <c:pt idx="20288">
                  <c:v>44.94140625</c:v>
                </c:pt>
                <c:pt idx="20289">
                  <c:v>-32.05859375</c:v>
                </c:pt>
                <c:pt idx="20290">
                  <c:v>74.94140625</c:v>
                </c:pt>
                <c:pt idx="20291">
                  <c:v>-11.05859375</c:v>
                </c:pt>
                <c:pt idx="20292">
                  <c:v>34.94140625</c:v>
                </c:pt>
                <c:pt idx="20293">
                  <c:v>-23.05859375</c:v>
                </c:pt>
                <c:pt idx="20294">
                  <c:v>-17.05859375</c:v>
                </c:pt>
                <c:pt idx="20295">
                  <c:v>-40.05859375</c:v>
                </c:pt>
                <c:pt idx="20296">
                  <c:v>102.9414062</c:v>
                </c:pt>
                <c:pt idx="20297">
                  <c:v>0.94140625</c:v>
                </c:pt>
                <c:pt idx="20298">
                  <c:v>48.94140625</c:v>
                </c:pt>
                <c:pt idx="20299">
                  <c:v>-20.05859375</c:v>
                </c:pt>
                <c:pt idx="20300">
                  <c:v>13.94140625</c:v>
                </c:pt>
                <c:pt idx="20301">
                  <c:v>92.94140625</c:v>
                </c:pt>
                <c:pt idx="20302">
                  <c:v>29.94140625</c:v>
                </c:pt>
                <c:pt idx="20303">
                  <c:v>-2.05859375</c:v>
                </c:pt>
                <c:pt idx="20304">
                  <c:v>-22.05859375</c:v>
                </c:pt>
                <c:pt idx="20305">
                  <c:v>-11.05859375</c:v>
                </c:pt>
                <c:pt idx="20306">
                  <c:v>-48.05859375</c:v>
                </c:pt>
                <c:pt idx="20307">
                  <c:v>56.94140625</c:v>
                </c:pt>
                <c:pt idx="20308">
                  <c:v>54.94140625</c:v>
                </c:pt>
                <c:pt idx="20309">
                  <c:v>58.94140625</c:v>
                </c:pt>
                <c:pt idx="20310">
                  <c:v>-22.05859375</c:v>
                </c:pt>
                <c:pt idx="20311">
                  <c:v>-76.05859375</c:v>
                </c:pt>
                <c:pt idx="20312">
                  <c:v>-9.05859375</c:v>
                </c:pt>
                <c:pt idx="20313">
                  <c:v>-13.05859375</c:v>
                </c:pt>
                <c:pt idx="20314">
                  <c:v>-7.05859375</c:v>
                </c:pt>
                <c:pt idx="20315">
                  <c:v>24.94140625</c:v>
                </c:pt>
                <c:pt idx="20316">
                  <c:v>-87.05859375</c:v>
                </c:pt>
                <c:pt idx="20317">
                  <c:v>-52.05859375</c:v>
                </c:pt>
                <c:pt idx="20318">
                  <c:v>33.94140625</c:v>
                </c:pt>
                <c:pt idx="20319">
                  <c:v>33.94140625</c:v>
                </c:pt>
                <c:pt idx="20320">
                  <c:v>-3.05859375</c:v>
                </c:pt>
                <c:pt idx="20321">
                  <c:v>-19.05859375</c:v>
                </c:pt>
                <c:pt idx="20322">
                  <c:v>-55.05859375</c:v>
                </c:pt>
                <c:pt idx="20323">
                  <c:v>72.94140625</c:v>
                </c:pt>
                <c:pt idx="20324">
                  <c:v>31.94140625</c:v>
                </c:pt>
                <c:pt idx="20325">
                  <c:v>6.94140625</c:v>
                </c:pt>
                <c:pt idx="20326">
                  <c:v>46.94140625</c:v>
                </c:pt>
                <c:pt idx="20327">
                  <c:v>47.94140625</c:v>
                </c:pt>
                <c:pt idx="20328">
                  <c:v>-8.05859375</c:v>
                </c:pt>
                <c:pt idx="20329">
                  <c:v>-33.05859375</c:v>
                </c:pt>
                <c:pt idx="20330">
                  <c:v>-42.05859375</c:v>
                </c:pt>
                <c:pt idx="20331">
                  <c:v>-43.05859375</c:v>
                </c:pt>
                <c:pt idx="20332">
                  <c:v>70.94140625</c:v>
                </c:pt>
                <c:pt idx="20333">
                  <c:v>21.94140625</c:v>
                </c:pt>
                <c:pt idx="20334">
                  <c:v>56.94140625</c:v>
                </c:pt>
                <c:pt idx="20335">
                  <c:v>-78.05859375</c:v>
                </c:pt>
                <c:pt idx="20336">
                  <c:v>-75.05859375</c:v>
                </c:pt>
                <c:pt idx="20337">
                  <c:v>-2.05859375</c:v>
                </c:pt>
                <c:pt idx="20338">
                  <c:v>37.234375</c:v>
                </c:pt>
                <c:pt idx="20339">
                  <c:v>-6.765625</c:v>
                </c:pt>
                <c:pt idx="20340">
                  <c:v>-49.765625</c:v>
                </c:pt>
                <c:pt idx="20341">
                  <c:v>-68.765625</c:v>
                </c:pt>
                <c:pt idx="20342">
                  <c:v>51.234375</c:v>
                </c:pt>
                <c:pt idx="20343">
                  <c:v>38.234375</c:v>
                </c:pt>
                <c:pt idx="20344">
                  <c:v>-11.765625</c:v>
                </c:pt>
                <c:pt idx="20345">
                  <c:v>69.234375</c:v>
                </c:pt>
                <c:pt idx="20346">
                  <c:v>-41.765625</c:v>
                </c:pt>
                <c:pt idx="20347">
                  <c:v>48.234375</c:v>
                </c:pt>
                <c:pt idx="20348">
                  <c:v>54.234375</c:v>
                </c:pt>
                <c:pt idx="20349">
                  <c:v>-49.765625</c:v>
                </c:pt>
                <c:pt idx="20350">
                  <c:v>21.234375</c:v>
                </c:pt>
                <c:pt idx="20351">
                  <c:v>62.234375</c:v>
                </c:pt>
                <c:pt idx="20352">
                  <c:v>55.234375</c:v>
                </c:pt>
                <c:pt idx="20353">
                  <c:v>-16.765625</c:v>
                </c:pt>
                <c:pt idx="20354">
                  <c:v>-18.765625</c:v>
                </c:pt>
                <c:pt idx="20355">
                  <c:v>-34.765625</c:v>
                </c:pt>
                <c:pt idx="20356">
                  <c:v>26.234375</c:v>
                </c:pt>
                <c:pt idx="20357">
                  <c:v>37.234375</c:v>
                </c:pt>
                <c:pt idx="20358">
                  <c:v>61.234375</c:v>
                </c:pt>
                <c:pt idx="20359">
                  <c:v>48.234375</c:v>
                </c:pt>
                <c:pt idx="20360">
                  <c:v>-21.765625</c:v>
                </c:pt>
                <c:pt idx="20361">
                  <c:v>-64.765625</c:v>
                </c:pt>
                <c:pt idx="20362">
                  <c:v>8.234375</c:v>
                </c:pt>
                <c:pt idx="20363">
                  <c:v>-24.765625</c:v>
                </c:pt>
                <c:pt idx="20364">
                  <c:v>45.234375</c:v>
                </c:pt>
                <c:pt idx="20365">
                  <c:v>-33.765625</c:v>
                </c:pt>
                <c:pt idx="20366">
                  <c:v>-67.765625</c:v>
                </c:pt>
                <c:pt idx="20367">
                  <c:v>-27.765625</c:v>
                </c:pt>
                <c:pt idx="20368">
                  <c:v>73.234375</c:v>
                </c:pt>
                <c:pt idx="20369">
                  <c:v>2.234375</c:v>
                </c:pt>
                <c:pt idx="20370">
                  <c:v>21.234375</c:v>
                </c:pt>
                <c:pt idx="20371">
                  <c:v>37.234375</c:v>
                </c:pt>
                <c:pt idx="20372">
                  <c:v>-16.765625</c:v>
                </c:pt>
                <c:pt idx="20373">
                  <c:v>-117.765625</c:v>
                </c:pt>
                <c:pt idx="20374">
                  <c:v>9.234375</c:v>
                </c:pt>
                <c:pt idx="20375">
                  <c:v>7.234375</c:v>
                </c:pt>
                <c:pt idx="20376">
                  <c:v>83.234375</c:v>
                </c:pt>
                <c:pt idx="20377">
                  <c:v>-36.765625</c:v>
                </c:pt>
                <c:pt idx="20378">
                  <c:v>54.234375</c:v>
                </c:pt>
                <c:pt idx="20379">
                  <c:v>-17.765625</c:v>
                </c:pt>
                <c:pt idx="20380">
                  <c:v>40.234375</c:v>
                </c:pt>
                <c:pt idx="20381">
                  <c:v>62.234375</c:v>
                </c:pt>
                <c:pt idx="20382">
                  <c:v>110.234375</c:v>
                </c:pt>
                <c:pt idx="20383">
                  <c:v>16.234375</c:v>
                </c:pt>
                <c:pt idx="20384">
                  <c:v>-69.765625</c:v>
                </c:pt>
                <c:pt idx="20385">
                  <c:v>-66.765625</c:v>
                </c:pt>
                <c:pt idx="20386">
                  <c:v>-101.765625</c:v>
                </c:pt>
                <c:pt idx="20387">
                  <c:v>72.234375</c:v>
                </c:pt>
                <c:pt idx="20388">
                  <c:v>-77.765625</c:v>
                </c:pt>
                <c:pt idx="20389">
                  <c:v>23.234375</c:v>
                </c:pt>
                <c:pt idx="20390">
                  <c:v>26.234375</c:v>
                </c:pt>
                <c:pt idx="20391">
                  <c:v>-21.765625</c:v>
                </c:pt>
                <c:pt idx="20392">
                  <c:v>-1.765625</c:v>
                </c:pt>
                <c:pt idx="20393">
                  <c:v>55.234375</c:v>
                </c:pt>
                <c:pt idx="20394">
                  <c:v>63.234375</c:v>
                </c:pt>
                <c:pt idx="20395">
                  <c:v>73.234375</c:v>
                </c:pt>
                <c:pt idx="20396">
                  <c:v>7.234375</c:v>
                </c:pt>
                <c:pt idx="20397">
                  <c:v>10.234375</c:v>
                </c:pt>
                <c:pt idx="20398">
                  <c:v>47.234375</c:v>
                </c:pt>
                <c:pt idx="20399">
                  <c:v>66.234375</c:v>
                </c:pt>
                <c:pt idx="20400">
                  <c:v>90.234375</c:v>
                </c:pt>
                <c:pt idx="20401">
                  <c:v>-5.765625</c:v>
                </c:pt>
                <c:pt idx="20402">
                  <c:v>-3.765625</c:v>
                </c:pt>
                <c:pt idx="20403">
                  <c:v>10.234375</c:v>
                </c:pt>
                <c:pt idx="20404">
                  <c:v>44.234375</c:v>
                </c:pt>
                <c:pt idx="20405">
                  <c:v>-0.765625</c:v>
                </c:pt>
                <c:pt idx="20406">
                  <c:v>15.234375</c:v>
                </c:pt>
                <c:pt idx="20407">
                  <c:v>-21.765625</c:v>
                </c:pt>
                <c:pt idx="20408">
                  <c:v>0.234375</c:v>
                </c:pt>
                <c:pt idx="20409">
                  <c:v>-6.765625</c:v>
                </c:pt>
                <c:pt idx="20410">
                  <c:v>25.234375</c:v>
                </c:pt>
                <c:pt idx="20411">
                  <c:v>12.234375</c:v>
                </c:pt>
                <c:pt idx="20412">
                  <c:v>16.234375</c:v>
                </c:pt>
                <c:pt idx="20413">
                  <c:v>32.234375</c:v>
                </c:pt>
                <c:pt idx="20414">
                  <c:v>-47.83203125</c:v>
                </c:pt>
                <c:pt idx="20415">
                  <c:v>-51.83203125</c:v>
                </c:pt>
                <c:pt idx="20416">
                  <c:v>47.16796875</c:v>
                </c:pt>
                <c:pt idx="20417">
                  <c:v>-15.83203125</c:v>
                </c:pt>
                <c:pt idx="20418">
                  <c:v>15.16796875</c:v>
                </c:pt>
                <c:pt idx="20419">
                  <c:v>-119.8320312</c:v>
                </c:pt>
                <c:pt idx="20420">
                  <c:v>64.16796875</c:v>
                </c:pt>
                <c:pt idx="20421">
                  <c:v>-22.83203125</c:v>
                </c:pt>
                <c:pt idx="20422">
                  <c:v>92.16796875</c:v>
                </c:pt>
                <c:pt idx="20423">
                  <c:v>50.16796875</c:v>
                </c:pt>
                <c:pt idx="20424">
                  <c:v>11.16796875</c:v>
                </c:pt>
                <c:pt idx="20425">
                  <c:v>16.16796875</c:v>
                </c:pt>
                <c:pt idx="20426">
                  <c:v>-29.83203125</c:v>
                </c:pt>
                <c:pt idx="20427">
                  <c:v>-36.83203125</c:v>
                </c:pt>
                <c:pt idx="20428">
                  <c:v>38.16796875</c:v>
                </c:pt>
                <c:pt idx="20429">
                  <c:v>-9.83203125</c:v>
                </c:pt>
                <c:pt idx="20430">
                  <c:v>1.16796875</c:v>
                </c:pt>
                <c:pt idx="20431">
                  <c:v>66.16796875</c:v>
                </c:pt>
                <c:pt idx="20432">
                  <c:v>-9.83203125</c:v>
                </c:pt>
                <c:pt idx="20433">
                  <c:v>25.16796875</c:v>
                </c:pt>
                <c:pt idx="20434">
                  <c:v>-72.83203125</c:v>
                </c:pt>
                <c:pt idx="20435">
                  <c:v>-38.83203125</c:v>
                </c:pt>
                <c:pt idx="20436">
                  <c:v>-32.83203125</c:v>
                </c:pt>
                <c:pt idx="20437">
                  <c:v>-6.83203125</c:v>
                </c:pt>
                <c:pt idx="20438">
                  <c:v>9.16796875</c:v>
                </c:pt>
                <c:pt idx="20439">
                  <c:v>-38.83203125</c:v>
                </c:pt>
                <c:pt idx="20440">
                  <c:v>-5.83203125</c:v>
                </c:pt>
                <c:pt idx="20441">
                  <c:v>-10.83203125</c:v>
                </c:pt>
                <c:pt idx="20442">
                  <c:v>32.16796875</c:v>
                </c:pt>
                <c:pt idx="20443">
                  <c:v>41.16796875</c:v>
                </c:pt>
                <c:pt idx="20444">
                  <c:v>18.16796875</c:v>
                </c:pt>
                <c:pt idx="20445">
                  <c:v>19.16796875</c:v>
                </c:pt>
                <c:pt idx="20446">
                  <c:v>31.16796875</c:v>
                </c:pt>
                <c:pt idx="20447">
                  <c:v>-93.83203125</c:v>
                </c:pt>
                <c:pt idx="20448">
                  <c:v>7.16796875</c:v>
                </c:pt>
                <c:pt idx="20449">
                  <c:v>-50.83203125</c:v>
                </c:pt>
                <c:pt idx="20450">
                  <c:v>0.16796875</c:v>
                </c:pt>
                <c:pt idx="20451">
                  <c:v>-40.83203125</c:v>
                </c:pt>
                <c:pt idx="20452">
                  <c:v>-67.83203125</c:v>
                </c:pt>
                <c:pt idx="20453">
                  <c:v>-31.83203125</c:v>
                </c:pt>
                <c:pt idx="20454">
                  <c:v>-16.83203125</c:v>
                </c:pt>
                <c:pt idx="20455">
                  <c:v>18.16796875</c:v>
                </c:pt>
                <c:pt idx="20456">
                  <c:v>-85.83203125</c:v>
                </c:pt>
                <c:pt idx="20457">
                  <c:v>9.16796875</c:v>
                </c:pt>
                <c:pt idx="20458">
                  <c:v>-10.83203125</c:v>
                </c:pt>
                <c:pt idx="20459">
                  <c:v>17.16796875</c:v>
                </c:pt>
                <c:pt idx="20460">
                  <c:v>6.16796875</c:v>
                </c:pt>
                <c:pt idx="20461">
                  <c:v>-30.83203125</c:v>
                </c:pt>
                <c:pt idx="20462">
                  <c:v>-80.83203125</c:v>
                </c:pt>
                <c:pt idx="20463">
                  <c:v>2.16796875</c:v>
                </c:pt>
                <c:pt idx="20464">
                  <c:v>-8.83203125</c:v>
                </c:pt>
                <c:pt idx="20465">
                  <c:v>51.16796875</c:v>
                </c:pt>
                <c:pt idx="20466">
                  <c:v>-35.83203125</c:v>
                </c:pt>
                <c:pt idx="20467">
                  <c:v>-32.83203125</c:v>
                </c:pt>
                <c:pt idx="20468">
                  <c:v>39.16796875</c:v>
                </c:pt>
                <c:pt idx="20469">
                  <c:v>46.16796875</c:v>
                </c:pt>
                <c:pt idx="20470">
                  <c:v>41.16796875</c:v>
                </c:pt>
                <c:pt idx="20471">
                  <c:v>43.16796875</c:v>
                </c:pt>
                <c:pt idx="20472">
                  <c:v>-42.83203125</c:v>
                </c:pt>
                <c:pt idx="20473">
                  <c:v>-12.83203125</c:v>
                </c:pt>
                <c:pt idx="20474">
                  <c:v>41.16796875</c:v>
                </c:pt>
                <c:pt idx="20475">
                  <c:v>59.16796875</c:v>
                </c:pt>
                <c:pt idx="20476">
                  <c:v>23.16796875</c:v>
                </c:pt>
                <c:pt idx="20477">
                  <c:v>-23.83203125</c:v>
                </c:pt>
                <c:pt idx="20478">
                  <c:v>10.16796875</c:v>
                </c:pt>
                <c:pt idx="20479">
                  <c:v>-6.83203125</c:v>
                </c:pt>
                <c:pt idx="20480">
                  <c:v>-59.83203125</c:v>
                </c:pt>
                <c:pt idx="20481">
                  <c:v>53.16796875</c:v>
                </c:pt>
                <c:pt idx="20482">
                  <c:v>55.16796875</c:v>
                </c:pt>
                <c:pt idx="20483">
                  <c:v>19.16796875</c:v>
                </c:pt>
                <c:pt idx="20484">
                  <c:v>-1.83203125</c:v>
                </c:pt>
                <c:pt idx="20485">
                  <c:v>36.16796875</c:v>
                </c:pt>
                <c:pt idx="20486">
                  <c:v>-9.83203125</c:v>
                </c:pt>
                <c:pt idx="20487">
                  <c:v>-48.83203125</c:v>
                </c:pt>
                <c:pt idx="20488">
                  <c:v>84.16796875</c:v>
                </c:pt>
                <c:pt idx="20489">
                  <c:v>-42.83203125</c:v>
                </c:pt>
                <c:pt idx="20490">
                  <c:v>10.16796875</c:v>
                </c:pt>
                <c:pt idx="20491">
                  <c:v>46.12890625</c:v>
                </c:pt>
                <c:pt idx="20492">
                  <c:v>70.12890625</c:v>
                </c:pt>
                <c:pt idx="20493">
                  <c:v>9.12890625</c:v>
                </c:pt>
                <c:pt idx="20494">
                  <c:v>41.12890625</c:v>
                </c:pt>
                <c:pt idx="20495">
                  <c:v>-13.87109375</c:v>
                </c:pt>
                <c:pt idx="20496">
                  <c:v>-27.87109375</c:v>
                </c:pt>
                <c:pt idx="20497">
                  <c:v>34.12890625</c:v>
                </c:pt>
                <c:pt idx="20498">
                  <c:v>-63.87109375</c:v>
                </c:pt>
                <c:pt idx="20499">
                  <c:v>54.12890625</c:v>
                </c:pt>
                <c:pt idx="20500">
                  <c:v>36.12890625</c:v>
                </c:pt>
                <c:pt idx="20501">
                  <c:v>58.12890625</c:v>
                </c:pt>
                <c:pt idx="20502">
                  <c:v>20.12890625</c:v>
                </c:pt>
                <c:pt idx="20503">
                  <c:v>-5.87109375</c:v>
                </c:pt>
                <c:pt idx="20504">
                  <c:v>4.12890625</c:v>
                </c:pt>
                <c:pt idx="20505">
                  <c:v>-62.87109375</c:v>
                </c:pt>
                <c:pt idx="20506">
                  <c:v>17.12890625</c:v>
                </c:pt>
                <c:pt idx="20507">
                  <c:v>-36.87109375</c:v>
                </c:pt>
                <c:pt idx="20508">
                  <c:v>11.12890625</c:v>
                </c:pt>
                <c:pt idx="20509">
                  <c:v>65.12890625</c:v>
                </c:pt>
                <c:pt idx="20510">
                  <c:v>13.12890625</c:v>
                </c:pt>
                <c:pt idx="20511">
                  <c:v>-32.87109375</c:v>
                </c:pt>
                <c:pt idx="20512">
                  <c:v>6.12890625</c:v>
                </c:pt>
                <c:pt idx="20513">
                  <c:v>8.12890625</c:v>
                </c:pt>
                <c:pt idx="20514">
                  <c:v>-17.87109375</c:v>
                </c:pt>
                <c:pt idx="20515">
                  <c:v>46.12890625</c:v>
                </c:pt>
                <c:pt idx="20516">
                  <c:v>-61.87109375</c:v>
                </c:pt>
                <c:pt idx="20517">
                  <c:v>0.12890625</c:v>
                </c:pt>
                <c:pt idx="20518">
                  <c:v>97.12890625</c:v>
                </c:pt>
                <c:pt idx="20519">
                  <c:v>-19.87109375</c:v>
                </c:pt>
                <c:pt idx="20520">
                  <c:v>-7.87109375</c:v>
                </c:pt>
                <c:pt idx="20521">
                  <c:v>13.12890625</c:v>
                </c:pt>
                <c:pt idx="20522">
                  <c:v>44.12890625</c:v>
                </c:pt>
                <c:pt idx="20523">
                  <c:v>46.12890625</c:v>
                </c:pt>
                <c:pt idx="20524">
                  <c:v>-68.87109375</c:v>
                </c:pt>
                <c:pt idx="20525">
                  <c:v>41.12890625</c:v>
                </c:pt>
                <c:pt idx="20526">
                  <c:v>69.12890625</c:v>
                </c:pt>
                <c:pt idx="20527">
                  <c:v>-3.87109375</c:v>
                </c:pt>
                <c:pt idx="20528">
                  <c:v>0.12890625</c:v>
                </c:pt>
                <c:pt idx="20529">
                  <c:v>-59.87109375</c:v>
                </c:pt>
                <c:pt idx="20530">
                  <c:v>1.12890625</c:v>
                </c:pt>
                <c:pt idx="20531">
                  <c:v>54.12890625</c:v>
                </c:pt>
                <c:pt idx="20532">
                  <c:v>34.12890625</c:v>
                </c:pt>
                <c:pt idx="20533">
                  <c:v>48.12890625</c:v>
                </c:pt>
                <c:pt idx="20534">
                  <c:v>-59.87109375</c:v>
                </c:pt>
                <c:pt idx="20535">
                  <c:v>36.12890625</c:v>
                </c:pt>
                <c:pt idx="20536">
                  <c:v>-14.87109375</c:v>
                </c:pt>
                <c:pt idx="20537">
                  <c:v>-46.87109375</c:v>
                </c:pt>
                <c:pt idx="20538">
                  <c:v>-0.87109375</c:v>
                </c:pt>
                <c:pt idx="20539">
                  <c:v>13.12890625</c:v>
                </c:pt>
                <c:pt idx="20540">
                  <c:v>31.12890625</c:v>
                </c:pt>
                <c:pt idx="20541">
                  <c:v>-51.87109375</c:v>
                </c:pt>
                <c:pt idx="20542">
                  <c:v>29.12890625</c:v>
                </c:pt>
                <c:pt idx="20543">
                  <c:v>-71.87109375</c:v>
                </c:pt>
                <c:pt idx="20544">
                  <c:v>-51.87109375</c:v>
                </c:pt>
                <c:pt idx="20545">
                  <c:v>-45.87109375</c:v>
                </c:pt>
                <c:pt idx="20546">
                  <c:v>27.12890625</c:v>
                </c:pt>
                <c:pt idx="20547">
                  <c:v>-114.8710938</c:v>
                </c:pt>
                <c:pt idx="20548">
                  <c:v>-29.87109375</c:v>
                </c:pt>
                <c:pt idx="20549">
                  <c:v>77.12890625</c:v>
                </c:pt>
                <c:pt idx="20550">
                  <c:v>31.12890625</c:v>
                </c:pt>
                <c:pt idx="20551">
                  <c:v>-58.87109375</c:v>
                </c:pt>
                <c:pt idx="20552">
                  <c:v>59.12890625</c:v>
                </c:pt>
                <c:pt idx="20553">
                  <c:v>-32.87109375</c:v>
                </c:pt>
                <c:pt idx="20554">
                  <c:v>-28.66015625</c:v>
                </c:pt>
                <c:pt idx="20555">
                  <c:v>35.33984375</c:v>
                </c:pt>
                <c:pt idx="20556">
                  <c:v>-55.66015625</c:v>
                </c:pt>
                <c:pt idx="20557">
                  <c:v>-53.66015625</c:v>
                </c:pt>
                <c:pt idx="20558">
                  <c:v>47.33984375</c:v>
                </c:pt>
                <c:pt idx="20559">
                  <c:v>19.33984375</c:v>
                </c:pt>
                <c:pt idx="20560">
                  <c:v>-22.66015625</c:v>
                </c:pt>
                <c:pt idx="20561">
                  <c:v>-4.66015625</c:v>
                </c:pt>
                <c:pt idx="20562">
                  <c:v>-49.66015625</c:v>
                </c:pt>
                <c:pt idx="20563">
                  <c:v>-44.66015625</c:v>
                </c:pt>
                <c:pt idx="20564">
                  <c:v>-40.66015625</c:v>
                </c:pt>
                <c:pt idx="20565">
                  <c:v>65.33984375</c:v>
                </c:pt>
                <c:pt idx="20566">
                  <c:v>63.33984375</c:v>
                </c:pt>
                <c:pt idx="20567">
                  <c:v>-65.66015625</c:v>
                </c:pt>
                <c:pt idx="20568">
                  <c:v>19.33984375</c:v>
                </c:pt>
                <c:pt idx="20569">
                  <c:v>16.33984375</c:v>
                </c:pt>
                <c:pt idx="20570">
                  <c:v>56.33984375</c:v>
                </c:pt>
                <c:pt idx="20571">
                  <c:v>-23.66015625</c:v>
                </c:pt>
                <c:pt idx="20572">
                  <c:v>-10.66015625</c:v>
                </c:pt>
                <c:pt idx="20573">
                  <c:v>-65.66015625</c:v>
                </c:pt>
                <c:pt idx="20574">
                  <c:v>113.3398438</c:v>
                </c:pt>
                <c:pt idx="20575">
                  <c:v>7.33984375</c:v>
                </c:pt>
                <c:pt idx="20576">
                  <c:v>67.33984375</c:v>
                </c:pt>
                <c:pt idx="20577">
                  <c:v>-6.66015625</c:v>
                </c:pt>
                <c:pt idx="20578">
                  <c:v>-32.66015625</c:v>
                </c:pt>
                <c:pt idx="20579">
                  <c:v>31.33984375</c:v>
                </c:pt>
                <c:pt idx="20580">
                  <c:v>36.33984375</c:v>
                </c:pt>
                <c:pt idx="20581">
                  <c:v>-49.66015625</c:v>
                </c:pt>
                <c:pt idx="20582">
                  <c:v>-72.66015625</c:v>
                </c:pt>
                <c:pt idx="20583">
                  <c:v>37.33984375</c:v>
                </c:pt>
                <c:pt idx="20584">
                  <c:v>-39.66015625</c:v>
                </c:pt>
                <c:pt idx="20585">
                  <c:v>-74.66015625</c:v>
                </c:pt>
                <c:pt idx="20586">
                  <c:v>1.33984375</c:v>
                </c:pt>
                <c:pt idx="20587">
                  <c:v>7.33984375</c:v>
                </c:pt>
                <c:pt idx="20588">
                  <c:v>-5.66015625</c:v>
                </c:pt>
                <c:pt idx="20589">
                  <c:v>24.33984375</c:v>
                </c:pt>
                <c:pt idx="20590">
                  <c:v>-20.66015625</c:v>
                </c:pt>
                <c:pt idx="20591">
                  <c:v>49.33984375</c:v>
                </c:pt>
                <c:pt idx="20592">
                  <c:v>-38.66015625</c:v>
                </c:pt>
                <c:pt idx="20593">
                  <c:v>-26.66015625</c:v>
                </c:pt>
                <c:pt idx="20594">
                  <c:v>69.33984375</c:v>
                </c:pt>
                <c:pt idx="20595">
                  <c:v>10.33984375</c:v>
                </c:pt>
                <c:pt idx="20596">
                  <c:v>38.33984375</c:v>
                </c:pt>
                <c:pt idx="20597">
                  <c:v>15.33984375</c:v>
                </c:pt>
                <c:pt idx="20598">
                  <c:v>15.33984375</c:v>
                </c:pt>
                <c:pt idx="20599">
                  <c:v>29.33984375</c:v>
                </c:pt>
                <c:pt idx="20600">
                  <c:v>-76.66015625</c:v>
                </c:pt>
                <c:pt idx="20601">
                  <c:v>-62.66015625</c:v>
                </c:pt>
                <c:pt idx="20602">
                  <c:v>7.33984375</c:v>
                </c:pt>
                <c:pt idx="20603">
                  <c:v>-26.66015625</c:v>
                </c:pt>
                <c:pt idx="20604">
                  <c:v>-9.66015625</c:v>
                </c:pt>
                <c:pt idx="20605">
                  <c:v>-46.66015625</c:v>
                </c:pt>
                <c:pt idx="20606">
                  <c:v>29.33984375</c:v>
                </c:pt>
                <c:pt idx="20607">
                  <c:v>-56.66015625</c:v>
                </c:pt>
                <c:pt idx="20608">
                  <c:v>79.33984375</c:v>
                </c:pt>
                <c:pt idx="20609">
                  <c:v>40.33984375</c:v>
                </c:pt>
                <c:pt idx="20610">
                  <c:v>32.33984375</c:v>
                </c:pt>
                <c:pt idx="20611">
                  <c:v>65.33984375</c:v>
                </c:pt>
                <c:pt idx="20612">
                  <c:v>18.33984375</c:v>
                </c:pt>
                <c:pt idx="20613">
                  <c:v>69.33984375</c:v>
                </c:pt>
                <c:pt idx="20614">
                  <c:v>12.33984375</c:v>
                </c:pt>
                <c:pt idx="20615">
                  <c:v>-34.66015625</c:v>
                </c:pt>
                <c:pt idx="20616">
                  <c:v>53.33984375</c:v>
                </c:pt>
                <c:pt idx="20617">
                  <c:v>6.33984375</c:v>
                </c:pt>
                <c:pt idx="20618">
                  <c:v>76.33984375</c:v>
                </c:pt>
                <c:pt idx="20619">
                  <c:v>55.33984375</c:v>
                </c:pt>
                <c:pt idx="20620">
                  <c:v>-7.66015625</c:v>
                </c:pt>
                <c:pt idx="20621">
                  <c:v>-87.66015625</c:v>
                </c:pt>
                <c:pt idx="20622">
                  <c:v>-12.66015625</c:v>
                </c:pt>
                <c:pt idx="20623">
                  <c:v>-20.66015625</c:v>
                </c:pt>
                <c:pt idx="20624">
                  <c:v>18.33984375</c:v>
                </c:pt>
                <c:pt idx="20625">
                  <c:v>-5.66015625</c:v>
                </c:pt>
                <c:pt idx="20626">
                  <c:v>31.33984375</c:v>
                </c:pt>
                <c:pt idx="20627">
                  <c:v>-45.66015625</c:v>
                </c:pt>
                <c:pt idx="20628">
                  <c:v>-58.66015625</c:v>
                </c:pt>
                <c:pt idx="20629">
                  <c:v>-8.66015625</c:v>
                </c:pt>
                <c:pt idx="20630">
                  <c:v>8.33984375</c:v>
                </c:pt>
                <c:pt idx="20631">
                  <c:v>41.33984375</c:v>
                </c:pt>
                <c:pt idx="20632">
                  <c:v>-36.87109375</c:v>
                </c:pt>
                <c:pt idx="20633">
                  <c:v>-8.87109375</c:v>
                </c:pt>
                <c:pt idx="20634">
                  <c:v>3.12890625</c:v>
                </c:pt>
                <c:pt idx="20635">
                  <c:v>18.12890625</c:v>
                </c:pt>
                <c:pt idx="20636">
                  <c:v>12.12890625</c:v>
                </c:pt>
                <c:pt idx="20637">
                  <c:v>-30.87109375</c:v>
                </c:pt>
                <c:pt idx="20638">
                  <c:v>53.12890625</c:v>
                </c:pt>
                <c:pt idx="20639">
                  <c:v>47.12890625</c:v>
                </c:pt>
                <c:pt idx="20640">
                  <c:v>-45.87109375</c:v>
                </c:pt>
                <c:pt idx="20641">
                  <c:v>-5.87109375</c:v>
                </c:pt>
                <c:pt idx="20642">
                  <c:v>112.1289062</c:v>
                </c:pt>
                <c:pt idx="20643">
                  <c:v>-29.87109375</c:v>
                </c:pt>
                <c:pt idx="20644">
                  <c:v>20.12890625</c:v>
                </c:pt>
                <c:pt idx="20645">
                  <c:v>-11.87109375</c:v>
                </c:pt>
                <c:pt idx="20646">
                  <c:v>8.12890625</c:v>
                </c:pt>
                <c:pt idx="20647">
                  <c:v>-9.87109375</c:v>
                </c:pt>
                <c:pt idx="20648">
                  <c:v>-1.87109375</c:v>
                </c:pt>
                <c:pt idx="20649">
                  <c:v>-27.87109375</c:v>
                </c:pt>
                <c:pt idx="20650">
                  <c:v>-1.87109375</c:v>
                </c:pt>
                <c:pt idx="20651">
                  <c:v>30.12890625</c:v>
                </c:pt>
                <c:pt idx="20652">
                  <c:v>74.12890625</c:v>
                </c:pt>
                <c:pt idx="20653">
                  <c:v>-31.87109375</c:v>
                </c:pt>
                <c:pt idx="20654">
                  <c:v>-67.87109375</c:v>
                </c:pt>
                <c:pt idx="20655">
                  <c:v>-87.87109375</c:v>
                </c:pt>
                <c:pt idx="20656">
                  <c:v>71.12890625</c:v>
                </c:pt>
                <c:pt idx="20657">
                  <c:v>29.12890625</c:v>
                </c:pt>
                <c:pt idx="20658">
                  <c:v>45.12890625</c:v>
                </c:pt>
                <c:pt idx="20659">
                  <c:v>-22.87109375</c:v>
                </c:pt>
                <c:pt idx="20660">
                  <c:v>14.12890625</c:v>
                </c:pt>
                <c:pt idx="20661">
                  <c:v>78.12890625</c:v>
                </c:pt>
                <c:pt idx="20662">
                  <c:v>-26.87109375</c:v>
                </c:pt>
                <c:pt idx="20663">
                  <c:v>-36.87109375</c:v>
                </c:pt>
                <c:pt idx="20664">
                  <c:v>-34.87109375</c:v>
                </c:pt>
                <c:pt idx="20665">
                  <c:v>69.12890625</c:v>
                </c:pt>
                <c:pt idx="20666">
                  <c:v>-6.87109375</c:v>
                </c:pt>
                <c:pt idx="20667">
                  <c:v>-36.87109375</c:v>
                </c:pt>
                <c:pt idx="20668">
                  <c:v>-17.87109375</c:v>
                </c:pt>
                <c:pt idx="20669">
                  <c:v>-13.87109375</c:v>
                </c:pt>
                <c:pt idx="20670">
                  <c:v>-8.87109375</c:v>
                </c:pt>
                <c:pt idx="20671">
                  <c:v>13.12890625</c:v>
                </c:pt>
                <c:pt idx="20672">
                  <c:v>45.12890625</c:v>
                </c:pt>
                <c:pt idx="20673">
                  <c:v>24.12890625</c:v>
                </c:pt>
                <c:pt idx="20674">
                  <c:v>32.12890625</c:v>
                </c:pt>
                <c:pt idx="20675">
                  <c:v>-7.87109375</c:v>
                </c:pt>
                <c:pt idx="20676">
                  <c:v>-7.87109375</c:v>
                </c:pt>
                <c:pt idx="20677">
                  <c:v>22.12890625</c:v>
                </c:pt>
                <c:pt idx="20678">
                  <c:v>-45.87109375</c:v>
                </c:pt>
                <c:pt idx="20679">
                  <c:v>19.12890625</c:v>
                </c:pt>
                <c:pt idx="20680">
                  <c:v>33.12890625</c:v>
                </c:pt>
                <c:pt idx="20681">
                  <c:v>-25.87109375</c:v>
                </c:pt>
                <c:pt idx="20682">
                  <c:v>71.12890625</c:v>
                </c:pt>
                <c:pt idx="20683">
                  <c:v>29.12890625</c:v>
                </c:pt>
                <c:pt idx="20684">
                  <c:v>0.12890625</c:v>
                </c:pt>
                <c:pt idx="20685">
                  <c:v>47.12890625</c:v>
                </c:pt>
                <c:pt idx="20686">
                  <c:v>-72.87109375</c:v>
                </c:pt>
                <c:pt idx="20687">
                  <c:v>-8.87109375</c:v>
                </c:pt>
                <c:pt idx="20688">
                  <c:v>-16.87109375</c:v>
                </c:pt>
                <c:pt idx="20689">
                  <c:v>-20.87109375</c:v>
                </c:pt>
                <c:pt idx="20690">
                  <c:v>-36.87109375</c:v>
                </c:pt>
                <c:pt idx="20691">
                  <c:v>-0.87109375</c:v>
                </c:pt>
                <c:pt idx="20692">
                  <c:v>-61.87109375</c:v>
                </c:pt>
                <c:pt idx="20693">
                  <c:v>44.12890625</c:v>
                </c:pt>
                <c:pt idx="20694">
                  <c:v>-44.87109375</c:v>
                </c:pt>
                <c:pt idx="20695">
                  <c:v>-17.87109375</c:v>
                </c:pt>
                <c:pt idx="20696">
                  <c:v>3.12890625</c:v>
                </c:pt>
                <c:pt idx="20697">
                  <c:v>49.12890625</c:v>
                </c:pt>
                <c:pt idx="20698">
                  <c:v>98.12890625</c:v>
                </c:pt>
                <c:pt idx="20699">
                  <c:v>30.12890625</c:v>
                </c:pt>
                <c:pt idx="20700">
                  <c:v>-162.87109380000001</c:v>
                </c:pt>
                <c:pt idx="20701">
                  <c:v>-30.8125</c:v>
                </c:pt>
                <c:pt idx="20702">
                  <c:v>32.1875</c:v>
                </c:pt>
                <c:pt idx="20703">
                  <c:v>80.1875</c:v>
                </c:pt>
                <c:pt idx="20704">
                  <c:v>-3.8125</c:v>
                </c:pt>
                <c:pt idx="20705">
                  <c:v>-52.8125</c:v>
                </c:pt>
                <c:pt idx="20706">
                  <c:v>-21.8125</c:v>
                </c:pt>
                <c:pt idx="20707">
                  <c:v>0.1875</c:v>
                </c:pt>
                <c:pt idx="20708">
                  <c:v>54.1875</c:v>
                </c:pt>
                <c:pt idx="20709">
                  <c:v>11.1875</c:v>
                </c:pt>
                <c:pt idx="20710">
                  <c:v>38.1875</c:v>
                </c:pt>
                <c:pt idx="20711">
                  <c:v>-10.8125</c:v>
                </c:pt>
                <c:pt idx="20712">
                  <c:v>69.1875</c:v>
                </c:pt>
                <c:pt idx="20713">
                  <c:v>9.1875</c:v>
                </c:pt>
                <c:pt idx="20714">
                  <c:v>-54.8125</c:v>
                </c:pt>
                <c:pt idx="20715">
                  <c:v>69.1875</c:v>
                </c:pt>
                <c:pt idx="20716">
                  <c:v>-2.8125</c:v>
                </c:pt>
                <c:pt idx="20717">
                  <c:v>50.1875</c:v>
                </c:pt>
                <c:pt idx="20718">
                  <c:v>-61.8125</c:v>
                </c:pt>
                <c:pt idx="20719">
                  <c:v>41.1875</c:v>
                </c:pt>
                <c:pt idx="20720">
                  <c:v>-18.8125</c:v>
                </c:pt>
                <c:pt idx="20721">
                  <c:v>23.1875</c:v>
                </c:pt>
                <c:pt idx="20722">
                  <c:v>3.1875</c:v>
                </c:pt>
                <c:pt idx="20723">
                  <c:v>12.1875</c:v>
                </c:pt>
                <c:pt idx="20724">
                  <c:v>-68.8125</c:v>
                </c:pt>
                <c:pt idx="20725">
                  <c:v>30.1875</c:v>
                </c:pt>
                <c:pt idx="20726">
                  <c:v>-23.8125</c:v>
                </c:pt>
                <c:pt idx="20727">
                  <c:v>-51.8125</c:v>
                </c:pt>
                <c:pt idx="20728">
                  <c:v>110.1875</c:v>
                </c:pt>
                <c:pt idx="20729">
                  <c:v>46.1875</c:v>
                </c:pt>
                <c:pt idx="20730">
                  <c:v>-40.8125</c:v>
                </c:pt>
                <c:pt idx="20731">
                  <c:v>40.1875</c:v>
                </c:pt>
                <c:pt idx="20732">
                  <c:v>-44.8125</c:v>
                </c:pt>
                <c:pt idx="20733">
                  <c:v>-64.8125</c:v>
                </c:pt>
                <c:pt idx="20734">
                  <c:v>64.1875</c:v>
                </c:pt>
                <c:pt idx="20735">
                  <c:v>50.1875</c:v>
                </c:pt>
                <c:pt idx="20736">
                  <c:v>-13.8125</c:v>
                </c:pt>
                <c:pt idx="20737">
                  <c:v>43.1875</c:v>
                </c:pt>
                <c:pt idx="20738">
                  <c:v>-2.8125</c:v>
                </c:pt>
                <c:pt idx="20739">
                  <c:v>80.1875</c:v>
                </c:pt>
                <c:pt idx="20740">
                  <c:v>34.1875</c:v>
                </c:pt>
                <c:pt idx="20741">
                  <c:v>46.1875</c:v>
                </c:pt>
                <c:pt idx="20742">
                  <c:v>35.1875</c:v>
                </c:pt>
                <c:pt idx="20743">
                  <c:v>-10.8125</c:v>
                </c:pt>
                <c:pt idx="20744">
                  <c:v>-9.8125</c:v>
                </c:pt>
                <c:pt idx="20745">
                  <c:v>-4.8125</c:v>
                </c:pt>
                <c:pt idx="20746">
                  <c:v>-16.8125</c:v>
                </c:pt>
                <c:pt idx="20747">
                  <c:v>96.1875</c:v>
                </c:pt>
                <c:pt idx="20748">
                  <c:v>-74.8125</c:v>
                </c:pt>
                <c:pt idx="20749">
                  <c:v>-2.8125</c:v>
                </c:pt>
                <c:pt idx="20750">
                  <c:v>-44.8125</c:v>
                </c:pt>
                <c:pt idx="20751">
                  <c:v>19.1875</c:v>
                </c:pt>
                <c:pt idx="20752">
                  <c:v>26.1875</c:v>
                </c:pt>
                <c:pt idx="20753">
                  <c:v>70.1875</c:v>
                </c:pt>
                <c:pt idx="20754">
                  <c:v>35.1875</c:v>
                </c:pt>
                <c:pt idx="20755">
                  <c:v>62.1875</c:v>
                </c:pt>
                <c:pt idx="20756">
                  <c:v>17.1875</c:v>
                </c:pt>
                <c:pt idx="20757">
                  <c:v>-30.8125</c:v>
                </c:pt>
                <c:pt idx="20758">
                  <c:v>54.1875</c:v>
                </c:pt>
                <c:pt idx="20759">
                  <c:v>33.1875</c:v>
                </c:pt>
                <c:pt idx="20760">
                  <c:v>-54.8125</c:v>
                </c:pt>
                <c:pt idx="20761">
                  <c:v>22.1875</c:v>
                </c:pt>
                <c:pt idx="20762">
                  <c:v>-57.8125</c:v>
                </c:pt>
                <c:pt idx="20763">
                  <c:v>6.1875</c:v>
                </c:pt>
                <c:pt idx="20764">
                  <c:v>12.1875</c:v>
                </c:pt>
                <c:pt idx="20765">
                  <c:v>-41.8125</c:v>
                </c:pt>
                <c:pt idx="20766">
                  <c:v>-54.8125</c:v>
                </c:pt>
                <c:pt idx="20767">
                  <c:v>13.1875</c:v>
                </c:pt>
                <c:pt idx="20768">
                  <c:v>-24.8125</c:v>
                </c:pt>
                <c:pt idx="20769">
                  <c:v>-19.8125</c:v>
                </c:pt>
                <c:pt idx="20770">
                  <c:v>82.1875</c:v>
                </c:pt>
                <c:pt idx="20771">
                  <c:v>7.1875</c:v>
                </c:pt>
                <c:pt idx="20772">
                  <c:v>-23.8125</c:v>
                </c:pt>
                <c:pt idx="20773">
                  <c:v>-43.8125</c:v>
                </c:pt>
                <c:pt idx="20774">
                  <c:v>87.1875</c:v>
                </c:pt>
                <c:pt idx="20775">
                  <c:v>-1.8125</c:v>
                </c:pt>
                <c:pt idx="20776">
                  <c:v>-19.8125</c:v>
                </c:pt>
                <c:pt idx="20777">
                  <c:v>-33.8125</c:v>
                </c:pt>
                <c:pt idx="20778">
                  <c:v>33.1875</c:v>
                </c:pt>
                <c:pt idx="20779">
                  <c:v>1.1875</c:v>
                </c:pt>
                <c:pt idx="20780">
                  <c:v>52.1875</c:v>
                </c:pt>
                <c:pt idx="20781">
                  <c:v>-15.8125</c:v>
                </c:pt>
                <c:pt idx="20782">
                  <c:v>27.1875</c:v>
                </c:pt>
                <c:pt idx="20783">
                  <c:v>-38.8125</c:v>
                </c:pt>
                <c:pt idx="20784">
                  <c:v>-43.8125</c:v>
                </c:pt>
                <c:pt idx="20785">
                  <c:v>26.1875</c:v>
                </c:pt>
                <c:pt idx="20786">
                  <c:v>-20.8125</c:v>
                </c:pt>
                <c:pt idx="20787">
                  <c:v>20.1875</c:v>
                </c:pt>
                <c:pt idx="20788">
                  <c:v>-58.8125</c:v>
                </c:pt>
                <c:pt idx="20789">
                  <c:v>26.24609375</c:v>
                </c:pt>
                <c:pt idx="20790">
                  <c:v>-2.75390625</c:v>
                </c:pt>
                <c:pt idx="20791">
                  <c:v>12.24609375</c:v>
                </c:pt>
                <c:pt idx="20792">
                  <c:v>22.24609375</c:v>
                </c:pt>
                <c:pt idx="20793">
                  <c:v>-74.75390625</c:v>
                </c:pt>
                <c:pt idx="20794">
                  <c:v>25.24609375</c:v>
                </c:pt>
                <c:pt idx="20795">
                  <c:v>-54.75390625</c:v>
                </c:pt>
                <c:pt idx="20796">
                  <c:v>-19.75390625</c:v>
                </c:pt>
                <c:pt idx="20797">
                  <c:v>57.24609375</c:v>
                </c:pt>
                <c:pt idx="20798">
                  <c:v>16.24609375</c:v>
                </c:pt>
                <c:pt idx="20799">
                  <c:v>-43.75390625</c:v>
                </c:pt>
                <c:pt idx="20800">
                  <c:v>131.24609380000001</c:v>
                </c:pt>
                <c:pt idx="20801">
                  <c:v>-9.75390625</c:v>
                </c:pt>
                <c:pt idx="20802">
                  <c:v>7.24609375</c:v>
                </c:pt>
                <c:pt idx="20803">
                  <c:v>-25.75390625</c:v>
                </c:pt>
                <c:pt idx="20804">
                  <c:v>44.24609375</c:v>
                </c:pt>
                <c:pt idx="20805">
                  <c:v>-82.75390625</c:v>
                </c:pt>
                <c:pt idx="20806">
                  <c:v>-45.75390625</c:v>
                </c:pt>
                <c:pt idx="20807">
                  <c:v>67.24609375</c:v>
                </c:pt>
                <c:pt idx="20808">
                  <c:v>-5.75390625</c:v>
                </c:pt>
                <c:pt idx="20809">
                  <c:v>68.24609375</c:v>
                </c:pt>
                <c:pt idx="20810">
                  <c:v>16.24609375</c:v>
                </c:pt>
                <c:pt idx="20811">
                  <c:v>131.24609380000001</c:v>
                </c:pt>
                <c:pt idx="20812">
                  <c:v>-73.75390625</c:v>
                </c:pt>
                <c:pt idx="20813">
                  <c:v>-7.75390625</c:v>
                </c:pt>
                <c:pt idx="20814">
                  <c:v>-13.75390625</c:v>
                </c:pt>
                <c:pt idx="20815">
                  <c:v>-53.75390625</c:v>
                </c:pt>
                <c:pt idx="20816">
                  <c:v>8.24609375</c:v>
                </c:pt>
                <c:pt idx="20817">
                  <c:v>-8.75390625</c:v>
                </c:pt>
                <c:pt idx="20818">
                  <c:v>60.24609375</c:v>
                </c:pt>
                <c:pt idx="20819">
                  <c:v>-9.75390625</c:v>
                </c:pt>
                <c:pt idx="20820">
                  <c:v>31.24609375</c:v>
                </c:pt>
                <c:pt idx="20821">
                  <c:v>-23.75390625</c:v>
                </c:pt>
                <c:pt idx="20822">
                  <c:v>4.24609375</c:v>
                </c:pt>
                <c:pt idx="20823">
                  <c:v>-8.75390625</c:v>
                </c:pt>
                <c:pt idx="20824">
                  <c:v>-22.75390625</c:v>
                </c:pt>
                <c:pt idx="20825">
                  <c:v>62.24609375</c:v>
                </c:pt>
                <c:pt idx="20826">
                  <c:v>16.24609375</c:v>
                </c:pt>
                <c:pt idx="20827">
                  <c:v>-12.75390625</c:v>
                </c:pt>
                <c:pt idx="20828">
                  <c:v>52.24609375</c:v>
                </c:pt>
                <c:pt idx="20829">
                  <c:v>3.24609375</c:v>
                </c:pt>
                <c:pt idx="20830">
                  <c:v>15.24609375</c:v>
                </c:pt>
                <c:pt idx="20831">
                  <c:v>14.24609375</c:v>
                </c:pt>
                <c:pt idx="20832">
                  <c:v>-48.75390625</c:v>
                </c:pt>
                <c:pt idx="20833">
                  <c:v>34.24609375</c:v>
                </c:pt>
                <c:pt idx="20834">
                  <c:v>18.24609375</c:v>
                </c:pt>
                <c:pt idx="20835">
                  <c:v>15.24609375</c:v>
                </c:pt>
                <c:pt idx="20836">
                  <c:v>46.24609375</c:v>
                </c:pt>
                <c:pt idx="20837">
                  <c:v>-74.75390625</c:v>
                </c:pt>
                <c:pt idx="20838">
                  <c:v>80.24609375</c:v>
                </c:pt>
                <c:pt idx="20839">
                  <c:v>-64.75390625</c:v>
                </c:pt>
                <c:pt idx="20840">
                  <c:v>-17.75390625</c:v>
                </c:pt>
                <c:pt idx="20841">
                  <c:v>-39.75390625</c:v>
                </c:pt>
                <c:pt idx="20842">
                  <c:v>38.24609375</c:v>
                </c:pt>
                <c:pt idx="20843">
                  <c:v>-66.75390625</c:v>
                </c:pt>
                <c:pt idx="20844">
                  <c:v>-37.75390625</c:v>
                </c:pt>
                <c:pt idx="20845">
                  <c:v>13.24609375</c:v>
                </c:pt>
                <c:pt idx="20846">
                  <c:v>83.24609375</c:v>
                </c:pt>
                <c:pt idx="20847">
                  <c:v>28.24609375</c:v>
                </c:pt>
                <c:pt idx="20848">
                  <c:v>-76.75390625</c:v>
                </c:pt>
                <c:pt idx="20849">
                  <c:v>24.24609375</c:v>
                </c:pt>
                <c:pt idx="20850">
                  <c:v>-32.75390625</c:v>
                </c:pt>
                <c:pt idx="20851">
                  <c:v>-20.75390625</c:v>
                </c:pt>
                <c:pt idx="20852">
                  <c:v>-43.75390625</c:v>
                </c:pt>
                <c:pt idx="20853">
                  <c:v>-9.75390625</c:v>
                </c:pt>
                <c:pt idx="20854">
                  <c:v>-16.75390625</c:v>
                </c:pt>
                <c:pt idx="20855">
                  <c:v>26.24609375</c:v>
                </c:pt>
                <c:pt idx="20856">
                  <c:v>6.24609375</c:v>
                </c:pt>
                <c:pt idx="20857">
                  <c:v>16.24609375</c:v>
                </c:pt>
                <c:pt idx="20858">
                  <c:v>-8.75390625</c:v>
                </c:pt>
                <c:pt idx="20859">
                  <c:v>-43.75390625</c:v>
                </c:pt>
                <c:pt idx="20860">
                  <c:v>-88.75390625</c:v>
                </c:pt>
                <c:pt idx="20861">
                  <c:v>47.94140625</c:v>
                </c:pt>
                <c:pt idx="20862">
                  <c:v>43.94140625</c:v>
                </c:pt>
                <c:pt idx="20863">
                  <c:v>-77.05859375</c:v>
                </c:pt>
                <c:pt idx="20864">
                  <c:v>19.94140625</c:v>
                </c:pt>
                <c:pt idx="20865">
                  <c:v>69.94140625</c:v>
                </c:pt>
                <c:pt idx="20866">
                  <c:v>97.94140625</c:v>
                </c:pt>
                <c:pt idx="20867">
                  <c:v>-20.05859375</c:v>
                </c:pt>
                <c:pt idx="20868">
                  <c:v>3.94140625</c:v>
                </c:pt>
                <c:pt idx="20869">
                  <c:v>44.94140625</c:v>
                </c:pt>
                <c:pt idx="20870">
                  <c:v>-30.05859375</c:v>
                </c:pt>
                <c:pt idx="20871">
                  <c:v>18.94140625</c:v>
                </c:pt>
                <c:pt idx="20872">
                  <c:v>-12.05859375</c:v>
                </c:pt>
                <c:pt idx="20873">
                  <c:v>43.94140625</c:v>
                </c:pt>
                <c:pt idx="20874">
                  <c:v>6.94140625</c:v>
                </c:pt>
                <c:pt idx="20875">
                  <c:v>-11.05859375</c:v>
                </c:pt>
                <c:pt idx="20876">
                  <c:v>39.94140625</c:v>
                </c:pt>
                <c:pt idx="20877">
                  <c:v>-66.05859375</c:v>
                </c:pt>
                <c:pt idx="20878">
                  <c:v>48.94140625</c:v>
                </c:pt>
                <c:pt idx="20879">
                  <c:v>40.94140625</c:v>
                </c:pt>
                <c:pt idx="20880">
                  <c:v>55.94140625</c:v>
                </c:pt>
                <c:pt idx="20881">
                  <c:v>56.94140625</c:v>
                </c:pt>
                <c:pt idx="20882">
                  <c:v>-5.859375E-2</c:v>
                </c:pt>
                <c:pt idx="20883">
                  <c:v>6.94140625</c:v>
                </c:pt>
                <c:pt idx="20884">
                  <c:v>10.94140625</c:v>
                </c:pt>
                <c:pt idx="20885">
                  <c:v>-20.05859375</c:v>
                </c:pt>
                <c:pt idx="20886">
                  <c:v>-20.05859375</c:v>
                </c:pt>
                <c:pt idx="20887">
                  <c:v>23.94140625</c:v>
                </c:pt>
                <c:pt idx="20888">
                  <c:v>44.94140625</c:v>
                </c:pt>
                <c:pt idx="20889">
                  <c:v>-26.05859375</c:v>
                </c:pt>
                <c:pt idx="20890">
                  <c:v>-11.05859375</c:v>
                </c:pt>
                <c:pt idx="20891">
                  <c:v>-31.05859375</c:v>
                </c:pt>
                <c:pt idx="20892">
                  <c:v>-68.05859375</c:v>
                </c:pt>
                <c:pt idx="20893">
                  <c:v>-10.05859375</c:v>
                </c:pt>
                <c:pt idx="20894">
                  <c:v>-2.05859375</c:v>
                </c:pt>
                <c:pt idx="20895">
                  <c:v>-63.05859375</c:v>
                </c:pt>
                <c:pt idx="20896">
                  <c:v>8.94140625</c:v>
                </c:pt>
                <c:pt idx="20897">
                  <c:v>-19.05859375</c:v>
                </c:pt>
                <c:pt idx="20898">
                  <c:v>20.94140625</c:v>
                </c:pt>
                <c:pt idx="20899">
                  <c:v>-90.05859375</c:v>
                </c:pt>
                <c:pt idx="20900">
                  <c:v>5.94140625</c:v>
                </c:pt>
                <c:pt idx="20901">
                  <c:v>-1.05859375</c:v>
                </c:pt>
                <c:pt idx="20902">
                  <c:v>18.94140625</c:v>
                </c:pt>
                <c:pt idx="20903">
                  <c:v>-26.05859375</c:v>
                </c:pt>
                <c:pt idx="20904">
                  <c:v>23.94140625</c:v>
                </c:pt>
                <c:pt idx="20905">
                  <c:v>12.94140625</c:v>
                </c:pt>
                <c:pt idx="20906">
                  <c:v>-13.05859375</c:v>
                </c:pt>
                <c:pt idx="20907">
                  <c:v>-5.859375E-2</c:v>
                </c:pt>
                <c:pt idx="20908">
                  <c:v>3.94140625</c:v>
                </c:pt>
                <c:pt idx="20909">
                  <c:v>-22.05859375</c:v>
                </c:pt>
                <c:pt idx="20910">
                  <c:v>26.94140625</c:v>
                </c:pt>
                <c:pt idx="20911">
                  <c:v>-26.05859375</c:v>
                </c:pt>
                <c:pt idx="20912">
                  <c:v>22.94140625</c:v>
                </c:pt>
                <c:pt idx="20913">
                  <c:v>-27.05859375</c:v>
                </c:pt>
                <c:pt idx="20914">
                  <c:v>21.94140625</c:v>
                </c:pt>
                <c:pt idx="20915">
                  <c:v>7.94140625</c:v>
                </c:pt>
                <c:pt idx="20916">
                  <c:v>-35.05859375</c:v>
                </c:pt>
                <c:pt idx="20917">
                  <c:v>75.94140625</c:v>
                </c:pt>
                <c:pt idx="20918">
                  <c:v>41.94140625</c:v>
                </c:pt>
                <c:pt idx="20919">
                  <c:v>-5.859375E-2</c:v>
                </c:pt>
                <c:pt idx="20920">
                  <c:v>74.94140625</c:v>
                </c:pt>
                <c:pt idx="20921">
                  <c:v>6.94140625</c:v>
                </c:pt>
                <c:pt idx="20922">
                  <c:v>28.94140625</c:v>
                </c:pt>
                <c:pt idx="20923">
                  <c:v>21.94140625</c:v>
                </c:pt>
                <c:pt idx="20924">
                  <c:v>24.94140625</c:v>
                </c:pt>
                <c:pt idx="20925">
                  <c:v>-13.05859375</c:v>
                </c:pt>
                <c:pt idx="20926">
                  <c:v>42.94140625</c:v>
                </c:pt>
                <c:pt idx="20927">
                  <c:v>6.94140625</c:v>
                </c:pt>
                <c:pt idx="20928">
                  <c:v>-35.765625</c:v>
                </c:pt>
                <c:pt idx="20929">
                  <c:v>-44.765625</c:v>
                </c:pt>
                <c:pt idx="20930">
                  <c:v>42.234375</c:v>
                </c:pt>
                <c:pt idx="20931">
                  <c:v>5.234375</c:v>
                </c:pt>
                <c:pt idx="20932">
                  <c:v>70.234375</c:v>
                </c:pt>
                <c:pt idx="20933">
                  <c:v>-41.765625</c:v>
                </c:pt>
                <c:pt idx="20934">
                  <c:v>8.234375</c:v>
                </c:pt>
                <c:pt idx="20935">
                  <c:v>17.234375</c:v>
                </c:pt>
                <c:pt idx="20936">
                  <c:v>-45.765625</c:v>
                </c:pt>
                <c:pt idx="20937">
                  <c:v>-0.765625</c:v>
                </c:pt>
                <c:pt idx="20938">
                  <c:v>25.234375</c:v>
                </c:pt>
                <c:pt idx="20939">
                  <c:v>26.234375</c:v>
                </c:pt>
                <c:pt idx="20940">
                  <c:v>-8.765625</c:v>
                </c:pt>
                <c:pt idx="20941">
                  <c:v>-16.765625</c:v>
                </c:pt>
                <c:pt idx="20942">
                  <c:v>1.234375</c:v>
                </c:pt>
                <c:pt idx="20943">
                  <c:v>-93.765625</c:v>
                </c:pt>
                <c:pt idx="20944">
                  <c:v>32.234375</c:v>
                </c:pt>
                <c:pt idx="20945">
                  <c:v>-84.765625</c:v>
                </c:pt>
                <c:pt idx="20946">
                  <c:v>30.234375</c:v>
                </c:pt>
                <c:pt idx="20947">
                  <c:v>5.234375</c:v>
                </c:pt>
                <c:pt idx="20948">
                  <c:v>-5.765625</c:v>
                </c:pt>
                <c:pt idx="20949">
                  <c:v>-41.765625</c:v>
                </c:pt>
                <c:pt idx="20950">
                  <c:v>-32.765625</c:v>
                </c:pt>
                <c:pt idx="20951">
                  <c:v>-14.765625</c:v>
                </c:pt>
                <c:pt idx="20952">
                  <c:v>4.234375</c:v>
                </c:pt>
                <c:pt idx="20953">
                  <c:v>-50.765625</c:v>
                </c:pt>
                <c:pt idx="20954">
                  <c:v>24.234375</c:v>
                </c:pt>
                <c:pt idx="20955">
                  <c:v>-83.765625</c:v>
                </c:pt>
                <c:pt idx="20956">
                  <c:v>-46.765625</c:v>
                </c:pt>
                <c:pt idx="20957">
                  <c:v>-19.765625</c:v>
                </c:pt>
                <c:pt idx="20958">
                  <c:v>-31.765625</c:v>
                </c:pt>
                <c:pt idx="20959">
                  <c:v>-35.765625</c:v>
                </c:pt>
                <c:pt idx="20960">
                  <c:v>-5.765625</c:v>
                </c:pt>
                <c:pt idx="20961">
                  <c:v>-84.765625</c:v>
                </c:pt>
                <c:pt idx="20962">
                  <c:v>36.234375</c:v>
                </c:pt>
                <c:pt idx="20963">
                  <c:v>-27.765625</c:v>
                </c:pt>
                <c:pt idx="20964">
                  <c:v>28.234375</c:v>
                </c:pt>
                <c:pt idx="20965">
                  <c:v>-84.765625</c:v>
                </c:pt>
                <c:pt idx="20966">
                  <c:v>-14.765625</c:v>
                </c:pt>
                <c:pt idx="20967">
                  <c:v>12.234375</c:v>
                </c:pt>
                <c:pt idx="20968">
                  <c:v>-59.765625</c:v>
                </c:pt>
                <c:pt idx="20969">
                  <c:v>-15.765625</c:v>
                </c:pt>
                <c:pt idx="20970">
                  <c:v>-19.765625</c:v>
                </c:pt>
                <c:pt idx="20971">
                  <c:v>-3.765625</c:v>
                </c:pt>
                <c:pt idx="20972">
                  <c:v>-37.765625</c:v>
                </c:pt>
                <c:pt idx="20973">
                  <c:v>54.234375</c:v>
                </c:pt>
                <c:pt idx="20974">
                  <c:v>47.234375</c:v>
                </c:pt>
                <c:pt idx="20975">
                  <c:v>12.234375</c:v>
                </c:pt>
                <c:pt idx="20976">
                  <c:v>-20.765625</c:v>
                </c:pt>
                <c:pt idx="20977">
                  <c:v>-50.765625</c:v>
                </c:pt>
                <c:pt idx="20978">
                  <c:v>-37.765625</c:v>
                </c:pt>
                <c:pt idx="20979">
                  <c:v>7.234375</c:v>
                </c:pt>
                <c:pt idx="20980">
                  <c:v>-35.765625</c:v>
                </c:pt>
                <c:pt idx="20981">
                  <c:v>47.234375</c:v>
                </c:pt>
                <c:pt idx="20982">
                  <c:v>7.234375</c:v>
                </c:pt>
                <c:pt idx="20983">
                  <c:v>-9.765625</c:v>
                </c:pt>
                <c:pt idx="20984">
                  <c:v>-12.765625</c:v>
                </c:pt>
                <c:pt idx="20985">
                  <c:v>54.234375</c:v>
                </c:pt>
                <c:pt idx="20986">
                  <c:v>-12.765625</c:v>
                </c:pt>
                <c:pt idx="20987">
                  <c:v>8.234375</c:v>
                </c:pt>
                <c:pt idx="20988">
                  <c:v>43.234375</c:v>
                </c:pt>
                <c:pt idx="20989">
                  <c:v>42.234375</c:v>
                </c:pt>
                <c:pt idx="20990">
                  <c:v>3.234375</c:v>
                </c:pt>
                <c:pt idx="20991">
                  <c:v>-6.765625</c:v>
                </c:pt>
                <c:pt idx="20992">
                  <c:v>-53.765625</c:v>
                </c:pt>
                <c:pt idx="20993">
                  <c:v>-12.765625</c:v>
                </c:pt>
                <c:pt idx="20994">
                  <c:v>-8.83203125</c:v>
                </c:pt>
                <c:pt idx="20995">
                  <c:v>-65.83203125</c:v>
                </c:pt>
                <c:pt idx="20996">
                  <c:v>-30.83203125</c:v>
                </c:pt>
                <c:pt idx="20997">
                  <c:v>-3.83203125</c:v>
                </c:pt>
                <c:pt idx="20998">
                  <c:v>60.16796875</c:v>
                </c:pt>
                <c:pt idx="20999">
                  <c:v>19.16796875</c:v>
                </c:pt>
                <c:pt idx="21000">
                  <c:v>-4.83203125</c:v>
                </c:pt>
                <c:pt idx="21001">
                  <c:v>59.16796875</c:v>
                </c:pt>
                <c:pt idx="21002">
                  <c:v>45.16796875</c:v>
                </c:pt>
                <c:pt idx="21003">
                  <c:v>60.16796875</c:v>
                </c:pt>
                <c:pt idx="21004">
                  <c:v>5.16796875</c:v>
                </c:pt>
                <c:pt idx="21005">
                  <c:v>13.16796875</c:v>
                </c:pt>
                <c:pt idx="21006">
                  <c:v>-8.83203125</c:v>
                </c:pt>
                <c:pt idx="21007">
                  <c:v>18.16796875</c:v>
                </c:pt>
                <c:pt idx="21008">
                  <c:v>1.16796875</c:v>
                </c:pt>
                <c:pt idx="21009">
                  <c:v>-4.83203125</c:v>
                </c:pt>
                <c:pt idx="21010">
                  <c:v>29.16796875</c:v>
                </c:pt>
                <c:pt idx="21011">
                  <c:v>-3.83203125</c:v>
                </c:pt>
                <c:pt idx="21012">
                  <c:v>-37.83203125</c:v>
                </c:pt>
                <c:pt idx="21013">
                  <c:v>-16.83203125</c:v>
                </c:pt>
                <c:pt idx="21014">
                  <c:v>-56.83203125</c:v>
                </c:pt>
                <c:pt idx="21015">
                  <c:v>-22.83203125</c:v>
                </c:pt>
                <c:pt idx="21016">
                  <c:v>-29.83203125</c:v>
                </c:pt>
                <c:pt idx="21017">
                  <c:v>72.16796875</c:v>
                </c:pt>
                <c:pt idx="21018">
                  <c:v>21.16796875</c:v>
                </c:pt>
                <c:pt idx="21019">
                  <c:v>-54.83203125</c:v>
                </c:pt>
                <c:pt idx="21020">
                  <c:v>-11.83203125</c:v>
                </c:pt>
                <c:pt idx="21021">
                  <c:v>-74.83203125</c:v>
                </c:pt>
                <c:pt idx="21022">
                  <c:v>79.16796875</c:v>
                </c:pt>
                <c:pt idx="21023">
                  <c:v>29.16796875</c:v>
                </c:pt>
                <c:pt idx="21024">
                  <c:v>-77.83203125</c:v>
                </c:pt>
                <c:pt idx="21025">
                  <c:v>-5.83203125</c:v>
                </c:pt>
                <c:pt idx="21026">
                  <c:v>-108.8320312</c:v>
                </c:pt>
                <c:pt idx="21027">
                  <c:v>22.16796875</c:v>
                </c:pt>
                <c:pt idx="21028">
                  <c:v>43.16796875</c:v>
                </c:pt>
                <c:pt idx="21029">
                  <c:v>7.16796875</c:v>
                </c:pt>
                <c:pt idx="21030">
                  <c:v>-0.83203125</c:v>
                </c:pt>
                <c:pt idx="21031">
                  <c:v>45.16796875</c:v>
                </c:pt>
                <c:pt idx="21032">
                  <c:v>-67.83203125</c:v>
                </c:pt>
                <c:pt idx="21033">
                  <c:v>-35.83203125</c:v>
                </c:pt>
                <c:pt idx="21034">
                  <c:v>-48.83203125</c:v>
                </c:pt>
                <c:pt idx="21035">
                  <c:v>45.16796875</c:v>
                </c:pt>
                <c:pt idx="21036">
                  <c:v>-11.83203125</c:v>
                </c:pt>
                <c:pt idx="21037">
                  <c:v>7.16796875</c:v>
                </c:pt>
                <c:pt idx="21038">
                  <c:v>-5.83203125</c:v>
                </c:pt>
                <c:pt idx="21039">
                  <c:v>-19.83203125</c:v>
                </c:pt>
                <c:pt idx="21040">
                  <c:v>16.16796875</c:v>
                </c:pt>
                <c:pt idx="21041">
                  <c:v>-10.83203125</c:v>
                </c:pt>
                <c:pt idx="21042">
                  <c:v>-83.83203125</c:v>
                </c:pt>
                <c:pt idx="21043">
                  <c:v>59.16796875</c:v>
                </c:pt>
                <c:pt idx="21044">
                  <c:v>-88.83203125</c:v>
                </c:pt>
                <c:pt idx="21045">
                  <c:v>89.16796875</c:v>
                </c:pt>
                <c:pt idx="21046">
                  <c:v>5.16796875</c:v>
                </c:pt>
                <c:pt idx="21047">
                  <c:v>25.16796875</c:v>
                </c:pt>
                <c:pt idx="21048">
                  <c:v>54.16796875</c:v>
                </c:pt>
                <c:pt idx="21049">
                  <c:v>-40.83203125</c:v>
                </c:pt>
                <c:pt idx="21050">
                  <c:v>69.16796875</c:v>
                </c:pt>
                <c:pt idx="21051">
                  <c:v>32.16796875</c:v>
                </c:pt>
                <c:pt idx="21052">
                  <c:v>7.16796875</c:v>
                </c:pt>
                <c:pt idx="21053">
                  <c:v>-78.83203125</c:v>
                </c:pt>
                <c:pt idx="21054">
                  <c:v>-69.83203125</c:v>
                </c:pt>
                <c:pt idx="21055">
                  <c:v>46.16796875</c:v>
                </c:pt>
                <c:pt idx="21056">
                  <c:v>1.16796875</c:v>
                </c:pt>
                <c:pt idx="21057">
                  <c:v>7.16796875</c:v>
                </c:pt>
                <c:pt idx="21058">
                  <c:v>18.16796875</c:v>
                </c:pt>
                <c:pt idx="21059">
                  <c:v>8.16796875</c:v>
                </c:pt>
                <c:pt idx="21060">
                  <c:v>151.16796880000001</c:v>
                </c:pt>
                <c:pt idx="21061">
                  <c:v>57.16796875</c:v>
                </c:pt>
                <c:pt idx="21062">
                  <c:v>-25.83203125</c:v>
                </c:pt>
                <c:pt idx="21063">
                  <c:v>19.16796875</c:v>
                </c:pt>
                <c:pt idx="21064">
                  <c:v>68.16796875</c:v>
                </c:pt>
                <c:pt idx="21065">
                  <c:v>-36.83203125</c:v>
                </c:pt>
                <c:pt idx="21066">
                  <c:v>-36.83203125</c:v>
                </c:pt>
                <c:pt idx="21067">
                  <c:v>-22.83203125</c:v>
                </c:pt>
                <c:pt idx="21068">
                  <c:v>52.16796875</c:v>
                </c:pt>
                <c:pt idx="21069">
                  <c:v>-20.83203125</c:v>
                </c:pt>
                <c:pt idx="21070">
                  <c:v>20.16796875</c:v>
                </c:pt>
                <c:pt idx="21071">
                  <c:v>-11.83203125</c:v>
                </c:pt>
                <c:pt idx="21072">
                  <c:v>1.16796875</c:v>
                </c:pt>
                <c:pt idx="21073">
                  <c:v>-64.83203125</c:v>
                </c:pt>
                <c:pt idx="21074">
                  <c:v>17.16796875</c:v>
                </c:pt>
                <c:pt idx="21075">
                  <c:v>-25.83203125</c:v>
                </c:pt>
                <c:pt idx="21076">
                  <c:v>-9.83203125</c:v>
                </c:pt>
                <c:pt idx="21077">
                  <c:v>8.16796875</c:v>
                </c:pt>
                <c:pt idx="21078">
                  <c:v>48.16796875</c:v>
                </c:pt>
                <c:pt idx="21079">
                  <c:v>-93.83203125</c:v>
                </c:pt>
                <c:pt idx="21080">
                  <c:v>-95.83203125</c:v>
                </c:pt>
                <c:pt idx="21081">
                  <c:v>-12.83203125</c:v>
                </c:pt>
                <c:pt idx="21082">
                  <c:v>-11.83203125</c:v>
                </c:pt>
                <c:pt idx="21083">
                  <c:v>-58.83203125</c:v>
                </c:pt>
                <c:pt idx="21084">
                  <c:v>-19.83203125</c:v>
                </c:pt>
                <c:pt idx="21085">
                  <c:v>56.16796875</c:v>
                </c:pt>
                <c:pt idx="21086">
                  <c:v>-36.83203125</c:v>
                </c:pt>
                <c:pt idx="21087">
                  <c:v>36.16796875</c:v>
                </c:pt>
                <c:pt idx="21088">
                  <c:v>20.16796875</c:v>
                </c:pt>
                <c:pt idx="21089">
                  <c:v>-84.83203125</c:v>
                </c:pt>
                <c:pt idx="21090">
                  <c:v>58.12890625</c:v>
                </c:pt>
                <c:pt idx="21091">
                  <c:v>5.12890625</c:v>
                </c:pt>
                <c:pt idx="21092">
                  <c:v>-1.87109375</c:v>
                </c:pt>
                <c:pt idx="21093">
                  <c:v>-40.87109375</c:v>
                </c:pt>
                <c:pt idx="21094">
                  <c:v>-35.87109375</c:v>
                </c:pt>
                <c:pt idx="21095">
                  <c:v>-33.87109375</c:v>
                </c:pt>
                <c:pt idx="21096">
                  <c:v>91.12890625</c:v>
                </c:pt>
                <c:pt idx="21097">
                  <c:v>33.12890625</c:v>
                </c:pt>
                <c:pt idx="21098">
                  <c:v>8.12890625</c:v>
                </c:pt>
                <c:pt idx="21099">
                  <c:v>44.12890625</c:v>
                </c:pt>
                <c:pt idx="21100">
                  <c:v>-39.87109375</c:v>
                </c:pt>
                <c:pt idx="21101">
                  <c:v>2.12890625</c:v>
                </c:pt>
                <c:pt idx="21102">
                  <c:v>61.12890625</c:v>
                </c:pt>
                <c:pt idx="21103">
                  <c:v>76.12890625</c:v>
                </c:pt>
                <c:pt idx="21104">
                  <c:v>-3.87109375</c:v>
                </c:pt>
                <c:pt idx="21105">
                  <c:v>-35.87109375</c:v>
                </c:pt>
                <c:pt idx="21106">
                  <c:v>-25.87109375</c:v>
                </c:pt>
                <c:pt idx="21107">
                  <c:v>22.12890625</c:v>
                </c:pt>
                <c:pt idx="21108">
                  <c:v>-41.87109375</c:v>
                </c:pt>
                <c:pt idx="21109">
                  <c:v>31.12890625</c:v>
                </c:pt>
                <c:pt idx="21110">
                  <c:v>2.12890625</c:v>
                </c:pt>
                <c:pt idx="21111">
                  <c:v>67.12890625</c:v>
                </c:pt>
                <c:pt idx="21112">
                  <c:v>-20.87109375</c:v>
                </c:pt>
                <c:pt idx="21113">
                  <c:v>-74.87109375</c:v>
                </c:pt>
                <c:pt idx="21114">
                  <c:v>8.12890625</c:v>
                </c:pt>
                <c:pt idx="21115">
                  <c:v>82.12890625</c:v>
                </c:pt>
                <c:pt idx="21116">
                  <c:v>8.12890625</c:v>
                </c:pt>
                <c:pt idx="21117">
                  <c:v>13.12890625</c:v>
                </c:pt>
                <c:pt idx="21118">
                  <c:v>-48.87109375</c:v>
                </c:pt>
                <c:pt idx="21119">
                  <c:v>-8.87109375</c:v>
                </c:pt>
                <c:pt idx="21120">
                  <c:v>-0.87109375</c:v>
                </c:pt>
                <c:pt idx="21121">
                  <c:v>-88.87109375</c:v>
                </c:pt>
                <c:pt idx="21122">
                  <c:v>52.12890625</c:v>
                </c:pt>
                <c:pt idx="21123">
                  <c:v>38.12890625</c:v>
                </c:pt>
                <c:pt idx="21124">
                  <c:v>6.12890625</c:v>
                </c:pt>
                <c:pt idx="21125">
                  <c:v>20.12890625</c:v>
                </c:pt>
                <c:pt idx="21126">
                  <c:v>26.12890625</c:v>
                </c:pt>
                <c:pt idx="21127">
                  <c:v>-25.87109375</c:v>
                </c:pt>
                <c:pt idx="21128">
                  <c:v>1.12890625</c:v>
                </c:pt>
                <c:pt idx="21129">
                  <c:v>4.12890625</c:v>
                </c:pt>
                <c:pt idx="21130">
                  <c:v>-2.87109375</c:v>
                </c:pt>
                <c:pt idx="21131">
                  <c:v>-52.87109375</c:v>
                </c:pt>
                <c:pt idx="21132">
                  <c:v>16.12890625</c:v>
                </c:pt>
                <c:pt idx="21133">
                  <c:v>-64.87109375</c:v>
                </c:pt>
                <c:pt idx="21134">
                  <c:v>-20.87109375</c:v>
                </c:pt>
                <c:pt idx="21135">
                  <c:v>-69.87109375</c:v>
                </c:pt>
                <c:pt idx="21136">
                  <c:v>81.12890625</c:v>
                </c:pt>
                <c:pt idx="21137">
                  <c:v>19.12890625</c:v>
                </c:pt>
                <c:pt idx="21138">
                  <c:v>-5.87109375</c:v>
                </c:pt>
                <c:pt idx="21139">
                  <c:v>-54.87109375</c:v>
                </c:pt>
                <c:pt idx="21140">
                  <c:v>-15.87109375</c:v>
                </c:pt>
                <c:pt idx="21141">
                  <c:v>-11.87109375</c:v>
                </c:pt>
                <c:pt idx="21142">
                  <c:v>8.12890625</c:v>
                </c:pt>
                <c:pt idx="21143">
                  <c:v>-4.87109375</c:v>
                </c:pt>
                <c:pt idx="21144">
                  <c:v>7.12890625</c:v>
                </c:pt>
                <c:pt idx="21145">
                  <c:v>-33.87109375</c:v>
                </c:pt>
                <c:pt idx="21146">
                  <c:v>-13.87109375</c:v>
                </c:pt>
                <c:pt idx="21147">
                  <c:v>-21.87109375</c:v>
                </c:pt>
                <c:pt idx="21148">
                  <c:v>0.12890625</c:v>
                </c:pt>
                <c:pt idx="21149">
                  <c:v>-72.87109375</c:v>
                </c:pt>
                <c:pt idx="21150">
                  <c:v>51.12890625</c:v>
                </c:pt>
                <c:pt idx="21151">
                  <c:v>41.12890625</c:v>
                </c:pt>
                <c:pt idx="21152">
                  <c:v>44.12890625</c:v>
                </c:pt>
                <c:pt idx="21153">
                  <c:v>-74.87109375</c:v>
                </c:pt>
                <c:pt idx="21154">
                  <c:v>118.1289062</c:v>
                </c:pt>
                <c:pt idx="21155">
                  <c:v>51.12890625</c:v>
                </c:pt>
                <c:pt idx="21156">
                  <c:v>-48.87109375</c:v>
                </c:pt>
                <c:pt idx="21157">
                  <c:v>-10.87109375</c:v>
                </c:pt>
                <c:pt idx="21158">
                  <c:v>-83.87109375</c:v>
                </c:pt>
                <c:pt idx="21159">
                  <c:v>3.12890625</c:v>
                </c:pt>
                <c:pt idx="21160">
                  <c:v>-11.87109375</c:v>
                </c:pt>
                <c:pt idx="21161">
                  <c:v>-19.87109375</c:v>
                </c:pt>
                <c:pt idx="21162">
                  <c:v>-94.87109375</c:v>
                </c:pt>
                <c:pt idx="21163">
                  <c:v>44.12890625</c:v>
                </c:pt>
                <c:pt idx="21164">
                  <c:v>-34.87109375</c:v>
                </c:pt>
                <c:pt idx="21165">
                  <c:v>15.12890625</c:v>
                </c:pt>
                <c:pt idx="21166">
                  <c:v>-35.66015625</c:v>
                </c:pt>
                <c:pt idx="21167">
                  <c:v>-33.66015625</c:v>
                </c:pt>
                <c:pt idx="21168">
                  <c:v>25.33984375</c:v>
                </c:pt>
                <c:pt idx="21169">
                  <c:v>-61.66015625</c:v>
                </c:pt>
                <c:pt idx="21170">
                  <c:v>-53.66015625</c:v>
                </c:pt>
                <c:pt idx="21171">
                  <c:v>39.33984375</c:v>
                </c:pt>
                <c:pt idx="21172">
                  <c:v>31.33984375</c:v>
                </c:pt>
                <c:pt idx="21173">
                  <c:v>25.33984375</c:v>
                </c:pt>
                <c:pt idx="21174">
                  <c:v>-78.66015625</c:v>
                </c:pt>
                <c:pt idx="21175">
                  <c:v>-17.66015625</c:v>
                </c:pt>
                <c:pt idx="21176">
                  <c:v>20.33984375</c:v>
                </c:pt>
                <c:pt idx="21177">
                  <c:v>-29.66015625</c:v>
                </c:pt>
                <c:pt idx="21178">
                  <c:v>8.33984375</c:v>
                </c:pt>
                <c:pt idx="21179">
                  <c:v>-98.66015625</c:v>
                </c:pt>
                <c:pt idx="21180">
                  <c:v>-11.66015625</c:v>
                </c:pt>
                <c:pt idx="21181">
                  <c:v>-34.66015625</c:v>
                </c:pt>
                <c:pt idx="21182">
                  <c:v>-14.66015625</c:v>
                </c:pt>
                <c:pt idx="21183">
                  <c:v>-27.66015625</c:v>
                </c:pt>
                <c:pt idx="21184">
                  <c:v>-113.6601562</c:v>
                </c:pt>
                <c:pt idx="21185">
                  <c:v>15.33984375</c:v>
                </c:pt>
                <c:pt idx="21186">
                  <c:v>-49.66015625</c:v>
                </c:pt>
                <c:pt idx="21187">
                  <c:v>-11.66015625</c:v>
                </c:pt>
                <c:pt idx="21188">
                  <c:v>38.33984375</c:v>
                </c:pt>
                <c:pt idx="21189">
                  <c:v>50.33984375</c:v>
                </c:pt>
                <c:pt idx="21190">
                  <c:v>99.33984375</c:v>
                </c:pt>
                <c:pt idx="21191">
                  <c:v>45.33984375</c:v>
                </c:pt>
                <c:pt idx="21192">
                  <c:v>-34.66015625</c:v>
                </c:pt>
                <c:pt idx="21193">
                  <c:v>4.33984375</c:v>
                </c:pt>
                <c:pt idx="21194">
                  <c:v>17.33984375</c:v>
                </c:pt>
                <c:pt idx="21195">
                  <c:v>-14.66015625</c:v>
                </c:pt>
                <c:pt idx="21196">
                  <c:v>25.33984375</c:v>
                </c:pt>
                <c:pt idx="21197">
                  <c:v>-9.66015625</c:v>
                </c:pt>
                <c:pt idx="21198">
                  <c:v>-41.66015625</c:v>
                </c:pt>
                <c:pt idx="21199">
                  <c:v>4.33984375</c:v>
                </c:pt>
                <c:pt idx="21200">
                  <c:v>-54.66015625</c:v>
                </c:pt>
                <c:pt idx="21201">
                  <c:v>16.33984375</c:v>
                </c:pt>
                <c:pt idx="21202">
                  <c:v>-10.66015625</c:v>
                </c:pt>
                <c:pt idx="21203">
                  <c:v>-48.66015625</c:v>
                </c:pt>
                <c:pt idx="21204">
                  <c:v>-65.66015625</c:v>
                </c:pt>
                <c:pt idx="21205">
                  <c:v>-15.66015625</c:v>
                </c:pt>
                <c:pt idx="21206">
                  <c:v>-12.66015625</c:v>
                </c:pt>
                <c:pt idx="21207">
                  <c:v>-111.6601562</c:v>
                </c:pt>
                <c:pt idx="21208">
                  <c:v>-38.66015625</c:v>
                </c:pt>
                <c:pt idx="21209">
                  <c:v>-43.66015625</c:v>
                </c:pt>
                <c:pt idx="21210">
                  <c:v>11.33984375</c:v>
                </c:pt>
                <c:pt idx="21211">
                  <c:v>18.33984375</c:v>
                </c:pt>
                <c:pt idx="21212">
                  <c:v>6.33984375</c:v>
                </c:pt>
                <c:pt idx="21213">
                  <c:v>91.33984375</c:v>
                </c:pt>
                <c:pt idx="21214">
                  <c:v>-30.66015625</c:v>
                </c:pt>
                <c:pt idx="21215">
                  <c:v>13.33984375</c:v>
                </c:pt>
                <c:pt idx="21216">
                  <c:v>-29.66015625</c:v>
                </c:pt>
                <c:pt idx="21217">
                  <c:v>-27.66015625</c:v>
                </c:pt>
                <c:pt idx="21218">
                  <c:v>-7.66015625</c:v>
                </c:pt>
                <c:pt idx="21219">
                  <c:v>-53.66015625</c:v>
                </c:pt>
                <c:pt idx="21220">
                  <c:v>-10.66015625</c:v>
                </c:pt>
                <c:pt idx="21221">
                  <c:v>-11.66015625</c:v>
                </c:pt>
                <c:pt idx="21222">
                  <c:v>59.33984375</c:v>
                </c:pt>
                <c:pt idx="21223">
                  <c:v>-5.66015625</c:v>
                </c:pt>
                <c:pt idx="21224">
                  <c:v>56.33984375</c:v>
                </c:pt>
                <c:pt idx="21225">
                  <c:v>-73.66015625</c:v>
                </c:pt>
                <c:pt idx="21226">
                  <c:v>39.33984375</c:v>
                </c:pt>
                <c:pt idx="21227">
                  <c:v>1.33984375</c:v>
                </c:pt>
                <c:pt idx="21228">
                  <c:v>-32.66015625</c:v>
                </c:pt>
                <c:pt idx="21229">
                  <c:v>17.33984375</c:v>
                </c:pt>
                <c:pt idx="21230">
                  <c:v>-13.66015625</c:v>
                </c:pt>
                <c:pt idx="21231">
                  <c:v>31.33984375</c:v>
                </c:pt>
                <c:pt idx="21232">
                  <c:v>10.33984375</c:v>
                </c:pt>
                <c:pt idx="21233">
                  <c:v>53.33984375</c:v>
                </c:pt>
                <c:pt idx="21234">
                  <c:v>-11.66015625</c:v>
                </c:pt>
                <c:pt idx="21235">
                  <c:v>49.33984375</c:v>
                </c:pt>
                <c:pt idx="21236">
                  <c:v>-2.66015625</c:v>
                </c:pt>
                <c:pt idx="21237">
                  <c:v>-27.66015625</c:v>
                </c:pt>
                <c:pt idx="21238">
                  <c:v>37.33984375</c:v>
                </c:pt>
                <c:pt idx="21239">
                  <c:v>49.33984375</c:v>
                </c:pt>
                <c:pt idx="21240">
                  <c:v>64.33984375</c:v>
                </c:pt>
                <c:pt idx="21241">
                  <c:v>9.33984375</c:v>
                </c:pt>
                <c:pt idx="21242">
                  <c:v>-38.66015625</c:v>
                </c:pt>
                <c:pt idx="21243">
                  <c:v>-57.66015625</c:v>
                </c:pt>
                <c:pt idx="21244">
                  <c:v>52.33984375</c:v>
                </c:pt>
                <c:pt idx="21245">
                  <c:v>-52.66015625</c:v>
                </c:pt>
                <c:pt idx="21246">
                  <c:v>72.33984375</c:v>
                </c:pt>
                <c:pt idx="21247">
                  <c:v>1.33984375</c:v>
                </c:pt>
                <c:pt idx="21248">
                  <c:v>28.33984375</c:v>
                </c:pt>
                <c:pt idx="21249">
                  <c:v>-72.66015625</c:v>
                </c:pt>
                <c:pt idx="21250">
                  <c:v>-51.87109375</c:v>
                </c:pt>
                <c:pt idx="21251">
                  <c:v>-60.87109375</c:v>
                </c:pt>
                <c:pt idx="21252">
                  <c:v>68.12890625</c:v>
                </c:pt>
                <c:pt idx="21253">
                  <c:v>21.12890625</c:v>
                </c:pt>
                <c:pt idx="21254">
                  <c:v>-40.87109375</c:v>
                </c:pt>
                <c:pt idx="21255">
                  <c:v>41.12890625</c:v>
                </c:pt>
                <c:pt idx="21256">
                  <c:v>19.12890625</c:v>
                </c:pt>
                <c:pt idx="21257">
                  <c:v>66.12890625</c:v>
                </c:pt>
                <c:pt idx="21258">
                  <c:v>9.12890625</c:v>
                </c:pt>
                <c:pt idx="21259">
                  <c:v>28.12890625</c:v>
                </c:pt>
                <c:pt idx="21260">
                  <c:v>2.12890625</c:v>
                </c:pt>
                <c:pt idx="21261">
                  <c:v>14.12890625</c:v>
                </c:pt>
                <c:pt idx="21262">
                  <c:v>64.12890625</c:v>
                </c:pt>
                <c:pt idx="21263">
                  <c:v>1.12890625</c:v>
                </c:pt>
                <c:pt idx="21264">
                  <c:v>26.12890625</c:v>
                </c:pt>
                <c:pt idx="21265">
                  <c:v>-97.87109375</c:v>
                </c:pt>
                <c:pt idx="21266">
                  <c:v>-6.87109375</c:v>
                </c:pt>
                <c:pt idx="21267">
                  <c:v>-14.87109375</c:v>
                </c:pt>
                <c:pt idx="21268">
                  <c:v>85.12890625</c:v>
                </c:pt>
                <c:pt idx="21269">
                  <c:v>-31.87109375</c:v>
                </c:pt>
                <c:pt idx="21270">
                  <c:v>51.12890625</c:v>
                </c:pt>
                <c:pt idx="21271">
                  <c:v>6.12890625</c:v>
                </c:pt>
                <c:pt idx="21272">
                  <c:v>76.12890625</c:v>
                </c:pt>
                <c:pt idx="21273">
                  <c:v>-7.87109375</c:v>
                </c:pt>
                <c:pt idx="21274">
                  <c:v>-45.87109375</c:v>
                </c:pt>
                <c:pt idx="21275">
                  <c:v>9.12890625</c:v>
                </c:pt>
                <c:pt idx="21276">
                  <c:v>-23.87109375</c:v>
                </c:pt>
                <c:pt idx="21277">
                  <c:v>62.12890625</c:v>
                </c:pt>
                <c:pt idx="21278">
                  <c:v>2.12890625</c:v>
                </c:pt>
                <c:pt idx="21279">
                  <c:v>-17.87109375</c:v>
                </c:pt>
                <c:pt idx="21280">
                  <c:v>-12.87109375</c:v>
                </c:pt>
                <c:pt idx="21281">
                  <c:v>-56.87109375</c:v>
                </c:pt>
                <c:pt idx="21282">
                  <c:v>9.12890625</c:v>
                </c:pt>
                <c:pt idx="21283">
                  <c:v>1.12890625</c:v>
                </c:pt>
                <c:pt idx="21284">
                  <c:v>-46.87109375</c:v>
                </c:pt>
                <c:pt idx="21285">
                  <c:v>-77.87109375</c:v>
                </c:pt>
                <c:pt idx="21286">
                  <c:v>-3.87109375</c:v>
                </c:pt>
                <c:pt idx="21287">
                  <c:v>-52.87109375</c:v>
                </c:pt>
                <c:pt idx="21288">
                  <c:v>-23.87109375</c:v>
                </c:pt>
                <c:pt idx="21289">
                  <c:v>23.12890625</c:v>
                </c:pt>
                <c:pt idx="21290">
                  <c:v>3.12890625</c:v>
                </c:pt>
                <c:pt idx="21291">
                  <c:v>-30.87109375</c:v>
                </c:pt>
                <c:pt idx="21292">
                  <c:v>31.12890625</c:v>
                </c:pt>
                <c:pt idx="21293">
                  <c:v>-54.87109375</c:v>
                </c:pt>
                <c:pt idx="21294">
                  <c:v>-104.8710938</c:v>
                </c:pt>
                <c:pt idx="21295">
                  <c:v>15.12890625</c:v>
                </c:pt>
                <c:pt idx="21296">
                  <c:v>-24.87109375</c:v>
                </c:pt>
                <c:pt idx="21297">
                  <c:v>2.12890625</c:v>
                </c:pt>
                <c:pt idx="21298">
                  <c:v>15.12890625</c:v>
                </c:pt>
                <c:pt idx="21299">
                  <c:v>51.12890625</c:v>
                </c:pt>
                <c:pt idx="21300">
                  <c:v>-44.87109375</c:v>
                </c:pt>
                <c:pt idx="21301">
                  <c:v>-105.8710938</c:v>
                </c:pt>
                <c:pt idx="21302">
                  <c:v>51.12890625</c:v>
                </c:pt>
                <c:pt idx="21303">
                  <c:v>90.12890625</c:v>
                </c:pt>
                <c:pt idx="21304">
                  <c:v>-26.87109375</c:v>
                </c:pt>
                <c:pt idx="21305">
                  <c:v>-13.87109375</c:v>
                </c:pt>
                <c:pt idx="21306">
                  <c:v>-20.87109375</c:v>
                </c:pt>
                <c:pt idx="21307">
                  <c:v>-46.87109375</c:v>
                </c:pt>
                <c:pt idx="21308">
                  <c:v>-89.87109375</c:v>
                </c:pt>
                <c:pt idx="21309">
                  <c:v>-32.87109375</c:v>
                </c:pt>
                <c:pt idx="21310">
                  <c:v>10.12890625</c:v>
                </c:pt>
                <c:pt idx="21311">
                  <c:v>-22.87109375</c:v>
                </c:pt>
                <c:pt idx="21312">
                  <c:v>-34.87109375</c:v>
                </c:pt>
                <c:pt idx="21313">
                  <c:v>27.12890625</c:v>
                </c:pt>
                <c:pt idx="21314">
                  <c:v>-12.87109375</c:v>
                </c:pt>
                <c:pt idx="21315">
                  <c:v>-0.87109375</c:v>
                </c:pt>
                <c:pt idx="21316">
                  <c:v>-83.87109375</c:v>
                </c:pt>
                <c:pt idx="21317">
                  <c:v>-24.87109375</c:v>
                </c:pt>
                <c:pt idx="21318">
                  <c:v>6.12890625</c:v>
                </c:pt>
                <c:pt idx="21319">
                  <c:v>43.12890625</c:v>
                </c:pt>
                <c:pt idx="21320">
                  <c:v>-80.87109375</c:v>
                </c:pt>
                <c:pt idx="21321">
                  <c:v>-48.87109375</c:v>
                </c:pt>
                <c:pt idx="21322">
                  <c:v>51.12890625</c:v>
                </c:pt>
                <c:pt idx="21323">
                  <c:v>-22.87109375</c:v>
                </c:pt>
                <c:pt idx="21324">
                  <c:v>-35.87109375</c:v>
                </c:pt>
                <c:pt idx="21325">
                  <c:v>-23.87109375</c:v>
                </c:pt>
                <c:pt idx="21326">
                  <c:v>37.12890625</c:v>
                </c:pt>
                <c:pt idx="21327">
                  <c:v>-79.87109375</c:v>
                </c:pt>
                <c:pt idx="21328">
                  <c:v>34.12890625</c:v>
                </c:pt>
                <c:pt idx="21329">
                  <c:v>6.12890625</c:v>
                </c:pt>
                <c:pt idx="21330">
                  <c:v>-88.87109375</c:v>
                </c:pt>
                <c:pt idx="21331">
                  <c:v>-12.87109375</c:v>
                </c:pt>
                <c:pt idx="21332">
                  <c:v>-21.87109375</c:v>
                </c:pt>
                <c:pt idx="21333">
                  <c:v>-9.87109375</c:v>
                </c:pt>
                <c:pt idx="21334">
                  <c:v>83.12890625</c:v>
                </c:pt>
                <c:pt idx="21335">
                  <c:v>-92.87109375</c:v>
                </c:pt>
                <c:pt idx="21336">
                  <c:v>90.12890625</c:v>
                </c:pt>
                <c:pt idx="21337">
                  <c:v>-0.8125</c:v>
                </c:pt>
                <c:pt idx="21338">
                  <c:v>84.1875</c:v>
                </c:pt>
                <c:pt idx="21339">
                  <c:v>-41.8125</c:v>
                </c:pt>
                <c:pt idx="21340">
                  <c:v>-43.8125</c:v>
                </c:pt>
                <c:pt idx="21341">
                  <c:v>12.1875</c:v>
                </c:pt>
                <c:pt idx="21342">
                  <c:v>25.1875</c:v>
                </c:pt>
                <c:pt idx="21343">
                  <c:v>-22.8125</c:v>
                </c:pt>
                <c:pt idx="21344">
                  <c:v>19.1875</c:v>
                </c:pt>
                <c:pt idx="21345">
                  <c:v>-20.8125</c:v>
                </c:pt>
                <c:pt idx="21346">
                  <c:v>-60.8125</c:v>
                </c:pt>
                <c:pt idx="21347">
                  <c:v>-57.8125</c:v>
                </c:pt>
                <c:pt idx="21348">
                  <c:v>-28.8125</c:v>
                </c:pt>
                <c:pt idx="21349">
                  <c:v>36.1875</c:v>
                </c:pt>
                <c:pt idx="21350">
                  <c:v>-42.8125</c:v>
                </c:pt>
                <c:pt idx="21351">
                  <c:v>63.1875</c:v>
                </c:pt>
                <c:pt idx="21352">
                  <c:v>-11.8125</c:v>
                </c:pt>
                <c:pt idx="21353">
                  <c:v>-9.8125</c:v>
                </c:pt>
                <c:pt idx="21354">
                  <c:v>34.1875</c:v>
                </c:pt>
                <c:pt idx="21355">
                  <c:v>-90.8125</c:v>
                </c:pt>
                <c:pt idx="21356">
                  <c:v>9.1875</c:v>
                </c:pt>
                <c:pt idx="21357">
                  <c:v>33.1875</c:v>
                </c:pt>
                <c:pt idx="21358">
                  <c:v>-15.8125</c:v>
                </c:pt>
                <c:pt idx="21359">
                  <c:v>24.1875</c:v>
                </c:pt>
                <c:pt idx="21360">
                  <c:v>-64.8125</c:v>
                </c:pt>
                <c:pt idx="21361">
                  <c:v>5.1875</c:v>
                </c:pt>
                <c:pt idx="21362">
                  <c:v>19.1875</c:v>
                </c:pt>
                <c:pt idx="21363">
                  <c:v>1.1875</c:v>
                </c:pt>
                <c:pt idx="21364">
                  <c:v>11.1875</c:v>
                </c:pt>
                <c:pt idx="21365">
                  <c:v>-20.8125</c:v>
                </c:pt>
                <c:pt idx="21366">
                  <c:v>22.1875</c:v>
                </c:pt>
                <c:pt idx="21367">
                  <c:v>-15.8125</c:v>
                </c:pt>
                <c:pt idx="21368">
                  <c:v>54.1875</c:v>
                </c:pt>
                <c:pt idx="21369">
                  <c:v>37.1875</c:v>
                </c:pt>
                <c:pt idx="21370">
                  <c:v>24.1875</c:v>
                </c:pt>
                <c:pt idx="21371">
                  <c:v>-23.8125</c:v>
                </c:pt>
                <c:pt idx="21372">
                  <c:v>-54.8125</c:v>
                </c:pt>
                <c:pt idx="21373">
                  <c:v>-25.8125</c:v>
                </c:pt>
                <c:pt idx="21374">
                  <c:v>-2.8125</c:v>
                </c:pt>
                <c:pt idx="21375">
                  <c:v>-3.8125</c:v>
                </c:pt>
                <c:pt idx="21376">
                  <c:v>59.1875</c:v>
                </c:pt>
                <c:pt idx="21377">
                  <c:v>57.1875</c:v>
                </c:pt>
                <c:pt idx="21378">
                  <c:v>-29.8125</c:v>
                </c:pt>
                <c:pt idx="21379">
                  <c:v>-53.8125</c:v>
                </c:pt>
                <c:pt idx="21380">
                  <c:v>-35.8125</c:v>
                </c:pt>
                <c:pt idx="21381">
                  <c:v>33.1875</c:v>
                </c:pt>
                <c:pt idx="21382">
                  <c:v>-53.8125</c:v>
                </c:pt>
                <c:pt idx="21383">
                  <c:v>-4.8125</c:v>
                </c:pt>
                <c:pt idx="21384">
                  <c:v>14.1875</c:v>
                </c:pt>
                <c:pt idx="21385">
                  <c:v>-18.8125</c:v>
                </c:pt>
                <c:pt idx="21386">
                  <c:v>54.1875</c:v>
                </c:pt>
                <c:pt idx="21387">
                  <c:v>55.1875</c:v>
                </c:pt>
                <c:pt idx="21388">
                  <c:v>-44.8125</c:v>
                </c:pt>
                <c:pt idx="21389">
                  <c:v>25.1875</c:v>
                </c:pt>
                <c:pt idx="21390">
                  <c:v>24.1875</c:v>
                </c:pt>
                <c:pt idx="21391">
                  <c:v>71.1875</c:v>
                </c:pt>
                <c:pt idx="21392">
                  <c:v>36.1875</c:v>
                </c:pt>
                <c:pt idx="21393">
                  <c:v>35.1875</c:v>
                </c:pt>
                <c:pt idx="21394">
                  <c:v>12.1875</c:v>
                </c:pt>
                <c:pt idx="21395">
                  <c:v>29.1875</c:v>
                </c:pt>
                <c:pt idx="21396">
                  <c:v>98.1875</c:v>
                </c:pt>
                <c:pt idx="21397">
                  <c:v>26.1875</c:v>
                </c:pt>
                <c:pt idx="21398">
                  <c:v>53.1875</c:v>
                </c:pt>
                <c:pt idx="21399">
                  <c:v>-1.8125</c:v>
                </c:pt>
                <c:pt idx="21400">
                  <c:v>1.1875</c:v>
                </c:pt>
                <c:pt idx="21401">
                  <c:v>-11.8125</c:v>
                </c:pt>
                <c:pt idx="21402">
                  <c:v>10.1875</c:v>
                </c:pt>
                <c:pt idx="21403">
                  <c:v>13.1875</c:v>
                </c:pt>
                <c:pt idx="21404">
                  <c:v>103.1875</c:v>
                </c:pt>
                <c:pt idx="21405">
                  <c:v>21.1875</c:v>
                </c:pt>
                <c:pt idx="21406">
                  <c:v>-29.8125</c:v>
                </c:pt>
                <c:pt idx="21407">
                  <c:v>-7.8125</c:v>
                </c:pt>
                <c:pt idx="21408">
                  <c:v>-65.8125</c:v>
                </c:pt>
                <c:pt idx="21409">
                  <c:v>10.1875</c:v>
                </c:pt>
                <c:pt idx="21410">
                  <c:v>31.1875</c:v>
                </c:pt>
                <c:pt idx="21411">
                  <c:v>-31.8125</c:v>
                </c:pt>
                <c:pt idx="21412">
                  <c:v>8.1875</c:v>
                </c:pt>
                <c:pt idx="21413">
                  <c:v>-12.8125</c:v>
                </c:pt>
                <c:pt idx="21414">
                  <c:v>21.1875</c:v>
                </c:pt>
                <c:pt idx="21415">
                  <c:v>80.1875</c:v>
                </c:pt>
                <c:pt idx="21416">
                  <c:v>-85.8125</c:v>
                </c:pt>
                <c:pt idx="21417">
                  <c:v>-7.8125</c:v>
                </c:pt>
                <c:pt idx="21418">
                  <c:v>-62.8125</c:v>
                </c:pt>
                <c:pt idx="21419">
                  <c:v>32.1875</c:v>
                </c:pt>
                <c:pt idx="21420">
                  <c:v>27.1875</c:v>
                </c:pt>
                <c:pt idx="21421">
                  <c:v>-57.8125</c:v>
                </c:pt>
                <c:pt idx="21422">
                  <c:v>-28.8125</c:v>
                </c:pt>
                <c:pt idx="21423">
                  <c:v>1.1875</c:v>
                </c:pt>
                <c:pt idx="21424">
                  <c:v>70.1875</c:v>
                </c:pt>
                <c:pt idx="21425">
                  <c:v>-31.8125</c:v>
                </c:pt>
                <c:pt idx="21426">
                  <c:v>21.1875</c:v>
                </c:pt>
                <c:pt idx="21427">
                  <c:v>-13.75390625</c:v>
                </c:pt>
                <c:pt idx="21428">
                  <c:v>-63.75390625</c:v>
                </c:pt>
                <c:pt idx="21429">
                  <c:v>76.24609375</c:v>
                </c:pt>
                <c:pt idx="21430">
                  <c:v>27.24609375</c:v>
                </c:pt>
                <c:pt idx="21431">
                  <c:v>61.24609375</c:v>
                </c:pt>
                <c:pt idx="21432">
                  <c:v>22.24609375</c:v>
                </c:pt>
                <c:pt idx="21433">
                  <c:v>46.24609375</c:v>
                </c:pt>
                <c:pt idx="21434">
                  <c:v>-6.75390625</c:v>
                </c:pt>
                <c:pt idx="21435">
                  <c:v>101.2460938</c:v>
                </c:pt>
                <c:pt idx="21436">
                  <c:v>-75.75390625</c:v>
                </c:pt>
                <c:pt idx="21437">
                  <c:v>26.24609375</c:v>
                </c:pt>
                <c:pt idx="21438">
                  <c:v>4.24609375</c:v>
                </c:pt>
                <c:pt idx="21439">
                  <c:v>16.24609375</c:v>
                </c:pt>
                <c:pt idx="21440">
                  <c:v>85.24609375</c:v>
                </c:pt>
                <c:pt idx="21441">
                  <c:v>57.24609375</c:v>
                </c:pt>
                <c:pt idx="21442">
                  <c:v>-28.75390625</c:v>
                </c:pt>
                <c:pt idx="21443">
                  <c:v>10.24609375</c:v>
                </c:pt>
                <c:pt idx="21444">
                  <c:v>41.24609375</c:v>
                </c:pt>
                <c:pt idx="21445">
                  <c:v>-26.75390625</c:v>
                </c:pt>
                <c:pt idx="21446">
                  <c:v>-12.75390625</c:v>
                </c:pt>
                <c:pt idx="21447">
                  <c:v>-14.75390625</c:v>
                </c:pt>
                <c:pt idx="21448">
                  <c:v>1.24609375</c:v>
                </c:pt>
                <c:pt idx="21449">
                  <c:v>-75.75390625</c:v>
                </c:pt>
                <c:pt idx="21450">
                  <c:v>67.24609375</c:v>
                </c:pt>
                <c:pt idx="21451">
                  <c:v>32.24609375</c:v>
                </c:pt>
                <c:pt idx="21452">
                  <c:v>-143.75390619999999</c:v>
                </c:pt>
                <c:pt idx="21453">
                  <c:v>23.24609375</c:v>
                </c:pt>
                <c:pt idx="21454">
                  <c:v>-34.75390625</c:v>
                </c:pt>
                <c:pt idx="21455">
                  <c:v>-83.75390625</c:v>
                </c:pt>
                <c:pt idx="21456">
                  <c:v>33.24609375</c:v>
                </c:pt>
                <c:pt idx="21457">
                  <c:v>76.24609375</c:v>
                </c:pt>
                <c:pt idx="21458">
                  <c:v>27.24609375</c:v>
                </c:pt>
                <c:pt idx="21459">
                  <c:v>-69.75390625</c:v>
                </c:pt>
                <c:pt idx="21460">
                  <c:v>9.24609375</c:v>
                </c:pt>
                <c:pt idx="21461">
                  <c:v>-41.75390625</c:v>
                </c:pt>
                <c:pt idx="21462">
                  <c:v>-153.75390619999999</c:v>
                </c:pt>
                <c:pt idx="21463">
                  <c:v>47.24609375</c:v>
                </c:pt>
                <c:pt idx="21464">
                  <c:v>-5.75390625</c:v>
                </c:pt>
                <c:pt idx="21465">
                  <c:v>-59.75390625</c:v>
                </c:pt>
                <c:pt idx="21466">
                  <c:v>-24.75390625</c:v>
                </c:pt>
                <c:pt idx="21467">
                  <c:v>-18.75390625</c:v>
                </c:pt>
                <c:pt idx="21468">
                  <c:v>33.24609375</c:v>
                </c:pt>
                <c:pt idx="21469">
                  <c:v>36.24609375</c:v>
                </c:pt>
                <c:pt idx="21470">
                  <c:v>58.24609375</c:v>
                </c:pt>
                <c:pt idx="21471">
                  <c:v>15.24609375</c:v>
                </c:pt>
                <c:pt idx="21472">
                  <c:v>-78.75390625</c:v>
                </c:pt>
                <c:pt idx="21473">
                  <c:v>40.24609375</c:v>
                </c:pt>
                <c:pt idx="21474">
                  <c:v>-9.75390625</c:v>
                </c:pt>
                <c:pt idx="21475">
                  <c:v>-47.75390625</c:v>
                </c:pt>
                <c:pt idx="21476">
                  <c:v>119.2460938</c:v>
                </c:pt>
                <c:pt idx="21477">
                  <c:v>9.24609375</c:v>
                </c:pt>
                <c:pt idx="21478">
                  <c:v>-62.75390625</c:v>
                </c:pt>
                <c:pt idx="21479">
                  <c:v>-51.75390625</c:v>
                </c:pt>
                <c:pt idx="21480">
                  <c:v>129.24609380000001</c:v>
                </c:pt>
                <c:pt idx="21481">
                  <c:v>31.24609375</c:v>
                </c:pt>
                <c:pt idx="21482">
                  <c:v>-4.75390625</c:v>
                </c:pt>
                <c:pt idx="21483">
                  <c:v>-16.75390625</c:v>
                </c:pt>
                <c:pt idx="21484">
                  <c:v>-1.75390625</c:v>
                </c:pt>
                <c:pt idx="21485">
                  <c:v>36.24609375</c:v>
                </c:pt>
                <c:pt idx="21486">
                  <c:v>44.24609375</c:v>
                </c:pt>
                <c:pt idx="21487">
                  <c:v>8.24609375</c:v>
                </c:pt>
                <c:pt idx="21488">
                  <c:v>22.24609375</c:v>
                </c:pt>
                <c:pt idx="21489">
                  <c:v>-42.75390625</c:v>
                </c:pt>
                <c:pt idx="21490">
                  <c:v>78.24609375</c:v>
                </c:pt>
                <c:pt idx="21491">
                  <c:v>84.24609375</c:v>
                </c:pt>
                <c:pt idx="21492">
                  <c:v>51.24609375</c:v>
                </c:pt>
                <c:pt idx="21493">
                  <c:v>-42.75390625</c:v>
                </c:pt>
                <c:pt idx="21494">
                  <c:v>12.24609375</c:v>
                </c:pt>
                <c:pt idx="21495">
                  <c:v>27.24609375</c:v>
                </c:pt>
                <c:pt idx="21496">
                  <c:v>-50.75390625</c:v>
                </c:pt>
                <c:pt idx="21497">
                  <c:v>6.24609375</c:v>
                </c:pt>
                <c:pt idx="21498">
                  <c:v>39.24609375</c:v>
                </c:pt>
                <c:pt idx="21499">
                  <c:v>2.94140625</c:v>
                </c:pt>
                <c:pt idx="21500">
                  <c:v>42.94140625</c:v>
                </c:pt>
                <c:pt idx="21501">
                  <c:v>11.94140625</c:v>
                </c:pt>
                <c:pt idx="21502">
                  <c:v>-2.05859375</c:v>
                </c:pt>
                <c:pt idx="21503">
                  <c:v>50.94140625</c:v>
                </c:pt>
                <c:pt idx="21504">
                  <c:v>-76.05859375</c:v>
                </c:pt>
                <c:pt idx="21505">
                  <c:v>-15.05859375</c:v>
                </c:pt>
                <c:pt idx="21506">
                  <c:v>-8.05859375</c:v>
                </c:pt>
                <c:pt idx="21507">
                  <c:v>42.94140625</c:v>
                </c:pt>
                <c:pt idx="21508">
                  <c:v>96.94140625</c:v>
                </c:pt>
                <c:pt idx="21509">
                  <c:v>-29.05859375</c:v>
                </c:pt>
                <c:pt idx="21510">
                  <c:v>46.94140625</c:v>
                </c:pt>
                <c:pt idx="21511">
                  <c:v>90.94140625</c:v>
                </c:pt>
                <c:pt idx="21512">
                  <c:v>62.94140625</c:v>
                </c:pt>
                <c:pt idx="21513">
                  <c:v>-28.05859375</c:v>
                </c:pt>
                <c:pt idx="21514">
                  <c:v>-145.05859380000001</c:v>
                </c:pt>
                <c:pt idx="21515">
                  <c:v>-40.05859375</c:v>
                </c:pt>
                <c:pt idx="21516">
                  <c:v>-38.05859375</c:v>
                </c:pt>
                <c:pt idx="21517">
                  <c:v>-59.05859375</c:v>
                </c:pt>
                <c:pt idx="21518">
                  <c:v>-27.05859375</c:v>
                </c:pt>
                <c:pt idx="21519">
                  <c:v>71.94140625</c:v>
                </c:pt>
                <c:pt idx="21520">
                  <c:v>-28.05859375</c:v>
                </c:pt>
                <c:pt idx="21521">
                  <c:v>-9.05859375</c:v>
                </c:pt>
                <c:pt idx="21522">
                  <c:v>26.94140625</c:v>
                </c:pt>
                <c:pt idx="21523">
                  <c:v>70.94140625</c:v>
                </c:pt>
                <c:pt idx="21524">
                  <c:v>-23.05859375</c:v>
                </c:pt>
                <c:pt idx="21525">
                  <c:v>30.94140625</c:v>
                </c:pt>
                <c:pt idx="21526">
                  <c:v>53.94140625</c:v>
                </c:pt>
                <c:pt idx="21527">
                  <c:v>84.94140625</c:v>
                </c:pt>
                <c:pt idx="21528">
                  <c:v>9.94140625</c:v>
                </c:pt>
                <c:pt idx="21529">
                  <c:v>22.94140625</c:v>
                </c:pt>
                <c:pt idx="21530">
                  <c:v>-5.05859375</c:v>
                </c:pt>
                <c:pt idx="21531">
                  <c:v>28.94140625</c:v>
                </c:pt>
                <c:pt idx="21532">
                  <c:v>23.94140625</c:v>
                </c:pt>
                <c:pt idx="21533">
                  <c:v>93.94140625</c:v>
                </c:pt>
                <c:pt idx="21534">
                  <c:v>-25.05859375</c:v>
                </c:pt>
                <c:pt idx="21535">
                  <c:v>36.94140625</c:v>
                </c:pt>
                <c:pt idx="21536">
                  <c:v>10.94140625</c:v>
                </c:pt>
                <c:pt idx="21537">
                  <c:v>18.94140625</c:v>
                </c:pt>
                <c:pt idx="21538">
                  <c:v>4.94140625</c:v>
                </c:pt>
                <c:pt idx="21539">
                  <c:v>-22.05859375</c:v>
                </c:pt>
                <c:pt idx="21540">
                  <c:v>60.94140625</c:v>
                </c:pt>
                <c:pt idx="21541">
                  <c:v>-101.0585938</c:v>
                </c:pt>
                <c:pt idx="21542">
                  <c:v>28.94140625</c:v>
                </c:pt>
                <c:pt idx="21543">
                  <c:v>65.94140625</c:v>
                </c:pt>
                <c:pt idx="21544">
                  <c:v>-29.05859375</c:v>
                </c:pt>
                <c:pt idx="21545">
                  <c:v>-23.05859375</c:v>
                </c:pt>
                <c:pt idx="21546">
                  <c:v>64.94140625</c:v>
                </c:pt>
                <c:pt idx="21547">
                  <c:v>-4.05859375</c:v>
                </c:pt>
                <c:pt idx="21548">
                  <c:v>37.94140625</c:v>
                </c:pt>
                <c:pt idx="21549">
                  <c:v>11.94140625</c:v>
                </c:pt>
                <c:pt idx="21550">
                  <c:v>72.94140625</c:v>
                </c:pt>
                <c:pt idx="21551">
                  <c:v>-38.05859375</c:v>
                </c:pt>
                <c:pt idx="21552">
                  <c:v>72.94140625</c:v>
                </c:pt>
                <c:pt idx="21553">
                  <c:v>44.94140625</c:v>
                </c:pt>
                <c:pt idx="21554">
                  <c:v>-124.0585938</c:v>
                </c:pt>
                <c:pt idx="21555">
                  <c:v>-10.05859375</c:v>
                </c:pt>
                <c:pt idx="21556">
                  <c:v>4.94140625</c:v>
                </c:pt>
                <c:pt idx="21557">
                  <c:v>-13.05859375</c:v>
                </c:pt>
                <c:pt idx="21558">
                  <c:v>-11.05859375</c:v>
                </c:pt>
                <c:pt idx="21559">
                  <c:v>-20.05859375</c:v>
                </c:pt>
                <c:pt idx="21560">
                  <c:v>45.94140625</c:v>
                </c:pt>
                <c:pt idx="21561">
                  <c:v>13.94140625</c:v>
                </c:pt>
                <c:pt idx="21562">
                  <c:v>-18.05859375</c:v>
                </c:pt>
                <c:pt idx="21563">
                  <c:v>9.94140625</c:v>
                </c:pt>
                <c:pt idx="21564">
                  <c:v>-35.05859375</c:v>
                </c:pt>
                <c:pt idx="21565">
                  <c:v>-32.05859375</c:v>
                </c:pt>
                <c:pt idx="21566">
                  <c:v>-28.05859375</c:v>
                </c:pt>
                <c:pt idx="21567">
                  <c:v>20.94140625</c:v>
                </c:pt>
                <c:pt idx="21568">
                  <c:v>-24.05859375</c:v>
                </c:pt>
                <c:pt idx="21569">
                  <c:v>3.94140625</c:v>
                </c:pt>
                <c:pt idx="21570">
                  <c:v>59.94140625</c:v>
                </c:pt>
                <c:pt idx="21571">
                  <c:v>58.94140625</c:v>
                </c:pt>
                <c:pt idx="21572">
                  <c:v>39.94140625</c:v>
                </c:pt>
                <c:pt idx="21573">
                  <c:v>-119.0585938</c:v>
                </c:pt>
                <c:pt idx="21574">
                  <c:v>0.94140625</c:v>
                </c:pt>
                <c:pt idx="21575">
                  <c:v>28.94140625</c:v>
                </c:pt>
                <c:pt idx="21576">
                  <c:v>-22.05859375</c:v>
                </c:pt>
                <c:pt idx="21577">
                  <c:v>62.94140625</c:v>
                </c:pt>
                <c:pt idx="21578">
                  <c:v>43.94140625</c:v>
                </c:pt>
                <c:pt idx="21579">
                  <c:v>-30.05859375</c:v>
                </c:pt>
                <c:pt idx="21580">
                  <c:v>-77.05859375</c:v>
                </c:pt>
                <c:pt idx="21581">
                  <c:v>-38.05859375</c:v>
                </c:pt>
                <c:pt idx="21582">
                  <c:v>-20.05859375</c:v>
                </c:pt>
                <c:pt idx="21583">
                  <c:v>-46.05859375</c:v>
                </c:pt>
                <c:pt idx="21584">
                  <c:v>-31.05859375</c:v>
                </c:pt>
                <c:pt idx="21585">
                  <c:v>-28.05859375</c:v>
                </c:pt>
                <c:pt idx="21586">
                  <c:v>8.94140625</c:v>
                </c:pt>
                <c:pt idx="21587">
                  <c:v>-100.0585938</c:v>
                </c:pt>
                <c:pt idx="21588">
                  <c:v>-24.765625</c:v>
                </c:pt>
                <c:pt idx="21589">
                  <c:v>-30.765625</c:v>
                </c:pt>
                <c:pt idx="21590">
                  <c:v>-111.765625</c:v>
                </c:pt>
                <c:pt idx="21591">
                  <c:v>-5.765625</c:v>
                </c:pt>
                <c:pt idx="21592">
                  <c:v>-33.765625</c:v>
                </c:pt>
                <c:pt idx="21593">
                  <c:v>-13.765625</c:v>
                </c:pt>
                <c:pt idx="21594">
                  <c:v>-11.765625</c:v>
                </c:pt>
                <c:pt idx="21595">
                  <c:v>-10.765625</c:v>
                </c:pt>
                <c:pt idx="21596">
                  <c:v>40.234375</c:v>
                </c:pt>
                <c:pt idx="21597">
                  <c:v>24.234375</c:v>
                </c:pt>
                <c:pt idx="21598">
                  <c:v>26.234375</c:v>
                </c:pt>
                <c:pt idx="21599">
                  <c:v>-49.765625</c:v>
                </c:pt>
                <c:pt idx="21600">
                  <c:v>49.234375</c:v>
                </c:pt>
                <c:pt idx="21601">
                  <c:v>-27.765625</c:v>
                </c:pt>
                <c:pt idx="21602">
                  <c:v>-2.765625</c:v>
                </c:pt>
                <c:pt idx="21603">
                  <c:v>-10.765625</c:v>
                </c:pt>
                <c:pt idx="21604">
                  <c:v>-23.765625</c:v>
                </c:pt>
                <c:pt idx="21605">
                  <c:v>13.234375</c:v>
                </c:pt>
                <c:pt idx="21606">
                  <c:v>-10.765625</c:v>
                </c:pt>
                <c:pt idx="21607">
                  <c:v>-26.765625</c:v>
                </c:pt>
                <c:pt idx="21608">
                  <c:v>-130.765625</c:v>
                </c:pt>
                <c:pt idx="21609">
                  <c:v>52.234375</c:v>
                </c:pt>
                <c:pt idx="21610">
                  <c:v>5.234375</c:v>
                </c:pt>
                <c:pt idx="21611">
                  <c:v>-43.765625</c:v>
                </c:pt>
                <c:pt idx="21612">
                  <c:v>34.234375</c:v>
                </c:pt>
                <c:pt idx="21613">
                  <c:v>-40.765625</c:v>
                </c:pt>
                <c:pt idx="21614">
                  <c:v>83.234375</c:v>
                </c:pt>
                <c:pt idx="21615">
                  <c:v>18.234375</c:v>
                </c:pt>
                <c:pt idx="21616">
                  <c:v>85.234375</c:v>
                </c:pt>
                <c:pt idx="21617">
                  <c:v>40.234375</c:v>
                </c:pt>
                <c:pt idx="21618">
                  <c:v>85.234375</c:v>
                </c:pt>
                <c:pt idx="21619">
                  <c:v>3.234375</c:v>
                </c:pt>
                <c:pt idx="21620">
                  <c:v>-44.765625</c:v>
                </c:pt>
                <c:pt idx="21621">
                  <c:v>33.234375</c:v>
                </c:pt>
                <c:pt idx="21622">
                  <c:v>-15.765625</c:v>
                </c:pt>
                <c:pt idx="21623">
                  <c:v>-36.765625</c:v>
                </c:pt>
                <c:pt idx="21624">
                  <c:v>-113.765625</c:v>
                </c:pt>
                <c:pt idx="21625">
                  <c:v>9.234375</c:v>
                </c:pt>
                <c:pt idx="21626">
                  <c:v>68.234375</c:v>
                </c:pt>
                <c:pt idx="21627">
                  <c:v>-33.765625</c:v>
                </c:pt>
                <c:pt idx="21628">
                  <c:v>28.234375</c:v>
                </c:pt>
                <c:pt idx="21629">
                  <c:v>2.234375</c:v>
                </c:pt>
                <c:pt idx="21630">
                  <c:v>-16.765625</c:v>
                </c:pt>
                <c:pt idx="21631">
                  <c:v>-64.765625</c:v>
                </c:pt>
                <c:pt idx="21632">
                  <c:v>9.234375</c:v>
                </c:pt>
                <c:pt idx="21633">
                  <c:v>-10.765625</c:v>
                </c:pt>
                <c:pt idx="21634">
                  <c:v>-22.765625</c:v>
                </c:pt>
                <c:pt idx="21635">
                  <c:v>81.234375</c:v>
                </c:pt>
                <c:pt idx="21636">
                  <c:v>55.234375</c:v>
                </c:pt>
                <c:pt idx="21637">
                  <c:v>-10.765625</c:v>
                </c:pt>
                <c:pt idx="21638">
                  <c:v>43.234375</c:v>
                </c:pt>
                <c:pt idx="21639">
                  <c:v>-12.765625</c:v>
                </c:pt>
                <c:pt idx="21640">
                  <c:v>-31.765625</c:v>
                </c:pt>
                <c:pt idx="21641">
                  <c:v>-14.765625</c:v>
                </c:pt>
                <c:pt idx="21642">
                  <c:v>-36.765625</c:v>
                </c:pt>
                <c:pt idx="21643">
                  <c:v>16.234375</c:v>
                </c:pt>
                <c:pt idx="21644">
                  <c:v>-39.765625</c:v>
                </c:pt>
                <c:pt idx="21645">
                  <c:v>30.234375</c:v>
                </c:pt>
                <c:pt idx="21646">
                  <c:v>1.234375</c:v>
                </c:pt>
                <c:pt idx="21647">
                  <c:v>-24.765625</c:v>
                </c:pt>
                <c:pt idx="21648">
                  <c:v>-7.765625</c:v>
                </c:pt>
                <c:pt idx="21649">
                  <c:v>33.234375</c:v>
                </c:pt>
                <c:pt idx="21650">
                  <c:v>-28.765625</c:v>
                </c:pt>
                <c:pt idx="21651">
                  <c:v>49.234375</c:v>
                </c:pt>
                <c:pt idx="21652">
                  <c:v>46.234375</c:v>
                </c:pt>
                <c:pt idx="21653">
                  <c:v>77.234375</c:v>
                </c:pt>
                <c:pt idx="21654">
                  <c:v>14.234375</c:v>
                </c:pt>
                <c:pt idx="21655">
                  <c:v>-13.765625</c:v>
                </c:pt>
                <c:pt idx="21656">
                  <c:v>-8.765625</c:v>
                </c:pt>
                <c:pt idx="21657">
                  <c:v>-84.765625</c:v>
                </c:pt>
                <c:pt idx="21658">
                  <c:v>41.234375</c:v>
                </c:pt>
                <c:pt idx="21659">
                  <c:v>-29.765625</c:v>
                </c:pt>
                <c:pt idx="21660">
                  <c:v>34.234375</c:v>
                </c:pt>
                <c:pt idx="21661">
                  <c:v>76.234375</c:v>
                </c:pt>
                <c:pt idx="21662">
                  <c:v>21.234375</c:v>
                </c:pt>
                <c:pt idx="21663">
                  <c:v>51.234375</c:v>
                </c:pt>
                <c:pt idx="21664">
                  <c:v>-22.765625</c:v>
                </c:pt>
                <c:pt idx="21665">
                  <c:v>-92.765625</c:v>
                </c:pt>
                <c:pt idx="21666">
                  <c:v>61.234375</c:v>
                </c:pt>
                <c:pt idx="21667">
                  <c:v>55.234375</c:v>
                </c:pt>
                <c:pt idx="21668">
                  <c:v>-52.83203125</c:v>
                </c:pt>
                <c:pt idx="21669">
                  <c:v>64.16796875</c:v>
                </c:pt>
                <c:pt idx="21670">
                  <c:v>-63.83203125</c:v>
                </c:pt>
                <c:pt idx="21671">
                  <c:v>-18.83203125</c:v>
                </c:pt>
                <c:pt idx="21672">
                  <c:v>-39.83203125</c:v>
                </c:pt>
                <c:pt idx="21673">
                  <c:v>-6.83203125</c:v>
                </c:pt>
                <c:pt idx="21674">
                  <c:v>2.16796875</c:v>
                </c:pt>
                <c:pt idx="21675">
                  <c:v>33.16796875</c:v>
                </c:pt>
                <c:pt idx="21676">
                  <c:v>-27.83203125</c:v>
                </c:pt>
                <c:pt idx="21677">
                  <c:v>110.1679688</c:v>
                </c:pt>
                <c:pt idx="21678">
                  <c:v>-52.83203125</c:v>
                </c:pt>
                <c:pt idx="21679">
                  <c:v>67.16796875</c:v>
                </c:pt>
                <c:pt idx="21680">
                  <c:v>-48.83203125</c:v>
                </c:pt>
                <c:pt idx="21681">
                  <c:v>-45.83203125</c:v>
                </c:pt>
                <c:pt idx="21682">
                  <c:v>49.16796875</c:v>
                </c:pt>
                <c:pt idx="21683">
                  <c:v>-95.83203125</c:v>
                </c:pt>
                <c:pt idx="21684">
                  <c:v>-49.83203125</c:v>
                </c:pt>
                <c:pt idx="21685">
                  <c:v>33.16796875</c:v>
                </c:pt>
                <c:pt idx="21686">
                  <c:v>-36.83203125</c:v>
                </c:pt>
                <c:pt idx="21687">
                  <c:v>24.16796875</c:v>
                </c:pt>
                <c:pt idx="21688">
                  <c:v>-17.83203125</c:v>
                </c:pt>
                <c:pt idx="21689">
                  <c:v>36.16796875</c:v>
                </c:pt>
                <c:pt idx="21690">
                  <c:v>-6.83203125</c:v>
                </c:pt>
                <c:pt idx="21691">
                  <c:v>4.16796875</c:v>
                </c:pt>
                <c:pt idx="21692">
                  <c:v>21.16796875</c:v>
                </c:pt>
                <c:pt idx="21693">
                  <c:v>13.16796875</c:v>
                </c:pt>
                <c:pt idx="21694">
                  <c:v>-21.83203125</c:v>
                </c:pt>
                <c:pt idx="21695">
                  <c:v>-23.83203125</c:v>
                </c:pt>
                <c:pt idx="21696">
                  <c:v>44.16796875</c:v>
                </c:pt>
                <c:pt idx="21697">
                  <c:v>-25.83203125</c:v>
                </c:pt>
                <c:pt idx="21698">
                  <c:v>22.16796875</c:v>
                </c:pt>
                <c:pt idx="21699">
                  <c:v>-93.83203125</c:v>
                </c:pt>
                <c:pt idx="21700">
                  <c:v>5.16796875</c:v>
                </c:pt>
                <c:pt idx="21701">
                  <c:v>-82.83203125</c:v>
                </c:pt>
                <c:pt idx="21702">
                  <c:v>64.16796875</c:v>
                </c:pt>
                <c:pt idx="21703">
                  <c:v>17.16796875</c:v>
                </c:pt>
                <c:pt idx="21704">
                  <c:v>-8.83203125</c:v>
                </c:pt>
                <c:pt idx="21705">
                  <c:v>-4.83203125</c:v>
                </c:pt>
                <c:pt idx="21706">
                  <c:v>-36.83203125</c:v>
                </c:pt>
                <c:pt idx="21707">
                  <c:v>1.16796875</c:v>
                </c:pt>
                <c:pt idx="21708">
                  <c:v>-42.83203125</c:v>
                </c:pt>
                <c:pt idx="21709">
                  <c:v>-56.83203125</c:v>
                </c:pt>
                <c:pt idx="21710">
                  <c:v>61.16796875</c:v>
                </c:pt>
                <c:pt idx="21711">
                  <c:v>7.16796875</c:v>
                </c:pt>
                <c:pt idx="21712">
                  <c:v>70.16796875</c:v>
                </c:pt>
                <c:pt idx="21713">
                  <c:v>-89.83203125</c:v>
                </c:pt>
                <c:pt idx="21714">
                  <c:v>-21.83203125</c:v>
                </c:pt>
                <c:pt idx="21715">
                  <c:v>-20.83203125</c:v>
                </c:pt>
                <c:pt idx="21716">
                  <c:v>-25.83203125</c:v>
                </c:pt>
                <c:pt idx="21717">
                  <c:v>-25.83203125</c:v>
                </c:pt>
                <c:pt idx="21718">
                  <c:v>92.16796875</c:v>
                </c:pt>
                <c:pt idx="21719">
                  <c:v>27.16796875</c:v>
                </c:pt>
                <c:pt idx="21720">
                  <c:v>64.16796875</c:v>
                </c:pt>
                <c:pt idx="21721">
                  <c:v>-10.83203125</c:v>
                </c:pt>
                <c:pt idx="21722">
                  <c:v>-3.83203125</c:v>
                </c:pt>
                <c:pt idx="21723">
                  <c:v>37.16796875</c:v>
                </c:pt>
                <c:pt idx="21724">
                  <c:v>-18.83203125</c:v>
                </c:pt>
                <c:pt idx="21725">
                  <c:v>-51.83203125</c:v>
                </c:pt>
                <c:pt idx="21726">
                  <c:v>-8.83203125</c:v>
                </c:pt>
                <c:pt idx="21727">
                  <c:v>25.16796875</c:v>
                </c:pt>
                <c:pt idx="21728">
                  <c:v>128.16796880000001</c:v>
                </c:pt>
                <c:pt idx="21729">
                  <c:v>31.16796875</c:v>
                </c:pt>
                <c:pt idx="21730">
                  <c:v>14.16796875</c:v>
                </c:pt>
                <c:pt idx="21731">
                  <c:v>28.16796875</c:v>
                </c:pt>
                <c:pt idx="21732">
                  <c:v>60.16796875</c:v>
                </c:pt>
                <c:pt idx="21733">
                  <c:v>47.16796875</c:v>
                </c:pt>
                <c:pt idx="21734">
                  <c:v>-43.83203125</c:v>
                </c:pt>
                <c:pt idx="21735">
                  <c:v>-12.83203125</c:v>
                </c:pt>
                <c:pt idx="21736">
                  <c:v>-10.83203125</c:v>
                </c:pt>
                <c:pt idx="21737">
                  <c:v>-96.83203125</c:v>
                </c:pt>
                <c:pt idx="21738">
                  <c:v>-23.83203125</c:v>
                </c:pt>
                <c:pt idx="21739">
                  <c:v>-1.83203125</c:v>
                </c:pt>
                <c:pt idx="21740">
                  <c:v>39.16796875</c:v>
                </c:pt>
                <c:pt idx="21741">
                  <c:v>-71.87109375</c:v>
                </c:pt>
                <c:pt idx="21742">
                  <c:v>59.12890625</c:v>
                </c:pt>
                <c:pt idx="21743">
                  <c:v>-15.87109375</c:v>
                </c:pt>
                <c:pt idx="21744">
                  <c:v>-6.87109375</c:v>
                </c:pt>
                <c:pt idx="21745">
                  <c:v>-5.87109375</c:v>
                </c:pt>
                <c:pt idx="21746">
                  <c:v>26.12890625</c:v>
                </c:pt>
                <c:pt idx="21747">
                  <c:v>27.12890625</c:v>
                </c:pt>
                <c:pt idx="21748">
                  <c:v>-24.87109375</c:v>
                </c:pt>
                <c:pt idx="21749">
                  <c:v>9.12890625</c:v>
                </c:pt>
                <c:pt idx="21750">
                  <c:v>-12.87109375</c:v>
                </c:pt>
                <c:pt idx="21751">
                  <c:v>-20.87109375</c:v>
                </c:pt>
                <c:pt idx="21752">
                  <c:v>-28.87109375</c:v>
                </c:pt>
                <c:pt idx="21753">
                  <c:v>-8.87109375</c:v>
                </c:pt>
                <c:pt idx="21754">
                  <c:v>-19.87109375</c:v>
                </c:pt>
                <c:pt idx="21755">
                  <c:v>65.12890625</c:v>
                </c:pt>
                <c:pt idx="21756">
                  <c:v>38.12890625</c:v>
                </c:pt>
                <c:pt idx="21757">
                  <c:v>32.12890625</c:v>
                </c:pt>
                <c:pt idx="21758">
                  <c:v>-17.87109375</c:v>
                </c:pt>
                <c:pt idx="21759">
                  <c:v>23.12890625</c:v>
                </c:pt>
                <c:pt idx="21760">
                  <c:v>-35.87109375</c:v>
                </c:pt>
                <c:pt idx="21761">
                  <c:v>32.12890625</c:v>
                </c:pt>
                <c:pt idx="21762">
                  <c:v>21.12890625</c:v>
                </c:pt>
                <c:pt idx="21763">
                  <c:v>61.12890625</c:v>
                </c:pt>
                <c:pt idx="21764">
                  <c:v>69.12890625</c:v>
                </c:pt>
                <c:pt idx="21765">
                  <c:v>-10.87109375</c:v>
                </c:pt>
                <c:pt idx="21766">
                  <c:v>-20.87109375</c:v>
                </c:pt>
                <c:pt idx="21767">
                  <c:v>-12.87109375</c:v>
                </c:pt>
                <c:pt idx="21768">
                  <c:v>0.12890625</c:v>
                </c:pt>
                <c:pt idx="21769">
                  <c:v>14.12890625</c:v>
                </c:pt>
                <c:pt idx="21770">
                  <c:v>20.12890625</c:v>
                </c:pt>
                <c:pt idx="21771">
                  <c:v>27.12890625</c:v>
                </c:pt>
                <c:pt idx="21772">
                  <c:v>45.12890625</c:v>
                </c:pt>
                <c:pt idx="21773">
                  <c:v>-43.87109375</c:v>
                </c:pt>
                <c:pt idx="21774">
                  <c:v>41.12890625</c:v>
                </c:pt>
                <c:pt idx="21775">
                  <c:v>63.12890625</c:v>
                </c:pt>
                <c:pt idx="21776">
                  <c:v>80.12890625</c:v>
                </c:pt>
                <c:pt idx="21777">
                  <c:v>115.1289062</c:v>
                </c:pt>
                <c:pt idx="21778">
                  <c:v>2.12890625</c:v>
                </c:pt>
                <c:pt idx="21779">
                  <c:v>-33.87109375</c:v>
                </c:pt>
                <c:pt idx="21780">
                  <c:v>46.12890625</c:v>
                </c:pt>
                <c:pt idx="21781">
                  <c:v>3.12890625</c:v>
                </c:pt>
                <c:pt idx="21782">
                  <c:v>-3.87109375</c:v>
                </c:pt>
                <c:pt idx="21783">
                  <c:v>-31.87109375</c:v>
                </c:pt>
                <c:pt idx="21784">
                  <c:v>-47.87109375</c:v>
                </c:pt>
                <c:pt idx="21785">
                  <c:v>-38.87109375</c:v>
                </c:pt>
                <c:pt idx="21786">
                  <c:v>-44.87109375</c:v>
                </c:pt>
                <c:pt idx="21787">
                  <c:v>23.12890625</c:v>
                </c:pt>
                <c:pt idx="21788">
                  <c:v>-8.87109375</c:v>
                </c:pt>
                <c:pt idx="21789">
                  <c:v>-43.87109375</c:v>
                </c:pt>
                <c:pt idx="21790">
                  <c:v>65.12890625</c:v>
                </c:pt>
                <c:pt idx="21791">
                  <c:v>-13.87109375</c:v>
                </c:pt>
                <c:pt idx="21792">
                  <c:v>45.12890625</c:v>
                </c:pt>
                <c:pt idx="21793">
                  <c:v>6.12890625</c:v>
                </c:pt>
                <c:pt idx="21794">
                  <c:v>61.12890625</c:v>
                </c:pt>
                <c:pt idx="21795">
                  <c:v>-37.87109375</c:v>
                </c:pt>
                <c:pt idx="21796">
                  <c:v>57.12890625</c:v>
                </c:pt>
                <c:pt idx="21797">
                  <c:v>4.12890625</c:v>
                </c:pt>
                <c:pt idx="21798">
                  <c:v>-39.87109375</c:v>
                </c:pt>
                <c:pt idx="21799">
                  <c:v>-0.87109375</c:v>
                </c:pt>
                <c:pt idx="21800">
                  <c:v>61.12890625</c:v>
                </c:pt>
                <c:pt idx="21801">
                  <c:v>-22.87109375</c:v>
                </c:pt>
                <c:pt idx="21802">
                  <c:v>21.12890625</c:v>
                </c:pt>
                <c:pt idx="21803">
                  <c:v>-62.87109375</c:v>
                </c:pt>
                <c:pt idx="21804">
                  <c:v>53.12890625</c:v>
                </c:pt>
                <c:pt idx="21805">
                  <c:v>0.12890625</c:v>
                </c:pt>
                <c:pt idx="21806">
                  <c:v>48.12890625</c:v>
                </c:pt>
                <c:pt idx="21807">
                  <c:v>23.12890625</c:v>
                </c:pt>
                <c:pt idx="21808">
                  <c:v>46.12890625</c:v>
                </c:pt>
                <c:pt idx="21809">
                  <c:v>-18.87109375</c:v>
                </c:pt>
                <c:pt idx="21810">
                  <c:v>-15.87109375</c:v>
                </c:pt>
                <c:pt idx="21811">
                  <c:v>-17.87109375</c:v>
                </c:pt>
                <c:pt idx="21812">
                  <c:v>-65.87109375</c:v>
                </c:pt>
                <c:pt idx="21813">
                  <c:v>-19.87109375</c:v>
                </c:pt>
                <c:pt idx="21814">
                  <c:v>51.12890625</c:v>
                </c:pt>
                <c:pt idx="21815">
                  <c:v>-44.87109375</c:v>
                </c:pt>
                <c:pt idx="21816">
                  <c:v>-26.87109375</c:v>
                </c:pt>
                <c:pt idx="21817">
                  <c:v>-69.87109375</c:v>
                </c:pt>
                <c:pt idx="21818">
                  <c:v>-71.87109375</c:v>
                </c:pt>
                <c:pt idx="21819">
                  <c:v>35.12890625</c:v>
                </c:pt>
                <c:pt idx="21820">
                  <c:v>7.12890625</c:v>
                </c:pt>
                <c:pt idx="21821">
                  <c:v>9.12890625</c:v>
                </c:pt>
                <c:pt idx="21822">
                  <c:v>-48.87109375</c:v>
                </c:pt>
                <c:pt idx="21823">
                  <c:v>113.1289062</c:v>
                </c:pt>
                <c:pt idx="21824">
                  <c:v>-73.87109375</c:v>
                </c:pt>
                <c:pt idx="21825">
                  <c:v>82.12890625</c:v>
                </c:pt>
                <c:pt idx="21826">
                  <c:v>-48.87109375</c:v>
                </c:pt>
                <c:pt idx="21827">
                  <c:v>-42.87109375</c:v>
                </c:pt>
                <c:pt idx="21828">
                  <c:v>101.1289062</c:v>
                </c:pt>
                <c:pt idx="21829">
                  <c:v>4.12890625</c:v>
                </c:pt>
                <c:pt idx="21830">
                  <c:v>-63.87109375</c:v>
                </c:pt>
                <c:pt idx="21831">
                  <c:v>104.1289062</c:v>
                </c:pt>
                <c:pt idx="21832">
                  <c:v>37.12890625</c:v>
                </c:pt>
                <c:pt idx="21833">
                  <c:v>-1.87109375</c:v>
                </c:pt>
                <c:pt idx="21834">
                  <c:v>-53.87109375</c:v>
                </c:pt>
                <c:pt idx="21835">
                  <c:v>4.33984375</c:v>
                </c:pt>
                <c:pt idx="21836">
                  <c:v>-22.66015625</c:v>
                </c:pt>
                <c:pt idx="21837">
                  <c:v>0.33984375</c:v>
                </c:pt>
                <c:pt idx="21838">
                  <c:v>-19.66015625</c:v>
                </c:pt>
                <c:pt idx="21839">
                  <c:v>50.33984375</c:v>
                </c:pt>
                <c:pt idx="21840">
                  <c:v>-42.66015625</c:v>
                </c:pt>
                <c:pt idx="21841">
                  <c:v>89.33984375</c:v>
                </c:pt>
                <c:pt idx="21842">
                  <c:v>52.33984375</c:v>
                </c:pt>
                <c:pt idx="21843">
                  <c:v>-53.66015625</c:v>
                </c:pt>
                <c:pt idx="21844">
                  <c:v>-2.66015625</c:v>
                </c:pt>
                <c:pt idx="21845">
                  <c:v>-15.66015625</c:v>
                </c:pt>
                <c:pt idx="21846">
                  <c:v>2.33984375</c:v>
                </c:pt>
                <c:pt idx="21847">
                  <c:v>34.33984375</c:v>
                </c:pt>
                <c:pt idx="21848">
                  <c:v>5.33984375</c:v>
                </c:pt>
                <c:pt idx="21849">
                  <c:v>-53.66015625</c:v>
                </c:pt>
                <c:pt idx="21850">
                  <c:v>-1.66015625</c:v>
                </c:pt>
                <c:pt idx="21851">
                  <c:v>58.33984375</c:v>
                </c:pt>
                <c:pt idx="21852">
                  <c:v>-57.66015625</c:v>
                </c:pt>
                <c:pt idx="21853">
                  <c:v>36.33984375</c:v>
                </c:pt>
                <c:pt idx="21854">
                  <c:v>10.33984375</c:v>
                </c:pt>
                <c:pt idx="21855">
                  <c:v>-11.66015625</c:v>
                </c:pt>
                <c:pt idx="21856">
                  <c:v>-41.66015625</c:v>
                </c:pt>
                <c:pt idx="21857">
                  <c:v>-26.66015625</c:v>
                </c:pt>
                <c:pt idx="21858">
                  <c:v>41.33984375</c:v>
                </c:pt>
                <c:pt idx="21859">
                  <c:v>-3.66015625</c:v>
                </c:pt>
                <c:pt idx="21860">
                  <c:v>-6.66015625</c:v>
                </c:pt>
                <c:pt idx="21861">
                  <c:v>9.33984375</c:v>
                </c:pt>
                <c:pt idx="21862">
                  <c:v>-6.66015625</c:v>
                </c:pt>
                <c:pt idx="21863">
                  <c:v>20.33984375</c:v>
                </c:pt>
                <c:pt idx="21864">
                  <c:v>-147.66015619999999</c:v>
                </c:pt>
                <c:pt idx="21865">
                  <c:v>-27.66015625</c:v>
                </c:pt>
                <c:pt idx="21866">
                  <c:v>-93.66015625</c:v>
                </c:pt>
                <c:pt idx="21867">
                  <c:v>-46.66015625</c:v>
                </c:pt>
                <c:pt idx="21868">
                  <c:v>47.33984375</c:v>
                </c:pt>
                <c:pt idx="21869">
                  <c:v>-10.66015625</c:v>
                </c:pt>
                <c:pt idx="21870">
                  <c:v>-42.66015625</c:v>
                </c:pt>
                <c:pt idx="21871">
                  <c:v>-5.66015625</c:v>
                </c:pt>
                <c:pt idx="21872">
                  <c:v>-58.66015625</c:v>
                </c:pt>
                <c:pt idx="21873">
                  <c:v>-8.66015625</c:v>
                </c:pt>
                <c:pt idx="21874">
                  <c:v>-39.66015625</c:v>
                </c:pt>
                <c:pt idx="21875">
                  <c:v>3.33984375</c:v>
                </c:pt>
                <c:pt idx="21876">
                  <c:v>-5.66015625</c:v>
                </c:pt>
                <c:pt idx="21877">
                  <c:v>-5.66015625</c:v>
                </c:pt>
                <c:pt idx="21878">
                  <c:v>-47.66015625</c:v>
                </c:pt>
                <c:pt idx="21879">
                  <c:v>-0.66015625</c:v>
                </c:pt>
                <c:pt idx="21880">
                  <c:v>51.33984375</c:v>
                </c:pt>
                <c:pt idx="21881">
                  <c:v>-16.66015625</c:v>
                </c:pt>
                <c:pt idx="21882">
                  <c:v>71.33984375</c:v>
                </c:pt>
                <c:pt idx="21883">
                  <c:v>-30.66015625</c:v>
                </c:pt>
                <c:pt idx="21884">
                  <c:v>36.33984375</c:v>
                </c:pt>
                <c:pt idx="21885">
                  <c:v>-14.66015625</c:v>
                </c:pt>
                <c:pt idx="21886">
                  <c:v>41.33984375</c:v>
                </c:pt>
                <c:pt idx="21887">
                  <c:v>-27.66015625</c:v>
                </c:pt>
                <c:pt idx="21888">
                  <c:v>1.33984375</c:v>
                </c:pt>
                <c:pt idx="21889">
                  <c:v>79.33984375</c:v>
                </c:pt>
                <c:pt idx="21890">
                  <c:v>15.33984375</c:v>
                </c:pt>
                <c:pt idx="21891">
                  <c:v>59.33984375</c:v>
                </c:pt>
                <c:pt idx="21892">
                  <c:v>1.33984375</c:v>
                </c:pt>
                <c:pt idx="21893">
                  <c:v>-40.66015625</c:v>
                </c:pt>
                <c:pt idx="21894">
                  <c:v>-39.66015625</c:v>
                </c:pt>
                <c:pt idx="21895">
                  <c:v>-43.66015625</c:v>
                </c:pt>
                <c:pt idx="21896">
                  <c:v>-34.66015625</c:v>
                </c:pt>
                <c:pt idx="21897">
                  <c:v>-17.66015625</c:v>
                </c:pt>
                <c:pt idx="21898">
                  <c:v>11.33984375</c:v>
                </c:pt>
                <c:pt idx="21899">
                  <c:v>24.33984375</c:v>
                </c:pt>
                <c:pt idx="21900">
                  <c:v>51.33984375</c:v>
                </c:pt>
                <c:pt idx="21901">
                  <c:v>0.33984375</c:v>
                </c:pt>
                <c:pt idx="21902">
                  <c:v>-13.66015625</c:v>
                </c:pt>
                <c:pt idx="21903">
                  <c:v>3.33984375</c:v>
                </c:pt>
                <c:pt idx="21904">
                  <c:v>-14.66015625</c:v>
                </c:pt>
                <c:pt idx="21905">
                  <c:v>-0.66015625</c:v>
                </c:pt>
                <c:pt idx="21906">
                  <c:v>-40.66015625</c:v>
                </c:pt>
                <c:pt idx="21907">
                  <c:v>18.33984375</c:v>
                </c:pt>
                <c:pt idx="21908">
                  <c:v>-34.66015625</c:v>
                </c:pt>
                <c:pt idx="21909">
                  <c:v>5.33984375</c:v>
                </c:pt>
                <c:pt idx="21910">
                  <c:v>2.33984375</c:v>
                </c:pt>
                <c:pt idx="21911">
                  <c:v>27.33984375</c:v>
                </c:pt>
                <c:pt idx="21912">
                  <c:v>-25.87109375</c:v>
                </c:pt>
                <c:pt idx="21913">
                  <c:v>47.12890625</c:v>
                </c:pt>
                <c:pt idx="21914">
                  <c:v>71.12890625</c:v>
                </c:pt>
                <c:pt idx="21915">
                  <c:v>-28.87109375</c:v>
                </c:pt>
                <c:pt idx="21916">
                  <c:v>-25.87109375</c:v>
                </c:pt>
                <c:pt idx="21917">
                  <c:v>100.1289062</c:v>
                </c:pt>
                <c:pt idx="21918">
                  <c:v>11.12890625</c:v>
                </c:pt>
                <c:pt idx="21919">
                  <c:v>-44.87109375</c:v>
                </c:pt>
                <c:pt idx="21920">
                  <c:v>96.12890625</c:v>
                </c:pt>
                <c:pt idx="21921">
                  <c:v>-75.87109375</c:v>
                </c:pt>
                <c:pt idx="21922">
                  <c:v>11.12890625</c:v>
                </c:pt>
                <c:pt idx="21923">
                  <c:v>2.12890625</c:v>
                </c:pt>
                <c:pt idx="21924">
                  <c:v>-36.87109375</c:v>
                </c:pt>
                <c:pt idx="21925">
                  <c:v>-40.87109375</c:v>
                </c:pt>
                <c:pt idx="21926">
                  <c:v>-0.87109375</c:v>
                </c:pt>
                <c:pt idx="21927">
                  <c:v>-4.87109375</c:v>
                </c:pt>
                <c:pt idx="21928">
                  <c:v>32.12890625</c:v>
                </c:pt>
                <c:pt idx="21929">
                  <c:v>13.12890625</c:v>
                </c:pt>
                <c:pt idx="21930">
                  <c:v>-73.87109375</c:v>
                </c:pt>
                <c:pt idx="21931">
                  <c:v>5.12890625</c:v>
                </c:pt>
                <c:pt idx="21932">
                  <c:v>52.12890625</c:v>
                </c:pt>
                <c:pt idx="21933">
                  <c:v>-29.87109375</c:v>
                </c:pt>
                <c:pt idx="21934">
                  <c:v>-3.87109375</c:v>
                </c:pt>
                <c:pt idx="21935">
                  <c:v>1.12890625</c:v>
                </c:pt>
                <c:pt idx="21936">
                  <c:v>51.12890625</c:v>
                </c:pt>
                <c:pt idx="21937">
                  <c:v>-3.87109375</c:v>
                </c:pt>
                <c:pt idx="21938">
                  <c:v>-39.87109375</c:v>
                </c:pt>
                <c:pt idx="21939">
                  <c:v>22.12890625</c:v>
                </c:pt>
                <c:pt idx="21940">
                  <c:v>75.12890625</c:v>
                </c:pt>
                <c:pt idx="21941">
                  <c:v>-11.87109375</c:v>
                </c:pt>
                <c:pt idx="21942">
                  <c:v>-76.87109375</c:v>
                </c:pt>
                <c:pt idx="21943">
                  <c:v>-46.87109375</c:v>
                </c:pt>
                <c:pt idx="21944">
                  <c:v>-22.87109375</c:v>
                </c:pt>
                <c:pt idx="21945">
                  <c:v>-28.87109375</c:v>
                </c:pt>
                <c:pt idx="21946">
                  <c:v>7.12890625</c:v>
                </c:pt>
                <c:pt idx="21947">
                  <c:v>78.12890625</c:v>
                </c:pt>
                <c:pt idx="21948">
                  <c:v>-2.87109375</c:v>
                </c:pt>
                <c:pt idx="21949">
                  <c:v>-8.87109375</c:v>
                </c:pt>
                <c:pt idx="21950">
                  <c:v>32.12890625</c:v>
                </c:pt>
                <c:pt idx="21951">
                  <c:v>47.12890625</c:v>
                </c:pt>
                <c:pt idx="21952">
                  <c:v>-54.87109375</c:v>
                </c:pt>
                <c:pt idx="21953">
                  <c:v>-41.87109375</c:v>
                </c:pt>
                <c:pt idx="21954">
                  <c:v>57.12890625</c:v>
                </c:pt>
                <c:pt idx="21955">
                  <c:v>-3.87109375</c:v>
                </c:pt>
                <c:pt idx="21956">
                  <c:v>-66.87109375</c:v>
                </c:pt>
                <c:pt idx="21957">
                  <c:v>-43.87109375</c:v>
                </c:pt>
                <c:pt idx="21958">
                  <c:v>-65.87109375</c:v>
                </c:pt>
                <c:pt idx="21959">
                  <c:v>55.12890625</c:v>
                </c:pt>
                <c:pt idx="21960">
                  <c:v>13.1875</c:v>
                </c:pt>
                <c:pt idx="21961">
                  <c:v>5.1875</c:v>
                </c:pt>
                <c:pt idx="21962">
                  <c:v>23.1875</c:v>
                </c:pt>
                <c:pt idx="21963">
                  <c:v>-62.8125</c:v>
                </c:pt>
                <c:pt idx="21964">
                  <c:v>-96.8125</c:v>
                </c:pt>
                <c:pt idx="21965">
                  <c:v>-53.8125</c:v>
                </c:pt>
                <c:pt idx="21966">
                  <c:v>12.1875</c:v>
                </c:pt>
                <c:pt idx="21967">
                  <c:v>-10.8125</c:v>
                </c:pt>
                <c:pt idx="21968">
                  <c:v>-42.8125</c:v>
                </c:pt>
                <c:pt idx="21969">
                  <c:v>37.1875</c:v>
                </c:pt>
                <c:pt idx="21970">
                  <c:v>-21.8125</c:v>
                </c:pt>
                <c:pt idx="21971">
                  <c:v>43.1875</c:v>
                </c:pt>
                <c:pt idx="21972">
                  <c:v>41.1875</c:v>
                </c:pt>
                <c:pt idx="21973">
                  <c:v>-12.8125</c:v>
                </c:pt>
                <c:pt idx="21974">
                  <c:v>-47.8125</c:v>
                </c:pt>
                <c:pt idx="21975">
                  <c:v>-10.8125</c:v>
                </c:pt>
                <c:pt idx="21976">
                  <c:v>60.1875</c:v>
                </c:pt>
                <c:pt idx="21977">
                  <c:v>-46.8125</c:v>
                </c:pt>
                <c:pt idx="21978">
                  <c:v>-8.8125</c:v>
                </c:pt>
                <c:pt idx="21979">
                  <c:v>-70.8125</c:v>
                </c:pt>
                <c:pt idx="21980">
                  <c:v>54.1875</c:v>
                </c:pt>
                <c:pt idx="21981">
                  <c:v>51.1875</c:v>
                </c:pt>
                <c:pt idx="21982">
                  <c:v>-33.8125</c:v>
                </c:pt>
                <c:pt idx="21983">
                  <c:v>26.1875</c:v>
                </c:pt>
                <c:pt idx="21984">
                  <c:v>-4.8125</c:v>
                </c:pt>
                <c:pt idx="21985">
                  <c:v>46.1875</c:v>
                </c:pt>
                <c:pt idx="21986">
                  <c:v>62.1875</c:v>
                </c:pt>
                <c:pt idx="21987">
                  <c:v>46.1875</c:v>
                </c:pt>
                <c:pt idx="21988">
                  <c:v>-22.8125</c:v>
                </c:pt>
                <c:pt idx="21989">
                  <c:v>38.1875</c:v>
                </c:pt>
                <c:pt idx="21990">
                  <c:v>-26.8125</c:v>
                </c:pt>
                <c:pt idx="21991">
                  <c:v>15.1875</c:v>
                </c:pt>
                <c:pt idx="21992">
                  <c:v>-12.8125</c:v>
                </c:pt>
                <c:pt idx="21993">
                  <c:v>-27.8125</c:v>
                </c:pt>
                <c:pt idx="21994">
                  <c:v>-34.8125</c:v>
                </c:pt>
                <c:pt idx="21995">
                  <c:v>29.1875</c:v>
                </c:pt>
                <c:pt idx="21996">
                  <c:v>-33.8125</c:v>
                </c:pt>
                <c:pt idx="21997">
                  <c:v>-39.8125</c:v>
                </c:pt>
                <c:pt idx="21998">
                  <c:v>62.1875</c:v>
                </c:pt>
                <c:pt idx="21999">
                  <c:v>28.1875</c:v>
                </c:pt>
                <c:pt idx="22000">
                  <c:v>-3.8125</c:v>
                </c:pt>
                <c:pt idx="22001">
                  <c:v>18.1875</c:v>
                </c:pt>
                <c:pt idx="22002">
                  <c:v>38.1875</c:v>
                </c:pt>
                <c:pt idx="22003">
                  <c:v>-68.8125</c:v>
                </c:pt>
                <c:pt idx="22004">
                  <c:v>23.1875</c:v>
                </c:pt>
                <c:pt idx="22005">
                  <c:v>32.1875</c:v>
                </c:pt>
                <c:pt idx="22006">
                  <c:v>-24.8125</c:v>
                </c:pt>
                <c:pt idx="22007">
                  <c:v>-49.8125</c:v>
                </c:pt>
                <c:pt idx="22008">
                  <c:v>-85.8125</c:v>
                </c:pt>
                <c:pt idx="22009">
                  <c:v>37.1875</c:v>
                </c:pt>
                <c:pt idx="22010">
                  <c:v>-14.8125</c:v>
                </c:pt>
                <c:pt idx="22011">
                  <c:v>-47.8125</c:v>
                </c:pt>
                <c:pt idx="22012">
                  <c:v>-30.8125</c:v>
                </c:pt>
                <c:pt idx="22013">
                  <c:v>-15.8125</c:v>
                </c:pt>
                <c:pt idx="22014">
                  <c:v>-10.8125</c:v>
                </c:pt>
                <c:pt idx="22015">
                  <c:v>-62.8125</c:v>
                </c:pt>
                <c:pt idx="22016">
                  <c:v>44.1875</c:v>
                </c:pt>
                <c:pt idx="22017">
                  <c:v>-68.8125</c:v>
                </c:pt>
                <c:pt idx="22018">
                  <c:v>11.1875</c:v>
                </c:pt>
                <c:pt idx="22019">
                  <c:v>61.1875</c:v>
                </c:pt>
                <c:pt idx="22020">
                  <c:v>-26.8125</c:v>
                </c:pt>
                <c:pt idx="22021">
                  <c:v>31.1875</c:v>
                </c:pt>
                <c:pt idx="22022">
                  <c:v>7.1875</c:v>
                </c:pt>
                <c:pt idx="22023">
                  <c:v>-32.8125</c:v>
                </c:pt>
                <c:pt idx="22024">
                  <c:v>33.1875</c:v>
                </c:pt>
                <c:pt idx="22025">
                  <c:v>13.1875</c:v>
                </c:pt>
                <c:pt idx="22026">
                  <c:v>-40.8125</c:v>
                </c:pt>
                <c:pt idx="22027">
                  <c:v>55.1875</c:v>
                </c:pt>
                <c:pt idx="22028">
                  <c:v>56.1875</c:v>
                </c:pt>
                <c:pt idx="22029">
                  <c:v>15.1875</c:v>
                </c:pt>
                <c:pt idx="22030">
                  <c:v>20.1875</c:v>
                </c:pt>
                <c:pt idx="22031">
                  <c:v>43.1875</c:v>
                </c:pt>
                <c:pt idx="22032">
                  <c:v>4.1875</c:v>
                </c:pt>
                <c:pt idx="22033">
                  <c:v>23.1875</c:v>
                </c:pt>
                <c:pt idx="22034">
                  <c:v>42.1875</c:v>
                </c:pt>
                <c:pt idx="22035">
                  <c:v>35.1875</c:v>
                </c:pt>
                <c:pt idx="22036">
                  <c:v>13.1875</c:v>
                </c:pt>
                <c:pt idx="22037">
                  <c:v>19.1875</c:v>
                </c:pt>
                <c:pt idx="22038">
                  <c:v>25.1875</c:v>
                </c:pt>
                <c:pt idx="22039">
                  <c:v>32.1875</c:v>
                </c:pt>
                <c:pt idx="22040">
                  <c:v>-76.8125</c:v>
                </c:pt>
                <c:pt idx="22041">
                  <c:v>-76.8125</c:v>
                </c:pt>
                <c:pt idx="22042">
                  <c:v>-7.8125</c:v>
                </c:pt>
                <c:pt idx="22043">
                  <c:v>9.1875</c:v>
                </c:pt>
                <c:pt idx="22044">
                  <c:v>-41.8125</c:v>
                </c:pt>
                <c:pt idx="22045">
                  <c:v>82.1875</c:v>
                </c:pt>
                <c:pt idx="22046">
                  <c:v>-34.8125</c:v>
                </c:pt>
                <c:pt idx="22047">
                  <c:v>2.1875</c:v>
                </c:pt>
                <c:pt idx="22048">
                  <c:v>58.1875</c:v>
                </c:pt>
                <c:pt idx="22049">
                  <c:v>-37.8125</c:v>
                </c:pt>
                <c:pt idx="22050">
                  <c:v>58.1875</c:v>
                </c:pt>
                <c:pt idx="22051">
                  <c:v>60.1875</c:v>
                </c:pt>
                <c:pt idx="22052">
                  <c:v>-16.8125</c:v>
                </c:pt>
                <c:pt idx="22053">
                  <c:v>-11.8125</c:v>
                </c:pt>
                <c:pt idx="22054">
                  <c:v>51.1875</c:v>
                </c:pt>
                <c:pt idx="22055">
                  <c:v>24.1875</c:v>
                </c:pt>
                <c:pt idx="22056">
                  <c:v>-18.8125</c:v>
                </c:pt>
                <c:pt idx="22057">
                  <c:v>20.1875</c:v>
                </c:pt>
                <c:pt idx="22058">
                  <c:v>-7.8125</c:v>
                </c:pt>
                <c:pt idx="22059">
                  <c:v>20.1875</c:v>
                </c:pt>
                <c:pt idx="22060">
                  <c:v>11.1875</c:v>
                </c:pt>
                <c:pt idx="22061">
                  <c:v>-16.8125</c:v>
                </c:pt>
                <c:pt idx="22062">
                  <c:v>-15.8125</c:v>
                </c:pt>
                <c:pt idx="22063">
                  <c:v>28.1875</c:v>
                </c:pt>
                <c:pt idx="22064">
                  <c:v>-63.8125</c:v>
                </c:pt>
                <c:pt idx="22065">
                  <c:v>-41.8125</c:v>
                </c:pt>
                <c:pt idx="22066">
                  <c:v>2.1875</c:v>
                </c:pt>
                <c:pt idx="22067">
                  <c:v>47.1875</c:v>
                </c:pt>
                <c:pt idx="22068">
                  <c:v>-55.8125</c:v>
                </c:pt>
                <c:pt idx="22069">
                  <c:v>-29.75390625</c:v>
                </c:pt>
                <c:pt idx="22070">
                  <c:v>-25.75390625</c:v>
                </c:pt>
                <c:pt idx="22071">
                  <c:v>41.24609375</c:v>
                </c:pt>
                <c:pt idx="22072">
                  <c:v>-84.75390625</c:v>
                </c:pt>
                <c:pt idx="22073">
                  <c:v>19.24609375</c:v>
                </c:pt>
                <c:pt idx="22074">
                  <c:v>31.24609375</c:v>
                </c:pt>
                <c:pt idx="22075">
                  <c:v>-39.75390625</c:v>
                </c:pt>
                <c:pt idx="22076">
                  <c:v>58.24609375</c:v>
                </c:pt>
                <c:pt idx="22077">
                  <c:v>29.24609375</c:v>
                </c:pt>
                <c:pt idx="22078">
                  <c:v>59.24609375</c:v>
                </c:pt>
                <c:pt idx="22079">
                  <c:v>2.24609375</c:v>
                </c:pt>
                <c:pt idx="22080">
                  <c:v>-20.75390625</c:v>
                </c:pt>
                <c:pt idx="22081">
                  <c:v>-37.75390625</c:v>
                </c:pt>
                <c:pt idx="22082">
                  <c:v>97.24609375</c:v>
                </c:pt>
                <c:pt idx="22083">
                  <c:v>-33.75390625</c:v>
                </c:pt>
                <c:pt idx="22084">
                  <c:v>43.24609375</c:v>
                </c:pt>
                <c:pt idx="22085">
                  <c:v>-48.75390625</c:v>
                </c:pt>
                <c:pt idx="22086">
                  <c:v>-25.75390625</c:v>
                </c:pt>
                <c:pt idx="22087">
                  <c:v>-16.75390625</c:v>
                </c:pt>
                <c:pt idx="22088">
                  <c:v>-40.75390625</c:v>
                </c:pt>
                <c:pt idx="22089">
                  <c:v>35.24609375</c:v>
                </c:pt>
                <c:pt idx="22090">
                  <c:v>-18.75390625</c:v>
                </c:pt>
                <c:pt idx="22091">
                  <c:v>75.24609375</c:v>
                </c:pt>
                <c:pt idx="22092">
                  <c:v>16.24609375</c:v>
                </c:pt>
                <c:pt idx="22093">
                  <c:v>112.2460938</c:v>
                </c:pt>
                <c:pt idx="22094">
                  <c:v>29.24609375</c:v>
                </c:pt>
                <c:pt idx="22095">
                  <c:v>27.24609375</c:v>
                </c:pt>
                <c:pt idx="22096">
                  <c:v>-19.75390625</c:v>
                </c:pt>
                <c:pt idx="22097">
                  <c:v>-56.75390625</c:v>
                </c:pt>
                <c:pt idx="22098">
                  <c:v>-61.75390625</c:v>
                </c:pt>
                <c:pt idx="22099">
                  <c:v>-70.75390625</c:v>
                </c:pt>
                <c:pt idx="22100">
                  <c:v>14.24609375</c:v>
                </c:pt>
                <c:pt idx="22101">
                  <c:v>36.24609375</c:v>
                </c:pt>
                <c:pt idx="22102">
                  <c:v>86.24609375</c:v>
                </c:pt>
                <c:pt idx="22103">
                  <c:v>-72.75390625</c:v>
                </c:pt>
                <c:pt idx="22104">
                  <c:v>-77.75390625</c:v>
                </c:pt>
                <c:pt idx="22105">
                  <c:v>13.24609375</c:v>
                </c:pt>
                <c:pt idx="22106">
                  <c:v>-12.75390625</c:v>
                </c:pt>
                <c:pt idx="22107">
                  <c:v>-3.75390625</c:v>
                </c:pt>
                <c:pt idx="22108">
                  <c:v>4.24609375</c:v>
                </c:pt>
                <c:pt idx="22109">
                  <c:v>86.24609375</c:v>
                </c:pt>
                <c:pt idx="22110">
                  <c:v>8.24609375</c:v>
                </c:pt>
                <c:pt idx="22111">
                  <c:v>-1.75390625</c:v>
                </c:pt>
                <c:pt idx="22112">
                  <c:v>-18.75390625</c:v>
                </c:pt>
                <c:pt idx="22113">
                  <c:v>-68.75390625</c:v>
                </c:pt>
                <c:pt idx="22114">
                  <c:v>18.24609375</c:v>
                </c:pt>
                <c:pt idx="22115">
                  <c:v>4.24609375</c:v>
                </c:pt>
                <c:pt idx="22116">
                  <c:v>-101.7539062</c:v>
                </c:pt>
                <c:pt idx="22117">
                  <c:v>71.24609375</c:v>
                </c:pt>
                <c:pt idx="22118">
                  <c:v>36.24609375</c:v>
                </c:pt>
                <c:pt idx="22119">
                  <c:v>-57.75390625</c:v>
                </c:pt>
                <c:pt idx="22120">
                  <c:v>13.24609375</c:v>
                </c:pt>
                <c:pt idx="22121">
                  <c:v>-4.75390625</c:v>
                </c:pt>
                <c:pt idx="22122">
                  <c:v>-1.75390625</c:v>
                </c:pt>
                <c:pt idx="22123">
                  <c:v>114.2460938</c:v>
                </c:pt>
                <c:pt idx="22124">
                  <c:v>-43.75390625</c:v>
                </c:pt>
                <c:pt idx="22125">
                  <c:v>-83.75390625</c:v>
                </c:pt>
                <c:pt idx="22126">
                  <c:v>-0.75390625</c:v>
                </c:pt>
                <c:pt idx="22127">
                  <c:v>15.24609375</c:v>
                </c:pt>
                <c:pt idx="22128">
                  <c:v>15.24609375</c:v>
                </c:pt>
                <c:pt idx="22129">
                  <c:v>-54.75390625</c:v>
                </c:pt>
                <c:pt idx="22130">
                  <c:v>20.24609375</c:v>
                </c:pt>
                <c:pt idx="22131">
                  <c:v>17.94140625</c:v>
                </c:pt>
                <c:pt idx="22132">
                  <c:v>-66.05859375</c:v>
                </c:pt>
                <c:pt idx="22133">
                  <c:v>-71.05859375</c:v>
                </c:pt>
                <c:pt idx="22134">
                  <c:v>33.94140625</c:v>
                </c:pt>
                <c:pt idx="22135">
                  <c:v>-10.05859375</c:v>
                </c:pt>
                <c:pt idx="22136">
                  <c:v>40.94140625</c:v>
                </c:pt>
                <c:pt idx="22137">
                  <c:v>-63.05859375</c:v>
                </c:pt>
                <c:pt idx="22138">
                  <c:v>-38.05859375</c:v>
                </c:pt>
                <c:pt idx="22139">
                  <c:v>57.94140625</c:v>
                </c:pt>
                <c:pt idx="22140">
                  <c:v>-37.05859375</c:v>
                </c:pt>
                <c:pt idx="22141">
                  <c:v>-20.05859375</c:v>
                </c:pt>
                <c:pt idx="22142">
                  <c:v>-9.05859375</c:v>
                </c:pt>
                <c:pt idx="22143">
                  <c:v>62.94140625</c:v>
                </c:pt>
                <c:pt idx="22144">
                  <c:v>35.94140625</c:v>
                </c:pt>
                <c:pt idx="22145">
                  <c:v>-32.05859375</c:v>
                </c:pt>
                <c:pt idx="22146">
                  <c:v>-22.05859375</c:v>
                </c:pt>
                <c:pt idx="22147">
                  <c:v>2.94140625</c:v>
                </c:pt>
                <c:pt idx="22148">
                  <c:v>56.94140625</c:v>
                </c:pt>
                <c:pt idx="22149">
                  <c:v>13.94140625</c:v>
                </c:pt>
                <c:pt idx="22150">
                  <c:v>63.94140625</c:v>
                </c:pt>
                <c:pt idx="22151">
                  <c:v>-34.05859375</c:v>
                </c:pt>
                <c:pt idx="22152">
                  <c:v>-57.05859375</c:v>
                </c:pt>
                <c:pt idx="22153">
                  <c:v>5.94140625</c:v>
                </c:pt>
                <c:pt idx="22154">
                  <c:v>33.94140625</c:v>
                </c:pt>
                <c:pt idx="22155">
                  <c:v>27.94140625</c:v>
                </c:pt>
                <c:pt idx="22156">
                  <c:v>39.94140625</c:v>
                </c:pt>
                <c:pt idx="22157">
                  <c:v>-110.0585938</c:v>
                </c:pt>
                <c:pt idx="22158">
                  <c:v>-22.05859375</c:v>
                </c:pt>
                <c:pt idx="22159">
                  <c:v>64.94140625</c:v>
                </c:pt>
                <c:pt idx="22160">
                  <c:v>-5.859375E-2</c:v>
                </c:pt>
                <c:pt idx="22161">
                  <c:v>-30.05859375</c:v>
                </c:pt>
                <c:pt idx="22162">
                  <c:v>11.94140625</c:v>
                </c:pt>
                <c:pt idx="22163">
                  <c:v>-13.05859375</c:v>
                </c:pt>
                <c:pt idx="22164">
                  <c:v>45.94140625</c:v>
                </c:pt>
                <c:pt idx="22165">
                  <c:v>-5.859375E-2</c:v>
                </c:pt>
                <c:pt idx="22166">
                  <c:v>-31.05859375</c:v>
                </c:pt>
                <c:pt idx="22167">
                  <c:v>-19.05859375</c:v>
                </c:pt>
                <c:pt idx="22168">
                  <c:v>12.94140625</c:v>
                </c:pt>
                <c:pt idx="22169">
                  <c:v>59.94140625</c:v>
                </c:pt>
                <c:pt idx="22170">
                  <c:v>52.94140625</c:v>
                </c:pt>
                <c:pt idx="22171">
                  <c:v>-28.05859375</c:v>
                </c:pt>
                <c:pt idx="22172">
                  <c:v>89.94140625</c:v>
                </c:pt>
                <c:pt idx="22173">
                  <c:v>37.94140625</c:v>
                </c:pt>
                <c:pt idx="22174">
                  <c:v>2.94140625</c:v>
                </c:pt>
                <c:pt idx="22175">
                  <c:v>123.9414062</c:v>
                </c:pt>
                <c:pt idx="22176">
                  <c:v>2.94140625</c:v>
                </c:pt>
                <c:pt idx="22177">
                  <c:v>-30.05859375</c:v>
                </c:pt>
                <c:pt idx="22178">
                  <c:v>79.94140625</c:v>
                </c:pt>
                <c:pt idx="22179">
                  <c:v>-2.05859375</c:v>
                </c:pt>
                <c:pt idx="22180">
                  <c:v>-29.05859375</c:v>
                </c:pt>
                <c:pt idx="22181">
                  <c:v>5.94140625</c:v>
                </c:pt>
                <c:pt idx="22182">
                  <c:v>-60.05859375</c:v>
                </c:pt>
                <c:pt idx="22183">
                  <c:v>-61.05859375</c:v>
                </c:pt>
                <c:pt idx="22184">
                  <c:v>13.94140625</c:v>
                </c:pt>
                <c:pt idx="22185">
                  <c:v>-11.05859375</c:v>
                </c:pt>
                <c:pt idx="22186">
                  <c:v>10.94140625</c:v>
                </c:pt>
                <c:pt idx="22187">
                  <c:v>116.9414062</c:v>
                </c:pt>
                <c:pt idx="22188">
                  <c:v>7.94140625</c:v>
                </c:pt>
                <c:pt idx="22189">
                  <c:v>42.94140625</c:v>
                </c:pt>
                <c:pt idx="22190">
                  <c:v>-33.05859375</c:v>
                </c:pt>
                <c:pt idx="22191">
                  <c:v>5.94140625</c:v>
                </c:pt>
                <c:pt idx="22192">
                  <c:v>-96.765625</c:v>
                </c:pt>
                <c:pt idx="22193">
                  <c:v>-18.765625</c:v>
                </c:pt>
                <c:pt idx="22194">
                  <c:v>93.234375</c:v>
                </c:pt>
                <c:pt idx="22195">
                  <c:v>9.234375</c:v>
                </c:pt>
                <c:pt idx="22196">
                  <c:v>-14.765625</c:v>
                </c:pt>
                <c:pt idx="22197">
                  <c:v>21.234375</c:v>
                </c:pt>
                <c:pt idx="22198">
                  <c:v>68.234375</c:v>
                </c:pt>
                <c:pt idx="22199">
                  <c:v>-13.765625</c:v>
                </c:pt>
                <c:pt idx="22200">
                  <c:v>-8.765625</c:v>
                </c:pt>
                <c:pt idx="22201">
                  <c:v>-47.765625</c:v>
                </c:pt>
                <c:pt idx="22202">
                  <c:v>-1.765625</c:v>
                </c:pt>
                <c:pt idx="22203">
                  <c:v>-31.765625</c:v>
                </c:pt>
                <c:pt idx="22204">
                  <c:v>42.234375</c:v>
                </c:pt>
                <c:pt idx="22205">
                  <c:v>30.234375</c:v>
                </c:pt>
                <c:pt idx="22206">
                  <c:v>13.234375</c:v>
                </c:pt>
                <c:pt idx="22207">
                  <c:v>31.234375</c:v>
                </c:pt>
                <c:pt idx="22208">
                  <c:v>-110.765625</c:v>
                </c:pt>
                <c:pt idx="22209">
                  <c:v>-7.765625</c:v>
                </c:pt>
                <c:pt idx="22210">
                  <c:v>131.234375</c:v>
                </c:pt>
                <c:pt idx="22211">
                  <c:v>-36.765625</c:v>
                </c:pt>
                <c:pt idx="22212">
                  <c:v>-30.765625</c:v>
                </c:pt>
                <c:pt idx="22213">
                  <c:v>18.234375</c:v>
                </c:pt>
                <c:pt idx="22214">
                  <c:v>-73.765625</c:v>
                </c:pt>
                <c:pt idx="22215">
                  <c:v>20.234375</c:v>
                </c:pt>
                <c:pt idx="22216">
                  <c:v>-13.765625</c:v>
                </c:pt>
                <c:pt idx="22217">
                  <c:v>37.234375</c:v>
                </c:pt>
                <c:pt idx="22218">
                  <c:v>-95.765625</c:v>
                </c:pt>
                <c:pt idx="22219">
                  <c:v>32.234375</c:v>
                </c:pt>
                <c:pt idx="22220">
                  <c:v>4.234375</c:v>
                </c:pt>
                <c:pt idx="22221">
                  <c:v>38.234375</c:v>
                </c:pt>
                <c:pt idx="22222">
                  <c:v>29.234375</c:v>
                </c:pt>
                <c:pt idx="22223">
                  <c:v>-41.765625</c:v>
                </c:pt>
                <c:pt idx="22224">
                  <c:v>6.234375</c:v>
                </c:pt>
                <c:pt idx="22225">
                  <c:v>-8.765625</c:v>
                </c:pt>
                <c:pt idx="22226">
                  <c:v>-4.765625</c:v>
                </c:pt>
                <c:pt idx="22227">
                  <c:v>8.234375</c:v>
                </c:pt>
                <c:pt idx="22228">
                  <c:v>18.234375</c:v>
                </c:pt>
                <c:pt idx="22229">
                  <c:v>-32.765625</c:v>
                </c:pt>
                <c:pt idx="22230">
                  <c:v>-36.765625</c:v>
                </c:pt>
                <c:pt idx="22231">
                  <c:v>24.234375</c:v>
                </c:pt>
                <c:pt idx="22232">
                  <c:v>50.234375</c:v>
                </c:pt>
                <c:pt idx="22233">
                  <c:v>7.234375</c:v>
                </c:pt>
                <c:pt idx="22234">
                  <c:v>36.234375</c:v>
                </c:pt>
                <c:pt idx="22235">
                  <c:v>14.234375</c:v>
                </c:pt>
                <c:pt idx="22236">
                  <c:v>-9.765625</c:v>
                </c:pt>
                <c:pt idx="22237">
                  <c:v>43.234375</c:v>
                </c:pt>
                <c:pt idx="22238">
                  <c:v>-12.765625</c:v>
                </c:pt>
                <c:pt idx="22239">
                  <c:v>47.234375</c:v>
                </c:pt>
                <c:pt idx="22240">
                  <c:v>-29.765625</c:v>
                </c:pt>
                <c:pt idx="22241">
                  <c:v>32.234375</c:v>
                </c:pt>
                <c:pt idx="22242">
                  <c:v>50.234375</c:v>
                </c:pt>
                <c:pt idx="22243">
                  <c:v>-35.765625</c:v>
                </c:pt>
                <c:pt idx="22244">
                  <c:v>57.234375</c:v>
                </c:pt>
                <c:pt idx="22245">
                  <c:v>-6.765625</c:v>
                </c:pt>
                <c:pt idx="22246">
                  <c:v>60.234375</c:v>
                </c:pt>
                <c:pt idx="22247">
                  <c:v>-17.765625</c:v>
                </c:pt>
                <c:pt idx="22248">
                  <c:v>-43.765625</c:v>
                </c:pt>
                <c:pt idx="22249">
                  <c:v>-33.765625</c:v>
                </c:pt>
                <c:pt idx="22250">
                  <c:v>-56.765625</c:v>
                </c:pt>
                <c:pt idx="22251">
                  <c:v>17.234375</c:v>
                </c:pt>
                <c:pt idx="22252">
                  <c:v>99.234375</c:v>
                </c:pt>
                <c:pt idx="22253">
                  <c:v>-18.765625</c:v>
                </c:pt>
                <c:pt idx="22254">
                  <c:v>22.234375</c:v>
                </c:pt>
                <c:pt idx="22255">
                  <c:v>-30.765625</c:v>
                </c:pt>
                <c:pt idx="22256">
                  <c:v>3.234375</c:v>
                </c:pt>
                <c:pt idx="22257">
                  <c:v>-33.765625</c:v>
                </c:pt>
                <c:pt idx="22258">
                  <c:v>33.234375</c:v>
                </c:pt>
                <c:pt idx="22259">
                  <c:v>-77.765625</c:v>
                </c:pt>
                <c:pt idx="22260">
                  <c:v>78.234375</c:v>
                </c:pt>
                <c:pt idx="22261">
                  <c:v>15.234375</c:v>
                </c:pt>
                <c:pt idx="22262">
                  <c:v>6.234375</c:v>
                </c:pt>
                <c:pt idx="22263">
                  <c:v>44.234375</c:v>
                </c:pt>
                <c:pt idx="22264">
                  <c:v>69.234375</c:v>
                </c:pt>
                <c:pt idx="22265">
                  <c:v>-19.765625</c:v>
                </c:pt>
                <c:pt idx="22266">
                  <c:v>-8.765625</c:v>
                </c:pt>
                <c:pt idx="22267">
                  <c:v>-88.765625</c:v>
                </c:pt>
                <c:pt idx="22268">
                  <c:v>13.234375</c:v>
                </c:pt>
                <c:pt idx="22269">
                  <c:v>-29.765625</c:v>
                </c:pt>
                <c:pt idx="22270">
                  <c:v>-27.765625</c:v>
                </c:pt>
                <c:pt idx="22271">
                  <c:v>8.234375</c:v>
                </c:pt>
                <c:pt idx="22272">
                  <c:v>-78.765625</c:v>
                </c:pt>
                <c:pt idx="22273">
                  <c:v>-78.765625</c:v>
                </c:pt>
                <c:pt idx="22274">
                  <c:v>-16.765625</c:v>
                </c:pt>
                <c:pt idx="22275">
                  <c:v>-66.765625</c:v>
                </c:pt>
                <c:pt idx="22276">
                  <c:v>-36.765625</c:v>
                </c:pt>
                <c:pt idx="22277">
                  <c:v>54.16796875</c:v>
                </c:pt>
                <c:pt idx="22278">
                  <c:v>9.16796875</c:v>
                </c:pt>
                <c:pt idx="22279">
                  <c:v>-6.83203125</c:v>
                </c:pt>
                <c:pt idx="22280">
                  <c:v>-7.83203125</c:v>
                </c:pt>
                <c:pt idx="22281">
                  <c:v>-3.83203125</c:v>
                </c:pt>
                <c:pt idx="22282">
                  <c:v>-65.83203125</c:v>
                </c:pt>
                <c:pt idx="22283">
                  <c:v>-87.83203125</c:v>
                </c:pt>
                <c:pt idx="22284">
                  <c:v>-36.83203125</c:v>
                </c:pt>
                <c:pt idx="22285">
                  <c:v>74.16796875</c:v>
                </c:pt>
                <c:pt idx="22286">
                  <c:v>-31.83203125</c:v>
                </c:pt>
                <c:pt idx="22287">
                  <c:v>14.16796875</c:v>
                </c:pt>
                <c:pt idx="22288">
                  <c:v>-41.83203125</c:v>
                </c:pt>
                <c:pt idx="22289">
                  <c:v>-28.83203125</c:v>
                </c:pt>
                <c:pt idx="22290">
                  <c:v>2.16796875</c:v>
                </c:pt>
                <c:pt idx="22291">
                  <c:v>11.16796875</c:v>
                </c:pt>
                <c:pt idx="22292">
                  <c:v>0.16796875</c:v>
                </c:pt>
                <c:pt idx="22293">
                  <c:v>29.16796875</c:v>
                </c:pt>
                <c:pt idx="22294">
                  <c:v>-26.83203125</c:v>
                </c:pt>
                <c:pt idx="22295">
                  <c:v>111.1679688</c:v>
                </c:pt>
                <c:pt idx="22296">
                  <c:v>12.16796875</c:v>
                </c:pt>
                <c:pt idx="22297">
                  <c:v>-9.83203125</c:v>
                </c:pt>
                <c:pt idx="22298">
                  <c:v>-33.83203125</c:v>
                </c:pt>
                <c:pt idx="22299">
                  <c:v>10.16796875</c:v>
                </c:pt>
                <c:pt idx="22300">
                  <c:v>15.16796875</c:v>
                </c:pt>
                <c:pt idx="22301">
                  <c:v>-17.83203125</c:v>
                </c:pt>
                <c:pt idx="22302">
                  <c:v>5.16796875</c:v>
                </c:pt>
                <c:pt idx="22303">
                  <c:v>18.16796875</c:v>
                </c:pt>
                <c:pt idx="22304">
                  <c:v>39.16796875</c:v>
                </c:pt>
                <c:pt idx="22305">
                  <c:v>-18.83203125</c:v>
                </c:pt>
                <c:pt idx="22306">
                  <c:v>33.16796875</c:v>
                </c:pt>
                <c:pt idx="22307">
                  <c:v>-0.83203125</c:v>
                </c:pt>
                <c:pt idx="22308">
                  <c:v>-23.83203125</c:v>
                </c:pt>
                <c:pt idx="22309">
                  <c:v>16.16796875</c:v>
                </c:pt>
                <c:pt idx="22310">
                  <c:v>19.16796875</c:v>
                </c:pt>
                <c:pt idx="22311">
                  <c:v>-38.83203125</c:v>
                </c:pt>
                <c:pt idx="22312">
                  <c:v>23.16796875</c:v>
                </c:pt>
                <c:pt idx="22313">
                  <c:v>7.16796875</c:v>
                </c:pt>
                <c:pt idx="22314">
                  <c:v>7.16796875</c:v>
                </c:pt>
                <c:pt idx="22315">
                  <c:v>2.16796875</c:v>
                </c:pt>
                <c:pt idx="22316">
                  <c:v>39.16796875</c:v>
                </c:pt>
                <c:pt idx="22317">
                  <c:v>-14.83203125</c:v>
                </c:pt>
                <c:pt idx="22318">
                  <c:v>-18.83203125</c:v>
                </c:pt>
                <c:pt idx="22319">
                  <c:v>-38.83203125</c:v>
                </c:pt>
                <c:pt idx="22320">
                  <c:v>0.16796875</c:v>
                </c:pt>
                <c:pt idx="22321">
                  <c:v>-34.83203125</c:v>
                </c:pt>
                <c:pt idx="22322">
                  <c:v>-24.83203125</c:v>
                </c:pt>
                <c:pt idx="22323">
                  <c:v>11.16796875</c:v>
                </c:pt>
                <c:pt idx="22324">
                  <c:v>-48.83203125</c:v>
                </c:pt>
                <c:pt idx="22325">
                  <c:v>34.16796875</c:v>
                </c:pt>
                <c:pt idx="22326">
                  <c:v>71.16796875</c:v>
                </c:pt>
                <c:pt idx="22327">
                  <c:v>65.16796875</c:v>
                </c:pt>
                <c:pt idx="22328">
                  <c:v>-46.83203125</c:v>
                </c:pt>
                <c:pt idx="22329">
                  <c:v>-109.8320312</c:v>
                </c:pt>
                <c:pt idx="22330">
                  <c:v>56.16796875</c:v>
                </c:pt>
                <c:pt idx="22331">
                  <c:v>-37.83203125</c:v>
                </c:pt>
                <c:pt idx="22332">
                  <c:v>5.16796875</c:v>
                </c:pt>
                <c:pt idx="22333">
                  <c:v>40.16796875</c:v>
                </c:pt>
                <c:pt idx="22334">
                  <c:v>-24.83203125</c:v>
                </c:pt>
                <c:pt idx="22335">
                  <c:v>52.16796875</c:v>
                </c:pt>
                <c:pt idx="22336">
                  <c:v>-33.83203125</c:v>
                </c:pt>
                <c:pt idx="22337">
                  <c:v>65.16796875</c:v>
                </c:pt>
                <c:pt idx="22338">
                  <c:v>-40.83203125</c:v>
                </c:pt>
                <c:pt idx="22339">
                  <c:v>38.16796875</c:v>
                </c:pt>
                <c:pt idx="22340">
                  <c:v>42.16796875</c:v>
                </c:pt>
                <c:pt idx="22341">
                  <c:v>-68.83203125</c:v>
                </c:pt>
                <c:pt idx="22342">
                  <c:v>20.16796875</c:v>
                </c:pt>
                <c:pt idx="22343">
                  <c:v>4.16796875</c:v>
                </c:pt>
                <c:pt idx="22344">
                  <c:v>118.1679688</c:v>
                </c:pt>
                <c:pt idx="22345">
                  <c:v>-44.83203125</c:v>
                </c:pt>
                <c:pt idx="22346">
                  <c:v>-54.83203125</c:v>
                </c:pt>
                <c:pt idx="22347">
                  <c:v>-24.83203125</c:v>
                </c:pt>
                <c:pt idx="22348">
                  <c:v>-28.83203125</c:v>
                </c:pt>
                <c:pt idx="22349">
                  <c:v>-40.83203125</c:v>
                </c:pt>
                <c:pt idx="22350">
                  <c:v>-69.83203125</c:v>
                </c:pt>
                <c:pt idx="22351">
                  <c:v>-44.83203125</c:v>
                </c:pt>
                <c:pt idx="22352">
                  <c:v>12.16796875</c:v>
                </c:pt>
                <c:pt idx="22353">
                  <c:v>-14.83203125</c:v>
                </c:pt>
                <c:pt idx="22354">
                  <c:v>-96.83203125</c:v>
                </c:pt>
                <c:pt idx="22355">
                  <c:v>40.16796875</c:v>
                </c:pt>
                <c:pt idx="22356">
                  <c:v>-0.83203125</c:v>
                </c:pt>
                <c:pt idx="22357">
                  <c:v>38.16796875</c:v>
                </c:pt>
                <c:pt idx="22358">
                  <c:v>13.16796875</c:v>
                </c:pt>
                <c:pt idx="22359">
                  <c:v>14.16796875</c:v>
                </c:pt>
                <c:pt idx="22360">
                  <c:v>-53.83203125</c:v>
                </c:pt>
                <c:pt idx="22361">
                  <c:v>46.16796875</c:v>
                </c:pt>
                <c:pt idx="22362">
                  <c:v>2.16796875</c:v>
                </c:pt>
                <c:pt idx="22363">
                  <c:v>39.16796875</c:v>
                </c:pt>
                <c:pt idx="22364">
                  <c:v>41.16796875</c:v>
                </c:pt>
                <c:pt idx="22365">
                  <c:v>66.16796875</c:v>
                </c:pt>
                <c:pt idx="22366">
                  <c:v>35.16796875</c:v>
                </c:pt>
                <c:pt idx="22367">
                  <c:v>38.16796875</c:v>
                </c:pt>
                <c:pt idx="22368">
                  <c:v>-22.83203125</c:v>
                </c:pt>
                <c:pt idx="22369">
                  <c:v>-72.83203125</c:v>
                </c:pt>
                <c:pt idx="22370">
                  <c:v>-42.83203125</c:v>
                </c:pt>
                <c:pt idx="22371">
                  <c:v>-17.83203125</c:v>
                </c:pt>
                <c:pt idx="22372">
                  <c:v>46.16796875</c:v>
                </c:pt>
                <c:pt idx="22373">
                  <c:v>-42.83203125</c:v>
                </c:pt>
                <c:pt idx="22374">
                  <c:v>41.16796875</c:v>
                </c:pt>
                <c:pt idx="22375">
                  <c:v>-6.83203125</c:v>
                </c:pt>
                <c:pt idx="22376">
                  <c:v>25.16796875</c:v>
                </c:pt>
                <c:pt idx="22377">
                  <c:v>-17.83203125</c:v>
                </c:pt>
                <c:pt idx="22378">
                  <c:v>143.16796880000001</c:v>
                </c:pt>
                <c:pt idx="22379">
                  <c:v>8.16796875</c:v>
                </c:pt>
                <c:pt idx="22380">
                  <c:v>-0.83203125</c:v>
                </c:pt>
                <c:pt idx="22381">
                  <c:v>28.16796875</c:v>
                </c:pt>
                <c:pt idx="22382">
                  <c:v>13.16796875</c:v>
                </c:pt>
                <c:pt idx="22383">
                  <c:v>-57.83203125</c:v>
                </c:pt>
                <c:pt idx="22384">
                  <c:v>25.16796875</c:v>
                </c:pt>
                <c:pt idx="22385">
                  <c:v>7.16796875</c:v>
                </c:pt>
                <c:pt idx="22386">
                  <c:v>35.16796875</c:v>
                </c:pt>
                <c:pt idx="22387">
                  <c:v>15.16796875</c:v>
                </c:pt>
                <c:pt idx="22388">
                  <c:v>35.16796875</c:v>
                </c:pt>
                <c:pt idx="22389">
                  <c:v>54.16796875</c:v>
                </c:pt>
                <c:pt idx="22390">
                  <c:v>1.16796875</c:v>
                </c:pt>
                <c:pt idx="22391">
                  <c:v>25.16796875</c:v>
                </c:pt>
                <c:pt idx="22392">
                  <c:v>-103.8320312</c:v>
                </c:pt>
                <c:pt idx="22393">
                  <c:v>29.16796875</c:v>
                </c:pt>
                <c:pt idx="22394">
                  <c:v>-24.83203125</c:v>
                </c:pt>
                <c:pt idx="22395">
                  <c:v>108.1679688</c:v>
                </c:pt>
                <c:pt idx="22396">
                  <c:v>82.16796875</c:v>
                </c:pt>
                <c:pt idx="22397">
                  <c:v>36.16796875</c:v>
                </c:pt>
                <c:pt idx="22398">
                  <c:v>-5.83203125</c:v>
                </c:pt>
                <c:pt idx="22399">
                  <c:v>-13.83203125</c:v>
                </c:pt>
                <c:pt idx="22400">
                  <c:v>32.16796875</c:v>
                </c:pt>
                <c:pt idx="22401">
                  <c:v>-32.83203125</c:v>
                </c:pt>
                <c:pt idx="22402">
                  <c:v>8.16796875</c:v>
                </c:pt>
                <c:pt idx="22403">
                  <c:v>-29.83203125</c:v>
                </c:pt>
                <c:pt idx="22404">
                  <c:v>3.16796875</c:v>
                </c:pt>
                <c:pt idx="22405">
                  <c:v>57.16796875</c:v>
                </c:pt>
                <c:pt idx="22406">
                  <c:v>-36.83203125</c:v>
                </c:pt>
                <c:pt idx="22407">
                  <c:v>64.16796875</c:v>
                </c:pt>
                <c:pt idx="22408">
                  <c:v>-5.83203125</c:v>
                </c:pt>
                <c:pt idx="22409">
                  <c:v>-58.83203125</c:v>
                </c:pt>
                <c:pt idx="22410">
                  <c:v>-65.83203125</c:v>
                </c:pt>
                <c:pt idx="22411">
                  <c:v>0.16796875</c:v>
                </c:pt>
                <c:pt idx="22412">
                  <c:v>-41.83203125</c:v>
                </c:pt>
                <c:pt idx="22413">
                  <c:v>20.16796875</c:v>
                </c:pt>
                <c:pt idx="22414">
                  <c:v>-2.83203125</c:v>
                </c:pt>
                <c:pt idx="22415">
                  <c:v>2.16796875</c:v>
                </c:pt>
                <c:pt idx="22416">
                  <c:v>10.16796875</c:v>
                </c:pt>
                <c:pt idx="22417">
                  <c:v>-34.83203125</c:v>
                </c:pt>
                <c:pt idx="22418">
                  <c:v>46.12890625</c:v>
                </c:pt>
                <c:pt idx="22419">
                  <c:v>-65.87109375</c:v>
                </c:pt>
                <c:pt idx="22420">
                  <c:v>39.12890625</c:v>
                </c:pt>
                <c:pt idx="22421">
                  <c:v>-27.87109375</c:v>
                </c:pt>
                <c:pt idx="22422">
                  <c:v>46.12890625</c:v>
                </c:pt>
                <c:pt idx="22423">
                  <c:v>78.12890625</c:v>
                </c:pt>
                <c:pt idx="22424">
                  <c:v>-17.87109375</c:v>
                </c:pt>
                <c:pt idx="22425">
                  <c:v>117.1289062</c:v>
                </c:pt>
                <c:pt idx="22426">
                  <c:v>16.12890625</c:v>
                </c:pt>
                <c:pt idx="22427">
                  <c:v>-10.87109375</c:v>
                </c:pt>
                <c:pt idx="22428">
                  <c:v>-84.87109375</c:v>
                </c:pt>
                <c:pt idx="22429">
                  <c:v>2.12890625</c:v>
                </c:pt>
                <c:pt idx="22430">
                  <c:v>21.12890625</c:v>
                </c:pt>
                <c:pt idx="22431">
                  <c:v>50.12890625</c:v>
                </c:pt>
                <c:pt idx="22432">
                  <c:v>4.12890625</c:v>
                </c:pt>
                <c:pt idx="22433">
                  <c:v>-8.87109375</c:v>
                </c:pt>
                <c:pt idx="22434">
                  <c:v>7.12890625</c:v>
                </c:pt>
                <c:pt idx="22435">
                  <c:v>-21.87109375</c:v>
                </c:pt>
                <c:pt idx="22436">
                  <c:v>33.12890625</c:v>
                </c:pt>
                <c:pt idx="22437">
                  <c:v>-55.87109375</c:v>
                </c:pt>
                <c:pt idx="22438">
                  <c:v>-3.87109375</c:v>
                </c:pt>
                <c:pt idx="22439">
                  <c:v>-31.87109375</c:v>
                </c:pt>
                <c:pt idx="22440">
                  <c:v>-6.87109375</c:v>
                </c:pt>
                <c:pt idx="22441">
                  <c:v>31.12890625</c:v>
                </c:pt>
                <c:pt idx="22442">
                  <c:v>14.12890625</c:v>
                </c:pt>
                <c:pt idx="22443">
                  <c:v>-36.87109375</c:v>
                </c:pt>
                <c:pt idx="22444">
                  <c:v>25.12890625</c:v>
                </c:pt>
                <c:pt idx="22445">
                  <c:v>41.12890625</c:v>
                </c:pt>
                <c:pt idx="22446">
                  <c:v>-104.8710938</c:v>
                </c:pt>
                <c:pt idx="22447">
                  <c:v>19.12890625</c:v>
                </c:pt>
                <c:pt idx="22448">
                  <c:v>-17.87109375</c:v>
                </c:pt>
                <c:pt idx="22449">
                  <c:v>29.12890625</c:v>
                </c:pt>
                <c:pt idx="22450">
                  <c:v>54.12890625</c:v>
                </c:pt>
                <c:pt idx="22451">
                  <c:v>-34.87109375</c:v>
                </c:pt>
                <c:pt idx="22452">
                  <c:v>70.12890625</c:v>
                </c:pt>
                <c:pt idx="22453">
                  <c:v>-25.87109375</c:v>
                </c:pt>
                <c:pt idx="22454">
                  <c:v>22.12890625</c:v>
                </c:pt>
                <c:pt idx="22455">
                  <c:v>5.12890625</c:v>
                </c:pt>
                <c:pt idx="22456">
                  <c:v>-33.87109375</c:v>
                </c:pt>
                <c:pt idx="22457">
                  <c:v>4.12890625</c:v>
                </c:pt>
                <c:pt idx="22458">
                  <c:v>16.12890625</c:v>
                </c:pt>
                <c:pt idx="22459">
                  <c:v>-53.87109375</c:v>
                </c:pt>
                <c:pt idx="22460">
                  <c:v>-21.87109375</c:v>
                </c:pt>
                <c:pt idx="22461">
                  <c:v>-12.87109375</c:v>
                </c:pt>
                <c:pt idx="22462">
                  <c:v>-7.87109375</c:v>
                </c:pt>
                <c:pt idx="22463">
                  <c:v>4.12890625</c:v>
                </c:pt>
                <c:pt idx="22464">
                  <c:v>-71.87109375</c:v>
                </c:pt>
                <c:pt idx="22465">
                  <c:v>4.12890625</c:v>
                </c:pt>
                <c:pt idx="22466">
                  <c:v>-21.87109375</c:v>
                </c:pt>
                <c:pt idx="22467">
                  <c:v>-64.87109375</c:v>
                </c:pt>
                <c:pt idx="22468">
                  <c:v>-77.87109375</c:v>
                </c:pt>
                <c:pt idx="22469">
                  <c:v>22.12890625</c:v>
                </c:pt>
                <c:pt idx="22470">
                  <c:v>-21.87109375</c:v>
                </c:pt>
                <c:pt idx="22471">
                  <c:v>57.12890625</c:v>
                </c:pt>
                <c:pt idx="22472">
                  <c:v>7.12890625</c:v>
                </c:pt>
                <c:pt idx="22473">
                  <c:v>-27.87109375</c:v>
                </c:pt>
                <c:pt idx="22474">
                  <c:v>38.12890625</c:v>
                </c:pt>
                <c:pt idx="22475">
                  <c:v>27.12890625</c:v>
                </c:pt>
                <c:pt idx="22476">
                  <c:v>32.12890625</c:v>
                </c:pt>
                <c:pt idx="22477">
                  <c:v>23.12890625</c:v>
                </c:pt>
                <c:pt idx="22478">
                  <c:v>16.12890625</c:v>
                </c:pt>
                <c:pt idx="22479">
                  <c:v>78.12890625</c:v>
                </c:pt>
                <c:pt idx="22480">
                  <c:v>-4.87109375</c:v>
                </c:pt>
                <c:pt idx="22481">
                  <c:v>-36.87109375</c:v>
                </c:pt>
                <c:pt idx="22482">
                  <c:v>39.12890625</c:v>
                </c:pt>
                <c:pt idx="22483">
                  <c:v>-24.87109375</c:v>
                </c:pt>
                <c:pt idx="22484">
                  <c:v>-2.87109375</c:v>
                </c:pt>
                <c:pt idx="22485">
                  <c:v>19.12890625</c:v>
                </c:pt>
                <c:pt idx="22486">
                  <c:v>-28.87109375</c:v>
                </c:pt>
                <c:pt idx="22487">
                  <c:v>-32.87109375</c:v>
                </c:pt>
                <c:pt idx="22488">
                  <c:v>27.12890625</c:v>
                </c:pt>
                <c:pt idx="22489">
                  <c:v>-46.87109375</c:v>
                </c:pt>
                <c:pt idx="22490">
                  <c:v>11.12890625</c:v>
                </c:pt>
                <c:pt idx="22491">
                  <c:v>4.12890625</c:v>
                </c:pt>
                <c:pt idx="22492">
                  <c:v>-40.87109375</c:v>
                </c:pt>
                <c:pt idx="22493">
                  <c:v>36.12890625</c:v>
                </c:pt>
                <c:pt idx="22494">
                  <c:v>20.12890625</c:v>
                </c:pt>
                <c:pt idx="22495">
                  <c:v>-37.87109375</c:v>
                </c:pt>
                <c:pt idx="22496">
                  <c:v>-27.66015625</c:v>
                </c:pt>
                <c:pt idx="22497">
                  <c:v>16.33984375</c:v>
                </c:pt>
                <c:pt idx="22498">
                  <c:v>32.33984375</c:v>
                </c:pt>
                <c:pt idx="22499">
                  <c:v>-83.66015625</c:v>
                </c:pt>
                <c:pt idx="22500">
                  <c:v>-2.66015625</c:v>
                </c:pt>
                <c:pt idx="22501">
                  <c:v>-49.66015625</c:v>
                </c:pt>
                <c:pt idx="22502">
                  <c:v>45.33984375</c:v>
                </c:pt>
                <c:pt idx="22503">
                  <c:v>55.33984375</c:v>
                </c:pt>
                <c:pt idx="22504">
                  <c:v>-39.66015625</c:v>
                </c:pt>
                <c:pt idx="22505">
                  <c:v>48.33984375</c:v>
                </c:pt>
                <c:pt idx="22506">
                  <c:v>77.33984375</c:v>
                </c:pt>
                <c:pt idx="22507">
                  <c:v>25.33984375</c:v>
                </c:pt>
                <c:pt idx="22508">
                  <c:v>58.33984375</c:v>
                </c:pt>
                <c:pt idx="22509">
                  <c:v>-45.66015625</c:v>
                </c:pt>
                <c:pt idx="22510">
                  <c:v>-79.66015625</c:v>
                </c:pt>
                <c:pt idx="22511">
                  <c:v>-8.66015625</c:v>
                </c:pt>
                <c:pt idx="22512">
                  <c:v>65.33984375</c:v>
                </c:pt>
                <c:pt idx="22513">
                  <c:v>-38.66015625</c:v>
                </c:pt>
                <c:pt idx="22514">
                  <c:v>-52.66015625</c:v>
                </c:pt>
                <c:pt idx="22515">
                  <c:v>-28.66015625</c:v>
                </c:pt>
                <c:pt idx="22516">
                  <c:v>6.33984375</c:v>
                </c:pt>
                <c:pt idx="22517">
                  <c:v>-34.66015625</c:v>
                </c:pt>
                <c:pt idx="22518">
                  <c:v>-44.66015625</c:v>
                </c:pt>
                <c:pt idx="22519">
                  <c:v>-26.66015625</c:v>
                </c:pt>
                <c:pt idx="22520">
                  <c:v>-28.66015625</c:v>
                </c:pt>
                <c:pt idx="22521">
                  <c:v>80.33984375</c:v>
                </c:pt>
                <c:pt idx="22522">
                  <c:v>-34.66015625</c:v>
                </c:pt>
                <c:pt idx="22523">
                  <c:v>-66.66015625</c:v>
                </c:pt>
                <c:pt idx="22524">
                  <c:v>47.33984375</c:v>
                </c:pt>
                <c:pt idx="22525">
                  <c:v>61.33984375</c:v>
                </c:pt>
                <c:pt idx="22526">
                  <c:v>-82.66015625</c:v>
                </c:pt>
                <c:pt idx="22527">
                  <c:v>98.33984375</c:v>
                </c:pt>
                <c:pt idx="22528">
                  <c:v>56.33984375</c:v>
                </c:pt>
                <c:pt idx="22529">
                  <c:v>-26.66015625</c:v>
                </c:pt>
                <c:pt idx="22530">
                  <c:v>51.33984375</c:v>
                </c:pt>
                <c:pt idx="22531">
                  <c:v>22.33984375</c:v>
                </c:pt>
                <c:pt idx="22532">
                  <c:v>-34.66015625</c:v>
                </c:pt>
                <c:pt idx="22533">
                  <c:v>-32.66015625</c:v>
                </c:pt>
                <c:pt idx="22534">
                  <c:v>-2.66015625</c:v>
                </c:pt>
                <c:pt idx="22535">
                  <c:v>-85.66015625</c:v>
                </c:pt>
                <c:pt idx="22536">
                  <c:v>-24.66015625</c:v>
                </c:pt>
                <c:pt idx="22537">
                  <c:v>-17.66015625</c:v>
                </c:pt>
                <c:pt idx="22538">
                  <c:v>-39.66015625</c:v>
                </c:pt>
                <c:pt idx="22539">
                  <c:v>20.33984375</c:v>
                </c:pt>
                <c:pt idx="22540">
                  <c:v>-19.66015625</c:v>
                </c:pt>
                <c:pt idx="22541">
                  <c:v>3.33984375</c:v>
                </c:pt>
                <c:pt idx="22542">
                  <c:v>-45.66015625</c:v>
                </c:pt>
                <c:pt idx="22543">
                  <c:v>-34.66015625</c:v>
                </c:pt>
                <c:pt idx="22544">
                  <c:v>9.33984375</c:v>
                </c:pt>
                <c:pt idx="22545">
                  <c:v>20.33984375</c:v>
                </c:pt>
                <c:pt idx="22546">
                  <c:v>56.33984375</c:v>
                </c:pt>
                <c:pt idx="22547">
                  <c:v>-33.66015625</c:v>
                </c:pt>
                <c:pt idx="22548">
                  <c:v>51.33984375</c:v>
                </c:pt>
                <c:pt idx="22549">
                  <c:v>-45.66015625</c:v>
                </c:pt>
                <c:pt idx="22550">
                  <c:v>39.33984375</c:v>
                </c:pt>
                <c:pt idx="22551">
                  <c:v>-42.66015625</c:v>
                </c:pt>
                <c:pt idx="22552">
                  <c:v>-31.66015625</c:v>
                </c:pt>
                <c:pt idx="22553">
                  <c:v>18.33984375</c:v>
                </c:pt>
                <c:pt idx="22554">
                  <c:v>11.33984375</c:v>
                </c:pt>
                <c:pt idx="22555">
                  <c:v>57.33984375</c:v>
                </c:pt>
                <c:pt idx="22556">
                  <c:v>7.33984375</c:v>
                </c:pt>
                <c:pt idx="22557">
                  <c:v>-12.66015625</c:v>
                </c:pt>
                <c:pt idx="22558">
                  <c:v>-6.66015625</c:v>
                </c:pt>
                <c:pt idx="22559">
                  <c:v>-152.66015619999999</c:v>
                </c:pt>
                <c:pt idx="22560">
                  <c:v>-8.66015625</c:v>
                </c:pt>
                <c:pt idx="22561">
                  <c:v>48.33984375</c:v>
                </c:pt>
                <c:pt idx="22562">
                  <c:v>-43.66015625</c:v>
                </c:pt>
                <c:pt idx="22563">
                  <c:v>63.33984375</c:v>
                </c:pt>
                <c:pt idx="22564">
                  <c:v>0.12890625</c:v>
                </c:pt>
                <c:pt idx="22565">
                  <c:v>-13.87109375</c:v>
                </c:pt>
                <c:pt idx="22566">
                  <c:v>7.12890625</c:v>
                </c:pt>
                <c:pt idx="22567">
                  <c:v>-1.87109375</c:v>
                </c:pt>
                <c:pt idx="22568">
                  <c:v>-5.87109375</c:v>
                </c:pt>
                <c:pt idx="22569">
                  <c:v>24.12890625</c:v>
                </c:pt>
                <c:pt idx="22570">
                  <c:v>-40.87109375</c:v>
                </c:pt>
                <c:pt idx="22571">
                  <c:v>-53.87109375</c:v>
                </c:pt>
                <c:pt idx="22572">
                  <c:v>11.12890625</c:v>
                </c:pt>
                <c:pt idx="22573">
                  <c:v>4.12890625</c:v>
                </c:pt>
                <c:pt idx="22574">
                  <c:v>63.12890625</c:v>
                </c:pt>
                <c:pt idx="22575">
                  <c:v>-26.87109375</c:v>
                </c:pt>
                <c:pt idx="22576">
                  <c:v>43.12890625</c:v>
                </c:pt>
                <c:pt idx="22577">
                  <c:v>25.12890625</c:v>
                </c:pt>
                <c:pt idx="22578">
                  <c:v>-64.87109375</c:v>
                </c:pt>
                <c:pt idx="22579">
                  <c:v>38.12890625</c:v>
                </c:pt>
                <c:pt idx="22580">
                  <c:v>-23.87109375</c:v>
                </c:pt>
                <c:pt idx="22581">
                  <c:v>-34.87109375</c:v>
                </c:pt>
                <c:pt idx="22582">
                  <c:v>-8.87109375</c:v>
                </c:pt>
                <c:pt idx="22583">
                  <c:v>-41.87109375</c:v>
                </c:pt>
                <c:pt idx="22584">
                  <c:v>37.12890625</c:v>
                </c:pt>
                <c:pt idx="22585">
                  <c:v>62.12890625</c:v>
                </c:pt>
                <c:pt idx="22586">
                  <c:v>-25.87109375</c:v>
                </c:pt>
                <c:pt idx="22587">
                  <c:v>91.12890625</c:v>
                </c:pt>
                <c:pt idx="22588">
                  <c:v>-53.87109375</c:v>
                </c:pt>
                <c:pt idx="22589">
                  <c:v>67.12890625</c:v>
                </c:pt>
                <c:pt idx="22590">
                  <c:v>47.12890625</c:v>
                </c:pt>
                <c:pt idx="22591">
                  <c:v>-37.87109375</c:v>
                </c:pt>
                <c:pt idx="22592">
                  <c:v>-7.87109375</c:v>
                </c:pt>
                <c:pt idx="22593">
                  <c:v>-33.87109375</c:v>
                </c:pt>
                <c:pt idx="22594">
                  <c:v>-32.87109375</c:v>
                </c:pt>
                <c:pt idx="22595">
                  <c:v>7.12890625</c:v>
                </c:pt>
                <c:pt idx="22596">
                  <c:v>84.12890625</c:v>
                </c:pt>
                <c:pt idx="22597">
                  <c:v>56.12890625</c:v>
                </c:pt>
                <c:pt idx="22598">
                  <c:v>-0.87109375</c:v>
                </c:pt>
                <c:pt idx="22599">
                  <c:v>-5.87109375</c:v>
                </c:pt>
                <c:pt idx="22600">
                  <c:v>61.12890625</c:v>
                </c:pt>
                <c:pt idx="22601">
                  <c:v>-64.87109375</c:v>
                </c:pt>
                <c:pt idx="22602">
                  <c:v>-60.87109375</c:v>
                </c:pt>
                <c:pt idx="22603">
                  <c:v>-24.87109375</c:v>
                </c:pt>
                <c:pt idx="22604">
                  <c:v>-19.87109375</c:v>
                </c:pt>
                <c:pt idx="22605">
                  <c:v>76.12890625</c:v>
                </c:pt>
                <c:pt idx="22606">
                  <c:v>-25.87109375</c:v>
                </c:pt>
                <c:pt idx="22607">
                  <c:v>-29.87109375</c:v>
                </c:pt>
                <c:pt idx="22608">
                  <c:v>-13.87109375</c:v>
                </c:pt>
                <c:pt idx="22609">
                  <c:v>29.12890625</c:v>
                </c:pt>
                <c:pt idx="22610">
                  <c:v>-92.87109375</c:v>
                </c:pt>
                <c:pt idx="22611">
                  <c:v>-8.87109375</c:v>
                </c:pt>
                <c:pt idx="22612">
                  <c:v>-19.87109375</c:v>
                </c:pt>
                <c:pt idx="22613">
                  <c:v>115.1289062</c:v>
                </c:pt>
                <c:pt idx="22614">
                  <c:v>-8.87109375</c:v>
                </c:pt>
                <c:pt idx="22615">
                  <c:v>1.12890625</c:v>
                </c:pt>
                <c:pt idx="22616">
                  <c:v>-38.87109375</c:v>
                </c:pt>
                <c:pt idx="22617">
                  <c:v>83.12890625</c:v>
                </c:pt>
                <c:pt idx="22618">
                  <c:v>2.12890625</c:v>
                </c:pt>
                <c:pt idx="22619">
                  <c:v>-8.87109375</c:v>
                </c:pt>
                <c:pt idx="22620">
                  <c:v>-32.87109375</c:v>
                </c:pt>
                <c:pt idx="22621">
                  <c:v>29.12890625</c:v>
                </c:pt>
                <c:pt idx="22622">
                  <c:v>33.12890625</c:v>
                </c:pt>
                <c:pt idx="22623">
                  <c:v>85.12890625</c:v>
                </c:pt>
                <c:pt idx="22624">
                  <c:v>66.12890625</c:v>
                </c:pt>
                <c:pt idx="22625">
                  <c:v>40.12890625</c:v>
                </c:pt>
                <c:pt idx="22626">
                  <c:v>-60.87109375</c:v>
                </c:pt>
                <c:pt idx="22627">
                  <c:v>-88.87109375</c:v>
                </c:pt>
                <c:pt idx="22628">
                  <c:v>-12.87109375</c:v>
                </c:pt>
                <c:pt idx="22629">
                  <c:v>63.12890625</c:v>
                </c:pt>
                <c:pt idx="22630">
                  <c:v>83.12890625</c:v>
                </c:pt>
                <c:pt idx="22631">
                  <c:v>-81.87109375</c:v>
                </c:pt>
                <c:pt idx="22632">
                  <c:v>8.12890625</c:v>
                </c:pt>
                <c:pt idx="22633">
                  <c:v>30.1875</c:v>
                </c:pt>
                <c:pt idx="22634">
                  <c:v>-55.8125</c:v>
                </c:pt>
                <c:pt idx="22635">
                  <c:v>-4.8125</c:v>
                </c:pt>
                <c:pt idx="22636">
                  <c:v>-40.8125</c:v>
                </c:pt>
                <c:pt idx="22637">
                  <c:v>-22.8125</c:v>
                </c:pt>
                <c:pt idx="22638">
                  <c:v>-90.8125</c:v>
                </c:pt>
                <c:pt idx="22639">
                  <c:v>76.1875</c:v>
                </c:pt>
                <c:pt idx="22640">
                  <c:v>11.1875</c:v>
                </c:pt>
                <c:pt idx="22641">
                  <c:v>4.1875</c:v>
                </c:pt>
                <c:pt idx="22642">
                  <c:v>-20.8125</c:v>
                </c:pt>
                <c:pt idx="22643">
                  <c:v>-38.8125</c:v>
                </c:pt>
                <c:pt idx="22644">
                  <c:v>34.1875</c:v>
                </c:pt>
                <c:pt idx="22645">
                  <c:v>-20.8125</c:v>
                </c:pt>
                <c:pt idx="22646">
                  <c:v>-4.8125</c:v>
                </c:pt>
                <c:pt idx="22647">
                  <c:v>-41.8125</c:v>
                </c:pt>
                <c:pt idx="22648">
                  <c:v>35.1875</c:v>
                </c:pt>
                <c:pt idx="22649">
                  <c:v>-7.8125</c:v>
                </c:pt>
                <c:pt idx="22650">
                  <c:v>-29.8125</c:v>
                </c:pt>
                <c:pt idx="22651">
                  <c:v>13.1875</c:v>
                </c:pt>
                <c:pt idx="22652">
                  <c:v>57.1875</c:v>
                </c:pt>
                <c:pt idx="22653">
                  <c:v>44.1875</c:v>
                </c:pt>
                <c:pt idx="22654">
                  <c:v>-54.8125</c:v>
                </c:pt>
                <c:pt idx="22655">
                  <c:v>-33.8125</c:v>
                </c:pt>
                <c:pt idx="22656">
                  <c:v>-71.8125</c:v>
                </c:pt>
                <c:pt idx="22657">
                  <c:v>41.1875</c:v>
                </c:pt>
                <c:pt idx="22658">
                  <c:v>27.1875</c:v>
                </c:pt>
                <c:pt idx="22659">
                  <c:v>-6.8125</c:v>
                </c:pt>
                <c:pt idx="22660">
                  <c:v>77.1875</c:v>
                </c:pt>
                <c:pt idx="22661">
                  <c:v>-0.8125</c:v>
                </c:pt>
                <c:pt idx="22662">
                  <c:v>-57.8125</c:v>
                </c:pt>
                <c:pt idx="22663">
                  <c:v>11.1875</c:v>
                </c:pt>
                <c:pt idx="22664">
                  <c:v>17.1875</c:v>
                </c:pt>
                <c:pt idx="22665">
                  <c:v>8.1875</c:v>
                </c:pt>
                <c:pt idx="22666">
                  <c:v>-39.8125</c:v>
                </c:pt>
                <c:pt idx="22667">
                  <c:v>46.1875</c:v>
                </c:pt>
                <c:pt idx="22668">
                  <c:v>26.1875</c:v>
                </c:pt>
                <c:pt idx="22669">
                  <c:v>14.1875</c:v>
                </c:pt>
                <c:pt idx="22670">
                  <c:v>87.1875</c:v>
                </c:pt>
                <c:pt idx="22671">
                  <c:v>-41.8125</c:v>
                </c:pt>
                <c:pt idx="22672">
                  <c:v>24.1875</c:v>
                </c:pt>
                <c:pt idx="22673">
                  <c:v>22.1875</c:v>
                </c:pt>
                <c:pt idx="22674">
                  <c:v>-41.8125</c:v>
                </c:pt>
                <c:pt idx="22675">
                  <c:v>28.1875</c:v>
                </c:pt>
                <c:pt idx="22676">
                  <c:v>40.1875</c:v>
                </c:pt>
                <c:pt idx="22677">
                  <c:v>-37.8125</c:v>
                </c:pt>
                <c:pt idx="22678">
                  <c:v>-62.8125</c:v>
                </c:pt>
                <c:pt idx="22679">
                  <c:v>14.1875</c:v>
                </c:pt>
                <c:pt idx="22680">
                  <c:v>-8.8125</c:v>
                </c:pt>
                <c:pt idx="22681">
                  <c:v>-14.8125</c:v>
                </c:pt>
                <c:pt idx="22682">
                  <c:v>23.1875</c:v>
                </c:pt>
                <c:pt idx="22683">
                  <c:v>32.1875</c:v>
                </c:pt>
                <c:pt idx="22684">
                  <c:v>-63.8125</c:v>
                </c:pt>
                <c:pt idx="22685">
                  <c:v>-34.8125</c:v>
                </c:pt>
                <c:pt idx="22686">
                  <c:v>-48.8125</c:v>
                </c:pt>
                <c:pt idx="22687">
                  <c:v>-82.8125</c:v>
                </c:pt>
                <c:pt idx="22688">
                  <c:v>49.1875</c:v>
                </c:pt>
                <c:pt idx="22689">
                  <c:v>39.1875</c:v>
                </c:pt>
                <c:pt idx="22690">
                  <c:v>-25.8125</c:v>
                </c:pt>
                <c:pt idx="22691">
                  <c:v>14.1875</c:v>
                </c:pt>
                <c:pt idx="22692">
                  <c:v>17.1875</c:v>
                </c:pt>
                <c:pt idx="22693">
                  <c:v>1.1875</c:v>
                </c:pt>
                <c:pt idx="22694">
                  <c:v>24.1875</c:v>
                </c:pt>
                <c:pt idx="22695">
                  <c:v>8.1875</c:v>
                </c:pt>
                <c:pt idx="22696">
                  <c:v>34.1875</c:v>
                </c:pt>
                <c:pt idx="22697">
                  <c:v>6.1875</c:v>
                </c:pt>
                <c:pt idx="22698">
                  <c:v>-25.75390625</c:v>
                </c:pt>
                <c:pt idx="22699">
                  <c:v>39.24609375</c:v>
                </c:pt>
                <c:pt idx="22700">
                  <c:v>-19.75390625</c:v>
                </c:pt>
                <c:pt idx="22701">
                  <c:v>-22.75390625</c:v>
                </c:pt>
                <c:pt idx="22702">
                  <c:v>-34.75390625</c:v>
                </c:pt>
                <c:pt idx="22703">
                  <c:v>30.24609375</c:v>
                </c:pt>
                <c:pt idx="22704">
                  <c:v>21.24609375</c:v>
                </c:pt>
                <c:pt idx="22705">
                  <c:v>-10.75390625</c:v>
                </c:pt>
                <c:pt idx="22706">
                  <c:v>-68.75390625</c:v>
                </c:pt>
                <c:pt idx="22707">
                  <c:v>-4.75390625</c:v>
                </c:pt>
                <c:pt idx="22708">
                  <c:v>83.24609375</c:v>
                </c:pt>
                <c:pt idx="22709">
                  <c:v>57.24609375</c:v>
                </c:pt>
                <c:pt idx="22710">
                  <c:v>12.24609375</c:v>
                </c:pt>
                <c:pt idx="22711">
                  <c:v>30.24609375</c:v>
                </c:pt>
                <c:pt idx="22712">
                  <c:v>-48.75390625</c:v>
                </c:pt>
                <c:pt idx="22713">
                  <c:v>-11.75390625</c:v>
                </c:pt>
                <c:pt idx="22714">
                  <c:v>-27.75390625</c:v>
                </c:pt>
                <c:pt idx="22715">
                  <c:v>31.24609375</c:v>
                </c:pt>
                <c:pt idx="22716">
                  <c:v>29.24609375</c:v>
                </c:pt>
                <c:pt idx="22717">
                  <c:v>-19.75390625</c:v>
                </c:pt>
                <c:pt idx="22718">
                  <c:v>-42.75390625</c:v>
                </c:pt>
                <c:pt idx="22719">
                  <c:v>32.24609375</c:v>
                </c:pt>
                <c:pt idx="22720">
                  <c:v>-14.75390625</c:v>
                </c:pt>
                <c:pt idx="22721">
                  <c:v>-65.75390625</c:v>
                </c:pt>
                <c:pt idx="22722">
                  <c:v>20.24609375</c:v>
                </c:pt>
                <c:pt idx="22723">
                  <c:v>-38.75390625</c:v>
                </c:pt>
                <c:pt idx="22724">
                  <c:v>63.24609375</c:v>
                </c:pt>
                <c:pt idx="22725">
                  <c:v>14.24609375</c:v>
                </c:pt>
                <c:pt idx="22726">
                  <c:v>-20.75390625</c:v>
                </c:pt>
                <c:pt idx="22727">
                  <c:v>25.24609375</c:v>
                </c:pt>
                <c:pt idx="22728">
                  <c:v>16.24609375</c:v>
                </c:pt>
                <c:pt idx="22729">
                  <c:v>-1.75390625</c:v>
                </c:pt>
                <c:pt idx="22730">
                  <c:v>-55.75390625</c:v>
                </c:pt>
                <c:pt idx="22731">
                  <c:v>-3.75390625</c:v>
                </c:pt>
                <c:pt idx="22732">
                  <c:v>-23.75390625</c:v>
                </c:pt>
                <c:pt idx="22733">
                  <c:v>73.24609375</c:v>
                </c:pt>
                <c:pt idx="22734">
                  <c:v>50.24609375</c:v>
                </c:pt>
                <c:pt idx="22735">
                  <c:v>78.24609375</c:v>
                </c:pt>
                <c:pt idx="22736">
                  <c:v>-15.75390625</c:v>
                </c:pt>
                <c:pt idx="22737">
                  <c:v>-27.75390625</c:v>
                </c:pt>
                <c:pt idx="22738">
                  <c:v>-49.75390625</c:v>
                </c:pt>
                <c:pt idx="22739">
                  <c:v>-0.75390625</c:v>
                </c:pt>
                <c:pt idx="22740">
                  <c:v>80.24609375</c:v>
                </c:pt>
                <c:pt idx="22741">
                  <c:v>-113.7539062</c:v>
                </c:pt>
                <c:pt idx="22742">
                  <c:v>73.24609375</c:v>
                </c:pt>
                <c:pt idx="22743">
                  <c:v>-84.75390625</c:v>
                </c:pt>
                <c:pt idx="22744">
                  <c:v>60.24609375</c:v>
                </c:pt>
                <c:pt idx="22745">
                  <c:v>-14.75390625</c:v>
                </c:pt>
                <c:pt idx="22746">
                  <c:v>-18.75390625</c:v>
                </c:pt>
                <c:pt idx="22747">
                  <c:v>-94.75390625</c:v>
                </c:pt>
                <c:pt idx="22748">
                  <c:v>9.24609375</c:v>
                </c:pt>
                <c:pt idx="22749">
                  <c:v>39.24609375</c:v>
                </c:pt>
                <c:pt idx="22750">
                  <c:v>-35.75390625</c:v>
                </c:pt>
                <c:pt idx="22751">
                  <c:v>-8.75390625</c:v>
                </c:pt>
                <c:pt idx="22752">
                  <c:v>54.24609375</c:v>
                </c:pt>
                <c:pt idx="22753">
                  <c:v>46.24609375</c:v>
                </c:pt>
                <c:pt idx="22754">
                  <c:v>2.24609375</c:v>
                </c:pt>
                <c:pt idx="22755">
                  <c:v>-3.75390625</c:v>
                </c:pt>
                <c:pt idx="22756">
                  <c:v>67.24609375</c:v>
                </c:pt>
                <c:pt idx="22757">
                  <c:v>77.94140625</c:v>
                </c:pt>
                <c:pt idx="22758">
                  <c:v>57.94140625</c:v>
                </c:pt>
                <c:pt idx="22759">
                  <c:v>-1.05859375</c:v>
                </c:pt>
                <c:pt idx="22760">
                  <c:v>85.94140625</c:v>
                </c:pt>
                <c:pt idx="22761">
                  <c:v>-76.05859375</c:v>
                </c:pt>
                <c:pt idx="22762">
                  <c:v>-4.05859375</c:v>
                </c:pt>
                <c:pt idx="22763">
                  <c:v>-2.05859375</c:v>
                </c:pt>
                <c:pt idx="22764">
                  <c:v>-4.05859375</c:v>
                </c:pt>
                <c:pt idx="22765">
                  <c:v>-34.05859375</c:v>
                </c:pt>
                <c:pt idx="22766">
                  <c:v>9.94140625</c:v>
                </c:pt>
                <c:pt idx="22767">
                  <c:v>-15.05859375</c:v>
                </c:pt>
                <c:pt idx="22768">
                  <c:v>-99.05859375</c:v>
                </c:pt>
                <c:pt idx="22769">
                  <c:v>-84.05859375</c:v>
                </c:pt>
                <c:pt idx="22770">
                  <c:v>45.94140625</c:v>
                </c:pt>
                <c:pt idx="22771">
                  <c:v>-26.05859375</c:v>
                </c:pt>
                <c:pt idx="22772">
                  <c:v>18.94140625</c:v>
                </c:pt>
                <c:pt idx="22773">
                  <c:v>-44.05859375</c:v>
                </c:pt>
                <c:pt idx="22774">
                  <c:v>-19.05859375</c:v>
                </c:pt>
                <c:pt idx="22775">
                  <c:v>-17.05859375</c:v>
                </c:pt>
                <c:pt idx="22776">
                  <c:v>-22.05859375</c:v>
                </c:pt>
                <c:pt idx="22777">
                  <c:v>-5.05859375</c:v>
                </c:pt>
                <c:pt idx="22778">
                  <c:v>-39.05859375</c:v>
                </c:pt>
                <c:pt idx="22779">
                  <c:v>-43.05859375</c:v>
                </c:pt>
                <c:pt idx="22780">
                  <c:v>18.94140625</c:v>
                </c:pt>
                <c:pt idx="22781">
                  <c:v>-15.05859375</c:v>
                </c:pt>
                <c:pt idx="22782">
                  <c:v>-36.05859375</c:v>
                </c:pt>
                <c:pt idx="22783">
                  <c:v>36.94140625</c:v>
                </c:pt>
                <c:pt idx="22784">
                  <c:v>49.94140625</c:v>
                </c:pt>
                <c:pt idx="22785">
                  <c:v>77.94140625</c:v>
                </c:pt>
                <c:pt idx="22786">
                  <c:v>-19.05859375</c:v>
                </c:pt>
                <c:pt idx="22787">
                  <c:v>-68.05859375</c:v>
                </c:pt>
                <c:pt idx="22788">
                  <c:v>-48.05859375</c:v>
                </c:pt>
                <c:pt idx="22789">
                  <c:v>-38.05859375</c:v>
                </c:pt>
                <c:pt idx="22790">
                  <c:v>18.94140625</c:v>
                </c:pt>
                <c:pt idx="22791">
                  <c:v>24.94140625</c:v>
                </c:pt>
                <c:pt idx="22792">
                  <c:v>-65.05859375</c:v>
                </c:pt>
                <c:pt idx="22793">
                  <c:v>-81.05859375</c:v>
                </c:pt>
                <c:pt idx="22794">
                  <c:v>71.94140625</c:v>
                </c:pt>
                <c:pt idx="22795">
                  <c:v>-57.05859375</c:v>
                </c:pt>
                <c:pt idx="22796">
                  <c:v>-8.05859375</c:v>
                </c:pt>
                <c:pt idx="22797">
                  <c:v>-14.05859375</c:v>
                </c:pt>
                <c:pt idx="22798">
                  <c:v>5.94140625</c:v>
                </c:pt>
                <c:pt idx="22799">
                  <c:v>53.94140625</c:v>
                </c:pt>
                <c:pt idx="22800">
                  <c:v>-25.05859375</c:v>
                </c:pt>
                <c:pt idx="22801">
                  <c:v>16.94140625</c:v>
                </c:pt>
                <c:pt idx="22802">
                  <c:v>31.94140625</c:v>
                </c:pt>
                <c:pt idx="22803">
                  <c:v>-32.05859375</c:v>
                </c:pt>
                <c:pt idx="22804">
                  <c:v>16.94140625</c:v>
                </c:pt>
                <c:pt idx="22805">
                  <c:v>3.94140625</c:v>
                </c:pt>
                <c:pt idx="22806">
                  <c:v>-59.05859375</c:v>
                </c:pt>
                <c:pt idx="22807">
                  <c:v>50.94140625</c:v>
                </c:pt>
                <c:pt idx="22808">
                  <c:v>-23.05859375</c:v>
                </c:pt>
                <c:pt idx="22809">
                  <c:v>70.94140625</c:v>
                </c:pt>
                <c:pt idx="22810">
                  <c:v>58.94140625</c:v>
                </c:pt>
                <c:pt idx="22811">
                  <c:v>-14.05859375</c:v>
                </c:pt>
                <c:pt idx="22812">
                  <c:v>78.94140625</c:v>
                </c:pt>
                <c:pt idx="22813">
                  <c:v>-5.859375E-2</c:v>
                </c:pt>
                <c:pt idx="22814">
                  <c:v>-8.05859375</c:v>
                </c:pt>
                <c:pt idx="22815">
                  <c:v>-32.05859375</c:v>
                </c:pt>
                <c:pt idx="22816">
                  <c:v>-52.05859375</c:v>
                </c:pt>
                <c:pt idx="22817">
                  <c:v>62.94140625</c:v>
                </c:pt>
                <c:pt idx="22818">
                  <c:v>-12.05859375</c:v>
                </c:pt>
                <c:pt idx="22819">
                  <c:v>-35.05859375</c:v>
                </c:pt>
                <c:pt idx="22820">
                  <c:v>-34.05859375</c:v>
                </c:pt>
                <c:pt idx="22821">
                  <c:v>8.94140625</c:v>
                </c:pt>
                <c:pt idx="22822">
                  <c:v>16.94140625</c:v>
                </c:pt>
                <c:pt idx="22823">
                  <c:v>-52.05859375</c:v>
                </c:pt>
                <c:pt idx="22824">
                  <c:v>-41.765625</c:v>
                </c:pt>
                <c:pt idx="22825">
                  <c:v>0.234375</c:v>
                </c:pt>
                <c:pt idx="22826">
                  <c:v>51.234375</c:v>
                </c:pt>
                <c:pt idx="22827">
                  <c:v>-21.765625</c:v>
                </c:pt>
                <c:pt idx="22828">
                  <c:v>-31.765625</c:v>
                </c:pt>
                <c:pt idx="22829">
                  <c:v>-6.765625</c:v>
                </c:pt>
                <c:pt idx="22830">
                  <c:v>15.234375</c:v>
                </c:pt>
                <c:pt idx="22831">
                  <c:v>19.234375</c:v>
                </c:pt>
                <c:pt idx="22832">
                  <c:v>12.234375</c:v>
                </c:pt>
                <c:pt idx="22833">
                  <c:v>94.234375</c:v>
                </c:pt>
                <c:pt idx="22834">
                  <c:v>-12.765625</c:v>
                </c:pt>
                <c:pt idx="22835">
                  <c:v>-29.765625</c:v>
                </c:pt>
                <c:pt idx="22836">
                  <c:v>44.234375</c:v>
                </c:pt>
                <c:pt idx="22837">
                  <c:v>13.234375</c:v>
                </c:pt>
                <c:pt idx="22838">
                  <c:v>52.234375</c:v>
                </c:pt>
                <c:pt idx="22839">
                  <c:v>41.234375</c:v>
                </c:pt>
                <c:pt idx="22840">
                  <c:v>17.234375</c:v>
                </c:pt>
                <c:pt idx="22841">
                  <c:v>20.234375</c:v>
                </c:pt>
                <c:pt idx="22842">
                  <c:v>-33.765625</c:v>
                </c:pt>
                <c:pt idx="22843">
                  <c:v>42.234375</c:v>
                </c:pt>
                <c:pt idx="22844">
                  <c:v>-11.765625</c:v>
                </c:pt>
                <c:pt idx="22845">
                  <c:v>75.234375</c:v>
                </c:pt>
                <c:pt idx="22846">
                  <c:v>1.234375</c:v>
                </c:pt>
                <c:pt idx="22847">
                  <c:v>25.234375</c:v>
                </c:pt>
                <c:pt idx="22848">
                  <c:v>9.234375</c:v>
                </c:pt>
                <c:pt idx="22849">
                  <c:v>83.234375</c:v>
                </c:pt>
                <c:pt idx="22850">
                  <c:v>82.234375</c:v>
                </c:pt>
                <c:pt idx="22851">
                  <c:v>36.234375</c:v>
                </c:pt>
                <c:pt idx="22852">
                  <c:v>-3.765625</c:v>
                </c:pt>
                <c:pt idx="22853">
                  <c:v>-37.765625</c:v>
                </c:pt>
                <c:pt idx="22854">
                  <c:v>37.234375</c:v>
                </c:pt>
                <c:pt idx="22855">
                  <c:v>1.234375</c:v>
                </c:pt>
                <c:pt idx="22856">
                  <c:v>-59.765625</c:v>
                </c:pt>
                <c:pt idx="22857">
                  <c:v>-41.765625</c:v>
                </c:pt>
                <c:pt idx="22858">
                  <c:v>-14.765625</c:v>
                </c:pt>
                <c:pt idx="22859">
                  <c:v>57.234375</c:v>
                </c:pt>
                <c:pt idx="22860">
                  <c:v>-34.765625</c:v>
                </c:pt>
                <c:pt idx="22861">
                  <c:v>-49.765625</c:v>
                </c:pt>
                <c:pt idx="22862">
                  <c:v>47.234375</c:v>
                </c:pt>
                <c:pt idx="22863">
                  <c:v>20.234375</c:v>
                </c:pt>
                <c:pt idx="22864">
                  <c:v>38.234375</c:v>
                </c:pt>
                <c:pt idx="22865">
                  <c:v>10.234375</c:v>
                </c:pt>
                <c:pt idx="22866">
                  <c:v>36.234375</c:v>
                </c:pt>
                <c:pt idx="22867">
                  <c:v>-15.765625</c:v>
                </c:pt>
                <c:pt idx="22868">
                  <c:v>1.234375</c:v>
                </c:pt>
                <c:pt idx="22869">
                  <c:v>-17.765625</c:v>
                </c:pt>
                <c:pt idx="22870">
                  <c:v>13.234375</c:v>
                </c:pt>
                <c:pt idx="22871">
                  <c:v>48.234375</c:v>
                </c:pt>
                <c:pt idx="22872">
                  <c:v>48.234375</c:v>
                </c:pt>
                <c:pt idx="22873">
                  <c:v>15.234375</c:v>
                </c:pt>
                <c:pt idx="22874">
                  <c:v>-17.765625</c:v>
                </c:pt>
                <c:pt idx="22875">
                  <c:v>-28.765625</c:v>
                </c:pt>
                <c:pt idx="22876">
                  <c:v>-9.765625</c:v>
                </c:pt>
                <c:pt idx="22877">
                  <c:v>103.234375</c:v>
                </c:pt>
                <c:pt idx="22878">
                  <c:v>-41.765625</c:v>
                </c:pt>
                <c:pt idx="22879">
                  <c:v>152.234375</c:v>
                </c:pt>
                <c:pt idx="22880">
                  <c:v>-58.765625</c:v>
                </c:pt>
                <c:pt idx="22881">
                  <c:v>-97.765625</c:v>
                </c:pt>
                <c:pt idx="22882">
                  <c:v>15.234375</c:v>
                </c:pt>
                <c:pt idx="22883">
                  <c:v>35.234375</c:v>
                </c:pt>
                <c:pt idx="22884">
                  <c:v>-46.765625</c:v>
                </c:pt>
                <c:pt idx="22885">
                  <c:v>10.234375</c:v>
                </c:pt>
                <c:pt idx="22886">
                  <c:v>-17.765625</c:v>
                </c:pt>
                <c:pt idx="22887">
                  <c:v>31.234375</c:v>
                </c:pt>
                <c:pt idx="22888">
                  <c:v>43.234375</c:v>
                </c:pt>
                <c:pt idx="22889">
                  <c:v>-29.765625</c:v>
                </c:pt>
                <c:pt idx="22890">
                  <c:v>-28.765625</c:v>
                </c:pt>
                <c:pt idx="22891">
                  <c:v>43.16796875</c:v>
                </c:pt>
                <c:pt idx="22892">
                  <c:v>-8.83203125</c:v>
                </c:pt>
                <c:pt idx="22893">
                  <c:v>-31.83203125</c:v>
                </c:pt>
                <c:pt idx="22894">
                  <c:v>3.16796875</c:v>
                </c:pt>
                <c:pt idx="22895">
                  <c:v>-48.83203125</c:v>
                </c:pt>
                <c:pt idx="22896">
                  <c:v>-34.83203125</c:v>
                </c:pt>
                <c:pt idx="22897">
                  <c:v>-44.83203125</c:v>
                </c:pt>
                <c:pt idx="22898">
                  <c:v>25.16796875</c:v>
                </c:pt>
                <c:pt idx="22899">
                  <c:v>-73.83203125</c:v>
                </c:pt>
                <c:pt idx="22900">
                  <c:v>-54.83203125</c:v>
                </c:pt>
                <c:pt idx="22901">
                  <c:v>-3.83203125</c:v>
                </c:pt>
                <c:pt idx="22902">
                  <c:v>-28.83203125</c:v>
                </c:pt>
                <c:pt idx="22903">
                  <c:v>0.16796875</c:v>
                </c:pt>
                <c:pt idx="22904">
                  <c:v>-43.83203125</c:v>
                </c:pt>
                <c:pt idx="22905">
                  <c:v>39.16796875</c:v>
                </c:pt>
                <c:pt idx="22906">
                  <c:v>21.16796875</c:v>
                </c:pt>
                <c:pt idx="22907">
                  <c:v>16.16796875</c:v>
                </c:pt>
                <c:pt idx="22908">
                  <c:v>13.16796875</c:v>
                </c:pt>
                <c:pt idx="22909">
                  <c:v>-46.83203125</c:v>
                </c:pt>
                <c:pt idx="22910">
                  <c:v>28.16796875</c:v>
                </c:pt>
                <c:pt idx="22911">
                  <c:v>-18.83203125</c:v>
                </c:pt>
                <c:pt idx="22912">
                  <c:v>-34.83203125</c:v>
                </c:pt>
                <c:pt idx="22913">
                  <c:v>96.16796875</c:v>
                </c:pt>
                <c:pt idx="22914">
                  <c:v>-47.83203125</c:v>
                </c:pt>
                <c:pt idx="22915">
                  <c:v>5.16796875</c:v>
                </c:pt>
                <c:pt idx="22916">
                  <c:v>45.16796875</c:v>
                </c:pt>
                <c:pt idx="22917">
                  <c:v>18.16796875</c:v>
                </c:pt>
                <c:pt idx="22918">
                  <c:v>1.16796875</c:v>
                </c:pt>
                <c:pt idx="22919">
                  <c:v>28.16796875</c:v>
                </c:pt>
                <c:pt idx="22920">
                  <c:v>11.16796875</c:v>
                </c:pt>
                <c:pt idx="22921">
                  <c:v>-38.83203125</c:v>
                </c:pt>
                <c:pt idx="22922">
                  <c:v>49.16796875</c:v>
                </c:pt>
                <c:pt idx="22923">
                  <c:v>-11.83203125</c:v>
                </c:pt>
                <c:pt idx="22924">
                  <c:v>-9.83203125</c:v>
                </c:pt>
                <c:pt idx="22925">
                  <c:v>-57.83203125</c:v>
                </c:pt>
                <c:pt idx="22926">
                  <c:v>-14.83203125</c:v>
                </c:pt>
                <c:pt idx="22927">
                  <c:v>7.16796875</c:v>
                </c:pt>
                <c:pt idx="22928">
                  <c:v>-3.83203125</c:v>
                </c:pt>
                <c:pt idx="22929">
                  <c:v>-32.83203125</c:v>
                </c:pt>
                <c:pt idx="22930">
                  <c:v>-26.83203125</c:v>
                </c:pt>
                <c:pt idx="22931">
                  <c:v>-18.83203125</c:v>
                </c:pt>
                <c:pt idx="22932">
                  <c:v>-21.83203125</c:v>
                </c:pt>
                <c:pt idx="22933">
                  <c:v>-50.83203125</c:v>
                </c:pt>
                <c:pt idx="22934">
                  <c:v>26.16796875</c:v>
                </c:pt>
                <c:pt idx="22935">
                  <c:v>16.16796875</c:v>
                </c:pt>
                <c:pt idx="22936">
                  <c:v>-61.83203125</c:v>
                </c:pt>
                <c:pt idx="22937">
                  <c:v>75.16796875</c:v>
                </c:pt>
                <c:pt idx="22938">
                  <c:v>3.16796875</c:v>
                </c:pt>
                <c:pt idx="22939">
                  <c:v>10.16796875</c:v>
                </c:pt>
                <c:pt idx="22940">
                  <c:v>55.16796875</c:v>
                </c:pt>
                <c:pt idx="22941">
                  <c:v>111.1679688</c:v>
                </c:pt>
                <c:pt idx="22942">
                  <c:v>5.16796875</c:v>
                </c:pt>
                <c:pt idx="22943">
                  <c:v>-66.83203125</c:v>
                </c:pt>
                <c:pt idx="22944">
                  <c:v>36.16796875</c:v>
                </c:pt>
                <c:pt idx="22945">
                  <c:v>-131.83203119999999</c:v>
                </c:pt>
                <c:pt idx="22946">
                  <c:v>-9.83203125</c:v>
                </c:pt>
                <c:pt idx="22947">
                  <c:v>82.16796875</c:v>
                </c:pt>
                <c:pt idx="22948">
                  <c:v>56.16796875</c:v>
                </c:pt>
                <c:pt idx="22949">
                  <c:v>-59.83203125</c:v>
                </c:pt>
                <c:pt idx="22950">
                  <c:v>-32.83203125</c:v>
                </c:pt>
                <c:pt idx="22951">
                  <c:v>10.16796875</c:v>
                </c:pt>
                <c:pt idx="22952">
                  <c:v>-4.83203125</c:v>
                </c:pt>
                <c:pt idx="22953">
                  <c:v>83.16796875</c:v>
                </c:pt>
                <c:pt idx="22954">
                  <c:v>52.16796875</c:v>
                </c:pt>
                <c:pt idx="22955">
                  <c:v>-86.83203125</c:v>
                </c:pt>
                <c:pt idx="22956">
                  <c:v>4.12890625</c:v>
                </c:pt>
                <c:pt idx="22957">
                  <c:v>-23.87109375</c:v>
                </c:pt>
                <c:pt idx="22958">
                  <c:v>12.12890625</c:v>
                </c:pt>
                <c:pt idx="22959">
                  <c:v>-5.87109375</c:v>
                </c:pt>
                <c:pt idx="22960">
                  <c:v>-0.87109375</c:v>
                </c:pt>
                <c:pt idx="22961">
                  <c:v>-59.87109375</c:v>
                </c:pt>
                <c:pt idx="22962">
                  <c:v>-73.87109375</c:v>
                </c:pt>
                <c:pt idx="22963">
                  <c:v>46.12890625</c:v>
                </c:pt>
                <c:pt idx="22964">
                  <c:v>4.12890625</c:v>
                </c:pt>
                <c:pt idx="22965">
                  <c:v>-10.87109375</c:v>
                </c:pt>
                <c:pt idx="22966">
                  <c:v>-4.87109375</c:v>
                </c:pt>
                <c:pt idx="22967">
                  <c:v>-17.87109375</c:v>
                </c:pt>
                <c:pt idx="22968">
                  <c:v>-3.87109375</c:v>
                </c:pt>
                <c:pt idx="22969">
                  <c:v>43.12890625</c:v>
                </c:pt>
                <c:pt idx="22970">
                  <c:v>34.12890625</c:v>
                </c:pt>
                <c:pt idx="22971">
                  <c:v>10.12890625</c:v>
                </c:pt>
                <c:pt idx="22972">
                  <c:v>28.12890625</c:v>
                </c:pt>
                <c:pt idx="22973">
                  <c:v>5.12890625</c:v>
                </c:pt>
                <c:pt idx="22974">
                  <c:v>-44.87109375</c:v>
                </c:pt>
                <c:pt idx="22975">
                  <c:v>7.12890625</c:v>
                </c:pt>
                <c:pt idx="22976">
                  <c:v>46.12890625</c:v>
                </c:pt>
                <c:pt idx="22977">
                  <c:v>-3.87109375</c:v>
                </c:pt>
                <c:pt idx="22978">
                  <c:v>33.12890625</c:v>
                </c:pt>
                <c:pt idx="22979">
                  <c:v>-10.87109375</c:v>
                </c:pt>
                <c:pt idx="22980">
                  <c:v>-18.87109375</c:v>
                </c:pt>
                <c:pt idx="22981">
                  <c:v>1.12890625</c:v>
                </c:pt>
                <c:pt idx="22982">
                  <c:v>4.12890625</c:v>
                </c:pt>
                <c:pt idx="22983">
                  <c:v>35.12890625</c:v>
                </c:pt>
                <c:pt idx="22984">
                  <c:v>9.12890625</c:v>
                </c:pt>
                <c:pt idx="22985">
                  <c:v>-5.87109375</c:v>
                </c:pt>
                <c:pt idx="22986">
                  <c:v>46.12890625</c:v>
                </c:pt>
                <c:pt idx="22987">
                  <c:v>25.12890625</c:v>
                </c:pt>
                <c:pt idx="22988">
                  <c:v>-1.87109375</c:v>
                </c:pt>
                <c:pt idx="22989">
                  <c:v>-102.8710938</c:v>
                </c:pt>
                <c:pt idx="22990">
                  <c:v>-92.87109375</c:v>
                </c:pt>
                <c:pt idx="22991">
                  <c:v>21.12890625</c:v>
                </c:pt>
                <c:pt idx="22992">
                  <c:v>-51.87109375</c:v>
                </c:pt>
                <c:pt idx="22993">
                  <c:v>-37.87109375</c:v>
                </c:pt>
                <c:pt idx="22994">
                  <c:v>19.12890625</c:v>
                </c:pt>
                <c:pt idx="22995">
                  <c:v>-29.87109375</c:v>
                </c:pt>
                <c:pt idx="22996">
                  <c:v>13.12890625</c:v>
                </c:pt>
                <c:pt idx="22997">
                  <c:v>-36.87109375</c:v>
                </c:pt>
                <c:pt idx="22998">
                  <c:v>-57.87109375</c:v>
                </c:pt>
                <c:pt idx="22999">
                  <c:v>-30.87109375</c:v>
                </c:pt>
                <c:pt idx="23000">
                  <c:v>40.12890625</c:v>
                </c:pt>
                <c:pt idx="23001">
                  <c:v>-59.87109375</c:v>
                </c:pt>
                <c:pt idx="23002">
                  <c:v>-43.87109375</c:v>
                </c:pt>
                <c:pt idx="23003">
                  <c:v>-1.87109375</c:v>
                </c:pt>
                <c:pt idx="23004">
                  <c:v>-60.87109375</c:v>
                </c:pt>
                <c:pt idx="23005">
                  <c:v>-1.87109375</c:v>
                </c:pt>
                <c:pt idx="23006">
                  <c:v>33.12890625</c:v>
                </c:pt>
                <c:pt idx="23007">
                  <c:v>1.12890625</c:v>
                </c:pt>
                <c:pt idx="23008">
                  <c:v>24.12890625</c:v>
                </c:pt>
                <c:pt idx="23009">
                  <c:v>55.12890625</c:v>
                </c:pt>
                <c:pt idx="23010">
                  <c:v>37.12890625</c:v>
                </c:pt>
                <c:pt idx="23011">
                  <c:v>28.12890625</c:v>
                </c:pt>
                <c:pt idx="23012">
                  <c:v>-4.87109375</c:v>
                </c:pt>
                <c:pt idx="23013">
                  <c:v>10.12890625</c:v>
                </c:pt>
                <c:pt idx="23014">
                  <c:v>36.12890625</c:v>
                </c:pt>
                <c:pt idx="23015">
                  <c:v>-33.66015625</c:v>
                </c:pt>
                <c:pt idx="23016">
                  <c:v>-53.66015625</c:v>
                </c:pt>
                <c:pt idx="23017">
                  <c:v>31.33984375</c:v>
                </c:pt>
                <c:pt idx="23018">
                  <c:v>-80.66015625</c:v>
                </c:pt>
                <c:pt idx="23019">
                  <c:v>2.33984375</c:v>
                </c:pt>
                <c:pt idx="23020">
                  <c:v>3.33984375</c:v>
                </c:pt>
                <c:pt idx="23021">
                  <c:v>23.33984375</c:v>
                </c:pt>
                <c:pt idx="23022">
                  <c:v>-44.66015625</c:v>
                </c:pt>
                <c:pt idx="23023">
                  <c:v>82.33984375</c:v>
                </c:pt>
                <c:pt idx="23024">
                  <c:v>20.33984375</c:v>
                </c:pt>
                <c:pt idx="23025">
                  <c:v>-29.66015625</c:v>
                </c:pt>
                <c:pt idx="23026">
                  <c:v>-33.66015625</c:v>
                </c:pt>
                <c:pt idx="23027">
                  <c:v>-31.66015625</c:v>
                </c:pt>
                <c:pt idx="23028">
                  <c:v>0.33984375</c:v>
                </c:pt>
                <c:pt idx="23029">
                  <c:v>-81.66015625</c:v>
                </c:pt>
                <c:pt idx="23030">
                  <c:v>-26.66015625</c:v>
                </c:pt>
                <c:pt idx="23031">
                  <c:v>30.33984375</c:v>
                </c:pt>
                <c:pt idx="23032">
                  <c:v>8.33984375</c:v>
                </c:pt>
                <c:pt idx="23033">
                  <c:v>-67.66015625</c:v>
                </c:pt>
                <c:pt idx="23034">
                  <c:v>-22.66015625</c:v>
                </c:pt>
                <c:pt idx="23035">
                  <c:v>-48.66015625</c:v>
                </c:pt>
                <c:pt idx="23036">
                  <c:v>17.33984375</c:v>
                </c:pt>
                <c:pt idx="23037">
                  <c:v>123.3398438</c:v>
                </c:pt>
                <c:pt idx="23038">
                  <c:v>-40.66015625</c:v>
                </c:pt>
                <c:pt idx="23039">
                  <c:v>-2.66015625</c:v>
                </c:pt>
                <c:pt idx="23040">
                  <c:v>83.33984375</c:v>
                </c:pt>
                <c:pt idx="23041">
                  <c:v>76.33984375</c:v>
                </c:pt>
                <c:pt idx="23042">
                  <c:v>10.33984375</c:v>
                </c:pt>
                <c:pt idx="23043">
                  <c:v>-31.66015625</c:v>
                </c:pt>
                <c:pt idx="23044">
                  <c:v>-24.66015625</c:v>
                </c:pt>
                <c:pt idx="23045">
                  <c:v>-5.66015625</c:v>
                </c:pt>
                <c:pt idx="23046">
                  <c:v>-8.66015625</c:v>
                </c:pt>
                <c:pt idx="23047">
                  <c:v>-61.66015625</c:v>
                </c:pt>
                <c:pt idx="23048">
                  <c:v>36.33984375</c:v>
                </c:pt>
                <c:pt idx="23049">
                  <c:v>-72.66015625</c:v>
                </c:pt>
                <c:pt idx="23050">
                  <c:v>79.33984375</c:v>
                </c:pt>
                <c:pt idx="23051">
                  <c:v>-68.66015625</c:v>
                </c:pt>
                <c:pt idx="23052">
                  <c:v>22.33984375</c:v>
                </c:pt>
                <c:pt idx="23053">
                  <c:v>-33.66015625</c:v>
                </c:pt>
                <c:pt idx="23054">
                  <c:v>1.33984375</c:v>
                </c:pt>
                <c:pt idx="23055">
                  <c:v>-26.66015625</c:v>
                </c:pt>
                <c:pt idx="23056">
                  <c:v>-51.66015625</c:v>
                </c:pt>
                <c:pt idx="23057">
                  <c:v>-93.66015625</c:v>
                </c:pt>
                <c:pt idx="23058">
                  <c:v>24.33984375</c:v>
                </c:pt>
                <c:pt idx="23059">
                  <c:v>-40.66015625</c:v>
                </c:pt>
                <c:pt idx="23060">
                  <c:v>-36.66015625</c:v>
                </c:pt>
                <c:pt idx="23061">
                  <c:v>57.33984375</c:v>
                </c:pt>
                <c:pt idx="23062">
                  <c:v>89.33984375</c:v>
                </c:pt>
                <c:pt idx="23063">
                  <c:v>2.33984375</c:v>
                </c:pt>
                <c:pt idx="23064">
                  <c:v>-2.66015625</c:v>
                </c:pt>
                <c:pt idx="23065">
                  <c:v>-28.66015625</c:v>
                </c:pt>
                <c:pt idx="23066">
                  <c:v>19.33984375</c:v>
                </c:pt>
                <c:pt idx="23067">
                  <c:v>-100.6601562</c:v>
                </c:pt>
                <c:pt idx="23068">
                  <c:v>-32.66015625</c:v>
                </c:pt>
                <c:pt idx="23069">
                  <c:v>-13.66015625</c:v>
                </c:pt>
                <c:pt idx="23070">
                  <c:v>-3.66015625</c:v>
                </c:pt>
                <c:pt idx="23071">
                  <c:v>-38.66015625</c:v>
                </c:pt>
                <c:pt idx="23072">
                  <c:v>-3.66015625</c:v>
                </c:pt>
                <c:pt idx="23073">
                  <c:v>31.33984375</c:v>
                </c:pt>
                <c:pt idx="23074">
                  <c:v>1.33984375</c:v>
                </c:pt>
                <c:pt idx="23075">
                  <c:v>11.33984375</c:v>
                </c:pt>
                <c:pt idx="23076">
                  <c:v>-25.66015625</c:v>
                </c:pt>
                <c:pt idx="23077">
                  <c:v>-30.66015625</c:v>
                </c:pt>
                <c:pt idx="23078">
                  <c:v>1.33984375</c:v>
                </c:pt>
                <c:pt idx="23079">
                  <c:v>-62.66015625</c:v>
                </c:pt>
                <c:pt idx="23080">
                  <c:v>-41.66015625</c:v>
                </c:pt>
                <c:pt idx="23081">
                  <c:v>89.33984375</c:v>
                </c:pt>
                <c:pt idx="23082">
                  <c:v>-79.66015625</c:v>
                </c:pt>
                <c:pt idx="23083">
                  <c:v>23.33984375</c:v>
                </c:pt>
                <c:pt idx="23084">
                  <c:v>-36.66015625</c:v>
                </c:pt>
                <c:pt idx="23085">
                  <c:v>-24.66015625</c:v>
                </c:pt>
                <c:pt idx="23086">
                  <c:v>-35.66015625</c:v>
                </c:pt>
                <c:pt idx="23087">
                  <c:v>-37.66015625</c:v>
                </c:pt>
                <c:pt idx="23088">
                  <c:v>-26.66015625</c:v>
                </c:pt>
                <c:pt idx="23089">
                  <c:v>-53.87109375</c:v>
                </c:pt>
                <c:pt idx="23090">
                  <c:v>-32.87109375</c:v>
                </c:pt>
                <c:pt idx="23091">
                  <c:v>6.12890625</c:v>
                </c:pt>
                <c:pt idx="23092">
                  <c:v>-87.87109375</c:v>
                </c:pt>
                <c:pt idx="23093">
                  <c:v>4.12890625</c:v>
                </c:pt>
                <c:pt idx="23094">
                  <c:v>-12.87109375</c:v>
                </c:pt>
                <c:pt idx="23095">
                  <c:v>11.12890625</c:v>
                </c:pt>
                <c:pt idx="23096">
                  <c:v>26.12890625</c:v>
                </c:pt>
                <c:pt idx="23097">
                  <c:v>96.12890625</c:v>
                </c:pt>
                <c:pt idx="23098">
                  <c:v>-24.87109375</c:v>
                </c:pt>
                <c:pt idx="23099">
                  <c:v>22.12890625</c:v>
                </c:pt>
                <c:pt idx="23100">
                  <c:v>77.12890625</c:v>
                </c:pt>
                <c:pt idx="23101">
                  <c:v>26.12890625</c:v>
                </c:pt>
                <c:pt idx="23102">
                  <c:v>40.12890625</c:v>
                </c:pt>
                <c:pt idx="23103">
                  <c:v>27.12890625</c:v>
                </c:pt>
                <c:pt idx="23104">
                  <c:v>-3.87109375</c:v>
                </c:pt>
                <c:pt idx="23105">
                  <c:v>27.12890625</c:v>
                </c:pt>
                <c:pt idx="23106">
                  <c:v>-45.87109375</c:v>
                </c:pt>
                <c:pt idx="23107">
                  <c:v>-17.87109375</c:v>
                </c:pt>
                <c:pt idx="23108">
                  <c:v>-2.87109375</c:v>
                </c:pt>
                <c:pt idx="23109">
                  <c:v>9.12890625</c:v>
                </c:pt>
                <c:pt idx="23110">
                  <c:v>-11.87109375</c:v>
                </c:pt>
                <c:pt idx="23111">
                  <c:v>31.12890625</c:v>
                </c:pt>
                <c:pt idx="23112">
                  <c:v>-15.87109375</c:v>
                </c:pt>
                <c:pt idx="23113">
                  <c:v>-35.87109375</c:v>
                </c:pt>
                <c:pt idx="23114">
                  <c:v>21.12890625</c:v>
                </c:pt>
                <c:pt idx="23115">
                  <c:v>-27.87109375</c:v>
                </c:pt>
                <c:pt idx="23116">
                  <c:v>-8.87109375</c:v>
                </c:pt>
                <c:pt idx="23117">
                  <c:v>32.12890625</c:v>
                </c:pt>
                <c:pt idx="23118">
                  <c:v>-82.87109375</c:v>
                </c:pt>
                <c:pt idx="23119">
                  <c:v>-114.8710938</c:v>
                </c:pt>
                <c:pt idx="23120">
                  <c:v>18.12890625</c:v>
                </c:pt>
                <c:pt idx="23121">
                  <c:v>30.12890625</c:v>
                </c:pt>
                <c:pt idx="23122">
                  <c:v>-46.87109375</c:v>
                </c:pt>
                <c:pt idx="23123">
                  <c:v>30.12890625</c:v>
                </c:pt>
                <c:pt idx="23124">
                  <c:v>49.12890625</c:v>
                </c:pt>
                <c:pt idx="23125">
                  <c:v>-29.87109375</c:v>
                </c:pt>
                <c:pt idx="23126">
                  <c:v>-32.87109375</c:v>
                </c:pt>
                <c:pt idx="23127">
                  <c:v>-26.87109375</c:v>
                </c:pt>
                <c:pt idx="23128">
                  <c:v>-1.87109375</c:v>
                </c:pt>
                <c:pt idx="23129">
                  <c:v>18.12890625</c:v>
                </c:pt>
                <c:pt idx="23130">
                  <c:v>-18.87109375</c:v>
                </c:pt>
                <c:pt idx="23131">
                  <c:v>28.12890625</c:v>
                </c:pt>
                <c:pt idx="23132">
                  <c:v>-18.87109375</c:v>
                </c:pt>
                <c:pt idx="23133">
                  <c:v>-78.87109375</c:v>
                </c:pt>
                <c:pt idx="23134">
                  <c:v>50.12890625</c:v>
                </c:pt>
                <c:pt idx="23135">
                  <c:v>11.12890625</c:v>
                </c:pt>
                <c:pt idx="23136">
                  <c:v>70.12890625</c:v>
                </c:pt>
                <c:pt idx="23137">
                  <c:v>36.12890625</c:v>
                </c:pt>
                <c:pt idx="23138">
                  <c:v>27.12890625</c:v>
                </c:pt>
                <c:pt idx="23139">
                  <c:v>-21.87109375</c:v>
                </c:pt>
                <c:pt idx="23140">
                  <c:v>46.12890625</c:v>
                </c:pt>
                <c:pt idx="23141">
                  <c:v>30.12890625</c:v>
                </c:pt>
                <c:pt idx="23142">
                  <c:v>-7.87109375</c:v>
                </c:pt>
                <c:pt idx="23143">
                  <c:v>-25.87109375</c:v>
                </c:pt>
                <c:pt idx="23144">
                  <c:v>-51.87109375</c:v>
                </c:pt>
                <c:pt idx="23145">
                  <c:v>22.12890625</c:v>
                </c:pt>
                <c:pt idx="23146">
                  <c:v>61.12890625</c:v>
                </c:pt>
                <c:pt idx="23147">
                  <c:v>-8.87109375</c:v>
                </c:pt>
                <c:pt idx="23148">
                  <c:v>29.12890625</c:v>
                </c:pt>
                <c:pt idx="23149">
                  <c:v>-9.87109375</c:v>
                </c:pt>
                <c:pt idx="23150">
                  <c:v>90.12890625</c:v>
                </c:pt>
                <c:pt idx="23151">
                  <c:v>-57.87109375</c:v>
                </c:pt>
                <c:pt idx="23152">
                  <c:v>29.12890625</c:v>
                </c:pt>
                <c:pt idx="23153">
                  <c:v>-59.87109375</c:v>
                </c:pt>
                <c:pt idx="23154">
                  <c:v>-54.87109375</c:v>
                </c:pt>
                <c:pt idx="23155">
                  <c:v>-15.87109375</c:v>
                </c:pt>
                <c:pt idx="23156">
                  <c:v>16.12890625</c:v>
                </c:pt>
                <c:pt idx="23157">
                  <c:v>7.12890625</c:v>
                </c:pt>
                <c:pt idx="23158">
                  <c:v>-91.87109375</c:v>
                </c:pt>
                <c:pt idx="23159">
                  <c:v>0.1875</c:v>
                </c:pt>
                <c:pt idx="23160">
                  <c:v>-26.8125</c:v>
                </c:pt>
                <c:pt idx="23161">
                  <c:v>1.1875</c:v>
                </c:pt>
                <c:pt idx="23162">
                  <c:v>-3.8125</c:v>
                </c:pt>
                <c:pt idx="23163">
                  <c:v>37.1875</c:v>
                </c:pt>
                <c:pt idx="23164">
                  <c:v>-6.8125</c:v>
                </c:pt>
                <c:pt idx="23165">
                  <c:v>-8.8125</c:v>
                </c:pt>
                <c:pt idx="23166">
                  <c:v>-25.8125</c:v>
                </c:pt>
                <c:pt idx="23167">
                  <c:v>5.1875</c:v>
                </c:pt>
                <c:pt idx="23168">
                  <c:v>81.1875</c:v>
                </c:pt>
                <c:pt idx="23169">
                  <c:v>-42.8125</c:v>
                </c:pt>
                <c:pt idx="23170">
                  <c:v>23.1875</c:v>
                </c:pt>
                <c:pt idx="23171">
                  <c:v>125.1875</c:v>
                </c:pt>
                <c:pt idx="23172">
                  <c:v>130.1875</c:v>
                </c:pt>
                <c:pt idx="23173">
                  <c:v>17.1875</c:v>
                </c:pt>
                <c:pt idx="23174">
                  <c:v>-17.8125</c:v>
                </c:pt>
                <c:pt idx="23175">
                  <c:v>23.1875</c:v>
                </c:pt>
                <c:pt idx="23176">
                  <c:v>-54.8125</c:v>
                </c:pt>
                <c:pt idx="23177">
                  <c:v>60.1875</c:v>
                </c:pt>
                <c:pt idx="23178">
                  <c:v>31.1875</c:v>
                </c:pt>
                <c:pt idx="23179">
                  <c:v>-35.8125</c:v>
                </c:pt>
                <c:pt idx="23180">
                  <c:v>-33.8125</c:v>
                </c:pt>
                <c:pt idx="23181">
                  <c:v>-23.8125</c:v>
                </c:pt>
                <c:pt idx="23182">
                  <c:v>27.1875</c:v>
                </c:pt>
                <c:pt idx="23183">
                  <c:v>21.1875</c:v>
                </c:pt>
                <c:pt idx="23184">
                  <c:v>52.1875</c:v>
                </c:pt>
                <c:pt idx="23185">
                  <c:v>-23.8125</c:v>
                </c:pt>
                <c:pt idx="23186">
                  <c:v>-68.8125</c:v>
                </c:pt>
                <c:pt idx="23187">
                  <c:v>20.1875</c:v>
                </c:pt>
                <c:pt idx="23188">
                  <c:v>-30.8125</c:v>
                </c:pt>
                <c:pt idx="23189">
                  <c:v>-35.8125</c:v>
                </c:pt>
                <c:pt idx="23190">
                  <c:v>-9.8125</c:v>
                </c:pt>
                <c:pt idx="23191">
                  <c:v>0.1875</c:v>
                </c:pt>
                <c:pt idx="23192">
                  <c:v>-14.8125</c:v>
                </c:pt>
                <c:pt idx="23193">
                  <c:v>4.1875</c:v>
                </c:pt>
                <c:pt idx="23194">
                  <c:v>10.1875</c:v>
                </c:pt>
                <c:pt idx="23195">
                  <c:v>-32.8125</c:v>
                </c:pt>
                <c:pt idx="23196">
                  <c:v>-4.8125</c:v>
                </c:pt>
                <c:pt idx="23197">
                  <c:v>-50.8125</c:v>
                </c:pt>
                <c:pt idx="23198">
                  <c:v>60.1875</c:v>
                </c:pt>
                <c:pt idx="23199">
                  <c:v>-52.8125</c:v>
                </c:pt>
                <c:pt idx="23200">
                  <c:v>46.1875</c:v>
                </c:pt>
                <c:pt idx="23201">
                  <c:v>86.1875</c:v>
                </c:pt>
                <c:pt idx="23202">
                  <c:v>30.1875</c:v>
                </c:pt>
                <c:pt idx="23203">
                  <c:v>-25.8125</c:v>
                </c:pt>
                <c:pt idx="23204">
                  <c:v>49.1875</c:v>
                </c:pt>
                <c:pt idx="23205">
                  <c:v>-9.8125</c:v>
                </c:pt>
                <c:pt idx="23206">
                  <c:v>1.1875</c:v>
                </c:pt>
                <c:pt idx="23207">
                  <c:v>-9.8125</c:v>
                </c:pt>
                <c:pt idx="23208">
                  <c:v>50.1875</c:v>
                </c:pt>
                <c:pt idx="23209">
                  <c:v>-58.8125</c:v>
                </c:pt>
                <c:pt idx="23210">
                  <c:v>-40.8125</c:v>
                </c:pt>
                <c:pt idx="23211">
                  <c:v>17.1875</c:v>
                </c:pt>
                <c:pt idx="23212">
                  <c:v>18.1875</c:v>
                </c:pt>
                <c:pt idx="23213">
                  <c:v>-1.8125</c:v>
                </c:pt>
                <c:pt idx="23214">
                  <c:v>-82.8125</c:v>
                </c:pt>
                <c:pt idx="23215">
                  <c:v>-28.8125</c:v>
                </c:pt>
                <c:pt idx="23216">
                  <c:v>0.1875</c:v>
                </c:pt>
                <c:pt idx="23217">
                  <c:v>-25.8125</c:v>
                </c:pt>
                <c:pt idx="23218">
                  <c:v>46.1875</c:v>
                </c:pt>
                <c:pt idx="23219">
                  <c:v>-19.8125</c:v>
                </c:pt>
                <c:pt idx="23220">
                  <c:v>-1.8125</c:v>
                </c:pt>
                <c:pt idx="23221">
                  <c:v>-10.8125</c:v>
                </c:pt>
                <c:pt idx="23222">
                  <c:v>15.1875</c:v>
                </c:pt>
                <c:pt idx="23223">
                  <c:v>62.1875</c:v>
                </c:pt>
                <c:pt idx="23224">
                  <c:v>28.1875</c:v>
                </c:pt>
                <c:pt idx="23225">
                  <c:v>-105.8125</c:v>
                </c:pt>
                <c:pt idx="23226">
                  <c:v>-8.8125</c:v>
                </c:pt>
                <c:pt idx="23227">
                  <c:v>-46.8125</c:v>
                </c:pt>
                <c:pt idx="23228">
                  <c:v>-27.8125</c:v>
                </c:pt>
                <c:pt idx="23229">
                  <c:v>61.1875</c:v>
                </c:pt>
                <c:pt idx="23230">
                  <c:v>34.1875</c:v>
                </c:pt>
                <c:pt idx="23231">
                  <c:v>22.24609375</c:v>
                </c:pt>
                <c:pt idx="23232">
                  <c:v>39.24609375</c:v>
                </c:pt>
                <c:pt idx="23233">
                  <c:v>11.24609375</c:v>
                </c:pt>
                <c:pt idx="23234">
                  <c:v>-66.75390625</c:v>
                </c:pt>
                <c:pt idx="23235">
                  <c:v>6.24609375</c:v>
                </c:pt>
                <c:pt idx="23236">
                  <c:v>58.24609375</c:v>
                </c:pt>
                <c:pt idx="23237">
                  <c:v>6.24609375</c:v>
                </c:pt>
                <c:pt idx="23238">
                  <c:v>-80.75390625</c:v>
                </c:pt>
                <c:pt idx="23239">
                  <c:v>-5.75390625</c:v>
                </c:pt>
                <c:pt idx="23240">
                  <c:v>13.24609375</c:v>
                </c:pt>
                <c:pt idx="23241">
                  <c:v>20.24609375</c:v>
                </c:pt>
                <c:pt idx="23242">
                  <c:v>1.24609375</c:v>
                </c:pt>
                <c:pt idx="23243">
                  <c:v>-9.75390625</c:v>
                </c:pt>
                <c:pt idx="23244">
                  <c:v>21.24609375</c:v>
                </c:pt>
                <c:pt idx="23245">
                  <c:v>-19.75390625</c:v>
                </c:pt>
                <c:pt idx="23246">
                  <c:v>-25.75390625</c:v>
                </c:pt>
                <c:pt idx="23247">
                  <c:v>-70.75390625</c:v>
                </c:pt>
                <c:pt idx="23248">
                  <c:v>90.24609375</c:v>
                </c:pt>
                <c:pt idx="23249">
                  <c:v>5.24609375</c:v>
                </c:pt>
                <c:pt idx="23250">
                  <c:v>40.24609375</c:v>
                </c:pt>
                <c:pt idx="23251">
                  <c:v>-59.75390625</c:v>
                </c:pt>
                <c:pt idx="23252">
                  <c:v>47.24609375</c:v>
                </c:pt>
                <c:pt idx="23253">
                  <c:v>2.24609375</c:v>
                </c:pt>
                <c:pt idx="23254">
                  <c:v>30.24609375</c:v>
                </c:pt>
                <c:pt idx="23255">
                  <c:v>-14.75390625</c:v>
                </c:pt>
                <c:pt idx="23256">
                  <c:v>26.24609375</c:v>
                </c:pt>
                <c:pt idx="23257">
                  <c:v>-57.75390625</c:v>
                </c:pt>
                <c:pt idx="23258">
                  <c:v>36.24609375</c:v>
                </c:pt>
                <c:pt idx="23259">
                  <c:v>3.24609375</c:v>
                </c:pt>
                <c:pt idx="23260">
                  <c:v>9.24609375</c:v>
                </c:pt>
                <c:pt idx="23261">
                  <c:v>-46.75390625</c:v>
                </c:pt>
                <c:pt idx="23262">
                  <c:v>28.24609375</c:v>
                </c:pt>
                <c:pt idx="23263">
                  <c:v>7.24609375</c:v>
                </c:pt>
                <c:pt idx="23264">
                  <c:v>-18.75390625</c:v>
                </c:pt>
                <c:pt idx="23265">
                  <c:v>16.24609375</c:v>
                </c:pt>
                <c:pt idx="23266">
                  <c:v>-89.75390625</c:v>
                </c:pt>
                <c:pt idx="23267">
                  <c:v>41.24609375</c:v>
                </c:pt>
                <c:pt idx="23268">
                  <c:v>4.24609375</c:v>
                </c:pt>
                <c:pt idx="23269">
                  <c:v>-0.75390625</c:v>
                </c:pt>
                <c:pt idx="23270">
                  <c:v>-61.75390625</c:v>
                </c:pt>
                <c:pt idx="23271">
                  <c:v>-49.75390625</c:v>
                </c:pt>
                <c:pt idx="23272">
                  <c:v>-40.75390625</c:v>
                </c:pt>
                <c:pt idx="23273">
                  <c:v>-70.75390625</c:v>
                </c:pt>
                <c:pt idx="23274">
                  <c:v>-30.75390625</c:v>
                </c:pt>
                <c:pt idx="23275">
                  <c:v>-14.75390625</c:v>
                </c:pt>
                <c:pt idx="23276">
                  <c:v>-27.75390625</c:v>
                </c:pt>
                <c:pt idx="23277">
                  <c:v>50.24609375</c:v>
                </c:pt>
                <c:pt idx="23278">
                  <c:v>22.24609375</c:v>
                </c:pt>
                <c:pt idx="23279">
                  <c:v>-94.75390625</c:v>
                </c:pt>
                <c:pt idx="23280">
                  <c:v>33.24609375</c:v>
                </c:pt>
                <c:pt idx="23281">
                  <c:v>-24.75390625</c:v>
                </c:pt>
                <c:pt idx="23282">
                  <c:v>-76.75390625</c:v>
                </c:pt>
                <c:pt idx="23283">
                  <c:v>-23.75390625</c:v>
                </c:pt>
                <c:pt idx="23284">
                  <c:v>14.24609375</c:v>
                </c:pt>
                <c:pt idx="23285">
                  <c:v>-9.75390625</c:v>
                </c:pt>
                <c:pt idx="23286">
                  <c:v>24.24609375</c:v>
                </c:pt>
                <c:pt idx="23287">
                  <c:v>-34.75390625</c:v>
                </c:pt>
                <c:pt idx="23288">
                  <c:v>-39.75390625</c:v>
                </c:pt>
                <c:pt idx="23289">
                  <c:v>-74.75390625</c:v>
                </c:pt>
                <c:pt idx="23290">
                  <c:v>15.94140625</c:v>
                </c:pt>
                <c:pt idx="23291">
                  <c:v>-65.05859375</c:v>
                </c:pt>
                <c:pt idx="23292">
                  <c:v>56.94140625</c:v>
                </c:pt>
                <c:pt idx="23293">
                  <c:v>-28.05859375</c:v>
                </c:pt>
                <c:pt idx="23294">
                  <c:v>43.94140625</c:v>
                </c:pt>
                <c:pt idx="23295">
                  <c:v>-33.05859375</c:v>
                </c:pt>
                <c:pt idx="23296">
                  <c:v>37.94140625</c:v>
                </c:pt>
                <c:pt idx="23297">
                  <c:v>-23.05859375</c:v>
                </c:pt>
                <c:pt idx="23298">
                  <c:v>-89.05859375</c:v>
                </c:pt>
                <c:pt idx="23299">
                  <c:v>18.94140625</c:v>
                </c:pt>
                <c:pt idx="23300">
                  <c:v>26.94140625</c:v>
                </c:pt>
                <c:pt idx="23301">
                  <c:v>-17.05859375</c:v>
                </c:pt>
                <c:pt idx="23302">
                  <c:v>-48.05859375</c:v>
                </c:pt>
                <c:pt idx="23303">
                  <c:v>-4.05859375</c:v>
                </c:pt>
                <c:pt idx="23304">
                  <c:v>-22.05859375</c:v>
                </c:pt>
                <c:pt idx="23305">
                  <c:v>63.94140625</c:v>
                </c:pt>
                <c:pt idx="23306">
                  <c:v>15.94140625</c:v>
                </c:pt>
                <c:pt idx="23307">
                  <c:v>60.94140625</c:v>
                </c:pt>
                <c:pt idx="23308">
                  <c:v>3.94140625</c:v>
                </c:pt>
                <c:pt idx="23309">
                  <c:v>17.94140625</c:v>
                </c:pt>
                <c:pt idx="23310">
                  <c:v>-5.05859375</c:v>
                </c:pt>
                <c:pt idx="23311">
                  <c:v>32.94140625</c:v>
                </c:pt>
                <c:pt idx="23312">
                  <c:v>22.94140625</c:v>
                </c:pt>
                <c:pt idx="23313">
                  <c:v>-2.05859375</c:v>
                </c:pt>
                <c:pt idx="23314">
                  <c:v>9.94140625</c:v>
                </c:pt>
                <c:pt idx="23315">
                  <c:v>12.94140625</c:v>
                </c:pt>
                <c:pt idx="23316">
                  <c:v>0.94140625</c:v>
                </c:pt>
                <c:pt idx="23317">
                  <c:v>53.94140625</c:v>
                </c:pt>
                <c:pt idx="23318">
                  <c:v>9.94140625</c:v>
                </c:pt>
                <c:pt idx="23319">
                  <c:v>-38.05859375</c:v>
                </c:pt>
                <c:pt idx="23320">
                  <c:v>-23.05859375</c:v>
                </c:pt>
                <c:pt idx="23321">
                  <c:v>-1.05859375</c:v>
                </c:pt>
                <c:pt idx="23322">
                  <c:v>-5.859375E-2</c:v>
                </c:pt>
                <c:pt idx="23323">
                  <c:v>25.94140625</c:v>
                </c:pt>
                <c:pt idx="23324">
                  <c:v>-5.05859375</c:v>
                </c:pt>
                <c:pt idx="23325">
                  <c:v>-1.05859375</c:v>
                </c:pt>
                <c:pt idx="23326">
                  <c:v>-40.05859375</c:v>
                </c:pt>
                <c:pt idx="23327">
                  <c:v>-4.05859375</c:v>
                </c:pt>
                <c:pt idx="23328">
                  <c:v>5.94140625</c:v>
                </c:pt>
                <c:pt idx="23329">
                  <c:v>-44.05859375</c:v>
                </c:pt>
                <c:pt idx="23330">
                  <c:v>116.9414062</c:v>
                </c:pt>
                <c:pt idx="23331">
                  <c:v>22.94140625</c:v>
                </c:pt>
                <c:pt idx="23332">
                  <c:v>5.94140625</c:v>
                </c:pt>
                <c:pt idx="23333">
                  <c:v>27.94140625</c:v>
                </c:pt>
                <c:pt idx="23334">
                  <c:v>-25.05859375</c:v>
                </c:pt>
                <c:pt idx="23335">
                  <c:v>17.94140625</c:v>
                </c:pt>
                <c:pt idx="23336">
                  <c:v>-5.05859375</c:v>
                </c:pt>
                <c:pt idx="23337">
                  <c:v>-79.05859375</c:v>
                </c:pt>
                <c:pt idx="23338">
                  <c:v>-63.05859375</c:v>
                </c:pt>
                <c:pt idx="23339">
                  <c:v>-25.05859375</c:v>
                </c:pt>
                <c:pt idx="23340">
                  <c:v>16.94140625</c:v>
                </c:pt>
                <c:pt idx="23341">
                  <c:v>23.94140625</c:v>
                </c:pt>
                <c:pt idx="23342">
                  <c:v>78.94140625</c:v>
                </c:pt>
                <c:pt idx="23343">
                  <c:v>72.94140625</c:v>
                </c:pt>
                <c:pt idx="23344">
                  <c:v>-2.05859375</c:v>
                </c:pt>
                <c:pt idx="23345">
                  <c:v>35.94140625</c:v>
                </c:pt>
                <c:pt idx="23346">
                  <c:v>1.94140625</c:v>
                </c:pt>
                <c:pt idx="23347">
                  <c:v>-48.05859375</c:v>
                </c:pt>
                <c:pt idx="23348">
                  <c:v>-48.05859375</c:v>
                </c:pt>
                <c:pt idx="23349">
                  <c:v>-15.05859375</c:v>
                </c:pt>
                <c:pt idx="23350">
                  <c:v>20.94140625</c:v>
                </c:pt>
                <c:pt idx="23351">
                  <c:v>-65.05859375</c:v>
                </c:pt>
                <c:pt idx="23352">
                  <c:v>116.9414062</c:v>
                </c:pt>
                <c:pt idx="23353">
                  <c:v>8.234375</c:v>
                </c:pt>
                <c:pt idx="23354">
                  <c:v>-10.765625</c:v>
                </c:pt>
                <c:pt idx="23355">
                  <c:v>3.234375</c:v>
                </c:pt>
                <c:pt idx="23356">
                  <c:v>14.234375</c:v>
                </c:pt>
                <c:pt idx="23357">
                  <c:v>-0.765625</c:v>
                </c:pt>
                <c:pt idx="23358">
                  <c:v>58.234375</c:v>
                </c:pt>
                <c:pt idx="23359">
                  <c:v>-79.765625</c:v>
                </c:pt>
                <c:pt idx="23360">
                  <c:v>33.234375</c:v>
                </c:pt>
                <c:pt idx="23361">
                  <c:v>5.234375</c:v>
                </c:pt>
                <c:pt idx="23362">
                  <c:v>11.234375</c:v>
                </c:pt>
                <c:pt idx="23363">
                  <c:v>-6.765625</c:v>
                </c:pt>
                <c:pt idx="23364">
                  <c:v>11.234375</c:v>
                </c:pt>
                <c:pt idx="23365">
                  <c:v>9.234375</c:v>
                </c:pt>
                <c:pt idx="23366">
                  <c:v>50.234375</c:v>
                </c:pt>
                <c:pt idx="23367">
                  <c:v>-23.765625</c:v>
                </c:pt>
                <c:pt idx="23368">
                  <c:v>55.234375</c:v>
                </c:pt>
                <c:pt idx="23369">
                  <c:v>16.234375</c:v>
                </c:pt>
                <c:pt idx="23370">
                  <c:v>-30.765625</c:v>
                </c:pt>
                <c:pt idx="23371">
                  <c:v>-36.765625</c:v>
                </c:pt>
                <c:pt idx="23372">
                  <c:v>37.234375</c:v>
                </c:pt>
                <c:pt idx="23373">
                  <c:v>-57.765625</c:v>
                </c:pt>
                <c:pt idx="23374">
                  <c:v>-49.765625</c:v>
                </c:pt>
                <c:pt idx="23375">
                  <c:v>61.234375</c:v>
                </c:pt>
                <c:pt idx="23376">
                  <c:v>-15.765625</c:v>
                </c:pt>
                <c:pt idx="23377">
                  <c:v>38.234375</c:v>
                </c:pt>
                <c:pt idx="23378">
                  <c:v>27.234375</c:v>
                </c:pt>
                <c:pt idx="23379">
                  <c:v>-0.765625</c:v>
                </c:pt>
                <c:pt idx="23380">
                  <c:v>43.234375</c:v>
                </c:pt>
                <c:pt idx="23381">
                  <c:v>-10.765625</c:v>
                </c:pt>
                <c:pt idx="23382">
                  <c:v>-19.765625</c:v>
                </c:pt>
                <c:pt idx="23383">
                  <c:v>5.234375</c:v>
                </c:pt>
                <c:pt idx="23384">
                  <c:v>-37.765625</c:v>
                </c:pt>
                <c:pt idx="23385">
                  <c:v>-29.765625</c:v>
                </c:pt>
                <c:pt idx="23386">
                  <c:v>0.234375</c:v>
                </c:pt>
                <c:pt idx="23387">
                  <c:v>58.234375</c:v>
                </c:pt>
                <c:pt idx="23388">
                  <c:v>109.234375</c:v>
                </c:pt>
                <c:pt idx="23389">
                  <c:v>20.234375</c:v>
                </c:pt>
                <c:pt idx="23390">
                  <c:v>-32.765625</c:v>
                </c:pt>
                <c:pt idx="23391">
                  <c:v>-2.765625</c:v>
                </c:pt>
                <c:pt idx="23392">
                  <c:v>20.234375</c:v>
                </c:pt>
                <c:pt idx="23393">
                  <c:v>0.234375</c:v>
                </c:pt>
                <c:pt idx="23394">
                  <c:v>30.234375</c:v>
                </c:pt>
                <c:pt idx="23395">
                  <c:v>-12.765625</c:v>
                </c:pt>
                <c:pt idx="23396">
                  <c:v>-37.765625</c:v>
                </c:pt>
                <c:pt idx="23397">
                  <c:v>-39.765625</c:v>
                </c:pt>
                <c:pt idx="23398">
                  <c:v>63.234375</c:v>
                </c:pt>
                <c:pt idx="23399">
                  <c:v>-61.765625</c:v>
                </c:pt>
                <c:pt idx="23400">
                  <c:v>0.234375</c:v>
                </c:pt>
                <c:pt idx="23401">
                  <c:v>-42.765625</c:v>
                </c:pt>
                <c:pt idx="23402">
                  <c:v>29.234375</c:v>
                </c:pt>
                <c:pt idx="23403">
                  <c:v>38.234375</c:v>
                </c:pt>
                <c:pt idx="23404">
                  <c:v>-11.765625</c:v>
                </c:pt>
                <c:pt idx="23405">
                  <c:v>-7.765625</c:v>
                </c:pt>
                <c:pt idx="23406">
                  <c:v>-44.765625</c:v>
                </c:pt>
                <c:pt idx="23407">
                  <c:v>12.234375</c:v>
                </c:pt>
                <c:pt idx="23408">
                  <c:v>-58.765625</c:v>
                </c:pt>
                <c:pt idx="23409">
                  <c:v>-38.765625</c:v>
                </c:pt>
                <c:pt idx="23410">
                  <c:v>-12.765625</c:v>
                </c:pt>
                <c:pt idx="23411">
                  <c:v>-33.765625</c:v>
                </c:pt>
                <c:pt idx="23412">
                  <c:v>-54.765625</c:v>
                </c:pt>
                <c:pt idx="23413">
                  <c:v>2.234375</c:v>
                </c:pt>
                <c:pt idx="23414">
                  <c:v>28.234375</c:v>
                </c:pt>
                <c:pt idx="23415">
                  <c:v>-53.765625</c:v>
                </c:pt>
                <c:pt idx="23416">
                  <c:v>64.234375</c:v>
                </c:pt>
                <c:pt idx="23417">
                  <c:v>-10.765625</c:v>
                </c:pt>
                <c:pt idx="23418">
                  <c:v>-34.765625</c:v>
                </c:pt>
                <c:pt idx="23419">
                  <c:v>27.234375</c:v>
                </c:pt>
                <c:pt idx="23420">
                  <c:v>-62.765625</c:v>
                </c:pt>
                <c:pt idx="23421">
                  <c:v>74.234375</c:v>
                </c:pt>
                <c:pt idx="23422">
                  <c:v>-8.765625</c:v>
                </c:pt>
                <c:pt idx="23423">
                  <c:v>-19.765625</c:v>
                </c:pt>
                <c:pt idx="23424">
                  <c:v>-32.765625</c:v>
                </c:pt>
                <c:pt idx="23425">
                  <c:v>44.234375</c:v>
                </c:pt>
                <c:pt idx="23426">
                  <c:v>-50.765625</c:v>
                </c:pt>
                <c:pt idx="23427">
                  <c:v>27.234375</c:v>
                </c:pt>
                <c:pt idx="23428">
                  <c:v>-54.83203125</c:v>
                </c:pt>
                <c:pt idx="23429">
                  <c:v>-26.83203125</c:v>
                </c:pt>
                <c:pt idx="23430">
                  <c:v>-64.83203125</c:v>
                </c:pt>
                <c:pt idx="23431">
                  <c:v>-10.83203125</c:v>
                </c:pt>
                <c:pt idx="23432">
                  <c:v>-67.83203125</c:v>
                </c:pt>
                <c:pt idx="23433">
                  <c:v>-51.83203125</c:v>
                </c:pt>
                <c:pt idx="23434">
                  <c:v>-25.83203125</c:v>
                </c:pt>
                <c:pt idx="23435">
                  <c:v>-6.83203125</c:v>
                </c:pt>
                <c:pt idx="23436">
                  <c:v>54.16796875</c:v>
                </c:pt>
                <c:pt idx="23437">
                  <c:v>52.16796875</c:v>
                </c:pt>
                <c:pt idx="23438">
                  <c:v>-29.83203125</c:v>
                </c:pt>
                <c:pt idx="23439">
                  <c:v>-43.83203125</c:v>
                </c:pt>
                <c:pt idx="23440">
                  <c:v>-16.83203125</c:v>
                </c:pt>
                <c:pt idx="23441">
                  <c:v>78.16796875</c:v>
                </c:pt>
                <c:pt idx="23442">
                  <c:v>-26.83203125</c:v>
                </c:pt>
                <c:pt idx="23443">
                  <c:v>4.16796875</c:v>
                </c:pt>
                <c:pt idx="23444">
                  <c:v>-23.83203125</c:v>
                </c:pt>
                <c:pt idx="23445">
                  <c:v>-75.83203125</c:v>
                </c:pt>
                <c:pt idx="23446">
                  <c:v>-26.83203125</c:v>
                </c:pt>
                <c:pt idx="23447">
                  <c:v>-0.83203125</c:v>
                </c:pt>
                <c:pt idx="23448">
                  <c:v>-41.83203125</c:v>
                </c:pt>
                <c:pt idx="23449">
                  <c:v>-57.83203125</c:v>
                </c:pt>
                <c:pt idx="23450">
                  <c:v>58.16796875</c:v>
                </c:pt>
                <c:pt idx="23451">
                  <c:v>18.16796875</c:v>
                </c:pt>
                <c:pt idx="23452">
                  <c:v>-87.83203125</c:v>
                </c:pt>
                <c:pt idx="23453">
                  <c:v>50.16796875</c:v>
                </c:pt>
                <c:pt idx="23454">
                  <c:v>-38.83203125</c:v>
                </c:pt>
                <c:pt idx="23455">
                  <c:v>-14.83203125</c:v>
                </c:pt>
                <c:pt idx="23456">
                  <c:v>-31.83203125</c:v>
                </c:pt>
                <c:pt idx="23457">
                  <c:v>6.16796875</c:v>
                </c:pt>
                <c:pt idx="23458">
                  <c:v>-60.83203125</c:v>
                </c:pt>
                <c:pt idx="23459">
                  <c:v>94.16796875</c:v>
                </c:pt>
                <c:pt idx="23460">
                  <c:v>-12.83203125</c:v>
                </c:pt>
                <c:pt idx="23461">
                  <c:v>-44.83203125</c:v>
                </c:pt>
                <c:pt idx="23462">
                  <c:v>-65.83203125</c:v>
                </c:pt>
                <c:pt idx="23463">
                  <c:v>-7.83203125</c:v>
                </c:pt>
                <c:pt idx="23464">
                  <c:v>20.16796875</c:v>
                </c:pt>
                <c:pt idx="23465">
                  <c:v>12.16796875</c:v>
                </c:pt>
                <c:pt idx="23466">
                  <c:v>-13.83203125</c:v>
                </c:pt>
                <c:pt idx="23467">
                  <c:v>3.16796875</c:v>
                </c:pt>
                <c:pt idx="23468">
                  <c:v>31.16796875</c:v>
                </c:pt>
                <c:pt idx="23469">
                  <c:v>11.16796875</c:v>
                </c:pt>
                <c:pt idx="23470">
                  <c:v>12.16796875</c:v>
                </c:pt>
                <c:pt idx="23471">
                  <c:v>25.16796875</c:v>
                </c:pt>
                <c:pt idx="23472">
                  <c:v>8.16796875</c:v>
                </c:pt>
                <c:pt idx="23473">
                  <c:v>-30.83203125</c:v>
                </c:pt>
                <c:pt idx="23474">
                  <c:v>-70.83203125</c:v>
                </c:pt>
                <c:pt idx="23475">
                  <c:v>-24.83203125</c:v>
                </c:pt>
                <c:pt idx="23476">
                  <c:v>27.16796875</c:v>
                </c:pt>
                <c:pt idx="23477">
                  <c:v>41.16796875</c:v>
                </c:pt>
                <c:pt idx="23478">
                  <c:v>-35.83203125</c:v>
                </c:pt>
                <c:pt idx="23479">
                  <c:v>28.16796875</c:v>
                </c:pt>
                <c:pt idx="23480">
                  <c:v>42.16796875</c:v>
                </c:pt>
                <c:pt idx="23481">
                  <c:v>1.16796875</c:v>
                </c:pt>
                <c:pt idx="23482">
                  <c:v>-57.83203125</c:v>
                </c:pt>
                <c:pt idx="23483">
                  <c:v>39.16796875</c:v>
                </c:pt>
                <c:pt idx="23484">
                  <c:v>31.16796875</c:v>
                </c:pt>
                <c:pt idx="23485">
                  <c:v>-76.83203125</c:v>
                </c:pt>
                <c:pt idx="23486">
                  <c:v>-60.83203125</c:v>
                </c:pt>
                <c:pt idx="23487">
                  <c:v>-58.83203125</c:v>
                </c:pt>
                <c:pt idx="23488">
                  <c:v>-3.83203125</c:v>
                </c:pt>
                <c:pt idx="23489">
                  <c:v>-24.83203125</c:v>
                </c:pt>
                <c:pt idx="23490">
                  <c:v>-59.83203125</c:v>
                </c:pt>
                <c:pt idx="23491">
                  <c:v>123.1679688</c:v>
                </c:pt>
                <c:pt idx="23492">
                  <c:v>67.12890625</c:v>
                </c:pt>
                <c:pt idx="23493">
                  <c:v>-47.87109375</c:v>
                </c:pt>
                <c:pt idx="23494">
                  <c:v>-26.87109375</c:v>
                </c:pt>
                <c:pt idx="23495">
                  <c:v>-29.87109375</c:v>
                </c:pt>
                <c:pt idx="23496">
                  <c:v>-14.87109375</c:v>
                </c:pt>
                <c:pt idx="23497">
                  <c:v>-23.87109375</c:v>
                </c:pt>
                <c:pt idx="23498">
                  <c:v>-39.87109375</c:v>
                </c:pt>
                <c:pt idx="23499">
                  <c:v>-7.87109375</c:v>
                </c:pt>
                <c:pt idx="23500">
                  <c:v>27.12890625</c:v>
                </c:pt>
                <c:pt idx="23501">
                  <c:v>-14.87109375</c:v>
                </c:pt>
                <c:pt idx="23502">
                  <c:v>23.12890625</c:v>
                </c:pt>
                <c:pt idx="23503">
                  <c:v>-15.87109375</c:v>
                </c:pt>
                <c:pt idx="23504">
                  <c:v>-96.87109375</c:v>
                </c:pt>
                <c:pt idx="23505">
                  <c:v>-17.87109375</c:v>
                </c:pt>
                <c:pt idx="23506">
                  <c:v>-23.87109375</c:v>
                </c:pt>
                <c:pt idx="23507">
                  <c:v>-47.87109375</c:v>
                </c:pt>
                <c:pt idx="23508">
                  <c:v>-71.87109375</c:v>
                </c:pt>
                <c:pt idx="23509">
                  <c:v>-30.87109375</c:v>
                </c:pt>
                <c:pt idx="23510">
                  <c:v>41.12890625</c:v>
                </c:pt>
                <c:pt idx="23511">
                  <c:v>120.1289062</c:v>
                </c:pt>
                <c:pt idx="23512">
                  <c:v>18.12890625</c:v>
                </c:pt>
                <c:pt idx="23513">
                  <c:v>-64.87109375</c:v>
                </c:pt>
                <c:pt idx="23514">
                  <c:v>25.12890625</c:v>
                </c:pt>
                <c:pt idx="23515">
                  <c:v>-59.87109375</c:v>
                </c:pt>
                <c:pt idx="23516">
                  <c:v>6.12890625</c:v>
                </c:pt>
                <c:pt idx="23517">
                  <c:v>19.12890625</c:v>
                </c:pt>
                <c:pt idx="23518">
                  <c:v>36.12890625</c:v>
                </c:pt>
                <c:pt idx="23519">
                  <c:v>-2.87109375</c:v>
                </c:pt>
                <c:pt idx="23520">
                  <c:v>21.12890625</c:v>
                </c:pt>
                <c:pt idx="23521">
                  <c:v>-7.87109375</c:v>
                </c:pt>
                <c:pt idx="23522">
                  <c:v>-135.87109380000001</c:v>
                </c:pt>
                <c:pt idx="23523">
                  <c:v>-87.87109375</c:v>
                </c:pt>
                <c:pt idx="23524">
                  <c:v>13.12890625</c:v>
                </c:pt>
                <c:pt idx="23525">
                  <c:v>82.12890625</c:v>
                </c:pt>
                <c:pt idx="23526">
                  <c:v>88.12890625</c:v>
                </c:pt>
                <c:pt idx="23527">
                  <c:v>-25.87109375</c:v>
                </c:pt>
                <c:pt idx="23528">
                  <c:v>-2.87109375</c:v>
                </c:pt>
                <c:pt idx="23529">
                  <c:v>-91.87109375</c:v>
                </c:pt>
                <c:pt idx="23530">
                  <c:v>55.12890625</c:v>
                </c:pt>
                <c:pt idx="23531">
                  <c:v>-33.87109375</c:v>
                </c:pt>
                <c:pt idx="23532">
                  <c:v>39.12890625</c:v>
                </c:pt>
                <c:pt idx="23533">
                  <c:v>99.12890625</c:v>
                </c:pt>
                <c:pt idx="23534">
                  <c:v>-19.87109375</c:v>
                </c:pt>
                <c:pt idx="23535">
                  <c:v>-22.87109375</c:v>
                </c:pt>
                <c:pt idx="23536">
                  <c:v>-28.87109375</c:v>
                </c:pt>
                <c:pt idx="23537">
                  <c:v>5.12890625</c:v>
                </c:pt>
                <c:pt idx="23538">
                  <c:v>51.12890625</c:v>
                </c:pt>
                <c:pt idx="23539">
                  <c:v>40.12890625</c:v>
                </c:pt>
                <c:pt idx="23540">
                  <c:v>-32.87109375</c:v>
                </c:pt>
                <c:pt idx="23541">
                  <c:v>23.12890625</c:v>
                </c:pt>
                <c:pt idx="23542">
                  <c:v>-53.87109375</c:v>
                </c:pt>
                <c:pt idx="23543">
                  <c:v>-69.87109375</c:v>
                </c:pt>
                <c:pt idx="23544">
                  <c:v>-10.87109375</c:v>
                </c:pt>
                <c:pt idx="23545">
                  <c:v>67.12890625</c:v>
                </c:pt>
                <c:pt idx="23546">
                  <c:v>26.12890625</c:v>
                </c:pt>
                <c:pt idx="23547">
                  <c:v>-4.87109375</c:v>
                </c:pt>
                <c:pt idx="23548">
                  <c:v>36.12890625</c:v>
                </c:pt>
                <c:pt idx="23549">
                  <c:v>37.12890625</c:v>
                </c:pt>
                <c:pt idx="23550">
                  <c:v>-12.87109375</c:v>
                </c:pt>
                <c:pt idx="23551">
                  <c:v>37.12890625</c:v>
                </c:pt>
                <c:pt idx="23552">
                  <c:v>70.33984375</c:v>
                </c:pt>
                <c:pt idx="23553">
                  <c:v>-69.66015625</c:v>
                </c:pt>
                <c:pt idx="23554">
                  <c:v>61.33984375</c:v>
                </c:pt>
                <c:pt idx="23555">
                  <c:v>49.33984375</c:v>
                </c:pt>
                <c:pt idx="23556">
                  <c:v>18.33984375</c:v>
                </c:pt>
                <c:pt idx="23557">
                  <c:v>-59.66015625</c:v>
                </c:pt>
                <c:pt idx="23558">
                  <c:v>26.33984375</c:v>
                </c:pt>
                <c:pt idx="23559">
                  <c:v>33.33984375</c:v>
                </c:pt>
                <c:pt idx="23560">
                  <c:v>64.33984375</c:v>
                </c:pt>
                <c:pt idx="23561">
                  <c:v>-12.66015625</c:v>
                </c:pt>
                <c:pt idx="23562">
                  <c:v>16.33984375</c:v>
                </c:pt>
                <c:pt idx="23563">
                  <c:v>8.33984375</c:v>
                </c:pt>
                <c:pt idx="23564">
                  <c:v>-15.66015625</c:v>
                </c:pt>
                <c:pt idx="23565">
                  <c:v>53.33984375</c:v>
                </c:pt>
                <c:pt idx="23566">
                  <c:v>-39.66015625</c:v>
                </c:pt>
                <c:pt idx="23567">
                  <c:v>23.33984375</c:v>
                </c:pt>
                <c:pt idx="23568">
                  <c:v>-56.66015625</c:v>
                </c:pt>
                <c:pt idx="23569">
                  <c:v>-12.66015625</c:v>
                </c:pt>
                <c:pt idx="23570">
                  <c:v>-2.66015625</c:v>
                </c:pt>
                <c:pt idx="23571">
                  <c:v>19.33984375</c:v>
                </c:pt>
                <c:pt idx="23572">
                  <c:v>20.33984375</c:v>
                </c:pt>
                <c:pt idx="23573">
                  <c:v>-26.66015625</c:v>
                </c:pt>
                <c:pt idx="23574">
                  <c:v>7.33984375</c:v>
                </c:pt>
                <c:pt idx="23575">
                  <c:v>-3.66015625</c:v>
                </c:pt>
                <c:pt idx="23576">
                  <c:v>-35.66015625</c:v>
                </c:pt>
                <c:pt idx="23577">
                  <c:v>32.33984375</c:v>
                </c:pt>
                <c:pt idx="23578">
                  <c:v>-22.66015625</c:v>
                </c:pt>
                <c:pt idx="23579">
                  <c:v>8.33984375</c:v>
                </c:pt>
                <c:pt idx="23580">
                  <c:v>-16.66015625</c:v>
                </c:pt>
                <c:pt idx="23581">
                  <c:v>12.33984375</c:v>
                </c:pt>
                <c:pt idx="23582">
                  <c:v>15.33984375</c:v>
                </c:pt>
                <c:pt idx="23583">
                  <c:v>-26.66015625</c:v>
                </c:pt>
                <c:pt idx="23584">
                  <c:v>-0.66015625</c:v>
                </c:pt>
                <c:pt idx="23585">
                  <c:v>-73.66015625</c:v>
                </c:pt>
                <c:pt idx="23586">
                  <c:v>-19.66015625</c:v>
                </c:pt>
                <c:pt idx="23587">
                  <c:v>28.33984375</c:v>
                </c:pt>
                <c:pt idx="23588">
                  <c:v>49.33984375</c:v>
                </c:pt>
                <c:pt idx="23589">
                  <c:v>21.33984375</c:v>
                </c:pt>
                <c:pt idx="23590">
                  <c:v>-48.66015625</c:v>
                </c:pt>
                <c:pt idx="23591">
                  <c:v>-6.66015625</c:v>
                </c:pt>
                <c:pt idx="23592">
                  <c:v>-5.66015625</c:v>
                </c:pt>
                <c:pt idx="23593">
                  <c:v>-78.66015625</c:v>
                </c:pt>
                <c:pt idx="23594">
                  <c:v>-52.66015625</c:v>
                </c:pt>
                <c:pt idx="23595">
                  <c:v>-34.66015625</c:v>
                </c:pt>
                <c:pt idx="23596">
                  <c:v>-42.66015625</c:v>
                </c:pt>
                <c:pt idx="23597">
                  <c:v>20.33984375</c:v>
                </c:pt>
                <c:pt idx="23598">
                  <c:v>-14.66015625</c:v>
                </c:pt>
                <c:pt idx="23599">
                  <c:v>32.33984375</c:v>
                </c:pt>
                <c:pt idx="23600">
                  <c:v>-22.66015625</c:v>
                </c:pt>
                <c:pt idx="23601">
                  <c:v>2.33984375</c:v>
                </c:pt>
                <c:pt idx="23602">
                  <c:v>22.33984375</c:v>
                </c:pt>
                <c:pt idx="23603">
                  <c:v>3.33984375</c:v>
                </c:pt>
                <c:pt idx="23604">
                  <c:v>-10.66015625</c:v>
                </c:pt>
                <c:pt idx="23605">
                  <c:v>15.33984375</c:v>
                </c:pt>
                <c:pt idx="23606">
                  <c:v>-36.66015625</c:v>
                </c:pt>
                <c:pt idx="23607">
                  <c:v>-8.66015625</c:v>
                </c:pt>
                <c:pt idx="23608">
                  <c:v>3.33984375</c:v>
                </c:pt>
                <c:pt idx="23609">
                  <c:v>-25.66015625</c:v>
                </c:pt>
                <c:pt idx="23610">
                  <c:v>29.33984375</c:v>
                </c:pt>
                <c:pt idx="23611">
                  <c:v>-16.66015625</c:v>
                </c:pt>
                <c:pt idx="23612">
                  <c:v>14.33984375</c:v>
                </c:pt>
                <c:pt idx="23613">
                  <c:v>-38.66015625</c:v>
                </c:pt>
                <c:pt idx="23614">
                  <c:v>32.33984375</c:v>
                </c:pt>
                <c:pt idx="23615">
                  <c:v>14.33984375</c:v>
                </c:pt>
                <c:pt idx="23616">
                  <c:v>28.33984375</c:v>
                </c:pt>
                <c:pt idx="23617">
                  <c:v>-40.87109375</c:v>
                </c:pt>
                <c:pt idx="23618">
                  <c:v>34.12890625</c:v>
                </c:pt>
                <c:pt idx="23619">
                  <c:v>4.12890625</c:v>
                </c:pt>
                <c:pt idx="23620">
                  <c:v>8.12890625</c:v>
                </c:pt>
                <c:pt idx="23621">
                  <c:v>64.12890625</c:v>
                </c:pt>
                <c:pt idx="23622">
                  <c:v>-95.87109375</c:v>
                </c:pt>
                <c:pt idx="23623">
                  <c:v>-65.87109375</c:v>
                </c:pt>
                <c:pt idx="23624">
                  <c:v>52.12890625</c:v>
                </c:pt>
                <c:pt idx="23625">
                  <c:v>-46.87109375</c:v>
                </c:pt>
                <c:pt idx="23626">
                  <c:v>48.12890625</c:v>
                </c:pt>
                <c:pt idx="23627">
                  <c:v>68.12890625</c:v>
                </c:pt>
                <c:pt idx="23628">
                  <c:v>21.12890625</c:v>
                </c:pt>
                <c:pt idx="23629">
                  <c:v>33.12890625</c:v>
                </c:pt>
                <c:pt idx="23630">
                  <c:v>68.12890625</c:v>
                </c:pt>
                <c:pt idx="23631">
                  <c:v>34.12890625</c:v>
                </c:pt>
                <c:pt idx="23632">
                  <c:v>51.12890625</c:v>
                </c:pt>
                <c:pt idx="23633">
                  <c:v>-1.87109375</c:v>
                </c:pt>
                <c:pt idx="23634">
                  <c:v>-75.87109375</c:v>
                </c:pt>
                <c:pt idx="23635">
                  <c:v>-22.87109375</c:v>
                </c:pt>
                <c:pt idx="23636">
                  <c:v>11.12890625</c:v>
                </c:pt>
                <c:pt idx="23637">
                  <c:v>28.12890625</c:v>
                </c:pt>
                <c:pt idx="23638">
                  <c:v>40.12890625</c:v>
                </c:pt>
                <c:pt idx="23639">
                  <c:v>57.12890625</c:v>
                </c:pt>
                <c:pt idx="23640">
                  <c:v>-18.87109375</c:v>
                </c:pt>
                <c:pt idx="23641">
                  <c:v>5.12890625</c:v>
                </c:pt>
                <c:pt idx="23642">
                  <c:v>39.12890625</c:v>
                </c:pt>
                <c:pt idx="23643">
                  <c:v>-73.87109375</c:v>
                </c:pt>
                <c:pt idx="23644">
                  <c:v>-16.87109375</c:v>
                </c:pt>
                <c:pt idx="23645">
                  <c:v>-94.87109375</c:v>
                </c:pt>
                <c:pt idx="23646">
                  <c:v>-48.87109375</c:v>
                </c:pt>
                <c:pt idx="23647">
                  <c:v>41.12890625</c:v>
                </c:pt>
                <c:pt idx="23648">
                  <c:v>-164.87109380000001</c:v>
                </c:pt>
                <c:pt idx="23649">
                  <c:v>-102.8710938</c:v>
                </c:pt>
                <c:pt idx="23650">
                  <c:v>-6.87109375</c:v>
                </c:pt>
                <c:pt idx="23651">
                  <c:v>-52.87109375</c:v>
                </c:pt>
                <c:pt idx="23652">
                  <c:v>51.12890625</c:v>
                </c:pt>
                <c:pt idx="23653">
                  <c:v>-35.87109375</c:v>
                </c:pt>
                <c:pt idx="23654">
                  <c:v>26.12890625</c:v>
                </c:pt>
                <c:pt idx="23655">
                  <c:v>29.12890625</c:v>
                </c:pt>
                <c:pt idx="23656">
                  <c:v>79.12890625</c:v>
                </c:pt>
                <c:pt idx="23657">
                  <c:v>93.12890625</c:v>
                </c:pt>
                <c:pt idx="23658">
                  <c:v>-42.87109375</c:v>
                </c:pt>
                <c:pt idx="23659">
                  <c:v>4.12890625</c:v>
                </c:pt>
                <c:pt idx="23660">
                  <c:v>-43.87109375</c:v>
                </c:pt>
                <c:pt idx="23661">
                  <c:v>91.12890625</c:v>
                </c:pt>
                <c:pt idx="23662">
                  <c:v>-28.87109375</c:v>
                </c:pt>
                <c:pt idx="23663">
                  <c:v>-9.87109375</c:v>
                </c:pt>
                <c:pt idx="23664">
                  <c:v>-46.87109375</c:v>
                </c:pt>
                <c:pt idx="23665">
                  <c:v>-92.87109375</c:v>
                </c:pt>
                <c:pt idx="23666">
                  <c:v>-41.87109375</c:v>
                </c:pt>
                <c:pt idx="23667">
                  <c:v>0.12890625</c:v>
                </c:pt>
                <c:pt idx="23668">
                  <c:v>-14.87109375</c:v>
                </c:pt>
                <c:pt idx="23669">
                  <c:v>-66.87109375</c:v>
                </c:pt>
                <c:pt idx="23670">
                  <c:v>64.12890625</c:v>
                </c:pt>
                <c:pt idx="23671">
                  <c:v>-5.87109375</c:v>
                </c:pt>
                <c:pt idx="23672">
                  <c:v>36.12890625</c:v>
                </c:pt>
                <c:pt idx="23673">
                  <c:v>41.12890625</c:v>
                </c:pt>
                <c:pt idx="23674">
                  <c:v>4.12890625</c:v>
                </c:pt>
                <c:pt idx="23675">
                  <c:v>61.12890625</c:v>
                </c:pt>
                <c:pt idx="23676">
                  <c:v>-58.87109375</c:v>
                </c:pt>
                <c:pt idx="23677">
                  <c:v>-14.87109375</c:v>
                </c:pt>
                <c:pt idx="23678">
                  <c:v>-76.87109375</c:v>
                </c:pt>
                <c:pt idx="23679">
                  <c:v>-25.8125</c:v>
                </c:pt>
                <c:pt idx="23680">
                  <c:v>-21.8125</c:v>
                </c:pt>
                <c:pt idx="23681">
                  <c:v>23.1875</c:v>
                </c:pt>
                <c:pt idx="23682">
                  <c:v>-20.8125</c:v>
                </c:pt>
                <c:pt idx="23683">
                  <c:v>83.1875</c:v>
                </c:pt>
                <c:pt idx="23684">
                  <c:v>-56.8125</c:v>
                </c:pt>
                <c:pt idx="23685">
                  <c:v>2.1875</c:v>
                </c:pt>
                <c:pt idx="23686">
                  <c:v>18.1875</c:v>
                </c:pt>
                <c:pt idx="23687">
                  <c:v>-30.8125</c:v>
                </c:pt>
                <c:pt idx="23688">
                  <c:v>-8.8125</c:v>
                </c:pt>
                <c:pt idx="23689">
                  <c:v>79.1875</c:v>
                </c:pt>
                <c:pt idx="23690">
                  <c:v>-26.8125</c:v>
                </c:pt>
                <c:pt idx="23691">
                  <c:v>36.1875</c:v>
                </c:pt>
                <c:pt idx="23692">
                  <c:v>-55.8125</c:v>
                </c:pt>
                <c:pt idx="23693">
                  <c:v>-7.8125</c:v>
                </c:pt>
                <c:pt idx="23694">
                  <c:v>-19.8125</c:v>
                </c:pt>
                <c:pt idx="23695">
                  <c:v>-31.8125</c:v>
                </c:pt>
                <c:pt idx="23696">
                  <c:v>45.1875</c:v>
                </c:pt>
                <c:pt idx="23697">
                  <c:v>-69.8125</c:v>
                </c:pt>
                <c:pt idx="23698">
                  <c:v>-32.8125</c:v>
                </c:pt>
                <c:pt idx="23699">
                  <c:v>-45.8125</c:v>
                </c:pt>
                <c:pt idx="23700">
                  <c:v>-18.8125</c:v>
                </c:pt>
                <c:pt idx="23701">
                  <c:v>14.1875</c:v>
                </c:pt>
                <c:pt idx="23702">
                  <c:v>-49.8125</c:v>
                </c:pt>
                <c:pt idx="23703">
                  <c:v>-28.8125</c:v>
                </c:pt>
                <c:pt idx="23704">
                  <c:v>22.1875</c:v>
                </c:pt>
                <c:pt idx="23705">
                  <c:v>92.1875</c:v>
                </c:pt>
                <c:pt idx="23706">
                  <c:v>14.1875</c:v>
                </c:pt>
                <c:pt idx="23707">
                  <c:v>28.1875</c:v>
                </c:pt>
                <c:pt idx="23708">
                  <c:v>59.1875</c:v>
                </c:pt>
                <c:pt idx="23709">
                  <c:v>-54.8125</c:v>
                </c:pt>
                <c:pt idx="23710">
                  <c:v>20.1875</c:v>
                </c:pt>
                <c:pt idx="23711">
                  <c:v>5.1875</c:v>
                </c:pt>
                <c:pt idx="23712">
                  <c:v>27.1875</c:v>
                </c:pt>
                <c:pt idx="23713">
                  <c:v>0.1875</c:v>
                </c:pt>
                <c:pt idx="23714">
                  <c:v>0.1875</c:v>
                </c:pt>
                <c:pt idx="23715">
                  <c:v>142.1875</c:v>
                </c:pt>
                <c:pt idx="23716">
                  <c:v>25.1875</c:v>
                </c:pt>
                <c:pt idx="23717">
                  <c:v>-5.8125</c:v>
                </c:pt>
                <c:pt idx="23718">
                  <c:v>80.1875</c:v>
                </c:pt>
                <c:pt idx="23719">
                  <c:v>73.1875</c:v>
                </c:pt>
                <c:pt idx="23720">
                  <c:v>36.1875</c:v>
                </c:pt>
                <c:pt idx="23721">
                  <c:v>-37.8125</c:v>
                </c:pt>
                <c:pt idx="23722">
                  <c:v>-31.8125</c:v>
                </c:pt>
                <c:pt idx="23723">
                  <c:v>-7.8125</c:v>
                </c:pt>
                <c:pt idx="23724">
                  <c:v>-6.8125</c:v>
                </c:pt>
                <c:pt idx="23725">
                  <c:v>-11.8125</c:v>
                </c:pt>
                <c:pt idx="23726">
                  <c:v>-26.8125</c:v>
                </c:pt>
                <c:pt idx="23727">
                  <c:v>77.1875</c:v>
                </c:pt>
                <c:pt idx="23728">
                  <c:v>51.1875</c:v>
                </c:pt>
                <c:pt idx="23729">
                  <c:v>21.1875</c:v>
                </c:pt>
                <c:pt idx="23730">
                  <c:v>86.1875</c:v>
                </c:pt>
                <c:pt idx="23731">
                  <c:v>56.1875</c:v>
                </c:pt>
                <c:pt idx="23732">
                  <c:v>19.1875</c:v>
                </c:pt>
                <c:pt idx="23733">
                  <c:v>-28.8125</c:v>
                </c:pt>
                <c:pt idx="23734">
                  <c:v>6.1875</c:v>
                </c:pt>
                <c:pt idx="23735">
                  <c:v>4.1875</c:v>
                </c:pt>
                <c:pt idx="23736">
                  <c:v>18.1875</c:v>
                </c:pt>
                <c:pt idx="23737">
                  <c:v>-94.75390625</c:v>
                </c:pt>
                <c:pt idx="23738">
                  <c:v>50.24609375</c:v>
                </c:pt>
                <c:pt idx="23739">
                  <c:v>-28.75390625</c:v>
                </c:pt>
                <c:pt idx="23740">
                  <c:v>51.24609375</c:v>
                </c:pt>
                <c:pt idx="23741">
                  <c:v>52.24609375</c:v>
                </c:pt>
                <c:pt idx="23742">
                  <c:v>-6.75390625</c:v>
                </c:pt>
                <c:pt idx="23743">
                  <c:v>-48.75390625</c:v>
                </c:pt>
                <c:pt idx="23744">
                  <c:v>68.24609375</c:v>
                </c:pt>
                <c:pt idx="23745">
                  <c:v>-22.75390625</c:v>
                </c:pt>
                <c:pt idx="23746">
                  <c:v>-66.75390625</c:v>
                </c:pt>
                <c:pt idx="23747">
                  <c:v>-80.75390625</c:v>
                </c:pt>
                <c:pt idx="23748">
                  <c:v>-55.75390625</c:v>
                </c:pt>
                <c:pt idx="23749">
                  <c:v>-28.75390625</c:v>
                </c:pt>
                <c:pt idx="23750">
                  <c:v>53.24609375</c:v>
                </c:pt>
                <c:pt idx="23751">
                  <c:v>-15.75390625</c:v>
                </c:pt>
                <c:pt idx="23752">
                  <c:v>56.24609375</c:v>
                </c:pt>
                <c:pt idx="23753">
                  <c:v>-42.75390625</c:v>
                </c:pt>
                <c:pt idx="23754">
                  <c:v>104.2460938</c:v>
                </c:pt>
                <c:pt idx="23755">
                  <c:v>-41.75390625</c:v>
                </c:pt>
                <c:pt idx="23756">
                  <c:v>61.24609375</c:v>
                </c:pt>
                <c:pt idx="23757">
                  <c:v>63.24609375</c:v>
                </c:pt>
                <c:pt idx="23758">
                  <c:v>17.24609375</c:v>
                </c:pt>
                <c:pt idx="23759">
                  <c:v>15.24609375</c:v>
                </c:pt>
                <c:pt idx="23760">
                  <c:v>-26.75390625</c:v>
                </c:pt>
                <c:pt idx="23761">
                  <c:v>-31.75390625</c:v>
                </c:pt>
                <c:pt idx="23762">
                  <c:v>-63.75390625</c:v>
                </c:pt>
                <c:pt idx="23763">
                  <c:v>46.24609375</c:v>
                </c:pt>
                <c:pt idx="23764">
                  <c:v>28.24609375</c:v>
                </c:pt>
                <c:pt idx="23765">
                  <c:v>34.24609375</c:v>
                </c:pt>
                <c:pt idx="23766">
                  <c:v>-21.75390625</c:v>
                </c:pt>
                <c:pt idx="23767">
                  <c:v>15.24609375</c:v>
                </c:pt>
                <c:pt idx="23768">
                  <c:v>-1.75390625</c:v>
                </c:pt>
                <c:pt idx="23769">
                  <c:v>-23.75390625</c:v>
                </c:pt>
                <c:pt idx="23770">
                  <c:v>-28.75390625</c:v>
                </c:pt>
                <c:pt idx="23771">
                  <c:v>15.24609375</c:v>
                </c:pt>
                <c:pt idx="23772">
                  <c:v>53.24609375</c:v>
                </c:pt>
                <c:pt idx="23773">
                  <c:v>-5.75390625</c:v>
                </c:pt>
                <c:pt idx="23774">
                  <c:v>-15.75390625</c:v>
                </c:pt>
                <c:pt idx="23775">
                  <c:v>-10.75390625</c:v>
                </c:pt>
                <c:pt idx="23776">
                  <c:v>-52.75390625</c:v>
                </c:pt>
                <c:pt idx="23777">
                  <c:v>-33.75390625</c:v>
                </c:pt>
                <c:pt idx="23778">
                  <c:v>-11.75390625</c:v>
                </c:pt>
                <c:pt idx="23779">
                  <c:v>-36.75390625</c:v>
                </c:pt>
                <c:pt idx="23780">
                  <c:v>-17.75390625</c:v>
                </c:pt>
                <c:pt idx="23781">
                  <c:v>-20.75390625</c:v>
                </c:pt>
                <c:pt idx="23782">
                  <c:v>-22.75390625</c:v>
                </c:pt>
                <c:pt idx="23783">
                  <c:v>-28.05859375</c:v>
                </c:pt>
                <c:pt idx="23784">
                  <c:v>9.94140625</c:v>
                </c:pt>
                <c:pt idx="23785">
                  <c:v>-38.05859375</c:v>
                </c:pt>
                <c:pt idx="23786">
                  <c:v>-15.05859375</c:v>
                </c:pt>
                <c:pt idx="23787">
                  <c:v>8.94140625</c:v>
                </c:pt>
                <c:pt idx="23788">
                  <c:v>169.94140619999999</c:v>
                </c:pt>
                <c:pt idx="23789">
                  <c:v>-6.05859375</c:v>
                </c:pt>
                <c:pt idx="23790">
                  <c:v>5.94140625</c:v>
                </c:pt>
                <c:pt idx="23791">
                  <c:v>25.94140625</c:v>
                </c:pt>
                <c:pt idx="23792">
                  <c:v>-5.859375E-2</c:v>
                </c:pt>
                <c:pt idx="23793">
                  <c:v>7.94140625</c:v>
                </c:pt>
                <c:pt idx="23794">
                  <c:v>66.94140625</c:v>
                </c:pt>
                <c:pt idx="23795">
                  <c:v>-36.05859375</c:v>
                </c:pt>
                <c:pt idx="23796">
                  <c:v>-16.05859375</c:v>
                </c:pt>
                <c:pt idx="23797">
                  <c:v>50.94140625</c:v>
                </c:pt>
                <c:pt idx="23798">
                  <c:v>-27.05859375</c:v>
                </c:pt>
                <c:pt idx="23799">
                  <c:v>-9.05859375</c:v>
                </c:pt>
                <c:pt idx="23800">
                  <c:v>40.94140625</c:v>
                </c:pt>
                <c:pt idx="23801">
                  <c:v>-7.05859375</c:v>
                </c:pt>
                <c:pt idx="23802">
                  <c:v>26.94140625</c:v>
                </c:pt>
                <c:pt idx="23803">
                  <c:v>65.94140625</c:v>
                </c:pt>
                <c:pt idx="23804">
                  <c:v>-75.05859375</c:v>
                </c:pt>
                <c:pt idx="23805">
                  <c:v>58.94140625</c:v>
                </c:pt>
                <c:pt idx="23806">
                  <c:v>-9.05859375</c:v>
                </c:pt>
                <c:pt idx="23807">
                  <c:v>-65.05859375</c:v>
                </c:pt>
                <c:pt idx="23808">
                  <c:v>-6.05859375</c:v>
                </c:pt>
                <c:pt idx="23809">
                  <c:v>45.94140625</c:v>
                </c:pt>
                <c:pt idx="23810">
                  <c:v>155.94140619999999</c:v>
                </c:pt>
                <c:pt idx="23811">
                  <c:v>19.94140625</c:v>
                </c:pt>
                <c:pt idx="23812">
                  <c:v>57.94140625</c:v>
                </c:pt>
                <c:pt idx="23813">
                  <c:v>18.94140625</c:v>
                </c:pt>
                <c:pt idx="23814">
                  <c:v>91.94140625</c:v>
                </c:pt>
                <c:pt idx="23815">
                  <c:v>10.94140625</c:v>
                </c:pt>
                <c:pt idx="23816">
                  <c:v>44.94140625</c:v>
                </c:pt>
                <c:pt idx="23817">
                  <c:v>15.94140625</c:v>
                </c:pt>
                <c:pt idx="23818">
                  <c:v>-11.05859375</c:v>
                </c:pt>
                <c:pt idx="23819">
                  <c:v>-50.05859375</c:v>
                </c:pt>
                <c:pt idx="23820">
                  <c:v>55.94140625</c:v>
                </c:pt>
                <c:pt idx="23821">
                  <c:v>54.94140625</c:v>
                </c:pt>
                <c:pt idx="23822">
                  <c:v>-39.05859375</c:v>
                </c:pt>
                <c:pt idx="23823">
                  <c:v>18.94140625</c:v>
                </c:pt>
                <c:pt idx="23824">
                  <c:v>33.94140625</c:v>
                </c:pt>
                <c:pt idx="23825">
                  <c:v>-46.05859375</c:v>
                </c:pt>
                <c:pt idx="23826">
                  <c:v>41.94140625</c:v>
                </c:pt>
                <c:pt idx="23827">
                  <c:v>-47.05859375</c:v>
                </c:pt>
                <c:pt idx="23828">
                  <c:v>-47.05859375</c:v>
                </c:pt>
                <c:pt idx="23829">
                  <c:v>30.94140625</c:v>
                </c:pt>
                <c:pt idx="23830">
                  <c:v>-9.05859375</c:v>
                </c:pt>
                <c:pt idx="23831">
                  <c:v>16.94140625</c:v>
                </c:pt>
                <c:pt idx="23832">
                  <c:v>-47.05859375</c:v>
                </c:pt>
                <c:pt idx="23833">
                  <c:v>9.94140625</c:v>
                </c:pt>
                <c:pt idx="23834">
                  <c:v>-52.05859375</c:v>
                </c:pt>
                <c:pt idx="23835">
                  <c:v>-13.05859375</c:v>
                </c:pt>
                <c:pt idx="23836">
                  <c:v>61.94140625</c:v>
                </c:pt>
                <c:pt idx="23837">
                  <c:v>-10.05859375</c:v>
                </c:pt>
                <c:pt idx="23838">
                  <c:v>7.94140625</c:v>
                </c:pt>
                <c:pt idx="23839">
                  <c:v>56.94140625</c:v>
                </c:pt>
                <c:pt idx="23840">
                  <c:v>-82.05859375</c:v>
                </c:pt>
                <c:pt idx="23841">
                  <c:v>-35.05859375</c:v>
                </c:pt>
                <c:pt idx="23842">
                  <c:v>56.94140625</c:v>
                </c:pt>
                <c:pt idx="23843">
                  <c:v>13.94140625</c:v>
                </c:pt>
                <c:pt idx="23844">
                  <c:v>-5.05859375</c:v>
                </c:pt>
                <c:pt idx="23845">
                  <c:v>35.94140625</c:v>
                </c:pt>
                <c:pt idx="23846">
                  <c:v>135.94140619999999</c:v>
                </c:pt>
                <c:pt idx="23847">
                  <c:v>2.94140625</c:v>
                </c:pt>
                <c:pt idx="23848">
                  <c:v>-33.765625</c:v>
                </c:pt>
                <c:pt idx="23849">
                  <c:v>15.234375</c:v>
                </c:pt>
                <c:pt idx="23850">
                  <c:v>52.234375</c:v>
                </c:pt>
                <c:pt idx="23851">
                  <c:v>-18.765625</c:v>
                </c:pt>
                <c:pt idx="23852">
                  <c:v>-82.765625</c:v>
                </c:pt>
                <c:pt idx="23853">
                  <c:v>-19.765625</c:v>
                </c:pt>
                <c:pt idx="23854">
                  <c:v>16.234375</c:v>
                </c:pt>
                <c:pt idx="23855">
                  <c:v>52.234375</c:v>
                </c:pt>
                <c:pt idx="23856">
                  <c:v>-37.765625</c:v>
                </c:pt>
                <c:pt idx="23857">
                  <c:v>-2.765625</c:v>
                </c:pt>
                <c:pt idx="23858">
                  <c:v>8.234375</c:v>
                </c:pt>
                <c:pt idx="23859">
                  <c:v>-38.765625</c:v>
                </c:pt>
                <c:pt idx="23860">
                  <c:v>36.234375</c:v>
                </c:pt>
                <c:pt idx="23861">
                  <c:v>-47.765625</c:v>
                </c:pt>
                <c:pt idx="23862">
                  <c:v>46.234375</c:v>
                </c:pt>
                <c:pt idx="23863">
                  <c:v>3.234375</c:v>
                </c:pt>
                <c:pt idx="23864">
                  <c:v>27.234375</c:v>
                </c:pt>
                <c:pt idx="23865">
                  <c:v>-23.765625</c:v>
                </c:pt>
                <c:pt idx="23866">
                  <c:v>3.234375</c:v>
                </c:pt>
                <c:pt idx="23867">
                  <c:v>-11.765625</c:v>
                </c:pt>
                <c:pt idx="23868">
                  <c:v>-70.765625</c:v>
                </c:pt>
                <c:pt idx="23869">
                  <c:v>-63.765625</c:v>
                </c:pt>
                <c:pt idx="23870">
                  <c:v>-8.765625</c:v>
                </c:pt>
                <c:pt idx="23871">
                  <c:v>-4.765625</c:v>
                </c:pt>
                <c:pt idx="23872">
                  <c:v>-24.765625</c:v>
                </c:pt>
                <c:pt idx="23873">
                  <c:v>38.234375</c:v>
                </c:pt>
                <c:pt idx="23874">
                  <c:v>-21.765625</c:v>
                </c:pt>
                <c:pt idx="23875">
                  <c:v>63.234375</c:v>
                </c:pt>
                <c:pt idx="23876">
                  <c:v>49.234375</c:v>
                </c:pt>
                <c:pt idx="23877">
                  <c:v>52.234375</c:v>
                </c:pt>
                <c:pt idx="23878">
                  <c:v>21.234375</c:v>
                </c:pt>
                <c:pt idx="23879">
                  <c:v>-8.765625</c:v>
                </c:pt>
                <c:pt idx="23880">
                  <c:v>-59.765625</c:v>
                </c:pt>
                <c:pt idx="23881">
                  <c:v>34.234375</c:v>
                </c:pt>
                <c:pt idx="23882">
                  <c:v>-5.765625</c:v>
                </c:pt>
                <c:pt idx="23883">
                  <c:v>-66.765625</c:v>
                </c:pt>
                <c:pt idx="23884">
                  <c:v>-23.765625</c:v>
                </c:pt>
                <c:pt idx="23885">
                  <c:v>17.234375</c:v>
                </c:pt>
                <c:pt idx="23886">
                  <c:v>22.234375</c:v>
                </c:pt>
                <c:pt idx="23887">
                  <c:v>-2.765625</c:v>
                </c:pt>
                <c:pt idx="23888">
                  <c:v>-77.765625</c:v>
                </c:pt>
                <c:pt idx="23889">
                  <c:v>1.234375</c:v>
                </c:pt>
                <c:pt idx="23890">
                  <c:v>-34.765625</c:v>
                </c:pt>
                <c:pt idx="23891">
                  <c:v>112.234375</c:v>
                </c:pt>
                <c:pt idx="23892">
                  <c:v>32.234375</c:v>
                </c:pt>
                <c:pt idx="23893">
                  <c:v>27.234375</c:v>
                </c:pt>
                <c:pt idx="23894">
                  <c:v>14.234375</c:v>
                </c:pt>
                <c:pt idx="23895">
                  <c:v>-26.765625</c:v>
                </c:pt>
                <c:pt idx="23896">
                  <c:v>2.234375</c:v>
                </c:pt>
                <c:pt idx="23897">
                  <c:v>54.234375</c:v>
                </c:pt>
                <c:pt idx="23898">
                  <c:v>-130.765625</c:v>
                </c:pt>
                <c:pt idx="23899">
                  <c:v>38.234375</c:v>
                </c:pt>
                <c:pt idx="23900">
                  <c:v>-57.765625</c:v>
                </c:pt>
                <c:pt idx="23901">
                  <c:v>-46.765625</c:v>
                </c:pt>
                <c:pt idx="23902">
                  <c:v>-37.765625</c:v>
                </c:pt>
                <c:pt idx="23903">
                  <c:v>-42.765625</c:v>
                </c:pt>
                <c:pt idx="23904">
                  <c:v>-25.765625</c:v>
                </c:pt>
                <c:pt idx="23905">
                  <c:v>22.234375</c:v>
                </c:pt>
                <c:pt idx="23906">
                  <c:v>-33.765625</c:v>
                </c:pt>
                <c:pt idx="23907">
                  <c:v>-7.765625</c:v>
                </c:pt>
                <c:pt idx="23908">
                  <c:v>1.234375</c:v>
                </c:pt>
                <c:pt idx="23909">
                  <c:v>66.234375</c:v>
                </c:pt>
                <c:pt idx="23910">
                  <c:v>46.234375</c:v>
                </c:pt>
                <c:pt idx="23911">
                  <c:v>8.234375</c:v>
                </c:pt>
                <c:pt idx="23912">
                  <c:v>29.234375</c:v>
                </c:pt>
                <c:pt idx="23913">
                  <c:v>52.234375</c:v>
                </c:pt>
                <c:pt idx="23914">
                  <c:v>-121.765625</c:v>
                </c:pt>
                <c:pt idx="23915">
                  <c:v>-19.765625</c:v>
                </c:pt>
                <c:pt idx="23916">
                  <c:v>-21.765625</c:v>
                </c:pt>
                <c:pt idx="23917">
                  <c:v>58.234375</c:v>
                </c:pt>
                <c:pt idx="23918">
                  <c:v>-41.765625</c:v>
                </c:pt>
                <c:pt idx="23919">
                  <c:v>71.234375</c:v>
                </c:pt>
                <c:pt idx="23920">
                  <c:v>17.234375</c:v>
                </c:pt>
                <c:pt idx="23921">
                  <c:v>-39.765625</c:v>
                </c:pt>
                <c:pt idx="23922">
                  <c:v>-16.765625</c:v>
                </c:pt>
                <c:pt idx="23923">
                  <c:v>-73.765625</c:v>
                </c:pt>
                <c:pt idx="23924">
                  <c:v>-24.765625</c:v>
                </c:pt>
                <c:pt idx="23925">
                  <c:v>43.234375</c:v>
                </c:pt>
                <c:pt idx="23926">
                  <c:v>-13.83203125</c:v>
                </c:pt>
                <c:pt idx="23927">
                  <c:v>-37.83203125</c:v>
                </c:pt>
                <c:pt idx="23928">
                  <c:v>19.16796875</c:v>
                </c:pt>
                <c:pt idx="23929">
                  <c:v>101.1679688</c:v>
                </c:pt>
                <c:pt idx="23930">
                  <c:v>-31.83203125</c:v>
                </c:pt>
                <c:pt idx="23931">
                  <c:v>-36.83203125</c:v>
                </c:pt>
                <c:pt idx="23932">
                  <c:v>-1.83203125</c:v>
                </c:pt>
                <c:pt idx="23933">
                  <c:v>38.16796875</c:v>
                </c:pt>
                <c:pt idx="23934">
                  <c:v>45.16796875</c:v>
                </c:pt>
                <c:pt idx="23935">
                  <c:v>105.1679688</c:v>
                </c:pt>
                <c:pt idx="23936">
                  <c:v>5.16796875</c:v>
                </c:pt>
                <c:pt idx="23937">
                  <c:v>-49.83203125</c:v>
                </c:pt>
                <c:pt idx="23938">
                  <c:v>-45.83203125</c:v>
                </c:pt>
                <c:pt idx="23939">
                  <c:v>-15.83203125</c:v>
                </c:pt>
                <c:pt idx="23940">
                  <c:v>23.16796875</c:v>
                </c:pt>
                <c:pt idx="23941">
                  <c:v>-44.83203125</c:v>
                </c:pt>
                <c:pt idx="23942">
                  <c:v>10.16796875</c:v>
                </c:pt>
                <c:pt idx="23943">
                  <c:v>-103.8320312</c:v>
                </c:pt>
                <c:pt idx="23944">
                  <c:v>9.16796875</c:v>
                </c:pt>
                <c:pt idx="23945">
                  <c:v>42.16796875</c:v>
                </c:pt>
                <c:pt idx="23946">
                  <c:v>-60.83203125</c:v>
                </c:pt>
                <c:pt idx="23947">
                  <c:v>134.16796880000001</c:v>
                </c:pt>
                <c:pt idx="23948">
                  <c:v>-68.83203125</c:v>
                </c:pt>
                <c:pt idx="23949">
                  <c:v>-21.83203125</c:v>
                </c:pt>
                <c:pt idx="23950">
                  <c:v>-55.83203125</c:v>
                </c:pt>
                <c:pt idx="23951">
                  <c:v>11.16796875</c:v>
                </c:pt>
                <c:pt idx="23952">
                  <c:v>42.16796875</c:v>
                </c:pt>
                <c:pt idx="23953">
                  <c:v>-6.83203125</c:v>
                </c:pt>
                <c:pt idx="23954">
                  <c:v>-30.83203125</c:v>
                </c:pt>
                <c:pt idx="23955">
                  <c:v>-23.83203125</c:v>
                </c:pt>
                <c:pt idx="23956">
                  <c:v>-0.83203125</c:v>
                </c:pt>
                <c:pt idx="23957">
                  <c:v>-14.83203125</c:v>
                </c:pt>
                <c:pt idx="23958">
                  <c:v>-53.83203125</c:v>
                </c:pt>
                <c:pt idx="23959">
                  <c:v>60.16796875</c:v>
                </c:pt>
                <c:pt idx="23960">
                  <c:v>26.16796875</c:v>
                </c:pt>
                <c:pt idx="23961">
                  <c:v>18.16796875</c:v>
                </c:pt>
                <c:pt idx="23962">
                  <c:v>-31.83203125</c:v>
                </c:pt>
                <c:pt idx="23963">
                  <c:v>19.16796875</c:v>
                </c:pt>
                <c:pt idx="23964">
                  <c:v>-55.83203125</c:v>
                </c:pt>
                <c:pt idx="23965">
                  <c:v>31.16796875</c:v>
                </c:pt>
                <c:pt idx="23966">
                  <c:v>24.16796875</c:v>
                </c:pt>
                <c:pt idx="23967">
                  <c:v>-14.83203125</c:v>
                </c:pt>
                <c:pt idx="23968">
                  <c:v>-44.83203125</c:v>
                </c:pt>
                <c:pt idx="23969">
                  <c:v>-15.83203125</c:v>
                </c:pt>
                <c:pt idx="23970">
                  <c:v>-30.83203125</c:v>
                </c:pt>
                <c:pt idx="23971">
                  <c:v>10.16796875</c:v>
                </c:pt>
                <c:pt idx="23972">
                  <c:v>-34.83203125</c:v>
                </c:pt>
                <c:pt idx="23973">
                  <c:v>-50.83203125</c:v>
                </c:pt>
                <c:pt idx="23974">
                  <c:v>49.16796875</c:v>
                </c:pt>
                <c:pt idx="23975">
                  <c:v>-45.83203125</c:v>
                </c:pt>
                <c:pt idx="23976">
                  <c:v>50.16796875</c:v>
                </c:pt>
                <c:pt idx="23977">
                  <c:v>9.16796875</c:v>
                </c:pt>
                <c:pt idx="23978">
                  <c:v>28.12890625</c:v>
                </c:pt>
                <c:pt idx="23979">
                  <c:v>54.12890625</c:v>
                </c:pt>
                <c:pt idx="23980">
                  <c:v>0.12890625</c:v>
                </c:pt>
                <c:pt idx="23981">
                  <c:v>7.12890625</c:v>
                </c:pt>
                <c:pt idx="23982">
                  <c:v>6.12890625</c:v>
                </c:pt>
                <c:pt idx="23983">
                  <c:v>15.12890625</c:v>
                </c:pt>
                <c:pt idx="23984">
                  <c:v>0.12890625</c:v>
                </c:pt>
                <c:pt idx="23985">
                  <c:v>-15.87109375</c:v>
                </c:pt>
                <c:pt idx="23986">
                  <c:v>2.12890625</c:v>
                </c:pt>
                <c:pt idx="23987">
                  <c:v>-26.87109375</c:v>
                </c:pt>
                <c:pt idx="23988">
                  <c:v>11.12890625</c:v>
                </c:pt>
                <c:pt idx="23989">
                  <c:v>2.12890625</c:v>
                </c:pt>
                <c:pt idx="23990">
                  <c:v>60.12890625</c:v>
                </c:pt>
                <c:pt idx="23991">
                  <c:v>-5.87109375</c:v>
                </c:pt>
                <c:pt idx="23992">
                  <c:v>-48.87109375</c:v>
                </c:pt>
                <c:pt idx="23993">
                  <c:v>-61.87109375</c:v>
                </c:pt>
                <c:pt idx="23994">
                  <c:v>-11.87109375</c:v>
                </c:pt>
                <c:pt idx="23995">
                  <c:v>35.12890625</c:v>
                </c:pt>
                <c:pt idx="23996">
                  <c:v>-36.87109375</c:v>
                </c:pt>
                <c:pt idx="23997">
                  <c:v>-30.87109375</c:v>
                </c:pt>
                <c:pt idx="23998">
                  <c:v>55.12890625</c:v>
                </c:pt>
                <c:pt idx="23999">
                  <c:v>9.12890625</c:v>
                </c:pt>
                <c:pt idx="24000">
                  <c:v>-15.87109375</c:v>
                </c:pt>
                <c:pt idx="24001">
                  <c:v>-98.87109375</c:v>
                </c:pt>
                <c:pt idx="24002">
                  <c:v>-20.87109375</c:v>
                </c:pt>
                <c:pt idx="24003">
                  <c:v>10.12890625</c:v>
                </c:pt>
                <c:pt idx="24004">
                  <c:v>-21.87109375</c:v>
                </c:pt>
                <c:pt idx="24005">
                  <c:v>-38.87109375</c:v>
                </c:pt>
                <c:pt idx="24006">
                  <c:v>20.12890625</c:v>
                </c:pt>
                <c:pt idx="24007">
                  <c:v>9.12890625</c:v>
                </c:pt>
                <c:pt idx="24008">
                  <c:v>-124.8710938</c:v>
                </c:pt>
                <c:pt idx="24009">
                  <c:v>-31.87109375</c:v>
                </c:pt>
                <c:pt idx="24010">
                  <c:v>67.12890625</c:v>
                </c:pt>
                <c:pt idx="24011">
                  <c:v>11.12890625</c:v>
                </c:pt>
                <c:pt idx="24012">
                  <c:v>-4.87109375</c:v>
                </c:pt>
                <c:pt idx="24013">
                  <c:v>-24.87109375</c:v>
                </c:pt>
                <c:pt idx="24014">
                  <c:v>-113.8710938</c:v>
                </c:pt>
                <c:pt idx="24015">
                  <c:v>37.12890625</c:v>
                </c:pt>
                <c:pt idx="24016">
                  <c:v>62.12890625</c:v>
                </c:pt>
                <c:pt idx="24017">
                  <c:v>-3.87109375</c:v>
                </c:pt>
                <c:pt idx="24018">
                  <c:v>-45.87109375</c:v>
                </c:pt>
                <c:pt idx="24019">
                  <c:v>-64.87109375</c:v>
                </c:pt>
                <c:pt idx="24020">
                  <c:v>-3.87109375</c:v>
                </c:pt>
                <c:pt idx="24021">
                  <c:v>14.12890625</c:v>
                </c:pt>
                <c:pt idx="24022">
                  <c:v>-49.87109375</c:v>
                </c:pt>
                <c:pt idx="24023">
                  <c:v>-9.87109375</c:v>
                </c:pt>
                <c:pt idx="24024">
                  <c:v>-5.87109375</c:v>
                </c:pt>
                <c:pt idx="24025">
                  <c:v>-18.87109375</c:v>
                </c:pt>
                <c:pt idx="24026">
                  <c:v>11.12890625</c:v>
                </c:pt>
                <c:pt idx="24027">
                  <c:v>95.12890625</c:v>
                </c:pt>
                <c:pt idx="24028">
                  <c:v>25.12890625</c:v>
                </c:pt>
                <c:pt idx="24029">
                  <c:v>-61.87109375</c:v>
                </c:pt>
                <c:pt idx="24030">
                  <c:v>-19.87109375</c:v>
                </c:pt>
                <c:pt idx="24031">
                  <c:v>93.12890625</c:v>
                </c:pt>
                <c:pt idx="24032">
                  <c:v>33.12890625</c:v>
                </c:pt>
                <c:pt idx="24033">
                  <c:v>-14.87109375</c:v>
                </c:pt>
                <c:pt idx="24034">
                  <c:v>84.12890625</c:v>
                </c:pt>
                <c:pt idx="24035">
                  <c:v>-87.87109375</c:v>
                </c:pt>
                <c:pt idx="24036">
                  <c:v>3.12890625</c:v>
                </c:pt>
                <c:pt idx="24037">
                  <c:v>5.12890625</c:v>
                </c:pt>
                <c:pt idx="24038">
                  <c:v>42.12890625</c:v>
                </c:pt>
                <c:pt idx="24039">
                  <c:v>40.12890625</c:v>
                </c:pt>
                <c:pt idx="24040">
                  <c:v>-60.87109375</c:v>
                </c:pt>
                <c:pt idx="24041">
                  <c:v>35.12890625</c:v>
                </c:pt>
                <c:pt idx="24042">
                  <c:v>-36.66015625</c:v>
                </c:pt>
                <c:pt idx="24043">
                  <c:v>22.33984375</c:v>
                </c:pt>
                <c:pt idx="24044">
                  <c:v>-24.66015625</c:v>
                </c:pt>
                <c:pt idx="24045">
                  <c:v>21.33984375</c:v>
                </c:pt>
                <c:pt idx="24046">
                  <c:v>-17.66015625</c:v>
                </c:pt>
                <c:pt idx="24047">
                  <c:v>-9.66015625</c:v>
                </c:pt>
                <c:pt idx="24048">
                  <c:v>-66.66015625</c:v>
                </c:pt>
                <c:pt idx="24049">
                  <c:v>83.33984375</c:v>
                </c:pt>
                <c:pt idx="24050">
                  <c:v>12.33984375</c:v>
                </c:pt>
                <c:pt idx="24051">
                  <c:v>-63.66015625</c:v>
                </c:pt>
                <c:pt idx="24052">
                  <c:v>4.33984375</c:v>
                </c:pt>
                <c:pt idx="24053">
                  <c:v>-50.66015625</c:v>
                </c:pt>
                <c:pt idx="24054">
                  <c:v>62.33984375</c:v>
                </c:pt>
                <c:pt idx="24055">
                  <c:v>-7.66015625</c:v>
                </c:pt>
                <c:pt idx="24056">
                  <c:v>-43.66015625</c:v>
                </c:pt>
                <c:pt idx="24057">
                  <c:v>-30.66015625</c:v>
                </c:pt>
                <c:pt idx="24058">
                  <c:v>-20.66015625</c:v>
                </c:pt>
                <c:pt idx="24059">
                  <c:v>29.33984375</c:v>
                </c:pt>
                <c:pt idx="24060">
                  <c:v>-16.66015625</c:v>
                </c:pt>
                <c:pt idx="24061">
                  <c:v>-12.66015625</c:v>
                </c:pt>
                <c:pt idx="24062">
                  <c:v>76.33984375</c:v>
                </c:pt>
                <c:pt idx="24063">
                  <c:v>-49.66015625</c:v>
                </c:pt>
                <c:pt idx="24064">
                  <c:v>57.33984375</c:v>
                </c:pt>
                <c:pt idx="24065">
                  <c:v>-18.66015625</c:v>
                </c:pt>
                <c:pt idx="24066">
                  <c:v>-67.66015625</c:v>
                </c:pt>
                <c:pt idx="24067">
                  <c:v>-20.66015625</c:v>
                </c:pt>
                <c:pt idx="24068">
                  <c:v>14.33984375</c:v>
                </c:pt>
                <c:pt idx="24069">
                  <c:v>-48.66015625</c:v>
                </c:pt>
                <c:pt idx="24070">
                  <c:v>4.33984375</c:v>
                </c:pt>
                <c:pt idx="24071">
                  <c:v>-5.66015625</c:v>
                </c:pt>
                <c:pt idx="24072">
                  <c:v>-67.66015625</c:v>
                </c:pt>
                <c:pt idx="24073">
                  <c:v>26.33984375</c:v>
                </c:pt>
                <c:pt idx="24074">
                  <c:v>-0.66015625</c:v>
                </c:pt>
                <c:pt idx="24075">
                  <c:v>-8.66015625</c:v>
                </c:pt>
                <c:pt idx="24076">
                  <c:v>49.33984375</c:v>
                </c:pt>
                <c:pt idx="24077">
                  <c:v>-49.66015625</c:v>
                </c:pt>
                <c:pt idx="24078">
                  <c:v>62.33984375</c:v>
                </c:pt>
                <c:pt idx="24079">
                  <c:v>-24.66015625</c:v>
                </c:pt>
                <c:pt idx="24080">
                  <c:v>-79.66015625</c:v>
                </c:pt>
                <c:pt idx="24081">
                  <c:v>4.33984375</c:v>
                </c:pt>
                <c:pt idx="24082">
                  <c:v>21.33984375</c:v>
                </c:pt>
                <c:pt idx="24083">
                  <c:v>-25.66015625</c:v>
                </c:pt>
                <c:pt idx="24084">
                  <c:v>45.33984375</c:v>
                </c:pt>
                <c:pt idx="24085">
                  <c:v>28.33984375</c:v>
                </c:pt>
                <c:pt idx="24086">
                  <c:v>32.33984375</c:v>
                </c:pt>
                <c:pt idx="24087">
                  <c:v>9.33984375</c:v>
                </c:pt>
                <c:pt idx="24088">
                  <c:v>1.33984375</c:v>
                </c:pt>
                <c:pt idx="24089">
                  <c:v>29.33984375</c:v>
                </c:pt>
                <c:pt idx="24090">
                  <c:v>9.33984375</c:v>
                </c:pt>
                <c:pt idx="24091">
                  <c:v>-19.66015625</c:v>
                </c:pt>
                <c:pt idx="24092">
                  <c:v>-37.66015625</c:v>
                </c:pt>
                <c:pt idx="24093">
                  <c:v>34.33984375</c:v>
                </c:pt>
                <c:pt idx="24094">
                  <c:v>-56.66015625</c:v>
                </c:pt>
                <c:pt idx="24095">
                  <c:v>-9.66015625</c:v>
                </c:pt>
                <c:pt idx="24096">
                  <c:v>15.33984375</c:v>
                </c:pt>
                <c:pt idx="24097">
                  <c:v>54.33984375</c:v>
                </c:pt>
                <c:pt idx="24098">
                  <c:v>52.33984375</c:v>
                </c:pt>
                <c:pt idx="24099">
                  <c:v>14.33984375</c:v>
                </c:pt>
                <c:pt idx="24100">
                  <c:v>-9.66015625</c:v>
                </c:pt>
                <c:pt idx="24101">
                  <c:v>-16.66015625</c:v>
                </c:pt>
                <c:pt idx="24102">
                  <c:v>63.33984375</c:v>
                </c:pt>
                <c:pt idx="24103">
                  <c:v>-53.66015625</c:v>
                </c:pt>
                <c:pt idx="24104">
                  <c:v>32.33984375</c:v>
                </c:pt>
                <c:pt idx="24105">
                  <c:v>-1.66015625</c:v>
                </c:pt>
                <c:pt idx="24106">
                  <c:v>-107.6601562</c:v>
                </c:pt>
                <c:pt idx="24107">
                  <c:v>31.33984375</c:v>
                </c:pt>
                <c:pt idx="24108">
                  <c:v>15.33984375</c:v>
                </c:pt>
                <c:pt idx="24109">
                  <c:v>49.33984375</c:v>
                </c:pt>
                <c:pt idx="24110">
                  <c:v>31.33984375</c:v>
                </c:pt>
                <c:pt idx="24111">
                  <c:v>37.33984375</c:v>
                </c:pt>
                <c:pt idx="24112">
                  <c:v>9.33984375</c:v>
                </c:pt>
                <c:pt idx="24113">
                  <c:v>-38.66015625</c:v>
                </c:pt>
                <c:pt idx="24114">
                  <c:v>7.33984375</c:v>
                </c:pt>
                <c:pt idx="24115">
                  <c:v>-38.66015625</c:v>
                </c:pt>
                <c:pt idx="24116">
                  <c:v>-32.66015625</c:v>
                </c:pt>
                <c:pt idx="24117">
                  <c:v>15.12890625</c:v>
                </c:pt>
                <c:pt idx="24118">
                  <c:v>-42.87109375</c:v>
                </c:pt>
                <c:pt idx="24119">
                  <c:v>89.12890625</c:v>
                </c:pt>
                <c:pt idx="24120">
                  <c:v>-38.87109375</c:v>
                </c:pt>
                <c:pt idx="24121">
                  <c:v>50.12890625</c:v>
                </c:pt>
                <c:pt idx="24122">
                  <c:v>-32.87109375</c:v>
                </c:pt>
                <c:pt idx="24123">
                  <c:v>111.1289062</c:v>
                </c:pt>
                <c:pt idx="24124">
                  <c:v>20.12890625</c:v>
                </c:pt>
                <c:pt idx="24125">
                  <c:v>31.12890625</c:v>
                </c:pt>
                <c:pt idx="24126">
                  <c:v>-9.87109375</c:v>
                </c:pt>
                <c:pt idx="24127">
                  <c:v>60.12890625</c:v>
                </c:pt>
                <c:pt idx="24128">
                  <c:v>-63.87109375</c:v>
                </c:pt>
                <c:pt idx="24129">
                  <c:v>29.12890625</c:v>
                </c:pt>
                <c:pt idx="24130">
                  <c:v>-62.87109375</c:v>
                </c:pt>
                <c:pt idx="24131">
                  <c:v>22.12890625</c:v>
                </c:pt>
                <c:pt idx="24132">
                  <c:v>-8.87109375</c:v>
                </c:pt>
                <c:pt idx="24133">
                  <c:v>-28.87109375</c:v>
                </c:pt>
                <c:pt idx="24134">
                  <c:v>-43.87109375</c:v>
                </c:pt>
                <c:pt idx="24135">
                  <c:v>55.12890625</c:v>
                </c:pt>
                <c:pt idx="24136">
                  <c:v>53.12890625</c:v>
                </c:pt>
                <c:pt idx="24137">
                  <c:v>-64.87109375</c:v>
                </c:pt>
                <c:pt idx="24138">
                  <c:v>71.12890625</c:v>
                </c:pt>
                <c:pt idx="24139">
                  <c:v>73.12890625</c:v>
                </c:pt>
                <c:pt idx="24140">
                  <c:v>-74.87109375</c:v>
                </c:pt>
                <c:pt idx="24141">
                  <c:v>-18.87109375</c:v>
                </c:pt>
                <c:pt idx="24142">
                  <c:v>-32.87109375</c:v>
                </c:pt>
                <c:pt idx="24143">
                  <c:v>49.12890625</c:v>
                </c:pt>
                <c:pt idx="24144">
                  <c:v>28.12890625</c:v>
                </c:pt>
                <c:pt idx="24145">
                  <c:v>5.12890625</c:v>
                </c:pt>
                <c:pt idx="24146">
                  <c:v>33.12890625</c:v>
                </c:pt>
                <c:pt idx="24147">
                  <c:v>14.12890625</c:v>
                </c:pt>
                <c:pt idx="24148">
                  <c:v>15.12890625</c:v>
                </c:pt>
                <c:pt idx="24149">
                  <c:v>-3.87109375</c:v>
                </c:pt>
                <c:pt idx="24150">
                  <c:v>40.12890625</c:v>
                </c:pt>
                <c:pt idx="24151">
                  <c:v>-56.87109375</c:v>
                </c:pt>
                <c:pt idx="24152">
                  <c:v>-14.87109375</c:v>
                </c:pt>
                <c:pt idx="24153">
                  <c:v>-34.87109375</c:v>
                </c:pt>
                <c:pt idx="24154">
                  <c:v>-1.87109375</c:v>
                </c:pt>
                <c:pt idx="24155">
                  <c:v>86.12890625</c:v>
                </c:pt>
                <c:pt idx="24156">
                  <c:v>28.12890625</c:v>
                </c:pt>
                <c:pt idx="24157">
                  <c:v>-49.87109375</c:v>
                </c:pt>
                <c:pt idx="24158">
                  <c:v>25.12890625</c:v>
                </c:pt>
                <c:pt idx="24159">
                  <c:v>-22.87109375</c:v>
                </c:pt>
                <c:pt idx="24160">
                  <c:v>59.12890625</c:v>
                </c:pt>
                <c:pt idx="24161">
                  <c:v>-25.87109375</c:v>
                </c:pt>
                <c:pt idx="24162">
                  <c:v>74.12890625</c:v>
                </c:pt>
                <c:pt idx="24163">
                  <c:v>13.12890625</c:v>
                </c:pt>
                <c:pt idx="24164">
                  <c:v>27.12890625</c:v>
                </c:pt>
                <c:pt idx="24165">
                  <c:v>-55.87109375</c:v>
                </c:pt>
                <c:pt idx="24166">
                  <c:v>89.12890625</c:v>
                </c:pt>
                <c:pt idx="24167">
                  <c:v>-37.87109375</c:v>
                </c:pt>
                <c:pt idx="24168">
                  <c:v>-26.87109375</c:v>
                </c:pt>
                <c:pt idx="24169">
                  <c:v>69.12890625</c:v>
                </c:pt>
                <c:pt idx="24170">
                  <c:v>43.12890625</c:v>
                </c:pt>
                <c:pt idx="24171">
                  <c:v>-13.87109375</c:v>
                </c:pt>
                <c:pt idx="24172">
                  <c:v>38.12890625</c:v>
                </c:pt>
                <c:pt idx="24173">
                  <c:v>13.12890625</c:v>
                </c:pt>
                <c:pt idx="24174">
                  <c:v>107.1289062</c:v>
                </c:pt>
                <c:pt idx="24175">
                  <c:v>-39.87109375</c:v>
                </c:pt>
                <c:pt idx="24176">
                  <c:v>79.1875</c:v>
                </c:pt>
                <c:pt idx="24177">
                  <c:v>-5.8125</c:v>
                </c:pt>
                <c:pt idx="24178">
                  <c:v>-57.8125</c:v>
                </c:pt>
                <c:pt idx="24179">
                  <c:v>-27.8125</c:v>
                </c:pt>
                <c:pt idx="24180">
                  <c:v>32.1875</c:v>
                </c:pt>
                <c:pt idx="24181">
                  <c:v>-12.8125</c:v>
                </c:pt>
                <c:pt idx="24182">
                  <c:v>40.1875</c:v>
                </c:pt>
                <c:pt idx="24183">
                  <c:v>39.1875</c:v>
                </c:pt>
                <c:pt idx="24184">
                  <c:v>-70.8125</c:v>
                </c:pt>
                <c:pt idx="24185">
                  <c:v>-73.8125</c:v>
                </c:pt>
                <c:pt idx="24186">
                  <c:v>26.1875</c:v>
                </c:pt>
                <c:pt idx="24187">
                  <c:v>31.1875</c:v>
                </c:pt>
                <c:pt idx="24188">
                  <c:v>-110.8125</c:v>
                </c:pt>
                <c:pt idx="24189">
                  <c:v>2.1875</c:v>
                </c:pt>
                <c:pt idx="24190">
                  <c:v>-15.8125</c:v>
                </c:pt>
                <c:pt idx="24191">
                  <c:v>-35.8125</c:v>
                </c:pt>
                <c:pt idx="24192">
                  <c:v>-2.8125</c:v>
                </c:pt>
                <c:pt idx="24193">
                  <c:v>15.1875</c:v>
                </c:pt>
                <c:pt idx="24194">
                  <c:v>-75.8125</c:v>
                </c:pt>
                <c:pt idx="24195">
                  <c:v>23.1875</c:v>
                </c:pt>
                <c:pt idx="24196">
                  <c:v>-72.8125</c:v>
                </c:pt>
                <c:pt idx="24197">
                  <c:v>0.1875</c:v>
                </c:pt>
                <c:pt idx="24198">
                  <c:v>-40.8125</c:v>
                </c:pt>
                <c:pt idx="24199">
                  <c:v>80.1875</c:v>
                </c:pt>
                <c:pt idx="24200">
                  <c:v>-38.8125</c:v>
                </c:pt>
                <c:pt idx="24201">
                  <c:v>-10.8125</c:v>
                </c:pt>
                <c:pt idx="24202">
                  <c:v>70.1875</c:v>
                </c:pt>
                <c:pt idx="24203">
                  <c:v>89.1875</c:v>
                </c:pt>
                <c:pt idx="24204">
                  <c:v>53.1875</c:v>
                </c:pt>
                <c:pt idx="24205">
                  <c:v>-82.8125</c:v>
                </c:pt>
                <c:pt idx="24206">
                  <c:v>68.1875</c:v>
                </c:pt>
                <c:pt idx="24207">
                  <c:v>-13.8125</c:v>
                </c:pt>
                <c:pt idx="24208">
                  <c:v>42.1875</c:v>
                </c:pt>
                <c:pt idx="24209">
                  <c:v>8.1875</c:v>
                </c:pt>
                <c:pt idx="24210">
                  <c:v>-23.8125</c:v>
                </c:pt>
                <c:pt idx="24211">
                  <c:v>57.1875</c:v>
                </c:pt>
                <c:pt idx="24212">
                  <c:v>50.1875</c:v>
                </c:pt>
                <c:pt idx="24213">
                  <c:v>76.1875</c:v>
                </c:pt>
                <c:pt idx="24214">
                  <c:v>-14.8125</c:v>
                </c:pt>
                <c:pt idx="24215">
                  <c:v>45.1875</c:v>
                </c:pt>
                <c:pt idx="24216">
                  <c:v>31.1875</c:v>
                </c:pt>
                <c:pt idx="24217">
                  <c:v>-49.8125</c:v>
                </c:pt>
                <c:pt idx="24218">
                  <c:v>50.1875</c:v>
                </c:pt>
                <c:pt idx="24219">
                  <c:v>17.1875</c:v>
                </c:pt>
                <c:pt idx="24220">
                  <c:v>-0.8125</c:v>
                </c:pt>
                <c:pt idx="24221">
                  <c:v>-42.8125</c:v>
                </c:pt>
                <c:pt idx="24222">
                  <c:v>-58.8125</c:v>
                </c:pt>
                <c:pt idx="24223">
                  <c:v>0.1875</c:v>
                </c:pt>
                <c:pt idx="24224">
                  <c:v>18.1875</c:v>
                </c:pt>
                <c:pt idx="24225">
                  <c:v>-32.8125</c:v>
                </c:pt>
                <c:pt idx="24226">
                  <c:v>85.1875</c:v>
                </c:pt>
                <c:pt idx="24227">
                  <c:v>44.1875</c:v>
                </c:pt>
                <c:pt idx="24228">
                  <c:v>-6.8125</c:v>
                </c:pt>
                <c:pt idx="24229">
                  <c:v>-16.8125</c:v>
                </c:pt>
                <c:pt idx="24230">
                  <c:v>-26.8125</c:v>
                </c:pt>
                <c:pt idx="24231">
                  <c:v>-27.8125</c:v>
                </c:pt>
                <c:pt idx="24232">
                  <c:v>-39.75390625</c:v>
                </c:pt>
                <c:pt idx="24233">
                  <c:v>-4.75390625</c:v>
                </c:pt>
                <c:pt idx="24234">
                  <c:v>7.24609375</c:v>
                </c:pt>
                <c:pt idx="24235">
                  <c:v>-14.75390625</c:v>
                </c:pt>
                <c:pt idx="24236">
                  <c:v>113.2460938</c:v>
                </c:pt>
                <c:pt idx="24237">
                  <c:v>10.24609375</c:v>
                </c:pt>
                <c:pt idx="24238">
                  <c:v>14.24609375</c:v>
                </c:pt>
                <c:pt idx="24239">
                  <c:v>-61.75390625</c:v>
                </c:pt>
                <c:pt idx="24240">
                  <c:v>5.24609375</c:v>
                </c:pt>
                <c:pt idx="24241">
                  <c:v>70.24609375</c:v>
                </c:pt>
                <c:pt idx="24242">
                  <c:v>56.24609375</c:v>
                </c:pt>
                <c:pt idx="24243">
                  <c:v>66.24609375</c:v>
                </c:pt>
                <c:pt idx="24244">
                  <c:v>25.24609375</c:v>
                </c:pt>
                <c:pt idx="24245">
                  <c:v>9.24609375</c:v>
                </c:pt>
                <c:pt idx="24246">
                  <c:v>2.24609375</c:v>
                </c:pt>
                <c:pt idx="24247">
                  <c:v>46.24609375</c:v>
                </c:pt>
                <c:pt idx="24248">
                  <c:v>-38.75390625</c:v>
                </c:pt>
                <c:pt idx="24249">
                  <c:v>-20.75390625</c:v>
                </c:pt>
                <c:pt idx="24250">
                  <c:v>34.24609375</c:v>
                </c:pt>
                <c:pt idx="24251">
                  <c:v>-11.75390625</c:v>
                </c:pt>
                <c:pt idx="24252">
                  <c:v>113.2460938</c:v>
                </c:pt>
                <c:pt idx="24253">
                  <c:v>45.24609375</c:v>
                </c:pt>
                <c:pt idx="24254">
                  <c:v>-19.75390625</c:v>
                </c:pt>
                <c:pt idx="24255">
                  <c:v>-85.75390625</c:v>
                </c:pt>
                <c:pt idx="24256">
                  <c:v>7.24609375</c:v>
                </c:pt>
                <c:pt idx="24257">
                  <c:v>-41.75390625</c:v>
                </c:pt>
                <c:pt idx="24258">
                  <c:v>-19.75390625</c:v>
                </c:pt>
                <c:pt idx="24259">
                  <c:v>30.24609375</c:v>
                </c:pt>
                <c:pt idx="24260">
                  <c:v>2.24609375</c:v>
                </c:pt>
                <c:pt idx="24261">
                  <c:v>39.24609375</c:v>
                </c:pt>
                <c:pt idx="24262">
                  <c:v>-26.75390625</c:v>
                </c:pt>
                <c:pt idx="24263">
                  <c:v>-51.75390625</c:v>
                </c:pt>
                <c:pt idx="24264">
                  <c:v>5.24609375</c:v>
                </c:pt>
                <c:pt idx="24265">
                  <c:v>-75.75390625</c:v>
                </c:pt>
                <c:pt idx="24266">
                  <c:v>5.24609375</c:v>
                </c:pt>
                <c:pt idx="24267">
                  <c:v>12.24609375</c:v>
                </c:pt>
                <c:pt idx="24268">
                  <c:v>32.24609375</c:v>
                </c:pt>
                <c:pt idx="24269">
                  <c:v>25.24609375</c:v>
                </c:pt>
                <c:pt idx="24270">
                  <c:v>-9.75390625</c:v>
                </c:pt>
                <c:pt idx="24271">
                  <c:v>-73.75390625</c:v>
                </c:pt>
                <c:pt idx="24272">
                  <c:v>-7.75390625</c:v>
                </c:pt>
                <c:pt idx="24273">
                  <c:v>-61.75390625</c:v>
                </c:pt>
                <c:pt idx="24274">
                  <c:v>7.24609375</c:v>
                </c:pt>
                <c:pt idx="24275">
                  <c:v>-15.75390625</c:v>
                </c:pt>
                <c:pt idx="24276">
                  <c:v>85.24609375</c:v>
                </c:pt>
                <c:pt idx="24277">
                  <c:v>8.24609375</c:v>
                </c:pt>
                <c:pt idx="24278">
                  <c:v>10.24609375</c:v>
                </c:pt>
                <c:pt idx="24279">
                  <c:v>-24.75390625</c:v>
                </c:pt>
                <c:pt idx="24280">
                  <c:v>-17.05859375</c:v>
                </c:pt>
                <c:pt idx="24281">
                  <c:v>16.94140625</c:v>
                </c:pt>
                <c:pt idx="24282">
                  <c:v>30.94140625</c:v>
                </c:pt>
                <c:pt idx="24283">
                  <c:v>-19.05859375</c:v>
                </c:pt>
                <c:pt idx="24284">
                  <c:v>-21.05859375</c:v>
                </c:pt>
                <c:pt idx="24285">
                  <c:v>-99.05859375</c:v>
                </c:pt>
                <c:pt idx="24286">
                  <c:v>31.94140625</c:v>
                </c:pt>
                <c:pt idx="24287">
                  <c:v>46.94140625</c:v>
                </c:pt>
                <c:pt idx="24288">
                  <c:v>-65.05859375</c:v>
                </c:pt>
                <c:pt idx="24289">
                  <c:v>50.94140625</c:v>
                </c:pt>
                <c:pt idx="24290">
                  <c:v>-52.05859375</c:v>
                </c:pt>
                <c:pt idx="24291">
                  <c:v>-12.05859375</c:v>
                </c:pt>
                <c:pt idx="24292">
                  <c:v>10.94140625</c:v>
                </c:pt>
                <c:pt idx="24293">
                  <c:v>-37.05859375</c:v>
                </c:pt>
                <c:pt idx="24294">
                  <c:v>21.94140625</c:v>
                </c:pt>
                <c:pt idx="24295">
                  <c:v>39.94140625</c:v>
                </c:pt>
                <c:pt idx="24296">
                  <c:v>20.94140625</c:v>
                </c:pt>
                <c:pt idx="24297">
                  <c:v>1.94140625</c:v>
                </c:pt>
                <c:pt idx="24298">
                  <c:v>13.94140625</c:v>
                </c:pt>
                <c:pt idx="24299">
                  <c:v>-57.05859375</c:v>
                </c:pt>
                <c:pt idx="24300">
                  <c:v>-50.05859375</c:v>
                </c:pt>
                <c:pt idx="24301">
                  <c:v>-21.05859375</c:v>
                </c:pt>
                <c:pt idx="24302">
                  <c:v>51.94140625</c:v>
                </c:pt>
                <c:pt idx="24303">
                  <c:v>20.94140625</c:v>
                </c:pt>
                <c:pt idx="24304">
                  <c:v>-14.05859375</c:v>
                </c:pt>
                <c:pt idx="24305">
                  <c:v>-5.05859375</c:v>
                </c:pt>
                <c:pt idx="24306">
                  <c:v>-24.05859375</c:v>
                </c:pt>
                <c:pt idx="24307">
                  <c:v>-9.05859375</c:v>
                </c:pt>
                <c:pt idx="24308">
                  <c:v>-63.05859375</c:v>
                </c:pt>
                <c:pt idx="24309">
                  <c:v>-28.05859375</c:v>
                </c:pt>
                <c:pt idx="24310">
                  <c:v>-2.05859375</c:v>
                </c:pt>
                <c:pt idx="24311">
                  <c:v>-46.05859375</c:v>
                </c:pt>
                <c:pt idx="24312">
                  <c:v>-97.05859375</c:v>
                </c:pt>
                <c:pt idx="24313">
                  <c:v>44.94140625</c:v>
                </c:pt>
                <c:pt idx="24314">
                  <c:v>76.94140625</c:v>
                </c:pt>
                <c:pt idx="24315">
                  <c:v>13.94140625</c:v>
                </c:pt>
                <c:pt idx="24316">
                  <c:v>-63.05859375</c:v>
                </c:pt>
                <c:pt idx="24317">
                  <c:v>46.94140625</c:v>
                </c:pt>
                <c:pt idx="24318">
                  <c:v>-76.05859375</c:v>
                </c:pt>
                <c:pt idx="24319">
                  <c:v>-23.05859375</c:v>
                </c:pt>
                <c:pt idx="24320">
                  <c:v>46.94140625</c:v>
                </c:pt>
                <c:pt idx="24321">
                  <c:v>0.94140625</c:v>
                </c:pt>
                <c:pt idx="24322">
                  <c:v>46.94140625</c:v>
                </c:pt>
                <c:pt idx="24323">
                  <c:v>-18.05859375</c:v>
                </c:pt>
                <c:pt idx="24324">
                  <c:v>59.94140625</c:v>
                </c:pt>
                <c:pt idx="24325">
                  <c:v>48.94140625</c:v>
                </c:pt>
                <c:pt idx="24326">
                  <c:v>-9.05859375</c:v>
                </c:pt>
                <c:pt idx="24327">
                  <c:v>15.94140625</c:v>
                </c:pt>
                <c:pt idx="24328">
                  <c:v>-19.05859375</c:v>
                </c:pt>
                <c:pt idx="24329">
                  <c:v>-90.05859375</c:v>
                </c:pt>
                <c:pt idx="24330">
                  <c:v>-2.765625</c:v>
                </c:pt>
                <c:pt idx="24331">
                  <c:v>-99.765625</c:v>
                </c:pt>
                <c:pt idx="24332">
                  <c:v>-40.765625</c:v>
                </c:pt>
                <c:pt idx="24333">
                  <c:v>-61.765625</c:v>
                </c:pt>
                <c:pt idx="24334">
                  <c:v>11.234375</c:v>
                </c:pt>
                <c:pt idx="24335">
                  <c:v>10.234375</c:v>
                </c:pt>
                <c:pt idx="24336">
                  <c:v>-38.765625</c:v>
                </c:pt>
                <c:pt idx="24337">
                  <c:v>8.234375</c:v>
                </c:pt>
                <c:pt idx="24338">
                  <c:v>14.234375</c:v>
                </c:pt>
                <c:pt idx="24339">
                  <c:v>-27.765625</c:v>
                </c:pt>
                <c:pt idx="24340">
                  <c:v>24.234375</c:v>
                </c:pt>
                <c:pt idx="24341">
                  <c:v>24.234375</c:v>
                </c:pt>
                <c:pt idx="24342">
                  <c:v>-16.765625</c:v>
                </c:pt>
                <c:pt idx="24343">
                  <c:v>14.234375</c:v>
                </c:pt>
                <c:pt idx="24344">
                  <c:v>44.234375</c:v>
                </c:pt>
                <c:pt idx="24345">
                  <c:v>27.234375</c:v>
                </c:pt>
                <c:pt idx="24346">
                  <c:v>-53.765625</c:v>
                </c:pt>
                <c:pt idx="24347">
                  <c:v>-8.765625</c:v>
                </c:pt>
                <c:pt idx="24348">
                  <c:v>13.234375</c:v>
                </c:pt>
                <c:pt idx="24349">
                  <c:v>72.234375</c:v>
                </c:pt>
                <c:pt idx="24350">
                  <c:v>-56.765625</c:v>
                </c:pt>
                <c:pt idx="24351">
                  <c:v>35.234375</c:v>
                </c:pt>
                <c:pt idx="24352">
                  <c:v>47.234375</c:v>
                </c:pt>
                <c:pt idx="24353">
                  <c:v>11.234375</c:v>
                </c:pt>
                <c:pt idx="24354">
                  <c:v>-26.765625</c:v>
                </c:pt>
                <c:pt idx="24355">
                  <c:v>66.234375</c:v>
                </c:pt>
                <c:pt idx="24356">
                  <c:v>15.234375</c:v>
                </c:pt>
                <c:pt idx="24357">
                  <c:v>-45.765625</c:v>
                </c:pt>
                <c:pt idx="24358">
                  <c:v>64.234375</c:v>
                </c:pt>
                <c:pt idx="24359">
                  <c:v>-88.765625</c:v>
                </c:pt>
                <c:pt idx="24360">
                  <c:v>-41.765625</c:v>
                </c:pt>
                <c:pt idx="24361">
                  <c:v>21.234375</c:v>
                </c:pt>
                <c:pt idx="24362">
                  <c:v>-19.765625</c:v>
                </c:pt>
                <c:pt idx="24363">
                  <c:v>-4.765625</c:v>
                </c:pt>
                <c:pt idx="24364">
                  <c:v>-12.765625</c:v>
                </c:pt>
                <c:pt idx="24365">
                  <c:v>-43.765625</c:v>
                </c:pt>
                <c:pt idx="24366">
                  <c:v>70.234375</c:v>
                </c:pt>
                <c:pt idx="24367">
                  <c:v>20.234375</c:v>
                </c:pt>
                <c:pt idx="24368">
                  <c:v>108.234375</c:v>
                </c:pt>
                <c:pt idx="24369">
                  <c:v>31.234375</c:v>
                </c:pt>
                <c:pt idx="24370">
                  <c:v>32.234375</c:v>
                </c:pt>
                <c:pt idx="24371">
                  <c:v>-35.765625</c:v>
                </c:pt>
                <c:pt idx="24372">
                  <c:v>24.234375</c:v>
                </c:pt>
                <c:pt idx="24373">
                  <c:v>18.234375</c:v>
                </c:pt>
                <c:pt idx="24374">
                  <c:v>6.234375</c:v>
                </c:pt>
                <c:pt idx="24375">
                  <c:v>76.234375</c:v>
                </c:pt>
                <c:pt idx="24376">
                  <c:v>-10.765625</c:v>
                </c:pt>
                <c:pt idx="24377">
                  <c:v>-26.765625</c:v>
                </c:pt>
                <c:pt idx="24378">
                  <c:v>20.234375</c:v>
                </c:pt>
                <c:pt idx="24379">
                  <c:v>69.234375</c:v>
                </c:pt>
                <c:pt idx="24380">
                  <c:v>-37.765625</c:v>
                </c:pt>
                <c:pt idx="24381">
                  <c:v>-11.765625</c:v>
                </c:pt>
                <c:pt idx="24382">
                  <c:v>47.234375</c:v>
                </c:pt>
                <c:pt idx="24383">
                  <c:v>3.234375</c:v>
                </c:pt>
                <c:pt idx="24384">
                  <c:v>17.234375</c:v>
                </c:pt>
                <c:pt idx="24385">
                  <c:v>20.234375</c:v>
                </c:pt>
                <c:pt idx="24386">
                  <c:v>-61.765625</c:v>
                </c:pt>
                <c:pt idx="24387">
                  <c:v>-36.765625</c:v>
                </c:pt>
                <c:pt idx="24388">
                  <c:v>65.234375</c:v>
                </c:pt>
                <c:pt idx="24389">
                  <c:v>52.234375</c:v>
                </c:pt>
                <c:pt idx="24390">
                  <c:v>-69.765625</c:v>
                </c:pt>
                <c:pt idx="24391">
                  <c:v>-35.765625</c:v>
                </c:pt>
                <c:pt idx="24392">
                  <c:v>-9.765625</c:v>
                </c:pt>
                <c:pt idx="24393">
                  <c:v>-19.765625</c:v>
                </c:pt>
                <c:pt idx="24394">
                  <c:v>-50.765625</c:v>
                </c:pt>
                <c:pt idx="24395">
                  <c:v>52.16796875</c:v>
                </c:pt>
                <c:pt idx="24396">
                  <c:v>27.16796875</c:v>
                </c:pt>
                <c:pt idx="24397">
                  <c:v>-22.83203125</c:v>
                </c:pt>
                <c:pt idx="24398">
                  <c:v>-11.83203125</c:v>
                </c:pt>
                <c:pt idx="24399">
                  <c:v>-48.83203125</c:v>
                </c:pt>
                <c:pt idx="24400">
                  <c:v>71.16796875</c:v>
                </c:pt>
                <c:pt idx="24401">
                  <c:v>34.16796875</c:v>
                </c:pt>
                <c:pt idx="24402">
                  <c:v>80.16796875</c:v>
                </c:pt>
                <c:pt idx="24403">
                  <c:v>-30.83203125</c:v>
                </c:pt>
                <c:pt idx="24404">
                  <c:v>72.16796875</c:v>
                </c:pt>
                <c:pt idx="24405">
                  <c:v>-3.83203125</c:v>
                </c:pt>
                <c:pt idx="24406">
                  <c:v>-73.83203125</c:v>
                </c:pt>
                <c:pt idx="24407">
                  <c:v>-82.83203125</c:v>
                </c:pt>
                <c:pt idx="24408">
                  <c:v>27.16796875</c:v>
                </c:pt>
                <c:pt idx="24409">
                  <c:v>117.1679688</c:v>
                </c:pt>
                <c:pt idx="24410">
                  <c:v>35.16796875</c:v>
                </c:pt>
                <c:pt idx="24411">
                  <c:v>24.16796875</c:v>
                </c:pt>
                <c:pt idx="24412">
                  <c:v>-3.83203125</c:v>
                </c:pt>
                <c:pt idx="24413">
                  <c:v>-17.83203125</c:v>
                </c:pt>
                <c:pt idx="24414">
                  <c:v>-12.83203125</c:v>
                </c:pt>
                <c:pt idx="24415">
                  <c:v>14.16796875</c:v>
                </c:pt>
                <c:pt idx="24416">
                  <c:v>-27.83203125</c:v>
                </c:pt>
                <c:pt idx="24417">
                  <c:v>-12.83203125</c:v>
                </c:pt>
                <c:pt idx="24418">
                  <c:v>-8.83203125</c:v>
                </c:pt>
                <c:pt idx="24419">
                  <c:v>34.16796875</c:v>
                </c:pt>
                <c:pt idx="24420">
                  <c:v>-46.83203125</c:v>
                </c:pt>
                <c:pt idx="24421">
                  <c:v>-54.83203125</c:v>
                </c:pt>
                <c:pt idx="24422">
                  <c:v>43.16796875</c:v>
                </c:pt>
                <c:pt idx="24423">
                  <c:v>-78.83203125</c:v>
                </c:pt>
                <c:pt idx="24424">
                  <c:v>-71.83203125</c:v>
                </c:pt>
                <c:pt idx="24425">
                  <c:v>-40.83203125</c:v>
                </c:pt>
                <c:pt idx="24426">
                  <c:v>-66.83203125</c:v>
                </c:pt>
                <c:pt idx="24427">
                  <c:v>24.16796875</c:v>
                </c:pt>
                <c:pt idx="24428">
                  <c:v>110.1679688</c:v>
                </c:pt>
                <c:pt idx="24429">
                  <c:v>4.16796875</c:v>
                </c:pt>
                <c:pt idx="24430">
                  <c:v>18.16796875</c:v>
                </c:pt>
                <c:pt idx="24431">
                  <c:v>-2.83203125</c:v>
                </c:pt>
                <c:pt idx="24432">
                  <c:v>36.16796875</c:v>
                </c:pt>
                <c:pt idx="24433">
                  <c:v>-43.83203125</c:v>
                </c:pt>
                <c:pt idx="24434">
                  <c:v>24.16796875</c:v>
                </c:pt>
                <c:pt idx="24435">
                  <c:v>-25.83203125</c:v>
                </c:pt>
                <c:pt idx="24436">
                  <c:v>-21.83203125</c:v>
                </c:pt>
                <c:pt idx="24437">
                  <c:v>36.12890625</c:v>
                </c:pt>
                <c:pt idx="24438">
                  <c:v>1.12890625</c:v>
                </c:pt>
                <c:pt idx="24439">
                  <c:v>-56.87109375</c:v>
                </c:pt>
                <c:pt idx="24440">
                  <c:v>-7.87109375</c:v>
                </c:pt>
                <c:pt idx="24441">
                  <c:v>-54.87109375</c:v>
                </c:pt>
                <c:pt idx="24442">
                  <c:v>111.1289062</c:v>
                </c:pt>
                <c:pt idx="24443">
                  <c:v>-31.87109375</c:v>
                </c:pt>
                <c:pt idx="24444">
                  <c:v>18.12890625</c:v>
                </c:pt>
                <c:pt idx="24445">
                  <c:v>14.12890625</c:v>
                </c:pt>
                <c:pt idx="24446">
                  <c:v>-57.87109375</c:v>
                </c:pt>
                <c:pt idx="24447">
                  <c:v>35.12890625</c:v>
                </c:pt>
                <c:pt idx="24448">
                  <c:v>-38.87109375</c:v>
                </c:pt>
                <c:pt idx="24449">
                  <c:v>25.12890625</c:v>
                </c:pt>
                <c:pt idx="24450">
                  <c:v>39.12890625</c:v>
                </c:pt>
                <c:pt idx="24451">
                  <c:v>-51.87109375</c:v>
                </c:pt>
                <c:pt idx="24452">
                  <c:v>127.1289062</c:v>
                </c:pt>
                <c:pt idx="24453">
                  <c:v>2.12890625</c:v>
                </c:pt>
                <c:pt idx="24454">
                  <c:v>10.12890625</c:v>
                </c:pt>
                <c:pt idx="24455">
                  <c:v>85.12890625</c:v>
                </c:pt>
                <c:pt idx="24456">
                  <c:v>-53.87109375</c:v>
                </c:pt>
                <c:pt idx="24457">
                  <c:v>93.12890625</c:v>
                </c:pt>
                <c:pt idx="24458">
                  <c:v>-11.87109375</c:v>
                </c:pt>
                <c:pt idx="24459">
                  <c:v>-1.87109375</c:v>
                </c:pt>
                <c:pt idx="24460">
                  <c:v>41.12890625</c:v>
                </c:pt>
                <c:pt idx="24461">
                  <c:v>31.12890625</c:v>
                </c:pt>
                <c:pt idx="24462">
                  <c:v>7.12890625</c:v>
                </c:pt>
                <c:pt idx="24463">
                  <c:v>-50.87109375</c:v>
                </c:pt>
                <c:pt idx="24464">
                  <c:v>-31.87109375</c:v>
                </c:pt>
                <c:pt idx="24465">
                  <c:v>-3.87109375</c:v>
                </c:pt>
                <c:pt idx="24466">
                  <c:v>98.12890625</c:v>
                </c:pt>
                <c:pt idx="24467">
                  <c:v>53.12890625</c:v>
                </c:pt>
                <c:pt idx="24468">
                  <c:v>-8.87109375</c:v>
                </c:pt>
                <c:pt idx="24469">
                  <c:v>63.12890625</c:v>
                </c:pt>
                <c:pt idx="24470">
                  <c:v>15.12890625</c:v>
                </c:pt>
                <c:pt idx="24471">
                  <c:v>-24.87109375</c:v>
                </c:pt>
                <c:pt idx="24472">
                  <c:v>-11.87109375</c:v>
                </c:pt>
                <c:pt idx="24473">
                  <c:v>-33.87109375</c:v>
                </c:pt>
                <c:pt idx="24474">
                  <c:v>110.1289062</c:v>
                </c:pt>
                <c:pt idx="24475">
                  <c:v>-3.87109375</c:v>
                </c:pt>
                <c:pt idx="24476">
                  <c:v>-2.87109375</c:v>
                </c:pt>
                <c:pt idx="24477">
                  <c:v>-107.8710938</c:v>
                </c:pt>
                <c:pt idx="24478">
                  <c:v>-12.87109375</c:v>
                </c:pt>
                <c:pt idx="24479">
                  <c:v>53.12890625</c:v>
                </c:pt>
                <c:pt idx="24480">
                  <c:v>-1.87109375</c:v>
                </c:pt>
                <c:pt idx="24481">
                  <c:v>-27.87109375</c:v>
                </c:pt>
                <c:pt idx="24482">
                  <c:v>-100.8710938</c:v>
                </c:pt>
                <c:pt idx="24483">
                  <c:v>-76.87109375</c:v>
                </c:pt>
                <c:pt idx="24484">
                  <c:v>6.12890625</c:v>
                </c:pt>
                <c:pt idx="24485">
                  <c:v>44.12890625</c:v>
                </c:pt>
                <c:pt idx="24486">
                  <c:v>42.12890625</c:v>
                </c:pt>
                <c:pt idx="24487">
                  <c:v>-21.87109375</c:v>
                </c:pt>
                <c:pt idx="24488">
                  <c:v>-40.87109375</c:v>
                </c:pt>
                <c:pt idx="24489">
                  <c:v>-50.87109375</c:v>
                </c:pt>
                <c:pt idx="24490">
                  <c:v>-3.87109375</c:v>
                </c:pt>
                <c:pt idx="24491">
                  <c:v>15.33984375</c:v>
                </c:pt>
                <c:pt idx="24492">
                  <c:v>48.33984375</c:v>
                </c:pt>
                <c:pt idx="24493">
                  <c:v>-33.66015625</c:v>
                </c:pt>
                <c:pt idx="24494">
                  <c:v>25.33984375</c:v>
                </c:pt>
                <c:pt idx="24495">
                  <c:v>56.33984375</c:v>
                </c:pt>
                <c:pt idx="24496">
                  <c:v>1.33984375</c:v>
                </c:pt>
                <c:pt idx="24497">
                  <c:v>42.33984375</c:v>
                </c:pt>
                <c:pt idx="24498">
                  <c:v>33.33984375</c:v>
                </c:pt>
                <c:pt idx="24499">
                  <c:v>-3.66015625</c:v>
                </c:pt>
                <c:pt idx="24500">
                  <c:v>-23.66015625</c:v>
                </c:pt>
                <c:pt idx="24501">
                  <c:v>-16.66015625</c:v>
                </c:pt>
                <c:pt idx="24502">
                  <c:v>-45.66015625</c:v>
                </c:pt>
                <c:pt idx="24503">
                  <c:v>21.33984375</c:v>
                </c:pt>
                <c:pt idx="24504">
                  <c:v>-32.66015625</c:v>
                </c:pt>
                <c:pt idx="24505">
                  <c:v>26.33984375</c:v>
                </c:pt>
                <c:pt idx="24506">
                  <c:v>-50.66015625</c:v>
                </c:pt>
                <c:pt idx="24507">
                  <c:v>22.33984375</c:v>
                </c:pt>
                <c:pt idx="24508">
                  <c:v>-5.66015625</c:v>
                </c:pt>
                <c:pt idx="24509">
                  <c:v>24.33984375</c:v>
                </c:pt>
                <c:pt idx="24510">
                  <c:v>-51.66015625</c:v>
                </c:pt>
                <c:pt idx="24511">
                  <c:v>51.33984375</c:v>
                </c:pt>
                <c:pt idx="24512">
                  <c:v>35.33984375</c:v>
                </c:pt>
                <c:pt idx="24513">
                  <c:v>-88.66015625</c:v>
                </c:pt>
                <c:pt idx="24514">
                  <c:v>31.33984375</c:v>
                </c:pt>
                <c:pt idx="24515">
                  <c:v>15.33984375</c:v>
                </c:pt>
                <c:pt idx="24516">
                  <c:v>15.33984375</c:v>
                </c:pt>
                <c:pt idx="24517">
                  <c:v>11.33984375</c:v>
                </c:pt>
                <c:pt idx="24518">
                  <c:v>96.33984375</c:v>
                </c:pt>
                <c:pt idx="24519">
                  <c:v>-22.66015625</c:v>
                </c:pt>
                <c:pt idx="24520">
                  <c:v>-54.66015625</c:v>
                </c:pt>
                <c:pt idx="24521">
                  <c:v>43.33984375</c:v>
                </c:pt>
                <c:pt idx="24522">
                  <c:v>-54.66015625</c:v>
                </c:pt>
                <c:pt idx="24523">
                  <c:v>48.33984375</c:v>
                </c:pt>
                <c:pt idx="24524">
                  <c:v>-67.66015625</c:v>
                </c:pt>
                <c:pt idx="24525">
                  <c:v>2.33984375</c:v>
                </c:pt>
                <c:pt idx="24526">
                  <c:v>5.33984375</c:v>
                </c:pt>
                <c:pt idx="24527">
                  <c:v>-23.66015625</c:v>
                </c:pt>
                <c:pt idx="24528">
                  <c:v>76.33984375</c:v>
                </c:pt>
                <c:pt idx="24529">
                  <c:v>78.33984375</c:v>
                </c:pt>
                <c:pt idx="24530">
                  <c:v>8.33984375</c:v>
                </c:pt>
                <c:pt idx="24531">
                  <c:v>-40.66015625</c:v>
                </c:pt>
                <c:pt idx="24532">
                  <c:v>36.33984375</c:v>
                </c:pt>
                <c:pt idx="24533">
                  <c:v>40.33984375</c:v>
                </c:pt>
                <c:pt idx="24534">
                  <c:v>-22.66015625</c:v>
                </c:pt>
                <c:pt idx="24535">
                  <c:v>-37.66015625</c:v>
                </c:pt>
                <c:pt idx="24536">
                  <c:v>4.33984375</c:v>
                </c:pt>
                <c:pt idx="24537">
                  <c:v>-58.66015625</c:v>
                </c:pt>
                <c:pt idx="24538">
                  <c:v>-50.66015625</c:v>
                </c:pt>
                <c:pt idx="24539">
                  <c:v>-51.66015625</c:v>
                </c:pt>
                <c:pt idx="24540">
                  <c:v>-0.66015625</c:v>
                </c:pt>
                <c:pt idx="24541">
                  <c:v>3.33984375</c:v>
                </c:pt>
                <c:pt idx="24542">
                  <c:v>6.33984375</c:v>
                </c:pt>
                <c:pt idx="24543">
                  <c:v>23.33984375</c:v>
                </c:pt>
                <c:pt idx="24544">
                  <c:v>22.33984375</c:v>
                </c:pt>
                <c:pt idx="24545">
                  <c:v>-26.66015625</c:v>
                </c:pt>
                <c:pt idx="24546">
                  <c:v>43.33984375</c:v>
                </c:pt>
                <c:pt idx="24547">
                  <c:v>-13.66015625</c:v>
                </c:pt>
                <c:pt idx="24548">
                  <c:v>-19.66015625</c:v>
                </c:pt>
                <c:pt idx="24549">
                  <c:v>-32.66015625</c:v>
                </c:pt>
                <c:pt idx="24550">
                  <c:v>-1.66015625</c:v>
                </c:pt>
                <c:pt idx="24551">
                  <c:v>1.33984375</c:v>
                </c:pt>
                <c:pt idx="24552">
                  <c:v>48.33984375</c:v>
                </c:pt>
                <c:pt idx="24553">
                  <c:v>20.33984375</c:v>
                </c:pt>
                <c:pt idx="24554">
                  <c:v>-13.66015625</c:v>
                </c:pt>
                <c:pt idx="24555">
                  <c:v>41.33984375</c:v>
                </c:pt>
                <c:pt idx="24556">
                  <c:v>-5.66015625</c:v>
                </c:pt>
                <c:pt idx="24557">
                  <c:v>-62.66015625</c:v>
                </c:pt>
                <c:pt idx="24558">
                  <c:v>-52.66015625</c:v>
                </c:pt>
                <c:pt idx="24559">
                  <c:v>-33.66015625</c:v>
                </c:pt>
                <c:pt idx="24560">
                  <c:v>40.33984375</c:v>
                </c:pt>
                <c:pt idx="24561">
                  <c:v>11.33984375</c:v>
                </c:pt>
                <c:pt idx="24562">
                  <c:v>-38.66015625</c:v>
                </c:pt>
                <c:pt idx="24563">
                  <c:v>-46.66015625</c:v>
                </c:pt>
                <c:pt idx="24564">
                  <c:v>-19.66015625</c:v>
                </c:pt>
                <c:pt idx="24565">
                  <c:v>-117.6601562</c:v>
                </c:pt>
                <c:pt idx="24566">
                  <c:v>36.33984375</c:v>
                </c:pt>
                <c:pt idx="24567">
                  <c:v>1.33984375</c:v>
                </c:pt>
                <c:pt idx="24568">
                  <c:v>42.12890625</c:v>
                </c:pt>
                <c:pt idx="24569">
                  <c:v>69.12890625</c:v>
                </c:pt>
                <c:pt idx="24570">
                  <c:v>22.12890625</c:v>
                </c:pt>
                <c:pt idx="24571">
                  <c:v>-18.87109375</c:v>
                </c:pt>
                <c:pt idx="24572">
                  <c:v>32.12890625</c:v>
                </c:pt>
                <c:pt idx="24573">
                  <c:v>81.12890625</c:v>
                </c:pt>
                <c:pt idx="24574">
                  <c:v>-44.87109375</c:v>
                </c:pt>
                <c:pt idx="24575">
                  <c:v>-8.87109375</c:v>
                </c:pt>
                <c:pt idx="24576">
                  <c:v>5.12890625</c:v>
                </c:pt>
                <c:pt idx="24577">
                  <c:v>64.12890625</c:v>
                </c:pt>
                <c:pt idx="24578">
                  <c:v>52.12890625</c:v>
                </c:pt>
                <c:pt idx="24579">
                  <c:v>3.12890625</c:v>
                </c:pt>
                <c:pt idx="24580">
                  <c:v>-12.87109375</c:v>
                </c:pt>
                <c:pt idx="24581">
                  <c:v>0.12890625</c:v>
                </c:pt>
                <c:pt idx="24582">
                  <c:v>24.12890625</c:v>
                </c:pt>
                <c:pt idx="24583">
                  <c:v>-23.87109375</c:v>
                </c:pt>
                <c:pt idx="24584">
                  <c:v>25.12890625</c:v>
                </c:pt>
                <c:pt idx="24585">
                  <c:v>10.12890625</c:v>
                </c:pt>
                <c:pt idx="24586">
                  <c:v>-23.87109375</c:v>
                </c:pt>
                <c:pt idx="24587">
                  <c:v>6.12890625</c:v>
                </c:pt>
                <c:pt idx="24588">
                  <c:v>85.12890625</c:v>
                </c:pt>
                <c:pt idx="24589">
                  <c:v>-3.87109375</c:v>
                </c:pt>
                <c:pt idx="24590">
                  <c:v>51.12890625</c:v>
                </c:pt>
                <c:pt idx="24591">
                  <c:v>-77.87109375</c:v>
                </c:pt>
                <c:pt idx="24592">
                  <c:v>16.12890625</c:v>
                </c:pt>
                <c:pt idx="24593">
                  <c:v>46.12890625</c:v>
                </c:pt>
                <c:pt idx="24594">
                  <c:v>9.12890625</c:v>
                </c:pt>
                <c:pt idx="24595">
                  <c:v>17.12890625</c:v>
                </c:pt>
                <c:pt idx="24596">
                  <c:v>35.12890625</c:v>
                </c:pt>
                <c:pt idx="24597">
                  <c:v>57.12890625</c:v>
                </c:pt>
                <c:pt idx="24598">
                  <c:v>47.12890625</c:v>
                </c:pt>
                <c:pt idx="24599">
                  <c:v>28.12890625</c:v>
                </c:pt>
                <c:pt idx="24600">
                  <c:v>-1.87109375</c:v>
                </c:pt>
                <c:pt idx="24601">
                  <c:v>-38.87109375</c:v>
                </c:pt>
                <c:pt idx="24602">
                  <c:v>0.12890625</c:v>
                </c:pt>
                <c:pt idx="24603">
                  <c:v>-0.87109375</c:v>
                </c:pt>
                <c:pt idx="24604">
                  <c:v>-37.87109375</c:v>
                </c:pt>
                <c:pt idx="24605">
                  <c:v>94.12890625</c:v>
                </c:pt>
                <c:pt idx="24606">
                  <c:v>-39.87109375</c:v>
                </c:pt>
                <c:pt idx="24607">
                  <c:v>29.12890625</c:v>
                </c:pt>
                <c:pt idx="24608">
                  <c:v>-57.87109375</c:v>
                </c:pt>
                <c:pt idx="24609">
                  <c:v>-3.87109375</c:v>
                </c:pt>
                <c:pt idx="24610">
                  <c:v>1.12890625</c:v>
                </c:pt>
                <c:pt idx="24611">
                  <c:v>-5.87109375</c:v>
                </c:pt>
                <c:pt idx="24612">
                  <c:v>-15.87109375</c:v>
                </c:pt>
                <c:pt idx="24613">
                  <c:v>-20.87109375</c:v>
                </c:pt>
                <c:pt idx="24614">
                  <c:v>88.12890625</c:v>
                </c:pt>
                <c:pt idx="24615">
                  <c:v>-11.87109375</c:v>
                </c:pt>
                <c:pt idx="24616">
                  <c:v>-16.87109375</c:v>
                </c:pt>
                <c:pt idx="24617">
                  <c:v>24.12890625</c:v>
                </c:pt>
                <c:pt idx="24618">
                  <c:v>-77.87109375</c:v>
                </c:pt>
                <c:pt idx="24619">
                  <c:v>102.1289062</c:v>
                </c:pt>
                <c:pt idx="24620">
                  <c:v>-23.87109375</c:v>
                </c:pt>
                <c:pt idx="24621">
                  <c:v>-2.87109375</c:v>
                </c:pt>
                <c:pt idx="24622">
                  <c:v>12.12890625</c:v>
                </c:pt>
                <c:pt idx="24623">
                  <c:v>3.12890625</c:v>
                </c:pt>
                <c:pt idx="24624">
                  <c:v>-29.87109375</c:v>
                </c:pt>
                <c:pt idx="24625">
                  <c:v>-0.87109375</c:v>
                </c:pt>
                <c:pt idx="24626">
                  <c:v>-29.87109375</c:v>
                </c:pt>
                <c:pt idx="24627">
                  <c:v>5.12890625</c:v>
                </c:pt>
                <c:pt idx="24628">
                  <c:v>83.12890625</c:v>
                </c:pt>
                <c:pt idx="24629">
                  <c:v>-36.87109375</c:v>
                </c:pt>
                <c:pt idx="24630">
                  <c:v>-75.87109375</c:v>
                </c:pt>
                <c:pt idx="24631">
                  <c:v>65.12890625</c:v>
                </c:pt>
                <c:pt idx="24632">
                  <c:v>-3.87109375</c:v>
                </c:pt>
                <c:pt idx="24633">
                  <c:v>21.12890625</c:v>
                </c:pt>
                <c:pt idx="24634">
                  <c:v>0.12890625</c:v>
                </c:pt>
                <c:pt idx="24635">
                  <c:v>84.12890625</c:v>
                </c:pt>
                <c:pt idx="24636">
                  <c:v>80.12890625</c:v>
                </c:pt>
                <c:pt idx="24637">
                  <c:v>-16.87109375</c:v>
                </c:pt>
                <c:pt idx="24638">
                  <c:v>47.12890625</c:v>
                </c:pt>
                <c:pt idx="24639">
                  <c:v>-56.87109375</c:v>
                </c:pt>
                <c:pt idx="24640">
                  <c:v>-17.87109375</c:v>
                </c:pt>
                <c:pt idx="24641">
                  <c:v>-40.87109375</c:v>
                </c:pt>
                <c:pt idx="24642">
                  <c:v>24.12890625</c:v>
                </c:pt>
                <c:pt idx="24643">
                  <c:v>101.1289062</c:v>
                </c:pt>
                <c:pt idx="24644">
                  <c:v>-13.87109375</c:v>
                </c:pt>
                <c:pt idx="24645">
                  <c:v>71.12890625</c:v>
                </c:pt>
                <c:pt idx="24646">
                  <c:v>-31.87109375</c:v>
                </c:pt>
                <c:pt idx="24647">
                  <c:v>-23.87109375</c:v>
                </c:pt>
                <c:pt idx="24648">
                  <c:v>-41.87109375</c:v>
                </c:pt>
                <c:pt idx="24649">
                  <c:v>-29.87109375</c:v>
                </c:pt>
                <c:pt idx="24650">
                  <c:v>-4.87109375</c:v>
                </c:pt>
                <c:pt idx="24651">
                  <c:v>9.12890625</c:v>
                </c:pt>
                <c:pt idx="24652">
                  <c:v>-6.8125</c:v>
                </c:pt>
                <c:pt idx="24653">
                  <c:v>42.1875</c:v>
                </c:pt>
                <c:pt idx="24654">
                  <c:v>69.1875</c:v>
                </c:pt>
                <c:pt idx="24655">
                  <c:v>17.1875</c:v>
                </c:pt>
                <c:pt idx="24656">
                  <c:v>63.1875</c:v>
                </c:pt>
                <c:pt idx="24657">
                  <c:v>-14.8125</c:v>
                </c:pt>
                <c:pt idx="24658">
                  <c:v>-63.8125</c:v>
                </c:pt>
                <c:pt idx="24659">
                  <c:v>-49.8125</c:v>
                </c:pt>
                <c:pt idx="24660">
                  <c:v>98.1875</c:v>
                </c:pt>
                <c:pt idx="24661">
                  <c:v>5.1875</c:v>
                </c:pt>
                <c:pt idx="24662">
                  <c:v>59.1875</c:v>
                </c:pt>
                <c:pt idx="24663">
                  <c:v>67.1875</c:v>
                </c:pt>
                <c:pt idx="24664">
                  <c:v>-85.8125</c:v>
                </c:pt>
                <c:pt idx="24665">
                  <c:v>-24.8125</c:v>
                </c:pt>
                <c:pt idx="24666">
                  <c:v>-4.8125</c:v>
                </c:pt>
                <c:pt idx="24667">
                  <c:v>-40.8125</c:v>
                </c:pt>
                <c:pt idx="24668">
                  <c:v>-23.8125</c:v>
                </c:pt>
                <c:pt idx="24669">
                  <c:v>61.1875</c:v>
                </c:pt>
                <c:pt idx="24670">
                  <c:v>-4.8125</c:v>
                </c:pt>
                <c:pt idx="24671">
                  <c:v>43.1875</c:v>
                </c:pt>
                <c:pt idx="24672">
                  <c:v>-2.8125</c:v>
                </c:pt>
                <c:pt idx="24673">
                  <c:v>62.1875</c:v>
                </c:pt>
                <c:pt idx="24674">
                  <c:v>-46.8125</c:v>
                </c:pt>
                <c:pt idx="24675">
                  <c:v>-29.8125</c:v>
                </c:pt>
                <c:pt idx="24676">
                  <c:v>-72.8125</c:v>
                </c:pt>
                <c:pt idx="24677">
                  <c:v>-16.8125</c:v>
                </c:pt>
                <c:pt idx="24678">
                  <c:v>39.1875</c:v>
                </c:pt>
                <c:pt idx="24679">
                  <c:v>26.1875</c:v>
                </c:pt>
                <c:pt idx="24680">
                  <c:v>37.1875</c:v>
                </c:pt>
                <c:pt idx="24681">
                  <c:v>-0.8125</c:v>
                </c:pt>
                <c:pt idx="24682">
                  <c:v>119.1875</c:v>
                </c:pt>
                <c:pt idx="24683">
                  <c:v>72.1875</c:v>
                </c:pt>
                <c:pt idx="24684">
                  <c:v>19.1875</c:v>
                </c:pt>
                <c:pt idx="24685">
                  <c:v>54.1875</c:v>
                </c:pt>
                <c:pt idx="24686">
                  <c:v>10.1875</c:v>
                </c:pt>
                <c:pt idx="24687">
                  <c:v>44.1875</c:v>
                </c:pt>
                <c:pt idx="24688">
                  <c:v>-2.8125</c:v>
                </c:pt>
                <c:pt idx="24689">
                  <c:v>20.1875</c:v>
                </c:pt>
                <c:pt idx="24690">
                  <c:v>54.1875</c:v>
                </c:pt>
                <c:pt idx="24691">
                  <c:v>-1.8125</c:v>
                </c:pt>
                <c:pt idx="24692">
                  <c:v>2.1875</c:v>
                </c:pt>
                <c:pt idx="24693">
                  <c:v>-45.8125</c:v>
                </c:pt>
                <c:pt idx="24694">
                  <c:v>51.1875</c:v>
                </c:pt>
                <c:pt idx="24695">
                  <c:v>48.1875</c:v>
                </c:pt>
                <c:pt idx="24696">
                  <c:v>-60.8125</c:v>
                </c:pt>
                <c:pt idx="24697">
                  <c:v>-34.8125</c:v>
                </c:pt>
                <c:pt idx="24698">
                  <c:v>52.24609375</c:v>
                </c:pt>
                <c:pt idx="24699">
                  <c:v>17.24609375</c:v>
                </c:pt>
                <c:pt idx="24700">
                  <c:v>-101.7539062</c:v>
                </c:pt>
                <c:pt idx="24701">
                  <c:v>76.24609375</c:v>
                </c:pt>
                <c:pt idx="24702">
                  <c:v>37.24609375</c:v>
                </c:pt>
                <c:pt idx="24703">
                  <c:v>-29.75390625</c:v>
                </c:pt>
                <c:pt idx="24704">
                  <c:v>7.24609375</c:v>
                </c:pt>
                <c:pt idx="24705">
                  <c:v>-32.75390625</c:v>
                </c:pt>
                <c:pt idx="24706">
                  <c:v>-6.75390625</c:v>
                </c:pt>
                <c:pt idx="24707">
                  <c:v>36.24609375</c:v>
                </c:pt>
                <c:pt idx="24708">
                  <c:v>-55.75390625</c:v>
                </c:pt>
                <c:pt idx="24709">
                  <c:v>-38.75390625</c:v>
                </c:pt>
                <c:pt idx="24710">
                  <c:v>-40.75390625</c:v>
                </c:pt>
                <c:pt idx="24711">
                  <c:v>55.24609375</c:v>
                </c:pt>
                <c:pt idx="24712">
                  <c:v>-64.75390625</c:v>
                </c:pt>
                <c:pt idx="24713">
                  <c:v>15.24609375</c:v>
                </c:pt>
                <c:pt idx="24714">
                  <c:v>67.24609375</c:v>
                </c:pt>
                <c:pt idx="24715">
                  <c:v>39.24609375</c:v>
                </c:pt>
                <c:pt idx="24716">
                  <c:v>-32.75390625</c:v>
                </c:pt>
                <c:pt idx="24717">
                  <c:v>-12.75390625</c:v>
                </c:pt>
                <c:pt idx="24718">
                  <c:v>-84.75390625</c:v>
                </c:pt>
                <c:pt idx="24719">
                  <c:v>50.24609375</c:v>
                </c:pt>
                <c:pt idx="24720">
                  <c:v>23.24609375</c:v>
                </c:pt>
                <c:pt idx="24721">
                  <c:v>-4.75390625</c:v>
                </c:pt>
                <c:pt idx="24722">
                  <c:v>-1.75390625</c:v>
                </c:pt>
                <c:pt idx="24723">
                  <c:v>-5.75390625</c:v>
                </c:pt>
                <c:pt idx="24724">
                  <c:v>-55.75390625</c:v>
                </c:pt>
                <c:pt idx="24725">
                  <c:v>78.24609375</c:v>
                </c:pt>
                <c:pt idx="24726">
                  <c:v>-24.75390625</c:v>
                </c:pt>
                <c:pt idx="24727">
                  <c:v>57.24609375</c:v>
                </c:pt>
                <c:pt idx="24728">
                  <c:v>48.24609375</c:v>
                </c:pt>
                <c:pt idx="24729">
                  <c:v>37.24609375</c:v>
                </c:pt>
                <c:pt idx="24730">
                  <c:v>-43.75390625</c:v>
                </c:pt>
                <c:pt idx="24731">
                  <c:v>30.24609375</c:v>
                </c:pt>
                <c:pt idx="24732">
                  <c:v>-23.75390625</c:v>
                </c:pt>
                <c:pt idx="24733">
                  <c:v>-29.75390625</c:v>
                </c:pt>
                <c:pt idx="24734">
                  <c:v>42.24609375</c:v>
                </c:pt>
                <c:pt idx="24735">
                  <c:v>19.24609375</c:v>
                </c:pt>
                <c:pt idx="24736">
                  <c:v>25.24609375</c:v>
                </c:pt>
                <c:pt idx="24737">
                  <c:v>-40.75390625</c:v>
                </c:pt>
                <c:pt idx="24738">
                  <c:v>18.24609375</c:v>
                </c:pt>
                <c:pt idx="24739">
                  <c:v>41.24609375</c:v>
                </c:pt>
                <c:pt idx="24740">
                  <c:v>31.24609375</c:v>
                </c:pt>
                <c:pt idx="24741">
                  <c:v>-0.75390625</c:v>
                </c:pt>
                <c:pt idx="24742">
                  <c:v>27.24609375</c:v>
                </c:pt>
                <c:pt idx="24743">
                  <c:v>-38.75390625</c:v>
                </c:pt>
                <c:pt idx="24744">
                  <c:v>15.24609375</c:v>
                </c:pt>
                <c:pt idx="24745">
                  <c:v>52.24609375</c:v>
                </c:pt>
                <c:pt idx="24746">
                  <c:v>-14.75390625</c:v>
                </c:pt>
                <c:pt idx="24747">
                  <c:v>-64.75390625</c:v>
                </c:pt>
                <c:pt idx="24748">
                  <c:v>-14.75390625</c:v>
                </c:pt>
                <c:pt idx="24749">
                  <c:v>9.24609375</c:v>
                </c:pt>
                <c:pt idx="24750">
                  <c:v>-30.75390625</c:v>
                </c:pt>
                <c:pt idx="24751">
                  <c:v>97.24609375</c:v>
                </c:pt>
                <c:pt idx="24752">
                  <c:v>-9.05859375</c:v>
                </c:pt>
                <c:pt idx="24753">
                  <c:v>-89.05859375</c:v>
                </c:pt>
                <c:pt idx="24754">
                  <c:v>53.94140625</c:v>
                </c:pt>
                <c:pt idx="24755">
                  <c:v>2.94140625</c:v>
                </c:pt>
                <c:pt idx="24756">
                  <c:v>-47.05859375</c:v>
                </c:pt>
                <c:pt idx="24757">
                  <c:v>21.94140625</c:v>
                </c:pt>
                <c:pt idx="24758">
                  <c:v>-5.859375E-2</c:v>
                </c:pt>
                <c:pt idx="24759">
                  <c:v>-64.05859375</c:v>
                </c:pt>
                <c:pt idx="24760">
                  <c:v>95.94140625</c:v>
                </c:pt>
                <c:pt idx="24761">
                  <c:v>-23.05859375</c:v>
                </c:pt>
                <c:pt idx="24762">
                  <c:v>10.94140625</c:v>
                </c:pt>
                <c:pt idx="24763">
                  <c:v>37.94140625</c:v>
                </c:pt>
                <c:pt idx="24764">
                  <c:v>37.94140625</c:v>
                </c:pt>
                <c:pt idx="24765">
                  <c:v>-40.05859375</c:v>
                </c:pt>
                <c:pt idx="24766">
                  <c:v>-10.05859375</c:v>
                </c:pt>
                <c:pt idx="24767">
                  <c:v>11.94140625</c:v>
                </c:pt>
                <c:pt idx="24768">
                  <c:v>49.94140625</c:v>
                </c:pt>
                <c:pt idx="24769">
                  <c:v>42.94140625</c:v>
                </c:pt>
                <c:pt idx="24770">
                  <c:v>33.94140625</c:v>
                </c:pt>
                <c:pt idx="24771">
                  <c:v>38.94140625</c:v>
                </c:pt>
                <c:pt idx="24772">
                  <c:v>-51.05859375</c:v>
                </c:pt>
                <c:pt idx="24773">
                  <c:v>-23.05859375</c:v>
                </c:pt>
                <c:pt idx="24774">
                  <c:v>9.94140625</c:v>
                </c:pt>
                <c:pt idx="24775">
                  <c:v>-56.05859375</c:v>
                </c:pt>
                <c:pt idx="24776">
                  <c:v>-10.05859375</c:v>
                </c:pt>
                <c:pt idx="24777">
                  <c:v>-46.05859375</c:v>
                </c:pt>
                <c:pt idx="24778">
                  <c:v>-5.859375E-2</c:v>
                </c:pt>
                <c:pt idx="24779">
                  <c:v>-16.05859375</c:v>
                </c:pt>
                <c:pt idx="24780">
                  <c:v>5.94140625</c:v>
                </c:pt>
                <c:pt idx="24781">
                  <c:v>-22.05859375</c:v>
                </c:pt>
                <c:pt idx="24782">
                  <c:v>-5.05859375</c:v>
                </c:pt>
                <c:pt idx="24783">
                  <c:v>52.94140625</c:v>
                </c:pt>
                <c:pt idx="24784">
                  <c:v>17.94140625</c:v>
                </c:pt>
                <c:pt idx="24785">
                  <c:v>88.94140625</c:v>
                </c:pt>
                <c:pt idx="24786">
                  <c:v>-14.05859375</c:v>
                </c:pt>
                <c:pt idx="24787">
                  <c:v>7.94140625</c:v>
                </c:pt>
                <c:pt idx="24788">
                  <c:v>23.94140625</c:v>
                </c:pt>
                <c:pt idx="24789">
                  <c:v>48.94140625</c:v>
                </c:pt>
                <c:pt idx="24790">
                  <c:v>0.94140625</c:v>
                </c:pt>
                <c:pt idx="24791">
                  <c:v>10.94140625</c:v>
                </c:pt>
                <c:pt idx="24792">
                  <c:v>-46.05859375</c:v>
                </c:pt>
                <c:pt idx="24793">
                  <c:v>-18.05859375</c:v>
                </c:pt>
                <c:pt idx="24794">
                  <c:v>-21.05859375</c:v>
                </c:pt>
                <c:pt idx="24795">
                  <c:v>32.94140625</c:v>
                </c:pt>
                <c:pt idx="24796">
                  <c:v>67.94140625</c:v>
                </c:pt>
                <c:pt idx="24797">
                  <c:v>25.94140625</c:v>
                </c:pt>
                <c:pt idx="24798">
                  <c:v>-7.765625</c:v>
                </c:pt>
                <c:pt idx="24799">
                  <c:v>3.234375</c:v>
                </c:pt>
                <c:pt idx="24800">
                  <c:v>44.234375</c:v>
                </c:pt>
                <c:pt idx="24801">
                  <c:v>-44.765625</c:v>
                </c:pt>
                <c:pt idx="24802">
                  <c:v>-26.765625</c:v>
                </c:pt>
                <c:pt idx="24803">
                  <c:v>29.234375</c:v>
                </c:pt>
                <c:pt idx="24804">
                  <c:v>-34.765625</c:v>
                </c:pt>
                <c:pt idx="24805">
                  <c:v>-5.765625</c:v>
                </c:pt>
                <c:pt idx="24806">
                  <c:v>-14.765625</c:v>
                </c:pt>
                <c:pt idx="24807">
                  <c:v>-27.765625</c:v>
                </c:pt>
                <c:pt idx="24808">
                  <c:v>13.234375</c:v>
                </c:pt>
                <c:pt idx="24809">
                  <c:v>-10.765625</c:v>
                </c:pt>
                <c:pt idx="24810">
                  <c:v>-3.765625</c:v>
                </c:pt>
                <c:pt idx="24811">
                  <c:v>24.234375</c:v>
                </c:pt>
                <c:pt idx="24812">
                  <c:v>12.234375</c:v>
                </c:pt>
                <c:pt idx="24813">
                  <c:v>80.234375</c:v>
                </c:pt>
                <c:pt idx="24814">
                  <c:v>3.234375</c:v>
                </c:pt>
                <c:pt idx="24815">
                  <c:v>33.234375</c:v>
                </c:pt>
                <c:pt idx="24816">
                  <c:v>13.234375</c:v>
                </c:pt>
                <c:pt idx="24817">
                  <c:v>-10.765625</c:v>
                </c:pt>
                <c:pt idx="24818">
                  <c:v>-21.765625</c:v>
                </c:pt>
                <c:pt idx="24819">
                  <c:v>64.234375</c:v>
                </c:pt>
                <c:pt idx="24820">
                  <c:v>3.234375</c:v>
                </c:pt>
                <c:pt idx="24821">
                  <c:v>-8.765625</c:v>
                </c:pt>
                <c:pt idx="24822">
                  <c:v>11.234375</c:v>
                </c:pt>
                <c:pt idx="24823">
                  <c:v>47.234375</c:v>
                </c:pt>
                <c:pt idx="24824">
                  <c:v>-23.765625</c:v>
                </c:pt>
                <c:pt idx="24825">
                  <c:v>-26.765625</c:v>
                </c:pt>
                <c:pt idx="24826">
                  <c:v>28.234375</c:v>
                </c:pt>
                <c:pt idx="24827">
                  <c:v>19.234375</c:v>
                </c:pt>
                <c:pt idx="24828">
                  <c:v>-6.765625</c:v>
                </c:pt>
                <c:pt idx="24829">
                  <c:v>-38.765625</c:v>
                </c:pt>
                <c:pt idx="24830">
                  <c:v>74.234375</c:v>
                </c:pt>
                <c:pt idx="24831">
                  <c:v>11.234375</c:v>
                </c:pt>
                <c:pt idx="24832">
                  <c:v>26.234375</c:v>
                </c:pt>
                <c:pt idx="24833">
                  <c:v>34.234375</c:v>
                </c:pt>
                <c:pt idx="24834">
                  <c:v>40.234375</c:v>
                </c:pt>
                <c:pt idx="24835">
                  <c:v>24.234375</c:v>
                </c:pt>
                <c:pt idx="24836">
                  <c:v>83.234375</c:v>
                </c:pt>
                <c:pt idx="24837">
                  <c:v>-3.765625</c:v>
                </c:pt>
                <c:pt idx="24838">
                  <c:v>26.234375</c:v>
                </c:pt>
                <c:pt idx="24839">
                  <c:v>-17.765625</c:v>
                </c:pt>
                <c:pt idx="24840">
                  <c:v>-31.765625</c:v>
                </c:pt>
                <c:pt idx="24841">
                  <c:v>25.234375</c:v>
                </c:pt>
                <c:pt idx="24842">
                  <c:v>19.234375</c:v>
                </c:pt>
                <c:pt idx="24843">
                  <c:v>-24.765625</c:v>
                </c:pt>
                <c:pt idx="24844">
                  <c:v>-38.765625</c:v>
                </c:pt>
                <c:pt idx="24845">
                  <c:v>22.16796875</c:v>
                </c:pt>
                <c:pt idx="24846">
                  <c:v>34.16796875</c:v>
                </c:pt>
                <c:pt idx="24847">
                  <c:v>-26.83203125</c:v>
                </c:pt>
                <c:pt idx="24848">
                  <c:v>-2.83203125</c:v>
                </c:pt>
                <c:pt idx="24849">
                  <c:v>6.16796875</c:v>
                </c:pt>
                <c:pt idx="24850">
                  <c:v>3.16796875</c:v>
                </c:pt>
                <c:pt idx="24851">
                  <c:v>-8.83203125</c:v>
                </c:pt>
                <c:pt idx="24852">
                  <c:v>33.16796875</c:v>
                </c:pt>
                <c:pt idx="24853">
                  <c:v>-2.83203125</c:v>
                </c:pt>
                <c:pt idx="24854">
                  <c:v>-42.83203125</c:v>
                </c:pt>
                <c:pt idx="24855">
                  <c:v>-77.83203125</c:v>
                </c:pt>
                <c:pt idx="24856">
                  <c:v>-81.83203125</c:v>
                </c:pt>
                <c:pt idx="24857">
                  <c:v>11.16796875</c:v>
                </c:pt>
                <c:pt idx="24858">
                  <c:v>6.16796875</c:v>
                </c:pt>
                <c:pt idx="24859">
                  <c:v>15.16796875</c:v>
                </c:pt>
                <c:pt idx="24860">
                  <c:v>-34.83203125</c:v>
                </c:pt>
                <c:pt idx="24861">
                  <c:v>9.16796875</c:v>
                </c:pt>
                <c:pt idx="24862">
                  <c:v>46.16796875</c:v>
                </c:pt>
                <c:pt idx="24863">
                  <c:v>-9.83203125</c:v>
                </c:pt>
                <c:pt idx="24864">
                  <c:v>-23.83203125</c:v>
                </c:pt>
                <c:pt idx="24865">
                  <c:v>-37.83203125</c:v>
                </c:pt>
                <c:pt idx="24866">
                  <c:v>-69.83203125</c:v>
                </c:pt>
                <c:pt idx="24867">
                  <c:v>-81.83203125</c:v>
                </c:pt>
                <c:pt idx="24868">
                  <c:v>-20.83203125</c:v>
                </c:pt>
                <c:pt idx="24869">
                  <c:v>-23.83203125</c:v>
                </c:pt>
                <c:pt idx="24870">
                  <c:v>22.16796875</c:v>
                </c:pt>
                <c:pt idx="24871">
                  <c:v>26.16796875</c:v>
                </c:pt>
                <c:pt idx="24872">
                  <c:v>98.16796875</c:v>
                </c:pt>
                <c:pt idx="24873">
                  <c:v>36.16796875</c:v>
                </c:pt>
                <c:pt idx="24874">
                  <c:v>-53.83203125</c:v>
                </c:pt>
                <c:pt idx="24875">
                  <c:v>-17.83203125</c:v>
                </c:pt>
                <c:pt idx="24876">
                  <c:v>45.16796875</c:v>
                </c:pt>
                <c:pt idx="24877">
                  <c:v>-88.83203125</c:v>
                </c:pt>
                <c:pt idx="24878">
                  <c:v>-31.83203125</c:v>
                </c:pt>
                <c:pt idx="24879">
                  <c:v>54.16796875</c:v>
                </c:pt>
                <c:pt idx="24880">
                  <c:v>-32.83203125</c:v>
                </c:pt>
                <c:pt idx="24881">
                  <c:v>7.16796875</c:v>
                </c:pt>
                <c:pt idx="24882">
                  <c:v>-28.83203125</c:v>
                </c:pt>
                <c:pt idx="24883">
                  <c:v>-28.83203125</c:v>
                </c:pt>
                <c:pt idx="24884">
                  <c:v>-3.83203125</c:v>
                </c:pt>
                <c:pt idx="24885">
                  <c:v>-13.83203125</c:v>
                </c:pt>
                <c:pt idx="24886">
                  <c:v>88.12890625</c:v>
                </c:pt>
                <c:pt idx="24887">
                  <c:v>-2.87109375</c:v>
                </c:pt>
                <c:pt idx="24888">
                  <c:v>3.12890625</c:v>
                </c:pt>
                <c:pt idx="24889">
                  <c:v>34.12890625</c:v>
                </c:pt>
                <c:pt idx="24890">
                  <c:v>-32.87109375</c:v>
                </c:pt>
                <c:pt idx="24891">
                  <c:v>62.12890625</c:v>
                </c:pt>
                <c:pt idx="24892">
                  <c:v>-40.87109375</c:v>
                </c:pt>
                <c:pt idx="24893">
                  <c:v>-39.87109375</c:v>
                </c:pt>
                <c:pt idx="24894">
                  <c:v>18.12890625</c:v>
                </c:pt>
                <c:pt idx="24895">
                  <c:v>43.12890625</c:v>
                </c:pt>
                <c:pt idx="24896">
                  <c:v>-8.87109375</c:v>
                </c:pt>
                <c:pt idx="24897">
                  <c:v>33.12890625</c:v>
                </c:pt>
                <c:pt idx="24898">
                  <c:v>24.12890625</c:v>
                </c:pt>
                <c:pt idx="24899">
                  <c:v>67.12890625</c:v>
                </c:pt>
                <c:pt idx="24900">
                  <c:v>-27.87109375</c:v>
                </c:pt>
                <c:pt idx="24901">
                  <c:v>-18.87109375</c:v>
                </c:pt>
                <c:pt idx="24902">
                  <c:v>32.12890625</c:v>
                </c:pt>
                <c:pt idx="24903">
                  <c:v>128.12890619999999</c:v>
                </c:pt>
                <c:pt idx="24904">
                  <c:v>5.12890625</c:v>
                </c:pt>
                <c:pt idx="24905">
                  <c:v>24.12890625</c:v>
                </c:pt>
                <c:pt idx="24906">
                  <c:v>-58.87109375</c:v>
                </c:pt>
                <c:pt idx="24907">
                  <c:v>-13.87109375</c:v>
                </c:pt>
                <c:pt idx="24908">
                  <c:v>23.12890625</c:v>
                </c:pt>
                <c:pt idx="24909">
                  <c:v>49.12890625</c:v>
                </c:pt>
                <c:pt idx="24910">
                  <c:v>37.12890625</c:v>
                </c:pt>
                <c:pt idx="24911">
                  <c:v>34.12890625</c:v>
                </c:pt>
                <c:pt idx="24912">
                  <c:v>83.12890625</c:v>
                </c:pt>
                <c:pt idx="24913">
                  <c:v>-21.87109375</c:v>
                </c:pt>
                <c:pt idx="24914">
                  <c:v>6.12890625</c:v>
                </c:pt>
                <c:pt idx="24915">
                  <c:v>-17.87109375</c:v>
                </c:pt>
                <c:pt idx="24916">
                  <c:v>7.12890625</c:v>
                </c:pt>
                <c:pt idx="24917">
                  <c:v>1.12890625</c:v>
                </c:pt>
                <c:pt idx="24918">
                  <c:v>-16.87109375</c:v>
                </c:pt>
                <c:pt idx="24919">
                  <c:v>16.12890625</c:v>
                </c:pt>
                <c:pt idx="24920">
                  <c:v>-23.87109375</c:v>
                </c:pt>
                <c:pt idx="24921">
                  <c:v>47.12890625</c:v>
                </c:pt>
                <c:pt idx="24922">
                  <c:v>32.12890625</c:v>
                </c:pt>
                <c:pt idx="24923">
                  <c:v>40.12890625</c:v>
                </c:pt>
                <c:pt idx="24924">
                  <c:v>21.12890625</c:v>
                </c:pt>
                <c:pt idx="24925">
                  <c:v>-40.87109375</c:v>
                </c:pt>
                <c:pt idx="24926">
                  <c:v>18.12890625</c:v>
                </c:pt>
                <c:pt idx="24927">
                  <c:v>-59.87109375</c:v>
                </c:pt>
                <c:pt idx="24928">
                  <c:v>57.12890625</c:v>
                </c:pt>
                <c:pt idx="24929">
                  <c:v>74.12890625</c:v>
                </c:pt>
                <c:pt idx="24930">
                  <c:v>93.12890625</c:v>
                </c:pt>
                <c:pt idx="24931">
                  <c:v>-87.87109375</c:v>
                </c:pt>
                <c:pt idx="24932">
                  <c:v>13.12890625</c:v>
                </c:pt>
                <c:pt idx="24933">
                  <c:v>26.12890625</c:v>
                </c:pt>
                <c:pt idx="24934">
                  <c:v>-13.66015625</c:v>
                </c:pt>
                <c:pt idx="24935">
                  <c:v>25.33984375</c:v>
                </c:pt>
                <c:pt idx="24936">
                  <c:v>24.33984375</c:v>
                </c:pt>
                <c:pt idx="24937">
                  <c:v>-61.66015625</c:v>
                </c:pt>
                <c:pt idx="24938">
                  <c:v>-65.66015625</c:v>
                </c:pt>
                <c:pt idx="24939">
                  <c:v>26.33984375</c:v>
                </c:pt>
                <c:pt idx="24940">
                  <c:v>4.33984375</c:v>
                </c:pt>
                <c:pt idx="24941">
                  <c:v>-30.66015625</c:v>
                </c:pt>
                <c:pt idx="24942">
                  <c:v>105.3398438</c:v>
                </c:pt>
                <c:pt idx="24943">
                  <c:v>48.33984375</c:v>
                </c:pt>
                <c:pt idx="24944">
                  <c:v>-67.66015625</c:v>
                </c:pt>
                <c:pt idx="24945">
                  <c:v>80.33984375</c:v>
                </c:pt>
                <c:pt idx="24946">
                  <c:v>37.33984375</c:v>
                </c:pt>
                <c:pt idx="24947">
                  <c:v>141.33984380000001</c:v>
                </c:pt>
                <c:pt idx="24948">
                  <c:v>-2.66015625</c:v>
                </c:pt>
                <c:pt idx="24949">
                  <c:v>-28.66015625</c:v>
                </c:pt>
                <c:pt idx="24950">
                  <c:v>-16.66015625</c:v>
                </c:pt>
                <c:pt idx="24951">
                  <c:v>23.33984375</c:v>
                </c:pt>
                <c:pt idx="24952">
                  <c:v>47.33984375</c:v>
                </c:pt>
                <c:pt idx="24953">
                  <c:v>-34.66015625</c:v>
                </c:pt>
                <c:pt idx="24954">
                  <c:v>-19.66015625</c:v>
                </c:pt>
                <c:pt idx="24955">
                  <c:v>24.33984375</c:v>
                </c:pt>
                <c:pt idx="24956">
                  <c:v>98.33984375</c:v>
                </c:pt>
                <c:pt idx="24957">
                  <c:v>-41.66015625</c:v>
                </c:pt>
                <c:pt idx="24958">
                  <c:v>19.33984375</c:v>
                </c:pt>
                <c:pt idx="24959">
                  <c:v>-40.66015625</c:v>
                </c:pt>
                <c:pt idx="24960">
                  <c:v>-27.66015625</c:v>
                </c:pt>
                <c:pt idx="24961">
                  <c:v>17.33984375</c:v>
                </c:pt>
                <c:pt idx="24962">
                  <c:v>3.33984375</c:v>
                </c:pt>
                <c:pt idx="24963">
                  <c:v>-63.66015625</c:v>
                </c:pt>
                <c:pt idx="24964">
                  <c:v>65.33984375</c:v>
                </c:pt>
                <c:pt idx="24965">
                  <c:v>-41.66015625</c:v>
                </c:pt>
                <c:pt idx="24966">
                  <c:v>53.33984375</c:v>
                </c:pt>
                <c:pt idx="24967">
                  <c:v>31.33984375</c:v>
                </c:pt>
                <c:pt idx="24968">
                  <c:v>48.33984375</c:v>
                </c:pt>
                <c:pt idx="24969">
                  <c:v>36.33984375</c:v>
                </c:pt>
                <c:pt idx="24970">
                  <c:v>-51.66015625</c:v>
                </c:pt>
                <c:pt idx="24971">
                  <c:v>20.33984375</c:v>
                </c:pt>
                <c:pt idx="24972">
                  <c:v>-37.66015625</c:v>
                </c:pt>
                <c:pt idx="24973">
                  <c:v>24.33984375</c:v>
                </c:pt>
                <c:pt idx="24974">
                  <c:v>59.33984375</c:v>
                </c:pt>
                <c:pt idx="24975">
                  <c:v>-19.66015625</c:v>
                </c:pt>
                <c:pt idx="24976">
                  <c:v>-69.66015625</c:v>
                </c:pt>
                <c:pt idx="24977">
                  <c:v>34.33984375</c:v>
                </c:pt>
                <c:pt idx="24978">
                  <c:v>-39.66015625</c:v>
                </c:pt>
                <c:pt idx="24979">
                  <c:v>81.33984375</c:v>
                </c:pt>
                <c:pt idx="24980">
                  <c:v>68.33984375</c:v>
                </c:pt>
                <c:pt idx="24981">
                  <c:v>-22.66015625</c:v>
                </c:pt>
                <c:pt idx="24982">
                  <c:v>34.33984375</c:v>
                </c:pt>
                <c:pt idx="24983">
                  <c:v>42.12890625</c:v>
                </c:pt>
                <c:pt idx="24984">
                  <c:v>38.12890625</c:v>
                </c:pt>
                <c:pt idx="24985">
                  <c:v>-15.87109375</c:v>
                </c:pt>
                <c:pt idx="24986">
                  <c:v>61.12890625</c:v>
                </c:pt>
                <c:pt idx="24987">
                  <c:v>57.12890625</c:v>
                </c:pt>
                <c:pt idx="24988">
                  <c:v>28.12890625</c:v>
                </c:pt>
                <c:pt idx="24989">
                  <c:v>-4.87109375</c:v>
                </c:pt>
                <c:pt idx="24990">
                  <c:v>114.1289062</c:v>
                </c:pt>
                <c:pt idx="24991">
                  <c:v>81.12890625</c:v>
                </c:pt>
                <c:pt idx="24992">
                  <c:v>36.12890625</c:v>
                </c:pt>
                <c:pt idx="24993">
                  <c:v>14.12890625</c:v>
                </c:pt>
                <c:pt idx="24994">
                  <c:v>-19.87109375</c:v>
                </c:pt>
                <c:pt idx="24995">
                  <c:v>-15.87109375</c:v>
                </c:pt>
                <c:pt idx="24996">
                  <c:v>-1.87109375</c:v>
                </c:pt>
                <c:pt idx="24997">
                  <c:v>-38.87109375</c:v>
                </c:pt>
                <c:pt idx="24998">
                  <c:v>-45.87109375</c:v>
                </c:pt>
                <c:pt idx="24999">
                  <c:v>87.12890625</c:v>
                </c:pt>
                <c:pt idx="25000">
                  <c:v>-33.87109375</c:v>
                </c:pt>
                <c:pt idx="25001">
                  <c:v>-71.87109375</c:v>
                </c:pt>
                <c:pt idx="25002">
                  <c:v>-54.87109375</c:v>
                </c:pt>
                <c:pt idx="25003">
                  <c:v>-74.87109375</c:v>
                </c:pt>
                <c:pt idx="25004">
                  <c:v>32.12890625</c:v>
                </c:pt>
                <c:pt idx="25005">
                  <c:v>-11.87109375</c:v>
                </c:pt>
                <c:pt idx="25006">
                  <c:v>-2.87109375</c:v>
                </c:pt>
                <c:pt idx="25007">
                  <c:v>38.12890625</c:v>
                </c:pt>
                <c:pt idx="25008">
                  <c:v>-0.87109375</c:v>
                </c:pt>
                <c:pt idx="25009">
                  <c:v>40.12890625</c:v>
                </c:pt>
                <c:pt idx="25010">
                  <c:v>-24.87109375</c:v>
                </c:pt>
                <c:pt idx="25011">
                  <c:v>79.12890625</c:v>
                </c:pt>
                <c:pt idx="25012">
                  <c:v>48.12890625</c:v>
                </c:pt>
                <c:pt idx="25013">
                  <c:v>-0.87109375</c:v>
                </c:pt>
                <c:pt idx="25014">
                  <c:v>-68.87109375</c:v>
                </c:pt>
                <c:pt idx="25015">
                  <c:v>25.12890625</c:v>
                </c:pt>
                <c:pt idx="25016">
                  <c:v>-37.87109375</c:v>
                </c:pt>
                <c:pt idx="25017">
                  <c:v>-78.87109375</c:v>
                </c:pt>
                <c:pt idx="25018">
                  <c:v>12.12890625</c:v>
                </c:pt>
                <c:pt idx="25019">
                  <c:v>6.12890625</c:v>
                </c:pt>
                <c:pt idx="25020">
                  <c:v>21.12890625</c:v>
                </c:pt>
                <c:pt idx="25021">
                  <c:v>6.12890625</c:v>
                </c:pt>
                <c:pt idx="25022">
                  <c:v>37.12890625</c:v>
                </c:pt>
                <c:pt idx="25023">
                  <c:v>58.12890625</c:v>
                </c:pt>
                <c:pt idx="25024">
                  <c:v>-6.87109375</c:v>
                </c:pt>
                <c:pt idx="25025">
                  <c:v>-87.87109375</c:v>
                </c:pt>
                <c:pt idx="25026">
                  <c:v>-18.87109375</c:v>
                </c:pt>
                <c:pt idx="25027">
                  <c:v>-4.87109375</c:v>
                </c:pt>
                <c:pt idx="25028">
                  <c:v>-110.8710938</c:v>
                </c:pt>
                <c:pt idx="25029">
                  <c:v>84.1875</c:v>
                </c:pt>
                <c:pt idx="25030">
                  <c:v>-86.8125</c:v>
                </c:pt>
                <c:pt idx="25031">
                  <c:v>43.1875</c:v>
                </c:pt>
                <c:pt idx="25032">
                  <c:v>61.1875</c:v>
                </c:pt>
                <c:pt idx="25033">
                  <c:v>60.1875</c:v>
                </c:pt>
                <c:pt idx="25034">
                  <c:v>69.1875</c:v>
                </c:pt>
                <c:pt idx="25035">
                  <c:v>-74.8125</c:v>
                </c:pt>
                <c:pt idx="25036">
                  <c:v>-2.8125</c:v>
                </c:pt>
                <c:pt idx="25037">
                  <c:v>-5.8125</c:v>
                </c:pt>
                <c:pt idx="25038">
                  <c:v>7.1875</c:v>
                </c:pt>
                <c:pt idx="25039">
                  <c:v>94.1875</c:v>
                </c:pt>
                <c:pt idx="25040">
                  <c:v>1.1875</c:v>
                </c:pt>
                <c:pt idx="25041">
                  <c:v>-14.8125</c:v>
                </c:pt>
                <c:pt idx="25042">
                  <c:v>-53.8125</c:v>
                </c:pt>
                <c:pt idx="25043">
                  <c:v>6.1875</c:v>
                </c:pt>
                <c:pt idx="25044">
                  <c:v>-45.8125</c:v>
                </c:pt>
                <c:pt idx="25045">
                  <c:v>6.1875</c:v>
                </c:pt>
                <c:pt idx="25046">
                  <c:v>-4.8125</c:v>
                </c:pt>
                <c:pt idx="25047">
                  <c:v>38.1875</c:v>
                </c:pt>
                <c:pt idx="25048">
                  <c:v>32.1875</c:v>
                </c:pt>
                <c:pt idx="25049">
                  <c:v>31.1875</c:v>
                </c:pt>
                <c:pt idx="25050">
                  <c:v>107.1875</c:v>
                </c:pt>
                <c:pt idx="25051">
                  <c:v>-30.8125</c:v>
                </c:pt>
                <c:pt idx="25052">
                  <c:v>-27.8125</c:v>
                </c:pt>
                <c:pt idx="25053">
                  <c:v>75.1875</c:v>
                </c:pt>
                <c:pt idx="25054">
                  <c:v>-29.8125</c:v>
                </c:pt>
                <c:pt idx="25055">
                  <c:v>34.1875</c:v>
                </c:pt>
                <c:pt idx="25056">
                  <c:v>53.1875</c:v>
                </c:pt>
                <c:pt idx="25057">
                  <c:v>5.1875</c:v>
                </c:pt>
                <c:pt idx="25058">
                  <c:v>19.1875</c:v>
                </c:pt>
                <c:pt idx="25059">
                  <c:v>4.1875</c:v>
                </c:pt>
                <c:pt idx="25060">
                  <c:v>45.1875</c:v>
                </c:pt>
                <c:pt idx="25061">
                  <c:v>-2.8125</c:v>
                </c:pt>
                <c:pt idx="25062">
                  <c:v>-17.8125</c:v>
                </c:pt>
                <c:pt idx="25063">
                  <c:v>49.1875</c:v>
                </c:pt>
                <c:pt idx="25064">
                  <c:v>11.1875</c:v>
                </c:pt>
                <c:pt idx="25065">
                  <c:v>-6.8125</c:v>
                </c:pt>
                <c:pt idx="25066">
                  <c:v>64.1875</c:v>
                </c:pt>
                <c:pt idx="25067">
                  <c:v>46.1875</c:v>
                </c:pt>
                <c:pt idx="25068">
                  <c:v>-46.8125</c:v>
                </c:pt>
                <c:pt idx="25069">
                  <c:v>-1.8125</c:v>
                </c:pt>
                <c:pt idx="25070">
                  <c:v>11.1875</c:v>
                </c:pt>
                <c:pt idx="25071">
                  <c:v>-6.8125</c:v>
                </c:pt>
                <c:pt idx="25072">
                  <c:v>6.1875</c:v>
                </c:pt>
                <c:pt idx="25073">
                  <c:v>-4.8125</c:v>
                </c:pt>
                <c:pt idx="25074">
                  <c:v>68.1875</c:v>
                </c:pt>
                <c:pt idx="25075">
                  <c:v>-88.75390625</c:v>
                </c:pt>
                <c:pt idx="25076">
                  <c:v>17.24609375</c:v>
                </c:pt>
                <c:pt idx="25077">
                  <c:v>-20.75390625</c:v>
                </c:pt>
                <c:pt idx="25078">
                  <c:v>50.24609375</c:v>
                </c:pt>
                <c:pt idx="25079">
                  <c:v>-17.75390625</c:v>
                </c:pt>
                <c:pt idx="25080">
                  <c:v>-33.75390625</c:v>
                </c:pt>
                <c:pt idx="25081">
                  <c:v>-13.75390625</c:v>
                </c:pt>
                <c:pt idx="25082">
                  <c:v>63.24609375</c:v>
                </c:pt>
                <c:pt idx="25083">
                  <c:v>16.24609375</c:v>
                </c:pt>
                <c:pt idx="25084">
                  <c:v>-25.75390625</c:v>
                </c:pt>
                <c:pt idx="25085">
                  <c:v>-103.7539062</c:v>
                </c:pt>
                <c:pt idx="25086">
                  <c:v>34.24609375</c:v>
                </c:pt>
                <c:pt idx="25087">
                  <c:v>33.24609375</c:v>
                </c:pt>
                <c:pt idx="25088">
                  <c:v>37.24609375</c:v>
                </c:pt>
                <c:pt idx="25089">
                  <c:v>-38.75390625</c:v>
                </c:pt>
                <c:pt idx="25090">
                  <c:v>18.24609375</c:v>
                </c:pt>
                <c:pt idx="25091">
                  <c:v>-15.75390625</c:v>
                </c:pt>
                <c:pt idx="25092">
                  <c:v>-42.75390625</c:v>
                </c:pt>
                <c:pt idx="25093">
                  <c:v>17.24609375</c:v>
                </c:pt>
                <c:pt idx="25094">
                  <c:v>49.24609375</c:v>
                </c:pt>
                <c:pt idx="25095">
                  <c:v>5.24609375</c:v>
                </c:pt>
                <c:pt idx="25096">
                  <c:v>42.24609375</c:v>
                </c:pt>
                <c:pt idx="25097">
                  <c:v>-35.75390625</c:v>
                </c:pt>
                <c:pt idx="25098">
                  <c:v>-34.75390625</c:v>
                </c:pt>
                <c:pt idx="25099">
                  <c:v>54.24609375</c:v>
                </c:pt>
                <c:pt idx="25100">
                  <c:v>-36.75390625</c:v>
                </c:pt>
                <c:pt idx="25101">
                  <c:v>-11.75390625</c:v>
                </c:pt>
                <c:pt idx="25102">
                  <c:v>-14.75390625</c:v>
                </c:pt>
                <c:pt idx="25103">
                  <c:v>-47.75390625</c:v>
                </c:pt>
                <c:pt idx="25104">
                  <c:v>-50.75390625</c:v>
                </c:pt>
                <c:pt idx="25105">
                  <c:v>31.24609375</c:v>
                </c:pt>
                <c:pt idx="25106">
                  <c:v>-44.75390625</c:v>
                </c:pt>
                <c:pt idx="25107">
                  <c:v>1.24609375</c:v>
                </c:pt>
                <c:pt idx="25108">
                  <c:v>49.24609375</c:v>
                </c:pt>
                <c:pt idx="25109">
                  <c:v>-46.75390625</c:v>
                </c:pt>
                <c:pt idx="25110">
                  <c:v>31.24609375</c:v>
                </c:pt>
                <c:pt idx="25111">
                  <c:v>81.24609375</c:v>
                </c:pt>
                <c:pt idx="25112">
                  <c:v>99.24609375</c:v>
                </c:pt>
                <c:pt idx="25113">
                  <c:v>-28.75390625</c:v>
                </c:pt>
                <c:pt idx="25114">
                  <c:v>64.24609375</c:v>
                </c:pt>
                <c:pt idx="25115">
                  <c:v>43.24609375</c:v>
                </c:pt>
                <c:pt idx="25116">
                  <c:v>-66.75390625</c:v>
                </c:pt>
                <c:pt idx="25117">
                  <c:v>-50.75390625</c:v>
                </c:pt>
                <c:pt idx="25118">
                  <c:v>-44.75390625</c:v>
                </c:pt>
                <c:pt idx="25119">
                  <c:v>-14.05859375</c:v>
                </c:pt>
                <c:pt idx="25120">
                  <c:v>-69.05859375</c:v>
                </c:pt>
                <c:pt idx="25121">
                  <c:v>-49.05859375</c:v>
                </c:pt>
                <c:pt idx="25122">
                  <c:v>-35.05859375</c:v>
                </c:pt>
                <c:pt idx="25123">
                  <c:v>-7.05859375</c:v>
                </c:pt>
                <c:pt idx="25124">
                  <c:v>23.94140625</c:v>
                </c:pt>
                <c:pt idx="25125">
                  <c:v>61.94140625</c:v>
                </c:pt>
                <c:pt idx="25126">
                  <c:v>-6.05859375</c:v>
                </c:pt>
                <c:pt idx="25127">
                  <c:v>52.94140625</c:v>
                </c:pt>
                <c:pt idx="25128">
                  <c:v>79.94140625</c:v>
                </c:pt>
                <c:pt idx="25129">
                  <c:v>-32.05859375</c:v>
                </c:pt>
                <c:pt idx="25130">
                  <c:v>-7.05859375</c:v>
                </c:pt>
                <c:pt idx="25131">
                  <c:v>31.94140625</c:v>
                </c:pt>
                <c:pt idx="25132">
                  <c:v>-83.05859375</c:v>
                </c:pt>
                <c:pt idx="25133">
                  <c:v>23.94140625</c:v>
                </c:pt>
                <c:pt idx="25134">
                  <c:v>-71.05859375</c:v>
                </c:pt>
                <c:pt idx="25135">
                  <c:v>87.94140625</c:v>
                </c:pt>
                <c:pt idx="25136">
                  <c:v>-14.05859375</c:v>
                </c:pt>
                <c:pt idx="25137">
                  <c:v>-48.05859375</c:v>
                </c:pt>
                <c:pt idx="25138">
                  <c:v>31.94140625</c:v>
                </c:pt>
                <c:pt idx="25139">
                  <c:v>1.94140625</c:v>
                </c:pt>
                <c:pt idx="25140">
                  <c:v>19.94140625</c:v>
                </c:pt>
                <c:pt idx="25141">
                  <c:v>-21.05859375</c:v>
                </c:pt>
                <c:pt idx="25142">
                  <c:v>11.94140625</c:v>
                </c:pt>
                <c:pt idx="25143">
                  <c:v>16.94140625</c:v>
                </c:pt>
                <c:pt idx="25144">
                  <c:v>-13.05859375</c:v>
                </c:pt>
                <c:pt idx="25145">
                  <c:v>-62.05859375</c:v>
                </c:pt>
                <c:pt idx="25146">
                  <c:v>10.94140625</c:v>
                </c:pt>
                <c:pt idx="25147">
                  <c:v>12.94140625</c:v>
                </c:pt>
                <c:pt idx="25148">
                  <c:v>-46.05859375</c:v>
                </c:pt>
                <c:pt idx="25149">
                  <c:v>25.94140625</c:v>
                </c:pt>
                <c:pt idx="25150">
                  <c:v>-30.05859375</c:v>
                </c:pt>
                <c:pt idx="25151">
                  <c:v>-50.05859375</c:v>
                </c:pt>
                <c:pt idx="25152">
                  <c:v>-38.05859375</c:v>
                </c:pt>
                <c:pt idx="25153">
                  <c:v>14.94140625</c:v>
                </c:pt>
                <c:pt idx="25154">
                  <c:v>-27.05859375</c:v>
                </c:pt>
                <c:pt idx="25155">
                  <c:v>41.94140625</c:v>
                </c:pt>
                <c:pt idx="25156">
                  <c:v>2.94140625</c:v>
                </c:pt>
                <c:pt idx="25157">
                  <c:v>-26.05859375</c:v>
                </c:pt>
                <c:pt idx="25158">
                  <c:v>0.94140625</c:v>
                </c:pt>
                <c:pt idx="25159">
                  <c:v>30.94140625</c:v>
                </c:pt>
                <c:pt idx="25160">
                  <c:v>31.94140625</c:v>
                </c:pt>
                <c:pt idx="25161">
                  <c:v>64.94140625</c:v>
                </c:pt>
                <c:pt idx="25162">
                  <c:v>23.94140625</c:v>
                </c:pt>
                <c:pt idx="25163">
                  <c:v>47.94140625</c:v>
                </c:pt>
                <c:pt idx="25164">
                  <c:v>-45.05859375</c:v>
                </c:pt>
                <c:pt idx="25165">
                  <c:v>-59.05859375</c:v>
                </c:pt>
                <c:pt idx="25166">
                  <c:v>-44.765625</c:v>
                </c:pt>
                <c:pt idx="25167">
                  <c:v>-25.765625</c:v>
                </c:pt>
                <c:pt idx="25168">
                  <c:v>14.234375</c:v>
                </c:pt>
                <c:pt idx="25169">
                  <c:v>44.234375</c:v>
                </c:pt>
                <c:pt idx="25170">
                  <c:v>24.234375</c:v>
                </c:pt>
                <c:pt idx="25171">
                  <c:v>71.234375</c:v>
                </c:pt>
                <c:pt idx="25172">
                  <c:v>-12.765625</c:v>
                </c:pt>
                <c:pt idx="25173">
                  <c:v>35.234375</c:v>
                </c:pt>
                <c:pt idx="25174">
                  <c:v>-77.765625</c:v>
                </c:pt>
                <c:pt idx="25175">
                  <c:v>23.234375</c:v>
                </c:pt>
                <c:pt idx="25176">
                  <c:v>41.234375</c:v>
                </c:pt>
                <c:pt idx="25177">
                  <c:v>-15.765625</c:v>
                </c:pt>
                <c:pt idx="25178">
                  <c:v>35.234375</c:v>
                </c:pt>
                <c:pt idx="25179">
                  <c:v>-26.765625</c:v>
                </c:pt>
                <c:pt idx="25180">
                  <c:v>56.234375</c:v>
                </c:pt>
                <c:pt idx="25181">
                  <c:v>68.234375</c:v>
                </c:pt>
                <c:pt idx="25182">
                  <c:v>-70.765625</c:v>
                </c:pt>
                <c:pt idx="25183">
                  <c:v>22.234375</c:v>
                </c:pt>
                <c:pt idx="25184">
                  <c:v>63.234375</c:v>
                </c:pt>
                <c:pt idx="25185">
                  <c:v>-5.765625</c:v>
                </c:pt>
                <c:pt idx="25186">
                  <c:v>41.234375</c:v>
                </c:pt>
                <c:pt idx="25187">
                  <c:v>-63.765625</c:v>
                </c:pt>
                <c:pt idx="25188">
                  <c:v>-72.765625</c:v>
                </c:pt>
                <c:pt idx="25189">
                  <c:v>17.234375</c:v>
                </c:pt>
                <c:pt idx="25190">
                  <c:v>52.234375</c:v>
                </c:pt>
                <c:pt idx="25191">
                  <c:v>-8.765625</c:v>
                </c:pt>
                <c:pt idx="25192">
                  <c:v>8.234375</c:v>
                </c:pt>
                <c:pt idx="25193">
                  <c:v>54.234375</c:v>
                </c:pt>
                <c:pt idx="25194">
                  <c:v>29.234375</c:v>
                </c:pt>
                <c:pt idx="25195">
                  <c:v>-32.765625</c:v>
                </c:pt>
                <c:pt idx="25196">
                  <c:v>-23.765625</c:v>
                </c:pt>
                <c:pt idx="25197">
                  <c:v>-61.765625</c:v>
                </c:pt>
                <c:pt idx="25198">
                  <c:v>-26.765625</c:v>
                </c:pt>
                <c:pt idx="25199">
                  <c:v>17.234375</c:v>
                </c:pt>
                <c:pt idx="25200">
                  <c:v>14.234375</c:v>
                </c:pt>
                <c:pt idx="25201">
                  <c:v>-24.765625</c:v>
                </c:pt>
                <c:pt idx="25202">
                  <c:v>-38.765625</c:v>
                </c:pt>
                <c:pt idx="25203">
                  <c:v>5.234375</c:v>
                </c:pt>
                <c:pt idx="25204">
                  <c:v>7.234375</c:v>
                </c:pt>
                <c:pt idx="25205">
                  <c:v>52.234375</c:v>
                </c:pt>
                <c:pt idx="25206">
                  <c:v>-3.765625</c:v>
                </c:pt>
                <c:pt idx="25207">
                  <c:v>-10.765625</c:v>
                </c:pt>
                <c:pt idx="25208">
                  <c:v>42.234375</c:v>
                </c:pt>
                <c:pt idx="25209">
                  <c:v>17.234375</c:v>
                </c:pt>
                <c:pt idx="25210">
                  <c:v>96.234375</c:v>
                </c:pt>
                <c:pt idx="25211">
                  <c:v>29.234375</c:v>
                </c:pt>
                <c:pt idx="25212">
                  <c:v>-57.765625</c:v>
                </c:pt>
                <c:pt idx="25213">
                  <c:v>22.234375</c:v>
                </c:pt>
                <c:pt idx="25214">
                  <c:v>45.234375</c:v>
                </c:pt>
                <c:pt idx="25215">
                  <c:v>7.234375</c:v>
                </c:pt>
                <c:pt idx="25216">
                  <c:v>-25.765625</c:v>
                </c:pt>
                <c:pt idx="25217">
                  <c:v>43.234375</c:v>
                </c:pt>
                <c:pt idx="25218">
                  <c:v>-17.83203125</c:v>
                </c:pt>
                <c:pt idx="25219">
                  <c:v>-78.83203125</c:v>
                </c:pt>
                <c:pt idx="25220">
                  <c:v>-11.83203125</c:v>
                </c:pt>
                <c:pt idx="25221">
                  <c:v>-18.83203125</c:v>
                </c:pt>
                <c:pt idx="25222">
                  <c:v>-5.83203125</c:v>
                </c:pt>
                <c:pt idx="25223">
                  <c:v>-38.83203125</c:v>
                </c:pt>
                <c:pt idx="25224">
                  <c:v>-87.83203125</c:v>
                </c:pt>
                <c:pt idx="25225">
                  <c:v>-15.83203125</c:v>
                </c:pt>
                <c:pt idx="25226">
                  <c:v>66.16796875</c:v>
                </c:pt>
                <c:pt idx="25227">
                  <c:v>3.16796875</c:v>
                </c:pt>
                <c:pt idx="25228">
                  <c:v>-37.83203125</c:v>
                </c:pt>
                <c:pt idx="25229">
                  <c:v>27.16796875</c:v>
                </c:pt>
                <c:pt idx="25230">
                  <c:v>80.16796875</c:v>
                </c:pt>
                <c:pt idx="25231">
                  <c:v>28.16796875</c:v>
                </c:pt>
                <c:pt idx="25232">
                  <c:v>-4.83203125</c:v>
                </c:pt>
                <c:pt idx="25233">
                  <c:v>31.16796875</c:v>
                </c:pt>
                <c:pt idx="25234">
                  <c:v>38.16796875</c:v>
                </c:pt>
                <c:pt idx="25235">
                  <c:v>24.16796875</c:v>
                </c:pt>
                <c:pt idx="25236">
                  <c:v>-17.83203125</c:v>
                </c:pt>
                <c:pt idx="25237">
                  <c:v>39.16796875</c:v>
                </c:pt>
                <c:pt idx="25238">
                  <c:v>-20.83203125</c:v>
                </c:pt>
                <c:pt idx="25239">
                  <c:v>92.16796875</c:v>
                </c:pt>
                <c:pt idx="25240">
                  <c:v>10.16796875</c:v>
                </c:pt>
                <c:pt idx="25241">
                  <c:v>-68.83203125</c:v>
                </c:pt>
                <c:pt idx="25242">
                  <c:v>18.16796875</c:v>
                </c:pt>
                <c:pt idx="25243">
                  <c:v>35.16796875</c:v>
                </c:pt>
                <c:pt idx="25244">
                  <c:v>-38.83203125</c:v>
                </c:pt>
                <c:pt idx="25245">
                  <c:v>22.16796875</c:v>
                </c:pt>
                <c:pt idx="25246">
                  <c:v>60.16796875</c:v>
                </c:pt>
                <c:pt idx="25247">
                  <c:v>80.16796875</c:v>
                </c:pt>
                <c:pt idx="25248">
                  <c:v>43.16796875</c:v>
                </c:pt>
                <c:pt idx="25249">
                  <c:v>-5.83203125</c:v>
                </c:pt>
                <c:pt idx="25250">
                  <c:v>-42.83203125</c:v>
                </c:pt>
                <c:pt idx="25251">
                  <c:v>63.16796875</c:v>
                </c:pt>
                <c:pt idx="25252">
                  <c:v>-34.83203125</c:v>
                </c:pt>
                <c:pt idx="25253">
                  <c:v>-47.83203125</c:v>
                </c:pt>
                <c:pt idx="25254">
                  <c:v>-49.83203125</c:v>
                </c:pt>
                <c:pt idx="25255">
                  <c:v>47.16796875</c:v>
                </c:pt>
                <c:pt idx="25256">
                  <c:v>17.16796875</c:v>
                </c:pt>
                <c:pt idx="25257">
                  <c:v>61.16796875</c:v>
                </c:pt>
                <c:pt idx="25258">
                  <c:v>-30.83203125</c:v>
                </c:pt>
                <c:pt idx="25259">
                  <c:v>77.16796875</c:v>
                </c:pt>
                <c:pt idx="25260">
                  <c:v>-56.83203125</c:v>
                </c:pt>
                <c:pt idx="25261">
                  <c:v>-11.87109375</c:v>
                </c:pt>
                <c:pt idx="25262">
                  <c:v>-38.87109375</c:v>
                </c:pt>
                <c:pt idx="25263">
                  <c:v>35.12890625</c:v>
                </c:pt>
                <c:pt idx="25264">
                  <c:v>-73.87109375</c:v>
                </c:pt>
                <c:pt idx="25265">
                  <c:v>10.12890625</c:v>
                </c:pt>
                <c:pt idx="25266">
                  <c:v>-39.87109375</c:v>
                </c:pt>
                <c:pt idx="25267">
                  <c:v>41.12890625</c:v>
                </c:pt>
                <c:pt idx="25268">
                  <c:v>43.12890625</c:v>
                </c:pt>
                <c:pt idx="25269">
                  <c:v>-5.87109375</c:v>
                </c:pt>
                <c:pt idx="25270">
                  <c:v>-5.87109375</c:v>
                </c:pt>
                <c:pt idx="25271">
                  <c:v>58.12890625</c:v>
                </c:pt>
                <c:pt idx="25272">
                  <c:v>21.12890625</c:v>
                </c:pt>
                <c:pt idx="25273">
                  <c:v>56.12890625</c:v>
                </c:pt>
                <c:pt idx="25274">
                  <c:v>55.12890625</c:v>
                </c:pt>
                <c:pt idx="25275">
                  <c:v>-35.87109375</c:v>
                </c:pt>
                <c:pt idx="25276">
                  <c:v>-0.87109375</c:v>
                </c:pt>
                <c:pt idx="25277">
                  <c:v>-124.8710938</c:v>
                </c:pt>
                <c:pt idx="25278">
                  <c:v>-23.87109375</c:v>
                </c:pt>
                <c:pt idx="25279">
                  <c:v>-95.87109375</c:v>
                </c:pt>
                <c:pt idx="25280">
                  <c:v>38.12890625</c:v>
                </c:pt>
                <c:pt idx="25281">
                  <c:v>32.12890625</c:v>
                </c:pt>
                <c:pt idx="25282">
                  <c:v>48.12890625</c:v>
                </c:pt>
                <c:pt idx="25283">
                  <c:v>50.12890625</c:v>
                </c:pt>
                <c:pt idx="25284">
                  <c:v>-24.87109375</c:v>
                </c:pt>
                <c:pt idx="25285">
                  <c:v>22.12890625</c:v>
                </c:pt>
                <c:pt idx="25286">
                  <c:v>-26.87109375</c:v>
                </c:pt>
                <c:pt idx="25287">
                  <c:v>-65.87109375</c:v>
                </c:pt>
                <c:pt idx="25288">
                  <c:v>80.12890625</c:v>
                </c:pt>
                <c:pt idx="25289">
                  <c:v>23.12890625</c:v>
                </c:pt>
                <c:pt idx="25290">
                  <c:v>-6.87109375</c:v>
                </c:pt>
                <c:pt idx="25291">
                  <c:v>75.12890625</c:v>
                </c:pt>
                <c:pt idx="25292">
                  <c:v>41.12890625</c:v>
                </c:pt>
                <c:pt idx="25293">
                  <c:v>-45.87109375</c:v>
                </c:pt>
                <c:pt idx="25294">
                  <c:v>33.12890625</c:v>
                </c:pt>
                <c:pt idx="25295">
                  <c:v>-33.87109375</c:v>
                </c:pt>
                <c:pt idx="25296">
                  <c:v>-13.87109375</c:v>
                </c:pt>
                <c:pt idx="25297">
                  <c:v>3.12890625</c:v>
                </c:pt>
                <c:pt idx="25298">
                  <c:v>-0.87109375</c:v>
                </c:pt>
                <c:pt idx="25299">
                  <c:v>9.12890625</c:v>
                </c:pt>
                <c:pt idx="25300">
                  <c:v>-16.87109375</c:v>
                </c:pt>
                <c:pt idx="25301">
                  <c:v>-55.87109375</c:v>
                </c:pt>
                <c:pt idx="25302">
                  <c:v>10.12890625</c:v>
                </c:pt>
                <c:pt idx="25303">
                  <c:v>-9.87109375</c:v>
                </c:pt>
                <c:pt idx="25304">
                  <c:v>-5.87109375</c:v>
                </c:pt>
                <c:pt idx="25305">
                  <c:v>12.12890625</c:v>
                </c:pt>
                <c:pt idx="25306">
                  <c:v>-7.87109375</c:v>
                </c:pt>
                <c:pt idx="25307">
                  <c:v>30.12890625</c:v>
                </c:pt>
                <c:pt idx="25308">
                  <c:v>14.12890625</c:v>
                </c:pt>
                <c:pt idx="25309">
                  <c:v>-12.87109375</c:v>
                </c:pt>
                <c:pt idx="25310">
                  <c:v>-11.87109375</c:v>
                </c:pt>
                <c:pt idx="25311">
                  <c:v>-57.87109375</c:v>
                </c:pt>
                <c:pt idx="25312">
                  <c:v>32.33984375</c:v>
                </c:pt>
                <c:pt idx="25313">
                  <c:v>21.33984375</c:v>
                </c:pt>
                <c:pt idx="25314">
                  <c:v>-27.66015625</c:v>
                </c:pt>
                <c:pt idx="25315">
                  <c:v>29.33984375</c:v>
                </c:pt>
                <c:pt idx="25316">
                  <c:v>41.33984375</c:v>
                </c:pt>
                <c:pt idx="25317">
                  <c:v>-28.66015625</c:v>
                </c:pt>
                <c:pt idx="25318">
                  <c:v>-40.66015625</c:v>
                </c:pt>
                <c:pt idx="25319">
                  <c:v>29.33984375</c:v>
                </c:pt>
                <c:pt idx="25320">
                  <c:v>-56.66015625</c:v>
                </c:pt>
                <c:pt idx="25321">
                  <c:v>-90.66015625</c:v>
                </c:pt>
                <c:pt idx="25322">
                  <c:v>11.33984375</c:v>
                </c:pt>
                <c:pt idx="25323">
                  <c:v>111.3398438</c:v>
                </c:pt>
                <c:pt idx="25324">
                  <c:v>1.33984375</c:v>
                </c:pt>
                <c:pt idx="25325">
                  <c:v>-24.66015625</c:v>
                </c:pt>
                <c:pt idx="25326">
                  <c:v>-1.66015625</c:v>
                </c:pt>
                <c:pt idx="25327">
                  <c:v>-28.66015625</c:v>
                </c:pt>
                <c:pt idx="25328">
                  <c:v>38.33984375</c:v>
                </c:pt>
                <c:pt idx="25329">
                  <c:v>29.33984375</c:v>
                </c:pt>
                <c:pt idx="25330">
                  <c:v>-19.66015625</c:v>
                </c:pt>
                <c:pt idx="25331">
                  <c:v>23.33984375</c:v>
                </c:pt>
                <c:pt idx="25332">
                  <c:v>-36.66015625</c:v>
                </c:pt>
                <c:pt idx="25333">
                  <c:v>15.33984375</c:v>
                </c:pt>
                <c:pt idx="25334">
                  <c:v>-129.66015619999999</c:v>
                </c:pt>
                <c:pt idx="25335">
                  <c:v>73.33984375</c:v>
                </c:pt>
                <c:pt idx="25336">
                  <c:v>9.33984375</c:v>
                </c:pt>
                <c:pt idx="25337">
                  <c:v>7.33984375</c:v>
                </c:pt>
                <c:pt idx="25338">
                  <c:v>16.33984375</c:v>
                </c:pt>
                <c:pt idx="25339">
                  <c:v>-11.66015625</c:v>
                </c:pt>
                <c:pt idx="25340">
                  <c:v>18.33984375</c:v>
                </c:pt>
                <c:pt idx="25341">
                  <c:v>57.33984375</c:v>
                </c:pt>
                <c:pt idx="25342">
                  <c:v>-46.66015625</c:v>
                </c:pt>
                <c:pt idx="25343">
                  <c:v>30.33984375</c:v>
                </c:pt>
                <c:pt idx="25344">
                  <c:v>28.33984375</c:v>
                </c:pt>
                <c:pt idx="25345">
                  <c:v>7.33984375</c:v>
                </c:pt>
                <c:pt idx="25346">
                  <c:v>-19.66015625</c:v>
                </c:pt>
                <c:pt idx="25347">
                  <c:v>-62.66015625</c:v>
                </c:pt>
                <c:pt idx="25348">
                  <c:v>-27.66015625</c:v>
                </c:pt>
                <c:pt idx="25349">
                  <c:v>-27.66015625</c:v>
                </c:pt>
                <c:pt idx="25350">
                  <c:v>36.33984375</c:v>
                </c:pt>
                <c:pt idx="25351">
                  <c:v>-34.66015625</c:v>
                </c:pt>
                <c:pt idx="25352">
                  <c:v>9.33984375</c:v>
                </c:pt>
                <c:pt idx="25353">
                  <c:v>12.33984375</c:v>
                </c:pt>
                <c:pt idx="25354">
                  <c:v>-52.66015625</c:v>
                </c:pt>
                <c:pt idx="25355">
                  <c:v>-11.66015625</c:v>
                </c:pt>
                <c:pt idx="25356">
                  <c:v>-47.66015625</c:v>
                </c:pt>
                <c:pt idx="25357">
                  <c:v>-163.87109380000001</c:v>
                </c:pt>
                <c:pt idx="25358">
                  <c:v>-85.87109375</c:v>
                </c:pt>
                <c:pt idx="25359">
                  <c:v>-88.87109375</c:v>
                </c:pt>
                <c:pt idx="25360">
                  <c:v>-2.87109375</c:v>
                </c:pt>
                <c:pt idx="25361">
                  <c:v>57.12890625</c:v>
                </c:pt>
                <c:pt idx="25362">
                  <c:v>-11.87109375</c:v>
                </c:pt>
                <c:pt idx="25363">
                  <c:v>-96.87109375</c:v>
                </c:pt>
                <c:pt idx="25364">
                  <c:v>-2.87109375</c:v>
                </c:pt>
                <c:pt idx="25365">
                  <c:v>-18.87109375</c:v>
                </c:pt>
                <c:pt idx="25366">
                  <c:v>51.12890625</c:v>
                </c:pt>
                <c:pt idx="25367">
                  <c:v>32.12890625</c:v>
                </c:pt>
                <c:pt idx="25368">
                  <c:v>12.12890625</c:v>
                </c:pt>
                <c:pt idx="25369">
                  <c:v>-122.8710938</c:v>
                </c:pt>
                <c:pt idx="25370">
                  <c:v>38.12890625</c:v>
                </c:pt>
                <c:pt idx="25371">
                  <c:v>23.12890625</c:v>
                </c:pt>
                <c:pt idx="25372">
                  <c:v>-14.87109375</c:v>
                </c:pt>
                <c:pt idx="25373">
                  <c:v>4.12890625</c:v>
                </c:pt>
                <c:pt idx="25374">
                  <c:v>-14.87109375</c:v>
                </c:pt>
                <c:pt idx="25375">
                  <c:v>-3.87109375</c:v>
                </c:pt>
                <c:pt idx="25376">
                  <c:v>-23.87109375</c:v>
                </c:pt>
                <c:pt idx="25377">
                  <c:v>59.12890625</c:v>
                </c:pt>
                <c:pt idx="25378">
                  <c:v>3.12890625</c:v>
                </c:pt>
                <c:pt idx="25379">
                  <c:v>30.12890625</c:v>
                </c:pt>
                <c:pt idx="25380">
                  <c:v>-4.87109375</c:v>
                </c:pt>
                <c:pt idx="25381">
                  <c:v>-3.87109375</c:v>
                </c:pt>
                <c:pt idx="25382">
                  <c:v>6.12890625</c:v>
                </c:pt>
                <c:pt idx="25383">
                  <c:v>-20.87109375</c:v>
                </c:pt>
                <c:pt idx="25384">
                  <c:v>-0.87109375</c:v>
                </c:pt>
                <c:pt idx="25385">
                  <c:v>-32.87109375</c:v>
                </c:pt>
                <c:pt idx="25386">
                  <c:v>-12.87109375</c:v>
                </c:pt>
                <c:pt idx="25387">
                  <c:v>-64.87109375</c:v>
                </c:pt>
                <c:pt idx="25388">
                  <c:v>71.12890625</c:v>
                </c:pt>
                <c:pt idx="25389">
                  <c:v>-10.87109375</c:v>
                </c:pt>
                <c:pt idx="25390">
                  <c:v>0.12890625</c:v>
                </c:pt>
                <c:pt idx="25391">
                  <c:v>9.12890625</c:v>
                </c:pt>
                <c:pt idx="25392">
                  <c:v>83.12890625</c:v>
                </c:pt>
                <c:pt idx="25393">
                  <c:v>-12.87109375</c:v>
                </c:pt>
                <c:pt idx="25394">
                  <c:v>-50.87109375</c:v>
                </c:pt>
                <c:pt idx="25395">
                  <c:v>72.1875</c:v>
                </c:pt>
                <c:pt idx="25396">
                  <c:v>25.1875</c:v>
                </c:pt>
                <c:pt idx="25397">
                  <c:v>5.1875</c:v>
                </c:pt>
                <c:pt idx="25398">
                  <c:v>53.1875</c:v>
                </c:pt>
                <c:pt idx="25399">
                  <c:v>4.1875</c:v>
                </c:pt>
                <c:pt idx="25400">
                  <c:v>48.1875</c:v>
                </c:pt>
                <c:pt idx="25401">
                  <c:v>55.1875</c:v>
                </c:pt>
                <c:pt idx="25402">
                  <c:v>46.1875</c:v>
                </c:pt>
                <c:pt idx="25403">
                  <c:v>43.1875</c:v>
                </c:pt>
                <c:pt idx="25404">
                  <c:v>91.1875</c:v>
                </c:pt>
                <c:pt idx="25405">
                  <c:v>36.1875</c:v>
                </c:pt>
                <c:pt idx="25406">
                  <c:v>-9.8125</c:v>
                </c:pt>
                <c:pt idx="25407">
                  <c:v>2.1875</c:v>
                </c:pt>
                <c:pt idx="25408">
                  <c:v>28.1875</c:v>
                </c:pt>
                <c:pt idx="25409">
                  <c:v>11.1875</c:v>
                </c:pt>
                <c:pt idx="25410">
                  <c:v>7.1875</c:v>
                </c:pt>
                <c:pt idx="25411">
                  <c:v>3.1875</c:v>
                </c:pt>
                <c:pt idx="25412">
                  <c:v>26.1875</c:v>
                </c:pt>
                <c:pt idx="25413">
                  <c:v>6.1875</c:v>
                </c:pt>
                <c:pt idx="25414">
                  <c:v>-28.8125</c:v>
                </c:pt>
                <c:pt idx="25415">
                  <c:v>27.1875</c:v>
                </c:pt>
                <c:pt idx="25416">
                  <c:v>-52.8125</c:v>
                </c:pt>
                <c:pt idx="25417">
                  <c:v>-53.8125</c:v>
                </c:pt>
                <c:pt idx="25418">
                  <c:v>-16.8125</c:v>
                </c:pt>
                <c:pt idx="25419">
                  <c:v>-28.8125</c:v>
                </c:pt>
                <c:pt idx="25420">
                  <c:v>-10.8125</c:v>
                </c:pt>
                <c:pt idx="25421">
                  <c:v>-63.8125</c:v>
                </c:pt>
                <c:pt idx="25422">
                  <c:v>26.1875</c:v>
                </c:pt>
                <c:pt idx="25423">
                  <c:v>-108.8125</c:v>
                </c:pt>
                <c:pt idx="25424">
                  <c:v>-40.8125</c:v>
                </c:pt>
                <c:pt idx="25425">
                  <c:v>64.1875</c:v>
                </c:pt>
                <c:pt idx="25426">
                  <c:v>-50.8125</c:v>
                </c:pt>
                <c:pt idx="25427">
                  <c:v>-34.8125</c:v>
                </c:pt>
                <c:pt idx="25428">
                  <c:v>48.1875</c:v>
                </c:pt>
                <c:pt idx="25429">
                  <c:v>-34.8125</c:v>
                </c:pt>
                <c:pt idx="25430">
                  <c:v>70.1875</c:v>
                </c:pt>
                <c:pt idx="25431">
                  <c:v>0.1875</c:v>
                </c:pt>
                <c:pt idx="25432">
                  <c:v>67.1875</c:v>
                </c:pt>
                <c:pt idx="25433">
                  <c:v>-53.8125</c:v>
                </c:pt>
                <c:pt idx="25434">
                  <c:v>15.1875</c:v>
                </c:pt>
                <c:pt idx="25435">
                  <c:v>-52.8125</c:v>
                </c:pt>
                <c:pt idx="25436">
                  <c:v>20.1875</c:v>
                </c:pt>
                <c:pt idx="25437">
                  <c:v>7.1875</c:v>
                </c:pt>
                <c:pt idx="25438">
                  <c:v>-14.8125</c:v>
                </c:pt>
                <c:pt idx="25439">
                  <c:v>-7.8125</c:v>
                </c:pt>
                <c:pt idx="25440">
                  <c:v>21.1875</c:v>
                </c:pt>
                <c:pt idx="25441">
                  <c:v>-18.75390625</c:v>
                </c:pt>
                <c:pt idx="25442">
                  <c:v>-16.75390625</c:v>
                </c:pt>
                <c:pt idx="25443">
                  <c:v>-4.75390625</c:v>
                </c:pt>
                <c:pt idx="25444">
                  <c:v>-41.75390625</c:v>
                </c:pt>
                <c:pt idx="25445">
                  <c:v>-14.75390625</c:v>
                </c:pt>
                <c:pt idx="25446">
                  <c:v>54.24609375</c:v>
                </c:pt>
                <c:pt idx="25447">
                  <c:v>-27.75390625</c:v>
                </c:pt>
                <c:pt idx="25448">
                  <c:v>-21.75390625</c:v>
                </c:pt>
                <c:pt idx="25449">
                  <c:v>86.24609375</c:v>
                </c:pt>
                <c:pt idx="25450">
                  <c:v>3.24609375</c:v>
                </c:pt>
                <c:pt idx="25451">
                  <c:v>-17.75390625</c:v>
                </c:pt>
                <c:pt idx="25452">
                  <c:v>61.24609375</c:v>
                </c:pt>
                <c:pt idx="25453">
                  <c:v>0.24609375</c:v>
                </c:pt>
                <c:pt idx="25454">
                  <c:v>45.24609375</c:v>
                </c:pt>
                <c:pt idx="25455">
                  <c:v>69.24609375</c:v>
                </c:pt>
                <c:pt idx="25456">
                  <c:v>69.24609375</c:v>
                </c:pt>
                <c:pt idx="25457">
                  <c:v>-14.75390625</c:v>
                </c:pt>
                <c:pt idx="25458">
                  <c:v>29.24609375</c:v>
                </c:pt>
                <c:pt idx="25459">
                  <c:v>48.24609375</c:v>
                </c:pt>
                <c:pt idx="25460">
                  <c:v>-53.75390625</c:v>
                </c:pt>
                <c:pt idx="25461">
                  <c:v>-13.75390625</c:v>
                </c:pt>
                <c:pt idx="25462">
                  <c:v>-85.75390625</c:v>
                </c:pt>
                <c:pt idx="25463">
                  <c:v>41.24609375</c:v>
                </c:pt>
                <c:pt idx="25464">
                  <c:v>-38.75390625</c:v>
                </c:pt>
                <c:pt idx="25465">
                  <c:v>-1.75390625</c:v>
                </c:pt>
                <c:pt idx="25466">
                  <c:v>20.24609375</c:v>
                </c:pt>
                <c:pt idx="25467">
                  <c:v>88.24609375</c:v>
                </c:pt>
                <c:pt idx="25468">
                  <c:v>-23.75390625</c:v>
                </c:pt>
                <c:pt idx="25469">
                  <c:v>20.24609375</c:v>
                </c:pt>
                <c:pt idx="25470">
                  <c:v>-40.75390625</c:v>
                </c:pt>
                <c:pt idx="25471">
                  <c:v>0.24609375</c:v>
                </c:pt>
                <c:pt idx="25472">
                  <c:v>-95.75390625</c:v>
                </c:pt>
                <c:pt idx="25473">
                  <c:v>-67.75390625</c:v>
                </c:pt>
                <c:pt idx="25474">
                  <c:v>85.24609375</c:v>
                </c:pt>
                <c:pt idx="25475">
                  <c:v>1.24609375</c:v>
                </c:pt>
                <c:pt idx="25476">
                  <c:v>-71.75390625</c:v>
                </c:pt>
                <c:pt idx="25477">
                  <c:v>8.24609375</c:v>
                </c:pt>
                <c:pt idx="25478">
                  <c:v>34.24609375</c:v>
                </c:pt>
                <c:pt idx="25479">
                  <c:v>-42.75390625</c:v>
                </c:pt>
                <c:pt idx="25480">
                  <c:v>-40.75390625</c:v>
                </c:pt>
                <c:pt idx="25481">
                  <c:v>-33.75390625</c:v>
                </c:pt>
                <c:pt idx="25482">
                  <c:v>60.24609375</c:v>
                </c:pt>
                <c:pt idx="25483">
                  <c:v>-48.75390625</c:v>
                </c:pt>
                <c:pt idx="25484">
                  <c:v>21.24609375</c:v>
                </c:pt>
                <c:pt idx="25485">
                  <c:v>-44.75390625</c:v>
                </c:pt>
                <c:pt idx="25486">
                  <c:v>-3.75390625</c:v>
                </c:pt>
                <c:pt idx="25487">
                  <c:v>-75.75390625</c:v>
                </c:pt>
                <c:pt idx="25488">
                  <c:v>-14.75390625</c:v>
                </c:pt>
                <c:pt idx="25489">
                  <c:v>22.24609375</c:v>
                </c:pt>
                <c:pt idx="25490">
                  <c:v>13.24609375</c:v>
                </c:pt>
                <c:pt idx="25491">
                  <c:v>25.24609375</c:v>
                </c:pt>
                <c:pt idx="25492">
                  <c:v>59.24609375</c:v>
                </c:pt>
                <c:pt idx="25493">
                  <c:v>91.94140625</c:v>
                </c:pt>
                <c:pt idx="25494">
                  <c:v>-36.05859375</c:v>
                </c:pt>
                <c:pt idx="25495">
                  <c:v>-42.05859375</c:v>
                </c:pt>
                <c:pt idx="25496">
                  <c:v>-5.05859375</c:v>
                </c:pt>
                <c:pt idx="25497">
                  <c:v>-94.05859375</c:v>
                </c:pt>
                <c:pt idx="25498">
                  <c:v>7.94140625</c:v>
                </c:pt>
                <c:pt idx="25499">
                  <c:v>-20.05859375</c:v>
                </c:pt>
                <c:pt idx="25500">
                  <c:v>14.94140625</c:v>
                </c:pt>
                <c:pt idx="25501">
                  <c:v>99.94140625</c:v>
                </c:pt>
                <c:pt idx="25502">
                  <c:v>-5.05859375</c:v>
                </c:pt>
                <c:pt idx="25503">
                  <c:v>44.94140625</c:v>
                </c:pt>
                <c:pt idx="25504">
                  <c:v>-5.859375E-2</c:v>
                </c:pt>
                <c:pt idx="25505">
                  <c:v>50.94140625</c:v>
                </c:pt>
                <c:pt idx="25506">
                  <c:v>52.94140625</c:v>
                </c:pt>
                <c:pt idx="25507">
                  <c:v>17.94140625</c:v>
                </c:pt>
                <c:pt idx="25508">
                  <c:v>-81.05859375</c:v>
                </c:pt>
                <c:pt idx="25509">
                  <c:v>-27.05859375</c:v>
                </c:pt>
                <c:pt idx="25510">
                  <c:v>14.94140625</c:v>
                </c:pt>
                <c:pt idx="25511">
                  <c:v>61.94140625</c:v>
                </c:pt>
                <c:pt idx="25512">
                  <c:v>-42.05859375</c:v>
                </c:pt>
                <c:pt idx="25513">
                  <c:v>-51.05859375</c:v>
                </c:pt>
                <c:pt idx="25514">
                  <c:v>-54.05859375</c:v>
                </c:pt>
                <c:pt idx="25515">
                  <c:v>-9.05859375</c:v>
                </c:pt>
                <c:pt idx="25516">
                  <c:v>24.94140625</c:v>
                </c:pt>
                <c:pt idx="25517">
                  <c:v>-39.05859375</c:v>
                </c:pt>
                <c:pt idx="25518">
                  <c:v>-16.05859375</c:v>
                </c:pt>
                <c:pt idx="25519">
                  <c:v>13.94140625</c:v>
                </c:pt>
                <c:pt idx="25520">
                  <c:v>46.94140625</c:v>
                </c:pt>
                <c:pt idx="25521">
                  <c:v>29.94140625</c:v>
                </c:pt>
                <c:pt idx="25522">
                  <c:v>28.94140625</c:v>
                </c:pt>
                <c:pt idx="25523">
                  <c:v>-5.05859375</c:v>
                </c:pt>
                <c:pt idx="25524">
                  <c:v>-9.05859375</c:v>
                </c:pt>
                <c:pt idx="25525">
                  <c:v>53.94140625</c:v>
                </c:pt>
                <c:pt idx="25526">
                  <c:v>55.94140625</c:v>
                </c:pt>
                <c:pt idx="25527">
                  <c:v>85.94140625</c:v>
                </c:pt>
                <c:pt idx="25528">
                  <c:v>-50.05859375</c:v>
                </c:pt>
                <c:pt idx="25529">
                  <c:v>4.94140625</c:v>
                </c:pt>
                <c:pt idx="25530">
                  <c:v>-62.05859375</c:v>
                </c:pt>
                <c:pt idx="25531">
                  <c:v>41.94140625</c:v>
                </c:pt>
                <c:pt idx="25532">
                  <c:v>-7.05859375</c:v>
                </c:pt>
                <c:pt idx="25533">
                  <c:v>-57.05859375</c:v>
                </c:pt>
                <c:pt idx="25534">
                  <c:v>-20.05859375</c:v>
                </c:pt>
                <c:pt idx="25535">
                  <c:v>11.94140625</c:v>
                </c:pt>
                <c:pt idx="25536">
                  <c:v>-28.05859375</c:v>
                </c:pt>
                <c:pt idx="25537">
                  <c:v>5.94140625</c:v>
                </c:pt>
                <c:pt idx="25538">
                  <c:v>-19.05859375</c:v>
                </c:pt>
                <c:pt idx="25539">
                  <c:v>-46.05859375</c:v>
                </c:pt>
                <c:pt idx="25540">
                  <c:v>-67.05859375</c:v>
                </c:pt>
                <c:pt idx="25541">
                  <c:v>11.94140625</c:v>
                </c:pt>
                <c:pt idx="25542">
                  <c:v>44.94140625</c:v>
                </c:pt>
                <c:pt idx="25543">
                  <c:v>10.94140625</c:v>
                </c:pt>
                <c:pt idx="25544">
                  <c:v>-96.05859375</c:v>
                </c:pt>
                <c:pt idx="25545">
                  <c:v>-28.05859375</c:v>
                </c:pt>
                <c:pt idx="25546">
                  <c:v>-34.05859375</c:v>
                </c:pt>
                <c:pt idx="25547">
                  <c:v>-28.05859375</c:v>
                </c:pt>
                <c:pt idx="25548">
                  <c:v>-71.05859375</c:v>
                </c:pt>
                <c:pt idx="25549">
                  <c:v>-10.05859375</c:v>
                </c:pt>
                <c:pt idx="25550">
                  <c:v>-11.05859375</c:v>
                </c:pt>
                <c:pt idx="25551">
                  <c:v>-21.05859375</c:v>
                </c:pt>
                <c:pt idx="25552">
                  <c:v>63.94140625</c:v>
                </c:pt>
                <c:pt idx="25553">
                  <c:v>11.94140625</c:v>
                </c:pt>
                <c:pt idx="25554">
                  <c:v>13.94140625</c:v>
                </c:pt>
                <c:pt idx="25555">
                  <c:v>50.234375</c:v>
                </c:pt>
                <c:pt idx="25556">
                  <c:v>-47.765625</c:v>
                </c:pt>
                <c:pt idx="25557">
                  <c:v>100.234375</c:v>
                </c:pt>
                <c:pt idx="25558">
                  <c:v>8.234375</c:v>
                </c:pt>
                <c:pt idx="25559">
                  <c:v>10.234375</c:v>
                </c:pt>
                <c:pt idx="25560">
                  <c:v>-27.765625</c:v>
                </c:pt>
                <c:pt idx="25561">
                  <c:v>31.234375</c:v>
                </c:pt>
                <c:pt idx="25562">
                  <c:v>13.234375</c:v>
                </c:pt>
                <c:pt idx="25563">
                  <c:v>32.234375</c:v>
                </c:pt>
                <c:pt idx="25564">
                  <c:v>69.234375</c:v>
                </c:pt>
                <c:pt idx="25565">
                  <c:v>4.234375</c:v>
                </c:pt>
                <c:pt idx="25566">
                  <c:v>32.234375</c:v>
                </c:pt>
                <c:pt idx="25567">
                  <c:v>-24.765625</c:v>
                </c:pt>
                <c:pt idx="25568">
                  <c:v>26.234375</c:v>
                </c:pt>
                <c:pt idx="25569">
                  <c:v>66.234375</c:v>
                </c:pt>
                <c:pt idx="25570">
                  <c:v>37.234375</c:v>
                </c:pt>
                <c:pt idx="25571">
                  <c:v>11.234375</c:v>
                </c:pt>
                <c:pt idx="25572">
                  <c:v>-63.765625</c:v>
                </c:pt>
                <c:pt idx="25573">
                  <c:v>38.234375</c:v>
                </c:pt>
                <c:pt idx="25574">
                  <c:v>13.234375</c:v>
                </c:pt>
                <c:pt idx="25575">
                  <c:v>10.234375</c:v>
                </c:pt>
                <c:pt idx="25576">
                  <c:v>-1.765625</c:v>
                </c:pt>
                <c:pt idx="25577">
                  <c:v>89.234375</c:v>
                </c:pt>
                <c:pt idx="25578">
                  <c:v>-6.765625</c:v>
                </c:pt>
                <c:pt idx="25579">
                  <c:v>2.234375</c:v>
                </c:pt>
                <c:pt idx="25580">
                  <c:v>-34.765625</c:v>
                </c:pt>
                <c:pt idx="25581">
                  <c:v>41.234375</c:v>
                </c:pt>
                <c:pt idx="25582">
                  <c:v>29.234375</c:v>
                </c:pt>
                <c:pt idx="25583">
                  <c:v>16.234375</c:v>
                </c:pt>
                <c:pt idx="25584">
                  <c:v>-25.765625</c:v>
                </c:pt>
                <c:pt idx="25585">
                  <c:v>-5.765625</c:v>
                </c:pt>
                <c:pt idx="25586">
                  <c:v>100.234375</c:v>
                </c:pt>
                <c:pt idx="25587">
                  <c:v>73.234375</c:v>
                </c:pt>
                <c:pt idx="25588">
                  <c:v>51.234375</c:v>
                </c:pt>
                <c:pt idx="25589">
                  <c:v>131.234375</c:v>
                </c:pt>
                <c:pt idx="25590">
                  <c:v>54.234375</c:v>
                </c:pt>
                <c:pt idx="25591">
                  <c:v>33.234375</c:v>
                </c:pt>
                <c:pt idx="25592">
                  <c:v>66.234375</c:v>
                </c:pt>
                <c:pt idx="25593">
                  <c:v>8.234375</c:v>
                </c:pt>
                <c:pt idx="25594">
                  <c:v>8.234375</c:v>
                </c:pt>
                <c:pt idx="25595">
                  <c:v>48.234375</c:v>
                </c:pt>
                <c:pt idx="25596">
                  <c:v>-42.765625</c:v>
                </c:pt>
                <c:pt idx="25597">
                  <c:v>-19.765625</c:v>
                </c:pt>
                <c:pt idx="25598">
                  <c:v>17.234375</c:v>
                </c:pt>
                <c:pt idx="25599">
                  <c:v>48.234375</c:v>
                </c:pt>
                <c:pt idx="25600">
                  <c:v>-4.765625</c:v>
                </c:pt>
                <c:pt idx="25601">
                  <c:v>-81.765625</c:v>
                </c:pt>
                <c:pt idx="25602">
                  <c:v>45.234375</c:v>
                </c:pt>
                <c:pt idx="25603">
                  <c:v>30.16796875</c:v>
                </c:pt>
                <c:pt idx="25604">
                  <c:v>14.16796875</c:v>
                </c:pt>
                <c:pt idx="25605">
                  <c:v>-17.83203125</c:v>
                </c:pt>
                <c:pt idx="25606">
                  <c:v>-54.83203125</c:v>
                </c:pt>
                <c:pt idx="25607">
                  <c:v>86.16796875</c:v>
                </c:pt>
                <c:pt idx="25608">
                  <c:v>-33.83203125</c:v>
                </c:pt>
                <c:pt idx="25609">
                  <c:v>-23.83203125</c:v>
                </c:pt>
                <c:pt idx="25610">
                  <c:v>53.16796875</c:v>
                </c:pt>
                <c:pt idx="25611">
                  <c:v>-15.83203125</c:v>
                </c:pt>
                <c:pt idx="25612">
                  <c:v>23.16796875</c:v>
                </c:pt>
                <c:pt idx="25613">
                  <c:v>-49.83203125</c:v>
                </c:pt>
                <c:pt idx="25614">
                  <c:v>-21.83203125</c:v>
                </c:pt>
                <c:pt idx="25615">
                  <c:v>10.16796875</c:v>
                </c:pt>
                <c:pt idx="25616">
                  <c:v>-21.83203125</c:v>
                </c:pt>
                <c:pt idx="25617">
                  <c:v>-59.83203125</c:v>
                </c:pt>
                <c:pt idx="25618">
                  <c:v>-39.83203125</c:v>
                </c:pt>
                <c:pt idx="25619">
                  <c:v>-39.83203125</c:v>
                </c:pt>
                <c:pt idx="25620">
                  <c:v>5.16796875</c:v>
                </c:pt>
                <c:pt idx="25621">
                  <c:v>-94.83203125</c:v>
                </c:pt>
                <c:pt idx="25622">
                  <c:v>20.16796875</c:v>
                </c:pt>
                <c:pt idx="25623">
                  <c:v>-18.83203125</c:v>
                </c:pt>
                <c:pt idx="25624">
                  <c:v>-11.83203125</c:v>
                </c:pt>
                <c:pt idx="25625">
                  <c:v>-26.83203125</c:v>
                </c:pt>
                <c:pt idx="25626">
                  <c:v>60.16796875</c:v>
                </c:pt>
                <c:pt idx="25627">
                  <c:v>10.16796875</c:v>
                </c:pt>
                <c:pt idx="25628">
                  <c:v>21.16796875</c:v>
                </c:pt>
                <c:pt idx="25629">
                  <c:v>-24.83203125</c:v>
                </c:pt>
                <c:pt idx="25630">
                  <c:v>-0.83203125</c:v>
                </c:pt>
                <c:pt idx="25631">
                  <c:v>-13.83203125</c:v>
                </c:pt>
                <c:pt idx="25632">
                  <c:v>55.16796875</c:v>
                </c:pt>
                <c:pt idx="25633">
                  <c:v>25.16796875</c:v>
                </c:pt>
                <c:pt idx="25634">
                  <c:v>5.16796875</c:v>
                </c:pt>
                <c:pt idx="25635">
                  <c:v>-0.83203125</c:v>
                </c:pt>
                <c:pt idx="25636">
                  <c:v>62.12890625</c:v>
                </c:pt>
                <c:pt idx="25637">
                  <c:v>-69.87109375</c:v>
                </c:pt>
                <c:pt idx="25638">
                  <c:v>17.12890625</c:v>
                </c:pt>
                <c:pt idx="25639">
                  <c:v>5.12890625</c:v>
                </c:pt>
                <c:pt idx="25640">
                  <c:v>-9.87109375</c:v>
                </c:pt>
                <c:pt idx="25641">
                  <c:v>-70.87109375</c:v>
                </c:pt>
                <c:pt idx="25642">
                  <c:v>-4.87109375</c:v>
                </c:pt>
                <c:pt idx="25643">
                  <c:v>-12.87109375</c:v>
                </c:pt>
                <c:pt idx="25644">
                  <c:v>-6.87109375</c:v>
                </c:pt>
                <c:pt idx="25645">
                  <c:v>-52.87109375</c:v>
                </c:pt>
                <c:pt idx="25646">
                  <c:v>-45.87109375</c:v>
                </c:pt>
                <c:pt idx="25647">
                  <c:v>11.12890625</c:v>
                </c:pt>
                <c:pt idx="25648">
                  <c:v>-53.87109375</c:v>
                </c:pt>
                <c:pt idx="25649">
                  <c:v>-3.87109375</c:v>
                </c:pt>
                <c:pt idx="25650">
                  <c:v>-35.87109375</c:v>
                </c:pt>
                <c:pt idx="25651">
                  <c:v>66.12890625</c:v>
                </c:pt>
                <c:pt idx="25652">
                  <c:v>-43.87109375</c:v>
                </c:pt>
                <c:pt idx="25653">
                  <c:v>-28.87109375</c:v>
                </c:pt>
                <c:pt idx="25654">
                  <c:v>-26.87109375</c:v>
                </c:pt>
                <c:pt idx="25655">
                  <c:v>-11.87109375</c:v>
                </c:pt>
                <c:pt idx="25656">
                  <c:v>-8.87109375</c:v>
                </c:pt>
                <c:pt idx="25657">
                  <c:v>-77.87109375</c:v>
                </c:pt>
                <c:pt idx="25658">
                  <c:v>19.12890625</c:v>
                </c:pt>
                <c:pt idx="25659">
                  <c:v>-12.87109375</c:v>
                </c:pt>
                <c:pt idx="25660">
                  <c:v>28.12890625</c:v>
                </c:pt>
                <c:pt idx="25661">
                  <c:v>-61.87109375</c:v>
                </c:pt>
                <c:pt idx="25662">
                  <c:v>50.12890625</c:v>
                </c:pt>
                <c:pt idx="25663">
                  <c:v>43.12890625</c:v>
                </c:pt>
                <c:pt idx="25664">
                  <c:v>-16.87109375</c:v>
                </c:pt>
                <c:pt idx="25665">
                  <c:v>104.1289062</c:v>
                </c:pt>
                <c:pt idx="25666">
                  <c:v>-19.87109375</c:v>
                </c:pt>
                <c:pt idx="25667">
                  <c:v>-47.87109375</c:v>
                </c:pt>
                <c:pt idx="25668">
                  <c:v>30.12890625</c:v>
                </c:pt>
                <c:pt idx="25669">
                  <c:v>1.12890625</c:v>
                </c:pt>
                <c:pt idx="25670">
                  <c:v>28.12890625</c:v>
                </c:pt>
                <c:pt idx="25671">
                  <c:v>17.12890625</c:v>
                </c:pt>
                <c:pt idx="25672">
                  <c:v>36.12890625</c:v>
                </c:pt>
                <c:pt idx="25673">
                  <c:v>102.1289062</c:v>
                </c:pt>
                <c:pt idx="25674">
                  <c:v>-49.87109375</c:v>
                </c:pt>
                <c:pt idx="25675">
                  <c:v>-31.87109375</c:v>
                </c:pt>
                <c:pt idx="25676">
                  <c:v>-15.87109375</c:v>
                </c:pt>
                <c:pt idx="25677">
                  <c:v>-6.66015625</c:v>
                </c:pt>
                <c:pt idx="25678">
                  <c:v>18.33984375</c:v>
                </c:pt>
                <c:pt idx="25679">
                  <c:v>-9.66015625</c:v>
                </c:pt>
                <c:pt idx="25680">
                  <c:v>2.33984375</c:v>
                </c:pt>
                <c:pt idx="25681">
                  <c:v>33.33984375</c:v>
                </c:pt>
                <c:pt idx="25682">
                  <c:v>-36.66015625</c:v>
                </c:pt>
                <c:pt idx="25683">
                  <c:v>-2.66015625</c:v>
                </c:pt>
                <c:pt idx="25684">
                  <c:v>97.33984375</c:v>
                </c:pt>
                <c:pt idx="25685">
                  <c:v>-52.66015625</c:v>
                </c:pt>
                <c:pt idx="25686">
                  <c:v>37.33984375</c:v>
                </c:pt>
                <c:pt idx="25687">
                  <c:v>49.33984375</c:v>
                </c:pt>
                <c:pt idx="25688">
                  <c:v>-38.66015625</c:v>
                </c:pt>
                <c:pt idx="25689">
                  <c:v>30.33984375</c:v>
                </c:pt>
                <c:pt idx="25690">
                  <c:v>-114.6601562</c:v>
                </c:pt>
                <c:pt idx="25691">
                  <c:v>7.33984375</c:v>
                </c:pt>
                <c:pt idx="25692">
                  <c:v>-35.66015625</c:v>
                </c:pt>
                <c:pt idx="25693">
                  <c:v>2.33984375</c:v>
                </c:pt>
                <c:pt idx="25694">
                  <c:v>2.33984375</c:v>
                </c:pt>
                <c:pt idx="25695">
                  <c:v>99.33984375</c:v>
                </c:pt>
                <c:pt idx="25696">
                  <c:v>114.3398438</c:v>
                </c:pt>
                <c:pt idx="25697">
                  <c:v>9.33984375</c:v>
                </c:pt>
                <c:pt idx="25698">
                  <c:v>-60.66015625</c:v>
                </c:pt>
                <c:pt idx="25699">
                  <c:v>21.33984375</c:v>
                </c:pt>
                <c:pt idx="25700">
                  <c:v>38.33984375</c:v>
                </c:pt>
                <c:pt idx="25701">
                  <c:v>-15.66015625</c:v>
                </c:pt>
                <c:pt idx="25702">
                  <c:v>12.33984375</c:v>
                </c:pt>
                <c:pt idx="25703">
                  <c:v>7.33984375</c:v>
                </c:pt>
                <c:pt idx="25704">
                  <c:v>65.33984375</c:v>
                </c:pt>
                <c:pt idx="25705">
                  <c:v>-17.66015625</c:v>
                </c:pt>
                <c:pt idx="25706">
                  <c:v>-30.66015625</c:v>
                </c:pt>
                <c:pt idx="25707">
                  <c:v>41.33984375</c:v>
                </c:pt>
                <c:pt idx="25708">
                  <c:v>-63.66015625</c:v>
                </c:pt>
                <c:pt idx="25709">
                  <c:v>-33.66015625</c:v>
                </c:pt>
                <c:pt idx="25710">
                  <c:v>-4.66015625</c:v>
                </c:pt>
                <c:pt idx="25711">
                  <c:v>13.33984375</c:v>
                </c:pt>
                <c:pt idx="25712">
                  <c:v>6.33984375</c:v>
                </c:pt>
                <c:pt idx="25713">
                  <c:v>-6.66015625</c:v>
                </c:pt>
                <c:pt idx="25714">
                  <c:v>55.33984375</c:v>
                </c:pt>
                <c:pt idx="25715">
                  <c:v>-2.66015625</c:v>
                </c:pt>
                <c:pt idx="25716">
                  <c:v>24.33984375</c:v>
                </c:pt>
                <c:pt idx="25717">
                  <c:v>40.33984375</c:v>
                </c:pt>
                <c:pt idx="25718">
                  <c:v>-28.66015625</c:v>
                </c:pt>
                <c:pt idx="25719">
                  <c:v>-17.66015625</c:v>
                </c:pt>
                <c:pt idx="25720">
                  <c:v>-36.66015625</c:v>
                </c:pt>
                <c:pt idx="25721">
                  <c:v>41.33984375</c:v>
                </c:pt>
                <c:pt idx="25722">
                  <c:v>18.33984375</c:v>
                </c:pt>
                <c:pt idx="25723">
                  <c:v>11.33984375</c:v>
                </c:pt>
                <c:pt idx="25724">
                  <c:v>106.3398438</c:v>
                </c:pt>
                <c:pt idx="25725">
                  <c:v>-70.87109375</c:v>
                </c:pt>
                <c:pt idx="25726">
                  <c:v>12.12890625</c:v>
                </c:pt>
                <c:pt idx="25727">
                  <c:v>15.12890625</c:v>
                </c:pt>
                <c:pt idx="25728">
                  <c:v>25.12890625</c:v>
                </c:pt>
                <c:pt idx="25729">
                  <c:v>11.12890625</c:v>
                </c:pt>
                <c:pt idx="25730">
                  <c:v>11.12890625</c:v>
                </c:pt>
                <c:pt idx="25731">
                  <c:v>46.12890625</c:v>
                </c:pt>
                <c:pt idx="25732">
                  <c:v>-39.87109375</c:v>
                </c:pt>
                <c:pt idx="25733">
                  <c:v>29.12890625</c:v>
                </c:pt>
                <c:pt idx="25734">
                  <c:v>61.12890625</c:v>
                </c:pt>
                <c:pt idx="25735">
                  <c:v>29.12890625</c:v>
                </c:pt>
                <c:pt idx="25736">
                  <c:v>5.12890625</c:v>
                </c:pt>
                <c:pt idx="25737">
                  <c:v>-43.87109375</c:v>
                </c:pt>
                <c:pt idx="25738">
                  <c:v>-45.87109375</c:v>
                </c:pt>
                <c:pt idx="25739">
                  <c:v>30.12890625</c:v>
                </c:pt>
                <c:pt idx="25740">
                  <c:v>-27.87109375</c:v>
                </c:pt>
                <c:pt idx="25741">
                  <c:v>3.12890625</c:v>
                </c:pt>
                <c:pt idx="25742">
                  <c:v>-48.87109375</c:v>
                </c:pt>
                <c:pt idx="25743">
                  <c:v>-32.87109375</c:v>
                </c:pt>
                <c:pt idx="25744">
                  <c:v>35.12890625</c:v>
                </c:pt>
                <c:pt idx="25745">
                  <c:v>5.12890625</c:v>
                </c:pt>
                <c:pt idx="25746">
                  <c:v>81.12890625</c:v>
                </c:pt>
                <c:pt idx="25747">
                  <c:v>24.12890625</c:v>
                </c:pt>
                <c:pt idx="25748">
                  <c:v>-46.87109375</c:v>
                </c:pt>
                <c:pt idx="25749">
                  <c:v>62.12890625</c:v>
                </c:pt>
                <c:pt idx="25750">
                  <c:v>-54.87109375</c:v>
                </c:pt>
                <c:pt idx="25751">
                  <c:v>69.12890625</c:v>
                </c:pt>
                <c:pt idx="25752">
                  <c:v>-20.87109375</c:v>
                </c:pt>
                <c:pt idx="25753">
                  <c:v>34.12890625</c:v>
                </c:pt>
                <c:pt idx="25754">
                  <c:v>-42.87109375</c:v>
                </c:pt>
                <c:pt idx="25755">
                  <c:v>-17.87109375</c:v>
                </c:pt>
                <c:pt idx="25756">
                  <c:v>-38.87109375</c:v>
                </c:pt>
                <c:pt idx="25757">
                  <c:v>-18.87109375</c:v>
                </c:pt>
                <c:pt idx="25758">
                  <c:v>99.12890625</c:v>
                </c:pt>
                <c:pt idx="25759">
                  <c:v>66.12890625</c:v>
                </c:pt>
                <c:pt idx="25760">
                  <c:v>49.12890625</c:v>
                </c:pt>
                <c:pt idx="25761">
                  <c:v>64.12890625</c:v>
                </c:pt>
                <c:pt idx="25762">
                  <c:v>-56.87109375</c:v>
                </c:pt>
                <c:pt idx="25763">
                  <c:v>-113.8710938</c:v>
                </c:pt>
                <c:pt idx="25764">
                  <c:v>-4.87109375</c:v>
                </c:pt>
                <c:pt idx="25765">
                  <c:v>-33.87109375</c:v>
                </c:pt>
                <c:pt idx="25766">
                  <c:v>33.12890625</c:v>
                </c:pt>
                <c:pt idx="25767">
                  <c:v>76.1875</c:v>
                </c:pt>
                <c:pt idx="25768">
                  <c:v>49.1875</c:v>
                </c:pt>
                <c:pt idx="25769">
                  <c:v>4.1875</c:v>
                </c:pt>
                <c:pt idx="25770">
                  <c:v>0.1875</c:v>
                </c:pt>
                <c:pt idx="25771">
                  <c:v>41.1875</c:v>
                </c:pt>
                <c:pt idx="25772">
                  <c:v>71.1875</c:v>
                </c:pt>
                <c:pt idx="25773">
                  <c:v>42.1875</c:v>
                </c:pt>
                <c:pt idx="25774">
                  <c:v>-73.8125</c:v>
                </c:pt>
                <c:pt idx="25775">
                  <c:v>-41.8125</c:v>
                </c:pt>
                <c:pt idx="25776">
                  <c:v>128.1875</c:v>
                </c:pt>
                <c:pt idx="25777">
                  <c:v>88.1875</c:v>
                </c:pt>
                <c:pt idx="25778">
                  <c:v>8.1875</c:v>
                </c:pt>
                <c:pt idx="25779">
                  <c:v>-14.8125</c:v>
                </c:pt>
                <c:pt idx="25780">
                  <c:v>79.1875</c:v>
                </c:pt>
                <c:pt idx="25781">
                  <c:v>-18.8125</c:v>
                </c:pt>
                <c:pt idx="25782">
                  <c:v>-22.8125</c:v>
                </c:pt>
                <c:pt idx="25783">
                  <c:v>50.1875</c:v>
                </c:pt>
                <c:pt idx="25784">
                  <c:v>-9.8125</c:v>
                </c:pt>
                <c:pt idx="25785">
                  <c:v>8.1875</c:v>
                </c:pt>
                <c:pt idx="25786">
                  <c:v>29.1875</c:v>
                </c:pt>
                <c:pt idx="25787">
                  <c:v>-37.8125</c:v>
                </c:pt>
                <c:pt idx="25788">
                  <c:v>-14.8125</c:v>
                </c:pt>
                <c:pt idx="25789">
                  <c:v>-45.8125</c:v>
                </c:pt>
                <c:pt idx="25790">
                  <c:v>-83.8125</c:v>
                </c:pt>
                <c:pt idx="25791">
                  <c:v>10.1875</c:v>
                </c:pt>
                <c:pt idx="25792">
                  <c:v>3.1875</c:v>
                </c:pt>
                <c:pt idx="25793">
                  <c:v>-93.8125</c:v>
                </c:pt>
                <c:pt idx="25794">
                  <c:v>-22.8125</c:v>
                </c:pt>
                <c:pt idx="25795">
                  <c:v>-30.8125</c:v>
                </c:pt>
                <c:pt idx="25796">
                  <c:v>-77.8125</c:v>
                </c:pt>
                <c:pt idx="25797">
                  <c:v>19.1875</c:v>
                </c:pt>
                <c:pt idx="25798">
                  <c:v>-54.8125</c:v>
                </c:pt>
                <c:pt idx="25799">
                  <c:v>-8.8125</c:v>
                </c:pt>
                <c:pt idx="25800">
                  <c:v>-7.8125</c:v>
                </c:pt>
                <c:pt idx="25801">
                  <c:v>113.1875</c:v>
                </c:pt>
                <c:pt idx="25802">
                  <c:v>-2.8125</c:v>
                </c:pt>
                <c:pt idx="25803">
                  <c:v>30.1875</c:v>
                </c:pt>
                <c:pt idx="25804">
                  <c:v>-19.8125</c:v>
                </c:pt>
                <c:pt idx="25805">
                  <c:v>8.1875</c:v>
                </c:pt>
                <c:pt idx="25806">
                  <c:v>-20.8125</c:v>
                </c:pt>
                <c:pt idx="25807">
                  <c:v>34.1875</c:v>
                </c:pt>
                <c:pt idx="25808">
                  <c:v>-27.8125</c:v>
                </c:pt>
                <c:pt idx="25809">
                  <c:v>-98.8125</c:v>
                </c:pt>
                <c:pt idx="25810">
                  <c:v>-11.8125</c:v>
                </c:pt>
                <c:pt idx="25811">
                  <c:v>-51.8125</c:v>
                </c:pt>
                <c:pt idx="25812">
                  <c:v>56.1875</c:v>
                </c:pt>
                <c:pt idx="25813">
                  <c:v>-11.8125</c:v>
                </c:pt>
                <c:pt idx="25814">
                  <c:v>-39.8125</c:v>
                </c:pt>
                <c:pt idx="25815">
                  <c:v>29.1875</c:v>
                </c:pt>
                <c:pt idx="25816">
                  <c:v>-13.8125</c:v>
                </c:pt>
                <c:pt idx="25817">
                  <c:v>-61.8125</c:v>
                </c:pt>
                <c:pt idx="25818">
                  <c:v>139.1875</c:v>
                </c:pt>
                <c:pt idx="25819">
                  <c:v>-16.75390625</c:v>
                </c:pt>
                <c:pt idx="25820">
                  <c:v>-42.75390625</c:v>
                </c:pt>
                <c:pt idx="25821">
                  <c:v>-50.75390625</c:v>
                </c:pt>
                <c:pt idx="25822">
                  <c:v>67.24609375</c:v>
                </c:pt>
                <c:pt idx="25823">
                  <c:v>-21.75390625</c:v>
                </c:pt>
                <c:pt idx="25824">
                  <c:v>37.24609375</c:v>
                </c:pt>
                <c:pt idx="25825">
                  <c:v>-36.75390625</c:v>
                </c:pt>
                <c:pt idx="25826">
                  <c:v>-20.75390625</c:v>
                </c:pt>
                <c:pt idx="25827">
                  <c:v>-107.7539062</c:v>
                </c:pt>
                <c:pt idx="25828">
                  <c:v>-10.75390625</c:v>
                </c:pt>
                <c:pt idx="25829">
                  <c:v>-1.75390625</c:v>
                </c:pt>
                <c:pt idx="25830">
                  <c:v>99.24609375</c:v>
                </c:pt>
                <c:pt idx="25831">
                  <c:v>32.24609375</c:v>
                </c:pt>
                <c:pt idx="25832">
                  <c:v>73.24609375</c:v>
                </c:pt>
                <c:pt idx="25833">
                  <c:v>22.24609375</c:v>
                </c:pt>
                <c:pt idx="25834">
                  <c:v>34.24609375</c:v>
                </c:pt>
                <c:pt idx="25835">
                  <c:v>-43.75390625</c:v>
                </c:pt>
                <c:pt idx="25836">
                  <c:v>15.24609375</c:v>
                </c:pt>
                <c:pt idx="25837">
                  <c:v>17.24609375</c:v>
                </c:pt>
                <c:pt idx="25838">
                  <c:v>56.24609375</c:v>
                </c:pt>
                <c:pt idx="25839">
                  <c:v>20.24609375</c:v>
                </c:pt>
                <c:pt idx="25840">
                  <c:v>-112.7539062</c:v>
                </c:pt>
                <c:pt idx="25841">
                  <c:v>-74.75390625</c:v>
                </c:pt>
                <c:pt idx="25842">
                  <c:v>30.24609375</c:v>
                </c:pt>
                <c:pt idx="25843">
                  <c:v>33.24609375</c:v>
                </c:pt>
                <c:pt idx="25844">
                  <c:v>15.24609375</c:v>
                </c:pt>
                <c:pt idx="25845">
                  <c:v>-28.75390625</c:v>
                </c:pt>
                <c:pt idx="25846">
                  <c:v>-41.75390625</c:v>
                </c:pt>
                <c:pt idx="25847">
                  <c:v>-13.75390625</c:v>
                </c:pt>
                <c:pt idx="25848">
                  <c:v>1.24609375</c:v>
                </c:pt>
                <c:pt idx="25849">
                  <c:v>44.24609375</c:v>
                </c:pt>
                <c:pt idx="25850">
                  <c:v>59.24609375</c:v>
                </c:pt>
                <c:pt idx="25851">
                  <c:v>-45.75390625</c:v>
                </c:pt>
                <c:pt idx="25852">
                  <c:v>-50.75390625</c:v>
                </c:pt>
                <c:pt idx="25853">
                  <c:v>36.24609375</c:v>
                </c:pt>
                <c:pt idx="25854">
                  <c:v>34.24609375</c:v>
                </c:pt>
                <c:pt idx="25855">
                  <c:v>11.24609375</c:v>
                </c:pt>
                <c:pt idx="25856">
                  <c:v>-57.75390625</c:v>
                </c:pt>
                <c:pt idx="25857">
                  <c:v>-36.75390625</c:v>
                </c:pt>
                <c:pt idx="25858">
                  <c:v>-67.75390625</c:v>
                </c:pt>
                <c:pt idx="25859">
                  <c:v>-10.75390625</c:v>
                </c:pt>
                <c:pt idx="25860">
                  <c:v>-57.75390625</c:v>
                </c:pt>
                <c:pt idx="25861">
                  <c:v>-35.75390625</c:v>
                </c:pt>
                <c:pt idx="25862">
                  <c:v>55.24609375</c:v>
                </c:pt>
                <c:pt idx="25863">
                  <c:v>59.24609375</c:v>
                </c:pt>
                <c:pt idx="25864">
                  <c:v>-11.75390625</c:v>
                </c:pt>
                <c:pt idx="25865">
                  <c:v>75.94140625</c:v>
                </c:pt>
                <c:pt idx="25866">
                  <c:v>3.94140625</c:v>
                </c:pt>
                <c:pt idx="25867">
                  <c:v>119.9414062</c:v>
                </c:pt>
                <c:pt idx="25868">
                  <c:v>60.94140625</c:v>
                </c:pt>
                <c:pt idx="25869">
                  <c:v>-43.05859375</c:v>
                </c:pt>
                <c:pt idx="25870">
                  <c:v>25.94140625</c:v>
                </c:pt>
                <c:pt idx="25871">
                  <c:v>13.94140625</c:v>
                </c:pt>
                <c:pt idx="25872">
                  <c:v>-35.05859375</c:v>
                </c:pt>
                <c:pt idx="25873">
                  <c:v>128.94140619999999</c:v>
                </c:pt>
                <c:pt idx="25874">
                  <c:v>13.94140625</c:v>
                </c:pt>
                <c:pt idx="25875">
                  <c:v>-49.05859375</c:v>
                </c:pt>
                <c:pt idx="25876">
                  <c:v>-46.05859375</c:v>
                </c:pt>
                <c:pt idx="25877">
                  <c:v>-22.05859375</c:v>
                </c:pt>
                <c:pt idx="25878">
                  <c:v>-37.05859375</c:v>
                </c:pt>
                <c:pt idx="25879">
                  <c:v>47.94140625</c:v>
                </c:pt>
                <c:pt idx="25880">
                  <c:v>-23.05859375</c:v>
                </c:pt>
                <c:pt idx="25881">
                  <c:v>86.94140625</c:v>
                </c:pt>
                <c:pt idx="25882">
                  <c:v>-13.05859375</c:v>
                </c:pt>
                <c:pt idx="25883">
                  <c:v>27.94140625</c:v>
                </c:pt>
                <c:pt idx="25884">
                  <c:v>4.94140625</c:v>
                </c:pt>
                <c:pt idx="25885">
                  <c:v>-28.05859375</c:v>
                </c:pt>
                <c:pt idx="25886">
                  <c:v>0.94140625</c:v>
                </c:pt>
                <c:pt idx="25887">
                  <c:v>25.94140625</c:v>
                </c:pt>
                <c:pt idx="25888">
                  <c:v>-79.05859375</c:v>
                </c:pt>
                <c:pt idx="25889">
                  <c:v>20.94140625</c:v>
                </c:pt>
                <c:pt idx="25890">
                  <c:v>68.94140625</c:v>
                </c:pt>
                <c:pt idx="25891">
                  <c:v>41.94140625</c:v>
                </c:pt>
                <c:pt idx="25892">
                  <c:v>-25.05859375</c:v>
                </c:pt>
                <c:pt idx="25893">
                  <c:v>46.94140625</c:v>
                </c:pt>
                <c:pt idx="25894">
                  <c:v>43.94140625</c:v>
                </c:pt>
                <c:pt idx="25895">
                  <c:v>10.94140625</c:v>
                </c:pt>
                <c:pt idx="25896">
                  <c:v>-17.05859375</c:v>
                </c:pt>
                <c:pt idx="25897">
                  <c:v>65.94140625</c:v>
                </c:pt>
                <c:pt idx="25898">
                  <c:v>23.94140625</c:v>
                </c:pt>
                <c:pt idx="25899">
                  <c:v>-13.05859375</c:v>
                </c:pt>
                <c:pt idx="25900">
                  <c:v>6.94140625</c:v>
                </c:pt>
                <c:pt idx="25901">
                  <c:v>6.94140625</c:v>
                </c:pt>
                <c:pt idx="25902">
                  <c:v>-54.05859375</c:v>
                </c:pt>
                <c:pt idx="25903">
                  <c:v>-22.05859375</c:v>
                </c:pt>
                <c:pt idx="25904">
                  <c:v>87.234375</c:v>
                </c:pt>
                <c:pt idx="25905">
                  <c:v>19.234375</c:v>
                </c:pt>
                <c:pt idx="25906">
                  <c:v>-13.765625</c:v>
                </c:pt>
                <c:pt idx="25907">
                  <c:v>-6.765625</c:v>
                </c:pt>
                <c:pt idx="25908">
                  <c:v>39.234375</c:v>
                </c:pt>
                <c:pt idx="25909">
                  <c:v>51.234375</c:v>
                </c:pt>
                <c:pt idx="25910">
                  <c:v>-17.765625</c:v>
                </c:pt>
                <c:pt idx="25911">
                  <c:v>51.234375</c:v>
                </c:pt>
                <c:pt idx="25912">
                  <c:v>44.234375</c:v>
                </c:pt>
                <c:pt idx="25913">
                  <c:v>-51.765625</c:v>
                </c:pt>
                <c:pt idx="25914">
                  <c:v>-8.765625</c:v>
                </c:pt>
                <c:pt idx="25915">
                  <c:v>35.234375</c:v>
                </c:pt>
                <c:pt idx="25916">
                  <c:v>-26.765625</c:v>
                </c:pt>
                <c:pt idx="25917">
                  <c:v>50.234375</c:v>
                </c:pt>
                <c:pt idx="25918">
                  <c:v>-4.765625</c:v>
                </c:pt>
                <c:pt idx="25919">
                  <c:v>-13.765625</c:v>
                </c:pt>
                <c:pt idx="25920">
                  <c:v>51.234375</c:v>
                </c:pt>
                <c:pt idx="25921">
                  <c:v>8.234375</c:v>
                </c:pt>
                <c:pt idx="25922">
                  <c:v>42.234375</c:v>
                </c:pt>
                <c:pt idx="25923">
                  <c:v>13.234375</c:v>
                </c:pt>
                <c:pt idx="25924">
                  <c:v>26.234375</c:v>
                </c:pt>
                <c:pt idx="25925">
                  <c:v>44.234375</c:v>
                </c:pt>
                <c:pt idx="25926">
                  <c:v>8.234375</c:v>
                </c:pt>
                <c:pt idx="25927">
                  <c:v>71.234375</c:v>
                </c:pt>
                <c:pt idx="25928">
                  <c:v>12.234375</c:v>
                </c:pt>
                <c:pt idx="25929">
                  <c:v>57.234375</c:v>
                </c:pt>
                <c:pt idx="25930">
                  <c:v>16.234375</c:v>
                </c:pt>
                <c:pt idx="25931">
                  <c:v>-98.765625</c:v>
                </c:pt>
                <c:pt idx="25932">
                  <c:v>31.234375</c:v>
                </c:pt>
                <c:pt idx="25933">
                  <c:v>61.234375</c:v>
                </c:pt>
                <c:pt idx="25934">
                  <c:v>54.234375</c:v>
                </c:pt>
                <c:pt idx="25935">
                  <c:v>-59.765625</c:v>
                </c:pt>
                <c:pt idx="25936">
                  <c:v>5.234375</c:v>
                </c:pt>
                <c:pt idx="25937">
                  <c:v>31.234375</c:v>
                </c:pt>
                <c:pt idx="25938">
                  <c:v>-17.765625</c:v>
                </c:pt>
                <c:pt idx="25939">
                  <c:v>-39.765625</c:v>
                </c:pt>
                <c:pt idx="25940">
                  <c:v>-9.765625</c:v>
                </c:pt>
                <c:pt idx="25941">
                  <c:v>-34.765625</c:v>
                </c:pt>
                <c:pt idx="25942">
                  <c:v>65.234375</c:v>
                </c:pt>
                <c:pt idx="25943">
                  <c:v>9.234375</c:v>
                </c:pt>
                <c:pt idx="25944">
                  <c:v>-64.765625</c:v>
                </c:pt>
                <c:pt idx="25945">
                  <c:v>35.234375</c:v>
                </c:pt>
                <c:pt idx="25946">
                  <c:v>39.234375</c:v>
                </c:pt>
                <c:pt idx="25947">
                  <c:v>7.234375</c:v>
                </c:pt>
                <c:pt idx="25948">
                  <c:v>-0.765625</c:v>
                </c:pt>
                <c:pt idx="25949">
                  <c:v>-10.765625</c:v>
                </c:pt>
                <c:pt idx="25950">
                  <c:v>60.234375</c:v>
                </c:pt>
                <c:pt idx="25951">
                  <c:v>42.234375</c:v>
                </c:pt>
                <c:pt idx="25952">
                  <c:v>-9.765625</c:v>
                </c:pt>
                <c:pt idx="25953">
                  <c:v>-104.765625</c:v>
                </c:pt>
                <c:pt idx="25954">
                  <c:v>-2.765625</c:v>
                </c:pt>
                <c:pt idx="25955">
                  <c:v>-14.765625</c:v>
                </c:pt>
                <c:pt idx="25956">
                  <c:v>11.16796875</c:v>
                </c:pt>
                <c:pt idx="25957">
                  <c:v>-9.83203125</c:v>
                </c:pt>
                <c:pt idx="25958">
                  <c:v>-33.83203125</c:v>
                </c:pt>
                <c:pt idx="25959">
                  <c:v>62.16796875</c:v>
                </c:pt>
                <c:pt idx="25960">
                  <c:v>51.16796875</c:v>
                </c:pt>
                <c:pt idx="25961">
                  <c:v>8.16796875</c:v>
                </c:pt>
                <c:pt idx="25962">
                  <c:v>16.16796875</c:v>
                </c:pt>
                <c:pt idx="25963">
                  <c:v>-13.83203125</c:v>
                </c:pt>
                <c:pt idx="25964">
                  <c:v>-1.83203125</c:v>
                </c:pt>
                <c:pt idx="25965">
                  <c:v>11.16796875</c:v>
                </c:pt>
                <c:pt idx="25966">
                  <c:v>18.16796875</c:v>
                </c:pt>
                <c:pt idx="25967">
                  <c:v>-40.83203125</c:v>
                </c:pt>
                <c:pt idx="25968">
                  <c:v>18.16796875</c:v>
                </c:pt>
                <c:pt idx="25969">
                  <c:v>-26.83203125</c:v>
                </c:pt>
                <c:pt idx="25970">
                  <c:v>2.16796875</c:v>
                </c:pt>
                <c:pt idx="25971">
                  <c:v>-63.83203125</c:v>
                </c:pt>
                <c:pt idx="25972">
                  <c:v>-71.83203125</c:v>
                </c:pt>
                <c:pt idx="25973">
                  <c:v>-21.83203125</c:v>
                </c:pt>
                <c:pt idx="25974">
                  <c:v>-22.83203125</c:v>
                </c:pt>
                <c:pt idx="25975">
                  <c:v>-47.83203125</c:v>
                </c:pt>
                <c:pt idx="25976">
                  <c:v>-73.83203125</c:v>
                </c:pt>
                <c:pt idx="25977">
                  <c:v>43.16796875</c:v>
                </c:pt>
                <c:pt idx="25978">
                  <c:v>-66.83203125</c:v>
                </c:pt>
                <c:pt idx="25979">
                  <c:v>64.16796875</c:v>
                </c:pt>
                <c:pt idx="25980">
                  <c:v>-33.83203125</c:v>
                </c:pt>
                <c:pt idx="25981">
                  <c:v>-80.83203125</c:v>
                </c:pt>
                <c:pt idx="25982">
                  <c:v>55.16796875</c:v>
                </c:pt>
                <c:pt idx="25983">
                  <c:v>6.16796875</c:v>
                </c:pt>
                <c:pt idx="25984">
                  <c:v>13.16796875</c:v>
                </c:pt>
                <c:pt idx="25985">
                  <c:v>26.16796875</c:v>
                </c:pt>
                <c:pt idx="25986">
                  <c:v>-93.83203125</c:v>
                </c:pt>
                <c:pt idx="25987">
                  <c:v>-57.83203125</c:v>
                </c:pt>
                <c:pt idx="25988">
                  <c:v>10.16796875</c:v>
                </c:pt>
                <c:pt idx="25989">
                  <c:v>-21.83203125</c:v>
                </c:pt>
                <c:pt idx="25990">
                  <c:v>26.16796875</c:v>
                </c:pt>
                <c:pt idx="25991">
                  <c:v>-15.83203125</c:v>
                </c:pt>
                <c:pt idx="25992">
                  <c:v>29.16796875</c:v>
                </c:pt>
                <c:pt idx="25993">
                  <c:v>27.16796875</c:v>
                </c:pt>
                <c:pt idx="25994">
                  <c:v>-61.83203125</c:v>
                </c:pt>
                <c:pt idx="25995">
                  <c:v>73.16796875</c:v>
                </c:pt>
                <c:pt idx="25996">
                  <c:v>-28.83203125</c:v>
                </c:pt>
                <c:pt idx="25997">
                  <c:v>24.16796875</c:v>
                </c:pt>
                <c:pt idx="25998">
                  <c:v>-2.83203125</c:v>
                </c:pt>
                <c:pt idx="25999">
                  <c:v>4.16796875</c:v>
                </c:pt>
                <c:pt idx="26000">
                  <c:v>66.16796875</c:v>
                </c:pt>
                <c:pt idx="26001">
                  <c:v>58.16796875</c:v>
                </c:pt>
                <c:pt idx="26002">
                  <c:v>40.16796875</c:v>
                </c:pt>
                <c:pt idx="26003">
                  <c:v>-67.83203125</c:v>
                </c:pt>
                <c:pt idx="26004">
                  <c:v>40.16796875</c:v>
                </c:pt>
                <c:pt idx="26005">
                  <c:v>-25.87109375</c:v>
                </c:pt>
                <c:pt idx="26006">
                  <c:v>13.12890625</c:v>
                </c:pt>
                <c:pt idx="26007">
                  <c:v>1.12890625</c:v>
                </c:pt>
                <c:pt idx="26008">
                  <c:v>-18.87109375</c:v>
                </c:pt>
                <c:pt idx="26009">
                  <c:v>-9.87109375</c:v>
                </c:pt>
                <c:pt idx="26010">
                  <c:v>-28.87109375</c:v>
                </c:pt>
                <c:pt idx="26011">
                  <c:v>3.12890625</c:v>
                </c:pt>
                <c:pt idx="26012">
                  <c:v>17.12890625</c:v>
                </c:pt>
                <c:pt idx="26013">
                  <c:v>58.12890625</c:v>
                </c:pt>
                <c:pt idx="26014">
                  <c:v>11.12890625</c:v>
                </c:pt>
                <c:pt idx="26015">
                  <c:v>35.12890625</c:v>
                </c:pt>
                <c:pt idx="26016">
                  <c:v>-70.87109375</c:v>
                </c:pt>
                <c:pt idx="26017">
                  <c:v>-11.87109375</c:v>
                </c:pt>
                <c:pt idx="26018">
                  <c:v>21.12890625</c:v>
                </c:pt>
                <c:pt idx="26019">
                  <c:v>2.12890625</c:v>
                </c:pt>
                <c:pt idx="26020">
                  <c:v>-25.87109375</c:v>
                </c:pt>
                <c:pt idx="26021">
                  <c:v>-39.87109375</c:v>
                </c:pt>
                <c:pt idx="26022">
                  <c:v>30.12890625</c:v>
                </c:pt>
                <c:pt idx="26023">
                  <c:v>-37.87109375</c:v>
                </c:pt>
                <c:pt idx="26024">
                  <c:v>81.12890625</c:v>
                </c:pt>
                <c:pt idx="26025">
                  <c:v>47.12890625</c:v>
                </c:pt>
                <c:pt idx="26026">
                  <c:v>-12.87109375</c:v>
                </c:pt>
                <c:pt idx="26027">
                  <c:v>-64.87109375</c:v>
                </c:pt>
                <c:pt idx="26028">
                  <c:v>-73.87109375</c:v>
                </c:pt>
                <c:pt idx="26029">
                  <c:v>46.12890625</c:v>
                </c:pt>
                <c:pt idx="26030">
                  <c:v>48.12890625</c:v>
                </c:pt>
                <c:pt idx="26031">
                  <c:v>-22.87109375</c:v>
                </c:pt>
                <c:pt idx="26032">
                  <c:v>-11.87109375</c:v>
                </c:pt>
                <c:pt idx="26033">
                  <c:v>-82.87109375</c:v>
                </c:pt>
                <c:pt idx="26034">
                  <c:v>34.12890625</c:v>
                </c:pt>
                <c:pt idx="26035">
                  <c:v>-73.87109375</c:v>
                </c:pt>
                <c:pt idx="26036">
                  <c:v>-99.87109375</c:v>
                </c:pt>
                <c:pt idx="26037">
                  <c:v>-8.87109375</c:v>
                </c:pt>
                <c:pt idx="26038">
                  <c:v>-54.87109375</c:v>
                </c:pt>
                <c:pt idx="26039">
                  <c:v>-19.87109375</c:v>
                </c:pt>
                <c:pt idx="26040">
                  <c:v>-7.87109375</c:v>
                </c:pt>
                <c:pt idx="26041">
                  <c:v>127.1289062</c:v>
                </c:pt>
                <c:pt idx="26042">
                  <c:v>-2.66015625</c:v>
                </c:pt>
                <c:pt idx="26043">
                  <c:v>-83.66015625</c:v>
                </c:pt>
                <c:pt idx="26044">
                  <c:v>38.33984375</c:v>
                </c:pt>
                <c:pt idx="26045">
                  <c:v>-35.66015625</c:v>
                </c:pt>
                <c:pt idx="26046">
                  <c:v>-22.66015625</c:v>
                </c:pt>
                <c:pt idx="26047">
                  <c:v>-60.66015625</c:v>
                </c:pt>
                <c:pt idx="26048">
                  <c:v>36.33984375</c:v>
                </c:pt>
                <c:pt idx="26049">
                  <c:v>-18.66015625</c:v>
                </c:pt>
                <c:pt idx="26050">
                  <c:v>67.33984375</c:v>
                </c:pt>
                <c:pt idx="26051">
                  <c:v>-16.66015625</c:v>
                </c:pt>
                <c:pt idx="26052">
                  <c:v>15.33984375</c:v>
                </c:pt>
                <c:pt idx="26053">
                  <c:v>-46.66015625</c:v>
                </c:pt>
                <c:pt idx="26054">
                  <c:v>15.33984375</c:v>
                </c:pt>
                <c:pt idx="26055">
                  <c:v>9.33984375</c:v>
                </c:pt>
                <c:pt idx="26056">
                  <c:v>26.33984375</c:v>
                </c:pt>
                <c:pt idx="26057">
                  <c:v>-3.66015625</c:v>
                </c:pt>
                <c:pt idx="26058">
                  <c:v>-51.66015625</c:v>
                </c:pt>
                <c:pt idx="26059">
                  <c:v>3.33984375</c:v>
                </c:pt>
                <c:pt idx="26060">
                  <c:v>0.33984375</c:v>
                </c:pt>
                <c:pt idx="26061">
                  <c:v>-81.66015625</c:v>
                </c:pt>
                <c:pt idx="26062">
                  <c:v>32.33984375</c:v>
                </c:pt>
                <c:pt idx="26063">
                  <c:v>57.33984375</c:v>
                </c:pt>
                <c:pt idx="26064">
                  <c:v>15.33984375</c:v>
                </c:pt>
                <c:pt idx="26065">
                  <c:v>44.33984375</c:v>
                </c:pt>
                <c:pt idx="26066">
                  <c:v>-0.66015625</c:v>
                </c:pt>
                <c:pt idx="26067">
                  <c:v>-10.66015625</c:v>
                </c:pt>
                <c:pt idx="26068">
                  <c:v>-0.66015625</c:v>
                </c:pt>
                <c:pt idx="26069">
                  <c:v>30.33984375</c:v>
                </c:pt>
                <c:pt idx="26070">
                  <c:v>11.33984375</c:v>
                </c:pt>
                <c:pt idx="26071">
                  <c:v>21.33984375</c:v>
                </c:pt>
                <c:pt idx="26072">
                  <c:v>-64.66015625</c:v>
                </c:pt>
                <c:pt idx="26073">
                  <c:v>38.33984375</c:v>
                </c:pt>
                <c:pt idx="26074">
                  <c:v>83.33984375</c:v>
                </c:pt>
                <c:pt idx="26075">
                  <c:v>38.33984375</c:v>
                </c:pt>
                <c:pt idx="26076">
                  <c:v>37.33984375</c:v>
                </c:pt>
                <c:pt idx="26077">
                  <c:v>37.33984375</c:v>
                </c:pt>
                <c:pt idx="26078">
                  <c:v>-64.87109375</c:v>
                </c:pt>
                <c:pt idx="26079">
                  <c:v>36.12890625</c:v>
                </c:pt>
                <c:pt idx="26080">
                  <c:v>53.12890625</c:v>
                </c:pt>
                <c:pt idx="26081">
                  <c:v>-10.87109375</c:v>
                </c:pt>
                <c:pt idx="26082">
                  <c:v>-14.87109375</c:v>
                </c:pt>
                <c:pt idx="26083">
                  <c:v>-9.87109375</c:v>
                </c:pt>
                <c:pt idx="26084">
                  <c:v>-11.87109375</c:v>
                </c:pt>
                <c:pt idx="26085">
                  <c:v>-28.87109375</c:v>
                </c:pt>
                <c:pt idx="26086">
                  <c:v>-56.87109375</c:v>
                </c:pt>
                <c:pt idx="26087">
                  <c:v>-57.87109375</c:v>
                </c:pt>
                <c:pt idx="26088">
                  <c:v>9.12890625</c:v>
                </c:pt>
                <c:pt idx="26089">
                  <c:v>-61.87109375</c:v>
                </c:pt>
                <c:pt idx="26090">
                  <c:v>34.12890625</c:v>
                </c:pt>
                <c:pt idx="26091">
                  <c:v>-72.87109375</c:v>
                </c:pt>
                <c:pt idx="26092">
                  <c:v>-31.87109375</c:v>
                </c:pt>
                <c:pt idx="26093">
                  <c:v>4.12890625</c:v>
                </c:pt>
                <c:pt idx="26094">
                  <c:v>-4.87109375</c:v>
                </c:pt>
                <c:pt idx="26095">
                  <c:v>-25.87109375</c:v>
                </c:pt>
                <c:pt idx="26096">
                  <c:v>-104.8710938</c:v>
                </c:pt>
                <c:pt idx="26097">
                  <c:v>28.12890625</c:v>
                </c:pt>
                <c:pt idx="26098">
                  <c:v>84.12890625</c:v>
                </c:pt>
                <c:pt idx="26099">
                  <c:v>-30.87109375</c:v>
                </c:pt>
                <c:pt idx="26100">
                  <c:v>63.12890625</c:v>
                </c:pt>
                <c:pt idx="26101">
                  <c:v>-64.87109375</c:v>
                </c:pt>
                <c:pt idx="26102">
                  <c:v>38.12890625</c:v>
                </c:pt>
                <c:pt idx="26103">
                  <c:v>51.12890625</c:v>
                </c:pt>
                <c:pt idx="26104">
                  <c:v>-47.87109375</c:v>
                </c:pt>
                <c:pt idx="26105">
                  <c:v>3.12890625</c:v>
                </c:pt>
                <c:pt idx="26106">
                  <c:v>-45.87109375</c:v>
                </c:pt>
                <c:pt idx="26107">
                  <c:v>-83.87109375</c:v>
                </c:pt>
                <c:pt idx="26108">
                  <c:v>-74.87109375</c:v>
                </c:pt>
                <c:pt idx="26109">
                  <c:v>11.12890625</c:v>
                </c:pt>
                <c:pt idx="26110">
                  <c:v>-54.87109375</c:v>
                </c:pt>
                <c:pt idx="26111">
                  <c:v>43.12890625</c:v>
                </c:pt>
                <c:pt idx="26112">
                  <c:v>74.12890625</c:v>
                </c:pt>
                <c:pt idx="26113">
                  <c:v>-58.87109375</c:v>
                </c:pt>
                <c:pt idx="26114">
                  <c:v>27.12890625</c:v>
                </c:pt>
                <c:pt idx="26115">
                  <c:v>-7.87109375</c:v>
                </c:pt>
                <c:pt idx="26116">
                  <c:v>-24.87109375</c:v>
                </c:pt>
                <c:pt idx="26117">
                  <c:v>41.12890625</c:v>
                </c:pt>
                <c:pt idx="26118">
                  <c:v>-25.87109375</c:v>
                </c:pt>
                <c:pt idx="26119">
                  <c:v>20.12890625</c:v>
                </c:pt>
                <c:pt idx="26120">
                  <c:v>81.12890625</c:v>
                </c:pt>
                <c:pt idx="26121">
                  <c:v>41.12890625</c:v>
                </c:pt>
                <c:pt idx="26122">
                  <c:v>34.1875</c:v>
                </c:pt>
                <c:pt idx="26123">
                  <c:v>81.1875</c:v>
                </c:pt>
                <c:pt idx="26124">
                  <c:v>-18.8125</c:v>
                </c:pt>
                <c:pt idx="26125">
                  <c:v>-37.8125</c:v>
                </c:pt>
                <c:pt idx="26126">
                  <c:v>-12.8125</c:v>
                </c:pt>
                <c:pt idx="26127">
                  <c:v>71.1875</c:v>
                </c:pt>
                <c:pt idx="26128">
                  <c:v>38.1875</c:v>
                </c:pt>
                <c:pt idx="26129">
                  <c:v>136.1875</c:v>
                </c:pt>
                <c:pt idx="26130">
                  <c:v>72.1875</c:v>
                </c:pt>
                <c:pt idx="26131">
                  <c:v>-43.8125</c:v>
                </c:pt>
                <c:pt idx="26132">
                  <c:v>-52.8125</c:v>
                </c:pt>
                <c:pt idx="26133">
                  <c:v>33.1875</c:v>
                </c:pt>
                <c:pt idx="26134">
                  <c:v>9.1875</c:v>
                </c:pt>
                <c:pt idx="26135">
                  <c:v>-67.8125</c:v>
                </c:pt>
                <c:pt idx="26136">
                  <c:v>-29.8125</c:v>
                </c:pt>
                <c:pt idx="26137">
                  <c:v>3.1875</c:v>
                </c:pt>
                <c:pt idx="26138">
                  <c:v>-19.8125</c:v>
                </c:pt>
                <c:pt idx="26139">
                  <c:v>28.1875</c:v>
                </c:pt>
                <c:pt idx="26140">
                  <c:v>32.1875</c:v>
                </c:pt>
                <c:pt idx="26141">
                  <c:v>-54.8125</c:v>
                </c:pt>
                <c:pt idx="26142">
                  <c:v>-69.8125</c:v>
                </c:pt>
                <c:pt idx="26143">
                  <c:v>-46.8125</c:v>
                </c:pt>
                <c:pt idx="26144">
                  <c:v>8.1875</c:v>
                </c:pt>
                <c:pt idx="26145">
                  <c:v>-15.8125</c:v>
                </c:pt>
                <c:pt idx="26146">
                  <c:v>-11.8125</c:v>
                </c:pt>
                <c:pt idx="26147">
                  <c:v>-12.8125</c:v>
                </c:pt>
                <c:pt idx="26148">
                  <c:v>-5.8125</c:v>
                </c:pt>
                <c:pt idx="26149">
                  <c:v>-2.8125</c:v>
                </c:pt>
                <c:pt idx="26150">
                  <c:v>-108.8125</c:v>
                </c:pt>
                <c:pt idx="26151">
                  <c:v>-0.8125</c:v>
                </c:pt>
                <c:pt idx="26152">
                  <c:v>73.1875</c:v>
                </c:pt>
                <c:pt idx="26153">
                  <c:v>86.1875</c:v>
                </c:pt>
                <c:pt idx="26154">
                  <c:v>4.1875</c:v>
                </c:pt>
                <c:pt idx="26155">
                  <c:v>43.1875</c:v>
                </c:pt>
                <c:pt idx="26156">
                  <c:v>-25.8125</c:v>
                </c:pt>
                <c:pt idx="26157">
                  <c:v>49.1875</c:v>
                </c:pt>
                <c:pt idx="26158">
                  <c:v>60.1875</c:v>
                </c:pt>
                <c:pt idx="26159">
                  <c:v>0.1875</c:v>
                </c:pt>
                <c:pt idx="26160">
                  <c:v>-91.8125</c:v>
                </c:pt>
                <c:pt idx="26161">
                  <c:v>-26.8125</c:v>
                </c:pt>
                <c:pt idx="26162">
                  <c:v>-0.8125</c:v>
                </c:pt>
                <c:pt idx="26163">
                  <c:v>-16.8125</c:v>
                </c:pt>
                <c:pt idx="26164">
                  <c:v>-54.75390625</c:v>
                </c:pt>
                <c:pt idx="26165">
                  <c:v>-10.75390625</c:v>
                </c:pt>
                <c:pt idx="26166">
                  <c:v>29.24609375</c:v>
                </c:pt>
                <c:pt idx="26167">
                  <c:v>-61.75390625</c:v>
                </c:pt>
                <c:pt idx="26168">
                  <c:v>13.24609375</c:v>
                </c:pt>
                <c:pt idx="26169">
                  <c:v>16.24609375</c:v>
                </c:pt>
                <c:pt idx="26170">
                  <c:v>0.24609375</c:v>
                </c:pt>
                <c:pt idx="26171">
                  <c:v>-111.7539062</c:v>
                </c:pt>
                <c:pt idx="26172">
                  <c:v>5.24609375</c:v>
                </c:pt>
                <c:pt idx="26173">
                  <c:v>62.24609375</c:v>
                </c:pt>
                <c:pt idx="26174">
                  <c:v>61.24609375</c:v>
                </c:pt>
                <c:pt idx="26175">
                  <c:v>68.24609375</c:v>
                </c:pt>
                <c:pt idx="26176">
                  <c:v>-19.75390625</c:v>
                </c:pt>
                <c:pt idx="26177">
                  <c:v>-1.75390625</c:v>
                </c:pt>
                <c:pt idx="26178">
                  <c:v>4.24609375</c:v>
                </c:pt>
                <c:pt idx="26179">
                  <c:v>44.24609375</c:v>
                </c:pt>
                <c:pt idx="26180">
                  <c:v>22.24609375</c:v>
                </c:pt>
                <c:pt idx="26181">
                  <c:v>-28.75390625</c:v>
                </c:pt>
                <c:pt idx="26182">
                  <c:v>4.24609375</c:v>
                </c:pt>
                <c:pt idx="26183">
                  <c:v>43.24609375</c:v>
                </c:pt>
                <c:pt idx="26184">
                  <c:v>-12.75390625</c:v>
                </c:pt>
                <c:pt idx="26185">
                  <c:v>-74.75390625</c:v>
                </c:pt>
                <c:pt idx="26186">
                  <c:v>-44.75390625</c:v>
                </c:pt>
                <c:pt idx="26187">
                  <c:v>41.24609375</c:v>
                </c:pt>
                <c:pt idx="26188">
                  <c:v>-13.75390625</c:v>
                </c:pt>
                <c:pt idx="26189">
                  <c:v>-37.75390625</c:v>
                </c:pt>
                <c:pt idx="26190">
                  <c:v>-14.75390625</c:v>
                </c:pt>
                <c:pt idx="26191">
                  <c:v>24.24609375</c:v>
                </c:pt>
                <c:pt idx="26192">
                  <c:v>-22.75390625</c:v>
                </c:pt>
                <c:pt idx="26193">
                  <c:v>26.24609375</c:v>
                </c:pt>
                <c:pt idx="26194">
                  <c:v>0.24609375</c:v>
                </c:pt>
                <c:pt idx="26195">
                  <c:v>77.24609375</c:v>
                </c:pt>
                <c:pt idx="26196">
                  <c:v>3.24609375</c:v>
                </c:pt>
                <c:pt idx="26197">
                  <c:v>8.24609375</c:v>
                </c:pt>
                <c:pt idx="26198">
                  <c:v>-47.75390625</c:v>
                </c:pt>
                <c:pt idx="26199">
                  <c:v>16.24609375</c:v>
                </c:pt>
                <c:pt idx="26200">
                  <c:v>-2.75390625</c:v>
                </c:pt>
                <c:pt idx="26201">
                  <c:v>-2.75390625</c:v>
                </c:pt>
                <c:pt idx="26202">
                  <c:v>18.94140625</c:v>
                </c:pt>
                <c:pt idx="26203">
                  <c:v>-5.859375E-2</c:v>
                </c:pt>
                <c:pt idx="26204">
                  <c:v>-5.859375E-2</c:v>
                </c:pt>
                <c:pt idx="26205">
                  <c:v>-37.05859375</c:v>
                </c:pt>
                <c:pt idx="26206">
                  <c:v>41.94140625</c:v>
                </c:pt>
                <c:pt idx="26207">
                  <c:v>51.94140625</c:v>
                </c:pt>
                <c:pt idx="26208">
                  <c:v>35.94140625</c:v>
                </c:pt>
                <c:pt idx="26209">
                  <c:v>-43.05859375</c:v>
                </c:pt>
                <c:pt idx="26210">
                  <c:v>-5.859375E-2</c:v>
                </c:pt>
                <c:pt idx="26211">
                  <c:v>59.94140625</c:v>
                </c:pt>
                <c:pt idx="26212">
                  <c:v>21.94140625</c:v>
                </c:pt>
                <c:pt idx="26213">
                  <c:v>-98.05859375</c:v>
                </c:pt>
                <c:pt idx="26214">
                  <c:v>61.94140625</c:v>
                </c:pt>
                <c:pt idx="26215">
                  <c:v>-9.05859375</c:v>
                </c:pt>
                <c:pt idx="26216">
                  <c:v>-113.0585938</c:v>
                </c:pt>
                <c:pt idx="26217">
                  <c:v>-53.05859375</c:v>
                </c:pt>
                <c:pt idx="26218">
                  <c:v>-5.859375E-2</c:v>
                </c:pt>
                <c:pt idx="26219">
                  <c:v>8.94140625</c:v>
                </c:pt>
                <c:pt idx="26220">
                  <c:v>8.94140625</c:v>
                </c:pt>
                <c:pt idx="26221">
                  <c:v>29.94140625</c:v>
                </c:pt>
                <c:pt idx="26222">
                  <c:v>1.94140625</c:v>
                </c:pt>
                <c:pt idx="26223">
                  <c:v>-68.05859375</c:v>
                </c:pt>
                <c:pt idx="26224">
                  <c:v>29.94140625</c:v>
                </c:pt>
                <c:pt idx="26225">
                  <c:v>23.94140625</c:v>
                </c:pt>
                <c:pt idx="26226">
                  <c:v>16.94140625</c:v>
                </c:pt>
                <c:pt idx="26227">
                  <c:v>-32.05859375</c:v>
                </c:pt>
                <c:pt idx="26228">
                  <c:v>18.94140625</c:v>
                </c:pt>
                <c:pt idx="26229">
                  <c:v>27.94140625</c:v>
                </c:pt>
                <c:pt idx="26230">
                  <c:v>-6.05859375</c:v>
                </c:pt>
                <c:pt idx="26231">
                  <c:v>-69.05859375</c:v>
                </c:pt>
                <c:pt idx="26232">
                  <c:v>7.94140625</c:v>
                </c:pt>
                <c:pt idx="26233">
                  <c:v>-5.859375E-2</c:v>
                </c:pt>
                <c:pt idx="26234">
                  <c:v>-9.05859375</c:v>
                </c:pt>
                <c:pt idx="26235">
                  <c:v>-14.05859375</c:v>
                </c:pt>
                <c:pt idx="26236">
                  <c:v>45.94140625</c:v>
                </c:pt>
                <c:pt idx="26237">
                  <c:v>-1.05859375</c:v>
                </c:pt>
                <c:pt idx="26238">
                  <c:v>-36.05859375</c:v>
                </c:pt>
                <c:pt idx="26239">
                  <c:v>-58.05859375</c:v>
                </c:pt>
                <c:pt idx="26240">
                  <c:v>-8.765625</c:v>
                </c:pt>
                <c:pt idx="26241">
                  <c:v>42.234375</c:v>
                </c:pt>
                <c:pt idx="26242">
                  <c:v>-123.765625</c:v>
                </c:pt>
                <c:pt idx="26243">
                  <c:v>38.234375</c:v>
                </c:pt>
                <c:pt idx="26244">
                  <c:v>92.234375</c:v>
                </c:pt>
                <c:pt idx="26245">
                  <c:v>-13.765625</c:v>
                </c:pt>
                <c:pt idx="26246">
                  <c:v>47.234375</c:v>
                </c:pt>
                <c:pt idx="26247">
                  <c:v>-22.765625</c:v>
                </c:pt>
                <c:pt idx="26248">
                  <c:v>13.234375</c:v>
                </c:pt>
                <c:pt idx="26249">
                  <c:v>-19.765625</c:v>
                </c:pt>
                <c:pt idx="26250">
                  <c:v>-1.765625</c:v>
                </c:pt>
                <c:pt idx="26251">
                  <c:v>53.234375</c:v>
                </c:pt>
                <c:pt idx="26252">
                  <c:v>14.234375</c:v>
                </c:pt>
                <c:pt idx="26253">
                  <c:v>26.234375</c:v>
                </c:pt>
                <c:pt idx="26254">
                  <c:v>65.234375</c:v>
                </c:pt>
                <c:pt idx="26255">
                  <c:v>42.234375</c:v>
                </c:pt>
                <c:pt idx="26256">
                  <c:v>40.234375</c:v>
                </c:pt>
                <c:pt idx="26257">
                  <c:v>-7.765625</c:v>
                </c:pt>
                <c:pt idx="26258">
                  <c:v>80.234375</c:v>
                </c:pt>
                <c:pt idx="26259">
                  <c:v>73.234375</c:v>
                </c:pt>
                <c:pt idx="26260">
                  <c:v>-22.765625</c:v>
                </c:pt>
                <c:pt idx="26261">
                  <c:v>-52.765625</c:v>
                </c:pt>
                <c:pt idx="26262">
                  <c:v>-20.765625</c:v>
                </c:pt>
                <c:pt idx="26263">
                  <c:v>-21.765625</c:v>
                </c:pt>
                <c:pt idx="26264">
                  <c:v>-46.765625</c:v>
                </c:pt>
                <c:pt idx="26265">
                  <c:v>-55.765625</c:v>
                </c:pt>
                <c:pt idx="26266">
                  <c:v>107.234375</c:v>
                </c:pt>
                <c:pt idx="26267">
                  <c:v>3.234375</c:v>
                </c:pt>
                <c:pt idx="26268">
                  <c:v>47.234375</c:v>
                </c:pt>
                <c:pt idx="26269">
                  <c:v>-26.765625</c:v>
                </c:pt>
                <c:pt idx="26270">
                  <c:v>-18.765625</c:v>
                </c:pt>
                <c:pt idx="26271">
                  <c:v>-40.765625</c:v>
                </c:pt>
                <c:pt idx="26272">
                  <c:v>92.234375</c:v>
                </c:pt>
                <c:pt idx="26273">
                  <c:v>141.234375</c:v>
                </c:pt>
                <c:pt idx="26274">
                  <c:v>-73.765625</c:v>
                </c:pt>
                <c:pt idx="26275">
                  <c:v>-1.83203125</c:v>
                </c:pt>
                <c:pt idx="26276">
                  <c:v>21.16796875</c:v>
                </c:pt>
                <c:pt idx="26277">
                  <c:v>11.16796875</c:v>
                </c:pt>
                <c:pt idx="26278">
                  <c:v>-10.83203125</c:v>
                </c:pt>
                <c:pt idx="26279">
                  <c:v>-35.83203125</c:v>
                </c:pt>
                <c:pt idx="26280">
                  <c:v>42.16796875</c:v>
                </c:pt>
                <c:pt idx="26281">
                  <c:v>-72.83203125</c:v>
                </c:pt>
                <c:pt idx="26282">
                  <c:v>-9.83203125</c:v>
                </c:pt>
                <c:pt idx="26283">
                  <c:v>55.16796875</c:v>
                </c:pt>
                <c:pt idx="26284">
                  <c:v>-12.83203125</c:v>
                </c:pt>
                <c:pt idx="26285">
                  <c:v>24.16796875</c:v>
                </c:pt>
                <c:pt idx="26286">
                  <c:v>26.16796875</c:v>
                </c:pt>
                <c:pt idx="26287">
                  <c:v>41.16796875</c:v>
                </c:pt>
                <c:pt idx="26288">
                  <c:v>-4.83203125</c:v>
                </c:pt>
                <c:pt idx="26289">
                  <c:v>32.16796875</c:v>
                </c:pt>
                <c:pt idx="26290">
                  <c:v>10.16796875</c:v>
                </c:pt>
                <c:pt idx="26291">
                  <c:v>-63.83203125</c:v>
                </c:pt>
                <c:pt idx="26292">
                  <c:v>36.16796875</c:v>
                </c:pt>
                <c:pt idx="26293">
                  <c:v>-33.83203125</c:v>
                </c:pt>
                <c:pt idx="26294">
                  <c:v>-87.83203125</c:v>
                </c:pt>
                <c:pt idx="26295">
                  <c:v>107.1679688</c:v>
                </c:pt>
                <c:pt idx="26296">
                  <c:v>4.16796875</c:v>
                </c:pt>
                <c:pt idx="26297">
                  <c:v>22.16796875</c:v>
                </c:pt>
                <c:pt idx="26298">
                  <c:v>4.16796875</c:v>
                </c:pt>
                <c:pt idx="26299">
                  <c:v>-16.83203125</c:v>
                </c:pt>
                <c:pt idx="26300">
                  <c:v>17.16796875</c:v>
                </c:pt>
                <c:pt idx="26301">
                  <c:v>47.16796875</c:v>
                </c:pt>
                <c:pt idx="26302">
                  <c:v>81.16796875</c:v>
                </c:pt>
                <c:pt idx="26303">
                  <c:v>-10.83203125</c:v>
                </c:pt>
                <c:pt idx="26304">
                  <c:v>20.16796875</c:v>
                </c:pt>
                <c:pt idx="26305">
                  <c:v>-19.83203125</c:v>
                </c:pt>
                <c:pt idx="26306">
                  <c:v>-40.83203125</c:v>
                </c:pt>
                <c:pt idx="26307">
                  <c:v>-54.83203125</c:v>
                </c:pt>
                <c:pt idx="26308">
                  <c:v>-32.83203125</c:v>
                </c:pt>
                <c:pt idx="26309">
                  <c:v>12.16796875</c:v>
                </c:pt>
                <c:pt idx="26310">
                  <c:v>10.12890625</c:v>
                </c:pt>
                <c:pt idx="26311">
                  <c:v>6.12890625</c:v>
                </c:pt>
                <c:pt idx="26312">
                  <c:v>-15.87109375</c:v>
                </c:pt>
                <c:pt idx="26313">
                  <c:v>6.12890625</c:v>
                </c:pt>
                <c:pt idx="26314">
                  <c:v>-96.87109375</c:v>
                </c:pt>
                <c:pt idx="26315">
                  <c:v>-90.87109375</c:v>
                </c:pt>
                <c:pt idx="26316">
                  <c:v>4.12890625</c:v>
                </c:pt>
                <c:pt idx="26317">
                  <c:v>34.12890625</c:v>
                </c:pt>
                <c:pt idx="26318">
                  <c:v>71.12890625</c:v>
                </c:pt>
                <c:pt idx="26319">
                  <c:v>6.12890625</c:v>
                </c:pt>
                <c:pt idx="26320">
                  <c:v>5.12890625</c:v>
                </c:pt>
                <c:pt idx="26321">
                  <c:v>-18.87109375</c:v>
                </c:pt>
                <c:pt idx="26322">
                  <c:v>20.12890625</c:v>
                </c:pt>
                <c:pt idx="26323">
                  <c:v>10.12890625</c:v>
                </c:pt>
                <c:pt idx="26324">
                  <c:v>28.12890625</c:v>
                </c:pt>
                <c:pt idx="26325">
                  <c:v>2.12890625</c:v>
                </c:pt>
                <c:pt idx="26326">
                  <c:v>-5.87109375</c:v>
                </c:pt>
                <c:pt idx="26327">
                  <c:v>-55.87109375</c:v>
                </c:pt>
                <c:pt idx="26328">
                  <c:v>-103.8710938</c:v>
                </c:pt>
                <c:pt idx="26329">
                  <c:v>6.12890625</c:v>
                </c:pt>
                <c:pt idx="26330">
                  <c:v>-9.87109375</c:v>
                </c:pt>
                <c:pt idx="26331">
                  <c:v>13.12890625</c:v>
                </c:pt>
                <c:pt idx="26332">
                  <c:v>-46.87109375</c:v>
                </c:pt>
                <c:pt idx="26333">
                  <c:v>-5.87109375</c:v>
                </c:pt>
                <c:pt idx="26334">
                  <c:v>-44.87109375</c:v>
                </c:pt>
                <c:pt idx="26335">
                  <c:v>28.12890625</c:v>
                </c:pt>
                <c:pt idx="26336">
                  <c:v>-74.87109375</c:v>
                </c:pt>
                <c:pt idx="26337">
                  <c:v>-37.87109375</c:v>
                </c:pt>
                <c:pt idx="26338">
                  <c:v>-6.87109375</c:v>
                </c:pt>
                <c:pt idx="26339">
                  <c:v>19.12890625</c:v>
                </c:pt>
                <c:pt idx="26340">
                  <c:v>-22.87109375</c:v>
                </c:pt>
                <c:pt idx="26341">
                  <c:v>3.12890625</c:v>
                </c:pt>
                <c:pt idx="26342">
                  <c:v>-2.87109375</c:v>
                </c:pt>
                <c:pt idx="26343">
                  <c:v>37.12890625</c:v>
                </c:pt>
                <c:pt idx="26344">
                  <c:v>79.12890625</c:v>
                </c:pt>
                <c:pt idx="26345">
                  <c:v>0.12890625</c:v>
                </c:pt>
                <c:pt idx="26346">
                  <c:v>-8.87109375</c:v>
                </c:pt>
                <c:pt idx="26347">
                  <c:v>-23.66015625</c:v>
                </c:pt>
                <c:pt idx="26348">
                  <c:v>109.3398438</c:v>
                </c:pt>
                <c:pt idx="26349">
                  <c:v>18.33984375</c:v>
                </c:pt>
                <c:pt idx="26350">
                  <c:v>-11.66015625</c:v>
                </c:pt>
                <c:pt idx="26351">
                  <c:v>-45.66015625</c:v>
                </c:pt>
                <c:pt idx="26352">
                  <c:v>63.33984375</c:v>
                </c:pt>
                <c:pt idx="26353">
                  <c:v>13.33984375</c:v>
                </c:pt>
                <c:pt idx="26354">
                  <c:v>3.33984375</c:v>
                </c:pt>
                <c:pt idx="26355">
                  <c:v>65.33984375</c:v>
                </c:pt>
                <c:pt idx="26356">
                  <c:v>-15.66015625</c:v>
                </c:pt>
                <c:pt idx="26357">
                  <c:v>72.33984375</c:v>
                </c:pt>
                <c:pt idx="26358">
                  <c:v>33.33984375</c:v>
                </c:pt>
                <c:pt idx="26359">
                  <c:v>48.33984375</c:v>
                </c:pt>
                <c:pt idx="26360">
                  <c:v>35.33984375</c:v>
                </c:pt>
                <c:pt idx="26361">
                  <c:v>-16.66015625</c:v>
                </c:pt>
                <c:pt idx="26362">
                  <c:v>67.33984375</c:v>
                </c:pt>
                <c:pt idx="26363">
                  <c:v>-19.66015625</c:v>
                </c:pt>
                <c:pt idx="26364">
                  <c:v>-15.66015625</c:v>
                </c:pt>
                <c:pt idx="26365">
                  <c:v>32.33984375</c:v>
                </c:pt>
                <c:pt idx="26366">
                  <c:v>14.33984375</c:v>
                </c:pt>
                <c:pt idx="26367">
                  <c:v>67.33984375</c:v>
                </c:pt>
                <c:pt idx="26368">
                  <c:v>58.33984375</c:v>
                </c:pt>
                <c:pt idx="26369">
                  <c:v>19.33984375</c:v>
                </c:pt>
                <c:pt idx="26370">
                  <c:v>61.33984375</c:v>
                </c:pt>
                <c:pt idx="26371">
                  <c:v>47.33984375</c:v>
                </c:pt>
                <c:pt idx="26372">
                  <c:v>-13.66015625</c:v>
                </c:pt>
                <c:pt idx="26373">
                  <c:v>-44.66015625</c:v>
                </c:pt>
                <c:pt idx="26374">
                  <c:v>29.33984375</c:v>
                </c:pt>
                <c:pt idx="26375">
                  <c:v>17.33984375</c:v>
                </c:pt>
                <c:pt idx="26376">
                  <c:v>-45.66015625</c:v>
                </c:pt>
                <c:pt idx="26377">
                  <c:v>-32.66015625</c:v>
                </c:pt>
                <c:pt idx="26378">
                  <c:v>-18.66015625</c:v>
                </c:pt>
                <c:pt idx="26379">
                  <c:v>32.33984375</c:v>
                </c:pt>
                <c:pt idx="26380">
                  <c:v>-21.66015625</c:v>
                </c:pt>
                <c:pt idx="26381">
                  <c:v>-19.66015625</c:v>
                </c:pt>
                <c:pt idx="26382">
                  <c:v>-54.66015625</c:v>
                </c:pt>
                <c:pt idx="26383">
                  <c:v>34.33984375</c:v>
                </c:pt>
                <c:pt idx="26384">
                  <c:v>48.33984375</c:v>
                </c:pt>
                <c:pt idx="26385">
                  <c:v>13.33984375</c:v>
                </c:pt>
                <c:pt idx="26386">
                  <c:v>-69.87109375</c:v>
                </c:pt>
                <c:pt idx="26387">
                  <c:v>11.12890625</c:v>
                </c:pt>
                <c:pt idx="26388">
                  <c:v>-84.87109375</c:v>
                </c:pt>
                <c:pt idx="26389">
                  <c:v>12.12890625</c:v>
                </c:pt>
                <c:pt idx="26390">
                  <c:v>-127.8710938</c:v>
                </c:pt>
                <c:pt idx="26391">
                  <c:v>6.12890625</c:v>
                </c:pt>
                <c:pt idx="26392">
                  <c:v>54.12890625</c:v>
                </c:pt>
                <c:pt idx="26393">
                  <c:v>25.12890625</c:v>
                </c:pt>
                <c:pt idx="26394">
                  <c:v>-54.87109375</c:v>
                </c:pt>
                <c:pt idx="26395">
                  <c:v>64.12890625</c:v>
                </c:pt>
                <c:pt idx="26396">
                  <c:v>66.12890625</c:v>
                </c:pt>
                <c:pt idx="26397">
                  <c:v>38.12890625</c:v>
                </c:pt>
                <c:pt idx="26398">
                  <c:v>-45.87109375</c:v>
                </c:pt>
                <c:pt idx="26399">
                  <c:v>-32.87109375</c:v>
                </c:pt>
                <c:pt idx="26400">
                  <c:v>-17.87109375</c:v>
                </c:pt>
                <c:pt idx="26401">
                  <c:v>49.12890625</c:v>
                </c:pt>
                <c:pt idx="26402">
                  <c:v>77.12890625</c:v>
                </c:pt>
                <c:pt idx="26403">
                  <c:v>30.12890625</c:v>
                </c:pt>
                <c:pt idx="26404">
                  <c:v>115.1289062</c:v>
                </c:pt>
                <c:pt idx="26405">
                  <c:v>41.12890625</c:v>
                </c:pt>
                <c:pt idx="26406">
                  <c:v>-44.87109375</c:v>
                </c:pt>
                <c:pt idx="26407">
                  <c:v>40.12890625</c:v>
                </c:pt>
                <c:pt idx="26408">
                  <c:v>23.12890625</c:v>
                </c:pt>
                <c:pt idx="26409">
                  <c:v>-82.87109375</c:v>
                </c:pt>
                <c:pt idx="26410">
                  <c:v>-4.87109375</c:v>
                </c:pt>
                <c:pt idx="26411">
                  <c:v>3.12890625</c:v>
                </c:pt>
                <c:pt idx="26412">
                  <c:v>5.12890625</c:v>
                </c:pt>
                <c:pt idx="26413">
                  <c:v>-14.87109375</c:v>
                </c:pt>
                <c:pt idx="26414">
                  <c:v>-34.87109375</c:v>
                </c:pt>
                <c:pt idx="26415">
                  <c:v>-38.87109375</c:v>
                </c:pt>
                <c:pt idx="26416">
                  <c:v>-86.87109375</c:v>
                </c:pt>
                <c:pt idx="26417">
                  <c:v>-57.8125</c:v>
                </c:pt>
                <c:pt idx="26418">
                  <c:v>63.1875</c:v>
                </c:pt>
                <c:pt idx="26419">
                  <c:v>-22.8125</c:v>
                </c:pt>
                <c:pt idx="26420">
                  <c:v>-11.8125</c:v>
                </c:pt>
                <c:pt idx="26421">
                  <c:v>35.1875</c:v>
                </c:pt>
                <c:pt idx="26422">
                  <c:v>66.1875</c:v>
                </c:pt>
                <c:pt idx="26423">
                  <c:v>-15.8125</c:v>
                </c:pt>
                <c:pt idx="26424">
                  <c:v>10.1875</c:v>
                </c:pt>
                <c:pt idx="26425">
                  <c:v>-7.8125</c:v>
                </c:pt>
                <c:pt idx="26426">
                  <c:v>43.1875</c:v>
                </c:pt>
                <c:pt idx="26427">
                  <c:v>1.1875</c:v>
                </c:pt>
                <c:pt idx="26428">
                  <c:v>24.1875</c:v>
                </c:pt>
                <c:pt idx="26429">
                  <c:v>-32.8125</c:v>
                </c:pt>
                <c:pt idx="26430">
                  <c:v>43.1875</c:v>
                </c:pt>
                <c:pt idx="26431">
                  <c:v>43.1875</c:v>
                </c:pt>
                <c:pt idx="26432">
                  <c:v>62.1875</c:v>
                </c:pt>
                <c:pt idx="26433">
                  <c:v>-16.8125</c:v>
                </c:pt>
                <c:pt idx="26434">
                  <c:v>64.1875</c:v>
                </c:pt>
                <c:pt idx="26435">
                  <c:v>36.1875</c:v>
                </c:pt>
                <c:pt idx="26436">
                  <c:v>18.1875</c:v>
                </c:pt>
                <c:pt idx="26437">
                  <c:v>6.1875</c:v>
                </c:pt>
                <c:pt idx="26438">
                  <c:v>-7.8125</c:v>
                </c:pt>
                <c:pt idx="26439">
                  <c:v>56.1875</c:v>
                </c:pt>
                <c:pt idx="26440">
                  <c:v>-7.8125</c:v>
                </c:pt>
                <c:pt idx="26441">
                  <c:v>-3.8125</c:v>
                </c:pt>
                <c:pt idx="26442">
                  <c:v>27.1875</c:v>
                </c:pt>
                <c:pt idx="26443">
                  <c:v>80.1875</c:v>
                </c:pt>
                <c:pt idx="26444">
                  <c:v>4.1875</c:v>
                </c:pt>
                <c:pt idx="26445">
                  <c:v>56.1875</c:v>
                </c:pt>
                <c:pt idx="26446">
                  <c:v>43.1875</c:v>
                </c:pt>
                <c:pt idx="26447">
                  <c:v>0.1875</c:v>
                </c:pt>
                <c:pt idx="26448">
                  <c:v>23.1875</c:v>
                </c:pt>
                <c:pt idx="26449">
                  <c:v>25.1875</c:v>
                </c:pt>
                <c:pt idx="26450">
                  <c:v>43.1875</c:v>
                </c:pt>
                <c:pt idx="26451">
                  <c:v>10.1875</c:v>
                </c:pt>
                <c:pt idx="26452">
                  <c:v>-10.8125</c:v>
                </c:pt>
                <c:pt idx="26453">
                  <c:v>-38.8125</c:v>
                </c:pt>
                <c:pt idx="26454">
                  <c:v>4.1875</c:v>
                </c:pt>
                <c:pt idx="26455">
                  <c:v>37.1875</c:v>
                </c:pt>
                <c:pt idx="26456">
                  <c:v>55.1875</c:v>
                </c:pt>
                <c:pt idx="26457">
                  <c:v>69.24609375</c:v>
                </c:pt>
                <c:pt idx="26458">
                  <c:v>15.24609375</c:v>
                </c:pt>
                <c:pt idx="26459">
                  <c:v>70.24609375</c:v>
                </c:pt>
                <c:pt idx="26460">
                  <c:v>5.24609375</c:v>
                </c:pt>
                <c:pt idx="26461">
                  <c:v>-92.75390625</c:v>
                </c:pt>
                <c:pt idx="26462">
                  <c:v>21.24609375</c:v>
                </c:pt>
                <c:pt idx="26463">
                  <c:v>-25.75390625</c:v>
                </c:pt>
                <c:pt idx="26464">
                  <c:v>-63.75390625</c:v>
                </c:pt>
                <c:pt idx="26465">
                  <c:v>-7.75390625</c:v>
                </c:pt>
                <c:pt idx="26466">
                  <c:v>20.24609375</c:v>
                </c:pt>
                <c:pt idx="26467">
                  <c:v>-87.75390625</c:v>
                </c:pt>
                <c:pt idx="26468">
                  <c:v>4.24609375</c:v>
                </c:pt>
                <c:pt idx="26469">
                  <c:v>-24.75390625</c:v>
                </c:pt>
                <c:pt idx="26470">
                  <c:v>-40.75390625</c:v>
                </c:pt>
                <c:pt idx="26471">
                  <c:v>-47.75390625</c:v>
                </c:pt>
                <c:pt idx="26472">
                  <c:v>11.24609375</c:v>
                </c:pt>
                <c:pt idx="26473">
                  <c:v>20.94140625</c:v>
                </c:pt>
                <c:pt idx="26474">
                  <c:v>-78.05859375</c:v>
                </c:pt>
                <c:pt idx="26475">
                  <c:v>79.94140625</c:v>
                </c:pt>
                <c:pt idx="26476">
                  <c:v>1.94140625</c:v>
                </c:pt>
                <c:pt idx="26477">
                  <c:v>-79.05859375</c:v>
                </c:pt>
                <c:pt idx="26478">
                  <c:v>26.94140625</c:v>
                </c:pt>
                <c:pt idx="26479">
                  <c:v>21.94140625</c:v>
                </c:pt>
                <c:pt idx="26480">
                  <c:v>7.94140625</c:v>
                </c:pt>
                <c:pt idx="26481">
                  <c:v>-1.05859375</c:v>
                </c:pt>
                <c:pt idx="26482">
                  <c:v>-24.05859375</c:v>
                </c:pt>
                <c:pt idx="26483">
                  <c:v>-51.05859375</c:v>
                </c:pt>
                <c:pt idx="26484">
                  <c:v>56.94140625</c:v>
                </c:pt>
                <c:pt idx="26485">
                  <c:v>-5.859375E-2</c:v>
                </c:pt>
                <c:pt idx="26486">
                  <c:v>-37.05859375</c:v>
                </c:pt>
                <c:pt idx="26487">
                  <c:v>66.94140625</c:v>
                </c:pt>
                <c:pt idx="26488">
                  <c:v>12.94140625</c:v>
                </c:pt>
                <c:pt idx="26489">
                  <c:v>-10.05859375</c:v>
                </c:pt>
                <c:pt idx="26490">
                  <c:v>-27.05859375</c:v>
                </c:pt>
                <c:pt idx="26491">
                  <c:v>-2.05859375</c:v>
                </c:pt>
                <c:pt idx="26492">
                  <c:v>-32.05859375</c:v>
                </c:pt>
                <c:pt idx="26493">
                  <c:v>78.94140625</c:v>
                </c:pt>
                <c:pt idx="26494">
                  <c:v>-3.05859375</c:v>
                </c:pt>
                <c:pt idx="26495">
                  <c:v>-59.05859375</c:v>
                </c:pt>
                <c:pt idx="26496">
                  <c:v>114.9414062</c:v>
                </c:pt>
                <c:pt idx="26497">
                  <c:v>68.94140625</c:v>
                </c:pt>
                <c:pt idx="26498">
                  <c:v>12.94140625</c:v>
                </c:pt>
                <c:pt idx="26499">
                  <c:v>63.94140625</c:v>
                </c:pt>
                <c:pt idx="26500">
                  <c:v>13.94140625</c:v>
                </c:pt>
                <c:pt idx="26501">
                  <c:v>-35.05859375</c:v>
                </c:pt>
                <c:pt idx="26502">
                  <c:v>3.94140625</c:v>
                </c:pt>
                <c:pt idx="26503">
                  <c:v>-21.05859375</c:v>
                </c:pt>
                <c:pt idx="26504">
                  <c:v>-16.05859375</c:v>
                </c:pt>
                <c:pt idx="26505">
                  <c:v>31.234375</c:v>
                </c:pt>
                <c:pt idx="26506">
                  <c:v>-13.765625</c:v>
                </c:pt>
                <c:pt idx="26507">
                  <c:v>88.234375</c:v>
                </c:pt>
                <c:pt idx="26508">
                  <c:v>-5.765625</c:v>
                </c:pt>
                <c:pt idx="26509">
                  <c:v>-42.765625</c:v>
                </c:pt>
                <c:pt idx="26510">
                  <c:v>26.234375</c:v>
                </c:pt>
                <c:pt idx="26511">
                  <c:v>88.234375</c:v>
                </c:pt>
                <c:pt idx="26512">
                  <c:v>-43.765625</c:v>
                </c:pt>
                <c:pt idx="26513">
                  <c:v>-7.765625</c:v>
                </c:pt>
                <c:pt idx="26514">
                  <c:v>-40.765625</c:v>
                </c:pt>
                <c:pt idx="26515">
                  <c:v>-1.765625</c:v>
                </c:pt>
                <c:pt idx="26516">
                  <c:v>15.234375</c:v>
                </c:pt>
                <c:pt idx="26517">
                  <c:v>46.234375</c:v>
                </c:pt>
                <c:pt idx="26518">
                  <c:v>-11.765625</c:v>
                </c:pt>
                <c:pt idx="26519">
                  <c:v>9.234375</c:v>
                </c:pt>
                <c:pt idx="26520">
                  <c:v>-71.765625</c:v>
                </c:pt>
                <c:pt idx="26521">
                  <c:v>-33.765625</c:v>
                </c:pt>
                <c:pt idx="26522">
                  <c:v>-64.765625</c:v>
                </c:pt>
                <c:pt idx="26523">
                  <c:v>12.234375</c:v>
                </c:pt>
                <c:pt idx="26524">
                  <c:v>-3.765625</c:v>
                </c:pt>
                <c:pt idx="26525">
                  <c:v>1.234375</c:v>
                </c:pt>
                <c:pt idx="26526">
                  <c:v>16.234375</c:v>
                </c:pt>
                <c:pt idx="26527">
                  <c:v>30.234375</c:v>
                </c:pt>
                <c:pt idx="26528">
                  <c:v>2.234375</c:v>
                </c:pt>
                <c:pt idx="26529">
                  <c:v>2.234375</c:v>
                </c:pt>
                <c:pt idx="26530">
                  <c:v>2.234375</c:v>
                </c:pt>
                <c:pt idx="26531">
                  <c:v>-65.765625</c:v>
                </c:pt>
                <c:pt idx="26532">
                  <c:v>-5.765625</c:v>
                </c:pt>
                <c:pt idx="26533">
                  <c:v>-15.765625</c:v>
                </c:pt>
                <c:pt idx="26534">
                  <c:v>61.234375</c:v>
                </c:pt>
                <c:pt idx="26535">
                  <c:v>-15.765625</c:v>
                </c:pt>
                <c:pt idx="26536">
                  <c:v>-9.765625</c:v>
                </c:pt>
                <c:pt idx="26537">
                  <c:v>-67.765625</c:v>
                </c:pt>
                <c:pt idx="26538">
                  <c:v>-36.765625</c:v>
                </c:pt>
                <c:pt idx="26539">
                  <c:v>-30.765625</c:v>
                </c:pt>
                <c:pt idx="26540">
                  <c:v>44.234375</c:v>
                </c:pt>
                <c:pt idx="26541">
                  <c:v>45.234375</c:v>
                </c:pt>
                <c:pt idx="26542">
                  <c:v>-49.765625</c:v>
                </c:pt>
                <c:pt idx="26543">
                  <c:v>21.234375</c:v>
                </c:pt>
                <c:pt idx="26544">
                  <c:v>-79.765625</c:v>
                </c:pt>
                <c:pt idx="26545">
                  <c:v>-83.765625</c:v>
                </c:pt>
                <c:pt idx="26546">
                  <c:v>-19.765625</c:v>
                </c:pt>
                <c:pt idx="26547">
                  <c:v>30.234375</c:v>
                </c:pt>
                <c:pt idx="26548">
                  <c:v>46.234375</c:v>
                </c:pt>
                <c:pt idx="26549">
                  <c:v>-33.765625</c:v>
                </c:pt>
                <c:pt idx="26550">
                  <c:v>81.234375</c:v>
                </c:pt>
                <c:pt idx="26551">
                  <c:v>53.234375</c:v>
                </c:pt>
                <c:pt idx="26552">
                  <c:v>-0.765625</c:v>
                </c:pt>
                <c:pt idx="26553">
                  <c:v>42.234375</c:v>
                </c:pt>
                <c:pt idx="26554">
                  <c:v>7.234375</c:v>
                </c:pt>
                <c:pt idx="26555">
                  <c:v>-76.765625</c:v>
                </c:pt>
                <c:pt idx="26556">
                  <c:v>-18.765625</c:v>
                </c:pt>
                <c:pt idx="26557">
                  <c:v>50.234375</c:v>
                </c:pt>
                <c:pt idx="26558">
                  <c:v>-61.83203125</c:v>
                </c:pt>
                <c:pt idx="26559">
                  <c:v>54.16796875</c:v>
                </c:pt>
                <c:pt idx="26560">
                  <c:v>67.16796875</c:v>
                </c:pt>
                <c:pt idx="26561">
                  <c:v>-39.83203125</c:v>
                </c:pt>
                <c:pt idx="26562">
                  <c:v>-27.83203125</c:v>
                </c:pt>
                <c:pt idx="26563">
                  <c:v>14.16796875</c:v>
                </c:pt>
                <c:pt idx="26564">
                  <c:v>-64.83203125</c:v>
                </c:pt>
                <c:pt idx="26565">
                  <c:v>-1.83203125</c:v>
                </c:pt>
                <c:pt idx="26566">
                  <c:v>105.1679688</c:v>
                </c:pt>
                <c:pt idx="26567">
                  <c:v>-0.83203125</c:v>
                </c:pt>
                <c:pt idx="26568">
                  <c:v>-37.83203125</c:v>
                </c:pt>
                <c:pt idx="26569">
                  <c:v>-2.83203125</c:v>
                </c:pt>
                <c:pt idx="26570">
                  <c:v>-20.83203125</c:v>
                </c:pt>
                <c:pt idx="26571">
                  <c:v>-17.83203125</c:v>
                </c:pt>
                <c:pt idx="26572">
                  <c:v>9.16796875</c:v>
                </c:pt>
                <c:pt idx="26573">
                  <c:v>-168.83203119999999</c:v>
                </c:pt>
                <c:pt idx="26574">
                  <c:v>63.16796875</c:v>
                </c:pt>
                <c:pt idx="26575">
                  <c:v>-19.83203125</c:v>
                </c:pt>
                <c:pt idx="26576">
                  <c:v>6.16796875</c:v>
                </c:pt>
                <c:pt idx="26577">
                  <c:v>-32.83203125</c:v>
                </c:pt>
                <c:pt idx="26578">
                  <c:v>-37.83203125</c:v>
                </c:pt>
                <c:pt idx="26579">
                  <c:v>-64.83203125</c:v>
                </c:pt>
                <c:pt idx="26580">
                  <c:v>39.16796875</c:v>
                </c:pt>
                <c:pt idx="26581">
                  <c:v>8.16796875</c:v>
                </c:pt>
                <c:pt idx="26582">
                  <c:v>12.16796875</c:v>
                </c:pt>
                <c:pt idx="26583">
                  <c:v>-22.83203125</c:v>
                </c:pt>
                <c:pt idx="26584">
                  <c:v>-1.83203125</c:v>
                </c:pt>
                <c:pt idx="26585">
                  <c:v>-54.83203125</c:v>
                </c:pt>
                <c:pt idx="26586">
                  <c:v>89.16796875</c:v>
                </c:pt>
                <c:pt idx="26587">
                  <c:v>-81.83203125</c:v>
                </c:pt>
                <c:pt idx="26588">
                  <c:v>-39.83203125</c:v>
                </c:pt>
                <c:pt idx="26589">
                  <c:v>-0.83203125</c:v>
                </c:pt>
                <c:pt idx="26590">
                  <c:v>4.16796875</c:v>
                </c:pt>
                <c:pt idx="26591">
                  <c:v>17.16796875</c:v>
                </c:pt>
                <c:pt idx="26592">
                  <c:v>7.12890625</c:v>
                </c:pt>
                <c:pt idx="26593">
                  <c:v>30.12890625</c:v>
                </c:pt>
                <c:pt idx="26594">
                  <c:v>-93.87109375</c:v>
                </c:pt>
                <c:pt idx="26595">
                  <c:v>-26.87109375</c:v>
                </c:pt>
                <c:pt idx="26596">
                  <c:v>-8.87109375</c:v>
                </c:pt>
                <c:pt idx="26597">
                  <c:v>-0.87109375</c:v>
                </c:pt>
                <c:pt idx="26598">
                  <c:v>13.12890625</c:v>
                </c:pt>
                <c:pt idx="26599">
                  <c:v>22.12890625</c:v>
                </c:pt>
                <c:pt idx="26600">
                  <c:v>-37.87109375</c:v>
                </c:pt>
                <c:pt idx="26601">
                  <c:v>-8.87109375</c:v>
                </c:pt>
                <c:pt idx="26602">
                  <c:v>-40.87109375</c:v>
                </c:pt>
                <c:pt idx="26603">
                  <c:v>87.12890625</c:v>
                </c:pt>
                <c:pt idx="26604">
                  <c:v>-22.87109375</c:v>
                </c:pt>
                <c:pt idx="26605">
                  <c:v>-52.87109375</c:v>
                </c:pt>
                <c:pt idx="26606">
                  <c:v>64.12890625</c:v>
                </c:pt>
                <c:pt idx="26607">
                  <c:v>17.12890625</c:v>
                </c:pt>
                <c:pt idx="26608">
                  <c:v>-1.87109375</c:v>
                </c:pt>
                <c:pt idx="26609">
                  <c:v>-58.87109375</c:v>
                </c:pt>
                <c:pt idx="26610">
                  <c:v>3.12890625</c:v>
                </c:pt>
                <c:pt idx="26611">
                  <c:v>-7.87109375</c:v>
                </c:pt>
                <c:pt idx="26612">
                  <c:v>-0.87109375</c:v>
                </c:pt>
                <c:pt idx="26613">
                  <c:v>17.12890625</c:v>
                </c:pt>
                <c:pt idx="26614">
                  <c:v>-93.87109375</c:v>
                </c:pt>
                <c:pt idx="26615">
                  <c:v>-23.87109375</c:v>
                </c:pt>
                <c:pt idx="26616">
                  <c:v>-71.87109375</c:v>
                </c:pt>
                <c:pt idx="26617">
                  <c:v>-65.87109375</c:v>
                </c:pt>
                <c:pt idx="26618">
                  <c:v>34.12890625</c:v>
                </c:pt>
                <c:pt idx="26619">
                  <c:v>44.12890625</c:v>
                </c:pt>
                <c:pt idx="26620">
                  <c:v>20.12890625</c:v>
                </c:pt>
                <c:pt idx="26621">
                  <c:v>1.12890625</c:v>
                </c:pt>
                <c:pt idx="26622">
                  <c:v>11.12890625</c:v>
                </c:pt>
                <c:pt idx="26623">
                  <c:v>11.12890625</c:v>
                </c:pt>
                <c:pt idx="26624">
                  <c:v>17.12890625</c:v>
                </c:pt>
                <c:pt idx="26625">
                  <c:v>-53.87109375</c:v>
                </c:pt>
                <c:pt idx="26626">
                  <c:v>-86.87109375</c:v>
                </c:pt>
                <c:pt idx="26627">
                  <c:v>39.12890625</c:v>
                </c:pt>
                <c:pt idx="26628">
                  <c:v>40.12890625</c:v>
                </c:pt>
                <c:pt idx="26629">
                  <c:v>56.12890625</c:v>
                </c:pt>
                <c:pt idx="26630">
                  <c:v>-53.87109375</c:v>
                </c:pt>
                <c:pt idx="26631">
                  <c:v>-41.87109375</c:v>
                </c:pt>
                <c:pt idx="26632">
                  <c:v>1.12890625</c:v>
                </c:pt>
                <c:pt idx="26633">
                  <c:v>13.12890625</c:v>
                </c:pt>
                <c:pt idx="26634">
                  <c:v>-4.87109375</c:v>
                </c:pt>
                <c:pt idx="26635">
                  <c:v>-4.87109375</c:v>
                </c:pt>
                <c:pt idx="26636">
                  <c:v>-58.87109375</c:v>
                </c:pt>
                <c:pt idx="26637">
                  <c:v>16.12890625</c:v>
                </c:pt>
                <c:pt idx="26638">
                  <c:v>23.12890625</c:v>
                </c:pt>
                <c:pt idx="26639">
                  <c:v>-42.87109375</c:v>
                </c:pt>
                <c:pt idx="26640">
                  <c:v>11.12890625</c:v>
                </c:pt>
                <c:pt idx="26641">
                  <c:v>-7.66015625</c:v>
                </c:pt>
                <c:pt idx="26642">
                  <c:v>101.3398438</c:v>
                </c:pt>
                <c:pt idx="26643">
                  <c:v>-34.66015625</c:v>
                </c:pt>
                <c:pt idx="26644">
                  <c:v>35.33984375</c:v>
                </c:pt>
                <c:pt idx="26645">
                  <c:v>-39.66015625</c:v>
                </c:pt>
                <c:pt idx="26646">
                  <c:v>56.33984375</c:v>
                </c:pt>
                <c:pt idx="26647">
                  <c:v>7.33984375</c:v>
                </c:pt>
                <c:pt idx="26648">
                  <c:v>5.33984375</c:v>
                </c:pt>
                <c:pt idx="26649">
                  <c:v>-78.66015625</c:v>
                </c:pt>
                <c:pt idx="26650">
                  <c:v>-95.66015625</c:v>
                </c:pt>
                <c:pt idx="26651">
                  <c:v>-29.66015625</c:v>
                </c:pt>
                <c:pt idx="26652">
                  <c:v>47.33984375</c:v>
                </c:pt>
                <c:pt idx="26653">
                  <c:v>24.33984375</c:v>
                </c:pt>
                <c:pt idx="26654">
                  <c:v>31.33984375</c:v>
                </c:pt>
                <c:pt idx="26655">
                  <c:v>-61.66015625</c:v>
                </c:pt>
                <c:pt idx="26656">
                  <c:v>4.33984375</c:v>
                </c:pt>
                <c:pt idx="26657">
                  <c:v>-27.66015625</c:v>
                </c:pt>
                <c:pt idx="26658">
                  <c:v>-4.66015625</c:v>
                </c:pt>
                <c:pt idx="26659">
                  <c:v>-6.66015625</c:v>
                </c:pt>
                <c:pt idx="26660">
                  <c:v>-67.66015625</c:v>
                </c:pt>
                <c:pt idx="26661">
                  <c:v>-14.66015625</c:v>
                </c:pt>
                <c:pt idx="26662">
                  <c:v>-15.66015625</c:v>
                </c:pt>
                <c:pt idx="26663">
                  <c:v>-17.66015625</c:v>
                </c:pt>
                <c:pt idx="26664">
                  <c:v>52.33984375</c:v>
                </c:pt>
                <c:pt idx="26665">
                  <c:v>-31.66015625</c:v>
                </c:pt>
                <c:pt idx="26666">
                  <c:v>50.33984375</c:v>
                </c:pt>
                <c:pt idx="26667">
                  <c:v>29.33984375</c:v>
                </c:pt>
                <c:pt idx="26668">
                  <c:v>-69.66015625</c:v>
                </c:pt>
                <c:pt idx="26669">
                  <c:v>-71.66015625</c:v>
                </c:pt>
                <c:pt idx="26670">
                  <c:v>-31.66015625</c:v>
                </c:pt>
                <c:pt idx="26671">
                  <c:v>-46.66015625</c:v>
                </c:pt>
                <c:pt idx="26672">
                  <c:v>-17.66015625</c:v>
                </c:pt>
                <c:pt idx="26673">
                  <c:v>2.33984375</c:v>
                </c:pt>
                <c:pt idx="26674">
                  <c:v>-2.66015625</c:v>
                </c:pt>
                <c:pt idx="26675">
                  <c:v>-24.66015625</c:v>
                </c:pt>
                <c:pt idx="26676">
                  <c:v>62.33984375</c:v>
                </c:pt>
                <c:pt idx="26677">
                  <c:v>36.33984375</c:v>
                </c:pt>
                <c:pt idx="26678">
                  <c:v>-15.66015625</c:v>
                </c:pt>
                <c:pt idx="26679">
                  <c:v>104.3398438</c:v>
                </c:pt>
                <c:pt idx="26680">
                  <c:v>6.33984375</c:v>
                </c:pt>
                <c:pt idx="26681">
                  <c:v>33.33984375</c:v>
                </c:pt>
                <c:pt idx="26682">
                  <c:v>-13.66015625</c:v>
                </c:pt>
                <c:pt idx="26683">
                  <c:v>-97.66015625</c:v>
                </c:pt>
                <c:pt idx="26684">
                  <c:v>-0.66015625</c:v>
                </c:pt>
                <c:pt idx="26685">
                  <c:v>5.33984375</c:v>
                </c:pt>
                <c:pt idx="26686">
                  <c:v>29.33984375</c:v>
                </c:pt>
                <c:pt idx="26687">
                  <c:v>-98.66015625</c:v>
                </c:pt>
                <c:pt idx="26688">
                  <c:v>-71.66015625</c:v>
                </c:pt>
                <c:pt idx="26689">
                  <c:v>13.33984375</c:v>
                </c:pt>
                <c:pt idx="26690">
                  <c:v>61.33984375</c:v>
                </c:pt>
                <c:pt idx="26691">
                  <c:v>26.33984375</c:v>
                </c:pt>
                <c:pt idx="26692">
                  <c:v>20.12890625</c:v>
                </c:pt>
                <c:pt idx="26693">
                  <c:v>5.12890625</c:v>
                </c:pt>
                <c:pt idx="26694">
                  <c:v>-28.87109375</c:v>
                </c:pt>
                <c:pt idx="26695">
                  <c:v>26.12890625</c:v>
                </c:pt>
                <c:pt idx="26696">
                  <c:v>-53.87109375</c:v>
                </c:pt>
                <c:pt idx="26697">
                  <c:v>30.12890625</c:v>
                </c:pt>
                <c:pt idx="26698">
                  <c:v>-30.87109375</c:v>
                </c:pt>
                <c:pt idx="26699">
                  <c:v>-19.87109375</c:v>
                </c:pt>
                <c:pt idx="26700">
                  <c:v>74.12890625</c:v>
                </c:pt>
                <c:pt idx="26701">
                  <c:v>-16.87109375</c:v>
                </c:pt>
                <c:pt idx="26702">
                  <c:v>8.12890625</c:v>
                </c:pt>
                <c:pt idx="26703">
                  <c:v>-12.87109375</c:v>
                </c:pt>
                <c:pt idx="26704">
                  <c:v>-1.87109375</c:v>
                </c:pt>
                <c:pt idx="26705">
                  <c:v>47.12890625</c:v>
                </c:pt>
                <c:pt idx="26706">
                  <c:v>68.12890625</c:v>
                </c:pt>
                <c:pt idx="26707">
                  <c:v>16.12890625</c:v>
                </c:pt>
                <c:pt idx="26708">
                  <c:v>26.12890625</c:v>
                </c:pt>
                <c:pt idx="26709">
                  <c:v>-32.87109375</c:v>
                </c:pt>
                <c:pt idx="26710">
                  <c:v>-3.87109375</c:v>
                </c:pt>
                <c:pt idx="26711">
                  <c:v>-69.87109375</c:v>
                </c:pt>
                <c:pt idx="26712">
                  <c:v>-18.87109375</c:v>
                </c:pt>
                <c:pt idx="26713">
                  <c:v>5.12890625</c:v>
                </c:pt>
                <c:pt idx="26714">
                  <c:v>-11.87109375</c:v>
                </c:pt>
                <c:pt idx="26715">
                  <c:v>-68.87109375</c:v>
                </c:pt>
                <c:pt idx="26716">
                  <c:v>10.12890625</c:v>
                </c:pt>
                <c:pt idx="26717">
                  <c:v>4.12890625</c:v>
                </c:pt>
                <c:pt idx="26718">
                  <c:v>-50.87109375</c:v>
                </c:pt>
                <c:pt idx="26719">
                  <c:v>10.12890625</c:v>
                </c:pt>
                <c:pt idx="26720">
                  <c:v>-1.87109375</c:v>
                </c:pt>
                <c:pt idx="26721">
                  <c:v>43.12890625</c:v>
                </c:pt>
                <c:pt idx="26722">
                  <c:v>70.12890625</c:v>
                </c:pt>
                <c:pt idx="26723">
                  <c:v>-111.8710938</c:v>
                </c:pt>
                <c:pt idx="26724">
                  <c:v>0.12890625</c:v>
                </c:pt>
                <c:pt idx="26725">
                  <c:v>31.1875</c:v>
                </c:pt>
                <c:pt idx="26726">
                  <c:v>-17.8125</c:v>
                </c:pt>
                <c:pt idx="26727">
                  <c:v>82.1875</c:v>
                </c:pt>
                <c:pt idx="26728">
                  <c:v>28.1875</c:v>
                </c:pt>
                <c:pt idx="26729">
                  <c:v>-35.8125</c:v>
                </c:pt>
                <c:pt idx="26730">
                  <c:v>68.1875</c:v>
                </c:pt>
                <c:pt idx="26731">
                  <c:v>-89.8125</c:v>
                </c:pt>
                <c:pt idx="26732">
                  <c:v>0.1875</c:v>
                </c:pt>
                <c:pt idx="26733">
                  <c:v>-44.8125</c:v>
                </c:pt>
                <c:pt idx="26734">
                  <c:v>43.1875</c:v>
                </c:pt>
                <c:pt idx="26735">
                  <c:v>-19.8125</c:v>
                </c:pt>
                <c:pt idx="26736">
                  <c:v>-13.8125</c:v>
                </c:pt>
                <c:pt idx="26737">
                  <c:v>11.1875</c:v>
                </c:pt>
                <c:pt idx="26738">
                  <c:v>-55.8125</c:v>
                </c:pt>
                <c:pt idx="26739">
                  <c:v>7.1875</c:v>
                </c:pt>
                <c:pt idx="26740">
                  <c:v>3.1875</c:v>
                </c:pt>
                <c:pt idx="26741">
                  <c:v>-5.8125</c:v>
                </c:pt>
                <c:pt idx="26742">
                  <c:v>-13.8125</c:v>
                </c:pt>
                <c:pt idx="26743">
                  <c:v>-2.8125</c:v>
                </c:pt>
                <c:pt idx="26744">
                  <c:v>-18.8125</c:v>
                </c:pt>
                <c:pt idx="26745">
                  <c:v>39.1875</c:v>
                </c:pt>
                <c:pt idx="26746">
                  <c:v>10.1875</c:v>
                </c:pt>
                <c:pt idx="26747">
                  <c:v>1.1875</c:v>
                </c:pt>
                <c:pt idx="26748">
                  <c:v>-22.8125</c:v>
                </c:pt>
                <c:pt idx="26749">
                  <c:v>-22.8125</c:v>
                </c:pt>
                <c:pt idx="26750">
                  <c:v>44.1875</c:v>
                </c:pt>
                <c:pt idx="26751">
                  <c:v>34.1875</c:v>
                </c:pt>
                <c:pt idx="26752">
                  <c:v>-71.8125</c:v>
                </c:pt>
                <c:pt idx="26753">
                  <c:v>50.1875</c:v>
                </c:pt>
                <c:pt idx="26754">
                  <c:v>-18.8125</c:v>
                </c:pt>
                <c:pt idx="26755">
                  <c:v>15.1875</c:v>
                </c:pt>
                <c:pt idx="26756">
                  <c:v>69.1875</c:v>
                </c:pt>
                <c:pt idx="26757">
                  <c:v>-25.8125</c:v>
                </c:pt>
                <c:pt idx="26758">
                  <c:v>46.1875</c:v>
                </c:pt>
                <c:pt idx="26759">
                  <c:v>12.1875</c:v>
                </c:pt>
                <c:pt idx="26760">
                  <c:v>56.1875</c:v>
                </c:pt>
                <c:pt idx="26761">
                  <c:v>-0.8125</c:v>
                </c:pt>
                <c:pt idx="26762">
                  <c:v>-54.8125</c:v>
                </c:pt>
                <c:pt idx="26763">
                  <c:v>-5.75390625</c:v>
                </c:pt>
                <c:pt idx="26764">
                  <c:v>15.24609375</c:v>
                </c:pt>
                <c:pt idx="26765">
                  <c:v>-48.75390625</c:v>
                </c:pt>
                <c:pt idx="26766">
                  <c:v>42.24609375</c:v>
                </c:pt>
                <c:pt idx="26767">
                  <c:v>-62.75390625</c:v>
                </c:pt>
                <c:pt idx="26768">
                  <c:v>19.24609375</c:v>
                </c:pt>
                <c:pt idx="26769">
                  <c:v>-1.75390625</c:v>
                </c:pt>
                <c:pt idx="26770">
                  <c:v>-25.75390625</c:v>
                </c:pt>
                <c:pt idx="26771">
                  <c:v>46.24609375</c:v>
                </c:pt>
                <c:pt idx="26772">
                  <c:v>50.24609375</c:v>
                </c:pt>
                <c:pt idx="26773">
                  <c:v>-15.75390625</c:v>
                </c:pt>
                <c:pt idx="26774">
                  <c:v>5.24609375</c:v>
                </c:pt>
                <c:pt idx="26775">
                  <c:v>24.24609375</c:v>
                </c:pt>
                <c:pt idx="26776">
                  <c:v>6.24609375</c:v>
                </c:pt>
                <c:pt idx="26777">
                  <c:v>0.24609375</c:v>
                </c:pt>
                <c:pt idx="26778">
                  <c:v>14.24609375</c:v>
                </c:pt>
                <c:pt idx="26779">
                  <c:v>62.24609375</c:v>
                </c:pt>
                <c:pt idx="26780">
                  <c:v>-11.75390625</c:v>
                </c:pt>
                <c:pt idx="26781">
                  <c:v>-38.75390625</c:v>
                </c:pt>
                <c:pt idx="26782">
                  <c:v>-26.75390625</c:v>
                </c:pt>
                <c:pt idx="26783">
                  <c:v>-141.75390619999999</c:v>
                </c:pt>
                <c:pt idx="26784">
                  <c:v>14.24609375</c:v>
                </c:pt>
                <c:pt idx="26785">
                  <c:v>2.24609375</c:v>
                </c:pt>
                <c:pt idx="26786">
                  <c:v>-0.75390625</c:v>
                </c:pt>
                <c:pt idx="26787">
                  <c:v>-60.75390625</c:v>
                </c:pt>
                <c:pt idx="26788">
                  <c:v>-4.75390625</c:v>
                </c:pt>
                <c:pt idx="26789">
                  <c:v>21.24609375</c:v>
                </c:pt>
                <c:pt idx="26790">
                  <c:v>8.24609375</c:v>
                </c:pt>
                <c:pt idx="26791">
                  <c:v>35.24609375</c:v>
                </c:pt>
                <c:pt idx="26792">
                  <c:v>-3.75390625</c:v>
                </c:pt>
                <c:pt idx="26793">
                  <c:v>4.24609375</c:v>
                </c:pt>
                <c:pt idx="26794">
                  <c:v>41.24609375</c:v>
                </c:pt>
                <c:pt idx="26795">
                  <c:v>93.24609375</c:v>
                </c:pt>
                <c:pt idx="26796">
                  <c:v>64.24609375</c:v>
                </c:pt>
                <c:pt idx="26797">
                  <c:v>-8.75390625</c:v>
                </c:pt>
                <c:pt idx="26798">
                  <c:v>-24.75390625</c:v>
                </c:pt>
                <c:pt idx="26799">
                  <c:v>-77.75390625</c:v>
                </c:pt>
                <c:pt idx="26800">
                  <c:v>18.24609375</c:v>
                </c:pt>
                <c:pt idx="26801">
                  <c:v>-5.75390625</c:v>
                </c:pt>
                <c:pt idx="26802">
                  <c:v>-8.75390625</c:v>
                </c:pt>
                <c:pt idx="26803">
                  <c:v>15.94140625</c:v>
                </c:pt>
                <c:pt idx="26804">
                  <c:v>-34.05859375</c:v>
                </c:pt>
                <c:pt idx="26805">
                  <c:v>72.94140625</c:v>
                </c:pt>
                <c:pt idx="26806">
                  <c:v>12.94140625</c:v>
                </c:pt>
                <c:pt idx="26807">
                  <c:v>27.94140625</c:v>
                </c:pt>
                <c:pt idx="26808">
                  <c:v>31.94140625</c:v>
                </c:pt>
                <c:pt idx="26809">
                  <c:v>57.94140625</c:v>
                </c:pt>
                <c:pt idx="26810">
                  <c:v>32.94140625</c:v>
                </c:pt>
                <c:pt idx="26811">
                  <c:v>21.94140625</c:v>
                </c:pt>
                <c:pt idx="26812">
                  <c:v>10.94140625</c:v>
                </c:pt>
                <c:pt idx="26813">
                  <c:v>33.94140625</c:v>
                </c:pt>
                <c:pt idx="26814">
                  <c:v>62.94140625</c:v>
                </c:pt>
                <c:pt idx="26815">
                  <c:v>6.94140625</c:v>
                </c:pt>
                <c:pt idx="26816">
                  <c:v>-20.05859375</c:v>
                </c:pt>
                <c:pt idx="26817">
                  <c:v>-35.05859375</c:v>
                </c:pt>
                <c:pt idx="26818">
                  <c:v>9.94140625</c:v>
                </c:pt>
                <c:pt idx="26819">
                  <c:v>2.94140625</c:v>
                </c:pt>
                <c:pt idx="26820">
                  <c:v>-45.05859375</c:v>
                </c:pt>
                <c:pt idx="26821">
                  <c:v>-9.05859375</c:v>
                </c:pt>
                <c:pt idx="26822">
                  <c:v>56.94140625</c:v>
                </c:pt>
                <c:pt idx="26823">
                  <c:v>6.94140625</c:v>
                </c:pt>
                <c:pt idx="26824">
                  <c:v>8.94140625</c:v>
                </c:pt>
                <c:pt idx="26825">
                  <c:v>-33.05859375</c:v>
                </c:pt>
                <c:pt idx="26826">
                  <c:v>1.94140625</c:v>
                </c:pt>
                <c:pt idx="26827">
                  <c:v>48.94140625</c:v>
                </c:pt>
                <c:pt idx="26828">
                  <c:v>-36.05859375</c:v>
                </c:pt>
                <c:pt idx="26829">
                  <c:v>-79.05859375</c:v>
                </c:pt>
                <c:pt idx="26830">
                  <c:v>15.94140625</c:v>
                </c:pt>
                <c:pt idx="26831">
                  <c:v>-11.05859375</c:v>
                </c:pt>
                <c:pt idx="26832">
                  <c:v>1.94140625</c:v>
                </c:pt>
                <c:pt idx="26833">
                  <c:v>12.94140625</c:v>
                </c:pt>
                <c:pt idx="26834">
                  <c:v>71.94140625</c:v>
                </c:pt>
                <c:pt idx="26835">
                  <c:v>5.94140625</c:v>
                </c:pt>
                <c:pt idx="26836">
                  <c:v>4.94140625</c:v>
                </c:pt>
                <c:pt idx="26837">
                  <c:v>19.94140625</c:v>
                </c:pt>
                <c:pt idx="26838">
                  <c:v>-2.05859375</c:v>
                </c:pt>
                <c:pt idx="26839">
                  <c:v>67.94140625</c:v>
                </c:pt>
                <c:pt idx="26840">
                  <c:v>92.94140625</c:v>
                </c:pt>
                <c:pt idx="26841">
                  <c:v>0.234375</c:v>
                </c:pt>
                <c:pt idx="26842">
                  <c:v>118.234375</c:v>
                </c:pt>
                <c:pt idx="26843">
                  <c:v>69.234375</c:v>
                </c:pt>
                <c:pt idx="26844">
                  <c:v>37.234375</c:v>
                </c:pt>
                <c:pt idx="26845">
                  <c:v>-1.765625</c:v>
                </c:pt>
                <c:pt idx="26846">
                  <c:v>14.234375</c:v>
                </c:pt>
                <c:pt idx="26847">
                  <c:v>28.234375</c:v>
                </c:pt>
                <c:pt idx="26848">
                  <c:v>67.234375</c:v>
                </c:pt>
                <c:pt idx="26849">
                  <c:v>-0.765625</c:v>
                </c:pt>
                <c:pt idx="26850">
                  <c:v>48.234375</c:v>
                </c:pt>
                <c:pt idx="26851">
                  <c:v>-8.765625</c:v>
                </c:pt>
                <c:pt idx="26852">
                  <c:v>15.234375</c:v>
                </c:pt>
                <c:pt idx="26853">
                  <c:v>-17.765625</c:v>
                </c:pt>
                <c:pt idx="26854">
                  <c:v>12.234375</c:v>
                </c:pt>
                <c:pt idx="26855">
                  <c:v>27.234375</c:v>
                </c:pt>
                <c:pt idx="26856">
                  <c:v>-56.765625</c:v>
                </c:pt>
                <c:pt idx="26857">
                  <c:v>-55.765625</c:v>
                </c:pt>
                <c:pt idx="26858">
                  <c:v>-34.765625</c:v>
                </c:pt>
                <c:pt idx="26859">
                  <c:v>1.234375</c:v>
                </c:pt>
                <c:pt idx="26860">
                  <c:v>31.234375</c:v>
                </c:pt>
                <c:pt idx="26861">
                  <c:v>42.234375</c:v>
                </c:pt>
                <c:pt idx="26862">
                  <c:v>-11.765625</c:v>
                </c:pt>
                <c:pt idx="26863">
                  <c:v>-10.765625</c:v>
                </c:pt>
                <c:pt idx="26864">
                  <c:v>-18.765625</c:v>
                </c:pt>
                <c:pt idx="26865">
                  <c:v>-28.765625</c:v>
                </c:pt>
                <c:pt idx="26866">
                  <c:v>-47.765625</c:v>
                </c:pt>
                <c:pt idx="26867">
                  <c:v>51.234375</c:v>
                </c:pt>
                <c:pt idx="26868">
                  <c:v>-49.765625</c:v>
                </c:pt>
                <c:pt idx="26869">
                  <c:v>50.234375</c:v>
                </c:pt>
                <c:pt idx="26870">
                  <c:v>-10.765625</c:v>
                </c:pt>
                <c:pt idx="26871">
                  <c:v>-14.765625</c:v>
                </c:pt>
                <c:pt idx="26872">
                  <c:v>20.16796875</c:v>
                </c:pt>
                <c:pt idx="26873">
                  <c:v>33.16796875</c:v>
                </c:pt>
                <c:pt idx="26874">
                  <c:v>11.16796875</c:v>
                </c:pt>
                <c:pt idx="26875">
                  <c:v>-3.83203125</c:v>
                </c:pt>
                <c:pt idx="26876">
                  <c:v>26.16796875</c:v>
                </c:pt>
                <c:pt idx="26877">
                  <c:v>38.16796875</c:v>
                </c:pt>
                <c:pt idx="26878">
                  <c:v>-1.83203125</c:v>
                </c:pt>
                <c:pt idx="26879">
                  <c:v>-14.83203125</c:v>
                </c:pt>
                <c:pt idx="26880">
                  <c:v>27.16796875</c:v>
                </c:pt>
                <c:pt idx="26881">
                  <c:v>60.16796875</c:v>
                </c:pt>
                <c:pt idx="26882">
                  <c:v>-17.83203125</c:v>
                </c:pt>
                <c:pt idx="26883">
                  <c:v>9.16796875</c:v>
                </c:pt>
                <c:pt idx="26884">
                  <c:v>19.16796875</c:v>
                </c:pt>
                <c:pt idx="26885">
                  <c:v>34.16796875</c:v>
                </c:pt>
                <c:pt idx="26886">
                  <c:v>-48.83203125</c:v>
                </c:pt>
                <c:pt idx="26887">
                  <c:v>-18.83203125</c:v>
                </c:pt>
                <c:pt idx="26888">
                  <c:v>24.16796875</c:v>
                </c:pt>
                <c:pt idx="26889">
                  <c:v>5.16796875</c:v>
                </c:pt>
                <c:pt idx="26890">
                  <c:v>-39.83203125</c:v>
                </c:pt>
                <c:pt idx="26891">
                  <c:v>4.16796875</c:v>
                </c:pt>
                <c:pt idx="26892">
                  <c:v>4.16796875</c:v>
                </c:pt>
                <c:pt idx="26893">
                  <c:v>40.16796875</c:v>
                </c:pt>
                <c:pt idx="26894">
                  <c:v>0.16796875</c:v>
                </c:pt>
                <c:pt idx="26895">
                  <c:v>18.16796875</c:v>
                </c:pt>
                <c:pt idx="26896">
                  <c:v>-35.87109375</c:v>
                </c:pt>
                <c:pt idx="26897">
                  <c:v>-19.87109375</c:v>
                </c:pt>
                <c:pt idx="26898">
                  <c:v>-65.87109375</c:v>
                </c:pt>
                <c:pt idx="26899">
                  <c:v>9.12890625</c:v>
                </c:pt>
                <c:pt idx="26900">
                  <c:v>11.12890625</c:v>
                </c:pt>
                <c:pt idx="26901">
                  <c:v>0.12890625</c:v>
                </c:pt>
                <c:pt idx="26902">
                  <c:v>9.12890625</c:v>
                </c:pt>
                <c:pt idx="26903">
                  <c:v>59.12890625</c:v>
                </c:pt>
                <c:pt idx="26904">
                  <c:v>84.12890625</c:v>
                </c:pt>
                <c:pt idx="26905">
                  <c:v>63.12890625</c:v>
                </c:pt>
                <c:pt idx="26906">
                  <c:v>75.12890625</c:v>
                </c:pt>
                <c:pt idx="26907">
                  <c:v>12.12890625</c:v>
                </c:pt>
                <c:pt idx="26908">
                  <c:v>-9.87109375</c:v>
                </c:pt>
                <c:pt idx="26909">
                  <c:v>58.12890625</c:v>
                </c:pt>
                <c:pt idx="26910">
                  <c:v>-44.87109375</c:v>
                </c:pt>
                <c:pt idx="26911">
                  <c:v>35.12890625</c:v>
                </c:pt>
                <c:pt idx="26912">
                  <c:v>-19.87109375</c:v>
                </c:pt>
                <c:pt idx="26913">
                  <c:v>12.12890625</c:v>
                </c:pt>
                <c:pt idx="26914">
                  <c:v>31.12890625</c:v>
                </c:pt>
                <c:pt idx="26915">
                  <c:v>49.12890625</c:v>
                </c:pt>
                <c:pt idx="26916">
                  <c:v>13.12890625</c:v>
                </c:pt>
                <c:pt idx="26917">
                  <c:v>-37.87109375</c:v>
                </c:pt>
                <c:pt idx="26918">
                  <c:v>4.12890625</c:v>
                </c:pt>
                <c:pt idx="26919">
                  <c:v>22.12890625</c:v>
                </c:pt>
                <c:pt idx="26920">
                  <c:v>53.12890625</c:v>
                </c:pt>
                <c:pt idx="26921">
                  <c:v>-12.87109375</c:v>
                </c:pt>
                <c:pt idx="26922">
                  <c:v>17.12890625</c:v>
                </c:pt>
                <c:pt idx="26923">
                  <c:v>59.12890625</c:v>
                </c:pt>
                <c:pt idx="26924">
                  <c:v>-7.87109375</c:v>
                </c:pt>
                <c:pt idx="26925">
                  <c:v>23.12890625</c:v>
                </c:pt>
                <c:pt idx="26926">
                  <c:v>-21.87109375</c:v>
                </c:pt>
                <c:pt idx="26927">
                  <c:v>6.12890625</c:v>
                </c:pt>
                <c:pt idx="26928">
                  <c:v>68.12890625</c:v>
                </c:pt>
                <c:pt idx="26929">
                  <c:v>-3.87109375</c:v>
                </c:pt>
                <c:pt idx="26930">
                  <c:v>-41.87109375</c:v>
                </c:pt>
                <c:pt idx="26931">
                  <c:v>22.12890625</c:v>
                </c:pt>
                <c:pt idx="26932">
                  <c:v>-45.87109375</c:v>
                </c:pt>
                <c:pt idx="26933">
                  <c:v>6.12890625</c:v>
                </c:pt>
                <c:pt idx="26934">
                  <c:v>-57.87109375</c:v>
                </c:pt>
                <c:pt idx="26935">
                  <c:v>3.12890625</c:v>
                </c:pt>
                <c:pt idx="26936">
                  <c:v>-12.66015625</c:v>
                </c:pt>
                <c:pt idx="26937">
                  <c:v>39.33984375</c:v>
                </c:pt>
                <c:pt idx="26938">
                  <c:v>-39.66015625</c:v>
                </c:pt>
                <c:pt idx="26939">
                  <c:v>13.33984375</c:v>
                </c:pt>
                <c:pt idx="26940">
                  <c:v>-1.66015625</c:v>
                </c:pt>
                <c:pt idx="26941">
                  <c:v>61.33984375</c:v>
                </c:pt>
                <c:pt idx="26942">
                  <c:v>46.33984375</c:v>
                </c:pt>
                <c:pt idx="26943">
                  <c:v>-30.66015625</c:v>
                </c:pt>
                <c:pt idx="26944">
                  <c:v>104.3398438</c:v>
                </c:pt>
                <c:pt idx="26945">
                  <c:v>-93.66015625</c:v>
                </c:pt>
                <c:pt idx="26946">
                  <c:v>24.33984375</c:v>
                </c:pt>
                <c:pt idx="26947">
                  <c:v>93.33984375</c:v>
                </c:pt>
                <c:pt idx="26948">
                  <c:v>-66.66015625</c:v>
                </c:pt>
                <c:pt idx="26949">
                  <c:v>16.33984375</c:v>
                </c:pt>
                <c:pt idx="26950">
                  <c:v>-34.66015625</c:v>
                </c:pt>
                <c:pt idx="26951">
                  <c:v>-27.66015625</c:v>
                </c:pt>
                <c:pt idx="26952">
                  <c:v>22.33984375</c:v>
                </c:pt>
                <c:pt idx="26953">
                  <c:v>52.33984375</c:v>
                </c:pt>
                <c:pt idx="26954">
                  <c:v>27.33984375</c:v>
                </c:pt>
                <c:pt idx="26955">
                  <c:v>-12.66015625</c:v>
                </c:pt>
                <c:pt idx="26956">
                  <c:v>2.33984375</c:v>
                </c:pt>
                <c:pt idx="26957">
                  <c:v>-9.66015625</c:v>
                </c:pt>
                <c:pt idx="26958">
                  <c:v>-58.66015625</c:v>
                </c:pt>
                <c:pt idx="26959">
                  <c:v>24.33984375</c:v>
                </c:pt>
                <c:pt idx="26960">
                  <c:v>46.33984375</c:v>
                </c:pt>
                <c:pt idx="26961">
                  <c:v>21.33984375</c:v>
                </c:pt>
                <c:pt idx="26962">
                  <c:v>-68.66015625</c:v>
                </c:pt>
                <c:pt idx="26963">
                  <c:v>93.33984375</c:v>
                </c:pt>
                <c:pt idx="26964">
                  <c:v>-34.66015625</c:v>
                </c:pt>
                <c:pt idx="26965">
                  <c:v>-135.66015619999999</c:v>
                </c:pt>
                <c:pt idx="26966">
                  <c:v>61.33984375</c:v>
                </c:pt>
                <c:pt idx="26967">
                  <c:v>20.12890625</c:v>
                </c:pt>
                <c:pt idx="26968">
                  <c:v>-11.87109375</c:v>
                </c:pt>
                <c:pt idx="26969">
                  <c:v>42.12890625</c:v>
                </c:pt>
                <c:pt idx="26970">
                  <c:v>-15.87109375</c:v>
                </c:pt>
                <c:pt idx="26971">
                  <c:v>-10.87109375</c:v>
                </c:pt>
                <c:pt idx="26972">
                  <c:v>90.12890625</c:v>
                </c:pt>
                <c:pt idx="26973">
                  <c:v>-21.87109375</c:v>
                </c:pt>
                <c:pt idx="26974">
                  <c:v>-33.87109375</c:v>
                </c:pt>
                <c:pt idx="26975">
                  <c:v>45.12890625</c:v>
                </c:pt>
                <c:pt idx="26976">
                  <c:v>-24.87109375</c:v>
                </c:pt>
                <c:pt idx="26977">
                  <c:v>55.12890625</c:v>
                </c:pt>
                <c:pt idx="26978">
                  <c:v>-14.87109375</c:v>
                </c:pt>
                <c:pt idx="26979">
                  <c:v>54.12890625</c:v>
                </c:pt>
                <c:pt idx="26980">
                  <c:v>-75.87109375</c:v>
                </c:pt>
                <c:pt idx="26981">
                  <c:v>2.12890625</c:v>
                </c:pt>
                <c:pt idx="26982">
                  <c:v>-29.87109375</c:v>
                </c:pt>
                <c:pt idx="26983">
                  <c:v>31.12890625</c:v>
                </c:pt>
                <c:pt idx="26984">
                  <c:v>67.12890625</c:v>
                </c:pt>
                <c:pt idx="26985">
                  <c:v>-5.87109375</c:v>
                </c:pt>
                <c:pt idx="26986">
                  <c:v>74.12890625</c:v>
                </c:pt>
                <c:pt idx="26987">
                  <c:v>-28.87109375</c:v>
                </c:pt>
                <c:pt idx="26988">
                  <c:v>-26.87109375</c:v>
                </c:pt>
                <c:pt idx="26989">
                  <c:v>-18.87109375</c:v>
                </c:pt>
                <c:pt idx="26990">
                  <c:v>-103.8710938</c:v>
                </c:pt>
                <c:pt idx="26991">
                  <c:v>37.12890625</c:v>
                </c:pt>
                <c:pt idx="26992">
                  <c:v>-63.87109375</c:v>
                </c:pt>
                <c:pt idx="26993">
                  <c:v>146.12890619999999</c:v>
                </c:pt>
                <c:pt idx="26994">
                  <c:v>-52.87109375</c:v>
                </c:pt>
                <c:pt idx="26995">
                  <c:v>-81.87109375</c:v>
                </c:pt>
                <c:pt idx="26996">
                  <c:v>-56.87109375</c:v>
                </c:pt>
                <c:pt idx="26997">
                  <c:v>14.1875</c:v>
                </c:pt>
                <c:pt idx="26998">
                  <c:v>-85.8125</c:v>
                </c:pt>
                <c:pt idx="26999">
                  <c:v>31.1875</c:v>
                </c:pt>
                <c:pt idx="27000">
                  <c:v>20.1875</c:v>
                </c:pt>
                <c:pt idx="27001">
                  <c:v>-5.8125</c:v>
                </c:pt>
                <c:pt idx="27002">
                  <c:v>-7.8125</c:v>
                </c:pt>
                <c:pt idx="27003">
                  <c:v>24.1875</c:v>
                </c:pt>
                <c:pt idx="27004">
                  <c:v>53.1875</c:v>
                </c:pt>
                <c:pt idx="27005">
                  <c:v>4.1875</c:v>
                </c:pt>
                <c:pt idx="27006">
                  <c:v>38.1875</c:v>
                </c:pt>
                <c:pt idx="27007">
                  <c:v>17.1875</c:v>
                </c:pt>
                <c:pt idx="27008">
                  <c:v>51.1875</c:v>
                </c:pt>
                <c:pt idx="27009">
                  <c:v>120.1875</c:v>
                </c:pt>
                <c:pt idx="27010">
                  <c:v>-33.8125</c:v>
                </c:pt>
                <c:pt idx="27011">
                  <c:v>10.1875</c:v>
                </c:pt>
                <c:pt idx="27012">
                  <c:v>-19.8125</c:v>
                </c:pt>
                <c:pt idx="27013">
                  <c:v>56.1875</c:v>
                </c:pt>
                <c:pt idx="27014">
                  <c:v>74.1875</c:v>
                </c:pt>
                <c:pt idx="27015">
                  <c:v>41.1875</c:v>
                </c:pt>
                <c:pt idx="27016">
                  <c:v>-13.8125</c:v>
                </c:pt>
                <c:pt idx="27017">
                  <c:v>4.1875</c:v>
                </c:pt>
                <c:pt idx="27018">
                  <c:v>-30.8125</c:v>
                </c:pt>
                <c:pt idx="27019">
                  <c:v>6.1875</c:v>
                </c:pt>
                <c:pt idx="27020">
                  <c:v>94.1875</c:v>
                </c:pt>
                <c:pt idx="27021">
                  <c:v>2.1875</c:v>
                </c:pt>
                <c:pt idx="27022">
                  <c:v>9.1875</c:v>
                </c:pt>
                <c:pt idx="27023">
                  <c:v>-62.8125</c:v>
                </c:pt>
                <c:pt idx="27024">
                  <c:v>12.1875</c:v>
                </c:pt>
                <c:pt idx="27025">
                  <c:v>20.1875</c:v>
                </c:pt>
                <c:pt idx="27026">
                  <c:v>19.1875</c:v>
                </c:pt>
                <c:pt idx="27027">
                  <c:v>168.1875</c:v>
                </c:pt>
                <c:pt idx="27028">
                  <c:v>-50.8125</c:v>
                </c:pt>
                <c:pt idx="27029">
                  <c:v>1.1875</c:v>
                </c:pt>
                <c:pt idx="27030">
                  <c:v>15.1875</c:v>
                </c:pt>
                <c:pt idx="27031">
                  <c:v>77.1875</c:v>
                </c:pt>
                <c:pt idx="27032">
                  <c:v>77.1875</c:v>
                </c:pt>
                <c:pt idx="27033">
                  <c:v>-26.75390625</c:v>
                </c:pt>
                <c:pt idx="27034">
                  <c:v>39.24609375</c:v>
                </c:pt>
                <c:pt idx="27035">
                  <c:v>-56.75390625</c:v>
                </c:pt>
                <c:pt idx="27036">
                  <c:v>-21.75390625</c:v>
                </c:pt>
                <c:pt idx="27037">
                  <c:v>54.24609375</c:v>
                </c:pt>
                <c:pt idx="27038">
                  <c:v>57.24609375</c:v>
                </c:pt>
                <c:pt idx="27039">
                  <c:v>2.24609375</c:v>
                </c:pt>
                <c:pt idx="27040">
                  <c:v>-36.75390625</c:v>
                </c:pt>
                <c:pt idx="27041">
                  <c:v>37.24609375</c:v>
                </c:pt>
                <c:pt idx="27042">
                  <c:v>26.24609375</c:v>
                </c:pt>
                <c:pt idx="27043">
                  <c:v>-69.75390625</c:v>
                </c:pt>
                <c:pt idx="27044">
                  <c:v>17.24609375</c:v>
                </c:pt>
                <c:pt idx="27045">
                  <c:v>33.24609375</c:v>
                </c:pt>
                <c:pt idx="27046">
                  <c:v>-36.75390625</c:v>
                </c:pt>
                <c:pt idx="27047">
                  <c:v>26.24609375</c:v>
                </c:pt>
                <c:pt idx="27048">
                  <c:v>46.24609375</c:v>
                </c:pt>
                <c:pt idx="27049">
                  <c:v>56.24609375</c:v>
                </c:pt>
                <c:pt idx="27050">
                  <c:v>-25.75390625</c:v>
                </c:pt>
                <c:pt idx="27051">
                  <c:v>-2.75390625</c:v>
                </c:pt>
                <c:pt idx="27052">
                  <c:v>-17.75390625</c:v>
                </c:pt>
                <c:pt idx="27053">
                  <c:v>-45.75390625</c:v>
                </c:pt>
                <c:pt idx="27054">
                  <c:v>-26.75390625</c:v>
                </c:pt>
                <c:pt idx="27055">
                  <c:v>-80.75390625</c:v>
                </c:pt>
                <c:pt idx="27056">
                  <c:v>18.24609375</c:v>
                </c:pt>
                <c:pt idx="27057">
                  <c:v>50.24609375</c:v>
                </c:pt>
                <c:pt idx="27058">
                  <c:v>52.24609375</c:v>
                </c:pt>
                <c:pt idx="27059">
                  <c:v>66.24609375</c:v>
                </c:pt>
                <c:pt idx="27060">
                  <c:v>62.24609375</c:v>
                </c:pt>
                <c:pt idx="27061">
                  <c:v>0.24609375</c:v>
                </c:pt>
                <c:pt idx="27062">
                  <c:v>17.24609375</c:v>
                </c:pt>
                <c:pt idx="27063">
                  <c:v>39.24609375</c:v>
                </c:pt>
                <c:pt idx="27064">
                  <c:v>-76.75390625</c:v>
                </c:pt>
                <c:pt idx="27065">
                  <c:v>-5.75390625</c:v>
                </c:pt>
                <c:pt idx="27066">
                  <c:v>-43.05859375</c:v>
                </c:pt>
                <c:pt idx="27067">
                  <c:v>19.94140625</c:v>
                </c:pt>
                <c:pt idx="27068">
                  <c:v>20.94140625</c:v>
                </c:pt>
                <c:pt idx="27069">
                  <c:v>-8.05859375</c:v>
                </c:pt>
                <c:pt idx="27070">
                  <c:v>66.94140625</c:v>
                </c:pt>
                <c:pt idx="27071">
                  <c:v>-69.05859375</c:v>
                </c:pt>
                <c:pt idx="27072">
                  <c:v>-5.05859375</c:v>
                </c:pt>
                <c:pt idx="27073">
                  <c:v>20.94140625</c:v>
                </c:pt>
                <c:pt idx="27074">
                  <c:v>54.94140625</c:v>
                </c:pt>
                <c:pt idx="27075">
                  <c:v>-10.05859375</c:v>
                </c:pt>
                <c:pt idx="27076">
                  <c:v>25.94140625</c:v>
                </c:pt>
                <c:pt idx="27077">
                  <c:v>-105.0585938</c:v>
                </c:pt>
                <c:pt idx="27078">
                  <c:v>-48.05859375</c:v>
                </c:pt>
                <c:pt idx="27079">
                  <c:v>-21.05859375</c:v>
                </c:pt>
                <c:pt idx="27080">
                  <c:v>-2.05859375</c:v>
                </c:pt>
                <c:pt idx="27081">
                  <c:v>49.94140625</c:v>
                </c:pt>
                <c:pt idx="27082">
                  <c:v>37.94140625</c:v>
                </c:pt>
                <c:pt idx="27083">
                  <c:v>-1.05859375</c:v>
                </c:pt>
                <c:pt idx="27084">
                  <c:v>13.94140625</c:v>
                </c:pt>
                <c:pt idx="27085">
                  <c:v>-62.05859375</c:v>
                </c:pt>
                <c:pt idx="27086">
                  <c:v>-32.05859375</c:v>
                </c:pt>
                <c:pt idx="27087">
                  <c:v>38.94140625</c:v>
                </c:pt>
                <c:pt idx="27088">
                  <c:v>-90.05859375</c:v>
                </c:pt>
                <c:pt idx="27089">
                  <c:v>-43.05859375</c:v>
                </c:pt>
                <c:pt idx="27090">
                  <c:v>3.94140625</c:v>
                </c:pt>
                <c:pt idx="27091">
                  <c:v>-46.05859375</c:v>
                </c:pt>
                <c:pt idx="27092">
                  <c:v>40.94140625</c:v>
                </c:pt>
                <c:pt idx="27093">
                  <c:v>-134.05859380000001</c:v>
                </c:pt>
                <c:pt idx="27094">
                  <c:v>21.94140625</c:v>
                </c:pt>
                <c:pt idx="27095">
                  <c:v>-17.05859375</c:v>
                </c:pt>
                <c:pt idx="27096">
                  <c:v>-11.05859375</c:v>
                </c:pt>
                <c:pt idx="27097">
                  <c:v>-46.765625</c:v>
                </c:pt>
                <c:pt idx="27098">
                  <c:v>19.234375</c:v>
                </c:pt>
                <c:pt idx="27099">
                  <c:v>-45.765625</c:v>
                </c:pt>
                <c:pt idx="27100">
                  <c:v>-18.765625</c:v>
                </c:pt>
                <c:pt idx="27101">
                  <c:v>16.234375</c:v>
                </c:pt>
                <c:pt idx="27102">
                  <c:v>28.234375</c:v>
                </c:pt>
                <c:pt idx="27103">
                  <c:v>-40.765625</c:v>
                </c:pt>
                <c:pt idx="27104">
                  <c:v>-7.765625</c:v>
                </c:pt>
                <c:pt idx="27105">
                  <c:v>-62.765625</c:v>
                </c:pt>
                <c:pt idx="27106">
                  <c:v>-44.765625</c:v>
                </c:pt>
                <c:pt idx="27107">
                  <c:v>-13.765625</c:v>
                </c:pt>
                <c:pt idx="27108">
                  <c:v>15.234375</c:v>
                </c:pt>
                <c:pt idx="27109">
                  <c:v>62.234375</c:v>
                </c:pt>
                <c:pt idx="27110">
                  <c:v>-22.765625</c:v>
                </c:pt>
                <c:pt idx="27111">
                  <c:v>2.234375</c:v>
                </c:pt>
                <c:pt idx="27112">
                  <c:v>60.234375</c:v>
                </c:pt>
                <c:pt idx="27113">
                  <c:v>-40.765625</c:v>
                </c:pt>
                <c:pt idx="27114">
                  <c:v>27.234375</c:v>
                </c:pt>
                <c:pt idx="27115">
                  <c:v>-61.765625</c:v>
                </c:pt>
                <c:pt idx="27116">
                  <c:v>35.234375</c:v>
                </c:pt>
                <c:pt idx="27117">
                  <c:v>-60.765625</c:v>
                </c:pt>
                <c:pt idx="27118">
                  <c:v>1.234375</c:v>
                </c:pt>
                <c:pt idx="27119">
                  <c:v>-45.765625</c:v>
                </c:pt>
                <c:pt idx="27120">
                  <c:v>34.234375</c:v>
                </c:pt>
                <c:pt idx="27121">
                  <c:v>-30.765625</c:v>
                </c:pt>
                <c:pt idx="27122">
                  <c:v>13.234375</c:v>
                </c:pt>
                <c:pt idx="27123">
                  <c:v>10.234375</c:v>
                </c:pt>
                <c:pt idx="27124">
                  <c:v>45.234375</c:v>
                </c:pt>
                <c:pt idx="27125">
                  <c:v>126.1679688</c:v>
                </c:pt>
                <c:pt idx="27126">
                  <c:v>-18.83203125</c:v>
                </c:pt>
                <c:pt idx="27127">
                  <c:v>-8.83203125</c:v>
                </c:pt>
                <c:pt idx="27128">
                  <c:v>53.16796875</c:v>
                </c:pt>
                <c:pt idx="27129">
                  <c:v>21.16796875</c:v>
                </c:pt>
                <c:pt idx="27130">
                  <c:v>-11.83203125</c:v>
                </c:pt>
                <c:pt idx="27131">
                  <c:v>-117.8320312</c:v>
                </c:pt>
                <c:pt idx="27132">
                  <c:v>-62.83203125</c:v>
                </c:pt>
                <c:pt idx="27133">
                  <c:v>-25.83203125</c:v>
                </c:pt>
                <c:pt idx="27134">
                  <c:v>18.16796875</c:v>
                </c:pt>
                <c:pt idx="27135">
                  <c:v>-34.83203125</c:v>
                </c:pt>
                <c:pt idx="27136">
                  <c:v>24.16796875</c:v>
                </c:pt>
                <c:pt idx="27137">
                  <c:v>-2.83203125</c:v>
                </c:pt>
                <c:pt idx="27138">
                  <c:v>7.16796875</c:v>
                </c:pt>
                <c:pt idx="27139">
                  <c:v>-12.83203125</c:v>
                </c:pt>
                <c:pt idx="27140">
                  <c:v>-7.83203125</c:v>
                </c:pt>
                <c:pt idx="27141">
                  <c:v>-69.83203125</c:v>
                </c:pt>
                <c:pt idx="27142">
                  <c:v>-1.83203125</c:v>
                </c:pt>
                <c:pt idx="27143">
                  <c:v>99.16796875</c:v>
                </c:pt>
                <c:pt idx="27144">
                  <c:v>33.16796875</c:v>
                </c:pt>
                <c:pt idx="27145">
                  <c:v>-39.83203125</c:v>
                </c:pt>
                <c:pt idx="27146">
                  <c:v>97.16796875</c:v>
                </c:pt>
                <c:pt idx="27147">
                  <c:v>2.16796875</c:v>
                </c:pt>
                <c:pt idx="27148">
                  <c:v>10.12890625</c:v>
                </c:pt>
                <c:pt idx="27149">
                  <c:v>51.12890625</c:v>
                </c:pt>
                <c:pt idx="27150">
                  <c:v>-30.87109375</c:v>
                </c:pt>
                <c:pt idx="27151">
                  <c:v>60.12890625</c:v>
                </c:pt>
                <c:pt idx="27152">
                  <c:v>62.12890625</c:v>
                </c:pt>
                <c:pt idx="27153">
                  <c:v>38.12890625</c:v>
                </c:pt>
                <c:pt idx="27154">
                  <c:v>-128.87109380000001</c:v>
                </c:pt>
                <c:pt idx="27155">
                  <c:v>15.12890625</c:v>
                </c:pt>
                <c:pt idx="27156">
                  <c:v>-25.87109375</c:v>
                </c:pt>
                <c:pt idx="27157">
                  <c:v>44.12890625</c:v>
                </c:pt>
                <c:pt idx="27158">
                  <c:v>8.12890625</c:v>
                </c:pt>
                <c:pt idx="27159">
                  <c:v>8.12890625</c:v>
                </c:pt>
                <c:pt idx="27160">
                  <c:v>19.12890625</c:v>
                </c:pt>
                <c:pt idx="27161">
                  <c:v>4.12890625</c:v>
                </c:pt>
                <c:pt idx="27162">
                  <c:v>-0.87109375</c:v>
                </c:pt>
                <c:pt idx="27163">
                  <c:v>-12.87109375</c:v>
                </c:pt>
                <c:pt idx="27164">
                  <c:v>-14.87109375</c:v>
                </c:pt>
                <c:pt idx="27165">
                  <c:v>7.12890625</c:v>
                </c:pt>
                <c:pt idx="27166">
                  <c:v>-10.87109375</c:v>
                </c:pt>
                <c:pt idx="27167">
                  <c:v>-42.87109375</c:v>
                </c:pt>
                <c:pt idx="27168">
                  <c:v>54.12890625</c:v>
                </c:pt>
                <c:pt idx="27169">
                  <c:v>56.12890625</c:v>
                </c:pt>
                <c:pt idx="27170">
                  <c:v>53.12890625</c:v>
                </c:pt>
                <c:pt idx="27171">
                  <c:v>-5.87109375</c:v>
                </c:pt>
                <c:pt idx="27172">
                  <c:v>19.12890625</c:v>
                </c:pt>
                <c:pt idx="27173">
                  <c:v>64.12890625</c:v>
                </c:pt>
                <c:pt idx="27174">
                  <c:v>-0.87109375</c:v>
                </c:pt>
                <c:pt idx="27175">
                  <c:v>-41.66015625</c:v>
                </c:pt>
                <c:pt idx="27176">
                  <c:v>15.33984375</c:v>
                </c:pt>
                <c:pt idx="27177">
                  <c:v>12.33984375</c:v>
                </c:pt>
                <c:pt idx="27178">
                  <c:v>-43.66015625</c:v>
                </c:pt>
                <c:pt idx="27179">
                  <c:v>17.33984375</c:v>
                </c:pt>
                <c:pt idx="27180">
                  <c:v>-19.66015625</c:v>
                </c:pt>
                <c:pt idx="27181">
                  <c:v>-18.66015625</c:v>
                </c:pt>
                <c:pt idx="27182">
                  <c:v>31.33984375</c:v>
                </c:pt>
                <c:pt idx="27183">
                  <c:v>20.33984375</c:v>
                </c:pt>
                <c:pt idx="27184">
                  <c:v>-28.66015625</c:v>
                </c:pt>
                <c:pt idx="27185">
                  <c:v>32.33984375</c:v>
                </c:pt>
                <c:pt idx="27186">
                  <c:v>39.33984375</c:v>
                </c:pt>
                <c:pt idx="27187">
                  <c:v>-6.66015625</c:v>
                </c:pt>
                <c:pt idx="27188">
                  <c:v>11.33984375</c:v>
                </c:pt>
                <c:pt idx="27189">
                  <c:v>1.33984375</c:v>
                </c:pt>
                <c:pt idx="27190">
                  <c:v>40.33984375</c:v>
                </c:pt>
                <c:pt idx="27191">
                  <c:v>-30.66015625</c:v>
                </c:pt>
                <c:pt idx="27192">
                  <c:v>-35.66015625</c:v>
                </c:pt>
                <c:pt idx="27193">
                  <c:v>-2.66015625</c:v>
                </c:pt>
                <c:pt idx="27194">
                  <c:v>33.33984375</c:v>
                </c:pt>
                <c:pt idx="27195">
                  <c:v>10.33984375</c:v>
                </c:pt>
                <c:pt idx="27196">
                  <c:v>-31.66015625</c:v>
                </c:pt>
                <c:pt idx="27197">
                  <c:v>25.33984375</c:v>
                </c:pt>
                <c:pt idx="27198">
                  <c:v>-19.66015625</c:v>
                </c:pt>
                <c:pt idx="27199">
                  <c:v>-2.66015625</c:v>
                </c:pt>
                <c:pt idx="27200">
                  <c:v>45.33984375</c:v>
                </c:pt>
                <c:pt idx="27201">
                  <c:v>-2.66015625</c:v>
                </c:pt>
                <c:pt idx="27202">
                  <c:v>43.33984375</c:v>
                </c:pt>
                <c:pt idx="27203">
                  <c:v>20.33984375</c:v>
                </c:pt>
                <c:pt idx="27204">
                  <c:v>20.33984375</c:v>
                </c:pt>
                <c:pt idx="27205">
                  <c:v>4.33984375</c:v>
                </c:pt>
                <c:pt idx="27206">
                  <c:v>30.33984375</c:v>
                </c:pt>
                <c:pt idx="27207">
                  <c:v>-28.66015625</c:v>
                </c:pt>
                <c:pt idx="27208">
                  <c:v>55.33984375</c:v>
                </c:pt>
                <c:pt idx="27209">
                  <c:v>55.33984375</c:v>
                </c:pt>
                <c:pt idx="27210">
                  <c:v>-31.66015625</c:v>
                </c:pt>
                <c:pt idx="27211">
                  <c:v>53.33984375</c:v>
                </c:pt>
                <c:pt idx="27212">
                  <c:v>-21.87109375</c:v>
                </c:pt>
                <c:pt idx="27213">
                  <c:v>-11.87109375</c:v>
                </c:pt>
                <c:pt idx="27214">
                  <c:v>-114.8710938</c:v>
                </c:pt>
                <c:pt idx="27215">
                  <c:v>-5.87109375</c:v>
                </c:pt>
                <c:pt idx="27216">
                  <c:v>34.12890625</c:v>
                </c:pt>
                <c:pt idx="27217">
                  <c:v>-88.87109375</c:v>
                </c:pt>
                <c:pt idx="27218">
                  <c:v>-23.87109375</c:v>
                </c:pt>
                <c:pt idx="27219">
                  <c:v>-57.87109375</c:v>
                </c:pt>
                <c:pt idx="27220">
                  <c:v>-20.87109375</c:v>
                </c:pt>
                <c:pt idx="27221">
                  <c:v>-22.87109375</c:v>
                </c:pt>
                <c:pt idx="27222">
                  <c:v>47.12890625</c:v>
                </c:pt>
                <c:pt idx="27223">
                  <c:v>-30.87109375</c:v>
                </c:pt>
                <c:pt idx="27224">
                  <c:v>41.12890625</c:v>
                </c:pt>
                <c:pt idx="27225">
                  <c:v>-31.87109375</c:v>
                </c:pt>
                <c:pt idx="27226">
                  <c:v>2.12890625</c:v>
                </c:pt>
                <c:pt idx="27227">
                  <c:v>116.1289062</c:v>
                </c:pt>
                <c:pt idx="27228">
                  <c:v>23.12890625</c:v>
                </c:pt>
                <c:pt idx="27229">
                  <c:v>53.12890625</c:v>
                </c:pt>
                <c:pt idx="27230">
                  <c:v>91.12890625</c:v>
                </c:pt>
                <c:pt idx="27231">
                  <c:v>21.12890625</c:v>
                </c:pt>
                <c:pt idx="27232">
                  <c:v>130.12890619999999</c:v>
                </c:pt>
                <c:pt idx="27233">
                  <c:v>33.12890625</c:v>
                </c:pt>
                <c:pt idx="27234">
                  <c:v>-76.87109375</c:v>
                </c:pt>
                <c:pt idx="27235">
                  <c:v>-3.87109375</c:v>
                </c:pt>
                <c:pt idx="27236">
                  <c:v>0.12890625</c:v>
                </c:pt>
                <c:pt idx="27237">
                  <c:v>-59.87109375</c:v>
                </c:pt>
                <c:pt idx="27238">
                  <c:v>78.1875</c:v>
                </c:pt>
                <c:pt idx="27239">
                  <c:v>48.1875</c:v>
                </c:pt>
                <c:pt idx="27240">
                  <c:v>4.1875</c:v>
                </c:pt>
                <c:pt idx="27241">
                  <c:v>61.1875</c:v>
                </c:pt>
                <c:pt idx="27242">
                  <c:v>-36.8125</c:v>
                </c:pt>
                <c:pt idx="27243">
                  <c:v>62.1875</c:v>
                </c:pt>
                <c:pt idx="27244">
                  <c:v>-45.8125</c:v>
                </c:pt>
                <c:pt idx="27245">
                  <c:v>87.1875</c:v>
                </c:pt>
                <c:pt idx="27246">
                  <c:v>-31.8125</c:v>
                </c:pt>
                <c:pt idx="27247">
                  <c:v>-23.8125</c:v>
                </c:pt>
                <c:pt idx="27248">
                  <c:v>42.1875</c:v>
                </c:pt>
                <c:pt idx="27249">
                  <c:v>28.1875</c:v>
                </c:pt>
                <c:pt idx="27250">
                  <c:v>-11.8125</c:v>
                </c:pt>
                <c:pt idx="27251">
                  <c:v>54.1875</c:v>
                </c:pt>
                <c:pt idx="27252">
                  <c:v>21.1875</c:v>
                </c:pt>
                <c:pt idx="27253">
                  <c:v>-67.8125</c:v>
                </c:pt>
                <c:pt idx="27254">
                  <c:v>-40.8125</c:v>
                </c:pt>
                <c:pt idx="27255">
                  <c:v>44.1875</c:v>
                </c:pt>
                <c:pt idx="27256">
                  <c:v>-3.8125</c:v>
                </c:pt>
                <c:pt idx="27257">
                  <c:v>-122.8125</c:v>
                </c:pt>
                <c:pt idx="27258">
                  <c:v>57.1875</c:v>
                </c:pt>
                <c:pt idx="27259">
                  <c:v>45.1875</c:v>
                </c:pt>
                <c:pt idx="27260">
                  <c:v>-23.8125</c:v>
                </c:pt>
                <c:pt idx="27261">
                  <c:v>-64.8125</c:v>
                </c:pt>
                <c:pt idx="27262">
                  <c:v>112.1875</c:v>
                </c:pt>
                <c:pt idx="27263">
                  <c:v>-5.8125</c:v>
                </c:pt>
                <c:pt idx="27264">
                  <c:v>41.1875</c:v>
                </c:pt>
                <c:pt idx="27265">
                  <c:v>17.1875</c:v>
                </c:pt>
                <c:pt idx="27266">
                  <c:v>-83.8125</c:v>
                </c:pt>
                <c:pt idx="27267">
                  <c:v>-74.8125</c:v>
                </c:pt>
                <c:pt idx="27268">
                  <c:v>-6.8125</c:v>
                </c:pt>
                <c:pt idx="27269">
                  <c:v>79.24609375</c:v>
                </c:pt>
                <c:pt idx="27270">
                  <c:v>-29.75390625</c:v>
                </c:pt>
                <c:pt idx="27271">
                  <c:v>-60.75390625</c:v>
                </c:pt>
                <c:pt idx="27272">
                  <c:v>62.24609375</c:v>
                </c:pt>
                <c:pt idx="27273">
                  <c:v>-31.75390625</c:v>
                </c:pt>
                <c:pt idx="27274">
                  <c:v>44.24609375</c:v>
                </c:pt>
                <c:pt idx="27275">
                  <c:v>58.24609375</c:v>
                </c:pt>
                <c:pt idx="27276">
                  <c:v>-1.75390625</c:v>
                </c:pt>
                <c:pt idx="27277">
                  <c:v>-30.75390625</c:v>
                </c:pt>
                <c:pt idx="27278">
                  <c:v>76.24609375</c:v>
                </c:pt>
                <c:pt idx="27279">
                  <c:v>96.24609375</c:v>
                </c:pt>
                <c:pt idx="27280">
                  <c:v>13.24609375</c:v>
                </c:pt>
                <c:pt idx="27281">
                  <c:v>68.24609375</c:v>
                </c:pt>
                <c:pt idx="27282">
                  <c:v>31.24609375</c:v>
                </c:pt>
                <c:pt idx="27283">
                  <c:v>23.94140625</c:v>
                </c:pt>
                <c:pt idx="27284">
                  <c:v>-1.05859375</c:v>
                </c:pt>
                <c:pt idx="27285">
                  <c:v>-36.05859375</c:v>
                </c:pt>
                <c:pt idx="27286">
                  <c:v>112.9414062</c:v>
                </c:pt>
                <c:pt idx="27287">
                  <c:v>-12.05859375</c:v>
                </c:pt>
                <c:pt idx="27288">
                  <c:v>-33.05859375</c:v>
                </c:pt>
                <c:pt idx="27289">
                  <c:v>-3.05859375</c:v>
                </c:pt>
                <c:pt idx="27290">
                  <c:v>-19.05859375</c:v>
                </c:pt>
                <c:pt idx="27291">
                  <c:v>-28.05859375</c:v>
                </c:pt>
                <c:pt idx="27292">
                  <c:v>-36.05859375</c:v>
                </c:pt>
                <c:pt idx="27293">
                  <c:v>-72.05859375</c:v>
                </c:pt>
                <c:pt idx="27294">
                  <c:v>-37.05859375</c:v>
                </c:pt>
                <c:pt idx="27295">
                  <c:v>86.94140625</c:v>
                </c:pt>
                <c:pt idx="27296">
                  <c:v>-22.05859375</c:v>
                </c:pt>
                <c:pt idx="27297">
                  <c:v>-11.05859375</c:v>
                </c:pt>
                <c:pt idx="27298">
                  <c:v>-13.05859375</c:v>
                </c:pt>
                <c:pt idx="27299">
                  <c:v>31.94140625</c:v>
                </c:pt>
                <c:pt idx="27300">
                  <c:v>-96.05859375</c:v>
                </c:pt>
                <c:pt idx="27301">
                  <c:v>20.94140625</c:v>
                </c:pt>
                <c:pt idx="27302">
                  <c:v>-2.05859375</c:v>
                </c:pt>
                <c:pt idx="27303">
                  <c:v>-42.05859375</c:v>
                </c:pt>
                <c:pt idx="27304">
                  <c:v>68.94140625</c:v>
                </c:pt>
                <c:pt idx="27305">
                  <c:v>-42.05859375</c:v>
                </c:pt>
                <c:pt idx="27306">
                  <c:v>-13.05859375</c:v>
                </c:pt>
                <c:pt idx="27307">
                  <c:v>-12.05859375</c:v>
                </c:pt>
                <c:pt idx="27308">
                  <c:v>87.94140625</c:v>
                </c:pt>
                <c:pt idx="27309">
                  <c:v>43.94140625</c:v>
                </c:pt>
                <c:pt idx="27310">
                  <c:v>28.94140625</c:v>
                </c:pt>
                <c:pt idx="27311">
                  <c:v>-70.05859375</c:v>
                </c:pt>
                <c:pt idx="27312">
                  <c:v>8.234375</c:v>
                </c:pt>
                <c:pt idx="27313">
                  <c:v>0.234375</c:v>
                </c:pt>
                <c:pt idx="27314">
                  <c:v>22.234375</c:v>
                </c:pt>
                <c:pt idx="27315">
                  <c:v>-54.765625</c:v>
                </c:pt>
                <c:pt idx="27316">
                  <c:v>96.234375</c:v>
                </c:pt>
                <c:pt idx="27317">
                  <c:v>46.234375</c:v>
                </c:pt>
                <c:pt idx="27318">
                  <c:v>-60.765625</c:v>
                </c:pt>
                <c:pt idx="27319">
                  <c:v>29.234375</c:v>
                </c:pt>
                <c:pt idx="27320">
                  <c:v>-52.765625</c:v>
                </c:pt>
                <c:pt idx="27321">
                  <c:v>-106.765625</c:v>
                </c:pt>
                <c:pt idx="27322">
                  <c:v>-11.765625</c:v>
                </c:pt>
                <c:pt idx="27323">
                  <c:v>-0.765625</c:v>
                </c:pt>
                <c:pt idx="27324">
                  <c:v>13.234375</c:v>
                </c:pt>
                <c:pt idx="27325">
                  <c:v>30.234375</c:v>
                </c:pt>
                <c:pt idx="27326">
                  <c:v>-31.765625</c:v>
                </c:pt>
                <c:pt idx="27327">
                  <c:v>49.234375</c:v>
                </c:pt>
                <c:pt idx="27328">
                  <c:v>-17.765625</c:v>
                </c:pt>
                <c:pt idx="27329">
                  <c:v>-50.765625</c:v>
                </c:pt>
                <c:pt idx="27330">
                  <c:v>41.234375</c:v>
                </c:pt>
                <c:pt idx="27331">
                  <c:v>-2.765625</c:v>
                </c:pt>
                <c:pt idx="27332">
                  <c:v>-54.765625</c:v>
                </c:pt>
                <c:pt idx="27333">
                  <c:v>-13.765625</c:v>
                </c:pt>
                <c:pt idx="27334">
                  <c:v>57.234375</c:v>
                </c:pt>
                <c:pt idx="27335">
                  <c:v>-35.765625</c:v>
                </c:pt>
                <c:pt idx="27336">
                  <c:v>-45.83203125</c:v>
                </c:pt>
                <c:pt idx="27337">
                  <c:v>-0.83203125</c:v>
                </c:pt>
                <c:pt idx="27338">
                  <c:v>22.16796875</c:v>
                </c:pt>
                <c:pt idx="27339">
                  <c:v>-51.83203125</c:v>
                </c:pt>
                <c:pt idx="27340">
                  <c:v>-9.83203125</c:v>
                </c:pt>
                <c:pt idx="27341">
                  <c:v>34.16796875</c:v>
                </c:pt>
                <c:pt idx="27342">
                  <c:v>103.1679688</c:v>
                </c:pt>
                <c:pt idx="27343">
                  <c:v>30.16796875</c:v>
                </c:pt>
                <c:pt idx="27344">
                  <c:v>46.16796875</c:v>
                </c:pt>
                <c:pt idx="27345">
                  <c:v>-71.83203125</c:v>
                </c:pt>
                <c:pt idx="27346">
                  <c:v>48.16796875</c:v>
                </c:pt>
                <c:pt idx="27347">
                  <c:v>-5.83203125</c:v>
                </c:pt>
                <c:pt idx="27348">
                  <c:v>32.16796875</c:v>
                </c:pt>
                <c:pt idx="27349">
                  <c:v>-15.83203125</c:v>
                </c:pt>
                <c:pt idx="27350">
                  <c:v>-72.83203125</c:v>
                </c:pt>
                <c:pt idx="27351">
                  <c:v>54.16796875</c:v>
                </c:pt>
                <c:pt idx="27352">
                  <c:v>-34.83203125</c:v>
                </c:pt>
                <c:pt idx="27353">
                  <c:v>15.16796875</c:v>
                </c:pt>
                <c:pt idx="27354">
                  <c:v>12.16796875</c:v>
                </c:pt>
                <c:pt idx="27355">
                  <c:v>-24.83203125</c:v>
                </c:pt>
                <c:pt idx="27356">
                  <c:v>-36.83203125</c:v>
                </c:pt>
                <c:pt idx="27357">
                  <c:v>53.16796875</c:v>
                </c:pt>
                <c:pt idx="27358">
                  <c:v>-52.83203125</c:v>
                </c:pt>
                <c:pt idx="27359">
                  <c:v>31.16796875</c:v>
                </c:pt>
                <c:pt idx="27360">
                  <c:v>106.1679688</c:v>
                </c:pt>
                <c:pt idx="27361">
                  <c:v>-12.83203125</c:v>
                </c:pt>
                <c:pt idx="27362">
                  <c:v>82.16796875</c:v>
                </c:pt>
                <c:pt idx="27363">
                  <c:v>-29.83203125</c:v>
                </c:pt>
                <c:pt idx="27364">
                  <c:v>-24.83203125</c:v>
                </c:pt>
                <c:pt idx="27365">
                  <c:v>15.16796875</c:v>
                </c:pt>
                <c:pt idx="27366">
                  <c:v>-50.83203125</c:v>
                </c:pt>
                <c:pt idx="27367">
                  <c:v>-53.83203125</c:v>
                </c:pt>
                <c:pt idx="27368">
                  <c:v>2.16796875</c:v>
                </c:pt>
                <c:pt idx="27369">
                  <c:v>-40.87109375</c:v>
                </c:pt>
                <c:pt idx="27370">
                  <c:v>39.12890625</c:v>
                </c:pt>
                <c:pt idx="27371">
                  <c:v>35.12890625</c:v>
                </c:pt>
                <c:pt idx="27372">
                  <c:v>-32.87109375</c:v>
                </c:pt>
                <c:pt idx="27373">
                  <c:v>-84.87109375</c:v>
                </c:pt>
                <c:pt idx="27374">
                  <c:v>74.12890625</c:v>
                </c:pt>
                <c:pt idx="27375">
                  <c:v>-10.87109375</c:v>
                </c:pt>
                <c:pt idx="27376">
                  <c:v>4.12890625</c:v>
                </c:pt>
                <c:pt idx="27377">
                  <c:v>-34.87109375</c:v>
                </c:pt>
                <c:pt idx="27378">
                  <c:v>-90.87109375</c:v>
                </c:pt>
                <c:pt idx="27379">
                  <c:v>0.12890625</c:v>
                </c:pt>
                <c:pt idx="27380">
                  <c:v>49.12890625</c:v>
                </c:pt>
                <c:pt idx="27381">
                  <c:v>-22.87109375</c:v>
                </c:pt>
                <c:pt idx="27382">
                  <c:v>-6.87109375</c:v>
                </c:pt>
                <c:pt idx="27383">
                  <c:v>-40.87109375</c:v>
                </c:pt>
                <c:pt idx="27384">
                  <c:v>26.12890625</c:v>
                </c:pt>
                <c:pt idx="27385">
                  <c:v>-61.87109375</c:v>
                </c:pt>
                <c:pt idx="27386">
                  <c:v>10.12890625</c:v>
                </c:pt>
                <c:pt idx="27387">
                  <c:v>42.12890625</c:v>
                </c:pt>
                <c:pt idx="27388">
                  <c:v>-13.87109375</c:v>
                </c:pt>
                <c:pt idx="27389">
                  <c:v>-51.66015625</c:v>
                </c:pt>
                <c:pt idx="27390">
                  <c:v>7.33984375</c:v>
                </c:pt>
                <c:pt idx="27391">
                  <c:v>49.33984375</c:v>
                </c:pt>
                <c:pt idx="27392">
                  <c:v>-27.66015625</c:v>
                </c:pt>
                <c:pt idx="27393">
                  <c:v>42.33984375</c:v>
                </c:pt>
                <c:pt idx="27394">
                  <c:v>-35.66015625</c:v>
                </c:pt>
                <c:pt idx="27395">
                  <c:v>-37.66015625</c:v>
                </c:pt>
                <c:pt idx="27396">
                  <c:v>-25.66015625</c:v>
                </c:pt>
                <c:pt idx="27397">
                  <c:v>-48.66015625</c:v>
                </c:pt>
                <c:pt idx="27398">
                  <c:v>69.33984375</c:v>
                </c:pt>
                <c:pt idx="27399">
                  <c:v>3.33984375</c:v>
                </c:pt>
                <c:pt idx="27400">
                  <c:v>8.33984375</c:v>
                </c:pt>
                <c:pt idx="27401">
                  <c:v>-22.66015625</c:v>
                </c:pt>
                <c:pt idx="27402">
                  <c:v>-28.66015625</c:v>
                </c:pt>
                <c:pt idx="27403">
                  <c:v>35.33984375</c:v>
                </c:pt>
                <c:pt idx="27404">
                  <c:v>23.33984375</c:v>
                </c:pt>
                <c:pt idx="27405">
                  <c:v>10.33984375</c:v>
                </c:pt>
                <c:pt idx="27406">
                  <c:v>-8.66015625</c:v>
                </c:pt>
                <c:pt idx="27407">
                  <c:v>-7.66015625</c:v>
                </c:pt>
                <c:pt idx="27408">
                  <c:v>32.33984375</c:v>
                </c:pt>
                <c:pt idx="27409">
                  <c:v>4.33984375</c:v>
                </c:pt>
                <c:pt idx="27410">
                  <c:v>37.33984375</c:v>
                </c:pt>
                <c:pt idx="27411">
                  <c:v>-26.66015625</c:v>
                </c:pt>
                <c:pt idx="27412">
                  <c:v>-26.66015625</c:v>
                </c:pt>
                <c:pt idx="27413">
                  <c:v>47.33984375</c:v>
                </c:pt>
                <c:pt idx="27414">
                  <c:v>-51.66015625</c:v>
                </c:pt>
                <c:pt idx="27415">
                  <c:v>-22.66015625</c:v>
                </c:pt>
                <c:pt idx="27416">
                  <c:v>6.33984375</c:v>
                </c:pt>
                <c:pt idx="27417">
                  <c:v>-60.87109375</c:v>
                </c:pt>
                <c:pt idx="27418">
                  <c:v>-7.87109375</c:v>
                </c:pt>
                <c:pt idx="27419">
                  <c:v>35.12890625</c:v>
                </c:pt>
                <c:pt idx="27420">
                  <c:v>-2.87109375</c:v>
                </c:pt>
                <c:pt idx="27421">
                  <c:v>41.12890625</c:v>
                </c:pt>
                <c:pt idx="27422">
                  <c:v>25.12890625</c:v>
                </c:pt>
                <c:pt idx="27423">
                  <c:v>42.12890625</c:v>
                </c:pt>
                <c:pt idx="27424">
                  <c:v>-41.87109375</c:v>
                </c:pt>
                <c:pt idx="27425">
                  <c:v>-8.87109375</c:v>
                </c:pt>
                <c:pt idx="27426">
                  <c:v>2.12890625</c:v>
                </c:pt>
                <c:pt idx="27427">
                  <c:v>35.12890625</c:v>
                </c:pt>
                <c:pt idx="27428">
                  <c:v>-25.87109375</c:v>
                </c:pt>
                <c:pt idx="27429">
                  <c:v>-63.87109375</c:v>
                </c:pt>
                <c:pt idx="27430">
                  <c:v>5.12890625</c:v>
                </c:pt>
                <c:pt idx="27431">
                  <c:v>-27.87109375</c:v>
                </c:pt>
                <c:pt idx="27432">
                  <c:v>-5.87109375</c:v>
                </c:pt>
                <c:pt idx="27433">
                  <c:v>-7.87109375</c:v>
                </c:pt>
                <c:pt idx="27434">
                  <c:v>1.12890625</c:v>
                </c:pt>
                <c:pt idx="27435">
                  <c:v>-16.87109375</c:v>
                </c:pt>
                <c:pt idx="27436">
                  <c:v>0.12890625</c:v>
                </c:pt>
                <c:pt idx="27437">
                  <c:v>13.12890625</c:v>
                </c:pt>
                <c:pt idx="27438">
                  <c:v>-31.87109375</c:v>
                </c:pt>
                <c:pt idx="27439">
                  <c:v>-8.87109375</c:v>
                </c:pt>
                <c:pt idx="27440">
                  <c:v>-16.87109375</c:v>
                </c:pt>
                <c:pt idx="27441">
                  <c:v>77.1875</c:v>
                </c:pt>
                <c:pt idx="27442">
                  <c:v>45.1875</c:v>
                </c:pt>
                <c:pt idx="27443">
                  <c:v>52.1875</c:v>
                </c:pt>
                <c:pt idx="27444">
                  <c:v>-0.8125</c:v>
                </c:pt>
                <c:pt idx="27445">
                  <c:v>33.1875</c:v>
                </c:pt>
                <c:pt idx="27446">
                  <c:v>45.1875</c:v>
                </c:pt>
                <c:pt idx="27447">
                  <c:v>-105.8125</c:v>
                </c:pt>
                <c:pt idx="27448">
                  <c:v>70.1875</c:v>
                </c:pt>
                <c:pt idx="27449">
                  <c:v>32.1875</c:v>
                </c:pt>
                <c:pt idx="27450">
                  <c:v>-23.8125</c:v>
                </c:pt>
                <c:pt idx="27451">
                  <c:v>-46.8125</c:v>
                </c:pt>
                <c:pt idx="27452">
                  <c:v>-4.8125</c:v>
                </c:pt>
                <c:pt idx="27453">
                  <c:v>-20.8125</c:v>
                </c:pt>
                <c:pt idx="27454">
                  <c:v>-48.8125</c:v>
                </c:pt>
                <c:pt idx="27455">
                  <c:v>46.1875</c:v>
                </c:pt>
                <c:pt idx="27456">
                  <c:v>-11.8125</c:v>
                </c:pt>
                <c:pt idx="27457">
                  <c:v>31.1875</c:v>
                </c:pt>
                <c:pt idx="27458">
                  <c:v>-63.8125</c:v>
                </c:pt>
                <c:pt idx="27459">
                  <c:v>-34.8125</c:v>
                </c:pt>
                <c:pt idx="27460">
                  <c:v>-44.8125</c:v>
                </c:pt>
                <c:pt idx="27461">
                  <c:v>21.1875</c:v>
                </c:pt>
                <c:pt idx="27462">
                  <c:v>-24.8125</c:v>
                </c:pt>
                <c:pt idx="27463">
                  <c:v>50.1875</c:v>
                </c:pt>
                <c:pt idx="27464">
                  <c:v>1.1875</c:v>
                </c:pt>
                <c:pt idx="27465">
                  <c:v>-26.8125</c:v>
                </c:pt>
                <c:pt idx="27466">
                  <c:v>-38.8125</c:v>
                </c:pt>
                <c:pt idx="27467">
                  <c:v>-24.8125</c:v>
                </c:pt>
                <c:pt idx="27468">
                  <c:v>69.1875</c:v>
                </c:pt>
                <c:pt idx="27469">
                  <c:v>12.1875</c:v>
                </c:pt>
                <c:pt idx="27470">
                  <c:v>-34.8125</c:v>
                </c:pt>
                <c:pt idx="27471">
                  <c:v>64.1875</c:v>
                </c:pt>
                <c:pt idx="27472">
                  <c:v>-58.8125</c:v>
                </c:pt>
                <c:pt idx="27473">
                  <c:v>12.24609375</c:v>
                </c:pt>
                <c:pt idx="27474">
                  <c:v>104.2460938</c:v>
                </c:pt>
                <c:pt idx="27475">
                  <c:v>-22.75390625</c:v>
                </c:pt>
                <c:pt idx="27476">
                  <c:v>-68.75390625</c:v>
                </c:pt>
                <c:pt idx="27477">
                  <c:v>3.24609375</c:v>
                </c:pt>
                <c:pt idx="27478">
                  <c:v>-95.75390625</c:v>
                </c:pt>
                <c:pt idx="27479">
                  <c:v>-4.75390625</c:v>
                </c:pt>
                <c:pt idx="27480">
                  <c:v>4.24609375</c:v>
                </c:pt>
                <c:pt idx="27481">
                  <c:v>147.24609380000001</c:v>
                </c:pt>
                <c:pt idx="27482">
                  <c:v>44.24609375</c:v>
                </c:pt>
                <c:pt idx="27483">
                  <c:v>-26.75390625</c:v>
                </c:pt>
                <c:pt idx="27484">
                  <c:v>98.24609375</c:v>
                </c:pt>
                <c:pt idx="27485">
                  <c:v>36.24609375</c:v>
                </c:pt>
                <c:pt idx="27486">
                  <c:v>85.24609375</c:v>
                </c:pt>
                <c:pt idx="27487">
                  <c:v>-24.75390625</c:v>
                </c:pt>
                <c:pt idx="27488">
                  <c:v>81.24609375</c:v>
                </c:pt>
                <c:pt idx="27489">
                  <c:v>-2.75390625</c:v>
                </c:pt>
                <c:pt idx="27490">
                  <c:v>-107.7539062</c:v>
                </c:pt>
                <c:pt idx="27491">
                  <c:v>-71.05859375</c:v>
                </c:pt>
                <c:pt idx="27492">
                  <c:v>12.94140625</c:v>
                </c:pt>
                <c:pt idx="27493">
                  <c:v>32.94140625</c:v>
                </c:pt>
                <c:pt idx="27494">
                  <c:v>51.94140625</c:v>
                </c:pt>
                <c:pt idx="27495">
                  <c:v>92.94140625</c:v>
                </c:pt>
                <c:pt idx="27496">
                  <c:v>83.94140625</c:v>
                </c:pt>
                <c:pt idx="27497">
                  <c:v>4.94140625</c:v>
                </c:pt>
                <c:pt idx="27498">
                  <c:v>-15.05859375</c:v>
                </c:pt>
                <c:pt idx="27499">
                  <c:v>-54.05859375</c:v>
                </c:pt>
                <c:pt idx="27500">
                  <c:v>-42.05859375</c:v>
                </c:pt>
                <c:pt idx="27501">
                  <c:v>12.94140625</c:v>
                </c:pt>
                <c:pt idx="27502">
                  <c:v>10.94140625</c:v>
                </c:pt>
                <c:pt idx="27503">
                  <c:v>94.94140625</c:v>
                </c:pt>
                <c:pt idx="27504">
                  <c:v>-2.05859375</c:v>
                </c:pt>
                <c:pt idx="27505">
                  <c:v>7.94140625</c:v>
                </c:pt>
                <c:pt idx="27506">
                  <c:v>48.94140625</c:v>
                </c:pt>
                <c:pt idx="27507">
                  <c:v>20.94140625</c:v>
                </c:pt>
                <c:pt idx="27508">
                  <c:v>2.94140625</c:v>
                </c:pt>
                <c:pt idx="27509">
                  <c:v>-5.859375E-2</c:v>
                </c:pt>
                <c:pt idx="27510">
                  <c:v>27.94140625</c:v>
                </c:pt>
                <c:pt idx="27511">
                  <c:v>-49.05859375</c:v>
                </c:pt>
                <c:pt idx="27512">
                  <c:v>-10.05859375</c:v>
                </c:pt>
                <c:pt idx="27513">
                  <c:v>31.94140625</c:v>
                </c:pt>
                <c:pt idx="27514">
                  <c:v>-19.05859375</c:v>
                </c:pt>
                <c:pt idx="27515">
                  <c:v>-17.05859375</c:v>
                </c:pt>
                <c:pt idx="27516">
                  <c:v>14.234375</c:v>
                </c:pt>
                <c:pt idx="27517">
                  <c:v>54.234375</c:v>
                </c:pt>
                <c:pt idx="27518">
                  <c:v>5.234375</c:v>
                </c:pt>
                <c:pt idx="27519">
                  <c:v>101.234375</c:v>
                </c:pt>
                <c:pt idx="27520">
                  <c:v>-20.765625</c:v>
                </c:pt>
                <c:pt idx="27521">
                  <c:v>-64.765625</c:v>
                </c:pt>
                <c:pt idx="27522">
                  <c:v>-0.765625</c:v>
                </c:pt>
                <c:pt idx="27523">
                  <c:v>38.234375</c:v>
                </c:pt>
                <c:pt idx="27524">
                  <c:v>102.234375</c:v>
                </c:pt>
                <c:pt idx="27525">
                  <c:v>-57.765625</c:v>
                </c:pt>
                <c:pt idx="27526">
                  <c:v>59.234375</c:v>
                </c:pt>
                <c:pt idx="27527">
                  <c:v>8.234375</c:v>
                </c:pt>
                <c:pt idx="27528">
                  <c:v>65.234375</c:v>
                </c:pt>
                <c:pt idx="27529">
                  <c:v>-37.765625</c:v>
                </c:pt>
                <c:pt idx="27530">
                  <c:v>-16.765625</c:v>
                </c:pt>
                <c:pt idx="27531">
                  <c:v>-36.765625</c:v>
                </c:pt>
                <c:pt idx="27532">
                  <c:v>3.234375</c:v>
                </c:pt>
                <c:pt idx="27533">
                  <c:v>85.234375</c:v>
                </c:pt>
                <c:pt idx="27534">
                  <c:v>54.234375</c:v>
                </c:pt>
                <c:pt idx="27535">
                  <c:v>46.234375</c:v>
                </c:pt>
                <c:pt idx="27536">
                  <c:v>99.234375</c:v>
                </c:pt>
                <c:pt idx="27537">
                  <c:v>17.234375</c:v>
                </c:pt>
                <c:pt idx="27538">
                  <c:v>89.234375</c:v>
                </c:pt>
                <c:pt idx="27539">
                  <c:v>20.234375</c:v>
                </c:pt>
                <c:pt idx="27540">
                  <c:v>85.234375</c:v>
                </c:pt>
                <c:pt idx="27541">
                  <c:v>85.234375</c:v>
                </c:pt>
                <c:pt idx="27542">
                  <c:v>4.16796875</c:v>
                </c:pt>
                <c:pt idx="27543">
                  <c:v>5.16796875</c:v>
                </c:pt>
                <c:pt idx="27544">
                  <c:v>64.16796875</c:v>
                </c:pt>
                <c:pt idx="27545">
                  <c:v>64.16796875</c:v>
                </c:pt>
                <c:pt idx="27546">
                  <c:v>64.16796875</c:v>
                </c:pt>
                <c:pt idx="27547">
                  <c:v>-19.83203125</c:v>
                </c:pt>
                <c:pt idx="27548">
                  <c:v>-116.8320312</c:v>
                </c:pt>
                <c:pt idx="27549">
                  <c:v>-16.83203125</c:v>
                </c:pt>
                <c:pt idx="27550">
                  <c:v>26.16796875</c:v>
                </c:pt>
                <c:pt idx="27551">
                  <c:v>-59.83203125</c:v>
                </c:pt>
                <c:pt idx="27552">
                  <c:v>9.16796875</c:v>
                </c:pt>
                <c:pt idx="27553">
                  <c:v>2.16796875</c:v>
                </c:pt>
                <c:pt idx="27554">
                  <c:v>-41.83203125</c:v>
                </c:pt>
                <c:pt idx="27555">
                  <c:v>-42.83203125</c:v>
                </c:pt>
                <c:pt idx="27556">
                  <c:v>61.16796875</c:v>
                </c:pt>
                <c:pt idx="27557">
                  <c:v>43.16796875</c:v>
                </c:pt>
                <c:pt idx="27558">
                  <c:v>1.16796875</c:v>
                </c:pt>
                <c:pt idx="27559">
                  <c:v>48.16796875</c:v>
                </c:pt>
                <c:pt idx="27560">
                  <c:v>72.16796875</c:v>
                </c:pt>
                <c:pt idx="27561">
                  <c:v>69.16796875</c:v>
                </c:pt>
                <c:pt idx="27562">
                  <c:v>58.12890625</c:v>
                </c:pt>
                <c:pt idx="27563">
                  <c:v>-3.87109375</c:v>
                </c:pt>
                <c:pt idx="27564">
                  <c:v>78.12890625</c:v>
                </c:pt>
                <c:pt idx="27565">
                  <c:v>-4.87109375</c:v>
                </c:pt>
                <c:pt idx="27566">
                  <c:v>-39.87109375</c:v>
                </c:pt>
                <c:pt idx="27567">
                  <c:v>-63.87109375</c:v>
                </c:pt>
                <c:pt idx="27568">
                  <c:v>-44.87109375</c:v>
                </c:pt>
                <c:pt idx="27569">
                  <c:v>1.12890625</c:v>
                </c:pt>
                <c:pt idx="27570">
                  <c:v>91.12890625</c:v>
                </c:pt>
                <c:pt idx="27571">
                  <c:v>-72.87109375</c:v>
                </c:pt>
                <c:pt idx="27572">
                  <c:v>-41.87109375</c:v>
                </c:pt>
                <c:pt idx="27573">
                  <c:v>-52.87109375</c:v>
                </c:pt>
                <c:pt idx="27574">
                  <c:v>56.12890625</c:v>
                </c:pt>
                <c:pt idx="27575">
                  <c:v>63.12890625</c:v>
                </c:pt>
                <c:pt idx="27576">
                  <c:v>-0.87109375</c:v>
                </c:pt>
                <c:pt idx="27577">
                  <c:v>-45.87109375</c:v>
                </c:pt>
                <c:pt idx="27578">
                  <c:v>59.12890625</c:v>
                </c:pt>
                <c:pt idx="27579">
                  <c:v>-18.87109375</c:v>
                </c:pt>
                <c:pt idx="27580">
                  <c:v>98.12890625</c:v>
                </c:pt>
                <c:pt idx="27581">
                  <c:v>-13.87109375</c:v>
                </c:pt>
                <c:pt idx="27582">
                  <c:v>-0.87109375</c:v>
                </c:pt>
                <c:pt idx="27583">
                  <c:v>3.33984375</c:v>
                </c:pt>
                <c:pt idx="27584">
                  <c:v>34.33984375</c:v>
                </c:pt>
                <c:pt idx="27585">
                  <c:v>-32.66015625</c:v>
                </c:pt>
                <c:pt idx="27586">
                  <c:v>53.33984375</c:v>
                </c:pt>
                <c:pt idx="27587">
                  <c:v>-35.66015625</c:v>
                </c:pt>
                <c:pt idx="27588">
                  <c:v>-2.66015625</c:v>
                </c:pt>
                <c:pt idx="27589">
                  <c:v>23.33984375</c:v>
                </c:pt>
                <c:pt idx="27590">
                  <c:v>30.33984375</c:v>
                </c:pt>
                <c:pt idx="27591">
                  <c:v>-5.66015625</c:v>
                </c:pt>
                <c:pt idx="27592">
                  <c:v>19.33984375</c:v>
                </c:pt>
                <c:pt idx="27593">
                  <c:v>35.33984375</c:v>
                </c:pt>
                <c:pt idx="27594">
                  <c:v>73.33984375</c:v>
                </c:pt>
                <c:pt idx="27595">
                  <c:v>54.33984375</c:v>
                </c:pt>
                <c:pt idx="27596">
                  <c:v>39.33984375</c:v>
                </c:pt>
                <c:pt idx="27597">
                  <c:v>-16.66015625</c:v>
                </c:pt>
                <c:pt idx="27598">
                  <c:v>-20.66015625</c:v>
                </c:pt>
                <c:pt idx="27599">
                  <c:v>-68.66015625</c:v>
                </c:pt>
                <c:pt idx="27600">
                  <c:v>-4.66015625</c:v>
                </c:pt>
                <c:pt idx="27601">
                  <c:v>-43.66015625</c:v>
                </c:pt>
                <c:pt idx="27602">
                  <c:v>-4.66015625</c:v>
                </c:pt>
                <c:pt idx="27603">
                  <c:v>4.33984375</c:v>
                </c:pt>
                <c:pt idx="27604">
                  <c:v>-43.66015625</c:v>
                </c:pt>
                <c:pt idx="27605">
                  <c:v>40.33984375</c:v>
                </c:pt>
                <c:pt idx="27606">
                  <c:v>-34.66015625</c:v>
                </c:pt>
                <c:pt idx="27607">
                  <c:v>32.33984375</c:v>
                </c:pt>
                <c:pt idx="27608">
                  <c:v>73.33984375</c:v>
                </c:pt>
                <c:pt idx="27609">
                  <c:v>26.33984375</c:v>
                </c:pt>
                <c:pt idx="27610">
                  <c:v>-27.66015625</c:v>
                </c:pt>
                <c:pt idx="27611">
                  <c:v>18.12890625</c:v>
                </c:pt>
                <c:pt idx="27612">
                  <c:v>71.12890625</c:v>
                </c:pt>
                <c:pt idx="27613">
                  <c:v>-7.87109375</c:v>
                </c:pt>
                <c:pt idx="27614">
                  <c:v>48.12890625</c:v>
                </c:pt>
                <c:pt idx="27615">
                  <c:v>-6.87109375</c:v>
                </c:pt>
                <c:pt idx="27616">
                  <c:v>54.12890625</c:v>
                </c:pt>
                <c:pt idx="27617">
                  <c:v>50.12890625</c:v>
                </c:pt>
                <c:pt idx="27618">
                  <c:v>45.12890625</c:v>
                </c:pt>
                <c:pt idx="27619">
                  <c:v>-31.87109375</c:v>
                </c:pt>
                <c:pt idx="27620">
                  <c:v>78.12890625</c:v>
                </c:pt>
                <c:pt idx="27621">
                  <c:v>-52.87109375</c:v>
                </c:pt>
                <c:pt idx="27622">
                  <c:v>-23.87109375</c:v>
                </c:pt>
                <c:pt idx="27623">
                  <c:v>-29.87109375</c:v>
                </c:pt>
                <c:pt idx="27624">
                  <c:v>1.12890625</c:v>
                </c:pt>
                <c:pt idx="27625">
                  <c:v>116.1289062</c:v>
                </c:pt>
                <c:pt idx="27626">
                  <c:v>-3.87109375</c:v>
                </c:pt>
                <c:pt idx="27627">
                  <c:v>-58.87109375</c:v>
                </c:pt>
                <c:pt idx="27628">
                  <c:v>76.12890625</c:v>
                </c:pt>
                <c:pt idx="27629">
                  <c:v>-7.87109375</c:v>
                </c:pt>
                <c:pt idx="27630">
                  <c:v>71.12890625</c:v>
                </c:pt>
                <c:pt idx="27631">
                  <c:v>64.12890625</c:v>
                </c:pt>
                <c:pt idx="27632">
                  <c:v>56.12890625</c:v>
                </c:pt>
                <c:pt idx="27633">
                  <c:v>-22.87109375</c:v>
                </c:pt>
                <c:pt idx="27634">
                  <c:v>-77.87109375</c:v>
                </c:pt>
                <c:pt idx="27635">
                  <c:v>30.12890625</c:v>
                </c:pt>
                <c:pt idx="27636">
                  <c:v>8.1875</c:v>
                </c:pt>
                <c:pt idx="27637">
                  <c:v>61.1875</c:v>
                </c:pt>
                <c:pt idx="27638">
                  <c:v>14.1875</c:v>
                </c:pt>
                <c:pt idx="27639">
                  <c:v>-13.8125</c:v>
                </c:pt>
                <c:pt idx="27640">
                  <c:v>9.1875</c:v>
                </c:pt>
                <c:pt idx="27641">
                  <c:v>67.1875</c:v>
                </c:pt>
                <c:pt idx="27642">
                  <c:v>-32.8125</c:v>
                </c:pt>
                <c:pt idx="27643">
                  <c:v>-3.8125</c:v>
                </c:pt>
                <c:pt idx="27644">
                  <c:v>-21.8125</c:v>
                </c:pt>
                <c:pt idx="27645">
                  <c:v>34.1875</c:v>
                </c:pt>
                <c:pt idx="27646">
                  <c:v>62.1875</c:v>
                </c:pt>
                <c:pt idx="27647">
                  <c:v>-14.8125</c:v>
                </c:pt>
                <c:pt idx="27648">
                  <c:v>-0.8125</c:v>
                </c:pt>
                <c:pt idx="27649">
                  <c:v>-50.8125</c:v>
                </c:pt>
                <c:pt idx="27650">
                  <c:v>32.1875</c:v>
                </c:pt>
                <c:pt idx="27651">
                  <c:v>54.1875</c:v>
                </c:pt>
                <c:pt idx="27652">
                  <c:v>-11.8125</c:v>
                </c:pt>
                <c:pt idx="27653">
                  <c:v>-9.8125</c:v>
                </c:pt>
                <c:pt idx="27654">
                  <c:v>37.1875</c:v>
                </c:pt>
                <c:pt idx="27655">
                  <c:v>-5.8125</c:v>
                </c:pt>
                <c:pt idx="27656">
                  <c:v>27.1875</c:v>
                </c:pt>
                <c:pt idx="27657">
                  <c:v>14.24609375</c:v>
                </c:pt>
                <c:pt idx="27658">
                  <c:v>2.24609375</c:v>
                </c:pt>
                <c:pt idx="27659">
                  <c:v>-13.75390625</c:v>
                </c:pt>
                <c:pt idx="27660">
                  <c:v>19.24609375</c:v>
                </c:pt>
                <c:pt idx="27661">
                  <c:v>-13.75390625</c:v>
                </c:pt>
                <c:pt idx="27662">
                  <c:v>-46.75390625</c:v>
                </c:pt>
                <c:pt idx="27663">
                  <c:v>-52.75390625</c:v>
                </c:pt>
                <c:pt idx="27664">
                  <c:v>44.24609375</c:v>
                </c:pt>
                <c:pt idx="27665">
                  <c:v>7.24609375</c:v>
                </c:pt>
                <c:pt idx="27666">
                  <c:v>-14.75390625</c:v>
                </c:pt>
                <c:pt idx="27667">
                  <c:v>-32.75390625</c:v>
                </c:pt>
                <c:pt idx="27668">
                  <c:v>-28.75390625</c:v>
                </c:pt>
                <c:pt idx="27669">
                  <c:v>-75.75390625</c:v>
                </c:pt>
                <c:pt idx="27670">
                  <c:v>-28.75390625</c:v>
                </c:pt>
                <c:pt idx="27671">
                  <c:v>63.24609375</c:v>
                </c:pt>
                <c:pt idx="27672">
                  <c:v>33.24609375</c:v>
                </c:pt>
                <c:pt idx="27673">
                  <c:v>46.24609375</c:v>
                </c:pt>
                <c:pt idx="27674">
                  <c:v>65.24609375</c:v>
                </c:pt>
                <c:pt idx="27675">
                  <c:v>5.24609375</c:v>
                </c:pt>
                <c:pt idx="27676">
                  <c:v>-5.75390625</c:v>
                </c:pt>
                <c:pt idx="27677">
                  <c:v>-37.75390625</c:v>
                </c:pt>
                <c:pt idx="27678">
                  <c:v>-90.75390625</c:v>
                </c:pt>
                <c:pt idx="27679">
                  <c:v>-36.75390625</c:v>
                </c:pt>
                <c:pt idx="27680">
                  <c:v>52.24609375</c:v>
                </c:pt>
                <c:pt idx="27681">
                  <c:v>-5.75390625</c:v>
                </c:pt>
                <c:pt idx="27682">
                  <c:v>-7.05859375</c:v>
                </c:pt>
                <c:pt idx="27683">
                  <c:v>17.94140625</c:v>
                </c:pt>
                <c:pt idx="27684">
                  <c:v>-52.05859375</c:v>
                </c:pt>
                <c:pt idx="27685">
                  <c:v>19.94140625</c:v>
                </c:pt>
                <c:pt idx="27686">
                  <c:v>48.94140625</c:v>
                </c:pt>
                <c:pt idx="27687">
                  <c:v>99.94140625</c:v>
                </c:pt>
                <c:pt idx="27688">
                  <c:v>36.94140625</c:v>
                </c:pt>
                <c:pt idx="27689">
                  <c:v>60.94140625</c:v>
                </c:pt>
                <c:pt idx="27690">
                  <c:v>25.94140625</c:v>
                </c:pt>
                <c:pt idx="27691">
                  <c:v>29.94140625</c:v>
                </c:pt>
                <c:pt idx="27692">
                  <c:v>-45.05859375</c:v>
                </c:pt>
                <c:pt idx="27693">
                  <c:v>43.94140625</c:v>
                </c:pt>
                <c:pt idx="27694">
                  <c:v>-74.05859375</c:v>
                </c:pt>
                <c:pt idx="27695">
                  <c:v>-48.05859375</c:v>
                </c:pt>
                <c:pt idx="27696">
                  <c:v>47.94140625</c:v>
                </c:pt>
                <c:pt idx="27697">
                  <c:v>-73.05859375</c:v>
                </c:pt>
                <c:pt idx="27698">
                  <c:v>46.94140625</c:v>
                </c:pt>
                <c:pt idx="27699">
                  <c:v>66.94140625</c:v>
                </c:pt>
                <c:pt idx="27700">
                  <c:v>17.94140625</c:v>
                </c:pt>
                <c:pt idx="27701">
                  <c:v>-55.05859375</c:v>
                </c:pt>
                <c:pt idx="27702">
                  <c:v>-27.05859375</c:v>
                </c:pt>
                <c:pt idx="27703">
                  <c:v>-41.05859375</c:v>
                </c:pt>
                <c:pt idx="27704">
                  <c:v>-2.05859375</c:v>
                </c:pt>
                <c:pt idx="27705">
                  <c:v>-16.05859375</c:v>
                </c:pt>
                <c:pt idx="27706">
                  <c:v>-60.05859375</c:v>
                </c:pt>
                <c:pt idx="27707">
                  <c:v>-1.05859375</c:v>
                </c:pt>
                <c:pt idx="27708">
                  <c:v>70.94140625</c:v>
                </c:pt>
                <c:pt idx="27709">
                  <c:v>-6.05859375</c:v>
                </c:pt>
                <c:pt idx="27710">
                  <c:v>-33.05859375</c:v>
                </c:pt>
                <c:pt idx="27711">
                  <c:v>62.94140625</c:v>
                </c:pt>
                <c:pt idx="27712">
                  <c:v>-39.05859375</c:v>
                </c:pt>
                <c:pt idx="27713">
                  <c:v>-5.05859375</c:v>
                </c:pt>
                <c:pt idx="27714">
                  <c:v>15.94140625</c:v>
                </c:pt>
                <c:pt idx="27715">
                  <c:v>-53.05859375</c:v>
                </c:pt>
                <c:pt idx="27716">
                  <c:v>37.234375</c:v>
                </c:pt>
                <c:pt idx="27717">
                  <c:v>-28.765625</c:v>
                </c:pt>
                <c:pt idx="27718">
                  <c:v>103.234375</c:v>
                </c:pt>
                <c:pt idx="27719">
                  <c:v>35.234375</c:v>
                </c:pt>
                <c:pt idx="27720">
                  <c:v>5.234375</c:v>
                </c:pt>
                <c:pt idx="27721">
                  <c:v>-2.765625</c:v>
                </c:pt>
                <c:pt idx="27722">
                  <c:v>-12.765625</c:v>
                </c:pt>
                <c:pt idx="27723">
                  <c:v>1.234375</c:v>
                </c:pt>
                <c:pt idx="27724">
                  <c:v>27.234375</c:v>
                </c:pt>
                <c:pt idx="27725">
                  <c:v>22.234375</c:v>
                </c:pt>
                <c:pt idx="27726">
                  <c:v>25.234375</c:v>
                </c:pt>
                <c:pt idx="27727">
                  <c:v>-26.765625</c:v>
                </c:pt>
                <c:pt idx="27728">
                  <c:v>5.234375</c:v>
                </c:pt>
                <c:pt idx="27729">
                  <c:v>49.234375</c:v>
                </c:pt>
                <c:pt idx="27730">
                  <c:v>55.234375</c:v>
                </c:pt>
                <c:pt idx="27731">
                  <c:v>40.234375</c:v>
                </c:pt>
                <c:pt idx="27732">
                  <c:v>16.234375</c:v>
                </c:pt>
                <c:pt idx="27733">
                  <c:v>54.16796875</c:v>
                </c:pt>
                <c:pt idx="27734">
                  <c:v>14.16796875</c:v>
                </c:pt>
                <c:pt idx="27735">
                  <c:v>33.16796875</c:v>
                </c:pt>
                <c:pt idx="27736">
                  <c:v>-10.83203125</c:v>
                </c:pt>
                <c:pt idx="27737">
                  <c:v>27.16796875</c:v>
                </c:pt>
                <c:pt idx="27738">
                  <c:v>-99.83203125</c:v>
                </c:pt>
                <c:pt idx="27739">
                  <c:v>-19.83203125</c:v>
                </c:pt>
                <c:pt idx="27740">
                  <c:v>-62.83203125</c:v>
                </c:pt>
                <c:pt idx="27741">
                  <c:v>-17.83203125</c:v>
                </c:pt>
                <c:pt idx="27742">
                  <c:v>-67.83203125</c:v>
                </c:pt>
                <c:pt idx="27743">
                  <c:v>-16.83203125</c:v>
                </c:pt>
                <c:pt idx="27744">
                  <c:v>10.16796875</c:v>
                </c:pt>
                <c:pt idx="27745">
                  <c:v>-21.83203125</c:v>
                </c:pt>
                <c:pt idx="27746">
                  <c:v>2.16796875</c:v>
                </c:pt>
                <c:pt idx="27747">
                  <c:v>34.16796875</c:v>
                </c:pt>
                <c:pt idx="27748">
                  <c:v>10.16796875</c:v>
                </c:pt>
                <c:pt idx="27749">
                  <c:v>13.16796875</c:v>
                </c:pt>
                <c:pt idx="27750">
                  <c:v>108.1679688</c:v>
                </c:pt>
                <c:pt idx="27751">
                  <c:v>-68.83203125</c:v>
                </c:pt>
                <c:pt idx="27752">
                  <c:v>42.12890625</c:v>
                </c:pt>
                <c:pt idx="27753">
                  <c:v>48.12890625</c:v>
                </c:pt>
                <c:pt idx="27754">
                  <c:v>-19.87109375</c:v>
                </c:pt>
                <c:pt idx="27755">
                  <c:v>-73.87109375</c:v>
                </c:pt>
                <c:pt idx="27756">
                  <c:v>61.12890625</c:v>
                </c:pt>
                <c:pt idx="27757">
                  <c:v>-49.87109375</c:v>
                </c:pt>
                <c:pt idx="27758">
                  <c:v>-29.87109375</c:v>
                </c:pt>
                <c:pt idx="27759">
                  <c:v>-30.87109375</c:v>
                </c:pt>
                <c:pt idx="27760">
                  <c:v>37.12890625</c:v>
                </c:pt>
                <c:pt idx="27761">
                  <c:v>5.12890625</c:v>
                </c:pt>
                <c:pt idx="27762">
                  <c:v>10.12890625</c:v>
                </c:pt>
                <c:pt idx="27763">
                  <c:v>38.12890625</c:v>
                </c:pt>
                <c:pt idx="27764">
                  <c:v>-42.87109375</c:v>
                </c:pt>
                <c:pt idx="27765">
                  <c:v>-32.87109375</c:v>
                </c:pt>
                <c:pt idx="27766">
                  <c:v>-71.87109375</c:v>
                </c:pt>
                <c:pt idx="27767">
                  <c:v>-82.87109375</c:v>
                </c:pt>
                <c:pt idx="27768">
                  <c:v>105.1289062</c:v>
                </c:pt>
                <c:pt idx="27769">
                  <c:v>16.12890625</c:v>
                </c:pt>
                <c:pt idx="27770">
                  <c:v>23.12890625</c:v>
                </c:pt>
                <c:pt idx="27771">
                  <c:v>-43.87109375</c:v>
                </c:pt>
                <c:pt idx="27772">
                  <c:v>68.12890625</c:v>
                </c:pt>
                <c:pt idx="27773">
                  <c:v>-13.87109375</c:v>
                </c:pt>
                <c:pt idx="27774">
                  <c:v>3.12890625</c:v>
                </c:pt>
                <c:pt idx="27775">
                  <c:v>49.12890625</c:v>
                </c:pt>
                <c:pt idx="27776">
                  <c:v>-23.87109375</c:v>
                </c:pt>
                <c:pt idx="27777">
                  <c:v>-54.87109375</c:v>
                </c:pt>
                <c:pt idx="27778">
                  <c:v>9.12890625</c:v>
                </c:pt>
                <c:pt idx="27779">
                  <c:v>-21.87109375</c:v>
                </c:pt>
                <c:pt idx="27780">
                  <c:v>56.33984375</c:v>
                </c:pt>
                <c:pt idx="27781">
                  <c:v>52.33984375</c:v>
                </c:pt>
                <c:pt idx="27782">
                  <c:v>49.33984375</c:v>
                </c:pt>
                <c:pt idx="27783">
                  <c:v>107.3398438</c:v>
                </c:pt>
                <c:pt idx="27784">
                  <c:v>23.33984375</c:v>
                </c:pt>
                <c:pt idx="27785">
                  <c:v>42.33984375</c:v>
                </c:pt>
                <c:pt idx="27786">
                  <c:v>46.33984375</c:v>
                </c:pt>
                <c:pt idx="27787">
                  <c:v>-33.66015625</c:v>
                </c:pt>
                <c:pt idx="27788">
                  <c:v>11.33984375</c:v>
                </c:pt>
                <c:pt idx="27789">
                  <c:v>-8.66015625</c:v>
                </c:pt>
                <c:pt idx="27790">
                  <c:v>75.33984375</c:v>
                </c:pt>
                <c:pt idx="27791">
                  <c:v>-25.66015625</c:v>
                </c:pt>
                <c:pt idx="27792">
                  <c:v>-68.66015625</c:v>
                </c:pt>
                <c:pt idx="27793">
                  <c:v>7.33984375</c:v>
                </c:pt>
                <c:pt idx="27794">
                  <c:v>103.3398438</c:v>
                </c:pt>
                <c:pt idx="27795">
                  <c:v>-18.66015625</c:v>
                </c:pt>
                <c:pt idx="27796">
                  <c:v>16.33984375</c:v>
                </c:pt>
                <c:pt idx="27797">
                  <c:v>27.33984375</c:v>
                </c:pt>
                <c:pt idx="27798">
                  <c:v>-58.66015625</c:v>
                </c:pt>
                <c:pt idx="27799">
                  <c:v>-51.66015625</c:v>
                </c:pt>
                <c:pt idx="27800">
                  <c:v>77.33984375</c:v>
                </c:pt>
                <c:pt idx="27801">
                  <c:v>27.33984375</c:v>
                </c:pt>
                <c:pt idx="27802">
                  <c:v>-1.66015625</c:v>
                </c:pt>
                <c:pt idx="27803">
                  <c:v>24.33984375</c:v>
                </c:pt>
                <c:pt idx="27804">
                  <c:v>101.3398438</c:v>
                </c:pt>
                <c:pt idx="27805">
                  <c:v>4.33984375</c:v>
                </c:pt>
                <c:pt idx="27806">
                  <c:v>-28.66015625</c:v>
                </c:pt>
                <c:pt idx="27807">
                  <c:v>89.33984375</c:v>
                </c:pt>
                <c:pt idx="27808">
                  <c:v>136.33984380000001</c:v>
                </c:pt>
                <c:pt idx="27809">
                  <c:v>-27.66015625</c:v>
                </c:pt>
                <c:pt idx="27810">
                  <c:v>-24.66015625</c:v>
                </c:pt>
                <c:pt idx="27811">
                  <c:v>-14.66015625</c:v>
                </c:pt>
                <c:pt idx="27812">
                  <c:v>18.12890625</c:v>
                </c:pt>
                <c:pt idx="27813">
                  <c:v>-4.87109375</c:v>
                </c:pt>
                <c:pt idx="27814">
                  <c:v>-46.87109375</c:v>
                </c:pt>
                <c:pt idx="27815">
                  <c:v>34.12890625</c:v>
                </c:pt>
                <c:pt idx="27816">
                  <c:v>-21.87109375</c:v>
                </c:pt>
                <c:pt idx="27817">
                  <c:v>76.12890625</c:v>
                </c:pt>
                <c:pt idx="27818">
                  <c:v>12.12890625</c:v>
                </c:pt>
                <c:pt idx="27819">
                  <c:v>5.12890625</c:v>
                </c:pt>
                <c:pt idx="27820">
                  <c:v>29.12890625</c:v>
                </c:pt>
                <c:pt idx="27821">
                  <c:v>-6.87109375</c:v>
                </c:pt>
                <c:pt idx="27822">
                  <c:v>64.12890625</c:v>
                </c:pt>
                <c:pt idx="27823">
                  <c:v>38.12890625</c:v>
                </c:pt>
                <c:pt idx="27824">
                  <c:v>50.12890625</c:v>
                </c:pt>
                <c:pt idx="27825">
                  <c:v>-9.87109375</c:v>
                </c:pt>
                <c:pt idx="27826">
                  <c:v>15.12890625</c:v>
                </c:pt>
                <c:pt idx="27827">
                  <c:v>39.12890625</c:v>
                </c:pt>
                <c:pt idx="27828">
                  <c:v>-25.87109375</c:v>
                </c:pt>
                <c:pt idx="27829">
                  <c:v>49.12890625</c:v>
                </c:pt>
                <c:pt idx="27830">
                  <c:v>-92.87109375</c:v>
                </c:pt>
                <c:pt idx="27831">
                  <c:v>-48.8125</c:v>
                </c:pt>
                <c:pt idx="27832">
                  <c:v>-57.8125</c:v>
                </c:pt>
                <c:pt idx="27833">
                  <c:v>98.1875</c:v>
                </c:pt>
                <c:pt idx="27834">
                  <c:v>62.1875</c:v>
                </c:pt>
                <c:pt idx="27835">
                  <c:v>-24.8125</c:v>
                </c:pt>
                <c:pt idx="27836">
                  <c:v>-86.8125</c:v>
                </c:pt>
                <c:pt idx="27837">
                  <c:v>45.1875</c:v>
                </c:pt>
                <c:pt idx="27838">
                  <c:v>-25.8125</c:v>
                </c:pt>
                <c:pt idx="27839">
                  <c:v>-0.8125</c:v>
                </c:pt>
                <c:pt idx="27840">
                  <c:v>91.1875</c:v>
                </c:pt>
                <c:pt idx="27841">
                  <c:v>-29.8125</c:v>
                </c:pt>
                <c:pt idx="27842">
                  <c:v>70.1875</c:v>
                </c:pt>
                <c:pt idx="27843">
                  <c:v>-33.8125</c:v>
                </c:pt>
                <c:pt idx="27844">
                  <c:v>-39.8125</c:v>
                </c:pt>
                <c:pt idx="27845">
                  <c:v>-38.8125</c:v>
                </c:pt>
                <c:pt idx="27846">
                  <c:v>79.1875</c:v>
                </c:pt>
                <c:pt idx="27847">
                  <c:v>64.1875</c:v>
                </c:pt>
                <c:pt idx="27848">
                  <c:v>-2.8125</c:v>
                </c:pt>
                <c:pt idx="27849">
                  <c:v>-6.8125</c:v>
                </c:pt>
                <c:pt idx="27850">
                  <c:v>-86.8125</c:v>
                </c:pt>
                <c:pt idx="27851">
                  <c:v>30.1875</c:v>
                </c:pt>
                <c:pt idx="27852">
                  <c:v>-12.8125</c:v>
                </c:pt>
                <c:pt idx="27853">
                  <c:v>54.1875</c:v>
                </c:pt>
                <c:pt idx="27854">
                  <c:v>46.1875</c:v>
                </c:pt>
                <c:pt idx="27855">
                  <c:v>15.1875</c:v>
                </c:pt>
                <c:pt idx="27856">
                  <c:v>28.1875</c:v>
                </c:pt>
                <c:pt idx="27857">
                  <c:v>39.1875</c:v>
                </c:pt>
                <c:pt idx="27858">
                  <c:v>48.1875</c:v>
                </c:pt>
                <c:pt idx="27859">
                  <c:v>14.1875</c:v>
                </c:pt>
                <c:pt idx="27860">
                  <c:v>-26.8125</c:v>
                </c:pt>
                <c:pt idx="27861">
                  <c:v>-26.8125</c:v>
                </c:pt>
                <c:pt idx="27862">
                  <c:v>-20.8125</c:v>
                </c:pt>
                <c:pt idx="27863">
                  <c:v>9.1875</c:v>
                </c:pt>
                <c:pt idx="27864">
                  <c:v>18.1875</c:v>
                </c:pt>
                <c:pt idx="27865">
                  <c:v>83.1875</c:v>
                </c:pt>
                <c:pt idx="27866">
                  <c:v>11.1875</c:v>
                </c:pt>
                <c:pt idx="27867">
                  <c:v>-39.8125</c:v>
                </c:pt>
                <c:pt idx="27868">
                  <c:v>-34.8125</c:v>
                </c:pt>
                <c:pt idx="27869">
                  <c:v>12.1875</c:v>
                </c:pt>
                <c:pt idx="27870">
                  <c:v>-25.8125</c:v>
                </c:pt>
                <c:pt idx="27871">
                  <c:v>-31.8125</c:v>
                </c:pt>
                <c:pt idx="27872">
                  <c:v>29.1875</c:v>
                </c:pt>
                <c:pt idx="27873">
                  <c:v>-22.8125</c:v>
                </c:pt>
                <c:pt idx="27874">
                  <c:v>42.24609375</c:v>
                </c:pt>
                <c:pt idx="27875">
                  <c:v>-10.75390625</c:v>
                </c:pt>
                <c:pt idx="27876">
                  <c:v>2.24609375</c:v>
                </c:pt>
                <c:pt idx="27877">
                  <c:v>-20.75390625</c:v>
                </c:pt>
                <c:pt idx="27878">
                  <c:v>48.24609375</c:v>
                </c:pt>
                <c:pt idx="27879">
                  <c:v>75.24609375</c:v>
                </c:pt>
                <c:pt idx="27880">
                  <c:v>-47.75390625</c:v>
                </c:pt>
                <c:pt idx="27881">
                  <c:v>50.24609375</c:v>
                </c:pt>
                <c:pt idx="27882">
                  <c:v>54.24609375</c:v>
                </c:pt>
                <c:pt idx="27883">
                  <c:v>19.24609375</c:v>
                </c:pt>
                <c:pt idx="27884">
                  <c:v>6.24609375</c:v>
                </c:pt>
                <c:pt idx="27885">
                  <c:v>83.24609375</c:v>
                </c:pt>
                <c:pt idx="27886">
                  <c:v>48.24609375</c:v>
                </c:pt>
                <c:pt idx="27887">
                  <c:v>37.24609375</c:v>
                </c:pt>
                <c:pt idx="27888">
                  <c:v>99.24609375</c:v>
                </c:pt>
                <c:pt idx="27889">
                  <c:v>31.24609375</c:v>
                </c:pt>
                <c:pt idx="27890">
                  <c:v>-28.75390625</c:v>
                </c:pt>
                <c:pt idx="27891">
                  <c:v>43.24609375</c:v>
                </c:pt>
                <c:pt idx="27892">
                  <c:v>-6.75390625</c:v>
                </c:pt>
                <c:pt idx="27893">
                  <c:v>59.24609375</c:v>
                </c:pt>
                <c:pt idx="27894">
                  <c:v>-0.75390625</c:v>
                </c:pt>
                <c:pt idx="27895">
                  <c:v>5.24609375</c:v>
                </c:pt>
                <c:pt idx="27896">
                  <c:v>-13.05859375</c:v>
                </c:pt>
                <c:pt idx="27897">
                  <c:v>-49.05859375</c:v>
                </c:pt>
                <c:pt idx="27898">
                  <c:v>-4.05859375</c:v>
                </c:pt>
                <c:pt idx="27899">
                  <c:v>-13.05859375</c:v>
                </c:pt>
                <c:pt idx="27900">
                  <c:v>78.94140625</c:v>
                </c:pt>
                <c:pt idx="27901">
                  <c:v>-26.05859375</c:v>
                </c:pt>
                <c:pt idx="27902">
                  <c:v>26.94140625</c:v>
                </c:pt>
                <c:pt idx="27903">
                  <c:v>-14.05859375</c:v>
                </c:pt>
                <c:pt idx="27904">
                  <c:v>-55.05859375</c:v>
                </c:pt>
                <c:pt idx="27905">
                  <c:v>21.94140625</c:v>
                </c:pt>
                <c:pt idx="27906">
                  <c:v>-9.05859375</c:v>
                </c:pt>
                <c:pt idx="27907">
                  <c:v>2.94140625</c:v>
                </c:pt>
                <c:pt idx="27908">
                  <c:v>10.94140625</c:v>
                </c:pt>
                <c:pt idx="27909">
                  <c:v>-34.05859375</c:v>
                </c:pt>
                <c:pt idx="27910">
                  <c:v>42.94140625</c:v>
                </c:pt>
                <c:pt idx="27911">
                  <c:v>37.94140625</c:v>
                </c:pt>
                <c:pt idx="27912">
                  <c:v>44.94140625</c:v>
                </c:pt>
                <c:pt idx="27913">
                  <c:v>33.94140625</c:v>
                </c:pt>
                <c:pt idx="27914">
                  <c:v>-14.05859375</c:v>
                </c:pt>
                <c:pt idx="27915">
                  <c:v>-76.05859375</c:v>
                </c:pt>
                <c:pt idx="27916">
                  <c:v>-63.05859375</c:v>
                </c:pt>
                <c:pt idx="27917">
                  <c:v>107.9414062</c:v>
                </c:pt>
                <c:pt idx="27918">
                  <c:v>-64.05859375</c:v>
                </c:pt>
                <c:pt idx="27919">
                  <c:v>2.234375</c:v>
                </c:pt>
                <c:pt idx="27920">
                  <c:v>-54.765625</c:v>
                </c:pt>
                <c:pt idx="27921">
                  <c:v>-25.765625</c:v>
                </c:pt>
                <c:pt idx="27922">
                  <c:v>-51.765625</c:v>
                </c:pt>
                <c:pt idx="27923">
                  <c:v>45.234375</c:v>
                </c:pt>
                <c:pt idx="27924">
                  <c:v>24.234375</c:v>
                </c:pt>
                <c:pt idx="27925">
                  <c:v>-7.765625</c:v>
                </c:pt>
                <c:pt idx="27926">
                  <c:v>98.234375</c:v>
                </c:pt>
                <c:pt idx="27927">
                  <c:v>49.234375</c:v>
                </c:pt>
                <c:pt idx="27928">
                  <c:v>-52.765625</c:v>
                </c:pt>
                <c:pt idx="27929">
                  <c:v>57.234375</c:v>
                </c:pt>
                <c:pt idx="27930">
                  <c:v>3.234375</c:v>
                </c:pt>
                <c:pt idx="27931">
                  <c:v>-10.765625</c:v>
                </c:pt>
                <c:pt idx="27932">
                  <c:v>-20.765625</c:v>
                </c:pt>
                <c:pt idx="27933">
                  <c:v>-89.765625</c:v>
                </c:pt>
                <c:pt idx="27934">
                  <c:v>-61.765625</c:v>
                </c:pt>
                <c:pt idx="27935">
                  <c:v>41.234375</c:v>
                </c:pt>
                <c:pt idx="27936">
                  <c:v>8.234375</c:v>
                </c:pt>
                <c:pt idx="27937">
                  <c:v>60.234375</c:v>
                </c:pt>
                <c:pt idx="27938">
                  <c:v>-3.765625</c:v>
                </c:pt>
                <c:pt idx="27939">
                  <c:v>27.234375</c:v>
                </c:pt>
                <c:pt idx="27940">
                  <c:v>34.234375</c:v>
                </c:pt>
                <c:pt idx="27941">
                  <c:v>2.234375</c:v>
                </c:pt>
                <c:pt idx="27942">
                  <c:v>-57.765625</c:v>
                </c:pt>
                <c:pt idx="27943">
                  <c:v>1.234375</c:v>
                </c:pt>
                <c:pt idx="27944">
                  <c:v>-16.83203125</c:v>
                </c:pt>
                <c:pt idx="27945">
                  <c:v>-70.83203125</c:v>
                </c:pt>
                <c:pt idx="27946">
                  <c:v>38.16796875</c:v>
                </c:pt>
                <c:pt idx="27947">
                  <c:v>109.1679688</c:v>
                </c:pt>
                <c:pt idx="27948">
                  <c:v>-9.83203125</c:v>
                </c:pt>
                <c:pt idx="27949">
                  <c:v>-39.83203125</c:v>
                </c:pt>
                <c:pt idx="27950">
                  <c:v>51.16796875</c:v>
                </c:pt>
                <c:pt idx="27951">
                  <c:v>-99.83203125</c:v>
                </c:pt>
                <c:pt idx="27952">
                  <c:v>-16.83203125</c:v>
                </c:pt>
                <c:pt idx="27953">
                  <c:v>12.16796875</c:v>
                </c:pt>
                <c:pt idx="27954">
                  <c:v>5.16796875</c:v>
                </c:pt>
                <c:pt idx="27955">
                  <c:v>14.16796875</c:v>
                </c:pt>
                <c:pt idx="27956">
                  <c:v>-21.83203125</c:v>
                </c:pt>
                <c:pt idx="27957">
                  <c:v>20.16796875</c:v>
                </c:pt>
                <c:pt idx="27958">
                  <c:v>29.16796875</c:v>
                </c:pt>
                <c:pt idx="27959">
                  <c:v>-51.83203125</c:v>
                </c:pt>
                <c:pt idx="27960">
                  <c:v>-25.83203125</c:v>
                </c:pt>
                <c:pt idx="27961">
                  <c:v>12.16796875</c:v>
                </c:pt>
                <c:pt idx="27962">
                  <c:v>-31.83203125</c:v>
                </c:pt>
                <c:pt idx="27963">
                  <c:v>25.16796875</c:v>
                </c:pt>
                <c:pt idx="27964">
                  <c:v>-42.83203125</c:v>
                </c:pt>
                <c:pt idx="27965">
                  <c:v>-51.83203125</c:v>
                </c:pt>
                <c:pt idx="27966">
                  <c:v>43.16796875</c:v>
                </c:pt>
                <c:pt idx="27967">
                  <c:v>-90.83203125</c:v>
                </c:pt>
                <c:pt idx="27968">
                  <c:v>57.12890625</c:v>
                </c:pt>
                <c:pt idx="27969">
                  <c:v>-29.87109375</c:v>
                </c:pt>
                <c:pt idx="27970">
                  <c:v>-19.87109375</c:v>
                </c:pt>
                <c:pt idx="27971">
                  <c:v>36.12890625</c:v>
                </c:pt>
                <c:pt idx="27972">
                  <c:v>-47.87109375</c:v>
                </c:pt>
                <c:pt idx="27973">
                  <c:v>-2.87109375</c:v>
                </c:pt>
                <c:pt idx="27974">
                  <c:v>11.12890625</c:v>
                </c:pt>
                <c:pt idx="27975">
                  <c:v>13.12890625</c:v>
                </c:pt>
                <c:pt idx="27976">
                  <c:v>-52.87109375</c:v>
                </c:pt>
                <c:pt idx="27977">
                  <c:v>-33.87109375</c:v>
                </c:pt>
                <c:pt idx="27978">
                  <c:v>-29.87109375</c:v>
                </c:pt>
                <c:pt idx="27979">
                  <c:v>16.12890625</c:v>
                </c:pt>
                <c:pt idx="27980">
                  <c:v>71.12890625</c:v>
                </c:pt>
                <c:pt idx="27981">
                  <c:v>48.12890625</c:v>
                </c:pt>
                <c:pt idx="27982">
                  <c:v>-38.87109375</c:v>
                </c:pt>
                <c:pt idx="27983">
                  <c:v>14.12890625</c:v>
                </c:pt>
                <c:pt idx="27984">
                  <c:v>21.12890625</c:v>
                </c:pt>
                <c:pt idx="27985">
                  <c:v>55.12890625</c:v>
                </c:pt>
                <c:pt idx="27986">
                  <c:v>95.12890625</c:v>
                </c:pt>
                <c:pt idx="27987">
                  <c:v>-83.87109375</c:v>
                </c:pt>
                <c:pt idx="27988">
                  <c:v>-17.87109375</c:v>
                </c:pt>
                <c:pt idx="27989">
                  <c:v>36.12890625</c:v>
                </c:pt>
                <c:pt idx="27990">
                  <c:v>-55.87109375</c:v>
                </c:pt>
                <c:pt idx="27991">
                  <c:v>52.12890625</c:v>
                </c:pt>
                <c:pt idx="27992">
                  <c:v>99.12890625</c:v>
                </c:pt>
                <c:pt idx="27993">
                  <c:v>0.12890625</c:v>
                </c:pt>
                <c:pt idx="27994">
                  <c:v>28.12890625</c:v>
                </c:pt>
                <c:pt idx="27995">
                  <c:v>65.12890625</c:v>
                </c:pt>
                <c:pt idx="27996">
                  <c:v>-9.66015625</c:v>
                </c:pt>
                <c:pt idx="27997">
                  <c:v>17.33984375</c:v>
                </c:pt>
                <c:pt idx="27998">
                  <c:v>0.33984375</c:v>
                </c:pt>
                <c:pt idx="27999">
                  <c:v>-19.66015625</c:v>
                </c:pt>
                <c:pt idx="28000">
                  <c:v>25.33984375</c:v>
                </c:pt>
                <c:pt idx="28001">
                  <c:v>-41.66015625</c:v>
                </c:pt>
                <c:pt idx="28002">
                  <c:v>29.33984375</c:v>
                </c:pt>
                <c:pt idx="28003">
                  <c:v>55.33984375</c:v>
                </c:pt>
                <c:pt idx="28004">
                  <c:v>2.33984375</c:v>
                </c:pt>
                <c:pt idx="28005">
                  <c:v>39.33984375</c:v>
                </c:pt>
                <c:pt idx="28006">
                  <c:v>12.33984375</c:v>
                </c:pt>
                <c:pt idx="28007">
                  <c:v>97.33984375</c:v>
                </c:pt>
                <c:pt idx="28008">
                  <c:v>-6.66015625</c:v>
                </c:pt>
                <c:pt idx="28009">
                  <c:v>115.3398438</c:v>
                </c:pt>
                <c:pt idx="28010">
                  <c:v>-7.66015625</c:v>
                </c:pt>
                <c:pt idx="28011">
                  <c:v>-74.66015625</c:v>
                </c:pt>
                <c:pt idx="28012">
                  <c:v>-26.66015625</c:v>
                </c:pt>
                <c:pt idx="28013">
                  <c:v>8.33984375</c:v>
                </c:pt>
                <c:pt idx="28014">
                  <c:v>80.33984375</c:v>
                </c:pt>
                <c:pt idx="28015">
                  <c:v>-0.66015625</c:v>
                </c:pt>
                <c:pt idx="28016">
                  <c:v>-21.66015625</c:v>
                </c:pt>
                <c:pt idx="28017">
                  <c:v>12.33984375</c:v>
                </c:pt>
                <c:pt idx="28018">
                  <c:v>-118.6601562</c:v>
                </c:pt>
                <c:pt idx="28019">
                  <c:v>2.33984375</c:v>
                </c:pt>
                <c:pt idx="28020">
                  <c:v>-13.66015625</c:v>
                </c:pt>
                <c:pt idx="28021">
                  <c:v>23.33984375</c:v>
                </c:pt>
                <c:pt idx="28022">
                  <c:v>-38.66015625</c:v>
                </c:pt>
                <c:pt idx="28023">
                  <c:v>-50.66015625</c:v>
                </c:pt>
                <c:pt idx="28024">
                  <c:v>-13.66015625</c:v>
                </c:pt>
                <c:pt idx="28025">
                  <c:v>-2.66015625</c:v>
                </c:pt>
                <c:pt idx="28026">
                  <c:v>2.33984375</c:v>
                </c:pt>
                <c:pt idx="28027">
                  <c:v>-47.87109375</c:v>
                </c:pt>
                <c:pt idx="28028">
                  <c:v>-19.87109375</c:v>
                </c:pt>
                <c:pt idx="28029">
                  <c:v>-14.87109375</c:v>
                </c:pt>
                <c:pt idx="28030">
                  <c:v>-6.87109375</c:v>
                </c:pt>
                <c:pt idx="28031">
                  <c:v>16.12890625</c:v>
                </c:pt>
                <c:pt idx="28032">
                  <c:v>81.12890625</c:v>
                </c:pt>
                <c:pt idx="28033">
                  <c:v>9.12890625</c:v>
                </c:pt>
                <c:pt idx="28034">
                  <c:v>11.12890625</c:v>
                </c:pt>
                <c:pt idx="28035">
                  <c:v>-3.87109375</c:v>
                </c:pt>
                <c:pt idx="28036">
                  <c:v>-30.87109375</c:v>
                </c:pt>
                <c:pt idx="28037">
                  <c:v>37.12890625</c:v>
                </c:pt>
                <c:pt idx="28038">
                  <c:v>-40.87109375</c:v>
                </c:pt>
                <c:pt idx="28039">
                  <c:v>62.12890625</c:v>
                </c:pt>
                <c:pt idx="28040">
                  <c:v>-56.87109375</c:v>
                </c:pt>
                <c:pt idx="28041">
                  <c:v>33.12890625</c:v>
                </c:pt>
                <c:pt idx="28042">
                  <c:v>9.12890625</c:v>
                </c:pt>
                <c:pt idx="28043">
                  <c:v>-10.87109375</c:v>
                </c:pt>
                <c:pt idx="28044">
                  <c:v>-116.8710938</c:v>
                </c:pt>
                <c:pt idx="28045">
                  <c:v>2.12890625</c:v>
                </c:pt>
                <c:pt idx="28046">
                  <c:v>-16.8125</c:v>
                </c:pt>
                <c:pt idx="28047">
                  <c:v>-7.8125</c:v>
                </c:pt>
                <c:pt idx="28048">
                  <c:v>65.1875</c:v>
                </c:pt>
                <c:pt idx="28049">
                  <c:v>21.1875</c:v>
                </c:pt>
                <c:pt idx="28050">
                  <c:v>-8.8125</c:v>
                </c:pt>
                <c:pt idx="28051">
                  <c:v>20.1875</c:v>
                </c:pt>
                <c:pt idx="28052">
                  <c:v>-74.8125</c:v>
                </c:pt>
                <c:pt idx="28053">
                  <c:v>32.1875</c:v>
                </c:pt>
                <c:pt idx="28054">
                  <c:v>-14.8125</c:v>
                </c:pt>
                <c:pt idx="28055">
                  <c:v>-47.8125</c:v>
                </c:pt>
                <c:pt idx="28056">
                  <c:v>-1.8125</c:v>
                </c:pt>
                <c:pt idx="28057">
                  <c:v>17.1875</c:v>
                </c:pt>
                <c:pt idx="28058">
                  <c:v>32.1875</c:v>
                </c:pt>
                <c:pt idx="28059">
                  <c:v>-6.8125</c:v>
                </c:pt>
                <c:pt idx="28060">
                  <c:v>20.1875</c:v>
                </c:pt>
                <c:pt idx="28061">
                  <c:v>-64.8125</c:v>
                </c:pt>
                <c:pt idx="28062">
                  <c:v>29.1875</c:v>
                </c:pt>
                <c:pt idx="28063">
                  <c:v>-15.8125</c:v>
                </c:pt>
                <c:pt idx="28064">
                  <c:v>31.1875</c:v>
                </c:pt>
                <c:pt idx="28065">
                  <c:v>44.1875</c:v>
                </c:pt>
                <c:pt idx="28066">
                  <c:v>5.24609375</c:v>
                </c:pt>
                <c:pt idx="28067">
                  <c:v>-130.75390619999999</c:v>
                </c:pt>
                <c:pt idx="28068">
                  <c:v>1.24609375</c:v>
                </c:pt>
                <c:pt idx="28069">
                  <c:v>-34.75390625</c:v>
                </c:pt>
                <c:pt idx="28070">
                  <c:v>-4.75390625</c:v>
                </c:pt>
                <c:pt idx="28071">
                  <c:v>23.24609375</c:v>
                </c:pt>
                <c:pt idx="28072">
                  <c:v>-25.75390625</c:v>
                </c:pt>
                <c:pt idx="28073">
                  <c:v>-50.75390625</c:v>
                </c:pt>
                <c:pt idx="28074">
                  <c:v>6.24609375</c:v>
                </c:pt>
                <c:pt idx="28075">
                  <c:v>53.24609375</c:v>
                </c:pt>
                <c:pt idx="28076">
                  <c:v>-55.75390625</c:v>
                </c:pt>
                <c:pt idx="28077">
                  <c:v>-15.75390625</c:v>
                </c:pt>
                <c:pt idx="28078">
                  <c:v>-5.75390625</c:v>
                </c:pt>
                <c:pt idx="28079">
                  <c:v>89.24609375</c:v>
                </c:pt>
                <c:pt idx="28080">
                  <c:v>-19.75390625</c:v>
                </c:pt>
                <c:pt idx="28081">
                  <c:v>-5.75390625</c:v>
                </c:pt>
                <c:pt idx="28082">
                  <c:v>47.24609375</c:v>
                </c:pt>
                <c:pt idx="28083">
                  <c:v>54.24609375</c:v>
                </c:pt>
                <c:pt idx="28084">
                  <c:v>56.24609375</c:v>
                </c:pt>
                <c:pt idx="28085">
                  <c:v>95.94140625</c:v>
                </c:pt>
                <c:pt idx="28086">
                  <c:v>37.94140625</c:v>
                </c:pt>
                <c:pt idx="28087">
                  <c:v>41.94140625</c:v>
                </c:pt>
                <c:pt idx="28088">
                  <c:v>-44.05859375</c:v>
                </c:pt>
                <c:pt idx="28089">
                  <c:v>108.9414062</c:v>
                </c:pt>
                <c:pt idx="28090">
                  <c:v>53.94140625</c:v>
                </c:pt>
                <c:pt idx="28091">
                  <c:v>31.94140625</c:v>
                </c:pt>
                <c:pt idx="28092">
                  <c:v>20.94140625</c:v>
                </c:pt>
                <c:pt idx="28093">
                  <c:v>40.94140625</c:v>
                </c:pt>
                <c:pt idx="28094">
                  <c:v>-21.05859375</c:v>
                </c:pt>
                <c:pt idx="28095">
                  <c:v>-7.05859375</c:v>
                </c:pt>
                <c:pt idx="28096">
                  <c:v>-43.05859375</c:v>
                </c:pt>
                <c:pt idx="28097">
                  <c:v>-19.05859375</c:v>
                </c:pt>
                <c:pt idx="28098">
                  <c:v>-66.05859375</c:v>
                </c:pt>
                <c:pt idx="28099">
                  <c:v>25.94140625</c:v>
                </c:pt>
                <c:pt idx="28100">
                  <c:v>37.94140625</c:v>
                </c:pt>
                <c:pt idx="28101">
                  <c:v>19.234375</c:v>
                </c:pt>
                <c:pt idx="28102">
                  <c:v>56.234375</c:v>
                </c:pt>
                <c:pt idx="28103">
                  <c:v>-102.765625</c:v>
                </c:pt>
                <c:pt idx="28104">
                  <c:v>-1.765625</c:v>
                </c:pt>
                <c:pt idx="28105">
                  <c:v>-38.765625</c:v>
                </c:pt>
                <c:pt idx="28106">
                  <c:v>-1.765625</c:v>
                </c:pt>
                <c:pt idx="28107">
                  <c:v>91.234375</c:v>
                </c:pt>
                <c:pt idx="28108">
                  <c:v>14.234375</c:v>
                </c:pt>
                <c:pt idx="28109">
                  <c:v>74.234375</c:v>
                </c:pt>
                <c:pt idx="28110">
                  <c:v>33.234375</c:v>
                </c:pt>
                <c:pt idx="28111">
                  <c:v>62.234375</c:v>
                </c:pt>
                <c:pt idx="28112">
                  <c:v>-24.765625</c:v>
                </c:pt>
                <c:pt idx="28113">
                  <c:v>-29.765625</c:v>
                </c:pt>
                <c:pt idx="28114">
                  <c:v>-39.765625</c:v>
                </c:pt>
                <c:pt idx="28115">
                  <c:v>-10.765625</c:v>
                </c:pt>
                <c:pt idx="28116">
                  <c:v>-12.765625</c:v>
                </c:pt>
                <c:pt idx="28117">
                  <c:v>-75.765625</c:v>
                </c:pt>
                <c:pt idx="28118">
                  <c:v>-61.765625</c:v>
                </c:pt>
                <c:pt idx="28119">
                  <c:v>-40.765625</c:v>
                </c:pt>
                <c:pt idx="28120">
                  <c:v>28.234375</c:v>
                </c:pt>
                <c:pt idx="28121">
                  <c:v>-59.765625</c:v>
                </c:pt>
                <c:pt idx="28122">
                  <c:v>25.234375</c:v>
                </c:pt>
                <c:pt idx="28123">
                  <c:v>-10.765625</c:v>
                </c:pt>
                <c:pt idx="28124">
                  <c:v>-105.8320312</c:v>
                </c:pt>
                <c:pt idx="28125">
                  <c:v>-29.83203125</c:v>
                </c:pt>
                <c:pt idx="28126">
                  <c:v>-38.83203125</c:v>
                </c:pt>
                <c:pt idx="28127">
                  <c:v>51.16796875</c:v>
                </c:pt>
                <c:pt idx="28128">
                  <c:v>-15.83203125</c:v>
                </c:pt>
                <c:pt idx="28129">
                  <c:v>68.16796875</c:v>
                </c:pt>
                <c:pt idx="28130">
                  <c:v>132.16796880000001</c:v>
                </c:pt>
                <c:pt idx="28131">
                  <c:v>85.16796875</c:v>
                </c:pt>
                <c:pt idx="28132">
                  <c:v>-12.83203125</c:v>
                </c:pt>
                <c:pt idx="28133">
                  <c:v>12.16796875</c:v>
                </c:pt>
                <c:pt idx="28134">
                  <c:v>-44.83203125</c:v>
                </c:pt>
                <c:pt idx="28135">
                  <c:v>16.16796875</c:v>
                </c:pt>
                <c:pt idx="28136">
                  <c:v>40.16796875</c:v>
                </c:pt>
                <c:pt idx="28137">
                  <c:v>43.16796875</c:v>
                </c:pt>
                <c:pt idx="28138">
                  <c:v>102.1679688</c:v>
                </c:pt>
                <c:pt idx="28139">
                  <c:v>-45.83203125</c:v>
                </c:pt>
                <c:pt idx="28140">
                  <c:v>-133.83203119999999</c:v>
                </c:pt>
                <c:pt idx="28141">
                  <c:v>6.16796875</c:v>
                </c:pt>
                <c:pt idx="28142">
                  <c:v>-52.83203125</c:v>
                </c:pt>
                <c:pt idx="28143">
                  <c:v>-55.83203125</c:v>
                </c:pt>
                <c:pt idx="28144">
                  <c:v>70.16796875</c:v>
                </c:pt>
                <c:pt idx="28145">
                  <c:v>17.12890625</c:v>
                </c:pt>
                <c:pt idx="28146">
                  <c:v>50.12890625</c:v>
                </c:pt>
                <c:pt idx="28147">
                  <c:v>-34.87109375</c:v>
                </c:pt>
                <c:pt idx="28148">
                  <c:v>-41.87109375</c:v>
                </c:pt>
                <c:pt idx="28149">
                  <c:v>54.12890625</c:v>
                </c:pt>
                <c:pt idx="28150">
                  <c:v>10.12890625</c:v>
                </c:pt>
                <c:pt idx="28151">
                  <c:v>-52.87109375</c:v>
                </c:pt>
                <c:pt idx="28152">
                  <c:v>-9.87109375</c:v>
                </c:pt>
                <c:pt idx="28153">
                  <c:v>3.12890625</c:v>
                </c:pt>
                <c:pt idx="28154">
                  <c:v>77.12890625</c:v>
                </c:pt>
                <c:pt idx="28155">
                  <c:v>33.12890625</c:v>
                </c:pt>
                <c:pt idx="28156">
                  <c:v>47.12890625</c:v>
                </c:pt>
                <c:pt idx="28157">
                  <c:v>8.12890625</c:v>
                </c:pt>
                <c:pt idx="28158">
                  <c:v>62.12890625</c:v>
                </c:pt>
                <c:pt idx="28159">
                  <c:v>-14.87109375</c:v>
                </c:pt>
                <c:pt idx="28160">
                  <c:v>27.12890625</c:v>
                </c:pt>
                <c:pt idx="28161">
                  <c:v>6.12890625</c:v>
                </c:pt>
                <c:pt idx="28162">
                  <c:v>19.12890625</c:v>
                </c:pt>
                <c:pt idx="28163">
                  <c:v>7.12890625</c:v>
                </c:pt>
                <c:pt idx="28164">
                  <c:v>38.12890625</c:v>
                </c:pt>
                <c:pt idx="28165">
                  <c:v>10.33984375</c:v>
                </c:pt>
                <c:pt idx="28166">
                  <c:v>37.33984375</c:v>
                </c:pt>
                <c:pt idx="28167">
                  <c:v>-59.66015625</c:v>
                </c:pt>
                <c:pt idx="28168">
                  <c:v>29.33984375</c:v>
                </c:pt>
                <c:pt idx="28169">
                  <c:v>68.33984375</c:v>
                </c:pt>
                <c:pt idx="28170">
                  <c:v>8.33984375</c:v>
                </c:pt>
                <c:pt idx="28171">
                  <c:v>-64.66015625</c:v>
                </c:pt>
                <c:pt idx="28172">
                  <c:v>45.33984375</c:v>
                </c:pt>
                <c:pt idx="28173">
                  <c:v>35.33984375</c:v>
                </c:pt>
                <c:pt idx="28174">
                  <c:v>19.33984375</c:v>
                </c:pt>
                <c:pt idx="28175">
                  <c:v>84.33984375</c:v>
                </c:pt>
                <c:pt idx="28176">
                  <c:v>31.33984375</c:v>
                </c:pt>
                <c:pt idx="28177">
                  <c:v>-22.66015625</c:v>
                </c:pt>
                <c:pt idx="28178">
                  <c:v>-23.66015625</c:v>
                </c:pt>
                <c:pt idx="28179">
                  <c:v>11.33984375</c:v>
                </c:pt>
                <c:pt idx="28180">
                  <c:v>21.33984375</c:v>
                </c:pt>
                <c:pt idx="28181">
                  <c:v>-19.87109375</c:v>
                </c:pt>
                <c:pt idx="28182">
                  <c:v>50.12890625</c:v>
                </c:pt>
                <c:pt idx="28183">
                  <c:v>51.12890625</c:v>
                </c:pt>
                <c:pt idx="28184">
                  <c:v>17.12890625</c:v>
                </c:pt>
                <c:pt idx="28185">
                  <c:v>103.1289062</c:v>
                </c:pt>
                <c:pt idx="28186">
                  <c:v>52.12890625</c:v>
                </c:pt>
                <c:pt idx="28187">
                  <c:v>0.12890625</c:v>
                </c:pt>
                <c:pt idx="28188">
                  <c:v>-62.87109375</c:v>
                </c:pt>
                <c:pt idx="28189">
                  <c:v>22.12890625</c:v>
                </c:pt>
                <c:pt idx="28190">
                  <c:v>-38.87109375</c:v>
                </c:pt>
                <c:pt idx="28191">
                  <c:v>68.12890625</c:v>
                </c:pt>
                <c:pt idx="28192">
                  <c:v>-45.87109375</c:v>
                </c:pt>
                <c:pt idx="28193">
                  <c:v>-5.87109375</c:v>
                </c:pt>
                <c:pt idx="28194">
                  <c:v>33.12890625</c:v>
                </c:pt>
                <c:pt idx="28195">
                  <c:v>2.12890625</c:v>
                </c:pt>
                <c:pt idx="28196">
                  <c:v>-27.87109375</c:v>
                </c:pt>
                <c:pt idx="28197">
                  <c:v>-95.87109375</c:v>
                </c:pt>
                <c:pt idx="28198">
                  <c:v>27.12890625</c:v>
                </c:pt>
                <c:pt idx="28199">
                  <c:v>18.12890625</c:v>
                </c:pt>
                <c:pt idx="28200">
                  <c:v>35.12890625</c:v>
                </c:pt>
                <c:pt idx="28201">
                  <c:v>-53.87109375</c:v>
                </c:pt>
                <c:pt idx="28202">
                  <c:v>2.12890625</c:v>
                </c:pt>
                <c:pt idx="28203">
                  <c:v>2.12890625</c:v>
                </c:pt>
                <c:pt idx="28204">
                  <c:v>-55.8125</c:v>
                </c:pt>
                <c:pt idx="28205">
                  <c:v>127.1875</c:v>
                </c:pt>
                <c:pt idx="28206">
                  <c:v>32.1875</c:v>
                </c:pt>
                <c:pt idx="28207">
                  <c:v>29.1875</c:v>
                </c:pt>
                <c:pt idx="28208">
                  <c:v>-3.8125</c:v>
                </c:pt>
                <c:pt idx="28209">
                  <c:v>-1.8125</c:v>
                </c:pt>
                <c:pt idx="28210">
                  <c:v>-27.8125</c:v>
                </c:pt>
                <c:pt idx="28211">
                  <c:v>-16.8125</c:v>
                </c:pt>
                <c:pt idx="28212">
                  <c:v>66.1875</c:v>
                </c:pt>
                <c:pt idx="28213">
                  <c:v>-23.8125</c:v>
                </c:pt>
                <c:pt idx="28214">
                  <c:v>-36.8125</c:v>
                </c:pt>
                <c:pt idx="28215">
                  <c:v>-22.8125</c:v>
                </c:pt>
                <c:pt idx="28216">
                  <c:v>-3.8125</c:v>
                </c:pt>
                <c:pt idx="28217">
                  <c:v>26.1875</c:v>
                </c:pt>
                <c:pt idx="28218">
                  <c:v>14.1875</c:v>
                </c:pt>
                <c:pt idx="28219">
                  <c:v>61.1875</c:v>
                </c:pt>
                <c:pt idx="28220">
                  <c:v>-28.8125</c:v>
                </c:pt>
                <c:pt idx="28221">
                  <c:v>7.1875</c:v>
                </c:pt>
                <c:pt idx="28222">
                  <c:v>67.1875</c:v>
                </c:pt>
                <c:pt idx="28223">
                  <c:v>-12.8125</c:v>
                </c:pt>
                <c:pt idx="28224">
                  <c:v>16.1875</c:v>
                </c:pt>
                <c:pt idx="28225">
                  <c:v>-21.8125</c:v>
                </c:pt>
                <c:pt idx="28226">
                  <c:v>38.24609375</c:v>
                </c:pt>
                <c:pt idx="28227">
                  <c:v>16.24609375</c:v>
                </c:pt>
                <c:pt idx="28228">
                  <c:v>-18.75390625</c:v>
                </c:pt>
                <c:pt idx="28229">
                  <c:v>-26.75390625</c:v>
                </c:pt>
                <c:pt idx="28230">
                  <c:v>-30.75390625</c:v>
                </c:pt>
                <c:pt idx="28231">
                  <c:v>53.24609375</c:v>
                </c:pt>
                <c:pt idx="28232">
                  <c:v>66.24609375</c:v>
                </c:pt>
                <c:pt idx="28233">
                  <c:v>31.24609375</c:v>
                </c:pt>
                <c:pt idx="28234">
                  <c:v>51.24609375</c:v>
                </c:pt>
                <c:pt idx="28235">
                  <c:v>5.24609375</c:v>
                </c:pt>
                <c:pt idx="28236">
                  <c:v>-32.75390625</c:v>
                </c:pt>
                <c:pt idx="28237">
                  <c:v>74.24609375</c:v>
                </c:pt>
                <c:pt idx="28238">
                  <c:v>33.24609375</c:v>
                </c:pt>
                <c:pt idx="28239">
                  <c:v>-58.75390625</c:v>
                </c:pt>
                <c:pt idx="28240">
                  <c:v>-21.75390625</c:v>
                </c:pt>
                <c:pt idx="28241">
                  <c:v>18.24609375</c:v>
                </c:pt>
                <c:pt idx="28242">
                  <c:v>-33.75390625</c:v>
                </c:pt>
                <c:pt idx="28243">
                  <c:v>36.24609375</c:v>
                </c:pt>
                <c:pt idx="28244">
                  <c:v>-31.75390625</c:v>
                </c:pt>
                <c:pt idx="28245">
                  <c:v>44.24609375</c:v>
                </c:pt>
                <c:pt idx="28246">
                  <c:v>5.94140625</c:v>
                </c:pt>
                <c:pt idx="28247">
                  <c:v>50.94140625</c:v>
                </c:pt>
                <c:pt idx="28248">
                  <c:v>-37.05859375</c:v>
                </c:pt>
                <c:pt idx="28249">
                  <c:v>-29.05859375</c:v>
                </c:pt>
                <c:pt idx="28250">
                  <c:v>-26.05859375</c:v>
                </c:pt>
                <c:pt idx="28251">
                  <c:v>-9.05859375</c:v>
                </c:pt>
                <c:pt idx="28252">
                  <c:v>-27.05859375</c:v>
                </c:pt>
                <c:pt idx="28253">
                  <c:v>97.94140625</c:v>
                </c:pt>
                <c:pt idx="28254">
                  <c:v>-15.05859375</c:v>
                </c:pt>
                <c:pt idx="28255">
                  <c:v>43.94140625</c:v>
                </c:pt>
                <c:pt idx="28256">
                  <c:v>-54.05859375</c:v>
                </c:pt>
                <c:pt idx="28257">
                  <c:v>-45.05859375</c:v>
                </c:pt>
                <c:pt idx="28258">
                  <c:v>21.94140625</c:v>
                </c:pt>
                <c:pt idx="28259">
                  <c:v>-27.05859375</c:v>
                </c:pt>
                <c:pt idx="28260">
                  <c:v>80.94140625</c:v>
                </c:pt>
                <c:pt idx="28261">
                  <c:v>55.94140625</c:v>
                </c:pt>
                <c:pt idx="28262">
                  <c:v>-30.05859375</c:v>
                </c:pt>
                <c:pt idx="28263">
                  <c:v>-22.05859375</c:v>
                </c:pt>
                <c:pt idx="28264">
                  <c:v>70.94140625</c:v>
                </c:pt>
                <c:pt idx="28265">
                  <c:v>-38.765625</c:v>
                </c:pt>
                <c:pt idx="28266">
                  <c:v>50.234375</c:v>
                </c:pt>
                <c:pt idx="28267">
                  <c:v>67.234375</c:v>
                </c:pt>
                <c:pt idx="28268">
                  <c:v>64.234375</c:v>
                </c:pt>
                <c:pt idx="28269">
                  <c:v>-40.765625</c:v>
                </c:pt>
                <c:pt idx="28270">
                  <c:v>-31.765625</c:v>
                </c:pt>
                <c:pt idx="28271">
                  <c:v>28.234375</c:v>
                </c:pt>
                <c:pt idx="28272">
                  <c:v>12.234375</c:v>
                </c:pt>
                <c:pt idx="28273">
                  <c:v>-18.765625</c:v>
                </c:pt>
                <c:pt idx="28274">
                  <c:v>-52.765625</c:v>
                </c:pt>
                <c:pt idx="28275">
                  <c:v>15.234375</c:v>
                </c:pt>
                <c:pt idx="28276">
                  <c:v>23.234375</c:v>
                </c:pt>
                <c:pt idx="28277">
                  <c:v>-7.765625</c:v>
                </c:pt>
                <c:pt idx="28278">
                  <c:v>-5.83203125</c:v>
                </c:pt>
                <c:pt idx="28279">
                  <c:v>33.16796875</c:v>
                </c:pt>
                <c:pt idx="28280">
                  <c:v>24.16796875</c:v>
                </c:pt>
                <c:pt idx="28281">
                  <c:v>-20.83203125</c:v>
                </c:pt>
                <c:pt idx="28282">
                  <c:v>71.16796875</c:v>
                </c:pt>
                <c:pt idx="28283">
                  <c:v>47.16796875</c:v>
                </c:pt>
                <c:pt idx="28284">
                  <c:v>-35.83203125</c:v>
                </c:pt>
                <c:pt idx="28285">
                  <c:v>46.16796875</c:v>
                </c:pt>
                <c:pt idx="28286">
                  <c:v>17.16796875</c:v>
                </c:pt>
                <c:pt idx="28287">
                  <c:v>-20.83203125</c:v>
                </c:pt>
                <c:pt idx="28288">
                  <c:v>-12.83203125</c:v>
                </c:pt>
                <c:pt idx="28289">
                  <c:v>66.12890625</c:v>
                </c:pt>
                <c:pt idx="28290">
                  <c:v>-4.87109375</c:v>
                </c:pt>
                <c:pt idx="28291">
                  <c:v>22.12890625</c:v>
                </c:pt>
                <c:pt idx="28292">
                  <c:v>106.1289062</c:v>
                </c:pt>
                <c:pt idx="28293">
                  <c:v>1.12890625</c:v>
                </c:pt>
                <c:pt idx="28294">
                  <c:v>67.12890625</c:v>
                </c:pt>
                <c:pt idx="28295">
                  <c:v>116.1289062</c:v>
                </c:pt>
                <c:pt idx="28296">
                  <c:v>115.1289062</c:v>
                </c:pt>
                <c:pt idx="28297">
                  <c:v>-23.87109375</c:v>
                </c:pt>
                <c:pt idx="28298">
                  <c:v>11.12890625</c:v>
                </c:pt>
                <c:pt idx="28299">
                  <c:v>-11.87109375</c:v>
                </c:pt>
                <c:pt idx="28300">
                  <c:v>-29.87109375</c:v>
                </c:pt>
                <c:pt idx="28301">
                  <c:v>3.12890625</c:v>
                </c:pt>
                <c:pt idx="28302">
                  <c:v>57.12890625</c:v>
                </c:pt>
                <c:pt idx="28303">
                  <c:v>40.12890625</c:v>
                </c:pt>
                <c:pt idx="28304">
                  <c:v>68.12890625</c:v>
                </c:pt>
                <c:pt idx="28305">
                  <c:v>11.12890625</c:v>
                </c:pt>
                <c:pt idx="28306">
                  <c:v>2.12890625</c:v>
                </c:pt>
                <c:pt idx="28307">
                  <c:v>18.12890625</c:v>
                </c:pt>
                <c:pt idx="28308">
                  <c:v>33.12890625</c:v>
                </c:pt>
                <c:pt idx="28309">
                  <c:v>-17.87109375</c:v>
                </c:pt>
                <c:pt idx="28310">
                  <c:v>57.33984375</c:v>
                </c:pt>
                <c:pt idx="28311">
                  <c:v>-75.66015625</c:v>
                </c:pt>
                <c:pt idx="28312">
                  <c:v>5.33984375</c:v>
                </c:pt>
                <c:pt idx="28313">
                  <c:v>-91.66015625</c:v>
                </c:pt>
                <c:pt idx="28314">
                  <c:v>16.33984375</c:v>
                </c:pt>
                <c:pt idx="28315">
                  <c:v>-117.6601562</c:v>
                </c:pt>
                <c:pt idx="28316">
                  <c:v>34.33984375</c:v>
                </c:pt>
                <c:pt idx="28317">
                  <c:v>-24.66015625</c:v>
                </c:pt>
                <c:pt idx="28318">
                  <c:v>-6.66015625</c:v>
                </c:pt>
                <c:pt idx="28319">
                  <c:v>-56.66015625</c:v>
                </c:pt>
                <c:pt idx="28320">
                  <c:v>-6.66015625</c:v>
                </c:pt>
                <c:pt idx="28321">
                  <c:v>95.33984375</c:v>
                </c:pt>
                <c:pt idx="28322">
                  <c:v>18.33984375</c:v>
                </c:pt>
                <c:pt idx="28323">
                  <c:v>-45.66015625</c:v>
                </c:pt>
                <c:pt idx="28324">
                  <c:v>35.33984375</c:v>
                </c:pt>
                <c:pt idx="28325">
                  <c:v>25.33984375</c:v>
                </c:pt>
                <c:pt idx="28326">
                  <c:v>-5.66015625</c:v>
                </c:pt>
                <c:pt idx="28327">
                  <c:v>39.33984375</c:v>
                </c:pt>
                <c:pt idx="28328">
                  <c:v>31.33984375</c:v>
                </c:pt>
                <c:pt idx="28329">
                  <c:v>-48.66015625</c:v>
                </c:pt>
                <c:pt idx="28330">
                  <c:v>2.33984375</c:v>
                </c:pt>
                <c:pt idx="28331">
                  <c:v>-42.87109375</c:v>
                </c:pt>
                <c:pt idx="28332">
                  <c:v>93.12890625</c:v>
                </c:pt>
                <c:pt idx="28333">
                  <c:v>6.12890625</c:v>
                </c:pt>
                <c:pt idx="28334">
                  <c:v>2.12890625</c:v>
                </c:pt>
                <c:pt idx="28335">
                  <c:v>47.12890625</c:v>
                </c:pt>
                <c:pt idx="28336">
                  <c:v>-50.87109375</c:v>
                </c:pt>
                <c:pt idx="28337">
                  <c:v>42.12890625</c:v>
                </c:pt>
                <c:pt idx="28338">
                  <c:v>49.12890625</c:v>
                </c:pt>
                <c:pt idx="28339">
                  <c:v>13.12890625</c:v>
                </c:pt>
                <c:pt idx="28340">
                  <c:v>-5.87109375</c:v>
                </c:pt>
                <c:pt idx="28341">
                  <c:v>28.12890625</c:v>
                </c:pt>
                <c:pt idx="28342">
                  <c:v>-67.8125</c:v>
                </c:pt>
                <c:pt idx="28343">
                  <c:v>-31.8125</c:v>
                </c:pt>
                <c:pt idx="28344">
                  <c:v>17.1875</c:v>
                </c:pt>
                <c:pt idx="28345">
                  <c:v>45.1875</c:v>
                </c:pt>
                <c:pt idx="28346">
                  <c:v>72.1875</c:v>
                </c:pt>
                <c:pt idx="28347">
                  <c:v>98.1875</c:v>
                </c:pt>
                <c:pt idx="28348">
                  <c:v>-20.8125</c:v>
                </c:pt>
                <c:pt idx="28349">
                  <c:v>53.1875</c:v>
                </c:pt>
                <c:pt idx="28350">
                  <c:v>57.1875</c:v>
                </c:pt>
                <c:pt idx="28351">
                  <c:v>62.1875</c:v>
                </c:pt>
                <c:pt idx="28352">
                  <c:v>-7.8125</c:v>
                </c:pt>
                <c:pt idx="28353">
                  <c:v>32.1875</c:v>
                </c:pt>
                <c:pt idx="28354">
                  <c:v>26.1875</c:v>
                </c:pt>
                <c:pt idx="28355">
                  <c:v>9.1875</c:v>
                </c:pt>
                <c:pt idx="28356">
                  <c:v>2.1875</c:v>
                </c:pt>
                <c:pt idx="28357">
                  <c:v>30.1875</c:v>
                </c:pt>
                <c:pt idx="28358">
                  <c:v>-30.8125</c:v>
                </c:pt>
                <c:pt idx="28359">
                  <c:v>4.1875</c:v>
                </c:pt>
                <c:pt idx="28360">
                  <c:v>34.1875</c:v>
                </c:pt>
                <c:pt idx="28361">
                  <c:v>24.1875</c:v>
                </c:pt>
                <c:pt idx="28362">
                  <c:v>60.1875</c:v>
                </c:pt>
                <c:pt idx="28363">
                  <c:v>24.24609375</c:v>
                </c:pt>
                <c:pt idx="28364">
                  <c:v>-8.75390625</c:v>
                </c:pt>
                <c:pt idx="28365">
                  <c:v>32.24609375</c:v>
                </c:pt>
                <c:pt idx="28366">
                  <c:v>-8.75390625</c:v>
                </c:pt>
                <c:pt idx="28367">
                  <c:v>10.24609375</c:v>
                </c:pt>
                <c:pt idx="28368">
                  <c:v>38.24609375</c:v>
                </c:pt>
                <c:pt idx="28369">
                  <c:v>-29.75390625</c:v>
                </c:pt>
                <c:pt idx="28370">
                  <c:v>2.24609375</c:v>
                </c:pt>
                <c:pt idx="28371">
                  <c:v>-2.75390625</c:v>
                </c:pt>
                <c:pt idx="28372">
                  <c:v>81.94140625</c:v>
                </c:pt>
                <c:pt idx="28373">
                  <c:v>3.94140625</c:v>
                </c:pt>
                <c:pt idx="28374">
                  <c:v>65.94140625</c:v>
                </c:pt>
                <c:pt idx="28375">
                  <c:v>8.94140625</c:v>
                </c:pt>
                <c:pt idx="28376">
                  <c:v>-18.05859375</c:v>
                </c:pt>
                <c:pt idx="28377">
                  <c:v>-8.05859375</c:v>
                </c:pt>
                <c:pt idx="28378">
                  <c:v>-29.05859375</c:v>
                </c:pt>
                <c:pt idx="28379">
                  <c:v>14.94140625</c:v>
                </c:pt>
                <c:pt idx="28380">
                  <c:v>32.94140625</c:v>
                </c:pt>
                <c:pt idx="28381">
                  <c:v>38.94140625</c:v>
                </c:pt>
                <c:pt idx="28382">
                  <c:v>93.94140625</c:v>
                </c:pt>
                <c:pt idx="28383">
                  <c:v>19.94140625</c:v>
                </c:pt>
                <c:pt idx="28384">
                  <c:v>-9.05859375</c:v>
                </c:pt>
                <c:pt idx="28385">
                  <c:v>-83.765625</c:v>
                </c:pt>
                <c:pt idx="28386">
                  <c:v>65.234375</c:v>
                </c:pt>
                <c:pt idx="28387">
                  <c:v>-15.765625</c:v>
                </c:pt>
                <c:pt idx="28388">
                  <c:v>129.234375</c:v>
                </c:pt>
                <c:pt idx="28389">
                  <c:v>34.234375</c:v>
                </c:pt>
                <c:pt idx="28390">
                  <c:v>38.234375</c:v>
                </c:pt>
                <c:pt idx="28391">
                  <c:v>27.234375</c:v>
                </c:pt>
                <c:pt idx="28392">
                  <c:v>-28.765625</c:v>
                </c:pt>
                <c:pt idx="28393">
                  <c:v>7.234375</c:v>
                </c:pt>
                <c:pt idx="28394">
                  <c:v>48.234375</c:v>
                </c:pt>
                <c:pt idx="28395">
                  <c:v>-6.765625</c:v>
                </c:pt>
                <c:pt idx="28396">
                  <c:v>32.234375</c:v>
                </c:pt>
                <c:pt idx="28397">
                  <c:v>-85.765625</c:v>
                </c:pt>
                <c:pt idx="28398">
                  <c:v>37.234375</c:v>
                </c:pt>
                <c:pt idx="28399">
                  <c:v>68.234375</c:v>
                </c:pt>
                <c:pt idx="28400">
                  <c:v>21.234375</c:v>
                </c:pt>
                <c:pt idx="28401">
                  <c:v>30.234375</c:v>
                </c:pt>
                <c:pt idx="28402">
                  <c:v>-54.765625</c:v>
                </c:pt>
                <c:pt idx="28403">
                  <c:v>17.234375</c:v>
                </c:pt>
                <c:pt idx="28404">
                  <c:v>91.234375</c:v>
                </c:pt>
                <c:pt idx="28405">
                  <c:v>1.234375</c:v>
                </c:pt>
                <c:pt idx="28406">
                  <c:v>8.234375</c:v>
                </c:pt>
                <c:pt idx="28407">
                  <c:v>8.234375</c:v>
                </c:pt>
                <c:pt idx="28408">
                  <c:v>-34.765625</c:v>
                </c:pt>
                <c:pt idx="28409">
                  <c:v>10.234375</c:v>
                </c:pt>
                <c:pt idx="28410">
                  <c:v>8.16796875</c:v>
                </c:pt>
                <c:pt idx="28411">
                  <c:v>70.16796875</c:v>
                </c:pt>
                <c:pt idx="28412">
                  <c:v>20.16796875</c:v>
                </c:pt>
                <c:pt idx="28413">
                  <c:v>-91.83203125</c:v>
                </c:pt>
                <c:pt idx="28414">
                  <c:v>-7.83203125</c:v>
                </c:pt>
                <c:pt idx="28415">
                  <c:v>-13.83203125</c:v>
                </c:pt>
                <c:pt idx="28416">
                  <c:v>-21.83203125</c:v>
                </c:pt>
                <c:pt idx="28417">
                  <c:v>-5.83203125</c:v>
                </c:pt>
                <c:pt idx="28418">
                  <c:v>-38.83203125</c:v>
                </c:pt>
                <c:pt idx="28419">
                  <c:v>-20.83203125</c:v>
                </c:pt>
                <c:pt idx="28420">
                  <c:v>54.16796875</c:v>
                </c:pt>
                <c:pt idx="28421">
                  <c:v>-23.83203125</c:v>
                </c:pt>
                <c:pt idx="28422">
                  <c:v>-48.83203125</c:v>
                </c:pt>
                <c:pt idx="28423">
                  <c:v>15.16796875</c:v>
                </c:pt>
                <c:pt idx="28424">
                  <c:v>-57.83203125</c:v>
                </c:pt>
                <c:pt idx="28425">
                  <c:v>-2.87109375</c:v>
                </c:pt>
                <c:pt idx="28426">
                  <c:v>-12.87109375</c:v>
                </c:pt>
                <c:pt idx="28427">
                  <c:v>42.12890625</c:v>
                </c:pt>
                <c:pt idx="28428">
                  <c:v>-27.87109375</c:v>
                </c:pt>
                <c:pt idx="28429">
                  <c:v>-60.87109375</c:v>
                </c:pt>
                <c:pt idx="28430">
                  <c:v>-26.87109375</c:v>
                </c:pt>
                <c:pt idx="28431">
                  <c:v>47.12890625</c:v>
                </c:pt>
                <c:pt idx="28432">
                  <c:v>26.12890625</c:v>
                </c:pt>
                <c:pt idx="28433">
                  <c:v>5.12890625</c:v>
                </c:pt>
                <c:pt idx="28434">
                  <c:v>-58.87109375</c:v>
                </c:pt>
                <c:pt idx="28435">
                  <c:v>43.12890625</c:v>
                </c:pt>
                <c:pt idx="28436">
                  <c:v>-53.87109375</c:v>
                </c:pt>
                <c:pt idx="28437">
                  <c:v>-29.87109375</c:v>
                </c:pt>
                <c:pt idx="28438">
                  <c:v>27.12890625</c:v>
                </c:pt>
                <c:pt idx="28439">
                  <c:v>-50.87109375</c:v>
                </c:pt>
                <c:pt idx="28440">
                  <c:v>-47.87109375</c:v>
                </c:pt>
                <c:pt idx="28441">
                  <c:v>-53.87109375</c:v>
                </c:pt>
                <c:pt idx="28442">
                  <c:v>75.12890625</c:v>
                </c:pt>
                <c:pt idx="28443">
                  <c:v>-97.87109375</c:v>
                </c:pt>
                <c:pt idx="28444">
                  <c:v>45.12890625</c:v>
                </c:pt>
                <c:pt idx="28445">
                  <c:v>-29.87109375</c:v>
                </c:pt>
                <c:pt idx="28446">
                  <c:v>66.33984375</c:v>
                </c:pt>
                <c:pt idx="28447">
                  <c:v>23.33984375</c:v>
                </c:pt>
                <c:pt idx="28448">
                  <c:v>3.33984375</c:v>
                </c:pt>
                <c:pt idx="28449">
                  <c:v>-5.66015625</c:v>
                </c:pt>
                <c:pt idx="28450">
                  <c:v>56.33984375</c:v>
                </c:pt>
                <c:pt idx="28451">
                  <c:v>74.33984375</c:v>
                </c:pt>
                <c:pt idx="28452">
                  <c:v>-28.66015625</c:v>
                </c:pt>
                <c:pt idx="28453">
                  <c:v>39.33984375</c:v>
                </c:pt>
                <c:pt idx="28454">
                  <c:v>-41.66015625</c:v>
                </c:pt>
                <c:pt idx="28455">
                  <c:v>-46.66015625</c:v>
                </c:pt>
                <c:pt idx="28456">
                  <c:v>-39.66015625</c:v>
                </c:pt>
                <c:pt idx="28457">
                  <c:v>14.12890625</c:v>
                </c:pt>
                <c:pt idx="28458">
                  <c:v>-0.87109375</c:v>
                </c:pt>
                <c:pt idx="28459">
                  <c:v>29.12890625</c:v>
                </c:pt>
                <c:pt idx="28460">
                  <c:v>-25.87109375</c:v>
                </c:pt>
                <c:pt idx="28461">
                  <c:v>84.12890625</c:v>
                </c:pt>
                <c:pt idx="28462">
                  <c:v>3.12890625</c:v>
                </c:pt>
                <c:pt idx="28463">
                  <c:v>40.12890625</c:v>
                </c:pt>
                <c:pt idx="28464">
                  <c:v>49.12890625</c:v>
                </c:pt>
                <c:pt idx="28465">
                  <c:v>-14.87109375</c:v>
                </c:pt>
                <c:pt idx="28466">
                  <c:v>6.12890625</c:v>
                </c:pt>
                <c:pt idx="28467">
                  <c:v>20.12890625</c:v>
                </c:pt>
                <c:pt idx="28468">
                  <c:v>10.12890625</c:v>
                </c:pt>
                <c:pt idx="28469">
                  <c:v>79.1875</c:v>
                </c:pt>
                <c:pt idx="28470">
                  <c:v>33.1875</c:v>
                </c:pt>
                <c:pt idx="28471">
                  <c:v>47.1875</c:v>
                </c:pt>
                <c:pt idx="28472">
                  <c:v>-40.8125</c:v>
                </c:pt>
                <c:pt idx="28473">
                  <c:v>-74.8125</c:v>
                </c:pt>
                <c:pt idx="28474">
                  <c:v>-58.8125</c:v>
                </c:pt>
                <c:pt idx="28475">
                  <c:v>-24.8125</c:v>
                </c:pt>
                <c:pt idx="28476">
                  <c:v>-32.8125</c:v>
                </c:pt>
                <c:pt idx="28477">
                  <c:v>-15.8125</c:v>
                </c:pt>
                <c:pt idx="28478">
                  <c:v>-18.8125</c:v>
                </c:pt>
                <c:pt idx="28479">
                  <c:v>17.1875</c:v>
                </c:pt>
                <c:pt idx="28480">
                  <c:v>79.1875</c:v>
                </c:pt>
                <c:pt idx="28481">
                  <c:v>-72.8125</c:v>
                </c:pt>
                <c:pt idx="28482">
                  <c:v>125.2460938</c:v>
                </c:pt>
                <c:pt idx="28483">
                  <c:v>17.24609375</c:v>
                </c:pt>
                <c:pt idx="28484">
                  <c:v>23.24609375</c:v>
                </c:pt>
                <c:pt idx="28485">
                  <c:v>101.2460938</c:v>
                </c:pt>
                <c:pt idx="28486">
                  <c:v>-9.75390625</c:v>
                </c:pt>
                <c:pt idx="28487">
                  <c:v>33.24609375</c:v>
                </c:pt>
                <c:pt idx="28488">
                  <c:v>57.24609375</c:v>
                </c:pt>
                <c:pt idx="28489">
                  <c:v>6.24609375</c:v>
                </c:pt>
                <c:pt idx="28490">
                  <c:v>61.24609375</c:v>
                </c:pt>
                <c:pt idx="28491">
                  <c:v>-36.75390625</c:v>
                </c:pt>
                <c:pt idx="28492">
                  <c:v>7.24609375</c:v>
                </c:pt>
                <c:pt idx="28493">
                  <c:v>31.24609375</c:v>
                </c:pt>
                <c:pt idx="28494">
                  <c:v>61.24609375</c:v>
                </c:pt>
                <c:pt idx="28495">
                  <c:v>40.24609375</c:v>
                </c:pt>
                <c:pt idx="28496">
                  <c:v>-48.75390625</c:v>
                </c:pt>
                <c:pt idx="28497">
                  <c:v>26.24609375</c:v>
                </c:pt>
                <c:pt idx="28498">
                  <c:v>-55.75390625</c:v>
                </c:pt>
                <c:pt idx="28499">
                  <c:v>13.24609375</c:v>
                </c:pt>
                <c:pt idx="28500">
                  <c:v>-23.75390625</c:v>
                </c:pt>
                <c:pt idx="28501">
                  <c:v>-26.75390625</c:v>
                </c:pt>
                <c:pt idx="28502">
                  <c:v>-68.75390625</c:v>
                </c:pt>
                <c:pt idx="28503">
                  <c:v>48.24609375</c:v>
                </c:pt>
                <c:pt idx="28504">
                  <c:v>-43.75390625</c:v>
                </c:pt>
                <c:pt idx="28505">
                  <c:v>20.24609375</c:v>
                </c:pt>
                <c:pt idx="28506">
                  <c:v>29.24609375</c:v>
                </c:pt>
                <c:pt idx="28507">
                  <c:v>53.94140625</c:v>
                </c:pt>
                <c:pt idx="28508">
                  <c:v>70.94140625</c:v>
                </c:pt>
                <c:pt idx="28509">
                  <c:v>26.94140625</c:v>
                </c:pt>
                <c:pt idx="28510">
                  <c:v>-6.05859375</c:v>
                </c:pt>
                <c:pt idx="28511">
                  <c:v>115.9414062</c:v>
                </c:pt>
                <c:pt idx="28512">
                  <c:v>-31.05859375</c:v>
                </c:pt>
                <c:pt idx="28513">
                  <c:v>-20.05859375</c:v>
                </c:pt>
                <c:pt idx="28514">
                  <c:v>45.94140625</c:v>
                </c:pt>
                <c:pt idx="28515">
                  <c:v>-5.859375E-2</c:v>
                </c:pt>
                <c:pt idx="28516">
                  <c:v>-16.05859375</c:v>
                </c:pt>
                <c:pt idx="28517">
                  <c:v>-15.05859375</c:v>
                </c:pt>
                <c:pt idx="28518">
                  <c:v>20.94140625</c:v>
                </c:pt>
                <c:pt idx="28519">
                  <c:v>8.94140625</c:v>
                </c:pt>
                <c:pt idx="28520">
                  <c:v>136.94140619999999</c:v>
                </c:pt>
                <c:pt idx="28521">
                  <c:v>12.94140625</c:v>
                </c:pt>
                <c:pt idx="28522">
                  <c:v>30.94140625</c:v>
                </c:pt>
                <c:pt idx="28523">
                  <c:v>36.94140625</c:v>
                </c:pt>
                <c:pt idx="28524">
                  <c:v>32.94140625</c:v>
                </c:pt>
                <c:pt idx="28525">
                  <c:v>-33.05859375</c:v>
                </c:pt>
                <c:pt idx="28526">
                  <c:v>-19.765625</c:v>
                </c:pt>
                <c:pt idx="28527">
                  <c:v>-96.765625</c:v>
                </c:pt>
                <c:pt idx="28528">
                  <c:v>42.234375</c:v>
                </c:pt>
                <c:pt idx="28529">
                  <c:v>34.234375</c:v>
                </c:pt>
                <c:pt idx="28530">
                  <c:v>54.234375</c:v>
                </c:pt>
                <c:pt idx="28531">
                  <c:v>-42.765625</c:v>
                </c:pt>
                <c:pt idx="28532">
                  <c:v>6.234375</c:v>
                </c:pt>
                <c:pt idx="28533">
                  <c:v>-23.765625</c:v>
                </c:pt>
                <c:pt idx="28534">
                  <c:v>-37.765625</c:v>
                </c:pt>
                <c:pt idx="28535">
                  <c:v>-33.765625</c:v>
                </c:pt>
                <c:pt idx="28536">
                  <c:v>33.234375</c:v>
                </c:pt>
                <c:pt idx="28537">
                  <c:v>-22.765625</c:v>
                </c:pt>
                <c:pt idx="28538">
                  <c:v>3.234375</c:v>
                </c:pt>
                <c:pt idx="28539">
                  <c:v>5.234375</c:v>
                </c:pt>
                <c:pt idx="28540">
                  <c:v>-10.765625</c:v>
                </c:pt>
                <c:pt idx="28541">
                  <c:v>43.234375</c:v>
                </c:pt>
                <c:pt idx="28542">
                  <c:v>4.234375</c:v>
                </c:pt>
                <c:pt idx="28543">
                  <c:v>-45.765625</c:v>
                </c:pt>
                <c:pt idx="28544">
                  <c:v>-32.765625</c:v>
                </c:pt>
                <c:pt idx="28545">
                  <c:v>25.234375</c:v>
                </c:pt>
                <c:pt idx="28546">
                  <c:v>-39.765625</c:v>
                </c:pt>
                <c:pt idx="28547">
                  <c:v>26.16796875</c:v>
                </c:pt>
                <c:pt idx="28548">
                  <c:v>51.16796875</c:v>
                </c:pt>
                <c:pt idx="28549">
                  <c:v>5.16796875</c:v>
                </c:pt>
                <c:pt idx="28550">
                  <c:v>34.16796875</c:v>
                </c:pt>
                <c:pt idx="28551">
                  <c:v>6.16796875</c:v>
                </c:pt>
                <c:pt idx="28552">
                  <c:v>12.16796875</c:v>
                </c:pt>
                <c:pt idx="28553">
                  <c:v>-7.83203125</c:v>
                </c:pt>
                <c:pt idx="28554">
                  <c:v>87.16796875</c:v>
                </c:pt>
                <c:pt idx="28555">
                  <c:v>31.16796875</c:v>
                </c:pt>
                <c:pt idx="28556">
                  <c:v>-62.83203125</c:v>
                </c:pt>
                <c:pt idx="28557">
                  <c:v>90.16796875</c:v>
                </c:pt>
                <c:pt idx="28558">
                  <c:v>16.16796875</c:v>
                </c:pt>
                <c:pt idx="28559">
                  <c:v>-9.83203125</c:v>
                </c:pt>
                <c:pt idx="28560">
                  <c:v>-36.83203125</c:v>
                </c:pt>
                <c:pt idx="28561">
                  <c:v>-30.83203125</c:v>
                </c:pt>
                <c:pt idx="28562">
                  <c:v>-28.83203125</c:v>
                </c:pt>
                <c:pt idx="28563">
                  <c:v>40.16796875</c:v>
                </c:pt>
                <c:pt idx="28564">
                  <c:v>-40.83203125</c:v>
                </c:pt>
                <c:pt idx="28565">
                  <c:v>9.12890625</c:v>
                </c:pt>
                <c:pt idx="28566">
                  <c:v>-39.87109375</c:v>
                </c:pt>
                <c:pt idx="28567">
                  <c:v>10.12890625</c:v>
                </c:pt>
                <c:pt idx="28568">
                  <c:v>0.12890625</c:v>
                </c:pt>
                <c:pt idx="28569">
                  <c:v>20.12890625</c:v>
                </c:pt>
                <c:pt idx="28570">
                  <c:v>16.12890625</c:v>
                </c:pt>
                <c:pt idx="28571">
                  <c:v>-31.87109375</c:v>
                </c:pt>
                <c:pt idx="28572">
                  <c:v>-51.87109375</c:v>
                </c:pt>
                <c:pt idx="28573">
                  <c:v>21.12890625</c:v>
                </c:pt>
                <c:pt idx="28574">
                  <c:v>26.33984375</c:v>
                </c:pt>
                <c:pt idx="28575">
                  <c:v>-3.66015625</c:v>
                </c:pt>
                <c:pt idx="28576">
                  <c:v>-12.66015625</c:v>
                </c:pt>
                <c:pt idx="28577">
                  <c:v>-34.66015625</c:v>
                </c:pt>
                <c:pt idx="28578">
                  <c:v>40.33984375</c:v>
                </c:pt>
                <c:pt idx="28579">
                  <c:v>61.33984375</c:v>
                </c:pt>
                <c:pt idx="28580">
                  <c:v>31.33984375</c:v>
                </c:pt>
                <c:pt idx="28581">
                  <c:v>112.3398438</c:v>
                </c:pt>
                <c:pt idx="28582">
                  <c:v>-35.66015625</c:v>
                </c:pt>
                <c:pt idx="28583">
                  <c:v>40.33984375</c:v>
                </c:pt>
                <c:pt idx="28584">
                  <c:v>86.33984375</c:v>
                </c:pt>
                <c:pt idx="28585">
                  <c:v>-23.66015625</c:v>
                </c:pt>
                <c:pt idx="28586">
                  <c:v>-5.66015625</c:v>
                </c:pt>
                <c:pt idx="28587">
                  <c:v>69.33984375</c:v>
                </c:pt>
                <c:pt idx="28588">
                  <c:v>16.33984375</c:v>
                </c:pt>
                <c:pt idx="28589">
                  <c:v>76.33984375</c:v>
                </c:pt>
                <c:pt idx="28590">
                  <c:v>106.3398438</c:v>
                </c:pt>
                <c:pt idx="28591">
                  <c:v>-16.66015625</c:v>
                </c:pt>
                <c:pt idx="28592">
                  <c:v>-13.87109375</c:v>
                </c:pt>
                <c:pt idx="28593">
                  <c:v>42.12890625</c:v>
                </c:pt>
                <c:pt idx="28594">
                  <c:v>58.12890625</c:v>
                </c:pt>
                <c:pt idx="28595">
                  <c:v>32.12890625</c:v>
                </c:pt>
                <c:pt idx="28596">
                  <c:v>-14.87109375</c:v>
                </c:pt>
                <c:pt idx="28597">
                  <c:v>-45.87109375</c:v>
                </c:pt>
                <c:pt idx="28598">
                  <c:v>24.12890625</c:v>
                </c:pt>
                <c:pt idx="28599">
                  <c:v>-24.87109375</c:v>
                </c:pt>
                <c:pt idx="28600">
                  <c:v>6.12890625</c:v>
                </c:pt>
                <c:pt idx="28601">
                  <c:v>-18.87109375</c:v>
                </c:pt>
                <c:pt idx="28602">
                  <c:v>14.12890625</c:v>
                </c:pt>
                <c:pt idx="28603">
                  <c:v>-43.87109375</c:v>
                </c:pt>
                <c:pt idx="28604">
                  <c:v>98.1875</c:v>
                </c:pt>
                <c:pt idx="28605">
                  <c:v>13.1875</c:v>
                </c:pt>
                <c:pt idx="28606">
                  <c:v>11.1875</c:v>
                </c:pt>
                <c:pt idx="28607">
                  <c:v>47.1875</c:v>
                </c:pt>
                <c:pt idx="28608">
                  <c:v>65.1875</c:v>
                </c:pt>
                <c:pt idx="28609">
                  <c:v>6.1875</c:v>
                </c:pt>
                <c:pt idx="28610">
                  <c:v>8.1875</c:v>
                </c:pt>
                <c:pt idx="28611">
                  <c:v>45.1875</c:v>
                </c:pt>
                <c:pt idx="28612">
                  <c:v>-112.8125</c:v>
                </c:pt>
                <c:pt idx="28613">
                  <c:v>-47.8125</c:v>
                </c:pt>
                <c:pt idx="28614">
                  <c:v>93.1875</c:v>
                </c:pt>
                <c:pt idx="28615">
                  <c:v>12.1875</c:v>
                </c:pt>
                <c:pt idx="28616">
                  <c:v>56.1875</c:v>
                </c:pt>
                <c:pt idx="28617">
                  <c:v>-36.8125</c:v>
                </c:pt>
                <c:pt idx="28618">
                  <c:v>-27.75390625</c:v>
                </c:pt>
                <c:pt idx="28619">
                  <c:v>122.2460938</c:v>
                </c:pt>
                <c:pt idx="28620">
                  <c:v>-85.75390625</c:v>
                </c:pt>
                <c:pt idx="28621">
                  <c:v>-16.75390625</c:v>
                </c:pt>
                <c:pt idx="28622">
                  <c:v>4.24609375</c:v>
                </c:pt>
                <c:pt idx="28623">
                  <c:v>-33.75390625</c:v>
                </c:pt>
                <c:pt idx="28624">
                  <c:v>111.2460938</c:v>
                </c:pt>
                <c:pt idx="28625">
                  <c:v>-39.75390625</c:v>
                </c:pt>
                <c:pt idx="28626">
                  <c:v>-21.75390625</c:v>
                </c:pt>
                <c:pt idx="28627">
                  <c:v>20.24609375</c:v>
                </c:pt>
                <c:pt idx="28628">
                  <c:v>27.24609375</c:v>
                </c:pt>
                <c:pt idx="28629">
                  <c:v>-20.75390625</c:v>
                </c:pt>
                <c:pt idx="28630">
                  <c:v>82.24609375</c:v>
                </c:pt>
                <c:pt idx="28631">
                  <c:v>-7.05859375</c:v>
                </c:pt>
                <c:pt idx="28632">
                  <c:v>107.9414062</c:v>
                </c:pt>
                <c:pt idx="28633">
                  <c:v>51.94140625</c:v>
                </c:pt>
                <c:pt idx="28634">
                  <c:v>-39.05859375</c:v>
                </c:pt>
                <c:pt idx="28635">
                  <c:v>74.94140625</c:v>
                </c:pt>
                <c:pt idx="28636">
                  <c:v>83.94140625</c:v>
                </c:pt>
                <c:pt idx="28637">
                  <c:v>60.94140625</c:v>
                </c:pt>
                <c:pt idx="28638">
                  <c:v>9.94140625</c:v>
                </c:pt>
                <c:pt idx="28639">
                  <c:v>-27.05859375</c:v>
                </c:pt>
                <c:pt idx="28640">
                  <c:v>-4.05859375</c:v>
                </c:pt>
                <c:pt idx="28641">
                  <c:v>7.94140625</c:v>
                </c:pt>
                <c:pt idx="28642">
                  <c:v>10.94140625</c:v>
                </c:pt>
                <c:pt idx="28643">
                  <c:v>29.94140625</c:v>
                </c:pt>
                <c:pt idx="28644">
                  <c:v>-40.765625</c:v>
                </c:pt>
                <c:pt idx="28645">
                  <c:v>32.234375</c:v>
                </c:pt>
                <c:pt idx="28646">
                  <c:v>21.234375</c:v>
                </c:pt>
                <c:pt idx="28647">
                  <c:v>-27.765625</c:v>
                </c:pt>
                <c:pt idx="28648">
                  <c:v>111.234375</c:v>
                </c:pt>
                <c:pt idx="28649">
                  <c:v>14.234375</c:v>
                </c:pt>
                <c:pt idx="28650">
                  <c:v>-37.765625</c:v>
                </c:pt>
                <c:pt idx="28651">
                  <c:v>56.234375</c:v>
                </c:pt>
                <c:pt idx="28652">
                  <c:v>79.234375</c:v>
                </c:pt>
                <c:pt idx="28653">
                  <c:v>-20.765625</c:v>
                </c:pt>
                <c:pt idx="28654">
                  <c:v>40.234375</c:v>
                </c:pt>
                <c:pt idx="28655">
                  <c:v>72.234375</c:v>
                </c:pt>
                <c:pt idx="28656">
                  <c:v>-26.765625</c:v>
                </c:pt>
                <c:pt idx="28657">
                  <c:v>39.234375</c:v>
                </c:pt>
                <c:pt idx="28658">
                  <c:v>62.234375</c:v>
                </c:pt>
                <c:pt idx="28659">
                  <c:v>-12.765625</c:v>
                </c:pt>
                <c:pt idx="28660">
                  <c:v>43.234375</c:v>
                </c:pt>
                <c:pt idx="28661">
                  <c:v>27.234375</c:v>
                </c:pt>
                <c:pt idx="28662">
                  <c:v>-12.765625</c:v>
                </c:pt>
                <c:pt idx="28663">
                  <c:v>-14.765625</c:v>
                </c:pt>
                <c:pt idx="28664">
                  <c:v>21.234375</c:v>
                </c:pt>
                <c:pt idx="28665">
                  <c:v>-52.765625</c:v>
                </c:pt>
                <c:pt idx="28666">
                  <c:v>2.234375</c:v>
                </c:pt>
                <c:pt idx="28667">
                  <c:v>118.234375</c:v>
                </c:pt>
                <c:pt idx="28668">
                  <c:v>-5.83203125</c:v>
                </c:pt>
                <c:pt idx="28669">
                  <c:v>57.16796875</c:v>
                </c:pt>
                <c:pt idx="28670">
                  <c:v>-23.83203125</c:v>
                </c:pt>
                <c:pt idx="28671">
                  <c:v>-14.83203125</c:v>
                </c:pt>
                <c:pt idx="28672">
                  <c:v>-2.83203125</c:v>
                </c:pt>
                <c:pt idx="28673">
                  <c:v>62.16796875</c:v>
                </c:pt>
                <c:pt idx="28674">
                  <c:v>-51.83203125</c:v>
                </c:pt>
                <c:pt idx="28675">
                  <c:v>-138.83203119999999</c:v>
                </c:pt>
                <c:pt idx="28676">
                  <c:v>-8.83203125</c:v>
                </c:pt>
                <c:pt idx="28677">
                  <c:v>-106.8320312</c:v>
                </c:pt>
                <c:pt idx="28678">
                  <c:v>36.16796875</c:v>
                </c:pt>
                <c:pt idx="28679">
                  <c:v>84.16796875</c:v>
                </c:pt>
                <c:pt idx="28680">
                  <c:v>7.16796875</c:v>
                </c:pt>
                <c:pt idx="28681">
                  <c:v>-50.83203125</c:v>
                </c:pt>
                <c:pt idx="28682">
                  <c:v>39.12890625</c:v>
                </c:pt>
                <c:pt idx="28683">
                  <c:v>40.12890625</c:v>
                </c:pt>
                <c:pt idx="28684">
                  <c:v>110.1289062</c:v>
                </c:pt>
                <c:pt idx="28685">
                  <c:v>23.12890625</c:v>
                </c:pt>
                <c:pt idx="28686">
                  <c:v>43.12890625</c:v>
                </c:pt>
                <c:pt idx="28687">
                  <c:v>59.12890625</c:v>
                </c:pt>
                <c:pt idx="28688">
                  <c:v>10.12890625</c:v>
                </c:pt>
                <c:pt idx="28689">
                  <c:v>-42.87109375</c:v>
                </c:pt>
                <c:pt idx="28690">
                  <c:v>-9.87109375</c:v>
                </c:pt>
                <c:pt idx="28691">
                  <c:v>-68.87109375</c:v>
                </c:pt>
                <c:pt idx="28692">
                  <c:v>13.12890625</c:v>
                </c:pt>
                <c:pt idx="28693">
                  <c:v>-58.87109375</c:v>
                </c:pt>
                <c:pt idx="28694">
                  <c:v>-33.87109375</c:v>
                </c:pt>
                <c:pt idx="28695">
                  <c:v>-35.66015625</c:v>
                </c:pt>
                <c:pt idx="28696">
                  <c:v>-19.66015625</c:v>
                </c:pt>
                <c:pt idx="28697">
                  <c:v>83.33984375</c:v>
                </c:pt>
                <c:pt idx="28698">
                  <c:v>79.33984375</c:v>
                </c:pt>
                <c:pt idx="28699">
                  <c:v>-60.66015625</c:v>
                </c:pt>
                <c:pt idx="28700">
                  <c:v>27.33984375</c:v>
                </c:pt>
                <c:pt idx="28701">
                  <c:v>23.33984375</c:v>
                </c:pt>
                <c:pt idx="28702">
                  <c:v>-80.66015625</c:v>
                </c:pt>
                <c:pt idx="28703">
                  <c:v>81.33984375</c:v>
                </c:pt>
                <c:pt idx="28704">
                  <c:v>49.33984375</c:v>
                </c:pt>
                <c:pt idx="28705">
                  <c:v>-16.66015625</c:v>
                </c:pt>
                <c:pt idx="28706">
                  <c:v>-39.66015625</c:v>
                </c:pt>
                <c:pt idx="28707">
                  <c:v>51.33984375</c:v>
                </c:pt>
                <c:pt idx="28708">
                  <c:v>-8.66015625</c:v>
                </c:pt>
                <c:pt idx="28709">
                  <c:v>14.33984375</c:v>
                </c:pt>
                <c:pt idx="28710">
                  <c:v>94.33984375</c:v>
                </c:pt>
                <c:pt idx="28711">
                  <c:v>-73.66015625</c:v>
                </c:pt>
                <c:pt idx="28712">
                  <c:v>3.33984375</c:v>
                </c:pt>
                <c:pt idx="28713">
                  <c:v>-41.66015625</c:v>
                </c:pt>
                <c:pt idx="28714">
                  <c:v>-41.66015625</c:v>
                </c:pt>
                <c:pt idx="28715">
                  <c:v>-41.66015625</c:v>
                </c:pt>
                <c:pt idx="28716">
                  <c:v>17.33984375</c:v>
                </c:pt>
                <c:pt idx="28717">
                  <c:v>-1.87109375</c:v>
                </c:pt>
                <c:pt idx="28718">
                  <c:v>76.12890625</c:v>
                </c:pt>
                <c:pt idx="28719">
                  <c:v>34.12890625</c:v>
                </c:pt>
                <c:pt idx="28720">
                  <c:v>35.12890625</c:v>
                </c:pt>
                <c:pt idx="28721">
                  <c:v>25.12890625</c:v>
                </c:pt>
                <c:pt idx="28722">
                  <c:v>12.12890625</c:v>
                </c:pt>
                <c:pt idx="28723">
                  <c:v>-1.87109375</c:v>
                </c:pt>
                <c:pt idx="28724">
                  <c:v>10.12890625</c:v>
                </c:pt>
                <c:pt idx="28725">
                  <c:v>-3.87109375</c:v>
                </c:pt>
                <c:pt idx="28726">
                  <c:v>27.12890625</c:v>
                </c:pt>
                <c:pt idx="28727">
                  <c:v>47.12890625</c:v>
                </c:pt>
                <c:pt idx="28728">
                  <c:v>-53.87109375</c:v>
                </c:pt>
                <c:pt idx="28729">
                  <c:v>-6.87109375</c:v>
                </c:pt>
                <c:pt idx="28730">
                  <c:v>31.12890625</c:v>
                </c:pt>
                <c:pt idx="28731">
                  <c:v>-21.8125</c:v>
                </c:pt>
                <c:pt idx="28732">
                  <c:v>19.1875</c:v>
                </c:pt>
                <c:pt idx="28733">
                  <c:v>-23.8125</c:v>
                </c:pt>
                <c:pt idx="28734">
                  <c:v>-48.8125</c:v>
                </c:pt>
                <c:pt idx="28735">
                  <c:v>123.1875</c:v>
                </c:pt>
                <c:pt idx="28736">
                  <c:v>89.1875</c:v>
                </c:pt>
                <c:pt idx="28737">
                  <c:v>-51.8125</c:v>
                </c:pt>
                <c:pt idx="28738">
                  <c:v>16.1875</c:v>
                </c:pt>
                <c:pt idx="28739">
                  <c:v>-23.8125</c:v>
                </c:pt>
                <c:pt idx="28740">
                  <c:v>-30.8125</c:v>
                </c:pt>
                <c:pt idx="28741">
                  <c:v>49.1875</c:v>
                </c:pt>
                <c:pt idx="28742">
                  <c:v>31.1875</c:v>
                </c:pt>
                <c:pt idx="28743">
                  <c:v>24.1875</c:v>
                </c:pt>
                <c:pt idx="28744">
                  <c:v>34.1875</c:v>
                </c:pt>
                <c:pt idx="28745">
                  <c:v>60.24609375</c:v>
                </c:pt>
                <c:pt idx="28746">
                  <c:v>21.24609375</c:v>
                </c:pt>
                <c:pt idx="28747">
                  <c:v>-7.75390625</c:v>
                </c:pt>
                <c:pt idx="28748">
                  <c:v>120.2460938</c:v>
                </c:pt>
                <c:pt idx="28749">
                  <c:v>-39.75390625</c:v>
                </c:pt>
                <c:pt idx="28750">
                  <c:v>39.24609375</c:v>
                </c:pt>
                <c:pt idx="28751">
                  <c:v>28.24609375</c:v>
                </c:pt>
                <c:pt idx="28752">
                  <c:v>37.24609375</c:v>
                </c:pt>
                <c:pt idx="28753">
                  <c:v>-8.75390625</c:v>
                </c:pt>
                <c:pt idx="28754">
                  <c:v>-42.75390625</c:v>
                </c:pt>
                <c:pt idx="28755">
                  <c:v>-10.75390625</c:v>
                </c:pt>
                <c:pt idx="28756">
                  <c:v>50.24609375</c:v>
                </c:pt>
                <c:pt idx="28757">
                  <c:v>18.94140625</c:v>
                </c:pt>
                <c:pt idx="28758">
                  <c:v>-44.05859375</c:v>
                </c:pt>
                <c:pt idx="28759">
                  <c:v>4.94140625</c:v>
                </c:pt>
                <c:pt idx="28760">
                  <c:v>-17.05859375</c:v>
                </c:pt>
                <c:pt idx="28761">
                  <c:v>-2.05859375</c:v>
                </c:pt>
                <c:pt idx="28762">
                  <c:v>23.94140625</c:v>
                </c:pt>
                <c:pt idx="28763">
                  <c:v>52.94140625</c:v>
                </c:pt>
                <c:pt idx="28764">
                  <c:v>-11.05859375</c:v>
                </c:pt>
                <c:pt idx="28765">
                  <c:v>-26.05859375</c:v>
                </c:pt>
                <c:pt idx="28766">
                  <c:v>41.94140625</c:v>
                </c:pt>
                <c:pt idx="28767">
                  <c:v>-8.05859375</c:v>
                </c:pt>
                <c:pt idx="28768">
                  <c:v>46.94140625</c:v>
                </c:pt>
                <c:pt idx="28769">
                  <c:v>12.94140625</c:v>
                </c:pt>
                <c:pt idx="28770">
                  <c:v>98.234375</c:v>
                </c:pt>
                <c:pt idx="28771">
                  <c:v>57.234375</c:v>
                </c:pt>
                <c:pt idx="28772">
                  <c:v>52.234375</c:v>
                </c:pt>
                <c:pt idx="28773">
                  <c:v>1.234375</c:v>
                </c:pt>
                <c:pt idx="28774">
                  <c:v>-50.765625</c:v>
                </c:pt>
                <c:pt idx="28775">
                  <c:v>6.234375</c:v>
                </c:pt>
                <c:pt idx="28776">
                  <c:v>68.234375</c:v>
                </c:pt>
                <c:pt idx="28777">
                  <c:v>76.234375</c:v>
                </c:pt>
                <c:pt idx="28778">
                  <c:v>-51.765625</c:v>
                </c:pt>
                <c:pt idx="28779">
                  <c:v>11.16796875</c:v>
                </c:pt>
                <c:pt idx="28780">
                  <c:v>-48.83203125</c:v>
                </c:pt>
                <c:pt idx="28781">
                  <c:v>1.16796875</c:v>
                </c:pt>
                <c:pt idx="28782">
                  <c:v>71.16796875</c:v>
                </c:pt>
                <c:pt idx="28783">
                  <c:v>-13.83203125</c:v>
                </c:pt>
                <c:pt idx="28784">
                  <c:v>47.16796875</c:v>
                </c:pt>
                <c:pt idx="28785">
                  <c:v>-69.83203125</c:v>
                </c:pt>
                <c:pt idx="28786">
                  <c:v>-72.83203125</c:v>
                </c:pt>
                <c:pt idx="28787">
                  <c:v>24.16796875</c:v>
                </c:pt>
                <c:pt idx="28788">
                  <c:v>-44.83203125</c:v>
                </c:pt>
                <c:pt idx="28789">
                  <c:v>9.16796875</c:v>
                </c:pt>
                <c:pt idx="28790">
                  <c:v>6.16796875</c:v>
                </c:pt>
                <c:pt idx="28791">
                  <c:v>-27.83203125</c:v>
                </c:pt>
                <c:pt idx="28792">
                  <c:v>55.16796875</c:v>
                </c:pt>
                <c:pt idx="28793">
                  <c:v>-62.83203125</c:v>
                </c:pt>
                <c:pt idx="28794">
                  <c:v>32.12890625</c:v>
                </c:pt>
                <c:pt idx="28795">
                  <c:v>4.12890625</c:v>
                </c:pt>
                <c:pt idx="28796">
                  <c:v>-60.87109375</c:v>
                </c:pt>
                <c:pt idx="28797">
                  <c:v>-56.87109375</c:v>
                </c:pt>
                <c:pt idx="28798">
                  <c:v>44.12890625</c:v>
                </c:pt>
                <c:pt idx="28799">
                  <c:v>61.12890625</c:v>
                </c:pt>
                <c:pt idx="28800">
                  <c:v>-69.87109375</c:v>
                </c:pt>
                <c:pt idx="28801">
                  <c:v>0.12890625</c:v>
                </c:pt>
                <c:pt idx="28802">
                  <c:v>-3.87109375</c:v>
                </c:pt>
                <c:pt idx="28803">
                  <c:v>-3.87109375</c:v>
                </c:pt>
                <c:pt idx="28804">
                  <c:v>-78.87109375</c:v>
                </c:pt>
                <c:pt idx="28805">
                  <c:v>-39.87109375</c:v>
                </c:pt>
                <c:pt idx="28806">
                  <c:v>39.12890625</c:v>
                </c:pt>
                <c:pt idx="28807">
                  <c:v>42.12890625</c:v>
                </c:pt>
                <c:pt idx="28808">
                  <c:v>87.12890625</c:v>
                </c:pt>
                <c:pt idx="28809">
                  <c:v>52.12890625</c:v>
                </c:pt>
                <c:pt idx="28810">
                  <c:v>-17.87109375</c:v>
                </c:pt>
                <c:pt idx="28811">
                  <c:v>36.33984375</c:v>
                </c:pt>
                <c:pt idx="28812">
                  <c:v>59.33984375</c:v>
                </c:pt>
                <c:pt idx="28813">
                  <c:v>10.33984375</c:v>
                </c:pt>
                <c:pt idx="28814">
                  <c:v>88.33984375</c:v>
                </c:pt>
                <c:pt idx="28815">
                  <c:v>-64.66015625</c:v>
                </c:pt>
                <c:pt idx="28816">
                  <c:v>-22.66015625</c:v>
                </c:pt>
                <c:pt idx="28817">
                  <c:v>83.33984375</c:v>
                </c:pt>
                <c:pt idx="28818">
                  <c:v>21.33984375</c:v>
                </c:pt>
                <c:pt idx="28819">
                  <c:v>3.33984375</c:v>
                </c:pt>
                <c:pt idx="28820">
                  <c:v>94.33984375</c:v>
                </c:pt>
                <c:pt idx="28821">
                  <c:v>-58.66015625</c:v>
                </c:pt>
                <c:pt idx="28822">
                  <c:v>-15.66015625</c:v>
                </c:pt>
                <c:pt idx="28823">
                  <c:v>31.33984375</c:v>
                </c:pt>
                <c:pt idx="28824">
                  <c:v>117.3398438</c:v>
                </c:pt>
                <c:pt idx="28825">
                  <c:v>12.33984375</c:v>
                </c:pt>
                <c:pt idx="28826">
                  <c:v>-77.66015625</c:v>
                </c:pt>
                <c:pt idx="28827">
                  <c:v>2.33984375</c:v>
                </c:pt>
                <c:pt idx="28828">
                  <c:v>-85.66015625</c:v>
                </c:pt>
                <c:pt idx="28829">
                  <c:v>72.33984375</c:v>
                </c:pt>
                <c:pt idx="28830">
                  <c:v>93.33984375</c:v>
                </c:pt>
                <c:pt idx="28831">
                  <c:v>19.33984375</c:v>
                </c:pt>
                <c:pt idx="28832">
                  <c:v>43.12890625</c:v>
                </c:pt>
                <c:pt idx="28833">
                  <c:v>70.12890625</c:v>
                </c:pt>
                <c:pt idx="28834">
                  <c:v>13.12890625</c:v>
                </c:pt>
                <c:pt idx="28835">
                  <c:v>-3.87109375</c:v>
                </c:pt>
                <c:pt idx="28836">
                  <c:v>5.12890625</c:v>
                </c:pt>
                <c:pt idx="28837">
                  <c:v>81.1875</c:v>
                </c:pt>
                <c:pt idx="28838">
                  <c:v>-8.8125</c:v>
                </c:pt>
                <c:pt idx="28839">
                  <c:v>51.1875</c:v>
                </c:pt>
                <c:pt idx="28840">
                  <c:v>13.1875</c:v>
                </c:pt>
                <c:pt idx="28841">
                  <c:v>20.1875</c:v>
                </c:pt>
                <c:pt idx="28842">
                  <c:v>-55.8125</c:v>
                </c:pt>
                <c:pt idx="28843">
                  <c:v>81.1875</c:v>
                </c:pt>
                <c:pt idx="28844">
                  <c:v>2.1875</c:v>
                </c:pt>
                <c:pt idx="28845">
                  <c:v>-29.8125</c:v>
                </c:pt>
                <c:pt idx="28846">
                  <c:v>-21.8125</c:v>
                </c:pt>
                <c:pt idx="28847">
                  <c:v>44.1875</c:v>
                </c:pt>
                <c:pt idx="28848">
                  <c:v>-4.8125</c:v>
                </c:pt>
                <c:pt idx="28849">
                  <c:v>-72.8125</c:v>
                </c:pt>
                <c:pt idx="28850">
                  <c:v>11.1875</c:v>
                </c:pt>
                <c:pt idx="28851">
                  <c:v>-66.8125</c:v>
                </c:pt>
                <c:pt idx="28852">
                  <c:v>122.2460938</c:v>
                </c:pt>
                <c:pt idx="28853">
                  <c:v>19.24609375</c:v>
                </c:pt>
                <c:pt idx="28854">
                  <c:v>-104.7539062</c:v>
                </c:pt>
                <c:pt idx="28855">
                  <c:v>18.24609375</c:v>
                </c:pt>
                <c:pt idx="28856">
                  <c:v>25.24609375</c:v>
                </c:pt>
                <c:pt idx="28857">
                  <c:v>1.24609375</c:v>
                </c:pt>
                <c:pt idx="28858">
                  <c:v>12.24609375</c:v>
                </c:pt>
                <c:pt idx="28859">
                  <c:v>39.24609375</c:v>
                </c:pt>
                <c:pt idx="28860">
                  <c:v>34.24609375</c:v>
                </c:pt>
                <c:pt idx="28861">
                  <c:v>-58.75390625</c:v>
                </c:pt>
                <c:pt idx="28862">
                  <c:v>-37.75390625</c:v>
                </c:pt>
                <c:pt idx="28863">
                  <c:v>33.24609375</c:v>
                </c:pt>
                <c:pt idx="28864">
                  <c:v>51.24609375</c:v>
                </c:pt>
                <c:pt idx="28865">
                  <c:v>-82.75390625</c:v>
                </c:pt>
                <c:pt idx="28866">
                  <c:v>-4.75390625</c:v>
                </c:pt>
                <c:pt idx="28867">
                  <c:v>-50.75390625</c:v>
                </c:pt>
                <c:pt idx="28868">
                  <c:v>-28.05859375</c:v>
                </c:pt>
                <c:pt idx="28869">
                  <c:v>5.94140625</c:v>
                </c:pt>
                <c:pt idx="28870">
                  <c:v>55.94140625</c:v>
                </c:pt>
                <c:pt idx="28871">
                  <c:v>13.94140625</c:v>
                </c:pt>
                <c:pt idx="28872">
                  <c:v>-12.05859375</c:v>
                </c:pt>
                <c:pt idx="28873">
                  <c:v>4.94140625</c:v>
                </c:pt>
                <c:pt idx="28874">
                  <c:v>88.94140625</c:v>
                </c:pt>
                <c:pt idx="28875">
                  <c:v>-26.05859375</c:v>
                </c:pt>
                <c:pt idx="28876">
                  <c:v>-18.05859375</c:v>
                </c:pt>
                <c:pt idx="28877">
                  <c:v>-88.05859375</c:v>
                </c:pt>
                <c:pt idx="28878">
                  <c:v>52.94140625</c:v>
                </c:pt>
                <c:pt idx="28879">
                  <c:v>-44.05859375</c:v>
                </c:pt>
                <c:pt idx="28880">
                  <c:v>-10.05859375</c:v>
                </c:pt>
                <c:pt idx="28881">
                  <c:v>4.94140625</c:v>
                </c:pt>
                <c:pt idx="28882">
                  <c:v>-27.05859375</c:v>
                </c:pt>
                <c:pt idx="28883">
                  <c:v>24.94140625</c:v>
                </c:pt>
                <c:pt idx="28884">
                  <c:v>9.94140625</c:v>
                </c:pt>
                <c:pt idx="28885">
                  <c:v>-20.765625</c:v>
                </c:pt>
                <c:pt idx="28886">
                  <c:v>74.234375</c:v>
                </c:pt>
                <c:pt idx="28887">
                  <c:v>33.234375</c:v>
                </c:pt>
                <c:pt idx="28888">
                  <c:v>-25.765625</c:v>
                </c:pt>
                <c:pt idx="28889">
                  <c:v>-73.765625</c:v>
                </c:pt>
                <c:pt idx="28890">
                  <c:v>61.234375</c:v>
                </c:pt>
                <c:pt idx="28891">
                  <c:v>1.234375</c:v>
                </c:pt>
                <c:pt idx="28892">
                  <c:v>-49.765625</c:v>
                </c:pt>
                <c:pt idx="28893">
                  <c:v>2.234375</c:v>
                </c:pt>
                <c:pt idx="28894">
                  <c:v>-30.765625</c:v>
                </c:pt>
                <c:pt idx="28895">
                  <c:v>27.234375</c:v>
                </c:pt>
                <c:pt idx="28896">
                  <c:v>8.234375</c:v>
                </c:pt>
                <c:pt idx="28897">
                  <c:v>38.234375</c:v>
                </c:pt>
                <c:pt idx="28898">
                  <c:v>68.234375</c:v>
                </c:pt>
                <c:pt idx="28899">
                  <c:v>79.234375</c:v>
                </c:pt>
                <c:pt idx="28900">
                  <c:v>-11.765625</c:v>
                </c:pt>
                <c:pt idx="28901">
                  <c:v>-0.83203125</c:v>
                </c:pt>
                <c:pt idx="28902">
                  <c:v>-51.83203125</c:v>
                </c:pt>
                <c:pt idx="28903">
                  <c:v>0.16796875</c:v>
                </c:pt>
                <c:pt idx="28904">
                  <c:v>27.16796875</c:v>
                </c:pt>
                <c:pt idx="28905">
                  <c:v>55.16796875</c:v>
                </c:pt>
                <c:pt idx="28906">
                  <c:v>38.16796875</c:v>
                </c:pt>
                <c:pt idx="28907">
                  <c:v>-72.83203125</c:v>
                </c:pt>
                <c:pt idx="28908">
                  <c:v>88.16796875</c:v>
                </c:pt>
                <c:pt idx="28909">
                  <c:v>39.16796875</c:v>
                </c:pt>
                <c:pt idx="28910">
                  <c:v>4.16796875</c:v>
                </c:pt>
                <c:pt idx="28911">
                  <c:v>2.16796875</c:v>
                </c:pt>
                <c:pt idx="28912">
                  <c:v>82.16796875</c:v>
                </c:pt>
                <c:pt idx="28913">
                  <c:v>-98.83203125</c:v>
                </c:pt>
                <c:pt idx="28914">
                  <c:v>-56.83203125</c:v>
                </c:pt>
                <c:pt idx="28915">
                  <c:v>9.16796875</c:v>
                </c:pt>
                <c:pt idx="28916">
                  <c:v>107.1679688</c:v>
                </c:pt>
                <c:pt idx="28917">
                  <c:v>-38.83203125</c:v>
                </c:pt>
                <c:pt idx="28918">
                  <c:v>18.12890625</c:v>
                </c:pt>
                <c:pt idx="28919">
                  <c:v>54.12890625</c:v>
                </c:pt>
                <c:pt idx="28920">
                  <c:v>34.12890625</c:v>
                </c:pt>
                <c:pt idx="28921">
                  <c:v>44.12890625</c:v>
                </c:pt>
                <c:pt idx="28922">
                  <c:v>-13.87109375</c:v>
                </c:pt>
                <c:pt idx="28923">
                  <c:v>27.12890625</c:v>
                </c:pt>
                <c:pt idx="28924">
                  <c:v>-8.87109375</c:v>
                </c:pt>
                <c:pt idx="28925">
                  <c:v>80.12890625</c:v>
                </c:pt>
                <c:pt idx="28926">
                  <c:v>-47.87109375</c:v>
                </c:pt>
                <c:pt idx="28927">
                  <c:v>-32.66015625</c:v>
                </c:pt>
                <c:pt idx="28928">
                  <c:v>-6.66015625</c:v>
                </c:pt>
                <c:pt idx="28929">
                  <c:v>-88.66015625</c:v>
                </c:pt>
                <c:pt idx="28930">
                  <c:v>7.33984375</c:v>
                </c:pt>
                <c:pt idx="28931">
                  <c:v>13.33984375</c:v>
                </c:pt>
                <c:pt idx="28932">
                  <c:v>-20.66015625</c:v>
                </c:pt>
                <c:pt idx="28933">
                  <c:v>-21.66015625</c:v>
                </c:pt>
                <c:pt idx="28934">
                  <c:v>14.33984375</c:v>
                </c:pt>
                <c:pt idx="28935">
                  <c:v>35.12890625</c:v>
                </c:pt>
                <c:pt idx="28936">
                  <c:v>45.12890625</c:v>
                </c:pt>
                <c:pt idx="28937">
                  <c:v>50.12890625</c:v>
                </c:pt>
                <c:pt idx="28938">
                  <c:v>62.12890625</c:v>
                </c:pt>
                <c:pt idx="28939">
                  <c:v>38.12890625</c:v>
                </c:pt>
                <c:pt idx="28940">
                  <c:v>4.12890625</c:v>
                </c:pt>
                <c:pt idx="28941">
                  <c:v>29.12890625</c:v>
                </c:pt>
                <c:pt idx="28942">
                  <c:v>25.12890625</c:v>
                </c:pt>
                <c:pt idx="28943">
                  <c:v>-11.87109375</c:v>
                </c:pt>
                <c:pt idx="28944">
                  <c:v>-37.87109375</c:v>
                </c:pt>
                <c:pt idx="28945">
                  <c:v>-31.87109375</c:v>
                </c:pt>
                <c:pt idx="28946">
                  <c:v>-52.87109375</c:v>
                </c:pt>
                <c:pt idx="28947">
                  <c:v>17.12890625</c:v>
                </c:pt>
                <c:pt idx="28948">
                  <c:v>-3.8125</c:v>
                </c:pt>
                <c:pt idx="28949">
                  <c:v>75.1875</c:v>
                </c:pt>
                <c:pt idx="28950">
                  <c:v>6.1875</c:v>
                </c:pt>
                <c:pt idx="28951">
                  <c:v>18.1875</c:v>
                </c:pt>
                <c:pt idx="28952">
                  <c:v>-7.8125</c:v>
                </c:pt>
                <c:pt idx="28953">
                  <c:v>23.1875</c:v>
                </c:pt>
                <c:pt idx="28954">
                  <c:v>24.1875</c:v>
                </c:pt>
                <c:pt idx="28955">
                  <c:v>62.1875</c:v>
                </c:pt>
                <c:pt idx="28956">
                  <c:v>-55.8125</c:v>
                </c:pt>
                <c:pt idx="28957">
                  <c:v>-88.8125</c:v>
                </c:pt>
                <c:pt idx="28958">
                  <c:v>-15.8125</c:v>
                </c:pt>
                <c:pt idx="28959">
                  <c:v>-11.75390625</c:v>
                </c:pt>
                <c:pt idx="28960">
                  <c:v>29.24609375</c:v>
                </c:pt>
                <c:pt idx="28961">
                  <c:v>33.24609375</c:v>
                </c:pt>
                <c:pt idx="28962">
                  <c:v>27.24609375</c:v>
                </c:pt>
                <c:pt idx="28963">
                  <c:v>-13.75390625</c:v>
                </c:pt>
                <c:pt idx="28964">
                  <c:v>-35.75390625</c:v>
                </c:pt>
                <c:pt idx="28965">
                  <c:v>46.24609375</c:v>
                </c:pt>
                <c:pt idx="28966">
                  <c:v>-95.75390625</c:v>
                </c:pt>
                <c:pt idx="28967">
                  <c:v>-14.75390625</c:v>
                </c:pt>
                <c:pt idx="28968">
                  <c:v>27.24609375</c:v>
                </c:pt>
                <c:pt idx="28969">
                  <c:v>-3.75390625</c:v>
                </c:pt>
                <c:pt idx="28970">
                  <c:v>38.24609375</c:v>
                </c:pt>
                <c:pt idx="28971">
                  <c:v>109.2460938</c:v>
                </c:pt>
                <c:pt idx="28972">
                  <c:v>90.94140625</c:v>
                </c:pt>
                <c:pt idx="28973">
                  <c:v>7.94140625</c:v>
                </c:pt>
                <c:pt idx="28974">
                  <c:v>28.94140625</c:v>
                </c:pt>
                <c:pt idx="28975">
                  <c:v>-6.05859375</c:v>
                </c:pt>
                <c:pt idx="28976">
                  <c:v>-17.05859375</c:v>
                </c:pt>
                <c:pt idx="28977">
                  <c:v>-6.05859375</c:v>
                </c:pt>
                <c:pt idx="28978">
                  <c:v>12.94140625</c:v>
                </c:pt>
                <c:pt idx="28979">
                  <c:v>29.94140625</c:v>
                </c:pt>
                <c:pt idx="28980">
                  <c:v>-15.05859375</c:v>
                </c:pt>
                <c:pt idx="28981">
                  <c:v>86.94140625</c:v>
                </c:pt>
                <c:pt idx="28982">
                  <c:v>63.94140625</c:v>
                </c:pt>
                <c:pt idx="28983">
                  <c:v>51.94140625</c:v>
                </c:pt>
                <c:pt idx="28984">
                  <c:v>-44.765625</c:v>
                </c:pt>
                <c:pt idx="28985">
                  <c:v>106.234375</c:v>
                </c:pt>
                <c:pt idx="28986">
                  <c:v>-6.765625</c:v>
                </c:pt>
                <c:pt idx="28987">
                  <c:v>13.234375</c:v>
                </c:pt>
                <c:pt idx="28988">
                  <c:v>62.234375</c:v>
                </c:pt>
                <c:pt idx="28989">
                  <c:v>-8.765625</c:v>
                </c:pt>
                <c:pt idx="28990">
                  <c:v>117.234375</c:v>
                </c:pt>
                <c:pt idx="28991">
                  <c:v>-31.765625</c:v>
                </c:pt>
                <c:pt idx="28992">
                  <c:v>42.234375</c:v>
                </c:pt>
                <c:pt idx="28993">
                  <c:v>-27.765625</c:v>
                </c:pt>
                <c:pt idx="28994">
                  <c:v>27.234375</c:v>
                </c:pt>
                <c:pt idx="28995">
                  <c:v>34.234375</c:v>
                </c:pt>
                <c:pt idx="28996">
                  <c:v>-33.765625</c:v>
                </c:pt>
                <c:pt idx="28997">
                  <c:v>-19.765625</c:v>
                </c:pt>
                <c:pt idx="28998">
                  <c:v>97.234375</c:v>
                </c:pt>
                <c:pt idx="28999">
                  <c:v>-26.765625</c:v>
                </c:pt>
                <c:pt idx="29000">
                  <c:v>1.234375</c:v>
                </c:pt>
                <c:pt idx="29001">
                  <c:v>96.234375</c:v>
                </c:pt>
                <c:pt idx="29002">
                  <c:v>2.16796875</c:v>
                </c:pt>
                <c:pt idx="29003">
                  <c:v>44.16796875</c:v>
                </c:pt>
                <c:pt idx="29004">
                  <c:v>35.16796875</c:v>
                </c:pt>
                <c:pt idx="29005">
                  <c:v>2.16796875</c:v>
                </c:pt>
                <c:pt idx="29006">
                  <c:v>20.16796875</c:v>
                </c:pt>
                <c:pt idx="29007">
                  <c:v>-10.83203125</c:v>
                </c:pt>
                <c:pt idx="29008">
                  <c:v>-25.83203125</c:v>
                </c:pt>
                <c:pt idx="29009">
                  <c:v>-53.83203125</c:v>
                </c:pt>
                <c:pt idx="29010">
                  <c:v>73.16796875</c:v>
                </c:pt>
                <c:pt idx="29011">
                  <c:v>56.16796875</c:v>
                </c:pt>
                <c:pt idx="29012">
                  <c:v>51.16796875</c:v>
                </c:pt>
                <c:pt idx="29013">
                  <c:v>8.16796875</c:v>
                </c:pt>
                <c:pt idx="29014">
                  <c:v>-26.83203125</c:v>
                </c:pt>
                <c:pt idx="29015">
                  <c:v>0.12890625</c:v>
                </c:pt>
                <c:pt idx="29016">
                  <c:v>108.1289062</c:v>
                </c:pt>
                <c:pt idx="29017">
                  <c:v>82.12890625</c:v>
                </c:pt>
                <c:pt idx="29018">
                  <c:v>30.12890625</c:v>
                </c:pt>
                <c:pt idx="29019">
                  <c:v>45.12890625</c:v>
                </c:pt>
                <c:pt idx="29020">
                  <c:v>-17.87109375</c:v>
                </c:pt>
                <c:pt idx="29021">
                  <c:v>-35.87109375</c:v>
                </c:pt>
                <c:pt idx="29022">
                  <c:v>-15.87109375</c:v>
                </c:pt>
                <c:pt idx="29023">
                  <c:v>-91.87109375</c:v>
                </c:pt>
                <c:pt idx="29024">
                  <c:v>17.12890625</c:v>
                </c:pt>
                <c:pt idx="29025">
                  <c:v>-27.87109375</c:v>
                </c:pt>
                <c:pt idx="29026">
                  <c:v>2.33984375</c:v>
                </c:pt>
                <c:pt idx="29027">
                  <c:v>122.3398438</c:v>
                </c:pt>
                <c:pt idx="29028">
                  <c:v>13.33984375</c:v>
                </c:pt>
                <c:pt idx="29029">
                  <c:v>48.33984375</c:v>
                </c:pt>
                <c:pt idx="29030">
                  <c:v>30.33984375</c:v>
                </c:pt>
                <c:pt idx="29031">
                  <c:v>69.33984375</c:v>
                </c:pt>
                <c:pt idx="29032">
                  <c:v>16.33984375</c:v>
                </c:pt>
                <c:pt idx="29033">
                  <c:v>24.33984375</c:v>
                </c:pt>
                <c:pt idx="29034">
                  <c:v>-52.66015625</c:v>
                </c:pt>
                <c:pt idx="29035">
                  <c:v>1.33984375</c:v>
                </c:pt>
                <c:pt idx="29036">
                  <c:v>-1.66015625</c:v>
                </c:pt>
                <c:pt idx="29037">
                  <c:v>-21.66015625</c:v>
                </c:pt>
                <c:pt idx="29038">
                  <c:v>39.33984375</c:v>
                </c:pt>
                <c:pt idx="29039">
                  <c:v>38.33984375</c:v>
                </c:pt>
                <c:pt idx="29040">
                  <c:v>-20.66015625</c:v>
                </c:pt>
                <c:pt idx="29041">
                  <c:v>-11.87109375</c:v>
                </c:pt>
                <c:pt idx="29042">
                  <c:v>-20.87109375</c:v>
                </c:pt>
                <c:pt idx="29043">
                  <c:v>159.12890619999999</c:v>
                </c:pt>
                <c:pt idx="29044">
                  <c:v>-34.87109375</c:v>
                </c:pt>
                <c:pt idx="29045">
                  <c:v>7.12890625</c:v>
                </c:pt>
                <c:pt idx="29046">
                  <c:v>107.1289062</c:v>
                </c:pt>
                <c:pt idx="29047">
                  <c:v>-17.87109375</c:v>
                </c:pt>
                <c:pt idx="29048">
                  <c:v>33.12890625</c:v>
                </c:pt>
                <c:pt idx="29049">
                  <c:v>-71.87109375</c:v>
                </c:pt>
                <c:pt idx="29050">
                  <c:v>68.12890625</c:v>
                </c:pt>
                <c:pt idx="29051">
                  <c:v>-78.87109375</c:v>
                </c:pt>
                <c:pt idx="29052">
                  <c:v>11.12890625</c:v>
                </c:pt>
                <c:pt idx="29053">
                  <c:v>45.12890625</c:v>
                </c:pt>
                <c:pt idx="29054">
                  <c:v>-0.87109375</c:v>
                </c:pt>
                <c:pt idx="29055">
                  <c:v>-97.87109375</c:v>
                </c:pt>
                <c:pt idx="29056">
                  <c:v>36.12890625</c:v>
                </c:pt>
                <c:pt idx="29057">
                  <c:v>-104.8710938</c:v>
                </c:pt>
                <c:pt idx="29058">
                  <c:v>-25.87109375</c:v>
                </c:pt>
                <c:pt idx="29059">
                  <c:v>101.1289062</c:v>
                </c:pt>
                <c:pt idx="29060">
                  <c:v>73.1875</c:v>
                </c:pt>
                <c:pt idx="29061">
                  <c:v>35.1875</c:v>
                </c:pt>
                <c:pt idx="29062">
                  <c:v>-11.8125</c:v>
                </c:pt>
                <c:pt idx="29063">
                  <c:v>23.1875</c:v>
                </c:pt>
                <c:pt idx="29064">
                  <c:v>49.1875</c:v>
                </c:pt>
                <c:pt idx="29065">
                  <c:v>-60.8125</c:v>
                </c:pt>
                <c:pt idx="29066">
                  <c:v>-24.8125</c:v>
                </c:pt>
                <c:pt idx="29067">
                  <c:v>78.1875</c:v>
                </c:pt>
                <c:pt idx="29068">
                  <c:v>-46.8125</c:v>
                </c:pt>
                <c:pt idx="29069">
                  <c:v>63.1875</c:v>
                </c:pt>
                <c:pt idx="29070">
                  <c:v>61.1875</c:v>
                </c:pt>
                <c:pt idx="29071">
                  <c:v>-4.8125</c:v>
                </c:pt>
                <c:pt idx="29072">
                  <c:v>71.1875</c:v>
                </c:pt>
                <c:pt idx="29073">
                  <c:v>60.1875</c:v>
                </c:pt>
                <c:pt idx="29074">
                  <c:v>-40.8125</c:v>
                </c:pt>
                <c:pt idx="29075">
                  <c:v>33.24609375</c:v>
                </c:pt>
                <c:pt idx="29076">
                  <c:v>31.24609375</c:v>
                </c:pt>
                <c:pt idx="29077">
                  <c:v>140.24609380000001</c:v>
                </c:pt>
                <c:pt idx="29078">
                  <c:v>-35.75390625</c:v>
                </c:pt>
                <c:pt idx="29079">
                  <c:v>26.24609375</c:v>
                </c:pt>
                <c:pt idx="29080">
                  <c:v>80.24609375</c:v>
                </c:pt>
                <c:pt idx="29081">
                  <c:v>54.24609375</c:v>
                </c:pt>
                <c:pt idx="29082">
                  <c:v>10.24609375</c:v>
                </c:pt>
                <c:pt idx="29083">
                  <c:v>-12.75390625</c:v>
                </c:pt>
                <c:pt idx="29084">
                  <c:v>48.24609375</c:v>
                </c:pt>
                <c:pt idx="29085">
                  <c:v>-22.75390625</c:v>
                </c:pt>
                <c:pt idx="29086">
                  <c:v>48.24609375</c:v>
                </c:pt>
                <c:pt idx="29087">
                  <c:v>86.24609375</c:v>
                </c:pt>
                <c:pt idx="29088">
                  <c:v>-50.75390625</c:v>
                </c:pt>
                <c:pt idx="29089">
                  <c:v>27.94140625</c:v>
                </c:pt>
                <c:pt idx="29090">
                  <c:v>-72.05859375</c:v>
                </c:pt>
                <c:pt idx="29091">
                  <c:v>-31.05859375</c:v>
                </c:pt>
                <c:pt idx="29092">
                  <c:v>-42.05859375</c:v>
                </c:pt>
                <c:pt idx="29093">
                  <c:v>71.94140625</c:v>
                </c:pt>
                <c:pt idx="29094">
                  <c:v>-70.05859375</c:v>
                </c:pt>
                <c:pt idx="29095">
                  <c:v>34.94140625</c:v>
                </c:pt>
                <c:pt idx="29096">
                  <c:v>-20.05859375</c:v>
                </c:pt>
                <c:pt idx="29097">
                  <c:v>8.94140625</c:v>
                </c:pt>
                <c:pt idx="29098">
                  <c:v>-27.765625</c:v>
                </c:pt>
                <c:pt idx="29099">
                  <c:v>-0.765625</c:v>
                </c:pt>
                <c:pt idx="29100">
                  <c:v>30.234375</c:v>
                </c:pt>
                <c:pt idx="29101">
                  <c:v>59.234375</c:v>
                </c:pt>
                <c:pt idx="29102">
                  <c:v>39.234375</c:v>
                </c:pt>
                <c:pt idx="29103">
                  <c:v>53.234375</c:v>
                </c:pt>
                <c:pt idx="29104">
                  <c:v>-32.765625</c:v>
                </c:pt>
                <c:pt idx="29105">
                  <c:v>58.234375</c:v>
                </c:pt>
                <c:pt idx="29106">
                  <c:v>70.234375</c:v>
                </c:pt>
                <c:pt idx="29107">
                  <c:v>81.234375</c:v>
                </c:pt>
                <c:pt idx="29108">
                  <c:v>-81.765625</c:v>
                </c:pt>
                <c:pt idx="29109">
                  <c:v>20.234375</c:v>
                </c:pt>
                <c:pt idx="29110">
                  <c:v>-15.765625</c:v>
                </c:pt>
                <c:pt idx="29111">
                  <c:v>19.234375</c:v>
                </c:pt>
                <c:pt idx="29112">
                  <c:v>4.234375</c:v>
                </c:pt>
                <c:pt idx="29113">
                  <c:v>-26.83203125</c:v>
                </c:pt>
                <c:pt idx="29114">
                  <c:v>-17.83203125</c:v>
                </c:pt>
                <c:pt idx="29115">
                  <c:v>-19.83203125</c:v>
                </c:pt>
                <c:pt idx="29116">
                  <c:v>-52.83203125</c:v>
                </c:pt>
                <c:pt idx="29117">
                  <c:v>31.16796875</c:v>
                </c:pt>
                <c:pt idx="29118">
                  <c:v>41.16796875</c:v>
                </c:pt>
                <c:pt idx="29119">
                  <c:v>-62.83203125</c:v>
                </c:pt>
                <c:pt idx="29120">
                  <c:v>8.16796875</c:v>
                </c:pt>
                <c:pt idx="29121">
                  <c:v>-2.83203125</c:v>
                </c:pt>
                <c:pt idx="29122">
                  <c:v>-39.83203125</c:v>
                </c:pt>
                <c:pt idx="29123">
                  <c:v>40.16796875</c:v>
                </c:pt>
                <c:pt idx="29124">
                  <c:v>-7.83203125</c:v>
                </c:pt>
                <c:pt idx="29125">
                  <c:v>-8.83203125</c:v>
                </c:pt>
                <c:pt idx="29126">
                  <c:v>70.16796875</c:v>
                </c:pt>
                <c:pt idx="29127">
                  <c:v>7.16796875</c:v>
                </c:pt>
                <c:pt idx="29128">
                  <c:v>-75.83203125</c:v>
                </c:pt>
                <c:pt idx="29129">
                  <c:v>-27.83203125</c:v>
                </c:pt>
                <c:pt idx="29130">
                  <c:v>-16.83203125</c:v>
                </c:pt>
                <c:pt idx="29131">
                  <c:v>57.12890625</c:v>
                </c:pt>
                <c:pt idx="29132">
                  <c:v>79.12890625</c:v>
                </c:pt>
                <c:pt idx="29133">
                  <c:v>98.12890625</c:v>
                </c:pt>
                <c:pt idx="29134">
                  <c:v>79.12890625</c:v>
                </c:pt>
                <c:pt idx="29135">
                  <c:v>-13.87109375</c:v>
                </c:pt>
                <c:pt idx="29136">
                  <c:v>-72.87109375</c:v>
                </c:pt>
                <c:pt idx="29137">
                  <c:v>-2.87109375</c:v>
                </c:pt>
                <c:pt idx="29138">
                  <c:v>-40.87109375</c:v>
                </c:pt>
                <c:pt idx="29139">
                  <c:v>42.12890625</c:v>
                </c:pt>
                <c:pt idx="29140">
                  <c:v>35.12890625</c:v>
                </c:pt>
                <c:pt idx="29141">
                  <c:v>-22.87109375</c:v>
                </c:pt>
                <c:pt idx="29142">
                  <c:v>-28.87109375</c:v>
                </c:pt>
                <c:pt idx="29143">
                  <c:v>-69.87109375</c:v>
                </c:pt>
                <c:pt idx="29144">
                  <c:v>65.33984375</c:v>
                </c:pt>
                <c:pt idx="29145">
                  <c:v>1.33984375</c:v>
                </c:pt>
                <c:pt idx="29146">
                  <c:v>-19.66015625</c:v>
                </c:pt>
                <c:pt idx="29147">
                  <c:v>13.33984375</c:v>
                </c:pt>
                <c:pt idx="29148">
                  <c:v>41.33984375</c:v>
                </c:pt>
                <c:pt idx="29149">
                  <c:v>61.33984375</c:v>
                </c:pt>
                <c:pt idx="29150">
                  <c:v>81.33984375</c:v>
                </c:pt>
                <c:pt idx="29151">
                  <c:v>-48.66015625</c:v>
                </c:pt>
                <c:pt idx="29152">
                  <c:v>-95.66015625</c:v>
                </c:pt>
                <c:pt idx="29153">
                  <c:v>65.33984375</c:v>
                </c:pt>
                <c:pt idx="29154">
                  <c:v>-72.87109375</c:v>
                </c:pt>
                <c:pt idx="29155">
                  <c:v>-0.87109375</c:v>
                </c:pt>
                <c:pt idx="29156">
                  <c:v>-14.87109375</c:v>
                </c:pt>
                <c:pt idx="29157">
                  <c:v>-59.87109375</c:v>
                </c:pt>
                <c:pt idx="29158">
                  <c:v>45.12890625</c:v>
                </c:pt>
                <c:pt idx="29159">
                  <c:v>50.12890625</c:v>
                </c:pt>
                <c:pt idx="29160">
                  <c:v>-35.87109375</c:v>
                </c:pt>
                <c:pt idx="29161">
                  <c:v>-30.87109375</c:v>
                </c:pt>
                <c:pt idx="29162">
                  <c:v>1.1875</c:v>
                </c:pt>
                <c:pt idx="29163">
                  <c:v>-38.8125</c:v>
                </c:pt>
                <c:pt idx="29164">
                  <c:v>-8.8125</c:v>
                </c:pt>
                <c:pt idx="29165">
                  <c:v>-13.8125</c:v>
                </c:pt>
                <c:pt idx="29166">
                  <c:v>-15.8125</c:v>
                </c:pt>
                <c:pt idx="29167">
                  <c:v>4.1875</c:v>
                </c:pt>
                <c:pt idx="29168">
                  <c:v>-33.8125</c:v>
                </c:pt>
                <c:pt idx="29169">
                  <c:v>93.1875</c:v>
                </c:pt>
                <c:pt idx="29170">
                  <c:v>42.1875</c:v>
                </c:pt>
                <c:pt idx="29171">
                  <c:v>91.1875</c:v>
                </c:pt>
                <c:pt idx="29172">
                  <c:v>88.24609375</c:v>
                </c:pt>
                <c:pt idx="29173">
                  <c:v>17.24609375</c:v>
                </c:pt>
                <c:pt idx="29174">
                  <c:v>75.24609375</c:v>
                </c:pt>
                <c:pt idx="29175">
                  <c:v>1.24609375</c:v>
                </c:pt>
                <c:pt idx="29176">
                  <c:v>-68.75390625</c:v>
                </c:pt>
                <c:pt idx="29177">
                  <c:v>-8.75390625</c:v>
                </c:pt>
                <c:pt idx="29178">
                  <c:v>-5.75390625</c:v>
                </c:pt>
                <c:pt idx="29179">
                  <c:v>14.24609375</c:v>
                </c:pt>
                <c:pt idx="29180">
                  <c:v>-25.75390625</c:v>
                </c:pt>
                <c:pt idx="29181">
                  <c:v>-45.75390625</c:v>
                </c:pt>
                <c:pt idx="29182">
                  <c:v>62.24609375</c:v>
                </c:pt>
                <c:pt idx="29183">
                  <c:v>11.24609375</c:v>
                </c:pt>
                <c:pt idx="29184">
                  <c:v>53.24609375</c:v>
                </c:pt>
                <c:pt idx="29185">
                  <c:v>49.24609375</c:v>
                </c:pt>
                <c:pt idx="29186">
                  <c:v>-30.75390625</c:v>
                </c:pt>
                <c:pt idx="29187">
                  <c:v>-34.75390625</c:v>
                </c:pt>
                <c:pt idx="29188">
                  <c:v>53.24609375</c:v>
                </c:pt>
                <c:pt idx="29189">
                  <c:v>39.24609375</c:v>
                </c:pt>
                <c:pt idx="29190">
                  <c:v>-27.75390625</c:v>
                </c:pt>
                <c:pt idx="29191">
                  <c:v>38.94140625</c:v>
                </c:pt>
                <c:pt idx="29192">
                  <c:v>82.94140625</c:v>
                </c:pt>
                <c:pt idx="29193">
                  <c:v>-4.05859375</c:v>
                </c:pt>
                <c:pt idx="29194">
                  <c:v>-3.05859375</c:v>
                </c:pt>
                <c:pt idx="29195">
                  <c:v>-23.05859375</c:v>
                </c:pt>
                <c:pt idx="29196">
                  <c:v>54.94140625</c:v>
                </c:pt>
                <c:pt idx="29197">
                  <c:v>46.94140625</c:v>
                </c:pt>
                <c:pt idx="29198">
                  <c:v>9.94140625</c:v>
                </c:pt>
                <c:pt idx="29199">
                  <c:v>-66.05859375</c:v>
                </c:pt>
                <c:pt idx="29200">
                  <c:v>-22.05859375</c:v>
                </c:pt>
                <c:pt idx="29201">
                  <c:v>-67.05859375</c:v>
                </c:pt>
                <c:pt idx="29202">
                  <c:v>77.94140625</c:v>
                </c:pt>
                <c:pt idx="29203">
                  <c:v>1.94140625</c:v>
                </c:pt>
                <c:pt idx="29204">
                  <c:v>-9.05859375</c:v>
                </c:pt>
                <c:pt idx="29205">
                  <c:v>47.234375</c:v>
                </c:pt>
                <c:pt idx="29206">
                  <c:v>-13.765625</c:v>
                </c:pt>
                <c:pt idx="29207">
                  <c:v>62.234375</c:v>
                </c:pt>
                <c:pt idx="29208">
                  <c:v>44.234375</c:v>
                </c:pt>
                <c:pt idx="29209">
                  <c:v>-31.765625</c:v>
                </c:pt>
                <c:pt idx="29210">
                  <c:v>130.234375</c:v>
                </c:pt>
                <c:pt idx="29211">
                  <c:v>37.234375</c:v>
                </c:pt>
                <c:pt idx="29212">
                  <c:v>30.234375</c:v>
                </c:pt>
                <c:pt idx="29213">
                  <c:v>103.234375</c:v>
                </c:pt>
                <c:pt idx="29214">
                  <c:v>67.234375</c:v>
                </c:pt>
                <c:pt idx="29215">
                  <c:v>58.234375</c:v>
                </c:pt>
                <c:pt idx="29216">
                  <c:v>35.234375</c:v>
                </c:pt>
                <c:pt idx="29217">
                  <c:v>-58.765625</c:v>
                </c:pt>
                <c:pt idx="29218">
                  <c:v>31.234375</c:v>
                </c:pt>
                <c:pt idx="29219">
                  <c:v>118.234375</c:v>
                </c:pt>
                <c:pt idx="29220">
                  <c:v>-0.765625</c:v>
                </c:pt>
                <c:pt idx="29221">
                  <c:v>53.234375</c:v>
                </c:pt>
                <c:pt idx="29222">
                  <c:v>20.16796875</c:v>
                </c:pt>
                <c:pt idx="29223">
                  <c:v>-19.83203125</c:v>
                </c:pt>
                <c:pt idx="29224">
                  <c:v>78.16796875</c:v>
                </c:pt>
                <c:pt idx="29225">
                  <c:v>39.16796875</c:v>
                </c:pt>
                <c:pt idx="29226">
                  <c:v>-63.83203125</c:v>
                </c:pt>
                <c:pt idx="29227">
                  <c:v>-32.83203125</c:v>
                </c:pt>
                <c:pt idx="29228">
                  <c:v>117.1679688</c:v>
                </c:pt>
                <c:pt idx="29229">
                  <c:v>-67.83203125</c:v>
                </c:pt>
                <c:pt idx="29230">
                  <c:v>35.16796875</c:v>
                </c:pt>
                <c:pt idx="29231">
                  <c:v>43.12890625</c:v>
                </c:pt>
                <c:pt idx="29232">
                  <c:v>-18.87109375</c:v>
                </c:pt>
                <c:pt idx="29233">
                  <c:v>3.12890625</c:v>
                </c:pt>
                <c:pt idx="29234">
                  <c:v>-40.87109375</c:v>
                </c:pt>
                <c:pt idx="29235">
                  <c:v>40.12890625</c:v>
                </c:pt>
                <c:pt idx="29236">
                  <c:v>9.12890625</c:v>
                </c:pt>
                <c:pt idx="29237">
                  <c:v>45.12890625</c:v>
                </c:pt>
                <c:pt idx="29238">
                  <c:v>-68.87109375</c:v>
                </c:pt>
                <c:pt idx="29239">
                  <c:v>6.12890625</c:v>
                </c:pt>
                <c:pt idx="29240">
                  <c:v>30.12890625</c:v>
                </c:pt>
                <c:pt idx="29241">
                  <c:v>-18.87109375</c:v>
                </c:pt>
                <c:pt idx="29242">
                  <c:v>16.12890625</c:v>
                </c:pt>
                <c:pt idx="29243">
                  <c:v>-26.87109375</c:v>
                </c:pt>
                <c:pt idx="29244">
                  <c:v>-19.87109375</c:v>
                </c:pt>
                <c:pt idx="29245">
                  <c:v>53.12890625</c:v>
                </c:pt>
                <c:pt idx="29246">
                  <c:v>7.12890625</c:v>
                </c:pt>
                <c:pt idx="29247">
                  <c:v>-36.87109375</c:v>
                </c:pt>
                <c:pt idx="29248">
                  <c:v>46.12890625</c:v>
                </c:pt>
                <c:pt idx="29249">
                  <c:v>14.12890625</c:v>
                </c:pt>
                <c:pt idx="29250">
                  <c:v>-65.87109375</c:v>
                </c:pt>
                <c:pt idx="29251">
                  <c:v>-65.66015625</c:v>
                </c:pt>
                <c:pt idx="29252">
                  <c:v>67.33984375</c:v>
                </c:pt>
                <c:pt idx="29253">
                  <c:v>-42.66015625</c:v>
                </c:pt>
                <c:pt idx="29254">
                  <c:v>-17.66015625</c:v>
                </c:pt>
                <c:pt idx="29255">
                  <c:v>-49.66015625</c:v>
                </c:pt>
                <c:pt idx="29256">
                  <c:v>-36.66015625</c:v>
                </c:pt>
                <c:pt idx="29257">
                  <c:v>-36.66015625</c:v>
                </c:pt>
                <c:pt idx="29258">
                  <c:v>-17.66015625</c:v>
                </c:pt>
                <c:pt idx="29259">
                  <c:v>-0.66015625</c:v>
                </c:pt>
                <c:pt idx="29260">
                  <c:v>-2.66015625</c:v>
                </c:pt>
                <c:pt idx="29261">
                  <c:v>-58.66015625</c:v>
                </c:pt>
                <c:pt idx="29262">
                  <c:v>7.12890625</c:v>
                </c:pt>
                <c:pt idx="29263">
                  <c:v>24.12890625</c:v>
                </c:pt>
                <c:pt idx="29264">
                  <c:v>-72.87109375</c:v>
                </c:pt>
                <c:pt idx="29265">
                  <c:v>-5.87109375</c:v>
                </c:pt>
                <c:pt idx="29266">
                  <c:v>-41.87109375</c:v>
                </c:pt>
                <c:pt idx="29267">
                  <c:v>47.12890625</c:v>
                </c:pt>
                <c:pt idx="29268">
                  <c:v>-56.87109375</c:v>
                </c:pt>
                <c:pt idx="29269">
                  <c:v>-80.8125</c:v>
                </c:pt>
                <c:pt idx="29270">
                  <c:v>49.1875</c:v>
                </c:pt>
                <c:pt idx="29271">
                  <c:v>80.1875</c:v>
                </c:pt>
                <c:pt idx="29272">
                  <c:v>66.1875</c:v>
                </c:pt>
                <c:pt idx="29273">
                  <c:v>90.1875</c:v>
                </c:pt>
                <c:pt idx="29274">
                  <c:v>-30.8125</c:v>
                </c:pt>
                <c:pt idx="29275">
                  <c:v>19.1875</c:v>
                </c:pt>
                <c:pt idx="29276">
                  <c:v>17.1875</c:v>
                </c:pt>
                <c:pt idx="29277">
                  <c:v>100.1875</c:v>
                </c:pt>
                <c:pt idx="29278">
                  <c:v>69.1875</c:v>
                </c:pt>
                <c:pt idx="29279">
                  <c:v>-6.8125</c:v>
                </c:pt>
                <c:pt idx="29280">
                  <c:v>59.1875</c:v>
                </c:pt>
                <c:pt idx="29281">
                  <c:v>-51.8125</c:v>
                </c:pt>
                <c:pt idx="29282">
                  <c:v>58.1875</c:v>
                </c:pt>
                <c:pt idx="29283">
                  <c:v>48.1875</c:v>
                </c:pt>
                <c:pt idx="29284">
                  <c:v>80.1875</c:v>
                </c:pt>
                <c:pt idx="29285">
                  <c:v>-42.75390625</c:v>
                </c:pt>
                <c:pt idx="29286">
                  <c:v>4.24609375</c:v>
                </c:pt>
                <c:pt idx="29287">
                  <c:v>20.24609375</c:v>
                </c:pt>
                <c:pt idx="29288">
                  <c:v>0.24609375</c:v>
                </c:pt>
                <c:pt idx="29289">
                  <c:v>-50.75390625</c:v>
                </c:pt>
                <c:pt idx="29290">
                  <c:v>31.24609375</c:v>
                </c:pt>
                <c:pt idx="29291">
                  <c:v>74.24609375</c:v>
                </c:pt>
                <c:pt idx="29292">
                  <c:v>41.24609375</c:v>
                </c:pt>
                <c:pt idx="29293">
                  <c:v>-62.75390625</c:v>
                </c:pt>
                <c:pt idx="29294">
                  <c:v>46.24609375</c:v>
                </c:pt>
                <c:pt idx="29295">
                  <c:v>-62.75390625</c:v>
                </c:pt>
                <c:pt idx="29296">
                  <c:v>18.24609375</c:v>
                </c:pt>
                <c:pt idx="29297">
                  <c:v>-62.05859375</c:v>
                </c:pt>
                <c:pt idx="29298">
                  <c:v>7.94140625</c:v>
                </c:pt>
                <c:pt idx="29299">
                  <c:v>83.94140625</c:v>
                </c:pt>
                <c:pt idx="29300">
                  <c:v>57.94140625</c:v>
                </c:pt>
                <c:pt idx="29301">
                  <c:v>11.94140625</c:v>
                </c:pt>
                <c:pt idx="29302">
                  <c:v>-15.05859375</c:v>
                </c:pt>
                <c:pt idx="29303">
                  <c:v>54.94140625</c:v>
                </c:pt>
                <c:pt idx="29304">
                  <c:v>47.94140625</c:v>
                </c:pt>
                <c:pt idx="29305">
                  <c:v>-12.05859375</c:v>
                </c:pt>
                <c:pt idx="29306">
                  <c:v>-9.05859375</c:v>
                </c:pt>
                <c:pt idx="29307">
                  <c:v>13.94140625</c:v>
                </c:pt>
                <c:pt idx="29308">
                  <c:v>3.94140625</c:v>
                </c:pt>
                <c:pt idx="29309">
                  <c:v>-19.05859375</c:v>
                </c:pt>
                <c:pt idx="29310">
                  <c:v>44.94140625</c:v>
                </c:pt>
                <c:pt idx="29311">
                  <c:v>110.9414062</c:v>
                </c:pt>
                <c:pt idx="29312">
                  <c:v>-61.765625</c:v>
                </c:pt>
                <c:pt idx="29313">
                  <c:v>55.234375</c:v>
                </c:pt>
                <c:pt idx="29314">
                  <c:v>-43.765625</c:v>
                </c:pt>
                <c:pt idx="29315">
                  <c:v>45.234375</c:v>
                </c:pt>
                <c:pt idx="29316">
                  <c:v>-52.765625</c:v>
                </c:pt>
                <c:pt idx="29317">
                  <c:v>-59.765625</c:v>
                </c:pt>
                <c:pt idx="29318">
                  <c:v>-4.765625</c:v>
                </c:pt>
                <c:pt idx="29319">
                  <c:v>29.234375</c:v>
                </c:pt>
                <c:pt idx="29320">
                  <c:v>2.234375</c:v>
                </c:pt>
                <c:pt idx="29321">
                  <c:v>-43.765625</c:v>
                </c:pt>
                <c:pt idx="29322">
                  <c:v>-1.765625</c:v>
                </c:pt>
                <c:pt idx="29323">
                  <c:v>52.234375</c:v>
                </c:pt>
                <c:pt idx="29324">
                  <c:v>88.234375</c:v>
                </c:pt>
                <c:pt idx="29325">
                  <c:v>26.16796875</c:v>
                </c:pt>
                <c:pt idx="29326">
                  <c:v>57.16796875</c:v>
                </c:pt>
                <c:pt idx="29327">
                  <c:v>3.16796875</c:v>
                </c:pt>
                <c:pt idx="29328">
                  <c:v>-33.83203125</c:v>
                </c:pt>
                <c:pt idx="29329">
                  <c:v>-27.83203125</c:v>
                </c:pt>
                <c:pt idx="29330">
                  <c:v>19.16796875</c:v>
                </c:pt>
                <c:pt idx="29331">
                  <c:v>-7.83203125</c:v>
                </c:pt>
                <c:pt idx="29332">
                  <c:v>-46.83203125</c:v>
                </c:pt>
                <c:pt idx="29333">
                  <c:v>16.16796875</c:v>
                </c:pt>
                <c:pt idx="29334">
                  <c:v>-28.83203125</c:v>
                </c:pt>
                <c:pt idx="29335">
                  <c:v>22.16796875</c:v>
                </c:pt>
                <c:pt idx="29336">
                  <c:v>-49.83203125</c:v>
                </c:pt>
                <c:pt idx="29337">
                  <c:v>48.16796875</c:v>
                </c:pt>
                <c:pt idx="29338">
                  <c:v>-0.87109375</c:v>
                </c:pt>
                <c:pt idx="29339">
                  <c:v>60.12890625</c:v>
                </c:pt>
                <c:pt idx="29340">
                  <c:v>-14.87109375</c:v>
                </c:pt>
                <c:pt idx="29341">
                  <c:v>-31.87109375</c:v>
                </c:pt>
                <c:pt idx="29342">
                  <c:v>38.12890625</c:v>
                </c:pt>
                <c:pt idx="29343">
                  <c:v>22.12890625</c:v>
                </c:pt>
                <c:pt idx="29344">
                  <c:v>-54.87109375</c:v>
                </c:pt>
                <c:pt idx="29345">
                  <c:v>-44.87109375</c:v>
                </c:pt>
                <c:pt idx="29346">
                  <c:v>-68.87109375</c:v>
                </c:pt>
                <c:pt idx="29347">
                  <c:v>-126.8710938</c:v>
                </c:pt>
                <c:pt idx="29348">
                  <c:v>-23.87109375</c:v>
                </c:pt>
                <c:pt idx="29349">
                  <c:v>42.12890625</c:v>
                </c:pt>
                <c:pt idx="29350">
                  <c:v>49.12890625</c:v>
                </c:pt>
                <c:pt idx="29351">
                  <c:v>37.12890625</c:v>
                </c:pt>
                <c:pt idx="29352">
                  <c:v>3.12890625</c:v>
                </c:pt>
                <c:pt idx="29353">
                  <c:v>48.12890625</c:v>
                </c:pt>
                <c:pt idx="29354">
                  <c:v>4.12890625</c:v>
                </c:pt>
                <c:pt idx="29355">
                  <c:v>40.12890625</c:v>
                </c:pt>
                <c:pt idx="29356">
                  <c:v>41.12890625</c:v>
                </c:pt>
                <c:pt idx="29357">
                  <c:v>58.12890625</c:v>
                </c:pt>
                <c:pt idx="29358">
                  <c:v>-73.66015625</c:v>
                </c:pt>
                <c:pt idx="29359">
                  <c:v>137.33984380000001</c:v>
                </c:pt>
                <c:pt idx="29360">
                  <c:v>-12.66015625</c:v>
                </c:pt>
                <c:pt idx="29361">
                  <c:v>20.33984375</c:v>
                </c:pt>
                <c:pt idx="29362">
                  <c:v>-34.66015625</c:v>
                </c:pt>
                <c:pt idx="29363">
                  <c:v>-50.66015625</c:v>
                </c:pt>
                <c:pt idx="29364">
                  <c:v>85.33984375</c:v>
                </c:pt>
                <c:pt idx="29365">
                  <c:v>2.33984375</c:v>
                </c:pt>
                <c:pt idx="29366">
                  <c:v>-82.66015625</c:v>
                </c:pt>
                <c:pt idx="29367">
                  <c:v>9.33984375</c:v>
                </c:pt>
                <c:pt idx="29368">
                  <c:v>-3.66015625</c:v>
                </c:pt>
                <c:pt idx="29369">
                  <c:v>-8.87109375</c:v>
                </c:pt>
                <c:pt idx="29370">
                  <c:v>-3.87109375</c:v>
                </c:pt>
                <c:pt idx="29371">
                  <c:v>-29.87109375</c:v>
                </c:pt>
                <c:pt idx="29372">
                  <c:v>-22.87109375</c:v>
                </c:pt>
                <c:pt idx="29373">
                  <c:v>1.12890625</c:v>
                </c:pt>
                <c:pt idx="29374">
                  <c:v>72.12890625</c:v>
                </c:pt>
                <c:pt idx="29375">
                  <c:v>11.12890625</c:v>
                </c:pt>
                <c:pt idx="29376">
                  <c:v>-19.87109375</c:v>
                </c:pt>
                <c:pt idx="29377">
                  <c:v>19.12890625</c:v>
                </c:pt>
                <c:pt idx="29378">
                  <c:v>-17.87109375</c:v>
                </c:pt>
                <c:pt idx="29379">
                  <c:v>-7.87109375</c:v>
                </c:pt>
                <c:pt idx="29380">
                  <c:v>-20.87109375</c:v>
                </c:pt>
                <c:pt idx="29381">
                  <c:v>81.12890625</c:v>
                </c:pt>
                <c:pt idx="29382">
                  <c:v>104.1289062</c:v>
                </c:pt>
                <c:pt idx="29383">
                  <c:v>95.1875</c:v>
                </c:pt>
                <c:pt idx="29384">
                  <c:v>42.1875</c:v>
                </c:pt>
                <c:pt idx="29385">
                  <c:v>-53.8125</c:v>
                </c:pt>
                <c:pt idx="29386">
                  <c:v>107.1875</c:v>
                </c:pt>
                <c:pt idx="29387">
                  <c:v>75.1875</c:v>
                </c:pt>
                <c:pt idx="29388">
                  <c:v>34.1875</c:v>
                </c:pt>
                <c:pt idx="29389">
                  <c:v>76.1875</c:v>
                </c:pt>
                <c:pt idx="29390">
                  <c:v>20.1875</c:v>
                </c:pt>
                <c:pt idx="29391">
                  <c:v>22.1875</c:v>
                </c:pt>
                <c:pt idx="29392">
                  <c:v>-25.8125</c:v>
                </c:pt>
                <c:pt idx="29393">
                  <c:v>-12.8125</c:v>
                </c:pt>
                <c:pt idx="29394">
                  <c:v>33.1875</c:v>
                </c:pt>
                <c:pt idx="29395">
                  <c:v>5.1875</c:v>
                </c:pt>
                <c:pt idx="29396">
                  <c:v>54.24609375</c:v>
                </c:pt>
                <c:pt idx="29397">
                  <c:v>-29.75390625</c:v>
                </c:pt>
                <c:pt idx="29398">
                  <c:v>37.24609375</c:v>
                </c:pt>
                <c:pt idx="29399">
                  <c:v>14.24609375</c:v>
                </c:pt>
                <c:pt idx="29400">
                  <c:v>1.24609375</c:v>
                </c:pt>
                <c:pt idx="29401">
                  <c:v>-45.75390625</c:v>
                </c:pt>
                <c:pt idx="29402">
                  <c:v>26.24609375</c:v>
                </c:pt>
                <c:pt idx="29403">
                  <c:v>-21.75390625</c:v>
                </c:pt>
                <c:pt idx="29404">
                  <c:v>11.24609375</c:v>
                </c:pt>
                <c:pt idx="29405">
                  <c:v>-85.75390625</c:v>
                </c:pt>
                <c:pt idx="29406">
                  <c:v>-55.75390625</c:v>
                </c:pt>
                <c:pt idx="29407">
                  <c:v>-99.75390625</c:v>
                </c:pt>
                <c:pt idx="29408">
                  <c:v>-8.75390625</c:v>
                </c:pt>
                <c:pt idx="29409">
                  <c:v>-1.05859375</c:v>
                </c:pt>
                <c:pt idx="29410">
                  <c:v>52.94140625</c:v>
                </c:pt>
                <c:pt idx="29411">
                  <c:v>44.94140625</c:v>
                </c:pt>
                <c:pt idx="29412">
                  <c:v>53.94140625</c:v>
                </c:pt>
                <c:pt idx="29413">
                  <c:v>-11.05859375</c:v>
                </c:pt>
                <c:pt idx="29414">
                  <c:v>69.94140625</c:v>
                </c:pt>
                <c:pt idx="29415">
                  <c:v>9.94140625</c:v>
                </c:pt>
                <c:pt idx="29416">
                  <c:v>54.94140625</c:v>
                </c:pt>
                <c:pt idx="29417">
                  <c:v>-19.05859375</c:v>
                </c:pt>
                <c:pt idx="29418">
                  <c:v>73.94140625</c:v>
                </c:pt>
                <c:pt idx="29419">
                  <c:v>-4.05859375</c:v>
                </c:pt>
                <c:pt idx="29420">
                  <c:v>7.234375</c:v>
                </c:pt>
                <c:pt idx="29421">
                  <c:v>5.234375</c:v>
                </c:pt>
                <c:pt idx="29422">
                  <c:v>112.234375</c:v>
                </c:pt>
                <c:pt idx="29423">
                  <c:v>-23.765625</c:v>
                </c:pt>
                <c:pt idx="29424">
                  <c:v>56.234375</c:v>
                </c:pt>
                <c:pt idx="29425">
                  <c:v>-47.765625</c:v>
                </c:pt>
                <c:pt idx="29426">
                  <c:v>26.234375</c:v>
                </c:pt>
                <c:pt idx="29427">
                  <c:v>67.234375</c:v>
                </c:pt>
                <c:pt idx="29428">
                  <c:v>83.234375</c:v>
                </c:pt>
                <c:pt idx="29429">
                  <c:v>49.234375</c:v>
                </c:pt>
                <c:pt idx="29430">
                  <c:v>31.234375</c:v>
                </c:pt>
                <c:pt idx="29431">
                  <c:v>50.234375</c:v>
                </c:pt>
                <c:pt idx="29432">
                  <c:v>47.234375</c:v>
                </c:pt>
                <c:pt idx="29433">
                  <c:v>-52.765625</c:v>
                </c:pt>
                <c:pt idx="29434">
                  <c:v>-15.83203125</c:v>
                </c:pt>
                <c:pt idx="29435">
                  <c:v>-63.83203125</c:v>
                </c:pt>
                <c:pt idx="29436">
                  <c:v>107.1679688</c:v>
                </c:pt>
                <c:pt idx="29437">
                  <c:v>99.16796875</c:v>
                </c:pt>
                <c:pt idx="29438">
                  <c:v>35.16796875</c:v>
                </c:pt>
                <c:pt idx="29439">
                  <c:v>32.16796875</c:v>
                </c:pt>
                <c:pt idx="29440">
                  <c:v>20.16796875</c:v>
                </c:pt>
                <c:pt idx="29441">
                  <c:v>30.16796875</c:v>
                </c:pt>
                <c:pt idx="29442">
                  <c:v>-9.87109375</c:v>
                </c:pt>
                <c:pt idx="29443">
                  <c:v>31.12890625</c:v>
                </c:pt>
                <c:pt idx="29444">
                  <c:v>47.12890625</c:v>
                </c:pt>
                <c:pt idx="29445">
                  <c:v>-9.87109375</c:v>
                </c:pt>
                <c:pt idx="29446">
                  <c:v>4.12890625</c:v>
                </c:pt>
                <c:pt idx="29447">
                  <c:v>50.12890625</c:v>
                </c:pt>
                <c:pt idx="29448">
                  <c:v>-7.87109375</c:v>
                </c:pt>
                <c:pt idx="29449">
                  <c:v>28.12890625</c:v>
                </c:pt>
                <c:pt idx="29450">
                  <c:v>-32.87109375</c:v>
                </c:pt>
                <c:pt idx="29451">
                  <c:v>66.12890625</c:v>
                </c:pt>
                <c:pt idx="29452">
                  <c:v>40.33984375</c:v>
                </c:pt>
                <c:pt idx="29453">
                  <c:v>-37.66015625</c:v>
                </c:pt>
                <c:pt idx="29454">
                  <c:v>28.33984375</c:v>
                </c:pt>
                <c:pt idx="29455">
                  <c:v>61.33984375</c:v>
                </c:pt>
                <c:pt idx="29456">
                  <c:v>20.33984375</c:v>
                </c:pt>
                <c:pt idx="29457">
                  <c:v>16.33984375</c:v>
                </c:pt>
                <c:pt idx="29458">
                  <c:v>-61.66015625</c:v>
                </c:pt>
                <c:pt idx="29459">
                  <c:v>-62.66015625</c:v>
                </c:pt>
                <c:pt idx="29460">
                  <c:v>-34.66015625</c:v>
                </c:pt>
                <c:pt idx="29461">
                  <c:v>31.33984375</c:v>
                </c:pt>
                <c:pt idx="29462">
                  <c:v>-2.66015625</c:v>
                </c:pt>
                <c:pt idx="29463">
                  <c:v>107.3398438</c:v>
                </c:pt>
                <c:pt idx="29464">
                  <c:v>-36.66015625</c:v>
                </c:pt>
                <c:pt idx="29465">
                  <c:v>14.33984375</c:v>
                </c:pt>
                <c:pt idx="29466">
                  <c:v>44.12890625</c:v>
                </c:pt>
                <c:pt idx="29467">
                  <c:v>-12.87109375</c:v>
                </c:pt>
                <c:pt idx="29468">
                  <c:v>94.12890625</c:v>
                </c:pt>
                <c:pt idx="29469">
                  <c:v>23.12890625</c:v>
                </c:pt>
                <c:pt idx="29470">
                  <c:v>79.12890625</c:v>
                </c:pt>
                <c:pt idx="29471">
                  <c:v>13.12890625</c:v>
                </c:pt>
                <c:pt idx="29472">
                  <c:v>102.1289062</c:v>
                </c:pt>
                <c:pt idx="29473">
                  <c:v>-60.87109375</c:v>
                </c:pt>
                <c:pt idx="29474">
                  <c:v>94.12890625</c:v>
                </c:pt>
                <c:pt idx="29475">
                  <c:v>7.12890625</c:v>
                </c:pt>
                <c:pt idx="29476">
                  <c:v>5.12890625</c:v>
                </c:pt>
                <c:pt idx="29477">
                  <c:v>-40.87109375</c:v>
                </c:pt>
                <c:pt idx="29478">
                  <c:v>35.12890625</c:v>
                </c:pt>
                <c:pt idx="29479">
                  <c:v>48.12890625</c:v>
                </c:pt>
                <c:pt idx="29480">
                  <c:v>-64.87109375</c:v>
                </c:pt>
                <c:pt idx="29481">
                  <c:v>-0.87109375</c:v>
                </c:pt>
                <c:pt idx="29482">
                  <c:v>18.1875</c:v>
                </c:pt>
                <c:pt idx="29483">
                  <c:v>15.1875</c:v>
                </c:pt>
                <c:pt idx="29484">
                  <c:v>-4.8125</c:v>
                </c:pt>
                <c:pt idx="29485">
                  <c:v>-6.8125</c:v>
                </c:pt>
                <c:pt idx="29486">
                  <c:v>93.1875</c:v>
                </c:pt>
                <c:pt idx="29487">
                  <c:v>-67.8125</c:v>
                </c:pt>
                <c:pt idx="29488">
                  <c:v>34.1875</c:v>
                </c:pt>
                <c:pt idx="29489">
                  <c:v>-65.8125</c:v>
                </c:pt>
                <c:pt idx="29490">
                  <c:v>23.1875</c:v>
                </c:pt>
                <c:pt idx="29491">
                  <c:v>48.1875</c:v>
                </c:pt>
                <c:pt idx="29492">
                  <c:v>130.1875</c:v>
                </c:pt>
                <c:pt idx="29493">
                  <c:v>111.1875</c:v>
                </c:pt>
                <c:pt idx="29494">
                  <c:v>14.1875</c:v>
                </c:pt>
                <c:pt idx="29495">
                  <c:v>37.1875</c:v>
                </c:pt>
                <c:pt idx="29496">
                  <c:v>22.24609375</c:v>
                </c:pt>
                <c:pt idx="29497">
                  <c:v>13.24609375</c:v>
                </c:pt>
                <c:pt idx="29498">
                  <c:v>46.24609375</c:v>
                </c:pt>
                <c:pt idx="29499">
                  <c:v>-6.75390625</c:v>
                </c:pt>
                <c:pt idx="29500">
                  <c:v>90.24609375</c:v>
                </c:pt>
                <c:pt idx="29501">
                  <c:v>7.24609375</c:v>
                </c:pt>
                <c:pt idx="29502">
                  <c:v>101.2460938</c:v>
                </c:pt>
                <c:pt idx="29503">
                  <c:v>-11.75390625</c:v>
                </c:pt>
                <c:pt idx="29504">
                  <c:v>-0.75390625</c:v>
                </c:pt>
                <c:pt idx="29505">
                  <c:v>-21.75390625</c:v>
                </c:pt>
                <c:pt idx="29506">
                  <c:v>-29.75390625</c:v>
                </c:pt>
                <c:pt idx="29507">
                  <c:v>14.24609375</c:v>
                </c:pt>
                <c:pt idx="29508">
                  <c:v>5.24609375</c:v>
                </c:pt>
                <c:pt idx="29509">
                  <c:v>-20.75390625</c:v>
                </c:pt>
                <c:pt idx="29510">
                  <c:v>30.24609375</c:v>
                </c:pt>
                <c:pt idx="29511">
                  <c:v>46.94140625</c:v>
                </c:pt>
                <c:pt idx="29512">
                  <c:v>22.94140625</c:v>
                </c:pt>
                <c:pt idx="29513">
                  <c:v>56.94140625</c:v>
                </c:pt>
                <c:pt idx="29514">
                  <c:v>38.94140625</c:v>
                </c:pt>
                <c:pt idx="29515">
                  <c:v>68.94140625</c:v>
                </c:pt>
                <c:pt idx="29516">
                  <c:v>47.94140625</c:v>
                </c:pt>
                <c:pt idx="29517">
                  <c:v>-5.05859375</c:v>
                </c:pt>
                <c:pt idx="29518">
                  <c:v>86.94140625</c:v>
                </c:pt>
                <c:pt idx="29519">
                  <c:v>-30.05859375</c:v>
                </c:pt>
                <c:pt idx="29520">
                  <c:v>10.234375</c:v>
                </c:pt>
                <c:pt idx="29521">
                  <c:v>-18.765625</c:v>
                </c:pt>
                <c:pt idx="29522">
                  <c:v>11.234375</c:v>
                </c:pt>
                <c:pt idx="29523">
                  <c:v>73.234375</c:v>
                </c:pt>
                <c:pt idx="29524">
                  <c:v>31.234375</c:v>
                </c:pt>
                <c:pt idx="29525">
                  <c:v>-25.765625</c:v>
                </c:pt>
                <c:pt idx="29526">
                  <c:v>-43.765625</c:v>
                </c:pt>
                <c:pt idx="29527">
                  <c:v>130.234375</c:v>
                </c:pt>
                <c:pt idx="29528">
                  <c:v>-88.83203125</c:v>
                </c:pt>
                <c:pt idx="29529">
                  <c:v>-17.83203125</c:v>
                </c:pt>
                <c:pt idx="29530">
                  <c:v>55.16796875</c:v>
                </c:pt>
                <c:pt idx="29531">
                  <c:v>97.16796875</c:v>
                </c:pt>
                <c:pt idx="29532">
                  <c:v>78.16796875</c:v>
                </c:pt>
                <c:pt idx="29533">
                  <c:v>-88.83203125</c:v>
                </c:pt>
                <c:pt idx="29534">
                  <c:v>68.16796875</c:v>
                </c:pt>
                <c:pt idx="29535">
                  <c:v>-14.83203125</c:v>
                </c:pt>
                <c:pt idx="29536">
                  <c:v>-41.83203125</c:v>
                </c:pt>
                <c:pt idx="29537">
                  <c:v>-47.87109375</c:v>
                </c:pt>
                <c:pt idx="29538">
                  <c:v>-84.87109375</c:v>
                </c:pt>
                <c:pt idx="29539">
                  <c:v>-17.87109375</c:v>
                </c:pt>
                <c:pt idx="29540">
                  <c:v>61.12890625</c:v>
                </c:pt>
                <c:pt idx="29541">
                  <c:v>-7.87109375</c:v>
                </c:pt>
                <c:pt idx="29542">
                  <c:v>105.1289062</c:v>
                </c:pt>
                <c:pt idx="29543">
                  <c:v>-32.87109375</c:v>
                </c:pt>
                <c:pt idx="29544">
                  <c:v>-79.87109375</c:v>
                </c:pt>
                <c:pt idx="29545">
                  <c:v>47.12890625</c:v>
                </c:pt>
                <c:pt idx="29546">
                  <c:v>58.12890625</c:v>
                </c:pt>
                <c:pt idx="29547">
                  <c:v>32.12890625</c:v>
                </c:pt>
                <c:pt idx="29548">
                  <c:v>23.12890625</c:v>
                </c:pt>
                <c:pt idx="29549">
                  <c:v>21.12890625</c:v>
                </c:pt>
                <c:pt idx="29550">
                  <c:v>92.33984375</c:v>
                </c:pt>
                <c:pt idx="29551">
                  <c:v>-25.66015625</c:v>
                </c:pt>
                <c:pt idx="29552">
                  <c:v>-27.66015625</c:v>
                </c:pt>
                <c:pt idx="29553">
                  <c:v>-48.66015625</c:v>
                </c:pt>
                <c:pt idx="29554">
                  <c:v>-152.66015619999999</c:v>
                </c:pt>
                <c:pt idx="29555">
                  <c:v>40.33984375</c:v>
                </c:pt>
                <c:pt idx="29556">
                  <c:v>20.33984375</c:v>
                </c:pt>
                <c:pt idx="29557">
                  <c:v>11.33984375</c:v>
                </c:pt>
                <c:pt idx="29558">
                  <c:v>-61.66015625</c:v>
                </c:pt>
                <c:pt idx="29559">
                  <c:v>7.33984375</c:v>
                </c:pt>
                <c:pt idx="29560">
                  <c:v>52.33984375</c:v>
                </c:pt>
                <c:pt idx="29561">
                  <c:v>-7.87109375</c:v>
                </c:pt>
                <c:pt idx="29562">
                  <c:v>15.12890625</c:v>
                </c:pt>
                <c:pt idx="29563">
                  <c:v>-13.87109375</c:v>
                </c:pt>
                <c:pt idx="29564">
                  <c:v>-8.87109375</c:v>
                </c:pt>
                <c:pt idx="29565">
                  <c:v>126.1289062</c:v>
                </c:pt>
                <c:pt idx="29566">
                  <c:v>-1.87109375</c:v>
                </c:pt>
                <c:pt idx="29567">
                  <c:v>-58.87109375</c:v>
                </c:pt>
                <c:pt idx="29568">
                  <c:v>-23.87109375</c:v>
                </c:pt>
                <c:pt idx="29569">
                  <c:v>83.12890625</c:v>
                </c:pt>
                <c:pt idx="29570">
                  <c:v>-4.87109375</c:v>
                </c:pt>
                <c:pt idx="29571">
                  <c:v>-56.87109375</c:v>
                </c:pt>
                <c:pt idx="29572">
                  <c:v>11.12890625</c:v>
                </c:pt>
                <c:pt idx="29573">
                  <c:v>12.12890625</c:v>
                </c:pt>
                <c:pt idx="29574">
                  <c:v>-16.87109375</c:v>
                </c:pt>
                <c:pt idx="29575">
                  <c:v>-56.8125</c:v>
                </c:pt>
                <c:pt idx="29576">
                  <c:v>38.1875</c:v>
                </c:pt>
                <c:pt idx="29577">
                  <c:v>81.1875</c:v>
                </c:pt>
                <c:pt idx="29578">
                  <c:v>-84.8125</c:v>
                </c:pt>
                <c:pt idx="29579">
                  <c:v>-9.8125</c:v>
                </c:pt>
                <c:pt idx="29580">
                  <c:v>118.1875</c:v>
                </c:pt>
                <c:pt idx="29581">
                  <c:v>-71.8125</c:v>
                </c:pt>
                <c:pt idx="29582">
                  <c:v>61.1875</c:v>
                </c:pt>
                <c:pt idx="29583">
                  <c:v>-15.8125</c:v>
                </c:pt>
                <c:pt idx="29584">
                  <c:v>-70.8125</c:v>
                </c:pt>
                <c:pt idx="29585">
                  <c:v>-35.8125</c:v>
                </c:pt>
                <c:pt idx="29586">
                  <c:v>-15.8125</c:v>
                </c:pt>
                <c:pt idx="29587">
                  <c:v>-66.8125</c:v>
                </c:pt>
                <c:pt idx="29588">
                  <c:v>-8.8125</c:v>
                </c:pt>
                <c:pt idx="29589">
                  <c:v>61.1875</c:v>
                </c:pt>
                <c:pt idx="29590">
                  <c:v>37.24609375</c:v>
                </c:pt>
                <c:pt idx="29591">
                  <c:v>16.24609375</c:v>
                </c:pt>
                <c:pt idx="29592">
                  <c:v>-8.75390625</c:v>
                </c:pt>
                <c:pt idx="29593">
                  <c:v>4.94140625</c:v>
                </c:pt>
                <c:pt idx="29594">
                  <c:v>6.94140625</c:v>
                </c:pt>
                <c:pt idx="29595">
                  <c:v>-6.05859375</c:v>
                </c:pt>
                <c:pt idx="29596">
                  <c:v>20.94140625</c:v>
                </c:pt>
                <c:pt idx="29597">
                  <c:v>45.94140625</c:v>
                </c:pt>
                <c:pt idx="29598">
                  <c:v>36.94140625</c:v>
                </c:pt>
                <c:pt idx="29599">
                  <c:v>-41.05859375</c:v>
                </c:pt>
                <c:pt idx="29600">
                  <c:v>32.234375</c:v>
                </c:pt>
                <c:pt idx="29601">
                  <c:v>28.234375</c:v>
                </c:pt>
                <c:pt idx="29602">
                  <c:v>-11.765625</c:v>
                </c:pt>
                <c:pt idx="29603">
                  <c:v>51.234375</c:v>
                </c:pt>
                <c:pt idx="29604">
                  <c:v>81.234375</c:v>
                </c:pt>
                <c:pt idx="29605">
                  <c:v>134.234375</c:v>
                </c:pt>
                <c:pt idx="29606">
                  <c:v>-45.765625</c:v>
                </c:pt>
                <c:pt idx="29607">
                  <c:v>156.234375</c:v>
                </c:pt>
                <c:pt idx="29608">
                  <c:v>73.234375</c:v>
                </c:pt>
                <c:pt idx="29609">
                  <c:v>-23.765625</c:v>
                </c:pt>
                <c:pt idx="29610">
                  <c:v>41.234375</c:v>
                </c:pt>
                <c:pt idx="29611">
                  <c:v>45.234375</c:v>
                </c:pt>
                <c:pt idx="29612">
                  <c:v>-46.765625</c:v>
                </c:pt>
                <c:pt idx="29613">
                  <c:v>41.234375</c:v>
                </c:pt>
                <c:pt idx="29614">
                  <c:v>-26.765625</c:v>
                </c:pt>
                <c:pt idx="29615">
                  <c:v>44.234375</c:v>
                </c:pt>
                <c:pt idx="29616">
                  <c:v>-75.765625</c:v>
                </c:pt>
                <c:pt idx="29617">
                  <c:v>119.234375</c:v>
                </c:pt>
                <c:pt idx="29618">
                  <c:v>-19.83203125</c:v>
                </c:pt>
                <c:pt idx="29619">
                  <c:v>-18.83203125</c:v>
                </c:pt>
                <c:pt idx="29620">
                  <c:v>-15.83203125</c:v>
                </c:pt>
                <c:pt idx="29621">
                  <c:v>45.16796875</c:v>
                </c:pt>
                <c:pt idx="29622">
                  <c:v>-4.83203125</c:v>
                </c:pt>
                <c:pt idx="29623">
                  <c:v>59.16796875</c:v>
                </c:pt>
                <c:pt idx="29624">
                  <c:v>25.16796875</c:v>
                </c:pt>
                <c:pt idx="29625">
                  <c:v>61.16796875</c:v>
                </c:pt>
                <c:pt idx="29626">
                  <c:v>21.16796875</c:v>
                </c:pt>
                <c:pt idx="29627">
                  <c:v>8.16796875</c:v>
                </c:pt>
                <c:pt idx="29628">
                  <c:v>-43.83203125</c:v>
                </c:pt>
                <c:pt idx="29629">
                  <c:v>87.16796875</c:v>
                </c:pt>
                <c:pt idx="29630">
                  <c:v>-23.83203125</c:v>
                </c:pt>
                <c:pt idx="29631">
                  <c:v>25.16796875</c:v>
                </c:pt>
                <c:pt idx="29632">
                  <c:v>-31.83203125</c:v>
                </c:pt>
                <c:pt idx="29633">
                  <c:v>-8.83203125</c:v>
                </c:pt>
                <c:pt idx="29634">
                  <c:v>81.16796875</c:v>
                </c:pt>
                <c:pt idx="29635">
                  <c:v>41.16796875</c:v>
                </c:pt>
                <c:pt idx="29636">
                  <c:v>-34.83203125</c:v>
                </c:pt>
                <c:pt idx="29637">
                  <c:v>95.16796875</c:v>
                </c:pt>
                <c:pt idx="29638">
                  <c:v>31.16796875</c:v>
                </c:pt>
                <c:pt idx="29639">
                  <c:v>40.12890625</c:v>
                </c:pt>
                <c:pt idx="29640">
                  <c:v>3.12890625</c:v>
                </c:pt>
                <c:pt idx="29641">
                  <c:v>13.12890625</c:v>
                </c:pt>
                <c:pt idx="29642">
                  <c:v>21.12890625</c:v>
                </c:pt>
                <c:pt idx="29643">
                  <c:v>27.12890625</c:v>
                </c:pt>
                <c:pt idx="29644">
                  <c:v>14.12890625</c:v>
                </c:pt>
                <c:pt idx="29645">
                  <c:v>45.12890625</c:v>
                </c:pt>
                <c:pt idx="29646">
                  <c:v>-69.87109375</c:v>
                </c:pt>
                <c:pt idx="29647">
                  <c:v>-55.87109375</c:v>
                </c:pt>
                <c:pt idx="29648">
                  <c:v>-79.87109375</c:v>
                </c:pt>
                <c:pt idx="29649">
                  <c:v>-3.87109375</c:v>
                </c:pt>
                <c:pt idx="29650">
                  <c:v>35.12890625</c:v>
                </c:pt>
                <c:pt idx="29651">
                  <c:v>72.12890625</c:v>
                </c:pt>
                <c:pt idx="29652">
                  <c:v>16.12890625</c:v>
                </c:pt>
                <c:pt idx="29653">
                  <c:v>68.12890625</c:v>
                </c:pt>
                <c:pt idx="29654">
                  <c:v>49.12890625</c:v>
                </c:pt>
                <c:pt idx="29655">
                  <c:v>2.12890625</c:v>
                </c:pt>
                <c:pt idx="29656">
                  <c:v>-27.66015625</c:v>
                </c:pt>
                <c:pt idx="29657">
                  <c:v>58.33984375</c:v>
                </c:pt>
                <c:pt idx="29658">
                  <c:v>94.33984375</c:v>
                </c:pt>
                <c:pt idx="29659">
                  <c:v>68.33984375</c:v>
                </c:pt>
                <c:pt idx="29660">
                  <c:v>45.33984375</c:v>
                </c:pt>
                <c:pt idx="29661">
                  <c:v>39.33984375</c:v>
                </c:pt>
                <c:pt idx="29662">
                  <c:v>-31.66015625</c:v>
                </c:pt>
                <c:pt idx="29663">
                  <c:v>9.33984375</c:v>
                </c:pt>
                <c:pt idx="29664">
                  <c:v>-44.66015625</c:v>
                </c:pt>
                <c:pt idx="29665">
                  <c:v>-32.87109375</c:v>
                </c:pt>
                <c:pt idx="29666">
                  <c:v>-39.87109375</c:v>
                </c:pt>
                <c:pt idx="29667">
                  <c:v>-32.87109375</c:v>
                </c:pt>
                <c:pt idx="29668">
                  <c:v>86.12890625</c:v>
                </c:pt>
                <c:pt idx="29669">
                  <c:v>14.12890625</c:v>
                </c:pt>
                <c:pt idx="29670">
                  <c:v>1.12890625</c:v>
                </c:pt>
                <c:pt idx="29671">
                  <c:v>-38.87109375</c:v>
                </c:pt>
                <c:pt idx="29672">
                  <c:v>-21.87109375</c:v>
                </c:pt>
                <c:pt idx="29673">
                  <c:v>-109.8710938</c:v>
                </c:pt>
                <c:pt idx="29674">
                  <c:v>-34.87109375</c:v>
                </c:pt>
                <c:pt idx="29675">
                  <c:v>66.12890625</c:v>
                </c:pt>
                <c:pt idx="29676">
                  <c:v>57.1875</c:v>
                </c:pt>
                <c:pt idx="29677">
                  <c:v>65.1875</c:v>
                </c:pt>
                <c:pt idx="29678">
                  <c:v>79.1875</c:v>
                </c:pt>
                <c:pt idx="29679">
                  <c:v>2.1875</c:v>
                </c:pt>
                <c:pt idx="29680">
                  <c:v>88.1875</c:v>
                </c:pt>
                <c:pt idx="29681">
                  <c:v>-30.8125</c:v>
                </c:pt>
                <c:pt idx="29682">
                  <c:v>5.1875</c:v>
                </c:pt>
                <c:pt idx="29683">
                  <c:v>46.1875</c:v>
                </c:pt>
                <c:pt idx="29684">
                  <c:v>38.1875</c:v>
                </c:pt>
                <c:pt idx="29685">
                  <c:v>-42.8125</c:v>
                </c:pt>
                <c:pt idx="29686">
                  <c:v>0.1875</c:v>
                </c:pt>
                <c:pt idx="29687">
                  <c:v>86.1875</c:v>
                </c:pt>
                <c:pt idx="29688">
                  <c:v>-48.75390625</c:v>
                </c:pt>
                <c:pt idx="29689">
                  <c:v>81.24609375</c:v>
                </c:pt>
                <c:pt idx="29690">
                  <c:v>-11.75390625</c:v>
                </c:pt>
                <c:pt idx="29691">
                  <c:v>18.24609375</c:v>
                </c:pt>
                <c:pt idx="29692">
                  <c:v>64.24609375</c:v>
                </c:pt>
                <c:pt idx="29693">
                  <c:v>45.24609375</c:v>
                </c:pt>
                <c:pt idx="29694">
                  <c:v>-27.75390625</c:v>
                </c:pt>
                <c:pt idx="29695">
                  <c:v>23.24609375</c:v>
                </c:pt>
                <c:pt idx="29696">
                  <c:v>-0.75390625</c:v>
                </c:pt>
                <c:pt idx="29697">
                  <c:v>94.24609375</c:v>
                </c:pt>
                <c:pt idx="29698">
                  <c:v>-17.75390625</c:v>
                </c:pt>
                <c:pt idx="29699">
                  <c:v>8.24609375</c:v>
                </c:pt>
                <c:pt idx="29700">
                  <c:v>-19.05859375</c:v>
                </c:pt>
                <c:pt idx="29701">
                  <c:v>29.94140625</c:v>
                </c:pt>
                <c:pt idx="29702">
                  <c:v>68.94140625</c:v>
                </c:pt>
                <c:pt idx="29703">
                  <c:v>55.94140625</c:v>
                </c:pt>
                <c:pt idx="29704">
                  <c:v>25.94140625</c:v>
                </c:pt>
                <c:pt idx="29705">
                  <c:v>82.94140625</c:v>
                </c:pt>
                <c:pt idx="29706">
                  <c:v>-10.05859375</c:v>
                </c:pt>
                <c:pt idx="29707">
                  <c:v>1.94140625</c:v>
                </c:pt>
                <c:pt idx="29708">
                  <c:v>32.94140625</c:v>
                </c:pt>
                <c:pt idx="29709">
                  <c:v>77.94140625</c:v>
                </c:pt>
                <c:pt idx="29710">
                  <c:v>20.94140625</c:v>
                </c:pt>
                <c:pt idx="29711">
                  <c:v>-17.05859375</c:v>
                </c:pt>
                <c:pt idx="29712">
                  <c:v>36.94140625</c:v>
                </c:pt>
                <c:pt idx="29713">
                  <c:v>-12.05859375</c:v>
                </c:pt>
                <c:pt idx="29714">
                  <c:v>-5.765625</c:v>
                </c:pt>
                <c:pt idx="29715">
                  <c:v>3.234375</c:v>
                </c:pt>
                <c:pt idx="29716">
                  <c:v>77.234375</c:v>
                </c:pt>
                <c:pt idx="29717">
                  <c:v>34.234375</c:v>
                </c:pt>
                <c:pt idx="29718">
                  <c:v>18.234375</c:v>
                </c:pt>
                <c:pt idx="29719">
                  <c:v>35.234375</c:v>
                </c:pt>
                <c:pt idx="29720">
                  <c:v>10.234375</c:v>
                </c:pt>
                <c:pt idx="29721">
                  <c:v>26.16796875</c:v>
                </c:pt>
                <c:pt idx="29722">
                  <c:v>63.16796875</c:v>
                </c:pt>
                <c:pt idx="29723">
                  <c:v>35.16796875</c:v>
                </c:pt>
                <c:pt idx="29724">
                  <c:v>0.16796875</c:v>
                </c:pt>
                <c:pt idx="29725">
                  <c:v>-11.83203125</c:v>
                </c:pt>
                <c:pt idx="29726">
                  <c:v>-43.83203125</c:v>
                </c:pt>
                <c:pt idx="29727">
                  <c:v>88.16796875</c:v>
                </c:pt>
                <c:pt idx="29728">
                  <c:v>-21.83203125</c:v>
                </c:pt>
                <c:pt idx="29729">
                  <c:v>-33.87109375</c:v>
                </c:pt>
                <c:pt idx="29730">
                  <c:v>-38.87109375</c:v>
                </c:pt>
                <c:pt idx="29731">
                  <c:v>28.12890625</c:v>
                </c:pt>
                <c:pt idx="29732">
                  <c:v>77.12890625</c:v>
                </c:pt>
                <c:pt idx="29733">
                  <c:v>-5.87109375</c:v>
                </c:pt>
                <c:pt idx="29734">
                  <c:v>18.12890625</c:v>
                </c:pt>
                <c:pt idx="29735">
                  <c:v>54.12890625</c:v>
                </c:pt>
                <c:pt idx="29736">
                  <c:v>-3.87109375</c:v>
                </c:pt>
                <c:pt idx="29737">
                  <c:v>-67.87109375</c:v>
                </c:pt>
                <c:pt idx="29738">
                  <c:v>-81.87109375</c:v>
                </c:pt>
                <c:pt idx="29739">
                  <c:v>46.12890625</c:v>
                </c:pt>
                <c:pt idx="29740">
                  <c:v>-13.87109375</c:v>
                </c:pt>
                <c:pt idx="29741">
                  <c:v>102.3398438</c:v>
                </c:pt>
                <c:pt idx="29742">
                  <c:v>44.33984375</c:v>
                </c:pt>
                <c:pt idx="29743">
                  <c:v>77.33984375</c:v>
                </c:pt>
                <c:pt idx="29744">
                  <c:v>83.33984375</c:v>
                </c:pt>
                <c:pt idx="29745">
                  <c:v>76.33984375</c:v>
                </c:pt>
                <c:pt idx="29746">
                  <c:v>101.3398438</c:v>
                </c:pt>
                <c:pt idx="29747">
                  <c:v>62.33984375</c:v>
                </c:pt>
                <c:pt idx="29748">
                  <c:v>111.3398438</c:v>
                </c:pt>
                <c:pt idx="29749">
                  <c:v>11.33984375</c:v>
                </c:pt>
                <c:pt idx="29750">
                  <c:v>50.33984375</c:v>
                </c:pt>
                <c:pt idx="29751">
                  <c:v>-12.66015625</c:v>
                </c:pt>
                <c:pt idx="29752">
                  <c:v>45.33984375</c:v>
                </c:pt>
                <c:pt idx="29753">
                  <c:v>-46.66015625</c:v>
                </c:pt>
                <c:pt idx="29754">
                  <c:v>11.33984375</c:v>
                </c:pt>
                <c:pt idx="29755">
                  <c:v>31.33984375</c:v>
                </c:pt>
                <c:pt idx="29756">
                  <c:v>56.33984375</c:v>
                </c:pt>
                <c:pt idx="29757">
                  <c:v>14.12890625</c:v>
                </c:pt>
                <c:pt idx="29758">
                  <c:v>2.12890625</c:v>
                </c:pt>
                <c:pt idx="29759">
                  <c:v>5.12890625</c:v>
                </c:pt>
                <c:pt idx="29760">
                  <c:v>101.1289062</c:v>
                </c:pt>
                <c:pt idx="29761">
                  <c:v>82.12890625</c:v>
                </c:pt>
                <c:pt idx="29762">
                  <c:v>77.12890625</c:v>
                </c:pt>
                <c:pt idx="29763">
                  <c:v>-153.87109380000001</c:v>
                </c:pt>
                <c:pt idx="29764">
                  <c:v>12.12890625</c:v>
                </c:pt>
                <c:pt idx="29765">
                  <c:v>-54.87109375</c:v>
                </c:pt>
                <c:pt idx="29766">
                  <c:v>8.12890625</c:v>
                </c:pt>
                <c:pt idx="29767">
                  <c:v>-16.87109375</c:v>
                </c:pt>
                <c:pt idx="29768">
                  <c:v>0.12890625</c:v>
                </c:pt>
                <c:pt idx="29769">
                  <c:v>12.12890625</c:v>
                </c:pt>
                <c:pt idx="29770">
                  <c:v>-45.8125</c:v>
                </c:pt>
                <c:pt idx="29771">
                  <c:v>47.1875</c:v>
                </c:pt>
                <c:pt idx="29772">
                  <c:v>15.1875</c:v>
                </c:pt>
                <c:pt idx="29773">
                  <c:v>-61.8125</c:v>
                </c:pt>
                <c:pt idx="29774">
                  <c:v>64.1875</c:v>
                </c:pt>
                <c:pt idx="29775">
                  <c:v>41.1875</c:v>
                </c:pt>
                <c:pt idx="29776">
                  <c:v>-13.8125</c:v>
                </c:pt>
                <c:pt idx="29777">
                  <c:v>0.1875</c:v>
                </c:pt>
                <c:pt idx="29778">
                  <c:v>76.1875</c:v>
                </c:pt>
                <c:pt idx="29779">
                  <c:v>28.1875</c:v>
                </c:pt>
                <c:pt idx="29780">
                  <c:v>43.24609375</c:v>
                </c:pt>
                <c:pt idx="29781">
                  <c:v>-77.75390625</c:v>
                </c:pt>
                <c:pt idx="29782">
                  <c:v>25.24609375</c:v>
                </c:pt>
                <c:pt idx="29783">
                  <c:v>14.24609375</c:v>
                </c:pt>
                <c:pt idx="29784">
                  <c:v>44.24609375</c:v>
                </c:pt>
                <c:pt idx="29785">
                  <c:v>46.94140625</c:v>
                </c:pt>
                <c:pt idx="29786">
                  <c:v>46.94140625</c:v>
                </c:pt>
                <c:pt idx="29787">
                  <c:v>7.94140625</c:v>
                </c:pt>
                <c:pt idx="29788">
                  <c:v>-29.05859375</c:v>
                </c:pt>
                <c:pt idx="29789">
                  <c:v>15.94140625</c:v>
                </c:pt>
                <c:pt idx="29790">
                  <c:v>40.94140625</c:v>
                </c:pt>
                <c:pt idx="29791">
                  <c:v>-18.05859375</c:v>
                </c:pt>
                <c:pt idx="29792">
                  <c:v>-5.05859375</c:v>
                </c:pt>
                <c:pt idx="29793">
                  <c:v>-33.05859375</c:v>
                </c:pt>
                <c:pt idx="29794">
                  <c:v>66.94140625</c:v>
                </c:pt>
                <c:pt idx="29795">
                  <c:v>64.94140625</c:v>
                </c:pt>
                <c:pt idx="29796">
                  <c:v>4.94140625</c:v>
                </c:pt>
                <c:pt idx="29797">
                  <c:v>-40.05859375</c:v>
                </c:pt>
                <c:pt idx="29798">
                  <c:v>70.94140625</c:v>
                </c:pt>
                <c:pt idx="29799">
                  <c:v>9.94140625</c:v>
                </c:pt>
                <c:pt idx="29800">
                  <c:v>10.94140625</c:v>
                </c:pt>
                <c:pt idx="29801">
                  <c:v>86.234375</c:v>
                </c:pt>
                <c:pt idx="29802">
                  <c:v>19.234375</c:v>
                </c:pt>
                <c:pt idx="29803">
                  <c:v>-25.765625</c:v>
                </c:pt>
                <c:pt idx="29804">
                  <c:v>94.234375</c:v>
                </c:pt>
                <c:pt idx="29805">
                  <c:v>-68.765625</c:v>
                </c:pt>
                <c:pt idx="29806">
                  <c:v>42.234375</c:v>
                </c:pt>
                <c:pt idx="29807">
                  <c:v>48.234375</c:v>
                </c:pt>
                <c:pt idx="29808">
                  <c:v>8.234375</c:v>
                </c:pt>
                <c:pt idx="29809">
                  <c:v>6.234375</c:v>
                </c:pt>
                <c:pt idx="29810">
                  <c:v>47.234375</c:v>
                </c:pt>
                <c:pt idx="29811">
                  <c:v>39.16796875</c:v>
                </c:pt>
                <c:pt idx="29812">
                  <c:v>-11.83203125</c:v>
                </c:pt>
                <c:pt idx="29813">
                  <c:v>9.16796875</c:v>
                </c:pt>
                <c:pt idx="29814">
                  <c:v>31.12890625</c:v>
                </c:pt>
                <c:pt idx="29815">
                  <c:v>81.12890625</c:v>
                </c:pt>
                <c:pt idx="29816">
                  <c:v>-46.87109375</c:v>
                </c:pt>
                <c:pt idx="29817">
                  <c:v>16.12890625</c:v>
                </c:pt>
                <c:pt idx="29818">
                  <c:v>29.12890625</c:v>
                </c:pt>
                <c:pt idx="29819">
                  <c:v>118.1289062</c:v>
                </c:pt>
                <c:pt idx="29820">
                  <c:v>35.12890625</c:v>
                </c:pt>
                <c:pt idx="29821">
                  <c:v>-7.87109375</c:v>
                </c:pt>
                <c:pt idx="29822">
                  <c:v>57.33984375</c:v>
                </c:pt>
                <c:pt idx="29823">
                  <c:v>-8.66015625</c:v>
                </c:pt>
                <c:pt idx="29824">
                  <c:v>138.33984380000001</c:v>
                </c:pt>
                <c:pt idx="29825">
                  <c:v>24.33984375</c:v>
                </c:pt>
                <c:pt idx="29826">
                  <c:v>-31.66015625</c:v>
                </c:pt>
                <c:pt idx="29827">
                  <c:v>47.33984375</c:v>
                </c:pt>
                <c:pt idx="29828">
                  <c:v>57.33984375</c:v>
                </c:pt>
                <c:pt idx="29829">
                  <c:v>0.33984375</c:v>
                </c:pt>
                <c:pt idx="29830">
                  <c:v>5.33984375</c:v>
                </c:pt>
                <c:pt idx="29831">
                  <c:v>-3.87109375</c:v>
                </c:pt>
                <c:pt idx="29832">
                  <c:v>-12.87109375</c:v>
                </c:pt>
                <c:pt idx="29833">
                  <c:v>32.12890625</c:v>
                </c:pt>
                <c:pt idx="29834">
                  <c:v>-47.87109375</c:v>
                </c:pt>
                <c:pt idx="29835">
                  <c:v>-55.87109375</c:v>
                </c:pt>
                <c:pt idx="29836">
                  <c:v>2.12890625</c:v>
                </c:pt>
                <c:pt idx="29837">
                  <c:v>37.12890625</c:v>
                </c:pt>
                <c:pt idx="29838">
                  <c:v>37.12890625</c:v>
                </c:pt>
                <c:pt idx="29839">
                  <c:v>70.12890625</c:v>
                </c:pt>
                <c:pt idx="29840">
                  <c:v>-5.87109375</c:v>
                </c:pt>
                <c:pt idx="29841">
                  <c:v>-0.87109375</c:v>
                </c:pt>
                <c:pt idx="29842">
                  <c:v>-11.87109375</c:v>
                </c:pt>
                <c:pt idx="29843">
                  <c:v>39.12890625</c:v>
                </c:pt>
                <c:pt idx="29844">
                  <c:v>-10.87109375</c:v>
                </c:pt>
                <c:pt idx="29845">
                  <c:v>5.12890625</c:v>
                </c:pt>
                <c:pt idx="29846">
                  <c:v>-43.87109375</c:v>
                </c:pt>
                <c:pt idx="29847">
                  <c:v>-16.87109375</c:v>
                </c:pt>
                <c:pt idx="29848">
                  <c:v>-10.8125</c:v>
                </c:pt>
                <c:pt idx="29849">
                  <c:v>28.1875</c:v>
                </c:pt>
                <c:pt idx="29850">
                  <c:v>67.1875</c:v>
                </c:pt>
                <c:pt idx="29851">
                  <c:v>51.1875</c:v>
                </c:pt>
                <c:pt idx="29852">
                  <c:v>93.1875</c:v>
                </c:pt>
                <c:pt idx="29853">
                  <c:v>-6.8125</c:v>
                </c:pt>
                <c:pt idx="29854">
                  <c:v>48.1875</c:v>
                </c:pt>
                <c:pt idx="29855">
                  <c:v>-0.8125</c:v>
                </c:pt>
                <c:pt idx="29856">
                  <c:v>-32.8125</c:v>
                </c:pt>
                <c:pt idx="29857">
                  <c:v>26.1875</c:v>
                </c:pt>
                <c:pt idx="29858">
                  <c:v>78.1875</c:v>
                </c:pt>
                <c:pt idx="29859">
                  <c:v>-14.8125</c:v>
                </c:pt>
                <c:pt idx="29860">
                  <c:v>107.1875</c:v>
                </c:pt>
                <c:pt idx="29861">
                  <c:v>-10.75390625</c:v>
                </c:pt>
                <c:pt idx="29862">
                  <c:v>45.24609375</c:v>
                </c:pt>
                <c:pt idx="29863">
                  <c:v>125.2460938</c:v>
                </c:pt>
                <c:pt idx="29864">
                  <c:v>58.24609375</c:v>
                </c:pt>
                <c:pt idx="29865">
                  <c:v>73.24609375</c:v>
                </c:pt>
                <c:pt idx="29866">
                  <c:v>5.24609375</c:v>
                </c:pt>
                <c:pt idx="29867">
                  <c:v>-44.75390625</c:v>
                </c:pt>
                <c:pt idx="29868">
                  <c:v>-43.75390625</c:v>
                </c:pt>
                <c:pt idx="29869">
                  <c:v>42.24609375</c:v>
                </c:pt>
                <c:pt idx="29870">
                  <c:v>75.24609375</c:v>
                </c:pt>
                <c:pt idx="29871">
                  <c:v>21.24609375</c:v>
                </c:pt>
                <c:pt idx="29872">
                  <c:v>12.94140625</c:v>
                </c:pt>
                <c:pt idx="29873">
                  <c:v>-6.05859375</c:v>
                </c:pt>
                <c:pt idx="29874">
                  <c:v>-51.05859375</c:v>
                </c:pt>
                <c:pt idx="29875">
                  <c:v>-5.05859375</c:v>
                </c:pt>
                <c:pt idx="29876">
                  <c:v>-46.05859375</c:v>
                </c:pt>
                <c:pt idx="29877">
                  <c:v>-10.05859375</c:v>
                </c:pt>
                <c:pt idx="29878">
                  <c:v>-22.05859375</c:v>
                </c:pt>
                <c:pt idx="29879">
                  <c:v>4.94140625</c:v>
                </c:pt>
                <c:pt idx="29880">
                  <c:v>-59.05859375</c:v>
                </c:pt>
                <c:pt idx="29881">
                  <c:v>47.234375</c:v>
                </c:pt>
                <c:pt idx="29882">
                  <c:v>50.234375</c:v>
                </c:pt>
                <c:pt idx="29883">
                  <c:v>-12.765625</c:v>
                </c:pt>
                <c:pt idx="29884">
                  <c:v>30.234375</c:v>
                </c:pt>
                <c:pt idx="29885">
                  <c:v>45.234375</c:v>
                </c:pt>
                <c:pt idx="29886">
                  <c:v>16.234375</c:v>
                </c:pt>
                <c:pt idx="29887">
                  <c:v>-13.765625</c:v>
                </c:pt>
                <c:pt idx="29888">
                  <c:v>7.234375</c:v>
                </c:pt>
                <c:pt idx="29889">
                  <c:v>-46.765625</c:v>
                </c:pt>
                <c:pt idx="29890">
                  <c:v>42.16796875</c:v>
                </c:pt>
                <c:pt idx="29891">
                  <c:v>51.16796875</c:v>
                </c:pt>
                <c:pt idx="29892">
                  <c:v>44.16796875</c:v>
                </c:pt>
                <c:pt idx="29893">
                  <c:v>34.16796875</c:v>
                </c:pt>
                <c:pt idx="29894">
                  <c:v>-27.83203125</c:v>
                </c:pt>
                <c:pt idx="29895">
                  <c:v>19.16796875</c:v>
                </c:pt>
                <c:pt idx="29896">
                  <c:v>85.16796875</c:v>
                </c:pt>
                <c:pt idx="29897">
                  <c:v>75.16796875</c:v>
                </c:pt>
                <c:pt idx="29898">
                  <c:v>52.12890625</c:v>
                </c:pt>
                <c:pt idx="29899">
                  <c:v>31.12890625</c:v>
                </c:pt>
                <c:pt idx="29900">
                  <c:v>0.12890625</c:v>
                </c:pt>
                <c:pt idx="29901">
                  <c:v>-19.87109375</c:v>
                </c:pt>
                <c:pt idx="29902">
                  <c:v>105.1289062</c:v>
                </c:pt>
                <c:pt idx="29903">
                  <c:v>63.12890625</c:v>
                </c:pt>
                <c:pt idx="29904">
                  <c:v>-60.87109375</c:v>
                </c:pt>
                <c:pt idx="29905">
                  <c:v>43.12890625</c:v>
                </c:pt>
                <c:pt idx="29906">
                  <c:v>1.12890625</c:v>
                </c:pt>
                <c:pt idx="29907">
                  <c:v>-39.87109375</c:v>
                </c:pt>
                <c:pt idx="29908">
                  <c:v>67.12890625</c:v>
                </c:pt>
                <c:pt idx="29909">
                  <c:v>107.3398438</c:v>
                </c:pt>
                <c:pt idx="29910">
                  <c:v>51.33984375</c:v>
                </c:pt>
                <c:pt idx="29911">
                  <c:v>22.33984375</c:v>
                </c:pt>
                <c:pt idx="29912">
                  <c:v>26.33984375</c:v>
                </c:pt>
                <c:pt idx="29913">
                  <c:v>64.33984375</c:v>
                </c:pt>
                <c:pt idx="29914">
                  <c:v>3.33984375</c:v>
                </c:pt>
                <c:pt idx="29915">
                  <c:v>-17.66015625</c:v>
                </c:pt>
                <c:pt idx="29916">
                  <c:v>-11.66015625</c:v>
                </c:pt>
                <c:pt idx="29917">
                  <c:v>3.33984375</c:v>
                </c:pt>
                <c:pt idx="29918">
                  <c:v>-18.66015625</c:v>
                </c:pt>
                <c:pt idx="29919">
                  <c:v>63.33984375</c:v>
                </c:pt>
                <c:pt idx="29920">
                  <c:v>110.3398438</c:v>
                </c:pt>
                <c:pt idx="29921">
                  <c:v>-14.87109375</c:v>
                </c:pt>
                <c:pt idx="29922">
                  <c:v>41.12890625</c:v>
                </c:pt>
                <c:pt idx="29923">
                  <c:v>38.12890625</c:v>
                </c:pt>
                <c:pt idx="29924">
                  <c:v>-31.87109375</c:v>
                </c:pt>
                <c:pt idx="29925">
                  <c:v>35.12890625</c:v>
                </c:pt>
                <c:pt idx="29926">
                  <c:v>68.12890625</c:v>
                </c:pt>
                <c:pt idx="29927">
                  <c:v>-21.87109375</c:v>
                </c:pt>
                <c:pt idx="29928">
                  <c:v>-13.87109375</c:v>
                </c:pt>
                <c:pt idx="29929">
                  <c:v>-18.8125</c:v>
                </c:pt>
                <c:pt idx="29930">
                  <c:v>24.1875</c:v>
                </c:pt>
                <c:pt idx="29931">
                  <c:v>25.1875</c:v>
                </c:pt>
                <c:pt idx="29932">
                  <c:v>1.1875</c:v>
                </c:pt>
                <c:pt idx="29933">
                  <c:v>-84.8125</c:v>
                </c:pt>
                <c:pt idx="29934">
                  <c:v>-43.8125</c:v>
                </c:pt>
                <c:pt idx="29935">
                  <c:v>25.1875</c:v>
                </c:pt>
                <c:pt idx="29936">
                  <c:v>19.1875</c:v>
                </c:pt>
                <c:pt idx="29937">
                  <c:v>-8.8125</c:v>
                </c:pt>
                <c:pt idx="29938">
                  <c:v>-39.75390625</c:v>
                </c:pt>
                <c:pt idx="29939">
                  <c:v>-33.75390625</c:v>
                </c:pt>
                <c:pt idx="29940">
                  <c:v>-4.75390625</c:v>
                </c:pt>
                <c:pt idx="29941">
                  <c:v>-9.75390625</c:v>
                </c:pt>
                <c:pt idx="29942">
                  <c:v>-12.75390625</c:v>
                </c:pt>
                <c:pt idx="29943">
                  <c:v>-43.75390625</c:v>
                </c:pt>
                <c:pt idx="29944">
                  <c:v>-18.75390625</c:v>
                </c:pt>
                <c:pt idx="29945">
                  <c:v>-27.75390625</c:v>
                </c:pt>
                <c:pt idx="29946">
                  <c:v>-87.05859375</c:v>
                </c:pt>
                <c:pt idx="29947">
                  <c:v>-16.05859375</c:v>
                </c:pt>
                <c:pt idx="29948">
                  <c:v>43.94140625</c:v>
                </c:pt>
                <c:pt idx="29949">
                  <c:v>3.94140625</c:v>
                </c:pt>
                <c:pt idx="29950">
                  <c:v>115.9414062</c:v>
                </c:pt>
                <c:pt idx="29951">
                  <c:v>71.94140625</c:v>
                </c:pt>
                <c:pt idx="29952">
                  <c:v>-92.05859375</c:v>
                </c:pt>
                <c:pt idx="29953">
                  <c:v>14.94140625</c:v>
                </c:pt>
                <c:pt idx="29954">
                  <c:v>-43.05859375</c:v>
                </c:pt>
                <c:pt idx="29955">
                  <c:v>6.94140625</c:v>
                </c:pt>
                <c:pt idx="29956">
                  <c:v>8.94140625</c:v>
                </c:pt>
                <c:pt idx="29957">
                  <c:v>60.94140625</c:v>
                </c:pt>
                <c:pt idx="29958">
                  <c:v>26.94140625</c:v>
                </c:pt>
                <c:pt idx="29959">
                  <c:v>97.234375</c:v>
                </c:pt>
                <c:pt idx="29960">
                  <c:v>89.234375</c:v>
                </c:pt>
                <c:pt idx="29961">
                  <c:v>-61.765625</c:v>
                </c:pt>
                <c:pt idx="29962">
                  <c:v>48.234375</c:v>
                </c:pt>
                <c:pt idx="29963">
                  <c:v>-31.765625</c:v>
                </c:pt>
                <c:pt idx="29964">
                  <c:v>10.234375</c:v>
                </c:pt>
                <c:pt idx="29965">
                  <c:v>-23.765625</c:v>
                </c:pt>
                <c:pt idx="29966">
                  <c:v>176.234375</c:v>
                </c:pt>
                <c:pt idx="29967">
                  <c:v>68.234375</c:v>
                </c:pt>
                <c:pt idx="29968">
                  <c:v>-3.765625</c:v>
                </c:pt>
                <c:pt idx="29969">
                  <c:v>-41.83203125</c:v>
                </c:pt>
                <c:pt idx="29970">
                  <c:v>-59.83203125</c:v>
                </c:pt>
                <c:pt idx="29971">
                  <c:v>35.16796875</c:v>
                </c:pt>
                <c:pt idx="29972">
                  <c:v>30.16796875</c:v>
                </c:pt>
                <c:pt idx="29973">
                  <c:v>55.16796875</c:v>
                </c:pt>
                <c:pt idx="29974">
                  <c:v>-42.83203125</c:v>
                </c:pt>
                <c:pt idx="29975">
                  <c:v>23.16796875</c:v>
                </c:pt>
                <c:pt idx="29976">
                  <c:v>-6.83203125</c:v>
                </c:pt>
                <c:pt idx="29977">
                  <c:v>-54.87109375</c:v>
                </c:pt>
                <c:pt idx="29978">
                  <c:v>40.12890625</c:v>
                </c:pt>
                <c:pt idx="29979">
                  <c:v>63.12890625</c:v>
                </c:pt>
                <c:pt idx="29980">
                  <c:v>44.12890625</c:v>
                </c:pt>
                <c:pt idx="29981">
                  <c:v>20.12890625</c:v>
                </c:pt>
                <c:pt idx="29982">
                  <c:v>68.12890625</c:v>
                </c:pt>
                <c:pt idx="29983">
                  <c:v>47.12890625</c:v>
                </c:pt>
                <c:pt idx="29984">
                  <c:v>46.12890625</c:v>
                </c:pt>
                <c:pt idx="29985">
                  <c:v>22.12890625</c:v>
                </c:pt>
                <c:pt idx="29986">
                  <c:v>-9.87109375</c:v>
                </c:pt>
                <c:pt idx="29987">
                  <c:v>-23.87109375</c:v>
                </c:pt>
                <c:pt idx="29988">
                  <c:v>63.12890625</c:v>
                </c:pt>
                <c:pt idx="29989">
                  <c:v>-8.87109375</c:v>
                </c:pt>
                <c:pt idx="29990">
                  <c:v>-47.87109375</c:v>
                </c:pt>
                <c:pt idx="29991">
                  <c:v>25.12890625</c:v>
                </c:pt>
                <c:pt idx="29992">
                  <c:v>66.12890625</c:v>
                </c:pt>
                <c:pt idx="29993">
                  <c:v>67.33984375</c:v>
                </c:pt>
                <c:pt idx="29994">
                  <c:v>119.3398438</c:v>
                </c:pt>
                <c:pt idx="29995">
                  <c:v>56.33984375</c:v>
                </c:pt>
                <c:pt idx="29996">
                  <c:v>32.33984375</c:v>
                </c:pt>
                <c:pt idx="29997">
                  <c:v>-34.66015625</c:v>
                </c:pt>
                <c:pt idx="29998">
                  <c:v>54.33984375</c:v>
                </c:pt>
                <c:pt idx="29999">
                  <c:v>20.33984375</c:v>
                </c:pt>
                <c:pt idx="30000">
                  <c:v>-18.87109375</c:v>
                </c:pt>
                <c:pt idx="30001">
                  <c:v>-6.87109375</c:v>
                </c:pt>
                <c:pt idx="30002">
                  <c:v>38.12890625</c:v>
                </c:pt>
                <c:pt idx="30003">
                  <c:v>19.12890625</c:v>
                </c:pt>
                <c:pt idx="30004">
                  <c:v>85.12890625</c:v>
                </c:pt>
                <c:pt idx="30005">
                  <c:v>64.12890625</c:v>
                </c:pt>
                <c:pt idx="30006">
                  <c:v>-94.87109375</c:v>
                </c:pt>
                <c:pt idx="30007">
                  <c:v>11.12890625</c:v>
                </c:pt>
                <c:pt idx="30008">
                  <c:v>63.12890625</c:v>
                </c:pt>
                <c:pt idx="30009">
                  <c:v>-21.8125</c:v>
                </c:pt>
                <c:pt idx="30010">
                  <c:v>27.1875</c:v>
                </c:pt>
                <c:pt idx="30011">
                  <c:v>-78.8125</c:v>
                </c:pt>
                <c:pt idx="30012">
                  <c:v>-21.8125</c:v>
                </c:pt>
                <c:pt idx="30013">
                  <c:v>71.1875</c:v>
                </c:pt>
                <c:pt idx="30014">
                  <c:v>41.1875</c:v>
                </c:pt>
                <c:pt idx="30015">
                  <c:v>-28.8125</c:v>
                </c:pt>
                <c:pt idx="30016">
                  <c:v>32.1875</c:v>
                </c:pt>
                <c:pt idx="30017">
                  <c:v>-59.8125</c:v>
                </c:pt>
                <c:pt idx="30018">
                  <c:v>77.1875</c:v>
                </c:pt>
                <c:pt idx="30019">
                  <c:v>87.24609375</c:v>
                </c:pt>
                <c:pt idx="30020">
                  <c:v>27.24609375</c:v>
                </c:pt>
                <c:pt idx="30021">
                  <c:v>55.24609375</c:v>
                </c:pt>
                <c:pt idx="30022">
                  <c:v>-32.75390625</c:v>
                </c:pt>
                <c:pt idx="30023">
                  <c:v>64.24609375</c:v>
                </c:pt>
                <c:pt idx="30024">
                  <c:v>-2.75390625</c:v>
                </c:pt>
                <c:pt idx="30025">
                  <c:v>-11.75390625</c:v>
                </c:pt>
                <c:pt idx="30026">
                  <c:v>22.24609375</c:v>
                </c:pt>
                <c:pt idx="30027">
                  <c:v>-74.75390625</c:v>
                </c:pt>
                <c:pt idx="30028">
                  <c:v>14.24609375</c:v>
                </c:pt>
                <c:pt idx="30029">
                  <c:v>-37.75390625</c:v>
                </c:pt>
                <c:pt idx="30030">
                  <c:v>34.94140625</c:v>
                </c:pt>
                <c:pt idx="30031">
                  <c:v>8.94140625</c:v>
                </c:pt>
                <c:pt idx="30032">
                  <c:v>-5.859375E-2</c:v>
                </c:pt>
                <c:pt idx="30033">
                  <c:v>-14.05859375</c:v>
                </c:pt>
                <c:pt idx="30034">
                  <c:v>42.94140625</c:v>
                </c:pt>
                <c:pt idx="30035">
                  <c:v>-3.05859375</c:v>
                </c:pt>
                <c:pt idx="30036">
                  <c:v>2.94140625</c:v>
                </c:pt>
                <c:pt idx="30037">
                  <c:v>-0.765625</c:v>
                </c:pt>
                <c:pt idx="30038">
                  <c:v>47.234375</c:v>
                </c:pt>
                <c:pt idx="30039">
                  <c:v>-56.765625</c:v>
                </c:pt>
                <c:pt idx="30040">
                  <c:v>22.234375</c:v>
                </c:pt>
                <c:pt idx="30041">
                  <c:v>90.234375</c:v>
                </c:pt>
                <c:pt idx="30042">
                  <c:v>-16.765625</c:v>
                </c:pt>
                <c:pt idx="30043">
                  <c:v>110.234375</c:v>
                </c:pt>
                <c:pt idx="30044">
                  <c:v>32.234375</c:v>
                </c:pt>
                <c:pt idx="30045">
                  <c:v>32.234375</c:v>
                </c:pt>
                <c:pt idx="30046">
                  <c:v>104.234375</c:v>
                </c:pt>
                <c:pt idx="30047">
                  <c:v>-0.765625</c:v>
                </c:pt>
                <c:pt idx="30048">
                  <c:v>-34.83203125</c:v>
                </c:pt>
                <c:pt idx="30049">
                  <c:v>9.16796875</c:v>
                </c:pt>
                <c:pt idx="30050">
                  <c:v>92.16796875</c:v>
                </c:pt>
                <c:pt idx="30051">
                  <c:v>-67.83203125</c:v>
                </c:pt>
                <c:pt idx="30052">
                  <c:v>54.16796875</c:v>
                </c:pt>
                <c:pt idx="30053">
                  <c:v>60.16796875</c:v>
                </c:pt>
                <c:pt idx="30054">
                  <c:v>-27.83203125</c:v>
                </c:pt>
                <c:pt idx="30055">
                  <c:v>-80.83203125</c:v>
                </c:pt>
                <c:pt idx="30056">
                  <c:v>36.12890625</c:v>
                </c:pt>
                <c:pt idx="30057">
                  <c:v>34.12890625</c:v>
                </c:pt>
                <c:pt idx="30058">
                  <c:v>-21.87109375</c:v>
                </c:pt>
                <c:pt idx="30059">
                  <c:v>-17.87109375</c:v>
                </c:pt>
                <c:pt idx="30060">
                  <c:v>63.12890625</c:v>
                </c:pt>
                <c:pt idx="30061">
                  <c:v>-47.87109375</c:v>
                </c:pt>
                <c:pt idx="30062">
                  <c:v>10.12890625</c:v>
                </c:pt>
                <c:pt idx="30063">
                  <c:v>-29.87109375</c:v>
                </c:pt>
                <c:pt idx="30064">
                  <c:v>-16.87109375</c:v>
                </c:pt>
                <c:pt idx="30065">
                  <c:v>-20.87109375</c:v>
                </c:pt>
                <c:pt idx="30066">
                  <c:v>-27.87109375</c:v>
                </c:pt>
                <c:pt idx="30067">
                  <c:v>-72.87109375</c:v>
                </c:pt>
                <c:pt idx="30068">
                  <c:v>81.33984375</c:v>
                </c:pt>
                <c:pt idx="30069">
                  <c:v>53.33984375</c:v>
                </c:pt>
                <c:pt idx="30070">
                  <c:v>-11.66015625</c:v>
                </c:pt>
                <c:pt idx="30071">
                  <c:v>-117.6601562</c:v>
                </c:pt>
                <c:pt idx="30072">
                  <c:v>6.33984375</c:v>
                </c:pt>
                <c:pt idx="30073">
                  <c:v>12.33984375</c:v>
                </c:pt>
                <c:pt idx="30074">
                  <c:v>-6.66015625</c:v>
                </c:pt>
                <c:pt idx="30075">
                  <c:v>-80.87109375</c:v>
                </c:pt>
                <c:pt idx="30076">
                  <c:v>-27.87109375</c:v>
                </c:pt>
                <c:pt idx="30077">
                  <c:v>-8.87109375</c:v>
                </c:pt>
                <c:pt idx="30078">
                  <c:v>-5.87109375</c:v>
                </c:pt>
                <c:pt idx="30079">
                  <c:v>26.12890625</c:v>
                </c:pt>
                <c:pt idx="30080">
                  <c:v>8.12890625</c:v>
                </c:pt>
                <c:pt idx="30081">
                  <c:v>41.12890625</c:v>
                </c:pt>
                <c:pt idx="30082">
                  <c:v>35.12890625</c:v>
                </c:pt>
                <c:pt idx="30083">
                  <c:v>83.12890625</c:v>
                </c:pt>
                <c:pt idx="30084">
                  <c:v>26.12890625</c:v>
                </c:pt>
                <c:pt idx="30085">
                  <c:v>50.12890625</c:v>
                </c:pt>
                <c:pt idx="30086">
                  <c:v>22.1875</c:v>
                </c:pt>
                <c:pt idx="30087">
                  <c:v>24.1875</c:v>
                </c:pt>
                <c:pt idx="30088">
                  <c:v>67.1875</c:v>
                </c:pt>
                <c:pt idx="30089">
                  <c:v>16.1875</c:v>
                </c:pt>
                <c:pt idx="30090">
                  <c:v>105.1875</c:v>
                </c:pt>
                <c:pt idx="30091">
                  <c:v>54.1875</c:v>
                </c:pt>
                <c:pt idx="30092">
                  <c:v>12.1875</c:v>
                </c:pt>
                <c:pt idx="30093">
                  <c:v>-4.8125</c:v>
                </c:pt>
                <c:pt idx="30094">
                  <c:v>53.1875</c:v>
                </c:pt>
                <c:pt idx="30095">
                  <c:v>11.1875</c:v>
                </c:pt>
                <c:pt idx="30096">
                  <c:v>0.1875</c:v>
                </c:pt>
                <c:pt idx="30097">
                  <c:v>-11.8125</c:v>
                </c:pt>
                <c:pt idx="30098">
                  <c:v>38.1875</c:v>
                </c:pt>
                <c:pt idx="30099">
                  <c:v>19.1875</c:v>
                </c:pt>
                <c:pt idx="30100">
                  <c:v>32.24609375</c:v>
                </c:pt>
                <c:pt idx="30101">
                  <c:v>47.24609375</c:v>
                </c:pt>
                <c:pt idx="30102">
                  <c:v>-38.75390625</c:v>
                </c:pt>
                <c:pt idx="30103">
                  <c:v>52.24609375</c:v>
                </c:pt>
                <c:pt idx="30104">
                  <c:v>56.24609375</c:v>
                </c:pt>
                <c:pt idx="30105">
                  <c:v>107.2460938</c:v>
                </c:pt>
                <c:pt idx="30106">
                  <c:v>-6.75390625</c:v>
                </c:pt>
                <c:pt idx="30107">
                  <c:v>-66.75390625</c:v>
                </c:pt>
                <c:pt idx="30108">
                  <c:v>26.24609375</c:v>
                </c:pt>
                <c:pt idx="30109">
                  <c:v>3.24609375</c:v>
                </c:pt>
                <c:pt idx="30110">
                  <c:v>44.24609375</c:v>
                </c:pt>
                <c:pt idx="30111">
                  <c:v>33.24609375</c:v>
                </c:pt>
                <c:pt idx="30112">
                  <c:v>26.94140625</c:v>
                </c:pt>
                <c:pt idx="30113">
                  <c:v>8.94140625</c:v>
                </c:pt>
                <c:pt idx="30114">
                  <c:v>-60.05859375</c:v>
                </c:pt>
                <c:pt idx="30115">
                  <c:v>24.94140625</c:v>
                </c:pt>
                <c:pt idx="30116">
                  <c:v>32.94140625</c:v>
                </c:pt>
                <c:pt idx="30117">
                  <c:v>39.94140625</c:v>
                </c:pt>
                <c:pt idx="30118">
                  <c:v>34.94140625</c:v>
                </c:pt>
                <c:pt idx="30119">
                  <c:v>-44.05859375</c:v>
                </c:pt>
                <c:pt idx="30120">
                  <c:v>-26.05859375</c:v>
                </c:pt>
                <c:pt idx="30121">
                  <c:v>-56.05859375</c:v>
                </c:pt>
                <c:pt idx="30122">
                  <c:v>29.94140625</c:v>
                </c:pt>
                <c:pt idx="30123">
                  <c:v>26.94140625</c:v>
                </c:pt>
                <c:pt idx="30124">
                  <c:v>-4.765625</c:v>
                </c:pt>
                <c:pt idx="30125">
                  <c:v>-23.765625</c:v>
                </c:pt>
                <c:pt idx="30126">
                  <c:v>-33.765625</c:v>
                </c:pt>
                <c:pt idx="30127">
                  <c:v>-6.765625</c:v>
                </c:pt>
                <c:pt idx="30128">
                  <c:v>57.234375</c:v>
                </c:pt>
                <c:pt idx="30129">
                  <c:v>-1.765625</c:v>
                </c:pt>
                <c:pt idx="30130">
                  <c:v>31.234375</c:v>
                </c:pt>
                <c:pt idx="30131">
                  <c:v>94.16796875</c:v>
                </c:pt>
                <c:pt idx="30132">
                  <c:v>-55.83203125</c:v>
                </c:pt>
                <c:pt idx="30133">
                  <c:v>107.1679688</c:v>
                </c:pt>
                <c:pt idx="30134">
                  <c:v>-17.83203125</c:v>
                </c:pt>
                <c:pt idx="30135">
                  <c:v>-12.83203125</c:v>
                </c:pt>
                <c:pt idx="30136">
                  <c:v>-41.83203125</c:v>
                </c:pt>
                <c:pt idx="30137">
                  <c:v>90.16796875</c:v>
                </c:pt>
                <c:pt idx="30138">
                  <c:v>45.16796875</c:v>
                </c:pt>
                <c:pt idx="30139">
                  <c:v>80.16796875</c:v>
                </c:pt>
                <c:pt idx="30140">
                  <c:v>-59.83203125</c:v>
                </c:pt>
                <c:pt idx="30141">
                  <c:v>52.16796875</c:v>
                </c:pt>
                <c:pt idx="30142">
                  <c:v>77.12890625</c:v>
                </c:pt>
                <c:pt idx="30143">
                  <c:v>12.12890625</c:v>
                </c:pt>
                <c:pt idx="30144">
                  <c:v>74.12890625</c:v>
                </c:pt>
                <c:pt idx="30145">
                  <c:v>-16.87109375</c:v>
                </c:pt>
                <c:pt idx="30146">
                  <c:v>103.1289062</c:v>
                </c:pt>
                <c:pt idx="30147">
                  <c:v>70.12890625</c:v>
                </c:pt>
                <c:pt idx="30148">
                  <c:v>-17.87109375</c:v>
                </c:pt>
                <c:pt idx="30149">
                  <c:v>26.12890625</c:v>
                </c:pt>
                <c:pt idx="30150">
                  <c:v>-0.87109375</c:v>
                </c:pt>
                <c:pt idx="30151">
                  <c:v>-20.87109375</c:v>
                </c:pt>
                <c:pt idx="30152">
                  <c:v>8.12890625</c:v>
                </c:pt>
                <c:pt idx="30153">
                  <c:v>-45.66015625</c:v>
                </c:pt>
                <c:pt idx="30154">
                  <c:v>147.33984380000001</c:v>
                </c:pt>
                <c:pt idx="30155">
                  <c:v>-1.66015625</c:v>
                </c:pt>
                <c:pt idx="30156">
                  <c:v>-59.66015625</c:v>
                </c:pt>
                <c:pt idx="30157">
                  <c:v>-18.66015625</c:v>
                </c:pt>
                <c:pt idx="30158">
                  <c:v>-41.66015625</c:v>
                </c:pt>
                <c:pt idx="30159">
                  <c:v>112.3398438</c:v>
                </c:pt>
                <c:pt idx="30160">
                  <c:v>99.33984375</c:v>
                </c:pt>
                <c:pt idx="30161">
                  <c:v>-69.66015625</c:v>
                </c:pt>
                <c:pt idx="30162">
                  <c:v>45.33984375</c:v>
                </c:pt>
                <c:pt idx="30163">
                  <c:v>56.33984375</c:v>
                </c:pt>
                <c:pt idx="30164">
                  <c:v>-4.66015625</c:v>
                </c:pt>
                <c:pt idx="30165">
                  <c:v>36.33984375</c:v>
                </c:pt>
                <c:pt idx="30166">
                  <c:v>36.12890625</c:v>
                </c:pt>
                <c:pt idx="30167">
                  <c:v>59.12890625</c:v>
                </c:pt>
                <c:pt idx="30168">
                  <c:v>16.12890625</c:v>
                </c:pt>
                <c:pt idx="30169">
                  <c:v>25.12890625</c:v>
                </c:pt>
                <c:pt idx="30170">
                  <c:v>13.12890625</c:v>
                </c:pt>
                <c:pt idx="30171">
                  <c:v>-25.87109375</c:v>
                </c:pt>
                <c:pt idx="30172">
                  <c:v>79.12890625</c:v>
                </c:pt>
                <c:pt idx="30173">
                  <c:v>-10.87109375</c:v>
                </c:pt>
                <c:pt idx="30174">
                  <c:v>-1.87109375</c:v>
                </c:pt>
                <c:pt idx="30175">
                  <c:v>66.12890625</c:v>
                </c:pt>
                <c:pt idx="30176">
                  <c:v>-33.87109375</c:v>
                </c:pt>
                <c:pt idx="30177">
                  <c:v>26.12890625</c:v>
                </c:pt>
                <c:pt idx="30178">
                  <c:v>17.12890625</c:v>
                </c:pt>
                <c:pt idx="30179">
                  <c:v>48.12890625</c:v>
                </c:pt>
                <c:pt idx="30180">
                  <c:v>32.12890625</c:v>
                </c:pt>
                <c:pt idx="30181">
                  <c:v>147.1875</c:v>
                </c:pt>
                <c:pt idx="30182">
                  <c:v>-56.8125</c:v>
                </c:pt>
                <c:pt idx="30183">
                  <c:v>45.1875</c:v>
                </c:pt>
                <c:pt idx="30184">
                  <c:v>93.1875</c:v>
                </c:pt>
                <c:pt idx="30185">
                  <c:v>34.1875</c:v>
                </c:pt>
                <c:pt idx="30186">
                  <c:v>11.1875</c:v>
                </c:pt>
                <c:pt idx="30187">
                  <c:v>38.24609375</c:v>
                </c:pt>
                <c:pt idx="30188">
                  <c:v>30.24609375</c:v>
                </c:pt>
                <c:pt idx="30189">
                  <c:v>-16.75390625</c:v>
                </c:pt>
                <c:pt idx="30190">
                  <c:v>-53.75390625</c:v>
                </c:pt>
                <c:pt idx="30191">
                  <c:v>-21.75390625</c:v>
                </c:pt>
                <c:pt idx="30192">
                  <c:v>40.24609375</c:v>
                </c:pt>
                <c:pt idx="30193">
                  <c:v>91.94140625</c:v>
                </c:pt>
                <c:pt idx="30194">
                  <c:v>-5.859375E-2</c:v>
                </c:pt>
                <c:pt idx="30195">
                  <c:v>-8.05859375</c:v>
                </c:pt>
                <c:pt idx="30196">
                  <c:v>59.94140625</c:v>
                </c:pt>
                <c:pt idx="30197">
                  <c:v>-23.05859375</c:v>
                </c:pt>
                <c:pt idx="30198">
                  <c:v>84.94140625</c:v>
                </c:pt>
                <c:pt idx="30199">
                  <c:v>43.94140625</c:v>
                </c:pt>
                <c:pt idx="30200">
                  <c:v>5.94140625</c:v>
                </c:pt>
                <c:pt idx="30201">
                  <c:v>-8.05859375</c:v>
                </c:pt>
                <c:pt idx="30202">
                  <c:v>27.94140625</c:v>
                </c:pt>
                <c:pt idx="30203">
                  <c:v>-31.05859375</c:v>
                </c:pt>
                <c:pt idx="30204">
                  <c:v>11.234375</c:v>
                </c:pt>
                <c:pt idx="30205">
                  <c:v>62.234375</c:v>
                </c:pt>
                <c:pt idx="30206">
                  <c:v>35.234375</c:v>
                </c:pt>
                <c:pt idx="30207">
                  <c:v>39.234375</c:v>
                </c:pt>
                <c:pt idx="30208">
                  <c:v>14.234375</c:v>
                </c:pt>
                <c:pt idx="30209">
                  <c:v>-3.765625</c:v>
                </c:pt>
                <c:pt idx="30210">
                  <c:v>-31.765625</c:v>
                </c:pt>
                <c:pt idx="30211">
                  <c:v>32.234375</c:v>
                </c:pt>
                <c:pt idx="30212">
                  <c:v>118.1679688</c:v>
                </c:pt>
                <c:pt idx="30213">
                  <c:v>-16.83203125</c:v>
                </c:pt>
                <c:pt idx="30214">
                  <c:v>62.16796875</c:v>
                </c:pt>
                <c:pt idx="30215">
                  <c:v>-11.83203125</c:v>
                </c:pt>
                <c:pt idx="30216">
                  <c:v>32.16796875</c:v>
                </c:pt>
                <c:pt idx="30217">
                  <c:v>26.16796875</c:v>
                </c:pt>
                <c:pt idx="30218">
                  <c:v>79.16796875</c:v>
                </c:pt>
                <c:pt idx="30219">
                  <c:v>-52.83203125</c:v>
                </c:pt>
                <c:pt idx="30220">
                  <c:v>-34.83203125</c:v>
                </c:pt>
                <c:pt idx="30221">
                  <c:v>9.16796875</c:v>
                </c:pt>
                <c:pt idx="30222">
                  <c:v>-20.83203125</c:v>
                </c:pt>
                <c:pt idx="30223">
                  <c:v>-70.87109375</c:v>
                </c:pt>
                <c:pt idx="30224">
                  <c:v>-10.87109375</c:v>
                </c:pt>
                <c:pt idx="30225">
                  <c:v>-0.87109375</c:v>
                </c:pt>
                <c:pt idx="30226">
                  <c:v>-46.87109375</c:v>
                </c:pt>
                <c:pt idx="30227">
                  <c:v>75.12890625</c:v>
                </c:pt>
                <c:pt idx="30228">
                  <c:v>57.12890625</c:v>
                </c:pt>
                <c:pt idx="30229">
                  <c:v>-48.87109375</c:v>
                </c:pt>
                <c:pt idx="30230">
                  <c:v>44.12890625</c:v>
                </c:pt>
                <c:pt idx="30231">
                  <c:v>-32.87109375</c:v>
                </c:pt>
                <c:pt idx="30232">
                  <c:v>-11.87109375</c:v>
                </c:pt>
                <c:pt idx="30233">
                  <c:v>-18.87109375</c:v>
                </c:pt>
                <c:pt idx="30234">
                  <c:v>2.12890625</c:v>
                </c:pt>
                <c:pt idx="30235">
                  <c:v>-31.87109375</c:v>
                </c:pt>
                <c:pt idx="30236">
                  <c:v>3.12890625</c:v>
                </c:pt>
                <c:pt idx="30237">
                  <c:v>-85.87109375</c:v>
                </c:pt>
                <c:pt idx="30238">
                  <c:v>-15.87109375</c:v>
                </c:pt>
                <c:pt idx="30239">
                  <c:v>-26.87109375</c:v>
                </c:pt>
                <c:pt idx="30240">
                  <c:v>67.12890625</c:v>
                </c:pt>
                <c:pt idx="30241">
                  <c:v>-53.87109375</c:v>
                </c:pt>
                <c:pt idx="30242">
                  <c:v>3.12890625</c:v>
                </c:pt>
                <c:pt idx="30243">
                  <c:v>34.12890625</c:v>
                </c:pt>
                <c:pt idx="30244">
                  <c:v>-43.87109375</c:v>
                </c:pt>
                <c:pt idx="30245">
                  <c:v>-5.87109375</c:v>
                </c:pt>
                <c:pt idx="30246">
                  <c:v>17.12890625</c:v>
                </c:pt>
                <c:pt idx="30247">
                  <c:v>85.33984375</c:v>
                </c:pt>
                <c:pt idx="30248">
                  <c:v>47.33984375</c:v>
                </c:pt>
                <c:pt idx="30249">
                  <c:v>33.33984375</c:v>
                </c:pt>
                <c:pt idx="30250">
                  <c:v>-3.66015625</c:v>
                </c:pt>
                <c:pt idx="30251">
                  <c:v>35.33984375</c:v>
                </c:pt>
                <c:pt idx="30252">
                  <c:v>71.33984375</c:v>
                </c:pt>
                <c:pt idx="30253">
                  <c:v>-43.66015625</c:v>
                </c:pt>
                <c:pt idx="30254">
                  <c:v>-61.66015625</c:v>
                </c:pt>
                <c:pt idx="30255">
                  <c:v>-6.66015625</c:v>
                </c:pt>
                <c:pt idx="30256">
                  <c:v>9.33984375</c:v>
                </c:pt>
                <c:pt idx="30257">
                  <c:v>18.33984375</c:v>
                </c:pt>
                <c:pt idx="30258">
                  <c:v>-41.66015625</c:v>
                </c:pt>
                <c:pt idx="30259">
                  <c:v>-95.66015625</c:v>
                </c:pt>
                <c:pt idx="30260">
                  <c:v>6.12890625</c:v>
                </c:pt>
                <c:pt idx="30261">
                  <c:v>9.12890625</c:v>
                </c:pt>
                <c:pt idx="30262">
                  <c:v>14.12890625</c:v>
                </c:pt>
                <c:pt idx="30263">
                  <c:v>39.12890625</c:v>
                </c:pt>
                <c:pt idx="30264">
                  <c:v>-31.87109375</c:v>
                </c:pt>
                <c:pt idx="30265">
                  <c:v>9.12890625</c:v>
                </c:pt>
                <c:pt idx="30266">
                  <c:v>70.12890625</c:v>
                </c:pt>
                <c:pt idx="30267">
                  <c:v>38.12890625</c:v>
                </c:pt>
                <c:pt idx="30268">
                  <c:v>-29.87109375</c:v>
                </c:pt>
                <c:pt idx="30269">
                  <c:v>43.12890625</c:v>
                </c:pt>
                <c:pt idx="30270">
                  <c:v>76.12890625</c:v>
                </c:pt>
                <c:pt idx="30271">
                  <c:v>-61.8125</c:v>
                </c:pt>
                <c:pt idx="30272">
                  <c:v>101.1875</c:v>
                </c:pt>
                <c:pt idx="30273">
                  <c:v>104.1875</c:v>
                </c:pt>
                <c:pt idx="30274">
                  <c:v>87.1875</c:v>
                </c:pt>
                <c:pt idx="30275">
                  <c:v>-52.8125</c:v>
                </c:pt>
                <c:pt idx="30276">
                  <c:v>16.1875</c:v>
                </c:pt>
                <c:pt idx="30277">
                  <c:v>37.1875</c:v>
                </c:pt>
                <c:pt idx="30278">
                  <c:v>2.1875</c:v>
                </c:pt>
                <c:pt idx="30279">
                  <c:v>-13.75390625</c:v>
                </c:pt>
                <c:pt idx="30280">
                  <c:v>34.24609375</c:v>
                </c:pt>
                <c:pt idx="30281">
                  <c:v>1.24609375</c:v>
                </c:pt>
                <c:pt idx="30282">
                  <c:v>42.24609375</c:v>
                </c:pt>
                <c:pt idx="30283">
                  <c:v>4.24609375</c:v>
                </c:pt>
                <c:pt idx="30284">
                  <c:v>-35.75390625</c:v>
                </c:pt>
                <c:pt idx="30285">
                  <c:v>31.24609375</c:v>
                </c:pt>
                <c:pt idx="30286">
                  <c:v>-11.75390625</c:v>
                </c:pt>
                <c:pt idx="30287">
                  <c:v>43.24609375</c:v>
                </c:pt>
                <c:pt idx="30288">
                  <c:v>-2.75390625</c:v>
                </c:pt>
                <c:pt idx="30289">
                  <c:v>178.94140619999999</c:v>
                </c:pt>
                <c:pt idx="30290">
                  <c:v>-21.05859375</c:v>
                </c:pt>
                <c:pt idx="30291">
                  <c:v>27.94140625</c:v>
                </c:pt>
                <c:pt idx="30292">
                  <c:v>22.94140625</c:v>
                </c:pt>
                <c:pt idx="30293">
                  <c:v>79.94140625</c:v>
                </c:pt>
                <c:pt idx="30294">
                  <c:v>21.94140625</c:v>
                </c:pt>
                <c:pt idx="30295">
                  <c:v>73.94140625</c:v>
                </c:pt>
                <c:pt idx="30296">
                  <c:v>103.234375</c:v>
                </c:pt>
                <c:pt idx="30297">
                  <c:v>69.234375</c:v>
                </c:pt>
                <c:pt idx="30298">
                  <c:v>47.234375</c:v>
                </c:pt>
                <c:pt idx="30299">
                  <c:v>-16.765625</c:v>
                </c:pt>
                <c:pt idx="30300">
                  <c:v>-4.765625</c:v>
                </c:pt>
                <c:pt idx="30301">
                  <c:v>53.234375</c:v>
                </c:pt>
                <c:pt idx="30302">
                  <c:v>124.234375</c:v>
                </c:pt>
                <c:pt idx="30303">
                  <c:v>113.234375</c:v>
                </c:pt>
                <c:pt idx="30304">
                  <c:v>24.234375</c:v>
                </c:pt>
                <c:pt idx="30305">
                  <c:v>-11.765625</c:v>
                </c:pt>
                <c:pt idx="30306">
                  <c:v>0.234375</c:v>
                </c:pt>
                <c:pt idx="30307">
                  <c:v>39.234375</c:v>
                </c:pt>
                <c:pt idx="30308">
                  <c:v>-7.765625</c:v>
                </c:pt>
                <c:pt idx="30309">
                  <c:v>53.16796875</c:v>
                </c:pt>
                <c:pt idx="30310">
                  <c:v>68.16796875</c:v>
                </c:pt>
                <c:pt idx="30311">
                  <c:v>108.1679688</c:v>
                </c:pt>
                <c:pt idx="30312">
                  <c:v>-21.83203125</c:v>
                </c:pt>
                <c:pt idx="30313">
                  <c:v>-106.8320312</c:v>
                </c:pt>
                <c:pt idx="30314">
                  <c:v>-14.83203125</c:v>
                </c:pt>
                <c:pt idx="30315">
                  <c:v>65.16796875</c:v>
                </c:pt>
                <c:pt idx="30316">
                  <c:v>6.16796875</c:v>
                </c:pt>
                <c:pt idx="30317">
                  <c:v>12.16796875</c:v>
                </c:pt>
                <c:pt idx="30318">
                  <c:v>11.16796875</c:v>
                </c:pt>
                <c:pt idx="30319">
                  <c:v>6.16796875</c:v>
                </c:pt>
                <c:pt idx="30320">
                  <c:v>138.16796880000001</c:v>
                </c:pt>
                <c:pt idx="30321">
                  <c:v>15.12890625</c:v>
                </c:pt>
                <c:pt idx="30322">
                  <c:v>3.12890625</c:v>
                </c:pt>
                <c:pt idx="30323">
                  <c:v>12.12890625</c:v>
                </c:pt>
                <c:pt idx="30324">
                  <c:v>95.12890625</c:v>
                </c:pt>
                <c:pt idx="30325">
                  <c:v>50.12890625</c:v>
                </c:pt>
                <c:pt idx="30326">
                  <c:v>85.12890625</c:v>
                </c:pt>
                <c:pt idx="30327">
                  <c:v>48.12890625</c:v>
                </c:pt>
                <c:pt idx="30328">
                  <c:v>2.12890625</c:v>
                </c:pt>
                <c:pt idx="30329">
                  <c:v>-41.87109375</c:v>
                </c:pt>
                <c:pt idx="30330">
                  <c:v>-42.87109375</c:v>
                </c:pt>
                <c:pt idx="30331">
                  <c:v>-59.87109375</c:v>
                </c:pt>
                <c:pt idx="30332">
                  <c:v>-61.87109375</c:v>
                </c:pt>
                <c:pt idx="30333">
                  <c:v>-14.87109375</c:v>
                </c:pt>
                <c:pt idx="30334">
                  <c:v>-40.87109375</c:v>
                </c:pt>
                <c:pt idx="30335">
                  <c:v>8.12890625</c:v>
                </c:pt>
                <c:pt idx="30336">
                  <c:v>94.12890625</c:v>
                </c:pt>
                <c:pt idx="30337">
                  <c:v>84.33984375</c:v>
                </c:pt>
                <c:pt idx="30338">
                  <c:v>34.33984375</c:v>
                </c:pt>
                <c:pt idx="30339">
                  <c:v>23.33984375</c:v>
                </c:pt>
                <c:pt idx="30340">
                  <c:v>37.33984375</c:v>
                </c:pt>
                <c:pt idx="30341">
                  <c:v>-4.66015625</c:v>
                </c:pt>
                <c:pt idx="30342">
                  <c:v>-95.66015625</c:v>
                </c:pt>
                <c:pt idx="30343">
                  <c:v>114.3398438</c:v>
                </c:pt>
                <c:pt idx="30344">
                  <c:v>0.33984375</c:v>
                </c:pt>
                <c:pt idx="30345">
                  <c:v>76.33984375</c:v>
                </c:pt>
                <c:pt idx="30346">
                  <c:v>45.33984375</c:v>
                </c:pt>
                <c:pt idx="30347">
                  <c:v>98.33984375</c:v>
                </c:pt>
                <c:pt idx="30348">
                  <c:v>-42.66015625</c:v>
                </c:pt>
                <c:pt idx="30349">
                  <c:v>-23.87109375</c:v>
                </c:pt>
                <c:pt idx="30350">
                  <c:v>14.12890625</c:v>
                </c:pt>
                <c:pt idx="30351">
                  <c:v>-16.87109375</c:v>
                </c:pt>
                <c:pt idx="30352">
                  <c:v>35.12890625</c:v>
                </c:pt>
                <c:pt idx="30353">
                  <c:v>34.12890625</c:v>
                </c:pt>
                <c:pt idx="30354">
                  <c:v>2.12890625</c:v>
                </c:pt>
                <c:pt idx="30355">
                  <c:v>30.12890625</c:v>
                </c:pt>
                <c:pt idx="30356">
                  <c:v>-8.87109375</c:v>
                </c:pt>
                <c:pt idx="30357">
                  <c:v>38.12890625</c:v>
                </c:pt>
                <c:pt idx="30358">
                  <c:v>44.12890625</c:v>
                </c:pt>
                <c:pt idx="30359">
                  <c:v>17.12890625</c:v>
                </c:pt>
                <c:pt idx="30360">
                  <c:v>108.1875</c:v>
                </c:pt>
                <c:pt idx="30361">
                  <c:v>56.1875</c:v>
                </c:pt>
                <c:pt idx="30362">
                  <c:v>101.1875</c:v>
                </c:pt>
                <c:pt idx="30363">
                  <c:v>-69.8125</c:v>
                </c:pt>
                <c:pt idx="30364">
                  <c:v>-5.8125</c:v>
                </c:pt>
                <c:pt idx="30365">
                  <c:v>69.1875</c:v>
                </c:pt>
                <c:pt idx="30366">
                  <c:v>10.1875</c:v>
                </c:pt>
                <c:pt idx="30367">
                  <c:v>15.24609375</c:v>
                </c:pt>
                <c:pt idx="30368">
                  <c:v>-4.75390625</c:v>
                </c:pt>
                <c:pt idx="30369">
                  <c:v>79.24609375</c:v>
                </c:pt>
                <c:pt idx="30370">
                  <c:v>17.24609375</c:v>
                </c:pt>
                <c:pt idx="30371">
                  <c:v>97.24609375</c:v>
                </c:pt>
                <c:pt idx="30372">
                  <c:v>-3.75390625</c:v>
                </c:pt>
                <c:pt idx="30373">
                  <c:v>-33.75390625</c:v>
                </c:pt>
                <c:pt idx="30374">
                  <c:v>35.24609375</c:v>
                </c:pt>
                <c:pt idx="30375">
                  <c:v>13.24609375</c:v>
                </c:pt>
                <c:pt idx="30376">
                  <c:v>103.2460938</c:v>
                </c:pt>
                <c:pt idx="30377">
                  <c:v>19.24609375</c:v>
                </c:pt>
                <c:pt idx="30378">
                  <c:v>-67.75390625</c:v>
                </c:pt>
                <c:pt idx="30379">
                  <c:v>61.24609375</c:v>
                </c:pt>
                <c:pt idx="30380">
                  <c:v>-31.75390625</c:v>
                </c:pt>
                <c:pt idx="30381">
                  <c:v>-23.75390625</c:v>
                </c:pt>
                <c:pt idx="30382">
                  <c:v>27.24609375</c:v>
                </c:pt>
                <c:pt idx="30383">
                  <c:v>-20.05859375</c:v>
                </c:pt>
                <c:pt idx="30384">
                  <c:v>-4.05859375</c:v>
                </c:pt>
                <c:pt idx="30385">
                  <c:v>100.9414062</c:v>
                </c:pt>
                <c:pt idx="30386">
                  <c:v>51.94140625</c:v>
                </c:pt>
                <c:pt idx="30387">
                  <c:v>6.94140625</c:v>
                </c:pt>
                <c:pt idx="30388">
                  <c:v>34.94140625</c:v>
                </c:pt>
                <c:pt idx="30389">
                  <c:v>-5.859375E-2</c:v>
                </c:pt>
                <c:pt idx="30390">
                  <c:v>-20.05859375</c:v>
                </c:pt>
                <c:pt idx="30391">
                  <c:v>2.94140625</c:v>
                </c:pt>
                <c:pt idx="30392">
                  <c:v>38.94140625</c:v>
                </c:pt>
                <c:pt idx="30393">
                  <c:v>21.94140625</c:v>
                </c:pt>
                <c:pt idx="30394">
                  <c:v>17.94140625</c:v>
                </c:pt>
                <c:pt idx="30395">
                  <c:v>31.94140625</c:v>
                </c:pt>
                <c:pt idx="30396">
                  <c:v>44.94140625</c:v>
                </c:pt>
                <c:pt idx="30397">
                  <c:v>58.234375</c:v>
                </c:pt>
                <c:pt idx="30398">
                  <c:v>51.234375</c:v>
                </c:pt>
                <c:pt idx="30399">
                  <c:v>-7.765625</c:v>
                </c:pt>
                <c:pt idx="30400">
                  <c:v>4.234375</c:v>
                </c:pt>
                <c:pt idx="30401">
                  <c:v>42.234375</c:v>
                </c:pt>
                <c:pt idx="30402">
                  <c:v>-60.765625</c:v>
                </c:pt>
                <c:pt idx="30403">
                  <c:v>89.234375</c:v>
                </c:pt>
                <c:pt idx="30404">
                  <c:v>-3.765625</c:v>
                </c:pt>
                <c:pt idx="30405">
                  <c:v>12.234375</c:v>
                </c:pt>
                <c:pt idx="30406">
                  <c:v>28.234375</c:v>
                </c:pt>
                <c:pt idx="30407">
                  <c:v>15.16796875</c:v>
                </c:pt>
                <c:pt idx="30408">
                  <c:v>56.16796875</c:v>
                </c:pt>
                <c:pt idx="30409">
                  <c:v>72.12890625</c:v>
                </c:pt>
                <c:pt idx="30410">
                  <c:v>75.12890625</c:v>
                </c:pt>
                <c:pt idx="30411">
                  <c:v>14.12890625</c:v>
                </c:pt>
                <c:pt idx="30412">
                  <c:v>5.12890625</c:v>
                </c:pt>
                <c:pt idx="30413">
                  <c:v>-2.87109375</c:v>
                </c:pt>
                <c:pt idx="30414">
                  <c:v>93.12890625</c:v>
                </c:pt>
                <c:pt idx="30415">
                  <c:v>-64.87109375</c:v>
                </c:pt>
                <c:pt idx="30416">
                  <c:v>154.12890619999999</c:v>
                </c:pt>
                <c:pt idx="30417">
                  <c:v>48.33984375</c:v>
                </c:pt>
                <c:pt idx="30418">
                  <c:v>-38.66015625</c:v>
                </c:pt>
                <c:pt idx="30419">
                  <c:v>38.33984375</c:v>
                </c:pt>
                <c:pt idx="30420">
                  <c:v>0.33984375</c:v>
                </c:pt>
                <c:pt idx="30421">
                  <c:v>-8.66015625</c:v>
                </c:pt>
                <c:pt idx="30422">
                  <c:v>43.33984375</c:v>
                </c:pt>
                <c:pt idx="30423">
                  <c:v>108.3398438</c:v>
                </c:pt>
                <c:pt idx="30424">
                  <c:v>-58.66015625</c:v>
                </c:pt>
                <c:pt idx="30425">
                  <c:v>5.33984375</c:v>
                </c:pt>
                <c:pt idx="30426">
                  <c:v>24.33984375</c:v>
                </c:pt>
                <c:pt idx="30427">
                  <c:v>38.33984375</c:v>
                </c:pt>
                <c:pt idx="30428">
                  <c:v>130.33984380000001</c:v>
                </c:pt>
                <c:pt idx="30429">
                  <c:v>94.12890625</c:v>
                </c:pt>
                <c:pt idx="30430">
                  <c:v>72.12890625</c:v>
                </c:pt>
                <c:pt idx="30431">
                  <c:v>12.12890625</c:v>
                </c:pt>
                <c:pt idx="30432">
                  <c:v>-4.87109375</c:v>
                </c:pt>
                <c:pt idx="30433">
                  <c:v>7.12890625</c:v>
                </c:pt>
                <c:pt idx="30434">
                  <c:v>10.12890625</c:v>
                </c:pt>
                <c:pt idx="30435">
                  <c:v>-7.87109375</c:v>
                </c:pt>
                <c:pt idx="30436">
                  <c:v>11.12890625</c:v>
                </c:pt>
                <c:pt idx="30437">
                  <c:v>11.12890625</c:v>
                </c:pt>
                <c:pt idx="30438">
                  <c:v>43.12890625</c:v>
                </c:pt>
                <c:pt idx="30439">
                  <c:v>-37.87109375</c:v>
                </c:pt>
                <c:pt idx="30440">
                  <c:v>7.12890625</c:v>
                </c:pt>
                <c:pt idx="30441">
                  <c:v>31.12890625</c:v>
                </c:pt>
                <c:pt idx="30442">
                  <c:v>-67.87109375</c:v>
                </c:pt>
                <c:pt idx="30443">
                  <c:v>43.1875</c:v>
                </c:pt>
                <c:pt idx="30444">
                  <c:v>-38.8125</c:v>
                </c:pt>
                <c:pt idx="30445">
                  <c:v>60.1875</c:v>
                </c:pt>
                <c:pt idx="30446">
                  <c:v>-33.8125</c:v>
                </c:pt>
                <c:pt idx="30447">
                  <c:v>71.1875</c:v>
                </c:pt>
                <c:pt idx="30448">
                  <c:v>-10.8125</c:v>
                </c:pt>
                <c:pt idx="30449">
                  <c:v>-11.8125</c:v>
                </c:pt>
                <c:pt idx="30450">
                  <c:v>47.1875</c:v>
                </c:pt>
                <c:pt idx="30451">
                  <c:v>-31.8125</c:v>
                </c:pt>
                <c:pt idx="30452">
                  <c:v>-16.8125</c:v>
                </c:pt>
                <c:pt idx="30453">
                  <c:v>22.1875</c:v>
                </c:pt>
                <c:pt idx="30454">
                  <c:v>81.1875</c:v>
                </c:pt>
                <c:pt idx="30455">
                  <c:v>34.1875</c:v>
                </c:pt>
                <c:pt idx="30456">
                  <c:v>61.1875</c:v>
                </c:pt>
                <c:pt idx="30457">
                  <c:v>59.1875</c:v>
                </c:pt>
                <c:pt idx="30458">
                  <c:v>48.1875</c:v>
                </c:pt>
                <c:pt idx="30459">
                  <c:v>66.1875</c:v>
                </c:pt>
                <c:pt idx="30460">
                  <c:v>26.1875</c:v>
                </c:pt>
                <c:pt idx="30461">
                  <c:v>-9.75390625</c:v>
                </c:pt>
                <c:pt idx="30462">
                  <c:v>-11.75390625</c:v>
                </c:pt>
                <c:pt idx="30463">
                  <c:v>22.24609375</c:v>
                </c:pt>
                <c:pt idx="30464">
                  <c:v>51.24609375</c:v>
                </c:pt>
                <c:pt idx="30465">
                  <c:v>-12.75390625</c:v>
                </c:pt>
                <c:pt idx="30466">
                  <c:v>29.24609375</c:v>
                </c:pt>
                <c:pt idx="30467">
                  <c:v>-35.75390625</c:v>
                </c:pt>
                <c:pt idx="30468">
                  <c:v>70.24609375</c:v>
                </c:pt>
                <c:pt idx="30469">
                  <c:v>21.24609375</c:v>
                </c:pt>
                <c:pt idx="30470">
                  <c:v>-50.75390625</c:v>
                </c:pt>
                <c:pt idx="30471">
                  <c:v>12.94140625</c:v>
                </c:pt>
                <c:pt idx="30472">
                  <c:v>2.94140625</c:v>
                </c:pt>
                <c:pt idx="30473">
                  <c:v>-2.05859375</c:v>
                </c:pt>
                <c:pt idx="30474">
                  <c:v>18.94140625</c:v>
                </c:pt>
                <c:pt idx="30475">
                  <c:v>52.94140625</c:v>
                </c:pt>
                <c:pt idx="30476">
                  <c:v>14.94140625</c:v>
                </c:pt>
                <c:pt idx="30477">
                  <c:v>76.94140625</c:v>
                </c:pt>
                <c:pt idx="30478">
                  <c:v>-2.05859375</c:v>
                </c:pt>
                <c:pt idx="30479">
                  <c:v>59.94140625</c:v>
                </c:pt>
                <c:pt idx="30480">
                  <c:v>90.94140625</c:v>
                </c:pt>
                <c:pt idx="30481">
                  <c:v>77.94140625</c:v>
                </c:pt>
                <c:pt idx="30482">
                  <c:v>56.94140625</c:v>
                </c:pt>
                <c:pt idx="30483">
                  <c:v>117.9414062</c:v>
                </c:pt>
                <c:pt idx="30484">
                  <c:v>55.234375</c:v>
                </c:pt>
                <c:pt idx="30485">
                  <c:v>-70.765625</c:v>
                </c:pt>
                <c:pt idx="30486">
                  <c:v>30.234375</c:v>
                </c:pt>
                <c:pt idx="30487">
                  <c:v>98.234375</c:v>
                </c:pt>
                <c:pt idx="30488">
                  <c:v>-79.765625</c:v>
                </c:pt>
                <c:pt idx="30489">
                  <c:v>-55.765625</c:v>
                </c:pt>
                <c:pt idx="30490">
                  <c:v>17.234375</c:v>
                </c:pt>
                <c:pt idx="30491">
                  <c:v>-0.765625</c:v>
                </c:pt>
                <c:pt idx="30492">
                  <c:v>-41.765625</c:v>
                </c:pt>
                <c:pt idx="30493">
                  <c:v>99.16796875</c:v>
                </c:pt>
                <c:pt idx="30494">
                  <c:v>10.16796875</c:v>
                </c:pt>
                <c:pt idx="30495">
                  <c:v>95.16796875</c:v>
                </c:pt>
                <c:pt idx="30496">
                  <c:v>-3.83203125</c:v>
                </c:pt>
                <c:pt idx="30497">
                  <c:v>20.16796875</c:v>
                </c:pt>
                <c:pt idx="30498">
                  <c:v>32.16796875</c:v>
                </c:pt>
                <c:pt idx="30499">
                  <c:v>10.16796875</c:v>
                </c:pt>
                <c:pt idx="30500">
                  <c:v>-6.83203125</c:v>
                </c:pt>
                <c:pt idx="30501">
                  <c:v>-43.83203125</c:v>
                </c:pt>
                <c:pt idx="30502">
                  <c:v>22.16796875</c:v>
                </c:pt>
                <c:pt idx="30503">
                  <c:v>156.16796880000001</c:v>
                </c:pt>
                <c:pt idx="30504">
                  <c:v>23.12890625</c:v>
                </c:pt>
                <c:pt idx="30505">
                  <c:v>88.12890625</c:v>
                </c:pt>
                <c:pt idx="30506">
                  <c:v>-36.87109375</c:v>
                </c:pt>
                <c:pt idx="30507">
                  <c:v>-87.87109375</c:v>
                </c:pt>
                <c:pt idx="30508">
                  <c:v>2.12890625</c:v>
                </c:pt>
                <c:pt idx="30509">
                  <c:v>30.12890625</c:v>
                </c:pt>
                <c:pt idx="30510">
                  <c:v>5.12890625</c:v>
                </c:pt>
                <c:pt idx="30511">
                  <c:v>-46.87109375</c:v>
                </c:pt>
                <c:pt idx="30512">
                  <c:v>18.12890625</c:v>
                </c:pt>
                <c:pt idx="30513">
                  <c:v>-39.66015625</c:v>
                </c:pt>
                <c:pt idx="30514">
                  <c:v>88.33984375</c:v>
                </c:pt>
                <c:pt idx="30515">
                  <c:v>89.33984375</c:v>
                </c:pt>
                <c:pt idx="30516">
                  <c:v>-16.66015625</c:v>
                </c:pt>
                <c:pt idx="30517">
                  <c:v>27.33984375</c:v>
                </c:pt>
                <c:pt idx="30518">
                  <c:v>2.33984375</c:v>
                </c:pt>
                <c:pt idx="30519">
                  <c:v>59.33984375</c:v>
                </c:pt>
                <c:pt idx="30520">
                  <c:v>-1.66015625</c:v>
                </c:pt>
                <c:pt idx="30521">
                  <c:v>-39.66015625</c:v>
                </c:pt>
                <c:pt idx="30522">
                  <c:v>42.33984375</c:v>
                </c:pt>
                <c:pt idx="30523">
                  <c:v>14.33984375</c:v>
                </c:pt>
                <c:pt idx="30524">
                  <c:v>40.33984375</c:v>
                </c:pt>
                <c:pt idx="30525">
                  <c:v>63.33984375</c:v>
                </c:pt>
                <c:pt idx="30526">
                  <c:v>57.33984375</c:v>
                </c:pt>
                <c:pt idx="30527">
                  <c:v>-9.66015625</c:v>
                </c:pt>
                <c:pt idx="30528">
                  <c:v>-12.66015625</c:v>
                </c:pt>
                <c:pt idx="30529">
                  <c:v>22.33984375</c:v>
                </c:pt>
                <c:pt idx="30530">
                  <c:v>55.33984375</c:v>
                </c:pt>
                <c:pt idx="30531">
                  <c:v>57.12890625</c:v>
                </c:pt>
                <c:pt idx="30532">
                  <c:v>14.12890625</c:v>
                </c:pt>
                <c:pt idx="30533">
                  <c:v>43.12890625</c:v>
                </c:pt>
                <c:pt idx="30534">
                  <c:v>17.12890625</c:v>
                </c:pt>
                <c:pt idx="30535">
                  <c:v>213.12890619999999</c:v>
                </c:pt>
                <c:pt idx="30536">
                  <c:v>58.12890625</c:v>
                </c:pt>
                <c:pt idx="30537">
                  <c:v>-37.87109375</c:v>
                </c:pt>
                <c:pt idx="30538">
                  <c:v>12.12890625</c:v>
                </c:pt>
                <c:pt idx="30539">
                  <c:v>65.12890625</c:v>
                </c:pt>
                <c:pt idx="30540">
                  <c:v>-65.87109375</c:v>
                </c:pt>
                <c:pt idx="30541">
                  <c:v>-0.87109375</c:v>
                </c:pt>
                <c:pt idx="30542">
                  <c:v>92.12890625</c:v>
                </c:pt>
                <c:pt idx="30543">
                  <c:v>5.1875</c:v>
                </c:pt>
                <c:pt idx="30544">
                  <c:v>152.1875</c:v>
                </c:pt>
                <c:pt idx="30545">
                  <c:v>58.1875</c:v>
                </c:pt>
                <c:pt idx="30546">
                  <c:v>51.1875</c:v>
                </c:pt>
                <c:pt idx="30547">
                  <c:v>122.1875</c:v>
                </c:pt>
                <c:pt idx="30548">
                  <c:v>26.1875</c:v>
                </c:pt>
                <c:pt idx="30549">
                  <c:v>48.1875</c:v>
                </c:pt>
                <c:pt idx="30550">
                  <c:v>36.1875</c:v>
                </c:pt>
                <c:pt idx="30551">
                  <c:v>8.1875</c:v>
                </c:pt>
                <c:pt idx="30552">
                  <c:v>90.1875</c:v>
                </c:pt>
                <c:pt idx="30553">
                  <c:v>56.24609375</c:v>
                </c:pt>
                <c:pt idx="30554">
                  <c:v>20.24609375</c:v>
                </c:pt>
                <c:pt idx="30555">
                  <c:v>14.24609375</c:v>
                </c:pt>
                <c:pt idx="30556">
                  <c:v>-109.7539062</c:v>
                </c:pt>
                <c:pt idx="30557">
                  <c:v>34.24609375</c:v>
                </c:pt>
                <c:pt idx="30558">
                  <c:v>-65.75390625</c:v>
                </c:pt>
                <c:pt idx="30559">
                  <c:v>21.24609375</c:v>
                </c:pt>
                <c:pt idx="30560">
                  <c:v>9.24609375</c:v>
                </c:pt>
                <c:pt idx="30561">
                  <c:v>5.24609375</c:v>
                </c:pt>
                <c:pt idx="30562">
                  <c:v>-14.75390625</c:v>
                </c:pt>
                <c:pt idx="30563">
                  <c:v>-11.75390625</c:v>
                </c:pt>
                <c:pt idx="30564">
                  <c:v>74.24609375</c:v>
                </c:pt>
                <c:pt idx="30565">
                  <c:v>4.24609375</c:v>
                </c:pt>
                <c:pt idx="30566">
                  <c:v>-18.05859375</c:v>
                </c:pt>
                <c:pt idx="30567">
                  <c:v>-13.05859375</c:v>
                </c:pt>
                <c:pt idx="30568">
                  <c:v>87.94140625</c:v>
                </c:pt>
                <c:pt idx="30569">
                  <c:v>1.94140625</c:v>
                </c:pt>
                <c:pt idx="30570">
                  <c:v>16.94140625</c:v>
                </c:pt>
                <c:pt idx="30571">
                  <c:v>19.94140625</c:v>
                </c:pt>
                <c:pt idx="30572">
                  <c:v>28.94140625</c:v>
                </c:pt>
                <c:pt idx="30573">
                  <c:v>-29.05859375</c:v>
                </c:pt>
                <c:pt idx="30574">
                  <c:v>-6.05859375</c:v>
                </c:pt>
                <c:pt idx="30575">
                  <c:v>9.94140625</c:v>
                </c:pt>
                <c:pt idx="30576">
                  <c:v>-1.05859375</c:v>
                </c:pt>
                <c:pt idx="30577">
                  <c:v>55.94140625</c:v>
                </c:pt>
                <c:pt idx="30578">
                  <c:v>61.234375</c:v>
                </c:pt>
                <c:pt idx="30579">
                  <c:v>41.234375</c:v>
                </c:pt>
                <c:pt idx="30580">
                  <c:v>2.234375</c:v>
                </c:pt>
                <c:pt idx="30581">
                  <c:v>31.234375</c:v>
                </c:pt>
                <c:pt idx="30582">
                  <c:v>72.234375</c:v>
                </c:pt>
                <c:pt idx="30583">
                  <c:v>-11.765625</c:v>
                </c:pt>
                <c:pt idx="30584">
                  <c:v>-6.765625</c:v>
                </c:pt>
                <c:pt idx="30585">
                  <c:v>-38.765625</c:v>
                </c:pt>
                <c:pt idx="30586">
                  <c:v>77.16796875</c:v>
                </c:pt>
                <c:pt idx="30587">
                  <c:v>139.16796880000001</c:v>
                </c:pt>
                <c:pt idx="30588">
                  <c:v>66.16796875</c:v>
                </c:pt>
                <c:pt idx="30589">
                  <c:v>-10.83203125</c:v>
                </c:pt>
                <c:pt idx="30590">
                  <c:v>22.16796875</c:v>
                </c:pt>
                <c:pt idx="30591">
                  <c:v>54.16796875</c:v>
                </c:pt>
                <c:pt idx="30592">
                  <c:v>51.16796875</c:v>
                </c:pt>
                <c:pt idx="30593">
                  <c:v>-19.83203125</c:v>
                </c:pt>
                <c:pt idx="30594">
                  <c:v>40.16796875</c:v>
                </c:pt>
                <c:pt idx="30595">
                  <c:v>-6.83203125</c:v>
                </c:pt>
                <c:pt idx="30596">
                  <c:v>32.12890625</c:v>
                </c:pt>
                <c:pt idx="30597">
                  <c:v>0.12890625</c:v>
                </c:pt>
                <c:pt idx="30598">
                  <c:v>-32.87109375</c:v>
                </c:pt>
                <c:pt idx="30599">
                  <c:v>22.12890625</c:v>
                </c:pt>
                <c:pt idx="30600">
                  <c:v>-14.87109375</c:v>
                </c:pt>
                <c:pt idx="30601">
                  <c:v>63.12890625</c:v>
                </c:pt>
                <c:pt idx="30602">
                  <c:v>34.12890625</c:v>
                </c:pt>
                <c:pt idx="30603">
                  <c:v>125.1289062</c:v>
                </c:pt>
                <c:pt idx="30604">
                  <c:v>-16.66015625</c:v>
                </c:pt>
                <c:pt idx="30605">
                  <c:v>26.33984375</c:v>
                </c:pt>
                <c:pt idx="30606">
                  <c:v>42.33984375</c:v>
                </c:pt>
                <c:pt idx="30607">
                  <c:v>-17.66015625</c:v>
                </c:pt>
                <c:pt idx="30608">
                  <c:v>32.33984375</c:v>
                </c:pt>
                <c:pt idx="30609">
                  <c:v>62.33984375</c:v>
                </c:pt>
                <c:pt idx="30610">
                  <c:v>5.33984375</c:v>
                </c:pt>
                <c:pt idx="30611">
                  <c:v>60.33984375</c:v>
                </c:pt>
                <c:pt idx="30612">
                  <c:v>58.33984375</c:v>
                </c:pt>
                <c:pt idx="30613">
                  <c:v>79.33984375</c:v>
                </c:pt>
                <c:pt idx="30614">
                  <c:v>-24.66015625</c:v>
                </c:pt>
                <c:pt idx="30615">
                  <c:v>26.33984375</c:v>
                </c:pt>
                <c:pt idx="30616">
                  <c:v>-15.87109375</c:v>
                </c:pt>
                <c:pt idx="30617">
                  <c:v>23.12890625</c:v>
                </c:pt>
                <c:pt idx="30618">
                  <c:v>-27.87109375</c:v>
                </c:pt>
                <c:pt idx="30619">
                  <c:v>34.12890625</c:v>
                </c:pt>
                <c:pt idx="30620">
                  <c:v>25.12890625</c:v>
                </c:pt>
                <c:pt idx="30621">
                  <c:v>90.12890625</c:v>
                </c:pt>
                <c:pt idx="30622">
                  <c:v>-67.87109375</c:v>
                </c:pt>
                <c:pt idx="30623">
                  <c:v>-13.87109375</c:v>
                </c:pt>
                <c:pt idx="30624">
                  <c:v>47.12890625</c:v>
                </c:pt>
                <c:pt idx="30625">
                  <c:v>43.12890625</c:v>
                </c:pt>
                <c:pt idx="30626">
                  <c:v>41.12890625</c:v>
                </c:pt>
                <c:pt idx="30627">
                  <c:v>137.12890619999999</c:v>
                </c:pt>
                <c:pt idx="30628">
                  <c:v>26.1875</c:v>
                </c:pt>
                <c:pt idx="30629">
                  <c:v>4.1875</c:v>
                </c:pt>
                <c:pt idx="30630">
                  <c:v>-11.8125</c:v>
                </c:pt>
                <c:pt idx="30631">
                  <c:v>114.1875</c:v>
                </c:pt>
                <c:pt idx="30632">
                  <c:v>11.1875</c:v>
                </c:pt>
                <c:pt idx="30633">
                  <c:v>6.1875</c:v>
                </c:pt>
                <c:pt idx="30634">
                  <c:v>-2.8125</c:v>
                </c:pt>
                <c:pt idx="30635">
                  <c:v>81.1875</c:v>
                </c:pt>
                <c:pt idx="30636">
                  <c:v>64.1875</c:v>
                </c:pt>
                <c:pt idx="30637">
                  <c:v>-16.8125</c:v>
                </c:pt>
                <c:pt idx="30638">
                  <c:v>23.1875</c:v>
                </c:pt>
                <c:pt idx="30639">
                  <c:v>-30.75390625</c:v>
                </c:pt>
                <c:pt idx="30640">
                  <c:v>19.24609375</c:v>
                </c:pt>
                <c:pt idx="30641">
                  <c:v>-6.75390625</c:v>
                </c:pt>
                <c:pt idx="30642">
                  <c:v>-41.75390625</c:v>
                </c:pt>
                <c:pt idx="30643">
                  <c:v>40.24609375</c:v>
                </c:pt>
                <c:pt idx="30644">
                  <c:v>28.24609375</c:v>
                </c:pt>
                <c:pt idx="30645">
                  <c:v>80.24609375</c:v>
                </c:pt>
                <c:pt idx="30646">
                  <c:v>139.24609380000001</c:v>
                </c:pt>
                <c:pt idx="30647">
                  <c:v>48.24609375</c:v>
                </c:pt>
                <c:pt idx="30648">
                  <c:v>37.24609375</c:v>
                </c:pt>
                <c:pt idx="30649">
                  <c:v>-25.75390625</c:v>
                </c:pt>
                <c:pt idx="30650">
                  <c:v>-0.75390625</c:v>
                </c:pt>
                <c:pt idx="30651">
                  <c:v>51.24609375</c:v>
                </c:pt>
                <c:pt idx="30652">
                  <c:v>11.24609375</c:v>
                </c:pt>
                <c:pt idx="30653">
                  <c:v>54.24609375</c:v>
                </c:pt>
                <c:pt idx="30654">
                  <c:v>5.94140625</c:v>
                </c:pt>
                <c:pt idx="30655">
                  <c:v>92.94140625</c:v>
                </c:pt>
                <c:pt idx="30656">
                  <c:v>2.94140625</c:v>
                </c:pt>
                <c:pt idx="30657">
                  <c:v>11.94140625</c:v>
                </c:pt>
                <c:pt idx="30658">
                  <c:v>40.94140625</c:v>
                </c:pt>
                <c:pt idx="30659">
                  <c:v>-79.765625</c:v>
                </c:pt>
                <c:pt idx="30660">
                  <c:v>134.234375</c:v>
                </c:pt>
                <c:pt idx="30661">
                  <c:v>-28.765625</c:v>
                </c:pt>
                <c:pt idx="30662">
                  <c:v>-63.765625</c:v>
                </c:pt>
                <c:pt idx="30663">
                  <c:v>29.234375</c:v>
                </c:pt>
                <c:pt idx="30664">
                  <c:v>34.234375</c:v>
                </c:pt>
                <c:pt idx="30665">
                  <c:v>-28.765625</c:v>
                </c:pt>
                <c:pt idx="30666">
                  <c:v>89.234375</c:v>
                </c:pt>
                <c:pt idx="30667">
                  <c:v>80.234375</c:v>
                </c:pt>
                <c:pt idx="30668">
                  <c:v>34.234375</c:v>
                </c:pt>
                <c:pt idx="30669">
                  <c:v>38.16796875</c:v>
                </c:pt>
                <c:pt idx="30670">
                  <c:v>-23.83203125</c:v>
                </c:pt>
                <c:pt idx="30671">
                  <c:v>-57.83203125</c:v>
                </c:pt>
                <c:pt idx="30672">
                  <c:v>-28.83203125</c:v>
                </c:pt>
                <c:pt idx="30673">
                  <c:v>-1.83203125</c:v>
                </c:pt>
                <c:pt idx="30674">
                  <c:v>86.16796875</c:v>
                </c:pt>
                <c:pt idx="30675">
                  <c:v>-33.83203125</c:v>
                </c:pt>
                <c:pt idx="30676">
                  <c:v>97.16796875</c:v>
                </c:pt>
                <c:pt idx="30677">
                  <c:v>50.16796875</c:v>
                </c:pt>
                <c:pt idx="30678">
                  <c:v>-4.83203125</c:v>
                </c:pt>
                <c:pt idx="30679">
                  <c:v>42.16796875</c:v>
                </c:pt>
                <c:pt idx="30680">
                  <c:v>-19.87109375</c:v>
                </c:pt>
                <c:pt idx="30681">
                  <c:v>75.12890625</c:v>
                </c:pt>
                <c:pt idx="30682">
                  <c:v>14.12890625</c:v>
                </c:pt>
                <c:pt idx="30683">
                  <c:v>-13.87109375</c:v>
                </c:pt>
                <c:pt idx="30684">
                  <c:v>119.1289062</c:v>
                </c:pt>
                <c:pt idx="30685">
                  <c:v>83.12890625</c:v>
                </c:pt>
                <c:pt idx="30686">
                  <c:v>28.12890625</c:v>
                </c:pt>
                <c:pt idx="30687">
                  <c:v>82.12890625</c:v>
                </c:pt>
                <c:pt idx="30688">
                  <c:v>7.12890625</c:v>
                </c:pt>
                <c:pt idx="30689">
                  <c:v>32.12890625</c:v>
                </c:pt>
                <c:pt idx="30690">
                  <c:v>-33.87109375</c:v>
                </c:pt>
                <c:pt idx="30691">
                  <c:v>-1.87109375</c:v>
                </c:pt>
                <c:pt idx="30692">
                  <c:v>67.12890625</c:v>
                </c:pt>
                <c:pt idx="30693">
                  <c:v>-0.87109375</c:v>
                </c:pt>
                <c:pt idx="30694">
                  <c:v>21.33984375</c:v>
                </c:pt>
                <c:pt idx="30695">
                  <c:v>58.33984375</c:v>
                </c:pt>
                <c:pt idx="30696">
                  <c:v>40.33984375</c:v>
                </c:pt>
                <c:pt idx="30697">
                  <c:v>84.33984375</c:v>
                </c:pt>
                <c:pt idx="30698">
                  <c:v>64.33984375</c:v>
                </c:pt>
                <c:pt idx="30699">
                  <c:v>-38.66015625</c:v>
                </c:pt>
                <c:pt idx="30700">
                  <c:v>-20.66015625</c:v>
                </c:pt>
                <c:pt idx="30701">
                  <c:v>20.33984375</c:v>
                </c:pt>
                <c:pt idx="30702">
                  <c:v>-8.66015625</c:v>
                </c:pt>
                <c:pt idx="30703">
                  <c:v>77.12890625</c:v>
                </c:pt>
                <c:pt idx="30704">
                  <c:v>-98.87109375</c:v>
                </c:pt>
                <c:pt idx="30705">
                  <c:v>-6.87109375</c:v>
                </c:pt>
                <c:pt idx="30706">
                  <c:v>56.12890625</c:v>
                </c:pt>
                <c:pt idx="30707">
                  <c:v>42.12890625</c:v>
                </c:pt>
                <c:pt idx="30708">
                  <c:v>1.12890625</c:v>
                </c:pt>
                <c:pt idx="30709">
                  <c:v>27.12890625</c:v>
                </c:pt>
                <c:pt idx="30710">
                  <c:v>1.12890625</c:v>
                </c:pt>
                <c:pt idx="30711">
                  <c:v>22.12890625</c:v>
                </c:pt>
                <c:pt idx="30712">
                  <c:v>82.1875</c:v>
                </c:pt>
                <c:pt idx="30713">
                  <c:v>75.1875</c:v>
                </c:pt>
                <c:pt idx="30714">
                  <c:v>54.1875</c:v>
                </c:pt>
                <c:pt idx="30715">
                  <c:v>14.1875</c:v>
                </c:pt>
                <c:pt idx="30716">
                  <c:v>74.1875</c:v>
                </c:pt>
                <c:pt idx="30717">
                  <c:v>148.1875</c:v>
                </c:pt>
                <c:pt idx="30718">
                  <c:v>53.1875</c:v>
                </c:pt>
                <c:pt idx="30719">
                  <c:v>1.1875</c:v>
                </c:pt>
                <c:pt idx="30720">
                  <c:v>0.1875</c:v>
                </c:pt>
                <c:pt idx="30721">
                  <c:v>-67.8125</c:v>
                </c:pt>
                <c:pt idx="30722">
                  <c:v>-28.8125</c:v>
                </c:pt>
                <c:pt idx="30723">
                  <c:v>-108.8125</c:v>
                </c:pt>
                <c:pt idx="30724">
                  <c:v>12.1875</c:v>
                </c:pt>
                <c:pt idx="30725">
                  <c:v>25.1875</c:v>
                </c:pt>
                <c:pt idx="30726">
                  <c:v>28.1875</c:v>
                </c:pt>
                <c:pt idx="30727">
                  <c:v>26.24609375</c:v>
                </c:pt>
                <c:pt idx="30728">
                  <c:v>20.24609375</c:v>
                </c:pt>
                <c:pt idx="30729">
                  <c:v>-1.75390625</c:v>
                </c:pt>
                <c:pt idx="30730">
                  <c:v>74.24609375</c:v>
                </c:pt>
                <c:pt idx="30731">
                  <c:v>14.24609375</c:v>
                </c:pt>
                <c:pt idx="30732">
                  <c:v>139.24609380000001</c:v>
                </c:pt>
                <c:pt idx="30733">
                  <c:v>20.94140625</c:v>
                </c:pt>
                <c:pt idx="30734">
                  <c:v>53.94140625</c:v>
                </c:pt>
                <c:pt idx="30735">
                  <c:v>111.9414062</c:v>
                </c:pt>
                <c:pt idx="30736">
                  <c:v>51.94140625</c:v>
                </c:pt>
                <c:pt idx="30737">
                  <c:v>38.94140625</c:v>
                </c:pt>
                <c:pt idx="30738">
                  <c:v>4.94140625</c:v>
                </c:pt>
                <c:pt idx="30739">
                  <c:v>49.94140625</c:v>
                </c:pt>
                <c:pt idx="30740">
                  <c:v>-8.05859375</c:v>
                </c:pt>
                <c:pt idx="30741">
                  <c:v>49.94140625</c:v>
                </c:pt>
                <c:pt idx="30742">
                  <c:v>-31.05859375</c:v>
                </c:pt>
                <c:pt idx="30743">
                  <c:v>62.94140625</c:v>
                </c:pt>
                <c:pt idx="30744">
                  <c:v>-82.765625</c:v>
                </c:pt>
                <c:pt idx="30745">
                  <c:v>35.234375</c:v>
                </c:pt>
                <c:pt idx="30746">
                  <c:v>5.234375</c:v>
                </c:pt>
                <c:pt idx="30747">
                  <c:v>12.234375</c:v>
                </c:pt>
                <c:pt idx="30748">
                  <c:v>55.234375</c:v>
                </c:pt>
                <c:pt idx="30749">
                  <c:v>-4.765625</c:v>
                </c:pt>
                <c:pt idx="30750">
                  <c:v>-13.765625</c:v>
                </c:pt>
                <c:pt idx="30751">
                  <c:v>35.16796875</c:v>
                </c:pt>
                <c:pt idx="30752">
                  <c:v>134.16796880000001</c:v>
                </c:pt>
                <c:pt idx="30753">
                  <c:v>-25.83203125</c:v>
                </c:pt>
                <c:pt idx="30754">
                  <c:v>108.1679688</c:v>
                </c:pt>
                <c:pt idx="30755">
                  <c:v>151.16796880000001</c:v>
                </c:pt>
                <c:pt idx="30756">
                  <c:v>-8.83203125</c:v>
                </c:pt>
                <c:pt idx="30757">
                  <c:v>-17.83203125</c:v>
                </c:pt>
                <c:pt idx="30758">
                  <c:v>14.16796875</c:v>
                </c:pt>
                <c:pt idx="30759">
                  <c:v>13.16796875</c:v>
                </c:pt>
                <c:pt idx="30760">
                  <c:v>6.16796875</c:v>
                </c:pt>
                <c:pt idx="30761">
                  <c:v>-44.83203125</c:v>
                </c:pt>
                <c:pt idx="30762">
                  <c:v>-49.87109375</c:v>
                </c:pt>
                <c:pt idx="30763">
                  <c:v>-24.87109375</c:v>
                </c:pt>
                <c:pt idx="30764">
                  <c:v>7.12890625</c:v>
                </c:pt>
                <c:pt idx="30765">
                  <c:v>72.12890625</c:v>
                </c:pt>
                <c:pt idx="30766">
                  <c:v>-43.87109375</c:v>
                </c:pt>
                <c:pt idx="30767">
                  <c:v>22.12890625</c:v>
                </c:pt>
                <c:pt idx="30768">
                  <c:v>110.1289062</c:v>
                </c:pt>
                <c:pt idx="30769">
                  <c:v>50.12890625</c:v>
                </c:pt>
                <c:pt idx="30770">
                  <c:v>-64.87109375</c:v>
                </c:pt>
                <c:pt idx="30771">
                  <c:v>-11.87109375</c:v>
                </c:pt>
                <c:pt idx="30772">
                  <c:v>59.33984375</c:v>
                </c:pt>
                <c:pt idx="30773">
                  <c:v>-36.66015625</c:v>
                </c:pt>
                <c:pt idx="30774">
                  <c:v>-9.66015625</c:v>
                </c:pt>
                <c:pt idx="30775">
                  <c:v>25.33984375</c:v>
                </c:pt>
                <c:pt idx="30776">
                  <c:v>-84.66015625</c:v>
                </c:pt>
                <c:pt idx="30777">
                  <c:v>46.33984375</c:v>
                </c:pt>
                <c:pt idx="30778">
                  <c:v>53.33984375</c:v>
                </c:pt>
                <c:pt idx="30779">
                  <c:v>6.33984375</c:v>
                </c:pt>
                <c:pt idx="30780">
                  <c:v>52.12890625</c:v>
                </c:pt>
                <c:pt idx="30781">
                  <c:v>85.12890625</c:v>
                </c:pt>
                <c:pt idx="30782">
                  <c:v>118.1289062</c:v>
                </c:pt>
                <c:pt idx="30783">
                  <c:v>59.12890625</c:v>
                </c:pt>
                <c:pt idx="30784">
                  <c:v>-40.87109375</c:v>
                </c:pt>
                <c:pt idx="30785">
                  <c:v>45.12890625</c:v>
                </c:pt>
                <c:pt idx="30786">
                  <c:v>-40.87109375</c:v>
                </c:pt>
                <c:pt idx="30787">
                  <c:v>45.12890625</c:v>
                </c:pt>
                <c:pt idx="30788">
                  <c:v>80.12890625</c:v>
                </c:pt>
                <c:pt idx="30789">
                  <c:v>24.12890625</c:v>
                </c:pt>
                <c:pt idx="30790">
                  <c:v>35.12890625</c:v>
                </c:pt>
                <c:pt idx="30791">
                  <c:v>-27.8125</c:v>
                </c:pt>
                <c:pt idx="30792">
                  <c:v>-38.8125</c:v>
                </c:pt>
                <c:pt idx="30793">
                  <c:v>110.1875</c:v>
                </c:pt>
                <c:pt idx="30794">
                  <c:v>34.1875</c:v>
                </c:pt>
                <c:pt idx="30795">
                  <c:v>-19.75390625</c:v>
                </c:pt>
                <c:pt idx="30796">
                  <c:v>22.24609375</c:v>
                </c:pt>
                <c:pt idx="30797">
                  <c:v>14.24609375</c:v>
                </c:pt>
                <c:pt idx="30798">
                  <c:v>18.24609375</c:v>
                </c:pt>
                <c:pt idx="30799">
                  <c:v>46.24609375</c:v>
                </c:pt>
                <c:pt idx="30800">
                  <c:v>-5.75390625</c:v>
                </c:pt>
                <c:pt idx="30801">
                  <c:v>-14.75390625</c:v>
                </c:pt>
                <c:pt idx="30802">
                  <c:v>35.94140625</c:v>
                </c:pt>
                <c:pt idx="30803">
                  <c:v>54.94140625</c:v>
                </c:pt>
                <c:pt idx="30804">
                  <c:v>-50.05859375</c:v>
                </c:pt>
                <c:pt idx="30805">
                  <c:v>-45.05859375</c:v>
                </c:pt>
                <c:pt idx="30806">
                  <c:v>-20.05859375</c:v>
                </c:pt>
                <c:pt idx="30807">
                  <c:v>39.94140625</c:v>
                </c:pt>
                <c:pt idx="30808">
                  <c:v>16.94140625</c:v>
                </c:pt>
                <c:pt idx="30809">
                  <c:v>-6.05859375</c:v>
                </c:pt>
                <c:pt idx="30810">
                  <c:v>66.94140625</c:v>
                </c:pt>
                <c:pt idx="30811">
                  <c:v>73.234375</c:v>
                </c:pt>
                <c:pt idx="30812">
                  <c:v>25.234375</c:v>
                </c:pt>
                <c:pt idx="30813">
                  <c:v>80.234375</c:v>
                </c:pt>
                <c:pt idx="30814">
                  <c:v>93.234375</c:v>
                </c:pt>
                <c:pt idx="30815">
                  <c:v>-10.765625</c:v>
                </c:pt>
                <c:pt idx="30816">
                  <c:v>78.234375</c:v>
                </c:pt>
                <c:pt idx="30817">
                  <c:v>-9.765625</c:v>
                </c:pt>
                <c:pt idx="30818">
                  <c:v>-2.765625</c:v>
                </c:pt>
                <c:pt idx="30819">
                  <c:v>53.234375</c:v>
                </c:pt>
                <c:pt idx="30820">
                  <c:v>-0.765625</c:v>
                </c:pt>
                <c:pt idx="30821">
                  <c:v>34.234375</c:v>
                </c:pt>
                <c:pt idx="30822">
                  <c:v>-20.83203125</c:v>
                </c:pt>
                <c:pt idx="30823">
                  <c:v>-16.83203125</c:v>
                </c:pt>
                <c:pt idx="30824">
                  <c:v>91.16796875</c:v>
                </c:pt>
                <c:pt idx="30825">
                  <c:v>-96.83203125</c:v>
                </c:pt>
                <c:pt idx="30826">
                  <c:v>9.16796875</c:v>
                </c:pt>
                <c:pt idx="30827">
                  <c:v>-39.83203125</c:v>
                </c:pt>
                <c:pt idx="30828">
                  <c:v>38.16796875</c:v>
                </c:pt>
                <c:pt idx="30829">
                  <c:v>61.16796875</c:v>
                </c:pt>
                <c:pt idx="30830">
                  <c:v>-7.83203125</c:v>
                </c:pt>
                <c:pt idx="30831">
                  <c:v>-7.83203125</c:v>
                </c:pt>
                <c:pt idx="30832">
                  <c:v>1.16796875</c:v>
                </c:pt>
                <c:pt idx="30833">
                  <c:v>16.16796875</c:v>
                </c:pt>
                <c:pt idx="30834">
                  <c:v>-25.83203125</c:v>
                </c:pt>
                <c:pt idx="30835">
                  <c:v>17.16796875</c:v>
                </c:pt>
                <c:pt idx="30836">
                  <c:v>-5.87109375</c:v>
                </c:pt>
                <c:pt idx="30837">
                  <c:v>-49.87109375</c:v>
                </c:pt>
                <c:pt idx="30838">
                  <c:v>-33.87109375</c:v>
                </c:pt>
                <c:pt idx="30839">
                  <c:v>50.12890625</c:v>
                </c:pt>
                <c:pt idx="30840">
                  <c:v>-7.87109375</c:v>
                </c:pt>
                <c:pt idx="30841">
                  <c:v>-2.87109375</c:v>
                </c:pt>
                <c:pt idx="30842">
                  <c:v>-18.87109375</c:v>
                </c:pt>
                <c:pt idx="30843">
                  <c:v>92.12890625</c:v>
                </c:pt>
                <c:pt idx="30844">
                  <c:v>-95.87109375</c:v>
                </c:pt>
                <c:pt idx="30845">
                  <c:v>98.12890625</c:v>
                </c:pt>
                <c:pt idx="30846">
                  <c:v>4.33984375</c:v>
                </c:pt>
                <c:pt idx="30847">
                  <c:v>42.33984375</c:v>
                </c:pt>
                <c:pt idx="30848">
                  <c:v>15.33984375</c:v>
                </c:pt>
                <c:pt idx="30849">
                  <c:v>53.33984375</c:v>
                </c:pt>
                <c:pt idx="30850">
                  <c:v>-17.66015625</c:v>
                </c:pt>
                <c:pt idx="30851">
                  <c:v>26.33984375</c:v>
                </c:pt>
                <c:pt idx="30852">
                  <c:v>46.33984375</c:v>
                </c:pt>
                <c:pt idx="30853">
                  <c:v>-48.87109375</c:v>
                </c:pt>
                <c:pt idx="30854">
                  <c:v>28.12890625</c:v>
                </c:pt>
                <c:pt idx="30855">
                  <c:v>-55.87109375</c:v>
                </c:pt>
                <c:pt idx="30856">
                  <c:v>-40.87109375</c:v>
                </c:pt>
                <c:pt idx="30857">
                  <c:v>1.12890625</c:v>
                </c:pt>
                <c:pt idx="30858">
                  <c:v>24.12890625</c:v>
                </c:pt>
                <c:pt idx="30859">
                  <c:v>12.12890625</c:v>
                </c:pt>
                <c:pt idx="30860">
                  <c:v>54.12890625</c:v>
                </c:pt>
                <c:pt idx="30861">
                  <c:v>41.12890625</c:v>
                </c:pt>
                <c:pt idx="30862">
                  <c:v>24.12890625</c:v>
                </c:pt>
                <c:pt idx="30863">
                  <c:v>2.12890625</c:v>
                </c:pt>
                <c:pt idx="30864">
                  <c:v>27.12890625</c:v>
                </c:pt>
                <c:pt idx="30865">
                  <c:v>-13.87109375</c:v>
                </c:pt>
                <c:pt idx="30866">
                  <c:v>38.12890625</c:v>
                </c:pt>
                <c:pt idx="30867">
                  <c:v>38.1875</c:v>
                </c:pt>
                <c:pt idx="30868">
                  <c:v>-4.8125</c:v>
                </c:pt>
                <c:pt idx="30869">
                  <c:v>30.1875</c:v>
                </c:pt>
                <c:pt idx="30870">
                  <c:v>92.1875</c:v>
                </c:pt>
                <c:pt idx="30871">
                  <c:v>-23.8125</c:v>
                </c:pt>
                <c:pt idx="30872">
                  <c:v>13.1875</c:v>
                </c:pt>
                <c:pt idx="30873">
                  <c:v>70.1875</c:v>
                </c:pt>
                <c:pt idx="30874">
                  <c:v>59.1875</c:v>
                </c:pt>
                <c:pt idx="30875">
                  <c:v>82.24609375</c:v>
                </c:pt>
                <c:pt idx="30876">
                  <c:v>-39.75390625</c:v>
                </c:pt>
                <c:pt idx="30877">
                  <c:v>43.24609375</c:v>
                </c:pt>
                <c:pt idx="30878">
                  <c:v>37.24609375</c:v>
                </c:pt>
                <c:pt idx="30879">
                  <c:v>87.24609375</c:v>
                </c:pt>
                <c:pt idx="30880">
                  <c:v>-74.75390625</c:v>
                </c:pt>
                <c:pt idx="30881">
                  <c:v>20.24609375</c:v>
                </c:pt>
                <c:pt idx="30882">
                  <c:v>124.2460938</c:v>
                </c:pt>
                <c:pt idx="30883">
                  <c:v>-2.05859375</c:v>
                </c:pt>
                <c:pt idx="30884">
                  <c:v>17.94140625</c:v>
                </c:pt>
                <c:pt idx="30885">
                  <c:v>-92.05859375</c:v>
                </c:pt>
                <c:pt idx="30886">
                  <c:v>137.94140619999999</c:v>
                </c:pt>
                <c:pt idx="30887">
                  <c:v>36.94140625</c:v>
                </c:pt>
                <c:pt idx="30888">
                  <c:v>-55.05859375</c:v>
                </c:pt>
                <c:pt idx="30889">
                  <c:v>39.94140625</c:v>
                </c:pt>
                <c:pt idx="30890">
                  <c:v>29.94140625</c:v>
                </c:pt>
                <c:pt idx="30891">
                  <c:v>14.234375</c:v>
                </c:pt>
                <c:pt idx="30892">
                  <c:v>12.234375</c:v>
                </c:pt>
                <c:pt idx="30893">
                  <c:v>101.234375</c:v>
                </c:pt>
                <c:pt idx="30894">
                  <c:v>20.234375</c:v>
                </c:pt>
                <c:pt idx="30895">
                  <c:v>91.234375</c:v>
                </c:pt>
                <c:pt idx="30896">
                  <c:v>73.16796875</c:v>
                </c:pt>
                <c:pt idx="30897">
                  <c:v>108.1679688</c:v>
                </c:pt>
                <c:pt idx="30898">
                  <c:v>20.16796875</c:v>
                </c:pt>
                <c:pt idx="30899">
                  <c:v>48.16796875</c:v>
                </c:pt>
                <c:pt idx="30900">
                  <c:v>67.16796875</c:v>
                </c:pt>
                <c:pt idx="30901">
                  <c:v>-47.83203125</c:v>
                </c:pt>
                <c:pt idx="30902">
                  <c:v>20.16796875</c:v>
                </c:pt>
                <c:pt idx="30903">
                  <c:v>-22.83203125</c:v>
                </c:pt>
                <c:pt idx="30904">
                  <c:v>21.16796875</c:v>
                </c:pt>
                <c:pt idx="30905">
                  <c:v>46.16796875</c:v>
                </c:pt>
                <c:pt idx="30906">
                  <c:v>5.16796875</c:v>
                </c:pt>
                <c:pt idx="30907">
                  <c:v>-45.87109375</c:v>
                </c:pt>
                <c:pt idx="30908">
                  <c:v>-89.87109375</c:v>
                </c:pt>
                <c:pt idx="30909">
                  <c:v>5.12890625</c:v>
                </c:pt>
                <c:pt idx="30910">
                  <c:v>-29.87109375</c:v>
                </c:pt>
                <c:pt idx="30911">
                  <c:v>-50.66015625</c:v>
                </c:pt>
                <c:pt idx="30912">
                  <c:v>59.33984375</c:v>
                </c:pt>
                <c:pt idx="30913">
                  <c:v>50.33984375</c:v>
                </c:pt>
                <c:pt idx="30914">
                  <c:v>19.33984375</c:v>
                </c:pt>
                <c:pt idx="30915">
                  <c:v>0.33984375</c:v>
                </c:pt>
                <c:pt idx="30916">
                  <c:v>-64.66015625</c:v>
                </c:pt>
                <c:pt idx="30917">
                  <c:v>49.33984375</c:v>
                </c:pt>
                <c:pt idx="30918">
                  <c:v>-54.66015625</c:v>
                </c:pt>
                <c:pt idx="30919">
                  <c:v>-6.66015625</c:v>
                </c:pt>
                <c:pt idx="30920">
                  <c:v>22.33984375</c:v>
                </c:pt>
                <c:pt idx="30921">
                  <c:v>13.33984375</c:v>
                </c:pt>
                <c:pt idx="30922">
                  <c:v>1.12890625</c:v>
                </c:pt>
                <c:pt idx="30923">
                  <c:v>49.12890625</c:v>
                </c:pt>
                <c:pt idx="30924">
                  <c:v>77.12890625</c:v>
                </c:pt>
                <c:pt idx="30925">
                  <c:v>107.1289062</c:v>
                </c:pt>
                <c:pt idx="30926">
                  <c:v>-18.87109375</c:v>
                </c:pt>
                <c:pt idx="30927">
                  <c:v>29.12890625</c:v>
                </c:pt>
                <c:pt idx="30928">
                  <c:v>65.12890625</c:v>
                </c:pt>
                <c:pt idx="30929">
                  <c:v>71.12890625</c:v>
                </c:pt>
                <c:pt idx="30930">
                  <c:v>30.1875</c:v>
                </c:pt>
                <c:pt idx="30931">
                  <c:v>14.1875</c:v>
                </c:pt>
                <c:pt idx="30932">
                  <c:v>-1.8125</c:v>
                </c:pt>
                <c:pt idx="30933">
                  <c:v>-9.8125</c:v>
                </c:pt>
                <c:pt idx="30934">
                  <c:v>21.1875</c:v>
                </c:pt>
                <c:pt idx="30935">
                  <c:v>-16.8125</c:v>
                </c:pt>
                <c:pt idx="30936">
                  <c:v>-47.8125</c:v>
                </c:pt>
                <c:pt idx="30937">
                  <c:v>77.1875</c:v>
                </c:pt>
                <c:pt idx="30938">
                  <c:v>50.1875</c:v>
                </c:pt>
                <c:pt idx="30939">
                  <c:v>-30.8125</c:v>
                </c:pt>
                <c:pt idx="30940">
                  <c:v>-53.75390625</c:v>
                </c:pt>
                <c:pt idx="30941">
                  <c:v>10.24609375</c:v>
                </c:pt>
                <c:pt idx="30942">
                  <c:v>123.2460938</c:v>
                </c:pt>
                <c:pt idx="30943">
                  <c:v>-18.75390625</c:v>
                </c:pt>
                <c:pt idx="30944">
                  <c:v>-67.75390625</c:v>
                </c:pt>
                <c:pt idx="30945">
                  <c:v>-0.75390625</c:v>
                </c:pt>
                <c:pt idx="30946">
                  <c:v>-19.75390625</c:v>
                </c:pt>
                <c:pt idx="30947">
                  <c:v>-8.75390625</c:v>
                </c:pt>
                <c:pt idx="30948">
                  <c:v>55.24609375</c:v>
                </c:pt>
                <c:pt idx="30949">
                  <c:v>85.24609375</c:v>
                </c:pt>
                <c:pt idx="30950">
                  <c:v>68.24609375</c:v>
                </c:pt>
                <c:pt idx="30951">
                  <c:v>78.94140625</c:v>
                </c:pt>
                <c:pt idx="30952">
                  <c:v>114.9414062</c:v>
                </c:pt>
                <c:pt idx="30953">
                  <c:v>-15.05859375</c:v>
                </c:pt>
                <c:pt idx="30954">
                  <c:v>24.94140625</c:v>
                </c:pt>
                <c:pt idx="30955">
                  <c:v>-44.05859375</c:v>
                </c:pt>
                <c:pt idx="30956">
                  <c:v>40.94140625</c:v>
                </c:pt>
                <c:pt idx="30957">
                  <c:v>66.94140625</c:v>
                </c:pt>
                <c:pt idx="30958">
                  <c:v>54.94140625</c:v>
                </c:pt>
                <c:pt idx="30959">
                  <c:v>88.94140625</c:v>
                </c:pt>
                <c:pt idx="30960">
                  <c:v>-40.05859375</c:v>
                </c:pt>
                <c:pt idx="30961">
                  <c:v>-47.05859375</c:v>
                </c:pt>
                <c:pt idx="30962">
                  <c:v>-21.05859375</c:v>
                </c:pt>
                <c:pt idx="30963">
                  <c:v>41.94140625</c:v>
                </c:pt>
                <c:pt idx="30964">
                  <c:v>13.94140625</c:v>
                </c:pt>
                <c:pt idx="30965">
                  <c:v>-30.765625</c:v>
                </c:pt>
                <c:pt idx="30966">
                  <c:v>50.234375</c:v>
                </c:pt>
                <c:pt idx="30967">
                  <c:v>16.234375</c:v>
                </c:pt>
                <c:pt idx="30968">
                  <c:v>78.234375</c:v>
                </c:pt>
                <c:pt idx="30969">
                  <c:v>35.234375</c:v>
                </c:pt>
                <c:pt idx="30970">
                  <c:v>64.16796875</c:v>
                </c:pt>
                <c:pt idx="30971">
                  <c:v>64.16796875</c:v>
                </c:pt>
                <c:pt idx="30972">
                  <c:v>-14.83203125</c:v>
                </c:pt>
                <c:pt idx="30973">
                  <c:v>-10.83203125</c:v>
                </c:pt>
                <c:pt idx="30974">
                  <c:v>112.1679688</c:v>
                </c:pt>
                <c:pt idx="30975">
                  <c:v>2.16796875</c:v>
                </c:pt>
                <c:pt idx="30976">
                  <c:v>64.16796875</c:v>
                </c:pt>
                <c:pt idx="30977">
                  <c:v>8.16796875</c:v>
                </c:pt>
                <c:pt idx="30978">
                  <c:v>5.16796875</c:v>
                </c:pt>
                <c:pt idx="30979">
                  <c:v>47.16796875</c:v>
                </c:pt>
                <c:pt idx="30980">
                  <c:v>-31.83203125</c:v>
                </c:pt>
                <c:pt idx="30981">
                  <c:v>70.16796875</c:v>
                </c:pt>
                <c:pt idx="30982">
                  <c:v>-19.83203125</c:v>
                </c:pt>
                <c:pt idx="30983">
                  <c:v>19.16796875</c:v>
                </c:pt>
                <c:pt idx="30984">
                  <c:v>28.12890625</c:v>
                </c:pt>
                <c:pt idx="30985">
                  <c:v>49.12890625</c:v>
                </c:pt>
                <c:pt idx="30986">
                  <c:v>-3.87109375</c:v>
                </c:pt>
                <c:pt idx="30987">
                  <c:v>-11.87109375</c:v>
                </c:pt>
                <c:pt idx="30988">
                  <c:v>-35.87109375</c:v>
                </c:pt>
                <c:pt idx="30989">
                  <c:v>-78.87109375</c:v>
                </c:pt>
                <c:pt idx="30990">
                  <c:v>25.12890625</c:v>
                </c:pt>
                <c:pt idx="30991">
                  <c:v>59.12890625</c:v>
                </c:pt>
                <c:pt idx="30992">
                  <c:v>-46.87109375</c:v>
                </c:pt>
                <c:pt idx="30993">
                  <c:v>1.12890625</c:v>
                </c:pt>
                <c:pt idx="30994">
                  <c:v>49.12890625</c:v>
                </c:pt>
                <c:pt idx="30995">
                  <c:v>21.12890625</c:v>
                </c:pt>
                <c:pt idx="30996">
                  <c:v>3.12890625</c:v>
                </c:pt>
                <c:pt idx="30997">
                  <c:v>-19.66015625</c:v>
                </c:pt>
                <c:pt idx="30998">
                  <c:v>21.33984375</c:v>
                </c:pt>
                <c:pt idx="30999">
                  <c:v>45.33984375</c:v>
                </c:pt>
                <c:pt idx="31000">
                  <c:v>74.33984375</c:v>
                </c:pt>
                <c:pt idx="31001">
                  <c:v>34.33984375</c:v>
                </c:pt>
                <c:pt idx="31002">
                  <c:v>55.33984375</c:v>
                </c:pt>
                <c:pt idx="31003">
                  <c:v>30.33984375</c:v>
                </c:pt>
                <c:pt idx="31004">
                  <c:v>98.33984375</c:v>
                </c:pt>
                <c:pt idx="31005">
                  <c:v>77.33984375</c:v>
                </c:pt>
                <c:pt idx="31006">
                  <c:v>-8.66015625</c:v>
                </c:pt>
                <c:pt idx="31007">
                  <c:v>22.33984375</c:v>
                </c:pt>
                <c:pt idx="31008">
                  <c:v>-46.66015625</c:v>
                </c:pt>
                <c:pt idx="31009">
                  <c:v>-11.66015625</c:v>
                </c:pt>
                <c:pt idx="31010">
                  <c:v>118.3398438</c:v>
                </c:pt>
                <c:pt idx="31011">
                  <c:v>-25.87109375</c:v>
                </c:pt>
                <c:pt idx="31012">
                  <c:v>-33.87109375</c:v>
                </c:pt>
                <c:pt idx="31013">
                  <c:v>-5.87109375</c:v>
                </c:pt>
                <c:pt idx="31014">
                  <c:v>30.12890625</c:v>
                </c:pt>
                <c:pt idx="31015">
                  <c:v>21.12890625</c:v>
                </c:pt>
                <c:pt idx="31016">
                  <c:v>11.12890625</c:v>
                </c:pt>
                <c:pt idx="31017">
                  <c:v>100.1289062</c:v>
                </c:pt>
                <c:pt idx="31018">
                  <c:v>83.12890625</c:v>
                </c:pt>
                <c:pt idx="31019">
                  <c:v>-21.87109375</c:v>
                </c:pt>
                <c:pt idx="31020">
                  <c:v>23.1875</c:v>
                </c:pt>
                <c:pt idx="31021">
                  <c:v>50.1875</c:v>
                </c:pt>
                <c:pt idx="31022">
                  <c:v>38.1875</c:v>
                </c:pt>
                <c:pt idx="31023">
                  <c:v>94.1875</c:v>
                </c:pt>
                <c:pt idx="31024">
                  <c:v>81.1875</c:v>
                </c:pt>
                <c:pt idx="31025">
                  <c:v>37.1875</c:v>
                </c:pt>
                <c:pt idx="31026">
                  <c:v>99.1875</c:v>
                </c:pt>
                <c:pt idx="31027">
                  <c:v>26.1875</c:v>
                </c:pt>
                <c:pt idx="31028">
                  <c:v>39.24609375</c:v>
                </c:pt>
                <c:pt idx="31029">
                  <c:v>89.24609375</c:v>
                </c:pt>
                <c:pt idx="31030">
                  <c:v>-20.75390625</c:v>
                </c:pt>
                <c:pt idx="31031">
                  <c:v>-61.75390625</c:v>
                </c:pt>
                <c:pt idx="31032">
                  <c:v>-13.75390625</c:v>
                </c:pt>
                <c:pt idx="31033">
                  <c:v>-47.75390625</c:v>
                </c:pt>
                <c:pt idx="31034">
                  <c:v>20.24609375</c:v>
                </c:pt>
                <c:pt idx="31035">
                  <c:v>45.24609375</c:v>
                </c:pt>
                <c:pt idx="31036">
                  <c:v>-14.05859375</c:v>
                </c:pt>
                <c:pt idx="31037">
                  <c:v>5.94140625</c:v>
                </c:pt>
                <c:pt idx="31038">
                  <c:v>79.94140625</c:v>
                </c:pt>
                <c:pt idx="31039">
                  <c:v>13.94140625</c:v>
                </c:pt>
                <c:pt idx="31040">
                  <c:v>162.94140619999999</c:v>
                </c:pt>
                <c:pt idx="31041">
                  <c:v>31.94140625</c:v>
                </c:pt>
                <c:pt idx="31042">
                  <c:v>-24.05859375</c:v>
                </c:pt>
                <c:pt idx="31043">
                  <c:v>-4.05859375</c:v>
                </c:pt>
                <c:pt idx="31044">
                  <c:v>-20.05859375</c:v>
                </c:pt>
                <c:pt idx="31045">
                  <c:v>-20.05859375</c:v>
                </c:pt>
                <c:pt idx="31046">
                  <c:v>-22.05859375</c:v>
                </c:pt>
                <c:pt idx="31047">
                  <c:v>68.234375</c:v>
                </c:pt>
                <c:pt idx="31048">
                  <c:v>54.234375</c:v>
                </c:pt>
                <c:pt idx="31049">
                  <c:v>26.234375</c:v>
                </c:pt>
                <c:pt idx="31050">
                  <c:v>23.234375</c:v>
                </c:pt>
                <c:pt idx="31051">
                  <c:v>132.234375</c:v>
                </c:pt>
                <c:pt idx="31052">
                  <c:v>166.234375</c:v>
                </c:pt>
                <c:pt idx="31053">
                  <c:v>10.234375</c:v>
                </c:pt>
                <c:pt idx="31054">
                  <c:v>29.234375</c:v>
                </c:pt>
                <c:pt idx="31055">
                  <c:v>-24.765625</c:v>
                </c:pt>
                <c:pt idx="31056">
                  <c:v>-29.765625</c:v>
                </c:pt>
                <c:pt idx="31057">
                  <c:v>137.234375</c:v>
                </c:pt>
                <c:pt idx="31058">
                  <c:v>25.16796875</c:v>
                </c:pt>
                <c:pt idx="31059">
                  <c:v>53.16796875</c:v>
                </c:pt>
                <c:pt idx="31060">
                  <c:v>-35.83203125</c:v>
                </c:pt>
                <c:pt idx="31061">
                  <c:v>82.16796875</c:v>
                </c:pt>
                <c:pt idx="31062">
                  <c:v>-21.83203125</c:v>
                </c:pt>
                <c:pt idx="31063">
                  <c:v>20.16796875</c:v>
                </c:pt>
                <c:pt idx="31064">
                  <c:v>20.16796875</c:v>
                </c:pt>
                <c:pt idx="31065">
                  <c:v>27.16796875</c:v>
                </c:pt>
                <c:pt idx="31066">
                  <c:v>-10.83203125</c:v>
                </c:pt>
                <c:pt idx="31067">
                  <c:v>13.16796875</c:v>
                </c:pt>
                <c:pt idx="31068">
                  <c:v>97.12890625</c:v>
                </c:pt>
                <c:pt idx="31069">
                  <c:v>49.12890625</c:v>
                </c:pt>
                <c:pt idx="31070">
                  <c:v>16.12890625</c:v>
                </c:pt>
                <c:pt idx="31071">
                  <c:v>1.12890625</c:v>
                </c:pt>
                <c:pt idx="31072">
                  <c:v>42.12890625</c:v>
                </c:pt>
                <c:pt idx="31073">
                  <c:v>55.12890625</c:v>
                </c:pt>
                <c:pt idx="31074">
                  <c:v>-10.87109375</c:v>
                </c:pt>
                <c:pt idx="31075">
                  <c:v>47.12890625</c:v>
                </c:pt>
                <c:pt idx="31076">
                  <c:v>-38.87109375</c:v>
                </c:pt>
                <c:pt idx="31077">
                  <c:v>39.12890625</c:v>
                </c:pt>
                <c:pt idx="31078">
                  <c:v>15.12890625</c:v>
                </c:pt>
                <c:pt idx="31079">
                  <c:v>-0.66015625</c:v>
                </c:pt>
                <c:pt idx="31080">
                  <c:v>29.33984375</c:v>
                </c:pt>
                <c:pt idx="31081">
                  <c:v>23.33984375</c:v>
                </c:pt>
                <c:pt idx="31082">
                  <c:v>143.33984380000001</c:v>
                </c:pt>
                <c:pt idx="31083">
                  <c:v>38.33984375</c:v>
                </c:pt>
                <c:pt idx="31084">
                  <c:v>30.33984375</c:v>
                </c:pt>
                <c:pt idx="31085">
                  <c:v>-30.87109375</c:v>
                </c:pt>
                <c:pt idx="31086">
                  <c:v>35.12890625</c:v>
                </c:pt>
                <c:pt idx="31087">
                  <c:v>-7.87109375</c:v>
                </c:pt>
                <c:pt idx="31088">
                  <c:v>58.1875</c:v>
                </c:pt>
                <c:pt idx="31089">
                  <c:v>-10.8125</c:v>
                </c:pt>
                <c:pt idx="31090">
                  <c:v>6.1875</c:v>
                </c:pt>
                <c:pt idx="31091">
                  <c:v>-25.8125</c:v>
                </c:pt>
                <c:pt idx="31092">
                  <c:v>86.1875</c:v>
                </c:pt>
                <c:pt idx="31093">
                  <c:v>79.1875</c:v>
                </c:pt>
                <c:pt idx="31094">
                  <c:v>7.1875</c:v>
                </c:pt>
                <c:pt idx="31095">
                  <c:v>118.1875</c:v>
                </c:pt>
                <c:pt idx="31096">
                  <c:v>-45.8125</c:v>
                </c:pt>
                <c:pt idx="31097">
                  <c:v>44.1875</c:v>
                </c:pt>
                <c:pt idx="31098">
                  <c:v>-31.8125</c:v>
                </c:pt>
                <c:pt idx="31099">
                  <c:v>53.1875</c:v>
                </c:pt>
                <c:pt idx="31100">
                  <c:v>74.24609375</c:v>
                </c:pt>
                <c:pt idx="31101">
                  <c:v>99.24609375</c:v>
                </c:pt>
                <c:pt idx="31102">
                  <c:v>81.24609375</c:v>
                </c:pt>
                <c:pt idx="31103">
                  <c:v>60.24609375</c:v>
                </c:pt>
                <c:pt idx="31104">
                  <c:v>35.24609375</c:v>
                </c:pt>
                <c:pt idx="31105">
                  <c:v>-19.75390625</c:v>
                </c:pt>
                <c:pt idx="31106">
                  <c:v>-32.05859375</c:v>
                </c:pt>
                <c:pt idx="31107">
                  <c:v>2.94140625</c:v>
                </c:pt>
                <c:pt idx="31108">
                  <c:v>72.94140625</c:v>
                </c:pt>
                <c:pt idx="31109">
                  <c:v>-64.05859375</c:v>
                </c:pt>
                <c:pt idx="31110">
                  <c:v>3.94140625</c:v>
                </c:pt>
                <c:pt idx="31111">
                  <c:v>50.94140625</c:v>
                </c:pt>
                <c:pt idx="31112">
                  <c:v>-9.05859375</c:v>
                </c:pt>
                <c:pt idx="31113">
                  <c:v>100.9414062</c:v>
                </c:pt>
                <c:pt idx="31114">
                  <c:v>-42.05859375</c:v>
                </c:pt>
                <c:pt idx="31115">
                  <c:v>-10.05859375</c:v>
                </c:pt>
                <c:pt idx="31116">
                  <c:v>50.94140625</c:v>
                </c:pt>
                <c:pt idx="31117">
                  <c:v>-15.765625</c:v>
                </c:pt>
                <c:pt idx="31118">
                  <c:v>-27.765625</c:v>
                </c:pt>
                <c:pt idx="31119">
                  <c:v>-4.765625</c:v>
                </c:pt>
                <c:pt idx="31120">
                  <c:v>97.234375</c:v>
                </c:pt>
                <c:pt idx="31121">
                  <c:v>61.234375</c:v>
                </c:pt>
                <c:pt idx="31122">
                  <c:v>20.234375</c:v>
                </c:pt>
                <c:pt idx="31123">
                  <c:v>127.234375</c:v>
                </c:pt>
                <c:pt idx="31124">
                  <c:v>42.234375</c:v>
                </c:pt>
                <c:pt idx="31125">
                  <c:v>28.234375</c:v>
                </c:pt>
                <c:pt idx="31126">
                  <c:v>47.234375</c:v>
                </c:pt>
                <c:pt idx="31127">
                  <c:v>68.234375</c:v>
                </c:pt>
                <c:pt idx="31128">
                  <c:v>2.234375</c:v>
                </c:pt>
                <c:pt idx="31129">
                  <c:v>89.234375</c:v>
                </c:pt>
                <c:pt idx="31130">
                  <c:v>18.234375</c:v>
                </c:pt>
                <c:pt idx="31131">
                  <c:v>41.234375</c:v>
                </c:pt>
                <c:pt idx="31132">
                  <c:v>57.234375</c:v>
                </c:pt>
                <c:pt idx="31133">
                  <c:v>32.234375</c:v>
                </c:pt>
                <c:pt idx="31134">
                  <c:v>65.234375</c:v>
                </c:pt>
                <c:pt idx="31135">
                  <c:v>-16.765625</c:v>
                </c:pt>
                <c:pt idx="31136">
                  <c:v>-72.83203125</c:v>
                </c:pt>
                <c:pt idx="31137">
                  <c:v>133.16796880000001</c:v>
                </c:pt>
                <c:pt idx="31138">
                  <c:v>32.16796875</c:v>
                </c:pt>
                <c:pt idx="31139">
                  <c:v>148.16796880000001</c:v>
                </c:pt>
                <c:pt idx="31140">
                  <c:v>77.16796875</c:v>
                </c:pt>
                <c:pt idx="31141">
                  <c:v>25.16796875</c:v>
                </c:pt>
                <c:pt idx="31142">
                  <c:v>-18.83203125</c:v>
                </c:pt>
                <c:pt idx="31143">
                  <c:v>46.16796875</c:v>
                </c:pt>
                <c:pt idx="31144">
                  <c:v>3.16796875</c:v>
                </c:pt>
                <c:pt idx="31145">
                  <c:v>-2.83203125</c:v>
                </c:pt>
                <c:pt idx="31146">
                  <c:v>-34.83203125</c:v>
                </c:pt>
                <c:pt idx="31147">
                  <c:v>60.16796875</c:v>
                </c:pt>
                <c:pt idx="31148">
                  <c:v>6.16796875</c:v>
                </c:pt>
                <c:pt idx="31149">
                  <c:v>49.12890625</c:v>
                </c:pt>
                <c:pt idx="31150">
                  <c:v>27.12890625</c:v>
                </c:pt>
                <c:pt idx="31151">
                  <c:v>54.12890625</c:v>
                </c:pt>
                <c:pt idx="31152">
                  <c:v>78.12890625</c:v>
                </c:pt>
                <c:pt idx="31153">
                  <c:v>-6.87109375</c:v>
                </c:pt>
                <c:pt idx="31154">
                  <c:v>-29.87109375</c:v>
                </c:pt>
                <c:pt idx="31155">
                  <c:v>33.12890625</c:v>
                </c:pt>
                <c:pt idx="31156">
                  <c:v>124.1289062</c:v>
                </c:pt>
                <c:pt idx="31157">
                  <c:v>39.12890625</c:v>
                </c:pt>
                <c:pt idx="31158">
                  <c:v>33.12890625</c:v>
                </c:pt>
                <c:pt idx="31159">
                  <c:v>-33.87109375</c:v>
                </c:pt>
                <c:pt idx="31160">
                  <c:v>-8.87109375</c:v>
                </c:pt>
                <c:pt idx="31161">
                  <c:v>31.12890625</c:v>
                </c:pt>
                <c:pt idx="31162">
                  <c:v>15.12890625</c:v>
                </c:pt>
                <c:pt idx="31163">
                  <c:v>84.33984375</c:v>
                </c:pt>
                <c:pt idx="31164">
                  <c:v>5.33984375</c:v>
                </c:pt>
                <c:pt idx="31165">
                  <c:v>4.33984375</c:v>
                </c:pt>
                <c:pt idx="31166">
                  <c:v>-4.66015625</c:v>
                </c:pt>
                <c:pt idx="31167">
                  <c:v>121.3398438</c:v>
                </c:pt>
                <c:pt idx="31168">
                  <c:v>119.3398438</c:v>
                </c:pt>
                <c:pt idx="31169">
                  <c:v>68.33984375</c:v>
                </c:pt>
                <c:pt idx="31170">
                  <c:v>92.33984375</c:v>
                </c:pt>
                <c:pt idx="31171">
                  <c:v>-10.66015625</c:v>
                </c:pt>
                <c:pt idx="31172">
                  <c:v>66.33984375</c:v>
                </c:pt>
                <c:pt idx="31173">
                  <c:v>-7.66015625</c:v>
                </c:pt>
                <c:pt idx="31174">
                  <c:v>7.33984375</c:v>
                </c:pt>
                <c:pt idx="31175">
                  <c:v>93.12890625</c:v>
                </c:pt>
                <c:pt idx="31176">
                  <c:v>69.12890625</c:v>
                </c:pt>
                <c:pt idx="31177">
                  <c:v>-44.87109375</c:v>
                </c:pt>
                <c:pt idx="31178">
                  <c:v>95.12890625</c:v>
                </c:pt>
                <c:pt idx="31179">
                  <c:v>20.12890625</c:v>
                </c:pt>
                <c:pt idx="31180">
                  <c:v>9.12890625</c:v>
                </c:pt>
                <c:pt idx="31181">
                  <c:v>-29.87109375</c:v>
                </c:pt>
                <c:pt idx="31182">
                  <c:v>8.12890625</c:v>
                </c:pt>
                <c:pt idx="31183">
                  <c:v>-45.87109375</c:v>
                </c:pt>
                <c:pt idx="31184">
                  <c:v>58.12890625</c:v>
                </c:pt>
                <c:pt idx="31185">
                  <c:v>65.1875</c:v>
                </c:pt>
                <c:pt idx="31186">
                  <c:v>-22.8125</c:v>
                </c:pt>
                <c:pt idx="31187">
                  <c:v>-1.8125</c:v>
                </c:pt>
                <c:pt idx="31188">
                  <c:v>-19.8125</c:v>
                </c:pt>
                <c:pt idx="31189">
                  <c:v>-25.8125</c:v>
                </c:pt>
                <c:pt idx="31190">
                  <c:v>102.1875</c:v>
                </c:pt>
                <c:pt idx="31191">
                  <c:v>59.1875</c:v>
                </c:pt>
                <c:pt idx="31192">
                  <c:v>-8.75390625</c:v>
                </c:pt>
                <c:pt idx="31193">
                  <c:v>16.24609375</c:v>
                </c:pt>
                <c:pt idx="31194">
                  <c:v>-16.75390625</c:v>
                </c:pt>
                <c:pt idx="31195">
                  <c:v>-4.75390625</c:v>
                </c:pt>
                <c:pt idx="31196">
                  <c:v>-26.75390625</c:v>
                </c:pt>
                <c:pt idx="31197">
                  <c:v>78.24609375</c:v>
                </c:pt>
                <c:pt idx="31198">
                  <c:v>79.24609375</c:v>
                </c:pt>
                <c:pt idx="31199">
                  <c:v>89.24609375</c:v>
                </c:pt>
                <c:pt idx="31200">
                  <c:v>50.24609375</c:v>
                </c:pt>
                <c:pt idx="31201">
                  <c:v>6.24609375</c:v>
                </c:pt>
                <c:pt idx="31202">
                  <c:v>68.24609375</c:v>
                </c:pt>
                <c:pt idx="31203">
                  <c:v>-23.75390625</c:v>
                </c:pt>
                <c:pt idx="31204">
                  <c:v>-21.75390625</c:v>
                </c:pt>
                <c:pt idx="31205">
                  <c:v>-21.75390625</c:v>
                </c:pt>
                <c:pt idx="31206">
                  <c:v>-39.05859375</c:v>
                </c:pt>
                <c:pt idx="31207">
                  <c:v>17.94140625</c:v>
                </c:pt>
                <c:pt idx="31208">
                  <c:v>-69.05859375</c:v>
                </c:pt>
                <c:pt idx="31209">
                  <c:v>-41.05859375</c:v>
                </c:pt>
                <c:pt idx="31210">
                  <c:v>-86.05859375</c:v>
                </c:pt>
                <c:pt idx="31211">
                  <c:v>76.94140625</c:v>
                </c:pt>
                <c:pt idx="31212">
                  <c:v>-1.05859375</c:v>
                </c:pt>
                <c:pt idx="31213">
                  <c:v>112.9414062</c:v>
                </c:pt>
                <c:pt idx="31214">
                  <c:v>40.234375</c:v>
                </c:pt>
                <c:pt idx="31215">
                  <c:v>-21.765625</c:v>
                </c:pt>
                <c:pt idx="31216">
                  <c:v>66.234375</c:v>
                </c:pt>
                <c:pt idx="31217">
                  <c:v>1.234375</c:v>
                </c:pt>
                <c:pt idx="31218">
                  <c:v>140.234375</c:v>
                </c:pt>
                <c:pt idx="31219">
                  <c:v>35.234375</c:v>
                </c:pt>
                <c:pt idx="31220">
                  <c:v>-14.765625</c:v>
                </c:pt>
                <c:pt idx="31221">
                  <c:v>-6.765625</c:v>
                </c:pt>
                <c:pt idx="31222">
                  <c:v>10.234375</c:v>
                </c:pt>
                <c:pt idx="31223">
                  <c:v>20.234375</c:v>
                </c:pt>
                <c:pt idx="31224">
                  <c:v>1.234375</c:v>
                </c:pt>
                <c:pt idx="31225">
                  <c:v>18.16796875</c:v>
                </c:pt>
                <c:pt idx="31226">
                  <c:v>-0.83203125</c:v>
                </c:pt>
                <c:pt idx="31227">
                  <c:v>44.16796875</c:v>
                </c:pt>
                <c:pt idx="31228">
                  <c:v>-33.83203125</c:v>
                </c:pt>
                <c:pt idx="31229">
                  <c:v>86.16796875</c:v>
                </c:pt>
                <c:pt idx="31230">
                  <c:v>-8.83203125</c:v>
                </c:pt>
                <c:pt idx="31231">
                  <c:v>-0.83203125</c:v>
                </c:pt>
                <c:pt idx="31232">
                  <c:v>24.16796875</c:v>
                </c:pt>
                <c:pt idx="31233">
                  <c:v>47.16796875</c:v>
                </c:pt>
                <c:pt idx="31234">
                  <c:v>-29.83203125</c:v>
                </c:pt>
                <c:pt idx="31235">
                  <c:v>57.12890625</c:v>
                </c:pt>
                <c:pt idx="31236">
                  <c:v>100.1289062</c:v>
                </c:pt>
                <c:pt idx="31237">
                  <c:v>33.12890625</c:v>
                </c:pt>
                <c:pt idx="31238">
                  <c:v>1.12890625</c:v>
                </c:pt>
                <c:pt idx="31239">
                  <c:v>56.12890625</c:v>
                </c:pt>
                <c:pt idx="31240">
                  <c:v>130.12890619999999</c:v>
                </c:pt>
                <c:pt idx="31241">
                  <c:v>55.12890625</c:v>
                </c:pt>
                <c:pt idx="31242">
                  <c:v>75.12890625</c:v>
                </c:pt>
                <c:pt idx="31243">
                  <c:v>-36.87109375</c:v>
                </c:pt>
                <c:pt idx="31244">
                  <c:v>25.12890625</c:v>
                </c:pt>
                <c:pt idx="31245">
                  <c:v>33.12890625</c:v>
                </c:pt>
                <c:pt idx="31246">
                  <c:v>3.33984375</c:v>
                </c:pt>
                <c:pt idx="31247">
                  <c:v>34.33984375</c:v>
                </c:pt>
                <c:pt idx="31248">
                  <c:v>-63.66015625</c:v>
                </c:pt>
                <c:pt idx="31249">
                  <c:v>17.33984375</c:v>
                </c:pt>
                <c:pt idx="31250">
                  <c:v>34.33984375</c:v>
                </c:pt>
                <c:pt idx="31251">
                  <c:v>67.33984375</c:v>
                </c:pt>
                <c:pt idx="31252">
                  <c:v>-38.66015625</c:v>
                </c:pt>
                <c:pt idx="31253">
                  <c:v>-24.66015625</c:v>
                </c:pt>
                <c:pt idx="31254">
                  <c:v>-37.87109375</c:v>
                </c:pt>
                <c:pt idx="31255">
                  <c:v>34.12890625</c:v>
                </c:pt>
                <c:pt idx="31256">
                  <c:v>114.1289062</c:v>
                </c:pt>
                <c:pt idx="31257">
                  <c:v>52.12890625</c:v>
                </c:pt>
                <c:pt idx="31258">
                  <c:v>-8.87109375</c:v>
                </c:pt>
                <c:pt idx="31259">
                  <c:v>-23.87109375</c:v>
                </c:pt>
                <c:pt idx="31260">
                  <c:v>50.12890625</c:v>
                </c:pt>
                <c:pt idx="31261">
                  <c:v>93.12890625</c:v>
                </c:pt>
                <c:pt idx="31262">
                  <c:v>-42.87109375</c:v>
                </c:pt>
                <c:pt idx="31263">
                  <c:v>-76.87109375</c:v>
                </c:pt>
                <c:pt idx="31264">
                  <c:v>67.12890625</c:v>
                </c:pt>
                <c:pt idx="31265">
                  <c:v>16.12890625</c:v>
                </c:pt>
                <c:pt idx="31266">
                  <c:v>70.12890625</c:v>
                </c:pt>
                <c:pt idx="31267">
                  <c:v>82.1875</c:v>
                </c:pt>
                <c:pt idx="31268">
                  <c:v>-65.8125</c:v>
                </c:pt>
                <c:pt idx="31269">
                  <c:v>45.1875</c:v>
                </c:pt>
                <c:pt idx="31270">
                  <c:v>7.1875</c:v>
                </c:pt>
                <c:pt idx="31271">
                  <c:v>0.1875</c:v>
                </c:pt>
                <c:pt idx="31272">
                  <c:v>-34.8125</c:v>
                </c:pt>
                <c:pt idx="31273">
                  <c:v>-87.8125</c:v>
                </c:pt>
                <c:pt idx="31274">
                  <c:v>40.1875</c:v>
                </c:pt>
                <c:pt idx="31275">
                  <c:v>-49.75390625</c:v>
                </c:pt>
                <c:pt idx="31276">
                  <c:v>42.24609375</c:v>
                </c:pt>
                <c:pt idx="31277">
                  <c:v>54.24609375</c:v>
                </c:pt>
                <c:pt idx="31278">
                  <c:v>62.24609375</c:v>
                </c:pt>
                <c:pt idx="31279">
                  <c:v>-47.75390625</c:v>
                </c:pt>
                <c:pt idx="31280">
                  <c:v>-5.75390625</c:v>
                </c:pt>
                <c:pt idx="31281">
                  <c:v>85.24609375</c:v>
                </c:pt>
                <c:pt idx="31282">
                  <c:v>54.24609375</c:v>
                </c:pt>
                <c:pt idx="31283">
                  <c:v>17.94140625</c:v>
                </c:pt>
                <c:pt idx="31284">
                  <c:v>-5.05859375</c:v>
                </c:pt>
                <c:pt idx="31285">
                  <c:v>-72.05859375</c:v>
                </c:pt>
                <c:pt idx="31286">
                  <c:v>-5.05859375</c:v>
                </c:pt>
                <c:pt idx="31287">
                  <c:v>21.94140625</c:v>
                </c:pt>
                <c:pt idx="31288">
                  <c:v>118.9414062</c:v>
                </c:pt>
                <c:pt idx="31289">
                  <c:v>107.9414062</c:v>
                </c:pt>
                <c:pt idx="31290">
                  <c:v>6.234375</c:v>
                </c:pt>
                <c:pt idx="31291">
                  <c:v>22.234375</c:v>
                </c:pt>
                <c:pt idx="31292">
                  <c:v>104.234375</c:v>
                </c:pt>
                <c:pt idx="31293">
                  <c:v>119.234375</c:v>
                </c:pt>
                <c:pt idx="31294">
                  <c:v>8.234375</c:v>
                </c:pt>
                <c:pt idx="31295">
                  <c:v>41.234375</c:v>
                </c:pt>
                <c:pt idx="31296">
                  <c:v>59.234375</c:v>
                </c:pt>
                <c:pt idx="31297">
                  <c:v>61.234375</c:v>
                </c:pt>
                <c:pt idx="31298">
                  <c:v>-57.765625</c:v>
                </c:pt>
                <c:pt idx="31299">
                  <c:v>79.234375</c:v>
                </c:pt>
                <c:pt idx="31300">
                  <c:v>-25.83203125</c:v>
                </c:pt>
                <c:pt idx="31301">
                  <c:v>-6.83203125</c:v>
                </c:pt>
                <c:pt idx="31302">
                  <c:v>24.16796875</c:v>
                </c:pt>
                <c:pt idx="31303">
                  <c:v>76.16796875</c:v>
                </c:pt>
                <c:pt idx="31304">
                  <c:v>-52.83203125</c:v>
                </c:pt>
                <c:pt idx="31305">
                  <c:v>71.16796875</c:v>
                </c:pt>
                <c:pt idx="31306">
                  <c:v>3.16796875</c:v>
                </c:pt>
                <c:pt idx="31307">
                  <c:v>85.16796875</c:v>
                </c:pt>
                <c:pt idx="31308">
                  <c:v>69.16796875</c:v>
                </c:pt>
                <c:pt idx="31309">
                  <c:v>-45.83203125</c:v>
                </c:pt>
                <c:pt idx="31310">
                  <c:v>103.1679688</c:v>
                </c:pt>
                <c:pt idx="31311">
                  <c:v>81.16796875</c:v>
                </c:pt>
                <c:pt idx="31312">
                  <c:v>69.16796875</c:v>
                </c:pt>
                <c:pt idx="31313">
                  <c:v>76.16796875</c:v>
                </c:pt>
                <c:pt idx="31314">
                  <c:v>-37.87109375</c:v>
                </c:pt>
                <c:pt idx="31315">
                  <c:v>100.1289062</c:v>
                </c:pt>
                <c:pt idx="31316">
                  <c:v>-29.87109375</c:v>
                </c:pt>
                <c:pt idx="31317">
                  <c:v>68.12890625</c:v>
                </c:pt>
                <c:pt idx="31318">
                  <c:v>-6.87109375</c:v>
                </c:pt>
                <c:pt idx="31319">
                  <c:v>-67.87109375</c:v>
                </c:pt>
                <c:pt idx="31320">
                  <c:v>-11.87109375</c:v>
                </c:pt>
                <c:pt idx="31321">
                  <c:v>33.12890625</c:v>
                </c:pt>
                <c:pt idx="31322">
                  <c:v>86.12890625</c:v>
                </c:pt>
                <c:pt idx="31323">
                  <c:v>128.12890619999999</c:v>
                </c:pt>
                <c:pt idx="31324">
                  <c:v>-14.87109375</c:v>
                </c:pt>
                <c:pt idx="31325">
                  <c:v>-6.87109375</c:v>
                </c:pt>
                <c:pt idx="31326">
                  <c:v>45.12890625</c:v>
                </c:pt>
                <c:pt idx="31327">
                  <c:v>-15.87109375</c:v>
                </c:pt>
                <c:pt idx="31328">
                  <c:v>26.12890625</c:v>
                </c:pt>
                <c:pt idx="31329">
                  <c:v>-58.87109375</c:v>
                </c:pt>
                <c:pt idx="31330">
                  <c:v>-21.66015625</c:v>
                </c:pt>
                <c:pt idx="31331">
                  <c:v>26.33984375</c:v>
                </c:pt>
                <c:pt idx="31332">
                  <c:v>39.33984375</c:v>
                </c:pt>
                <c:pt idx="31333">
                  <c:v>100.3398438</c:v>
                </c:pt>
                <c:pt idx="31334">
                  <c:v>107.3398438</c:v>
                </c:pt>
                <c:pt idx="31335">
                  <c:v>72.33984375</c:v>
                </c:pt>
                <c:pt idx="31336">
                  <c:v>-81.66015625</c:v>
                </c:pt>
                <c:pt idx="31337">
                  <c:v>54.33984375</c:v>
                </c:pt>
                <c:pt idx="31338">
                  <c:v>-30.66015625</c:v>
                </c:pt>
                <c:pt idx="31339">
                  <c:v>75.33984375</c:v>
                </c:pt>
                <c:pt idx="31340">
                  <c:v>30.33984375</c:v>
                </c:pt>
                <c:pt idx="31341">
                  <c:v>58.33984375</c:v>
                </c:pt>
                <c:pt idx="31342">
                  <c:v>21.33984375</c:v>
                </c:pt>
                <c:pt idx="31343">
                  <c:v>13.33984375</c:v>
                </c:pt>
                <c:pt idx="31344">
                  <c:v>-1.66015625</c:v>
                </c:pt>
                <c:pt idx="31345">
                  <c:v>-24.87109375</c:v>
                </c:pt>
                <c:pt idx="31346">
                  <c:v>1.12890625</c:v>
                </c:pt>
                <c:pt idx="31347">
                  <c:v>18.12890625</c:v>
                </c:pt>
                <c:pt idx="31348">
                  <c:v>71.12890625</c:v>
                </c:pt>
                <c:pt idx="31349">
                  <c:v>12.12890625</c:v>
                </c:pt>
                <c:pt idx="31350">
                  <c:v>59.12890625</c:v>
                </c:pt>
                <c:pt idx="31351">
                  <c:v>45.12890625</c:v>
                </c:pt>
                <c:pt idx="31352">
                  <c:v>-25.87109375</c:v>
                </c:pt>
                <c:pt idx="31353">
                  <c:v>91.12890625</c:v>
                </c:pt>
                <c:pt idx="31354">
                  <c:v>32.12890625</c:v>
                </c:pt>
                <c:pt idx="31355">
                  <c:v>15.12890625</c:v>
                </c:pt>
                <c:pt idx="31356">
                  <c:v>9.1875</c:v>
                </c:pt>
                <c:pt idx="31357">
                  <c:v>5.1875</c:v>
                </c:pt>
                <c:pt idx="31358">
                  <c:v>-24.8125</c:v>
                </c:pt>
                <c:pt idx="31359">
                  <c:v>-22.8125</c:v>
                </c:pt>
                <c:pt idx="31360">
                  <c:v>-40.8125</c:v>
                </c:pt>
                <c:pt idx="31361">
                  <c:v>111.1875</c:v>
                </c:pt>
                <c:pt idx="31362">
                  <c:v>110.2460938</c:v>
                </c:pt>
                <c:pt idx="31363">
                  <c:v>34.24609375</c:v>
                </c:pt>
                <c:pt idx="31364">
                  <c:v>-27.75390625</c:v>
                </c:pt>
                <c:pt idx="31365">
                  <c:v>-37.75390625</c:v>
                </c:pt>
                <c:pt idx="31366">
                  <c:v>-10.75390625</c:v>
                </c:pt>
                <c:pt idx="31367">
                  <c:v>-43.75390625</c:v>
                </c:pt>
                <c:pt idx="31368">
                  <c:v>49.24609375</c:v>
                </c:pt>
                <c:pt idx="31369">
                  <c:v>-40.75390625</c:v>
                </c:pt>
                <c:pt idx="31370">
                  <c:v>-42.05859375</c:v>
                </c:pt>
                <c:pt idx="31371">
                  <c:v>-22.05859375</c:v>
                </c:pt>
                <c:pt idx="31372">
                  <c:v>-97.05859375</c:v>
                </c:pt>
                <c:pt idx="31373">
                  <c:v>86.94140625</c:v>
                </c:pt>
                <c:pt idx="31374">
                  <c:v>-13.05859375</c:v>
                </c:pt>
                <c:pt idx="31375">
                  <c:v>27.94140625</c:v>
                </c:pt>
                <c:pt idx="31376">
                  <c:v>105.9414062</c:v>
                </c:pt>
                <c:pt idx="31377">
                  <c:v>40.94140625</c:v>
                </c:pt>
                <c:pt idx="31378">
                  <c:v>53.94140625</c:v>
                </c:pt>
                <c:pt idx="31379">
                  <c:v>115.9414062</c:v>
                </c:pt>
                <c:pt idx="31380">
                  <c:v>45.234375</c:v>
                </c:pt>
                <c:pt idx="31381">
                  <c:v>10.234375</c:v>
                </c:pt>
                <c:pt idx="31382">
                  <c:v>68.234375</c:v>
                </c:pt>
                <c:pt idx="31383">
                  <c:v>29.234375</c:v>
                </c:pt>
                <c:pt idx="31384">
                  <c:v>17.234375</c:v>
                </c:pt>
                <c:pt idx="31385">
                  <c:v>21.234375</c:v>
                </c:pt>
                <c:pt idx="31386">
                  <c:v>126.1679688</c:v>
                </c:pt>
                <c:pt idx="31387">
                  <c:v>72.16796875</c:v>
                </c:pt>
                <c:pt idx="31388">
                  <c:v>62.16796875</c:v>
                </c:pt>
                <c:pt idx="31389">
                  <c:v>-40.83203125</c:v>
                </c:pt>
                <c:pt idx="31390">
                  <c:v>-15.83203125</c:v>
                </c:pt>
                <c:pt idx="31391">
                  <c:v>49.16796875</c:v>
                </c:pt>
                <c:pt idx="31392">
                  <c:v>45.16796875</c:v>
                </c:pt>
                <c:pt idx="31393">
                  <c:v>-16.83203125</c:v>
                </c:pt>
                <c:pt idx="31394">
                  <c:v>62.16796875</c:v>
                </c:pt>
                <c:pt idx="31395">
                  <c:v>25.16796875</c:v>
                </c:pt>
                <c:pt idx="31396">
                  <c:v>35.16796875</c:v>
                </c:pt>
                <c:pt idx="31397">
                  <c:v>63.16796875</c:v>
                </c:pt>
                <c:pt idx="31398">
                  <c:v>13.12890625</c:v>
                </c:pt>
                <c:pt idx="31399">
                  <c:v>13.12890625</c:v>
                </c:pt>
                <c:pt idx="31400">
                  <c:v>-37.87109375</c:v>
                </c:pt>
                <c:pt idx="31401">
                  <c:v>71.12890625</c:v>
                </c:pt>
                <c:pt idx="31402">
                  <c:v>22.12890625</c:v>
                </c:pt>
                <c:pt idx="31403">
                  <c:v>38.12890625</c:v>
                </c:pt>
                <c:pt idx="31404">
                  <c:v>62.12890625</c:v>
                </c:pt>
                <c:pt idx="31405">
                  <c:v>23.33984375</c:v>
                </c:pt>
                <c:pt idx="31406">
                  <c:v>74.33984375</c:v>
                </c:pt>
                <c:pt idx="31407">
                  <c:v>43.33984375</c:v>
                </c:pt>
                <c:pt idx="31408">
                  <c:v>30.33984375</c:v>
                </c:pt>
                <c:pt idx="31409">
                  <c:v>-15.66015625</c:v>
                </c:pt>
                <c:pt idx="31410">
                  <c:v>22.33984375</c:v>
                </c:pt>
                <c:pt idx="31411">
                  <c:v>-11.66015625</c:v>
                </c:pt>
                <c:pt idx="31412">
                  <c:v>-53.66015625</c:v>
                </c:pt>
                <c:pt idx="31413">
                  <c:v>29.33984375</c:v>
                </c:pt>
                <c:pt idx="31414">
                  <c:v>37.12890625</c:v>
                </c:pt>
                <c:pt idx="31415">
                  <c:v>-1.87109375</c:v>
                </c:pt>
                <c:pt idx="31416">
                  <c:v>-41.87109375</c:v>
                </c:pt>
                <c:pt idx="31417">
                  <c:v>-12.87109375</c:v>
                </c:pt>
                <c:pt idx="31418">
                  <c:v>55.12890625</c:v>
                </c:pt>
                <c:pt idx="31419">
                  <c:v>7.12890625</c:v>
                </c:pt>
                <c:pt idx="31420">
                  <c:v>21.12890625</c:v>
                </c:pt>
                <c:pt idx="31421">
                  <c:v>-7.87109375</c:v>
                </c:pt>
                <c:pt idx="31422">
                  <c:v>59.1875</c:v>
                </c:pt>
                <c:pt idx="31423">
                  <c:v>57.1875</c:v>
                </c:pt>
                <c:pt idx="31424">
                  <c:v>-79.8125</c:v>
                </c:pt>
                <c:pt idx="31425">
                  <c:v>105.1875</c:v>
                </c:pt>
                <c:pt idx="31426">
                  <c:v>24.1875</c:v>
                </c:pt>
                <c:pt idx="31427">
                  <c:v>38.1875</c:v>
                </c:pt>
                <c:pt idx="31428">
                  <c:v>-4.8125</c:v>
                </c:pt>
                <c:pt idx="31429">
                  <c:v>-27.8125</c:v>
                </c:pt>
                <c:pt idx="31430">
                  <c:v>1.1875</c:v>
                </c:pt>
                <c:pt idx="31431">
                  <c:v>5.1875</c:v>
                </c:pt>
                <c:pt idx="31432">
                  <c:v>-38.8125</c:v>
                </c:pt>
                <c:pt idx="31433">
                  <c:v>86.1875</c:v>
                </c:pt>
                <c:pt idx="31434">
                  <c:v>80.1875</c:v>
                </c:pt>
                <c:pt idx="31435">
                  <c:v>-12.8125</c:v>
                </c:pt>
                <c:pt idx="31436">
                  <c:v>104.1875</c:v>
                </c:pt>
                <c:pt idx="31437">
                  <c:v>37.24609375</c:v>
                </c:pt>
                <c:pt idx="31438">
                  <c:v>37.24609375</c:v>
                </c:pt>
                <c:pt idx="31439">
                  <c:v>77.24609375</c:v>
                </c:pt>
                <c:pt idx="31440">
                  <c:v>171.24609380000001</c:v>
                </c:pt>
                <c:pt idx="31441">
                  <c:v>-64.75390625</c:v>
                </c:pt>
                <c:pt idx="31442">
                  <c:v>-62.75390625</c:v>
                </c:pt>
                <c:pt idx="31443">
                  <c:v>86.24609375</c:v>
                </c:pt>
                <c:pt idx="31444">
                  <c:v>-5.75390625</c:v>
                </c:pt>
                <c:pt idx="31445">
                  <c:v>94.24609375</c:v>
                </c:pt>
                <c:pt idx="31446">
                  <c:v>-28.75390625</c:v>
                </c:pt>
                <c:pt idx="31447">
                  <c:v>-7.75390625</c:v>
                </c:pt>
                <c:pt idx="31448">
                  <c:v>48.94140625</c:v>
                </c:pt>
                <c:pt idx="31449">
                  <c:v>-21.05859375</c:v>
                </c:pt>
                <c:pt idx="31450">
                  <c:v>-49.05859375</c:v>
                </c:pt>
                <c:pt idx="31451">
                  <c:v>7.94140625</c:v>
                </c:pt>
                <c:pt idx="31452">
                  <c:v>81.94140625</c:v>
                </c:pt>
                <c:pt idx="31453">
                  <c:v>101.9414062</c:v>
                </c:pt>
                <c:pt idx="31454">
                  <c:v>70.94140625</c:v>
                </c:pt>
                <c:pt idx="31455">
                  <c:v>151.94140619999999</c:v>
                </c:pt>
                <c:pt idx="31456">
                  <c:v>56.94140625</c:v>
                </c:pt>
                <c:pt idx="31457">
                  <c:v>62.94140625</c:v>
                </c:pt>
                <c:pt idx="31458">
                  <c:v>59.94140625</c:v>
                </c:pt>
                <c:pt idx="31459">
                  <c:v>41.94140625</c:v>
                </c:pt>
                <c:pt idx="31460">
                  <c:v>10.94140625</c:v>
                </c:pt>
                <c:pt idx="31461">
                  <c:v>-22.765625</c:v>
                </c:pt>
                <c:pt idx="31462">
                  <c:v>-7.765625</c:v>
                </c:pt>
                <c:pt idx="31463">
                  <c:v>46.234375</c:v>
                </c:pt>
                <c:pt idx="31464">
                  <c:v>17.234375</c:v>
                </c:pt>
                <c:pt idx="31465">
                  <c:v>-13.765625</c:v>
                </c:pt>
                <c:pt idx="31466">
                  <c:v>49.234375</c:v>
                </c:pt>
                <c:pt idx="31467">
                  <c:v>18.234375</c:v>
                </c:pt>
                <c:pt idx="31468">
                  <c:v>72.234375</c:v>
                </c:pt>
                <c:pt idx="31469">
                  <c:v>-70.765625</c:v>
                </c:pt>
                <c:pt idx="31470">
                  <c:v>-6.83203125</c:v>
                </c:pt>
                <c:pt idx="31471">
                  <c:v>-24.83203125</c:v>
                </c:pt>
                <c:pt idx="31472">
                  <c:v>17.16796875</c:v>
                </c:pt>
                <c:pt idx="31473">
                  <c:v>23.16796875</c:v>
                </c:pt>
                <c:pt idx="31474">
                  <c:v>-33.83203125</c:v>
                </c:pt>
                <c:pt idx="31475">
                  <c:v>22.16796875</c:v>
                </c:pt>
                <c:pt idx="31476">
                  <c:v>-33.83203125</c:v>
                </c:pt>
                <c:pt idx="31477">
                  <c:v>67.16796875</c:v>
                </c:pt>
                <c:pt idx="31478">
                  <c:v>1.16796875</c:v>
                </c:pt>
                <c:pt idx="31479">
                  <c:v>41.12890625</c:v>
                </c:pt>
                <c:pt idx="31480">
                  <c:v>5.12890625</c:v>
                </c:pt>
                <c:pt idx="31481">
                  <c:v>76.12890625</c:v>
                </c:pt>
                <c:pt idx="31482">
                  <c:v>33.12890625</c:v>
                </c:pt>
                <c:pt idx="31483">
                  <c:v>16.12890625</c:v>
                </c:pt>
                <c:pt idx="31484">
                  <c:v>-59.87109375</c:v>
                </c:pt>
                <c:pt idx="31485">
                  <c:v>-40.87109375</c:v>
                </c:pt>
                <c:pt idx="31486">
                  <c:v>-39.87109375</c:v>
                </c:pt>
                <c:pt idx="31487">
                  <c:v>60.12890625</c:v>
                </c:pt>
                <c:pt idx="31488">
                  <c:v>18.12890625</c:v>
                </c:pt>
                <c:pt idx="31489">
                  <c:v>111.3398438</c:v>
                </c:pt>
                <c:pt idx="31490">
                  <c:v>-56.66015625</c:v>
                </c:pt>
                <c:pt idx="31491">
                  <c:v>-53.66015625</c:v>
                </c:pt>
                <c:pt idx="31492">
                  <c:v>-0.66015625</c:v>
                </c:pt>
                <c:pt idx="31493">
                  <c:v>-53.66015625</c:v>
                </c:pt>
                <c:pt idx="31494">
                  <c:v>-4.66015625</c:v>
                </c:pt>
                <c:pt idx="31495">
                  <c:v>53.33984375</c:v>
                </c:pt>
                <c:pt idx="31496">
                  <c:v>8.33984375</c:v>
                </c:pt>
                <c:pt idx="31497">
                  <c:v>-33.66015625</c:v>
                </c:pt>
                <c:pt idx="31498">
                  <c:v>-12.66015625</c:v>
                </c:pt>
                <c:pt idx="31499">
                  <c:v>-12.66015625</c:v>
                </c:pt>
                <c:pt idx="31500">
                  <c:v>15.33984375</c:v>
                </c:pt>
                <c:pt idx="31501">
                  <c:v>6.33984375</c:v>
                </c:pt>
                <c:pt idx="31502">
                  <c:v>42.33984375</c:v>
                </c:pt>
                <c:pt idx="31503">
                  <c:v>68.33984375</c:v>
                </c:pt>
                <c:pt idx="31504">
                  <c:v>8.33984375</c:v>
                </c:pt>
                <c:pt idx="31505">
                  <c:v>-27.66015625</c:v>
                </c:pt>
                <c:pt idx="31506">
                  <c:v>40.33984375</c:v>
                </c:pt>
                <c:pt idx="31507">
                  <c:v>0.33984375</c:v>
                </c:pt>
                <c:pt idx="31508">
                  <c:v>29.12890625</c:v>
                </c:pt>
                <c:pt idx="31509">
                  <c:v>3.12890625</c:v>
                </c:pt>
                <c:pt idx="31510">
                  <c:v>-60.87109375</c:v>
                </c:pt>
                <c:pt idx="31511">
                  <c:v>79.12890625</c:v>
                </c:pt>
                <c:pt idx="31512">
                  <c:v>-33.87109375</c:v>
                </c:pt>
                <c:pt idx="31513">
                  <c:v>8.12890625</c:v>
                </c:pt>
                <c:pt idx="31514">
                  <c:v>57.12890625</c:v>
                </c:pt>
                <c:pt idx="31515">
                  <c:v>20.12890625</c:v>
                </c:pt>
                <c:pt idx="31516">
                  <c:v>8.12890625</c:v>
                </c:pt>
                <c:pt idx="31517">
                  <c:v>0.12890625</c:v>
                </c:pt>
                <c:pt idx="31518">
                  <c:v>-46.87109375</c:v>
                </c:pt>
                <c:pt idx="31519">
                  <c:v>-57.87109375</c:v>
                </c:pt>
                <c:pt idx="31520">
                  <c:v>89.12890625</c:v>
                </c:pt>
                <c:pt idx="31521">
                  <c:v>83.1875</c:v>
                </c:pt>
                <c:pt idx="31522">
                  <c:v>54.1875</c:v>
                </c:pt>
                <c:pt idx="31523">
                  <c:v>-25.8125</c:v>
                </c:pt>
                <c:pt idx="31524">
                  <c:v>56.1875</c:v>
                </c:pt>
                <c:pt idx="31525">
                  <c:v>12.1875</c:v>
                </c:pt>
                <c:pt idx="31526">
                  <c:v>-5.8125</c:v>
                </c:pt>
                <c:pt idx="31527">
                  <c:v>-33.8125</c:v>
                </c:pt>
                <c:pt idx="31528">
                  <c:v>5.1875</c:v>
                </c:pt>
                <c:pt idx="31529">
                  <c:v>-27.8125</c:v>
                </c:pt>
                <c:pt idx="31530">
                  <c:v>22.1875</c:v>
                </c:pt>
                <c:pt idx="31531">
                  <c:v>-54.8125</c:v>
                </c:pt>
                <c:pt idx="31532">
                  <c:v>23.1875</c:v>
                </c:pt>
                <c:pt idx="31533">
                  <c:v>-26.8125</c:v>
                </c:pt>
                <c:pt idx="31534">
                  <c:v>111.1875</c:v>
                </c:pt>
                <c:pt idx="31535">
                  <c:v>22.24609375</c:v>
                </c:pt>
                <c:pt idx="31536">
                  <c:v>147.24609380000001</c:v>
                </c:pt>
                <c:pt idx="31537">
                  <c:v>19.24609375</c:v>
                </c:pt>
                <c:pt idx="31538">
                  <c:v>37.24609375</c:v>
                </c:pt>
                <c:pt idx="31539">
                  <c:v>49.24609375</c:v>
                </c:pt>
                <c:pt idx="31540">
                  <c:v>-11.75390625</c:v>
                </c:pt>
                <c:pt idx="31541">
                  <c:v>38.24609375</c:v>
                </c:pt>
                <c:pt idx="31542">
                  <c:v>-8.75390625</c:v>
                </c:pt>
                <c:pt idx="31543">
                  <c:v>14.24609375</c:v>
                </c:pt>
                <c:pt idx="31544">
                  <c:v>55.24609375</c:v>
                </c:pt>
                <c:pt idx="31545">
                  <c:v>-30.75390625</c:v>
                </c:pt>
                <c:pt idx="31546">
                  <c:v>55.94140625</c:v>
                </c:pt>
                <c:pt idx="31547">
                  <c:v>-58.05859375</c:v>
                </c:pt>
                <c:pt idx="31548">
                  <c:v>-5.05859375</c:v>
                </c:pt>
                <c:pt idx="31549">
                  <c:v>38.94140625</c:v>
                </c:pt>
                <c:pt idx="31550">
                  <c:v>102.9414062</c:v>
                </c:pt>
                <c:pt idx="31551">
                  <c:v>42.94140625</c:v>
                </c:pt>
                <c:pt idx="31552">
                  <c:v>97.94140625</c:v>
                </c:pt>
                <c:pt idx="31553">
                  <c:v>25.234375</c:v>
                </c:pt>
                <c:pt idx="31554">
                  <c:v>33.234375</c:v>
                </c:pt>
                <c:pt idx="31555">
                  <c:v>47.234375</c:v>
                </c:pt>
                <c:pt idx="31556">
                  <c:v>21.234375</c:v>
                </c:pt>
                <c:pt idx="31557">
                  <c:v>-21.765625</c:v>
                </c:pt>
                <c:pt idx="31558">
                  <c:v>44.234375</c:v>
                </c:pt>
                <c:pt idx="31559">
                  <c:v>-50.765625</c:v>
                </c:pt>
                <c:pt idx="31560">
                  <c:v>-19.83203125</c:v>
                </c:pt>
                <c:pt idx="31561">
                  <c:v>14.16796875</c:v>
                </c:pt>
                <c:pt idx="31562">
                  <c:v>68.16796875</c:v>
                </c:pt>
                <c:pt idx="31563">
                  <c:v>-5.83203125</c:v>
                </c:pt>
                <c:pt idx="31564">
                  <c:v>51.16796875</c:v>
                </c:pt>
                <c:pt idx="31565">
                  <c:v>-7.83203125</c:v>
                </c:pt>
                <c:pt idx="31566">
                  <c:v>9.16796875</c:v>
                </c:pt>
                <c:pt idx="31567">
                  <c:v>28.16796875</c:v>
                </c:pt>
                <c:pt idx="31568">
                  <c:v>2.12890625</c:v>
                </c:pt>
                <c:pt idx="31569">
                  <c:v>-28.87109375</c:v>
                </c:pt>
                <c:pt idx="31570">
                  <c:v>2.12890625</c:v>
                </c:pt>
                <c:pt idx="31571">
                  <c:v>5.12890625</c:v>
                </c:pt>
                <c:pt idx="31572">
                  <c:v>-29.87109375</c:v>
                </c:pt>
                <c:pt idx="31573">
                  <c:v>53.12890625</c:v>
                </c:pt>
                <c:pt idx="31574">
                  <c:v>57.12890625</c:v>
                </c:pt>
                <c:pt idx="31575">
                  <c:v>8.12890625</c:v>
                </c:pt>
                <c:pt idx="31576">
                  <c:v>-53.87109375</c:v>
                </c:pt>
                <c:pt idx="31577">
                  <c:v>11.33984375</c:v>
                </c:pt>
                <c:pt idx="31578">
                  <c:v>14.33984375</c:v>
                </c:pt>
                <c:pt idx="31579">
                  <c:v>44.33984375</c:v>
                </c:pt>
                <c:pt idx="31580">
                  <c:v>25.33984375</c:v>
                </c:pt>
                <c:pt idx="31581">
                  <c:v>102.3398438</c:v>
                </c:pt>
                <c:pt idx="31582">
                  <c:v>-24.66015625</c:v>
                </c:pt>
                <c:pt idx="31583">
                  <c:v>4.33984375</c:v>
                </c:pt>
                <c:pt idx="31584">
                  <c:v>25.33984375</c:v>
                </c:pt>
                <c:pt idx="31585">
                  <c:v>-16.66015625</c:v>
                </c:pt>
                <c:pt idx="31586">
                  <c:v>-19.66015625</c:v>
                </c:pt>
                <c:pt idx="31587">
                  <c:v>16.33984375</c:v>
                </c:pt>
                <c:pt idx="31588">
                  <c:v>7.33984375</c:v>
                </c:pt>
                <c:pt idx="31589">
                  <c:v>57.12890625</c:v>
                </c:pt>
                <c:pt idx="31590">
                  <c:v>63.12890625</c:v>
                </c:pt>
                <c:pt idx="31591">
                  <c:v>-21.87109375</c:v>
                </c:pt>
                <c:pt idx="31592">
                  <c:v>-0.87109375</c:v>
                </c:pt>
                <c:pt idx="31593">
                  <c:v>5.12890625</c:v>
                </c:pt>
                <c:pt idx="31594">
                  <c:v>40.12890625</c:v>
                </c:pt>
                <c:pt idx="31595">
                  <c:v>114.1289062</c:v>
                </c:pt>
                <c:pt idx="31596">
                  <c:v>83.12890625</c:v>
                </c:pt>
                <c:pt idx="31597">
                  <c:v>-4.87109375</c:v>
                </c:pt>
                <c:pt idx="31598">
                  <c:v>-74.87109375</c:v>
                </c:pt>
                <c:pt idx="31599">
                  <c:v>55.12890625</c:v>
                </c:pt>
                <c:pt idx="31600">
                  <c:v>36.1875</c:v>
                </c:pt>
                <c:pt idx="31601">
                  <c:v>81.1875</c:v>
                </c:pt>
                <c:pt idx="31602">
                  <c:v>42.1875</c:v>
                </c:pt>
                <c:pt idx="31603">
                  <c:v>66.1875</c:v>
                </c:pt>
                <c:pt idx="31604">
                  <c:v>-53.8125</c:v>
                </c:pt>
                <c:pt idx="31605">
                  <c:v>23.1875</c:v>
                </c:pt>
                <c:pt idx="31606">
                  <c:v>-35.8125</c:v>
                </c:pt>
                <c:pt idx="31607">
                  <c:v>43.1875</c:v>
                </c:pt>
                <c:pt idx="31608">
                  <c:v>-22.8125</c:v>
                </c:pt>
                <c:pt idx="31609">
                  <c:v>-15.8125</c:v>
                </c:pt>
                <c:pt idx="31610">
                  <c:v>77.24609375</c:v>
                </c:pt>
                <c:pt idx="31611">
                  <c:v>69.24609375</c:v>
                </c:pt>
                <c:pt idx="31612">
                  <c:v>45.24609375</c:v>
                </c:pt>
                <c:pt idx="31613">
                  <c:v>-38.75390625</c:v>
                </c:pt>
                <c:pt idx="31614">
                  <c:v>58.24609375</c:v>
                </c:pt>
                <c:pt idx="31615">
                  <c:v>-41.75390625</c:v>
                </c:pt>
                <c:pt idx="31616">
                  <c:v>-33.75390625</c:v>
                </c:pt>
                <c:pt idx="31617">
                  <c:v>60.24609375</c:v>
                </c:pt>
                <c:pt idx="31618">
                  <c:v>4.24609375</c:v>
                </c:pt>
                <c:pt idx="31619">
                  <c:v>-31.75390625</c:v>
                </c:pt>
                <c:pt idx="31620">
                  <c:v>-16.75390625</c:v>
                </c:pt>
                <c:pt idx="31621">
                  <c:v>74.24609375</c:v>
                </c:pt>
                <c:pt idx="31622">
                  <c:v>99.94140625</c:v>
                </c:pt>
                <c:pt idx="31623">
                  <c:v>113.9414062</c:v>
                </c:pt>
                <c:pt idx="31624">
                  <c:v>111.9414062</c:v>
                </c:pt>
                <c:pt idx="31625">
                  <c:v>51.94140625</c:v>
                </c:pt>
                <c:pt idx="31626">
                  <c:v>-56.05859375</c:v>
                </c:pt>
                <c:pt idx="31627">
                  <c:v>-5.859375E-2</c:v>
                </c:pt>
                <c:pt idx="31628">
                  <c:v>34.94140625</c:v>
                </c:pt>
                <c:pt idx="31629">
                  <c:v>40.94140625</c:v>
                </c:pt>
                <c:pt idx="31630">
                  <c:v>63.234375</c:v>
                </c:pt>
                <c:pt idx="31631">
                  <c:v>72.234375</c:v>
                </c:pt>
                <c:pt idx="31632">
                  <c:v>22.234375</c:v>
                </c:pt>
                <c:pt idx="31633">
                  <c:v>44.234375</c:v>
                </c:pt>
                <c:pt idx="31634">
                  <c:v>-20.765625</c:v>
                </c:pt>
                <c:pt idx="31635">
                  <c:v>8.234375</c:v>
                </c:pt>
                <c:pt idx="31636">
                  <c:v>31.234375</c:v>
                </c:pt>
                <c:pt idx="31637">
                  <c:v>10.234375</c:v>
                </c:pt>
                <c:pt idx="31638">
                  <c:v>35.234375</c:v>
                </c:pt>
                <c:pt idx="31639">
                  <c:v>-17.83203125</c:v>
                </c:pt>
                <c:pt idx="31640">
                  <c:v>-54.83203125</c:v>
                </c:pt>
                <c:pt idx="31641">
                  <c:v>36.16796875</c:v>
                </c:pt>
                <c:pt idx="31642">
                  <c:v>-41.83203125</c:v>
                </c:pt>
                <c:pt idx="31643">
                  <c:v>96.16796875</c:v>
                </c:pt>
                <c:pt idx="31644">
                  <c:v>-4.83203125</c:v>
                </c:pt>
                <c:pt idx="31645">
                  <c:v>-5.83203125</c:v>
                </c:pt>
                <c:pt idx="31646">
                  <c:v>-14.87109375</c:v>
                </c:pt>
                <c:pt idx="31647">
                  <c:v>-14.87109375</c:v>
                </c:pt>
                <c:pt idx="31648">
                  <c:v>67.12890625</c:v>
                </c:pt>
                <c:pt idx="31649">
                  <c:v>63.12890625</c:v>
                </c:pt>
                <c:pt idx="31650">
                  <c:v>43.12890625</c:v>
                </c:pt>
                <c:pt idx="31651">
                  <c:v>45.12890625</c:v>
                </c:pt>
                <c:pt idx="31652">
                  <c:v>92.12890625</c:v>
                </c:pt>
                <c:pt idx="31653">
                  <c:v>-6.87109375</c:v>
                </c:pt>
                <c:pt idx="31654">
                  <c:v>56.12890625</c:v>
                </c:pt>
                <c:pt idx="31655">
                  <c:v>-94.87109375</c:v>
                </c:pt>
                <c:pt idx="31656">
                  <c:v>44.12890625</c:v>
                </c:pt>
                <c:pt idx="31657">
                  <c:v>-58.87109375</c:v>
                </c:pt>
                <c:pt idx="31658">
                  <c:v>-36.87109375</c:v>
                </c:pt>
                <c:pt idx="31659">
                  <c:v>43.33984375</c:v>
                </c:pt>
                <c:pt idx="31660">
                  <c:v>12.33984375</c:v>
                </c:pt>
                <c:pt idx="31661">
                  <c:v>77.33984375</c:v>
                </c:pt>
                <c:pt idx="31662">
                  <c:v>83.33984375</c:v>
                </c:pt>
                <c:pt idx="31663">
                  <c:v>-35.66015625</c:v>
                </c:pt>
                <c:pt idx="31664">
                  <c:v>-16.66015625</c:v>
                </c:pt>
                <c:pt idx="31665">
                  <c:v>31.33984375</c:v>
                </c:pt>
                <c:pt idx="31666">
                  <c:v>16.33984375</c:v>
                </c:pt>
                <c:pt idx="31667">
                  <c:v>21.33984375</c:v>
                </c:pt>
                <c:pt idx="31668">
                  <c:v>-52.66015625</c:v>
                </c:pt>
                <c:pt idx="31669">
                  <c:v>-36.87109375</c:v>
                </c:pt>
                <c:pt idx="31670">
                  <c:v>6.12890625</c:v>
                </c:pt>
                <c:pt idx="31671">
                  <c:v>4.12890625</c:v>
                </c:pt>
                <c:pt idx="31672">
                  <c:v>-10.87109375</c:v>
                </c:pt>
                <c:pt idx="31673">
                  <c:v>1.12890625</c:v>
                </c:pt>
                <c:pt idx="31674">
                  <c:v>9.12890625</c:v>
                </c:pt>
                <c:pt idx="31675">
                  <c:v>84.12890625</c:v>
                </c:pt>
                <c:pt idx="31676">
                  <c:v>-64.8125</c:v>
                </c:pt>
                <c:pt idx="31677">
                  <c:v>-24.8125</c:v>
                </c:pt>
                <c:pt idx="31678">
                  <c:v>83.1875</c:v>
                </c:pt>
                <c:pt idx="31679">
                  <c:v>-3.8125</c:v>
                </c:pt>
                <c:pt idx="31680">
                  <c:v>81.1875</c:v>
                </c:pt>
                <c:pt idx="31681">
                  <c:v>38.1875</c:v>
                </c:pt>
                <c:pt idx="31682">
                  <c:v>-1.8125</c:v>
                </c:pt>
                <c:pt idx="31683">
                  <c:v>92.24609375</c:v>
                </c:pt>
                <c:pt idx="31684">
                  <c:v>-34.75390625</c:v>
                </c:pt>
                <c:pt idx="31685">
                  <c:v>106.2460938</c:v>
                </c:pt>
                <c:pt idx="31686">
                  <c:v>86.24609375</c:v>
                </c:pt>
                <c:pt idx="31687">
                  <c:v>82.24609375</c:v>
                </c:pt>
                <c:pt idx="31688">
                  <c:v>27.24609375</c:v>
                </c:pt>
                <c:pt idx="31689">
                  <c:v>41.24609375</c:v>
                </c:pt>
                <c:pt idx="31690">
                  <c:v>-51.75390625</c:v>
                </c:pt>
                <c:pt idx="31691">
                  <c:v>-40.75390625</c:v>
                </c:pt>
                <c:pt idx="31692">
                  <c:v>81.24609375</c:v>
                </c:pt>
                <c:pt idx="31693">
                  <c:v>-38.75390625</c:v>
                </c:pt>
                <c:pt idx="31694">
                  <c:v>9.24609375</c:v>
                </c:pt>
                <c:pt idx="31695">
                  <c:v>82.24609375</c:v>
                </c:pt>
                <c:pt idx="31696">
                  <c:v>-48.75390625</c:v>
                </c:pt>
                <c:pt idx="31697">
                  <c:v>-2.75390625</c:v>
                </c:pt>
                <c:pt idx="31698">
                  <c:v>9.94140625</c:v>
                </c:pt>
                <c:pt idx="31699">
                  <c:v>46.94140625</c:v>
                </c:pt>
                <c:pt idx="31700">
                  <c:v>31.94140625</c:v>
                </c:pt>
                <c:pt idx="31701">
                  <c:v>35.94140625</c:v>
                </c:pt>
                <c:pt idx="31702">
                  <c:v>13.94140625</c:v>
                </c:pt>
                <c:pt idx="31703">
                  <c:v>110.9414062</c:v>
                </c:pt>
                <c:pt idx="31704">
                  <c:v>39.94140625</c:v>
                </c:pt>
                <c:pt idx="31705">
                  <c:v>-25.05859375</c:v>
                </c:pt>
                <c:pt idx="31706">
                  <c:v>101.9414062</c:v>
                </c:pt>
                <c:pt idx="31707">
                  <c:v>-39.05859375</c:v>
                </c:pt>
                <c:pt idx="31708">
                  <c:v>-23.05859375</c:v>
                </c:pt>
                <c:pt idx="31709">
                  <c:v>78.94140625</c:v>
                </c:pt>
                <c:pt idx="31710">
                  <c:v>-51.05859375</c:v>
                </c:pt>
                <c:pt idx="31711">
                  <c:v>46.94140625</c:v>
                </c:pt>
                <c:pt idx="31712">
                  <c:v>114.234375</c:v>
                </c:pt>
                <c:pt idx="31713">
                  <c:v>8.234375</c:v>
                </c:pt>
                <c:pt idx="31714">
                  <c:v>110.234375</c:v>
                </c:pt>
                <c:pt idx="31715">
                  <c:v>-82.765625</c:v>
                </c:pt>
                <c:pt idx="31716">
                  <c:v>72.234375</c:v>
                </c:pt>
                <c:pt idx="31717">
                  <c:v>21.234375</c:v>
                </c:pt>
                <c:pt idx="31718">
                  <c:v>-15.765625</c:v>
                </c:pt>
                <c:pt idx="31719">
                  <c:v>-2.83203125</c:v>
                </c:pt>
                <c:pt idx="31720">
                  <c:v>69.16796875</c:v>
                </c:pt>
                <c:pt idx="31721">
                  <c:v>29.16796875</c:v>
                </c:pt>
                <c:pt idx="31722">
                  <c:v>16.16796875</c:v>
                </c:pt>
                <c:pt idx="31723">
                  <c:v>62.16796875</c:v>
                </c:pt>
                <c:pt idx="31724">
                  <c:v>60.16796875</c:v>
                </c:pt>
                <c:pt idx="31725">
                  <c:v>-13.83203125</c:v>
                </c:pt>
                <c:pt idx="31726">
                  <c:v>-63.83203125</c:v>
                </c:pt>
                <c:pt idx="31727">
                  <c:v>45.16796875</c:v>
                </c:pt>
                <c:pt idx="31728">
                  <c:v>-59.83203125</c:v>
                </c:pt>
                <c:pt idx="31729">
                  <c:v>86.16796875</c:v>
                </c:pt>
                <c:pt idx="31730">
                  <c:v>18.16796875</c:v>
                </c:pt>
                <c:pt idx="31731">
                  <c:v>-52.83203125</c:v>
                </c:pt>
                <c:pt idx="31732">
                  <c:v>104.1679688</c:v>
                </c:pt>
                <c:pt idx="31733">
                  <c:v>23.16796875</c:v>
                </c:pt>
                <c:pt idx="31734">
                  <c:v>0.16796875</c:v>
                </c:pt>
                <c:pt idx="31735">
                  <c:v>38.12890625</c:v>
                </c:pt>
                <c:pt idx="31736">
                  <c:v>5.12890625</c:v>
                </c:pt>
                <c:pt idx="31737">
                  <c:v>32.12890625</c:v>
                </c:pt>
                <c:pt idx="31738">
                  <c:v>-4.87109375</c:v>
                </c:pt>
                <c:pt idx="31739">
                  <c:v>-26.87109375</c:v>
                </c:pt>
                <c:pt idx="31740">
                  <c:v>-11.87109375</c:v>
                </c:pt>
                <c:pt idx="31741">
                  <c:v>108.1289062</c:v>
                </c:pt>
                <c:pt idx="31742">
                  <c:v>37.12890625</c:v>
                </c:pt>
                <c:pt idx="31743">
                  <c:v>63.12890625</c:v>
                </c:pt>
                <c:pt idx="31744">
                  <c:v>36.12890625</c:v>
                </c:pt>
                <c:pt idx="31745">
                  <c:v>43.12890625</c:v>
                </c:pt>
                <c:pt idx="31746">
                  <c:v>-58.66015625</c:v>
                </c:pt>
                <c:pt idx="31747">
                  <c:v>-33.66015625</c:v>
                </c:pt>
                <c:pt idx="31748">
                  <c:v>125.3398438</c:v>
                </c:pt>
                <c:pt idx="31749">
                  <c:v>-76.66015625</c:v>
                </c:pt>
                <c:pt idx="31750">
                  <c:v>-27.66015625</c:v>
                </c:pt>
                <c:pt idx="31751">
                  <c:v>-46.66015625</c:v>
                </c:pt>
                <c:pt idx="31752">
                  <c:v>-58.66015625</c:v>
                </c:pt>
                <c:pt idx="31753">
                  <c:v>9.33984375</c:v>
                </c:pt>
                <c:pt idx="31754">
                  <c:v>30.33984375</c:v>
                </c:pt>
                <c:pt idx="31755">
                  <c:v>-5.66015625</c:v>
                </c:pt>
                <c:pt idx="31756">
                  <c:v>99.12890625</c:v>
                </c:pt>
                <c:pt idx="31757">
                  <c:v>81.12890625</c:v>
                </c:pt>
                <c:pt idx="31758">
                  <c:v>23.12890625</c:v>
                </c:pt>
                <c:pt idx="31759">
                  <c:v>-37.87109375</c:v>
                </c:pt>
                <c:pt idx="31760">
                  <c:v>19.12890625</c:v>
                </c:pt>
                <c:pt idx="31761">
                  <c:v>40.12890625</c:v>
                </c:pt>
                <c:pt idx="31762">
                  <c:v>68.1875</c:v>
                </c:pt>
                <c:pt idx="31763">
                  <c:v>21.1875</c:v>
                </c:pt>
                <c:pt idx="31764">
                  <c:v>106.1875</c:v>
                </c:pt>
                <c:pt idx="31765">
                  <c:v>-113.8125</c:v>
                </c:pt>
                <c:pt idx="31766">
                  <c:v>0.1875</c:v>
                </c:pt>
                <c:pt idx="31767">
                  <c:v>-11.8125</c:v>
                </c:pt>
                <c:pt idx="31768">
                  <c:v>9.1875</c:v>
                </c:pt>
                <c:pt idx="31769">
                  <c:v>-26.8125</c:v>
                </c:pt>
                <c:pt idx="31770">
                  <c:v>-61.8125</c:v>
                </c:pt>
                <c:pt idx="31771">
                  <c:v>7.1875</c:v>
                </c:pt>
                <c:pt idx="31772">
                  <c:v>59.1875</c:v>
                </c:pt>
                <c:pt idx="31773">
                  <c:v>1.1875</c:v>
                </c:pt>
                <c:pt idx="31774">
                  <c:v>29.1875</c:v>
                </c:pt>
                <c:pt idx="31775">
                  <c:v>34.24609375</c:v>
                </c:pt>
                <c:pt idx="31776">
                  <c:v>79.24609375</c:v>
                </c:pt>
                <c:pt idx="31777">
                  <c:v>7.24609375</c:v>
                </c:pt>
                <c:pt idx="31778">
                  <c:v>-72.75390625</c:v>
                </c:pt>
                <c:pt idx="31779">
                  <c:v>5.24609375</c:v>
                </c:pt>
                <c:pt idx="31780">
                  <c:v>17.24609375</c:v>
                </c:pt>
                <c:pt idx="31781">
                  <c:v>38.24609375</c:v>
                </c:pt>
                <c:pt idx="31782">
                  <c:v>-4.05859375</c:v>
                </c:pt>
                <c:pt idx="31783">
                  <c:v>140.94140619999999</c:v>
                </c:pt>
                <c:pt idx="31784">
                  <c:v>27.94140625</c:v>
                </c:pt>
                <c:pt idx="31785">
                  <c:v>50.94140625</c:v>
                </c:pt>
                <c:pt idx="31786">
                  <c:v>62.234375</c:v>
                </c:pt>
                <c:pt idx="31787">
                  <c:v>69.234375</c:v>
                </c:pt>
                <c:pt idx="31788">
                  <c:v>-18.765625</c:v>
                </c:pt>
                <c:pt idx="31789">
                  <c:v>85.234375</c:v>
                </c:pt>
                <c:pt idx="31790">
                  <c:v>-13.83203125</c:v>
                </c:pt>
                <c:pt idx="31791">
                  <c:v>27.16796875</c:v>
                </c:pt>
                <c:pt idx="31792">
                  <c:v>65.16796875</c:v>
                </c:pt>
                <c:pt idx="31793">
                  <c:v>25.16796875</c:v>
                </c:pt>
                <c:pt idx="31794">
                  <c:v>73.16796875</c:v>
                </c:pt>
                <c:pt idx="31795">
                  <c:v>29.16796875</c:v>
                </c:pt>
                <c:pt idx="31796">
                  <c:v>59.16796875</c:v>
                </c:pt>
                <c:pt idx="31797">
                  <c:v>7.16796875</c:v>
                </c:pt>
                <c:pt idx="31798">
                  <c:v>100.1679688</c:v>
                </c:pt>
                <c:pt idx="31799">
                  <c:v>32.16796875</c:v>
                </c:pt>
                <c:pt idx="31800">
                  <c:v>-37.87109375</c:v>
                </c:pt>
                <c:pt idx="31801">
                  <c:v>141.12890619999999</c:v>
                </c:pt>
                <c:pt idx="31802">
                  <c:v>59.12890625</c:v>
                </c:pt>
                <c:pt idx="31803">
                  <c:v>-70.87109375</c:v>
                </c:pt>
                <c:pt idx="31804">
                  <c:v>-4.87109375</c:v>
                </c:pt>
                <c:pt idx="31805">
                  <c:v>-11.66015625</c:v>
                </c:pt>
                <c:pt idx="31806">
                  <c:v>-9.66015625</c:v>
                </c:pt>
                <c:pt idx="31807">
                  <c:v>46.33984375</c:v>
                </c:pt>
                <c:pt idx="31808">
                  <c:v>20.33984375</c:v>
                </c:pt>
                <c:pt idx="31809">
                  <c:v>78.33984375</c:v>
                </c:pt>
                <c:pt idx="31810">
                  <c:v>6.33984375</c:v>
                </c:pt>
                <c:pt idx="31811">
                  <c:v>101.3398438</c:v>
                </c:pt>
                <c:pt idx="31812">
                  <c:v>60.33984375</c:v>
                </c:pt>
                <c:pt idx="31813">
                  <c:v>28.33984375</c:v>
                </c:pt>
                <c:pt idx="31814">
                  <c:v>-0.66015625</c:v>
                </c:pt>
                <c:pt idx="31815">
                  <c:v>59.33984375</c:v>
                </c:pt>
                <c:pt idx="31816">
                  <c:v>-82.66015625</c:v>
                </c:pt>
                <c:pt idx="31817">
                  <c:v>-31.87109375</c:v>
                </c:pt>
                <c:pt idx="31818">
                  <c:v>-42.87109375</c:v>
                </c:pt>
                <c:pt idx="31819">
                  <c:v>84.12890625</c:v>
                </c:pt>
                <c:pt idx="31820">
                  <c:v>107.1289062</c:v>
                </c:pt>
                <c:pt idx="31821">
                  <c:v>111.1289062</c:v>
                </c:pt>
                <c:pt idx="31822">
                  <c:v>74.12890625</c:v>
                </c:pt>
                <c:pt idx="31823">
                  <c:v>0.12890625</c:v>
                </c:pt>
                <c:pt idx="31824">
                  <c:v>49.12890625</c:v>
                </c:pt>
                <c:pt idx="31825">
                  <c:v>12.1875</c:v>
                </c:pt>
                <c:pt idx="31826">
                  <c:v>61.1875</c:v>
                </c:pt>
                <c:pt idx="31827">
                  <c:v>13.1875</c:v>
                </c:pt>
                <c:pt idx="31828">
                  <c:v>43.1875</c:v>
                </c:pt>
                <c:pt idx="31829">
                  <c:v>29.1875</c:v>
                </c:pt>
                <c:pt idx="31830">
                  <c:v>66.1875</c:v>
                </c:pt>
                <c:pt idx="31831">
                  <c:v>-4.8125</c:v>
                </c:pt>
                <c:pt idx="31832">
                  <c:v>-18.8125</c:v>
                </c:pt>
                <c:pt idx="31833">
                  <c:v>-41.8125</c:v>
                </c:pt>
                <c:pt idx="31834">
                  <c:v>115.1875</c:v>
                </c:pt>
                <c:pt idx="31835">
                  <c:v>56.1875</c:v>
                </c:pt>
                <c:pt idx="31836">
                  <c:v>51.1875</c:v>
                </c:pt>
                <c:pt idx="31837">
                  <c:v>33.1875</c:v>
                </c:pt>
                <c:pt idx="31838">
                  <c:v>29.1875</c:v>
                </c:pt>
                <c:pt idx="31839">
                  <c:v>71.1875</c:v>
                </c:pt>
                <c:pt idx="31840">
                  <c:v>55.1875</c:v>
                </c:pt>
                <c:pt idx="31841">
                  <c:v>18.1875</c:v>
                </c:pt>
                <c:pt idx="31842">
                  <c:v>76.1875</c:v>
                </c:pt>
                <c:pt idx="31843">
                  <c:v>-7.75390625</c:v>
                </c:pt>
                <c:pt idx="31844">
                  <c:v>26.24609375</c:v>
                </c:pt>
                <c:pt idx="31845">
                  <c:v>25.24609375</c:v>
                </c:pt>
                <c:pt idx="31846">
                  <c:v>-30.75390625</c:v>
                </c:pt>
                <c:pt idx="31847">
                  <c:v>26.24609375</c:v>
                </c:pt>
                <c:pt idx="31848">
                  <c:v>-41.75390625</c:v>
                </c:pt>
                <c:pt idx="31849">
                  <c:v>52.24609375</c:v>
                </c:pt>
                <c:pt idx="31850">
                  <c:v>25.24609375</c:v>
                </c:pt>
                <c:pt idx="31851">
                  <c:v>28.24609375</c:v>
                </c:pt>
                <c:pt idx="31852">
                  <c:v>-11.75390625</c:v>
                </c:pt>
                <c:pt idx="31853">
                  <c:v>42.94140625</c:v>
                </c:pt>
                <c:pt idx="31854">
                  <c:v>19.94140625</c:v>
                </c:pt>
                <c:pt idx="31855">
                  <c:v>-9.05859375</c:v>
                </c:pt>
                <c:pt idx="31856">
                  <c:v>-30.05859375</c:v>
                </c:pt>
                <c:pt idx="31857">
                  <c:v>85.94140625</c:v>
                </c:pt>
                <c:pt idx="31858">
                  <c:v>-9.05859375</c:v>
                </c:pt>
                <c:pt idx="31859">
                  <c:v>37.94140625</c:v>
                </c:pt>
                <c:pt idx="31860">
                  <c:v>33.94140625</c:v>
                </c:pt>
                <c:pt idx="31861">
                  <c:v>86.94140625</c:v>
                </c:pt>
                <c:pt idx="31862">
                  <c:v>-31.05859375</c:v>
                </c:pt>
                <c:pt idx="31863">
                  <c:v>-19.05859375</c:v>
                </c:pt>
                <c:pt idx="31864">
                  <c:v>49.234375</c:v>
                </c:pt>
                <c:pt idx="31865">
                  <c:v>62.234375</c:v>
                </c:pt>
                <c:pt idx="31866">
                  <c:v>52.234375</c:v>
                </c:pt>
                <c:pt idx="31867">
                  <c:v>77.16796875</c:v>
                </c:pt>
                <c:pt idx="31868">
                  <c:v>23.16796875</c:v>
                </c:pt>
                <c:pt idx="31869">
                  <c:v>-10.83203125</c:v>
                </c:pt>
                <c:pt idx="31870">
                  <c:v>46.16796875</c:v>
                </c:pt>
                <c:pt idx="31871">
                  <c:v>95.16796875</c:v>
                </c:pt>
                <c:pt idx="31872">
                  <c:v>92.16796875</c:v>
                </c:pt>
                <c:pt idx="31873">
                  <c:v>57.16796875</c:v>
                </c:pt>
                <c:pt idx="31874">
                  <c:v>-23.83203125</c:v>
                </c:pt>
                <c:pt idx="31875">
                  <c:v>69.16796875</c:v>
                </c:pt>
                <c:pt idx="31876">
                  <c:v>0.12890625</c:v>
                </c:pt>
                <c:pt idx="31877">
                  <c:v>82.12890625</c:v>
                </c:pt>
                <c:pt idx="31878">
                  <c:v>39.12890625</c:v>
                </c:pt>
                <c:pt idx="31879">
                  <c:v>-16.87109375</c:v>
                </c:pt>
                <c:pt idx="31880">
                  <c:v>12.12890625</c:v>
                </c:pt>
                <c:pt idx="31881">
                  <c:v>9.12890625</c:v>
                </c:pt>
                <c:pt idx="31882">
                  <c:v>82.12890625</c:v>
                </c:pt>
                <c:pt idx="31883">
                  <c:v>-10.87109375</c:v>
                </c:pt>
                <c:pt idx="31884">
                  <c:v>34.12890625</c:v>
                </c:pt>
                <c:pt idx="31885">
                  <c:v>27.12890625</c:v>
                </c:pt>
                <c:pt idx="31886">
                  <c:v>56.12890625</c:v>
                </c:pt>
                <c:pt idx="31887">
                  <c:v>-16.87109375</c:v>
                </c:pt>
                <c:pt idx="31888">
                  <c:v>-15.87109375</c:v>
                </c:pt>
                <c:pt idx="31889">
                  <c:v>50.12890625</c:v>
                </c:pt>
                <c:pt idx="31890">
                  <c:v>21.33984375</c:v>
                </c:pt>
                <c:pt idx="31891">
                  <c:v>73.33984375</c:v>
                </c:pt>
                <c:pt idx="31892">
                  <c:v>-20.66015625</c:v>
                </c:pt>
                <c:pt idx="31893">
                  <c:v>106.3398438</c:v>
                </c:pt>
                <c:pt idx="31894">
                  <c:v>48.33984375</c:v>
                </c:pt>
                <c:pt idx="31895">
                  <c:v>11.33984375</c:v>
                </c:pt>
                <c:pt idx="31896">
                  <c:v>4.33984375</c:v>
                </c:pt>
                <c:pt idx="31897">
                  <c:v>68.12890625</c:v>
                </c:pt>
                <c:pt idx="31898">
                  <c:v>69.12890625</c:v>
                </c:pt>
                <c:pt idx="31899">
                  <c:v>45.12890625</c:v>
                </c:pt>
                <c:pt idx="31900">
                  <c:v>93.12890625</c:v>
                </c:pt>
                <c:pt idx="31901">
                  <c:v>25.12890625</c:v>
                </c:pt>
                <c:pt idx="31902">
                  <c:v>70.12890625</c:v>
                </c:pt>
                <c:pt idx="31903">
                  <c:v>-86.87109375</c:v>
                </c:pt>
                <c:pt idx="31904">
                  <c:v>50.12890625</c:v>
                </c:pt>
                <c:pt idx="31905">
                  <c:v>12.12890625</c:v>
                </c:pt>
                <c:pt idx="31906">
                  <c:v>21.12890625</c:v>
                </c:pt>
                <c:pt idx="31907">
                  <c:v>119.1289062</c:v>
                </c:pt>
                <c:pt idx="31908">
                  <c:v>46.1875</c:v>
                </c:pt>
                <c:pt idx="31909">
                  <c:v>-7.8125</c:v>
                </c:pt>
                <c:pt idx="31910">
                  <c:v>54.1875</c:v>
                </c:pt>
                <c:pt idx="31911">
                  <c:v>39.24609375</c:v>
                </c:pt>
                <c:pt idx="31912">
                  <c:v>91.24609375</c:v>
                </c:pt>
                <c:pt idx="31913">
                  <c:v>41.24609375</c:v>
                </c:pt>
                <c:pt idx="31914">
                  <c:v>26.24609375</c:v>
                </c:pt>
                <c:pt idx="31915">
                  <c:v>99.24609375</c:v>
                </c:pt>
                <c:pt idx="31916">
                  <c:v>36.94140625</c:v>
                </c:pt>
                <c:pt idx="31917">
                  <c:v>49.94140625</c:v>
                </c:pt>
                <c:pt idx="31918">
                  <c:v>-9.05859375</c:v>
                </c:pt>
                <c:pt idx="31919">
                  <c:v>-31.05859375</c:v>
                </c:pt>
                <c:pt idx="31920">
                  <c:v>41.94140625</c:v>
                </c:pt>
                <c:pt idx="31921">
                  <c:v>-7.05859375</c:v>
                </c:pt>
                <c:pt idx="31922">
                  <c:v>19.234375</c:v>
                </c:pt>
                <c:pt idx="31923">
                  <c:v>29.234375</c:v>
                </c:pt>
                <c:pt idx="31924">
                  <c:v>148.234375</c:v>
                </c:pt>
                <c:pt idx="31925">
                  <c:v>4.234375</c:v>
                </c:pt>
                <c:pt idx="31926">
                  <c:v>8.234375</c:v>
                </c:pt>
                <c:pt idx="31927">
                  <c:v>111.234375</c:v>
                </c:pt>
                <c:pt idx="31928">
                  <c:v>109.234375</c:v>
                </c:pt>
                <c:pt idx="31929">
                  <c:v>-24.765625</c:v>
                </c:pt>
                <c:pt idx="31930">
                  <c:v>81.234375</c:v>
                </c:pt>
                <c:pt idx="31931">
                  <c:v>-37.765625</c:v>
                </c:pt>
                <c:pt idx="31932">
                  <c:v>-89.765625</c:v>
                </c:pt>
                <c:pt idx="31933">
                  <c:v>66.234375</c:v>
                </c:pt>
                <c:pt idx="31934">
                  <c:v>76.234375</c:v>
                </c:pt>
                <c:pt idx="31935">
                  <c:v>71.16796875</c:v>
                </c:pt>
                <c:pt idx="31936">
                  <c:v>33.16796875</c:v>
                </c:pt>
                <c:pt idx="31937">
                  <c:v>50.16796875</c:v>
                </c:pt>
                <c:pt idx="31938">
                  <c:v>128.16796880000001</c:v>
                </c:pt>
                <c:pt idx="31939">
                  <c:v>109.1679688</c:v>
                </c:pt>
                <c:pt idx="31940">
                  <c:v>134.16796880000001</c:v>
                </c:pt>
                <c:pt idx="31941">
                  <c:v>-27.83203125</c:v>
                </c:pt>
                <c:pt idx="31942">
                  <c:v>21.16796875</c:v>
                </c:pt>
                <c:pt idx="31943">
                  <c:v>-13.83203125</c:v>
                </c:pt>
                <c:pt idx="31944">
                  <c:v>30.16796875</c:v>
                </c:pt>
                <c:pt idx="31945">
                  <c:v>-68.87109375</c:v>
                </c:pt>
                <c:pt idx="31946">
                  <c:v>13.12890625</c:v>
                </c:pt>
                <c:pt idx="31947">
                  <c:v>8.12890625</c:v>
                </c:pt>
                <c:pt idx="31948">
                  <c:v>63.12890625</c:v>
                </c:pt>
                <c:pt idx="31949">
                  <c:v>12.12890625</c:v>
                </c:pt>
                <c:pt idx="31950">
                  <c:v>22.12890625</c:v>
                </c:pt>
                <c:pt idx="31951">
                  <c:v>15.12890625</c:v>
                </c:pt>
                <c:pt idx="31952">
                  <c:v>-37.87109375</c:v>
                </c:pt>
                <c:pt idx="31953">
                  <c:v>99.12890625</c:v>
                </c:pt>
                <c:pt idx="31954">
                  <c:v>61.12890625</c:v>
                </c:pt>
                <c:pt idx="31955">
                  <c:v>101.1289062</c:v>
                </c:pt>
                <c:pt idx="31956">
                  <c:v>80.12890625</c:v>
                </c:pt>
                <c:pt idx="31957">
                  <c:v>22.12890625</c:v>
                </c:pt>
                <c:pt idx="31958">
                  <c:v>36.12890625</c:v>
                </c:pt>
                <c:pt idx="31959">
                  <c:v>88.12890625</c:v>
                </c:pt>
                <c:pt idx="31960">
                  <c:v>10.12890625</c:v>
                </c:pt>
                <c:pt idx="31961">
                  <c:v>42.12890625</c:v>
                </c:pt>
                <c:pt idx="31962">
                  <c:v>-11.87109375</c:v>
                </c:pt>
                <c:pt idx="31963">
                  <c:v>-23.87109375</c:v>
                </c:pt>
                <c:pt idx="31964">
                  <c:v>-14.87109375</c:v>
                </c:pt>
                <c:pt idx="31965">
                  <c:v>99.12890625</c:v>
                </c:pt>
                <c:pt idx="31966">
                  <c:v>17.12890625</c:v>
                </c:pt>
                <c:pt idx="31967">
                  <c:v>41.12890625</c:v>
                </c:pt>
                <c:pt idx="31968">
                  <c:v>9.12890625</c:v>
                </c:pt>
                <c:pt idx="31969">
                  <c:v>46.12890625</c:v>
                </c:pt>
                <c:pt idx="31970">
                  <c:v>105.3398438</c:v>
                </c:pt>
                <c:pt idx="31971">
                  <c:v>10.33984375</c:v>
                </c:pt>
                <c:pt idx="31972">
                  <c:v>41.33984375</c:v>
                </c:pt>
                <c:pt idx="31973">
                  <c:v>5.33984375</c:v>
                </c:pt>
                <c:pt idx="31974">
                  <c:v>90.33984375</c:v>
                </c:pt>
                <c:pt idx="31975">
                  <c:v>-24.66015625</c:v>
                </c:pt>
                <c:pt idx="31976">
                  <c:v>-59.87109375</c:v>
                </c:pt>
                <c:pt idx="31977">
                  <c:v>25.12890625</c:v>
                </c:pt>
                <c:pt idx="31978">
                  <c:v>36.12890625</c:v>
                </c:pt>
                <c:pt idx="31979">
                  <c:v>-2.87109375</c:v>
                </c:pt>
                <c:pt idx="31980">
                  <c:v>17.12890625</c:v>
                </c:pt>
                <c:pt idx="31981">
                  <c:v>-72.87109375</c:v>
                </c:pt>
                <c:pt idx="31982">
                  <c:v>-25.8125</c:v>
                </c:pt>
                <c:pt idx="31983">
                  <c:v>108.1875</c:v>
                </c:pt>
                <c:pt idx="31984">
                  <c:v>145.1875</c:v>
                </c:pt>
                <c:pt idx="31985">
                  <c:v>7.1875</c:v>
                </c:pt>
                <c:pt idx="31986">
                  <c:v>74.1875</c:v>
                </c:pt>
                <c:pt idx="31987">
                  <c:v>53.1875</c:v>
                </c:pt>
                <c:pt idx="31988">
                  <c:v>17.1875</c:v>
                </c:pt>
                <c:pt idx="31989">
                  <c:v>32.1875</c:v>
                </c:pt>
                <c:pt idx="31990">
                  <c:v>47.24609375</c:v>
                </c:pt>
                <c:pt idx="31991">
                  <c:v>2.24609375</c:v>
                </c:pt>
                <c:pt idx="31992">
                  <c:v>115.2460938</c:v>
                </c:pt>
                <c:pt idx="31993">
                  <c:v>63.94140625</c:v>
                </c:pt>
                <c:pt idx="31994">
                  <c:v>-23.05859375</c:v>
                </c:pt>
                <c:pt idx="31995">
                  <c:v>100.9414062</c:v>
                </c:pt>
                <c:pt idx="31996">
                  <c:v>89.94140625</c:v>
                </c:pt>
                <c:pt idx="31997">
                  <c:v>82.94140625</c:v>
                </c:pt>
                <c:pt idx="31998">
                  <c:v>71.94140625</c:v>
                </c:pt>
                <c:pt idx="31999">
                  <c:v>39.94140625</c:v>
                </c:pt>
                <c:pt idx="32000">
                  <c:v>11.94140625</c:v>
                </c:pt>
                <c:pt idx="32001">
                  <c:v>-38.05859375</c:v>
                </c:pt>
                <c:pt idx="32002">
                  <c:v>85.234375</c:v>
                </c:pt>
                <c:pt idx="32003">
                  <c:v>-4.765625</c:v>
                </c:pt>
                <c:pt idx="32004">
                  <c:v>-50.765625</c:v>
                </c:pt>
                <c:pt idx="32005">
                  <c:v>36.234375</c:v>
                </c:pt>
                <c:pt idx="32006">
                  <c:v>33.234375</c:v>
                </c:pt>
                <c:pt idx="32007">
                  <c:v>9.234375</c:v>
                </c:pt>
                <c:pt idx="32008">
                  <c:v>38.234375</c:v>
                </c:pt>
                <c:pt idx="32009">
                  <c:v>9.234375</c:v>
                </c:pt>
                <c:pt idx="32010">
                  <c:v>-28.765625</c:v>
                </c:pt>
                <c:pt idx="32011">
                  <c:v>41.16796875</c:v>
                </c:pt>
                <c:pt idx="32012">
                  <c:v>19.16796875</c:v>
                </c:pt>
                <c:pt idx="32013">
                  <c:v>41.16796875</c:v>
                </c:pt>
                <c:pt idx="32014">
                  <c:v>108.1679688</c:v>
                </c:pt>
                <c:pt idx="32015">
                  <c:v>-53.83203125</c:v>
                </c:pt>
                <c:pt idx="32016">
                  <c:v>12.16796875</c:v>
                </c:pt>
                <c:pt idx="32017">
                  <c:v>119.1679688</c:v>
                </c:pt>
                <c:pt idx="32018">
                  <c:v>70.16796875</c:v>
                </c:pt>
                <c:pt idx="32019">
                  <c:v>-18.83203125</c:v>
                </c:pt>
                <c:pt idx="32020">
                  <c:v>75.12890625</c:v>
                </c:pt>
                <c:pt idx="32021">
                  <c:v>47.12890625</c:v>
                </c:pt>
                <c:pt idx="32022">
                  <c:v>65.33984375</c:v>
                </c:pt>
                <c:pt idx="32023">
                  <c:v>7.33984375</c:v>
                </c:pt>
                <c:pt idx="32024">
                  <c:v>56.33984375</c:v>
                </c:pt>
                <c:pt idx="32025">
                  <c:v>58.33984375</c:v>
                </c:pt>
                <c:pt idx="32026">
                  <c:v>-1.66015625</c:v>
                </c:pt>
                <c:pt idx="32027">
                  <c:v>65.33984375</c:v>
                </c:pt>
                <c:pt idx="32028">
                  <c:v>51.33984375</c:v>
                </c:pt>
                <c:pt idx="32029">
                  <c:v>49.33984375</c:v>
                </c:pt>
                <c:pt idx="32030">
                  <c:v>49.33984375</c:v>
                </c:pt>
                <c:pt idx="32031">
                  <c:v>29.33984375</c:v>
                </c:pt>
                <c:pt idx="32032">
                  <c:v>32.12890625</c:v>
                </c:pt>
                <c:pt idx="32033">
                  <c:v>88.12890625</c:v>
                </c:pt>
                <c:pt idx="32034">
                  <c:v>22.12890625</c:v>
                </c:pt>
                <c:pt idx="32035">
                  <c:v>-6.87109375</c:v>
                </c:pt>
                <c:pt idx="32036">
                  <c:v>-28.87109375</c:v>
                </c:pt>
                <c:pt idx="32037">
                  <c:v>-19.87109375</c:v>
                </c:pt>
                <c:pt idx="32038">
                  <c:v>-40.87109375</c:v>
                </c:pt>
                <c:pt idx="32039">
                  <c:v>66.12890625</c:v>
                </c:pt>
                <c:pt idx="32040">
                  <c:v>33.1875</c:v>
                </c:pt>
                <c:pt idx="32041">
                  <c:v>63.1875</c:v>
                </c:pt>
                <c:pt idx="32042">
                  <c:v>-10.8125</c:v>
                </c:pt>
                <c:pt idx="32043">
                  <c:v>-22.8125</c:v>
                </c:pt>
                <c:pt idx="32044">
                  <c:v>29.1875</c:v>
                </c:pt>
                <c:pt idx="32045">
                  <c:v>73.1875</c:v>
                </c:pt>
                <c:pt idx="32046">
                  <c:v>11.1875</c:v>
                </c:pt>
                <c:pt idx="32047">
                  <c:v>22.24609375</c:v>
                </c:pt>
                <c:pt idx="32048">
                  <c:v>66.24609375</c:v>
                </c:pt>
                <c:pt idx="32049">
                  <c:v>45.24609375</c:v>
                </c:pt>
                <c:pt idx="32050">
                  <c:v>-63.75390625</c:v>
                </c:pt>
                <c:pt idx="32051">
                  <c:v>98.24609375</c:v>
                </c:pt>
                <c:pt idx="32052">
                  <c:v>36.24609375</c:v>
                </c:pt>
                <c:pt idx="32053">
                  <c:v>-40.75390625</c:v>
                </c:pt>
                <c:pt idx="32054">
                  <c:v>106.2460938</c:v>
                </c:pt>
                <c:pt idx="32055">
                  <c:v>3.24609375</c:v>
                </c:pt>
                <c:pt idx="32056">
                  <c:v>-26.75390625</c:v>
                </c:pt>
                <c:pt idx="32057">
                  <c:v>80.24609375</c:v>
                </c:pt>
                <c:pt idx="32058">
                  <c:v>68.24609375</c:v>
                </c:pt>
                <c:pt idx="32059">
                  <c:v>96.24609375</c:v>
                </c:pt>
                <c:pt idx="32060">
                  <c:v>16.24609375</c:v>
                </c:pt>
                <c:pt idx="32061">
                  <c:v>-23.05859375</c:v>
                </c:pt>
                <c:pt idx="32062">
                  <c:v>52.94140625</c:v>
                </c:pt>
                <c:pt idx="32063">
                  <c:v>50.94140625</c:v>
                </c:pt>
                <c:pt idx="32064">
                  <c:v>7.94140625</c:v>
                </c:pt>
                <c:pt idx="32065">
                  <c:v>85.94140625</c:v>
                </c:pt>
                <c:pt idx="32066">
                  <c:v>6.94140625</c:v>
                </c:pt>
                <c:pt idx="32067">
                  <c:v>62.94140625</c:v>
                </c:pt>
                <c:pt idx="32068">
                  <c:v>41.94140625</c:v>
                </c:pt>
                <c:pt idx="32069">
                  <c:v>-65.05859375</c:v>
                </c:pt>
                <c:pt idx="32070">
                  <c:v>67.94140625</c:v>
                </c:pt>
                <c:pt idx="32071">
                  <c:v>-6.05859375</c:v>
                </c:pt>
                <c:pt idx="32072">
                  <c:v>97.234375</c:v>
                </c:pt>
                <c:pt idx="32073">
                  <c:v>37.234375</c:v>
                </c:pt>
                <c:pt idx="32074">
                  <c:v>62.234375</c:v>
                </c:pt>
                <c:pt idx="32075">
                  <c:v>23.234375</c:v>
                </c:pt>
                <c:pt idx="32076">
                  <c:v>19.234375</c:v>
                </c:pt>
                <c:pt idx="32077">
                  <c:v>77.234375</c:v>
                </c:pt>
                <c:pt idx="32078">
                  <c:v>-48.83203125</c:v>
                </c:pt>
                <c:pt idx="32079">
                  <c:v>5.16796875</c:v>
                </c:pt>
                <c:pt idx="32080">
                  <c:v>-9.83203125</c:v>
                </c:pt>
                <c:pt idx="32081">
                  <c:v>50.16796875</c:v>
                </c:pt>
                <c:pt idx="32082">
                  <c:v>-20.83203125</c:v>
                </c:pt>
                <c:pt idx="32083">
                  <c:v>6.16796875</c:v>
                </c:pt>
                <c:pt idx="32084">
                  <c:v>1.16796875</c:v>
                </c:pt>
                <c:pt idx="32085">
                  <c:v>29.16796875</c:v>
                </c:pt>
                <c:pt idx="32086">
                  <c:v>24.16796875</c:v>
                </c:pt>
                <c:pt idx="32087">
                  <c:v>-42.83203125</c:v>
                </c:pt>
                <c:pt idx="32088">
                  <c:v>-34.83203125</c:v>
                </c:pt>
                <c:pt idx="32089">
                  <c:v>51.16796875</c:v>
                </c:pt>
                <c:pt idx="32090">
                  <c:v>86.12890625</c:v>
                </c:pt>
                <c:pt idx="32091">
                  <c:v>28.12890625</c:v>
                </c:pt>
                <c:pt idx="32092">
                  <c:v>-52.87109375</c:v>
                </c:pt>
                <c:pt idx="32093">
                  <c:v>45.12890625</c:v>
                </c:pt>
                <c:pt idx="32094">
                  <c:v>60.12890625</c:v>
                </c:pt>
                <c:pt idx="32095">
                  <c:v>119.1289062</c:v>
                </c:pt>
                <c:pt idx="32096">
                  <c:v>38.12890625</c:v>
                </c:pt>
                <c:pt idx="32097">
                  <c:v>95.12890625</c:v>
                </c:pt>
                <c:pt idx="32098">
                  <c:v>-6.66015625</c:v>
                </c:pt>
                <c:pt idx="32099">
                  <c:v>-57.66015625</c:v>
                </c:pt>
                <c:pt idx="32100">
                  <c:v>107.3398438</c:v>
                </c:pt>
                <c:pt idx="32101">
                  <c:v>36.33984375</c:v>
                </c:pt>
                <c:pt idx="32102">
                  <c:v>46.12890625</c:v>
                </c:pt>
                <c:pt idx="32103">
                  <c:v>99.12890625</c:v>
                </c:pt>
                <c:pt idx="32104">
                  <c:v>-7.87109375</c:v>
                </c:pt>
                <c:pt idx="32105">
                  <c:v>20.12890625</c:v>
                </c:pt>
                <c:pt idx="32106">
                  <c:v>78.12890625</c:v>
                </c:pt>
                <c:pt idx="32107">
                  <c:v>131.1875</c:v>
                </c:pt>
                <c:pt idx="32108">
                  <c:v>21.1875</c:v>
                </c:pt>
                <c:pt idx="32109">
                  <c:v>51.1875</c:v>
                </c:pt>
                <c:pt idx="32110">
                  <c:v>28.1875</c:v>
                </c:pt>
                <c:pt idx="32111">
                  <c:v>21.1875</c:v>
                </c:pt>
                <c:pt idx="32112">
                  <c:v>-27.8125</c:v>
                </c:pt>
                <c:pt idx="32113">
                  <c:v>95.24609375</c:v>
                </c:pt>
                <c:pt idx="32114">
                  <c:v>-32.75390625</c:v>
                </c:pt>
                <c:pt idx="32115">
                  <c:v>54.24609375</c:v>
                </c:pt>
                <c:pt idx="32116">
                  <c:v>65.24609375</c:v>
                </c:pt>
                <c:pt idx="32117">
                  <c:v>100.2460938</c:v>
                </c:pt>
                <c:pt idx="32118">
                  <c:v>13.24609375</c:v>
                </c:pt>
                <c:pt idx="32119">
                  <c:v>77.24609375</c:v>
                </c:pt>
                <c:pt idx="32120">
                  <c:v>-83.75390625</c:v>
                </c:pt>
                <c:pt idx="32121">
                  <c:v>147.24609380000001</c:v>
                </c:pt>
                <c:pt idx="32122">
                  <c:v>25.94140625</c:v>
                </c:pt>
                <c:pt idx="32123">
                  <c:v>-5.859375E-2</c:v>
                </c:pt>
                <c:pt idx="32124">
                  <c:v>74.94140625</c:v>
                </c:pt>
                <c:pt idx="32125">
                  <c:v>28.94140625</c:v>
                </c:pt>
                <c:pt idx="32126">
                  <c:v>55.94140625</c:v>
                </c:pt>
                <c:pt idx="32127">
                  <c:v>156.94140619999999</c:v>
                </c:pt>
                <c:pt idx="32128">
                  <c:v>34.94140625</c:v>
                </c:pt>
                <c:pt idx="32129">
                  <c:v>73.94140625</c:v>
                </c:pt>
                <c:pt idx="32130">
                  <c:v>-39.05859375</c:v>
                </c:pt>
                <c:pt idx="32131">
                  <c:v>107.9414062</c:v>
                </c:pt>
                <c:pt idx="32132">
                  <c:v>61.94140625</c:v>
                </c:pt>
                <c:pt idx="32133">
                  <c:v>133.94140619999999</c:v>
                </c:pt>
                <c:pt idx="32134">
                  <c:v>70.234375</c:v>
                </c:pt>
                <c:pt idx="32135">
                  <c:v>59.234375</c:v>
                </c:pt>
                <c:pt idx="32136">
                  <c:v>76.234375</c:v>
                </c:pt>
                <c:pt idx="32137">
                  <c:v>25.234375</c:v>
                </c:pt>
                <c:pt idx="32138">
                  <c:v>-41.765625</c:v>
                </c:pt>
                <c:pt idx="32139">
                  <c:v>17.234375</c:v>
                </c:pt>
                <c:pt idx="32140">
                  <c:v>24.234375</c:v>
                </c:pt>
                <c:pt idx="32141">
                  <c:v>10.234375</c:v>
                </c:pt>
                <c:pt idx="32142">
                  <c:v>79.234375</c:v>
                </c:pt>
                <c:pt idx="32143">
                  <c:v>64.234375</c:v>
                </c:pt>
                <c:pt idx="32144">
                  <c:v>-54.765625</c:v>
                </c:pt>
                <c:pt idx="32145">
                  <c:v>-22.765625</c:v>
                </c:pt>
                <c:pt idx="32146">
                  <c:v>74.16796875</c:v>
                </c:pt>
                <c:pt idx="32147">
                  <c:v>7.16796875</c:v>
                </c:pt>
                <c:pt idx="32148">
                  <c:v>-10.83203125</c:v>
                </c:pt>
                <c:pt idx="32149">
                  <c:v>-2.83203125</c:v>
                </c:pt>
                <c:pt idx="32150">
                  <c:v>-6.83203125</c:v>
                </c:pt>
                <c:pt idx="32151">
                  <c:v>-9.83203125</c:v>
                </c:pt>
                <c:pt idx="32152">
                  <c:v>10.16796875</c:v>
                </c:pt>
                <c:pt idx="32153">
                  <c:v>45.12890625</c:v>
                </c:pt>
                <c:pt idx="32154">
                  <c:v>51.12890625</c:v>
                </c:pt>
                <c:pt idx="32155">
                  <c:v>3.12890625</c:v>
                </c:pt>
                <c:pt idx="32156">
                  <c:v>-89.87109375</c:v>
                </c:pt>
                <c:pt idx="32157">
                  <c:v>-16.87109375</c:v>
                </c:pt>
                <c:pt idx="32158">
                  <c:v>-15.87109375</c:v>
                </c:pt>
                <c:pt idx="32159">
                  <c:v>35.12890625</c:v>
                </c:pt>
                <c:pt idx="32160">
                  <c:v>-12.66015625</c:v>
                </c:pt>
                <c:pt idx="32161">
                  <c:v>109.3398438</c:v>
                </c:pt>
                <c:pt idx="32162">
                  <c:v>-26.66015625</c:v>
                </c:pt>
                <c:pt idx="32163">
                  <c:v>39.33984375</c:v>
                </c:pt>
                <c:pt idx="32164">
                  <c:v>14.33984375</c:v>
                </c:pt>
                <c:pt idx="32165">
                  <c:v>80.33984375</c:v>
                </c:pt>
                <c:pt idx="32166">
                  <c:v>49.33984375</c:v>
                </c:pt>
                <c:pt idx="32167">
                  <c:v>-66.66015625</c:v>
                </c:pt>
                <c:pt idx="32168">
                  <c:v>50.33984375</c:v>
                </c:pt>
                <c:pt idx="32169">
                  <c:v>73.33984375</c:v>
                </c:pt>
                <c:pt idx="32170">
                  <c:v>2.33984375</c:v>
                </c:pt>
                <c:pt idx="32171">
                  <c:v>-33.87109375</c:v>
                </c:pt>
                <c:pt idx="32172">
                  <c:v>76.12890625</c:v>
                </c:pt>
                <c:pt idx="32173">
                  <c:v>4.12890625</c:v>
                </c:pt>
                <c:pt idx="32174">
                  <c:v>49.1875</c:v>
                </c:pt>
                <c:pt idx="32175">
                  <c:v>65.1875</c:v>
                </c:pt>
                <c:pt idx="32176">
                  <c:v>68.1875</c:v>
                </c:pt>
                <c:pt idx="32177">
                  <c:v>60.1875</c:v>
                </c:pt>
                <c:pt idx="32178">
                  <c:v>108.1875</c:v>
                </c:pt>
                <c:pt idx="32179">
                  <c:v>56.1875</c:v>
                </c:pt>
                <c:pt idx="32180">
                  <c:v>-5.8125</c:v>
                </c:pt>
                <c:pt idx="32181">
                  <c:v>-17.8125</c:v>
                </c:pt>
                <c:pt idx="32182">
                  <c:v>-3.8125</c:v>
                </c:pt>
                <c:pt idx="32183">
                  <c:v>41.1875</c:v>
                </c:pt>
                <c:pt idx="32184">
                  <c:v>46.1875</c:v>
                </c:pt>
                <c:pt idx="32185">
                  <c:v>-17.8125</c:v>
                </c:pt>
                <c:pt idx="32186">
                  <c:v>4.1875</c:v>
                </c:pt>
                <c:pt idx="32187">
                  <c:v>-10.8125</c:v>
                </c:pt>
                <c:pt idx="32188">
                  <c:v>82.1875</c:v>
                </c:pt>
                <c:pt idx="32189">
                  <c:v>30.1875</c:v>
                </c:pt>
                <c:pt idx="32190">
                  <c:v>-90.8125</c:v>
                </c:pt>
                <c:pt idx="32191">
                  <c:v>103.2460938</c:v>
                </c:pt>
                <c:pt idx="32192">
                  <c:v>-51.75390625</c:v>
                </c:pt>
                <c:pt idx="32193">
                  <c:v>18.24609375</c:v>
                </c:pt>
                <c:pt idx="32194">
                  <c:v>119.2460938</c:v>
                </c:pt>
                <c:pt idx="32195">
                  <c:v>107.2460938</c:v>
                </c:pt>
                <c:pt idx="32196">
                  <c:v>-23.75390625</c:v>
                </c:pt>
                <c:pt idx="32197">
                  <c:v>100.2460938</c:v>
                </c:pt>
                <c:pt idx="32198">
                  <c:v>-3.75390625</c:v>
                </c:pt>
                <c:pt idx="32199">
                  <c:v>4.24609375</c:v>
                </c:pt>
                <c:pt idx="32200">
                  <c:v>106.2460938</c:v>
                </c:pt>
                <c:pt idx="32201">
                  <c:v>13.24609375</c:v>
                </c:pt>
                <c:pt idx="32202">
                  <c:v>15.94140625</c:v>
                </c:pt>
                <c:pt idx="32203">
                  <c:v>123.9414062</c:v>
                </c:pt>
                <c:pt idx="32204">
                  <c:v>32.94140625</c:v>
                </c:pt>
                <c:pt idx="32205">
                  <c:v>16.94140625</c:v>
                </c:pt>
                <c:pt idx="32206">
                  <c:v>46.94140625</c:v>
                </c:pt>
                <c:pt idx="32207">
                  <c:v>52.94140625</c:v>
                </c:pt>
                <c:pt idx="32208">
                  <c:v>-19.05859375</c:v>
                </c:pt>
                <c:pt idx="32209">
                  <c:v>69.94140625</c:v>
                </c:pt>
                <c:pt idx="32210">
                  <c:v>22.94140625</c:v>
                </c:pt>
                <c:pt idx="32211">
                  <c:v>27.94140625</c:v>
                </c:pt>
                <c:pt idx="32212">
                  <c:v>-5.859375E-2</c:v>
                </c:pt>
                <c:pt idx="32213">
                  <c:v>1.94140625</c:v>
                </c:pt>
                <c:pt idx="32214">
                  <c:v>28.234375</c:v>
                </c:pt>
                <c:pt idx="32215">
                  <c:v>42.234375</c:v>
                </c:pt>
                <c:pt idx="32216">
                  <c:v>15.234375</c:v>
                </c:pt>
                <c:pt idx="32217">
                  <c:v>29.234375</c:v>
                </c:pt>
                <c:pt idx="32218">
                  <c:v>-40.765625</c:v>
                </c:pt>
                <c:pt idx="32219">
                  <c:v>48.234375</c:v>
                </c:pt>
                <c:pt idx="32220">
                  <c:v>19.234375</c:v>
                </c:pt>
                <c:pt idx="32221">
                  <c:v>8.234375</c:v>
                </c:pt>
                <c:pt idx="32222">
                  <c:v>36.234375</c:v>
                </c:pt>
                <c:pt idx="32223">
                  <c:v>89.16796875</c:v>
                </c:pt>
                <c:pt idx="32224">
                  <c:v>-6.83203125</c:v>
                </c:pt>
                <c:pt idx="32225">
                  <c:v>-11.83203125</c:v>
                </c:pt>
                <c:pt idx="32226">
                  <c:v>-54.83203125</c:v>
                </c:pt>
                <c:pt idx="32227">
                  <c:v>74.16796875</c:v>
                </c:pt>
                <c:pt idx="32228">
                  <c:v>66.16796875</c:v>
                </c:pt>
                <c:pt idx="32229">
                  <c:v>-40.83203125</c:v>
                </c:pt>
                <c:pt idx="32230">
                  <c:v>39.16796875</c:v>
                </c:pt>
                <c:pt idx="32231">
                  <c:v>-23.83203125</c:v>
                </c:pt>
                <c:pt idx="32232">
                  <c:v>-72.83203125</c:v>
                </c:pt>
                <c:pt idx="32233">
                  <c:v>1.16796875</c:v>
                </c:pt>
                <c:pt idx="32234">
                  <c:v>5.16796875</c:v>
                </c:pt>
                <c:pt idx="32235">
                  <c:v>86.16796875</c:v>
                </c:pt>
                <c:pt idx="32236">
                  <c:v>31.16796875</c:v>
                </c:pt>
                <c:pt idx="32237">
                  <c:v>-11.83203125</c:v>
                </c:pt>
                <c:pt idx="32238">
                  <c:v>122.1289062</c:v>
                </c:pt>
                <c:pt idx="32239">
                  <c:v>-28.87109375</c:v>
                </c:pt>
                <c:pt idx="32240">
                  <c:v>-3.87109375</c:v>
                </c:pt>
                <c:pt idx="32241">
                  <c:v>-21.87109375</c:v>
                </c:pt>
                <c:pt idx="32242">
                  <c:v>-24.87109375</c:v>
                </c:pt>
                <c:pt idx="32243">
                  <c:v>37.12890625</c:v>
                </c:pt>
                <c:pt idx="32244">
                  <c:v>-58.87109375</c:v>
                </c:pt>
                <c:pt idx="32245">
                  <c:v>-50.87109375</c:v>
                </c:pt>
                <c:pt idx="32246">
                  <c:v>54.12890625</c:v>
                </c:pt>
                <c:pt idx="32247">
                  <c:v>47.12890625</c:v>
                </c:pt>
                <c:pt idx="32248">
                  <c:v>42.12890625</c:v>
                </c:pt>
                <c:pt idx="32249">
                  <c:v>104.1289062</c:v>
                </c:pt>
                <c:pt idx="32250">
                  <c:v>68.33984375</c:v>
                </c:pt>
                <c:pt idx="32251">
                  <c:v>31.33984375</c:v>
                </c:pt>
                <c:pt idx="32252">
                  <c:v>-14.87109375</c:v>
                </c:pt>
                <c:pt idx="32253">
                  <c:v>-38.87109375</c:v>
                </c:pt>
                <c:pt idx="32254">
                  <c:v>39.12890625</c:v>
                </c:pt>
                <c:pt idx="32255">
                  <c:v>68.12890625</c:v>
                </c:pt>
                <c:pt idx="32256">
                  <c:v>4.1875</c:v>
                </c:pt>
                <c:pt idx="32257">
                  <c:v>93.1875</c:v>
                </c:pt>
                <c:pt idx="32258">
                  <c:v>39.1875</c:v>
                </c:pt>
                <c:pt idx="32259">
                  <c:v>92.1875</c:v>
                </c:pt>
                <c:pt idx="32260">
                  <c:v>26.1875</c:v>
                </c:pt>
                <c:pt idx="32261">
                  <c:v>29.1875</c:v>
                </c:pt>
                <c:pt idx="32262">
                  <c:v>-16.8125</c:v>
                </c:pt>
                <c:pt idx="32263">
                  <c:v>90.1875</c:v>
                </c:pt>
                <c:pt idx="32264">
                  <c:v>67.1875</c:v>
                </c:pt>
                <c:pt idx="32265">
                  <c:v>-12.8125</c:v>
                </c:pt>
                <c:pt idx="32266">
                  <c:v>-39.8125</c:v>
                </c:pt>
                <c:pt idx="32267">
                  <c:v>72.1875</c:v>
                </c:pt>
                <c:pt idx="32268">
                  <c:v>58.1875</c:v>
                </c:pt>
                <c:pt idx="32269">
                  <c:v>67.1875</c:v>
                </c:pt>
                <c:pt idx="32270">
                  <c:v>1.1875</c:v>
                </c:pt>
                <c:pt idx="32271">
                  <c:v>31.1875</c:v>
                </c:pt>
                <c:pt idx="32272">
                  <c:v>30.1875</c:v>
                </c:pt>
                <c:pt idx="32273">
                  <c:v>-32.8125</c:v>
                </c:pt>
                <c:pt idx="32274">
                  <c:v>-7.8125</c:v>
                </c:pt>
                <c:pt idx="32275">
                  <c:v>19.24609375</c:v>
                </c:pt>
                <c:pt idx="32276">
                  <c:v>82.24609375</c:v>
                </c:pt>
                <c:pt idx="32277">
                  <c:v>-28.75390625</c:v>
                </c:pt>
                <c:pt idx="32278">
                  <c:v>148.24609380000001</c:v>
                </c:pt>
                <c:pt idx="32279">
                  <c:v>79.24609375</c:v>
                </c:pt>
                <c:pt idx="32280">
                  <c:v>135.24609380000001</c:v>
                </c:pt>
                <c:pt idx="32281">
                  <c:v>2.24609375</c:v>
                </c:pt>
                <c:pt idx="32282">
                  <c:v>22.24609375</c:v>
                </c:pt>
                <c:pt idx="32283">
                  <c:v>123.2460938</c:v>
                </c:pt>
                <c:pt idx="32284">
                  <c:v>18.24609375</c:v>
                </c:pt>
                <c:pt idx="32285">
                  <c:v>-40.75390625</c:v>
                </c:pt>
                <c:pt idx="32286">
                  <c:v>49.94140625</c:v>
                </c:pt>
                <c:pt idx="32287">
                  <c:v>-51.05859375</c:v>
                </c:pt>
                <c:pt idx="32288">
                  <c:v>0.94140625</c:v>
                </c:pt>
                <c:pt idx="32289">
                  <c:v>-49.05859375</c:v>
                </c:pt>
                <c:pt idx="32290">
                  <c:v>30.94140625</c:v>
                </c:pt>
                <c:pt idx="32291">
                  <c:v>-81.05859375</c:v>
                </c:pt>
                <c:pt idx="32292">
                  <c:v>0.94140625</c:v>
                </c:pt>
                <c:pt idx="32293">
                  <c:v>-11.05859375</c:v>
                </c:pt>
                <c:pt idx="32294">
                  <c:v>13.234375</c:v>
                </c:pt>
                <c:pt idx="32295">
                  <c:v>43.234375</c:v>
                </c:pt>
                <c:pt idx="32296">
                  <c:v>69.234375</c:v>
                </c:pt>
                <c:pt idx="32297">
                  <c:v>-25.83203125</c:v>
                </c:pt>
                <c:pt idx="32298">
                  <c:v>20.16796875</c:v>
                </c:pt>
                <c:pt idx="32299">
                  <c:v>44.16796875</c:v>
                </c:pt>
                <c:pt idx="32300">
                  <c:v>51.16796875</c:v>
                </c:pt>
                <c:pt idx="32301">
                  <c:v>18.16796875</c:v>
                </c:pt>
                <c:pt idx="32302">
                  <c:v>29.16796875</c:v>
                </c:pt>
                <c:pt idx="32303">
                  <c:v>17.16796875</c:v>
                </c:pt>
                <c:pt idx="32304">
                  <c:v>-86.83203125</c:v>
                </c:pt>
                <c:pt idx="32305">
                  <c:v>42.16796875</c:v>
                </c:pt>
                <c:pt idx="32306">
                  <c:v>59.16796875</c:v>
                </c:pt>
                <c:pt idx="32307">
                  <c:v>38.16796875</c:v>
                </c:pt>
                <c:pt idx="32308">
                  <c:v>-22.83203125</c:v>
                </c:pt>
                <c:pt idx="32309">
                  <c:v>-12.87109375</c:v>
                </c:pt>
                <c:pt idx="32310">
                  <c:v>54.12890625</c:v>
                </c:pt>
                <c:pt idx="32311">
                  <c:v>50.12890625</c:v>
                </c:pt>
                <c:pt idx="32312">
                  <c:v>-34.87109375</c:v>
                </c:pt>
                <c:pt idx="32313">
                  <c:v>8.12890625</c:v>
                </c:pt>
                <c:pt idx="32314">
                  <c:v>32.33984375</c:v>
                </c:pt>
                <c:pt idx="32315">
                  <c:v>12.33984375</c:v>
                </c:pt>
                <c:pt idx="32316">
                  <c:v>-23.66015625</c:v>
                </c:pt>
                <c:pt idx="32317">
                  <c:v>34.33984375</c:v>
                </c:pt>
                <c:pt idx="32318">
                  <c:v>22.12890625</c:v>
                </c:pt>
                <c:pt idx="32319">
                  <c:v>99.12890625</c:v>
                </c:pt>
                <c:pt idx="32320">
                  <c:v>0.12890625</c:v>
                </c:pt>
                <c:pt idx="32321">
                  <c:v>92.12890625</c:v>
                </c:pt>
                <c:pt idx="32322">
                  <c:v>-30.87109375</c:v>
                </c:pt>
                <c:pt idx="32323">
                  <c:v>-6.87109375</c:v>
                </c:pt>
                <c:pt idx="32324">
                  <c:v>-3.87109375</c:v>
                </c:pt>
                <c:pt idx="32325">
                  <c:v>8.12890625</c:v>
                </c:pt>
                <c:pt idx="32326">
                  <c:v>9.1875</c:v>
                </c:pt>
                <c:pt idx="32327">
                  <c:v>24.1875</c:v>
                </c:pt>
                <c:pt idx="32328">
                  <c:v>97.1875</c:v>
                </c:pt>
                <c:pt idx="32329">
                  <c:v>48.1875</c:v>
                </c:pt>
                <c:pt idx="32330">
                  <c:v>61.1875</c:v>
                </c:pt>
                <c:pt idx="32331">
                  <c:v>-46.8125</c:v>
                </c:pt>
                <c:pt idx="32332">
                  <c:v>37.1875</c:v>
                </c:pt>
                <c:pt idx="32333">
                  <c:v>-30.8125</c:v>
                </c:pt>
                <c:pt idx="32334">
                  <c:v>31.1875</c:v>
                </c:pt>
                <c:pt idx="32335">
                  <c:v>60.1875</c:v>
                </c:pt>
                <c:pt idx="32336">
                  <c:v>66.1875</c:v>
                </c:pt>
                <c:pt idx="32337">
                  <c:v>8.1875</c:v>
                </c:pt>
                <c:pt idx="32338">
                  <c:v>29.1875</c:v>
                </c:pt>
                <c:pt idx="32339">
                  <c:v>48.1875</c:v>
                </c:pt>
                <c:pt idx="32340">
                  <c:v>91.1875</c:v>
                </c:pt>
                <c:pt idx="32341">
                  <c:v>11.1875</c:v>
                </c:pt>
                <c:pt idx="32342">
                  <c:v>87.1875</c:v>
                </c:pt>
                <c:pt idx="32343">
                  <c:v>37.1875</c:v>
                </c:pt>
                <c:pt idx="32344">
                  <c:v>29.24609375</c:v>
                </c:pt>
                <c:pt idx="32345">
                  <c:v>-17.75390625</c:v>
                </c:pt>
                <c:pt idx="32346">
                  <c:v>51.24609375</c:v>
                </c:pt>
                <c:pt idx="32347">
                  <c:v>32.24609375</c:v>
                </c:pt>
                <c:pt idx="32348">
                  <c:v>-33.05859375</c:v>
                </c:pt>
                <c:pt idx="32349">
                  <c:v>50.94140625</c:v>
                </c:pt>
                <c:pt idx="32350">
                  <c:v>55.94140625</c:v>
                </c:pt>
                <c:pt idx="32351">
                  <c:v>-27.05859375</c:v>
                </c:pt>
                <c:pt idx="32352">
                  <c:v>11.94140625</c:v>
                </c:pt>
                <c:pt idx="32353">
                  <c:v>29.94140625</c:v>
                </c:pt>
                <c:pt idx="32354">
                  <c:v>-31.05859375</c:v>
                </c:pt>
                <c:pt idx="32355">
                  <c:v>36.94140625</c:v>
                </c:pt>
                <c:pt idx="32356">
                  <c:v>-11.05859375</c:v>
                </c:pt>
                <c:pt idx="32357">
                  <c:v>65.94140625</c:v>
                </c:pt>
                <c:pt idx="32358">
                  <c:v>75.234375</c:v>
                </c:pt>
                <c:pt idx="32359">
                  <c:v>14.234375</c:v>
                </c:pt>
                <c:pt idx="32360">
                  <c:v>14.234375</c:v>
                </c:pt>
                <c:pt idx="32361">
                  <c:v>17.234375</c:v>
                </c:pt>
                <c:pt idx="32362">
                  <c:v>-15.765625</c:v>
                </c:pt>
                <c:pt idx="32363">
                  <c:v>-10.765625</c:v>
                </c:pt>
                <c:pt idx="32364">
                  <c:v>46.234375</c:v>
                </c:pt>
                <c:pt idx="32365">
                  <c:v>33.234375</c:v>
                </c:pt>
                <c:pt idx="32366">
                  <c:v>-49.765625</c:v>
                </c:pt>
                <c:pt idx="32367">
                  <c:v>-12.765625</c:v>
                </c:pt>
                <c:pt idx="32368">
                  <c:v>105.234375</c:v>
                </c:pt>
                <c:pt idx="32369">
                  <c:v>10.234375</c:v>
                </c:pt>
                <c:pt idx="32370">
                  <c:v>6.234375</c:v>
                </c:pt>
                <c:pt idx="32371">
                  <c:v>-11.83203125</c:v>
                </c:pt>
                <c:pt idx="32372">
                  <c:v>-8.83203125</c:v>
                </c:pt>
                <c:pt idx="32373">
                  <c:v>77.16796875</c:v>
                </c:pt>
                <c:pt idx="32374">
                  <c:v>-0.83203125</c:v>
                </c:pt>
                <c:pt idx="32375">
                  <c:v>45.16796875</c:v>
                </c:pt>
                <c:pt idx="32376">
                  <c:v>89.16796875</c:v>
                </c:pt>
                <c:pt idx="32377">
                  <c:v>6.16796875</c:v>
                </c:pt>
                <c:pt idx="32378">
                  <c:v>-7.83203125</c:v>
                </c:pt>
                <c:pt idx="32379">
                  <c:v>61.16796875</c:v>
                </c:pt>
                <c:pt idx="32380">
                  <c:v>-29.87109375</c:v>
                </c:pt>
                <c:pt idx="32381">
                  <c:v>-2.87109375</c:v>
                </c:pt>
                <c:pt idx="32382">
                  <c:v>49.12890625</c:v>
                </c:pt>
                <c:pt idx="32383">
                  <c:v>17.12890625</c:v>
                </c:pt>
                <c:pt idx="32384">
                  <c:v>57.12890625</c:v>
                </c:pt>
                <c:pt idx="32385">
                  <c:v>81.12890625</c:v>
                </c:pt>
                <c:pt idx="32386">
                  <c:v>-49.66015625</c:v>
                </c:pt>
                <c:pt idx="32387">
                  <c:v>-22.66015625</c:v>
                </c:pt>
                <c:pt idx="32388">
                  <c:v>-25.66015625</c:v>
                </c:pt>
                <c:pt idx="32389">
                  <c:v>38.33984375</c:v>
                </c:pt>
                <c:pt idx="32390">
                  <c:v>-23.66015625</c:v>
                </c:pt>
                <c:pt idx="32391">
                  <c:v>36.33984375</c:v>
                </c:pt>
                <c:pt idx="32392">
                  <c:v>-13.66015625</c:v>
                </c:pt>
                <c:pt idx="32393">
                  <c:v>43.33984375</c:v>
                </c:pt>
                <c:pt idx="32394">
                  <c:v>-14.66015625</c:v>
                </c:pt>
                <c:pt idx="32395">
                  <c:v>-74.87109375</c:v>
                </c:pt>
                <c:pt idx="32396">
                  <c:v>10.12890625</c:v>
                </c:pt>
                <c:pt idx="32397">
                  <c:v>126.1289062</c:v>
                </c:pt>
                <c:pt idx="32398">
                  <c:v>106.1289062</c:v>
                </c:pt>
                <c:pt idx="32399">
                  <c:v>32.12890625</c:v>
                </c:pt>
                <c:pt idx="32400">
                  <c:v>-0.87109375</c:v>
                </c:pt>
                <c:pt idx="32401">
                  <c:v>6.12890625</c:v>
                </c:pt>
                <c:pt idx="32402">
                  <c:v>70.12890625</c:v>
                </c:pt>
                <c:pt idx="32403">
                  <c:v>12.12890625</c:v>
                </c:pt>
                <c:pt idx="32404">
                  <c:v>27.12890625</c:v>
                </c:pt>
                <c:pt idx="32405">
                  <c:v>23.12890625</c:v>
                </c:pt>
                <c:pt idx="32406">
                  <c:v>49.12890625</c:v>
                </c:pt>
                <c:pt idx="32407">
                  <c:v>43.12890625</c:v>
                </c:pt>
                <c:pt idx="32408">
                  <c:v>76.12890625</c:v>
                </c:pt>
                <c:pt idx="32409">
                  <c:v>49.1875</c:v>
                </c:pt>
                <c:pt idx="32410">
                  <c:v>131.1875</c:v>
                </c:pt>
                <c:pt idx="32411">
                  <c:v>36.1875</c:v>
                </c:pt>
                <c:pt idx="32412">
                  <c:v>54.1875</c:v>
                </c:pt>
                <c:pt idx="32413">
                  <c:v>18.1875</c:v>
                </c:pt>
                <c:pt idx="32414">
                  <c:v>-30.8125</c:v>
                </c:pt>
                <c:pt idx="32415">
                  <c:v>56.1875</c:v>
                </c:pt>
                <c:pt idx="32416">
                  <c:v>28.1875</c:v>
                </c:pt>
                <c:pt idx="32417">
                  <c:v>74.1875</c:v>
                </c:pt>
                <c:pt idx="32418">
                  <c:v>5.1875</c:v>
                </c:pt>
                <c:pt idx="32419">
                  <c:v>-31.75390625</c:v>
                </c:pt>
                <c:pt idx="32420">
                  <c:v>94.24609375</c:v>
                </c:pt>
                <c:pt idx="32421">
                  <c:v>89.24609375</c:v>
                </c:pt>
                <c:pt idx="32422">
                  <c:v>71.24609375</c:v>
                </c:pt>
                <c:pt idx="32423">
                  <c:v>18.24609375</c:v>
                </c:pt>
                <c:pt idx="32424">
                  <c:v>10.24609375</c:v>
                </c:pt>
                <c:pt idx="32425">
                  <c:v>33.24609375</c:v>
                </c:pt>
                <c:pt idx="32426">
                  <c:v>33.24609375</c:v>
                </c:pt>
                <c:pt idx="32427">
                  <c:v>22.24609375</c:v>
                </c:pt>
                <c:pt idx="32428">
                  <c:v>40.24609375</c:v>
                </c:pt>
                <c:pt idx="32429">
                  <c:v>39.24609375</c:v>
                </c:pt>
                <c:pt idx="32430">
                  <c:v>-10.05859375</c:v>
                </c:pt>
                <c:pt idx="32431">
                  <c:v>6.94140625</c:v>
                </c:pt>
                <c:pt idx="32432">
                  <c:v>-5.859375E-2</c:v>
                </c:pt>
                <c:pt idx="32433">
                  <c:v>40.94140625</c:v>
                </c:pt>
                <c:pt idx="32434">
                  <c:v>34.94140625</c:v>
                </c:pt>
                <c:pt idx="32435">
                  <c:v>-22.05859375</c:v>
                </c:pt>
                <c:pt idx="32436">
                  <c:v>133.94140619999999</c:v>
                </c:pt>
                <c:pt idx="32437">
                  <c:v>67.94140625</c:v>
                </c:pt>
                <c:pt idx="32438">
                  <c:v>74.94140625</c:v>
                </c:pt>
                <c:pt idx="32439">
                  <c:v>13.94140625</c:v>
                </c:pt>
                <c:pt idx="32440">
                  <c:v>43.234375</c:v>
                </c:pt>
                <c:pt idx="32441">
                  <c:v>-9.765625</c:v>
                </c:pt>
                <c:pt idx="32442">
                  <c:v>9.234375</c:v>
                </c:pt>
                <c:pt idx="32443">
                  <c:v>7.234375</c:v>
                </c:pt>
                <c:pt idx="32444">
                  <c:v>6.234375</c:v>
                </c:pt>
                <c:pt idx="32445">
                  <c:v>-13.765625</c:v>
                </c:pt>
                <c:pt idx="32446">
                  <c:v>32.16796875</c:v>
                </c:pt>
                <c:pt idx="32447">
                  <c:v>1.16796875</c:v>
                </c:pt>
                <c:pt idx="32448">
                  <c:v>-17.83203125</c:v>
                </c:pt>
                <c:pt idx="32449">
                  <c:v>6.16796875</c:v>
                </c:pt>
                <c:pt idx="32450">
                  <c:v>93.16796875</c:v>
                </c:pt>
                <c:pt idx="32451">
                  <c:v>47.16796875</c:v>
                </c:pt>
                <c:pt idx="32452">
                  <c:v>13.16796875</c:v>
                </c:pt>
                <c:pt idx="32453">
                  <c:v>16.16796875</c:v>
                </c:pt>
                <c:pt idx="32454">
                  <c:v>6.12890625</c:v>
                </c:pt>
                <c:pt idx="32455">
                  <c:v>-42.87109375</c:v>
                </c:pt>
                <c:pt idx="32456">
                  <c:v>-8.87109375</c:v>
                </c:pt>
                <c:pt idx="32457">
                  <c:v>-9.87109375</c:v>
                </c:pt>
                <c:pt idx="32458">
                  <c:v>-9.87109375</c:v>
                </c:pt>
                <c:pt idx="32459">
                  <c:v>10.12890625</c:v>
                </c:pt>
                <c:pt idx="32460">
                  <c:v>58.33984375</c:v>
                </c:pt>
                <c:pt idx="32461">
                  <c:v>25.33984375</c:v>
                </c:pt>
                <c:pt idx="32462">
                  <c:v>101.3398438</c:v>
                </c:pt>
                <c:pt idx="32463">
                  <c:v>75.33984375</c:v>
                </c:pt>
                <c:pt idx="32464">
                  <c:v>59.33984375</c:v>
                </c:pt>
                <c:pt idx="32465">
                  <c:v>-11.66015625</c:v>
                </c:pt>
                <c:pt idx="32466">
                  <c:v>-16.66015625</c:v>
                </c:pt>
                <c:pt idx="32467">
                  <c:v>16.12890625</c:v>
                </c:pt>
                <c:pt idx="32468">
                  <c:v>19.12890625</c:v>
                </c:pt>
                <c:pt idx="32469">
                  <c:v>-1.87109375</c:v>
                </c:pt>
                <c:pt idx="32470">
                  <c:v>13.12890625</c:v>
                </c:pt>
                <c:pt idx="32471">
                  <c:v>64.12890625</c:v>
                </c:pt>
                <c:pt idx="32472">
                  <c:v>73.12890625</c:v>
                </c:pt>
                <c:pt idx="32473">
                  <c:v>-19.87109375</c:v>
                </c:pt>
                <c:pt idx="32474">
                  <c:v>-23.87109375</c:v>
                </c:pt>
                <c:pt idx="32475">
                  <c:v>17.12890625</c:v>
                </c:pt>
                <c:pt idx="32476">
                  <c:v>-74.8125</c:v>
                </c:pt>
                <c:pt idx="32477">
                  <c:v>-3.8125</c:v>
                </c:pt>
                <c:pt idx="32478">
                  <c:v>103.1875</c:v>
                </c:pt>
                <c:pt idx="32479">
                  <c:v>-39.8125</c:v>
                </c:pt>
                <c:pt idx="32480">
                  <c:v>140.1875</c:v>
                </c:pt>
                <c:pt idx="32481">
                  <c:v>97.1875</c:v>
                </c:pt>
                <c:pt idx="32482">
                  <c:v>-1.8125</c:v>
                </c:pt>
                <c:pt idx="32483">
                  <c:v>13.1875</c:v>
                </c:pt>
                <c:pt idx="32484">
                  <c:v>12.1875</c:v>
                </c:pt>
                <c:pt idx="32485">
                  <c:v>-28.8125</c:v>
                </c:pt>
                <c:pt idx="32486">
                  <c:v>-22.75390625</c:v>
                </c:pt>
                <c:pt idx="32487">
                  <c:v>27.24609375</c:v>
                </c:pt>
                <c:pt idx="32488">
                  <c:v>18.24609375</c:v>
                </c:pt>
                <c:pt idx="32489">
                  <c:v>72.24609375</c:v>
                </c:pt>
                <c:pt idx="32490">
                  <c:v>83.24609375</c:v>
                </c:pt>
                <c:pt idx="32491">
                  <c:v>64.24609375</c:v>
                </c:pt>
                <c:pt idx="32492">
                  <c:v>36.24609375</c:v>
                </c:pt>
                <c:pt idx="32493">
                  <c:v>0.24609375</c:v>
                </c:pt>
                <c:pt idx="32494">
                  <c:v>4.24609375</c:v>
                </c:pt>
                <c:pt idx="32495">
                  <c:v>-0.75390625</c:v>
                </c:pt>
                <c:pt idx="32496">
                  <c:v>88.94140625</c:v>
                </c:pt>
                <c:pt idx="32497">
                  <c:v>131.94140619999999</c:v>
                </c:pt>
                <c:pt idx="32498">
                  <c:v>34.94140625</c:v>
                </c:pt>
                <c:pt idx="32499">
                  <c:v>59.94140625</c:v>
                </c:pt>
                <c:pt idx="32500">
                  <c:v>32.94140625</c:v>
                </c:pt>
                <c:pt idx="32501">
                  <c:v>31.94140625</c:v>
                </c:pt>
                <c:pt idx="32502">
                  <c:v>2.234375</c:v>
                </c:pt>
                <c:pt idx="32503">
                  <c:v>137.234375</c:v>
                </c:pt>
                <c:pt idx="32504">
                  <c:v>28.234375</c:v>
                </c:pt>
                <c:pt idx="32505">
                  <c:v>74.234375</c:v>
                </c:pt>
                <c:pt idx="32506">
                  <c:v>29.234375</c:v>
                </c:pt>
                <c:pt idx="32507">
                  <c:v>32.234375</c:v>
                </c:pt>
                <c:pt idx="32508">
                  <c:v>69.234375</c:v>
                </c:pt>
                <c:pt idx="32509">
                  <c:v>5.16796875</c:v>
                </c:pt>
                <c:pt idx="32510">
                  <c:v>28.16796875</c:v>
                </c:pt>
                <c:pt idx="32511">
                  <c:v>98.16796875</c:v>
                </c:pt>
                <c:pt idx="32512">
                  <c:v>55.16796875</c:v>
                </c:pt>
                <c:pt idx="32513">
                  <c:v>21.16796875</c:v>
                </c:pt>
                <c:pt idx="32514">
                  <c:v>66.16796875</c:v>
                </c:pt>
                <c:pt idx="32515">
                  <c:v>-24.83203125</c:v>
                </c:pt>
                <c:pt idx="32516">
                  <c:v>-52.83203125</c:v>
                </c:pt>
                <c:pt idx="32517">
                  <c:v>47.12890625</c:v>
                </c:pt>
                <c:pt idx="32518">
                  <c:v>121.1289062</c:v>
                </c:pt>
                <c:pt idx="32519">
                  <c:v>14.12890625</c:v>
                </c:pt>
                <c:pt idx="32520">
                  <c:v>80.12890625</c:v>
                </c:pt>
                <c:pt idx="32521">
                  <c:v>54.12890625</c:v>
                </c:pt>
                <c:pt idx="32522">
                  <c:v>-1.87109375</c:v>
                </c:pt>
                <c:pt idx="32523">
                  <c:v>65.12890625</c:v>
                </c:pt>
                <c:pt idx="32524">
                  <c:v>59.12890625</c:v>
                </c:pt>
                <c:pt idx="32525">
                  <c:v>71.12890625</c:v>
                </c:pt>
                <c:pt idx="32526">
                  <c:v>14.12890625</c:v>
                </c:pt>
                <c:pt idx="32527">
                  <c:v>-1.87109375</c:v>
                </c:pt>
                <c:pt idx="32528">
                  <c:v>-50.87109375</c:v>
                </c:pt>
                <c:pt idx="32529">
                  <c:v>116.1289062</c:v>
                </c:pt>
                <c:pt idx="32530">
                  <c:v>-20.87109375</c:v>
                </c:pt>
                <c:pt idx="32531">
                  <c:v>8.12890625</c:v>
                </c:pt>
                <c:pt idx="32532">
                  <c:v>-23.87109375</c:v>
                </c:pt>
                <c:pt idx="32533">
                  <c:v>62.33984375</c:v>
                </c:pt>
                <c:pt idx="32534">
                  <c:v>-30.66015625</c:v>
                </c:pt>
                <c:pt idx="32535">
                  <c:v>-13.66015625</c:v>
                </c:pt>
                <c:pt idx="32536">
                  <c:v>10.33984375</c:v>
                </c:pt>
                <c:pt idx="32537">
                  <c:v>37.33984375</c:v>
                </c:pt>
                <c:pt idx="32538">
                  <c:v>-57.66015625</c:v>
                </c:pt>
                <c:pt idx="32539">
                  <c:v>-73.66015625</c:v>
                </c:pt>
                <c:pt idx="32540">
                  <c:v>48.12890625</c:v>
                </c:pt>
                <c:pt idx="32541">
                  <c:v>-17.87109375</c:v>
                </c:pt>
                <c:pt idx="32542">
                  <c:v>-64.87109375</c:v>
                </c:pt>
                <c:pt idx="32543">
                  <c:v>35.12890625</c:v>
                </c:pt>
                <c:pt idx="32544">
                  <c:v>89.12890625</c:v>
                </c:pt>
                <c:pt idx="32545">
                  <c:v>14.12890625</c:v>
                </c:pt>
                <c:pt idx="32546">
                  <c:v>-43.87109375</c:v>
                </c:pt>
                <c:pt idx="32547">
                  <c:v>82.12890625</c:v>
                </c:pt>
                <c:pt idx="32548">
                  <c:v>-3.87109375</c:v>
                </c:pt>
                <c:pt idx="32549">
                  <c:v>-0.87109375</c:v>
                </c:pt>
                <c:pt idx="32550">
                  <c:v>1.12890625</c:v>
                </c:pt>
                <c:pt idx="32551">
                  <c:v>22.12890625</c:v>
                </c:pt>
                <c:pt idx="32552">
                  <c:v>-23.87109375</c:v>
                </c:pt>
                <c:pt idx="32553">
                  <c:v>56.12890625</c:v>
                </c:pt>
                <c:pt idx="32554">
                  <c:v>4.12890625</c:v>
                </c:pt>
                <c:pt idx="32555">
                  <c:v>118.1875</c:v>
                </c:pt>
                <c:pt idx="32556">
                  <c:v>50.1875</c:v>
                </c:pt>
                <c:pt idx="32557">
                  <c:v>-9.8125</c:v>
                </c:pt>
                <c:pt idx="32558">
                  <c:v>39.1875</c:v>
                </c:pt>
                <c:pt idx="32559">
                  <c:v>59.1875</c:v>
                </c:pt>
                <c:pt idx="32560">
                  <c:v>53.1875</c:v>
                </c:pt>
                <c:pt idx="32561">
                  <c:v>77.1875</c:v>
                </c:pt>
                <c:pt idx="32562">
                  <c:v>2.1875</c:v>
                </c:pt>
                <c:pt idx="32563">
                  <c:v>-100.7539062</c:v>
                </c:pt>
                <c:pt idx="32564">
                  <c:v>64.24609375</c:v>
                </c:pt>
                <c:pt idx="32565">
                  <c:v>-29.75390625</c:v>
                </c:pt>
                <c:pt idx="32566">
                  <c:v>75.24609375</c:v>
                </c:pt>
                <c:pt idx="32567">
                  <c:v>122.2460938</c:v>
                </c:pt>
                <c:pt idx="32568">
                  <c:v>-7.75390625</c:v>
                </c:pt>
                <c:pt idx="32569">
                  <c:v>121.9414062</c:v>
                </c:pt>
                <c:pt idx="32570">
                  <c:v>38.94140625</c:v>
                </c:pt>
                <c:pt idx="32571">
                  <c:v>46.94140625</c:v>
                </c:pt>
                <c:pt idx="32572">
                  <c:v>42.94140625</c:v>
                </c:pt>
                <c:pt idx="32573">
                  <c:v>9.94140625</c:v>
                </c:pt>
                <c:pt idx="32574">
                  <c:v>94.94140625</c:v>
                </c:pt>
                <c:pt idx="32575">
                  <c:v>-16.05859375</c:v>
                </c:pt>
                <c:pt idx="32576">
                  <c:v>264.94140620000002</c:v>
                </c:pt>
                <c:pt idx="32577">
                  <c:v>44.94140625</c:v>
                </c:pt>
                <c:pt idx="32578">
                  <c:v>13.94140625</c:v>
                </c:pt>
                <c:pt idx="32579">
                  <c:v>19.234375</c:v>
                </c:pt>
                <c:pt idx="32580">
                  <c:v>17.234375</c:v>
                </c:pt>
                <c:pt idx="32581">
                  <c:v>61.234375</c:v>
                </c:pt>
                <c:pt idx="32582">
                  <c:v>18.234375</c:v>
                </c:pt>
                <c:pt idx="32583">
                  <c:v>100.234375</c:v>
                </c:pt>
                <c:pt idx="32584">
                  <c:v>43.234375</c:v>
                </c:pt>
                <c:pt idx="32585">
                  <c:v>-58.765625</c:v>
                </c:pt>
                <c:pt idx="32586">
                  <c:v>129.234375</c:v>
                </c:pt>
                <c:pt idx="32587">
                  <c:v>150.234375</c:v>
                </c:pt>
                <c:pt idx="32588">
                  <c:v>90.16796875</c:v>
                </c:pt>
                <c:pt idx="32589">
                  <c:v>146.16796880000001</c:v>
                </c:pt>
                <c:pt idx="32590">
                  <c:v>39.16796875</c:v>
                </c:pt>
                <c:pt idx="32591">
                  <c:v>-28.83203125</c:v>
                </c:pt>
                <c:pt idx="32592">
                  <c:v>31.16796875</c:v>
                </c:pt>
                <c:pt idx="32593">
                  <c:v>20.16796875</c:v>
                </c:pt>
                <c:pt idx="32594">
                  <c:v>50.12890625</c:v>
                </c:pt>
                <c:pt idx="32595">
                  <c:v>26.12890625</c:v>
                </c:pt>
                <c:pt idx="32596">
                  <c:v>120.1289062</c:v>
                </c:pt>
                <c:pt idx="32597">
                  <c:v>-40.87109375</c:v>
                </c:pt>
                <c:pt idx="32598">
                  <c:v>32.12890625</c:v>
                </c:pt>
                <c:pt idx="32599">
                  <c:v>7.12890625</c:v>
                </c:pt>
                <c:pt idx="32600">
                  <c:v>80.12890625</c:v>
                </c:pt>
                <c:pt idx="32601">
                  <c:v>152.12890619999999</c:v>
                </c:pt>
                <c:pt idx="32602">
                  <c:v>93.12890625</c:v>
                </c:pt>
                <c:pt idx="32603">
                  <c:v>65.33984375</c:v>
                </c:pt>
                <c:pt idx="32604">
                  <c:v>29.33984375</c:v>
                </c:pt>
                <c:pt idx="32605">
                  <c:v>127.3398438</c:v>
                </c:pt>
                <c:pt idx="32606">
                  <c:v>82.33984375</c:v>
                </c:pt>
                <c:pt idx="32607">
                  <c:v>37.33984375</c:v>
                </c:pt>
                <c:pt idx="32608">
                  <c:v>-20.66015625</c:v>
                </c:pt>
                <c:pt idx="32609">
                  <c:v>83.33984375</c:v>
                </c:pt>
                <c:pt idx="32610">
                  <c:v>9.33984375</c:v>
                </c:pt>
                <c:pt idx="32611">
                  <c:v>69.33984375</c:v>
                </c:pt>
                <c:pt idx="32612">
                  <c:v>-5.66015625</c:v>
                </c:pt>
                <c:pt idx="32613">
                  <c:v>33.33984375</c:v>
                </c:pt>
                <c:pt idx="32614">
                  <c:v>52.33984375</c:v>
                </c:pt>
                <c:pt idx="32615">
                  <c:v>21.12890625</c:v>
                </c:pt>
                <c:pt idx="32616">
                  <c:v>81.12890625</c:v>
                </c:pt>
                <c:pt idx="32617">
                  <c:v>45.12890625</c:v>
                </c:pt>
                <c:pt idx="32618">
                  <c:v>-42.87109375</c:v>
                </c:pt>
                <c:pt idx="32619">
                  <c:v>91.12890625</c:v>
                </c:pt>
                <c:pt idx="32620">
                  <c:v>72.12890625</c:v>
                </c:pt>
                <c:pt idx="32621">
                  <c:v>5.12890625</c:v>
                </c:pt>
                <c:pt idx="32622">
                  <c:v>11.12890625</c:v>
                </c:pt>
                <c:pt idx="32623">
                  <c:v>2.12890625</c:v>
                </c:pt>
                <c:pt idx="32624">
                  <c:v>37.12890625</c:v>
                </c:pt>
                <c:pt idx="32625">
                  <c:v>74.12890625</c:v>
                </c:pt>
                <c:pt idx="32626">
                  <c:v>-64.87109375</c:v>
                </c:pt>
                <c:pt idx="32627">
                  <c:v>49.1875</c:v>
                </c:pt>
                <c:pt idx="32628">
                  <c:v>128.1875</c:v>
                </c:pt>
                <c:pt idx="32629">
                  <c:v>96.1875</c:v>
                </c:pt>
                <c:pt idx="32630">
                  <c:v>-0.8125</c:v>
                </c:pt>
                <c:pt idx="32631">
                  <c:v>53.1875</c:v>
                </c:pt>
                <c:pt idx="32632">
                  <c:v>72.1875</c:v>
                </c:pt>
                <c:pt idx="32633">
                  <c:v>29.1875</c:v>
                </c:pt>
                <c:pt idx="32634">
                  <c:v>52.1875</c:v>
                </c:pt>
                <c:pt idx="32635">
                  <c:v>65.1875</c:v>
                </c:pt>
                <c:pt idx="32636">
                  <c:v>134.24609380000001</c:v>
                </c:pt>
                <c:pt idx="32637">
                  <c:v>15.24609375</c:v>
                </c:pt>
                <c:pt idx="32638">
                  <c:v>22.24609375</c:v>
                </c:pt>
                <c:pt idx="32639">
                  <c:v>59.24609375</c:v>
                </c:pt>
                <c:pt idx="32640">
                  <c:v>8.24609375</c:v>
                </c:pt>
                <c:pt idx="32641">
                  <c:v>-63.75390625</c:v>
                </c:pt>
                <c:pt idx="32642">
                  <c:v>-10.75390625</c:v>
                </c:pt>
                <c:pt idx="32643">
                  <c:v>51.24609375</c:v>
                </c:pt>
                <c:pt idx="32644">
                  <c:v>-13.75390625</c:v>
                </c:pt>
                <c:pt idx="32645">
                  <c:v>98.94140625</c:v>
                </c:pt>
                <c:pt idx="32646">
                  <c:v>17.94140625</c:v>
                </c:pt>
                <c:pt idx="32647">
                  <c:v>53.94140625</c:v>
                </c:pt>
                <c:pt idx="32648">
                  <c:v>111.9414062</c:v>
                </c:pt>
                <c:pt idx="32649">
                  <c:v>30.94140625</c:v>
                </c:pt>
                <c:pt idx="32650">
                  <c:v>61.94140625</c:v>
                </c:pt>
                <c:pt idx="32651">
                  <c:v>15.94140625</c:v>
                </c:pt>
                <c:pt idx="32652">
                  <c:v>10.94140625</c:v>
                </c:pt>
                <c:pt idx="32653">
                  <c:v>85.94140625</c:v>
                </c:pt>
                <c:pt idx="32654">
                  <c:v>79.94140625</c:v>
                </c:pt>
                <c:pt idx="32655">
                  <c:v>52.234375</c:v>
                </c:pt>
                <c:pt idx="32656">
                  <c:v>56.234375</c:v>
                </c:pt>
                <c:pt idx="32657">
                  <c:v>35.234375</c:v>
                </c:pt>
                <c:pt idx="32658">
                  <c:v>-11.765625</c:v>
                </c:pt>
                <c:pt idx="32659">
                  <c:v>10.234375</c:v>
                </c:pt>
                <c:pt idx="32660">
                  <c:v>38.234375</c:v>
                </c:pt>
                <c:pt idx="32661">
                  <c:v>0.234375</c:v>
                </c:pt>
                <c:pt idx="32662">
                  <c:v>28.234375</c:v>
                </c:pt>
                <c:pt idx="32663">
                  <c:v>82.234375</c:v>
                </c:pt>
                <c:pt idx="32664">
                  <c:v>-13.765625</c:v>
                </c:pt>
                <c:pt idx="32665">
                  <c:v>83.234375</c:v>
                </c:pt>
                <c:pt idx="32666">
                  <c:v>58.234375</c:v>
                </c:pt>
                <c:pt idx="32667">
                  <c:v>-15.765625</c:v>
                </c:pt>
                <c:pt idx="32668">
                  <c:v>69.234375</c:v>
                </c:pt>
                <c:pt idx="32669">
                  <c:v>-14.765625</c:v>
                </c:pt>
                <c:pt idx="32670">
                  <c:v>-9.765625</c:v>
                </c:pt>
                <c:pt idx="32671">
                  <c:v>26.16796875</c:v>
                </c:pt>
                <c:pt idx="32672">
                  <c:v>4.16796875</c:v>
                </c:pt>
                <c:pt idx="32673">
                  <c:v>-17.83203125</c:v>
                </c:pt>
                <c:pt idx="32674">
                  <c:v>171.16796880000001</c:v>
                </c:pt>
                <c:pt idx="32675">
                  <c:v>-8.83203125</c:v>
                </c:pt>
                <c:pt idx="32676">
                  <c:v>47.16796875</c:v>
                </c:pt>
                <c:pt idx="32677">
                  <c:v>-50.83203125</c:v>
                </c:pt>
                <c:pt idx="32678">
                  <c:v>47.16796875</c:v>
                </c:pt>
                <c:pt idx="32679">
                  <c:v>36.16796875</c:v>
                </c:pt>
                <c:pt idx="32680">
                  <c:v>9.16796875</c:v>
                </c:pt>
                <c:pt idx="32681">
                  <c:v>97.16796875</c:v>
                </c:pt>
                <c:pt idx="32682">
                  <c:v>126.1679688</c:v>
                </c:pt>
                <c:pt idx="32683">
                  <c:v>-20.83203125</c:v>
                </c:pt>
                <c:pt idx="32684">
                  <c:v>-50.83203125</c:v>
                </c:pt>
                <c:pt idx="32685">
                  <c:v>127.1289062</c:v>
                </c:pt>
                <c:pt idx="32686">
                  <c:v>-72.87109375</c:v>
                </c:pt>
                <c:pt idx="32687">
                  <c:v>138.12890619999999</c:v>
                </c:pt>
                <c:pt idx="32688">
                  <c:v>-61.87109375</c:v>
                </c:pt>
                <c:pt idx="32689">
                  <c:v>25.12890625</c:v>
                </c:pt>
                <c:pt idx="32690">
                  <c:v>113.1289062</c:v>
                </c:pt>
                <c:pt idx="32691">
                  <c:v>-11.87109375</c:v>
                </c:pt>
                <c:pt idx="32692">
                  <c:v>21.12890625</c:v>
                </c:pt>
                <c:pt idx="32693">
                  <c:v>59.12890625</c:v>
                </c:pt>
                <c:pt idx="32694">
                  <c:v>49.12890625</c:v>
                </c:pt>
                <c:pt idx="32695">
                  <c:v>4.12890625</c:v>
                </c:pt>
                <c:pt idx="32696">
                  <c:v>9.33984375</c:v>
                </c:pt>
                <c:pt idx="32697">
                  <c:v>6.33984375</c:v>
                </c:pt>
                <c:pt idx="32698">
                  <c:v>26.33984375</c:v>
                </c:pt>
                <c:pt idx="32699">
                  <c:v>29.33984375</c:v>
                </c:pt>
                <c:pt idx="32700">
                  <c:v>83.33984375</c:v>
                </c:pt>
                <c:pt idx="32701">
                  <c:v>18.33984375</c:v>
                </c:pt>
                <c:pt idx="32702">
                  <c:v>-54.66015625</c:v>
                </c:pt>
                <c:pt idx="32703">
                  <c:v>1.33984375</c:v>
                </c:pt>
                <c:pt idx="32704">
                  <c:v>-19.66015625</c:v>
                </c:pt>
                <c:pt idx="32705">
                  <c:v>37.33984375</c:v>
                </c:pt>
                <c:pt idx="32706">
                  <c:v>28.12890625</c:v>
                </c:pt>
                <c:pt idx="32707">
                  <c:v>0.12890625</c:v>
                </c:pt>
                <c:pt idx="32708">
                  <c:v>58.12890625</c:v>
                </c:pt>
                <c:pt idx="32709">
                  <c:v>-3.87109375</c:v>
                </c:pt>
                <c:pt idx="32710">
                  <c:v>82.12890625</c:v>
                </c:pt>
                <c:pt idx="32711">
                  <c:v>39.12890625</c:v>
                </c:pt>
                <c:pt idx="32712">
                  <c:v>37.12890625</c:v>
                </c:pt>
                <c:pt idx="32713">
                  <c:v>-6.87109375</c:v>
                </c:pt>
                <c:pt idx="32714">
                  <c:v>64.12890625</c:v>
                </c:pt>
                <c:pt idx="32715">
                  <c:v>87.12890625</c:v>
                </c:pt>
                <c:pt idx="32716">
                  <c:v>-3.87109375</c:v>
                </c:pt>
                <c:pt idx="32717">
                  <c:v>79.12890625</c:v>
                </c:pt>
                <c:pt idx="32718">
                  <c:v>35.12890625</c:v>
                </c:pt>
                <c:pt idx="32719">
                  <c:v>45.12890625</c:v>
                </c:pt>
                <c:pt idx="32720">
                  <c:v>56.12890625</c:v>
                </c:pt>
                <c:pt idx="32721">
                  <c:v>21.1875</c:v>
                </c:pt>
                <c:pt idx="32722">
                  <c:v>44.1875</c:v>
                </c:pt>
                <c:pt idx="32723">
                  <c:v>33.1875</c:v>
                </c:pt>
                <c:pt idx="32724">
                  <c:v>-34.8125</c:v>
                </c:pt>
                <c:pt idx="32725">
                  <c:v>-44.8125</c:v>
                </c:pt>
                <c:pt idx="32726">
                  <c:v>-1.8125</c:v>
                </c:pt>
                <c:pt idx="32727">
                  <c:v>-22.8125</c:v>
                </c:pt>
                <c:pt idx="32728">
                  <c:v>64.1875</c:v>
                </c:pt>
                <c:pt idx="32729">
                  <c:v>26.1875</c:v>
                </c:pt>
                <c:pt idx="32730">
                  <c:v>70.1875</c:v>
                </c:pt>
                <c:pt idx="32731">
                  <c:v>-53.75390625</c:v>
                </c:pt>
                <c:pt idx="32732">
                  <c:v>38.24609375</c:v>
                </c:pt>
                <c:pt idx="32733">
                  <c:v>134.24609380000001</c:v>
                </c:pt>
                <c:pt idx="32734">
                  <c:v>-91.75390625</c:v>
                </c:pt>
                <c:pt idx="32735">
                  <c:v>57.24609375</c:v>
                </c:pt>
                <c:pt idx="32736">
                  <c:v>35.24609375</c:v>
                </c:pt>
                <c:pt idx="32737">
                  <c:v>-64.75390625</c:v>
                </c:pt>
                <c:pt idx="32738">
                  <c:v>-75.75390625</c:v>
                </c:pt>
                <c:pt idx="32739">
                  <c:v>37.24609375</c:v>
                </c:pt>
                <c:pt idx="32740">
                  <c:v>39.94140625</c:v>
                </c:pt>
                <c:pt idx="32741">
                  <c:v>34.94140625</c:v>
                </c:pt>
                <c:pt idx="32742">
                  <c:v>76.94140625</c:v>
                </c:pt>
                <c:pt idx="32743">
                  <c:v>8.94140625</c:v>
                </c:pt>
                <c:pt idx="32744">
                  <c:v>9.94140625</c:v>
                </c:pt>
                <c:pt idx="32745">
                  <c:v>80.94140625</c:v>
                </c:pt>
                <c:pt idx="32746">
                  <c:v>81.94140625</c:v>
                </c:pt>
                <c:pt idx="32747">
                  <c:v>19.94140625</c:v>
                </c:pt>
                <c:pt idx="32748">
                  <c:v>38.94140625</c:v>
                </c:pt>
                <c:pt idx="32749">
                  <c:v>10.94140625</c:v>
                </c:pt>
                <c:pt idx="32750">
                  <c:v>-66.05859375</c:v>
                </c:pt>
                <c:pt idx="32751">
                  <c:v>91.94140625</c:v>
                </c:pt>
                <c:pt idx="32752">
                  <c:v>9.234375</c:v>
                </c:pt>
                <c:pt idx="32753">
                  <c:v>-62.765625</c:v>
                </c:pt>
                <c:pt idx="32754">
                  <c:v>-37.765625</c:v>
                </c:pt>
                <c:pt idx="32755">
                  <c:v>42.234375</c:v>
                </c:pt>
                <c:pt idx="32756">
                  <c:v>68.234375</c:v>
                </c:pt>
                <c:pt idx="32757">
                  <c:v>59.234375</c:v>
                </c:pt>
                <c:pt idx="32758">
                  <c:v>28.234375</c:v>
                </c:pt>
                <c:pt idx="32759">
                  <c:v>-4.765625</c:v>
                </c:pt>
                <c:pt idx="32760">
                  <c:v>9.234375</c:v>
                </c:pt>
                <c:pt idx="32761">
                  <c:v>-25.765625</c:v>
                </c:pt>
                <c:pt idx="32762">
                  <c:v>75.234375</c:v>
                </c:pt>
                <c:pt idx="32763">
                  <c:v>53.234375</c:v>
                </c:pt>
                <c:pt idx="32764">
                  <c:v>-73.765625</c:v>
                </c:pt>
                <c:pt idx="32765">
                  <c:v>-17.765625</c:v>
                </c:pt>
                <c:pt idx="32766">
                  <c:v>9.234375</c:v>
                </c:pt>
                <c:pt idx="32767">
                  <c:v>65.234375</c:v>
                </c:pt>
                <c:pt idx="32768">
                  <c:v>25.16796875</c:v>
                </c:pt>
                <c:pt idx="32769">
                  <c:v>11.16796875</c:v>
                </c:pt>
                <c:pt idx="32770">
                  <c:v>78.16796875</c:v>
                </c:pt>
                <c:pt idx="32771">
                  <c:v>14.16796875</c:v>
                </c:pt>
                <c:pt idx="32772">
                  <c:v>44.16796875</c:v>
                </c:pt>
                <c:pt idx="32773">
                  <c:v>5.12890625</c:v>
                </c:pt>
                <c:pt idx="32774">
                  <c:v>96.12890625</c:v>
                </c:pt>
                <c:pt idx="32775">
                  <c:v>28.12890625</c:v>
                </c:pt>
                <c:pt idx="32776">
                  <c:v>108.1289062</c:v>
                </c:pt>
                <c:pt idx="32777">
                  <c:v>-50.87109375</c:v>
                </c:pt>
                <c:pt idx="32778">
                  <c:v>20.12890625</c:v>
                </c:pt>
                <c:pt idx="32779">
                  <c:v>-30.66015625</c:v>
                </c:pt>
                <c:pt idx="32780">
                  <c:v>40.33984375</c:v>
                </c:pt>
                <c:pt idx="32781">
                  <c:v>57.33984375</c:v>
                </c:pt>
                <c:pt idx="32782">
                  <c:v>105.3398438</c:v>
                </c:pt>
                <c:pt idx="32783">
                  <c:v>78.33984375</c:v>
                </c:pt>
                <c:pt idx="32784">
                  <c:v>106.3398438</c:v>
                </c:pt>
                <c:pt idx="32785">
                  <c:v>-2.66015625</c:v>
                </c:pt>
                <c:pt idx="32786">
                  <c:v>42.33984375</c:v>
                </c:pt>
                <c:pt idx="32787">
                  <c:v>-2.66015625</c:v>
                </c:pt>
                <c:pt idx="32788">
                  <c:v>50.33984375</c:v>
                </c:pt>
                <c:pt idx="32789">
                  <c:v>24.12890625</c:v>
                </c:pt>
                <c:pt idx="32790">
                  <c:v>39.12890625</c:v>
                </c:pt>
                <c:pt idx="32791">
                  <c:v>44.12890625</c:v>
                </c:pt>
                <c:pt idx="32792">
                  <c:v>109.1289062</c:v>
                </c:pt>
                <c:pt idx="32793">
                  <c:v>60.12890625</c:v>
                </c:pt>
                <c:pt idx="32794">
                  <c:v>42.12890625</c:v>
                </c:pt>
                <c:pt idx="32795">
                  <c:v>-30.87109375</c:v>
                </c:pt>
                <c:pt idx="32796">
                  <c:v>-37.8125</c:v>
                </c:pt>
                <c:pt idx="32797">
                  <c:v>93.1875</c:v>
                </c:pt>
                <c:pt idx="32798">
                  <c:v>36.1875</c:v>
                </c:pt>
                <c:pt idx="32799">
                  <c:v>55.1875</c:v>
                </c:pt>
                <c:pt idx="32800">
                  <c:v>83.1875</c:v>
                </c:pt>
                <c:pt idx="32801">
                  <c:v>107.1875</c:v>
                </c:pt>
                <c:pt idx="32802">
                  <c:v>21.24609375</c:v>
                </c:pt>
                <c:pt idx="32803">
                  <c:v>26.24609375</c:v>
                </c:pt>
                <c:pt idx="32804">
                  <c:v>86.24609375</c:v>
                </c:pt>
                <c:pt idx="32805">
                  <c:v>35.24609375</c:v>
                </c:pt>
                <c:pt idx="32806">
                  <c:v>-108.7539062</c:v>
                </c:pt>
                <c:pt idx="32807">
                  <c:v>45.24609375</c:v>
                </c:pt>
                <c:pt idx="32808">
                  <c:v>-24.75390625</c:v>
                </c:pt>
                <c:pt idx="32809">
                  <c:v>-40.05859375</c:v>
                </c:pt>
                <c:pt idx="32810">
                  <c:v>20.94140625</c:v>
                </c:pt>
                <c:pt idx="32811">
                  <c:v>13.94140625</c:v>
                </c:pt>
                <c:pt idx="32812">
                  <c:v>-48.05859375</c:v>
                </c:pt>
                <c:pt idx="32813">
                  <c:v>87.94140625</c:v>
                </c:pt>
                <c:pt idx="32814">
                  <c:v>9.94140625</c:v>
                </c:pt>
                <c:pt idx="32815">
                  <c:v>-5.859375E-2</c:v>
                </c:pt>
                <c:pt idx="32816">
                  <c:v>1.94140625</c:v>
                </c:pt>
                <c:pt idx="32817">
                  <c:v>7.94140625</c:v>
                </c:pt>
                <c:pt idx="32818">
                  <c:v>50.234375</c:v>
                </c:pt>
                <c:pt idx="32819">
                  <c:v>108.234375</c:v>
                </c:pt>
                <c:pt idx="32820">
                  <c:v>3.234375</c:v>
                </c:pt>
                <c:pt idx="32821">
                  <c:v>52.234375</c:v>
                </c:pt>
                <c:pt idx="32822">
                  <c:v>-8.765625</c:v>
                </c:pt>
                <c:pt idx="32823">
                  <c:v>-42.765625</c:v>
                </c:pt>
                <c:pt idx="32824">
                  <c:v>61.234375</c:v>
                </c:pt>
                <c:pt idx="32825">
                  <c:v>27.234375</c:v>
                </c:pt>
                <c:pt idx="32826">
                  <c:v>64.234375</c:v>
                </c:pt>
                <c:pt idx="32827">
                  <c:v>-12.83203125</c:v>
                </c:pt>
                <c:pt idx="32828">
                  <c:v>-2.83203125</c:v>
                </c:pt>
                <c:pt idx="32829">
                  <c:v>67.16796875</c:v>
                </c:pt>
                <c:pt idx="32830">
                  <c:v>36.16796875</c:v>
                </c:pt>
                <c:pt idx="32831">
                  <c:v>83.16796875</c:v>
                </c:pt>
                <c:pt idx="32832">
                  <c:v>15.16796875</c:v>
                </c:pt>
                <c:pt idx="32833">
                  <c:v>29.16796875</c:v>
                </c:pt>
                <c:pt idx="32834">
                  <c:v>36.12890625</c:v>
                </c:pt>
                <c:pt idx="32835">
                  <c:v>103.1289062</c:v>
                </c:pt>
                <c:pt idx="32836">
                  <c:v>-26.87109375</c:v>
                </c:pt>
                <c:pt idx="32837">
                  <c:v>15.12890625</c:v>
                </c:pt>
                <c:pt idx="32838">
                  <c:v>-55.87109375</c:v>
                </c:pt>
                <c:pt idx="32839">
                  <c:v>36.12890625</c:v>
                </c:pt>
                <c:pt idx="32840">
                  <c:v>42.12890625</c:v>
                </c:pt>
                <c:pt idx="32841">
                  <c:v>45.12890625</c:v>
                </c:pt>
                <c:pt idx="32842">
                  <c:v>119.1289062</c:v>
                </c:pt>
                <c:pt idx="32843">
                  <c:v>-75.87109375</c:v>
                </c:pt>
                <c:pt idx="32844">
                  <c:v>-31.87109375</c:v>
                </c:pt>
                <c:pt idx="32845">
                  <c:v>9.33984375</c:v>
                </c:pt>
                <c:pt idx="32846">
                  <c:v>51.33984375</c:v>
                </c:pt>
                <c:pt idx="32847">
                  <c:v>-6.66015625</c:v>
                </c:pt>
                <c:pt idx="32848">
                  <c:v>40.33984375</c:v>
                </c:pt>
                <c:pt idx="32849">
                  <c:v>11.33984375</c:v>
                </c:pt>
                <c:pt idx="32850">
                  <c:v>41.33984375</c:v>
                </c:pt>
                <c:pt idx="32851">
                  <c:v>39.33984375</c:v>
                </c:pt>
                <c:pt idx="32852">
                  <c:v>-46.66015625</c:v>
                </c:pt>
                <c:pt idx="32853">
                  <c:v>73.12890625</c:v>
                </c:pt>
                <c:pt idx="32854">
                  <c:v>-1.87109375</c:v>
                </c:pt>
                <c:pt idx="32855">
                  <c:v>41.12890625</c:v>
                </c:pt>
                <c:pt idx="32856">
                  <c:v>96.12890625</c:v>
                </c:pt>
                <c:pt idx="32857">
                  <c:v>-31.87109375</c:v>
                </c:pt>
                <c:pt idx="32858">
                  <c:v>-1.87109375</c:v>
                </c:pt>
                <c:pt idx="32859">
                  <c:v>50.12890625</c:v>
                </c:pt>
                <c:pt idx="32860">
                  <c:v>52.12890625</c:v>
                </c:pt>
                <c:pt idx="32861">
                  <c:v>-38.87109375</c:v>
                </c:pt>
                <c:pt idx="32862">
                  <c:v>75.1875</c:v>
                </c:pt>
                <c:pt idx="32863">
                  <c:v>63.1875</c:v>
                </c:pt>
                <c:pt idx="32864">
                  <c:v>71.1875</c:v>
                </c:pt>
                <c:pt idx="32865">
                  <c:v>21.1875</c:v>
                </c:pt>
                <c:pt idx="32866">
                  <c:v>-39.8125</c:v>
                </c:pt>
                <c:pt idx="32867">
                  <c:v>14.1875</c:v>
                </c:pt>
                <c:pt idx="32868">
                  <c:v>-29.8125</c:v>
                </c:pt>
                <c:pt idx="32869">
                  <c:v>-27.8125</c:v>
                </c:pt>
                <c:pt idx="32870">
                  <c:v>141.1875</c:v>
                </c:pt>
                <c:pt idx="32871">
                  <c:v>88.1875</c:v>
                </c:pt>
                <c:pt idx="32872">
                  <c:v>41.1875</c:v>
                </c:pt>
                <c:pt idx="32873">
                  <c:v>-24.8125</c:v>
                </c:pt>
                <c:pt idx="32874">
                  <c:v>-24.75390625</c:v>
                </c:pt>
                <c:pt idx="32875">
                  <c:v>25.24609375</c:v>
                </c:pt>
                <c:pt idx="32876">
                  <c:v>-26.75390625</c:v>
                </c:pt>
                <c:pt idx="32877">
                  <c:v>-21.75390625</c:v>
                </c:pt>
                <c:pt idx="32878">
                  <c:v>10.24609375</c:v>
                </c:pt>
                <c:pt idx="32879">
                  <c:v>9.24609375</c:v>
                </c:pt>
                <c:pt idx="32880">
                  <c:v>15.24609375</c:v>
                </c:pt>
                <c:pt idx="32881">
                  <c:v>10.24609375</c:v>
                </c:pt>
                <c:pt idx="32882">
                  <c:v>9.24609375</c:v>
                </c:pt>
                <c:pt idx="32883">
                  <c:v>31.24609375</c:v>
                </c:pt>
                <c:pt idx="32884">
                  <c:v>93.24609375</c:v>
                </c:pt>
                <c:pt idx="32885">
                  <c:v>86.24609375</c:v>
                </c:pt>
                <c:pt idx="32886">
                  <c:v>77.94140625</c:v>
                </c:pt>
                <c:pt idx="32887">
                  <c:v>-18.05859375</c:v>
                </c:pt>
                <c:pt idx="32888">
                  <c:v>83.94140625</c:v>
                </c:pt>
                <c:pt idx="32889">
                  <c:v>23.94140625</c:v>
                </c:pt>
                <c:pt idx="32890">
                  <c:v>103.9414062</c:v>
                </c:pt>
                <c:pt idx="32891">
                  <c:v>20.94140625</c:v>
                </c:pt>
                <c:pt idx="32892">
                  <c:v>-29.05859375</c:v>
                </c:pt>
                <c:pt idx="32893">
                  <c:v>11.94140625</c:v>
                </c:pt>
                <c:pt idx="32894">
                  <c:v>86.94140625</c:v>
                </c:pt>
                <c:pt idx="32895">
                  <c:v>12.94140625</c:v>
                </c:pt>
                <c:pt idx="32896">
                  <c:v>49.94140625</c:v>
                </c:pt>
                <c:pt idx="32897">
                  <c:v>-28.05859375</c:v>
                </c:pt>
                <c:pt idx="32898">
                  <c:v>-25.05859375</c:v>
                </c:pt>
                <c:pt idx="32899">
                  <c:v>19.94140625</c:v>
                </c:pt>
                <c:pt idx="32900">
                  <c:v>11.94140625</c:v>
                </c:pt>
                <c:pt idx="32901">
                  <c:v>75.234375</c:v>
                </c:pt>
                <c:pt idx="32902">
                  <c:v>100.234375</c:v>
                </c:pt>
                <c:pt idx="32903">
                  <c:v>5.234375</c:v>
                </c:pt>
                <c:pt idx="32904">
                  <c:v>69.234375</c:v>
                </c:pt>
                <c:pt idx="32905">
                  <c:v>49.234375</c:v>
                </c:pt>
                <c:pt idx="32906">
                  <c:v>38.234375</c:v>
                </c:pt>
                <c:pt idx="32907">
                  <c:v>123.234375</c:v>
                </c:pt>
                <c:pt idx="32908">
                  <c:v>66.234375</c:v>
                </c:pt>
                <c:pt idx="32909">
                  <c:v>-56.765625</c:v>
                </c:pt>
                <c:pt idx="32910">
                  <c:v>25.234375</c:v>
                </c:pt>
                <c:pt idx="32911">
                  <c:v>-31.765625</c:v>
                </c:pt>
                <c:pt idx="32912">
                  <c:v>101.234375</c:v>
                </c:pt>
                <c:pt idx="32913">
                  <c:v>23.16796875</c:v>
                </c:pt>
                <c:pt idx="32914">
                  <c:v>42.16796875</c:v>
                </c:pt>
                <c:pt idx="32915">
                  <c:v>86.16796875</c:v>
                </c:pt>
                <c:pt idx="32916">
                  <c:v>-26.83203125</c:v>
                </c:pt>
                <c:pt idx="32917">
                  <c:v>51.16796875</c:v>
                </c:pt>
                <c:pt idx="32918">
                  <c:v>72.16796875</c:v>
                </c:pt>
                <c:pt idx="32919">
                  <c:v>-0.83203125</c:v>
                </c:pt>
                <c:pt idx="32920">
                  <c:v>-7.87109375</c:v>
                </c:pt>
                <c:pt idx="32921">
                  <c:v>-9.87109375</c:v>
                </c:pt>
                <c:pt idx="32922">
                  <c:v>4.12890625</c:v>
                </c:pt>
                <c:pt idx="32923">
                  <c:v>101.1289062</c:v>
                </c:pt>
                <c:pt idx="32924">
                  <c:v>32.12890625</c:v>
                </c:pt>
                <c:pt idx="32925">
                  <c:v>-11.87109375</c:v>
                </c:pt>
                <c:pt idx="32926">
                  <c:v>46.12890625</c:v>
                </c:pt>
                <c:pt idx="32927">
                  <c:v>-5.87109375</c:v>
                </c:pt>
                <c:pt idx="32928">
                  <c:v>-12.66015625</c:v>
                </c:pt>
                <c:pt idx="32929">
                  <c:v>106.3398438</c:v>
                </c:pt>
                <c:pt idx="32930">
                  <c:v>56.33984375</c:v>
                </c:pt>
                <c:pt idx="32931">
                  <c:v>-14.66015625</c:v>
                </c:pt>
                <c:pt idx="32932">
                  <c:v>47.12890625</c:v>
                </c:pt>
                <c:pt idx="32933">
                  <c:v>-19.87109375</c:v>
                </c:pt>
                <c:pt idx="32934">
                  <c:v>29.12890625</c:v>
                </c:pt>
                <c:pt idx="32935">
                  <c:v>33.12890625</c:v>
                </c:pt>
                <c:pt idx="32936">
                  <c:v>56.12890625</c:v>
                </c:pt>
                <c:pt idx="32937">
                  <c:v>161.12890619999999</c:v>
                </c:pt>
                <c:pt idx="32938">
                  <c:v>60.1875</c:v>
                </c:pt>
                <c:pt idx="32939">
                  <c:v>108.1875</c:v>
                </c:pt>
                <c:pt idx="32940">
                  <c:v>64.1875</c:v>
                </c:pt>
                <c:pt idx="32941">
                  <c:v>41.1875</c:v>
                </c:pt>
                <c:pt idx="32942">
                  <c:v>62.1875</c:v>
                </c:pt>
                <c:pt idx="32943">
                  <c:v>131.1875</c:v>
                </c:pt>
                <c:pt idx="32944">
                  <c:v>34.1875</c:v>
                </c:pt>
                <c:pt idx="32945">
                  <c:v>100.1875</c:v>
                </c:pt>
                <c:pt idx="32946">
                  <c:v>29.1875</c:v>
                </c:pt>
                <c:pt idx="32947">
                  <c:v>2.1875</c:v>
                </c:pt>
                <c:pt idx="32948">
                  <c:v>-4.8125</c:v>
                </c:pt>
                <c:pt idx="32949">
                  <c:v>3.24609375</c:v>
                </c:pt>
                <c:pt idx="32950">
                  <c:v>26.24609375</c:v>
                </c:pt>
                <c:pt idx="32951">
                  <c:v>43.24609375</c:v>
                </c:pt>
                <c:pt idx="32952">
                  <c:v>17.24609375</c:v>
                </c:pt>
                <c:pt idx="32953">
                  <c:v>-40.75390625</c:v>
                </c:pt>
                <c:pt idx="32954">
                  <c:v>71.24609375</c:v>
                </c:pt>
                <c:pt idx="32955">
                  <c:v>34.24609375</c:v>
                </c:pt>
                <c:pt idx="32956">
                  <c:v>116.2460938</c:v>
                </c:pt>
                <c:pt idx="32957">
                  <c:v>-1.05859375</c:v>
                </c:pt>
                <c:pt idx="32958">
                  <c:v>8.94140625</c:v>
                </c:pt>
                <c:pt idx="32959">
                  <c:v>138.94140619999999</c:v>
                </c:pt>
                <c:pt idx="32960">
                  <c:v>41.94140625</c:v>
                </c:pt>
                <c:pt idx="32961">
                  <c:v>0.94140625</c:v>
                </c:pt>
                <c:pt idx="32962">
                  <c:v>11.94140625</c:v>
                </c:pt>
                <c:pt idx="32963">
                  <c:v>-34.05859375</c:v>
                </c:pt>
                <c:pt idx="32964">
                  <c:v>38.94140625</c:v>
                </c:pt>
                <c:pt idx="32965">
                  <c:v>-100.0585938</c:v>
                </c:pt>
                <c:pt idx="32966">
                  <c:v>7.94140625</c:v>
                </c:pt>
                <c:pt idx="32967">
                  <c:v>5.94140625</c:v>
                </c:pt>
                <c:pt idx="32968">
                  <c:v>64.94140625</c:v>
                </c:pt>
                <c:pt idx="32969">
                  <c:v>-29.05859375</c:v>
                </c:pt>
                <c:pt idx="32970">
                  <c:v>66.94140625</c:v>
                </c:pt>
                <c:pt idx="32971">
                  <c:v>126.9414062</c:v>
                </c:pt>
                <c:pt idx="32972">
                  <c:v>-5.859375E-2</c:v>
                </c:pt>
                <c:pt idx="32973">
                  <c:v>52.234375</c:v>
                </c:pt>
                <c:pt idx="32974">
                  <c:v>-2.765625</c:v>
                </c:pt>
                <c:pt idx="32975">
                  <c:v>13.234375</c:v>
                </c:pt>
                <c:pt idx="32976">
                  <c:v>63.234375</c:v>
                </c:pt>
                <c:pt idx="32977">
                  <c:v>126.234375</c:v>
                </c:pt>
                <c:pt idx="32978">
                  <c:v>79.234375</c:v>
                </c:pt>
                <c:pt idx="32979">
                  <c:v>21.234375</c:v>
                </c:pt>
                <c:pt idx="32980">
                  <c:v>22.234375</c:v>
                </c:pt>
                <c:pt idx="32981">
                  <c:v>-41.765625</c:v>
                </c:pt>
                <c:pt idx="32982">
                  <c:v>58.234375</c:v>
                </c:pt>
                <c:pt idx="32983">
                  <c:v>-32.765625</c:v>
                </c:pt>
                <c:pt idx="32984">
                  <c:v>-5.83203125</c:v>
                </c:pt>
                <c:pt idx="32985">
                  <c:v>70.16796875</c:v>
                </c:pt>
                <c:pt idx="32986">
                  <c:v>53.16796875</c:v>
                </c:pt>
                <c:pt idx="32987">
                  <c:v>7.16796875</c:v>
                </c:pt>
                <c:pt idx="32988">
                  <c:v>131.16796880000001</c:v>
                </c:pt>
                <c:pt idx="32989">
                  <c:v>-8.83203125</c:v>
                </c:pt>
                <c:pt idx="32990">
                  <c:v>40.16796875</c:v>
                </c:pt>
                <c:pt idx="32991">
                  <c:v>-87.87109375</c:v>
                </c:pt>
                <c:pt idx="32992">
                  <c:v>-31.87109375</c:v>
                </c:pt>
                <c:pt idx="32993">
                  <c:v>25.12890625</c:v>
                </c:pt>
                <c:pt idx="32994">
                  <c:v>37.12890625</c:v>
                </c:pt>
                <c:pt idx="32995">
                  <c:v>-60.87109375</c:v>
                </c:pt>
                <c:pt idx="32996">
                  <c:v>90.12890625</c:v>
                </c:pt>
                <c:pt idx="32997">
                  <c:v>140.12890619999999</c:v>
                </c:pt>
                <c:pt idx="32998">
                  <c:v>48.12890625</c:v>
                </c:pt>
                <c:pt idx="32999">
                  <c:v>14.12890625</c:v>
                </c:pt>
                <c:pt idx="33000">
                  <c:v>-24.87109375</c:v>
                </c:pt>
                <c:pt idx="33001">
                  <c:v>-15.87109375</c:v>
                </c:pt>
                <c:pt idx="33002">
                  <c:v>60.33984375</c:v>
                </c:pt>
                <c:pt idx="33003">
                  <c:v>60.33984375</c:v>
                </c:pt>
                <c:pt idx="33004">
                  <c:v>110.3398438</c:v>
                </c:pt>
                <c:pt idx="33005">
                  <c:v>-5.66015625</c:v>
                </c:pt>
                <c:pt idx="33006">
                  <c:v>18.33984375</c:v>
                </c:pt>
                <c:pt idx="33007">
                  <c:v>41.33984375</c:v>
                </c:pt>
                <c:pt idx="33008">
                  <c:v>21.12890625</c:v>
                </c:pt>
                <c:pt idx="33009">
                  <c:v>-73.87109375</c:v>
                </c:pt>
                <c:pt idx="33010">
                  <c:v>-20.87109375</c:v>
                </c:pt>
                <c:pt idx="33011">
                  <c:v>-12.87109375</c:v>
                </c:pt>
                <c:pt idx="33012">
                  <c:v>125.1289062</c:v>
                </c:pt>
                <c:pt idx="33013">
                  <c:v>46.12890625</c:v>
                </c:pt>
                <c:pt idx="33014">
                  <c:v>-89.87109375</c:v>
                </c:pt>
                <c:pt idx="33015">
                  <c:v>50.12890625</c:v>
                </c:pt>
                <c:pt idx="33016">
                  <c:v>4.12890625</c:v>
                </c:pt>
                <c:pt idx="33017">
                  <c:v>-4.87109375</c:v>
                </c:pt>
                <c:pt idx="33018">
                  <c:v>41.12890625</c:v>
                </c:pt>
                <c:pt idx="33019">
                  <c:v>114.1289062</c:v>
                </c:pt>
                <c:pt idx="33020">
                  <c:v>104.1289062</c:v>
                </c:pt>
                <c:pt idx="33021">
                  <c:v>-66.87109375</c:v>
                </c:pt>
                <c:pt idx="33022">
                  <c:v>38.12890625</c:v>
                </c:pt>
                <c:pt idx="33023">
                  <c:v>-13.8125</c:v>
                </c:pt>
                <c:pt idx="33024">
                  <c:v>110.1875</c:v>
                </c:pt>
                <c:pt idx="33025">
                  <c:v>-17.8125</c:v>
                </c:pt>
                <c:pt idx="33026">
                  <c:v>62.1875</c:v>
                </c:pt>
                <c:pt idx="33027">
                  <c:v>77.1875</c:v>
                </c:pt>
                <c:pt idx="33028">
                  <c:v>75.1875</c:v>
                </c:pt>
                <c:pt idx="33029">
                  <c:v>19.1875</c:v>
                </c:pt>
                <c:pt idx="33030">
                  <c:v>20.1875</c:v>
                </c:pt>
                <c:pt idx="33031">
                  <c:v>92.1875</c:v>
                </c:pt>
                <c:pt idx="33032">
                  <c:v>86.24609375</c:v>
                </c:pt>
                <c:pt idx="33033">
                  <c:v>38.24609375</c:v>
                </c:pt>
                <c:pt idx="33034">
                  <c:v>13.24609375</c:v>
                </c:pt>
                <c:pt idx="33035">
                  <c:v>46.24609375</c:v>
                </c:pt>
                <c:pt idx="33036">
                  <c:v>-15.75390625</c:v>
                </c:pt>
                <c:pt idx="33037">
                  <c:v>-12.75390625</c:v>
                </c:pt>
                <c:pt idx="33038">
                  <c:v>15.94140625</c:v>
                </c:pt>
                <c:pt idx="33039">
                  <c:v>-25.05859375</c:v>
                </c:pt>
                <c:pt idx="33040">
                  <c:v>-18.05859375</c:v>
                </c:pt>
                <c:pt idx="33041">
                  <c:v>-5.859375E-2</c:v>
                </c:pt>
                <c:pt idx="33042">
                  <c:v>-33.05859375</c:v>
                </c:pt>
                <c:pt idx="33043">
                  <c:v>16.94140625</c:v>
                </c:pt>
                <c:pt idx="33044">
                  <c:v>-17.05859375</c:v>
                </c:pt>
                <c:pt idx="33045">
                  <c:v>8.234375</c:v>
                </c:pt>
                <c:pt idx="33046">
                  <c:v>96.234375</c:v>
                </c:pt>
                <c:pt idx="33047">
                  <c:v>70.234375</c:v>
                </c:pt>
                <c:pt idx="33048">
                  <c:v>55.234375</c:v>
                </c:pt>
                <c:pt idx="33049">
                  <c:v>0.234375</c:v>
                </c:pt>
                <c:pt idx="33050">
                  <c:v>-69.765625</c:v>
                </c:pt>
                <c:pt idx="33051">
                  <c:v>-18.765625</c:v>
                </c:pt>
                <c:pt idx="33052">
                  <c:v>-69.765625</c:v>
                </c:pt>
                <c:pt idx="33053">
                  <c:v>-42.765625</c:v>
                </c:pt>
                <c:pt idx="33054">
                  <c:v>-22.765625</c:v>
                </c:pt>
                <c:pt idx="33055">
                  <c:v>-38.83203125</c:v>
                </c:pt>
                <c:pt idx="33056">
                  <c:v>88.16796875</c:v>
                </c:pt>
                <c:pt idx="33057">
                  <c:v>5.16796875</c:v>
                </c:pt>
                <c:pt idx="33058">
                  <c:v>-58.83203125</c:v>
                </c:pt>
                <c:pt idx="33059">
                  <c:v>57.16796875</c:v>
                </c:pt>
                <c:pt idx="33060">
                  <c:v>3.16796875</c:v>
                </c:pt>
                <c:pt idx="33061">
                  <c:v>62.12890625</c:v>
                </c:pt>
                <c:pt idx="33062">
                  <c:v>26.12890625</c:v>
                </c:pt>
                <c:pt idx="33063">
                  <c:v>62.12890625</c:v>
                </c:pt>
                <c:pt idx="33064">
                  <c:v>12.12890625</c:v>
                </c:pt>
                <c:pt idx="33065">
                  <c:v>-12.87109375</c:v>
                </c:pt>
                <c:pt idx="33066">
                  <c:v>14.12890625</c:v>
                </c:pt>
                <c:pt idx="33067">
                  <c:v>38.12890625</c:v>
                </c:pt>
                <c:pt idx="33068">
                  <c:v>74.12890625</c:v>
                </c:pt>
                <c:pt idx="33069">
                  <c:v>-7.87109375</c:v>
                </c:pt>
                <c:pt idx="33070">
                  <c:v>51.12890625</c:v>
                </c:pt>
                <c:pt idx="33071">
                  <c:v>70.12890625</c:v>
                </c:pt>
                <c:pt idx="33072">
                  <c:v>70.33984375</c:v>
                </c:pt>
                <c:pt idx="33073">
                  <c:v>111.3398438</c:v>
                </c:pt>
                <c:pt idx="33074">
                  <c:v>45.33984375</c:v>
                </c:pt>
                <c:pt idx="33075">
                  <c:v>-1.66015625</c:v>
                </c:pt>
                <c:pt idx="33076">
                  <c:v>52.33984375</c:v>
                </c:pt>
                <c:pt idx="33077">
                  <c:v>60.33984375</c:v>
                </c:pt>
                <c:pt idx="33078">
                  <c:v>5.33984375</c:v>
                </c:pt>
                <c:pt idx="33079">
                  <c:v>-46.66015625</c:v>
                </c:pt>
                <c:pt idx="33080">
                  <c:v>-25.66015625</c:v>
                </c:pt>
                <c:pt idx="33081">
                  <c:v>-38.66015625</c:v>
                </c:pt>
                <c:pt idx="33082">
                  <c:v>-5.66015625</c:v>
                </c:pt>
                <c:pt idx="33083">
                  <c:v>62.33984375</c:v>
                </c:pt>
                <c:pt idx="33084">
                  <c:v>13.33984375</c:v>
                </c:pt>
                <c:pt idx="33085">
                  <c:v>-4.66015625</c:v>
                </c:pt>
                <c:pt idx="33086">
                  <c:v>22.33984375</c:v>
                </c:pt>
                <c:pt idx="33087">
                  <c:v>22.33984375</c:v>
                </c:pt>
                <c:pt idx="33088">
                  <c:v>24.12890625</c:v>
                </c:pt>
                <c:pt idx="33089">
                  <c:v>13.12890625</c:v>
                </c:pt>
                <c:pt idx="33090">
                  <c:v>18.12890625</c:v>
                </c:pt>
                <c:pt idx="33091">
                  <c:v>32.12890625</c:v>
                </c:pt>
                <c:pt idx="33092">
                  <c:v>114.1289062</c:v>
                </c:pt>
                <c:pt idx="33093">
                  <c:v>-46.87109375</c:v>
                </c:pt>
                <c:pt idx="33094">
                  <c:v>101.1289062</c:v>
                </c:pt>
                <c:pt idx="33095">
                  <c:v>96.12890625</c:v>
                </c:pt>
                <c:pt idx="33096">
                  <c:v>9.1875</c:v>
                </c:pt>
                <c:pt idx="33097">
                  <c:v>-2.8125</c:v>
                </c:pt>
                <c:pt idx="33098">
                  <c:v>-8.8125</c:v>
                </c:pt>
                <c:pt idx="33099">
                  <c:v>46.1875</c:v>
                </c:pt>
                <c:pt idx="33100">
                  <c:v>58.1875</c:v>
                </c:pt>
                <c:pt idx="33101">
                  <c:v>57.1875</c:v>
                </c:pt>
                <c:pt idx="33102">
                  <c:v>42.1875</c:v>
                </c:pt>
                <c:pt idx="33103">
                  <c:v>17.1875</c:v>
                </c:pt>
                <c:pt idx="33104">
                  <c:v>77.1875</c:v>
                </c:pt>
                <c:pt idx="33105">
                  <c:v>14.1875</c:v>
                </c:pt>
                <c:pt idx="33106">
                  <c:v>-27.8125</c:v>
                </c:pt>
                <c:pt idx="33107">
                  <c:v>62.1875</c:v>
                </c:pt>
                <c:pt idx="33108">
                  <c:v>54.1875</c:v>
                </c:pt>
                <c:pt idx="33109">
                  <c:v>160.1875</c:v>
                </c:pt>
                <c:pt idx="33110">
                  <c:v>8.24609375</c:v>
                </c:pt>
                <c:pt idx="33111">
                  <c:v>-27.75390625</c:v>
                </c:pt>
                <c:pt idx="33112">
                  <c:v>58.24609375</c:v>
                </c:pt>
                <c:pt idx="33113">
                  <c:v>-3.75390625</c:v>
                </c:pt>
                <c:pt idx="33114">
                  <c:v>68.24609375</c:v>
                </c:pt>
                <c:pt idx="33115">
                  <c:v>129.24609380000001</c:v>
                </c:pt>
                <c:pt idx="33116">
                  <c:v>78.24609375</c:v>
                </c:pt>
                <c:pt idx="33117">
                  <c:v>-16.75390625</c:v>
                </c:pt>
                <c:pt idx="33118">
                  <c:v>83.24609375</c:v>
                </c:pt>
                <c:pt idx="33119">
                  <c:v>-13.75390625</c:v>
                </c:pt>
                <c:pt idx="33120">
                  <c:v>103.2460938</c:v>
                </c:pt>
                <c:pt idx="33121">
                  <c:v>33.24609375</c:v>
                </c:pt>
                <c:pt idx="33122">
                  <c:v>87.94140625</c:v>
                </c:pt>
                <c:pt idx="33123">
                  <c:v>18.94140625</c:v>
                </c:pt>
                <c:pt idx="33124">
                  <c:v>152.94140619999999</c:v>
                </c:pt>
                <c:pt idx="33125">
                  <c:v>28.94140625</c:v>
                </c:pt>
                <c:pt idx="33126">
                  <c:v>-2.05859375</c:v>
                </c:pt>
                <c:pt idx="33127">
                  <c:v>-9.05859375</c:v>
                </c:pt>
                <c:pt idx="33128">
                  <c:v>53.94140625</c:v>
                </c:pt>
                <c:pt idx="33129">
                  <c:v>-6.05859375</c:v>
                </c:pt>
                <c:pt idx="33130">
                  <c:v>69.234375</c:v>
                </c:pt>
                <c:pt idx="33131">
                  <c:v>36.234375</c:v>
                </c:pt>
                <c:pt idx="33132">
                  <c:v>1.234375</c:v>
                </c:pt>
                <c:pt idx="33133">
                  <c:v>-1.765625</c:v>
                </c:pt>
                <c:pt idx="33134">
                  <c:v>96.234375</c:v>
                </c:pt>
                <c:pt idx="33135">
                  <c:v>6.234375</c:v>
                </c:pt>
                <c:pt idx="33136">
                  <c:v>103.234375</c:v>
                </c:pt>
                <c:pt idx="33137">
                  <c:v>52.234375</c:v>
                </c:pt>
                <c:pt idx="33138">
                  <c:v>39.234375</c:v>
                </c:pt>
                <c:pt idx="33139">
                  <c:v>83.234375</c:v>
                </c:pt>
                <c:pt idx="33140">
                  <c:v>101.234375</c:v>
                </c:pt>
                <c:pt idx="33141">
                  <c:v>112.234375</c:v>
                </c:pt>
                <c:pt idx="33142">
                  <c:v>114.234375</c:v>
                </c:pt>
                <c:pt idx="33143">
                  <c:v>113.234375</c:v>
                </c:pt>
                <c:pt idx="33144">
                  <c:v>30.234375</c:v>
                </c:pt>
                <c:pt idx="33145">
                  <c:v>61.234375</c:v>
                </c:pt>
                <c:pt idx="33146">
                  <c:v>72.16796875</c:v>
                </c:pt>
                <c:pt idx="33147">
                  <c:v>39.16796875</c:v>
                </c:pt>
                <c:pt idx="33148">
                  <c:v>6.16796875</c:v>
                </c:pt>
                <c:pt idx="33149">
                  <c:v>0.16796875</c:v>
                </c:pt>
                <c:pt idx="33150">
                  <c:v>102.1679688</c:v>
                </c:pt>
                <c:pt idx="33151">
                  <c:v>96.16796875</c:v>
                </c:pt>
                <c:pt idx="33152">
                  <c:v>88.16796875</c:v>
                </c:pt>
                <c:pt idx="33153">
                  <c:v>3.16796875</c:v>
                </c:pt>
                <c:pt idx="33154">
                  <c:v>-6.83203125</c:v>
                </c:pt>
                <c:pt idx="33155">
                  <c:v>66.16796875</c:v>
                </c:pt>
                <c:pt idx="33156">
                  <c:v>45.16796875</c:v>
                </c:pt>
                <c:pt idx="33157">
                  <c:v>-17.83203125</c:v>
                </c:pt>
                <c:pt idx="33158">
                  <c:v>1.16796875</c:v>
                </c:pt>
                <c:pt idx="33159">
                  <c:v>63.12890625</c:v>
                </c:pt>
                <c:pt idx="33160">
                  <c:v>20.12890625</c:v>
                </c:pt>
                <c:pt idx="33161">
                  <c:v>65.12890625</c:v>
                </c:pt>
                <c:pt idx="33162">
                  <c:v>116.1289062</c:v>
                </c:pt>
                <c:pt idx="33163">
                  <c:v>74.12890625</c:v>
                </c:pt>
                <c:pt idx="33164">
                  <c:v>-0.87109375</c:v>
                </c:pt>
                <c:pt idx="33165">
                  <c:v>8.12890625</c:v>
                </c:pt>
                <c:pt idx="33166">
                  <c:v>157.12890619999999</c:v>
                </c:pt>
                <c:pt idx="33167">
                  <c:v>30.33984375</c:v>
                </c:pt>
                <c:pt idx="33168">
                  <c:v>61.33984375</c:v>
                </c:pt>
                <c:pt idx="33169">
                  <c:v>3.33984375</c:v>
                </c:pt>
                <c:pt idx="33170">
                  <c:v>-31.66015625</c:v>
                </c:pt>
                <c:pt idx="33171">
                  <c:v>58.33984375</c:v>
                </c:pt>
                <c:pt idx="33172">
                  <c:v>31.33984375</c:v>
                </c:pt>
                <c:pt idx="33173">
                  <c:v>-37.66015625</c:v>
                </c:pt>
                <c:pt idx="33174">
                  <c:v>44.33984375</c:v>
                </c:pt>
                <c:pt idx="33175">
                  <c:v>85.33984375</c:v>
                </c:pt>
                <c:pt idx="33176">
                  <c:v>15.12890625</c:v>
                </c:pt>
                <c:pt idx="33177">
                  <c:v>33.12890625</c:v>
                </c:pt>
                <c:pt idx="33178">
                  <c:v>-2.87109375</c:v>
                </c:pt>
                <c:pt idx="33179">
                  <c:v>80.12890625</c:v>
                </c:pt>
                <c:pt idx="33180">
                  <c:v>99.12890625</c:v>
                </c:pt>
                <c:pt idx="33181">
                  <c:v>-57.87109375</c:v>
                </c:pt>
                <c:pt idx="33182">
                  <c:v>27.12890625</c:v>
                </c:pt>
                <c:pt idx="33183">
                  <c:v>-132.87109380000001</c:v>
                </c:pt>
                <c:pt idx="33184">
                  <c:v>26.12890625</c:v>
                </c:pt>
                <c:pt idx="33185">
                  <c:v>-39.87109375</c:v>
                </c:pt>
                <c:pt idx="33186">
                  <c:v>3.12890625</c:v>
                </c:pt>
                <c:pt idx="33187">
                  <c:v>-45.8125</c:v>
                </c:pt>
                <c:pt idx="33188">
                  <c:v>131.1875</c:v>
                </c:pt>
                <c:pt idx="33189">
                  <c:v>48.1875</c:v>
                </c:pt>
                <c:pt idx="33190">
                  <c:v>71.1875</c:v>
                </c:pt>
                <c:pt idx="33191">
                  <c:v>29.1875</c:v>
                </c:pt>
                <c:pt idx="33192">
                  <c:v>115.1875</c:v>
                </c:pt>
                <c:pt idx="33193">
                  <c:v>-0.8125</c:v>
                </c:pt>
                <c:pt idx="33194">
                  <c:v>4.1875</c:v>
                </c:pt>
                <c:pt idx="33195">
                  <c:v>92.1875</c:v>
                </c:pt>
                <c:pt idx="33196">
                  <c:v>64.1875</c:v>
                </c:pt>
                <c:pt idx="33197">
                  <c:v>-10.8125</c:v>
                </c:pt>
                <c:pt idx="33198">
                  <c:v>65.1875</c:v>
                </c:pt>
                <c:pt idx="33199">
                  <c:v>69.24609375</c:v>
                </c:pt>
                <c:pt idx="33200">
                  <c:v>49.24609375</c:v>
                </c:pt>
                <c:pt idx="33201">
                  <c:v>11.24609375</c:v>
                </c:pt>
                <c:pt idx="33202">
                  <c:v>-33.75390625</c:v>
                </c:pt>
                <c:pt idx="33203">
                  <c:v>107.2460938</c:v>
                </c:pt>
                <c:pt idx="33204">
                  <c:v>101.2460938</c:v>
                </c:pt>
                <c:pt idx="33205">
                  <c:v>38.24609375</c:v>
                </c:pt>
                <c:pt idx="33206">
                  <c:v>98.24609375</c:v>
                </c:pt>
                <c:pt idx="33207">
                  <c:v>-21.75390625</c:v>
                </c:pt>
                <c:pt idx="33208">
                  <c:v>18.94140625</c:v>
                </c:pt>
                <c:pt idx="33209">
                  <c:v>41.94140625</c:v>
                </c:pt>
                <c:pt idx="33210">
                  <c:v>-11.05859375</c:v>
                </c:pt>
                <c:pt idx="33211">
                  <c:v>76.94140625</c:v>
                </c:pt>
                <c:pt idx="33212">
                  <c:v>-29.05859375</c:v>
                </c:pt>
                <c:pt idx="33213">
                  <c:v>27.94140625</c:v>
                </c:pt>
                <c:pt idx="33214">
                  <c:v>18.234375</c:v>
                </c:pt>
                <c:pt idx="33215">
                  <c:v>8.234375</c:v>
                </c:pt>
                <c:pt idx="33216">
                  <c:v>33.234375</c:v>
                </c:pt>
                <c:pt idx="33217">
                  <c:v>29.234375</c:v>
                </c:pt>
                <c:pt idx="33218">
                  <c:v>-14.765625</c:v>
                </c:pt>
                <c:pt idx="33219">
                  <c:v>12.234375</c:v>
                </c:pt>
                <c:pt idx="33220">
                  <c:v>6.234375</c:v>
                </c:pt>
                <c:pt idx="33221">
                  <c:v>7.234375</c:v>
                </c:pt>
                <c:pt idx="33222">
                  <c:v>75.234375</c:v>
                </c:pt>
                <c:pt idx="33223">
                  <c:v>42.234375</c:v>
                </c:pt>
                <c:pt idx="33224">
                  <c:v>-24.765625</c:v>
                </c:pt>
                <c:pt idx="33225">
                  <c:v>7.16796875</c:v>
                </c:pt>
                <c:pt idx="33226">
                  <c:v>27.16796875</c:v>
                </c:pt>
                <c:pt idx="33227">
                  <c:v>-51.83203125</c:v>
                </c:pt>
                <c:pt idx="33228">
                  <c:v>-40.83203125</c:v>
                </c:pt>
                <c:pt idx="33229">
                  <c:v>-4.83203125</c:v>
                </c:pt>
                <c:pt idx="33230">
                  <c:v>9.16796875</c:v>
                </c:pt>
                <c:pt idx="33231">
                  <c:v>116.1679688</c:v>
                </c:pt>
                <c:pt idx="33232">
                  <c:v>63.16796875</c:v>
                </c:pt>
                <c:pt idx="33233">
                  <c:v>15.12890625</c:v>
                </c:pt>
                <c:pt idx="33234">
                  <c:v>106.1289062</c:v>
                </c:pt>
                <c:pt idx="33235">
                  <c:v>11.12890625</c:v>
                </c:pt>
                <c:pt idx="33236">
                  <c:v>-27.87109375</c:v>
                </c:pt>
                <c:pt idx="33237">
                  <c:v>48.12890625</c:v>
                </c:pt>
                <c:pt idx="33238">
                  <c:v>73.12890625</c:v>
                </c:pt>
                <c:pt idx="33239">
                  <c:v>39.12890625</c:v>
                </c:pt>
                <c:pt idx="33240">
                  <c:v>94.12890625</c:v>
                </c:pt>
                <c:pt idx="33241">
                  <c:v>99.12890625</c:v>
                </c:pt>
                <c:pt idx="33242">
                  <c:v>80.33984375</c:v>
                </c:pt>
                <c:pt idx="33243">
                  <c:v>57.33984375</c:v>
                </c:pt>
                <c:pt idx="33244">
                  <c:v>-17.66015625</c:v>
                </c:pt>
                <c:pt idx="33245">
                  <c:v>-7.66015625</c:v>
                </c:pt>
                <c:pt idx="33246">
                  <c:v>81.33984375</c:v>
                </c:pt>
                <c:pt idx="33247">
                  <c:v>66.33984375</c:v>
                </c:pt>
                <c:pt idx="33248">
                  <c:v>-93.66015625</c:v>
                </c:pt>
                <c:pt idx="33249">
                  <c:v>-36.66015625</c:v>
                </c:pt>
                <c:pt idx="33250">
                  <c:v>30.12890625</c:v>
                </c:pt>
                <c:pt idx="33251">
                  <c:v>14.12890625</c:v>
                </c:pt>
                <c:pt idx="33252">
                  <c:v>25.12890625</c:v>
                </c:pt>
                <c:pt idx="33253">
                  <c:v>126.1289062</c:v>
                </c:pt>
                <c:pt idx="33254">
                  <c:v>39.12890625</c:v>
                </c:pt>
                <c:pt idx="33255">
                  <c:v>-5.87109375</c:v>
                </c:pt>
                <c:pt idx="33256">
                  <c:v>81.12890625</c:v>
                </c:pt>
                <c:pt idx="33257">
                  <c:v>-0.87109375</c:v>
                </c:pt>
                <c:pt idx="33258">
                  <c:v>71.12890625</c:v>
                </c:pt>
                <c:pt idx="33259">
                  <c:v>89.1875</c:v>
                </c:pt>
                <c:pt idx="33260">
                  <c:v>41.1875</c:v>
                </c:pt>
                <c:pt idx="33261">
                  <c:v>-94.8125</c:v>
                </c:pt>
                <c:pt idx="33262">
                  <c:v>34.1875</c:v>
                </c:pt>
                <c:pt idx="33263">
                  <c:v>64.1875</c:v>
                </c:pt>
                <c:pt idx="33264">
                  <c:v>51.1875</c:v>
                </c:pt>
                <c:pt idx="33265">
                  <c:v>-33.8125</c:v>
                </c:pt>
                <c:pt idx="33266">
                  <c:v>37.24609375</c:v>
                </c:pt>
                <c:pt idx="33267">
                  <c:v>-85.75390625</c:v>
                </c:pt>
                <c:pt idx="33268">
                  <c:v>-7.75390625</c:v>
                </c:pt>
                <c:pt idx="33269">
                  <c:v>-12.75390625</c:v>
                </c:pt>
                <c:pt idx="33270">
                  <c:v>72.24609375</c:v>
                </c:pt>
                <c:pt idx="33271">
                  <c:v>18.24609375</c:v>
                </c:pt>
                <c:pt idx="33272">
                  <c:v>74.24609375</c:v>
                </c:pt>
                <c:pt idx="33273">
                  <c:v>8.24609375</c:v>
                </c:pt>
                <c:pt idx="33274">
                  <c:v>129.24609380000001</c:v>
                </c:pt>
                <c:pt idx="33275">
                  <c:v>18.24609375</c:v>
                </c:pt>
                <c:pt idx="33276">
                  <c:v>-22.05859375</c:v>
                </c:pt>
                <c:pt idx="33277">
                  <c:v>-3.05859375</c:v>
                </c:pt>
                <c:pt idx="33278">
                  <c:v>69.94140625</c:v>
                </c:pt>
                <c:pt idx="33279">
                  <c:v>105.9414062</c:v>
                </c:pt>
                <c:pt idx="33280">
                  <c:v>-1.05859375</c:v>
                </c:pt>
                <c:pt idx="33281">
                  <c:v>93.94140625</c:v>
                </c:pt>
                <c:pt idx="33282">
                  <c:v>148.94140619999999</c:v>
                </c:pt>
                <c:pt idx="33283">
                  <c:v>-7.05859375</c:v>
                </c:pt>
                <c:pt idx="33284">
                  <c:v>-2.05859375</c:v>
                </c:pt>
                <c:pt idx="33285">
                  <c:v>85.94140625</c:v>
                </c:pt>
                <c:pt idx="33286">
                  <c:v>-11.05859375</c:v>
                </c:pt>
                <c:pt idx="33287">
                  <c:v>5.234375</c:v>
                </c:pt>
                <c:pt idx="33288">
                  <c:v>-24.765625</c:v>
                </c:pt>
                <c:pt idx="33289">
                  <c:v>67.234375</c:v>
                </c:pt>
                <c:pt idx="33290">
                  <c:v>43.234375</c:v>
                </c:pt>
                <c:pt idx="33291">
                  <c:v>80.234375</c:v>
                </c:pt>
                <c:pt idx="33292">
                  <c:v>99.234375</c:v>
                </c:pt>
                <c:pt idx="33293">
                  <c:v>-32.765625</c:v>
                </c:pt>
                <c:pt idx="33294">
                  <c:v>-17.765625</c:v>
                </c:pt>
                <c:pt idx="33295">
                  <c:v>15.234375</c:v>
                </c:pt>
                <c:pt idx="33296">
                  <c:v>27.234375</c:v>
                </c:pt>
                <c:pt idx="33297">
                  <c:v>97.16796875</c:v>
                </c:pt>
                <c:pt idx="33298">
                  <c:v>24.16796875</c:v>
                </c:pt>
                <c:pt idx="33299">
                  <c:v>-44.83203125</c:v>
                </c:pt>
                <c:pt idx="33300">
                  <c:v>24.16796875</c:v>
                </c:pt>
                <c:pt idx="33301">
                  <c:v>88.16796875</c:v>
                </c:pt>
                <c:pt idx="33302">
                  <c:v>44.16796875</c:v>
                </c:pt>
                <c:pt idx="33303">
                  <c:v>31.16796875</c:v>
                </c:pt>
                <c:pt idx="33304">
                  <c:v>148.16796880000001</c:v>
                </c:pt>
                <c:pt idx="33305">
                  <c:v>-48.83203125</c:v>
                </c:pt>
                <c:pt idx="33306">
                  <c:v>-25.83203125</c:v>
                </c:pt>
                <c:pt idx="33307">
                  <c:v>42.12890625</c:v>
                </c:pt>
                <c:pt idx="33308">
                  <c:v>89.12890625</c:v>
                </c:pt>
                <c:pt idx="33309">
                  <c:v>98.12890625</c:v>
                </c:pt>
                <c:pt idx="33310">
                  <c:v>34.12890625</c:v>
                </c:pt>
                <c:pt idx="33311">
                  <c:v>76.12890625</c:v>
                </c:pt>
                <c:pt idx="33312">
                  <c:v>84.12890625</c:v>
                </c:pt>
                <c:pt idx="33313">
                  <c:v>-76.87109375</c:v>
                </c:pt>
                <c:pt idx="33314">
                  <c:v>-20.87109375</c:v>
                </c:pt>
                <c:pt idx="33315">
                  <c:v>-25.87109375</c:v>
                </c:pt>
                <c:pt idx="33316">
                  <c:v>-48.87109375</c:v>
                </c:pt>
                <c:pt idx="33317">
                  <c:v>14.12890625</c:v>
                </c:pt>
                <c:pt idx="33318">
                  <c:v>18.12890625</c:v>
                </c:pt>
                <c:pt idx="33319">
                  <c:v>-8.87109375</c:v>
                </c:pt>
                <c:pt idx="33320">
                  <c:v>-37.66015625</c:v>
                </c:pt>
                <c:pt idx="33321">
                  <c:v>33.33984375</c:v>
                </c:pt>
                <c:pt idx="33322">
                  <c:v>35.33984375</c:v>
                </c:pt>
                <c:pt idx="33323">
                  <c:v>-65.66015625</c:v>
                </c:pt>
                <c:pt idx="33324">
                  <c:v>10.12890625</c:v>
                </c:pt>
                <c:pt idx="33325">
                  <c:v>-12.87109375</c:v>
                </c:pt>
                <c:pt idx="33326">
                  <c:v>157.12890619999999</c:v>
                </c:pt>
                <c:pt idx="33327">
                  <c:v>91.12890625</c:v>
                </c:pt>
                <c:pt idx="33328">
                  <c:v>6.12890625</c:v>
                </c:pt>
                <c:pt idx="33329">
                  <c:v>65.12890625</c:v>
                </c:pt>
                <c:pt idx="33330">
                  <c:v>132.12890619999999</c:v>
                </c:pt>
                <c:pt idx="33331">
                  <c:v>10.12890625</c:v>
                </c:pt>
                <c:pt idx="33332">
                  <c:v>29.12890625</c:v>
                </c:pt>
                <c:pt idx="33333">
                  <c:v>11.12890625</c:v>
                </c:pt>
                <c:pt idx="33334">
                  <c:v>69.12890625</c:v>
                </c:pt>
                <c:pt idx="33335">
                  <c:v>104.1289062</c:v>
                </c:pt>
                <c:pt idx="33336">
                  <c:v>103.1289062</c:v>
                </c:pt>
                <c:pt idx="33337">
                  <c:v>46.12890625</c:v>
                </c:pt>
                <c:pt idx="33338">
                  <c:v>-20.8125</c:v>
                </c:pt>
                <c:pt idx="33339">
                  <c:v>71.1875</c:v>
                </c:pt>
                <c:pt idx="33340">
                  <c:v>97.1875</c:v>
                </c:pt>
                <c:pt idx="33341">
                  <c:v>37.1875</c:v>
                </c:pt>
                <c:pt idx="33342">
                  <c:v>14.1875</c:v>
                </c:pt>
                <c:pt idx="33343">
                  <c:v>49.1875</c:v>
                </c:pt>
                <c:pt idx="33344">
                  <c:v>22.1875</c:v>
                </c:pt>
                <c:pt idx="33345">
                  <c:v>25.1875</c:v>
                </c:pt>
                <c:pt idx="33346">
                  <c:v>-93.8125</c:v>
                </c:pt>
                <c:pt idx="33347">
                  <c:v>91.1875</c:v>
                </c:pt>
                <c:pt idx="33348">
                  <c:v>-44.8125</c:v>
                </c:pt>
                <c:pt idx="33349">
                  <c:v>7.24609375</c:v>
                </c:pt>
                <c:pt idx="33350">
                  <c:v>116.2460938</c:v>
                </c:pt>
                <c:pt idx="33351">
                  <c:v>-66.75390625</c:v>
                </c:pt>
                <c:pt idx="33352">
                  <c:v>23.24609375</c:v>
                </c:pt>
                <c:pt idx="33353">
                  <c:v>-18.75390625</c:v>
                </c:pt>
                <c:pt idx="33354">
                  <c:v>14.94140625</c:v>
                </c:pt>
                <c:pt idx="33355">
                  <c:v>-13.05859375</c:v>
                </c:pt>
                <c:pt idx="33356">
                  <c:v>35.94140625</c:v>
                </c:pt>
                <c:pt idx="33357">
                  <c:v>-4.05859375</c:v>
                </c:pt>
                <c:pt idx="33358">
                  <c:v>58.94140625</c:v>
                </c:pt>
                <c:pt idx="33359">
                  <c:v>44.94140625</c:v>
                </c:pt>
                <c:pt idx="33360">
                  <c:v>-47.05859375</c:v>
                </c:pt>
                <c:pt idx="33361">
                  <c:v>22.94140625</c:v>
                </c:pt>
                <c:pt idx="33362">
                  <c:v>106.9414062</c:v>
                </c:pt>
                <c:pt idx="33363">
                  <c:v>-40.05859375</c:v>
                </c:pt>
                <c:pt idx="33364">
                  <c:v>-87.05859375</c:v>
                </c:pt>
                <c:pt idx="33365">
                  <c:v>49.234375</c:v>
                </c:pt>
                <c:pt idx="33366">
                  <c:v>153.234375</c:v>
                </c:pt>
                <c:pt idx="33367">
                  <c:v>26.234375</c:v>
                </c:pt>
                <c:pt idx="33368">
                  <c:v>39.234375</c:v>
                </c:pt>
                <c:pt idx="33369">
                  <c:v>42.234375</c:v>
                </c:pt>
                <c:pt idx="33370">
                  <c:v>-33.765625</c:v>
                </c:pt>
                <c:pt idx="33371">
                  <c:v>165.234375</c:v>
                </c:pt>
                <c:pt idx="33372">
                  <c:v>-3.765625</c:v>
                </c:pt>
                <c:pt idx="33373">
                  <c:v>38.234375</c:v>
                </c:pt>
                <c:pt idx="33374">
                  <c:v>67.16796875</c:v>
                </c:pt>
                <c:pt idx="33375">
                  <c:v>63.16796875</c:v>
                </c:pt>
                <c:pt idx="33376">
                  <c:v>59.16796875</c:v>
                </c:pt>
                <c:pt idx="33377">
                  <c:v>59.16796875</c:v>
                </c:pt>
                <c:pt idx="33378">
                  <c:v>-58.83203125</c:v>
                </c:pt>
                <c:pt idx="33379">
                  <c:v>44.16796875</c:v>
                </c:pt>
                <c:pt idx="33380">
                  <c:v>4.16796875</c:v>
                </c:pt>
                <c:pt idx="33381">
                  <c:v>22.16796875</c:v>
                </c:pt>
                <c:pt idx="33382">
                  <c:v>194.16796880000001</c:v>
                </c:pt>
                <c:pt idx="33383">
                  <c:v>55.16796875</c:v>
                </c:pt>
                <c:pt idx="33384">
                  <c:v>-5.83203125</c:v>
                </c:pt>
                <c:pt idx="33385">
                  <c:v>41.12890625</c:v>
                </c:pt>
                <c:pt idx="33386">
                  <c:v>33.12890625</c:v>
                </c:pt>
                <c:pt idx="33387">
                  <c:v>51.12890625</c:v>
                </c:pt>
                <c:pt idx="33388">
                  <c:v>9.12890625</c:v>
                </c:pt>
                <c:pt idx="33389">
                  <c:v>129.12890619999999</c:v>
                </c:pt>
                <c:pt idx="33390">
                  <c:v>15.33984375</c:v>
                </c:pt>
                <c:pt idx="33391">
                  <c:v>-16.66015625</c:v>
                </c:pt>
                <c:pt idx="33392">
                  <c:v>84.33984375</c:v>
                </c:pt>
                <c:pt idx="33393">
                  <c:v>3.33984375</c:v>
                </c:pt>
                <c:pt idx="33394">
                  <c:v>44.33984375</c:v>
                </c:pt>
                <c:pt idx="33395">
                  <c:v>-25.87109375</c:v>
                </c:pt>
                <c:pt idx="33396">
                  <c:v>64.12890625</c:v>
                </c:pt>
                <c:pt idx="33397">
                  <c:v>112.1289062</c:v>
                </c:pt>
                <c:pt idx="33398">
                  <c:v>67.12890625</c:v>
                </c:pt>
                <c:pt idx="33399">
                  <c:v>60.12890625</c:v>
                </c:pt>
                <c:pt idx="33400">
                  <c:v>39.12890625</c:v>
                </c:pt>
                <c:pt idx="33401">
                  <c:v>93.12890625</c:v>
                </c:pt>
                <c:pt idx="33402">
                  <c:v>-0.87109375</c:v>
                </c:pt>
                <c:pt idx="33403">
                  <c:v>-49.87109375</c:v>
                </c:pt>
                <c:pt idx="33404">
                  <c:v>107.1289062</c:v>
                </c:pt>
                <c:pt idx="33405">
                  <c:v>23.1875</c:v>
                </c:pt>
                <c:pt idx="33406">
                  <c:v>46.1875</c:v>
                </c:pt>
                <c:pt idx="33407">
                  <c:v>47.1875</c:v>
                </c:pt>
                <c:pt idx="33408">
                  <c:v>38.1875</c:v>
                </c:pt>
                <c:pt idx="33409">
                  <c:v>94.1875</c:v>
                </c:pt>
                <c:pt idx="33410">
                  <c:v>67.24609375</c:v>
                </c:pt>
                <c:pt idx="33411">
                  <c:v>26.24609375</c:v>
                </c:pt>
                <c:pt idx="33412">
                  <c:v>-23.75390625</c:v>
                </c:pt>
                <c:pt idx="33413">
                  <c:v>72.24609375</c:v>
                </c:pt>
                <c:pt idx="33414">
                  <c:v>40.24609375</c:v>
                </c:pt>
                <c:pt idx="33415">
                  <c:v>77.24609375</c:v>
                </c:pt>
                <c:pt idx="33416">
                  <c:v>-20.75390625</c:v>
                </c:pt>
                <c:pt idx="33417">
                  <c:v>26.24609375</c:v>
                </c:pt>
                <c:pt idx="33418">
                  <c:v>77.24609375</c:v>
                </c:pt>
                <c:pt idx="33419">
                  <c:v>-5.859375E-2</c:v>
                </c:pt>
                <c:pt idx="33420">
                  <c:v>4.94140625</c:v>
                </c:pt>
                <c:pt idx="33421">
                  <c:v>8.94140625</c:v>
                </c:pt>
                <c:pt idx="33422">
                  <c:v>-8.05859375</c:v>
                </c:pt>
                <c:pt idx="33423">
                  <c:v>53.94140625</c:v>
                </c:pt>
                <c:pt idx="33424">
                  <c:v>48.94140625</c:v>
                </c:pt>
                <c:pt idx="33425">
                  <c:v>-57.05859375</c:v>
                </c:pt>
                <c:pt idx="33426">
                  <c:v>1.94140625</c:v>
                </c:pt>
                <c:pt idx="33427">
                  <c:v>66.94140625</c:v>
                </c:pt>
                <c:pt idx="33428">
                  <c:v>19.234375</c:v>
                </c:pt>
                <c:pt idx="33429">
                  <c:v>64.234375</c:v>
                </c:pt>
                <c:pt idx="33430">
                  <c:v>64.234375</c:v>
                </c:pt>
                <c:pt idx="33431">
                  <c:v>64.234375</c:v>
                </c:pt>
                <c:pt idx="33432">
                  <c:v>13.234375</c:v>
                </c:pt>
                <c:pt idx="33433">
                  <c:v>34.234375</c:v>
                </c:pt>
                <c:pt idx="33434">
                  <c:v>39.234375</c:v>
                </c:pt>
                <c:pt idx="33435">
                  <c:v>124.234375</c:v>
                </c:pt>
                <c:pt idx="33436">
                  <c:v>80.16796875</c:v>
                </c:pt>
                <c:pt idx="33437">
                  <c:v>-23.83203125</c:v>
                </c:pt>
                <c:pt idx="33438">
                  <c:v>-16.83203125</c:v>
                </c:pt>
                <c:pt idx="33439">
                  <c:v>-34.83203125</c:v>
                </c:pt>
                <c:pt idx="33440">
                  <c:v>24.16796875</c:v>
                </c:pt>
                <c:pt idx="33441">
                  <c:v>61.16796875</c:v>
                </c:pt>
                <c:pt idx="33442">
                  <c:v>63.16796875</c:v>
                </c:pt>
                <c:pt idx="33443">
                  <c:v>-21.83203125</c:v>
                </c:pt>
                <c:pt idx="33444">
                  <c:v>66.16796875</c:v>
                </c:pt>
                <c:pt idx="33445">
                  <c:v>80.16796875</c:v>
                </c:pt>
                <c:pt idx="33446">
                  <c:v>-46.83203125</c:v>
                </c:pt>
                <c:pt idx="33447">
                  <c:v>95.16796875</c:v>
                </c:pt>
                <c:pt idx="33448">
                  <c:v>34.16796875</c:v>
                </c:pt>
                <c:pt idx="33449">
                  <c:v>69.16796875</c:v>
                </c:pt>
                <c:pt idx="33450">
                  <c:v>0.12890625</c:v>
                </c:pt>
                <c:pt idx="33451">
                  <c:v>150.12890619999999</c:v>
                </c:pt>
                <c:pt idx="33452">
                  <c:v>6.12890625</c:v>
                </c:pt>
                <c:pt idx="33453">
                  <c:v>38.12890625</c:v>
                </c:pt>
                <c:pt idx="33454">
                  <c:v>-62.87109375</c:v>
                </c:pt>
                <c:pt idx="33455">
                  <c:v>-71.87109375</c:v>
                </c:pt>
                <c:pt idx="33456">
                  <c:v>-33.87109375</c:v>
                </c:pt>
                <c:pt idx="33457">
                  <c:v>41.12890625</c:v>
                </c:pt>
                <c:pt idx="33458">
                  <c:v>19.12890625</c:v>
                </c:pt>
                <c:pt idx="33459">
                  <c:v>143.12890619999999</c:v>
                </c:pt>
                <c:pt idx="33460">
                  <c:v>-28.87109375</c:v>
                </c:pt>
                <c:pt idx="33461">
                  <c:v>13.12890625</c:v>
                </c:pt>
                <c:pt idx="33462">
                  <c:v>79.12890625</c:v>
                </c:pt>
                <c:pt idx="33463">
                  <c:v>24.12890625</c:v>
                </c:pt>
                <c:pt idx="33464">
                  <c:v>27.12890625</c:v>
                </c:pt>
                <c:pt idx="33465">
                  <c:v>-57.87109375</c:v>
                </c:pt>
                <c:pt idx="33466">
                  <c:v>-28.87109375</c:v>
                </c:pt>
                <c:pt idx="33467">
                  <c:v>78.12890625</c:v>
                </c:pt>
                <c:pt idx="33468">
                  <c:v>-34.87109375</c:v>
                </c:pt>
                <c:pt idx="33469">
                  <c:v>64.33984375</c:v>
                </c:pt>
                <c:pt idx="33470">
                  <c:v>-12.66015625</c:v>
                </c:pt>
                <c:pt idx="33471">
                  <c:v>93.33984375</c:v>
                </c:pt>
                <c:pt idx="33472">
                  <c:v>-27.66015625</c:v>
                </c:pt>
                <c:pt idx="33473">
                  <c:v>-34.66015625</c:v>
                </c:pt>
                <c:pt idx="33474">
                  <c:v>-9.66015625</c:v>
                </c:pt>
                <c:pt idx="33475">
                  <c:v>-32.66015625</c:v>
                </c:pt>
                <c:pt idx="33476">
                  <c:v>6.12890625</c:v>
                </c:pt>
                <c:pt idx="33477">
                  <c:v>120.1289062</c:v>
                </c:pt>
                <c:pt idx="33478">
                  <c:v>-36.87109375</c:v>
                </c:pt>
                <c:pt idx="33479">
                  <c:v>44.12890625</c:v>
                </c:pt>
                <c:pt idx="33480">
                  <c:v>-27.87109375</c:v>
                </c:pt>
                <c:pt idx="33481">
                  <c:v>16.12890625</c:v>
                </c:pt>
                <c:pt idx="33482">
                  <c:v>30.12890625</c:v>
                </c:pt>
                <c:pt idx="33483">
                  <c:v>37.12890625</c:v>
                </c:pt>
                <c:pt idx="33484">
                  <c:v>42.12890625</c:v>
                </c:pt>
                <c:pt idx="33485">
                  <c:v>23.12890625</c:v>
                </c:pt>
                <c:pt idx="33486">
                  <c:v>85.12890625</c:v>
                </c:pt>
                <c:pt idx="33487">
                  <c:v>1.12890625</c:v>
                </c:pt>
                <c:pt idx="33488">
                  <c:v>-20.87109375</c:v>
                </c:pt>
                <c:pt idx="33489">
                  <c:v>-21.8125</c:v>
                </c:pt>
                <c:pt idx="33490">
                  <c:v>119.1875</c:v>
                </c:pt>
                <c:pt idx="33491">
                  <c:v>54.1875</c:v>
                </c:pt>
                <c:pt idx="33492">
                  <c:v>19.1875</c:v>
                </c:pt>
                <c:pt idx="33493">
                  <c:v>3.1875</c:v>
                </c:pt>
                <c:pt idx="33494">
                  <c:v>62.1875</c:v>
                </c:pt>
                <c:pt idx="33495">
                  <c:v>10.1875</c:v>
                </c:pt>
                <c:pt idx="33496">
                  <c:v>119.1875</c:v>
                </c:pt>
                <c:pt idx="33497">
                  <c:v>-8.8125</c:v>
                </c:pt>
                <c:pt idx="33498">
                  <c:v>36.1875</c:v>
                </c:pt>
                <c:pt idx="33499">
                  <c:v>42.1875</c:v>
                </c:pt>
                <c:pt idx="33500">
                  <c:v>25.1875</c:v>
                </c:pt>
                <c:pt idx="33501">
                  <c:v>37.24609375</c:v>
                </c:pt>
                <c:pt idx="33502">
                  <c:v>-5.75390625</c:v>
                </c:pt>
                <c:pt idx="33503">
                  <c:v>154.24609380000001</c:v>
                </c:pt>
                <c:pt idx="33504">
                  <c:v>-42.75390625</c:v>
                </c:pt>
                <c:pt idx="33505">
                  <c:v>37.24609375</c:v>
                </c:pt>
                <c:pt idx="33506">
                  <c:v>-2.75390625</c:v>
                </c:pt>
                <c:pt idx="33507">
                  <c:v>13.24609375</c:v>
                </c:pt>
                <c:pt idx="33508">
                  <c:v>67.94140625</c:v>
                </c:pt>
                <c:pt idx="33509">
                  <c:v>90.94140625</c:v>
                </c:pt>
                <c:pt idx="33510">
                  <c:v>-6.05859375</c:v>
                </c:pt>
                <c:pt idx="33511">
                  <c:v>29.94140625</c:v>
                </c:pt>
                <c:pt idx="33512">
                  <c:v>50.94140625</c:v>
                </c:pt>
                <c:pt idx="33513">
                  <c:v>-2.05859375</c:v>
                </c:pt>
                <c:pt idx="33514">
                  <c:v>25.94140625</c:v>
                </c:pt>
                <c:pt idx="33515">
                  <c:v>-26.765625</c:v>
                </c:pt>
                <c:pt idx="33516">
                  <c:v>78.234375</c:v>
                </c:pt>
                <c:pt idx="33517">
                  <c:v>39.234375</c:v>
                </c:pt>
                <c:pt idx="33518">
                  <c:v>43.234375</c:v>
                </c:pt>
                <c:pt idx="33519">
                  <c:v>67.234375</c:v>
                </c:pt>
                <c:pt idx="33520">
                  <c:v>3.234375</c:v>
                </c:pt>
                <c:pt idx="33521">
                  <c:v>-18.83203125</c:v>
                </c:pt>
                <c:pt idx="33522">
                  <c:v>-29.83203125</c:v>
                </c:pt>
                <c:pt idx="33523">
                  <c:v>28.16796875</c:v>
                </c:pt>
                <c:pt idx="33524">
                  <c:v>-21.83203125</c:v>
                </c:pt>
                <c:pt idx="33525">
                  <c:v>61.16796875</c:v>
                </c:pt>
                <c:pt idx="33526">
                  <c:v>64.16796875</c:v>
                </c:pt>
                <c:pt idx="33527">
                  <c:v>66.16796875</c:v>
                </c:pt>
                <c:pt idx="33528">
                  <c:v>24.12890625</c:v>
                </c:pt>
                <c:pt idx="33529">
                  <c:v>25.12890625</c:v>
                </c:pt>
                <c:pt idx="33530">
                  <c:v>65.12890625</c:v>
                </c:pt>
                <c:pt idx="33531">
                  <c:v>43.12890625</c:v>
                </c:pt>
                <c:pt idx="33532">
                  <c:v>10.12890625</c:v>
                </c:pt>
                <c:pt idx="33533">
                  <c:v>-27.66015625</c:v>
                </c:pt>
                <c:pt idx="33534">
                  <c:v>-2.66015625</c:v>
                </c:pt>
                <c:pt idx="33535">
                  <c:v>26.33984375</c:v>
                </c:pt>
                <c:pt idx="33536">
                  <c:v>134.33984380000001</c:v>
                </c:pt>
                <c:pt idx="33537">
                  <c:v>75.33984375</c:v>
                </c:pt>
                <c:pt idx="33538">
                  <c:v>130.33984380000001</c:v>
                </c:pt>
                <c:pt idx="33539">
                  <c:v>45.12890625</c:v>
                </c:pt>
                <c:pt idx="33540">
                  <c:v>17.12890625</c:v>
                </c:pt>
                <c:pt idx="33541">
                  <c:v>65.12890625</c:v>
                </c:pt>
                <c:pt idx="33542">
                  <c:v>33.12890625</c:v>
                </c:pt>
                <c:pt idx="33543">
                  <c:v>119.1289062</c:v>
                </c:pt>
                <c:pt idx="33544">
                  <c:v>-50.87109375</c:v>
                </c:pt>
                <c:pt idx="33545">
                  <c:v>22.12890625</c:v>
                </c:pt>
                <c:pt idx="33546">
                  <c:v>-14.87109375</c:v>
                </c:pt>
                <c:pt idx="33547">
                  <c:v>-27.87109375</c:v>
                </c:pt>
                <c:pt idx="33548">
                  <c:v>39.12890625</c:v>
                </c:pt>
                <c:pt idx="33549">
                  <c:v>46.12890625</c:v>
                </c:pt>
                <c:pt idx="33550">
                  <c:v>10.1875</c:v>
                </c:pt>
                <c:pt idx="33551">
                  <c:v>108.1875</c:v>
                </c:pt>
                <c:pt idx="33552">
                  <c:v>114.1875</c:v>
                </c:pt>
                <c:pt idx="33553">
                  <c:v>-1.8125</c:v>
                </c:pt>
                <c:pt idx="33554">
                  <c:v>-23.8125</c:v>
                </c:pt>
                <c:pt idx="33555">
                  <c:v>74.1875</c:v>
                </c:pt>
                <c:pt idx="33556">
                  <c:v>74.1875</c:v>
                </c:pt>
                <c:pt idx="33557">
                  <c:v>-34.75390625</c:v>
                </c:pt>
                <c:pt idx="33558">
                  <c:v>50.24609375</c:v>
                </c:pt>
                <c:pt idx="33559">
                  <c:v>41.24609375</c:v>
                </c:pt>
                <c:pt idx="33560">
                  <c:v>79.24609375</c:v>
                </c:pt>
                <c:pt idx="33561">
                  <c:v>144.24609380000001</c:v>
                </c:pt>
                <c:pt idx="33562">
                  <c:v>55.24609375</c:v>
                </c:pt>
                <c:pt idx="33563">
                  <c:v>65.24609375</c:v>
                </c:pt>
                <c:pt idx="33564">
                  <c:v>30.24609375</c:v>
                </c:pt>
                <c:pt idx="33565">
                  <c:v>-38.75390625</c:v>
                </c:pt>
                <c:pt idx="33566">
                  <c:v>74.24609375</c:v>
                </c:pt>
                <c:pt idx="33567">
                  <c:v>110.2460938</c:v>
                </c:pt>
                <c:pt idx="33568">
                  <c:v>7.24609375</c:v>
                </c:pt>
                <c:pt idx="33569">
                  <c:v>6.24609375</c:v>
                </c:pt>
                <c:pt idx="33570">
                  <c:v>175.94140619999999</c:v>
                </c:pt>
                <c:pt idx="33571">
                  <c:v>105.9414062</c:v>
                </c:pt>
                <c:pt idx="33572">
                  <c:v>1.94140625</c:v>
                </c:pt>
                <c:pt idx="33573">
                  <c:v>-15.05859375</c:v>
                </c:pt>
                <c:pt idx="33574">
                  <c:v>8.94140625</c:v>
                </c:pt>
                <c:pt idx="33575">
                  <c:v>0.94140625</c:v>
                </c:pt>
                <c:pt idx="33576">
                  <c:v>35.94140625</c:v>
                </c:pt>
                <c:pt idx="33577">
                  <c:v>-108.0585938</c:v>
                </c:pt>
                <c:pt idx="33578">
                  <c:v>-6.765625</c:v>
                </c:pt>
                <c:pt idx="33579">
                  <c:v>-18.765625</c:v>
                </c:pt>
                <c:pt idx="33580">
                  <c:v>-75.765625</c:v>
                </c:pt>
                <c:pt idx="33581">
                  <c:v>0.234375</c:v>
                </c:pt>
                <c:pt idx="33582">
                  <c:v>68.234375</c:v>
                </c:pt>
                <c:pt idx="33583">
                  <c:v>45.234375</c:v>
                </c:pt>
                <c:pt idx="33584">
                  <c:v>80.234375</c:v>
                </c:pt>
                <c:pt idx="33585">
                  <c:v>34.234375</c:v>
                </c:pt>
                <c:pt idx="33586">
                  <c:v>136.234375</c:v>
                </c:pt>
                <c:pt idx="33587">
                  <c:v>-37.765625</c:v>
                </c:pt>
                <c:pt idx="33588">
                  <c:v>35.234375</c:v>
                </c:pt>
                <c:pt idx="33589">
                  <c:v>106.234375</c:v>
                </c:pt>
                <c:pt idx="33590">
                  <c:v>10.234375</c:v>
                </c:pt>
                <c:pt idx="33591">
                  <c:v>41.16796875</c:v>
                </c:pt>
                <c:pt idx="33592">
                  <c:v>-84.83203125</c:v>
                </c:pt>
                <c:pt idx="33593">
                  <c:v>42.16796875</c:v>
                </c:pt>
                <c:pt idx="33594">
                  <c:v>35.16796875</c:v>
                </c:pt>
                <c:pt idx="33595">
                  <c:v>0.16796875</c:v>
                </c:pt>
                <c:pt idx="33596">
                  <c:v>71.16796875</c:v>
                </c:pt>
                <c:pt idx="33597">
                  <c:v>75.16796875</c:v>
                </c:pt>
                <c:pt idx="33598">
                  <c:v>24.16796875</c:v>
                </c:pt>
                <c:pt idx="33599">
                  <c:v>-61.83203125</c:v>
                </c:pt>
                <c:pt idx="33600">
                  <c:v>43.16796875</c:v>
                </c:pt>
                <c:pt idx="33601">
                  <c:v>-14.87109375</c:v>
                </c:pt>
                <c:pt idx="33602">
                  <c:v>-17.87109375</c:v>
                </c:pt>
                <c:pt idx="33603">
                  <c:v>-8.87109375</c:v>
                </c:pt>
                <c:pt idx="33604">
                  <c:v>-13.87109375</c:v>
                </c:pt>
                <c:pt idx="33605">
                  <c:v>45.12890625</c:v>
                </c:pt>
                <c:pt idx="33606">
                  <c:v>12.12890625</c:v>
                </c:pt>
                <c:pt idx="33607">
                  <c:v>-69.66015625</c:v>
                </c:pt>
                <c:pt idx="33608">
                  <c:v>103.3398438</c:v>
                </c:pt>
                <c:pt idx="33609">
                  <c:v>-37.66015625</c:v>
                </c:pt>
                <c:pt idx="33610">
                  <c:v>18.33984375</c:v>
                </c:pt>
                <c:pt idx="33611">
                  <c:v>-25.66015625</c:v>
                </c:pt>
                <c:pt idx="33612">
                  <c:v>-6.66015625</c:v>
                </c:pt>
                <c:pt idx="33613">
                  <c:v>133.33984380000001</c:v>
                </c:pt>
                <c:pt idx="33614">
                  <c:v>67.33984375</c:v>
                </c:pt>
                <c:pt idx="33615">
                  <c:v>-20.66015625</c:v>
                </c:pt>
                <c:pt idx="33616">
                  <c:v>-72.66015625</c:v>
                </c:pt>
                <c:pt idx="33617">
                  <c:v>75.12890625</c:v>
                </c:pt>
                <c:pt idx="33618">
                  <c:v>13.12890625</c:v>
                </c:pt>
                <c:pt idx="33619">
                  <c:v>82.12890625</c:v>
                </c:pt>
                <c:pt idx="33620">
                  <c:v>32.12890625</c:v>
                </c:pt>
                <c:pt idx="33621">
                  <c:v>171.12890619999999</c:v>
                </c:pt>
                <c:pt idx="33622">
                  <c:v>71.12890625</c:v>
                </c:pt>
                <c:pt idx="33623">
                  <c:v>66.12890625</c:v>
                </c:pt>
                <c:pt idx="33624">
                  <c:v>-12.87109375</c:v>
                </c:pt>
                <c:pt idx="33625">
                  <c:v>117.1875</c:v>
                </c:pt>
                <c:pt idx="33626">
                  <c:v>49.1875</c:v>
                </c:pt>
                <c:pt idx="33627">
                  <c:v>75.1875</c:v>
                </c:pt>
                <c:pt idx="33628">
                  <c:v>3.1875</c:v>
                </c:pt>
                <c:pt idx="33629">
                  <c:v>-14.8125</c:v>
                </c:pt>
                <c:pt idx="33630">
                  <c:v>43.24609375</c:v>
                </c:pt>
                <c:pt idx="33631">
                  <c:v>53.24609375</c:v>
                </c:pt>
                <c:pt idx="33632">
                  <c:v>-18.75390625</c:v>
                </c:pt>
                <c:pt idx="33633">
                  <c:v>30.24609375</c:v>
                </c:pt>
                <c:pt idx="33634">
                  <c:v>-12.75390625</c:v>
                </c:pt>
                <c:pt idx="33635">
                  <c:v>-71.75390625</c:v>
                </c:pt>
                <c:pt idx="33636">
                  <c:v>-14.75390625</c:v>
                </c:pt>
                <c:pt idx="33637">
                  <c:v>64.24609375</c:v>
                </c:pt>
                <c:pt idx="33638">
                  <c:v>155.24609380000001</c:v>
                </c:pt>
                <c:pt idx="33639">
                  <c:v>18.94140625</c:v>
                </c:pt>
                <c:pt idx="33640">
                  <c:v>173.94140619999999</c:v>
                </c:pt>
                <c:pt idx="33641">
                  <c:v>57.94140625</c:v>
                </c:pt>
                <c:pt idx="33642">
                  <c:v>143.94140619999999</c:v>
                </c:pt>
                <c:pt idx="33643">
                  <c:v>-33.05859375</c:v>
                </c:pt>
                <c:pt idx="33644">
                  <c:v>71.94140625</c:v>
                </c:pt>
                <c:pt idx="33645">
                  <c:v>-55.05859375</c:v>
                </c:pt>
                <c:pt idx="33646">
                  <c:v>14.94140625</c:v>
                </c:pt>
                <c:pt idx="33647">
                  <c:v>-18.05859375</c:v>
                </c:pt>
                <c:pt idx="33648">
                  <c:v>-39.05859375</c:v>
                </c:pt>
                <c:pt idx="33649">
                  <c:v>39.234375</c:v>
                </c:pt>
                <c:pt idx="33650">
                  <c:v>38.234375</c:v>
                </c:pt>
                <c:pt idx="33651">
                  <c:v>-15.765625</c:v>
                </c:pt>
                <c:pt idx="33652">
                  <c:v>-45.765625</c:v>
                </c:pt>
                <c:pt idx="33653">
                  <c:v>144.234375</c:v>
                </c:pt>
                <c:pt idx="33654">
                  <c:v>24.234375</c:v>
                </c:pt>
                <c:pt idx="33655">
                  <c:v>148.234375</c:v>
                </c:pt>
                <c:pt idx="33656">
                  <c:v>85.234375</c:v>
                </c:pt>
                <c:pt idx="33657">
                  <c:v>38.234375</c:v>
                </c:pt>
                <c:pt idx="33658">
                  <c:v>67.234375</c:v>
                </c:pt>
                <c:pt idx="33659">
                  <c:v>114.234375</c:v>
                </c:pt>
                <c:pt idx="33660">
                  <c:v>69.234375</c:v>
                </c:pt>
                <c:pt idx="33661">
                  <c:v>18.16796875</c:v>
                </c:pt>
                <c:pt idx="33662">
                  <c:v>116.1679688</c:v>
                </c:pt>
                <c:pt idx="33663">
                  <c:v>82.16796875</c:v>
                </c:pt>
                <c:pt idx="33664">
                  <c:v>77.16796875</c:v>
                </c:pt>
                <c:pt idx="33665">
                  <c:v>46.16796875</c:v>
                </c:pt>
                <c:pt idx="33666">
                  <c:v>14.16796875</c:v>
                </c:pt>
                <c:pt idx="33667">
                  <c:v>-57.83203125</c:v>
                </c:pt>
                <c:pt idx="33668">
                  <c:v>-17.83203125</c:v>
                </c:pt>
                <c:pt idx="33669">
                  <c:v>10.16796875</c:v>
                </c:pt>
                <c:pt idx="33670">
                  <c:v>29.16796875</c:v>
                </c:pt>
                <c:pt idx="33671">
                  <c:v>54.16796875</c:v>
                </c:pt>
                <c:pt idx="33672">
                  <c:v>41.16796875</c:v>
                </c:pt>
                <c:pt idx="33673">
                  <c:v>-81.87109375</c:v>
                </c:pt>
                <c:pt idx="33674">
                  <c:v>-0.87109375</c:v>
                </c:pt>
                <c:pt idx="33675">
                  <c:v>-45.87109375</c:v>
                </c:pt>
                <c:pt idx="33676">
                  <c:v>46.12890625</c:v>
                </c:pt>
                <c:pt idx="33677">
                  <c:v>32.12890625</c:v>
                </c:pt>
                <c:pt idx="33678">
                  <c:v>23.12890625</c:v>
                </c:pt>
                <c:pt idx="33679">
                  <c:v>11.33984375</c:v>
                </c:pt>
                <c:pt idx="33680">
                  <c:v>39.33984375</c:v>
                </c:pt>
                <c:pt idx="33681">
                  <c:v>-20.66015625</c:v>
                </c:pt>
                <c:pt idx="33682">
                  <c:v>93.33984375</c:v>
                </c:pt>
                <c:pt idx="33683">
                  <c:v>-62.66015625</c:v>
                </c:pt>
                <c:pt idx="33684">
                  <c:v>-0.66015625</c:v>
                </c:pt>
                <c:pt idx="33685">
                  <c:v>-73.66015625</c:v>
                </c:pt>
                <c:pt idx="33686">
                  <c:v>45.12890625</c:v>
                </c:pt>
                <c:pt idx="33687">
                  <c:v>19.12890625</c:v>
                </c:pt>
                <c:pt idx="33688">
                  <c:v>100.1289062</c:v>
                </c:pt>
                <c:pt idx="33689">
                  <c:v>55.12890625</c:v>
                </c:pt>
                <c:pt idx="33690">
                  <c:v>134.12890619999999</c:v>
                </c:pt>
                <c:pt idx="33691">
                  <c:v>22.12890625</c:v>
                </c:pt>
                <c:pt idx="33692">
                  <c:v>31.12890625</c:v>
                </c:pt>
                <c:pt idx="33693">
                  <c:v>22.12890625</c:v>
                </c:pt>
                <c:pt idx="33694">
                  <c:v>32.12890625</c:v>
                </c:pt>
                <c:pt idx="33695">
                  <c:v>66.12890625</c:v>
                </c:pt>
                <c:pt idx="33696">
                  <c:v>98.12890625</c:v>
                </c:pt>
                <c:pt idx="33697">
                  <c:v>20.12890625</c:v>
                </c:pt>
                <c:pt idx="33698">
                  <c:v>78.12890625</c:v>
                </c:pt>
                <c:pt idx="33699">
                  <c:v>48.12890625</c:v>
                </c:pt>
                <c:pt idx="33700">
                  <c:v>68.1875</c:v>
                </c:pt>
                <c:pt idx="33701">
                  <c:v>-65.8125</c:v>
                </c:pt>
                <c:pt idx="33702">
                  <c:v>125.1875</c:v>
                </c:pt>
                <c:pt idx="33703">
                  <c:v>27.1875</c:v>
                </c:pt>
                <c:pt idx="33704">
                  <c:v>192.1875</c:v>
                </c:pt>
                <c:pt idx="33705">
                  <c:v>78.1875</c:v>
                </c:pt>
                <c:pt idx="33706">
                  <c:v>17.1875</c:v>
                </c:pt>
                <c:pt idx="33707">
                  <c:v>-44.8125</c:v>
                </c:pt>
                <c:pt idx="33708">
                  <c:v>74.24609375</c:v>
                </c:pt>
                <c:pt idx="33709">
                  <c:v>59.24609375</c:v>
                </c:pt>
                <c:pt idx="33710">
                  <c:v>70.24609375</c:v>
                </c:pt>
                <c:pt idx="33711">
                  <c:v>7.24609375</c:v>
                </c:pt>
                <c:pt idx="33712">
                  <c:v>88.24609375</c:v>
                </c:pt>
                <c:pt idx="33713">
                  <c:v>61.24609375</c:v>
                </c:pt>
                <c:pt idx="33714">
                  <c:v>-31.75390625</c:v>
                </c:pt>
                <c:pt idx="33715">
                  <c:v>13.24609375</c:v>
                </c:pt>
                <c:pt idx="33716">
                  <c:v>75.24609375</c:v>
                </c:pt>
                <c:pt idx="33717">
                  <c:v>33.24609375</c:v>
                </c:pt>
                <c:pt idx="33718">
                  <c:v>18.24609375</c:v>
                </c:pt>
                <c:pt idx="33719">
                  <c:v>72.24609375</c:v>
                </c:pt>
                <c:pt idx="33720">
                  <c:v>46.24609375</c:v>
                </c:pt>
                <c:pt idx="33721">
                  <c:v>44.24609375</c:v>
                </c:pt>
                <c:pt idx="33722">
                  <c:v>35.24609375</c:v>
                </c:pt>
                <c:pt idx="33723">
                  <c:v>34.94140625</c:v>
                </c:pt>
                <c:pt idx="33724">
                  <c:v>25.94140625</c:v>
                </c:pt>
                <c:pt idx="33725">
                  <c:v>73.94140625</c:v>
                </c:pt>
                <c:pt idx="33726">
                  <c:v>94.94140625</c:v>
                </c:pt>
                <c:pt idx="33727">
                  <c:v>-6.05859375</c:v>
                </c:pt>
                <c:pt idx="33728">
                  <c:v>11.94140625</c:v>
                </c:pt>
                <c:pt idx="33729">
                  <c:v>57.94140625</c:v>
                </c:pt>
                <c:pt idx="33730">
                  <c:v>5.94140625</c:v>
                </c:pt>
                <c:pt idx="33731">
                  <c:v>95.94140625</c:v>
                </c:pt>
                <c:pt idx="33732">
                  <c:v>-52.05859375</c:v>
                </c:pt>
                <c:pt idx="33733">
                  <c:v>-77.05859375</c:v>
                </c:pt>
                <c:pt idx="33734">
                  <c:v>0.234375</c:v>
                </c:pt>
                <c:pt idx="33735">
                  <c:v>2.234375</c:v>
                </c:pt>
                <c:pt idx="33736">
                  <c:v>34.234375</c:v>
                </c:pt>
                <c:pt idx="33737">
                  <c:v>100.234375</c:v>
                </c:pt>
                <c:pt idx="33738">
                  <c:v>1.234375</c:v>
                </c:pt>
                <c:pt idx="33739">
                  <c:v>16.234375</c:v>
                </c:pt>
                <c:pt idx="33740">
                  <c:v>65.16796875</c:v>
                </c:pt>
                <c:pt idx="33741">
                  <c:v>115.1679688</c:v>
                </c:pt>
                <c:pt idx="33742">
                  <c:v>41.16796875</c:v>
                </c:pt>
                <c:pt idx="33743">
                  <c:v>26.16796875</c:v>
                </c:pt>
                <c:pt idx="33744">
                  <c:v>0.16796875</c:v>
                </c:pt>
                <c:pt idx="33745">
                  <c:v>-1.83203125</c:v>
                </c:pt>
                <c:pt idx="33746">
                  <c:v>32.16796875</c:v>
                </c:pt>
                <c:pt idx="33747">
                  <c:v>86.16796875</c:v>
                </c:pt>
                <c:pt idx="33748">
                  <c:v>23.16796875</c:v>
                </c:pt>
                <c:pt idx="33749">
                  <c:v>20.12890625</c:v>
                </c:pt>
                <c:pt idx="33750">
                  <c:v>-4.87109375</c:v>
                </c:pt>
                <c:pt idx="33751">
                  <c:v>0.12890625</c:v>
                </c:pt>
                <c:pt idx="33752">
                  <c:v>36.12890625</c:v>
                </c:pt>
                <c:pt idx="33753">
                  <c:v>-12.87109375</c:v>
                </c:pt>
                <c:pt idx="33754">
                  <c:v>57.12890625</c:v>
                </c:pt>
                <c:pt idx="33755">
                  <c:v>-58.87109375</c:v>
                </c:pt>
                <c:pt idx="33756">
                  <c:v>-31.87109375</c:v>
                </c:pt>
                <c:pt idx="33757">
                  <c:v>88.12890625</c:v>
                </c:pt>
                <c:pt idx="33758">
                  <c:v>114.1289062</c:v>
                </c:pt>
                <c:pt idx="33759">
                  <c:v>19.12890625</c:v>
                </c:pt>
                <c:pt idx="33760">
                  <c:v>0.12890625</c:v>
                </c:pt>
                <c:pt idx="33761">
                  <c:v>64.12890625</c:v>
                </c:pt>
                <c:pt idx="33762">
                  <c:v>-3.87109375</c:v>
                </c:pt>
                <c:pt idx="33763">
                  <c:v>14.12890625</c:v>
                </c:pt>
                <c:pt idx="33764">
                  <c:v>23.33984375</c:v>
                </c:pt>
                <c:pt idx="33765">
                  <c:v>47.33984375</c:v>
                </c:pt>
                <c:pt idx="33766">
                  <c:v>129.33984380000001</c:v>
                </c:pt>
                <c:pt idx="33767">
                  <c:v>-36.66015625</c:v>
                </c:pt>
                <c:pt idx="33768">
                  <c:v>74.33984375</c:v>
                </c:pt>
                <c:pt idx="33769">
                  <c:v>-37.66015625</c:v>
                </c:pt>
                <c:pt idx="33770">
                  <c:v>-108.6601562</c:v>
                </c:pt>
                <c:pt idx="33771">
                  <c:v>86.12890625</c:v>
                </c:pt>
                <c:pt idx="33772">
                  <c:v>-79.87109375</c:v>
                </c:pt>
                <c:pt idx="33773">
                  <c:v>13.12890625</c:v>
                </c:pt>
                <c:pt idx="33774">
                  <c:v>68.12890625</c:v>
                </c:pt>
                <c:pt idx="33775">
                  <c:v>-64.87109375</c:v>
                </c:pt>
                <c:pt idx="33776">
                  <c:v>7.12890625</c:v>
                </c:pt>
                <c:pt idx="33777">
                  <c:v>-7.8125</c:v>
                </c:pt>
                <c:pt idx="33778">
                  <c:v>-27.8125</c:v>
                </c:pt>
                <c:pt idx="33779">
                  <c:v>7.1875</c:v>
                </c:pt>
                <c:pt idx="33780">
                  <c:v>39.1875</c:v>
                </c:pt>
                <c:pt idx="33781">
                  <c:v>103.1875</c:v>
                </c:pt>
                <c:pt idx="33782">
                  <c:v>135.1875</c:v>
                </c:pt>
                <c:pt idx="33783">
                  <c:v>135.1875</c:v>
                </c:pt>
                <c:pt idx="33784">
                  <c:v>94.1875</c:v>
                </c:pt>
                <c:pt idx="33785">
                  <c:v>-23.8125</c:v>
                </c:pt>
                <c:pt idx="33786">
                  <c:v>54.1875</c:v>
                </c:pt>
                <c:pt idx="33787">
                  <c:v>46.1875</c:v>
                </c:pt>
                <c:pt idx="33788">
                  <c:v>74.1875</c:v>
                </c:pt>
                <c:pt idx="33789">
                  <c:v>97.1875</c:v>
                </c:pt>
                <c:pt idx="33790">
                  <c:v>33.24609375</c:v>
                </c:pt>
                <c:pt idx="33791">
                  <c:v>32.24609375</c:v>
                </c:pt>
                <c:pt idx="33792">
                  <c:v>-27.75390625</c:v>
                </c:pt>
                <c:pt idx="33793">
                  <c:v>-15.75390625</c:v>
                </c:pt>
                <c:pt idx="33794">
                  <c:v>11.24609375</c:v>
                </c:pt>
                <c:pt idx="33795">
                  <c:v>-34.75390625</c:v>
                </c:pt>
                <c:pt idx="33796">
                  <c:v>-26.75390625</c:v>
                </c:pt>
                <c:pt idx="33797">
                  <c:v>71.24609375</c:v>
                </c:pt>
                <c:pt idx="33798">
                  <c:v>16.24609375</c:v>
                </c:pt>
                <c:pt idx="33799">
                  <c:v>7.94140625</c:v>
                </c:pt>
                <c:pt idx="33800">
                  <c:v>35.94140625</c:v>
                </c:pt>
                <c:pt idx="33801">
                  <c:v>-12.05859375</c:v>
                </c:pt>
                <c:pt idx="33802">
                  <c:v>15.94140625</c:v>
                </c:pt>
                <c:pt idx="33803">
                  <c:v>132.94140619999999</c:v>
                </c:pt>
                <c:pt idx="33804">
                  <c:v>42.94140625</c:v>
                </c:pt>
                <c:pt idx="33805">
                  <c:v>-8.05859375</c:v>
                </c:pt>
                <c:pt idx="33806">
                  <c:v>42.94140625</c:v>
                </c:pt>
                <c:pt idx="33807">
                  <c:v>107.9414062</c:v>
                </c:pt>
                <c:pt idx="33808">
                  <c:v>4.234375</c:v>
                </c:pt>
                <c:pt idx="33809">
                  <c:v>39.234375</c:v>
                </c:pt>
                <c:pt idx="33810">
                  <c:v>61.234375</c:v>
                </c:pt>
                <c:pt idx="33811">
                  <c:v>-17.765625</c:v>
                </c:pt>
                <c:pt idx="33812">
                  <c:v>35.234375</c:v>
                </c:pt>
                <c:pt idx="33813">
                  <c:v>14.234375</c:v>
                </c:pt>
                <c:pt idx="33814">
                  <c:v>23.234375</c:v>
                </c:pt>
                <c:pt idx="33815">
                  <c:v>59.16796875</c:v>
                </c:pt>
                <c:pt idx="33816">
                  <c:v>66.16796875</c:v>
                </c:pt>
                <c:pt idx="33817">
                  <c:v>145.16796880000001</c:v>
                </c:pt>
                <c:pt idx="33818">
                  <c:v>24.16796875</c:v>
                </c:pt>
                <c:pt idx="33819">
                  <c:v>-25.83203125</c:v>
                </c:pt>
                <c:pt idx="33820">
                  <c:v>107.1679688</c:v>
                </c:pt>
                <c:pt idx="33821">
                  <c:v>9.16796875</c:v>
                </c:pt>
                <c:pt idx="33822">
                  <c:v>64.16796875</c:v>
                </c:pt>
                <c:pt idx="33823">
                  <c:v>44.12890625</c:v>
                </c:pt>
                <c:pt idx="33824">
                  <c:v>107.1289062</c:v>
                </c:pt>
                <c:pt idx="33825">
                  <c:v>28.12890625</c:v>
                </c:pt>
                <c:pt idx="33826">
                  <c:v>103.1289062</c:v>
                </c:pt>
                <c:pt idx="33827">
                  <c:v>53.12890625</c:v>
                </c:pt>
                <c:pt idx="33828">
                  <c:v>11.12890625</c:v>
                </c:pt>
                <c:pt idx="33829">
                  <c:v>36.33984375</c:v>
                </c:pt>
                <c:pt idx="33830">
                  <c:v>-22.66015625</c:v>
                </c:pt>
                <c:pt idx="33831">
                  <c:v>14.33984375</c:v>
                </c:pt>
                <c:pt idx="33832">
                  <c:v>-10.66015625</c:v>
                </c:pt>
                <c:pt idx="33833">
                  <c:v>21.33984375</c:v>
                </c:pt>
                <c:pt idx="33834">
                  <c:v>-3.87109375</c:v>
                </c:pt>
                <c:pt idx="33835">
                  <c:v>9.12890625</c:v>
                </c:pt>
                <c:pt idx="33836">
                  <c:v>10.12890625</c:v>
                </c:pt>
                <c:pt idx="33837">
                  <c:v>-45.87109375</c:v>
                </c:pt>
                <c:pt idx="33838">
                  <c:v>60.12890625</c:v>
                </c:pt>
                <c:pt idx="33839">
                  <c:v>44.12890625</c:v>
                </c:pt>
                <c:pt idx="33840">
                  <c:v>64.12890625</c:v>
                </c:pt>
                <c:pt idx="33841">
                  <c:v>162.12890619999999</c:v>
                </c:pt>
                <c:pt idx="33842">
                  <c:v>67.12890625</c:v>
                </c:pt>
                <c:pt idx="33843">
                  <c:v>22.12890625</c:v>
                </c:pt>
                <c:pt idx="33844">
                  <c:v>-10.87109375</c:v>
                </c:pt>
                <c:pt idx="33845">
                  <c:v>-15.87109375</c:v>
                </c:pt>
                <c:pt idx="33846">
                  <c:v>-10.87109375</c:v>
                </c:pt>
                <c:pt idx="33847">
                  <c:v>41.12890625</c:v>
                </c:pt>
                <c:pt idx="33848">
                  <c:v>83.12890625</c:v>
                </c:pt>
                <c:pt idx="33849">
                  <c:v>74.1875</c:v>
                </c:pt>
                <c:pt idx="33850">
                  <c:v>165.1875</c:v>
                </c:pt>
                <c:pt idx="33851">
                  <c:v>99.1875</c:v>
                </c:pt>
                <c:pt idx="33852">
                  <c:v>22.1875</c:v>
                </c:pt>
                <c:pt idx="33853">
                  <c:v>3.1875</c:v>
                </c:pt>
                <c:pt idx="33854">
                  <c:v>25.1875</c:v>
                </c:pt>
                <c:pt idx="33855">
                  <c:v>27.1875</c:v>
                </c:pt>
                <c:pt idx="33856">
                  <c:v>28.1875</c:v>
                </c:pt>
                <c:pt idx="33857">
                  <c:v>3.1875</c:v>
                </c:pt>
                <c:pt idx="33858">
                  <c:v>55.24609375</c:v>
                </c:pt>
                <c:pt idx="33859">
                  <c:v>46.24609375</c:v>
                </c:pt>
                <c:pt idx="33860">
                  <c:v>-59.75390625</c:v>
                </c:pt>
                <c:pt idx="33861">
                  <c:v>-15.75390625</c:v>
                </c:pt>
                <c:pt idx="33862">
                  <c:v>55.24609375</c:v>
                </c:pt>
                <c:pt idx="33863">
                  <c:v>39.24609375</c:v>
                </c:pt>
                <c:pt idx="33864">
                  <c:v>14.24609375</c:v>
                </c:pt>
                <c:pt idx="33865">
                  <c:v>93.24609375</c:v>
                </c:pt>
                <c:pt idx="33866">
                  <c:v>-19.75390625</c:v>
                </c:pt>
                <c:pt idx="33867">
                  <c:v>0.24609375</c:v>
                </c:pt>
                <c:pt idx="33868">
                  <c:v>-68.05859375</c:v>
                </c:pt>
                <c:pt idx="33869">
                  <c:v>91.94140625</c:v>
                </c:pt>
                <c:pt idx="33870">
                  <c:v>25.94140625</c:v>
                </c:pt>
                <c:pt idx="33871">
                  <c:v>-38.05859375</c:v>
                </c:pt>
                <c:pt idx="33872">
                  <c:v>91.94140625</c:v>
                </c:pt>
                <c:pt idx="33873">
                  <c:v>-67.05859375</c:v>
                </c:pt>
                <c:pt idx="33874">
                  <c:v>63.94140625</c:v>
                </c:pt>
                <c:pt idx="33875">
                  <c:v>122.9414062</c:v>
                </c:pt>
                <c:pt idx="33876">
                  <c:v>-21.05859375</c:v>
                </c:pt>
                <c:pt idx="33877">
                  <c:v>30.94140625</c:v>
                </c:pt>
                <c:pt idx="33878">
                  <c:v>43.94140625</c:v>
                </c:pt>
                <c:pt idx="33879">
                  <c:v>-47.05859375</c:v>
                </c:pt>
                <c:pt idx="33880">
                  <c:v>2.94140625</c:v>
                </c:pt>
                <c:pt idx="33881">
                  <c:v>101.9414062</c:v>
                </c:pt>
                <c:pt idx="33882">
                  <c:v>21.94140625</c:v>
                </c:pt>
                <c:pt idx="33883">
                  <c:v>-30.765625</c:v>
                </c:pt>
                <c:pt idx="33884">
                  <c:v>69.234375</c:v>
                </c:pt>
                <c:pt idx="33885">
                  <c:v>-38.765625</c:v>
                </c:pt>
                <c:pt idx="33886">
                  <c:v>7.234375</c:v>
                </c:pt>
                <c:pt idx="33887">
                  <c:v>11.234375</c:v>
                </c:pt>
                <c:pt idx="33888">
                  <c:v>31.234375</c:v>
                </c:pt>
                <c:pt idx="33889">
                  <c:v>66.234375</c:v>
                </c:pt>
                <c:pt idx="33890">
                  <c:v>40.234375</c:v>
                </c:pt>
                <c:pt idx="33891">
                  <c:v>43.234375</c:v>
                </c:pt>
                <c:pt idx="33892">
                  <c:v>42.16796875</c:v>
                </c:pt>
                <c:pt idx="33893">
                  <c:v>64.16796875</c:v>
                </c:pt>
                <c:pt idx="33894">
                  <c:v>69.16796875</c:v>
                </c:pt>
                <c:pt idx="33895">
                  <c:v>97.16796875</c:v>
                </c:pt>
                <c:pt idx="33896">
                  <c:v>73.16796875</c:v>
                </c:pt>
                <c:pt idx="33897">
                  <c:v>47.16796875</c:v>
                </c:pt>
                <c:pt idx="33898">
                  <c:v>-4.83203125</c:v>
                </c:pt>
                <c:pt idx="33899">
                  <c:v>14.16796875</c:v>
                </c:pt>
                <c:pt idx="33900">
                  <c:v>-12.83203125</c:v>
                </c:pt>
                <c:pt idx="33901">
                  <c:v>56.12890625</c:v>
                </c:pt>
                <c:pt idx="33902">
                  <c:v>-8.87109375</c:v>
                </c:pt>
                <c:pt idx="33903">
                  <c:v>-69.87109375</c:v>
                </c:pt>
                <c:pt idx="33904">
                  <c:v>-9.87109375</c:v>
                </c:pt>
                <c:pt idx="33905">
                  <c:v>9.12890625</c:v>
                </c:pt>
                <c:pt idx="33906">
                  <c:v>126.1289062</c:v>
                </c:pt>
                <c:pt idx="33907">
                  <c:v>43.33984375</c:v>
                </c:pt>
                <c:pt idx="33908">
                  <c:v>-75.66015625</c:v>
                </c:pt>
                <c:pt idx="33909">
                  <c:v>156.33984380000001</c:v>
                </c:pt>
                <c:pt idx="33910">
                  <c:v>16.33984375</c:v>
                </c:pt>
                <c:pt idx="33911">
                  <c:v>3.33984375</c:v>
                </c:pt>
                <c:pt idx="33912">
                  <c:v>-62.66015625</c:v>
                </c:pt>
                <c:pt idx="33913">
                  <c:v>-27.66015625</c:v>
                </c:pt>
                <c:pt idx="33914">
                  <c:v>-7.66015625</c:v>
                </c:pt>
                <c:pt idx="33915">
                  <c:v>122.1289062</c:v>
                </c:pt>
                <c:pt idx="33916">
                  <c:v>-32.87109375</c:v>
                </c:pt>
                <c:pt idx="33917">
                  <c:v>11.12890625</c:v>
                </c:pt>
                <c:pt idx="33918">
                  <c:v>76.12890625</c:v>
                </c:pt>
                <c:pt idx="33919">
                  <c:v>-5.87109375</c:v>
                </c:pt>
                <c:pt idx="33920">
                  <c:v>59.12890625</c:v>
                </c:pt>
                <c:pt idx="33921">
                  <c:v>-11.87109375</c:v>
                </c:pt>
                <c:pt idx="33922">
                  <c:v>12.12890625</c:v>
                </c:pt>
                <c:pt idx="33923">
                  <c:v>-59.87109375</c:v>
                </c:pt>
                <c:pt idx="33924">
                  <c:v>7.12890625</c:v>
                </c:pt>
                <c:pt idx="33925">
                  <c:v>23.12890625</c:v>
                </c:pt>
                <c:pt idx="33926">
                  <c:v>60.12890625</c:v>
                </c:pt>
                <c:pt idx="33927">
                  <c:v>29.12890625</c:v>
                </c:pt>
                <c:pt idx="33928">
                  <c:v>-52.87109375</c:v>
                </c:pt>
                <c:pt idx="33929">
                  <c:v>52.12890625</c:v>
                </c:pt>
                <c:pt idx="33930">
                  <c:v>77.1875</c:v>
                </c:pt>
                <c:pt idx="33931">
                  <c:v>165.1875</c:v>
                </c:pt>
                <c:pt idx="33932">
                  <c:v>36.1875</c:v>
                </c:pt>
                <c:pt idx="33933">
                  <c:v>123.1875</c:v>
                </c:pt>
                <c:pt idx="33934">
                  <c:v>51.1875</c:v>
                </c:pt>
                <c:pt idx="33935">
                  <c:v>65.1875</c:v>
                </c:pt>
                <c:pt idx="33936">
                  <c:v>36.1875</c:v>
                </c:pt>
                <c:pt idx="33937">
                  <c:v>86.1875</c:v>
                </c:pt>
                <c:pt idx="33938">
                  <c:v>102.1875</c:v>
                </c:pt>
                <c:pt idx="33939">
                  <c:v>36.1875</c:v>
                </c:pt>
                <c:pt idx="33940">
                  <c:v>53.1875</c:v>
                </c:pt>
                <c:pt idx="33941">
                  <c:v>-38.8125</c:v>
                </c:pt>
                <c:pt idx="33942">
                  <c:v>1.1875</c:v>
                </c:pt>
                <c:pt idx="33943">
                  <c:v>74.24609375</c:v>
                </c:pt>
                <c:pt idx="33944">
                  <c:v>56.24609375</c:v>
                </c:pt>
                <c:pt idx="33945">
                  <c:v>86.24609375</c:v>
                </c:pt>
                <c:pt idx="33946">
                  <c:v>30.24609375</c:v>
                </c:pt>
                <c:pt idx="33947">
                  <c:v>-57.75390625</c:v>
                </c:pt>
                <c:pt idx="33948">
                  <c:v>42.24609375</c:v>
                </c:pt>
                <c:pt idx="33949">
                  <c:v>40.24609375</c:v>
                </c:pt>
                <c:pt idx="33950">
                  <c:v>25.94140625</c:v>
                </c:pt>
                <c:pt idx="33951">
                  <c:v>14.94140625</c:v>
                </c:pt>
                <c:pt idx="33952">
                  <c:v>36.94140625</c:v>
                </c:pt>
                <c:pt idx="33953">
                  <c:v>12.94140625</c:v>
                </c:pt>
                <c:pt idx="33954">
                  <c:v>39.94140625</c:v>
                </c:pt>
                <c:pt idx="33955">
                  <c:v>-4.05859375</c:v>
                </c:pt>
                <c:pt idx="33956">
                  <c:v>35.94140625</c:v>
                </c:pt>
                <c:pt idx="33957">
                  <c:v>56.94140625</c:v>
                </c:pt>
                <c:pt idx="33958">
                  <c:v>66.94140625</c:v>
                </c:pt>
                <c:pt idx="33959">
                  <c:v>59.94140625</c:v>
                </c:pt>
                <c:pt idx="33960">
                  <c:v>77.234375</c:v>
                </c:pt>
                <c:pt idx="33961">
                  <c:v>18.234375</c:v>
                </c:pt>
                <c:pt idx="33962">
                  <c:v>31.234375</c:v>
                </c:pt>
                <c:pt idx="33963">
                  <c:v>156.234375</c:v>
                </c:pt>
                <c:pt idx="33964">
                  <c:v>38.234375</c:v>
                </c:pt>
                <c:pt idx="33965">
                  <c:v>117.234375</c:v>
                </c:pt>
                <c:pt idx="33966">
                  <c:v>45.234375</c:v>
                </c:pt>
                <c:pt idx="33967">
                  <c:v>54.234375</c:v>
                </c:pt>
                <c:pt idx="33968">
                  <c:v>62.234375</c:v>
                </c:pt>
                <c:pt idx="33969">
                  <c:v>-106.765625</c:v>
                </c:pt>
                <c:pt idx="33970">
                  <c:v>27.16796875</c:v>
                </c:pt>
                <c:pt idx="33971">
                  <c:v>39.16796875</c:v>
                </c:pt>
                <c:pt idx="33972">
                  <c:v>-87.83203125</c:v>
                </c:pt>
                <c:pt idx="33973">
                  <c:v>93.16796875</c:v>
                </c:pt>
                <c:pt idx="33974">
                  <c:v>-16.83203125</c:v>
                </c:pt>
                <c:pt idx="33975">
                  <c:v>80.16796875</c:v>
                </c:pt>
                <c:pt idx="33976">
                  <c:v>25.16796875</c:v>
                </c:pt>
                <c:pt idx="33977">
                  <c:v>-5.87109375</c:v>
                </c:pt>
                <c:pt idx="33978">
                  <c:v>-54.87109375</c:v>
                </c:pt>
                <c:pt idx="33979">
                  <c:v>-13.87109375</c:v>
                </c:pt>
                <c:pt idx="33980">
                  <c:v>16.12890625</c:v>
                </c:pt>
                <c:pt idx="33981">
                  <c:v>50.12890625</c:v>
                </c:pt>
                <c:pt idx="33982">
                  <c:v>-8.87109375</c:v>
                </c:pt>
                <c:pt idx="33983">
                  <c:v>89.12890625</c:v>
                </c:pt>
                <c:pt idx="33984">
                  <c:v>-66.87109375</c:v>
                </c:pt>
                <c:pt idx="33985">
                  <c:v>22.12890625</c:v>
                </c:pt>
                <c:pt idx="33986">
                  <c:v>39.33984375</c:v>
                </c:pt>
                <c:pt idx="33987">
                  <c:v>23.33984375</c:v>
                </c:pt>
                <c:pt idx="33988">
                  <c:v>10.33984375</c:v>
                </c:pt>
                <c:pt idx="33989">
                  <c:v>35.33984375</c:v>
                </c:pt>
                <c:pt idx="33990">
                  <c:v>35.33984375</c:v>
                </c:pt>
                <c:pt idx="33991">
                  <c:v>-36.66015625</c:v>
                </c:pt>
                <c:pt idx="33992">
                  <c:v>48.12890625</c:v>
                </c:pt>
                <c:pt idx="33993">
                  <c:v>52.12890625</c:v>
                </c:pt>
                <c:pt idx="33994">
                  <c:v>34.12890625</c:v>
                </c:pt>
                <c:pt idx="33995">
                  <c:v>60.12890625</c:v>
                </c:pt>
                <c:pt idx="33996">
                  <c:v>-15.87109375</c:v>
                </c:pt>
                <c:pt idx="33997">
                  <c:v>64.12890625</c:v>
                </c:pt>
                <c:pt idx="33998">
                  <c:v>79.12890625</c:v>
                </c:pt>
                <c:pt idx="33999">
                  <c:v>110.1875</c:v>
                </c:pt>
                <c:pt idx="34000">
                  <c:v>51.1875</c:v>
                </c:pt>
                <c:pt idx="34001">
                  <c:v>-26.8125</c:v>
                </c:pt>
                <c:pt idx="34002">
                  <c:v>77.1875</c:v>
                </c:pt>
                <c:pt idx="34003">
                  <c:v>85.24609375</c:v>
                </c:pt>
                <c:pt idx="34004">
                  <c:v>112.2460938</c:v>
                </c:pt>
                <c:pt idx="34005">
                  <c:v>44.24609375</c:v>
                </c:pt>
                <c:pt idx="34006">
                  <c:v>82.24609375</c:v>
                </c:pt>
                <c:pt idx="34007">
                  <c:v>16.24609375</c:v>
                </c:pt>
                <c:pt idx="34008">
                  <c:v>11.24609375</c:v>
                </c:pt>
                <c:pt idx="34009">
                  <c:v>-17.75390625</c:v>
                </c:pt>
                <c:pt idx="34010">
                  <c:v>-68.75390625</c:v>
                </c:pt>
                <c:pt idx="34011">
                  <c:v>30.24609375</c:v>
                </c:pt>
                <c:pt idx="34012">
                  <c:v>57.94140625</c:v>
                </c:pt>
                <c:pt idx="34013">
                  <c:v>124.9414062</c:v>
                </c:pt>
                <c:pt idx="34014">
                  <c:v>6.94140625</c:v>
                </c:pt>
                <c:pt idx="34015">
                  <c:v>112.9414062</c:v>
                </c:pt>
                <c:pt idx="34016">
                  <c:v>39.94140625</c:v>
                </c:pt>
                <c:pt idx="34017">
                  <c:v>116.9414062</c:v>
                </c:pt>
                <c:pt idx="34018">
                  <c:v>-60.05859375</c:v>
                </c:pt>
                <c:pt idx="34019">
                  <c:v>-5.859375E-2</c:v>
                </c:pt>
                <c:pt idx="34020">
                  <c:v>16.94140625</c:v>
                </c:pt>
                <c:pt idx="34021">
                  <c:v>89.94140625</c:v>
                </c:pt>
                <c:pt idx="34022">
                  <c:v>62.234375</c:v>
                </c:pt>
                <c:pt idx="34023">
                  <c:v>38.234375</c:v>
                </c:pt>
                <c:pt idx="34024">
                  <c:v>49.234375</c:v>
                </c:pt>
                <c:pt idx="34025">
                  <c:v>86.234375</c:v>
                </c:pt>
                <c:pt idx="34026">
                  <c:v>-19.765625</c:v>
                </c:pt>
                <c:pt idx="34027">
                  <c:v>33.234375</c:v>
                </c:pt>
                <c:pt idx="34028">
                  <c:v>-39.765625</c:v>
                </c:pt>
                <c:pt idx="34029">
                  <c:v>84.234375</c:v>
                </c:pt>
                <c:pt idx="34030">
                  <c:v>62.234375</c:v>
                </c:pt>
                <c:pt idx="34031">
                  <c:v>1.234375</c:v>
                </c:pt>
                <c:pt idx="34032">
                  <c:v>26.234375</c:v>
                </c:pt>
                <c:pt idx="34033">
                  <c:v>30.234375</c:v>
                </c:pt>
                <c:pt idx="34034">
                  <c:v>14.234375</c:v>
                </c:pt>
                <c:pt idx="34035">
                  <c:v>53.16796875</c:v>
                </c:pt>
                <c:pt idx="34036">
                  <c:v>-5.83203125</c:v>
                </c:pt>
                <c:pt idx="34037">
                  <c:v>17.16796875</c:v>
                </c:pt>
                <c:pt idx="34038">
                  <c:v>-50.83203125</c:v>
                </c:pt>
                <c:pt idx="34039">
                  <c:v>-5.83203125</c:v>
                </c:pt>
                <c:pt idx="34040">
                  <c:v>74.16796875</c:v>
                </c:pt>
                <c:pt idx="34041">
                  <c:v>-27.87109375</c:v>
                </c:pt>
                <c:pt idx="34042">
                  <c:v>18.12890625</c:v>
                </c:pt>
                <c:pt idx="34043">
                  <c:v>62.12890625</c:v>
                </c:pt>
                <c:pt idx="34044">
                  <c:v>-72.87109375</c:v>
                </c:pt>
                <c:pt idx="34045">
                  <c:v>34.12890625</c:v>
                </c:pt>
                <c:pt idx="34046">
                  <c:v>76.12890625</c:v>
                </c:pt>
                <c:pt idx="34047">
                  <c:v>81.12890625</c:v>
                </c:pt>
                <c:pt idx="34048">
                  <c:v>74.12890625</c:v>
                </c:pt>
                <c:pt idx="34049">
                  <c:v>-28.87109375</c:v>
                </c:pt>
                <c:pt idx="34050">
                  <c:v>20.12890625</c:v>
                </c:pt>
                <c:pt idx="34051">
                  <c:v>-93.87109375</c:v>
                </c:pt>
                <c:pt idx="34052">
                  <c:v>59.12890625</c:v>
                </c:pt>
                <c:pt idx="34053">
                  <c:v>-49.87109375</c:v>
                </c:pt>
                <c:pt idx="34054">
                  <c:v>-25.66015625</c:v>
                </c:pt>
                <c:pt idx="34055">
                  <c:v>3.33984375</c:v>
                </c:pt>
                <c:pt idx="34056">
                  <c:v>66.33984375</c:v>
                </c:pt>
                <c:pt idx="34057">
                  <c:v>93.33984375</c:v>
                </c:pt>
                <c:pt idx="34058">
                  <c:v>37.33984375</c:v>
                </c:pt>
                <c:pt idx="34059">
                  <c:v>-42.87109375</c:v>
                </c:pt>
                <c:pt idx="34060">
                  <c:v>8.12890625</c:v>
                </c:pt>
                <c:pt idx="34061">
                  <c:v>28.12890625</c:v>
                </c:pt>
                <c:pt idx="34062">
                  <c:v>13.12890625</c:v>
                </c:pt>
                <c:pt idx="34063">
                  <c:v>146.12890619999999</c:v>
                </c:pt>
                <c:pt idx="34064">
                  <c:v>60.12890625</c:v>
                </c:pt>
                <c:pt idx="34065">
                  <c:v>-13.87109375</c:v>
                </c:pt>
                <c:pt idx="34066">
                  <c:v>129.12890619999999</c:v>
                </c:pt>
                <c:pt idx="34067">
                  <c:v>25.12890625</c:v>
                </c:pt>
                <c:pt idx="34068">
                  <c:v>85.12890625</c:v>
                </c:pt>
                <c:pt idx="34069">
                  <c:v>54.12890625</c:v>
                </c:pt>
                <c:pt idx="34070">
                  <c:v>8.1875</c:v>
                </c:pt>
                <c:pt idx="34071">
                  <c:v>161.1875</c:v>
                </c:pt>
                <c:pt idx="34072">
                  <c:v>61.1875</c:v>
                </c:pt>
                <c:pt idx="34073">
                  <c:v>15.1875</c:v>
                </c:pt>
                <c:pt idx="34074">
                  <c:v>104.1875</c:v>
                </c:pt>
                <c:pt idx="34075">
                  <c:v>8.1875</c:v>
                </c:pt>
                <c:pt idx="34076">
                  <c:v>35.1875</c:v>
                </c:pt>
                <c:pt idx="34077">
                  <c:v>6.1875</c:v>
                </c:pt>
                <c:pt idx="34078">
                  <c:v>13.1875</c:v>
                </c:pt>
                <c:pt idx="34079">
                  <c:v>100.2460938</c:v>
                </c:pt>
                <c:pt idx="34080">
                  <c:v>-21.75390625</c:v>
                </c:pt>
                <c:pt idx="34081">
                  <c:v>106.2460938</c:v>
                </c:pt>
                <c:pt idx="34082">
                  <c:v>105.2460938</c:v>
                </c:pt>
                <c:pt idx="34083">
                  <c:v>-33.75390625</c:v>
                </c:pt>
                <c:pt idx="34084">
                  <c:v>89.24609375</c:v>
                </c:pt>
                <c:pt idx="34085">
                  <c:v>50.24609375</c:v>
                </c:pt>
                <c:pt idx="34086">
                  <c:v>24.24609375</c:v>
                </c:pt>
                <c:pt idx="34087">
                  <c:v>62.24609375</c:v>
                </c:pt>
                <c:pt idx="34088">
                  <c:v>97.24609375</c:v>
                </c:pt>
                <c:pt idx="34089">
                  <c:v>102.2460938</c:v>
                </c:pt>
                <c:pt idx="34090">
                  <c:v>90.24609375</c:v>
                </c:pt>
                <c:pt idx="34091">
                  <c:v>11.24609375</c:v>
                </c:pt>
                <c:pt idx="34092">
                  <c:v>-74.75390625</c:v>
                </c:pt>
                <c:pt idx="34093">
                  <c:v>16.24609375</c:v>
                </c:pt>
                <c:pt idx="34094">
                  <c:v>148.24609380000001</c:v>
                </c:pt>
                <c:pt idx="34095">
                  <c:v>55.24609375</c:v>
                </c:pt>
                <c:pt idx="34096">
                  <c:v>0.94140625</c:v>
                </c:pt>
                <c:pt idx="34097">
                  <c:v>88.94140625</c:v>
                </c:pt>
                <c:pt idx="34098">
                  <c:v>105.9414062</c:v>
                </c:pt>
                <c:pt idx="34099">
                  <c:v>156.94140619999999</c:v>
                </c:pt>
                <c:pt idx="34100">
                  <c:v>-32.05859375</c:v>
                </c:pt>
                <c:pt idx="34101">
                  <c:v>8.94140625</c:v>
                </c:pt>
                <c:pt idx="34102">
                  <c:v>0.94140625</c:v>
                </c:pt>
                <c:pt idx="34103">
                  <c:v>79.94140625</c:v>
                </c:pt>
                <c:pt idx="34104">
                  <c:v>30.94140625</c:v>
                </c:pt>
                <c:pt idx="34105">
                  <c:v>98.94140625</c:v>
                </c:pt>
                <c:pt idx="34106">
                  <c:v>2.94140625</c:v>
                </c:pt>
                <c:pt idx="34107">
                  <c:v>32.94140625</c:v>
                </c:pt>
                <c:pt idx="34108">
                  <c:v>134.94140619999999</c:v>
                </c:pt>
                <c:pt idx="34109">
                  <c:v>5.94140625</c:v>
                </c:pt>
                <c:pt idx="34110">
                  <c:v>66.234375</c:v>
                </c:pt>
                <c:pt idx="34111">
                  <c:v>85.234375</c:v>
                </c:pt>
                <c:pt idx="34112">
                  <c:v>37.234375</c:v>
                </c:pt>
                <c:pt idx="34113">
                  <c:v>10.234375</c:v>
                </c:pt>
                <c:pt idx="34114">
                  <c:v>80.234375</c:v>
                </c:pt>
                <c:pt idx="34115">
                  <c:v>100.234375</c:v>
                </c:pt>
                <c:pt idx="34116">
                  <c:v>-52.765625</c:v>
                </c:pt>
                <c:pt idx="34117">
                  <c:v>69.234375</c:v>
                </c:pt>
                <c:pt idx="34118">
                  <c:v>36.234375</c:v>
                </c:pt>
                <c:pt idx="34119">
                  <c:v>91.16796875</c:v>
                </c:pt>
                <c:pt idx="34120">
                  <c:v>70.16796875</c:v>
                </c:pt>
                <c:pt idx="34121">
                  <c:v>26.16796875</c:v>
                </c:pt>
                <c:pt idx="34122">
                  <c:v>71.16796875</c:v>
                </c:pt>
                <c:pt idx="34123">
                  <c:v>47.12890625</c:v>
                </c:pt>
                <c:pt idx="34124">
                  <c:v>45.12890625</c:v>
                </c:pt>
                <c:pt idx="34125">
                  <c:v>33.12890625</c:v>
                </c:pt>
                <c:pt idx="34126">
                  <c:v>105.1289062</c:v>
                </c:pt>
                <c:pt idx="34127">
                  <c:v>85.33984375</c:v>
                </c:pt>
                <c:pt idx="34128">
                  <c:v>25.33984375</c:v>
                </c:pt>
                <c:pt idx="34129">
                  <c:v>21.33984375</c:v>
                </c:pt>
                <c:pt idx="34130">
                  <c:v>-1.66015625</c:v>
                </c:pt>
                <c:pt idx="34131">
                  <c:v>-34.87109375</c:v>
                </c:pt>
                <c:pt idx="34132">
                  <c:v>-13.87109375</c:v>
                </c:pt>
                <c:pt idx="34133">
                  <c:v>60.12890625</c:v>
                </c:pt>
                <c:pt idx="34134">
                  <c:v>104.1289062</c:v>
                </c:pt>
                <c:pt idx="34135">
                  <c:v>117.1289062</c:v>
                </c:pt>
                <c:pt idx="34136">
                  <c:v>15.12890625</c:v>
                </c:pt>
                <c:pt idx="34137">
                  <c:v>165.12890619999999</c:v>
                </c:pt>
                <c:pt idx="34138">
                  <c:v>131.12890619999999</c:v>
                </c:pt>
                <c:pt idx="34139">
                  <c:v>38.12890625</c:v>
                </c:pt>
                <c:pt idx="34140">
                  <c:v>22.1875</c:v>
                </c:pt>
                <c:pt idx="34141">
                  <c:v>3.1875</c:v>
                </c:pt>
                <c:pt idx="34142">
                  <c:v>65.1875</c:v>
                </c:pt>
                <c:pt idx="34143">
                  <c:v>40.1875</c:v>
                </c:pt>
                <c:pt idx="34144">
                  <c:v>31.1875</c:v>
                </c:pt>
                <c:pt idx="34145">
                  <c:v>54.1875</c:v>
                </c:pt>
                <c:pt idx="34146">
                  <c:v>76.1875</c:v>
                </c:pt>
                <c:pt idx="34147">
                  <c:v>-40.8125</c:v>
                </c:pt>
                <c:pt idx="34148">
                  <c:v>68.1875</c:v>
                </c:pt>
                <c:pt idx="34149">
                  <c:v>27.1875</c:v>
                </c:pt>
                <c:pt idx="34150">
                  <c:v>30.24609375</c:v>
                </c:pt>
                <c:pt idx="34151">
                  <c:v>81.24609375</c:v>
                </c:pt>
                <c:pt idx="34152">
                  <c:v>-16.75390625</c:v>
                </c:pt>
                <c:pt idx="34153">
                  <c:v>93.24609375</c:v>
                </c:pt>
                <c:pt idx="34154">
                  <c:v>-68.75390625</c:v>
                </c:pt>
                <c:pt idx="34155">
                  <c:v>45.24609375</c:v>
                </c:pt>
                <c:pt idx="34156">
                  <c:v>187.24609380000001</c:v>
                </c:pt>
                <c:pt idx="34157">
                  <c:v>60.94140625</c:v>
                </c:pt>
                <c:pt idx="34158">
                  <c:v>47.94140625</c:v>
                </c:pt>
                <c:pt idx="34159">
                  <c:v>60.94140625</c:v>
                </c:pt>
                <c:pt idx="34160">
                  <c:v>41.94140625</c:v>
                </c:pt>
                <c:pt idx="34161">
                  <c:v>54.94140625</c:v>
                </c:pt>
                <c:pt idx="34162">
                  <c:v>75.94140625</c:v>
                </c:pt>
                <c:pt idx="34163">
                  <c:v>31.94140625</c:v>
                </c:pt>
                <c:pt idx="34164">
                  <c:v>11.94140625</c:v>
                </c:pt>
                <c:pt idx="34165">
                  <c:v>67.94140625</c:v>
                </c:pt>
                <c:pt idx="34166">
                  <c:v>20.94140625</c:v>
                </c:pt>
                <c:pt idx="34167">
                  <c:v>18.234375</c:v>
                </c:pt>
                <c:pt idx="34168">
                  <c:v>-0.765625</c:v>
                </c:pt>
                <c:pt idx="34169">
                  <c:v>-14.765625</c:v>
                </c:pt>
                <c:pt idx="34170">
                  <c:v>20.234375</c:v>
                </c:pt>
                <c:pt idx="34171">
                  <c:v>0.234375</c:v>
                </c:pt>
                <c:pt idx="34172">
                  <c:v>36.234375</c:v>
                </c:pt>
                <c:pt idx="34173">
                  <c:v>111.234375</c:v>
                </c:pt>
                <c:pt idx="34174">
                  <c:v>-24.765625</c:v>
                </c:pt>
                <c:pt idx="34175">
                  <c:v>38.16796875</c:v>
                </c:pt>
                <c:pt idx="34176">
                  <c:v>29.16796875</c:v>
                </c:pt>
                <c:pt idx="34177">
                  <c:v>77.16796875</c:v>
                </c:pt>
                <c:pt idx="34178">
                  <c:v>48.16796875</c:v>
                </c:pt>
                <c:pt idx="34179">
                  <c:v>112.1679688</c:v>
                </c:pt>
                <c:pt idx="34180">
                  <c:v>73.16796875</c:v>
                </c:pt>
                <c:pt idx="34181">
                  <c:v>-11.83203125</c:v>
                </c:pt>
                <c:pt idx="34182">
                  <c:v>63.16796875</c:v>
                </c:pt>
                <c:pt idx="34183">
                  <c:v>-42.83203125</c:v>
                </c:pt>
                <c:pt idx="34184">
                  <c:v>171.16796880000001</c:v>
                </c:pt>
                <c:pt idx="34185">
                  <c:v>-36.87109375</c:v>
                </c:pt>
                <c:pt idx="34186">
                  <c:v>85.12890625</c:v>
                </c:pt>
                <c:pt idx="34187">
                  <c:v>29.12890625</c:v>
                </c:pt>
                <c:pt idx="34188">
                  <c:v>76.12890625</c:v>
                </c:pt>
                <c:pt idx="34189">
                  <c:v>16.12890625</c:v>
                </c:pt>
                <c:pt idx="34190">
                  <c:v>8.12890625</c:v>
                </c:pt>
                <c:pt idx="34191">
                  <c:v>-62.87109375</c:v>
                </c:pt>
                <c:pt idx="34192">
                  <c:v>43.12890625</c:v>
                </c:pt>
                <c:pt idx="34193">
                  <c:v>148.12890619999999</c:v>
                </c:pt>
                <c:pt idx="34194">
                  <c:v>-4.87109375</c:v>
                </c:pt>
                <c:pt idx="34195">
                  <c:v>35.12890625</c:v>
                </c:pt>
                <c:pt idx="34196">
                  <c:v>-8.66015625</c:v>
                </c:pt>
                <c:pt idx="34197">
                  <c:v>65.33984375</c:v>
                </c:pt>
                <c:pt idx="34198">
                  <c:v>30.33984375</c:v>
                </c:pt>
                <c:pt idx="34199">
                  <c:v>-0.66015625</c:v>
                </c:pt>
                <c:pt idx="34200">
                  <c:v>9.33984375</c:v>
                </c:pt>
                <c:pt idx="34201">
                  <c:v>53.33984375</c:v>
                </c:pt>
                <c:pt idx="34202">
                  <c:v>69.33984375</c:v>
                </c:pt>
                <c:pt idx="34203">
                  <c:v>-50.66015625</c:v>
                </c:pt>
                <c:pt idx="34204">
                  <c:v>192.33984380000001</c:v>
                </c:pt>
                <c:pt idx="34205">
                  <c:v>67.33984375</c:v>
                </c:pt>
                <c:pt idx="34206">
                  <c:v>20.12890625</c:v>
                </c:pt>
                <c:pt idx="34207">
                  <c:v>-1.87109375</c:v>
                </c:pt>
                <c:pt idx="34208">
                  <c:v>107.1289062</c:v>
                </c:pt>
                <c:pt idx="34209">
                  <c:v>37.12890625</c:v>
                </c:pt>
                <c:pt idx="34210">
                  <c:v>-47.87109375</c:v>
                </c:pt>
                <c:pt idx="34211">
                  <c:v>18.12890625</c:v>
                </c:pt>
                <c:pt idx="34212">
                  <c:v>66.12890625</c:v>
                </c:pt>
                <c:pt idx="34213">
                  <c:v>35.12890625</c:v>
                </c:pt>
                <c:pt idx="34214">
                  <c:v>19.12890625</c:v>
                </c:pt>
                <c:pt idx="34215">
                  <c:v>-4.8125</c:v>
                </c:pt>
                <c:pt idx="34216">
                  <c:v>118.1875</c:v>
                </c:pt>
                <c:pt idx="34217">
                  <c:v>1.1875</c:v>
                </c:pt>
                <c:pt idx="34218">
                  <c:v>70.1875</c:v>
                </c:pt>
                <c:pt idx="34219">
                  <c:v>-26.8125</c:v>
                </c:pt>
                <c:pt idx="34220">
                  <c:v>-26.8125</c:v>
                </c:pt>
                <c:pt idx="34221">
                  <c:v>51.1875</c:v>
                </c:pt>
                <c:pt idx="34222">
                  <c:v>103.2460938</c:v>
                </c:pt>
                <c:pt idx="34223">
                  <c:v>24.24609375</c:v>
                </c:pt>
                <c:pt idx="34224">
                  <c:v>24.24609375</c:v>
                </c:pt>
                <c:pt idx="34225">
                  <c:v>-0.75390625</c:v>
                </c:pt>
                <c:pt idx="34226">
                  <c:v>70.24609375</c:v>
                </c:pt>
                <c:pt idx="34227">
                  <c:v>106.2460938</c:v>
                </c:pt>
                <c:pt idx="34228">
                  <c:v>19.24609375</c:v>
                </c:pt>
                <c:pt idx="34229">
                  <c:v>101.2460938</c:v>
                </c:pt>
                <c:pt idx="34230">
                  <c:v>-2.75390625</c:v>
                </c:pt>
                <c:pt idx="34231">
                  <c:v>78.24609375</c:v>
                </c:pt>
                <c:pt idx="34232">
                  <c:v>-38.75390625</c:v>
                </c:pt>
                <c:pt idx="34233">
                  <c:v>0.94140625</c:v>
                </c:pt>
                <c:pt idx="34234">
                  <c:v>134.94140619999999</c:v>
                </c:pt>
                <c:pt idx="34235">
                  <c:v>95.94140625</c:v>
                </c:pt>
                <c:pt idx="34236">
                  <c:v>0.94140625</c:v>
                </c:pt>
                <c:pt idx="34237">
                  <c:v>57.94140625</c:v>
                </c:pt>
                <c:pt idx="34238">
                  <c:v>69.94140625</c:v>
                </c:pt>
                <c:pt idx="34239">
                  <c:v>-17.05859375</c:v>
                </c:pt>
                <c:pt idx="34240">
                  <c:v>119.9414062</c:v>
                </c:pt>
                <c:pt idx="34241">
                  <c:v>39.94140625</c:v>
                </c:pt>
                <c:pt idx="34242">
                  <c:v>74.234375</c:v>
                </c:pt>
                <c:pt idx="34243">
                  <c:v>96.234375</c:v>
                </c:pt>
                <c:pt idx="34244">
                  <c:v>-22.765625</c:v>
                </c:pt>
                <c:pt idx="34245">
                  <c:v>55.234375</c:v>
                </c:pt>
                <c:pt idx="34246">
                  <c:v>-35.765625</c:v>
                </c:pt>
                <c:pt idx="34247">
                  <c:v>-2.765625</c:v>
                </c:pt>
                <c:pt idx="34248">
                  <c:v>123.234375</c:v>
                </c:pt>
                <c:pt idx="34249">
                  <c:v>62.16796875</c:v>
                </c:pt>
                <c:pt idx="34250">
                  <c:v>-30.83203125</c:v>
                </c:pt>
                <c:pt idx="34251">
                  <c:v>-89.83203125</c:v>
                </c:pt>
                <c:pt idx="34252">
                  <c:v>55.16796875</c:v>
                </c:pt>
                <c:pt idx="34253">
                  <c:v>-20.83203125</c:v>
                </c:pt>
                <c:pt idx="34254">
                  <c:v>63.16796875</c:v>
                </c:pt>
                <c:pt idx="34255">
                  <c:v>164.16796880000001</c:v>
                </c:pt>
                <c:pt idx="34256">
                  <c:v>88.16796875</c:v>
                </c:pt>
                <c:pt idx="34257">
                  <c:v>95.16796875</c:v>
                </c:pt>
                <c:pt idx="34258">
                  <c:v>-4.83203125</c:v>
                </c:pt>
                <c:pt idx="34259">
                  <c:v>0.16796875</c:v>
                </c:pt>
                <c:pt idx="34260">
                  <c:v>70.16796875</c:v>
                </c:pt>
                <c:pt idx="34261">
                  <c:v>47.12890625</c:v>
                </c:pt>
                <c:pt idx="34262">
                  <c:v>-64.87109375</c:v>
                </c:pt>
                <c:pt idx="34263">
                  <c:v>32.12890625</c:v>
                </c:pt>
                <c:pt idx="34264">
                  <c:v>16.12890625</c:v>
                </c:pt>
                <c:pt idx="34265">
                  <c:v>115.1289062</c:v>
                </c:pt>
                <c:pt idx="34266">
                  <c:v>75.12890625</c:v>
                </c:pt>
                <c:pt idx="34267">
                  <c:v>90.12890625</c:v>
                </c:pt>
                <c:pt idx="34268">
                  <c:v>-30.66015625</c:v>
                </c:pt>
                <c:pt idx="34269">
                  <c:v>-24.66015625</c:v>
                </c:pt>
                <c:pt idx="34270">
                  <c:v>7.33984375</c:v>
                </c:pt>
                <c:pt idx="34271">
                  <c:v>120.3398438</c:v>
                </c:pt>
                <c:pt idx="34272">
                  <c:v>133.33984380000001</c:v>
                </c:pt>
                <c:pt idx="34273">
                  <c:v>-27.66015625</c:v>
                </c:pt>
                <c:pt idx="34274">
                  <c:v>-45.66015625</c:v>
                </c:pt>
                <c:pt idx="34275">
                  <c:v>-39.66015625</c:v>
                </c:pt>
                <c:pt idx="34276">
                  <c:v>29.33984375</c:v>
                </c:pt>
                <c:pt idx="34277">
                  <c:v>5.12890625</c:v>
                </c:pt>
                <c:pt idx="34278">
                  <c:v>25.12890625</c:v>
                </c:pt>
                <c:pt idx="34279">
                  <c:v>86.12890625</c:v>
                </c:pt>
                <c:pt idx="34280">
                  <c:v>35.12890625</c:v>
                </c:pt>
                <c:pt idx="34281">
                  <c:v>42.12890625</c:v>
                </c:pt>
                <c:pt idx="34282">
                  <c:v>-26.87109375</c:v>
                </c:pt>
                <c:pt idx="34283">
                  <c:v>8.12890625</c:v>
                </c:pt>
                <c:pt idx="34284">
                  <c:v>79.1875</c:v>
                </c:pt>
                <c:pt idx="34285">
                  <c:v>27.1875</c:v>
                </c:pt>
                <c:pt idx="34286">
                  <c:v>43.1875</c:v>
                </c:pt>
                <c:pt idx="34287">
                  <c:v>45.1875</c:v>
                </c:pt>
                <c:pt idx="34288">
                  <c:v>-18.75390625</c:v>
                </c:pt>
                <c:pt idx="34289">
                  <c:v>45.24609375</c:v>
                </c:pt>
                <c:pt idx="34290">
                  <c:v>4.24609375</c:v>
                </c:pt>
                <c:pt idx="34291">
                  <c:v>98.24609375</c:v>
                </c:pt>
                <c:pt idx="34292">
                  <c:v>35.24609375</c:v>
                </c:pt>
                <c:pt idx="34293">
                  <c:v>-5.75390625</c:v>
                </c:pt>
                <c:pt idx="34294">
                  <c:v>109.9414062</c:v>
                </c:pt>
                <c:pt idx="34295">
                  <c:v>41.94140625</c:v>
                </c:pt>
                <c:pt idx="34296">
                  <c:v>89.94140625</c:v>
                </c:pt>
                <c:pt idx="34297">
                  <c:v>-36.05859375</c:v>
                </c:pt>
                <c:pt idx="34298">
                  <c:v>-27.05859375</c:v>
                </c:pt>
                <c:pt idx="34299">
                  <c:v>51.94140625</c:v>
                </c:pt>
                <c:pt idx="34300">
                  <c:v>67.94140625</c:v>
                </c:pt>
                <c:pt idx="34301">
                  <c:v>38.94140625</c:v>
                </c:pt>
                <c:pt idx="34302">
                  <c:v>-9.05859375</c:v>
                </c:pt>
                <c:pt idx="34303">
                  <c:v>143.94140619999999</c:v>
                </c:pt>
                <c:pt idx="34304">
                  <c:v>20.234375</c:v>
                </c:pt>
                <c:pt idx="34305">
                  <c:v>-49.765625</c:v>
                </c:pt>
                <c:pt idx="34306">
                  <c:v>7.234375</c:v>
                </c:pt>
                <c:pt idx="34307">
                  <c:v>-1.765625</c:v>
                </c:pt>
                <c:pt idx="34308">
                  <c:v>-0.765625</c:v>
                </c:pt>
                <c:pt idx="34309">
                  <c:v>-23.765625</c:v>
                </c:pt>
                <c:pt idx="34310">
                  <c:v>9.234375</c:v>
                </c:pt>
                <c:pt idx="34311">
                  <c:v>62.234375</c:v>
                </c:pt>
                <c:pt idx="34312">
                  <c:v>85.234375</c:v>
                </c:pt>
                <c:pt idx="34313">
                  <c:v>30.234375</c:v>
                </c:pt>
                <c:pt idx="34314">
                  <c:v>86.234375</c:v>
                </c:pt>
                <c:pt idx="34315">
                  <c:v>12.234375</c:v>
                </c:pt>
                <c:pt idx="34316">
                  <c:v>15.234375</c:v>
                </c:pt>
                <c:pt idx="34317">
                  <c:v>73.234375</c:v>
                </c:pt>
                <c:pt idx="34318">
                  <c:v>186.234375</c:v>
                </c:pt>
                <c:pt idx="34319">
                  <c:v>67.234375</c:v>
                </c:pt>
                <c:pt idx="34320">
                  <c:v>44.234375</c:v>
                </c:pt>
                <c:pt idx="34321">
                  <c:v>49.16796875</c:v>
                </c:pt>
                <c:pt idx="34322">
                  <c:v>37.16796875</c:v>
                </c:pt>
                <c:pt idx="34323">
                  <c:v>133.16796880000001</c:v>
                </c:pt>
                <c:pt idx="34324">
                  <c:v>113.1679688</c:v>
                </c:pt>
                <c:pt idx="34325">
                  <c:v>105.1679688</c:v>
                </c:pt>
                <c:pt idx="34326">
                  <c:v>29.16796875</c:v>
                </c:pt>
                <c:pt idx="34327">
                  <c:v>-22.83203125</c:v>
                </c:pt>
                <c:pt idx="34328">
                  <c:v>6.16796875</c:v>
                </c:pt>
                <c:pt idx="34329">
                  <c:v>36.16796875</c:v>
                </c:pt>
                <c:pt idx="34330">
                  <c:v>24.16796875</c:v>
                </c:pt>
                <c:pt idx="34331">
                  <c:v>13.16796875</c:v>
                </c:pt>
                <c:pt idx="34332">
                  <c:v>-0.83203125</c:v>
                </c:pt>
                <c:pt idx="34333">
                  <c:v>76.12890625</c:v>
                </c:pt>
                <c:pt idx="34334">
                  <c:v>6.12890625</c:v>
                </c:pt>
                <c:pt idx="34335">
                  <c:v>48.12890625</c:v>
                </c:pt>
                <c:pt idx="34336">
                  <c:v>40.12890625</c:v>
                </c:pt>
                <c:pt idx="34337">
                  <c:v>32.12890625</c:v>
                </c:pt>
                <c:pt idx="34338">
                  <c:v>-33.87109375</c:v>
                </c:pt>
                <c:pt idx="34339">
                  <c:v>83.12890625</c:v>
                </c:pt>
                <c:pt idx="34340">
                  <c:v>44.12890625</c:v>
                </c:pt>
                <c:pt idx="34341">
                  <c:v>-32.87109375</c:v>
                </c:pt>
                <c:pt idx="34342">
                  <c:v>-8.87109375</c:v>
                </c:pt>
                <c:pt idx="34343">
                  <c:v>-13.87109375</c:v>
                </c:pt>
                <c:pt idx="34344">
                  <c:v>110.1289062</c:v>
                </c:pt>
                <c:pt idx="34345">
                  <c:v>7.12890625</c:v>
                </c:pt>
                <c:pt idx="34346">
                  <c:v>55.33984375</c:v>
                </c:pt>
                <c:pt idx="34347">
                  <c:v>53.33984375</c:v>
                </c:pt>
                <c:pt idx="34348">
                  <c:v>74.33984375</c:v>
                </c:pt>
                <c:pt idx="34349">
                  <c:v>111.3398438</c:v>
                </c:pt>
                <c:pt idx="34350">
                  <c:v>24.33984375</c:v>
                </c:pt>
                <c:pt idx="34351">
                  <c:v>32.33984375</c:v>
                </c:pt>
                <c:pt idx="34352">
                  <c:v>75.33984375</c:v>
                </c:pt>
                <c:pt idx="34353">
                  <c:v>96.33984375</c:v>
                </c:pt>
                <c:pt idx="34354">
                  <c:v>44.12890625</c:v>
                </c:pt>
                <c:pt idx="34355">
                  <c:v>100.1289062</c:v>
                </c:pt>
                <c:pt idx="34356">
                  <c:v>60.12890625</c:v>
                </c:pt>
                <c:pt idx="34357">
                  <c:v>111.1289062</c:v>
                </c:pt>
                <c:pt idx="34358">
                  <c:v>132.12890619999999</c:v>
                </c:pt>
                <c:pt idx="34359">
                  <c:v>90.12890625</c:v>
                </c:pt>
                <c:pt idx="34360">
                  <c:v>75.12890625</c:v>
                </c:pt>
                <c:pt idx="34361">
                  <c:v>50.12890625</c:v>
                </c:pt>
                <c:pt idx="34362">
                  <c:v>34.12890625</c:v>
                </c:pt>
                <c:pt idx="34363">
                  <c:v>47.12890625</c:v>
                </c:pt>
                <c:pt idx="34364">
                  <c:v>99.12890625</c:v>
                </c:pt>
                <c:pt idx="34365">
                  <c:v>-11.8125</c:v>
                </c:pt>
                <c:pt idx="34366">
                  <c:v>9.1875</c:v>
                </c:pt>
                <c:pt idx="34367">
                  <c:v>-63.8125</c:v>
                </c:pt>
                <c:pt idx="34368">
                  <c:v>65.1875</c:v>
                </c:pt>
                <c:pt idx="34369">
                  <c:v>-19.8125</c:v>
                </c:pt>
                <c:pt idx="34370">
                  <c:v>-6.8125</c:v>
                </c:pt>
                <c:pt idx="34371">
                  <c:v>20.1875</c:v>
                </c:pt>
                <c:pt idx="34372">
                  <c:v>6.1875</c:v>
                </c:pt>
                <c:pt idx="34373">
                  <c:v>113.2460938</c:v>
                </c:pt>
                <c:pt idx="34374">
                  <c:v>-3.75390625</c:v>
                </c:pt>
                <c:pt idx="34375">
                  <c:v>53.24609375</c:v>
                </c:pt>
                <c:pt idx="34376">
                  <c:v>28.24609375</c:v>
                </c:pt>
                <c:pt idx="34377">
                  <c:v>51.24609375</c:v>
                </c:pt>
                <c:pt idx="34378">
                  <c:v>27.24609375</c:v>
                </c:pt>
                <c:pt idx="34379">
                  <c:v>8.24609375</c:v>
                </c:pt>
                <c:pt idx="34380">
                  <c:v>37.24609375</c:v>
                </c:pt>
                <c:pt idx="34381">
                  <c:v>76.94140625</c:v>
                </c:pt>
                <c:pt idx="34382">
                  <c:v>140.94140619999999</c:v>
                </c:pt>
                <c:pt idx="34383">
                  <c:v>1.94140625</c:v>
                </c:pt>
                <c:pt idx="34384">
                  <c:v>49.94140625</c:v>
                </c:pt>
                <c:pt idx="34385">
                  <c:v>43.94140625</c:v>
                </c:pt>
                <c:pt idx="34386">
                  <c:v>-15.05859375</c:v>
                </c:pt>
                <c:pt idx="34387">
                  <c:v>174.94140619999999</c:v>
                </c:pt>
                <c:pt idx="34388">
                  <c:v>23.94140625</c:v>
                </c:pt>
                <c:pt idx="34389">
                  <c:v>15.94140625</c:v>
                </c:pt>
                <c:pt idx="34390">
                  <c:v>-6.765625</c:v>
                </c:pt>
                <c:pt idx="34391">
                  <c:v>-10.765625</c:v>
                </c:pt>
                <c:pt idx="34392">
                  <c:v>79.234375</c:v>
                </c:pt>
                <c:pt idx="34393">
                  <c:v>14.234375</c:v>
                </c:pt>
                <c:pt idx="34394">
                  <c:v>113.234375</c:v>
                </c:pt>
                <c:pt idx="34395">
                  <c:v>5.16796875</c:v>
                </c:pt>
                <c:pt idx="34396">
                  <c:v>75.16796875</c:v>
                </c:pt>
                <c:pt idx="34397">
                  <c:v>108.1679688</c:v>
                </c:pt>
                <c:pt idx="34398">
                  <c:v>-20.87109375</c:v>
                </c:pt>
                <c:pt idx="34399">
                  <c:v>73.12890625</c:v>
                </c:pt>
                <c:pt idx="34400">
                  <c:v>154.12890619999999</c:v>
                </c:pt>
                <c:pt idx="34401">
                  <c:v>-29.87109375</c:v>
                </c:pt>
                <c:pt idx="34402">
                  <c:v>42.12890625</c:v>
                </c:pt>
                <c:pt idx="34403">
                  <c:v>86.12890625</c:v>
                </c:pt>
                <c:pt idx="34404">
                  <c:v>41.12890625</c:v>
                </c:pt>
                <c:pt idx="34405">
                  <c:v>134.12890619999999</c:v>
                </c:pt>
                <c:pt idx="34406">
                  <c:v>51.12890625</c:v>
                </c:pt>
                <c:pt idx="34407">
                  <c:v>44.12890625</c:v>
                </c:pt>
                <c:pt idx="34408">
                  <c:v>28.12890625</c:v>
                </c:pt>
                <c:pt idx="34409">
                  <c:v>39.12890625</c:v>
                </c:pt>
                <c:pt idx="34410">
                  <c:v>32.12890625</c:v>
                </c:pt>
                <c:pt idx="34411">
                  <c:v>41.12890625</c:v>
                </c:pt>
                <c:pt idx="34412">
                  <c:v>41.33984375</c:v>
                </c:pt>
                <c:pt idx="34413">
                  <c:v>-3.66015625</c:v>
                </c:pt>
                <c:pt idx="34414">
                  <c:v>31.33984375</c:v>
                </c:pt>
                <c:pt idx="34415">
                  <c:v>16.33984375</c:v>
                </c:pt>
                <c:pt idx="34416">
                  <c:v>71.33984375</c:v>
                </c:pt>
                <c:pt idx="34417">
                  <c:v>-6.66015625</c:v>
                </c:pt>
                <c:pt idx="34418">
                  <c:v>67.33984375</c:v>
                </c:pt>
                <c:pt idx="34419">
                  <c:v>125.3398438</c:v>
                </c:pt>
                <c:pt idx="34420">
                  <c:v>58.33984375</c:v>
                </c:pt>
                <c:pt idx="34421">
                  <c:v>-62.87109375</c:v>
                </c:pt>
                <c:pt idx="34422">
                  <c:v>81.12890625</c:v>
                </c:pt>
                <c:pt idx="34423">
                  <c:v>109.1289062</c:v>
                </c:pt>
                <c:pt idx="34424">
                  <c:v>145.12890619999999</c:v>
                </c:pt>
                <c:pt idx="34425">
                  <c:v>8.12890625</c:v>
                </c:pt>
                <c:pt idx="34426">
                  <c:v>26.12890625</c:v>
                </c:pt>
                <c:pt idx="34427">
                  <c:v>-0.87109375</c:v>
                </c:pt>
                <c:pt idx="34428">
                  <c:v>64.12890625</c:v>
                </c:pt>
                <c:pt idx="34429">
                  <c:v>63.12890625</c:v>
                </c:pt>
                <c:pt idx="34430">
                  <c:v>65.1875</c:v>
                </c:pt>
                <c:pt idx="34431">
                  <c:v>62.1875</c:v>
                </c:pt>
                <c:pt idx="34432">
                  <c:v>-44.8125</c:v>
                </c:pt>
                <c:pt idx="34433">
                  <c:v>120.1875</c:v>
                </c:pt>
                <c:pt idx="34434">
                  <c:v>3.1875</c:v>
                </c:pt>
                <c:pt idx="34435">
                  <c:v>29.1875</c:v>
                </c:pt>
                <c:pt idx="34436">
                  <c:v>27.1875</c:v>
                </c:pt>
                <c:pt idx="34437">
                  <c:v>105.1875</c:v>
                </c:pt>
                <c:pt idx="34438">
                  <c:v>124.1875</c:v>
                </c:pt>
                <c:pt idx="34439">
                  <c:v>108.1875</c:v>
                </c:pt>
                <c:pt idx="34440">
                  <c:v>-15.75390625</c:v>
                </c:pt>
                <c:pt idx="34441">
                  <c:v>-6.75390625</c:v>
                </c:pt>
                <c:pt idx="34442">
                  <c:v>56.24609375</c:v>
                </c:pt>
                <c:pt idx="34443">
                  <c:v>-0.75390625</c:v>
                </c:pt>
                <c:pt idx="34444">
                  <c:v>42.24609375</c:v>
                </c:pt>
                <c:pt idx="34445">
                  <c:v>54.24609375</c:v>
                </c:pt>
                <c:pt idx="34446">
                  <c:v>79.24609375</c:v>
                </c:pt>
                <c:pt idx="34447">
                  <c:v>-29.75390625</c:v>
                </c:pt>
                <c:pt idx="34448">
                  <c:v>133.24609380000001</c:v>
                </c:pt>
                <c:pt idx="34449">
                  <c:v>92.24609375</c:v>
                </c:pt>
                <c:pt idx="34450">
                  <c:v>1.24609375</c:v>
                </c:pt>
                <c:pt idx="34451">
                  <c:v>122.9414062</c:v>
                </c:pt>
                <c:pt idx="34452">
                  <c:v>91.94140625</c:v>
                </c:pt>
                <c:pt idx="34453">
                  <c:v>6.94140625</c:v>
                </c:pt>
                <c:pt idx="34454">
                  <c:v>-6.05859375</c:v>
                </c:pt>
                <c:pt idx="34455">
                  <c:v>-98.05859375</c:v>
                </c:pt>
                <c:pt idx="34456">
                  <c:v>36.94140625</c:v>
                </c:pt>
                <c:pt idx="34457">
                  <c:v>10.94140625</c:v>
                </c:pt>
                <c:pt idx="34458">
                  <c:v>40.234375</c:v>
                </c:pt>
                <c:pt idx="34459">
                  <c:v>46.234375</c:v>
                </c:pt>
                <c:pt idx="34460">
                  <c:v>6.234375</c:v>
                </c:pt>
                <c:pt idx="34461">
                  <c:v>-18.765625</c:v>
                </c:pt>
                <c:pt idx="34462">
                  <c:v>6.234375</c:v>
                </c:pt>
                <c:pt idx="34463">
                  <c:v>30.234375</c:v>
                </c:pt>
                <c:pt idx="34464">
                  <c:v>119.1679688</c:v>
                </c:pt>
                <c:pt idx="34465">
                  <c:v>89.16796875</c:v>
                </c:pt>
                <c:pt idx="34466">
                  <c:v>-54.83203125</c:v>
                </c:pt>
                <c:pt idx="34467">
                  <c:v>104.1679688</c:v>
                </c:pt>
                <c:pt idx="34468">
                  <c:v>66.12890625</c:v>
                </c:pt>
                <c:pt idx="34469">
                  <c:v>-13.87109375</c:v>
                </c:pt>
                <c:pt idx="34470">
                  <c:v>84.12890625</c:v>
                </c:pt>
                <c:pt idx="34471">
                  <c:v>-32.87109375</c:v>
                </c:pt>
                <c:pt idx="34472">
                  <c:v>81.12890625</c:v>
                </c:pt>
                <c:pt idx="34473">
                  <c:v>-17.87109375</c:v>
                </c:pt>
                <c:pt idx="34474">
                  <c:v>151.12890619999999</c:v>
                </c:pt>
                <c:pt idx="34475">
                  <c:v>-9.87109375</c:v>
                </c:pt>
                <c:pt idx="34476">
                  <c:v>39.33984375</c:v>
                </c:pt>
                <c:pt idx="34477">
                  <c:v>13.33984375</c:v>
                </c:pt>
                <c:pt idx="34478">
                  <c:v>-31.66015625</c:v>
                </c:pt>
                <c:pt idx="34479">
                  <c:v>118.3398438</c:v>
                </c:pt>
                <c:pt idx="34480">
                  <c:v>164.33984380000001</c:v>
                </c:pt>
                <c:pt idx="34481">
                  <c:v>93.33984375</c:v>
                </c:pt>
                <c:pt idx="34482">
                  <c:v>99.33984375</c:v>
                </c:pt>
                <c:pt idx="34483">
                  <c:v>85.33984375</c:v>
                </c:pt>
                <c:pt idx="34484">
                  <c:v>168.33984380000001</c:v>
                </c:pt>
                <c:pt idx="34485">
                  <c:v>37.33984375</c:v>
                </c:pt>
                <c:pt idx="34486">
                  <c:v>134.33984380000001</c:v>
                </c:pt>
                <c:pt idx="34487">
                  <c:v>61.33984375</c:v>
                </c:pt>
                <c:pt idx="34488">
                  <c:v>-8.66015625</c:v>
                </c:pt>
                <c:pt idx="34489">
                  <c:v>58.12890625</c:v>
                </c:pt>
                <c:pt idx="34490">
                  <c:v>47.12890625</c:v>
                </c:pt>
                <c:pt idx="34491">
                  <c:v>141.12890619999999</c:v>
                </c:pt>
                <c:pt idx="34492">
                  <c:v>93.12890625</c:v>
                </c:pt>
                <c:pt idx="34493">
                  <c:v>15.12890625</c:v>
                </c:pt>
                <c:pt idx="34494">
                  <c:v>75.12890625</c:v>
                </c:pt>
                <c:pt idx="34495">
                  <c:v>47.12890625</c:v>
                </c:pt>
                <c:pt idx="34496">
                  <c:v>-52.87109375</c:v>
                </c:pt>
                <c:pt idx="34497">
                  <c:v>30.12890625</c:v>
                </c:pt>
                <c:pt idx="34498">
                  <c:v>122.1289062</c:v>
                </c:pt>
                <c:pt idx="34499">
                  <c:v>22.12890625</c:v>
                </c:pt>
                <c:pt idx="34500">
                  <c:v>-34.8125</c:v>
                </c:pt>
                <c:pt idx="34501">
                  <c:v>14.1875</c:v>
                </c:pt>
                <c:pt idx="34502">
                  <c:v>59.1875</c:v>
                </c:pt>
                <c:pt idx="34503">
                  <c:v>13.1875</c:v>
                </c:pt>
                <c:pt idx="34504">
                  <c:v>25.1875</c:v>
                </c:pt>
                <c:pt idx="34505">
                  <c:v>113.1875</c:v>
                </c:pt>
                <c:pt idx="34506">
                  <c:v>18.1875</c:v>
                </c:pt>
                <c:pt idx="34507">
                  <c:v>15.1875</c:v>
                </c:pt>
                <c:pt idx="34508">
                  <c:v>17.1875</c:v>
                </c:pt>
                <c:pt idx="34509">
                  <c:v>29.24609375</c:v>
                </c:pt>
                <c:pt idx="34510">
                  <c:v>29.24609375</c:v>
                </c:pt>
                <c:pt idx="34511">
                  <c:v>-30.75390625</c:v>
                </c:pt>
                <c:pt idx="34512">
                  <c:v>81.24609375</c:v>
                </c:pt>
                <c:pt idx="34513">
                  <c:v>20.24609375</c:v>
                </c:pt>
                <c:pt idx="34514">
                  <c:v>11.24609375</c:v>
                </c:pt>
                <c:pt idx="34515">
                  <c:v>16.24609375</c:v>
                </c:pt>
                <c:pt idx="34516">
                  <c:v>-47.75390625</c:v>
                </c:pt>
                <c:pt idx="34517">
                  <c:v>-13.75390625</c:v>
                </c:pt>
                <c:pt idx="34518">
                  <c:v>3.94140625</c:v>
                </c:pt>
                <c:pt idx="34519">
                  <c:v>51.94140625</c:v>
                </c:pt>
                <c:pt idx="34520">
                  <c:v>37.94140625</c:v>
                </c:pt>
                <c:pt idx="34521">
                  <c:v>-2.05859375</c:v>
                </c:pt>
                <c:pt idx="34522">
                  <c:v>70.94140625</c:v>
                </c:pt>
                <c:pt idx="34523">
                  <c:v>115.9414062</c:v>
                </c:pt>
                <c:pt idx="34524">
                  <c:v>133.94140619999999</c:v>
                </c:pt>
                <c:pt idx="34525">
                  <c:v>-18.05859375</c:v>
                </c:pt>
                <c:pt idx="34526">
                  <c:v>101.234375</c:v>
                </c:pt>
                <c:pt idx="34527">
                  <c:v>0.234375</c:v>
                </c:pt>
                <c:pt idx="34528">
                  <c:v>156.234375</c:v>
                </c:pt>
                <c:pt idx="34529">
                  <c:v>136.234375</c:v>
                </c:pt>
                <c:pt idx="34530">
                  <c:v>98.234375</c:v>
                </c:pt>
                <c:pt idx="34531">
                  <c:v>89.234375</c:v>
                </c:pt>
                <c:pt idx="34532">
                  <c:v>-26.765625</c:v>
                </c:pt>
                <c:pt idx="34533">
                  <c:v>37.234375</c:v>
                </c:pt>
                <c:pt idx="34534">
                  <c:v>-33.765625</c:v>
                </c:pt>
                <c:pt idx="34535">
                  <c:v>-0.765625</c:v>
                </c:pt>
                <c:pt idx="34536">
                  <c:v>-16.765625</c:v>
                </c:pt>
                <c:pt idx="34537">
                  <c:v>-11.765625</c:v>
                </c:pt>
                <c:pt idx="34538">
                  <c:v>6.234375</c:v>
                </c:pt>
                <c:pt idx="34539">
                  <c:v>44.16796875</c:v>
                </c:pt>
                <c:pt idx="34540">
                  <c:v>73.16796875</c:v>
                </c:pt>
                <c:pt idx="34541">
                  <c:v>-43.83203125</c:v>
                </c:pt>
                <c:pt idx="34542">
                  <c:v>-1.83203125</c:v>
                </c:pt>
                <c:pt idx="34543">
                  <c:v>-23.83203125</c:v>
                </c:pt>
                <c:pt idx="34544">
                  <c:v>102.1679688</c:v>
                </c:pt>
                <c:pt idx="34545">
                  <c:v>68.12890625</c:v>
                </c:pt>
                <c:pt idx="34546">
                  <c:v>13.12890625</c:v>
                </c:pt>
                <c:pt idx="34547">
                  <c:v>42.12890625</c:v>
                </c:pt>
                <c:pt idx="34548">
                  <c:v>43.12890625</c:v>
                </c:pt>
                <c:pt idx="34549">
                  <c:v>2.12890625</c:v>
                </c:pt>
                <c:pt idx="34550">
                  <c:v>14.12890625</c:v>
                </c:pt>
                <c:pt idx="34551">
                  <c:v>3.12890625</c:v>
                </c:pt>
                <c:pt idx="34552">
                  <c:v>-48.87109375</c:v>
                </c:pt>
                <c:pt idx="34553">
                  <c:v>25.12890625</c:v>
                </c:pt>
                <c:pt idx="34554">
                  <c:v>134.12890619999999</c:v>
                </c:pt>
                <c:pt idx="34555">
                  <c:v>31.33984375</c:v>
                </c:pt>
                <c:pt idx="34556">
                  <c:v>41.33984375</c:v>
                </c:pt>
                <c:pt idx="34557">
                  <c:v>-31.66015625</c:v>
                </c:pt>
                <c:pt idx="34558">
                  <c:v>28.33984375</c:v>
                </c:pt>
                <c:pt idx="34559">
                  <c:v>11.33984375</c:v>
                </c:pt>
                <c:pt idx="34560">
                  <c:v>12.33984375</c:v>
                </c:pt>
                <c:pt idx="34561">
                  <c:v>94.33984375</c:v>
                </c:pt>
                <c:pt idx="34562">
                  <c:v>-31.66015625</c:v>
                </c:pt>
                <c:pt idx="34563">
                  <c:v>99.33984375</c:v>
                </c:pt>
                <c:pt idx="34564">
                  <c:v>38.33984375</c:v>
                </c:pt>
                <c:pt idx="34565">
                  <c:v>32.33984375</c:v>
                </c:pt>
                <c:pt idx="34566">
                  <c:v>73.33984375</c:v>
                </c:pt>
                <c:pt idx="34567">
                  <c:v>51.33984375</c:v>
                </c:pt>
                <c:pt idx="34568">
                  <c:v>-9.66015625</c:v>
                </c:pt>
                <c:pt idx="34569">
                  <c:v>-62.87109375</c:v>
                </c:pt>
                <c:pt idx="34570">
                  <c:v>-3.87109375</c:v>
                </c:pt>
                <c:pt idx="34571">
                  <c:v>100.1289062</c:v>
                </c:pt>
                <c:pt idx="34572">
                  <c:v>80.12890625</c:v>
                </c:pt>
                <c:pt idx="34573">
                  <c:v>7.12890625</c:v>
                </c:pt>
                <c:pt idx="34574">
                  <c:v>-71.8125</c:v>
                </c:pt>
                <c:pt idx="34575">
                  <c:v>26.1875</c:v>
                </c:pt>
                <c:pt idx="34576">
                  <c:v>73.1875</c:v>
                </c:pt>
                <c:pt idx="34577">
                  <c:v>-81.8125</c:v>
                </c:pt>
                <c:pt idx="34578">
                  <c:v>33.1875</c:v>
                </c:pt>
                <c:pt idx="34579">
                  <c:v>10.24609375</c:v>
                </c:pt>
                <c:pt idx="34580">
                  <c:v>117.2460938</c:v>
                </c:pt>
                <c:pt idx="34581">
                  <c:v>59.24609375</c:v>
                </c:pt>
                <c:pt idx="34582">
                  <c:v>49.24609375</c:v>
                </c:pt>
                <c:pt idx="34583">
                  <c:v>47.24609375</c:v>
                </c:pt>
                <c:pt idx="34584">
                  <c:v>34.24609375</c:v>
                </c:pt>
                <c:pt idx="34585">
                  <c:v>138.24609380000001</c:v>
                </c:pt>
                <c:pt idx="34586">
                  <c:v>-47.75390625</c:v>
                </c:pt>
                <c:pt idx="34587">
                  <c:v>80.24609375</c:v>
                </c:pt>
                <c:pt idx="34588">
                  <c:v>139.94140619999999</c:v>
                </c:pt>
                <c:pt idx="34589">
                  <c:v>134.94140619999999</c:v>
                </c:pt>
                <c:pt idx="34590">
                  <c:v>-44.05859375</c:v>
                </c:pt>
                <c:pt idx="34591">
                  <c:v>64.94140625</c:v>
                </c:pt>
                <c:pt idx="34592">
                  <c:v>-36.05859375</c:v>
                </c:pt>
                <c:pt idx="34593">
                  <c:v>115.9414062</c:v>
                </c:pt>
                <c:pt idx="34594">
                  <c:v>3.94140625</c:v>
                </c:pt>
                <c:pt idx="34595">
                  <c:v>-58.05859375</c:v>
                </c:pt>
                <c:pt idx="34596">
                  <c:v>89.94140625</c:v>
                </c:pt>
                <c:pt idx="34597">
                  <c:v>90.94140625</c:v>
                </c:pt>
                <c:pt idx="34598">
                  <c:v>19.94140625</c:v>
                </c:pt>
                <c:pt idx="34599">
                  <c:v>-122.765625</c:v>
                </c:pt>
                <c:pt idx="34600">
                  <c:v>-34.765625</c:v>
                </c:pt>
                <c:pt idx="34601">
                  <c:v>-1.765625</c:v>
                </c:pt>
                <c:pt idx="34602">
                  <c:v>49.234375</c:v>
                </c:pt>
                <c:pt idx="34603">
                  <c:v>55.234375</c:v>
                </c:pt>
                <c:pt idx="34604">
                  <c:v>65.234375</c:v>
                </c:pt>
                <c:pt idx="34605">
                  <c:v>2.234375</c:v>
                </c:pt>
                <c:pt idx="34606">
                  <c:v>43.234375</c:v>
                </c:pt>
                <c:pt idx="34607">
                  <c:v>-12.765625</c:v>
                </c:pt>
                <c:pt idx="34608">
                  <c:v>57.234375</c:v>
                </c:pt>
                <c:pt idx="34609">
                  <c:v>62.234375</c:v>
                </c:pt>
                <c:pt idx="34610">
                  <c:v>17.16796875</c:v>
                </c:pt>
                <c:pt idx="34611">
                  <c:v>29.16796875</c:v>
                </c:pt>
                <c:pt idx="34612">
                  <c:v>112.1679688</c:v>
                </c:pt>
                <c:pt idx="34613">
                  <c:v>101.1679688</c:v>
                </c:pt>
                <c:pt idx="34614">
                  <c:v>66.16796875</c:v>
                </c:pt>
                <c:pt idx="34615">
                  <c:v>102.1679688</c:v>
                </c:pt>
                <c:pt idx="34616">
                  <c:v>64.16796875</c:v>
                </c:pt>
                <c:pt idx="34617">
                  <c:v>87.16796875</c:v>
                </c:pt>
                <c:pt idx="34618">
                  <c:v>90.12890625</c:v>
                </c:pt>
                <c:pt idx="34619">
                  <c:v>33.12890625</c:v>
                </c:pt>
                <c:pt idx="34620">
                  <c:v>33.12890625</c:v>
                </c:pt>
                <c:pt idx="34621">
                  <c:v>60.12890625</c:v>
                </c:pt>
                <c:pt idx="34622">
                  <c:v>52.12890625</c:v>
                </c:pt>
                <c:pt idx="34623">
                  <c:v>-44.87109375</c:v>
                </c:pt>
                <c:pt idx="34624">
                  <c:v>171.12890619999999</c:v>
                </c:pt>
                <c:pt idx="34625">
                  <c:v>37.12890625</c:v>
                </c:pt>
                <c:pt idx="34626">
                  <c:v>51.12890625</c:v>
                </c:pt>
                <c:pt idx="34627">
                  <c:v>1.12890625</c:v>
                </c:pt>
                <c:pt idx="34628">
                  <c:v>-44.87109375</c:v>
                </c:pt>
                <c:pt idx="34629">
                  <c:v>84.33984375</c:v>
                </c:pt>
                <c:pt idx="34630">
                  <c:v>-40.66015625</c:v>
                </c:pt>
                <c:pt idx="34631">
                  <c:v>63.33984375</c:v>
                </c:pt>
                <c:pt idx="34632">
                  <c:v>17.33984375</c:v>
                </c:pt>
                <c:pt idx="34633">
                  <c:v>2.33984375</c:v>
                </c:pt>
                <c:pt idx="34634">
                  <c:v>58.33984375</c:v>
                </c:pt>
                <c:pt idx="34635">
                  <c:v>29.33984375</c:v>
                </c:pt>
                <c:pt idx="34636">
                  <c:v>77.12890625</c:v>
                </c:pt>
                <c:pt idx="34637">
                  <c:v>5.12890625</c:v>
                </c:pt>
                <c:pt idx="34638">
                  <c:v>-38.87109375</c:v>
                </c:pt>
                <c:pt idx="34639">
                  <c:v>74.12890625</c:v>
                </c:pt>
                <c:pt idx="34640">
                  <c:v>40.12890625</c:v>
                </c:pt>
                <c:pt idx="34641">
                  <c:v>11.12890625</c:v>
                </c:pt>
                <c:pt idx="34642">
                  <c:v>46.12890625</c:v>
                </c:pt>
                <c:pt idx="34643">
                  <c:v>-16.87109375</c:v>
                </c:pt>
                <c:pt idx="34644">
                  <c:v>113.1289062</c:v>
                </c:pt>
                <c:pt idx="34645">
                  <c:v>21.12890625</c:v>
                </c:pt>
                <c:pt idx="34646">
                  <c:v>34.1875</c:v>
                </c:pt>
                <c:pt idx="34647">
                  <c:v>24.1875</c:v>
                </c:pt>
                <c:pt idx="34648">
                  <c:v>1.1875</c:v>
                </c:pt>
                <c:pt idx="34649">
                  <c:v>111.1875</c:v>
                </c:pt>
                <c:pt idx="34650">
                  <c:v>39.1875</c:v>
                </c:pt>
                <c:pt idx="34651">
                  <c:v>2.24609375</c:v>
                </c:pt>
                <c:pt idx="34652">
                  <c:v>88.24609375</c:v>
                </c:pt>
                <c:pt idx="34653">
                  <c:v>1.24609375</c:v>
                </c:pt>
                <c:pt idx="34654">
                  <c:v>43.24609375</c:v>
                </c:pt>
                <c:pt idx="34655">
                  <c:v>103.2460938</c:v>
                </c:pt>
                <c:pt idx="34656">
                  <c:v>104.2460938</c:v>
                </c:pt>
                <c:pt idx="34657">
                  <c:v>-18.75390625</c:v>
                </c:pt>
                <c:pt idx="34658">
                  <c:v>-8.75390625</c:v>
                </c:pt>
                <c:pt idx="34659">
                  <c:v>-25.75390625</c:v>
                </c:pt>
                <c:pt idx="34660">
                  <c:v>48.24609375</c:v>
                </c:pt>
                <c:pt idx="34661">
                  <c:v>-54.75390625</c:v>
                </c:pt>
                <c:pt idx="34662">
                  <c:v>62.24609375</c:v>
                </c:pt>
                <c:pt idx="34663">
                  <c:v>81.94140625</c:v>
                </c:pt>
                <c:pt idx="34664">
                  <c:v>10.94140625</c:v>
                </c:pt>
                <c:pt idx="34665">
                  <c:v>-6.05859375</c:v>
                </c:pt>
                <c:pt idx="34666">
                  <c:v>133.94140619999999</c:v>
                </c:pt>
                <c:pt idx="34667">
                  <c:v>40.94140625</c:v>
                </c:pt>
                <c:pt idx="34668">
                  <c:v>-6.05859375</c:v>
                </c:pt>
                <c:pt idx="34669">
                  <c:v>11.234375</c:v>
                </c:pt>
                <c:pt idx="34670">
                  <c:v>-15.765625</c:v>
                </c:pt>
                <c:pt idx="34671">
                  <c:v>-2.765625</c:v>
                </c:pt>
                <c:pt idx="34672">
                  <c:v>99.234375</c:v>
                </c:pt>
                <c:pt idx="34673">
                  <c:v>50.234375</c:v>
                </c:pt>
                <c:pt idx="34674">
                  <c:v>-61.765625</c:v>
                </c:pt>
                <c:pt idx="34675">
                  <c:v>-28.765625</c:v>
                </c:pt>
                <c:pt idx="34676">
                  <c:v>43.234375</c:v>
                </c:pt>
                <c:pt idx="34677">
                  <c:v>58.16796875</c:v>
                </c:pt>
                <c:pt idx="34678">
                  <c:v>102.1679688</c:v>
                </c:pt>
                <c:pt idx="34679">
                  <c:v>46.16796875</c:v>
                </c:pt>
                <c:pt idx="34680">
                  <c:v>141.16796880000001</c:v>
                </c:pt>
                <c:pt idx="34681">
                  <c:v>-50.83203125</c:v>
                </c:pt>
                <c:pt idx="34682">
                  <c:v>98.16796875</c:v>
                </c:pt>
                <c:pt idx="34683">
                  <c:v>-0.87109375</c:v>
                </c:pt>
                <c:pt idx="34684">
                  <c:v>-86.87109375</c:v>
                </c:pt>
                <c:pt idx="34685">
                  <c:v>45.12890625</c:v>
                </c:pt>
                <c:pt idx="34686">
                  <c:v>5.12890625</c:v>
                </c:pt>
                <c:pt idx="34687">
                  <c:v>78.12890625</c:v>
                </c:pt>
                <c:pt idx="34688">
                  <c:v>80.33984375</c:v>
                </c:pt>
                <c:pt idx="34689">
                  <c:v>-36.66015625</c:v>
                </c:pt>
                <c:pt idx="34690">
                  <c:v>-3.66015625</c:v>
                </c:pt>
                <c:pt idx="34691">
                  <c:v>57.33984375</c:v>
                </c:pt>
                <c:pt idx="34692">
                  <c:v>97.33984375</c:v>
                </c:pt>
                <c:pt idx="34693">
                  <c:v>-6.66015625</c:v>
                </c:pt>
                <c:pt idx="34694">
                  <c:v>100.3398438</c:v>
                </c:pt>
                <c:pt idx="34695">
                  <c:v>86.33984375</c:v>
                </c:pt>
                <c:pt idx="34696">
                  <c:v>-7.66015625</c:v>
                </c:pt>
                <c:pt idx="34697">
                  <c:v>193.33984380000001</c:v>
                </c:pt>
                <c:pt idx="34698">
                  <c:v>-61.66015625</c:v>
                </c:pt>
                <c:pt idx="34699">
                  <c:v>33.33984375</c:v>
                </c:pt>
                <c:pt idx="34700">
                  <c:v>-13.87109375</c:v>
                </c:pt>
                <c:pt idx="34701">
                  <c:v>-32.87109375</c:v>
                </c:pt>
                <c:pt idx="34702">
                  <c:v>115.1289062</c:v>
                </c:pt>
                <c:pt idx="34703">
                  <c:v>74.12890625</c:v>
                </c:pt>
                <c:pt idx="34704">
                  <c:v>44.12890625</c:v>
                </c:pt>
                <c:pt idx="34705">
                  <c:v>46.1875</c:v>
                </c:pt>
                <c:pt idx="34706">
                  <c:v>28.1875</c:v>
                </c:pt>
                <c:pt idx="34707">
                  <c:v>37.1875</c:v>
                </c:pt>
                <c:pt idx="34708">
                  <c:v>-11.8125</c:v>
                </c:pt>
                <c:pt idx="34709">
                  <c:v>3.1875</c:v>
                </c:pt>
                <c:pt idx="34710">
                  <c:v>107.1875</c:v>
                </c:pt>
                <c:pt idx="34711">
                  <c:v>81.1875</c:v>
                </c:pt>
                <c:pt idx="34712">
                  <c:v>60.1875</c:v>
                </c:pt>
                <c:pt idx="34713">
                  <c:v>44.1875</c:v>
                </c:pt>
                <c:pt idx="34714">
                  <c:v>52.24609375</c:v>
                </c:pt>
                <c:pt idx="34715">
                  <c:v>76.24609375</c:v>
                </c:pt>
                <c:pt idx="34716">
                  <c:v>-20.75390625</c:v>
                </c:pt>
                <c:pt idx="34717">
                  <c:v>5.24609375</c:v>
                </c:pt>
                <c:pt idx="34718">
                  <c:v>-22.75390625</c:v>
                </c:pt>
                <c:pt idx="34719">
                  <c:v>83.24609375</c:v>
                </c:pt>
                <c:pt idx="34720">
                  <c:v>47.94140625</c:v>
                </c:pt>
                <c:pt idx="34721">
                  <c:v>27.94140625</c:v>
                </c:pt>
                <c:pt idx="34722">
                  <c:v>123.9414062</c:v>
                </c:pt>
                <c:pt idx="34723">
                  <c:v>18.94140625</c:v>
                </c:pt>
                <c:pt idx="34724">
                  <c:v>22.94140625</c:v>
                </c:pt>
                <c:pt idx="34725">
                  <c:v>118.9414062</c:v>
                </c:pt>
                <c:pt idx="34726">
                  <c:v>32.94140625</c:v>
                </c:pt>
                <c:pt idx="34727">
                  <c:v>4.94140625</c:v>
                </c:pt>
                <c:pt idx="34728">
                  <c:v>80.234375</c:v>
                </c:pt>
                <c:pt idx="34729">
                  <c:v>43.234375</c:v>
                </c:pt>
                <c:pt idx="34730">
                  <c:v>74.234375</c:v>
                </c:pt>
                <c:pt idx="34731">
                  <c:v>23.234375</c:v>
                </c:pt>
                <c:pt idx="34732">
                  <c:v>-29.765625</c:v>
                </c:pt>
                <c:pt idx="34733">
                  <c:v>22.234375</c:v>
                </c:pt>
                <c:pt idx="34734">
                  <c:v>46.234375</c:v>
                </c:pt>
                <c:pt idx="34735">
                  <c:v>54.16796875</c:v>
                </c:pt>
                <c:pt idx="34736">
                  <c:v>29.16796875</c:v>
                </c:pt>
                <c:pt idx="34737">
                  <c:v>100.1679688</c:v>
                </c:pt>
                <c:pt idx="34738">
                  <c:v>102.1679688</c:v>
                </c:pt>
                <c:pt idx="34739">
                  <c:v>-10.83203125</c:v>
                </c:pt>
                <c:pt idx="34740">
                  <c:v>-10.83203125</c:v>
                </c:pt>
                <c:pt idx="34741">
                  <c:v>105.1679688</c:v>
                </c:pt>
                <c:pt idx="34742">
                  <c:v>36.16796875</c:v>
                </c:pt>
                <c:pt idx="34743">
                  <c:v>11.16796875</c:v>
                </c:pt>
                <c:pt idx="34744">
                  <c:v>22.16796875</c:v>
                </c:pt>
                <c:pt idx="34745">
                  <c:v>45.12890625</c:v>
                </c:pt>
                <c:pt idx="34746">
                  <c:v>31.12890625</c:v>
                </c:pt>
                <c:pt idx="34747">
                  <c:v>101.1289062</c:v>
                </c:pt>
                <c:pt idx="34748">
                  <c:v>34.12890625</c:v>
                </c:pt>
                <c:pt idx="34749">
                  <c:v>58.12890625</c:v>
                </c:pt>
                <c:pt idx="34750">
                  <c:v>113.1289062</c:v>
                </c:pt>
                <c:pt idx="34751">
                  <c:v>48.12890625</c:v>
                </c:pt>
                <c:pt idx="34752">
                  <c:v>13.33984375</c:v>
                </c:pt>
                <c:pt idx="34753">
                  <c:v>28.33984375</c:v>
                </c:pt>
                <c:pt idx="34754">
                  <c:v>2.33984375</c:v>
                </c:pt>
                <c:pt idx="34755">
                  <c:v>70.33984375</c:v>
                </c:pt>
                <c:pt idx="34756">
                  <c:v>-8.66015625</c:v>
                </c:pt>
                <c:pt idx="34757">
                  <c:v>107.3398438</c:v>
                </c:pt>
                <c:pt idx="34758">
                  <c:v>-75.66015625</c:v>
                </c:pt>
                <c:pt idx="34759">
                  <c:v>63.33984375</c:v>
                </c:pt>
                <c:pt idx="34760">
                  <c:v>-40.66015625</c:v>
                </c:pt>
                <c:pt idx="34761">
                  <c:v>15.33984375</c:v>
                </c:pt>
                <c:pt idx="34762">
                  <c:v>24.12890625</c:v>
                </c:pt>
                <c:pt idx="34763">
                  <c:v>201.12890619999999</c:v>
                </c:pt>
                <c:pt idx="34764">
                  <c:v>21.12890625</c:v>
                </c:pt>
                <c:pt idx="34765">
                  <c:v>85.12890625</c:v>
                </c:pt>
                <c:pt idx="34766">
                  <c:v>23.12890625</c:v>
                </c:pt>
                <c:pt idx="34767">
                  <c:v>27.12890625</c:v>
                </c:pt>
                <c:pt idx="34768">
                  <c:v>16.12890625</c:v>
                </c:pt>
                <c:pt idx="34769">
                  <c:v>-17.87109375</c:v>
                </c:pt>
                <c:pt idx="34770">
                  <c:v>19.1875</c:v>
                </c:pt>
                <c:pt idx="34771">
                  <c:v>154.1875</c:v>
                </c:pt>
                <c:pt idx="34772">
                  <c:v>31.1875</c:v>
                </c:pt>
                <c:pt idx="34773">
                  <c:v>47.1875</c:v>
                </c:pt>
                <c:pt idx="34774">
                  <c:v>-4.8125</c:v>
                </c:pt>
                <c:pt idx="34775">
                  <c:v>31.1875</c:v>
                </c:pt>
                <c:pt idx="34776">
                  <c:v>113.1875</c:v>
                </c:pt>
                <c:pt idx="34777">
                  <c:v>53.1875</c:v>
                </c:pt>
                <c:pt idx="34778">
                  <c:v>59.1875</c:v>
                </c:pt>
                <c:pt idx="34779">
                  <c:v>29.1875</c:v>
                </c:pt>
                <c:pt idx="34780">
                  <c:v>127.1875</c:v>
                </c:pt>
                <c:pt idx="34781">
                  <c:v>-13.8125</c:v>
                </c:pt>
                <c:pt idx="34782">
                  <c:v>76.24609375</c:v>
                </c:pt>
                <c:pt idx="34783">
                  <c:v>42.24609375</c:v>
                </c:pt>
                <c:pt idx="34784">
                  <c:v>38.24609375</c:v>
                </c:pt>
                <c:pt idx="34785">
                  <c:v>56.24609375</c:v>
                </c:pt>
                <c:pt idx="34786">
                  <c:v>8.24609375</c:v>
                </c:pt>
                <c:pt idx="34787">
                  <c:v>0.24609375</c:v>
                </c:pt>
                <c:pt idx="34788">
                  <c:v>60.24609375</c:v>
                </c:pt>
                <c:pt idx="34789">
                  <c:v>3.24609375</c:v>
                </c:pt>
                <c:pt idx="34790">
                  <c:v>49.24609375</c:v>
                </c:pt>
                <c:pt idx="34791">
                  <c:v>108.2460938</c:v>
                </c:pt>
                <c:pt idx="34792">
                  <c:v>89.24609375</c:v>
                </c:pt>
                <c:pt idx="34793">
                  <c:v>75.24609375</c:v>
                </c:pt>
                <c:pt idx="34794">
                  <c:v>64.24609375</c:v>
                </c:pt>
                <c:pt idx="34795">
                  <c:v>-6.75390625</c:v>
                </c:pt>
                <c:pt idx="34796">
                  <c:v>-23.75390625</c:v>
                </c:pt>
                <c:pt idx="34797">
                  <c:v>22.94140625</c:v>
                </c:pt>
                <c:pt idx="34798">
                  <c:v>39.94140625</c:v>
                </c:pt>
                <c:pt idx="34799">
                  <c:v>-7.05859375</c:v>
                </c:pt>
                <c:pt idx="34800">
                  <c:v>95.94140625</c:v>
                </c:pt>
                <c:pt idx="34801">
                  <c:v>15.94140625</c:v>
                </c:pt>
                <c:pt idx="34802">
                  <c:v>42.94140625</c:v>
                </c:pt>
                <c:pt idx="34803">
                  <c:v>-3.05859375</c:v>
                </c:pt>
                <c:pt idx="34804">
                  <c:v>40.234375</c:v>
                </c:pt>
                <c:pt idx="34805">
                  <c:v>71.234375</c:v>
                </c:pt>
                <c:pt idx="34806">
                  <c:v>-41.765625</c:v>
                </c:pt>
                <c:pt idx="34807">
                  <c:v>32.234375</c:v>
                </c:pt>
                <c:pt idx="34808">
                  <c:v>22.234375</c:v>
                </c:pt>
                <c:pt idx="34809">
                  <c:v>-20.765625</c:v>
                </c:pt>
                <c:pt idx="34810">
                  <c:v>125.234375</c:v>
                </c:pt>
                <c:pt idx="34811">
                  <c:v>47.234375</c:v>
                </c:pt>
                <c:pt idx="34812">
                  <c:v>125.1679688</c:v>
                </c:pt>
                <c:pt idx="34813">
                  <c:v>115.1679688</c:v>
                </c:pt>
                <c:pt idx="34814">
                  <c:v>32.16796875</c:v>
                </c:pt>
                <c:pt idx="34815">
                  <c:v>-38.83203125</c:v>
                </c:pt>
                <c:pt idx="34816">
                  <c:v>21.16796875</c:v>
                </c:pt>
                <c:pt idx="34817">
                  <c:v>81.16796875</c:v>
                </c:pt>
                <c:pt idx="34818">
                  <c:v>117.1679688</c:v>
                </c:pt>
                <c:pt idx="34819">
                  <c:v>83.16796875</c:v>
                </c:pt>
                <c:pt idx="34820">
                  <c:v>77.12890625</c:v>
                </c:pt>
                <c:pt idx="34821">
                  <c:v>37.12890625</c:v>
                </c:pt>
                <c:pt idx="34822">
                  <c:v>-31.87109375</c:v>
                </c:pt>
                <c:pt idx="34823">
                  <c:v>19.12890625</c:v>
                </c:pt>
                <c:pt idx="34824">
                  <c:v>47.12890625</c:v>
                </c:pt>
                <c:pt idx="34825">
                  <c:v>78.12890625</c:v>
                </c:pt>
                <c:pt idx="34826">
                  <c:v>5.12890625</c:v>
                </c:pt>
                <c:pt idx="34827">
                  <c:v>86.12890625</c:v>
                </c:pt>
                <c:pt idx="34828">
                  <c:v>126.1289062</c:v>
                </c:pt>
                <c:pt idx="34829">
                  <c:v>-34.87109375</c:v>
                </c:pt>
                <c:pt idx="34830">
                  <c:v>18.12890625</c:v>
                </c:pt>
                <c:pt idx="34831">
                  <c:v>65.12890625</c:v>
                </c:pt>
                <c:pt idx="34832">
                  <c:v>-38.66015625</c:v>
                </c:pt>
                <c:pt idx="34833">
                  <c:v>50.33984375</c:v>
                </c:pt>
                <c:pt idx="34834">
                  <c:v>57.33984375</c:v>
                </c:pt>
                <c:pt idx="34835">
                  <c:v>-19.66015625</c:v>
                </c:pt>
                <c:pt idx="34836">
                  <c:v>83.33984375</c:v>
                </c:pt>
                <c:pt idx="34837">
                  <c:v>-24.66015625</c:v>
                </c:pt>
                <c:pt idx="34838">
                  <c:v>-41.66015625</c:v>
                </c:pt>
                <c:pt idx="34839">
                  <c:v>42.33984375</c:v>
                </c:pt>
                <c:pt idx="34840">
                  <c:v>32.33984375</c:v>
                </c:pt>
                <c:pt idx="34841">
                  <c:v>113.3398438</c:v>
                </c:pt>
                <c:pt idx="34842">
                  <c:v>57.33984375</c:v>
                </c:pt>
                <c:pt idx="34843">
                  <c:v>62.12890625</c:v>
                </c:pt>
                <c:pt idx="34844">
                  <c:v>14.12890625</c:v>
                </c:pt>
                <c:pt idx="34845">
                  <c:v>14.12890625</c:v>
                </c:pt>
                <c:pt idx="34846">
                  <c:v>31.12890625</c:v>
                </c:pt>
                <c:pt idx="34847">
                  <c:v>59.12890625</c:v>
                </c:pt>
                <c:pt idx="34848">
                  <c:v>-0.87109375</c:v>
                </c:pt>
                <c:pt idx="34849">
                  <c:v>69.12890625</c:v>
                </c:pt>
                <c:pt idx="34850">
                  <c:v>86.12890625</c:v>
                </c:pt>
                <c:pt idx="34851">
                  <c:v>-1.8125</c:v>
                </c:pt>
                <c:pt idx="34852">
                  <c:v>56.1875</c:v>
                </c:pt>
                <c:pt idx="34853">
                  <c:v>-21.8125</c:v>
                </c:pt>
                <c:pt idx="34854">
                  <c:v>-1.8125</c:v>
                </c:pt>
                <c:pt idx="34855">
                  <c:v>56.1875</c:v>
                </c:pt>
                <c:pt idx="34856">
                  <c:v>133.24609380000001</c:v>
                </c:pt>
                <c:pt idx="34857">
                  <c:v>103.2460938</c:v>
                </c:pt>
                <c:pt idx="34858">
                  <c:v>16.24609375</c:v>
                </c:pt>
                <c:pt idx="34859">
                  <c:v>16.24609375</c:v>
                </c:pt>
                <c:pt idx="34860">
                  <c:v>109.2460938</c:v>
                </c:pt>
                <c:pt idx="34861">
                  <c:v>289.24609379999998</c:v>
                </c:pt>
                <c:pt idx="34862">
                  <c:v>-29.75390625</c:v>
                </c:pt>
                <c:pt idx="34863">
                  <c:v>-102.7539062</c:v>
                </c:pt>
                <c:pt idx="34864">
                  <c:v>63.24609375</c:v>
                </c:pt>
                <c:pt idx="34865">
                  <c:v>68.24609375</c:v>
                </c:pt>
                <c:pt idx="34866">
                  <c:v>27.94140625</c:v>
                </c:pt>
                <c:pt idx="34867">
                  <c:v>-5.859375E-2</c:v>
                </c:pt>
                <c:pt idx="34868">
                  <c:v>102.9414062</c:v>
                </c:pt>
                <c:pt idx="34869">
                  <c:v>-36.05859375</c:v>
                </c:pt>
                <c:pt idx="34870">
                  <c:v>60.234375</c:v>
                </c:pt>
                <c:pt idx="34871">
                  <c:v>40.234375</c:v>
                </c:pt>
                <c:pt idx="34872">
                  <c:v>-3.765625</c:v>
                </c:pt>
                <c:pt idx="34873">
                  <c:v>97.234375</c:v>
                </c:pt>
                <c:pt idx="34874">
                  <c:v>96.234375</c:v>
                </c:pt>
                <c:pt idx="34875">
                  <c:v>36.234375</c:v>
                </c:pt>
                <c:pt idx="34876">
                  <c:v>18.234375</c:v>
                </c:pt>
                <c:pt idx="34877">
                  <c:v>15.234375</c:v>
                </c:pt>
                <c:pt idx="34878">
                  <c:v>28.16796875</c:v>
                </c:pt>
                <c:pt idx="34879">
                  <c:v>43.16796875</c:v>
                </c:pt>
                <c:pt idx="34880">
                  <c:v>114.1679688</c:v>
                </c:pt>
                <c:pt idx="34881">
                  <c:v>38.16796875</c:v>
                </c:pt>
                <c:pt idx="34882">
                  <c:v>33.16796875</c:v>
                </c:pt>
                <c:pt idx="34883">
                  <c:v>30.16796875</c:v>
                </c:pt>
                <c:pt idx="34884">
                  <c:v>113.1679688</c:v>
                </c:pt>
                <c:pt idx="34885">
                  <c:v>139.16796880000001</c:v>
                </c:pt>
                <c:pt idx="34886">
                  <c:v>41.16796875</c:v>
                </c:pt>
                <c:pt idx="34887">
                  <c:v>87.16796875</c:v>
                </c:pt>
                <c:pt idx="34888">
                  <c:v>25.16796875</c:v>
                </c:pt>
                <c:pt idx="34889">
                  <c:v>-34.83203125</c:v>
                </c:pt>
                <c:pt idx="34890">
                  <c:v>33.12890625</c:v>
                </c:pt>
                <c:pt idx="34891">
                  <c:v>81.12890625</c:v>
                </c:pt>
                <c:pt idx="34892">
                  <c:v>-47.87109375</c:v>
                </c:pt>
                <c:pt idx="34893">
                  <c:v>-19.87109375</c:v>
                </c:pt>
                <c:pt idx="34894">
                  <c:v>12.12890625</c:v>
                </c:pt>
                <c:pt idx="34895">
                  <c:v>72.12890625</c:v>
                </c:pt>
                <c:pt idx="34896">
                  <c:v>-80.87109375</c:v>
                </c:pt>
                <c:pt idx="34897">
                  <c:v>36.12890625</c:v>
                </c:pt>
                <c:pt idx="34898">
                  <c:v>0.12890625</c:v>
                </c:pt>
                <c:pt idx="34899">
                  <c:v>7.12890625</c:v>
                </c:pt>
                <c:pt idx="34900">
                  <c:v>122.1289062</c:v>
                </c:pt>
                <c:pt idx="34901">
                  <c:v>44.12890625</c:v>
                </c:pt>
                <c:pt idx="34902">
                  <c:v>51.33984375</c:v>
                </c:pt>
                <c:pt idx="34903">
                  <c:v>109.3398438</c:v>
                </c:pt>
                <c:pt idx="34904">
                  <c:v>3.33984375</c:v>
                </c:pt>
                <c:pt idx="34905">
                  <c:v>39.33984375</c:v>
                </c:pt>
                <c:pt idx="34906">
                  <c:v>-57.66015625</c:v>
                </c:pt>
                <c:pt idx="34907">
                  <c:v>-7.66015625</c:v>
                </c:pt>
                <c:pt idx="34908">
                  <c:v>10.33984375</c:v>
                </c:pt>
                <c:pt idx="34909">
                  <c:v>-37.87109375</c:v>
                </c:pt>
                <c:pt idx="34910">
                  <c:v>-10.87109375</c:v>
                </c:pt>
                <c:pt idx="34911">
                  <c:v>67.12890625</c:v>
                </c:pt>
                <c:pt idx="34912">
                  <c:v>25.12890625</c:v>
                </c:pt>
                <c:pt idx="34913">
                  <c:v>38.1875</c:v>
                </c:pt>
                <c:pt idx="34914">
                  <c:v>76.1875</c:v>
                </c:pt>
                <c:pt idx="34915">
                  <c:v>-45.8125</c:v>
                </c:pt>
                <c:pt idx="34916">
                  <c:v>-0.8125</c:v>
                </c:pt>
                <c:pt idx="34917">
                  <c:v>92.1875</c:v>
                </c:pt>
                <c:pt idx="34918">
                  <c:v>114.1875</c:v>
                </c:pt>
                <c:pt idx="34919">
                  <c:v>189.1875</c:v>
                </c:pt>
                <c:pt idx="34920">
                  <c:v>23.1875</c:v>
                </c:pt>
                <c:pt idx="34921">
                  <c:v>-29.8125</c:v>
                </c:pt>
                <c:pt idx="34922">
                  <c:v>28.24609375</c:v>
                </c:pt>
                <c:pt idx="34923">
                  <c:v>35.24609375</c:v>
                </c:pt>
                <c:pt idx="34924">
                  <c:v>79.24609375</c:v>
                </c:pt>
                <c:pt idx="34925">
                  <c:v>14.24609375</c:v>
                </c:pt>
                <c:pt idx="34926">
                  <c:v>39.24609375</c:v>
                </c:pt>
                <c:pt idx="34927">
                  <c:v>8.24609375</c:v>
                </c:pt>
                <c:pt idx="34928">
                  <c:v>57.24609375</c:v>
                </c:pt>
                <c:pt idx="34929">
                  <c:v>58.24609375</c:v>
                </c:pt>
                <c:pt idx="34930">
                  <c:v>79.24609375</c:v>
                </c:pt>
                <c:pt idx="34931">
                  <c:v>54.94140625</c:v>
                </c:pt>
                <c:pt idx="34932">
                  <c:v>9.94140625</c:v>
                </c:pt>
                <c:pt idx="34933">
                  <c:v>-15.05859375</c:v>
                </c:pt>
                <c:pt idx="34934">
                  <c:v>76.94140625</c:v>
                </c:pt>
                <c:pt idx="34935">
                  <c:v>29.94140625</c:v>
                </c:pt>
                <c:pt idx="34936">
                  <c:v>28.94140625</c:v>
                </c:pt>
                <c:pt idx="34937">
                  <c:v>66.94140625</c:v>
                </c:pt>
                <c:pt idx="34938">
                  <c:v>56.94140625</c:v>
                </c:pt>
                <c:pt idx="34939">
                  <c:v>-21.765625</c:v>
                </c:pt>
                <c:pt idx="34940">
                  <c:v>152.234375</c:v>
                </c:pt>
                <c:pt idx="34941">
                  <c:v>67.234375</c:v>
                </c:pt>
                <c:pt idx="34942">
                  <c:v>58.234375</c:v>
                </c:pt>
                <c:pt idx="34943">
                  <c:v>1.234375</c:v>
                </c:pt>
                <c:pt idx="34944">
                  <c:v>79.234375</c:v>
                </c:pt>
                <c:pt idx="34945">
                  <c:v>75.234375</c:v>
                </c:pt>
                <c:pt idx="34946">
                  <c:v>73.234375</c:v>
                </c:pt>
                <c:pt idx="34947">
                  <c:v>19.234375</c:v>
                </c:pt>
                <c:pt idx="34948">
                  <c:v>32.234375</c:v>
                </c:pt>
                <c:pt idx="34949">
                  <c:v>10.234375</c:v>
                </c:pt>
                <c:pt idx="34950">
                  <c:v>14.16796875</c:v>
                </c:pt>
                <c:pt idx="34951">
                  <c:v>48.16796875</c:v>
                </c:pt>
                <c:pt idx="34952">
                  <c:v>34.16796875</c:v>
                </c:pt>
                <c:pt idx="34953">
                  <c:v>17.16796875</c:v>
                </c:pt>
                <c:pt idx="34954">
                  <c:v>28.16796875</c:v>
                </c:pt>
                <c:pt idx="34955">
                  <c:v>66.16796875</c:v>
                </c:pt>
                <c:pt idx="34956">
                  <c:v>41.16796875</c:v>
                </c:pt>
                <c:pt idx="34957">
                  <c:v>-34.87109375</c:v>
                </c:pt>
                <c:pt idx="34958">
                  <c:v>50.12890625</c:v>
                </c:pt>
                <c:pt idx="34959">
                  <c:v>37.12890625</c:v>
                </c:pt>
                <c:pt idx="34960">
                  <c:v>46.12890625</c:v>
                </c:pt>
                <c:pt idx="34961">
                  <c:v>66.33984375</c:v>
                </c:pt>
                <c:pt idx="34962">
                  <c:v>-48.66015625</c:v>
                </c:pt>
                <c:pt idx="34963">
                  <c:v>126.3398438</c:v>
                </c:pt>
                <c:pt idx="34964">
                  <c:v>-19.66015625</c:v>
                </c:pt>
                <c:pt idx="34965">
                  <c:v>61.33984375</c:v>
                </c:pt>
                <c:pt idx="34966">
                  <c:v>3.33984375</c:v>
                </c:pt>
                <c:pt idx="34967">
                  <c:v>30.12890625</c:v>
                </c:pt>
                <c:pt idx="34968">
                  <c:v>141.12890619999999</c:v>
                </c:pt>
                <c:pt idx="34969">
                  <c:v>137.12890619999999</c:v>
                </c:pt>
                <c:pt idx="34970">
                  <c:v>56.12890625</c:v>
                </c:pt>
                <c:pt idx="34971">
                  <c:v>34.12890625</c:v>
                </c:pt>
                <c:pt idx="34972">
                  <c:v>28.12890625</c:v>
                </c:pt>
                <c:pt idx="34973">
                  <c:v>-23.87109375</c:v>
                </c:pt>
                <c:pt idx="34974">
                  <c:v>-33.87109375</c:v>
                </c:pt>
                <c:pt idx="34975">
                  <c:v>57.12890625</c:v>
                </c:pt>
                <c:pt idx="34976">
                  <c:v>89.12890625</c:v>
                </c:pt>
                <c:pt idx="34977">
                  <c:v>60.12890625</c:v>
                </c:pt>
                <c:pt idx="34978">
                  <c:v>-10.87109375</c:v>
                </c:pt>
                <c:pt idx="34979">
                  <c:v>127.1875</c:v>
                </c:pt>
                <c:pt idx="34980">
                  <c:v>60.1875</c:v>
                </c:pt>
                <c:pt idx="34981">
                  <c:v>3.1875</c:v>
                </c:pt>
                <c:pt idx="34982">
                  <c:v>3.1875</c:v>
                </c:pt>
                <c:pt idx="34983">
                  <c:v>117.1875</c:v>
                </c:pt>
                <c:pt idx="34984">
                  <c:v>6.1875</c:v>
                </c:pt>
                <c:pt idx="34985">
                  <c:v>22.1875</c:v>
                </c:pt>
                <c:pt idx="34986">
                  <c:v>-52.8125</c:v>
                </c:pt>
                <c:pt idx="34987">
                  <c:v>-48.75390625</c:v>
                </c:pt>
                <c:pt idx="34988">
                  <c:v>-14.75390625</c:v>
                </c:pt>
                <c:pt idx="34989">
                  <c:v>81.24609375</c:v>
                </c:pt>
                <c:pt idx="34990">
                  <c:v>34.24609375</c:v>
                </c:pt>
                <c:pt idx="34991">
                  <c:v>66.24609375</c:v>
                </c:pt>
                <c:pt idx="34992">
                  <c:v>-11.75390625</c:v>
                </c:pt>
                <c:pt idx="34993">
                  <c:v>20.24609375</c:v>
                </c:pt>
                <c:pt idx="34994">
                  <c:v>96.24609375</c:v>
                </c:pt>
                <c:pt idx="34995">
                  <c:v>-18.75390625</c:v>
                </c:pt>
                <c:pt idx="34996">
                  <c:v>-14.75390625</c:v>
                </c:pt>
                <c:pt idx="34997">
                  <c:v>27.94140625</c:v>
                </c:pt>
                <c:pt idx="34998">
                  <c:v>1.94140625</c:v>
                </c:pt>
                <c:pt idx="34999">
                  <c:v>26.94140625</c:v>
                </c:pt>
                <c:pt idx="35000">
                  <c:v>27.94140625</c:v>
                </c:pt>
                <c:pt idx="35001">
                  <c:v>66.94140625</c:v>
                </c:pt>
                <c:pt idx="35002">
                  <c:v>-25.05859375</c:v>
                </c:pt>
                <c:pt idx="35003">
                  <c:v>3.94140625</c:v>
                </c:pt>
                <c:pt idx="35004">
                  <c:v>22.94140625</c:v>
                </c:pt>
                <c:pt idx="35005">
                  <c:v>-3.05859375</c:v>
                </c:pt>
                <c:pt idx="35006">
                  <c:v>143.234375</c:v>
                </c:pt>
                <c:pt idx="35007">
                  <c:v>27.234375</c:v>
                </c:pt>
                <c:pt idx="35008">
                  <c:v>64.234375</c:v>
                </c:pt>
                <c:pt idx="35009">
                  <c:v>-3.765625</c:v>
                </c:pt>
                <c:pt idx="35010">
                  <c:v>43.234375</c:v>
                </c:pt>
                <c:pt idx="35011">
                  <c:v>37.16796875</c:v>
                </c:pt>
                <c:pt idx="35012">
                  <c:v>126.1679688</c:v>
                </c:pt>
                <c:pt idx="35013">
                  <c:v>25.16796875</c:v>
                </c:pt>
                <c:pt idx="35014">
                  <c:v>7.16796875</c:v>
                </c:pt>
                <c:pt idx="35015">
                  <c:v>61.16796875</c:v>
                </c:pt>
                <c:pt idx="35016">
                  <c:v>27.12890625</c:v>
                </c:pt>
                <c:pt idx="35017">
                  <c:v>-5.87109375</c:v>
                </c:pt>
                <c:pt idx="35018">
                  <c:v>51.12890625</c:v>
                </c:pt>
                <c:pt idx="35019">
                  <c:v>244.12890619999999</c:v>
                </c:pt>
                <c:pt idx="35020">
                  <c:v>-42.87109375</c:v>
                </c:pt>
                <c:pt idx="35021">
                  <c:v>4.12890625</c:v>
                </c:pt>
                <c:pt idx="35022">
                  <c:v>-25.87109375</c:v>
                </c:pt>
                <c:pt idx="35023">
                  <c:v>72.33984375</c:v>
                </c:pt>
                <c:pt idx="35024">
                  <c:v>-1.66015625</c:v>
                </c:pt>
                <c:pt idx="35025">
                  <c:v>74.33984375</c:v>
                </c:pt>
                <c:pt idx="35026">
                  <c:v>21.33984375</c:v>
                </c:pt>
                <c:pt idx="35027">
                  <c:v>94.33984375</c:v>
                </c:pt>
                <c:pt idx="35028">
                  <c:v>-37.66015625</c:v>
                </c:pt>
                <c:pt idx="35029">
                  <c:v>70.33984375</c:v>
                </c:pt>
                <c:pt idx="35030">
                  <c:v>154.33984380000001</c:v>
                </c:pt>
                <c:pt idx="35031">
                  <c:v>9.33984375</c:v>
                </c:pt>
                <c:pt idx="35032">
                  <c:v>139.33984380000001</c:v>
                </c:pt>
                <c:pt idx="35033">
                  <c:v>75.33984375</c:v>
                </c:pt>
                <c:pt idx="35034">
                  <c:v>36.12890625</c:v>
                </c:pt>
                <c:pt idx="35035">
                  <c:v>51.12890625</c:v>
                </c:pt>
                <c:pt idx="35036">
                  <c:v>36.12890625</c:v>
                </c:pt>
                <c:pt idx="35037">
                  <c:v>37.12890625</c:v>
                </c:pt>
                <c:pt idx="35038">
                  <c:v>-62.87109375</c:v>
                </c:pt>
                <c:pt idx="35039">
                  <c:v>22.12890625</c:v>
                </c:pt>
                <c:pt idx="35040">
                  <c:v>15.12890625</c:v>
                </c:pt>
                <c:pt idx="35041">
                  <c:v>33.12890625</c:v>
                </c:pt>
                <c:pt idx="35042">
                  <c:v>127.1289062</c:v>
                </c:pt>
                <c:pt idx="35043">
                  <c:v>62.12890625</c:v>
                </c:pt>
                <c:pt idx="35044">
                  <c:v>75.12890625</c:v>
                </c:pt>
                <c:pt idx="35045">
                  <c:v>34.1875</c:v>
                </c:pt>
                <c:pt idx="35046">
                  <c:v>151.1875</c:v>
                </c:pt>
                <c:pt idx="35047">
                  <c:v>130.1875</c:v>
                </c:pt>
                <c:pt idx="35048">
                  <c:v>4.1875</c:v>
                </c:pt>
                <c:pt idx="35049">
                  <c:v>63.1875</c:v>
                </c:pt>
                <c:pt idx="35050">
                  <c:v>-12.8125</c:v>
                </c:pt>
                <c:pt idx="35051">
                  <c:v>87.24609375</c:v>
                </c:pt>
                <c:pt idx="35052">
                  <c:v>80.24609375</c:v>
                </c:pt>
                <c:pt idx="35053">
                  <c:v>126.2460938</c:v>
                </c:pt>
                <c:pt idx="35054">
                  <c:v>168.24609380000001</c:v>
                </c:pt>
                <c:pt idx="35055">
                  <c:v>50.24609375</c:v>
                </c:pt>
                <c:pt idx="35056">
                  <c:v>48.24609375</c:v>
                </c:pt>
                <c:pt idx="35057">
                  <c:v>6.24609375</c:v>
                </c:pt>
                <c:pt idx="35058">
                  <c:v>30.24609375</c:v>
                </c:pt>
                <c:pt idx="35059">
                  <c:v>147.94140619999999</c:v>
                </c:pt>
                <c:pt idx="35060">
                  <c:v>76.94140625</c:v>
                </c:pt>
                <c:pt idx="35061">
                  <c:v>99.94140625</c:v>
                </c:pt>
                <c:pt idx="35062">
                  <c:v>-53.05859375</c:v>
                </c:pt>
                <c:pt idx="35063">
                  <c:v>74.94140625</c:v>
                </c:pt>
                <c:pt idx="35064">
                  <c:v>16.94140625</c:v>
                </c:pt>
                <c:pt idx="35065">
                  <c:v>13.94140625</c:v>
                </c:pt>
                <c:pt idx="35066">
                  <c:v>45.94140625</c:v>
                </c:pt>
                <c:pt idx="35067">
                  <c:v>32.94140625</c:v>
                </c:pt>
                <c:pt idx="35068">
                  <c:v>59.94140625</c:v>
                </c:pt>
                <c:pt idx="35069">
                  <c:v>57.94140625</c:v>
                </c:pt>
                <c:pt idx="35070">
                  <c:v>30.234375</c:v>
                </c:pt>
                <c:pt idx="35071">
                  <c:v>91.234375</c:v>
                </c:pt>
                <c:pt idx="35072">
                  <c:v>48.234375</c:v>
                </c:pt>
                <c:pt idx="35073">
                  <c:v>86.234375</c:v>
                </c:pt>
                <c:pt idx="35074">
                  <c:v>35.234375</c:v>
                </c:pt>
                <c:pt idx="35075">
                  <c:v>74.234375</c:v>
                </c:pt>
                <c:pt idx="35076">
                  <c:v>105.234375</c:v>
                </c:pt>
                <c:pt idx="35077">
                  <c:v>-36.765625</c:v>
                </c:pt>
                <c:pt idx="35078">
                  <c:v>64.234375</c:v>
                </c:pt>
                <c:pt idx="35079">
                  <c:v>28.234375</c:v>
                </c:pt>
                <c:pt idx="35080">
                  <c:v>-1.83203125</c:v>
                </c:pt>
                <c:pt idx="35081">
                  <c:v>-8.83203125</c:v>
                </c:pt>
                <c:pt idx="35082">
                  <c:v>2.16796875</c:v>
                </c:pt>
                <c:pt idx="35083">
                  <c:v>61.16796875</c:v>
                </c:pt>
                <c:pt idx="35084">
                  <c:v>51.16796875</c:v>
                </c:pt>
                <c:pt idx="35085">
                  <c:v>71.12890625</c:v>
                </c:pt>
                <c:pt idx="35086">
                  <c:v>-19.87109375</c:v>
                </c:pt>
                <c:pt idx="35087">
                  <c:v>-51.87109375</c:v>
                </c:pt>
                <c:pt idx="35088">
                  <c:v>-61.87109375</c:v>
                </c:pt>
                <c:pt idx="35089">
                  <c:v>52.12890625</c:v>
                </c:pt>
                <c:pt idx="35090">
                  <c:v>15.33984375</c:v>
                </c:pt>
                <c:pt idx="35091">
                  <c:v>107.3398438</c:v>
                </c:pt>
                <c:pt idx="35092">
                  <c:v>9.33984375</c:v>
                </c:pt>
                <c:pt idx="35093">
                  <c:v>66.33984375</c:v>
                </c:pt>
                <c:pt idx="35094">
                  <c:v>121.3398438</c:v>
                </c:pt>
                <c:pt idx="35095">
                  <c:v>110.3398438</c:v>
                </c:pt>
                <c:pt idx="35096">
                  <c:v>23.33984375</c:v>
                </c:pt>
                <c:pt idx="35097">
                  <c:v>12.12890625</c:v>
                </c:pt>
                <c:pt idx="35098">
                  <c:v>104.1289062</c:v>
                </c:pt>
                <c:pt idx="35099">
                  <c:v>26.12890625</c:v>
                </c:pt>
                <c:pt idx="35100">
                  <c:v>9.12890625</c:v>
                </c:pt>
                <c:pt idx="35101">
                  <c:v>28.12890625</c:v>
                </c:pt>
                <c:pt idx="35102">
                  <c:v>52.12890625</c:v>
                </c:pt>
                <c:pt idx="35103">
                  <c:v>106.1289062</c:v>
                </c:pt>
                <c:pt idx="35104">
                  <c:v>46.12890625</c:v>
                </c:pt>
                <c:pt idx="35105">
                  <c:v>29.12890625</c:v>
                </c:pt>
                <c:pt idx="35106">
                  <c:v>79.1875</c:v>
                </c:pt>
                <c:pt idx="35107">
                  <c:v>121.1875</c:v>
                </c:pt>
                <c:pt idx="35108">
                  <c:v>97.1875</c:v>
                </c:pt>
                <c:pt idx="35109">
                  <c:v>-39.75390625</c:v>
                </c:pt>
                <c:pt idx="35110">
                  <c:v>36.24609375</c:v>
                </c:pt>
                <c:pt idx="35111">
                  <c:v>97.24609375</c:v>
                </c:pt>
                <c:pt idx="35112">
                  <c:v>6.24609375</c:v>
                </c:pt>
                <c:pt idx="35113">
                  <c:v>-19.75390625</c:v>
                </c:pt>
                <c:pt idx="35114">
                  <c:v>136.94140619999999</c:v>
                </c:pt>
                <c:pt idx="35115">
                  <c:v>16.94140625</c:v>
                </c:pt>
                <c:pt idx="35116">
                  <c:v>1.94140625</c:v>
                </c:pt>
                <c:pt idx="35117">
                  <c:v>18.94140625</c:v>
                </c:pt>
                <c:pt idx="35118">
                  <c:v>34.94140625</c:v>
                </c:pt>
                <c:pt idx="35119">
                  <c:v>102.9414062</c:v>
                </c:pt>
                <c:pt idx="35120">
                  <c:v>43.94140625</c:v>
                </c:pt>
                <c:pt idx="35121">
                  <c:v>23.94140625</c:v>
                </c:pt>
                <c:pt idx="35122">
                  <c:v>40.234375</c:v>
                </c:pt>
                <c:pt idx="35123">
                  <c:v>66.234375</c:v>
                </c:pt>
                <c:pt idx="35124">
                  <c:v>62.234375</c:v>
                </c:pt>
                <c:pt idx="35125">
                  <c:v>9.234375</c:v>
                </c:pt>
                <c:pt idx="35126">
                  <c:v>125.234375</c:v>
                </c:pt>
                <c:pt idx="35127">
                  <c:v>0.234375</c:v>
                </c:pt>
                <c:pt idx="35128">
                  <c:v>79.234375</c:v>
                </c:pt>
                <c:pt idx="35129">
                  <c:v>33.234375</c:v>
                </c:pt>
                <c:pt idx="35130">
                  <c:v>-11.765625</c:v>
                </c:pt>
                <c:pt idx="35131">
                  <c:v>63.234375</c:v>
                </c:pt>
                <c:pt idx="35132">
                  <c:v>73.234375</c:v>
                </c:pt>
                <c:pt idx="35133">
                  <c:v>36.234375</c:v>
                </c:pt>
                <c:pt idx="35134">
                  <c:v>13.234375</c:v>
                </c:pt>
                <c:pt idx="35135">
                  <c:v>-36.83203125</c:v>
                </c:pt>
                <c:pt idx="35136">
                  <c:v>14.16796875</c:v>
                </c:pt>
                <c:pt idx="35137">
                  <c:v>7.16796875</c:v>
                </c:pt>
                <c:pt idx="35138">
                  <c:v>82.16796875</c:v>
                </c:pt>
                <c:pt idx="35139">
                  <c:v>-20.83203125</c:v>
                </c:pt>
                <c:pt idx="35140">
                  <c:v>-1.83203125</c:v>
                </c:pt>
                <c:pt idx="35141">
                  <c:v>50.16796875</c:v>
                </c:pt>
                <c:pt idx="35142">
                  <c:v>69.16796875</c:v>
                </c:pt>
                <c:pt idx="35143">
                  <c:v>54.16796875</c:v>
                </c:pt>
                <c:pt idx="35144">
                  <c:v>5.16796875</c:v>
                </c:pt>
                <c:pt idx="35145">
                  <c:v>51.16796875</c:v>
                </c:pt>
                <c:pt idx="35146">
                  <c:v>46.16796875</c:v>
                </c:pt>
                <c:pt idx="35147">
                  <c:v>37.12890625</c:v>
                </c:pt>
                <c:pt idx="35148">
                  <c:v>58.12890625</c:v>
                </c:pt>
                <c:pt idx="35149">
                  <c:v>28.12890625</c:v>
                </c:pt>
                <c:pt idx="35150">
                  <c:v>136.12890619999999</c:v>
                </c:pt>
                <c:pt idx="35151">
                  <c:v>16.12890625</c:v>
                </c:pt>
                <c:pt idx="35152">
                  <c:v>-83.87109375</c:v>
                </c:pt>
                <c:pt idx="35153">
                  <c:v>40.33984375</c:v>
                </c:pt>
                <c:pt idx="35154">
                  <c:v>62.33984375</c:v>
                </c:pt>
                <c:pt idx="35155">
                  <c:v>63.33984375</c:v>
                </c:pt>
                <c:pt idx="35156">
                  <c:v>-12.66015625</c:v>
                </c:pt>
                <c:pt idx="35157">
                  <c:v>-65.66015625</c:v>
                </c:pt>
                <c:pt idx="35158">
                  <c:v>8.33984375</c:v>
                </c:pt>
                <c:pt idx="35159">
                  <c:v>53.33984375</c:v>
                </c:pt>
                <c:pt idx="35160">
                  <c:v>103.1289062</c:v>
                </c:pt>
                <c:pt idx="35161">
                  <c:v>86.12890625</c:v>
                </c:pt>
                <c:pt idx="35162">
                  <c:v>32.12890625</c:v>
                </c:pt>
                <c:pt idx="35163">
                  <c:v>126.1289062</c:v>
                </c:pt>
                <c:pt idx="35164">
                  <c:v>119.1289062</c:v>
                </c:pt>
                <c:pt idx="35165">
                  <c:v>-15.87109375</c:v>
                </c:pt>
                <c:pt idx="35166">
                  <c:v>-28.87109375</c:v>
                </c:pt>
                <c:pt idx="35167">
                  <c:v>5.12890625</c:v>
                </c:pt>
                <c:pt idx="35168">
                  <c:v>-66.87109375</c:v>
                </c:pt>
                <c:pt idx="35169">
                  <c:v>-61.87109375</c:v>
                </c:pt>
                <c:pt idx="35170">
                  <c:v>45.1875</c:v>
                </c:pt>
                <c:pt idx="35171">
                  <c:v>42.1875</c:v>
                </c:pt>
                <c:pt idx="35172">
                  <c:v>52.1875</c:v>
                </c:pt>
                <c:pt idx="35173">
                  <c:v>-8.8125</c:v>
                </c:pt>
                <c:pt idx="35174">
                  <c:v>46.1875</c:v>
                </c:pt>
                <c:pt idx="35175">
                  <c:v>1.1875</c:v>
                </c:pt>
                <c:pt idx="35176">
                  <c:v>-42.8125</c:v>
                </c:pt>
                <c:pt idx="35177">
                  <c:v>84.1875</c:v>
                </c:pt>
                <c:pt idx="35178">
                  <c:v>25.1875</c:v>
                </c:pt>
                <c:pt idx="35179">
                  <c:v>41.1875</c:v>
                </c:pt>
                <c:pt idx="35180">
                  <c:v>28.1875</c:v>
                </c:pt>
                <c:pt idx="35181">
                  <c:v>159.1875</c:v>
                </c:pt>
                <c:pt idx="35182">
                  <c:v>-21.75390625</c:v>
                </c:pt>
                <c:pt idx="35183">
                  <c:v>19.24609375</c:v>
                </c:pt>
                <c:pt idx="35184">
                  <c:v>42.24609375</c:v>
                </c:pt>
                <c:pt idx="35185">
                  <c:v>56.24609375</c:v>
                </c:pt>
                <c:pt idx="35186">
                  <c:v>122.2460938</c:v>
                </c:pt>
                <c:pt idx="35187">
                  <c:v>67.24609375</c:v>
                </c:pt>
                <c:pt idx="35188">
                  <c:v>-55.75390625</c:v>
                </c:pt>
                <c:pt idx="35189">
                  <c:v>66.24609375</c:v>
                </c:pt>
                <c:pt idx="35190">
                  <c:v>110.2460938</c:v>
                </c:pt>
                <c:pt idx="35191">
                  <c:v>-0.75390625</c:v>
                </c:pt>
                <c:pt idx="35192">
                  <c:v>80.24609375</c:v>
                </c:pt>
                <c:pt idx="35193">
                  <c:v>57.24609375</c:v>
                </c:pt>
                <c:pt idx="35194">
                  <c:v>20.94140625</c:v>
                </c:pt>
                <c:pt idx="35195">
                  <c:v>20.94140625</c:v>
                </c:pt>
                <c:pt idx="35196">
                  <c:v>52.94140625</c:v>
                </c:pt>
                <c:pt idx="35197">
                  <c:v>91.94140625</c:v>
                </c:pt>
                <c:pt idx="35198">
                  <c:v>-11.05859375</c:v>
                </c:pt>
                <c:pt idx="35199">
                  <c:v>34.94140625</c:v>
                </c:pt>
                <c:pt idx="35200">
                  <c:v>-2.05859375</c:v>
                </c:pt>
                <c:pt idx="35201">
                  <c:v>-4.05859375</c:v>
                </c:pt>
                <c:pt idx="35202">
                  <c:v>50.94140625</c:v>
                </c:pt>
                <c:pt idx="35203">
                  <c:v>59.94140625</c:v>
                </c:pt>
                <c:pt idx="35204">
                  <c:v>-45.05859375</c:v>
                </c:pt>
                <c:pt idx="35205">
                  <c:v>-97.765625</c:v>
                </c:pt>
                <c:pt idx="35206">
                  <c:v>72.234375</c:v>
                </c:pt>
                <c:pt idx="35207">
                  <c:v>88.234375</c:v>
                </c:pt>
                <c:pt idx="35208">
                  <c:v>-33.765625</c:v>
                </c:pt>
                <c:pt idx="35209">
                  <c:v>20.234375</c:v>
                </c:pt>
                <c:pt idx="35210">
                  <c:v>78.234375</c:v>
                </c:pt>
                <c:pt idx="35211">
                  <c:v>115.234375</c:v>
                </c:pt>
                <c:pt idx="35212">
                  <c:v>-25.765625</c:v>
                </c:pt>
                <c:pt idx="35213">
                  <c:v>135.234375</c:v>
                </c:pt>
                <c:pt idx="35214">
                  <c:v>12.234375</c:v>
                </c:pt>
                <c:pt idx="35215">
                  <c:v>92.234375</c:v>
                </c:pt>
                <c:pt idx="35216">
                  <c:v>-5.765625</c:v>
                </c:pt>
                <c:pt idx="35217">
                  <c:v>76.16796875</c:v>
                </c:pt>
                <c:pt idx="35218">
                  <c:v>56.16796875</c:v>
                </c:pt>
                <c:pt idx="35219">
                  <c:v>154.16796880000001</c:v>
                </c:pt>
                <c:pt idx="35220">
                  <c:v>-28.87109375</c:v>
                </c:pt>
                <c:pt idx="35221">
                  <c:v>33.12890625</c:v>
                </c:pt>
                <c:pt idx="35222">
                  <c:v>86.12890625</c:v>
                </c:pt>
                <c:pt idx="35223">
                  <c:v>-55.87109375</c:v>
                </c:pt>
                <c:pt idx="35224">
                  <c:v>-24.87109375</c:v>
                </c:pt>
                <c:pt idx="35225">
                  <c:v>56.33984375</c:v>
                </c:pt>
                <c:pt idx="35226">
                  <c:v>20.33984375</c:v>
                </c:pt>
                <c:pt idx="35227">
                  <c:v>63.33984375</c:v>
                </c:pt>
                <c:pt idx="35228">
                  <c:v>141.33984380000001</c:v>
                </c:pt>
                <c:pt idx="35229">
                  <c:v>-28.66015625</c:v>
                </c:pt>
                <c:pt idx="35230">
                  <c:v>71.33984375</c:v>
                </c:pt>
                <c:pt idx="35231">
                  <c:v>56.33984375</c:v>
                </c:pt>
                <c:pt idx="35232">
                  <c:v>81.12890625</c:v>
                </c:pt>
                <c:pt idx="35233">
                  <c:v>4.12890625</c:v>
                </c:pt>
                <c:pt idx="35234">
                  <c:v>-49.87109375</c:v>
                </c:pt>
                <c:pt idx="35235">
                  <c:v>32.12890625</c:v>
                </c:pt>
                <c:pt idx="35236">
                  <c:v>40.12890625</c:v>
                </c:pt>
                <c:pt idx="35237">
                  <c:v>19.12890625</c:v>
                </c:pt>
                <c:pt idx="35238">
                  <c:v>-8.8125</c:v>
                </c:pt>
                <c:pt idx="35239">
                  <c:v>139.1875</c:v>
                </c:pt>
                <c:pt idx="35240">
                  <c:v>52.1875</c:v>
                </c:pt>
                <c:pt idx="35241">
                  <c:v>25.1875</c:v>
                </c:pt>
                <c:pt idx="35242">
                  <c:v>-2.8125</c:v>
                </c:pt>
                <c:pt idx="35243">
                  <c:v>77.1875</c:v>
                </c:pt>
                <c:pt idx="35244">
                  <c:v>-5.8125</c:v>
                </c:pt>
                <c:pt idx="35245">
                  <c:v>-4.75390625</c:v>
                </c:pt>
                <c:pt idx="35246">
                  <c:v>85.24609375</c:v>
                </c:pt>
                <c:pt idx="35247">
                  <c:v>102.2460938</c:v>
                </c:pt>
                <c:pt idx="35248">
                  <c:v>-20.75390625</c:v>
                </c:pt>
                <c:pt idx="35249">
                  <c:v>199.24609380000001</c:v>
                </c:pt>
                <c:pt idx="35250">
                  <c:v>70.24609375</c:v>
                </c:pt>
                <c:pt idx="35251">
                  <c:v>14.24609375</c:v>
                </c:pt>
                <c:pt idx="35252">
                  <c:v>55.24609375</c:v>
                </c:pt>
                <c:pt idx="35253">
                  <c:v>37.94140625</c:v>
                </c:pt>
                <c:pt idx="35254">
                  <c:v>133.94140619999999</c:v>
                </c:pt>
                <c:pt idx="35255">
                  <c:v>-19.05859375</c:v>
                </c:pt>
                <c:pt idx="35256">
                  <c:v>48.94140625</c:v>
                </c:pt>
                <c:pt idx="35257">
                  <c:v>-53.05859375</c:v>
                </c:pt>
                <c:pt idx="35258">
                  <c:v>28.94140625</c:v>
                </c:pt>
                <c:pt idx="35259">
                  <c:v>80.94140625</c:v>
                </c:pt>
                <c:pt idx="35260">
                  <c:v>48.94140625</c:v>
                </c:pt>
                <c:pt idx="35261">
                  <c:v>45.234375</c:v>
                </c:pt>
                <c:pt idx="35262">
                  <c:v>81.234375</c:v>
                </c:pt>
                <c:pt idx="35263">
                  <c:v>37.234375</c:v>
                </c:pt>
                <c:pt idx="35264">
                  <c:v>27.234375</c:v>
                </c:pt>
                <c:pt idx="35265">
                  <c:v>35.234375</c:v>
                </c:pt>
                <c:pt idx="35266">
                  <c:v>84.234375</c:v>
                </c:pt>
                <c:pt idx="35267">
                  <c:v>17.16796875</c:v>
                </c:pt>
                <c:pt idx="35268">
                  <c:v>104.1679688</c:v>
                </c:pt>
                <c:pt idx="35269">
                  <c:v>-48.83203125</c:v>
                </c:pt>
                <c:pt idx="35270">
                  <c:v>19.16796875</c:v>
                </c:pt>
                <c:pt idx="35271">
                  <c:v>6.12890625</c:v>
                </c:pt>
                <c:pt idx="35272">
                  <c:v>-24.87109375</c:v>
                </c:pt>
                <c:pt idx="35273">
                  <c:v>-35.87109375</c:v>
                </c:pt>
                <c:pt idx="35274">
                  <c:v>36.12890625</c:v>
                </c:pt>
                <c:pt idx="35275">
                  <c:v>69.12890625</c:v>
                </c:pt>
                <c:pt idx="35276">
                  <c:v>221.12890619999999</c:v>
                </c:pt>
                <c:pt idx="35277">
                  <c:v>125.1289062</c:v>
                </c:pt>
                <c:pt idx="35278">
                  <c:v>31.33984375</c:v>
                </c:pt>
                <c:pt idx="35279">
                  <c:v>23.33984375</c:v>
                </c:pt>
                <c:pt idx="35280">
                  <c:v>24.33984375</c:v>
                </c:pt>
                <c:pt idx="35281">
                  <c:v>36.33984375</c:v>
                </c:pt>
                <c:pt idx="35282">
                  <c:v>51.33984375</c:v>
                </c:pt>
                <c:pt idx="35283">
                  <c:v>47.33984375</c:v>
                </c:pt>
                <c:pt idx="35284">
                  <c:v>40.33984375</c:v>
                </c:pt>
                <c:pt idx="35285">
                  <c:v>67.12890625</c:v>
                </c:pt>
                <c:pt idx="35286">
                  <c:v>49.12890625</c:v>
                </c:pt>
                <c:pt idx="35287">
                  <c:v>-0.87109375</c:v>
                </c:pt>
                <c:pt idx="35288">
                  <c:v>28.12890625</c:v>
                </c:pt>
                <c:pt idx="35289">
                  <c:v>19.12890625</c:v>
                </c:pt>
                <c:pt idx="35290">
                  <c:v>54.12890625</c:v>
                </c:pt>
                <c:pt idx="35291">
                  <c:v>68.12890625</c:v>
                </c:pt>
                <c:pt idx="35292">
                  <c:v>-14.87109375</c:v>
                </c:pt>
                <c:pt idx="35293">
                  <c:v>4.12890625</c:v>
                </c:pt>
                <c:pt idx="35294">
                  <c:v>22.1875</c:v>
                </c:pt>
                <c:pt idx="35295">
                  <c:v>58.1875</c:v>
                </c:pt>
                <c:pt idx="35296">
                  <c:v>13.1875</c:v>
                </c:pt>
                <c:pt idx="35297">
                  <c:v>135.1875</c:v>
                </c:pt>
                <c:pt idx="35298">
                  <c:v>-107.8125</c:v>
                </c:pt>
                <c:pt idx="35299">
                  <c:v>32.1875</c:v>
                </c:pt>
                <c:pt idx="35300">
                  <c:v>59.24609375</c:v>
                </c:pt>
                <c:pt idx="35301">
                  <c:v>48.24609375</c:v>
                </c:pt>
                <c:pt idx="35302">
                  <c:v>33.24609375</c:v>
                </c:pt>
                <c:pt idx="35303">
                  <c:v>76.24609375</c:v>
                </c:pt>
                <c:pt idx="35304">
                  <c:v>23.24609375</c:v>
                </c:pt>
                <c:pt idx="35305">
                  <c:v>69.24609375</c:v>
                </c:pt>
                <c:pt idx="35306">
                  <c:v>18.24609375</c:v>
                </c:pt>
                <c:pt idx="35307">
                  <c:v>66.24609375</c:v>
                </c:pt>
                <c:pt idx="35308">
                  <c:v>1.24609375</c:v>
                </c:pt>
                <c:pt idx="35309">
                  <c:v>-87.05859375</c:v>
                </c:pt>
                <c:pt idx="35310">
                  <c:v>137.94140619999999</c:v>
                </c:pt>
                <c:pt idx="35311">
                  <c:v>46.94140625</c:v>
                </c:pt>
                <c:pt idx="35312">
                  <c:v>69.94140625</c:v>
                </c:pt>
                <c:pt idx="35313">
                  <c:v>60.94140625</c:v>
                </c:pt>
                <c:pt idx="35314">
                  <c:v>17.94140625</c:v>
                </c:pt>
                <c:pt idx="35315">
                  <c:v>52.94140625</c:v>
                </c:pt>
                <c:pt idx="35316">
                  <c:v>48.94140625</c:v>
                </c:pt>
                <c:pt idx="35317">
                  <c:v>28.234375</c:v>
                </c:pt>
                <c:pt idx="35318">
                  <c:v>125.234375</c:v>
                </c:pt>
                <c:pt idx="35319">
                  <c:v>15.234375</c:v>
                </c:pt>
                <c:pt idx="35320">
                  <c:v>49.234375</c:v>
                </c:pt>
                <c:pt idx="35321">
                  <c:v>30.234375</c:v>
                </c:pt>
                <c:pt idx="35322">
                  <c:v>74.234375</c:v>
                </c:pt>
                <c:pt idx="35323">
                  <c:v>44.234375</c:v>
                </c:pt>
                <c:pt idx="35324">
                  <c:v>48.16796875</c:v>
                </c:pt>
                <c:pt idx="35325">
                  <c:v>-3.83203125</c:v>
                </c:pt>
                <c:pt idx="35326">
                  <c:v>71.16796875</c:v>
                </c:pt>
                <c:pt idx="35327">
                  <c:v>19.16796875</c:v>
                </c:pt>
                <c:pt idx="35328">
                  <c:v>53.16796875</c:v>
                </c:pt>
                <c:pt idx="35329">
                  <c:v>85.16796875</c:v>
                </c:pt>
                <c:pt idx="35330">
                  <c:v>-1.83203125</c:v>
                </c:pt>
                <c:pt idx="35331">
                  <c:v>-37.83203125</c:v>
                </c:pt>
                <c:pt idx="35332">
                  <c:v>89.12890625</c:v>
                </c:pt>
                <c:pt idx="35333">
                  <c:v>82.12890625</c:v>
                </c:pt>
                <c:pt idx="35334">
                  <c:v>-49.87109375</c:v>
                </c:pt>
                <c:pt idx="35335">
                  <c:v>-32.87109375</c:v>
                </c:pt>
                <c:pt idx="35336">
                  <c:v>17.12890625</c:v>
                </c:pt>
                <c:pt idx="35337">
                  <c:v>28.12890625</c:v>
                </c:pt>
                <c:pt idx="35338">
                  <c:v>14.12890625</c:v>
                </c:pt>
                <c:pt idx="35339">
                  <c:v>-43.87109375</c:v>
                </c:pt>
                <c:pt idx="35340">
                  <c:v>39.12890625</c:v>
                </c:pt>
                <c:pt idx="35341">
                  <c:v>2.33984375</c:v>
                </c:pt>
                <c:pt idx="35342">
                  <c:v>7.33984375</c:v>
                </c:pt>
                <c:pt idx="35343">
                  <c:v>109.3398438</c:v>
                </c:pt>
                <c:pt idx="35344">
                  <c:v>130.33984380000001</c:v>
                </c:pt>
                <c:pt idx="35345">
                  <c:v>88.33984375</c:v>
                </c:pt>
                <c:pt idx="35346">
                  <c:v>108.3398438</c:v>
                </c:pt>
                <c:pt idx="35347">
                  <c:v>-7.66015625</c:v>
                </c:pt>
                <c:pt idx="35348">
                  <c:v>87.33984375</c:v>
                </c:pt>
                <c:pt idx="35349">
                  <c:v>16.12890625</c:v>
                </c:pt>
                <c:pt idx="35350">
                  <c:v>15.12890625</c:v>
                </c:pt>
                <c:pt idx="35351">
                  <c:v>82.12890625</c:v>
                </c:pt>
                <c:pt idx="35352">
                  <c:v>39.12890625</c:v>
                </c:pt>
                <c:pt idx="35353">
                  <c:v>129.12890619999999</c:v>
                </c:pt>
                <c:pt idx="35354">
                  <c:v>-33.87109375</c:v>
                </c:pt>
                <c:pt idx="35355">
                  <c:v>105.1289062</c:v>
                </c:pt>
                <c:pt idx="35356">
                  <c:v>-1.87109375</c:v>
                </c:pt>
                <c:pt idx="35357">
                  <c:v>38.1875</c:v>
                </c:pt>
                <c:pt idx="35358">
                  <c:v>-42.8125</c:v>
                </c:pt>
                <c:pt idx="35359">
                  <c:v>46.1875</c:v>
                </c:pt>
                <c:pt idx="35360">
                  <c:v>11.1875</c:v>
                </c:pt>
                <c:pt idx="35361">
                  <c:v>12.1875</c:v>
                </c:pt>
                <c:pt idx="35362">
                  <c:v>38.1875</c:v>
                </c:pt>
                <c:pt idx="35363">
                  <c:v>59.24609375</c:v>
                </c:pt>
                <c:pt idx="35364">
                  <c:v>146.24609380000001</c:v>
                </c:pt>
                <c:pt idx="35365">
                  <c:v>136.24609380000001</c:v>
                </c:pt>
                <c:pt idx="35366">
                  <c:v>34.24609375</c:v>
                </c:pt>
                <c:pt idx="35367">
                  <c:v>69.94140625</c:v>
                </c:pt>
                <c:pt idx="35368">
                  <c:v>-5.05859375</c:v>
                </c:pt>
                <c:pt idx="35369">
                  <c:v>63.94140625</c:v>
                </c:pt>
                <c:pt idx="35370">
                  <c:v>23.94140625</c:v>
                </c:pt>
                <c:pt idx="35371">
                  <c:v>69.94140625</c:v>
                </c:pt>
                <c:pt idx="35372">
                  <c:v>27.94140625</c:v>
                </c:pt>
                <c:pt idx="35373">
                  <c:v>92.94140625</c:v>
                </c:pt>
                <c:pt idx="35374">
                  <c:v>-95.05859375</c:v>
                </c:pt>
                <c:pt idx="35375">
                  <c:v>48.94140625</c:v>
                </c:pt>
                <c:pt idx="35376">
                  <c:v>-15.05859375</c:v>
                </c:pt>
                <c:pt idx="35377">
                  <c:v>138.94140619999999</c:v>
                </c:pt>
                <c:pt idx="35378">
                  <c:v>64.234375</c:v>
                </c:pt>
                <c:pt idx="35379">
                  <c:v>-59.765625</c:v>
                </c:pt>
                <c:pt idx="35380">
                  <c:v>-10.765625</c:v>
                </c:pt>
                <c:pt idx="35381">
                  <c:v>98.234375</c:v>
                </c:pt>
                <c:pt idx="35382">
                  <c:v>47.234375</c:v>
                </c:pt>
                <c:pt idx="35383">
                  <c:v>76.234375</c:v>
                </c:pt>
                <c:pt idx="35384">
                  <c:v>31.234375</c:v>
                </c:pt>
                <c:pt idx="35385">
                  <c:v>-54.765625</c:v>
                </c:pt>
                <c:pt idx="35386">
                  <c:v>111.234375</c:v>
                </c:pt>
                <c:pt idx="35387">
                  <c:v>57.234375</c:v>
                </c:pt>
                <c:pt idx="35388">
                  <c:v>48.234375</c:v>
                </c:pt>
                <c:pt idx="35389">
                  <c:v>45.234375</c:v>
                </c:pt>
                <c:pt idx="35390">
                  <c:v>155.234375</c:v>
                </c:pt>
                <c:pt idx="35391">
                  <c:v>83.16796875</c:v>
                </c:pt>
                <c:pt idx="35392">
                  <c:v>81.16796875</c:v>
                </c:pt>
                <c:pt idx="35393">
                  <c:v>95.16796875</c:v>
                </c:pt>
                <c:pt idx="35394">
                  <c:v>51.16796875</c:v>
                </c:pt>
                <c:pt idx="35395">
                  <c:v>18.16796875</c:v>
                </c:pt>
                <c:pt idx="35396">
                  <c:v>5.16796875</c:v>
                </c:pt>
                <c:pt idx="35397">
                  <c:v>-63.83203125</c:v>
                </c:pt>
                <c:pt idx="35398">
                  <c:v>-6.83203125</c:v>
                </c:pt>
                <c:pt idx="35399">
                  <c:v>9.12890625</c:v>
                </c:pt>
                <c:pt idx="35400">
                  <c:v>2.12890625</c:v>
                </c:pt>
                <c:pt idx="35401">
                  <c:v>-27.87109375</c:v>
                </c:pt>
                <c:pt idx="35402">
                  <c:v>-14.87109375</c:v>
                </c:pt>
                <c:pt idx="35403">
                  <c:v>-3.87109375</c:v>
                </c:pt>
                <c:pt idx="35404">
                  <c:v>-16.87109375</c:v>
                </c:pt>
                <c:pt idx="35405">
                  <c:v>95.12890625</c:v>
                </c:pt>
                <c:pt idx="35406">
                  <c:v>-27.87109375</c:v>
                </c:pt>
                <c:pt idx="35407">
                  <c:v>-6.87109375</c:v>
                </c:pt>
                <c:pt idx="35408">
                  <c:v>-3.87109375</c:v>
                </c:pt>
                <c:pt idx="35409">
                  <c:v>82.33984375</c:v>
                </c:pt>
                <c:pt idx="35410">
                  <c:v>102.3398438</c:v>
                </c:pt>
                <c:pt idx="35411">
                  <c:v>51.33984375</c:v>
                </c:pt>
                <c:pt idx="35412">
                  <c:v>1.33984375</c:v>
                </c:pt>
                <c:pt idx="35413">
                  <c:v>63.33984375</c:v>
                </c:pt>
                <c:pt idx="35414">
                  <c:v>69.12890625</c:v>
                </c:pt>
                <c:pt idx="35415">
                  <c:v>93.12890625</c:v>
                </c:pt>
                <c:pt idx="35416">
                  <c:v>-5.87109375</c:v>
                </c:pt>
                <c:pt idx="35417">
                  <c:v>-35.87109375</c:v>
                </c:pt>
                <c:pt idx="35418">
                  <c:v>-21.87109375</c:v>
                </c:pt>
                <c:pt idx="35419">
                  <c:v>10.12890625</c:v>
                </c:pt>
                <c:pt idx="35420">
                  <c:v>19.12890625</c:v>
                </c:pt>
                <c:pt idx="35421">
                  <c:v>23.1875</c:v>
                </c:pt>
                <c:pt idx="35422">
                  <c:v>60.1875</c:v>
                </c:pt>
                <c:pt idx="35423">
                  <c:v>0.1875</c:v>
                </c:pt>
                <c:pt idx="35424">
                  <c:v>93.1875</c:v>
                </c:pt>
                <c:pt idx="35425">
                  <c:v>35.1875</c:v>
                </c:pt>
                <c:pt idx="35426">
                  <c:v>84.1875</c:v>
                </c:pt>
                <c:pt idx="35427">
                  <c:v>104.1875</c:v>
                </c:pt>
                <c:pt idx="35428">
                  <c:v>36.1875</c:v>
                </c:pt>
                <c:pt idx="35429">
                  <c:v>2.24609375</c:v>
                </c:pt>
                <c:pt idx="35430">
                  <c:v>72.24609375</c:v>
                </c:pt>
                <c:pt idx="35431">
                  <c:v>13.24609375</c:v>
                </c:pt>
                <c:pt idx="35432">
                  <c:v>75.24609375</c:v>
                </c:pt>
                <c:pt idx="35433">
                  <c:v>-44.75390625</c:v>
                </c:pt>
                <c:pt idx="35434">
                  <c:v>95.94140625</c:v>
                </c:pt>
                <c:pt idx="35435">
                  <c:v>-64.05859375</c:v>
                </c:pt>
                <c:pt idx="35436">
                  <c:v>-1.05859375</c:v>
                </c:pt>
                <c:pt idx="35437">
                  <c:v>74.94140625</c:v>
                </c:pt>
                <c:pt idx="35438">
                  <c:v>106.9414062</c:v>
                </c:pt>
                <c:pt idx="35439">
                  <c:v>45.94140625</c:v>
                </c:pt>
                <c:pt idx="35440">
                  <c:v>56.234375</c:v>
                </c:pt>
                <c:pt idx="35441">
                  <c:v>87.234375</c:v>
                </c:pt>
                <c:pt idx="35442">
                  <c:v>72.234375</c:v>
                </c:pt>
                <c:pt idx="35443">
                  <c:v>-9.765625</c:v>
                </c:pt>
                <c:pt idx="35444">
                  <c:v>61.234375</c:v>
                </c:pt>
                <c:pt idx="35445">
                  <c:v>4.234375</c:v>
                </c:pt>
                <c:pt idx="35446">
                  <c:v>45.234375</c:v>
                </c:pt>
                <c:pt idx="35447">
                  <c:v>-0.765625</c:v>
                </c:pt>
                <c:pt idx="35448">
                  <c:v>176.234375</c:v>
                </c:pt>
                <c:pt idx="35449">
                  <c:v>49.234375</c:v>
                </c:pt>
                <c:pt idx="35450">
                  <c:v>66.234375</c:v>
                </c:pt>
                <c:pt idx="35451">
                  <c:v>85.16796875</c:v>
                </c:pt>
                <c:pt idx="35452">
                  <c:v>10.16796875</c:v>
                </c:pt>
                <c:pt idx="35453">
                  <c:v>16.16796875</c:v>
                </c:pt>
                <c:pt idx="35454">
                  <c:v>102.1679688</c:v>
                </c:pt>
                <c:pt idx="35455">
                  <c:v>16.16796875</c:v>
                </c:pt>
                <c:pt idx="35456">
                  <c:v>77.16796875</c:v>
                </c:pt>
                <c:pt idx="35457">
                  <c:v>23.16796875</c:v>
                </c:pt>
                <c:pt idx="35458">
                  <c:v>73.16796875</c:v>
                </c:pt>
                <c:pt idx="35459">
                  <c:v>66.16796875</c:v>
                </c:pt>
                <c:pt idx="35460">
                  <c:v>-23.87109375</c:v>
                </c:pt>
                <c:pt idx="35461">
                  <c:v>-30.87109375</c:v>
                </c:pt>
                <c:pt idx="35462">
                  <c:v>59.12890625</c:v>
                </c:pt>
                <c:pt idx="35463">
                  <c:v>-11.87109375</c:v>
                </c:pt>
                <c:pt idx="35464">
                  <c:v>126.1289062</c:v>
                </c:pt>
                <c:pt idx="35465">
                  <c:v>65.12890625</c:v>
                </c:pt>
                <c:pt idx="35466">
                  <c:v>-78.66015625</c:v>
                </c:pt>
                <c:pt idx="35467">
                  <c:v>-19.66015625</c:v>
                </c:pt>
                <c:pt idx="35468">
                  <c:v>22.33984375</c:v>
                </c:pt>
                <c:pt idx="35469">
                  <c:v>-48.87109375</c:v>
                </c:pt>
                <c:pt idx="35470">
                  <c:v>124.1289062</c:v>
                </c:pt>
                <c:pt idx="35471">
                  <c:v>30.12890625</c:v>
                </c:pt>
                <c:pt idx="35472">
                  <c:v>116.1289062</c:v>
                </c:pt>
                <c:pt idx="35473">
                  <c:v>74.12890625</c:v>
                </c:pt>
                <c:pt idx="35474">
                  <c:v>23.12890625</c:v>
                </c:pt>
                <c:pt idx="35475">
                  <c:v>-23.87109375</c:v>
                </c:pt>
                <c:pt idx="35476">
                  <c:v>67.12890625</c:v>
                </c:pt>
                <c:pt idx="35477">
                  <c:v>-36.87109375</c:v>
                </c:pt>
                <c:pt idx="35478">
                  <c:v>-12.8125</c:v>
                </c:pt>
                <c:pt idx="35479">
                  <c:v>-46.8125</c:v>
                </c:pt>
                <c:pt idx="35480">
                  <c:v>37.1875</c:v>
                </c:pt>
                <c:pt idx="35481">
                  <c:v>126.1875</c:v>
                </c:pt>
                <c:pt idx="35482">
                  <c:v>141.1875</c:v>
                </c:pt>
                <c:pt idx="35483">
                  <c:v>-3.8125</c:v>
                </c:pt>
                <c:pt idx="35484">
                  <c:v>-4.8125</c:v>
                </c:pt>
                <c:pt idx="35485">
                  <c:v>58.1875</c:v>
                </c:pt>
                <c:pt idx="35486">
                  <c:v>26.1875</c:v>
                </c:pt>
                <c:pt idx="35487">
                  <c:v>37.1875</c:v>
                </c:pt>
                <c:pt idx="35488">
                  <c:v>44.24609375</c:v>
                </c:pt>
                <c:pt idx="35489">
                  <c:v>26.24609375</c:v>
                </c:pt>
                <c:pt idx="35490">
                  <c:v>79.24609375</c:v>
                </c:pt>
                <c:pt idx="35491">
                  <c:v>110.2460938</c:v>
                </c:pt>
                <c:pt idx="35492">
                  <c:v>72.24609375</c:v>
                </c:pt>
                <c:pt idx="35493">
                  <c:v>31.24609375</c:v>
                </c:pt>
                <c:pt idx="35494">
                  <c:v>12.94140625</c:v>
                </c:pt>
                <c:pt idx="35495">
                  <c:v>31.94140625</c:v>
                </c:pt>
                <c:pt idx="35496">
                  <c:v>98.94140625</c:v>
                </c:pt>
                <c:pt idx="35497">
                  <c:v>12.94140625</c:v>
                </c:pt>
                <c:pt idx="35498">
                  <c:v>54.94140625</c:v>
                </c:pt>
                <c:pt idx="35499">
                  <c:v>20.94140625</c:v>
                </c:pt>
                <c:pt idx="35500">
                  <c:v>62.94140625</c:v>
                </c:pt>
                <c:pt idx="35501">
                  <c:v>65.94140625</c:v>
                </c:pt>
                <c:pt idx="35502">
                  <c:v>58.94140625</c:v>
                </c:pt>
                <c:pt idx="35503">
                  <c:v>-6.05859375</c:v>
                </c:pt>
                <c:pt idx="35504">
                  <c:v>42.94140625</c:v>
                </c:pt>
                <c:pt idx="35505">
                  <c:v>30.234375</c:v>
                </c:pt>
                <c:pt idx="35506">
                  <c:v>67.234375</c:v>
                </c:pt>
                <c:pt idx="35507">
                  <c:v>9.234375</c:v>
                </c:pt>
                <c:pt idx="35508">
                  <c:v>-67.765625</c:v>
                </c:pt>
                <c:pt idx="35509">
                  <c:v>54.234375</c:v>
                </c:pt>
                <c:pt idx="35510">
                  <c:v>42.234375</c:v>
                </c:pt>
                <c:pt idx="35511">
                  <c:v>-2.83203125</c:v>
                </c:pt>
                <c:pt idx="35512">
                  <c:v>-15.83203125</c:v>
                </c:pt>
                <c:pt idx="35513">
                  <c:v>-37.83203125</c:v>
                </c:pt>
                <c:pt idx="35514">
                  <c:v>37.16796875</c:v>
                </c:pt>
                <c:pt idx="35515">
                  <c:v>78.16796875</c:v>
                </c:pt>
                <c:pt idx="35516">
                  <c:v>30.16796875</c:v>
                </c:pt>
                <c:pt idx="35517">
                  <c:v>34.16796875</c:v>
                </c:pt>
                <c:pt idx="35518">
                  <c:v>113.1679688</c:v>
                </c:pt>
                <c:pt idx="35519">
                  <c:v>109.1679688</c:v>
                </c:pt>
                <c:pt idx="35520">
                  <c:v>167.16796880000001</c:v>
                </c:pt>
                <c:pt idx="35521">
                  <c:v>-31.87109375</c:v>
                </c:pt>
                <c:pt idx="35522">
                  <c:v>49.12890625</c:v>
                </c:pt>
                <c:pt idx="35523">
                  <c:v>76.12890625</c:v>
                </c:pt>
                <c:pt idx="35524">
                  <c:v>-27.87109375</c:v>
                </c:pt>
                <c:pt idx="35525">
                  <c:v>57.12890625</c:v>
                </c:pt>
                <c:pt idx="35526">
                  <c:v>16.12890625</c:v>
                </c:pt>
                <c:pt idx="35527">
                  <c:v>-9.87109375</c:v>
                </c:pt>
                <c:pt idx="35528">
                  <c:v>10.12890625</c:v>
                </c:pt>
                <c:pt idx="35529">
                  <c:v>61.12890625</c:v>
                </c:pt>
                <c:pt idx="35530">
                  <c:v>-34.66015625</c:v>
                </c:pt>
                <c:pt idx="35531">
                  <c:v>-42.66015625</c:v>
                </c:pt>
                <c:pt idx="35532">
                  <c:v>115.3398438</c:v>
                </c:pt>
                <c:pt idx="35533">
                  <c:v>-7.66015625</c:v>
                </c:pt>
                <c:pt idx="35534">
                  <c:v>-66.66015625</c:v>
                </c:pt>
                <c:pt idx="35535">
                  <c:v>-35.66015625</c:v>
                </c:pt>
                <c:pt idx="35536">
                  <c:v>88.33984375</c:v>
                </c:pt>
                <c:pt idx="35537">
                  <c:v>89.33984375</c:v>
                </c:pt>
                <c:pt idx="35538">
                  <c:v>25.33984375</c:v>
                </c:pt>
                <c:pt idx="35539">
                  <c:v>20.33984375</c:v>
                </c:pt>
                <c:pt idx="35540">
                  <c:v>-31.66015625</c:v>
                </c:pt>
                <c:pt idx="35541">
                  <c:v>41.33984375</c:v>
                </c:pt>
                <c:pt idx="35542">
                  <c:v>7.33984375</c:v>
                </c:pt>
                <c:pt idx="35543">
                  <c:v>57.33984375</c:v>
                </c:pt>
                <c:pt idx="35544">
                  <c:v>86.33984375</c:v>
                </c:pt>
                <c:pt idx="35545">
                  <c:v>-11.66015625</c:v>
                </c:pt>
                <c:pt idx="35546">
                  <c:v>14.12890625</c:v>
                </c:pt>
                <c:pt idx="35547">
                  <c:v>98.12890625</c:v>
                </c:pt>
                <c:pt idx="35548">
                  <c:v>89.12890625</c:v>
                </c:pt>
                <c:pt idx="35549">
                  <c:v>10.12890625</c:v>
                </c:pt>
                <c:pt idx="35550">
                  <c:v>0.12890625</c:v>
                </c:pt>
                <c:pt idx="35551">
                  <c:v>64.12890625</c:v>
                </c:pt>
                <c:pt idx="35552">
                  <c:v>-21.87109375</c:v>
                </c:pt>
                <c:pt idx="35553">
                  <c:v>31.12890625</c:v>
                </c:pt>
                <c:pt idx="35554">
                  <c:v>72.12890625</c:v>
                </c:pt>
                <c:pt idx="35555">
                  <c:v>10.1875</c:v>
                </c:pt>
                <c:pt idx="35556">
                  <c:v>24.1875</c:v>
                </c:pt>
                <c:pt idx="35557">
                  <c:v>42.1875</c:v>
                </c:pt>
                <c:pt idx="35558">
                  <c:v>-4.8125</c:v>
                </c:pt>
                <c:pt idx="35559">
                  <c:v>6.1875</c:v>
                </c:pt>
                <c:pt idx="35560">
                  <c:v>-43.8125</c:v>
                </c:pt>
                <c:pt idx="35561">
                  <c:v>46.1875</c:v>
                </c:pt>
                <c:pt idx="35562">
                  <c:v>61.1875</c:v>
                </c:pt>
                <c:pt idx="35563">
                  <c:v>55.24609375</c:v>
                </c:pt>
                <c:pt idx="35564">
                  <c:v>-7.75390625</c:v>
                </c:pt>
                <c:pt idx="35565">
                  <c:v>30.24609375</c:v>
                </c:pt>
                <c:pt idx="35566">
                  <c:v>41.24609375</c:v>
                </c:pt>
                <c:pt idx="35567">
                  <c:v>28.24609375</c:v>
                </c:pt>
                <c:pt idx="35568">
                  <c:v>-40.05859375</c:v>
                </c:pt>
                <c:pt idx="35569">
                  <c:v>81.94140625</c:v>
                </c:pt>
                <c:pt idx="35570">
                  <c:v>151.94140619999999</c:v>
                </c:pt>
                <c:pt idx="35571">
                  <c:v>42.94140625</c:v>
                </c:pt>
                <c:pt idx="35572">
                  <c:v>29.94140625</c:v>
                </c:pt>
                <c:pt idx="35573">
                  <c:v>79.94140625</c:v>
                </c:pt>
                <c:pt idx="35574">
                  <c:v>90.94140625</c:v>
                </c:pt>
                <c:pt idx="35575">
                  <c:v>26.94140625</c:v>
                </c:pt>
                <c:pt idx="35576">
                  <c:v>-7.05859375</c:v>
                </c:pt>
                <c:pt idx="35577">
                  <c:v>-6.765625</c:v>
                </c:pt>
                <c:pt idx="35578">
                  <c:v>16.234375</c:v>
                </c:pt>
                <c:pt idx="35579">
                  <c:v>14.234375</c:v>
                </c:pt>
                <c:pt idx="35580">
                  <c:v>-1.765625</c:v>
                </c:pt>
                <c:pt idx="35581">
                  <c:v>72.234375</c:v>
                </c:pt>
                <c:pt idx="35582">
                  <c:v>87.234375</c:v>
                </c:pt>
                <c:pt idx="35583">
                  <c:v>-30.765625</c:v>
                </c:pt>
                <c:pt idx="35584">
                  <c:v>56.234375</c:v>
                </c:pt>
                <c:pt idx="35585">
                  <c:v>7.16796875</c:v>
                </c:pt>
                <c:pt idx="35586">
                  <c:v>103.1679688</c:v>
                </c:pt>
                <c:pt idx="35587">
                  <c:v>-2.83203125</c:v>
                </c:pt>
                <c:pt idx="35588">
                  <c:v>97.16796875</c:v>
                </c:pt>
                <c:pt idx="35589">
                  <c:v>27.16796875</c:v>
                </c:pt>
                <c:pt idx="35590">
                  <c:v>-37.83203125</c:v>
                </c:pt>
                <c:pt idx="35591">
                  <c:v>43.16796875</c:v>
                </c:pt>
                <c:pt idx="35592">
                  <c:v>13.16796875</c:v>
                </c:pt>
                <c:pt idx="35593">
                  <c:v>107.1679688</c:v>
                </c:pt>
                <c:pt idx="35594">
                  <c:v>-18.83203125</c:v>
                </c:pt>
                <c:pt idx="35595">
                  <c:v>105.1679688</c:v>
                </c:pt>
                <c:pt idx="35596">
                  <c:v>72.12890625</c:v>
                </c:pt>
                <c:pt idx="35597">
                  <c:v>111.1289062</c:v>
                </c:pt>
                <c:pt idx="35598">
                  <c:v>92.12890625</c:v>
                </c:pt>
                <c:pt idx="35599">
                  <c:v>4.12890625</c:v>
                </c:pt>
                <c:pt idx="35600">
                  <c:v>80.12890625</c:v>
                </c:pt>
                <c:pt idx="35601">
                  <c:v>93.12890625</c:v>
                </c:pt>
                <c:pt idx="35602">
                  <c:v>100.1289062</c:v>
                </c:pt>
                <c:pt idx="35603">
                  <c:v>97.12890625</c:v>
                </c:pt>
                <c:pt idx="35604">
                  <c:v>3.33984375</c:v>
                </c:pt>
                <c:pt idx="35605">
                  <c:v>44.33984375</c:v>
                </c:pt>
                <c:pt idx="35606">
                  <c:v>106.3398438</c:v>
                </c:pt>
                <c:pt idx="35607">
                  <c:v>9.33984375</c:v>
                </c:pt>
                <c:pt idx="35608">
                  <c:v>-56.66015625</c:v>
                </c:pt>
                <c:pt idx="35609">
                  <c:v>129.12890619999999</c:v>
                </c:pt>
                <c:pt idx="35610">
                  <c:v>119.1289062</c:v>
                </c:pt>
                <c:pt idx="35611">
                  <c:v>8.12890625</c:v>
                </c:pt>
                <c:pt idx="35612">
                  <c:v>102.1289062</c:v>
                </c:pt>
                <c:pt idx="35613">
                  <c:v>84.12890625</c:v>
                </c:pt>
                <c:pt idx="35614">
                  <c:v>124.1289062</c:v>
                </c:pt>
                <c:pt idx="35615">
                  <c:v>26.12890625</c:v>
                </c:pt>
                <c:pt idx="35616">
                  <c:v>16.1875</c:v>
                </c:pt>
                <c:pt idx="35617">
                  <c:v>110.1875</c:v>
                </c:pt>
                <c:pt idx="35618">
                  <c:v>96.1875</c:v>
                </c:pt>
                <c:pt idx="35619">
                  <c:v>15.1875</c:v>
                </c:pt>
                <c:pt idx="35620">
                  <c:v>26.1875</c:v>
                </c:pt>
                <c:pt idx="35621">
                  <c:v>64.1875</c:v>
                </c:pt>
                <c:pt idx="35622">
                  <c:v>37.1875</c:v>
                </c:pt>
                <c:pt idx="35623">
                  <c:v>87.1875</c:v>
                </c:pt>
                <c:pt idx="35624">
                  <c:v>64.24609375</c:v>
                </c:pt>
                <c:pt idx="35625">
                  <c:v>-36.75390625</c:v>
                </c:pt>
                <c:pt idx="35626">
                  <c:v>35.24609375</c:v>
                </c:pt>
                <c:pt idx="35627">
                  <c:v>26.24609375</c:v>
                </c:pt>
                <c:pt idx="35628">
                  <c:v>-46.75390625</c:v>
                </c:pt>
                <c:pt idx="35629">
                  <c:v>74.24609375</c:v>
                </c:pt>
                <c:pt idx="35630">
                  <c:v>67.24609375</c:v>
                </c:pt>
                <c:pt idx="35631">
                  <c:v>-33.75390625</c:v>
                </c:pt>
                <c:pt idx="35632">
                  <c:v>35.24609375</c:v>
                </c:pt>
                <c:pt idx="35633">
                  <c:v>31.24609375</c:v>
                </c:pt>
                <c:pt idx="35634">
                  <c:v>162.94140619999999</c:v>
                </c:pt>
                <c:pt idx="35635">
                  <c:v>-3.05859375</c:v>
                </c:pt>
                <c:pt idx="35636">
                  <c:v>9.94140625</c:v>
                </c:pt>
                <c:pt idx="35637">
                  <c:v>10.94140625</c:v>
                </c:pt>
                <c:pt idx="35638">
                  <c:v>14.94140625</c:v>
                </c:pt>
                <c:pt idx="35639">
                  <c:v>-2.05859375</c:v>
                </c:pt>
                <c:pt idx="35640">
                  <c:v>48.94140625</c:v>
                </c:pt>
                <c:pt idx="35641">
                  <c:v>36.94140625</c:v>
                </c:pt>
                <c:pt idx="35642">
                  <c:v>18.94140625</c:v>
                </c:pt>
                <c:pt idx="35643">
                  <c:v>23.234375</c:v>
                </c:pt>
                <c:pt idx="35644">
                  <c:v>66.234375</c:v>
                </c:pt>
                <c:pt idx="35645">
                  <c:v>68.234375</c:v>
                </c:pt>
                <c:pt idx="35646">
                  <c:v>85.234375</c:v>
                </c:pt>
                <c:pt idx="35647">
                  <c:v>96.234375</c:v>
                </c:pt>
                <c:pt idx="35648">
                  <c:v>-6.83203125</c:v>
                </c:pt>
                <c:pt idx="35649">
                  <c:v>-34.83203125</c:v>
                </c:pt>
                <c:pt idx="35650">
                  <c:v>15.16796875</c:v>
                </c:pt>
                <c:pt idx="35651">
                  <c:v>94.16796875</c:v>
                </c:pt>
                <c:pt idx="35652">
                  <c:v>44.16796875</c:v>
                </c:pt>
                <c:pt idx="35653">
                  <c:v>77.16796875</c:v>
                </c:pt>
                <c:pt idx="35654">
                  <c:v>13.16796875</c:v>
                </c:pt>
                <c:pt idx="35655">
                  <c:v>95.16796875</c:v>
                </c:pt>
                <c:pt idx="35656">
                  <c:v>65.12890625</c:v>
                </c:pt>
                <c:pt idx="35657">
                  <c:v>1.12890625</c:v>
                </c:pt>
                <c:pt idx="35658">
                  <c:v>93.12890625</c:v>
                </c:pt>
                <c:pt idx="35659">
                  <c:v>-13.87109375</c:v>
                </c:pt>
                <c:pt idx="35660">
                  <c:v>40.12890625</c:v>
                </c:pt>
                <c:pt idx="35661">
                  <c:v>-0.87109375</c:v>
                </c:pt>
                <c:pt idx="35662">
                  <c:v>199.12890619999999</c:v>
                </c:pt>
                <c:pt idx="35663">
                  <c:v>8.12890625</c:v>
                </c:pt>
                <c:pt idx="35664">
                  <c:v>93.12890625</c:v>
                </c:pt>
                <c:pt idx="35665">
                  <c:v>-25.87109375</c:v>
                </c:pt>
                <c:pt idx="35666">
                  <c:v>50.12890625</c:v>
                </c:pt>
                <c:pt idx="35667">
                  <c:v>63.33984375</c:v>
                </c:pt>
                <c:pt idx="35668">
                  <c:v>-18.66015625</c:v>
                </c:pt>
                <c:pt idx="35669">
                  <c:v>39.33984375</c:v>
                </c:pt>
                <c:pt idx="35670">
                  <c:v>87.33984375</c:v>
                </c:pt>
                <c:pt idx="35671">
                  <c:v>32.33984375</c:v>
                </c:pt>
                <c:pt idx="35672">
                  <c:v>54.33984375</c:v>
                </c:pt>
                <c:pt idx="35673">
                  <c:v>89.33984375</c:v>
                </c:pt>
                <c:pt idx="35674">
                  <c:v>102.3398438</c:v>
                </c:pt>
                <c:pt idx="35675">
                  <c:v>-1.66015625</c:v>
                </c:pt>
                <c:pt idx="35676">
                  <c:v>-19.87109375</c:v>
                </c:pt>
                <c:pt idx="35677">
                  <c:v>50.12890625</c:v>
                </c:pt>
                <c:pt idx="35678">
                  <c:v>127.1289062</c:v>
                </c:pt>
                <c:pt idx="35679">
                  <c:v>3.12890625</c:v>
                </c:pt>
                <c:pt idx="35680">
                  <c:v>-9.87109375</c:v>
                </c:pt>
                <c:pt idx="35681">
                  <c:v>96.12890625</c:v>
                </c:pt>
                <c:pt idx="35682">
                  <c:v>33.12890625</c:v>
                </c:pt>
                <c:pt idx="35683">
                  <c:v>95.12890625</c:v>
                </c:pt>
                <c:pt idx="35684">
                  <c:v>39.12890625</c:v>
                </c:pt>
                <c:pt idx="35685">
                  <c:v>-11.8125</c:v>
                </c:pt>
                <c:pt idx="35686">
                  <c:v>-19.8125</c:v>
                </c:pt>
                <c:pt idx="35687">
                  <c:v>78.1875</c:v>
                </c:pt>
                <c:pt idx="35688">
                  <c:v>-128.8125</c:v>
                </c:pt>
                <c:pt idx="35689">
                  <c:v>47.1875</c:v>
                </c:pt>
                <c:pt idx="35690">
                  <c:v>97.24609375</c:v>
                </c:pt>
                <c:pt idx="35691">
                  <c:v>58.24609375</c:v>
                </c:pt>
                <c:pt idx="35692">
                  <c:v>78.24609375</c:v>
                </c:pt>
                <c:pt idx="35693">
                  <c:v>-64.75390625</c:v>
                </c:pt>
                <c:pt idx="35694">
                  <c:v>120.2460938</c:v>
                </c:pt>
                <c:pt idx="35695">
                  <c:v>142.24609380000001</c:v>
                </c:pt>
                <c:pt idx="35696">
                  <c:v>51.24609375</c:v>
                </c:pt>
                <c:pt idx="35697">
                  <c:v>27.24609375</c:v>
                </c:pt>
                <c:pt idx="35698">
                  <c:v>-3.05859375</c:v>
                </c:pt>
                <c:pt idx="35699">
                  <c:v>-8.05859375</c:v>
                </c:pt>
                <c:pt idx="35700">
                  <c:v>24.94140625</c:v>
                </c:pt>
                <c:pt idx="35701">
                  <c:v>42.94140625</c:v>
                </c:pt>
                <c:pt idx="35702">
                  <c:v>2.94140625</c:v>
                </c:pt>
                <c:pt idx="35703">
                  <c:v>37.94140625</c:v>
                </c:pt>
                <c:pt idx="35704">
                  <c:v>17.94140625</c:v>
                </c:pt>
                <c:pt idx="35705">
                  <c:v>89.94140625</c:v>
                </c:pt>
                <c:pt idx="35706">
                  <c:v>40.94140625</c:v>
                </c:pt>
                <c:pt idx="35707">
                  <c:v>-1.765625</c:v>
                </c:pt>
                <c:pt idx="35708">
                  <c:v>13.234375</c:v>
                </c:pt>
                <c:pt idx="35709">
                  <c:v>81.234375</c:v>
                </c:pt>
                <c:pt idx="35710">
                  <c:v>22.234375</c:v>
                </c:pt>
                <c:pt idx="35711">
                  <c:v>-44.765625</c:v>
                </c:pt>
                <c:pt idx="35712">
                  <c:v>14.234375</c:v>
                </c:pt>
                <c:pt idx="35713">
                  <c:v>31.234375</c:v>
                </c:pt>
                <c:pt idx="35714">
                  <c:v>42.234375</c:v>
                </c:pt>
                <c:pt idx="35715">
                  <c:v>41.234375</c:v>
                </c:pt>
                <c:pt idx="35716">
                  <c:v>53.16796875</c:v>
                </c:pt>
                <c:pt idx="35717">
                  <c:v>49.16796875</c:v>
                </c:pt>
                <c:pt idx="35718">
                  <c:v>115.1679688</c:v>
                </c:pt>
                <c:pt idx="35719">
                  <c:v>138.16796880000001</c:v>
                </c:pt>
                <c:pt idx="35720">
                  <c:v>4.16796875</c:v>
                </c:pt>
                <c:pt idx="35721">
                  <c:v>68.16796875</c:v>
                </c:pt>
                <c:pt idx="35722">
                  <c:v>88.16796875</c:v>
                </c:pt>
                <c:pt idx="35723">
                  <c:v>0.16796875</c:v>
                </c:pt>
                <c:pt idx="35724">
                  <c:v>181.16796880000001</c:v>
                </c:pt>
                <c:pt idx="35725">
                  <c:v>35.16796875</c:v>
                </c:pt>
                <c:pt idx="35726">
                  <c:v>-26.87109375</c:v>
                </c:pt>
                <c:pt idx="35727">
                  <c:v>104.1289062</c:v>
                </c:pt>
                <c:pt idx="35728">
                  <c:v>23.12890625</c:v>
                </c:pt>
                <c:pt idx="35729">
                  <c:v>61.12890625</c:v>
                </c:pt>
                <c:pt idx="35730">
                  <c:v>41.12890625</c:v>
                </c:pt>
                <c:pt idx="35731">
                  <c:v>82.12890625</c:v>
                </c:pt>
                <c:pt idx="35732">
                  <c:v>53.12890625</c:v>
                </c:pt>
                <c:pt idx="35733">
                  <c:v>10.12890625</c:v>
                </c:pt>
                <c:pt idx="35734">
                  <c:v>64.12890625</c:v>
                </c:pt>
                <c:pt idx="35735">
                  <c:v>51.12890625</c:v>
                </c:pt>
                <c:pt idx="35736">
                  <c:v>-59.66015625</c:v>
                </c:pt>
                <c:pt idx="35737">
                  <c:v>20.33984375</c:v>
                </c:pt>
                <c:pt idx="35738">
                  <c:v>77.33984375</c:v>
                </c:pt>
                <c:pt idx="35739">
                  <c:v>155.33984380000001</c:v>
                </c:pt>
                <c:pt idx="35740">
                  <c:v>134.33984380000001</c:v>
                </c:pt>
                <c:pt idx="35741">
                  <c:v>150.33984380000001</c:v>
                </c:pt>
                <c:pt idx="35742">
                  <c:v>81.33984375</c:v>
                </c:pt>
                <c:pt idx="35743">
                  <c:v>86.12890625</c:v>
                </c:pt>
                <c:pt idx="35744">
                  <c:v>-46.87109375</c:v>
                </c:pt>
                <c:pt idx="35745">
                  <c:v>55.12890625</c:v>
                </c:pt>
                <c:pt idx="35746">
                  <c:v>20.12890625</c:v>
                </c:pt>
                <c:pt idx="35747">
                  <c:v>20.12890625</c:v>
                </c:pt>
                <c:pt idx="35748">
                  <c:v>149.12890619999999</c:v>
                </c:pt>
                <c:pt idx="35749">
                  <c:v>98.12890625</c:v>
                </c:pt>
                <c:pt idx="35750">
                  <c:v>67.1875</c:v>
                </c:pt>
                <c:pt idx="35751">
                  <c:v>26.1875</c:v>
                </c:pt>
                <c:pt idx="35752">
                  <c:v>17.1875</c:v>
                </c:pt>
                <c:pt idx="35753">
                  <c:v>61.1875</c:v>
                </c:pt>
                <c:pt idx="35754">
                  <c:v>128.1875</c:v>
                </c:pt>
                <c:pt idx="35755">
                  <c:v>19.1875</c:v>
                </c:pt>
                <c:pt idx="35756">
                  <c:v>77.1875</c:v>
                </c:pt>
                <c:pt idx="35757">
                  <c:v>70.1875</c:v>
                </c:pt>
                <c:pt idx="35758">
                  <c:v>40.1875</c:v>
                </c:pt>
                <c:pt idx="35759">
                  <c:v>-25.8125</c:v>
                </c:pt>
                <c:pt idx="35760">
                  <c:v>61.24609375</c:v>
                </c:pt>
                <c:pt idx="35761">
                  <c:v>66.24609375</c:v>
                </c:pt>
                <c:pt idx="35762">
                  <c:v>107.2460938</c:v>
                </c:pt>
                <c:pt idx="35763">
                  <c:v>4.24609375</c:v>
                </c:pt>
                <c:pt idx="35764">
                  <c:v>38.24609375</c:v>
                </c:pt>
                <c:pt idx="35765">
                  <c:v>20.24609375</c:v>
                </c:pt>
                <c:pt idx="35766">
                  <c:v>-54.75390625</c:v>
                </c:pt>
                <c:pt idx="35767">
                  <c:v>26.24609375</c:v>
                </c:pt>
                <c:pt idx="35768">
                  <c:v>12.94140625</c:v>
                </c:pt>
                <c:pt idx="35769">
                  <c:v>33.94140625</c:v>
                </c:pt>
                <c:pt idx="35770">
                  <c:v>23.94140625</c:v>
                </c:pt>
                <c:pt idx="35771">
                  <c:v>-68.05859375</c:v>
                </c:pt>
                <c:pt idx="35772">
                  <c:v>124.9414062</c:v>
                </c:pt>
                <c:pt idx="35773">
                  <c:v>-10.05859375</c:v>
                </c:pt>
                <c:pt idx="35774">
                  <c:v>89.94140625</c:v>
                </c:pt>
                <c:pt idx="35775">
                  <c:v>56.94140625</c:v>
                </c:pt>
                <c:pt idx="35776">
                  <c:v>-19.05859375</c:v>
                </c:pt>
                <c:pt idx="35777">
                  <c:v>-50.05859375</c:v>
                </c:pt>
                <c:pt idx="35778">
                  <c:v>-17.765625</c:v>
                </c:pt>
                <c:pt idx="35779">
                  <c:v>-48.765625</c:v>
                </c:pt>
                <c:pt idx="35780">
                  <c:v>19.234375</c:v>
                </c:pt>
                <c:pt idx="35781">
                  <c:v>145.234375</c:v>
                </c:pt>
                <c:pt idx="35782">
                  <c:v>-45.765625</c:v>
                </c:pt>
                <c:pt idx="35783">
                  <c:v>62.234375</c:v>
                </c:pt>
                <c:pt idx="35784">
                  <c:v>49.234375</c:v>
                </c:pt>
                <c:pt idx="35785">
                  <c:v>110.234375</c:v>
                </c:pt>
                <c:pt idx="35786">
                  <c:v>26.16796875</c:v>
                </c:pt>
                <c:pt idx="35787">
                  <c:v>79.16796875</c:v>
                </c:pt>
                <c:pt idx="35788">
                  <c:v>41.16796875</c:v>
                </c:pt>
                <c:pt idx="35789">
                  <c:v>20.16796875</c:v>
                </c:pt>
                <c:pt idx="35790">
                  <c:v>20.16796875</c:v>
                </c:pt>
                <c:pt idx="35791">
                  <c:v>42.16796875</c:v>
                </c:pt>
                <c:pt idx="35792">
                  <c:v>-20.83203125</c:v>
                </c:pt>
                <c:pt idx="35793">
                  <c:v>16.16796875</c:v>
                </c:pt>
                <c:pt idx="35794">
                  <c:v>158.16796880000001</c:v>
                </c:pt>
                <c:pt idx="35795">
                  <c:v>2.16796875</c:v>
                </c:pt>
                <c:pt idx="35796">
                  <c:v>-12.83203125</c:v>
                </c:pt>
                <c:pt idx="35797">
                  <c:v>76.12890625</c:v>
                </c:pt>
                <c:pt idx="35798">
                  <c:v>54.12890625</c:v>
                </c:pt>
                <c:pt idx="35799">
                  <c:v>45.12890625</c:v>
                </c:pt>
                <c:pt idx="35800">
                  <c:v>45.12890625</c:v>
                </c:pt>
                <c:pt idx="35801">
                  <c:v>6.12890625</c:v>
                </c:pt>
                <c:pt idx="35802">
                  <c:v>63.12890625</c:v>
                </c:pt>
                <c:pt idx="35803">
                  <c:v>19.12890625</c:v>
                </c:pt>
                <c:pt idx="35804">
                  <c:v>72.12890625</c:v>
                </c:pt>
                <c:pt idx="35805">
                  <c:v>117.1289062</c:v>
                </c:pt>
                <c:pt idx="35806">
                  <c:v>159.12890619999999</c:v>
                </c:pt>
                <c:pt idx="35807">
                  <c:v>91.12890625</c:v>
                </c:pt>
                <c:pt idx="35808">
                  <c:v>19.33984375</c:v>
                </c:pt>
                <c:pt idx="35809">
                  <c:v>61.33984375</c:v>
                </c:pt>
                <c:pt idx="35810">
                  <c:v>-0.66015625</c:v>
                </c:pt>
                <c:pt idx="35811">
                  <c:v>13.33984375</c:v>
                </c:pt>
                <c:pt idx="35812">
                  <c:v>35.33984375</c:v>
                </c:pt>
                <c:pt idx="35813">
                  <c:v>22.33984375</c:v>
                </c:pt>
                <c:pt idx="35814">
                  <c:v>141.33984380000001</c:v>
                </c:pt>
                <c:pt idx="35815">
                  <c:v>171.12890619999999</c:v>
                </c:pt>
                <c:pt idx="35816">
                  <c:v>75.12890625</c:v>
                </c:pt>
                <c:pt idx="35817">
                  <c:v>96.12890625</c:v>
                </c:pt>
                <c:pt idx="35818">
                  <c:v>118.1289062</c:v>
                </c:pt>
                <c:pt idx="35819">
                  <c:v>161.12890619999999</c:v>
                </c:pt>
                <c:pt idx="35820">
                  <c:v>141.12890619999999</c:v>
                </c:pt>
                <c:pt idx="35821">
                  <c:v>29.12890625</c:v>
                </c:pt>
                <c:pt idx="35822">
                  <c:v>25.12890625</c:v>
                </c:pt>
                <c:pt idx="35823">
                  <c:v>51.1875</c:v>
                </c:pt>
                <c:pt idx="35824">
                  <c:v>25.1875</c:v>
                </c:pt>
                <c:pt idx="35825">
                  <c:v>22.1875</c:v>
                </c:pt>
                <c:pt idx="35826">
                  <c:v>49.1875</c:v>
                </c:pt>
                <c:pt idx="35827">
                  <c:v>-38.8125</c:v>
                </c:pt>
                <c:pt idx="35828">
                  <c:v>94.1875</c:v>
                </c:pt>
                <c:pt idx="35829">
                  <c:v>45.1875</c:v>
                </c:pt>
                <c:pt idx="35830">
                  <c:v>-35.8125</c:v>
                </c:pt>
                <c:pt idx="35831">
                  <c:v>20.1875</c:v>
                </c:pt>
                <c:pt idx="35832">
                  <c:v>27.24609375</c:v>
                </c:pt>
                <c:pt idx="35833">
                  <c:v>17.24609375</c:v>
                </c:pt>
                <c:pt idx="35834">
                  <c:v>87.24609375</c:v>
                </c:pt>
                <c:pt idx="35835">
                  <c:v>113.2460938</c:v>
                </c:pt>
                <c:pt idx="35836">
                  <c:v>10.24609375</c:v>
                </c:pt>
                <c:pt idx="35837">
                  <c:v>-7.75390625</c:v>
                </c:pt>
                <c:pt idx="35838">
                  <c:v>157.24609380000001</c:v>
                </c:pt>
                <c:pt idx="35839">
                  <c:v>-14.75390625</c:v>
                </c:pt>
                <c:pt idx="35840">
                  <c:v>-4.75390625</c:v>
                </c:pt>
                <c:pt idx="35841">
                  <c:v>48.24609375</c:v>
                </c:pt>
                <c:pt idx="35842">
                  <c:v>-3.05859375</c:v>
                </c:pt>
                <c:pt idx="35843">
                  <c:v>89.94140625</c:v>
                </c:pt>
                <c:pt idx="35844">
                  <c:v>51.94140625</c:v>
                </c:pt>
                <c:pt idx="35845">
                  <c:v>115.9414062</c:v>
                </c:pt>
                <c:pt idx="35846">
                  <c:v>31.94140625</c:v>
                </c:pt>
                <c:pt idx="35847">
                  <c:v>102.9414062</c:v>
                </c:pt>
                <c:pt idx="35848">
                  <c:v>74.94140625</c:v>
                </c:pt>
                <c:pt idx="35849">
                  <c:v>46.94140625</c:v>
                </c:pt>
                <c:pt idx="35850">
                  <c:v>113.9414062</c:v>
                </c:pt>
                <c:pt idx="35851">
                  <c:v>123.234375</c:v>
                </c:pt>
                <c:pt idx="35852">
                  <c:v>109.234375</c:v>
                </c:pt>
                <c:pt idx="35853">
                  <c:v>85.234375</c:v>
                </c:pt>
                <c:pt idx="35854">
                  <c:v>49.234375</c:v>
                </c:pt>
                <c:pt idx="35855">
                  <c:v>23.234375</c:v>
                </c:pt>
                <c:pt idx="35856">
                  <c:v>40.16796875</c:v>
                </c:pt>
                <c:pt idx="35857">
                  <c:v>4.16796875</c:v>
                </c:pt>
                <c:pt idx="35858">
                  <c:v>58.16796875</c:v>
                </c:pt>
                <c:pt idx="35859">
                  <c:v>-36.83203125</c:v>
                </c:pt>
                <c:pt idx="35860">
                  <c:v>-27.83203125</c:v>
                </c:pt>
                <c:pt idx="35861">
                  <c:v>-26.83203125</c:v>
                </c:pt>
                <c:pt idx="35862">
                  <c:v>65.16796875</c:v>
                </c:pt>
                <c:pt idx="35863">
                  <c:v>86.16796875</c:v>
                </c:pt>
                <c:pt idx="35864">
                  <c:v>65.16796875</c:v>
                </c:pt>
                <c:pt idx="35865">
                  <c:v>106.1679688</c:v>
                </c:pt>
                <c:pt idx="35866">
                  <c:v>96.16796875</c:v>
                </c:pt>
                <c:pt idx="35867">
                  <c:v>-61.83203125</c:v>
                </c:pt>
                <c:pt idx="35868">
                  <c:v>-4.83203125</c:v>
                </c:pt>
                <c:pt idx="35869">
                  <c:v>75.12890625</c:v>
                </c:pt>
                <c:pt idx="35870">
                  <c:v>-46.87109375</c:v>
                </c:pt>
                <c:pt idx="35871">
                  <c:v>15.12890625</c:v>
                </c:pt>
                <c:pt idx="35872">
                  <c:v>100.1289062</c:v>
                </c:pt>
                <c:pt idx="35873">
                  <c:v>115.1289062</c:v>
                </c:pt>
                <c:pt idx="35874">
                  <c:v>4.12890625</c:v>
                </c:pt>
                <c:pt idx="35875">
                  <c:v>-28.66015625</c:v>
                </c:pt>
                <c:pt idx="35876">
                  <c:v>78.33984375</c:v>
                </c:pt>
                <c:pt idx="35877">
                  <c:v>25.33984375</c:v>
                </c:pt>
                <c:pt idx="35878">
                  <c:v>25.33984375</c:v>
                </c:pt>
                <c:pt idx="35879">
                  <c:v>34.33984375</c:v>
                </c:pt>
                <c:pt idx="35880">
                  <c:v>-42.66015625</c:v>
                </c:pt>
                <c:pt idx="35881">
                  <c:v>31.33984375</c:v>
                </c:pt>
                <c:pt idx="35882">
                  <c:v>43.12890625</c:v>
                </c:pt>
                <c:pt idx="35883">
                  <c:v>-10.87109375</c:v>
                </c:pt>
                <c:pt idx="35884">
                  <c:v>116.1289062</c:v>
                </c:pt>
                <c:pt idx="35885">
                  <c:v>55.12890625</c:v>
                </c:pt>
                <c:pt idx="35886">
                  <c:v>27.12890625</c:v>
                </c:pt>
                <c:pt idx="35887">
                  <c:v>77.12890625</c:v>
                </c:pt>
                <c:pt idx="35888">
                  <c:v>7.12890625</c:v>
                </c:pt>
                <c:pt idx="35889">
                  <c:v>86.12890625</c:v>
                </c:pt>
                <c:pt idx="35890">
                  <c:v>97.12890625</c:v>
                </c:pt>
                <c:pt idx="35891">
                  <c:v>107.1875</c:v>
                </c:pt>
                <c:pt idx="35892">
                  <c:v>-12.8125</c:v>
                </c:pt>
                <c:pt idx="35893">
                  <c:v>140.1875</c:v>
                </c:pt>
                <c:pt idx="35894">
                  <c:v>19.1875</c:v>
                </c:pt>
                <c:pt idx="35895">
                  <c:v>27.1875</c:v>
                </c:pt>
                <c:pt idx="35896">
                  <c:v>128.1875</c:v>
                </c:pt>
                <c:pt idx="35897">
                  <c:v>-9.8125</c:v>
                </c:pt>
                <c:pt idx="35898">
                  <c:v>125.1875</c:v>
                </c:pt>
                <c:pt idx="35899">
                  <c:v>142.1875</c:v>
                </c:pt>
                <c:pt idx="35900">
                  <c:v>-13.8125</c:v>
                </c:pt>
                <c:pt idx="35901">
                  <c:v>108.1875</c:v>
                </c:pt>
                <c:pt idx="35902">
                  <c:v>84.1875</c:v>
                </c:pt>
                <c:pt idx="35903">
                  <c:v>32.1875</c:v>
                </c:pt>
                <c:pt idx="35904">
                  <c:v>-58.75390625</c:v>
                </c:pt>
                <c:pt idx="35905">
                  <c:v>36.24609375</c:v>
                </c:pt>
                <c:pt idx="35906">
                  <c:v>12.24609375</c:v>
                </c:pt>
                <c:pt idx="35907">
                  <c:v>46.24609375</c:v>
                </c:pt>
                <c:pt idx="35908">
                  <c:v>78.24609375</c:v>
                </c:pt>
                <c:pt idx="35909">
                  <c:v>75.94140625</c:v>
                </c:pt>
                <c:pt idx="35910">
                  <c:v>-25.05859375</c:v>
                </c:pt>
                <c:pt idx="35911">
                  <c:v>38.94140625</c:v>
                </c:pt>
                <c:pt idx="35912">
                  <c:v>48.94140625</c:v>
                </c:pt>
                <c:pt idx="35913">
                  <c:v>10.94140625</c:v>
                </c:pt>
                <c:pt idx="35914">
                  <c:v>9.234375</c:v>
                </c:pt>
                <c:pt idx="35915">
                  <c:v>-56.765625</c:v>
                </c:pt>
                <c:pt idx="35916">
                  <c:v>31.234375</c:v>
                </c:pt>
                <c:pt idx="35917">
                  <c:v>138.234375</c:v>
                </c:pt>
                <c:pt idx="35918">
                  <c:v>-34.765625</c:v>
                </c:pt>
                <c:pt idx="35919">
                  <c:v>-64.765625</c:v>
                </c:pt>
                <c:pt idx="35920">
                  <c:v>-19.765625</c:v>
                </c:pt>
                <c:pt idx="35921">
                  <c:v>-22.765625</c:v>
                </c:pt>
                <c:pt idx="35922">
                  <c:v>12.234375</c:v>
                </c:pt>
                <c:pt idx="35923">
                  <c:v>32.16796875</c:v>
                </c:pt>
                <c:pt idx="35924">
                  <c:v>72.16796875</c:v>
                </c:pt>
                <c:pt idx="35925">
                  <c:v>-2.83203125</c:v>
                </c:pt>
                <c:pt idx="35926">
                  <c:v>43.16796875</c:v>
                </c:pt>
                <c:pt idx="35927">
                  <c:v>20.16796875</c:v>
                </c:pt>
                <c:pt idx="35928">
                  <c:v>193.16796880000001</c:v>
                </c:pt>
                <c:pt idx="35929">
                  <c:v>-38.83203125</c:v>
                </c:pt>
                <c:pt idx="35930">
                  <c:v>95.16796875</c:v>
                </c:pt>
                <c:pt idx="35931">
                  <c:v>-23.87109375</c:v>
                </c:pt>
                <c:pt idx="35932">
                  <c:v>134.12890619999999</c:v>
                </c:pt>
                <c:pt idx="35933">
                  <c:v>86.12890625</c:v>
                </c:pt>
                <c:pt idx="35934">
                  <c:v>3.12890625</c:v>
                </c:pt>
                <c:pt idx="35935">
                  <c:v>70.12890625</c:v>
                </c:pt>
                <c:pt idx="35936">
                  <c:v>60.12890625</c:v>
                </c:pt>
                <c:pt idx="35937">
                  <c:v>-71.87109375</c:v>
                </c:pt>
                <c:pt idx="35938">
                  <c:v>115.1289062</c:v>
                </c:pt>
                <c:pt idx="35939">
                  <c:v>18.12890625</c:v>
                </c:pt>
                <c:pt idx="35940">
                  <c:v>35.12890625</c:v>
                </c:pt>
                <c:pt idx="35941">
                  <c:v>-31.66015625</c:v>
                </c:pt>
                <c:pt idx="35942">
                  <c:v>-48.66015625</c:v>
                </c:pt>
                <c:pt idx="35943">
                  <c:v>142.33984380000001</c:v>
                </c:pt>
                <c:pt idx="35944">
                  <c:v>-39.66015625</c:v>
                </c:pt>
                <c:pt idx="35945">
                  <c:v>132.33984380000001</c:v>
                </c:pt>
                <c:pt idx="35946">
                  <c:v>65.33984375</c:v>
                </c:pt>
                <c:pt idx="35947">
                  <c:v>40.12890625</c:v>
                </c:pt>
                <c:pt idx="35948">
                  <c:v>-13.87109375</c:v>
                </c:pt>
                <c:pt idx="35949">
                  <c:v>37.12890625</c:v>
                </c:pt>
                <c:pt idx="35950">
                  <c:v>34.12890625</c:v>
                </c:pt>
                <c:pt idx="35951">
                  <c:v>-5.87109375</c:v>
                </c:pt>
                <c:pt idx="35952">
                  <c:v>115.1289062</c:v>
                </c:pt>
                <c:pt idx="35953">
                  <c:v>-9.8125</c:v>
                </c:pt>
                <c:pt idx="35954">
                  <c:v>-41.8125</c:v>
                </c:pt>
                <c:pt idx="35955">
                  <c:v>154.1875</c:v>
                </c:pt>
                <c:pt idx="35956">
                  <c:v>35.1875</c:v>
                </c:pt>
                <c:pt idx="35957">
                  <c:v>77.1875</c:v>
                </c:pt>
                <c:pt idx="35958">
                  <c:v>33.1875</c:v>
                </c:pt>
                <c:pt idx="35959">
                  <c:v>45.1875</c:v>
                </c:pt>
                <c:pt idx="35960">
                  <c:v>141.1875</c:v>
                </c:pt>
                <c:pt idx="35961">
                  <c:v>111.2460938</c:v>
                </c:pt>
                <c:pt idx="35962">
                  <c:v>-107.7539062</c:v>
                </c:pt>
                <c:pt idx="35963">
                  <c:v>77.24609375</c:v>
                </c:pt>
                <c:pt idx="35964">
                  <c:v>68.24609375</c:v>
                </c:pt>
                <c:pt idx="35965">
                  <c:v>161.24609380000001</c:v>
                </c:pt>
                <c:pt idx="35966">
                  <c:v>45.24609375</c:v>
                </c:pt>
                <c:pt idx="35967">
                  <c:v>122.2460938</c:v>
                </c:pt>
                <c:pt idx="35968">
                  <c:v>89.24609375</c:v>
                </c:pt>
                <c:pt idx="35969">
                  <c:v>30.24609375</c:v>
                </c:pt>
                <c:pt idx="35970">
                  <c:v>-45.75390625</c:v>
                </c:pt>
                <c:pt idx="35971">
                  <c:v>17.94140625</c:v>
                </c:pt>
                <c:pt idx="35972">
                  <c:v>3.94140625</c:v>
                </c:pt>
                <c:pt idx="35973">
                  <c:v>-4.05859375</c:v>
                </c:pt>
                <c:pt idx="35974">
                  <c:v>63.94140625</c:v>
                </c:pt>
                <c:pt idx="35975">
                  <c:v>4.94140625</c:v>
                </c:pt>
                <c:pt idx="35976">
                  <c:v>44.94140625</c:v>
                </c:pt>
                <c:pt idx="35977">
                  <c:v>28.94140625</c:v>
                </c:pt>
                <c:pt idx="35978">
                  <c:v>39.234375</c:v>
                </c:pt>
                <c:pt idx="35979">
                  <c:v>124.234375</c:v>
                </c:pt>
                <c:pt idx="35980">
                  <c:v>69.234375</c:v>
                </c:pt>
                <c:pt idx="35981">
                  <c:v>33.234375</c:v>
                </c:pt>
                <c:pt idx="35982">
                  <c:v>83.234375</c:v>
                </c:pt>
                <c:pt idx="35983">
                  <c:v>105.234375</c:v>
                </c:pt>
                <c:pt idx="35984">
                  <c:v>42.234375</c:v>
                </c:pt>
                <c:pt idx="35985">
                  <c:v>20.234375</c:v>
                </c:pt>
                <c:pt idx="35986">
                  <c:v>128.234375</c:v>
                </c:pt>
                <c:pt idx="35987">
                  <c:v>101.234375</c:v>
                </c:pt>
                <c:pt idx="35988">
                  <c:v>35.234375</c:v>
                </c:pt>
                <c:pt idx="35989">
                  <c:v>74.234375</c:v>
                </c:pt>
                <c:pt idx="35990">
                  <c:v>18.16796875</c:v>
                </c:pt>
                <c:pt idx="35991">
                  <c:v>51.16796875</c:v>
                </c:pt>
                <c:pt idx="35992">
                  <c:v>125.1679688</c:v>
                </c:pt>
                <c:pt idx="35993">
                  <c:v>97.16796875</c:v>
                </c:pt>
                <c:pt idx="35994">
                  <c:v>-24.83203125</c:v>
                </c:pt>
                <c:pt idx="35995">
                  <c:v>225.16796880000001</c:v>
                </c:pt>
                <c:pt idx="35996">
                  <c:v>-23.83203125</c:v>
                </c:pt>
                <c:pt idx="35997">
                  <c:v>79.16796875</c:v>
                </c:pt>
                <c:pt idx="35998">
                  <c:v>70.16796875</c:v>
                </c:pt>
                <c:pt idx="35999">
                  <c:v>34.12890625</c:v>
                </c:pt>
                <c:pt idx="36000">
                  <c:v>82.12890625</c:v>
                </c:pt>
                <c:pt idx="36001">
                  <c:v>35.12890625</c:v>
                </c:pt>
                <c:pt idx="36002">
                  <c:v>158.12890619999999</c:v>
                </c:pt>
                <c:pt idx="36003">
                  <c:v>36.12890625</c:v>
                </c:pt>
                <c:pt idx="36004">
                  <c:v>2.12890625</c:v>
                </c:pt>
                <c:pt idx="36005">
                  <c:v>-31.87109375</c:v>
                </c:pt>
                <c:pt idx="36006">
                  <c:v>-62.87109375</c:v>
                </c:pt>
                <c:pt idx="36007">
                  <c:v>-6.87109375</c:v>
                </c:pt>
                <c:pt idx="36008">
                  <c:v>146.12890619999999</c:v>
                </c:pt>
                <c:pt idx="36009">
                  <c:v>30.12890625</c:v>
                </c:pt>
                <c:pt idx="36010">
                  <c:v>34.12890625</c:v>
                </c:pt>
                <c:pt idx="36011">
                  <c:v>-36.66015625</c:v>
                </c:pt>
                <c:pt idx="36012">
                  <c:v>38.33984375</c:v>
                </c:pt>
                <c:pt idx="36013">
                  <c:v>-69.66015625</c:v>
                </c:pt>
                <c:pt idx="36014">
                  <c:v>107.3398438</c:v>
                </c:pt>
                <c:pt idx="36015">
                  <c:v>158.33984380000001</c:v>
                </c:pt>
                <c:pt idx="36016">
                  <c:v>10.33984375</c:v>
                </c:pt>
                <c:pt idx="36017">
                  <c:v>40.33984375</c:v>
                </c:pt>
                <c:pt idx="36018">
                  <c:v>-35.87109375</c:v>
                </c:pt>
                <c:pt idx="36019">
                  <c:v>-40.87109375</c:v>
                </c:pt>
                <c:pt idx="36020">
                  <c:v>30.12890625</c:v>
                </c:pt>
                <c:pt idx="36021">
                  <c:v>-6.87109375</c:v>
                </c:pt>
                <c:pt idx="36022">
                  <c:v>97.12890625</c:v>
                </c:pt>
                <c:pt idx="36023">
                  <c:v>61.12890625</c:v>
                </c:pt>
                <c:pt idx="36024">
                  <c:v>116.1289062</c:v>
                </c:pt>
                <c:pt idx="36025">
                  <c:v>84.12890625</c:v>
                </c:pt>
                <c:pt idx="36026">
                  <c:v>-0.87109375</c:v>
                </c:pt>
                <c:pt idx="36027">
                  <c:v>6.1875</c:v>
                </c:pt>
                <c:pt idx="36028">
                  <c:v>59.1875</c:v>
                </c:pt>
                <c:pt idx="36029">
                  <c:v>0.1875</c:v>
                </c:pt>
                <c:pt idx="36030">
                  <c:v>31.1875</c:v>
                </c:pt>
                <c:pt idx="36031">
                  <c:v>46.1875</c:v>
                </c:pt>
                <c:pt idx="36032">
                  <c:v>14.1875</c:v>
                </c:pt>
                <c:pt idx="36033">
                  <c:v>60.1875</c:v>
                </c:pt>
                <c:pt idx="36034">
                  <c:v>28.1875</c:v>
                </c:pt>
                <c:pt idx="36035">
                  <c:v>54.1875</c:v>
                </c:pt>
                <c:pt idx="36036">
                  <c:v>-2.8125</c:v>
                </c:pt>
                <c:pt idx="36037">
                  <c:v>70.1875</c:v>
                </c:pt>
                <c:pt idx="36038">
                  <c:v>81.24609375</c:v>
                </c:pt>
                <c:pt idx="36039">
                  <c:v>69.24609375</c:v>
                </c:pt>
                <c:pt idx="36040">
                  <c:v>78.24609375</c:v>
                </c:pt>
                <c:pt idx="36041">
                  <c:v>0.24609375</c:v>
                </c:pt>
                <c:pt idx="36042">
                  <c:v>125.2460938</c:v>
                </c:pt>
                <c:pt idx="36043">
                  <c:v>51.24609375</c:v>
                </c:pt>
                <c:pt idx="36044">
                  <c:v>1.94140625</c:v>
                </c:pt>
                <c:pt idx="36045">
                  <c:v>41.94140625</c:v>
                </c:pt>
                <c:pt idx="36046">
                  <c:v>-11.05859375</c:v>
                </c:pt>
                <c:pt idx="36047">
                  <c:v>91.94140625</c:v>
                </c:pt>
                <c:pt idx="36048">
                  <c:v>69.94140625</c:v>
                </c:pt>
                <c:pt idx="36049">
                  <c:v>-50.05859375</c:v>
                </c:pt>
                <c:pt idx="36050">
                  <c:v>-7.05859375</c:v>
                </c:pt>
                <c:pt idx="36051">
                  <c:v>45.94140625</c:v>
                </c:pt>
                <c:pt idx="36052">
                  <c:v>55.234375</c:v>
                </c:pt>
                <c:pt idx="36053">
                  <c:v>52.234375</c:v>
                </c:pt>
                <c:pt idx="36054">
                  <c:v>-2.765625</c:v>
                </c:pt>
                <c:pt idx="36055">
                  <c:v>22.234375</c:v>
                </c:pt>
                <c:pt idx="36056">
                  <c:v>44.234375</c:v>
                </c:pt>
                <c:pt idx="36057">
                  <c:v>70.234375</c:v>
                </c:pt>
                <c:pt idx="36058">
                  <c:v>29.234375</c:v>
                </c:pt>
                <c:pt idx="36059">
                  <c:v>57.234375</c:v>
                </c:pt>
                <c:pt idx="36060">
                  <c:v>14.234375</c:v>
                </c:pt>
                <c:pt idx="36061">
                  <c:v>122.1679688</c:v>
                </c:pt>
                <c:pt idx="36062">
                  <c:v>93.16796875</c:v>
                </c:pt>
                <c:pt idx="36063">
                  <c:v>32.16796875</c:v>
                </c:pt>
                <c:pt idx="36064">
                  <c:v>80.16796875</c:v>
                </c:pt>
                <c:pt idx="36065">
                  <c:v>15.16796875</c:v>
                </c:pt>
                <c:pt idx="36066">
                  <c:v>45.16796875</c:v>
                </c:pt>
                <c:pt idx="36067">
                  <c:v>2.16796875</c:v>
                </c:pt>
                <c:pt idx="36068">
                  <c:v>20.16796875</c:v>
                </c:pt>
                <c:pt idx="36069">
                  <c:v>-39.87109375</c:v>
                </c:pt>
                <c:pt idx="36070">
                  <c:v>17.12890625</c:v>
                </c:pt>
                <c:pt idx="36071">
                  <c:v>1.12890625</c:v>
                </c:pt>
                <c:pt idx="36072">
                  <c:v>49.12890625</c:v>
                </c:pt>
                <c:pt idx="36073">
                  <c:v>52.12890625</c:v>
                </c:pt>
                <c:pt idx="36074">
                  <c:v>28.12890625</c:v>
                </c:pt>
                <c:pt idx="36075">
                  <c:v>56.12890625</c:v>
                </c:pt>
                <c:pt idx="36076">
                  <c:v>14.12890625</c:v>
                </c:pt>
                <c:pt idx="36077">
                  <c:v>-21.87109375</c:v>
                </c:pt>
                <c:pt idx="36078">
                  <c:v>-88.66015625</c:v>
                </c:pt>
                <c:pt idx="36079">
                  <c:v>-7.66015625</c:v>
                </c:pt>
                <c:pt idx="36080">
                  <c:v>42.33984375</c:v>
                </c:pt>
                <c:pt idx="36081">
                  <c:v>-3.66015625</c:v>
                </c:pt>
                <c:pt idx="36082">
                  <c:v>-8.66015625</c:v>
                </c:pt>
                <c:pt idx="36083">
                  <c:v>-23.66015625</c:v>
                </c:pt>
                <c:pt idx="36084">
                  <c:v>-32.66015625</c:v>
                </c:pt>
                <c:pt idx="36085">
                  <c:v>-2.66015625</c:v>
                </c:pt>
                <c:pt idx="36086">
                  <c:v>-40.66015625</c:v>
                </c:pt>
                <c:pt idx="36087">
                  <c:v>19.33984375</c:v>
                </c:pt>
                <c:pt idx="36088">
                  <c:v>28.33984375</c:v>
                </c:pt>
                <c:pt idx="36089">
                  <c:v>67.33984375</c:v>
                </c:pt>
                <c:pt idx="36090">
                  <c:v>76.12890625</c:v>
                </c:pt>
                <c:pt idx="36091">
                  <c:v>70.12890625</c:v>
                </c:pt>
                <c:pt idx="36092">
                  <c:v>81.12890625</c:v>
                </c:pt>
                <c:pt idx="36093">
                  <c:v>-22.87109375</c:v>
                </c:pt>
                <c:pt idx="36094">
                  <c:v>133.12890619999999</c:v>
                </c:pt>
                <c:pt idx="36095">
                  <c:v>81.12890625</c:v>
                </c:pt>
                <c:pt idx="36096">
                  <c:v>74.12890625</c:v>
                </c:pt>
                <c:pt idx="36097">
                  <c:v>63.12890625</c:v>
                </c:pt>
                <c:pt idx="36098">
                  <c:v>103.1289062</c:v>
                </c:pt>
                <c:pt idx="36099">
                  <c:v>-48.87109375</c:v>
                </c:pt>
                <c:pt idx="36100">
                  <c:v>18.12890625</c:v>
                </c:pt>
                <c:pt idx="36101">
                  <c:v>76.12890625</c:v>
                </c:pt>
                <c:pt idx="36102">
                  <c:v>112.1289062</c:v>
                </c:pt>
                <c:pt idx="36103">
                  <c:v>116.1289062</c:v>
                </c:pt>
                <c:pt idx="36104">
                  <c:v>6.12890625</c:v>
                </c:pt>
                <c:pt idx="36105">
                  <c:v>-27.87109375</c:v>
                </c:pt>
                <c:pt idx="36106">
                  <c:v>55.1875</c:v>
                </c:pt>
                <c:pt idx="36107">
                  <c:v>88.1875</c:v>
                </c:pt>
                <c:pt idx="36108">
                  <c:v>57.1875</c:v>
                </c:pt>
                <c:pt idx="36109">
                  <c:v>103.1875</c:v>
                </c:pt>
                <c:pt idx="36110">
                  <c:v>53.1875</c:v>
                </c:pt>
                <c:pt idx="36111">
                  <c:v>75.24609375</c:v>
                </c:pt>
                <c:pt idx="36112">
                  <c:v>34.24609375</c:v>
                </c:pt>
                <c:pt idx="36113">
                  <c:v>-12.75390625</c:v>
                </c:pt>
                <c:pt idx="36114">
                  <c:v>21.24609375</c:v>
                </c:pt>
                <c:pt idx="36115">
                  <c:v>80.24609375</c:v>
                </c:pt>
                <c:pt idx="36116">
                  <c:v>-8.75390625</c:v>
                </c:pt>
                <c:pt idx="36117">
                  <c:v>16.24609375</c:v>
                </c:pt>
                <c:pt idx="36118">
                  <c:v>-49.05859375</c:v>
                </c:pt>
                <c:pt idx="36119">
                  <c:v>69.94140625</c:v>
                </c:pt>
                <c:pt idx="36120">
                  <c:v>154.94140619999999</c:v>
                </c:pt>
                <c:pt idx="36121">
                  <c:v>97.94140625</c:v>
                </c:pt>
                <c:pt idx="36122">
                  <c:v>87.94140625</c:v>
                </c:pt>
                <c:pt idx="36123">
                  <c:v>73.94140625</c:v>
                </c:pt>
                <c:pt idx="36124">
                  <c:v>160.94140619999999</c:v>
                </c:pt>
                <c:pt idx="36125">
                  <c:v>112.234375</c:v>
                </c:pt>
                <c:pt idx="36126">
                  <c:v>-11.765625</c:v>
                </c:pt>
                <c:pt idx="36127">
                  <c:v>103.234375</c:v>
                </c:pt>
                <c:pt idx="36128">
                  <c:v>59.234375</c:v>
                </c:pt>
                <c:pt idx="36129">
                  <c:v>38.234375</c:v>
                </c:pt>
                <c:pt idx="36130">
                  <c:v>101.234375</c:v>
                </c:pt>
                <c:pt idx="36131">
                  <c:v>61.234375</c:v>
                </c:pt>
                <c:pt idx="36132">
                  <c:v>19.16796875</c:v>
                </c:pt>
                <c:pt idx="36133">
                  <c:v>62.16796875</c:v>
                </c:pt>
                <c:pt idx="36134">
                  <c:v>71.16796875</c:v>
                </c:pt>
                <c:pt idx="36135">
                  <c:v>-44.83203125</c:v>
                </c:pt>
                <c:pt idx="36136">
                  <c:v>25.16796875</c:v>
                </c:pt>
                <c:pt idx="36137">
                  <c:v>81.16796875</c:v>
                </c:pt>
                <c:pt idx="36138">
                  <c:v>8.16796875</c:v>
                </c:pt>
                <c:pt idx="36139">
                  <c:v>65.16796875</c:v>
                </c:pt>
                <c:pt idx="36140">
                  <c:v>85.12890625</c:v>
                </c:pt>
                <c:pt idx="36141">
                  <c:v>13.12890625</c:v>
                </c:pt>
                <c:pt idx="36142">
                  <c:v>66.12890625</c:v>
                </c:pt>
                <c:pt idx="36143">
                  <c:v>-17.87109375</c:v>
                </c:pt>
                <c:pt idx="36144">
                  <c:v>179.12890619999999</c:v>
                </c:pt>
                <c:pt idx="36145">
                  <c:v>14.12890625</c:v>
                </c:pt>
                <c:pt idx="36146">
                  <c:v>85.12890625</c:v>
                </c:pt>
                <c:pt idx="36147">
                  <c:v>64.12890625</c:v>
                </c:pt>
                <c:pt idx="36148">
                  <c:v>24.12890625</c:v>
                </c:pt>
                <c:pt idx="36149">
                  <c:v>94.33984375</c:v>
                </c:pt>
                <c:pt idx="36150">
                  <c:v>37.33984375</c:v>
                </c:pt>
                <c:pt idx="36151">
                  <c:v>27.33984375</c:v>
                </c:pt>
                <c:pt idx="36152">
                  <c:v>34.33984375</c:v>
                </c:pt>
                <c:pt idx="36153">
                  <c:v>48.33984375</c:v>
                </c:pt>
                <c:pt idx="36154">
                  <c:v>45.33984375</c:v>
                </c:pt>
                <c:pt idx="36155">
                  <c:v>29.33984375</c:v>
                </c:pt>
                <c:pt idx="36156">
                  <c:v>37.33984375</c:v>
                </c:pt>
                <c:pt idx="36157">
                  <c:v>-13.66015625</c:v>
                </c:pt>
                <c:pt idx="36158">
                  <c:v>70.33984375</c:v>
                </c:pt>
                <c:pt idx="36159">
                  <c:v>-44.87109375</c:v>
                </c:pt>
                <c:pt idx="36160">
                  <c:v>0.12890625</c:v>
                </c:pt>
                <c:pt idx="36161">
                  <c:v>197.12890619999999</c:v>
                </c:pt>
                <c:pt idx="36162">
                  <c:v>-112.8710938</c:v>
                </c:pt>
                <c:pt idx="36163">
                  <c:v>55.12890625</c:v>
                </c:pt>
                <c:pt idx="36164">
                  <c:v>53.12890625</c:v>
                </c:pt>
                <c:pt idx="36165">
                  <c:v>51.1875</c:v>
                </c:pt>
                <c:pt idx="36166">
                  <c:v>5.1875</c:v>
                </c:pt>
                <c:pt idx="36167">
                  <c:v>43.1875</c:v>
                </c:pt>
                <c:pt idx="36168">
                  <c:v>-5.8125</c:v>
                </c:pt>
                <c:pt idx="36169">
                  <c:v>107.1875</c:v>
                </c:pt>
                <c:pt idx="36170">
                  <c:v>62.1875</c:v>
                </c:pt>
                <c:pt idx="36171">
                  <c:v>15.1875</c:v>
                </c:pt>
                <c:pt idx="36172">
                  <c:v>-84.8125</c:v>
                </c:pt>
                <c:pt idx="36173">
                  <c:v>35.1875</c:v>
                </c:pt>
                <c:pt idx="36174">
                  <c:v>47.1875</c:v>
                </c:pt>
                <c:pt idx="36175">
                  <c:v>69.1875</c:v>
                </c:pt>
                <c:pt idx="36176">
                  <c:v>88.24609375</c:v>
                </c:pt>
                <c:pt idx="36177">
                  <c:v>31.24609375</c:v>
                </c:pt>
                <c:pt idx="36178">
                  <c:v>18.24609375</c:v>
                </c:pt>
                <c:pt idx="36179">
                  <c:v>51.24609375</c:v>
                </c:pt>
                <c:pt idx="36180">
                  <c:v>-40.75390625</c:v>
                </c:pt>
                <c:pt idx="36181">
                  <c:v>117.9414062</c:v>
                </c:pt>
                <c:pt idx="36182">
                  <c:v>3.94140625</c:v>
                </c:pt>
                <c:pt idx="36183">
                  <c:v>45.94140625</c:v>
                </c:pt>
                <c:pt idx="36184">
                  <c:v>3.94140625</c:v>
                </c:pt>
                <c:pt idx="36185">
                  <c:v>137.94140619999999</c:v>
                </c:pt>
                <c:pt idx="36186">
                  <c:v>-36.05859375</c:v>
                </c:pt>
                <c:pt idx="36187">
                  <c:v>81.94140625</c:v>
                </c:pt>
                <c:pt idx="36188">
                  <c:v>83.94140625</c:v>
                </c:pt>
                <c:pt idx="36189">
                  <c:v>-32.05859375</c:v>
                </c:pt>
                <c:pt idx="36190">
                  <c:v>11.234375</c:v>
                </c:pt>
                <c:pt idx="36191">
                  <c:v>-28.765625</c:v>
                </c:pt>
                <c:pt idx="36192">
                  <c:v>112.234375</c:v>
                </c:pt>
                <c:pt idx="36193">
                  <c:v>42.234375</c:v>
                </c:pt>
                <c:pt idx="36194">
                  <c:v>114.234375</c:v>
                </c:pt>
                <c:pt idx="36195">
                  <c:v>6.234375</c:v>
                </c:pt>
                <c:pt idx="36196">
                  <c:v>128.234375</c:v>
                </c:pt>
                <c:pt idx="36197">
                  <c:v>13.16796875</c:v>
                </c:pt>
                <c:pt idx="36198">
                  <c:v>36.16796875</c:v>
                </c:pt>
                <c:pt idx="36199">
                  <c:v>-10.83203125</c:v>
                </c:pt>
                <c:pt idx="36200">
                  <c:v>38.16796875</c:v>
                </c:pt>
                <c:pt idx="36201">
                  <c:v>54.16796875</c:v>
                </c:pt>
                <c:pt idx="36202">
                  <c:v>-36.83203125</c:v>
                </c:pt>
                <c:pt idx="36203">
                  <c:v>13.16796875</c:v>
                </c:pt>
                <c:pt idx="36204">
                  <c:v>53.16796875</c:v>
                </c:pt>
                <c:pt idx="36205">
                  <c:v>42.16796875</c:v>
                </c:pt>
                <c:pt idx="36206">
                  <c:v>82.16796875</c:v>
                </c:pt>
                <c:pt idx="36207">
                  <c:v>-73.83203125</c:v>
                </c:pt>
                <c:pt idx="36208">
                  <c:v>55.16796875</c:v>
                </c:pt>
                <c:pt idx="36209">
                  <c:v>167.16796880000001</c:v>
                </c:pt>
                <c:pt idx="36210">
                  <c:v>-3.83203125</c:v>
                </c:pt>
                <c:pt idx="36211">
                  <c:v>155.16796880000001</c:v>
                </c:pt>
                <c:pt idx="36212">
                  <c:v>14.12890625</c:v>
                </c:pt>
                <c:pt idx="36213">
                  <c:v>-4.87109375</c:v>
                </c:pt>
                <c:pt idx="36214">
                  <c:v>36.12890625</c:v>
                </c:pt>
                <c:pt idx="36215">
                  <c:v>68.12890625</c:v>
                </c:pt>
                <c:pt idx="36216">
                  <c:v>56.12890625</c:v>
                </c:pt>
                <c:pt idx="36217">
                  <c:v>43.12890625</c:v>
                </c:pt>
                <c:pt idx="36218">
                  <c:v>123.1289062</c:v>
                </c:pt>
                <c:pt idx="36219">
                  <c:v>-48.87109375</c:v>
                </c:pt>
                <c:pt idx="36220">
                  <c:v>34.12890625</c:v>
                </c:pt>
                <c:pt idx="36221">
                  <c:v>62.33984375</c:v>
                </c:pt>
                <c:pt idx="36222">
                  <c:v>116.3398438</c:v>
                </c:pt>
                <c:pt idx="36223">
                  <c:v>40.33984375</c:v>
                </c:pt>
                <c:pt idx="36224">
                  <c:v>79.33984375</c:v>
                </c:pt>
                <c:pt idx="36225">
                  <c:v>72.33984375</c:v>
                </c:pt>
                <c:pt idx="36226">
                  <c:v>-39.66015625</c:v>
                </c:pt>
                <c:pt idx="36227">
                  <c:v>101.3398438</c:v>
                </c:pt>
                <c:pt idx="36228">
                  <c:v>6.12890625</c:v>
                </c:pt>
                <c:pt idx="36229">
                  <c:v>40.12890625</c:v>
                </c:pt>
                <c:pt idx="36230">
                  <c:v>-4.87109375</c:v>
                </c:pt>
                <c:pt idx="36231">
                  <c:v>12.12890625</c:v>
                </c:pt>
                <c:pt idx="36232">
                  <c:v>-14.87109375</c:v>
                </c:pt>
                <c:pt idx="36233">
                  <c:v>59.12890625</c:v>
                </c:pt>
                <c:pt idx="36234">
                  <c:v>44.12890625</c:v>
                </c:pt>
                <c:pt idx="36235">
                  <c:v>91.12890625</c:v>
                </c:pt>
                <c:pt idx="36236">
                  <c:v>-1.87109375</c:v>
                </c:pt>
                <c:pt idx="36237">
                  <c:v>66.1875</c:v>
                </c:pt>
                <c:pt idx="36238">
                  <c:v>16.1875</c:v>
                </c:pt>
                <c:pt idx="36239">
                  <c:v>64.1875</c:v>
                </c:pt>
                <c:pt idx="36240">
                  <c:v>-25.8125</c:v>
                </c:pt>
                <c:pt idx="36241">
                  <c:v>87.1875</c:v>
                </c:pt>
                <c:pt idx="36242">
                  <c:v>102.1875</c:v>
                </c:pt>
                <c:pt idx="36243">
                  <c:v>54.24609375</c:v>
                </c:pt>
                <c:pt idx="36244">
                  <c:v>78.24609375</c:v>
                </c:pt>
                <c:pt idx="36245">
                  <c:v>18.24609375</c:v>
                </c:pt>
                <c:pt idx="36246">
                  <c:v>62.24609375</c:v>
                </c:pt>
                <c:pt idx="36247">
                  <c:v>103.2460938</c:v>
                </c:pt>
                <c:pt idx="36248">
                  <c:v>4.24609375</c:v>
                </c:pt>
                <c:pt idx="36249">
                  <c:v>18.24609375</c:v>
                </c:pt>
                <c:pt idx="36250">
                  <c:v>49.24609375</c:v>
                </c:pt>
                <c:pt idx="36251">
                  <c:v>-20.05859375</c:v>
                </c:pt>
                <c:pt idx="36252">
                  <c:v>39.94140625</c:v>
                </c:pt>
                <c:pt idx="36253">
                  <c:v>-6.05859375</c:v>
                </c:pt>
                <c:pt idx="36254">
                  <c:v>83.94140625</c:v>
                </c:pt>
                <c:pt idx="36255">
                  <c:v>0.94140625</c:v>
                </c:pt>
                <c:pt idx="36256">
                  <c:v>46.94140625</c:v>
                </c:pt>
                <c:pt idx="36257">
                  <c:v>66.94140625</c:v>
                </c:pt>
                <c:pt idx="36258">
                  <c:v>103.9414062</c:v>
                </c:pt>
                <c:pt idx="36259">
                  <c:v>90.94140625</c:v>
                </c:pt>
                <c:pt idx="36260">
                  <c:v>28.94140625</c:v>
                </c:pt>
                <c:pt idx="36261">
                  <c:v>-19.05859375</c:v>
                </c:pt>
                <c:pt idx="36262">
                  <c:v>-49.765625</c:v>
                </c:pt>
                <c:pt idx="36263">
                  <c:v>12.234375</c:v>
                </c:pt>
                <c:pt idx="36264">
                  <c:v>57.234375</c:v>
                </c:pt>
                <c:pt idx="36265">
                  <c:v>58.234375</c:v>
                </c:pt>
                <c:pt idx="36266">
                  <c:v>-43.83203125</c:v>
                </c:pt>
                <c:pt idx="36267">
                  <c:v>-17.83203125</c:v>
                </c:pt>
                <c:pt idx="36268">
                  <c:v>-0.83203125</c:v>
                </c:pt>
                <c:pt idx="36269">
                  <c:v>34.16796875</c:v>
                </c:pt>
                <c:pt idx="36270">
                  <c:v>50.16796875</c:v>
                </c:pt>
                <c:pt idx="36271">
                  <c:v>-11.83203125</c:v>
                </c:pt>
                <c:pt idx="36272">
                  <c:v>-8.87109375</c:v>
                </c:pt>
                <c:pt idx="36273">
                  <c:v>-24.87109375</c:v>
                </c:pt>
                <c:pt idx="36274">
                  <c:v>106.1289062</c:v>
                </c:pt>
                <c:pt idx="36275">
                  <c:v>-58.87109375</c:v>
                </c:pt>
                <c:pt idx="36276">
                  <c:v>127.1289062</c:v>
                </c:pt>
                <c:pt idx="36277">
                  <c:v>-28.87109375</c:v>
                </c:pt>
                <c:pt idx="36278">
                  <c:v>157.12890619999999</c:v>
                </c:pt>
                <c:pt idx="36279">
                  <c:v>84.12890625</c:v>
                </c:pt>
                <c:pt idx="36280">
                  <c:v>77.12890625</c:v>
                </c:pt>
                <c:pt idx="36281">
                  <c:v>17.33984375</c:v>
                </c:pt>
                <c:pt idx="36282">
                  <c:v>71.33984375</c:v>
                </c:pt>
                <c:pt idx="36283">
                  <c:v>4.33984375</c:v>
                </c:pt>
                <c:pt idx="36284">
                  <c:v>-43.66015625</c:v>
                </c:pt>
                <c:pt idx="36285">
                  <c:v>12.33984375</c:v>
                </c:pt>
                <c:pt idx="36286">
                  <c:v>98.33984375</c:v>
                </c:pt>
                <c:pt idx="36287">
                  <c:v>37.33984375</c:v>
                </c:pt>
                <c:pt idx="36288">
                  <c:v>69.33984375</c:v>
                </c:pt>
                <c:pt idx="36289">
                  <c:v>61.33984375</c:v>
                </c:pt>
                <c:pt idx="36290">
                  <c:v>47.33984375</c:v>
                </c:pt>
                <c:pt idx="36291">
                  <c:v>20.33984375</c:v>
                </c:pt>
                <c:pt idx="36292">
                  <c:v>-35.87109375</c:v>
                </c:pt>
                <c:pt idx="36293">
                  <c:v>39.12890625</c:v>
                </c:pt>
                <c:pt idx="36294">
                  <c:v>98.12890625</c:v>
                </c:pt>
                <c:pt idx="36295">
                  <c:v>9.12890625</c:v>
                </c:pt>
                <c:pt idx="36296">
                  <c:v>-12.8125</c:v>
                </c:pt>
                <c:pt idx="36297">
                  <c:v>-38.8125</c:v>
                </c:pt>
                <c:pt idx="36298">
                  <c:v>58.1875</c:v>
                </c:pt>
                <c:pt idx="36299">
                  <c:v>155.1875</c:v>
                </c:pt>
                <c:pt idx="36300">
                  <c:v>115.1875</c:v>
                </c:pt>
                <c:pt idx="36301">
                  <c:v>8.1875</c:v>
                </c:pt>
                <c:pt idx="36302">
                  <c:v>62.1875</c:v>
                </c:pt>
                <c:pt idx="36303">
                  <c:v>74.1875</c:v>
                </c:pt>
                <c:pt idx="36304">
                  <c:v>19.24609375</c:v>
                </c:pt>
                <c:pt idx="36305">
                  <c:v>-55.75390625</c:v>
                </c:pt>
                <c:pt idx="36306">
                  <c:v>71.24609375</c:v>
                </c:pt>
                <c:pt idx="36307">
                  <c:v>77.24609375</c:v>
                </c:pt>
                <c:pt idx="36308">
                  <c:v>58.24609375</c:v>
                </c:pt>
                <c:pt idx="36309">
                  <c:v>27.24609375</c:v>
                </c:pt>
                <c:pt idx="36310">
                  <c:v>89.24609375</c:v>
                </c:pt>
                <c:pt idx="36311">
                  <c:v>22.24609375</c:v>
                </c:pt>
                <c:pt idx="36312">
                  <c:v>119.2460938</c:v>
                </c:pt>
                <c:pt idx="36313">
                  <c:v>76.24609375</c:v>
                </c:pt>
                <c:pt idx="36314">
                  <c:v>84.94140625</c:v>
                </c:pt>
                <c:pt idx="36315">
                  <c:v>35.94140625</c:v>
                </c:pt>
                <c:pt idx="36316">
                  <c:v>75.94140625</c:v>
                </c:pt>
                <c:pt idx="36317">
                  <c:v>65.94140625</c:v>
                </c:pt>
                <c:pt idx="36318">
                  <c:v>29.94140625</c:v>
                </c:pt>
                <c:pt idx="36319">
                  <c:v>87.94140625</c:v>
                </c:pt>
                <c:pt idx="36320">
                  <c:v>18.94140625</c:v>
                </c:pt>
                <c:pt idx="36321">
                  <c:v>-20.05859375</c:v>
                </c:pt>
                <c:pt idx="36322">
                  <c:v>111.9414062</c:v>
                </c:pt>
                <c:pt idx="36323">
                  <c:v>22.94140625</c:v>
                </c:pt>
                <c:pt idx="36324">
                  <c:v>52.234375</c:v>
                </c:pt>
                <c:pt idx="36325">
                  <c:v>76.234375</c:v>
                </c:pt>
                <c:pt idx="36326">
                  <c:v>-65.765625</c:v>
                </c:pt>
                <c:pt idx="36327">
                  <c:v>27.234375</c:v>
                </c:pt>
                <c:pt idx="36328">
                  <c:v>68.234375</c:v>
                </c:pt>
                <c:pt idx="36329">
                  <c:v>32.234375</c:v>
                </c:pt>
                <c:pt idx="36330">
                  <c:v>57.234375</c:v>
                </c:pt>
                <c:pt idx="36331">
                  <c:v>7.234375</c:v>
                </c:pt>
                <c:pt idx="36332">
                  <c:v>35.234375</c:v>
                </c:pt>
                <c:pt idx="36333">
                  <c:v>52.16796875</c:v>
                </c:pt>
                <c:pt idx="36334">
                  <c:v>81.16796875</c:v>
                </c:pt>
                <c:pt idx="36335">
                  <c:v>63.16796875</c:v>
                </c:pt>
                <c:pt idx="36336">
                  <c:v>15.16796875</c:v>
                </c:pt>
                <c:pt idx="36337">
                  <c:v>42.16796875</c:v>
                </c:pt>
                <c:pt idx="36338">
                  <c:v>-28.83203125</c:v>
                </c:pt>
                <c:pt idx="36339">
                  <c:v>113.1679688</c:v>
                </c:pt>
                <c:pt idx="36340">
                  <c:v>80.16796875</c:v>
                </c:pt>
                <c:pt idx="36341">
                  <c:v>45.16796875</c:v>
                </c:pt>
                <c:pt idx="36342">
                  <c:v>-72.83203125</c:v>
                </c:pt>
                <c:pt idx="36343">
                  <c:v>139.16796880000001</c:v>
                </c:pt>
                <c:pt idx="36344">
                  <c:v>72.12890625</c:v>
                </c:pt>
                <c:pt idx="36345">
                  <c:v>6.12890625</c:v>
                </c:pt>
                <c:pt idx="36346">
                  <c:v>86.12890625</c:v>
                </c:pt>
                <c:pt idx="36347">
                  <c:v>42.12890625</c:v>
                </c:pt>
                <c:pt idx="36348">
                  <c:v>35.12890625</c:v>
                </c:pt>
                <c:pt idx="36349">
                  <c:v>85.12890625</c:v>
                </c:pt>
                <c:pt idx="36350">
                  <c:v>21.12890625</c:v>
                </c:pt>
                <c:pt idx="36351">
                  <c:v>114.1289062</c:v>
                </c:pt>
                <c:pt idx="36352">
                  <c:v>195.12890619999999</c:v>
                </c:pt>
                <c:pt idx="36353">
                  <c:v>122.1289062</c:v>
                </c:pt>
                <c:pt idx="36354">
                  <c:v>43.33984375</c:v>
                </c:pt>
                <c:pt idx="36355">
                  <c:v>-11.66015625</c:v>
                </c:pt>
                <c:pt idx="36356">
                  <c:v>29.33984375</c:v>
                </c:pt>
                <c:pt idx="36357">
                  <c:v>31.33984375</c:v>
                </c:pt>
                <c:pt idx="36358">
                  <c:v>0.33984375</c:v>
                </c:pt>
                <c:pt idx="36359">
                  <c:v>-10.66015625</c:v>
                </c:pt>
                <c:pt idx="36360">
                  <c:v>12.12890625</c:v>
                </c:pt>
                <c:pt idx="36361">
                  <c:v>7.12890625</c:v>
                </c:pt>
                <c:pt idx="36362">
                  <c:v>50.12890625</c:v>
                </c:pt>
                <c:pt idx="36363">
                  <c:v>160.12890619999999</c:v>
                </c:pt>
                <c:pt idx="36364">
                  <c:v>34.1875</c:v>
                </c:pt>
                <c:pt idx="36365">
                  <c:v>-29.8125</c:v>
                </c:pt>
                <c:pt idx="36366">
                  <c:v>105.1875</c:v>
                </c:pt>
                <c:pt idx="36367">
                  <c:v>21.1875</c:v>
                </c:pt>
                <c:pt idx="36368">
                  <c:v>39.1875</c:v>
                </c:pt>
                <c:pt idx="36369">
                  <c:v>72.1875</c:v>
                </c:pt>
                <c:pt idx="36370">
                  <c:v>77.1875</c:v>
                </c:pt>
                <c:pt idx="36371">
                  <c:v>0.1875</c:v>
                </c:pt>
                <c:pt idx="36372">
                  <c:v>88.24609375</c:v>
                </c:pt>
                <c:pt idx="36373">
                  <c:v>19.24609375</c:v>
                </c:pt>
                <c:pt idx="36374">
                  <c:v>48.24609375</c:v>
                </c:pt>
                <c:pt idx="36375">
                  <c:v>-18.75390625</c:v>
                </c:pt>
                <c:pt idx="36376">
                  <c:v>110.2460938</c:v>
                </c:pt>
                <c:pt idx="36377">
                  <c:v>134.24609380000001</c:v>
                </c:pt>
                <c:pt idx="36378">
                  <c:v>123.2460938</c:v>
                </c:pt>
                <c:pt idx="36379">
                  <c:v>61.94140625</c:v>
                </c:pt>
                <c:pt idx="36380">
                  <c:v>8.94140625</c:v>
                </c:pt>
                <c:pt idx="36381">
                  <c:v>-12.05859375</c:v>
                </c:pt>
                <c:pt idx="36382">
                  <c:v>107.9414062</c:v>
                </c:pt>
                <c:pt idx="36383">
                  <c:v>46.94140625</c:v>
                </c:pt>
                <c:pt idx="36384">
                  <c:v>51.94140625</c:v>
                </c:pt>
                <c:pt idx="36385">
                  <c:v>89.94140625</c:v>
                </c:pt>
                <c:pt idx="36386">
                  <c:v>96.94140625</c:v>
                </c:pt>
                <c:pt idx="36387">
                  <c:v>14.94140625</c:v>
                </c:pt>
                <c:pt idx="36388">
                  <c:v>107.234375</c:v>
                </c:pt>
                <c:pt idx="36389">
                  <c:v>8.234375</c:v>
                </c:pt>
                <c:pt idx="36390">
                  <c:v>-9.765625</c:v>
                </c:pt>
                <c:pt idx="36391">
                  <c:v>186.234375</c:v>
                </c:pt>
                <c:pt idx="36392">
                  <c:v>149.234375</c:v>
                </c:pt>
                <c:pt idx="36393">
                  <c:v>93.234375</c:v>
                </c:pt>
                <c:pt idx="36394">
                  <c:v>28.234375</c:v>
                </c:pt>
                <c:pt idx="36395">
                  <c:v>58.234375</c:v>
                </c:pt>
                <c:pt idx="36396">
                  <c:v>42.234375</c:v>
                </c:pt>
                <c:pt idx="36397">
                  <c:v>-2.765625</c:v>
                </c:pt>
                <c:pt idx="36398">
                  <c:v>12.234375</c:v>
                </c:pt>
                <c:pt idx="36399">
                  <c:v>29.234375</c:v>
                </c:pt>
                <c:pt idx="36400">
                  <c:v>34.234375</c:v>
                </c:pt>
                <c:pt idx="36401">
                  <c:v>107.1679688</c:v>
                </c:pt>
                <c:pt idx="36402">
                  <c:v>40.16796875</c:v>
                </c:pt>
                <c:pt idx="36403">
                  <c:v>13.16796875</c:v>
                </c:pt>
                <c:pt idx="36404">
                  <c:v>33.16796875</c:v>
                </c:pt>
                <c:pt idx="36405">
                  <c:v>-2.83203125</c:v>
                </c:pt>
                <c:pt idx="36406">
                  <c:v>113.1679688</c:v>
                </c:pt>
                <c:pt idx="36407">
                  <c:v>32.12890625</c:v>
                </c:pt>
                <c:pt idx="36408">
                  <c:v>-41.87109375</c:v>
                </c:pt>
                <c:pt idx="36409">
                  <c:v>67.12890625</c:v>
                </c:pt>
                <c:pt idx="36410">
                  <c:v>25.12890625</c:v>
                </c:pt>
                <c:pt idx="36411">
                  <c:v>165.12890619999999</c:v>
                </c:pt>
                <c:pt idx="36412">
                  <c:v>80.12890625</c:v>
                </c:pt>
                <c:pt idx="36413">
                  <c:v>9.12890625</c:v>
                </c:pt>
                <c:pt idx="36414">
                  <c:v>77.12890625</c:v>
                </c:pt>
                <c:pt idx="36415">
                  <c:v>71.12890625</c:v>
                </c:pt>
                <c:pt idx="36416">
                  <c:v>53.33984375</c:v>
                </c:pt>
                <c:pt idx="36417">
                  <c:v>-3.66015625</c:v>
                </c:pt>
                <c:pt idx="36418">
                  <c:v>-35.66015625</c:v>
                </c:pt>
                <c:pt idx="36419">
                  <c:v>95.33984375</c:v>
                </c:pt>
                <c:pt idx="36420">
                  <c:v>35.33984375</c:v>
                </c:pt>
                <c:pt idx="36421">
                  <c:v>44.33984375</c:v>
                </c:pt>
                <c:pt idx="36422">
                  <c:v>-30.66015625</c:v>
                </c:pt>
                <c:pt idx="36423">
                  <c:v>107.3398438</c:v>
                </c:pt>
                <c:pt idx="36424">
                  <c:v>27.33984375</c:v>
                </c:pt>
                <c:pt idx="36425">
                  <c:v>-13.66015625</c:v>
                </c:pt>
                <c:pt idx="36426">
                  <c:v>78.33984375</c:v>
                </c:pt>
                <c:pt idx="36427">
                  <c:v>-7.66015625</c:v>
                </c:pt>
                <c:pt idx="36428">
                  <c:v>56.12890625</c:v>
                </c:pt>
                <c:pt idx="36429">
                  <c:v>89.12890625</c:v>
                </c:pt>
                <c:pt idx="36430">
                  <c:v>-3.87109375</c:v>
                </c:pt>
                <c:pt idx="36431">
                  <c:v>65.12890625</c:v>
                </c:pt>
                <c:pt idx="36432">
                  <c:v>35.12890625</c:v>
                </c:pt>
                <c:pt idx="36433">
                  <c:v>104.1875</c:v>
                </c:pt>
                <c:pt idx="36434">
                  <c:v>22.1875</c:v>
                </c:pt>
                <c:pt idx="36435">
                  <c:v>36.1875</c:v>
                </c:pt>
                <c:pt idx="36436">
                  <c:v>27.1875</c:v>
                </c:pt>
                <c:pt idx="36437">
                  <c:v>28.1875</c:v>
                </c:pt>
                <c:pt idx="36438">
                  <c:v>81.1875</c:v>
                </c:pt>
                <c:pt idx="36439">
                  <c:v>-39.8125</c:v>
                </c:pt>
                <c:pt idx="36440">
                  <c:v>188.1875</c:v>
                </c:pt>
                <c:pt idx="36441">
                  <c:v>1.1875</c:v>
                </c:pt>
                <c:pt idx="36442">
                  <c:v>17.24609375</c:v>
                </c:pt>
                <c:pt idx="36443">
                  <c:v>26.24609375</c:v>
                </c:pt>
                <c:pt idx="36444">
                  <c:v>15.24609375</c:v>
                </c:pt>
                <c:pt idx="36445">
                  <c:v>36.24609375</c:v>
                </c:pt>
                <c:pt idx="36446">
                  <c:v>67.24609375</c:v>
                </c:pt>
                <c:pt idx="36447">
                  <c:v>-13.75390625</c:v>
                </c:pt>
                <c:pt idx="36448">
                  <c:v>-53.75390625</c:v>
                </c:pt>
                <c:pt idx="36449">
                  <c:v>184.24609380000001</c:v>
                </c:pt>
                <c:pt idx="36450">
                  <c:v>-0.75390625</c:v>
                </c:pt>
                <c:pt idx="36451">
                  <c:v>-68.05859375</c:v>
                </c:pt>
                <c:pt idx="36452">
                  <c:v>26.94140625</c:v>
                </c:pt>
                <c:pt idx="36453">
                  <c:v>6.94140625</c:v>
                </c:pt>
                <c:pt idx="36454">
                  <c:v>-39.05859375</c:v>
                </c:pt>
                <c:pt idx="36455">
                  <c:v>40.94140625</c:v>
                </c:pt>
                <c:pt idx="36456">
                  <c:v>119.9414062</c:v>
                </c:pt>
                <c:pt idx="36457">
                  <c:v>0.94140625</c:v>
                </c:pt>
                <c:pt idx="36458">
                  <c:v>115.9414062</c:v>
                </c:pt>
                <c:pt idx="36459">
                  <c:v>129.94140619999999</c:v>
                </c:pt>
                <c:pt idx="36460">
                  <c:v>-5.859375E-2</c:v>
                </c:pt>
                <c:pt idx="36461">
                  <c:v>123.9414062</c:v>
                </c:pt>
                <c:pt idx="36462">
                  <c:v>153.94140619999999</c:v>
                </c:pt>
                <c:pt idx="36463">
                  <c:v>-5.859375E-2</c:v>
                </c:pt>
                <c:pt idx="36464">
                  <c:v>1.234375</c:v>
                </c:pt>
                <c:pt idx="36465">
                  <c:v>92.234375</c:v>
                </c:pt>
                <c:pt idx="36466">
                  <c:v>33.234375</c:v>
                </c:pt>
                <c:pt idx="36467">
                  <c:v>98.234375</c:v>
                </c:pt>
                <c:pt idx="36468">
                  <c:v>-15.765625</c:v>
                </c:pt>
                <c:pt idx="36469">
                  <c:v>39.234375</c:v>
                </c:pt>
                <c:pt idx="36470">
                  <c:v>68.16796875</c:v>
                </c:pt>
                <c:pt idx="36471">
                  <c:v>104.1679688</c:v>
                </c:pt>
                <c:pt idx="36472">
                  <c:v>165.16796880000001</c:v>
                </c:pt>
                <c:pt idx="36473">
                  <c:v>110.1679688</c:v>
                </c:pt>
                <c:pt idx="36474">
                  <c:v>19.16796875</c:v>
                </c:pt>
                <c:pt idx="36475">
                  <c:v>27.16796875</c:v>
                </c:pt>
                <c:pt idx="36476">
                  <c:v>39.12890625</c:v>
                </c:pt>
                <c:pt idx="36477">
                  <c:v>-22.87109375</c:v>
                </c:pt>
                <c:pt idx="36478">
                  <c:v>73.12890625</c:v>
                </c:pt>
                <c:pt idx="36479">
                  <c:v>107.1289062</c:v>
                </c:pt>
                <c:pt idx="36480">
                  <c:v>-2.87109375</c:v>
                </c:pt>
                <c:pt idx="36481">
                  <c:v>-48.66015625</c:v>
                </c:pt>
                <c:pt idx="36482">
                  <c:v>-34.66015625</c:v>
                </c:pt>
                <c:pt idx="36483">
                  <c:v>49.33984375</c:v>
                </c:pt>
                <c:pt idx="36484">
                  <c:v>110.3398438</c:v>
                </c:pt>
                <c:pt idx="36485">
                  <c:v>-41.66015625</c:v>
                </c:pt>
                <c:pt idx="36486">
                  <c:v>32.33984375</c:v>
                </c:pt>
                <c:pt idx="36487">
                  <c:v>-1.66015625</c:v>
                </c:pt>
                <c:pt idx="36488">
                  <c:v>92.33984375</c:v>
                </c:pt>
                <c:pt idx="36489">
                  <c:v>226.33984380000001</c:v>
                </c:pt>
                <c:pt idx="36490">
                  <c:v>-3.66015625</c:v>
                </c:pt>
                <c:pt idx="36491">
                  <c:v>9.33984375</c:v>
                </c:pt>
                <c:pt idx="36492">
                  <c:v>52.12890625</c:v>
                </c:pt>
                <c:pt idx="36493">
                  <c:v>88.12890625</c:v>
                </c:pt>
                <c:pt idx="36494">
                  <c:v>7.12890625</c:v>
                </c:pt>
                <c:pt idx="36495">
                  <c:v>-37.87109375</c:v>
                </c:pt>
                <c:pt idx="36496">
                  <c:v>57.12890625</c:v>
                </c:pt>
                <c:pt idx="36497">
                  <c:v>18.1875</c:v>
                </c:pt>
                <c:pt idx="36498">
                  <c:v>77.1875</c:v>
                </c:pt>
                <c:pt idx="36499">
                  <c:v>62.1875</c:v>
                </c:pt>
                <c:pt idx="36500">
                  <c:v>7.1875</c:v>
                </c:pt>
                <c:pt idx="36501">
                  <c:v>-53.8125</c:v>
                </c:pt>
                <c:pt idx="36502">
                  <c:v>41.1875</c:v>
                </c:pt>
                <c:pt idx="36503">
                  <c:v>71.1875</c:v>
                </c:pt>
                <c:pt idx="36504">
                  <c:v>66.1875</c:v>
                </c:pt>
                <c:pt idx="36505">
                  <c:v>67.1875</c:v>
                </c:pt>
                <c:pt idx="36506">
                  <c:v>71.24609375</c:v>
                </c:pt>
                <c:pt idx="36507">
                  <c:v>176.24609380000001</c:v>
                </c:pt>
                <c:pt idx="36508">
                  <c:v>-7.75390625</c:v>
                </c:pt>
                <c:pt idx="36509">
                  <c:v>110.2460938</c:v>
                </c:pt>
                <c:pt idx="36510">
                  <c:v>71.94140625</c:v>
                </c:pt>
                <c:pt idx="36511">
                  <c:v>-39.05859375</c:v>
                </c:pt>
                <c:pt idx="36512">
                  <c:v>84.94140625</c:v>
                </c:pt>
                <c:pt idx="36513">
                  <c:v>42.94140625</c:v>
                </c:pt>
                <c:pt idx="36514">
                  <c:v>101.234375</c:v>
                </c:pt>
                <c:pt idx="36515">
                  <c:v>-48.765625</c:v>
                </c:pt>
                <c:pt idx="36516">
                  <c:v>29.234375</c:v>
                </c:pt>
                <c:pt idx="36517">
                  <c:v>3.234375</c:v>
                </c:pt>
                <c:pt idx="36518">
                  <c:v>99.234375</c:v>
                </c:pt>
                <c:pt idx="36519">
                  <c:v>58.234375</c:v>
                </c:pt>
                <c:pt idx="36520">
                  <c:v>65.16796875</c:v>
                </c:pt>
                <c:pt idx="36521">
                  <c:v>39.16796875</c:v>
                </c:pt>
                <c:pt idx="36522">
                  <c:v>64.16796875</c:v>
                </c:pt>
                <c:pt idx="36523">
                  <c:v>53.16796875</c:v>
                </c:pt>
                <c:pt idx="36524">
                  <c:v>62.12890625</c:v>
                </c:pt>
                <c:pt idx="36525">
                  <c:v>1.12890625</c:v>
                </c:pt>
                <c:pt idx="36526">
                  <c:v>-9.87109375</c:v>
                </c:pt>
                <c:pt idx="36527">
                  <c:v>79.12890625</c:v>
                </c:pt>
                <c:pt idx="36528">
                  <c:v>8.12890625</c:v>
                </c:pt>
                <c:pt idx="36529">
                  <c:v>68.12890625</c:v>
                </c:pt>
                <c:pt idx="36530">
                  <c:v>40.12890625</c:v>
                </c:pt>
                <c:pt idx="36531">
                  <c:v>130.12890619999999</c:v>
                </c:pt>
                <c:pt idx="36532">
                  <c:v>-10.87109375</c:v>
                </c:pt>
                <c:pt idx="36533">
                  <c:v>204.12890619999999</c:v>
                </c:pt>
                <c:pt idx="36534">
                  <c:v>68.33984375</c:v>
                </c:pt>
                <c:pt idx="36535">
                  <c:v>19.33984375</c:v>
                </c:pt>
                <c:pt idx="36536">
                  <c:v>33.33984375</c:v>
                </c:pt>
                <c:pt idx="36537">
                  <c:v>-3.87109375</c:v>
                </c:pt>
                <c:pt idx="36538">
                  <c:v>60.12890625</c:v>
                </c:pt>
                <c:pt idx="36539">
                  <c:v>126.1289062</c:v>
                </c:pt>
                <c:pt idx="36540">
                  <c:v>38.12890625</c:v>
                </c:pt>
                <c:pt idx="36541">
                  <c:v>48.12890625</c:v>
                </c:pt>
                <c:pt idx="36542">
                  <c:v>44.1875</c:v>
                </c:pt>
                <c:pt idx="36543">
                  <c:v>22.1875</c:v>
                </c:pt>
                <c:pt idx="36544">
                  <c:v>60.1875</c:v>
                </c:pt>
                <c:pt idx="36545">
                  <c:v>48.1875</c:v>
                </c:pt>
                <c:pt idx="36546">
                  <c:v>78.1875</c:v>
                </c:pt>
                <c:pt idx="36547">
                  <c:v>61.1875</c:v>
                </c:pt>
                <c:pt idx="36548">
                  <c:v>66.24609375</c:v>
                </c:pt>
                <c:pt idx="36549">
                  <c:v>92.24609375</c:v>
                </c:pt>
                <c:pt idx="36550">
                  <c:v>130.24609380000001</c:v>
                </c:pt>
                <c:pt idx="36551">
                  <c:v>-58.75390625</c:v>
                </c:pt>
                <c:pt idx="36552">
                  <c:v>49.24609375</c:v>
                </c:pt>
                <c:pt idx="36553">
                  <c:v>79.94140625</c:v>
                </c:pt>
                <c:pt idx="36554">
                  <c:v>16.94140625</c:v>
                </c:pt>
                <c:pt idx="36555">
                  <c:v>50.94140625</c:v>
                </c:pt>
                <c:pt idx="36556">
                  <c:v>15.94140625</c:v>
                </c:pt>
                <c:pt idx="36557">
                  <c:v>67.94140625</c:v>
                </c:pt>
                <c:pt idx="36558">
                  <c:v>124.9414062</c:v>
                </c:pt>
                <c:pt idx="36559">
                  <c:v>43.94140625</c:v>
                </c:pt>
                <c:pt idx="36560">
                  <c:v>34.94140625</c:v>
                </c:pt>
                <c:pt idx="36561">
                  <c:v>108.9414062</c:v>
                </c:pt>
                <c:pt idx="36562">
                  <c:v>-17.05859375</c:v>
                </c:pt>
                <c:pt idx="36563">
                  <c:v>71.94140625</c:v>
                </c:pt>
                <c:pt idx="36564">
                  <c:v>36.94140625</c:v>
                </c:pt>
                <c:pt idx="36565">
                  <c:v>-8.05859375</c:v>
                </c:pt>
                <c:pt idx="36566">
                  <c:v>48.234375</c:v>
                </c:pt>
                <c:pt idx="36567">
                  <c:v>83.234375</c:v>
                </c:pt>
                <c:pt idx="36568">
                  <c:v>17.234375</c:v>
                </c:pt>
                <c:pt idx="36569">
                  <c:v>122.234375</c:v>
                </c:pt>
                <c:pt idx="36570">
                  <c:v>29.234375</c:v>
                </c:pt>
                <c:pt idx="36571">
                  <c:v>-16.765625</c:v>
                </c:pt>
                <c:pt idx="36572">
                  <c:v>16.234375</c:v>
                </c:pt>
                <c:pt idx="36573">
                  <c:v>58.234375</c:v>
                </c:pt>
                <c:pt idx="36574">
                  <c:v>25.16796875</c:v>
                </c:pt>
                <c:pt idx="36575">
                  <c:v>48.16796875</c:v>
                </c:pt>
                <c:pt idx="36576">
                  <c:v>29.16796875</c:v>
                </c:pt>
                <c:pt idx="36577">
                  <c:v>118.1289062</c:v>
                </c:pt>
                <c:pt idx="36578">
                  <c:v>4.12890625</c:v>
                </c:pt>
                <c:pt idx="36579">
                  <c:v>-60.87109375</c:v>
                </c:pt>
                <c:pt idx="36580">
                  <c:v>21.12890625</c:v>
                </c:pt>
                <c:pt idx="36581">
                  <c:v>85.12890625</c:v>
                </c:pt>
                <c:pt idx="36582">
                  <c:v>-33.87109375</c:v>
                </c:pt>
                <c:pt idx="36583">
                  <c:v>105.3398438</c:v>
                </c:pt>
                <c:pt idx="36584">
                  <c:v>76.33984375</c:v>
                </c:pt>
                <c:pt idx="36585">
                  <c:v>62.33984375</c:v>
                </c:pt>
                <c:pt idx="36586">
                  <c:v>149.33984380000001</c:v>
                </c:pt>
                <c:pt idx="36587">
                  <c:v>116.3398438</c:v>
                </c:pt>
                <c:pt idx="36588">
                  <c:v>62.33984375</c:v>
                </c:pt>
                <c:pt idx="36589">
                  <c:v>33.33984375</c:v>
                </c:pt>
                <c:pt idx="36590">
                  <c:v>136.33984380000001</c:v>
                </c:pt>
                <c:pt idx="36591">
                  <c:v>-68.66015625</c:v>
                </c:pt>
                <c:pt idx="36592">
                  <c:v>107.1289062</c:v>
                </c:pt>
                <c:pt idx="36593">
                  <c:v>28.12890625</c:v>
                </c:pt>
                <c:pt idx="36594">
                  <c:v>13.12890625</c:v>
                </c:pt>
                <c:pt idx="36595">
                  <c:v>27.12890625</c:v>
                </c:pt>
                <c:pt idx="36596">
                  <c:v>200.12890619999999</c:v>
                </c:pt>
                <c:pt idx="36597">
                  <c:v>90.12890625</c:v>
                </c:pt>
                <c:pt idx="36598">
                  <c:v>11.12890625</c:v>
                </c:pt>
                <c:pt idx="36599">
                  <c:v>50.12890625</c:v>
                </c:pt>
                <c:pt idx="36600">
                  <c:v>117.1289062</c:v>
                </c:pt>
                <c:pt idx="36601">
                  <c:v>16.12890625</c:v>
                </c:pt>
                <c:pt idx="36602">
                  <c:v>83.1875</c:v>
                </c:pt>
                <c:pt idx="36603">
                  <c:v>-2.8125</c:v>
                </c:pt>
                <c:pt idx="36604">
                  <c:v>97.1875</c:v>
                </c:pt>
                <c:pt idx="36605">
                  <c:v>140.1875</c:v>
                </c:pt>
                <c:pt idx="36606">
                  <c:v>-22.75390625</c:v>
                </c:pt>
                <c:pt idx="36607">
                  <c:v>49.24609375</c:v>
                </c:pt>
                <c:pt idx="36608">
                  <c:v>36.24609375</c:v>
                </c:pt>
                <c:pt idx="36609">
                  <c:v>38.24609375</c:v>
                </c:pt>
                <c:pt idx="36610">
                  <c:v>84.24609375</c:v>
                </c:pt>
                <c:pt idx="36611">
                  <c:v>114.2460938</c:v>
                </c:pt>
                <c:pt idx="36612">
                  <c:v>43.24609375</c:v>
                </c:pt>
                <c:pt idx="36613">
                  <c:v>49.24609375</c:v>
                </c:pt>
                <c:pt idx="36614">
                  <c:v>27.24609375</c:v>
                </c:pt>
                <c:pt idx="36615">
                  <c:v>38.94140625</c:v>
                </c:pt>
                <c:pt idx="36616">
                  <c:v>-9.05859375</c:v>
                </c:pt>
                <c:pt idx="36617">
                  <c:v>56.94140625</c:v>
                </c:pt>
                <c:pt idx="36618">
                  <c:v>-51.05859375</c:v>
                </c:pt>
                <c:pt idx="36619">
                  <c:v>-27.05859375</c:v>
                </c:pt>
                <c:pt idx="36620">
                  <c:v>95.94140625</c:v>
                </c:pt>
                <c:pt idx="36621">
                  <c:v>-25.05859375</c:v>
                </c:pt>
                <c:pt idx="36622">
                  <c:v>125.9414062</c:v>
                </c:pt>
                <c:pt idx="36623">
                  <c:v>13.94140625</c:v>
                </c:pt>
                <c:pt idx="36624">
                  <c:v>-5.859375E-2</c:v>
                </c:pt>
                <c:pt idx="36625">
                  <c:v>13.94140625</c:v>
                </c:pt>
                <c:pt idx="36626">
                  <c:v>-9.05859375</c:v>
                </c:pt>
                <c:pt idx="36627">
                  <c:v>42.234375</c:v>
                </c:pt>
                <c:pt idx="36628">
                  <c:v>21.234375</c:v>
                </c:pt>
                <c:pt idx="36629">
                  <c:v>-8.765625</c:v>
                </c:pt>
                <c:pt idx="36630">
                  <c:v>143.234375</c:v>
                </c:pt>
                <c:pt idx="36631">
                  <c:v>90.234375</c:v>
                </c:pt>
                <c:pt idx="36632">
                  <c:v>51.234375</c:v>
                </c:pt>
                <c:pt idx="36633">
                  <c:v>84.234375</c:v>
                </c:pt>
                <c:pt idx="36634">
                  <c:v>16.234375</c:v>
                </c:pt>
                <c:pt idx="36635">
                  <c:v>14.16796875</c:v>
                </c:pt>
                <c:pt idx="36636">
                  <c:v>69.16796875</c:v>
                </c:pt>
                <c:pt idx="36637">
                  <c:v>44.16796875</c:v>
                </c:pt>
                <c:pt idx="36638">
                  <c:v>7.16796875</c:v>
                </c:pt>
                <c:pt idx="36639">
                  <c:v>57.16796875</c:v>
                </c:pt>
                <c:pt idx="36640">
                  <c:v>94.16796875</c:v>
                </c:pt>
                <c:pt idx="36641">
                  <c:v>6.16796875</c:v>
                </c:pt>
                <c:pt idx="36642">
                  <c:v>26.16796875</c:v>
                </c:pt>
                <c:pt idx="36643">
                  <c:v>92.16796875</c:v>
                </c:pt>
                <c:pt idx="36644">
                  <c:v>31.16796875</c:v>
                </c:pt>
                <c:pt idx="36645">
                  <c:v>11.12890625</c:v>
                </c:pt>
                <c:pt idx="36646">
                  <c:v>16.12890625</c:v>
                </c:pt>
                <c:pt idx="36647">
                  <c:v>94.12890625</c:v>
                </c:pt>
                <c:pt idx="36648">
                  <c:v>18.12890625</c:v>
                </c:pt>
                <c:pt idx="36649">
                  <c:v>86.12890625</c:v>
                </c:pt>
                <c:pt idx="36650">
                  <c:v>103.1289062</c:v>
                </c:pt>
                <c:pt idx="36651">
                  <c:v>42.33984375</c:v>
                </c:pt>
                <c:pt idx="36652">
                  <c:v>0.33984375</c:v>
                </c:pt>
                <c:pt idx="36653">
                  <c:v>124.3398438</c:v>
                </c:pt>
                <c:pt idx="36654">
                  <c:v>-6.66015625</c:v>
                </c:pt>
                <c:pt idx="36655">
                  <c:v>64.33984375</c:v>
                </c:pt>
                <c:pt idx="36656">
                  <c:v>86.12890625</c:v>
                </c:pt>
                <c:pt idx="36657">
                  <c:v>40.12890625</c:v>
                </c:pt>
                <c:pt idx="36658">
                  <c:v>79.12890625</c:v>
                </c:pt>
                <c:pt idx="36659">
                  <c:v>-17.87109375</c:v>
                </c:pt>
                <c:pt idx="36660">
                  <c:v>67.12890625</c:v>
                </c:pt>
                <c:pt idx="36661">
                  <c:v>-3.87109375</c:v>
                </c:pt>
                <c:pt idx="36662">
                  <c:v>61.1875</c:v>
                </c:pt>
                <c:pt idx="36663">
                  <c:v>-24.8125</c:v>
                </c:pt>
                <c:pt idx="36664">
                  <c:v>146.1875</c:v>
                </c:pt>
                <c:pt idx="36665">
                  <c:v>92.1875</c:v>
                </c:pt>
                <c:pt idx="36666">
                  <c:v>2.1875</c:v>
                </c:pt>
                <c:pt idx="36667">
                  <c:v>77.1875</c:v>
                </c:pt>
                <c:pt idx="36668">
                  <c:v>20.1875</c:v>
                </c:pt>
                <c:pt idx="36669">
                  <c:v>-12.8125</c:v>
                </c:pt>
                <c:pt idx="36670">
                  <c:v>-15.8125</c:v>
                </c:pt>
                <c:pt idx="36671">
                  <c:v>15.24609375</c:v>
                </c:pt>
                <c:pt idx="36672">
                  <c:v>41.24609375</c:v>
                </c:pt>
                <c:pt idx="36673">
                  <c:v>50.24609375</c:v>
                </c:pt>
                <c:pt idx="36674">
                  <c:v>49.24609375</c:v>
                </c:pt>
                <c:pt idx="36675">
                  <c:v>15.24609375</c:v>
                </c:pt>
                <c:pt idx="36676">
                  <c:v>41.24609375</c:v>
                </c:pt>
                <c:pt idx="36677">
                  <c:v>23.24609375</c:v>
                </c:pt>
                <c:pt idx="36678">
                  <c:v>30.24609375</c:v>
                </c:pt>
                <c:pt idx="36679">
                  <c:v>80.94140625</c:v>
                </c:pt>
                <c:pt idx="36680">
                  <c:v>12.94140625</c:v>
                </c:pt>
                <c:pt idx="36681">
                  <c:v>109.9414062</c:v>
                </c:pt>
                <c:pt idx="36682">
                  <c:v>40.94140625</c:v>
                </c:pt>
                <c:pt idx="36683">
                  <c:v>1.94140625</c:v>
                </c:pt>
                <c:pt idx="36684">
                  <c:v>-18.05859375</c:v>
                </c:pt>
                <c:pt idx="36685">
                  <c:v>125.9414062</c:v>
                </c:pt>
                <c:pt idx="36686">
                  <c:v>40.94140625</c:v>
                </c:pt>
                <c:pt idx="36687">
                  <c:v>36.234375</c:v>
                </c:pt>
                <c:pt idx="36688">
                  <c:v>-3.765625</c:v>
                </c:pt>
                <c:pt idx="36689">
                  <c:v>57.234375</c:v>
                </c:pt>
                <c:pt idx="36690">
                  <c:v>172.234375</c:v>
                </c:pt>
                <c:pt idx="36691">
                  <c:v>100.1679688</c:v>
                </c:pt>
                <c:pt idx="36692">
                  <c:v>125.1679688</c:v>
                </c:pt>
                <c:pt idx="36693">
                  <c:v>86.16796875</c:v>
                </c:pt>
                <c:pt idx="36694">
                  <c:v>86.16796875</c:v>
                </c:pt>
                <c:pt idx="36695">
                  <c:v>104.1679688</c:v>
                </c:pt>
                <c:pt idx="36696">
                  <c:v>47.16796875</c:v>
                </c:pt>
                <c:pt idx="36697">
                  <c:v>41.16796875</c:v>
                </c:pt>
                <c:pt idx="36698">
                  <c:v>-41.83203125</c:v>
                </c:pt>
                <c:pt idx="36699">
                  <c:v>-26.83203125</c:v>
                </c:pt>
                <c:pt idx="36700">
                  <c:v>21.16796875</c:v>
                </c:pt>
                <c:pt idx="36701">
                  <c:v>60.12890625</c:v>
                </c:pt>
                <c:pt idx="36702">
                  <c:v>173.12890619999999</c:v>
                </c:pt>
                <c:pt idx="36703">
                  <c:v>-3.87109375</c:v>
                </c:pt>
                <c:pt idx="36704">
                  <c:v>-73.87109375</c:v>
                </c:pt>
                <c:pt idx="36705">
                  <c:v>70.12890625</c:v>
                </c:pt>
                <c:pt idx="36706">
                  <c:v>-11.87109375</c:v>
                </c:pt>
                <c:pt idx="36707">
                  <c:v>97.12890625</c:v>
                </c:pt>
                <c:pt idx="36708">
                  <c:v>125.3398438</c:v>
                </c:pt>
                <c:pt idx="36709">
                  <c:v>-56.66015625</c:v>
                </c:pt>
                <c:pt idx="36710">
                  <c:v>-12.66015625</c:v>
                </c:pt>
                <c:pt idx="36711">
                  <c:v>35.33984375</c:v>
                </c:pt>
                <c:pt idx="36712">
                  <c:v>56.12890625</c:v>
                </c:pt>
                <c:pt idx="36713">
                  <c:v>40.12890625</c:v>
                </c:pt>
                <c:pt idx="36714">
                  <c:v>85.12890625</c:v>
                </c:pt>
                <c:pt idx="36715">
                  <c:v>140.12890619999999</c:v>
                </c:pt>
                <c:pt idx="36716">
                  <c:v>-12.8125</c:v>
                </c:pt>
                <c:pt idx="36717">
                  <c:v>70.1875</c:v>
                </c:pt>
                <c:pt idx="36718">
                  <c:v>23.1875</c:v>
                </c:pt>
                <c:pt idx="36719">
                  <c:v>16.1875</c:v>
                </c:pt>
                <c:pt idx="36720">
                  <c:v>122.1875</c:v>
                </c:pt>
                <c:pt idx="36721">
                  <c:v>-31.8125</c:v>
                </c:pt>
                <c:pt idx="36722">
                  <c:v>-65.8125</c:v>
                </c:pt>
                <c:pt idx="36723">
                  <c:v>-36.8125</c:v>
                </c:pt>
                <c:pt idx="36724">
                  <c:v>-80.75390625</c:v>
                </c:pt>
                <c:pt idx="36725">
                  <c:v>-64.75390625</c:v>
                </c:pt>
                <c:pt idx="36726">
                  <c:v>44.24609375</c:v>
                </c:pt>
                <c:pt idx="36727">
                  <c:v>100.2460938</c:v>
                </c:pt>
                <c:pt idx="36728">
                  <c:v>89.24609375</c:v>
                </c:pt>
                <c:pt idx="36729">
                  <c:v>10.24609375</c:v>
                </c:pt>
                <c:pt idx="36730">
                  <c:v>15.24609375</c:v>
                </c:pt>
                <c:pt idx="36731">
                  <c:v>-6.05859375</c:v>
                </c:pt>
                <c:pt idx="36732">
                  <c:v>75.94140625</c:v>
                </c:pt>
                <c:pt idx="36733">
                  <c:v>96.94140625</c:v>
                </c:pt>
                <c:pt idx="36734">
                  <c:v>36.94140625</c:v>
                </c:pt>
                <c:pt idx="36735">
                  <c:v>-13.765625</c:v>
                </c:pt>
                <c:pt idx="36736">
                  <c:v>85.234375</c:v>
                </c:pt>
                <c:pt idx="36737">
                  <c:v>20.234375</c:v>
                </c:pt>
                <c:pt idx="36738">
                  <c:v>83.234375</c:v>
                </c:pt>
                <c:pt idx="36739">
                  <c:v>44.234375</c:v>
                </c:pt>
                <c:pt idx="36740">
                  <c:v>92.234375</c:v>
                </c:pt>
                <c:pt idx="36741">
                  <c:v>-10.765625</c:v>
                </c:pt>
                <c:pt idx="36742">
                  <c:v>45.234375</c:v>
                </c:pt>
                <c:pt idx="36743">
                  <c:v>127.234375</c:v>
                </c:pt>
                <c:pt idx="36744">
                  <c:v>32.234375</c:v>
                </c:pt>
                <c:pt idx="36745">
                  <c:v>135.16796880000001</c:v>
                </c:pt>
                <c:pt idx="36746">
                  <c:v>-27.83203125</c:v>
                </c:pt>
                <c:pt idx="36747">
                  <c:v>11.16796875</c:v>
                </c:pt>
                <c:pt idx="36748">
                  <c:v>71.16796875</c:v>
                </c:pt>
                <c:pt idx="36749">
                  <c:v>138.16796880000001</c:v>
                </c:pt>
                <c:pt idx="36750">
                  <c:v>-3.83203125</c:v>
                </c:pt>
                <c:pt idx="36751">
                  <c:v>98.16796875</c:v>
                </c:pt>
                <c:pt idx="36752">
                  <c:v>-14.83203125</c:v>
                </c:pt>
                <c:pt idx="36753">
                  <c:v>-53.83203125</c:v>
                </c:pt>
                <c:pt idx="36754">
                  <c:v>-49.87109375</c:v>
                </c:pt>
                <c:pt idx="36755">
                  <c:v>8.12890625</c:v>
                </c:pt>
                <c:pt idx="36756">
                  <c:v>62.12890625</c:v>
                </c:pt>
                <c:pt idx="36757">
                  <c:v>48.12890625</c:v>
                </c:pt>
                <c:pt idx="36758">
                  <c:v>71.12890625</c:v>
                </c:pt>
                <c:pt idx="36759">
                  <c:v>-8.87109375</c:v>
                </c:pt>
                <c:pt idx="36760">
                  <c:v>-6.87109375</c:v>
                </c:pt>
                <c:pt idx="36761">
                  <c:v>20.12890625</c:v>
                </c:pt>
                <c:pt idx="36762">
                  <c:v>-42.87109375</c:v>
                </c:pt>
                <c:pt idx="36763">
                  <c:v>56.12890625</c:v>
                </c:pt>
                <c:pt idx="36764">
                  <c:v>14.33984375</c:v>
                </c:pt>
                <c:pt idx="36765">
                  <c:v>52.33984375</c:v>
                </c:pt>
                <c:pt idx="36766">
                  <c:v>138.33984380000001</c:v>
                </c:pt>
                <c:pt idx="36767">
                  <c:v>-10.66015625</c:v>
                </c:pt>
                <c:pt idx="36768">
                  <c:v>57.33984375</c:v>
                </c:pt>
                <c:pt idx="36769">
                  <c:v>145.33984380000001</c:v>
                </c:pt>
                <c:pt idx="36770">
                  <c:v>22.12890625</c:v>
                </c:pt>
                <c:pt idx="36771">
                  <c:v>65.1875</c:v>
                </c:pt>
                <c:pt idx="36772">
                  <c:v>-29.8125</c:v>
                </c:pt>
                <c:pt idx="36773">
                  <c:v>20.1875</c:v>
                </c:pt>
                <c:pt idx="36774">
                  <c:v>111.1875</c:v>
                </c:pt>
                <c:pt idx="36775">
                  <c:v>45.1875</c:v>
                </c:pt>
                <c:pt idx="36776">
                  <c:v>7.24609375</c:v>
                </c:pt>
                <c:pt idx="36777">
                  <c:v>139.24609380000001</c:v>
                </c:pt>
                <c:pt idx="36778">
                  <c:v>33.24609375</c:v>
                </c:pt>
                <c:pt idx="36779">
                  <c:v>26.24609375</c:v>
                </c:pt>
                <c:pt idx="36780">
                  <c:v>39.24609375</c:v>
                </c:pt>
                <c:pt idx="36781">
                  <c:v>49.24609375</c:v>
                </c:pt>
                <c:pt idx="36782">
                  <c:v>63.24609375</c:v>
                </c:pt>
                <c:pt idx="36783">
                  <c:v>113.2460938</c:v>
                </c:pt>
                <c:pt idx="36784">
                  <c:v>45.24609375</c:v>
                </c:pt>
                <c:pt idx="36785">
                  <c:v>50.24609375</c:v>
                </c:pt>
                <c:pt idx="36786">
                  <c:v>14.94140625</c:v>
                </c:pt>
                <c:pt idx="36787">
                  <c:v>27.94140625</c:v>
                </c:pt>
                <c:pt idx="36788">
                  <c:v>9.94140625</c:v>
                </c:pt>
                <c:pt idx="36789">
                  <c:v>10.94140625</c:v>
                </c:pt>
                <c:pt idx="36790">
                  <c:v>40.94140625</c:v>
                </c:pt>
                <c:pt idx="36791">
                  <c:v>40.94140625</c:v>
                </c:pt>
                <c:pt idx="36792">
                  <c:v>55.234375</c:v>
                </c:pt>
                <c:pt idx="36793">
                  <c:v>113.234375</c:v>
                </c:pt>
                <c:pt idx="36794">
                  <c:v>3.234375</c:v>
                </c:pt>
                <c:pt idx="36795">
                  <c:v>67.234375</c:v>
                </c:pt>
                <c:pt idx="36796">
                  <c:v>31.234375</c:v>
                </c:pt>
                <c:pt idx="36797">
                  <c:v>84.234375</c:v>
                </c:pt>
                <c:pt idx="36798">
                  <c:v>-34.83203125</c:v>
                </c:pt>
                <c:pt idx="36799">
                  <c:v>84.16796875</c:v>
                </c:pt>
                <c:pt idx="36800">
                  <c:v>79.16796875</c:v>
                </c:pt>
                <c:pt idx="36801">
                  <c:v>-10.83203125</c:v>
                </c:pt>
                <c:pt idx="36802">
                  <c:v>49.16796875</c:v>
                </c:pt>
                <c:pt idx="36803">
                  <c:v>59.16796875</c:v>
                </c:pt>
                <c:pt idx="36804">
                  <c:v>60.16796875</c:v>
                </c:pt>
                <c:pt idx="36805">
                  <c:v>-0.83203125</c:v>
                </c:pt>
                <c:pt idx="36806">
                  <c:v>71.16796875</c:v>
                </c:pt>
                <c:pt idx="36807">
                  <c:v>-32.83203125</c:v>
                </c:pt>
                <c:pt idx="36808">
                  <c:v>40.12890625</c:v>
                </c:pt>
                <c:pt idx="36809">
                  <c:v>43.12890625</c:v>
                </c:pt>
                <c:pt idx="36810">
                  <c:v>68.12890625</c:v>
                </c:pt>
                <c:pt idx="36811">
                  <c:v>32.12890625</c:v>
                </c:pt>
                <c:pt idx="36812">
                  <c:v>34.12890625</c:v>
                </c:pt>
                <c:pt idx="36813">
                  <c:v>171.12890619999999</c:v>
                </c:pt>
                <c:pt idx="36814">
                  <c:v>-52.87109375</c:v>
                </c:pt>
                <c:pt idx="36815">
                  <c:v>143.33984380000001</c:v>
                </c:pt>
                <c:pt idx="36816">
                  <c:v>68.33984375</c:v>
                </c:pt>
                <c:pt idx="36817">
                  <c:v>106.3398438</c:v>
                </c:pt>
                <c:pt idx="36818">
                  <c:v>-59.66015625</c:v>
                </c:pt>
                <c:pt idx="36819">
                  <c:v>74.33984375</c:v>
                </c:pt>
                <c:pt idx="36820">
                  <c:v>182.33984380000001</c:v>
                </c:pt>
                <c:pt idx="36821">
                  <c:v>129.33984380000001</c:v>
                </c:pt>
                <c:pt idx="36822">
                  <c:v>-19.66015625</c:v>
                </c:pt>
                <c:pt idx="36823">
                  <c:v>63.12890625</c:v>
                </c:pt>
                <c:pt idx="36824">
                  <c:v>4.12890625</c:v>
                </c:pt>
                <c:pt idx="36825">
                  <c:v>16.1875</c:v>
                </c:pt>
                <c:pt idx="36826">
                  <c:v>77.1875</c:v>
                </c:pt>
                <c:pt idx="36827">
                  <c:v>-20.8125</c:v>
                </c:pt>
                <c:pt idx="36828">
                  <c:v>47.1875</c:v>
                </c:pt>
                <c:pt idx="36829">
                  <c:v>7.1875</c:v>
                </c:pt>
                <c:pt idx="36830">
                  <c:v>21.1875</c:v>
                </c:pt>
                <c:pt idx="36831">
                  <c:v>184.1875</c:v>
                </c:pt>
                <c:pt idx="36832">
                  <c:v>28.24609375</c:v>
                </c:pt>
                <c:pt idx="36833">
                  <c:v>50.24609375</c:v>
                </c:pt>
                <c:pt idx="36834">
                  <c:v>138.24609380000001</c:v>
                </c:pt>
                <c:pt idx="36835">
                  <c:v>73.24609375</c:v>
                </c:pt>
                <c:pt idx="36836">
                  <c:v>151.24609380000001</c:v>
                </c:pt>
                <c:pt idx="36837">
                  <c:v>43.94140625</c:v>
                </c:pt>
                <c:pt idx="36838">
                  <c:v>79.94140625</c:v>
                </c:pt>
                <c:pt idx="36839">
                  <c:v>-46.05859375</c:v>
                </c:pt>
                <c:pt idx="36840">
                  <c:v>100.9414062</c:v>
                </c:pt>
                <c:pt idx="36841">
                  <c:v>39.94140625</c:v>
                </c:pt>
                <c:pt idx="36842">
                  <c:v>8.94140625</c:v>
                </c:pt>
                <c:pt idx="36843">
                  <c:v>56.94140625</c:v>
                </c:pt>
                <c:pt idx="36844">
                  <c:v>-6.05859375</c:v>
                </c:pt>
                <c:pt idx="36845">
                  <c:v>115.234375</c:v>
                </c:pt>
                <c:pt idx="36846">
                  <c:v>39.234375</c:v>
                </c:pt>
                <c:pt idx="36847">
                  <c:v>54.234375</c:v>
                </c:pt>
                <c:pt idx="36848">
                  <c:v>40.16796875</c:v>
                </c:pt>
                <c:pt idx="36849">
                  <c:v>88.16796875</c:v>
                </c:pt>
                <c:pt idx="36850">
                  <c:v>16.16796875</c:v>
                </c:pt>
                <c:pt idx="36851">
                  <c:v>41.16796875</c:v>
                </c:pt>
                <c:pt idx="36852">
                  <c:v>120.1679688</c:v>
                </c:pt>
                <c:pt idx="36853">
                  <c:v>57.16796875</c:v>
                </c:pt>
                <c:pt idx="36854">
                  <c:v>43.12890625</c:v>
                </c:pt>
                <c:pt idx="36855">
                  <c:v>11.12890625</c:v>
                </c:pt>
                <c:pt idx="36856">
                  <c:v>40.12890625</c:v>
                </c:pt>
                <c:pt idx="36857">
                  <c:v>137.12890619999999</c:v>
                </c:pt>
                <c:pt idx="36858">
                  <c:v>22.12890625</c:v>
                </c:pt>
                <c:pt idx="36859">
                  <c:v>-52.87109375</c:v>
                </c:pt>
                <c:pt idx="36860">
                  <c:v>38.12890625</c:v>
                </c:pt>
                <c:pt idx="36861">
                  <c:v>-1.87109375</c:v>
                </c:pt>
                <c:pt idx="36862">
                  <c:v>84.33984375</c:v>
                </c:pt>
                <c:pt idx="36863">
                  <c:v>54.33984375</c:v>
                </c:pt>
                <c:pt idx="36864">
                  <c:v>-10.66015625</c:v>
                </c:pt>
                <c:pt idx="36865">
                  <c:v>53.33984375</c:v>
                </c:pt>
                <c:pt idx="36866">
                  <c:v>44.33984375</c:v>
                </c:pt>
                <c:pt idx="36867">
                  <c:v>66.33984375</c:v>
                </c:pt>
                <c:pt idx="36868">
                  <c:v>34.33984375</c:v>
                </c:pt>
                <c:pt idx="36869">
                  <c:v>-33.66015625</c:v>
                </c:pt>
                <c:pt idx="36870">
                  <c:v>76.33984375</c:v>
                </c:pt>
                <c:pt idx="36871">
                  <c:v>-103.8710938</c:v>
                </c:pt>
                <c:pt idx="36872">
                  <c:v>64.12890625</c:v>
                </c:pt>
                <c:pt idx="36873">
                  <c:v>20.12890625</c:v>
                </c:pt>
                <c:pt idx="36874">
                  <c:v>52.12890625</c:v>
                </c:pt>
                <c:pt idx="36875">
                  <c:v>84.12890625</c:v>
                </c:pt>
                <c:pt idx="36876">
                  <c:v>6.12890625</c:v>
                </c:pt>
                <c:pt idx="36877">
                  <c:v>113.1289062</c:v>
                </c:pt>
                <c:pt idx="36878">
                  <c:v>166.12890619999999</c:v>
                </c:pt>
                <c:pt idx="36879">
                  <c:v>56.12890625</c:v>
                </c:pt>
                <c:pt idx="36880">
                  <c:v>47.12890625</c:v>
                </c:pt>
                <c:pt idx="36881">
                  <c:v>28.12890625</c:v>
                </c:pt>
                <c:pt idx="36882">
                  <c:v>-14.8125</c:v>
                </c:pt>
                <c:pt idx="36883">
                  <c:v>-52.8125</c:v>
                </c:pt>
                <c:pt idx="36884">
                  <c:v>132.1875</c:v>
                </c:pt>
                <c:pt idx="36885">
                  <c:v>86.1875</c:v>
                </c:pt>
                <c:pt idx="36886">
                  <c:v>-15.8125</c:v>
                </c:pt>
                <c:pt idx="36887">
                  <c:v>44.1875</c:v>
                </c:pt>
                <c:pt idx="36888">
                  <c:v>146.1875</c:v>
                </c:pt>
                <c:pt idx="36889">
                  <c:v>19.1875</c:v>
                </c:pt>
                <c:pt idx="36890">
                  <c:v>41.1875</c:v>
                </c:pt>
                <c:pt idx="36891">
                  <c:v>172.24609380000001</c:v>
                </c:pt>
                <c:pt idx="36892">
                  <c:v>96.24609375</c:v>
                </c:pt>
                <c:pt idx="36893">
                  <c:v>180.24609380000001</c:v>
                </c:pt>
                <c:pt idx="36894">
                  <c:v>-8.75390625</c:v>
                </c:pt>
                <c:pt idx="36895">
                  <c:v>34.24609375</c:v>
                </c:pt>
                <c:pt idx="36896">
                  <c:v>48.24609375</c:v>
                </c:pt>
                <c:pt idx="36897">
                  <c:v>-70.75390625</c:v>
                </c:pt>
                <c:pt idx="36898">
                  <c:v>-9.05859375</c:v>
                </c:pt>
                <c:pt idx="36899">
                  <c:v>-14.05859375</c:v>
                </c:pt>
                <c:pt idx="36900">
                  <c:v>12.94140625</c:v>
                </c:pt>
                <c:pt idx="36901">
                  <c:v>75.94140625</c:v>
                </c:pt>
                <c:pt idx="36902">
                  <c:v>53.94140625</c:v>
                </c:pt>
                <c:pt idx="36903">
                  <c:v>-5.05859375</c:v>
                </c:pt>
                <c:pt idx="36904">
                  <c:v>-23.765625</c:v>
                </c:pt>
                <c:pt idx="36905">
                  <c:v>70.234375</c:v>
                </c:pt>
                <c:pt idx="36906">
                  <c:v>-22.765625</c:v>
                </c:pt>
                <c:pt idx="36907">
                  <c:v>-15.765625</c:v>
                </c:pt>
                <c:pt idx="36908">
                  <c:v>47.16796875</c:v>
                </c:pt>
                <c:pt idx="36909">
                  <c:v>-9.83203125</c:v>
                </c:pt>
                <c:pt idx="36910">
                  <c:v>-1.83203125</c:v>
                </c:pt>
                <c:pt idx="36911">
                  <c:v>-36.83203125</c:v>
                </c:pt>
                <c:pt idx="36912">
                  <c:v>34.16796875</c:v>
                </c:pt>
                <c:pt idx="36913">
                  <c:v>68.16796875</c:v>
                </c:pt>
                <c:pt idx="36914">
                  <c:v>35.16796875</c:v>
                </c:pt>
                <c:pt idx="36915">
                  <c:v>88.16796875</c:v>
                </c:pt>
                <c:pt idx="36916">
                  <c:v>-0.83203125</c:v>
                </c:pt>
                <c:pt idx="36917">
                  <c:v>5.16796875</c:v>
                </c:pt>
                <c:pt idx="36918">
                  <c:v>-34.87109375</c:v>
                </c:pt>
                <c:pt idx="36919">
                  <c:v>44.12890625</c:v>
                </c:pt>
                <c:pt idx="36920">
                  <c:v>58.12890625</c:v>
                </c:pt>
                <c:pt idx="36921">
                  <c:v>42.12890625</c:v>
                </c:pt>
                <c:pt idx="36922">
                  <c:v>65.12890625</c:v>
                </c:pt>
                <c:pt idx="36923">
                  <c:v>127.1289062</c:v>
                </c:pt>
                <c:pt idx="36924">
                  <c:v>-27.66015625</c:v>
                </c:pt>
                <c:pt idx="36925">
                  <c:v>19.33984375</c:v>
                </c:pt>
                <c:pt idx="36926">
                  <c:v>61.33984375</c:v>
                </c:pt>
                <c:pt idx="36927">
                  <c:v>6.33984375</c:v>
                </c:pt>
                <c:pt idx="36928">
                  <c:v>2.33984375</c:v>
                </c:pt>
                <c:pt idx="36929">
                  <c:v>77.12890625</c:v>
                </c:pt>
                <c:pt idx="36930">
                  <c:v>16.12890625</c:v>
                </c:pt>
                <c:pt idx="36931">
                  <c:v>27.12890625</c:v>
                </c:pt>
                <c:pt idx="36932">
                  <c:v>92.12890625</c:v>
                </c:pt>
                <c:pt idx="36933">
                  <c:v>56.12890625</c:v>
                </c:pt>
                <c:pt idx="36934">
                  <c:v>91.12890625</c:v>
                </c:pt>
                <c:pt idx="36935">
                  <c:v>130.12890619999999</c:v>
                </c:pt>
                <c:pt idx="36936">
                  <c:v>1.12890625</c:v>
                </c:pt>
                <c:pt idx="36937">
                  <c:v>39.12890625</c:v>
                </c:pt>
                <c:pt idx="36938">
                  <c:v>90.12890625</c:v>
                </c:pt>
                <c:pt idx="36939">
                  <c:v>75.1875</c:v>
                </c:pt>
                <c:pt idx="36940">
                  <c:v>110.1875</c:v>
                </c:pt>
                <c:pt idx="36941">
                  <c:v>-10.8125</c:v>
                </c:pt>
                <c:pt idx="36942">
                  <c:v>51.1875</c:v>
                </c:pt>
                <c:pt idx="36943">
                  <c:v>-1.8125</c:v>
                </c:pt>
                <c:pt idx="36944">
                  <c:v>18.1875</c:v>
                </c:pt>
                <c:pt idx="36945">
                  <c:v>186.1875</c:v>
                </c:pt>
                <c:pt idx="36946">
                  <c:v>102.1875</c:v>
                </c:pt>
                <c:pt idx="36947">
                  <c:v>18.1875</c:v>
                </c:pt>
                <c:pt idx="36948">
                  <c:v>40.24609375</c:v>
                </c:pt>
                <c:pt idx="36949">
                  <c:v>54.24609375</c:v>
                </c:pt>
                <c:pt idx="36950">
                  <c:v>27.24609375</c:v>
                </c:pt>
                <c:pt idx="36951">
                  <c:v>35.24609375</c:v>
                </c:pt>
                <c:pt idx="36952">
                  <c:v>-11.75390625</c:v>
                </c:pt>
                <c:pt idx="36953">
                  <c:v>62.24609375</c:v>
                </c:pt>
                <c:pt idx="36954">
                  <c:v>47.24609375</c:v>
                </c:pt>
                <c:pt idx="36955">
                  <c:v>-47.05859375</c:v>
                </c:pt>
                <c:pt idx="36956">
                  <c:v>25.94140625</c:v>
                </c:pt>
                <c:pt idx="36957">
                  <c:v>-24.05859375</c:v>
                </c:pt>
                <c:pt idx="36958">
                  <c:v>-41.05859375</c:v>
                </c:pt>
                <c:pt idx="36959">
                  <c:v>152.94140619999999</c:v>
                </c:pt>
                <c:pt idx="36960">
                  <c:v>136.94140619999999</c:v>
                </c:pt>
                <c:pt idx="36961">
                  <c:v>79.94140625</c:v>
                </c:pt>
                <c:pt idx="36962">
                  <c:v>67.234375</c:v>
                </c:pt>
                <c:pt idx="36963">
                  <c:v>94.234375</c:v>
                </c:pt>
                <c:pt idx="36964">
                  <c:v>99.234375</c:v>
                </c:pt>
                <c:pt idx="36965">
                  <c:v>71.234375</c:v>
                </c:pt>
                <c:pt idx="36966">
                  <c:v>-13.765625</c:v>
                </c:pt>
                <c:pt idx="36967">
                  <c:v>130.234375</c:v>
                </c:pt>
                <c:pt idx="36968">
                  <c:v>71.16796875</c:v>
                </c:pt>
                <c:pt idx="36969">
                  <c:v>53.16796875</c:v>
                </c:pt>
                <c:pt idx="36970">
                  <c:v>-5.83203125</c:v>
                </c:pt>
                <c:pt idx="36971">
                  <c:v>2.16796875</c:v>
                </c:pt>
                <c:pt idx="36972">
                  <c:v>9.16796875</c:v>
                </c:pt>
                <c:pt idx="36973">
                  <c:v>21.16796875</c:v>
                </c:pt>
                <c:pt idx="36974">
                  <c:v>20.16796875</c:v>
                </c:pt>
                <c:pt idx="36975">
                  <c:v>106.1289062</c:v>
                </c:pt>
                <c:pt idx="36976">
                  <c:v>-33.87109375</c:v>
                </c:pt>
                <c:pt idx="36977">
                  <c:v>78.12890625</c:v>
                </c:pt>
                <c:pt idx="36978">
                  <c:v>84.12890625</c:v>
                </c:pt>
                <c:pt idx="36979">
                  <c:v>33.12890625</c:v>
                </c:pt>
                <c:pt idx="36980">
                  <c:v>48.12890625</c:v>
                </c:pt>
                <c:pt idx="36981">
                  <c:v>98.12890625</c:v>
                </c:pt>
                <c:pt idx="36982">
                  <c:v>98.12890625</c:v>
                </c:pt>
                <c:pt idx="36983">
                  <c:v>72.12890625</c:v>
                </c:pt>
                <c:pt idx="36984">
                  <c:v>58.33984375</c:v>
                </c:pt>
                <c:pt idx="36985">
                  <c:v>24.33984375</c:v>
                </c:pt>
                <c:pt idx="36986">
                  <c:v>26.33984375</c:v>
                </c:pt>
                <c:pt idx="36987">
                  <c:v>17.33984375</c:v>
                </c:pt>
                <c:pt idx="36988">
                  <c:v>79.33984375</c:v>
                </c:pt>
                <c:pt idx="36989">
                  <c:v>90.33984375</c:v>
                </c:pt>
                <c:pt idx="36990">
                  <c:v>135.33984380000001</c:v>
                </c:pt>
                <c:pt idx="36991">
                  <c:v>35.33984375</c:v>
                </c:pt>
                <c:pt idx="36992">
                  <c:v>173.33984380000001</c:v>
                </c:pt>
                <c:pt idx="36993">
                  <c:v>94.33984375</c:v>
                </c:pt>
                <c:pt idx="36994">
                  <c:v>76.12890625</c:v>
                </c:pt>
                <c:pt idx="36995">
                  <c:v>30.12890625</c:v>
                </c:pt>
                <c:pt idx="36996">
                  <c:v>235.12890619999999</c:v>
                </c:pt>
                <c:pt idx="36997">
                  <c:v>157.12890619999999</c:v>
                </c:pt>
                <c:pt idx="36998">
                  <c:v>24.12890625</c:v>
                </c:pt>
                <c:pt idx="36999">
                  <c:v>27.12890625</c:v>
                </c:pt>
                <c:pt idx="37000">
                  <c:v>135.12890619999999</c:v>
                </c:pt>
                <c:pt idx="37001">
                  <c:v>11.12890625</c:v>
                </c:pt>
                <c:pt idx="37002">
                  <c:v>106.1875</c:v>
                </c:pt>
                <c:pt idx="37003">
                  <c:v>2.1875</c:v>
                </c:pt>
                <c:pt idx="37004">
                  <c:v>-66.8125</c:v>
                </c:pt>
                <c:pt idx="37005">
                  <c:v>-31.8125</c:v>
                </c:pt>
                <c:pt idx="37006">
                  <c:v>-30.8125</c:v>
                </c:pt>
                <c:pt idx="37007">
                  <c:v>102.1875</c:v>
                </c:pt>
                <c:pt idx="37008">
                  <c:v>76.1875</c:v>
                </c:pt>
                <c:pt idx="37009">
                  <c:v>55.1875</c:v>
                </c:pt>
                <c:pt idx="37010">
                  <c:v>57.1875</c:v>
                </c:pt>
                <c:pt idx="37011">
                  <c:v>109.1875</c:v>
                </c:pt>
                <c:pt idx="37012">
                  <c:v>107.1875</c:v>
                </c:pt>
                <c:pt idx="37013">
                  <c:v>100.2460938</c:v>
                </c:pt>
                <c:pt idx="37014">
                  <c:v>149.24609380000001</c:v>
                </c:pt>
                <c:pt idx="37015">
                  <c:v>43.24609375</c:v>
                </c:pt>
                <c:pt idx="37016">
                  <c:v>112.2460938</c:v>
                </c:pt>
                <c:pt idx="37017">
                  <c:v>154.24609380000001</c:v>
                </c:pt>
                <c:pt idx="37018">
                  <c:v>27.24609375</c:v>
                </c:pt>
                <c:pt idx="37019">
                  <c:v>38.24609375</c:v>
                </c:pt>
                <c:pt idx="37020">
                  <c:v>63.24609375</c:v>
                </c:pt>
                <c:pt idx="37021">
                  <c:v>-21.05859375</c:v>
                </c:pt>
                <c:pt idx="37022">
                  <c:v>25.94140625</c:v>
                </c:pt>
                <c:pt idx="37023">
                  <c:v>83.94140625</c:v>
                </c:pt>
                <c:pt idx="37024">
                  <c:v>71.94140625</c:v>
                </c:pt>
                <c:pt idx="37025">
                  <c:v>70.94140625</c:v>
                </c:pt>
                <c:pt idx="37026">
                  <c:v>3.94140625</c:v>
                </c:pt>
                <c:pt idx="37027">
                  <c:v>77.234375</c:v>
                </c:pt>
                <c:pt idx="37028">
                  <c:v>155.234375</c:v>
                </c:pt>
                <c:pt idx="37029">
                  <c:v>-20.765625</c:v>
                </c:pt>
                <c:pt idx="37030">
                  <c:v>10.234375</c:v>
                </c:pt>
                <c:pt idx="37031">
                  <c:v>79.234375</c:v>
                </c:pt>
                <c:pt idx="37032">
                  <c:v>86.234375</c:v>
                </c:pt>
                <c:pt idx="37033">
                  <c:v>-3.765625</c:v>
                </c:pt>
                <c:pt idx="37034">
                  <c:v>-10.765625</c:v>
                </c:pt>
                <c:pt idx="37035">
                  <c:v>33.234375</c:v>
                </c:pt>
                <c:pt idx="37036">
                  <c:v>69.16796875</c:v>
                </c:pt>
                <c:pt idx="37037">
                  <c:v>91.16796875</c:v>
                </c:pt>
                <c:pt idx="37038">
                  <c:v>60.16796875</c:v>
                </c:pt>
                <c:pt idx="37039">
                  <c:v>54.16796875</c:v>
                </c:pt>
                <c:pt idx="37040">
                  <c:v>89.16796875</c:v>
                </c:pt>
                <c:pt idx="37041">
                  <c:v>50.16796875</c:v>
                </c:pt>
                <c:pt idx="37042">
                  <c:v>17.16796875</c:v>
                </c:pt>
                <c:pt idx="37043">
                  <c:v>90.12890625</c:v>
                </c:pt>
                <c:pt idx="37044">
                  <c:v>47.12890625</c:v>
                </c:pt>
                <c:pt idx="37045">
                  <c:v>25.12890625</c:v>
                </c:pt>
                <c:pt idx="37046">
                  <c:v>128.12890619999999</c:v>
                </c:pt>
                <c:pt idx="37047">
                  <c:v>73.33984375</c:v>
                </c:pt>
                <c:pt idx="37048">
                  <c:v>57.33984375</c:v>
                </c:pt>
                <c:pt idx="37049">
                  <c:v>31.33984375</c:v>
                </c:pt>
                <c:pt idx="37050">
                  <c:v>46.33984375</c:v>
                </c:pt>
                <c:pt idx="37051">
                  <c:v>0.33984375</c:v>
                </c:pt>
                <c:pt idx="37052">
                  <c:v>29.33984375</c:v>
                </c:pt>
                <c:pt idx="37053">
                  <c:v>27.33984375</c:v>
                </c:pt>
                <c:pt idx="37054">
                  <c:v>-17.66015625</c:v>
                </c:pt>
                <c:pt idx="37055">
                  <c:v>96.33984375</c:v>
                </c:pt>
                <c:pt idx="37056">
                  <c:v>-82.66015625</c:v>
                </c:pt>
                <c:pt idx="37057">
                  <c:v>-0.66015625</c:v>
                </c:pt>
                <c:pt idx="37058">
                  <c:v>-24.66015625</c:v>
                </c:pt>
                <c:pt idx="37059">
                  <c:v>0.33984375</c:v>
                </c:pt>
                <c:pt idx="37060">
                  <c:v>-28.87109375</c:v>
                </c:pt>
                <c:pt idx="37061">
                  <c:v>41.12890625</c:v>
                </c:pt>
                <c:pt idx="37062">
                  <c:v>-19.87109375</c:v>
                </c:pt>
                <c:pt idx="37063">
                  <c:v>42.12890625</c:v>
                </c:pt>
                <c:pt idx="37064">
                  <c:v>36.12890625</c:v>
                </c:pt>
                <c:pt idx="37065">
                  <c:v>-37.87109375</c:v>
                </c:pt>
                <c:pt idx="37066">
                  <c:v>-4.87109375</c:v>
                </c:pt>
                <c:pt idx="37067">
                  <c:v>80.12890625</c:v>
                </c:pt>
                <c:pt idx="37068">
                  <c:v>-3.87109375</c:v>
                </c:pt>
                <c:pt idx="37069">
                  <c:v>64.12890625</c:v>
                </c:pt>
                <c:pt idx="37070">
                  <c:v>22.1875</c:v>
                </c:pt>
                <c:pt idx="37071">
                  <c:v>83.1875</c:v>
                </c:pt>
                <c:pt idx="37072">
                  <c:v>5.1875</c:v>
                </c:pt>
                <c:pt idx="37073">
                  <c:v>-46.8125</c:v>
                </c:pt>
                <c:pt idx="37074">
                  <c:v>33.1875</c:v>
                </c:pt>
                <c:pt idx="37075">
                  <c:v>32.1875</c:v>
                </c:pt>
                <c:pt idx="37076">
                  <c:v>17.1875</c:v>
                </c:pt>
                <c:pt idx="37077">
                  <c:v>-6.8125</c:v>
                </c:pt>
                <c:pt idx="37078">
                  <c:v>-6.75390625</c:v>
                </c:pt>
                <c:pt idx="37079">
                  <c:v>3.24609375</c:v>
                </c:pt>
                <c:pt idx="37080">
                  <c:v>12.24609375</c:v>
                </c:pt>
                <c:pt idx="37081">
                  <c:v>70.24609375</c:v>
                </c:pt>
                <c:pt idx="37082">
                  <c:v>30.24609375</c:v>
                </c:pt>
                <c:pt idx="37083">
                  <c:v>-4.75390625</c:v>
                </c:pt>
                <c:pt idx="37084">
                  <c:v>9.24609375</c:v>
                </c:pt>
                <c:pt idx="37085">
                  <c:v>21.24609375</c:v>
                </c:pt>
                <c:pt idx="37086">
                  <c:v>40.24609375</c:v>
                </c:pt>
                <c:pt idx="37087">
                  <c:v>75.94140625</c:v>
                </c:pt>
                <c:pt idx="37088">
                  <c:v>24.94140625</c:v>
                </c:pt>
                <c:pt idx="37089">
                  <c:v>26.94140625</c:v>
                </c:pt>
                <c:pt idx="37090">
                  <c:v>156.94140619999999</c:v>
                </c:pt>
                <c:pt idx="37091">
                  <c:v>-0.765625</c:v>
                </c:pt>
                <c:pt idx="37092">
                  <c:v>8.234375</c:v>
                </c:pt>
                <c:pt idx="37093">
                  <c:v>177.234375</c:v>
                </c:pt>
                <c:pt idx="37094">
                  <c:v>30.234375</c:v>
                </c:pt>
                <c:pt idx="37095">
                  <c:v>-11.83203125</c:v>
                </c:pt>
                <c:pt idx="37096">
                  <c:v>3.16796875</c:v>
                </c:pt>
                <c:pt idx="37097">
                  <c:v>73.16796875</c:v>
                </c:pt>
                <c:pt idx="37098">
                  <c:v>-44.83203125</c:v>
                </c:pt>
                <c:pt idx="37099">
                  <c:v>65.16796875</c:v>
                </c:pt>
                <c:pt idx="37100">
                  <c:v>28.12890625</c:v>
                </c:pt>
                <c:pt idx="37101">
                  <c:v>-6.87109375</c:v>
                </c:pt>
                <c:pt idx="37102">
                  <c:v>100.1289062</c:v>
                </c:pt>
                <c:pt idx="37103">
                  <c:v>64.12890625</c:v>
                </c:pt>
                <c:pt idx="37104">
                  <c:v>72.12890625</c:v>
                </c:pt>
                <c:pt idx="37105">
                  <c:v>42.12890625</c:v>
                </c:pt>
                <c:pt idx="37106">
                  <c:v>74.12890625</c:v>
                </c:pt>
                <c:pt idx="37107">
                  <c:v>15.12890625</c:v>
                </c:pt>
                <c:pt idx="37108">
                  <c:v>-8.66015625</c:v>
                </c:pt>
                <c:pt idx="37109">
                  <c:v>-33.66015625</c:v>
                </c:pt>
                <c:pt idx="37110">
                  <c:v>-10.66015625</c:v>
                </c:pt>
                <c:pt idx="37111">
                  <c:v>38.33984375</c:v>
                </c:pt>
                <c:pt idx="37112">
                  <c:v>32.33984375</c:v>
                </c:pt>
                <c:pt idx="37113">
                  <c:v>59.33984375</c:v>
                </c:pt>
                <c:pt idx="37114">
                  <c:v>67.33984375</c:v>
                </c:pt>
                <c:pt idx="37115">
                  <c:v>107.3398438</c:v>
                </c:pt>
                <c:pt idx="37116">
                  <c:v>40.33984375</c:v>
                </c:pt>
                <c:pt idx="37117">
                  <c:v>94.33984375</c:v>
                </c:pt>
                <c:pt idx="37118">
                  <c:v>164.33984380000001</c:v>
                </c:pt>
                <c:pt idx="37119">
                  <c:v>20.12890625</c:v>
                </c:pt>
                <c:pt idx="37120">
                  <c:v>-8.87109375</c:v>
                </c:pt>
                <c:pt idx="37121">
                  <c:v>91.12890625</c:v>
                </c:pt>
                <c:pt idx="37122">
                  <c:v>65.12890625</c:v>
                </c:pt>
                <c:pt idx="37123">
                  <c:v>7.12890625</c:v>
                </c:pt>
                <c:pt idx="37124">
                  <c:v>-4.87109375</c:v>
                </c:pt>
                <c:pt idx="37125">
                  <c:v>68.12890625</c:v>
                </c:pt>
                <c:pt idx="37126">
                  <c:v>116.1289062</c:v>
                </c:pt>
                <c:pt idx="37127">
                  <c:v>-7.87109375</c:v>
                </c:pt>
                <c:pt idx="37128">
                  <c:v>70.1875</c:v>
                </c:pt>
                <c:pt idx="37129">
                  <c:v>-0.8125</c:v>
                </c:pt>
                <c:pt idx="37130">
                  <c:v>-1.8125</c:v>
                </c:pt>
                <c:pt idx="37131">
                  <c:v>102.1875</c:v>
                </c:pt>
                <c:pt idx="37132">
                  <c:v>23.1875</c:v>
                </c:pt>
                <c:pt idx="37133">
                  <c:v>15.1875</c:v>
                </c:pt>
                <c:pt idx="37134">
                  <c:v>36.1875</c:v>
                </c:pt>
                <c:pt idx="37135">
                  <c:v>48.1875</c:v>
                </c:pt>
                <c:pt idx="37136">
                  <c:v>128.1875</c:v>
                </c:pt>
                <c:pt idx="37137">
                  <c:v>33.1875</c:v>
                </c:pt>
                <c:pt idx="37138">
                  <c:v>10.24609375</c:v>
                </c:pt>
                <c:pt idx="37139">
                  <c:v>18.24609375</c:v>
                </c:pt>
                <c:pt idx="37140">
                  <c:v>-17.75390625</c:v>
                </c:pt>
                <c:pt idx="37141">
                  <c:v>9.24609375</c:v>
                </c:pt>
                <c:pt idx="37142">
                  <c:v>37.24609375</c:v>
                </c:pt>
                <c:pt idx="37143">
                  <c:v>2.24609375</c:v>
                </c:pt>
                <c:pt idx="37144">
                  <c:v>69.24609375</c:v>
                </c:pt>
                <c:pt idx="37145">
                  <c:v>119.2460938</c:v>
                </c:pt>
                <c:pt idx="37146">
                  <c:v>77.24609375</c:v>
                </c:pt>
                <c:pt idx="37147">
                  <c:v>23.94140625</c:v>
                </c:pt>
                <c:pt idx="37148">
                  <c:v>29.94140625</c:v>
                </c:pt>
                <c:pt idx="37149">
                  <c:v>40.94140625</c:v>
                </c:pt>
                <c:pt idx="37150">
                  <c:v>140.94140619999999</c:v>
                </c:pt>
                <c:pt idx="37151">
                  <c:v>16.94140625</c:v>
                </c:pt>
                <c:pt idx="37152">
                  <c:v>74.94140625</c:v>
                </c:pt>
                <c:pt idx="37153">
                  <c:v>27.234375</c:v>
                </c:pt>
                <c:pt idx="37154">
                  <c:v>42.234375</c:v>
                </c:pt>
                <c:pt idx="37155">
                  <c:v>-62.765625</c:v>
                </c:pt>
                <c:pt idx="37156">
                  <c:v>22.16796875</c:v>
                </c:pt>
                <c:pt idx="37157">
                  <c:v>-22.83203125</c:v>
                </c:pt>
                <c:pt idx="37158">
                  <c:v>-8.83203125</c:v>
                </c:pt>
                <c:pt idx="37159">
                  <c:v>23.16796875</c:v>
                </c:pt>
                <c:pt idx="37160">
                  <c:v>15.16796875</c:v>
                </c:pt>
                <c:pt idx="37161">
                  <c:v>-1.83203125</c:v>
                </c:pt>
                <c:pt idx="37162">
                  <c:v>51.16796875</c:v>
                </c:pt>
                <c:pt idx="37163">
                  <c:v>2.16796875</c:v>
                </c:pt>
                <c:pt idx="37164">
                  <c:v>17.16796875</c:v>
                </c:pt>
                <c:pt idx="37165">
                  <c:v>71.12890625</c:v>
                </c:pt>
                <c:pt idx="37166">
                  <c:v>8.12890625</c:v>
                </c:pt>
                <c:pt idx="37167">
                  <c:v>9.12890625</c:v>
                </c:pt>
                <c:pt idx="37168">
                  <c:v>92.12890625</c:v>
                </c:pt>
                <c:pt idx="37169">
                  <c:v>-51.87109375</c:v>
                </c:pt>
                <c:pt idx="37170">
                  <c:v>88.33984375</c:v>
                </c:pt>
                <c:pt idx="37171">
                  <c:v>64.33984375</c:v>
                </c:pt>
                <c:pt idx="37172">
                  <c:v>17.33984375</c:v>
                </c:pt>
                <c:pt idx="37173">
                  <c:v>77.33984375</c:v>
                </c:pt>
                <c:pt idx="37174">
                  <c:v>84.33984375</c:v>
                </c:pt>
                <c:pt idx="37175">
                  <c:v>105.3398438</c:v>
                </c:pt>
                <c:pt idx="37176">
                  <c:v>-1.87109375</c:v>
                </c:pt>
                <c:pt idx="37177">
                  <c:v>60.12890625</c:v>
                </c:pt>
                <c:pt idx="37178">
                  <c:v>-11.87109375</c:v>
                </c:pt>
                <c:pt idx="37179">
                  <c:v>-70.87109375</c:v>
                </c:pt>
                <c:pt idx="37180">
                  <c:v>118.1289062</c:v>
                </c:pt>
                <c:pt idx="37181">
                  <c:v>35.12890625</c:v>
                </c:pt>
                <c:pt idx="37182">
                  <c:v>75.1875</c:v>
                </c:pt>
                <c:pt idx="37183">
                  <c:v>49.1875</c:v>
                </c:pt>
                <c:pt idx="37184">
                  <c:v>82.1875</c:v>
                </c:pt>
                <c:pt idx="37185">
                  <c:v>10.1875</c:v>
                </c:pt>
                <c:pt idx="37186">
                  <c:v>169.1875</c:v>
                </c:pt>
                <c:pt idx="37187">
                  <c:v>89.1875</c:v>
                </c:pt>
                <c:pt idx="37188">
                  <c:v>72.24609375</c:v>
                </c:pt>
                <c:pt idx="37189">
                  <c:v>31.24609375</c:v>
                </c:pt>
                <c:pt idx="37190">
                  <c:v>-57.75390625</c:v>
                </c:pt>
                <c:pt idx="37191">
                  <c:v>54.24609375</c:v>
                </c:pt>
                <c:pt idx="37192">
                  <c:v>48.24609375</c:v>
                </c:pt>
                <c:pt idx="37193">
                  <c:v>-21.75390625</c:v>
                </c:pt>
                <c:pt idx="37194">
                  <c:v>37.24609375</c:v>
                </c:pt>
                <c:pt idx="37195">
                  <c:v>58.24609375</c:v>
                </c:pt>
                <c:pt idx="37196">
                  <c:v>99.24609375</c:v>
                </c:pt>
                <c:pt idx="37197">
                  <c:v>98.24609375</c:v>
                </c:pt>
                <c:pt idx="37198">
                  <c:v>27.24609375</c:v>
                </c:pt>
                <c:pt idx="37199">
                  <c:v>51.24609375</c:v>
                </c:pt>
                <c:pt idx="37200">
                  <c:v>91.24609375</c:v>
                </c:pt>
                <c:pt idx="37201">
                  <c:v>86.94140625</c:v>
                </c:pt>
                <c:pt idx="37202">
                  <c:v>33.94140625</c:v>
                </c:pt>
                <c:pt idx="37203">
                  <c:v>7.94140625</c:v>
                </c:pt>
                <c:pt idx="37204">
                  <c:v>26.94140625</c:v>
                </c:pt>
                <c:pt idx="37205">
                  <c:v>62.94140625</c:v>
                </c:pt>
                <c:pt idx="37206">
                  <c:v>62.94140625</c:v>
                </c:pt>
                <c:pt idx="37207">
                  <c:v>118.9414062</c:v>
                </c:pt>
                <c:pt idx="37208">
                  <c:v>61.94140625</c:v>
                </c:pt>
                <c:pt idx="37209">
                  <c:v>96.94140625</c:v>
                </c:pt>
                <c:pt idx="37210">
                  <c:v>-20.05859375</c:v>
                </c:pt>
                <c:pt idx="37211">
                  <c:v>2.94140625</c:v>
                </c:pt>
                <c:pt idx="37212">
                  <c:v>-109.0585938</c:v>
                </c:pt>
                <c:pt idx="37213">
                  <c:v>92.234375</c:v>
                </c:pt>
                <c:pt idx="37214">
                  <c:v>44.234375</c:v>
                </c:pt>
                <c:pt idx="37215">
                  <c:v>68.234375</c:v>
                </c:pt>
                <c:pt idx="37216">
                  <c:v>63.234375</c:v>
                </c:pt>
                <c:pt idx="37217">
                  <c:v>54.16796875</c:v>
                </c:pt>
                <c:pt idx="37218">
                  <c:v>127.1679688</c:v>
                </c:pt>
                <c:pt idx="37219">
                  <c:v>38.16796875</c:v>
                </c:pt>
                <c:pt idx="37220">
                  <c:v>3.16796875</c:v>
                </c:pt>
                <c:pt idx="37221">
                  <c:v>6.16796875</c:v>
                </c:pt>
                <c:pt idx="37222">
                  <c:v>37.16796875</c:v>
                </c:pt>
                <c:pt idx="37223">
                  <c:v>8.16796875</c:v>
                </c:pt>
                <c:pt idx="37224">
                  <c:v>-1.87109375</c:v>
                </c:pt>
                <c:pt idx="37225">
                  <c:v>0.12890625</c:v>
                </c:pt>
                <c:pt idx="37226">
                  <c:v>74.12890625</c:v>
                </c:pt>
                <c:pt idx="37227">
                  <c:v>66.12890625</c:v>
                </c:pt>
                <c:pt idx="37228">
                  <c:v>66.12890625</c:v>
                </c:pt>
                <c:pt idx="37229">
                  <c:v>83.12890625</c:v>
                </c:pt>
                <c:pt idx="37230">
                  <c:v>146.12890619999999</c:v>
                </c:pt>
                <c:pt idx="37231">
                  <c:v>66.12890625</c:v>
                </c:pt>
                <c:pt idx="37232">
                  <c:v>30.12890625</c:v>
                </c:pt>
                <c:pt idx="37233">
                  <c:v>51.33984375</c:v>
                </c:pt>
                <c:pt idx="37234">
                  <c:v>16.33984375</c:v>
                </c:pt>
                <c:pt idx="37235">
                  <c:v>112.3398438</c:v>
                </c:pt>
                <c:pt idx="37236">
                  <c:v>75.33984375</c:v>
                </c:pt>
                <c:pt idx="37237">
                  <c:v>171.33984380000001</c:v>
                </c:pt>
                <c:pt idx="37238">
                  <c:v>105.3398438</c:v>
                </c:pt>
                <c:pt idx="37239">
                  <c:v>42.12890625</c:v>
                </c:pt>
                <c:pt idx="37240">
                  <c:v>155.12890619999999</c:v>
                </c:pt>
                <c:pt idx="37241">
                  <c:v>129.12890619999999</c:v>
                </c:pt>
                <c:pt idx="37242">
                  <c:v>127.1289062</c:v>
                </c:pt>
                <c:pt idx="37243">
                  <c:v>30.12890625</c:v>
                </c:pt>
                <c:pt idx="37244">
                  <c:v>8.1875</c:v>
                </c:pt>
                <c:pt idx="37245">
                  <c:v>-71.8125</c:v>
                </c:pt>
                <c:pt idx="37246">
                  <c:v>95.1875</c:v>
                </c:pt>
                <c:pt idx="37247">
                  <c:v>13.1875</c:v>
                </c:pt>
                <c:pt idx="37248">
                  <c:v>176.1875</c:v>
                </c:pt>
                <c:pt idx="37249">
                  <c:v>45.24609375</c:v>
                </c:pt>
                <c:pt idx="37250">
                  <c:v>43.24609375</c:v>
                </c:pt>
                <c:pt idx="37251">
                  <c:v>69.24609375</c:v>
                </c:pt>
                <c:pt idx="37252">
                  <c:v>120.9414062</c:v>
                </c:pt>
                <c:pt idx="37253">
                  <c:v>-11.05859375</c:v>
                </c:pt>
                <c:pt idx="37254">
                  <c:v>53.94140625</c:v>
                </c:pt>
                <c:pt idx="37255">
                  <c:v>135.94140619999999</c:v>
                </c:pt>
                <c:pt idx="37256">
                  <c:v>72.94140625</c:v>
                </c:pt>
                <c:pt idx="37257">
                  <c:v>50.234375</c:v>
                </c:pt>
                <c:pt idx="37258">
                  <c:v>-5.765625</c:v>
                </c:pt>
                <c:pt idx="37259">
                  <c:v>49.234375</c:v>
                </c:pt>
                <c:pt idx="37260">
                  <c:v>87.234375</c:v>
                </c:pt>
                <c:pt idx="37261">
                  <c:v>198.234375</c:v>
                </c:pt>
                <c:pt idx="37262">
                  <c:v>4.234375</c:v>
                </c:pt>
                <c:pt idx="37263">
                  <c:v>-20.765625</c:v>
                </c:pt>
                <c:pt idx="37264">
                  <c:v>55.234375</c:v>
                </c:pt>
                <c:pt idx="37265">
                  <c:v>-1.765625</c:v>
                </c:pt>
                <c:pt idx="37266">
                  <c:v>160.234375</c:v>
                </c:pt>
                <c:pt idx="37267">
                  <c:v>147.234375</c:v>
                </c:pt>
                <c:pt idx="37268">
                  <c:v>72.234375</c:v>
                </c:pt>
                <c:pt idx="37269">
                  <c:v>35.234375</c:v>
                </c:pt>
                <c:pt idx="37270">
                  <c:v>18.16796875</c:v>
                </c:pt>
                <c:pt idx="37271">
                  <c:v>138.16796880000001</c:v>
                </c:pt>
                <c:pt idx="37272">
                  <c:v>-8.83203125</c:v>
                </c:pt>
                <c:pt idx="37273">
                  <c:v>11.16796875</c:v>
                </c:pt>
                <c:pt idx="37274">
                  <c:v>88.16796875</c:v>
                </c:pt>
                <c:pt idx="37275">
                  <c:v>41.16796875</c:v>
                </c:pt>
                <c:pt idx="37276">
                  <c:v>91.16796875</c:v>
                </c:pt>
                <c:pt idx="37277">
                  <c:v>191.16796880000001</c:v>
                </c:pt>
                <c:pt idx="37278">
                  <c:v>5.12890625</c:v>
                </c:pt>
                <c:pt idx="37279">
                  <c:v>76.12890625</c:v>
                </c:pt>
                <c:pt idx="37280">
                  <c:v>104.1289062</c:v>
                </c:pt>
                <c:pt idx="37281">
                  <c:v>60.12890625</c:v>
                </c:pt>
                <c:pt idx="37282">
                  <c:v>120.1289062</c:v>
                </c:pt>
                <c:pt idx="37283">
                  <c:v>38.33984375</c:v>
                </c:pt>
                <c:pt idx="37284">
                  <c:v>47.33984375</c:v>
                </c:pt>
                <c:pt idx="37285">
                  <c:v>12.33984375</c:v>
                </c:pt>
                <c:pt idx="37286">
                  <c:v>90.33984375</c:v>
                </c:pt>
                <c:pt idx="37287">
                  <c:v>80.33984375</c:v>
                </c:pt>
                <c:pt idx="37288">
                  <c:v>37.33984375</c:v>
                </c:pt>
                <c:pt idx="37289">
                  <c:v>16.33984375</c:v>
                </c:pt>
                <c:pt idx="37290">
                  <c:v>51.33984375</c:v>
                </c:pt>
                <c:pt idx="37291">
                  <c:v>120.3398438</c:v>
                </c:pt>
                <c:pt idx="37292">
                  <c:v>-9.87109375</c:v>
                </c:pt>
                <c:pt idx="37293">
                  <c:v>45.12890625</c:v>
                </c:pt>
                <c:pt idx="37294">
                  <c:v>2.12890625</c:v>
                </c:pt>
                <c:pt idx="37295">
                  <c:v>44.12890625</c:v>
                </c:pt>
                <c:pt idx="37296">
                  <c:v>70.12890625</c:v>
                </c:pt>
                <c:pt idx="37297">
                  <c:v>85.1875</c:v>
                </c:pt>
                <c:pt idx="37298">
                  <c:v>86.1875</c:v>
                </c:pt>
                <c:pt idx="37299">
                  <c:v>27.1875</c:v>
                </c:pt>
                <c:pt idx="37300">
                  <c:v>93.1875</c:v>
                </c:pt>
                <c:pt idx="37301">
                  <c:v>42.1875</c:v>
                </c:pt>
                <c:pt idx="37302">
                  <c:v>20.1875</c:v>
                </c:pt>
                <c:pt idx="37303">
                  <c:v>-9.75390625</c:v>
                </c:pt>
                <c:pt idx="37304">
                  <c:v>129.24609380000001</c:v>
                </c:pt>
                <c:pt idx="37305">
                  <c:v>92.24609375</c:v>
                </c:pt>
                <c:pt idx="37306">
                  <c:v>89.94140625</c:v>
                </c:pt>
                <c:pt idx="37307">
                  <c:v>100.9414062</c:v>
                </c:pt>
                <c:pt idx="37308">
                  <c:v>186.94140619999999</c:v>
                </c:pt>
                <c:pt idx="37309">
                  <c:v>61.94140625</c:v>
                </c:pt>
                <c:pt idx="37310">
                  <c:v>65.94140625</c:v>
                </c:pt>
                <c:pt idx="37311">
                  <c:v>-8.05859375</c:v>
                </c:pt>
                <c:pt idx="37312">
                  <c:v>79.94140625</c:v>
                </c:pt>
                <c:pt idx="37313">
                  <c:v>20.94140625</c:v>
                </c:pt>
                <c:pt idx="37314">
                  <c:v>43.234375</c:v>
                </c:pt>
                <c:pt idx="37315">
                  <c:v>47.234375</c:v>
                </c:pt>
                <c:pt idx="37316">
                  <c:v>15.234375</c:v>
                </c:pt>
                <c:pt idx="37317">
                  <c:v>30.234375</c:v>
                </c:pt>
                <c:pt idx="37318">
                  <c:v>79.16796875</c:v>
                </c:pt>
                <c:pt idx="37319">
                  <c:v>10.16796875</c:v>
                </c:pt>
                <c:pt idx="37320">
                  <c:v>24.16796875</c:v>
                </c:pt>
                <c:pt idx="37321">
                  <c:v>52.16796875</c:v>
                </c:pt>
                <c:pt idx="37322">
                  <c:v>15.16796875</c:v>
                </c:pt>
                <c:pt idx="37323">
                  <c:v>124.1679688</c:v>
                </c:pt>
                <c:pt idx="37324">
                  <c:v>56.12890625</c:v>
                </c:pt>
                <c:pt idx="37325">
                  <c:v>34.12890625</c:v>
                </c:pt>
                <c:pt idx="37326">
                  <c:v>33.12890625</c:v>
                </c:pt>
                <c:pt idx="37327">
                  <c:v>78.12890625</c:v>
                </c:pt>
                <c:pt idx="37328">
                  <c:v>-41.87109375</c:v>
                </c:pt>
                <c:pt idx="37329">
                  <c:v>3.12890625</c:v>
                </c:pt>
                <c:pt idx="37330">
                  <c:v>69.12890625</c:v>
                </c:pt>
                <c:pt idx="37331">
                  <c:v>140.12890619999999</c:v>
                </c:pt>
                <c:pt idx="37332">
                  <c:v>-51.87109375</c:v>
                </c:pt>
                <c:pt idx="37333">
                  <c:v>-8.66015625</c:v>
                </c:pt>
                <c:pt idx="37334">
                  <c:v>71.33984375</c:v>
                </c:pt>
                <c:pt idx="37335">
                  <c:v>102.3398438</c:v>
                </c:pt>
                <c:pt idx="37336">
                  <c:v>42.33984375</c:v>
                </c:pt>
                <c:pt idx="37337">
                  <c:v>36.33984375</c:v>
                </c:pt>
                <c:pt idx="37338">
                  <c:v>61.12890625</c:v>
                </c:pt>
                <c:pt idx="37339">
                  <c:v>8.12890625</c:v>
                </c:pt>
                <c:pt idx="37340">
                  <c:v>157.12890619999999</c:v>
                </c:pt>
                <c:pt idx="37341">
                  <c:v>80.12890625</c:v>
                </c:pt>
                <c:pt idx="37342">
                  <c:v>47.1875</c:v>
                </c:pt>
                <c:pt idx="37343">
                  <c:v>13.1875</c:v>
                </c:pt>
                <c:pt idx="37344">
                  <c:v>112.1875</c:v>
                </c:pt>
                <c:pt idx="37345">
                  <c:v>137.1875</c:v>
                </c:pt>
                <c:pt idx="37346">
                  <c:v>57.1875</c:v>
                </c:pt>
                <c:pt idx="37347">
                  <c:v>31.1875</c:v>
                </c:pt>
                <c:pt idx="37348">
                  <c:v>82.1875</c:v>
                </c:pt>
                <c:pt idx="37349">
                  <c:v>91.1875</c:v>
                </c:pt>
                <c:pt idx="37350">
                  <c:v>78.1875</c:v>
                </c:pt>
                <c:pt idx="37351">
                  <c:v>19.24609375</c:v>
                </c:pt>
                <c:pt idx="37352">
                  <c:v>43.24609375</c:v>
                </c:pt>
                <c:pt idx="37353">
                  <c:v>30.24609375</c:v>
                </c:pt>
                <c:pt idx="37354">
                  <c:v>-10.75390625</c:v>
                </c:pt>
                <c:pt idx="37355">
                  <c:v>99.24609375</c:v>
                </c:pt>
                <c:pt idx="37356">
                  <c:v>48.24609375</c:v>
                </c:pt>
                <c:pt idx="37357">
                  <c:v>97.24609375</c:v>
                </c:pt>
                <c:pt idx="37358">
                  <c:v>-38.75390625</c:v>
                </c:pt>
                <c:pt idx="37359">
                  <c:v>22.24609375</c:v>
                </c:pt>
                <c:pt idx="37360">
                  <c:v>123.2460938</c:v>
                </c:pt>
                <c:pt idx="37361">
                  <c:v>115.2460938</c:v>
                </c:pt>
                <c:pt idx="37362">
                  <c:v>197.24609380000001</c:v>
                </c:pt>
                <c:pt idx="37363">
                  <c:v>60.24609375</c:v>
                </c:pt>
                <c:pt idx="37364">
                  <c:v>-22.05859375</c:v>
                </c:pt>
                <c:pt idx="37365">
                  <c:v>12.234375</c:v>
                </c:pt>
                <c:pt idx="37366">
                  <c:v>19.234375</c:v>
                </c:pt>
                <c:pt idx="37367">
                  <c:v>88.234375</c:v>
                </c:pt>
                <c:pt idx="37368">
                  <c:v>63.234375</c:v>
                </c:pt>
                <c:pt idx="37369">
                  <c:v>64.234375</c:v>
                </c:pt>
                <c:pt idx="37370">
                  <c:v>168.234375</c:v>
                </c:pt>
                <c:pt idx="37371">
                  <c:v>-4.765625</c:v>
                </c:pt>
                <c:pt idx="37372">
                  <c:v>36.16796875</c:v>
                </c:pt>
                <c:pt idx="37373">
                  <c:v>-4.83203125</c:v>
                </c:pt>
                <c:pt idx="37374">
                  <c:v>22.16796875</c:v>
                </c:pt>
                <c:pt idx="37375">
                  <c:v>88.16796875</c:v>
                </c:pt>
                <c:pt idx="37376">
                  <c:v>33.16796875</c:v>
                </c:pt>
                <c:pt idx="37377">
                  <c:v>21.16796875</c:v>
                </c:pt>
                <c:pt idx="37378">
                  <c:v>37.16796875</c:v>
                </c:pt>
                <c:pt idx="37379">
                  <c:v>-13.83203125</c:v>
                </c:pt>
                <c:pt idx="37380">
                  <c:v>65.16796875</c:v>
                </c:pt>
                <c:pt idx="37381">
                  <c:v>114.1679688</c:v>
                </c:pt>
                <c:pt idx="37382">
                  <c:v>141.16796880000001</c:v>
                </c:pt>
                <c:pt idx="37383">
                  <c:v>75.12890625</c:v>
                </c:pt>
                <c:pt idx="37384">
                  <c:v>8.12890625</c:v>
                </c:pt>
                <c:pt idx="37385">
                  <c:v>98.12890625</c:v>
                </c:pt>
                <c:pt idx="37386">
                  <c:v>43.12890625</c:v>
                </c:pt>
                <c:pt idx="37387">
                  <c:v>31.12890625</c:v>
                </c:pt>
                <c:pt idx="37388">
                  <c:v>21.12890625</c:v>
                </c:pt>
                <c:pt idx="37389">
                  <c:v>42.12890625</c:v>
                </c:pt>
                <c:pt idx="37390">
                  <c:v>23.33984375</c:v>
                </c:pt>
                <c:pt idx="37391">
                  <c:v>23.33984375</c:v>
                </c:pt>
                <c:pt idx="37392">
                  <c:v>115.3398438</c:v>
                </c:pt>
                <c:pt idx="37393">
                  <c:v>35.33984375</c:v>
                </c:pt>
                <c:pt idx="37394">
                  <c:v>9.33984375</c:v>
                </c:pt>
                <c:pt idx="37395">
                  <c:v>-2.66015625</c:v>
                </c:pt>
                <c:pt idx="37396">
                  <c:v>56.12890625</c:v>
                </c:pt>
                <c:pt idx="37397">
                  <c:v>75.12890625</c:v>
                </c:pt>
                <c:pt idx="37398">
                  <c:v>-1.87109375</c:v>
                </c:pt>
                <c:pt idx="37399">
                  <c:v>46.12890625</c:v>
                </c:pt>
                <c:pt idx="37400">
                  <c:v>40.12890625</c:v>
                </c:pt>
                <c:pt idx="37401">
                  <c:v>64.12890625</c:v>
                </c:pt>
                <c:pt idx="37402">
                  <c:v>41.12890625</c:v>
                </c:pt>
                <c:pt idx="37403">
                  <c:v>75.12890625</c:v>
                </c:pt>
                <c:pt idx="37404">
                  <c:v>92.12890625</c:v>
                </c:pt>
                <c:pt idx="37405">
                  <c:v>81.12890625</c:v>
                </c:pt>
                <c:pt idx="37406">
                  <c:v>114.1289062</c:v>
                </c:pt>
                <c:pt idx="37407">
                  <c:v>31.12890625</c:v>
                </c:pt>
                <c:pt idx="37408">
                  <c:v>-6.87109375</c:v>
                </c:pt>
                <c:pt idx="37409">
                  <c:v>128.12890619999999</c:v>
                </c:pt>
                <c:pt idx="37410">
                  <c:v>40.1875</c:v>
                </c:pt>
                <c:pt idx="37411">
                  <c:v>28.1875</c:v>
                </c:pt>
                <c:pt idx="37412">
                  <c:v>169.1875</c:v>
                </c:pt>
                <c:pt idx="37413">
                  <c:v>52.1875</c:v>
                </c:pt>
                <c:pt idx="37414">
                  <c:v>94.1875</c:v>
                </c:pt>
                <c:pt idx="37415">
                  <c:v>33.1875</c:v>
                </c:pt>
                <c:pt idx="37416">
                  <c:v>156.1875</c:v>
                </c:pt>
                <c:pt idx="37417">
                  <c:v>32.24609375</c:v>
                </c:pt>
                <c:pt idx="37418">
                  <c:v>-5.75390625</c:v>
                </c:pt>
                <c:pt idx="37419">
                  <c:v>-32.75390625</c:v>
                </c:pt>
                <c:pt idx="37420">
                  <c:v>31.24609375</c:v>
                </c:pt>
                <c:pt idx="37421">
                  <c:v>27.24609375</c:v>
                </c:pt>
                <c:pt idx="37422">
                  <c:v>6.24609375</c:v>
                </c:pt>
                <c:pt idx="37423">
                  <c:v>-38.75390625</c:v>
                </c:pt>
                <c:pt idx="37424">
                  <c:v>-24.75390625</c:v>
                </c:pt>
                <c:pt idx="37425">
                  <c:v>16.24609375</c:v>
                </c:pt>
                <c:pt idx="37426">
                  <c:v>19.24609375</c:v>
                </c:pt>
                <c:pt idx="37427">
                  <c:v>46.94140625</c:v>
                </c:pt>
                <c:pt idx="37428">
                  <c:v>35.94140625</c:v>
                </c:pt>
                <c:pt idx="37429">
                  <c:v>58.94140625</c:v>
                </c:pt>
                <c:pt idx="37430">
                  <c:v>96.94140625</c:v>
                </c:pt>
                <c:pt idx="37431">
                  <c:v>69.94140625</c:v>
                </c:pt>
                <c:pt idx="37432">
                  <c:v>125.9414062</c:v>
                </c:pt>
                <c:pt idx="37433">
                  <c:v>59.94140625</c:v>
                </c:pt>
                <c:pt idx="37434">
                  <c:v>-21.765625</c:v>
                </c:pt>
                <c:pt idx="37435">
                  <c:v>36.234375</c:v>
                </c:pt>
                <c:pt idx="37436">
                  <c:v>159.234375</c:v>
                </c:pt>
                <c:pt idx="37437">
                  <c:v>122.234375</c:v>
                </c:pt>
                <c:pt idx="37438">
                  <c:v>64.234375</c:v>
                </c:pt>
                <c:pt idx="37439">
                  <c:v>110.234375</c:v>
                </c:pt>
                <c:pt idx="37440">
                  <c:v>-53.83203125</c:v>
                </c:pt>
                <c:pt idx="37441">
                  <c:v>90.16796875</c:v>
                </c:pt>
                <c:pt idx="37442">
                  <c:v>51.16796875</c:v>
                </c:pt>
                <c:pt idx="37443">
                  <c:v>79.16796875</c:v>
                </c:pt>
                <c:pt idx="37444">
                  <c:v>59.12890625</c:v>
                </c:pt>
                <c:pt idx="37445">
                  <c:v>73.12890625</c:v>
                </c:pt>
                <c:pt idx="37446">
                  <c:v>23.12890625</c:v>
                </c:pt>
                <c:pt idx="37447">
                  <c:v>124.1289062</c:v>
                </c:pt>
                <c:pt idx="37448">
                  <c:v>114.1289062</c:v>
                </c:pt>
                <c:pt idx="37449">
                  <c:v>-17.87109375</c:v>
                </c:pt>
                <c:pt idx="37450">
                  <c:v>4.12890625</c:v>
                </c:pt>
                <c:pt idx="37451">
                  <c:v>17.33984375</c:v>
                </c:pt>
                <c:pt idx="37452">
                  <c:v>-3.66015625</c:v>
                </c:pt>
                <c:pt idx="37453">
                  <c:v>-65.66015625</c:v>
                </c:pt>
                <c:pt idx="37454">
                  <c:v>22.33984375</c:v>
                </c:pt>
                <c:pt idx="37455">
                  <c:v>102.3398438</c:v>
                </c:pt>
                <c:pt idx="37456">
                  <c:v>-47.66015625</c:v>
                </c:pt>
                <c:pt idx="37457">
                  <c:v>97.33984375</c:v>
                </c:pt>
                <c:pt idx="37458">
                  <c:v>30.12890625</c:v>
                </c:pt>
                <c:pt idx="37459">
                  <c:v>26.12890625</c:v>
                </c:pt>
                <c:pt idx="37460">
                  <c:v>20.12890625</c:v>
                </c:pt>
                <c:pt idx="37461">
                  <c:v>71.1875</c:v>
                </c:pt>
                <c:pt idx="37462">
                  <c:v>52.1875</c:v>
                </c:pt>
                <c:pt idx="37463">
                  <c:v>126.1875</c:v>
                </c:pt>
                <c:pt idx="37464">
                  <c:v>42.24609375</c:v>
                </c:pt>
                <c:pt idx="37465">
                  <c:v>79.24609375</c:v>
                </c:pt>
                <c:pt idx="37466">
                  <c:v>19.24609375</c:v>
                </c:pt>
                <c:pt idx="37467">
                  <c:v>-95.75390625</c:v>
                </c:pt>
                <c:pt idx="37468">
                  <c:v>72.24609375</c:v>
                </c:pt>
                <c:pt idx="37469">
                  <c:v>111.2460938</c:v>
                </c:pt>
                <c:pt idx="37470">
                  <c:v>-32.75390625</c:v>
                </c:pt>
                <c:pt idx="37471">
                  <c:v>55.24609375</c:v>
                </c:pt>
                <c:pt idx="37472">
                  <c:v>85.94140625</c:v>
                </c:pt>
                <c:pt idx="37473">
                  <c:v>32.94140625</c:v>
                </c:pt>
                <c:pt idx="37474">
                  <c:v>9.94140625</c:v>
                </c:pt>
                <c:pt idx="37475">
                  <c:v>-7.05859375</c:v>
                </c:pt>
                <c:pt idx="37476">
                  <c:v>-16.05859375</c:v>
                </c:pt>
                <c:pt idx="37477">
                  <c:v>19.94140625</c:v>
                </c:pt>
                <c:pt idx="37478">
                  <c:v>35.94140625</c:v>
                </c:pt>
                <c:pt idx="37479">
                  <c:v>50.94140625</c:v>
                </c:pt>
                <c:pt idx="37480">
                  <c:v>61.94140625</c:v>
                </c:pt>
                <c:pt idx="37481">
                  <c:v>-12.05859375</c:v>
                </c:pt>
                <c:pt idx="37482">
                  <c:v>14.94140625</c:v>
                </c:pt>
                <c:pt idx="37483">
                  <c:v>106.9414062</c:v>
                </c:pt>
                <c:pt idx="37484">
                  <c:v>37.94140625</c:v>
                </c:pt>
                <c:pt idx="37485">
                  <c:v>79.234375</c:v>
                </c:pt>
                <c:pt idx="37486">
                  <c:v>74.234375</c:v>
                </c:pt>
                <c:pt idx="37487">
                  <c:v>6.234375</c:v>
                </c:pt>
                <c:pt idx="37488">
                  <c:v>84.234375</c:v>
                </c:pt>
                <c:pt idx="37489">
                  <c:v>-13.83203125</c:v>
                </c:pt>
                <c:pt idx="37490">
                  <c:v>1.16796875</c:v>
                </c:pt>
                <c:pt idx="37491">
                  <c:v>39.16796875</c:v>
                </c:pt>
                <c:pt idx="37492">
                  <c:v>98.16796875</c:v>
                </c:pt>
                <c:pt idx="37493">
                  <c:v>39.16796875</c:v>
                </c:pt>
                <c:pt idx="37494">
                  <c:v>114.1679688</c:v>
                </c:pt>
                <c:pt idx="37495">
                  <c:v>109.1679688</c:v>
                </c:pt>
                <c:pt idx="37496">
                  <c:v>82.16796875</c:v>
                </c:pt>
                <c:pt idx="37497">
                  <c:v>0.16796875</c:v>
                </c:pt>
                <c:pt idx="37498">
                  <c:v>-19.87109375</c:v>
                </c:pt>
                <c:pt idx="37499">
                  <c:v>41.12890625</c:v>
                </c:pt>
                <c:pt idx="37500">
                  <c:v>-11.66015625</c:v>
                </c:pt>
                <c:pt idx="37501">
                  <c:v>17.33984375</c:v>
                </c:pt>
                <c:pt idx="37502">
                  <c:v>-21.66015625</c:v>
                </c:pt>
                <c:pt idx="37503">
                  <c:v>121.3398438</c:v>
                </c:pt>
                <c:pt idx="37504">
                  <c:v>138.33984380000001</c:v>
                </c:pt>
                <c:pt idx="37505">
                  <c:v>70.33984375</c:v>
                </c:pt>
                <c:pt idx="37506">
                  <c:v>42.12890625</c:v>
                </c:pt>
                <c:pt idx="37507">
                  <c:v>70.12890625</c:v>
                </c:pt>
                <c:pt idx="37508">
                  <c:v>-104.8710938</c:v>
                </c:pt>
                <c:pt idx="37509">
                  <c:v>129.12890619999999</c:v>
                </c:pt>
                <c:pt idx="37510">
                  <c:v>65.12890625</c:v>
                </c:pt>
                <c:pt idx="37511">
                  <c:v>49.12890625</c:v>
                </c:pt>
                <c:pt idx="37512">
                  <c:v>-10.87109375</c:v>
                </c:pt>
                <c:pt idx="37513">
                  <c:v>-20.87109375</c:v>
                </c:pt>
                <c:pt idx="37514">
                  <c:v>57.12890625</c:v>
                </c:pt>
                <c:pt idx="37515">
                  <c:v>64.12890625</c:v>
                </c:pt>
                <c:pt idx="37516">
                  <c:v>52.12890625</c:v>
                </c:pt>
                <c:pt idx="37517">
                  <c:v>44.12890625</c:v>
                </c:pt>
                <c:pt idx="37518">
                  <c:v>19.12890625</c:v>
                </c:pt>
                <c:pt idx="37519">
                  <c:v>56.1875</c:v>
                </c:pt>
                <c:pt idx="37520">
                  <c:v>-4.8125</c:v>
                </c:pt>
                <c:pt idx="37521">
                  <c:v>54.1875</c:v>
                </c:pt>
                <c:pt idx="37522">
                  <c:v>64.1875</c:v>
                </c:pt>
                <c:pt idx="37523">
                  <c:v>130.1875</c:v>
                </c:pt>
                <c:pt idx="37524">
                  <c:v>-37.8125</c:v>
                </c:pt>
                <c:pt idx="37525">
                  <c:v>42.24609375</c:v>
                </c:pt>
                <c:pt idx="37526">
                  <c:v>13.24609375</c:v>
                </c:pt>
                <c:pt idx="37527">
                  <c:v>-13.75390625</c:v>
                </c:pt>
                <c:pt idx="37528">
                  <c:v>45.24609375</c:v>
                </c:pt>
                <c:pt idx="37529">
                  <c:v>3.24609375</c:v>
                </c:pt>
                <c:pt idx="37530">
                  <c:v>18.24609375</c:v>
                </c:pt>
                <c:pt idx="37531">
                  <c:v>30.24609375</c:v>
                </c:pt>
                <c:pt idx="37532">
                  <c:v>19.24609375</c:v>
                </c:pt>
                <c:pt idx="37533">
                  <c:v>54.24609375</c:v>
                </c:pt>
                <c:pt idx="37534">
                  <c:v>-5.75390625</c:v>
                </c:pt>
                <c:pt idx="37535">
                  <c:v>17.24609375</c:v>
                </c:pt>
                <c:pt idx="37536">
                  <c:v>167.24609380000001</c:v>
                </c:pt>
                <c:pt idx="37537">
                  <c:v>-55.75390625</c:v>
                </c:pt>
                <c:pt idx="37538">
                  <c:v>32.94140625</c:v>
                </c:pt>
                <c:pt idx="37539">
                  <c:v>43.94140625</c:v>
                </c:pt>
                <c:pt idx="37540">
                  <c:v>29.94140625</c:v>
                </c:pt>
                <c:pt idx="37541">
                  <c:v>173.94140619999999</c:v>
                </c:pt>
                <c:pt idx="37542">
                  <c:v>-6.05859375</c:v>
                </c:pt>
                <c:pt idx="37543">
                  <c:v>104.9414062</c:v>
                </c:pt>
                <c:pt idx="37544">
                  <c:v>132.94140619999999</c:v>
                </c:pt>
                <c:pt idx="37545">
                  <c:v>101.9414062</c:v>
                </c:pt>
                <c:pt idx="37546">
                  <c:v>184.94140619999999</c:v>
                </c:pt>
                <c:pt idx="37547">
                  <c:v>113.9414062</c:v>
                </c:pt>
                <c:pt idx="37548">
                  <c:v>-7.05859375</c:v>
                </c:pt>
                <c:pt idx="37549">
                  <c:v>23.234375</c:v>
                </c:pt>
                <c:pt idx="37550">
                  <c:v>-12.765625</c:v>
                </c:pt>
                <c:pt idx="37551">
                  <c:v>12.234375</c:v>
                </c:pt>
                <c:pt idx="37552">
                  <c:v>-12.83203125</c:v>
                </c:pt>
                <c:pt idx="37553">
                  <c:v>39.16796875</c:v>
                </c:pt>
                <c:pt idx="37554">
                  <c:v>69.16796875</c:v>
                </c:pt>
                <c:pt idx="37555">
                  <c:v>74.16796875</c:v>
                </c:pt>
                <c:pt idx="37556">
                  <c:v>33.16796875</c:v>
                </c:pt>
                <c:pt idx="37557">
                  <c:v>7.12890625</c:v>
                </c:pt>
                <c:pt idx="37558">
                  <c:v>-12.87109375</c:v>
                </c:pt>
                <c:pt idx="37559">
                  <c:v>-11.87109375</c:v>
                </c:pt>
                <c:pt idx="37560">
                  <c:v>89.12890625</c:v>
                </c:pt>
                <c:pt idx="37561">
                  <c:v>92.12890625</c:v>
                </c:pt>
                <c:pt idx="37562">
                  <c:v>15.33984375</c:v>
                </c:pt>
                <c:pt idx="37563">
                  <c:v>-18.66015625</c:v>
                </c:pt>
                <c:pt idx="37564">
                  <c:v>10.33984375</c:v>
                </c:pt>
                <c:pt idx="37565">
                  <c:v>134.33984380000001</c:v>
                </c:pt>
                <c:pt idx="37566">
                  <c:v>-7.66015625</c:v>
                </c:pt>
                <c:pt idx="37567">
                  <c:v>90.33984375</c:v>
                </c:pt>
                <c:pt idx="37568">
                  <c:v>53.33984375</c:v>
                </c:pt>
                <c:pt idx="37569">
                  <c:v>23.33984375</c:v>
                </c:pt>
                <c:pt idx="37570">
                  <c:v>-11.87109375</c:v>
                </c:pt>
                <c:pt idx="37571">
                  <c:v>103.1289062</c:v>
                </c:pt>
                <c:pt idx="37572">
                  <c:v>-33.87109375</c:v>
                </c:pt>
                <c:pt idx="37573">
                  <c:v>-11.87109375</c:v>
                </c:pt>
                <c:pt idx="37574">
                  <c:v>5.12890625</c:v>
                </c:pt>
                <c:pt idx="37575">
                  <c:v>138.12890619999999</c:v>
                </c:pt>
                <c:pt idx="37576">
                  <c:v>100.1289062</c:v>
                </c:pt>
                <c:pt idx="37577">
                  <c:v>160.1875</c:v>
                </c:pt>
                <c:pt idx="37578">
                  <c:v>3.1875</c:v>
                </c:pt>
                <c:pt idx="37579">
                  <c:v>91.1875</c:v>
                </c:pt>
                <c:pt idx="37580">
                  <c:v>200.1875</c:v>
                </c:pt>
                <c:pt idx="37581">
                  <c:v>65.24609375</c:v>
                </c:pt>
                <c:pt idx="37582">
                  <c:v>50.24609375</c:v>
                </c:pt>
                <c:pt idx="37583">
                  <c:v>-35.75390625</c:v>
                </c:pt>
                <c:pt idx="37584">
                  <c:v>-44.05859375</c:v>
                </c:pt>
                <c:pt idx="37585">
                  <c:v>-15.05859375</c:v>
                </c:pt>
                <c:pt idx="37586">
                  <c:v>79.94140625</c:v>
                </c:pt>
                <c:pt idx="37587">
                  <c:v>16.94140625</c:v>
                </c:pt>
                <c:pt idx="37588">
                  <c:v>119.9414062</c:v>
                </c:pt>
                <c:pt idx="37589">
                  <c:v>5.94140625</c:v>
                </c:pt>
                <c:pt idx="37590">
                  <c:v>36.94140625</c:v>
                </c:pt>
                <c:pt idx="37591">
                  <c:v>42.94140625</c:v>
                </c:pt>
                <c:pt idx="37592">
                  <c:v>23.94140625</c:v>
                </c:pt>
                <c:pt idx="37593">
                  <c:v>52.234375</c:v>
                </c:pt>
                <c:pt idx="37594">
                  <c:v>10.234375</c:v>
                </c:pt>
                <c:pt idx="37595">
                  <c:v>88.234375</c:v>
                </c:pt>
                <c:pt idx="37596">
                  <c:v>10.234375</c:v>
                </c:pt>
                <c:pt idx="37597">
                  <c:v>76.234375</c:v>
                </c:pt>
                <c:pt idx="37598">
                  <c:v>139.234375</c:v>
                </c:pt>
                <c:pt idx="37599">
                  <c:v>14.234375</c:v>
                </c:pt>
                <c:pt idx="37600">
                  <c:v>-26.765625</c:v>
                </c:pt>
                <c:pt idx="37601">
                  <c:v>75.234375</c:v>
                </c:pt>
                <c:pt idx="37602">
                  <c:v>30.234375</c:v>
                </c:pt>
                <c:pt idx="37603">
                  <c:v>52.16796875</c:v>
                </c:pt>
                <c:pt idx="37604">
                  <c:v>26.16796875</c:v>
                </c:pt>
                <c:pt idx="37605">
                  <c:v>-1.83203125</c:v>
                </c:pt>
                <c:pt idx="37606">
                  <c:v>112.1679688</c:v>
                </c:pt>
                <c:pt idx="37607">
                  <c:v>76.16796875</c:v>
                </c:pt>
                <c:pt idx="37608">
                  <c:v>91.16796875</c:v>
                </c:pt>
                <c:pt idx="37609">
                  <c:v>181.16796880000001</c:v>
                </c:pt>
                <c:pt idx="37610">
                  <c:v>15.16796875</c:v>
                </c:pt>
                <c:pt idx="37611">
                  <c:v>115.1289062</c:v>
                </c:pt>
                <c:pt idx="37612">
                  <c:v>85.12890625</c:v>
                </c:pt>
                <c:pt idx="37613">
                  <c:v>-106.8710938</c:v>
                </c:pt>
                <c:pt idx="37614">
                  <c:v>90.12890625</c:v>
                </c:pt>
                <c:pt idx="37615">
                  <c:v>-14.87109375</c:v>
                </c:pt>
                <c:pt idx="37616">
                  <c:v>97.12890625</c:v>
                </c:pt>
                <c:pt idx="37617">
                  <c:v>69.12890625</c:v>
                </c:pt>
                <c:pt idx="37618">
                  <c:v>-62.66015625</c:v>
                </c:pt>
                <c:pt idx="37619">
                  <c:v>30.33984375</c:v>
                </c:pt>
                <c:pt idx="37620">
                  <c:v>-6.66015625</c:v>
                </c:pt>
                <c:pt idx="37621">
                  <c:v>29.33984375</c:v>
                </c:pt>
                <c:pt idx="37622">
                  <c:v>105.3398438</c:v>
                </c:pt>
                <c:pt idx="37623">
                  <c:v>61.33984375</c:v>
                </c:pt>
                <c:pt idx="37624">
                  <c:v>-40.66015625</c:v>
                </c:pt>
                <c:pt idx="37625">
                  <c:v>199.33984380000001</c:v>
                </c:pt>
                <c:pt idx="37626">
                  <c:v>10.33984375</c:v>
                </c:pt>
                <c:pt idx="37627">
                  <c:v>65.33984375</c:v>
                </c:pt>
                <c:pt idx="37628">
                  <c:v>51.12890625</c:v>
                </c:pt>
                <c:pt idx="37629">
                  <c:v>117.1289062</c:v>
                </c:pt>
                <c:pt idx="37630">
                  <c:v>66.12890625</c:v>
                </c:pt>
                <c:pt idx="37631">
                  <c:v>81.12890625</c:v>
                </c:pt>
                <c:pt idx="37632">
                  <c:v>90.12890625</c:v>
                </c:pt>
                <c:pt idx="37633">
                  <c:v>74.12890625</c:v>
                </c:pt>
                <c:pt idx="37634">
                  <c:v>83.12890625</c:v>
                </c:pt>
                <c:pt idx="37635">
                  <c:v>55.1875</c:v>
                </c:pt>
                <c:pt idx="37636">
                  <c:v>-41.8125</c:v>
                </c:pt>
                <c:pt idx="37637">
                  <c:v>42.1875</c:v>
                </c:pt>
                <c:pt idx="37638">
                  <c:v>-1.8125</c:v>
                </c:pt>
                <c:pt idx="37639">
                  <c:v>36.1875</c:v>
                </c:pt>
                <c:pt idx="37640">
                  <c:v>59.1875</c:v>
                </c:pt>
                <c:pt idx="37641">
                  <c:v>57.1875</c:v>
                </c:pt>
                <c:pt idx="37642">
                  <c:v>127.1875</c:v>
                </c:pt>
                <c:pt idx="37643">
                  <c:v>151.1875</c:v>
                </c:pt>
                <c:pt idx="37644">
                  <c:v>6.1875</c:v>
                </c:pt>
                <c:pt idx="37645">
                  <c:v>-53.8125</c:v>
                </c:pt>
                <c:pt idx="37646">
                  <c:v>38.1875</c:v>
                </c:pt>
                <c:pt idx="37647">
                  <c:v>-44.75390625</c:v>
                </c:pt>
                <c:pt idx="37648">
                  <c:v>59.24609375</c:v>
                </c:pt>
                <c:pt idx="37649">
                  <c:v>167.24609380000001</c:v>
                </c:pt>
                <c:pt idx="37650">
                  <c:v>20.94140625</c:v>
                </c:pt>
                <c:pt idx="37651">
                  <c:v>27.94140625</c:v>
                </c:pt>
                <c:pt idx="37652">
                  <c:v>52.94140625</c:v>
                </c:pt>
                <c:pt idx="37653">
                  <c:v>76.234375</c:v>
                </c:pt>
                <c:pt idx="37654">
                  <c:v>6.234375</c:v>
                </c:pt>
                <c:pt idx="37655">
                  <c:v>104.234375</c:v>
                </c:pt>
                <c:pt idx="37656">
                  <c:v>-12.765625</c:v>
                </c:pt>
                <c:pt idx="37657">
                  <c:v>86.234375</c:v>
                </c:pt>
                <c:pt idx="37658">
                  <c:v>31.16796875</c:v>
                </c:pt>
                <c:pt idx="37659">
                  <c:v>98.16796875</c:v>
                </c:pt>
                <c:pt idx="37660">
                  <c:v>25.16796875</c:v>
                </c:pt>
                <c:pt idx="37661">
                  <c:v>29.16796875</c:v>
                </c:pt>
                <c:pt idx="37662">
                  <c:v>29.16796875</c:v>
                </c:pt>
                <c:pt idx="37663">
                  <c:v>18.16796875</c:v>
                </c:pt>
                <c:pt idx="37664">
                  <c:v>155.16796880000001</c:v>
                </c:pt>
                <c:pt idx="37665">
                  <c:v>73.12890625</c:v>
                </c:pt>
                <c:pt idx="37666">
                  <c:v>17.12890625</c:v>
                </c:pt>
                <c:pt idx="37667">
                  <c:v>96.12890625</c:v>
                </c:pt>
                <c:pt idx="37668">
                  <c:v>103.1289062</c:v>
                </c:pt>
                <c:pt idx="37669">
                  <c:v>50.12890625</c:v>
                </c:pt>
                <c:pt idx="37670">
                  <c:v>111.1289062</c:v>
                </c:pt>
                <c:pt idx="37671">
                  <c:v>77.12890625</c:v>
                </c:pt>
                <c:pt idx="37672">
                  <c:v>17.12890625</c:v>
                </c:pt>
                <c:pt idx="37673">
                  <c:v>-79.66015625</c:v>
                </c:pt>
                <c:pt idx="37674">
                  <c:v>92.33984375</c:v>
                </c:pt>
                <c:pt idx="37675">
                  <c:v>85.33984375</c:v>
                </c:pt>
                <c:pt idx="37676">
                  <c:v>54.33984375</c:v>
                </c:pt>
                <c:pt idx="37677">
                  <c:v>81.12890625</c:v>
                </c:pt>
                <c:pt idx="37678">
                  <c:v>133.12890619999999</c:v>
                </c:pt>
                <c:pt idx="37679">
                  <c:v>53.12890625</c:v>
                </c:pt>
                <c:pt idx="37680">
                  <c:v>131.12890619999999</c:v>
                </c:pt>
                <c:pt idx="37681">
                  <c:v>100.1289062</c:v>
                </c:pt>
                <c:pt idx="37682">
                  <c:v>125.1875</c:v>
                </c:pt>
                <c:pt idx="37683">
                  <c:v>79.1875</c:v>
                </c:pt>
                <c:pt idx="37684">
                  <c:v>37.1875</c:v>
                </c:pt>
                <c:pt idx="37685">
                  <c:v>6.1875</c:v>
                </c:pt>
                <c:pt idx="37686">
                  <c:v>34.1875</c:v>
                </c:pt>
                <c:pt idx="37687">
                  <c:v>75.1875</c:v>
                </c:pt>
                <c:pt idx="37688">
                  <c:v>50.1875</c:v>
                </c:pt>
                <c:pt idx="37689">
                  <c:v>86.24609375</c:v>
                </c:pt>
                <c:pt idx="37690">
                  <c:v>20.24609375</c:v>
                </c:pt>
                <c:pt idx="37691">
                  <c:v>13.24609375</c:v>
                </c:pt>
                <c:pt idx="37692">
                  <c:v>-1.75390625</c:v>
                </c:pt>
                <c:pt idx="37693">
                  <c:v>-16.05859375</c:v>
                </c:pt>
                <c:pt idx="37694">
                  <c:v>-49.05859375</c:v>
                </c:pt>
                <c:pt idx="37695">
                  <c:v>15.94140625</c:v>
                </c:pt>
                <c:pt idx="37696">
                  <c:v>136.94140619999999</c:v>
                </c:pt>
                <c:pt idx="37697">
                  <c:v>88.94140625</c:v>
                </c:pt>
                <c:pt idx="37698">
                  <c:v>74.94140625</c:v>
                </c:pt>
                <c:pt idx="37699">
                  <c:v>108.9414062</c:v>
                </c:pt>
                <c:pt idx="37700">
                  <c:v>118.9414062</c:v>
                </c:pt>
                <c:pt idx="37701">
                  <c:v>73.94140625</c:v>
                </c:pt>
                <c:pt idx="37702">
                  <c:v>63.94140625</c:v>
                </c:pt>
                <c:pt idx="37703">
                  <c:v>-5.765625</c:v>
                </c:pt>
                <c:pt idx="37704">
                  <c:v>45.234375</c:v>
                </c:pt>
                <c:pt idx="37705">
                  <c:v>28.234375</c:v>
                </c:pt>
                <c:pt idx="37706">
                  <c:v>127.234375</c:v>
                </c:pt>
                <c:pt idx="37707">
                  <c:v>18.234375</c:v>
                </c:pt>
                <c:pt idx="37708">
                  <c:v>38.16796875</c:v>
                </c:pt>
                <c:pt idx="37709">
                  <c:v>64.16796875</c:v>
                </c:pt>
                <c:pt idx="37710">
                  <c:v>1.16796875</c:v>
                </c:pt>
                <c:pt idx="37711">
                  <c:v>64.16796875</c:v>
                </c:pt>
                <c:pt idx="37712">
                  <c:v>15.16796875</c:v>
                </c:pt>
                <c:pt idx="37713">
                  <c:v>31.16796875</c:v>
                </c:pt>
                <c:pt idx="37714">
                  <c:v>117.1679688</c:v>
                </c:pt>
                <c:pt idx="37715">
                  <c:v>-47.83203125</c:v>
                </c:pt>
                <c:pt idx="37716">
                  <c:v>109.1679688</c:v>
                </c:pt>
                <c:pt idx="37717">
                  <c:v>0.16796875</c:v>
                </c:pt>
                <c:pt idx="37718">
                  <c:v>4.16796875</c:v>
                </c:pt>
                <c:pt idx="37719">
                  <c:v>95.12890625</c:v>
                </c:pt>
                <c:pt idx="37720">
                  <c:v>45.12890625</c:v>
                </c:pt>
                <c:pt idx="37721">
                  <c:v>84.12890625</c:v>
                </c:pt>
                <c:pt idx="37722">
                  <c:v>-12.87109375</c:v>
                </c:pt>
                <c:pt idx="37723">
                  <c:v>74.12890625</c:v>
                </c:pt>
                <c:pt idx="37724">
                  <c:v>-0.87109375</c:v>
                </c:pt>
                <c:pt idx="37725">
                  <c:v>68.12890625</c:v>
                </c:pt>
                <c:pt idx="37726">
                  <c:v>5.33984375</c:v>
                </c:pt>
                <c:pt idx="37727">
                  <c:v>54.33984375</c:v>
                </c:pt>
                <c:pt idx="37728">
                  <c:v>18.33984375</c:v>
                </c:pt>
                <c:pt idx="37729">
                  <c:v>51.33984375</c:v>
                </c:pt>
                <c:pt idx="37730">
                  <c:v>7.33984375</c:v>
                </c:pt>
                <c:pt idx="37731">
                  <c:v>120.3398438</c:v>
                </c:pt>
                <c:pt idx="37732">
                  <c:v>35.33984375</c:v>
                </c:pt>
                <c:pt idx="37733">
                  <c:v>0.33984375</c:v>
                </c:pt>
                <c:pt idx="37734">
                  <c:v>22.33984375</c:v>
                </c:pt>
                <c:pt idx="37735">
                  <c:v>64.33984375</c:v>
                </c:pt>
                <c:pt idx="37736">
                  <c:v>-20.66015625</c:v>
                </c:pt>
                <c:pt idx="37737">
                  <c:v>-28.87109375</c:v>
                </c:pt>
                <c:pt idx="37738">
                  <c:v>14.12890625</c:v>
                </c:pt>
                <c:pt idx="37739">
                  <c:v>55.12890625</c:v>
                </c:pt>
                <c:pt idx="37740">
                  <c:v>68.12890625</c:v>
                </c:pt>
                <c:pt idx="37741">
                  <c:v>28.12890625</c:v>
                </c:pt>
                <c:pt idx="37742">
                  <c:v>30.12890625</c:v>
                </c:pt>
                <c:pt idx="37743">
                  <c:v>78.12890625</c:v>
                </c:pt>
                <c:pt idx="37744">
                  <c:v>44.1875</c:v>
                </c:pt>
                <c:pt idx="37745">
                  <c:v>18.1875</c:v>
                </c:pt>
                <c:pt idx="37746">
                  <c:v>-15.8125</c:v>
                </c:pt>
                <c:pt idx="37747">
                  <c:v>60.1875</c:v>
                </c:pt>
                <c:pt idx="37748">
                  <c:v>124.1875</c:v>
                </c:pt>
                <c:pt idx="37749">
                  <c:v>124.1875</c:v>
                </c:pt>
                <c:pt idx="37750">
                  <c:v>152.1875</c:v>
                </c:pt>
                <c:pt idx="37751">
                  <c:v>106.1875</c:v>
                </c:pt>
                <c:pt idx="37752">
                  <c:v>-53.8125</c:v>
                </c:pt>
                <c:pt idx="37753">
                  <c:v>30.24609375</c:v>
                </c:pt>
                <c:pt idx="37754">
                  <c:v>-5.75390625</c:v>
                </c:pt>
                <c:pt idx="37755">
                  <c:v>28.24609375</c:v>
                </c:pt>
                <c:pt idx="37756">
                  <c:v>63.24609375</c:v>
                </c:pt>
                <c:pt idx="37757">
                  <c:v>104.2460938</c:v>
                </c:pt>
                <c:pt idx="37758">
                  <c:v>124.2460938</c:v>
                </c:pt>
                <c:pt idx="37759">
                  <c:v>49.94140625</c:v>
                </c:pt>
                <c:pt idx="37760">
                  <c:v>47.94140625</c:v>
                </c:pt>
                <c:pt idx="37761">
                  <c:v>-16.05859375</c:v>
                </c:pt>
                <c:pt idx="37762">
                  <c:v>-5.05859375</c:v>
                </c:pt>
                <c:pt idx="37763">
                  <c:v>54.94140625</c:v>
                </c:pt>
                <c:pt idx="37764">
                  <c:v>82.234375</c:v>
                </c:pt>
                <c:pt idx="37765">
                  <c:v>121.234375</c:v>
                </c:pt>
                <c:pt idx="37766">
                  <c:v>-21.765625</c:v>
                </c:pt>
                <c:pt idx="37767">
                  <c:v>23.234375</c:v>
                </c:pt>
                <c:pt idx="37768">
                  <c:v>91.234375</c:v>
                </c:pt>
                <c:pt idx="37769">
                  <c:v>-42.83203125</c:v>
                </c:pt>
                <c:pt idx="37770">
                  <c:v>-31.83203125</c:v>
                </c:pt>
                <c:pt idx="37771">
                  <c:v>36.16796875</c:v>
                </c:pt>
                <c:pt idx="37772">
                  <c:v>96.16796875</c:v>
                </c:pt>
                <c:pt idx="37773">
                  <c:v>-58.83203125</c:v>
                </c:pt>
                <c:pt idx="37774">
                  <c:v>40.16796875</c:v>
                </c:pt>
                <c:pt idx="37775">
                  <c:v>89.16796875</c:v>
                </c:pt>
                <c:pt idx="37776">
                  <c:v>-80.87109375</c:v>
                </c:pt>
                <c:pt idx="37777">
                  <c:v>107.1289062</c:v>
                </c:pt>
                <c:pt idx="37778">
                  <c:v>-38.87109375</c:v>
                </c:pt>
                <c:pt idx="37779">
                  <c:v>-68.87109375</c:v>
                </c:pt>
                <c:pt idx="37780">
                  <c:v>64.12890625</c:v>
                </c:pt>
                <c:pt idx="37781">
                  <c:v>40.33984375</c:v>
                </c:pt>
                <c:pt idx="37782">
                  <c:v>-16.66015625</c:v>
                </c:pt>
                <c:pt idx="37783">
                  <c:v>17.33984375</c:v>
                </c:pt>
                <c:pt idx="37784">
                  <c:v>-70.66015625</c:v>
                </c:pt>
                <c:pt idx="37785">
                  <c:v>128.12890619999999</c:v>
                </c:pt>
                <c:pt idx="37786">
                  <c:v>16.12890625</c:v>
                </c:pt>
                <c:pt idx="37787">
                  <c:v>-30.87109375</c:v>
                </c:pt>
                <c:pt idx="37788">
                  <c:v>114.1289062</c:v>
                </c:pt>
                <c:pt idx="37789">
                  <c:v>205.12890619999999</c:v>
                </c:pt>
                <c:pt idx="37790">
                  <c:v>19.12890625</c:v>
                </c:pt>
                <c:pt idx="37791">
                  <c:v>-6.8125</c:v>
                </c:pt>
                <c:pt idx="37792">
                  <c:v>53.1875</c:v>
                </c:pt>
                <c:pt idx="37793">
                  <c:v>47.1875</c:v>
                </c:pt>
                <c:pt idx="37794">
                  <c:v>63.1875</c:v>
                </c:pt>
                <c:pt idx="37795">
                  <c:v>42.1875</c:v>
                </c:pt>
                <c:pt idx="37796">
                  <c:v>59.1875</c:v>
                </c:pt>
                <c:pt idx="37797">
                  <c:v>93.1875</c:v>
                </c:pt>
                <c:pt idx="37798">
                  <c:v>92.1875</c:v>
                </c:pt>
                <c:pt idx="37799">
                  <c:v>44.1875</c:v>
                </c:pt>
                <c:pt idx="37800">
                  <c:v>140.1875</c:v>
                </c:pt>
                <c:pt idx="37801">
                  <c:v>8.1875</c:v>
                </c:pt>
                <c:pt idx="37802">
                  <c:v>79.24609375</c:v>
                </c:pt>
                <c:pt idx="37803">
                  <c:v>70.24609375</c:v>
                </c:pt>
                <c:pt idx="37804">
                  <c:v>88.24609375</c:v>
                </c:pt>
                <c:pt idx="37805">
                  <c:v>36.24609375</c:v>
                </c:pt>
                <c:pt idx="37806">
                  <c:v>11.24609375</c:v>
                </c:pt>
                <c:pt idx="37807">
                  <c:v>50.24609375</c:v>
                </c:pt>
                <c:pt idx="37808">
                  <c:v>64.24609375</c:v>
                </c:pt>
                <c:pt idx="37809">
                  <c:v>-68.75390625</c:v>
                </c:pt>
                <c:pt idx="37810">
                  <c:v>-66.75390625</c:v>
                </c:pt>
                <c:pt idx="37811">
                  <c:v>-28.05859375</c:v>
                </c:pt>
                <c:pt idx="37812">
                  <c:v>-31.05859375</c:v>
                </c:pt>
                <c:pt idx="37813">
                  <c:v>94.94140625</c:v>
                </c:pt>
                <c:pt idx="37814">
                  <c:v>96.94140625</c:v>
                </c:pt>
                <c:pt idx="37815">
                  <c:v>-59.05859375</c:v>
                </c:pt>
                <c:pt idx="37816">
                  <c:v>71.94140625</c:v>
                </c:pt>
                <c:pt idx="37817">
                  <c:v>-6.765625</c:v>
                </c:pt>
                <c:pt idx="37818">
                  <c:v>27.234375</c:v>
                </c:pt>
                <c:pt idx="37819">
                  <c:v>58.234375</c:v>
                </c:pt>
                <c:pt idx="37820">
                  <c:v>30.234375</c:v>
                </c:pt>
                <c:pt idx="37821">
                  <c:v>148.234375</c:v>
                </c:pt>
                <c:pt idx="37822">
                  <c:v>41.234375</c:v>
                </c:pt>
                <c:pt idx="37823">
                  <c:v>86.234375</c:v>
                </c:pt>
                <c:pt idx="37824">
                  <c:v>23.234375</c:v>
                </c:pt>
                <c:pt idx="37825">
                  <c:v>2.16796875</c:v>
                </c:pt>
                <c:pt idx="37826">
                  <c:v>153.16796880000001</c:v>
                </c:pt>
                <c:pt idx="37827">
                  <c:v>81.16796875</c:v>
                </c:pt>
                <c:pt idx="37828">
                  <c:v>26.16796875</c:v>
                </c:pt>
                <c:pt idx="37829">
                  <c:v>133.16796880000001</c:v>
                </c:pt>
                <c:pt idx="37830">
                  <c:v>23.12890625</c:v>
                </c:pt>
                <c:pt idx="37831">
                  <c:v>161.12890619999999</c:v>
                </c:pt>
                <c:pt idx="37832">
                  <c:v>97.12890625</c:v>
                </c:pt>
                <c:pt idx="37833">
                  <c:v>117.3398438</c:v>
                </c:pt>
                <c:pt idx="37834">
                  <c:v>-56.66015625</c:v>
                </c:pt>
                <c:pt idx="37835">
                  <c:v>220.33984380000001</c:v>
                </c:pt>
                <c:pt idx="37836">
                  <c:v>29.12890625</c:v>
                </c:pt>
                <c:pt idx="37837">
                  <c:v>86.12890625</c:v>
                </c:pt>
                <c:pt idx="37838">
                  <c:v>6.12890625</c:v>
                </c:pt>
                <c:pt idx="37839">
                  <c:v>41.1875</c:v>
                </c:pt>
                <c:pt idx="37840">
                  <c:v>48.1875</c:v>
                </c:pt>
                <c:pt idx="37841">
                  <c:v>-40.75390625</c:v>
                </c:pt>
                <c:pt idx="37842">
                  <c:v>29.24609375</c:v>
                </c:pt>
                <c:pt idx="37843">
                  <c:v>16.24609375</c:v>
                </c:pt>
                <c:pt idx="37844">
                  <c:v>35.24609375</c:v>
                </c:pt>
                <c:pt idx="37845">
                  <c:v>58.24609375</c:v>
                </c:pt>
                <c:pt idx="37846">
                  <c:v>74.24609375</c:v>
                </c:pt>
                <c:pt idx="37847">
                  <c:v>18.24609375</c:v>
                </c:pt>
                <c:pt idx="37848">
                  <c:v>66.24609375</c:v>
                </c:pt>
                <c:pt idx="37849">
                  <c:v>131.24609380000001</c:v>
                </c:pt>
                <c:pt idx="37850">
                  <c:v>-14.75390625</c:v>
                </c:pt>
                <c:pt idx="37851">
                  <c:v>-26.05859375</c:v>
                </c:pt>
                <c:pt idx="37852">
                  <c:v>104.9414062</c:v>
                </c:pt>
                <c:pt idx="37853">
                  <c:v>128.94140619999999</c:v>
                </c:pt>
                <c:pt idx="37854">
                  <c:v>-29.05859375</c:v>
                </c:pt>
                <c:pt idx="37855">
                  <c:v>39.234375</c:v>
                </c:pt>
                <c:pt idx="37856">
                  <c:v>173.234375</c:v>
                </c:pt>
                <c:pt idx="37857">
                  <c:v>65.234375</c:v>
                </c:pt>
                <c:pt idx="37858">
                  <c:v>80.234375</c:v>
                </c:pt>
                <c:pt idx="37859">
                  <c:v>113.234375</c:v>
                </c:pt>
                <c:pt idx="37860">
                  <c:v>45.234375</c:v>
                </c:pt>
                <c:pt idx="37861">
                  <c:v>48.234375</c:v>
                </c:pt>
                <c:pt idx="37862">
                  <c:v>51.16796875</c:v>
                </c:pt>
                <c:pt idx="37863">
                  <c:v>87.16796875</c:v>
                </c:pt>
                <c:pt idx="37864">
                  <c:v>93.16796875</c:v>
                </c:pt>
                <c:pt idx="37865">
                  <c:v>10.16796875</c:v>
                </c:pt>
                <c:pt idx="37866">
                  <c:v>46.16796875</c:v>
                </c:pt>
                <c:pt idx="37867">
                  <c:v>108.1679688</c:v>
                </c:pt>
                <c:pt idx="37868">
                  <c:v>84.16796875</c:v>
                </c:pt>
                <c:pt idx="37869">
                  <c:v>94.16796875</c:v>
                </c:pt>
                <c:pt idx="37870">
                  <c:v>96.12890625</c:v>
                </c:pt>
                <c:pt idx="37871">
                  <c:v>125.1289062</c:v>
                </c:pt>
                <c:pt idx="37872">
                  <c:v>24.12890625</c:v>
                </c:pt>
                <c:pt idx="37873">
                  <c:v>85.12890625</c:v>
                </c:pt>
                <c:pt idx="37874">
                  <c:v>75.12890625</c:v>
                </c:pt>
                <c:pt idx="37875">
                  <c:v>90.12890625</c:v>
                </c:pt>
                <c:pt idx="37876">
                  <c:v>-33.87109375</c:v>
                </c:pt>
                <c:pt idx="37877">
                  <c:v>67.33984375</c:v>
                </c:pt>
                <c:pt idx="37878">
                  <c:v>45.33984375</c:v>
                </c:pt>
                <c:pt idx="37879">
                  <c:v>113.3398438</c:v>
                </c:pt>
                <c:pt idx="37880">
                  <c:v>0.33984375</c:v>
                </c:pt>
                <c:pt idx="37881">
                  <c:v>118.3398438</c:v>
                </c:pt>
                <c:pt idx="37882">
                  <c:v>25.33984375</c:v>
                </c:pt>
                <c:pt idx="37883">
                  <c:v>86.33984375</c:v>
                </c:pt>
                <c:pt idx="37884">
                  <c:v>51.12890625</c:v>
                </c:pt>
                <c:pt idx="37885">
                  <c:v>34.1875</c:v>
                </c:pt>
                <c:pt idx="37886">
                  <c:v>3.1875</c:v>
                </c:pt>
                <c:pt idx="37887">
                  <c:v>35.1875</c:v>
                </c:pt>
                <c:pt idx="37888">
                  <c:v>125.1875</c:v>
                </c:pt>
                <c:pt idx="37889">
                  <c:v>-12.8125</c:v>
                </c:pt>
                <c:pt idx="37890">
                  <c:v>38.1875</c:v>
                </c:pt>
                <c:pt idx="37891">
                  <c:v>49.1875</c:v>
                </c:pt>
                <c:pt idx="37892">
                  <c:v>64.1875</c:v>
                </c:pt>
                <c:pt idx="37893">
                  <c:v>149.1875</c:v>
                </c:pt>
                <c:pt idx="37894">
                  <c:v>-34.8125</c:v>
                </c:pt>
                <c:pt idx="37895">
                  <c:v>70.1875</c:v>
                </c:pt>
                <c:pt idx="37896">
                  <c:v>37.1875</c:v>
                </c:pt>
                <c:pt idx="37897">
                  <c:v>69.1875</c:v>
                </c:pt>
                <c:pt idx="37898">
                  <c:v>65.24609375</c:v>
                </c:pt>
                <c:pt idx="37899">
                  <c:v>83.24609375</c:v>
                </c:pt>
                <c:pt idx="37900">
                  <c:v>39.24609375</c:v>
                </c:pt>
                <c:pt idx="37901">
                  <c:v>18.24609375</c:v>
                </c:pt>
                <c:pt idx="37902">
                  <c:v>111.2460938</c:v>
                </c:pt>
                <c:pt idx="37903">
                  <c:v>134.24609380000001</c:v>
                </c:pt>
                <c:pt idx="37904">
                  <c:v>62.24609375</c:v>
                </c:pt>
                <c:pt idx="37905">
                  <c:v>17.24609375</c:v>
                </c:pt>
                <c:pt idx="37906">
                  <c:v>27.24609375</c:v>
                </c:pt>
                <c:pt idx="37907">
                  <c:v>-2.75390625</c:v>
                </c:pt>
                <c:pt idx="37908">
                  <c:v>72.94140625</c:v>
                </c:pt>
                <c:pt idx="37909">
                  <c:v>44.94140625</c:v>
                </c:pt>
                <c:pt idx="37910">
                  <c:v>80.94140625</c:v>
                </c:pt>
                <c:pt idx="37911">
                  <c:v>63.94140625</c:v>
                </c:pt>
                <c:pt idx="37912">
                  <c:v>95.94140625</c:v>
                </c:pt>
                <c:pt idx="37913">
                  <c:v>119.9414062</c:v>
                </c:pt>
                <c:pt idx="37914">
                  <c:v>93.94140625</c:v>
                </c:pt>
                <c:pt idx="37915">
                  <c:v>6.234375</c:v>
                </c:pt>
                <c:pt idx="37916">
                  <c:v>-74.765625</c:v>
                </c:pt>
                <c:pt idx="37917">
                  <c:v>11.234375</c:v>
                </c:pt>
                <c:pt idx="37918">
                  <c:v>116.234375</c:v>
                </c:pt>
                <c:pt idx="37919">
                  <c:v>136.234375</c:v>
                </c:pt>
                <c:pt idx="37920">
                  <c:v>38.16796875</c:v>
                </c:pt>
                <c:pt idx="37921">
                  <c:v>170.16796880000001</c:v>
                </c:pt>
                <c:pt idx="37922">
                  <c:v>-21.83203125</c:v>
                </c:pt>
                <c:pt idx="37923">
                  <c:v>93.16796875</c:v>
                </c:pt>
                <c:pt idx="37924">
                  <c:v>69.16796875</c:v>
                </c:pt>
                <c:pt idx="37925">
                  <c:v>98.16796875</c:v>
                </c:pt>
                <c:pt idx="37926">
                  <c:v>191.16796880000001</c:v>
                </c:pt>
                <c:pt idx="37927">
                  <c:v>85.12890625</c:v>
                </c:pt>
                <c:pt idx="37928">
                  <c:v>22.12890625</c:v>
                </c:pt>
                <c:pt idx="37929">
                  <c:v>0.12890625</c:v>
                </c:pt>
                <c:pt idx="37930">
                  <c:v>8.12890625</c:v>
                </c:pt>
                <c:pt idx="37931">
                  <c:v>28.12890625</c:v>
                </c:pt>
                <c:pt idx="37932">
                  <c:v>2.12890625</c:v>
                </c:pt>
                <c:pt idx="37933">
                  <c:v>108.1289062</c:v>
                </c:pt>
                <c:pt idx="37934">
                  <c:v>134.12890619999999</c:v>
                </c:pt>
                <c:pt idx="37935">
                  <c:v>83.12890625</c:v>
                </c:pt>
                <c:pt idx="37936">
                  <c:v>14.12890625</c:v>
                </c:pt>
                <c:pt idx="37937">
                  <c:v>81.12890625</c:v>
                </c:pt>
                <c:pt idx="37938">
                  <c:v>36.12890625</c:v>
                </c:pt>
                <c:pt idx="37939">
                  <c:v>42.12890625</c:v>
                </c:pt>
                <c:pt idx="37940">
                  <c:v>30.33984375</c:v>
                </c:pt>
                <c:pt idx="37941">
                  <c:v>50.33984375</c:v>
                </c:pt>
                <c:pt idx="37942">
                  <c:v>100.3398438</c:v>
                </c:pt>
                <c:pt idx="37943">
                  <c:v>6.33984375</c:v>
                </c:pt>
                <c:pt idx="37944">
                  <c:v>-15.66015625</c:v>
                </c:pt>
                <c:pt idx="37945">
                  <c:v>34.33984375</c:v>
                </c:pt>
                <c:pt idx="37946">
                  <c:v>56.33984375</c:v>
                </c:pt>
                <c:pt idx="37947">
                  <c:v>28.33984375</c:v>
                </c:pt>
                <c:pt idx="37948">
                  <c:v>-27.87109375</c:v>
                </c:pt>
                <c:pt idx="37949">
                  <c:v>104.1289062</c:v>
                </c:pt>
                <c:pt idx="37950">
                  <c:v>0.12890625</c:v>
                </c:pt>
                <c:pt idx="37951">
                  <c:v>33.12890625</c:v>
                </c:pt>
                <c:pt idx="37952">
                  <c:v>-54.8125</c:v>
                </c:pt>
                <c:pt idx="37953">
                  <c:v>-22.8125</c:v>
                </c:pt>
                <c:pt idx="37954">
                  <c:v>21.1875</c:v>
                </c:pt>
                <c:pt idx="37955">
                  <c:v>-26.8125</c:v>
                </c:pt>
                <c:pt idx="37956">
                  <c:v>117.1875</c:v>
                </c:pt>
                <c:pt idx="37957">
                  <c:v>130.24609380000001</c:v>
                </c:pt>
                <c:pt idx="37958">
                  <c:v>62.24609375</c:v>
                </c:pt>
                <c:pt idx="37959">
                  <c:v>102.2460938</c:v>
                </c:pt>
                <c:pt idx="37960">
                  <c:v>158.24609380000001</c:v>
                </c:pt>
                <c:pt idx="37961">
                  <c:v>165.24609380000001</c:v>
                </c:pt>
                <c:pt idx="37962">
                  <c:v>68.24609375</c:v>
                </c:pt>
                <c:pt idx="37963">
                  <c:v>99.24609375</c:v>
                </c:pt>
                <c:pt idx="37964">
                  <c:v>79.24609375</c:v>
                </c:pt>
                <c:pt idx="37965">
                  <c:v>57.24609375</c:v>
                </c:pt>
                <c:pt idx="37966">
                  <c:v>112.2460938</c:v>
                </c:pt>
                <c:pt idx="37967">
                  <c:v>39.24609375</c:v>
                </c:pt>
                <c:pt idx="37968">
                  <c:v>87.94140625</c:v>
                </c:pt>
                <c:pt idx="37969">
                  <c:v>88.94140625</c:v>
                </c:pt>
                <c:pt idx="37970">
                  <c:v>52.94140625</c:v>
                </c:pt>
                <c:pt idx="37971">
                  <c:v>48.94140625</c:v>
                </c:pt>
                <c:pt idx="37972">
                  <c:v>-6.05859375</c:v>
                </c:pt>
                <c:pt idx="37973">
                  <c:v>52.94140625</c:v>
                </c:pt>
                <c:pt idx="37974">
                  <c:v>0.94140625</c:v>
                </c:pt>
                <c:pt idx="37975">
                  <c:v>-16.765625</c:v>
                </c:pt>
                <c:pt idx="37976">
                  <c:v>41.234375</c:v>
                </c:pt>
                <c:pt idx="37977">
                  <c:v>97.234375</c:v>
                </c:pt>
                <c:pt idx="37978">
                  <c:v>67.234375</c:v>
                </c:pt>
                <c:pt idx="37979">
                  <c:v>159.234375</c:v>
                </c:pt>
                <c:pt idx="37980">
                  <c:v>102.234375</c:v>
                </c:pt>
                <c:pt idx="37981">
                  <c:v>88.234375</c:v>
                </c:pt>
                <c:pt idx="37982">
                  <c:v>64.234375</c:v>
                </c:pt>
                <c:pt idx="37983">
                  <c:v>57.234375</c:v>
                </c:pt>
                <c:pt idx="37984">
                  <c:v>65.16796875</c:v>
                </c:pt>
                <c:pt idx="37985">
                  <c:v>-24.83203125</c:v>
                </c:pt>
                <c:pt idx="37986">
                  <c:v>96.16796875</c:v>
                </c:pt>
                <c:pt idx="37987">
                  <c:v>151.16796880000001</c:v>
                </c:pt>
                <c:pt idx="37988">
                  <c:v>95.12890625</c:v>
                </c:pt>
                <c:pt idx="37989">
                  <c:v>-10.87109375</c:v>
                </c:pt>
                <c:pt idx="37990">
                  <c:v>38.12890625</c:v>
                </c:pt>
                <c:pt idx="37991">
                  <c:v>64.33984375</c:v>
                </c:pt>
                <c:pt idx="37992">
                  <c:v>-5.66015625</c:v>
                </c:pt>
                <c:pt idx="37993">
                  <c:v>23.33984375</c:v>
                </c:pt>
                <c:pt idx="37994">
                  <c:v>153.33984380000001</c:v>
                </c:pt>
                <c:pt idx="37995">
                  <c:v>39.33984375</c:v>
                </c:pt>
                <c:pt idx="37996">
                  <c:v>136.33984380000001</c:v>
                </c:pt>
                <c:pt idx="37997">
                  <c:v>105.3398438</c:v>
                </c:pt>
                <c:pt idx="37998">
                  <c:v>58.33984375</c:v>
                </c:pt>
                <c:pt idx="37999">
                  <c:v>40.12890625</c:v>
                </c:pt>
                <c:pt idx="38000">
                  <c:v>13.12890625</c:v>
                </c:pt>
                <c:pt idx="38001">
                  <c:v>7.1875</c:v>
                </c:pt>
                <c:pt idx="38002">
                  <c:v>13.1875</c:v>
                </c:pt>
                <c:pt idx="38003">
                  <c:v>29.24609375</c:v>
                </c:pt>
                <c:pt idx="38004">
                  <c:v>5.24609375</c:v>
                </c:pt>
                <c:pt idx="38005">
                  <c:v>56.24609375</c:v>
                </c:pt>
                <c:pt idx="38006">
                  <c:v>141.24609380000001</c:v>
                </c:pt>
                <c:pt idx="38007">
                  <c:v>-12.75390625</c:v>
                </c:pt>
                <c:pt idx="38008">
                  <c:v>101.2460938</c:v>
                </c:pt>
                <c:pt idx="38009">
                  <c:v>34.24609375</c:v>
                </c:pt>
                <c:pt idx="38010">
                  <c:v>199.24609380000001</c:v>
                </c:pt>
                <c:pt idx="38011">
                  <c:v>85.94140625</c:v>
                </c:pt>
                <c:pt idx="38012">
                  <c:v>57.94140625</c:v>
                </c:pt>
                <c:pt idx="38013">
                  <c:v>-42.05859375</c:v>
                </c:pt>
                <c:pt idx="38014">
                  <c:v>78.94140625</c:v>
                </c:pt>
                <c:pt idx="38015">
                  <c:v>22.94140625</c:v>
                </c:pt>
                <c:pt idx="38016">
                  <c:v>18.234375</c:v>
                </c:pt>
                <c:pt idx="38017">
                  <c:v>16.234375</c:v>
                </c:pt>
                <c:pt idx="38018">
                  <c:v>75.234375</c:v>
                </c:pt>
                <c:pt idx="38019">
                  <c:v>71.234375</c:v>
                </c:pt>
                <c:pt idx="38020">
                  <c:v>-5.765625</c:v>
                </c:pt>
                <c:pt idx="38021">
                  <c:v>-29.765625</c:v>
                </c:pt>
                <c:pt idx="38022">
                  <c:v>42.234375</c:v>
                </c:pt>
                <c:pt idx="38023">
                  <c:v>100.234375</c:v>
                </c:pt>
                <c:pt idx="38024">
                  <c:v>77.234375</c:v>
                </c:pt>
                <c:pt idx="38025">
                  <c:v>65.16796875</c:v>
                </c:pt>
                <c:pt idx="38026">
                  <c:v>-13.83203125</c:v>
                </c:pt>
                <c:pt idx="38027">
                  <c:v>39.16796875</c:v>
                </c:pt>
                <c:pt idx="38028">
                  <c:v>-35.83203125</c:v>
                </c:pt>
                <c:pt idx="38029">
                  <c:v>42.16796875</c:v>
                </c:pt>
                <c:pt idx="38030">
                  <c:v>29.16796875</c:v>
                </c:pt>
                <c:pt idx="38031">
                  <c:v>92.16796875</c:v>
                </c:pt>
                <c:pt idx="38032">
                  <c:v>139.16796880000001</c:v>
                </c:pt>
                <c:pt idx="38033">
                  <c:v>-11.83203125</c:v>
                </c:pt>
                <c:pt idx="38034">
                  <c:v>-38.83203125</c:v>
                </c:pt>
                <c:pt idx="38035">
                  <c:v>-50.87109375</c:v>
                </c:pt>
                <c:pt idx="38036">
                  <c:v>12.12890625</c:v>
                </c:pt>
                <c:pt idx="38037">
                  <c:v>121.1289062</c:v>
                </c:pt>
                <c:pt idx="38038">
                  <c:v>37.12890625</c:v>
                </c:pt>
                <c:pt idx="38039">
                  <c:v>114.1289062</c:v>
                </c:pt>
                <c:pt idx="38040">
                  <c:v>27.12890625</c:v>
                </c:pt>
                <c:pt idx="38041">
                  <c:v>64.12890625</c:v>
                </c:pt>
                <c:pt idx="38042">
                  <c:v>33.12890625</c:v>
                </c:pt>
                <c:pt idx="38043">
                  <c:v>124.3398438</c:v>
                </c:pt>
                <c:pt idx="38044">
                  <c:v>68.33984375</c:v>
                </c:pt>
                <c:pt idx="38045">
                  <c:v>69.33984375</c:v>
                </c:pt>
                <c:pt idx="38046">
                  <c:v>54.12890625</c:v>
                </c:pt>
                <c:pt idx="38047">
                  <c:v>-28.87109375</c:v>
                </c:pt>
                <c:pt idx="38048">
                  <c:v>151.12890619999999</c:v>
                </c:pt>
                <c:pt idx="38049">
                  <c:v>86.12890625</c:v>
                </c:pt>
                <c:pt idx="38050">
                  <c:v>99.12890625</c:v>
                </c:pt>
                <c:pt idx="38051">
                  <c:v>42.12890625</c:v>
                </c:pt>
                <c:pt idx="38052">
                  <c:v>-68.8125</c:v>
                </c:pt>
                <c:pt idx="38053">
                  <c:v>145.1875</c:v>
                </c:pt>
                <c:pt idx="38054">
                  <c:v>-53.8125</c:v>
                </c:pt>
                <c:pt idx="38055">
                  <c:v>48.1875</c:v>
                </c:pt>
                <c:pt idx="38056">
                  <c:v>-49.8125</c:v>
                </c:pt>
                <c:pt idx="38057">
                  <c:v>115.1875</c:v>
                </c:pt>
                <c:pt idx="38058">
                  <c:v>178.1875</c:v>
                </c:pt>
                <c:pt idx="38059">
                  <c:v>50.1875</c:v>
                </c:pt>
                <c:pt idx="38060">
                  <c:v>43.1875</c:v>
                </c:pt>
                <c:pt idx="38061">
                  <c:v>114.1875</c:v>
                </c:pt>
                <c:pt idx="38062">
                  <c:v>100.1875</c:v>
                </c:pt>
                <c:pt idx="38063">
                  <c:v>68.24609375</c:v>
                </c:pt>
                <c:pt idx="38064">
                  <c:v>4.24609375</c:v>
                </c:pt>
                <c:pt idx="38065">
                  <c:v>-12.75390625</c:v>
                </c:pt>
                <c:pt idx="38066">
                  <c:v>43.24609375</c:v>
                </c:pt>
                <c:pt idx="38067">
                  <c:v>13.24609375</c:v>
                </c:pt>
                <c:pt idx="38068">
                  <c:v>104.2460938</c:v>
                </c:pt>
                <c:pt idx="38069">
                  <c:v>64.24609375</c:v>
                </c:pt>
                <c:pt idx="38070">
                  <c:v>186.94140619999999</c:v>
                </c:pt>
                <c:pt idx="38071">
                  <c:v>19.94140625</c:v>
                </c:pt>
                <c:pt idx="38072">
                  <c:v>96.94140625</c:v>
                </c:pt>
                <c:pt idx="38073">
                  <c:v>55.94140625</c:v>
                </c:pt>
                <c:pt idx="38074">
                  <c:v>74.94140625</c:v>
                </c:pt>
                <c:pt idx="38075">
                  <c:v>-0.765625</c:v>
                </c:pt>
                <c:pt idx="38076">
                  <c:v>153.234375</c:v>
                </c:pt>
                <c:pt idx="38077">
                  <c:v>148.234375</c:v>
                </c:pt>
                <c:pt idx="38078">
                  <c:v>16.234375</c:v>
                </c:pt>
                <c:pt idx="38079">
                  <c:v>15.234375</c:v>
                </c:pt>
                <c:pt idx="38080">
                  <c:v>58.234375</c:v>
                </c:pt>
                <c:pt idx="38081">
                  <c:v>18.234375</c:v>
                </c:pt>
                <c:pt idx="38082">
                  <c:v>-55.765625</c:v>
                </c:pt>
                <c:pt idx="38083">
                  <c:v>96.16796875</c:v>
                </c:pt>
                <c:pt idx="38084">
                  <c:v>27.16796875</c:v>
                </c:pt>
                <c:pt idx="38085">
                  <c:v>-16.83203125</c:v>
                </c:pt>
                <c:pt idx="38086">
                  <c:v>72.16796875</c:v>
                </c:pt>
                <c:pt idx="38087">
                  <c:v>-33.83203125</c:v>
                </c:pt>
                <c:pt idx="38088">
                  <c:v>74.12890625</c:v>
                </c:pt>
                <c:pt idx="38089">
                  <c:v>-20.87109375</c:v>
                </c:pt>
                <c:pt idx="38090">
                  <c:v>78.12890625</c:v>
                </c:pt>
                <c:pt idx="38091">
                  <c:v>108.1289062</c:v>
                </c:pt>
                <c:pt idx="38092">
                  <c:v>108.1289062</c:v>
                </c:pt>
                <c:pt idx="38093">
                  <c:v>34.12890625</c:v>
                </c:pt>
                <c:pt idx="38094">
                  <c:v>-15.87109375</c:v>
                </c:pt>
                <c:pt idx="38095">
                  <c:v>97.12890625</c:v>
                </c:pt>
                <c:pt idx="38096">
                  <c:v>61.12890625</c:v>
                </c:pt>
                <c:pt idx="38097">
                  <c:v>75.33984375</c:v>
                </c:pt>
                <c:pt idx="38098">
                  <c:v>61.33984375</c:v>
                </c:pt>
                <c:pt idx="38099">
                  <c:v>-60.66015625</c:v>
                </c:pt>
                <c:pt idx="38100">
                  <c:v>24.12890625</c:v>
                </c:pt>
                <c:pt idx="38101">
                  <c:v>-53.87109375</c:v>
                </c:pt>
                <c:pt idx="38102">
                  <c:v>92.12890625</c:v>
                </c:pt>
                <c:pt idx="38103">
                  <c:v>35.12890625</c:v>
                </c:pt>
                <c:pt idx="38104">
                  <c:v>82.1875</c:v>
                </c:pt>
                <c:pt idx="38105">
                  <c:v>127.1875</c:v>
                </c:pt>
                <c:pt idx="38106">
                  <c:v>3.1875</c:v>
                </c:pt>
                <c:pt idx="38107">
                  <c:v>114.1875</c:v>
                </c:pt>
                <c:pt idx="38108">
                  <c:v>121.1875</c:v>
                </c:pt>
                <c:pt idx="38109">
                  <c:v>34.24609375</c:v>
                </c:pt>
                <c:pt idx="38110">
                  <c:v>12.24609375</c:v>
                </c:pt>
                <c:pt idx="38111">
                  <c:v>59.94140625</c:v>
                </c:pt>
                <c:pt idx="38112">
                  <c:v>-41.05859375</c:v>
                </c:pt>
                <c:pt idx="38113">
                  <c:v>72.94140625</c:v>
                </c:pt>
                <c:pt idx="38114">
                  <c:v>45.94140625</c:v>
                </c:pt>
                <c:pt idx="38115">
                  <c:v>127.9414062</c:v>
                </c:pt>
                <c:pt idx="38116">
                  <c:v>48.94140625</c:v>
                </c:pt>
                <c:pt idx="38117">
                  <c:v>-37.05859375</c:v>
                </c:pt>
                <c:pt idx="38118">
                  <c:v>49.94140625</c:v>
                </c:pt>
                <c:pt idx="38119">
                  <c:v>-44.765625</c:v>
                </c:pt>
                <c:pt idx="38120">
                  <c:v>20.234375</c:v>
                </c:pt>
                <c:pt idx="38121">
                  <c:v>-15.765625</c:v>
                </c:pt>
                <c:pt idx="38122">
                  <c:v>57.234375</c:v>
                </c:pt>
                <c:pt idx="38123">
                  <c:v>60.234375</c:v>
                </c:pt>
                <c:pt idx="38124">
                  <c:v>37.234375</c:v>
                </c:pt>
                <c:pt idx="38125">
                  <c:v>93.234375</c:v>
                </c:pt>
                <c:pt idx="38126">
                  <c:v>14.16796875</c:v>
                </c:pt>
                <c:pt idx="38127">
                  <c:v>-26.83203125</c:v>
                </c:pt>
                <c:pt idx="38128">
                  <c:v>11.16796875</c:v>
                </c:pt>
                <c:pt idx="38129">
                  <c:v>83.16796875</c:v>
                </c:pt>
                <c:pt idx="38130">
                  <c:v>63.16796875</c:v>
                </c:pt>
                <c:pt idx="38131">
                  <c:v>0.16796875</c:v>
                </c:pt>
                <c:pt idx="38132">
                  <c:v>12.16796875</c:v>
                </c:pt>
                <c:pt idx="38133">
                  <c:v>89.16796875</c:v>
                </c:pt>
                <c:pt idx="38134">
                  <c:v>120.1679688</c:v>
                </c:pt>
                <c:pt idx="38135">
                  <c:v>117.1679688</c:v>
                </c:pt>
                <c:pt idx="38136">
                  <c:v>56.12890625</c:v>
                </c:pt>
                <c:pt idx="38137">
                  <c:v>-34.87109375</c:v>
                </c:pt>
                <c:pt idx="38138">
                  <c:v>40.12890625</c:v>
                </c:pt>
                <c:pt idx="38139">
                  <c:v>88.12890625</c:v>
                </c:pt>
                <c:pt idx="38140">
                  <c:v>0.12890625</c:v>
                </c:pt>
                <c:pt idx="38141">
                  <c:v>101.1289062</c:v>
                </c:pt>
                <c:pt idx="38142">
                  <c:v>-1.66015625</c:v>
                </c:pt>
                <c:pt idx="38143">
                  <c:v>83.33984375</c:v>
                </c:pt>
                <c:pt idx="38144">
                  <c:v>2.33984375</c:v>
                </c:pt>
                <c:pt idx="38145">
                  <c:v>-11.66015625</c:v>
                </c:pt>
                <c:pt idx="38146">
                  <c:v>22.33984375</c:v>
                </c:pt>
                <c:pt idx="38147">
                  <c:v>-1.66015625</c:v>
                </c:pt>
                <c:pt idx="38148">
                  <c:v>118.3398438</c:v>
                </c:pt>
                <c:pt idx="38149">
                  <c:v>57.33984375</c:v>
                </c:pt>
                <c:pt idx="38150">
                  <c:v>51.33984375</c:v>
                </c:pt>
                <c:pt idx="38151">
                  <c:v>114.3398438</c:v>
                </c:pt>
                <c:pt idx="38152">
                  <c:v>74.33984375</c:v>
                </c:pt>
                <c:pt idx="38153">
                  <c:v>113.1289062</c:v>
                </c:pt>
                <c:pt idx="38154">
                  <c:v>-0.87109375</c:v>
                </c:pt>
                <c:pt idx="38155">
                  <c:v>63.12890625</c:v>
                </c:pt>
                <c:pt idx="38156">
                  <c:v>62.12890625</c:v>
                </c:pt>
                <c:pt idx="38157">
                  <c:v>52.12890625</c:v>
                </c:pt>
                <c:pt idx="38158">
                  <c:v>10.1875</c:v>
                </c:pt>
                <c:pt idx="38159">
                  <c:v>12.1875</c:v>
                </c:pt>
                <c:pt idx="38160">
                  <c:v>112.1875</c:v>
                </c:pt>
                <c:pt idx="38161">
                  <c:v>66.1875</c:v>
                </c:pt>
                <c:pt idx="38162">
                  <c:v>124.1875</c:v>
                </c:pt>
                <c:pt idx="38163">
                  <c:v>54.1875</c:v>
                </c:pt>
                <c:pt idx="38164">
                  <c:v>-32.8125</c:v>
                </c:pt>
                <c:pt idx="38165">
                  <c:v>-5.75390625</c:v>
                </c:pt>
                <c:pt idx="38166">
                  <c:v>2.24609375</c:v>
                </c:pt>
                <c:pt idx="38167">
                  <c:v>-34.75390625</c:v>
                </c:pt>
                <c:pt idx="38168">
                  <c:v>-41.75390625</c:v>
                </c:pt>
                <c:pt idx="38169">
                  <c:v>110.2460938</c:v>
                </c:pt>
                <c:pt idx="38170">
                  <c:v>139.24609380000001</c:v>
                </c:pt>
                <c:pt idx="38171">
                  <c:v>191.24609380000001</c:v>
                </c:pt>
                <c:pt idx="38172">
                  <c:v>73.24609375</c:v>
                </c:pt>
                <c:pt idx="38173">
                  <c:v>31.24609375</c:v>
                </c:pt>
                <c:pt idx="38174">
                  <c:v>17.24609375</c:v>
                </c:pt>
                <c:pt idx="38175">
                  <c:v>80.24609375</c:v>
                </c:pt>
                <c:pt idx="38176">
                  <c:v>42.94140625</c:v>
                </c:pt>
                <c:pt idx="38177">
                  <c:v>92.94140625</c:v>
                </c:pt>
                <c:pt idx="38178">
                  <c:v>-8.05859375</c:v>
                </c:pt>
                <c:pt idx="38179">
                  <c:v>100.9414062</c:v>
                </c:pt>
                <c:pt idx="38180">
                  <c:v>80.94140625</c:v>
                </c:pt>
                <c:pt idx="38181">
                  <c:v>21.94140625</c:v>
                </c:pt>
                <c:pt idx="38182">
                  <c:v>123.9414062</c:v>
                </c:pt>
                <c:pt idx="38183">
                  <c:v>82.234375</c:v>
                </c:pt>
                <c:pt idx="38184">
                  <c:v>50.234375</c:v>
                </c:pt>
                <c:pt idx="38185">
                  <c:v>136.234375</c:v>
                </c:pt>
                <c:pt idx="38186">
                  <c:v>88.234375</c:v>
                </c:pt>
                <c:pt idx="38187">
                  <c:v>94.16796875</c:v>
                </c:pt>
                <c:pt idx="38188">
                  <c:v>-38.83203125</c:v>
                </c:pt>
                <c:pt idx="38189">
                  <c:v>34.16796875</c:v>
                </c:pt>
                <c:pt idx="38190">
                  <c:v>51.16796875</c:v>
                </c:pt>
                <c:pt idx="38191">
                  <c:v>90.16796875</c:v>
                </c:pt>
                <c:pt idx="38192">
                  <c:v>1.16796875</c:v>
                </c:pt>
                <c:pt idx="38193">
                  <c:v>52.16796875</c:v>
                </c:pt>
                <c:pt idx="38194">
                  <c:v>126.1679688</c:v>
                </c:pt>
                <c:pt idx="38195">
                  <c:v>-57.83203125</c:v>
                </c:pt>
                <c:pt idx="38196">
                  <c:v>1.12890625</c:v>
                </c:pt>
                <c:pt idx="38197">
                  <c:v>-9.87109375</c:v>
                </c:pt>
                <c:pt idx="38198">
                  <c:v>62.12890625</c:v>
                </c:pt>
                <c:pt idx="38199">
                  <c:v>26.12890625</c:v>
                </c:pt>
                <c:pt idx="38200">
                  <c:v>130.12890619999999</c:v>
                </c:pt>
                <c:pt idx="38201">
                  <c:v>-10.87109375</c:v>
                </c:pt>
                <c:pt idx="38202">
                  <c:v>-41.66015625</c:v>
                </c:pt>
                <c:pt idx="38203">
                  <c:v>113.3398438</c:v>
                </c:pt>
                <c:pt idx="38204">
                  <c:v>129.33984380000001</c:v>
                </c:pt>
                <c:pt idx="38205">
                  <c:v>76.33984375</c:v>
                </c:pt>
                <c:pt idx="38206">
                  <c:v>104.3398438</c:v>
                </c:pt>
                <c:pt idx="38207">
                  <c:v>75.33984375</c:v>
                </c:pt>
                <c:pt idx="38208">
                  <c:v>29.33984375</c:v>
                </c:pt>
                <c:pt idx="38209">
                  <c:v>9.33984375</c:v>
                </c:pt>
                <c:pt idx="38210">
                  <c:v>-41.87109375</c:v>
                </c:pt>
                <c:pt idx="38211">
                  <c:v>65.12890625</c:v>
                </c:pt>
                <c:pt idx="38212">
                  <c:v>-0.87109375</c:v>
                </c:pt>
                <c:pt idx="38213">
                  <c:v>175.12890619999999</c:v>
                </c:pt>
                <c:pt idx="38214">
                  <c:v>79.12890625</c:v>
                </c:pt>
                <c:pt idx="38215">
                  <c:v>59.12890625</c:v>
                </c:pt>
                <c:pt idx="38216">
                  <c:v>38.12890625</c:v>
                </c:pt>
                <c:pt idx="38217">
                  <c:v>79.1875</c:v>
                </c:pt>
                <c:pt idx="38218">
                  <c:v>111.1875</c:v>
                </c:pt>
                <c:pt idx="38219">
                  <c:v>129.1875</c:v>
                </c:pt>
                <c:pt idx="38220">
                  <c:v>122.1875</c:v>
                </c:pt>
                <c:pt idx="38221">
                  <c:v>39.1875</c:v>
                </c:pt>
                <c:pt idx="38222">
                  <c:v>110.1875</c:v>
                </c:pt>
                <c:pt idx="38223">
                  <c:v>100.2460938</c:v>
                </c:pt>
                <c:pt idx="38224">
                  <c:v>-6.75390625</c:v>
                </c:pt>
                <c:pt idx="38225">
                  <c:v>49.24609375</c:v>
                </c:pt>
                <c:pt idx="38226">
                  <c:v>72.24609375</c:v>
                </c:pt>
                <c:pt idx="38227">
                  <c:v>72.94140625</c:v>
                </c:pt>
                <c:pt idx="38228">
                  <c:v>91.94140625</c:v>
                </c:pt>
                <c:pt idx="38229">
                  <c:v>93.94140625</c:v>
                </c:pt>
                <c:pt idx="38230">
                  <c:v>86.94140625</c:v>
                </c:pt>
                <c:pt idx="38231">
                  <c:v>81.234375</c:v>
                </c:pt>
                <c:pt idx="38232">
                  <c:v>-70.765625</c:v>
                </c:pt>
                <c:pt idx="38233">
                  <c:v>55.234375</c:v>
                </c:pt>
                <c:pt idx="38234">
                  <c:v>134.234375</c:v>
                </c:pt>
                <c:pt idx="38235">
                  <c:v>37.234375</c:v>
                </c:pt>
                <c:pt idx="38236">
                  <c:v>68.234375</c:v>
                </c:pt>
                <c:pt idx="38237">
                  <c:v>52.234375</c:v>
                </c:pt>
                <c:pt idx="38238">
                  <c:v>128.234375</c:v>
                </c:pt>
                <c:pt idx="38239">
                  <c:v>13.234375</c:v>
                </c:pt>
                <c:pt idx="38240">
                  <c:v>41.234375</c:v>
                </c:pt>
                <c:pt idx="38241">
                  <c:v>40.16796875</c:v>
                </c:pt>
                <c:pt idx="38242">
                  <c:v>115.1679688</c:v>
                </c:pt>
                <c:pt idx="38243">
                  <c:v>71.16796875</c:v>
                </c:pt>
                <c:pt idx="38244">
                  <c:v>-5.83203125</c:v>
                </c:pt>
                <c:pt idx="38245">
                  <c:v>-7.83203125</c:v>
                </c:pt>
                <c:pt idx="38246">
                  <c:v>-32.83203125</c:v>
                </c:pt>
                <c:pt idx="38247">
                  <c:v>26.12890625</c:v>
                </c:pt>
                <c:pt idx="38248">
                  <c:v>52.12890625</c:v>
                </c:pt>
                <c:pt idx="38249">
                  <c:v>72.12890625</c:v>
                </c:pt>
                <c:pt idx="38250">
                  <c:v>107.1289062</c:v>
                </c:pt>
                <c:pt idx="38251">
                  <c:v>109.1289062</c:v>
                </c:pt>
                <c:pt idx="38252">
                  <c:v>43.12890625</c:v>
                </c:pt>
                <c:pt idx="38253">
                  <c:v>43.12890625</c:v>
                </c:pt>
                <c:pt idx="38254">
                  <c:v>5.12890625</c:v>
                </c:pt>
                <c:pt idx="38255">
                  <c:v>36.12890625</c:v>
                </c:pt>
                <c:pt idx="38256">
                  <c:v>115.3398438</c:v>
                </c:pt>
                <c:pt idx="38257">
                  <c:v>24.33984375</c:v>
                </c:pt>
                <c:pt idx="38258">
                  <c:v>21.33984375</c:v>
                </c:pt>
                <c:pt idx="38259">
                  <c:v>50.33984375</c:v>
                </c:pt>
                <c:pt idx="38260">
                  <c:v>-46.66015625</c:v>
                </c:pt>
                <c:pt idx="38261">
                  <c:v>59.33984375</c:v>
                </c:pt>
                <c:pt idx="38262">
                  <c:v>25.33984375</c:v>
                </c:pt>
                <c:pt idx="38263">
                  <c:v>90.33984375</c:v>
                </c:pt>
                <c:pt idx="38264">
                  <c:v>9.33984375</c:v>
                </c:pt>
                <c:pt idx="38265">
                  <c:v>60.12890625</c:v>
                </c:pt>
                <c:pt idx="38266">
                  <c:v>4.12890625</c:v>
                </c:pt>
                <c:pt idx="38267">
                  <c:v>30.12890625</c:v>
                </c:pt>
                <c:pt idx="38268">
                  <c:v>-34.87109375</c:v>
                </c:pt>
                <c:pt idx="38269">
                  <c:v>24.12890625</c:v>
                </c:pt>
                <c:pt idx="38270">
                  <c:v>-48.87109375</c:v>
                </c:pt>
                <c:pt idx="38271">
                  <c:v>90.12890625</c:v>
                </c:pt>
                <c:pt idx="38272">
                  <c:v>77.12890625</c:v>
                </c:pt>
                <c:pt idx="38273">
                  <c:v>8.12890625</c:v>
                </c:pt>
                <c:pt idx="38274">
                  <c:v>-1.87109375</c:v>
                </c:pt>
                <c:pt idx="38275">
                  <c:v>-13.87109375</c:v>
                </c:pt>
                <c:pt idx="38276">
                  <c:v>54.1875</c:v>
                </c:pt>
                <c:pt idx="38277">
                  <c:v>52.1875</c:v>
                </c:pt>
                <c:pt idx="38278">
                  <c:v>6.1875</c:v>
                </c:pt>
                <c:pt idx="38279">
                  <c:v>198.1875</c:v>
                </c:pt>
                <c:pt idx="38280">
                  <c:v>41.1875</c:v>
                </c:pt>
                <c:pt idx="38281">
                  <c:v>61.1875</c:v>
                </c:pt>
                <c:pt idx="38282">
                  <c:v>-4.8125</c:v>
                </c:pt>
                <c:pt idx="38283">
                  <c:v>-1.75390625</c:v>
                </c:pt>
                <c:pt idx="38284">
                  <c:v>-28.75390625</c:v>
                </c:pt>
                <c:pt idx="38285">
                  <c:v>68.24609375</c:v>
                </c:pt>
                <c:pt idx="38286">
                  <c:v>72.24609375</c:v>
                </c:pt>
                <c:pt idx="38287">
                  <c:v>21.24609375</c:v>
                </c:pt>
                <c:pt idx="38288">
                  <c:v>7.94140625</c:v>
                </c:pt>
                <c:pt idx="38289">
                  <c:v>22.94140625</c:v>
                </c:pt>
                <c:pt idx="38290">
                  <c:v>82.94140625</c:v>
                </c:pt>
                <c:pt idx="38291">
                  <c:v>55.94140625</c:v>
                </c:pt>
                <c:pt idx="38292">
                  <c:v>44.94140625</c:v>
                </c:pt>
                <c:pt idx="38293">
                  <c:v>14.94140625</c:v>
                </c:pt>
                <c:pt idx="38294">
                  <c:v>189.234375</c:v>
                </c:pt>
                <c:pt idx="38295">
                  <c:v>132.234375</c:v>
                </c:pt>
                <c:pt idx="38296">
                  <c:v>80.234375</c:v>
                </c:pt>
                <c:pt idx="38297">
                  <c:v>130.234375</c:v>
                </c:pt>
                <c:pt idx="38298">
                  <c:v>12.234375</c:v>
                </c:pt>
                <c:pt idx="38299">
                  <c:v>59.16796875</c:v>
                </c:pt>
                <c:pt idx="38300">
                  <c:v>-15.83203125</c:v>
                </c:pt>
                <c:pt idx="38301">
                  <c:v>34.16796875</c:v>
                </c:pt>
                <c:pt idx="38302">
                  <c:v>45.16796875</c:v>
                </c:pt>
                <c:pt idx="38303">
                  <c:v>97.16796875</c:v>
                </c:pt>
                <c:pt idx="38304">
                  <c:v>100.1679688</c:v>
                </c:pt>
                <c:pt idx="38305">
                  <c:v>60.16796875</c:v>
                </c:pt>
                <c:pt idx="38306">
                  <c:v>110.1679688</c:v>
                </c:pt>
                <c:pt idx="38307">
                  <c:v>6.12890625</c:v>
                </c:pt>
                <c:pt idx="38308">
                  <c:v>-35.87109375</c:v>
                </c:pt>
                <c:pt idx="38309">
                  <c:v>65.12890625</c:v>
                </c:pt>
                <c:pt idx="38310">
                  <c:v>170.12890619999999</c:v>
                </c:pt>
                <c:pt idx="38311">
                  <c:v>125.1289062</c:v>
                </c:pt>
                <c:pt idx="38312">
                  <c:v>-24.87109375</c:v>
                </c:pt>
                <c:pt idx="38313">
                  <c:v>25.33984375</c:v>
                </c:pt>
                <c:pt idx="38314">
                  <c:v>89.33984375</c:v>
                </c:pt>
                <c:pt idx="38315">
                  <c:v>82.33984375</c:v>
                </c:pt>
                <c:pt idx="38316">
                  <c:v>-8.66015625</c:v>
                </c:pt>
                <c:pt idx="38317">
                  <c:v>8.33984375</c:v>
                </c:pt>
                <c:pt idx="38318">
                  <c:v>-17.66015625</c:v>
                </c:pt>
                <c:pt idx="38319">
                  <c:v>53.12890625</c:v>
                </c:pt>
                <c:pt idx="38320">
                  <c:v>33.12890625</c:v>
                </c:pt>
                <c:pt idx="38321">
                  <c:v>32.12890625</c:v>
                </c:pt>
                <c:pt idx="38322">
                  <c:v>120.1289062</c:v>
                </c:pt>
                <c:pt idx="38323">
                  <c:v>31.12890625</c:v>
                </c:pt>
                <c:pt idx="38324">
                  <c:v>101.1289062</c:v>
                </c:pt>
                <c:pt idx="38325">
                  <c:v>55.12890625</c:v>
                </c:pt>
                <c:pt idx="38326">
                  <c:v>48.12890625</c:v>
                </c:pt>
                <c:pt idx="38327">
                  <c:v>99.12890625</c:v>
                </c:pt>
                <c:pt idx="38328">
                  <c:v>93.1875</c:v>
                </c:pt>
                <c:pt idx="38329">
                  <c:v>135.1875</c:v>
                </c:pt>
                <c:pt idx="38330">
                  <c:v>99.1875</c:v>
                </c:pt>
                <c:pt idx="38331">
                  <c:v>80.1875</c:v>
                </c:pt>
                <c:pt idx="38332">
                  <c:v>44.1875</c:v>
                </c:pt>
                <c:pt idx="38333">
                  <c:v>76.24609375</c:v>
                </c:pt>
                <c:pt idx="38334">
                  <c:v>17.24609375</c:v>
                </c:pt>
                <c:pt idx="38335">
                  <c:v>96.24609375</c:v>
                </c:pt>
                <c:pt idx="38336">
                  <c:v>95.24609375</c:v>
                </c:pt>
                <c:pt idx="38337">
                  <c:v>4.24609375</c:v>
                </c:pt>
                <c:pt idx="38338">
                  <c:v>54.24609375</c:v>
                </c:pt>
                <c:pt idx="38339">
                  <c:v>29.94140625</c:v>
                </c:pt>
                <c:pt idx="38340">
                  <c:v>61.94140625</c:v>
                </c:pt>
                <c:pt idx="38341">
                  <c:v>95.94140625</c:v>
                </c:pt>
                <c:pt idx="38342">
                  <c:v>1.94140625</c:v>
                </c:pt>
                <c:pt idx="38343">
                  <c:v>171.94140619999999</c:v>
                </c:pt>
                <c:pt idx="38344">
                  <c:v>148.94140619999999</c:v>
                </c:pt>
                <c:pt idx="38345">
                  <c:v>6.94140625</c:v>
                </c:pt>
                <c:pt idx="38346">
                  <c:v>151.94140619999999</c:v>
                </c:pt>
                <c:pt idx="38347">
                  <c:v>-44.05859375</c:v>
                </c:pt>
                <c:pt idx="38348">
                  <c:v>106.234375</c:v>
                </c:pt>
                <c:pt idx="38349">
                  <c:v>78.234375</c:v>
                </c:pt>
                <c:pt idx="38350">
                  <c:v>71.234375</c:v>
                </c:pt>
                <c:pt idx="38351">
                  <c:v>100.234375</c:v>
                </c:pt>
                <c:pt idx="38352">
                  <c:v>73.234375</c:v>
                </c:pt>
                <c:pt idx="38353">
                  <c:v>43.234375</c:v>
                </c:pt>
                <c:pt idx="38354">
                  <c:v>-53.765625</c:v>
                </c:pt>
                <c:pt idx="38355">
                  <c:v>116.234375</c:v>
                </c:pt>
                <c:pt idx="38356">
                  <c:v>-22.765625</c:v>
                </c:pt>
                <c:pt idx="38357">
                  <c:v>54.16796875</c:v>
                </c:pt>
                <c:pt idx="38358">
                  <c:v>179.16796880000001</c:v>
                </c:pt>
                <c:pt idx="38359">
                  <c:v>41.16796875</c:v>
                </c:pt>
                <c:pt idx="38360">
                  <c:v>-59.87109375</c:v>
                </c:pt>
                <c:pt idx="38361">
                  <c:v>84.12890625</c:v>
                </c:pt>
                <c:pt idx="38362">
                  <c:v>16.12890625</c:v>
                </c:pt>
                <c:pt idx="38363">
                  <c:v>29.12890625</c:v>
                </c:pt>
                <c:pt idx="38364">
                  <c:v>-12.87109375</c:v>
                </c:pt>
                <c:pt idx="38365">
                  <c:v>83.12890625</c:v>
                </c:pt>
                <c:pt idx="38366">
                  <c:v>16.12890625</c:v>
                </c:pt>
                <c:pt idx="38367">
                  <c:v>115.1289062</c:v>
                </c:pt>
                <c:pt idx="38368">
                  <c:v>129.33984380000001</c:v>
                </c:pt>
                <c:pt idx="38369">
                  <c:v>88.33984375</c:v>
                </c:pt>
                <c:pt idx="38370">
                  <c:v>-26.66015625</c:v>
                </c:pt>
                <c:pt idx="38371">
                  <c:v>51.33984375</c:v>
                </c:pt>
                <c:pt idx="38372">
                  <c:v>-3.66015625</c:v>
                </c:pt>
                <c:pt idx="38373">
                  <c:v>22.33984375</c:v>
                </c:pt>
                <c:pt idx="38374">
                  <c:v>135.33984380000001</c:v>
                </c:pt>
                <c:pt idx="38375">
                  <c:v>23.12890625</c:v>
                </c:pt>
                <c:pt idx="38376">
                  <c:v>71.12890625</c:v>
                </c:pt>
                <c:pt idx="38377">
                  <c:v>87.12890625</c:v>
                </c:pt>
                <c:pt idx="38378">
                  <c:v>0.12890625</c:v>
                </c:pt>
                <c:pt idx="38379">
                  <c:v>75.1875</c:v>
                </c:pt>
                <c:pt idx="38380">
                  <c:v>29.1875</c:v>
                </c:pt>
                <c:pt idx="38381">
                  <c:v>-160.8125</c:v>
                </c:pt>
                <c:pt idx="38382">
                  <c:v>181.1875</c:v>
                </c:pt>
                <c:pt idx="38383">
                  <c:v>-2.8125</c:v>
                </c:pt>
                <c:pt idx="38384">
                  <c:v>157.1875</c:v>
                </c:pt>
                <c:pt idx="38385">
                  <c:v>-6.75390625</c:v>
                </c:pt>
                <c:pt idx="38386">
                  <c:v>67.24609375</c:v>
                </c:pt>
                <c:pt idx="38387">
                  <c:v>46.24609375</c:v>
                </c:pt>
                <c:pt idx="38388">
                  <c:v>-10.75390625</c:v>
                </c:pt>
                <c:pt idx="38389">
                  <c:v>119.2460938</c:v>
                </c:pt>
                <c:pt idx="38390">
                  <c:v>98.24609375</c:v>
                </c:pt>
                <c:pt idx="38391">
                  <c:v>43.24609375</c:v>
                </c:pt>
                <c:pt idx="38392">
                  <c:v>93.24609375</c:v>
                </c:pt>
                <c:pt idx="38393">
                  <c:v>109.2460938</c:v>
                </c:pt>
                <c:pt idx="38394">
                  <c:v>65.94140625</c:v>
                </c:pt>
                <c:pt idx="38395">
                  <c:v>59.94140625</c:v>
                </c:pt>
                <c:pt idx="38396">
                  <c:v>-48.05859375</c:v>
                </c:pt>
                <c:pt idx="38397">
                  <c:v>97.94140625</c:v>
                </c:pt>
                <c:pt idx="38398">
                  <c:v>160.94140619999999</c:v>
                </c:pt>
                <c:pt idx="38399">
                  <c:v>93.94140625</c:v>
                </c:pt>
                <c:pt idx="38400">
                  <c:v>25.234375</c:v>
                </c:pt>
                <c:pt idx="38401">
                  <c:v>99.234375</c:v>
                </c:pt>
                <c:pt idx="38402">
                  <c:v>73.234375</c:v>
                </c:pt>
                <c:pt idx="38403">
                  <c:v>18.234375</c:v>
                </c:pt>
                <c:pt idx="38404">
                  <c:v>163.234375</c:v>
                </c:pt>
                <c:pt idx="38405">
                  <c:v>37.16796875</c:v>
                </c:pt>
                <c:pt idx="38406">
                  <c:v>24.16796875</c:v>
                </c:pt>
                <c:pt idx="38407">
                  <c:v>-1.83203125</c:v>
                </c:pt>
                <c:pt idx="38408">
                  <c:v>22.16796875</c:v>
                </c:pt>
                <c:pt idx="38409">
                  <c:v>192.16796880000001</c:v>
                </c:pt>
                <c:pt idx="38410">
                  <c:v>-47.83203125</c:v>
                </c:pt>
                <c:pt idx="38411">
                  <c:v>171.12890619999999</c:v>
                </c:pt>
                <c:pt idx="38412">
                  <c:v>44.12890625</c:v>
                </c:pt>
                <c:pt idx="38413">
                  <c:v>16.12890625</c:v>
                </c:pt>
                <c:pt idx="38414">
                  <c:v>109.1289062</c:v>
                </c:pt>
                <c:pt idx="38415">
                  <c:v>-40.87109375</c:v>
                </c:pt>
                <c:pt idx="38416">
                  <c:v>-31.87109375</c:v>
                </c:pt>
                <c:pt idx="38417">
                  <c:v>81.33984375</c:v>
                </c:pt>
                <c:pt idx="38418">
                  <c:v>-59.66015625</c:v>
                </c:pt>
                <c:pt idx="38419">
                  <c:v>106.3398438</c:v>
                </c:pt>
                <c:pt idx="38420">
                  <c:v>37.33984375</c:v>
                </c:pt>
                <c:pt idx="38421">
                  <c:v>30.33984375</c:v>
                </c:pt>
                <c:pt idx="38422">
                  <c:v>160.33984380000001</c:v>
                </c:pt>
                <c:pt idx="38423">
                  <c:v>86.33984375</c:v>
                </c:pt>
                <c:pt idx="38424">
                  <c:v>51.33984375</c:v>
                </c:pt>
                <c:pt idx="38425">
                  <c:v>78.12890625</c:v>
                </c:pt>
                <c:pt idx="38426">
                  <c:v>-59.87109375</c:v>
                </c:pt>
                <c:pt idx="38427">
                  <c:v>138.12890619999999</c:v>
                </c:pt>
                <c:pt idx="38428">
                  <c:v>67.1875</c:v>
                </c:pt>
                <c:pt idx="38429">
                  <c:v>137.1875</c:v>
                </c:pt>
                <c:pt idx="38430">
                  <c:v>89.1875</c:v>
                </c:pt>
                <c:pt idx="38431">
                  <c:v>98.1875</c:v>
                </c:pt>
                <c:pt idx="38432">
                  <c:v>147.1875</c:v>
                </c:pt>
                <c:pt idx="38433">
                  <c:v>-44.8125</c:v>
                </c:pt>
                <c:pt idx="38434">
                  <c:v>51.24609375</c:v>
                </c:pt>
                <c:pt idx="38435">
                  <c:v>27.24609375</c:v>
                </c:pt>
                <c:pt idx="38436">
                  <c:v>66.24609375</c:v>
                </c:pt>
                <c:pt idx="38437">
                  <c:v>80.24609375</c:v>
                </c:pt>
                <c:pt idx="38438">
                  <c:v>16.94140625</c:v>
                </c:pt>
                <c:pt idx="38439">
                  <c:v>19.94140625</c:v>
                </c:pt>
                <c:pt idx="38440">
                  <c:v>159.94140619999999</c:v>
                </c:pt>
                <c:pt idx="38441">
                  <c:v>83.94140625</c:v>
                </c:pt>
                <c:pt idx="38442">
                  <c:v>84.94140625</c:v>
                </c:pt>
                <c:pt idx="38443">
                  <c:v>17.234375</c:v>
                </c:pt>
                <c:pt idx="38444">
                  <c:v>66.234375</c:v>
                </c:pt>
                <c:pt idx="38445">
                  <c:v>42.234375</c:v>
                </c:pt>
                <c:pt idx="38446">
                  <c:v>44.234375</c:v>
                </c:pt>
                <c:pt idx="38447">
                  <c:v>187.234375</c:v>
                </c:pt>
                <c:pt idx="38448">
                  <c:v>74.234375</c:v>
                </c:pt>
                <c:pt idx="38449">
                  <c:v>180.234375</c:v>
                </c:pt>
                <c:pt idx="38450">
                  <c:v>-2.765625</c:v>
                </c:pt>
                <c:pt idx="38451">
                  <c:v>63.234375</c:v>
                </c:pt>
                <c:pt idx="38452">
                  <c:v>17.234375</c:v>
                </c:pt>
                <c:pt idx="38453">
                  <c:v>8.16796875</c:v>
                </c:pt>
                <c:pt idx="38454">
                  <c:v>64.16796875</c:v>
                </c:pt>
                <c:pt idx="38455">
                  <c:v>20.16796875</c:v>
                </c:pt>
                <c:pt idx="38456">
                  <c:v>90.16796875</c:v>
                </c:pt>
                <c:pt idx="38457">
                  <c:v>-20.83203125</c:v>
                </c:pt>
                <c:pt idx="38458">
                  <c:v>94.16796875</c:v>
                </c:pt>
                <c:pt idx="38459">
                  <c:v>-3.83203125</c:v>
                </c:pt>
                <c:pt idx="38460">
                  <c:v>90.16796875</c:v>
                </c:pt>
                <c:pt idx="38461">
                  <c:v>65.12890625</c:v>
                </c:pt>
                <c:pt idx="38462">
                  <c:v>144.12890619999999</c:v>
                </c:pt>
                <c:pt idx="38463">
                  <c:v>65.12890625</c:v>
                </c:pt>
                <c:pt idx="38464">
                  <c:v>60.12890625</c:v>
                </c:pt>
                <c:pt idx="38465">
                  <c:v>93.12890625</c:v>
                </c:pt>
                <c:pt idx="38466">
                  <c:v>88.12890625</c:v>
                </c:pt>
                <c:pt idx="38467">
                  <c:v>21.12890625</c:v>
                </c:pt>
                <c:pt idx="38468">
                  <c:v>1.33984375</c:v>
                </c:pt>
                <c:pt idx="38469">
                  <c:v>22.33984375</c:v>
                </c:pt>
                <c:pt idx="38470">
                  <c:v>4.33984375</c:v>
                </c:pt>
                <c:pt idx="38471">
                  <c:v>125.3398438</c:v>
                </c:pt>
                <c:pt idx="38472">
                  <c:v>101.3398438</c:v>
                </c:pt>
                <c:pt idx="38473">
                  <c:v>3.33984375</c:v>
                </c:pt>
                <c:pt idx="38474">
                  <c:v>123.1289062</c:v>
                </c:pt>
                <c:pt idx="38475">
                  <c:v>34.12890625</c:v>
                </c:pt>
                <c:pt idx="38476">
                  <c:v>22.12890625</c:v>
                </c:pt>
                <c:pt idx="38477">
                  <c:v>74.12890625</c:v>
                </c:pt>
                <c:pt idx="38478">
                  <c:v>37.12890625</c:v>
                </c:pt>
                <c:pt idx="38479">
                  <c:v>101.1289062</c:v>
                </c:pt>
                <c:pt idx="38480">
                  <c:v>37.12890625</c:v>
                </c:pt>
                <c:pt idx="38481">
                  <c:v>48.12890625</c:v>
                </c:pt>
                <c:pt idx="38482">
                  <c:v>110.1289062</c:v>
                </c:pt>
                <c:pt idx="38483">
                  <c:v>17.12890625</c:v>
                </c:pt>
                <c:pt idx="38484">
                  <c:v>-122.8125</c:v>
                </c:pt>
                <c:pt idx="38485">
                  <c:v>18.1875</c:v>
                </c:pt>
                <c:pt idx="38486">
                  <c:v>121.1875</c:v>
                </c:pt>
                <c:pt idx="38487">
                  <c:v>111.1875</c:v>
                </c:pt>
                <c:pt idx="38488">
                  <c:v>25.1875</c:v>
                </c:pt>
                <c:pt idx="38489">
                  <c:v>-10.75390625</c:v>
                </c:pt>
                <c:pt idx="38490">
                  <c:v>-11.75390625</c:v>
                </c:pt>
                <c:pt idx="38491">
                  <c:v>57.94140625</c:v>
                </c:pt>
                <c:pt idx="38492">
                  <c:v>12.94140625</c:v>
                </c:pt>
                <c:pt idx="38493">
                  <c:v>12.94140625</c:v>
                </c:pt>
                <c:pt idx="38494">
                  <c:v>48.94140625</c:v>
                </c:pt>
                <c:pt idx="38495">
                  <c:v>94.94140625</c:v>
                </c:pt>
                <c:pt idx="38496">
                  <c:v>64.234375</c:v>
                </c:pt>
                <c:pt idx="38497">
                  <c:v>-2.765625</c:v>
                </c:pt>
                <c:pt idx="38498">
                  <c:v>56.234375</c:v>
                </c:pt>
                <c:pt idx="38499">
                  <c:v>153.234375</c:v>
                </c:pt>
                <c:pt idx="38500">
                  <c:v>86.234375</c:v>
                </c:pt>
                <c:pt idx="38501">
                  <c:v>48.234375</c:v>
                </c:pt>
                <c:pt idx="38502">
                  <c:v>13.234375</c:v>
                </c:pt>
                <c:pt idx="38503">
                  <c:v>92.234375</c:v>
                </c:pt>
                <c:pt idx="38504">
                  <c:v>101.234375</c:v>
                </c:pt>
                <c:pt idx="38505">
                  <c:v>-0.83203125</c:v>
                </c:pt>
                <c:pt idx="38506">
                  <c:v>1.16796875</c:v>
                </c:pt>
                <c:pt idx="38507">
                  <c:v>31.16796875</c:v>
                </c:pt>
                <c:pt idx="38508">
                  <c:v>23.16796875</c:v>
                </c:pt>
                <c:pt idx="38509">
                  <c:v>107.1289062</c:v>
                </c:pt>
                <c:pt idx="38510">
                  <c:v>20.12890625</c:v>
                </c:pt>
                <c:pt idx="38511">
                  <c:v>67.12890625</c:v>
                </c:pt>
                <c:pt idx="38512">
                  <c:v>74.12890625</c:v>
                </c:pt>
                <c:pt idx="38513">
                  <c:v>-13.87109375</c:v>
                </c:pt>
                <c:pt idx="38514">
                  <c:v>83.12890625</c:v>
                </c:pt>
                <c:pt idx="38515">
                  <c:v>6.12890625</c:v>
                </c:pt>
                <c:pt idx="38516">
                  <c:v>-35.87109375</c:v>
                </c:pt>
                <c:pt idx="38517">
                  <c:v>175.33984380000001</c:v>
                </c:pt>
                <c:pt idx="38518">
                  <c:v>-18.66015625</c:v>
                </c:pt>
                <c:pt idx="38519">
                  <c:v>127.3398438</c:v>
                </c:pt>
                <c:pt idx="38520">
                  <c:v>81.33984375</c:v>
                </c:pt>
                <c:pt idx="38521">
                  <c:v>41.33984375</c:v>
                </c:pt>
                <c:pt idx="38522">
                  <c:v>23.33984375</c:v>
                </c:pt>
                <c:pt idx="38523">
                  <c:v>125.1289062</c:v>
                </c:pt>
                <c:pt idx="38524">
                  <c:v>46.12890625</c:v>
                </c:pt>
                <c:pt idx="38525">
                  <c:v>60.12890625</c:v>
                </c:pt>
                <c:pt idx="38526">
                  <c:v>96.12890625</c:v>
                </c:pt>
                <c:pt idx="38527">
                  <c:v>86.12890625</c:v>
                </c:pt>
                <c:pt idx="38528">
                  <c:v>6.12890625</c:v>
                </c:pt>
                <c:pt idx="38529">
                  <c:v>81.12890625</c:v>
                </c:pt>
                <c:pt idx="38530">
                  <c:v>119.1289062</c:v>
                </c:pt>
                <c:pt idx="38531">
                  <c:v>56.1875</c:v>
                </c:pt>
                <c:pt idx="38532">
                  <c:v>-6.8125</c:v>
                </c:pt>
                <c:pt idx="38533">
                  <c:v>126.1875</c:v>
                </c:pt>
                <c:pt idx="38534">
                  <c:v>34.1875</c:v>
                </c:pt>
                <c:pt idx="38535">
                  <c:v>57.1875</c:v>
                </c:pt>
                <c:pt idx="38536">
                  <c:v>48.1875</c:v>
                </c:pt>
                <c:pt idx="38537">
                  <c:v>-17.8125</c:v>
                </c:pt>
                <c:pt idx="38538">
                  <c:v>19.1875</c:v>
                </c:pt>
                <c:pt idx="38539">
                  <c:v>29.24609375</c:v>
                </c:pt>
                <c:pt idx="38540">
                  <c:v>-3.75390625</c:v>
                </c:pt>
                <c:pt idx="38541">
                  <c:v>89.24609375</c:v>
                </c:pt>
                <c:pt idx="38542">
                  <c:v>28.24609375</c:v>
                </c:pt>
                <c:pt idx="38543">
                  <c:v>69.24609375</c:v>
                </c:pt>
                <c:pt idx="38544">
                  <c:v>2.24609375</c:v>
                </c:pt>
                <c:pt idx="38545">
                  <c:v>58.94140625</c:v>
                </c:pt>
                <c:pt idx="38546">
                  <c:v>30.94140625</c:v>
                </c:pt>
                <c:pt idx="38547">
                  <c:v>84.94140625</c:v>
                </c:pt>
                <c:pt idx="38548">
                  <c:v>-5.05859375</c:v>
                </c:pt>
                <c:pt idx="38549">
                  <c:v>59.94140625</c:v>
                </c:pt>
                <c:pt idx="38550">
                  <c:v>84.234375</c:v>
                </c:pt>
                <c:pt idx="38551">
                  <c:v>123.234375</c:v>
                </c:pt>
                <c:pt idx="38552">
                  <c:v>75.16796875</c:v>
                </c:pt>
                <c:pt idx="38553">
                  <c:v>65.16796875</c:v>
                </c:pt>
                <c:pt idx="38554">
                  <c:v>-38.83203125</c:v>
                </c:pt>
                <c:pt idx="38555">
                  <c:v>11.16796875</c:v>
                </c:pt>
                <c:pt idx="38556">
                  <c:v>-29.83203125</c:v>
                </c:pt>
                <c:pt idx="38557">
                  <c:v>78.12890625</c:v>
                </c:pt>
                <c:pt idx="38558">
                  <c:v>75.12890625</c:v>
                </c:pt>
                <c:pt idx="38559">
                  <c:v>67.12890625</c:v>
                </c:pt>
                <c:pt idx="38560">
                  <c:v>65.12890625</c:v>
                </c:pt>
                <c:pt idx="38561">
                  <c:v>36.12890625</c:v>
                </c:pt>
                <c:pt idx="38562">
                  <c:v>29.12890625</c:v>
                </c:pt>
                <c:pt idx="38563">
                  <c:v>-1.87109375</c:v>
                </c:pt>
                <c:pt idx="38564">
                  <c:v>61.33984375</c:v>
                </c:pt>
                <c:pt idx="38565">
                  <c:v>18.33984375</c:v>
                </c:pt>
                <c:pt idx="38566">
                  <c:v>112.3398438</c:v>
                </c:pt>
                <c:pt idx="38567">
                  <c:v>38.33984375</c:v>
                </c:pt>
                <c:pt idx="38568">
                  <c:v>107.3398438</c:v>
                </c:pt>
                <c:pt idx="38569">
                  <c:v>-78.87109375</c:v>
                </c:pt>
                <c:pt idx="38570">
                  <c:v>134.12890619999999</c:v>
                </c:pt>
                <c:pt idx="38571">
                  <c:v>67.12890625</c:v>
                </c:pt>
                <c:pt idx="38572">
                  <c:v>99.12890625</c:v>
                </c:pt>
                <c:pt idx="38573">
                  <c:v>94.12890625</c:v>
                </c:pt>
                <c:pt idx="38574">
                  <c:v>80.12890625</c:v>
                </c:pt>
                <c:pt idx="38575">
                  <c:v>71.12890625</c:v>
                </c:pt>
                <c:pt idx="38576">
                  <c:v>116.1289062</c:v>
                </c:pt>
                <c:pt idx="38577">
                  <c:v>47.12890625</c:v>
                </c:pt>
                <c:pt idx="38578">
                  <c:v>29.12890625</c:v>
                </c:pt>
                <c:pt idx="38579">
                  <c:v>1.12890625</c:v>
                </c:pt>
                <c:pt idx="38580">
                  <c:v>-15.8125</c:v>
                </c:pt>
                <c:pt idx="38581">
                  <c:v>85.1875</c:v>
                </c:pt>
                <c:pt idx="38582">
                  <c:v>59.1875</c:v>
                </c:pt>
                <c:pt idx="38583">
                  <c:v>133.1875</c:v>
                </c:pt>
                <c:pt idx="38584">
                  <c:v>27.1875</c:v>
                </c:pt>
                <c:pt idx="38585">
                  <c:v>26.1875</c:v>
                </c:pt>
                <c:pt idx="38586">
                  <c:v>60.1875</c:v>
                </c:pt>
                <c:pt idx="38587">
                  <c:v>95.1875</c:v>
                </c:pt>
                <c:pt idx="38588">
                  <c:v>20.1875</c:v>
                </c:pt>
                <c:pt idx="38589">
                  <c:v>72.24609375</c:v>
                </c:pt>
                <c:pt idx="38590">
                  <c:v>25.24609375</c:v>
                </c:pt>
                <c:pt idx="38591">
                  <c:v>96.94140625</c:v>
                </c:pt>
                <c:pt idx="38592">
                  <c:v>149.94140619999999</c:v>
                </c:pt>
                <c:pt idx="38593">
                  <c:v>-36.765625</c:v>
                </c:pt>
                <c:pt idx="38594">
                  <c:v>4.234375</c:v>
                </c:pt>
                <c:pt idx="38595">
                  <c:v>1.234375</c:v>
                </c:pt>
                <c:pt idx="38596">
                  <c:v>60.234375</c:v>
                </c:pt>
                <c:pt idx="38597">
                  <c:v>83.234375</c:v>
                </c:pt>
                <c:pt idx="38598">
                  <c:v>97.234375</c:v>
                </c:pt>
                <c:pt idx="38599">
                  <c:v>32.16796875</c:v>
                </c:pt>
                <c:pt idx="38600">
                  <c:v>-19.83203125</c:v>
                </c:pt>
                <c:pt idx="38601">
                  <c:v>56.16796875</c:v>
                </c:pt>
                <c:pt idx="38602">
                  <c:v>-16.83203125</c:v>
                </c:pt>
                <c:pt idx="38603">
                  <c:v>40.16796875</c:v>
                </c:pt>
                <c:pt idx="38604">
                  <c:v>54.16796875</c:v>
                </c:pt>
                <c:pt idx="38605">
                  <c:v>97.16796875</c:v>
                </c:pt>
                <c:pt idx="38606">
                  <c:v>157.16796880000001</c:v>
                </c:pt>
                <c:pt idx="38607">
                  <c:v>140.16796880000001</c:v>
                </c:pt>
                <c:pt idx="38608">
                  <c:v>3.16796875</c:v>
                </c:pt>
                <c:pt idx="38609">
                  <c:v>69.12890625</c:v>
                </c:pt>
                <c:pt idx="38610">
                  <c:v>59.12890625</c:v>
                </c:pt>
                <c:pt idx="38611">
                  <c:v>26.12890625</c:v>
                </c:pt>
                <c:pt idx="38612">
                  <c:v>80.33984375</c:v>
                </c:pt>
                <c:pt idx="38613">
                  <c:v>25.33984375</c:v>
                </c:pt>
                <c:pt idx="38614">
                  <c:v>27.33984375</c:v>
                </c:pt>
                <c:pt idx="38615">
                  <c:v>117.3398438</c:v>
                </c:pt>
                <c:pt idx="38616">
                  <c:v>3.12890625</c:v>
                </c:pt>
                <c:pt idx="38617">
                  <c:v>41.12890625</c:v>
                </c:pt>
                <c:pt idx="38618">
                  <c:v>100.1289062</c:v>
                </c:pt>
                <c:pt idx="38619">
                  <c:v>92.12890625</c:v>
                </c:pt>
                <c:pt idx="38620">
                  <c:v>-15.8125</c:v>
                </c:pt>
                <c:pt idx="38621">
                  <c:v>32.1875</c:v>
                </c:pt>
                <c:pt idx="38622">
                  <c:v>-27.75390625</c:v>
                </c:pt>
                <c:pt idx="38623">
                  <c:v>39.24609375</c:v>
                </c:pt>
                <c:pt idx="38624">
                  <c:v>90.24609375</c:v>
                </c:pt>
                <c:pt idx="38625">
                  <c:v>41.24609375</c:v>
                </c:pt>
                <c:pt idx="38626">
                  <c:v>90.24609375</c:v>
                </c:pt>
                <c:pt idx="38627">
                  <c:v>118.2460938</c:v>
                </c:pt>
                <c:pt idx="38628">
                  <c:v>83.24609375</c:v>
                </c:pt>
                <c:pt idx="38629">
                  <c:v>79.24609375</c:v>
                </c:pt>
                <c:pt idx="38630">
                  <c:v>26.94140625</c:v>
                </c:pt>
                <c:pt idx="38631">
                  <c:v>9.94140625</c:v>
                </c:pt>
                <c:pt idx="38632">
                  <c:v>72.94140625</c:v>
                </c:pt>
                <c:pt idx="38633">
                  <c:v>68.94140625</c:v>
                </c:pt>
                <c:pt idx="38634">
                  <c:v>78.94140625</c:v>
                </c:pt>
                <c:pt idx="38635">
                  <c:v>21.94140625</c:v>
                </c:pt>
                <c:pt idx="38636">
                  <c:v>40.234375</c:v>
                </c:pt>
                <c:pt idx="38637">
                  <c:v>135.234375</c:v>
                </c:pt>
                <c:pt idx="38638">
                  <c:v>42.234375</c:v>
                </c:pt>
                <c:pt idx="38639">
                  <c:v>35.234375</c:v>
                </c:pt>
                <c:pt idx="38640">
                  <c:v>-1.765625</c:v>
                </c:pt>
                <c:pt idx="38641">
                  <c:v>85.16796875</c:v>
                </c:pt>
                <c:pt idx="38642">
                  <c:v>32.16796875</c:v>
                </c:pt>
                <c:pt idx="38643">
                  <c:v>163.16796880000001</c:v>
                </c:pt>
                <c:pt idx="38644">
                  <c:v>63.12890625</c:v>
                </c:pt>
                <c:pt idx="38645">
                  <c:v>80.12890625</c:v>
                </c:pt>
                <c:pt idx="38646">
                  <c:v>21.12890625</c:v>
                </c:pt>
                <c:pt idx="38647">
                  <c:v>1.12890625</c:v>
                </c:pt>
                <c:pt idx="38648">
                  <c:v>60.33984375</c:v>
                </c:pt>
                <c:pt idx="38649">
                  <c:v>15.33984375</c:v>
                </c:pt>
                <c:pt idx="38650">
                  <c:v>-1.87109375</c:v>
                </c:pt>
                <c:pt idx="38651">
                  <c:v>40.12890625</c:v>
                </c:pt>
                <c:pt idx="38652">
                  <c:v>-33.87109375</c:v>
                </c:pt>
                <c:pt idx="38653">
                  <c:v>45.12890625</c:v>
                </c:pt>
                <c:pt idx="38654">
                  <c:v>53.12890625</c:v>
                </c:pt>
                <c:pt idx="38655">
                  <c:v>109.1289062</c:v>
                </c:pt>
                <c:pt idx="38656">
                  <c:v>37.12890625</c:v>
                </c:pt>
                <c:pt idx="38657">
                  <c:v>39.12890625</c:v>
                </c:pt>
                <c:pt idx="38658">
                  <c:v>-5.8125</c:v>
                </c:pt>
                <c:pt idx="38659">
                  <c:v>67.1875</c:v>
                </c:pt>
                <c:pt idx="38660">
                  <c:v>145.1875</c:v>
                </c:pt>
                <c:pt idx="38661">
                  <c:v>132.1875</c:v>
                </c:pt>
                <c:pt idx="38662">
                  <c:v>69.1875</c:v>
                </c:pt>
                <c:pt idx="38663">
                  <c:v>-0.75390625</c:v>
                </c:pt>
                <c:pt idx="38664">
                  <c:v>-10.75390625</c:v>
                </c:pt>
                <c:pt idx="38665">
                  <c:v>-13.05859375</c:v>
                </c:pt>
                <c:pt idx="38666">
                  <c:v>-12.05859375</c:v>
                </c:pt>
                <c:pt idx="38667">
                  <c:v>47.94140625</c:v>
                </c:pt>
                <c:pt idx="38668">
                  <c:v>47.94140625</c:v>
                </c:pt>
                <c:pt idx="38669">
                  <c:v>59.94140625</c:v>
                </c:pt>
                <c:pt idx="38670">
                  <c:v>40.94140625</c:v>
                </c:pt>
                <c:pt idx="38671">
                  <c:v>143.94140619999999</c:v>
                </c:pt>
                <c:pt idx="38672">
                  <c:v>109.9414062</c:v>
                </c:pt>
                <c:pt idx="38673">
                  <c:v>105.9414062</c:v>
                </c:pt>
                <c:pt idx="38674">
                  <c:v>63.234375</c:v>
                </c:pt>
                <c:pt idx="38675">
                  <c:v>-13.765625</c:v>
                </c:pt>
                <c:pt idx="38676">
                  <c:v>-19.765625</c:v>
                </c:pt>
                <c:pt idx="38677">
                  <c:v>110.234375</c:v>
                </c:pt>
                <c:pt idx="38678">
                  <c:v>67.234375</c:v>
                </c:pt>
                <c:pt idx="38679">
                  <c:v>90.234375</c:v>
                </c:pt>
                <c:pt idx="38680">
                  <c:v>170.234375</c:v>
                </c:pt>
                <c:pt idx="38681">
                  <c:v>45.234375</c:v>
                </c:pt>
                <c:pt idx="38682">
                  <c:v>66.234375</c:v>
                </c:pt>
                <c:pt idx="38683">
                  <c:v>27.16796875</c:v>
                </c:pt>
                <c:pt idx="38684">
                  <c:v>77.16796875</c:v>
                </c:pt>
                <c:pt idx="38685">
                  <c:v>120.1679688</c:v>
                </c:pt>
                <c:pt idx="38686">
                  <c:v>23.16796875</c:v>
                </c:pt>
                <c:pt idx="38687">
                  <c:v>106.1289062</c:v>
                </c:pt>
                <c:pt idx="38688">
                  <c:v>53.12890625</c:v>
                </c:pt>
                <c:pt idx="38689">
                  <c:v>37.12890625</c:v>
                </c:pt>
                <c:pt idx="38690">
                  <c:v>19.33984375</c:v>
                </c:pt>
                <c:pt idx="38691">
                  <c:v>57.33984375</c:v>
                </c:pt>
                <c:pt idx="38692">
                  <c:v>5.33984375</c:v>
                </c:pt>
                <c:pt idx="38693">
                  <c:v>1.33984375</c:v>
                </c:pt>
                <c:pt idx="38694">
                  <c:v>40.33984375</c:v>
                </c:pt>
                <c:pt idx="38695">
                  <c:v>-34.87109375</c:v>
                </c:pt>
                <c:pt idx="38696">
                  <c:v>172.12890619999999</c:v>
                </c:pt>
                <c:pt idx="38697">
                  <c:v>52.1875</c:v>
                </c:pt>
                <c:pt idx="38698">
                  <c:v>85.1875</c:v>
                </c:pt>
                <c:pt idx="38699">
                  <c:v>40.1875</c:v>
                </c:pt>
                <c:pt idx="38700">
                  <c:v>6.1875</c:v>
                </c:pt>
                <c:pt idx="38701">
                  <c:v>102.1875</c:v>
                </c:pt>
                <c:pt idx="38702">
                  <c:v>-3.75390625</c:v>
                </c:pt>
                <c:pt idx="38703">
                  <c:v>136.24609380000001</c:v>
                </c:pt>
                <c:pt idx="38704">
                  <c:v>132.24609380000001</c:v>
                </c:pt>
                <c:pt idx="38705">
                  <c:v>51.24609375</c:v>
                </c:pt>
                <c:pt idx="38706">
                  <c:v>-36.75390625</c:v>
                </c:pt>
                <c:pt idx="38707">
                  <c:v>79.24609375</c:v>
                </c:pt>
                <c:pt idx="38708">
                  <c:v>6.24609375</c:v>
                </c:pt>
                <c:pt idx="38709">
                  <c:v>85.94140625</c:v>
                </c:pt>
                <c:pt idx="38710">
                  <c:v>14.94140625</c:v>
                </c:pt>
                <c:pt idx="38711">
                  <c:v>115.9414062</c:v>
                </c:pt>
                <c:pt idx="38712">
                  <c:v>70.94140625</c:v>
                </c:pt>
                <c:pt idx="38713">
                  <c:v>45.94140625</c:v>
                </c:pt>
                <c:pt idx="38714">
                  <c:v>153.94140619999999</c:v>
                </c:pt>
                <c:pt idx="38715">
                  <c:v>150.94140619999999</c:v>
                </c:pt>
                <c:pt idx="38716">
                  <c:v>-15.05859375</c:v>
                </c:pt>
                <c:pt idx="38717">
                  <c:v>133.234375</c:v>
                </c:pt>
                <c:pt idx="38718">
                  <c:v>-15.765625</c:v>
                </c:pt>
                <c:pt idx="38719">
                  <c:v>-17.765625</c:v>
                </c:pt>
                <c:pt idx="38720">
                  <c:v>78.234375</c:v>
                </c:pt>
                <c:pt idx="38721">
                  <c:v>42.234375</c:v>
                </c:pt>
                <c:pt idx="38722">
                  <c:v>105.234375</c:v>
                </c:pt>
                <c:pt idx="38723">
                  <c:v>15.234375</c:v>
                </c:pt>
                <c:pt idx="38724">
                  <c:v>-48.765625</c:v>
                </c:pt>
                <c:pt idx="38725">
                  <c:v>10.16796875</c:v>
                </c:pt>
                <c:pt idx="38726">
                  <c:v>77.16796875</c:v>
                </c:pt>
                <c:pt idx="38727">
                  <c:v>65.16796875</c:v>
                </c:pt>
                <c:pt idx="38728">
                  <c:v>-39.83203125</c:v>
                </c:pt>
                <c:pt idx="38729">
                  <c:v>14.16796875</c:v>
                </c:pt>
                <c:pt idx="38730">
                  <c:v>29.16796875</c:v>
                </c:pt>
                <c:pt idx="38731">
                  <c:v>64.12890625</c:v>
                </c:pt>
                <c:pt idx="38732">
                  <c:v>108.1289062</c:v>
                </c:pt>
                <c:pt idx="38733">
                  <c:v>107.1289062</c:v>
                </c:pt>
                <c:pt idx="38734">
                  <c:v>47.12890625</c:v>
                </c:pt>
                <c:pt idx="38735">
                  <c:v>80.12890625</c:v>
                </c:pt>
                <c:pt idx="38736">
                  <c:v>136.12890619999999</c:v>
                </c:pt>
                <c:pt idx="38737">
                  <c:v>-2.66015625</c:v>
                </c:pt>
                <c:pt idx="38738">
                  <c:v>95.33984375</c:v>
                </c:pt>
                <c:pt idx="38739">
                  <c:v>-12.66015625</c:v>
                </c:pt>
                <c:pt idx="38740">
                  <c:v>64.33984375</c:v>
                </c:pt>
                <c:pt idx="38741">
                  <c:v>12.33984375</c:v>
                </c:pt>
                <c:pt idx="38742">
                  <c:v>65.33984375</c:v>
                </c:pt>
                <c:pt idx="38743">
                  <c:v>117.3398438</c:v>
                </c:pt>
                <c:pt idx="38744">
                  <c:v>-15.66015625</c:v>
                </c:pt>
                <c:pt idx="38745">
                  <c:v>-40.66015625</c:v>
                </c:pt>
                <c:pt idx="38746">
                  <c:v>89.33984375</c:v>
                </c:pt>
                <c:pt idx="38747">
                  <c:v>22.33984375</c:v>
                </c:pt>
                <c:pt idx="38748">
                  <c:v>121.1289062</c:v>
                </c:pt>
                <c:pt idx="38749">
                  <c:v>162.12890619999999</c:v>
                </c:pt>
                <c:pt idx="38750">
                  <c:v>93.12890625</c:v>
                </c:pt>
                <c:pt idx="38751">
                  <c:v>24.12890625</c:v>
                </c:pt>
                <c:pt idx="38752">
                  <c:v>57.12890625</c:v>
                </c:pt>
                <c:pt idx="38753">
                  <c:v>116.1289062</c:v>
                </c:pt>
                <c:pt idx="38754">
                  <c:v>133.12890619999999</c:v>
                </c:pt>
                <c:pt idx="38755">
                  <c:v>67.12890625</c:v>
                </c:pt>
                <c:pt idx="38756">
                  <c:v>152.12890619999999</c:v>
                </c:pt>
                <c:pt idx="38757">
                  <c:v>89.12890625</c:v>
                </c:pt>
                <c:pt idx="38758">
                  <c:v>144.12890619999999</c:v>
                </c:pt>
                <c:pt idx="38759">
                  <c:v>42.12890625</c:v>
                </c:pt>
                <c:pt idx="38760">
                  <c:v>7.12890625</c:v>
                </c:pt>
                <c:pt idx="38761">
                  <c:v>120.1875</c:v>
                </c:pt>
                <c:pt idx="38762">
                  <c:v>81.1875</c:v>
                </c:pt>
                <c:pt idx="38763">
                  <c:v>-50.8125</c:v>
                </c:pt>
                <c:pt idx="38764">
                  <c:v>84.1875</c:v>
                </c:pt>
                <c:pt idx="38765">
                  <c:v>52.24609375</c:v>
                </c:pt>
                <c:pt idx="38766">
                  <c:v>146.24609380000001</c:v>
                </c:pt>
                <c:pt idx="38767">
                  <c:v>43.24609375</c:v>
                </c:pt>
                <c:pt idx="38768">
                  <c:v>218.24609380000001</c:v>
                </c:pt>
                <c:pt idx="38769">
                  <c:v>102.2460938</c:v>
                </c:pt>
                <c:pt idx="38770">
                  <c:v>99.94140625</c:v>
                </c:pt>
                <c:pt idx="38771">
                  <c:v>42.94140625</c:v>
                </c:pt>
                <c:pt idx="38772">
                  <c:v>42.94140625</c:v>
                </c:pt>
                <c:pt idx="38773">
                  <c:v>-51.05859375</c:v>
                </c:pt>
                <c:pt idx="38774">
                  <c:v>148.94140619999999</c:v>
                </c:pt>
                <c:pt idx="38775">
                  <c:v>65.94140625</c:v>
                </c:pt>
                <c:pt idx="38776">
                  <c:v>97.94140625</c:v>
                </c:pt>
                <c:pt idx="38777">
                  <c:v>146.234375</c:v>
                </c:pt>
                <c:pt idx="38778">
                  <c:v>-16.765625</c:v>
                </c:pt>
                <c:pt idx="38779">
                  <c:v>-102.765625</c:v>
                </c:pt>
                <c:pt idx="38780">
                  <c:v>-36.765625</c:v>
                </c:pt>
                <c:pt idx="38781">
                  <c:v>34.234375</c:v>
                </c:pt>
                <c:pt idx="38782">
                  <c:v>9.234375</c:v>
                </c:pt>
                <c:pt idx="38783">
                  <c:v>-6.83203125</c:v>
                </c:pt>
                <c:pt idx="38784">
                  <c:v>-30.83203125</c:v>
                </c:pt>
                <c:pt idx="38785">
                  <c:v>70.16796875</c:v>
                </c:pt>
                <c:pt idx="38786">
                  <c:v>64.16796875</c:v>
                </c:pt>
                <c:pt idx="38787">
                  <c:v>-11.87109375</c:v>
                </c:pt>
                <c:pt idx="38788">
                  <c:v>32.12890625</c:v>
                </c:pt>
                <c:pt idx="38789">
                  <c:v>122.1289062</c:v>
                </c:pt>
                <c:pt idx="38790">
                  <c:v>98.12890625</c:v>
                </c:pt>
                <c:pt idx="38791">
                  <c:v>25.33984375</c:v>
                </c:pt>
                <c:pt idx="38792">
                  <c:v>70.33984375</c:v>
                </c:pt>
                <c:pt idx="38793">
                  <c:v>132.33984380000001</c:v>
                </c:pt>
                <c:pt idx="38794">
                  <c:v>48.33984375</c:v>
                </c:pt>
                <c:pt idx="38795">
                  <c:v>6.33984375</c:v>
                </c:pt>
                <c:pt idx="38796">
                  <c:v>140.12890619999999</c:v>
                </c:pt>
                <c:pt idx="38797">
                  <c:v>50.12890625</c:v>
                </c:pt>
                <c:pt idx="38798">
                  <c:v>22.12890625</c:v>
                </c:pt>
                <c:pt idx="38799">
                  <c:v>147.1875</c:v>
                </c:pt>
                <c:pt idx="38800">
                  <c:v>65.1875</c:v>
                </c:pt>
                <c:pt idx="38801">
                  <c:v>45.1875</c:v>
                </c:pt>
                <c:pt idx="38802">
                  <c:v>49.1875</c:v>
                </c:pt>
                <c:pt idx="38803">
                  <c:v>51.1875</c:v>
                </c:pt>
                <c:pt idx="38804">
                  <c:v>-1.8125</c:v>
                </c:pt>
                <c:pt idx="38805">
                  <c:v>56.1875</c:v>
                </c:pt>
                <c:pt idx="38806">
                  <c:v>22.1875</c:v>
                </c:pt>
                <c:pt idx="38807">
                  <c:v>217.1875</c:v>
                </c:pt>
                <c:pt idx="38808">
                  <c:v>-4.8125</c:v>
                </c:pt>
                <c:pt idx="38809">
                  <c:v>81.1875</c:v>
                </c:pt>
                <c:pt idx="38810">
                  <c:v>58.24609375</c:v>
                </c:pt>
                <c:pt idx="38811">
                  <c:v>16.24609375</c:v>
                </c:pt>
                <c:pt idx="38812">
                  <c:v>38.24609375</c:v>
                </c:pt>
                <c:pt idx="38813">
                  <c:v>46.24609375</c:v>
                </c:pt>
                <c:pt idx="38814">
                  <c:v>83.24609375</c:v>
                </c:pt>
                <c:pt idx="38815">
                  <c:v>106.2460938</c:v>
                </c:pt>
                <c:pt idx="38816">
                  <c:v>-52.05859375</c:v>
                </c:pt>
                <c:pt idx="38817">
                  <c:v>-7.05859375</c:v>
                </c:pt>
                <c:pt idx="38818">
                  <c:v>52.94140625</c:v>
                </c:pt>
                <c:pt idx="38819">
                  <c:v>-16.05859375</c:v>
                </c:pt>
                <c:pt idx="38820">
                  <c:v>-13.05859375</c:v>
                </c:pt>
                <c:pt idx="38821">
                  <c:v>108.9414062</c:v>
                </c:pt>
                <c:pt idx="38822">
                  <c:v>32.94140625</c:v>
                </c:pt>
                <c:pt idx="38823">
                  <c:v>103.234375</c:v>
                </c:pt>
                <c:pt idx="38824">
                  <c:v>-7.765625</c:v>
                </c:pt>
                <c:pt idx="38825">
                  <c:v>84.234375</c:v>
                </c:pt>
                <c:pt idx="38826">
                  <c:v>81.234375</c:v>
                </c:pt>
                <c:pt idx="38827">
                  <c:v>50.234375</c:v>
                </c:pt>
                <c:pt idx="38828">
                  <c:v>73.234375</c:v>
                </c:pt>
                <c:pt idx="38829">
                  <c:v>50.234375</c:v>
                </c:pt>
                <c:pt idx="38830">
                  <c:v>8.234375</c:v>
                </c:pt>
                <c:pt idx="38831">
                  <c:v>27.234375</c:v>
                </c:pt>
                <c:pt idx="38832">
                  <c:v>45.16796875</c:v>
                </c:pt>
                <c:pt idx="38833">
                  <c:v>110.1679688</c:v>
                </c:pt>
                <c:pt idx="38834">
                  <c:v>72.16796875</c:v>
                </c:pt>
                <c:pt idx="38835">
                  <c:v>15.16796875</c:v>
                </c:pt>
                <c:pt idx="38836">
                  <c:v>11.12890625</c:v>
                </c:pt>
                <c:pt idx="38837">
                  <c:v>97.12890625</c:v>
                </c:pt>
                <c:pt idx="38838">
                  <c:v>142.12890619999999</c:v>
                </c:pt>
                <c:pt idx="38839">
                  <c:v>28.12890625</c:v>
                </c:pt>
                <c:pt idx="38840">
                  <c:v>58.12890625</c:v>
                </c:pt>
                <c:pt idx="38841">
                  <c:v>92.12890625</c:v>
                </c:pt>
                <c:pt idx="38842">
                  <c:v>4.33984375</c:v>
                </c:pt>
                <c:pt idx="38843">
                  <c:v>12.33984375</c:v>
                </c:pt>
                <c:pt idx="38844">
                  <c:v>77.33984375</c:v>
                </c:pt>
                <c:pt idx="38845">
                  <c:v>138.33984380000001</c:v>
                </c:pt>
                <c:pt idx="38846">
                  <c:v>20.33984375</c:v>
                </c:pt>
                <c:pt idx="38847">
                  <c:v>69.33984375</c:v>
                </c:pt>
                <c:pt idx="38848">
                  <c:v>18.12890625</c:v>
                </c:pt>
                <c:pt idx="38849">
                  <c:v>45.12890625</c:v>
                </c:pt>
                <c:pt idx="38850">
                  <c:v>-15.87109375</c:v>
                </c:pt>
                <c:pt idx="38851">
                  <c:v>-37.8125</c:v>
                </c:pt>
                <c:pt idx="38852">
                  <c:v>23.1875</c:v>
                </c:pt>
                <c:pt idx="38853">
                  <c:v>135.1875</c:v>
                </c:pt>
                <c:pt idx="38854">
                  <c:v>71.1875</c:v>
                </c:pt>
                <c:pt idx="38855">
                  <c:v>-19.8125</c:v>
                </c:pt>
                <c:pt idx="38856">
                  <c:v>82.1875</c:v>
                </c:pt>
                <c:pt idx="38857">
                  <c:v>96.1875</c:v>
                </c:pt>
                <c:pt idx="38858">
                  <c:v>34.24609375</c:v>
                </c:pt>
                <c:pt idx="38859">
                  <c:v>-63.75390625</c:v>
                </c:pt>
                <c:pt idx="38860">
                  <c:v>56.24609375</c:v>
                </c:pt>
                <c:pt idx="38861">
                  <c:v>92.24609375</c:v>
                </c:pt>
                <c:pt idx="38862">
                  <c:v>161.24609380000001</c:v>
                </c:pt>
                <c:pt idx="38863">
                  <c:v>79.24609375</c:v>
                </c:pt>
                <c:pt idx="38864">
                  <c:v>86.24609375</c:v>
                </c:pt>
                <c:pt idx="38865">
                  <c:v>83.24609375</c:v>
                </c:pt>
                <c:pt idx="38866">
                  <c:v>7.24609375</c:v>
                </c:pt>
                <c:pt idx="38867">
                  <c:v>-51.05859375</c:v>
                </c:pt>
                <c:pt idx="38868">
                  <c:v>7.94140625</c:v>
                </c:pt>
                <c:pt idx="38869">
                  <c:v>119.9414062</c:v>
                </c:pt>
                <c:pt idx="38870">
                  <c:v>-32.765625</c:v>
                </c:pt>
                <c:pt idx="38871">
                  <c:v>1.234375</c:v>
                </c:pt>
                <c:pt idx="38872">
                  <c:v>84.234375</c:v>
                </c:pt>
                <c:pt idx="38873">
                  <c:v>164.234375</c:v>
                </c:pt>
                <c:pt idx="38874">
                  <c:v>66.234375</c:v>
                </c:pt>
                <c:pt idx="38875">
                  <c:v>78.234375</c:v>
                </c:pt>
                <c:pt idx="38876">
                  <c:v>24.16796875</c:v>
                </c:pt>
                <c:pt idx="38877">
                  <c:v>10.16796875</c:v>
                </c:pt>
                <c:pt idx="38878">
                  <c:v>115.1679688</c:v>
                </c:pt>
                <c:pt idx="38879">
                  <c:v>15.16796875</c:v>
                </c:pt>
                <c:pt idx="38880">
                  <c:v>119.1679688</c:v>
                </c:pt>
                <c:pt idx="38881">
                  <c:v>120.1679688</c:v>
                </c:pt>
                <c:pt idx="38882">
                  <c:v>-4.87109375</c:v>
                </c:pt>
                <c:pt idx="38883">
                  <c:v>13.12890625</c:v>
                </c:pt>
                <c:pt idx="38884">
                  <c:v>-67.87109375</c:v>
                </c:pt>
                <c:pt idx="38885">
                  <c:v>16.12890625</c:v>
                </c:pt>
                <c:pt idx="38886">
                  <c:v>16.33984375</c:v>
                </c:pt>
                <c:pt idx="38887">
                  <c:v>66.33984375</c:v>
                </c:pt>
                <c:pt idx="38888">
                  <c:v>-54.66015625</c:v>
                </c:pt>
                <c:pt idx="38889">
                  <c:v>-13.66015625</c:v>
                </c:pt>
                <c:pt idx="38890">
                  <c:v>115.3398438</c:v>
                </c:pt>
                <c:pt idx="38891">
                  <c:v>116.3398438</c:v>
                </c:pt>
                <c:pt idx="38892">
                  <c:v>46.12890625</c:v>
                </c:pt>
                <c:pt idx="38893">
                  <c:v>57.12890625</c:v>
                </c:pt>
                <c:pt idx="38894">
                  <c:v>86.12890625</c:v>
                </c:pt>
                <c:pt idx="38895">
                  <c:v>90.12890625</c:v>
                </c:pt>
                <c:pt idx="38896">
                  <c:v>187.12890619999999</c:v>
                </c:pt>
                <c:pt idx="38897">
                  <c:v>15.12890625</c:v>
                </c:pt>
                <c:pt idx="38898">
                  <c:v>85.1875</c:v>
                </c:pt>
                <c:pt idx="38899">
                  <c:v>34.1875</c:v>
                </c:pt>
                <c:pt idx="38900">
                  <c:v>44.1875</c:v>
                </c:pt>
                <c:pt idx="38901">
                  <c:v>68.1875</c:v>
                </c:pt>
                <c:pt idx="38902">
                  <c:v>-25.75390625</c:v>
                </c:pt>
                <c:pt idx="38903">
                  <c:v>89.24609375</c:v>
                </c:pt>
                <c:pt idx="38904">
                  <c:v>44.24609375</c:v>
                </c:pt>
                <c:pt idx="38905">
                  <c:v>154.24609380000001</c:v>
                </c:pt>
                <c:pt idx="38906">
                  <c:v>137.24609380000001</c:v>
                </c:pt>
                <c:pt idx="38907">
                  <c:v>89.24609375</c:v>
                </c:pt>
                <c:pt idx="38908">
                  <c:v>89.24609375</c:v>
                </c:pt>
                <c:pt idx="38909">
                  <c:v>48.94140625</c:v>
                </c:pt>
                <c:pt idx="38910">
                  <c:v>43.94140625</c:v>
                </c:pt>
                <c:pt idx="38911">
                  <c:v>110.9414062</c:v>
                </c:pt>
                <c:pt idx="38912">
                  <c:v>22.234375</c:v>
                </c:pt>
                <c:pt idx="38913">
                  <c:v>0.234375</c:v>
                </c:pt>
                <c:pt idx="38914">
                  <c:v>50.234375</c:v>
                </c:pt>
                <c:pt idx="38915">
                  <c:v>71.234375</c:v>
                </c:pt>
                <c:pt idx="38916">
                  <c:v>38.234375</c:v>
                </c:pt>
                <c:pt idx="38917">
                  <c:v>69.234375</c:v>
                </c:pt>
                <c:pt idx="38918">
                  <c:v>63.16796875</c:v>
                </c:pt>
                <c:pt idx="38919">
                  <c:v>-8.83203125</c:v>
                </c:pt>
                <c:pt idx="38920">
                  <c:v>126.1679688</c:v>
                </c:pt>
                <c:pt idx="38921">
                  <c:v>88.16796875</c:v>
                </c:pt>
                <c:pt idx="38922">
                  <c:v>172.16796880000001</c:v>
                </c:pt>
                <c:pt idx="38923">
                  <c:v>9.16796875</c:v>
                </c:pt>
                <c:pt idx="38924">
                  <c:v>4.16796875</c:v>
                </c:pt>
                <c:pt idx="38925">
                  <c:v>1.12890625</c:v>
                </c:pt>
                <c:pt idx="38926">
                  <c:v>-59.87109375</c:v>
                </c:pt>
                <c:pt idx="38927">
                  <c:v>1.33984375</c:v>
                </c:pt>
                <c:pt idx="38928">
                  <c:v>116.3398438</c:v>
                </c:pt>
                <c:pt idx="38929">
                  <c:v>41.33984375</c:v>
                </c:pt>
                <c:pt idx="38930">
                  <c:v>278.33984379999998</c:v>
                </c:pt>
                <c:pt idx="38931">
                  <c:v>-41.66015625</c:v>
                </c:pt>
                <c:pt idx="38932">
                  <c:v>25.12890625</c:v>
                </c:pt>
                <c:pt idx="38933">
                  <c:v>3.12890625</c:v>
                </c:pt>
                <c:pt idx="38934">
                  <c:v>-4.87109375</c:v>
                </c:pt>
                <c:pt idx="38935">
                  <c:v>97.12890625</c:v>
                </c:pt>
                <c:pt idx="38936">
                  <c:v>-57.8125</c:v>
                </c:pt>
                <c:pt idx="38937">
                  <c:v>46.1875</c:v>
                </c:pt>
                <c:pt idx="38938">
                  <c:v>125.1875</c:v>
                </c:pt>
                <c:pt idx="38939">
                  <c:v>13.24609375</c:v>
                </c:pt>
                <c:pt idx="38940">
                  <c:v>25.24609375</c:v>
                </c:pt>
                <c:pt idx="38941">
                  <c:v>150.24609380000001</c:v>
                </c:pt>
                <c:pt idx="38942">
                  <c:v>85.24609375</c:v>
                </c:pt>
                <c:pt idx="38943">
                  <c:v>26.24609375</c:v>
                </c:pt>
                <c:pt idx="38944">
                  <c:v>91.24609375</c:v>
                </c:pt>
                <c:pt idx="38945">
                  <c:v>-15.75390625</c:v>
                </c:pt>
                <c:pt idx="38946">
                  <c:v>48.24609375</c:v>
                </c:pt>
                <c:pt idx="38947">
                  <c:v>108.9414062</c:v>
                </c:pt>
                <c:pt idx="38948">
                  <c:v>22.94140625</c:v>
                </c:pt>
                <c:pt idx="38949">
                  <c:v>104.9414062</c:v>
                </c:pt>
                <c:pt idx="38950">
                  <c:v>47.94140625</c:v>
                </c:pt>
                <c:pt idx="38951">
                  <c:v>37.94140625</c:v>
                </c:pt>
                <c:pt idx="38952">
                  <c:v>120.9414062</c:v>
                </c:pt>
                <c:pt idx="38953">
                  <c:v>10.234375</c:v>
                </c:pt>
                <c:pt idx="38954">
                  <c:v>46.234375</c:v>
                </c:pt>
                <c:pt idx="38955">
                  <c:v>-15.765625</c:v>
                </c:pt>
                <c:pt idx="38956">
                  <c:v>135.234375</c:v>
                </c:pt>
                <c:pt idx="38957">
                  <c:v>94.234375</c:v>
                </c:pt>
                <c:pt idx="38958">
                  <c:v>71.16796875</c:v>
                </c:pt>
                <c:pt idx="38959">
                  <c:v>63.16796875</c:v>
                </c:pt>
                <c:pt idx="38960">
                  <c:v>76.16796875</c:v>
                </c:pt>
                <c:pt idx="38961">
                  <c:v>8.16796875</c:v>
                </c:pt>
                <c:pt idx="38962">
                  <c:v>48.16796875</c:v>
                </c:pt>
                <c:pt idx="38963">
                  <c:v>104.1289062</c:v>
                </c:pt>
                <c:pt idx="38964">
                  <c:v>22.33984375</c:v>
                </c:pt>
                <c:pt idx="38965">
                  <c:v>-34.66015625</c:v>
                </c:pt>
                <c:pt idx="38966">
                  <c:v>58.33984375</c:v>
                </c:pt>
                <c:pt idx="38967">
                  <c:v>152.33984380000001</c:v>
                </c:pt>
                <c:pt idx="38968">
                  <c:v>168.12890619999999</c:v>
                </c:pt>
                <c:pt idx="38969">
                  <c:v>-24.87109375</c:v>
                </c:pt>
                <c:pt idx="38970">
                  <c:v>27.12890625</c:v>
                </c:pt>
                <c:pt idx="38971">
                  <c:v>37.1875</c:v>
                </c:pt>
                <c:pt idx="38972">
                  <c:v>58.1875</c:v>
                </c:pt>
                <c:pt idx="38973">
                  <c:v>85.24609375</c:v>
                </c:pt>
                <c:pt idx="38974">
                  <c:v>68.24609375</c:v>
                </c:pt>
                <c:pt idx="38975">
                  <c:v>44.24609375</c:v>
                </c:pt>
                <c:pt idx="38976">
                  <c:v>42.24609375</c:v>
                </c:pt>
                <c:pt idx="38977">
                  <c:v>101.2460938</c:v>
                </c:pt>
                <c:pt idx="38978">
                  <c:v>156.24609380000001</c:v>
                </c:pt>
                <c:pt idx="38979">
                  <c:v>6.94140625</c:v>
                </c:pt>
                <c:pt idx="38980">
                  <c:v>122.9414062</c:v>
                </c:pt>
                <c:pt idx="38981">
                  <c:v>7.94140625</c:v>
                </c:pt>
                <c:pt idx="38982">
                  <c:v>98.94140625</c:v>
                </c:pt>
                <c:pt idx="38983">
                  <c:v>29.94140625</c:v>
                </c:pt>
                <c:pt idx="38984">
                  <c:v>177.94140619999999</c:v>
                </c:pt>
                <c:pt idx="38985">
                  <c:v>54.94140625</c:v>
                </c:pt>
                <c:pt idx="38986">
                  <c:v>97.94140625</c:v>
                </c:pt>
                <c:pt idx="38987">
                  <c:v>-63.05859375</c:v>
                </c:pt>
                <c:pt idx="38988">
                  <c:v>91.94140625</c:v>
                </c:pt>
                <c:pt idx="38989">
                  <c:v>42.94140625</c:v>
                </c:pt>
                <c:pt idx="38990">
                  <c:v>65.234375</c:v>
                </c:pt>
                <c:pt idx="38991">
                  <c:v>14.234375</c:v>
                </c:pt>
                <c:pt idx="38992">
                  <c:v>21.234375</c:v>
                </c:pt>
                <c:pt idx="38993">
                  <c:v>7.234375</c:v>
                </c:pt>
                <c:pt idx="38994">
                  <c:v>80.234375</c:v>
                </c:pt>
                <c:pt idx="38995">
                  <c:v>118.234375</c:v>
                </c:pt>
                <c:pt idx="38996">
                  <c:v>2.234375</c:v>
                </c:pt>
                <c:pt idx="38997">
                  <c:v>40.16796875</c:v>
                </c:pt>
                <c:pt idx="38998">
                  <c:v>53.16796875</c:v>
                </c:pt>
                <c:pt idx="38999">
                  <c:v>48.16796875</c:v>
                </c:pt>
                <c:pt idx="39000">
                  <c:v>61.16796875</c:v>
                </c:pt>
                <c:pt idx="39001">
                  <c:v>88.16796875</c:v>
                </c:pt>
                <c:pt idx="39002">
                  <c:v>163.16796880000001</c:v>
                </c:pt>
                <c:pt idx="39003">
                  <c:v>17.12890625</c:v>
                </c:pt>
                <c:pt idx="39004">
                  <c:v>-7.87109375</c:v>
                </c:pt>
                <c:pt idx="39005">
                  <c:v>89.12890625</c:v>
                </c:pt>
                <c:pt idx="39006">
                  <c:v>86.12890625</c:v>
                </c:pt>
                <c:pt idx="39007">
                  <c:v>78.12890625</c:v>
                </c:pt>
                <c:pt idx="39008">
                  <c:v>-19.87109375</c:v>
                </c:pt>
                <c:pt idx="39009">
                  <c:v>101.1289062</c:v>
                </c:pt>
                <c:pt idx="39010">
                  <c:v>33.12890625</c:v>
                </c:pt>
                <c:pt idx="39011">
                  <c:v>59.12890625</c:v>
                </c:pt>
                <c:pt idx="39012">
                  <c:v>44.12890625</c:v>
                </c:pt>
                <c:pt idx="39013">
                  <c:v>82.12890625</c:v>
                </c:pt>
                <c:pt idx="39014">
                  <c:v>116.3398438</c:v>
                </c:pt>
                <c:pt idx="39015">
                  <c:v>140.33984380000001</c:v>
                </c:pt>
                <c:pt idx="39016">
                  <c:v>207.33984380000001</c:v>
                </c:pt>
                <c:pt idx="39017">
                  <c:v>12.12890625</c:v>
                </c:pt>
                <c:pt idx="39018">
                  <c:v>23.12890625</c:v>
                </c:pt>
                <c:pt idx="39019">
                  <c:v>77.12890625</c:v>
                </c:pt>
                <c:pt idx="39020">
                  <c:v>18.1875</c:v>
                </c:pt>
                <c:pt idx="39021">
                  <c:v>23.1875</c:v>
                </c:pt>
                <c:pt idx="39022">
                  <c:v>90.1875</c:v>
                </c:pt>
                <c:pt idx="39023">
                  <c:v>-2.8125</c:v>
                </c:pt>
                <c:pt idx="39024">
                  <c:v>89.1875</c:v>
                </c:pt>
                <c:pt idx="39025">
                  <c:v>148.1875</c:v>
                </c:pt>
                <c:pt idx="39026">
                  <c:v>50.1875</c:v>
                </c:pt>
                <c:pt idx="39027">
                  <c:v>71.1875</c:v>
                </c:pt>
                <c:pt idx="39028">
                  <c:v>9.24609375</c:v>
                </c:pt>
                <c:pt idx="39029">
                  <c:v>161.24609380000001</c:v>
                </c:pt>
                <c:pt idx="39030">
                  <c:v>97.24609375</c:v>
                </c:pt>
                <c:pt idx="39031">
                  <c:v>44.94140625</c:v>
                </c:pt>
                <c:pt idx="39032">
                  <c:v>140.94140619999999</c:v>
                </c:pt>
                <c:pt idx="39033">
                  <c:v>-32.05859375</c:v>
                </c:pt>
                <c:pt idx="39034">
                  <c:v>-35.765625</c:v>
                </c:pt>
                <c:pt idx="39035">
                  <c:v>-10.765625</c:v>
                </c:pt>
                <c:pt idx="39036">
                  <c:v>67.234375</c:v>
                </c:pt>
                <c:pt idx="39037">
                  <c:v>22.234375</c:v>
                </c:pt>
                <c:pt idx="39038">
                  <c:v>135.234375</c:v>
                </c:pt>
                <c:pt idx="39039">
                  <c:v>110.234375</c:v>
                </c:pt>
                <c:pt idx="39040">
                  <c:v>77.16796875</c:v>
                </c:pt>
                <c:pt idx="39041">
                  <c:v>-13.83203125</c:v>
                </c:pt>
                <c:pt idx="39042">
                  <c:v>158.16796880000001</c:v>
                </c:pt>
                <c:pt idx="39043">
                  <c:v>229.16796880000001</c:v>
                </c:pt>
                <c:pt idx="39044">
                  <c:v>58.16796875</c:v>
                </c:pt>
                <c:pt idx="39045">
                  <c:v>-28.87109375</c:v>
                </c:pt>
                <c:pt idx="39046">
                  <c:v>129.12890619999999</c:v>
                </c:pt>
                <c:pt idx="39047">
                  <c:v>49.12890625</c:v>
                </c:pt>
                <c:pt idx="39048">
                  <c:v>113.1289062</c:v>
                </c:pt>
                <c:pt idx="39049">
                  <c:v>37.12890625</c:v>
                </c:pt>
                <c:pt idx="39050">
                  <c:v>88.12890625</c:v>
                </c:pt>
                <c:pt idx="39051">
                  <c:v>72.12890625</c:v>
                </c:pt>
                <c:pt idx="39052">
                  <c:v>-34.87109375</c:v>
                </c:pt>
                <c:pt idx="39053">
                  <c:v>62.12890625</c:v>
                </c:pt>
                <c:pt idx="39054">
                  <c:v>77.33984375</c:v>
                </c:pt>
                <c:pt idx="39055">
                  <c:v>49.33984375</c:v>
                </c:pt>
                <c:pt idx="39056">
                  <c:v>63.33984375</c:v>
                </c:pt>
                <c:pt idx="39057">
                  <c:v>154.33984380000001</c:v>
                </c:pt>
                <c:pt idx="39058">
                  <c:v>92.33984375</c:v>
                </c:pt>
                <c:pt idx="39059">
                  <c:v>6.12890625</c:v>
                </c:pt>
                <c:pt idx="39060">
                  <c:v>38.12890625</c:v>
                </c:pt>
                <c:pt idx="39061">
                  <c:v>30.12890625</c:v>
                </c:pt>
                <c:pt idx="39062">
                  <c:v>70.12890625</c:v>
                </c:pt>
                <c:pt idx="39063">
                  <c:v>57.12890625</c:v>
                </c:pt>
                <c:pt idx="39064">
                  <c:v>125.1289062</c:v>
                </c:pt>
                <c:pt idx="39065">
                  <c:v>40.1875</c:v>
                </c:pt>
                <c:pt idx="39066">
                  <c:v>-17.8125</c:v>
                </c:pt>
                <c:pt idx="39067">
                  <c:v>49.1875</c:v>
                </c:pt>
                <c:pt idx="39068">
                  <c:v>37.1875</c:v>
                </c:pt>
                <c:pt idx="39069">
                  <c:v>56.1875</c:v>
                </c:pt>
                <c:pt idx="39070">
                  <c:v>26.24609375</c:v>
                </c:pt>
                <c:pt idx="39071">
                  <c:v>33.24609375</c:v>
                </c:pt>
                <c:pt idx="39072">
                  <c:v>75.24609375</c:v>
                </c:pt>
                <c:pt idx="39073">
                  <c:v>77.24609375</c:v>
                </c:pt>
                <c:pt idx="39074">
                  <c:v>99.24609375</c:v>
                </c:pt>
                <c:pt idx="39075">
                  <c:v>61.24609375</c:v>
                </c:pt>
                <c:pt idx="39076">
                  <c:v>-34.75390625</c:v>
                </c:pt>
                <c:pt idx="39077">
                  <c:v>65.24609375</c:v>
                </c:pt>
                <c:pt idx="39078">
                  <c:v>52.24609375</c:v>
                </c:pt>
                <c:pt idx="39079">
                  <c:v>26.94140625</c:v>
                </c:pt>
                <c:pt idx="39080">
                  <c:v>50.94140625</c:v>
                </c:pt>
                <c:pt idx="39081">
                  <c:v>43.94140625</c:v>
                </c:pt>
                <c:pt idx="39082">
                  <c:v>73.94140625</c:v>
                </c:pt>
                <c:pt idx="39083">
                  <c:v>80.94140625</c:v>
                </c:pt>
                <c:pt idx="39084">
                  <c:v>-11.765625</c:v>
                </c:pt>
                <c:pt idx="39085">
                  <c:v>8.234375</c:v>
                </c:pt>
                <c:pt idx="39086">
                  <c:v>171.234375</c:v>
                </c:pt>
                <c:pt idx="39087">
                  <c:v>150.234375</c:v>
                </c:pt>
                <c:pt idx="39088">
                  <c:v>60.234375</c:v>
                </c:pt>
                <c:pt idx="39089">
                  <c:v>137.16796880000001</c:v>
                </c:pt>
                <c:pt idx="39090">
                  <c:v>90.16796875</c:v>
                </c:pt>
                <c:pt idx="39091">
                  <c:v>129.16796880000001</c:v>
                </c:pt>
                <c:pt idx="39092">
                  <c:v>37.16796875</c:v>
                </c:pt>
                <c:pt idx="39093">
                  <c:v>101.1289062</c:v>
                </c:pt>
                <c:pt idx="39094">
                  <c:v>1.33984375</c:v>
                </c:pt>
                <c:pt idx="39095">
                  <c:v>26.33984375</c:v>
                </c:pt>
                <c:pt idx="39096">
                  <c:v>101.3398438</c:v>
                </c:pt>
                <c:pt idx="39097">
                  <c:v>19.12890625</c:v>
                </c:pt>
                <c:pt idx="39098">
                  <c:v>117.1289062</c:v>
                </c:pt>
                <c:pt idx="39099">
                  <c:v>184.12890619999999</c:v>
                </c:pt>
                <c:pt idx="39100">
                  <c:v>103.1289062</c:v>
                </c:pt>
                <c:pt idx="39101">
                  <c:v>28.1875</c:v>
                </c:pt>
                <c:pt idx="39102">
                  <c:v>101.1875</c:v>
                </c:pt>
                <c:pt idx="39103">
                  <c:v>133.1875</c:v>
                </c:pt>
                <c:pt idx="39104">
                  <c:v>29.1875</c:v>
                </c:pt>
                <c:pt idx="39105">
                  <c:v>82.1875</c:v>
                </c:pt>
                <c:pt idx="39106">
                  <c:v>4.24609375</c:v>
                </c:pt>
                <c:pt idx="39107">
                  <c:v>110.2460938</c:v>
                </c:pt>
                <c:pt idx="39108">
                  <c:v>35.24609375</c:v>
                </c:pt>
                <c:pt idx="39109">
                  <c:v>53.24609375</c:v>
                </c:pt>
                <c:pt idx="39110">
                  <c:v>90.24609375</c:v>
                </c:pt>
                <c:pt idx="39111">
                  <c:v>58.94140625</c:v>
                </c:pt>
                <c:pt idx="39112">
                  <c:v>11.94140625</c:v>
                </c:pt>
                <c:pt idx="39113">
                  <c:v>103.9414062</c:v>
                </c:pt>
                <c:pt idx="39114">
                  <c:v>40.94140625</c:v>
                </c:pt>
                <c:pt idx="39115">
                  <c:v>45.94140625</c:v>
                </c:pt>
                <c:pt idx="39116">
                  <c:v>102.9414062</c:v>
                </c:pt>
                <c:pt idx="39117">
                  <c:v>54.234375</c:v>
                </c:pt>
                <c:pt idx="39118">
                  <c:v>-60.765625</c:v>
                </c:pt>
                <c:pt idx="39119">
                  <c:v>50.234375</c:v>
                </c:pt>
                <c:pt idx="39120">
                  <c:v>84.234375</c:v>
                </c:pt>
                <c:pt idx="39121">
                  <c:v>-24.765625</c:v>
                </c:pt>
                <c:pt idx="39122">
                  <c:v>131.234375</c:v>
                </c:pt>
                <c:pt idx="39123">
                  <c:v>146.234375</c:v>
                </c:pt>
                <c:pt idx="39124">
                  <c:v>135.234375</c:v>
                </c:pt>
                <c:pt idx="39125">
                  <c:v>59.234375</c:v>
                </c:pt>
                <c:pt idx="39126">
                  <c:v>37.234375</c:v>
                </c:pt>
                <c:pt idx="39127">
                  <c:v>-31.765625</c:v>
                </c:pt>
                <c:pt idx="39128">
                  <c:v>-15.83203125</c:v>
                </c:pt>
                <c:pt idx="39129">
                  <c:v>40.16796875</c:v>
                </c:pt>
                <c:pt idx="39130">
                  <c:v>67.16796875</c:v>
                </c:pt>
                <c:pt idx="39131">
                  <c:v>-0.83203125</c:v>
                </c:pt>
                <c:pt idx="39132">
                  <c:v>102.1679688</c:v>
                </c:pt>
                <c:pt idx="39133">
                  <c:v>61.16796875</c:v>
                </c:pt>
                <c:pt idx="39134">
                  <c:v>50.12890625</c:v>
                </c:pt>
                <c:pt idx="39135">
                  <c:v>97.12890625</c:v>
                </c:pt>
                <c:pt idx="39136">
                  <c:v>123.1289062</c:v>
                </c:pt>
                <c:pt idx="39137">
                  <c:v>154.12890619999999</c:v>
                </c:pt>
                <c:pt idx="39138">
                  <c:v>79.12890625</c:v>
                </c:pt>
                <c:pt idx="39139">
                  <c:v>-5.87109375</c:v>
                </c:pt>
                <c:pt idx="39140">
                  <c:v>42.12890625</c:v>
                </c:pt>
                <c:pt idx="39141">
                  <c:v>-28.87109375</c:v>
                </c:pt>
                <c:pt idx="39142">
                  <c:v>-15.66015625</c:v>
                </c:pt>
                <c:pt idx="39143">
                  <c:v>68.33984375</c:v>
                </c:pt>
                <c:pt idx="39144">
                  <c:v>49.33984375</c:v>
                </c:pt>
                <c:pt idx="39145">
                  <c:v>41.33984375</c:v>
                </c:pt>
                <c:pt idx="39146">
                  <c:v>-29.87109375</c:v>
                </c:pt>
                <c:pt idx="39147">
                  <c:v>178.12890619999999</c:v>
                </c:pt>
                <c:pt idx="39148">
                  <c:v>15.12890625</c:v>
                </c:pt>
                <c:pt idx="39149">
                  <c:v>91.1875</c:v>
                </c:pt>
                <c:pt idx="39150">
                  <c:v>-8.8125</c:v>
                </c:pt>
                <c:pt idx="39151">
                  <c:v>38.1875</c:v>
                </c:pt>
                <c:pt idx="39152">
                  <c:v>16.1875</c:v>
                </c:pt>
                <c:pt idx="39153">
                  <c:v>45.1875</c:v>
                </c:pt>
                <c:pt idx="39154">
                  <c:v>98.1875</c:v>
                </c:pt>
                <c:pt idx="39155">
                  <c:v>8.24609375</c:v>
                </c:pt>
                <c:pt idx="39156">
                  <c:v>32.24609375</c:v>
                </c:pt>
                <c:pt idx="39157">
                  <c:v>107.2460938</c:v>
                </c:pt>
                <c:pt idx="39158">
                  <c:v>89.24609375</c:v>
                </c:pt>
                <c:pt idx="39159">
                  <c:v>71.24609375</c:v>
                </c:pt>
                <c:pt idx="39160">
                  <c:v>20.94140625</c:v>
                </c:pt>
                <c:pt idx="39161">
                  <c:v>38.94140625</c:v>
                </c:pt>
                <c:pt idx="39162">
                  <c:v>113.9414062</c:v>
                </c:pt>
                <c:pt idx="39163">
                  <c:v>85.234375</c:v>
                </c:pt>
                <c:pt idx="39164">
                  <c:v>94.234375</c:v>
                </c:pt>
                <c:pt idx="39165">
                  <c:v>-27.765625</c:v>
                </c:pt>
                <c:pt idx="39166">
                  <c:v>72.234375</c:v>
                </c:pt>
                <c:pt idx="39167">
                  <c:v>113.234375</c:v>
                </c:pt>
                <c:pt idx="39168">
                  <c:v>-12.765625</c:v>
                </c:pt>
                <c:pt idx="39169">
                  <c:v>52.16796875</c:v>
                </c:pt>
                <c:pt idx="39170">
                  <c:v>-37.83203125</c:v>
                </c:pt>
                <c:pt idx="39171">
                  <c:v>117.1289062</c:v>
                </c:pt>
                <c:pt idx="39172">
                  <c:v>60.12890625</c:v>
                </c:pt>
                <c:pt idx="39173">
                  <c:v>80.12890625</c:v>
                </c:pt>
                <c:pt idx="39174">
                  <c:v>31.33984375</c:v>
                </c:pt>
                <c:pt idx="39175">
                  <c:v>-16.66015625</c:v>
                </c:pt>
                <c:pt idx="39176">
                  <c:v>32.33984375</c:v>
                </c:pt>
                <c:pt idx="39177">
                  <c:v>89.33984375</c:v>
                </c:pt>
                <c:pt idx="39178">
                  <c:v>52.33984375</c:v>
                </c:pt>
                <c:pt idx="39179">
                  <c:v>152.33984380000001</c:v>
                </c:pt>
                <c:pt idx="39180">
                  <c:v>107.1289062</c:v>
                </c:pt>
                <c:pt idx="39181">
                  <c:v>92.12890625</c:v>
                </c:pt>
                <c:pt idx="39182">
                  <c:v>10.12890625</c:v>
                </c:pt>
                <c:pt idx="39183">
                  <c:v>58.12890625</c:v>
                </c:pt>
                <c:pt idx="39184">
                  <c:v>92.12890625</c:v>
                </c:pt>
                <c:pt idx="39185">
                  <c:v>74.12890625</c:v>
                </c:pt>
                <c:pt idx="39186">
                  <c:v>6.1875</c:v>
                </c:pt>
                <c:pt idx="39187">
                  <c:v>91.1875</c:v>
                </c:pt>
                <c:pt idx="39188">
                  <c:v>54.1875</c:v>
                </c:pt>
                <c:pt idx="39189">
                  <c:v>6.24609375</c:v>
                </c:pt>
                <c:pt idx="39190">
                  <c:v>37.24609375</c:v>
                </c:pt>
                <c:pt idx="39191">
                  <c:v>235.24609380000001</c:v>
                </c:pt>
                <c:pt idx="39192">
                  <c:v>-49.75390625</c:v>
                </c:pt>
                <c:pt idx="39193">
                  <c:v>-2.05859375</c:v>
                </c:pt>
                <c:pt idx="39194">
                  <c:v>71.94140625</c:v>
                </c:pt>
                <c:pt idx="39195">
                  <c:v>30.94140625</c:v>
                </c:pt>
                <c:pt idx="39196">
                  <c:v>25.94140625</c:v>
                </c:pt>
                <c:pt idx="39197">
                  <c:v>81.234375</c:v>
                </c:pt>
                <c:pt idx="39198">
                  <c:v>40.234375</c:v>
                </c:pt>
                <c:pt idx="39199">
                  <c:v>77.234375</c:v>
                </c:pt>
                <c:pt idx="39200">
                  <c:v>9.234375</c:v>
                </c:pt>
                <c:pt idx="39201">
                  <c:v>139.234375</c:v>
                </c:pt>
                <c:pt idx="39202">
                  <c:v>174.234375</c:v>
                </c:pt>
                <c:pt idx="39203">
                  <c:v>38.16796875</c:v>
                </c:pt>
                <c:pt idx="39204">
                  <c:v>32.16796875</c:v>
                </c:pt>
                <c:pt idx="39205">
                  <c:v>138.16796880000001</c:v>
                </c:pt>
                <c:pt idx="39206">
                  <c:v>4.16796875</c:v>
                </c:pt>
                <c:pt idx="39207">
                  <c:v>25.16796875</c:v>
                </c:pt>
                <c:pt idx="39208">
                  <c:v>131.16796880000001</c:v>
                </c:pt>
                <c:pt idx="39209">
                  <c:v>73.16796875</c:v>
                </c:pt>
                <c:pt idx="39210">
                  <c:v>0.12890625</c:v>
                </c:pt>
                <c:pt idx="39211">
                  <c:v>15.12890625</c:v>
                </c:pt>
                <c:pt idx="39212">
                  <c:v>-63.87109375</c:v>
                </c:pt>
                <c:pt idx="39213">
                  <c:v>85.33984375</c:v>
                </c:pt>
                <c:pt idx="39214">
                  <c:v>-6.66015625</c:v>
                </c:pt>
                <c:pt idx="39215">
                  <c:v>103.3398438</c:v>
                </c:pt>
                <c:pt idx="39216">
                  <c:v>50.12890625</c:v>
                </c:pt>
                <c:pt idx="39217">
                  <c:v>63.12890625</c:v>
                </c:pt>
                <c:pt idx="39218">
                  <c:v>132.12890619999999</c:v>
                </c:pt>
                <c:pt idx="39219">
                  <c:v>59.12890625</c:v>
                </c:pt>
                <c:pt idx="39220">
                  <c:v>125.1289062</c:v>
                </c:pt>
                <c:pt idx="39221">
                  <c:v>78.12890625</c:v>
                </c:pt>
                <c:pt idx="39222">
                  <c:v>106.1289062</c:v>
                </c:pt>
                <c:pt idx="39223">
                  <c:v>-60.8125</c:v>
                </c:pt>
                <c:pt idx="39224">
                  <c:v>100.1875</c:v>
                </c:pt>
                <c:pt idx="39225">
                  <c:v>79.1875</c:v>
                </c:pt>
                <c:pt idx="39226">
                  <c:v>18.1875</c:v>
                </c:pt>
                <c:pt idx="39227">
                  <c:v>-9.75390625</c:v>
                </c:pt>
                <c:pt idx="39228">
                  <c:v>-32.75390625</c:v>
                </c:pt>
                <c:pt idx="39229">
                  <c:v>53.24609375</c:v>
                </c:pt>
                <c:pt idx="39230">
                  <c:v>83.24609375</c:v>
                </c:pt>
                <c:pt idx="39231">
                  <c:v>78.24609375</c:v>
                </c:pt>
                <c:pt idx="39232">
                  <c:v>56.94140625</c:v>
                </c:pt>
                <c:pt idx="39233">
                  <c:v>-18.05859375</c:v>
                </c:pt>
                <c:pt idx="39234">
                  <c:v>41.94140625</c:v>
                </c:pt>
                <c:pt idx="39235">
                  <c:v>77.94140625</c:v>
                </c:pt>
                <c:pt idx="39236">
                  <c:v>7.94140625</c:v>
                </c:pt>
                <c:pt idx="39237">
                  <c:v>48.94140625</c:v>
                </c:pt>
                <c:pt idx="39238">
                  <c:v>-9.765625</c:v>
                </c:pt>
                <c:pt idx="39239">
                  <c:v>82.234375</c:v>
                </c:pt>
                <c:pt idx="39240">
                  <c:v>103.234375</c:v>
                </c:pt>
                <c:pt idx="39241">
                  <c:v>113.234375</c:v>
                </c:pt>
                <c:pt idx="39242">
                  <c:v>136.234375</c:v>
                </c:pt>
                <c:pt idx="39243">
                  <c:v>46.234375</c:v>
                </c:pt>
                <c:pt idx="39244">
                  <c:v>76.234375</c:v>
                </c:pt>
                <c:pt idx="39245">
                  <c:v>75.16796875</c:v>
                </c:pt>
                <c:pt idx="39246">
                  <c:v>-34.83203125</c:v>
                </c:pt>
                <c:pt idx="39247">
                  <c:v>42.16796875</c:v>
                </c:pt>
                <c:pt idx="39248">
                  <c:v>129.16796880000001</c:v>
                </c:pt>
                <c:pt idx="39249">
                  <c:v>107.1679688</c:v>
                </c:pt>
                <c:pt idx="39250">
                  <c:v>77.16796875</c:v>
                </c:pt>
                <c:pt idx="39251">
                  <c:v>212.16796880000001</c:v>
                </c:pt>
                <c:pt idx="39252">
                  <c:v>112.1679688</c:v>
                </c:pt>
                <c:pt idx="39253">
                  <c:v>98.16796875</c:v>
                </c:pt>
                <c:pt idx="39254">
                  <c:v>-24.87109375</c:v>
                </c:pt>
                <c:pt idx="39255">
                  <c:v>32.12890625</c:v>
                </c:pt>
                <c:pt idx="39256">
                  <c:v>37.12890625</c:v>
                </c:pt>
                <c:pt idx="39257">
                  <c:v>-16.87109375</c:v>
                </c:pt>
                <c:pt idx="39258">
                  <c:v>112.1289062</c:v>
                </c:pt>
                <c:pt idx="39259">
                  <c:v>24.33984375</c:v>
                </c:pt>
                <c:pt idx="39260">
                  <c:v>34.33984375</c:v>
                </c:pt>
                <c:pt idx="39261">
                  <c:v>118.3398438</c:v>
                </c:pt>
                <c:pt idx="39262">
                  <c:v>132.33984380000001</c:v>
                </c:pt>
                <c:pt idx="39263">
                  <c:v>31.12890625</c:v>
                </c:pt>
                <c:pt idx="39264">
                  <c:v>43.12890625</c:v>
                </c:pt>
                <c:pt idx="39265">
                  <c:v>112.1289062</c:v>
                </c:pt>
                <c:pt idx="39266">
                  <c:v>97.12890625</c:v>
                </c:pt>
                <c:pt idx="39267">
                  <c:v>114.1289062</c:v>
                </c:pt>
                <c:pt idx="39268">
                  <c:v>74.1875</c:v>
                </c:pt>
                <c:pt idx="39269">
                  <c:v>83.1875</c:v>
                </c:pt>
                <c:pt idx="39270">
                  <c:v>44.1875</c:v>
                </c:pt>
                <c:pt idx="39271">
                  <c:v>29.1875</c:v>
                </c:pt>
                <c:pt idx="39272">
                  <c:v>29.1875</c:v>
                </c:pt>
                <c:pt idx="39273">
                  <c:v>59.1875</c:v>
                </c:pt>
                <c:pt idx="39274">
                  <c:v>-2.75390625</c:v>
                </c:pt>
                <c:pt idx="39275">
                  <c:v>57.24609375</c:v>
                </c:pt>
                <c:pt idx="39276">
                  <c:v>104.2460938</c:v>
                </c:pt>
                <c:pt idx="39277">
                  <c:v>113.2460938</c:v>
                </c:pt>
                <c:pt idx="39278">
                  <c:v>127.2460938</c:v>
                </c:pt>
                <c:pt idx="39279">
                  <c:v>71.24609375</c:v>
                </c:pt>
                <c:pt idx="39280">
                  <c:v>154.24609380000001</c:v>
                </c:pt>
                <c:pt idx="39281">
                  <c:v>59.24609375</c:v>
                </c:pt>
                <c:pt idx="39282">
                  <c:v>75.24609375</c:v>
                </c:pt>
                <c:pt idx="39283">
                  <c:v>43.94140625</c:v>
                </c:pt>
                <c:pt idx="39284">
                  <c:v>-1.05859375</c:v>
                </c:pt>
                <c:pt idx="39285">
                  <c:v>139.94140619999999</c:v>
                </c:pt>
                <c:pt idx="39286">
                  <c:v>19.94140625</c:v>
                </c:pt>
                <c:pt idx="39287">
                  <c:v>31.94140625</c:v>
                </c:pt>
                <c:pt idx="39288">
                  <c:v>45.234375</c:v>
                </c:pt>
                <c:pt idx="39289">
                  <c:v>21.234375</c:v>
                </c:pt>
                <c:pt idx="39290">
                  <c:v>126.234375</c:v>
                </c:pt>
                <c:pt idx="39291">
                  <c:v>133.234375</c:v>
                </c:pt>
                <c:pt idx="39292">
                  <c:v>94.234375</c:v>
                </c:pt>
                <c:pt idx="39293">
                  <c:v>223.234375</c:v>
                </c:pt>
                <c:pt idx="39294">
                  <c:v>158.234375</c:v>
                </c:pt>
                <c:pt idx="39295">
                  <c:v>-75.83203125</c:v>
                </c:pt>
                <c:pt idx="39296">
                  <c:v>132.16796880000001</c:v>
                </c:pt>
                <c:pt idx="39297">
                  <c:v>142.16796880000001</c:v>
                </c:pt>
                <c:pt idx="39298">
                  <c:v>16.16796875</c:v>
                </c:pt>
                <c:pt idx="39299">
                  <c:v>175.16796880000001</c:v>
                </c:pt>
                <c:pt idx="39300">
                  <c:v>55.12890625</c:v>
                </c:pt>
                <c:pt idx="39301">
                  <c:v>49.12890625</c:v>
                </c:pt>
                <c:pt idx="39302">
                  <c:v>109.1289062</c:v>
                </c:pt>
                <c:pt idx="39303">
                  <c:v>78.12890625</c:v>
                </c:pt>
                <c:pt idx="39304">
                  <c:v>61.12890625</c:v>
                </c:pt>
                <c:pt idx="39305">
                  <c:v>80.12890625</c:v>
                </c:pt>
                <c:pt idx="39306">
                  <c:v>103.3398438</c:v>
                </c:pt>
                <c:pt idx="39307">
                  <c:v>151.33984380000001</c:v>
                </c:pt>
                <c:pt idx="39308">
                  <c:v>106.1289062</c:v>
                </c:pt>
                <c:pt idx="39309">
                  <c:v>104.1289062</c:v>
                </c:pt>
                <c:pt idx="39310">
                  <c:v>58.12890625</c:v>
                </c:pt>
                <c:pt idx="39311">
                  <c:v>52.12890625</c:v>
                </c:pt>
                <c:pt idx="39312">
                  <c:v>29.12890625</c:v>
                </c:pt>
                <c:pt idx="39313">
                  <c:v>51.12890625</c:v>
                </c:pt>
                <c:pt idx="39314">
                  <c:v>127.1875</c:v>
                </c:pt>
                <c:pt idx="39315">
                  <c:v>0.1875</c:v>
                </c:pt>
                <c:pt idx="39316">
                  <c:v>33.1875</c:v>
                </c:pt>
                <c:pt idx="39317">
                  <c:v>146.1875</c:v>
                </c:pt>
                <c:pt idx="39318">
                  <c:v>122.1875</c:v>
                </c:pt>
                <c:pt idx="39319">
                  <c:v>-29.75390625</c:v>
                </c:pt>
                <c:pt idx="39320">
                  <c:v>96.24609375</c:v>
                </c:pt>
                <c:pt idx="39321">
                  <c:v>97.24609375</c:v>
                </c:pt>
                <c:pt idx="39322">
                  <c:v>120.2460938</c:v>
                </c:pt>
                <c:pt idx="39323">
                  <c:v>-6.75390625</c:v>
                </c:pt>
                <c:pt idx="39324">
                  <c:v>73.24609375</c:v>
                </c:pt>
                <c:pt idx="39325">
                  <c:v>13.24609375</c:v>
                </c:pt>
                <c:pt idx="39326">
                  <c:v>42.94140625</c:v>
                </c:pt>
                <c:pt idx="39327">
                  <c:v>6.94140625</c:v>
                </c:pt>
                <c:pt idx="39328">
                  <c:v>89.94140625</c:v>
                </c:pt>
                <c:pt idx="39329">
                  <c:v>-38.05859375</c:v>
                </c:pt>
                <c:pt idx="39330">
                  <c:v>-35.05859375</c:v>
                </c:pt>
                <c:pt idx="39331">
                  <c:v>-8.05859375</c:v>
                </c:pt>
                <c:pt idx="39332">
                  <c:v>74.234375</c:v>
                </c:pt>
                <c:pt idx="39333">
                  <c:v>-7.765625</c:v>
                </c:pt>
                <c:pt idx="39334">
                  <c:v>-62.83203125</c:v>
                </c:pt>
                <c:pt idx="39335">
                  <c:v>110.1679688</c:v>
                </c:pt>
                <c:pt idx="39336">
                  <c:v>86.16796875</c:v>
                </c:pt>
                <c:pt idx="39337">
                  <c:v>10.16796875</c:v>
                </c:pt>
                <c:pt idx="39338">
                  <c:v>102.1679688</c:v>
                </c:pt>
                <c:pt idx="39339">
                  <c:v>68.16796875</c:v>
                </c:pt>
                <c:pt idx="39340">
                  <c:v>154.16796880000001</c:v>
                </c:pt>
                <c:pt idx="39341">
                  <c:v>51.16796875</c:v>
                </c:pt>
                <c:pt idx="39342">
                  <c:v>89.16796875</c:v>
                </c:pt>
                <c:pt idx="39343">
                  <c:v>24.16796875</c:v>
                </c:pt>
                <c:pt idx="39344">
                  <c:v>118.1289062</c:v>
                </c:pt>
                <c:pt idx="39345">
                  <c:v>-4.87109375</c:v>
                </c:pt>
                <c:pt idx="39346">
                  <c:v>119.1289062</c:v>
                </c:pt>
                <c:pt idx="39347">
                  <c:v>184.12890619999999</c:v>
                </c:pt>
                <c:pt idx="39348">
                  <c:v>106.1289062</c:v>
                </c:pt>
                <c:pt idx="39349">
                  <c:v>73.12890625</c:v>
                </c:pt>
                <c:pt idx="39350">
                  <c:v>49.12890625</c:v>
                </c:pt>
                <c:pt idx="39351">
                  <c:v>110.1289062</c:v>
                </c:pt>
                <c:pt idx="39352">
                  <c:v>26.33984375</c:v>
                </c:pt>
                <c:pt idx="39353">
                  <c:v>32.12890625</c:v>
                </c:pt>
                <c:pt idx="39354">
                  <c:v>13.12890625</c:v>
                </c:pt>
                <c:pt idx="39355">
                  <c:v>88.12890625</c:v>
                </c:pt>
                <c:pt idx="39356">
                  <c:v>21.12890625</c:v>
                </c:pt>
                <c:pt idx="39357">
                  <c:v>-27.87109375</c:v>
                </c:pt>
                <c:pt idx="39358">
                  <c:v>263.1875</c:v>
                </c:pt>
                <c:pt idx="39359">
                  <c:v>78.24609375</c:v>
                </c:pt>
                <c:pt idx="39360">
                  <c:v>24.24609375</c:v>
                </c:pt>
                <c:pt idx="39361">
                  <c:v>19.24609375</c:v>
                </c:pt>
                <c:pt idx="39362">
                  <c:v>96.24609375</c:v>
                </c:pt>
                <c:pt idx="39363">
                  <c:v>-46.75390625</c:v>
                </c:pt>
                <c:pt idx="39364">
                  <c:v>21.24609375</c:v>
                </c:pt>
                <c:pt idx="39365">
                  <c:v>4.24609375</c:v>
                </c:pt>
                <c:pt idx="39366">
                  <c:v>-8.75390625</c:v>
                </c:pt>
                <c:pt idx="39367">
                  <c:v>97.24609375</c:v>
                </c:pt>
                <c:pt idx="39368">
                  <c:v>8.94140625</c:v>
                </c:pt>
                <c:pt idx="39369">
                  <c:v>37.94140625</c:v>
                </c:pt>
                <c:pt idx="39370">
                  <c:v>72.94140625</c:v>
                </c:pt>
                <c:pt idx="39371">
                  <c:v>81.94140625</c:v>
                </c:pt>
                <c:pt idx="39372">
                  <c:v>55.94140625</c:v>
                </c:pt>
                <c:pt idx="39373">
                  <c:v>29.234375</c:v>
                </c:pt>
                <c:pt idx="39374">
                  <c:v>3.234375</c:v>
                </c:pt>
                <c:pt idx="39375">
                  <c:v>36.234375</c:v>
                </c:pt>
                <c:pt idx="39376">
                  <c:v>175.234375</c:v>
                </c:pt>
                <c:pt idx="39377">
                  <c:v>14.234375</c:v>
                </c:pt>
                <c:pt idx="39378">
                  <c:v>43.234375</c:v>
                </c:pt>
                <c:pt idx="39379">
                  <c:v>7.234375</c:v>
                </c:pt>
                <c:pt idx="39380">
                  <c:v>23.234375</c:v>
                </c:pt>
                <c:pt idx="39381">
                  <c:v>99.234375</c:v>
                </c:pt>
                <c:pt idx="39382">
                  <c:v>54.234375</c:v>
                </c:pt>
                <c:pt idx="39383">
                  <c:v>75.16796875</c:v>
                </c:pt>
                <c:pt idx="39384">
                  <c:v>-8.83203125</c:v>
                </c:pt>
                <c:pt idx="39385">
                  <c:v>112.1679688</c:v>
                </c:pt>
                <c:pt idx="39386">
                  <c:v>-45.83203125</c:v>
                </c:pt>
                <c:pt idx="39387">
                  <c:v>113.1289062</c:v>
                </c:pt>
                <c:pt idx="39388">
                  <c:v>44.12890625</c:v>
                </c:pt>
                <c:pt idx="39389">
                  <c:v>33.12890625</c:v>
                </c:pt>
                <c:pt idx="39390">
                  <c:v>60.12890625</c:v>
                </c:pt>
                <c:pt idx="39391">
                  <c:v>19.12890625</c:v>
                </c:pt>
                <c:pt idx="39392">
                  <c:v>-29.87109375</c:v>
                </c:pt>
                <c:pt idx="39393">
                  <c:v>41.12890625</c:v>
                </c:pt>
                <c:pt idx="39394">
                  <c:v>136.12890619999999</c:v>
                </c:pt>
                <c:pt idx="39395">
                  <c:v>112.1289062</c:v>
                </c:pt>
                <c:pt idx="39396">
                  <c:v>129.33984380000001</c:v>
                </c:pt>
                <c:pt idx="39397">
                  <c:v>136.33984380000001</c:v>
                </c:pt>
                <c:pt idx="39398">
                  <c:v>112.3398438</c:v>
                </c:pt>
                <c:pt idx="39399">
                  <c:v>145.33984380000001</c:v>
                </c:pt>
                <c:pt idx="39400">
                  <c:v>23.33984375</c:v>
                </c:pt>
                <c:pt idx="39401">
                  <c:v>60.12890625</c:v>
                </c:pt>
                <c:pt idx="39402">
                  <c:v>152.12890619999999</c:v>
                </c:pt>
                <c:pt idx="39403">
                  <c:v>-8.87109375</c:v>
                </c:pt>
                <c:pt idx="39404">
                  <c:v>60.12890625</c:v>
                </c:pt>
                <c:pt idx="39405">
                  <c:v>130.12890619999999</c:v>
                </c:pt>
                <c:pt idx="39406">
                  <c:v>91.12890625</c:v>
                </c:pt>
                <c:pt idx="39407">
                  <c:v>-5.87109375</c:v>
                </c:pt>
                <c:pt idx="39408">
                  <c:v>104.1289062</c:v>
                </c:pt>
                <c:pt idx="39409">
                  <c:v>113.1875</c:v>
                </c:pt>
                <c:pt idx="39410">
                  <c:v>56.1875</c:v>
                </c:pt>
                <c:pt idx="39411">
                  <c:v>152.1875</c:v>
                </c:pt>
                <c:pt idx="39412">
                  <c:v>180.1875</c:v>
                </c:pt>
                <c:pt idx="39413">
                  <c:v>30.1875</c:v>
                </c:pt>
                <c:pt idx="39414">
                  <c:v>81.1875</c:v>
                </c:pt>
                <c:pt idx="39415">
                  <c:v>120.2460938</c:v>
                </c:pt>
                <c:pt idx="39416">
                  <c:v>92.24609375</c:v>
                </c:pt>
                <c:pt idx="39417">
                  <c:v>88.24609375</c:v>
                </c:pt>
                <c:pt idx="39418">
                  <c:v>51.94140625</c:v>
                </c:pt>
                <c:pt idx="39419">
                  <c:v>25.94140625</c:v>
                </c:pt>
                <c:pt idx="39420">
                  <c:v>4.94140625</c:v>
                </c:pt>
                <c:pt idx="39421">
                  <c:v>97.94140625</c:v>
                </c:pt>
                <c:pt idx="39422">
                  <c:v>90.94140625</c:v>
                </c:pt>
                <c:pt idx="39423">
                  <c:v>39.234375</c:v>
                </c:pt>
                <c:pt idx="39424">
                  <c:v>-11.765625</c:v>
                </c:pt>
                <c:pt idx="39425">
                  <c:v>55.234375</c:v>
                </c:pt>
                <c:pt idx="39426">
                  <c:v>-30.765625</c:v>
                </c:pt>
                <c:pt idx="39427">
                  <c:v>145.234375</c:v>
                </c:pt>
                <c:pt idx="39428">
                  <c:v>119.234375</c:v>
                </c:pt>
                <c:pt idx="39429">
                  <c:v>-28.83203125</c:v>
                </c:pt>
                <c:pt idx="39430">
                  <c:v>80.16796875</c:v>
                </c:pt>
                <c:pt idx="39431">
                  <c:v>61.16796875</c:v>
                </c:pt>
                <c:pt idx="39432">
                  <c:v>78.16796875</c:v>
                </c:pt>
                <c:pt idx="39433">
                  <c:v>28.12890625</c:v>
                </c:pt>
                <c:pt idx="39434">
                  <c:v>-30.87109375</c:v>
                </c:pt>
                <c:pt idx="39435">
                  <c:v>-53.87109375</c:v>
                </c:pt>
                <c:pt idx="39436">
                  <c:v>78.12890625</c:v>
                </c:pt>
                <c:pt idx="39437">
                  <c:v>110.1289062</c:v>
                </c:pt>
                <c:pt idx="39438">
                  <c:v>-8.87109375</c:v>
                </c:pt>
                <c:pt idx="39439">
                  <c:v>11.33984375</c:v>
                </c:pt>
                <c:pt idx="39440">
                  <c:v>59.33984375</c:v>
                </c:pt>
                <c:pt idx="39441">
                  <c:v>37.33984375</c:v>
                </c:pt>
                <c:pt idx="39442">
                  <c:v>47.33984375</c:v>
                </c:pt>
                <c:pt idx="39443">
                  <c:v>90.33984375</c:v>
                </c:pt>
                <c:pt idx="39444">
                  <c:v>81.33984375</c:v>
                </c:pt>
                <c:pt idx="39445">
                  <c:v>185.33984380000001</c:v>
                </c:pt>
                <c:pt idx="39446">
                  <c:v>16.33984375</c:v>
                </c:pt>
                <c:pt idx="39447">
                  <c:v>122.3398438</c:v>
                </c:pt>
                <c:pt idx="39448">
                  <c:v>100.3398438</c:v>
                </c:pt>
                <c:pt idx="39449">
                  <c:v>40.33984375</c:v>
                </c:pt>
                <c:pt idx="39450">
                  <c:v>168.33984380000001</c:v>
                </c:pt>
                <c:pt idx="39451">
                  <c:v>39.33984375</c:v>
                </c:pt>
                <c:pt idx="39452">
                  <c:v>59.33984375</c:v>
                </c:pt>
                <c:pt idx="39453">
                  <c:v>93.33984375</c:v>
                </c:pt>
                <c:pt idx="39454">
                  <c:v>24.12890625</c:v>
                </c:pt>
                <c:pt idx="39455">
                  <c:v>40.12890625</c:v>
                </c:pt>
                <c:pt idx="39456">
                  <c:v>0.12890625</c:v>
                </c:pt>
                <c:pt idx="39457">
                  <c:v>61.12890625</c:v>
                </c:pt>
                <c:pt idx="39458">
                  <c:v>38.12890625</c:v>
                </c:pt>
                <c:pt idx="39459">
                  <c:v>97.12890625</c:v>
                </c:pt>
                <c:pt idx="39460">
                  <c:v>98.12890625</c:v>
                </c:pt>
                <c:pt idx="39461">
                  <c:v>31.12890625</c:v>
                </c:pt>
                <c:pt idx="39462">
                  <c:v>87.12890625</c:v>
                </c:pt>
                <c:pt idx="39463">
                  <c:v>80.12890625</c:v>
                </c:pt>
                <c:pt idx="39464">
                  <c:v>35.12890625</c:v>
                </c:pt>
                <c:pt idx="39465">
                  <c:v>111.1289062</c:v>
                </c:pt>
                <c:pt idx="39466">
                  <c:v>-6.87109375</c:v>
                </c:pt>
                <c:pt idx="39467">
                  <c:v>34.1875</c:v>
                </c:pt>
                <c:pt idx="39468">
                  <c:v>44.1875</c:v>
                </c:pt>
                <c:pt idx="39469">
                  <c:v>92.1875</c:v>
                </c:pt>
                <c:pt idx="39470">
                  <c:v>9.1875</c:v>
                </c:pt>
                <c:pt idx="39471">
                  <c:v>68.1875</c:v>
                </c:pt>
                <c:pt idx="39472">
                  <c:v>89.1875</c:v>
                </c:pt>
                <c:pt idx="39473">
                  <c:v>128.24609380000001</c:v>
                </c:pt>
                <c:pt idx="39474">
                  <c:v>110.2460938</c:v>
                </c:pt>
                <c:pt idx="39475">
                  <c:v>213.94140619999999</c:v>
                </c:pt>
                <c:pt idx="39476">
                  <c:v>-25.05859375</c:v>
                </c:pt>
                <c:pt idx="39477">
                  <c:v>-4.765625</c:v>
                </c:pt>
                <c:pt idx="39478">
                  <c:v>111.234375</c:v>
                </c:pt>
                <c:pt idx="39479">
                  <c:v>182.234375</c:v>
                </c:pt>
                <c:pt idx="39480">
                  <c:v>183.234375</c:v>
                </c:pt>
                <c:pt idx="39481">
                  <c:v>14.16796875</c:v>
                </c:pt>
                <c:pt idx="39482">
                  <c:v>95.16796875</c:v>
                </c:pt>
                <c:pt idx="39483">
                  <c:v>131.16796880000001</c:v>
                </c:pt>
                <c:pt idx="39484">
                  <c:v>75.16796875</c:v>
                </c:pt>
                <c:pt idx="39485">
                  <c:v>181.16796880000001</c:v>
                </c:pt>
                <c:pt idx="39486">
                  <c:v>104.1289062</c:v>
                </c:pt>
                <c:pt idx="39487">
                  <c:v>25.12890625</c:v>
                </c:pt>
                <c:pt idx="39488">
                  <c:v>44.12890625</c:v>
                </c:pt>
                <c:pt idx="39489">
                  <c:v>247.12890619999999</c:v>
                </c:pt>
                <c:pt idx="39490">
                  <c:v>94.12890625</c:v>
                </c:pt>
                <c:pt idx="39491">
                  <c:v>25.33984375</c:v>
                </c:pt>
                <c:pt idx="39492">
                  <c:v>115.3398438</c:v>
                </c:pt>
                <c:pt idx="39493">
                  <c:v>122.3398438</c:v>
                </c:pt>
                <c:pt idx="39494">
                  <c:v>118.1289062</c:v>
                </c:pt>
                <c:pt idx="39495">
                  <c:v>116.1289062</c:v>
                </c:pt>
                <c:pt idx="39496">
                  <c:v>108.1289062</c:v>
                </c:pt>
                <c:pt idx="39497">
                  <c:v>142.12890619999999</c:v>
                </c:pt>
                <c:pt idx="39498">
                  <c:v>117.1289062</c:v>
                </c:pt>
                <c:pt idx="39499">
                  <c:v>88.12890625</c:v>
                </c:pt>
                <c:pt idx="39500">
                  <c:v>61.1875</c:v>
                </c:pt>
                <c:pt idx="39501">
                  <c:v>57.1875</c:v>
                </c:pt>
                <c:pt idx="39502">
                  <c:v>78.1875</c:v>
                </c:pt>
                <c:pt idx="39503">
                  <c:v>21.1875</c:v>
                </c:pt>
                <c:pt idx="39504">
                  <c:v>51.1875</c:v>
                </c:pt>
                <c:pt idx="39505">
                  <c:v>27.24609375</c:v>
                </c:pt>
                <c:pt idx="39506">
                  <c:v>66.24609375</c:v>
                </c:pt>
                <c:pt idx="39507">
                  <c:v>-101.7539062</c:v>
                </c:pt>
                <c:pt idx="39508">
                  <c:v>58.24609375</c:v>
                </c:pt>
                <c:pt idx="39509">
                  <c:v>138.24609380000001</c:v>
                </c:pt>
                <c:pt idx="39510">
                  <c:v>84.24609375</c:v>
                </c:pt>
                <c:pt idx="39511">
                  <c:v>45.24609375</c:v>
                </c:pt>
                <c:pt idx="39512">
                  <c:v>158.94140619999999</c:v>
                </c:pt>
                <c:pt idx="39513">
                  <c:v>94.94140625</c:v>
                </c:pt>
                <c:pt idx="39514">
                  <c:v>42.94140625</c:v>
                </c:pt>
                <c:pt idx="39515">
                  <c:v>18.94140625</c:v>
                </c:pt>
                <c:pt idx="39516">
                  <c:v>62.94140625</c:v>
                </c:pt>
                <c:pt idx="39517">
                  <c:v>-64.05859375</c:v>
                </c:pt>
                <c:pt idx="39518">
                  <c:v>58.234375</c:v>
                </c:pt>
                <c:pt idx="39519">
                  <c:v>154.234375</c:v>
                </c:pt>
                <c:pt idx="39520">
                  <c:v>145.234375</c:v>
                </c:pt>
                <c:pt idx="39521">
                  <c:v>54.234375</c:v>
                </c:pt>
                <c:pt idx="39522">
                  <c:v>69.16796875</c:v>
                </c:pt>
                <c:pt idx="39523">
                  <c:v>48.16796875</c:v>
                </c:pt>
                <c:pt idx="39524">
                  <c:v>123.1679688</c:v>
                </c:pt>
                <c:pt idx="39525">
                  <c:v>120.1679688</c:v>
                </c:pt>
                <c:pt idx="39526">
                  <c:v>30.16796875</c:v>
                </c:pt>
                <c:pt idx="39527">
                  <c:v>-2.87109375</c:v>
                </c:pt>
                <c:pt idx="39528">
                  <c:v>77.12890625</c:v>
                </c:pt>
                <c:pt idx="39529">
                  <c:v>-53.87109375</c:v>
                </c:pt>
                <c:pt idx="39530">
                  <c:v>-5.87109375</c:v>
                </c:pt>
                <c:pt idx="39531">
                  <c:v>46.33984375</c:v>
                </c:pt>
                <c:pt idx="39532">
                  <c:v>82.33984375</c:v>
                </c:pt>
                <c:pt idx="39533">
                  <c:v>109.3398438</c:v>
                </c:pt>
                <c:pt idx="39534">
                  <c:v>7.33984375</c:v>
                </c:pt>
                <c:pt idx="39535">
                  <c:v>26.12890625</c:v>
                </c:pt>
                <c:pt idx="39536">
                  <c:v>22.12890625</c:v>
                </c:pt>
                <c:pt idx="39537">
                  <c:v>124.1289062</c:v>
                </c:pt>
                <c:pt idx="39538">
                  <c:v>41.12890625</c:v>
                </c:pt>
                <c:pt idx="39539">
                  <c:v>-28.87109375</c:v>
                </c:pt>
                <c:pt idx="39540">
                  <c:v>-14.87109375</c:v>
                </c:pt>
                <c:pt idx="39541">
                  <c:v>84.12890625</c:v>
                </c:pt>
                <c:pt idx="39542">
                  <c:v>136.12890619999999</c:v>
                </c:pt>
                <c:pt idx="39543">
                  <c:v>14.12890625</c:v>
                </c:pt>
                <c:pt idx="39544">
                  <c:v>67.1875</c:v>
                </c:pt>
                <c:pt idx="39545">
                  <c:v>46.1875</c:v>
                </c:pt>
                <c:pt idx="39546">
                  <c:v>64.1875</c:v>
                </c:pt>
                <c:pt idx="39547">
                  <c:v>13.1875</c:v>
                </c:pt>
                <c:pt idx="39548">
                  <c:v>-98.75390625</c:v>
                </c:pt>
                <c:pt idx="39549">
                  <c:v>-24.75390625</c:v>
                </c:pt>
                <c:pt idx="39550">
                  <c:v>139.24609380000001</c:v>
                </c:pt>
                <c:pt idx="39551">
                  <c:v>2.24609375</c:v>
                </c:pt>
                <c:pt idx="39552">
                  <c:v>-33.75390625</c:v>
                </c:pt>
                <c:pt idx="39553">
                  <c:v>204.24609380000001</c:v>
                </c:pt>
                <c:pt idx="39554">
                  <c:v>97.24609375</c:v>
                </c:pt>
                <c:pt idx="39555">
                  <c:v>80.24609375</c:v>
                </c:pt>
                <c:pt idx="39556">
                  <c:v>74.24609375</c:v>
                </c:pt>
                <c:pt idx="39557">
                  <c:v>149.24609380000001</c:v>
                </c:pt>
                <c:pt idx="39558">
                  <c:v>-42.75390625</c:v>
                </c:pt>
                <c:pt idx="39559">
                  <c:v>34.24609375</c:v>
                </c:pt>
                <c:pt idx="39560">
                  <c:v>-11.05859375</c:v>
                </c:pt>
                <c:pt idx="39561">
                  <c:v>115.9414062</c:v>
                </c:pt>
                <c:pt idx="39562">
                  <c:v>-23.05859375</c:v>
                </c:pt>
                <c:pt idx="39563">
                  <c:v>43.94140625</c:v>
                </c:pt>
                <c:pt idx="39564">
                  <c:v>55.94140625</c:v>
                </c:pt>
                <c:pt idx="39565">
                  <c:v>38.94140625</c:v>
                </c:pt>
                <c:pt idx="39566">
                  <c:v>-79.05859375</c:v>
                </c:pt>
                <c:pt idx="39567">
                  <c:v>97.94140625</c:v>
                </c:pt>
                <c:pt idx="39568">
                  <c:v>-9.05859375</c:v>
                </c:pt>
                <c:pt idx="39569">
                  <c:v>58.94140625</c:v>
                </c:pt>
                <c:pt idx="39570">
                  <c:v>-32.05859375</c:v>
                </c:pt>
                <c:pt idx="39571">
                  <c:v>62.234375</c:v>
                </c:pt>
                <c:pt idx="39572">
                  <c:v>23.234375</c:v>
                </c:pt>
                <c:pt idx="39573">
                  <c:v>38.234375</c:v>
                </c:pt>
                <c:pt idx="39574">
                  <c:v>-20.765625</c:v>
                </c:pt>
                <c:pt idx="39575">
                  <c:v>103.234375</c:v>
                </c:pt>
                <c:pt idx="39576">
                  <c:v>111.234375</c:v>
                </c:pt>
                <c:pt idx="39577">
                  <c:v>14.16796875</c:v>
                </c:pt>
                <c:pt idx="39578">
                  <c:v>92.16796875</c:v>
                </c:pt>
                <c:pt idx="39579">
                  <c:v>154.16796880000001</c:v>
                </c:pt>
                <c:pt idx="39580">
                  <c:v>38.12890625</c:v>
                </c:pt>
                <c:pt idx="39581">
                  <c:v>39.12890625</c:v>
                </c:pt>
                <c:pt idx="39582">
                  <c:v>11.12890625</c:v>
                </c:pt>
                <c:pt idx="39583">
                  <c:v>26.12890625</c:v>
                </c:pt>
                <c:pt idx="39584">
                  <c:v>45.33984375</c:v>
                </c:pt>
                <c:pt idx="39585">
                  <c:v>22.33984375</c:v>
                </c:pt>
                <c:pt idx="39586">
                  <c:v>120.3398438</c:v>
                </c:pt>
                <c:pt idx="39587">
                  <c:v>-35.66015625</c:v>
                </c:pt>
                <c:pt idx="39588">
                  <c:v>-88.87109375</c:v>
                </c:pt>
                <c:pt idx="39589">
                  <c:v>73.12890625</c:v>
                </c:pt>
                <c:pt idx="39590">
                  <c:v>-10.87109375</c:v>
                </c:pt>
                <c:pt idx="39591">
                  <c:v>14.1875</c:v>
                </c:pt>
                <c:pt idx="39592">
                  <c:v>68.1875</c:v>
                </c:pt>
                <c:pt idx="39593">
                  <c:v>105.1875</c:v>
                </c:pt>
                <c:pt idx="39594">
                  <c:v>136.1875</c:v>
                </c:pt>
                <c:pt idx="39595">
                  <c:v>213.1875</c:v>
                </c:pt>
                <c:pt idx="39596">
                  <c:v>-57.75390625</c:v>
                </c:pt>
                <c:pt idx="39597">
                  <c:v>37.24609375</c:v>
                </c:pt>
                <c:pt idx="39598">
                  <c:v>-0.75390625</c:v>
                </c:pt>
                <c:pt idx="39599">
                  <c:v>73.24609375</c:v>
                </c:pt>
                <c:pt idx="39600">
                  <c:v>162.24609380000001</c:v>
                </c:pt>
                <c:pt idx="39601">
                  <c:v>64.94140625</c:v>
                </c:pt>
                <c:pt idx="39602">
                  <c:v>135.94140619999999</c:v>
                </c:pt>
                <c:pt idx="39603">
                  <c:v>63.94140625</c:v>
                </c:pt>
                <c:pt idx="39604">
                  <c:v>134.94140619999999</c:v>
                </c:pt>
                <c:pt idx="39605">
                  <c:v>0.94140625</c:v>
                </c:pt>
                <c:pt idx="39606">
                  <c:v>63.234375</c:v>
                </c:pt>
                <c:pt idx="39607">
                  <c:v>73.234375</c:v>
                </c:pt>
                <c:pt idx="39608">
                  <c:v>138.234375</c:v>
                </c:pt>
                <c:pt idx="39609">
                  <c:v>11.234375</c:v>
                </c:pt>
                <c:pt idx="39610">
                  <c:v>137.234375</c:v>
                </c:pt>
                <c:pt idx="39611">
                  <c:v>13.16796875</c:v>
                </c:pt>
                <c:pt idx="39612">
                  <c:v>50.16796875</c:v>
                </c:pt>
                <c:pt idx="39613">
                  <c:v>42.16796875</c:v>
                </c:pt>
                <c:pt idx="39614">
                  <c:v>14.16796875</c:v>
                </c:pt>
                <c:pt idx="39615">
                  <c:v>108.1679688</c:v>
                </c:pt>
                <c:pt idx="39616">
                  <c:v>139.16796880000001</c:v>
                </c:pt>
                <c:pt idx="39617">
                  <c:v>45.16796875</c:v>
                </c:pt>
                <c:pt idx="39618">
                  <c:v>89.16796875</c:v>
                </c:pt>
                <c:pt idx="39619">
                  <c:v>58.16796875</c:v>
                </c:pt>
                <c:pt idx="39620">
                  <c:v>110.1679688</c:v>
                </c:pt>
                <c:pt idx="39621">
                  <c:v>73.12890625</c:v>
                </c:pt>
                <c:pt idx="39622">
                  <c:v>54.12890625</c:v>
                </c:pt>
                <c:pt idx="39623">
                  <c:v>103.1289062</c:v>
                </c:pt>
                <c:pt idx="39624">
                  <c:v>159.12890619999999</c:v>
                </c:pt>
                <c:pt idx="39625">
                  <c:v>68.12890625</c:v>
                </c:pt>
                <c:pt idx="39626">
                  <c:v>133.12890619999999</c:v>
                </c:pt>
                <c:pt idx="39627">
                  <c:v>16.12890625</c:v>
                </c:pt>
                <c:pt idx="39628">
                  <c:v>-18.87109375</c:v>
                </c:pt>
                <c:pt idx="39629">
                  <c:v>47.33984375</c:v>
                </c:pt>
                <c:pt idx="39630">
                  <c:v>31.33984375</c:v>
                </c:pt>
                <c:pt idx="39631">
                  <c:v>29.33984375</c:v>
                </c:pt>
                <c:pt idx="39632">
                  <c:v>-6.66015625</c:v>
                </c:pt>
                <c:pt idx="39633">
                  <c:v>-8.66015625</c:v>
                </c:pt>
                <c:pt idx="39634">
                  <c:v>105.3398438</c:v>
                </c:pt>
                <c:pt idx="39635">
                  <c:v>168.33984380000001</c:v>
                </c:pt>
                <c:pt idx="39636">
                  <c:v>75.33984375</c:v>
                </c:pt>
                <c:pt idx="39637">
                  <c:v>49.33984375</c:v>
                </c:pt>
                <c:pt idx="39638">
                  <c:v>19.33984375</c:v>
                </c:pt>
                <c:pt idx="39639">
                  <c:v>100.3398438</c:v>
                </c:pt>
                <c:pt idx="39640">
                  <c:v>-3.87109375</c:v>
                </c:pt>
                <c:pt idx="39641">
                  <c:v>-2.87109375</c:v>
                </c:pt>
                <c:pt idx="39642">
                  <c:v>113.1289062</c:v>
                </c:pt>
                <c:pt idx="39643">
                  <c:v>56.12890625</c:v>
                </c:pt>
                <c:pt idx="39644">
                  <c:v>101.1289062</c:v>
                </c:pt>
                <c:pt idx="39645">
                  <c:v>167.12890619999999</c:v>
                </c:pt>
                <c:pt idx="39646">
                  <c:v>30.12890625</c:v>
                </c:pt>
                <c:pt idx="39647">
                  <c:v>32.12890625</c:v>
                </c:pt>
                <c:pt idx="39648">
                  <c:v>163.12890619999999</c:v>
                </c:pt>
                <c:pt idx="39649">
                  <c:v>117.1875</c:v>
                </c:pt>
                <c:pt idx="39650">
                  <c:v>71.1875</c:v>
                </c:pt>
                <c:pt idx="39651">
                  <c:v>69.1875</c:v>
                </c:pt>
                <c:pt idx="39652">
                  <c:v>73.1875</c:v>
                </c:pt>
                <c:pt idx="39653">
                  <c:v>44.1875</c:v>
                </c:pt>
                <c:pt idx="39654">
                  <c:v>79.1875</c:v>
                </c:pt>
                <c:pt idx="39655">
                  <c:v>48.1875</c:v>
                </c:pt>
                <c:pt idx="39656">
                  <c:v>4.24609375</c:v>
                </c:pt>
                <c:pt idx="39657">
                  <c:v>63.24609375</c:v>
                </c:pt>
                <c:pt idx="39658">
                  <c:v>29.24609375</c:v>
                </c:pt>
                <c:pt idx="39659">
                  <c:v>-20.75390625</c:v>
                </c:pt>
                <c:pt idx="39660">
                  <c:v>107.2460938</c:v>
                </c:pt>
                <c:pt idx="39661">
                  <c:v>22.94140625</c:v>
                </c:pt>
                <c:pt idx="39662">
                  <c:v>89.94140625</c:v>
                </c:pt>
                <c:pt idx="39663">
                  <c:v>38.94140625</c:v>
                </c:pt>
                <c:pt idx="39664">
                  <c:v>4.94140625</c:v>
                </c:pt>
                <c:pt idx="39665">
                  <c:v>71.94140625</c:v>
                </c:pt>
                <c:pt idx="39666">
                  <c:v>69.94140625</c:v>
                </c:pt>
                <c:pt idx="39667">
                  <c:v>125.9414062</c:v>
                </c:pt>
                <c:pt idx="39668">
                  <c:v>148.94140619999999</c:v>
                </c:pt>
                <c:pt idx="39669">
                  <c:v>123.9414062</c:v>
                </c:pt>
                <c:pt idx="39670">
                  <c:v>85.94140625</c:v>
                </c:pt>
                <c:pt idx="39671">
                  <c:v>-31.765625</c:v>
                </c:pt>
                <c:pt idx="39672">
                  <c:v>29.234375</c:v>
                </c:pt>
                <c:pt idx="39673">
                  <c:v>112.234375</c:v>
                </c:pt>
                <c:pt idx="39674">
                  <c:v>16.234375</c:v>
                </c:pt>
                <c:pt idx="39675">
                  <c:v>157.234375</c:v>
                </c:pt>
                <c:pt idx="39676">
                  <c:v>116.234375</c:v>
                </c:pt>
                <c:pt idx="39677">
                  <c:v>10.16796875</c:v>
                </c:pt>
                <c:pt idx="39678">
                  <c:v>9.16796875</c:v>
                </c:pt>
                <c:pt idx="39679">
                  <c:v>8.16796875</c:v>
                </c:pt>
                <c:pt idx="39680">
                  <c:v>56.16796875</c:v>
                </c:pt>
                <c:pt idx="39681">
                  <c:v>23.12890625</c:v>
                </c:pt>
                <c:pt idx="39682">
                  <c:v>27.12890625</c:v>
                </c:pt>
                <c:pt idx="39683">
                  <c:v>20.12890625</c:v>
                </c:pt>
                <c:pt idx="39684">
                  <c:v>155.12890619999999</c:v>
                </c:pt>
                <c:pt idx="39685">
                  <c:v>5.12890625</c:v>
                </c:pt>
                <c:pt idx="39686">
                  <c:v>151.12890619999999</c:v>
                </c:pt>
                <c:pt idx="39687">
                  <c:v>50.33984375</c:v>
                </c:pt>
                <c:pt idx="39688">
                  <c:v>100.3398438</c:v>
                </c:pt>
                <c:pt idx="39689">
                  <c:v>109.3398438</c:v>
                </c:pt>
                <c:pt idx="39690">
                  <c:v>16.33984375</c:v>
                </c:pt>
                <c:pt idx="39691">
                  <c:v>34.33984375</c:v>
                </c:pt>
                <c:pt idx="39692">
                  <c:v>-20.66015625</c:v>
                </c:pt>
                <c:pt idx="39693">
                  <c:v>79.33984375</c:v>
                </c:pt>
                <c:pt idx="39694">
                  <c:v>12.33984375</c:v>
                </c:pt>
                <c:pt idx="39695">
                  <c:v>-13.66015625</c:v>
                </c:pt>
                <c:pt idx="39696">
                  <c:v>20.12890625</c:v>
                </c:pt>
                <c:pt idx="39697">
                  <c:v>140.1875</c:v>
                </c:pt>
                <c:pt idx="39698">
                  <c:v>91.1875</c:v>
                </c:pt>
                <c:pt idx="39699">
                  <c:v>39.1875</c:v>
                </c:pt>
                <c:pt idx="39700">
                  <c:v>129.24609380000001</c:v>
                </c:pt>
                <c:pt idx="39701">
                  <c:v>112.2460938</c:v>
                </c:pt>
                <c:pt idx="39702">
                  <c:v>118.2460938</c:v>
                </c:pt>
                <c:pt idx="39703">
                  <c:v>43.24609375</c:v>
                </c:pt>
                <c:pt idx="39704">
                  <c:v>-28.75390625</c:v>
                </c:pt>
                <c:pt idx="39705">
                  <c:v>-14.05859375</c:v>
                </c:pt>
                <c:pt idx="39706">
                  <c:v>-33.05859375</c:v>
                </c:pt>
                <c:pt idx="39707">
                  <c:v>65.94140625</c:v>
                </c:pt>
                <c:pt idx="39708">
                  <c:v>4.94140625</c:v>
                </c:pt>
                <c:pt idx="39709">
                  <c:v>43.94140625</c:v>
                </c:pt>
                <c:pt idx="39710">
                  <c:v>99.94140625</c:v>
                </c:pt>
                <c:pt idx="39711">
                  <c:v>89.94140625</c:v>
                </c:pt>
                <c:pt idx="39712">
                  <c:v>13.234375</c:v>
                </c:pt>
                <c:pt idx="39713">
                  <c:v>124.234375</c:v>
                </c:pt>
                <c:pt idx="39714">
                  <c:v>101.234375</c:v>
                </c:pt>
                <c:pt idx="39715">
                  <c:v>57.16796875</c:v>
                </c:pt>
                <c:pt idx="39716">
                  <c:v>1.16796875</c:v>
                </c:pt>
                <c:pt idx="39717">
                  <c:v>133.16796880000001</c:v>
                </c:pt>
                <c:pt idx="39718">
                  <c:v>135.16796880000001</c:v>
                </c:pt>
                <c:pt idx="39719">
                  <c:v>19.12890625</c:v>
                </c:pt>
                <c:pt idx="39720">
                  <c:v>105.1289062</c:v>
                </c:pt>
                <c:pt idx="39721">
                  <c:v>29.12890625</c:v>
                </c:pt>
                <c:pt idx="39722">
                  <c:v>23.12890625</c:v>
                </c:pt>
                <c:pt idx="39723">
                  <c:v>47.12890625</c:v>
                </c:pt>
                <c:pt idx="39724">
                  <c:v>59.12890625</c:v>
                </c:pt>
                <c:pt idx="39725">
                  <c:v>169.12890619999999</c:v>
                </c:pt>
                <c:pt idx="39726">
                  <c:v>113.1289062</c:v>
                </c:pt>
                <c:pt idx="39727">
                  <c:v>63.12890625</c:v>
                </c:pt>
                <c:pt idx="39728">
                  <c:v>192.12890619999999</c:v>
                </c:pt>
                <c:pt idx="39729">
                  <c:v>-0.87109375</c:v>
                </c:pt>
                <c:pt idx="39730">
                  <c:v>30.33984375</c:v>
                </c:pt>
                <c:pt idx="39731">
                  <c:v>29.33984375</c:v>
                </c:pt>
                <c:pt idx="39732">
                  <c:v>177.33984380000001</c:v>
                </c:pt>
                <c:pt idx="39733">
                  <c:v>119.3398438</c:v>
                </c:pt>
                <c:pt idx="39734">
                  <c:v>53.33984375</c:v>
                </c:pt>
                <c:pt idx="39735">
                  <c:v>-18.87109375</c:v>
                </c:pt>
                <c:pt idx="39736">
                  <c:v>70.12890625</c:v>
                </c:pt>
                <c:pt idx="39737">
                  <c:v>168.12890619999999</c:v>
                </c:pt>
                <c:pt idx="39738">
                  <c:v>24.12890625</c:v>
                </c:pt>
                <c:pt idx="39739">
                  <c:v>89.12890625</c:v>
                </c:pt>
                <c:pt idx="39740">
                  <c:v>10.12890625</c:v>
                </c:pt>
                <c:pt idx="39741">
                  <c:v>43.12890625</c:v>
                </c:pt>
                <c:pt idx="39742">
                  <c:v>31.1875</c:v>
                </c:pt>
                <c:pt idx="39743">
                  <c:v>27.1875</c:v>
                </c:pt>
                <c:pt idx="39744">
                  <c:v>86.1875</c:v>
                </c:pt>
                <c:pt idx="39745">
                  <c:v>47.1875</c:v>
                </c:pt>
                <c:pt idx="39746">
                  <c:v>125.2460938</c:v>
                </c:pt>
                <c:pt idx="39747">
                  <c:v>87.24609375</c:v>
                </c:pt>
                <c:pt idx="39748">
                  <c:v>27.24609375</c:v>
                </c:pt>
                <c:pt idx="39749">
                  <c:v>105.2460938</c:v>
                </c:pt>
                <c:pt idx="39750">
                  <c:v>122.2460938</c:v>
                </c:pt>
                <c:pt idx="39751">
                  <c:v>15.24609375</c:v>
                </c:pt>
                <c:pt idx="39752">
                  <c:v>51.94140625</c:v>
                </c:pt>
                <c:pt idx="39753">
                  <c:v>0.94140625</c:v>
                </c:pt>
                <c:pt idx="39754">
                  <c:v>12.94140625</c:v>
                </c:pt>
                <c:pt idx="39755">
                  <c:v>176.94140619999999</c:v>
                </c:pt>
                <c:pt idx="39756">
                  <c:v>108.9414062</c:v>
                </c:pt>
                <c:pt idx="39757">
                  <c:v>57.234375</c:v>
                </c:pt>
                <c:pt idx="39758">
                  <c:v>-6.765625</c:v>
                </c:pt>
                <c:pt idx="39759">
                  <c:v>-51.765625</c:v>
                </c:pt>
                <c:pt idx="39760">
                  <c:v>71.234375</c:v>
                </c:pt>
                <c:pt idx="39761">
                  <c:v>82.234375</c:v>
                </c:pt>
                <c:pt idx="39762">
                  <c:v>157.234375</c:v>
                </c:pt>
                <c:pt idx="39763">
                  <c:v>96.234375</c:v>
                </c:pt>
                <c:pt idx="39764">
                  <c:v>131.234375</c:v>
                </c:pt>
                <c:pt idx="39765">
                  <c:v>10.16796875</c:v>
                </c:pt>
                <c:pt idx="39766">
                  <c:v>-15.83203125</c:v>
                </c:pt>
                <c:pt idx="39767">
                  <c:v>52.16796875</c:v>
                </c:pt>
                <c:pt idx="39768">
                  <c:v>135.16796880000001</c:v>
                </c:pt>
                <c:pt idx="39769">
                  <c:v>130.16796880000001</c:v>
                </c:pt>
                <c:pt idx="39770">
                  <c:v>15.16796875</c:v>
                </c:pt>
                <c:pt idx="39771">
                  <c:v>98.12890625</c:v>
                </c:pt>
                <c:pt idx="39772">
                  <c:v>48.12890625</c:v>
                </c:pt>
                <c:pt idx="39773">
                  <c:v>130.12890619999999</c:v>
                </c:pt>
                <c:pt idx="39774">
                  <c:v>-24.87109375</c:v>
                </c:pt>
                <c:pt idx="39775">
                  <c:v>113.1289062</c:v>
                </c:pt>
                <c:pt idx="39776">
                  <c:v>98.12890625</c:v>
                </c:pt>
                <c:pt idx="39777">
                  <c:v>51.12890625</c:v>
                </c:pt>
                <c:pt idx="39778">
                  <c:v>65.12890625</c:v>
                </c:pt>
                <c:pt idx="39779">
                  <c:v>37.33984375</c:v>
                </c:pt>
                <c:pt idx="39780">
                  <c:v>-12.66015625</c:v>
                </c:pt>
                <c:pt idx="39781">
                  <c:v>56.33984375</c:v>
                </c:pt>
                <c:pt idx="39782">
                  <c:v>89.33984375</c:v>
                </c:pt>
                <c:pt idx="39783">
                  <c:v>-49.66015625</c:v>
                </c:pt>
                <c:pt idx="39784">
                  <c:v>188.33984380000001</c:v>
                </c:pt>
                <c:pt idx="39785">
                  <c:v>53.33984375</c:v>
                </c:pt>
                <c:pt idx="39786">
                  <c:v>37.12890625</c:v>
                </c:pt>
                <c:pt idx="39787">
                  <c:v>89.12890625</c:v>
                </c:pt>
                <c:pt idx="39788">
                  <c:v>256.12890620000002</c:v>
                </c:pt>
                <c:pt idx="39789">
                  <c:v>131.12890619999999</c:v>
                </c:pt>
                <c:pt idx="39790">
                  <c:v>90.12890625</c:v>
                </c:pt>
                <c:pt idx="39791">
                  <c:v>119.1875</c:v>
                </c:pt>
                <c:pt idx="39792">
                  <c:v>-61.8125</c:v>
                </c:pt>
                <c:pt idx="39793">
                  <c:v>85.1875</c:v>
                </c:pt>
                <c:pt idx="39794">
                  <c:v>93.1875</c:v>
                </c:pt>
                <c:pt idx="39795">
                  <c:v>37.1875</c:v>
                </c:pt>
                <c:pt idx="39796">
                  <c:v>46.1875</c:v>
                </c:pt>
                <c:pt idx="39797">
                  <c:v>89.1875</c:v>
                </c:pt>
                <c:pt idx="39798">
                  <c:v>51.1875</c:v>
                </c:pt>
                <c:pt idx="39799">
                  <c:v>39.24609375</c:v>
                </c:pt>
                <c:pt idx="39800">
                  <c:v>63.24609375</c:v>
                </c:pt>
                <c:pt idx="39801">
                  <c:v>0.24609375</c:v>
                </c:pt>
                <c:pt idx="39802">
                  <c:v>128.24609380000001</c:v>
                </c:pt>
                <c:pt idx="39803">
                  <c:v>3.24609375</c:v>
                </c:pt>
                <c:pt idx="39804">
                  <c:v>45.94140625</c:v>
                </c:pt>
                <c:pt idx="39805">
                  <c:v>69.94140625</c:v>
                </c:pt>
                <c:pt idx="39806">
                  <c:v>91.94140625</c:v>
                </c:pt>
                <c:pt idx="39807">
                  <c:v>51.94140625</c:v>
                </c:pt>
                <c:pt idx="39808">
                  <c:v>-22.05859375</c:v>
                </c:pt>
                <c:pt idx="39809">
                  <c:v>59.234375</c:v>
                </c:pt>
                <c:pt idx="39810">
                  <c:v>86.234375</c:v>
                </c:pt>
                <c:pt idx="39811">
                  <c:v>182.234375</c:v>
                </c:pt>
                <c:pt idx="39812">
                  <c:v>148.234375</c:v>
                </c:pt>
                <c:pt idx="39813">
                  <c:v>174.234375</c:v>
                </c:pt>
                <c:pt idx="39814">
                  <c:v>23.234375</c:v>
                </c:pt>
                <c:pt idx="39815">
                  <c:v>1.16796875</c:v>
                </c:pt>
                <c:pt idx="39816">
                  <c:v>27.16796875</c:v>
                </c:pt>
                <c:pt idx="39817">
                  <c:v>52.16796875</c:v>
                </c:pt>
                <c:pt idx="39818">
                  <c:v>56.16796875</c:v>
                </c:pt>
                <c:pt idx="39819">
                  <c:v>70.16796875</c:v>
                </c:pt>
                <c:pt idx="39820">
                  <c:v>40.12890625</c:v>
                </c:pt>
                <c:pt idx="39821">
                  <c:v>2.12890625</c:v>
                </c:pt>
                <c:pt idx="39822">
                  <c:v>41.12890625</c:v>
                </c:pt>
                <c:pt idx="39823">
                  <c:v>-33.66015625</c:v>
                </c:pt>
                <c:pt idx="39824">
                  <c:v>28.33984375</c:v>
                </c:pt>
                <c:pt idx="39825">
                  <c:v>83.33984375</c:v>
                </c:pt>
                <c:pt idx="39826">
                  <c:v>97.12890625</c:v>
                </c:pt>
                <c:pt idx="39827">
                  <c:v>68.12890625</c:v>
                </c:pt>
                <c:pt idx="39828">
                  <c:v>28.12890625</c:v>
                </c:pt>
                <c:pt idx="39829">
                  <c:v>47.12890625</c:v>
                </c:pt>
                <c:pt idx="39830">
                  <c:v>220.12890619999999</c:v>
                </c:pt>
                <c:pt idx="39831">
                  <c:v>40.12890625</c:v>
                </c:pt>
                <c:pt idx="39832">
                  <c:v>54.1875</c:v>
                </c:pt>
                <c:pt idx="39833">
                  <c:v>126.1875</c:v>
                </c:pt>
                <c:pt idx="39834">
                  <c:v>79.1875</c:v>
                </c:pt>
                <c:pt idx="39835">
                  <c:v>68.24609375</c:v>
                </c:pt>
                <c:pt idx="39836">
                  <c:v>71.24609375</c:v>
                </c:pt>
                <c:pt idx="39837">
                  <c:v>60.24609375</c:v>
                </c:pt>
                <c:pt idx="39838">
                  <c:v>104.2460938</c:v>
                </c:pt>
                <c:pt idx="39839">
                  <c:v>87.24609375</c:v>
                </c:pt>
                <c:pt idx="39840">
                  <c:v>103.9414062</c:v>
                </c:pt>
                <c:pt idx="39841">
                  <c:v>35.94140625</c:v>
                </c:pt>
                <c:pt idx="39842">
                  <c:v>31.234375</c:v>
                </c:pt>
                <c:pt idx="39843">
                  <c:v>16.234375</c:v>
                </c:pt>
                <c:pt idx="39844">
                  <c:v>146.234375</c:v>
                </c:pt>
                <c:pt idx="39845">
                  <c:v>118.1679688</c:v>
                </c:pt>
                <c:pt idx="39846">
                  <c:v>119.1679688</c:v>
                </c:pt>
                <c:pt idx="39847">
                  <c:v>43.16796875</c:v>
                </c:pt>
                <c:pt idx="39848">
                  <c:v>66.16796875</c:v>
                </c:pt>
                <c:pt idx="39849">
                  <c:v>155.16796880000001</c:v>
                </c:pt>
                <c:pt idx="39850">
                  <c:v>-21.83203125</c:v>
                </c:pt>
                <c:pt idx="39851">
                  <c:v>49.12890625</c:v>
                </c:pt>
                <c:pt idx="39852">
                  <c:v>85.12890625</c:v>
                </c:pt>
                <c:pt idx="39853">
                  <c:v>112.1289062</c:v>
                </c:pt>
                <c:pt idx="39854">
                  <c:v>103.1289062</c:v>
                </c:pt>
                <c:pt idx="39855">
                  <c:v>47.12890625</c:v>
                </c:pt>
                <c:pt idx="39856">
                  <c:v>12.12890625</c:v>
                </c:pt>
                <c:pt idx="39857">
                  <c:v>-43.66015625</c:v>
                </c:pt>
                <c:pt idx="39858">
                  <c:v>88.33984375</c:v>
                </c:pt>
                <c:pt idx="39859">
                  <c:v>-34.66015625</c:v>
                </c:pt>
                <c:pt idx="39860">
                  <c:v>89.33984375</c:v>
                </c:pt>
                <c:pt idx="39861">
                  <c:v>47.33984375</c:v>
                </c:pt>
                <c:pt idx="39862">
                  <c:v>88.33984375</c:v>
                </c:pt>
                <c:pt idx="39863">
                  <c:v>54.33984375</c:v>
                </c:pt>
                <c:pt idx="39864">
                  <c:v>163.33984380000001</c:v>
                </c:pt>
                <c:pt idx="39865">
                  <c:v>87.33984375</c:v>
                </c:pt>
                <c:pt idx="39866">
                  <c:v>110.3398438</c:v>
                </c:pt>
                <c:pt idx="39867">
                  <c:v>31.12890625</c:v>
                </c:pt>
                <c:pt idx="39868">
                  <c:v>31.12890625</c:v>
                </c:pt>
                <c:pt idx="39869">
                  <c:v>69.1875</c:v>
                </c:pt>
                <c:pt idx="39870">
                  <c:v>26.1875</c:v>
                </c:pt>
                <c:pt idx="39871">
                  <c:v>65.1875</c:v>
                </c:pt>
                <c:pt idx="39872">
                  <c:v>61.1875</c:v>
                </c:pt>
                <c:pt idx="39873">
                  <c:v>60.1875</c:v>
                </c:pt>
                <c:pt idx="39874">
                  <c:v>28.1875</c:v>
                </c:pt>
                <c:pt idx="39875">
                  <c:v>167.24609380000001</c:v>
                </c:pt>
                <c:pt idx="39876">
                  <c:v>47.24609375</c:v>
                </c:pt>
                <c:pt idx="39877">
                  <c:v>88.24609375</c:v>
                </c:pt>
                <c:pt idx="39878">
                  <c:v>22.24609375</c:v>
                </c:pt>
                <c:pt idx="39879">
                  <c:v>83.24609375</c:v>
                </c:pt>
                <c:pt idx="39880">
                  <c:v>79.94140625</c:v>
                </c:pt>
                <c:pt idx="39881">
                  <c:v>127.9414062</c:v>
                </c:pt>
                <c:pt idx="39882">
                  <c:v>151.94140619999999</c:v>
                </c:pt>
                <c:pt idx="39883">
                  <c:v>24.94140625</c:v>
                </c:pt>
                <c:pt idx="39884">
                  <c:v>-42.765625</c:v>
                </c:pt>
                <c:pt idx="39885">
                  <c:v>131.234375</c:v>
                </c:pt>
                <c:pt idx="39886">
                  <c:v>70.234375</c:v>
                </c:pt>
                <c:pt idx="39887">
                  <c:v>39.234375</c:v>
                </c:pt>
                <c:pt idx="39888">
                  <c:v>97.16796875</c:v>
                </c:pt>
                <c:pt idx="39889">
                  <c:v>90.16796875</c:v>
                </c:pt>
                <c:pt idx="39890">
                  <c:v>110.1679688</c:v>
                </c:pt>
                <c:pt idx="39891">
                  <c:v>30.12890625</c:v>
                </c:pt>
                <c:pt idx="39892">
                  <c:v>104.1289062</c:v>
                </c:pt>
                <c:pt idx="39893">
                  <c:v>14.12890625</c:v>
                </c:pt>
                <c:pt idx="39894">
                  <c:v>54.12890625</c:v>
                </c:pt>
                <c:pt idx="39895">
                  <c:v>57.12890625</c:v>
                </c:pt>
                <c:pt idx="39896">
                  <c:v>158.12890619999999</c:v>
                </c:pt>
                <c:pt idx="39897">
                  <c:v>113.1289062</c:v>
                </c:pt>
                <c:pt idx="39898">
                  <c:v>100.1289062</c:v>
                </c:pt>
                <c:pt idx="39899">
                  <c:v>153.12890619999999</c:v>
                </c:pt>
                <c:pt idx="39900">
                  <c:v>96.33984375</c:v>
                </c:pt>
                <c:pt idx="39901">
                  <c:v>-22.66015625</c:v>
                </c:pt>
                <c:pt idx="39902">
                  <c:v>75.33984375</c:v>
                </c:pt>
                <c:pt idx="39903">
                  <c:v>119.3398438</c:v>
                </c:pt>
                <c:pt idx="39904">
                  <c:v>21.33984375</c:v>
                </c:pt>
                <c:pt idx="39905">
                  <c:v>61.33984375</c:v>
                </c:pt>
                <c:pt idx="39906">
                  <c:v>89.12890625</c:v>
                </c:pt>
                <c:pt idx="39907">
                  <c:v>47.12890625</c:v>
                </c:pt>
                <c:pt idx="39908">
                  <c:v>24.12890625</c:v>
                </c:pt>
                <c:pt idx="39909">
                  <c:v>148.12890619999999</c:v>
                </c:pt>
                <c:pt idx="39910">
                  <c:v>95.1875</c:v>
                </c:pt>
                <c:pt idx="39911">
                  <c:v>53.1875</c:v>
                </c:pt>
                <c:pt idx="39912">
                  <c:v>106.1875</c:v>
                </c:pt>
                <c:pt idx="39913">
                  <c:v>149.1875</c:v>
                </c:pt>
                <c:pt idx="39914">
                  <c:v>19.1875</c:v>
                </c:pt>
                <c:pt idx="39915">
                  <c:v>166.1875</c:v>
                </c:pt>
                <c:pt idx="39916">
                  <c:v>69.1875</c:v>
                </c:pt>
                <c:pt idx="39917">
                  <c:v>65.1875</c:v>
                </c:pt>
                <c:pt idx="39918">
                  <c:v>52.24609375</c:v>
                </c:pt>
                <c:pt idx="39919">
                  <c:v>45.24609375</c:v>
                </c:pt>
                <c:pt idx="39920">
                  <c:v>86.24609375</c:v>
                </c:pt>
                <c:pt idx="39921">
                  <c:v>33.24609375</c:v>
                </c:pt>
                <c:pt idx="39922">
                  <c:v>91.24609375</c:v>
                </c:pt>
                <c:pt idx="39923">
                  <c:v>127.2460938</c:v>
                </c:pt>
                <c:pt idx="39924">
                  <c:v>-1.75390625</c:v>
                </c:pt>
                <c:pt idx="39925">
                  <c:v>18.94140625</c:v>
                </c:pt>
                <c:pt idx="39926">
                  <c:v>55.94140625</c:v>
                </c:pt>
                <c:pt idx="39927">
                  <c:v>97.94140625</c:v>
                </c:pt>
                <c:pt idx="39928">
                  <c:v>57.94140625</c:v>
                </c:pt>
                <c:pt idx="39929">
                  <c:v>46.94140625</c:v>
                </c:pt>
                <c:pt idx="39930">
                  <c:v>3.234375</c:v>
                </c:pt>
                <c:pt idx="39931">
                  <c:v>21.234375</c:v>
                </c:pt>
                <c:pt idx="39932">
                  <c:v>177.234375</c:v>
                </c:pt>
                <c:pt idx="39933">
                  <c:v>54.234375</c:v>
                </c:pt>
                <c:pt idx="39934">
                  <c:v>51.16796875</c:v>
                </c:pt>
                <c:pt idx="39935">
                  <c:v>-35.83203125</c:v>
                </c:pt>
                <c:pt idx="39936">
                  <c:v>38.16796875</c:v>
                </c:pt>
                <c:pt idx="39937">
                  <c:v>36.16796875</c:v>
                </c:pt>
                <c:pt idx="39938">
                  <c:v>109.1679688</c:v>
                </c:pt>
                <c:pt idx="39939">
                  <c:v>47.16796875</c:v>
                </c:pt>
                <c:pt idx="39940">
                  <c:v>-17.87109375</c:v>
                </c:pt>
                <c:pt idx="39941">
                  <c:v>24.12890625</c:v>
                </c:pt>
                <c:pt idx="39942">
                  <c:v>87.12890625</c:v>
                </c:pt>
                <c:pt idx="39943">
                  <c:v>85.12890625</c:v>
                </c:pt>
                <c:pt idx="39944">
                  <c:v>134.12890619999999</c:v>
                </c:pt>
                <c:pt idx="39945">
                  <c:v>107.1289062</c:v>
                </c:pt>
                <c:pt idx="39946">
                  <c:v>52.12890625</c:v>
                </c:pt>
                <c:pt idx="39947">
                  <c:v>87.33984375</c:v>
                </c:pt>
                <c:pt idx="39948">
                  <c:v>94.33984375</c:v>
                </c:pt>
                <c:pt idx="39949">
                  <c:v>40.33984375</c:v>
                </c:pt>
                <c:pt idx="39950">
                  <c:v>117.3398438</c:v>
                </c:pt>
                <c:pt idx="39951">
                  <c:v>81.33984375</c:v>
                </c:pt>
                <c:pt idx="39952">
                  <c:v>79.12890625</c:v>
                </c:pt>
                <c:pt idx="39953">
                  <c:v>59.12890625</c:v>
                </c:pt>
                <c:pt idx="39954">
                  <c:v>27.12890625</c:v>
                </c:pt>
                <c:pt idx="39955">
                  <c:v>97.12890625</c:v>
                </c:pt>
                <c:pt idx="39956">
                  <c:v>41.12890625</c:v>
                </c:pt>
                <c:pt idx="39957">
                  <c:v>190.12890619999999</c:v>
                </c:pt>
                <c:pt idx="39958">
                  <c:v>103.1289062</c:v>
                </c:pt>
                <c:pt idx="39959">
                  <c:v>-24.87109375</c:v>
                </c:pt>
                <c:pt idx="39960">
                  <c:v>44.1875</c:v>
                </c:pt>
                <c:pt idx="39961">
                  <c:v>45.1875</c:v>
                </c:pt>
                <c:pt idx="39962">
                  <c:v>96.1875</c:v>
                </c:pt>
                <c:pt idx="39963">
                  <c:v>56.1875</c:v>
                </c:pt>
                <c:pt idx="39964">
                  <c:v>196.1875</c:v>
                </c:pt>
                <c:pt idx="39965">
                  <c:v>122.1875</c:v>
                </c:pt>
                <c:pt idx="39966">
                  <c:v>137.1875</c:v>
                </c:pt>
                <c:pt idx="39967">
                  <c:v>178.1875</c:v>
                </c:pt>
                <c:pt idx="39968">
                  <c:v>59.1875</c:v>
                </c:pt>
                <c:pt idx="39969">
                  <c:v>33.1875</c:v>
                </c:pt>
                <c:pt idx="39970">
                  <c:v>142.24609380000001</c:v>
                </c:pt>
                <c:pt idx="39971">
                  <c:v>150.24609380000001</c:v>
                </c:pt>
                <c:pt idx="39972">
                  <c:v>19.24609375</c:v>
                </c:pt>
                <c:pt idx="39973">
                  <c:v>113.2460938</c:v>
                </c:pt>
                <c:pt idx="39974">
                  <c:v>47.24609375</c:v>
                </c:pt>
                <c:pt idx="39975">
                  <c:v>50.94140625</c:v>
                </c:pt>
                <c:pt idx="39976">
                  <c:v>68.94140625</c:v>
                </c:pt>
                <c:pt idx="39977">
                  <c:v>35.94140625</c:v>
                </c:pt>
                <c:pt idx="39978">
                  <c:v>125.9414062</c:v>
                </c:pt>
                <c:pt idx="39979">
                  <c:v>96.94140625</c:v>
                </c:pt>
                <c:pt idx="39980">
                  <c:v>-4.05859375</c:v>
                </c:pt>
                <c:pt idx="39981">
                  <c:v>143.234375</c:v>
                </c:pt>
                <c:pt idx="39982">
                  <c:v>61.16796875</c:v>
                </c:pt>
                <c:pt idx="39983">
                  <c:v>138.16796880000001</c:v>
                </c:pt>
                <c:pt idx="39984">
                  <c:v>88.16796875</c:v>
                </c:pt>
                <c:pt idx="39985">
                  <c:v>86.16796875</c:v>
                </c:pt>
                <c:pt idx="39986">
                  <c:v>153.16796880000001</c:v>
                </c:pt>
                <c:pt idx="39987">
                  <c:v>126.1679688</c:v>
                </c:pt>
                <c:pt idx="39988">
                  <c:v>68.16796875</c:v>
                </c:pt>
                <c:pt idx="39989">
                  <c:v>17.12890625</c:v>
                </c:pt>
                <c:pt idx="39990">
                  <c:v>28.12890625</c:v>
                </c:pt>
                <c:pt idx="39991">
                  <c:v>84.12890625</c:v>
                </c:pt>
                <c:pt idx="39992">
                  <c:v>103.1289062</c:v>
                </c:pt>
                <c:pt idx="39993">
                  <c:v>141.12890619999999</c:v>
                </c:pt>
                <c:pt idx="39994">
                  <c:v>53.12890625</c:v>
                </c:pt>
                <c:pt idx="39995">
                  <c:v>-35.66015625</c:v>
                </c:pt>
                <c:pt idx="39996">
                  <c:v>149.33984380000001</c:v>
                </c:pt>
                <c:pt idx="39997">
                  <c:v>58.12890625</c:v>
                </c:pt>
                <c:pt idx="39998">
                  <c:v>40.12890625</c:v>
                </c:pt>
                <c:pt idx="39999">
                  <c:v>31.1875</c:v>
                </c:pt>
                <c:pt idx="40000">
                  <c:v>66.1875</c:v>
                </c:pt>
                <c:pt idx="40001">
                  <c:v>91.1875</c:v>
                </c:pt>
                <c:pt idx="40002">
                  <c:v>20.24609375</c:v>
                </c:pt>
                <c:pt idx="40003">
                  <c:v>-20.75390625</c:v>
                </c:pt>
                <c:pt idx="40004">
                  <c:v>61.24609375</c:v>
                </c:pt>
                <c:pt idx="40005">
                  <c:v>78.24609375</c:v>
                </c:pt>
                <c:pt idx="40006">
                  <c:v>129.24609380000001</c:v>
                </c:pt>
                <c:pt idx="40007">
                  <c:v>37.94140625</c:v>
                </c:pt>
                <c:pt idx="40008">
                  <c:v>16.94140625</c:v>
                </c:pt>
                <c:pt idx="40009">
                  <c:v>128.234375</c:v>
                </c:pt>
                <c:pt idx="40010">
                  <c:v>-4.765625</c:v>
                </c:pt>
                <c:pt idx="40011">
                  <c:v>-17.765625</c:v>
                </c:pt>
                <c:pt idx="40012">
                  <c:v>124.1679688</c:v>
                </c:pt>
                <c:pt idx="40013">
                  <c:v>27.16796875</c:v>
                </c:pt>
                <c:pt idx="40014">
                  <c:v>6.16796875</c:v>
                </c:pt>
                <c:pt idx="40015">
                  <c:v>87.16796875</c:v>
                </c:pt>
                <c:pt idx="40016">
                  <c:v>35.12890625</c:v>
                </c:pt>
                <c:pt idx="40017">
                  <c:v>4.12890625</c:v>
                </c:pt>
                <c:pt idx="40018">
                  <c:v>-17.87109375</c:v>
                </c:pt>
                <c:pt idx="40019">
                  <c:v>51.12890625</c:v>
                </c:pt>
                <c:pt idx="40020">
                  <c:v>82.12890625</c:v>
                </c:pt>
                <c:pt idx="40021">
                  <c:v>-12.87109375</c:v>
                </c:pt>
                <c:pt idx="40022">
                  <c:v>178.12890619999999</c:v>
                </c:pt>
                <c:pt idx="40023">
                  <c:v>76.12890625</c:v>
                </c:pt>
                <c:pt idx="40024">
                  <c:v>62.12890625</c:v>
                </c:pt>
                <c:pt idx="40025">
                  <c:v>133.12890619999999</c:v>
                </c:pt>
                <c:pt idx="40026">
                  <c:v>124.1289062</c:v>
                </c:pt>
                <c:pt idx="40027">
                  <c:v>151.33984380000001</c:v>
                </c:pt>
                <c:pt idx="40028">
                  <c:v>33.33984375</c:v>
                </c:pt>
                <c:pt idx="40029">
                  <c:v>74.33984375</c:v>
                </c:pt>
                <c:pt idx="40030">
                  <c:v>-36.66015625</c:v>
                </c:pt>
                <c:pt idx="40031">
                  <c:v>79.33984375</c:v>
                </c:pt>
                <c:pt idx="40032">
                  <c:v>100.3398438</c:v>
                </c:pt>
                <c:pt idx="40033">
                  <c:v>131.33984380000001</c:v>
                </c:pt>
                <c:pt idx="40034">
                  <c:v>212.33984380000001</c:v>
                </c:pt>
                <c:pt idx="40035">
                  <c:v>-11.87109375</c:v>
                </c:pt>
                <c:pt idx="40036">
                  <c:v>17.12890625</c:v>
                </c:pt>
                <c:pt idx="40037">
                  <c:v>115.1289062</c:v>
                </c:pt>
                <c:pt idx="40038">
                  <c:v>53.12890625</c:v>
                </c:pt>
                <c:pt idx="40039">
                  <c:v>76.1875</c:v>
                </c:pt>
                <c:pt idx="40040">
                  <c:v>144.1875</c:v>
                </c:pt>
                <c:pt idx="40041">
                  <c:v>114.2460938</c:v>
                </c:pt>
                <c:pt idx="40042">
                  <c:v>98.94140625</c:v>
                </c:pt>
                <c:pt idx="40043">
                  <c:v>46.94140625</c:v>
                </c:pt>
                <c:pt idx="40044">
                  <c:v>80.94140625</c:v>
                </c:pt>
                <c:pt idx="40045">
                  <c:v>54.94140625</c:v>
                </c:pt>
                <c:pt idx="40046">
                  <c:v>-46.05859375</c:v>
                </c:pt>
                <c:pt idx="40047">
                  <c:v>159.94140619999999</c:v>
                </c:pt>
                <c:pt idx="40048">
                  <c:v>119.9414062</c:v>
                </c:pt>
                <c:pt idx="40049">
                  <c:v>64.234375</c:v>
                </c:pt>
                <c:pt idx="40050">
                  <c:v>96.234375</c:v>
                </c:pt>
                <c:pt idx="40051">
                  <c:v>-5.765625</c:v>
                </c:pt>
                <c:pt idx="40052">
                  <c:v>40.234375</c:v>
                </c:pt>
                <c:pt idx="40053">
                  <c:v>26.234375</c:v>
                </c:pt>
                <c:pt idx="40054">
                  <c:v>182.234375</c:v>
                </c:pt>
                <c:pt idx="40055">
                  <c:v>44.16796875</c:v>
                </c:pt>
                <c:pt idx="40056">
                  <c:v>56.16796875</c:v>
                </c:pt>
                <c:pt idx="40057">
                  <c:v>87.16796875</c:v>
                </c:pt>
                <c:pt idx="40058">
                  <c:v>131.16796880000001</c:v>
                </c:pt>
                <c:pt idx="40059">
                  <c:v>55.12890625</c:v>
                </c:pt>
                <c:pt idx="40060">
                  <c:v>69.33984375</c:v>
                </c:pt>
                <c:pt idx="40061">
                  <c:v>131.33984380000001</c:v>
                </c:pt>
                <c:pt idx="40062">
                  <c:v>264.33984379999998</c:v>
                </c:pt>
                <c:pt idx="40063">
                  <c:v>21.33984375</c:v>
                </c:pt>
                <c:pt idx="40064">
                  <c:v>96.33984375</c:v>
                </c:pt>
                <c:pt idx="40065">
                  <c:v>165.33984380000001</c:v>
                </c:pt>
                <c:pt idx="40066">
                  <c:v>41.12890625</c:v>
                </c:pt>
                <c:pt idx="40067">
                  <c:v>69.12890625</c:v>
                </c:pt>
                <c:pt idx="40068">
                  <c:v>72.12890625</c:v>
                </c:pt>
                <c:pt idx="40069">
                  <c:v>27.12890625</c:v>
                </c:pt>
                <c:pt idx="40070">
                  <c:v>143.12890619999999</c:v>
                </c:pt>
                <c:pt idx="40071">
                  <c:v>81.12890625</c:v>
                </c:pt>
                <c:pt idx="40072">
                  <c:v>72.1875</c:v>
                </c:pt>
                <c:pt idx="40073">
                  <c:v>0.1875</c:v>
                </c:pt>
                <c:pt idx="40074">
                  <c:v>54.1875</c:v>
                </c:pt>
                <c:pt idx="40075">
                  <c:v>137.1875</c:v>
                </c:pt>
                <c:pt idx="40076">
                  <c:v>1.1875</c:v>
                </c:pt>
                <c:pt idx="40077">
                  <c:v>190.1875</c:v>
                </c:pt>
                <c:pt idx="40078">
                  <c:v>-28.8125</c:v>
                </c:pt>
                <c:pt idx="40079">
                  <c:v>105.1875</c:v>
                </c:pt>
                <c:pt idx="40080">
                  <c:v>20.1875</c:v>
                </c:pt>
                <c:pt idx="40081">
                  <c:v>135.24609380000001</c:v>
                </c:pt>
                <c:pt idx="40082">
                  <c:v>65.24609375</c:v>
                </c:pt>
                <c:pt idx="40083">
                  <c:v>147.24609380000001</c:v>
                </c:pt>
                <c:pt idx="40084">
                  <c:v>-6.05859375</c:v>
                </c:pt>
                <c:pt idx="40085">
                  <c:v>158.94140619999999</c:v>
                </c:pt>
                <c:pt idx="40086">
                  <c:v>110.9414062</c:v>
                </c:pt>
                <c:pt idx="40087">
                  <c:v>39.94140625</c:v>
                </c:pt>
                <c:pt idx="40088">
                  <c:v>73.234375</c:v>
                </c:pt>
                <c:pt idx="40089">
                  <c:v>162.234375</c:v>
                </c:pt>
                <c:pt idx="40090">
                  <c:v>68.234375</c:v>
                </c:pt>
                <c:pt idx="40091">
                  <c:v>118.234375</c:v>
                </c:pt>
                <c:pt idx="40092">
                  <c:v>83.234375</c:v>
                </c:pt>
                <c:pt idx="40093">
                  <c:v>69.234375</c:v>
                </c:pt>
                <c:pt idx="40094">
                  <c:v>44.234375</c:v>
                </c:pt>
                <c:pt idx="40095">
                  <c:v>31.234375</c:v>
                </c:pt>
                <c:pt idx="40096">
                  <c:v>64.16796875</c:v>
                </c:pt>
                <c:pt idx="40097">
                  <c:v>130.16796880000001</c:v>
                </c:pt>
                <c:pt idx="40098">
                  <c:v>90.16796875</c:v>
                </c:pt>
                <c:pt idx="40099">
                  <c:v>35.16796875</c:v>
                </c:pt>
                <c:pt idx="40100">
                  <c:v>109.1679688</c:v>
                </c:pt>
                <c:pt idx="40101">
                  <c:v>-31.83203125</c:v>
                </c:pt>
                <c:pt idx="40102">
                  <c:v>35.12890625</c:v>
                </c:pt>
                <c:pt idx="40103">
                  <c:v>118.1289062</c:v>
                </c:pt>
                <c:pt idx="40104">
                  <c:v>128.12890619999999</c:v>
                </c:pt>
                <c:pt idx="40105">
                  <c:v>38.12890625</c:v>
                </c:pt>
                <c:pt idx="40106">
                  <c:v>56.12890625</c:v>
                </c:pt>
                <c:pt idx="40107">
                  <c:v>90.33984375</c:v>
                </c:pt>
                <c:pt idx="40108">
                  <c:v>50.33984375</c:v>
                </c:pt>
                <c:pt idx="40109">
                  <c:v>91.33984375</c:v>
                </c:pt>
                <c:pt idx="40110">
                  <c:v>61.33984375</c:v>
                </c:pt>
                <c:pt idx="40111">
                  <c:v>108.3398438</c:v>
                </c:pt>
                <c:pt idx="40112">
                  <c:v>66.33984375</c:v>
                </c:pt>
                <c:pt idx="40113">
                  <c:v>131.12890619999999</c:v>
                </c:pt>
                <c:pt idx="40114">
                  <c:v>2.12890625</c:v>
                </c:pt>
                <c:pt idx="40115">
                  <c:v>61.12890625</c:v>
                </c:pt>
                <c:pt idx="40116">
                  <c:v>88.12890625</c:v>
                </c:pt>
                <c:pt idx="40117">
                  <c:v>111.1875</c:v>
                </c:pt>
                <c:pt idx="40118">
                  <c:v>108.1875</c:v>
                </c:pt>
                <c:pt idx="40119">
                  <c:v>97.1875</c:v>
                </c:pt>
                <c:pt idx="40120">
                  <c:v>-5.8125</c:v>
                </c:pt>
                <c:pt idx="40121">
                  <c:v>70.1875</c:v>
                </c:pt>
                <c:pt idx="40122">
                  <c:v>15.24609375</c:v>
                </c:pt>
                <c:pt idx="40123">
                  <c:v>25.24609375</c:v>
                </c:pt>
                <c:pt idx="40124">
                  <c:v>-25.75390625</c:v>
                </c:pt>
                <c:pt idx="40125">
                  <c:v>112.2460938</c:v>
                </c:pt>
                <c:pt idx="40126">
                  <c:v>88.94140625</c:v>
                </c:pt>
                <c:pt idx="40127">
                  <c:v>51.94140625</c:v>
                </c:pt>
                <c:pt idx="40128">
                  <c:v>-7.05859375</c:v>
                </c:pt>
                <c:pt idx="40129">
                  <c:v>9.94140625</c:v>
                </c:pt>
                <c:pt idx="40130">
                  <c:v>93.94140625</c:v>
                </c:pt>
                <c:pt idx="40131">
                  <c:v>51.234375</c:v>
                </c:pt>
                <c:pt idx="40132">
                  <c:v>166.234375</c:v>
                </c:pt>
                <c:pt idx="40133">
                  <c:v>85.16796875</c:v>
                </c:pt>
                <c:pt idx="40134">
                  <c:v>46.16796875</c:v>
                </c:pt>
                <c:pt idx="40135">
                  <c:v>67.16796875</c:v>
                </c:pt>
                <c:pt idx="40136">
                  <c:v>-4.83203125</c:v>
                </c:pt>
                <c:pt idx="40137">
                  <c:v>106.1679688</c:v>
                </c:pt>
                <c:pt idx="40138">
                  <c:v>36.12890625</c:v>
                </c:pt>
                <c:pt idx="40139">
                  <c:v>43.12890625</c:v>
                </c:pt>
                <c:pt idx="40140">
                  <c:v>55.12890625</c:v>
                </c:pt>
                <c:pt idx="40141">
                  <c:v>16.12890625</c:v>
                </c:pt>
                <c:pt idx="40142">
                  <c:v>62.12890625</c:v>
                </c:pt>
                <c:pt idx="40143">
                  <c:v>64.12890625</c:v>
                </c:pt>
                <c:pt idx="40144">
                  <c:v>76.12890625</c:v>
                </c:pt>
                <c:pt idx="40145">
                  <c:v>75.12890625</c:v>
                </c:pt>
                <c:pt idx="40146">
                  <c:v>-74.66015625</c:v>
                </c:pt>
                <c:pt idx="40147">
                  <c:v>-9.66015625</c:v>
                </c:pt>
                <c:pt idx="40148">
                  <c:v>31.33984375</c:v>
                </c:pt>
                <c:pt idx="40149">
                  <c:v>-1.66015625</c:v>
                </c:pt>
                <c:pt idx="40150">
                  <c:v>66.33984375</c:v>
                </c:pt>
                <c:pt idx="40151">
                  <c:v>27.33984375</c:v>
                </c:pt>
                <c:pt idx="40152">
                  <c:v>43.33984375</c:v>
                </c:pt>
                <c:pt idx="40153">
                  <c:v>106.3398438</c:v>
                </c:pt>
                <c:pt idx="40154">
                  <c:v>161.33984380000001</c:v>
                </c:pt>
                <c:pt idx="40155">
                  <c:v>112.3398438</c:v>
                </c:pt>
                <c:pt idx="40156">
                  <c:v>-9.66015625</c:v>
                </c:pt>
                <c:pt idx="40157">
                  <c:v>7.12890625</c:v>
                </c:pt>
                <c:pt idx="40158">
                  <c:v>-26.87109375</c:v>
                </c:pt>
                <c:pt idx="40159">
                  <c:v>131.12890619999999</c:v>
                </c:pt>
                <c:pt idx="40160">
                  <c:v>42.12890625</c:v>
                </c:pt>
                <c:pt idx="40161">
                  <c:v>100.1289062</c:v>
                </c:pt>
                <c:pt idx="40162">
                  <c:v>75.12890625</c:v>
                </c:pt>
                <c:pt idx="40163">
                  <c:v>43.12890625</c:v>
                </c:pt>
                <c:pt idx="40164">
                  <c:v>32.12890625</c:v>
                </c:pt>
                <c:pt idx="40165">
                  <c:v>-13.8125</c:v>
                </c:pt>
                <c:pt idx="40166">
                  <c:v>130.1875</c:v>
                </c:pt>
                <c:pt idx="40167">
                  <c:v>-55.8125</c:v>
                </c:pt>
                <c:pt idx="40168">
                  <c:v>106.1875</c:v>
                </c:pt>
                <c:pt idx="40169">
                  <c:v>125.1875</c:v>
                </c:pt>
                <c:pt idx="40170">
                  <c:v>-11.75390625</c:v>
                </c:pt>
                <c:pt idx="40171">
                  <c:v>-45.75390625</c:v>
                </c:pt>
                <c:pt idx="40172">
                  <c:v>32.94140625</c:v>
                </c:pt>
                <c:pt idx="40173">
                  <c:v>157.94140619999999</c:v>
                </c:pt>
                <c:pt idx="40174">
                  <c:v>73.234375</c:v>
                </c:pt>
                <c:pt idx="40175">
                  <c:v>45.234375</c:v>
                </c:pt>
                <c:pt idx="40176">
                  <c:v>171.234375</c:v>
                </c:pt>
                <c:pt idx="40177">
                  <c:v>157.234375</c:v>
                </c:pt>
                <c:pt idx="40178">
                  <c:v>113.234375</c:v>
                </c:pt>
                <c:pt idx="40179">
                  <c:v>116.234375</c:v>
                </c:pt>
                <c:pt idx="40180">
                  <c:v>53.234375</c:v>
                </c:pt>
                <c:pt idx="40181">
                  <c:v>40.234375</c:v>
                </c:pt>
                <c:pt idx="40182">
                  <c:v>77.16796875</c:v>
                </c:pt>
                <c:pt idx="40183">
                  <c:v>43.16796875</c:v>
                </c:pt>
                <c:pt idx="40184">
                  <c:v>-59.83203125</c:v>
                </c:pt>
                <c:pt idx="40185">
                  <c:v>180.16796880000001</c:v>
                </c:pt>
                <c:pt idx="40186">
                  <c:v>47.16796875</c:v>
                </c:pt>
                <c:pt idx="40187">
                  <c:v>105.1679688</c:v>
                </c:pt>
                <c:pt idx="40188">
                  <c:v>65.16796875</c:v>
                </c:pt>
                <c:pt idx="40189">
                  <c:v>175.16796880000001</c:v>
                </c:pt>
                <c:pt idx="40190">
                  <c:v>33.16796875</c:v>
                </c:pt>
                <c:pt idx="40191">
                  <c:v>152.12890619999999</c:v>
                </c:pt>
                <c:pt idx="40192">
                  <c:v>72.12890625</c:v>
                </c:pt>
                <c:pt idx="40193">
                  <c:v>71.12890625</c:v>
                </c:pt>
                <c:pt idx="40194">
                  <c:v>22.12890625</c:v>
                </c:pt>
                <c:pt idx="40195">
                  <c:v>92.12890625</c:v>
                </c:pt>
                <c:pt idx="40196">
                  <c:v>46.12890625</c:v>
                </c:pt>
                <c:pt idx="40197">
                  <c:v>1.12890625</c:v>
                </c:pt>
                <c:pt idx="40198">
                  <c:v>13.12890625</c:v>
                </c:pt>
                <c:pt idx="40199">
                  <c:v>24.12890625</c:v>
                </c:pt>
                <c:pt idx="40200">
                  <c:v>21.12890625</c:v>
                </c:pt>
                <c:pt idx="40201">
                  <c:v>56.1875</c:v>
                </c:pt>
                <c:pt idx="40202">
                  <c:v>169.1875</c:v>
                </c:pt>
                <c:pt idx="40203">
                  <c:v>75.1875</c:v>
                </c:pt>
                <c:pt idx="40204">
                  <c:v>88.1875</c:v>
                </c:pt>
                <c:pt idx="40205">
                  <c:v>87.1875</c:v>
                </c:pt>
                <c:pt idx="40206">
                  <c:v>132.1875</c:v>
                </c:pt>
                <c:pt idx="40207">
                  <c:v>255.1875</c:v>
                </c:pt>
                <c:pt idx="40208">
                  <c:v>111.1875</c:v>
                </c:pt>
                <c:pt idx="40209">
                  <c:v>107.2460938</c:v>
                </c:pt>
                <c:pt idx="40210">
                  <c:v>-6.75390625</c:v>
                </c:pt>
                <c:pt idx="40211">
                  <c:v>135.24609380000001</c:v>
                </c:pt>
                <c:pt idx="40212">
                  <c:v>156.24609380000001</c:v>
                </c:pt>
                <c:pt idx="40213">
                  <c:v>10.94140625</c:v>
                </c:pt>
                <c:pt idx="40214">
                  <c:v>-4.05859375</c:v>
                </c:pt>
                <c:pt idx="40215">
                  <c:v>123.9414062</c:v>
                </c:pt>
                <c:pt idx="40216">
                  <c:v>59.234375</c:v>
                </c:pt>
                <c:pt idx="40217">
                  <c:v>22.234375</c:v>
                </c:pt>
                <c:pt idx="40218">
                  <c:v>34.234375</c:v>
                </c:pt>
                <c:pt idx="40219">
                  <c:v>38.234375</c:v>
                </c:pt>
                <c:pt idx="40220">
                  <c:v>122.234375</c:v>
                </c:pt>
                <c:pt idx="40221">
                  <c:v>24.16796875</c:v>
                </c:pt>
                <c:pt idx="40222">
                  <c:v>67.16796875</c:v>
                </c:pt>
                <c:pt idx="40223">
                  <c:v>82.12890625</c:v>
                </c:pt>
                <c:pt idx="40224">
                  <c:v>115.1289062</c:v>
                </c:pt>
                <c:pt idx="40225">
                  <c:v>135.12890619999999</c:v>
                </c:pt>
                <c:pt idx="40226">
                  <c:v>89.12890625</c:v>
                </c:pt>
                <c:pt idx="40227">
                  <c:v>82.12890625</c:v>
                </c:pt>
                <c:pt idx="40228">
                  <c:v>135.33984380000001</c:v>
                </c:pt>
                <c:pt idx="40229">
                  <c:v>-6.66015625</c:v>
                </c:pt>
                <c:pt idx="40230">
                  <c:v>-18.66015625</c:v>
                </c:pt>
                <c:pt idx="40231">
                  <c:v>99.12890625</c:v>
                </c:pt>
                <c:pt idx="40232">
                  <c:v>67.12890625</c:v>
                </c:pt>
                <c:pt idx="40233">
                  <c:v>199.12890619999999</c:v>
                </c:pt>
                <c:pt idx="40234">
                  <c:v>-129.87109380000001</c:v>
                </c:pt>
                <c:pt idx="40235">
                  <c:v>42.1875</c:v>
                </c:pt>
                <c:pt idx="40236">
                  <c:v>-8.8125</c:v>
                </c:pt>
                <c:pt idx="40237">
                  <c:v>147.1875</c:v>
                </c:pt>
                <c:pt idx="40238">
                  <c:v>53.1875</c:v>
                </c:pt>
                <c:pt idx="40239">
                  <c:v>112.1875</c:v>
                </c:pt>
                <c:pt idx="40240">
                  <c:v>43.1875</c:v>
                </c:pt>
                <c:pt idx="40241">
                  <c:v>86.24609375</c:v>
                </c:pt>
                <c:pt idx="40242">
                  <c:v>41.24609375</c:v>
                </c:pt>
                <c:pt idx="40243">
                  <c:v>124.2460938</c:v>
                </c:pt>
                <c:pt idx="40244">
                  <c:v>65.94140625</c:v>
                </c:pt>
                <c:pt idx="40245">
                  <c:v>12.94140625</c:v>
                </c:pt>
                <c:pt idx="40246">
                  <c:v>-19.05859375</c:v>
                </c:pt>
                <c:pt idx="40247">
                  <c:v>51.94140625</c:v>
                </c:pt>
                <c:pt idx="40248">
                  <c:v>11.94140625</c:v>
                </c:pt>
                <c:pt idx="40249">
                  <c:v>77.94140625</c:v>
                </c:pt>
                <c:pt idx="40250">
                  <c:v>94.94140625</c:v>
                </c:pt>
                <c:pt idx="40251">
                  <c:v>79.94140625</c:v>
                </c:pt>
                <c:pt idx="40252">
                  <c:v>63.94140625</c:v>
                </c:pt>
                <c:pt idx="40253">
                  <c:v>124.9414062</c:v>
                </c:pt>
                <c:pt idx="40254">
                  <c:v>121.9414062</c:v>
                </c:pt>
                <c:pt idx="40255">
                  <c:v>179.94140619999999</c:v>
                </c:pt>
                <c:pt idx="40256">
                  <c:v>61.234375</c:v>
                </c:pt>
                <c:pt idx="40257">
                  <c:v>-109.765625</c:v>
                </c:pt>
                <c:pt idx="40258">
                  <c:v>-0.765625</c:v>
                </c:pt>
                <c:pt idx="40259">
                  <c:v>-30.765625</c:v>
                </c:pt>
                <c:pt idx="40260">
                  <c:v>16.16796875</c:v>
                </c:pt>
                <c:pt idx="40261">
                  <c:v>15.16796875</c:v>
                </c:pt>
                <c:pt idx="40262">
                  <c:v>24.16796875</c:v>
                </c:pt>
                <c:pt idx="40263">
                  <c:v>78.12890625</c:v>
                </c:pt>
                <c:pt idx="40264">
                  <c:v>39.12890625</c:v>
                </c:pt>
                <c:pt idx="40265">
                  <c:v>99.12890625</c:v>
                </c:pt>
                <c:pt idx="40266">
                  <c:v>92.33984375</c:v>
                </c:pt>
                <c:pt idx="40267">
                  <c:v>168.33984380000001</c:v>
                </c:pt>
                <c:pt idx="40268">
                  <c:v>50.33984375</c:v>
                </c:pt>
                <c:pt idx="40269">
                  <c:v>97.33984375</c:v>
                </c:pt>
                <c:pt idx="40270">
                  <c:v>62.33984375</c:v>
                </c:pt>
                <c:pt idx="40271">
                  <c:v>94.12890625</c:v>
                </c:pt>
                <c:pt idx="40272">
                  <c:v>5.12890625</c:v>
                </c:pt>
                <c:pt idx="40273">
                  <c:v>138.12890619999999</c:v>
                </c:pt>
                <c:pt idx="40274">
                  <c:v>115.1875</c:v>
                </c:pt>
                <c:pt idx="40275">
                  <c:v>72.1875</c:v>
                </c:pt>
                <c:pt idx="40276">
                  <c:v>54.1875</c:v>
                </c:pt>
                <c:pt idx="40277">
                  <c:v>236.1875</c:v>
                </c:pt>
                <c:pt idx="40278">
                  <c:v>169.1875</c:v>
                </c:pt>
                <c:pt idx="40279">
                  <c:v>122.1875</c:v>
                </c:pt>
                <c:pt idx="40280">
                  <c:v>73.24609375</c:v>
                </c:pt>
                <c:pt idx="40281">
                  <c:v>-17.75390625</c:v>
                </c:pt>
                <c:pt idx="40282">
                  <c:v>110.2460938</c:v>
                </c:pt>
                <c:pt idx="40283">
                  <c:v>-22.05859375</c:v>
                </c:pt>
                <c:pt idx="40284">
                  <c:v>64.94140625</c:v>
                </c:pt>
                <c:pt idx="40285">
                  <c:v>124.9414062</c:v>
                </c:pt>
                <c:pt idx="40286">
                  <c:v>65.94140625</c:v>
                </c:pt>
                <c:pt idx="40287">
                  <c:v>34.94140625</c:v>
                </c:pt>
                <c:pt idx="40288">
                  <c:v>69.234375</c:v>
                </c:pt>
                <c:pt idx="40289">
                  <c:v>20.16796875</c:v>
                </c:pt>
                <c:pt idx="40290">
                  <c:v>10.16796875</c:v>
                </c:pt>
                <c:pt idx="40291">
                  <c:v>114.1679688</c:v>
                </c:pt>
                <c:pt idx="40292">
                  <c:v>125.1679688</c:v>
                </c:pt>
                <c:pt idx="40293">
                  <c:v>85.16796875</c:v>
                </c:pt>
                <c:pt idx="40294">
                  <c:v>-17.87109375</c:v>
                </c:pt>
                <c:pt idx="40295">
                  <c:v>-6.87109375</c:v>
                </c:pt>
                <c:pt idx="40296">
                  <c:v>67.12890625</c:v>
                </c:pt>
                <c:pt idx="40297">
                  <c:v>-4.66015625</c:v>
                </c:pt>
                <c:pt idx="40298">
                  <c:v>111.3398438</c:v>
                </c:pt>
                <c:pt idx="40299">
                  <c:v>126.3398438</c:v>
                </c:pt>
                <c:pt idx="40300">
                  <c:v>143.12890619999999</c:v>
                </c:pt>
                <c:pt idx="40301">
                  <c:v>124.1289062</c:v>
                </c:pt>
                <c:pt idx="40302">
                  <c:v>19.1875</c:v>
                </c:pt>
                <c:pt idx="40303">
                  <c:v>167.1875</c:v>
                </c:pt>
                <c:pt idx="40304">
                  <c:v>16.1875</c:v>
                </c:pt>
                <c:pt idx="40305">
                  <c:v>67.1875</c:v>
                </c:pt>
                <c:pt idx="40306">
                  <c:v>89.24609375</c:v>
                </c:pt>
                <c:pt idx="40307">
                  <c:v>30.24609375</c:v>
                </c:pt>
                <c:pt idx="40308">
                  <c:v>54.24609375</c:v>
                </c:pt>
                <c:pt idx="40309">
                  <c:v>124.2460938</c:v>
                </c:pt>
                <c:pt idx="40310">
                  <c:v>75.24609375</c:v>
                </c:pt>
                <c:pt idx="40311">
                  <c:v>108.9414062</c:v>
                </c:pt>
                <c:pt idx="40312">
                  <c:v>89.94140625</c:v>
                </c:pt>
                <c:pt idx="40313">
                  <c:v>-24.05859375</c:v>
                </c:pt>
                <c:pt idx="40314">
                  <c:v>66.94140625</c:v>
                </c:pt>
                <c:pt idx="40315">
                  <c:v>163.94140619999999</c:v>
                </c:pt>
                <c:pt idx="40316">
                  <c:v>151.94140619999999</c:v>
                </c:pt>
                <c:pt idx="40317">
                  <c:v>27.234375</c:v>
                </c:pt>
                <c:pt idx="40318">
                  <c:v>97.234375</c:v>
                </c:pt>
                <c:pt idx="40319">
                  <c:v>13.16796875</c:v>
                </c:pt>
                <c:pt idx="40320">
                  <c:v>28.16796875</c:v>
                </c:pt>
                <c:pt idx="40321">
                  <c:v>207.16796880000001</c:v>
                </c:pt>
                <c:pt idx="40322">
                  <c:v>153.16796880000001</c:v>
                </c:pt>
                <c:pt idx="40323">
                  <c:v>62.16796875</c:v>
                </c:pt>
                <c:pt idx="40324">
                  <c:v>-55.83203125</c:v>
                </c:pt>
                <c:pt idx="40325">
                  <c:v>-76.83203125</c:v>
                </c:pt>
                <c:pt idx="40326">
                  <c:v>13.16796875</c:v>
                </c:pt>
                <c:pt idx="40327">
                  <c:v>-21.87109375</c:v>
                </c:pt>
                <c:pt idx="40328">
                  <c:v>6.12890625</c:v>
                </c:pt>
                <c:pt idx="40329">
                  <c:v>6.12890625</c:v>
                </c:pt>
                <c:pt idx="40330">
                  <c:v>148.12890619999999</c:v>
                </c:pt>
                <c:pt idx="40331">
                  <c:v>69.12890625</c:v>
                </c:pt>
                <c:pt idx="40332">
                  <c:v>143.12890619999999</c:v>
                </c:pt>
                <c:pt idx="40333">
                  <c:v>110.1289062</c:v>
                </c:pt>
                <c:pt idx="40334">
                  <c:v>7.33984375</c:v>
                </c:pt>
                <c:pt idx="40335">
                  <c:v>53.33984375</c:v>
                </c:pt>
                <c:pt idx="40336">
                  <c:v>138.33984380000001</c:v>
                </c:pt>
                <c:pt idx="40337">
                  <c:v>-0.66015625</c:v>
                </c:pt>
                <c:pt idx="40338">
                  <c:v>20.33984375</c:v>
                </c:pt>
                <c:pt idx="40339">
                  <c:v>40.33984375</c:v>
                </c:pt>
                <c:pt idx="40340">
                  <c:v>74.33984375</c:v>
                </c:pt>
                <c:pt idx="40341">
                  <c:v>82.33984375</c:v>
                </c:pt>
                <c:pt idx="40342">
                  <c:v>39.33984375</c:v>
                </c:pt>
                <c:pt idx="40343">
                  <c:v>65.33984375</c:v>
                </c:pt>
                <c:pt idx="40344">
                  <c:v>99.33984375</c:v>
                </c:pt>
                <c:pt idx="40345">
                  <c:v>97.12890625</c:v>
                </c:pt>
                <c:pt idx="40346">
                  <c:v>23.12890625</c:v>
                </c:pt>
                <c:pt idx="40347">
                  <c:v>119.1289062</c:v>
                </c:pt>
                <c:pt idx="40348">
                  <c:v>-13.87109375</c:v>
                </c:pt>
                <c:pt idx="40349">
                  <c:v>101.1289062</c:v>
                </c:pt>
                <c:pt idx="40350">
                  <c:v>172.12890619999999</c:v>
                </c:pt>
                <c:pt idx="40351">
                  <c:v>84.12890625</c:v>
                </c:pt>
                <c:pt idx="40352">
                  <c:v>28.1875</c:v>
                </c:pt>
                <c:pt idx="40353">
                  <c:v>25.1875</c:v>
                </c:pt>
                <c:pt idx="40354">
                  <c:v>27.1875</c:v>
                </c:pt>
                <c:pt idx="40355">
                  <c:v>6.1875</c:v>
                </c:pt>
                <c:pt idx="40356">
                  <c:v>-31.75390625</c:v>
                </c:pt>
                <c:pt idx="40357">
                  <c:v>88.24609375</c:v>
                </c:pt>
                <c:pt idx="40358">
                  <c:v>178.24609380000001</c:v>
                </c:pt>
                <c:pt idx="40359">
                  <c:v>105.2460938</c:v>
                </c:pt>
                <c:pt idx="40360">
                  <c:v>84.24609375</c:v>
                </c:pt>
                <c:pt idx="40361">
                  <c:v>191.24609380000001</c:v>
                </c:pt>
                <c:pt idx="40362">
                  <c:v>94.94140625</c:v>
                </c:pt>
                <c:pt idx="40363">
                  <c:v>-9.05859375</c:v>
                </c:pt>
                <c:pt idx="40364">
                  <c:v>60.94140625</c:v>
                </c:pt>
                <c:pt idx="40365">
                  <c:v>52.94140625</c:v>
                </c:pt>
                <c:pt idx="40366">
                  <c:v>67.94140625</c:v>
                </c:pt>
                <c:pt idx="40367">
                  <c:v>57.94140625</c:v>
                </c:pt>
                <c:pt idx="40368">
                  <c:v>17.94140625</c:v>
                </c:pt>
                <c:pt idx="40369">
                  <c:v>54.234375</c:v>
                </c:pt>
                <c:pt idx="40370">
                  <c:v>43.234375</c:v>
                </c:pt>
                <c:pt idx="40371">
                  <c:v>49.234375</c:v>
                </c:pt>
                <c:pt idx="40372">
                  <c:v>134.234375</c:v>
                </c:pt>
                <c:pt idx="40373">
                  <c:v>88.234375</c:v>
                </c:pt>
                <c:pt idx="40374">
                  <c:v>88.234375</c:v>
                </c:pt>
                <c:pt idx="40375">
                  <c:v>85.234375</c:v>
                </c:pt>
                <c:pt idx="40376">
                  <c:v>136.16796880000001</c:v>
                </c:pt>
                <c:pt idx="40377">
                  <c:v>54.16796875</c:v>
                </c:pt>
                <c:pt idx="40378">
                  <c:v>102.1679688</c:v>
                </c:pt>
                <c:pt idx="40379">
                  <c:v>124.1679688</c:v>
                </c:pt>
                <c:pt idx="40380">
                  <c:v>33.16796875</c:v>
                </c:pt>
                <c:pt idx="40381">
                  <c:v>103.1679688</c:v>
                </c:pt>
                <c:pt idx="40382">
                  <c:v>24.16796875</c:v>
                </c:pt>
                <c:pt idx="40383">
                  <c:v>105.1679688</c:v>
                </c:pt>
                <c:pt idx="40384">
                  <c:v>153.16796880000001</c:v>
                </c:pt>
                <c:pt idx="40385">
                  <c:v>126.1679688</c:v>
                </c:pt>
                <c:pt idx="40386">
                  <c:v>36.12890625</c:v>
                </c:pt>
                <c:pt idx="40387">
                  <c:v>23.12890625</c:v>
                </c:pt>
                <c:pt idx="40388">
                  <c:v>19.12890625</c:v>
                </c:pt>
                <c:pt idx="40389">
                  <c:v>164.12890619999999</c:v>
                </c:pt>
                <c:pt idx="40390">
                  <c:v>-15.66015625</c:v>
                </c:pt>
                <c:pt idx="40391">
                  <c:v>114.3398438</c:v>
                </c:pt>
                <c:pt idx="40392">
                  <c:v>141.33984380000001</c:v>
                </c:pt>
                <c:pt idx="40393">
                  <c:v>98.33984375</c:v>
                </c:pt>
                <c:pt idx="40394">
                  <c:v>103.1289062</c:v>
                </c:pt>
                <c:pt idx="40395">
                  <c:v>69.12890625</c:v>
                </c:pt>
                <c:pt idx="40396">
                  <c:v>25.12890625</c:v>
                </c:pt>
                <c:pt idx="40397">
                  <c:v>142.12890619999999</c:v>
                </c:pt>
                <c:pt idx="40398">
                  <c:v>79.12890625</c:v>
                </c:pt>
                <c:pt idx="40399">
                  <c:v>37.1875</c:v>
                </c:pt>
                <c:pt idx="40400">
                  <c:v>68.1875</c:v>
                </c:pt>
                <c:pt idx="40401">
                  <c:v>102.1875</c:v>
                </c:pt>
                <c:pt idx="40402">
                  <c:v>65.1875</c:v>
                </c:pt>
                <c:pt idx="40403">
                  <c:v>57.24609375</c:v>
                </c:pt>
                <c:pt idx="40404">
                  <c:v>-37.75390625</c:v>
                </c:pt>
                <c:pt idx="40405">
                  <c:v>127.2460938</c:v>
                </c:pt>
                <c:pt idx="40406">
                  <c:v>100.2460938</c:v>
                </c:pt>
                <c:pt idx="40407">
                  <c:v>80.24609375</c:v>
                </c:pt>
                <c:pt idx="40408">
                  <c:v>58.94140625</c:v>
                </c:pt>
                <c:pt idx="40409">
                  <c:v>125.9414062</c:v>
                </c:pt>
                <c:pt idx="40410">
                  <c:v>48.94140625</c:v>
                </c:pt>
                <c:pt idx="40411">
                  <c:v>125.9414062</c:v>
                </c:pt>
                <c:pt idx="40412">
                  <c:v>35.234375</c:v>
                </c:pt>
                <c:pt idx="40413">
                  <c:v>218.234375</c:v>
                </c:pt>
                <c:pt idx="40414">
                  <c:v>32.16796875</c:v>
                </c:pt>
                <c:pt idx="40415">
                  <c:v>167.16796880000001</c:v>
                </c:pt>
                <c:pt idx="40416">
                  <c:v>11.16796875</c:v>
                </c:pt>
                <c:pt idx="40417">
                  <c:v>3.16796875</c:v>
                </c:pt>
                <c:pt idx="40418">
                  <c:v>29.12890625</c:v>
                </c:pt>
                <c:pt idx="40419">
                  <c:v>162.12890619999999</c:v>
                </c:pt>
                <c:pt idx="40420">
                  <c:v>-9.87109375</c:v>
                </c:pt>
                <c:pt idx="40421">
                  <c:v>57.12890625</c:v>
                </c:pt>
                <c:pt idx="40422">
                  <c:v>48.12890625</c:v>
                </c:pt>
                <c:pt idx="40423">
                  <c:v>46.12890625</c:v>
                </c:pt>
                <c:pt idx="40424">
                  <c:v>44.33984375</c:v>
                </c:pt>
                <c:pt idx="40425">
                  <c:v>66.33984375</c:v>
                </c:pt>
                <c:pt idx="40426">
                  <c:v>78.33984375</c:v>
                </c:pt>
                <c:pt idx="40427">
                  <c:v>116.3398438</c:v>
                </c:pt>
                <c:pt idx="40428">
                  <c:v>84.33984375</c:v>
                </c:pt>
                <c:pt idx="40429">
                  <c:v>40.1875</c:v>
                </c:pt>
                <c:pt idx="40430">
                  <c:v>195.1875</c:v>
                </c:pt>
                <c:pt idx="40431">
                  <c:v>-50.8125</c:v>
                </c:pt>
                <c:pt idx="40432">
                  <c:v>53.1875</c:v>
                </c:pt>
                <c:pt idx="40433">
                  <c:v>84.24609375</c:v>
                </c:pt>
                <c:pt idx="40434">
                  <c:v>26.24609375</c:v>
                </c:pt>
                <c:pt idx="40435">
                  <c:v>113.2460938</c:v>
                </c:pt>
                <c:pt idx="40436">
                  <c:v>45.24609375</c:v>
                </c:pt>
                <c:pt idx="40437">
                  <c:v>120.9414062</c:v>
                </c:pt>
                <c:pt idx="40438">
                  <c:v>0.94140625</c:v>
                </c:pt>
                <c:pt idx="40439">
                  <c:v>4.94140625</c:v>
                </c:pt>
                <c:pt idx="40440">
                  <c:v>90.94140625</c:v>
                </c:pt>
                <c:pt idx="40441">
                  <c:v>67.94140625</c:v>
                </c:pt>
                <c:pt idx="40442">
                  <c:v>228.94140619999999</c:v>
                </c:pt>
                <c:pt idx="40443">
                  <c:v>73.94140625</c:v>
                </c:pt>
                <c:pt idx="40444">
                  <c:v>133.234375</c:v>
                </c:pt>
                <c:pt idx="40445">
                  <c:v>123.234375</c:v>
                </c:pt>
                <c:pt idx="40446">
                  <c:v>65.16796875</c:v>
                </c:pt>
                <c:pt idx="40447">
                  <c:v>157.16796880000001</c:v>
                </c:pt>
                <c:pt idx="40448">
                  <c:v>179.16796880000001</c:v>
                </c:pt>
                <c:pt idx="40449">
                  <c:v>169.16796880000001</c:v>
                </c:pt>
                <c:pt idx="40450">
                  <c:v>118.1289062</c:v>
                </c:pt>
                <c:pt idx="40451">
                  <c:v>2.12890625</c:v>
                </c:pt>
                <c:pt idx="40452">
                  <c:v>51.33984375</c:v>
                </c:pt>
                <c:pt idx="40453">
                  <c:v>136.33984380000001</c:v>
                </c:pt>
                <c:pt idx="40454">
                  <c:v>94.33984375</c:v>
                </c:pt>
                <c:pt idx="40455">
                  <c:v>140.12890619999999</c:v>
                </c:pt>
                <c:pt idx="40456">
                  <c:v>79.12890625</c:v>
                </c:pt>
                <c:pt idx="40457">
                  <c:v>-3.87109375</c:v>
                </c:pt>
                <c:pt idx="40458">
                  <c:v>110.1289062</c:v>
                </c:pt>
                <c:pt idx="40459">
                  <c:v>123.1289062</c:v>
                </c:pt>
                <c:pt idx="40460">
                  <c:v>38.12890625</c:v>
                </c:pt>
                <c:pt idx="40461">
                  <c:v>-35.8125</c:v>
                </c:pt>
                <c:pt idx="40462">
                  <c:v>-20.8125</c:v>
                </c:pt>
                <c:pt idx="40463">
                  <c:v>66.1875</c:v>
                </c:pt>
                <c:pt idx="40464">
                  <c:v>54.1875</c:v>
                </c:pt>
                <c:pt idx="40465">
                  <c:v>119.1875</c:v>
                </c:pt>
                <c:pt idx="40466">
                  <c:v>79.1875</c:v>
                </c:pt>
                <c:pt idx="40467">
                  <c:v>143.1875</c:v>
                </c:pt>
                <c:pt idx="40468">
                  <c:v>103.1875</c:v>
                </c:pt>
                <c:pt idx="40469">
                  <c:v>132.1875</c:v>
                </c:pt>
                <c:pt idx="40470">
                  <c:v>-19.8125</c:v>
                </c:pt>
                <c:pt idx="40471">
                  <c:v>48.24609375</c:v>
                </c:pt>
                <c:pt idx="40472">
                  <c:v>78.24609375</c:v>
                </c:pt>
                <c:pt idx="40473">
                  <c:v>125.2460938</c:v>
                </c:pt>
                <c:pt idx="40474">
                  <c:v>50.94140625</c:v>
                </c:pt>
                <c:pt idx="40475">
                  <c:v>-6.765625</c:v>
                </c:pt>
                <c:pt idx="40476">
                  <c:v>32.234375</c:v>
                </c:pt>
                <c:pt idx="40477">
                  <c:v>80.234375</c:v>
                </c:pt>
                <c:pt idx="40478">
                  <c:v>36.16796875</c:v>
                </c:pt>
                <c:pt idx="40479">
                  <c:v>53.16796875</c:v>
                </c:pt>
                <c:pt idx="40480">
                  <c:v>67.16796875</c:v>
                </c:pt>
                <c:pt idx="40481">
                  <c:v>68.16796875</c:v>
                </c:pt>
                <c:pt idx="40482">
                  <c:v>70.12890625</c:v>
                </c:pt>
                <c:pt idx="40483">
                  <c:v>30.12890625</c:v>
                </c:pt>
                <c:pt idx="40484">
                  <c:v>108.1289062</c:v>
                </c:pt>
                <c:pt idx="40485">
                  <c:v>-54.87109375</c:v>
                </c:pt>
                <c:pt idx="40486">
                  <c:v>143.12890619999999</c:v>
                </c:pt>
                <c:pt idx="40487">
                  <c:v>59.12890625</c:v>
                </c:pt>
                <c:pt idx="40488">
                  <c:v>97.12890625</c:v>
                </c:pt>
                <c:pt idx="40489">
                  <c:v>251.33984380000001</c:v>
                </c:pt>
                <c:pt idx="40490">
                  <c:v>116.1289062</c:v>
                </c:pt>
                <c:pt idx="40491">
                  <c:v>-14.87109375</c:v>
                </c:pt>
                <c:pt idx="40492">
                  <c:v>114.1289062</c:v>
                </c:pt>
                <c:pt idx="40493">
                  <c:v>123.1289062</c:v>
                </c:pt>
                <c:pt idx="40494">
                  <c:v>-1.8125</c:v>
                </c:pt>
                <c:pt idx="40495">
                  <c:v>129.1875</c:v>
                </c:pt>
                <c:pt idx="40496">
                  <c:v>57.24609375</c:v>
                </c:pt>
                <c:pt idx="40497">
                  <c:v>81.24609375</c:v>
                </c:pt>
                <c:pt idx="40498">
                  <c:v>151.24609380000001</c:v>
                </c:pt>
                <c:pt idx="40499">
                  <c:v>70.24609375</c:v>
                </c:pt>
                <c:pt idx="40500">
                  <c:v>32.94140625</c:v>
                </c:pt>
                <c:pt idx="40501">
                  <c:v>75.94140625</c:v>
                </c:pt>
                <c:pt idx="40502">
                  <c:v>-40.05859375</c:v>
                </c:pt>
                <c:pt idx="40503">
                  <c:v>82.94140625</c:v>
                </c:pt>
                <c:pt idx="40504">
                  <c:v>96.94140625</c:v>
                </c:pt>
                <c:pt idx="40505">
                  <c:v>91.16796875</c:v>
                </c:pt>
                <c:pt idx="40506">
                  <c:v>133.16796880000001</c:v>
                </c:pt>
                <c:pt idx="40507">
                  <c:v>67.16796875</c:v>
                </c:pt>
                <c:pt idx="40508">
                  <c:v>90.16796875</c:v>
                </c:pt>
                <c:pt idx="40509">
                  <c:v>13.12890625</c:v>
                </c:pt>
                <c:pt idx="40510">
                  <c:v>64.12890625</c:v>
                </c:pt>
                <c:pt idx="40511">
                  <c:v>-34.87109375</c:v>
                </c:pt>
                <c:pt idx="40512">
                  <c:v>135.12890619999999</c:v>
                </c:pt>
                <c:pt idx="40513">
                  <c:v>65.12890625</c:v>
                </c:pt>
                <c:pt idx="40514">
                  <c:v>133.12890619999999</c:v>
                </c:pt>
                <c:pt idx="40515">
                  <c:v>73.12890625</c:v>
                </c:pt>
                <c:pt idx="40516">
                  <c:v>28.12890625</c:v>
                </c:pt>
                <c:pt idx="40517">
                  <c:v>9.33984375</c:v>
                </c:pt>
                <c:pt idx="40518">
                  <c:v>33.33984375</c:v>
                </c:pt>
                <c:pt idx="40519">
                  <c:v>84.33984375</c:v>
                </c:pt>
                <c:pt idx="40520">
                  <c:v>106.3398438</c:v>
                </c:pt>
                <c:pt idx="40521">
                  <c:v>55.12890625</c:v>
                </c:pt>
                <c:pt idx="40522">
                  <c:v>31.12890625</c:v>
                </c:pt>
                <c:pt idx="40523">
                  <c:v>138.12890619999999</c:v>
                </c:pt>
                <c:pt idx="40524">
                  <c:v>30.12890625</c:v>
                </c:pt>
                <c:pt idx="40525">
                  <c:v>137.12890619999999</c:v>
                </c:pt>
                <c:pt idx="40526">
                  <c:v>82.12890625</c:v>
                </c:pt>
                <c:pt idx="40527">
                  <c:v>-3.8125</c:v>
                </c:pt>
                <c:pt idx="40528">
                  <c:v>44.1875</c:v>
                </c:pt>
                <c:pt idx="40529">
                  <c:v>105.2460938</c:v>
                </c:pt>
                <c:pt idx="40530">
                  <c:v>64.24609375</c:v>
                </c:pt>
                <c:pt idx="40531">
                  <c:v>83.24609375</c:v>
                </c:pt>
                <c:pt idx="40532">
                  <c:v>161.24609380000001</c:v>
                </c:pt>
                <c:pt idx="40533">
                  <c:v>148.24609380000001</c:v>
                </c:pt>
                <c:pt idx="40534">
                  <c:v>111.2460938</c:v>
                </c:pt>
                <c:pt idx="40535">
                  <c:v>209.94140619999999</c:v>
                </c:pt>
                <c:pt idx="40536">
                  <c:v>-19.765625</c:v>
                </c:pt>
                <c:pt idx="40537">
                  <c:v>45.234375</c:v>
                </c:pt>
                <c:pt idx="40538">
                  <c:v>58.234375</c:v>
                </c:pt>
                <c:pt idx="40539">
                  <c:v>-95.765625</c:v>
                </c:pt>
                <c:pt idx="40540">
                  <c:v>38.16796875</c:v>
                </c:pt>
                <c:pt idx="40541">
                  <c:v>108.1679688</c:v>
                </c:pt>
                <c:pt idx="40542">
                  <c:v>100.1679688</c:v>
                </c:pt>
                <c:pt idx="40543">
                  <c:v>89.12890625</c:v>
                </c:pt>
                <c:pt idx="40544">
                  <c:v>44.12890625</c:v>
                </c:pt>
                <c:pt idx="40545">
                  <c:v>212.12890619999999</c:v>
                </c:pt>
                <c:pt idx="40546">
                  <c:v>115.1289062</c:v>
                </c:pt>
                <c:pt idx="40547">
                  <c:v>177.12890619999999</c:v>
                </c:pt>
                <c:pt idx="40548">
                  <c:v>34.33984375</c:v>
                </c:pt>
                <c:pt idx="40549">
                  <c:v>22.33984375</c:v>
                </c:pt>
                <c:pt idx="40550">
                  <c:v>107.3398438</c:v>
                </c:pt>
                <c:pt idx="40551">
                  <c:v>132.33984380000001</c:v>
                </c:pt>
                <c:pt idx="40552">
                  <c:v>49.33984375</c:v>
                </c:pt>
                <c:pt idx="40553">
                  <c:v>108.1289062</c:v>
                </c:pt>
                <c:pt idx="40554">
                  <c:v>35.12890625</c:v>
                </c:pt>
                <c:pt idx="40555">
                  <c:v>82.12890625</c:v>
                </c:pt>
                <c:pt idx="40556">
                  <c:v>-17.87109375</c:v>
                </c:pt>
                <c:pt idx="40557">
                  <c:v>36.1875</c:v>
                </c:pt>
                <c:pt idx="40558">
                  <c:v>-24.8125</c:v>
                </c:pt>
                <c:pt idx="40559">
                  <c:v>180.1875</c:v>
                </c:pt>
                <c:pt idx="40560">
                  <c:v>116.1875</c:v>
                </c:pt>
                <c:pt idx="40561">
                  <c:v>82.24609375</c:v>
                </c:pt>
                <c:pt idx="40562">
                  <c:v>15.24609375</c:v>
                </c:pt>
                <c:pt idx="40563">
                  <c:v>-23.75390625</c:v>
                </c:pt>
                <c:pt idx="40564">
                  <c:v>56.24609375</c:v>
                </c:pt>
                <c:pt idx="40565">
                  <c:v>125.2460938</c:v>
                </c:pt>
                <c:pt idx="40566">
                  <c:v>69.94140625</c:v>
                </c:pt>
                <c:pt idx="40567">
                  <c:v>93.94140625</c:v>
                </c:pt>
                <c:pt idx="40568">
                  <c:v>88.94140625</c:v>
                </c:pt>
                <c:pt idx="40569">
                  <c:v>144.94140619999999</c:v>
                </c:pt>
                <c:pt idx="40570">
                  <c:v>76.94140625</c:v>
                </c:pt>
                <c:pt idx="40571">
                  <c:v>75.94140625</c:v>
                </c:pt>
                <c:pt idx="40572">
                  <c:v>-84.05859375</c:v>
                </c:pt>
                <c:pt idx="40573">
                  <c:v>99.234375</c:v>
                </c:pt>
                <c:pt idx="40574">
                  <c:v>51.234375</c:v>
                </c:pt>
                <c:pt idx="40575">
                  <c:v>80.234375</c:v>
                </c:pt>
                <c:pt idx="40576">
                  <c:v>145.234375</c:v>
                </c:pt>
                <c:pt idx="40577">
                  <c:v>127.234375</c:v>
                </c:pt>
                <c:pt idx="40578">
                  <c:v>162.234375</c:v>
                </c:pt>
                <c:pt idx="40579">
                  <c:v>56.234375</c:v>
                </c:pt>
                <c:pt idx="40580">
                  <c:v>61.16796875</c:v>
                </c:pt>
                <c:pt idx="40581">
                  <c:v>65.16796875</c:v>
                </c:pt>
                <c:pt idx="40582">
                  <c:v>117.1679688</c:v>
                </c:pt>
                <c:pt idx="40583">
                  <c:v>32.16796875</c:v>
                </c:pt>
                <c:pt idx="40584">
                  <c:v>59.16796875</c:v>
                </c:pt>
                <c:pt idx="40585">
                  <c:v>78.16796875</c:v>
                </c:pt>
                <c:pt idx="40586">
                  <c:v>133.16796880000001</c:v>
                </c:pt>
                <c:pt idx="40587">
                  <c:v>113.1679688</c:v>
                </c:pt>
                <c:pt idx="40588">
                  <c:v>-5.83203125</c:v>
                </c:pt>
                <c:pt idx="40589">
                  <c:v>18.16796875</c:v>
                </c:pt>
                <c:pt idx="40590">
                  <c:v>30.16796875</c:v>
                </c:pt>
                <c:pt idx="40591">
                  <c:v>80.12890625</c:v>
                </c:pt>
                <c:pt idx="40592">
                  <c:v>198.12890619999999</c:v>
                </c:pt>
                <c:pt idx="40593">
                  <c:v>-9.87109375</c:v>
                </c:pt>
                <c:pt idx="40594">
                  <c:v>80.12890625</c:v>
                </c:pt>
                <c:pt idx="40595">
                  <c:v>108.3398438</c:v>
                </c:pt>
                <c:pt idx="40596">
                  <c:v>4.33984375</c:v>
                </c:pt>
                <c:pt idx="40597">
                  <c:v>28.33984375</c:v>
                </c:pt>
                <c:pt idx="40598">
                  <c:v>42.33984375</c:v>
                </c:pt>
                <c:pt idx="40599">
                  <c:v>84.33984375</c:v>
                </c:pt>
                <c:pt idx="40600">
                  <c:v>-8.66015625</c:v>
                </c:pt>
                <c:pt idx="40601">
                  <c:v>-33.87109375</c:v>
                </c:pt>
                <c:pt idx="40602">
                  <c:v>136.12890619999999</c:v>
                </c:pt>
                <c:pt idx="40603">
                  <c:v>143.12890619999999</c:v>
                </c:pt>
                <c:pt idx="40604">
                  <c:v>147.12890619999999</c:v>
                </c:pt>
                <c:pt idx="40605">
                  <c:v>41.1875</c:v>
                </c:pt>
                <c:pt idx="40606">
                  <c:v>41.1875</c:v>
                </c:pt>
                <c:pt idx="40607">
                  <c:v>76.1875</c:v>
                </c:pt>
                <c:pt idx="40608">
                  <c:v>150.1875</c:v>
                </c:pt>
                <c:pt idx="40609">
                  <c:v>121.1875</c:v>
                </c:pt>
                <c:pt idx="40610">
                  <c:v>55.1875</c:v>
                </c:pt>
                <c:pt idx="40611">
                  <c:v>141.24609380000001</c:v>
                </c:pt>
                <c:pt idx="40612">
                  <c:v>80.24609375</c:v>
                </c:pt>
                <c:pt idx="40613">
                  <c:v>119.2460938</c:v>
                </c:pt>
                <c:pt idx="40614">
                  <c:v>111.2460938</c:v>
                </c:pt>
                <c:pt idx="40615">
                  <c:v>184.24609380000001</c:v>
                </c:pt>
                <c:pt idx="40616">
                  <c:v>8.94140625</c:v>
                </c:pt>
                <c:pt idx="40617">
                  <c:v>37.94140625</c:v>
                </c:pt>
                <c:pt idx="40618">
                  <c:v>152.94140619999999</c:v>
                </c:pt>
                <c:pt idx="40619">
                  <c:v>48.94140625</c:v>
                </c:pt>
                <c:pt idx="40620">
                  <c:v>97.94140625</c:v>
                </c:pt>
                <c:pt idx="40621">
                  <c:v>87.234375</c:v>
                </c:pt>
                <c:pt idx="40622">
                  <c:v>33.234375</c:v>
                </c:pt>
                <c:pt idx="40623">
                  <c:v>108.234375</c:v>
                </c:pt>
                <c:pt idx="40624">
                  <c:v>38.234375</c:v>
                </c:pt>
                <c:pt idx="40625">
                  <c:v>64.16796875</c:v>
                </c:pt>
                <c:pt idx="40626">
                  <c:v>84.16796875</c:v>
                </c:pt>
                <c:pt idx="40627">
                  <c:v>83.16796875</c:v>
                </c:pt>
                <c:pt idx="40628">
                  <c:v>55.16796875</c:v>
                </c:pt>
                <c:pt idx="40629">
                  <c:v>116.1289062</c:v>
                </c:pt>
                <c:pt idx="40630">
                  <c:v>89.12890625</c:v>
                </c:pt>
                <c:pt idx="40631">
                  <c:v>-7.66015625</c:v>
                </c:pt>
                <c:pt idx="40632">
                  <c:v>15.33984375</c:v>
                </c:pt>
                <c:pt idx="40633">
                  <c:v>68.33984375</c:v>
                </c:pt>
                <c:pt idx="40634">
                  <c:v>137.12890619999999</c:v>
                </c:pt>
                <c:pt idx="40635">
                  <c:v>-41.87109375</c:v>
                </c:pt>
                <c:pt idx="40636">
                  <c:v>145.12890619999999</c:v>
                </c:pt>
                <c:pt idx="40637">
                  <c:v>33.1875</c:v>
                </c:pt>
                <c:pt idx="40638">
                  <c:v>25.1875</c:v>
                </c:pt>
                <c:pt idx="40639">
                  <c:v>6.24609375</c:v>
                </c:pt>
                <c:pt idx="40640">
                  <c:v>75.24609375</c:v>
                </c:pt>
                <c:pt idx="40641">
                  <c:v>100.2460938</c:v>
                </c:pt>
                <c:pt idx="40642">
                  <c:v>-30.05859375</c:v>
                </c:pt>
                <c:pt idx="40643">
                  <c:v>68.94140625</c:v>
                </c:pt>
                <c:pt idx="40644">
                  <c:v>84.94140625</c:v>
                </c:pt>
                <c:pt idx="40645">
                  <c:v>109.9414062</c:v>
                </c:pt>
                <c:pt idx="40646">
                  <c:v>81.234375</c:v>
                </c:pt>
                <c:pt idx="40647">
                  <c:v>94.234375</c:v>
                </c:pt>
                <c:pt idx="40648">
                  <c:v>121.234375</c:v>
                </c:pt>
                <c:pt idx="40649">
                  <c:v>61.234375</c:v>
                </c:pt>
                <c:pt idx="40650">
                  <c:v>108.234375</c:v>
                </c:pt>
                <c:pt idx="40651">
                  <c:v>115.1679688</c:v>
                </c:pt>
                <c:pt idx="40652">
                  <c:v>15.16796875</c:v>
                </c:pt>
                <c:pt idx="40653">
                  <c:v>7.16796875</c:v>
                </c:pt>
                <c:pt idx="40654">
                  <c:v>-8.83203125</c:v>
                </c:pt>
                <c:pt idx="40655">
                  <c:v>107.1679688</c:v>
                </c:pt>
                <c:pt idx="40656">
                  <c:v>86.16796875</c:v>
                </c:pt>
                <c:pt idx="40657">
                  <c:v>14.16796875</c:v>
                </c:pt>
                <c:pt idx="40658">
                  <c:v>47.12890625</c:v>
                </c:pt>
                <c:pt idx="40659">
                  <c:v>28.12890625</c:v>
                </c:pt>
                <c:pt idx="40660">
                  <c:v>-8.87109375</c:v>
                </c:pt>
                <c:pt idx="40661">
                  <c:v>27.33984375</c:v>
                </c:pt>
                <c:pt idx="40662">
                  <c:v>-44.66015625</c:v>
                </c:pt>
                <c:pt idx="40663">
                  <c:v>55.33984375</c:v>
                </c:pt>
                <c:pt idx="40664">
                  <c:v>93.12890625</c:v>
                </c:pt>
                <c:pt idx="40665">
                  <c:v>30.12890625</c:v>
                </c:pt>
                <c:pt idx="40666">
                  <c:v>120.1875</c:v>
                </c:pt>
                <c:pt idx="40667">
                  <c:v>194.1875</c:v>
                </c:pt>
                <c:pt idx="40668">
                  <c:v>-25.75390625</c:v>
                </c:pt>
                <c:pt idx="40669">
                  <c:v>-10.75390625</c:v>
                </c:pt>
                <c:pt idx="40670">
                  <c:v>47.24609375</c:v>
                </c:pt>
                <c:pt idx="40671">
                  <c:v>80.24609375</c:v>
                </c:pt>
                <c:pt idx="40672">
                  <c:v>46.24609375</c:v>
                </c:pt>
                <c:pt idx="40673">
                  <c:v>74.94140625</c:v>
                </c:pt>
                <c:pt idx="40674">
                  <c:v>98.94140625</c:v>
                </c:pt>
                <c:pt idx="40675">
                  <c:v>33.94140625</c:v>
                </c:pt>
                <c:pt idx="40676">
                  <c:v>8.94140625</c:v>
                </c:pt>
                <c:pt idx="40677">
                  <c:v>131.94140619999999</c:v>
                </c:pt>
                <c:pt idx="40678">
                  <c:v>176.94140619999999</c:v>
                </c:pt>
                <c:pt idx="40679">
                  <c:v>152.234375</c:v>
                </c:pt>
                <c:pt idx="40680">
                  <c:v>150.234375</c:v>
                </c:pt>
                <c:pt idx="40681">
                  <c:v>71.16796875</c:v>
                </c:pt>
                <c:pt idx="40682">
                  <c:v>98.16796875</c:v>
                </c:pt>
                <c:pt idx="40683">
                  <c:v>40.12890625</c:v>
                </c:pt>
                <c:pt idx="40684">
                  <c:v>92.12890625</c:v>
                </c:pt>
                <c:pt idx="40685">
                  <c:v>51.12890625</c:v>
                </c:pt>
                <c:pt idx="40686">
                  <c:v>21.12890625</c:v>
                </c:pt>
                <c:pt idx="40687">
                  <c:v>32.12890625</c:v>
                </c:pt>
                <c:pt idx="40688">
                  <c:v>-2.87109375</c:v>
                </c:pt>
                <c:pt idx="40689">
                  <c:v>70.33984375</c:v>
                </c:pt>
                <c:pt idx="40690">
                  <c:v>106.3398438</c:v>
                </c:pt>
                <c:pt idx="40691">
                  <c:v>71.33984375</c:v>
                </c:pt>
                <c:pt idx="40692">
                  <c:v>52.33984375</c:v>
                </c:pt>
                <c:pt idx="40693">
                  <c:v>56.12890625</c:v>
                </c:pt>
                <c:pt idx="40694">
                  <c:v>15.12890625</c:v>
                </c:pt>
                <c:pt idx="40695">
                  <c:v>-24.87109375</c:v>
                </c:pt>
                <c:pt idx="40696">
                  <c:v>47.12890625</c:v>
                </c:pt>
                <c:pt idx="40697">
                  <c:v>36.1875</c:v>
                </c:pt>
                <c:pt idx="40698">
                  <c:v>130.1875</c:v>
                </c:pt>
                <c:pt idx="40699">
                  <c:v>29.1875</c:v>
                </c:pt>
                <c:pt idx="40700">
                  <c:v>98.1875</c:v>
                </c:pt>
                <c:pt idx="40701">
                  <c:v>126.1875</c:v>
                </c:pt>
                <c:pt idx="40702">
                  <c:v>12.1875</c:v>
                </c:pt>
                <c:pt idx="40703">
                  <c:v>232.1875</c:v>
                </c:pt>
                <c:pt idx="40704">
                  <c:v>37.1875</c:v>
                </c:pt>
                <c:pt idx="40705">
                  <c:v>14.1875</c:v>
                </c:pt>
                <c:pt idx="40706">
                  <c:v>99.24609375</c:v>
                </c:pt>
                <c:pt idx="40707">
                  <c:v>81.24609375</c:v>
                </c:pt>
                <c:pt idx="40708">
                  <c:v>119.2460938</c:v>
                </c:pt>
                <c:pt idx="40709">
                  <c:v>-14.75390625</c:v>
                </c:pt>
                <c:pt idx="40710">
                  <c:v>36.94140625</c:v>
                </c:pt>
                <c:pt idx="40711">
                  <c:v>-22.05859375</c:v>
                </c:pt>
                <c:pt idx="40712">
                  <c:v>138.94140619999999</c:v>
                </c:pt>
                <c:pt idx="40713">
                  <c:v>44.94140625</c:v>
                </c:pt>
                <c:pt idx="40714">
                  <c:v>110.9414062</c:v>
                </c:pt>
                <c:pt idx="40715">
                  <c:v>44.94140625</c:v>
                </c:pt>
                <c:pt idx="40716">
                  <c:v>38.234375</c:v>
                </c:pt>
                <c:pt idx="40717">
                  <c:v>65.234375</c:v>
                </c:pt>
                <c:pt idx="40718">
                  <c:v>123.234375</c:v>
                </c:pt>
                <c:pt idx="40719">
                  <c:v>197.234375</c:v>
                </c:pt>
                <c:pt idx="40720">
                  <c:v>104.234375</c:v>
                </c:pt>
                <c:pt idx="40721">
                  <c:v>68.16796875</c:v>
                </c:pt>
                <c:pt idx="40722">
                  <c:v>17.16796875</c:v>
                </c:pt>
                <c:pt idx="40723">
                  <c:v>78.16796875</c:v>
                </c:pt>
                <c:pt idx="40724">
                  <c:v>61.12890625</c:v>
                </c:pt>
                <c:pt idx="40725">
                  <c:v>47.12890625</c:v>
                </c:pt>
                <c:pt idx="40726">
                  <c:v>91.12890625</c:v>
                </c:pt>
                <c:pt idx="40727">
                  <c:v>105.1289062</c:v>
                </c:pt>
                <c:pt idx="40728">
                  <c:v>96.12890625</c:v>
                </c:pt>
                <c:pt idx="40729">
                  <c:v>-3.66015625</c:v>
                </c:pt>
                <c:pt idx="40730">
                  <c:v>96.33984375</c:v>
                </c:pt>
                <c:pt idx="40731">
                  <c:v>168.33984380000001</c:v>
                </c:pt>
                <c:pt idx="40732">
                  <c:v>144.33984380000001</c:v>
                </c:pt>
                <c:pt idx="40733">
                  <c:v>18.33984375</c:v>
                </c:pt>
                <c:pt idx="40734">
                  <c:v>99.33984375</c:v>
                </c:pt>
                <c:pt idx="40735">
                  <c:v>7.33984375</c:v>
                </c:pt>
                <c:pt idx="40736">
                  <c:v>80.33984375</c:v>
                </c:pt>
                <c:pt idx="40737">
                  <c:v>88.33984375</c:v>
                </c:pt>
                <c:pt idx="40738">
                  <c:v>-4.87109375</c:v>
                </c:pt>
                <c:pt idx="40739">
                  <c:v>2.12890625</c:v>
                </c:pt>
                <c:pt idx="40740">
                  <c:v>80.12890625</c:v>
                </c:pt>
                <c:pt idx="40741">
                  <c:v>-5.87109375</c:v>
                </c:pt>
                <c:pt idx="40742">
                  <c:v>-18.87109375</c:v>
                </c:pt>
                <c:pt idx="40743">
                  <c:v>73.12890625</c:v>
                </c:pt>
                <c:pt idx="40744">
                  <c:v>103.1289062</c:v>
                </c:pt>
                <c:pt idx="40745">
                  <c:v>96.1875</c:v>
                </c:pt>
                <c:pt idx="40746">
                  <c:v>56.1875</c:v>
                </c:pt>
                <c:pt idx="40747">
                  <c:v>43.1875</c:v>
                </c:pt>
                <c:pt idx="40748">
                  <c:v>69.1875</c:v>
                </c:pt>
                <c:pt idx="40749">
                  <c:v>89.1875</c:v>
                </c:pt>
                <c:pt idx="40750">
                  <c:v>122.1875</c:v>
                </c:pt>
                <c:pt idx="40751">
                  <c:v>44.1875</c:v>
                </c:pt>
                <c:pt idx="40752">
                  <c:v>89.1875</c:v>
                </c:pt>
                <c:pt idx="40753">
                  <c:v>54.24609375</c:v>
                </c:pt>
                <c:pt idx="40754">
                  <c:v>46.24609375</c:v>
                </c:pt>
                <c:pt idx="40755">
                  <c:v>177.94140619999999</c:v>
                </c:pt>
                <c:pt idx="40756">
                  <c:v>76.94140625</c:v>
                </c:pt>
                <c:pt idx="40757">
                  <c:v>67.94140625</c:v>
                </c:pt>
                <c:pt idx="40758">
                  <c:v>81.94140625</c:v>
                </c:pt>
                <c:pt idx="40759">
                  <c:v>95.94140625</c:v>
                </c:pt>
                <c:pt idx="40760">
                  <c:v>41.94140625</c:v>
                </c:pt>
                <c:pt idx="40761">
                  <c:v>56.234375</c:v>
                </c:pt>
                <c:pt idx="40762">
                  <c:v>56.234375</c:v>
                </c:pt>
                <c:pt idx="40763">
                  <c:v>-38.765625</c:v>
                </c:pt>
                <c:pt idx="40764">
                  <c:v>209.234375</c:v>
                </c:pt>
                <c:pt idx="40765">
                  <c:v>48.16796875</c:v>
                </c:pt>
                <c:pt idx="40766">
                  <c:v>76.16796875</c:v>
                </c:pt>
                <c:pt idx="40767">
                  <c:v>98.16796875</c:v>
                </c:pt>
                <c:pt idx="40768">
                  <c:v>194.16796880000001</c:v>
                </c:pt>
                <c:pt idx="40769">
                  <c:v>107.1679688</c:v>
                </c:pt>
                <c:pt idx="40770">
                  <c:v>158.16796880000001</c:v>
                </c:pt>
                <c:pt idx="40771">
                  <c:v>80.16796875</c:v>
                </c:pt>
                <c:pt idx="40772">
                  <c:v>100.1679688</c:v>
                </c:pt>
                <c:pt idx="40773">
                  <c:v>163.16796880000001</c:v>
                </c:pt>
                <c:pt idx="40774">
                  <c:v>116.1679688</c:v>
                </c:pt>
                <c:pt idx="40775">
                  <c:v>-46.83203125</c:v>
                </c:pt>
                <c:pt idx="40776">
                  <c:v>29.12890625</c:v>
                </c:pt>
                <c:pt idx="40777">
                  <c:v>50.12890625</c:v>
                </c:pt>
                <c:pt idx="40778">
                  <c:v>160.12890619999999</c:v>
                </c:pt>
                <c:pt idx="40779">
                  <c:v>-15.66015625</c:v>
                </c:pt>
                <c:pt idx="40780">
                  <c:v>48.33984375</c:v>
                </c:pt>
                <c:pt idx="40781">
                  <c:v>27.33984375</c:v>
                </c:pt>
                <c:pt idx="40782">
                  <c:v>14.33984375</c:v>
                </c:pt>
                <c:pt idx="40783">
                  <c:v>88.12890625</c:v>
                </c:pt>
                <c:pt idx="40784">
                  <c:v>70.12890625</c:v>
                </c:pt>
                <c:pt idx="40785">
                  <c:v>6.12890625</c:v>
                </c:pt>
                <c:pt idx="40786">
                  <c:v>69.12890625</c:v>
                </c:pt>
                <c:pt idx="40787">
                  <c:v>29.12890625</c:v>
                </c:pt>
                <c:pt idx="40788">
                  <c:v>72.12890625</c:v>
                </c:pt>
                <c:pt idx="40789">
                  <c:v>75.12890625</c:v>
                </c:pt>
                <c:pt idx="40790">
                  <c:v>168.12890619999999</c:v>
                </c:pt>
                <c:pt idx="40791">
                  <c:v>74.12890625</c:v>
                </c:pt>
                <c:pt idx="40792">
                  <c:v>-29.8125</c:v>
                </c:pt>
                <c:pt idx="40793">
                  <c:v>136.1875</c:v>
                </c:pt>
                <c:pt idx="40794">
                  <c:v>67.1875</c:v>
                </c:pt>
                <c:pt idx="40795">
                  <c:v>150.1875</c:v>
                </c:pt>
                <c:pt idx="40796">
                  <c:v>38.1875</c:v>
                </c:pt>
                <c:pt idx="40797">
                  <c:v>106.2460938</c:v>
                </c:pt>
                <c:pt idx="40798">
                  <c:v>0.24609375</c:v>
                </c:pt>
                <c:pt idx="40799">
                  <c:v>142.24609380000001</c:v>
                </c:pt>
                <c:pt idx="40800">
                  <c:v>150.24609380000001</c:v>
                </c:pt>
                <c:pt idx="40801">
                  <c:v>128.24609380000001</c:v>
                </c:pt>
                <c:pt idx="40802">
                  <c:v>46.24609375</c:v>
                </c:pt>
                <c:pt idx="40803">
                  <c:v>135.24609380000001</c:v>
                </c:pt>
                <c:pt idx="40804">
                  <c:v>144.94140619999999</c:v>
                </c:pt>
                <c:pt idx="40805">
                  <c:v>-72.765625</c:v>
                </c:pt>
                <c:pt idx="40806">
                  <c:v>52.234375</c:v>
                </c:pt>
                <c:pt idx="40807">
                  <c:v>128.234375</c:v>
                </c:pt>
                <c:pt idx="40808">
                  <c:v>18.234375</c:v>
                </c:pt>
                <c:pt idx="40809">
                  <c:v>2.16796875</c:v>
                </c:pt>
                <c:pt idx="40810">
                  <c:v>-28.83203125</c:v>
                </c:pt>
                <c:pt idx="40811">
                  <c:v>209.16796880000001</c:v>
                </c:pt>
                <c:pt idx="40812">
                  <c:v>40.16796875</c:v>
                </c:pt>
                <c:pt idx="40813">
                  <c:v>104.1679688</c:v>
                </c:pt>
                <c:pt idx="40814">
                  <c:v>3.12890625</c:v>
                </c:pt>
                <c:pt idx="40815">
                  <c:v>72.12890625</c:v>
                </c:pt>
                <c:pt idx="40816">
                  <c:v>11.33984375</c:v>
                </c:pt>
                <c:pt idx="40817">
                  <c:v>69.33984375</c:v>
                </c:pt>
                <c:pt idx="40818">
                  <c:v>142.33984380000001</c:v>
                </c:pt>
                <c:pt idx="40819">
                  <c:v>42.33984375</c:v>
                </c:pt>
                <c:pt idx="40820">
                  <c:v>98.33984375</c:v>
                </c:pt>
                <c:pt idx="40821">
                  <c:v>110.3398438</c:v>
                </c:pt>
                <c:pt idx="40822">
                  <c:v>46.33984375</c:v>
                </c:pt>
                <c:pt idx="40823">
                  <c:v>184.12890619999999</c:v>
                </c:pt>
                <c:pt idx="40824">
                  <c:v>41.12890625</c:v>
                </c:pt>
                <c:pt idx="40825">
                  <c:v>147.1875</c:v>
                </c:pt>
                <c:pt idx="40826">
                  <c:v>61.1875</c:v>
                </c:pt>
                <c:pt idx="40827">
                  <c:v>93.24609375</c:v>
                </c:pt>
                <c:pt idx="40828">
                  <c:v>-21.75390625</c:v>
                </c:pt>
                <c:pt idx="40829">
                  <c:v>-0.75390625</c:v>
                </c:pt>
                <c:pt idx="40830">
                  <c:v>130.24609380000001</c:v>
                </c:pt>
                <c:pt idx="40831">
                  <c:v>99.94140625</c:v>
                </c:pt>
                <c:pt idx="40832">
                  <c:v>20.94140625</c:v>
                </c:pt>
                <c:pt idx="40833">
                  <c:v>22.234375</c:v>
                </c:pt>
                <c:pt idx="40834">
                  <c:v>168.234375</c:v>
                </c:pt>
                <c:pt idx="40835">
                  <c:v>80.234375</c:v>
                </c:pt>
                <c:pt idx="40836">
                  <c:v>126.234375</c:v>
                </c:pt>
                <c:pt idx="40837">
                  <c:v>-17.765625</c:v>
                </c:pt>
                <c:pt idx="40838">
                  <c:v>103.1679688</c:v>
                </c:pt>
                <c:pt idx="40839">
                  <c:v>78.12890625</c:v>
                </c:pt>
                <c:pt idx="40840">
                  <c:v>75.12890625</c:v>
                </c:pt>
                <c:pt idx="40841">
                  <c:v>-0.87109375</c:v>
                </c:pt>
                <c:pt idx="40842">
                  <c:v>105.1289062</c:v>
                </c:pt>
                <c:pt idx="40843">
                  <c:v>62.12890625</c:v>
                </c:pt>
                <c:pt idx="40844">
                  <c:v>180.12890619999999</c:v>
                </c:pt>
                <c:pt idx="40845">
                  <c:v>172.33984380000001</c:v>
                </c:pt>
                <c:pt idx="40846">
                  <c:v>38.33984375</c:v>
                </c:pt>
                <c:pt idx="40847">
                  <c:v>102.3398438</c:v>
                </c:pt>
                <c:pt idx="40848">
                  <c:v>133.33984380000001</c:v>
                </c:pt>
                <c:pt idx="40849">
                  <c:v>-9.66015625</c:v>
                </c:pt>
                <c:pt idx="40850">
                  <c:v>64.33984375</c:v>
                </c:pt>
                <c:pt idx="40851">
                  <c:v>-37.87109375</c:v>
                </c:pt>
                <c:pt idx="40852">
                  <c:v>34.12890625</c:v>
                </c:pt>
                <c:pt idx="40853">
                  <c:v>6.12890625</c:v>
                </c:pt>
                <c:pt idx="40854">
                  <c:v>-61.87109375</c:v>
                </c:pt>
                <c:pt idx="40855">
                  <c:v>83.12890625</c:v>
                </c:pt>
                <c:pt idx="40856">
                  <c:v>141.12890619999999</c:v>
                </c:pt>
                <c:pt idx="40857">
                  <c:v>92.12890625</c:v>
                </c:pt>
                <c:pt idx="40858">
                  <c:v>13.12890625</c:v>
                </c:pt>
                <c:pt idx="40859">
                  <c:v>64.1875</c:v>
                </c:pt>
                <c:pt idx="40860">
                  <c:v>83.1875</c:v>
                </c:pt>
                <c:pt idx="40861">
                  <c:v>74.1875</c:v>
                </c:pt>
                <c:pt idx="40862">
                  <c:v>193.1875</c:v>
                </c:pt>
                <c:pt idx="40863">
                  <c:v>77.24609375</c:v>
                </c:pt>
                <c:pt idx="40864">
                  <c:v>52.24609375</c:v>
                </c:pt>
                <c:pt idx="40865">
                  <c:v>69.24609375</c:v>
                </c:pt>
                <c:pt idx="40866">
                  <c:v>140.24609380000001</c:v>
                </c:pt>
                <c:pt idx="40867">
                  <c:v>-14.75390625</c:v>
                </c:pt>
                <c:pt idx="40868">
                  <c:v>33.94140625</c:v>
                </c:pt>
                <c:pt idx="40869">
                  <c:v>198.94140619999999</c:v>
                </c:pt>
                <c:pt idx="40870">
                  <c:v>6.94140625</c:v>
                </c:pt>
                <c:pt idx="40871">
                  <c:v>16.94140625</c:v>
                </c:pt>
                <c:pt idx="40872">
                  <c:v>80.94140625</c:v>
                </c:pt>
                <c:pt idx="40873">
                  <c:v>81.94140625</c:v>
                </c:pt>
                <c:pt idx="40874">
                  <c:v>96.94140625</c:v>
                </c:pt>
                <c:pt idx="40875">
                  <c:v>19.234375</c:v>
                </c:pt>
                <c:pt idx="40876">
                  <c:v>131.234375</c:v>
                </c:pt>
                <c:pt idx="40877">
                  <c:v>83.234375</c:v>
                </c:pt>
                <c:pt idx="40878">
                  <c:v>-36.765625</c:v>
                </c:pt>
                <c:pt idx="40879">
                  <c:v>43.16796875</c:v>
                </c:pt>
                <c:pt idx="40880">
                  <c:v>118.1679688</c:v>
                </c:pt>
                <c:pt idx="40881">
                  <c:v>130.16796880000001</c:v>
                </c:pt>
                <c:pt idx="40882">
                  <c:v>53.16796875</c:v>
                </c:pt>
                <c:pt idx="40883">
                  <c:v>25.16796875</c:v>
                </c:pt>
                <c:pt idx="40884">
                  <c:v>129.12890619999999</c:v>
                </c:pt>
                <c:pt idx="40885">
                  <c:v>14.12890625</c:v>
                </c:pt>
                <c:pt idx="40886">
                  <c:v>70.12890625</c:v>
                </c:pt>
                <c:pt idx="40887">
                  <c:v>30.12890625</c:v>
                </c:pt>
                <c:pt idx="40888">
                  <c:v>4.33984375</c:v>
                </c:pt>
                <c:pt idx="40889">
                  <c:v>153.33984380000001</c:v>
                </c:pt>
                <c:pt idx="40890">
                  <c:v>63.33984375</c:v>
                </c:pt>
                <c:pt idx="40891">
                  <c:v>78.12890625</c:v>
                </c:pt>
                <c:pt idx="40892">
                  <c:v>141.12890619999999</c:v>
                </c:pt>
                <c:pt idx="40893">
                  <c:v>65.12890625</c:v>
                </c:pt>
                <c:pt idx="40894">
                  <c:v>107.1875</c:v>
                </c:pt>
                <c:pt idx="40895">
                  <c:v>54.1875</c:v>
                </c:pt>
                <c:pt idx="40896">
                  <c:v>-27.8125</c:v>
                </c:pt>
                <c:pt idx="40897">
                  <c:v>36.1875</c:v>
                </c:pt>
                <c:pt idx="40898">
                  <c:v>148.1875</c:v>
                </c:pt>
                <c:pt idx="40899">
                  <c:v>208.1875</c:v>
                </c:pt>
                <c:pt idx="40900">
                  <c:v>115.2460938</c:v>
                </c:pt>
                <c:pt idx="40901">
                  <c:v>74.24609375</c:v>
                </c:pt>
                <c:pt idx="40902">
                  <c:v>90.24609375</c:v>
                </c:pt>
                <c:pt idx="40903">
                  <c:v>47.24609375</c:v>
                </c:pt>
                <c:pt idx="40904">
                  <c:v>81.24609375</c:v>
                </c:pt>
                <c:pt idx="40905">
                  <c:v>12.94140625</c:v>
                </c:pt>
                <c:pt idx="40906">
                  <c:v>49.94140625</c:v>
                </c:pt>
                <c:pt idx="40907">
                  <c:v>55.94140625</c:v>
                </c:pt>
                <c:pt idx="40908">
                  <c:v>75.94140625</c:v>
                </c:pt>
                <c:pt idx="40909">
                  <c:v>-29.765625</c:v>
                </c:pt>
                <c:pt idx="40910">
                  <c:v>177.234375</c:v>
                </c:pt>
                <c:pt idx="40911">
                  <c:v>111.234375</c:v>
                </c:pt>
                <c:pt idx="40912">
                  <c:v>180.234375</c:v>
                </c:pt>
                <c:pt idx="40913">
                  <c:v>6.234375</c:v>
                </c:pt>
                <c:pt idx="40914">
                  <c:v>50.16796875</c:v>
                </c:pt>
                <c:pt idx="40915">
                  <c:v>89.16796875</c:v>
                </c:pt>
                <c:pt idx="40916">
                  <c:v>139.16796880000001</c:v>
                </c:pt>
                <c:pt idx="40917">
                  <c:v>-3.87109375</c:v>
                </c:pt>
                <c:pt idx="40918">
                  <c:v>142.12890619999999</c:v>
                </c:pt>
                <c:pt idx="40919">
                  <c:v>-80.66015625</c:v>
                </c:pt>
                <c:pt idx="40920">
                  <c:v>15.33984375</c:v>
                </c:pt>
                <c:pt idx="40921">
                  <c:v>110.3398438</c:v>
                </c:pt>
                <c:pt idx="40922">
                  <c:v>-8.66015625</c:v>
                </c:pt>
                <c:pt idx="40923">
                  <c:v>115.3398438</c:v>
                </c:pt>
                <c:pt idx="40924">
                  <c:v>76.33984375</c:v>
                </c:pt>
                <c:pt idx="40925">
                  <c:v>62.12890625</c:v>
                </c:pt>
                <c:pt idx="40926">
                  <c:v>20.12890625</c:v>
                </c:pt>
                <c:pt idx="40927">
                  <c:v>84.12890625</c:v>
                </c:pt>
                <c:pt idx="40928">
                  <c:v>193.1875</c:v>
                </c:pt>
                <c:pt idx="40929">
                  <c:v>57.1875</c:v>
                </c:pt>
                <c:pt idx="40930">
                  <c:v>23.24609375</c:v>
                </c:pt>
                <c:pt idx="40931">
                  <c:v>148.24609380000001</c:v>
                </c:pt>
                <c:pt idx="40932">
                  <c:v>80.24609375</c:v>
                </c:pt>
                <c:pt idx="40933">
                  <c:v>134.94140619999999</c:v>
                </c:pt>
                <c:pt idx="40934">
                  <c:v>29.94140625</c:v>
                </c:pt>
                <c:pt idx="40935">
                  <c:v>154.94140619999999</c:v>
                </c:pt>
                <c:pt idx="40936">
                  <c:v>121.9414062</c:v>
                </c:pt>
                <c:pt idx="40937">
                  <c:v>47.234375</c:v>
                </c:pt>
                <c:pt idx="40938">
                  <c:v>107.234375</c:v>
                </c:pt>
                <c:pt idx="40939">
                  <c:v>76.234375</c:v>
                </c:pt>
                <c:pt idx="40940">
                  <c:v>88.234375</c:v>
                </c:pt>
                <c:pt idx="40941">
                  <c:v>-14.765625</c:v>
                </c:pt>
                <c:pt idx="40942">
                  <c:v>78.234375</c:v>
                </c:pt>
                <c:pt idx="40943">
                  <c:v>50.234375</c:v>
                </c:pt>
                <c:pt idx="40944">
                  <c:v>-8.765625</c:v>
                </c:pt>
                <c:pt idx="40945">
                  <c:v>119.234375</c:v>
                </c:pt>
                <c:pt idx="40946">
                  <c:v>108.234375</c:v>
                </c:pt>
                <c:pt idx="40947">
                  <c:v>126.234375</c:v>
                </c:pt>
                <c:pt idx="40948">
                  <c:v>-0.765625</c:v>
                </c:pt>
                <c:pt idx="40949">
                  <c:v>1.16796875</c:v>
                </c:pt>
                <c:pt idx="40950">
                  <c:v>59.16796875</c:v>
                </c:pt>
                <c:pt idx="40951">
                  <c:v>23.16796875</c:v>
                </c:pt>
                <c:pt idx="40952">
                  <c:v>17.12890625</c:v>
                </c:pt>
                <c:pt idx="40953">
                  <c:v>-16.87109375</c:v>
                </c:pt>
                <c:pt idx="40954">
                  <c:v>129.12890619999999</c:v>
                </c:pt>
                <c:pt idx="40955">
                  <c:v>87.12890625</c:v>
                </c:pt>
                <c:pt idx="40956">
                  <c:v>197.12890619999999</c:v>
                </c:pt>
                <c:pt idx="40957">
                  <c:v>105.1289062</c:v>
                </c:pt>
                <c:pt idx="40958">
                  <c:v>102.1289062</c:v>
                </c:pt>
                <c:pt idx="40959">
                  <c:v>163.12890619999999</c:v>
                </c:pt>
                <c:pt idx="40960">
                  <c:v>145.12890619999999</c:v>
                </c:pt>
                <c:pt idx="40961">
                  <c:v>34.33984375</c:v>
                </c:pt>
                <c:pt idx="40962">
                  <c:v>25.33984375</c:v>
                </c:pt>
                <c:pt idx="40963">
                  <c:v>125.3398438</c:v>
                </c:pt>
                <c:pt idx="40964">
                  <c:v>95.33984375</c:v>
                </c:pt>
                <c:pt idx="40965">
                  <c:v>127.3398438</c:v>
                </c:pt>
                <c:pt idx="40966">
                  <c:v>81.33984375</c:v>
                </c:pt>
                <c:pt idx="40967">
                  <c:v>82.12890625</c:v>
                </c:pt>
                <c:pt idx="40968">
                  <c:v>16.12890625</c:v>
                </c:pt>
                <c:pt idx="40969">
                  <c:v>65.1875</c:v>
                </c:pt>
                <c:pt idx="40970">
                  <c:v>115.1875</c:v>
                </c:pt>
                <c:pt idx="40971">
                  <c:v>144.1875</c:v>
                </c:pt>
                <c:pt idx="40972">
                  <c:v>152.24609380000001</c:v>
                </c:pt>
                <c:pt idx="40973">
                  <c:v>56.24609375</c:v>
                </c:pt>
                <c:pt idx="40974">
                  <c:v>118.2460938</c:v>
                </c:pt>
                <c:pt idx="40975">
                  <c:v>117.2460938</c:v>
                </c:pt>
                <c:pt idx="40976">
                  <c:v>99.24609375</c:v>
                </c:pt>
                <c:pt idx="40977">
                  <c:v>203.94140619999999</c:v>
                </c:pt>
                <c:pt idx="40978">
                  <c:v>57.94140625</c:v>
                </c:pt>
                <c:pt idx="40979">
                  <c:v>5.94140625</c:v>
                </c:pt>
                <c:pt idx="40980">
                  <c:v>-11.765625</c:v>
                </c:pt>
                <c:pt idx="40981">
                  <c:v>41.234375</c:v>
                </c:pt>
                <c:pt idx="40982">
                  <c:v>48.234375</c:v>
                </c:pt>
                <c:pt idx="40983">
                  <c:v>67.234375</c:v>
                </c:pt>
                <c:pt idx="40984">
                  <c:v>42.234375</c:v>
                </c:pt>
                <c:pt idx="40985">
                  <c:v>118.234375</c:v>
                </c:pt>
                <c:pt idx="40986">
                  <c:v>20.16796875</c:v>
                </c:pt>
                <c:pt idx="40987">
                  <c:v>-11.83203125</c:v>
                </c:pt>
                <c:pt idx="40988">
                  <c:v>129.16796880000001</c:v>
                </c:pt>
                <c:pt idx="40989">
                  <c:v>85.16796875</c:v>
                </c:pt>
                <c:pt idx="40990">
                  <c:v>12.16796875</c:v>
                </c:pt>
                <c:pt idx="40991">
                  <c:v>98.16796875</c:v>
                </c:pt>
                <c:pt idx="40992">
                  <c:v>37.12890625</c:v>
                </c:pt>
                <c:pt idx="40993">
                  <c:v>134.12890619999999</c:v>
                </c:pt>
                <c:pt idx="40994">
                  <c:v>111.3398438</c:v>
                </c:pt>
                <c:pt idx="40995">
                  <c:v>84.33984375</c:v>
                </c:pt>
                <c:pt idx="40996">
                  <c:v>84.33984375</c:v>
                </c:pt>
                <c:pt idx="40997">
                  <c:v>70.12890625</c:v>
                </c:pt>
                <c:pt idx="40998">
                  <c:v>116.1289062</c:v>
                </c:pt>
                <c:pt idx="40999">
                  <c:v>167.12890619999999</c:v>
                </c:pt>
                <c:pt idx="41000">
                  <c:v>77.12890625</c:v>
                </c:pt>
                <c:pt idx="41001">
                  <c:v>114.1289062</c:v>
                </c:pt>
                <c:pt idx="41002">
                  <c:v>167.12890619999999</c:v>
                </c:pt>
                <c:pt idx="41003">
                  <c:v>184.12890619999999</c:v>
                </c:pt>
                <c:pt idx="41004">
                  <c:v>39.1875</c:v>
                </c:pt>
                <c:pt idx="41005">
                  <c:v>130.24609380000001</c:v>
                </c:pt>
                <c:pt idx="41006">
                  <c:v>49.24609375</c:v>
                </c:pt>
                <c:pt idx="41007">
                  <c:v>62.24609375</c:v>
                </c:pt>
                <c:pt idx="41008">
                  <c:v>-59.75390625</c:v>
                </c:pt>
                <c:pt idx="41009">
                  <c:v>156.24609380000001</c:v>
                </c:pt>
                <c:pt idx="41010">
                  <c:v>94.24609375</c:v>
                </c:pt>
                <c:pt idx="41011">
                  <c:v>43.24609375</c:v>
                </c:pt>
                <c:pt idx="41012">
                  <c:v>173.24609380000001</c:v>
                </c:pt>
                <c:pt idx="41013">
                  <c:v>150.24609380000001</c:v>
                </c:pt>
                <c:pt idx="41014">
                  <c:v>59.94140625</c:v>
                </c:pt>
                <c:pt idx="41015">
                  <c:v>140.94140619999999</c:v>
                </c:pt>
                <c:pt idx="41016">
                  <c:v>-16.765625</c:v>
                </c:pt>
                <c:pt idx="41017">
                  <c:v>149.234375</c:v>
                </c:pt>
                <c:pt idx="41018">
                  <c:v>154.234375</c:v>
                </c:pt>
                <c:pt idx="41019">
                  <c:v>103.234375</c:v>
                </c:pt>
                <c:pt idx="41020">
                  <c:v>33.234375</c:v>
                </c:pt>
                <c:pt idx="41021">
                  <c:v>39.234375</c:v>
                </c:pt>
                <c:pt idx="41022">
                  <c:v>107.234375</c:v>
                </c:pt>
                <c:pt idx="41023">
                  <c:v>-7.83203125</c:v>
                </c:pt>
                <c:pt idx="41024">
                  <c:v>82.16796875</c:v>
                </c:pt>
                <c:pt idx="41025">
                  <c:v>114.1679688</c:v>
                </c:pt>
                <c:pt idx="41026">
                  <c:v>122.1679688</c:v>
                </c:pt>
                <c:pt idx="41027">
                  <c:v>209.16796880000001</c:v>
                </c:pt>
                <c:pt idx="41028">
                  <c:v>111.1679688</c:v>
                </c:pt>
                <c:pt idx="41029">
                  <c:v>118.1679688</c:v>
                </c:pt>
                <c:pt idx="41030">
                  <c:v>44.12890625</c:v>
                </c:pt>
                <c:pt idx="41031">
                  <c:v>23.12890625</c:v>
                </c:pt>
                <c:pt idx="41032">
                  <c:v>80.12890625</c:v>
                </c:pt>
                <c:pt idx="41033">
                  <c:v>161.12890619999999</c:v>
                </c:pt>
                <c:pt idx="41034">
                  <c:v>87.12890625</c:v>
                </c:pt>
                <c:pt idx="41035">
                  <c:v>131.33984380000001</c:v>
                </c:pt>
                <c:pt idx="41036">
                  <c:v>107.3398438</c:v>
                </c:pt>
                <c:pt idx="41037">
                  <c:v>147.33984380000001</c:v>
                </c:pt>
                <c:pt idx="41038">
                  <c:v>104.3398438</c:v>
                </c:pt>
                <c:pt idx="41039">
                  <c:v>83.12890625</c:v>
                </c:pt>
                <c:pt idx="41040">
                  <c:v>67.12890625</c:v>
                </c:pt>
                <c:pt idx="41041">
                  <c:v>57.1875</c:v>
                </c:pt>
                <c:pt idx="41042">
                  <c:v>59.1875</c:v>
                </c:pt>
                <c:pt idx="41043">
                  <c:v>26.1875</c:v>
                </c:pt>
                <c:pt idx="41044">
                  <c:v>-62.75390625</c:v>
                </c:pt>
                <c:pt idx="41045">
                  <c:v>183.24609380000001</c:v>
                </c:pt>
                <c:pt idx="41046">
                  <c:v>182.24609380000001</c:v>
                </c:pt>
                <c:pt idx="41047">
                  <c:v>175.94140619999999</c:v>
                </c:pt>
                <c:pt idx="41048">
                  <c:v>48.94140625</c:v>
                </c:pt>
                <c:pt idx="41049">
                  <c:v>60.234375</c:v>
                </c:pt>
                <c:pt idx="41050">
                  <c:v>109.234375</c:v>
                </c:pt>
                <c:pt idx="41051">
                  <c:v>-6.765625</c:v>
                </c:pt>
                <c:pt idx="41052">
                  <c:v>101.234375</c:v>
                </c:pt>
                <c:pt idx="41053">
                  <c:v>142.234375</c:v>
                </c:pt>
                <c:pt idx="41054">
                  <c:v>5.234375</c:v>
                </c:pt>
                <c:pt idx="41055">
                  <c:v>83.16796875</c:v>
                </c:pt>
                <c:pt idx="41056">
                  <c:v>83.16796875</c:v>
                </c:pt>
                <c:pt idx="41057">
                  <c:v>93.16796875</c:v>
                </c:pt>
                <c:pt idx="41058">
                  <c:v>42.16796875</c:v>
                </c:pt>
                <c:pt idx="41059">
                  <c:v>63.12890625</c:v>
                </c:pt>
                <c:pt idx="41060">
                  <c:v>27.12890625</c:v>
                </c:pt>
                <c:pt idx="41061">
                  <c:v>140.12890619999999</c:v>
                </c:pt>
                <c:pt idx="41062">
                  <c:v>146.12890619999999</c:v>
                </c:pt>
                <c:pt idx="41063">
                  <c:v>64.33984375</c:v>
                </c:pt>
                <c:pt idx="41064">
                  <c:v>40.33984375</c:v>
                </c:pt>
                <c:pt idx="41065">
                  <c:v>61.33984375</c:v>
                </c:pt>
                <c:pt idx="41066">
                  <c:v>93.33984375</c:v>
                </c:pt>
                <c:pt idx="41067">
                  <c:v>57.12890625</c:v>
                </c:pt>
                <c:pt idx="41068">
                  <c:v>76.12890625</c:v>
                </c:pt>
                <c:pt idx="41069">
                  <c:v>124.1289062</c:v>
                </c:pt>
                <c:pt idx="41070">
                  <c:v>40.12890625</c:v>
                </c:pt>
                <c:pt idx="41071">
                  <c:v>67.12890625</c:v>
                </c:pt>
                <c:pt idx="41072">
                  <c:v>78.12890625</c:v>
                </c:pt>
                <c:pt idx="41073">
                  <c:v>66.1875</c:v>
                </c:pt>
                <c:pt idx="41074">
                  <c:v>73.1875</c:v>
                </c:pt>
                <c:pt idx="41075">
                  <c:v>127.1875</c:v>
                </c:pt>
                <c:pt idx="41076">
                  <c:v>122.2460938</c:v>
                </c:pt>
                <c:pt idx="41077">
                  <c:v>6.24609375</c:v>
                </c:pt>
                <c:pt idx="41078">
                  <c:v>135.24609380000001</c:v>
                </c:pt>
                <c:pt idx="41079">
                  <c:v>159.24609380000001</c:v>
                </c:pt>
                <c:pt idx="41080">
                  <c:v>127.2460938</c:v>
                </c:pt>
                <c:pt idx="41081">
                  <c:v>72.24609375</c:v>
                </c:pt>
                <c:pt idx="41082">
                  <c:v>65.24609375</c:v>
                </c:pt>
                <c:pt idx="41083">
                  <c:v>104.9414062</c:v>
                </c:pt>
                <c:pt idx="41084">
                  <c:v>134.94140619999999</c:v>
                </c:pt>
                <c:pt idx="41085">
                  <c:v>117.9414062</c:v>
                </c:pt>
                <c:pt idx="41086">
                  <c:v>114.9414062</c:v>
                </c:pt>
                <c:pt idx="41087">
                  <c:v>110.9414062</c:v>
                </c:pt>
                <c:pt idx="41088">
                  <c:v>17.234375</c:v>
                </c:pt>
                <c:pt idx="41089">
                  <c:v>60.234375</c:v>
                </c:pt>
                <c:pt idx="41090">
                  <c:v>57.234375</c:v>
                </c:pt>
                <c:pt idx="41091">
                  <c:v>182.234375</c:v>
                </c:pt>
                <c:pt idx="41092">
                  <c:v>33.12890625</c:v>
                </c:pt>
                <c:pt idx="41093">
                  <c:v>69.12890625</c:v>
                </c:pt>
                <c:pt idx="41094">
                  <c:v>102.1289062</c:v>
                </c:pt>
                <c:pt idx="41095">
                  <c:v>121.1289062</c:v>
                </c:pt>
                <c:pt idx="41096">
                  <c:v>50.12890625</c:v>
                </c:pt>
                <c:pt idx="41097">
                  <c:v>27.12890625</c:v>
                </c:pt>
                <c:pt idx="41098">
                  <c:v>10.12890625</c:v>
                </c:pt>
                <c:pt idx="41099">
                  <c:v>11.12890625</c:v>
                </c:pt>
                <c:pt idx="41100">
                  <c:v>143.12890619999999</c:v>
                </c:pt>
                <c:pt idx="41101">
                  <c:v>93.12890625</c:v>
                </c:pt>
                <c:pt idx="41102">
                  <c:v>243.12890619999999</c:v>
                </c:pt>
                <c:pt idx="41103">
                  <c:v>85.12890625</c:v>
                </c:pt>
                <c:pt idx="41104">
                  <c:v>88.33984375</c:v>
                </c:pt>
                <c:pt idx="41105">
                  <c:v>128.33984380000001</c:v>
                </c:pt>
                <c:pt idx="41106">
                  <c:v>109.3398438</c:v>
                </c:pt>
                <c:pt idx="41107">
                  <c:v>54.12890625</c:v>
                </c:pt>
                <c:pt idx="41108">
                  <c:v>-24.87109375</c:v>
                </c:pt>
                <c:pt idx="41109">
                  <c:v>186.12890619999999</c:v>
                </c:pt>
                <c:pt idx="41110">
                  <c:v>14.12890625</c:v>
                </c:pt>
                <c:pt idx="41111">
                  <c:v>107.1875</c:v>
                </c:pt>
                <c:pt idx="41112">
                  <c:v>114.1875</c:v>
                </c:pt>
                <c:pt idx="41113">
                  <c:v>37.24609375</c:v>
                </c:pt>
                <c:pt idx="41114">
                  <c:v>46.24609375</c:v>
                </c:pt>
                <c:pt idx="41115">
                  <c:v>56.24609375</c:v>
                </c:pt>
                <c:pt idx="41116">
                  <c:v>36.24609375</c:v>
                </c:pt>
                <c:pt idx="41117">
                  <c:v>61.24609375</c:v>
                </c:pt>
                <c:pt idx="41118">
                  <c:v>119.2460938</c:v>
                </c:pt>
                <c:pt idx="41119">
                  <c:v>104.9414062</c:v>
                </c:pt>
                <c:pt idx="41120">
                  <c:v>184.94140619999999</c:v>
                </c:pt>
                <c:pt idx="41121">
                  <c:v>54.94140625</c:v>
                </c:pt>
                <c:pt idx="41122">
                  <c:v>21.234375</c:v>
                </c:pt>
                <c:pt idx="41123">
                  <c:v>45.234375</c:v>
                </c:pt>
                <c:pt idx="41124">
                  <c:v>121.234375</c:v>
                </c:pt>
                <c:pt idx="41125">
                  <c:v>162.234375</c:v>
                </c:pt>
                <c:pt idx="41126">
                  <c:v>61.234375</c:v>
                </c:pt>
                <c:pt idx="41127">
                  <c:v>-28.83203125</c:v>
                </c:pt>
                <c:pt idx="41128">
                  <c:v>90.12890625</c:v>
                </c:pt>
                <c:pt idx="41129">
                  <c:v>107.1289062</c:v>
                </c:pt>
                <c:pt idx="41130">
                  <c:v>42.12890625</c:v>
                </c:pt>
                <c:pt idx="41131">
                  <c:v>6.12890625</c:v>
                </c:pt>
                <c:pt idx="41132">
                  <c:v>87.12890625</c:v>
                </c:pt>
                <c:pt idx="41133">
                  <c:v>118.3398438</c:v>
                </c:pt>
                <c:pt idx="41134">
                  <c:v>85.33984375</c:v>
                </c:pt>
                <c:pt idx="41135">
                  <c:v>107.3398438</c:v>
                </c:pt>
                <c:pt idx="41136">
                  <c:v>172.33984380000001</c:v>
                </c:pt>
                <c:pt idx="41137">
                  <c:v>54.33984375</c:v>
                </c:pt>
                <c:pt idx="41138">
                  <c:v>145.33984380000001</c:v>
                </c:pt>
                <c:pt idx="41139">
                  <c:v>-7.66015625</c:v>
                </c:pt>
                <c:pt idx="41140">
                  <c:v>97.33984375</c:v>
                </c:pt>
                <c:pt idx="41141">
                  <c:v>-28.8125</c:v>
                </c:pt>
                <c:pt idx="41142">
                  <c:v>180.1875</c:v>
                </c:pt>
                <c:pt idx="41143">
                  <c:v>158.1875</c:v>
                </c:pt>
                <c:pt idx="41144">
                  <c:v>151.1875</c:v>
                </c:pt>
                <c:pt idx="41145">
                  <c:v>22.1875</c:v>
                </c:pt>
                <c:pt idx="41146">
                  <c:v>134.1875</c:v>
                </c:pt>
                <c:pt idx="41147">
                  <c:v>9.1875</c:v>
                </c:pt>
                <c:pt idx="41148">
                  <c:v>81.1875</c:v>
                </c:pt>
                <c:pt idx="41149">
                  <c:v>160.24609380000001</c:v>
                </c:pt>
                <c:pt idx="41150">
                  <c:v>80.24609375</c:v>
                </c:pt>
                <c:pt idx="41151">
                  <c:v>187.24609380000001</c:v>
                </c:pt>
                <c:pt idx="41152">
                  <c:v>166.24609380000001</c:v>
                </c:pt>
                <c:pt idx="41153">
                  <c:v>-2.75390625</c:v>
                </c:pt>
                <c:pt idx="41154">
                  <c:v>146.94140619999999</c:v>
                </c:pt>
                <c:pt idx="41155">
                  <c:v>68.94140625</c:v>
                </c:pt>
                <c:pt idx="41156">
                  <c:v>134.94140619999999</c:v>
                </c:pt>
                <c:pt idx="41157">
                  <c:v>104.9414062</c:v>
                </c:pt>
                <c:pt idx="41158">
                  <c:v>131.94140619999999</c:v>
                </c:pt>
                <c:pt idx="41159">
                  <c:v>109.234375</c:v>
                </c:pt>
                <c:pt idx="41160">
                  <c:v>44.234375</c:v>
                </c:pt>
                <c:pt idx="41161">
                  <c:v>-27.765625</c:v>
                </c:pt>
                <c:pt idx="41162">
                  <c:v>44.234375</c:v>
                </c:pt>
                <c:pt idx="41163">
                  <c:v>117.234375</c:v>
                </c:pt>
                <c:pt idx="41164">
                  <c:v>162.234375</c:v>
                </c:pt>
                <c:pt idx="41165">
                  <c:v>112.1679688</c:v>
                </c:pt>
                <c:pt idx="41166">
                  <c:v>66.12890625</c:v>
                </c:pt>
                <c:pt idx="41167">
                  <c:v>80.12890625</c:v>
                </c:pt>
                <c:pt idx="41168">
                  <c:v>94.12890625</c:v>
                </c:pt>
                <c:pt idx="41169">
                  <c:v>68.12890625</c:v>
                </c:pt>
                <c:pt idx="41170">
                  <c:v>120.1289062</c:v>
                </c:pt>
                <c:pt idx="41171">
                  <c:v>145.12890619999999</c:v>
                </c:pt>
                <c:pt idx="41172">
                  <c:v>14.33984375</c:v>
                </c:pt>
                <c:pt idx="41173">
                  <c:v>124.3398438</c:v>
                </c:pt>
                <c:pt idx="41174">
                  <c:v>224.33984380000001</c:v>
                </c:pt>
                <c:pt idx="41175">
                  <c:v>120.3398438</c:v>
                </c:pt>
                <c:pt idx="41176">
                  <c:v>174.33984380000001</c:v>
                </c:pt>
                <c:pt idx="41177">
                  <c:v>51.33984375</c:v>
                </c:pt>
                <c:pt idx="41178">
                  <c:v>195.12890619999999</c:v>
                </c:pt>
                <c:pt idx="41179">
                  <c:v>59.1875</c:v>
                </c:pt>
                <c:pt idx="41180">
                  <c:v>102.1875</c:v>
                </c:pt>
                <c:pt idx="41181">
                  <c:v>151.1875</c:v>
                </c:pt>
                <c:pt idx="41182">
                  <c:v>52.1875</c:v>
                </c:pt>
                <c:pt idx="41183">
                  <c:v>38.1875</c:v>
                </c:pt>
                <c:pt idx="41184">
                  <c:v>98.1875</c:v>
                </c:pt>
                <c:pt idx="41185">
                  <c:v>51.94140625</c:v>
                </c:pt>
                <c:pt idx="41186">
                  <c:v>43.234375</c:v>
                </c:pt>
                <c:pt idx="41187">
                  <c:v>93.234375</c:v>
                </c:pt>
                <c:pt idx="41188">
                  <c:v>43.234375</c:v>
                </c:pt>
                <c:pt idx="41189">
                  <c:v>99.16796875</c:v>
                </c:pt>
                <c:pt idx="41190">
                  <c:v>174.16796880000001</c:v>
                </c:pt>
                <c:pt idx="41191">
                  <c:v>23.16796875</c:v>
                </c:pt>
                <c:pt idx="41192">
                  <c:v>-3.83203125</c:v>
                </c:pt>
                <c:pt idx="41193">
                  <c:v>108.1289062</c:v>
                </c:pt>
                <c:pt idx="41194">
                  <c:v>107.1289062</c:v>
                </c:pt>
                <c:pt idx="41195">
                  <c:v>13.12890625</c:v>
                </c:pt>
                <c:pt idx="41196">
                  <c:v>114.1289062</c:v>
                </c:pt>
                <c:pt idx="41197">
                  <c:v>70.33984375</c:v>
                </c:pt>
                <c:pt idx="41198">
                  <c:v>-16.66015625</c:v>
                </c:pt>
                <c:pt idx="41199">
                  <c:v>116.3398438</c:v>
                </c:pt>
                <c:pt idx="41200">
                  <c:v>88.12890625</c:v>
                </c:pt>
                <c:pt idx="41201">
                  <c:v>147.12890619999999</c:v>
                </c:pt>
                <c:pt idx="41202">
                  <c:v>46.1875</c:v>
                </c:pt>
                <c:pt idx="41203">
                  <c:v>6.1875</c:v>
                </c:pt>
                <c:pt idx="41204">
                  <c:v>129.1875</c:v>
                </c:pt>
                <c:pt idx="41205">
                  <c:v>80.24609375</c:v>
                </c:pt>
                <c:pt idx="41206">
                  <c:v>31.24609375</c:v>
                </c:pt>
                <c:pt idx="41207">
                  <c:v>92.24609375</c:v>
                </c:pt>
                <c:pt idx="41208">
                  <c:v>40.24609375</c:v>
                </c:pt>
                <c:pt idx="41209">
                  <c:v>233.24609380000001</c:v>
                </c:pt>
                <c:pt idx="41210">
                  <c:v>14.24609375</c:v>
                </c:pt>
                <c:pt idx="41211">
                  <c:v>92.94140625</c:v>
                </c:pt>
                <c:pt idx="41212">
                  <c:v>17.94140625</c:v>
                </c:pt>
                <c:pt idx="41213">
                  <c:v>106.234375</c:v>
                </c:pt>
                <c:pt idx="41214">
                  <c:v>71.234375</c:v>
                </c:pt>
                <c:pt idx="41215">
                  <c:v>3.234375</c:v>
                </c:pt>
                <c:pt idx="41216">
                  <c:v>64.234375</c:v>
                </c:pt>
                <c:pt idx="41217">
                  <c:v>81.234375</c:v>
                </c:pt>
                <c:pt idx="41218">
                  <c:v>141.234375</c:v>
                </c:pt>
                <c:pt idx="41219">
                  <c:v>124.234375</c:v>
                </c:pt>
                <c:pt idx="41220">
                  <c:v>44.16796875</c:v>
                </c:pt>
                <c:pt idx="41221">
                  <c:v>-15.83203125</c:v>
                </c:pt>
                <c:pt idx="41222">
                  <c:v>137.16796880000001</c:v>
                </c:pt>
                <c:pt idx="41223">
                  <c:v>64.16796875</c:v>
                </c:pt>
                <c:pt idx="41224">
                  <c:v>143.12890619999999</c:v>
                </c:pt>
                <c:pt idx="41225">
                  <c:v>117.1289062</c:v>
                </c:pt>
                <c:pt idx="41226">
                  <c:v>169.12890619999999</c:v>
                </c:pt>
                <c:pt idx="41227">
                  <c:v>32.12890625</c:v>
                </c:pt>
                <c:pt idx="41228">
                  <c:v>139.12890619999999</c:v>
                </c:pt>
                <c:pt idx="41229">
                  <c:v>146.33984380000001</c:v>
                </c:pt>
                <c:pt idx="41230">
                  <c:v>3.33984375</c:v>
                </c:pt>
                <c:pt idx="41231">
                  <c:v>147.33984380000001</c:v>
                </c:pt>
                <c:pt idx="41232">
                  <c:v>168.33984380000001</c:v>
                </c:pt>
                <c:pt idx="41233">
                  <c:v>50.33984375</c:v>
                </c:pt>
                <c:pt idx="41234">
                  <c:v>3.12890625</c:v>
                </c:pt>
                <c:pt idx="41235">
                  <c:v>122.1289062</c:v>
                </c:pt>
                <c:pt idx="41236">
                  <c:v>142.12890619999999</c:v>
                </c:pt>
                <c:pt idx="41237">
                  <c:v>208.12890619999999</c:v>
                </c:pt>
                <c:pt idx="41238">
                  <c:v>34.12890625</c:v>
                </c:pt>
                <c:pt idx="41239">
                  <c:v>82.1875</c:v>
                </c:pt>
                <c:pt idx="41240">
                  <c:v>117.1875</c:v>
                </c:pt>
                <c:pt idx="41241">
                  <c:v>13.1875</c:v>
                </c:pt>
                <c:pt idx="41242">
                  <c:v>99.1875</c:v>
                </c:pt>
                <c:pt idx="41243">
                  <c:v>153.1875</c:v>
                </c:pt>
                <c:pt idx="41244">
                  <c:v>66.24609375</c:v>
                </c:pt>
                <c:pt idx="41245">
                  <c:v>-3.75390625</c:v>
                </c:pt>
                <c:pt idx="41246">
                  <c:v>92.24609375</c:v>
                </c:pt>
                <c:pt idx="41247">
                  <c:v>29.94140625</c:v>
                </c:pt>
                <c:pt idx="41248">
                  <c:v>139.94140619999999</c:v>
                </c:pt>
                <c:pt idx="41249">
                  <c:v>75.94140625</c:v>
                </c:pt>
                <c:pt idx="41250">
                  <c:v>96.94140625</c:v>
                </c:pt>
                <c:pt idx="41251">
                  <c:v>49.94140625</c:v>
                </c:pt>
                <c:pt idx="41252">
                  <c:v>-20.765625</c:v>
                </c:pt>
                <c:pt idx="41253">
                  <c:v>34.234375</c:v>
                </c:pt>
                <c:pt idx="41254">
                  <c:v>186.234375</c:v>
                </c:pt>
                <c:pt idx="41255">
                  <c:v>100.234375</c:v>
                </c:pt>
                <c:pt idx="41256">
                  <c:v>9.234375</c:v>
                </c:pt>
                <c:pt idx="41257">
                  <c:v>175.234375</c:v>
                </c:pt>
                <c:pt idx="41258">
                  <c:v>27.234375</c:v>
                </c:pt>
                <c:pt idx="41259">
                  <c:v>117.234375</c:v>
                </c:pt>
                <c:pt idx="41260">
                  <c:v>72.16796875</c:v>
                </c:pt>
                <c:pt idx="41261">
                  <c:v>73.16796875</c:v>
                </c:pt>
                <c:pt idx="41262">
                  <c:v>53.16796875</c:v>
                </c:pt>
                <c:pt idx="41263">
                  <c:v>71.16796875</c:v>
                </c:pt>
                <c:pt idx="41264">
                  <c:v>53.16796875</c:v>
                </c:pt>
                <c:pt idx="41265">
                  <c:v>78.16796875</c:v>
                </c:pt>
                <c:pt idx="41266">
                  <c:v>10.16796875</c:v>
                </c:pt>
                <c:pt idx="41267">
                  <c:v>82.16796875</c:v>
                </c:pt>
                <c:pt idx="41268">
                  <c:v>181.12890619999999</c:v>
                </c:pt>
                <c:pt idx="41269">
                  <c:v>81.12890625</c:v>
                </c:pt>
                <c:pt idx="41270">
                  <c:v>86.12890625</c:v>
                </c:pt>
                <c:pt idx="41271">
                  <c:v>102.1289062</c:v>
                </c:pt>
                <c:pt idx="41272">
                  <c:v>141.12890619999999</c:v>
                </c:pt>
                <c:pt idx="41273">
                  <c:v>133.12890619999999</c:v>
                </c:pt>
                <c:pt idx="41274">
                  <c:v>75.12890625</c:v>
                </c:pt>
                <c:pt idx="41275">
                  <c:v>78.33984375</c:v>
                </c:pt>
                <c:pt idx="41276">
                  <c:v>40.33984375</c:v>
                </c:pt>
                <c:pt idx="41277">
                  <c:v>30.12890625</c:v>
                </c:pt>
                <c:pt idx="41278">
                  <c:v>127.1289062</c:v>
                </c:pt>
                <c:pt idx="41279">
                  <c:v>152.24609380000001</c:v>
                </c:pt>
                <c:pt idx="41280">
                  <c:v>66.24609375</c:v>
                </c:pt>
                <c:pt idx="41281">
                  <c:v>45.94140625</c:v>
                </c:pt>
                <c:pt idx="41282">
                  <c:v>18.94140625</c:v>
                </c:pt>
                <c:pt idx="41283">
                  <c:v>127.234375</c:v>
                </c:pt>
                <c:pt idx="41284">
                  <c:v>120.234375</c:v>
                </c:pt>
                <c:pt idx="41285">
                  <c:v>-15.765625</c:v>
                </c:pt>
                <c:pt idx="41286">
                  <c:v>7.16796875</c:v>
                </c:pt>
                <c:pt idx="41287">
                  <c:v>19.16796875</c:v>
                </c:pt>
                <c:pt idx="41288">
                  <c:v>-20.83203125</c:v>
                </c:pt>
                <c:pt idx="41289">
                  <c:v>100.1289062</c:v>
                </c:pt>
                <c:pt idx="41290">
                  <c:v>118.1289062</c:v>
                </c:pt>
                <c:pt idx="41291">
                  <c:v>22.33984375</c:v>
                </c:pt>
                <c:pt idx="41292">
                  <c:v>-6.66015625</c:v>
                </c:pt>
                <c:pt idx="41293">
                  <c:v>33.33984375</c:v>
                </c:pt>
                <c:pt idx="41294">
                  <c:v>148.33984380000001</c:v>
                </c:pt>
                <c:pt idx="41295">
                  <c:v>-35.66015625</c:v>
                </c:pt>
                <c:pt idx="41296">
                  <c:v>114.3398438</c:v>
                </c:pt>
                <c:pt idx="41297">
                  <c:v>172.33984380000001</c:v>
                </c:pt>
                <c:pt idx="41298">
                  <c:v>99.33984375</c:v>
                </c:pt>
                <c:pt idx="41299">
                  <c:v>173.33984380000001</c:v>
                </c:pt>
                <c:pt idx="41300">
                  <c:v>69.33984375</c:v>
                </c:pt>
                <c:pt idx="41301">
                  <c:v>93.12890625</c:v>
                </c:pt>
                <c:pt idx="41302">
                  <c:v>141.12890619999999</c:v>
                </c:pt>
                <c:pt idx="41303">
                  <c:v>103.1289062</c:v>
                </c:pt>
                <c:pt idx="41304">
                  <c:v>145.12890619999999</c:v>
                </c:pt>
                <c:pt idx="41305">
                  <c:v>35.12890625</c:v>
                </c:pt>
                <c:pt idx="41306">
                  <c:v>145.12890619999999</c:v>
                </c:pt>
                <c:pt idx="41307">
                  <c:v>139.12890619999999</c:v>
                </c:pt>
                <c:pt idx="41308">
                  <c:v>55.1875</c:v>
                </c:pt>
                <c:pt idx="41309">
                  <c:v>66.1875</c:v>
                </c:pt>
                <c:pt idx="41310">
                  <c:v>101.1875</c:v>
                </c:pt>
                <c:pt idx="41311">
                  <c:v>47.1875</c:v>
                </c:pt>
                <c:pt idx="41312">
                  <c:v>154.24609380000001</c:v>
                </c:pt>
                <c:pt idx="41313">
                  <c:v>131.24609380000001</c:v>
                </c:pt>
                <c:pt idx="41314">
                  <c:v>127.9414062</c:v>
                </c:pt>
                <c:pt idx="41315">
                  <c:v>196.94140619999999</c:v>
                </c:pt>
                <c:pt idx="41316">
                  <c:v>46.94140625</c:v>
                </c:pt>
                <c:pt idx="41317">
                  <c:v>102.9414062</c:v>
                </c:pt>
                <c:pt idx="41318">
                  <c:v>232.94140619999999</c:v>
                </c:pt>
                <c:pt idx="41319">
                  <c:v>128.94140619999999</c:v>
                </c:pt>
                <c:pt idx="41320">
                  <c:v>-22.765625</c:v>
                </c:pt>
                <c:pt idx="41321">
                  <c:v>55.234375</c:v>
                </c:pt>
                <c:pt idx="41322">
                  <c:v>94.234375</c:v>
                </c:pt>
                <c:pt idx="41323">
                  <c:v>61.16796875</c:v>
                </c:pt>
                <c:pt idx="41324">
                  <c:v>49.16796875</c:v>
                </c:pt>
                <c:pt idx="41325">
                  <c:v>131.12890619999999</c:v>
                </c:pt>
                <c:pt idx="41326">
                  <c:v>33.12890625</c:v>
                </c:pt>
                <c:pt idx="41327">
                  <c:v>21.12890625</c:v>
                </c:pt>
                <c:pt idx="41328">
                  <c:v>12.12890625</c:v>
                </c:pt>
                <c:pt idx="41329">
                  <c:v>33.33984375</c:v>
                </c:pt>
                <c:pt idx="41330">
                  <c:v>93.33984375</c:v>
                </c:pt>
                <c:pt idx="41331">
                  <c:v>112.3398438</c:v>
                </c:pt>
                <c:pt idx="41332">
                  <c:v>86.33984375</c:v>
                </c:pt>
                <c:pt idx="41333">
                  <c:v>-29.66015625</c:v>
                </c:pt>
                <c:pt idx="41334">
                  <c:v>-6.87109375</c:v>
                </c:pt>
                <c:pt idx="41335">
                  <c:v>46.12890625</c:v>
                </c:pt>
                <c:pt idx="41336">
                  <c:v>102.1875</c:v>
                </c:pt>
                <c:pt idx="41337">
                  <c:v>102.1875</c:v>
                </c:pt>
                <c:pt idx="41338">
                  <c:v>116.1875</c:v>
                </c:pt>
                <c:pt idx="41339">
                  <c:v>28.1875</c:v>
                </c:pt>
                <c:pt idx="41340">
                  <c:v>93.1875</c:v>
                </c:pt>
                <c:pt idx="41341">
                  <c:v>55.1875</c:v>
                </c:pt>
                <c:pt idx="41342">
                  <c:v>155.1875</c:v>
                </c:pt>
                <c:pt idx="41343">
                  <c:v>106.1875</c:v>
                </c:pt>
                <c:pt idx="41344">
                  <c:v>104.1875</c:v>
                </c:pt>
                <c:pt idx="41345">
                  <c:v>89.24609375</c:v>
                </c:pt>
                <c:pt idx="41346">
                  <c:v>120.2460938</c:v>
                </c:pt>
                <c:pt idx="41347">
                  <c:v>114.2460938</c:v>
                </c:pt>
                <c:pt idx="41348">
                  <c:v>201.24609380000001</c:v>
                </c:pt>
                <c:pt idx="41349">
                  <c:v>151.94140619999999</c:v>
                </c:pt>
                <c:pt idx="41350">
                  <c:v>107.234375</c:v>
                </c:pt>
                <c:pt idx="41351">
                  <c:v>31.234375</c:v>
                </c:pt>
                <c:pt idx="41352">
                  <c:v>205.234375</c:v>
                </c:pt>
                <c:pt idx="41353">
                  <c:v>176.234375</c:v>
                </c:pt>
                <c:pt idx="41354">
                  <c:v>45.234375</c:v>
                </c:pt>
                <c:pt idx="41355">
                  <c:v>40.16796875</c:v>
                </c:pt>
                <c:pt idx="41356">
                  <c:v>48.12890625</c:v>
                </c:pt>
                <c:pt idx="41357">
                  <c:v>36.12890625</c:v>
                </c:pt>
                <c:pt idx="41358">
                  <c:v>76.12890625</c:v>
                </c:pt>
                <c:pt idx="41359">
                  <c:v>9.33984375</c:v>
                </c:pt>
                <c:pt idx="41360">
                  <c:v>70.33984375</c:v>
                </c:pt>
                <c:pt idx="41361">
                  <c:v>53.33984375</c:v>
                </c:pt>
                <c:pt idx="41362">
                  <c:v>182.33984380000001</c:v>
                </c:pt>
                <c:pt idx="41363">
                  <c:v>78.33984375</c:v>
                </c:pt>
                <c:pt idx="41364">
                  <c:v>25.12890625</c:v>
                </c:pt>
                <c:pt idx="41365">
                  <c:v>-1.87109375</c:v>
                </c:pt>
                <c:pt idx="41366">
                  <c:v>91.12890625</c:v>
                </c:pt>
                <c:pt idx="41367">
                  <c:v>20.12890625</c:v>
                </c:pt>
                <c:pt idx="41368">
                  <c:v>75.1875</c:v>
                </c:pt>
                <c:pt idx="41369">
                  <c:v>72.1875</c:v>
                </c:pt>
                <c:pt idx="41370">
                  <c:v>153.1875</c:v>
                </c:pt>
                <c:pt idx="41371">
                  <c:v>63.24609375</c:v>
                </c:pt>
                <c:pt idx="41372">
                  <c:v>116.2460938</c:v>
                </c:pt>
                <c:pt idx="41373">
                  <c:v>22.24609375</c:v>
                </c:pt>
                <c:pt idx="41374">
                  <c:v>68.24609375</c:v>
                </c:pt>
                <c:pt idx="41375">
                  <c:v>151.24609380000001</c:v>
                </c:pt>
                <c:pt idx="41376">
                  <c:v>-13.75390625</c:v>
                </c:pt>
                <c:pt idx="41377">
                  <c:v>246.24609380000001</c:v>
                </c:pt>
                <c:pt idx="41378">
                  <c:v>174.24609380000001</c:v>
                </c:pt>
                <c:pt idx="41379">
                  <c:v>85.24609375</c:v>
                </c:pt>
                <c:pt idx="41380">
                  <c:v>39.24609375</c:v>
                </c:pt>
                <c:pt idx="41381">
                  <c:v>39.24609375</c:v>
                </c:pt>
                <c:pt idx="41382">
                  <c:v>169.24609380000001</c:v>
                </c:pt>
                <c:pt idx="41383">
                  <c:v>121.9414062</c:v>
                </c:pt>
                <c:pt idx="41384">
                  <c:v>193.94140619999999</c:v>
                </c:pt>
                <c:pt idx="41385">
                  <c:v>19.94140625</c:v>
                </c:pt>
                <c:pt idx="41386">
                  <c:v>181.94140619999999</c:v>
                </c:pt>
                <c:pt idx="41387">
                  <c:v>121.234375</c:v>
                </c:pt>
                <c:pt idx="41388">
                  <c:v>-47.765625</c:v>
                </c:pt>
                <c:pt idx="41389">
                  <c:v>112.234375</c:v>
                </c:pt>
                <c:pt idx="41390">
                  <c:v>118.234375</c:v>
                </c:pt>
                <c:pt idx="41391">
                  <c:v>36.234375</c:v>
                </c:pt>
                <c:pt idx="41392">
                  <c:v>134.234375</c:v>
                </c:pt>
                <c:pt idx="41393">
                  <c:v>145.234375</c:v>
                </c:pt>
                <c:pt idx="41394">
                  <c:v>162.234375</c:v>
                </c:pt>
                <c:pt idx="41395">
                  <c:v>108.234375</c:v>
                </c:pt>
                <c:pt idx="41396">
                  <c:v>191.16796880000001</c:v>
                </c:pt>
                <c:pt idx="41397">
                  <c:v>56.16796875</c:v>
                </c:pt>
                <c:pt idx="41398">
                  <c:v>4.12890625</c:v>
                </c:pt>
                <c:pt idx="41399">
                  <c:v>97.12890625</c:v>
                </c:pt>
                <c:pt idx="41400">
                  <c:v>99.12890625</c:v>
                </c:pt>
                <c:pt idx="41401">
                  <c:v>59.12890625</c:v>
                </c:pt>
                <c:pt idx="41402">
                  <c:v>55.12890625</c:v>
                </c:pt>
                <c:pt idx="41403">
                  <c:v>15.12890625</c:v>
                </c:pt>
                <c:pt idx="41404">
                  <c:v>93.12890625</c:v>
                </c:pt>
                <c:pt idx="41405">
                  <c:v>81.33984375</c:v>
                </c:pt>
                <c:pt idx="41406">
                  <c:v>-16.66015625</c:v>
                </c:pt>
                <c:pt idx="41407">
                  <c:v>-12.66015625</c:v>
                </c:pt>
                <c:pt idx="41408">
                  <c:v>-34.66015625</c:v>
                </c:pt>
                <c:pt idx="41409">
                  <c:v>52.33984375</c:v>
                </c:pt>
                <c:pt idx="41410">
                  <c:v>55.12890625</c:v>
                </c:pt>
                <c:pt idx="41411">
                  <c:v>116.1289062</c:v>
                </c:pt>
                <c:pt idx="41412">
                  <c:v>22.1875</c:v>
                </c:pt>
                <c:pt idx="41413">
                  <c:v>119.1875</c:v>
                </c:pt>
                <c:pt idx="41414">
                  <c:v>58.1875</c:v>
                </c:pt>
                <c:pt idx="41415">
                  <c:v>44.24609375</c:v>
                </c:pt>
                <c:pt idx="41416">
                  <c:v>102.2460938</c:v>
                </c:pt>
                <c:pt idx="41417">
                  <c:v>-22.75390625</c:v>
                </c:pt>
                <c:pt idx="41418">
                  <c:v>98.24609375</c:v>
                </c:pt>
                <c:pt idx="41419">
                  <c:v>132.24609380000001</c:v>
                </c:pt>
                <c:pt idx="41420">
                  <c:v>-19.75390625</c:v>
                </c:pt>
                <c:pt idx="41421">
                  <c:v>47.94140625</c:v>
                </c:pt>
                <c:pt idx="41422">
                  <c:v>108.9414062</c:v>
                </c:pt>
                <c:pt idx="41423">
                  <c:v>45.94140625</c:v>
                </c:pt>
                <c:pt idx="41424">
                  <c:v>166.94140619999999</c:v>
                </c:pt>
                <c:pt idx="41425">
                  <c:v>79.234375</c:v>
                </c:pt>
                <c:pt idx="41426">
                  <c:v>33.234375</c:v>
                </c:pt>
                <c:pt idx="41427">
                  <c:v>125.234375</c:v>
                </c:pt>
                <c:pt idx="41428">
                  <c:v>27.16796875</c:v>
                </c:pt>
                <c:pt idx="41429">
                  <c:v>92.16796875</c:v>
                </c:pt>
                <c:pt idx="41430">
                  <c:v>144.16796880000001</c:v>
                </c:pt>
                <c:pt idx="41431">
                  <c:v>7.16796875</c:v>
                </c:pt>
                <c:pt idx="41432">
                  <c:v>94.12890625</c:v>
                </c:pt>
                <c:pt idx="41433">
                  <c:v>-26.87109375</c:v>
                </c:pt>
                <c:pt idx="41434">
                  <c:v>29.12890625</c:v>
                </c:pt>
                <c:pt idx="41435">
                  <c:v>19.12890625</c:v>
                </c:pt>
                <c:pt idx="41436">
                  <c:v>52.33984375</c:v>
                </c:pt>
                <c:pt idx="41437">
                  <c:v>18.33984375</c:v>
                </c:pt>
                <c:pt idx="41438">
                  <c:v>117.3398438</c:v>
                </c:pt>
                <c:pt idx="41439">
                  <c:v>45.33984375</c:v>
                </c:pt>
                <c:pt idx="41440">
                  <c:v>180.33984380000001</c:v>
                </c:pt>
                <c:pt idx="41441">
                  <c:v>-10.66015625</c:v>
                </c:pt>
                <c:pt idx="41442">
                  <c:v>20.12890625</c:v>
                </c:pt>
                <c:pt idx="41443">
                  <c:v>158.12890619999999</c:v>
                </c:pt>
                <c:pt idx="41444">
                  <c:v>-15.87109375</c:v>
                </c:pt>
                <c:pt idx="41445">
                  <c:v>97.12890625</c:v>
                </c:pt>
                <c:pt idx="41446">
                  <c:v>110.1289062</c:v>
                </c:pt>
                <c:pt idx="41447">
                  <c:v>21.1875</c:v>
                </c:pt>
                <c:pt idx="41448">
                  <c:v>72.1875</c:v>
                </c:pt>
                <c:pt idx="41449">
                  <c:v>-8.8125</c:v>
                </c:pt>
                <c:pt idx="41450">
                  <c:v>47.1875</c:v>
                </c:pt>
                <c:pt idx="41451">
                  <c:v>43.1875</c:v>
                </c:pt>
                <c:pt idx="41452">
                  <c:v>65.1875</c:v>
                </c:pt>
                <c:pt idx="41453">
                  <c:v>50.1875</c:v>
                </c:pt>
                <c:pt idx="41454">
                  <c:v>102.2460938</c:v>
                </c:pt>
                <c:pt idx="41455">
                  <c:v>180.24609380000001</c:v>
                </c:pt>
                <c:pt idx="41456">
                  <c:v>236.24609380000001</c:v>
                </c:pt>
                <c:pt idx="41457">
                  <c:v>91.94140625</c:v>
                </c:pt>
                <c:pt idx="41458">
                  <c:v>14.94140625</c:v>
                </c:pt>
                <c:pt idx="41459">
                  <c:v>119.9414062</c:v>
                </c:pt>
                <c:pt idx="41460">
                  <c:v>-52.765625</c:v>
                </c:pt>
                <c:pt idx="41461">
                  <c:v>221.234375</c:v>
                </c:pt>
                <c:pt idx="41462">
                  <c:v>225.234375</c:v>
                </c:pt>
                <c:pt idx="41463">
                  <c:v>47.234375</c:v>
                </c:pt>
                <c:pt idx="41464">
                  <c:v>157.234375</c:v>
                </c:pt>
                <c:pt idx="41465">
                  <c:v>84.16796875</c:v>
                </c:pt>
                <c:pt idx="41466">
                  <c:v>12.16796875</c:v>
                </c:pt>
                <c:pt idx="41467">
                  <c:v>86.12890625</c:v>
                </c:pt>
                <c:pt idx="41468">
                  <c:v>138.12890619999999</c:v>
                </c:pt>
                <c:pt idx="41469">
                  <c:v>-1.87109375</c:v>
                </c:pt>
                <c:pt idx="41470">
                  <c:v>53.12890625</c:v>
                </c:pt>
                <c:pt idx="41471">
                  <c:v>89.12890625</c:v>
                </c:pt>
                <c:pt idx="41472">
                  <c:v>4.12890625</c:v>
                </c:pt>
                <c:pt idx="41473">
                  <c:v>21.12890625</c:v>
                </c:pt>
                <c:pt idx="41474">
                  <c:v>-68.66015625</c:v>
                </c:pt>
                <c:pt idx="41475">
                  <c:v>67.33984375</c:v>
                </c:pt>
                <c:pt idx="41476">
                  <c:v>155.33984380000001</c:v>
                </c:pt>
                <c:pt idx="41477">
                  <c:v>138.33984380000001</c:v>
                </c:pt>
                <c:pt idx="41478">
                  <c:v>31.33984375</c:v>
                </c:pt>
                <c:pt idx="41479">
                  <c:v>65.33984375</c:v>
                </c:pt>
                <c:pt idx="41480">
                  <c:v>53.12890625</c:v>
                </c:pt>
                <c:pt idx="41481">
                  <c:v>146.12890619999999</c:v>
                </c:pt>
                <c:pt idx="41482">
                  <c:v>-90.87109375</c:v>
                </c:pt>
                <c:pt idx="41483">
                  <c:v>45.12890625</c:v>
                </c:pt>
                <c:pt idx="41484">
                  <c:v>70.12890625</c:v>
                </c:pt>
                <c:pt idx="41485">
                  <c:v>56.1875</c:v>
                </c:pt>
                <c:pt idx="41486">
                  <c:v>149.1875</c:v>
                </c:pt>
                <c:pt idx="41487">
                  <c:v>113.1875</c:v>
                </c:pt>
                <c:pt idx="41488">
                  <c:v>-16.8125</c:v>
                </c:pt>
                <c:pt idx="41489">
                  <c:v>168.1875</c:v>
                </c:pt>
                <c:pt idx="41490">
                  <c:v>111.1875</c:v>
                </c:pt>
                <c:pt idx="41491">
                  <c:v>-2.75390625</c:v>
                </c:pt>
                <c:pt idx="41492">
                  <c:v>39.24609375</c:v>
                </c:pt>
                <c:pt idx="41493">
                  <c:v>80.24609375</c:v>
                </c:pt>
                <c:pt idx="41494">
                  <c:v>139.24609380000001</c:v>
                </c:pt>
                <c:pt idx="41495">
                  <c:v>104.2460938</c:v>
                </c:pt>
                <c:pt idx="41496">
                  <c:v>41.24609375</c:v>
                </c:pt>
                <c:pt idx="41497">
                  <c:v>83.94140625</c:v>
                </c:pt>
                <c:pt idx="41498">
                  <c:v>92.94140625</c:v>
                </c:pt>
                <c:pt idx="41499">
                  <c:v>74.94140625</c:v>
                </c:pt>
                <c:pt idx="41500">
                  <c:v>57.94140625</c:v>
                </c:pt>
                <c:pt idx="41501">
                  <c:v>18.94140625</c:v>
                </c:pt>
                <c:pt idx="41502">
                  <c:v>144.94140619999999</c:v>
                </c:pt>
                <c:pt idx="41503">
                  <c:v>14.94140625</c:v>
                </c:pt>
                <c:pt idx="41504">
                  <c:v>-27.765625</c:v>
                </c:pt>
                <c:pt idx="41505">
                  <c:v>36.234375</c:v>
                </c:pt>
                <c:pt idx="41506">
                  <c:v>197.234375</c:v>
                </c:pt>
                <c:pt idx="41507">
                  <c:v>85.234375</c:v>
                </c:pt>
                <c:pt idx="41508">
                  <c:v>67.234375</c:v>
                </c:pt>
                <c:pt idx="41509">
                  <c:v>-25.765625</c:v>
                </c:pt>
                <c:pt idx="41510">
                  <c:v>208.234375</c:v>
                </c:pt>
                <c:pt idx="41511">
                  <c:v>76.234375</c:v>
                </c:pt>
                <c:pt idx="41512">
                  <c:v>90.16796875</c:v>
                </c:pt>
                <c:pt idx="41513">
                  <c:v>98.16796875</c:v>
                </c:pt>
                <c:pt idx="41514">
                  <c:v>149.16796880000001</c:v>
                </c:pt>
                <c:pt idx="41515">
                  <c:v>178.12890619999999</c:v>
                </c:pt>
                <c:pt idx="41516">
                  <c:v>25.12890625</c:v>
                </c:pt>
                <c:pt idx="41517">
                  <c:v>32.12890625</c:v>
                </c:pt>
                <c:pt idx="41518">
                  <c:v>74.12890625</c:v>
                </c:pt>
                <c:pt idx="41519">
                  <c:v>5.12890625</c:v>
                </c:pt>
                <c:pt idx="41520">
                  <c:v>77.12890625</c:v>
                </c:pt>
                <c:pt idx="41521">
                  <c:v>88.33984375</c:v>
                </c:pt>
                <c:pt idx="41522">
                  <c:v>67.33984375</c:v>
                </c:pt>
                <c:pt idx="41523">
                  <c:v>106.3398438</c:v>
                </c:pt>
                <c:pt idx="41524">
                  <c:v>35.33984375</c:v>
                </c:pt>
                <c:pt idx="41525">
                  <c:v>115.3398438</c:v>
                </c:pt>
                <c:pt idx="41526">
                  <c:v>89.33984375</c:v>
                </c:pt>
                <c:pt idx="41527">
                  <c:v>44.12890625</c:v>
                </c:pt>
                <c:pt idx="41528">
                  <c:v>76.12890625</c:v>
                </c:pt>
                <c:pt idx="41529">
                  <c:v>90.12890625</c:v>
                </c:pt>
                <c:pt idx="41530">
                  <c:v>64.12890625</c:v>
                </c:pt>
                <c:pt idx="41531">
                  <c:v>103.1289062</c:v>
                </c:pt>
                <c:pt idx="41532">
                  <c:v>73.1875</c:v>
                </c:pt>
                <c:pt idx="41533">
                  <c:v>164.1875</c:v>
                </c:pt>
                <c:pt idx="41534">
                  <c:v>133.1875</c:v>
                </c:pt>
                <c:pt idx="41535">
                  <c:v>-8.8125</c:v>
                </c:pt>
                <c:pt idx="41536">
                  <c:v>115.2460938</c:v>
                </c:pt>
                <c:pt idx="41537">
                  <c:v>83.24609375</c:v>
                </c:pt>
                <c:pt idx="41538">
                  <c:v>45.24609375</c:v>
                </c:pt>
                <c:pt idx="41539">
                  <c:v>123.2460938</c:v>
                </c:pt>
                <c:pt idx="41540">
                  <c:v>114.2460938</c:v>
                </c:pt>
                <c:pt idx="41541">
                  <c:v>41.24609375</c:v>
                </c:pt>
                <c:pt idx="41542">
                  <c:v>95.94140625</c:v>
                </c:pt>
                <c:pt idx="41543">
                  <c:v>57.94140625</c:v>
                </c:pt>
                <c:pt idx="41544">
                  <c:v>140.94140619999999</c:v>
                </c:pt>
                <c:pt idx="41545">
                  <c:v>79.94140625</c:v>
                </c:pt>
                <c:pt idx="41546">
                  <c:v>192.94140619999999</c:v>
                </c:pt>
                <c:pt idx="41547">
                  <c:v>84.94140625</c:v>
                </c:pt>
                <c:pt idx="41548">
                  <c:v>84.94140625</c:v>
                </c:pt>
                <c:pt idx="41549">
                  <c:v>130.234375</c:v>
                </c:pt>
                <c:pt idx="41550">
                  <c:v>100.234375</c:v>
                </c:pt>
                <c:pt idx="41551">
                  <c:v>58.234375</c:v>
                </c:pt>
                <c:pt idx="41552">
                  <c:v>79.234375</c:v>
                </c:pt>
                <c:pt idx="41553">
                  <c:v>28.16796875</c:v>
                </c:pt>
                <c:pt idx="41554">
                  <c:v>56.16796875</c:v>
                </c:pt>
                <c:pt idx="41555">
                  <c:v>107.1679688</c:v>
                </c:pt>
                <c:pt idx="41556">
                  <c:v>162.16796880000001</c:v>
                </c:pt>
                <c:pt idx="41557">
                  <c:v>10.16796875</c:v>
                </c:pt>
                <c:pt idx="41558">
                  <c:v>65.16796875</c:v>
                </c:pt>
                <c:pt idx="41559">
                  <c:v>110.1679688</c:v>
                </c:pt>
                <c:pt idx="41560">
                  <c:v>38.12890625</c:v>
                </c:pt>
                <c:pt idx="41561">
                  <c:v>37.12890625</c:v>
                </c:pt>
                <c:pt idx="41562">
                  <c:v>80.12890625</c:v>
                </c:pt>
                <c:pt idx="41563">
                  <c:v>151.12890619999999</c:v>
                </c:pt>
                <c:pt idx="41564">
                  <c:v>159.12890619999999</c:v>
                </c:pt>
                <c:pt idx="41565">
                  <c:v>-21.87109375</c:v>
                </c:pt>
                <c:pt idx="41566">
                  <c:v>127.1289062</c:v>
                </c:pt>
                <c:pt idx="41567">
                  <c:v>188.12890619999999</c:v>
                </c:pt>
                <c:pt idx="41568">
                  <c:v>90.12890625</c:v>
                </c:pt>
                <c:pt idx="41569">
                  <c:v>53.12890625</c:v>
                </c:pt>
                <c:pt idx="41570">
                  <c:v>117.1289062</c:v>
                </c:pt>
                <c:pt idx="41571">
                  <c:v>108.1875</c:v>
                </c:pt>
                <c:pt idx="41572">
                  <c:v>68.1875</c:v>
                </c:pt>
                <c:pt idx="41573">
                  <c:v>76.1875</c:v>
                </c:pt>
                <c:pt idx="41574">
                  <c:v>24.1875</c:v>
                </c:pt>
                <c:pt idx="41575">
                  <c:v>40.1875</c:v>
                </c:pt>
                <c:pt idx="41576">
                  <c:v>75.24609375</c:v>
                </c:pt>
                <c:pt idx="41577">
                  <c:v>28.24609375</c:v>
                </c:pt>
                <c:pt idx="41578">
                  <c:v>48.24609375</c:v>
                </c:pt>
                <c:pt idx="41579">
                  <c:v>120.2460938</c:v>
                </c:pt>
                <c:pt idx="41580">
                  <c:v>82.24609375</c:v>
                </c:pt>
                <c:pt idx="41581">
                  <c:v>175.24609380000001</c:v>
                </c:pt>
                <c:pt idx="41582">
                  <c:v>102.2460938</c:v>
                </c:pt>
                <c:pt idx="41583">
                  <c:v>69.94140625</c:v>
                </c:pt>
                <c:pt idx="41584">
                  <c:v>14.94140625</c:v>
                </c:pt>
                <c:pt idx="41585">
                  <c:v>112.9414062</c:v>
                </c:pt>
                <c:pt idx="41586">
                  <c:v>19.234375</c:v>
                </c:pt>
                <c:pt idx="41587">
                  <c:v>165.234375</c:v>
                </c:pt>
                <c:pt idx="41588">
                  <c:v>62.16796875</c:v>
                </c:pt>
                <c:pt idx="41589">
                  <c:v>-25.83203125</c:v>
                </c:pt>
                <c:pt idx="41590">
                  <c:v>100.1289062</c:v>
                </c:pt>
                <c:pt idx="41591">
                  <c:v>8.12890625</c:v>
                </c:pt>
                <c:pt idx="41592">
                  <c:v>94.12890625</c:v>
                </c:pt>
                <c:pt idx="41593">
                  <c:v>16.12890625</c:v>
                </c:pt>
                <c:pt idx="41594">
                  <c:v>-63.87109375</c:v>
                </c:pt>
                <c:pt idx="41595">
                  <c:v>-22.66015625</c:v>
                </c:pt>
                <c:pt idx="41596">
                  <c:v>9.33984375</c:v>
                </c:pt>
                <c:pt idx="41597">
                  <c:v>169.33984380000001</c:v>
                </c:pt>
                <c:pt idx="41598">
                  <c:v>60.33984375</c:v>
                </c:pt>
                <c:pt idx="41599">
                  <c:v>125.3398438</c:v>
                </c:pt>
                <c:pt idx="41600">
                  <c:v>22.12890625</c:v>
                </c:pt>
                <c:pt idx="41601">
                  <c:v>41.12890625</c:v>
                </c:pt>
                <c:pt idx="41602">
                  <c:v>106.1289062</c:v>
                </c:pt>
                <c:pt idx="41603">
                  <c:v>77.12890625</c:v>
                </c:pt>
                <c:pt idx="41604">
                  <c:v>4.12890625</c:v>
                </c:pt>
                <c:pt idx="41605">
                  <c:v>119.1875</c:v>
                </c:pt>
                <c:pt idx="41606">
                  <c:v>23.1875</c:v>
                </c:pt>
                <c:pt idx="41607">
                  <c:v>39.1875</c:v>
                </c:pt>
                <c:pt idx="41608">
                  <c:v>67.1875</c:v>
                </c:pt>
                <c:pt idx="41609">
                  <c:v>209.1875</c:v>
                </c:pt>
                <c:pt idx="41610">
                  <c:v>66.24609375</c:v>
                </c:pt>
                <c:pt idx="41611">
                  <c:v>218.24609380000001</c:v>
                </c:pt>
                <c:pt idx="41612">
                  <c:v>50.24609375</c:v>
                </c:pt>
                <c:pt idx="41613">
                  <c:v>0.24609375</c:v>
                </c:pt>
                <c:pt idx="41614">
                  <c:v>90.94140625</c:v>
                </c:pt>
                <c:pt idx="41615">
                  <c:v>85.234375</c:v>
                </c:pt>
                <c:pt idx="41616">
                  <c:v>162.234375</c:v>
                </c:pt>
                <c:pt idx="41617">
                  <c:v>44.16796875</c:v>
                </c:pt>
                <c:pt idx="41618">
                  <c:v>214.16796880000001</c:v>
                </c:pt>
                <c:pt idx="41619">
                  <c:v>190.16796880000001</c:v>
                </c:pt>
                <c:pt idx="41620">
                  <c:v>12.12890625</c:v>
                </c:pt>
                <c:pt idx="41621">
                  <c:v>41.33984375</c:v>
                </c:pt>
                <c:pt idx="41622">
                  <c:v>61.33984375</c:v>
                </c:pt>
                <c:pt idx="41623">
                  <c:v>159.33984380000001</c:v>
                </c:pt>
                <c:pt idx="41624">
                  <c:v>81.33984375</c:v>
                </c:pt>
                <c:pt idx="41625">
                  <c:v>113.3398438</c:v>
                </c:pt>
                <c:pt idx="41626">
                  <c:v>102.3398438</c:v>
                </c:pt>
                <c:pt idx="41627">
                  <c:v>56.33984375</c:v>
                </c:pt>
                <c:pt idx="41628">
                  <c:v>206.33984380000001</c:v>
                </c:pt>
                <c:pt idx="41629">
                  <c:v>9.33984375</c:v>
                </c:pt>
                <c:pt idx="41630">
                  <c:v>136.33984380000001</c:v>
                </c:pt>
                <c:pt idx="41631">
                  <c:v>-6.66015625</c:v>
                </c:pt>
                <c:pt idx="41632">
                  <c:v>24.12890625</c:v>
                </c:pt>
                <c:pt idx="41633">
                  <c:v>125.1289062</c:v>
                </c:pt>
                <c:pt idx="41634">
                  <c:v>98.12890625</c:v>
                </c:pt>
                <c:pt idx="41635">
                  <c:v>15.12890625</c:v>
                </c:pt>
                <c:pt idx="41636">
                  <c:v>157.1875</c:v>
                </c:pt>
                <c:pt idx="41637">
                  <c:v>87.1875</c:v>
                </c:pt>
                <c:pt idx="41638">
                  <c:v>90.1875</c:v>
                </c:pt>
                <c:pt idx="41639">
                  <c:v>92.1875</c:v>
                </c:pt>
                <c:pt idx="41640">
                  <c:v>20.24609375</c:v>
                </c:pt>
                <c:pt idx="41641">
                  <c:v>98.24609375</c:v>
                </c:pt>
                <c:pt idx="41642">
                  <c:v>91.24609375</c:v>
                </c:pt>
                <c:pt idx="41643">
                  <c:v>119.2460938</c:v>
                </c:pt>
                <c:pt idx="41644">
                  <c:v>207.24609380000001</c:v>
                </c:pt>
                <c:pt idx="41645">
                  <c:v>73.24609375</c:v>
                </c:pt>
                <c:pt idx="41646">
                  <c:v>136.24609380000001</c:v>
                </c:pt>
                <c:pt idx="41647">
                  <c:v>140.24609380000001</c:v>
                </c:pt>
                <c:pt idx="41648">
                  <c:v>75.94140625</c:v>
                </c:pt>
                <c:pt idx="41649">
                  <c:v>58.94140625</c:v>
                </c:pt>
                <c:pt idx="41650">
                  <c:v>86.94140625</c:v>
                </c:pt>
                <c:pt idx="41651">
                  <c:v>114.9414062</c:v>
                </c:pt>
                <c:pt idx="41652">
                  <c:v>75.234375</c:v>
                </c:pt>
                <c:pt idx="41653">
                  <c:v>132.234375</c:v>
                </c:pt>
                <c:pt idx="41654">
                  <c:v>44.234375</c:v>
                </c:pt>
                <c:pt idx="41655">
                  <c:v>32.16796875</c:v>
                </c:pt>
                <c:pt idx="41656">
                  <c:v>61.16796875</c:v>
                </c:pt>
                <c:pt idx="41657">
                  <c:v>84.16796875</c:v>
                </c:pt>
                <c:pt idx="41658">
                  <c:v>149.16796880000001</c:v>
                </c:pt>
                <c:pt idx="41659">
                  <c:v>78.12890625</c:v>
                </c:pt>
                <c:pt idx="41660">
                  <c:v>131.12890619999999</c:v>
                </c:pt>
                <c:pt idx="41661">
                  <c:v>31.12890625</c:v>
                </c:pt>
                <c:pt idx="41662">
                  <c:v>64.33984375</c:v>
                </c:pt>
                <c:pt idx="41663">
                  <c:v>33.33984375</c:v>
                </c:pt>
                <c:pt idx="41664">
                  <c:v>10.33984375</c:v>
                </c:pt>
                <c:pt idx="41665">
                  <c:v>213.33984380000001</c:v>
                </c:pt>
                <c:pt idx="41666">
                  <c:v>23.12890625</c:v>
                </c:pt>
                <c:pt idx="41667">
                  <c:v>12.12890625</c:v>
                </c:pt>
                <c:pt idx="41668">
                  <c:v>78.12890625</c:v>
                </c:pt>
                <c:pt idx="41669">
                  <c:v>77.1875</c:v>
                </c:pt>
                <c:pt idx="41670">
                  <c:v>56.1875</c:v>
                </c:pt>
                <c:pt idx="41671">
                  <c:v>196.1875</c:v>
                </c:pt>
                <c:pt idx="41672">
                  <c:v>62.24609375</c:v>
                </c:pt>
                <c:pt idx="41673">
                  <c:v>-41.75390625</c:v>
                </c:pt>
                <c:pt idx="41674">
                  <c:v>0.24609375</c:v>
                </c:pt>
                <c:pt idx="41675">
                  <c:v>119.2460938</c:v>
                </c:pt>
                <c:pt idx="41676">
                  <c:v>129.24609380000001</c:v>
                </c:pt>
                <c:pt idx="41677">
                  <c:v>155.94140619999999</c:v>
                </c:pt>
                <c:pt idx="41678">
                  <c:v>149.94140619999999</c:v>
                </c:pt>
                <c:pt idx="41679">
                  <c:v>138.94140619999999</c:v>
                </c:pt>
                <c:pt idx="41680">
                  <c:v>63.234375</c:v>
                </c:pt>
                <c:pt idx="41681">
                  <c:v>206.234375</c:v>
                </c:pt>
                <c:pt idx="41682">
                  <c:v>204.234375</c:v>
                </c:pt>
                <c:pt idx="41683">
                  <c:v>40.16796875</c:v>
                </c:pt>
                <c:pt idx="41684">
                  <c:v>33.16796875</c:v>
                </c:pt>
                <c:pt idx="41685">
                  <c:v>91.16796875</c:v>
                </c:pt>
                <c:pt idx="41686">
                  <c:v>155.16796880000001</c:v>
                </c:pt>
                <c:pt idx="41687">
                  <c:v>101.1679688</c:v>
                </c:pt>
                <c:pt idx="41688">
                  <c:v>4.12890625</c:v>
                </c:pt>
                <c:pt idx="41689">
                  <c:v>207.12890619999999</c:v>
                </c:pt>
                <c:pt idx="41690">
                  <c:v>17.12890625</c:v>
                </c:pt>
                <c:pt idx="41691">
                  <c:v>54.33984375</c:v>
                </c:pt>
                <c:pt idx="41692">
                  <c:v>-5.66015625</c:v>
                </c:pt>
                <c:pt idx="41693">
                  <c:v>-28.66015625</c:v>
                </c:pt>
                <c:pt idx="41694">
                  <c:v>144.33984380000001</c:v>
                </c:pt>
                <c:pt idx="41695">
                  <c:v>80.33984375</c:v>
                </c:pt>
                <c:pt idx="41696">
                  <c:v>76.12890625</c:v>
                </c:pt>
                <c:pt idx="41697">
                  <c:v>111.1289062</c:v>
                </c:pt>
                <c:pt idx="41698">
                  <c:v>170.12890619999999</c:v>
                </c:pt>
                <c:pt idx="41699">
                  <c:v>104.1289062</c:v>
                </c:pt>
                <c:pt idx="41700">
                  <c:v>-40.8125</c:v>
                </c:pt>
                <c:pt idx="41701">
                  <c:v>81.1875</c:v>
                </c:pt>
                <c:pt idx="41702">
                  <c:v>152.1875</c:v>
                </c:pt>
                <c:pt idx="41703">
                  <c:v>109.1875</c:v>
                </c:pt>
                <c:pt idx="41704">
                  <c:v>199.24609380000001</c:v>
                </c:pt>
                <c:pt idx="41705">
                  <c:v>113.2460938</c:v>
                </c:pt>
                <c:pt idx="41706">
                  <c:v>8.24609375</c:v>
                </c:pt>
                <c:pt idx="41707">
                  <c:v>122.9414062</c:v>
                </c:pt>
                <c:pt idx="41708">
                  <c:v>60.94140625</c:v>
                </c:pt>
                <c:pt idx="41709">
                  <c:v>17.94140625</c:v>
                </c:pt>
                <c:pt idx="41710">
                  <c:v>31.94140625</c:v>
                </c:pt>
                <c:pt idx="41711">
                  <c:v>140.94140619999999</c:v>
                </c:pt>
                <c:pt idx="41712">
                  <c:v>38.94140625</c:v>
                </c:pt>
                <c:pt idx="41713">
                  <c:v>44.94140625</c:v>
                </c:pt>
                <c:pt idx="41714">
                  <c:v>67.234375</c:v>
                </c:pt>
                <c:pt idx="41715">
                  <c:v>67.234375</c:v>
                </c:pt>
                <c:pt idx="41716">
                  <c:v>65.234375</c:v>
                </c:pt>
                <c:pt idx="41717">
                  <c:v>87.234375</c:v>
                </c:pt>
                <c:pt idx="41718">
                  <c:v>25.234375</c:v>
                </c:pt>
                <c:pt idx="41719">
                  <c:v>81.234375</c:v>
                </c:pt>
                <c:pt idx="41720">
                  <c:v>31.234375</c:v>
                </c:pt>
                <c:pt idx="41721">
                  <c:v>196.234375</c:v>
                </c:pt>
                <c:pt idx="41722">
                  <c:v>118.234375</c:v>
                </c:pt>
                <c:pt idx="41723">
                  <c:v>118.234375</c:v>
                </c:pt>
                <c:pt idx="41724">
                  <c:v>85.16796875</c:v>
                </c:pt>
                <c:pt idx="41725">
                  <c:v>67.16796875</c:v>
                </c:pt>
                <c:pt idx="41726">
                  <c:v>75.16796875</c:v>
                </c:pt>
                <c:pt idx="41727">
                  <c:v>50.16796875</c:v>
                </c:pt>
                <c:pt idx="41728">
                  <c:v>38.12890625</c:v>
                </c:pt>
                <c:pt idx="41729">
                  <c:v>135.12890619999999</c:v>
                </c:pt>
                <c:pt idx="41730">
                  <c:v>36.12890625</c:v>
                </c:pt>
                <c:pt idx="41731">
                  <c:v>137.12890619999999</c:v>
                </c:pt>
                <c:pt idx="41732">
                  <c:v>21.12890625</c:v>
                </c:pt>
                <c:pt idx="41733">
                  <c:v>57.12890625</c:v>
                </c:pt>
                <c:pt idx="41734">
                  <c:v>4.12890625</c:v>
                </c:pt>
                <c:pt idx="41735">
                  <c:v>227.12890619999999</c:v>
                </c:pt>
                <c:pt idx="41736">
                  <c:v>162.12890619999999</c:v>
                </c:pt>
                <c:pt idx="41737">
                  <c:v>89.33984375</c:v>
                </c:pt>
                <c:pt idx="41738">
                  <c:v>77.33984375</c:v>
                </c:pt>
                <c:pt idx="41739">
                  <c:v>138.12890619999999</c:v>
                </c:pt>
                <c:pt idx="41740">
                  <c:v>39.12890625</c:v>
                </c:pt>
                <c:pt idx="41741">
                  <c:v>102.1289062</c:v>
                </c:pt>
                <c:pt idx="41742">
                  <c:v>162.12890619999999</c:v>
                </c:pt>
                <c:pt idx="41743">
                  <c:v>19.12890625</c:v>
                </c:pt>
                <c:pt idx="41744">
                  <c:v>84.12890625</c:v>
                </c:pt>
                <c:pt idx="41745">
                  <c:v>60.12890625</c:v>
                </c:pt>
                <c:pt idx="41746">
                  <c:v>55.1875</c:v>
                </c:pt>
                <c:pt idx="41747">
                  <c:v>58.1875</c:v>
                </c:pt>
                <c:pt idx="41748">
                  <c:v>109.1875</c:v>
                </c:pt>
                <c:pt idx="41749">
                  <c:v>124.1875</c:v>
                </c:pt>
                <c:pt idx="41750">
                  <c:v>164.1875</c:v>
                </c:pt>
                <c:pt idx="41751">
                  <c:v>60.1875</c:v>
                </c:pt>
                <c:pt idx="41752">
                  <c:v>42.1875</c:v>
                </c:pt>
                <c:pt idx="41753">
                  <c:v>180.1875</c:v>
                </c:pt>
                <c:pt idx="41754">
                  <c:v>73.24609375</c:v>
                </c:pt>
                <c:pt idx="41755">
                  <c:v>135.24609380000001</c:v>
                </c:pt>
                <c:pt idx="41756">
                  <c:v>117.2460938</c:v>
                </c:pt>
                <c:pt idx="41757">
                  <c:v>153.24609380000001</c:v>
                </c:pt>
                <c:pt idx="41758">
                  <c:v>136.24609380000001</c:v>
                </c:pt>
                <c:pt idx="41759">
                  <c:v>134.94140619999999</c:v>
                </c:pt>
                <c:pt idx="41760">
                  <c:v>38.94140625</c:v>
                </c:pt>
                <c:pt idx="41761">
                  <c:v>167.94140619999999</c:v>
                </c:pt>
                <c:pt idx="41762">
                  <c:v>111.9414062</c:v>
                </c:pt>
                <c:pt idx="41763">
                  <c:v>93.234375</c:v>
                </c:pt>
                <c:pt idx="41764">
                  <c:v>96.234375</c:v>
                </c:pt>
                <c:pt idx="41765">
                  <c:v>85.234375</c:v>
                </c:pt>
                <c:pt idx="41766">
                  <c:v>123.234375</c:v>
                </c:pt>
                <c:pt idx="41767">
                  <c:v>117.234375</c:v>
                </c:pt>
                <c:pt idx="41768">
                  <c:v>81.16796875</c:v>
                </c:pt>
                <c:pt idx="41769">
                  <c:v>9.16796875</c:v>
                </c:pt>
                <c:pt idx="41770">
                  <c:v>25.16796875</c:v>
                </c:pt>
                <c:pt idx="41771">
                  <c:v>22.16796875</c:v>
                </c:pt>
                <c:pt idx="41772">
                  <c:v>125.1679688</c:v>
                </c:pt>
                <c:pt idx="41773">
                  <c:v>125.1679688</c:v>
                </c:pt>
                <c:pt idx="41774">
                  <c:v>166.12890619999999</c:v>
                </c:pt>
                <c:pt idx="41775">
                  <c:v>104.1289062</c:v>
                </c:pt>
                <c:pt idx="41776">
                  <c:v>118.3398438</c:v>
                </c:pt>
                <c:pt idx="41777">
                  <c:v>27.33984375</c:v>
                </c:pt>
                <c:pt idx="41778">
                  <c:v>24.12890625</c:v>
                </c:pt>
                <c:pt idx="41779">
                  <c:v>197.12890619999999</c:v>
                </c:pt>
                <c:pt idx="41780">
                  <c:v>5.12890625</c:v>
                </c:pt>
                <c:pt idx="41781">
                  <c:v>111.1875</c:v>
                </c:pt>
                <c:pt idx="41782">
                  <c:v>72.1875</c:v>
                </c:pt>
                <c:pt idx="41783">
                  <c:v>-46.75390625</c:v>
                </c:pt>
                <c:pt idx="41784">
                  <c:v>106.2460938</c:v>
                </c:pt>
                <c:pt idx="41785">
                  <c:v>108.2460938</c:v>
                </c:pt>
                <c:pt idx="41786">
                  <c:v>11.94140625</c:v>
                </c:pt>
                <c:pt idx="41787">
                  <c:v>83.94140625</c:v>
                </c:pt>
                <c:pt idx="41788">
                  <c:v>154.94140619999999</c:v>
                </c:pt>
                <c:pt idx="41789">
                  <c:v>107.9414062</c:v>
                </c:pt>
                <c:pt idx="41790">
                  <c:v>207.234375</c:v>
                </c:pt>
                <c:pt idx="41791">
                  <c:v>-1.765625</c:v>
                </c:pt>
                <c:pt idx="41792">
                  <c:v>191.234375</c:v>
                </c:pt>
                <c:pt idx="41793">
                  <c:v>66.234375</c:v>
                </c:pt>
                <c:pt idx="41794">
                  <c:v>26.234375</c:v>
                </c:pt>
                <c:pt idx="41795">
                  <c:v>77.16796875</c:v>
                </c:pt>
                <c:pt idx="41796">
                  <c:v>113.1679688</c:v>
                </c:pt>
                <c:pt idx="41797">
                  <c:v>95.16796875</c:v>
                </c:pt>
                <c:pt idx="41798">
                  <c:v>75.16796875</c:v>
                </c:pt>
                <c:pt idx="41799">
                  <c:v>-11.83203125</c:v>
                </c:pt>
                <c:pt idx="41800">
                  <c:v>61.16796875</c:v>
                </c:pt>
                <c:pt idx="41801">
                  <c:v>112.1679688</c:v>
                </c:pt>
                <c:pt idx="41802">
                  <c:v>117.1679688</c:v>
                </c:pt>
                <c:pt idx="41803">
                  <c:v>137.16796880000001</c:v>
                </c:pt>
                <c:pt idx="41804">
                  <c:v>-33.87109375</c:v>
                </c:pt>
                <c:pt idx="41805">
                  <c:v>-3.87109375</c:v>
                </c:pt>
                <c:pt idx="41806">
                  <c:v>127.1289062</c:v>
                </c:pt>
                <c:pt idx="41807">
                  <c:v>45.12890625</c:v>
                </c:pt>
                <c:pt idx="41808">
                  <c:v>184.12890619999999</c:v>
                </c:pt>
                <c:pt idx="41809">
                  <c:v>160.12890619999999</c:v>
                </c:pt>
                <c:pt idx="41810">
                  <c:v>-1.66015625</c:v>
                </c:pt>
                <c:pt idx="41811">
                  <c:v>75.33984375</c:v>
                </c:pt>
                <c:pt idx="41812">
                  <c:v>-50.66015625</c:v>
                </c:pt>
                <c:pt idx="41813">
                  <c:v>120.3398438</c:v>
                </c:pt>
                <c:pt idx="41814">
                  <c:v>11.12890625</c:v>
                </c:pt>
                <c:pt idx="41815">
                  <c:v>106.1289062</c:v>
                </c:pt>
                <c:pt idx="41816">
                  <c:v>-3.87109375</c:v>
                </c:pt>
                <c:pt idx="41817">
                  <c:v>17.1875</c:v>
                </c:pt>
                <c:pt idx="41818">
                  <c:v>103.1875</c:v>
                </c:pt>
                <c:pt idx="41819">
                  <c:v>247.1875</c:v>
                </c:pt>
                <c:pt idx="41820">
                  <c:v>96.1875</c:v>
                </c:pt>
                <c:pt idx="41821">
                  <c:v>202.1875</c:v>
                </c:pt>
                <c:pt idx="41822">
                  <c:v>4.24609375</c:v>
                </c:pt>
                <c:pt idx="41823">
                  <c:v>86.24609375</c:v>
                </c:pt>
                <c:pt idx="41824">
                  <c:v>83.24609375</c:v>
                </c:pt>
                <c:pt idx="41825">
                  <c:v>100.9414062</c:v>
                </c:pt>
                <c:pt idx="41826">
                  <c:v>103.9414062</c:v>
                </c:pt>
                <c:pt idx="41827">
                  <c:v>117.9414062</c:v>
                </c:pt>
                <c:pt idx="41828">
                  <c:v>121.9414062</c:v>
                </c:pt>
                <c:pt idx="41829">
                  <c:v>59.94140625</c:v>
                </c:pt>
                <c:pt idx="41830">
                  <c:v>136.94140619999999</c:v>
                </c:pt>
                <c:pt idx="41831">
                  <c:v>101.234375</c:v>
                </c:pt>
                <c:pt idx="41832">
                  <c:v>63.234375</c:v>
                </c:pt>
                <c:pt idx="41833">
                  <c:v>106.234375</c:v>
                </c:pt>
                <c:pt idx="41834">
                  <c:v>51.234375</c:v>
                </c:pt>
                <c:pt idx="41835">
                  <c:v>12.234375</c:v>
                </c:pt>
                <c:pt idx="41836">
                  <c:v>1.16796875</c:v>
                </c:pt>
                <c:pt idx="41837">
                  <c:v>16.16796875</c:v>
                </c:pt>
                <c:pt idx="41838">
                  <c:v>150.16796880000001</c:v>
                </c:pt>
                <c:pt idx="41839">
                  <c:v>27.16796875</c:v>
                </c:pt>
                <c:pt idx="41840">
                  <c:v>-7.87109375</c:v>
                </c:pt>
                <c:pt idx="41841">
                  <c:v>144.33984380000001</c:v>
                </c:pt>
                <c:pt idx="41842">
                  <c:v>122.3398438</c:v>
                </c:pt>
                <c:pt idx="41843">
                  <c:v>199.12890619999999</c:v>
                </c:pt>
                <c:pt idx="41844">
                  <c:v>109.1289062</c:v>
                </c:pt>
                <c:pt idx="41845">
                  <c:v>34.12890625</c:v>
                </c:pt>
                <c:pt idx="41846">
                  <c:v>108.1875</c:v>
                </c:pt>
                <c:pt idx="41847">
                  <c:v>69.1875</c:v>
                </c:pt>
                <c:pt idx="41848">
                  <c:v>192.1875</c:v>
                </c:pt>
                <c:pt idx="41849">
                  <c:v>137.1875</c:v>
                </c:pt>
                <c:pt idx="41850">
                  <c:v>31.1875</c:v>
                </c:pt>
                <c:pt idx="41851">
                  <c:v>0.24609375</c:v>
                </c:pt>
                <c:pt idx="41852">
                  <c:v>-75.75390625</c:v>
                </c:pt>
                <c:pt idx="41853">
                  <c:v>62.24609375</c:v>
                </c:pt>
                <c:pt idx="41854">
                  <c:v>149.24609380000001</c:v>
                </c:pt>
                <c:pt idx="41855">
                  <c:v>68.24609375</c:v>
                </c:pt>
                <c:pt idx="41856">
                  <c:v>171.24609380000001</c:v>
                </c:pt>
                <c:pt idx="41857">
                  <c:v>194.24609380000001</c:v>
                </c:pt>
                <c:pt idx="41858">
                  <c:v>25.24609375</c:v>
                </c:pt>
                <c:pt idx="41859">
                  <c:v>109.2460938</c:v>
                </c:pt>
                <c:pt idx="41860">
                  <c:v>9.94140625</c:v>
                </c:pt>
                <c:pt idx="41861">
                  <c:v>118.9414062</c:v>
                </c:pt>
                <c:pt idx="41862">
                  <c:v>112.9414062</c:v>
                </c:pt>
                <c:pt idx="41863">
                  <c:v>57.94140625</c:v>
                </c:pt>
                <c:pt idx="41864">
                  <c:v>77.234375</c:v>
                </c:pt>
                <c:pt idx="41865">
                  <c:v>33.234375</c:v>
                </c:pt>
                <c:pt idx="41866">
                  <c:v>72.234375</c:v>
                </c:pt>
                <c:pt idx="41867">
                  <c:v>66.16796875</c:v>
                </c:pt>
                <c:pt idx="41868">
                  <c:v>-47.83203125</c:v>
                </c:pt>
                <c:pt idx="41869">
                  <c:v>187.16796880000001</c:v>
                </c:pt>
                <c:pt idx="41870">
                  <c:v>129.16796880000001</c:v>
                </c:pt>
                <c:pt idx="41871">
                  <c:v>130.12890619999999</c:v>
                </c:pt>
                <c:pt idx="41872">
                  <c:v>2.12890625</c:v>
                </c:pt>
                <c:pt idx="41873">
                  <c:v>171.12890619999999</c:v>
                </c:pt>
                <c:pt idx="41874">
                  <c:v>54.33984375</c:v>
                </c:pt>
                <c:pt idx="41875">
                  <c:v>96.33984375</c:v>
                </c:pt>
                <c:pt idx="41876">
                  <c:v>109.3398438</c:v>
                </c:pt>
                <c:pt idx="41877">
                  <c:v>125.3398438</c:v>
                </c:pt>
                <c:pt idx="41878">
                  <c:v>20.33984375</c:v>
                </c:pt>
                <c:pt idx="41879">
                  <c:v>128.33984380000001</c:v>
                </c:pt>
                <c:pt idx="41880">
                  <c:v>53.12890625</c:v>
                </c:pt>
                <c:pt idx="41881">
                  <c:v>158.12890619999999</c:v>
                </c:pt>
                <c:pt idx="41882">
                  <c:v>114.1289062</c:v>
                </c:pt>
                <c:pt idx="41883">
                  <c:v>96.12890625</c:v>
                </c:pt>
                <c:pt idx="41884">
                  <c:v>86.1875</c:v>
                </c:pt>
                <c:pt idx="41885">
                  <c:v>-38.8125</c:v>
                </c:pt>
                <c:pt idx="41886">
                  <c:v>96.1875</c:v>
                </c:pt>
                <c:pt idx="41887">
                  <c:v>35.1875</c:v>
                </c:pt>
                <c:pt idx="41888">
                  <c:v>129.24609380000001</c:v>
                </c:pt>
                <c:pt idx="41889">
                  <c:v>37.24609375</c:v>
                </c:pt>
                <c:pt idx="41890">
                  <c:v>102.2460938</c:v>
                </c:pt>
                <c:pt idx="41891">
                  <c:v>29.24609375</c:v>
                </c:pt>
                <c:pt idx="41892">
                  <c:v>-3.75390625</c:v>
                </c:pt>
                <c:pt idx="41893">
                  <c:v>102.2460938</c:v>
                </c:pt>
                <c:pt idx="41894">
                  <c:v>12.94140625</c:v>
                </c:pt>
                <c:pt idx="41895">
                  <c:v>27.94140625</c:v>
                </c:pt>
                <c:pt idx="41896">
                  <c:v>144.94140619999999</c:v>
                </c:pt>
                <c:pt idx="41897">
                  <c:v>24.94140625</c:v>
                </c:pt>
                <c:pt idx="41898">
                  <c:v>88.234375</c:v>
                </c:pt>
                <c:pt idx="41899">
                  <c:v>66.234375</c:v>
                </c:pt>
                <c:pt idx="41900">
                  <c:v>72.234375</c:v>
                </c:pt>
                <c:pt idx="41901">
                  <c:v>86.234375</c:v>
                </c:pt>
                <c:pt idx="41902">
                  <c:v>29.16796875</c:v>
                </c:pt>
                <c:pt idx="41903">
                  <c:v>108.1679688</c:v>
                </c:pt>
                <c:pt idx="41904">
                  <c:v>86.16796875</c:v>
                </c:pt>
                <c:pt idx="41905">
                  <c:v>79.16796875</c:v>
                </c:pt>
                <c:pt idx="41906">
                  <c:v>79.12890625</c:v>
                </c:pt>
                <c:pt idx="41907">
                  <c:v>118.1289062</c:v>
                </c:pt>
                <c:pt idx="41908">
                  <c:v>105.1289062</c:v>
                </c:pt>
                <c:pt idx="41909">
                  <c:v>72.12890625</c:v>
                </c:pt>
                <c:pt idx="41910">
                  <c:v>115.1289062</c:v>
                </c:pt>
                <c:pt idx="41911">
                  <c:v>33.33984375</c:v>
                </c:pt>
                <c:pt idx="41912">
                  <c:v>63.33984375</c:v>
                </c:pt>
                <c:pt idx="41913">
                  <c:v>84.33984375</c:v>
                </c:pt>
                <c:pt idx="41914">
                  <c:v>63.33984375</c:v>
                </c:pt>
                <c:pt idx="41915">
                  <c:v>143.33984380000001</c:v>
                </c:pt>
                <c:pt idx="41916">
                  <c:v>77.33984375</c:v>
                </c:pt>
                <c:pt idx="41917">
                  <c:v>64.33984375</c:v>
                </c:pt>
                <c:pt idx="41918">
                  <c:v>131.12890619999999</c:v>
                </c:pt>
                <c:pt idx="41919">
                  <c:v>110.1289062</c:v>
                </c:pt>
                <c:pt idx="41920">
                  <c:v>68.12890625</c:v>
                </c:pt>
                <c:pt idx="41921">
                  <c:v>202.1875</c:v>
                </c:pt>
                <c:pt idx="41922">
                  <c:v>136.1875</c:v>
                </c:pt>
                <c:pt idx="41923">
                  <c:v>-21.8125</c:v>
                </c:pt>
                <c:pt idx="41924">
                  <c:v>12.1875</c:v>
                </c:pt>
                <c:pt idx="41925">
                  <c:v>162.1875</c:v>
                </c:pt>
                <c:pt idx="41926">
                  <c:v>112.2460938</c:v>
                </c:pt>
                <c:pt idx="41927">
                  <c:v>66.24609375</c:v>
                </c:pt>
                <c:pt idx="41928">
                  <c:v>-7.75390625</c:v>
                </c:pt>
                <c:pt idx="41929">
                  <c:v>-63.05859375</c:v>
                </c:pt>
                <c:pt idx="41930">
                  <c:v>52.94140625</c:v>
                </c:pt>
                <c:pt idx="41931">
                  <c:v>57.94140625</c:v>
                </c:pt>
                <c:pt idx="41932">
                  <c:v>35.94140625</c:v>
                </c:pt>
                <c:pt idx="41933">
                  <c:v>123.9414062</c:v>
                </c:pt>
                <c:pt idx="41934">
                  <c:v>144.234375</c:v>
                </c:pt>
                <c:pt idx="41935">
                  <c:v>79.234375</c:v>
                </c:pt>
                <c:pt idx="41936">
                  <c:v>107.234375</c:v>
                </c:pt>
                <c:pt idx="41937">
                  <c:v>124.234375</c:v>
                </c:pt>
                <c:pt idx="41938">
                  <c:v>56.16796875</c:v>
                </c:pt>
                <c:pt idx="41939">
                  <c:v>16.16796875</c:v>
                </c:pt>
                <c:pt idx="41940">
                  <c:v>33.12890625</c:v>
                </c:pt>
                <c:pt idx="41941">
                  <c:v>103.1289062</c:v>
                </c:pt>
                <c:pt idx="41942">
                  <c:v>129.12890619999999</c:v>
                </c:pt>
                <c:pt idx="41943">
                  <c:v>82.12890625</c:v>
                </c:pt>
                <c:pt idx="41944">
                  <c:v>119.1289062</c:v>
                </c:pt>
                <c:pt idx="41945">
                  <c:v>12.33984375</c:v>
                </c:pt>
                <c:pt idx="41946">
                  <c:v>48.33984375</c:v>
                </c:pt>
                <c:pt idx="41947">
                  <c:v>144.33984380000001</c:v>
                </c:pt>
                <c:pt idx="41948">
                  <c:v>99.33984375</c:v>
                </c:pt>
                <c:pt idx="41949">
                  <c:v>118.3398438</c:v>
                </c:pt>
                <c:pt idx="41950">
                  <c:v>97.33984375</c:v>
                </c:pt>
                <c:pt idx="41951">
                  <c:v>113.3398438</c:v>
                </c:pt>
                <c:pt idx="41952">
                  <c:v>35.12890625</c:v>
                </c:pt>
                <c:pt idx="41953">
                  <c:v>174.12890619999999</c:v>
                </c:pt>
                <c:pt idx="41954">
                  <c:v>40.12890625</c:v>
                </c:pt>
                <c:pt idx="41955">
                  <c:v>127.1289062</c:v>
                </c:pt>
                <c:pt idx="41956">
                  <c:v>108.1875</c:v>
                </c:pt>
                <c:pt idx="41957">
                  <c:v>4.1875</c:v>
                </c:pt>
                <c:pt idx="41958">
                  <c:v>-80.8125</c:v>
                </c:pt>
                <c:pt idx="41959">
                  <c:v>230.1875</c:v>
                </c:pt>
                <c:pt idx="41960">
                  <c:v>161.24609380000001</c:v>
                </c:pt>
                <c:pt idx="41961">
                  <c:v>130.24609380000001</c:v>
                </c:pt>
                <c:pt idx="41962">
                  <c:v>35.94140625</c:v>
                </c:pt>
                <c:pt idx="41963">
                  <c:v>72.94140625</c:v>
                </c:pt>
                <c:pt idx="41964">
                  <c:v>122.9414062</c:v>
                </c:pt>
                <c:pt idx="41965">
                  <c:v>17.94140625</c:v>
                </c:pt>
                <c:pt idx="41966">
                  <c:v>92.234375</c:v>
                </c:pt>
                <c:pt idx="41967">
                  <c:v>89.234375</c:v>
                </c:pt>
                <c:pt idx="41968">
                  <c:v>-37.83203125</c:v>
                </c:pt>
                <c:pt idx="41969">
                  <c:v>-50.83203125</c:v>
                </c:pt>
                <c:pt idx="41970">
                  <c:v>136.16796880000001</c:v>
                </c:pt>
                <c:pt idx="41971">
                  <c:v>116.1679688</c:v>
                </c:pt>
                <c:pt idx="41972">
                  <c:v>30.12890625</c:v>
                </c:pt>
                <c:pt idx="41973">
                  <c:v>40.12890625</c:v>
                </c:pt>
                <c:pt idx="41974">
                  <c:v>115.1289062</c:v>
                </c:pt>
                <c:pt idx="41975">
                  <c:v>147.12890619999999</c:v>
                </c:pt>
                <c:pt idx="41976">
                  <c:v>28.12890625</c:v>
                </c:pt>
                <c:pt idx="41977">
                  <c:v>45.12890625</c:v>
                </c:pt>
                <c:pt idx="41978">
                  <c:v>71.33984375</c:v>
                </c:pt>
                <c:pt idx="41979">
                  <c:v>-15.66015625</c:v>
                </c:pt>
                <c:pt idx="41980">
                  <c:v>146.33984380000001</c:v>
                </c:pt>
                <c:pt idx="41981">
                  <c:v>162.33984380000001</c:v>
                </c:pt>
                <c:pt idx="41982">
                  <c:v>-13.87109375</c:v>
                </c:pt>
                <c:pt idx="41983">
                  <c:v>125.1289062</c:v>
                </c:pt>
                <c:pt idx="41984">
                  <c:v>198.12890619999999</c:v>
                </c:pt>
                <c:pt idx="41985">
                  <c:v>90.12890625</c:v>
                </c:pt>
                <c:pt idx="41986">
                  <c:v>130.12890619999999</c:v>
                </c:pt>
                <c:pt idx="41987">
                  <c:v>38.12890625</c:v>
                </c:pt>
                <c:pt idx="41988">
                  <c:v>126.1875</c:v>
                </c:pt>
                <c:pt idx="41989">
                  <c:v>-1.8125</c:v>
                </c:pt>
                <c:pt idx="41990">
                  <c:v>115.1875</c:v>
                </c:pt>
                <c:pt idx="41991">
                  <c:v>122.1875</c:v>
                </c:pt>
                <c:pt idx="41992">
                  <c:v>7.1875</c:v>
                </c:pt>
                <c:pt idx="41993">
                  <c:v>184.24609380000001</c:v>
                </c:pt>
                <c:pt idx="41994">
                  <c:v>26.24609375</c:v>
                </c:pt>
                <c:pt idx="41995">
                  <c:v>95.24609375</c:v>
                </c:pt>
                <c:pt idx="41996">
                  <c:v>176.24609380000001</c:v>
                </c:pt>
                <c:pt idx="41997">
                  <c:v>137.24609380000001</c:v>
                </c:pt>
                <c:pt idx="41998">
                  <c:v>64.24609375</c:v>
                </c:pt>
                <c:pt idx="41999">
                  <c:v>79.24609375</c:v>
                </c:pt>
                <c:pt idx="42000">
                  <c:v>-5.859375E-2</c:v>
                </c:pt>
                <c:pt idx="42001">
                  <c:v>60.94140625</c:v>
                </c:pt>
                <c:pt idx="42002">
                  <c:v>138.94140619999999</c:v>
                </c:pt>
                <c:pt idx="42003">
                  <c:v>148.94140619999999</c:v>
                </c:pt>
                <c:pt idx="42004">
                  <c:v>27.94140625</c:v>
                </c:pt>
                <c:pt idx="42005">
                  <c:v>122.9414062</c:v>
                </c:pt>
                <c:pt idx="42006">
                  <c:v>-8.765625</c:v>
                </c:pt>
                <c:pt idx="42007">
                  <c:v>116.234375</c:v>
                </c:pt>
                <c:pt idx="42008">
                  <c:v>79.234375</c:v>
                </c:pt>
                <c:pt idx="42009">
                  <c:v>39.234375</c:v>
                </c:pt>
                <c:pt idx="42010">
                  <c:v>211.234375</c:v>
                </c:pt>
                <c:pt idx="42011">
                  <c:v>-7.765625</c:v>
                </c:pt>
                <c:pt idx="42012">
                  <c:v>45.16796875</c:v>
                </c:pt>
                <c:pt idx="42013">
                  <c:v>9.16796875</c:v>
                </c:pt>
                <c:pt idx="42014">
                  <c:v>39.16796875</c:v>
                </c:pt>
                <c:pt idx="42015">
                  <c:v>35.16796875</c:v>
                </c:pt>
                <c:pt idx="42016">
                  <c:v>67.16796875</c:v>
                </c:pt>
                <c:pt idx="42017">
                  <c:v>124.1679688</c:v>
                </c:pt>
                <c:pt idx="42018">
                  <c:v>210.16796880000001</c:v>
                </c:pt>
                <c:pt idx="42019">
                  <c:v>15.12890625</c:v>
                </c:pt>
                <c:pt idx="42020">
                  <c:v>67.12890625</c:v>
                </c:pt>
                <c:pt idx="42021">
                  <c:v>196.12890619999999</c:v>
                </c:pt>
                <c:pt idx="42022">
                  <c:v>185.12890619999999</c:v>
                </c:pt>
                <c:pt idx="42023">
                  <c:v>136.33984380000001</c:v>
                </c:pt>
                <c:pt idx="42024">
                  <c:v>-40.66015625</c:v>
                </c:pt>
                <c:pt idx="42025">
                  <c:v>157.33984380000001</c:v>
                </c:pt>
                <c:pt idx="42026">
                  <c:v>72.12890625</c:v>
                </c:pt>
                <c:pt idx="42027">
                  <c:v>129.12890619999999</c:v>
                </c:pt>
                <c:pt idx="42028">
                  <c:v>172.12890619999999</c:v>
                </c:pt>
                <c:pt idx="42029">
                  <c:v>56.12890625</c:v>
                </c:pt>
                <c:pt idx="42030">
                  <c:v>94.12890625</c:v>
                </c:pt>
                <c:pt idx="42031">
                  <c:v>-10.8125</c:v>
                </c:pt>
                <c:pt idx="42032">
                  <c:v>-22.75390625</c:v>
                </c:pt>
                <c:pt idx="42033">
                  <c:v>100.2460938</c:v>
                </c:pt>
                <c:pt idx="42034">
                  <c:v>9.24609375</c:v>
                </c:pt>
                <c:pt idx="42035">
                  <c:v>76.24609375</c:v>
                </c:pt>
                <c:pt idx="42036">
                  <c:v>113.2460938</c:v>
                </c:pt>
                <c:pt idx="42037">
                  <c:v>128.24609380000001</c:v>
                </c:pt>
                <c:pt idx="42038">
                  <c:v>135.94140619999999</c:v>
                </c:pt>
                <c:pt idx="42039">
                  <c:v>46.94140625</c:v>
                </c:pt>
                <c:pt idx="42040">
                  <c:v>131.234375</c:v>
                </c:pt>
                <c:pt idx="42041">
                  <c:v>31.16796875</c:v>
                </c:pt>
                <c:pt idx="42042">
                  <c:v>64.16796875</c:v>
                </c:pt>
                <c:pt idx="42043">
                  <c:v>93.16796875</c:v>
                </c:pt>
                <c:pt idx="42044">
                  <c:v>77.16796875</c:v>
                </c:pt>
                <c:pt idx="42045">
                  <c:v>-18.83203125</c:v>
                </c:pt>
                <c:pt idx="42046">
                  <c:v>-3.83203125</c:v>
                </c:pt>
                <c:pt idx="42047">
                  <c:v>10.12890625</c:v>
                </c:pt>
                <c:pt idx="42048">
                  <c:v>89.12890625</c:v>
                </c:pt>
                <c:pt idx="42049">
                  <c:v>38.12890625</c:v>
                </c:pt>
                <c:pt idx="42050">
                  <c:v>85.12890625</c:v>
                </c:pt>
                <c:pt idx="42051">
                  <c:v>87.12890625</c:v>
                </c:pt>
                <c:pt idx="42052">
                  <c:v>36.12890625</c:v>
                </c:pt>
                <c:pt idx="42053">
                  <c:v>38.12890625</c:v>
                </c:pt>
                <c:pt idx="42054">
                  <c:v>28.33984375</c:v>
                </c:pt>
                <c:pt idx="42055">
                  <c:v>21.33984375</c:v>
                </c:pt>
                <c:pt idx="42056">
                  <c:v>157.33984380000001</c:v>
                </c:pt>
                <c:pt idx="42057">
                  <c:v>30.12890625</c:v>
                </c:pt>
                <c:pt idx="42058">
                  <c:v>81.12890625</c:v>
                </c:pt>
                <c:pt idx="42059">
                  <c:v>87.12890625</c:v>
                </c:pt>
                <c:pt idx="42060">
                  <c:v>80.12890625</c:v>
                </c:pt>
                <c:pt idx="42061">
                  <c:v>107.1289062</c:v>
                </c:pt>
                <c:pt idx="42062">
                  <c:v>74.1875</c:v>
                </c:pt>
                <c:pt idx="42063">
                  <c:v>31.1875</c:v>
                </c:pt>
                <c:pt idx="42064">
                  <c:v>42.24609375</c:v>
                </c:pt>
                <c:pt idx="42065">
                  <c:v>139.24609380000001</c:v>
                </c:pt>
                <c:pt idx="42066">
                  <c:v>8.94140625</c:v>
                </c:pt>
                <c:pt idx="42067">
                  <c:v>14.94140625</c:v>
                </c:pt>
                <c:pt idx="42068">
                  <c:v>70.94140625</c:v>
                </c:pt>
                <c:pt idx="42069">
                  <c:v>62.94140625</c:v>
                </c:pt>
                <c:pt idx="42070">
                  <c:v>-48.765625</c:v>
                </c:pt>
                <c:pt idx="42071">
                  <c:v>100.1679688</c:v>
                </c:pt>
                <c:pt idx="42072">
                  <c:v>126.1679688</c:v>
                </c:pt>
                <c:pt idx="42073">
                  <c:v>87.16796875</c:v>
                </c:pt>
                <c:pt idx="42074">
                  <c:v>107.1679688</c:v>
                </c:pt>
                <c:pt idx="42075">
                  <c:v>116.1679688</c:v>
                </c:pt>
                <c:pt idx="42076">
                  <c:v>119.1679688</c:v>
                </c:pt>
                <c:pt idx="42077">
                  <c:v>-19.87109375</c:v>
                </c:pt>
                <c:pt idx="42078">
                  <c:v>-12.87109375</c:v>
                </c:pt>
                <c:pt idx="42079">
                  <c:v>147.12890619999999</c:v>
                </c:pt>
                <c:pt idx="42080">
                  <c:v>56.12890625</c:v>
                </c:pt>
                <c:pt idx="42081">
                  <c:v>166.33984380000001</c:v>
                </c:pt>
                <c:pt idx="42082">
                  <c:v>154.33984380000001</c:v>
                </c:pt>
                <c:pt idx="42083">
                  <c:v>93.33984375</c:v>
                </c:pt>
                <c:pt idx="42084">
                  <c:v>130.33984380000001</c:v>
                </c:pt>
                <c:pt idx="42085">
                  <c:v>16.33984375</c:v>
                </c:pt>
                <c:pt idx="42086">
                  <c:v>166.33984380000001</c:v>
                </c:pt>
                <c:pt idx="42087">
                  <c:v>105.3398438</c:v>
                </c:pt>
                <c:pt idx="42088">
                  <c:v>100.1289062</c:v>
                </c:pt>
                <c:pt idx="42089">
                  <c:v>91.12890625</c:v>
                </c:pt>
                <c:pt idx="42090">
                  <c:v>-27.87109375</c:v>
                </c:pt>
                <c:pt idx="42091">
                  <c:v>139.12890619999999</c:v>
                </c:pt>
                <c:pt idx="42092">
                  <c:v>104.1289062</c:v>
                </c:pt>
                <c:pt idx="42093">
                  <c:v>87.12890625</c:v>
                </c:pt>
                <c:pt idx="42094">
                  <c:v>118.1289062</c:v>
                </c:pt>
                <c:pt idx="42095">
                  <c:v>69.12890625</c:v>
                </c:pt>
                <c:pt idx="42096">
                  <c:v>73.1875</c:v>
                </c:pt>
                <c:pt idx="42097">
                  <c:v>47.1875</c:v>
                </c:pt>
                <c:pt idx="42098">
                  <c:v>113.1875</c:v>
                </c:pt>
                <c:pt idx="42099">
                  <c:v>70.24609375</c:v>
                </c:pt>
                <c:pt idx="42100">
                  <c:v>-9.75390625</c:v>
                </c:pt>
                <c:pt idx="42101">
                  <c:v>114.2460938</c:v>
                </c:pt>
                <c:pt idx="42102">
                  <c:v>93.94140625</c:v>
                </c:pt>
                <c:pt idx="42103">
                  <c:v>-38.05859375</c:v>
                </c:pt>
                <c:pt idx="42104">
                  <c:v>133.94140619999999</c:v>
                </c:pt>
                <c:pt idx="42105">
                  <c:v>136.94140619999999</c:v>
                </c:pt>
                <c:pt idx="42106">
                  <c:v>28.94140625</c:v>
                </c:pt>
                <c:pt idx="42107">
                  <c:v>175.94140619999999</c:v>
                </c:pt>
                <c:pt idx="42108">
                  <c:v>123.234375</c:v>
                </c:pt>
                <c:pt idx="42109">
                  <c:v>177.234375</c:v>
                </c:pt>
                <c:pt idx="42110">
                  <c:v>179.234375</c:v>
                </c:pt>
                <c:pt idx="42111">
                  <c:v>132.234375</c:v>
                </c:pt>
                <c:pt idx="42112">
                  <c:v>30.234375</c:v>
                </c:pt>
                <c:pt idx="42113">
                  <c:v>58.16796875</c:v>
                </c:pt>
                <c:pt idx="42114">
                  <c:v>102.1289062</c:v>
                </c:pt>
                <c:pt idx="42115">
                  <c:v>131.12890619999999</c:v>
                </c:pt>
                <c:pt idx="42116">
                  <c:v>-20.66015625</c:v>
                </c:pt>
                <c:pt idx="42117">
                  <c:v>146.33984380000001</c:v>
                </c:pt>
                <c:pt idx="42118">
                  <c:v>67.33984375</c:v>
                </c:pt>
                <c:pt idx="42119">
                  <c:v>26.33984375</c:v>
                </c:pt>
                <c:pt idx="42120">
                  <c:v>25.12890625</c:v>
                </c:pt>
                <c:pt idx="42121">
                  <c:v>99.12890625</c:v>
                </c:pt>
                <c:pt idx="42122">
                  <c:v>51.12890625</c:v>
                </c:pt>
                <c:pt idx="42123">
                  <c:v>58.12890625</c:v>
                </c:pt>
                <c:pt idx="42124">
                  <c:v>163.12890619999999</c:v>
                </c:pt>
                <c:pt idx="42125">
                  <c:v>-31.87109375</c:v>
                </c:pt>
                <c:pt idx="42126">
                  <c:v>34.12890625</c:v>
                </c:pt>
                <c:pt idx="42127">
                  <c:v>214.12890619999999</c:v>
                </c:pt>
                <c:pt idx="42128">
                  <c:v>136.12890619999999</c:v>
                </c:pt>
                <c:pt idx="42129">
                  <c:v>144.1875</c:v>
                </c:pt>
                <c:pt idx="42130">
                  <c:v>94.1875</c:v>
                </c:pt>
                <c:pt idx="42131">
                  <c:v>97.1875</c:v>
                </c:pt>
                <c:pt idx="42132">
                  <c:v>125.1875</c:v>
                </c:pt>
                <c:pt idx="42133">
                  <c:v>108.1875</c:v>
                </c:pt>
                <c:pt idx="42134">
                  <c:v>15.24609375</c:v>
                </c:pt>
                <c:pt idx="42135">
                  <c:v>165.24609380000001</c:v>
                </c:pt>
                <c:pt idx="42136">
                  <c:v>86.24609375</c:v>
                </c:pt>
                <c:pt idx="42137">
                  <c:v>15.94140625</c:v>
                </c:pt>
                <c:pt idx="42138">
                  <c:v>10.94140625</c:v>
                </c:pt>
                <c:pt idx="42139">
                  <c:v>67.94140625</c:v>
                </c:pt>
                <c:pt idx="42140">
                  <c:v>85.94140625</c:v>
                </c:pt>
                <c:pt idx="42141">
                  <c:v>21.94140625</c:v>
                </c:pt>
                <c:pt idx="42142">
                  <c:v>72.94140625</c:v>
                </c:pt>
                <c:pt idx="42143">
                  <c:v>93.234375</c:v>
                </c:pt>
                <c:pt idx="42144">
                  <c:v>23.234375</c:v>
                </c:pt>
                <c:pt idx="42145">
                  <c:v>108.234375</c:v>
                </c:pt>
                <c:pt idx="42146">
                  <c:v>25.16796875</c:v>
                </c:pt>
                <c:pt idx="42147">
                  <c:v>52.16796875</c:v>
                </c:pt>
                <c:pt idx="42148">
                  <c:v>67.12890625</c:v>
                </c:pt>
                <c:pt idx="42149">
                  <c:v>68.12890625</c:v>
                </c:pt>
                <c:pt idx="42150">
                  <c:v>121.1289062</c:v>
                </c:pt>
                <c:pt idx="42151">
                  <c:v>204.12890619999999</c:v>
                </c:pt>
                <c:pt idx="42152">
                  <c:v>-27.66015625</c:v>
                </c:pt>
                <c:pt idx="42153">
                  <c:v>83.33984375</c:v>
                </c:pt>
                <c:pt idx="42154">
                  <c:v>84.33984375</c:v>
                </c:pt>
                <c:pt idx="42155">
                  <c:v>73.12890625</c:v>
                </c:pt>
                <c:pt idx="42156">
                  <c:v>112.1289062</c:v>
                </c:pt>
                <c:pt idx="42157">
                  <c:v>110.1289062</c:v>
                </c:pt>
                <c:pt idx="42158">
                  <c:v>173.12890619999999</c:v>
                </c:pt>
                <c:pt idx="42159">
                  <c:v>43.1875</c:v>
                </c:pt>
                <c:pt idx="42160">
                  <c:v>139.1875</c:v>
                </c:pt>
                <c:pt idx="42161">
                  <c:v>54.1875</c:v>
                </c:pt>
                <c:pt idx="42162">
                  <c:v>-4.8125</c:v>
                </c:pt>
                <c:pt idx="42163">
                  <c:v>108.1875</c:v>
                </c:pt>
                <c:pt idx="42164">
                  <c:v>83.1875</c:v>
                </c:pt>
                <c:pt idx="42165">
                  <c:v>105.2460938</c:v>
                </c:pt>
                <c:pt idx="42166">
                  <c:v>107.2460938</c:v>
                </c:pt>
                <c:pt idx="42167">
                  <c:v>53.24609375</c:v>
                </c:pt>
                <c:pt idx="42168">
                  <c:v>90.24609375</c:v>
                </c:pt>
                <c:pt idx="42169">
                  <c:v>63.24609375</c:v>
                </c:pt>
                <c:pt idx="42170">
                  <c:v>81.24609375</c:v>
                </c:pt>
                <c:pt idx="42171">
                  <c:v>72.94140625</c:v>
                </c:pt>
                <c:pt idx="42172">
                  <c:v>85.94140625</c:v>
                </c:pt>
                <c:pt idx="42173">
                  <c:v>90.234375</c:v>
                </c:pt>
                <c:pt idx="42174">
                  <c:v>-20.765625</c:v>
                </c:pt>
                <c:pt idx="42175">
                  <c:v>132.234375</c:v>
                </c:pt>
                <c:pt idx="42176">
                  <c:v>79.16796875</c:v>
                </c:pt>
                <c:pt idx="42177">
                  <c:v>82.16796875</c:v>
                </c:pt>
                <c:pt idx="42178">
                  <c:v>80.12890625</c:v>
                </c:pt>
                <c:pt idx="42179">
                  <c:v>180.12890619999999</c:v>
                </c:pt>
                <c:pt idx="42180">
                  <c:v>143.12890619999999</c:v>
                </c:pt>
                <c:pt idx="42181">
                  <c:v>124.1289062</c:v>
                </c:pt>
                <c:pt idx="42182">
                  <c:v>25.33984375</c:v>
                </c:pt>
                <c:pt idx="42183">
                  <c:v>187.33984380000001</c:v>
                </c:pt>
                <c:pt idx="42184">
                  <c:v>137.12890619999999</c:v>
                </c:pt>
                <c:pt idx="42185">
                  <c:v>128.12890619999999</c:v>
                </c:pt>
                <c:pt idx="42186">
                  <c:v>137.12890619999999</c:v>
                </c:pt>
                <c:pt idx="42187">
                  <c:v>85.12890625</c:v>
                </c:pt>
                <c:pt idx="42188">
                  <c:v>68.12890625</c:v>
                </c:pt>
                <c:pt idx="42189">
                  <c:v>152.12890619999999</c:v>
                </c:pt>
                <c:pt idx="42190">
                  <c:v>52.12890625</c:v>
                </c:pt>
                <c:pt idx="42191">
                  <c:v>141.12890619999999</c:v>
                </c:pt>
                <c:pt idx="42192">
                  <c:v>47.12890625</c:v>
                </c:pt>
                <c:pt idx="42193">
                  <c:v>61.1875</c:v>
                </c:pt>
                <c:pt idx="42194">
                  <c:v>181.1875</c:v>
                </c:pt>
                <c:pt idx="42195">
                  <c:v>93.1875</c:v>
                </c:pt>
                <c:pt idx="42196">
                  <c:v>44.1875</c:v>
                </c:pt>
                <c:pt idx="42197">
                  <c:v>109.2460938</c:v>
                </c:pt>
                <c:pt idx="42198">
                  <c:v>161.24609380000001</c:v>
                </c:pt>
                <c:pt idx="42199">
                  <c:v>69.24609375</c:v>
                </c:pt>
                <c:pt idx="42200">
                  <c:v>-13.05859375</c:v>
                </c:pt>
                <c:pt idx="42201">
                  <c:v>95.94140625</c:v>
                </c:pt>
                <c:pt idx="42202">
                  <c:v>70.94140625</c:v>
                </c:pt>
                <c:pt idx="42203">
                  <c:v>-4.05859375</c:v>
                </c:pt>
                <c:pt idx="42204">
                  <c:v>76.94140625</c:v>
                </c:pt>
                <c:pt idx="42205">
                  <c:v>147.94140619999999</c:v>
                </c:pt>
                <c:pt idx="42206">
                  <c:v>80.234375</c:v>
                </c:pt>
                <c:pt idx="42207">
                  <c:v>95.234375</c:v>
                </c:pt>
                <c:pt idx="42208">
                  <c:v>142.234375</c:v>
                </c:pt>
                <c:pt idx="42209">
                  <c:v>165.234375</c:v>
                </c:pt>
                <c:pt idx="42210">
                  <c:v>169.234375</c:v>
                </c:pt>
                <c:pt idx="42211">
                  <c:v>108.1679688</c:v>
                </c:pt>
                <c:pt idx="42212">
                  <c:v>15.16796875</c:v>
                </c:pt>
                <c:pt idx="42213">
                  <c:v>60.16796875</c:v>
                </c:pt>
                <c:pt idx="42214">
                  <c:v>75.16796875</c:v>
                </c:pt>
                <c:pt idx="42215">
                  <c:v>94.16796875</c:v>
                </c:pt>
                <c:pt idx="42216">
                  <c:v>34.12890625</c:v>
                </c:pt>
                <c:pt idx="42217">
                  <c:v>-10.66015625</c:v>
                </c:pt>
                <c:pt idx="42218">
                  <c:v>165.33984380000001</c:v>
                </c:pt>
                <c:pt idx="42219">
                  <c:v>6.33984375</c:v>
                </c:pt>
                <c:pt idx="42220">
                  <c:v>-21.87109375</c:v>
                </c:pt>
                <c:pt idx="42221">
                  <c:v>16.12890625</c:v>
                </c:pt>
                <c:pt idx="42222">
                  <c:v>21.12890625</c:v>
                </c:pt>
                <c:pt idx="42223">
                  <c:v>93.12890625</c:v>
                </c:pt>
                <c:pt idx="42224">
                  <c:v>130.12890619999999</c:v>
                </c:pt>
                <c:pt idx="42225">
                  <c:v>13.1875</c:v>
                </c:pt>
                <c:pt idx="42226">
                  <c:v>217.1875</c:v>
                </c:pt>
                <c:pt idx="42227">
                  <c:v>174.1875</c:v>
                </c:pt>
                <c:pt idx="42228">
                  <c:v>139.1875</c:v>
                </c:pt>
                <c:pt idx="42229">
                  <c:v>209.24609380000001</c:v>
                </c:pt>
                <c:pt idx="42230">
                  <c:v>63.24609375</c:v>
                </c:pt>
                <c:pt idx="42231">
                  <c:v>20.24609375</c:v>
                </c:pt>
                <c:pt idx="42232">
                  <c:v>92.24609375</c:v>
                </c:pt>
                <c:pt idx="42233">
                  <c:v>31.24609375</c:v>
                </c:pt>
                <c:pt idx="42234">
                  <c:v>27.24609375</c:v>
                </c:pt>
                <c:pt idx="42235">
                  <c:v>205.24609380000001</c:v>
                </c:pt>
                <c:pt idx="42236">
                  <c:v>136.24609380000001</c:v>
                </c:pt>
                <c:pt idx="42237">
                  <c:v>51.24609375</c:v>
                </c:pt>
                <c:pt idx="42238">
                  <c:v>20.94140625</c:v>
                </c:pt>
                <c:pt idx="42239">
                  <c:v>141.94140619999999</c:v>
                </c:pt>
                <c:pt idx="42240">
                  <c:v>112.9414062</c:v>
                </c:pt>
                <c:pt idx="42241">
                  <c:v>177.94140619999999</c:v>
                </c:pt>
                <c:pt idx="42242">
                  <c:v>106.9414062</c:v>
                </c:pt>
                <c:pt idx="42243">
                  <c:v>93.234375</c:v>
                </c:pt>
                <c:pt idx="42244">
                  <c:v>105.234375</c:v>
                </c:pt>
                <c:pt idx="42245">
                  <c:v>65.234375</c:v>
                </c:pt>
                <c:pt idx="42246">
                  <c:v>135.16796880000001</c:v>
                </c:pt>
                <c:pt idx="42247">
                  <c:v>12.16796875</c:v>
                </c:pt>
                <c:pt idx="42248">
                  <c:v>242.16796880000001</c:v>
                </c:pt>
                <c:pt idx="42249">
                  <c:v>35.16796875</c:v>
                </c:pt>
                <c:pt idx="42250">
                  <c:v>172.16796880000001</c:v>
                </c:pt>
                <c:pt idx="42251">
                  <c:v>118.1679688</c:v>
                </c:pt>
                <c:pt idx="42252">
                  <c:v>150.16796880000001</c:v>
                </c:pt>
                <c:pt idx="42253">
                  <c:v>110.1679688</c:v>
                </c:pt>
                <c:pt idx="42254">
                  <c:v>92.12890625</c:v>
                </c:pt>
                <c:pt idx="42255">
                  <c:v>30.12890625</c:v>
                </c:pt>
                <c:pt idx="42256">
                  <c:v>211.12890619999999</c:v>
                </c:pt>
                <c:pt idx="42257">
                  <c:v>59.33984375</c:v>
                </c:pt>
                <c:pt idx="42258">
                  <c:v>97.33984375</c:v>
                </c:pt>
                <c:pt idx="42259">
                  <c:v>164.33984380000001</c:v>
                </c:pt>
                <c:pt idx="42260">
                  <c:v>58.33984375</c:v>
                </c:pt>
                <c:pt idx="42261">
                  <c:v>33.33984375</c:v>
                </c:pt>
                <c:pt idx="42262">
                  <c:v>55.33984375</c:v>
                </c:pt>
                <c:pt idx="42263">
                  <c:v>85.12890625</c:v>
                </c:pt>
                <c:pt idx="42264">
                  <c:v>173.12890619999999</c:v>
                </c:pt>
                <c:pt idx="42265">
                  <c:v>103.1289062</c:v>
                </c:pt>
                <c:pt idx="42266">
                  <c:v>105.1875</c:v>
                </c:pt>
                <c:pt idx="42267">
                  <c:v>122.1875</c:v>
                </c:pt>
                <c:pt idx="42268">
                  <c:v>69.1875</c:v>
                </c:pt>
                <c:pt idx="42269">
                  <c:v>144.1875</c:v>
                </c:pt>
                <c:pt idx="42270">
                  <c:v>65.1875</c:v>
                </c:pt>
                <c:pt idx="42271">
                  <c:v>157.1875</c:v>
                </c:pt>
                <c:pt idx="42272">
                  <c:v>69.1875</c:v>
                </c:pt>
                <c:pt idx="42273">
                  <c:v>51.1875</c:v>
                </c:pt>
                <c:pt idx="42274">
                  <c:v>66.24609375</c:v>
                </c:pt>
                <c:pt idx="42275">
                  <c:v>123.2460938</c:v>
                </c:pt>
                <c:pt idx="42276">
                  <c:v>31.24609375</c:v>
                </c:pt>
                <c:pt idx="42277">
                  <c:v>229.24609380000001</c:v>
                </c:pt>
                <c:pt idx="42278">
                  <c:v>49.24609375</c:v>
                </c:pt>
                <c:pt idx="42279">
                  <c:v>103.2460938</c:v>
                </c:pt>
                <c:pt idx="42280">
                  <c:v>177.24609380000001</c:v>
                </c:pt>
                <c:pt idx="42281">
                  <c:v>19.24609375</c:v>
                </c:pt>
                <c:pt idx="42282">
                  <c:v>125.9414062</c:v>
                </c:pt>
                <c:pt idx="42283">
                  <c:v>125.9414062</c:v>
                </c:pt>
                <c:pt idx="42284">
                  <c:v>120.9414062</c:v>
                </c:pt>
                <c:pt idx="42285">
                  <c:v>11.94140625</c:v>
                </c:pt>
                <c:pt idx="42286">
                  <c:v>73.94140625</c:v>
                </c:pt>
                <c:pt idx="42287">
                  <c:v>53.94140625</c:v>
                </c:pt>
                <c:pt idx="42288">
                  <c:v>174.94140619999999</c:v>
                </c:pt>
                <c:pt idx="42289">
                  <c:v>77.94140625</c:v>
                </c:pt>
                <c:pt idx="42290">
                  <c:v>70.234375</c:v>
                </c:pt>
                <c:pt idx="42291">
                  <c:v>71.234375</c:v>
                </c:pt>
                <c:pt idx="42292">
                  <c:v>0.234375</c:v>
                </c:pt>
                <c:pt idx="42293">
                  <c:v>135.234375</c:v>
                </c:pt>
                <c:pt idx="42294">
                  <c:v>33.234375</c:v>
                </c:pt>
                <c:pt idx="42295">
                  <c:v>125.234375</c:v>
                </c:pt>
                <c:pt idx="42296">
                  <c:v>209.234375</c:v>
                </c:pt>
                <c:pt idx="42297">
                  <c:v>94.234375</c:v>
                </c:pt>
                <c:pt idx="42298">
                  <c:v>32.16796875</c:v>
                </c:pt>
                <c:pt idx="42299">
                  <c:v>96.16796875</c:v>
                </c:pt>
                <c:pt idx="42300">
                  <c:v>22.16796875</c:v>
                </c:pt>
                <c:pt idx="42301">
                  <c:v>30.16796875</c:v>
                </c:pt>
                <c:pt idx="42302">
                  <c:v>-2.83203125</c:v>
                </c:pt>
                <c:pt idx="42303">
                  <c:v>53.16796875</c:v>
                </c:pt>
                <c:pt idx="42304">
                  <c:v>94.16796875</c:v>
                </c:pt>
                <c:pt idx="42305">
                  <c:v>144.12890619999999</c:v>
                </c:pt>
                <c:pt idx="42306">
                  <c:v>1.12890625</c:v>
                </c:pt>
                <c:pt idx="42307">
                  <c:v>78.12890625</c:v>
                </c:pt>
                <c:pt idx="42308">
                  <c:v>44.12890625</c:v>
                </c:pt>
                <c:pt idx="42309">
                  <c:v>-9.87109375</c:v>
                </c:pt>
                <c:pt idx="42310">
                  <c:v>101.1289062</c:v>
                </c:pt>
                <c:pt idx="42311">
                  <c:v>199.12890619999999</c:v>
                </c:pt>
                <c:pt idx="42312">
                  <c:v>285.33984379999998</c:v>
                </c:pt>
                <c:pt idx="42313">
                  <c:v>64.12890625</c:v>
                </c:pt>
                <c:pt idx="42314">
                  <c:v>147.12890619999999</c:v>
                </c:pt>
                <c:pt idx="42315">
                  <c:v>158.1875</c:v>
                </c:pt>
                <c:pt idx="42316">
                  <c:v>11.1875</c:v>
                </c:pt>
                <c:pt idx="42317">
                  <c:v>146.1875</c:v>
                </c:pt>
                <c:pt idx="42318">
                  <c:v>56.1875</c:v>
                </c:pt>
                <c:pt idx="42319">
                  <c:v>104.1875</c:v>
                </c:pt>
                <c:pt idx="42320">
                  <c:v>11.24609375</c:v>
                </c:pt>
                <c:pt idx="42321">
                  <c:v>74.24609375</c:v>
                </c:pt>
                <c:pt idx="42322">
                  <c:v>119.2460938</c:v>
                </c:pt>
                <c:pt idx="42323">
                  <c:v>107.9414062</c:v>
                </c:pt>
                <c:pt idx="42324">
                  <c:v>107.9414062</c:v>
                </c:pt>
                <c:pt idx="42325">
                  <c:v>33.234375</c:v>
                </c:pt>
                <c:pt idx="42326">
                  <c:v>76.234375</c:v>
                </c:pt>
                <c:pt idx="42327">
                  <c:v>36.234375</c:v>
                </c:pt>
                <c:pt idx="42328">
                  <c:v>91.234375</c:v>
                </c:pt>
                <c:pt idx="42329">
                  <c:v>166.234375</c:v>
                </c:pt>
                <c:pt idx="42330">
                  <c:v>-37.83203125</c:v>
                </c:pt>
                <c:pt idx="42331">
                  <c:v>123.1679688</c:v>
                </c:pt>
                <c:pt idx="42332">
                  <c:v>143.16796880000001</c:v>
                </c:pt>
                <c:pt idx="42333">
                  <c:v>101.1679688</c:v>
                </c:pt>
                <c:pt idx="42334">
                  <c:v>105.1679688</c:v>
                </c:pt>
                <c:pt idx="42335">
                  <c:v>33.12890625</c:v>
                </c:pt>
                <c:pt idx="42336">
                  <c:v>85.12890625</c:v>
                </c:pt>
                <c:pt idx="42337">
                  <c:v>105.1289062</c:v>
                </c:pt>
                <c:pt idx="42338">
                  <c:v>39.12890625</c:v>
                </c:pt>
                <c:pt idx="42339">
                  <c:v>65.12890625</c:v>
                </c:pt>
                <c:pt idx="42340">
                  <c:v>40.33984375</c:v>
                </c:pt>
                <c:pt idx="42341">
                  <c:v>148.33984380000001</c:v>
                </c:pt>
                <c:pt idx="42342">
                  <c:v>121.3398438</c:v>
                </c:pt>
                <c:pt idx="42343">
                  <c:v>14.12890625</c:v>
                </c:pt>
                <c:pt idx="42344">
                  <c:v>87.12890625</c:v>
                </c:pt>
                <c:pt idx="42345">
                  <c:v>67.12890625</c:v>
                </c:pt>
                <c:pt idx="42346">
                  <c:v>-35.8125</c:v>
                </c:pt>
                <c:pt idx="42347">
                  <c:v>40.1875</c:v>
                </c:pt>
                <c:pt idx="42348">
                  <c:v>58.1875</c:v>
                </c:pt>
                <c:pt idx="42349">
                  <c:v>81.1875</c:v>
                </c:pt>
                <c:pt idx="42350">
                  <c:v>152.24609380000001</c:v>
                </c:pt>
                <c:pt idx="42351">
                  <c:v>115.2460938</c:v>
                </c:pt>
                <c:pt idx="42352">
                  <c:v>-13.75390625</c:v>
                </c:pt>
                <c:pt idx="42353">
                  <c:v>121.9414062</c:v>
                </c:pt>
                <c:pt idx="42354">
                  <c:v>52.94140625</c:v>
                </c:pt>
                <c:pt idx="42355">
                  <c:v>163.234375</c:v>
                </c:pt>
                <c:pt idx="42356">
                  <c:v>79.234375</c:v>
                </c:pt>
                <c:pt idx="42357">
                  <c:v>43.234375</c:v>
                </c:pt>
                <c:pt idx="42358">
                  <c:v>107.234375</c:v>
                </c:pt>
                <c:pt idx="42359">
                  <c:v>206.234375</c:v>
                </c:pt>
                <c:pt idx="42360">
                  <c:v>103.234375</c:v>
                </c:pt>
                <c:pt idx="42361">
                  <c:v>146.234375</c:v>
                </c:pt>
                <c:pt idx="42362">
                  <c:v>14.16796875</c:v>
                </c:pt>
                <c:pt idx="42363">
                  <c:v>23.16796875</c:v>
                </c:pt>
                <c:pt idx="42364">
                  <c:v>103.1679688</c:v>
                </c:pt>
                <c:pt idx="42365">
                  <c:v>142.16796880000001</c:v>
                </c:pt>
                <c:pt idx="42366">
                  <c:v>83.16796875</c:v>
                </c:pt>
                <c:pt idx="42367">
                  <c:v>122.1289062</c:v>
                </c:pt>
                <c:pt idx="42368">
                  <c:v>119.1289062</c:v>
                </c:pt>
                <c:pt idx="42369">
                  <c:v>-7.66015625</c:v>
                </c:pt>
                <c:pt idx="42370">
                  <c:v>127.1289062</c:v>
                </c:pt>
                <c:pt idx="42371">
                  <c:v>115.1289062</c:v>
                </c:pt>
                <c:pt idx="42372">
                  <c:v>115.1289062</c:v>
                </c:pt>
                <c:pt idx="42373">
                  <c:v>93.12890625</c:v>
                </c:pt>
                <c:pt idx="42374">
                  <c:v>-21.8125</c:v>
                </c:pt>
                <c:pt idx="42375">
                  <c:v>88.1875</c:v>
                </c:pt>
                <c:pt idx="42376">
                  <c:v>103.1875</c:v>
                </c:pt>
                <c:pt idx="42377">
                  <c:v>85.1875</c:v>
                </c:pt>
                <c:pt idx="42378">
                  <c:v>20.1875</c:v>
                </c:pt>
                <c:pt idx="42379">
                  <c:v>153.24609380000001</c:v>
                </c:pt>
                <c:pt idx="42380">
                  <c:v>26.24609375</c:v>
                </c:pt>
                <c:pt idx="42381">
                  <c:v>68.24609375</c:v>
                </c:pt>
                <c:pt idx="42382">
                  <c:v>125.2460938</c:v>
                </c:pt>
                <c:pt idx="42383">
                  <c:v>73.24609375</c:v>
                </c:pt>
                <c:pt idx="42384">
                  <c:v>125.2460938</c:v>
                </c:pt>
                <c:pt idx="42385">
                  <c:v>128.24609380000001</c:v>
                </c:pt>
                <c:pt idx="42386">
                  <c:v>113.2460938</c:v>
                </c:pt>
                <c:pt idx="42387">
                  <c:v>92.94140625</c:v>
                </c:pt>
                <c:pt idx="42388">
                  <c:v>86.94140625</c:v>
                </c:pt>
                <c:pt idx="42389">
                  <c:v>124.9414062</c:v>
                </c:pt>
                <c:pt idx="42390">
                  <c:v>113.234375</c:v>
                </c:pt>
                <c:pt idx="42391">
                  <c:v>190.234375</c:v>
                </c:pt>
                <c:pt idx="42392">
                  <c:v>59.234375</c:v>
                </c:pt>
                <c:pt idx="42393">
                  <c:v>124.1679688</c:v>
                </c:pt>
                <c:pt idx="42394">
                  <c:v>76.16796875</c:v>
                </c:pt>
                <c:pt idx="42395">
                  <c:v>89.16796875</c:v>
                </c:pt>
                <c:pt idx="42396">
                  <c:v>148.16796880000001</c:v>
                </c:pt>
                <c:pt idx="42397">
                  <c:v>19.16796875</c:v>
                </c:pt>
                <c:pt idx="42398">
                  <c:v>60.16796875</c:v>
                </c:pt>
                <c:pt idx="42399">
                  <c:v>85.12890625</c:v>
                </c:pt>
                <c:pt idx="42400">
                  <c:v>119.1289062</c:v>
                </c:pt>
                <c:pt idx="42401">
                  <c:v>259.12890620000002</c:v>
                </c:pt>
                <c:pt idx="42402">
                  <c:v>104.1289062</c:v>
                </c:pt>
                <c:pt idx="42403">
                  <c:v>80.12890625</c:v>
                </c:pt>
                <c:pt idx="42404">
                  <c:v>117.3398438</c:v>
                </c:pt>
                <c:pt idx="42405">
                  <c:v>123.3398438</c:v>
                </c:pt>
                <c:pt idx="42406">
                  <c:v>151.33984380000001</c:v>
                </c:pt>
                <c:pt idx="42407">
                  <c:v>168.33984380000001</c:v>
                </c:pt>
                <c:pt idx="42408">
                  <c:v>88.12890625</c:v>
                </c:pt>
                <c:pt idx="42409">
                  <c:v>141.1875</c:v>
                </c:pt>
                <c:pt idx="42410">
                  <c:v>44.1875</c:v>
                </c:pt>
                <c:pt idx="42411">
                  <c:v>-7.8125</c:v>
                </c:pt>
                <c:pt idx="42412">
                  <c:v>97.24609375</c:v>
                </c:pt>
                <c:pt idx="42413">
                  <c:v>-2.75390625</c:v>
                </c:pt>
                <c:pt idx="42414">
                  <c:v>33.94140625</c:v>
                </c:pt>
                <c:pt idx="42415">
                  <c:v>90.94140625</c:v>
                </c:pt>
                <c:pt idx="42416">
                  <c:v>24.94140625</c:v>
                </c:pt>
                <c:pt idx="42417">
                  <c:v>106.9414062</c:v>
                </c:pt>
                <c:pt idx="42418">
                  <c:v>32.94140625</c:v>
                </c:pt>
                <c:pt idx="42419">
                  <c:v>180.234375</c:v>
                </c:pt>
                <c:pt idx="42420">
                  <c:v>124.234375</c:v>
                </c:pt>
                <c:pt idx="42421">
                  <c:v>85.16796875</c:v>
                </c:pt>
                <c:pt idx="42422">
                  <c:v>41.16796875</c:v>
                </c:pt>
                <c:pt idx="42423">
                  <c:v>51.16796875</c:v>
                </c:pt>
                <c:pt idx="42424">
                  <c:v>126.1289062</c:v>
                </c:pt>
                <c:pt idx="42425">
                  <c:v>125.1289062</c:v>
                </c:pt>
                <c:pt idx="42426">
                  <c:v>144.12890619999999</c:v>
                </c:pt>
                <c:pt idx="42427">
                  <c:v>37.12890625</c:v>
                </c:pt>
                <c:pt idx="42428">
                  <c:v>124.3398438</c:v>
                </c:pt>
                <c:pt idx="42429">
                  <c:v>23.33984375</c:v>
                </c:pt>
                <c:pt idx="42430">
                  <c:v>66.33984375</c:v>
                </c:pt>
                <c:pt idx="42431">
                  <c:v>140.33984380000001</c:v>
                </c:pt>
                <c:pt idx="42432">
                  <c:v>46.33984375</c:v>
                </c:pt>
                <c:pt idx="42433">
                  <c:v>58.33984375</c:v>
                </c:pt>
                <c:pt idx="42434">
                  <c:v>145.33984380000001</c:v>
                </c:pt>
                <c:pt idx="42435">
                  <c:v>96.33984375</c:v>
                </c:pt>
                <c:pt idx="42436">
                  <c:v>73.33984375</c:v>
                </c:pt>
                <c:pt idx="42437">
                  <c:v>83.33984375</c:v>
                </c:pt>
                <c:pt idx="42438">
                  <c:v>27.12890625</c:v>
                </c:pt>
                <c:pt idx="42439">
                  <c:v>142.12890619999999</c:v>
                </c:pt>
                <c:pt idx="42440">
                  <c:v>166.12890619999999</c:v>
                </c:pt>
                <c:pt idx="42441">
                  <c:v>184.1875</c:v>
                </c:pt>
                <c:pt idx="42442">
                  <c:v>128.1875</c:v>
                </c:pt>
                <c:pt idx="42443">
                  <c:v>92.1875</c:v>
                </c:pt>
                <c:pt idx="42444">
                  <c:v>83.1875</c:v>
                </c:pt>
                <c:pt idx="42445">
                  <c:v>84.1875</c:v>
                </c:pt>
                <c:pt idx="42446">
                  <c:v>-2.75390625</c:v>
                </c:pt>
                <c:pt idx="42447">
                  <c:v>25.94140625</c:v>
                </c:pt>
                <c:pt idx="42448">
                  <c:v>164.94140619999999</c:v>
                </c:pt>
                <c:pt idx="42449">
                  <c:v>196.16796880000001</c:v>
                </c:pt>
                <c:pt idx="42450">
                  <c:v>89.16796875</c:v>
                </c:pt>
                <c:pt idx="42451">
                  <c:v>79.12890625</c:v>
                </c:pt>
                <c:pt idx="42452">
                  <c:v>34.12890625</c:v>
                </c:pt>
                <c:pt idx="42453">
                  <c:v>163.12890619999999</c:v>
                </c:pt>
                <c:pt idx="42454">
                  <c:v>25.33984375</c:v>
                </c:pt>
                <c:pt idx="42455">
                  <c:v>102.3398438</c:v>
                </c:pt>
                <c:pt idx="42456">
                  <c:v>142.33984380000001</c:v>
                </c:pt>
                <c:pt idx="42457">
                  <c:v>88.33984375</c:v>
                </c:pt>
                <c:pt idx="42458">
                  <c:v>141.33984380000001</c:v>
                </c:pt>
                <c:pt idx="42459">
                  <c:v>152.33984380000001</c:v>
                </c:pt>
                <c:pt idx="42460">
                  <c:v>168.33984380000001</c:v>
                </c:pt>
                <c:pt idx="42461">
                  <c:v>126.3398438</c:v>
                </c:pt>
                <c:pt idx="42462">
                  <c:v>81.12890625</c:v>
                </c:pt>
                <c:pt idx="42463">
                  <c:v>-15.87109375</c:v>
                </c:pt>
                <c:pt idx="42464">
                  <c:v>105.1289062</c:v>
                </c:pt>
                <c:pt idx="42465">
                  <c:v>28.1875</c:v>
                </c:pt>
                <c:pt idx="42466">
                  <c:v>77.1875</c:v>
                </c:pt>
                <c:pt idx="42467">
                  <c:v>125.1875</c:v>
                </c:pt>
                <c:pt idx="42468">
                  <c:v>93.1875</c:v>
                </c:pt>
                <c:pt idx="42469">
                  <c:v>31.1875</c:v>
                </c:pt>
                <c:pt idx="42470">
                  <c:v>65.1875</c:v>
                </c:pt>
                <c:pt idx="42471">
                  <c:v>143.24609380000001</c:v>
                </c:pt>
                <c:pt idx="42472">
                  <c:v>107.2460938</c:v>
                </c:pt>
                <c:pt idx="42473">
                  <c:v>3.24609375</c:v>
                </c:pt>
                <c:pt idx="42474">
                  <c:v>1.24609375</c:v>
                </c:pt>
                <c:pt idx="42475">
                  <c:v>114.9414062</c:v>
                </c:pt>
                <c:pt idx="42476">
                  <c:v>33.94140625</c:v>
                </c:pt>
                <c:pt idx="42477">
                  <c:v>23.94140625</c:v>
                </c:pt>
                <c:pt idx="42478">
                  <c:v>50.234375</c:v>
                </c:pt>
                <c:pt idx="42479">
                  <c:v>162.234375</c:v>
                </c:pt>
                <c:pt idx="42480">
                  <c:v>45.234375</c:v>
                </c:pt>
                <c:pt idx="42481">
                  <c:v>54.234375</c:v>
                </c:pt>
                <c:pt idx="42482">
                  <c:v>66.234375</c:v>
                </c:pt>
                <c:pt idx="42483">
                  <c:v>76.16796875</c:v>
                </c:pt>
                <c:pt idx="42484">
                  <c:v>160.16796880000001</c:v>
                </c:pt>
                <c:pt idx="42485">
                  <c:v>152.16796880000001</c:v>
                </c:pt>
                <c:pt idx="42486">
                  <c:v>219.12890619999999</c:v>
                </c:pt>
                <c:pt idx="42487">
                  <c:v>56.12890625</c:v>
                </c:pt>
                <c:pt idx="42488">
                  <c:v>110.3398438</c:v>
                </c:pt>
                <c:pt idx="42489">
                  <c:v>78.33984375</c:v>
                </c:pt>
                <c:pt idx="42490">
                  <c:v>26.33984375</c:v>
                </c:pt>
                <c:pt idx="42491">
                  <c:v>134.33984380000001</c:v>
                </c:pt>
                <c:pt idx="42492">
                  <c:v>68.12890625</c:v>
                </c:pt>
                <c:pt idx="42493">
                  <c:v>86.12890625</c:v>
                </c:pt>
                <c:pt idx="42494">
                  <c:v>126.1289062</c:v>
                </c:pt>
                <c:pt idx="42495">
                  <c:v>-6.8125</c:v>
                </c:pt>
                <c:pt idx="42496">
                  <c:v>110.1875</c:v>
                </c:pt>
                <c:pt idx="42497">
                  <c:v>18.1875</c:v>
                </c:pt>
                <c:pt idx="42498">
                  <c:v>83.1875</c:v>
                </c:pt>
                <c:pt idx="42499">
                  <c:v>8.24609375</c:v>
                </c:pt>
                <c:pt idx="42500">
                  <c:v>39.24609375</c:v>
                </c:pt>
                <c:pt idx="42501">
                  <c:v>103.2460938</c:v>
                </c:pt>
                <c:pt idx="42502">
                  <c:v>-9.05859375</c:v>
                </c:pt>
                <c:pt idx="42503">
                  <c:v>68.94140625</c:v>
                </c:pt>
                <c:pt idx="42504">
                  <c:v>195.94140619999999</c:v>
                </c:pt>
                <c:pt idx="42505">
                  <c:v>155.94140619999999</c:v>
                </c:pt>
                <c:pt idx="42506">
                  <c:v>29.94140625</c:v>
                </c:pt>
                <c:pt idx="42507">
                  <c:v>111.234375</c:v>
                </c:pt>
                <c:pt idx="42508">
                  <c:v>128.234375</c:v>
                </c:pt>
                <c:pt idx="42509">
                  <c:v>53.234375</c:v>
                </c:pt>
                <c:pt idx="42510">
                  <c:v>148.234375</c:v>
                </c:pt>
                <c:pt idx="42511">
                  <c:v>249.234375</c:v>
                </c:pt>
                <c:pt idx="42512">
                  <c:v>111.234375</c:v>
                </c:pt>
                <c:pt idx="42513">
                  <c:v>-81.83203125</c:v>
                </c:pt>
                <c:pt idx="42514">
                  <c:v>55.16796875</c:v>
                </c:pt>
                <c:pt idx="42515">
                  <c:v>148.16796880000001</c:v>
                </c:pt>
                <c:pt idx="42516">
                  <c:v>162.16796880000001</c:v>
                </c:pt>
                <c:pt idx="42517">
                  <c:v>18.16796875</c:v>
                </c:pt>
                <c:pt idx="42518">
                  <c:v>90.16796875</c:v>
                </c:pt>
                <c:pt idx="42519">
                  <c:v>81.12890625</c:v>
                </c:pt>
                <c:pt idx="42520">
                  <c:v>66.12890625</c:v>
                </c:pt>
                <c:pt idx="42521">
                  <c:v>170.12890619999999</c:v>
                </c:pt>
                <c:pt idx="42522">
                  <c:v>91.33984375</c:v>
                </c:pt>
                <c:pt idx="42523">
                  <c:v>142.33984380000001</c:v>
                </c:pt>
                <c:pt idx="42524">
                  <c:v>199.33984380000001</c:v>
                </c:pt>
                <c:pt idx="42525">
                  <c:v>109.1289062</c:v>
                </c:pt>
                <c:pt idx="42526">
                  <c:v>50.12890625</c:v>
                </c:pt>
                <c:pt idx="42527">
                  <c:v>94.12890625</c:v>
                </c:pt>
                <c:pt idx="42528">
                  <c:v>195.12890619999999</c:v>
                </c:pt>
                <c:pt idx="42529">
                  <c:v>1.1875</c:v>
                </c:pt>
                <c:pt idx="42530">
                  <c:v>236.1875</c:v>
                </c:pt>
                <c:pt idx="42531">
                  <c:v>69.1875</c:v>
                </c:pt>
                <c:pt idx="42532">
                  <c:v>28.24609375</c:v>
                </c:pt>
                <c:pt idx="42533">
                  <c:v>151.24609380000001</c:v>
                </c:pt>
                <c:pt idx="42534">
                  <c:v>86.24609375</c:v>
                </c:pt>
                <c:pt idx="42535">
                  <c:v>12.24609375</c:v>
                </c:pt>
                <c:pt idx="42536">
                  <c:v>-21.75390625</c:v>
                </c:pt>
                <c:pt idx="42537">
                  <c:v>84.24609375</c:v>
                </c:pt>
                <c:pt idx="42538">
                  <c:v>131.24609380000001</c:v>
                </c:pt>
                <c:pt idx="42539">
                  <c:v>89.94140625</c:v>
                </c:pt>
                <c:pt idx="42540">
                  <c:v>82.94140625</c:v>
                </c:pt>
                <c:pt idx="42541">
                  <c:v>84.94140625</c:v>
                </c:pt>
                <c:pt idx="42542">
                  <c:v>192.94140619999999</c:v>
                </c:pt>
                <c:pt idx="42543">
                  <c:v>139.94140619999999</c:v>
                </c:pt>
                <c:pt idx="42544">
                  <c:v>50.94140625</c:v>
                </c:pt>
                <c:pt idx="42545">
                  <c:v>59.234375</c:v>
                </c:pt>
                <c:pt idx="42546">
                  <c:v>147.234375</c:v>
                </c:pt>
                <c:pt idx="42547">
                  <c:v>50.234375</c:v>
                </c:pt>
                <c:pt idx="42548">
                  <c:v>42.234375</c:v>
                </c:pt>
                <c:pt idx="42549">
                  <c:v>108.234375</c:v>
                </c:pt>
                <c:pt idx="42550">
                  <c:v>-4.765625</c:v>
                </c:pt>
                <c:pt idx="42551">
                  <c:v>108.234375</c:v>
                </c:pt>
                <c:pt idx="42552">
                  <c:v>197.16796880000001</c:v>
                </c:pt>
                <c:pt idx="42553">
                  <c:v>79.16796875</c:v>
                </c:pt>
                <c:pt idx="42554">
                  <c:v>181.16796880000001</c:v>
                </c:pt>
                <c:pt idx="42555">
                  <c:v>151.16796880000001</c:v>
                </c:pt>
                <c:pt idx="42556">
                  <c:v>119.1289062</c:v>
                </c:pt>
                <c:pt idx="42557">
                  <c:v>69.12890625</c:v>
                </c:pt>
                <c:pt idx="42558">
                  <c:v>163.12890619999999</c:v>
                </c:pt>
                <c:pt idx="42559">
                  <c:v>54.33984375</c:v>
                </c:pt>
                <c:pt idx="42560">
                  <c:v>129.33984380000001</c:v>
                </c:pt>
                <c:pt idx="42561">
                  <c:v>96.33984375</c:v>
                </c:pt>
                <c:pt idx="42562">
                  <c:v>68.33984375</c:v>
                </c:pt>
                <c:pt idx="42563">
                  <c:v>206.33984380000001</c:v>
                </c:pt>
                <c:pt idx="42564">
                  <c:v>105.3398438</c:v>
                </c:pt>
                <c:pt idx="42565">
                  <c:v>119.3398438</c:v>
                </c:pt>
                <c:pt idx="42566">
                  <c:v>99.33984375</c:v>
                </c:pt>
                <c:pt idx="42567">
                  <c:v>109.1289062</c:v>
                </c:pt>
                <c:pt idx="42568">
                  <c:v>98.12890625</c:v>
                </c:pt>
                <c:pt idx="42569">
                  <c:v>154.12890619999999</c:v>
                </c:pt>
                <c:pt idx="42570">
                  <c:v>-77.87109375</c:v>
                </c:pt>
                <c:pt idx="42571">
                  <c:v>113.1875</c:v>
                </c:pt>
                <c:pt idx="42572">
                  <c:v>75.1875</c:v>
                </c:pt>
                <c:pt idx="42573">
                  <c:v>62.1875</c:v>
                </c:pt>
                <c:pt idx="42574">
                  <c:v>72.1875</c:v>
                </c:pt>
                <c:pt idx="42575">
                  <c:v>29.1875</c:v>
                </c:pt>
                <c:pt idx="42576">
                  <c:v>131.24609380000001</c:v>
                </c:pt>
                <c:pt idx="42577">
                  <c:v>193.24609380000001</c:v>
                </c:pt>
                <c:pt idx="42578">
                  <c:v>172.24609380000001</c:v>
                </c:pt>
                <c:pt idx="42579">
                  <c:v>162.24609380000001</c:v>
                </c:pt>
                <c:pt idx="42580">
                  <c:v>118.2460938</c:v>
                </c:pt>
                <c:pt idx="42581">
                  <c:v>115.9414062</c:v>
                </c:pt>
                <c:pt idx="42582">
                  <c:v>112.9414062</c:v>
                </c:pt>
                <c:pt idx="42583">
                  <c:v>60.94140625</c:v>
                </c:pt>
                <c:pt idx="42584">
                  <c:v>215.94140619999999</c:v>
                </c:pt>
                <c:pt idx="42585">
                  <c:v>32.234375</c:v>
                </c:pt>
                <c:pt idx="42586">
                  <c:v>68.234375</c:v>
                </c:pt>
                <c:pt idx="42587">
                  <c:v>75.234375</c:v>
                </c:pt>
                <c:pt idx="42588">
                  <c:v>85.234375</c:v>
                </c:pt>
                <c:pt idx="42589">
                  <c:v>29.234375</c:v>
                </c:pt>
                <c:pt idx="42590">
                  <c:v>75.16796875</c:v>
                </c:pt>
                <c:pt idx="42591">
                  <c:v>101.1679688</c:v>
                </c:pt>
                <c:pt idx="42592">
                  <c:v>-53.83203125</c:v>
                </c:pt>
                <c:pt idx="42593">
                  <c:v>58.16796875</c:v>
                </c:pt>
                <c:pt idx="42594">
                  <c:v>85.12890625</c:v>
                </c:pt>
                <c:pt idx="42595">
                  <c:v>115.1289062</c:v>
                </c:pt>
                <c:pt idx="42596">
                  <c:v>-13.87109375</c:v>
                </c:pt>
                <c:pt idx="42597">
                  <c:v>26.33984375</c:v>
                </c:pt>
                <c:pt idx="42598">
                  <c:v>66.33984375</c:v>
                </c:pt>
                <c:pt idx="42599">
                  <c:v>186.33984380000001</c:v>
                </c:pt>
                <c:pt idx="42600">
                  <c:v>133.33984380000001</c:v>
                </c:pt>
                <c:pt idx="42601">
                  <c:v>134.33984380000001</c:v>
                </c:pt>
                <c:pt idx="42602">
                  <c:v>129.33984380000001</c:v>
                </c:pt>
                <c:pt idx="42603">
                  <c:v>67.12890625</c:v>
                </c:pt>
                <c:pt idx="42604">
                  <c:v>190.12890619999999</c:v>
                </c:pt>
                <c:pt idx="42605">
                  <c:v>40.12890625</c:v>
                </c:pt>
                <c:pt idx="42606">
                  <c:v>43.12890625</c:v>
                </c:pt>
                <c:pt idx="42607">
                  <c:v>45.1875</c:v>
                </c:pt>
                <c:pt idx="42608">
                  <c:v>83.1875</c:v>
                </c:pt>
                <c:pt idx="42609">
                  <c:v>79.1875</c:v>
                </c:pt>
                <c:pt idx="42610">
                  <c:v>57.1875</c:v>
                </c:pt>
                <c:pt idx="42611">
                  <c:v>206.1875</c:v>
                </c:pt>
                <c:pt idx="42612">
                  <c:v>99.1875</c:v>
                </c:pt>
                <c:pt idx="42613">
                  <c:v>90.1875</c:v>
                </c:pt>
                <c:pt idx="42614">
                  <c:v>93.1875</c:v>
                </c:pt>
                <c:pt idx="42615">
                  <c:v>53.24609375</c:v>
                </c:pt>
                <c:pt idx="42616">
                  <c:v>39.24609375</c:v>
                </c:pt>
                <c:pt idx="42617">
                  <c:v>3.24609375</c:v>
                </c:pt>
                <c:pt idx="42618">
                  <c:v>-13.75390625</c:v>
                </c:pt>
                <c:pt idx="42619">
                  <c:v>96.24609375</c:v>
                </c:pt>
                <c:pt idx="42620">
                  <c:v>211.94140619999999</c:v>
                </c:pt>
                <c:pt idx="42621">
                  <c:v>225.94140619999999</c:v>
                </c:pt>
                <c:pt idx="42622">
                  <c:v>95.94140625</c:v>
                </c:pt>
                <c:pt idx="42623">
                  <c:v>135.94140619999999</c:v>
                </c:pt>
                <c:pt idx="42624">
                  <c:v>183.234375</c:v>
                </c:pt>
                <c:pt idx="42625">
                  <c:v>238.234375</c:v>
                </c:pt>
                <c:pt idx="42626">
                  <c:v>48.234375</c:v>
                </c:pt>
                <c:pt idx="42627">
                  <c:v>124.234375</c:v>
                </c:pt>
                <c:pt idx="42628">
                  <c:v>76.234375</c:v>
                </c:pt>
                <c:pt idx="42629">
                  <c:v>85.234375</c:v>
                </c:pt>
                <c:pt idx="42630">
                  <c:v>212.234375</c:v>
                </c:pt>
                <c:pt idx="42631">
                  <c:v>162.234375</c:v>
                </c:pt>
                <c:pt idx="42632">
                  <c:v>116.234375</c:v>
                </c:pt>
                <c:pt idx="42633">
                  <c:v>80.234375</c:v>
                </c:pt>
                <c:pt idx="42634">
                  <c:v>93.16796875</c:v>
                </c:pt>
                <c:pt idx="42635">
                  <c:v>199.16796880000001</c:v>
                </c:pt>
                <c:pt idx="42636">
                  <c:v>237.16796880000001</c:v>
                </c:pt>
                <c:pt idx="42637">
                  <c:v>50.16796875</c:v>
                </c:pt>
                <c:pt idx="42638">
                  <c:v>129.12890619999999</c:v>
                </c:pt>
                <c:pt idx="42639">
                  <c:v>121.1289062</c:v>
                </c:pt>
                <c:pt idx="42640">
                  <c:v>170.12890619999999</c:v>
                </c:pt>
                <c:pt idx="42641">
                  <c:v>118.1289062</c:v>
                </c:pt>
                <c:pt idx="42642">
                  <c:v>175.12890619999999</c:v>
                </c:pt>
                <c:pt idx="42643">
                  <c:v>114.3398438</c:v>
                </c:pt>
                <c:pt idx="42644">
                  <c:v>131.33984380000001</c:v>
                </c:pt>
                <c:pt idx="42645">
                  <c:v>4.33984375</c:v>
                </c:pt>
                <c:pt idx="42646">
                  <c:v>131.33984380000001</c:v>
                </c:pt>
                <c:pt idx="42647">
                  <c:v>71.33984375</c:v>
                </c:pt>
                <c:pt idx="42648">
                  <c:v>159.12890619999999</c:v>
                </c:pt>
                <c:pt idx="42649">
                  <c:v>69.12890625</c:v>
                </c:pt>
                <c:pt idx="42650">
                  <c:v>162.12890619999999</c:v>
                </c:pt>
                <c:pt idx="42651">
                  <c:v>85.1875</c:v>
                </c:pt>
                <c:pt idx="42652">
                  <c:v>112.1875</c:v>
                </c:pt>
                <c:pt idx="42653">
                  <c:v>71.24609375</c:v>
                </c:pt>
                <c:pt idx="42654">
                  <c:v>97.24609375</c:v>
                </c:pt>
                <c:pt idx="42655">
                  <c:v>89.24609375</c:v>
                </c:pt>
                <c:pt idx="42656">
                  <c:v>21.24609375</c:v>
                </c:pt>
                <c:pt idx="42657">
                  <c:v>12.94140625</c:v>
                </c:pt>
                <c:pt idx="42658">
                  <c:v>36.94140625</c:v>
                </c:pt>
                <c:pt idx="42659">
                  <c:v>150.94140619999999</c:v>
                </c:pt>
                <c:pt idx="42660">
                  <c:v>68.94140625</c:v>
                </c:pt>
                <c:pt idx="42661">
                  <c:v>126.9414062</c:v>
                </c:pt>
                <c:pt idx="42662">
                  <c:v>26.234375</c:v>
                </c:pt>
                <c:pt idx="42663">
                  <c:v>95.234375</c:v>
                </c:pt>
                <c:pt idx="42664">
                  <c:v>93.234375</c:v>
                </c:pt>
                <c:pt idx="42665">
                  <c:v>67.234375</c:v>
                </c:pt>
                <c:pt idx="42666">
                  <c:v>104.234375</c:v>
                </c:pt>
                <c:pt idx="42667">
                  <c:v>118.234375</c:v>
                </c:pt>
                <c:pt idx="42668">
                  <c:v>23.16796875</c:v>
                </c:pt>
                <c:pt idx="42669">
                  <c:v>-2.83203125</c:v>
                </c:pt>
                <c:pt idx="42670">
                  <c:v>162.16796880000001</c:v>
                </c:pt>
                <c:pt idx="42671">
                  <c:v>29.16796875</c:v>
                </c:pt>
                <c:pt idx="42672">
                  <c:v>131.16796880000001</c:v>
                </c:pt>
                <c:pt idx="42673">
                  <c:v>135.16796880000001</c:v>
                </c:pt>
                <c:pt idx="42674">
                  <c:v>262.16796879999998</c:v>
                </c:pt>
                <c:pt idx="42675">
                  <c:v>94.16796875</c:v>
                </c:pt>
                <c:pt idx="42676">
                  <c:v>123.1679688</c:v>
                </c:pt>
                <c:pt idx="42677">
                  <c:v>90.12890625</c:v>
                </c:pt>
                <c:pt idx="42678">
                  <c:v>96.12890625</c:v>
                </c:pt>
                <c:pt idx="42679">
                  <c:v>92.12890625</c:v>
                </c:pt>
                <c:pt idx="42680">
                  <c:v>78.12890625</c:v>
                </c:pt>
                <c:pt idx="42681">
                  <c:v>45.12890625</c:v>
                </c:pt>
                <c:pt idx="42682">
                  <c:v>114.1289062</c:v>
                </c:pt>
                <c:pt idx="42683">
                  <c:v>112.1289062</c:v>
                </c:pt>
                <c:pt idx="42684">
                  <c:v>15.12890625</c:v>
                </c:pt>
                <c:pt idx="42685">
                  <c:v>214.12890619999999</c:v>
                </c:pt>
                <c:pt idx="42686">
                  <c:v>142.12890619999999</c:v>
                </c:pt>
                <c:pt idx="42687">
                  <c:v>173.33984380000001</c:v>
                </c:pt>
                <c:pt idx="42688">
                  <c:v>41.33984375</c:v>
                </c:pt>
                <c:pt idx="42689">
                  <c:v>77.33984375</c:v>
                </c:pt>
                <c:pt idx="42690">
                  <c:v>112.3398438</c:v>
                </c:pt>
                <c:pt idx="42691">
                  <c:v>-8.66015625</c:v>
                </c:pt>
                <c:pt idx="42692">
                  <c:v>36.33984375</c:v>
                </c:pt>
                <c:pt idx="42693">
                  <c:v>129.33984380000001</c:v>
                </c:pt>
                <c:pt idx="42694">
                  <c:v>-40.66015625</c:v>
                </c:pt>
                <c:pt idx="42695">
                  <c:v>32.12890625</c:v>
                </c:pt>
                <c:pt idx="42696">
                  <c:v>21.12890625</c:v>
                </c:pt>
                <c:pt idx="42697">
                  <c:v>54.12890625</c:v>
                </c:pt>
                <c:pt idx="42698">
                  <c:v>107.1289062</c:v>
                </c:pt>
                <c:pt idx="42699">
                  <c:v>158.12890619999999</c:v>
                </c:pt>
                <c:pt idx="42700">
                  <c:v>317.12890620000002</c:v>
                </c:pt>
                <c:pt idx="42701">
                  <c:v>76.1875</c:v>
                </c:pt>
                <c:pt idx="42702">
                  <c:v>73.1875</c:v>
                </c:pt>
                <c:pt idx="42703">
                  <c:v>127.1875</c:v>
                </c:pt>
                <c:pt idx="42704">
                  <c:v>64.1875</c:v>
                </c:pt>
                <c:pt idx="42705">
                  <c:v>115.2460938</c:v>
                </c:pt>
                <c:pt idx="42706">
                  <c:v>51.24609375</c:v>
                </c:pt>
                <c:pt idx="42707">
                  <c:v>34.24609375</c:v>
                </c:pt>
                <c:pt idx="42708">
                  <c:v>84.24609375</c:v>
                </c:pt>
                <c:pt idx="42709">
                  <c:v>70.24609375</c:v>
                </c:pt>
                <c:pt idx="42710">
                  <c:v>46.24609375</c:v>
                </c:pt>
                <c:pt idx="42711">
                  <c:v>91.24609375</c:v>
                </c:pt>
                <c:pt idx="42712">
                  <c:v>67.24609375</c:v>
                </c:pt>
                <c:pt idx="42713">
                  <c:v>45.94140625</c:v>
                </c:pt>
                <c:pt idx="42714">
                  <c:v>115.9414062</c:v>
                </c:pt>
                <c:pt idx="42715">
                  <c:v>65.234375</c:v>
                </c:pt>
                <c:pt idx="42716">
                  <c:v>-44.765625</c:v>
                </c:pt>
                <c:pt idx="42717">
                  <c:v>-13.765625</c:v>
                </c:pt>
                <c:pt idx="42718">
                  <c:v>134.234375</c:v>
                </c:pt>
                <c:pt idx="42719">
                  <c:v>69.16796875</c:v>
                </c:pt>
                <c:pt idx="42720">
                  <c:v>140.16796880000001</c:v>
                </c:pt>
                <c:pt idx="42721">
                  <c:v>58.16796875</c:v>
                </c:pt>
                <c:pt idx="42722">
                  <c:v>219.16796880000001</c:v>
                </c:pt>
                <c:pt idx="42723">
                  <c:v>45.16796875</c:v>
                </c:pt>
                <c:pt idx="42724">
                  <c:v>90.16796875</c:v>
                </c:pt>
                <c:pt idx="42725">
                  <c:v>29.16796875</c:v>
                </c:pt>
                <c:pt idx="42726">
                  <c:v>37.12890625</c:v>
                </c:pt>
                <c:pt idx="42727">
                  <c:v>132.12890619999999</c:v>
                </c:pt>
                <c:pt idx="42728">
                  <c:v>155.33984380000001</c:v>
                </c:pt>
                <c:pt idx="42729">
                  <c:v>101.3398438</c:v>
                </c:pt>
                <c:pt idx="42730">
                  <c:v>169.33984380000001</c:v>
                </c:pt>
                <c:pt idx="42731">
                  <c:v>218.33984380000001</c:v>
                </c:pt>
                <c:pt idx="42732">
                  <c:v>38.12890625</c:v>
                </c:pt>
                <c:pt idx="42733">
                  <c:v>209.12890619999999</c:v>
                </c:pt>
                <c:pt idx="42734">
                  <c:v>104.1289062</c:v>
                </c:pt>
                <c:pt idx="42735">
                  <c:v>124.1289062</c:v>
                </c:pt>
                <c:pt idx="42736">
                  <c:v>118.1875</c:v>
                </c:pt>
                <c:pt idx="42737">
                  <c:v>158.1875</c:v>
                </c:pt>
                <c:pt idx="42738">
                  <c:v>41.1875</c:v>
                </c:pt>
                <c:pt idx="42739">
                  <c:v>-8.8125</c:v>
                </c:pt>
                <c:pt idx="42740">
                  <c:v>91.1875</c:v>
                </c:pt>
                <c:pt idx="42741">
                  <c:v>152.1875</c:v>
                </c:pt>
                <c:pt idx="42742">
                  <c:v>136.1875</c:v>
                </c:pt>
                <c:pt idx="42743">
                  <c:v>89.24609375</c:v>
                </c:pt>
                <c:pt idx="42744">
                  <c:v>25.24609375</c:v>
                </c:pt>
                <c:pt idx="42745">
                  <c:v>233.24609380000001</c:v>
                </c:pt>
                <c:pt idx="42746">
                  <c:v>78.24609375</c:v>
                </c:pt>
                <c:pt idx="42747">
                  <c:v>56.24609375</c:v>
                </c:pt>
                <c:pt idx="42748">
                  <c:v>120.2460938</c:v>
                </c:pt>
                <c:pt idx="42749">
                  <c:v>124.9414062</c:v>
                </c:pt>
                <c:pt idx="42750">
                  <c:v>31.94140625</c:v>
                </c:pt>
                <c:pt idx="42751">
                  <c:v>200.94140619999999</c:v>
                </c:pt>
                <c:pt idx="42752">
                  <c:v>67.234375</c:v>
                </c:pt>
                <c:pt idx="42753">
                  <c:v>25.234375</c:v>
                </c:pt>
                <c:pt idx="42754">
                  <c:v>111.234375</c:v>
                </c:pt>
                <c:pt idx="42755">
                  <c:v>121.234375</c:v>
                </c:pt>
                <c:pt idx="42756">
                  <c:v>12.16796875</c:v>
                </c:pt>
                <c:pt idx="42757">
                  <c:v>93.16796875</c:v>
                </c:pt>
                <c:pt idx="42758">
                  <c:v>140.16796880000001</c:v>
                </c:pt>
                <c:pt idx="42759">
                  <c:v>113.1679688</c:v>
                </c:pt>
                <c:pt idx="42760">
                  <c:v>34.12890625</c:v>
                </c:pt>
                <c:pt idx="42761">
                  <c:v>71.12890625</c:v>
                </c:pt>
                <c:pt idx="42762">
                  <c:v>88.12890625</c:v>
                </c:pt>
                <c:pt idx="42763">
                  <c:v>54.12890625</c:v>
                </c:pt>
                <c:pt idx="42764">
                  <c:v>90.12890625</c:v>
                </c:pt>
                <c:pt idx="42765">
                  <c:v>58.12890625</c:v>
                </c:pt>
                <c:pt idx="42766">
                  <c:v>91.1875</c:v>
                </c:pt>
                <c:pt idx="42767">
                  <c:v>41.1875</c:v>
                </c:pt>
                <c:pt idx="42768">
                  <c:v>66.1875</c:v>
                </c:pt>
                <c:pt idx="42769">
                  <c:v>61.1875</c:v>
                </c:pt>
                <c:pt idx="42770">
                  <c:v>178.1875</c:v>
                </c:pt>
                <c:pt idx="42771">
                  <c:v>91.1875</c:v>
                </c:pt>
                <c:pt idx="42772">
                  <c:v>115.2460938</c:v>
                </c:pt>
                <c:pt idx="42773">
                  <c:v>60.24609375</c:v>
                </c:pt>
                <c:pt idx="42774">
                  <c:v>0.24609375</c:v>
                </c:pt>
                <c:pt idx="42775">
                  <c:v>39.24609375</c:v>
                </c:pt>
                <c:pt idx="42776">
                  <c:v>143.24609380000001</c:v>
                </c:pt>
                <c:pt idx="42777">
                  <c:v>65.24609375</c:v>
                </c:pt>
                <c:pt idx="42778">
                  <c:v>89.94140625</c:v>
                </c:pt>
                <c:pt idx="42779">
                  <c:v>156.94140619999999</c:v>
                </c:pt>
                <c:pt idx="42780">
                  <c:v>143.94140619999999</c:v>
                </c:pt>
                <c:pt idx="42781">
                  <c:v>8.94140625</c:v>
                </c:pt>
                <c:pt idx="42782">
                  <c:v>-5.859375E-2</c:v>
                </c:pt>
                <c:pt idx="42783">
                  <c:v>80.94140625</c:v>
                </c:pt>
                <c:pt idx="42784">
                  <c:v>75.234375</c:v>
                </c:pt>
                <c:pt idx="42785">
                  <c:v>68.234375</c:v>
                </c:pt>
                <c:pt idx="42786">
                  <c:v>186.234375</c:v>
                </c:pt>
                <c:pt idx="42787">
                  <c:v>159.234375</c:v>
                </c:pt>
                <c:pt idx="42788">
                  <c:v>80.234375</c:v>
                </c:pt>
                <c:pt idx="42789">
                  <c:v>93.16796875</c:v>
                </c:pt>
                <c:pt idx="42790">
                  <c:v>63.16796875</c:v>
                </c:pt>
                <c:pt idx="42791">
                  <c:v>60.16796875</c:v>
                </c:pt>
                <c:pt idx="42792">
                  <c:v>97.16796875</c:v>
                </c:pt>
                <c:pt idx="42793">
                  <c:v>29.16796875</c:v>
                </c:pt>
                <c:pt idx="42794">
                  <c:v>138.12890619999999</c:v>
                </c:pt>
                <c:pt idx="42795">
                  <c:v>187.12890619999999</c:v>
                </c:pt>
                <c:pt idx="42796">
                  <c:v>93.12890625</c:v>
                </c:pt>
                <c:pt idx="42797">
                  <c:v>73.12890625</c:v>
                </c:pt>
                <c:pt idx="42798">
                  <c:v>82.33984375</c:v>
                </c:pt>
                <c:pt idx="42799">
                  <c:v>-24.66015625</c:v>
                </c:pt>
                <c:pt idx="42800">
                  <c:v>64.12890625</c:v>
                </c:pt>
                <c:pt idx="42801">
                  <c:v>119.1289062</c:v>
                </c:pt>
                <c:pt idx="42802">
                  <c:v>111.1875</c:v>
                </c:pt>
                <c:pt idx="42803">
                  <c:v>175.1875</c:v>
                </c:pt>
                <c:pt idx="42804">
                  <c:v>129.24609380000001</c:v>
                </c:pt>
                <c:pt idx="42805">
                  <c:v>173.24609380000001</c:v>
                </c:pt>
                <c:pt idx="42806">
                  <c:v>101.9414062</c:v>
                </c:pt>
                <c:pt idx="42807">
                  <c:v>110.9414062</c:v>
                </c:pt>
                <c:pt idx="42808">
                  <c:v>180.94140619999999</c:v>
                </c:pt>
                <c:pt idx="42809">
                  <c:v>40.234375</c:v>
                </c:pt>
                <c:pt idx="42810">
                  <c:v>40.234375</c:v>
                </c:pt>
                <c:pt idx="42811">
                  <c:v>172.234375</c:v>
                </c:pt>
                <c:pt idx="42812">
                  <c:v>95.234375</c:v>
                </c:pt>
                <c:pt idx="42813">
                  <c:v>150.234375</c:v>
                </c:pt>
                <c:pt idx="42814">
                  <c:v>19.16796875</c:v>
                </c:pt>
                <c:pt idx="42815">
                  <c:v>-2.83203125</c:v>
                </c:pt>
                <c:pt idx="42816">
                  <c:v>173.16796880000001</c:v>
                </c:pt>
                <c:pt idx="42817">
                  <c:v>135.16796880000001</c:v>
                </c:pt>
                <c:pt idx="42818">
                  <c:v>220.16796880000001</c:v>
                </c:pt>
                <c:pt idx="42819">
                  <c:v>-33.87109375</c:v>
                </c:pt>
                <c:pt idx="42820">
                  <c:v>19.12890625</c:v>
                </c:pt>
                <c:pt idx="42821">
                  <c:v>17.12890625</c:v>
                </c:pt>
                <c:pt idx="42822">
                  <c:v>143.12890619999999</c:v>
                </c:pt>
                <c:pt idx="42823">
                  <c:v>140.12890619999999</c:v>
                </c:pt>
                <c:pt idx="42824">
                  <c:v>53.12890625</c:v>
                </c:pt>
                <c:pt idx="42825">
                  <c:v>76.12890625</c:v>
                </c:pt>
                <c:pt idx="42826">
                  <c:v>82.33984375</c:v>
                </c:pt>
                <c:pt idx="42827">
                  <c:v>113.3398438</c:v>
                </c:pt>
                <c:pt idx="42828">
                  <c:v>147.12890619999999</c:v>
                </c:pt>
                <c:pt idx="42829">
                  <c:v>9.12890625</c:v>
                </c:pt>
                <c:pt idx="42830">
                  <c:v>139.12890619999999</c:v>
                </c:pt>
                <c:pt idx="42831">
                  <c:v>89.1875</c:v>
                </c:pt>
                <c:pt idx="42832">
                  <c:v>73.1875</c:v>
                </c:pt>
                <c:pt idx="42833">
                  <c:v>19.1875</c:v>
                </c:pt>
                <c:pt idx="42834">
                  <c:v>120.1875</c:v>
                </c:pt>
                <c:pt idx="42835">
                  <c:v>37.1875</c:v>
                </c:pt>
                <c:pt idx="42836">
                  <c:v>96.24609375</c:v>
                </c:pt>
                <c:pt idx="42837">
                  <c:v>62.24609375</c:v>
                </c:pt>
                <c:pt idx="42838">
                  <c:v>154.24609380000001</c:v>
                </c:pt>
                <c:pt idx="42839">
                  <c:v>99.24609375</c:v>
                </c:pt>
                <c:pt idx="42840">
                  <c:v>85.24609375</c:v>
                </c:pt>
                <c:pt idx="42841">
                  <c:v>113.2460938</c:v>
                </c:pt>
                <c:pt idx="42842">
                  <c:v>94.94140625</c:v>
                </c:pt>
                <c:pt idx="42843">
                  <c:v>155.94140619999999</c:v>
                </c:pt>
                <c:pt idx="42844">
                  <c:v>122.9414062</c:v>
                </c:pt>
                <c:pt idx="42845">
                  <c:v>169.94140619999999</c:v>
                </c:pt>
                <c:pt idx="42846">
                  <c:v>76.94140625</c:v>
                </c:pt>
                <c:pt idx="42847">
                  <c:v>97.234375</c:v>
                </c:pt>
                <c:pt idx="42848">
                  <c:v>61.234375</c:v>
                </c:pt>
                <c:pt idx="42849">
                  <c:v>76.234375</c:v>
                </c:pt>
                <c:pt idx="42850">
                  <c:v>154.234375</c:v>
                </c:pt>
                <c:pt idx="42851">
                  <c:v>91.234375</c:v>
                </c:pt>
                <c:pt idx="42852">
                  <c:v>-33.83203125</c:v>
                </c:pt>
                <c:pt idx="42853">
                  <c:v>95.16796875</c:v>
                </c:pt>
                <c:pt idx="42854">
                  <c:v>134.16796880000001</c:v>
                </c:pt>
                <c:pt idx="42855">
                  <c:v>28.16796875</c:v>
                </c:pt>
                <c:pt idx="42856">
                  <c:v>46.16796875</c:v>
                </c:pt>
                <c:pt idx="42857">
                  <c:v>105.1679688</c:v>
                </c:pt>
                <c:pt idx="42858">
                  <c:v>90.12890625</c:v>
                </c:pt>
                <c:pt idx="42859">
                  <c:v>90.33984375</c:v>
                </c:pt>
                <c:pt idx="42860">
                  <c:v>67.12890625</c:v>
                </c:pt>
                <c:pt idx="42861">
                  <c:v>177.12890619999999</c:v>
                </c:pt>
                <c:pt idx="42862">
                  <c:v>55.1875</c:v>
                </c:pt>
                <c:pt idx="42863">
                  <c:v>-14.8125</c:v>
                </c:pt>
                <c:pt idx="42864">
                  <c:v>25.1875</c:v>
                </c:pt>
                <c:pt idx="42865">
                  <c:v>101.1875</c:v>
                </c:pt>
                <c:pt idx="42866">
                  <c:v>200.1875</c:v>
                </c:pt>
                <c:pt idx="42867">
                  <c:v>103.2460938</c:v>
                </c:pt>
                <c:pt idx="42868">
                  <c:v>129.24609380000001</c:v>
                </c:pt>
                <c:pt idx="42869">
                  <c:v>24.24609375</c:v>
                </c:pt>
                <c:pt idx="42870">
                  <c:v>41.94140625</c:v>
                </c:pt>
                <c:pt idx="42871">
                  <c:v>183.94140619999999</c:v>
                </c:pt>
                <c:pt idx="42872">
                  <c:v>155.94140619999999</c:v>
                </c:pt>
                <c:pt idx="42873">
                  <c:v>167.94140619999999</c:v>
                </c:pt>
                <c:pt idx="42874">
                  <c:v>69.94140625</c:v>
                </c:pt>
                <c:pt idx="42875">
                  <c:v>72.16796875</c:v>
                </c:pt>
                <c:pt idx="42876">
                  <c:v>47.16796875</c:v>
                </c:pt>
                <c:pt idx="42877">
                  <c:v>150.12890619999999</c:v>
                </c:pt>
                <c:pt idx="42878">
                  <c:v>93.12890625</c:v>
                </c:pt>
                <c:pt idx="42879">
                  <c:v>50.12890625</c:v>
                </c:pt>
                <c:pt idx="42880">
                  <c:v>154.12890619999999</c:v>
                </c:pt>
                <c:pt idx="42881">
                  <c:v>159.33984380000001</c:v>
                </c:pt>
                <c:pt idx="42882">
                  <c:v>43.33984375</c:v>
                </c:pt>
                <c:pt idx="42883">
                  <c:v>-43.66015625</c:v>
                </c:pt>
                <c:pt idx="42884">
                  <c:v>-63.66015625</c:v>
                </c:pt>
                <c:pt idx="42885">
                  <c:v>31.12890625</c:v>
                </c:pt>
                <c:pt idx="42886">
                  <c:v>24.12890625</c:v>
                </c:pt>
                <c:pt idx="42887">
                  <c:v>154.12890619999999</c:v>
                </c:pt>
                <c:pt idx="42888">
                  <c:v>193.12890619999999</c:v>
                </c:pt>
                <c:pt idx="42889">
                  <c:v>158.12890619999999</c:v>
                </c:pt>
                <c:pt idx="42890">
                  <c:v>-3.8125</c:v>
                </c:pt>
                <c:pt idx="42891">
                  <c:v>98.1875</c:v>
                </c:pt>
                <c:pt idx="42892">
                  <c:v>107.1875</c:v>
                </c:pt>
                <c:pt idx="42893">
                  <c:v>-12.75390625</c:v>
                </c:pt>
                <c:pt idx="42894">
                  <c:v>83.24609375</c:v>
                </c:pt>
                <c:pt idx="42895">
                  <c:v>181.94140619999999</c:v>
                </c:pt>
                <c:pt idx="42896">
                  <c:v>95.94140625</c:v>
                </c:pt>
                <c:pt idx="42897">
                  <c:v>130.94140619999999</c:v>
                </c:pt>
                <c:pt idx="42898">
                  <c:v>-10.765625</c:v>
                </c:pt>
                <c:pt idx="42899">
                  <c:v>50.234375</c:v>
                </c:pt>
                <c:pt idx="42900">
                  <c:v>174.234375</c:v>
                </c:pt>
                <c:pt idx="42901">
                  <c:v>106.234375</c:v>
                </c:pt>
                <c:pt idx="42902">
                  <c:v>74.16796875</c:v>
                </c:pt>
                <c:pt idx="42903">
                  <c:v>86.16796875</c:v>
                </c:pt>
                <c:pt idx="42904">
                  <c:v>91.16796875</c:v>
                </c:pt>
                <c:pt idx="42905">
                  <c:v>14.16796875</c:v>
                </c:pt>
                <c:pt idx="42906">
                  <c:v>101.1679688</c:v>
                </c:pt>
                <c:pt idx="42907">
                  <c:v>6.12890625</c:v>
                </c:pt>
                <c:pt idx="42908">
                  <c:v>149.12890619999999</c:v>
                </c:pt>
                <c:pt idx="42909">
                  <c:v>79.12890625</c:v>
                </c:pt>
                <c:pt idx="42910">
                  <c:v>181.12890619999999</c:v>
                </c:pt>
                <c:pt idx="42911">
                  <c:v>174.12890619999999</c:v>
                </c:pt>
                <c:pt idx="42912">
                  <c:v>19.33984375</c:v>
                </c:pt>
                <c:pt idx="42913">
                  <c:v>125.3398438</c:v>
                </c:pt>
                <c:pt idx="42914">
                  <c:v>69.33984375</c:v>
                </c:pt>
                <c:pt idx="42915">
                  <c:v>67.33984375</c:v>
                </c:pt>
                <c:pt idx="42916">
                  <c:v>76.33984375</c:v>
                </c:pt>
                <c:pt idx="42917">
                  <c:v>121.3398438</c:v>
                </c:pt>
                <c:pt idx="42918">
                  <c:v>19.33984375</c:v>
                </c:pt>
                <c:pt idx="42919">
                  <c:v>33.12890625</c:v>
                </c:pt>
                <c:pt idx="42920">
                  <c:v>80.12890625</c:v>
                </c:pt>
                <c:pt idx="42921">
                  <c:v>17.12890625</c:v>
                </c:pt>
                <c:pt idx="42922">
                  <c:v>117.1289062</c:v>
                </c:pt>
                <c:pt idx="42923">
                  <c:v>71.1875</c:v>
                </c:pt>
                <c:pt idx="42924">
                  <c:v>-12.8125</c:v>
                </c:pt>
                <c:pt idx="42925">
                  <c:v>73.24609375</c:v>
                </c:pt>
                <c:pt idx="42926">
                  <c:v>110.2460938</c:v>
                </c:pt>
                <c:pt idx="42927">
                  <c:v>16.24609375</c:v>
                </c:pt>
                <c:pt idx="42928">
                  <c:v>221.24609380000001</c:v>
                </c:pt>
                <c:pt idx="42929">
                  <c:v>19.94140625</c:v>
                </c:pt>
                <c:pt idx="42930">
                  <c:v>6.94140625</c:v>
                </c:pt>
                <c:pt idx="42931">
                  <c:v>111.234375</c:v>
                </c:pt>
                <c:pt idx="42932">
                  <c:v>164.234375</c:v>
                </c:pt>
                <c:pt idx="42933">
                  <c:v>163.234375</c:v>
                </c:pt>
                <c:pt idx="42934">
                  <c:v>98.234375</c:v>
                </c:pt>
                <c:pt idx="42935">
                  <c:v>159.234375</c:v>
                </c:pt>
                <c:pt idx="42936">
                  <c:v>161.234375</c:v>
                </c:pt>
                <c:pt idx="42937">
                  <c:v>166.234375</c:v>
                </c:pt>
                <c:pt idx="42938">
                  <c:v>66.234375</c:v>
                </c:pt>
                <c:pt idx="42939">
                  <c:v>3.16796875</c:v>
                </c:pt>
                <c:pt idx="42940">
                  <c:v>94.16796875</c:v>
                </c:pt>
                <c:pt idx="42941">
                  <c:v>6.16796875</c:v>
                </c:pt>
                <c:pt idx="42942">
                  <c:v>110.1679688</c:v>
                </c:pt>
                <c:pt idx="42943">
                  <c:v>136.16796880000001</c:v>
                </c:pt>
                <c:pt idx="42944">
                  <c:v>117.1289062</c:v>
                </c:pt>
                <c:pt idx="42945">
                  <c:v>138.12890619999999</c:v>
                </c:pt>
                <c:pt idx="42946">
                  <c:v>111.3398438</c:v>
                </c:pt>
                <c:pt idx="42947">
                  <c:v>149.12890619999999</c:v>
                </c:pt>
                <c:pt idx="42948">
                  <c:v>-17.8125</c:v>
                </c:pt>
                <c:pt idx="42949">
                  <c:v>29.1875</c:v>
                </c:pt>
                <c:pt idx="42950">
                  <c:v>131.1875</c:v>
                </c:pt>
                <c:pt idx="42951">
                  <c:v>124.1875</c:v>
                </c:pt>
                <c:pt idx="42952">
                  <c:v>28.1875</c:v>
                </c:pt>
                <c:pt idx="42953">
                  <c:v>112.1875</c:v>
                </c:pt>
                <c:pt idx="42954">
                  <c:v>122.2460938</c:v>
                </c:pt>
                <c:pt idx="42955">
                  <c:v>61.24609375</c:v>
                </c:pt>
                <c:pt idx="42956">
                  <c:v>108.2460938</c:v>
                </c:pt>
                <c:pt idx="42957">
                  <c:v>112.2460938</c:v>
                </c:pt>
                <c:pt idx="42958">
                  <c:v>70.24609375</c:v>
                </c:pt>
                <c:pt idx="42959">
                  <c:v>155.24609380000001</c:v>
                </c:pt>
                <c:pt idx="42960">
                  <c:v>204.24609380000001</c:v>
                </c:pt>
                <c:pt idx="42961">
                  <c:v>80.94140625</c:v>
                </c:pt>
                <c:pt idx="42962">
                  <c:v>14.94140625</c:v>
                </c:pt>
                <c:pt idx="42963">
                  <c:v>135.94140619999999</c:v>
                </c:pt>
                <c:pt idx="42964">
                  <c:v>3.94140625</c:v>
                </c:pt>
                <c:pt idx="42965">
                  <c:v>78.94140625</c:v>
                </c:pt>
                <c:pt idx="42966">
                  <c:v>135.94140619999999</c:v>
                </c:pt>
                <c:pt idx="42967">
                  <c:v>51.94140625</c:v>
                </c:pt>
                <c:pt idx="42968">
                  <c:v>141.94140619999999</c:v>
                </c:pt>
                <c:pt idx="42969">
                  <c:v>128.234375</c:v>
                </c:pt>
                <c:pt idx="42970">
                  <c:v>96.234375</c:v>
                </c:pt>
                <c:pt idx="42971">
                  <c:v>76.234375</c:v>
                </c:pt>
                <c:pt idx="42972">
                  <c:v>149.234375</c:v>
                </c:pt>
                <c:pt idx="42973">
                  <c:v>38.234375</c:v>
                </c:pt>
                <c:pt idx="42974">
                  <c:v>78.234375</c:v>
                </c:pt>
                <c:pt idx="42975">
                  <c:v>2.16796875</c:v>
                </c:pt>
                <c:pt idx="42976">
                  <c:v>107.1679688</c:v>
                </c:pt>
                <c:pt idx="42977">
                  <c:v>60.12890625</c:v>
                </c:pt>
                <c:pt idx="42978">
                  <c:v>108.1289062</c:v>
                </c:pt>
                <c:pt idx="42979">
                  <c:v>61.33984375</c:v>
                </c:pt>
                <c:pt idx="42980">
                  <c:v>76.33984375</c:v>
                </c:pt>
                <c:pt idx="42981">
                  <c:v>79.33984375</c:v>
                </c:pt>
                <c:pt idx="42982">
                  <c:v>167.33984380000001</c:v>
                </c:pt>
                <c:pt idx="42983">
                  <c:v>100.1289062</c:v>
                </c:pt>
                <c:pt idx="42984">
                  <c:v>67.12890625</c:v>
                </c:pt>
                <c:pt idx="42985">
                  <c:v>-26.87109375</c:v>
                </c:pt>
                <c:pt idx="42986">
                  <c:v>93.12890625</c:v>
                </c:pt>
                <c:pt idx="42987">
                  <c:v>69.12890625</c:v>
                </c:pt>
                <c:pt idx="42988">
                  <c:v>186.12890619999999</c:v>
                </c:pt>
                <c:pt idx="42989">
                  <c:v>95.1875</c:v>
                </c:pt>
                <c:pt idx="42990">
                  <c:v>59.1875</c:v>
                </c:pt>
                <c:pt idx="42991">
                  <c:v>0.1875</c:v>
                </c:pt>
                <c:pt idx="42992">
                  <c:v>56.1875</c:v>
                </c:pt>
                <c:pt idx="42993">
                  <c:v>110.1875</c:v>
                </c:pt>
                <c:pt idx="42994">
                  <c:v>148.1875</c:v>
                </c:pt>
                <c:pt idx="42995">
                  <c:v>66.1875</c:v>
                </c:pt>
                <c:pt idx="42996">
                  <c:v>64.24609375</c:v>
                </c:pt>
                <c:pt idx="42997">
                  <c:v>76.24609375</c:v>
                </c:pt>
                <c:pt idx="42998">
                  <c:v>22.24609375</c:v>
                </c:pt>
                <c:pt idx="42999">
                  <c:v>44.24609375</c:v>
                </c:pt>
                <c:pt idx="43000">
                  <c:v>87.94140625</c:v>
                </c:pt>
                <c:pt idx="43001">
                  <c:v>58.94140625</c:v>
                </c:pt>
                <c:pt idx="43002">
                  <c:v>173.234375</c:v>
                </c:pt>
                <c:pt idx="43003">
                  <c:v>61.16796875</c:v>
                </c:pt>
                <c:pt idx="43004">
                  <c:v>68.16796875</c:v>
                </c:pt>
                <c:pt idx="43005">
                  <c:v>67.16796875</c:v>
                </c:pt>
                <c:pt idx="43006">
                  <c:v>167.16796880000001</c:v>
                </c:pt>
                <c:pt idx="43007">
                  <c:v>83.16796875</c:v>
                </c:pt>
                <c:pt idx="43008">
                  <c:v>120.1679688</c:v>
                </c:pt>
                <c:pt idx="43009">
                  <c:v>103.1679688</c:v>
                </c:pt>
                <c:pt idx="43010">
                  <c:v>100.1289062</c:v>
                </c:pt>
                <c:pt idx="43011">
                  <c:v>25.12890625</c:v>
                </c:pt>
                <c:pt idx="43012">
                  <c:v>-0.87109375</c:v>
                </c:pt>
                <c:pt idx="43013">
                  <c:v>52.12890625</c:v>
                </c:pt>
                <c:pt idx="43014">
                  <c:v>72.33984375</c:v>
                </c:pt>
                <c:pt idx="43015">
                  <c:v>95.33984375</c:v>
                </c:pt>
                <c:pt idx="43016">
                  <c:v>112.3398438</c:v>
                </c:pt>
                <c:pt idx="43017">
                  <c:v>31.33984375</c:v>
                </c:pt>
                <c:pt idx="43018">
                  <c:v>41.33984375</c:v>
                </c:pt>
                <c:pt idx="43019">
                  <c:v>150.33984380000001</c:v>
                </c:pt>
                <c:pt idx="43020">
                  <c:v>99.12890625</c:v>
                </c:pt>
                <c:pt idx="43021">
                  <c:v>117.1289062</c:v>
                </c:pt>
                <c:pt idx="43022">
                  <c:v>86.12890625</c:v>
                </c:pt>
                <c:pt idx="43023">
                  <c:v>77.12890625</c:v>
                </c:pt>
                <c:pt idx="43024">
                  <c:v>58.12890625</c:v>
                </c:pt>
                <c:pt idx="43025">
                  <c:v>60.12890625</c:v>
                </c:pt>
                <c:pt idx="43026">
                  <c:v>188.12890619999999</c:v>
                </c:pt>
                <c:pt idx="43027">
                  <c:v>223.24609380000001</c:v>
                </c:pt>
                <c:pt idx="43028">
                  <c:v>92.24609375</c:v>
                </c:pt>
                <c:pt idx="43029">
                  <c:v>144.24609380000001</c:v>
                </c:pt>
                <c:pt idx="43030">
                  <c:v>176.24609380000001</c:v>
                </c:pt>
                <c:pt idx="43031">
                  <c:v>141.94140619999999</c:v>
                </c:pt>
                <c:pt idx="43032">
                  <c:v>68.94140625</c:v>
                </c:pt>
                <c:pt idx="43033">
                  <c:v>157.94140619999999</c:v>
                </c:pt>
                <c:pt idx="43034">
                  <c:v>161.94140619999999</c:v>
                </c:pt>
                <c:pt idx="43035">
                  <c:v>127.234375</c:v>
                </c:pt>
                <c:pt idx="43036">
                  <c:v>177.234375</c:v>
                </c:pt>
                <c:pt idx="43037">
                  <c:v>182.234375</c:v>
                </c:pt>
                <c:pt idx="43038">
                  <c:v>107.234375</c:v>
                </c:pt>
                <c:pt idx="43039">
                  <c:v>214.234375</c:v>
                </c:pt>
                <c:pt idx="43040">
                  <c:v>186.234375</c:v>
                </c:pt>
                <c:pt idx="43041">
                  <c:v>161.16796880000001</c:v>
                </c:pt>
                <c:pt idx="43042">
                  <c:v>26.16796875</c:v>
                </c:pt>
                <c:pt idx="43043">
                  <c:v>67.16796875</c:v>
                </c:pt>
                <c:pt idx="43044">
                  <c:v>90.16796875</c:v>
                </c:pt>
                <c:pt idx="43045">
                  <c:v>124.1679688</c:v>
                </c:pt>
                <c:pt idx="43046">
                  <c:v>162.16796880000001</c:v>
                </c:pt>
                <c:pt idx="43047">
                  <c:v>117.1679688</c:v>
                </c:pt>
                <c:pt idx="43048">
                  <c:v>-38.87109375</c:v>
                </c:pt>
                <c:pt idx="43049">
                  <c:v>27.12890625</c:v>
                </c:pt>
                <c:pt idx="43050">
                  <c:v>37.12890625</c:v>
                </c:pt>
                <c:pt idx="43051">
                  <c:v>89.12890625</c:v>
                </c:pt>
                <c:pt idx="43052">
                  <c:v>188.12890619999999</c:v>
                </c:pt>
                <c:pt idx="43053">
                  <c:v>143.33984380000001</c:v>
                </c:pt>
                <c:pt idx="43054">
                  <c:v>39.33984375</c:v>
                </c:pt>
                <c:pt idx="43055">
                  <c:v>102.3398438</c:v>
                </c:pt>
                <c:pt idx="43056">
                  <c:v>169.33984380000001</c:v>
                </c:pt>
                <c:pt idx="43057">
                  <c:v>87.33984375</c:v>
                </c:pt>
                <c:pt idx="43058">
                  <c:v>131.33984380000001</c:v>
                </c:pt>
                <c:pt idx="43059">
                  <c:v>174.12890619999999</c:v>
                </c:pt>
                <c:pt idx="43060">
                  <c:v>135.12890619999999</c:v>
                </c:pt>
                <c:pt idx="43061">
                  <c:v>-35.8125</c:v>
                </c:pt>
                <c:pt idx="43062">
                  <c:v>107.1875</c:v>
                </c:pt>
                <c:pt idx="43063">
                  <c:v>146.1875</c:v>
                </c:pt>
                <c:pt idx="43064">
                  <c:v>145.24609380000001</c:v>
                </c:pt>
                <c:pt idx="43065">
                  <c:v>130.24609380000001</c:v>
                </c:pt>
                <c:pt idx="43066">
                  <c:v>113.2460938</c:v>
                </c:pt>
                <c:pt idx="43067">
                  <c:v>83.24609375</c:v>
                </c:pt>
                <c:pt idx="43068">
                  <c:v>86.24609375</c:v>
                </c:pt>
                <c:pt idx="43069">
                  <c:v>86.24609375</c:v>
                </c:pt>
                <c:pt idx="43070">
                  <c:v>49.24609375</c:v>
                </c:pt>
                <c:pt idx="43071">
                  <c:v>140.24609380000001</c:v>
                </c:pt>
                <c:pt idx="43072">
                  <c:v>125.2460938</c:v>
                </c:pt>
                <c:pt idx="43073">
                  <c:v>131.24609380000001</c:v>
                </c:pt>
                <c:pt idx="43074">
                  <c:v>109.2460938</c:v>
                </c:pt>
                <c:pt idx="43075">
                  <c:v>-2.05859375</c:v>
                </c:pt>
                <c:pt idx="43076">
                  <c:v>-0.765625</c:v>
                </c:pt>
                <c:pt idx="43077">
                  <c:v>8.234375</c:v>
                </c:pt>
                <c:pt idx="43078">
                  <c:v>64.234375</c:v>
                </c:pt>
                <c:pt idx="43079">
                  <c:v>45.16796875</c:v>
                </c:pt>
                <c:pt idx="43080">
                  <c:v>156.16796880000001</c:v>
                </c:pt>
                <c:pt idx="43081">
                  <c:v>106.1289062</c:v>
                </c:pt>
                <c:pt idx="43082">
                  <c:v>107.1289062</c:v>
                </c:pt>
                <c:pt idx="43083">
                  <c:v>118.1289062</c:v>
                </c:pt>
                <c:pt idx="43084">
                  <c:v>59.12890625</c:v>
                </c:pt>
                <c:pt idx="43085">
                  <c:v>105.1289062</c:v>
                </c:pt>
                <c:pt idx="43086">
                  <c:v>62.33984375</c:v>
                </c:pt>
                <c:pt idx="43087">
                  <c:v>44.33984375</c:v>
                </c:pt>
                <c:pt idx="43088">
                  <c:v>-7.66015625</c:v>
                </c:pt>
                <c:pt idx="43089">
                  <c:v>111.1289062</c:v>
                </c:pt>
                <c:pt idx="43090">
                  <c:v>103.1875</c:v>
                </c:pt>
                <c:pt idx="43091">
                  <c:v>51.1875</c:v>
                </c:pt>
                <c:pt idx="43092">
                  <c:v>13.1875</c:v>
                </c:pt>
                <c:pt idx="43093">
                  <c:v>-19.8125</c:v>
                </c:pt>
                <c:pt idx="43094">
                  <c:v>28.1875</c:v>
                </c:pt>
                <c:pt idx="43095">
                  <c:v>91.1875</c:v>
                </c:pt>
                <c:pt idx="43096">
                  <c:v>78.24609375</c:v>
                </c:pt>
                <c:pt idx="43097">
                  <c:v>89.24609375</c:v>
                </c:pt>
                <c:pt idx="43098">
                  <c:v>165.24609380000001</c:v>
                </c:pt>
                <c:pt idx="43099">
                  <c:v>71.24609375</c:v>
                </c:pt>
                <c:pt idx="43100">
                  <c:v>153.24609380000001</c:v>
                </c:pt>
                <c:pt idx="43101">
                  <c:v>63.24609375</c:v>
                </c:pt>
                <c:pt idx="43102">
                  <c:v>82.94140625</c:v>
                </c:pt>
                <c:pt idx="43103">
                  <c:v>172.94140619999999</c:v>
                </c:pt>
                <c:pt idx="43104">
                  <c:v>134.94140619999999</c:v>
                </c:pt>
                <c:pt idx="43105">
                  <c:v>135.94140619999999</c:v>
                </c:pt>
                <c:pt idx="43106">
                  <c:v>11.94140625</c:v>
                </c:pt>
                <c:pt idx="43107">
                  <c:v>72.234375</c:v>
                </c:pt>
                <c:pt idx="43108">
                  <c:v>123.234375</c:v>
                </c:pt>
                <c:pt idx="43109">
                  <c:v>99.234375</c:v>
                </c:pt>
                <c:pt idx="43110">
                  <c:v>112.234375</c:v>
                </c:pt>
                <c:pt idx="43111">
                  <c:v>92.16796875</c:v>
                </c:pt>
                <c:pt idx="43112">
                  <c:v>52.16796875</c:v>
                </c:pt>
                <c:pt idx="43113">
                  <c:v>59.16796875</c:v>
                </c:pt>
                <c:pt idx="43114">
                  <c:v>112.1289062</c:v>
                </c:pt>
                <c:pt idx="43115">
                  <c:v>36.12890625</c:v>
                </c:pt>
                <c:pt idx="43116">
                  <c:v>69.12890625</c:v>
                </c:pt>
                <c:pt idx="43117">
                  <c:v>68.12890625</c:v>
                </c:pt>
                <c:pt idx="43118">
                  <c:v>148.12890619999999</c:v>
                </c:pt>
                <c:pt idx="43119">
                  <c:v>66.12890625</c:v>
                </c:pt>
                <c:pt idx="43120">
                  <c:v>79.12890625</c:v>
                </c:pt>
                <c:pt idx="43121">
                  <c:v>55.33984375</c:v>
                </c:pt>
                <c:pt idx="43122">
                  <c:v>19.33984375</c:v>
                </c:pt>
                <c:pt idx="43123">
                  <c:v>80.33984375</c:v>
                </c:pt>
                <c:pt idx="43124">
                  <c:v>71.33984375</c:v>
                </c:pt>
                <c:pt idx="43125">
                  <c:v>126.3398438</c:v>
                </c:pt>
                <c:pt idx="43126">
                  <c:v>144.12890619999999</c:v>
                </c:pt>
                <c:pt idx="43127">
                  <c:v>75.12890625</c:v>
                </c:pt>
                <c:pt idx="43128">
                  <c:v>41.12890625</c:v>
                </c:pt>
                <c:pt idx="43129">
                  <c:v>62.12890625</c:v>
                </c:pt>
                <c:pt idx="43130">
                  <c:v>126.1289062</c:v>
                </c:pt>
                <c:pt idx="43131">
                  <c:v>81.12890625</c:v>
                </c:pt>
                <c:pt idx="43132">
                  <c:v>85.12890625</c:v>
                </c:pt>
                <c:pt idx="43133">
                  <c:v>138.12890619999999</c:v>
                </c:pt>
                <c:pt idx="43134">
                  <c:v>152.12890619999999</c:v>
                </c:pt>
                <c:pt idx="43135">
                  <c:v>68.12890625</c:v>
                </c:pt>
                <c:pt idx="43136">
                  <c:v>52.12890625</c:v>
                </c:pt>
                <c:pt idx="43137">
                  <c:v>156.12890619999999</c:v>
                </c:pt>
                <c:pt idx="43138">
                  <c:v>156.12890619999999</c:v>
                </c:pt>
                <c:pt idx="43139">
                  <c:v>-49.8125</c:v>
                </c:pt>
                <c:pt idx="43140">
                  <c:v>-19.8125</c:v>
                </c:pt>
                <c:pt idx="43141">
                  <c:v>74.1875</c:v>
                </c:pt>
                <c:pt idx="43142">
                  <c:v>148.1875</c:v>
                </c:pt>
                <c:pt idx="43143">
                  <c:v>127.1875</c:v>
                </c:pt>
                <c:pt idx="43144">
                  <c:v>47.1875</c:v>
                </c:pt>
                <c:pt idx="43145">
                  <c:v>-30.05859375</c:v>
                </c:pt>
                <c:pt idx="43146">
                  <c:v>63.94140625</c:v>
                </c:pt>
                <c:pt idx="43147">
                  <c:v>98.94140625</c:v>
                </c:pt>
                <c:pt idx="43148">
                  <c:v>125.9414062</c:v>
                </c:pt>
                <c:pt idx="43149">
                  <c:v>111.9414062</c:v>
                </c:pt>
                <c:pt idx="43150">
                  <c:v>-32.05859375</c:v>
                </c:pt>
                <c:pt idx="43151">
                  <c:v>88.94140625</c:v>
                </c:pt>
                <c:pt idx="43152">
                  <c:v>-18.765625</c:v>
                </c:pt>
                <c:pt idx="43153">
                  <c:v>118.234375</c:v>
                </c:pt>
                <c:pt idx="43154">
                  <c:v>184.16796880000001</c:v>
                </c:pt>
                <c:pt idx="43155">
                  <c:v>221.16796880000001</c:v>
                </c:pt>
                <c:pt idx="43156">
                  <c:v>93.16796875</c:v>
                </c:pt>
                <c:pt idx="43157">
                  <c:v>69.16796875</c:v>
                </c:pt>
                <c:pt idx="43158">
                  <c:v>87.12890625</c:v>
                </c:pt>
                <c:pt idx="43159">
                  <c:v>53.12890625</c:v>
                </c:pt>
                <c:pt idx="43160">
                  <c:v>33.12890625</c:v>
                </c:pt>
                <c:pt idx="43161">
                  <c:v>52.12890625</c:v>
                </c:pt>
                <c:pt idx="43162">
                  <c:v>-2.87109375</c:v>
                </c:pt>
                <c:pt idx="43163">
                  <c:v>63.12890625</c:v>
                </c:pt>
                <c:pt idx="43164">
                  <c:v>62.12890625</c:v>
                </c:pt>
                <c:pt idx="43165">
                  <c:v>93.12890625</c:v>
                </c:pt>
                <c:pt idx="43166">
                  <c:v>87.33984375</c:v>
                </c:pt>
                <c:pt idx="43167">
                  <c:v>87.33984375</c:v>
                </c:pt>
                <c:pt idx="43168">
                  <c:v>71.12890625</c:v>
                </c:pt>
                <c:pt idx="43169">
                  <c:v>174.12890619999999</c:v>
                </c:pt>
                <c:pt idx="43170">
                  <c:v>95.1875</c:v>
                </c:pt>
                <c:pt idx="43171">
                  <c:v>90.1875</c:v>
                </c:pt>
                <c:pt idx="43172">
                  <c:v>47.1875</c:v>
                </c:pt>
                <c:pt idx="43173">
                  <c:v>80.24609375</c:v>
                </c:pt>
                <c:pt idx="43174">
                  <c:v>123.2460938</c:v>
                </c:pt>
                <c:pt idx="43175">
                  <c:v>93.24609375</c:v>
                </c:pt>
                <c:pt idx="43176">
                  <c:v>43.94140625</c:v>
                </c:pt>
                <c:pt idx="43177">
                  <c:v>149.94140619999999</c:v>
                </c:pt>
                <c:pt idx="43178">
                  <c:v>113.9414062</c:v>
                </c:pt>
                <c:pt idx="43179">
                  <c:v>40.94140625</c:v>
                </c:pt>
                <c:pt idx="43180">
                  <c:v>130.94140619999999</c:v>
                </c:pt>
                <c:pt idx="43181">
                  <c:v>264.94140620000002</c:v>
                </c:pt>
                <c:pt idx="43182">
                  <c:v>43.234375</c:v>
                </c:pt>
                <c:pt idx="43183">
                  <c:v>75.234375</c:v>
                </c:pt>
                <c:pt idx="43184">
                  <c:v>233.16796880000001</c:v>
                </c:pt>
                <c:pt idx="43185">
                  <c:v>-35.87109375</c:v>
                </c:pt>
                <c:pt idx="43186">
                  <c:v>-18.87109375</c:v>
                </c:pt>
                <c:pt idx="43187">
                  <c:v>136.12890619999999</c:v>
                </c:pt>
                <c:pt idx="43188">
                  <c:v>56.12890625</c:v>
                </c:pt>
                <c:pt idx="43189">
                  <c:v>85.12890625</c:v>
                </c:pt>
                <c:pt idx="43190">
                  <c:v>271.12890620000002</c:v>
                </c:pt>
                <c:pt idx="43191">
                  <c:v>42.12890625</c:v>
                </c:pt>
                <c:pt idx="43192">
                  <c:v>108.3398438</c:v>
                </c:pt>
                <c:pt idx="43193">
                  <c:v>113.3398438</c:v>
                </c:pt>
                <c:pt idx="43194">
                  <c:v>64.33984375</c:v>
                </c:pt>
                <c:pt idx="43195">
                  <c:v>144.12890619999999</c:v>
                </c:pt>
                <c:pt idx="43196">
                  <c:v>101.1289062</c:v>
                </c:pt>
                <c:pt idx="43197">
                  <c:v>-4.87109375</c:v>
                </c:pt>
                <c:pt idx="43198">
                  <c:v>116.1289062</c:v>
                </c:pt>
                <c:pt idx="43199">
                  <c:v>139.1875</c:v>
                </c:pt>
                <c:pt idx="43200">
                  <c:v>97.1875</c:v>
                </c:pt>
                <c:pt idx="43201">
                  <c:v>194.1875</c:v>
                </c:pt>
                <c:pt idx="43202">
                  <c:v>157.1875</c:v>
                </c:pt>
                <c:pt idx="43203">
                  <c:v>135.1875</c:v>
                </c:pt>
                <c:pt idx="43204">
                  <c:v>132.24609380000001</c:v>
                </c:pt>
                <c:pt idx="43205">
                  <c:v>128.24609380000001</c:v>
                </c:pt>
                <c:pt idx="43206">
                  <c:v>108.2460938</c:v>
                </c:pt>
                <c:pt idx="43207">
                  <c:v>48.94140625</c:v>
                </c:pt>
                <c:pt idx="43208">
                  <c:v>115.9414062</c:v>
                </c:pt>
                <c:pt idx="43209">
                  <c:v>115.9414062</c:v>
                </c:pt>
                <c:pt idx="43210">
                  <c:v>239.94140619999999</c:v>
                </c:pt>
                <c:pt idx="43211">
                  <c:v>177.234375</c:v>
                </c:pt>
                <c:pt idx="43212">
                  <c:v>184.234375</c:v>
                </c:pt>
                <c:pt idx="43213">
                  <c:v>187.234375</c:v>
                </c:pt>
                <c:pt idx="43214">
                  <c:v>181.234375</c:v>
                </c:pt>
                <c:pt idx="43215">
                  <c:v>68.16796875</c:v>
                </c:pt>
                <c:pt idx="43216">
                  <c:v>-13.83203125</c:v>
                </c:pt>
                <c:pt idx="43217">
                  <c:v>-32.83203125</c:v>
                </c:pt>
                <c:pt idx="43218">
                  <c:v>116.1679688</c:v>
                </c:pt>
                <c:pt idx="43219">
                  <c:v>236.16796880000001</c:v>
                </c:pt>
                <c:pt idx="43220">
                  <c:v>-42.83203125</c:v>
                </c:pt>
                <c:pt idx="43221">
                  <c:v>221.12890619999999</c:v>
                </c:pt>
                <c:pt idx="43222">
                  <c:v>83.12890625</c:v>
                </c:pt>
                <c:pt idx="43223">
                  <c:v>50.33984375</c:v>
                </c:pt>
                <c:pt idx="43224">
                  <c:v>-59.66015625</c:v>
                </c:pt>
                <c:pt idx="43225">
                  <c:v>90.12890625</c:v>
                </c:pt>
                <c:pt idx="43226">
                  <c:v>76.12890625</c:v>
                </c:pt>
                <c:pt idx="43227">
                  <c:v>72.12890625</c:v>
                </c:pt>
                <c:pt idx="43228">
                  <c:v>27.12890625</c:v>
                </c:pt>
                <c:pt idx="43229">
                  <c:v>151.12890619999999</c:v>
                </c:pt>
                <c:pt idx="43230">
                  <c:v>85.12890625</c:v>
                </c:pt>
                <c:pt idx="43231">
                  <c:v>51.12890625</c:v>
                </c:pt>
                <c:pt idx="43232">
                  <c:v>199.1875</c:v>
                </c:pt>
                <c:pt idx="43233">
                  <c:v>128.1875</c:v>
                </c:pt>
                <c:pt idx="43234">
                  <c:v>22.1875</c:v>
                </c:pt>
                <c:pt idx="43235">
                  <c:v>114.1875</c:v>
                </c:pt>
                <c:pt idx="43236">
                  <c:v>164.1875</c:v>
                </c:pt>
                <c:pt idx="43237">
                  <c:v>0.24609375</c:v>
                </c:pt>
                <c:pt idx="43238">
                  <c:v>158.24609380000001</c:v>
                </c:pt>
                <c:pt idx="43239">
                  <c:v>66.24609375</c:v>
                </c:pt>
                <c:pt idx="43240">
                  <c:v>110.2460938</c:v>
                </c:pt>
                <c:pt idx="43241">
                  <c:v>116.2460938</c:v>
                </c:pt>
                <c:pt idx="43242">
                  <c:v>131.24609380000001</c:v>
                </c:pt>
                <c:pt idx="43243">
                  <c:v>188.94140619999999</c:v>
                </c:pt>
                <c:pt idx="43244">
                  <c:v>12.94140625</c:v>
                </c:pt>
                <c:pt idx="43245">
                  <c:v>74.94140625</c:v>
                </c:pt>
                <c:pt idx="43246">
                  <c:v>99.94140625</c:v>
                </c:pt>
                <c:pt idx="43247">
                  <c:v>71.94140625</c:v>
                </c:pt>
                <c:pt idx="43248">
                  <c:v>103.234375</c:v>
                </c:pt>
                <c:pt idx="43249">
                  <c:v>128.234375</c:v>
                </c:pt>
                <c:pt idx="43250">
                  <c:v>2.16796875</c:v>
                </c:pt>
                <c:pt idx="43251">
                  <c:v>37.16796875</c:v>
                </c:pt>
                <c:pt idx="43252">
                  <c:v>82.16796875</c:v>
                </c:pt>
                <c:pt idx="43253">
                  <c:v>94.16796875</c:v>
                </c:pt>
                <c:pt idx="43254">
                  <c:v>64.16796875</c:v>
                </c:pt>
                <c:pt idx="43255">
                  <c:v>80.16796875</c:v>
                </c:pt>
                <c:pt idx="43256">
                  <c:v>127.1679688</c:v>
                </c:pt>
                <c:pt idx="43257">
                  <c:v>136.16796880000001</c:v>
                </c:pt>
                <c:pt idx="43258">
                  <c:v>109.1289062</c:v>
                </c:pt>
                <c:pt idx="43259">
                  <c:v>151.12890619999999</c:v>
                </c:pt>
                <c:pt idx="43260">
                  <c:v>81.33984375</c:v>
                </c:pt>
                <c:pt idx="43261">
                  <c:v>111.3398438</c:v>
                </c:pt>
                <c:pt idx="43262">
                  <c:v>25.33984375</c:v>
                </c:pt>
                <c:pt idx="43263">
                  <c:v>14.33984375</c:v>
                </c:pt>
                <c:pt idx="43264">
                  <c:v>15.33984375</c:v>
                </c:pt>
                <c:pt idx="43265">
                  <c:v>193.33984380000001</c:v>
                </c:pt>
                <c:pt idx="43266">
                  <c:v>155.33984380000001</c:v>
                </c:pt>
                <c:pt idx="43267">
                  <c:v>125.1289062</c:v>
                </c:pt>
                <c:pt idx="43268">
                  <c:v>113.1289062</c:v>
                </c:pt>
                <c:pt idx="43269">
                  <c:v>130.12890619999999</c:v>
                </c:pt>
                <c:pt idx="43270">
                  <c:v>203.12890619999999</c:v>
                </c:pt>
                <c:pt idx="43271">
                  <c:v>158.12890619999999</c:v>
                </c:pt>
                <c:pt idx="43272">
                  <c:v>270.12890620000002</c:v>
                </c:pt>
                <c:pt idx="43273">
                  <c:v>31.12890625</c:v>
                </c:pt>
                <c:pt idx="43274">
                  <c:v>107.1875</c:v>
                </c:pt>
                <c:pt idx="43275">
                  <c:v>21.1875</c:v>
                </c:pt>
                <c:pt idx="43276">
                  <c:v>104.1875</c:v>
                </c:pt>
                <c:pt idx="43277">
                  <c:v>194.1875</c:v>
                </c:pt>
                <c:pt idx="43278">
                  <c:v>41.1875</c:v>
                </c:pt>
                <c:pt idx="43279">
                  <c:v>106.1875</c:v>
                </c:pt>
                <c:pt idx="43280">
                  <c:v>140.24609380000001</c:v>
                </c:pt>
                <c:pt idx="43281">
                  <c:v>58.24609375</c:v>
                </c:pt>
                <c:pt idx="43282">
                  <c:v>148.24609380000001</c:v>
                </c:pt>
                <c:pt idx="43283">
                  <c:v>107.2460938</c:v>
                </c:pt>
                <c:pt idx="43284">
                  <c:v>151.24609380000001</c:v>
                </c:pt>
                <c:pt idx="43285">
                  <c:v>119.9414062</c:v>
                </c:pt>
                <c:pt idx="43286">
                  <c:v>16.94140625</c:v>
                </c:pt>
                <c:pt idx="43287">
                  <c:v>85.94140625</c:v>
                </c:pt>
                <c:pt idx="43288">
                  <c:v>185.94140619999999</c:v>
                </c:pt>
                <c:pt idx="43289">
                  <c:v>140.234375</c:v>
                </c:pt>
                <c:pt idx="43290">
                  <c:v>21.234375</c:v>
                </c:pt>
                <c:pt idx="43291">
                  <c:v>99.234375</c:v>
                </c:pt>
                <c:pt idx="43292">
                  <c:v>74.234375</c:v>
                </c:pt>
                <c:pt idx="43293">
                  <c:v>-4.83203125</c:v>
                </c:pt>
                <c:pt idx="43294">
                  <c:v>23.16796875</c:v>
                </c:pt>
                <c:pt idx="43295">
                  <c:v>189.16796880000001</c:v>
                </c:pt>
                <c:pt idx="43296">
                  <c:v>164.16796880000001</c:v>
                </c:pt>
                <c:pt idx="43297">
                  <c:v>114.1679688</c:v>
                </c:pt>
                <c:pt idx="43298">
                  <c:v>71.16796875</c:v>
                </c:pt>
                <c:pt idx="43299">
                  <c:v>98.16796875</c:v>
                </c:pt>
                <c:pt idx="43300">
                  <c:v>55.12890625</c:v>
                </c:pt>
                <c:pt idx="43301">
                  <c:v>30.12890625</c:v>
                </c:pt>
                <c:pt idx="43302">
                  <c:v>-22.87109375</c:v>
                </c:pt>
                <c:pt idx="43303">
                  <c:v>120.1289062</c:v>
                </c:pt>
                <c:pt idx="43304">
                  <c:v>141.33984380000001</c:v>
                </c:pt>
                <c:pt idx="43305">
                  <c:v>21.33984375</c:v>
                </c:pt>
                <c:pt idx="43306">
                  <c:v>10.33984375</c:v>
                </c:pt>
                <c:pt idx="43307">
                  <c:v>95.33984375</c:v>
                </c:pt>
                <c:pt idx="43308">
                  <c:v>98.33984375</c:v>
                </c:pt>
                <c:pt idx="43309">
                  <c:v>122.1289062</c:v>
                </c:pt>
                <c:pt idx="43310">
                  <c:v>33.1875</c:v>
                </c:pt>
                <c:pt idx="43311">
                  <c:v>-5.8125</c:v>
                </c:pt>
                <c:pt idx="43312">
                  <c:v>148.1875</c:v>
                </c:pt>
                <c:pt idx="43313">
                  <c:v>65.1875</c:v>
                </c:pt>
                <c:pt idx="43314">
                  <c:v>103.1875</c:v>
                </c:pt>
                <c:pt idx="43315">
                  <c:v>107.1875</c:v>
                </c:pt>
                <c:pt idx="43316">
                  <c:v>152.1875</c:v>
                </c:pt>
                <c:pt idx="43317">
                  <c:v>115.1875</c:v>
                </c:pt>
                <c:pt idx="43318">
                  <c:v>159.94140619999999</c:v>
                </c:pt>
                <c:pt idx="43319">
                  <c:v>91.94140625</c:v>
                </c:pt>
                <c:pt idx="43320">
                  <c:v>62.94140625</c:v>
                </c:pt>
                <c:pt idx="43321">
                  <c:v>90.94140625</c:v>
                </c:pt>
                <c:pt idx="43322">
                  <c:v>32.94140625</c:v>
                </c:pt>
                <c:pt idx="43323">
                  <c:v>89.94140625</c:v>
                </c:pt>
                <c:pt idx="43324">
                  <c:v>106.234375</c:v>
                </c:pt>
                <c:pt idx="43325">
                  <c:v>128.234375</c:v>
                </c:pt>
                <c:pt idx="43326">
                  <c:v>97.234375</c:v>
                </c:pt>
                <c:pt idx="43327">
                  <c:v>55.234375</c:v>
                </c:pt>
                <c:pt idx="43328">
                  <c:v>155.234375</c:v>
                </c:pt>
                <c:pt idx="43329">
                  <c:v>46.16796875</c:v>
                </c:pt>
                <c:pt idx="43330">
                  <c:v>124.1679688</c:v>
                </c:pt>
                <c:pt idx="43331">
                  <c:v>62.12890625</c:v>
                </c:pt>
                <c:pt idx="43332">
                  <c:v>105.1289062</c:v>
                </c:pt>
                <c:pt idx="43333">
                  <c:v>109.1289062</c:v>
                </c:pt>
                <c:pt idx="43334">
                  <c:v>66.12890625</c:v>
                </c:pt>
                <c:pt idx="43335">
                  <c:v>101.1289062</c:v>
                </c:pt>
                <c:pt idx="43336">
                  <c:v>214.12890619999999</c:v>
                </c:pt>
                <c:pt idx="43337">
                  <c:v>45.1875</c:v>
                </c:pt>
                <c:pt idx="43338">
                  <c:v>79.1875</c:v>
                </c:pt>
                <c:pt idx="43339">
                  <c:v>158.1875</c:v>
                </c:pt>
                <c:pt idx="43340">
                  <c:v>146.1875</c:v>
                </c:pt>
                <c:pt idx="43341">
                  <c:v>215.1875</c:v>
                </c:pt>
                <c:pt idx="43342">
                  <c:v>102.2460938</c:v>
                </c:pt>
                <c:pt idx="43343">
                  <c:v>101.2460938</c:v>
                </c:pt>
                <c:pt idx="43344">
                  <c:v>57.24609375</c:v>
                </c:pt>
                <c:pt idx="43345">
                  <c:v>210.24609380000001</c:v>
                </c:pt>
                <c:pt idx="43346">
                  <c:v>179.94140619999999</c:v>
                </c:pt>
                <c:pt idx="43347">
                  <c:v>24.94140625</c:v>
                </c:pt>
                <c:pt idx="43348">
                  <c:v>74.94140625</c:v>
                </c:pt>
                <c:pt idx="43349">
                  <c:v>88.94140625</c:v>
                </c:pt>
                <c:pt idx="43350">
                  <c:v>137.94140619999999</c:v>
                </c:pt>
                <c:pt idx="43351">
                  <c:v>39.234375</c:v>
                </c:pt>
                <c:pt idx="43352">
                  <c:v>47.234375</c:v>
                </c:pt>
                <c:pt idx="43353">
                  <c:v>126.234375</c:v>
                </c:pt>
                <c:pt idx="43354">
                  <c:v>166.234375</c:v>
                </c:pt>
                <c:pt idx="43355">
                  <c:v>55.234375</c:v>
                </c:pt>
                <c:pt idx="43356">
                  <c:v>132.234375</c:v>
                </c:pt>
                <c:pt idx="43357">
                  <c:v>212.234375</c:v>
                </c:pt>
                <c:pt idx="43358">
                  <c:v>5.16796875</c:v>
                </c:pt>
                <c:pt idx="43359">
                  <c:v>33.16796875</c:v>
                </c:pt>
                <c:pt idx="43360">
                  <c:v>147.16796880000001</c:v>
                </c:pt>
                <c:pt idx="43361">
                  <c:v>70.16796875</c:v>
                </c:pt>
                <c:pt idx="43362">
                  <c:v>110.1289062</c:v>
                </c:pt>
                <c:pt idx="43363">
                  <c:v>25.12890625</c:v>
                </c:pt>
                <c:pt idx="43364">
                  <c:v>62.12890625</c:v>
                </c:pt>
                <c:pt idx="43365">
                  <c:v>79.12890625</c:v>
                </c:pt>
                <c:pt idx="43366">
                  <c:v>94.33984375</c:v>
                </c:pt>
                <c:pt idx="43367">
                  <c:v>127.3398438</c:v>
                </c:pt>
                <c:pt idx="43368">
                  <c:v>50.33984375</c:v>
                </c:pt>
                <c:pt idx="43369">
                  <c:v>226.33984380000001</c:v>
                </c:pt>
                <c:pt idx="43370">
                  <c:v>3.12890625</c:v>
                </c:pt>
                <c:pt idx="43371">
                  <c:v>89.12890625</c:v>
                </c:pt>
                <c:pt idx="43372">
                  <c:v>80.12890625</c:v>
                </c:pt>
                <c:pt idx="43373">
                  <c:v>136.12890619999999</c:v>
                </c:pt>
                <c:pt idx="43374">
                  <c:v>-44.8125</c:v>
                </c:pt>
                <c:pt idx="43375">
                  <c:v>114.1875</c:v>
                </c:pt>
                <c:pt idx="43376">
                  <c:v>88.1875</c:v>
                </c:pt>
                <c:pt idx="43377">
                  <c:v>48.1875</c:v>
                </c:pt>
                <c:pt idx="43378">
                  <c:v>187.1875</c:v>
                </c:pt>
                <c:pt idx="43379">
                  <c:v>148.1875</c:v>
                </c:pt>
                <c:pt idx="43380">
                  <c:v>60.1875</c:v>
                </c:pt>
                <c:pt idx="43381">
                  <c:v>93.1875</c:v>
                </c:pt>
                <c:pt idx="43382">
                  <c:v>98.24609375</c:v>
                </c:pt>
                <c:pt idx="43383">
                  <c:v>23.24609375</c:v>
                </c:pt>
                <c:pt idx="43384">
                  <c:v>174.24609380000001</c:v>
                </c:pt>
                <c:pt idx="43385">
                  <c:v>59.24609375</c:v>
                </c:pt>
                <c:pt idx="43386">
                  <c:v>57.24609375</c:v>
                </c:pt>
                <c:pt idx="43387">
                  <c:v>22.24609375</c:v>
                </c:pt>
                <c:pt idx="43388">
                  <c:v>138.24609380000001</c:v>
                </c:pt>
                <c:pt idx="43389">
                  <c:v>53.24609375</c:v>
                </c:pt>
                <c:pt idx="43390">
                  <c:v>128.24609380000001</c:v>
                </c:pt>
                <c:pt idx="43391">
                  <c:v>83.94140625</c:v>
                </c:pt>
                <c:pt idx="43392">
                  <c:v>23.94140625</c:v>
                </c:pt>
                <c:pt idx="43393">
                  <c:v>185.94140619999999</c:v>
                </c:pt>
                <c:pt idx="43394">
                  <c:v>88.234375</c:v>
                </c:pt>
                <c:pt idx="43395">
                  <c:v>87.16796875</c:v>
                </c:pt>
                <c:pt idx="43396">
                  <c:v>68.16796875</c:v>
                </c:pt>
                <c:pt idx="43397">
                  <c:v>75.16796875</c:v>
                </c:pt>
                <c:pt idx="43398">
                  <c:v>77.16796875</c:v>
                </c:pt>
                <c:pt idx="43399">
                  <c:v>40.12890625</c:v>
                </c:pt>
                <c:pt idx="43400">
                  <c:v>202.12890619999999</c:v>
                </c:pt>
                <c:pt idx="43401">
                  <c:v>163.12890619999999</c:v>
                </c:pt>
                <c:pt idx="43402">
                  <c:v>58.33984375</c:v>
                </c:pt>
                <c:pt idx="43403">
                  <c:v>29.12890625</c:v>
                </c:pt>
                <c:pt idx="43404">
                  <c:v>191.12890619999999</c:v>
                </c:pt>
                <c:pt idx="43405">
                  <c:v>119.1289062</c:v>
                </c:pt>
                <c:pt idx="43406">
                  <c:v>51.12890625</c:v>
                </c:pt>
                <c:pt idx="43407">
                  <c:v>121.1289062</c:v>
                </c:pt>
                <c:pt idx="43408">
                  <c:v>183.12890619999999</c:v>
                </c:pt>
                <c:pt idx="43409">
                  <c:v>38.1875</c:v>
                </c:pt>
                <c:pt idx="43410">
                  <c:v>63.1875</c:v>
                </c:pt>
                <c:pt idx="43411">
                  <c:v>22.1875</c:v>
                </c:pt>
                <c:pt idx="43412">
                  <c:v>36.24609375</c:v>
                </c:pt>
                <c:pt idx="43413">
                  <c:v>121.2460938</c:v>
                </c:pt>
                <c:pt idx="43414">
                  <c:v>120.2460938</c:v>
                </c:pt>
                <c:pt idx="43415">
                  <c:v>1.94140625</c:v>
                </c:pt>
                <c:pt idx="43416">
                  <c:v>133.94140619999999</c:v>
                </c:pt>
                <c:pt idx="43417">
                  <c:v>115.9414062</c:v>
                </c:pt>
                <c:pt idx="43418">
                  <c:v>79.234375</c:v>
                </c:pt>
                <c:pt idx="43419">
                  <c:v>66.234375</c:v>
                </c:pt>
                <c:pt idx="43420">
                  <c:v>119.234375</c:v>
                </c:pt>
                <c:pt idx="43421">
                  <c:v>210.16796880000001</c:v>
                </c:pt>
                <c:pt idx="43422">
                  <c:v>69.16796875</c:v>
                </c:pt>
                <c:pt idx="43423">
                  <c:v>0.16796875</c:v>
                </c:pt>
                <c:pt idx="43424">
                  <c:v>161.16796880000001</c:v>
                </c:pt>
                <c:pt idx="43425">
                  <c:v>44.16796875</c:v>
                </c:pt>
                <c:pt idx="43426">
                  <c:v>174.16796880000001</c:v>
                </c:pt>
                <c:pt idx="43427">
                  <c:v>181.16796880000001</c:v>
                </c:pt>
                <c:pt idx="43428">
                  <c:v>16.16796875</c:v>
                </c:pt>
                <c:pt idx="43429">
                  <c:v>69.12890625</c:v>
                </c:pt>
                <c:pt idx="43430">
                  <c:v>185.12890619999999</c:v>
                </c:pt>
                <c:pt idx="43431">
                  <c:v>-17.66015625</c:v>
                </c:pt>
                <c:pt idx="43432">
                  <c:v>65.33984375</c:v>
                </c:pt>
                <c:pt idx="43433">
                  <c:v>14.33984375</c:v>
                </c:pt>
                <c:pt idx="43434">
                  <c:v>146.33984380000001</c:v>
                </c:pt>
                <c:pt idx="43435">
                  <c:v>217.12890619999999</c:v>
                </c:pt>
                <c:pt idx="43436">
                  <c:v>133.12890619999999</c:v>
                </c:pt>
                <c:pt idx="43437">
                  <c:v>229.12890619999999</c:v>
                </c:pt>
                <c:pt idx="43438">
                  <c:v>176.1875</c:v>
                </c:pt>
                <c:pt idx="43439">
                  <c:v>129.1875</c:v>
                </c:pt>
                <c:pt idx="43440">
                  <c:v>135.1875</c:v>
                </c:pt>
                <c:pt idx="43441">
                  <c:v>54.1875</c:v>
                </c:pt>
                <c:pt idx="43442">
                  <c:v>84.1875</c:v>
                </c:pt>
                <c:pt idx="43443">
                  <c:v>109.1875</c:v>
                </c:pt>
                <c:pt idx="43444">
                  <c:v>79.1875</c:v>
                </c:pt>
                <c:pt idx="43445">
                  <c:v>37.1875</c:v>
                </c:pt>
                <c:pt idx="43446">
                  <c:v>-32.75390625</c:v>
                </c:pt>
                <c:pt idx="43447">
                  <c:v>156.24609380000001</c:v>
                </c:pt>
                <c:pt idx="43448">
                  <c:v>96.24609375</c:v>
                </c:pt>
                <c:pt idx="43449">
                  <c:v>81.24609375</c:v>
                </c:pt>
                <c:pt idx="43450">
                  <c:v>63.24609375</c:v>
                </c:pt>
                <c:pt idx="43451">
                  <c:v>204.94140619999999</c:v>
                </c:pt>
                <c:pt idx="43452">
                  <c:v>247.94140619999999</c:v>
                </c:pt>
                <c:pt idx="43453">
                  <c:v>144.234375</c:v>
                </c:pt>
                <c:pt idx="43454">
                  <c:v>48.234375</c:v>
                </c:pt>
                <c:pt idx="43455">
                  <c:v>5.234375</c:v>
                </c:pt>
                <c:pt idx="43456">
                  <c:v>233.234375</c:v>
                </c:pt>
                <c:pt idx="43457">
                  <c:v>117.234375</c:v>
                </c:pt>
                <c:pt idx="43458">
                  <c:v>130.16796880000001</c:v>
                </c:pt>
                <c:pt idx="43459">
                  <c:v>107.1679688</c:v>
                </c:pt>
                <c:pt idx="43460">
                  <c:v>43.16796875</c:v>
                </c:pt>
                <c:pt idx="43461">
                  <c:v>158.16796880000001</c:v>
                </c:pt>
                <c:pt idx="43462">
                  <c:v>184.16796880000001</c:v>
                </c:pt>
                <c:pt idx="43463">
                  <c:v>105.1289062</c:v>
                </c:pt>
                <c:pt idx="43464">
                  <c:v>127.1289062</c:v>
                </c:pt>
                <c:pt idx="43465">
                  <c:v>90.12890625</c:v>
                </c:pt>
                <c:pt idx="43466">
                  <c:v>98.12890625</c:v>
                </c:pt>
                <c:pt idx="43467">
                  <c:v>66.12890625</c:v>
                </c:pt>
                <c:pt idx="43468">
                  <c:v>40.33984375</c:v>
                </c:pt>
                <c:pt idx="43469">
                  <c:v>19.33984375</c:v>
                </c:pt>
                <c:pt idx="43470">
                  <c:v>155.33984380000001</c:v>
                </c:pt>
                <c:pt idx="43471">
                  <c:v>93.33984375</c:v>
                </c:pt>
                <c:pt idx="43472">
                  <c:v>165.33984380000001</c:v>
                </c:pt>
                <c:pt idx="43473">
                  <c:v>142.12890619999999</c:v>
                </c:pt>
                <c:pt idx="43474">
                  <c:v>139.12890619999999</c:v>
                </c:pt>
                <c:pt idx="43475">
                  <c:v>54.12890625</c:v>
                </c:pt>
                <c:pt idx="43476">
                  <c:v>147.1875</c:v>
                </c:pt>
                <c:pt idx="43477">
                  <c:v>100.1875</c:v>
                </c:pt>
                <c:pt idx="43478">
                  <c:v>26.24609375</c:v>
                </c:pt>
                <c:pt idx="43479">
                  <c:v>135.24609380000001</c:v>
                </c:pt>
                <c:pt idx="43480">
                  <c:v>33.24609375</c:v>
                </c:pt>
                <c:pt idx="43481">
                  <c:v>47.24609375</c:v>
                </c:pt>
                <c:pt idx="43482">
                  <c:v>133.24609380000001</c:v>
                </c:pt>
                <c:pt idx="43483">
                  <c:v>136.24609380000001</c:v>
                </c:pt>
                <c:pt idx="43484">
                  <c:v>131.94140619999999</c:v>
                </c:pt>
                <c:pt idx="43485">
                  <c:v>141.94140619999999</c:v>
                </c:pt>
                <c:pt idx="43486">
                  <c:v>113.234375</c:v>
                </c:pt>
                <c:pt idx="43487">
                  <c:v>90.234375</c:v>
                </c:pt>
                <c:pt idx="43488">
                  <c:v>148.234375</c:v>
                </c:pt>
                <c:pt idx="43489">
                  <c:v>76.234375</c:v>
                </c:pt>
                <c:pt idx="43490">
                  <c:v>127.234375</c:v>
                </c:pt>
                <c:pt idx="43491">
                  <c:v>69.16796875</c:v>
                </c:pt>
                <c:pt idx="43492">
                  <c:v>-7.83203125</c:v>
                </c:pt>
                <c:pt idx="43493">
                  <c:v>55.16796875</c:v>
                </c:pt>
                <c:pt idx="43494">
                  <c:v>29.16796875</c:v>
                </c:pt>
                <c:pt idx="43495">
                  <c:v>29.16796875</c:v>
                </c:pt>
                <c:pt idx="43496">
                  <c:v>132.16796880000001</c:v>
                </c:pt>
                <c:pt idx="43497">
                  <c:v>85.12890625</c:v>
                </c:pt>
                <c:pt idx="43498">
                  <c:v>132.12890619999999</c:v>
                </c:pt>
                <c:pt idx="43499">
                  <c:v>28.12890625</c:v>
                </c:pt>
                <c:pt idx="43500">
                  <c:v>137.12890619999999</c:v>
                </c:pt>
                <c:pt idx="43501">
                  <c:v>193.12890619999999</c:v>
                </c:pt>
                <c:pt idx="43502">
                  <c:v>90.33984375</c:v>
                </c:pt>
                <c:pt idx="43503">
                  <c:v>95.33984375</c:v>
                </c:pt>
                <c:pt idx="43504">
                  <c:v>121.3398438</c:v>
                </c:pt>
                <c:pt idx="43505">
                  <c:v>51.33984375</c:v>
                </c:pt>
                <c:pt idx="43506">
                  <c:v>72.12890625</c:v>
                </c:pt>
                <c:pt idx="43507">
                  <c:v>24.12890625</c:v>
                </c:pt>
                <c:pt idx="43508">
                  <c:v>226.12890619999999</c:v>
                </c:pt>
                <c:pt idx="43509">
                  <c:v>230.12890619999999</c:v>
                </c:pt>
                <c:pt idx="43510">
                  <c:v>164.12890619999999</c:v>
                </c:pt>
                <c:pt idx="43511">
                  <c:v>97.12890625</c:v>
                </c:pt>
                <c:pt idx="43512">
                  <c:v>99.1875</c:v>
                </c:pt>
                <c:pt idx="43513">
                  <c:v>112.1875</c:v>
                </c:pt>
                <c:pt idx="43514">
                  <c:v>122.1875</c:v>
                </c:pt>
                <c:pt idx="43515">
                  <c:v>124.2460938</c:v>
                </c:pt>
                <c:pt idx="43516">
                  <c:v>65.24609375</c:v>
                </c:pt>
                <c:pt idx="43517">
                  <c:v>-24.05859375</c:v>
                </c:pt>
                <c:pt idx="43518">
                  <c:v>82.94140625</c:v>
                </c:pt>
                <c:pt idx="43519">
                  <c:v>71.94140625</c:v>
                </c:pt>
                <c:pt idx="43520">
                  <c:v>98.94140625</c:v>
                </c:pt>
                <c:pt idx="43521">
                  <c:v>108.9414062</c:v>
                </c:pt>
                <c:pt idx="43522">
                  <c:v>213.94140619999999</c:v>
                </c:pt>
                <c:pt idx="43523">
                  <c:v>66.234375</c:v>
                </c:pt>
                <c:pt idx="43524">
                  <c:v>89.234375</c:v>
                </c:pt>
                <c:pt idx="43525">
                  <c:v>84.16796875</c:v>
                </c:pt>
                <c:pt idx="43526">
                  <c:v>149.16796880000001</c:v>
                </c:pt>
                <c:pt idx="43527">
                  <c:v>59.16796875</c:v>
                </c:pt>
                <c:pt idx="43528">
                  <c:v>80.12890625</c:v>
                </c:pt>
                <c:pt idx="43529">
                  <c:v>111.1289062</c:v>
                </c:pt>
                <c:pt idx="43530">
                  <c:v>23.12890625</c:v>
                </c:pt>
                <c:pt idx="43531">
                  <c:v>108.1289062</c:v>
                </c:pt>
                <c:pt idx="43532">
                  <c:v>82.33984375</c:v>
                </c:pt>
                <c:pt idx="43533">
                  <c:v>107.3398438</c:v>
                </c:pt>
                <c:pt idx="43534">
                  <c:v>-26.66015625</c:v>
                </c:pt>
                <c:pt idx="43535">
                  <c:v>140.33984380000001</c:v>
                </c:pt>
                <c:pt idx="43536">
                  <c:v>150.12890619999999</c:v>
                </c:pt>
                <c:pt idx="43537">
                  <c:v>103.1289062</c:v>
                </c:pt>
                <c:pt idx="43538">
                  <c:v>82.12890625</c:v>
                </c:pt>
                <c:pt idx="43539">
                  <c:v>125.1289062</c:v>
                </c:pt>
                <c:pt idx="43540">
                  <c:v>76.12890625</c:v>
                </c:pt>
                <c:pt idx="43541">
                  <c:v>62.12890625</c:v>
                </c:pt>
                <c:pt idx="43542">
                  <c:v>19.24609375</c:v>
                </c:pt>
                <c:pt idx="43543">
                  <c:v>99.94140625</c:v>
                </c:pt>
                <c:pt idx="43544">
                  <c:v>70.94140625</c:v>
                </c:pt>
                <c:pt idx="43545">
                  <c:v>196.234375</c:v>
                </c:pt>
                <c:pt idx="43546">
                  <c:v>51.234375</c:v>
                </c:pt>
                <c:pt idx="43547">
                  <c:v>4.234375</c:v>
                </c:pt>
                <c:pt idx="43548">
                  <c:v>189.234375</c:v>
                </c:pt>
                <c:pt idx="43549">
                  <c:v>86.234375</c:v>
                </c:pt>
                <c:pt idx="43550">
                  <c:v>108.234375</c:v>
                </c:pt>
                <c:pt idx="43551">
                  <c:v>0.16796875</c:v>
                </c:pt>
                <c:pt idx="43552">
                  <c:v>-38.83203125</c:v>
                </c:pt>
                <c:pt idx="43553">
                  <c:v>219.16796880000001</c:v>
                </c:pt>
                <c:pt idx="43554">
                  <c:v>87.12890625</c:v>
                </c:pt>
                <c:pt idx="43555">
                  <c:v>21.12890625</c:v>
                </c:pt>
                <c:pt idx="43556">
                  <c:v>120.1289062</c:v>
                </c:pt>
                <c:pt idx="43557">
                  <c:v>128.12890619999999</c:v>
                </c:pt>
                <c:pt idx="43558">
                  <c:v>79.33984375</c:v>
                </c:pt>
                <c:pt idx="43559">
                  <c:v>-14.66015625</c:v>
                </c:pt>
                <c:pt idx="43560">
                  <c:v>-36.66015625</c:v>
                </c:pt>
                <c:pt idx="43561">
                  <c:v>92.33984375</c:v>
                </c:pt>
                <c:pt idx="43562">
                  <c:v>67.33984375</c:v>
                </c:pt>
                <c:pt idx="43563">
                  <c:v>199.12890619999999</c:v>
                </c:pt>
                <c:pt idx="43564">
                  <c:v>174.12890619999999</c:v>
                </c:pt>
                <c:pt idx="43565">
                  <c:v>198.12890619999999</c:v>
                </c:pt>
                <c:pt idx="43566">
                  <c:v>101.1289062</c:v>
                </c:pt>
                <c:pt idx="43567">
                  <c:v>94.12890625</c:v>
                </c:pt>
                <c:pt idx="43568">
                  <c:v>25.24609375</c:v>
                </c:pt>
                <c:pt idx="43569">
                  <c:v>26.24609375</c:v>
                </c:pt>
                <c:pt idx="43570">
                  <c:v>180.94140619999999</c:v>
                </c:pt>
                <c:pt idx="43571">
                  <c:v>111.9414062</c:v>
                </c:pt>
                <c:pt idx="43572">
                  <c:v>146.94140619999999</c:v>
                </c:pt>
                <c:pt idx="43573">
                  <c:v>48.94140625</c:v>
                </c:pt>
                <c:pt idx="43574">
                  <c:v>108.234375</c:v>
                </c:pt>
                <c:pt idx="43575">
                  <c:v>119.234375</c:v>
                </c:pt>
                <c:pt idx="43576">
                  <c:v>60.234375</c:v>
                </c:pt>
                <c:pt idx="43577">
                  <c:v>133.234375</c:v>
                </c:pt>
                <c:pt idx="43578">
                  <c:v>110.1679688</c:v>
                </c:pt>
                <c:pt idx="43579">
                  <c:v>63.16796875</c:v>
                </c:pt>
                <c:pt idx="43580">
                  <c:v>-8.83203125</c:v>
                </c:pt>
                <c:pt idx="43581">
                  <c:v>74.16796875</c:v>
                </c:pt>
                <c:pt idx="43582">
                  <c:v>286.16796879999998</c:v>
                </c:pt>
                <c:pt idx="43583">
                  <c:v>79.12890625</c:v>
                </c:pt>
                <c:pt idx="43584">
                  <c:v>46.12890625</c:v>
                </c:pt>
                <c:pt idx="43585">
                  <c:v>137.33984380000001</c:v>
                </c:pt>
                <c:pt idx="43586">
                  <c:v>11.33984375</c:v>
                </c:pt>
                <c:pt idx="43587">
                  <c:v>48.33984375</c:v>
                </c:pt>
                <c:pt idx="43588">
                  <c:v>97.33984375</c:v>
                </c:pt>
                <c:pt idx="43589">
                  <c:v>68.12890625</c:v>
                </c:pt>
                <c:pt idx="43590">
                  <c:v>162.12890619999999</c:v>
                </c:pt>
                <c:pt idx="43591">
                  <c:v>128.12890619999999</c:v>
                </c:pt>
                <c:pt idx="43592">
                  <c:v>36.12890625</c:v>
                </c:pt>
                <c:pt idx="43593">
                  <c:v>64.12890625</c:v>
                </c:pt>
                <c:pt idx="43594">
                  <c:v>72.12890625</c:v>
                </c:pt>
                <c:pt idx="43595">
                  <c:v>-45.8125</c:v>
                </c:pt>
                <c:pt idx="43596">
                  <c:v>171.24609380000001</c:v>
                </c:pt>
                <c:pt idx="43597">
                  <c:v>81.24609375</c:v>
                </c:pt>
                <c:pt idx="43598">
                  <c:v>132.24609380000001</c:v>
                </c:pt>
                <c:pt idx="43599">
                  <c:v>126.2460938</c:v>
                </c:pt>
                <c:pt idx="43600">
                  <c:v>85.24609375</c:v>
                </c:pt>
                <c:pt idx="43601">
                  <c:v>89.94140625</c:v>
                </c:pt>
                <c:pt idx="43602">
                  <c:v>17.94140625</c:v>
                </c:pt>
                <c:pt idx="43603">
                  <c:v>67.94140625</c:v>
                </c:pt>
                <c:pt idx="43604">
                  <c:v>130.94140619999999</c:v>
                </c:pt>
                <c:pt idx="43605">
                  <c:v>65.234375</c:v>
                </c:pt>
                <c:pt idx="43606">
                  <c:v>101.234375</c:v>
                </c:pt>
                <c:pt idx="43607">
                  <c:v>151.234375</c:v>
                </c:pt>
                <c:pt idx="43608">
                  <c:v>213.234375</c:v>
                </c:pt>
                <c:pt idx="43609">
                  <c:v>116.234375</c:v>
                </c:pt>
                <c:pt idx="43610">
                  <c:v>89.16796875</c:v>
                </c:pt>
                <c:pt idx="43611">
                  <c:v>91.16796875</c:v>
                </c:pt>
                <c:pt idx="43612">
                  <c:v>84.16796875</c:v>
                </c:pt>
                <c:pt idx="43613">
                  <c:v>217.16796880000001</c:v>
                </c:pt>
                <c:pt idx="43614">
                  <c:v>81.16796875</c:v>
                </c:pt>
                <c:pt idx="43615">
                  <c:v>20.12890625</c:v>
                </c:pt>
                <c:pt idx="43616">
                  <c:v>43.12890625</c:v>
                </c:pt>
                <c:pt idx="43617">
                  <c:v>78.12890625</c:v>
                </c:pt>
                <c:pt idx="43618">
                  <c:v>120.1289062</c:v>
                </c:pt>
                <c:pt idx="43619">
                  <c:v>210.12890619999999</c:v>
                </c:pt>
                <c:pt idx="43620">
                  <c:v>163.12890619999999</c:v>
                </c:pt>
                <c:pt idx="43621">
                  <c:v>122.3398438</c:v>
                </c:pt>
                <c:pt idx="43622">
                  <c:v>84.12890625</c:v>
                </c:pt>
                <c:pt idx="43623">
                  <c:v>44.12890625</c:v>
                </c:pt>
                <c:pt idx="43624">
                  <c:v>22.12890625</c:v>
                </c:pt>
                <c:pt idx="43625">
                  <c:v>51.1875</c:v>
                </c:pt>
                <c:pt idx="43626">
                  <c:v>111.1875</c:v>
                </c:pt>
                <c:pt idx="43627">
                  <c:v>104.1875</c:v>
                </c:pt>
                <c:pt idx="43628">
                  <c:v>-5.75390625</c:v>
                </c:pt>
                <c:pt idx="43629">
                  <c:v>174.24609380000001</c:v>
                </c:pt>
                <c:pt idx="43630">
                  <c:v>91.24609375</c:v>
                </c:pt>
                <c:pt idx="43631">
                  <c:v>163.24609380000001</c:v>
                </c:pt>
                <c:pt idx="43632">
                  <c:v>85.24609375</c:v>
                </c:pt>
                <c:pt idx="43633">
                  <c:v>88.94140625</c:v>
                </c:pt>
                <c:pt idx="43634">
                  <c:v>99.94140625</c:v>
                </c:pt>
                <c:pt idx="43635">
                  <c:v>24.94140625</c:v>
                </c:pt>
                <c:pt idx="43636">
                  <c:v>15.94140625</c:v>
                </c:pt>
                <c:pt idx="43637">
                  <c:v>13.94140625</c:v>
                </c:pt>
                <c:pt idx="43638">
                  <c:v>72.94140625</c:v>
                </c:pt>
                <c:pt idx="43639">
                  <c:v>64.94140625</c:v>
                </c:pt>
                <c:pt idx="43640">
                  <c:v>91.94140625</c:v>
                </c:pt>
                <c:pt idx="43641">
                  <c:v>202.94140619999999</c:v>
                </c:pt>
                <c:pt idx="43642">
                  <c:v>96.94140625</c:v>
                </c:pt>
                <c:pt idx="43643">
                  <c:v>11.234375</c:v>
                </c:pt>
                <c:pt idx="43644">
                  <c:v>150.16796880000001</c:v>
                </c:pt>
                <c:pt idx="43645">
                  <c:v>-33.83203125</c:v>
                </c:pt>
                <c:pt idx="43646">
                  <c:v>96.12890625</c:v>
                </c:pt>
                <c:pt idx="43647">
                  <c:v>112.3398438</c:v>
                </c:pt>
                <c:pt idx="43648">
                  <c:v>66.33984375</c:v>
                </c:pt>
                <c:pt idx="43649">
                  <c:v>79.33984375</c:v>
                </c:pt>
                <c:pt idx="43650">
                  <c:v>148.33984380000001</c:v>
                </c:pt>
                <c:pt idx="43651">
                  <c:v>45.12890625</c:v>
                </c:pt>
                <c:pt idx="43652">
                  <c:v>242.12890619999999</c:v>
                </c:pt>
                <c:pt idx="43653">
                  <c:v>131.12890619999999</c:v>
                </c:pt>
                <c:pt idx="43654">
                  <c:v>58.12890625</c:v>
                </c:pt>
                <c:pt idx="43655">
                  <c:v>116.1289062</c:v>
                </c:pt>
                <c:pt idx="43656">
                  <c:v>102.1875</c:v>
                </c:pt>
                <c:pt idx="43657">
                  <c:v>72.1875</c:v>
                </c:pt>
                <c:pt idx="43658">
                  <c:v>159.1875</c:v>
                </c:pt>
                <c:pt idx="43659">
                  <c:v>33.1875</c:v>
                </c:pt>
                <c:pt idx="43660">
                  <c:v>184.1875</c:v>
                </c:pt>
                <c:pt idx="43661">
                  <c:v>108.2460938</c:v>
                </c:pt>
                <c:pt idx="43662">
                  <c:v>116.2460938</c:v>
                </c:pt>
                <c:pt idx="43663">
                  <c:v>-13.05859375</c:v>
                </c:pt>
                <c:pt idx="43664">
                  <c:v>94.94140625</c:v>
                </c:pt>
                <c:pt idx="43665">
                  <c:v>39.94140625</c:v>
                </c:pt>
                <c:pt idx="43666">
                  <c:v>26.94140625</c:v>
                </c:pt>
                <c:pt idx="43667">
                  <c:v>213.94140619999999</c:v>
                </c:pt>
                <c:pt idx="43668">
                  <c:v>80.234375</c:v>
                </c:pt>
                <c:pt idx="43669">
                  <c:v>70.234375</c:v>
                </c:pt>
                <c:pt idx="43670">
                  <c:v>-52.83203125</c:v>
                </c:pt>
                <c:pt idx="43671">
                  <c:v>118.1289062</c:v>
                </c:pt>
                <c:pt idx="43672">
                  <c:v>52.12890625</c:v>
                </c:pt>
                <c:pt idx="43673">
                  <c:v>128.12890619999999</c:v>
                </c:pt>
                <c:pt idx="43674">
                  <c:v>191.12890619999999</c:v>
                </c:pt>
                <c:pt idx="43675">
                  <c:v>100.1289062</c:v>
                </c:pt>
                <c:pt idx="43676">
                  <c:v>179.12890619999999</c:v>
                </c:pt>
                <c:pt idx="43677">
                  <c:v>135.12890619999999</c:v>
                </c:pt>
                <c:pt idx="43678">
                  <c:v>155.33984380000001</c:v>
                </c:pt>
                <c:pt idx="43679">
                  <c:v>169.33984380000001</c:v>
                </c:pt>
                <c:pt idx="43680">
                  <c:v>71.12890625</c:v>
                </c:pt>
                <c:pt idx="43681">
                  <c:v>132.12890619999999</c:v>
                </c:pt>
                <c:pt idx="43682">
                  <c:v>120.1289062</c:v>
                </c:pt>
                <c:pt idx="43683">
                  <c:v>130.12890619999999</c:v>
                </c:pt>
                <c:pt idx="43684">
                  <c:v>133.1875</c:v>
                </c:pt>
                <c:pt idx="43685">
                  <c:v>104.1875</c:v>
                </c:pt>
                <c:pt idx="43686">
                  <c:v>131.1875</c:v>
                </c:pt>
                <c:pt idx="43687">
                  <c:v>64.1875</c:v>
                </c:pt>
                <c:pt idx="43688">
                  <c:v>215.1875</c:v>
                </c:pt>
                <c:pt idx="43689">
                  <c:v>61.1875</c:v>
                </c:pt>
                <c:pt idx="43690">
                  <c:v>63.24609375</c:v>
                </c:pt>
                <c:pt idx="43691">
                  <c:v>56.24609375</c:v>
                </c:pt>
                <c:pt idx="43692">
                  <c:v>55.24609375</c:v>
                </c:pt>
                <c:pt idx="43693">
                  <c:v>75.94140625</c:v>
                </c:pt>
                <c:pt idx="43694">
                  <c:v>41.234375</c:v>
                </c:pt>
                <c:pt idx="43695">
                  <c:v>134.234375</c:v>
                </c:pt>
                <c:pt idx="43696">
                  <c:v>12.234375</c:v>
                </c:pt>
                <c:pt idx="43697">
                  <c:v>101.234375</c:v>
                </c:pt>
                <c:pt idx="43698">
                  <c:v>125.234375</c:v>
                </c:pt>
                <c:pt idx="43699">
                  <c:v>29.16796875</c:v>
                </c:pt>
                <c:pt idx="43700">
                  <c:v>118.1679688</c:v>
                </c:pt>
                <c:pt idx="43701">
                  <c:v>95.16796875</c:v>
                </c:pt>
                <c:pt idx="43702">
                  <c:v>45.16796875</c:v>
                </c:pt>
                <c:pt idx="43703">
                  <c:v>85.16796875</c:v>
                </c:pt>
                <c:pt idx="43704">
                  <c:v>32.16796875</c:v>
                </c:pt>
                <c:pt idx="43705">
                  <c:v>59.16796875</c:v>
                </c:pt>
                <c:pt idx="43706">
                  <c:v>28.12890625</c:v>
                </c:pt>
                <c:pt idx="43707">
                  <c:v>98.12890625</c:v>
                </c:pt>
                <c:pt idx="43708">
                  <c:v>47.12890625</c:v>
                </c:pt>
                <c:pt idx="43709">
                  <c:v>65.33984375</c:v>
                </c:pt>
                <c:pt idx="43710">
                  <c:v>114.3398438</c:v>
                </c:pt>
                <c:pt idx="43711">
                  <c:v>8.33984375</c:v>
                </c:pt>
                <c:pt idx="43712">
                  <c:v>154.12890619999999</c:v>
                </c:pt>
                <c:pt idx="43713">
                  <c:v>50.12890625</c:v>
                </c:pt>
                <c:pt idx="43714">
                  <c:v>54.12890625</c:v>
                </c:pt>
                <c:pt idx="43715">
                  <c:v>57.12890625</c:v>
                </c:pt>
                <c:pt idx="43716">
                  <c:v>99.1875</c:v>
                </c:pt>
                <c:pt idx="43717">
                  <c:v>18.1875</c:v>
                </c:pt>
                <c:pt idx="43718">
                  <c:v>76.1875</c:v>
                </c:pt>
                <c:pt idx="43719">
                  <c:v>100.1875</c:v>
                </c:pt>
                <c:pt idx="43720">
                  <c:v>33.24609375</c:v>
                </c:pt>
                <c:pt idx="43721">
                  <c:v>56.24609375</c:v>
                </c:pt>
                <c:pt idx="43722">
                  <c:v>127.2460938</c:v>
                </c:pt>
                <c:pt idx="43723">
                  <c:v>162.24609380000001</c:v>
                </c:pt>
                <c:pt idx="43724">
                  <c:v>6.94140625</c:v>
                </c:pt>
                <c:pt idx="43725">
                  <c:v>-3.05859375</c:v>
                </c:pt>
                <c:pt idx="43726">
                  <c:v>110.9414062</c:v>
                </c:pt>
                <c:pt idx="43727">
                  <c:v>167.94140619999999</c:v>
                </c:pt>
                <c:pt idx="43728">
                  <c:v>121.234375</c:v>
                </c:pt>
                <c:pt idx="43729">
                  <c:v>140.234375</c:v>
                </c:pt>
                <c:pt idx="43730">
                  <c:v>98.234375</c:v>
                </c:pt>
                <c:pt idx="43731">
                  <c:v>130.234375</c:v>
                </c:pt>
                <c:pt idx="43732">
                  <c:v>100.234375</c:v>
                </c:pt>
                <c:pt idx="43733">
                  <c:v>28.16796875</c:v>
                </c:pt>
                <c:pt idx="43734">
                  <c:v>145.16796880000001</c:v>
                </c:pt>
                <c:pt idx="43735">
                  <c:v>124.1679688</c:v>
                </c:pt>
                <c:pt idx="43736">
                  <c:v>85.16796875</c:v>
                </c:pt>
                <c:pt idx="43737">
                  <c:v>64.12890625</c:v>
                </c:pt>
                <c:pt idx="43738">
                  <c:v>175.33984380000001</c:v>
                </c:pt>
                <c:pt idx="43739">
                  <c:v>52.33984375</c:v>
                </c:pt>
                <c:pt idx="43740">
                  <c:v>65.33984375</c:v>
                </c:pt>
                <c:pt idx="43741">
                  <c:v>123.1289062</c:v>
                </c:pt>
                <c:pt idx="43742">
                  <c:v>146.12890619999999</c:v>
                </c:pt>
                <c:pt idx="43743">
                  <c:v>65.12890625</c:v>
                </c:pt>
                <c:pt idx="43744">
                  <c:v>47.12890625</c:v>
                </c:pt>
                <c:pt idx="43745">
                  <c:v>16.12890625</c:v>
                </c:pt>
                <c:pt idx="43746">
                  <c:v>56.12890625</c:v>
                </c:pt>
                <c:pt idx="43747">
                  <c:v>150.1875</c:v>
                </c:pt>
                <c:pt idx="43748">
                  <c:v>20.1875</c:v>
                </c:pt>
                <c:pt idx="43749">
                  <c:v>153.1875</c:v>
                </c:pt>
                <c:pt idx="43750">
                  <c:v>-49.75390625</c:v>
                </c:pt>
                <c:pt idx="43751">
                  <c:v>88.24609375</c:v>
                </c:pt>
                <c:pt idx="43752">
                  <c:v>142.24609380000001</c:v>
                </c:pt>
                <c:pt idx="43753">
                  <c:v>46.94140625</c:v>
                </c:pt>
                <c:pt idx="43754">
                  <c:v>205.94140619999999</c:v>
                </c:pt>
                <c:pt idx="43755">
                  <c:v>26.94140625</c:v>
                </c:pt>
                <c:pt idx="43756">
                  <c:v>87.234375</c:v>
                </c:pt>
                <c:pt idx="43757">
                  <c:v>5.234375</c:v>
                </c:pt>
                <c:pt idx="43758">
                  <c:v>82.234375</c:v>
                </c:pt>
                <c:pt idx="43759">
                  <c:v>34.16796875</c:v>
                </c:pt>
                <c:pt idx="43760">
                  <c:v>133.16796880000001</c:v>
                </c:pt>
                <c:pt idx="43761">
                  <c:v>151.16796880000001</c:v>
                </c:pt>
                <c:pt idx="43762">
                  <c:v>300.16796879999998</c:v>
                </c:pt>
                <c:pt idx="43763">
                  <c:v>112.1289062</c:v>
                </c:pt>
                <c:pt idx="43764">
                  <c:v>98.12890625</c:v>
                </c:pt>
                <c:pt idx="43765">
                  <c:v>50.12890625</c:v>
                </c:pt>
                <c:pt idx="43766">
                  <c:v>21.33984375</c:v>
                </c:pt>
                <c:pt idx="43767">
                  <c:v>92.33984375</c:v>
                </c:pt>
                <c:pt idx="43768">
                  <c:v>73.33984375</c:v>
                </c:pt>
                <c:pt idx="43769">
                  <c:v>176.33984380000001</c:v>
                </c:pt>
                <c:pt idx="43770">
                  <c:v>24.33984375</c:v>
                </c:pt>
                <c:pt idx="43771">
                  <c:v>147.33984380000001</c:v>
                </c:pt>
                <c:pt idx="43772">
                  <c:v>171.33984380000001</c:v>
                </c:pt>
                <c:pt idx="43773">
                  <c:v>120.3398438</c:v>
                </c:pt>
                <c:pt idx="43774">
                  <c:v>39.33984375</c:v>
                </c:pt>
                <c:pt idx="43775">
                  <c:v>63.12890625</c:v>
                </c:pt>
                <c:pt idx="43776">
                  <c:v>126.1289062</c:v>
                </c:pt>
                <c:pt idx="43777">
                  <c:v>217.12890619999999</c:v>
                </c:pt>
                <c:pt idx="43778">
                  <c:v>46.12890625</c:v>
                </c:pt>
                <c:pt idx="43779">
                  <c:v>96.12890625</c:v>
                </c:pt>
                <c:pt idx="43780">
                  <c:v>127.1289062</c:v>
                </c:pt>
                <c:pt idx="43781">
                  <c:v>70.12890625</c:v>
                </c:pt>
                <c:pt idx="43782">
                  <c:v>93.1875</c:v>
                </c:pt>
                <c:pt idx="43783">
                  <c:v>76.1875</c:v>
                </c:pt>
                <c:pt idx="43784">
                  <c:v>252.1875</c:v>
                </c:pt>
                <c:pt idx="43785">
                  <c:v>109.1875</c:v>
                </c:pt>
                <c:pt idx="43786">
                  <c:v>137.1875</c:v>
                </c:pt>
                <c:pt idx="43787">
                  <c:v>64.24609375</c:v>
                </c:pt>
                <c:pt idx="43788">
                  <c:v>153.24609380000001</c:v>
                </c:pt>
                <c:pt idx="43789">
                  <c:v>145.24609380000001</c:v>
                </c:pt>
                <c:pt idx="43790">
                  <c:v>63.24609375</c:v>
                </c:pt>
                <c:pt idx="43791">
                  <c:v>90.94140625</c:v>
                </c:pt>
                <c:pt idx="43792">
                  <c:v>40.234375</c:v>
                </c:pt>
                <c:pt idx="43793">
                  <c:v>167.234375</c:v>
                </c:pt>
                <c:pt idx="43794">
                  <c:v>129.234375</c:v>
                </c:pt>
                <c:pt idx="43795">
                  <c:v>217.234375</c:v>
                </c:pt>
                <c:pt idx="43796">
                  <c:v>190.234375</c:v>
                </c:pt>
                <c:pt idx="43797">
                  <c:v>35.234375</c:v>
                </c:pt>
                <c:pt idx="43798">
                  <c:v>131.16796880000001</c:v>
                </c:pt>
                <c:pt idx="43799">
                  <c:v>140.16796880000001</c:v>
                </c:pt>
                <c:pt idx="43800">
                  <c:v>96.16796875</c:v>
                </c:pt>
                <c:pt idx="43801">
                  <c:v>147.16796880000001</c:v>
                </c:pt>
                <c:pt idx="43802">
                  <c:v>125.1289062</c:v>
                </c:pt>
                <c:pt idx="43803">
                  <c:v>73.12890625</c:v>
                </c:pt>
                <c:pt idx="43804">
                  <c:v>165.12890619999999</c:v>
                </c:pt>
                <c:pt idx="43805">
                  <c:v>61.12890625</c:v>
                </c:pt>
                <c:pt idx="43806">
                  <c:v>95.12890625</c:v>
                </c:pt>
                <c:pt idx="43807">
                  <c:v>97.33984375</c:v>
                </c:pt>
                <c:pt idx="43808">
                  <c:v>84.33984375</c:v>
                </c:pt>
                <c:pt idx="43809">
                  <c:v>78.33984375</c:v>
                </c:pt>
                <c:pt idx="43810">
                  <c:v>146.33984380000001</c:v>
                </c:pt>
                <c:pt idx="43811">
                  <c:v>142.33984380000001</c:v>
                </c:pt>
                <c:pt idx="43812">
                  <c:v>84.33984375</c:v>
                </c:pt>
                <c:pt idx="43813">
                  <c:v>199.33984380000001</c:v>
                </c:pt>
                <c:pt idx="43814">
                  <c:v>157.33984380000001</c:v>
                </c:pt>
                <c:pt idx="43815">
                  <c:v>62.33984375</c:v>
                </c:pt>
                <c:pt idx="43816">
                  <c:v>133.33984380000001</c:v>
                </c:pt>
                <c:pt idx="43817">
                  <c:v>199.12890619999999</c:v>
                </c:pt>
                <c:pt idx="43818">
                  <c:v>79.12890625</c:v>
                </c:pt>
                <c:pt idx="43819">
                  <c:v>14.12890625</c:v>
                </c:pt>
                <c:pt idx="43820">
                  <c:v>125.1875</c:v>
                </c:pt>
                <c:pt idx="43821">
                  <c:v>128.1875</c:v>
                </c:pt>
                <c:pt idx="43822">
                  <c:v>195.1875</c:v>
                </c:pt>
                <c:pt idx="43823">
                  <c:v>13.24609375</c:v>
                </c:pt>
                <c:pt idx="43824">
                  <c:v>43.24609375</c:v>
                </c:pt>
                <c:pt idx="43825">
                  <c:v>153.24609380000001</c:v>
                </c:pt>
                <c:pt idx="43826">
                  <c:v>40.24609375</c:v>
                </c:pt>
                <c:pt idx="43827">
                  <c:v>110.9414062</c:v>
                </c:pt>
                <c:pt idx="43828">
                  <c:v>131.94140619999999</c:v>
                </c:pt>
                <c:pt idx="43829">
                  <c:v>84.94140625</c:v>
                </c:pt>
                <c:pt idx="43830">
                  <c:v>164.234375</c:v>
                </c:pt>
                <c:pt idx="43831">
                  <c:v>30.234375</c:v>
                </c:pt>
                <c:pt idx="43832">
                  <c:v>79.234375</c:v>
                </c:pt>
                <c:pt idx="43833">
                  <c:v>109.234375</c:v>
                </c:pt>
                <c:pt idx="43834">
                  <c:v>62.16796875</c:v>
                </c:pt>
                <c:pt idx="43835">
                  <c:v>138.12890619999999</c:v>
                </c:pt>
                <c:pt idx="43836">
                  <c:v>212.12890619999999</c:v>
                </c:pt>
                <c:pt idx="43837">
                  <c:v>48.12890625</c:v>
                </c:pt>
                <c:pt idx="43838">
                  <c:v>168.33984380000001</c:v>
                </c:pt>
                <c:pt idx="43839">
                  <c:v>73.33984375</c:v>
                </c:pt>
                <c:pt idx="43840">
                  <c:v>59.33984375</c:v>
                </c:pt>
                <c:pt idx="43841">
                  <c:v>13.33984375</c:v>
                </c:pt>
                <c:pt idx="43842">
                  <c:v>3.12890625</c:v>
                </c:pt>
                <c:pt idx="43843">
                  <c:v>198.12890619999999</c:v>
                </c:pt>
                <c:pt idx="43844">
                  <c:v>122.1875</c:v>
                </c:pt>
                <c:pt idx="43845">
                  <c:v>10.1875</c:v>
                </c:pt>
                <c:pt idx="43846">
                  <c:v>48.1875</c:v>
                </c:pt>
                <c:pt idx="43847">
                  <c:v>136.1875</c:v>
                </c:pt>
                <c:pt idx="43848">
                  <c:v>265.1875</c:v>
                </c:pt>
                <c:pt idx="43849">
                  <c:v>133.24609380000001</c:v>
                </c:pt>
                <c:pt idx="43850">
                  <c:v>109.2460938</c:v>
                </c:pt>
                <c:pt idx="43851">
                  <c:v>58.24609375</c:v>
                </c:pt>
                <c:pt idx="43852">
                  <c:v>259.94140620000002</c:v>
                </c:pt>
                <c:pt idx="43853">
                  <c:v>71.94140625</c:v>
                </c:pt>
                <c:pt idx="43854">
                  <c:v>81.94140625</c:v>
                </c:pt>
                <c:pt idx="43855">
                  <c:v>110.1679688</c:v>
                </c:pt>
                <c:pt idx="43856">
                  <c:v>65.16796875</c:v>
                </c:pt>
                <c:pt idx="43857">
                  <c:v>26.16796875</c:v>
                </c:pt>
                <c:pt idx="43858">
                  <c:v>252.16796880000001</c:v>
                </c:pt>
                <c:pt idx="43859">
                  <c:v>74.16796875</c:v>
                </c:pt>
                <c:pt idx="43860">
                  <c:v>13.12890625</c:v>
                </c:pt>
                <c:pt idx="43861">
                  <c:v>51.12890625</c:v>
                </c:pt>
                <c:pt idx="43862">
                  <c:v>80.33984375</c:v>
                </c:pt>
                <c:pt idx="43863">
                  <c:v>168.33984380000001</c:v>
                </c:pt>
                <c:pt idx="43864">
                  <c:v>17.12890625</c:v>
                </c:pt>
                <c:pt idx="43865">
                  <c:v>68.12890625</c:v>
                </c:pt>
                <c:pt idx="43866">
                  <c:v>117.1289062</c:v>
                </c:pt>
                <c:pt idx="43867">
                  <c:v>69.1875</c:v>
                </c:pt>
                <c:pt idx="43868">
                  <c:v>43.1875</c:v>
                </c:pt>
                <c:pt idx="43869">
                  <c:v>91.24609375</c:v>
                </c:pt>
                <c:pt idx="43870">
                  <c:v>-24.75390625</c:v>
                </c:pt>
                <c:pt idx="43871">
                  <c:v>108.2460938</c:v>
                </c:pt>
                <c:pt idx="43872">
                  <c:v>48.94140625</c:v>
                </c:pt>
                <c:pt idx="43873">
                  <c:v>128.94140619999999</c:v>
                </c:pt>
                <c:pt idx="43874">
                  <c:v>59.94140625</c:v>
                </c:pt>
                <c:pt idx="43875">
                  <c:v>42.234375</c:v>
                </c:pt>
                <c:pt idx="43876">
                  <c:v>41.234375</c:v>
                </c:pt>
                <c:pt idx="43877">
                  <c:v>128.234375</c:v>
                </c:pt>
                <c:pt idx="43878">
                  <c:v>-14.83203125</c:v>
                </c:pt>
                <c:pt idx="43879">
                  <c:v>16.16796875</c:v>
                </c:pt>
                <c:pt idx="43880">
                  <c:v>71.16796875</c:v>
                </c:pt>
                <c:pt idx="43881">
                  <c:v>78.16796875</c:v>
                </c:pt>
                <c:pt idx="43882">
                  <c:v>20.12890625</c:v>
                </c:pt>
                <c:pt idx="43883">
                  <c:v>46.12890625</c:v>
                </c:pt>
                <c:pt idx="43884">
                  <c:v>56.12890625</c:v>
                </c:pt>
                <c:pt idx="43885">
                  <c:v>11.12890625</c:v>
                </c:pt>
                <c:pt idx="43886">
                  <c:v>181.12890619999999</c:v>
                </c:pt>
                <c:pt idx="43887">
                  <c:v>111.3398438</c:v>
                </c:pt>
                <c:pt idx="43888">
                  <c:v>71.33984375</c:v>
                </c:pt>
                <c:pt idx="43889">
                  <c:v>28.12890625</c:v>
                </c:pt>
                <c:pt idx="43890">
                  <c:v>122.1289062</c:v>
                </c:pt>
                <c:pt idx="43891">
                  <c:v>183.12890619999999</c:v>
                </c:pt>
                <c:pt idx="43892">
                  <c:v>83.12890625</c:v>
                </c:pt>
                <c:pt idx="43893">
                  <c:v>251.12890619999999</c:v>
                </c:pt>
                <c:pt idx="43894">
                  <c:v>137.12890619999999</c:v>
                </c:pt>
                <c:pt idx="43895">
                  <c:v>65.1875</c:v>
                </c:pt>
                <c:pt idx="43896">
                  <c:v>26.1875</c:v>
                </c:pt>
                <c:pt idx="43897">
                  <c:v>184.1875</c:v>
                </c:pt>
                <c:pt idx="43898">
                  <c:v>105.1875</c:v>
                </c:pt>
                <c:pt idx="43899">
                  <c:v>87.1875</c:v>
                </c:pt>
                <c:pt idx="43900">
                  <c:v>116.1875</c:v>
                </c:pt>
                <c:pt idx="43901">
                  <c:v>56.1875</c:v>
                </c:pt>
                <c:pt idx="43902">
                  <c:v>153.24609380000001</c:v>
                </c:pt>
                <c:pt idx="43903">
                  <c:v>73.24609375</c:v>
                </c:pt>
                <c:pt idx="43904">
                  <c:v>39.24609375</c:v>
                </c:pt>
                <c:pt idx="43905">
                  <c:v>243.94140619999999</c:v>
                </c:pt>
                <c:pt idx="43906">
                  <c:v>78.94140625</c:v>
                </c:pt>
                <c:pt idx="43907">
                  <c:v>110.9414062</c:v>
                </c:pt>
                <c:pt idx="43908">
                  <c:v>120.9414062</c:v>
                </c:pt>
                <c:pt idx="43909">
                  <c:v>10.234375</c:v>
                </c:pt>
                <c:pt idx="43910">
                  <c:v>90.234375</c:v>
                </c:pt>
                <c:pt idx="43911">
                  <c:v>105.234375</c:v>
                </c:pt>
                <c:pt idx="43912">
                  <c:v>-1.83203125</c:v>
                </c:pt>
                <c:pt idx="43913">
                  <c:v>38.16796875</c:v>
                </c:pt>
                <c:pt idx="43914">
                  <c:v>171.16796880000001</c:v>
                </c:pt>
                <c:pt idx="43915">
                  <c:v>229.16796880000001</c:v>
                </c:pt>
                <c:pt idx="43916">
                  <c:v>48.12890625</c:v>
                </c:pt>
                <c:pt idx="43917">
                  <c:v>95.12890625</c:v>
                </c:pt>
                <c:pt idx="43918">
                  <c:v>37.12890625</c:v>
                </c:pt>
                <c:pt idx="43919">
                  <c:v>44.33984375</c:v>
                </c:pt>
                <c:pt idx="43920">
                  <c:v>78.33984375</c:v>
                </c:pt>
                <c:pt idx="43921">
                  <c:v>83.33984375</c:v>
                </c:pt>
                <c:pt idx="43922">
                  <c:v>155.33984380000001</c:v>
                </c:pt>
                <c:pt idx="43923">
                  <c:v>115.3398438</c:v>
                </c:pt>
                <c:pt idx="43924">
                  <c:v>264.12890620000002</c:v>
                </c:pt>
                <c:pt idx="43925">
                  <c:v>147.12890619999999</c:v>
                </c:pt>
                <c:pt idx="43926">
                  <c:v>130.12890619999999</c:v>
                </c:pt>
                <c:pt idx="43927">
                  <c:v>51.12890625</c:v>
                </c:pt>
                <c:pt idx="43928">
                  <c:v>49.1875</c:v>
                </c:pt>
                <c:pt idx="43929">
                  <c:v>-32.8125</c:v>
                </c:pt>
                <c:pt idx="43930">
                  <c:v>119.1875</c:v>
                </c:pt>
                <c:pt idx="43931">
                  <c:v>243.24609380000001</c:v>
                </c:pt>
                <c:pt idx="43932">
                  <c:v>108.9414062</c:v>
                </c:pt>
                <c:pt idx="43933">
                  <c:v>108.9414062</c:v>
                </c:pt>
                <c:pt idx="43934">
                  <c:v>158.94140619999999</c:v>
                </c:pt>
                <c:pt idx="43935">
                  <c:v>80.234375</c:v>
                </c:pt>
                <c:pt idx="43936">
                  <c:v>55.16796875</c:v>
                </c:pt>
                <c:pt idx="43937">
                  <c:v>145.16796880000001</c:v>
                </c:pt>
                <c:pt idx="43938">
                  <c:v>131.16796880000001</c:v>
                </c:pt>
                <c:pt idx="43939">
                  <c:v>59.12890625</c:v>
                </c:pt>
                <c:pt idx="43940">
                  <c:v>40.12890625</c:v>
                </c:pt>
                <c:pt idx="43941">
                  <c:v>-1.87109375</c:v>
                </c:pt>
                <c:pt idx="43942">
                  <c:v>126.3398438</c:v>
                </c:pt>
                <c:pt idx="43943">
                  <c:v>62.33984375</c:v>
                </c:pt>
                <c:pt idx="43944">
                  <c:v>70.33984375</c:v>
                </c:pt>
                <c:pt idx="43945">
                  <c:v>54.33984375</c:v>
                </c:pt>
                <c:pt idx="43946">
                  <c:v>24.12890625</c:v>
                </c:pt>
                <c:pt idx="43947">
                  <c:v>138.1875</c:v>
                </c:pt>
                <c:pt idx="43948">
                  <c:v>114.1875</c:v>
                </c:pt>
                <c:pt idx="43949">
                  <c:v>207.1875</c:v>
                </c:pt>
                <c:pt idx="43950">
                  <c:v>71.1875</c:v>
                </c:pt>
                <c:pt idx="43951">
                  <c:v>76.1875</c:v>
                </c:pt>
                <c:pt idx="43952">
                  <c:v>199.1875</c:v>
                </c:pt>
                <c:pt idx="43953">
                  <c:v>62.1875</c:v>
                </c:pt>
                <c:pt idx="43954">
                  <c:v>116.2460938</c:v>
                </c:pt>
                <c:pt idx="43955">
                  <c:v>-30.05859375</c:v>
                </c:pt>
                <c:pt idx="43956">
                  <c:v>81.94140625</c:v>
                </c:pt>
                <c:pt idx="43957">
                  <c:v>31.234375</c:v>
                </c:pt>
                <c:pt idx="43958">
                  <c:v>145.234375</c:v>
                </c:pt>
                <c:pt idx="43959">
                  <c:v>106.234375</c:v>
                </c:pt>
                <c:pt idx="43960">
                  <c:v>123.234375</c:v>
                </c:pt>
                <c:pt idx="43961">
                  <c:v>94.234375</c:v>
                </c:pt>
                <c:pt idx="43962">
                  <c:v>71.234375</c:v>
                </c:pt>
                <c:pt idx="43963">
                  <c:v>153.234375</c:v>
                </c:pt>
                <c:pt idx="43964">
                  <c:v>112.234375</c:v>
                </c:pt>
                <c:pt idx="43965">
                  <c:v>56.234375</c:v>
                </c:pt>
                <c:pt idx="43966">
                  <c:v>136.16796880000001</c:v>
                </c:pt>
                <c:pt idx="43967">
                  <c:v>-9.83203125</c:v>
                </c:pt>
                <c:pt idx="43968">
                  <c:v>30.16796875</c:v>
                </c:pt>
                <c:pt idx="43969">
                  <c:v>255.16796880000001</c:v>
                </c:pt>
                <c:pt idx="43970">
                  <c:v>38.16796875</c:v>
                </c:pt>
                <c:pt idx="43971">
                  <c:v>149.16796880000001</c:v>
                </c:pt>
                <c:pt idx="43972">
                  <c:v>75.12890625</c:v>
                </c:pt>
                <c:pt idx="43973">
                  <c:v>152.12890619999999</c:v>
                </c:pt>
                <c:pt idx="43974">
                  <c:v>83.12890625</c:v>
                </c:pt>
                <c:pt idx="43975">
                  <c:v>199.12890619999999</c:v>
                </c:pt>
                <c:pt idx="43976">
                  <c:v>-46.66015625</c:v>
                </c:pt>
                <c:pt idx="43977">
                  <c:v>30.33984375</c:v>
                </c:pt>
                <c:pt idx="43978">
                  <c:v>68.33984375</c:v>
                </c:pt>
                <c:pt idx="43979">
                  <c:v>120.1289062</c:v>
                </c:pt>
                <c:pt idx="43980">
                  <c:v>83.12890625</c:v>
                </c:pt>
                <c:pt idx="43981">
                  <c:v>36.1875</c:v>
                </c:pt>
                <c:pt idx="43982">
                  <c:v>33.1875</c:v>
                </c:pt>
                <c:pt idx="43983">
                  <c:v>83.1875</c:v>
                </c:pt>
                <c:pt idx="43984">
                  <c:v>105.2460938</c:v>
                </c:pt>
                <c:pt idx="43985">
                  <c:v>129.24609380000001</c:v>
                </c:pt>
                <c:pt idx="43986">
                  <c:v>95.94140625</c:v>
                </c:pt>
                <c:pt idx="43987">
                  <c:v>54.94140625</c:v>
                </c:pt>
                <c:pt idx="43988">
                  <c:v>39.94140625</c:v>
                </c:pt>
                <c:pt idx="43989">
                  <c:v>74.234375</c:v>
                </c:pt>
                <c:pt idx="43990">
                  <c:v>227.234375</c:v>
                </c:pt>
                <c:pt idx="43991">
                  <c:v>159.234375</c:v>
                </c:pt>
                <c:pt idx="43992">
                  <c:v>18.16796875</c:v>
                </c:pt>
                <c:pt idx="43993">
                  <c:v>102.1679688</c:v>
                </c:pt>
                <c:pt idx="43994">
                  <c:v>35.12890625</c:v>
                </c:pt>
                <c:pt idx="43995">
                  <c:v>156.12890619999999</c:v>
                </c:pt>
                <c:pt idx="43996">
                  <c:v>116.1289062</c:v>
                </c:pt>
                <c:pt idx="43997">
                  <c:v>144.33984380000001</c:v>
                </c:pt>
                <c:pt idx="43998">
                  <c:v>107.3398438</c:v>
                </c:pt>
                <c:pt idx="43999">
                  <c:v>122.3398438</c:v>
                </c:pt>
                <c:pt idx="44000">
                  <c:v>172.33984380000001</c:v>
                </c:pt>
                <c:pt idx="44001">
                  <c:v>153.33984380000001</c:v>
                </c:pt>
                <c:pt idx="44002">
                  <c:v>50.33984375</c:v>
                </c:pt>
                <c:pt idx="44003">
                  <c:v>42.12890625</c:v>
                </c:pt>
                <c:pt idx="44004">
                  <c:v>84.12890625</c:v>
                </c:pt>
                <c:pt idx="44005">
                  <c:v>131.12890619999999</c:v>
                </c:pt>
                <c:pt idx="44006">
                  <c:v>212.12890619999999</c:v>
                </c:pt>
                <c:pt idx="44007">
                  <c:v>109.1289062</c:v>
                </c:pt>
                <c:pt idx="44008">
                  <c:v>74.12890625</c:v>
                </c:pt>
                <c:pt idx="44009">
                  <c:v>250.12890619999999</c:v>
                </c:pt>
                <c:pt idx="44010">
                  <c:v>28.1875</c:v>
                </c:pt>
                <c:pt idx="44011">
                  <c:v>118.1875</c:v>
                </c:pt>
                <c:pt idx="44012">
                  <c:v>20.1875</c:v>
                </c:pt>
                <c:pt idx="44013">
                  <c:v>48.1875</c:v>
                </c:pt>
                <c:pt idx="44014">
                  <c:v>3.1875</c:v>
                </c:pt>
                <c:pt idx="44015">
                  <c:v>206.24609380000001</c:v>
                </c:pt>
                <c:pt idx="44016">
                  <c:v>101.2460938</c:v>
                </c:pt>
                <c:pt idx="44017">
                  <c:v>26.24609375</c:v>
                </c:pt>
                <c:pt idx="44018">
                  <c:v>175.24609380000001</c:v>
                </c:pt>
                <c:pt idx="44019">
                  <c:v>21.24609375</c:v>
                </c:pt>
                <c:pt idx="44020">
                  <c:v>129.24609380000001</c:v>
                </c:pt>
                <c:pt idx="44021">
                  <c:v>49.94140625</c:v>
                </c:pt>
                <c:pt idx="44022">
                  <c:v>133.94140619999999</c:v>
                </c:pt>
                <c:pt idx="44023">
                  <c:v>132.94140619999999</c:v>
                </c:pt>
                <c:pt idx="44024">
                  <c:v>98.94140625</c:v>
                </c:pt>
                <c:pt idx="44025">
                  <c:v>119.9414062</c:v>
                </c:pt>
                <c:pt idx="44026">
                  <c:v>203.94140619999999</c:v>
                </c:pt>
                <c:pt idx="44027">
                  <c:v>123.9414062</c:v>
                </c:pt>
                <c:pt idx="44028">
                  <c:v>145.234375</c:v>
                </c:pt>
                <c:pt idx="44029">
                  <c:v>82.234375</c:v>
                </c:pt>
                <c:pt idx="44030">
                  <c:v>63.16796875</c:v>
                </c:pt>
                <c:pt idx="44031">
                  <c:v>18.16796875</c:v>
                </c:pt>
                <c:pt idx="44032">
                  <c:v>44.16796875</c:v>
                </c:pt>
                <c:pt idx="44033">
                  <c:v>126.1679688</c:v>
                </c:pt>
                <c:pt idx="44034">
                  <c:v>107.1289062</c:v>
                </c:pt>
                <c:pt idx="44035">
                  <c:v>52.12890625</c:v>
                </c:pt>
                <c:pt idx="44036">
                  <c:v>162.12890619999999</c:v>
                </c:pt>
                <c:pt idx="44037">
                  <c:v>117.1289062</c:v>
                </c:pt>
                <c:pt idx="44038">
                  <c:v>91.33984375</c:v>
                </c:pt>
                <c:pt idx="44039">
                  <c:v>-25.66015625</c:v>
                </c:pt>
                <c:pt idx="44040">
                  <c:v>193.33984380000001</c:v>
                </c:pt>
                <c:pt idx="44041">
                  <c:v>56.33984375</c:v>
                </c:pt>
                <c:pt idx="44042">
                  <c:v>158.33984380000001</c:v>
                </c:pt>
                <c:pt idx="44043">
                  <c:v>45.33984375</c:v>
                </c:pt>
                <c:pt idx="44044">
                  <c:v>61.33984375</c:v>
                </c:pt>
                <c:pt idx="44045">
                  <c:v>-22.87109375</c:v>
                </c:pt>
                <c:pt idx="44046">
                  <c:v>14.12890625</c:v>
                </c:pt>
                <c:pt idx="44047">
                  <c:v>76.12890625</c:v>
                </c:pt>
                <c:pt idx="44048">
                  <c:v>109.1289062</c:v>
                </c:pt>
                <c:pt idx="44049">
                  <c:v>95.1875</c:v>
                </c:pt>
                <c:pt idx="44050">
                  <c:v>179.24609380000001</c:v>
                </c:pt>
                <c:pt idx="44051">
                  <c:v>113.2460938</c:v>
                </c:pt>
                <c:pt idx="44052">
                  <c:v>72.24609375</c:v>
                </c:pt>
                <c:pt idx="44053">
                  <c:v>89.94140625</c:v>
                </c:pt>
                <c:pt idx="44054">
                  <c:v>80.94140625</c:v>
                </c:pt>
                <c:pt idx="44055">
                  <c:v>116.9414062</c:v>
                </c:pt>
                <c:pt idx="44056">
                  <c:v>33.94140625</c:v>
                </c:pt>
                <c:pt idx="44057">
                  <c:v>193.94140619999999</c:v>
                </c:pt>
                <c:pt idx="44058">
                  <c:v>100.234375</c:v>
                </c:pt>
                <c:pt idx="44059">
                  <c:v>158.234375</c:v>
                </c:pt>
                <c:pt idx="44060">
                  <c:v>124.234375</c:v>
                </c:pt>
                <c:pt idx="44061">
                  <c:v>22.234375</c:v>
                </c:pt>
                <c:pt idx="44062">
                  <c:v>124.1679688</c:v>
                </c:pt>
                <c:pt idx="44063">
                  <c:v>26.16796875</c:v>
                </c:pt>
                <c:pt idx="44064">
                  <c:v>32.12890625</c:v>
                </c:pt>
                <c:pt idx="44065">
                  <c:v>-11.87109375</c:v>
                </c:pt>
                <c:pt idx="44066">
                  <c:v>243.12890619999999</c:v>
                </c:pt>
                <c:pt idx="44067">
                  <c:v>54.33984375</c:v>
                </c:pt>
                <c:pt idx="44068">
                  <c:v>154.33984380000001</c:v>
                </c:pt>
                <c:pt idx="44069">
                  <c:v>38.12890625</c:v>
                </c:pt>
                <c:pt idx="44070">
                  <c:v>55.12890625</c:v>
                </c:pt>
                <c:pt idx="44071">
                  <c:v>61.12890625</c:v>
                </c:pt>
                <c:pt idx="44072">
                  <c:v>89.1875</c:v>
                </c:pt>
                <c:pt idx="44073">
                  <c:v>135.1875</c:v>
                </c:pt>
                <c:pt idx="44074">
                  <c:v>96.1875</c:v>
                </c:pt>
                <c:pt idx="44075">
                  <c:v>70.24609375</c:v>
                </c:pt>
                <c:pt idx="44076">
                  <c:v>78.24609375</c:v>
                </c:pt>
                <c:pt idx="44077">
                  <c:v>140.24609380000001</c:v>
                </c:pt>
                <c:pt idx="44078">
                  <c:v>106.2460938</c:v>
                </c:pt>
                <c:pt idx="44079">
                  <c:v>67.94140625</c:v>
                </c:pt>
                <c:pt idx="44080">
                  <c:v>74.94140625</c:v>
                </c:pt>
                <c:pt idx="44081">
                  <c:v>114.9414062</c:v>
                </c:pt>
                <c:pt idx="44082">
                  <c:v>99.94140625</c:v>
                </c:pt>
                <c:pt idx="44083">
                  <c:v>0.94140625</c:v>
                </c:pt>
                <c:pt idx="44084">
                  <c:v>79.94140625</c:v>
                </c:pt>
                <c:pt idx="44085">
                  <c:v>83.94140625</c:v>
                </c:pt>
                <c:pt idx="44086">
                  <c:v>123.9414062</c:v>
                </c:pt>
                <c:pt idx="44087">
                  <c:v>107.9414062</c:v>
                </c:pt>
                <c:pt idx="44088">
                  <c:v>186.234375</c:v>
                </c:pt>
                <c:pt idx="44089">
                  <c:v>108.234375</c:v>
                </c:pt>
                <c:pt idx="44090">
                  <c:v>77.234375</c:v>
                </c:pt>
                <c:pt idx="44091">
                  <c:v>179.16796880000001</c:v>
                </c:pt>
                <c:pt idx="44092">
                  <c:v>138.16796880000001</c:v>
                </c:pt>
                <c:pt idx="44093">
                  <c:v>10.16796875</c:v>
                </c:pt>
                <c:pt idx="44094">
                  <c:v>99.12890625</c:v>
                </c:pt>
                <c:pt idx="44095">
                  <c:v>91.33984375</c:v>
                </c:pt>
                <c:pt idx="44096">
                  <c:v>107.3398438</c:v>
                </c:pt>
                <c:pt idx="44097">
                  <c:v>113.3398438</c:v>
                </c:pt>
                <c:pt idx="44098">
                  <c:v>119.1289062</c:v>
                </c:pt>
                <c:pt idx="44099">
                  <c:v>88.12890625</c:v>
                </c:pt>
                <c:pt idx="44100">
                  <c:v>38.12890625</c:v>
                </c:pt>
                <c:pt idx="44101">
                  <c:v>149.12890619999999</c:v>
                </c:pt>
                <c:pt idx="44102">
                  <c:v>91.12890625</c:v>
                </c:pt>
                <c:pt idx="44103">
                  <c:v>90.1875</c:v>
                </c:pt>
                <c:pt idx="44104">
                  <c:v>155.1875</c:v>
                </c:pt>
                <c:pt idx="44105">
                  <c:v>155.1875</c:v>
                </c:pt>
                <c:pt idx="44106">
                  <c:v>69.1875</c:v>
                </c:pt>
                <c:pt idx="44107">
                  <c:v>-9.8125</c:v>
                </c:pt>
                <c:pt idx="44108">
                  <c:v>48.24609375</c:v>
                </c:pt>
                <c:pt idx="44109">
                  <c:v>53.24609375</c:v>
                </c:pt>
                <c:pt idx="44110">
                  <c:v>88.94140625</c:v>
                </c:pt>
                <c:pt idx="44111">
                  <c:v>69.94140625</c:v>
                </c:pt>
                <c:pt idx="44112">
                  <c:v>43.94140625</c:v>
                </c:pt>
                <c:pt idx="44113">
                  <c:v>102.9414062</c:v>
                </c:pt>
                <c:pt idx="44114">
                  <c:v>6.94140625</c:v>
                </c:pt>
                <c:pt idx="44115">
                  <c:v>93.94140625</c:v>
                </c:pt>
                <c:pt idx="44116">
                  <c:v>2.94140625</c:v>
                </c:pt>
                <c:pt idx="44117">
                  <c:v>71.94140625</c:v>
                </c:pt>
                <c:pt idx="44118">
                  <c:v>25.94140625</c:v>
                </c:pt>
                <c:pt idx="44119">
                  <c:v>105.234375</c:v>
                </c:pt>
                <c:pt idx="44120">
                  <c:v>49.234375</c:v>
                </c:pt>
                <c:pt idx="44121">
                  <c:v>162.234375</c:v>
                </c:pt>
                <c:pt idx="44122">
                  <c:v>104.1679688</c:v>
                </c:pt>
                <c:pt idx="44123">
                  <c:v>143.16796880000001</c:v>
                </c:pt>
                <c:pt idx="44124">
                  <c:v>99.16796875</c:v>
                </c:pt>
                <c:pt idx="44125">
                  <c:v>38.12890625</c:v>
                </c:pt>
                <c:pt idx="44126">
                  <c:v>60.12890625</c:v>
                </c:pt>
                <c:pt idx="44127">
                  <c:v>48.12890625</c:v>
                </c:pt>
                <c:pt idx="44128">
                  <c:v>51.12890625</c:v>
                </c:pt>
                <c:pt idx="44129">
                  <c:v>188.12890619999999</c:v>
                </c:pt>
                <c:pt idx="44130">
                  <c:v>87.12890625</c:v>
                </c:pt>
                <c:pt idx="44131">
                  <c:v>87.33984375</c:v>
                </c:pt>
                <c:pt idx="44132">
                  <c:v>122.3398438</c:v>
                </c:pt>
                <c:pt idx="44133">
                  <c:v>188.33984380000001</c:v>
                </c:pt>
                <c:pt idx="44134">
                  <c:v>104.1289062</c:v>
                </c:pt>
                <c:pt idx="44135">
                  <c:v>150.12890619999999</c:v>
                </c:pt>
                <c:pt idx="44136">
                  <c:v>70.12890625</c:v>
                </c:pt>
                <c:pt idx="44137">
                  <c:v>83.12890625</c:v>
                </c:pt>
                <c:pt idx="44138">
                  <c:v>106.1289062</c:v>
                </c:pt>
                <c:pt idx="44139">
                  <c:v>76.1875</c:v>
                </c:pt>
                <c:pt idx="44140">
                  <c:v>87.24609375</c:v>
                </c:pt>
                <c:pt idx="44141">
                  <c:v>170.24609380000001</c:v>
                </c:pt>
                <c:pt idx="44142">
                  <c:v>92.24609375</c:v>
                </c:pt>
                <c:pt idx="44143">
                  <c:v>26.24609375</c:v>
                </c:pt>
                <c:pt idx="44144">
                  <c:v>138.24609380000001</c:v>
                </c:pt>
                <c:pt idx="44145">
                  <c:v>114.2460938</c:v>
                </c:pt>
                <c:pt idx="44146">
                  <c:v>127.2460938</c:v>
                </c:pt>
                <c:pt idx="44147">
                  <c:v>90.94140625</c:v>
                </c:pt>
                <c:pt idx="44148">
                  <c:v>86.94140625</c:v>
                </c:pt>
                <c:pt idx="44149">
                  <c:v>18.94140625</c:v>
                </c:pt>
                <c:pt idx="44150">
                  <c:v>39.16796875</c:v>
                </c:pt>
                <c:pt idx="44151">
                  <c:v>107.1289062</c:v>
                </c:pt>
                <c:pt idx="44152">
                  <c:v>136.12890619999999</c:v>
                </c:pt>
                <c:pt idx="44153">
                  <c:v>214.12890619999999</c:v>
                </c:pt>
                <c:pt idx="44154">
                  <c:v>108.1289062</c:v>
                </c:pt>
                <c:pt idx="44155">
                  <c:v>59.33984375</c:v>
                </c:pt>
                <c:pt idx="44156">
                  <c:v>-17.66015625</c:v>
                </c:pt>
                <c:pt idx="44157">
                  <c:v>143.33984380000001</c:v>
                </c:pt>
                <c:pt idx="44158">
                  <c:v>155.33984380000001</c:v>
                </c:pt>
                <c:pt idx="44159">
                  <c:v>75.12890625</c:v>
                </c:pt>
                <c:pt idx="44160">
                  <c:v>84.12890625</c:v>
                </c:pt>
                <c:pt idx="44161">
                  <c:v>125.1289062</c:v>
                </c:pt>
                <c:pt idx="44162">
                  <c:v>131.1875</c:v>
                </c:pt>
                <c:pt idx="44163">
                  <c:v>236.1875</c:v>
                </c:pt>
                <c:pt idx="44164">
                  <c:v>25.24609375</c:v>
                </c:pt>
                <c:pt idx="44165">
                  <c:v>85.24609375</c:v>
                </c:pt>
                <c:pt idx="44166">
                  <c:v>-11.75390625</c:v>
                </c:pt>
                <c:pt idx="44167">
                  <c:v>68.24609375</c:v>
                </c:pt>
                <c:pt idx="44168">
                  <c:v>110.2460938</c:v>
                </c:pt>
                <c:pt idx="44169">
                  <c:v>78.24609375</c:v>
                </c:pt>
                <c:pt idx="44170">
                  <c:v>82.94140625</c:v>
                </c:pt>
                <c:pt idx="44171">
                  <c:v>109.9414062</c:v>
                </c:pt>
                <c:pt idx="44172">
                  <c:v>19.94140625</c:v>
                </c:pt>
                <c:pt idx="44173">
                  <c:v>110.9414062</c:v>
                </c:pt>
                <c:pt idx="44174">
                  <c:v>140.94140619999999</c:v>
                </c:pt>
                <c:pt idx="44175">
                  <c:v>173.94140619999999</c:v>
                </c:pt>
                <c:pt idx="44176">
                  <c:v>107.9414062</c:v>
                </c:pt>
                <c:pt idx="44177">
                  <c:v>115.234375</c:v>
                </c:pt>
                <c:pt idx="44178">
                  <c:v>81.234375</c:v>
                </c:pt>
                <c:pt idx="44179">
                  <c:v>74.234375</c:v>
                </c:pt>
                <c:pt idx="44180">
                  <c:v>53.16796875</c:v>
                </c:pt>
                <c:pt idx="44181">
                  <c:v>63.16796875</c:v>
                </c:pt>
                <c:pt idx="44182">
                  <c:v>-66.83203125</c:v>
                </c:pt>
                <c:pt idx="44183">
                  <c:v>136.16796880000001</c:v>
                </c:pt>
                <c:pt idx="44184">
                  <c:v>66.16796875</c:v>
                </c:pt>
                <c:pt idx="44185">
                  <c:v>83.16796875</c:v>
                </c:pt>
                <c:pt idx="44186">
                  <c:v>197.16796880000001</c:v>
                </c:pt>
                <c:pt idx="44187">
                  <c:v>19.16796875</c:v>
                </c:pt>
                <c:pt idx="44188">
                  <c:v>188.16796880000001</c:v>
                </c:pt>
                <c:pt idx="44189">
                  <c:v>199.12890619999999</c:v>
                </c:pt>
                <c:pt idx="44190">
                  <c:v>26.12890625</c:v>
                </c:pt>
                <c:pt idx="44191">
                  <c:v>269.12890620000002</c:v>
                </c:pt>
                <c:pt idx="44192">
                  <c:v>118.1289062</c:v>
                </c:pt>
                <c:pt idx="44193">
                  <c:v>7.12890625</c:v>
                </c:pt>
                <c:pt idx="44194">
                  <c:v>75.12890625</c:v>
                </c:pt>
                <c:pt idx="44195">
                  <c:v>63.12890625</c:v>
                </c:pt>
                <c:pt idx="44196">
                  <c:v>130.33984380000001</c:v>
                </c:pt>
                <c:pt idx="44197">
                  <c:v>194.33984380000001</c:v>
                </c:pt>
                <c:pt idx="44198">
                  <c:v>153.12890619999999</c:v>
                </c:pt>
                <c:pt idx="44199">
                  <c:v>134.12890619999999</c:v>
                </c:pt>
                <c:pt idx="44200">
                  <c:v>85.12890625</c:v>
                </c:pt>
                <c:pt idx="44201">
                  <c:v>82.1875</c:v>
                </c:pt>
                <c:pt idx="44202">
                  <c:v>106.2460938</c:v>
                </c:pt>
                <c:pt idx="44203">
                  <c:v>107.2460938</c:v>
                </c:pt>
                <c:pt idx="44204">
                  <c:v>98.24609375</c:v>
                </c:pt>
                <c:pt idx="44205">
                  <c:v>95.24609375</c:v>
                </c:pt>
                <c:pt idx="44206">
                  <c:v>118.9414062</c:v>
                </c:pt>
                <c:pt idx="44207">
                  <c:v>154.94140619999999</c:v>
                </c:pt>
                <c:pt idx="44208">
                  <c:v>153.94140619999999</c:v>
                </c:pt>
                <c:pt idx="44209">
                  <c:v>244.94140619999999</c:v>
                </c:pt>
                <c:pt idx="44210">
                  <c:v>71.234375</c:v>
                </c:pt>
                <c:pt idx="44211">
                  <c:v>86.234375</c:v>
                </c:pt>
                <c:pt idx="44212">
                  <c:v>87.16796875</c:v>
                </c:pt>
                <c:pt idx="44213">
                  <c:v>162.16796880000001</c:v>
                </c:pt>
                <c:pt idx="44214">
                  <c:v>101.1679688</c:v>
                </c:pt>
                <c:pt idx="44215">
                  <c:v>37.16796875</c:v>
                </c:pt>
                <c:pt idx="44216">
                  <c:v>204.16796880000001</c:v>
                </c:pt>
                <c:pt idx="44217">
                  <c:v>117.1679688</c:v>
                </c:pt>
                <c:pt idx="44218">
                  <c:v>136.12890619999999</c:v>
                </c:pt>
                <c:pt idx="44219">
                  <c:v>56.12890625</c:v>
                </c:pt>
                <c:pt idx="44220">
                  <c:v>146.12890619999999</c:v>
                </c:pt>
                <c:pt idx="44221">
                  <c:v>26.33984375</c:v>
                </c:pt>
                <c:pt idx="44222">
                  <c:v>113.3398438</c:v>
                </c:pt>
                <c:pt idx="44223">
                  <c:v>29.12890625</c:v>
                </c:pt>
                <c:pt idx="44224">
                  <c:v>234.12890619999999</c:v>
                </c:pt>
                <c:pt idx="44225">
                  <c:v>220.12890619999999</c:v>
                </c:pt>
                <c:pt idx="44226">
                  <c:v>286.1875</c:v>
                </c:pt>
                <c:pt idx="44227">
                  <c:v>184.1875</c:v>
                </c:pt>
                <c:pt idx="44228">
                  <c:v>131.1875</c:v>
                </c:pt>
                <c:pt idx="44229">
                  <c:v>130.1875</c:v>
                </c:pt>
                <c:pt idx="44230">
                  <c:v>144.1875</c:v>
                </c:pt>
                <c:pt idx="44231">
                  <c:v>2.24609375</c:v>
                </c:pt>
                <c:pt idx="44232">
                  <c:v>83.24609375</c:v>
                </c:pt>
                <c:pt idx="44233">
                  <c:v>122.9414062</c:v>
                </c:pt>
                <c:pt idx="44234">
                  <c:v>164.94140619999999</c:v>
                </c:pt>
                <c:pt idx="44235">
                  <c:v>154.94140619999999</c:v>
                </c:pt>
                <c:pt idx="44236">
                  <c:v>242.94140619999999</c:v>
                </c:pt>
                <c:pt idx="44237">
                  <c:v>115.9414062</c:v>
                </c:pt>
                <c:pt idx="44238">
                  <c:v>63.234375</c:v>
                </c:pt>
                <c:pt idx="44239">
                  <c:v>142.234375</c:v>
                </c:pt>
                <c:pt idx="44240">
                  <c:v>92.234375</c:v>
                </c:pt>
                <c:pt idx="44241">
                  <c:v>30.16796875</c:v>
                </c:pt>
                <c:pt idx="44242">
                  <c:v>62.16796875</c:v>
                </c:pt>
                <c:pt idx="44243">
                  <c:v>129.16796880000001</c:v>
                </c:pt>
                <c:pt idx="44244">
                  <c:v>116.1679688</c:v>
                </c:pt>
                <c:pt idx="44245">
                  <c:v>96.16796875</c:v>
                </c:pt>
                <c:pt idx="44246">
                  <c:v>176.12890619999999</c:v>
                </c:pt>
                <c:pt idx="44247">
                  <c:v>0.12890625</c:v>
                </c:pt>
                <c:pt idx="44248">
                  <c:v>113.1289062</c:v>
                </c:pt>
                <c:pt idx="44249">
                  <c:v>98.12890625</c:v>
                </c:pt>
                <c:pt idx="44250">
                  <c:v>35.12890625</c:v>
                </c:pt>
                <c:pt idx="44251">
                  <c:v>108.1289062</c:v>
                </c:pt>
                <c:pt idx="44252">
                  <c:v>254.33984380000001</c:v>
                </c:pt>
                <c:pt idx="44253">
                  <c:v>127.3398438</c:v>
                </c:pt>
                <c:pt idx="44254">
                  <c:v>146.33984380000001</c:v>
                </c:pt>
                <c:pt idx="44255">
                  <c:v>80.33984375</c:v>
                </c:pt>
                <c:pt idx="44256">
                  <c:v>144.12890619999999</c:v>
                </c:pt>
                <c:pt idx="44257">
                  <c:v>167.12890619999999</c:v>
                </c:pt>
                <c:pt idx="44258">
                  <c:v>75.1875</c:v>
                </c:pt>
                <c:pt idx="44259">
                  <c:v>-57.8125</c:v>
                </c:pt>
                <c:pt idx="44260">
                  <c:v>52.24609375</c:v>
                </c:pt>
                <c:pt idx="44261">
                  <c:v>138.94140619999999</c:v>
                </c:pt>
                <c:pt idx="44262">
                  <c:v>102.9414062</c:v>
                </c:pt>
                <c:pt idx="44263">
                  <c:v>108.9414062</c:v>
                </c:pt>
                <c:pt idx="44264">
                  <c:v>152.234375</c:v>
                </c:pt>
                <c:pt idx="44265">
                  <c:v>106.234375</c:v>
                </c:pt>
                <c:pt idx="44266">
                  <c:v>56.234375</c:v>
                </c:pt>
                <c:pt idx="44267">
                  <c:v>174.16796880000001</c:v>
                </c:pt>
                <c:pt idx="44268">
                  <c:v>116.1679688</c:v>
                </c:pt>
                <c:pt idx="44269">
                  <c:v>168.16796880000001</c:v>
                </c:pt>
                <c:pt idx="44270">
                  <c:v>141.12890619999999</c:v>
                </c:pt>
                <c:pt idx="44271">
                  <c:v>161.12890619999999</c:v>
                </c:pt>
                <c:pt idx="44272">
                  <c:v>136.12890619999999</c:v>
                </c:pt>
                <c:pt idx="44273">
                  <c:v>172.12890619999999</c:v>
                </c:pt>
                <c:pt idx="44274">
                  <c:v>145.12890619999999</c:v>
                </c:pt>
                <c:pt idx="44275">
                  <c:v>89.12890625</c:v>
                </c:pt>
                <c:pt idx="44276">
                  <c:v>74.12890625</c:v>
                </c:pt>
                <c:pt idx="44277">
                  <c:v>129.33984380000001</c:v>
                </c:pt>
                <c:pt idx="44278">
                  <c:v>109.3398438</c:v>
                </c:pt>
                <c:pt idx="44279">
                  <c:v>-44.66015625</c:v>
                </c:pt>
                <c:pt idx="44280">
                  <c:v>51.33984375</c:v>
                </c:pt>
                <c:pt idx="44281">
                  <c:v>166.33984380000001</c:v>
                </c:pt>
                <c:pt idx="44282">
                  <c:v>161.12890619999999</c:v>
                </c:pt>
                <c:pt idx="44283">
                  <c:v>109.1289062</c:v>
                </c:pt>
                <c:pt idx="44284">
                  <c:v>202.12890619999999</c:v>
                </c:pt>
                <c:pt idx="44285">
                  <c:v>52.1875</c:v>
                </c:pt>
                <c:pt idx="44286">
                  <c:v>101.1875</c:v>
                </c:pt>
                <c:pt idx="44287">
                  <c:v>72.1875</c:v>
                </c:pt>
                <c:pt idx="44288">
                  <c:v>114.1875</c:v>
                </c:pt>
                <c:pt idx="44289">
                  <c:v>102.1875</c:v>
                </c:pt>
                <c:pt idx="44290">
                  <c:v>191.1875</c:v>
                </c:pt>
                <c:pt idx="44291">
                  <c:v>116.2460938</c:v>
                </c:pt>
                <c:pt idx="44292">
                  <c:v>112.2460938</c:v>
                </c:pt>
                <c:pt idx="44293">
                  <c:v>104.2460938</c:v>
                </c:pt>
                <c:pt idx="44294">
                  <c:v>116.2460938</c:v>
                </c:pt>
                <c:pt idx="44295">
                  <c:v>53.94140625</c:v>
                </c:pt>
                <c:pt idx="44296">
                  <c:v>162.94140619999999</c:v>
                </c:pt>
                <c:pt idx="44297">
                  <c:v>147.234375</c:v>
                </c:pt>
                <c:pt idx="44298">
                  <c:v>60.16796875</c:v>
                </c:pt>
                <c:pt idx="44299">
                  <c:v>72.16796875</c:v>
                </c:pt>
                <c:pt idx="44300">
                  <c:v>188.16796880000001</c:v>
                </c:pt>
                <c:pt idx="44301">
                  <c:v>26.16796875</c:v>
                </c:pt>
                <c:pt idx="44302">
                  <c:v>18.12890625</c:v>
                </c:pt>
                <c:pt idx="44303">
                  <c:v>94.12890625</c:v>
                </c:pt>
                <c:pt idx="44304">
                  <c:v>89.12890625</c:v>
                </c:pt>
                <c:pt idx="44305">
                  <c:v>159.33984380000001</c:v>
                </c:pt>
                <c:pt idx="44306">
                  <c:v>95.33984375</c:v>
                </c:pt>
                <c:pt idx="44307">
                  <c:v>79.33984375</c:v>
                </c:pt>
                <c:pt idx="44308">
                  <c:v>-99.87109375</c:v>
                </c:pt>
                <c:pt idx="44309">
                  <c:v>81.12890625</c:v>
                </c:pt>
                <c:pt idx="44310">
                  <c:v>146.1875</c:v>
                </c:pt>
                <c:pt idx="44311">
                  <c:v>4.1875</c:v>
                </c:pt>
                <c:pt idx="44312">
                  <c:v>221.1875</c:v>
                </c:pt>
                <c:pt idx="44313">
                  <c:v>160.1875</c:v>
                </c:pt>
                <c:pt idx="44314">
                  <c:v>150.1875</c:v>
                </c:pt>
                <c:pt idx="44315">
                  <c:v>222.1875</c:v>
                </c:pt>
                <c:pt idx="44316">
                  <c:v>135.24609380000001</c:v>
                </c:pt>
                <c:pt idx="44317">
                  <c:v>219.24609380000001</c:v>
                </c:pt>
                <c:pt idx="44318">
                  <c:v>161.24609380000001</c:v>
                </c:pt>
                <c:pt idx="44319">
                  <c:v>191.24609380000001</c:v>
                </c:pt>
                <c:pt idx="44320">
                  <c:v>72.24609375</c:v>
                </c:pt>
                <c:pt idx="44321">
                  <c:v>40.94140625</c:v>
                </c:pt>
                <c:pt idx="44322">
                  <c:v>92.94140625</c:v>
                </c:pt>
                <c:pt idx="44323">
                  <c:v>173.94140619999999</c:v>
                </c:pt>
                <c:pt idx="44324">
                  <c:v>56.94140625</c:v>
                </c:pt>
                <c:pt idx="44325">
                  <c:v>162.94140619999999</c:v>
                </c:pt>
                <c:pt idx="44326">
                  <c:v>192.94140619999999</c:v>
                </c:pt>
                <c:pt idx="44327">
                  <c:v>-12.05859375</c:v>
                </c:pt>
                <c:pt idx="44328">
                  <c:v>20.234375</c:v>
                </c:pt>
                <c:pt idx="44329">
                  <c:v>26.234375</c:v>
                </c:pt>
                <c:pt idx="44330">
                  <c:v>80.234375</c:v>
                </c:pt>
                <c:pt idx="44331">
                  <c:v>41.234375</c:v>
                </c:pt>
                <c:pt idx="44332">
                  <c:v>177.234375</c:v>
                </c:pt>
                <c:pt idx="44333">
                  <c:v>20.16796875</c:v>
                </c:pt>
                <c:pt idx="44334">
                  <c:v>47.16796875</c:v>
                </c:pt>
                <c:pt idx="44335">
                  <c:v>179.16796880000001</c:v>
                </c:pt>
                <c:pt idx="44336">
                  <c:v>-51.87109375</c:v>
                </c:pt>
                <c:pt idx="44337">
                  <c:v>100.1289062</c:v>
                </c:pt>
                <c:pt idx="44338">
                  <c:v>81.12890625</c:v>
                </c:pt>
                <c:pt idx="44339">
                  <c:v>181.12890619999999</c:v>
                </c:pt>
                <c:pt idx="44340">
                  <c:v>51.12890625</c:v>
                </c:pt>
                <c:pt idx="44341">
                  <c:v>139.12890619999999</c:v>
                </c:pt>
                <c:pt idx="44342">
                  <c:v>134.33984380000001</c:v>
                </c:pt>
                <c:pt idx="44343">
                  <c:v>203.33984380000001</c:v>
                </c:pt>
                <c:pt idx="44344">
                  <c:v>97.12890625</c:v>
                </c:pt>
                <c:pt idx="44345">
                  <c:v>58.12890625</c:v>
                </c:pt>
                <c:pt idx="44346">
                  <c:v>108.1289062</c:v>
                </c:pt>
                <c:pt idx="44347">
                  <c:v>-33.8125</c:v>
                </c:pt>
                <c:pt idx="44348">
                  <c:v>105.1875</c:v>
                </c:pt>
                <c:pt idx="44349">
                  <c:v>97.1875</c:v>
                </c:pt>
                <c:pt idx="44350">
                  <c:v>74.1875</c:v>
                </c:pt>
                <c:pt idx="44351">
                  <c:v>94.24609375</c:v>
                </c:pt>
                <c:pt idx="44352">
                  <c:v>121.2460938</c:v>
                </c:pt>
                <c:pt idx="44353">
                  <c:v>-40.75390625</c:v>
                </c:pt>
                <c:pt idx="44354">
                  <c:v>113.2460938</c:v>
                </c:pt>
                <c:pt idx="44355">
                  <c:v>139.24609380000001</c:v>
                </c:pt>
                <c:pt idx="44356">
                  <c:v>252.24609380000001</c:v>
                </c:pt>
                <c:pt idx="44357">
                  <c:v>83.94140625</c:v>
                </c:pt>
                <c:pt idx="44358">
                  <c:v>68.94140625</c:v>
                </c:pt>
                <c:pt idx="44359">
                  <c:v>41.94140625</c:v>
                </c:pt>
                <c:pt idx="44360">
                  <c:v>89.94140625</c:v>
                </c:pt>
                <c:pt idx="44361">
                  <c:v>93.94140625</c:v>
                </c:pt>
                <c:pt idx="44362">
                  <c:v>80.234375</c:v>
                </c:pt>
                <c:pt idx="44363">
                  <c:v>137.234375</c:v>
                </c:pt>
                <c:pt idx="44364">
                  <c:v>185.234375</c:v>
                </c:pt>
                <c:pt idx="44365">
                  <c:v>179.234375</c:v>
                </c:pt>
                <c:pt idx="44366">
                  <c:v>50.234375</c:v>
                </c:pt>
                <c:pt idx="44367">
                  <c:v>232.234375</c:v>
                </c:pt>
                <c:pt idx="44368">
                  <c:v>114.1679688</c:v>
                </c:pt>
                <c:pt idx="44369">
                  <c:v>124.1679688</c:v>
                </c:pt>
                <c:pt idx="44370">
                  <c:v>141.12890619999999</c:v>
                </c:pt>
                <c:pt idx="44371">
                  <c:v>95.12890625</c:v>
                </c:pt>
                <c:pt idx="44372">
                  <c:v>20.33984375</c:v>
                </c:pt>
                <c:pt idx="44373">
                  <c:v>85.33984375</c:v>
                </c:pt>
                <c:pt idx="44374">
                  <c:v>153.33984380000001</c:v>
                </c:pt>
                <c:pt idx="44375">
                  <c:v>167.12890619999999</c:v>
                </c:pt>
                <c:pt idx="44376">
                  <c:v>56.12890625</c:v>
                </c:pt>
                <c:pt idx="44377">
                  <c:v>87.12890625</c:v>
                </c:pt>
                <c:pt idx="44378">
                  <c:v>147.1875</c:v>
                </c:pt>
                <c:pt idx="44379">
                  <c:v>49.1875</c:v>
                </c:pt>
                <c:pt idx="44380">
                  <c:v>101.1875</c:v>
                </c:pt>
                <c:pt idx="44381">
                  <c:v>242.24609380000001</c:v>
                </c:pt>
                <c:pt idx="44382">
                  <c:v>142.24609380000001</c:v>
                </c:pt>
                <c:pt idx="44383">
                  <c:v>117.2460938</c:v>
                </c:pt>
                <c:pt idx="44384">
                  <c:v>92.24609375</c:v>
                </c:pt>
                <c:pt idx="44385">
                  <c:v>18.94140625</c:v>
                </c:pt>
                <c:pt idx="44386">
                  <c:v>112.9414062</c:v>
                </c:pt>
                <c:pt idx="44387">
                  <c:v>52.94140625</c:v>
                </c:pt>
                <c:pt idx="44388">
                  <c:v>53.94140625</c:v>
                </c:pt>
                <c:pt idx="44389">
                  <c:v>28.234375</c:v>
                </c:pt>
                <c:pt idx="44390">
                  <c:v>62.234375</c:v>
                </c:pt>
                <c:pt idx="44391">
                  <c:v>19.234375</c:v>
                </c:pt>
                <c:pt idx="44392">
                  <c:v>95.234375</c:v>
                </c:pt>
                <c:pt idx="44393">
                  <c:v>150.16796880000001</c:v>
                </c:pt>
                <c:pt idx="44394">
                  <c:v>206.16796880000001</c:v>
                </c:pt>
                <c:pt idx="44395">
                  <c:v>62.16796875</c:v>
                </c:pt>
                <c:pt idx="44396">
                  <c:v>106.1289062</c:v>
                </c:pt>
                <c:pt idx="44397">
                  <c:v>67.12890625</c:v>
                </c:pt>
                <c:pt idx="44398">
                  <c:v>135.12890619999999</c:v>
                </c:pt>
                <c:pt idx="44399">
                  <c:v>136.12890619999999</c:v>
                </c:pt>
                <c:pt idx="44400">
                  <c:v>11.33984375</c:v>
                </c:pt>
                <c:pt idx="44401">
                  <c:v>54.33984375</c:v>
                </c:pt>
                <c:pt idx="44402">
                  <c:v>47.33984375</c:v>
                </c:pt>
                <c:pt idx="44403">
                  <c:v>180.33984380000001</c:v>
                </c:pt>
                <c:pt idx="44404">
                  <c:v>189.33984380000001</c:v>
                </c:pt>
                <c:pt idx="44405">
                  <c:v>77.12890625</c:v>
                </c:pt>
                <c:pt idx="44406">
                  <c:v>282.12890620000002</c:v>
                </c:pt>
                <c:pt idx="44407">
                  <c:v>79.12890625</c:v>
                </c:pt>
                <c:pt idx="44408">
                  <c:v>119.1875</c:v>
                </c:pt>
                <c:pt idx="44409">
                  <c:v>78.1875</c:v>
                </c:pt>
                <c:pt idx="44410">
                  <c:v>110.1875</c:v>
                </c:pt>
                <c:pt idx="44411">
                  <c:v>50.24609375</c:v>
                </c:pt>
                <c:pt idx="44412">
                  <c:v>114.9414062</c:v>
                </c:pt>
                <c:pt idx="44413">
                  <c:v>136.94140619999999</c:v>
                </c:pt>
                <c:pt idx="44414">
                  <c:v>42.94140625</c:v>
                </c:pt>
                <c:pt idx="44415">
                  <c:v>21.234375</c:v>
                </c:pt>
                <c:pt idx="44416">
                  <c:v>54.234375</c:v>
                </c:pt>
                <c:pt idx="44417">
                  <c:v>82.234375</c:v>
                </c:pt>
                <c:pt idx="44418">
                  <c:v>135.16796880000001</c:v>
                </c:pt>
                <c:pt idx="44419">
                  <c:v>94.16796875</c:v>
                </c:pt>
                <c:pt idx="44420">
                  <c:v>18.16796875</c:v>
                </c:pt>
                <c:pt idx="44421">
                  <c:v>67.16796875</c:v>
                </c:pt>
                <c:pt idx="44422">
                  <c:v>147.12890619999999</c:v>
                </c:pt>
                <c:pt idx="44423">
                  <c:v>173.12890619999999</c:v>
                </c:pt>
                <c:pt idx="44424">
                  <c:v>112.1289062</c:v>
                </c:pt>
                <c:pt idx="44425">
                  <c:v>167.33984380000001</c:v>
                </c:pt>
                <c:pt idx="44426">
                  <c:v>147.33984380000001</c:v>
                </c:pt>
                <c:pt idx="44427">
                  <c:v>232.33984380000001</c:v>
                </c:pt>
                <c:pt idx="44428">
                  <c:v>61.33984375</c:v>
                </c:pt>
                <c:pt idx="44429">
                  <c:v>50.33984375</c:v>
                </c:pt>
                <c:pt idx="44430">
                  <c:v>64.33984375</c:v>
                </c:pt>
                <c:pt idx="44431">
                  <c:v>162.33984380000001</c:v>
                </c:pt>
                <c:pt idx="44432">
                  <c:v>55.33984375</c:v>
                </c:pt>
                <c:pt idx="44433">
                  <c:v>92.12890625</c:v>
                </c:pt>
                <c:pt idx="44434">
                  <c:v>28.12890625</c:v>
                </c:pt>
                <c:pt idx="44435">
                  <c:v>326.12890620000002</c:v>
                </c:pt>
                <c:pt idx="44436">
                  <c:v>82.12890625</c:v>
                </c:pt>
                <c:pt idx="44437">
                  <c:v>60.1875</c:v>
                </c:pt>
                <c:pt idx="44438">
                  <c:v>106.1875</c:v>
                </c:pt>
                <c:pt idx="44439">
                  <c:v>124.1875</c:v>
                </c:pt>
                <c:pt idx="44440">
                  <c:v>179.1875</c:v>
                </c:pt>
                <c:pt idx="44441">
                  <c:v>112.2460938</c:v>
                </c:pt>
                <c:pt idx="44442">
                  <c:v>121.2460938</c:v>
                </c:pt>
                <c:pt idx="44443">
                  <c:v>142.94140619999999</c:v>
                </c:pt>
                <c:pt idx="44444">
                  <c:v>220.94140619999999</c:v>
                </c:pt>
                <c:pt idx="44445">
                  <c:v>138.234375</c:v>
                </c:pt>
                <c:pt idx="44446">
                  <c:v>235.234375</c:v>
                </c:pt>
                <c:pt idx="44447">
                  <c:v>173.16796880000001</c:v>
                </c:pt>
                <c:pt idx="44448">
                  <c:v>129.16796880000001</c:v>
                </c:pt>
                <c:pt idx="44449">
                  <c:v>61.12890625</c:v>
                </c:pt>
                <c:pt idx="44450">
                  <c:v>4.12890625</c:v>
                </c:pt>
                <c:pt idx="44451">
                  <c:v>106.1289062</c:v>
                </c:pt>
                <c:pt idx="44452">
                  <c:v>149.12890619999999</c:v>
                </c:pt>
                <c:pt idx="44453">
                  <c:v>114.3398438</c:v>
                </c:pt>
                <c:pt idx="44454">
                  <c:v>157.33984380000001</c:v>
                </c:pt>
                <c:pt idx="44455">
                  <c:v>230.33984380000001</c:v>
                </c:pt>
                <c:pt idx="44456">
                  <c:v>121.1289062</c:v>
                </c:pt>
                <c:pt idx="44457">
                  <c:v>160.12890619999999</c:v>
                </c:pt>
                <c:pt idx="44458">
                  <c:v>112.1289062</c:v>
                </c:pt>
                <c:pt idx="44459">
                  <c:v>-3.8125</c:v>
                </c:pt>
                <c:pt idx="44460">
                  <c:v>98.24609375</c:v>
                </c:pt>
                <c:pt idx="44461">
                  <c:v>5.24609375</c:v>
                </c:pt>
                <c:pt idx="44462">
                  <c:v>148.24609380000001</c:v>
                </c:pt>
                <c:pt idx="44463">
                  <c:v>130.94140619999999</c:v>
                </c:pt>
                <c:pt idx="44464">
                  <c:v>131.94140619999999</c:v>
                </c:pt>
                <c:pt idx="44465">
                  <c:v>155.94140619999999</c:v>
                </c:pt>
                <c:pt idx="44466">
                  <c:v>147.94140619999999</c:v>
                </c:pt>
                <c:pt idx="44467">
                  <c:v>93.234375</c:v>
                </c:pt>
                <c:pt idx="44468">
                  <c:v>167.234375</c:v>
                </c:pt>
                <c:pt idx="44469">
                  <c:v>-58.83203125</c:v>
                </c:pt>
                <c:pt idx="44470">
                  <c:v>117.1289062</c:v>
                </c:pt>
                <c:pt idx="44471">
                  <c:v>119.1289062</c:v>
                </c:pt>
                <c:pt idx="44472">
                  <c:v>135.12890619999999</c:v>
                </c:pt>
                <c:pt idx="44473">
                  <c:v>119.1289062</c:v>
                </c:pt>
                <c:pt idx="44474">
                  <c:v>157.33984380000001</c:v>
                </c:pt>
                <c:pt idx="44475">
                  <c:v>8.33984375</c:v>
                </c:pt>
                <c:pt idx="44476">
                  <c:v>-7.66015625</c:v>
                </c:pt>
                <c:pt idx="44477">
                  <c:v>157.33984380000001</c:v>
                </c:pt>
                <c:pt idx="44478">
                  <c:v>11.33984375</c:v>
                </c:pt>
                <c:pt idx="44479">
                  <c:v>166.33984380000001</c:v>
                </c:pt>
                <c:pt idx="44480">
                  <c:v>109.1289062</c:v>
                </c:pt>
                <c:pt idx="44481">
                  <c:v>81.12890625</c:v>
                </c:pt>
                <c:pt idx="44482">
                  <c:v>168.12890619999999</c:v>
                </c:pt>
                <c:pt idx="44483">
                  <c:v>173.1875</c:v>
                </c:pt>
                <c:pt idx="44484">
                  <c:v>5.1875</c:v>
                </c:pt>
                <c:pt idx="44485">
                  <c:v>45.1875</c:v>
                </c:pt>
                <c:pt idx="44486">
                  <c:v>89.1875</c:v>
                </c:pt>
                <c:pt idx="44487">
                  <c:v>29.1875</c:v>
                </c:pt>
                <c:pt idx="44488">
                  <c:v>104.1875</c:v>
                </c:pt>
                <c:pt idx="44489">
                  <c:v>195.24609380000001</c:v>
                </c:pt>
                <c:pt idx="44490">
                  <c:v>93.24609375</c:v>
                </c:pt>
                <c:pt idx="44491">
                  <c:v>110.2460938</c:v>
                </c:pt>
                <c:pt idx="44492">
                  <c:v>-2.75390625</c:v>
                </c:pt>
                <c:pt idx="44493">
                  <c:v>235.24609380000001</c:v>
                </c:pt>
                <c:pt idx="44494">
                  <c:v>93.24609375</c:v>
                </c:pt>
                <c:pt idx="44495">
                  <c:v>51.94140625</c:v>
                </c:pt>
                <c:pt idx="44496">
                  <c:v>109.9414062</c:v>
                </c:pt>
                <c:pt idx="44497">
                  <c:v>53.94140625</c:v>
                </c:pt>
                <c:pt idx="44498">
                  <c:v>10.94140625</c:v>
                </c:pt>
                <c:pt idx="44499">
                  <c:v>94.94140625</c:v>
                </c:pt>
                <c:pt idx="44500">
                  <c:v>84.94140625</c:v>
                </c:pt>
                <c:pt idx="44501">
                  <c:v>161.234375</c:v>
                </c:pt>
                <c:pt idx="44502">
                  <c:v>16.234375</c:v>
                </c:pt>
                <c:pt idx="44503">
                  <c:v>45.16796875</c:v>
                </c:pt>
                <c:pt idx="44504">
                  <c:v>16.16796875</c:v>
                </c:pt>
                <c:pt idx="44505">
                  <c:v>203.16796880000001</c:v>
                </c:pt>
                <c:pt idx="44506">
                  <c:v>52.16796875</c:v>
                </c:pt>
                <c:pt idx="44507">
                  <c:v>126.1289062</c:v>
                </c:pt>
                <c:pt idx="44508">
                  <c:v>143.12890619999999</c:v>
                </c:pt>
                <c:pt idx="44509">
                  <c:v>92.12890625</c:v>
                </c:pt>
                <c:pt idx="44510">
                  <c:v>-40.87109375</c:v>
                </c:pt>
                <c:pt idx="44511">
                  <c:v>108.1289062</c:v>
                </c:pt>
                <c:pt idx="44512">
                  <c:v>3.33984375</c:v>
                </c:pt>
                <c:pt idx="44513">
                  <c:v>162.33984380000001</c:v>
                </c:pt>
                <c:pt idx="44514">
                  <c:v>97.33984375</c:v>
                </c:pt>
                <c:pt idx="44515">
                  <c:v>22.33984375</c:v>
                </c:pt>
                <c:pt idx="44516">
                  <c:v>146.33984380000001</c:v>
                </c:pt>
                <c:pt idx="44517">
                  <c:v>-11.66015625</c:v>
                </c:pt>
                <c:pt idx="44518">
                  <c:v>104.1289062</c:v>
                </c:pt>
                <c:pt idx="44519">
                  <c:v>165.12890619999999</c:v>
                </c:pt>
                <c:pt idx="44520">
                  <c:v>80.12890625</c:v>
                </c:pt>
                <c:pt idx="44521">
                  <c:v>105.1875</c:v>
                </c:pt>
                <c:pt idx="44522">
                  <c:v>139.1875</c:v>
                </c:pt>
                <c:pt idx="44523">
                  <c:v>169.1875</c:v>
                </c:pt>
                <c:pt idx="44524">
                  <c:v>123.1875</c:v>
                </c:pt>
                <c:pt idx="44525">
                  <c:v>111.1875</c:v>
                </c:pt>
                <c:pt idx="44526">
                  <c:v>121.1875</c:v>
                </c:pt>
                <c:pt idx="44527">
                  <c:v>243.24609380000001</c:v>
                </c:pt>
                <c:pt idx="44528">
                  <c:v>148.24609380000001</c:v>
                </c:pt>
                <c:pt idx="44529">
                  <c:v>128.24609380000001</c:v>
                </c:pt>
                <c:pt idx="44530">
                  <c:v>237.24609380000001</c:v>
                </c:pt>
                <c:pt idx="44531">
                  <c:v>272.94140620000002</c:v>
                </c:pt>
                <c:pt idx="44532">
                  <c:v>134.94140619999999</c:v>
                </c:pt>
                <c:pt idx="44533">
                  <c:v>139.234375</c:v>
                </c:pt>
                <c:pt idx="44534">
                  <c:v>102.234375</c:v>
                </c:pt>
                <c:pt idx="44535">
                  <c:v>85.16796875</c:v>
                </c:pt>
                <c:pt idx="44536">
                  <c:v>122.1679688</c:v>
                </c:pt>
                <c:pt idx="44537">
                  <c:v>45.16796875</c:v>
                </c:pt>
                <c:pt idx="44538">
                  <c:v>39.12890625</c:v>
                </c:pt>
                <c:pt idx="44539">
                  <c:v>87.12890625</c:v>
                </c:pt>
                <c:pt idx="44540">
                  <c:v>189.12890619999999</c:v>
                </c:pt>
                <c:pt idx="44541">
                  <c:v>129.12890619999999</c:v>
                </c:pt>
                <c:pt idx="44542">
                  <c:v>93.12890625</c:v>
                </c:pt>
                <c:pt idx="44543">
                  <c:v>58.12890625</c:v>
                </c:pt>
                <c:pt idx="44544">
                  <c:v>-29.66015625</c:v>
                </c:pt>
                <c:pt idx="44545">
                  <c:v>178.33984380000001</c:v>
                </c:pt>
                <c:pt idx="44546">
                  <c:v>85.33984375</c:v>
                </c:pt>
                <c:pt idx="44547">
                  <c:v>148.33984380000001</c:v>
                </c:pt>
                <c:pt idx="44548">
                  <c:v>68.12890625</c:v>
                </c:pt>
                <c:pt idx="44549">
                  <c:v>161.12890619999999</c:v>
                </c:pt>
                <c:pt idx="44550">
                  <c:v>145.12890619999999</c:v>
                </c:pt>
                <c:pt idx="44551">
                  <c:v>114.1875</c:v>
                </c:pt>
                <c:pt idx="44552">
                  <c:v>166.1875</c:v>
                </c:pt>
                <c:pt idx="44553">
                  <c:v>135.1875</c:v>
                </c:pt>
                <c:pt idx="44554">
                  <c:v>151.1875</c:v>
                </c:pt>
                <c:pt idx="44555">
                  <c:v>58.24609375</c:v>
                </c:pt>
                <c:pt idx="44556">
                  <c:v>162.24609380000001</c:v>
                </c:pt>
                <c:pt idx="44557">
                  <c:v>171.24609380000001</c:v>
                </c:pt>
                <c:pt idx="44558">
                  <c:v>150.94140619999999</c:v>
                </c:pt>
                <c:pt idx="44559">
                  <c:v>-51.05859375</c:v>
                </c:pt>
                <c:pt idx="44560">
                  <c:v>91.94140625</c:v>
                </c:pt>
                <c:pt idx="44561">
                  <c:v>106.9414062</c:v>
                </c:pt>
                <c:pt idx="44562">
                  <c:v>123.9414062</c:v>
                </c:pt>
                <c:pt idx="44563">
                  <c:v>19.94140625</c:v>
                </c:pt>
                <c:pt idx="44564">
                  <c:v>70.94140625</c:v>
                </c:pt>
                <c:pt idx="44565">
                  <c:v>148.234375</c:v>
                </c:pt>
                <c:pt idx="44566">
                  <c:v>81.234375</c:v>
                </c:pt>
                <c:pt idx="44567">
                  <c:v>158.234375</c:v>
                </c:pt>
                <c:pt idx="44568">
                  <c:v>87.234375</c:v>
                </c:pt>
                <c:pt idx="44569">
                  <c:v>1.234375</c:v>
                </c:pt>
                <c:pt idx="44570">
                  <c:v>46.234375</c:v>
                </c:pt>
                <c:pt idx="44571">
                  <c:v>129.16796880000001</c:v>
                </c:pt>
                <c:pt idx="44572">
                  <c:v>9.16796875</c:v>
                </c:pt>
                <c:pt idx="44573">
                  <c:v>40.16796875</c:v>
                </c:pt>
                <c:pt idx="44574">
                  <c:v>132.16796880000001</c:v>
                </c:pt>
                <c:pt idx="44575">
                  <c:v>121.1679688</c:v>
                </c:pt>
                <c:pt idx="44576">
                  <c:v>102.3398438</c:v>
                </c:pt>
                <c:pt idx="44577">
                  <c:v>99.33984375</c:v>
                </c:pt>
                <c:pt idx="44578">
                  <c:v>90.33984375</c:v>
                </c:pt>
                <c:pt idx="44579">
                  <c:v>5.12890625</c:v>
                </c:pt>
                <c:pt idx="44580">
                  <c:v>172.12890619999999</c:v>
                </c:pt>
                <c:pt idx="44581">
                  <c:v>64.1875</c:v>
                </c:pt>
                <c:pt idx="44582">
                  <c:v>164.1875</c:v>
                </c:pt>
                <c:pt idx="44583">
                  <c:v>50.24609375</c:v>
                </c:pt>
                <c:pt idx="44584">
                  <c:v>148.24609380000001</c:v>
                </c:pt>
                <c:pt idx="44585">
                  <c:v>131.24609380000001</c:v>
                </c:pt>
                <c:pt idx="44586">
                  <c:v>140.24609380000001</c:v>
                </c:pt>
                <c:pt idx="44587">
                  <c:v>110.2460938</c:v>
                </c:pt>
                <c:pt idx="44588">
                  <c:v>115.2460938</c:v>
                </c:pt>
                <c:pt idx="44589">
                  <c:v>164.24609380000001</c:v>
                </c:pt>
                <c:pt idx="44590">
                  <c:v>144.94140619999999</c:v>
                </c:pt>
                <c:pt idx="44591">
                  <c:v>86.94140625</c:v>
                </c:pt>
                <c:pt idx="44592">
                  <c:v>112.234375</c:v>
                </c:pt>
                <c:pt idx="44593">
                  <c:v>238.234375</c:v>
                </c:pt>
                <c:pt idx="44594">
                  <c:v>136.234375</c:v>
                </c:pt>
                <c:pt idx="44595">
                  <c:v>156.234375</c:v>
                </c:pt>
                <c:pt idx="44596">
                  <c:v>30.12890625</c:v>
                </c:pt>
                <c:pt idx="44597">
                  <c:v>171.12890619999999</c:v>
                </c:pt>
                <c:pt idx="44598">
                  <c:v>95.33984375</c:v>
                </c:pt>
                <c:pt idx="44599">
                  <c:v>40.33984375</c:v>
                </c:pt>
                <c:pt idx="44600">
                  <c:v>158.33984380000001</c:v>
                </c:pt>
                <c:pt idx="44601">
                  <c:v>185.33984380000001</c:v>
                </c:pt>
                <c:pt idx="44602">
                  <c:v>160.33984380000001</c:v>
                </c:pt>
                <c:pt idx="44603">
                  <c:v>112.1289062</c:v>
                </c:pt>
                <c:pt idx="44604">
                  <c:v>20.12890625</c:v>
                </c:pt>
                <c:pt idx="44605">
                  <c:v>33.12890625</c:v>
                </c:pt>
                <c:pt idx="44606">
                  <c:v>114.1289062</c:v>
                </c:pt>
                <c:pt idx="44607">
                  <c:v>106.1289062</c:v>
                </c:pt>
                <c:pt idx="44608">
                  <c:v>52.12890625</c:v>
                </c:pt>
                <c:pt idx="44609">
                  <c:v>186.12890619999999</c:v>
                </c:pt>
                <c:pt idx="44610">
                  <c:v>168.1875</c:v>
                </c:pt>
                <c:pt idx="44611">
                  <c:v>44.1875</c:v>
                </c:pt>
                <c:pt idx="44612">
                  <c:v>34.1875</c:v>
                </c:pt>
                <c:pt idx="44613">
                  <c:v>-47.75390625</c:v>
                </c:pt>
                <c:pt idx="44614">
                  <c:v>21.24609375</c:v>
                </c:pt>
                <c:pt idx="44615">
                  <c:v>200.24609380000001</c:v>
                </c:pt>
                <c:pt idx="44616">
                  <c:v>209.24609380000001</c:v>
                </c:pt>
                <c:pt idx="44617">
                  <c:v>97.94140625</c:v>
                </c:pt>
                <c:pt idx="44618">
                  <c:v>166.94140619999999</c:v>
                </c:pt>
                <c:pt idx="44619">
                  <c:v>89.94140625</c:v>
                </c:pt>
                <c:pt idx="44620">
                  <c:v>157.94140619999999</c:v>
                </c:pt>
                <c:pt idx="44621">
                  <c:v>120.9414062</c:v>
                </c:pt>
                <c:pt idx="44622">
                  <c:v>104.234375</c:v>
                </c:pt>
                <c:pt idx="44623">
                  <c:v>42.234375</c:v>
                </c:pt>
                <c:pt idx="44624">
                  <c:v>13.234375</c:v>
                </c:pt>
                <c:pt idx="44625">
                  <c:v>116.234375</c:v>
                </c:pt>
                <c:pt idx="44626">
                  <c:v>38.16796875</c:v>
                </c:pt>
                <c:pt idx="44627">
                  <c:v>99.12890625</c:v>
                </c:pt>
                <c:pt idx="44628">
                  <c:v>94.12890625</c:v>
                </c:pt>
                <c:pt idx="44629">
                  <c:v>60.12890625</c:v>
                </c:pt>
                <c:pt idx="44630">
                  <c:v>18.12890625</c:v>
                </c:pt>
                <c:pt idx="44631">
                  <c:v>33.12890625</c:v>
                </c:pt>
                <c:pt idx="44632">
                  <c:v>37.12890625</c:v>
                </c:pt>
                <c:pt idx="44633">
                  <c:v>136.12890619999999</c:v>
                </c:pt>
                <c:pt idx="44634">
                  <c:v>113.1289062</c:v>
                </c:pt>
                <c:pt idx="44635">
                  <c:v>190.12890619999999</c:v>
                </c:pt>
                <c:pt idx="44636">
                  <c:v>152.33984380000001</c:v>
                </c:pt>
                <c:pt idx="44637">
                  <c:v>-53.66015625</c:v>
                </c:pt>
                <c:pt idx="44638">
                  <c:v>51.33984375</c:v>
                </c:pt>
                <c:pt idx="44639">
                  <c:v>99.33984375</c:v>
                </c:pt>
                <c:pt idx="44640">
                  <c:v>63.33984375</c:v>
                </c:pt>
                <c:pt idx="44641">
                  <c:v>40.12890625</c:v>
                </c:pt>
                <c:pt idx="44642">
                  <c:v>65.12890625</c:v>
                </c:pt>
                <c:pt idx="44643">
                  <c:v>9.12890625</c:v>
                </c:pt>
                <c:pt idx="44644">
                  <c:v>178.12890619999999</c:v>
                </c:pt>
                <c:pt idx="44645">
                  <c:v>95.12890625</c:v>
                </c:pt>
                <c:pt idx="44646">
                  <c:v>141.12890619999999</c:v>
                </c:pt>
                <c:pt idx="44647">
                  <c:v>35.1875</c:v>
                </c:pt>
                <c:pt idx="44648">
                  <c:v>244.1875</c:v>
                </c:pt>
                <c:pt idx="44649">
                  <c:v>106.1875</c:v>
                </c:pt>
                <c:pt idx="44650">
                  <c:v>120.1875</c:v>
                </c:pt>
                <c:pt idx="44651">
                  <c:v>190.1875</c:v>
                </c:pt>
                <c:pt idx="44652">
                  <c:v>118.9414062</c:v>
                </c:pt>
                <c:pt idx="44653">
                  <c:v>137.94140619999999</c:v>
                </c:pt>
                <c:pt idx="44654">
                  <c:v>85.94140625</c:v>
                </c:pt>
                <c:pt idx="44655">
                  <c:v>97.94140625</c:v>
                </c:pt>
                <c:pt idx="44656">
                  <c:v>253.94140619999999</c:v>
                </c:pt>
                <c:pt idx="44657">
                  <c:v>168.234375</c:v>
                </c:pt>
                <c:pt idx="44658">
                  <c:v>147.234375</c:v>
                </c:pt>
                <c:pt idx="44659">
                  <c:v>119.234375</c:v>
                </c:pt>
                <c:pt idx="44660">
                  <c:v>65.16796875</c:v>
                </c:pt>
                <c:pt idx="44661">
                  <c:v>102.1679688</c:v>
                </c:pt>
                <c:pt idx="44662">
                  <c:v>117.1679688</c:v>
                </c:pt>
                <c:pt idx="44663">
                  <c:v>110.1289062</c:v>
                </c:pt>
                <c:pt idx="44664">
                  <c:v>73.33984375</c:v>
                </c:pt>
                <c:pt idx="44665">
                  <c:v>156.33984380000001</c:v>
                </c:pt>
                <c:pt idx="44666">
                  <c:v>41.33984375</c:v>
                </c:pt>
                <c:pt idx="44667">
                  <c:v>159.33984380000001</c:v>
                </c:pt>
                <c:pt idx="44668">
                  <c:v>92.33984375</c:v>
                </c:pt>
                <c:pt idx="44669">
                  <c:v>142.12890619999999</c:v>
                </c:pt>
                <c:pt idx="44670">
                  <c:v>156.12890619999999</c:v>
                </c:pt>
                <c:pt idx="44671">
                  <c:v>110.1875</c:v>
                </c:pt>
                <c:pt idx="44672">
                  <c:v>135.1875</c:v>
                </c:pt>
                <c:pt idx="44673">
                  <c:v>102.2460938</c:v>
                </c:pt>
                <c:pt idx="44674">
                  <c:v>60.24609375</c:v>
                </c:pt>
                <c:pt idx="44675">
                  <c:v>23.24609375</c:v>
                </c:pt>
                <c:pt idx="44676">
                  <c:v>38.24609375</c:v>
                </c:pt>
                <c:pt idx="44677">
                  <c:v>112.9414062</c:v>
                </c:pt>
                <c:pt idx="44678">
                  <c:v>19.234375</c:v>
                </c:pt>
                <c:pt idx="44679">
                  <c:v>251.234375</c:v>
                </c:pt>
                <c:pt idx="44680">
                  <c:v>-9.765625</c:v>
                </c:pt>
                <c:pt idx="44681">
                  <c:v>97.234375</c:v>
                </c:pt>
                <c:pt idx="44682">
                  <c:v>60.16796875</c:v>
                </c:pt>
                <c:pt idx="44683">
                  <c:v>124.1289062</c:v>
                </c:pt>
                <c:pt idx="44684">
                  <c:v>55.12890625</c:v>
                </c:pt>
                <c:pt idx="44685">
                  <c:v>178.33984380000001</c:v>
                </c:pt>
                <c:pt idx="44686">
                  <c:v>73.33984375</c:v>
                </c:pt>
                <c:pt idx="44687">
                  <c:v>42.33984375</c:v>
                </c:pt>
                <c:pt idx="44688">
                  <c:v>124.3398438</c:v>
                </c:pt>
                <c:pt idx="44689">
                  <c:v>165.12890619999999</c:v>
                </c:pt>
                <c:pt idx="44690">
                  <c:v>58.12890625</c:v>
                </c:pt>
                <c:pt idx="44691">
                  <c:v>55.12890625</c:v>
                </c:pt>
                <c:pt idx="44692">
                  <c:v>171.12890619999999</c:v>
                </c:pt>
                <c:pt idx="44693">
                  <c:v>-6.87109375</c:v>
                </c:pt>
                <c:pt idx="44694">
                  <c:v>106.1289062</c:v>
                </c:pt>
                <c:pt idx="44695">
                  <c:v>45.12890625</c:v>
                </c:pt>
                <c:pt idx="44696">
                  <c:v>91.12890625</c:v>
                </c:pt>
                <c:pt idx="44697">
                  <c:v>89.1875</c:v>
                </c:pt>
                <c:pt idx="44698">
                  <c:v>73.1875</c:v>
                </c:pt>
                <c:pt idx="44699">
                  <c:v>16.1875</c:v>
                </c:pt>
                <c:pt idx="44700">
                  <c:v>115.1875</c:v>
                </c:pt>
                <c:pt idx="44701">
                  <c:v>181.1875</c:v>
                </c:pt>
                <c:pt idx="44702">
                  <c:v>-9.75390625</c:v>
                </c:pt>
                <c:pt idx="44703">
                  <c:v>94.24609375</c:v>
                </c:pt>
                <c:pt idx="44704">
                  <c:v>6.24609375</c:v>
                </c:pt>
                <c:pt idx="44705">
                  <c:v>195.24609380000001</c:v>
                </c:pt>
                <c:pt idx="44706">
                  <c:v>45.94140625</c:v>
                </c:pt>
                <c:pt idx="44707">
                  <c:v>125.9414062</c:v>
                </c:pt>
                <c:pt idx="44708">
                  <c:v>85.94140625</c:v>
                </c:pt>
                <c:pt idx="44709">
                  <c:v>190.234375</c:v>
                </c:pt>
                <c:pt idx="44710">
                  <c:v>87.234375</c:v>
                </c:pt>
                <c:pt idx="44711">
                  <c:v>50.234375</c:v>
                </c:pt>
                <c:pt idx="44712">
                  <c:v>91.234375</c:v>
                </c:pt>
                <c:pt idx="44713">
                  <c:v>105.1679688</c:v>
                </c:pt>
                <c:pt idx="44714">
                  <c:v>114.1679688</c:v>
                </c:pt>
                <c:pt idx="44715">
                  <c:v>172.16796880000001</c:v>
                </c:pt>
                <c:pt idx="44716">
                  <c:v>30.12890625</c:v>
                </c:pt>
                <c:pt idx="44717">
                  <c:v>109.1289062</c:v>
                </c:pt>
                <c:pt idx="44718">
                  <c:v>14.12890625</c:v>
                </c:pt>
                <c:pt idx="44719">
                  <c:v>185.33984380000001</c:v>
                </c:pt>
                <c:pt idx="44720">
                  <c:v>78.33984375</c:v>
                </c:pt>
                <c:pt idx="44721">
                  <c:v>61.33984375</c:v>
                </c:pt>
                <c:pt idx="44722">
                  <c:v>133.33984380000001</c:v>
                </c:pt>
                <c:pt idx="44723">
                  <c:v>140.33984380000001</c:v>
                </c:pt>
                <c:pt idx="44724">
                  <c:v>48.33984375</c:v>
                </c:pt>
                <c:pt idx="44725">
                  <c:v>55.12890625</c:v>
                </c:pt>
                <c:pt idx="44726">
                  <c:v>83.12890625</c:v>
                </c:pt>
                <c:pt idx="44727">
                  <c:v>64.12890625</c:v>
                </c:pt>
                <c:pt idx="44728">
                  <c:v>110.1289062</c:v>
                </c:pt>
                <c:pt idx="44729">
                  <c:v>134.12890619999999</c:v>
                </c:pt>
                <c:pt idx="44730">
                  <c:v>85.12890625</c:v>
                </c:pt>
                <c:pt idx="44731">
                  <c:v>144.12890619999999</c:v>
                </c:pt>
                <c:pt idx="44732">
                  <c:v>58.1875</c:v>
                </c:pt>
                <c:pt idx="44733">
                  <c:v>148.1875</c:v>
                </c:pt>
                <c:pt idx="44734">
                  <c:v>93.24609375</c:v>
                </c:pt>
                <c:pt idx="44735">
                  <c:v>79.94140625</c:v>
                </c:pt>
                <c:pt idx="44736">
                  <c:v>172.94140619999999</c:v>
                </c:pt>
                <c:pt idx="44737">
                  <c:v>246.94140619999999</c:v>
                </c:pt>
                <c:pt idx="44738">
                  <c:v>135.234375</c:v>
                </c:pt>
                <c:pt idx="44739">
                  <c:v>99.234375</c:v>
                </c:pt>
                <c:pt idx="44740">
                  <c:v>59.234375</c:v>
                </c:pt>
                <c:pt idx="44741">
                  <c:v>90.234375</c:v>
                </c:pt>
                <c:pt idx="44742">
                  <c:v>26.16796875</c:v>
                </c:pt>
                <c:pt idx="44743">
                  <c:v>34.16796875</c:v>
                </c:pt>
                <c:pt idx="44744">
                  <c:v>43.16796875</c:v>
                </c:pt>
                <c:pt idx="44745">
                  <c:v>145.16796880000001</c:v>
                </c:pt>
                <c:pt idx="44746">
                  <c:v>182.12890619999999</c:v>
                </c:pt>
                <c:pt idx="44747">
                  <c:v>140.12890619999999</c:v>
                </c:pt>
                <c:pt idx="44748">
                  <c:v>140.33984380000001</c:v>
                </c:pt>
                <c:pt idx="44749">
                  <c:v>15.33984375</c:v>
                </c:pt>
                <c:pt idx="44750">
                  <c:v>129.33984380000001</c:v>
                </c:pt>
                <c:pt idx="44751">
                  <c:v>74.12890625</c:v>
                </c:pt>
                <c:pt idx="44752">
                  <c:v>108.1289062</c:v>
                </c:pt>
                <c:pt idx="44753">
                  <c:v>4.12890625</c:v>
                </c:pt>
                <c:pt idx="44754">
                  <c:v>96.1875</c:v>
                </c:pt>
                <c:pt idx="44755">
                  <c:v>66.24609375</c:v>
                </c:pt>
                <c:pt idx="44756">
                  <c:v>161.24609380000001</c:v>
                </c:pt>
                <c:pt idx="44757">
                  <c:v>89.24609375</c:v>
                </c:pt>
                <c:pt idx="44758">
                  <c:v>181.94140619999999</c:v>
                </c:pt>
                <c:pt idx="44759">
                  <c:v>156.94140619999999</c:v>
                </c:pt>
                <c:pt idx="44760">
                  <c:v>134.234375</c:v>
                </c:pt>
                <c:pt idx="44761">
                  <c:v>65.12890625</c:v>
                </c:pt>
                <c:pt idx="44762">
                  <c:v>109.1289062</c:v>
                </c:pt>
                <c:pt idx="44763">
                  <c:v>-33.87109375</c:v>
                </c:pt>
                <c:pt idx="44764">
                  <c:v>210.12890619999999</c:v>
                </c:pt>
                <c:pt idx="44765">
                  <c:v>33.33984375</c:v>
                </c:pt>
                <c:pt idx="44766">
                  <c:v>108.3398438</c:v>
                </c:pt>
                <c:pt idx="44767">
                  <c:v>156.33984380000001</c:v>
                </c:pt>
                <c:pt idx="44768">
                  <c:v>113.3398438</c:v>
                </c:pt>
                <c:pt idx="44769">
                  <c:v>122.1289062</c:v>
                </c:pt>
                <c:pt idx="44770">
                  <c:v>100.1875</c:v>
                </c:pt>
                <c:pt idx="44771">
                  <c:v>186.1875</c:v>
                </c:pt>
                <c:pt idx="44772">
                  <c:v>95.24609375</c:v>
                </c:pt>
                <c:pt idx="44773">
                  <c:v>126.2460938</c:v>
                </c:pt>
                <c:pt idx="44774">
                  <c:v>96.24609375</c:v>
                </c:pt>
                <c:pt idx="44775">
                  <c:v>90.94140625</c:v>
                </c:pt>
                <c:pt idx="44776">
                  <c:v>155.94140619999999</c:v>
                </c:pt>
                <c:pt idx="44777">
                  <c:v>107.234375</c:v>
                </c:pt>
                <c:pt idx="44778">
                  <c:v>14.234375</c:v>
                </c:pt>
                <c:pt idx="44779">
                  <c:v>107.1679688</c:v>
                </c:pt>
                <c:pt idx="44780">
                  <c:v>97.16796875</c:v>
                </c:pt>
                <c:pt idx="44781">
                  <c:v>144.16796880000001</c:v>
                </c:pt>
                <c:pt idx="44782">
                  <c:v>210.16796880000001</c:v>
                </c:pt>
                <c:pt idx="44783">
                  <c:v>89.12890625</c:v>
                </c:pt>
                <c:pt idx="44784">
                  <c:v>36.12890625</c:v>
                </c:pt>
                <c:pt idx="44785">
                  <c:v>110.1289062</c:v>
                </c:pt>
                <c:pt idx="44786">
                  <c:v>162.12890619999999</c:v>
                </c:pt>
                <c:pt idx="44787">
                  <c:v>-4.66015625</c:v>
                </c:pt>
                <c:pt idx="44788">
                  <c:v>33.33984375</c:v>
                </c:pt>
                <c:pt idx="44789">
                  <c:v>10.12890625</c:v>
                </c:pt>
                <c:pt idx="44790">
                  <c:v>59.1875</c:v>
                </c:pt>
                <c:pt idx="44791">
                  <c:v>66.1875</c:v>
                </c:pt>
                <c:pt idx="44792">
                  <c:v>154.1875</c:v>
                </c:pt>
                <c:pt idx="44793">
                  <c:v>25.1875</c:v>
                </c:pt>
                <c:pt idx="44794">
                  <c:v>229.24609380000001</c:v>
                </c:pt>
                <c:pt idx="44795">
                  <c:v>191.24609380000001</c:v>
                </c:pt>
                <c:pt idx="44796">
                  <c:v>173.24609380000001</c:v>
                </c:pt>
                <c:pt idx="44797">
                  <c:v>169.94140619999999</c:v>
                </c:pt>
                <c:pt idx="44798">
                  <c:v>101.9414062</c:v>
                </c:pt>
                <c:pt idx="44799">
                  <c:v>58.94140625</c:v>
                </c:pt>
                <c:pt idx="44800">
                  <c:v>43.94140625</c:v>
                </c:pt>
                <c:pt idx="44801">
                  <c:v>77.234375</c:v>
                </c:pt>
                <c:pt idx="44802">
                  <c:v>-22.765625</c:v>
                </c:pt>
                <c:pt idx="44803">
                  <c:v>164.234375</c:v>
                </c:pt>
                <c:pt idx="44804">
                  <c:v>72.234375</c:v>
                </c:pt>
                <c:pt idx="44805">
                  <c:v>21.234375</c:v>
                </c:pt>
                <c:pt idx="44806">
                  <c:v>-33.83203125</c:v>
                </c:pt>
                <c:pt idx="44807">
                  <c:v>61.16796875</c:v>
                </c:pt>
                <c:pt idx="44808">
                  <c:v>109.1679688</c:v>
                </c:pt>
                <c:pt idx="44809">
                  <c:v>154.16796880000001</c:v>
                </c:pt>
                <c:pt idx="44810">
                  <c:v>106.1679688</c:v>
                </c:pt>
                <c:pt idx="44811">
                  <c:v>140.16796880000001</c:v>
                </c:pt>
                <c:pt idx="44812">
                  <c:v>181.16796880000001</c:v>
                </c:pt>
                <c:pt idx="44813">
                  <c:v>31.16796875</c:v>
                </c:pt>
                <c:pt idx="44814">
                  <c:v>220.12890619999999</c:v>
                </c:pt>
                <c:pt idx="44815">
                  <c:v>119.3398438</c:v>
                </c:pt>
                <c:pt idx="44816">
                  <c:v>122.3398438</c:v>
                </c:pt>
                <c:pt idx="44817">
                  <c:v>83.12890625</c:v>
                </c:pt>
                <c:pt idx="44818">
                  <c:v>38.12890625</c:v>
                </c:pt>
                <c:pt idx="44819">
                  <c:v>160.12890619999999</c:v>
                </c:pt>
                <c:pt idx="44820">
                  <c:v>-9.87109375</c:v>
                </c:pt>
                <c:pt idx="44821">
                  <c:v>22.12890625</c:v>
                </c:pt>
                <c:pt idx="44822">
                  <c:v>179.12890619999999</c:v>
                </c:pt>
                <c:pt idx="44823">
                  <c:v>140.12890619999999</c:v>
                </c:pt>
                <c:pt idx="44824">
                  <c:v>-13.8125</c:v>
                </c:pt>
                <c:pt idx="44825">
                  <c:v>54.1875</c:v>
                </c:pt>
                <c:pt idx="44826">
                  <c:v>40.1875</c:v>
                </c:pt>
                <c:pt idx="44827">
                  <c:v>105.1875</c:v>
                </c:pt>
                <c:pt idx="44828">
                  <c:v>183.1875</c:v>
                </c:pt>
                <c:pt idx="44829">
                  <c:v>62.1875</c:v>
                </c:pt>
                <c:pt idx="44830">
                  <c:v>191.1875</c:v>
                </c:pt>
                <c:pt idx="44831">
                  <c:v>61.24609375</c:v>
                </c:pt>
                <c:pt idx="44832">
                  <c:v>110.2460938</c:v>
                </c:pt>
                <c:pt idx="44833">
                  <c:v>13.94140625</c:v>
                </c:pt>
                <c:pt idx="44834">
                  <c:v>83.94140625</c:v>
                </c:pt>
                <c:pt idx="44835">
                  <c:v>139.234375</c:v>
                </c:pt>
                <c:pt idx="44836">
                  <c:v>-3.765625</c:v>
                </c:pt>
                <c:pt idx="44837">
                  <c:v>136.234375</c:v>
                </c:pt>
                <c:pt idx="44838">
                  <c:v>56.16796875</c:v>
                </c:pt>
                <c:pt idx="44839">
                  <c:v>132.16796880000001</c:v>
                </c:pt>
                <c:pt idx="44840">
                  <c:v>139.16796880000001</c:v>
                </c:pt>
                <c:pt idx="44841">
                  <c:v>222.16796880000001</c:v>
                </c:pt>
                <c:pt idx="44842">
                  <c:v>125.1679688</c:v>
                </c:pt>
                <c:pt idx="44843">
                  <c:v>310.16796879999998</c:v>
                </c:pt>
                <c:pt idx="44844">
                  <c:v>150.12890619999999</c:v>
                </c:pt>
                <c:pt idx="44845">
                  <c:v>225.12890619999999</c:v>
                </c:pt>
                <c:pt idx="44846">
                  <c:v>-4.66015625</c:v>
                </c:pt>
                <c:pt idx="44847">
                  <c:v>56.33984375</c:v>
                </c:pt>
                <c:pt idx="44848">
                  <c:v>68.33984375</c:v>
                </c:pt>
                <c:pt idx="44849">
                  <c:v>115.3398438</c:v>
                </c:pt>
                <c:pt idx="44850">
                  <c:v>112.1289062</c:v>
                </c:pt>
                <c:pt idx="44851">
                  <c:v>27.12890625</c:v>
                </c:pt>
                <c:pt idx="44852">
                  <c:v>3.1875</c:v>
                </c:pt>
                <c:pt idx="44853">
                  <c:v>151.1875</c:v>
                </c:pt>
                <c:pt idx="44854">
                  <c:v>40.24609375</c:v>
                </c:pt>
                <c:pt idx="44855">
                  <c:v>135.24609380000001</c:v>
                </c:pt>
                <c:pt idx="44856">
                  <c:v>18.24609375</c:v>
                </c:pt>
                <c:pt idx="44857">
                  <c:v>15.94140625</c:v>
                </c:pt>
                <c:pt idx="44858">
                  <c:v>138.94140619999999</c:v>
                </c:pt>
                <c:pt idx="44859">
                  <c:v>96.94140625</c:v>
                </c:pt>
                <c:pt idx="44860">
                  <c:v>163.94140619999999</c:v>
                </c:pt>
                <c:pt idx="44861">
                  <c:v>132.94140619999999</c:v>
                </c:pt>
                <c:pt idx="44862">
                  <c:v>213.94140619999999</c:v>
                </c:pt>
                <c:pt idx="44863">
                  <c:v>172.234375</c:v>
                </c:pt>
                <c:pt idx="44864">
                  <c:v>43.16796875</c:v>
                </c:pt>
                <c:pt idx="44865">
                  <c:v>109.1289062</c:v>
                </c:pt>
                <c:pt idx="44866">
                  <c:v>107.1289062</c:v>
                </c:pt>
                <c:pt idx="44867">
                  <c:v>171.33984380000001</c:v>
                </c:pt>
                <c:pt idx="44868">
                  <c:v>65.33984375</c:v>
                </c:pt>
                <c:pt idx="44869">
                  <c:v>105.1289062</c:v>
                </c:pt>
                <c:pt idx="44870">
                  <c:v>136.1875</c:v>
                </c:pt>
                <c:pt idx="44871">
                  <c:v>209.1875</c:v>
                </c:pt>
                <c:pt idx="44872">
                  <c:v>161.94140619999999</c:v>
                </c:pt>
                <c:pt idx="44873">
                  <c:v>15.234375</c:v>
                </c:pt>
                <c:pt idx="44874">
                  <c:v>194.234375</c:v>
                </c:pt>
                <c:pt idx="44875">
                  <c:v>127.234375</c:v>
                </c:pt>
                <c:pt idx="44876">
                  <c:v>120.234375</c:v>
                </c:pt>
                <c:pt idx="44877">
                  <c:v>82.16796875</c:v>
                </c:pt>
                <c:pt idx="44878">
                  <c:v>151.16796880000001</c:v>
                </c:pt>
                <c:pt idx="44879">
                  <c:v>172.16796880000001</c:v>
                </c:pt>
                <c:pt idx="44880">
                  <c:v>104.1679688</c:v>
                </c:pt>
                <c:pt idx="44881">
                  <c:v>0.12890625</c:v>
                </c:pt>
                <c:pt idx="44882">
                  <c:v>146.12890619999999</c:v>
                </c:pt>
                <c:pt idx="44883">
                  <c:v>66.12890625</c:v>
                </c:pt>
                <c:pt idx="44884">
                  <c:v>49.33984375</c:v>
                </c:pt>
                <c:pt idx="44885">
                  <c:v>115.3398438</c:v>
                </c:pt>
                <c:pt idx="44886">
                  <c:v>132.12890619999999</c:v>
                </c:pt>
                <c:pt idx="44887">
                  <c:v>146.12890619999999</c:v>
                </c:pt>
                <c:pt idx="44888">
                  <c:v>88.12890625</c:v>
                </c:pt>
                <c:pt idx="44889">
                  <c:v>89.12890625</c:v>
                </c:pt>
                <c:pt idx="44890">
                  <c:v>203.12890619999999</c:v>
                </c:pt>
                <c:pt idx="44891">
                  <c:v>131.1875</c:v>
                </c:pt>
                <c:pt idx="44892">
                  <c:v>211.1875</c:v>
                </c:pt>
                <c:pt idx="44893">
                  <c:v>-54.75390625</c:v>
                </c:pt>
                <c:pt idx="44894">
                  <c:v>46.24609375</c:v>
                </c:pt>
                <c:pt idx="44895">
                  <c:v>136.24609380000001</c:v>
                </c:pt>
                <c:pt idx="44896">
                  <c:v>-6.75390625</c:v>
                </c:pt>
                <c:pt idx="44897">
                  <c:v>20.24609375</c:v>
                </c:pt>
                <c:pt idx="44898">
                  <c:v>43.24609375</c:v>
                </c:pt>
                <c:pt idx="44899">
                  <c:v>81.94140625</c:v>
                </c:pt>
                <c:pt idx="44900">
                  <c:v>107.9414062</c:v>
                </c:pt>
                <c:pt idx="44901">
                  <c:v>75.94140625</c:v>
                </c:pt>
                <c:pt idx="44902">
                  <c:v>75.94140625</c:v>
                </c:pt>
                <c:pt idx="44903">
                  <c:v>199.234375</c:v>
                </c:pt>
                <c:pt idx="44904">
                  <c:v>10.234375</c:v>
                </c:pt>
                <c:pt idx="44905">
                  <c:v>108.234375</c:v>
                </c:pt>
                <c:pt idx="44906">
                  <c:v>130.16796880000001</c:v>
                </c:pt>
                <c:pt idx="44907">
                  <c:v>26.16796875</c:v>
                </c:pt>
                <c:pt idx="44908">
                  <c:v>121.1679688</c:v>
                </c:pt>
                <c:pt idx="44909">
                  <c:v>106.1679688</c:v>
                </c:pt>
                <c:pt idx="44910">
                  <c:v>51.16796875</c:v>
                </c:pt>
                <c:pt idx="44911">
                  <c:v>185.16796880000001</c:v>
                </c:pt>
                <c:pt idx="44912">
                  <c:v>55.12890625</c:v>
                </c:pt>
                <c:pt idx="44913">
                  <c:v>116.1289062</c:v>
                </c:pt>
                <c:pt idx="44914">
                  <c:v>-27.87109375</c:v>
                </c:pt>
                <c:pt idx="44915">
                  <c:v>45.12890625</c:v>
                </c:pt>
                <c:pt idx="44916">
                  <c:v>-14.87109375</c:v>
                </c:pt>
                <c:pt idx="44917">
                  <c:v>155.1875</c:v>
                </c:pt>
                <c:pt idx="44918">
                  <c:v>111.2460938</c:v>
                </c:pt>
                <c:pt idx="44919">
                  <c:v>-98.75390625</c:v>
                </c:pt>
                <c:pt idx="44920">
                  <c:v>140.24609380000001</c:v>
                </c:pt>
                <c:pt idx="44921">
                  <c:v>36.94140625</c:v>
                </c:pt>
                <c:pt idx="44922">
                  <c:v>36.94140625</c:v>
                </c:pt>
                <c:pt idx="44923">
                  <c:v>49.94140625</c:v>
                </c:pt>
                <c:pt idx="44924">
                  <c:v>65.234375</c:v>
                </c:pt>
                <c:pt idx="44925">
                  <c:v>215.234375</c:v>
                </c:pt>
                <c:pt idx="44926">
                  <c:v>161.234375</c:v>
                </c:pt>
                <c:pt idx="44927">
                  <c:v>178.16796880000001</c:v>
                </c:pt>
                <c:pt idx="44928">
                  <c:v>178.16796880000001</c:v>
                </c:pt>
                <c:pt idx="44929">
                  <c:v>188.16796880000001</c:v>
                </c:pt>
                <c:pt idx="44930">
                  <c:v>82.16796875</c:v>
                </c:pt>
                <c:pt idx="44931">
                  <c:v>151.12890619999999</c:v>
                </c:pt>
                <c:pt idx="44932">
                  <c:v>101.1289062</c:v>
                </c:pt>
                <c:pt idx="44933">
                  <c:v>75.12890625</c:v>
                </c:pt>
                <c:pt idx="44934">
                  <c:v>180.12890619999999</c:v>
                </c:pt>
                <c:pt idx="44935">
                  <c:v>80.33984375</c:v>
                </c:pt>
                <c:pt idx="44936">
                  <c:v>39.33984375</c:v>
                </c:pt>
                <c:pt idx="44937">
                  <c:v>135.33984380000001</c:v>
                </c:pt>
                <c:pt idx="44938">
                  <c:v>42.33984375</c:v>
                </c:pt>
                <c:pt idx="44939">
                  <c:v>122.3398438</c:v>
                </c:pt>
                <c:pt idx="44940">
                  <c:v>198.12890619999999</c:v>
                </c:pt>
                <c:pt idx="44941">
                  <c:v>177.12890619999999</c:v>
                </c:pt>
                <c:pt idx="44942">
                  <c:v>126.1289062</c:v>
                </c:pt>
                <c:pt idx="44943">
                  <c:v>91.1875</c:v>
                </c:pt>
                <c:pt idx="44944">
                  <c:v>75.1875</c:v>
                </c:pt>
                <c:pt idx="44945">
                  <c:v>95.1875</c:v>
                </c:pt>
                <c:pt idx="44946">
                  <c:v>108.1875</c:v>
                </c:pt>
                <c:pt idx="44947">
                  <c:v>63.1875</c:v>
                </c:pt>
                <c:pt idx="44948">
                  <c:v>171.1875</c:v>
                </c:pt>
                <c:pt idx="44949">
                  <c:v>125.1875</c:v>
                </c:pt>
                <c:pt idx="44950">
                  <c:v>82.1875</c:v>
                </c:pt>
                <c:pt idx="44951">
                  <c:v>179.1875</c:v>
                </c:pt>
                <c:pt idx="44952">
                  <c:v>65.1875</c:v>
                </c:pt>
                <c:pt idx="44953">
                  <c:v>124.1875</c:v>
                </c:pt>
                <c:pt idx="44954">
                  <c:v>85.24609375</c:v>
                </c:pt>
                <c:pt idx="44955">
                  <c:v>64.24609375</c:v>
                </c:pt>
                <c:pt idx="44956">
                  <c:v>45.24609375</c:v>
                </c:pt>
                <c:pt idx="44957">
                  <c:v>56.94140625</c:v>
                </c:pt>
                <c:pt idx="44958">
                  <c:v>-0.765625</c:v>
                </c:pt>
                <c:pt idx="44959">
                  <c:v>80.234375</c:v>
                </c:pt>
                <c:pt idx="44960">
                  <c:v>162.234375</c:v>
                </c:pt>
                <c:pt idx="44961">
                  <c:v>171.234375</c:v>
                </c:pt>
                <c:pt idx="44962">
                  <c:v>107.234375</c:v>
                </c:pt>
                <c:pt idx="44963">
                  <c:v>116.1679688</c:v>
                </c:pt>
                <c:pt idx="44964">
                  <c:v>216.16796880000001</c:v>
                </c:pt>
                <c:pt idx="44965">
                  <c:v>-0.87109375</c:v>
                </c:pt>
                <c:pt idx="44966">
                  <c:v>97.12890625</c:v>
                </c:pt>
                <c:pt idx="44967">
                  <c:v>80.33984375</c:v>
                </c:pt>
                <c:pt idx="44968">
                  <c:v>161.33984380000001</c:v>
                </c:pt>
                <c:pt idx="44969">
                  <c:v>48.33984375</c:v>
                </c:pt>
                <c:pt idx="44970">
                  <c:v>131.12890619999999</c:v>
                </c:pt>
                <c:pt idx="44971">
                  <c:v>225.12890619999999</c:v>
                </c:pt>
                <c:pt idx="44972">
                  <c:v>49.12890625</c:v>
                </c:pt>
                <c:pt idx="44973">
                  <c:v>171.1875</c:v>
                </c:pt>
                <c:pt idx="44974">
                  <c:v>162.1875</c:v>
                </c:pt>
                <c:pt idx="44975">
                  <c:v>116.1875</c:v>
                </c:pt>
                <c:pt idx="44976">
                  <c:v>118.2460938</c:v>
                </c:pt>
                <c:pt idx="44977">
                  <c:v>86.94140625</c:v>
                </c:pt>
                <c:pt idx="44978">
                  <c:v>37.94140625</c:v>
                </c:pt>
                <c:pt idx="44979">
                  <c:v>146.94140619999999</c:v>
                </c:pt>
                <c:pt idx="44980">
                  <c:v>197.94140619999999</c:v>
                </c:pt>
                <c:pt idx="44981">
                  <c:v>127.234375</c:v>
                </c:pt>
                <c:pt idx="44982">
                  <c:v>44.234375</c:v>
                </c:pt>
                <c:pt idx="44983">
                  <c:v>62.234375</c:v>
                </c:pt>
                <c:pt idx="44984">
                  <c:v>146.234375</c:v>
                </c:pt>
                <c:pt idx="44985">
                  <c:v>163.16796880000001</c:v>
                </c:pt>
                <c:pt idx="44986">
                  <c:v>18.16796875</c:v>
                </c:pt>
                <c:pt idx="44987">
                  <c:v>138.16796880000001</c:v>
                </c:pt>
                <c:pt idx="44988">
                  <c:v>203.16796880000001</c:v>
                </c:pt>
                <c:pt idx="44989">
                  <c:v>14.16796875</c:v>
                </c:pt>
                <c:pt idx="44990">
                  <c:v>109.1679688</c:v>
                </c:pt>
                <c:pt idx="44991">
                  <c:v>80.12890625</c:v>
                </c:pt>
                <c:pt idx="44992">
                  <c:v>141.12890619999999</c:v>
                </c:pt>
                <c:pt idx="44993">
                  <c:v>83.12890625</c:v>
                </c:pt>
                <c:pt idx="44994">
                  <c:v>100.1289062</c:v>
                </c:pt>
                <c:pt idx="44995">
                  <c:v>114.3398438</c:v>
                </c:pt>
                <c:pt idx="44996">
                  <c:v>95.33984375</c:v>
                </c:pt>
                <c:pt idx="44997">
                  <c:v>78.33984375</c:v>
                </c:pt>
                <c:pt idx="44998">
                  <c:v>181.33984380000001</c:v>
                </c:pt>
                <c:pt idx="44999">
                  <c:v>84.33984375</c:v>
                </c:pt>
                <c:pt idx="45000">
                  <c:v>129.33984380000001</c:v>
                </c:pt>
                <c:pt idx="45001">
                  <c:v>109.1875</c:v>
                </c:pt>
                <c:pt idx="45002">
                  <c:v>174.1875</c:v>
                </c:pt>
                <c:pt idx="45003">
                  <c:v>65.1875</c:v>
                </c:pt>
                <c:pt idx="45004">
                  <c:v>119.1875</c:v>
                </c:pt>
                <c:pt idx="45005">
                  <c:v>149.24609380000001</c:v>
                </c:pt>
                <c:pt idx="45006">
                  <c:v>161.24609380000001</c:v>
                </c:pt>
                <c:pt idx="45007">
                  <c:v>155.24609380000001</c:v>
                </c:pt>
                <c:pt idx="45008">
                  <c:v>82.94140625</c:v>
                </c:pt>
                <c:pt idx="45009">
                  <c:v>148.94140619999999</c:v>
                </c:pt>
                <c:pt idx="45010">
                  <c:v>156.94140619999999</c:v>
                </c:pt>
                <c:pt idx="45011">
                  <c:v>156.94140619999999</c:v>
                </c:pt>
                <c:pt idx="45012">
                  <c:v>83.234375</c:v>
                </c:pt>
                <c:pt idx="45013">
                  <c:v>96.234375</c:v>
                </c:pt>
                <c:pt idx="45014">
                  <c:v>177.234375</c:v>
                </c:pt>
                <c:pt idx="45015">
                  <c:v>101.234375</c:v>
                </c:pt>
                <c:pt idx="45016">
                  <c:v>-28.765625</c:v>
                </c:pt>
                <c:pt idx="45017">
                  <c:v>22.16796875</c:v>
                </c:pt>
                <c:pt idx="45018">
                  <c:v>-38.83203125</c:v>
                </c:pt>
                <c:pt idx="45019">
                  <c:v>33.16796875</c:v>
                </c:pt>
                <c:pt idx="45020">
                  <c:v>83.12890625</c:v>
                </c:pt>
                <c:pt idx="45021">
                  <c:v>32.33984375</c:v>
                </c:pt>
                <c:pt idx="45022">
                  <c:v>67.33984375</c:v>
                </c:pt>
                <c:pt idx="45023">
                  <c:v>149.33984380000001</c:v>
                </c:pt>
                <c:pt idx="45024">
                  <c:v>166.33984380000001</c:v>
                </c:pt>
                <c:pt idx="45025">
                  <c:v>55.33984375</c:v>
                </c:pt>
                <c:pt idx="45026">
                  <c:v>338.33984379999998</c:v>
                </c:pt>
                <c:pt idx="45027">
                  <c:v>-27.87109375</c:v>
                </c:pt>
                <c:pt idx="45028">
                  <c:v>214.12890619999999</c:v>
                </c:pt>
                <c:pt idx="45029">
                  <c:v>96.12890625</c:v>
                </c:pt>
                <c:pt idx="45030">
                  <c:v>10.12890625</c:v>
                </c:pt>
                <c:pt idx="45031">
                  <c:v>222.12890619999999</c:v>
                </c:pt>
                <c:pt idx="45032">
                  <c:v>4.1875</c:v>
                </c:pt>
                <c:pt idx="45033">
                  <c:v>96.1875</c:v>
                </c:pt>
                <c:pt idx="45034">
                  <c:v>60.1875</c:v>
                </c:pt>
                <c:pt idx="45035">
                  <c:v>81.24609375</c:v>
                </c:pt>
                <c:pt idx="45036">
                  <c:v>159.24609380000001</c:v>
                </c:pt>
                <c:pt idx="45037">
                  <c:v>53.94140625</c:v>
                </c:pt>
                <c:pt idx="45038">
                  <c:v>31.94140625</c:v>
                </c:pt>
                <c:pt idx="45039">
                  <c:v>120.9414062</c:v>
                </c:pt>
                <c:pt idx="45040">
                  <c:v>68.234375</c:v>
                </c:pt>
                <c:pt idx="45041">
                  <c:v>53.234375</c:v>
                </c:pt>
                <c:pt idx="45042">
                  <c:v>165.234375</c:v>
                </c:pt>
                <c:pt idx="45043">
                  <c:v>166.16796880000001</c:v>
                </c:pt>
                <c:pt idx="45044">
                  <c:v>16.16796875</c:v>
                </c:pt>
                <c:pt idx="45045">
                  <c:v>88.16796875</c:v>
                </c:pt>
                <c:pt idx="45046">
                  <c:v>101.1289062</c:v>
                </c:pt>
                <c:pt idx="45047">
                  <c:v>102.1289062</c:v>
                </c:pt>
                <c:pt idx="45048">
                  <c:v>30.12890625</c:v>
                </c:pt>
                <c:pt idx="45049">
                  <c:v>177.12890619999999</c:v>
                </c:pt>
                <c:pt idx="45050">
                  <c:v>178.12890619999999</c:v>
                </c:pt>
                <c:pt idx="45051">
                  <c:v>216.12890619999999</c:v>
                </c:pt>
                <c:pt idx="45052">
                  <c:v>9.33984375</c:v>
                </c:pt>
                <c:pt idx="45053">
                  <c:v>97.12890625</c:v>
                </c:pt>
                <c:pt idx="45054">
                  <c:v>126.1289062</c:v>
                </c:pt>
                <c:pt idx="45055">
                  <c:v>94.1875</c:v>
                </c:pt>
                <c:pt idx="45056">
                  <c:v>132.1875</c:v>
                </c:pt>
                <c:pt idx="45057">
                  <c:v>89.24609375</c:v>
                </c:pt>
                <c:pt idx="45058">
                  <c:v>147.24609380000001</c:v>
                </c:pt>
                <c:pt idx="45059">
                  <c:v>102.2460938</c:v>
                </c:pt>
                <c:pt idx="45060">
                  <c:v>234.24609380000001</c:v>
                </c:pt>
                <c:pt idx="45061">
                  <c:v>203.24609380000001</c:v>
                </c:pt>
                <c:pt idx="45062">
                  <c:v>128.94140619999999</c:v>
                </c:pt>
                <c:pt idx="45063">
                  <c:v>99.94140625</c:v>
                </c:pt>
                <c:pt idx="45064">
                  <c:v>132.94140619999999</c:v>
                </c:pt>
                <c:pt idx="45065">
                  <c:v>171.94140619999999</c:v>
                </c:pt>
                <c:pt idx="45066">
                  <c:v>109.9414062</c:v>
                </c:pt>
                <c:pt idx="45067">
                  <c:v>91.94140625</c:v>
                </c:pt>
                <c:pt idx="45068">
                  <c:v>54.234375</c:v>
                </c:pt>
                <c:pt idx="45069">
                  <c:v>145.234375</c:v>
                </c:pt>
                <c:pt idx="45070">
                  <c:v>111.234375</c:v>
                </c:pt>
                <c:pt idx="45071">
                  <c:v>144.16796880000001</c:v>
                </c:pt>
                <c:pt idx="45072">
                  <c:v>112.1679688</c:v>
                </c:pt>
                <c:pt idx="45073">
                  <c:v>92.16796875</c:v>
                </c:pt>
                <c:pt idx="45074">
                  <c:v>57.12890625</c:v>
                </c:pt>
                <c:pt idx="45075">
                  <c:v>-6.87109375</c:v>
                </c:pt>
                <c:pt idx="45076">
                  <c:v>79.12890625</c:v>
                </c:pt>
                <c:pt idx="45077">
                  <c:v>100.1289062</c:v>
                </c:pt>
                <c:pt idx="45078">
                  <c:v>289.12890620000002</c:v>
                </c:pt>
                <c:pt idx="45079">
                  <c:v>51.33984375</c:v>
                </c:pt>
                <c:pt idx="45080">
                  <c:v>39.33984375</c:v>
                </c:pt>
                <c:pt idx="45081">
                  <c:v>80.33984375</c:v>
                </c:pt>
                <c:pt idx="45082">
                  <c:v>-14.66015625</c:v>
                </c:pt>
                <c:pt idx="45083">
                  <c:v>67.12890625</c:v>
                </c:pt>
                <c:pt idx="45084">
                  <c:v>23.12890625</c:v>
                </c:pt>
                <c:pt idx="45085">
                  <c:v>118.1289062</c:v>
                </c:pt>
                <c:pt idx="45086">
                  <c:v>135.1875</c:v>
                </c:pt>
                <c:pt idx="45087">
                  <c:v>165.1875</c:v>
                </c:pt>
                <c:pt idx="45088">
                  <c:v>-4.75390625</c:v>
                </c:pt>
                <c:pt idx="45089">
                  <c:v>119.2460938</c:v>
                </c:pt>
                <c:pt idx="45090">
                  <c:v>-35.75390625</c:v>
                </c:pt>
                <c:pt idx="45091">
                  <c:v>134.24609380000001</c:v>
                </c:pt>
                <c:pt idx="45092">
                  <c:v>162.24609380000001</c:v>
                </c:pt>
                <c:pt idx="45093">
                  <c:v>6.24609375</c:v>
                </c:pt>
                <c:pt idx="45094">
                  <c:v>214.24609380000001</c:v>
                </c:pt>
                <c:pt idx="45095">
                  <c:v>136.94140619999999</c:v>
                </c:pt>
                <c:pt idx="45096">
                  <c:v>169.94140619999999</c:v>
                </c:pt>
                <c:pt idx="45097">
                  <c:v>98.234375</c:v>
                </c:pt>
                <c:pt idx="45098">
                  <c:v>82.234375</c:v>
                </c:pt>
                <c:pt idx="45099">
                  <c:v>129.234375</c:v>
                </c:pt>
                <c:pt idx="45100">
                  <c:v>90.234375</c:v>
                </c:pt>
                <c:pt idx="45101">
                  <c:v>131.16796880000001</c:v>
                </c:pt>
                <c:pt idx="45102">
                  <c:v>71.16796875</c:v>
                </c:pt>
                <c:pt idx="45103">
                  <c:v>121.1679688</c:v>
                </c:pt>
                <c:pt idx="45104">
                  <c:v>110.1679688</c:v>
                </c:pt>
                <c:pt idx="45105">
                  <c:v>73.16796875</c:v>
                </c:pt>
                <c:pt idx="45106">
                  <c:v>40.12890625</c:v>
                </c:pt>
                <c:pt idx="45107">
                  <c:v>65.12890625</c:v>
                </c:pt>
                <c:pt idx="45108">
                  <c:v>119.3398438</c:v>
                </c:pt>
                <c:pt idx="45109">
                  <c:v>61.33984375</c:v>
                </c:pt>
                <c:pt idx="45110">
                  <c:v>234.33984380000001</c:v>
                </c:pt>
                <c:pt idx="45111">
                  <c:v>194.33984380000001</c:v>
                </c:pt>
                <c:pt idx="45112">
                  <c:v>-0.87109375</c:v>
                </c:pt>
                <c:pt idx="45113">
                  <c:v>152.1875</c:v>
                </c:pt>
                <c:pt idx="45114">
                  <c:v>63.24609375</c:v>
                </c:pt>
                <c:pt idx="45115">
                  <c:v>187.24609380000001</c:v>
                </c:pt>
                <c:pt idx="45116">
                  <c:v>94.24609375</c:v>
                </c:pt>
                <c:pt idx="45117">
                  <c:v>94.94140625</c:v>
                </c:pt>
                <c:pt idx="45118">
                  <c:v>127.9414062</c:v>
                </c:pt>
                <c:pt idx="45119">
                  <c:v>81.234375</c:v>
                </c:pt>
                <c:pt idx="45120">
                  <c:v>173.234375</c:v>
                </c:pt>
                <c:pt idx="45121">
                  <c:v>72.16796875</c:v>
                </c:pt>
                <c:pt idx="45122">
                  <c:v>48.16796875</c:v>
                </c:pt>
                <c:pt idx="45123">
                  <c:v>33.16796875</c:v>
                </c:pt>
                <c:pt idx="45124">
                  <c:v>74.16796875</c:v>
                </c:pt>
                <c:pt idx="45125">
                  <c:v>57.16796875</c:v>
                </c:pt>
                <c:pt idx="45126">
                  <c:v>167.16796880000001</c:v>
                </c:pt>
                <c:pt idx="45127">
                  <c:v>-19.83203125</c:v>
                </c:pt>
                <c:pt idx="45128">
                  <c:v>166.12890619999999</c:v>
                </c:pt>
                <c:pt idx="45129">
                  <c:v>167.12890619999999</c:v>
                </c:pt>
                <c:pt idx="45130">
                  <c:v>138.12890619999999</c:v>
                </c:pt>
                <c:pt idx="45131">
                  <c:v>184.12890619999999</c:v>
                </c:pt>
                <c:pt idx="45132">
                  <c:v>17.12890625</c:v>
                </c:pt>
                <c:pt idx="45133">
                  <c:v>56.33984375</c:v>
                </c:pt>
                <c:pt idx="45134">
                  <c:v>115.3398438</c:v>
                </c:pt>
                <c:pt idx="45135">
                  <c:v>155.33984380000001</c:v>
                </c:pt>
                <c:pt idx="45136">
                  <c:v>177.33984380000001</c:v>
                </c:pt>
                <c:pt idx="45137">
                  <c:v>125.1289062</c:v>
                </c:pt>
                <c:pt idx="45138">
                  <c:v>156.12890619999999</c:v>
                </c:pt>
                <c:pt idx="45139">
                  <c:v>42.12890625</c:v>
                </c:pt>
                <c:pt idx="45140">
                  <c:v>158.1875</c:v>
                </c:pt>
                <c:pt idx="45141">
                  <c:v>139.24609380000001</c:v>
                </c:pt>
                <c:pt idx="45142">
                  <c:v>192.24609380000001</c:v>
                </c:pt>
                <c:pt idx="45143">
                  <c:v>138.24609380000001</c:v>
                </c:pt>
                <c:pt idx="45144">
                  <c:v>120.2460938</c:v>
                </c:pt>
                <c:pt idx="45145">
                  <c:v>249.24609380000001</c:v>
                </c:pt>
                <c:pt idx="45146">
                  <c:v>68.24609375</c:v>
                </c:pt>
                <c:pt idx="45147">
                  <c:v>119.2460938</c:v>
                </c:pt>
                <c:pt idx="45148">
                  <c:v>116.9414062</c:v>
                </c:pt>
                <c:pt idx="45149">
                  <c:v>139.94140619999999</c:v>
                </c:pt>
                <c:pt idx="45150">
                  <c:v>134.94140619999999</c:v>
                </c:pt>
                <c:pt idx="45151">
                  <c:v>116.9414062</c:v>
                </c:pt>
                <c:pt idx="45152">
                  <c:v>96.94140625</c:v>
                </c:pt>
                <c:pt idx="45153">
                  <c:v>136.234375</c:v>
                </c:pt>
                <c:pt idx="45154">
                  <c:v>174.234375</c:v>
                </c:pt>
                <c:pt idx="45155">
                  <c:v>42.234375</c:v>
                </c:pt>
                <c:pt idx="45156">
                  <c:v>91.234375</c:v>
                </c:pt>
                <c:pt idx="45157">
                  <c:v>233.234375</c:v>
                </c:pt>
                <c:pt idx="45158">
                  <c:v>80.16796875</c:v>
                </c:pt>
                <c:pt idx="45159">
                  <c:v>169.16796880000001</c:v>
                </c:pt>
                <c:pt idx="45160">
                  <c:v>141.12890619999999</c:v>
                </c:pt>
                <c:pt idx="45161">
                  <c:v>102.1289062</c:v>
                </c:pt>
                <c:pt idx="45162">
                  <c:v>213.12890619999999</c:v>
                </c:pt>
                <c:pt idx="45163">
                  <c:v>103.1289062</c:v>
                </c:pt>
                <c:pt idx="45164">
                  <c:v>59.12890625</c:v>
                </c:pt>
                <c:pt idx="45165">
                  <c:v>122.3398438</c:v>
                </c:pt>
                <c:pt idx="45166">
                  <c:v>152.33984380000001</c:v>
                </c:pt>
                <c:pt idx="45167">
                  <c:v>171.33984380000001</c:v>
                </c:pt>
                <c:pt idx="45168">
                  <c:v>62.12890625</c:v>
                </c:pt>
                <c:pt idx="45169">
                  <c:v>114.1289062</c:v>
                </c:pt>
                <c:pt idx="45170">
                  <c:v>107.1289062</c:v>
                </c:pt>
                <c:pt idx="45171">
                  <c:v>172.12890619999999</c:v>
                </c:pt>
                <c:pt idx="45172">
                  <c:v>219.12890619999999</c:v>
                </c:pt>
                <c:pt idx="45173">
                  <c:v>63.1875</c:v>
                </c:pt>
                <c:pt idx="45174">
                  <c:v>194.24609380000001</c:v>
                </c:pt>
                <c:pt idx="45175">
                  <c:v>76.24609375</c:v>
                </c:pt>
                <c:pt idx="45176">
                  <c:v>75.94140625</c:v>
                </c:pt>
                <c:pt idx="45177">
                  <c:v>44.94140625</c:v>
                </c:pt>
                <c:pt idx="45178">
                  <c:v>109.9414062</c:v>
                </c:pt>
                <c:pt idx="45179">
                  <c:v>128.94140619999999</c:v>
                </c:pt>
                <c:pt idx="45180">
                  <c:v>60.234375</c:v>
                </c:pt>
                <c:pt idx="45181">
                  <c:v>112.234375</c:v>
                </c:pt>
                <c:pt idx="45182">
                  <c:v>144.234375</c:v>
                </c:pt>
                <c:pt idx="45183">
                  <c:v>-30.765625</c:v>
                </c:pt>
                <c:pt idx="45184">
                  <c:v>40.234375</c:v>
                </c:pt>
                <c:pt idx="45185">
                  <c:v>194.234375</c:v>
                </c:pt>
                <c:pt idx="45186">
                  <c:v>157.16796880000001</c:v>
                </c:pt>
                <c:pt idx="45187">
                  <c:v>3.16796875</c:v>
                </c:pt>
                <c:pt idx="45188">
                  <c:v>83.16796875</c:v>
                </c:pt>
                <c:pt idx="45189">
                  <c:v>138.16796880000001</c:v>
                </c:pt>
                <c:pt idx="45190">
                  <c:v>85.16796875</c:v>
                </c:pt>
                <c:pt idx="45191">
                  <c:v>85.16796875</c:v>
                </c:pt>
                <c:pt idx="45192">
                  <c:v>130.16796880000001</c:v>
                </c:pt>
                <c:pt idx="45193">
                  <c:v>136.16796880000001</c:v>
                </c:pt>
                <c:pt idx="45194">
                  <c:v>96.12890625</c:v>
                </c:pt>
                <c:pt idx="45195">
                  <c:v>165.12890619999999</c:v>
                </c:pt>
                <c:pt idx="45196">
                  <c:v>103.3398438</c:v>
                </c:pt>
                <c:pt idx="45197">
                  <c:v>70.33984375</c:v>
                </c:pt>
                <c:pt idx="45198">
                  <c:v>44.33984375</c:v>
                </c:pt>
                <c:pt idx="45199">
                  <c:v>134.33984380000001</c:v>
                </c:pt>
                <c:pt idx="45200">
                  <c:v>114.1289062</c:v>
                </c:pt>
                <c:pt idx="45201">
                  <c:v>114.1875</c:v>
                </c:pt>
                <c:pt idx="45202">
                  <c:v>87.1875</c:v>
                </c:pt>
                <c:pt idx="45203">
                  <c:v>139.1875</c:v>
                </c:pt>
                <c:pt idx="45204">
                  <c:v>26.1875</c:v>
                </c:pt>
                <c:pt idx="45205">
                  <c:v>76.24609375</c:v>
                </c:pt>
                <c:pt idx="45206">
                  <c:v>75.24609375</c:v>
                </c:pt>
                <c:pt idx="45207">
                  <c:v>302.24609379999998</c:v>
                </c:pt>
                <c:pt idx="45208">
                  <c:v>176.24609380000001</c:v>
                </c:pt>
                <c:pt idx="45209">
                  <c:v>108.9414062</c:v>
                </c:pt>
                <c:pt idx="45210">
                  <c:v>228.94140619999999</c:v>
                </c:pt>
                <c:pt idx="45211">
                  <c:v>35.94140625</c:v>
                </c:pt>
                <c:pt idx="45212">
                  <c:v>122.234375</c:v>
                </c:pt>
                <c:pt idx="45213">
                  <c:v>148.234375</c:v>
                </c:pt>
                <c:pt idx="45214">
                  <c:v>87.234375</c:v>
                </c:pt>
                <c:pt idx="45215">
                  <c:v>103.234375</c:v>
                </c:pt>
                <c:pt idx="45216">
                  <c:v>179.234375</c:v>
                </c:pt>
                <c:pt idx="45217">
                  <c:v>85.16796875</c:v>
                </c:pt>
                <c:pt idx="45218">
                  <c:v>164.16796880000001</c:v>
                </c:pt>
                <c:pt idx="45219">
                  <c:v>150.16796880000001</c:v>
                </c:pt>
                <c:pt idx="45220">
                  <c:v>106.1289062</c:v>
                </c:pt>
                <c:pt idx="45221">
                  <c:v>95.12890625</c:v>
                </c:pt>
                <c:pt idx="45222">
                  <c:v>60.33984375</c:v>
                </c:pt>
                <c:pt idx="45223">
                  <c:v>164.12890619999999</c:v>
                </c:pt>
                <c:pt idx="45224">
                  <c:v>46.12890625</c:v>
                </c:pt>
                <c:pt idx="45225">
                  <c:v>107.1875</c:v>
                </c:pt>
                <c:pt idx="45226">
                  <c:v>146.1875</c:v>
                </c:pt>
                <c:pt idx="45227">
                  <c:v>49.1875</c:v>
                </c:pt>
                <c:pt idx="45228">
                  <c:v>151.1875</c:v>
                </c:pt>
                <c:pt idx="45229">
                  <c:v>90.24609375</c:v>
                </c:pt>
                <c:pt idx="45230">
                  <c:v>65.24609375</c:v>
                </c:pt>
                <c:pt idx="45231">
                  <c:v>111.2460938</c:v>
                </c:pt>
                <c:pt idx="45232">
                  <c:v>103.9414062</c:v>
                </c:pt>
                <c:pt idx="45233">
                  <c:v>-77.05859375</c:v>
                </c:pt>
                <c:pt idx="45234">
                  <c:v>223.94140619999999</c:v>
                </c:pt>
                <c:pt idx="45235">
                  <c:v>223.94140619999999</c:v>
                </c:pt>
                <c:pt idx="45236">
                  <c:v>58.234375</c:v>
                </c:pt>
                <c:pt idx="45237">
                  <c:v>43.234375</c:v>
                </c:pt>
                <c:pt idx="45238">
                  <c:v>74.234375</c:v>
                </c:pt>
                <c:pt idx="45239">
                  <c:v>172.16796880000001</c:v>
                </c:pt>
                <c:pt idx="45240">
                  <c:v>-21.87109375</c:v>
                </c:pt>
                <c:pt idx="45241">
                  <c:v>118.1289062</c:v>
                </c:pt>
                <c:pt idx="45242">
                  <c:v>106.1289062</c:v>
                </c:pt>
                <c:pt idx="45243">
                  <c:v>132.12890619999999</c:v>
                </c:pt>
                <c:pt idx="45244">
                  <c:v>95.33984375</c:v>
                </c:pt>
                <c:pt idx="45245">
                  <c:v>129.33984380000001</c:v>
                </c:pt>
                <c:pt idx="45246">
                  <c:v>103.3398438</c:v>
                </c:pt>
                <c:pt idx="45247">
                  <c:v>202.33984380000001</c:v>
                </c:pt>
                <c:pt idx="45248">
                  <c:v>-18.87109375</c:v>
                </c:pt>
                <c:pt idx="45249">
                  <c:v>159.12890619999999</c:v>
                </c:pt>
                <c:pt idx="45250">
                  <c:v>74.1875</c:v>
                </c:pt>
                <c:pt idx="45251">
                  <c:v>66.24609375</c:v>
                </c:pt>
                <c:pt idx="45252">
                  <c:v>149.24609380000001</c:v>
                </c:pt>
                <c:pt idx="45253">
                  <c:v>178.24609380000001</c:v>
                </c:pt>
                <c:pt idx="45254">
                  <c:v>67.94140625</c:v>
                </c:pt>
                <c:pt idx="45255">
                  <c:v>117.9414062</c:v>
                </c:pt>
                <c:pt idx="45256">
                  <c:v>165.94140619999999</c:v>
                </c:pt>
                <c:pt idx="45257">
                  <c:v>50.234375</c:v>
                </c:pt>
                <c:pt idx="45258">
                  <c:v>51.234375</c:v>
                </c:pt>
                <c:pt idx="45259">
                  <c:v>137.234375</c:v>
                </c:pt>
                <c:pt idx="45260">
                  <c:v>-8.765625</c:v>
                </c:pt>
                <c:pt idx="45261">
                  <c:v>224.16796880000001</c:v>
                </c:pt>
                <c:pt idx="45262">
                  <c:v>122.1679688</c:v>
                </c:pt>
                <c:pt idx="45263">
                  <c:v>165.12890619999999</c:v>
                </c:pt>
                <c:pt idx="45264">
                  <c:v>107.3398438</c:v>
                </c:pt>
                <c:pt idx="45265">
                  <c:v>105.3398438</c:v>
                </c:pt>
                <c:pt idx="45266">
                  <c:v>43.12890625</c:v>
                </c:pt>
                <c:pt idx="45267">
                  <c:v>234.12890619999999</c:v>
                </c:pt>
                <c:pt idx="45268">
                  <c:v>176.12890619999999</c:v>
                </c:pt>
                <c:pt idx="45269">
                  <c:v>131.12890619999999</c:v>
                </c:pt>
                <c:pt idx="45270">
                  <c:v>67.1875</c:v>
                </c:pt>
                <c:pt idx="45271">
                  <c:v>105.1875</c:v>
                </c:pt>
                <c:pt idx="45272">
                  <c:v>211.1875</c:v>
                </c:pt>
                <c:pt idx="45273">
                  <c:v>158.1875</c:v>
                </c:pt>
                <c:pt idx="45274">
                  <c:v>112.2460938</c:v>
                </c:pt>
                <c:pt idx="45275">
                  <c:v>117.9414062</c:v>
                </c:pt>
                <c:pt idx="45276">
                  <c:v>127.234375</c:v>
                </c:pt>
                <c:pt idx="45277">
                  <c:v>175.234375</c:v>
                </c:pt>
                <c:pt idx="45278">
                  <c:v>115.234375</c:v>
                </c:pt>
                <c:pt idx="45279">
                  <c:v>82.234375</c:v>
                </c:pt>
                <c:pt idx="45280">
                  <c:v>129.234375</c:v>
                </c:pt>
                <c:pt idx="45281">
                  <c:v>111.1679688</c:v>
                </c:pt>
                <c:pt idx="45282">
                  <c:v>69.16796875</c:v>
                </c:pt>
                <c:pt idx="45283">
                  <c:v>115.1679688</c:v>
                </c:pt>
                <c:pt idx="45284">
                  <c:v>179.16796880000001</c:v>
                </c:pt>
                <c:pt idx="45285">
                  <c:v>106.1289062</c:v>
                </c:pt>
                <c:pt idx="45286">
                  <c:v>121.1289062</c:v>
                </c:pt>
                <c:pt idx="45287">
                  <c:v>137.12890619999999</c:v>
                </c:pt>
                <c:pt idx="45288">
                  <c:v>129.12890619999999</c:v>
                </c:pt>
                <c:pt idx="45289">
                  <c:v>139.12890619999999</c:v>
                </c:pt>
                <c:pt idx="45290">
                  <c:v>159.33984380000001</c:v>
                </c:pt>
                <c:pt idx="45291">
                  <c:v>31.33984375</c:v>
                </c:pt>
                <c:pt idx="45292">
                  <c:v>113.3398438</c:v>
                </c:pt>
                <c:pt idx="45293">
                  <c:v>83.12890625</c:v>
                </c:pt>
                <c:pt idx="45294">
                  <c:v>126.1289062</c:v>
                </c:pt>
                <c:pt idx="45295">
                  <c:v>30.1875</c:v>
                </c:pt>
                <c:pt idx="45296">
                  <c:v>154.1875</c:v>
                </c:pt>
                <c:pt idx="45297">
                  <c:v>69.1875</c:v>
                </c:pt>
                <c:pt idx="45298">
                  <c:v>283.1875</c:v>
                </c:pt>
                <c:pt idx="45299">
                  <c:v>100.2460938</c:v>
                </c:pt>
                <c:pt idx="45300">
                  <c:v>-0.75390625</c:v>
                </c:pt>
                <c:pt idx="45301">
                  <c:v>123.9414062</c:v>
                </c:pt>
                <c:pt idx="45302">
                  <c:v>23.94140625</c:v>
                </c:pt>
                <c:pt idx="45303">
                  <c:v>157.94140619999999</c:v>
                </c:pt>
                <c:pt idx="45304">
                  <c:v>152.234375</c:v>
                </c:pt>
                <c:pt idx="45305">
                  <c:v>60.234375</c:v>
                </c:pt>
                <c:pt idx="45306">
                  <c:v>72.16796875</c:v>
                </c:pt>
                <c:pt idx="45307">
                  <c:v>135.12890619999999</c:v>
                </c:pt>
                <c:pt idx="45308">
                  <c:v>61.33984375</c:v>
                </c:pt>
                <c:pt idx="45309">
                  <c:v>40.12890625</c:v>
                </c:pt>
                <c:pt idx="45310">
                  <c:v>102.1875</c:v>
                </c:pt>
                <c:pt idx="45311">
                  <c:v>248.1875</c:v>
                </c:pt>
                <c:pt idx="45312">
                  <c:v>47.24609375</c:v>
                </c:pt>
                <c:pt idx="45313">
                  <c:v>26.24609375</c:v>
                </c:pt>
                <c:pt idx="45314">
                  <c:v>77.24609375</c:v>
                </c:pt>
                <c:pt idx="45315">
                  <c:v>158.24609380000001</c:v>
                </c:pt>
                <c:pt idx="45316">
                  <c:v>38.24609375</c:v>
                </c:pt>
                <c:pt idx="45317">
                  <c:v>84.24609375</c:v>
                </c:pt>
                <c:pt idx="45318">
                  <c:v>91.94140625</c:v>
                </c:pt>
                <c:pt idx="45319">
                  <c:v>40.94140625</c:v>
                </c:pt>
                <c:pt idx="45320">
                  <c:v>26.94140625</c:v>
                </c:pt>
                <c:pt idx="45321">
                  <c:v>155.234375</c:v>
                </c:pt>
                <c:pt idx="45322">
                  <c:v>50.234375</c:v>
                </c:pt>
                <c:pt idx="45323">
                  <c:v>74.16796875</c:v>
                </c:pt>
                <c:pt idx="45324">
                  <c:v>93.16796875</c:v>
                </c:pt>
                <c:pt idx="45325">
                  <c:v>237.16796880000001</c:v>
                </c:pt>
                <c:pt idx="45326">
                  <c:v>192.12890619999999</c:v>
                </c:pt>
                <c:pt idx="45327">
                  <c:v>66.33984375</c:v>
                </c:pt>
                <c:pt idx="45328">
                  <c:v>41.33984375</c:v>
                </c:pt>
                <c:pt idx="45329">
                  <c:v>96.33984375</c:v>
                </c:pt>
                <c:pt idx="45330">
                  <c:v>98.12890625</c:v>
                </c:pt>
                <c:pt idx="45331">
                  <c:v>13.12890625</c:v>
                </c:pt>
                <c:pt idx="45332">
                  <c:v>198.12890619999999</c:v>
                </c:pt>
                <c:pt idx="45333">
                  <c:v>245.12890619999999</c:v>
                </c:pt>
                <c:pt idx="45334">
                  <c:v>143.12890619999999</c:v>
                </c:pt>
                <c:pt idx="45335">
                  <c:v>-5.87109375</c:v>
                </c:pt>
                <c:pt idx="45336">
                  <c:v>128.1875</c:v>
                </c:pt>
                <c:pt idx="45337">
                  <c:v>114.9414062</c:v>
                </c:pt>
                <c:pt idx="45338">
                  <c:v>188.94140619999999</c:v>
                </c:pt>
                <c:pt idx="45339">
                  <c:v>104.234375</c:v>
                </c:pt>
                <c:pt idx="45340">
                  <c:v>77.234375</c:v>
                </c:pt>
                <c:pt idx="45341">
                  <c:v>162.234375</c:v>
                </c:pt>
                <c:pt idx="45342">
                  <c:v>57.234375</c:v>
                </c:pt>
                <c:pt idx="45343">
                  <c:v>-21.83203125</c:v>
                </c:pt>
                <c:pt idx="45344">
                  <c:v>131.12890619999999</c:v>
                </c:pt>
                <c:pt idx="45345">
                  <c:v>119.3398438</c:v>
                </c:pt>
                <c:pt idx="45346">
                  <c:v>53.33984375</c:v>
                </c:pt>
                <c:pt idx="45347">
                  <c:v>8.33984375</c:v>
                </c:pt>
                <c:pt idx="45348">
                  <c:v>46.12890625</c:v>
                </c:pt>
                <c:pt idx="45349">
                  <c:v>76.12890625</c:v>
                </c:pt>
                <c:pt idx="45350">
                  <c:v>73.1875</c:v>
                </c:pt>
                <c:pt idx="45351">
                  <c:v>38.1875</c:v>
                </c:pt>
                <c:pt idx="45352">
                  <c:v>94.24609375</c:v>
                </c:pt>
                <c:pt idx="45353">
                  <c:v>69.24609375</c:v>
                </c:pt>
                <c:pt idx="45354">
                  <c:v>240.24609380000001</c:v>
                </c:pt>
                <c:pt idx="45355">
                  <c:v>127.2460938</c:v>
                </c:pt>
                <c:pt idx="45356">
                  <c:v>212.94140619999999</c:v>
                </c:pt>
                <c:pt idx="45357">
                  <c:v>80.234375</c:v>
                </c:pt>
                <c:pt idx="45358">
                  <c:v>75.234375</c:v>
                </c:pt>
                <c:pt idx="45359">
                  <c:v>22.16796875</c:v>
                </c:pt>
                <c:pt idx="45360">
                  <c:v>73.16796875</c:v>
                </c:pt>
                <c:pt idx="45361">
                  <c:v>8.12890625</c:v>
                </c:pt>
                <c:pt idx="45362">
                  <c:v>109.1289062</c:v>
                </c:pt>
                <c:pt idx="45363">
                  <c:v>102.1289062</c:v>
                </c:pt>
                <c:pt idx="45364">
                  <c:v>14.33984375</c:v>
                </c:pt>
                <c:pt idx="45365">
                  <c:v>101.3398438</c:v>
                </c:pt>
                <c:pt idx="45366">
                  <c:v>63.33984375</c:v>
                </c:pt>
                <c:pt idx="45367">
                  <c:v>148.12890619999999</c:v>
                </c:pt>
                <c:pt idx="45368">
                  <c:v>122.1289062</c:v>
                </c:pt>
                <c:pt idx="45369">
                  <c:v>183.1875</c:v>
                </c:pt>
                <c:pt idx="45370">
                  <c:v>174.1875</c:v>
                </c:pt>
                <c:pt idx="45371">
                  <c:v>93.24609375</c:v>
                </c:pt>
                <c:pt idx="45372">
                  <c:v>123.2460938</c:v>
                </c:pt>
                <c:pt idx="45373">
                  <c:v>3.94140625</c:v>
                </c:pt>
                <c:pt idx="45374">
                  <c:v>60.94140625</c:v>
                </c:pt>
                <c:pt idx="45375">
                  <c:v>126.9414062</c:v>
                </c:pt>
                <c:pt idx="45376">
                  <c:v>72.94140625</c:v>
                </c:pt>
                <c:pt idx="45377">
                  <c:v>181.94140619999999</c:v>
                </c:pt>
                <c:pt idx="45378">
                  <c:v>133.94140619999999</c:v>
                </c:pt>
                <c:pt idx="45379">
                  <c:v>64.94140625</c:v>
                </c:pt>
                <c:pt idx="45380">
                  <c:v>113.9414062</c:v>
                </c:pt>
                <c:pt idx="45381">
                  <c:v>78.94140625</c:v>
                </c:pt>
                <c:pt idx="45382">
                  <c:v>141.16796880000001</c:v>
                </c:pt>
                <c:pt idx="45383">
                  <c:v>157.16796880000001</c:v>
                </c:pt>
                <c:pt idx="45384">
                  <c:v>21.16796875</c:v>
                </c:pt>
                <c:pt idx="45385">
                  <c:v>114.1679688</c:v>
                </c:pt>
                <c:pt idx="45386">
                  <c:v>204.33984380000001</c:v>
                </c:pt>
                <c:pt idx="45387">
                  <c:v>35.33984375</c:v>
                </c:pt>
                <c:pt idx="45388">
                  <c:v>139.12890619999999</c:v>
                </c:pt>
                <c:pt idx="45389">
                  <c:v>65.1875</c:v>
                </c:pt>
                <c:pt idx="45390">
                  <c:v>84.1875</c:v>
                </c:pt>
                <c:pt idx="45391">
                  <c:v>58.1875</c:v>
                </c:pt>
                <c:pt idx="45392">
                  <c:v>168.1875</c:v>
                </c:pt>
                <c:pt idx="45393">
                  <c:v>189.1875</c:v>
                </c:pt>
                <c:pt idx="45394">
                  <c:v>126.2460938</c:v>
                </c:pt>
                <c:pt idx="45395">
                  <c:v>230.24609380000001</c:v>
                </c:pt>
                <c:pt idx="45396">
                  <c:v>132.24609380000001</c:v>
                </c:pt>
                <c:pt idx="45397">
                  <c:v>214.94140619999999</c:v>
                </c:pt>
                <c:pt idx="45398">
                  <c:v>200.94140619999999</c:v>
                </c:pt>
                <c:pt idx="45399">
                  <c:v>127.234375</c:v>
                </c:pt>
                <c:pt idx="45400">
                  <c:v>22.16796875</c:v>
                </c:pt>
                <c:pt idx="45401">
                  <c:v>98.16796875</c:v>
                </c:pt>
                <c:pt idx="45402">
                  <c:v>142.16796880000001</c:v>
                </c:pt>
                <c:pt idx="45403">
                  <c:v>85.12890625</c:v>
                </c:pt>
                <c:pt idx="45404">
                  <c:v>44.12890625</c:v>
                </c:pt>
                <c:pt idx="45405">
                  <c:v>61.1875</c:v>
                </c:pt>
                <c:pt idx="45406">
                  <c:v>138.1875</c:v>
                </c:pt>
                <c:pt idx="45407">
                  <c:v>86.1875</c:v>
                </c:pt>
                <c:pt idx="45408">
                  <c:v>98.1875</c:v>
                </c:pt>
                <c:pt idx="45409">
                  <c:v>157.1875</c:v>
                </c:pt>
                <c:pt idx="45410">
                  <c:v>108.1875</c:v>
                </c:pt>
                <c:pt idx="45411">
                  <c:v>66.1875</c:v>
                </c:pt>
                <c:pt idx="45412">
                  <c:v>100.2460938</c:v>
                </c:pt>
                <c:pt idx="45413">
                  <c:v>18.24609375</c:v>
                </c:pt>
                <c:pt idx="45414">
                  <c:v>132.24609380000001</c:v>
                </c:pt>
                <c:pt idx="45415">
                  <c:v>56.24609375</c:v>
                </c:pt>
                <c:pt idx="45416">
                  <c:v>215.94140619999999</c:v>
                </c:pt>
                <c:pt idx="45417">
                  <c:v>81.94140625</c:v>
                </c:pt>
                <c:pt idx="45418">
                  <c:v>46.94140625</c:v>
                </c:pt>
                <c:pt idx="45419">
                  <c:v>80.94140625</c:v>
                </c:pt>
                <c:pt idx="45420">
                  <c:v>183.94140619999999</c:v>
                </c:pt>
                <c:pt idx="45421">
                  <c:v>123.234375</c:v>
                </c:pt>
                <c:pt idx="45422">
                  <c:v>192.234375</c:v>
                </c:pt>
                <c:pt idx="45423">
                  <c:v>171.234375</c:v>
                </c:pt>
                <c:pt idx="45424">
                  <c:v>56.234375</c:v>
                </c:pt>
                <c:pt idx="45425">
                  <c:v>108.1679688</c:v>
                </c:pt>
                <c:pt idx="45426">
                  <c:v>228.16796880000001</c:v>
                </c:pt>
                <c:pt idx="45427">
                  <c:v>80.16796875</c:v>
                </c:pt>
                <c:pt idx="45428">
                  <c:v>46.12890625</c:v>
                </c:pt>
                <c:pt idx="45429">
                  <c:v>64.12890625</c:v>
                </c:pt>
                <c:pt idx="45430">
                  <c:v>64.12890625</c:v>
                </c:pt>
                <c:pt idx="45431">
                  <c:v>42.12890625</c:v>
                </c:pt>
                <c:pt idx="45432">
                  <c:v>90.33984375</c:v>
                </c:pt>
                <c:pt idx="45433">
                  <c:v>138.33984380000001</c:v>
                </c:pt>
                <c:pt idx="45434">
                  <c:v>150.33984380000001</c:v>
                </c:pt>
                <c:pt idx="45435">
                  <c:v>130.33984380000001</c:v>
                </c:pt>
                <c:pt idx="45436">
                  <c:v>170.12890619999999</c:v>
                </c:pt>
                <c:pt idx="45437">
                  <c:v>161.12890619999999</c:v>
                </c:pt>
                <c:pt idx="45438">
                  <c:v>67.12890625</c:v>
                </c:pt>
                <c:pt idx="45439">
                  <c:v>141.12890619999999</c:v>
                </c:pt>
                <c:pt idx="45440">
                  <c:v>56.1875</c:v>
                </c:pt>
                <c:pt idx="45441">
                  <c:v>142.1875</c:v>
                </c:pt>
                <c:pt idx="45442">
                  <c:v>79.1875</c:v>
                </c:pt>
                <c:pt idx="45443">
                  <c:v>29.94140625</c:v>
                </c:pt>
                <c:pt idx="45444">
                  <c:v>71.94140625</c:v>
                </c:pt>
                <c:pt idx="45445">
                  <c:v>137.234375</c:v>
                </c:pt>
                <c:pt idx="45446">
                  <c:v>43.234375</c:v>
                </c:pt>
                <c:pt idx="45447">
                  <c:v>77.16796875</c:v>
                </c:pt>
                <c:pt idx="45448">
                  <c:v>95.12890625</c:v>
                </c:pt>
                <c:pt idx="45449">
                  <c:v>-24.87109375</c:v>
                </c:pt>
                <c:pt idx="45450">
                  <c:v>-19.87109375</c:v>
                </c:pt>
                <c:pt idx="45451">
                  <c:v>192.12890619999999</c:v>
                </c:pt>
                <c:pt idx="45452">
                  <c:v>130.12890619999999</c:v>
                </c:pt>
                <c:pt idx="45453">
                  <c:v>108.3398438</c:v>
                </c:pt>
                <c:pt idx="45454">
                  <c:v>78.33984375</c:v>
                </c:pt>
                <c:pt idx="45455">
                  <c:v>78.12890625</c:v>
                </c:pt>
                <c:pt idx="45456">
                  <c:v>74.1875</c:v>
                </c:pt>
                <c:pt idx="45457">
                  <c:v>191.1875</c:v>
                </c:pt>
                <c:pt idx="45458">
                  <c:v>51.24609375</c:v>
                </c:pt>
                <c:pt idx="45459">
                  <c:v>105.2460938</c:v>
                </c:pt>
                <c:pt idx="45460">
                  <c:v>174.24609380000001</c:v>
                </c:pt>
                <c:pt idx="45461">
                  <c:v>99.24609375</c:v>
                </c:pt>
                <c:pt idx="45462">
                  <c:v>146.94140619999999</c:v>
                </c:pt>
                <c:pt idx="45463">
                  <c:v>80.234375</c:v>
                </c:pt>
                <c:pt idx="45464">
                  <c:v>164.234375</c:v>
                </c:pt>
                <c:pt idx="45465">
                  <c:v>156.234375</c:v>
                </c:pt>
                <c:pt idx="45466">
                  <c:v>62.234375</c:v>
                </c:pt>
                <c:pt idx="45467">
                  <c:v>141.12890619999999</c:v>
                </c:pt>
                <c:pt idx="45468">
                  <c:v>-48.87109375</c:v>
                </c:pt>
                <c:pt idx="45469">
                  <c:v>83.12890625</c:v>
                </c:pt>
                <c:pt idx="45470">
                  <c:v>126.1289062</c:v>
                </c:pt>
                <c:pt idx="45471">
                  <c:v>77.12890625</c:v>
                </c:pt>
                <c:pt idx="45472">
                  <c:v>89.12890625</c:v>
                </c:pt>
                <c:pt idx="45473">
                  <c:v>57.24609375</c:v>
                </c:pt>
                <c:pt idx="45474">
                  <c:v>84.24609375</c:v>
                </c:pt>
                <c:pt idx="45475">
                  <c:v>50.24609375</c:v>
                </c:pt>
                <c:pt idx="45476">
                  <c:v>66.24609375</c:v>
                </c:pt>
                <c:pt idx="45477">
                  <c:v>149.24609380000001</c:v>
                </c:pt>
                <c:pt idx="45478">
                  <c:v>210.24609380000001</c:v>
                </c:pt>
                <c:pt idx="45479">
                  <c:v>158.24609380000001</c:v>
                </c:pt>
                <c:pt idx="45480">
                  <c:v>103.2460938</c:v>
                </c:pt>
                <c:pt idx="45481">
                  <c:v>22.94140625</c:v>
                </c:pt>
                <c:pt idx="45482">
                  <c:v>92.94140625</c:v>
                </c:pt>
                <c:pt idx="45483">
                  <c:v>118.9414062</c:v>
                </c:pt>
                <c:pt idx="45484">
                  <c:v>-3.765625</c:v>
                </c:pt>
                <c:pt idx="45485">
                  <c:v>138.234375</c:v>
                </c:pt>
                <c:pt idx="45486">
                  <c:v>93.16796875</c:v>
                </c:pt>
                <c:pt idx="45487">
                  <c:v>39.16796875</c:v>
                </c:pt>
                <c:pt idx="45488">
                  <c:v>154.16796880000001</c:v>
                </c:pt>
                <c:pt idx="45489">
                  <c:v>179.16796880000001</c:v>
                </c:pt>
                <c:pt idx="45490">
                  <c:v>105.1289062</c:v>
                </c:pt>
                <c:pt idx="45491">
                  <c:v>17.12890625</c:v>
                </c:pt>
                <c:pt idx="45492">
                  <c:v>258.12890620000002</c:v>
                </c:pt>
                <c:pt idx="45493">
                  <c:v>140.33984380000001</c:v>
                </c:pt>
                <c:pt idx="45494">
                  <c:v>49.33984375</c:v>
                </c:pt>
                <c:pt idx="45495">
                  <c:v>96.12890625</c:v>
                </c:pt>
                <c:pt idx="45496">
                  <c:v>134.12890619999999</c:v>
                </c:pt>
                <c:pt idx="45497">
                  <c:v>14.12890625</c:v>
                </c:pt>
                <c:pt idx="45498">
                  <c:v>83.1875</c:v>
                </c:pt>
                <c:pt idx="45499">
                  <c:v>120.1875</c:v>
                </c:pt>
                <c:pt idx="45500">
                  <c:v>182.1875</c:v>
                </c:pt>
                <c:pt idx="45501">
                  <c:v>225.24609380000001</c:v>
                </c:pt>
                <c:pt idx="45502">
                  <c:v>188.24609380000001</c:v>
                </c:pt>
                <c:pt idx="45503">
                  <c:v>74.94140625</c:v>
                </c:pt>
                <c:pt idx="45504">
                  <c:v>109.9414062</c:v>
                </c:pt>
                <c:pt idx="45505">
                  <c:v>217.234375</c:v>
                </c:pt>
                <c:pt idx="45506">
                  <c:v>-44.765625</c:v>
                </c:pt>
                <c:pt idx="45507">
                  <c:v>43.234375</c:v>
                </c:pt>
                <c:pt idx="45508">
                  <c:v>58.234375</c:v>
                </c:pt>
                <c:pt idx="45509">
                  <c:v>102.1679688</c:v>
                </c:pt>
                <c:pt idx="45510">
                  <c:v>107.1679688</c:v>
                </c:pt>
                <c:pt idx="45511">
                  <c:v>50.12890625</c:v>
                </c:pt>
                <c:pt idx="45512">
                  <c:v>111.1289062</c:v>
                </c:pt>
                <c:pt idx="45513">
                  <c:v>89.12890625</c:v>
                </c:pt>
                <c:pt idx="45514">
                  <c:v>159.33984380000001</c:v>
                </c:pt>
                <c:pt idx="45515">
                  <c:v>-14.66015625</c:v>
                </c:pt>
                <c:pt idx="45516">
                  <c:v>85.33984375</c:v>
                </c:pt>
                <c:pt idx="45517">
                  <c:v>85.33984375</c:v>
                </c:pt>
                <c:pt idx="45518">
                  <c:v>126.1289062</c:v>
                </c:pt>
                <c:pt idx="45519">
                  <c:v>129.12890619999999</c:v>
                </c:pt>
                <c:pt idx="45520">
                  <c:v>108.1289062</c:v>
                </c:pt>
                <c:pt idx="45521">
                  <c:v>-25.8125</c:v>
                </c:pt>
                <c:pt idx="45522">
                  <c:v>65.1875</c:v>
                </c:pt>
                <c:pt idx="45523">
                  <c:v>97.1875</c:v>
                </c:pt>
                <c:pt idx="45524">
                  <c:v>67.1875</c:v>
                </c:pt>
                <c:pt idx="45525">
                  <c:v>153.1875</c:v>
                </c:pt>
                <c:pt idx="45526">
                  <c:v>111.1875</c:v>
                </c:pt>
                <c:pt idx="45527">
                  <c:v>134.1875</c:v>
                </c:pt>
                <c:pt idx="45528">
                  <c:v>68.24609375</c:v>
                </c:pt>
                <c:pt idx="45529">
                  <c:v>112.2460938</c:v>
                </c:pt>
                <c:pt idx="45530">
                  <c:v>138.24609380000001</c:v>
                </c:pt>
                <c:pt idx="45531">
                  <c:v>91.94140625</c:v>
                </c:pt>
                <c:pt idx="45532">
                  <c:v>123.9414062</c:v>
                </c:pt>
                <c:pt idx="45533">
                  <c:v>186.94140619999999</c:v>
                </c:pt>
                <c:pt idx="45534">
                  <c:v>-24.05859375</c:v>
                </c:pt>
                <c:pt idx="45535">
                  <c:v>127.9414062</c:v>
                </c:pt>
                <c:pt idx="45536">
                  <c:v>102.234375</c:v>
                </c:pt>
                <c:pt idx="45537">
                  <c:v>87.16796875</c:v>
                </c:pt>
                <c:pt idx="45538">
                  <c:v>120.1679688</c:v>
                </c:pt>
                <c:pt idx="45539">
                  <c:v>81.12890625</c:v>
                </c:pt>
                <c:pt idx="45540">
                  <c:v>18.12890625</c:v>
                </c:pt>
                <c:pt idx="45541">
                  <c:v>83.12890625</c:v>
                </c:pt>
                <c:pt idx="45542">
                  <c:v>146.12890619999999</c:v>
                </c:pt>
                <c:pt idx="45543">
                  <c:v>48.12890625</c:v>
                </c:pt>
                <c:pt idx="45544">
                  <c:v>103.1289062</c:v>
                </c:pt>
                <c:pt idx="45545">
                  <c:v>123.3398438</c:v>
                </c:pt>
                <c:pt idx="45546">
                  <c:v>57.12890625</c:v>
                </c:pt>
                <c:pt idx="45547">
                  <c:v>5.1875</c:v>
                </c:pt>
                <c:pt idx="45548">
                  <c:v>147.1875</c:v>
                </c:pt>
                <c:pt idx="45549">
                  <c:v>107.1875</c:v>
                </c:pt>
                <c:pt idx="45550">
                  <c:v>97.1875</c:v>
                </c:pt>
                <c:pt idx="45551">
                  <c:v>231.1875</c:v>
                </c:pt>
                <c:pt idx="45552">
                  <c:v>163.1875</c:v>
                </c:pt>
                <c:pt idx="45553">
                  <c:v>-30.75390625</c:v>
                </c:pt>
                <c:pt idx="45554">
                  <c:v>19.24609375</c:v>
                </c:pt>
                <c:pt idx="45555">
                  <c:v>150.24609380000001</c:v>
                </c:pt>
                <c:pt idx="45556">
                  <c:v>104.2460938</c:v>
                </c:pt>
                <c:pt idx="45557">
                  <c:v>70.94140625</c:v>
                </c:pt>
                <c:pt idx="45558">
                  <c:v>42.94140625</c:v>
                </c:pt>
                <c:pt idx="45559">
                  <c:v>276.94140620000002</c:v>
                </c:pt>
                <c:pt idx="45560">
                  <c:v>203.94140619999999</c:v>
                </c:pt>
                <c:pt idx="45561">
                  <c:v>117.234375</c:v>
                </c:pt>
                <c:pt idx="45562">
                  <c:v>21.234375</c:v>
                </c:pt>
                <c:pt idx="45563">
                  <c:v>101.234375</c:v>
                </c:pt>
                <c:pt idx="45564">
                  <c:v>61.234375</c:v>
                </c:pt>
                <c:pt idx="45565">
                  <c:v>22.234375</c:v>
                </c:pt>
                <c:pt idx="45566">
                  <c:v>97.16796875</c:v>
                </c:pt>
                <c:pt idx="45567">
                  <c:v>35.16796875</c:v>
                </c:pt>
                <c:pt idx="45568">
                  <c:v>94.16796875</c:v>
                </c:pt>
                <c:pt idx="45569">
                  <c:v>169.16796880000001</c:v>
                </c:pt>
                <c:pt idx="45570">
                  <c:v>77.16796875</c:v>
                </c:pt>
                <c:pt idx="45571">
                  <c:v>39.16796875</c:v>
                </c:pt>
                <c:pt idx="45572">
                  <c:v>102.1289062</c:v>
                </c:pt>
                <c:pt idx="45573">
                  <c:v>-2.87109375</c:v>
                </c:pt>
                <c:pt idx="45574">
                  <c:v>107.1289062</c:v>
                </c:pt>
                <c:pt idx="45575">
                  <c:v>219.33984380000001</c:v>
                </c:pt>
                <c:pt idx="45576">
                  <c:v>232.33984380000001</c:v>
                </c:pt>
                <c:pt idx="45577">
                  <c:v>91.1875</c:v>
                </c:pt>
                <c:pt idx="45578">
                  <c:v>98.1875</c:v>
                </c:pt>
                <c:pt idx="45579">
                  <c:v>113.1875</c:v>
                </c:pt>
                <c:pt idx="45580">
                  <c:v>129.24609380000001</c:v>
                </c:pt>
                <c:pt idx="45581">
                  <c:v>-7.75390625</c:v>
                </c:pt>
                <c:pt idx="45582">
                  <c:v>125.2460938</c:v>
                </c:pt>
                <c:pt idx="45583">
                  <c:v>-5.75390625</c:v>
                </c:pt>
                <c:pt idx="45584">
                  <c:v>54.94140625</c:v>
                </c:pt>
                <c:pt idx="45585">
                  <c:v>142.94140619999999</c:v>
                </c:pt>
                <c:pt idx="45586">
                  <c:v>-7.05859375</c:v>
                </c:pt>
                <c:pt idx="45587">
                  <c:v>158.234375</c:v>
                </c:pt>
                <c:pt idx="45588">
                  <c:v>128.234375</c:v>
                </c:pt>
                <c:pt idx="45589">
                  <c:v>110.1679688</c:v>
                </c:pt>
                <c:pt idx="45590">
                  <c:v>91.16796875</c:v>
                </c:pt>
                <c:pt idx="45591">
                  <c:v>135.16796880000001</c:v>
                </c:pt>
                <c:pt idx="45592">
                  <c:v>115.1679688</c:v>
                </c:pt>
                <c:pt idx="45593">
                  <c:v>35.12890625</c:v>
                </c:pt>
                <c:pt idx="45594">
                  <c:v>84.12890625</c:v>
                </c:pt>
                <c:pt idx="45595">
                  <c:v>45.12890625</c:v>
                </c:pt>
                <c:pt idx="45596">
                  <c:v>62.33984375</c:v>
                </c:pt>
                <c:pt idx="45597">
                  <c:v>113.3398438</c:v>
                </c:pt>
                <c:pt idx="45598">
                  <c:v>41.33984375</c:v>
                </c:pt>
                <c:pt idx="45599">
                  <c:v>80.33984375</c:v>
                </c:pt>
                <c:pt idx="45600">
                  <c:v>80.33984375</c:v>
                </c:pt>
                <c:pt idx="45601">
                  <c:v>41.12890625</c:v>
                </c:pt>
                <c:pt idx="45602">
                  <c:v>13.12890625</c:v>
                </c:pt>
                <c:pt idx="45603">
                  <c:v>142.12890619999999</c:v>
                </c:pt>
                <c:pt idx="45604">
                  <c:v>33.1875</c:v>
                </c:pt>
                <c:pt idx="45605">
                  <c:v>117.1875</c:v>
                </c:pt>
                <c:pt idx="45606">
                  <c:v>190.1875</c:v>
                </c:pt>
                <c:pt idx="45607">
                  <c:v>41.24609375</c:v>
                </c:pt>
                <c:pt idx="45608">
                  <c:v>5.24609375</c:v>
                </c:pt>
                <c:pt idx="45609">
                  <c:v>-5.05859375</c:v>
                </c:pt>
                <c:pt idx="45610">
                  <c:v>65.94140625</c:v>
                </c:pt>
                <c:pt idx="45611">
                  <c:v>57.234375</c:v>
                </c:pt>
                <c:pt idx="45612">
                  <c:v>109.234375</c:v>
                </c:pt>
                <c:pt idx="45613">
                  <c:v>54.234375</c:v>
                </c:pt>
                <c:pt idx="45614">
                  <c:v>185.16796880000001</c:v>
                </c:pt>
                <c:pt idx="45615">
                  <c:v>-29.83203125</c:v>
                </c:pt>
                <c:pt idx="45616">
                  <c:v>133.16796880000001</c:v>
                </c:pt>
                <c:pt idx="45617">
                  <c:v>171.12890619999999</c:v>
                </c:pt>
                <c:pt idx="45618">
                  <c:v>110.1289062</c:v>
                </c:pt>
                <c:pt idx="45619">
                  <c:v>-4.66015625</c:v>
                </c:pt>
                <c:pt idx="45620">
                  <c:v>29.33984375</c:v>
                </c:pt>
                <c:pt idx="45621">
                  <c:v>150.33984380000001</c:v>
                </c:pt>
                <c:pt idx="45622">
                  <c:v>40.33984375</c:v>
                </c:pt>
                <c:pt idx="45623">
                  <c:v>66.1875</c:v>
                </c:pt>
                <c:pt idx="45624">
                  <c:v>73.1875</c:v>
                </c:pt>
                <c:pt idx="45625">
                  <c:v>138.24609380000001</c:v>
                </c:pt>
                <c:pt idx="45626">
                  <c:v>19.94140625</c:v>
                </c:pt>
                <c:pt idx="45627">
                  <c:v>120.9414062</c:v>
                </c:pt>
                <c:pt idx="45628">
                  <c:v>256.94140620000002</c:v>
                </c:pt>
                <c:pt idx="45629">
                  <c:v>32.94140625</c:v>
                </c:pt>
                <c:pt idx="45630">
                  <c:v>178.94140619999999</c:v>
                </c:pt>
                <c:pt idx="45631">
                  <c:v>186.234375</c:v>
                </c:pt>
                <c:pt idx="45632">
                  <c:v>181.234375</c:v>
                </c:pt>
                <c:pt idx="45633">
                  <c:v>160.234375</c:v>
                </c:pt>
                <c:pt idx="45634">
                  <c:v>59.16796875</c:v>
                </c:pt>
                <c:pt idx="45635">
                  <c:v>18.16796875</c:v>
                </c:pt>
                <c:pt idx="45636">
                  <c:v>105.1679688</c:v>
                </c:pt>
                <c:pt idx="45637">
                  <c:v>26.12890625</c:v>
                </c:pt>
                <c:pt idx="45638">
                  <c:v>62.12890625</c:v>
                </c:pt>
                <c:pt idx="45639">
                  <c:v>108.1289062</c:v>
                </c:pt>
                <c:pt idx="45640">
                  <c:v>273.12890620000002</c:v>
                </c:pt>
                <c:pt idx="45641">
                  <c:v>265.12890620000002</c:v>
                </c:pt>
                <c:pt idx="45642">
                  <c:v>26.33984375</c:v>
                </c:pt>
                <c:pt idx="45643">
                  <c:v>83.33984375</c:v>
                </c:pt>
                <c:pt idx="45644">
                  <c:v>39.33984375</c:v>
                </c:pt>
                <c:pt idx="45645">
                  <c:v>58.1875</c:v>
                </c:pt>
                <c:pt idx="45646">
                  <c:v>146.1875</c:v>
                </c:pt>
                <c:pt idx="45647">
                  <c:v>34.1875</c:v>
                </c:pt>
                <c:pt idx="45648">
                  <c:v>-4.8125</c:v>
                </c:pt>
                <c:pt idx="45649">
                  <c:v>143.1875</c:v>
                </c:pt>
                <c:pt idx="45650">
                  <c:v>128.1875</c:v>
                </c:pt>
                <c:pt idx="45651">
                  <c:v>164.1875</c:v>
                </c:pt>
                <c:pt idx="45652">
                  <c:v>0.24609375</c:v>
                </c:pt>
                <c:pt idx="45653">
                  <c:v>191.24609380000001</c:v>
                </c:pt>
                <c:pt idx="45654">
                  <c:v>80.24609375</c:v>
                </c:pt>
                <c:pt idx="45655">
                  <c:v>89.94140625</c:v>
                </c:pt>
                <c:pt idx="45656">
                  <c:v>144.94140619999999</c:v>
                </c:pt>
                <c:pt idx="45657">
                  <c:v>197.94140619999999</c:v>
                </c:pt>
                <c:pt idx="45658">
                  <c:v>170.94140619999999</c:v>
                </c:pt>
                <c:pt idx="45659">
                  <c:v>76.234375</c:v>
                </c:pt>
                <c:pt idx="45660">
                  <c:v>112.234375</c:v>
                </c:pt>
                <c:pt idx="45661">
                  <c:v>138.234375</c:v>
                </c:pt>
                <c:pt idx="45662">
                  <c:v>11.234375</c:v>
                </c:pt>
                <c:pt idx="45663">
                  <c:v>202.234375</c:v>
                </c:pt>
                <c:pt idx="45664">
                  <c:v>66.16796875</c:v>
                </c:pt>
                <c:pt idx="45665">
                  <c:v>124.1679688</c:v>
                </c:pt>
                <c:pt idx="45666">
                  <c:v>25.16796875</c:v>
                </c:pt>
                <c:pt idx="45667">
                  <c:v>92.12890625</c:v>
                </c:pt>
                <c:pt idx="45668">
                  <c:v>28.12890625</c:v>
                </c:pt>
                <c:pt idx="45669">
                  <c:v>22.12890625</c:v>
                </c:pt>
                <c:pt idx="45670">
                  <c:v>90.12890625</c:v>
                </c:pt>
                <c:pt idx="45671">
                  <c:v>84.12890625</c:v>
                </c:pt>
                <c:pt idx="45672">
                  <c:v>82.33984375</c:v>
                </c:pt>
                <c:pt idx="45673">
                  <c:v>92.33984375</c:v>
                </c:pt>
                <c:pt idx="45674">
                  <c:v>123.1289062</c:v>
                </c:pt>
                <c:pt idx="45675">
                  <c:v>227.12890619999999</c:v>
                </c:pt>
                <c:pt idx="45676">
                  <c:v>69.1875</c:v>
                </c:pt>
                <c:pt idx="45677">
                  <c:v>202.1875</c:v>
                </c:pt>
                <c:pt idx="45678">
                  <c:v>37.24609375</c:v>
                </c:pt>
                <c:pt idx="45679">
                  <c:v>194.24609380000001</c:v>
                </c:pt>
                <c:pt idx="45680">
                  <c:v>75.94140625</c:v>
                </c:pt>
                <c:pt idx="45681">
                  <c:v>65.234375</c:v>
                </c:pt>
                <c:pt idx="45682">
                  <c:v>7.16796875</c:v>
                </c:pt>
                <c:pt idx="45683">
                  <c:v>34.16796875</c:v>
                </c:pt>
                <c:pt idx="45684">
                  <c:v>41.12890625</c:v>
                </c:pt>
                <c:pt idx="45685">
                  <c:v>40.33984375</c:v>
                </c:pt>
                <c:pt idx="45686">
                  <c:v>140.33984380000001</c:v>
                </c:pt>
                <c:pt idx="45687">
                  <c:v>154.12890619999999</c:v>
                </c:pt>
                <c:pt idx="45688">
                  <c:v>98.12890625</c:v>
                </c:pt>
                <c:pt idx="45689">
                  <c:v>65.12890625</c:v>
                </c:pt>
                <c:pt idx="45690">
                  <c:v>98.12890625</c:v>
                </c:pt>
                <c:pt idx="45691">
                  <c:v>59.12890625</c:v>
                </c:pt>
                <c:pt idx="45692">
                  <c:v>249.12890619999999</c:v>
                </c:pt>
                <c:pt idx="45693">
                  <c:v>173.12890619999999</c:v>
                </c:pt>
                <c:pt idx="45694">
                  <c:v>261.1875</c:v>
                </c:pt>
                <c:pt idx="45695">
                  <c:v>192.1875</c:v>
                </c:pt>
                <c:pt idx="45696">
                  <c:v>37.1875</c:v>
                </c:pt>
                <c:pt idx="45697">
                  <c:v>109.1875</c:v>
                </c:pt>
                <c:pt idx="45698">
                  <c:v>127.2460938</c:v>
                </c:pt>
                <c:pt idx="45699">
                  <c:v>67.24609375</c:v>
                </c:pt>
                <c:pt idx="45700">
                  <c:v>62.24609375</c:v>
                </c:pt>
                <c:pt idx="45701">
                  <c:v>128.24609380000001</c:v>
                </c:pt>
                <c:pt idx="45702">
                  <c:v>-18.75390625</c:v>
                </c:pt>
                <c:pt idx="45703">
                  <c:v>96.94140625</c:v>
                </c:pt>
                <c:pt idx="45704">
                  <c:v>195.94140619999999</c:v>
                </c:pt>
                <c:pt idx="45705">
                  <c:v>91.94140625</c:v>
                </c:pt>
                <c:pt idx="45706">
                  <c:v>76.94140625</c:v>
                </c:pt>
                <c:pt idx="45707">
                  <c:v>136.234375</c:v>
                </c:pt>
                <c:pt idx="45708">
                  <c:v>217.234375</c:v>
                </c:pt>
                <c:pt idx="45709">
                  <c:v>115.1679688</c:v>
                </c:pt>
                <c:pt idx="45710">
                  <c:v>120.1679688</c:v>
                </c:pt>
                <c:pt idx="45711">
                  <c:v>61.16796875</c:v>
                </c:pt>
                <c:pt idx="45712">
                  <c:v>49.12890625</c:v>
                </c:pt>
                <c:pt idx="45713">
                  <c:v>215.12890619999999</c:v>
                </c:pt>
                <c:pt idx="45714">
                  <c:v>108.1289062</c:v>
                </c:pt>
                <c:pt idx="45715">
                  <c:v>104.3398438</c:v>
                </c:pt>
                <c:pt idx="45716">
                  <c:v>77.33984375</c:v>
                </c:pt>
                <c:pt idx="45717">
                  <c:v>95.33984375</c:v>
                </c:pt>
                <c:pt idx="45718">
                  <c:v>203.33984380000001</c:v>
                </c:pt>
                <c:pt idx="45719">
                  <c:v>104.1289062</c:v>
                </c:pt>
                <c:pt idx="45720">
                  <c:v>182.12890619999999</c:v>
                </c:pt>
                <c:pt idx="45721">
                  <c:v>103.1289062</c:v>
                </c:pt>
                <c:pt idx="45722">
                  <c:v>225.12890619999999</c:v>
                </c:pt>
                <c:pt idx="45723">
                  <c:v>107.1875</c:v>
                </c:pt>
                <c:pt idx="45724">
                  <c:v>218.1875</c:v>
                </c:pt>
                <c:pt idx="45725">
                  <c:v>92.24609375</c:v>
                </c:pt>
                <c:pt idx="45726">
                  <c:v>240.24609380000001</c:v>
                </c:pt>
                <c:pt idx="45727">
                  <c:v>208.94140619999999</c:v>
                </c:pt>
                <c:pt idx="45728">
                  <c:v>98.234375</c:v>
                </c:pt>
                <c:pt idx="45729">
                  <c:v>38.234375</c:v>
                </c:pt>
                <c:pt idx="45730">
                  <c:v>201.234375</c:v>
                </c:pt>
                <c:pt idx="45731">
                  <c:v>43.16796875</c:v>
                </c:pt>
                <c:pt idx="45732">
                  <c:v>150.16796880000001</c:v>
                </c:pt>
                <c:pt idx="45733">
                  <c:v>77.16796875</c:v>
                </c:pt>
                <c:pt idx="45734">
                  <c:v>75.16796875</c:v>
                </c:pt>
                <c:pt idx="45735">
                  <c:v>50.12890625</c:v>
                </c:pt>
                <c:pt idx="45736">
                  <c:v>64.12890625</c:v>
                </c:pt>
                <c:pt idx="45737">
                  <c:v>-2.87109375</c:v>
                </c:pt>
                <c:pt idx="45738">
                  <c:v>90.33984375</c:v>
                </c:pt>
                <c:pt idx="45739">
                  <c:v>106.3398438</c:v>
                </c:pt>
                <c:pt idx="45740">
                  <c:v>147.33984380000001</c:v>
                </c:pt>
                <c:pt idx="45741">
                  <c:v>14.12890625</c:v>
                </c:pt>
                <c:pt idx="45742">
                  <c:v>251.12890619999999</c:v>
                </c:pt>
                <c:pt idx="45743">
                  <c:v>45.1875</c:v>
                </c:pt>
                <c:pt idx="45744">
                  <c:v>83.1875</c:v>
                </c:pt>
                <c:pt idx="45745">
                  <c:v>154.1875</c:v>
                </c:pt>
                <c:pt idx="45746">
                  <c:v>213.1875</c:v>
                </c:pt>
                <c:pt idx="45747">
                  <c:v>47.24609375</c:v>
                </c:pt>
                <c:pt idx="45748">
                  <c:v>205.24609380000001</c:v>
                </c:pt>
                <c:pt idx="45749">
                  <c:v>149.94140619999999</c:v>
                </c:pt>
                <c:pt idx="45750">
                  <c:v>171.94140619999999</c:v>
                </c:pt>
                <c:pt idx="45751">
                  <c:v>-25.765625</c:v>
                </c:pt>
                <c:pt idx="45752">
                  <c:v>34.16796875</c:v>
                </c:pt>
                <c:pt idx="45753">
                  <c:v>128.12890619999999</c:v>
                </c:pt>
                <c:pt idx="45754">
                  <c:v>28.12890625</c:v>
                </c:pt>
                <c:pt idx="45755">
                  <c:v>98.33984375</c:v>
                </c:pt>
                <c:pt idx="45756">
                  <c:v>108.1289062</c:v>
                </c:pt>
                <c:pt idx="45757">
                  <c:v>18.12890625</c:v>
                </c:pt>
                <c:pt idx="45758">
                  <c:v>110.1289062</c:v>
                </c:pt>
                <c:pt idx="45759">
                  <c:v>137.1875</c:v>
                </c:pt>
                <c:pt idx="45760">
                  <c:v>73.1875</c:v>
                </c:pt>
                <c:pt idx="45761">
                  <c:v>193.1875</c:v>
                </c:pt>
                <c:pt idx="45762">
                  <c:v>97.24609375</c:v>
                </c:pt>
                <c:pt idx="45763">
                  <c:v>50.24609375</c:v>
                </c:pt>
                <c:pt idx="45764">
                  <c:v>70.24609375</c:v>
                </c:pt>
                <c:pt idx="45765">
                  <c:v>336.24609379999998</c:v>
                </c:pt>
                <c:pt idx="45766">
                  <c:v>173.94140619999999</c:v>
                </c:pt>
                <c:pt idx="45767">
                  <c:v>201.94140619999999</c:v>
                </c:pt>
                <c:pt idx="45768">
                  <c:v>85.94140625</c:v>
                </c:pt>
                <c:pt idx="45769">
                  <c:v>58.234375</c:v>
                </c:pt>
                <c:pt idx="45770">
                  <c:v>130.234375</c:v>
                </c:pt>
                <c:pt idx="45771">
                  <c:v>125.234375</c:v>
                </c:pt>
                <c:pt idx="45772">
                  <c:v>89.234375</c:v>
                </c:pt>
                <c:pt idx="45773">
                  <c:v>-40.83203125</c:v>
                </c:pt>
                <c:pt idx="45774">
                  <c:v>99.33984375</c:v>
                </c:pt>
                <c:pt idx="45775">
                  <c:v>184.12890619999999</c:v>
                </c:pt>
                <c:pt idx="45776">
                  <c:v>64.12890625</c:v>
                </c:pt>
                <c:pt idx="45777">
                  <c:v>172.12890619999999</c:v>
                </c:pt>
                <c:pt idx="45778">
                  <c:v>59.12890625</c:v>
                </c:pt>
                <c:pt idx="45779">
                  <c:v>54.1875</c:v>
                </c:pt>
                <c:pt idx="45780">
                  <c:v>41.1875</c:v>
                </c:pt>
                <c:pt idx="45781">
                  <c:v>97.1875</c:v>
                </c:pt>
                <c:pt idx="45782">
                  <c:v>84.1875</c:v>
                </c:pt>
                <c:pt idx="45783">
                  <c:v>178.24609380000001</c:v>
                </c:pt>
                <c:pt idx="45784">
                  <c:v>179.24609380000001</c:v>
                </c:pt>
                <c:pt idx="45785">
                  <c:v>167.24609380000001</c:v>
                </c:pt>
                <c:pt idx="45786">
                  <c:v>250.94140619999999</c:v>
                </c:pt>
                <c:pt idx="45787">
                  <c:v>190.94140619999999</c:v>
                </c:pt>
                <c:pt idx="45788">
                  <c:v>56.94140625</c:v>
                </c:pt>
                <c:pt idx="45789">
                  <c:v>150.16796880000001</c:v>
                </c:pt>
                <c:pt idx="45790">
                  <c:v>107.1289062</c:v>
                </c:pt>
                <c:pt idx="45791">
                  <c:v>142.12890619999999</c:v>
                </c:pt>
                <c:pt idx="45792">
                  <c:v>218.33984380000001</c:v>
                </c:pt>
                <c:pt idx="45793">
                  <c:v>32.33984375</c:v>
                </c:pt>
                <c:pt idx="45794">
                  <c:v>171.12890619999999</c:v>
                </c:pt>
                <c:pt idx="45795">
                  <c:v>138.12890619999999</c:v>
                </c:pt>
                <c:pt idx="45796">
                  <c:v>223.12890619999999</c:v>
                </c:pt>
                <c:pt idx="45797">
                  <c:v>181.1875</c:v>
                </c:pt>
                <c:pt idx="45798">
                  <c:v>104.2460938</c:v>
                </c:pt>
                <c:pt idx="45799">
                  <c:v>45.24609375</c:v>
                </c:pt>
                <c:pt idx="45800">
                  <c:v>103.2460938</c:v>
                </c:pt>
                <c:pt idx="45801">
                  <c:v>86.24609375</c:v>
                </c:pt>
                <c:pt idx="45802">
                  <c:v>-50.05859375</c:v>
                </c:pt>
                <c:pt idx="45803">
                  <c:v>158.16796880000001</c:v>
                </c:pt>
                <c:pt idx="45804">
                  <c:v>73.12890625</c:v>
                </c:pt>
                <c:pt idx="45805">
                  <c:v>62.33984375</c:v>
                </c:pt>
                <c:pt idx="45806">
                  <c:v>21.33984375</c:v>
                </c:pt>
                <c:pt idx="45807">
                  <c:v>101.1289062</c:v>
                </c:pt>
                <c:pt idx="45808">
                  <c:v>33.12890625</c:v>
                </c:pt>
                <c:pt idx="45809">
                  <c:v>164.12890619999999</c:v>
                </c:pt>
                <c:pt idx="45810">
                  <c:v>125.1289062</c:v>
                </c:pt>
                <c:pt idx="45811">
                  <c:v>62.1875</c:v>
                </c:pt>
                <c:pt idx="45812">
                  <c:v>11.1875</c:v>
                </c:pt>
                <c:pt idx="45813">
                  <c:v>161.1875</c:v>
                </c:pt>
                <c:pt idx="45814">
                  <c:v>55.1875</c:v>
                </c:pt>
                <c:pt idx="45815">
                  <c:v>137.24609380000001</c:v>
                </c:pt>
                <c:pt idx="45816">
                  <c:v>178.94140619999999</c:v>
                </c:pt>
                <c:pt idx="45817">
                  <c:v>152.94140619999999</c:v>
                </c:pt>
                <c:pt idx="45818">
                  <c:v>192.94140619999999</c:v>
                </c:pt>
                <c:pt idx="45819">
                  <c:v>169.94140619999999</c:v>
                </c:pt>
                <c:pt idx="45820">
                  <c:v>23.234375</c:v>
                </c:pt>
                <c:pt idx="45821">
                  <c:v>55.234375</c:v>
                </c:pt>
                <c:pt idx="45822">
                  <c:v>94.16796875</c:v>
                </c:pt>
                <c:pt idx="45823">
                  <c:v>156.16796880000001</c:v>
                </c:pt>
                <c:pt idx="45824">
                  <c:v>169.12890619999999</c:v>
                </c:pt>
                <c:pt idx="45825">
                  <c:v>217.12890619999999</c:v>
                </c:pt>
                <c:pt idx="45826">
                  <c:v>58.33984375</c:v>
                </c:pt>
                <c:pt idx="45827">
                  <c:v>163.33984380000001</c:v>
                </c:pt>
                <c:pt idx="45828">
                  <c:v>-7.66015625</c:v>
                </c:pt>
                <c:pt idx="45829">
                  <c:v>98.33984375</c:v>
                </c:pt>
                <c:pt idx="45830">
                  <c:v>63.12890625</c:v>
                </c:pt>
                <c:pt idx="45831">
                  <c:v>93.12890625</c:v>
                </c:pt>
                <c:pt idx="45832">
                  <c:v>90.12890625</c:v>
                </c:pt>
                <c:pt idx="45833">
                  <c:v>153.1875</c:v>
                </c:pt>
                <c:pt idx="45834">
                  <c:v>8.24609375</c:v>
                </c:pt>
                <c:pt idx="45835">
                  <c:v>206.24609380000001</c:v>
                </c:pt>
                <c:pt idx="45836">
                  <c:v>57.24609375</c:v>
                </c:pt>
                <c:pt idx="45837">
                  <c:v>112.9414062</c:v>
                </c:pt>
                <c:pt idx="45838">
                  <c:v>188.94140619999999</c:v>
                </c:pt>
                <c:pt idx="45839">
                  <c:v>186.94140619999999</c:v>
                </c:pt>
                <c:pt idx="45840">
                  <c:v>152.234375</c:v>
                </c:pt>
                <c:pt idx="45841">
                  <c:v>162.234375</c:v>
                </c:pt>
                <c:pt idx="45842">
                  <c:v>42.234375</c:v>
                </c:pt>
                <c:pt idx="45843">
                  <c:v>142.234375</c:v>
                </c:pt>
                <c:pt idx="45844">
                  <c:v>232.234375</c:v>
                </c:pt>
                <c:pt idx="45845">
                  <c:v>141.234375</c:v>
                </c:pt>
                <c:pt idx="45846">
                  <c:v>18.16796875</c:v>
                </c:pt>
                <c:pt idx="45847">
                  <c:v>63.16796875</c:v>
                </c:pt>
                <c:pt idx="45848">
                  <c:v>75.12890625</c:v>
                </c:pt>
                <c:pt idx="45849">
                  <c:v>141.12890619999999</c:v>
                </c:pt>
                <c:pt idx="45850">
                  <c:v>138.33984380000001</c:v>
                </c:pt>
                <c:pt idx="45851">
                  <c:v>119.1289062</c:v>
                </c:pt>
                <c:pt idx="45852">
                  <c:v>44.12890625</c:v>
                </c:pt>
                <c:pt idx="45853">
                  <c:v>91.12890625</c:v>
                </c:pt>
                <c:pt idx="45854">
                  <c:v>116.1289062</c:v>
                </c:pt>
                <c:pt idx="45855">
                  <c:v>102.1289062</c:v>
                </c:pt>
                <c:pt idx="45856">
                  <c:v>201.12890619999999</c:v>
                </c:pt>
                <c:pt idx="45857">
                  <c:v>173.1875</c:v>
                </c:pt>
                <c:pt idx="45858">
                  <c:v>105.2460938</c:v>
                </c:pt>
                <c:pt idx="45859">
                  <c:v>144.24609380000001</c:v>
                </c:pt>
                <c:pt idx="45860">
                  <c:v>93.94140625</c:v>
                </c:pt>
                <c:pt idx="45861">
                  <c:v>219.94140619999999</c:v>
                </c:pt>
                <c:pt idx="45862">
                  <c:v>165.234375</c:v>
                </c:pt>
                <c:pt idx="45863">
                  <c:v>100.234375</c:v>
                </c:pt>
                <c:pt idx="45864">
                  <c:v>44.16796875</c:v>
                </c:pt>
                <c:pt idx="45865">
                  <c:v>81.16796875</c:v>
                </c:pt>
                <c:pt idx="45866">
                  <c:v>49.12890625</c:v>
                </c:pt>
                <c:pt idx="45867">
                  <c:v>14.12890625</c:v>
                </c:pt>
                <c:pt idx="45868">
                  <c:v>265.12890620000002</c:v>
                </c:pt>
                <c:pt idx="45869">
                  <c:v>120.3398438</c:v>
                </c:pt>
                <c:pt idx="45870">
                  <c:v>120.3398438</c:v>
                </c:pt>
                <c:pt idx="45871">
                  <c:v>45.12890625</c:v>
                </c:pt>
                <c:pt idx="45872">
                  <c:v>66.12890625</c:v>
                </c:pt>
                <c:pt idx="45873">
                  <c:v>232.12890619999999</c:v>
                </c:pt>
                <c:pt idx="45874">
                  <c:v>221.1875</c:v>
                </c:pt>
                <c:pt idx="45875">
                  <c:v>247.1875</c:v>
                </c:pt>
                <c:pt idx="45876">
                  <c:v>78.24609375</c:v>
                </c:pt>
                <c:pt idx="45877">
                  <c:v>231.24609380000001</c:v>
                </c:pt>
                <c:pt idx="45878">
                  <c:v>67.94140625</c:v>
                </c:pt>
                <c:pt idx="45879">
                  <c:v>219.234375</c:v>
                </c:pt>
                <c:pt idx="45880">
                  <c:v>184.16796880000001</c:v>
                </c:pt>
                <c:pt idx="45881">
                  <c:v>100.1679688</c:v>
                </c:pt>
                <c:pt idx="45882">
                  <c:v>125.1289062</c:v>
                </c:pt>
                <c:pt idx="45883">
                  <c:v>87.12890625</c:v>
                </c:pt>
                <c:pt idx="45884">
                  <c:v>109.3398438</c:v>
                </c:pt>
                <c:pt idx="45885">
                  <c:v>44.33984375</c:v>
                </c:pt>
                <c:pt idx="45886">
                  <c:v>130.33984380000001</c:v>
                </c:pt>
                <c:pt idx="45887">
                  <c:v>25.33984375</c:v>
                </c:pt>
                <c:pt idx="45888">
                  <c:v>105.3398438</c:v>
                </c:pt>
                <c:pt idx="45889">
                  <c:v>50.33984375</c:v>
                </c:pt>
                <c:pt idx="45890">
                  <c:v>172.12890619999999</c:v>
                </c:pt>
                <c:pt idx="45891">
                  <c:v>-65.87109375</c:v>
                </c:pt>
                <c:pt idx="45892">
                  <c:v>162.12890619999999</c:v>
                </c:pt>
                <c:pt idx="45893">
                  <c:v>113.1875</c:v>
                </c:pt>
                <c:pt idx="45894">
                  <c:v>87.24609375</c:v>
                </c:pt>
                <c:pt idx="45895">
                  <c:v>145.24609380000001</c:v>
                </c:pt>
                <c:pt idx="45896">
                  <c:v>113.9414062</c:v>
                </c:pt>
                <c:pt idx="45897">
                  <c:v>32.94140625</c:v>
                </c:pt>
                <c:pt idx="45898">
                  <c:v>149.94140619999999</c:v>
                </c:pt>
                <c:pt idx="45899">
                  <c:v>109.9414062</c:v>
                </c:pt>
                <c:pt idx="45900">
                  <c:v>97.94140625</c:v>
                </c:pt>
                <c:pt idx="45901">
                  <c:v>153.234375</c:v>
                </c:pt>
                <c:pt idx="45902">
                  <c:v>206.234375</c:v>
                </c:pt>
                <c:pt idx="45903">
                  <c:v>75.16796875</c:v>
                </c:pt>
                <c:pt idx="45904">
                  <c:v>147.12890619999999</c:v>
                </c:pt>
                <c:pt idx="45905">
                  <c:v>141.12890619999999</c:v>
                </c:pt>
                <c:pt idx="45906">
                  <c:v>106.3398438</c:v>
                </c:pt>
                <c:pt idx="45907">
                  <c:v>21.33984375</c:v>
                </c:pt>
                <c:pt idx="45908">
                  <c:v>113.3398438</c:v>
                </c:pt>
                <c:pt idx="45909">
                  <c:v>216.33984380000001</c:v>
                </c:pt>
                <c:pt idx="45910">
                  <c:v>203.12890619999999</c:v>
                </c:pt>
                <c:pt idx="45911">
                  <c:v>192.1875</c:v>
                </c:pt>
                <c:pt idx="45912">
                  <c:v>62.1875</c:v>
                </c:pt>
                <c:pt idx="45913">
                  <c:v>159.24609380000001</c:v>
                </c:pt>
                <c:pt idx="45914">
                  <c:v>9.24609375</c:v>
                </c:pt>
                <c:pt idx="45915">
                  <c:v>142.94140619999999</c:v>
                </c:pt>
                <c:pt idx="45916">
                  <c:v>155.94140619999999</c:v>
                </c:pt>
                <c:pt idx="45917">
                  <c:v>68.94140625</c:v>
                </c:pt>
                <c:pt idx="45918">
                  <c:v>132.94140619999999</c:v>
                </c:pt>
                <c:pt idx="45919">
                  <c:v>-5.765625</c:v>
                </c:pt>
                <c:pt idx="45920">
                  <c:v>189.234375</c:v>
                </c:pt>
                <c:pt idx="45921">
                  <c:v>22.234375</c:v>
                </c:pt>
                <c:pt idx="45922">
                  <c:v>143.16796880000001</c:v>
                </c:pt>
                <c:pt idx="45923">
                  <c:v>153.33984380000001</c:v>
                </c:pt>
                <c:pt idx="45924">
                  <c:v>89.33984375</c:v>
                </c:pt>
                <c:pt idx="45925">
                  <c:v>311.33984379999998</c:v>
                </c:pt>
                <c:pt idx="45926">
                  <c:v>137.33984380000001</c:v>
                </c:pt>
                <c:pt idx="45927">
                  <c:v>65.12890625</c:v>
                </c:pt>
                <c:pt idx="45928">
                  <c:v>47.12890625</c:v>
                </c:pt>
                <c:pt idx="45929">
                  <c:v>136.12890619999999</c:v>
                </c:pt>
                <c:pt idx="45930">
                  <c:v>26.12890625</c:v>
                </c:pt>
                <c:pt idx="45931">
                  <c:v>219.12890619999999</c:v>
                </c:pt>
                <c:pt idx="45932">
                  <c:v>76.1875</c:v>
                </c:pt>
                <c:pt idx="45933">
                  <c:v>97.24609375</c:v>
                </c:pt>
                <c:pt idx="45934">
                  <c:v>114.2460938</c:v>
                </c:pt>
                <c:pt idx="45935">
                  <c:v>187.24609380000001</c:v>
                </c:pt>
                <c:pt idx="45936">
                  <c:v>89.24609375</c:v>
                </c:pt>
                <c:pt idx="45937">
                  <c:v>198.94140619999999</c:v>
                </c:pt>
                <c:pt idx="45938">
                  <c:v>54.234375</c:v>
                </c:pt>
                <c:pt idx="45939">
                  <c:v>-21.765625</c:v>
                </c:pt>
                <c:pt idx="45940">
                  <c:v>245.234375</c:v>
                </c:pt>
                <c:pt idx="45941">
                  <c:v>186.234375</c:v>
                </c:pt>
                <c:pt idx="45942">
                  <c:v>126.1679688</c:v>
                </c:pt>
                <c:pt idx="45943">
                  <c:v>109.1679688</c:v>
                </c:pt>
                <c:pt idx="45944">
                  <c:v>243.16796880000001</c:v>
                </c:pt>
                <c:pt idx="45945">
                  <c:v>51.12890625</c:v>
                </c:pt>
                <c:pt idx="45946">
                  <c:v>18.12890625</c:v>
                </c:pt>
                <c:pt idx="45947">
                  <c:v>91.33984375</c:v>
                </c:pt>
                <c:pt idx="45948">
                  <c:v>96.33984375</c:v>
                </c:pt>
                <c:pt idx="45949">
                  <c:v>88.33984375</c:v>
                </c:pt>
                <c:pt idx="45950">
                  <c:v>124.1289062</c:v>
                </c:pt>
                <c:pt idx="45951">
                  <c:v>31.12890625</c:v>
                </c:pt>
                <c:pt idx="45952">
                  <c:v>146.12890619999999</c:v>
                </c:pt>
                <c:pt idx="45953">
                  <c:v>149.1875</c:v>
                </c:pt>
                <c:pt idx="45954">
                  <c:v>269.1875</c:v>
                </c:pt>
                <c:pt idx="45955">
                  <c:v>267.1875</c:v>
                </c:pt>
                <c:pt idx="45956">
                  <c:v>223.1875</c:v>
                </c:pt>
                <c:pt idx="45957">
                  <c:v>55.1875</c:v>
                </c:pt>
                <c:pt idx="45958">
                  <c:v>63.24609375</c:v>
                </c:pt>
                <c:pt idx="45959">
                  <c:v>141.24609380000001</c:v>
                </c:pt>
                <c:pt idx="45960">
                  <c:v>107.9414062</c:v>
                </c:pt>
                <c:pt idx="45961">
                  <c:v>137.234375</c:v>
                </c:pt>
                <c:pt idx="45962">
                  <c:v>47.16796875</c:v>
                </c:pt>
                <c:pt idx="45963">
                  <c:v>148.12890619999999</c:v>
                </c:pt>
                <c:pt idx="45964">
                  <c:v>143.1875</c:v>
                </c:pt>
                <c:pt idx="45965">
                  <c:v>-21.8125</c:v>
                </c:pt>
                <c:pt idx="45966">
                  <c:v>196.1875</c:v>
                </c:pt>
                <c:pt idx="45967">
                  <c:v>57.24609375</c:v>
                </c:pt>
                <c:pt idx="45968">
                  <c:v>148.24609380000001</c:v>
                </c:pt>
                <c:pt idx="45969">
                  <c:v>68.24609375</c:v>
                </c:pt>
                <c:pt idx="45970">
                  <c:v>93.24609375</c:v>
                </c:pt>
                <c:pt idx="45971">
                  <c:v>108.2460938</c:v>
                </c:pt>
                <c:pt idx="45972">
                  <c:v>179.94140619999999</c:v>
                </c:pt>
                <c:pt idx="45973">
                  <c:v>107.9414062</c:v>
                </c:pt>
                <c:pt idx="45974">
                  <c:v>183.94140619999999</c:v>
                </c:pt>
                <c:pt idx="45975">
                  <c:v>111.9414062</c:v>
                </c:pt>
                <c:pt idx="45976">
                  <c:v>145.234375</c:v>
                </c:pt>
                <c:pt idx="45977">
                  <c:v>163.234375</c:v>
                </c:pt>
                <c:pt idx="45978">
                  <c:v>78.234375</c:v>
                </c:pt>
                <c:pt idx="45979">
                  <c:v>113.1679688</c:v>
                </c:pt>
                <c:pt idx="45980">
                  <c:v>7.16796875</c:v>
                </c:pt>
                <c:pt idx="45981">
                  <c:v>45.16796875</c:v>
                </c:pt>
                <c:pt idx="45982">
                  <c:v>49.33984375</c:v>
                </c:pt>
                <c:pt idx="45983">
                  <c:v>60.33984375</c:v>
                </c:pt>
                <c:pt idx="45984">
                  <c:v>195.12890619999999</c:v>
                </c:pt>
                <c:pt idx="45985">
                  <c:v>141.12890619999999</c:v>
                </c:pt>
                <c:pt idx="45986">
                  <c:v>133.12890619999999</c:v>
                </c:pt>
                <c:pt idx="45987">
                  <c:v>13.1875</c:v>
                </c:pt>
                <c:pt idx="45988">
                  <c:v>102.1875</c:v>
                </c:pt>
                <c:pt idx="45989">
                  <c:v>206.1875</c:v>
                </c:pt>
                <c:pt idx="45990">
                  <c:v>0.1875</c:v>
                </c:pt>
                <c:pt idx="45991">
                  <c:v>192.94140619999999</c:v>
                </c:pt>
                <c:pt idx="45992">
                  <c:v>56.94140625</c:v>
                </c:pt>
                <c:pt idx="45993">
                  <c:v>150.234375</c:v>
                </c:pt>
                <c:pt idx="45994">
                  <c:v>74.234375</c:v>
                </c:pt>
                <c:pt idx="45995">
                  <c:v>79.16796875</c:v>
                </c:pt>
                <c:pt idx="45996">
                  <c:v>160.16796880000001</c:v>
                </c:pt>
                <c:pt idx="45997">
                  <c:v>64.12890625</c:v>
                </c:pt>
                <c:pt idx="45998">
                  <c:v>48.12890625</c:v>
                </c:pt>
                <c:pt idx="45999">
                  <c:v>176.33984380000001</c:v>
                </c:pt>
                <c:pt idx="46000">
                  <c:v>150.33984380000001</c:v>
                </c:pt>
                <c:pt idx="46001">
                  <c:v>164.33984380000001</c:v>
                </c:pt>
                <c:pt idx="46002">
                  <c:v>44.33984375</c:v>
                </c:pt>
                <c:pt idx="46003">
                  <c:v>137.12890619999999</c:v>
                </c:pt>
                <c:pt idx="46004">
                  <c:v>197.12890619999999</c:v>
                </c:pt>
                <c:pt idx="46005">
                  <c:v>88.12890625</c:v>
                </c:pt>
                <c:pt idx="46006">
                  <c:v>117.1289062</c:v>
                </c:pt>
                <c:pt idx="46007">
                  <c:v>160.1875</c:v>
                </c:pt>
                <c:pt idx="46008">
                  <c:v>231.24609380000001</c:v>
                </c:pt>
                <c:pt idx="46009">
                  <c:v>138.24609380000001</c:v>
                </c:pt>
                <c:pt idx="46010">
                  <c:v>125.9414062</c:v>
                </c:pt>
                <c:pt idx="46011">
                  <c:v>72.94140625</c:v>
                </c:pt>
                <c:pt idx="46012">
                  <c:v>113.234375</c:v>
                </c:pt>
                <c:pt idx="46013">
                  <c:v>26.234375</c:v>
                </c:pt>
                <c:pt idx="46014">
                  <c:v>136.16796880000001</c:v>
                </c:pt>
                <c:pt idx="46015">
                  <c:v>121.1679688</c:v>
                </c:pt>
                <c:pt idx="46016">
                  <c:v>184.16796880000001</c:v>
                </c:pt>
                <c:pt idx="46017">
                  <c:v>136.16796880000001</c:v>
                </c:pt>
                <c:pt idx="46018">
                  <c:v>168.12890619999999</c:v>
                </c:pt>
                <c:pt idx="46019">
                  <c:v>62.12890625</c:v>
                </c:pt>
                <c:pt idx="46020">
                  <c:v>102.3398438</c:v>
                </c:pt>
                <c:pt idx="46021">
                  <c:v>135.33984380000001</c:v>
                </c:pt>
                <c:pt idx="46022">
                  <c:v>56.33984375</c:v>
                </c:pt>
                <c:pt idx="46023">
                  <c:v>139.12890619999999</c:v>
                </c:pt>
                <c:pt idx="46024">
                  <c:v>181.12890619999999</c:v>
                </c:pt>
                <c:pt idx="46025">
                  <c:v>112.1289062</c:v>
                </c:pt>
                <c:pt idx="46026">
                  <c:v>100.1289062</c:v>
                </c:pt>
                <c:pt idx="46027">
                  <c:v>132.1875</c:v>
                </c:pt>
                <c:pt idx="46028">
                  <c:v>58.1875</c:v>
                </c:pt>
                <c:pt idx="46029">
                  <c:v>234.1875</c:v>
                </c:pt>
                <c:pt idx="46030">
                  <c:v>167.24609380000001</c:v>
                </c:pt>
                <c:pt idx="46031">
                  <c:v>212.24609380000001</c:v>
                </c:pt>
                <c:pt idx="46032">
                  <c:v>116.9414062</c:v>
                </c:pt>
                <c:pt idx="46033">
                  <c:v>196.94140619999999</c:v>
                </c:pt>
                <c:pt idx="46034">
                  <c:v>53.94140625</c:v>
                </c:pt>
                <c:pt idx="46035">
                  <c:v>186.94140619999999</c:v>
                </c:pt>
                <c:pt idx="46036">
                  <c:v>77.234375</c:v>
                </c:pt>
                <c:pt idx="46037">
                  <c:v>188.234375</c:v>
                </c:pt>
                <c:pt idx="46038">
                  <c:v>72.16796875</c:v>
                </c:pt>
                <c:pt idx="46039">
                  <c:v>64.12890625</c:v>
                </c:pt>
                <c:pt idx="46040">
                  <c:v>55.12890625</c:v>
                </c:pt>
                <c:pt idx="46041">
                  <c:v>75.33984375</c:v>
                </c:pt>
                <c:pt idx="46042">
                  <c:v>89.33984375</c:v>
                </c:pt>
                <c:pt idx="46043">
                  <c:v>171.12890619999999</c:v>
                </c:pt>
                <c:pt idx="46044">
                  <c:v>175.12890619999999</c:v>
                </c:pt>
                <c:pt idx="46045">
                  <c:v>221.12890619999999</c:v>
                </c:pt>
                <c:pt idx="46046">
                  <c:v>231.12890619999999</c:v>
                </c:pt>
                <c:pt idx="46047">
                  <c:v>81.1875</c:v>
                </c:pt>
                <c:pt idx="46048">
                  <c:v>94.1875</c:v>
                </c:pt>
                <c:pt idx="46049">
                  <c:v>65.94140625</c:v>
                </c:pt>
                <c:pt idx="46050">
                  <c:v>60.94140625</c:v>
                </c:pt>
                <c:pt idx="46051">
                  <c:v>50.94140625</c:v>
                </c:pt>
                <c:pt idx="46052">
                  <c:v>143.94140619999999</c:v>
                </c:pt>
                <c:pt idx="46053">
                  <c:v>58.234375</c:v>
                </c:pt>
                <c:pt idx="46054">
                  <c:v>103.234375</c:v>
                </c:pt>
                <c:pt idx="46055">
                  <c:v>149.234375</c:v>
                </c:pt>
                <c:pt idx="46056">
                  <c:v>77.234375</c:v>
                </c:pt>
                <c:pt idx="46057">
                  <c:v>169.16796880000001</c:v>
                </c:pt>
                <c:pt idx="46058">
                  <c:v>72.12890625</c:v>
                </c:pt>
                <c:pt idx="46059">
                  <c:v>142.33984380000001</c:v>
                </c:pt>
                <c:pt idx="46060">
                  <c:v>161.33984380000001</c:v>
                </c:pt>
                <c:pt idx="46061">
                  <c:v>47.33984375</c:v>
                </c:pt>
                <c:pt idx="46062">
                  <c:v>100.3398438</c:v>
                </c:pt>
                <c:pt idx="46063">
                  <c:v>59.33984375</c:v>
                </c:pt>
                <c:pt idx="46064">
                  <c:v>83.12890625</c:v>
                </c:pt>
                <c:pt idx="46065">
                  <c:v>214.12890619999999</c:v>
                </c:pt>
                <c:pt idx="46066">
                  <c:v>140.12890619999999</c:v>
                </c:pt>
                <c:pt idx="46067">
                  <c:v>135.12890619999999</c:v>
                </c:pt>
                <c:pt idx="46068">
                  <c:v>37.1875</c:v>
                </c:pt>
                <c:pt idx="46069">
                  <c:v>121.2460938</c:v>
                </c:pt>
                <c:pt idx="46070">
                  <c:v>174.24609380000001</c:v>
                </c:pt>
                <c:pt idx="46071">
                  <c:v>47.24609375</c:v>
                </c:pt>
                <c:pt idx="46072">
                  <c:v>185.24609380000001</c:v>
                </c:pt>
                <c:pt idx="46073">
                  <c:v>60.24609375</c:v>
                </c:pt>
                <c:pt idx="46074">
                  <c:v>101.2460938</c:v>
                </c:pt>
                <c:pt idx="46075">
                  <c:v>26.94140625</c:v>
                </c:pt>
                <c:pt idx="46076">
                  <c:v>103.9414062</c:v>
                </c:pt>
                <c:pt idx="46077">
                  <c:v>-13.05859375</c:v>
                </c:pt>
                <c:pt idx="46078">
                  <c:v>103.9414062</c:v>
                </c:pt>
                <c:pt idx="46079">
                  <c:v>110.9414062</c:v>
                </c:pt>
                <c:pt idx="46080">
                  <c:v>70.234375</c:v>
                </c:pt>
                <c:pt idx="46081">
                  <c:v>188.234375</c:v>
                </c:pt>
                <c:pt idx="46082">
                  <c:v>-72.83203125</c:v>
                </c:pt>
                <c:pt idx="46083">
                  <c:v>77.16796875</c:v>
                </c:pt>
                <c:pt idx="46084">
                  <c:v>67.12890625</c:v>
                </c:pt>
                <c:pt idx="46085">
                  <c:v>160.12890619999999</c:v>
                </c:pt>
                <c:pt idx="46086">
                  <c:v>104.1289062</c:v>
                </c:pt>
                <c:pt idx="46087">
                  <c:v>67.12890625</c:v>
                </c:pt>
                <c:pt idx="46088">
                  <c:v>60.12890625</c:v>
                </c:pt>
                <c:pt idx="46089">
                  <c:v>176.33984380000001</c:v>
                </c:pt>
                <c:pt idx="46090">
                  <c:v>19.33984375</c:v>
                </c:pt>
                <c:pt idx="46091">
                  <c:v>86.12890625</c:v>
                </c:pt>
                <c:pt idx="46092">
                  <c:v>111.1289062</c:v>
                </c:pt>
                <c:pt idx="46093">
                  <c:v>155.12890619999999</c:v>
                </c:pt>
                <c:pt idx="46094">
                  <c:v>-47.8125</c:v>
                </c:pt>
                <c:pt idx="46095">
                  <c:v>163.24609380000001</c:v>
                </c:pt>
                <c:pt idx="46096">
                  <c:v>71.234375</c:v>
                </c:pt>
                <c:pt idx="46097">
                  <c:v>73.234375</c:v>
                </c:pt>
                <c:pt idx="46098">
                  <c:v>104.1679688</c:v>
                </c:pt>
                <c:pt idx="46099">
                  <c:v>90.16796875</c:v>
                </c:pt>
                <c:pt idx="46100">
                  <c:v>238.16796880000001</c:v>
                </c:pt>
                <c:pt idx="46101">
                  <c:v>153.16796880000001</c:v>
                </c:pt>
                <c:pt idx="46102">
                  <c:v>118.1289062</c:v>
                </c:pt>
                <c:pt idx="46103">
                  <c:v>41.33984375</c:v>
                </c:pt>
                <c:pt idx="46104">
                  <c:v>207.33984380000001</c:v>
                </c:pt>
                <c:pt idx="46105">
                  <c:v>3.12890625</c:v>
                </c:pt>
                <c:pt idx="46106">
                  <c:v>177.12890619999999</c:v>
                </c:pt>
                <c:pt idx="46107">
                  <c:v>65.1875</c:v>
                </c:pt>
                <c:pt idx="46108">
                  <c:v>160.24609380000001</c:v>
                </c:pt>
                <c:pt idx="46109">
                  <c:v>93.24609375</c:v>
                </c:pt>
                <c:pt idx="46110">
                  <c:v>142.24609380000001</c:v>
                </c:pt>
                <c:pt idx="46111">
                  <c:v>68.234375</c:v>
                </c:pt>
                <c:pt idx="46112">
                  <c:v>210.234375</c:v>
                </c:pt>
                <c:pt idx="46113">
                  <c:v>94.16796875</c:v>
                </c:pt>
                <c:pt idx="46114">
                  <c:v>172.12890619999999</c:v>
                </c:pt>
                <c:pt idx="46115">
                  <c:v>29.33984375</c:v>
                </c:pt>
                <c:pt idx="46116">
                  <c:v>63.33984375</c:v>
                </c:pt>
                <c:pt idx="46117">
                  <c:v>88.12890625</c:v>
                </c:pt>
                <c:pt idx="46118">
                  <c:v>190.12890619999999</c:v>
                </c:pt>
                <c:pt idx="46119">
                  <c:v>69.12890625</c:v>
                </c:pt>
                <c:pt idx="46120">
                  <c:v>72.12890625</c:v>
                </c:pt>
                <c:pt idx="46121">
                  <c:v>124.1875</c:v>
                </c:pt>
                <c:pt idx="46122">
                  <c:v>86.1875</c:v>
                </c:pt>
                <c:pt idx="46123">
                  <c:v>123.1875</c:v>
                </c:pt>
                <c:pt idx="46124">
                  <c:v>140.1875</c:v>
                </c:pt>
                <c:pt idx="46125">
                  <c:v>97.1875</c:v>
                </c:pt>
                <c:pt idx="46126">
                  <c:v>311.24609379999998</c:v>
                </c:pt>
                <c:pt idx="46127">
                  <c:v>47.94140625</c:v>
                </c:pt>
                <c:pt idx="46128">
                  <c:v>158.94140619999999</c:v>
                </c:pt>
                <c:pt idx="46129">
                  <c:v>86.94140625</c:v>
                </c:pt>
                <c:pt idx="46130">
                  <c:v>146.94140619999999</c:v>
                </c:pt>
                <c:pt idx="46131">
                  <c:v>101.234375</c:v>
                </c:pt>
                <c:pt idx="46132">
                  <c:v>21.234375</c:v>
                </c:pt>
                <c:pt idx="46133">
                  <c:v>109.234375</c:v>
                </c:pt>
                <c:pt idx="46134">
                  <c:v>77.234375</c:v>
                </c:pt>
                <c:pt idx="46135">
                  <c:v>70.16796875</c:v>
                </c:pt>
                <c:pt idx="46136">
                  <c:v>83.16796875</c:v>
                </c:pt>
                <c:pt idx="46137">
                  <c:v>77.16796875</c:v>
                </c:pt>
                <c:pt idx="46138">
                  <c:v>58.12890625</c:v>
                </c:pt>
                <c:pt idx="46139">
                  <c:v>187.12890619999999</c:v>
                </c:pt>
                <c:pt idx="46140">
                  <c:v>165.33984380000001</c:v>
                </c:pt>
                <c:pt idx="46141">
                  <c:v>72.33984375</c:v>
                </c:pt>
                <c:pt idx="46142">
                  <c:v>115.3398438</c:v>
                </c:pt>
                <c:pt idx="46143">
                  <c:v>62.33984375</c:v>
                </c:pt>
                <c:pt idx="46144">
                  <c:v>69.12890625</c:v>
                </c:pt>
                <c:pt idx="46145">
                  <c:v>60.1875</c:v>
                </c:pt>
                <c:pt idx="46146">
                  <c:v>85.24609375</c:v>
                </c:pt>
                <c:pt idx="46147">
                  <c:v>77.24609375</c:v>
                </c:pt>
                <c:pt idx="46148">
                  <c:v>156.24609380000001</c:v>
                </c:pt>
                <c:pt idx="46149">
                  <c:v>222.24609380000001</c:v>
                </c:pt>
                <c:pt idx="46150">
                  <c:v>186.94140619999999</c:v>
                </c:pt>
                <c:pt idx="46151">
                  <c:v>54.94140625</c:v>
                </c:pt>
                <c:pt idx="46152">
                  <c:v>152.94140619999999</c:v>
                </c:pt>
                <c:pt idx="46153">
                  <c:v>113.234375</c:v>
                </c:pt>
                <c:pt idx="46154">
                  <c:v>76.12890625</c:v>
                </c:pt>
                <c:pt idx="46155">
                  <c:v>132.12890619999999</c:v>
                </c:pt>
                <c:pt idx="46156">
                  <c:v>50.33984375</c:v>
                </c:pt>
                <c:pt idx="46157">
                  <c:v>116.3398438</c:v>
                </c:pt>
                <c:pt idx="46158">
                  <c:v>42.33984375</c:v>
                </c:pt>
                <c:pt idx="46159">
                  <c:v>108.3398438</c:v>
                </c:pt>
                <c:pt idx="46160">
                  <c:v>16.12890625</c:v>
                </c:pt>
                <c:pt idx="46161">
                  <c:v>227.12890619999999</c:v>
                </c:pt>
                <c:pt idx="46162">
                  <c:v>137.1875</c:v>
                </c:pt>
                <c:pt idx="46163">
                  <c:v>112.1875</c:v>
                </c:pt>
                <c:pt idx="46164">
                  <c:v>154.1875</c:v>
                </c:pt>
                <c:pt idx="46165">
                  <c:v>141.1875</c:v>
                </c:pt>
                <c:pt idx="46166">
                  <c:v>103.1875</c:v>
                </c:pt>
                <c:pt idx="46167">
                  <c:v>175.24609380000001</c:v>
                </c:pt>
                <c:pt idx="46168">
                  <c:v>-2.05859375</c:v>
                </c:pt>
                <c:pt idx="46169">
                  <c:v>150.94140619999999</c:v>
                </c:pt>
                <c:pt idx="46170">
                  <c:v>73.234375</c:v>
                </c:pt>
                <c:pt idx="46171">
                  <c:v>151.234375</c:v>
                </c:pt>
                <c:pt idx="46172">
                  <c:v>118.234375</c:v>
                </c:pt>
                <c:pt idx="46173">
                  <c:v>137.234375</c:v>
                </c:pt>
                <c:pt idx="46174">
                  <c:v>82.16796875</c:v>
                </c:pt>
                <c:pt idx="46175">
                  <c:v>22.12890625</c:v>
                </c:pt>
                <c:pt idx="46176">
                  <c:v>131.12890619999999</c:v>
                </c:pt>
                <c:pt idx="46177">
                  <c:v>52.33984375</c:v>
                </c:pt>
                <c:pt idx="46178">
                  <c:v>-3.87109375</c:v>
                </c:pt>
                <c:pt idx="46179">
                  <c:v>31.12890625</c:v>
                </c:pt>
                <c:pt idx="46180">
                  <c:v>249.12890619999999</c:v>
                </c:pt>
                <c:pt idx="46181">
                  <c:v>130.1875</c:v>
                </c:pt>
                <c:pt idx="46182">
                  <c:v>98.1875</c:v>
                </c:pt>
                <c:pt idx="46183">
                  <c:v>176.1875</c:v>
                </c:pt>
                <c:pt idx="46184">
                  <c:v>111.2460938</c:v>
                </c:pt>
                <c:pt idx="46185">
                  <c:v>167.24609380000001</c:v>
                </c:pt>
                <c:pt idx="46186">
                  <c:v>110.234375</c:v>
                </c:pt>
                <c:pt idx="46187">
                  <c:v>150.234375</c:v>
                </c:pt>
                <c:pt idx="46188">
                  <c:v>170.16796880000001</c:v>
                </c:pt>
                <c:pt idx="46189">
                  <c:v>99.12890625</c:v>
                </c:pt>
                <c:pt idx="46190">
                  <c:v>114.1289062</c:v>
                </c:pt>
                <c:pt idx="46191">
                  <c:v>170.12890619999999</c:v>
                </c:pt>
                <c:pt idx="46192">
                  <c:v>108.3398438</c:v>
                </c:pt>
                <c:pt idx="46193">
                  <c:v>60.33984375</c:v>
                </c:pt>
                <c:pt idx="46194">
                  <c:v>270.33984379999998</c:v>
                </c:pt>
                <c:pt idx="46195">
                  <c:v>107.3398438</c:v>
                </c:pt>
                <c:pt idx="46196">
                  <c:v>108.3398438</c:v>
                </c:pt>
                <c:pt idx="46197">
                  <c:v>109.1289062</c:v>
                </c:pt>
                <c:pt idx="46198">
                  <c:v>73.12890625</c:v>
                </c:pt>
                <c:pt idx="46199">
                  <c:v>233.12890619999999</c:v>
                </c:pt>
                <c:pt idx="46200">
                  <c:v>108.1289062</c:v>
                </c:pt>
                <c:pt idx="46201">
                  <c:v>106.1289062</c:v>
                </c:pt>
                <c:pt idx="46202">
                  <c:v>33.1875</c:v>
                </c:pt>
                <c:pt idx="46203">
                  <c:v>140.24609380000001</c:v>
                </c:pt>
                <c:pt idx="46204">
                  <c:v>136.24609380000001</c:v>
                </c:pt>
                <c:pt idx="46205">
                  <c:v>135.24609380000001</c:v>
                </c:pt>
                <c:pt idx="46206">
                  <c:v>-9.75390625</c:v>
                </c:pt>
                <c:pt idx="46207">
                  <c:v>115.9414062</c:v>
                </c:pt>
                <c:pt idx="46208">
                  <c:v>139.94140619999999</c:v>
                </c:pt>
                <c:pt idx="46209">
                  <c:v>61.94140625</c:v>
                </c:pt>
                <c:pt idx="46210">
                  <c:v>83.234375</c:v>
                </c:pt>
                <c:pt idx="46211">
                  <c:v>111.234375</c:v>
                </c:pt>
                <c:pt idx="46212">
                  <c:v>210.234375</c:v>
                </c:pt>
                <c:pt idx="46213">
                  <c:v>152.16796880000001</c:v>
                </c:pt>
                <c:pt idx="46214">
                  <c:v>95.12890625</c:v>
                </c:pt>
                <c:pt idx="46215">
                  <c:v>225.12890619999999</c:v>
                </c:pt>
                <c:pt idx="46216">
                  <c:v>65.33984375</c:v>
                </c:pt>
                <c:pt idx="46217">
                  <c:v>102.3398438</c:v>
                </c:pt>
                <c:pt idx="46218">
                  <c:v>201.33984380000001</c:v>
                </c:pt>
                <c:pt idx="46219">
                  <c:v>287.33984379999998</c:v>
                </c:pt>
                <c:pt idx="46220">
                  <c:v>125.1289062</c:v>
                </c:pt>
                <c:pt idx="46221">
                  <c:v>99.12890625</c:v>
                </c:pt>
                <c:pt idx="46222">
                  <c:v>7.12890625</c:v>
                </c:pt>
                <c:pt idx="46223">
                  <c:v>39.1875</c:v>
                </c:pt>
                <c:pt idx="46224">
                  <c:v>115.1875</c:v>
                </c:pt>
                <c:pt idx="46225">
                  <c:v>35.1875</c:v>
                </c:pt>
                <c:pt idx="46226">
                  <c:v>81.94140625</c:v>
                </c:pt>
                <c:pt idx="46227">
                  <c:v>14.94140625</c:v>
                </c:pt>
                <c:pt idx="46228">
                  <c:v>179.94140619999999</c:v>
                </c:pt>
                <c:pt idx="46229">
                  <c:v>124.9414062</c:v>
                </c:pt>
                <c:pt idx="46230">
                  <c:v>107.234375</c:v>
                </c:pt>
                <c:pt idx="46231">
                  <c:v>107.1679688</c:v>
                </c:pt>
                <c:pt idx="46232">
                  <c:v>136.16796880000001</c:v>
                </c:pt>
                <c:pt idx="46233">
                  <c:v>119.1679688</c:v>
                </c:pt>
                <c:pt idx="46234">
                  <c:v>145.16796880000001</c:v>
                </c:pt>
                <c:pt idx="46235">
                  <c:v>120.1289062</c:v>
                </c:pt>
                <c:pt idx="46236">
                  <c:v>105.3398438</c:v>
                </c:pt>
                <c:pt idx="46237">
                  <c:v>61.33984375</c:v>
                </c:pt>
                <c:pt idx="46238">
                  <c:v>45.33984375</c:v>
                </c:pt>
                <c:pt idx="46239">
                  <c:v>111.3398438</c:v>
                </c:pt>
                <c:pt idx="46240">
                  <c:v>214.33984380000001</c:v>
                </c:pt>
                <c:pt idx="46241">
                  <c:v>67.12890625</c:v>
                </c:pt>
                <c:pt idx="46242">
                  <c:v>67.12890625</c:v>
                </c:pt>
                <c:pt idx="46243">
                  <c:v>8.1875</c:v>
                </c:pt>
                <c:pt idx="46244">
                  <c:v>200.24609380000001</c:v>
                </c:pt>
                <c:pt idx="46245">
                  <c:v>131.24609380000001</c:v>
                </c:pt>
                <c:pt idx="46246">
                  <c:v>141.94140619999999</c:v>
                </c:pt>
                <c:pt idx="46247">
                  <c:v>61.94140625</c:v>
                </c:pt>
                <c:pt idx="46248">
                  <c:v>139.234375</c:v>
                </c:pt>
                <c:pt idx="46249">
                  <c:v>120.234375</c:v>
                </c:pt>
                <c:pt idx="46250">
                  <c:v>100.234375</c:v>
                </c:pt>
                <c:pt idx="46251">
                  <c:v>98.16796875</c:v>
                </c:pt>
                <c:pt idx="46252">
                  <c:v>146.16796880000001</c:v>
                </c:pt>
                <c:pt idx="46253">
                  <c:v>195.12890619999999</c:v>
                </c:pt>
                <c:pt idx="46254">
                  <c:v>85.33984375</c:v>
                </c:pt>
                <c:pt idx="46255">
                  <c:v>158.33984380000001</c:v>
                </c:pt>
                <c:pt idx="46256">
                  <c:v>86.12890625</c:v>
                </c:pt>
                <c:pt idx="46257">
                  <c:v>253.12890619999999</c:v>
                </c:pt>
                <c:pt idx="46258">
                  <c:v>46.94140625</c:v>
                </c:pt>
                <c:pt idx="46259">
                  <c:v>218.94140619999999</c:v>
                </c:pt>
                <c:pt idx="46260">
                  <c:v>162.234375</c:v>
                </c:pt>
                <c:pt idx="46261">
                  <c:v>288.234375</c:v>
                </c:pt>
                <c:pt idx="46262">
                  <c:v>71.16796875</c:v>
                </c:pt>
                <c:pt idx="46263">
                  <c:v>69.16796875</c:v>
                </c:pt>
                <c:pt idx="46264">
                  <c:v>85.16796875</c:v>
                </c:pt>
                <c:pt idx="46265">
                  <c:v>166.16796880000001</c:v>
                </c:pt>
                <c:pt idx="46266">
                  <c:v>98.12890625</c:v>
                </c:pt>
                <c:pt idx="46267">
                  <c:v>85.12890625</c:v>
                </c:pt>
                <c:pt idx="46268">
                  <c:v>108.1289062</c:v>
                </c:pt>
                <c:pt idx="46269">
                  <c:v>63.12890625</c:v>
                </c:pt>
                <c:pt idx="46270">
                  <c:v>120.1875</c:v>
                </c:pt>
                <c:pt idx="46271">
                  <c:v>185.1875</c:v>
                </c:pt>
                <c:pt idx="46272">
                  <c:v>124.1875</c:v>
                </c:pt>
                <c:pt idx="46273">
                  <c:v>177.1875</c:v>
                </c:pt>
                <c:pt idx="46274">
                  <c:v>28.24609375</c:v>
                </c:pt>
                <c:pt idx="46275">
                  <c:v>156.24609380000001</c:v>
                </c:pt>
                <c:pt idx="46276">
                  <c:v>30.234375</c:v>
                </c:pt>
                <c:pt idx="46277">
                  <c:v>79.16796875</c:v>
                </c:pt>
                <c:pt idx="46278">
                  <c:v>49.16796875</c:v>
                </c:pt>
                <c:pt idx="46279">
                  <c:v>100.1289062</c:v>
                </c:pt>
                <c:pt idx="46280">
                  <c:v>83.33984375</c:v>
                </c:pt>
                <c:pt idx="46281">
                  <c:v>118.1289062</c:v>
                </c:pt>
                <c:pt idx="46282">
                  <c:v>184.12890619999999</c:v>
                </c:pt>
                <c:pt idx="46283">
                  <c:v>107.1875</c:v>
                </c:pt>
                <c:pt idx="46284">
                  <c:v>101.1875</c:v>
                </c:pt>
                <c:pt idx="46285">
                  <c:v>224.1875</c:v>
                </c:pt>
                <c:pt idx="46286">
                  <c:v>36.24609375</c:v>
                </c:pt>
                <c:pt idx="46287">
                  <c:v>105.2460938</c:v>
                </c:pt>
                <c:pt idx="46288">
                  <c:v>83.94140625</c:v>
                </c:pt>
                <c:pt idx="46289">
                  <c:v>2.94140625</c:v>
                </c:pt>
                <c:pt idx="46290">
                  <c:v>-11.05859375</c:v>
                </c:pt>
                <c:pt idx="46291">
                  <c:v>158.234375</c:v>
                </c:pt>
                <c:pt idx="46292">
                  <c:v>156.16796880000001</c:v>
                </c:pt>
                <c:pt idx="46293">
                  <c:v>130.12890619999999</c:v>
                </c:pt>
                <c:pt idx="46294">
                  <c:v>6.12890625</c:v>
                </c:pt>
                <c:pt idx="46295">
                  <c:v>39.12890625</c:v>
                </c:pt>
                <c:pt idx="46296">
                  <c:v>218.33984380000001</c:v>
                </c:pt>
                <c:pt idx="46297">
                  <c:v>68.12890625</c:v>
                </c:pt>
                <c:pt idx="46298">
                  <c:v>31.12890625</c:v>
                </c:pt>
                <c:pt idx="46299">
                  <c:v>76.1875</c:v>
                </c:pt>
                <c:pt idx="46300">
                  <c:v>37.1875</c:v>
                </c:pt>
                <c:pt idx="46301">
                  <c:v>202.24609380000001</c:v>
                </c:pt>
                <c:pt idx="46302">
                  <c:v>86.94140625</c:v>
                </c:pt>
                <c:pt idx="46303">
                  <c:v>122.234375</c:v>
                </c:pt>
                <c:pt idx="46304">
                  <c:v>130.234375</c:v>
                </c:pt>
                <c:pt idx="46305">
                  <c:v>42.234375</c:v>
                </c:pt>
                <c:pt idx="46306">
                  <c:v>135.234375</c:v>
                </c:pt>
                <c:pt idx="46307">
                  <c:v>191.16796880000001</c:v>
                </c:pt>
                <c:pt idx="46308">
                  <c:v>69.12890625</c:v>
                </c:pt>
                <c:pt idx="46309">
                  <c:v>129.12890619999999</c:v>
                </c:pt>
                <c:pt idx="46310">
                  <c:v>204.12890619999999</c:v>
                </c:pt>
                <c:pt idx="46311">
                  <c:v>50.12890625</c:v>
                </c:pt>
                <c:pt idx="46312">
                  <c:v>69.12890625</c:v>
                </c:pt>
                <c:pt idx="46313">
                  <c:v>-34.87109375</c:v>
                </c:pt>
                <c:pt idx="46314">
                  <c:v>165.12890619999999</c:v>
                </c:pt>
                <c:pt idx="46315">
                  <c:v>97.1875</c:v>
                </c:pt>
                <c:pt idx="46316">
                  <c:v>129.1875</c:v>
                </c:pt>
                <c:pt idx="46317">
                  <c:v>100.1875</c:v>
                </c:pt>
                <c:pt idx="46318">
                  <c:v>87.1875</c:v>
                </c:pt>
                <c:pt idx="46319">
                  <c:v>303.24609379999998</c:v>
                </c:pt>
                <c:pt idx="46320">
                  <c:v>104.9414062</c:v>
                </c:pt>
                <c:pt idx="46321">
                  <c:v>152.94140619999999</c:v>
                </c:pt>
                <c:pt idx="46322">
                  <c:v>115.9414062</c:v>
                </c:pt>
                <c:pt idx="46323">
                  <c:v>113.234375</c:v>
                </c:pt>
                <c:pt idx="46324">
                  <c:v>237.234375</c:v>
                </c:pt>
                <c:pt idx="46325">
                  <c:v>143.12890619999999</c:v>
                </c:pt>
                <c:pt idx="46326">
                  <c:v>107.1289062</c:v>
                </c:pt>
                <c:pt idx="46327">
                  <c:v>47.33984375</c:v>
                </c:pt>
                <c:pt idx="46328">
                  <c:v>346.1875</c:v>
                </c:pt>
                <c:pt idx="46329">
                  <c:v>251.1875</c:v>
                </c:pt>
                <c:pt idx="46330">
                  <c:v>94.94140625</c:v>
                </c:pt>
                <c:pt idx="46331">
                  <c:v>115.234375</c:v>
                </c:pt>
                <c:pt idx="46332">
                  <c:v>16.16796875</c:v>
                </c:pt>
                <c:pt idx="46333">
                  <c:v>116.1679688</c:v>
                </c:pt>
                <c:pt idx="46334">
                  <c:v>205.16796880000001</c:v>
                </c:pt>
                <c:pt idx="46335">
                  <c:v>77.16796875</c:v>
                </c:pt>
                <c:pt idx="46336">
                  <c:v>120.1679688</c:v>
                </c:pt>
                <c:pt idx="46337">
                  <c:v>155.12890619999999</c:v>
                </c:pt>
                <c:pt idx="46338">
                  <c:v>98.12890625</c:v>
                </c:pt>
                <c:pt idx="46339">
                  <c:v>81.12890625</c:v>
                </c:pt>
                <c:pt idx="46340">
                  <c:v>87.33984375</c:v>
                </c:pt>
                <c:pt idx="46341">
                  <c:v>261.33984379999998</c:v>
                </c:pt>
                <c:pt idx="46342">
                  <c:v>110.3398438</c:v>
                </c:pt>
                <c:pt idx="46343">
                  <c:v>145.33984380000001</c:v>
                </c:pt>
                <c:pt idx="46344">
                  <c:v>87.94140625</c:v>
                </c:pt>
                <c:pt idx="46345">
                  <c:v>177.94140619999999</c:v>
                </c:pt>
                <c:pt idx="46346">
                  <c:v>164.234375</c:v>
                </c:pt>
                <c:pt idx="46347">
                  <c:v>275.234375</c:v>
                </c:pt>
                <c:pt idx="46348">
                  <c:v>162.16796880000001</c:v>
                </c:pt>
                <c:pt idx="46349">
                  <c:v>107.1679688</c:v>
                </c:pt>
                <c:pt idx="46350">
                  <c:v>193.16796880000001</c:v>
                </c:pt>
                <c:pt idx="46351">
                  <c:v>211.12890619999999</c:v>
                </c:pt>
                <c:pt idx="46352">
                  <c:v>115.1289062</c:v>
                </c:pt>
                <c:pt idx="46353">
                  <c:v>97.1875</c:v>
                </c:pt>
                <c:pt idx="46354">
                  <c:v>98.1875</c:v>
                </c:pt>
                <c:pt idx="46355">
                  <c:v>135.24609380000001</c:v>
                </c:pt>
                <c:pt idx="46356">
                  <c:v>181.94140619999999</c:v>
                </c:pt>
                <c:pt idx="46357">
                  <c:v>146.234375</c:v>
                </c:pt>
                <c:pt idx="46358">
                  <c:v>122.234375</c:v>
                </c:pt>
                <c:pt idx="46359">
                  <c:v>101.234375</c:v>
                </c:pt>
                <c:pt idx="46360">
                  <c:v>120.1679688</c:v>
                </c:pt>
                <c:pt idx="46361">
                  <c:v>39.16796875</c:v>
                </c:pt>
                <c:pt idx="46362">
                  <c:v>-16.83203125</c:v>
                </c:pt>
                <c:pt idx="46363">
                  <c:v>39.16796875</c:v>
                </c:pt>
                <c:pt idx="46364">
                  <c:v>190.16796880000001</c:v>
                </c:pt>
                <c:pt idx="46365">
                  <c:v>157.33984380000001</c:v>
                </c:pt>
                <c:pt idx="46366">
                  <c:v>134.33984380000001</c:v>
                </c:pt>
                <c:pt idx="46367">
                  <c:v>122.1289062</c:v>
                </c:pt>
                <c:pt idx="46368">
                  <c:v>104.1875</c:v>
                </c:pt>
                <c:pt idx="46369">
                  <c:v>40.1875</c:v>
                </c:pt>
                <c:pt idx="46370">
                  <c:v>93.24609375</c:v>
                </c:pt>
                <c:pt idx="46371">
                  <c:v>113.9414062</c:v>
                </c:pt>
                <c:pt idx="46372">
                  <c:v>154.234375</c:v>
                </c:pt>
                <c:pt idx="46373">
                  <c:v>125.234375</c:v>
                </c:pt>
                <c:pt idx="46374">
                  <c:v>1.16796875</c:v>
                </c:pt>
                <c:pt idx="46375">
                  <c:v>167.12890619999999</c:v>
                </c:pt>
                <c:pt idx="46376">
                  <c:v>79.33984375</c:v>
                </c:pt>
                <c:pt idx="46377">
                  <c:v>160.12890619999999</c:v>
                </c:pt>
                <c:pt idx="46378">
                  <c:v>52.12890625</c:v>
                </c:pt>
                <c:pt idx="46379">
                  <c:v>203.12890619999999</c:v>
                </c:pt>
                <c:pt idx="46380">
                  <c:v>153.1875</c:v>
                </c:pt>
                <c:pt idx="46381">
                  <c:v>23.1875</c:v>
                </c:pt>
                <c:pt idx="46382">
                  <c:v>40.1875</c:v>
                </c:pt>
                <c:pt idx="46383">
                  <c:v>213.24609380000001</c:v>
                </c:pt>
                <c:pt idx="46384">
                  <c:v>218.24609380000001</c:v>
                </c:pt>
                <c:pt idx="46385">
                  <c:v>135.24609380000001</c:v>
                </c:pt>
                <c:pt idx="46386">
                  <c:v>171.24609380000001</c:v>
                </c:pt>
                <c:pt idx="46387">
                  <c:v>63.94140625</c:v>
                </c:pt>
                <c:pt idx="46388">
                  <c:v>239.94140619999999</c:v>
                </c:pt>
                <c:pt idx="46389">
                  <c:v>278.94140620000002</c:v>
                </c:pt>
                <c:pt idx="46390">
                  <c:v>175.234375</c:v>
                </c:pt>
                <c:pt idx="46391">
                  <c:v>134.234375</c:v>
                </c:pt>
                <c:pt idx="46392">
                  <c:v>132.16796880000001</c:v>
                </c:pt>
                <c:pt idx="46393">
                  <c:v>65.16796875</c:v>
                </c:pt>
                <c:pt idx="46394">
                  <c:v>120.1679688</c:v>
                </c:pt>
                <c:pt idx="46395">
                  <c:v>117.1679688</c:v>
                </c:pt>
                <c:pt idx="46396">
                  <c:v>263.16796879999998</c:v>
                </c:pt>
                <c:pt idx="46397">
                  <c:v>48.16796875</c:v>
                </c:pt>
                <c:pt idx="46398">
                  <c:v>120.1289062</c:v>
                </c:pt>
                <c:pt idx="46399">
                  <c:v>88.12890625</c:v>
                </c:pt>
                <c:pt idx="46400">
                  <c:v>150.12890619999999</c:v>
                </c:pt>
                <c:pt idx="46401">
                  <c:v>370.12890620000002</c:v>
                </c:pt>
                <c:pt idx="46402">
                  <c:v>11.1875</c:v>
                </c:pt>
                <c:pt idx="46403">
                  <c:v>168.1875</c:v>
                </c:pt>
                <c:pt idx="46404">
                  <c:v>113.2460938</c:v>
                </c:pt>
                <c:pt idx="46405">
                  <c:v>229.24609380000001</c:v>
                </c:pt>
                <c:pt idx="46406">
                  <c:v>104.2460938</c:v>
                </c:pt>
                <c:pt idx="46407">
                  <c:v>51.94140625</c:v>
                </c:pt>
                <c:pt idx="46408">
                  <c:v>-7.05859375</c:v>
                </c:pt>
                <c:pt idx="46409">
                  <c:v>189.94140619999999</c:v>
                </c:pt>
                <c:pt idx="46410">
                  <c:v>65.234375</c:v>
                </c:pt>
                <c:pt idx="46411">
                  <c:v>102.1679688</c:v>
                </c:pt>
                <c:pt idx="46412">
                  <c:v>115.1679688</c:v>
                </c:pt>
                <c:pt idx="46413">
                  <c:v>2.16796875</c:v>
                </c:pt>
                <c:pt idx="46414">
                  <c:v>147.12890619999999</c:v>
                </c:pt>
                <c:pt idx="46415">
                  <c:v>141.33984380000001</c:v>
                </c:pt>
                <c:pt idx="46416">
                  <c:v>183.33984380000001</c:v>
                </c:pt>
                <c:pt idx="46417">
                  <c:v>141.1875</c:v>
                </c:pt>
                <c:pt idx="46418">
                  <c:v>114.1875</c:v>
                </c:pt>
                <c:pt idx="46419">
                  <c:v>263.24609379999998</c:v>
                </c:pt>
                <c:pt idx="46420">
                  <c:v>151.24609380000001</c:v>
                </c:pt>
                <c:pt idx="46421">
                  <c:v>67.234375</c:v>
                </c:pt>
                <c:pt idx="46422">
                  <c:v>121.234375</c:v>
                </c:pt>
                <c:pt idx="46423">
                  <c:v>142.234375</c:v>
                </c:pt>
                <c:pt idx="46424">
                  <c:v>-18.83203125</c:v>
                </c:pt>
                <c:pt idx="46425">
                  <c:v>169.16796880000001</c:v>
                </c:pt>
                <c:pt idx="46426">
                  <c:v>87.12890625</c:v>
                </c:pt>
                <c:pt idx="46427">
                  <c:v>174.12890619999999</c:v>
                </c:pt>
                <c:pt idx="46428">
                  <c:v>121.1289062</c:v>
                </c:pt>
                <c:pt idx="46429">
                  <c:v>80.12890625</c:v>
                </c:pt>
                <c:pt idx="46430">
                  <c:v>232.12890619999999</c:v>
                </c:pt>
                <c:pt idx="46431">
                  <c:v>224.12890619999999</c:v>
                </c:pt>
                <c:pt idx="46432">
                  <c:v>195.12890619999999</c:v>
                </c:pt>
                <c:pt idx="46433">
                  <c:v>145.1875</c:v>
                </c:pt>
                <c:pt idx="46434">
                  <c:v>140.1875</c:v>
                </c:pt>
                <c:pt idx="46435">
                  <c:v>-1.05859375</c:v>
                </c:pt>
                <c:pt idx="46436">
                  <c:v>309.234375</c:v>
                </c:pt>
                <c:pt idx="46437">
                  <c:v>63.234375</c:v>
                </c:pt>
                <c:pt idx="46438">
                  <c:v>139.234375</c:v>
                </c:pt>
                <c:pt idx="46439">
                  <c:v>120.234375</c:v>
                </c:pt>
                <c:pt idx="46440">
                  <c:v>28.16796875</c:v>
                </c:pt>
                <c:pt idx="46441">
                  <c:v>93.16796875</c:v>
                </c:pt>
                <c:pt idx="46442">
                  <c:v>210.16796880000001</c:v>
                </c:pt>
                <c:pt idx="46443">
                  <c:v>113.1679688</c:v>
                </c:pt>
                <c:pt idx="46444">
                  <c:v>139.16796880000001</c:v>
                </c:pt>
                <c:pt idx="46445">
                  <c:v>196.33984380000001</c:v>
                </c:pt>
                <c:pt idx="46446">
                  <c:v>219.33984380000001</c:v>
                </c:pt>
                <c:pt idx="46447">
                  <c:v>278.12890620000002</c:v>
                </c:pt>
                <c:pt idx="46448">
                  <c:v>157.12890619999999</c:v>
                </c:pt>
                <c:pt idx="46449">
                  <c:v>155.24609380000001</c:v>
                </c:pt>
                <c:pt idx="46450">
                  <c:v>174.94140619999999</c:v>
                </c:pt>
                <c:pt idx="46451">
                  <c:v>85.234375</c:v>
                </c:pt>
                <c:pt idx="46452">
                  <c:v>50.16796875</c:v>
                </c:pt>
                <c:pt idx="46453">
                  <c:v>169.16796880000001</c:v>
                </c:pt>
                <c:pt idx="46454">
                  <c:v>165.12890619999999</c:v>
                </c:pt>
                <c:pt idx="46455">
                  <c:v>182.33984380000001</c:v>
                </c:pt>
                <c:pt idx="46456">
                  <c:v>152.12890619999999</c:v>
                </c:pt>
                <c:pt idx="46457">
                  <c:v>97.12890625</c:v>
                </c:pt>
                <c:pt idx="46458">
                  <c:v>123.1875</c:v>
                </c:pt>
                <c:pt idx="46459">
                  <c:v>281.1875</c:v>
                </c:pt>
                <c:pt idx="46460">
                  <c:v>171.1875</c:v>
                </c:pt>
                <c:pt idx="46461">
                  <c:v>160.24609380000001</c:v>
                </c:pt>
                <c:pt idx="46462">
                  <c:v>71.24609375</c:v>
                </c:pt>
                <c:pt idx="46463">
                  <c:v>170.24609380000001</c:v>
                </c:pt>
                <c:pt idx="46464">
                  <c:v>101.234375</c:v>
                </c:pt>
                <c:pt idx="46465">
                  <c:v>106.234375</c:v>
                </c:pt>
                <c:pt idx="46466">
                  <c:v>95.234375</c:v>
                </c:pt>
                <c:pt idx="46467">
                  <c:v>96.12890625</c:v>
                </c:pt>
                <c:pt idx="46468">
                  <c:v>74.12890625</c:v>
                </c:pt>
                <c:pt idx="46469">
                  <c:v>75.33984375</c:v>
                </c:pt>
                <c:pt idx="46470">
                  <c:v>96.12890625</c:v>
                </c:pt>
                <c:pt idx="46471">
                  <c:v>91.1875</c:v>
                </c:pt>
                <c:pt idx="46472">
                  <c:v>75.24609375</c:v>
                </c:pt>
                <c:pt idx="46473">
                  <c:v>85.94140625</c:v>
                </c:pt>
                <c:pt idx="46474">
                  <c:v>76.94140625</c:v>
                </c:pt>
                <c:pt idx="46475">
                  <c:v>117.9414062</c:v>
                </c:pt>
                <c:pt idx="46476">
                  <c:v>89.94140625</c:v>
                </c:pt>
                <c:pt idx="46477">
                  <c:v>75.234375</c:v>
                </c:pt>
                <c:pt idx="46478">
                  <c:v>153.234375</c:v>
                </c:pt>
                <c:pt idx="46479">
                  <c:v>117.234375</c:v>
                </c:pt>
                <c:pt idx="46480">
                  <c:v>77.234375</c:v>
                </c:pt>
                <c:pt idx="46481">
                  <c:v>181.16796880000001</c:v>
                </c:pt>
                <c:pt idx="46482">
                  <c:v>64.16796875</c:v>
                </c:pt>
                <c:pt idx="46483">
                  <c:v>52.12890625</c:v>
                </c:pt>
                <c:pt idx="46484">
                  <c:v>227.12890619999999</c:v>
                </c:pt>
                <c:pt idx="46485">
                  <c:v>160.12890619999999</c:v>
                </c:pt>
                <c:pt idx="46486">
                  <c:v>197.12890619999999</c:v>
                </c:pt>
                <c:pt idx="46487">
                  <c:v>170.12890619999999</c:v>
                </c:pt>
                <c:pt idx="46488">
                  <c:v>66.1875</c:v>
                </c:pt>
                <c:pt idx="46489">
                  <c:v>154.1875</c:v>
                </c:pt>
                <c:pt idx="46490">
                  <c:v>86.1875</c:v>
                </c:pt>
                <c:pt idx="46491">
                  <c:v>226.1875</c:v>
                </c:pt>
                <c:pt idx="46492">
                  <c:v>95.24609375</c:v>
                </c:pt>
                <c:pt idx="46493">
                  <c:v>61.94140625</c:v>
                </c:pt>
                <c:pt idx="46494">
                  <c:v>74.94140625</c:v>
                </c:pt>
                <c:pt idx="46495">
                  <c:v>218.94140619999999</c:v>
                </c:pt>
                <c:pt idx="46496">
                  <c:v>219.234375</c:v>
                </c:pt>
                <c:pt idx="46497">
                  <c:v>206.234375</c:v>
                </c:pt>
                <c:pt idx="46498">
                  <c:v>309.234375</c:v>
                </c:pt>
                <c:pt idx="46499">
                  <c:v>96.16796875</c:v>
                </c:pt>
                <c:pt idx="46500">
                  <c:v>83.33984375</c:v>
                </c:pt>
                <c:pt idx="46501">
                  <c:v>74.1875</c:v>
                </c:pt>
                <c:pt idx="46502">
                  <c:v>142.1875</c:v>
                </c:pt>
                <c:pt idx="46503">
                  <c:v>105.2460938</c:v>
                </c:pt>
                <c:pt idx="46504">
                  <c:v>123.2460938</c:v>
                </c:pt>
                <c:pt idx="46505">
                  <c:v>100.9414062</c:v>
                </c:pt>
                <c:pt idx="46506">
                  <c:v>130.234375</c:v>
                </c:pt>
                <c:pt idx="46507">
                  <c:v>86.234375</c:v>
                </c:pt>
                <c:pt idx="46508">
                  <c:v>187.234375</c:v>
                </c:pt>
                <c:pt idx="46509">
                  <c:v>90.16796875</c:v>
                </c:pt>
                <c:pt idx="46510">
                  <c:v>97.12890625</c:v>
                </c:pt>
                <c:pt idx="46511">
                  <c:v>208.12890619999999</c:v>
                </c:pt>
                <c:pt idx="46512">
                  <c:v>263.12890620000002</c:v>
                </c:pt>
                <c:pt idx="46513">
                  <c:v>118.1289062</c:v>
                </c:pt>
                <c:pt idx="46514">
                  <c:v>76.1875</c:v>
                </c:pt>
                <c:pt idx="46515">
                  <c:v>198.1875</c:v>
                </c:pt>
                <c:pt idx="46516">
                  <c:v>174.24609380000001</c:v>
                </c:pt>
                <c:pt idx="46517">
                  <c:v>26.24609375</c:v>
                </c:pt>
                <c:pt idx="46518">
                  <c:v>188.24609380000001</c:v>
                </c:pt>
                <c:pt idx="46519">
                  <c:v>88.234375</c:v>
                </c:pt>
                <c:pt idx="46520">
                  <c:v>84.234375</c:v>
                </c:pt>
                <c:pt idx="46521">
                  <c:v>33.16796875</c:v>
                </c:pt>
                <c:pt idx="46522">
                  <c:v>51.12890625</c:v>
                </c:pt>
                <c:pt idx="46523">
                  <c:v>124.1289062</c:v>
                </c:pt>
                <c:pt idx="46524">
                  <c:v>103.1289062</c:v>
                </c:pt>
                <c:pt idx="46525">
                  <c:v>37.12890625</c:v>
                </c:pt>
                <c:pt idx="46526">
                  <c:v>51.33984375</c:v>
                </c:pt>
                <c:pt idx="46527">
                  <c:v>142.33984380000001</c:v>
                </c:pt>
                <c:pt idx="46528">
                  <c:v>23.12890625</c:v>
                </c:pt>
                <c:pt idx="46529">
                  <c:v>79.12890625</c:v>
                </c:pt>
                <c:pt idx="46530">
                  <c:v>121.1289062</c:v>
                </c:pt>
                <c:pt idx="46531">
                  <c:v>46.1875</c:v>
                </c:pt>
                <c:pt idx="46532">
                  <c:v>90.24609375</c:v>
                </c:pt>
                <c:pt idx="46533">
                  <c:v>163.234375</c:v>
                </c:pt>
                <c:pt idx="46534">
                  <c:v>110.234375</c:v>
                </c:pt>
                <c:pt idx="46535">
                  <c:v>244.16796880000001</c:v>
                </c:pt>
                <c:pt idx="46536">
                  <c:v>29.12890625</c:v>
                </c:pt>
                <c:pt idx="46537">
                  <c:v>179.33984380000001</c:v>
                </c:pt>
                <c:pt idx="46538">
                  <c:v>160.33984380000001</c:v>
                </c:pt>
                <c:pt idx="46539">
                  <c:v>79.33984375</c:v>
                </c:pt>
                <c:pt idx="46540">
                  <c:v>62.12890625</c:v>
                </c:pt>
                <c:pt idx="46541">
                  <c:v>185.12890619999999</c:v>
                </c:pt>
                <c:pt idx="46542">
                  <c:v>149.24609380000001</c:v>
                </c:pt>
                <c:pt idx="46543">
                  <c:v>235.24609380000001</c:v>
                </c:pt>
                <c:pt idx="46544">
                  <c:v>-14.05859375</c:v>
                </c:pt>
                <c:pt idx="46545">
                  <c:v>192.94140619999999</c:v>
                </c:pt>
                <c:pt idx="46546">
                  <c:v>110.1289062</c:v>
                </c:pt>
                <c:pt idx="46547">
                  <c:v>149.12890619999999</c:v>
                </c:pt>
                <c:pt idx="46548">
                  <c:v>286.12890620000002</c:v>
                </c:pt>
                <c:pt idx="46549">
                  <c:v>82.33984375</c:v>
                </c:pt>
                <c:pt idx="46550">
                  <c:v>87.12890625</c:v>
                </c:pt>
                <c:pt idx="46551">
                  <c:v>109.1875</c:v>
                </c:pt>
                <c:pt idx="46552">
                  <c:v>63.1875</c:v>
                </c:pt>
                <c:pt idx="46553">
                  <c:v>109.2460938</c:v>
                </c:pt>
                <c:pt idx="46554">
                  <c:v>101.9414062</c:v>
                </c:pt>
                <c:pt idx="46555">
                  <c:v>153.94140619999999</c:v>
                </c:pt>
                <c:pt idx="46556">
                  <c:v>190.234375</c:v>
                </c:pt>
                <c:pt idx="46557">
                  <c:v>111.234375</c:v>
                </c:pt>
                <c:pt idx="46558">
                  <c:v>51.16796875</c:v>
                </c:pt>
                <c:pt idx="46559">
                  <c:v>18.16796875</c:v>
                </c:pt>
                <c:pt idx="46560">
                  <c:v>185.16796880000001</c:v>
                </c:pt>
                <c:pt idx="46561">
                  <c:v>134.12890619999999</c:v>
                </c:pt>
                <c:pt idx="46562">
                  <c:v>107.1289062</c:v>
                </c:pt>
                <c:pt idx="46563">
                  <c:v>148.12890619999999</c:v>
                </c:pt>
                <c:pt idx="46564">
                  <c:v>195.12890619999999</c:v>
                </c:pt>
                <c:pt idx="46565">
                  <c:v>86.12890625</c:v>
                </c:pt>
                <c:pt idx="46566">
                  <c:v>63.12890625</c:v>
                </c:pt>
                <c:pt idx="46567">
                  <c:v>79.12890625</c:v>
                </c:pt>
                <c:pt idx="46568">
                  <c:v>263.12890620000002</c:v>
                </c:pt>
                <c:pt idx="46569">
                  <c:v>-1.75390625</c:v>
                </c:pt>
                <c:pt idx="46570">
                  <c:v>198.24609380000001</c:v>
                </c:pt>
                <c:pt idx="46571">
                  <c:v>115.9414062</c:v>
                </c:pt>
                <c:pt idx="46572">
                  <c:v>103.9414062</c:v>
                </c:pt>
                <c:pt idx="46573">
                  <c:v>107.9414062</c:v>
                </c:pt>
                <c:pt idx="46574">
                  <c:v>164.94140619999999</c:v>
                </c:pt>
                <c:pt idx="46575">
                  <c:v>93.12890625</c:v>
                </c:pt>
                <c:pt idx="46576">
                  <c:v>38.12890625</c:v>
                </c:pt>
                <c:pt idx="46577">
                  <c:v>8.12890625</c:v>
                </c:pt>
                <c:pt idx="46578">
                  <c:v>184.12890619999999</c:v>
                </c:pt>
                <c:pt idx="46579">
                  <c:v>-50.66015625</c:v>
                </c:pt>
                <c:pt idx="46580">
                  <c:v>121.1289062</c:v>
                </c:pt>
                <c:pt idx="46581">
                  <c:v>123.1289062</c:v>
                </c:pt>
                <c:pt idx="46582">
                  <c:v>90.12890625</c:v>
                </c:pt>
                <c:pt idx="46583">
                  <c:v>135.1875</c:v>
                </c:pt>
                <c:pt idx="46584">
                  <c:v>163.24609380000001</c:v>
                </c:pt>
                <c:pt idx="46585">
                  <c:v>141.24609380000001</c:v>
                </c:pt>
                <c:pt idx="46586">
                  <c:v>102.9414062</c:v>
                </c:pt>
                <c:pt idx="46587">
                  <c:v>314.234375</c:v>
                </c:pt>
                <c:pt idx="46588">
                  <c:v>6.16796875</c:v>
                </c:pt>
                <c:pt idx="46589">
                  <c:v>120.1679688</c:v>
                </c:pt>
                <c:pt idx="46590">
                  <c:v>158.16796880000001</c:v>
                </c:pt>
                <c:pt idx="46591">
                  <c:v>71.12890625</c:v>
                </c:pt>
                <c:pt idx="46592">
                  <c:v>-16.66015625</c:v>
                </c:pt>
                <c:pt idx="46593">
                  <c:v>75.33984375</c:v>
                </c:pt>
                <c:pt idx="46594">
                  <c:v>118.3398438</c:v>
                </c:pt>
                <c:pt idx="46595">
                  <c:v>56.12890625</c:v>
                </c:pt>
                <c:pt idx="46596">
                  <c:v>169.12890619999999</c:v>
                </c:pt>
                <c:pt idx="46597">
                  <c:v>176.12890619999999</c:v>
                </c:pt>
                <c:pt idx="46598">
                  <c:v>138.1875</c:v>
                </c:pt>
                <c:pt idx="46599">
                  <c:v>266.24609379999998</c:v>
                </c:pt>
                <c:pt idx="46600">
                  <c:v>45.24609375</c:v>
                </c:pt>
                <c:pt idx="46601">
                  <c:v>147.24609380000001</c:v>
                </c:pt>
                <c:pt idx="46602">
                  <c:v>217.94140619999999</c:v>
                </c:pt>
                <c:pt idx="46603">
                  <c:v>176.234375</c:v>
                </c:pt>
                <c:pt idx="46604">
                  <c:v>248.16796880000001</c:v>
                </c:pt>
                <c:pt idx="46605">
                  <c:v>173.12890619999999</c:v>
                </c:pt>
                <c:pt idx="46606">
                  <c:v>156.12890619999999</c:v>
                </c:pt>
                <c:pt idx="46607">
                  <c:v>177.33984380000001</c:v>
                </c:pt>
                <c:pt idx="46608">
                  <c:v>142.12890619999999</c:v>
                </c:pt>
                <c:pt idx="46609">
                  <c:v>243.12890619999999</c:v>
                </c:pt>
                <c:pt idx="46610">
                  <c:v>136.1875</c:v>
                </c:pt>
                <c:pt idx="46611">
                  <c:v>103.1875</c:v>
                </c:pt>
                <c:pt idx="46612">
                  <c:v>278.1875</c:v>
                </c:pt>
                <c:pt idx="46613">
                  <c:v>298.1875</c:v>
                </c:pt>
                <c:pt idx="46614">
                  <c:v>69.24609375</c:v>
                </c:pt>
                <c:pt idx="46615">
                  <c:v>148.94140619999999</c:v>
                </c:pt>
                <c:pt idx="46616">
                  <c:v>130.94140619999999</c:v>
                </c:pt>
                <c:pt idx="46617">
                  <c:v>295.94140620000002</c:v>
                </c:pt>
                <c:pt idx="46618">
                  <c:v>139.16796880000001</c:v>
                </c:pt>
                <c:pt idx="46619">
                  <c:v>146.16796880000001</c:v>
                </c:pt>
                <c:pt idx="46620">
                  <c:v>149.16796880000001</c:v>
                </c:pt>
                <c:pt idx="46621">
                  <c:v>88.33984375</c:v>
                </c:pt>
                <c:pt idx="46622">
                  <c:v>-20.66015625</c:v>
                </c:pt>
                <c:pt idx="46623">
                  <c:v>141.1875</c:v>
                </c:pt>
                <c:pt idx="46624">
                  <c:v>71.24609375</c:v>
                </c:pt>
                <c:pt idx="46625">
                  <c:v>153.24609380000001</c:v>
                </c:pt>
                <c:pt idx="46626">
                  <c:v>258.24609379999998</c:v>
                </c:pt>
                <c:pt idx="46627">
                  <c:v>121.2460938</c:v>
                </c:pt>
                <c:pt idx="46628">
                  <c:v>152.94140619999999</c:v>
                </c:pt>
                <c:pt idx="46629">
                  <c:v>135.94140619999999</c:v>
                </c:pt>
                <c:pt idx="46630">
                  <c:v>124.9414062</c:v>
                </c:pt>
                <c:pt idx="46631">
                  <c:v>35.94140625</c:v>
                </c:pt>
                <c:pt idx="46632">
                  <c:v>141.234375</c:v>
                </c:pt>
                <c:pt idx="46633">
                  <c:v>102.234375</c:v>
                </c:pt>
                <c:pt idx="46634">
                  <c:v>118.1289062</c:v>
                </c:pt>
                <c:pt idx="46635">
                  <c:v>68.12890625</c:v>
                </c:pt>
                <c:pt idx="46636">
                  <c:v>50.1875</c:v>
                </c:pt>
                <c:pt idx="46637">
                  <c:v>232.1875</c:v>
                </c:pt>
                <c:pt idx="46638">
                  <c:v>135.1875</c:v>
                </c:pt>
                <c:pt idx="46639">
                  <c:v>128.24609380000001</c:v>
                </c:pt>
                <c:pt idx="46640">
                  <c:v>112.9414062</c:v>
                </c:pt>
                <c:pt idx="46641">
                  <c:v>155.234375</c:v>
                </c:pt>
                <c:pt idx="46642">
                  <c:v>236.234375</c:v>
                </c:pt>
                <c:pt idx="46643">
                  <c:v>156.234375</c:v>
                </c:pt>
                <c:pt idx="46644">
                  <c:v>70.16796875</c:v>
                </c:pt>
                <c:pt idx="46645">
                  <c:v>134.16796880000001</c:v>
                </c:pt>
                <c:pt idx="46646">
                  <c:v>132.12890619999999</c:v>
                </c:pt>
                <c:pt idx="46647">
                  <c:v>137.1875</c:v>
                </c:pt>
                <c:pt idx="46648">
                  <c:v>124.1875</c:v>
                </c:pt>
                <c:pt idx="46649">
                  <c:v>100.1875</c:v>
                </c:pt>
                <c:pt idx="46650">
                  <c:v>213.1875</c:v>
                </c:pt>
                <c:pt idx="46651">
                  <c:v>332.24609379999998</c:v>
                </c:pt>
                <c:pt idx="46652">
                  <c:v>116.9414062</c:v>
                </c:pt>
                <c:pt idx="46653">
                  <c:v>145.234375</c:v>
                </c:pt>
                <c:pt idx="46654">
                  <c:v>176.234375</c:v>
                </c:pt>
                <c:pt idx="46655">
                  <c:v>77.16796875</c:v>
                </c:pt>
                <c:pt idx="46656">
                  <c:v>175.16796880000001</c:v>
                </c:pt>
                <c:pt idx="46657">
                  <c:v>129.16796880000001</c:v>
                </c:pt>
                <c:pt idx="46658">
                  <c:v>80.16796875</c:v>
                </c:pt>
                <c:pt idx="46659">
                  <c:v>107.3398438</c:v>
                </c:pt>
                <c:pt idx="46660">
                  <c:v>5.33984375</c:v>
                </c:pt>
                <c:pt idx="46661">
                  <c:v>172.12890619999999</c:v>
                </c:pt>
                <c:pt idx="46662">
                  <c:v>71.12890625</c:v>
                </c:pt>
                <c:pt idx="46663">
                  <c:v>33.12890625</c:v>
                </c:pt>
                <c:pt idx="46664">
                  <c:v>13.1875</c:v>
                </c:pt>
                <c:pt idx="46665">
                  <c:v>212.24609380000001</c:v>
                </c:pt>
                <c:pt idx="46666">
                  <c:v>263.24609379999998</c:v>
                </c:pt>
                <c:pt idx="46667">
                  <c:v>99.234375</c:v>
                </c:pt>
                <c:pt idx="46668">
                  <c:v>213.16796880000001</c:v>
                </c:pt>
                <c:pt idx="46669">
                  <c:v>236.12890619999999</c:v>
                </c:pt>
                <c:pt idx="46670">
                  <c:v>-20.66015625</c:v>
                </c:pt>
                <c:pt idx="46671">
                  <c:v>97.33984375</c:v>
                </c:pt>
                <c:pt idx="46672">
                  <c:v>75.33984375</c:v>
                </c:pt>
                <c:pt idx="46673">
                  <c:v>144.12890619999999</c:v>
                </c:pt>
                <c:pt idx="46674">
                  <c:v>144.12890619999999</c:v>
                </c:pt>
                <c:pt idx="46675">
                  <c:v>114.2460938</c:v>
                </c:pt>
                <c:pt idx="46676">
                  <c:v>28.94140625</c:v>
                </c:pt>
                <c:pt idx="46677">
                  <c:v>-32.765625</c:v>
                </c:pt>
                <c:pt idx="46678">
                  <c:v>59.16796875</c:v>
                </c:pt>
                <c:pt idx="46679">
                  <c:v>107.1679688</c:v>
                </c:pt>
                <c:pt idx="46680">
                  <c:v>135.16796880000001</c:v>
                </c:pt>
                <c:pt idx="46681">
                  <c:v>151.16796880000001</c:v>
                </c:pt>
                <c:pt idx="46682">
                  <c:v>-0.87109375</c:v>
                </c:pt>
                <c:pt idx="46683">
                  <c:v>190.12890619999999</c:v>
                </c:pt>
                <c:pt idx="46684">
                  <c:v>193.12890619999999</c:v>
                </c:pt>
                <c:pt idx="46685">
                  <c:v>-8.66015625</c:v>
                </c:pt>
                <c:pt idx="46686">
                  <c:v>66.33984375</c:v>
                </c:pt>
                <c:pt idx="46687">
                  <c:v>47.24609375</c:v>
                </c:pt>
                <c:pt idx="46688">
                  <c:v>199.94140619999999</c:v>
                </c:pt>
                <c:pt idx="46689">
                  <c:v>147.94140619999999</c:v>
                </c:pt>
                <c:pt idx="46690">
                  <c:v>186.234375</c:v>
                </c:pt>
                <c:pt idx="46691">
                  <c:v>138.12890619999999</c:v>
                </c:pt>
                <c:pt idx="46692">
                  <c:v>97.12890625</c:v>
                </c:pt>
                <c:pt idx="46693">
                  <c:v>146.12890619999999</c:v>
                </c:pt>
                <c:pt idx="46694">
                  <c:v>64.1875</c:v>
                </c:pt>
                <c:pt idx="46695">
                  <c:v>121.1875</c:v>
                </c:pt>
                <c:pt idx="46696">
                  <c:v>117.2460938</c:v>
                </c:pt>
                <c:pt idx="46697">
                  <c:v>135.94140619999999</c:v>
                </c:pt>
                <c:pt idx="46698">
                  <c:v>71.234375</c:v>
                </c:pt>
                <c:pt idx="46699">
                  <c:v>71.234375</c:v>
                </c:pt>
                <c:pt idx="46700">
                  <c:v>182.234375</c:v>
                </c:pt>
                <c:pt idx="46701">
                  <c:v>103.1679688</c:v>
                </c:pt>
                <c:pt idx="46702">
                  <c:v>110.3398438</c:v>
                </c:pt>
                <c:pt idx="46703">
                  <c:v>47.33984375</c:v>
                </c:pt>
                <c:pt idx="46704">
                  <c:v>190.12890619999999</c:v>
                </c:pt>
                <c:pt idx="46705">
                  <c:v>174.1875</c:v>
                </c:pt>
                <c:pt idx="46706">
                  <c:v>124.1875</c:v>
                </c:pt>
                <c:pt idx="46707">
                  <c:v>126.2460938</c:v>
                </c:pt>
                <c:pt idx="46708">
                  <c:v>105.2460938</c:v>
                </c:pt>
                <c:pt idx="46709">
                  <c:v>168.24609380000001</c:v>
                </c:pt>
                <c:pt idx="46710">
                  <c:v>266.94140620000002</c:v>
                </c:pt>
                <c:pt idx="46711">
                  <c:v>141.94140619999999</c:v>
                </c:pt>
                <c:pt idx="46712">
                  <c:v>81.94140625</c:v>
                </c:pt>
                <c:pt idx="46713">
                  <c:v>229.94140619999999</c:v>
                </c:pt>
                <c:pt idx="46714">
                  <c:v>60.234375</c:v>
                </c:pt>
                <c:pt idx="46715">
                  <c:v>140.234375</c:v>
                </c:pt>
                <c:pt idx="46716">
                  <c:v>58.234375</c:v>
                </c:pt>
                <c:pt idx="46717">
                  <c:v>192.12890619999999</c:v>
                </c:pt>
                <c:pt idx="46718">
                  <c:v>123.3398438</c:v>
                </c:pt>
                <c:pt idx="46719">
                  <c:v>-6.66015625</c:v>
                </c:pt>
                <c:pt idx="46720">
                  <c:v>76.33984375</c:v>
                </c:pt>
                <c:pt idx="46721">
                  <c:v>77.12890625</c:v>
                </c:pt>
                <c:pt idx="46722">
                  <c:v>335.24609379999998</c:v>
                </c:pt>
                <c:pt idx="46723">
                  <c:v>77.24609375</c:v>
                </c:pt>
                <c:pt idx="46724">
                  <c:v>73.94140625</c:v>
                </c:pt>
                <c:pt idx="46725">
                  <c:v>186.94140619999999</c:v>
                </c:pt>
                <c:pt idx="46726">
                  <c:v>101.9414062</c:v>
                </c:pt>
                <c:pt idx="46727">
                  <c:v>178.234375</c:v>
                </c:pt>
                <c:pt idx="46728">
                  <c:v>149.16796880000001</c:v>
                </c:pt>
                <c:pt idx="46729">
                  <c:v>175.16796880000001</c:v>
                </c:pt>
                <c:pt idx="46730">
                  <c:v>227.33984380000001</c:v>
                </c:pt>
                <c:pt idx="46731">
                  <c:v>80.33984375</c:v>
                </c:pt>
                <c:pt idx="46732">
                  <c:v>119.3398438</c:v>
                </c:pt>
                <c:pt idx="46733">
                  <c:v>302.12890620000002</c:v>
                </c:pt>
                <c:pt idx="46734">
                  <c:v>205.1875</c:v>
                </c:pt>
                <c:pt idx="46735">
                  <c:v>243.1875</c:v>
                </c:pt>
                <c:pt idx="46736">
                  <c:v>133.24609380000001</c:v>
                </c:pt>
                <c:pt idx="46737">
                  <c:v>152.94140619999999</c:v>
                </c:pt>
                <c:pt idx="46738">
                  <c:v>-32.05859375</c:v>
                </c:pt>
                <c:pt idx="46739">
                  <c:v>181.234375</c:v>
                </c:pt>
                <c:pt idx="46740">
                  <c:v>118.234375</c:v>
                </c:pt>
                <c:pt idx="46741">
                  <c:v>98.16796875</c:v>
                </c:pt>
                <c:pt idx="46742">
                  <c:v>33.16796875</c:v>
                </c:pt>
                <c:pt idx="46743">
                  <c:v>336.16796879999998</c:v>
                </c:pt>
                <c:pt idx="46744">
                  <c:v>114.1679688</c:v>
                </c:pt>
                <c:pt idx="46745">
                  <c:v>82.12890625</c:v>
                </c:pt>
                <c:pt idx="46746">
                  <c:v>266.12890620000002</c:v>
                </c:pt>
                <c:pt idx="46747">
                  <c:v>125.1289062</c:v>
                </c:pt>
                <c:pt idx="46748">
                  <c:v>110.1289062</c:v>
                </c:pt>
                <c:pt idx="46749">
                  <c:v>51.33984375</c:v>
                </c:pt>
                <c:pt idx="46750">
                  <c:v>132.33984380000001</c:v>
                </c:pt>
                <c:pt idx="46751">
                  <c:v>210.33984380000001</c:v>
                </c:pt>
                <c:pt idx="46752">
                  <c:v>152.33984380000001</c:v>
                </c:pt>
                <c:pt idx="46753">
                  <c:v>162.12890619999999</c:v>
                </c:pt>
                <c:pt idx="46754">
                  <c:v>134.12890619999999</c:v>
                </c:pt>
                <c:pt idx="46755">
                  <c:v>56.1875</c:v>
                </c:pt>
                <c:pt idx="46756">
                  <c:v>77.1875</c:v>
                </c:pt>
                <c:pt idx="46757">
                  <c:v>41.16796875</c:v>
                </c:pt>
                <c:pt idx="46758">
                  <c:v>57.16796875</c:v>
                </c:pt>
                <c:pt idx="46759">
                  <c:v>151.12890619999999</c:v>
                </c:pt>
                <c:pt idx="46760">
                  <c:v>107.3398438</c:v>
                </c:pt>
                <c:pt idx="46761">
                  <c:v>117.3398438</c:v>
                </c:pt>
                <c:pt idx="46762">
                  <c:v>160.12890619999999</c:v>
                </c:pt>
                <c:pt idx="46763">
                  <c:v>131.12890619999999</c:v>
                </c:pt>
                <c:pt idx="46764">
                  <c:v>272.12890620000002</c:v>
                </c:pt>
                <c:pt idx="46765">
                  <c:v>110.1875</c:v>
                </c:pt>
                <c:pt idx="46766">
                  <c:v>116.1875</c:v>
                </c:pt>
                <c:pt idx="46767">
                  <c:v>53.94140625</c:v>
                </c:pt>
                <c:pt idx="46768">
                  <c:v>79.94140625</c:v>
                </c:pt>
                <c:pt idx="46769">
                  <c:v>54.94140625</c:v>
                </c:pt>
                <c:pt idx="46770">
                  <c:v>138.94140619999999</c:v>
                </c:pt>
                <c:pt idx="46771">
                  <c:v>218.94140619999999</c:v>
                </c:pt>
                <c:pt idx="46772">
                  <c:v>193.234375</c:v>
                </c:pt>
                <c:pt idx="46773">
                  <c:v>187.234375</c:v>
                </c:pt>
                <c:pt idx="46774">
                  <c:v>146.234375</c:v>
                </c:pt>
                <c:pt idx="46775">
                  <c:v>225.12890619999999</c:v>
                </c:pt>
                <c:pt idx="46776">
                  <c:v>204.12890619999999</c:v>
                </c:pt>
                <c:pt idx="46777">
                  <c:v>80.12890625</c:v>
                </c:pt>
                <c:pt idx="46778">
                  <c:v>166.12890619999999</c:v>
                </c:pt>
                <c:pt idx="46779">
                  <c:v>225.12890619999999</c:v>
                </c:pt>
                <c:pt idx="46780">
                  <c:v>108.1875</c:v>
                </c:pt>
                <c:pt idx="46781">
                  <c:v>122.2460938</c:v>
                </c:pt>
                <c:pt idx="46782">
                  <c:v>140.24609380000001</c:v>
                </c:pt>
                <c:pt idx="46783">
                  <c:v>181.94140619999999</c:v>
                </c:pt>
                <c:pt idx="46784">
                  <c:v>76.16796875</c:v>
                </c:pt>
                <c:pt idx="46785">
                  <c:v>94.12890625</c:v>
                </c:pt>
                <c:pt idx="46786">
                  <c:v>250.12890619999999</c:v>
                </c:pt>
                <c:pt idx="46787">
                  <c:v>145.12890619999999</c:v>
                </c:pt>
                <c:pt idx="46788">
                  <c:v>166.12890619999999</c:v>
                </c:pt>
                <c:pt idx="46789">
                  <c:v>276.12890620000002</c:v>
                </c:pt>
                <c:pt idx="46790">
                  <c:v>51.12890625</c:v>
                </c:pt>
                <c:pt idx="46791">
                  <c:v>151.33984380000001</c:v>
                </c:pt>
                <c:pt idx="46792">
                  <c:v>213.33984380000001</c:v>
                </c:pt>
                <c:pt idx="46793">
                  <c:v>47.33984375</c:v>
                </c:pt>
                <c:pt idx="46794">
                  <c:v>86.12890625</c:v>
                </c:pt>
                <c:pt idx="46795">
                  <c:v>127.1289062</c:v>
                </c:pt>
                <c:pt idx="46796">
                  <c:v>236.1875</c:v>
                </c:pt>
                <c:pt idx="46797">
                  <c:v>54.1875</c:v>
                </c:pt>
                <c:pt idx="46798">
                  <c:v>133.24609380000001</c:v>
                </c:pt>
                <c:pt idx="46799">
                  <c:v>157.94140619999999</c:v>
                </c:pt>
                <c:pt idx="46800">
                  <c:v>36.234375</c:v>
                </c:pt>
                <c:pt idx="46801">
                  <c:v>226.234375</c:v>
                </c:pt>
                <c:pt idx="46802">
                  <c:v>211.234375</c:v>
                </c:pt>
                <c:pt idx="46803">
                  <c:v>129.16796880000001</c:v>
                </c:pt>
                <c:pt idx="46804">
                  <c:v>173.16796880000001</c:v>
                </c:pt>
                <c:pt idx="46805">
                  <c:v>187.33984380000001</c:v>
                </c:pt>
                <c:pt idx="46806">
                  <c:v>42.12890625</c:v>
                </c:pt>
                <c:pt idx="46807">
                  <c:v>196.12890619999999</c:v>
                </c:pt>
                <c:pt idx="46808">
                  <c:v>281.1875</c:v>
                </c:pt>
                <c:pt idx="46809">
                  <c:v>84.1875</c:v>
                </c:pt>
                <c:pt idx="46810">
                  <c:v>145.94140619999999</c:v>
                </c:pt>
                <c:pt idx="46811">
                  <c:v>76.94140625</c:v>
                </c:pt>
                <c:pt idx="46812">
                  <c:v>209.94140619999999</c:v>
                </c:pt>
                <c:pt idx="46813">
                  <c:v>29.12890625</c:v>
                </c:pt>
                <c:pt idx="46814">
                  <c:v>150.12890619999999</c:v>
                </c:pt>
                <c:pt idx="46815">
                  <c:v>78.33984375</c:v>
                </c:pt>
                <c:pt idx="46816">
                  <c:v>99.12890625</c:v>
                </c:pt>
                <c:pt idx="46817">
                  <c:v>353.1875</c:v>
                </c:pt>
                <c:pt idx="46818">
                  <c:v>301.24609379999998</c:v>
                </c:pt>
                <c:pt idx="46819">
                  <c:v>107.234375</c:v>
                </c:pt>
                <c:pt idx="46820">
                  <c:v>225.234375</c:v>
                </c:pt>
                <c:pt idx="46821">
                  <c:v>137.16796880000001</c:v>
                </c:pt>
                <c:pt idx="46822">
                  <c:v>87.33984375</c:v>
                </c:pt>
                <c:pt idx="46823">
                  <c:v>97.33984375</c:v>
                </c:pt>
                <c:pt idx="46824">
                  <c:v>256.33984379999998</c:v>
                </c:pt>
                <c:pt idx="46825">
                  <c:v>109.3398438</c:v>
                </c:pt>
                <c:pt idx="46826">
                  <c:v>182.12890619999999</c:v>
                </c:pt>
                <c:pt idx="46827">
                  <c:v>179.12890619999999</c:v>
                </c:pt>
                <c:pt idx="46828">
                  <c:v>78.1875</c:v>
                </c:pt>
                <c:pt idx="46829">
                  <c:v>146.1875</c:v>
                </c:pt>
                <c:pt idx="46830">
                  <c:v>82.24609375</c:v>
                </c:pt>
                <c:pt idx="46831">
                  <c:v>87.24609375</c:v>
                </c:pt>
                <c:pt idx="46832">
                  <c:v>242.94140619999999</c:v>
                </c:pt>
                <c:pt idx="46833">
                  <c:v>169.94140619999999</c:v>
                </c:pt>
                <c:pt idx="46834">
                  <c:v>56.234375</c:v>
                </c:pt>
                <c:pt idx="46835">
                  <c:v>260.234375</c:v>
                </c:pt>
                <c:pt idx="46836">
                  <c:v>123.234375</c:v>
                </c:pt>
                <c:pt idx="46837">
                  <c:v>244.16796880000001</c:v>
                </c:pt>
                <c:pt idx="46838">
                  <c:v>203.12890619999999</c:v>
                </c:pt>
                <c:pt idx="46839">
                  <c:v>130.33984380000001</c:v>
                </c:pt>
                <c:pt idx="46840">
                  <c:v>175.33984380000001</c:v>
                </c:pt>
                <c:pt idx="46841">
                  <c:v>222.33984380000001</c:v>
                </c:pt>
                <c:pt idx="46842">
                  <c:v>114.1289062</c:v>
                </c:pt>
                <c:pt idx="46843">
                  <c:v>121.1289062</c:v>
                </c:pt>
                <c:pt idx="46844">
                  <c:v>325.1875</c:v>
                </c:pt>
                <c:pt idx="46845">
                  <c:v>213.1875</c:v>
                </c:pt>
                <c:pt idx="46846">
                  <c:v>213.24609380000001</c:v>
                </c:pt>
                <c:pt idx="46847">
                  <c:v>222.24609380000001</c:v>
                </c:pt>
                <c:pt idx="46848">
                  <c:v>168.234375</c:v>
                </c:pt>
                <c:pt idx="46849">
                  <c:v>113.1679688</c:v>
                </c:pt>
                <c:pt idx="46850">
                  <c:v>134.16796880000001</c:v>
                </c:pt>
                <c:pt idx="46851">
                  <c:v>224.16796880000001</c:v>
                </c:pt>
                <c:pt idx="46852">
                  <c:v>105.3398438</c:v>
                </c:pt>
                <c:pt idx="46853">
                  <c:v>256.12890620000002</c:v>
                </c:pt>
                <c:pt idx="46854">
                  <c:v>108.1289062</c:v>
                </c:pt>
                <c:pt idx="46855">
                  <c:v>137.12890619999999</c:v>
                </c:pt>
                <c:pt idx="46856">
                  <c:v>154.12890619999999</c:v>
                </c:pt>
                <c:pt idx="46857">
                  <c:v>59.12890625</c:v>
                </c:pt>
                <c:pt idx="46858">
                  <c:v>263.24609379999998</c:v>
                </c:pt>
                <c:pt idx="46859">
                  <c:v>88.24609375</c:v>
                </c:pt>
                <c:pt idx="46860">
                  <c:v>209.94140619999999</c:v>
                </c:pt>
                <c:pt idx="46861">
                  <c:v>220.94140619999999</c:v>
                </c:pt>
                <c:pt idx="46862">
                  <c:v>170.94140619999999</c:v>
                </c:pt>
                <c:pt idx="46863">
                  <c:v>-3.765625</c:v>
                </c:pt>
                <c:pt idx="46864">
                  <c:v>208.234375</c:v>
                </c:pt>
                <c:pt idx="46865">
                  <c:v>84.16796875</c:v>
                </c:pt>
                <c:pt idx="46866">
                  <c:v>83.16796875</c:v>
                </c:pt>
                <c:pt idx="46867">
                  <c:v>144.16796880000001</c:v>
                </c:pt>
                <c:pt idx="46868">
                  <c:v>57.12890625</c:v>
                </c:pt>
                <c:pt idx="46869">
                  <c:v>-32.87109375</c:v>
                </c:pt>
                <c:pt idx="46870">
                  <c:v>149.33984380000001</c:v>
                </c:pt>
                <c:pt idx="46871">
                  <c:v>162.33984380000001</c:v>
                </c:pt>
                <c:pt idx="46872">
                  <c:v>56.12890625</c:v>
                </c:pt>
                <c:pt idx="46873">
                  <c:v>162.12890619999999</c:v>
                </c:pt>
                <c:pt idx="46874">
                  <c:v>94.1875</c:v>
                </c:pt>
                <c:pt idx="46875">
                  <c:v>120.1875</c:v>
                </c:pt>
                <c:pt idx="46876">
                  <c:v>107.1875</c:v>
                </c:pt>
                <c:pt idx="46877">
                  <c:v>92.1875</c:v>
                </c:pt>
                <c:pt idx="46878">
                  <c:v>106.9414062</c:v>
                </c:pt>
                <c:pt idx="46879">
                  <c:v>142.234375</c:v>
                </c:pt>
                <c:pt idx="46880">
                  <c:v>100.1679688</c:v>
                </c:pt>
                <c:pt idx="46881">
                  <c:v>74.16796875</c:v>
                </c:pt>
                <c:pt idx="46882">
                  <c:v>173.33984380000001</c:v>
                </c:pt>
                <c:pt idx="46883">
                  <c:v>170.33984380000001</c:v>
                </c:pt>
                <c:pt idx="46884">
                  <c:v>99.33984375</c:v>
                </c:pt>
                <c:pt idx="46885">
                  <c:v>188.33984380000001</c:v>
                </c:pt>
                <c:pt idx="46886">
                  <c:v>233.12890619999999</c:v>
                </c:pt>
                <c:pt idx="46887">
                  <c:v>213.12890619999999</c:v>
                </c:pt>
                <c:pt idx="46888">
                  <c:v>184.12890619999999</c:v>
                </c:pt>
                <c:pt idx="46889">
                  <c:v>74.1875</c:v>
                </c:pt>
                <c:pt idx="46890">
                  <c:v>289.1875</c:v>
                </c:pt>
                <c:pt idx="46891">
                  <c:v>47.24609375</c:v>
                </c:pt>
                <c:pt idx="46892">
                  <c:v>155.94140619999999</c:v>
                </c:pt>
                <c:pt idx="46893">
                  <c:v>172.94140619999999</c:v>
                </c:pt>
                <c:pt idx="46894">
                  <c:v>34.234375</c:v>
                </c:pt>
                <c:pt idx="46895">
                  <c:v>68.234375</c:v>
                </c:pt>
                <c:pt idx="46896">
                  <c:v>230.12890619999999</c:v>
                </c:pt>
                <c:pt idx="46897">
                  <c:v>177.12890619999999</c:v>
                </c:pt>
                <c:pt idx="46898">
                  <c:v>95.12890625</c:v>
                </c:pt>
                <c:pt idx="46899">
                  <c:v>36.1875</c:v>
                </c:pt>
                <c:pt idx="46900">
                  <c:v>118.9414062</c:v>
                </c:pt>
                <c:pt idx="46901">
                  <c:v>57.234375</c:v>
                </c:pt>
                <c:pt idx="46902">
                  <c:v>233.234375</c:v>
                </c:pt>
                <c:pt idx="46903">
                  <c:v>40.16796875</c:v>
                </c:pt>
                <c:pt idx="46904">
                  <c:v>309.16796879999998</c:v>
                </c:pt>
                <c:pt idx="46905">
                  <c:v>18.16796875</c:v>
                </c:pt>
                <c:pt idx="46906">
                  <c:v>91.16796875</c:v>
                </c:pt>
                <c:pt idx="46907">
                  <c:v>374.12890620000002</c:v>
                </c:pt>
                <c:pt idx="46908">
                  <c:v>166.12890619999999</c:v>
                </c:pt>
                <c:pt idx="46909">
                  <c:v>167.1875</c:v>
                </c:pt>
                <c:pt idx="46910">
                  <c:v>109.2460938</c:v>
                </c:pt>
                <c:pt idx="46911">
                  <c:v>223.94140619999999</c:v>
                </c:pt>
                <c:pt idx="46912">
                  <c:v>83.16796875</c:v>
                </c:pt>
                <c:pt idx="46913">
                  <c:v>182.16796880000001</c:v>
                </c:pt>
                <c:pt idx="46914">
                  <c:v>45.16796875</c:v>
                </c:pt>
                <c:pt idx="46915">
                  <c:v>166.16796880000001</c:v>
                </c:pt>
                <c:pt idx="46916">
                  <c:v>205.16796880000001</c:v>
                </c:pt>
                <c:pt idx="46917">
                  <c:v>151.12890619999999</c:v>
                </c:pt>
                <c:pt idx="46918">
                  <c:v>167.33984380000001</c:v>
                </c:pt>
                <c:pt idx="46919">
                  <c:v>326.33984379999998</c:v>
                </c:pt>
                <c:pt idx="46920">
                  <c:v>126.1289062</c:v>
                </c:pt>
                <c:pt idx="46921">
                  <c:v>114.1289062</c:v>
                </c:pt>
                <c:pt idx="46922">
                  <c:v>87.12890625</c:v>
                </c:pt>
                <c:pt idx="46923">
                  <c:v>185.12890619999999</c:v>
                </c:pt>
                <c:pt idx="46924">
                  <c:v>74.1875</c:v>
                </c:pt>
                <c:pt idx="46925">
                  <c:v>127.1875</c:v>
                </c:pt>
                <c:pt idx="46926">
                  <c:v>63.16796875</c:v>
                </c:pt>
                <c:pt idx="46927">
                  <c:v>181.12890619999999</c:v>
                </c:pt>
                <c:pt idx="46928">
                  <c:v>179.12890619999999</c:v>
                </c:pt>
                <c:pt idx="46929">
                  <c:v>100.3398438</c:v>
                </c:pt>
                <c:pt idx="46930">
                  <c:v>83.33984375</c:v>
                </c:pt>
                <c:pt idx="46931">
                  <c:v>48.12890625</c:v>
                </c:pt>
                <c:pt idx="46932">
                  <c:v>143.1875</c:v>
                </c:pt>
                <c:pt idx="46933">
                  <c:v>74.1875</c:v>
                </c:pt>
                <c:pt idx="46934">
                  <c:v>93.24609375</c:v>
                </c:pt>
                <c:pt idx="46935">
                  <c:v>83.24609375</c:v>
                </c:pt>
                <c:pt idx="46936">
                  <c:v>84.94140625</c:v>
                </c:pt>
                <c:pt idx="46937">
                  <c:v>179.94140619999999</c:v>
                </c:pt>
                <c:pt idx="46938">
                  <c:v>101.234375</c:v>
                </c:pt>
                <c:pt idx="46939">
                  <c:v>80.234375</c:v>
                </c:pt>
                <c:pt idx="46940">
                  <c:v>202.234375</c:v>
                </c:pt>
                <c:pt idx="46941">
                  <c:v>60.16796875</c:v>
                </c:pt>
                <c:pt idx="46942">
                  <c:v>168.16796880000001</c:v>
                </c:pt>
                <c:pt idx="46943">
                  <c:v>133.12890619999999</c:v>
                </c:pt>
                <c:pt idx="46944">
                  <c:v>162.33984380000001</c:v>
                </c:pt>
                <c:pt idx="46945">
                  <c:v>30.33984375</c:v>
                </c:pt>
                <c:pt idx="46946">
                  <c:v>147.12890619999999</c:v>
                </c:pt>
                <c:pt idx="46947">
                  <c:v>32.12890625</c:v>
                </c:pt>
                <c:pt idx="46948">
                  <c:v>360.12890620000002</c:v>
                </c:pt>
                <c:pt idx="46949">
                  <c:v>85.12890625</c:v>
                </c:pt>
                <c:pt idx="46950">
                  <c:v>197.1875</c:v>
                </c:pt>
                <c:pt idx="46951">
                  <c:v>104.2460938</c:v>
                </c:pt>
                <c:pt idx="46952">
                  <c:v>74.94140625</c:v>
                </c:pt>
                <c:pt idx="46953">
                  <c:v>83.234375</c:v>
                </c:pt>
                <c:pt idx="46954">
                  <c:v>149.234375</c:v>
                </c:pt>
                <c:pt idx="46955">
                  <c:v>127.234375</c:v>
                </c:pt>
                <c:pt idx="46956">
                  <c:v>71.16796875</c:v>
                </c:pt>
                <c:pt idx="46957">
                  <c:v>198.12890619999999</c:v>
                </c:pt>
                <c:pt idx="46958">
                  <c:v>133.12890619999999</c:v>
                </c:pt>
                <c:pt idx="46959">
                  <c:v>164.12890619999999</c:v>
                </c:pt>
                <c:pt idx="46960">
                  <c:v>29.33984375</c:v>
                </c:pt>
                <c:pt idx="46961">
                  <c:v>335.33984379999998</c:v>
                </c:pt>
                <c:pt idx="46962">
                  <c:v>128.12890619999999</c:v>
                </c:pt>
                <c:pt idx="46963">
                  <c:v>64.1875</c:v>
                </c:pt>
                <c:pt idx="46964">
                  <c:v>206.1875</c:v>
                </c:pt>
                <c:pt idx="46965">
                  <c:v>110.9414062</c:v>
                </c:pt>
                <c:pt idx="46966">
                  <c:v>175.94140619999999</c:v>
                </c:pt>
                <c:pt idx="46967">
                  <c:v>91.234375</c:v>
                </c:pt>
                <c:pt idx="46968">
                  <c:v>392.234375</c:v>
                </c:pt>
                <c:pt idx="46969">
                  <c:v>14.234375</c:v>
                </c:pt>
                <c:pt idx="46970">
                  <c:v>85.12890625</c:v>
                </c:pt>
                <c:pt idx="46971">
                  <c:v>146.1875</c:v>
                </c:pt>
                <c:pt idx="46972">
                  <c:v>129.94140619999999</c:v>
                </c:pt>
                <c:pt idx="46973">
                  <c:v>39.234375</c:v>
                </c:pt>
                <c:pt idx="46974">
                  <c:v>63.234375</c:v>
                </c:pt>
                <c:pt idx="46975">
                  <c:v>52.16796875</c:v>
                </c:pt>
                <c:pt idx="46976">
                  <c:v>182.16796880000001</c:v>
                </c:pt>
                <c:pt idx="46977">
                  <c:v>27.16796875</c:v>
                </c:pt>
                <c:pt idx="46978">
                  <c:v>118.1289062</c:v>
                </c:pt>
                <c:pt idx="46979">
                  <c:v>207.12890619999999</c:v>
                </c:pt>
                <c:pt idx="46980">
                  <c:v>69.12890625</c:v>
                </c:pt>
                <c:pt idx="46981">
                  <c:v>87.12890625</c:v>
                </c:pt>
                <c:pt idx="46982">
                  <c:v>136.1875</c:v>
                </c:pt>
                <c:pt idx="46983">
                  <c:v>42.24609375</c:v>
                </c:pt>
                <c:pt idx="46984">
                  <c:v>233.24609380000001</c:v>
                </c:pt>
                <c:pt idx="46985">
                  <c:v>332.94140620000002</c:v>
                </c:pt>
                <c:pt idx="46986">
                  <c:v>190.234375</c:v>
                </c:pt>
                <c:pt idx="46987">
                  <c:v>197.16796880000001</c:v>
                </c:pt>
                <c:pt idx="46988">
                  <c:v>111.3398438</c:v>
                </c:pt>
                <c:pt idx="46989">
                  <c:v>95.33984375</c:v>
                </c:pt>
                <c:pt idx="46990">
                  <c:v>136.12890619999999</c:v>
                </c:pt>
                <c:pt idx="46991">
                  <c:v>102.1289062</c:v>
                </c:pt>
                <c:pt idx="46992">
                  <c:v>11.1875</c:v>
                </c:pt>
                <c:pt idx="46993">
                  <c:v>82.1875</c:v>
                </c:pt>
                <c:pt idx="46994">
                  <c:v>123.1679688</c:v>
                </c:pt>
                <c:pt idx="46995">
                  <c:v>144.12890619999999</c:v>
                </c:pt>
                <c:pt idx="46996">
                  <c:v>110.3398438</c:v>
                </c:pt>
                <c:pt idx="46997">
                  <c:v>41.12890625</c:v>
                </c:pt>
                <c:pt idx="46998">
                  <c:v>237.12890619999999</c:v>
                </c:pt>
                <c:pt idx="46999">
                  <c:v>84.24609375</c:v>
                </c:pt>
                <c:pt idx="47000">
                  <c:v>-2.75390625</c:v>
                </c:pt>
                <c:pt idx="47001">
                  <c:v>258.94140620000002</c:v>
                </c:pt>
                <c:pt idx="47002">
                  <c:v>228.234375</c:v>
                </c:pt>
                <c:pt idx="47003">
                  <c:v>91.234375</c:v>
                </c:pt>
                <c:pt idx="47004">
                  <c:v>138.16796880000001</c:v>
                </c:pt>
                <c:pt idx="47005">
                  <c:v>175.16796880000001</c:v>
                </c:pt>
                <c:pt idx="47006">
                  <c:v>180.16796880000001</c:v>
                </c:pt>
                <c:pt idx="47007">
                  <c:v>86.12890625</c:v>
                </c:pt>
                <c:pt idx="47008">
                  <c:v>180.12890619999999</c:v>
                </c:pt>
                <c:pt idx="47009">
                  <c:v>192.12890619999999</c:v>
                </c:pt>
                <c:pt idx="47010">
                  <c:v>137.33984380000001</c:v>
                </c:pt>
                <c:pt idx="47011">
                  <c:v>162.12890619999999</c:v>
                </c:pt>
                <c:pt idx="47012">
                  <c:v>72.12890625</c:v>
                </c:pt>
                <c:pt idx="47013">
                  <c:v>178.12890619999999</c:v>
                </c:pt>
                <c:pt idx="47014">
                  <c:v>133.12890619999999</c:v>
                </c:pt>
                <c:pt idx="47015">
                  <c:v>126.2460938</c:v>
                </c:pt>
                <c:pt idx="47016">
                  <c:v>105.9414062</c:v>
                </c:pt>
                <c:pt idx="47017">
                  <c:v>181.94140619999999</c:v>
                </c:pt>
                <c:pt idx="47018">
                  <c:v>107.234375</c:v>
                </c:pt>
                <c:pt idx="47019">
                  <c:v>158.234375</c:v>
                </c:pt>
                <c:pt idx="47020">
                  <c:v>203.234375</c:v>
                </c:pt>
                <c:pt idx="47021">
                  <c:v>104.1679688</c:v>
                </c:pt>
                <c:pt idx="47022">
                  <c:v>65.16796875</c:v>
                </c:pt>
                <c:pt idx="47023">
                  <c:v>105.1289062</c:v>
                </c:pt>
                <c:pt idx="47024">
                  <c:v>190.12890619999999</c:v>
                </c:pt>
                <c:pt idx="47025">
                  <c:v>225.12890619999999</c:v>
                </c:pt>
                <c:pt idx="47026">
                  <c:v>306.12890620000002</c:v>
                </c:pt>
                <c:pt idx="47027">
                  <c:v>143.1875</c:v>
                </c:pt>
                <c:pt idx="47028">
                  <c:v>302.1875</c:v>
                </c:pt>
                <c:pt idx="47029">
                  <c:v>147.24609380000001</c:v>
                </c:pt>
                <c:pt idx="47030">
                  <c:v>64.94140625</c:v>
                </c:pt>
                <c:pt idx="47031">
                  <c:v>132.94140619999999</c:v>
                </c:pt>
                <c:pt idx="47032">
                  <c:v>107.9414062</c:v>
                </c:pt>
                <c:pt idx="47033">
                  <c:v>24.94140625</c:v>
                </c:pt>
                <c:pt idx="47034">
                  <c:v>209.94140619999999</c:v>
                </c:pt>
                <c:pt idx="47035">
                  <c:v>53.234375</c:v>
                </c:pt>
                <c:pt idx="47036">
                  <c:v>109.234375</c:v>
                </c:pt>
                <c:pt idx="47037">
                  <c:v>112.1679688</c:v>
                </c:pt>
                <c:pt idx="47038">
                  <c:v>252.16796880000001</c:v>
                </c:pt>
                <c:pt idx="47039">
                  <c:v>236.16796880000001</c:v>
                </c:pt>
                <c:pt idx="47040">
                  <c:v>125.1289062</c:v>
                </c:pt>
                <c:pt idx="47041">
                  <c:v>301.12890620000002</c:v>
                </c:pt>
                <c:pt idx="47042">
                  <c:v>101.1289062</c:v>
                </c:pt>
                <c:pt idx="47043">
                  <c:v>161.12890619999999</c:v>
                </c:pt>
                <c:pt idx="47044">
                  <c:v>252.12890619999999</c:v>
                </c:pt>
                <c:pt idx="47045">
                  <c:v>254.33984380000001</c:v>
                </c:pt>
                <c:pt idx="47046">
                  <c:v>205.33984380000001</c:v>
                </c:pt>
                <c:pt idx="47047">
                  <c:v>216.12890619999999</c:v>
                </c:pt>
                <c:pt idx="47048">
                  <c:v>389.12890620000002</c:v>
                </c:pt>
                <c:pt idx="47049">
                  <c:v>105.1875</c:v>
                </c:pt>
                <c:pt idx="47050">
                  <c:v>149.24609380000001</c:v>
                </c:pt>
                <c:pt idx="47051">
                  <c:v>16.16796875</c:v>
                </c:pt>
                <c:pt idx="47052">
                  <c:v>210.16796880000001</c:v>
                </c:pt>
                <c:pt idx="47053">
                  <c:v>74.33984375</c:v>
                </c:pt>
                <c:pt idx="47054">
                  <c:v>187.12890619999999</c:v>
                </c:pt>
                <c:pt idx="47055">
                  <c:v>76.94140625</c:v>
                </c:pt>
                <c:pt idx="47056">
                  <c:v>189.94140619999999</c:v>
                </c:pt>
                <c:pt idx="47057">
                  <c:v>116.234375</c:v>
                </c:pt>
                <c:pt idx="47058">
                  <c:v>319.234375</c:v>
                </c:pt>
                <c:pt idx="47059">
                  <c:v>154.234375</c:v>
                </c:pt>
                <c:pt idx="47060">
                  <c:v>173.234375</c:v>
                </c:pt>
                <c:pt idx="47061">
                  <c:v>144.234375</c:v>
                </c:pt>
                <c:pt idx="47062">
                  <c:v>84.16796875</c:v>
                </c:pt>
                <c:pt idx="47063">
                  <c:v>160.12890619999999</c:v>
                </c:pt>
                <c:pt idx="47064">
                  <c:v>120.3398438</c:v>
                </c:pt>
                <c:pt idx="47065">
                  <c:v>129.33984380000001</c:v>
                </c:pt>
                <c:pt idx="47066">
                  <c:v>162.33984380000001</c:v>
                </c:pt>
                <c:pt idx="47067">
                  <c:v>80.12890625</c:v>
                </c:pt>
                <c:pt idx="47068">
                  <c:v>109.1289062</c:v>
                </c:pt>
                <c:pt idx="47069">
                  <c:v>102.1289062</c:v>
                </c:pt>
                <c:pt idx="47070">
                  <c:v>132.12890619999999</c:v>
                </c:pt>
                <c:pt idx="47071">
                  <c:v>93.12890625</c:v>
                </c:pt>
                <c:pt idx="47072">
                  <c:v>195.1875</c:v>
                </c:pt>
                <c:pt idx="47073">
                  <c:v>152.24609380000001</c:v>
                </c:pt>
                <c:pt idx="47074">
                  <c:v>281.24609379999998</c:v>
                </c:pt>
                <c:pt idx="47075">
                  <c:v>82.24609375</c:v>
                </c:pt>
                <c:pt idx="47076">
                  <c:v>8.94140625</c:v>
                </c:pt>
                <c:pt idx="47077">
                  <c:v>183.94140619999999</c:v>
                </c:pt>
                <c:pt idx="47078">
                  <c:v>175.94140619999999</c:v>
                </c:pt>
                <c:pt idx="47079">
                  <c:v>-16.87109375</c:v>
                </c:pt>
                <c:pt idx="47080">
                  <c:v>88.12890625</c:v>
                </c:pt>
                <c:pt idx="47081">
                  <c:v>202.33984380000001</c:v>
                </c:pt>
                <c:pt idx="47082">
                  <c:v>146.33984380000001</c:v>
                </c:pt>
                <c:pt idx="47083">
                  <c:v>28.12890625</c:v>
                </c:pt>
                <c:pt idx="47084">
                  <c:v>46.1875</c:v>
                </c:pt>
                <c:pt idx="47085">
                  <c:v>58.24609375</c:v>
                </c:pt>
                <c:pt idx="47086">
                  <c:v>126.234375</c:v>
                </c:pt>
                <c:pt idx="47087">
                  <c:v>86.234375</c:v>
                </c:pt>
                <c:pt idx="47088">
                  <c:v>169.16796880000001</c:v>
                </c:pt>
                <c:pt idx="47089">
                  <c:v>176.16796880000001</c:v>
                </c:pt>
                <c:pt idx="47090">
                  <c:v>208.16796880000001</c:v>
                </c:pt>
                <c:pt idx="47091">
                  <c:v>246.12890619999999</c:v>
                </c:pt>
                <c:pt idx="47092">
                  <c:v>91.33984375</c:v>
                </c:pt>
                <c:pt idx="47093">
                  <c:v>194.33984380000001</c:v>
                </c:pt>
                <c:pt idx="47094">
                  <c:v>93.1875</c:v>
                </c:pt>
                <c:pt idx="47095">
                  <c:v>133.24609380000001</c:v>
                </c:pt>
                <c:pt idx="47096">
                  <c:v>95.24609375</c:v>
                </c:pt>
                <c:pt idx="47097">
                  <c:v>183.24609380000001</c:v>
                </c:pt>
                <c:pt idx="47098">
                  <c:v>209.24609380000001</c:v>
                </c:pt>
                <c:pt idx="47099">
                  <c:v>131.24609380000001</c:v>
                </c:pt>
                <c:pt idx="47100">
                  <c:v>98.94140625</c:v>
                </c:pt>
                <c:pt idx="47101">
                  <c:v>102.234375</c:v>
                </c:pt>
                <c:pt idx="47102">
                  <c:v>281.234375</c:v>
                </c:pt>
                <c:pt idx="47103">
                  <c:v>29.234375</c:v>
                </c:pt>
                <c:pt idx="47104">
                  <c:v>108.1679688</c:v>
                </c:pt>
                <c:pt idx="47105">
                  <c:v>119.1679688</c:v>
                </c:pt>
                <c:pt idx="47106">
                  <c:v>124.1289062</c:v>
                </c:pt>
                <c:pt idx="47107">
                  <c:v>115.3398438</c:v>
                </c:pt>
                <c:pt idx="47108">
                  <c:v>254.33984380000001</c:v>
                </c:pt>
                <c:pt idx="47109">
                  <c:v>79.12890625</c:v>
                </c:pt>
                <c:pt idx="47110">
                  <c:v>269.12890620000002</c:v>
                </c:pt>
                <c:pt idx="47111">
                  <c:v>96.12890625</c:v>
                </c:pt>
                <c:pt idx="47112">
                  <c:v>134.1875</c:v>
                </c:pt>
                <c:pt idx="47113">
                  <c:v>20.24609375</c:v>
                </c:pt>
                <c:pt idx="47114">
                  <c:v>27.16796875</c:v>
                </c:pt>
                <c:pt idx="47115">
                  <c:v>231.16796880000001</c:v>
                </c:pt>
                <c:pt idx="47116">
                  <c:v>101.1289062</c:v>
                </c:pt>
                <c:pt idx="47117">
                  <c:v>300.12890620000002</c:v>
                </c:pt>
                <c:pt idx="47118">
                  <c:v>250.94140619999999</c:v>
                </c:pt>
                <c:pt idx="47119">
                  <c:v>122.9414062</c:v>
                </c:pt>
                <c:pt idx="47120">
                  <c:v>-27.765625</c:v>
                </c:pt>
                <c:pt idx="47121">
                  <c:v>280.234375</c:v>
                </c:pt>
                <c:pt idx="47122">
                  <c:v>120.234375</c:v>
                </c:pt>
                <c:pt idx="47123">
                  <c:v>164.16796880000001</c:v>
                </c:pt>
                <c:pt idx="47124">
                  <c:v>212.16796880000001</c:v>
                </c:pt>
                <c:pt idx="47125">
                  <c:v>215.16796880000001</c:v>
                </c:pt>
                <c:pt idx="47126">
                  <c:v>74.16796875</c:v>
                </c:pt>
                <c:pt idx="47127">
                  <c:v>82.12890625</c:v>
                </c:pt>
                <c:pt idx="47128">
                  <c:v>237.12890619999999</c:v>
                </c:pt>
                <c:pt idx="47129">
                  <c:v>116.3398438</c:v>
                </c:pt>
                <c:pt idx="47130">
                  <c:v>125.3398438</c:v>
                </c:pt>
                <c:pt idx="47131">
                  <c:v>216.33984380000001</c:v>
                </c:pt>
                <c:pt idx="47132">
                  <c:v>229.12890619999999</c:v>
                </c:pt>
                <c:pt idx="47133">
                  <c:v>187.1875</c:v>
                </c:pt>
                <c:pt idx="47134">
                  <c:v>156.24609380000001</c:v>
                </c:pt>
                <c:pt idx="47135">
                  <c:v>64.24609375</c:v>
                </c:pt>
                <c:pt idx="47136">
                  <c:v>4.24609375</c:v>
                </c:pt>
                <c:pt idx="47137">
                  <c:v>140.24609380000001</c:v>
                </c:pt>
                <c:pt idx="47138">
                  <c:v>45.94140625</c:v>
                </c:pt>
                <c:pt idx="47139">
                  <c:v>212.16796880000001</c:v>
                </c:pt>
                <c:pt idx="47140">
                  <c:v>228.12890619999999</c:v>
                </c:pt>
                <c:pt idx="47141">
                  <c:v>118.1289062</c:v>
                </c:pt>
                <c:pt idx="47142">
                  <c:v>6.33984375</c:v>
                </c:pt>
                <c:pt idx="47143">
                  <c:v>105.3398438</c:v>
                </c:pt>
                <c:pt idx="47144">
                  <c:v>275.33984379999998</c:v>
                </c:pt>
                <c:pt idx="47145">
                  <c:v>36.12890625</c:v>
                </c:pt>
                <c:pt idx="47146">
                  <c:v>139.1875</c:v>
                </c:pt>
                <c:pt idx="47147">
                  <c:v>166.24609380000001</c:v>
                </c:pt>
                <c:pt idx="47148">
                  <c:v>109.2460938</c:v>
                </c:pt>
                <c:pt idx="47149">
                  <c:v>217.24609380000001</c:v>
                </c:pt>
                <c:pt idx="47150">
                  <c:v>125.2460938</c:v>
                </c:pt>
                <c:pt idx="47151">
                  <c:v>12.234375</c:v>
                </c:pt>
                <c:pt idx="47152">
                  <c:v>161.234375</c:v>
                </c:pt>
                <c:pt idx="47153">
                  <c:v>101.234375</c:v>
                </c:pt>
                <c:pt idx="47154">
                  <c:v>226.12890619999999</c:v>
                </c:pt>
                <c:pt idx="47155">
                  <c:v>125.1875</c:v>
                </c:pt>
                <c:pt idx="47156">
                  <c:v>186.24609380000001</c:v>
                </c:pt>
                <c:pt idx="47157">
                  <c:v>119.9414062</c:v>
                </c:pt>
                <c:pt idx="47158">
                  <c:v>215.94140619999999</c:v>
                </c:pt>
                <c:pt idx="47159">
                  <c:v>126.1679688</c:v>
                </c:pt>
                <c:pt idx="47160">
                  <c:v>18.16796875</c:v>
                </c:pt>
                <c:pt idx="47161">
                  <c:v>172.12890619999999</c:v>
                </c:pt>
                <c:pt idx="47162">
                  <c:v>182.12890619999999</c:v>
                </c:pt>
                <c:pt idx="47163">
                  <c:v>115.1289062</c:v>
                </c:pt>
                <c:pt idx="47164">
                  <c:v>166.1875</c:v>
                </c:pt>
                <c:pt idx="47165">
                  <c:v>167.24609380000001</c:v>
                </c:pt>
                <c:pt idx="47166">
                  <c:v>12.16796875</c:v>
                </c:pt>
                <c:pt idx="47167">
                  <c:v>180.16796880000001</c:v>
                </c:pt>
                <c:pt idx="47168">
                  <c:v>85.12890625</c:v>
                </c:pt>
                <c:pt idx="47169">
                  <c:v>153.33984380000001</c:v>
                </c:pt>
                <c:pt idx="47170">
                  <c:v>157.12890619999999</c:v>
                </c:pt>
                <c:pt idx="47171">
                  <c:v>1.234375</c:v>
                </c:pt>
                <c:pt idx="47172">
                  <c:v>145.16796880000001</c:v>
                </c:pt>
                <c:pt idx="47173">
                  <c:v>163.16796880000001</c:v>
                </c:pt>
                <c:pt idx="47174">
                  <c:v>63.12890625</c:v>
                </c:pt>
                <c:pt idx="47175">
                  <c:v>246.24609380000001</c:v>
                </c:pt>
                <c:pt idx="47176">
                  <c:v>85.24609375</c:v>
                </c:pt>
                <c:pt idx="47177">
                  <c:v>104.2460938</c:v>
                </c:pt>
                <c:pt idx="47178">
                  <c:v>157.234375</c:v>
                </c:pt>
                <c:pt idx="47179">
                  <c:v>218.234375</c:v>
                </c:pt>
                <c:pt idx="47180">
                  <c:v>275.16796879999998</c:v>
                </c:pt>
                <c:pt idx="47181">
                  <c:v>208.16796880000001</c:v>
                </c:pt>
                <c:pt idx="47182">
                  <c:v>236.16796880000001</c:v>
                </c:pt>
                <c:pt idx="47183">
                  <c:v>276.12890620000002</c:v>
                </c:pt>
                <c:pt idx="47184">
                  <c:v>21.33984375</c:v>
                </c:pt>
                <c:pt idx="47185">
                  <c:v>159.33984380000001</c:v>
                </c:pt>
                <c:pt idx="47186">
                  <c:v>71.12890625</c:v>
                </c:pt>
                <c:pt idx="47187">
                  <c:v>196.12890619999999</c:v>
                </c:pt>
                <c:pt idx="47188">
                  <c:v>145.24609380000001</c:v>
                </c:pt>
                <c:pt idx="47189">
                  <c:v>268.24609379999998</c:v>
                </c:pt>
                <c:pt idx="47190">
                  <c:v>187.24609380000001</c:v>
                </c:pt>
                <c:pt idx="47191">
                  <c:v>136.24609380000001</c:v>
                </c:pt>
                <c:pt idx="47192">
                  <c:v>123.1679688</c:v>
                </c:pt>
                <c:pt idx="47193">
                  <c:v>310.16796879999998</c:v>
                </c:pt>
                <c:pt idx="47194">
                  <c:v>288.12890620000002</c:v>
                </c:pt>
                <c:pt idx="47195">
                  <c:v>268.33984379999998</c:v>
                </c:pt>
                <c:pt idx="47196">
                  <c:v>186.12890619999999</c:v>
                </c:pt>
                <c:pt idx="47197">
                  <c:v>243.12890619999999</c:v>
                </c:pt>
                <c:pt idx="47198">
                  <c:v>124.1875</c:v>
                </c:pt>
                <c:pt idx="47199">
                  <c:v>112.2460938</c:v>
                </c:pt>
                <c:pt idx="47200">
                  <c:v>202.24609380000001</c:v>
                </c:pt>
                <c:pt idx="47201">
                  <c:v>91.94140625</c:v>
                </c:pt>
                <c:pt idx="47202">
                  <c:v>77.94140625</c:v>
                </c:pt>
                <c:pt idx="47203">
                  <c:v>-13.765625</c:v>
                </c:pt>
                <c:pt idx="47204">
                  <c:v>306.234375</c:v>
                </c:pt>
                <c:pt idx="47205">
                  <c:v>132.234375</c:v>
                </c:pt>
                <c:pt idx="47206">
                  <c:v>132.16796880000001</c:v>
                </c:pt>
                <c:pt idx="47207">
                  <c:v>343.12890620000002</c:v>
                </c:pt>
                <c:pt idx="47208">
                  <c:v>38.33984375</c:v>
                </c:pt>
                <c:pt idx="47209">
                  <c:v>148.33984380000001</c:v>
                </c:pt>
                <c:pt idx="47210">
                  <c:v>313.33984379999998</c:v>
                </c:pt>
                <c:pt idx="47211">
                  <c:v>154.33984380000001</c:v>
                </c:pt>
                <c:pt idx="47212">
                  <c:v>134.12890619999999</c:v>
                </c:pt>
                <c:pt idx="47213">
                  <c:v>219.1875</c:v>
                </c:pt>
                <c:pt idx="47214">
                  <c:v>232.24609380000001</c:v>
                </c:pt>
                <c:pt idx="47215">
                  <c:v>217.94140619999999</c:v>
                </c:pt>
                <c:pt idx="47216">
                  <c:v>234.234375</c:v>
                </c:pt>
                <c:pt idx="47217">
                  <c:v>149.234375</c:v>
                </c:pt>
                <c:pt idx="47218">
                  <c:v>176.12890619999999</c:v>
                </c:pt>
                <c:pt idx="47219">
                  <c:v>224.12890619999999</c:v>
                </c:pt>
                <c:pt idx="47220">
                  <c:v>114.1289062</c:v>
                </c:pt>
                <c:pt idx="47221">
                  <c:v>246.12890619999999</c:v>
                </c:pt>
                <c:pt idx="47222">
                  <c:v>16.1875</c:v>
                </c:pt>
                <c:pt idx="47223">
                  <c:v>244.1875</c:v>
                </c:pt>
                <c:pt idx="47224">
                  <c:v>80.1875</c:v>
                </c:pt>
                <c:pt idx="47225">
                  <c:v>71.24609375</c:v>
                </c:pt>
                <c:pt idx="47226">
                  <c:v>202.94140619999999</c:v>
                </c:pt>
                <c:pt idx="47227">
                  <c:v>125.234375</c:v>
                </c:pt>
                <c:pt idx="47228">
                  <c:v>59.16796875</c:v>
                </c:pt>
                <c:pt idx="47229">
                  <c:v>71.33984375</c:v>
                </c:pt>
                <c:pt idx="47230">
                  <c:v>163.1875</c:v>
                </c:pt>
                <c:pt idx="47231">
                  <c:v>174.1875</c:v>
                </c:pt>
                <c:pt idx="47232">
                  <c:v>219.1875</c:v>
                </c:pt>
                <c:pt idx="47233">
                  <c:v>39.1875</c:v>
                </c:pt>
                <c:pt idx="47234">
                  <c:v>200.24609380000001</c:v>
                </c:pt>
                <c:pt idx="47235">
                  <c:v>204.24609380000001</c:v>
                </c:pt>
                <c:pt idx="47236">
                  <c:v>112.9414062</c:v>
                </c:pt>
                <c:pt idx="47237">
                  <c:v>168.234375</c:v>
                </c:pt>
                <c:pt idx="47238">
                  <c:v>136.16796880000001</c:v>
                </c:pt>
                <c:pt idx="47239">
                  <c:v>190.16796880000001</c:v>
                </c:pt>
                <c:pt idx="47240">
                  <c:v>199.16796880000001</c:v>
                </c:pt>
                <c:pt idx="47241">
                  <c:v>185.12890619999999</c:v>
                </c:pt>
                <c:pt idx="47242">
                  <c:v>111.1289062</c:v>
                </c:pt>
                <c:pt idx="47243">
                  <c:v>42.33984375</c:v>
                </c:pt>
                <c:pt idx="47244">
                  <c:v>162.33984380000001</c:v>
                </c:pt>
                <c:pt idx="47245">
                  <c:v>86.33984375</c:v>
                </c:pt>
                <c:pt idx="47246">
                  <c:v>175.33984380000001</c:v>
                </c:pt>
                <c:pt idx="47247">
                  <c:v>237.12890619999999</c:v>
                </c:pt>
                <c:pt idx="47248">
                  <c:v>28.1875</c:v>
                </c:pt>
                <c:pt idx="47249">
                  <c:v>185.24609380000001</c:v>
                </c:pt>
                <c:pt idx="47250">
                  <c:v>120.9414062</c:v>
                </c:pt>
                <c:pt idx="47251">
                  <c:v>66.234375</c:v>
                </c:pt>
                <c:pt idx="47252">
                  <c:v>165.16796880000001</c:v>
                </c:pt>
                <c:pt idx="47253">
                  <c:v>60.16796875</c:v>
                </c:pt>
                <c:pt idx="47254">
                  <c:v>383.16796879999998</c:v>
                </c:pt>
                <c:pt idx="47255">
                  <c:v>229.12890619999999</c:v>
                </c:pt>
                <c:pt idx="47256">
                  <c:v>199.12890619999999</c:v>
                </c:pt>
                <c:pt idx="47257">
                  <c:v>23.33984375</c:v>
                </c:pt>
                <c:pt idx="47258">
                  <c:v>159.33984380000001</c:v>
                </c:pt>
                <c:pt idx="47259">
                  <c:v>230.33984380000001</c:v>
                </c:pt>
                <c:pt idx="47260">
                  <c:v>111.1289062</c:v>
                </c:pt>
                <c:pt idx="47261">
                  <c:v>147.12890619999999</c:v>
                </c:pt>
                <c:pt idx="47262">
                  <c:v>211.12890619999999</c:v>
                </c:pt>
                <c:pt idx="47263">
                  <c:v>151.24609380000001</c:v>
                </c:pt>
                <c:pt idx="47264">
                  <c:v>65.234375</c:v>
                </c:pt>
                <c:pt idx="47265">
                  <c:v>56.234375</c:v>
                </c:pt>
                <c:pt idx="47266">
                  <c:v>125.1679688</c:v>
                </c:pt>
                <c:pt idx="47267">
                  <c:v>117.1289062</c:v>
                </c:pt>
                <c:pt idx="47268">
                  <c:v>386.33984379999998</c:v>
                </c:pt>
                <c:pt idx="47269">
                  <c:v>187.33984380000001</c:v>
                </c:pt>
                <c:pt idx="47270">
                  <c:v>18.12890625</c:v>
                </c:pt>
                <c:pt idx="47271">
                  <c:v>120.1289062</c:v>
                </c:pt>
                <c:pt idx="47272">
                  <c:v>198.1875</c:v>
                </c:pt>
                <c:pt idx="47273">
                  <c:v>73.1875</c:v>
                </c:pt>
                <c:pt idx="47274">
                  <c:v>83.1875</c:v>
                </c:pt>
                <c:pt idx="47275">
                  <c:v>147.1875</c:v>
                </c:pt>
                <c:pt idx="47276">
                  <c:v>185.1875</c:v>
                </c:pt>
                <c:pt idx="47277">
                  <c:v>160.1875</c:v>
                </c:pt>
                <c:pt idx="47278">
                  <c:v>214.1875</c:v>
                </c:pt>
                <c:pt idx="47279">
                  <c:v>221.1875</c:v>
                </c:pt>
                <c:pt idx="47280">
                  <c:v>282.24609379999998</c:v>
                </c:pt>
                <c:pt idx="47281">
                  <c:v>203.234375</c:v>
                </c:pt>
                <c:pt idx="47282">
                  <c:v>233.16796880000001</c:v>
                </c:pt>
                <c:pt idx="47283">
                  <c:v>203.16796880000001</c:v>
                </c:pt>
                <c:pt idx="47284">
                  <c:v>72.12890625</c:v>
                </c:pt>
                <c:pt idx="47285">
                  <c:v>127.3398438</c:v>
                </c:pt>
                <c:pt idx="47286">
                  <c:v>259.33984379999998</c:v>
                </c:pt>
                <c:pt idx="47287">
                  <c:v>151.33984380000001</c:v>
                </c:pt>
                <c:pt idx="47288">
                  <c:v>135.12890619999999</c:v>
                </c:pt>
                <c:pt idx="47289">
                  <c:v>173.12890619999999</c:v>
                </c:pt>
                <c:pt idx="47290">
                  <c:v>74.1875</c:v>
                </c:pt>
                <c:pt idx="47291">
                  <c:v>184.1875</c:v>
                </c:pt>
                <c:pt idx="47292">
                  <c:v>55.24609375</c:v>
                </c:pt>
                <c:pt idx="47293">
                  <c:v>204.94140619999999</c:v>
                </c:pt>
                <c:pt idx="47294">
                  <c:v>177.234375</c:v>
                </c:pt>
                <c:pt idx="47295">
                  <c:v>91.234375</c:v>
                </c:pt>
                <c:pt idx="47296">
                  <c:v>199.16796880000001</c:v>
                </c:pt>
                <c:pt idx="47297">
                  <c:v>91.12890625</c:v>
                </c:pt>
                <c:pt idx="47298">
                  <c:v>270.33984379999998</c:v>
                </c:pt>
                <c:pt idx="47299">
                  <c:v>308.33984379999998</c:v>
                </c:pt>
                <c:pt idx="47300">
                  <c:v>214.1875</c:v>
                </c:pt>
                <c:pt idx="47301">
                  <c:v>244.24609380000001</c:v>
                </c:pt>
                <c:pt idx="47302">
                  <c:v>44.234375</c:v>
                </c:pt>
                <c:pt idx="47303">
                  <c:v>169.234375</c:v>
                </c:pt>
                <c:pt idx="47304">
                  <c:v>346.234375</c:v>
                </c:pt>
                <c:pt idx="47305">
                  <c:v>101.1679688</c:v>
                </c:pt>
                <c:pt idx="47306">
                  <c:v>96.12890625</c:v>
                </c:pt>
                <c:pt idx="47307">
                  <c:v>217.12890619999999</c:v>
                </c:pt>
                <c:pt idx="47308">
                  <c:v>129.33984380000001</c:v>
                </c:pt>
                <c:pt idx="47309">
                  <c:v>193.33984380000001</c:v>
                </c:pt>
                <c:pt idx="47310">
                  <c:v>141.33984380000001</c:v>
                </c:pt>
                <c:pt idx="47311">
                  <c:v>121.1289062</c:v>
                </c:pt>
                <c:pt idx="47312">
                  <c:v>94.12890625</c:v>
                </c:pt>
                <c:pt idx="47313">
                  <c:v>239.12890619999999</c:v>
                </c:pt>
                <c:pt idx="47314">
                  <c:v>95.94140625</c:v>
                </c:pt>
                <c:pt idx="47315">
                  <c:v>292.234375</c:v>
                </c:pt>
                <c:pt idx="47316">
                  <c:v>132.16796880000001</c:v>
                </c:pt>
                <c:pt idx="47317">
                  <c:v>-60.87109375</c:v>
                </c:pt>
                <c:pt idx="47318">
                  <c:v>106.3398438</c:v>
                </c:pt>
                <c:pt idx="47319">
                  <c:v>85.12890625</c:v>
                </c:pt>
                <c:pt idx="47320">
                  <c:v>164.12890619999999</c:v>
                </c:pt>
                <c:pt idx="47321">
                  <c:v>139.1875</c:v>
                </c:pt>
                <c:pt idx="47322">
                  <c:v>146.1875</c:v>
                </c:pt>
                <c:pt idx="47323">
                  <c:v>210.24609380000001</c:v>
                </c:pt>
                <c:pt idx="47324">
                  <c:v>241.94140619999999</c:v>
                </c:pt>
                <c:pt idx="47325">
                  <c:v>53.94140625</c:v>
                </c:pt>
                <c:pt idx="47326">
                  <c:v>131.234375</c:v>
                </c:pt>
                <c:pt idx="47327">
                  <c:v>186.234375</c:v>
                </c:pt>
                <c:pt idx="47328">
                  <c:v>244.16796880000001</c:v>
                </c:pt>
                <c:pt idx="47329">
                  <c:v>226.33984380000001</c:v>
                </c:pt>
                <c:pt idx="47330">
                  <c:v>205.12890619999999</c:v>
                </c:pt>
                <c:pt idx="47331">
                  <c:v>159.1875</c:v>
                </c:pt>
                <c:pt idx="47332">
                  <c:v>104.9414062</c:v>
                </c:pt>
                <c:pt idx="47333">
                  <c:v>183.94140619999999</c:v>
                </c:pt>
                <c:pt idx="47334">
                  <c:v>82.16796875</c:v>
                </c:pt>
                <c:pt idx="47335">
                  <c:v>198.12890619999999</c:v>
                </c:pt>
                <c:pt idx="47336">
                  <c:v>50.12890625</c:v>
                </c:pt>
                <c:pt idx="47337">
                  <c:v>68.33984375</c:v>
                </c:pt>
                <c:pt idx="47338">
                  <c:v>110.1289062</c:v>
                </c:pt>
                <c:pt idx="47339">
                  <c:v>385.12890620000002</c:v>
                </c:pt>
                <c:pt idx="47340">
                  <c:v>89.24609375</c:v>
                </c:pt>
                <c:pt idx="47341">
                  <c:v>336.24609379999998</c:v>
                </c:pt>
                <c:pt idx="47342">
                  <c:v>290.24609379999998</c:v>
                </c:pt>
                <c:pt idx="47343">
                  <c:v>141.24609380000001</c:v>
                </c:pt>
                <c:pt idx="47344">
                  <c:v>138.94140619999999</c:v>
                </c:pt>
                <c:pt idx="47345">
                  <c:v>58.234375</c:v>
                </c:pt>
                <c:pt idx="47346">
                  <c:v>119.1679688</c:v>
                </c:pt>
                <c:pt idx="47347">
                  <c:v>388.12890620000002</c:v>
                </c:pt>
                <c:pt idx="47348">
                  <c:v>228.12890619999999</c:v>
                </c:pt>
                <c:pt idx="47349">
                  <c:v>159.12890619999999</c:v>
                </c:pt>
                <c:pt idx="47350">
                  <c:v>175.33984380000001</c:v>
                </c:pt>
                <c:pt idx="47351">
                  <c:v>356.1875</c:v>
                </c:pt>
                <c:pt idx="47352">
                  <c:v>129.24609380000001</c:v>
                </c:pt>
                <c:pt idx="47353">
                  <c:v>44.24609375</c:v>
                </c:pt>
                <c:pt idx="47354">
                  <c:v>213.24609380000001</c:v>
                </c:pt>
                <c:pt idx="47355">
                  <c:v>224.24609380000001</c:v>
                </c:pt>
                <c:pt idx="47356">
                  <c:v>119.9414062</c:v>
                </c:pt>
                <c:pt idx="47357">
                  <c:v>170.94140619999999</c:v>
                </c:pt>
                <c:pt idx="47358">
                  <c:v>178.94140619999999</c:v>
                </c:pt>
                <c:pt idx="47359">
                  <c:v>182.16796880000001</c:v>
                </c:pt>
                <c:pt idx="47360">
                  <c:v>148.12890619999999</c:v>
                </c:pt>
                <c:pt idx="47361">
                  <c:v>258.24609379999998</c:v>
                </c:pt>
                <c:pt idx="47362">
                  <c:v>239.24609380000001</c:v>
                </c:pt>
                <c:pt idx="47363">
                  <c:v>177.94140619999999</c:v>
                </c:pt>
                <c:pt idx="47364">
                  <c:v>191.94140619999999</c:v>
                </c:pt>
                <c:pt idx="47365">
                  <c:v>302.234375</c:v>
                </c:pt>
                <c:pt idx="47366">
                  <c:v>90.16796875</c:v>
                </c:pt>
                <c:pt idx="47367">
                  <c:v>324.16796879999998</c:v>
                </c:pt>
                <c:pt idx="47368">
                  <c:v>134.12890619999999</c:v>
                </c:pt>
                <c:pt idx="47369">
                  <c:v>249.12890619999999</c:v>
                </c:pt>
                <c:pt idx="47370">
                  <c:v>252.33984380000001</c:v>
                </c:pt>
                <c:pt idx="47371">
                  <c:v>84.33984375</c:v>
                </c:pt>
                <c:pt idx="47372">
                  <c:v>155.12890619999999</c:v>
                </c:pt>
                <c:pt idx="47373">
                  <c:v>149.12890619999999</c:v>
                </c:pt>
                <c:pt idx="47374">
                  <c:v>282.12890620000002</c:v>
                </c:pt>
                <c:pt idx="47375">
                  <c:v>171.1875</c:v>
                </c:pt>
                <c:pt idx="47376">
                  <c:v>74.24609375</c:v>
                </c:pt>
                <c:pt idx="47377">
                  <c:v>227.234375</c:v>
                </c:pt>
                <c:pt idx="47378">
                  <c:v>217.234375</c:v>
                </c:pt>
                <c:pt idx="47379">
                  <c:v>213.16796880000001</c:v>
                </c:pt>
                <c:pt idx="47380">
                  <c:v>91.16796875</c:v>
                </c:pt>
                <c:pt idx="47381">
                  <c:v>99.12890625</c:v>
                </c:pt>
                <c:pt idx="47382">
                  <c:v>86.12890625</c:v>
                </c:pt>
                <c:pt idx="47383">
                  <c:v>140.33984380000001</c:v>
                </c:pt>
                <c:pt idx="47384">
                  <c:v>125.3398438</c:v>
                </c:pt>
                <c:pt idx="47385">
                  <c:v>325.12890620000002</c:v>
                </c:pt>
                <c:pt idx="47386">
                  <c:v>87.24609375</c:v>
                </c:pt>
                <c:pt idx="47387">
                  <c:v>149.234375</c:v>
                </c:pt>
                <c:pt idx="47388">
                  <c:v>307.234375</c:v>
                </c:pt>
                <c:pt idx="47389">
                  <c:v>147.16796880000001</c:v>
                </c:pt>
                <c:pt idx="47390">
                  <c:v>314.12890620000002</c:v>
                </c:pt>
                <c:pt idx="47391">
                  <c:v>115.3398438</c:v>
                </c:pt>
                <c:pt idx="47392">
                  <c:v>221.33984380000001</c:v>
                </c:pt>
                <c:pt idx="47393">
                  <c:v>12.1875</c:v>
                </c:pt>
                <c:pt idx="47394">
                  <c:v>152.1875</c:v>
                </c:pt>
                <c:pt idx="47395">
                  <c:v>212.24609380000001</c:v>
                </c:pt>
                <c:pt idx="47396">
                  <c:v>130.94140619999999</c:v>
                </c:pt>
                <c:pt idx="47397">
                  <c:v>158.234375</c:v>
                </c:pt>
                <c:pt idx="47398">
                  <c:v>158.234375</c:v>
                </c:pt>
                <c:pt idx="47399">
                  <c:v>193.234375</c:v>
                </c:pt>
                <c:pt idx="47400">
                  <c:v>191.12890619999999</c:v>
                </c:pt>
                <c:pt idx="47401">
                  <c:v>268.12890620000002</c:v>
                </c:pt>
                <c:pt idx="47402">
                  <c:v>98.1875</c:v>
                </c:pt>
                <c:pt idx="47403">
                  <c:v>150.1875</c:v>
                </c:pt>
                <c:pt idx="47404">
                  <c:v>271.1875</c:v>
                </c:pt>
                <c:pt idx="47405">
                  <c:v>103.2460938</c:v>
                </c:pt>
                <c:pt idx="47406">
                  <c:v>197.24609380000001</c:v>
                </c:pt>
                <c:pt idx="47407">
                  <c:v>240.24609380000001</c:v>
                </c:pt>
                <c:pt idx="47408">
                  <c:v>173.234375</c:v>
                </c:pt>
                <c:pt idx="47409">
                  <c:v>93.12890625</c:v>
                </c:pt>
                <c:pt idx="47410">
                  <c:v>61.33984375</c:v>
                </c:pt>
                <c:pt idx="47411">
                  <c:v>130.33984380000001</c:v>
                </c:pt>
                <c:pt idx="47412">
                  <c:v>243.33984380000001</c:v>
                </c:pt>
                <c:pt idx="47413">
                  <c:v>59.1875</c:v>
                </c:pt>
                <c:pt idx="47414">
                  <c:v>47.1875</c:v>
                </c:pt>
                <c:pt idx="47415">
                  <c:v>204.1875</c:v>
                </c:pt>
                <c:pt idx="47416">
                  <c:v>123.2460938</c:v>
                </c:pt>
                <c:pt idx="47417">
                  <c:v>352.24609379999998</c:v>
                </c:pt>
                <c:pt idx="47418">
                  <c:v>141.94140619999999</c:v>
                </c:pt>
                <c:pt idx="47419">
                  <c:v>138.234375</c:v>
                </c:pt>
                <c:pt idx="47420">
                  <c:v>172.12890619999999</c:v>
                </c:pt>
                <c:pt idx="47421">
                  <c:v>261.12890620000002</c:v>
                </c:pt>
                <c:pt idx="47422">
                  <c:v>182.12890619999999</c:v>
                </c:pt>
                <c:pt idx="47423">
                  <c:v>116.1289062</c:v>
                </c:pt>
                <c:pt idx="47424">
                  <c:v>235.1875</c:v>
                </c:pt>
                <c:pt idx="47425">
                  <c:v>244.24609380000001</c:v>
                </c:pt>
                <c:pt idx="47426">
                  <c:v>197.24609380000001</c:v>
                </c:pt>
                <c:pt idx="47427">
                  <c:v>81.24609375</c:v>
                </c:pt>
                <c:pt idx="47428">
                  <c:v>204.94140619999999</c:v>
                </c:pt>
                <c:pt idx="47429">
                  <c:v>171.234375</c:v>
                </c:pt>
                <c:pt idx="47430">
                  <c:v>191.1875</c:v>
                </c:pt>
                <c:pt idx="47431">
                  <c:v>211.24609380000001</c:v>
                </c:pt>
                <c:pt idx="47432">
                  <c:v>217.24609380000001</c:v>
                </c:pt>
                <c:pt idx="47433">
                  <c:v>169.234375</c:v>
                </c:pt>
                <c:pt idx="47434">
                  <c:v>216.234375</c:v>
                </c:pt>
                <c:pt idx="47435">
                  <c:v>204.16796880000001</c:v>
                </c:pt>
                <c:pt idx="47436">
                  <c:v>154.12890619999999</c:v>
                </c:pt>
                <c:pt idx="47437">
                  <c:v>350.12890620000002</c:v>
                </c:pt>
                <c:pt idx="47438">
                  <c:v>76.1875</c:v>
                </c:pt>
                <c:pt idx="47439">
                  <c:v>164.1875</c:v>
                </c:pt>
                <c:pt idx="47440">
                  <c:v>282.94140620000002</c:v>
                </c:pt>
                <c:pt idx="47441">
                  <c:v>152.94140619999999</c:v>
                </c:pt>
                <c:pt idx="47442">
                  <c:v>285.94140620000002</c:v>
                </c:pt>
                <c:pt idx="47443">
                  <c:v>334.234375</c:v>
                </c:pt>
                <c:pt idx="47444">
                  <c:v>113.1679688</c:v>
                </c:pt>
                <c:pt idx="47445">
                  <c:v>292.12890620000002</c:v>
                </c:pt>
                <c:pt idx="47446">
                  <c:v>160.12890619999999</c:v>
                </c:pt>
                <c:pt idx="47447">
                  <c:v>90.12890625</c:v>
                </c:pt>
                <c:pt idx="47448">
                  <c:v>290.12890620000002</c:v>
                </c:pt>
                <c:pt idx="47449">
                  <c:v>85.12890625</c:v>
                </c:pt>
                <c:pt idx="47450">
                  <c:v>118.1875</c:v>
                </c:pt>
                <c:pt idx="47451">
                  <c:v>132.24609380000001</c:v>
                </c:pt>
                <c:pt idx="47452">
                  <c:v>155.234375</c:v>
                </c:pt>
                <c:pt idx="47453">
                  <c:v>285.16796879999998</c:v>
                </c:pt>
                <c:pt idx="47454">
                  <c:v>179.16796880000001</c:v>
                </c:pt>
                <c:pt idx="47455">
                  <c:v>305.12890620000002</c:v>
                </c:pt>
                <c:pt idx="47456">
                  <c:v>146.12890619999999</c:v>
                </c:pt>
                <c:pt idx="47457">
                  <c:v>157.12890619999999</c:v>
                </c:pt>
                <c:pt idx="47458">
                  <c:v>178.12890619999999</c:v>
                </c:pt>
                <c:pt idx="47459">
                  <c:v>201.1875</c:v>
                </c:pt>
                <c:pt idx="47460">
                  <c:v>117.2460938</c:v>
                </c:pt>
                <c:pt idx="47461">
                  <c:v>291.94140620000002</c:v>
                </c:pt>
                <c:pt idx="47462">
                  <c:v>193.234375</c:v>
                </c:pt>
                <c:pt idx="47463">
                  <c:v>158.16796880000001</c:v>
                </c:pt>
                <c:pt idx="47464">
                  <c:v>138.16796880000001</c:v>
                </c:pt>
                <c:pt idx="47465">
                  <c:v>113.1289062</c:v>
                </c:pt>
                <c:pt idx="47466">
                  <c:v>356.24609379999998</c:v>
                </c:pt>
                <c:pt idx="47467">
                  <c:v>201.94140619999999</c:v>
                </c:pt>
                <c:pt idx="47468">
                  <c:v>64.12890625</c:v>
                </c:pt>
                <c:pt idx="47469">
                  <c:v>212.12890619999999</c:v>
                </c:pt>
                <c:pt idx="47470">
                  <c:v>237.12890619999999</c:v>
                </c:pt>
                <c:pt idx="47471">
                  <c:v>70.33984375</c:v>
                </c:pt>
                <c:pt idx="47472">
                  <c:v>166.33984380000001</c:v>
                </c:pt>
                <c:pt idx="47473">
                  <c:v>206.1875</c:v>
                </c:pt>
                <c:pt idx="47474">
                  <c:v>176.24609380000001</c:v>
                </c:pt>
                <c:pt idx="47475">
                  <c:v>240.24609380000001</c:v>
                </c:pt>
                <c:pt idx="47476">
                  <c:v>131.94140619999999</c:v>
                </c:pt>
                <c:pt idx="47477">
                  <c:v>30.94140625</c:v>
                </c:pt>
                <c:pt idx="47478">
                  <c:v>137.234375</c:v>
                </c:pt>
                <c:pt idx="47479">
                  <c:v>109.1679688</c:v>
                </c:pt>
                <c:pt idx="47480">
                  <c:v>94.16796875</c:v>
                </c:pt>
                <c:pt idx="47481">
                  <c:v>90.33984375</c:v>
                </c:pt>
                <c:pt idx="47482">
                  <c:v>27.12890625</c:v>
                </c:pt>
                <c:pt idx="47483">
                  <c:v>170.24609380000001</c:v>
                </c:pt>
                <c:pt idx="47484">
                  <c:v>90.94140625</c:v>
                </c:pt>
                <c:pt idx="47485">
                  <c:v>87.16796875</c:v>
                </c:pt>
                <c:pt idx="47486">
                  <c:v>28.16796875</c:v>
                </c:pt>
                <c:pt idx="47487">
                  <c:v>366.12890620000002</c:v>
                </c:pt>
                <c:pt idx="47488">
                  <c:v>137.33984380000001</c:v>
                </c:pt>
                <c:pt idx="47489">
                  <c:v>102.3398438</c:v>
                </c:pt>
                <c:pt idx="47490">
                  <c:v>83.12890625</c:v>
                </c:pt>
                <c:pt idx="47491">
                  <c:v>37.12890625</c:v>
                </c:pt>
                <c:pt idx="47492">
                  <c:v>92.1875</c:v>
                </c:pt>
                <c:pt idx="47493">
                  <c:v>161.94140619999999</c:v>
                </c:pt>
                <c:pt idx="47494">
                  <c:v>118.1679688</c:v>
                </c:pt>
                <c:pt idx="47495">
                  <c:v>106.1679688</c:v>
                </c:pt>
                <c:pt idx="47496">
                  <c:v>213.12890619999999</c:v>
                </c:pt>
                <c:pt idx="47497">
                  <c:v>257.12890620000002</c:v>
                </c:pt>
                <c:pt idx="47498">
                  <c:v>227.33984380000001</c:v>
                </c:pt>
                <c:pt idx="47499">
                  <c:v>320.12890620000002</c:v>
                </c:pt>
                <c:pt idx="47500">
                  <c:v>235.12890619999999</c:v>
                </c:pt>
                <c:pt idx="47501">
                  <c:v>99.24609375</c:v>
                </c:pt>
                <c:pt idx="47502">
                  <c:v>197.33984380000001</c:v>
                </c:pt>
                <c:pt idx="47503">
                  <c:v>117.1289062</c:v>
                </c:pt>
                <c:pt idx="47504">
                  <c:v>164.1875</c:v>
                </c:pt>
                <c:pt idx="47505">
                  <c:v>215.24609380000001</c:v>
                </c:pt>
                <c:pt idx="47506">
                  <c:v>158.94140619999999</c:v>
                </c:pt>
                <c:pt idx="47507">
                  <c:v>161.234375</c:v>
                </c:pt>
                <c:pt idx="47508">
                  <c:v>115.234375</c:v>
                </c:pt>
                <c:pt idx="47509">
                  <c:v>138.12890619999999</c:v>
                </c:pt>
                <c:pt idx="47510">
                  <c:v>162.12890619999999</c:v>
                </c:pt>
                <c:pt idx="47511">
                  <c:v>212.12890619999999</c:v>
                </c:pt>
                <c:pt idx="47512">
                  <c:v>97.1875</c:v>
                </c:pt>
                <c:pt idx="47513">
                  <c:v>160.1875</c:v>
                </c:pt>
                <c:pt idx="47514">
                  <c:v>272.94140620000002</c:v>
                </c:pt>
                <c:pt idx="47515">
                  <c:v>139.234375</c:v>
                </c:pt>
                <c:pt idx="47516">
                  <c:v>179.16796880000001</c:v>
                </c:pt>
                <c:pt idx="47517">
                  <c:v>119.1679688</c:v>
                </c:pt>
                <c:pt idx="47518">
                  <c:v>223.12890619999999</c:v>
                </c:pt>
                <c:pt idx="47519">
                  <c:v>142.33984380000001</c:v>
                </c:pt>
                <c:pt idx="47520">
                  <c:v>181.33984380000001</c:v>
                </c:pt>
                <c:pt idx="47521">
                  <c:v>160.33984380000001</c:v>
                </c:pt>
                <c:pt idx="47522">
                  <c:v>281.12890620000002</c:v>
                </c:pt>
                <c:pt idx="47523">
                  <c:v>173.94140619999999</c:v>
                </c:pt>
                <c:pt idx="47524">
                  <c:v>130.234375</c:v>
                </c:pt>
                <c:pt idx="47525">
                  <c:v>310.234375</c:v>
                </c:pt>
                <c:pt idx="47526">
                  <c:v>209.16796880000001</c:v>
                </c:pt>
                <c:pt idx="47527">
                  <c:v>130.12890619999999</c:v>
                </c:pt>
                <c:pt idx="47528">
                  <c:v>216.12890619999999</c:v>
                </c:pt>
                <c:pt idx="47529">
                  <c:v>70.12890625</c:v>
                </c:pt>
                <c:pt idx="47530">
                  <c:v>201.12890619999999</c:v>
                </c:pt>
                <c:pt idx="47531">
                  <c:v>154.1875</c:v>
                </c:pt>
                <c:pt idx="47532">
                  <c:v>227.1875</c:v>
                </c:pt>
                <c:pt idx="47533">
                  <c:v>137.1875</c:v>
                </c:pt>
                <c:pt idx="47534">
                  <c:v>263.24609379999998</c:v>
                </c:pt>
                <c:pt idx="47535">
                  <c:v>268.24609379999998</c:v>
                </c:pt>
                <c:pt idx="47536">
                  <c:v>245.234375</c:v>
                </c:pt>
                <c:pt idx="47537">
                  <c:v>128.234375</c:v>
                </c:pt>
                <c:pt idx="47538">
                  <c:v>267.16796879999998</c:v>
                </c:pt>
                <c:pt idx="47539">
                  <c:v>199.16796880000001</c:v>
                </c:pt>
                <c:pt idx="47540">
                  <c:v>205.16796880000001</c:v>
                </c:pt>
                <c:pt idx="47541">
                  <c:v>83.12890625</c:v>
                </c:pt>
                <c:pt idx="47542">
                  <c:v>124.1289062</c:v>
                </c:pt>
                <c:pt idx="47543">
                  <c:v>186.33984380000001</c:v>
                </c:pt>
                <c:pt idx="47544">
                  <c:v>208.24609380000001</c:v>
                </c:pt>
                <c:pt idx="47545">
                  <c:v>252.24609380000001</c:v>
                </c:pt>
                <c:pt idx="47546">
                  <c:v>377.94140620000002</c:v>
                </c:pt>
                <c:pt idx="47547">
                  <c:v>209.33984380000001</c:v>
                </c:pt>
                <c:pt idx="47548">
                  <c:v>78.33984375</c:v>
                </c:pt>
                <c:pt idx="47549">
                  <c:v>111.2460938</c:v>
                </c:pt>
                <c:pt idx="47550">
                  <c:v>176.24609380000001</c:v>
                </c:pt>
                <c:pt idx="47551">
                  <c:v>131.24609380000001</c:v>
                </c:pt>
                <c:pt idx="47552">
                  <c:v>197.16796880000001</c:v>
                </c:pt>
                <c:pt idx="47553">
                  <c:v>151.12890619999999</c:v>
                </c:pt>
                <c:pt idx="47554">
                  <c:v>123.3398438</c:v>
                </c:pt>
                <c:pt idx="47555">
                  <c:v>117.3398438</c:v>
                </c:pt>
                <c:pt idx="47556">
                  <c:v>118.1289062</c:v>
                </c:pt>
                <c:pt idx="47557">
                  <c:v>149.234375</c:v>
                </c:pt>
                <c:pt idx="47558">
                  <c:v>149.234375</c:v>
                </c:pt>
                <c:pt idx="47559">
                  <c:v>-56.83203125</c:v>
                </c:pt>
                <c:pt idx="47560">
                  <c:v>119.1679688</c:v>
                </c:pt>
                <c:pt idx="47561">
                  <c:v>212.33984380000001</c:v>
                </c:pt>
                <c:pt idx="47562">
                  <c:v>201.12890619999999</c:v>
                </c:pt>
                <c:pt idx="47563">
                  <c:v>172.12890619999999</c:v>
                </c:pt>
                <c:pt idx="47564">
                  <c:v>131.1875</c:v>
                </c:pt>
                <c:pt idx="47565">
                  <c:v>414.1875</c:v>
                </c:pt>
                <c:pt idx="47566">
                  <c:v>365.24609379999998</c:v>
                </c:pt>
                <c:pt idx="47567">
                  <c:v>185.94140619999999</c:v>
                </c:pt>
                <c:pt idx="47568">
                  <c:v>89.234375</c:v>
                </c:pt>
                <c:pt idx="47569">
                  <c:v>113.1679688</c:v>
                </c:pt>
                <c:pt idx="47570">
                  <c:v>150.33984380000001</c:v>
                </c:pt>
                <c:pt idx="47571">
                  <c:v>32.12890625</c:v>
                </c:pt>
                <c:pt idx="47572">
                  <c:v>228.1875</c:v>
                </c:pt>
                <c:pt idx="47573">
                  <c:v>214.1875</c:v>
                </c:pt>
                <c:pt idx="47574">
                  <c:v>71.24609375</c:v>
                </c:pt>
                <c:pt idx="47575">
                  <c:v>161.24609380000001</c:v>
                </c:pt>
                <c:pt idx="47576">
                  <c:v>143.24609380000001</c:v>
                </c:pt>
                <c:pt idx="47577">
                  <c:v>92.94140625</c:v>
                </c:pt>
                <c:pt idx="47578">
                  <c:v>171.16796880000001</c:v>
                </c:pt>
                <c:pt idx="47579">
                  <c:v>106.1679688</c:v>
                </c:pt>
                <c:pt idx="47580">
                  <c:v>143.12890619999999</c:v>
                </c:pt>
                <c:pt idx="47581">
                  <c:v>215.12890619999999</c:v>
                </c:pt>
                <c:pt idx="47582">
                  <c:v>136.33984380000001</c:v>
                </c:pt>
                <c:pt idx="47583">
                  <c:v>235.33984380000001</c:v>
                </c:pt>
                <c:pt idx="47584">
                  <c:v>120.1289062</c:v>
                </c:pt>
                <c:pt idx="47585">
                  <c:v>368.12890620000002</c:v>
                </c:pt>
                <c:pt idx="47586">
                  <c:v>261.1875</c:v>
                </c:pt>
                <c:pt idx="47587">
                  <c:v>197.24609380000001</c:v>
                </c:pt>
                <c:pt idx="47588">
                  <c:v>102.9414062</c:v>
                </c:pt>
                <c:pt idx="47589">
                  <c:v>191.234375</c:v>
                </c:pt>
                <c:pt idx="47590">
                  <c:v>400.16796879999998</c:v>
                </c:pt>
                <c:pt idx="47591">
                  <c:v>98.12890625</c:v>
                </c:pt>
                <c:pt idx="47592">
                  <c:v>127.3398438</c:v>
                </c:pt>
                <c:pt idx="47593">
                  <c:v>194.33984380000001</c:v>
                </c:pt>
                <c:pt idx="47594">
                  <c:v>184.1875</c:v>
                </c:pt>
                <c:pt idx="47595">
                  <c:v>137.234375</c:v>
                </c:pt>
                <c:pt idx="47596">
                  <c:v>90.16796875</c:v>
                </c:pt>
                <c:pt idx="47597">
                  <c:v>154.12890619999999</c:v>
                </c:pt>
                <c:pt idx="47598">
                  <c:v>154.33984380000001</c:v>
                </c:pt>
                <c:pt idx="47599">
                  <c:v>142.33984380000001</c:v>
                </c:pt>
                <c:pt idx="47600">
                  <c:v>27.12890625</c:v>
                </c:pt>
                <c:pt idx="47601">
                  <c:v>116.1289062</c:v>
                </c:pt>
                <c:pt idx="47602">
                  <c:v>150.1875</c:v>
                </c:pt>
                <c:pt idx="47603">
                  <c:v>151.94140619999999</c:v>
                </c:pt>
                <c:pt idx="47604">
                  <c:v>337.234375</c:v>
                </c:pt>
                <c:pt idx="47605">
                  <c:v>24.234375</c:v>
                </c:pt>
                <c:pt idx="47606">
                  <c:v>121.1679688</c:v>
                </c:pt>
                <c:pt idx="47607">
                  <c:v>69.12890625</c:v>
                </c:pt>
                <c:pt idx="47608">
                  <c:v>102.1289062</c:v>
                </c:pt>
                <c:pt idx="47609">
                  <c:v>212.12890619999999</c:v>
                </c:pt>
                <c:pt idx="47610">
                  <c:v>131.12890619999999</c:v>
                </c:pt>
                <c:pt idx="47611">
                  <c:v>285.33984379999998</c:v>
                </c:pt>
                <c:pt idx="47612">
                  <c:v>58.33984375</c:v>
                </c:pt>
                <c:pt idx="47613">
                  <c:v>197.33984380000001</c:v>
                </c:pt>
                <c:pt idx="47614">
                  <c:v>378.12890620000002</c:v>
                </c:pt>
                <c:pt idx="47615">
                  <c:v>228.12890619999999</c:v>
                </c:pt>
                <c:pt idx="47616">
                  <c:v>148.1875</c:v>
                </c:pt>
                <c:pt idx="47617">
                  <c:v>221.24609380000001</c:v>
                </c:pt>
                <c:pt idx="47618">
                  <c:v>202.94140619999999</c:v>
                </c:pt>
                <c:pt idx="47619">
                  <c:v>361.16796879999998</c:v>
                </c:pt>
                <c:pt idx="47620">
                  <c:v>213.33984380000001</c:v>
                </c:pt>
                <c:pt idx="47621">
                  <c:v>129.12890619999999</c:v>
                </c:pt>
                <c:pt idx="47622">
                  <c:v>116.1289062</c:v>
                </c:pt>
                <c:pt idx="47623">
                  <c:v>106.1875</c:v>
                </c:pt>
                <c:pt idx="47624">
                  <c:v>186.24609380000001</c:v>
                </c:pt>
                <c:pt idx="47625">
                  <c:v>239.24609380000001</c:v>
                </c:pt>
                <c:pt idx="47626">
                  <c:v>175.24609380000001</c:v>
                </c:pt>
                <c:pt idx="47627">
                  <c:v>342.12890620000002</c:v>
                </c:pt>
                <c:pt idx="47628">
                  <c:v>86.33984375</c:v>
                </c:pt>
                <c:pt idx="47629">
                  <c:v>32.33984375</c:v>
                </c:pt>
                <c:pt idx="47630">
                  <c:v>61.1875</c:v>
                </c:pt>
                <c:pt idx="47631">
                  <c:v>55.24609375</c:v>
                </c:pt>
                <c:pt idx="47632">
                  <c:v>256.24609379999998</c:v>
                </c:pt>
                <c:pt idx="47633">
                  <c:v>169.94140619999999</c:v>
                </c:pt>
                <c:pt idx="47634">
                  <c:v>206.94140619999999</c:v>
                </c:pt>
                <c:pt idx="47635">
                  <c:v>253.94140619999999</c:v>
                </c:pt>
                <c:pt idx="47636">
                  <c:v>-17.66015625</c:v>
                </c:pt>
                <c:pt idx="47637">
                  <c:v>73.33984375</c:v>
                </c:pt>
                <c:pt idx="47638">
                  <c:v>110.1875</c:v>
                </c:pt>
                <c:pt idx="47639">
                  <c:v>47.94140625</c:v>
                </c:pt>
                <c:pt idx="47640">
                  <c:v>143.94140619999999</c:v>
                </c:pt>
                <c:pt idx="47641">
                  <c:v>119.9414062</c:v>
                </c:pt>
                <c:pt idx="47642">
                  <c:v>206.234375</c:v>
                </c:pt>
                <c:pt idx="47643">
                  <c:v>177.234375</c:v>
                </c:pt>
                <c:pt idx="47644">
                  <c:v>124.234375</c:v>
                </c:pt>
                <c:pt idx="47645">
                  <c:v>67.16796875</c:v>
                </c:pt>
                <c:pt idx="47646">
                  <c:v>142.16796880000001</c:v>
                </c:pt>
                <c:pt idx="47647">
                  <c:v>197.33984380000001</c:v>
                </c:pt>
                <c:pt idx="47648">
                  <c:v>85.12890625</c:v>
                </c:pt>
                <c:pt idx="47649">
                  <c:v>185.12890619999999</c:v>
                </c:pt>
                <c:pt idx="47650">
                  <c:v>379.12890620000002</c:v>
                </c:pt>
                <c:pt idx="47651">
                  <c:v>197.1875</c:v>
                </c:pt>
                <c:pt idx="47652">
                  <c:v>194.24609380000001</c:v>
                </c:pt>
                <c:pt idx="47653">
                  <c:v>229.16796880000001</c:v>
                </c:pt>
                <c:pt idx="47654">
                  <c:v>341.12890620000002</c:v>
                </c:pt>
                <c:pt idx="47655">
                  <c:v>260.33984379999998</c:v>
                </c:pt>
                <c:pt idx="47656">
                  <c:v>156.1875</c:v>
                </c:pt>
                <c:pt idx="47657">
                  <c:v>206.1875</c:v>
                </c:pt>
                <c:pt idx="47658">
                  <c:v>283.1875</c:v>
                </c:pt>
                <c:pt idx="47659">
                  <c:v>10.24609375</c:v>
                </c:pt>
                <c:pt idx="47660">
                  <c:v>200.234375</c:v>
                </c:pt>
                <c:pt idx="47661">
                  <c:v>224.16796880000001</c:v>
                </c:pt>
                <c:pt idx="47662">
                  <c:v>132.12890619999999</c:v>
                </c:pt>
                <c:pt idx="47663">
                  <c:v>167.1875</c:v>
                </c:pt>
                <c:pt idx="47664">
                  <c:v>98.1875</c:v>
                </c:pt>
                <c:pt idx="47665">
                  <c:v>236.1875</c:v>
                </c:pt>
                <c:pt idx="47666">
                  <c:v>126.9414062</c:v>
                </c:pt>
                <c:pt idx="47667">
                  <c:v>137.94140619999999</c:v>
                </c:pt>
                <c:pt idx="47668">
                  <c:v>265.234375</c:v>
                </c:pt>
                <c:pt idx="47669">
                  <c:v>153.234375</c:v>
                </c:pt>
                <c:pt idx="47670">
                  <c:v>334.234375</c:v>
                </c:pt>
                <c:pt idx="47671">
                  <c:v>233.16796880000001</c:v>
                </c:pt>
                <c:pt idx="47672">
                  <c:v>282.16796879999998</c:v>
                </c:pt>
                <c:pt idx="47673">
                  <c:v>323.16796879999998</c:v>
                </c:pt>
                <c:pt idx="47674">
                  <c:v>370.12890620000002</c:v>
                </c:pt>
                <c:pt idx="47675">
                  <c:v>159.12890619999999</c:v>
                </c:pt>
                <c:pt idx="47676">
                  <c:v>229.33984380000001</c:v>
                </c:pt>
                <c:pt idx="47677">
                  <c:v>346.24609379999998</c:v>
                </c:pt>
                <c:pt idx="47678">
                  <c:v>140.94140619999999</c:v>
                </c:pt>
                <c:pt idx="47679">
                  <c:v>105.9414062</c:v>
                </c:pt>
                <c:pt idx="47680">
                  <c:v>171.94140619999999</c:v>
                </c:pt>
                <c:pt idx="47681">
                  <c:v>71.94140625</c:v>
                </c:pt>
                <c:pt idx="47682">
                  <c:v>180.94140619999999</c:v>
                </c:pt>
                <c:pt idx="47683">
                  <c:v>163.94140619999999</c:v>
                </c:pt>
                <c:pt idx="47684">
                  <c:v>73.234375</c:v>
                </c:pt>
                <c:pt idx="47685">
                  <c:v>256.234375</c:v>
                </c:pt>
                <c:pt idx="47686">
                  <c:v>288.234375</c:v>
                </c:pt>
                <c:pt idx="47687">
                  <c:v>259.234375</c:v>
                </c:pt>
                <c:pt idx="47688">
                  <c:v>94.16796875</c:v>
                </c:pt>
                <c:pt idx="47689">
                  <c:v>120.1679688</c:v>
                </c:pt>
                <c:pt idx="47690">
                  <c:v>352.12890620000002</c:v>
                </c:pt>
                <c:pt idx="47691">
                  <c:v>207.12890619999999</c:v>
                </c:pt>
                <c:pt idx="47692">
                  <c:v>257.12890620000002</c:v>
                </c:pt>
                <c:pt idx="47693">
                  <c:v>121.3398438</c:v>
                </c:pt>
                <c:pt idx="47694">
                  <c:v>116.3398438</c:v>
                </c:pt>
                <c:pt idx="47695">
                  <c:v>198.12890619999999</c:v>
                </c:pt>
                <c:pt idx="47696">
                  <c:v>173.12890619999999</c:v>
                </c:pt>
                <c:pt idx="47697">
                  <c:v>362.12890620000002</c:v>
                </c:pt>
                <c:pt idx="47698">
                  <c:v>267.1875</c:v>
                </c:pt>
                <c:pt idx="47699">
                  <c:v>125.9414062</c:v>
                </c:pt>
                <c:pt idx="47700">
                  <c:v>148.234375</c:v>
                </c:pt>
                <c:pt idx="47701">
                  <c:v>351.234375</c:v>
                </c:pt>
                <c:pt idx="47702">
                  <c:v>113.1289062</c:v>
                </c:pt>
                <c:pt idx="47703">
                  <c:v>188.12890619999999</c:v>
                </c:pt>
                <c:pt idx="47704">
                  <c:v>214.12890619999999</c:v>
                </c:pt>
                <c:pt idx="47705">
                  <c:v>125.1289062</c:v>
                </c:pt>
                <c:pt idx="47706">
                  <c:v>183.16796880000001</c:v>
                </c:pt>
                <c:pt idx="47707">
                  <c:v>379.16796879999998</c:v>
                </c:pt>
                <c:pt idx="47708">
                  <c:v>244.16796880000001</c:v>
                </c:pt>
                <c:pt idx="47709">
                  <c:v>297.12890620000002</c:v>
                </c:pt>
                <c:pt idx="47710">
                  <c:v>119.3398438</c:v>
                </c:pt>
                <c:pt idx="47711">
                  <c:v>250.12890619999999</c:v>
                </c:pt>
                <c:pt idx="47712">
                  <c:v>91.1875</c:v>
                </c:pt>
                <c:pt idx="47713">
                  <c:v>208.234375</c:v>
                </c:pt>
                <c:pt idx="47714">
                  <c:v>160.16796880000001</c:v>
                </c:pt>
                <c:pt idx="47715">
                  <c:v>353.12890620000002</c:v>
                </c:pt>
                <c:pt idx="47716">
                  <c:v>192.12890619999999</c:v>
                </c:pt>
                <c:pt idx="47717">
                  <c:v>130.12890619999999</c:v>
                </c:pt>
                <c:pt idx="47718">
                  <c:v>262.12890620000002</c:v>
                </c:pt>
                <c:pt idx="47719">
                  <c:v>128.1875</c:v>
                </c:pt>
                <c:pt idx="47720">
                  <c:v>235.94140619999999</c:v>
                </c:pt>
                <c:pt idx="47721">
                  <c:v>192.234375</c:v>
                </c:pt>
                <c:pt idx="47722">
                  <c:v>343.16796879999998</c:v>
                </c:pt>
                <c:pt idx="47723">
                  <c:v>176.12890619999999</c:v>
                </c:pt>
                <c:pt idx="47724">
                  <c:v>48.12890625</c:v>
                </c:pt>
                <c:pt idx="47725">
                  <c:v>157.12890619999999</c:v>
                </c:pt>
                <c:pt idx="47726">
                  <c:v>215.12890619999999</c:v>
                </c:pt>
                <c:pt idx="47727">
                  <c:v>200.12890619999999</c:v>
                </c:pt>
                <c:pt idx="47728">
                  <c:v>181.1875</c:v>
                </c:pt>
                <c:pt idx="47729">
                  <c:v>100.2460938</c:v>
                </c:pt>
                <c:pt idx="47730">
                  <c:v>186.94140619999999</c:v>
                </c:pt>
                <c:pt idx="47731">
                  <c:v>221.33984380000001</c:v>
                </c:pt>
                <c:pt idx="47732">
                  <c:v>167.12890619999999</c:v>
                </c:pt>
                <c:pt idx="47733">
                  <c:v>260.24609379999998</c:v>
                </c:pt>
                <c:pt idx="47734">
                  <c:v>90.234375</c:v>
                </c:pt>
                <c:pt idx="47735">
                  <c:v>193.234375</c:v>
                </c:pt>
                <c:pt idx="47736">
                  <c:v>235.234375</c:v>
                </c:pt>
                <c:pt idx="47737">
                  <c:v>360.16796879999998</c:v>
                </c:pt>
                <c:pt idx="47738">
                  <c:v>321.16796879999998</c:v>
                </c:pt>
                <c:pt idx="47739">
                  <c:v>141.16796880000001</c:v>
                </c:pt>
                <c:pt idx="47740">
                  <c:v>224.12890619999999</c:v>
                </c:pt>
                <c:pt idx="47741">
                  <c:v>153.12890619999999</c:v>
                </c:pt>
                <c:pt idx="47742">
                  <c:v>197.12890619999999</c:v>
                </c:pt>
                <c:pt idx="47743">
                  <c:v>198.12890619999999</c:v>
                </c:pt>
                <c:pt idx="47744">
                  <c:v>227.33984380000001</c:v>
                </c:pt>
                <c:pt idx="47745">
                  <c:v>114.1289062</c:v>
                </c:pt>
                <c:pt idx="47746">
                  <c:v>188.1875</c:v>
                </c:pt>
                <c:pt idx="47747">
                  <c:v>277.1875</c:v>
                </c:pt>
                <c:pt idx="47748">
                  <c:v>175.24609380000001</c:v>
                </c:pt>
                <c:pt idx="47749">
                  <c:v>99.24609375</c:v>
                </c:pt>
                <c:pt idx="47750">
                  <c:v>118.9414062</c:v>
                </c:pt>
                <c:pt idx="47751">
                  <c:v>201.234375</c:v>
                </c:pt>
                <c:pt idx="47752">
                  <c:v>136.16796880000001</c:v>
                </c:pt>
                <c:pt idx="47753">
                  <c:v>220.12890619999999</c:v>
                </c:pt>
                <c:pt idx="47754">
                  <c:v>39.33984375</c:v>
                </c:pt>
                <c:pt idx="47755">
                  <c:v>228.12890619999999</c:v>
                </c:pt>
                <c:pt idx="47756">
                  <c:v>125.2460938</c:v>
                </c:pt>
                <c:pt idx="47757">
                  <c:v>71.16796875</c:v>
                </c:pt>
                <c:pt idx="47758">
                  <c:v>340.12890620000002</c:v>
                </c:pt>
                <c:pt idx="47759">
                  <c:v>61.12890625</c:v>
                </c:pt>
                <c:pt idx="47760">
                  <c:v>194.12890619999999</c:v>
                </c:pt>
                <c:pt idx="47761">
                  <c:v>378.33984379999998</c:v>
                </c:pt>
                <c:pt idx="47762">
                  <c:v>222.1875</c:v>
                </c:pt>
                <c:pt idx="47763">
                  <c:v>89.24609375</c:v>
                </c:pt>
                <c:pt idx="47764">
                  <c:v>278.24609379999998</c:v>
                </c:pt>
                <c:pt idx="47765">
                  <c:v>216.234375</c:v>
                </c:pt>
                <c:pt idx="47766">
                  <c:v>263.16796879999998</c:v>
                </c:pt>
                <c:pt idx="47767">
                  <c:v>112.1679688</c:v>
                </c:pt>
                <c:pt idx="47768">
                  <c:v>123.1289062</c:v>
                </c:pt>
                <c:pt idx="47769">
                  <c:v>82.12890625</c:v>
                </c:pt>
                <c:pt idx="47770">
                  <c:v>84.33984375</c:v>
                </c:pt>
                <c:pt idx="47771">
                  <c:v>190.33984380000001</c:v>
                </c:pt>
                <c:pt idx="47772">
                  <c:v>174.33984380000001</c:v>
                </c:pt>
                <c:pt idx="47773">
                  <c:v>120.1289062</c:v>
                </c:pt>
                <c:pt idx="47774">
                  <c:v>292.12890620000002</c:v>
                </c:pt>
                <c:pt idx="47775">
                  <c:v>116.9414062</c:v>
                </c:pt>
                <c:pt idx="47776">
                  <c:v>251.16796880000001</c:v>
                </c:pt>
                <c:pt idx="47777">
                  <c:v>62.12890625</c:v>
                </c:pt>
                <c:pt idx="47778">
                  <c:v>169.12890619999999</c:v>
                </c:pt>
                <c:pt idx="47779">
                  <c:v>100.1875</c:v>
                </c:pt>
                <c:pt idx="47780">
                  <c:v>134.24609380000001</c:v>
                </c:pt>
                <c:pt idx="47781">
                  <c:v>346.24609379999998</c:v>
                </c:pt>
                <c:pt idx="47782">
                  <c:v>176.24609380000001</c:v>
                </c:pt>
                <c:pt idx="47783">
                  <c:v>156.94140619999999</c:v>
                </c:pt>
                <c:pt idx="47784">
                  <c:v>9.234375</c:v>
                </c:pt>
                <c:pt idx="47785">
                  <c:v>289.234375</c:v>
                </c:pt>
                <c:pt idx="47786">
                  <c:v>116.234375</c:v>
                </c:pt>
                <c:pt idx="47787">
                  <c:v>195.16796880000001</c:v>
                </c:pt>
                <c:pt idx="47788">
                  <c:v>266.16796879999998</c:v>
                </c:pt>
                <c:pt idx="47789">
                  <c:v>70.16796875</c:v>
                </c:pt>
                <c:pt idx="47790">
                  <c:v>187.12890619999999</c:v>
                </c:pt>
                <c:pt idx="47791">
                  <c:v>220.33984380000001</c:v>
                </c:pt>
                <c:pt idx="47792">
                  <c:v>327.12890620000002</c:v>
                </c:pt>
                <c:pt idx="47793">
                  <c:v>265.12890620000002</c:v>
                </c:pt>
                <c:pt idx="47794">
                  <c:v>138.24609380000001</c:v>
                </c:pt>
                <c:pt idx="47795">
                  <c:v>157.24609380000001</c:v>
                </c:pt>
                <c:pt idx="47796">
                  <c:v>191.94140619999999</c:v>
                </c:pt>
                <c:pt idx="47797">
                  <c:v>132.94140619999999</c:v>
                </c:pt>
                <c:pt idx="47798">
                  <c:v>153.94140619999999</c:v>
                </c:pt>
                <c:pt idx="47799">
                  <c:v>105.234375</c:v>
                </c:pt>
                <c:pt idx="47800">
                  <c:v>136.16796880000001</c:v>
                </c:pt>
                <c:pt idx="47801">
                  <c:v>256.16796879999998</c:v>
                </c:pt>
                <c:pt idx="47802">
                  <c:v>117.1289062</c:v>
                </c:pt>
                <c:pt idx="47803">
                  <c:v>228.12890619999999</c:v>
                </c:pt>
                <c:pt idx="47804">
                  <c:v>160.12890619999999</c:v>
                </c:pt>
                <c:pt idx="47805">
                  <c:v>88.12890625</c:v>
                </c:pt>
                <c:pt idx="47806">
                  <c:v>211.1875</c:v>
                </c:pt>
                <c:pt idx="47807">
                  <c:v>115.234375</c:v>
                </c:pt>
                <c:pt idx="47808">
                  <c:v>189.234375</c:v>
                </c:pt>
                <c:pt idx="47809">
                  <c:v>145.234375</c:v>
                </c:pt>
                <c:pt idx="47810">
                  <c:v>169.234375</c:v>
                </c:pt>
                <c:pt idx="47811">
                  <c:v>108.1679688</c:v>
                </c:pt>
                <c:pt idx="47812">
                  <c:v>145.12890619999999</c:v>
                </c:pt>
                <c:pt idx="47813">
                  <c:v>297.33984379999998</c:v>
                </c:pt>
                <c:pt idx="47814">
                  <c:v>251.33984380000001</c:v>
                </c:pt>
                <c:pt idx="47815">
                  <c:v>144.33984380000001</c:v>
                </c:pt>
                <c:pt idx="47816">
                  <c:v>81.12890625</c:v>
                </c:pt>
                <c:pt idx="47817">
                  <c:v>178.1875</c:v>
                </c:pt>
                <c:pt idx="47818">
                  <c:v>204.1875</c:v>
                </c:pt>
                <c:pt idx="47819">
                  <c:v>120.234375</c:v>
                </c:pt>
                <c:pt idx="47820">
                  <c:v>436.234375</c:v>
                </c:pt>
                <c:pt idx="47821">
                  <c:v>317.12890620000002</c:v>
                </c:pt>
                <c:pt idx="47822">
                  <c:v>226.33984380000001</c:v>
                </c:pt>
                <c:pt idx="47823">
                  <c:v>166.33984380000001</c:v>
                </c:pt>
                <c:pt idx="47824">
                  <c:v>73.12890625</c:v>
                </c:pt>
                <c:pt idx="47825">
                  <c:v>94.1875</c:v>
                </c:pt>
                <c:pt idx="47826">
                  <c:v>190.1875</c:v>
                </c:pt>
                <c:pt idx="47827">
                  <c:v>174.24609380000001</c:v>
                </c:pt>
                <c:pt idx="47828">
                  <c:v>38.24609375</c:v>
                </c:pt>
                <c:pt idx="47829">
                  <c:v>287.24609379999998</c:v>
                </c:pt>
                <c:pt idx="47830">
                  <c:v>207.94140619999999</c:v>
                </c:pt>
                <c:pt idx="47831">
                  <c:v>383.234375</c:v>
                </c:pt>
                <c:pt idx="47832">
                  <c:v>376.16796879999998</c:v>
                </c:pt>
                <c:pt idx="47833">
                  <c:v>196.12890619999999</c:v>
                </c:pt>
                <c:pt idx="47834">
                  <c:v>101.1289062</c:v>
                </c:pt>
                <c:pt idx="47835">
                  <c:v>167.12890619999999</c:v>
                </c:pt>
                <c:pt idx="47836">
                  <c:v>36.12890625</c:v>
                </c:pt>
                <c:pt idx="47837">
                  <c:v>278.1875</c:v>
                </c:pt>
                <c:pt idx="47838">
                  <c:v>189.1875</c:v>
                </c:pt>
                <c:pt idx="47839">
                  <c:v>271.24609379999998</c:v>
                </c:pt>
                <c:pt idx="47840">
                  <c:v>179.24609380000001</c:v>
                </c:pt>
                <c:pt idx="47841">
                  <c:v>260.24609379999998</c:v>
                </c:pt>
                <c:pt idx="47842">
                  <c:v>300.94140620000002</c:v>
                </c:pt>
                <c:pt idx="47843">
                  <c:v>216.94140619999999</c:v>
                </c:pt>
                <c:pt idx="47844">
                  <c:v>178.94140619999999</c:v>
                </c:pt>
                <c:pt idx="47845">
                  <c:v>327.234375</c:v>
                </c:pt>
                <c:pt idx="47846">
                  <c:v>225.234375</c:v>
                </c:pt>
                <c:pt idx="47847">
                  <c:v>285.1875</c:v>
                </c:pt>
                <c:pt idx="47848">
                  <c:v>237.1875</c:v>
                </c:pt>
                <c:pt idx="47849">
                  <c:v>194.24609380000001</c:v>
                </c:pt>
                <c:pt idx="47850">
                  <c:v>184.24609380000001</c:v>
                </c:pt>
                <c:pt idx="47851">
                  <c:v>240.24609380000001</c:v>
                </c:pt>
                <c:pt idx="47852">
                  <c:v>164.94140619999999</c:v>
                </c:pt>
                <c:pt idx="47853">
                  <c:v>94.94140625</c:v>
                </c:pt>
                <c:pt idx="47854">
                  <c:v>331.234375</c:v>
                </c:pt>
                <c:pt idx="47855">
                  <c:v>226.234375</c:v>
                </c:pt>
                <c:pt idx="47856">
                  <c:v>186.16796880000001</c:v>
                </c:pt>
                <c:pt idx="47857">
                  <c:v>110.1289062</c:v>
                </c:pt>
                <c:pt idx="47858">
                  <c:v>112.1289062</c:v>
                </c:pt>
                <c:pt idx="47859">
                  <c:v>254.12890619999999</c:v>
                </c:pt>
                <c:pt idx="47860">
                  <c:v>224.1875</c:v>
                </c:pt>
                <c:pt idx="47861">
                  <c:v>237.24609380000001</c:v>
                </c:pt>
                <c:pt idx="47862">
                  <c:v>151.94140619999999</c:v>
                </c:pt>
                <c:pt idx="47863">
                  <c:v>315.12890620000002</c:v>
                </c:pt>
                <c:pt idx="47864">
                  <c:v>73.12890625</c:v>
                </c:pt>
                <c:pt idx="47865">
                  <c:v>80.1875</c:v>
                </c:pt>
                <c:pt idx="47866">
                  <c:v>274.1875</c:v>
                </c:pt>
                <c:pt idx="47867">
                  <c:v>91.24609375</c:v>
                </c:pt>
                <c:pt idx="47868">
                  <c:v>104.2460938</c:v>
                </c:pt>
                <c:pt idx="47869">
                  <c:v>161.234375</c:v>
                </c:pt>
                <c:pt idx="47870">
                  <c:v>248.234375</c:v>
                </c:pt>
                <c:pt idx="47871">
                  <c:v>218.234375</c:v>
                </c:pt>
                <c:pt idx="47872">
                  <c:v>145.16796880000001</c:v>
                </c:pt>
                <c:pt idx="47873">
                  <c:v>319.16796879999998</c:v>
                </c:pt>
                <c:pt idx="47874">
                  <c:v>303.16796879999998</c:v>
                </c:pt>
                <c:pt idx="47875">
                  <c:v>208.12890619999999</c:v>
                </c:pt>
                <c:pt idx="47876">
                  <c:v>361.33984379999998</c:v>
                </c:pt>
                <c:pt idx="47877">
                  <c:v>104.1289062</c:v>
                </c:pt>
                <c:pt idx="47878">
                  <c:v>67.12890625</c:v>
                </c:pt>
                <c:pt idx="47879">
                  <c:v>266.1875</c:v>
                </c:pt>
                <c:pt idx="47880">
                  <c:v>176.24609380000001</c:v>
                </c:pt>
                <c:pt idx="47881">
                  <c:v>125.2460938</c:v>
                </c:pt>
                <c:pt idx="47882">
                  <c:v>284.24609379999998</c:v>
                </c:pt>
                <c:pt idx="47883">
                  <c:v>145.94140619999999</c:v>
                </c:pt>
                <c:pt idx="47884">
                  <c:v>173.94140619999999</c:v>
                </c:pt>
                <c:pt idx="47885">
                  <c:v>214.33984380000001</c:v>
                </c:pt>
                <c:pt idx="47886">
                  <c:v>51.12890625</c:v>
                </c:pt>
                <c:pt idx="47887">
                  <c:v>106.1875</c:v>
                </c:pt>
                <c:pt idx="47888">
                  <c:v>200.24609380000001</c:v>
                </c:pt>
                <c:pt idx="47889">
                  <c:v>244.12890619999999</c:v>
                </c:pt>
                <c:pt idx="47890">
                  <c:v>162.33984380000001</c:v>
                </c:pt>
                <c:pt idx="47891">
                  <c:v>143.16796880000001</c:v>
                </c:pt>
                <c:pt idx="47892">
                  <c:v>251.16796880000001</c:v>
                </c:pt>
                <c:pt idx="47893">
                  <c:v>189.1875</c:v>
                </c:pt>
                <c:pt idx="47894">
                  <c:v>213.1875</c:v>
                </c:pt>
                <c:pt idx="47895">
                  <c:v>192.24609380000001</c:v>
                </c:pt>
                <c:pt idx="47896">
                  <c:v>227.94140619999999</c:v>
                </c:pt>
                <c:pt idx="47897">
                  <c:v>208.94140619999999</c:v>
                </c:pt>
                <c:pt idx="47898">
                  <c:v>270.234375</c:v>
                </c:pt>
                <c:pt idx="47899">
                  <c:v>169.12890619999999</c:v>
                </c:pt>
                <c:pt idx="47900">
                  <c:v>59.12890625</c:v>
                </c:pt>
                <c:pt idx="47901">
                  <c:v>211.12890619999999</c:v>
                </c:pt>
                <c:pt idx="47902">
                  <c:v>117.3398438</c:v>
                </c:pt>
                <c:pt idx="47903">
                  <c:v>-54.66015625</c:v>
                </c:pt>
                <c:pt idx="47904">
                  <c:v>273.12890620000002</c:v>
                </c:pt>
                <c:pt idx="47905">
                  <c:v>218.1875</c:v>
                </c:pt>
                <c:pt idx="47906">
                  <c:v>248.24609380000001</c:v>
                </c:pt>
                <c:pt idx="47907">
                  <c:v>299.24609379999998</c:v>
                </c:pt>
                <c:pt idx="47908">
                  <c:v>279.94140620000002</c:v>
                </c:pt>
                <c:pt idx="47909">
                  <c:v>185.12890619999999</c:v>
                </c:pt>
                <c:pt idx="47910">
                  <c:v>196.12890619999999</c:v>
                </c:pt>
                <c:pt idx="47911">
                  <c:v>173.33984380000001</c:v>
                </c:pt>
                <c:pt idx="47912">
                  <c:v>179.1875</c:v>
                </c:pt>
                <c:pt idx="47913">
                  <c:v>299.1875</c:v>
                </c:pt>
                <c:pt idx="47914">
                  <c:v>125.1875</c:v>
                </c:pt>
                <c:pt idx="47915">
                  <c:v>121.2460938</c:v>
                </c:pt>
                <c:pt idx="47916">
                  <c:v>269.24609379999998</c:v>
                </c:pt>
                <c:pt idx="47917">
                  <c:v>143.234375</c:v>
                </c:pt>
                <c:pt idx="47918">
                  <c:v>365.234375</c:v>
                </c:pt>
                <c:pt idx="47919">
                  <c:v>298.16796879999998</c:v>
                </c:pt>
                <c:pt idx="47920">
                  <c:v>186.16796880000001</c:v>
                </c:pt>
                <c:pt idx="47921">
                  <c:v>228.12890619999999</c:v>
                </c:pt>
                <c:pt idx="47922">
                  <c:v>46.12890625</c:v>
                </c:pt>
                <c:pt idx="47923">
                  <c:v>216.12890619999999</c:v>
                </c:pt>
                <c:pt idx="47924">
                  <c:v>241.12890619999999</c:v>
                </c:pt>
                <c:pt idx="47925">
                  <c:v>275.24609379999998</c:v>
                </c:pt>
                <c:pt idx="47926">
                  <c:v>158.94140619999999</c:v>
                </c:pt>
                <c:pt idx="47927">
                  <c:v>47.94140625</c:v>
                </c:pt>
                <c:pt idx="47928">
                  <c:v>283.16796879999998</c:v>
                </c:pt>
                <c:pt idx="47929">
                  <c:v>25.33984375</c:v>
                </c:pt>
                <c:pt idx="47930">
                  <c:v>261.33984379999998</c:v>
                </c:pt>
                <c:pt idx="47931">
                  <c:v>187.24609380000001</c:v>
                </c:pt>
                <c:pt idx="47932">
                  <c:v>278.94140620000002</c:v>
                </c:pt>
                <c:pt idx="47933">
                  <c:v>262.94140620000002</c:v>
                </c:pt>
                <c:pt idx="47934">
                  <c:v>71.234375</c:v>
                </c:pt>
                <c:pt idx="47935">
                  <c:v>223.234375</c:v>
                </c:pt>
                <c:pt idx="47936">
                  <c:v>71.16796875</c:v>
                </c:pt>
                <c:pt idx="47937">
                  <c:v>306.16796879999998</c:v>
                </c:pt>
                <c:pt idx="47938">
                  <c:v>345.16796879999998</c:v>
                </c:pt>
                <c:pt idx="47939">
                  <c:v>245.12890619999999</c:v>
                </c:pt>
                <c:pt idx="47940">
                  <c:v>235.33984380000001</c:v>
                </c:pt>
                <c:pt idx="47941">
                  <c:v>110.1875</c:v>
                </c:pt>
                <c:pt idx="47942">
                  <c:v>140.24609380000001</c:v>
                </c:pt>
                <c:pt idx="47943">
                  <c:v>169.234375</c:v>
                </c:pt>
                <c:pt idx="47944">
                  <c:v>269.234375</c:v>
                </c:pt>
                <c:pt idx="47945">
                  <c:v>313.234375</c:v>
                </c:pt>
                <c:pt idx="47946">
                  <c:v>138.234375</c:v>
                </c:pt>
                <c:pt idx="47947">
                  <c:v>169.12890619999999</c:v>
                </c:pt>
                <c:pt idx="47948">
                  <c:v>158.1875</c:v>
                </c:pt>
                <c:pt idx="47949">
                  <c:v>306.24609379999998</c:v>
                </c:pt>
                <c:pt idx="47950">
                  <c:v>286.24609379999998</c:v>
                </c:pt>
                <c:pt idx="47951">
                  <c:v>179.24609380000001</c:v>
                </c:pt>
                <c:pt idx="47952">
                  <c:v>340.94140620000002</c:v>
                </c:pt>
                <c:pt idx="47953">
                  <c:v>415.94140620000002</c:v>
                </c:pt>
                <c:pt idx="47954">
                  <c:v>353.94140620000002</c:v>
                </c:pt>
                <c:pt idx="47955">
                  <c:v>-21.765625</c:v>
                </c:pt>
                <c:pt idx="47956">
                  <c:v>263.234375</c:v>
                </c:pt>
                <c:pt idx="47957">
                  <c:v>147.16796880000001</c:v>
                </c:pt>
                <c:pt idx="47958">
                  <c:v>128.16796880000001</c:v>
                </c:pt>
                <c:pt idx="47959">
                  <c:v>134.12890619999999</c:v>
                </c:pt>
                <c:pt idx="47960">
                  <c:v>146.12890619999999</c:v>
                </c:pt>
                <c:pt idx="47961">
                  <c:v>261.12890620000002</c:v>
                </c:pt>
                <c:pt idx="47962">
                  <c:v>113.2460938</c:v>
                </c:pt>
                <c:pt idx="47963">
                  <c:v>158.234375</c:v>
                </c:pt>
                <c:pt idx="47964">
                  <c:v>152.234375</c:v>
                </c:pt>
                <c:pt idx="47965">
                  <c:v>227.234375</c:v>
                </c:pt>
                <c:pt idx="47966">
                  <c:v>180.12890619999999</c:v>
                </c:pt>
                <c:pt idx="47967">
                  <c:v>189.12890619999999</c:v>
                </c:pt>
                <c:pt idx="47968">
                  <c:v>186.12890619999999</c:v>
                </c:pt>
                <c:pt idx="47969">
                  <c:v>238.12890619999999</c:v>
                </c:pt>
                <c:pt idx="47970">
                  <c:v>242.1875</c:v>
                </c:pt>
                <c:pt idx="47971">
                  <c:v>199.1875</c:v>
                </c:pt>
                <c:pt idx="47972">
                  <c:v>254.1875</c:v>
                </c:pt>
                <c:pt idx="47973">
                  <c:v>418.94140620000002</c:v>
                </c:pt>
                <c:pt idx="47974">
                  <c:v>339.234375</c:v>
                </c:pt>
                <c:pt idx="47975">
                  <c:v>168.12890619999999</c:v>
                </c:pt>
                <c:pt idx="47976">
                  <c:v>237.12890619999999</c:v>
                </c:pt>
                <c:pt idx="47977">
                  <c:v>303.33984379999998</c:v>
                </c:pt>
                <c:pt idx="47978">
                  <c:v>222.12890619999999</c:v>
                </c:pt>
                <c:pt idx="47979">
                  <c:v>147.1875</c:v>
                </c:pt>
                <c:pt idx="47980">
                  <c:v>138.24609380000001</c:v>
                </c:pt>
                <c:pt idx="47981">
                  <c:v>315.94140620000002</c:v>
                </c:pt>
                <c:pt idx="47982">
                  <c:v>194.234375</c:v>
                </c:pt>
                <c:pt idx="47983">
                  <c:v>72.12890625</c:v>
                </c:pt>
                <c:pt idx="47984">
                  <c:v>170.12890619999999</c:v>
                </c:pt>
                <c:pt idx="47985">
                  <c:v>206.12890619999999</c:v>
                </c:pt>
                <c:pt idx="47986">
                  <c:v>301.1875</c:v>
                </c:pt>
                <c:pt idx="47987">
                  <c:v>127.1875</c:v>
                </c:pt>
                <c:pt idx="47988">
                  <c:v>120.2460938</c:v>
                </c:pt>
                <c:pt idx="47989">
                  <c:v>229.16796880000001</c:v>
                </c:pt>
                <c:pt idx="47990">
                  <c:v>285.12890620000002</c:v>
                </c:pt>
                <c:pt idx="47991">
                  <c:v>154.33984380000001</c:v>
                </c:pt>
                <c:pt idx="47992">
                  <c:v>102.9414062</c:v>
                </c:pt>
                <c:pt idx="47993">
                  <c:v>200.94140619999999</c:v>
                </c:pt>
                <c:pt idx="47994">
                  <c:v>60.94140625</c:v>
                </c:pt>
                <c:pt idx="47995">
                  <c:v>218.94140619999999</c:v>
                </c:pt>
                <c:pt idx="47996">
                  <c:v>89.234375</c:v>
                </c:pt>
                <c:pt idx="47997">
                  <c:v>99.234375</c:v>
                </c:pt>
                <c:pt idx="47998">
                  <c:v>88.16796875</c:v>
                </c:pt>
                <c:pt idx="47999">
                  <c:v>204.12890619999999</c:v>
                </c:pt>
                <c:pt idx="48000">
                  <c:v>379.12890620000002</c:v>
                </c:pt>
                <c:pt idx="48001">
                  <c:v>233.33984380000001</c:v>
                </c:pt>
                <c:pt idx="48002">
                  <c:v>251.12890619999999</c:v>
                </c:pt>
                <c:pt idx="48003">
                  <c:v>100.2460938</c:v>
                </c:pt>
                <c:pt idx="48004">
                  <c:v>360.24609379999998</c:v>
                </c:pt>
                <c:pt idx="48005">
                  <c:v>256.24609379999998</c:v>
                </c:pt>
                <c:pt idx="48006">
                  <c:v>302.24609379999998</c:v>
                </c:pt>
                <c:pt idx="48007">
                  <c:v>184.94140619999999</c:v>
                </c:pt>
                <c:pt idx="48008">
                  <c:v>183.94140619999999</c:v>
                </c:pt>
                <c:pt idx="48009">
                  <c:v>241.94140619999999</c:v>
                </c:pt>
                <c:pt idx="48010">
                  <c:v>214.12890619999999</c:v>
                </c:pt>
                <c:pt idx="48011">
                  <c:v>287.12890620000002</c:v>
                </c:pt>
                <c:pt idx="48012">
                  <c:v>160.12890619999999</c:v>
                </c:pt>
                <c:pt idx="48013">
                  <c:v>203.33984380000001</c:v>
                </c:pt>
                <c:pt idx="48014">
                  <c:v>162.12890619999999</c:v>
                </c:pt>
                <c:pt idx="48015">
                  <c:v>134.1875</c:v>
                </c:pt>
                <c:pt idx="48016">
                  <c:v>256.1875</c:v>
                </c:pt>
                <c:pt idx="48017">
                  <c:v>268.24609379999998</c:v>
                </c:pt>
                <c:pt idx="48018">
                  <c:v>140.24609380000001</c:v>
                </c:pt>
                <c:pt idx="48019">
                  <c:v>158.24609380000001</c:v>
                </c:pt>
                <c:pt idx="48020">
                  <c:v>184.94140619999999</c:v>
                </c:pt>
                <c:pt idx="48021">
                  <c:v>118.9414062</c:v>
                </c:pt>
                <c:pt idx="48022">
                  <c:v>174.234375</c:v>
                </c:pt>
                <c:pt idx="48023">
                  <c:v>140.16796880000001</c:v>
                </c:pt>
                <c:pt idx="48024">
                  <c:v>414.12890620000002</c:v>
                </c:pt>
                <c:pt idx="48025">
                  <c:v>122.3398438</c:v>
                </c:pt>
                <c:pt idx="48026">
                  <c:v>31.33984375</c:v>
                </c:pt>
                <c:pt idx="48027">
                  <c:v>274.12890620000002</c:v>
                </c:pt>
                <c:pt idx="48028">
                  <c:v>212.1875</c:v>
                </c:pt>
                <c:pt idx="48029">
                  <c:v>144.234375</c:v>
                </c:pt>
                <c:pt idx="48030">
                  <c:v>52.234375</c:v>
                </c:pt>
                <c:pt idx="48031">
                  <c:v>316.12890620000002</c:v>
                </c:pt>
                <c:pt idx="48032">
                  <c:v>236.1875</c:v>
                </c:pt>
                <c:pt idx="48033">
                  <c:v>323.12890620000002</c:v>
                </c:pt>
                <c:pt idx="48034">
                  <c:v>184.12890619999999</c:v>
                </c:pt>
                <c:pt idx="48035">
                  <c:v>271.12890620000002</c:v>
                </c:pt>
                <c:pt idx="48036">
                  <c:v>220.12890619999999</c:v>
                </c:pt>
                <c:pt idx="48037">
                  <c:v>106.1289062</c:v>
                </c:pt>
                <c:pt idx="48038">
                  <c:v>360.94140620000002</c:v>
                </c:pt>
                <c:pt idx="48039">
                  <c:v>206.234375</c:v>
                </c:pt>
                <c:pt idx="48040">
                  <c:v>372.16796879999998</c:v>
                </c:pt>
                <c:pt idx="48041">
                  <c:v>190.16796880000001</c:v>
                </c:pt>
                <c:pt idx="48042">
                  <c:v>282.33984379999998</c:v>
                </c:pt>
                <c:pt idx="48043">
                  <c:v>105.1289062</c:v>
                </c:pt>
                <c:pt idx="48044">
                  <c:v>298.1875</c:v>
                </c:pt>
                <c:pt idx="48045">
                  <c:v>206.24609380000001</c:v>
                </c:pt>
                <c:pt idx="48046">
                  <c:v>150.94140619999999</c:v>
                </c:pt>
                <c:pt idx="48047">
                  <c:v>263.94140620000002</c:v>
                </c:pt>
                <c:pt idx="48048">
                  <c:v>243.94140619999999</c:v>
                </c:pt>
                <c:pt idx="48049">
                  <c:v>65.234375</c:v>
                </c:pt>
                <c:pt idx="48050">
                  <c:v>252.12890619999999</c:v>
                </c:pt>
                <c:pt idx="48051">
                  <c:v>233.12890619999999</c:v>
                </c:pt>
                <c:pt idx="48052">
                  <c:v>287.33984379999998</c:v>
                </c:pt>
                <c:pt idx="48053">
                  <c:v>10.12890625</c:v>
                </c:pt>
                <c:pt idx="48054">
                  <c:v>45.12890625</c:v>
                </c:pt>
                <c:pt idx="48055">
                  <c:v>184.12890619999999</c:v>
                </c:pt>
                <c:pt idx="48056">
                  <c:v>220.12890619999999</c:v>
                </c:pt>
                <c:pt idx="48057">
                  <c:v>147.12890619999999</c:v>
                </c:pt>
                <c:pt idx="48058">
                  <c:v>243.94140619999999</c:v>
                </c:pt>
                <c:pt idx="48059">
                  <c:v>287.16796879999998</c:v>
                </c:pt>
                <c:pt idx="48060">
                  <c:v>99.16796875</c:v>
                </c:pt>
                <c:pt idx="48061">
                  <c:v>122.1679688</c:v>
                </c:pt>
                <c:pt idx="48062">
                  <c:v>276.12890620000002</c:v>
                </c:pt>
                <c:pt idx="48063">
                  <c:v>278.33984379999998</c:v>
                </c:pt>
                <c:pt idx="48064">
                  <c:v>123.1289062</c:v>
                </c:pt>
                <c:pt idx="48065">
                  <c:v>170.24609380000001</c:v>
                </c:pt>
                <c:pt idx="48066">
                  <c:v>294.24609379999998</c:v>
                </c:pt>
                <c:pt idx="48067">
                  <c:v>176.94140619999999</c:v>
                </c:pt>
                <c:pt idx="48068">
                  <c:v>332.234375</c:v>
                </c:pt>
                <c:pt idx="48069">
                  <c:v>224.16796880000001</c:v>
                </c:pt>
                <c:pt idx="48070">
                  <c:v>259.12890620000002</c:v>
                </c:pt>
                <c:pt idx="48071">
                  <c:v>381.12890620000002</c:v>
                </c:pt>
                <c:pt idx="48072">
                  <c:v>-12.87109375</c:v>
                </c:pt>
                <c:pt idx="48073">
                  <c:v>156.33984380000001</c:v>
                </c:pt>
                <c:pt idx="48074">
                  <c:v>198.12890619999999</c:v>
                </c:pt>
                <c:pt idx="48075">
                  <c:v>138.1875</c:v>
                </c:pt>
                <c:pt idx="48076">
                  <c:v>210.94140619999999</c:v>
                </c:pt>
                <c:pt idx="48077">
                  <c:v>142.94140619999999</c:v>
                </c:pt>
                <c:pt idx="48078">
                  <c:v>225.94140619999999</c:v>
                </c:pt>
                <c:pt idx="48079">
                  <c:v>285.12890620000002</c:v>
                </c:pt>
                <c:pt idx="48080">
                  <c:v>248.12890619999999</c:v>
                </c:pt>
                <c:pt idx="48081">
                  <c:v>80.12890625</c:v>
                </c:pt>
                <c:pt idx="48082">
                  <c:v>344.12890620000002</c:v>
                </c:pt>
                <c:pt idx="48083">
                  <c:v>189.12890619999999</c:v>
                </c:pt>
                <c:pt idx="48084">
                  <c:v>253.1875</c:v>
                </c:pt>
                <c:pt idx="48085">
                  <c:v>175.94140619999999</c:v>
                </c:pt>
                <c:pt idx="48086">
                  <c:v>172.94140619999999</c:v>
                </c:pt>
                <c:pt idx="48087">
                  <c:v>198.234375</c:v>
                </c:pt>
                <c:pt idx="48088">
                  <c:v>221.16796880000001</c:v>
                </c:pt>
                <c:pt idx="48089">
                  <c:v>230.33984380000001</c:v>
                </c:pt>
                <c:pt idx="48090">
                  <c:v>184.33984380000001</c:v>
                </c:pt>
                <c:pt idx="48091">
                  <c:v>148.33984380000001</c:v>
                </c:pt>
                <c:pt idx="48092">
                  <c:v>184.12890619999999</c:v>
                </c:pt>
                <c:pt idx="48093">
                  <c:v>211.1875</c:v>
                </c:pt>
                <c:pt idx="48094">
                  <c:v>136.1875</c:v>
                </c:pt>
                <c:pt idx="48095">
                  <c:v>139.94140619999999</c:v>
                </c:pt>
                <c:pt idx="48096">
                  <c:v>273.94140620000002</c:v>
                </c:pt>
                <c:pt idx="48097">
                  <c:v>217.94140619999999</c:v>
                </c:pt>
                <c:pt idx="48098">
                  <c:v>228.234375</c:v>
                </c:pt>
                <c:pt idx="48099">
                  <c:v>133.12890619999999</c:v>
                </c:pt>
                <c:pt idx="48100">
                  <c:v>225.33984380000001</c:v>
                </c:pt>
                <c:pt idx="48101">
                  <c:v>181.33984380000001</c:v>
                </c:pt>
                <c:pt idx="48102">
                  <c:v>40.12890625</c:v>
                </c:pt>
                <c:pt idx="48103">
                  <c:v>195.12890619999999</c:v>
                </c:pt>
                <c:pt idx="48104">
                  <c:v>150.1875</c:v>
                </c:pt>
                <c:pt idx="48105">
                  <c:v>305.94140620000002</c:v>
                </c:pt>
                <c:pt idx="48106">
                  <c:v>172.16796880000001</c:v>
                </c:pt>
                <c:pt idx="48107">
                  <c:v>213.12890619999999</c:v>
                </c:pt>
                <c:pt idx="48108">
                  <c:v>188.12890619999999</c:v>
                </c:pt>
                <c:pt idx="48109">
                  <c:v>301.33984379999998</c:v>
                </c:pt>
                <c:pt idx="48110">
                  <c:v>292.12890620000002</c:v>
                </c:pt>
                <c:pt idx="48111">
                  <c:v>272.12890620000002</c:v>
                </c:pt>
                <c:pt idx="48112">
                  <c:v>70.1875</c:v>
                </c:pt>
                <c:pt idx="48113">
                  <c:v>376.1875</c:v>
                </c:pt>
                <c:pt idx="48114">
                  <c:v>251.24609380000001</c:v>
                </c:pt>
                <c:pt idx="48115">
                  <c:v>126.2460938</c:v>
                </c:pt>
                <c:pt idx="48116">
                  <c:v>348.24609379999998</c:v>
                </c:pt>
                <c:pt idx="48117">
                  <c:v>89.234375</c:v>
                </c:pt>
                <c:pt idx="48118">
                  <c:v>90.12890625</c:v>
                </c:pt>
                <c:pt idx="48119">
                  <c:v>158.12890619999999</c:v>
                </c:pt>
                <c:pt idx="48120">
                  <c:v>143.12890619999999</c:v>
                </c:pt>
                <c:pt idx="48121">
                  <c:v>198.12890619999999</c:v>
                </c:pt>
                <c:pt idx="48122">
                  <c:v>189.12890619999999</c:v>
                </c:pt>
                <c:pt idx="48123">
                  <c:v>152.1875</c:v>
                </c:pt>
                <c:pt idx="48124">
                  <c:v>315.1875</c:v>
                </c:pt>
                <c:pt idx="48125">
                  <c:v>224.234375</c:v>
                </c:pt>
                <c:pt idx="48126">
                  <c:v>240.234375</c:v>
                </c:pt>
                <c:pt idx="48127">
                  <c:v>172.16796880000001</c:v>
                </c:pt>
                <c:pt idx="48128">
                  <c:v>252.16796880000001</c:v>
                </c:pt>
                <c:pt idx="48129">
                  <c:v>64.16796875</c:v>
                </c:pt>
                <c:pt idx="48130">
                  <c:v>229.12890619999999</c:v>
                </c:pt>
                <c:pt idx="48131">
                  <c:v>127.3398438</c:v>
                </c:pt>
                <c:pt idx="48132">
                  <c:v>132.33984380000001</c:v>
                </c:pt>
                <c:pt idx="48133">
                  <c:v>90.94140625</c:v>
                </c:pt>
                <c:pt idx="48134">
                  <c:v>214.94140619999999</c:v>
                </c:pt>
                <c:pt idx="48135">
                  <c:v>152.234375</c:v>
                </c:pt>
                <c:pt idx="48136">
                  <c:v>140.12890619999999</c:v>
                </c:pt>
                <c:pt idx="48137">
                  <c:v>194.33984380000001</c:v>
                </c:pt>
                <c:pt idx="48138">
                  <c:v>68.1875</c:v>
                </c:pt>
                <c:pt idx="48139">
                  <c:v>121.2460938</c:v>
                </c:pt>
                <c:pt idx="48140">
                  <c:v>305.94140620000002</c:v>
                </c:pt>
                <c:pt idx="48141">
                  <c:v>202.94140619999999</c:v>
                </c:pt>
                <c:pt idx="48142">
                  <c:v>196.12890619999999</c:v>
                </c:pt>
                <c:pt idx="48143">
                  <c:v>126.3398438</c:v>
                </c:pt>
                <c:pt idx="48144">
                  <c:v>135.1875</c:v>
                </c:pt>
                <c:pt idx="48145">
                  <c:v>173.1875</c:v>
                </c:pt>
                <c:pt idx="48146">
                  <c:v>158.94140619999999</c:v>
                </c:pt>
                <c:pt idx="48147">
                  <c:v>206.94140619999999</c:v>
                </c:pt>
                <c:pt idx="48148">
                  <c:v>400.234375</c:v>
                </c:pt>
                <c:pt idx="48149">
                  <c:v>255.16796880000001</c:v>
                </c:pt>
                <c:pt idx="48150">
                  <c:v>139.16796880000001</c:v>
                </c:pt>
                <c:pt idx="48151">
                  <c:v>297.12890620000002</c:v>
                </c:pt>
                <c:pt idx="48152">
                  <c:v>295.12890620000002</c:v>
                </c:pt>
                <c:pt idx="48153">
                  <c:v>253.33984380000001</c:v>
                </c:pt>
                <c:pt idx="48154">
                  <c:v>264.1875</c:v>
                </c:pt>
                <c:pt idx="48155">
                  <c:v>343.1875</c:v>
                </c:pt>
                <c:pt idx="48156">
                  <c:v>217.24609380000001</c:v>
                </c:pt>
                <c:pt idx="48157">
                  <c:v>325.94140620000002</c:v>
                </c:pt>
                <c:pt idx="48158">
                  <c:v>215.234375</c:v>
                </c:pt>
                <c:pt idx="48159">
                  <c:v>218.16796880000001</c:v>
                </c:pt>
                <c:pt idx="48160">
                  <c:v>235.16796880000001</c:v>
                </c:pt>
                <c:pt idx="48161">
                  <c:v>199.12890619999999</c:v>
                </c:pt>
                <c:pt idx="48162">
                  <c:v>225.33984380000001</c:v>
                </c:pt>
                <c:pt idx="48163">
                  <c:v>231.12890619999999</c:v>
                </c:pt>
                <c:pt idx="48164">
                  <c:v>178.12890619999999</c:v>
                </c:pt>
                <c:pt idx="48165">
                  <c:v>313.1875</c:v>
                </c:pt>
                <c:pt idx="48166">
                  <c:v>168.1875</c:v>
                </c:pt>
                <c:pt idx="48167">
                  <c:v>284.24609379999998</c:v>
                </c:pt>
                <c:pt idx="48168">
                  <c:v>266.94140620000002</c:v>
                </c:pt>
                <c:pt idx="48169">
                  <c:v>376.234375</c:v>
                </c:pt>
                <c:pt idx="48170">
                  <c:v>199.234375</c:v>
                </c:pt>
                <c:pt idx="48171">
                  <c:v>359.16796879999998</c:v>
                </c:pt>
                <c:pt idx="48172">
                  <c:v>244.16796880000001</c:v>
                </c:pt>
                <c:pt idx="48173">
                  <c:v>161.12890619999999</c:v>
                </c:pt>
                <c:pt idx="48174">
                  <c:v>62.33984375</c:v>
                </c:pt>
                <c:pt idx="48175">
                  <c:v>368.1875</c:v>
                </c:pt>
                <c:pt idx="48176">
                  <c:v>211.24609380000001</c:v>
                </c:pt>
                <c:pt idx="48177">
                  <c:v>184.16796880000001</c:v>
                </c:pt>
                <c:pt idx="48178">
                  <c:v>272.12890620000002</c:v>
                </c:pt>
                <c:pt idx="48179">
                  <c:v>164.12890619999999</c:v>
                </c:pt>
                <c:pt idx="48180">
                  <c:v>115.1289062</c:v>
                </c:pt>
                <c:pt idx="48181">
                  <c:v>254.12890619999999</c:v>
                </c:pt>
                <c:pt idx="48182">
                  <c:v>196.1875</c:v>
                </c:pt>
                <c:pt idx="48183">
                  <c:v>228.1875</c:v>
                </c:pt>
                <c:pt idx="48184">
                  <c:v>146.24609380000001</c:v>
                </c:pt>
                <c:pt idx="48185">
                  <c:v>99.234375</c:v>
                </c:pt>
                <c:pt idx="48186">
                  <c:v>236.234375</c:v>
                </c:pt>
                <c:pt idx="48187">
                  <c:v>169.12890619999999</c:v>
                </c:pt>
                <c:pt idx="48188">
                  <c:v>151.12890619999999</c:v>
                </c:pt>
                <c:pt idx="48189">
                  <c:v>239.1875</c:v>
                </c:pt>
                <c:pt idx="48190">
                  <c:v>252.1875</c:v>
                </c:pt>
                <c:pt idx="48191">
                  <c:v>71.94140625</c:v>
                </c:pt>
                <c:pt idx="48192">
                  <c:v>136.94140619999999</c:v>
                </c:pt>
                <c:pt idx="48193">
                  <c:v>187.234375</c:v>
                </c:pt>
                <c:pt idx="48194">
                  <c:v>389.12890620000002</c:v>
                </c:pt>
                <c:pt idx="48195">
                  <c:v>155.33984380000001</c:v>
                </c:pt>
                <c:pt idx="48196">
                  <c:v>187.33984380000001</c:v>
                </c:pt>
                <c:pt idx="48197">
                  <c:v>176.12890619999999</c:v>
                </c:pt>
                <c:pt idx="48198">
                  <c:v>400.1875</c:v>
                </c:pt>
                <c:pt idx="48199">
                  <c:v>164.1875</c:v>
                </c:pt>
                <c:pt idx="48200">
                  <c:v>244.1875</c:v>
                </c:pt>
                <c:pt idx="48201">
                  <c:v>396.1875</c:v>
                </c:pt>
                <c:pt idx="48202">
                  <c:v>220.24609380000001</c:v>
                </c:pt>
                <c:pt idx="48203">
                  <c:v>190.24609380000001</c:v>
                </c:pt>
                <c:pt idx="48204">
                  <c:v>276.94140620000002</c:v>
                </c:pt>
                <c:pt idx="48205">
                  <c:v>189.16796880000001</c:v>
                </c:pt>
                <c:pt idx="48206">
                  <c:v>202.12890619999999</c:v>
                </c:pt>
                <c:pt idx="48207">
                  <c:v>106.1875</c:v>
                </c:pt>
                <c:pt idx="48208">
                  <c:v>187.1875</c:v>
                </c:pt>
                <c:pt idx="48209">
                  <c:v>264.24609379999998</c:v>
                </c:pt>
                <c:pt idx="48210">
                  <c:v>227.24609380000001</c:v>
                </c:pt>
                <c:pt idx="48211">
                  <c:v>380.94140620000002</c:v>
                </c:pt>
                <c:pt idx="48212">
                  <c:v>278.234375</c:v>
                </c:pt>
                <c:pt idx="48213">
                  <c:v>293.16796879999998</c:v>
                </c:pt>
                <c:pt idx="48214">
                  <c:v>201.16796880000001</c:v>
                </c:pt>
                <c:pt idx="48215">
                  <c:v>159.12890619999999</c:v>
                </c:pt>
                <c:pt idx="48216">
                  <c:v>253.12890619999999</c:v>
                </c:pt>
                <c:pt idx="48217">
                  <c:v>309.12890620000002</c:v>
                </c:pt>
                <c:pt idx="48218">
                  <c:v>149.1875</c:v>
                </c:pt>
                <c:pt idx="48219">
                  <c:v>284.1875</c:v>
                </c:pt>
                <c:pt idx="48220">
                  <c:v>6.1875</c:v>
                </c:pt>
                <c:pt idx="48221">
                  <c:v>219.24609380000001</c:v>
                </c:pt>
                <c:pt idx="48222">
                  <c:v>257.94140620000002</c:v>
                </c:pt>
                <c:pt idx="48223">
                  <c:v>181.94140619999999</c:v>
                </c:pt>
                <c:pt idx="48224">
                  <c:v>189.33984380000001</c:v>
                </c:pt>
                <c:pt idx="48225">
                  <c:v>143.33984380000001</c:v>
                </c:pt>
                <c:pt idx="48226">
                  <c:v>177.12890619999999</c:v>
                </c:pt>
                <c:pt idx="48227">
                  <c:v>279.1875</c:v>
                </c:pt>
                <c:pt idx="48228">
                  <c:v>284.1875</c:v>
                </c:pt>
                <c:pt idx="48229">
                  <c:v>283.94140620000002</c:v>
                </c:pt>
                <c:pt idx="48230">
                  <c:v>304.16796879999998</c:v>
                </c:pt>
                <c:pt idx="48231">
                  <c:v>197.16796880000001</c:v>
                </c:pt>
                <c:pt idx="48232">
                  <c:v>215.16796880000001</c:v>
                </c:pt>
                <c:pt idx="48233">
                  <c:v>266.12890620000002</c:v>
                </c:pt>
                <c:pt idx="48234">
                  <c:v>374.12890620000002</c:v>
                </c:pt>
                <c:pt idx="48235">
                  <c:v>161.12890619999999</c:v>
                </c:pt>
                <c:pt idx="48236">
                  <c:v>155.33984380000001</c:v>
                </c:pt>
                <c:pt idx="48237">
                  <c:v>198.33984380000001</c:v>
                </c:pt>
                <c:pt idx="48238">
                  <c:v>300.12890620000002</c:v>
                </c:pt>
                <c:pt idx="48239">
                  <c:v>123.2460938</c:v>
                </c:pt>
                <c:pt idx="48240">
                  <c:v>180.24609380000001</c:v>
                </c:pt>
                <c:pt idx="48241">
                  <c:v>221.24609380000001</c:v>
                </c:pt>
                <c:pt idx="48242">
                  <c:v>198.94140619999999</c:v>
                </c:pt>
                <c:pt idx="48243">
                  <c:v>114.234375</c:v>
                </c:pt>
                <c:pt idx="48244">
                  <c:v>232.16796880000001</c:v>
                </c:pt>
                <c:pt idx="48245">
                  <c:v>161.12890619999999</c:v>
                </c:pt>
                <c:pt idx="48246">
                  <c:v>256.33984379999998</c:v>
                </c:pt>
                <c:pt idx="48247">
                  <c:v>237.12890619999999</c:v>
                </c:pt>
                <c:pt idx="48248">
                  <c:v>216.1875</c:v>
                </c:pt>
                <c:pt idx="48249">
                  <c:v>272.1875</c:v>
                </c:pt>
                <c:pt idx="48250">
                  <c:v>228.1875</c:v>
                </c:pt>
                <c:pt idx="48251">
                  <c:v>183.1875</c:v>
                </c:pt>
                <c:pt idx="48252">
                  <c:v>246.24609380000001</c:v>
                </c:pt>
                <c:pt idx="48253">
                  <c:v>245.234375</c:v>
                </c:pt>
                <c:pt idx="48254">
                  <c:v>224.16796880000001</c:v>
                </c:pt>
                <c:pt idx="48255">
                  <c:v>240.12890619999999</c:v>
                </c:pt>
                <c:pt idx="48256">
                  <c:v>244.12890619999999</c:v>
                </c:pt>
                <c:pt idx="48257">
                  <c:v>310.12890620000002</c:v>
                </c:pt>
                <c:pt idx="48258">
                  <c:v>209.1875</c:v>
                </c:pt>
                <c:pt idx="48259">
                  <c:v>211.24609380000001</c:v>
                </c:pt>
                <c:pt idx="48260">
                  <c:v>59.234375</c:v>
                </c:pt>
                <c:pt idx="48261">
                  <c:v>168.16796880000001</c:v>
                </c:pt>
                <c:pt idx="48262">
                  <c:v>274.16796879999998</c:v>
                </c:pt>
                <c:pt idx="48263">
                  <c:v>223.16796880000001</c:v>
                </c:pt>
                <c:pt idx="48264">
                  <c:v>136.16796880000001</c:v>
                </c:pt>
                <c:pt idx="48265">
                  <c:v>268.12890620000002</c:v>
                </c:pt>
                <c:pt idx="48266">
                  <c:v>346.12890620000002</c:v>
                </c:pt>
                <c:pt idx="48267">
                  <c:v>130.12890619999999</c:v>
                </c:pt>
                <c:pt idx="48268">
                  <c:v>150.12890619999999</c:v>
                </c:pt>
                <c:pt idx="48269">
                  <c:v>210.33984380000001</c:v>
                </c:pt>
                <c:pt idx="48270">
                  <c:v>249.33984380000001</c:v>
                </c:pt>
                <c:pt idx="48271">
                  <c:v>194.33984380000001</c:v>
                </c:pt>
                <c:pt idx="48272">
                  <c:v>280.12890620000002</c:v>
                </c:pt>
                <c:pt idx="48273">
                  <c:v>168.1875</c:v>
                </c:pt>
                <c:pt idx="48274">
                  <c:v>67.24609375</c:v>
                </c:pt>
                <c:pt idx="48275">
                  <c:v>90.94140625</c:v>
                </c:pt>
                <c:pt idx="48276">
                  <c:v>37.94140625</c:v>
                </c:pt>
                <c:pt idx="48277">
                  <c:v>266.234375</c:v>
                </c:pt>
                <c:pt idx="48278">
                  <c:v>250.234375</c:v>
                </c:pt>
                <c:pt idx="48279">
                  <c:v>297.16796879999998</c:v>
                </c:pt>
                <c:pt idx="48280">
                  <c:v>200.12890619999999</c:v>
                </c:pt>
                <c:pt idx="48281">
                  <c:v>228.12890619999999</c:v>
                </c:pt>
                <c:pt idx="48282">
                  <c:v>198.12890619999999</c:v>
                </c:pt>
                <c:pt idx="48283">
                  <c:v>66.12890625</c:v>
                </c:pt>
                <c:pt idx="48284">
                  <c:v>85.12890625</c:v>
                </c:pt>
                <c:pt idx="48285">
                  <c:v>141.12890619999999</c:v>
                </c:pt>
                <c:pt idx="48286">
                  <c:v>65.12890625</c:v>
                </c:pt>
                <c:pt idx="48287">
                  <c:v>127.2460938</c:v>
                </c:pt>
                <c:pt idx="48288">
                  <c:v>225.94140619999999</c:v>
                </c:pt>
                <c:pt idx="48289">
                  <c:v>144.16796880000001</c:v>
                </c:pt>
                <c:pt idx="48290">
                  <c:v>222.16796880000001</c:v>
                </c:pt>
                <c:pt idx="48291">
                  <c:v>241.16796880000001</c:v>
                </c:pt>
                <c:pt idx="48292">
                  <c:v>159.16796880000001</c:v>
                </c:pt>
                <c:pt idx="48293">
                  <c:v>58.33984375</c:v>
                </c:pt>
                <c:pt idx="48294">
                  <c:v>384.12890620000002</c:v>
                </c:pt>
                <c:pt idx="48295">
                  <c:v>203.12890619999999</c:v>
                </c:pt>
                <c:pt idx="48296">
                  <c:v>242.1875</c:v>
                </c:pt>
                <c:pt idx="48297">
                  <c:v>117.1875</c:v>
                </c:pt>
                <c:pt idx="48298">
                  <c:v>83.1875</c:v>
                </c:pt>
                <c:pt idx="48299">
                  <c:v>96.24609375</c:v>
                </c:pt>
                <c:pt idx="48300">
                  <c:v>224.24609380000001</c:v>
                </c:pt>
                <c:pt idx="48301">
                  <c:v>211.24609380000001</c:v>
                </c:pt>
                <c:pt idx="48302">
                  <c:v>50.94140625</c:v>
                </c:pt>
                <c:pt idx="48303">
                  <c:v>336.94140620000002</c:v>
                </c:pt>
                <c:pt idx="48304">
                  <c:v>250.94140619999999</c:v>
                </c:pt>
                <c:pt idx="48305">
                  <c:v>188.234375</c:v>
                </c:pt>
                <c:pt idx="48306">
                  <c:v>238.16796880000001</c:v>
                </c:pt>
                <c:pt idx="48307">
                  <c:v>137.12890619999999</c:v>
                </c:pt>
                <c:pt idx="48308">
                  <c:v>293.33984379999998</c:v>
                </c:pt>
                <c:pt idx="48309">
                  <c:v>292.1875</c:v>
                </c:pt>
                <c:pt idx="48310">
                  <c:v>329.24609379999998</c:v>
                </c:pt>
                <c:pt idx="48311">
                  <c:v>313.24609379999998</c:v>
                </c:pt>
                <c:pt idx="48312">
                  <c:v>224.24609380000001</c:v>
                </c:pt>
                <c:pt idx="48313">
                  <c:v>393.24609379999998</c:v>
                </c:pt>
                <c:pt idx="48314">
                  <c:v>224.94140619999999</c:v>
                </c:pt>
                <c:pt idx="48315">
                  <c:v>262.12890620000002</c:v>
                </c:pt>
                <c:pt idx="48316">
                  <c:v>203.12890619999999</c:v>
                </c:pt>
                <c:pt idx="48317">
                  <c:v>173.33984380000001</c:v>
                </c:pt>
                <c:pt idx="48318">
                  <c:v>101.1289062</c:v>
                </c:pt>
                <c:pt idx="48319">
                  <c:v>101.1875</c:v>
                </c:pt>
                <c:pt idx="48320">
                  <c:v>222.1875</c:v>
                </c:pt>
                <c:pt idx="48321">
                  <c:v>277.1875</c:v>
                </c:pt>
                <c:pt idx="48322">
                  <c:v>198.1875</c:v>
                </c:pt>
                <c:pt idx="48323">
                  <c:v>177.94140619999999</c:v>
                </c:pt>
                <c:pt idx="48324">
                  <c:v>137.234375</c:v>
                </c:pt>
                <c:pt idx="48325">
                  <c:v>345.234375</c:v>
                </c:pt>
                <c:pt idx="48326">
                  <c:v>136.16796880000001</c:v>
                </c:pt>
                <c:pt idx="48327">
                  <c:v>345.16796879999998</c:v>
                </c:pt>
                <c:pt idx="48328">
                  <c:v>334.16796879999998</c:v>
                </c:pt>
                <c:pt idx="48329">
                  <c:v>128.16796880000001</c:v>
                </c:pt>
                <c:pt idx="48330">
                  <c:v>145.16796880000001</c:v>
                </c:pt>
                <c:pt idx="48331">
                  <c:v>259.12890620000002</c:v>
                </c:pt>
                <c:pt idx="48332">
                  <c:v>344.12890620000002</c:v>
                </c:pt>
                <c:pt idx="48333">
                  <c:v>204.12890619999999</c:v>
                </c:pt>
                <c:pt idx="48334">
                  <c:v>261.33984379999998</c:v>
                </c:pt>
                <c:pt idx="48335">
                  <c:v>307.33984379999998</c:v>
                </c:pt>
                <c:pt idx="48336">
                  <c:v>150.33984380000001</c:v>
                </c:pt>
                <c:pt idx="48337">
                  <c:v>253.12890619999999</c:v>
                </c:pt>
                <c:pt idx="48338">
                  <c:v>339.1875</c:v>
                </c:pt>
                <c:pt idx="48339">
                  <c:v>67.24609375</c:v>
                </c:pt>
                <c:pt idx="48340">
                  <c:v>162.24609380000001</c:v>
                </c:pt>
                <c:pt idx="48341">
                  <c:v>257.94140620000002</c:v>
                </c:pt>
                <c:pt idx="48342">
                  <c:v>309.94140620000002</c:v>
                </c:pt>
                <c:pt idx="48343">
                  <c:v>356.16796879999998</c:v>
                </c:pt>
                <c:pt idx="48344">
                  <c:v>319.16796879999998</c:v>
                </c:pt>
                <c:pt idx="48345">
                  <c:v>135.16796880000001</c:v>
                </c:pt>
                <c:pt idx="48346">
                  <c:v>329.12890620000002</c:v>
                </c:pt>
                <c:pt idx="48347">
                  <c:v>233.12890619999999</c:v>
                </c:pt>
                <c:pt idx="48348">
                  <c:v>265.33984379999998</c:v>
                </c:pt>
                <c:pt idx="48349">
                  <c:v>215.33984380000001</c:v>
                </c:pt>
                <c:pt idx="48350">
                  <c:v>217.12890619999999</c:v>
                </c:pt>
                <c:pt idx="48351">
                  <c:v>236.1875</c:v>
                </c:pt>
                <c:pt idx="48352">
                  <c:v>177.24609380000001</c:v>
                </c:pt>
                <c:pt idx="48353">
                  <c:v>142.234375</c:v>
                </c:pt>
                <c:pt idx="48354">
                  <c:v>288.234375</c:v>
                </c:pt>
                <c:pt idx="48355">
                  <c:v>277.12890620000002</c:v>
                </c:pt>
                <c:pt idx="48356">
                  <c:v>199.12890619999999</c:v>
                </c:pt>
                <c:pt idx="48357">
                  <c:v>77.33984375</c:v>
                </c:pt>
                <c:pt idx="48358">
                  <c:v>213.12890619999999</c:v>
                </c:pt>
                <c:pt idx="48359">
                  <c:v>199.1875</c:v>
                </c:pt>
                <c:pt idx="48360">
                  <c:v>326.94140620000002</c:v>
                </c:pt>
                <c:pt idx="48361">
                  <c:v>388.234375</c:v>
                </c:pt>
                <c:pt idx="48362">
                  <c:v>304.16796879999998</c:v>
                </c:pt>
                <c:pt idx="48363">
                  <c:v>186.16796880000001</c:v>
                </c:pt>
                <c:pt idx="48364">
                  <c:v>169.12890619999999</c:v>
                </c:pt>
                <c:pt idx="48365">
                  <c:v>285.12890620000002</c:v>
                </c:pt>
                <c:pt idx="48366">
                  <c:v>146.12890619999999</c:v>
                </c:pt>
                <c:pt idx="48367">
                  <c:v>161.33984380000001</c:v>
                </c:pt>
                <c:pt idx="48368">
                  <c:v>202.33984380000001</c:v>
                </c:pt>
                <c:pt idx="48369">
                  <c:v>143.1875</c:v>
                </c:pt>
                <c:pt idx="48370">
                  <c:v>157.94140619999999</c:v>
                </c:pt>
                <c:pt idx="48371">
                  <c:v>344.16796879999998</c:v>
                </c:pt>
                <c:pt idx="48372">
                  <c:v>102.1679688</c:v>
                </c:pt>
                <c:pt idx="48373">
                  <c:v>159.12890619999999</c:v>
                </c:pt>
                <c:pt idx="48374">
                  <c:v>114.1289062</c:v>
                </c:pt>
                <c:pt idx="48375">
                  <c:v>313.12890620000002</c:v>
                </c:pt>
                <c:pt idx="48376">
                  <c:v>206.12890619999999</c:v>
                </c:pt>
                <c:pt idx="48377">
                  <c:v>161.33984380000001</c:v>
                </c:pt>
                <c:pt idx="48378">
                  <c:v>314.12890620000002</c:v>
                </c:pt>
                <c:pt idx="48379">
                  <c:v>213.12890619999999</c:v>
                </c:pt>
                <c:pt idx="48380">
                  <c:v>285.1875</c:v>
                </c:pt>
                <c:pt idx="48381">
                  <c:v>151.234375</c:v>
                </c:pt>
                <c:pt idx="48382">
                  <c:v>213.12890619999999</c:v>
                </c:pt>
                <c:pt idx="48383">
                  <c:v>206.1875</c:v>
                </c:pt>
                <c:pt idx="48384">
                  <c:v>250.1875</c:v>
                </c:pt>
                <c:pt idx="48385">
                  <c:v>106.1875</c:v>
                </c:pt>
                <c:pt idx="48386">
                  <c:v>143.1875</c:v>
                </c:pt>
                <c:pt idx="48387">
                  <c:v>316.1875</c:v>
                </c:pt>
                <c:pt idx="48388">
                  <c:v>317.24609379999998</c:v>
                </c:pt>
                <c:pt idx="48389">
                  <c:v>213.24609380000001</c:v>
                </c:pt>
                <c:pt idx="48390">
                  <c:v>193.94140619999999</c:v>
                </c:pt>
                <c:pt idx="48391">
                  <c:v>342.234375</c:v>
                </c:pt>
                <c:pt idx="48392">
                  <c:v>347.16796879999998</c:v>
                </c:pt>
                <c:pt idx="48393">
                  <c:v>310.16796879999998</c:v>
                </c:pt>
                <c:pt idx="48394">
                  <c:v>223.12890619999999</c:v>
                </c:pt>
                <c:pt idx="48395">
                  <c:v>324.33984379999998</c:v>
                </c:pt>
                <c:pt idx="48396">
                  <c:v>224.1875</c:v>
                </c:pt>
                <c:pt idx="48397">
                  <c:v>255.24609380000001</c:v>
                </c:pt>
                <c:pt idx="48398">
                  <c:v>374.24609379999998</c:v>
                </c:pt>
                <c:pt idx="48399">
                  <c:v>103.234375</c:v>
                </c:pt>
                <c:pt idx="48400">
                  <c:v>167.234375</c:v>
                </c:pt>
                <c:pt idx="48401">
                  <c:v>168.16796880000001</c:v>
                </c:pt>
                <c:pt idx="48402">
                  <c:v>339.16796879999998</c:v>
                </c:pt>
                <c:pt idx="48403">
                  <c:v>293.16796879999998</c:v>
                </c:pt>
                <c:pt idx="48404">
                  <c:v>241.12890619999999</c:v>
                </c:pt>
                <c:pt idx="48405">
                  <c:v>135.12890619999999</c:v>
                </c:pt>
                <c:pt idx="48406">
                  <c:v>103.3398438</c:v>
                </c:pt>
                <c:pt idx="48407">
                  <c:v>209.12890619999999</c:v>
                </c:pt>
                <c:pt idx="48408">
                  <c:v>212.12890619999999</c:v>
                </c:pt>
                <c:pt idx="48409">
                  <c:v>149.12890619999999</c:v>
                </c:pt>
                <c:pt idx="48410">
                  <c:v>124.1289062</c:v>
                </c:pt>
                <c:pt idx="48411">
                  <c:v>293.1875</c:v>
                </c:pt>
                <c:pt idx="48412">
                  <c:v>223.1875</c:v>
                </c:pt>
                <c:pt idx="48413">
                  <c:v>139.24609380000001</c:v>
                </c:pt>
                <c:pt idx="48414">
                  <c:v>259.24609379999998</c:v>
                </c:pt>
                <c:pt idx="48415">
                  <c:v>233.94140619999999</c:v>
                </c:pt>
                <c:pt idx="48416">
                  <c:v>320.234375</c:v>
                </c:pt>
                <c:pt idx="48417">
                  <c:v>136.234375</c:v>
                </c:pt>
                <c:pt idx="48418">
                  <c:v>175.234375</c:v>
                </c:pt>
                <c:pt idx="48419">
                  <c:v>271.16796879999998</c:v>
                </c:pt>
                <c:pt idx="48420">
                  <c:v>133.33984380000001</c:v>
                </c:pt>
                <c:pt idx="48421">
                  <c:v>158.33984380000001</c:v>
                </c:pt>
                <c:pt idx="48422">
                  <c:v>175.33984380000001</c:v>
                </c:pt>
                <c:pt idx="48423">
                  <c:v>52.33984375</c:v>
                </c:pt>
                <c:pt idx="48424">
                  <c:v>149.94140619999999</c:v>
                </c:pt>
                <c:pt idx="48425">
                  <c:v>176.94140619999999</c:v>
                </c:pt>
                <c:pt idx="48426">
                  <c:v>111.1679688</c:v>
                </c:pt>
                <c:pt idx="48427">
                  <c:v>382.16796879999998</c:v>
                </c:pt>
                <c:pt idx="48428">
                  <c:v>266.12890620000002</c:v>
                </c:pt>
                <c:pt idx="48429">
                  <c:v>333.12890620000002</c:v>
                </c:pt>
                <c:pt idx="48430">
                  <c:v>260.12890620000002</c:v>
                </c:pt>
                <c:pt idx="48431">
                  <c:v>343.12890620000002</c:v>
                </c:pt>
                <c:pt idx="48432">
                  <c:v>231.33984380000001</c:v>
                </c:pt>
                <c:pt idx="48433">
                  <c:v>208.33984380000001</c:v>
                </c:pt>
                <c:pt idx="48434">
                  <c:v>208.33984380000001</c:v>
                </c:pt>
                <c:pt idx="48435">
                  <c:v>227.12890619999999</c:v>
                </c:pt>
                <c:pt idx="48436">
                  <c:v>403.12890620000002</c:v>
                </c:pt>
                <c:pt idx="48437">
                  <c:v>309.1875</c:v>
                </c:pt>
                <c:pt idx="48438">
                  <c:v>219.1875</c:v>
                </c:pt>
                <c:pt idx="48439">
                  <c:v>172.24609380000001</c:v>
                </c:pt>
                <c:pt idx="48440">
                  <c:v>161.234375</c:v>
                </c:pt>
                <c:pt idx="48441">
                  <c:v>126.234375</c:v>
                </c:pt>
                <c:pt idx="48442">
                  <c:v>320.16796879999998</c:v>
                </c:pt>
                <c:pt idx="48443">
                  <c:v>268.12890620000002</c:v>
                </c:pt>
                <c:pt idx="48444">
                  <c:v>162.12890619999999</c:v>
                </c:pt>
                <c:pt idx="48445">
                  <c:v>118.1289062</c:v>
                </c:pt>
                <c:pt idx="48446">
                  <c:v>295.12890620000002</c:v>
                </c:pt>
                <c:pt idx="48447">
                  <c:v>209.33984380000001</c:v>
                </c:pt>
                <c:pt idx="48448">
                  <c:v>109.3398438</c:v>
                </c:pt>
                <c:pt idx="48449">
                  <c:v>368.33984379999998</c:v>
                </c:pt>
                <c:pt idx="48450">
                  <c:v>182.12890619999999</c:v>
                </c:pt>
                <c:pt idx="48451">
                  <c:v>99.1875</c:v>
                </c:pt>
                <c:pt idx="48452">
                  <c:v>194.1875</c:v>
                </c:pt>
                <c:pt idx="48453">
                  <c:v>250.1875</c:v>
                </c:pt>
                <c:pt idx="48454">
                  <c:v>78.94140625</c:v>
                </c:pt>
                <c:pt idx="48455">
                  <c:v>187.94140619999999</c:v>
                </c:pt>
                <c:pt idx="48456">
                  <c:v>268.16796879999998</c:v>
                </c:pt>
                <c:pt idx="48457">
                  <c:v>214.16796880000001</c:v>
                </c:pt>
                <c:pt idx="48458">
                  <c:v>224.12890619999999</c:v>
                </c:pt>
                <c:pt idx="48459">
                  <c:v>291.12890620000002</c:v>
                </c:pt>
                <c:pt idx="48460">
                  <c:v>337.12890620000002</c:v>
                </c:pt>
                <c:pt idx="48461">
                  <c:v>370.12890620000002</c:v>
                </c:pt>
                <c:pt idx="48462">
                  <c:v>172.12890619999999</c:v>
                </c:pt>
                <c:pt idx="48463">
                  <c:v>296.12890620000002</c:v>
                </c:pt>
                <c:pt idx="48464">
                  <c:v>218.12890619999999</c:v>
                </c:pt>
                <c:pt idx="48465">
                  <c:v>167.12890619999999</c:v>
                </c:pt>
                <c:pt idx="48466">
                  <c:v>251.1875</c:v>
                </c:pt>
                <c:pt idx="48467">
                  <c:v>285.1875</c:v>
                </c:pt>
                <c:pt idx="48468">
                  <c:v>135.24609380000001</c:v>
                </c:pt>
                <c:pt idx="48469">
                  <c:v>51.94140625</c:v>
                </c:pt>
                <c:pt idx="48470">
                  <c:v>203.94140619999999</c:v>
                </c:pt>
                <c:pt idx="48471">
                  <c:v>247.94140619999999</c:v>
                </c:pt>
                <c:pt idx="48472">
                  <c:v>253.234375</c:v>
                </c:pt>
                <c:pt idx="48473">
                  <c:v>169.12890619999999</c:v>
                </c:pt>
                <c:pt idx="48474">
                  <c:v>96.12890625</c:v>
                </c:pt>
                <c:pt idx="48475">
                  <c:v>231.1875</c:v>
                </c:pt>
                <c:pt idx="48476">
                  <c:v>172.1875</c:v>
                </c:pt>
                <c:pt idx="48477">
                  <c:v>367.24609379999998</c:v>
                </c:pt>
                <c:pt idx="48478">
                  <c:v>130.94140619999999</c:v>
                </c:pt>
                <c:pt idx="48479">
                  <c:v>146.234375</c:v>
                </c:pt>
                <c:pt idx="48480">
                  <c:v>236.234375</c:v>
                </c:pt>
                <c:pt idx="48481">
                  <c:v>222.234375</c:v>
                </c:pt>
                <c:pt idx="48482">
                  <c:v>136.234375</c:v>
                </c:pt>
                <c:pt idx="48483">
                  <c:v>263.16796879999998</c:v>
                </c:pt>
                <c:pt idx="48484">
                  <c:v>260.16796879999998</c:v>
                </c:pt>
                <c:pt idx="48485">
                  <c:v>155.12890619999999</c:v>
                </c:pt>
                <c:pt idx="48486">
                  <c:v>238.33984380000001</c:v>
                </c:pt>
                <c:pt idx="48487">
                  <c:v>188.12890619999999</c:v>
                </c:pt>
                <c:pt idx="48488">
                  <c:v>187.12890619999999</c:v>
                </c:pt>
                <c:pt idx="48489">
                  <c:v>419.12890620000002</c:v>
                </c:pt>
                <c:pt idx="48490">
                  <c:v>170.1875</c:v>
                </c:pt>
                <c:pt idx="48491">
                  <c:v>118.9414062</c:v>
                </c:pt>
                <c:pt idx="48492">
                  <c:v>110.9414062</c:v>
                </c:pt>
                <c:pt idx="48493">
                  <c:v>316.94140620000002</c:v>
                </c:pt>
                <c:pt idx="48494">
                  <c:v>244.234375</c:v>
                </c:pt>
                <c:pt idx="48495">
                  <c:v>65.234375</c:v>
                </c:pt>
                <c:pt idx="48496">
                  <c:v>204.16796880000001</c:v>
                </c:pt>
                <c:pt idx="48497">
                  <c:v>213.12890619999999</c:v>
                </c:pt>
                <c:pt idx="48498">
                  <c:v>205.12890619999999</c:v>
                </c:pt>
                <c:pt idx="48499">
                  <c:v>305.12890620000002</c:v>
                </c:pt>
                <c:pt idx="48500">
                  <c:v>111.1289062</c:v>
                </c:pt>
                <c:pt idx="48501">
                  <c:v>116.1289062</c:v>
                </c:pt>
                <c:pt idx="48502">
                  <c:v>292.1875</c:v>
                </c:pt>
                <c:pt idx="48503">
                  <c:v>170.24609380000001</c:v>
                </c:pt>
                <c:pt idx="48504">
                  <c:v>325.24609379999998</c:v>
                </c:pt>
                <c:pt idx="48505">
                  <c:v>244.24609380000001</c:v>
                </c:pt>
                <c:pt idx="48506">
                  <c:v>395.24609379999998</c:v>
                </c:pt>
                <c:pt idx="48507">
                  <c:v>237.94140619999999</c:v>
                </c:pt>
                <c:pt idx="48508">
                  <c:v>181.234375</c:v>
                </c:pt>
                <c:pt idx="48509">
                  <c:v>164.16796880000001</c:v>
                </c:pt>
                <c:pt idx="48510">
                  <c:v>194.16796880000001</c:v>
                </c:pt>
                <c:pt idx="48511">
                  <c:v>228.16796880000001</c:v>
                </c:pt>
                <c:pt idx="48512">
                  <c:v>265.12890620000002</c:v>
                </c:pt>
                <c:pt idx="48513">
                  <c:v>124.3398438</c:v>
                </c:pt>
                <c:pt idx="48514">
                  <c:v>239.12890619999999</c:v>
                </c:pt>
                <c:pt idx="48515">
                  <c:v>354.12890620000002</c:v>
                </c:pt>
                <c:pt idx="48516">
                  <c:v>75.1875</c:v>
                </c:pt>
                <c:pt idx="48517">
                  <c:v>177.24609380000001</c:v>
                </c:pt>
                <c:pt idx="48518">
                  <c:v>251.24609380000001</c:v>
                </c:pt>
                <c:pt idx="48519">
                  <c:v>219.94140619999999</c:v>
                </c:pt>
                <c:pt idx="48520">
                  <c:v>279.94140620000002</c:v>
                </c:pt>
                <c:pt idx="48521">
                  <c:v>274.94140620000002</c:v>
                </c:pt>
                <c:pt idx="48522">
                  <c:v>243.234375</c:v>
                </c:pt>
                <c:pt idx="48523">
                  <c:v>309.16796879999998</c:v>
                </c:pt>
                <c:pt idx="48524">
                  <c:v>330.16796879999998</c:v>
                </c:pt>
                <c:pt idx="48525">
                  <c:v>274.12890620000002</c:v>
                </c:pt>
                <c:pt idx="48526">
                  <c:v>208.33984380000001</c:v>
                </c:pt>
                <c:pt idx="48527">
                  <c:v>222.33984380000001</c:v>
                </c:pt>
                <c:pt idx="48528">
                  <c:v>297.12890620000002</c:v>
                </c:pt>
                <c:pt idx="48529">
                  <c:v>228.1875</c:v>
                </c:pt>
                <c:pt idx="48530">
                  <c:v>266.1875</c:v>
                </c:pt>
                <c:pt idx="48531">
                  <c:v>201.1875</c:v>
                </c:pt>
                <c:pt idx="48532">
                  <c:v>102.1875</c:v>
                </c:pt>
                <c:pt idx="48533">
                  <c:v>267.24609379999998</c:v>
                </c:pt>
                <c:pt idx="48534">
                  <c:v>249.24609380000001</c:v>
                </c:pt>
                <c:pt idx="48535">
                  <c:v>157.24609380000001</c:v>
                </c:pt>
                <c:pt idx="48536">
                  <c:v>314.94140620000002</c:v>
                </c:pt>
                <c:pt idx="48537">
                  <c:v>102.234375</c:v>
                </c:pt>
                <c:pt idx="48538">
                  <c:v>259.234375</c:v>
                </c:pt>
                <c:pt idx="48539">
                  <c:v>111.1679688</c:v>
                </c:pt>
                <c:pt idx="48540">
                  <c:v>257.16796879999998</c:v>
                </c:pt>
                <c:pt idx="48541">
                  <c:v>151.16796880000001</c:v>
                </c:pt>
                <c:pt idx="48542">
                  <c:v>332.16796879999998</c:v>
                </c:pt>
                <c:pt idx="48543">
                  <c:v>186.12890619999999</c:v>
                </c:pt>
                <c:pt idx="48544">
                  <c:v>195.12890619999999</c:v>
                </c:pt>
                <c:pt idx="48545">
                  <c:v>160.33984380000001</c:v>
                </c:pt>
                <c:pt idx="48546">
                  <c:v>361.12890620000002</c:v>
                </c:pt>
                <c:pt idx="48547">
                  <c:v>180.12890619999999</c:v>
                </c:pt>
                <c:pt idx="48548">
                  <c:v>239.94140619999999</c:v>
                </c:pt>
                <c:pt idx="48549">
                  <c:v>315.234375</c:v>
                </c:pt>
                <c:pt idx="48550">
                  <c:v>165.16796880000001</c:v>
                </c:pt>
                <c:pt idx="48551">
                  <c:v>373.16796879999998</c:v>
                </c:pt>
                <c:pt idx="48552">
                  <c:v>138.16796880000001</c:v>
                </c:pt>
                <c:pt idx="48553">
                  <c:v>216.12890619999999</c:v>
                </c:pt>
                <c:pt idx="48554">
                  <c:v>242.12890619999999</c:v>
                </c:pt>
                <c:pt idx="48555">
                  <c:v>280.12890620000002</c:v>
                </c:pt>
                <c:pt idx="48556">
                  <c:v>346.12890620000002</c:v>
                </c:pt>
                <c:pt idx="48557">
                  <c:v>78.12890625</c:v>
                </c:pt>
                <c:pt idx="48558">
                  <c:v>282.1875</c:v>
                </c:pt>
                <c:pt idx="48559">
                  <c:v>207.1875</c:v>
                </c:pt>
                <c:pt idx="48560">
                  <c:v>252.24609380000001</c:v>
                </c:pt>
                <c:pt idx="48561">
                  <c:v>120.2460938</c:v>
                </c:pt>
                <c:pt idx="48562">
                  <c:v>292.24609379999998</c:v>
                </c:pt>
                <c:pt idx="48563">
                  <c:v>362.24609379999998</c:v>
                </c:pt>
                <c:pt idx="48564">
                  <c:v>174.234375</c:v>
                </c:pt>
                <c:pt idx="48565">
                  <c:v>211.234375</c:v>
                </c:pt>
                <c:pt idx="48566">
                  <c:v>307.16796879999998</c:v>
                </c:pt>
                <c:pt idx="48567">
                  <c:v>411.12890620000002</c:v>
                </c:pt>
                <c:pt idx="48568">
                  <c:v>118.1289062</c:v>
                </c:pt>
                <c:pt idx="48569">
                  <c:v>255.33984380000001</c:v>
                </c:pt>
                <c:pt idx="48570">
                  <c:v>205.33984380000001</c:v>
                </c:pt>
                <c:pt idx="48571">
                  <c:v>226.33984380000001</c:v>
                </c:pt>
                <c:pt idx="48572">
                  <c:v>215.33984380000001</c:v>
                </c:pt>
                <c:pt idx="48573">
                  <c:v>175.12890619999999</c:v>
                </c:pt>
                <c:pt idx="48574">
                  <c:v>349.12890620000002</c:v>
                </c:pt>
                <c:pt idx="48575">
                  <c:v>180.1875</c:v>
                </c:pt>
                <c:pt idx="48576">
                  <c:v>220.1875</c:v>
                </c:pt>
                <c:pt idx="48577">
                  <c:v>228.1875</c:v>
                </c:pt>
                <c:pt idx="48578">
                  <c:v>165.24609380000001</c:v>
                </c:pt>
                <c:pt idx="48579">
                  <c:v>279.16796879999998</c:v>
                </c:pt>
                <c:pt idx="48580">
                  <c:v>250.33984380000001</c:v>
                </c:pt>
                <c:pt idx="48581">
                  <c:v>99.1875</c:v>
                </c:pt>
                <c:pt idx="48582">
                  <c:v>203.1875</c:v>
                </c:pt>
                <c:pt idx="48583">
                  <c:v>138.1875</c:v>
                </c:pt>
                <c:pt idx="48584">
                  <c:v>205.1875</c:v>
                </c:pt>
                <c:pt idx="48585">
                  <c:v>142.94140619999999</c:v>
                </c:pt>
                <c:pt idx="48586">
                  <c:v>157.234375</c:v>
                </c:pt>
                <c:pt idx="48587">
                  <c:v>172.12890619999999</c:v>
                </c:pt>
                <c:pt idx="48588">
                  <c:v>163.12890619999999</c:v>
                </c:pt>
                <c:pt idx="48589">
                  <c:v>120.1289062</c:v>
                </c:pt>
                <c:pt idx="48590">
                  <c:v>356.1875</c:v>
                </c:pt>
                <c:pt idx="48591">
                  <c:v>243.1875</c:v>
                </c:pt>
                <c:pt idx="48592">
                  <c:v>177.1875</c:v>
                </c:pt>
                <c:pt idx="48593">
                  <c:v>234.1875</c:v>
                </c:pt>
                <c:pt idx="48594">
                  <c:v>185.234375</c:v>
                </c:pt>
                <c:pt idx="48595">
                  <c:v>180.234375</c:v>
                </c:pt>
                <c:pt idx="48596">
                  <c:v>290.12890620000002</c:v>
                </c:pt>
                <c:pt idx="48597">
                  <c:v>147.12890619999999</c:v>
                </c:pt>
                <c:pt idx="48598">
                  <c:v>262.12890620000002</c:v>
                </c:pt>
                <c:pt idx="48599">
                  <c:v>164.12890619999999</c:v>
                </c:pt>
                <c:pt idx="48600">
                  <c:v>125.3398438</c:v>
                </c:pt>
                <c:pt idx="48601">
                  <c:v>158.12890619999999</c:v>
                </c:pt>
                <c:pt idx="48602">
                  <c:v>211.1875</c:v>
                </c:pt>
                <c:pt idx="48603">
                  <c:v>448.1875</c:v>
                </c:pt>
                <c:pt idx="48604">
                  <c:v>149.24609380000001</c:v>
                </c:pt>
                <c:pt idx="48605">
                  <c:v>259.94140620000002</c:v>
                </c:pt>
                <c:pt idx="48606">
                  <c:v>148.94140619999999</c:v>
                </c:pt>
                <c:pt idx="48607">
                  <c:v>76.234375</c:v>
                </c:pt>
                <c:pt idx="48608">
                  <c:v>226.234375</c:v>
                </c:pt>
                <c:pt idx="48609">
                  <c:v>176.16796880000001</c:v>
                </c:pt>
                <c:pt idx="48610">
                  <c:v>163.12890619999999</c:v>
                </c:pt>
                <c:pt idx="48611">
                  <c:v>206.12890619999999</c:v>
                </c:pt>
                <c:pt idx="48612">
                  <c:v>327.33984379999998</c:v>
                </c:pt>
                <c:pt idx="48613">
                  <c:v>176.33984380000001</c:v>
                </c:pt>
                <c:pt idx="48614">
                  <c:v>245.1875</c:v>
                </c:pt>
                <c:pt idx="48615">
                  <c:v>432.24609379999998</c:v>
                </c:pt>
                <c:pt idx="48616">
                  <c:v>80.24609375</c:v>
                </c:pt>
                <c:pt idx="48617">
                  <c:v>275.24609379999998</c:v>
                </c:pt>
                <c:pt idx="48618">
                  <c:v>11.94140625</c:v>
                </c:pt>
                <c:pt idx="48619">
                  <c:v>69.234375</c:v>
                </c:pt>
                <c:pt idx="48620">
                  <c:v>324.234375</c:v>
                </c:pt>
                <c:pt idx="48621">
                  <c:v>198.16796880000001</c:v>
                </c:pt>
                <c:pt idx="48622">
                  <c:v>293.16796879999998</c:v>
                </c:pt>
                <c:pt idx="48623">
                  <c:v>259.12890620000002</c:v>
                </c:pt>
                <c:pt idx="48624">
                  <c:v>229.12890619999999</c:v>
                </c:pt>
                <c:pt idx="48625">
                  <c:v>216.12890619999999</c:v>
                </c:pt>
                <c:pt idx="48626">
                  <c:v>328.12890620000002</c:v>
                </c:pt>
                <c:pt idx="48627">
                  <c:v>406.33984379999998</c:v>
                </c:pt>
                <c:pt idx="48628">
                  <c:v>324.33984379999998</c:v>
                </c:pt>
                <c:pt idx="48629">
                  <c:v>254.33984380000001</c:v>
                </c:pt>
                <c:pt idx="48630">
                  <c:v>174.12890619999999</c:v>
                </c:pt>
                <c:pt idx="48631">
                  <c:v>282.234375</c:v>
                </c:pt>
                <c:pt idx="48632">
                  <c:v>137.16796880000001</c:v>
                </c:pt>
                <c:pt idx="48633">
                  <c:v>188.16796880000001</c:v>
                </c:pt>
                <c:pt idx="48634">
                  <c:v>198.33984380000001</c:v>
                </c:pt>
                <c:pt idx="48635">
                  <c:v>287.12890620000002</c:v>
                </c:pt>
                <c:pt idx="48636">
                  <c:v>187.12890619999999</c:v>
                </c:pt>
                <c:pt idx="48637">
                  <c:v>220.1875</c:v>
                </c:pt>
                <c:pt idx="48638">
                  <c:v>277.1875</c:v>
                </c:pt>
                <c:pt idx="48639">
                  <c:v>194.24609380000001</c:v>
                </c:pt>
                <c:pt idx="48640">
                  <c:v>400.24609379999998</c:v>
                </c:pt>
                <c:pt idx="48641">
                  <c:v>340.16796879999998</c:v>
                </c:pt>
                <c:pt idx="48642">
                  <c:v>164.16796880000001</c:v>
                </c:pt>
                <c:pt idx="48643">
                  <c:v>105.1679688</c:v>
                </c:pt>
                <c:pt idx="48644">
                  <c:v>470.12890620000002</c:v>
                </c:pt>
                <c:pt idx="48645">
                  <c:v>295.12890620000002</c:v>
                </c:pt>
                <c:pt idx="48646">
                  <c:v>338.33984379999998</c:v>
                </c:pt>
                <c:pt idx="48647">
                  <c:v>209.1875</c:v>
                </c:pt>
                <c:pt idx="48648">
                  <c:v>202.1875</c:v>
                </c:pt>
                <c:pt idx="48649">
                  <c:v>419.1875</c:v>
                </c:pt>
                <c:pt idx="48650">
                  <c:v>86.94140625</c:v>
                </c:pt>
                <c:pt idx="48651">
                  <c:v>302.234375</c:v>
                </c:pt>
                <c:pt idx="48652">
                  <c:v>369.234375</c:v>
                </c:pt>
                <c:pt idx="48653">
                  <c:v>275.16796879999998</c:v>
                </c:pt>
                <c:pt idx="48654">
                  <c:v>206.16796880000001</c:v>
                </c:pt>
                <c:pt idx="48655">
                  <c:v>378.12890620000002</c:v>
                </c:pt>
                <c:pt idx="48656">
                  <c:v>219.12890619999999</c:v>
                </c:pt>
                <c:pt idx="48657">
                  <c:v>226.12890619999999</c:v>
                </c:pt>
                <c:pt idx="48658">
                  <c:v>251.12890619999999</c:v>
                </c:pt>
                <c:pt idx="48659">
                  <c:v>329.1875</c:v>
                </c:pt>
                <c:pt idx="48660">
                  <c:v>399.1875</c:v>
                </c:pt>
                <c:pt idx="48661">
                  <c:v>359.1875</c:v>
                </c:pt>
                <c:pt idx="48662">
                  <c:v>376.1875</c:v>
                </c:pt>
                <c:pt idx="48663">
                  <c:v>273.1875</c:v>
                </c:pt>
                <c:pt idx="48664">
                  <c:v>45.24609375</c:v>
                </c:pt>
                <c:pt idx="48665">
                  <c:v>158.24609380000001</c:v>
                </c:pt>
                <c:pt idx="48666">
                  <c:v>194.94140619999999</c:v>
                </c:pt>
                <c:pt idx="48667">
                  <c:v>319.16796879999998</c:v>
                </c:pt>
                <c:pt idx="48668">
                  <c:v>152.16796880000001</c:v>
                </c:pt>
                <c:pt idx="48669">
                  <c:v>225.12890619999999</c:v>
                </c:pt>
                <c:pt idx="48670">
                  <c:v>240.33984380000001</c:v>
                </c:pt>
                <c:pt idx="48671">
                  <c:v>266.1875</c:v>
                </c:pt>
                <c:pt idx="48672">
                  <c:v>212.24609380000001</c:v>
                </c:pt>
                <c:pt idx="48673">
                  <c:v>250.94140619999999</c:v>
                </c:pt>
                <c:pt idx="48674">
                  <c:v>344.234375</c:v>
                </c:pt>
                <c:pt idx="48675">
                  <c:v>173.16796880000001</c:v>
                </c:pt>
                <c:pt idx="48676">
                  <c:v>296.16796879999998</c:v>
                </c:pt>
                <c:pt idx="48677">
                  <c:v>140.33984380000001</c:v>
                </c:pt>
                <c:pt idx="48678">
                  <c:v>196.33984380000001</c:v>
                </c:pt>
                <c:pt idx="48679">
                  <c:v>167.12890619999999</c:v>
                </c:pt>
                <c:pt idx="48680">
                  <c:v>127.2460938</c:v>
                </c:pt>
                <c:pt idx="48681">
                  <c:v>233.94140619999999</c:v>
                </c:pt>
                <c:pt idx="48682">
                  <c:v>83.94140625</c:v>
                </c:pt>
                <c:pt idx="48683">
                  <c:v>374.234375</c:v>
                </c:pt>
                <c:pt idx="48684">
                  <c:v>205.234375</c:v>
                </c:pt>
                <c:pt idx="48685">
                  <c:v>117.1679688</c:v>
                </c:pt>
                <c:pt idx="48686">
                  <c:v>264.16796879999998</c:v>
                </c:pt>
                <c:pt idx="48687">
                  <c:v>390.33984379999998</c:v>
                </c:pt>
                <c:pt idx="48688">
                  <c:v>365.33984379999998</c:v>
                </c:pt>
                <c:pt idx="48689">
                  <c:v>219.33984380000001</c:v>
                </c:pt>
                <c:pt idx="48690">
                  <c:v>204.33984380000001</c:v>
                </c:pt>
                <c:pt idx="48691">
                  <c:v>362.12890620000002</c:v>
                </c:pt>
                <c:pt idx="48692">
                  <c:v>203.12890619999999</c:v>
                </c:pt>
                <c:pt idx="48693">
                  <c:v>281.1875</c:v>
                </c:pt>
                <c:pt idx="48694">
                  <c:v>209.24609380000001</c:v>
                </c:pt>
                <c:pt idx="48695">
                  <c:v>151.94140619999999</c:v>
                </c:pt>
                <c:pt idx="48696">
                  <c:v>395.16796879999998</c:v>
                </c:pt>
                <c:pt idx="48697">
                  <c:v>167.12890619999999</c:v>
                </c:pt>
                <c:pt idx="48698">
                  <c:v>120.3398438</c:v>
                </c:pt>
                <c:pt idx="48699">
                  <c:v>155.24609380000001</c:v>
                </c:pt>
                <c:pt idx="48700">
                  <c:v>263.24609379999998</c:v>
                </c:pt>
                <c:pt idx="48701">
                  <c:v>154.16796880000001</c:v>
                </c:pt>
                <c:pt idx="48702">
                  <c:v>178.12890619999999</c:v>
                </c:pt>
                <c:pt idx="48703">
                  <c:v>197.33984380000001</c:v>
                </c:pt>
                <c:pt idx="48704">
                  <c:v>225.33984380000001</c:v>
                </c:pt>
                <c:pt idx="48705">
                  <c:v>143.12890619999999</c:v>
                </c:pt>
                <c:pt idx="48706">
                  <c:v>240.1875</c:v>
                </c:pt>
                <c:pt idx="48707">
                  <c:v>210.1875</c:v>
                </c:pt>
                <c:pt idx="48708">
                  <c:v>290.234375</c:v>
                </c:pt>
                <c:pt idx="48709">
                  <c:v>334.234375</c:v>
                </c:pt>
                <c:pt idx="48710">
                  <c:v>174.16796880000001</c:v>
                </c:pt>
                <c:pt idx="48711">
                  <c:v>208.16796880000001</c:v>
                </c:pt>
                <c:pt idx="48712">
                  <c:v>152.16796880000001</c:v>
                </c:pt>
                <c:pt idx="48713">
                  <c:v>288.12890620000002</c:v>
                </c:pt>
                <c:pt idx="48714">
                  <c:v>231.33984380000001</c:v>
                </c:pt>
                <c:pt idx="48715">
                  <c:v>271.33984379999998</c:v>
                </c:pt>
                <c:pt idx="48716">
                  <c:v>164.33984380000001</c:v>
                </c:pt>
                <c:pt idx="48717">
                  <c:v>169.33984380000001</c:v>
                </c:pt>
                <c:pt idx="48718">
                  <c:v>220.12890619999999</c:v>
                </c:pt>
                <c:pt idx="48719">
                  <c:v>240.94140619999999</c:v>
                </c:pt>
                <c:pt idx="48720">
                  <c:v>251.234375</c:v>
                </c:pt>
                <c:pt idx="48721">
                  <c:v>144.12890619999999</c:v>
                </c:pt>
                <c:pt idx="48722">
                  <c:v>235.12890619999999</c:v>
                </c:pt>
                <c:pt idx="48723">
                  <c:v>76.1875</c:v>
                </c:pt>
                <c:pt idx="48724">
                  <c:v>336.24609379999998</c:v>
                </c:pt>
                <c:pt idx="48725">
                  <c:v>239.94140619999999</c:v>
                </c:pt>
                <c:pt idx="48726">
                  <c:v>186.94140619999999</c:v>
                </c:pt>
                <c:pt idx="48727">
                  <c:v>268.12890620000002</c:v>
                </c:pt>
                <c:pt idx="48728">
                  <c:v>227.12890619999999</c:v>
                </c:pt>
                <c:pt idx="48729">
                  <c:v>151.12890619999999</c:v>
                </c:pt>
                <c:pt idx="48730">
                  <c:v>216.33984380000001</c:v>
                </c:pt>
                <c:pt idx="48731">
                  <c:v>258.33984379999998</c:v>
                </c:pt>
                <c:pt idx="48732">
                  <c:v>204.33984380000001</c:v>
                </c:pt>
                <c:pt idx="48733">
                  <c:v>333.12890620000002</c:v>
                </c:pt>
                <c:pt idx="48734">
                  <c:v>130.12890619999999</c:v>
                </c:pt>
                <c:pt idx="48735">
                  <c:v>305.1875</c:v>
                </c:pt>
                <c:pt idx="48736">
                  <c:v>240.1875</c:v>
                </c:pt>
                <c:pt idx="48737">
                  <c:v>115.2460938</c:v>
                </c:pt>
                <c:pt idx="48738">
                  <c:v>176.94140619999999</c:v>
                </c:pt>
                <c:pt idx="48739">
                  <c:v>269.94140620000002</c:v>
                </c:pt>
                <c:pt idx="48740">
                  <c:v>232.234375</c:v>
                </c:pt>
                <c:pt idx="48741">
                  <c:v>244.16796880000001</c:v>
                </c:pt>
                <c:pt idx="48742">
                  <c:v>23.12890625</c:v>
                </c:pt>
                <c:pt idx="48743">
                  <c:v>170.12890619999999</c:v>
                </c:pt>
                <c:pt idx="48744">
                  <c:v>208.12890619999999</c:v>
                </c:pt>
                <c:pt idx="48745">
                  <c:v>195.12890619999999</c:v>
                </c:pt>
                <c:pt idx="48746">
                  <c:v>116.3398438</c:v>
                </c:pt>
                <c:pt idx="48747">
                  <c:v>271.12890620000002</c:v>
                </c:pt>
                <c:pt idx="48748">
                  <c:v>112.1289062</c:v>
                </c:pt>
                <c:pt idx="48749">
                  <c:v>271.24609379999998</c:v>
                </c:pt>
                <c:pt idx="48750">
                  <c:v>226.24609380000001</c:v>
                </c:pt>
                <c:pt idx="48751">
                  <c:v>255.94140619999999</c:v>
                </c:pt>
                <c:pt idx="48752">
                  <c:v>351.234375</c:v>
                </c:pt>
                <c:pt idx="48753">
                  <c:v>272.234375</c:v>
                </c:pt>
                <c:pt idx="48754">
                  <c:v>235.16796880000001</c:v>
                </c:pt>
                <c:pt idx="48755">
                  <c:v>311.12890620000002</c:v>
                </c:pt>
                <c:pt idx="48756">
                  <c:v>299.12890620000002</c:v>
                </c:pt>
                <c:pt idx="48757">
                  <c:v>249.33984380000001</c:v>
                </c:pt>
                <c:pt idx="48758">
                  <c:v>187.33984380000001</c:v>
                </c:pt>
                <c:pt idx="48759">
                  <c:v>270.12890620000002</c:v>
                </c:pt>
                <c:pt idx="48760">
                  <c:v>114.1289062</c:v>
                </c:pt>
                <c:pt idx="48761">
                  <c:v>277.1875</c:v>
                </c:pt>
                <c:pt idx="48762">
                  <c:v>171.24609380000001</c:v>
                </c:pt>
                <c:pt idx="48763">
                  <c:v>176.24609380000001</c:v>
                </c:pt>
                <c:pt idx="48764">
                  <c:v>48.24609375</c:v>
                </c:pt>
                <c:pt idx="48765">
                  <c:v>177.24609380000001</c:v>
                </c:pt>
                <c:pt idx="48766">
                  <c:v>138.24609380000001</c:v>
                </c:pt>
                <c:pt idx="48767">
                  <c:v>261.24609379999998</c:v>
                </c:pt>
                <c:pt idx="48768">
                  <c:v>54.94140625</c:v>
                </c:pt>
                <c:pt idx="48769">
                  <c:v>97.94140625</c:v>
                </c:pt>
                <c:pt idx="48770">
                  <c:v>451.94140620000002</c:v>
                </c:pt>
                <c:pt idx="48771">
                  <c:v>143.234375</c:v>
                </c:pt>
                <c:pt idx="48772">
                  <c:v>136.12890619999999</c:v>
                </c:pt>
                <c:pt idx="48773">
                  <c:v>274.33984379999998</c:v>
                </c:pt>
                <c:pt idx="48774">
                  <c:v>249.12890619999999</c:v>
                </c:pt>
                <c:pt idx="48775">
                  <c:v>274.1875</c:v>
                </c:pt>
                <c:pt idx="48776">
                  <c:v>187.1875</c:v>
                </c:pt>
                <c:pt idx="48777">
                  <c:v>284.24609379999998</c:v>
                </c:pt>
                <c:pt idx="48778">
                  <c:v>110.2460938</c:v>
                </c:pt>
                <c:pt idx="48779">
                  <c:v>206.94140619999999</c:v>
                </c:pt>
                <c:pt idx="48780">
                  <c:v>247.234375</c:v>
                </c:pt>
                <c:pt idx="48781">
                  <c:v>162.234375</c:v>
                </c:pt>
                <c:pt idx="48782">
                  <c:v>329.234375</c:v>
                </c:pt>
                <c:pt idx="48783">
                  <c:v>239.234375</c:v>
                </c:pt>
                <c:pt idx="48784">
                  <c:v>321.234375</c:v>
                </c:pt>
                <c:pt idx="48785">
                  <c:v>374.12890620000002</c:v>
                </c:pt>
                <c:pt idx="48786">
                  <c:v>209.12890619999999</c:v>
                </c:pt>
                <c:pt idx="48787">
                  <c:v>300.12890620000002</c:v>
                </c:pt>
                <c:pt idx="48788">
                  <c:v>236.12890619999999</c:v>
                </c:pt>
                <c:pt idx="48789">
                  <c:v>231.33984380000001</c:v>
                </c:pt>
                <c:pt idx="48790">
                  <c:v>212.1875</c:v>
                </c:pt>
                <c:pt idx="48791">
                  <c:v>254.1875</c:v>
                </c:pt>
                <c:pt idx="48792">
                  <c:v>153.1875</c:v>
                </c:pt>
                <c:pt idx="48793">
                  <c:v>155.94140619999999</c:v>
                </c:pt>
                <c:pt idx="48794">
                  <c:v>258.234375</c:v>
                </c:pt>
                <c:pt idx="48795">
                  <c:v>194.234375</c:v>
                </c:pt>
                <c:pt idx="48796">
                  <c:v>247.234375</c:v>
                </c:pt>
                <c:pt idx="48797">
                  <c:v>219.16796880000001</c:v>
                </c:pt>
                <c:pt idx="48798">
                  <c:v>231.16796880000001</c:v>
                </c:pt>
                <c:pt idx="48799">
                  <c:v>227.16796880000001</c:v>
                </c:pt>
                <c:pt idx="48800">
                  <c:v>219.16796880000001</c:v>
                </c:pt>
                <c:pt idx="48801">
                  <c:v>345.16796879999998</c:v>
                </c:pt>
                <c:pt idx="48802">
                  <c:v>295.16796879999998</c:v>
                </c:pt>
                <c:pt idx="48803">
                  <c:v>240.12890619999999</c:v>
                </c:pt>
                <c:pt idx="48804">
                  <c:v>142.33984380000001</c:v>
                </c:pt>
                <c:pt idx="48805">
                  <c:v>150.12890619999999</c:v>
                </c:pt>
                <c:pt idx="48806">
                  <c:v>211.12890619999999</c:v>
                </c:pt>
                <c:pt idx="48807">
                  <c:v>348.24609379999998</c:v>
                </c:pt>
                <c:pt idx="48808">
                  <c:v>308.24609379999998</c:v>
                </c:pt>
                <c:pt idx="48809">
                  <c:v>247.94140619999999</c:v>
                </c:pt>
                <c:pt idx="48810">
                  <c:v>244.94140619999999</c:v>
                </c:pt>
                <c:pt idx="48811">
                  <c:v>260.16796879999998</c:v>
                </c:pt>
                <c:pt idx="48812">
                  <c:v>288.16796879999998</c:v>
                </c:pt>
                <c:pt idx="48813">
                  <c:v>190.12890619999999</c:v>
                </c:pt>
                <c:pt idx="48814">
                  <c:v>455.12890620000002</c:v>
                </c:pt>
                <c:pt idx="48815">
                  <c:v>316.33984379999998</c:v>
                </c:pt>
                <c:pt idx="48816">
                  <c:v>265.12890620000002</c:v>
                </c:pt>
                <c:pt idx="48817">
                  <c:v>184.1875</c:v>
                </c:pt>
                <c:pt idx="48818">
                  <c:v>200.24609380000001</c:v>
                </c:pt>
                <c:pt idx="48819">
                  <c:v>259.94140620000002</c:v>
                </c:pt>
                <c:pt idx="48820">
                  <c:v>262.94140620000002</c:v>
                </c:pt>
                <c:pt idx="48821">
                  <c:v>157.234375</c:v>
                </c:pt>
                <c:pt idx="48822">
                  <c:v>283.234375</c:v>
                </c:pt>
                <c:pt idx="48823">
                  <c:v>215.16796880000001</c:v>
                </c:pt>
                <c:pt idx="48824">
                  <c:v>178.16796880000001</c:v>
                </c:pt>
                <c:pt idx="48825">
                  <c:v>172.16796880000001</c:v>
                </c:pt>
                <c:pt idx="48826">
                  <c:v>93.12890625</c:v>
                </c:pt>
                <c:pt idx="48827">
                  <c:v>323.12890620000002</c:v>
                </c:pt>
                <c:pt idx="48828">
                  <c:v>11.33984375</c:v>
                </c:pt>
                <c:pt idx="48829">
                  <c:v>412.16796879999998</c:v>
                </c:pt>
                <c:pt idx="48830">
                  <c:v>160.12890619999999</c:v>
                </c:pt>
                <c:pt idx="48831">
                  <c:v>296.12890620000002</c:v>
                </c:pt>
                <c:pt idx="48832">
                  <c:v>381.33984379999998</c:v>
                </c:pt>
                <c:pt idx="48833">
                  <c:v>265.33984379999998</c:v>
                </c:pt>
                <c:pt idx="48834">
                  <c:v>20.94140625</c:v>
                </c:pt>
                <c:pt idx="48835">
                  <c:v>153.94140619999999</c:v>
                </c:pt>
                <c:pt idx="48836">
                  <c:v>295.16796879999998</c:v>
                </c:pt>
                <c:pt idx="48837">
                  <c:v>144.16796880000001</c:v>
                </c:pt>
                <c:pt idx="48838">
                  <c:v>215.16796880000001</c:v>
                </c:pt>
                <c:pt idx="48839">
                  <c:v>215.16796880000001</c:v>
                </c:pt>
                <c:pt idx="48840">
                  <c:v>139.12890619999999</c:v>
                </c:pt>
                <c:pt idx="48841">
                  <c:v>75.12890625</c:v>
                </c:pt>
                <c:pt idx="48842">
                  <c:v>298.33984379999998</c:v>
                </c:pt>
                <c:pt idx="48843">
                  <c:v>300.12890620000002</c:v>
                </c:pt>
                <c:pt idx="48844">
                  <c:v>212.12890619999999</c:v>
                </c:pt>
                <c:pt idx="48845">
                  <c:v>245.12890619999999</c:v>
                </c:pt>
                <c:pt idx="48846">
                  <c:v>135.12890619999999</c:v>
                </c:pt>
                <c:pt idx="48847">
                  <c:v>242.1875</c:v>
                </c:pt>
                <c:pt idx="48848">
                  <c:v>283.1875</c:v>
                </c:pt>
                <c:pt idx="48849">
                  <c:v>110.1875</c:v>
                </c:pt>
                <c:pt idx="48850">
                  <c:v>182.24609380000001</c:v>
                </c:pt>
                <c:pt idx="48851">
                  <c:v>209.94140619999999</c:v>
                </c:pt>
                <c:pt idx="48852">
                  <c:v>198.234375</c:v>
                </c:pt>
                <c:pt idx="48853">
                  <c:v>203.16796880000001</c:v>
                </c:pt>
                <c:pt idx="48854">
                  <c:v>398.12890620000002</c:v>
                </c:pt>
                <c:pt idx="48855">
                  <c:v>302.12890620000002</c:v>
                </c:pt>
                <c:pt idx="48856">
                  <c:v>202.12890619999999</c:v>
                </c:pt>
                <c:pt idx="48857">
                  <c:v>210.12890619999999</c:v>
                </c:pt>
                <c:pt idx="48858">
                  <c:v>169.33984380000001</c:v>
                </c:pt>
                <c:pt idx="48859">
                  <c:v>79.1875</c:v>
                </c:pt>
                <c:pt idx="48860">
                  <c:v>235.94140619999999</c:v>
                </c:pt>
                <c:pt idx="48861">
                  <c:v>238.234375</c:v>
                </c:pt>
                <c:pt idx="48862">
                  <c:v>218.234375</c:v>
                </c:pt>
                <c:pt idx="48863">
                  <c:v>246.234375</c:v>
                </c:pt>
                <c:pt idx="48864">
                  <c:v>342.234375</c:v>
                </c:pt>
                <c:pt idx="48865">
                  <c:v>231.33984380000001</c:v>
                </c:pt>
                <c:pt idx="48866">
                  <c:v>232.33984380000001</c:v>
                </c:pt>
                <c:pt idx="48867">
                  <c:v>242.1875</c:v>
                </c:pt>
                <c:pt idx="48868">
                  <c:v>211.24609380000001</c:v>
                </c:pt>
                <c:pt idx="48869">
                  <c:v>255.94140619999999</c:v>
                </c:pt>
                <c:pt idx="48870">
                  <c:v>262.234375</c:v>
                </c:pt>
                <c:pt idx="48871">
                  <c:v>124.1679688</c:v>
                </c:pt>
                <c:pt idx="48872">
                  <c:v>402.16796879999998</c:v>
                </c:pt>
                <c:pt idx="48873">
                  <c:v>259.16796879999998</c:v>
                </c:pt>
                <c:pt idx="48874">
                  <c:v>237.12890619999999</c:v>
                </c:pt>
                <c:pt idx="48875">
                  <c:v>337.33984379999998</c:v>
                </c:pt>
                <c:pt idx="48876">
                  <c:v>187.33984380000001</c:v>
                </c:pt>
                <c:pt idx="48877">
                  <c:v>177.12890619999999</c:v>
                </c:pt>
                <c:pt idx="48878">
                  <c:v>236.24609380000001</c:v>
                </c:pt>
                <c:pt idx="48879">
                  <c:v>380.24609379999998</c:v>
                </c:pt>
                <c:pt idx="48880">
                  <c:v>344.24609379999998</c:v>
                </c:pt>
                <c:pt idx="48881">
                  <c:v>381.94140620000002</c:v>
                </c:pt>
                <c:pt idx="48882">
                  <c:v>315.94140620000002</c:v>
                </c:pt>
                <c:pt idx="48883">
                  <c:v>168.94140619999999</c:v>
                </c:pt>
                <c:pt idx="48884">
                  <c:v>248.234375</c:v>
                </c:pt>
                <c:pt idx="48885">
                  <c:v>212.16796880000001</c:v>
                </c:pt>
                <c:pt idx="48886">
                  <c:v>197.16796880000001</c:v>
                </c:pt>
                <c:pt idx="48887">
                  <c:v>163.12890619999999</c:v>
                </c:pt>
                <c:pt idx="48888">
                  <c:v>110.1289062</c:v>
                </c:pt>
                <c:pt idx="48889">
                  <c:v>347.33984379999998</c:v>
                </c:pt>
                <c:pt idx="48890">
                  <c:v>119.3398438</c:v>
                </c:pt>
                <c:pt idx="48891">
                  <c:v>203.12890619999999</c:v>
                </c:pt>
                <c:pt idx="48892">
                  <c:v>262.12890620000002</c:v>
                </c:pt>
                <c:pt idx="48893">
                  <c:v>207.1875</c:v>
                </c:pt>
                <c:pt idx="48894">
                  <c:v>263.1875</c:v>
                </c:pt>
                <c:pt idx="48895">
                  <c:v>258.24609379999998</c:v>
                </c:pt>
                <c:pt idx="48896">
                  <c:v>410.234375</c:v>
                </c:pt>
                <c:pt idx="48897">
                  <c:v>185.234375</c:v>
                </c:pt>
                <c:pt idx="48898">
                  <c:v>207.16796880000001</c:v>
                </c:pt>
                <c:pt idx="48899">
                  <c:v>192.16796880000001</c:v>
                </c:pt>
                <c:pt idx="48900">
                  <c:v>204.16796880000001</c:v>
                </c:pt>
                <c:pt idx="48901">
                  <c:v>316.33984379999998</c:v>
                </c:pt>
                <c:pt idx="48902">
                  <c:v>187.12890619999999</c:v>
                </c:pt>
                <c:pt idx="48903">
                  <c:v>163.1875</c:v>
                </c:pt>
                <c:pt idx="48904">
                  <c:v>210.1875</c:v>
                </c:pt>
                <c:pt idx="48905">
                  <c:v>173.24609380000001</c:v>
                </c:pt>
                <c:pt idx="48906">
                  <c:v>154.24609380000001</c:v>
                </c:pt>
                <c:pt idx="48907">
                  <c:v>164.24609380000001</c:v>
                </c:pt>
                <c:pt idx="48908">
                  <c:v>298.24609379999998</c:v>
                </c:pt>
                <c:pt idx="48909">
                  <c:v>340.94140620000002</c:v>
                </c:pt>
                <c:pt idx="48910">
                  <c:v>260.94140620000002</c:v>
                </c:pt>
                <c:pt idx="48911">
                  <c:v>132.12890619999999</c:v>
                </c:pt>
                <c:pt idx="48912">
                  <c:v>277.12890620000002</c:v>
                </c:pt>
                <c:pt idx="48913">
                  <c:v>280.12890620000002</c:v>
                </c:pt>
                <c:pt idx="48914">
                  <c:v>311.12890620000002</c:v>
                </c:pt>
                <c:pt idx="48915">
                  <c:v>148.1875</c:v>
                </c:pt>
                <c:pt idx="48916">
                  <c:v>239.1875</c:v>
                </c:pt>
                <c:pt idx="48917">
                  <c:v>72.234375</c:v>
                </c:pt>
                <c:pt idx="48918">
                  <c:v>64.234375</c:v>
                </c:pt>
                <c:pt idx="48919">
                  <c:v>271.234375</c:v>
                </c:pt>
                <c:pt idx="48920">
                  <c:v>310.16796879999998</c:v>
                </c:pt>
                <c:pt idx="48921">
                  <c:v>223.12890619999999</c:v>
                </c:pt>
                <c:pt idx="48922">
                  <c:v>133.12890619999999</c:v>
                </c:pt>
                <c:pt idx="48923">
                  <c:v>208.33984380000001</c:v>
                </c:pt>
                <c:pt idx="48924">
                  <c:v>170.33984380000001</c:v>
                </c:pt>
                <c:pt idx="48925">
                  <c:v>323.12890620000002</c:v>
                </c:pt>
                <c:pt idx="48926">
                  <c:v>275.12890620000002</c:v>
                </c:pt>
                <c:pt idx="48927">
                  <c:v>348.12890620000002</c:v>
                </c:pt>
                <c:pt idx="48928">
                  <c:v>270.12890620000002</c:v>
                </c:pt>
                <c:pt idx="48929">
                  <c:v>361.12890620000002</c:v>
                </c:pt>
                <c:pt idx="48930">
                  <c:v>21.12890625</c:v>
                </c:pt>
                <c:pt idx="48931">
                  <c:v>251.1875</c:v>
                </c:pt>
                <c:pt idx="48932">
                  <c:v>206.1875</c:v>
                </c:pt>
                <c:pt idx="48933">
                  <c:v>342.24609379999998</c:v>
                </c:pt>
                <c:pt idx="48934">
                  <c:v>240.24609380000001</c:v>
                </c:pt>
                <c:pt idx="48935">
                  <c:v>432.24609379999998</c:v>
                </c:pt>
                <c:pt idx="48936">
                  <c:v>185.94140619999999</c:v>
                </c:pt>
                <c:pt idx="48937">
                  <c:v>282.94140620000002</c:v>
                </c:pt>
                <c:pt idx="48938">
                  <c:v>306.234375</c:v>
                </c:pt>
                <c:pt idx="48939">
                  <c:v>275.234375</c:v>
                </c:pt>
                <c:pt idx="48940">
                  <c:v>151.234375</c:v>
                </c:pt>
                <c:pt idx="48941">
                  <c:v>113.1679688</c:v>
                </c:pt>
                <c:pt idx="48942">
                  <c:v>318.16796879999998</c:v>
                </c:pt>
                <c:pt idx="48943">
                  <c:v>180.16796880000001</c:v>
                </c:pt>
                <c:pt idx="48944">
                  <c:v>278.12890620000002</c:v>
                </c:pt>
                <c:pt idx="48945">
                  <c:v>171.12890619999999</c:v>
                </c:pt>
                <c:pt idx="48946">
                  <c:v>354.12890620000002</c:v>
                </c:pt>
                <c:pt idx="48947">
                  <c:v>304.12890620000002</c:v>
                </c:pt>
                <c:pt idx="48948">
                  <c:v>147.12890619999999</c:v>
                </c:pt>
                <c:pt idx="48949">
                  <c:v>285.33984379999998</c:v>
                </c:pt>
                <c:pt idx="48950">
                  <c:v>214.12890619999999</c:v>
                </c:pt>
                <c:pt idx="48951">
                  <c:v>323.1875</c:v>
                </c:pt>
                <c:pt idx="48952">
                  <c:v>213.1875</c:v>
                </c:pt>
                <c:pt idx="48953">
                  <c:v>186.1875</c:v>
                </c:pt>
                <c:pt idx="48954">
                  <c:v>198.24609380000001</c:v>
                </c:pt>
                <c:pt idx="48955">
                  <c:v>305.24609379999998</c:v>
                </c:pt>
                <c:pt idx="48956">
                  <c:v>141.24609380000001</c:v>
                </c:pt>
                <c:pt idx="48957">
                  <c:v>273.234375</c:v>
                </c:pt>
                <c:pt idx="48958">
                  <c:v>174.234375</c:v>
                </c:pt>
                <c:pt idx="48959">
                  <c:v>185.234375</c:v>
                </c:pt>
                <c:pt idx="48960">
                  <c:v>165.16796880000001</c:v>
                </c:pt>
                <c:pt idx="48961">
                  <c:v>291.12890620000002</c:v>
                </c:pt>
                <c:pt idx="48962">
                  <c:v>177.12890619999999</c:v>
                </c:pt>
                <c:pt idx="48963">
                  <c:v>173.33984380000001</c:v>
                </c:pt>
                <c:pt idx="48964">
                  <c:v>178.12890619999999</c:v>
                </c:pt>
                <c:pt idx="48965">
                  <c:v>261.12890620000002</c:v>
                </c:pt>
                <c:pt idx="48966">
                  <c:v>273.12890620000002</c:v>
                </c:pt>
                <c:pt idx="48967">
                  <c:v>425.1875</c:v>
                </c:pt>
                <c:pt idx="48968">
                  <c:v>238.1875</c:v>
                </c:pt>
                <c:pt idx="48969">
                  <c:v>284.1875</c:v>
                </c:pt>
                <c:pt idx="48970">
                  <c:v>139.1875</c:v>
                </c:pt>
                <c:pt idx="48971">
                  <c:v>136.1875</c:v>
                </c:pt>
                <c:pt idx="48972">
                  <c:v>232.24609380000001</c:v>
                </c:pt>
                <c:pt idx="48973">
                  <c:v>303.234375</c:v>
                </c:pt>
                <c:pt idx="48974">
                  <c:v>173.16796880000001</c:v>
                </c:pt>
                <c:pt idx="48975">
                  <c:v>264.12890620000002</c:v>
                </c:pt>
                <c:pt idx="48976">
                  <c:v>292.12890620000002</c:v>
                </c:pt>
                <c:pt idx="48977">
                  <c:v>249.12890619999999</c:v>
                </c:pt>
                <c:pt idx="48978">
                  <c:v>296.33984379999998</c:v>
                </c:pt>
                <c:pt idx="48979">
                  <c:v>466.12890620000002</c:v>
                </c:pt>
                <c:pt idx="48980">
                  <c:v>119.1289062</c:v>
                </c:pt>
                <c:pt idx="48981">
                  <c:v>337.12890620000002</c:v>
                </c:pt>
                <c:pt idx="48982">
                  <c:v>135.1875</c:v>
                </c:pt>
                <c:pt idx="48983">
                  <c:v>183.1875</c:v>
                </c:pt>
                <c:pt idx="48984">
                  <c:v>250.24609380000001</c:v>
                </c:pt>
                <c:pt idx="48985">
                  <c:v>338.94140620000002</c:v>
                </c:pt>
                <c:pt idx="48986">
                  <c:v>147.94140619999999</c:v>
                </c:pt>
                <c:pt idx="48987">
                  <c:v>143.94140619999999</c:v>
                </c:pt>
                <c:pt idx="48988">
                  <c:v>233.94140619999999</c:v>
                </c:pt>
                <c:pt idx="48989">
                  <c:v>164.94140619999999</c:v>
                </c:pt>
                <c:pt idx="48990">
                  <c:v>240.94140619999999</c:v>
                </c:pt>
                <c:pt idx="48991">
                  <c:v>378.234375</c:v>
                </c:pt>
                <c:pt idx="48992">
                  <c:v>116.234375</c:v>
                </c:pt>
                <c:pt idx="48993">
                  <c:v>299.234375</c:v>
                </c:pt>
                <c:pt idx="48994">
                  <c:v>209.12890619999999</c:v>
                </c:pt>
                <c:pt idx="48995">
                  <c:v>206.12890619999999</c:v>
                </c:pt>
                <c:pt idx="48996">
                  <c:v>262.33984379999998</c:v>
                </c:pt>
                <c:pt idx="48997">
                  <c:v>194.12890619999999</c:v>
                </c:pt>
                <c:pt idx="48998">
                  <c:v>319.1875</c:v>
                </c:pt>
                <c:pt idx="48999">
                  <c:v>224.1875</c:v>
                </c:pt>
                <c:pt idx="49000">
                  <c:v>312.24609379999998</c:v>
                </c:pt>
                <c:pt idx="49001">
                  <c:v>163.24609380000001</c:v>
                </c:pt>
                <c:pt idx="49002">
                  <c:v>246.24609380000001</c:v>
                </c:pt>
                <c:pt idx="49003">
                  <c:v>331.94140620000002</c:v>
                </c:pt>
                <c:pt idx="49004">
                  <c:v>316.94140620000002</c:v>
                </c:pt>
                <c:pt idx="49005">
                  <c:v>196.94140619999999</c:v>
                </c:pt>
                <c:pt idx="49006">
                  <c:v>309.94140620000002</c:v>
                </c:pt>
                <c:pt idx="49007">
                  <c:v>251.234375</c:v>
                </c:pt>
                <c:pt idx="49008">
                  <c:v>102.234375</c:v>
                </c:pt>
                <c:pt idx="49009">
                  <c:v>339.12890620000002</c:v>
                </c:pt>
                <c:pt idx="49010">
                  <c:v>246.33984380000001</c:v>
                </c:pt>
                <c:pt idx="49011">
                  <c:v>245.33984380000001</c:v>
                </c:pt>
                <c:pt idx="49012">
                  <c:v>365.12890620000002</c:v>
                </c:pt>
                <c:pt idx="49013">
                  <c:v>271.24609379999998</c:v>
                </c:pt>
                <c:pt idx="49014">
                  <c:v>276.24609379999998</c:v>
                </c:pt>
                <c:pt idx="49015">
                  <c:v>183.94140619999999</c:v>
                </c:pt>
                <c:pt idx="49016">
                  <c:v>126.1679688</c:v>
                </c:pt>
                <c:pt idx="49017">
                  <c:v>175.33984380000001</c:v>
                </c:pt>
                <c:pt idx="49018">
                  <c:v>204.12890619999999</c:v>
                </c:pt>
                <c:pt idx="49019">
                  <c:v>151.12890619999999</c:v>
                </c:pt>
                <c:pt idx="49020">
                  <c:v>320.12890620000002</c:v>
                </c:pt>
                <c:pt idx="49021">
                  <c:v>196.12890619999999</c:v>
                </c:pt>
                <c:pt idx="49022">
                  <c:v>226.24609380000001</c:v>
                </c:pt>
                <c:pt idx="49023">
                  <c:v>276.24609379999998</c:v>
                </c:pt>
                <c:pt idx="49024">
                  <c:v>354.24609379999998</c:v>
                </c:pt>
                <c:pt idx="49025">
                  <c:v>232.94140619999999</c:v>
                </c:pt>
                <c:pt idx="49026">
                  <c:v>274.234375</c:v>
                </c:pt>
                <c:pt idx="49027">
                  <c:v>200.16796880000001</c:v>
                </c:pt>
                <c:pt idx="49028">
                  <c:v>376.33984379999998</c:v>
                </c:pt>
                <c:pt idx="49029">
                  <c:v>219.33984380000001</c:v>
                </c:pt>
                <c:pt idx="49030">
                  <c:v>303.24609379999998</c:v>
                </c:pt>
                <c:pt idx="49031">
                  <c:v>198.24609380000001</c:v>
                </c:pt>
                <c:pt idx="49032">
                  <c:v>315.94140620000002</c:v>
                </c:pt>
                <c:pt idx="49033">
                  <c:v>366.94140620000002</c:v>
                </c:pt>
                <c:pt idx="49034">
                  <c:v>317.234375</c:v>
                </c:pt>
                <c:pt idx="49035">
                  <c:v>272.12890620000002</c:v>
                </c:pt>
                <c:pt idx="49036">
                  <c:v>336.12890620000002</c:v>
                </c:pt>
                <c:pt idx="49037">
                  <c:v>182.33984380000001</c:v>
                </c:pt>
                <c:pt idx="49038">
                  <c:v>203.1875</c:v>
                </c:pt>
                <c:pt idx="49039">
                  <c:v>172.1875</c:v>
                </c:pt>
                <c:pt idx="49040">
                  <c:v>214.24609380000001</c:v>
                </c:pt>
                <c:pt idx="49041">
                  <c:v>236.24609380000001</c:v>
                </c:pt>
                <c:pt idx="49042">
                  <c:v>303.234375</c:v>
                </c:pt>
                <c:pt idx="49043">
                  <c:v>268.234375</c:v>
                </c:pt>
                <c:pt idx="49044">
                  <c:v>113.1679688</c:v>
                </c:pt>
                <c:pt idx="49045">
                  <c:v>404.12890620000002</c:v>
                </c:pt>
                <c:pt idx="49046">
                  <c:v>299.12890620000002</c:v>
                </c:pt>
                <c:pt idx="49047">
                  <c:v>272.33984379999998</c:v>
                </c:pt>
                <c:pt idx="49048">
                  <c:v>278.33984379999998</c:v>
                </c:pt>
                <c:pt idx="49049">
                  <c:v>138.33984380000001</c:v>
                </c:pt>
                <c:pt idx="49050">
                  <c:v>184.1875</c:v>
                </c:pt>
                <c:pt idx="49051">
                  <c:v>82.1875</c:v>
                </c:pt>
                <c:pt idx="49052">
                  <c:v>277.24609379999998</c:v>
                </c:pt>
                <c:pt idx="49053">
                  <c:v>276.24609379999998</c:v>
                </c:pt>
                <c:pt idx="49054">
                  <c:v>261.94140620000002</c:v>
                </c:pt>
                <c:pt idx="49055">
                  <c:v>273.94140620000002</c:v>
                </c:pt>
                <c:pt idx="49056">
                  <c:v>335.234375</c:v>
                </c:pt>
                <c:pt idx="49057">
                  <c:v>132.234375</c:v>
                </c:pt>
                <c:pt idx="49058">
                  <c:v>199.234375</c:v>
                </c:pt>
                <c:pt idx="49059">
                  <c:v>330.12890620000002</c:v>
                </c:pt>
                <c:pt idx="49060">
                  <c:v>213.12890619999999</c:v>
                </c:pt>
                <c:pt idx="49061">
                  <c:v>108.1289062</c:v>
                </c:pt>
                <c:pt idx="49062">
                  <c:v>124.3398438</c:v>
                </c:pt>
                <c:pt idx="49063">
                  <c:v>133.33984380000001</c:v>
                </c:pt>
                <c:pt idx="49064">
                  <c:v>225.12890619999999</c:v>
                </c:pt>
                <c:pt idx="49065">
                  <c:v>230.12890619999999</c:v>
                </c:pt>
                <c:pt idx="49066">
                  <c:v>156.1875</c:v>
                </c:pt>
                <c:pt idx="49067">
                  <c:v>258.24609379999998</c:v>
                </c:pt>
                <c:pt idx="49068">
                  <c:v>370.24609379999998</c:v>
                </c:pt>
                <c:pt idx="49069">
                  <c:v>180.24609380000001</c:v>
                </c:pt>
                <c:pt idx="49070">
                  <c:v>83.24609375</c:v>
                </c:pt>
                <c:pt idx="49071">
                  <c:v>174.24609380000001</c:v>
                </c:pt>
                <c:pt idx="49072">
                  <c:v>159.94140619999999</c:v>
                </c:pt>
                <c:pt idx="49073">
                  <c:v>336.94140620000002</c:v>
                </c:pt>
                <c:pt idx="49074">
                  <c:v>307.94140620000002</c:v>
                </c:pt>
                <c:pt idx="49075">
                  <c:v>291.234375</c:v>
                </c:pt>
                <c:pt idx="49076">
                  <c:v>300.16796879999998</c:v>
                </c:pt>
                <c:pt idx="49077">
                  <c:v>253.16796880000001</c:v>
                </c:pt>
                <c:pt idx="49078">
                  <c:v>242.16796880000001</c:v>
                </c:pt>
                <c:pt idx="49079">
                  <c:v>304.12890620000002</c:v>
                </c:pt>
                <c:pt idx="49080">
                  <c:v>303.12890620000002</c:v>
                </c:pt>
                <c:pt idx="49081">
                  <c:v>111.3398438</c:v>
                </c:pt>
                <c:pt idx="49082">
                  <c:v>360.12890620000002</c:v>
                </c:pt>
                <c:pt idx="49083">
                  <c:v>385.12890620000002</c:v>
                </c:pt>
                <c:pt idx="49084">
                  <c:v>285.1875</c:v>
                </c:pt>
                <c:pt idx="49085">
                  <c:v>226.1875</c:v>
                </c:pt>
                <c:pt idx="49086">
                  <c:v>363.1875</c:v>
                </c:pt>
                <c:pt idx="49087">
                  <c:v>250.1875</c:v>
                </c:pt>
                <c:pt idx="49088">
                  <c:v>170.1875</c:v>
                </c:pt>
                <c:pt idx="49089">
                  <c:v>257.1875</c:v>
                </c:pt>
                <c:pt idx="49090">
                  <c:v>181.1875</c:v>
                </c:pt>
                <c:pt idx="49091">
                  <c:v>276.24609379999998</c:v>
                </c:pt>
                <c:pt idx="49092">
                  <c:v>225.24609380000001</c:v>
                </c:pt>
                <c:pt idx="49093">
                  <c:v>364.94140620000002</c:v>
                </c:pt>
                <c:pt idx="49094">
                  <c:v>327.94140620000002</c:v>
                </c:pt>
                <c:pt idx="49095">
                  <c:v>93.16796875</c:v>
                </c:pt>
                <c:pt idx="49096">
                  <c:v>251.33984380000001</c:v>
                </c:pt>
                <c:pt idx="49097">
                  <c:v>383.33984379999998</c:v>
                </c:pt>
                <c:pt idx="49098">
                  <c:v>368.12890620000002</c:v>
                </c:pt>
                <c:pt idx="49099">
                  <c:v>159.1875</c:v>
                </c:pt>
                <c:pt idx="49100">
                  <c:v>252.24609380000001</c:v>
                </c:pt>
                <c:pt idx="49101">
                  <c:v>251.94140619999999</c:v>
                </c:pt>
                <c:pt idx="49102">
                  <c:v>328.234375</c:v>
                </c:pt>
                <c:pt idx="49103">
                  <c:v>412.234375</c:v>
                </c:pt>
                <c:pt idx="49104">
                  <c:v>258.16796879999998</c:v>
                </c:pt>
                <c:pt idx="49105">
                  <c:v>292.12890620000002</c:v>
                </c:pt>
                <c:pt idx="49106">
                  <c:v>249.33984380000001</c:v>
                </c:pt>
                <c:pt idx="49107">
                  <c:v>179.33984380000001</c:v>
                </c:pt>
                <c:pt idx="49108">
                  <c:v>296.12890620000002</c:v>
                </c:pt>
                <c:pt idx="49109">
                  <c:v>148.1875</c:v>
                </c:pt>
                <c:pt idx="49110">
                  <c:v>198.24609380000001</c:v>
                </c:pt>
                <c:pt idx="49111">
                  <c:v>273.24609379999998</c:v>
                </c:pt>
                <c:pt idx="49112">
                  <c:v>238.94140619999999</c:v>
                </c:pt>
                <c:pt idx="49113">
                  <c:v>252.234375</c:v>
                </c:pt>
                <c:pt idx="49114">
                  <c:v>118.1679688</c:v>
                </c:pt>
                <c:pt idx="49115">
                  <c:v>240.16796880000001</c:v>
                </c:pt>
                <c:pt idx="49116">
                  <c:v>244.33984380000001</c:v>
                </c:pt>
                <c:pt idx="49117">
                  <c:v>210.33984380000001</c:v>
                </c:pt>
                <c:pt idx="49118">
                  <c:v>292.33984379999998</c:v>
                </c:pt>
                <c:pt idx="49119">
                  <c:v>48.33984375</c:v>
                </c:pt>
                <c:pt idx="49120">
                  <c:v>232.33984380000001</c:v>
                </c:pt>
                <c:pt idx="49121">
                  <c:v>294.12890620000002</c:v>
                </c:pt>
                <c:pt idx="49122">
                  <c:v>435.12890620000002</c:v>
                </c:pt>
                <c:pt idx="49123">
                  <c:v>224.1875</c:v>
                </c:pt>
                <c:pt idx="49124">
                  <c:v>200.1875</c:v>
                </c:pt>
                <c:pt idx="49125">
                  <c:v>160.1875</c:v>
                </c:pt>
                <c:pt idx="49126">
                  <c:v>504.24609379999998</c:v>
                </c:pt>
                <c:pt idx="49127">
                  <c:v>205.24609380000001</c:v>
                </c:pt>
                <c:pt idx="49128">
                  <c:v>310.94140620000002</c:v>
                </c:pt>
                <c:pt idx="49129">
                  <c:v>350.94140620000002</c:v>
                </c:pt>
                <c:pt idx="49130">
                  <c:v>273.16796879999998</c:v>
                </c:pt>
                <c:pt idx="49131">
                  <c:v>302.16796879999998</c:v>
                </c:pt>
                <c:pt idx="49132">
                  <c:v>313.12890620000002</c:v>
                </c:pt>
                <c:pt idx="49133">
                  <c:v>168.94140619999999</c:v>
                </c:pt>
                <c:pt idx="49134">
                  <c:v>179.94140619999999</c:v>
                </c:pt>
                <c:pt idx="49135">
                  <c:v>178.94140619999999</c:v>
                </c:pt>
                <c:pt idx="49136">
                  <c:v>187.234375</c:v>
                </c:pt>
                <c:pt idx="49137">
                  <c:v>214.234375</c:v>
                </c:pt>
                <c:pt idx="49138">
                  <c:v>258.234375</c:v>
                </c:pt>
                <c:pt idx="49139">
                  <c:v>277.12890620000002</c:v>
                </c:pt>
                <c:pt idx="49140">
                  <c:v>184.33984380000001</c:v>
                </c:pt>
                <c:pt idx="49141">
                  <c:v>102.3398438</c:v>
                </c:pt>
                <c:pt idx="49142">
                  <c:v>334.12890620000002</c:v>
                </c:pt>
                <c:pt idx="49143">
                  <c:v>208.12890619999999</c:v>
                </c:pt>
                <c:pt idx="49144">
                  <c:v>178.24609380000001</c:v>
                </c:pt>
                <c:pt idx="49145">
                  <c:v>258.24609379999998</c:v>
                </c:pt>
                <c:pt idx="49146">
                  <c:v>420.24609379999998</c:v>
                </c:pt>
                <c:pt idx="49147">
                  <c:v>263.24609379999998</c:v>
                </c:pt>
                <c:pt idx="49148">
                  <c:v>165.94140619999999</c:v>
                </c:pt>
                <c:pt idx="49149">
                  <c:v>262.94140620000002</c:v>
                </c:pt>
                <c:pt idx="49150">
                  <c:v>280.234375</c:v>
                </c:pt>
                <c:pt idx="49151">
                  <c:v>243.234375</c:v>
                </c:pt>
                <c:pt idx="49152">
                  <c:v>249.234375</c:v>
                </c:pt>
                <c:pt idx="49153">
                  <c:v>275.234375</c:v>
                </c:pt>
                <c:pt idx="49154">
                  <c:v>265.234375</c:v>
                </c:pt>
                <c:pt idx="49155">
                  <c:v>221.16796880000001</c:v>
                </c:pt>
                <c:pt idx="49156">
                  <c:v>219.12890619999999</c:v>
                </c:pt>
                <c:pt idx="49157">
                  <c:v>346.33984379999998</c:v>
                </c:pt>
                <c:pt idx="49158">
                  <c:v>190.33984380000001</c:v>
                </c:pt>
                <c:pt idx="49159">
                  <c:v>279.12890620000002</c:v>
                </c:pt>
                <c:pt idx="49160">
                  <c:v>218.12890619999999</c:v>
                </c:pt>
                <c:pt idx="49161">
                  <c:v>145.1875</c:v>
                </c:pt>
                <c:pt idx="49162">
                  <c:v>298.24609379999998</c:v>
                </c:pt>
                <c:pt idx="49163">
                  <c:v>279.24609379999998</c:v>
                </c:pt>
                <c:pt idx="49164">
                  <c:v>66.94140625</c:v>
                </c:pt>
                <c:pt idx="49165">
                  <c:v>304.94140620000002</c:v>
                </c:pt>
                <c:pt idx="49166">
                  <c:v>212.234375</c:v>
                </c:pt>
                <c:pt idx="49167">
                  <c:v>67.16796875</c:v>
                </c:pt>
                <c:pt idx="49168">
                  <c:v>299.12890620000002</c:v>
                </c:pt>
                <c:pt idx="49169">
                  <c:v>257.33984379999998</c:v>
                </c:pt>
                <c:pt idx="49170">
                  <c:v>174.33984380000001</c:v>
                </c:pt>
                <c:pt idx="49171">
                  <c:v>281.33984379999998</c:v>
                </c:pt>
                <c:pt idx="49172">
                  <c:v>274.12890620000002</c:v>
                </c:pt>
                <c:pt idx="49173">
                  <c:v>370.1875</c:v>
                </c:pt>
                <c:pt idx="49174">
                  <c:v>271.1875</c:v>
                </c:pt>
                <c:pt idx="49175">
                  <c:v>456.24609379999998</c:v>
                </c:pt>
                <c:pt idx="49176">
                  <c:v>303.24609379999998</c:v>
                </c:pt>
                <c:pt idx="49177">
                  <c:v>227.94140619999999</c:v>
                </c:pt>
                <c:pt idx="49178">
                  <c:v>344.94140620000002</c:v>
                </c:pt>
                <c:pt idx="49179">
                  <c:v>220.94140619999999</c:v>
                </c:pt>
                <c:pt idx="49180">
                  <c:v>198.234375</c:v>
                </c:pt>
                <c:pt idx="49181">
                  <c:v>199.16796880000001</c:v>
                </c:pt>
                <c:pt idx="49182">
                  <c:v>152.16796880000001</c:v>
                </c:pt>
                <c:pt idx="49183">
                  <c:v>324.12890620000002</c:v>
                </c:pt>
                <c:pt idx="49184">
                  <c:v>280.33984379999998</c:v>
                </c:pt>
                <c:pt idx="49185">
                  <c:v>236.12890619999999</c:v>
                </c:pt>
                <c:pt idx="49186">
                  <c:v>323.1875</c:v>
                </c:pt>
                <c:pt idx="49187">
                  <c:v>280.1875</c:v>
                </c:pt>
                <c:pt idx="49188">
                  <c:v>109.1875</c:v>
                </c:pt>
                <c:pt idx="49189">
                  <c:v>206.24609380000001</c:v>
                </c:pt>
                <c:pt idx="49190">
                  <c:v>184.234375</c:v>
                </c:pt>
                <c:pt idx="49191">
                  <c:v>360.16796879999998</c:v>
                </c:pt>
                <c:pt idx="49192">
                  <c:v>235.16796880000001</c:v>
                </c:pt>
                <c:pt idx="49193">
                  <c:v>244.16796880000001</c:v>
                </c:pt>
                <c:pt idx="49194">
                  <c:v>143.33984380000001</c:v>
                </c:pt>
                <c:pt idx="49195">
                  <c:v>132.33984380000001</c:v>
                </c:pt>
                <c:pt idx="49196">
                  <c:v>308.12890620000002</c:v>
                </c:pt>
                <c:pt idx="49197">
                  <c:v>166.12890619999999</c:v>
                </c:pt>
                <c:pt idx="49198">
                  <c:v>249.1875</c:v>
                </c:pt>
                <c:pt idx="49199">
                  <c:v>226.1875</c:v>
                </c:pt>
                <c:pt idx="49200">
                  <c:v>241.1875</c:v>
                </c:pt>
                <c:pt idx="49201">
                  <c:v>345.24609379999998</c:v>
                </c:pt>
                <c:pt idx="49202">
                  <c:v>197.94140619999999</c:v>
                </c:pt>
                <c:pt idx="49203">
                  <c:v>285.94140620000002</c:v>
                </c:pt>
                <c:pt idx="49204">
                  <c:v>167.94140619999999</c:v>
                </c:pt>
                <c:pt idx="49205">
                  <c:v>340.94140620000002</c:v>
                </c:pt>
                <c:pt idx="49206">
                  <c:v>301.16796879999998</c:v>
                </c:pt>
                <c:pt idx="49207">
                  <c:v>238.16796880000001</c:v>
                </c:pt>
                <c:pt idx="49208">
                  <c:v>235.33984380000001</c:v>
                </c:pt>
                <c:pt idx="49209">
                  <c:v>181.12890619999999</c:v>
                </c:pt>
                <c:pt idx="49210">
                  <c:v>290.12890620000002</c:v>
                </c:pt>
                <c:pt idx="49211">
                  <c:v>353.12890620000002</c:v>
                </c:pt>
                <c:pt idx="49212">
                  <c:v>170.1875</c:v>
                </c:pt>
                <c:pt idx="49213">
                  <c:v>286.1875</c:v>
                </c:pt>
                <c:pt idx="49214">
                  <c:v>233.1875</c:v>
                </c:pt>
                <c:pt idx="49215">
                  <c:v>132.1875</c:v>
                </c:pt>
                <c:pt idx="49216">
                  <c:v>299.24609379999998</c:v>
                </c:pt>
                <c:pt idx="49217">
                  <c:v>261.94140620000002</c:v>
                </c:pt>
                <c:pt idx="49218">
                  <c:v>175.94140619999999</c:v>
                </c:pt>
                <c:pt idx="49219">
                  <c:v>258.234375</c:v>
                </c:pt>
                <c:pt idx="49220">
                  <c:v>163.16796880000001</c:v>
                </c:pt>
                <c:pt idx="49221">
                  <c:v>162.16796880000001</c:v>
                </c:pt>
                <c:pt idx="49222">
                  <c:v>354.33984379999998</c:v>
                </c:pt>
                <c:pt idx="49223">
                  <c:v>215.33984380000001</c:v>
                </c:pt>
                <c:pt idx="49224">
                  <c:v>183.1875</c:v>
                </c:pt>
                <c:pt idx="49225">
                  <c:v>196.24609380000001</c:v>
                </c:pt>
                <c:pt idx="49226">
                  <c:v>272.24609379999998</c:v>
                </c:pt>
                <c:pt idx="49227">
                  <c:v>138.94140619999999</c:v>
                </c:pt>
                <c:pt idx="49228">
                  <c:v>198.94140619999999</c:v>
                </c:pt>
                <c:pt idx="49229">
                  <c:v>184.94140619999999</c:v>
                </c:pt>
                <c:pt idx="49230">
                  <c:v>243.94140619999999</c:v>
                </c:pt>
                <c:pt idx="49231">
                  <c:v>256.94140620000002</c:v>
                </c:pt>
                <c:pt idx="49232">
                  <c:v>204.234375</c:v>
                </c:pt>
                <c:pt idx="49233">
                  <c:v>325.234375</c:v>
                </c:pt>
                <c:pt idx="49234">
                  <c:v>337.234375</c:v>
                </c:pt>
                <c:pt idx="49235">
                  <c:v>151.12890619999999</c:v>
                </c:pt>
                <c:pt idx="49236">
                  <c:v>263.12890620000002</c:v>
                </c:pt>
                <c:pt idx="49237">
                  <c:v>142.33984380000001</c:v>
                </c:pt>
                <c:pt idx="49238">
                  <c:v>260.33984379999998</c:v>
                </c:pt>
                <c:pt idx="49239">
                  <c:v>218.33984380000001</c:v>
                </c:pt>
                <c:pt idx="49240">
                  <c:v>199.33984380000001</c:v>
                </c:pt>
                <c:pt idx="49241">
                  <c:v>285.33984379999998</c:v>
                </c:pt>
                <c:pt idx="49242">
                  <c:v>116.3398438</c:v>
                </c:pt>
                <c:pt idx="49243">
                  <c:v>163.12890619999999</c:v>
                </c:pt>
                <c:pt idx="49244">
                  <c:v>149.12890619999999</c:v>
                </c:pt>
                <c:pt idx="49245">
                  <c:v>156.1875</c:v>
                </c:pt>
                <c:pt idx="49246">
                  <c:v>295.1875</c:v>
                </c:pt>
                <c:pt idx="49247">
                  <c:v>188.1875</c:v>
                </c:pt>
                <c:pt idx="49248">
                  <c:v>117.1875</c:v>
                </c:pt>
                <c:pt idx="49249">
                  <c:v>154.24609380000001</c:v>
                </c:pt>
                <c:pt idx="49250">
                  <c:v>204.24609380000001</c:v>
                </c:pt>
                <c:pt idx="49251">
                  <c:v>177.24609380000001</c:v>
                </c:pt>
                <c:pt idx="49252">
                  <c:v>233.94140619999999</c:v>
                </c:pt>
                <c:pt idx="49253">
                  <c:v>297.94140620000002</c:v>
                </c:pt>
                <c:pt idx="49254">
                  <c:v>178.234375</c:v>
                </c:pt>
                <c:pt idx="49255">
                  <c:v>379.234375</c:v>
                </c:pt>
                <c:pt idx="49256">
                  <c:v>224.16796880000001</c:v>
                </c:pt>
                <c:pt idx="49257">
                  <c:v>193.16796880000001</c:v>
                </c:pt>
                <c:pt idx="49258">
                  <c:v>187.12890619999999</c:v>
                </c:pt>
                <c:pt idx="49259">
                  <c:v>239.12890619999999</c:v>
                </c:pt>
                <c:pt idx="49260">
                  <c:v>198.33984380000001</c:v>
                </c:pt>
                <c:pt idx="49261">
                  <c:v>327.1875</c:v>
                </c:pt>
                <c:pt idx="49262">
                  <c:v>135.1875</c:v>
                </c:pt>
                <c:pt idx="49263">
                  <c:v>193.24609380000001</c:v>
                </c:pt>
                <c:pt idx="49264">
                  <c:v>223.24609380000001</c:v>
                </c:pt>
                <c:pt idx="49265">
                  <c:v>114.234375</c:v>
                </c:pt>
                <c:pt idx="49266">
                  <c:v>319.234375</c:v>
                </c:pt>
                <c:pt idx="49267">
                  <c:v>244.234375</c:v>
                </c:pt>
                <c:pt idx="49268">
                  <c:v>182.16796880000001</c:v>
                </c:pt>
                <c:pt idx="49269">
                  <c:v>302.16796879999998</c:v>
                </c:pt>
                <c:pt idx="49270">
                  <c:v>354.12890620000002</c:v>
                </c:pt>
                <c:pt idx="49271">
                  <c:v>68.12890625</c:v>
                </c:pt>
                <c:pt idx="49272">
                  <c:v>344.33984379999998</c:v>
                </c:pt>
                <c:pt idx="49273">
                  <c:v>228.12890619999999</c:v>
                </c:pt>
                <c:pt idx="49274">
                  <c:v>248.1875</c:v>
                </c:pt>
                <c:pt idx="49275">
                  <c:v>272.94140620000002</c:v>
                </c:pt>
                <c:pt idx="49276">
                  <c:v>249.16796880000001</c:v>
                </c:pt>
                <c:pt idx="49277">
                  <c:v>361.12890620000002</c:v>
                </c:pt>
                <c:pt idx="49278">
                  <c:v>270.12890620000002</c:v>
                </c:pt>
                <c:pt idx="49279">
                  <c:v>170.33984380000001</c:v>
                </c:pt>
                <c:pt idx="49280">
                  <c:v>254.1875</c:v>
                </c:pt>
                <c:pt idx="49281">
                  <c:v>233.1875</c:v>
                </c:pt>
                <c:pt idx="49282">
                  <c:v>276.1875</c:v>
                </c:pt>
                <c:pt idx="49283">
                  <c:v>265.1875</c:v>
                </c:pt>
                <c:pt idx="49284">
                  <c:v>310.94140620000002</c:v>
                </c:pt>
                <c:pt idx="49285">
                  <c:v>147.94140619999999</c:v>
                </c:pt>
                <c:pt idx="49286">
                  <c:v>334.234375</c:v>
                </c:pt>
                <c:pt idx="49287">
                  <c:v>318.16796879999998</c:v>
                </c:pt>
                <c:pt idx="49288">
                  <c:v>222.12890619999999</c:v>
                </c:pt>
                <c:pt idx="49289">
                  <c:v>242.33984380000001</c:v>
                </c:pt>
                <c:pt idx="49290">
                  <c:v>235.33984380000001</c:v>
                </c:pt>
                <c:pt idx="49291">
                  <c:v>308.33984379999998</c:v>
                </c:pt>
                <c:pt idx="49292">
                  <c:v>251.1875</c:v>
                </c:pt>
                <c:pt idx="49293">
                  <c:v>332.24609379999998</c:v>
                </c:pt>
                <c:pt idx="49294">
                  <c:v>229.24609380000001</c:v>
                </c:pt>
                <c:pt idx="49295">
                  <c:v>205.24609380000001</c:v>
                </c:pt>
                <c:pt idx="49296">
                  <c:v>264.16796879999998</c:v>
                </c:pt>
                <c:pt idx="49297">
                  <c:v>273.33984379999998</c:v>
                </c:pt>
                <c:pt idx="49298">
                  <c:v>270.33984379999998</c:v>
                </c:pt>
                <c:pt idx="49299">
                  <c:v>271.33984379999998</c:v>
                </c:pt>
                <c:pt idx="49300">
                  <c:v>219.12890619999999</c:v>
                </c:pt>
                <c:pt idx="49301">
                  <c:v>383.12890620000002</c:v>
                </c:pt>
                <c:pt idx="49302">
                  <c:v>317.1875</c:v>
                </c:pt>
                <c:pt idx="49303">
                  <c:v>233.1875</c:v>
                </c:pt>
                <c:pt idx="49304">
                  <c:v>144.1875</c:v>
                </c:pt>
                <c:pt idx="49305">
                  <c:v>238.24609380000001</c:v>
                </c:pt>
                <c:pt idx="49306">
                  <c:v>107.2460938</c:v>
                </c:pt>
                <c:pt idx="49307">
                  <c:v>105.9414062</c:v>
                </c:pt>
                <c:pt idx="49308">
                  <c:v>72.94140625</c:v>
                </c:pt>
                <c:pt idx="49309">
                  <c:v>184.16796880000001</c:v>
                </c:pt>
                <c:pt idx="49310">
                  <c:v>375.12890620000002</c:v>
                </c:pt>
                <c:pt idx="49311">
                  <c:v>201.33984380000001</c:v>
                </c:pt>
                <c:pt idx="49312">
                  <c:v>201.33984380000001</c:v>
                </c:pt>
                <c:pt idx="49313">
                  <c:v>209.12890619999999</c:v>
                </c:pt>
                <c:pt idx="49314">
                  <c:v>169.1875</c:v>
                </c:pt>
                <c:pt idx="49315">
                  <c:v>176.1875</c:v>
                </c:pt>
                <c:pt idx="49316">
                  <c:v>206.94140619999999</c:v>
                </c:pt>
                <c:pt idx="49317">
                  <c:v>157.94140619999999</c:v>
                </c:pt>
                <c:pt idx="49318">
                  <c:v>53.94140625</c:v>
                </c:pt>
                <c:pt idx="49319">
                  <c:v>266.234375</c:v>
                </c:pt>
                <c:pt idx="49320">
                  <c:v>219.33984380000001</c:v>
                </c:pt>
                <c:pt idx="49321">
                  <c:v>179.1875</c:v>
                </c:pt>
                <c:pt idx="49322">
                  <c:v>212.1875</c:v>
                </c:pt>
                <c:pt idx="49323">
                  <c:v>-19.05859375</c:v>
                </c:pt>
                <c:pt idx="49324">
                  <c:v>237.94140619999999</c:v>
                </c:pt>
                <c:pt idx="49325">
                  <c:v>309.94140620000002</c:v>
                </c:pt>
                <c:pt idx="49326">
                  <c:v>309.94140620000002</c:v>
                </c:pt>
                <c:pt idx="49327">
                  <c:v>335.234375</c:v>
                </c:pt>
                <c:pt idx="49328">
                  <c:v>237.16796880000001</c:v>
                </c:pt>
                <c:pt idx="49329">
                  <c:v>246.16796880000001</c:v>
                </c:pt>
                <c:pt idx="49330">
                  <c:v>240.12890619999999</c:v>
                </c:pt>
                <c:pt idx="49331">
                  <c:v>129.12890619999999</c:v>
                </c:pt>
                <c:pt idx="49332">
                  <c:v>219.33984380000001</c:v>
                </c:pt>
                <c:pt idx="49333">
                  <c:v>388.12890620000002</c:v>
                </c:pt>
                <c:pt idx="49334">
                  <c:v>217.12890619999999</c:v>
                </c:pt>
                <c:pt idx="49335">
                  <c:v>326.12890620000002</c:v>
                </c:pt>
                <c:pt idx="49336">
                  <c:v>343.12890620000002</c:v>
                </c:pt>
                <c:pt idx="49337">
                  <c:v>222.12890619999999</c:v>
                </c:pt>
                <c:pt idx="49338">
                  <c:v>178.12890619999999</c:v>
                </c:pt>
                <c:pt idx="49339">
                  <c:v>214.1875</c:v>
                </c:pt>
                <c:pt idx="49340">
                  <c:v>289.24609379999998</c:v>
                </c:pt>
                <c:pt idx="49341">
                  <c:v>297.94140620000002</c:v>
                </c:pt>
                <c:pt idx="49342">
                  <c:v>135.94140619999999</c:v>
                </c:pt>
                <c:pt idx="49343">
                  <c:v>251.234375</c:v>
                </c:pt>
                <c:pt idx="49344">
                  <c:v>227.234375</c:v>
                </c:pt>
                <c:pt idx="49345">
                  <c:v>85.16796875</c:v>
                </c:pt>
                <c:pt idx="49346">
                  <c:v>328.12890620000002</c:v>
                </c:pt>
                <c:pt idx="49347">
                  <c:v>184.12890619999999</c:v>
                </c:pt>
                <c:pt idx="49348">
                  <c:v>251.12890619999999</c:v>
                </c:pt>
                <c:pt idx="49349">
                  <c:v>180.12890619999999</c:v>
                </c:pt>
                <c:pt idx="49350">
                  <c:v>329.12890620000002</c:v>
                </c:pt>
                <c:pt idx="49351">
                  <c:v>318.1875</c:v>
                </c:pt>
                <c:pt idx="49352">
                  <c:v>250.24609380000001</c:v>
                </c:pt>
                <c:pt idx="49353">
                  <c:v>206.24609380000001</c:v>
                </c:pt>
                <c:pt idx="49354">
                  <c:v>182.24609380000001</c:v>
                </c:pt>
                <c:pt idx="49355">
                  <c:v>158.94140619999999</c:v>
                </c:pt>
                <c:pt idx="49356">
                  <c:v>220.94140619999999</c:v>
                </c:pt>
                <c:pt idx="49357">
                  <c:v>153.16796880000001</c:v>
                </c:pt>
                <c:pt idx="49358">
                  <c:v>301.12890620000002</c:v>
                </c:pt>
                <c:pt idx="49359">
                  <c:v>348.12890620000002</c:v>
                </c:pt>
                <c:pt idx="49360">
                  <c:v>226.33984380000001</c:v>
                </c:pt>
                <c:pt idx="49361">
                  <c:v>127.3398438</c:v>
                </c:pt>
                <c:pt idx="49362">
                  <c:v>101.3398438</c:v>
                </c:pt>
                <c:pt idx="49363">
                  <c:v>290.33984379999998</c:v>
                </c:pt>
                <c:pt idx="49364">
                  <c:v>298.33984379999998</c:v>
                </c:pt>
                <c:pt idx="49365">
                  <c:v>275.1875</c:v>
                </c:pt>
                <c:pt idx="49366">
                  <c:v>202.1875</c:v>
                </c:pt>
                <c:pt idx="49367">
                  <c:v>269.1875</c:v>
                </c:pt>
                <c:pt idx="49368">
                  <c:v>229.1875</c:v>
                </c:pt>
                <c:pt idx="49369">
                  <c:v>364.94140620000002</c:v>
                </c:pt>
                <c:pt idx="49370">
                  <c:v>239.94140619999999</c:v>
                </c:pt>
                <c:pt idx="49371">
                  <c:v>261.94140620000002</c:v>
                </c:pt>
                <c:pt idx="49372">
                  <c:v>415.94140620000002</c:v>
                </c:pt>
                <c:pt idx="49373">
                  <c:v>308.16796879999998</c:v>
                </c:pt>
                <c:pt idx="49374">
                  <c:v>354.16796879999998</c:v>
                </c:pt>
                <c:pt idx="49375">
                  <c:v>439.16796879999998</c:v>
                </c:pt>
                <c:pt idx="49376">
                  <c:v>220.12890619999999</c:v>
                </c:pt>
                <c:pt idx="49377">
                  <c:v>276.33984379999998</c:v>
                </c:pt>
                <c:pt idx="49378">
                  <c:v>301.33984379999998</c:v>
                </c:pt>
                <c:pt idx="49379">
                  <c:v>91.33984375</c:v>
                </c:pt>
                <c:pt idx="49380">
                  <c:v>317.12890620000002</c:v>
                </c:pt>
                <c:pt idx="49381">
                  <c:v>145.12890619999999</c:v>
                </c:pt>
                <c:pt idx="49382">
                  <c:v>200.1875</c:v>
                </c:pt>
                <c:pt idx="49383">
                  <c:v>302.24609379999998</c:v>
                </c:pt>
                <c:pt idx="49384">
                  <c:v>348.94140620000002</c:v>
                </c:pt>
                <c:pt idx="49385">
                  <c:v>204.234375</c:v>
                </c:pt>
                <c:pt idx="49386">
                  <c:v>287.234375</c:v>
                </c:pt>
                <c:pt idx="49387">
                  <c:v>149.16796880000001</c:v>
                </c:pt>
                <c:pt idx="49388">
                  <c:v>179.16796880000001</c:v>
                </c:pt>
                <c:pt idx="49389">
                  <c:v>191.16796880000001</c:v>
                </c:pt>
                <c:pt idx="49390">
                  <c:v>157.16796880000001</c:v>
                </c:pt>
                <c:pt idx="49391">
                  <c:v>319.12890620000002</c:v>
                </c:pt>
                <c:pt idx="49392">
                  <c:v>201.12890619999999</c:v>
                </c:pt>
                <c:pt idx="49393">
                  <c:v>156.12890619999999</c:v>
                </c:pt>
                <c:pt idx="49394">
                  <c:v>335.12890620000002</c:v>
                </c:pt>
                <c:pt idx="49395">
                  <c:v>170.33984380000001</c:v>
                </c:pt>
                <c:pt idx="49396">
                  <c:v>169.33984380000001</c:v>
                </c:pt>
                <c:pt idx="49397">
                  <c:v>278.1875</c:v>
                </c:pt>
                <c:pt idx="49398">
                  <c:v>381.1875</c:v>
                </c:pt>
                <c:pt idx="49399">
                  <c:v>333.24609379999998</c:v>
                </c:pt>
                <c:pt idx="49400">
                  <c:v>254.94140619999999</c:v>
                </c:pt>
                <c:pt idx="49401">
                  <c:v>283.94140620000002</c:v>
                </c:pt>
                <c:pt idx="49402">
                  <c:v>364.234375</c:v>
                </c:pt>
                <c:pt idx="49403">
                  <c:v>199.16796880000001</c:v>
                </c:pt>
                <c:pt idx="49404">
                  <c:v>389.16796879999998</c:v>
                </c:pt>
                <c:pt idx="49405">
                  <c:v>268.33984379999998</c:v>
                </c:pt>
                <c:pt idx="49406">
                  <c:v>258.12890620000002</c:v>
                </c:pt>
                <c:pt idx="49407">
                  <c:v>90.12890625</c:v>
                </c:pt>
                <c:pt idx="49408">
                  <c:v>268.12890620000002</c:v>
                </c:pt>
                <c:pt idx="49409">
                  <c:v>346.1875</c:v>
                </c:pt>
                <c:pt idx="49410">
                  <c:v>161.24609380000001</c:v>
                </c:pt>
                <c:pt idx="49411">
                  <c:v>303.24609379999998</c:v>
                </c:pt>
                <c:pt idx="49412">
                  <c:v>305.24609379999998</c:v>
                </c:pt>
                <c:pt idx="49413">
                  <c:v>196.94140619999999</c:v>
                </c:pt>
                <c:pt idx="49414">
                  <c:v>239.94140619999999</c:v>
                </c:pt>
                <c:pt idx="49415">
                  <c:v>197.234375</c:v>
                </c:pt>
                <c:pt idx="49416">
                  <c:v>223.234375</c:v>
                </c:pt>
                <c:pt idx="49417">
                  <c:v>217.234375</c:v>
                </c:pt>
                <c:pt idx="49418">
                  <c:v>222.16796880000001</c:v>
                </c:pt>
                <c:pt idx="49419">
                  <c:v>220.16796880000001</c:v>
                </c:pt>
                <c:pt idx="49420">
                  <c:v>253.16796880000001</c:v>
                </c:pt>
                <c:pt idx="49421">
                  <c:v>179.12890619999999</c:v>
                </c:pt>
                <c:pt idx="49422">
                  <c:v>377.12890620000002</c:v>
                </c:pt>
                <c:pt idx="49423">
                  <c:v>328.33984379999998</c:v>
                </c:pt>
                <c:pt idx="49424">
                  <c:v>313.33984379999998</c:v>
                </c:pt>
                <c:pt idx="49425">
                  <c:v>348.12890620000002</c:v>
                </c:pt>
                <c:pt idx="49426">
                  <c:v>348.12890620000002</c:v>
                </c:pt>
                <c:pt idx="49427">
                  <c:v>169.1875</c:v>
                </c:pt>
                <c:pt idx="49428">
                  <c:v>273.1875</c:v>
                </c:pt>
                <c:pt idx="49429">
                  <c:v>238.24609380000001</c:v>
                </c:pt>
                <c:pt idx="49430">
                  <c:v>374.24609379999998</c:v>
                </c:pt>
                <c:pt idx="49431">
                  <c:v>368.94140620000002</c:v>
                </c:pt>
                <c:pt idx="49432">
                  <c:v>278.94140620000002</c:v>
                </c:pt>
                <c:pt idx="49433">
                  <c:v>185.94140619999999</c:v>
                </c:pt>
                <c:pt idx="49434">
                  <c:v>206.12890619999999</c:v>
                </c:pt>
                <c:pt idx="49435">
                  <c:v>301.33984379999998</c:v>
                </c:pt>
                <c:pt idx="49436">
                  <c:v>159.12890619999999</c:v>
                </c:pt>
                <c:pt idx="49437">
                  <c:v>358.12890620000002</c:v>
                </c:pt>
                <c:pt idx="49438">
                  <c:v>224.1875</c:v>
                </c:pt>
                <c:pt idx="49439">
                  <c:v>281.24609379999998</c:v>
                </c:pt>
                <c:pt idx="49440">
                  <c:v>205.24609380000001</c:v>
                </c:pt>
                <c:pt idx="49441">
                  <c:v>165.94140619999999</c:v>
                </c:pt>
                <c:pt idx="49442">
                  <c:v>187.16796880000001</c:v>
                </c:pt>
                <c:pt idx="49443">
                  <c:v>189.16796880000001</c:v>
                </c:pt>
                <c:pt idx="49444">
                  <c:v>197.12890619999999</c:v>
                </c:pt>
                <c:pt idx="49445">
                  <c:v>133.12890619999999</c:v>
                </c:pt>
                <c:pt idx="49446">
                  <c:v>295.33984379999998</c:v>
                </c:pt>
                <c:pt idx="49447">
                  <c:v>60.33984375</c:v>
                </c:pt>
                <c:pt idx="49448">
                  <c:v>216.12890619999999</c:v>
                </c:pt>
                <c:pt idx="49449">
                  <c:v>263.12890620000002</c:v>
                </c:pt>
                <c:pt idx="49450">
                  <c:v>379.1875</c:v>
                </c:pt>
                <c:pt idx="49451">
                  <c:v>260.1875</c:v>
                </c:pt>
                <c:pt idx="49452">
                  <c:v>163.1875</c:v>
                </c:pt>
                <c:pt idx="49453">
                  <c:v>195.24609380000001</c:v>
                </c:pt>
                <c:pt idx="49454">
                  <c:v>146.24609380000001</c:v>
                </c:pt>
                <c:pt idx="49455">
                  <c:v>300.94140620000002</c:v>
                </c:pt>
                <c:pt idx="49456">
                  <c:v>-3.765625</c:v>
                </c:pt>
                <c:pt idx="49457">
                  <c:v>249.234375</c:v>
                </c:pt>
                <c:pt idx="49458">
                  <c:v>376.234375</c:v>
                </c:pt>
                <c:pt idx="49459">
                  <c:v>182.16796880000001</c:v>
                </c:pt>
                <c:pt idx="49460">
                  <c:v>100.1289062</c:v>
                </c:pt>
                <c:pt idx="49461">
                  <c:v>241.12890619999999</c:v>
                </c:pt>
                <c:pt idx="49462">
                  <c:v>245.12890619999999</c:v>
                </c:pt>
                <c:pt idx="49463">
                  <c:v>401.33984379999998</c:v>
                </c:pt>
                <c:pt idx="49464">
                  <c:v>222.33984380000001</c:v>
                </c:pt>
                <c:pt idx="49465">
                  <c:v>292.33984379999998</c:v>
                </c:pt>
                <c:pt idx="49466">
                  <c:v>329.33984379999998</c:v>
                </c:pt>
                <c:pt idx="49467">
                  <c:v>89.33984375</c:v>
                </c:pt>
                <c:pt idx="49468">
                  <c:v>94.12890625</c:v>
                </c:pt>
                <c:pt idx="49469">
                  <c:v>337.12890620000002</c:v>
                </c:pt>
                <c:pt idx="49470">
                  <c:v>223.12890619999999</c:v>
                </c:pt>
                <c:pt idx="49471">
                  <c:v>291.94140620000002</c:v>
                </c:pt>
                <c:pt idx="49472">
                  <c:v>347.16796879999998</c:v>
                </c:pt>
                <c:pt idx="49473">
                  <c:v>239.16796880000001</c:v>
                </c:pt>
                <c:pt idx="49474">
                  <c:v>278.16796879999998</c:v>
                </c:pt>
                <c:pt idx="49475">
                  <c:v>200.16796880000001</c:v>
                </c:pt>
                <c:pt idx="49476">
                  <c:v>216.12890619999999</c:v>
                </c:pt>
                <c:pt idx="49477">
                  <c:v>259.12890620000002</c:v>
                </c:pt>
                <c:pt idx="49478">
                  <c:v>253.33984380000001</c:v>
                </c:pt>
                <c:pt idx="49479">
                  <c:v>170.33984380000001</c:v>
                </c:pt>
                <c:pt idx="49480">
                  <c:v>194.12890619999999</c:v>
                </c:pt>
                <c:pt idx="49481">
                  <c:v>66.1875</c:v>
                </c:pt>
                <c:pt idx="49482">
                  <c:v>291.1875</c:v>
                </c:pt>
                <c:pt idx="49483">
                  <c:v>249.1875</c:v>
                </c:pt>
                <c:pt idx="49484">
                  <c:v>258.24609379999998</c:v>
                </c:pt>
                <c:pt idx="49485">
                  <c:v>305.94140620000002</c:v>
                </c:pt>
                <c:pt idx="49486">
                  <c:v>307.16796879999998</c:v>
                </c:pt>
                <c:pt idx="49487">
                  <c:v>131.16796880000001</c:v>
                </c:pt>
                <c:pt idx="49488">
                  <c:v>355.33984379999998</c:v>
                </c:pt>
                <c:pt idx="49489">
                  <c:v>288.33984379999998</c:v>
                </c:pt>
                <c:pt idx="49490">
                  <c:v>285.12890620000002</c:v>
                </c:pt>
                <c:pt idx="49491">
                  <c:v>341.12890620000002</c:v>
                </c:pt>
                <c:pt idx="49492">
                  <c:v>440.1875</c:v>
                </c:pt>
                <c:pt idx="49493">
                  <c:v>202.1875</c:v>
                </c:pt>
                <c:pt idx="49494">
                  <c:v>228.1875</c:v>
                </c:pt>
                <c:pt idx="49495">
                  <c:v>290.1875</c:v>
                </c:pt>
                <c:pt idx="49496">
                  <c:v>333.24609379999998</c:v>
                </c:pt>
                <c:pt idx="49497">
                  <c:v>430.94140620000002</c:v>
                </c:pt>
                <c:pt idx="49498">
                  <c:v>260.94140620000002</c:v>
                </c:pt>
                <c:pt idx="49499">
                  <c:v>195.234375</c:v>
                </c:pt>
                <c:pt idx="49500">
                  <c:v>333.16796879999998</c:v>
                </c:pt>
                <c:pt idx="49501">
                  <c:v>314.12890620000002</c:v>
                </c:pt>
                <c:pt idx="49502">
                  <c:v>300.12890620000002</c:v>
                </c:pt>
                <c:pt idx="49503">
                  <c:v>100.1289062</c:v>
                </c:pt>
                <c:pt idx="49504">
                  <c:v>236.33984380000001</c:v>
                </c:pt>
                <c:pt idx="49505">
                  <c:v>221.33984380000001</c:v>
                </c:pt>
                <c:pt idx="49506">
                  <c:v>169.33984380000001</c:v>
                </c:pt>
                <c:pt idx="49507">
                  <c:v>127.1875</c:v>
                </c:pt>
                <c:pt idx="49508">
                  <c:v>194.94140619999999</c:v>
                </c:pt>
                <c:pt idx="49509">
                  <c:v>310.94140620000002</c:v>
                </c:pt>
                <c:pt idx="49510">
                  <c:v>348.94140620000002</c:v>
                </c:pt>
                <c:pt idx="49511">
                  <c:v>305.94140620000002</c:v>
                </c:pt>
                <c:pt idx="49512">
                  <c:v>274.16796879999998</c:v>
                </c:pt>
                <c:pt idx="49513">
                  <c:v>320.12890620000002</c:v>
                </c:pt>
                <c:pt idx="49514">
                  <c:v>307.12890620000002</c:v>
                </c:pt>
                <c:pt idx="49515">
                  <c:v>344.12890620000002</c:v>
                </c:pt>
                <c:pt idx="49516">
                  <c:v>175.33984380000001</c:v>
                </c:pt>
                <c:pt idx="49517">
                  <c:v>251.33984380000001</c:v>
                </c:pt>
                <c:pt idx="49518">
                  <c:v>294.12890620000002</c:v>
                </c:pt>
                <c:pt idx="49519">
                  <c:v>239.12890619999999</c:v>
                </c:pt>
                <c:pt idx="49520">
                  <c:v>62.1875</c:v>
                </c:pt>
                <c:pt idx="49521">
                  <c:v>96.1875</c:v>
                </c:pt>
                <c:pt idx="49522">
                  <c:v>262.24609379999998</c:v>
                </c:pt>
                <c:pt idx="49523">
                  <c:v>263.94140620000002</c:v>
                </c:pt>
                <c:pt idx="49524">
                  <c:v>194.234375</c:v>
                </c:pt>
                <c:pt idx="49525">
                  <c:v>272.234375</c:v>
                </c:pt>
                <c:pt idx="49526">
                  <c:v>208.234375</c:v>
                </c:pt>
                <c:pt idx="49527">
                  <c:v>390.16796879999998</c:v>
                </c:pt>
                <c:pt idx="49528">
                  <c:v>167.16796880000001</c:v>
                </c:pt>
                <c:pt idx="49529">
                  <c:v>230.12890619999999</c:v>
                </c:pt>
                <c:pt idx="49530">
                  <c:v>246.12890619999999</c:v>
                </c:pt>
                <c:pt idx="49531">
                  <c:v>220.33984380000001</c:v>
                </c:pt>
                <c:pt idx="49532">
                  <c:v>334.1875</c:v>
                </c:pt>
                <c:pt idx="49533">
                  <c:v>268.234375</c:v>
                </c:pt>
                <c:pt idx="49534">
                  <c:v>321.234375</c:v>
                </c:pt>
                <c:pt idx="49535">
                  <c:v>204.16796880000001</c:v>
                </c:pt>
                <c:pt idx="49536">
                  <c:v>333.16796879999998</c:v>
                </c:pt>
                <c:pt idx="49537">
                  <c:v>164.33984380000001</c:v>
                </c:pt>
                <c:pt idx="49538">
                  <c:v>293.33984379999998</c:v>
                </c:pt>
                <c:pt idx="49539">
                  <c:v>218.24609380000001</c:v>
                </c:pt>
                <c:pt idx="49540">
                  <c:v>106.9414062</c:v>
                </c:pt>
                <c:pt idx="49541">
                  <c:v>370.94140620000002</c:v>
                </c:pt>
                <c:pt idx="49542">
                  <c:v>344.94140620000002</c:v>
                </c:pt>
                <c:pt idx="49543">
                  <c:v>251.234375</c:v>
                </c:pt>
                <c:pt idx="49544">
                  <c:v>246.16796880000001</c:v>
                </c:pt>
                <c:pt idx="49545">
                  <c:v>251.16796880000001</c:v>
                </c:pt>
                <c:pt idx="49546">
                  <c:v>179.16796880000001</c:v>
                </c:pt>
                <c:pt idx="49547">
                  <c:v>258.16796879999998</c:v>
                </c:pt>
                <c:pt idx="49548">
                  <c:v>139.12890619999999</c:v>
                </c:pt>
                <c:pt idx="49549">
                  <c:v>213.33984380000001</c:v>
                </c:pt>
                <c:pt idx="49550">
                  <c:v>209.33984380000001</c:v>
                </c:pt>
                <c:pt idx="49551">
                  <c:v>391.12890620000002</c:v>
                </c:pt>
                <c:pt idx="49552">
                  <c:v>269.1875</c:v>
                </c:pt>
                <c:pt idx="49553">
                  <c:v>350.24609379999998</c:v>
                </c:pt>
                <c:pt idx="49554">
                  <c:v>334.24609379999998</c:v>
                </c:pt>
                <c:pt idx="49555">
                  <c:v>273.94140620000002</c:v>
                </c:pt>
                <c:pt idx="49556">
                  <c:v>262.94140620000002</c:v>
                </c:pt>
                <c:pt idx="49557">
                  <c:v>447.16796879999998</c:v>
                </c:pt>
                <c:pt idx="49558">
                  <c:v>294.16796879999998</c:v>
                </c:pt>
                <c:pt idx="49559">
                  <c:v>266.12890620000002</c:v>
                </c:pt>
                <c:pt idx="49560">
                  <c:v>105.1289062</c:v>
                </c:pt>
                <c:pt idx="49561">
                  <c:v>382.12890620000002</c:v>
                </c:pt>
                <c:pt idx="49562">
                  <c:v>341.12890620000002</c:v>
                </c:pt>
                <c:pt idx="49563">
                  <c:v>122.1289062</c:v>
                </c:pt>
                <c:pt idx="49564">
                  <c:v>357.33984379999998</c:v>
                </c:pt>
                <c:pt idx="49565">
                  <c:v>294.1875</c:v>
                </c:pt>
                <c:pt idx="49566">
                  <c:v>262.24609379999998</c:v>
                </c:pt>
                <c:pt idx="49567">
                  <c:v>223.24609380000001</c:v>
                </c:pt>
                <c:pt idx="49568">
                  <c:v>203.94140619999999</c:v>
                </c:pt>
                <c:pt idx="49569">
                  <c:v>153.94140619999999</c:v>
                </c:pt>
                <c:pt idx="49570">
                  <c:v>236.94140619999999</c:v>
                </c:pt>
                <c:pt idx="49571">
                  <c:v>279.94140620000002</c:v>
                </c:pt>
                <c:pt idx="49572">
                  <c:v>239.234375</c:v>
                </c:pt>
                <c:pt idx="49573">
                  <c:v>136.234375</c:v>
                </c:pt>
                <c:pt idx="49574">
                  <c:v>169.16796880000001</c:v>
                </c:pt>
                <c:pt idx="49575">
                  <c:v>355.16796879999998</c:v>
                </c:pt>
                <c:pt idx="49576">
                  <c:v>98.12890625</c:v>
                </c:pt>
                <c:pt idx="49577">
                  <c:v>173.12890619999999</c:v>
                </c:pt>
                <c:pt idx="49578">
                  <c:v>225.12890619999999</c:v>
                </c:pt>
                <c:pt idx="49579">
                  <c:v>214.33984380000001</c:v>
                </c:pt>
                <c:pt idx="49580">
                  <c:v>281.33984379999998</c:v>
                </c:pt>
                <c:pt idx="49581">
                  <c:v>425.12890620000002</c:v>
                </c:pt>
                <c:pt idx="49582">
                  <c:v>210.12890619999999</c:v>
                </c:pt>
                <c:pt idx="49583">
                  <c:v>220.1875</c:v>
                </c:pt>
                <c:pt idx="49584">
                  <c:v>135.1875</c:v>
                </c:pt>
                <c:pt idx="49585">
                  <c:v>222.1875</c:v>
                </c:pt>
                <c:pt idx="49586">
                  <c:v>275.1875</c:v>
                </c:pt>
                <c:pt idx="49587">
                  <c:v>230.94140619999999</c:v>
                </c:pt>
                <c:pt idx="49588">
                  <c:v>192.94140619999999</c:v>
                </c:pt>
                <c:pt idx="49589">
                  <c:v>271.234375</c:v>
                </c:pt>
                <c:pt idx="49590">
                  <c:v>129.234375</c:v>
                </c:pt>
                <c:pt idx="49591">
                  <c:v>279.234375</c:v>
                </c:pt>
                <c:pt idx="49592">
                  <c:v>145.16796880000001</c:v>
                </c:pt>
                <c:pt idx="49593">
                  <c:v>318.16796879999998</c:v>
                </c:pt>
                <c:pt idx="49594">
                  <c:v>333.16796879999998</c:v>
                </c:pt>
                <c:pt idx="49595">
                  <c:v>226.12890619999999</c:v>
                </c:pt>
                <c:pt idx="49596">
                  <c:v>204.12890619999999</c:v>
                </c:pt>
                <c:pt idx="49597">
                  <c:v>138.12890619999999</c:v>
                </c:pt>
                <c:pt idx="49598">
                  <c:v>93.12890625</c:v>
                </c:pt>
                <c:pt idx="49599">
                  <c:v>170.33984380000001</c:v>
                </c:pt>
                <c:pt idx="49600">
                  <c:v>209.12890619999999</c:v>
                </c:pt>
                <c:pt idx="49601">
                  <c:v>177.1875</c:v>
                </c:pt>
                <c:pt idx="49602">
                  <c:v>169.24609380000001</c:v>
                </c:pt>
                <c:pt idx="49603">
                  <c:v>290.24609379999998</c:v>
                </c:pt>
                <c:pt idx="49604">
                  <c:v>388.16796879999998</c:v>
                </c:pt>
                <c:pt idx="49605">
                  <c:v>251.16796880000001</c:v>
                </c:pt>
                <c:pt idx="49606">
                  <c:v>130.12890619999999</c:v>
                </c:pt>
                <c:pt idx="49607">
                  <c:v>181.12890619999999</c:v>
                </c:pt>
                <c:pt idx="49608">
                  <c:v>291.12890620000002</c:v>
                </c:pt>
                <c:pt idx="49609">
                  <c:v>177.33984380000001</c:v>
                </c:pt>
                <c:pt idx="49610">
                  <c:v>218.33984380000001</c:v>
                </c:pt>
                <c:pt idx="49611">
                  <c:v>338.33984379999998</c:v>
                </c:pt>
                <c:pt idx="49612">
                  <c:v>384.12890620000002</c:v>
                </c:pt>
                <c:pt idx="49613">
                  <c:v>303.12890620000002</c:v>
                </c:pt>
                <c:pt idx="49614">
                  <c:v>137.12890619999999</c:v>
                </c:pt>
                <c:pt idx="49615">
                  <c:v>201.12890619999999</c:v>
                </c:pt>
                <c:pt idx="49616">
                  <c:v>154.24609380000001</c:v>
                </c:pt>
                <c:pt idx="49617">
                  <c:v>327.24609379999998</c:v>
                </c:pt>
                <c:pt idx="49618">
                  <c:v>51.94140625</c:v>
                </c:pt>
                <c:pt idx="49619">
                  <c:v>236.16796880000001</c:v>
                </c:pt>
                <c:pt idx="49620">
                  <c:v>181.16796880000001</c:v>
                </c:pt>
                <c:pt idx="49621">
                  <c:v>284.12890620000002</c:v>
                </c:pt>
                <c:pt idx="49622">
                  <c:v>299.12890620000002</c:v>
                </c:pt>
                <c:pt idx="49623">
                  <c:v>284.33984379999998</c:v>
                </c:pt>
                <c:pt idx="49624">
                  <c:v>194.12890619999999</c:v>
                </c:pt>
                <c:pt idx="49625">
                  <c:v>127.1875</c:v>
                </c:pt>
                <c:pt idx="49626">
                  <c:v>163.1875</c:v>
                </c:pt>
                <c:pt idx="49627">
                  <c:v>139.1875</c:v>
                </c:pt>
                <c:pt idx="49628">
                  <c:v>92.24609375</c:v>
                </c:pt>
                <c:pt idx="49629">
                  <c:v>286.24609379999998</c:v>
                </c:pt>
                <c:pt idx="49630">
                  <c:v>267.24609379999998</c:v>
                </c:pt>
                <c:pt idx="49631">
                  <c:v>267.24609379999998</c:v>
                </c:pt>
                <c:pt idx="49632">
                  <c:v>133.24609380000001</c:v>
                </c:pt>
                <c:pt idx="49633">
                  <c:v>231.24609380000001</c:v>
                </c:pt>
                <c:pt idx="49634">
                  <c:v>261.24609379999998</c:v>
                </c:pt>
                <c:pt idx="49635">
                  <c:v>158.94140619999999</c:v>
                </c:pt>
                <c:pt idx="49636">
                  <c:v>307.94140620000002</c:v>
                </c:pt>
                <c:pt idx="49637">
                  <c:v>252.94140619999999</c:v>
                </c:pt>
                <c:pt idx="49638">
                  <c:v>238.94140619999999</c:v>
                </c:pt>
                <c:pt idx="49639">
                  <c:v>211.94140619999999</c:v>
                </c:pt>
                <c:pt idx="49640">
                  <c:v>186.234375</c:v>
                </c:pt>
                <c:pt idx="49641">
                  <c:v>456.234375</c:v>
                </c:pt>
                <c:pt idx="49642">
                  <c:v>228.12890619999999</c:v>
                </c:pt>
                <c:pt idx="49643">
                  <c:v>261.12890620000002</c:v>
                </c:pt>
                <c:pt idx="49644">
                  <c:v>328.33984379999998</c:v>
                </c:pt>
                <c:pt idx="49645">
                  <c:v>125.3398438</c:v>
                </c:pt>
                <c:pt idx="49646">
                  <c:v>150.33984380000001</c:v>
                </c:pt>
                <c:pt idx="49647">
                  <c:v>208.12890619999999</c:v>
                </c:pt>
                <c:pt idx="49648">
                  <c:v>162.12890619999999</c:v>
                </c:pt>
                <c:pt idx="49649">
                  <c:v>348.1875</c:v>
                </c:pt>
                <c:pt idx="49650">
                  <c:v>358.1875</c:v>
                </c:pt>
                <c:pt idx="49651">
                  <c:v>420.94140620000002</c:v>
                </c:pt>
                <c:pt idx="49652">
                  <c:v>180.16796880000001</c:v>
                </c:pt>
                <c:pt idx="49653">
                  <c:v>177.12890619999999</c:v>
                </c:pt>
                <c:pt idx="49654">
                  <c:v>329.12890620000002</c:v>
                </c:pt>
                <c:pt idx="49655">
                  <c:v>167.33984380000001</c:v>
                </c:pt>
                <c:pt idx="49656">
                  <c:v>295.33984379999998</c:v>
                </c:pt>
                <c:pt idx="49657">
                  <c:v>255.1875</c:v>
                </c:pt>
                <c:pt idx="49658">
                  <c:v>234.1875</c:v>
                </c:pt>
                <c:pt idx="49659">
                  <c:v>239.24609380000001</c:v>
                </c:pt>
                <c:pt idx="49660">
                  <c:v>234.234375</c:v>
                </c:pt>
                <c:pt idx="49661">
                  <c:v>246.234375</c:v>
                </c:pt>
                <c:pt idx="49662">
                  <c:v>260.234375</c:v>
                </c:pt>
                <c:pt idx="49663">
                  <c:v>209.16796880000001</c:v>
                </c:pt>
                <c:pt idx="49664">
                  <c:v>286.16796879999998</c:v>
                </c:pt>
                <c:pt idx="49665">
                  <c:v>276.16796879999998</c:v>
                </c:pt>
                <c:pt idx="49666">
                  <c:v>227.16796880000001</c:v>
                </c:pt>
                <c:pt idx="49667">
                  <c:v>271.16796879999998</c:v>
                </c:pt>
                <c:pt idx="49668">
                  <c:v>240.33984380000001</c:v>
                </c:pt>
                <c:pt idx="49669">
                  <c:v>165.12890619999999</c:v>
                </c:pt>
                <c:pt idx="49670">
                  <c:v>230.24609380000001</c:v>
                </c:pt>
                <c:pt idx="49671">
                  <c:v>214.24609380000001</c:v>
                </c:pt>
                <c:pt idx="49672">
                  <c:v>364.24609379999998</c:v>
                </c:pt>
                <c:pt idx="49673">
                  <c:v>180.94140619999999</c:v>
                </c:pt>
                <c:pt idx="49674">
                  <c:v>226.94140619999999</c:v>
                </c:pt>
                <c:pt idx="49675">
                  <c:v>316.94140620000002</c:v>
                </c:pt>
                <c:pt idx="49676">
                  <c:v>249.234375</c:v>
                </c:pt>
                <c:pt idx="49677">
                  <c:v>404.234375</c:v>
                </c:pt>
                <c:pt idx="49678">
                  <c:v>222.234375</c:v>
                </c:pt>
                <c:pt idx="49679">
                  <c:v>160.234375</c:v>
                </c:pt>
                <c:pt idx="49680">
                  <c:v>335.12890620000002</c:v>
                </c:pt>
                <c:pt idx="49681">
                  <c:v>334.12890620000002</c:v>
                </c:pt>
                <c:pt idx="49682">
                  <c:v>331.33984379999998</c:v>
                </c:pt>
                <c:pt idx="49683">
                  <c:v>296.12890620000002</c:v>
                </c:pt>
                <c:pt idx="49684">
                  <c:v>276.24609379999998</c:v>
                </c:pt>
                <c:pt idx="49685">
                  <c:v>80.24609375</c:v>
                </c:pt>
                <c:pt idx="49686">
                  <c:v>113.2460938</c:v>
                </c:pt>
                <c:pt idx="49687">
                  <c:v>264.24609379999998</c:v>
                </c:pt>
                <c:pt idx="49688">
                  <c:v>295.24609379999998</c:v>
                </c:pt>
                <c:pt idx="49689">
                  <c:v>224.24609380000001</c:v>
                </c:pt>
                <c:pt idx="49690">
                  <c:v>286.24609379999998</c:v>
                </c:pt>
                <c:pt idx="49691">
                  <c:v>288.94140620000002</c:v>
                </c:pt>
                <c:pt idx="49692">
                  <c:v>298.94140620000002</c:v>
                </c:pt>
                <c:pt idx="49693">
                  <c:v>278.16796879999998</c:v>
                </c:pt>
                <c:pt idx="49694">
                  <c:v>246.16796880000001</c:v>
                </c:pt>
                <c:pt idx="49695">
                  <c:v>328.16796879999998</c:v>
                </c:pt>
                <c:pt idx="49696">
                  <c:v>332.16796879999998</c:v>
                </c:pt>
                <c:pt idx="49697">
                  <c:v>262.16796879999998</c:v>
                </c:pt>
                <c:pt idx="49698">
                  <c:v>263.12890620000002</c:v>
                </c:pt>
                <c:pt idx="49699">
                  <c:v>335.12890620000002</c:v>
                </c:pt>
                <c:pt idx="49700">
                  <c:v>291.12890620000002</c:v>
                </c:pt>
                <c:pt idx="49701">
                  <c:v>158.33984380000001</c:v>
                </c:pt>
                <c:pt idx="49702">
                  <c:v>189.33984380000001</c:v>
                </c:pt>
                <c:pt idx="49703">
                  <c:v>199.33984380000001</c:v>
                </c:pt>
                <c:pt idx="49704">
                  <c:v>340.33984379999998</c:v>
                </c:pt>
                <c:pt idx="49705">
                  <c:v>187.33984380000001</c:v>
                </c:pt>
                <c:pt idx="49706">
                  <c:v>98.12890625</c:v>
                </c:pt>
                <c:pt idx="49707">
                  <c:v>294.12890620000002</c:v>
                </c:pt>
                <c:pt idx="49708">
                  <c:v>234.12890619999999</c:v>
                </c:pt>
                <c:pt idx="49709">
                  <c:v>313.1875</c:v>
                </c:pt>
                <c:pt idx="49710">
                  <c:v>247.1875</c:v>
                </c:pt>
                <c:pt idx="49711">
                  <c:v>156.24609380000001</c:v>
                </c:pt>
                <c:pt idx="49712">
                  <c:v>352.24609379999998</c:v>
                </c:pt>
                <c:pt idx="49713">
                  <c:v>299.24609379999998</c:v>
                </c:pt>
                <c:pt idx="49714">
                  <c:v>326.24609379999998</c:v>
                </c:pt>
                <c:pt idx="49715">
                  <c:v>292.94140620000002</c:v>
                </c:pt>
                <c:pt idx="49716">
                  <c:v>276.94140620000002</c:v>
                </c:pt>
                <c:pt idx="49717">
                  <c:v>461.234375</c:v>
                </c:pt>
                <c:pt idx="49718">
                  <c:v>173.234375</c:v>
                </c:pt>
                <c:pt idx="49719">
                  <c:v>272.234375</c:v>
                </c:pt>
                <c:pt idx="49720">
                  <c:v>125.234375</c:v>
                </c:pt>
                <c:pt idx="49721">
                  <c:v>232.16796880000001</c:v>
                </c:pt>
                <c:pt idx="49722">
                  <c:v>355.16796879999998</c:v>
                </c:pt>
                <c:pt idx="49723">
                  <c:v>209.16796880000001</c:v>
                </c:pt>
                <c:pt idx="49724">
                  <c:v>263.16796879999998</c:v>
                </c:pt>
                <c:pt idx="49725">
                  <c:v>160.12890619999999</c:v>
                </c:pt>
                <c:pt idx="49726">
                  <c:v>108.1289062</c:v>
                </c:pt>
                <c:pt idx="49727">
                  <c:v>344.33984379999998</c:v>
                </c:pt>
                <c:pt idx="49728">
                  <c:v>285.33984379999998</c:v>
                </c:pt>
                <c:pt idx="49729">
                  <c:v>331.12890620000002</c:v>
                </c:pt>
                <c:pt idx="49730">
                  <c:v>193.12890619999999</c:v>
                </c:pt>
                <c:pt idx="49731">
                  <c:v>208.1875</c:v>
                </c:pt>
                <c:pt idx="49732">
                  <c:v>465.1875</c:v>
                </c:pt>
                <c:pt idx="49733">
                  <c:v>257.24609379999998</c:v>
                </c:pt>
                <c:pt idx="49734">
                  <c:v>103.2460938</c:v>
                </c:pt>
                <c:pt idx="49735">
                  <c:v>151.94140619999999</c:v>
                </c:pt>
                <c:pt idx="49736">
                  <c:v>158.94140619999999</c:v>
                </c:pt>
                <c:pt idx="49737">
                  <c:v>346.234375</c:v>
                </c:pt>
                <c:pt idx="49738">
                  <c:v>418.234375</c:v>
                </c:pt>
                <c:pt idx="49739">
                  <c:v>237.234375</c:v>
                </c:pt>
                <c:pt idx="49740">
                  <c:v>315.234375</c:v>
                </c:pt>
                <c:pt idx="49741">
                  <c:v>155.16796880000001</c:v>
                </c:pt>
                <c:pt idx="49742">
                  <c:v>229.12890619999999</c:v>
                </c:pt>
                <c:pt idx="49743">
                  <c:v>301.12890620000002</c:v>
                </c:pt>
                <c:pt idx="49744">
                  <c:v>329.33984379999998</c:v>
                </c:pt>
                <c:pt idx="49745">
                  <c:v>147.33984380000001</c:v>
                </c:pt>
                <c:pt idx="49746">
                  <c:v>286.33984379999998</c:v>
                </c:pt>
                <c:pt idx="49747">
                  <c:v>141.33984380000001</c:v>
                </c:pt>
                <c:pt idx="49748">
                  <c:v>227.1875</c:v>
                </c:pt>
                <c:pt idx="49749">
                  <c:v>187.1875</c:v>
                </c:pt>
                <c:pt idx="49750">
                  <c:v>151.1875</c:v>
                </c:pt>
                <c:pt idx="49751">
                  <c:v>261.24609379999998</c:v>
                </c:pt>
                <c:pt idx="49752">
                  <c:v>168.24609380000001</c:v>
                </c:pt>
                <c:pt idx="49753">
                  <c:v>259.94140620000002</c:v>
                </c:pt>
                <c:pt idx="49754">
                  <c:v>309.94140620000002</c:v>
                </c:pt>
                <c:pt idx="49755">
                  <c:v>191.94140619999999</c:v>
                </c:pt>
                <c:pt idx="49756">
                  <c:v>314.94140620000002</c:v>
                </c:pt>
                <c:pt idx="49757">
                  <c:v>344.234375</c:v>
                </c:pt>
                <c:pt idx="49758">
                  <c:v>229.16796880000001</c:v>
                </c:pt>
                <c:pt idx="49759">
                  <c:v>276.12890620000002</c:v>
                </c:pt>
                <c:pt idx="49760">
                  <c:v>352.12890620000002</c:v>
                </c:pt>
                <c:pt idx="49761">
                  <c:v>190.12890619999999</c:v>
                </c:pt>
                <c:pt idx="49762">
                  <c:v>336.33984379999998</c:v>
                </c:pt>
                <c:pt idx="49763">
                  <c:v>126.3398438</c:v>
                </c:pt>
                <c:pt idx="49764">
                  <c:v>309.33984379999998</c:v>
                </c:pt>
                <c:pt idx="49765">
                  <c:v>349.33984379999998</c:v>
                </c:pt>
                <c:pt idx="49766">
                  <c:v>332.12890620000002</c:v>
                </c:pt>
                <c:pt idx="49767">
                  <c:v>287.12890620000002</c:v>
                </c:pt>
                <c:pt idx="49768">
                  <c:v>369.1875</c:v>
                </c:pt>
                <c:pt idx="49769">
                  <c:v>193.1875</c:v>
                </c:pt>
                <c:pt idx="49770">
                  <c:v>297.1875</c:v>
                </c:pt>
                <c:pt idx="49771">
                  <c:v>460.1875</c:v>
                </c:pt>
                <c:pt idx="49772">
                  <c:v>223.1875</c:v>
                </c:pt>
                <c:pt idx="49773">
                  <c:v>184.24609380000001</c:v>
                </c:pt>
                <c:pt idx="49774">
                  <c:v>242.24609380000001</c:v>
                </c:pt>
                <c:pt idx="49775">
                  <c:v>212.94140619999999</c:v>
                </c:pt>
                <c:pt idx="49776">
                  <c:v>258.94140620000002</c:v>
                </c:pt>
                <c:pt idx="49777">
                  <c:v>220.94140619999999</c:v>
                </c:pt>
                <c:pt idx="49778">
                  <c:v>394.94140620000002</c:v>
                </c:pt>
                <c:pt idx="49779">
                  <c:v>242.234375</c:v>
                </c:pt>
                <c:pt idx="49780">
                  <c:v>139.234375</c:v>
                </c:pt>
                <c:pt idx="49781">
                  <c:v>353.16796879999998</c:v>
                </c:pt>
                <c:pt idx="49782">
                  <c:v>226.16796880000001</c:v>
                </c:pt>
                <c:pt idx="49783">
                  <c:v>192.16796880000001</c:v>
                </c:pt>
                <c:pt idx="49784">
                  <c:v>273.16796879999998</c:v>
                </c:pt>
                <c:pt idx="49785">
                  <c:v>398.12890620000002</c:v>
                </c:pt>
                <c:pt idx="49786">
                  <c:v>253.12890619999999</c:v>
                </c:pt>
                <c:pt idx="49787">
                  <c:v>229.12890619999999</c:v>
                </c:pt>
                <c:pt idx="49788">
                  <c:v>305.12890620000002</c:v>
                </c:pt>
                <c:pt idx="49789">
                  <c:v>151.12890619999999</c:v>
                </c:pt>
                <c:pt idx="49790">
                  <c:v>337.12890620000002</c:v>
                </c:pt>
                <c:pt idx="49791">
                  <c:v>212.1875</c:v>
                </c:pt>
                <c:pt idx="49792">
                  <c:v>328.1875</c:v>
                </c:pt>
                <c:pt idx="49793">
                  <c:v>305.24609379999998</c:v>
                </c:pt>
                <c:pt idx="49794">
                  <c:v>257.24609379999998</c:v>
                </c:pt>
                <c:pt idx="49795">
                  <c:v>496.94140620000002</c:v>
                </c:pt>
                <c:pt idx="49796">
                  <c:v>276.234375</c:v>
                </c:pt>
                <c:pt idx="49797">
                  <c:v>262.16796879999998</c:v>
                </c:pt>
                <c:pt idx="49798">
                  <c:v>286.16796879999998</c:v>
                </c:pt>
                <c:pt idx="49799">
                  <c:v>171.16796880000001</c:v>
                </c:pt>
                <c:pt idx="49800">
                  <c:v>214.16796880000001</c:v>
                </c:pt>
                <c:pt idx="49801">
                  <c:v>191.12890619999999</c:v>
                </c:pt>
                <c:pt idx="49802">
                  <c:v>110.1289062</c:v>
                </c:pt>
                <c:pt idx="49803">
                  <c:v>229.33984380000001</c:v>
                </c:pt>
                <c:pt idx="49804">
                  <c:v>322.33984379999998</c:v>
                </c:pt>
                <c:pt idx="49805">
                  <c:v>317.33984379999998</c:v>
                </c:pt>
                <c:pt idx="49806">
                  <c:v>225.33984380000001</c:v>
                </c:pt>
                <c:pt idx="49807">
                  <c:v>354.12890620000002</c:v>
                </c:pt>
                <c:pt idx="49808">
                  <c:v>257.1875</c:v>
                </c:pt>
                <c:pt idx="49809">
                  <c:v>286.24609379999998</c:v>
                </c:pt>
                <c:pt idx="49810">
                  <c:v>252.24609380000001</c:v>
                </c:pt>
                <c:pt idx="49811">
                  <c:v>378.94140620000002</c:v>
                </c:pt>
                <c:pt idx="49812">
                  <c:v>332.94140620000002</c:v>
                </c:pt>
                <c:pt idx="49813">
                  <c:v>144.234375</c:v>
                </c:pt>
                <c:pt idx="49814">
                  <c:v>208.234375</c:v>
                </c:pt>
                <c:pt idx="49815">
                  <c:v>328.234375</c:v>
                </c:pt>
                <c:pt idx="49816">
                  <c:v>246.16796880000001</c:v>
                </c:pt>
                <c:pt idx="49817">
                  <c:v>280.12890620000002</c:v>
                </c:pt>
                <c:pt idx="49818">
                  <c:v>294.12890620000002</c:v>
                </c:pt>
                <c:pt idx="49819">
                  <c:v>269.1875</c:v>
                </c:pt>
                <c:pt idx="49820">
                  <c:v>342.234375</c:v>
                </c:pt>
                <c:pt idx="49821">
                  <c:v>238.234375</c:v>
                </c:pt>
                <c:pt idx="49822">
                  <c:v>353.234375</c:v>
                </c:pt>
                <c:pt idx="49823">
                  <c:v>292.16796879999998</c:v>
                </c:pt>
                <c:pt idx="49824">
                  <c:v>462.16796879999998</c:v>
                </c:pt>
                <c:pt idx="49825">
                  <c:v>152.12890619999999</c:v>
                </c:pt>
                <c:pt idx="49826">
                  <c:v>260.12890620000002</c:v>
                </c:pt>
                <c:pt idx="49827">
                  <c:v>236.12890619999999</c:v>
                </c:pt>
                <c:pt idx="49828">
                  <c:v>392.12890620000002</c:v>
                </c:pt>
                <c:pt idx="49829">
                  <c:v>230.1875</c:v>
                </c:pt>
                <c:pt idx="49830">
                  <c:v>155.1875</c:v>
                </c:pt>
                <c:pt idx="49831">
                  <c:v>264.24609379999998</c:v>
                </c:pt>
                <c:pt idx="49832">
                  <c:v>170.24609380000001</c:v>
                </c:pt>
                <c:pt idx="49833">
                  <c:v>321.94140620000002</c:v>
                </c:pt>
                <c:pt idx="49834">
                  <c:v>218.94140619999999</c:v>
                </c:pt>
                <c:pt idx="49835">
                  <c:v>215.16796880000001</c:v>
                </c:pt>
                <c:pt idx="49836">
                  <c:v>117.1289062</c:v>
                </c:pt>
                <c:pt idx="49837">
                  <c:v>214.12890619999999</c:v>
                </c:pt>
                <c:pt idx="49838">
                  <c:v>338.12890620000002</c:v>
                </c:pt>
                <c:pt idx="49839">
                  <c:v>312.33984379999998</c:v>
                </c:pt>
                <c:pt idx="49840">
                  <c:v>141.33984380000001</c:v>
                </c:pt>
                <c:pt idx="49841">
                  <c:v>309.12890620000002</c:v>
                </c:pt>
                <c:pt idx="49842">
                  <c:v>145.1875</c:v>
                </c:pt>
                <c:pt idx="49843">
                  <c:v>172.1875</c:v>
                </c:pt>
                <c:pt idx="49844">
                  <c:v>164.1875</c:v>
                </c:pt>
                <c:pt idx="49845">
                  <c:v>268.24609379999998</c:v>
                </c:pt>
                <c:pt idx="49846">
                  <c:v>253.24609380000001</c:v>
                </c:pt>
                <c:pt idx="49847">
                  <c:v>301.94140620000002</c:v>
                </c:pt>
                <c:pt idx="49848">
                  <c:v>299.94140620000002</c:v>
                </c:pt>
                <c:pt idx="49849">
                  <c:v>332.234375</c:v>
                </c:pt>
                <c:pt idx="49850">
                  <c:v>240.33984380000001</c:v>
                </c:pt>
                <c:pt idx="49851">
                  <c:v>342.12890620000002</c:v>
                </c:pt>
                <c:pt idx="49852">
                  <c:v>261.12890620000002</c:v>
                </c:pt>
                <c:pt idx="49853">
                  <c:v>281.12890620000002</c:v>
                </c:pt>
                <c:pt idx="49854">
                  <c:v>193.1875</c:v>
                </c:pt>
                <c:pt idx="49855">
                  <c:v>179.1875</c:v>
                </c:pt>
                <c:pt idx="49856">
                  <c:v>344.24609379999998</c:v>
                </c:pt>
                <c:pt idx="49857">
                  <c:v>249.234375</c:v>
                </c:pt>
                <c:pt idx="49858">
                  <c:v>157.234375</c:v>
                </c:pt>
                <c:pt idx="49859">
                  <c:v>239.12890619999999</c:v>
                </c:pt>
                <c:pt idx="49860">
                  <c:v>158.12890619999999</c:v>
                </c:pt>
                <c:pt idx="49861">
                  <c:v>240.12890619999999</c:v>
                </c:pt>
                <c:pt idx="49862">
                  <c:v>179.33984380000001</c:v>
                </c:pt>
                <c:pt idx="49863">
                  <c:v>282.33984379999998</c:v>
                </c:pt>
                <c:pt idx="49864">
                  <c:v>290.12890620000002</c:v>
                </c:pt>
                <c:pt idx="49865">
                  <c:v>326.94140620000002</c:v>
                </c:pt>
                <c:pt idx="49866">
                  <c:v>261.94140620000002</c:v>
                </c:pt>
                <c:pt idx="49867">
                  <c:v>329.94140620000002</c:v>
                </c:pt>
                <c:pt idx="49868">
                  <c:v>316.234375</c:v>
                </c:pt>
                <c:pt idx="49869">
                  <c:v>323.234375</c:v>
                </c:pt>
                <c:pt idx="49870">
                  <c:v>278.16796879999998</c:v>
                </c:pt>
                <c:pt idx="49871">
                  <c:v>145.12890619999999</c:v>
                </c:pt>
                <c:pt idx="49872">
                  <c:v>245.12890619999999</c:v>
                </c:pt>
                <c:pt idx="49873">
                  <c:v>275.33984379999998</c:v>
                </c:pt>
                <c:pt idx="49874">
                  <c:v>243.33984380000001</c:v>
                </c:pt>
                <c:pt idx="49875">
                  <c:v>223.12890619999999</c:v>
                </c:pt>
                <c:pt idx="49876">
                  <c:v>334.1875</c:v>
                </c:pt>
                <c:pt idx="49877">
                  <c:v>221.1875</c:v>
                </c:pt>
                <c:pt idx="49878">
                  <c:v>199.1875</c:v>
                </c:pt>
                <c:pt idx="49879">
                  <c:v>184.24609380000001</c:v>
                </c:pt>
                <c:pt idx="49880">
                  <c:v>252.24609380000001</c:v>
                </c:pt>
                <c:pt idx="49881">
                  <c:v>196.24609380000001</c:v>
                </c:pt>
                <c:pt idx="49882">
                  <c:v>176.24609380000001</c:v>
                </c:pt>
                <c:pt idx="49883">
                  <c:v>222.24609380000001</c:v>
                </c:pt>
                <c:pt idx="49884">
                  <c:v>364.24609379999998</c:v>
                </c:pt>
                <c:pt idx="49885">
                  <c:v>282.24609379999998</c:v>
                </c:pt>
                <c:pt idx="49886">
                  <c:v>153.94140619999999</c:v>
                </c:pt>
                <c:pt idx="49887">
                  <c:v>304.234375</c:v>
                </c:pt>
                <c:pt idx="49888">
                  <c:v>193.16796880000001</c:v>
                </c:pt>
                <c:pt idx="49889">
                  <c:v>190.12890619999999</c:v>
                </c:pt>
                <c:pt idx="49890">
                  <c:v>174.12890619999999</c:v>
                </c:pt>
                <c:pt idx="49891">
                  <c:v>162.12890619999999</c:v>
                </c:pt>
                <c:pt idx="49892">
                  <c:v>239.33984380000001</c:v>
                </c:pt>
                <c:pt idx="49893">
                  <c:v>345.12890620000002</c:v>
                </c:pt>
                <c:pt idx="49894">
                  <c:v>219.12890619999999</c:v>
                </c:pt>
                <c:pt idx="49895">
                  <c:v>242.1875</c:v>
                </c:pt>
                <c:pt idx="49896">
                  <c:v>150.234375</c:v>
                </c:pt>
                <c:pt idx="49897">
                  <c:v>210.12890619999999</c:v>
                </c:pt>
                <c:pt idx="49898">
                  <c:v>163.33984380000001</c:v>
                </c:pt>
                <c:pt idx="49899">
                  <c:v>252.12890619999999</c:v>
                </c:pt>
                <c:pt idx="49900">
                  <c:v>153.1875</c:v>
                </c:pt>
                <c:pt idx="49901">
                  <c:v>293.1875</c:v>
                </c:pt>
                <c:pt idx="49902">
                  <c:v>107.1875</c:v>
                </c:pt>
                <c:pt idx="49903">
                  <c:v>90.234375</c:v>
                </c:pt>
                <c:pt idx="49904">
                  <c:v>193.234375</c:v>
                </c:pt>
                <c:pt idx="49905">
                  <c:v>211.234375</c:v>
                </c:pt>
                <c:pt idx="49906">
                  <c:v>235.234375</c:v>
                </c:pt>
                <c:pt idx="49907">
                  <c:v>313.234375</c:v>
                </c:pt>
                <c:pt idx="49908">
                  <c:v>249.16796880000001</c:v>
                </c:pt>
                <c:pt idx="49909">
                  <c:v>196.16796880000001</c:v>
                </c:pt>
                <c:pt idx="49910">
                  <c:v>229.33984380000001</c:v>
                </c:pt>
                <c:pt idx="49911">
                  <c:v>196.33984380000001</c:v>
                </c:pt>
                <c:pt idx="49912">
                  <c:v>202.33984380000001</c:v>
                </c:pt>
                <c:pt idx="49913">
                  <c:v>297.12890620000002</c:v>
                </c:pt>
                <c:pt idx="49914">
                  <c:v>222.12890619999999</c:v>
                </c:pt>
                <c:pt idx="49915">
                  <c:v>247.12890619999999</c:v>
                </c:pt>
                <c:pt idx="49916">
                  <c:v>230.1875</c:v>
                </c:pt>
                <c:pt idx="49917">
                  <c:v>436.24609379999998</c:v>
                </c:pt>
                <c:pt idx="49918">
                  <c:v>239.24609380000001</c:v>
                </c:pt>
                <c:pt idx="49919">
                  <c:v>209.24609380000001</c:v>
                </c:pt>
                <c:pt idx="49920">
                  <c:v>178.24609380000001</c:v>
                </c:pt>
                <c:pt idx="49921">
                  <c:v>333.94140620000002</c:v>
                </c:pt>
                <c:pt idx="49922">
                  <c:v>301.94140620000002</c:v>
                </c:pt>
                <c:pt idx="49923">
                  <c:v>186.234375</c:v>
                </c:pt>
                <c:pt idx="49924">
                  <c:v>186.234375</c:v>
                </c:pt>
                <c:pt idx="49925">
                  <c:v>452.16796879999998</c:v>
                </c:pt>
                <c:pt idx="49926">
                  <c:v>247.16796880000001</c:v>
                </c:pt>
                <c:pt idx="49927">
                  <c:v>185.16796880000001</c:v>
                </c:pt>
                <c:pt idx="49928">
                  <c:v>324.12890620000002</c:v>
                </c:pt>
                <c:pt idx="49929">
                  <c:v>170.12890619999999</c:v>
                </c:pt>
                <c:pt idx="49930">
                  <c:v>185.12890619999999</c:v>
                </c:pt>
                <c:pt idx="49931">
                  <c:v>195.24609380000001</c:v>
                </c:pt>
                <c:pt idx="49932">
                  <c:v>290.24609379999998</c:v>
                </c:pt>
                <c:pt idx="49933">
                  <c:v>273.24609379999998</c:v>
                </c:pt>
                <c:pt idx="49934">
                  <c:v>423.94140620000002</c:v>
                </c:pt>
                <c:pt idx="49935">
                  <c:v>302.94140620000002</c:v>
                </c:pt>
                <c:pt idx="49936">
                  <c:v>265.16796879999998</c:v>
                </c:pt>
                <c:pt idx="49937">
                  <c:v>234.16796880000001</c:v>
                </c:pt>
                <c:pt idx="49938">
                  <c:v>273.16796879999998</c:v>
                </c:pt>
                <c:pt idx="49939">
                  <c:v>247.16796880000001</c:v>
                </c:pt>
                <c:pt idx="49940">
                  <c:v>362.33984379999998</c:v>
                </c:pt>
                <c:pt idx="49941">
                  <c:v>284.33984379999998</c:v>
                </c:pt>
                <c:pt idx="49942">
                  <c:v>293.33984379999998</c:v>
                </c:pt>
                <c:pt idx="49943">
                  <c:v>200.12890619999999</c:v>
                </c:pt>
                <c:pt idx="49944">
                  <c:v>241.1875</c:v>
                </c:pt>
                <c:pt idx="49945">
                  <c:v>116.2460938</c:v>
                </c:pt>
                <c:pt idx="49946">
                  <c:v>304.24609379999998</c:v>
                </c:pt>
                <c:pt idx="49947">
                  <c:v>226.24609380000001</c:v>
                </c:pt>
                <c:pt idx="49948">
                  <c:v>190.234375</c:v>
                </c:pt>
                <c:pt idx="49949">
                  <c:v>198.234375</c:v>
                </c:pt>
                <c:pt idx="49950">
                  <c:v>391.16796879999998</c:v>
                </c:pt>
                <c:pt idx="49951">
                  <c:v>293.12890620000002</c:v>
                </c:pt>
                <c:pt idx="49952">
                  <c:v>148.12890619999999</c:v>
                </c:pt>
                <c:pt idx="49953">
                  <c:v>277.1875</c:v>
                </c:pt>
                <c:pt idx="49954">
                  <c:v>192.1875</c:v>
                </c:pt>
                <c:pt idx="49955">
                  <c:v>227.1875</c:v>
                </c:pt>
                <c:pt idx="49956">
                  <c:v>286.1875</c:v>
                </c:pt>
                <c:pt idx="49957">
                  <c:v>265.1875</c:v>
                </c:pt>
                <c:pt idx="49958">
                  <c:v>472.24609379999998</c:v>
                </c:pt>
                <c:pt idx="49959">
                  <c:v>224.24609380000001</c:v>
                </c:pt>
                <c:pt idx="49960">
                  <c:v>159.94140619999999</c:v>
                </c:pt>
                <c:pt idx="49961">
                  <c:v>204.234375</c:v>
                </c:pt>
                <c:pt idx="49962">
                  <c:v>146.234375</c:v>
                </c:pt>
                <c:pt idx="49963">
                  <c:v>322.16796879999998</c:v>
                </c:pt>
                <c:pt idx="49964">
                  <c:v>181.16796880000001</c:v>
                </c:pt>
                <c:pt idx="49965">
                  <c:v>253.12890619999999</c:v>
                </c:pt>
                <c:pt idx="49966">
                  <c:v>201.12890619999999</c:v>
                </c:pt>
                <c:pt idx="49967">
                  <c:v>341.33984379999998</c:v>
                </c:pt>
                <c:pt idx="49968">
                  <c:v>234.33984380000001</c:v>
                </c:pt>
                <c:pt idx="49969">
                  <c:v>246.33984380000001</c:v>
                </c:pt>
                <c:pt idx="49970">
                  <c:v>144.12890619999999</c:v>
                </c:pt>
                <c:pt idx="49971">
                  <c:v>193.12890619999999</c:v>
                </c:pt>
                <c:pt idx="49972">
                  <c:v>349.1875</c:v>
                </c:pt>
                <c:pt idx="49973">
                  <c:v>397.1875</c:v>
                </c:pt>
                <c:pt idx="49974">
                  <c:v>303.1875</c:v>
                </c:pt>
                <c:pt idx="49975">
                  <c:v>432.1875</c:v>
                </c:pt>
                <c:pt idx="49976">
                  <c:v>274.24609379999998</c:v>
                </c:pt>
                <c:pt idx="49977">
                  <c:v>195.24609380000001</c:v>
                </c:pt>
                <c:pt idx="49978">
                  <c:v>283.24609379999998</c:v>
                </c:pt>
                <c:pt idx="49979">
                  <c:v>256.24609379999998</c:v>
                </c:pt>
                <c:pt idx="49980">
                  <c:v>176.94140619999999</c:v>
                </c:pt>
                <c:pt idx="49981">
                  <c:v>235.94140619999999</c:v>
                </c:pt>
                <c:pt idx="49982">
                  <c:v>170.234375</c:v>
                </c:pt>
                <c:pt idx="49983">
                  <c:v>310.234375</c:v>
                </c:pt>
                <c:pt idx="49984">
                  <c:v>293.33984379999998</c:v>
                </c:pt>
                <c:pt idx="49985">
                  <c:v>120.3398438</c:v>
                </c:pt>
                <c:pt idx="49986">
                  <c:v>118.3398438</c:v>
                </c:pt>
                <c:pt idx="49987">
                  <c:v>199.33984380000001</c:v>
                </c:pt>
                <c:pt idx="49988">
                  <c:v>265.12890620000002</c:v>
                </c:pt>
                <c:pt idx="49989">
                  <c:v>172.12890619999999</c:v>
                </c:pt>
                <c:pt idx="49990">
                  <c:v>297.1875</c:v>
                </c:pt>
                <c:pt idx="49991">
                  <c:v>195.1875</c:v>
                </c:pt>
                <c:pt idx="49992">
                  <c:v>154.24609380000001</c:v>
                </c:pt>
                <c:pt idx="49993">
                  <c:v>299.24609379999998</c:v>
                </c:pt>
                <c:pt idx="49994">
                  <c:v>282.24609379999998</c:v>
                </c:pt>
                <c:pt idx="49995">
                  <c:v>202.24609380000001</c:v>
                </c:pt>
                <c:pt idx="49996">
                  <c:v>188.24609380000001</c:v>
                </c:pt>
                <c:pt idx="49997">
                  <c:v>233.94140619999999</c:v>
                </c:pt>
                <c:pt idx="49998">
                  <c:v>174.94140619999999</c:v>
                </c:pt>
                <c:pt idx="49999">
                  <c:v>460.234375</c:v>
                </c:pt>
                <c:pt idx="50000">
                  <c:v>195.234375</c:v>
                </c:pt>
                <c:pt idx="50001">
                  <c:v>203.234375</c:v>
                </c:pt>
                <c:pt idx="50002">
                  <c:v>324.16796879999998</c:v>
                </c:pt>
                <c:pt idx="50003">
                  <c:v>50.16796875</c:v>
                </c:pt>
                <c:pt idx="50004">
                  <c:v>164.16796880000001</c:v>
                </c:pt>
                <c:pt idx="50005">
                  <c:v>194.16796880000001</c:v>
                </c:pt>
                <c:pt idx="50006">
                  <c:v>399.16796879999998</c:v>
                </c:pt>
                <c:pt idx="50007">
                  <c:v>102.1289062</c:v>
                </c:pt>
                <c:pt idx="50008">
                  <c:v>391.33984379999998</c:v>
                </c:pt>
                <c:pt idx="50009">
                  <c:v>301.12890620000002</c:v>
                </c:pt>
                <c:pt idx="50010">
                  <c:v>59.12890625</c:v>
                </c:pt>
                <c:pt idx="50011">
                  <c:v>145.1875</c:v>
                </c:pt>
                <c:pt idx="50012">
                  <c:v>127.1875</c:v>
                </c:pt>
                <c:pt idx="50013">
                  <c:v>233.1875</c:v>
                </c:pt>
                <c:pt idx="50014">
                  <c:v>170.24609380000001</c:v>
                </c:pt>
                <c:pt idx="50015">
                  <c:v>207.24609380000001</c:v>
                </c:pt>
                <c:pt idx="50016">
                  <c:v>165.94140619999999</c:v>
                </c:pt>
                <c:pt idx="50017">
                  <c:v>161.94140619999999</c:v>
                </c:pt>
                <c:pt idx="50018">
                  <c:v>174.234375</c:v>
                </c:pt>
                <c:pt idx="50019">
                  <c:v>327.234375</c:v>
                </c:pt>
                <c:pt idx="50020">
                  <c:v>272.16796879999998</c:v>
                </c:pt>
                <c:pt idx="50021">
                  <c:v>271.16796879999998</c:v>
                </c:pt>
                <c:pt idx="50022">
                  <c:v>94.12890625</c:v>
                </c:pt>
                <c:pt idx="50023">
                  <c:v>191.12890619999999</c:v>
                </c:pt>
                <c:pt idx="50024">
                  <c:v>349.12890620000002</c:v>
                </c:pt>
                <c:pt idx="50025">
                  <c:v>175.1875</c:v>
                </c:pt>
                <c:pt idx="50026">
                  <c:v>235.1875</c:v>
                </c:pt>
                <c:pt idx="50027">
                  <c:v>286.24609379999998</c:v>
                </c:pt>
                <c:pt idx="50028">
                  <c:v>220.24609380000001</c:v>
                </c:pt>
                <c:pt idx="50029">
                  <c:v>311.94140620000002</c:v>
                </c:pt>
                <c:pt idx="50030">
                  <c:v>418.94140620000002</c:v>
                </c:pt>
                <c:pt idx="50031">
                  <c:v>236.94140619999999</c:v>
                </c:pt>
                <c:pt idx="50032">
                  <c:v>331.94140620000002</c:v>
                </c:pt>
                <c:pt idx="50033">
                  <c:v>283.94140620000002</c:v>
                </c:pt>
                <c:pt idx="50034">
                  <c:v>278.94140620000002</c:v>
                </c:pt>
                <c:pt idx="50035">
                  <c:v>278.234375</c:v>
                </c:pt>
                <c:pt idx="50036">
                  <c:v>245.16796880000001</c:v>
                </c:pt>
                <c:pt idx="50037">
                  <c:v>294.16796879999998</c:v>
                </c:pt>
                <c:pt idx="50038">
                  <c:v>187.16796880000001</c:v>
                </c:pt>
                <c:pt idx="50039">
                  <c:v>242.12890619999999</c:v>
                </c:pt>
                <c:pt idx="50040">
                  <c:v>215.12890619999999</c:v>
                </c:pt>
                <c:pt idx="50041">
                  <c:v>383.12890620000002</c:v>
                </c:pt>
                <c:pt idx="50042">
                  <c:v>151.12890619999999</c:v>
                </c:pt>
                <c:pt idx="50043">
                  <c:v>246.33984380000001</c:v>
                </c:pt>
                <c:pt idx="50044">
                  <c:v>305.12890620000002</c:v>
                </c:pt>
                <c:pt idx="50045">
                  <c:v>184.12890619999999</c:v>
                </c:pt>
                <c:pt idx="50046">
                  <c:v>226.12890619999999</c:v>
                </c:pt>
                <c:pt idx="50047">
                  <c:v>223.1875</c:v>
                </c:pt>
                <c:pt idx="50048">
                  <c:v>185.1875</c:v>
                </c:pt>
                <c:pt idx="50049">
                  <c:v>136.24609380000001</c:v>
                </c:pt>
                <c:pt idx="50050">
                  <c:v>293.24609379999998</c:v>
                </c:pt>
                <c:pt idx="50051">
                  <c:v>228.24609380000001</c:v>
                </c:pt>
                <c:pt idx="50052">
                  <c:v>269.234375</c:v>
                </c:pt>
                <c:pt idx="50053">
                  <c:v>303.234375</c:v>
                </c:pt>
                <c:pt idx="50054">
                  <c:v>218.16796880000001</c:v>
                </c:pt>
                <c:pt idx="50055">
                  <c:v>253.16796880000001</c:v>
                </c:pt>
                <c:pt idx="50056">
                  <c:v>195.12890619999999</c:v>
                </c:pt>
                <c:pt idx="50057">
                  <c:v>182.12890619999999</c:v>
                </c:pt>
                <c:pt idx="50058">
                  <c:v>383.12890620000002</c:v>
                </c:pt>
                <c:pt idx="50059">
                  <c:v>186.12890619999999</c:v>
                </c:pt>
                <c:pt idx="50060">
                  <c:v>383.33984379999998</c:v>
                </c:pt>
                <c:pt idx="50061">
                  <c:v>123.3398438</c:v>
                </c:pt>
                <c:pt idx="50062">
                  <c:v>267.12890620000002</c:v>
                </c:pt>
                <c:pt idx="50063">
                  <c:v>181.12890619999999</c:v>
                </c:pt>
                <c:pt idx="50064">
                  <c:v>285.1875</c:v>
                </c:pt>
                <c:pt idx="50065">
                  <c:v>171.24609380000001</c:v>
                </c:pt>
                <c:pt idx="50066">
                  <c:v>176.24609380000001</c:v>
                </c:pt>
                <c:pt idx="50067">
                  <c:v>275.234375</c:v>
                </c:pt>
                <c:pt idx="50068">
                  <c:v>329.33984379999998</c:v>
                </c:pt>
                <c:pt idx="50069">
                  <c:v>576.12890619999996</c:v>
                </c:pt>
                <c:pt idx="50070">
                  <c:v>255.12890619999999</c:v>
                </c:pt>
                <c:pt idx="50071">
                  <c:v>311.1875</c:v>
                </c:pt>
                <c:pt idx="50072">
                  <c:v>248.24609380000001</c:v>
                </c:pt>
                <c:pt idx="50073">
                  <c:v>175.24609380000001</c:v>
                </c:pt>
                <c:pt idx="50074">
                  <c:v>186.24609380000001</c:v>
                </c:pt>
                <c:pt idx="50075">
                  <c:v>152.24609380000001</c:v>
                </c:pt>
                <c:pt idx="50076">
                  <c:v>313.94140620000002</c:v>
                </c:pt>
                <c:pt idx="50077">
                  <c:v>213.94140619999999</c:v>
                </c:pt>
                <c:pt idx="50078">
                  <c:v>260.234375</c:v>
                </c:pt>
                <c:pt idx="50079">
                  <c:v>309.16796879999998</c:v>
                </c:pt>
                <c:pt idx="50080">
                  <c:v>249.33984380000001</c:v>
                </c:pt>
                <c:pt idx="50081">
                  <c:v>441.33984379999998</c:v>
                </c:pt>
                <c:pt idx="50082">
                  <c:v>129.12890619999999</c:v>
                </c:pt>
                <c:pt idx="50083">
                  <c:v>368.12890620000002</c:v>
                </c:pt>
                <c:pt idx="50084">
                  <c:v>206.12890619999999</c:v>
                </c:pt>
                <c:pt idx="50085">
                  <c:v>223.1875</c:v>
                </c:pt>
                <c:pt idx="50086">
                  <c:v>247.1875</c:v>
                </c:pt>
                <c:pt idx="50087">
                  <c:v>403.1875</c:v>
                </c:pt>
                <c:pt idx="50088">
                  <c:v>247.24609380000001</c:v>
                </c:pt>
                <c:pt idx="50089">
                  <c:v>156.24609380000001</c:v>
                </c:pt>
                <c:pt idx="50090">
                  <c:v>349.234375</c:v>
                </c:pt>
                <c:pt idx="50091">
                  <c:v>240.16796880000001</c:v>
                </c:pt>
                <c:pt idx="50092">
                  <c:v>158.12890619999999</c:v>
                </c:pt>
                <c:pt idx="50093">
                  <c:v>83.1875</c:v>
                </c:pt>
                <c:pt idx="50094">
                  <c:v>340.1875</c:v>
                </c:pt>
                <c:pt idx="50095">
                  <c:v>223.1875</c:v>
                </c:pt>
                <c:pt idx="50096">
                  <c:v>132.24609380000001</c:v>
                </c:pt>
                <c:pt idx="50097">
                  <c:v>348.24609379999998</c:v>
                </c:pt>
                <c:pt idx="50098">
                  <c:v>248.94140619999999</c:v>
                </c:pt>
                <c:pt idx="50099">
                  <c:v>147.234375</c:v>
                </c:pt>
                <c:pt idx="50100">
                  <c:v>243.234375</c:v>
                </c:pt>
                <c:pt idx="50101">
                  <c:v>160.16796880000001</c:v>
                </c:pt>
                <c:pt idx="50102">
                  <c:v>253.12890619999999</c:v>
                </c:pt>
                <c:pt idx="50103">
                  <c:v>330.33984379999998</c:v>
                </c:pt>
                <c:pt idx="50104">
                  <c:v>95.33984375</c:v>
                </c:pt>
                <c:pt idx="50105">
                  <c:v>274.33984379999998</c:v>
                </c:pt>
                <c:pt idx="50106">
                  <c:v>258.33984379999998</c:v>
                </c:pt>
                <c:pt idx="50107">
                  <c:v>293.1875</c:v>
                </c:pt>
                <c:pt idx="50108">
                  <c:v>376.94140620000002</c:v>
                </c:pt>
                <c:pt idx="50109">
                  <c:v>224.94140619999999</c:v>
                </c:pt>
                <c:pt idx="50110">
                  <c:v>292.94140620000002</c:v>
                </c:pt>
                <c:pt idx="50111">
                  <c:v>221.94140619999999</c:v>
                </c:pt>
                <c:pt idx="50112">
                  <c:v>158.234375</c:v>
                </c:pt>
                <c:pt idx="50113">
                  <c:v>312.234375</c:v>
                </c:pt>
                <c:pt idx="50114">
                  <c:v>207.16796880000001</c:v>
                </c:pt>
                <c:pt idx="50115">
                  <c:v>226.12890619999999</c:v>
                </c:pt>
                <c:pt idx="50116">
                  <c:v>99.12890625</c:v>
                </c:pt>
                <c:pt idx="50117">
                  <c:v>211.33984380000001</c:v>
                </c:pt>
                <c:pt idx="50118">
                  <c:v>219.33984380000001</c:v>
                </c:pt>
                <c:pt idx="50119">
                  <c:v>265.12890620000002</c:v>
                </c:pt>
                <c:pt idx="50120">
                  <c:v>301.1875</c:v>
                </c:pt>
                <c:pt idx="50121">
                  <c:v>88.1875</c:v>
                </c:pt>
                <c:pt idx="50122">
                  <c:v>402.234375</c:v>
                </c:pt>
                <c:pt idx="50123">
                  <c:v>272.16796879999998</c:v>
                </c:pt>
                <c:pt idx="50124">
                  <c:v>293.16796879999998</c:v>
                </c:pt>
                <c:pt idx="50125">
                  <c:v>239.16796880000001</c:v>
                </c:pt>
                <c:pt idx="50126">
                  <c:v>83.33984375</c:v>
                </c:pt>
                <c:pt idx="50127">
                  <c:v>226.1875</c:v>
                </c:pt>
                <c:pt idx="50128">
                  <c:v>393.24609379999998</c:v>
                </c:pt>
                <c:pt idx="50129">
                  <c:v>144.24609380000001</c:v>
                </c:pt>
                <c:pt idx="50130">
                  <c:v>101.9414062</c:v>
                </c:pt>
                <c:pt idx="50131">
                  <c:v>310.234375</c:v>
                </c:pt>
                <c:pt idx="50132">
                  <c:v>430.234375</c:v>
                </c:pt>
                <c:pt idx="50133">
                  <c:v>117.234375</c:v>
                </c:pt>
                <c:pt idx="50134">
                  <c:v>221.16796880000001</c:v>
                </c:pt>
                <c:pt idx="50135">
                  <c:v>325.12890620000002</c:v>
                </c:pt>
                <c:pt idx="50136">
                  <c:v>296.12890620000002</c:v>
                </c:pt>
                <c:pt idx="50137">
                  <c:v>303.33984379999998</c:v>
                </c:pt>
                <c:pt idx="50138">
                  <c:v>347.33984379999998</c:v>
                </c:pt>
                <c:pt idx="50139">
                  <c:v>291.12890620000002</c:v>
                </c:pt>
                <c:pt idx="50140">
                  <c:v>117.1289062</c:v>
                </c:pt>
                <c:pt idx="50141">
                  <c:v>320.1875</c:v>
                </c:pt>
                <c:pt idx="50142">
                  <c:v>259.24609379999998</c:v>
                </c:pt>
                <c:pt idx="50143">
                  <c:v>164.24609380000001</c:v>
                </c:pt>
                <c:pt idx="50144">
                  <c:v>171.94140619999999</c:v>
                </c:pt>
                <c:pt idx="50145">
                  <c:v>330.234375</c:v>
                </c:pt>
                <c:pt idx="50146">
                  <c:v>282.234375</c:v>
                </c:pt>
                <c:pt idx="50147">
                  <c:v>204.16796880000001</c:v>
                </c:pt>
                <c:pt idx="50148">
                  <c:v>261.16796879999998</c:v>
                </c:pt>
                <c:pt idx="50149">
                  <c:v>237.16796880000001</c:v>
                </c:pt>
                <c:pt idx="50150">
                  <c:v>183.12890619999999</c:v>
                </c:pt>
                <c:pt idx="50151">
                  <c:v>277.12890620000002</c:v>
                </c:pt>
                <c:pt idx="50152">
                  <c:v>58.12890625</c:v>
                </c:pt>
                <c:pt idx="50153">
                  <c:v>203.12890619999999</c:v>
                </c:pt>
                <c:pt idx="50154">
                  <c:v>334.12890620000002</c:v>
                </c:pt>
                <c:pt idx="50155">
                  <c:v>135.33984380000001</c:v>
                </c:pt>
                <c:pt idx="50156">
                  <c:v>232.33984380000001</c:v>
                </c:pt>
                <c:pt idx="50157">
                  <c:v>204.33984380000001</c:v>
                </c:pt>
                <c:pt idx="50158">
                  <c:v>289.12890620000002</c:v>
                </c:pt>
                <c:pt idx="50159">
                  <c:v>266.12890620000002</c:v>
                </c:pt>
                <c:pt idx="50160">
                  <c:v>273.1875</c:v>
                </c:pt>
                <c:pt idx="50161">
                  <c:v>66.1875</c:v>
                </c:pt>
                <c:pt idx="50162">
                  <c:v>153.24609380000001</c:v>
                </c:pt>
                <c:pt idx="50163">
                  <c:v>266.94140620000002</c:v>
                </c:pt>
                <c:pt idx="50164">
                  <c:v>299.234375</c:v>
                </c:pt>
                <c:pt idx="50165">
                  <c:v>226.234375</c:v>
                </c:pt>
                <c:pt idx="50166">
                  <c:v>223.234375</c:v>
                </c:pt>
                <c:pt idx="50167">
                  <c:v>351.16796879999998</c:v>
                </c:pt>
                <c:pt idx="50168">
                  <c:v>333.12890620000002</c:v>
                </c:pt>
                <c:pt idx="50169">
                  <c:v>302.12890620000002</c:v>
                </c:pt>
                <c:pt idx="50170">
                  <c:v>440.12890620000002</c:v>
                </c:pt>
                <c:pt idx="50171">
                  <c:v>293.12890620000002</c:v>
                </c:pt>
                <c:pt idx="50172">
                  <c:v>198.33984380000001</c:v>
                </c:pt>
                <c:pt idx="50173">
                  <c:v>35.33984375</c:v>
                </c:pt>
                <c:pt idx="50174">
                  <c:v>216.33984380000001</c:v>
                </c:pt>
                <c:pt idx="50175">
                  <c:v>396.33984379999998</c:v>
                </c:pt>
                <c:pt idx="50176">
                  <c:v>318.12890620000002</c:v>
                </c:pt>
                <c:pt idx="50177">
                  <c:v>204.12890619999999</c:v>
                </c:pt>
                <c:pt idx="50178">
                  <c:v>269.1875</c:v>
                </c:pt>
                <c:pt idx="50179">
                  <c:v>322.1875</c:v>
                </c:pt>
                <c:pt idx="50180">
                  <c:v>337.1875</c:v>
                </c:pt>
                <c:pt idx="50181">
                  <c:v>289.1875</c:v>
                </c:pt>
                <c:pt idx="50182">
                  <c:v>211.1875</c:v>
                </c:pt>
                <c:pt idx="50183">
                  <c:v>376.1875</c:v>
                </c:pt>
                <c:pt idx="50184">
                  <c:v>262.24609379999998</c:v>
                </c:pt>
                <c:pt idx="50185">
                  <c:v>385.24609379999998</c:v>
                </c:pt>
                <c:pt idx="50186">
                  <c:v>136.24609380000001</c:v>
                </c:pt>
                <c:pt idx="50187">
                  <c:v>232.94140619999999</c:v>
                </c:pt>
                <c:pt idx="50188">
                  <c:v>224.94140619999999</c:v>
                </c:pt>
                <c:pt idx="50189">
                  <c:v>243.94140619999999</c:v>
                </c:pt>
                <c:pt idx="50190">
                  <c:v>225.234375</c:v>
                </c:pt>
                <c:pt idx="50191">
                  <c:v>262.234375</c:v>
                </c:pt>
                <c:pt idx="50192">
                  <c:v>198.234375</c:v>
                </c:pt>
                <c:pt idx="50193">
                  <c:v>195.16796880000001</c:v>
                </c:pt>
                <c:pt idx="50194">
                  <c:v>281.12890620000002</c:v>
                </c:pt>
                <c:pt idx="50195">
                  <c:v>208.33984380000001</c:v>
                </c:pt>
                <c:pt idx="50196">
                  <c:v>254.33984380000001</c:v>
                </c:pt>
                <c:pt idx="50197">
                  <c:v>240.33984380000001</c:v>
                </c:pt>
                <c:pt idx="50198">
                  <c:v>398.12890620000002</c:v>
                </c:pt>
                <c:pt idx="50199">
                  <c:v>319.12890620000002</c:v>
                </c:pt>
                <c:pt idx="50200">
                  <c:v>270.12890620000002</c:v>
                </c:pt>
                <c:pt idx="50201">
                  <c:v>221.24609380000001</c:v>
                </c:pt>
                <c:pt idx="50202">
                  <c:v>272.24609379999998</c:v>
                </c:pt>
                <c:pt idx="50203">
                  <c:v>304.24609379999998</c:v>
                </c:pt>
                <c:pt idx="50204">
                  <c:v>222.24609380000001</c:v>
                </c:pt>
                <c:pt idx="50205">
                  <c:v>316.24609379999998</c:v>
                </c:pt>
                <c:pt idx="50206">
                  <c:v>201.234375</c:v>
                </c:pt>
                <c:pt idx="50207">
                  <c:v>386.234375</c:v>
                </c:pt>
                <c:pt idx="50208">
                  <c:v>253.234375</c:v>
                </c:pt>
                <c:pt idx="50209">
                  <c:v>267.234375</c:v>
                </c:pt>
                <c:pt idx="50210">
                  <c:v>227.12890619999999</c:v>
                </c:pt>
                <c:pt idx="50211">
                  <c:v>350.33984379999998</c:v>
                </c:pt>
                <c:pt idx="50212">
                  <c:v>299.33984379999998</c:v>
                </c:pt>
                <c:pt idx="50213">
                  <c:v>179.33984380000001</c:v>
                </c:pt>
                <c:pt idx="50214">
                  <c:v>160.12890619999999</c:v>
                </c:pt>
                <c:pt idx="50215">
                  <c:v>202.1875</c:v>
                </c:pt>
                <c:pt idx="50216">
                  <c:v>183.24609380000001</c:v>
                </c:pt>
                <c:pt idx="50217">
                  <c:v>200.24609380000001</c:v>
                </c:pt>
                <c:pt idx="50218">
                  <c:v>256.24609379999998</c:v>
                </c:pt>
                <c:pt idx="50219">
                  <c:v>251.234375</c:v>
                </c:pt>
                <c:pt idx="50220">
                  <c:v>301.16796879999998</c:v>
                </c:pt>
                <c:pt idx="50221">
                  <c:v>200.12890619999999</c:v>
                </c:pt>
                <c:pt idx="50222">
                  <c:v>244.12890619999999</c:v>
                </c:pt>
                <c:pt idx="50223">
                  <c:v>260.12890620000002</c:v>
                </c:pt>
                <c:pt idx="50224">
                  <c:v>428.33984379999998</c:v>
                </c:pt>
                <c:pt idx="50225">
                  <c:v>322.12890620000002</c:v>
                </c:pt>
                <c:pt idx="50226">
                  <c:v>308.1875</c:v>
                </c:pt>
                <c:pt idx="50227">
                  <c:v>190.24609380000001</c:v>
                </c:pt>
                <c:pt idx="50228">
                  <c:v>269.94140620000002</c:v>
                </c:pt>
                <c:pt idx="50229">
                  <c:v>134.94140619999999</c:v>
                </c:pt>
                <c:pt idx="50230">
                  <c:v>252.94140619999999</c:v>
                </c:pt>
                <c:pt idx="50231">
                  <c:v>330.94140620000002</c:v>
                </c:pt>
                <c:pt idx="50232">
                  <c:v>395.94140620000002</c:v>
                </c:pt>
                <c:pt idx="50233">
                  <c:v>273.234375</c:v>
                </c:pt>
                <c:pt idx="50234">
                  <c:v>244.234375</c:v>
                </c:pt>
                <c:pt idx="50235">
                  <c:v>130.234375</c:v>
                </c:pt>
                <c:pt idx="50236">
                  <c:v>279.12890620000002</c:v>
                </c:pt>
                <c:pt idx="50237">
                  <c:v>281.12890620000002</c:v>
                </c:pt>
                <c:pt idx="50238">
                  <c:v>348.1875</c:v>
                </c:pt>
                <c:pt idx="50239">
                  <c:v>150.1875</c:v>
                </c:pt>
                <c:pt idx="50240">
                  <c:v>309.1875</c:v>
                </c:pt>
                <c:pt idx="50241">
                  <c:v>287.1875</c:v>
                </c:pt>
                <c:pt idx="50242">
                  <c:v>530.1875</c:v>
                </c:pt>
                <c:pt idx="50243">
                  <c:v>300.1875</c:v>
                </c:pt>
                <c:pt idx="50244">
                  <c:v>316.1875</c:v>
                </c:pt>
                <c:pt idx="50245">
                  <c:v>165.234375</c:v>
                </c:pt>
                <c:pt idx="50246">
                  <c:v>201.16796880000001</c:v>
                </c:pt>
                <c:pt idx="50247">
                  <c:v>332.16796879999998</c:v>
                </c:pt>
                <c:pt idx="50248">
                  <c:v>219.12890619999999</c:v>
                </c:pt>
                <c:pt idx="50249">
                  <c:v>231.33984380000001</c:v>
                </c:pt>
                <c:pt idx="50250">
                  <c:v>454.33984379999998</c:v>
                </c:pt>
                <c:pt idx="50251">
                  <c:v>305.33984379999998</c:v>
                </c:pt>
                <c:pt idx="50252">
                  <c:v>204.33984380000001</c:v>
                </c:pt>
                <c:pt idx="50253">
                  <c:v>175.33984380000001</c:v>
                </c:pt>
                <c:pt idx="50254">
                  <c:v>249.12890619999999</c:v>
                </c:pt>
                <c:pt idx="50255">
                  <c:v>367.12890620000002</c:v>
                </c:pt>
                <c:pt idx="50256">
                  <c:v>432.1875</c:v>
                </c:pt>
                <c:pt idx="50257">
                  <c:v>231.1875</c:v>
                </c:pt>
                <c:pt idx="50258">
                  <c:v>292.1875</c:v>
                </c:pt>
                <c:pt idx="50259">
                  <c:v>182.24609380000001</c:v>
                </c:pt>
                <c:pt idx="50260">
                  <c:v>317.94140620000002</c:v>
                </c:pt>
                <c:pt idx="50261">
                  <c:v>206.94140619999999</c:v>
                </c:pt>
                <c:pt idx="50262">
                  <c:v>125.9414062</c:v>
                </c:pt>
                <c:pt idx="50263">
                  <c:v>112.9414062</c:v>
                </c:pt>
                <c:pt idx="50264">
                  <c:v>183.234375</c:v>
                </c:pt>
                <c:pt idx="50265">
                  <c:v>298.234375</c:v>
                </c:pt>
                <c:pt idx="50266">
                  <c:v>211.234375</c:v>
                </c:pt>
                <c:pt idx="50267">
                  <c:v>286.16796879999998</c:v>
                </c:pt>
                <c:pt idx="50268">
                  <c:v>360.16796879999998</c:v>
                </c:pt>
                <c:pt idx="50269">
                  <c:v>154.16796880000001</c:v>
                </c:pt>
                <c:pt idx="50270">
                  <c:v>243.16796880000001</c:v>
                </c:pt>
                <c:pt idx="50271">
                  <c:v>315.12890620000002</c:v>
                </c:pt>
                <c:pt idx="50272">
                  <c:v>138.12890619999999</c:v>
                </c:pt>
                <c:pt idx="50273">
                  <c:v>372.33984379999998</c:v>
                </c:pt>
                <c:pt idx="50274">
                  <c:v>219.1875</c:v>
                </c:pt>
                <c:pt idx="50275">
                  <c:v>260.1875</c:v>
                </c:pt>
                <c:pt idx="50276">
                  <c:v>187.1875</c:v>
                </c:pt>
                <c:pt idx="50277">
                  <c:v>251.24609380000001</c:v>
                </c:pt>
                <c:pt idx="50278">
                  <c:v>215.24609380000001</c:v>
                </c:pt>
                <c:pt idx="50279">
                  <c:v>426.24609379999998</c:v>
                </c:pt>
                <c:pt idx="50280">
                  <c:v>163.16796880000001</c:v>
                </c:pt>
                <c:pt idx="50281">
                  <c:v>120.1679688</c:v>
                </c:pt>
                <c:pt idx="50282">
                  <c:v>252.16796880000001</c:v>
                </c:pt>
                <c:pt idx="50283">
                  <c:v>217.12890619999999</c:v>
                </c:pt>
                <c:pt idx="50284">
                  <c:v>158.12890619999999</c:v>
                </c:pt>
                <c:pt idx="50285">
                  <c:v>198.12890619999999</c:v>
                </c:pt>
                <c:pt idx="50286">
                  <c:v>248.12890619999999</c:v>
                </c:pt>
                <c:pt idx="50287">
                  <c:v>328.1875</c:v>
                </c:pt>
                <c:pt idx="50288">
                  <c:v>350.24609379999998</c:v>
                </c:pt>
                <c:pt idx="50289">
                  <c:v>89.24609375</c:v>
                </c:pt>
                <c:pt idx="50290">
                  <c:v>204.24609380000001</c:v>
                </c:pt>
                <c:pt idx="50291">
                  <c:v>417.234375</c:v>
                </c:pt>
                <c:pt idx="50292">
                  <c:v>140.234375</c:v>
                </c:pt>
                <c:pt idx="50293">
                  <c:v>417.16796879999998</c:v>
                </c:pt>
                <c:pt idx="50294">
                  <c:v>326.16796879999998</c:v>
                </c:pt>
                <c:pt idx="50295">
                  <c:v>239.16796880000001</c:v>
                </c:pt>
                <c:pt idx="50296">
                  <c:v>235.12890619999999</c:v>
                </c:pt>
                <c:pt idx="50297">
                  <c:v>211.12890619999999</c:v>
                </c:pt>
                <c:pt idx="50298">
                  <c:v>247.12890619999999</c:v>
                </c:pt>
                <c:pt idx="50299">
                  <c:v>396.12890620000002</c:v>
                </c:pt>
                <c:pt idx="50300">
                  <c:v>72.33984375</c:v>
                </c:pt>
                <c:pt idx="50301">
                  <c:v>232.12890619999999</c:v>
                </c:pt>
                <c:pt idx="50302">
                  <c:v>223.1875</c:v>
                </c:pt>
                <c:pt idx="50303">
                  <c:v>282.24609379999998</c:v>
                </c:pt>
                <c:pt idx="50304">
                  <c:v>272.24609379999998</c:v>
                </c:pt>
                <c:pt idx="50305">
                  <c:v>312.24609379999998</c:v>
                </c:pt>
                <c:pt idx="50306">
                  <c:v>493.234375</c:v>
                </c:pt>
                <c:pt idx="50307">
                  <c:v>299.234375</c:v>
                </c:pt>
                <c:pt idx="50308">
                  <c:v>356.234375</c:v>
                </c:pt>
                <c:pt idx="50309">
                  <c:v>89.234375</c:v>
                </c:pt>
                <c:pt idx="50310">
                  <c:v>342.16796879999998</c:v>
                </c:pt>
                <c:pt idx="50311">
                  <c:v>319.16796879999998</c:v>
                </c:pt>
                <c:pt idx="50312">
                  <c:v>189.16796880000001</c:v>
                </c:pt>
                <c:pt idx="50313">
                  <c:v>308.12890620000002</c:v>
                </c:pt>
                <c:pt idx="50314">
                  <c:v>125.1289062</c:v>
                </c:pt>
                <c:pt idx="50315">
                  <c:v>268.33984379999998</c:v>
                </c:pt>
                <c:pt idx="50316">
                  <c:v>107.3398438</c:v>
                </c:pt>
                <c:pt idx="50317">
                  <c:v>183.33984380000001</c:v>
                </c:pt>
                <c:pt idx="50318">
                  <c:v>232.33984380000001</c:v>
                </c:pt>
                <c:pt idx="50319">
                  <c:v>127.3398438</c:v>
                </c:pt>
                <c:pt idx="50320">
                  <c:v>469.12890620000002</c:v>
                </c:pt>
                <c:pt idx="50321">
                  <c:v>296.12890620000002</c:v>
                </c:pt>
                <c:pt idx="50322">
                  <c:v>108.1289062</c:v>
                </c:pt>
                <c:pt idx="50323">
                  <c:v>376.1875</c:v>
                </c:pt>
                <c:pt idx="50324">
                  <c:v>115.2460938</c:v>
                </c:pt>
                <c:pt idx="50325">
                  <c:v>280.24609379999998</c:v>
                </c:pt>
                <c:pt idx="50326">
                  <c:v>262.24609379999998</c:v>
                </c:pt>
                <c:pt idx="50327">
                  <c:v>375.94140620000002</c:v>
                </c:pt>
                <c:pt idx="50328">
                  <c:v>226.16796880000001</c:v>
                </c:pt>
                <c:pt idx="50329">
                  <c:v>285.12890620000002</c:v>
                </c:pt>
                <c:pt idx="50330">
                  <c:v>328.12890620000002</c:v>
                </c:pt>
                <c:pt idx="50331">
                  <c:v>296.12890620000002</c:v>
                </c:pt>
                <c:pt idx="50332">
                  <c:v>319.12890620000002</c:v>
                </c:pt>
                <c:pt idx="50333">
                  <c:v>484.33984379999998</c:v>
                </c:pt>
                <c:pt idx="50334">
                  <c:v>296.33984379999998</c:v>
                </c:pt>
                <c:pt idx="50335">
                  <c:v>276.12890620000002</c:v>
                </c:pt>
                <c:pt idx="50336">
                  <c:v>180.12890619999999</c:v>
                </c:pt>
                <c:pt idx="50337">
                  <c:v>352.12890620000002</c:v>
                </c:pt>
                <c:pt idx="50338">
                  <c:v>282.12890620000002</c:v>
                </c:pt>
                <c:pt idx="50339">
                  <c:v>230.12890619999999</c:v>
                </c:pt>
                <c:pt idx="50340">
                  <c:v>245.1875</c:v>
                </c:pt>
                <c:pt idx="50341">
                  <c:v>287.24609379999998</c:v>
                </c:pt>
                <c:pt idx="50342">
                  <c:v>343.94140620000002</c:v>
                </c:pt>
                <c:pt idx="50343">
                  <c:v>216.234375</c:v>
                </c:pt>
                <c:pt idx="50344">
                  <c:v>221.16796880000001</c:v>
                </c:pt>
                <c:pt idx="50345">
                  <c:v>206.16796880000001</c:v>
                </c:pt>
                <c:pt idx="50346">
                  <c:v>247.16796880000001</c:v>
                </c:pt>
                <c:pt idx="50347">
                  <c:v>106.1679688</c:v>
                </c:pt>
                <c:pt idx="50348">
                  <c:v>226.16796880000001</c:v>
                </c:pt>
                <c:pt idx="50349">
                  <c:v>236.12890619999999</c:v>
                </c:pt>
                <c:pt idx="50350">
                  <c:v>232.12890619999999</c:v>
                </c:pt>
                <c:pt idx="50351">
                  <c:v>293.33984379999998</c:v>
                </c:pt>
                <c:pt idx="50352">
                  <c:v>290.33984379999998</c:v>
                </c:pt>
                <c:pt idx="50353">
                  <c:v>291.33984379999998</c:v>
                </c:pt>
                <c:pt idx="50354">
                  <c:v>365.12890620000002</c:v>
                </c:pt>
                <c:pt idx="50355">
                  <c:v>335.12890620000002</c:v>
                </c:pt>
                <c:pt idx="50356">
                  <c:v>180.1875</c:v>
                </c:pt>
                <c:pt idx="50357">
                  <c:v>257.1875</c:v>
                </c:pt>
                <c:pt idx="50358">
                  <c:v>323.1875</c:v>
                </c:pt>
                <c:pt idx="50359">
                  <c:v>123.2460938</c:v>
                </c:pt>
                <c:pt idx="50360">
                  <c:v>171.24609380000001</c:v>
                </c:pt>
                <c:pt idx="50361">
                  <c:v>350.24609379999998</c:v>
                </c:pt>
                <c:pt idx="50362">
                  <c:v>144.94140619999999</c:v>
                </c:pt>
                <c:pt idx="50363">
                  <c:v>234.94140619999999</c:v>
                </c:pt>
                <c:pt idx="50364">
                  <c:v>91.94140625</c:v>
                </c:pt>
                <c:pt idx="50365">
                  <c:v>259.94140620000002</c:v>
                </c:pt>
                <c:pt idx="50366">
                  <c:v>247.234375</c:v>
                </c:pt>
                <c:pt idx="50367">
                  <c:v>278.16796879999998</c:v>
                </c:pt>
                <c:pt idx="50368">
                  <c:v>11.12890625</c:v>
                </c:pt>
                <c:pt idx="50369">
                  <c:v>276.33984379999998</c:v>
                </c:pt>
                <c:pt idx="50370">
                  <c:v>362.33984379999998</c:v>
                </c:pt>
                <c:pt idx="50371">
                  <c:v>389.33984379999998</c:v>
                </c:pt>
                <c:pt idx="50372">
                  <c:v>275.33984379999998</c:v>
                </c:pt>
                <c:pt idx="50373">
                  <c:v>182.33984380000001</c:v>
                </c:pt>
                <c:pt idx="50374">
                  <c:v>259.12890620000002</c:v>
                </c:pt>
                <c:pt idx="50375">
                  <c:v>349.1875</c:v>
                </c:pt>
                <c:pt idx="50376">
                  <c:v>292.1875</c:v>
                </c:pt>
                <c:pt idx="50377">
                  <c:v>479.1875</c:v>
                </c:pt>
                <c:pt idx="50378">
                  <c:v>275.1875</c:v>
                </c:pt>
                <c:pt idx="50379">
                  <c:v>163.94140619999999</c:v>
                </c:pt>
                <c:pt idx="50380">
                  <c:v>612.234375</c:v>
                </c:pt>
                <c:pt idx="50381">
                  <c:v>321.16796879999998</c:v>
                </c:pt>
                <c:pt idx="50382">
                  <c:v>381.16796879999998</c:v>
                </c:pt>
                <c:pt idx="50383">
                  <c:v>246.16796880000001</c:v>
                </c:pt>
                <c:pt idx="50384">
                  <c:v>218.16796880000001</c:v>
                </c:pt>
                <c:pt idx="50385">
                  <c:v>291.12890620000002</c:v>
                </c:pt>
                <c:pt idx="50386">
                  <c:v>384.12890620000002</c:v>
                </c:pt>
                <c:pt idx="50387">
                  <c:v>140.33984380000001</c:v>
                </c:pt>
                <c:pt idx="50388">
                  <c:v>409.12890620000002</c:v>
                </c:pt>
                <c:pt idx="50389">
                  <c:v>312.1875</c:v>
                </c:pt>
                <c:pt idx="50390">
                  <c:v>233.1875</c:v>
                </c:pt>
                <c:pt idx="50391">
                  <c:v>201.1875</c:v>
                </c:pt>
                <c:pt idx="50392">
                  <c:v>237.1875</c:v>
                </c:pt>
                <c:pt idx="50393">
                  <c:v>119.2460938</c:v>
                </c:pt>
                <c:pt idx="50394">
                  <c:v>457.24609379999998</c:v>
                </c:pt>
                <c:pt idx="50395">
                  <c:v>289.24609379999998</c:v>
                </c:pt>
                <c:pt idx="50396">
                  <c:v>408.94140620000002</c:v>
                </c:pt>
                <c:pt idx="50397">
                  <c:v>379.94140620000002</c:v>
                </c:pt>
                <c:pt idx="50398">
                  <c:v>249.234375</c:v>
                </c:pt>
                <c:pt idx="50399">
                  <c:v>218.234375</c:v>
                </c:pt>
                <c:pt idx="50400">
                  <c:v>351.234375</c:v>
                </c:pt>
                <c:pt idx="50401">
                  <c:v>209.234375</c:v>
                </c:pt>
                <c:pt idx="50402">
                  <c:v>199.234375</c:v>
                </c:pt>
                <c:pt idx="50403">
                  <c:v>93.234375</c:v>
                </c:pt>
                <c:pt idx="50404">
                  <c:v>238.16796880000001</c:v>
                </c:pt>
                <c:pt idx="50405">
                  <c:v>259.16796879999998</c:v>
                </c:pt>
                <c:pt idx="50406">
                  <c:v>260.12890620000002</c:v>
                </c:pt>
                <c:pt idx="50407">
                  <c:v>227.12890619999999</c:v>
                </c:pt>
                <c:pt idx="50408">
                  <c:v>223.33984380000001</c:v>
                </c:pt>
                <c:pt idx="50409">
                  <c:v>304.33984379999998</c:v>
                </c:pt>
                <c:pt idx="50410">
                  <c:v>358.12890620000002</c:v>
                </c:pt>
                <c:pt idx="50411">
                  <c:v>285.12890620000002</c:v>
                </c:pt>
                <c:pt idx="50412">
                  <c:v>299.12890620000002</c:v>
                </c:pt>
                <c:pt idx="50413">
                  <c:v>149.12890619999999</c:v>
                </c:pt>
                <c:pt idx="50414">
                  <c:v>462.12890620000002</c:v>
                </c:pt>
                <c:pt idx="50415">
                  <c:v>335.24609379999998</c:v>
                </c:pt>
                <c:pt idx="50416">
                  <c:v>98.24609375</c:v>
                </c:pt>
                <c:pt idx="50417">
                  <c:v>339.234375</c:v>
                </c:pt>
                <c:pt idx="50418">
                  <c:v>292.234375</c:v>
                </c:pt>
                <c:pt idx="50419">
                  <c:v>124.1679688</c:v>
                </c:pt>
                <c:pt idx="50420">
                  <c:v>292.16796879999998</c:v>
                </c:pt>
                <c:pt idx="50421">
                  <c:v>179.16796880000001</c:v>
                </c:pt>
                <c:pt idx="50422">
                  <c:v>225.12890619999999</c:v>
                </c:pt>
                <c:pt idx="50423">
                  <c:v>161.12890619999999</c:v>
                </c:pt>
                <c:pt idx="50424">
                  <c:v>281.33984379999998</c:v>
                </c:pt>
                <c:pt idx="50425">
                  <c:v>189.12890619999999</c:v>
                </c:pt>
                <c:pt idx="50426">
                  <c:v>254.12890619999999</c:v>
                </c:pt>
                <c:pt idx="50427">
                  <c:v>263.1875</c:v>
                </c:pt>
                <c:pt idx="50428">
                  <c:v>217.24609380000001</c:v>
                </c:pt>
                <c:pt idx="50429">
                  <c:v>435.94140620000002</c:v>
                </c:pt>
                <c:pt idx="50430">
                  <c:v>188.94140619999999</c:v>
                </c:pt>
                <c:pt idx="50431">
                  <c:v>150.94140619999999</c:v>
                </c:pt>
                <c:pt idx="50432">
                  <c:v>214.234375</c:v>
                </c:pt>
                <c:pt idx="50433">
                  <c:v>224.234375</c:v>
                </c:pt>
                <c:pt idx="50434">
                  <c:v>147.16796880000001</c:v>
                </c:pt>
                <c:pt idx="50435">
                  <c:v>318.16796879999998</c:v>
                </c:pt>
                <c:pt idx="50436">
                  <c:v>341.16796879999998</c:v>
                </c:pt>
                <c:pt idx="50437">
                  <c:v>291.12890620000002</c:v>
                </c:pt>
                <c:pt idx="50438">
                  <c:v>181.33984380000001</c:v>
                </c:pt>
                <c:pt idx="50439">
                  <c:v>272.33984379999998</c:v>
                </c:pt>
                <c:pt idx="50440">
                  <c:v>330.12890620000002</c:v>
                </c:pt>
                <c:pt idx="50441">
                  <c:v>280.12890620000002</c:v>
                </c:pt>
                <c:pt idx="50442">
                  <c:v>103.1289062</c:v>
                </c:pt>
                <c:pt idx="50443">
                  <c:v>341.1875</c:v>
                </c:pt>
                <c:pt idx="50444">
                  <c:v>343.1875</c:v>
                </c:pt>
                <c:pt idx="50445">
                  <c:v>383.1875</c:v>
                </c:pt>
                <c:pt idx="50446">
                  <c:v>151.24609380000001</c:v>
                </c:pt>
                <c:pt idx="50447">
                  <c:v>234.24609380000001</c:v>
                </c:pt>
                <c:pt idx="50448">
                  <c:v>172.94140619999999</c:v>
                </c:pt>
                <c:pt idx="50449">
                  <c:v>256.94140620000002</c:v>
                </c:pt>
                <c:pt idx="50450">
                  <c:v>197.94140619999999</c:v>
                </c:pt>
                <c:pt idx="50451">
                  <c:v>165.234375</c:v>
                </c:pt>
                <c:pt idx="50452">
                  <c:v>284.16796879999998</c:v>
                </c:pt>
                <c:pt idx="50453">
                  <c:v>317.16796879999998</c:v>
                </c:pt>
                <c:pt idx="50454">
                  <c:v>99.12890625</c:v>
                </c:pt>
                <c:pt idx="50455">
                  <c:v>219.12890619999999</c:v>
                </c:pt>
                <c:pt idx="50456">
                  <c:v>267.33984379999998</c:v>
                </c:pt>
                <c:pt idx="50457">
                  <c:v>200.33984380000001</c:v>
                </c:pt>
                <c:pt idx="50458">
                  <c:v>198.33984380000001</c:v>
                </c:pt>
                <c:pt idx="50459">
                  <c:v>156.33984380000001</c:v>
                </c:pt>
                <c:pt idx="50460">
                  <c:v>107.3398438</c:v>
                </c:pt>
                <c:pt idx="50461">
                  <c:v>302.33984379999998</c:v>
                </c:pt>
                <c:pt idx="50462">
                  <c:v>218.12890619999999</c:v>
                </c:pt>
                <c:pt idx="50463">
                  <c:v>190.1875</c:v>
                </c:pt>
                <c:pt idx="50464">
                  <c:v>190.1875</c:v>
                </c:pt>
                <c:pt idx="50465">
                  <c:v>183.24609380000001</c:v>
                </c:pt>
                <c:pt idx="50466">
                  <c:v>244.24609380000001</c:v>
                </c:pt>
                <c:pt idx="50467">
                  <c:v>377.94140620000002</c:v>
                </c:pt>
                <c:pt idx="50468">
                  <c:v>224.234375</c:v>
                </c:pt>
                <c:pt idx="50469">
                  <c:v>320.16796879999998</c:v>
                </c:pt>
                <c:pt idx="50470">
                  <c:v>114.1289062</c:v>
                </c:pt>
                <c:pt idx="50471">
                  <c:v>227.12890619999999</c:v>
                </c:pt>
                <c:pt idx="50472">
                  <c:v>204.12890619999999</c:v>
                </c:pt>
                <c:pt idx="50473">
                  <c:v>334.12890620000002</c:v>
                </c:pt>
                <c:pt idx="50474">
                  <c:v>191.33984380000001</c:v>
                </c:pt>
                <c:pt idx="50475">
                  <c:v>190.33984380000001</c:v>
                </c:pt>
                <c:pt idx="50476">
                  <c:v>227.12890619999999</c:v>
                </c:pt>
                <c:pt idx="50477">
                  <c:v>245.1875</c:v>
                </c:pt>
                <c:pt idx="50478">
                  <c:v>375.24609379999998</c:v>
                </c:pt>
                <c:pt idx="50479">
                  <c:v>146.24609380000001</c:v>
                </c:pt>
                <c:pt idx="50480">
                  <c:v>297.24609379999998</c:v>
                </c:pt>
                <c:pt idx="50481">
                  <c:v>336.94140620000002</c:v>
                </c:pt>
                <c:pt idx="50482">
                  <c:v>426.94140620000002</c:v>
                </c:pt>
                <c:pt idx="50483">
                  <c:v>263.234375</c:v>
                </c:pt>
                <c:pt idx="50484">
                  <c:v>327.234375</c:v>
                </c:pt>
                <c:pt idx="50485">
                  <c:v>278.16796879999998</c:v>
                </c:pt>
                <c:pt idx="50486">
                  <c:v>263.12890620000002</c:v>
                </c:pt>
                <c:pt idx="50487">
                  <c:v>266.12890620000002</c:v>
                </c:pt>
                <c:pt idx="50488">
                  <c:v>176.33984380000001</c:v>
                </c:pt>
                <c:pt idx="50489">
                  <c:v>250.12890619999999</c:v>
                </c:pt>
                <c:pt idx="50490">
                  <c:v>110.1289062</c:v>
                </c:pt>
                <c:pt idx="50491">
                  <c:v>459.1875</c:v>
                </c:pt>
                <c:pt idx="50492">
                  <c:v>337.1875</c:v>
                </c:pt>
                <c:pt idx="50493">
                  <c:v>220.24609380000001</c:v>
                </c:pt>
                <c:pt idx="50494">
                  <c:v>306.24609379999998</c:v>
                </c:pt>
                <c:pt idx="50495">
                  <c:v>222.94140619999999</c:v>
                </c:pt>
                <c:pt idx="50496">
                  <c:v>131.94140619999999</c:v>
                </c:pt>
                <c:pt idx="50497">
                  <c:v>331.16796879999998</c:v>
                </c:pt>
                <c:pt idx="50498">
                  <c:v>252.16796880000001</c:v>
                </c:pt>
                <c:pt idx="50499">
                  <c:v>453.12890620000002</c:v>
                </c:pt>
                <c:pt idx="50500">
                  <c:v>223.12890619999999</c:v>
                </c:pt>
                <c:pt idx="50501">
                  <c:v>220.12890619999999</c:v>
                </c:pt>
                <c:pt idx="50502">
                  <c:v>377.12890620000002</c:v>
                </c:pt>
                <c:pt idx="50503">
                  <c:v>184.12890619999999</c:v>
                </c:pt>
                <c:pt idx="50504">
                  <c:v>283.33984379999998</c:v>
                </c:pt>
                <c:pt idx="50505">
                  <c:v>350.33984379999998</c:v>
                </c:pt>
                <c:pt idx="50506">
                  <c:v>104.3398438</c:v>
                </c:pt>
                <c:pt idx="50507">
                  <c:v>321.1875</c:v>
                </c:pt>
                <c:pt idx="50508">
                  <c:v>263.24609379999998</c:v>
                </c:pt>
                <c:pt idx="50509">
                  <c:v>179.24609380000001</c:v>
                </c:pt>
                <c:pt idx="50510">
                  <c:v>426.24609379999998</c:v>
                </c:pt>
                <c:pt idx="50511">
                  <c:v>284.24609379999998</c:v>
                </c:pt>
                <c:pt idx="50512">
                  <c:v>442.94140620000002</c:v>
                </c:pt>
                <c:pt idx="50513">
                  <c:v>43.94140625</c:v>
                </c:pt>
                <c:pt idx="50514">
                  <c:v>313.234375</c:v>
                </c:pt>
                <c:pt idx="50515">
                  <c:v>196.16796880000001</c:v>
                </c:pt>
                <c:pt idx="50516">
                  <c:v>186.16796880000001</c:v>
                </c:pt>
                <c:pt idx="50517">
                  <c:v>375.16796879999998</c:v>
                </c:pt>
                <c:pt idx="50518">
                  <c:v>180.12890619999999</c:v>
                </c:pt>
                <c:pt idx="50519">
                  <c:v>413.12890620000002</c:v>
                </c:pt>
                <c:pt idx="50520">
                  <c:v>287.12890620000002</c:v>
                </c:pt>
                <c:pt idx="50521">
                  <c:v>288.12890620000002</c:v>
                </c:pt>
                <c:pt idx="50522">
                  <c:v>414.12890620000002</c:v>
                </c:pt>
                <c:pt idx="50523">
                  <c:v>305.33984379999998</c:v>
                </c:pt>
                <c:pt idx="50524">
                  <c:v>248.33984380000001</c:v>
                </c:pt>
                <c:pt idx="50525">
                  <c:v>247.12890619999999</c:v>
                </c:pt>
                <c:pt idx="50526">
                  <c:v>166.12890619999999</c:v>
                </c:pt>
                <c:pt idx="50527">
                  <c:v>222.1875</c:v>
                </c:pt>
                <c:pt idx="50528">
                  <c:v>272.94140620000002</c:v>
                </c:pt>
                <c:pt idx="50529">
                  <c:v>299.94140620000002</c:v>
                </c:pt>
                <c:pt idx="50530">
                  <c:v>455.12890620000002</c:v>
                </c:pt>
                <c:pt idx="50531">
                  <c:v>197.12890619999999</c:v>
                </c:pt>
                <c:pt idx="50532">
                  <c:v>491.33984379999998</c:v>
                </c:pt>
                <c:pt idx="50533">
                  <c:v>352.12890620000002</c:v>
                </c:pt>
                <c:pt idx="50534">
                  <c:v>271.12890620000002</c:v>
                </c:pt>
                <c:pt idx="50535">
                  <c:v>349.12890620000002</c:v>
                </c:pt>
                <c:pt idx="50536">
                  <c:v>156.12890619999999</c:v>
                </c:pt>
                <c:pt idx="50537">
                  <c:v>180.1875</c:v>
                </c:pt>
                <c:pt idx="50538">
                  <c:v>190.1875</c:v>
                </c:pt>
                <c:pt idx="50539">
                  <c:v>243.1875</c:v>
                </c:pt>
                <c:pt idx="50540">
                  <c:v>212.24609380000001</c:v>
                </c:pt>
                <c:pt idx="50541">
                  <c:v>179.94140619999999</c:v>
                </c:pt>
                <c:pt idx="50542">
                  <c:v>370.234375</c:v>
                </c:pt>
                <c:pt idx="50543">
                  <c:v>194.234375</c:v>
                </c:pt>
                <c:pt idx="50544">
                  <c:v>234.234375</c:v>
                </c:pt>
                <c:pt idx="50545">
                  <c:v>262.16796879999998</c:v>
                </c:pt>
                <c:pt idx="50546">
                  <c:v>317.12890620000002</c:v>
                </c:pt>
                <c:pt idx="50547">
                  <c:v>230.12890619999999</c:v>
                </c:pt>
                <c:pt idx="50548">
                  <c:v>177.33984380000001</c:v>
                </c:pt>
                <c:pt idx="50549">
                  <c:v>239.33984380000001</c:v>
                </c:pt>
                <c:pt idx="50550">
                  <c:v>131.12890619999999</c:v>
                </c:pt>
                <c:pt idx="50551">
                  <c:v>292.1875</c:v>
                </c:pt>
                <c:pt idx="50552">
                  <c:v>304.24609379999998</c:v>
                </c:pt>
                <c:pt idx="50553">
                  <c:v>244.24609380000001</c:v>
                </c:pt>
                <c:pt idx="50554">
                  <c:v>242.24609380000001</c:v>
                </c:pt>
                <c:pt idx="50555">
                  <c:v>315.24609379999998</c:v>
                </c:pt>
                <c:pt idx="50556">
                  <c:v>226.16796880000001</c:v>
                </c:pt>
                <c:pt idx="50557">
                  <c:v>188.12890619999999</c:v>
                </c:pt>
                <c:pt idx="50558">
                  <c:v>235.33984380000001</c:v>
                </c:pt>
                <c:pt idx="50559">
                  <c:v>461.33984379999998</c:v>
                </c:pt>
                <c:pt idx="50560">
                  <c:v>145.33984380000001</c:v>
                </c:pt>
                <c:pt idx="50561">
                  <c:v>314.33984379999998</c:v>
                </c:pt>
                <c:pt idx="50562">
                  <c:v>175.33984380000001</c:v>
                </c:pt>
                <c:pt idx="50563">
                  <c:v>299.33984379999998</c:v>
                </c:pt>
                <c:pt idx="50564">
                  <c:v>100.1289062</c:v>
                </c:pt>
                <c:pt idx="50565">
                  <c:v>229.12890619999999</c:v>
                </c:pt>
                <c:pt idx="50566">
                  <c:v>127.1289062</c:v>
                </c:pt>
                <c:pt idx="50567">
                  <c:v>198.12890619999999</c:v>
                </c:pt>
                <c:pt idx="50568">
                  <c:v>195.24609380000001</c:v>
                </c:pt>
                <c:pt idx="50569">
                  <c:v>195.24609380000001</c:v>
                </c:pt>
                <c:pt idx="50570">
                  <c:v>167.234375</c:v>
                </c:pt>
                <c:pt idx="50571">
                  <c:v>361.234375</c:v>
                </c:pt>
                <c:pt idx="50572">
                  <c:v>276.234375</c:v>
                </c:pt>
                <c:pt idx="50573">
                  <c:v>227.16796880000001</c:v>
                </c:pt>
                <c:pt idx="50574">
                  <c:v>180.33984380000001</c:v>
                </c:pt>
                <c:pt idx="50575">
                  <c:v>247.12890619999999</c:v>
                </c:pt>
                <c:pt idx="50576">
                  <c:v>325.12890620000002</c:v>
                </c:pt>
                <c:pt idx="50577">
                  <c:v>272.12890620000002</c:v>
                </c:pt>
                <c:pt idx="50578">
                  <c:v>215.1875</c:v>
                </c:pt>
                <c:pt idx="50579">
                  <c:v>336.1875</c:v>
                </c:pt>
                <c:pt idx="50580">
                  <c:v>300.1875</c:v>
                </c:pt>
                <c:pt idx="50581">
                  <c:v>298.24609379999998</c:v>
                </c:pt>
                <c:pt idx="50582">
                  <c:v>394.24609379999998</c:v>
                </c:pt>
                <c:pt idx="50583">
                  <c:v>326.24609379999998</c:v>
                </c:pt>
                <c:pt idx="50584">
                  <c:v>325.94140620000002</c:v>
                </c:pt>
                <c:pt idx="50585">
                  <c:v>368.234375</c:v>
                </c:pt>
                <c:pt idx="50586">
                  <c:v>220.234375</c:v>
                </c:pt>
                <c:pt idx="50587">
                  <c:v>278.16796879999998</c:v>
                </c:pt>
                <c:pt idx="50588">
                  <c:v>453.16796879999998</c:v>
                </c:pt>
                <c:pt idx="50589">
                  <c:v>273.16796879999998</c:v>
                </c:pt>
                <c:pt idx="50590">
                  <c:v>238.12890619999999</c:v>
                </c:pt>
                <c:pt idx="50591">
                  <c:v>214.12890619999999</c:v>
                </c:pt>
                <c:pt idx="50592">
                  <c:v>397.12890620000002</c:v>
                </c:pt>
                <c:pt idx="50593">
                  <c:v>453.12890620000002</c:v>
                </c:pt>
                <c:pt idx="50594">
                  <c:v>383.1875</c:v>
                </c:pt>
                <c:pt idx="50595">
                  <c:v>409.1875</c:v>
                </c:pt>
                <c:pt idx="50596">
                  <c:v>300.1875</c:v>
                </c:pt>
                <c:pt idx="50597">
                  <c:v>244.24609380000001</c:v>
                </c:pt>
                <c:pt idx="50598">
                  <c:v>287.24609379999998</c:v>
                </c:pt>
                <c:pt idx="50599">
                  <c:v>237.24609380000001</c:v>
                </c:pt>
                <c:pt idx="50600">
                  <c:v>206.24609380000001</c:v>
                </c:pt>
                <c:pt idx="50601">
                  <c:v>475.94140620000002</c:v>
                </c:pt>
                <c:pt idx="50602">
                  <c:v>276.234375</c:v>
                </c:pt>
                <c:pt idx="50603">
                  <c:v>365.234375</c:v>
                </c:pt>
                <c:pt idx="50604">
                  <c:v>385.16796879999998</c:v>
                </c:pt>
                <c:pt idx="50605">
                  <c:v>164.16796880000001</c:v>
                </c:pt>
                <c:pt idx="50606">
                  <c:v>225.16796880000001</c:v>
                </c:pt>
                <c:pt idx="50607">
                  <c:v>290.12890620000002</c:v>
                </c:pt>
                <c:pt idx="50608">
                  <c:v>274.12890620000002</c:v>
                </c:pt>
                <c:pt idx="50609">
                  <c:v>261.1875</c:v>
                </c:pt>
                <c:pt idx="50610">
                  <c:v>139.1875</c:v>
                </c:pt>
                <c:pt idx="50611">
                  <c:v>271.24609379999998</c:v>
                </c:pt>
                <c:pt idx="50612">
                  <c:v>487.94140620000002</c:v>
                </c:pt>
                <c:pt idx="50613">
                  <c:v>216.94140619999999</c:v>
                </c:pt>
                <c:pt idx="50614">
                  <c:v>493.234375</c:v>
                </c:pt>
                <c:pt idx="50615">
                  <c:v>332.234375</c:v>
                </c:pt>
                <c:pt idx="50616">
                  <c:v>185.234375</c:v>
                </c:pt>
                <c:pt idx="50617">
                  <c:v>144.16796880000001</c:v>
                </c:pt>
                <c:pt idx="50618">
                  <c:v>326.16796879999998</c:v>
                </c:pt>
                <c:pt idx="50619">
                  <c:v>257.12890620000002</c:v>
                </c:pt>
                <c:pt idx="50620">
                  <c:v>393.12890620000002</c:v>
                </c:pt>
                <c:pt idx="50621">
                  <c:v>251.12890619999999</c:v>
                </c:pt>
                <c:pt idx="50622">
                  <c:v>347.1875</c:v>
                </c:pt>
                <c:pt idx="50623">
                  <c:v>297.1875</c:v>
                </c:pt>
                <c:pt idx="50624">
                  <c:v>243.24609380000001</c:v>
                </c:pt>
                <c:pt idx="50625">
                  <c:v>234.24609380000001</c:v>
                </c:pt>
                <c:pt idx="50626">
                  <c:v>349.94140620000002</c:v>
                </c:pt>
                <c:pt idx="50627">
                  <c:v>327.234375</c:v>
                </c:pt>
                <c:pt idx="50628">
                  <c:v>209.234375</c:v>
                </c:pt>
                <c:pt idx="50629">
                  <c:v>136.12890619999999</c:v>
                </c:pt>
                <c:pt idx="50630">
                  <c:v>339.33984379999998</c:v>
                </c:pt>
                <c:pt idx="50631">
                  <c:v>216.12890619999999</c:v>
                </c:pt>
                <c:pt idx="50632">
                  <c:v>280.12890620000002</c:v>
                </c:pt>
                <c:pt idx="50633">
                  <c:v>268.24609379999998</c:v>
                </c:pt>
                <c:pt idx="50634">
                  <c:v>267.24609379999998</c:v>
                </c:pt>
                <c:pt idx="50635">
                  <c:v>225.24609380000001</c:v>
                </c:pt>
                <c:pt idx="50636">
                  <c:v>252.24609380000001</c:v>
                </c:pt>
                <c:pt idx="50637">
                  <c:v>278.24609379999998</c:v>
                </c:pt>
                <c:pt idx="50638">
                  <c:v>277.94140620000002</c:v>
                </c:pt>
                <c:pt idx="50639">
                  <c:v>361.94140620000002</c:v>
                </c:pt>
                <c:pt idx="50640">
                  <c:v>260.12890620000002</c:v>
                </c:pt>
                <c:pt idx="50641">
                  <c:v>289.33984379999998</c:v>
                </c:pt>
                <c:pt idx="50642">
                  <c:v>316.12890620000002</c:v>
                </c:pt>
                <c:pt idx="50643">
                  <c:v>404.12890620000002</c:v>
                </c:pt>
                <c:pt idx="50644">
                  <c:v>192.24609380000001</c:v>
                </c:pt>
                <c:pt idx="50645">
                  <c:v>421.24609379999998</c:v>
                </c:pt>
                <c:pt idx="50646">
                  <c:v>288.24609379999998</c:v>
                </c:pt>
                <c:pt idx="50647">
                  <c:v>226.24609380000001</c:v>
                </c:pt>
                <c:pt idx="50648">
                  <c:v>220.94140619999999</c:v>
                </c:pt>
                <c:pt idx="50649">
                  <c:v>256.94140620000002</c:v>
                </c:pt>
                <c:pt idx="50650">
                  <c:v>354.94140620000002</c:v>
                </c:pt>
                <c:pt idx="50651">
                  <c:v>226.234375</c:v>
                </c:pt>
                <c:pt idx="50652">
                  <c:v>336.234375</c:v>
                </c:pt>
                <c:pt idx="50653">
                  <c:v>305.16796879999998</c:v>
                </c:pt>
                <c:pt idx="50654">
                  <c:v>239.16796880000001</c:v>
                </c:pt>
                <c:pt idx="50655">
                  <c:v>240.12890619999999</c:v>
                </c:pt>
                <c:pt idx="50656">
                  <c:v>164.33984380000001</c:v>
                </c:pt>
                <c:pt idx="50657">
                  <c:v>382.33984379999998</c:v>
                </c:pt>
                <c:pt idx="50658">
                  <c:v>250.12890619999999</c:v>
                </c:pt>
                <c:pt idx="50659">
                  <c:v>263.12890620000002</c:v>
                </c:pt>
                <c:pt idx="50660">
                  <c:v>158.12890619999999</c:v>
                </c:pt>
                <c:pt idx="50661">
                  <c:v>248.1875</c:v>
                </c:pt>
                <c:pt idx="50662">
                  <c:v>244.1875</c:v>
                </c:pt>
                <c:pt idx="50663">
                  <c:v>341.1875</c:v>
                </c:pt>
                <c:pt idx="50664">
                  <c:v>311.24609379999998</c:v>
                </c:pt>
                <c:pt idx="50665">
                  <c:v>189.94140619999999</c:v>
                </c:pt>
                <c:pt idx="50666">
                  <c:v>142.94140619999999</c:v>
                </c:pt>
                <c:pt idx="50667">
                  <c:v>270.94140620000002</c:v>
                </c:pt>
                <c:pt idx="50668">
                  <c:v>330.234375</c:v>
                </c:pt>
                <c:pt idx="50669">
                  <c:v>357.234375</c:v>
                </c:pt>
                <c:pt idx="50670">
                  <c:v>185.16796880000001</c:v>
                </c:pt>
                <c:pt idx="50671">
                  <c:v>225.16796880000001</c:v>
                </c:pt>
                <c:pt idx="50672">
                  <c:v>181.12890619999999</c:v>
                </c:pt>
                <c:pt idx="50673">
                  <c:v>143.12890619999999</c:v>
                </c:pt>
                <c:pt idx="50674">
                  <c:v>231.12890619999999</c:v>
                </c:pt>
                <c:pt idx="50675">
                  <c:v>218.12890619999999</c:v>
                </c:pt>
                <c:pt idx="50676">
                  <c:v>242.33984380000001</c:v>
                </c:pt>
                <c:pt idx="50677">
                  <c:v>231.33984380000001</c:v>
                </c:pt>
                <c:pt idx="50678">
                  <c:v>336.12890620000002</c:v>
                </c:pt>
                <c:pt idx="50679">
                  <c:v>381.12890620000002</c:v>
                </c:pt>
                <c:pt idx="50680">
                  <c:v>356.12890620000002</c:v>
                </c:pt>
                <c:pt idx="50681">
                  <c:v>178.12890619999999</c:v>
                </c:pt>
                <c:pt idx="50682">
                  <c:v>283.1875</c:v>
                </c:pt>
                <c:pt idx="50683">
                  <c:v>184.1875</c:v>
                </c:pt>
                <c:pt idx="50684">
                  <c:v>329.1875</c:v>
                </c:pt>
                <c:pt idx="50685">
                  <c:v>214.94140619999999</c:v>
                </c:pt>
                <c:pt idx="50686">
                  <c:v>224.234375</c:v>
                </c:pt>
                <c:pt idx="50687">
                  <c:v>285.234375</c:v>
                </c:pt>
                <c:pt idx="50688">
                  <c:v>281.16796879999998</c:v>
                </c:pt>
                <c:pt idx="50689">
                  <c:v>314.16796879999998</c:v>
                </c:pt>
                <c:pt idx="50690">
                  <c:v>226.16796880000001</c:v>
                </c:pt>
                <c:pt idx="50691">
                  <c:v>321.12890620000002</c:v>
                </c:pt>
                <c:pt idx="50692">
                  <c:v>358.12890620000002</c:v>
                </c:pt>
                <c:pt idx="50693">
                  <c:v>339.33984379999998</c:v>
                </c:pt>
                <c:pt idx="50694">
                  <c:v>114.3398438</c:v>
                </c:pt>
                <c:pt idx="50695">
                  <c:v>183.33984380000001</c:v>
                </c:pt>
                <c:pt idx="50696">
                  <c:v>264.33984379999998</c:v>
                </c:pt>
                <c:pt idx="50697">
                  <c:v>222.33984380000001</c:v>
                </c:pt>
                <c:pt idx="50698">
                  <c:v>398.12890620000002</c:v>
                </c:pt>
                <c:pt idx="50699">
                  <c:v>212.1875</c:v>
                </c:pt>
                <c:pt idx="50700">
                  <c:v>391.94140620000002</c:v>
                </c:pt>
                <c:pt idx="50701">
                  <c:v>189.94140619999999</c:v>
                </c:pt>
                <c:pt idx="50702">
                  <c:v>240.234375</c:v>
                </c:pt>
                <c:pt idx="50703">
                  <c:v>394.16796879999998</c:v>
                </c:pt>
                <c:pt idx="50704">
                  <c:v>286.16796879999998</c:v>
                </c:pt>
                <c:pt idx="50705">
                  <c:v>235.16796880000001</c:v>
                </c:pt>
                <c:pt idx="50706">
                  <c:v>114.1289062</c:v>
                </c:pt>
                <c:pt idx="50707">
                  <c:v>172.33984380000001</c:v>
                </c:pt>
                <c:pt idx="50708">
                  <c:v>216.33984380000001</c:v>
                </c:pt>
                <c:pt idx="50709">
                  <c:v>295.33984379999998</c:v>
                </c:pt>
                <c:pt idx="50710">
                  <c:v>417.33984379999998</c:v>
                </c:pt>
                <c:pt idx="50711">
                  <c:v>118.1289062</c:v>
                </c:pt>
                <c:pt idx="50712">
                  <c:v>355.12890620000002</c:v>
                </c:pt>
                <c:pt idx="50713">
                  <c:v>213.12890619999999</c:v>
                </c:pt>
                <c:pt idx="50714">
                  <c:v>174.1875</c:v>
                </c:pt>
                <c:pt idx="50715">
                  <c:v>285.24609379999998</c:v>
                </c:pt>
                <c:pt idx="50716">
                  <c:v>472.24609379999998</c:v>
                </c:pt>
                <c:pt idx="50717">
                  <c:v>222.24609380000001</c:v>
                </c:pt>
                <c:pt idx="50718">
                  <c:v>249.234375</c:v>
                </c:pt>
                <c:pt idx="50719">
                  <c:v>226.234375</c:v>
                </c:pt>
                <c:pt idx="50720">
                  <c:v>224.234375</c:v>
                </c:pt>
                <c:pt idx="50721">
                  <c:v>383.234375</c:v>
                </c:pt>
                <c:pt idx="50722">
                  <c:v>253.234375</c:v>
                </c:pt>
                <c:pt idx="50723">
                  <c:v>259.16796879999998</c:v>
                </c:pt>
                <c:pt idx="50724">
                  <c:v>286.16796879999998</c:v>
                </c:pt>
                <c:pt idx="50725">
                  <c:v>1.12890625</c:v>
                </c:pt>
                <c:pt idx="50726">
                  <c:v>255.12890619999999</c:v>
                </c:pt>
                <c:pt idx="50727">
                  <c:v>357.12890620000002</c:v>
                </c:pt>
                <c:pt idx="50728">
                  <c:v>84.12890625</c:v>
                </c:pt>
                <c:pt idx="50729">
                  <c:v>253.33984380000001</c:v>
                </c:pt>
                <c:pt idx="50730">
                  <c:v>270.33984379999998</c:v>
                </c:pt>
                <c:pt idx="50731">
                  <c:v>260.12890620000002</c:v>
                </c:pt>
                <c:pt idx="50732">
                  <c:v>256.12890620000002</c:v>
                </c:pt>
                <c:pt idx="50733">
                  <c:v>307.12890620000002</c:v>
                </c:pt>
                <c:pt idx="50734">
                  <c:v>182.12890619999999</c:v>
                </c:pt>
                <c:pt idx="50735">
                  <c:v>112.1875</c:v>
                </c:pt>
                <c:pt idx="50736">
                  <c:v>302.24609379999998</c:v>
                </c:pt>
                <c:pt idx="50737">
                  <c:v>249.24609380000001</c:v>
                </c:pt>
                <c:pt idx="50738">
                  <c:v>273.94140620000002</c:v>
                </c:pt>
                <c:pt idx="50739">
                  <c:v>359.94140620000002</c:v>
                </c:pt>
                <c:pt idx="50740">
                  <c:v>260.234375</c:v>
                </c:pt>
                <c:pt idx="50741">
                  <c:v>432.234375</c:v>
                </c:pt>
                <c:pt idx="50742">
                  <c:v>185.16796880000001</c:v>
                </c:pt>
                <c:pt idx="50743">
                  <c:v>415.16796879999998</c:v>
                </c:pt>
                <c:pt idx="50744">
                  <c:v>207.16796880000001</c:v>
                </c:pt>
                <c:pt idx="50745">
                  <c:v>237.16796880000001</c:v>
                </c:pt>
                <c:pt idx="50746">
                  <c:v>324.16796879999998</c:v>
                </c:pt>
                <c:pt idx="50747">
                  <c:v>367.12890620000002</c:v>
                </c:pt>
                <c:pt idx="50748">
                  <c:v>160.12890619999999</c:v>
                </c:pt>
                <c:pt idx="50749">
                  <c:v>285.12890620000002</c:v>
                </c:pt>
                <c:pt idx="50750">
                  <c:v>301.12890620000002</c:v>
                </c:pt>
                <c:pt idx="50751">
                  <c:v>212.12890619999999</c:v>
                </c:pt>
                <c:pt idx="50752">
                  <c:v>282.12890620000002</c:v>
                </c:pt>
                <c:pt idx="50753">
                  <c:v>352.33984379999998</c:v>
                </c:pt>
                <c:pt idx="50754">
                  <c:v>367.33984379999998</c:v>
                </c:pt>
                <c:pt idx="50755">
                  <c:v>176.33984380000001</c:v>
                </c:pt>
                <c:pt idx="50756">
                  <c:v>269.24609379999998</c:v>
                </c:pt>
                <c:pt idx="50757">
                  <c:v>259.24609379999998</c:v>
                </c:pt>
                <c:pt idx="50758">
                  <c:v>295.24609379999998</c:v>
                </c:pt>
                <c:pt idx="50759">
                  <c:v>188.234375</c:v>
                </c:pt>
                <c:pt idx="50760">
                  <c:v>323.234375</c:v>
                </c:pt>
                <c:pt idx="50761">
                  <c:v>201.16796880000001</c:v>
                </c:pt>
                <c:pt idx="50762">
                  <c:v>260.12890620000002</c:v>
                </c:pt>
                <c:pt idx="50763">
                  <c:v>193.12890619999999</c:v>
                </c:pt>
                <c:pt idx="50764">
                  <c:v>218.12890619999999</c:v>
                </c:pt>
                <c:pt idx="50765">
                  <c:v>378.33984379999998</c:v>
                </c:pt>
                <c:pt idx="50766">
                  <c:v>342.33984379999998</c:v>
                </c:pt>
                <c:pt idx="50767">
                  <c:v>270.33984379999998</c:v>
                </c:pt>
                <c:pt idx="50768">
                  <c:v>215.33984380000001</c:v>
                </c:pt>
                <c:pt idx="50769">
                  <c:v>250.33984380000001</c:v>
                </c:pt>
                <c:pt idx="50770">
                  <c:v>338.12890620000002</c:v>
                </c:pt>
                <c:pt idx="50771">
                  <c:v>339.12890620000002</c:v>
                </c:pt>
                <c:pt idx="50772">
                  <c:v>307.1875</c:v>
                </c:pt>
                <c:pt idx="50773">
                  <c:v>60.1875</c:v>
                </c:pt>
                <c:pt idx="50774">
                  <c:v>398.94140620000002</c:v>
                </c:pt>
                <c:pt idx="50775">
                  <c:v>321.234375</c:v>
                </c:pt>
                <c:pt idx="50776">
                  <c:v>323.234375</c:v>
                </c:pt>
                <c:pt idx="50777">
                  <c:v>335.234375</c:v>
                </c:pt>
                <c:pt idx="50778">
                  <c:v>194.16796880000001</c:v>
                </c:pt>
                <c:pt idx="50779">
                  <c:v>257.12890620000002</c:v>
                </c:pt>
                <c:pt idx="50780">
                  <c:v>163.33984380000001</c:v>
                </c:pt>
                <c:pt idx="50781">
                  <c:v>210.12890619999999</c:v>
                </c:pt>
                <c:pt idx="50782">
                  <c:v>167.1875</c:v>
                </c:pt>
                <c:pt idx="50783">
                  <c:v>345.24609379999998</c:v>
                </c:pt>
                <c:pt idx="50784">
                  <c:v>279.24609379999998</c:v>
                </c:pt>
                <c:pt idx="50785">
                  <c:v>325.94140620000002</c:v>
                </c:pt>
                <c:pt idx="50786">
                  <c:v>374.94140620000002</c:v>
                </c:pt>
                <c:pt idx="50787">
                  <c:v>389.94140620000002</c:v>
                </c:pt>
                <c:pt idx="50788">
                  <c:v>359.234375</c:v>
                </c:pt>
                <c:pt idx="50789">
                  <c:v>142.234375</c:v>
                </c:pt>
                <c:pt idx="50790">
                  <c:v>203.16796880000001</c:v>
                </c:pt>
                <c:pt idx="50791">
                  <c:v>221.16796880000001</c:v>
                </c:pt>
                <c:pt idx="50792">
                  <c:v>349.12890620000002</c:v>
                </c:pt>
                <c:pt idx="50793">
                  <c:v>186.12890619999999</c:v>
                </c:pt>
                <c:pt idx="50794">
                  <c:v>242.12890619999999</c:v>
                </c:pt>
                <c:pt idx="50795">
                  <c:v>251.12890619999999</c:v>
                </c:pt>
                <c:pt idx="50796">
                  <c:v>369.33984379999998</c:v>
                </c:pt>
                <c:pt idx="50797">
                  <c:v>266.33984379999998</c:v>
                </c:pt>
                <c:pt idx="50798">
                  <c:v>226.1875</c:v>
                </c:pt>
                <c:pt idx="50799">
                  <c:v>202.1875</c:v>
                </c:pt>
                <c:pt idx="50800">
                  <c:v>240.24609380000001</c:v>
                </c:pt>
                <c:pt idx="50801">
                  <c:v>273.24609379999998</c:v>
                </c:pt>
                <c:pt idx="50802">
                  <c:v>250.16796880000001</c:v>
                </c:pt>
                <c:pt idx="50803">
                  <c:v>303.16796879999998</c:v>
                </c:pt>
                <c:pt idx="50804">
                  <c:v>118.1289062</c:v>
                </c:pt>
                <c:pt idx="50805">
                  <c:v>181.33984380000001</c:v>
                </c:pt>
                <c:pt idx="50806">
                  <c:v>170.33984380000001</c:v>
                </c:pt>
                <c:pt idx="50807">
                  <c:v>304.33984379999998</c:v>
                </c:pt>
                <c:pt idx="50808">
                  <c:v>221.33984380000001</c:v>
                </c:pt>
                <c:pt idx="50809">
                  <c:v>228.12890619999999</c:v>
                </c:pt>
                <c:pt idx="50810">
                  <c:v>331.1875</c:v>
                </c:pt>
                <c:pt idx="50811">
                  <c:v>267.1875</c:v>
                </c:pt>
                <c:pt idx="50812">
                  <c:v>244.1875</c:v>
                </c:pt>
                <c:pt idx="50813">
                  <c:v>289.24609379999998</c:v>
                </c:pt>
                <c:pt idx="50814">
                  <c:v>290.94140620000002</c:v>
                </c:pt>
                <c:pt idx="50815">
                  <c:v>313.94140620000002</c:v>
                </c:pt>
                <c:pt idx="50816">
                  <c:v>288.234375</c:v>
                </c:pt>
                <c:pt idx="50817">
                  <c:v>414.234375</c:v>
                </c:pt>
                <c:pt idx="50818">
                  <c:v>266.234375</c:v>
                </c:pt>
                <c:pt idx="50819">
                  <c:v>231.16796880000001</c:v>
                </c:pt>
                <c:pt idx="50820">
                  <c:v>219.16796880000001</c:v>
                </c:pt>
                <c:pt idx="50821">
                  <c:v>383.16796879999998</c:v>
                </c:pt>
                <c:pt idx="50822">
                  <c:v>94.16796875</c:v>
                </c:pt>
                <c:pt idx="50823">
                  <c:v>125.1289062</c:v>
                </c:pt>
                <c:pt idx="50824">
                  <c:v>323.33984379999998</c:v>
                </c:pt>
                <c:pt idx="50825">
                  <c:v>277.1875</c:v>
                </c:pt>
                <c:pt idx="50826">
                  <c:v>328.1875</c:v>
                </c:pt>
                <c:pt idx="50827">
                  <c:v>350.24609379999998</c:v>
                </c:pt>
                <c:pt idx="50828">
                  <c:v>191.24609380000001</c:v>
                </c:pt>
                <c:pt idx="50829">
                  <c:v>331.94140620000002</c:v>
                </c:pt>
                <c:pt idx="50830">
                  <c:v>217.234375</c:v>
                </c:pt>
                <c:pt idx="50831">
                  <c:v>313.16796879999998</c:v>
                </c:pt>
                <c:pt idx="50832">
                  <c:v>249.16796880000001</c:v>
                </c:pt>
                <c:pt idx="50833">
                  <c:v>272.12890620000002</c:v>
                </c:pt>
                <c:pt idx="50834">
                  <c:v>384.12890620000002</c:v>
                </c:pt>
                <c:pt idx="50835">
                  <c:v>389.12890620000002</c:v>
                </c:pt>
                <c:pt idx="50836">
                  <c:v>385.33984379999998</c:v>
                </c:pt>
                <c:pt idx="50837">
                  <c:v>201.33984380000001</c:v>
                </c:pt>
                <c:pt idx="50838">
                  <c:v>362.12890620000002</c:v>
                </c:pt>
                <c:pt idx="50839">
                  <c:v>179.12890619999999</c:v>
                </c:pt>
                <c:pt idx="50840">
                  <c:v>484.1875</c:v>
                </c:pt>
                <c:pt idx="50841">
                  <c:v>219.1875</c:v>
                </c:pt>
                <c:pt idx="50842">
                  <c:v>225.1875</c:v>
                </c:pt>
                <c:pt idx="50843">
                  <c:v>273.24609379999998</c:v>
                </c:pt>
                <c:pt idx="50844">
                  <c:v>251.24609380000001</c:v>
                </c:pt>
                <c:pt idx="50845">
                  <c:v>279.24609379999998</c:v>
                </c:pt>
                <c:pt idx="50846">
                  <c:v>247.94140619999999</c:v>
                </c:pt>
                <c:pt idx="50847">
                  <c:v>209.94140619999999</c:v>
                </c:pt>
                <c:pt idx="50848">
                  <c:v>364.94140620000002</c:v>
                </c:pt>
                <c:pt idx="50849">
                  <c:v>199.234375</c:v>
                </c:pt>
                <c:pt idx="50850">
                  <c:v>324.16796879999998</c:v>
                </c:pt>
                <c:pt idx="50851">
                  <c:v>173.12890619999999</c:v>
                </c:pt>
                <c:pt idx="50852">
                  <c:v>205.33984380000001</c:v>
                </c:pt>
                <c:pt idx="50853">
                  <c:v>307.33984379999998</c:v>
                </c:pt>
                <c:pt idx="50854">
                  <c:v>309.12890620000002</c:v>
                </c:pt>
                <c:pt idx="50855">
                  <c:v>420.12890620000002</c:v>
                </c:pt>
                <c:pt idx="50856">
                  <c:v>168.1875</c:v>
                </c:pt>
                <c:pt idx="50857">
                  <c:v>310.1875</c:v>
                </c:pt>
                <c:pt idx="50858">
                  <c:v>219.1875</c:v>
                </c:pt>
                <c:pt idx="50859">
                  <c:v>157.24609380000001</c:v>
                </c:pt>
                <c:pt idx="50860">
                  <c:v>357.24609379999998</c:v>
                </c:pt>
                <c:pt idx="50861">
                  <c:v>259.24609379999998</c:v>
                </c:pt>
                <c:pt idx="50862">
                  <c:v>261.24609379999998</c:v>
                </c:pt>
                <c:pt idx="50863">
                  <c:v>271.24609379999998</c:v>
                </c:pt>
                <c:pt idx="50864">
                  <c:v>278.94140620000002</c:v>
                </c:pt>
                <c:pt idx="50865">
                  <c:v>300.94140620000002</c:v>
                </c:pt>
                <c:pt idx="50866">
                  <c:v>226.234375</c:v>
                </c:pt>
                <c:pt idx="50867">
                  <c:v>205.234375</c:v>
                </c:pt>
                <c:pt idx="50868">
                  <c:v>230.234375</c:v>
                </c:pt>
                <c:pt idx="50869">
                  <c:v>313.234375</c:v>
                </c:pt>
                <c:pt idx="50870">
                  <c:v>117.1679688</c:v>
                </c:pt>
                <c:pt idx="50871">
                  <c:v>173.16796880000001</c:v>
                </c:pt>
                <c:pt idx="50872">
                  <c:v>301.16796879999998</c:v>
                </c:pt>
                <c:pt idx="50873">
                  <c:v>224.12890619999999</c:v>
                </c:pt>
                <c:pt idx="50874">
                  <c:v>244.33984380000001</c:v>
                </c:pt>
                <c:pt idx="50875">
                  <c:v>232.33984380000001</c:v>
                </c:pt>
                <c:pt idx="50876">
                  <c:v>259.33984379999998</c:v>
                </c:pt>
                <c:pt idx="50877">
                  <c:v>195.1875</c:v>
                </c:pt>
                <c:pt idx="50878">
                  <c:v>204.1875</c:v>
                </c:pt>
                <c:pt idx="50879">
                  <c:v>256.24609379999998</c:v>
                </c:pt>
                <c:pt idx="50880">
                  <c:v>232.24609380000001</c:v>
                </c:pt>
                <c:pt idx="50881">
                  <c:v>388.24609379999998</c:v>
                </c:pt>
                <c:pt idx="50882">
                  <c:v>295.24609379999998</c:v>
                </c:pt>
                <c:pt idx="50883">
                  <c:v>205.94140619999999</c:v>
                </c:pt>
                <c:pt idx="50884">
                  <c:v>269.94140620000002</c:v>
                </c:pt>
                <c:pt idx="50885">
                  <c:v>214.94140619999999</c:v>
                </c:pt>
                <c:pt idx="50886">
                  <c:v>409.234375</c:v>
                </c:pt>
                <c:pt idx="50887">
                  <c:v>245.234375</c:v>
                </c:pt>
                <c:pt idx="50888">
                  <c:v>300.234375</c:v>
                </c:pt>
                <c:pt idx="50889">
                  <c:v>233.16796880000001</c:v>
                </c:pt>
                <c:pt idx="50890">
                  <c:v>155.12890619999999</c:v>
                </c:pt>
                <c:pt idx="50891">
                  <c:v>62.33984375</c:v>
                </c:pt>
                <c:pt idx="50892">
                  <c:v>388.33984379999998</c:v>
                </c:pt>
                <c:pt idx="50893">
                  <c:v>339.33984379999998</c:v>
                </c:pt>
                <c:pt idx="50894">
                  <c:v>228.12890619999999</c:v>
                </c:pt>
                <c:pt idx="50895">
                  <c:v>502.12890620000002</c:v>
                </c:pt>
                <c:pt idx="50896">
                  <c:v>323.12890620000002</c:v>
                </c:pt>
                <c:pt idx="50897">
                  <c:v>275.12890620000002</c:v>
                </c:pt>
                <c:pt idx="50898">
                  <c:v>218.12890619999999</c:v>
                </c:pt>
                <c:pt idx="50899">
                  <c:v>108.1289062</c:v>
                </c:pt>
                <c:pt idx="50900">
                  <c:v>271.12890620000002</c:v>
                </c:pt>
                <c:pt idx="50901">
                  <c:v>243.1875</c:v>
                </c:pt>
                <c:pt idx="50902">
                  <c:v>253.1875</c:v>
                </c:pt>
                <c:pt idx="50903">
                  <c:v>255.24609380000001</c:v>
                </c:pt>
                <c:pt idx="50904">
                  <c:v>236.24609380000001</c:v>
                </c:pt>
                <c:pt idx="50905">
                  <c:v>389.94140620000002</c:v>
                </c:pt>
                <c:pt idx="50906">
                  <c:v>305.94140620000002</c:v>
                </c:pt>
                <c:pt idx="50907">
                  <c:v>461.234375</c:v>
                </c:pt>
                <c:pt idx="50908">
                  <c:v>389.234375</c:v>
                </c:pt>
                <c:pt idx="50909">
                  <c:v>239.234375</c:v>
                </c:pt>
                <c:pt idx="50910">
                  <c:v>130.16796880000001</c:v>
                </c:pt>
                <c:pt idx="50911">
                  <c:v>200.16796880000001</c:v>
                </c:pt>
                <c:pt idx="50912">
                  <c:v>184.12890619999999</c:v>
                </c:pt>
                <c:pt idx="50913">
                  <c:v>213.33984380000001</c:v>
                </c:pt>
                <c:pt idx="50914">
                  <c:v>198.1875</c:v>
                </c:pt>
                <c:pt idx="50915">
                  <c:v>398.24609379999998</c:v>
                </c:pt>
                <c:pt idx="50916">
                  <c:v>137.24609380000001</c:v>
                </c:pt>
                <c:pt idx="50917">
                  <c:v>202.24609380000001</c:v>
                </c:pt>
                <c:pt idx="50918">
                  <c:v>344.24609379999998</c:v>
                </c:pt>
                <c:pt idx="50919">
                  <c:v>275.94140620000002</c:v>
                </c:pt>
                <c:pt idx="50920">
                  <c:v>243.94140619999999</c:v>
                </c:pt>
                <c:pt idx="50921">
                  <c:v>271.234375</c:v>
                </c:pt>
                <c:pt idx="50922">
                  <c:v>337.234375</c:v>
                </c:pt>
                <c:pt idx="50923">
                  <c:v>306.234375</c:v>
                </c:pt>
                <c:pt idx="50924">
                  <c:v>178.16796880000001</c:v>
                </c:pt>
                <c:pt idx="50925">
                  <c:v>191.16796880000001</c:v>
                </c:pt>
                <c:pt idx="50926">
                  <c:v>272.16796879999998</c:v>
                </c:pt>
                <c:pt idx="50927">
                  <c:v>101.1679688</c:v>
                </c:pt>
                <c:pt idx="50928">
                  <c:v>290.12890620000002</c:v>
                </c:pt>
                <c:pt idx="50929">
                  <c:v>272.12890620000002</c:v>
                </c:pt>
                <c:pt idx="50930">
                  <c:v>126.1289062</c:v>
                </c:pt>
                <c:pt idx="50931">
                  <c:v>227.33984380000001</c:v>
                </c:pt>
                <c:pt idx="50932">
                  <c:v>205.33984380000001</c:v>
                </c:pt>
                <c:pt idx="50933">
                  <c:v>308.33984379999998</c:v>
                </c:pt>
                <c:pt idx="50934">
                  <c:v>107.3398438</c:v>
                </c:pt>
                <c:pt idx="50935">
                  <c:v>296.12890620000002</c:v>
                </c:pt>
                <c:pt idx="50936">
                  <c:v>237.1875</c:v>
                </c:pt>
                <c:pt idx="50937">
                  <c:v>319.24609379999998</c:v>
                </c:pt>
                <c:pt idx="50938">
                  <c:v>207.24609380000001</c:v>
                </c:pt>
                <c:pt idx="50939">
                  <c:v>278.94140620000002</c:v>
                </c:pt>
                <c:pt idx="50940">
                  <c:v>291.94140620000002</c:v>
                </c:pt>
                <c:pt idx="50941">
                  <c:v>290.94140620000002</c:v>
                </c:pt>
                <c:pt idx="50942">
                  <c:v>209.234375</c:v>
                </c:pt>
                <c:pt idx="50943">
                  <c:v>344.234375</c:v>
                </c:pt>
                <c:pt idx="50944">
                  <c:v>245.16796880000001</c:v>
                </c:pt>
                <c:pt idx="50945">
                  <c:v>228.16796880000001</c:v>
                </c:pt>
                <c:pt idx="50946">
                  <c:v>225.16796880000001</c:v>
                </c:pt>
                <c:pt idx="50947">
                  <c:v>309.16796879999998</c:v>
                </c:pt>
                <c:pt idx="50948">
                  <c:v>184.12890619999999</c:v>
                </c:pt>
                <c:pt idx="50949">
                  <c:v>285.12890620000002</c:v>
                </c:pt>
                <c:pt idx="50950">
                  <c:v>352.33984379999998</c:v>
                </c:pt>
                <c:pt idx="50951">
                  <c:v>243.12890619999999</c:v>
                </c:pt>
                <c:pt idx="50952">
                  <c:v>354.12890620000002</c:v>
                </c:pt>
                <c:pt idx="50953">
                  <c:v>246.12890619999999</c:v>
                </c:pt>
                <c:pt idx="50954">
                  <c:v>294.12890620000002</c:v>
                </c:pt>
                <c:pt idx="50955">
                  <c:v>350.1875</c:v>
                </c:pt>
                <c:pt idx="50956">
                  <c:v>203.1875</c:v>
                </c:pt>
                <c:pt idx="50957">
                  <c:v>240.1875</c:v>
                </c:pt>
                <c:pt idx="50958">
                  <c:v>347.1875</c:v>
                </c:pt>
                <c:pt idx="50959">
                  <c:v>240.24609380000001</c:v>
                </c:pt>
                <c:pt idx="50960">
                  <c:v>321.94140620000002</c:v>
                </c:pt>
                <c:pt idx="50961">
                  <c:v>241.94140619999999</c:v>
                </c:pt>
                <c:pt idx="50962">
                  <c:v>310.234375</c:v>
                </c:pt>
                <c:pt idx="50963">
                  <c:v>379.234375</c:v>
                </c:pt>
                <c:pt idx="50964">
                  <c:v>231.234375</c:v>
                </c:pt>
                <c:pt idx="50965">
                  <c:v>170.16796880000001</c:v>
                </c:pt>
                <c:pt idx="50966">
                  <c:v>364.16796879999998</c:v>
                </c:pt>
                <c:pt idx="50967">
                  <c:v>177.16796880000001</c:v>
                </c:pt>
                <c:pt idx="50968">
                  <c:v>264.16796879999998</c:v>
                </c:pt>
                <c:pt idx="50969">
                  <c:v>184.12890619999999</c:v>
                </c:pt>
                <c:pt idx="50970">
                  <c:v>368.12890620000002</c:v>
                </c:pt>
                <c:pt idx="50971">
                  <c:v>207.12890619999999</c:v>
                </c:pt>
                <c:pt idx="50972">
                  <c:v>356.33984379999998</c:v>
                </c:pt>
                <c:pt idx="50973">
                  <c:v>413.33984379999998</c:v>
                </c:pt>
                <c:pt idx="50974">
                  <c:v>162.12890619999999</c:v>
                </c:pt>
                <c:pt idx="50975">
                  <c:v>321.12890620000002</c:v>
                </c:pt>
                <c:pt idx="50976">
                  <c:v>259.12890620000002</c:v>
                </c:pt>
                <c:pt idx="50977">
                  <c:v>216.1875</c:v>
                </c:pt>
                <c:pt idx="50978">
                  <c:v>178.1875</c:v>
                </c:pt>
                <c:pt idx="50979">
                  <c:v>235.1875</c:v>
                </c:pt>
                <c:pt idx="50980">
                  <c:v>399.1875</c:v>
                </c:pt>
                <c:pt idx="50981">
                  <c:v>321.94140620000002</c:v>
                </c:pt>
                <c:pt idx="50982">
                  <c:v>185.94140619999999</c:v>
                </c:pt>
                <c:pt idx="50983">
                  <c:v>300.94140620000002</c:v>
                </c:pt>
                <c:pt idx="50984">
                  <c:v>400.234375</c:v>
                </c:pt>
                <c:pt idx="50985">
                  <c:v>252.234375</c:v>
                </c:pt>
                <c:pt idx="50986">
                  <c:v>438.234375</c:v>
                </c:pt>
                <c:pt idx="50987">
                  <c:v>135.16796880000001</c:v>
                </c:pt>
                <c:pt idx="50988">
                  <c:v>184.16796880000001</c:v>
                </c:pt>
                <c:pt idx="50989">
                  <c:v>246.33984380000001</c:v>
                </c:pt>
                <c:pt idx="50990">
                  <c:v>282.12890620000002</c:v>
                </c:pt>
                <c:pt idx="50991">
                  <c:v>197.24609380000001</c:v>
                </c:pt>
                <c:pt idx="50992">
                  <c:v>404.94140620000002</c:v>
                </c:pt>
                <c:pt idx="50993">
                  <c:v>168.94140619999999</c:v>
                </c:pt>
                <c:pt idx="50994">
                  <c:v>430.94140620000002</c:v>
                </c:pt>
                <c:pt idx="50995">
                  <c:v>273.234375</c:v>
                </c:pt>
                <c:pt idx="50996">
                  <c:v>212.12890619999999</c:v>
                </c:pt>
                <c:pt idx="50997">
                  <c:v>191.12890619999999</c:v>
                </c:pt>
                <c:pt idx="50998">
                  <c:v>218.12890619999999</c:v>
                </c:pt>
                <c:pt idx="50999">
                  <c:v>223.33984380000001</c:v>
                </c:pt>
                <c:pt idx="51000">
                  <c:v>353.12890620000002</c:v>
                </c:pt>
                <c:pt idx="51001">
                  <c:v>270.12890620000002</c:v>
                </c:pt>
                <c:pt idx="51002">
                  <c:v>410.12890620000002</c:v>
                </c:pt>
                <c:pt idx="51003">
                  <c:v>329.1875</c:v>
                </c:pt>
                <c:pt idx="51004">
                  <c:v>209.1875</c:v>
                </c:pt>
                <c:pt idx="51005">
                  <c:v>318.94140620000002</c:v>
                </c:pt>
                <c:pt idx="51006">
                  <c:v>306.94140620000002</c:v>
                </c:pt>
                <c:pt idx="51007">
                  <c:v>359.234375</c:v>
                </c:pt>
                <c:pt idx="51008">
                  <c:v>201.234375</c:v>
                </c:pt>
                <c:pt idx="51009">
                  <c:v>208.234375</c:v>
                </c:pt>
                <c:pt idx="51010">
                  <c:v>252.16796880000001</c:v>
                </c:pt>
                <c:pt idx="51011">
                  <c:v>216.16796880000001</c:v>
                </c:pt>
                <c:pt idx="51012">
                  <c:v>334.16796879999998</c:v>
                </c:pt>
                <c:pt idx="51013">
                  <c:v>280.12890620000002</c:v>
                </c:pt>
                <c:pt idx="51014">
                  <c:v>358.33984379999998</c:v>
                </c:pt>
                <c:pt idx="51015">
                  <c:v>255.33984380000001</c:v>
                </c:pt>
                <c:pt idx="51016">
                  <c:v>348.33984379999998</c:v>
                </c:pt>
                <c:pt idx="51017">
                  <c:v>367.33984379999998</c:v>
                </c:pt>
                <c:pt idx="51018">
                  <c:v>287.12890620000002</c:v>
                </c:pt>
                <c:pt idx="51019">
                  <c:v>278.12890620000002</c:v>
                </c:pt>
                <c:pt idx="51020">
                  <c:v>301.12890620000002</c:v>
                </c:pt>
                <c:pt idx="51021">
                  <c:v>200.12890619999999</c:v>
                </c:pt>
                <c:pt idx="51022">
                  <c:v>347.1875</c:v>
                </c:pt>
                <c:pt idx="51023">
                  <c:v>211.1875</c:v>
                </c:pt>
                <c:pt idx="51024">
                  <c:v>271.1875</c:v>
                </c:pt>
                <c:pt idx="51025">
                  <c:v>373.1875</c:v>
                </c:pt>
                <c:pt idx="51026">
                  <c:v>201.1875</c:v>
                </c:pt>
                <c:pt idx="51027">
                  <c:v>122.2460938</c:v>
                </c:pt>
                <c:pt idx="51028">
                  <c:v>280.24609379999998</c:v>
                </c:pt>
                <c:pt idx="51029">
                  <c:v>178.24609380000001</c:v>
                </c:pt>
                <c:pt idx="51030">
                  <c:v>329.94140620000002</c:v>
                </c:pt>
                <c:pt idx="51031">
                  <c:v>202.94140619999999</c:v>
                </c:pt>
                <c:pt idx="51032">
                  <c:v>337.234375</c:v>
                </c:pt>
                <c:pt idx="51033">
                  <c:v>140.234375</c:v>
                </c:pt>
                <c:pt idx="51034">
                  <c:v>202.234375</c:v>
                </c:pt>
                <c:pt idx="51035">
                  <c:v>177.12890619999999</c:v>
                </c:pt>
                <c:pt idx="51036">
                  <c:v>189.12890619999999</c:v>
                </c:pt>
                <c:pt idx="51037">
                  <c:v>267.12890620000002</c:v>
                </c:pt>
                <c:pt idx="51038">
                  <c:v>220.12890619999999</c:v>
                </c:pt>
                <c:pt idx="51039">
                  <c:v>144.24609380000001</c:v>
                </c:pt>
                <c:pt idx="51040">
                  <c:v>259.24609379999998</c:v>
                </c:pt>
                <c:pt idx="51041">
                  <c:v>337.24609379999998</c:v>
                </c:pt>
                <c:pt idx="51042">
                  <c:v>278.94140620000002</c:v>
                </c:pt>
                <c:pt idx="51043">
                  <c:v>331.94140620000002</c:v>
                </c:pt>
                <c:pt idx="51044">
                  <c:v>301.94140620000002</c:v>
                </c:pt>
                <c:pt idx="51045">
                  <c:v>182.234375</c:v>
                </c:pt>
                <c:pt idx="51046">
                  <c:v>253.234375</c:v>
                </c:pt>
                <c:pt idx="51047">
                  <c:v>271.16796879999998</c:v>
                </c:pt>
                <c:pt idx="51048">
                  <c:v>380.16796879999998</c:v>
                </c:pt>
                <c:pt idx="51049">
                  <c:v>291.12890620000002</c:v>
                </c:pt>
                <c:pt idx="51050">
                  <c:v>356.33984379999998</c:v>
                </c:pt>
                <c:pt idx="51051">
                  <c:v>410.12890620000002</c:v>
                </c:pt>
                <c:pt idx="51052">
                  <c:v>323.12890620000002</c:v>
                </c:pt>
                <c:pt idx="51053">
                  <c:v>203.12890619999999</c:v>
                </c:pt>
                <c:pt idx="51054">
                  <c:v>216.1875</c:v>
                </c:pt>
                <c:pt idx="51055">
                  <c:v>208.1875</c:v>
                </c:pt>
                <c:pt idx="51056">
                  <c:v>296.1875</c:v>
                </c:pt>
                <c:pt idx="51057">
                  <c:v>243.1875</c:v>
                </c:pt>
                <c:pt idx="51058">
                  <c:v>452.1875</c:v>
                </c:pt>
                <c:pt idx="51059">
                  <c:v>301.24609379999998</c:v>
                </c:pt>
                <c:pt idx="51060">
                  <c:v>372.24609379999998</c:v>
                </c:pt>
                <c:pt idx="51061">
                  <c:v>213.94140619999999</c:v>
                </c:pt>
                <c:pt idx="51062">
                  <c:v>370.234375</c:v>
                </c:pt>
                <c:pt idx="51063">
                  <c:v>230.234375</c:v>
                </c:pt>
                <c:pt idx="51064">
                  <c:v>232.16796880000001</c:v>
                </c:pt>
                <c:pt idx="51065">
                  <c:v>236.16796880000001</c:v>
                </c:pt>
                <c:pt idx="51066">
                  <c:v>184.12890619999999</c:v>
                </c:pt>
                <c:pt idx="51067">
                  <c:v>246.12890619999999</c:v>
                </c:pt>
                <c:pt idx="51068">
                  <c:v>258.12890620000002</c:v>
                </c:pt>
                <c:pt idx="51069">
                  <c:v>426.12890620000002</c:v>
                </c:pt>
                <c:pt idx="51070">
                  <c:v>307.12890620000002</c:v>
                </c:pt>
                <c:pt idx="51071">
                  <c:v>193.33984380000001</c:v>
                </c:pt>
                <c:pt idx="51072">
                  <c:v>231.33984380000001</c:v>
                </c:pt>
                <c:pt idx="51073">
                  <c:v>153.12890619999999</c:v>
                </c:pt>
                <c:pt idx="51074">
                  <c:v>303.12890620000002</c:v>
                </c:pt>
                <c:pt idx="51075">
                  <c:v>272.12890620000002</c:v>
                </c:pt>
                <c:pt idx="51076">
                  <c:v>394.12890620000002</c:v>
                </c:pt>
                <c:pt idx="51077">
                  <c:v>244.1875</c:v>
                </c:pt>
                <c:pt idx="51078">
                  <c:v>218.1875</c:v>
                </c:pt>
                <c:pt idx="51079">
                  <c:v>241.24609380000001</c:v>
                </c:pt>
                <c:pt idx="51080">
                  <c:v>406.24609379999998</c:v>
                </c:pt>
                <c:pt idx="51081">
                  <c:v>236.94140619999999</c:v>
                </c:pt>
                <c:pt idx="51082">
                  <c:v>328.94140620000002</c:v>
                </c:pt>
                <c:pt idx="51083">
                  <c:v>330.94140620000002</c:v>
                </c:pt>
                <c:pt idx="51084">
                  <c:v>266.94140620000002</c:v>
                </c:pt>
                <c:pt idx="51085">
                  <c:v>235.234375</c:v>
                </c:pt>
                <c:pt idx="51086">
                  <c:v>270.234375</c:v>
                </c:pt>
                <c:pt idx="51087">
                  <c:v>417.12890620000002</c:v>
                </c:pt>
                <c:pt idx="51088">
                  <c:v>203.12890619999999</c:v>
                </c:pt>
                <c:pt idx="51089">
                  <c:v>310.33984379999998</c:v>
                </c:pt>
                <c:pt idx="51090">
                  <c:v>296.33984379999998</c:v>
                </c:pt>
                <c:pt idx="51091">
                  <c:v>307.12890620000002</c:v>
                </c:pt>
                <c:pt idx="51092">
                  <c:v>263.12890620000002</c:v>
                </c:pt>
                <c:pt idx="51093">
                  <c:v>134.1875</c:v>
                </c:pt>
                <c:pt idx="51094">
                  <c:v>393.1875</c:v>
                </c:pt>
                <c:pt idx="51095">
                  <c:v>145.1875</c:v>
                </c:pt>
                <c:pt idx="51096">
                  <c:v>192.24609380000001</c:v>
                </c:pt>
                <c:pt idx="51097">
                  <c:v>286.24609379999998</c:v>
                </c:pt>
                <c:pt idx="51098">
                  <c:v>217.94140619999999</c:v>
                </c:pt>
                <c:pt idx="51099">
                  <c:v>252.94140619999999</c:v>
                </c:pt>
                <c:pt idx="51100">
                  <c:v>252.234375</c:v>
                </c:pt>
                <c:pt idx="51101">
                  <c:v>211.234375</c:v>
                </c:pt>
                <c:pt idx="51102">
                  <c:v>135.234375</c:v>
                </c:pt>
                <c:pt idx="51103">
                  <c:v>310.16796879999998</c:v>
                </c:pt>
                <c:pt idx="51104">
                  <c:v>385.16796879999998</c:v>
                </c:pt>
                <c:pt idx="51105">
                  <c:v>314.12890620000002</c:v>
                </c:pt>
                <c:pt idx="51106">
                  <c:v>184.12890619999999</c:v>
                </c:pt>
                <c:pt idx="51107">
                  <c:v>277.12890620000002</c:v>
                </c:pt>
                <c:pt idx="51108">
                  <c:v>263.33984379999998</c:v>
                </c:pt>
                <c:pt idx="51109">
                  <c:v>245.33984380000001</c:v>
                </c:pt>
                <c:pt idx="51110">
                  <c:v>147.12890619999999</c:v>
                </c:pt>
                <c:pt idx="51111">
                  <c:v>271.12890620000002</c:v>
                </c:pt>
                <c:pt idx="51112">
                  <c:v>229.12890619999999</c:v>
                </c:pt>
                <c:pt idx="51113">
                  <c:v>223.12890619999999</c:v>
                </c:pt>
                <c:pt idx="51114">
                  <c:v>263.1875</c:v>
                </c:pt>
                <c:pt idx="51115">
                  <c:v>192.24609380000001</c:v>
                </c:pt>
                <c:pt idx="51116">
                  <c:v>285.24609379999998</c:v>
                </c:pt>
                <c:pt idx="51117">
                  <c:v>277.24609379999998</c:v>
                </c:pt>
                <c:pt idx="51118">
                  <c:v>305.234375</c:v>
                </c:pt>
                <c:pt idx="51119">
                  <c:v>328.16796879999998</c:v>
                </c:pt>
                <c:pt idx="51120">
                  <c:v>186.16796880000001</c:v>
                </c:pt>
                <c:pt idx="51121">
                  <c:v>253.16796880000001</c:v>
                </c:pt>
                <c:pt idx="51122">
                  <c:v>432.16796879999998</c:v>
                </c:pt>
                <c:pt idx="51123">
                  <c:v>351.12890620000002</c:v>
                </c:pt>
                <c:pt idx="51124">
                  <c:v>511.12890620000002</c:v>
                </c:pt>
                <c:pt idx="51125">
                  <c:v>305.12890620000002</c:v>
                </c:pt>
                <c:pt idx="51126">
                  <c:v>263.33984379999998</c:v>
                </c:pt>
                <c:pt idx="51127">
                  <c:v>240.12890619999999</c:v>
                </c:pt>
                <c:pt idx="51128">
                  <c:v>396.12890620000002</c:v>
                </c:pt>
                <c:pt idx="51129">
                  <c:v>389.1875</c:v>
                </c:pt>
                <c:pt idx="51130">
                  <c:v>264.1875</c:v>
                </c:pt>
                <c:pt idx="51131">
                  <c:v>78.94140625</c:v>
                </c:pt>
                <c:pt idx="51132">
                  <c:v>252.234375</c:v>
                </c:pt>
                <c:pt idx="51133">
                  <c:v>243.16796880000001</c:v>
                </c:pt>
                <c:pt idx="51134">
                  <c:v>256.12890620000002</c:v>
                </c:pt>
                <c:pt idx="51135">
                  <c:v>221.12890619999999</c:v>
                </c:pt>
                <c:pt idx="51136">
                  <c:v>283.12890620000002</c:v>
                </c:pt>
                <c:pt idx="51137">
                  <c:v>244.33984380000001</c:v>
                </c:pt>
                <c:pt idx="51138">
                  <c:v>199.12890619999999</c:v>
                </c:pt>
                <c:pt idx="51139">
                  <c:v>255.12890619999999</c:v>
                </c:pt>
                <c:pt idx="51140">
                  <c:v>402.24609379999998</c:v>
                </c:pt>
                <c:pt idx="51141">
                  <c:v>159.24609380000001</c:v>
                </c:pt>
                <c:pt idx="51142">
                  <c:v>416.94140620000002</c:v>
                </c:pt>
                <c:pt idx="51143">
                  <c:v>272.94140620000002</c:v>
                </c:pt>
                <c:pt idx="51144">
                  <c:v>270.234375</c:v>
                </c:pt>
                <c:pt idx="51145">
                  <c:v>325.234375</c:v>
                </c:pt>
                <c:pt idx="51146">
                  <c:v>280.16796879999998</c:v>
                </c:pt>
                <c:pt idx="51147">
                  <c:v>295.33984379999998</c:v>
                </c:pt>
                <c:pt idx="51148">
                  <c:v>366.12890620000002</c:v>
                </c:pt>
                <c:pt idx="51149">
                  <c:v>286.12890620000002</c:v>
                </c:pt>
                <c:pt idx="51150">
                  <c:v>316.12890620000002</c:v>
                </c:pt>
                <c:pt idx="51151">
                  <c:v>408.1875</c:v>
                </c:pt>
                <c:pt idx="51152">
                  <c:v>208.24609380000001</c:v>
                </c:pt>
                <c:pt idx="51153">
                  <c:v>352.94140620000002</c:v>
                </c:pt>
                <c:pt idx="51154">
                  <c:v>371.234375</c:v>
                </c:pt>
                <c:pt idx="51155">
                  <c:v>329.234375</c:v>
                </c:pt>
                <c:pt idx="51156">
                  <c:v>311.234375</c:v>
                </c:pt>
                <c:pt idx="51157">
                  <c:v>236.16796880000001</c:v>
                </c:pt>
                <c:pt idx="51158">
                  <c:v>388.16796879999998</c:v>
                </c:pt>
                <c:pt idx="51159">
                  <c:v>311.16796879999998</c:v>
                </c:pt>
                <c:pt idx="51160">
                  <c:v>422.16796879999998</c:v>
                </c:pt>
                <c:pt idx="51161">
                  <c:v>288.12890620000002</c:v>
                </c:pt>
                <c:pt idx="51162">
                  <c:v>195.12890619999999</c:v>
                </c:pt>
                <c:pt idx="51163">
                  <c:v>213.12890619999999</c:v>
                </c:pt>
                <c:pt idx="51164">
                  <c:v>183.33984380000001</c:v>
                </c:pt>
                <c:pt idx="51165">
                  <c:v>408.33984379999998</c:v>
                </c:pt>
                <c:pt idx="51166">
                  <c:v>228.33984380000001</c:v>
                </c:pt>
                <c:pt idx="51167">
                  <c:v>227.12890619999999</c:v>
                </c:pt>
                <c:pt idx="51168">
                  <c:v>258.12890620000002</c:v>
                </c:pt>
                <c:pt idx="51169">
                  <c:v>206.1875</c:v>
                </c:pt>
                <c:pt idx="51170">
                  <c:v>209.1875</c:v>
                </c:pt>
                <c:pt idx="51171">
                  <c:v>164.1875</c:v>
                </c:pt>
                <c:pt idx="51172">
                  <c:v>183.24609380000001</c:v>
                </c:pt>
                <c:pt idx="51173">
                  <c:v>178.94140619999999</c:v>
                </c:pt>
                <c:pt idx="51174">
                  <c:v>307.94140620000002</c:v>
                </c:pt>
                <c:pt idx="51175">
                  <c:v>252.234375</c:v>
                </c:pt>
                <c:pt idx="51176">
                  <c:v>271.234375</c:v>
                </c:pt>
                <c:pt idx="51177">
                  <c:v>367.16796879999998</c:v>
                </c:pt>
                <c:pt idx="51178">
                  <c:v>252.16796880000001</c:v>
                </c:pt>
                <c:pt idx="51179">
                  <c:v>247.12890619999999</c:v>
                </c:pt>
                <c:pt idx="51180">
                  <c:v>323.12890620000002</c:v>
                </c:pt>
                <c:pt idx="51181">
                  <c:v>342.12890620000002</c:v>
                </c:pt>
                <c:pt idx="51182">
                  <c:v>154.12890619999999</c:v>
                </c:pt>
                <c:pt idx="51183">
                  <c:v>198.33984380000001</c:v>
                </c:pt>
                <c:pt idx="51184">
                  <c:v>353.33984379999998</c:v>
                </c:pt>
                <c:pt idx="51185">
                  <c:v>333.33984379999998</c:v>
                </c:pt>
                <c:pt idx="51186">
                  <c:v>272.33984379999998</c:v>
                </c:pt>
                <c:pt idx="51187">
                  <c:v>265.12890620000002</c:v>
                </c:pt>
                <c:pt idx="51188">
                  <c:v>279.12890620000002</c:v>
                </c:pt>
                <c:pt idx="51189">
                  <c:v>234.1875</c:v>
                </c:pt>
                <c:pt idx="51190">
                  <c:v>321.1875</c:v>
                </c:pt>
                <c:pt idx="51191">
                  <c:v>382.24609379999998</c:v>
                </c:pt>
                <c:pt idx="51192">
                  <c:v>460.24609379999998</c:v>
                </c:pt>
                <c:pt idx="51193">
                  <c:v>381.94140620000002</c:v>
                </c:pt>
                <c:pt idx="51194">
                  <c:v>339.94140620000002</c:v>
                </c:pt>
                <c:pt idx="51195">
                  <c:v>455.94140620000002</c:v>
                </c:pt>
                <c:pt idx="51196">
                  <c:v>277.94140620000002</c:v>
                </c:pt>
                <c:pt idx="51197">
                  <c:v>205.234375</c:v>
                </c:pt>
                <c:pt idx="51198">
                  <c:v>371.234375</c:v>
                </c:pt>
                <c:pt idx="51199">
                  <c:v>359.234375</c:v>
                </c:pt>
                <c:pt idx="51200">
                  <c:v>330.234375</c:v>
                </c:pt>
                <c:pt idx="51201">
                  <c:v>350.234375</c:v>
                </c:pt>
                <c:pt idx="51202">
                  <c:v>308.234375</c:v>
                </c:pt>
                <c:pt idx="51203">
                  <c:v>367.234375</c:v>
                </c:pt>
                <c:pt idx="51204">
                  <c:v>291.234375</c:v>
                </c:pt>
                <c:pt idx="51205">
                  <c:v>238.16796880000001</c:v>
                </c:pt>
                <c:pt idx="51206">
                  <c:v>410.16796879999998</c:v>
                </c:pt>
                <c:pt idx="51207">
                  <c:v>313.16796879999998</c:v>
                </c:pt>
                <c:pt idx="51208">
                  <c:v>326.12890620000002</c:v>
                </c:pt>
                <c:pt idx="51209">
                  <c:v>150.12890619999999</c:v>
                </c:pt>
                <c:pt idx="51210">
                  <c:v>325.12890620000002</c:v>
                </c:pt>
                <c:pt idx="51211">
                  <c:v>203.33984380000001</c:v>
                </c:pt>
                <c:pt idx="51212">
                  <c:v>265.33984379999998</c:v>
                </c:pt>
                <c:pt idx="51213">
                  <c:v>280.12890620000002</c:v>
                </c:pt>
                <c:pt idx="51214">
                  <c:v>204.1875</c:v>
                </c:pt>
                <c:pt idx="51215">
                  <c:v>238.24609380000001</c:v>
                </c:pt>
                <c:pt idx="51216">
                  <c:v>292.24609379999998</c:v>
                </c:pt>
                <c:pt idx="51217">
                  <c:v>313.94140620000002</c:v>
                </c:pt>
                <c:pt idx="51218">
                  <c:v>216.94140619999999</c:v>
                </c:pt>
                <c:pt idx="51219">
                  <c:v>333.94140620000002</c:v>
                </c:pt>
                <c:pt idx="51220">
                  <c:v>262.94140620000002</c:v>
                </c:pt>
                <c:pt idx="51221">
                  <c:v>188.94140619999999</c:v>
                </c:pt>
                <c:pt idx="51222">
                  <c:v>194.94140619999999</c:v>
                </c:pt>
                <c:pt idx="51223">
                  <c:v>160.94140619999999</c:v>
                </c:pt>
                <c:pt idx="51224">
                  <c:v>144.234375</c:v>
                </c:pt>
                <c:pt idx="51225">
                  <c:v>226.234375</c:v>
                </c:pt>
                <c:pt idx="51226">
                  <c:v>174.16796880000001</c:v>
                </c:pt>
                <c:pt idx="51227">
                  <c:v>300.12890620000002</c:v>
                </c:pt>
                <c:pt idx="51228">
                  <c:v>292.12890620000002</c:v>
                </c:pt>
                <c:pt idx="51229">
                  <c:v>169.33984380000001</c:v>
                </c:pt>
                <c:pt idx="51230">
                  <c:v>307.33984379999998</c:v>
                </c:pt>
                <c:pt idx="51231">
                  <c:v>376.12890620000002</c:v>
                </c:pt>
                <c:pt idx="51232">
                  <c:v>319.1875</c:v>
                </c:pt>
                <c:pt idx="51233">
                  <c:v>337.1875</c:v>
                </c:pt>
                <c:pt idx="51234">
                  <c:v>433.1875</c:v>
                </c:pt>
                <c:pt idx="51235">
                  <c:v>351.24609379999998</c:v>
                </c:pt>
                <c:pt idx="51236">
                  <c:v>232.94140619999999</c:v>
                </c:pt>
                <c:pt idx="51237">
                  <c:v>247.94140619999999</c:v>
                </c:pt>
                <c:pt idx="51238">
                  <c:v>286.94140620000002</c:v>
                </c:pt>
                <c:pt idx="51239">
                  <c:v>198.94140619999999</c:v>
                </c:pt>
                <c:pt idx="51240">
                  <c:v>238.234375</c:v>
                </c:pt>
                <c:pt idx="51241">
                  <c:v>236.16796880000001</c:v>
                </c:pt>
                <c:pt idx="51242">
                  <c:v>186.12890619999999</c:v>
                </c:pt>
                <c:pt idx="51243">
                  <c:v>251.12890619999999</c:v>
                </c:pt>
                <c:pt idx="51244">
                  <c:v>235.12890619999999</c:v>
                </c:pt>
                <c:pt idx="51245">
                  <c:v>291.12890620000002</c:v>
                </c:pt>
                <c:pt idx="51246">
                  <c:v>309.33984379999998</c:v>
                </c:pt>
                <c:pt idx="51247">
                  <c:v>200.33984380000001</c:v>
                </c:pt>
                <c:pt idx="51248">
                  <c:v>288.33984379999998</c:v>
                </c:pt>
                <c:pt idx="51249">
                  <c:v>298.33984379999998</c:v>
                </c:pt>
                <c:pt idx="51250">
                  <c:v>373.12890620000002</c:v>
                </c:pt>
                <c:pt idx="51251">
                  <c:v>278.12890620000002</c:v>
                </c:pt>
                <c:pt idx="51252">
                  <c:v>347.1875</c:v>
                </c:pt>
                <c:pt idx="51253">
                  <c:v>428.1875</c:v>
                </c:pt>
                <c:pt idx="51254">
                  <c:v>254.24609380000001</c:v>
                </c:pt>
                <c:pt idx="51255">
                  <c:v>325.24609379999998</c:v>
                </c:pt>
                <c:pt idx="51256">
                  <c:v>263.94140620000002</c:v>
                </c:pt>
                <c:pt idx="51257">
                  <c:v>405.94140620000002</c:v>
                </c:pt>
                <c:pt idx="51258">
                  <c:v>160.94140619999999</c:v>
                </c:pt>
                <c:pt idx="51259">
                  <c:v>325.16796879999998</c:v>
                </c:pt>
                <c:pt idx="51260">
                  <c:v>338.16796879999998</c:v>
                </c:pt>
                <c:pt idx="51261">
                  <c:v>334.16796879999998</c:v>
                </c:pt>
                <c:pt idx="51262">
                  <c:v>137.16796880000001</c:v>
                </c:pt>
                <c:pt idx="51263">
                  <c:v>301.16796879999998</c:v>
                </c:pt>
                <c:pt idx="51264">
                  <c:v>257.12890620000002</c:v>
                </c:pt>
                <c:pt idx="51265">
                  <c:v>256.12890620000002</c:v>
                </c:pt>
                <c:pt idx="51266">
                  <c:v>359.33984379999998</c:v>
                </c:pt>
                <c:pt idx="51267">
                  <c:v>330.33984379999998</c:v>
                </c:pt>
                <c:pt idx="51268">
                  <c:v>325.33984379999998</c:v>
                </c:pt>
                <c:pt idx="51269">
                  <c:v>193.12890619999999</c:v>
                </c:pt>
                <c:pt idx="51270">
                  <c:v>357.12890620000002</c:v>
                </c:pt>
                <c:pt idx="51271">
                  <c:v>393.1875</c:v>
                </c:pt>
                <c:pt idx="51272">
                  <c:v>361.1875</c:v>
                </c:pt>
                <c:pt idx="51273">
                  <c:v>330.24609379999998</c:v>
                </c:pt>
                <c:pt idx="51274">
                  <c:v>227.24609380000001</c:v>
                </c:pt>
                <c:pt idx="51275">
                  <c:v>242.24609380000001</c:v>
                </c:pt>
                <c:pt idx="51276">
                  <c:v>453.24609379999998</c:v>
                </c:pt>
                <c:pt idx="51277">
                  <c:v>340.24609379999998</c:v>
                </c:pt>
                <c:pt idx="51278">
                  <c:v>400.94140620000002</c:v>
                </c:pt>
                <c:pt idx="51279">
                  <c:v>417.234375</c:v>
                </c:pt>
                <c:pt idx="51280">
                  <c:v>263.234375</c:v>
                </c:pt>
                <c:pt idx="51281">
                  <c:v>322.234375</c:v>
                </c:pt>
                <c:pt idx="51282">
                  <c:v>346.234375</c:v>
                </c:pt>
                <c:pt idx="51283">
                  <c:v>369.12890620000002</c:v>
                </c:pt>
                <c:pt idx="51284">
                  <c:v>276.12890620000002</c:v>
                </c:pt>
                <c:pt idx="51285">
                  <c:v>135.33984380000001</c:v>
                </c:pt>
                <c:pt idx="51286">
                  <c:v>151.33984380000001</c:v>
                </c:pt>
                <c:pt idx="51287">
                  <c:v>288.12890620000002</c:v>
                </c:pt>
                <c:pt idx="51288">
                  <c:v>171.12890619999999</c:v>
                </c:pt>
                <c:pt idx="51289">
                  <c:v>159.12890619999999</c:v>
                </c:pt>
                <c:pt idx="51290">
                  <c:v>163.1875</c:v>
                </c:pt>
                <c:pt idx="51291">
                  <c:v>322.1875</c:v>
                </c:pt>
                <c:pt idx="51292">
                  <c:v>364.24609379999998</c:v>
                </c:pt>
                <c:pt idx="51293">
                  <c:v>377.234375</c:v>
                </c:pt>
                <c:pt idx="51294">
                  <c:v>293.234375</c:v>
                </c:pt>
                <c:pt idx="51295">
                  <c:v>335.12890620000002</c:v>
                </c:pt>
                <c:pt idx="51296">
                  <c:v>224.12890619999999</c:v>
                </c:pt>
                <c:pt idx="51297">
                  <c:v>133.12890619999999</c:v>
                </c:pt>
                <c:pt idx="51298">
                  <c:v>424.33984379999998</c:v>
                </c:pt>
                <c:pt idx="51299">
                  <c:v>281.33984379999998</c:v>
                </c:pt>
                <c:pt idx="51300">
                  <c:v>230.33984380000001</c:v>
                </c:pt>
                <c:pt idx="51301">
                  <c:v>375.1875</c:v>
                </c:pt>
                <c:pt idx="51302">
                  <c:v>235.1875</c:v>
                </c:pt>
                <c:pt idx="51303">
                  <c:v>226.1875</c:v>
                </c:pt>
                <c:pt idx="51304">
                  <c:v>263.24609379999998</c:v>
                </c:pt>
                <c:pt idx="51305">
                  <c:v>342.234375</c:v>
                </c:pt>
                <c:pt idx="51306">
                  <c:v>189.234375</c:v>
                </c:pt>
                <c:pt idx="51307">
                  <c:v>246.16796880000001</c:v>
                </c:pt>
                <c:pt idx="51308">
                  <c:v>212.16796880000001</c:v>
                </c:pt>
                <c:pt idx="51309">
                  <c:v>427.16796879999998</c:v>
                </c:pt>
                <c:pt idx="51310">
                  <c:v>172.12890619999999</c:v>
                </c:pt>
                <c:pt idx="51311">
                  <c:v>214.12890619999999</c:v>
                </c:pt>
                <c:pt idx="51312">
                  <c:v>279.12890620000002</c:v>
                </c:pt>
                <c:pt idx="51313">
                  <c:v>338.33984379999998</c:v>
                </c:pt>
                <c:pt idx="51314">
                  <c:v>335.33984379999998</c:v>
                </c:pt>
                <c:pt idx="51315">
                  <c:v>220.33984380000001</c:v>
                </c:pt>
                <c:pt idx="51316">
                  <c:v>115.1289062</c:v>
                </c:pt>
                <c:pt idx="51317">
                  <c:v>315.1875</c:v>
                </c:pt>
                <c:pt idx="51318">
                  <c:v>330.24609379999998</c:v>
                </c:pt>
                <c:pt idx="51319">
                  <c:v>151.24609380000001</c:v>
                </c:pt>
                <c:pt idx="51320">
                  <c:v>242.94140619999999</c:v>
                </c:pt>
                <c:pt idx="51321">
                  <c:v>404.94140620000002</c:v>
                </c:pt>
                <c:pt idx="51322">
                  <c:v>237.94140619999999</c:v>
                </c:pt>
                <c:pt idx="51323">
                  <c:v>294.16796879999998</c:v>
                </c:pt>
                <c:pt idx="51324">
                  <c:v>375.16796879999998</c:v>
                </c:pt>
                <c:pt idx="51325">
                  <c:v>200.16796880000001</c:v>
                </c:pt>
                <c:pt idx="51326">
                  <c:v>413.16796879999998</c:v>
                </c:pt>
                <c:pt idx="51327">
                  <c:v>314.16796879999998</c:v>
                </c:pt>
                <c:pt idx="51328">
                  <c:v>278.12890620000002</c:v>
                </c:pt>
                <c:pt idx="51329">
                  <c:v>176.12890619999999</c:v>
                </c:pt>
                <c:pt idx="51330">
                  <c:v>385.33984379999998</c:v>
                </c:pt>
                <c:pt idx="51331">
                  <c:v>258.12890620000002</c:v>
                </c:pt>
                <c:pt idx="51332">
                  <c:v>319.12890620000002</c:v>
                </c:pt>
                <c:pt idx="51333">
                  <c:v>243.1875</c:v>
                </c:pt>
                <c:pt idx="51334">
                  <c:v>488.1875</c:v>
                </c:pt>
                <c:pt idx="51335">
                  <c:v>237.24609380000001</c:v>
                </c:pt>
                <c:pt idx="51336">
                  <c:v>237.94140619999999</c:v>
                </c:pt>
                <c:pt idx="51337">
                  <c:v>324.94140620000002</c:v>
                </c:pt>
                <c:pt idx="51338">
                  <c:v>228.94140619999999</c:v>
                </c:pt>
                <c:pt idx="51339">
                  <c:v>317.94140620000002</c:v>
                </c:pt>
                <c:pt idx="51340">
                  <c:v>323.234375</c:v>
                </c:pt>
                <c:pt idx="51341">
                  <c:v>352.234375</c:v>
                </c:pt>
                <c:pt idx="51342">
                  <c:v>177.234375</c:v>
                </c:pt>
                <c:pt idx="51343">
                  <c:v>298.16796879999998</c:v>
                </c:pt>
                <c:pt idx="51344">
                  <c:v>233.12890619999999</c:v>
                </c:pt>
                <c:pt idx="51345">
                  <c:v>145.12890619999999</c:v>
                </c:pt>
                <c:pt idx="51346">
                  <c:v>418.12890620000002</c:v>
                </c:pt>
                <c:pt idx="51347">
                  <c:v>268.12890620000002</c:v>
                </c:pt>
                <c:pt idx="51348">
                  <c:v>393.12890620000002</c:v>
                </c:pt>
                <c:pt idx="51349">
                  <c:v>189.12890619999999</c:v>
                </c:pt>
                <c:pt idx="51350">
                  <c:v>212.33984380000001</c:v>
                </c:pt>
                <c:pt idx="51351">
                  <c:v>246.33984380000001</c:v>
                </c:pt>
                <c:pt idx="51352">
                  <c:v>274.33984379999998</c:v>
                </c:pt>
                <c:pt idx="51353">
                  <c:v>329.12890620000002</c:v>
                </c:pt>
                <c:pt idx="51354">
                  <c:v>185.12890619999999</c:v>
                </c:pt>
                <c:pt idx="51355">
                  <c:v>197.1875</c:v>
                </c:pt>
                <c:pt idx="51356">
                  <c:v>194.1875</c:v>
                </c:pt>
                <c:pt idx="51357">
                  <c:v>300.24609379999998</c:v>
                </c:pt>
                <c:pt idx="51358">
                  <c:v>192.24609380000001</c:v>
                </c:pt>
                <c:pt idx="51359">
                  <c:v>351.94140620000002</c:v>
                </c:pt>
                <c:pt idx="51360">
                  <c:v>285.94140620000002</c:v>
                </c:pt>
                <c:pt idx="51361">
                  <c:v>205.234375</c:v>
                </c:pt>
                <c:pt idx="51362">
                  <c:v>211.234375</c:v>
                </c:pt>
                <c:pt idx="51363">
                  <c:v>379.234375</c:v>
                </c:pt>
                <c:pt idx="51364">
                  <c:v>182.234375</c:v>
                </c:pt>
                <c:pt idx="51365">
                  <c:v>348.234375</c:v>
                </c:pt>
                <c:pt idx="51366">
                  <c:v>308.16796879999998</c:v>
                </c:pt>
                <c:pt idx="51367">
                  <c:v>337.16796879999998</c:v>
                </c:pt>
                <c:pt idx="51368">
                  <c:v>115.1289062</c:v>
                </c:pt>
                <c:pt idx="51369">
                  <c:v>215.12890619999999</c:v>
                </c:pt>
                <c:pt idx="51370">
                  <c:v>319.33984379999998</c:v>
                </c:pt>
                <c:pt idx="51371">
                  <c:v>215.12890619999999</c:v>
                </c:pt>
                <c:pt idx="51372">
                  <c:v>359.12890620000002</c:v>
                </c:pt>
                <c:pt idx="51373">
                  <c:v>241.12890619999999</c:v>
                </c:pt>
                <c:pt idx="51374">
                  <c:v>332.1875</c:v>
                </c:pt>
                <c:pt idx="51375">
                  <c:v>241.1875</c:v>
                </c:pt>
                <c:pt idx="51376">
                  <c:v>179.1875</c:v>
                </c:pt>
                <c:pt idx="51377">
                  <c:v>401.1875</c:v>
                </c:pt>
                <c:pt idx="51378">
                  <c:v>229.24609380000001</c:v>
                </c:pt>
                <c:pt idx="51379">
                  <c:v>164.24609380000001</c:v>
                </c:pt>
                <c:pt idx="51380">
                  <c:v>479.94140620000002</c:v>
                </c:pt>
                <c:pt idx="51381">
                  <c:v>358.94140620000002</c:v>
                </c:pt>
                <c:pt idx="51382">
                  <c:v>348.234375</c:v>
                </c:pt>
                <c:pt idx="51383">
                  <c:v>128.234375</c:v>
                </c:pt>
                <c:pt idx="51384">
                  <c:v>381.234375</c:v>
                </c:pt>
                <c:pt idx="51385">
                  <c:v>246.16796880000001</c:v>
                </c:pt>
                <c:pt idx="51386">
                  <c:v>236.16796880000001</c:v>
                </c:pt>
                <c:pt idx="51387">
                  <c:v>165.16796880000001</c:v>
                </c:pt>
                <c:pt idx="51388">
                  <c:v>88.16796875</c:v>
                </c:pt>
                <c:pt idx="51389">
                  <c:v>419.12890620000002</c:v>
                </c:pt>
                <c:pt idx="51390">
                  <c:v>223.12890619999999</c:v>
                </c:pt>
                <c:pt idx="51391">
                  <c:v>191.12890619999999</c:v>
                </c:pt>
                <c:pt idx="51392">
                  <c:v>220.12890619999999</c:v>
                </c:pt>
                <c:pt idx="51393">
                  <c:v>427.12890620000002</c:v>
                </c:pt>
                <c:pt idx="51394">
                  <c:v>321.33984379999998</c:v>
                </c:pt>
                <c:pt idx="51395">
                  <c:v>217.12890619999999</c:v>
                </c:pt>
                <c:pt idx="51396">
                  <c:v>338.12890620000002</c:v>
                </c:pt>
                <c:pt idx="51397">
                  <c:v>197.12890619999999</c:v>
                </c:pt>
                <c:pt idx="51398">
                  <c:v>289.1875</c:v>
                </c:pt>
                <c:pt idx="51399">
                  <c:v>338.1875</c:v>
                </c:pt>
                <c:pt idx="51400">
                  <c:v>473.1875</c:v>
                </c:pt>
                <c:pt idx="51401">
                  <c:v>103.1875</c:v>
                </c:pt>
                <c:pt idx="51402">
                  <c:v>282.24609379999998</c:v>
                </c:pt>
                <c:pt idx="51403">
                  <c:v>137.24609380000001</c:v>
                </c:pt>
                <c:pt idx="51404">
                  <c:v>221.24609380000001</c:v>
                </c:pt>
                <c:pt idx="51405">
                  <c:v>253.94140619999999</c:v>
                </c:pt>
                <c:pt idx="51406">
                  <c:v>270.94140620000002</c:v>
                </c:pt>
                <c:pt idx="51407">
                  <c:v>358.234375</c:v>
                </c:pt>
                <c:pt idx="51408">
                  <c:v>348.16796879999998</c:v>
                </c:pt>
                <c:pt idx="51409">
                  <c:v>446.12890620000002</c:v>
                </c:pt>
                <c:pt idx="51410">
                  <c:v>509.33984379999998</c:v>
                </c:pt>
                <c:pt idx="51411">
                  <c:v>187.1875</c:v>
                </c:pt>
                <c:pt idx="51412">
                  <c:v>301.1875</c:v>
                </c:pt>
                <c:pt idx="51413">
                  <c:v>406.1875</c:v>
                </c:pt>
                <c:pt idx="51414">
                  <c:v>420.1875</c:v>
                </c:pt>
                <c:pt idx="51415">
                  <c:v>214.24609380000001</c:v>
                </c:pt>
                <c:pt idx="51416">
                  <c:v>289.234375</c:v>
                </c:pt>
                <c:pt idx="51417">
                  <c:v>277.16796879999998</c:v>
                </c:pt>
                <c:pt idx="51418">
                  <c:v>178.16796880000001</c:v>
                </c:pt>
                <c:pt idx="51419">
                  <c:v>186.16796880000001</c:v>
                </c:pt>
                <c:pt idx="51420">
                  <c:v>190.16796880000001</c:v>
                </c:pt>
                <c:pt idx="51421">
                  <c:v>412.16796879999998</c:v>
                </c:pt>
                <c:pt idx="51422">
                  <c:v>230.12890619999999</c:v>
                </c:pt>
                <c:pt idx="51423">
                  <c:v>292.12890620000002</c:v>
                </c:pt>
                <c:pt idx="51424">
                  <c:v>276.12890620000002</c:v>
                </c:pt>
                <c:pt idx="51425">
                  <c:v>191.12890619999999</c:v>
                </c:pt>
                <c:pt idx="51426">
                  <c:v>189.12890619999999</c:v>
                </c:pt>
                <c:pt idx="51427">
                  <c:v>211.33984380000001</c:v>
                </c:pt>
                <c:pt idx="51428">
                  <c:v>362.33984379999998</c:v>
                </c:pt>
                <c:pt idx="51429">
                  <c:v>202.12890619999999</c:v>
                </c:pt>
                <c:pt idx="51430">
                  <c:v>304.1875</c:v>
                </c:pt>
                <c:pt idx="51431">
                  <c:v>417.1875</c:v>
                </c:pt>
                <c:pt idx="51432">
                  <c:v>513.1875</c:v>
                </c:pt>
                <c:pt idx="51433">
                  <c:v>392.1875</c:v>
                </c:pt>
                <c:pt idx="51434">
                  <c:v>256.24609379999998</c:v>
                </c:pt>
                <c:pt idx="51435">
                  <c:v>302.24609379999998</c:v>
                </c:pt>
                <c:pt idx="51436">
                  <c:v>424.24609379999998</c:v>
                </c:pt>
                <c:pt idx="51437">
                  <c:v>440.24609379999998</c:v>
                </c:pt>
                <c:pt idx="51438">
                  <c:v>221.94140619999999</c:v>
                </c:pt>
                <c:pt idx="51439">
                  <c:v>404.94140620000002</c:v>
                </c:pt>
                <c:pt idx="51440">
                  <c:v>305.234375</c:v>
                </c:pt>
                <c:pt idx="51441">
                  <c:v>348.234375</c:v>
                </c:pt>
                <c:pt idx="51442">
                  <c:v>357.234375</c:v>
                </c:pt>
                <c:pt idx="51443">
                  <c:v>114.1289062</c:v>
                </c:pt>
                <c:pt idx="51444">
                  <c:v>282.12890620000002</c:v>
                </c:pt>
                <c:pt idx="51445">
                  <c:v>467.12890620000002</c:v>
                </c:pt>
                <c:pt idx="51446">
                  <c:v>221.12890619999999</c:v>
                </c:pt>
                <c:pt idx="51447">
                  <c:v>272.12890620000002</c:v>
                </c:pt>
                <c:pt idx="51448">
                  <c:v>283.1875</c:v>
                </c:pt>
                <c:pt idx="51449">
                  <c:v>306.1875</c:v>
                </c:pt>
                <c:pt idx="51450">
                  <c:v>433.1875</c:v>
                </c:pt>
                <c:pt idx="51451">
                  <c:v>542.1875</c:v>
                </c:pt>
                <c:pt idx="51452">
                  <c:v>323.24609379999998</c:v>
                </c:pt>
                <c:pt idx="51453">
                  <c:v>244.24609380000001</c:v>
                </c:pt>
                <c:pt idx="51454">
                  <c:v>252.24609380000001</c:v>
                </c:pt>
                <c:pt idx="51455">
                  <c:v>208.24609380000001</c:v>
                </c:pt>
                <c:pt idx="51456">
                  <c:v>437.94140620000002</c:v>
                </c:pt>
                <c:pt idx="51457">
                  <c:v>412.234375</c:v>
                </c:pt>
                <c:pt idx="51458">
                  <c:v>416.234375</c:v>
                </c:pt>
                <c:pt idx="51459">
                  <c:v>204.16796880000001</c:v>
                </c:pt>
                <c:pt idx="51460">
                  <c:v>275.12890620000002</c:v>
                </c:pt>
                <c:pt idx="51461">
                  <c:v>210.12890619999999</c:v>
                </c:pt>
                <c:pt idx="51462">
                  <c:v>434.12890620000002</c:v>
                </c:pt>
                <c:pt idx="51463">
                  <c:v>235.12890619999999</c:v>
                </c:pt>
                <c:pt idx="51464">
                  <c:v>264.12890620000002</c:v>
                </c:pt>
                <c:pt idx="51465">
                  <c:v>212.12890619999999</c:v>
                </c:pt>
                <c:pt idx="51466">
                  <c:v>360.1875</c:v>
                </c:pt>
                <c:pt idx="51467">
                  <c:v>403.1875</c:v>
                </c:pt>
                <c:pt idx="51468">
                  <c:v>240.1875</c:v>
                </c:pt>
                <c:pt idx="51469">
                  <c:v>298.24609379999998</c:v>
                </c:pt>
                <c:pt idx="51470">
                  <c:v>283.94140620000002</c:v>
                </c:pt>
                <c:pt idx="51471">
                  <c:v>317.94140620000002</c:v>
                </c:pt>
                <c:pt idx="51472">
                  <c:v>251.94140619999999</c:v>
                </c:pt>
                <c:pt idx="51473">
                  <c:v>155.234375</c:v>
                </c:pt>
                <c:pt idx="51474">
                  <c:v>257.16796879999998</c:v>
                </c:pt>
                <c:pt idx="51475">
                  <c:v>203.12890619999999</c:v>
                </c:pt>
                <c:pt idx="51476">
                  <c:v>185.12890619999999</c:v>
                </c:pt>
                <c:pt idx="51477">
                  <c:v>268.33984379999998</c:v>
                </c:pt>
                <c:pt idx="51478">
                  <c:v>212.33984380000001</c:v>
                </c:pt>
                <c:pt idx="51479">
                  <c:v>294.12890620000002</c:v>
                </c:pt>
                <c:pt idx="51480">
                  <c:v>239.12890619999999</c:v>
                </c:pt>
                <c:pt idx="51481">
                  <c:v>322.1875</c:v>
                </c:pt>
                <c:pt idx="51482">
                  <c:v>311.24609379999998</c:v>
                </c:pt>
                <c:pt idx="51483">
                  <c:v>349.24609379999998</c:v>
                </c:pt>
                <c:pt idx="51484">
                  <c:v>357.94140620000002</c:v>
                </c:pt>
                <c:pt idx="51485">
                  <c:v>332.234375</c:v>
                </c:pt>
                <c:pt idx="51486">
                  <c:v>437.234375</c:v>
                </c:pt>
                <c:pt idx="51487">
                  <c:v>341.234375</c:v>
                </c:pt>
                <c:pt idx="51488">
                  <c:v>208.234375</c:v>
                </c:pt>
                <c:pt idx="51489">
                  <c:v>111.1679688</c:v>
                </c:pt>
                <c:pt idx="51490">
                  <c:v>299.12890620000002</c:v>
                </c:pt>
                <c:pt idx="51491">
                  <c:v>343.12890620000002</c:v>
                </c:pt>
                <c:pt idx="51492">
                  <c:v>407.12890620000002</c:v>
                </c:pt>
                <c:pt idx="51493">
                  <c:v>214.33984380000001</c:v>
                </c:pt>
                <c:pt idx="51494">
                  <c:v>379.33984379999998</c:v>
                </c:pt>
                <c:pt idx="51495">
                  <c:v>308.33984379999998</c:v>
                </c:pt>
                <c:pt idx="51496">
                  <c:v>361.33984379999998</c:v>
                </c:pt>
                <c:pt idx="51497">
                  <c:v>82.33984375</c:v>
                </c:pt>
                <c:pt idx="51498">
                  <c:v>276.12890620000002</c:v>
                </c:pt>
                <c:pt idx="51499">
                  <c:v>233.12890619999999</c:v>
                </c:pt>
                <c:pt idx="51500">
                  <c:v>193.1875</c:v>
                </c:pt>
                <c:pt idx="51501">
                  <c:v>216.1875</c:v>
                </c:pt>
                <c:pt idx="51502">
                  <c:v>302.1875</c:v>
                </c:pt>
                <c:pt idx="51503">
                  <c:v>303.94140620000002</c:v>
                </c:pt>
                <c:pt idx="51504">
                  <c:v>380.234375</c:v>
                </c:pt>
                <c:pt idx="51505">
                  <c:v>151.16796880000001</c:v>
                </c:pt>
                <c:pt idx="51506">
                  <c:v>468.16796879999998</c:v>
                </c:pt>
                <c:pt idx="51507">
                  <c:v>354.16796879999998</c:v>
                </c:pt>
                <c:pt idx="51508">
                  <c:v>362.16796879999998</c:v>
                </c:pt>
                <c:pt idx="51509">
                  <c:v>259.33984379999998</c:v>
                </c:pt>
                <c:pt idx="51510">
                  <c:v>349.33984379999998</c:v>
                </c:pt>
                <c:pt idx="51511">
                  <c:v>341.33984379999998</c:v>
                </c:pt>
                <c:pt idx="51512">
                  <c:v>263.12890620000002</c:v>
                </c:pt>
                <c:pt idx="51513">
                  <c:v>338.12890620000002</c:v>
                </c:pt>
                <c:pt idx="51514">
                  <c:v>181.12890619999999</c:v>
                </c:pt>
                <c:pt idx="51515">
                  <c:v>416.1875</c:v>
                </c:pt>
                <c:pt idx="51516">
                  <c:v>390.24609379999998</c:v>
                </c:pt>
                <c:pt idx="51517">
                  <c:v>278.94140620000002</c:v>
                </c:pt>
                <c:pt idx="51518">
                  <c:v>84.234375</c:v>
                </c:pt>
                <c:pt idx="51519">
                  <c:v>450.234375</c:v>
                </c:pt>
                <c:pt idx="51520">
                  <c:v>123.234375</c:v>
                </c:pt>
                <c:pt idx="51521">
                  <c:v>269.234375</c:v>
                </c:pt>
                <c:pt idx="51522">
                  <c:v>293.234375</c:v>
                </c:pt>
                <c:pt idx="51523">
                  <c:v>134.16796880000001</c:v>
                </c:pt>
                <c:pt idx="51524">
                  <c:v>93.16796875</c:v>
                </c:pt>
                <c:pt idx="51525">
                  <c:v>187.16796880000001</c:v>
                </c:pt>
                <c:pt idx="51526">
                  <c:v>378.12890620000002</c:v>
                </c:pt>
                <c:pt idx="51527">
                  <c:v>186.33984380000001</c:v>
                </c:pt>
                <c:pt idx="51528">
                  <c:v>207.33984380000001</c:v>
                </c:pt>
                <c:pt idx="51529">
                  <c:v>196.12890619999999</c:v>
                </c:pt>
                <c:pt idx="51530">
                  <c:v>229.12890619999999</c:v>
                </c:pt>
                <c:pt idx="51531">
                  <c:v>308.12890620000002</c:v>
                </c:pt>
                <c:pt idx="51532">
                  <c:v>247.12890619999999</c:v>
                </c:pt>
                <c:pt idx="51533">
                  <c:v>361.12890620000002</c:v>
                </c:pt>
                <c:pt idx="51534">
                  <c:v>384.24609379999998</c:v>
                </c:pt>
                <c:pt idx="51535">
                  <c:v>277.94140620000002</c:v>
                </c:pt>
                <c:pt idx="51536">
                  <c:v>373.234375</c:v>
                </c:pt>
                <c:pt idx="51537">
                  <c:v>257.234375</c:v>
                </c:pt>
                <c:pt idx="51538">
                  <c:v>284.16796879999998</c:v>
                </c:pt>
                <c:pt idx="51539">
                  <c:v>199.16796880000001</c:v>
                </c:pt>
                <c:pt idx="51540">
                  <c:v>400.12890620000002</c:v>
                </c:pt>
                <c:pt idx="51541">
                  <c:v>326.12890620000002</c:v>
                </c:pt>
                <c:pt idx="51542">
                  <c:v>262.33984379999998</c:v>
                </c:pt>
                <c:pt idx="51543">
                  <c:v>336.33984379999998</c:v>
                </c:pt>
                <c:pt idx="51544">
                  <c:v>293.12890620000002</c:v>
                </c:pt>
                <c:pt idx="51545">
                  <c:v>307.12890620000002</c:v>
                </c:pt>
                <c:pt idx="51546">
                  <c:v>196.1875</c:v>
                </c:pt>
                <c:pt idx="51547">
                  <c:v>226.24609380000001</c:v>
                </c:pt>
                <c:pt idx="51548">
                  <c:v>392.94140620000002</c:v>
                </c:pt>
                <c:pt idx="51549">
                  <c:v>207.234375</c:v>
                </c:pt>
                <c:pt idx="51550">
                  <c:v>429.234375</c:v>
                </c:pt>
                <c:pt idx="51551">
                  <c:v>202.234375</c:v>
                </c:pt>
                <c:pt idx="51552">
                  <c:v>340.12890620000002</c:v>
                </c:pt>
                <c:pt idx="51553">
                  <c:v>386.12890620000002</c:v>
                </c:pt>
                <c:pt idx="51554">
                  <c:v>203.12890619999999</c:v>
                </c:pt>
                <c:pt idx="51555">
                  <c:v>121.1289062</c:v>
                </c:pt>
                <c:pt idx="51556">
                  <c:v>252.33984380000001</c:v>
                </c:pt>
                <c:pt idx="51557">
                  <c:v>346.33984379999998</c:v>
                </c:pt>
                <c:pt idx="51558">
                  <c:v>242.12890619999999</c:v>
                </c:pt>
                <c:pt idx="51559">
                  <c:v>214.12890619999999</c:v>
                </c:pt>
                <c:pt idx="51560">
                  <c:v>301.12890620000002</c:v>
                </c:pt>
                <c:pt idx="51561">
                  <c:v>301.12890620000002</c:v>
                </c:pt>
                <c:pt idx="51562">
                  <c:v>160.12890619999999</c:v>
                </c:pt>
                <c:pt idx="51563">
                  <c:v>416.12890620000002</c:v>
                </c:pt>
                <c:pt idx="51564">
                  <c:v>260.1875</c:v>
                </c:pt>
                <c:pt idx="51565">
                  <c:v>177.24609380000001</c:v>
                </c:pt>
                <c:pt idx="51566">
                  <c:v>285.24609379999998</c:v>
                </c:pt>
                <c:pt idx="51567">
                  <c:v>318.24609379999998</c:v>
                </c:pt>
                <c:pt idx="51568">
                  <c:v>206.24609380000001</c:v>
                </c:pt>
                <c:pt idx="51569">
                  <c:v>198.24609380000001</c:v>
                </c:pt>
                <c:pt idx="51570">
                  <c:v>322.94140620000002</c:v>
                </c:pt>
                <c:pt idx="51571">
                  <c:v>135.94140619999999</c:v>
                </c:pt>
                <c:pt idx="51572">
                  <c:v>440.234375</c:v>
                </c:pt>
                <c:pt idx="51573">
                  <c:v>161.16796880000001</c:v>
                </c:pt>
                <c:pt idx="51574">
                  <c:v>235.16796880000001</c:v>
                </c:pt>
                <c:pt idx="51575">
                  <c:v>362.16796879999998</c:v>
                </c:pt>
                <c:pt idx="51576">
                  <c:v>224.16796880000001</c:v>
                </c:pt>
                <c:pt idx="51577">
                  <c:v>375.33984379999998</c:v>
                </c:pt>
                <c:pt idx="51578">
                  <c:v>463.12890620000002</c:v>
                </c:pt>
                <c:pt idx="51579">
                  <c:v>113.1289062</c:v>
                </c:pt>
                <c:pt idx="51580">
                  <c:v>219.1875</c:v>
                </c:pt>
                <c:pt idx="51581">
                  <c:v>175.1875</c:v>
                </c:pt>
                <c:pt idx="51582">
                  <c:v>226.1875</c:v>
                </c:pt>
                <c:pt idx="51583">
                  <c:v>261.1875</c:v>
                </c:pt>
                <c:pt idx="51584">
                  <c:v>214.24609380000001</c:v>
                </c:pt>
                <c:pt idx="51585">
                  <c:v>230.94140619999999</c:v>
                </c:pt>
                <c:pt idx="51586">
                  <c:v>313.94140620000002</c:v>
                </c:pt>
                <c:pt idx="51587">
                  <c:v>352.94140620000002</c:v>
                </c:pt>
                <c:pt idx="51588">
                  <c:v>402.94140620000002</c:v>
                </c:pt>
                <c:pt idx="51589">
                  <c:v>344.94140620000002</c:v>
                </c:pt>
                <c:pt idx="51590">
                  <c:v>336.234375</c:v>
                </c:pt>
                <c:pt idx="51591">
                  <c:v>262.234375</c:v>
                </c:pt>
                <c:pt idx="51592">
                  <c:v>362.16796879999998</c:v>
                </c:pt>
                <c:pt idx="51593">
                  <c:v>115.1679688</c:v>
                </c:pt>
                <c:pt idx="51594">
                  <c:v>283.16796879999998</c:v>
                </c:pt>
                <c:pt idx="51595">
                  <c:v>160.16796880000001</c:v>
                </c:pt>
                <c:pt idx="51596">
                  <c:v>222.12890619999999</c:v>
                </c:pt>
                <c:pt idx="51597">
                  <c:v>297.33984379999998</c:v>
                </c:pt>
                <c:pt idx="51598">
                  <c:v>164.33984380000001</c:v>
                </c:pt>
                <c:pt idx="51599">
                  <c:v>325.12890620000002</c:v>
                </c:pt>
                <c:pt idx="51600">
                  <c:v>221.12890619999999</c:v>
                </c:pt>
                <c:pt idx="51601">
                  <c:v>276.12890620000002</c:v>
                </c:pt>
                <c:pt idx="51602">
                  <c:v>233.1875</c:v>
                </c:pt>
                <c:pt idx="51603">
                  <c:v>165.1875</c:v>
                </c:pt>
                <c:pt idx="51604">
                  <c:v>285.24609379999998</c:v>
                </c:pt>
                <c:pt idx="51605">
                  <c:v>298.24609379999998</c:v>
                </c:pt>
                <c:pt idx="51606">
                  <c:v>303.94140620000002</c:v>
                </c:pt>
                <c:pt idx="51607">
                  <c:v>283.94140620000002</c:v>
                </c:pt>
                <c:pt idx="51608">
                  <c:v>256.234375</c:v>
                </c:pt>
                <c:pt idx="51609">
                  <c:v>180.16796880000001</c:v>
                </c:pt>
                <c:pt idx="51610">
                  <c:v>344.12890620000002</c:v>
                </c:pt>
                <c:pt idx="51611">
                  <c:v>391.33984379999998</c:v>
                </c:pt>
                <c:pt idx="51612">
                  <c:v>261.12890620000002</c:v>
                </c:pt>
                <c:pt idx="51613">
                  <c:v>292.1875</c:v>
                </c:pt>
                <c:pt idx="51614">
                  <c:v>245.1875</c:v>
                </c:pt>
                <c:pt idx="51615">
                  <c:v>287.24609379999998</c:v>
                </c:pt>
                <c:pt idx="51616">
                  <c:v>468.24609379999998</c:v>
                </c:pt>
                <c:pt idx="51617">
                  <c:v>387.24609379999998</c:v>
                </c:pt>
                <c:pt idx="51618">
                  <c:v>348.94140620000002</c:v>
                </c:pt>
                <c:pt idx="51619">
                  <c:v>256.94140620000002</c:v>
                </c:pt>
                <c:pt idx="51620">
                  <c:v>216.234375</c:v>
                </c:pt>
                <c:pt idx="51621">
                  <c:v>286.234375</c:v>
                </c:pt>
                <c:pt idx="51622">
                  <c:v>390.234375</c:v>
                </c:pt>
                <c:pt idx="51623">
                  <c:v>245.234375</c:v>
                </c:pt>
                <c:pt idx="51624">
                  <c:v>168.16796880000001</c:v>
                </c:pt>
                <c:pt idx="51625">
                  <c:v>229.12890619999999</c:v>
                </c:pt>
                <c:pt idx="51626">
                  <c:v>235.12890619999999</c:v>
                </c:pt>
                <c:pt idx="51627">
                  <c:v>404.33984379999998</c:v>
                </c:pt>
                <c:pt idx="51628">
                  <c:v>324.12890620000002</c:v>
                </c:pt>
                <c:pt idx="51629">
                  <c:v>148.12890619999999</c:v>
                </c:pt>
                <c:pt idx="51630">
                  <c:v>270.1875</c:v>
                </c:pt>
                <c:pt idx="51631">
                  <c:v>389.1875</c:v>
                </c:pt>
                <c:pt idx="51632">
                  <c:v>261.1875</c:v>
                </c:pt>
                <c:pt idx="51633">
                  <c:v>241.1875</c:v>
                </c:pt>
                <c:pt idx="51634">
                  <c:v>202.1875</c:v>
                </c:pt>
                <c:pt idx="51635">
                  <c:v>277.1875</c:v>
                </c:pt>
                <c:pt idx="51636">
                  <c:v>362.1875</c:v>
                </c:pt>
                <c:pt idx="51637">
                  <c:v>203.234375</c:v>
                </c:pt>
                <c:pt idx="51638">
                  <c:v>254.234375</c:v>
                </c:pt>
                <c:pt idx="51639">
                  <c:v>181.16796880000001</c:v>
                </c:pt>
                <c:pt idx="51640">
                  <c:v>184.16796880000001</c:v>
                </c:pt>
                <c:pt idx="51641">
                  <c:v>163.12890619999999</c:v>
                </c:pt>
                <c:pt idx="51642">
                  <c:v>169.12890619999999</c:v>
                </c:pt>
                <c:pt idx="51643">
                  <c:v>297.12890620000002</c:v>
                </c:pt>
                <c:pt idx="51644">
                  <c:v>154.33984380000001</c:v>
                </c:pt>
                <c:pt idx="51645">
                  <c:v>114.3398438</c:v>
                </c:pt>
                <c:pt idx="51646">
                  <c:v>134.12890619999999</c:v>
                </c:pt>
                <c:pt idx="51647">
                  <c:v>302.12890620000002</c:v>
                </c:pt>
                <c:pt idx="51648">
                  <c:v>292.1875</c:v>
                </c:pt>
                <c:pt idx="51649">
                  <c:v>276.94140620000002</c:v>
                </c:pt>
                <c:pt idx="51650">
                  <c:v>309.94140620000002</c:v>
                </c:pt>
                <c:pt idx="51651">
                  <c:v>344.94140620000002</c:v>
                </c:pt>
                <c:pt idx="51652">
                  <c:v>215.234375</c:v>
                </c:pt>
                <c:pt idx="51653">
                  <c:v>371.234375</c:v>
                </c:pt>
                <c:pt idx="51654">
                  <c:v>227.16796880000001</c:v>
                </c:pt>
                <c:pt idx="51655">
                  <c:v>193.16796880000001</c:v>
                </c:pt>
                <c:pt idx="51656">
                  <c:v>212.12890619999999</c:v>
                </c:pt>
                <c:pt idx="51657">
                  <c:v>193.12890619999999</c:v>
                </c:pt>
                <c:pt idx="51658">
                  <c:v>336.12890620000002</c:v>
                </c:pt>
                <c:pt idx="51659">
                  <c:v>468.12890620000002</c:v>
                </c:pt>
                <c:pt idx="51660">
                  <c:v>373.33984379999998</c:v>
                </c:pt>
                <c:pt idx="51661">
                  <c:v>192.33984380000001</c:v>
                </c:pt>
                <c:pt idx="51662">
                  <c:v>324.33984379999998</c:v>
                </c:pt>
                <c:pt idx="51663">
                  <c:v>357.33984379999998</c:v>
                </c:pt>
                <c:pt idx="51664">
                  <c:v>104.3398438</c:v>
                </c:pt>
                <c:pt idx="51665">
                  <c:v>395.33984379999998</c:v>
                </c:pt>
                <c:pt idx="51666">
                  <c:v>247.12890619999999</c:v>
                </c:pt>
                <c:pt idx="51667">
                  <c:v>406.1875</c:v>
                </c:pt>
                <c:pt idx="51668">
                  <c:v>183.1875</c:v>
                </c:pt>
                <c:pt idx="51669">
                  <c:v>193.1875</c:v>
                </c:pt>
                <c:pt idx="51670">
                  <c:v>208.1875</c:v>
                </c:pt>
                <c:pt idx="51671">
                  <c:v>348.1875</c:v>
                </c:pt>
                <c:pt idx="51672">
                  <c:v>226.24609380000001</c:v>
                </c:pt>
                <c:pt idx="51673">
                  <c:v>354.94140620000002</c:v>
                </c:pt>
                <c:pt idx="51674">
                  <c:v>162.94140619999999</c:v>
                </c:pt>
                <c:pt idx="51675">
                  <c:v>376.234375</c:v>
                </c:pt>
                <c:pt idx="51676">
                  <c:v>265.16796879999998</c:v>
                </c:pt>
                <c:pt idx="51677">
                  <c:v>255.16796880000001</c:v>
                </c:pt>
                <c:pt idx="51678">
                  <c:v>264.16796879999998</c:v>
                </c:pt>
                <c:pt idx="51679">
                  <c:v>225.12890619999999</c:v>
                </c:pt>
                <c:pt idx="51680">
                  <c:v>119.1289062</c:v>
                </c:pt>
                <c:pt idx="51681">
                  <c:v>388.12890620000002</c:v>
                </c:pt>
                <c:pt idx="51682">
                  <c:v>149.12890619999999</c:v>
                </c:pt>
                <c:pt idx="51683">
                  <c:v>262.33984379999998</c:v>
                </c:pt>
                <c:pt idx="51684">
                  <c:v>259.12890620000002</c:v>
                </c:pt>
                <c:pt idx="51685">
                  <c:v>206.12890619999999</c:v>
                </c:pt>
                <c:pt idx="51686">
                  <c:v>327.12890620000002</c:v>
                </c:pt>
                <c:pt idx="51687">
                  <c:v>350.12890620000002</c:v>
                </c:pt>
                <c:pt idx="51688">
                  <c:v>232.1875</c:v>
                </c:pt>
                <c:pt idx="51689">
                  <c:v>317.24609379999998</c:v>
                </c:pt>
                <c:pt idx="51690">
                  <c:v>323.24609379999998</c:v>
                </c:pt>
                <c:pt idx="51691">
                  <c:v>198.94140619999999</c:v>
                </c:pt>
                <c:pt idx="51692">
                  <c:v>364.94140620000002</c:v>
                </c:pt>
                <c:pt idx="51693">
                  <c:v>454.94140620000002</c:v>
                </c:pt>
                <c:pt idx="51694">
                  <c:v>389.94140620000002</c:v>
                </c:pt>
                <c:pt idx="51695">
                  <c:v>174.94140619999999</c:v>
                </c:pt>
                <c:pt idx="51696">
                  <c:v>272.94140620000002</c:v>
                </c:pt>
                <c:pt idx="51697">
                  <c:v>281.234375</c:v>
                </c:pt>
                <c:pt idx="51698">
                  <c:v>427.234375</c:v>
                </c:pt>
                <c:pt idx="51699">
                  <c:v>366.234375</c:v>
                </c:pt>
                <c:pt idx="51700">
                  <c:v>417.234375</c:v>
                </c:pt>
                <c:pt idx="51701">
                  <c:v>268.16796879999998</c:v>
                </c:pt>
                <c:pt idx="51702">
                  <c:v>229.16796880000001</c:v>
                </c:pt>
                <c:pt idx="51703">
                  <c:v>250.12890619999999</c:v>
                </c:pt>
                <c:pt idx="51704">
                  <c:v>355.12890620000002</c:v>
                </c:pt>
                <c:pt idx="51705">
                  <c:v>161.33984380000001</c:v>
                </c:pt>
                <c:pt idx="51706">
                  <c:v>196.33984380000001</c:v>
                </c:pt>
                <c:pt idx="51707">
                  <c:v>238.12890619999999</c:v>
                </c:pt>
                <c:pt idx="51708">
                  <c:v>110.1289062</c:v>
                </c:pt>
                <c:pt idx="51709">
                  <c:v>159.12890619999999</c:v>
                </c:pt>
                <c:pt idx="51710">
                  <c:v>167.1875</c:v>
                </c:pt>
                <c:pt idx="51711">
                  <c:v>364.1875</c:v>
                </c:pt>
                <c:pt idx="51712">
                  <c:v>479.1875</c:v>
                </c:pt>
                <c:pt idx="51713">
                  <c:v>490.1875</c:v>
                </c:pt>
                <c:pt idx="51714">
                  <c:v>301.24609379999998</c:v>
                </c:pt>
                <c:pt idx="51715">
                  <c:v>320.24609379999998</c:v>
                </c:pt>
                <c:pt idx="51716">
                  <c:v>348.24609379999998</c:v>
                </c:pt>
                <c:pt idx="51717">
                  <c:v>494.94140620000002</c:v>
                </c:pt>
                <c:pt idx="51718">
                  <c:v>247.94140619999999</c:v>
                </c:pt>
                <c:pt idx="51719">
                  <c:v>229.94140619999999</c:v>
                </c:pt>
                <c:pt idx="51720">
                  <c:v>266.234375</c:v>
                </c:pt>
                <c:pt idx="51721">
                  <c:v>334.234375</c:v>
                </c:pt>
                <c:pt idx="51722">
                  <c:v>337.234375</c:v>
                </c:pt>
                <c:pt idx="51723">
                  <c:v>247.16796880000001</c:v>
                </c:pt>
                <c:pt idx="51724">
                  <c:v>308.12890620000002</c:v>
                </c:pt>
                <c:pt idx="51725">
                  <c:v>258.33984379999998</c:v>
                </c:pt>
                <c:pt idx="51726">
                  <c:v>262.33984379999998</c:v>
                </c:pt>
                <c:pt idx="51727">
                  <c:v>241.33984380000001</c:v>
                </c:pt>
                <c:pt idx="51728">
                  <c:v>236.33984380000001</c:v>
                </c:pt>
                <c:pt idx="51729">
                  <c:v>230.12890619999999</c:v>
                </c:pt>
                <c:pt idx="51730">
                  <c:v>200.12890619999999</c:v>
                </c:pt>
                <c:pt idx="51731">
                  <c:v>275.1875</c:v>
                </c:pt>
                <c:pt idx="51732">
                  <c:v>341.1875</c:v>
                </c:pt>
                <c:pt idx="51733">
                  <c:v>269.24609379999998</c:v>
                </c:pt>
                <c:pt idx="51734">
                  <c:v>256.24609379999998</c:v>
                </c:pt>
                <c:pt idx="51735">
                  <c:v>192.24609380000001</c:v>
                </c:pt>
                <c:pt idx="51736">
                  <c:v>292.24609379999998</c:v>
                </c:pt>
                <c:pt idx="51737">
                  <c:v>173.94140619999999</c:v>
                </c:pt>
                <c:pt idx="51738">
                  <c:v>378.234375</c:v>
                </c:pt>
                <c:pt idx="51739">
                  <c:v>315.234375</c:v>
                </c:pt>
                <c:pt idx="51740">
                  <c:v>155.12890619999999</c:v>
                </c:pt>
                <c:pt idx="51741">
                  <c:v>236.12890619999999</c:v>
                </c:pt>
                <c:pt idx="51742">
                  <c:v>420.12890620000002</c:v>
                </c:pt>
                <c:pt idx="51743">
                  <c:v>297.12890620000002</c:v>
                </c:pt>
                <c:pt idx="51744">
                  <c:v>258.12890620000002</c:v>
                </c:pt>
                <c:pt idx="51745">
                  <c:v>272.33984379999998</c:v>
                </c:pt>
                <c:pt idx="51746">
                  <c:v>513.33984380000004</c:v>
                </c:pt>
                <c:pt idx="51747">
                  <c:v>390.33984379999998</c:v>
                </c:pt>
                <c:pt idx="51748">
                  <c:v>205.33984380000001</c:v>
                </c:pt>
                <c:pt idx="51749">
                  <c:v>150.12890619999999</c:v>
                </c:pt>
                <c:pt idx="51750">
                  <c:v>346.12890620000002</c:v>
                </c:pt>
                <c:pt idx="51751">
                  <c:v>342.12890620000002</c:v>
                </c:pt>
                <c:pt idx="51752">
                  <c:v>208.1875</c:v>
                </c:pt>
                <c:pt idx="51753">
                  <c:v>257.1875</c:v>
                </c:pt>
                <c:pt idx="51754">
                  <c:v>211.1875</c:v>
                </c:pt>
                <c:pt idx="51755">
                  <c:v>115.2460938</c:v>
                </c:pt>
                <c:pt idx="51756">
                  <c:v>300.24609379999998</c:v>
                </c:pt>
                <c:pt idx="51757">
                  <c:v>151.24609380000001</c:v>
                </c:pt>
                <c:pt idx="51758">
                  <c:v>164.94140619999999</c:v>
                </c:pt>
                <c:pt idx="51759">
                  <c:v>305.94140620000002</c:v>
                </c:pt>
                <c:pt idx="51760">
                  <c:v>226.234375</c:v>
                </c:pt>
                <c:pt idx="51761">
                  <c:v>356.12890620000002</c:v>
                </c:pt>
                <c:pt idx="51762">
                  <c:v>326.12890620000002</c:v>
                </c:pt>
                <c:pt idx="51763">
                  <c:v>363.33984379999998</c:v>
                </c:pt>
                <c:pt idx="51764">
                  <c:v>256.12890620000002</c:v>
                </c:pt>
                <c:pt idx="51765">
                  <c:v>258.12890620000002</c:v>
                </c:pt>
                <c:pt idx="51766">
                  <c:v>228.12890619999999</c:v>
                </c:pt>
                <c:pt idx="51767">
                  <c:v>218.1875</c:v>
                </c:pt>
                <c:pt idx="51768">
                  <c:v>159.1875</c:v>
                </c:pt>
                <c:pt idx="51769">
                  <c:v>216.1875</c:v>
                </c:pt>
                <c:pt idx="51770">
                  <c:v>311.1875</c:v>
                </c:pt>
                <c:pt idx="51771">
                  <c:v>243.1875</c:v>
                </c:pt>
                <c:pt idx="51772">
                  <c:v>259.1875</c:v>
                </c:pt>
                <c:pt idx="51773">
                  <c:v>393.24609379999998</c:v>
                </c:pt>
                <c:pt idx="51774">
                  <c:v>294.94140620000002</c:v>
                </c:pt>
                <c:pt idx="51775">
                  <c:v>245.234375</c:v>
                </c:pt>
                <c:pt idx="51776">
                  <c:v>302.234375</c:v>
                </c:pt>
                <c:pt idx="51777">
                  <c:v>352.16796879999998</c:v>
                </c:pt>
                <c:pt idx="51778">
                  <c:v>315.16796879999998</c:v>
                </c:pt>
                <c:pt idx="51779">
                  <c:v>334.12890620000002</c:v>
                </c:pt>
                <c:pt idx="51780">
                  <c:v>461.33984379999998</c:v>
                </c:pt>
                <c:pt idx="51781">
                  <c:v>346.12890620000002</c:v>
                </c:pt>
                <c:pt idx="51782">
                  <c:v>238.1875</c:v>
                </c:pt>
                <c:pt idx="51783">
                  <c:v>308.1875</c:v>
                </c:pt>
                <c:pt idx="51784">
                  <c:v>176.94140619999999</c:v>
                </c:pt>
                <c:pt idx="51785">
                  <c:v>456.234375</c:v>
                </c:pt>
                <c:pt idx="51786">
                  <c:v>396.234375</c:v>
                </c:pt>
                <c:pt idx="51787">
                  <c:v>321.16796879999998</c:v>
                </c:pt>
                <c:pt idx="51788">
                  <c:v>399.16796879999998</c:v>
                </c:pt>
                <c:pt idx="51789">
                  <c:v>238.12890619999999</c:v>
                </c:pt>
                <c:pt idx="51790">
                  <c:v>373.33984379999998</c:v>
                </c:pt>
                <c:pt idx="51791">
                  <c:v>184.12890619999999</c:v>
                </c:pt>
                <c:pt idx="51792">
                  <c:v>264.12890620000002</c:v>
                </c:pt>
                <c:pt idx="51793">
                  <c:v>301.1875</c:v>
                </c:pt>
                <c:pt idx="51794">
                  <c:v>165.1875</c:v>
                </c:pt>
                <c:pt idx="51795">
                  <c:v>453.24609379999998</c:v>
                </c:pt>
                <c:pt idx="51796">
                  <c:v>311.24609379999998</c:v>
                </c:pt>
                <c:pt idx="51797">
                  <c:v>319.234375</c:v>
                </c:pt>
                <c:pt idx="51798">
                  <c:v>287.234375</c:v>
                </c:pt>
                <c:pt idx="51799">
                  <c:v>282.16796879999998</c:v>
                </c:pt>
                <c:pt idx="51800">
                  <c:v>340.16796879999998</c:v>
                </c:pt>
                <c:pt idx="51801">
                  <c:v>303.12890620000002</c:v>
                </c:pt>
                <c:pt idx="51802">
                  <c:v>332.12890620000002</c:v>
                </c:pt>
                <c:pt idx="51803">
                  <c:v>269.12890620000002</c:v>
                </c:pt>
                <c:pt idx="51804">
                  <c:v>220.33984380000001</c:v>
                </c:pt>
                <c:pt idx="51805">
                  <c:v>125.3398438</c:v>
                </c:pt>
                <c:pt idx="51806">
                  <c:v>354.33984379999998</c:v>
                </c:pt>
                <c:pt idx="51807">
                  <c:v>336.12890620000002</c:v>
                </c:pt>
                <c:pt idx="51808">
                  <c:v>245.1875</c:v>
                </c:pt>
                <c:pt idx="51809">
                  <c:v>449.1875</c:v>
                </c:pt>
                <c:pt idx="51810">
                  <c:v>272.24609379999998</c:v>
                </c:pt>
                <c:pt idx="51811">
                  <c:v>234.94140619999999</c:v>
                </c:pt>
                <c:pt idx="51812">
                  <c:v>289.94140620000002</c:v>
                </c:pt>
                <c:pt idx="51813">
                  <c:v>280.94140620000002</c:v>
                </c:pt>
                <c:pt idx="51814">
                  <c:v>454.94140620000002</c:v>
                </c:pt>
                <c:pt idx="51815">
                  <c:v>197.94140619999999</c:v>
                </c:pt>
                <c:pt idx="51816">
                  <c:v>352.94140620000002</c:v>
                </c:pt>
                <c:pt idx="51817">
                  <c:v>273.94140620000002</c:v>
                </c:pt>
                <c:pt idx="51818">
                  <c:v>208.234375</c:v>
                </c:pt>
                <c:pt idx="51819">
                  <c:v>211.234375</c:v>
                </c:pt>
                <c:pt idx="51820">
                  <c:v>256.16796879999998</c:v>
                </c:pt>
                <c:pt idx="51821">
                  <c:v>277.16796879999998</c:v>
                </c:pt>
                <c:pt idx="51822">
                  <c:v>484.16796879999998</c:v>
                </c:pt>
                <c:pt idx="51823">
                  <c:v>398.16796879999998</c:v>
                </c:pt>
                <c:pt idx="51824">
                  <c:v>330.16796879999998</c:v>
                </c:pt>
                <c:pt idx="51825">
                  <c:v>380.16796879999998</c:v>
                </c:pt>
                <c:pt idx="51826">
                  <c:v>279.16796879999998</c:v>
                </c:pt>
                <c:pt idx="51827">
                  <c:v>202.12890619999999</c:v>
                </c:pt>
                <c:pt idx="51828">
                  <c:v>197.12890619999999</c:v>
                </c:pt>
                <c:pt idx="51829">
                  <c:v>450.33984379999998</c:v>
                </c:pt>
                <c:pt idx="51830">
                  <c:v>264.33984379999998</c:v>
                </c:pt>
                <c:pt idx="51831">
                  <c:v>554.33984380000004</c:v>
                </c:pt>
                <c:pt idx="51832">
                  <c:v>175.33984380000001</c:v>
                </c:pt>
                <c:pt idx="51833">
                  <c:v>190.1875</c:v>
                </c:pt>
                <c:pt idx="51834">
                  <c:v>278.1875</c:v>
                </c:pt>
                <c:pt idx="51835">
                  <c:v>274.1875</c:v>
                </c:pt>
                <c:pt idx="51836">
                  <c:v>368.1875</c:v>
                </c:pt>
                <c:pt idx="51837">
                  <c:v>391.1875</c:v>
                </c:pt>
                <c:pt idx="51838">
                  <c:v>227.1875</c:v>
                </c:pt>
                <c:pt idx="51839">
                  <c:v>283.1875</c:v>
                </c:pt>
                <c:pt idx="51840">
                  <c:v>197.1875</c:v>
                </c:pt>
                <c:pt idx="51841">
                  <c:v>333.24609379999998</c:v>
                </c:pt>
                <c:pt idx="51842">
                  <c:v>163.94140619999999</c:v>
                </c:pt>
                <c:pt idx="51843">
                  <c:v>183.94140619999999</c:v>
                </c:pt>
                <c:pt idx="51844">
                  <c:v>300.94140620000002</c:v>
                </c:pt>
                <c:pt idx="51845">
                  <c:v>200.94140619999999</c:v>
                </c:pt>
                <c:pt idx="51846">
                  <c:v>271.234375</c:v>
                </c:pt>
                <c:pt idx="51847">
                  <c:v>367.234375</c:v>
                </c:pt>
                <c:pt idx="51848">
                  <c:v>276.234375</c:v>
                </c:pt>
                <c:pt idx="51849">
                  <c:v>52.16796875</c:v>
                </c:pt>
                <c:pt idx="51850">
                  <c:v>355.12890620000002</c:v>
                </c:pt>
                <c:pt idx="51851">
                  <c:v>272.12890620000002</c:v>
                </c:pt>
                <c:pt idx="51852">
                  <c:v>169.33984380000001</c:v>
                </c:pt>
                <c:pt idx="51853">
                  <c:v>366.33984379999998</c:v>
                </c:pt>
                <c:pt idx="51854">
                  <c:v>337.12890620000002</c:v>
                </c:pt>
                <c:pt idx="51855">
                  <c:v>422.12890620000002</c:v>
                </c:pt>
                <c:pt idx="51856">
                  <c:v>177.12890619999999</c:v>
                </c:pt>
                <c:pt idx="51857">
                  <c:v>304.12890620000002</c:v>
                </c:pt>
                <c:pt idx="51858">
                  <c:v>338.1875</c:v>
                </c:pt>
                <c:pt idx="51859">
                  <c:v>307.1875</c:v>
                </c:pt>
                <c:pt idx="51860">
                  <c:v>209.1875</c:v>
                </c:pt>
                <c:pt idx="51861">
                  <c:v>259.1875</c:v>
                </c:pt>
                <c:pt idx="51862">
                  <c:v>236.24609380000001</c:v>
                </c:pt>
                <c:pt idx="51863">
                  <c:v>264.94140620000002</c:v>
                </c:pt>
                <c:pt idx="51864">
                  <c:v>417.94140620000002</c:v>
                </c:pt>
                <c:pt idx="51865">
                  <c:v>198.16796880000001</c:v>
                </c:pt>
                <c:pt idx="51866">
                  <c:v>226.16796880000001</c:v>
                </c:pt>
                <c:pt idx="51867">
                  <c:v>214.16796880000001</c:v>
                </c:pt>
                <c:pt idx="51868">
                  <c:v>302.12890620000002</c:v>
                </c:pt>
                <c:pt idx="51869">
                  <c:v>189.12890619999999</c:v>
                </c:pt>
                <c:pt idx="51870">
                  <c:v>291.12890620000002</c:v>
                </c:pt>
                <c:pt idx="51871">
                  <c:v>329.12890620000002</c:v>
                </c:pt>
                <c:pt idx="51872">
                  <c:v>231.12890619999999</c:v>
                </c:pt>
                <c:pt idx="51873">
                  <c:v>215.33984380000001</c:v>
                </c:pt>
                <c:pt idx="51874">
                  <c:v>311.12890620000002</c:v>
                </c:pt>
                <c:pt idx="51875">
                  <c:v>223.1875</c:v>
                </c:pt>
                <c:pt idx="51876">
                  <c:v>184.24609380000001</c:v>
                </c:pt>
                <c:pt idx="51877">
                  <c:v>289.24609379999998</c:v>
                </c:pt>
                <c:pt idx="51878">
                  <c:v>179.94140619999999</c:v>
                </c:pt>
                <c:pt idx="51879">
                  <c:v>177.94140619999999</c:v>
                </c:pt>
                <c:pt idx="51880">
                  <c:v>249.94140619999999</c:v>
                </c:pt>
                <c:pt idx="51881">
                  <c:v>337.234375</c:v>
                </c:pt>
                <c:pt idx="51882">
                  <c:v>581.234375</c:v>
                </c:pt>
                <c:pt idx="51883">
                  <c:v>254.234375</c:v>
                </c:pt>
                <c:pt idx="51884">
                  <c:v>209.16796880000001</c:v>
                </c:pt>
                <c:pt idx="51885">
                  <c:v>339.16796879999998</c:v>
                </c:pt>
                <c:pt idx="51886">
                  <c:v>49.16796875</c:v>
                </c:pt>
                <c:pt idx="51887">
                  <c:v>248.12890619999999</c:v>
                </c:pt>
                <c:pt idx="51888">
                  <c:v>339.12890620000002</c:v>
                </c:pt>
                <c:pt idx="51889">
                  <c:v>213.12890619999999</c:v>
                </c:pt>
                <c:pt idx="51890">
                  <c:v>151.24609380000001</c:v>
                </c:pt>
                <c:pt idx="51891">
                  <c:v>469.24609379999998</c:v>
                </c:pt>
                <c:pt idx="51892">
                  <c:v>277.24609379999998</c:v>
                </c:pt>
                <c:pt idx="51893">
                  <c:v>494.24609379999998</c:v>
                </c:pt>
                <c:pt idx="51894">
                  <c:v>353.24609379999998</c:v>
                </c:pt>
                <c:pt idx="51895">
                  <c:v>361.24609379999998</c:v>
                </c:pt>
                <c:pt idx="51896">
                  <c:v>417.234375</c:v>
                </c:pt>
                <c:pt idx="51897">
                  <c:v>277.234375</c:v>
                </c:pt>
                <c:pt idx="51898">
                  <c:v>256.16796879999998</c:v>
                </c:pt>
                <c:pt idx="51899">
                  <c:v>127.1679688</c:v>
                </c:pt>
                <c:pt idx="51900">
                  <c:v>180.16796880000001</c:v>
                </c:pt>
                <c:pt idx="51901">
                  <c:v>394.12890620000002</c:v>
                </c:pt>
                <c:pt idx="51902">
                  <c:v>375.12890620000002</c:v>
                </c:pt>
                <c:pt idx="51903">
                  <c:v>213.12890619999999</c:v>
                </c:pt>
                <c:pt idx="51904">
                  <c:v>373.33984379999998</c:v>
                </c:pt>
                <c:pt idx="51905">
                  <c:v>305.33984379999998</c:v>
                </c:pt>
                <c:pt idx="51906">
                  <c:v>449.33984379999998</c:v>
                </c:pt>
                <c:pt idx="51907">
                  <c:v>282.24609379999998</c:v>
                </c:pt>
                <c:pt idx="51908">
                  <c:v>201.94140619999999</c:v>
                </c:pt>
                <c:pt idx="51909">
                  <c:v>454.94140620000002</c:v>
                </c:pt>
                <c:pt idx="51910">
                  <c:v>299.94140620000002</c:v>
                </c:pt>
                <c:pt idx="51911">
                  <c:v>250.234375</c:v>
                </c:pt>
                <c:pt idx="51912">
                  <c:v>280.234375</c:v>
                </c:pt>
                <c:pt idx="51913">
                  <c:v>185.234375</c:v>
                </c:pt>
                <c:pt idx="51914">
                  <c:v>293.234375</c:v>
                </c:pt>
                <c:pt idx="51915">
                  <c:v>317.16796879999998</c:v>
                </c:pt>
                <c:pt idx="51916">
                  <c:v>327.12890620000002</c:v>
                </c:pt>
                <c:pt idx="51917">
                  <c:v>312.12890620000002</c:v>
                </c:pt>
                <c:pt idx="51918">
                  <c:v>245.33984380000001</c:v>
                </c:pt>
                <c:pt idx="51919">
                  <c:v>298.33984379999998</c:v>
                </c:pt>
                <c:pt idx="51920">
                  <c:v>286.33984379999998</c:v>
                </c:pt>
                <c:pt idx="51921">
                  <c:v>411.12890620000002</c:v>
                </c:pt>
                <c:pt idx="51922">
                  <c:v>77.12890625</c:v>
                </c:pt>
                <c:pt idx="51923">
                  <c:v>337.24609379999998</c:v>
                </c:pt>
                <c:pt idx="51924">
                  <c:v>519.24609380000004</c:v>
                </c:pt>
                <c:pt idx="51925">
                  <c:v>364.234375</c:v>
                </c:pt>
                <c:pt idx="51926">
                  <c:v>244.16796880000001</c:v>
                </c:pt>
                <c:pt idx="51927">
                  <c:v>291.16796879999998</c:v>
                </c:pt>
                <c:pt idx="51928">
                  <c:v>451.16796879999998</c:v>
                </c:pt>
                <c:pt idx="51929">
                  <c:v>256.12890620000002</c:v>
                </c:pt>
                <c:pt idx="51930">
                  <c:v>299.12890620000002</c:v>
                </c:pt>
                <c:pt idx="51931">
                  <c:v>238.33984380000001</c:v>
                </c:pt>
                <c:pt idx="51932">
                  <c:v>90.33984375</c:v>
                </c:pt>
                <c:pt idx="51933">
                  <c:v>325.33984379999998</c:v>
                </c:pt>
                <c:pt idx="51934">
                  <c:v>352.33984379999998</c:v>
                </c:pt>
                <c:pt idx="51935">
                  <c:v>399.33984379999998</c:v>
                </c:pt>
                <c:pt idx="51936">
                  <c:v>284.33984379999998</c:v>
                </c:pt>
                <c:pt idx="51937">
                  <c:v>231.1875</c:v>
                </c:pt>
                <c:pt idx="51938">
                  <c:v>291.24609379999998</c:v>
                </c:pt>
                <c:pt idx="51939">
                  <c:v>268.94140620000002</c:v>
                </c:pt>
                <c:pt idx="51940">
                  <c:v>358.94140620000002</c:v>
                </c:pt>
                <c:pt idx="51941">
                  <c:v>341.234375</c:v>
                </c:pt>
                <c:pt idx="51942">
                  <c:v>374.234375</c:v>
                </c:pt>
                <c:pt idx="51943">
                  <c:v>277.234375</c:v>
                </c:pt>
                <c:pt idx="51944">
                  <c:v>86.16796875</c:v>
                </c:pt>
                <c:pt idx="51945">
                  <c:v>355.16796879999998</c:v>
                </c:pt>
                <c:pt idx="51946">
                  <c:v>273.16796879999998</c:v>
                </c:pt>
                <c:pt idx="51947">
                  <c:v>169.16796880000001</c:v>
                </c:pt>
                <c:pt idx="51948">
                  <c:v>300.16796879999998</c:v>
                </c:pt>
                <c:pt idx="51949">
                  <c:v>185.16796880000001</c:v>
                </c:pt>
                <c:pt idx="51950">
                  <c:v>340.12890620000002</c:v>
                </c:pt>
                <c:pt idx="51951">
                  <c:v>308.12890620000002</c:v>
                </c:pt>
                <c:pt idx="51952">
                  <c:v>339.33984379999998</c:v>
                </c:pt>
                <c:pt idx="51953">
                  <c:v>369.33984379999998</c:v>
                </c:pt>
                <c:pt idx="51954">
                  <c:v>248.33984380000001</c:v>
                </c:pt>
                <c:pt idx="51955">
                  <c:v>245.33984380000001</c:v>
                </c:pt>
                <c:pt idx="51956">
                  <c:v>188.24609380000001</c:v>
                </c:pt>
                <c:pt idx="51957">
                  <c:v>226.24609380000001</c:v>
                </c:pt>
                <c:pt idx="51958">
                  <c:v>359.94140620000002</c:v>
                </c:pt>
                <c:pt idx="51959">
                  <c:v>353.94140620000002</c:v>
                </c:pt>
                <c:pt idx="51960">
                  <c:v>260.94140620000002</c:v>
                </c:pt>
                <c:pt idx="51961">
                  <c:v>393.234375</c:v>
                </c:pt>
                <c:pt idx="51962">
                  <c:v>419.234375</c:v>
                </c:pt>
                <c:pt idx="51963">
                  <c:v>347.16796879999998</c:v>
                </c:pt>
                <c:pt idx="51964">
                  <c:v>291.16796879999998</c:v>
                </c:pt>
                <c:pt idx="51965">
                  <c:v>295.16796879999998</c:v>
                </c:pt>
                <c:pt idx="51966">
                  <c:v>219.12890619999999</c:v>
                </c:pt>
                <c:pt idx="51967">
                  <c:v>245.12890619999999</c:v>
                </c:pt>
                <c:pt idx="51968">
                  <c:v>294.33984379999998</c:v>
                </c:pt>
                <c:pt idx="51969">
                  <c:v>351.12890620000002</c:v>
                </c:pt>
                <c:pt idx="51970">
                  <c:v>293.12890620000002</c:v>
                </c:pt>
                <c:pt idx="51971">
                  <c:v>394.12890620000002</c:v>
                </c:pt>
                <c:pt idx="51972">
                  <c:v>246.1875</c:v>
                </c:pt>
                <c:pt idx="51973">
                  <c:v>207.1875</c:v>
                </c:pt>
                <c:pt idx="51974">
                  <c:v>365.1875</c:v>
                </c:pt>
                <c:pt idx="51975">
                  <c:v>211.1875</c:v>
                </c:pt>
                <c:pt idx="51976">
                  <c:v>167.1875</c:v>
                </c:pt>
                <c:pt idx="51977">
                  <c:v>268.24609379999998</c:v>
                </c:pt>
                <c:pt idx="51978">
                  <c:v>193.94140619999999</c:v>
                </c:pt>
                <c:pt idx="51979">
                  <c:v>292.94140620000002</c:v>
                </c:pt>
                <c:pt idx="51980">
                  <c:v>250.94140619999999</c:v>
                </c:pt>
                <c:pt idx="51981">
                  <c:v>272.94140620000002</c:v>
                </c:pt>
                <c:pt idx="51982">
                  <c:v>64.94140625</c:v>
                </c:pt>
                <c:pt idx="51983">
                  <c:v>360.234375</c:v>
                </c:pt>
                <c:pt idx="51984">
                  <c:v>70.234375</c:v>
                </c:pt>
                <c:pt idx="51985">
                  <c:v>145.16796880000001</c:v>
                </c:pt>
                <c:pt idx="51986">
                  <c:v>357.16796879999998</c:v>
                </c:pt>
                <c:pt idx="51987">
                  <c:v>311.16796879999998</c:v>
                </c:pt>
                <c:pt idx="51988">
                  <c:v>115.1289062</c:v>
                </c:pt>
                <c:pt idx="51989">
                  <c:v>217.12890619999999</c:v>
                </c:pt>
                <c:pt idx="51990">
                  <c:v>218.33984380000001</c:v>
                </c:pt>
                <c:pt idx="51991">
                  <c:v>380.33984379999998</c:v>
                </c:pt>
                <c:pt idx="51992">
                  <c:v>253.33984380000001</c:v>
                </c:pt>
                <c:pt idx="51993">
                  <c:v>243.12890619999999</c:v>
                </c:pt>
                <c:pt idx="51994">
                  <c:v>352.12890620000002</c:v>
                </c:pt>
                <c:pt idx="51995">
                  <c:v>251.12890619999999</c:v>
                </c:pt>
                <c:pt idx="51996">
                  <c:v>261.1875</c:v>
                </c:pt>
                <c:pt idx="51997">
                  <c:v>421.1875</c:v>
                </c:pt>
                <c:pt idx="51998">
                  <c:v>298.1875</c:v>
                </c:pt>
                <c:pt idx="51999">
                  <c:v>420.24609379999998</c:v>
                </c:pt>
                <c:pt idx="52000">
                  <c:v>313.24609379999998</c:v>
                </c:pt>
                <c:pt idx="52001">
                  <c:v>340.24609379999998</c:v>
                </c:pt>
                <c:pt idx="52002">
                  <c:v>192.24609380000001</c:v>
                </c:pt>
                <c:pt idx="52003">
                  <c:v>281.94140620000002</c:v>
                </c:pt>
                <c:pt idx="52004">
                  <c:v>367.94140620000002</c:v>
                </c:pt>
                <c:pt idx="52005">
                  <c:v>245.234375</c:v>
                </c:pt>
                <c:pt idx="52006">
                  <c:v>217.16796880000001</c:v>
                </c:pt>
                <c:pt idx="52007">
                  <c:v>196.16796880000001</c:v>
                </c:pt>
                <c:pt idx="52008">
                  <c:v>234.16796880000001</c:v>
                </c:pt>
                <c:pt idx="52009">
                  <c:v>101.1679688</c:v>
                </c:pt>
                <c:pt idx="52010">
                  <c:v>247.12890619999999</c:v>
                </c:pt>
                <c:pt idx="52011">
                  <c:v>290.12890620000002</c:v>
                </c:pt>
                <c:pt idx="52012">
                  <c:v>316.33984379999998</c:v>
                </c:pt>
                <c:pt idx="52013">
                  <c:v>364.33984379999998</c:v>
                </c:pt>
                <c:pt idx="52014">
                  <c:v>317.33984379999998</c:v>
                </c:pt>
                <c:pt idx="52015">
                  <c:v>462.1875</c:v>
                </c:pt>
                <c:pt idx="52016">
                  <c:v>237.1875</c:v>
                </c:pt>
                <c:pt idx="52017">
                  <c:v>195.1875</c:v>
                </c:pt>
                <c:pt idx="52018">
                  <c:v>296.24609379999998</c:v>
                </c:pt>
                <c:pt idx="52019">
                  <c:v>434.24609379999998</c:v>
                </c:pt>
                <c:pt idx="52020">
                  <c:v>158.24609380000001</c:v>
                </c:pt>
                <c:pt idx="52021">
                  <c:v>232.16796880000001</c:v>
                </c:pt>
                <c:pt idx="52022">
                  <c:v>168.16796880000001</c:v>
                </c:pt>
                <c:pt idx="52023">
                  <c:v>169.16796880000001</c:v>
                </c:pt>
                <c:pt idx="52024">
                  <c:v>240.16796880000001</c:v>
                </c:pt>
                <c:pt idx="52025">
                  <c:v>370.33984379999998</c:v>
                </c:pt>
                <c:pt idx="52026">
                  <c:v>344.33984379999998</c:v>
                </c:pt>
                <c:pt idx="52027">
                  <c:v>209.33984380000001</c:v>
                </c:pt>
                <c:pt idx="52028">
                  <c:v>188.33984380000001</c:v>
                </c:pt>
                <c:pt idx="52029">
                  <c:v>186.12890619999999</c:v>
                </c:pt>
                <c:pt idx="52030">
                  <c:v>276.1875</c:v>
                </c:pt>
                <c:pt idx="52031">
                  <c:v>420.1875</c:v>
                </c:pt>
                <c:pt idx="52032">
                  <c:v>544.1875</c:v>
                </c:pt>
                <c:pt idx="52033">
                  <c:v>199.1875</c:v>
                </c:pt>
                <c:pt idx="52034">
                  <c:v>336.1875</c:v>
                </c:pt>
                <c:pt idx="52035">
                  <c:v>214.1875</c:v>
                </c:pt>
                <c:pt idx="52036">
                  <c:v>159.24609380000001</c:v>
                </c:pt>
                <c:pt idx="52037">
                  <c:v>284.94140620000002</c:v>
                </c:pt>
                <c:pt idx="52038">
                  <c:v>395.94140620000002</c:v>
                </c:pt>
                <c:pt idx="52039">
                  <c:v>379.94140620000002</c:v>
                </c:pt>
                <c:pt idx="52040">
                  <c:v>228.234375</c:v>
                </c:pt>
                <c:pt idx="52041">
                  <c:v>152.234375</c:v>
                </c:pt>
                <c:pt idx="52042">
                  <c:v>229.234375</c:v>
                </c:pt>
                <c:pt idx="52043">
                  <c:v>244.234375</c:v>
                </c:pt>
                <c:pt idx="52044">
                  <c:v>267.16796879999998</c:v>
                </c:pt>
                <c:pt idx="52045">
                  <c:v>358.33984379999998</c:v>
                </c:pt>
                <c:pt idx="52046">
                  <c:v>310.1875</c:v>
                </c:pt>
                <c:pt idx="52047">
                  <c:v>370.1875</c:v>
                </c:pt>
                <c:pt idx="52048">
                  <c:v>375.94140620000002</c:v>
                </c:pt>
                <c:pt idx="52049">
                  <c:v>171.94140619999999</c:v>
                </c:pt>
                <c:pt idx="52050">
                  <c:v>260.94140620000002</c:v>
                </c:pt>
                <c:pt idx="52051">
                  <c:v>350.94140620000002</c:v>
                </c:pt>
                <c:pt idx="52052">
                  <c:v>287.94140620000002</c:v>
                </c:pt>
                <c:pt idx="52053">
                  <c:v>169.16796880000001</c:v>
                </c:pt>
                <c:pt idx="52054">
                  <c:v>402.12890620000002</c:v>
                </c:pt>
                <c:pt idx="52055">
                  <c:v>277.12890620000002</c:v>
                </c:pt>
                <c:pt idx="52056">
                  <c:v>393.12890620000002</c:v>
                </c:pt>
                <c:pt idx="52057">
                  <c:v>103.1289062</c:v>
                </c:pt>
                <c:pt idx="52058">
                  <c:v>229.12890619999999</c:v>
                </c:pt>
                <c:pt idx="52059">
                  <c:v>165.1875</c:v>
                </c:pt>
                <c:pt idx="52060">
                  <c:v>440.1875</c:v>
                </c:pt>
                <c:pt idx="52061">
                  <c:v>370.24609379999998</c:v>
                </c:pt>
                <c:pt idx="52062">
                  <c:v>264.24609379999998</c:v>
                </c:pt>
                <c:pt idx="52063">
                  <c:v>238.24609380000001</c:v>
                </c:pt>
                <c:pt idx="52064">
                  <c:v>216.24609380000001</c:v>
                </c:pt>
                <c:pt idx="52065">
                  <c:v>197.234375</c:v>
                </c:pt>
                <c:pt idx="52066">
                  <c:v>378.234375</c:v>
                </c:pt>
                <c:pt idx="52067">
                  <c:v>155.234375</c:v>
                </c:pt>
                <c:pt idx="52068">
                  <c:v>296.16796879999998</c:v>
                </c:pt>
                <c:pt idx="52069">
                  <c:v>192.12890619999999</c:v>
                </c:pt>
                <c:pt idx="52070">
                  <c:v>166.12890619999999</c:v>
                </c:pt>
                <c:pt idx="52071">
                  <c:v>306.33984379999998</c:v>
                </c:pt>
                <c:pt idx="52072">
                  <c:v>229.33984380000001</c:v>
                </c:pt>
                <c:pt idx="52073">
                  <c:v>225.1875</c:v>
                </c:pt>
                <c:pt idx="52074">
                  <c:v>350.1875</c:v>
                </c:pt>
                <c:pt idx="52075">
                  <c:v>383.24609379999998</c:v>
                </c:pt>
                <c:pt idx="52076">
                  <c:v>206.24609380000001</c:v>
                </c:pt>
                <c:pt idx="52077">
                  <c:v>444.24609379999998</c:v>
                </c:pt>
                <c:pt idx="52078">
                  <c:v>413.24609379999998</c:v>
                </c:pt>
                <c:pt idx="52079">
                  <c:v>246.94140619999999</c:v>
                </c:pt>
                <c:pt idx="52080">
                  <c:v>329.94140620000002</c:v>
                </c:pt>
                <c:pt idx="52081">
                  <c:v>174.94140619999999</c:v>
                </c:pt>
                <c:pt idx="52082">
                  <c:v>603.234375</c:v>
                </c:pt>
                <c:pt idx="52083">
                  <c:v>322.234375</c:v>
                </c:pt>
                <c:pt idx="52084">
                  <c:v>245.16796880000001</c:v>
                </c:pt>
                <c:pt idx="52085">
                  <c:v>344.16796879999998</c:v>
                </c:pt>
                <c:pt idx="52086">
                  <c:v>231.12890619999999</c:v>
                </c:pt>
                <c:pt idx="52087">
                  <c:v>296.12890620000002</c:v>
                </c:pt>
                <c:pt idx="52088">
                  <c:v>302.12890620000002</c:v>
                </c:pt>
                <c:pt idx="52089">
                  <c:v>195.33984380000001</c:v>
                </c:pt>
                <c:pt idx="52090">
                  <c:v>291.12890620000002</c:v>
                </c:pt>
                <c:pt idx="52091">
                  <c:v>141.12890619999999</c:v>
                </c:pt>
                <c:pt idx="52092">
                  <c:v>306.12890620000002</c:v>
                </c:pt>
                <c:pt idx="52093">
                  <c:v>200.1875</c:v>
                </c:pt>
                <c:pt idx="52094">
                  <c:v>415.1875</c:v>
                </c:pt>
                <c:pt idx="52095">
                  <c:v>296.1875</c:v>
                </c:pt>
                <c:pt idx="52096">
                  <c:v>212.1875</c:v>
                </c:pt>
                <c:pt idx="52097">
                  <c:v>185.94140619999999</c:v>
                </c:pt>
                <c:pt idx="52098">
                  <c:v>264.94140620000002</c:v>
                </c:pt>
                <c:pt idx="52099">
                  <c:v>182.234375</c:v>
                </c:pt>
                <c:pt idx="52100">
                  <c:v>449.16796879999998</c:v>
                </c:pt>
                <c:pt idx="52101">
                  <c:v>286.16796879999998</c:v>
                </c:pt>
                <c:pt idx="52102">
                  <c:v>174.12890619999999</c:v>
                </c:pt>
                <c:pt idx="52103">
                  <c:v>226.33984380000001</c:v>
                </c:pt>
                <c:pt idx="52104">
                  <c:v>219.33984380000001</c:v>
                </c:pt>
                <c:pt idx="52105">
                  <c:v>80.12890625</c:v>
                </c:pt>
                <c:pt idx="52106">
                  <c:v>188.1875</c:v>
                </c:pt>
                <c:pt idx="52107">
                  <c:v>343.1875</c:v>
                </c:pt>
                <c:pt idx="52108">
                  <c:v>194.24609380000001</c:v>
                </c:pt>
                <c:pt idx="52109">
                  <c:v>318.24609379999998</c:v>
                </c:pt>
                <c:pt idx="52110">
                  <c:v>239.94140619999999</c:v>
                </c:pt>
                <c:pt idx="52111">
                  <c:v>246.94140619999999</c:v>
                </c:pt>
                <c:pt idx="52112">
                  <c:v>329.94140620000002</c:v>
                </c:pt>
                <c:pt idx="52113">
                  <c:v>361.234375</c:v>
                </c:pt>
                <c:pt idx="52114">
                  <c:v>270.16796879999998</c:v>
                </c:pt>
                <c:pt idx="52115">
                  <c:v>213.16796880000001</c:v>
                </c:pt>
                <c:pt idx="52116">
                  <c:v>313.16796879999998</c:v>
                </c:pt>
                <c:pt idx="52117">
                  <c:v>126.1679688</c:v>
                </c:pt>
                <c:pt idx="52118">
                  <c:v>152.12890619999999</c:v>
                </c:pt>
                <c:pt idx="52119">
                  <c:v>447.12890620000002</c:v>
                </c:pt>
                <c:pt idx="52120">
                  <c:v>297.12890620000002</c:v>
                </c:pt>
                <c:pt idx="52121">
                  <c:v>398.12890620000002</c:v>
                </c:pt>
                <c:pt idx="52122">
                  <c:v>309.33984379999998</c:v>
                </c:pt>
                <c:pt idx="52123">
                  <c:v>221.33984380000001</c:v>
                </c:pt>
                <c:pt idx="52124">
                  <c:v>305.12890620000002</c:v>
                </c:pt>
                <c:pt idx="52125">
                  <c:v>173.12890619999999</c:v>
                </c:pt>
                <c:pt idx="52126">
                  <c:v>238.1875</c:v>
                </c:pt>
                <c:pt idx="52127">
                  <c:v>244.24609380000001</c:v>
                </c:pt>
                <c:pt idx="52128">
                  <c:v>260.24609379999998</c:v>
                </c:pt>
                <c:pt idx="52129">
                  <c:v>280.24609379999998</c:v>
                </c:pt>
                <c:pt idx="52130">
                  <c:v>282.24609379999998</c:v>
                </c:pt>
                <c:pt idx="52131">
                  <c:v>196.24609380000001</c:v>
                </c:pt>
                <c:pt idx="52132">
                  <c:v>214.24609380000001</c:v>
                </c:pt>
                <c:pt idx="52133">
                  <c:v>182.16796880000001</c:v>
                </c:pt>
                <c:pt idx="52134">
                  <c:v>303.16796879999998</c:v>
                </c:pt>
                <c:pt idx="52135">
                  <c:v>432.16796879999998</c:v>
                </c:pt>
                <c:pt idx="52136">
                  <c:v>202.16796880000001</c:v>
                </c:pt>
                <c:pt idx="52137">
                  <c:v>369.16796879999998</c:v>
                </c:pt>
                <c:pt idx="52138">
                  <c:v>284.16796879999998</c:v>
                </c:pt>
                <c:pt idx="52139">
                  <c:v>428.16796879999998</c:v>
                </c:pt>
                <c:pt idx="52140">
                  <c:v>292.12890620000002</c:v>
                </c:pt>
                <c:pt idx="52141">
                  <c:v>301.12890620000002</c:v>
                </c:pt>
                <c:pt idx="52142">
                  <c:v>255.33984380000001</c:v>
                </c:pt>
                <c:pt idx="52143">
                  <c:v>396.33984379999998</c:v>
                </c:pt>
                <c:pt idx="52144">
                  <c:v>466.33984379999998</c:v>
                </c:pt>
                <c:pt idx="52145">
                  <c:v>280.33984379999998</c:v>
                </c:pt>
                <c:pt idx="52146">
                  <c:v>350.12890620000002</c:v>
                </c:pt>
                <c:pt idx="52147">
                  <c:v>123.1289062</c:v>
                </c:pt>
                <c:pt idx="52148">
                  <c:v>221.1875</c:v>
                </c:pt>
                <c:pt idx="52149">
                  <c:v>109.1875</c:v>
                </c:pt>
                <c:pt idx="52150">
                  <c:v>305.1875</c:v>
                </c:pt>
                <c:pt idx="52151">
                  <c:v>434.1875</c:v>
                </c:pt>
                <c:pt idx="52152">
                  <c:v>268.1875</c:v>
                </c:pt>
                <c:pt idx="52153">
                  <c:v>410.24609379999998</c:v>
                </c:pt>
                <c:pt idx="52154">
                  <c:v>299.94140620000002</c:v>
                </c:pt>
                <c:pt idx="52155">
                  <c:v>325.94140620000002</c:v>
                </c:pt>
                <c:pt idx="52156">
                  <c:v>334.234375</c:v>
                </c:pt>
                <c:pt idx="52157">
                  <c:v>285.12890620000002</c:v>
                </c:pt>
                <c:pt idx="52158">
                  <c:v>302.12890620000002</c:v>
                </c:pt>
                <c:pt idx="52159">
                  <c:v>152.33984380000001</c:v>
                </c:pt>
                <c:pt idx="52160">
                  <c:v>202.12890619999999</c:v>
                </c:pt>
                <c:pt idx="52161">
                  <c:v>290.12890620000002</c:v>
                </c:pt>
                <c:pt idx="52162">
                  <c:v>335.1875</c:v>
                </c:pt>
                <c:pt idx="52163">
                  <c:v>99.24609375</c:v>
                </c:pt>
                <c:pt idx="52164">
                  <c:v>289.94140620000002</c:v>
                </c:pt>
                <c:pt idx="52165">
                  <c:v>323.234375</c:v>
                </c:pt>
                <c:pt idx="52166">
                  <c:v>333.234375</c:v>
                </c:pt>
                <c:pt idx="52167">
                  <c:v>245.16796880000001</c:v>
                </c:pt>
                <c:pt idx="52168">
                  <c:v>259.12890620000002</c:v>
                </c:pt>
                <c:pt idx="52169">
                  <c:v>230.12890619999999</c:v>
                </c:pt>
                <c:pt idx="52170">
                  <c:v>299.33984379999998</c:v>
                </c:pt>
                <c:pt idx="52171">
                  <c:v>271.12890620000002</c:v>
                </c:pt>
                <c:pt idx="52172">
                  <c:v>146.1875</c:v>
                </c:pt>
                <c:pt idx="52173">
                  <c:v>352.24609379999998</c:v>
                </c:pt>
                <c:pt idx="52174">
                  <c:v>190.24609380000001</c:v>
                </c:pt>
                <c:pt idx="52175">
                  <c:v>307.24609379999998</c:v>
                </c:pt>
                <c:pt idx="52176">
                  <c:v>294.94140620000002</c:v>
                </c:pt>
                <c:pt idx="52177">
                  <c:v>404.94140620000002</c:v>
                </c:pt>
                <c:pt idx="52178">
                  <c:v>329.234375</c:v>
                </c:pt>
                <c:pt idx="52179">
                  <c:v>263.16796879999998</c:v>
                </c:pt>
                <c:pt idx="52180">
                  <c:v>281.16796879999998</c:v>
                </c:pt>
                <c:pt idx="52181">
                  <c:v>270.12890620000002</c:v>
                </c:pt>
                <c:pt idx="52182">
                  <c:v>337.12890620000002</c:v>
                </c:pt>
                <c:pt idx="52183">
                  <c:v>412.12890620000002</c:v>
                </c:pt>
                <c:pt idx="52184">
                  <c:v>282.33984379999998</c:v>
                </c:pt>
                <c:pt idx="52185">
                  <c:v>323.33984379999998</c:v>
                </c:pt>
                <c:pt idx="52186">
                  <c:v>217.24609380000001</c:v>
                </c:pt>
                <c:pt idx="52187">
                  <c:v>124.2460938</c:v>
                </c:pt>
                <c:pt idx="52188">
                  <c:v>350.24609379999998</c:v>
                </c:pt>
                <c:pt idx="52189">
                  <c:v>381.24609379999998</c:v>
                </c:pt>
                <c:pt idx="52190">
                  <c:v>417.94140620000002</c:v>
                </c:pt>
                <c:pt idx="52191">
                  <c:v>419.94140620000002</c:v>
                </c:pt>
                <c:pt idx="52192">
                  <c:v>258.234375</c:v>
                </c:pt>
                <c:pt idx="52193">
                  <c:v>278.16796879999998</c:v>
                </c:pt>
                <c:pt idx="52194">
                  <c:v>299.16796879999998</c:v>
                </c:pt>
                <c:pt idx="52195">
                  <c:v>318.16796879999998</c:v>
                </c:pt>
                <c:pt idx="52196">
                  <c:v>178.12890619999999</c:v>
                </c:pt>
                <c:pt idx="52197">
                  <c:v>249.12890619999999</c:v>
                </c:pt>
                <c:pt idx="52198">
                  <c:v>233.33984380000001</c:v>
                </c:pt>
                <c:pt idx="52199">
                  <c:v>222.94140619999999</c:v>
                </c:pt>
                <c:pt idx="52200">
                  <c:v>295.94140620000002</c:v>
                </c:pt>
                <c:pt idx="52201">
                  <c:v>336.16796879999998</c:v>
                </c:pt>
                <c:pt idx="52202">
                  <c:v>194.16796880000001</c:v>
                </c:pt>
                <c:pt idx="52203">
                  <c:v>371.12890620000002</c:v>
                </c:pt>
                <c:pt idx="52204">
                  <c:v>209.12890619999999</c:v>
                </c:pt>
                <c:pt idx="52205">
                  <c:v>298.12890620000002</c:v>
                </c:pt>
                <c:pt idx="52206">
                  <c:v>295.33984379999998</c:v>
                </c:pt>
                <c:pt idx="52207">
                  <c:v>316.33984379999998</c:v>
                </c:pt>
                <c:pt idx="52208">
                  <c:v>221.33984380000001</c:v>
                </c:pt>
                <c:pt idx="52209">
                  <c:v>273.12890620000002</c:v>
                </c:pt>
                <c:pt idx="52210">
                  <c:v>383.1875</c:v>
                </c:pt>
                <c:pt idx="52211">
                  <c:v>209.24609380000001</c:v>
                </c:pt>
                <c:pt idx="52212">
                  <c:v>171.94140619999999</c:v>
                </c:pt>
                <c:pt idx="52213">
                  <c:v>347.234375</c:v>
                </c:pt>
                <c:pt idx="52214">
                  <c:v>184.16796880000001</c:v>
                </c:pt>
                <c:pt idx="52215">
                  <c:v>223.16796880000001</c:v>
                </c:pt>
                <c:pt idx="52216">
                  <c:v>296.12890620000002</c:v>
                </c:pt>
                <c:pt idx="52217">
                  <c:v>346.12890620000002</c:v>
                </c:pt>
                <c:pt idx="52218">
                  <c:v>113.1289062</c:v>
                </c:pt>
                <c:pt idx="52219">
                  <c:v>241.33984380000001</c:v>
                </c:pt>
                <c:pt idx="52220">
                  <c:v>288.33984379999998</c:v>
                </c:pt>
                <c:pt idx="52221">
                  <c:v>340.33984379999998</c:v>
                </c:pt>
                <c:pt idx="52222">
                  <c:v>265.33984379999998</c:v>
                </c:pt>
                <c:pt idx="52223">
                  <c:v>216.12890619999999</c:v>
                </c:pt>
                <c:pt idx="52224">
                  <c:v>313.1875</c:v>
                </c:pt>
                <c:pt idx="52225">
                  <c:v>321.1875</c:v>
                </c:pt>
                <c:pt idx="52226">
                  <c:v>249.24609380000001</c:v>
                </c:pt>
                <c:pt idx="52227">
                  <c:v>407.24609379999998</c:v>
                </c:pt>
                <c:pt idx="52228">
                  <c:v>303.94140620000002</c:v>
                </c:pt>
                <c:pt idx="52229">
                  <c:v>199.234375</c:v>
                </c:pt>
                <c:pt idx="52230">
                  <c:v>327.234375</c:v>
                </c:pt>
                <c:pt idx="52231">
                  <c:v>237.16796880000001</c:v>
                </c:pt>
                <c:pt idx="52232">
                  <c:v>411.16796879999998</c:v>
                </c:pt>
                <c:pt idx="52233">
                  <c:v>243.16796880000001</c:v>
                </c:pt>
                <c:pt idx="52234">
                  <c:v>303.33984379999998</c:v>
                </c:pt>
                <c:pt idx="52235">
                  <c:v>394.33984379999998</c:v>
                </c:pt>
                <c:pt idx="52236">
                  <c:v>248.12890619999999</c:v>
                </c:pt>
                <c:pt idx="52237">
                  <c:v>363.12890620000002</c:v>
                </c:pt>
                <c:pt idx="52238">
                  <c:v>411.24609379999998</c:v>
                </c:pt>
                <c:pt idx="52239">
                  <c:v>302.94140620000002</c:v>
                </c:pt>
                <c:pt idx="52240">
                  <c:v>204.94140619999999</c:v>
                </c:pt>
                <c:pt idx="52241">
                  <c:v>255.94140619999999</c:v>
                </c:pt>
                <c:pt idx="52242">
                  <c:v>319.94140620000002</c:v>
                </c:pt>
                <c:pt idx="52243">
                  <c:v>275.94140620000002</c:v>
                </c:pt>
                <c:pt idx="52244">
                  <c:v>297.94140620000002</c:v>
                </c:pt>
                <c:pt idx="52245">
                  <c:v>412.94140620000002</c:v>
                </c:pt>
                <c:pt idx="52246">
                  <c:v>298.94140620000002</c:v>
                </c:pt>
                <c:pt idx="52247">
                  <c:v>411.94140620000002</c:v>
                </c:pt>
                <c:pt idx="52248">
                  <c:v>305.234375</c:v>
                </c:pt>
                <c:pt idx="52249">
                  <c:v>498.234375</c:v>
                </c:pt>
                <c:pt idx="52250">
                  <c:v>336.16796879999998</c:v>
                </c:pt>
                <c:pt idx="52251">
                  <c:v>393.16796879999998</c:v>
                </c:pt>
                <c:pt idx="52252">
                  <c:v>278.12890620000002</c:v>
                </c:pt>
                <c:pt idx="52253">
                  <c:v>280.33984379999998</c:v>
                </c:pt>
                <c:pt idx="52254">
                  <c:v>138.33984380000001</c:v>
                </c:pt>
                <c:pt idx="52255">
                  <c:v>247.33984380000001</c:v>
                </c:pt>
                <c:pt idx="52256">
                  <c:v>324.33984379999998</c:v>
                </c:pt>
                <c:pt idx="52257">
                  <c:v>227.33984380000001</c:v>
                </c:pt>
                <c:pt idx="52258">
                  <c:v>333.33984379999998</c:v>
                </c:pt>
                <c:pt idx="52259">
                  <c:v>251.12890619999999</c:v>
                </c:pt>
                <c:pt idx="52260">
                  <c:v>367.12890620000002</c:v>
                </c:pt>
                <c:pt idx="52261">
                  <c:v>305.12890620000002</c:v>
                </c:pt>
                <c:pt idx="52262">
                  <c:v>311.1875</c:v>
                </c:pt>
                <c:pt idx="52263">
                  <c:v>252.1875</c:v>
                </c:pt>
                <c:pt idx="52264">
                  <c:v>189.24609380000001</c:v>
                </c:pt>
                <c:pt idx="52265">
                  <c:v>471.24609379999998</c:v>
                </c:pt>
                <c:pt idx="52266">
                  <c:v>293.24609379999998</c:v>
                </c:pt>
                <c:pt idx="52267">
                  <c:v>251.24609380000001</c:v>
                </c:pt>
                <c:pt idx="52268">
                  <c:v>328.94140620000002</c:v>
                </c:pt>
                <c:pt idx="52269">
                  <c:v>251.234375</c:v>
                </c:pt>
                <c:pt idx="52270">
                  <c:v>376.16796879999998</c:v>
                </c:pt>
                <c:pt idx="52271">
                  <c:v>169.16796880000001</c:v>
                </c:pt>
                <c:pt idx="52272">
                  <c:v>403.16796879999998</c:v>
                </c:pt>
                <c:pt idx="52273">
                  <c:v>185.12890619999999</c:v>
                </c:pt>
                <c:pt idx="52274">
                  <c:v>266.12890620000002</c:v>
                </c:pt>
                <c:pt idx="52275">
                  <c:v>300.33984379999998</c:v>
                </c:pt>
                <c:pt idx="52276">
                  <c:v>269.33984379999998</c:v>
                </c:pt>
                <c:pt idx="52277">
                  <c:v>283.24609379999998</c:v>
                </c:pt>
                <c:pt idx="52278">
                  <c:v>291.94140620000002</c:v>
                </c:pt>
                <c:pt idx="52279">
                  <c:v>349.234375</c:v>
                </c:pt>
                <c:pt idx="52280">
                  <c:v>315.234375</c:v>
                </c:pt>
                <c:pt idx="52281">
                  <c:v>312.16796879999998</c:v>
                </c:pt>
                <c:pt idx="52282">
                  <c:v>302.16796879999998</c:v>
                </c:pt>
                <c:pt idx="52283">
                  <c:v>262.12890620000002</c:v>
                </c:pt>
                <c:pt idx="52284">
                  <c:v>227.12890619999999</c:v>
                </c:pt>
                <c:pt idx="52285">
                  <c:v>250.12890619999999</c:v>
                </c:pt>
                <c:pt idx="52286">
                  <c:v>322.12890620000002</c:v>
                </c:pt>
                <c:pt idx="52287">
                  <c:v>225.12890619999999</c:v>
                </c:pt>
                <c:pt idx="52288">
                  <c:v>376.12890620000002</c:v>
                </c:pt>
                <c:pt idx="52289">
                  <c:v>395.12890620000002</c:v>
                </c:pt>
                <c:pt idx="52290">
                  <c:v>196.1875</c:v>
                </c:pt>
                <c:pt idx="52291">
                  <c:v>449.24609379999998</c:v>
                </c:pt>
                <c:pt idx="52292">
                  <c:v>242.94140619999999</c:v>
                </c:pt>
                <c:pt idx="52293">
                  <c:v>338.234375</c:v>
                </c:pt>
                <c:pt idx="52294">
                  <c:v>335.234375</c:v>
                </c:pt>
                <c:pt idx="52295">
                  <c:v>315.16796879999998</c:v>
                </c:pt>
                <c:pt idx="52296">
                  <c:v>301.12890620000002</c:v>
                </c:pt>
                <c:pt idx="52297">
                  <c:v>419.33984379999998</c:v>
                </c:pt>
                <c:pt idx="52298">
                  <c:v>250.33984380000001</c:v>
                </c:pt>
                <c:pt idx="52299">
                  <c:v>365.12890620000002</c:v>
                </c:pt>
                <c:pt idx="52300">
                  <c:v>565.12890619999996</c:v>
                </c:pt>
                <c:pt idx="52301">
                  <c:v>219.1875</c:v>
                </c:pt>
                <c:pt idx="52302">
                  <c:v>396.1875</c:v>
                </c:pt>
                <c:pt idx="52303">
                  <c:v>283.1875</c:v>
                </c:pt>
                <c:pt idx="52304">
                  <c:v>269.1875</c:v>
                </c:pt>
                <c:pt idx="52305">
                  <c:v>270.24609379999998</c:v>
                </c:pt>
                <c:pt idx="52306">
                  <c:v>362.24609379999998</c:v>
                </c:pt>
                <c:pt idx="52307">
                  <c:v>335.94140620000002</c:v>
                </c:pt>
                <c:pt idx="52308">
                  <c:v>362.94140620000002</c:v>
                </c:pt>
                <c:pt idx="52309">
                  <c:v>397.234375</c:v>
                </c:pt>
                <c:pt idx="52310">
                  <c:v>482.234375</c:v>
                </c:pt>
                <c:pt idx="52311">
                  <c:v>14.234375</c:v>
                </c:pt>
                <c:pt idx="52312">
                  <c:v>225.12890619999999</c:v>
                </c:pt>
                <c:pt idx="52313">
                  <c:v>228.12890619999999</c:v>
                </c:pt>
                <c:pt idx="52314">
                  <c:v>309.33984379999998</c:v>
                </c:pt>
                <c:pt idx="52315">
                  <c:v>502.12890620000002</c:v>
                </c:pt>
                <c:pt idx="52316">
                  <c:v>237.12890619999999</c:v>
                </c:pt>
                <c:pt idx="52317">
                  <c:v>395.1875</c:v>
                </c:pt>
                <c:pt idx="52318">
                  <c:v>416.94140620000002</c:v>
                </c:pt>
                <c:pt idx="52319">
                  <c:v>235.94140619999999</c:v>
                </c:pt>
                <c:pt idx="52320">
                  <c:v>508.234375</c:v>
                </c:pt>
                <c:pt idx="52321">
                  <c:v>366.16796879999998</c:v>
                </c:pt>
                <c:pt idx="52322">
                  <c:v>267.12890620000002</c:v>
                </c:pt>
                <c:pt idx="52323">
                  <c:v>163.12890619999999</c:v>
                </c:pt>
                <c:pt idx="52324">
                  <c:v>380.12890620000002</c:v>
                </c:pt>
                <c:pt idx="52325">
                  <c:v>492.12890620000002</c:v>
                </c:pt>
                <c:pt idx="52326">
                  <c:v>325.12890620000002</c:v>
                </c:pt>
                <c:pt idx="52327">
                  <c:v>372.12890620000002</c:v>
                </c:pt>
                <c:pt idx="52328">
                  <c:v>441.33984379999998</c:v>
                </c:pt>
                <c:pt idx="52329">
                  <c:v>319.33984379999998</c:v>
                </c:pt>
                <c:pt idx="52330">
                  <c:v>257.12890620000002</c:v>
                </c:pt>
                <c:pt idx="52331">
                  <c:v>388.12890620000002</c:v>
                </c:pt>
                <c:pt idx="52332">
                  <c:v>280.12890620000002</c:v>
                </c:pt>
                <c:pt idx="52333">
                  <c:v>347.1875</c:v>
                </c:pt>
                <c:pt idx="52334">
                  <c:v>260.1875</c:v>
                </c:pt>
                <c:pt idx="52335">
                  <c:v>320.1875</c:v>
                </c:pt>
                <c:pt idx="52336">
                  <c:v>289.1875</c:v>
                </c:pt>
                <c:pt idx="52337">
                  <c:v>236.1875</c:v>
                </c:pt>
                <c:pt idx="52338">
                  <c:v>346.24609379999998</c:v>
                </c:pt>
                <c:pt idx="52339">
                  <c:v>167.94140619999999</c:v>
                </c:pt>
                <c:pt idx="52340">
                  <c:v>303.234375</c:v>
                </c:pt>
                <c:pt idx="52341">
                  <c:v>342.234375</c:v>
                </c:pt>
                <c:pt idx="52342">
                  <c:v>271.12890620000002</c:v>
                </c:pt>
                <c:pt idx="52343">
                  <c:v>360.33984379999998</c:v>
                </c:pt>
                <c:pt idx="52344">
                  <c:v>302.33984379999998</c:v>
                </c:pt>
                <c:pt idx="52345">
                  <c:v>195.33984380000001</c:v>
                </c:pt>
                <c:pt idx="52346">
                  <c:v>273.12890620000002</c:v>
                </c:pt>
                <c:pt idx="52347">
                  <c:v>201.12890619999999</c:v>
                </c:pt>
                <c:pt idx="52348">
                  <c:v>215.12890619999999</c:v>
                </c:pt>
                <c:pt idx="52349">
                  <c:v>195.12890619999999</c:v>
                </c:pt>
                <c:pt idx="52350">
                  <c:v>240.1875</c:v>
                </c:pt>
                <c:pt idx="52351">
                  <c:v>316.1875</c:v>
                </c:pt>
                <c:pt idx="52352">
                  <c:v>378.1875</c:v>
                </c:pt>
                <c:pt idx="52353">
                  <c:v>270.1875</c:v>
                </c:pt>
                <c:pt idx="52354">
                  <c:v>324.24609379999998</c:v>
                </c:pt>
                <c:pt idx="52355">
                  <c:v>172.24609380000001</c:v>
                </c:pt>
                <c:pt idx="52356">
                  <c:v>373.94140620000002</c:v>
                </c:pt>
                <c:pt idx="52357">
                  <c:v>262.94140620000002</c:v>
                </c:pt>
                <c:pt idx="52358">
                  <c:v>400.16796879999998</c:v>
                </c:pt>
                <c:pt idx="52359">
                  <c:v>246.16796880000001</c:v>
                </c:pt>
                <c:pt idx="52360">
                  <c:v>306.16796879999998</c:v>
                </c:pt>
                <c:pt idx="52361">
                  <c:v>237.16796880000001</c:v>
                </c:pt>
                <c:pt idx="52362">
                  <c:v>310.12890620000002</c:v>
                </c:pt>
                <c:pt idx="52363">
                  <c:v>365.12890620000002</c:v>
                </c:pt>
                <c:pt idx="52364">
                  <c:v>136.12890619999999</c:v>
                </c:pt>
                <c:pt idx="52365">
                  <c:v>232.33984380000001</c:v>
                </c:pt>
                <c:pt idx="52366">
                  <c:v>370.33984379999998</c:v>
                </c:pt>
                <c:pt idx="52367">
                  <c:v>199.33984380000001</c:v>
                </c:pt>
                <c:pt idx="52368">
                  <c:v>382.33984379999998</c:v>
                </c:pt>
                <c:pt idx="52369">
                  <c:v>359.12890620000002</c:v>
                </c:pt>
                <c:pt idx="52370">
                  <c:v>389.12890620000002</c:v>
                </c:pt>
                <c:pt idx="52371">
                  <c:v>250.12890619999999</c:v>
                </c:pt>
                <c:pt idx="52372">
                  <c:v>363.1875</c:v>
                </c:pt>
                <c:pt idx="52373">
                  <c:v>485.1875</c:v>
                </c:pt>
                <c:pt idx="52374">
                  <c:v>303.24609379999998</c:v>
                </c:pt>
                <c:pt idx="52375">
                  <c:v>347.24609379999998</c:v>
                </c:pt>
                <c:pt idx="52376">
                  <c:v>276.94140620000002</c:v>
                </c:pt>
                <c:pt idx="52377">
                  <c:v>239.94140619999999</c:v>
                </c:pt>
                <c:pt idx="52378">
                  <c:v>262.94140620000002</c:v>
                </c:pt>
                <c:pt idx="52379">
                  <c:v>364.94140620000002</c:v>
                </c:pt>
                <c:pt idx="52380">
                  <c:v>240.234375</c:v>
                </c:pt>
                <c:pt idx="52381">
                  <c:v>192.234375</c:v>
                </c:pt>
                <c:pt idx="52382">
                  <c:v>210.234375</c:v>
                </c:pt>
                <c:pt idx="52383">
                  <c:v>289.16796879999998</c:v>
                </c:pt>
                <c:pt idx="52384">
                  <c:v>322.16796879999998</c:v>
                </c:pt>
                <c:pt idx="52385">
                  <c:v>386.12890620000002</c:v>
                </c:pt>
                <c:pt idx="52386">
                  <c:v>231.12890619999999</c:v>
                </c:pt>
                <c:pt idx="52387">
                  <c:v>231.33984380000001</c:v>
                </c:pt>
                <c:pt idx="52388">
                  <c:v>301.33984379999998</c:v>
                </c:pt>
                <c:pt idx="52389">
                  <c:v>344.33984379999998</c:v>
                </c:pt>
                <c:pt idx="52390">
                  <c:v>351.12890620000002</c:v>
                </c:pt>
                <c:pt idx="52391">
                  <c:v>324.12890620000002</c:v>
                </c:pt>
                <c:pt idx="52392">
                  <c:v>430.12890620000002</c:v>
                </c:pt>
                <c:pt idx="52393">
                  <c:v>412.1875</c:v>
                </c:pt>
                <c:pt idx="52394">
                  <c:v>365.24609379999998</c:v>
                </c:pt>
                <c:pt idx="52395">
                  <c:v>323.24609379999998</c:v>
                </c:pt>
                <c:pt idx="52396">
                  <c:v>266.24609379999998</c:v>
                </c:pt>
                <c:pt idx="52397">
                  <c:v>316.24609379999998</c:v>
                </c:pt>
                <c:pt idx="52398">
                  <c:v>267.94140620000002</c:v>
                </c:pt>
                <c:pt idx="52399">
                  <c:v>294.94140620000002</c:v>
                </c:pt>
                <c:pt idx="52400">
                  <c:v>236.94140619999999</c:v>
                </c:pt>
                <c:pt idx="52401">
                  <c:v>410.94140620000002</c:v>
                </c:pt>
                <c:pt idx="52402">
                  <c:v>421.234375</c:v>
                </c:pt>
                <c:pt idx="52403">
                  <c:v>221.234375</c:v>
                </c:pt>
                <c:pt idx="52404">
                  <c:v>349.16796879999998</c:v>
                </c:pt>
                <c:pt idx="52405">
                  <c:v>340.16796879999998</c:v>
                </c:pt>
                <c:pt idx="52406">
                  <c:v>268.16796879999998</c:v>
                </c:pt>
                <c:pt idx="52407">
                  <c:v>368.16796879999998</c:v>
                </c:pt>
                <c:pt idx="52408">
                  <c:v>387.16796879999998</c:v>
                </c:pt>
                <c:pt idx="52409">
                  <c:v>219.16796880000001</c:v>
                </c:pt>
                <c:pt idx="52410">
                  <c:v>273.16796879999998</c:v>
                </c:pt>
                <c:pt idx="52411">
                  <c:v>315.12890620000002</c:v>
                </c:pt>
                <c:pt idx="52412">
                  <c:v>180.12890619999999</c:v>
                </c:pt>
                <c:pt idx="52413">
                  <c:v>128.12890619999999</c:v>
                </c:pt>
                <c:pt idx="52414">
                  <c:v>195.33984380000001</c:v>
                </c:pt>
                <c:pt idx="52415">
                  <c:v>308.33984379999998</c:v>
                </c:pt>
                <c:pt idx="52416">
                  <c:v>306.33984379999998</c:v>
                </c:pt>
                <c:pt idx="52417">
                  <c:v>286.33984379999998</c:v>
                </c:pt>
                <c:pt idx="52418">
                  <c:v>228.12890619999999</c:v>
                </c:pt>
                <c:pt idx="52419">
                  <c:v>254.12890619999999</c:v>
                </c:pt>
                <c:pt idx="52420">
                  <c:v>258.12890620000002</c:v>
                </c:pt>
                <c:pt idx="52421">
                  <c:v>266.1875</c:v>
                </c:pt>
                <c:pt idx="52422">
                  <c:v>382.1875</c:v>
                </c:pt>
                <c:pt idx="52423">
                  <c:v>481.1875</c:v>
                </c:pt>
                <c:pt idx="52424">
                  <c:v>246.24609380000001</c:v>
                </c:pt>
                <c:pt idx="52425">
                  <c:v>309.24609379999998</c:v>
                </c:pt>
                <c:pt idx="52426">
                  <c:v>400.24609379999998</c:v>
                </c:pt>
                <c:pt idx="52427">
                  <c:v>200.24609380000001</c:v>
                </c:pt>
                <c:pt idx="52428">
                  <c:v>255.24609380000001</c:v>
                </c:pt>
                <c:pt idx="52429">
                  <c:v>107.2460938</c:v>
                </c:pt>
                <c:pt idx="52430">
                  <c:v>193.24609380000001</c:v>
                </c:pt>
                <c:pt idx="52431">
                  <c:v>165.94140619999999</c:v>
                </c:pt>
                <c:pt idx="52432">
                  <c:v>198.94140619999999</c:v>
                </c:pt>
                <c:pt idx="52433">
                  <c:v>224.234375</c:v>
                </c:pt>
                <c:pt idx="52434">
                  <c:v>209.234375</c:v>
                </c:pt>
                <c:pt idx="52435">
                  <c:v>344.16796879999998</c:v>
                </c:pt>
                <c:pt idx="52436">
                  <c:v>189.16796880000001</c:v>
                </c:pt>
                <c:pt idx="52437">
                  <c:v>201.16796880000001</c:v>
                </c:pt>
                <c:pt idx="52438">
                  <c:v>458.12890620000002</c:v>
                </c:pt>
                <c:pt idx="52439">
                  <c:v>338.33984379999998</c:v>
                </c:pt>
                <c:pt idx="52440">
                  <c:v>226.33984380000001</c:v>
                </c:pt>
                <c:pt idx="52441">
                  <c:v>156.12890619999999</c:v>
                </c:pt>
                <c:pt idx="52442">
                  <c:v>443.12890620000002</c:v>
                </c:pt>
                <c:pt idx="52443">
                  <c:v>252.12890619999999</c:v>
                </c:pt>
                <c:pt idx="52444">
                  <c:v>323.12890620000002</c:v>
                </c:pt>
                <c:pt idx="52445">
                  <c:v>348.1875</c:v>
                </c:pt>
                <c:pt idx="52446">
                  <c:v>272.1875</c:v>
                </c:pt>
                <c:pt idx="52447">
                  <c:v>336.1875</c:v>
                </c:pt>
                <c:pt idx="52448">
                  <c:v>373.1875</c:v>
                </c:pt>
                <c:pt idx="52449">
                  <c:v>460.1875</c:v>
                </c:pt>
                <c:pt idx="52450">
                  <c:v>293.1875</c:v>
                </c:pt>
                <c:pt idx="52451">
                  <c:v>410.1875</c:v>
                </c:pt>
                <c:pt idx="52452">
                  <c:v>357.24609379999998</c:v>
                </c:pt>
                <c:pt idx="52453">
                  <c:v>371.24609379999998</c:v>
                </c:pt>
                <c:pt idx="52454">
                  <c:v>301.94140620000002</c:v>
                </c:pt>
                <c:pt idx="52455">
                  <c:v>152.94140619999999</c:v>
                </c:pt>
                <c:pt idx="52456">
                  <c:v>215.234375</c:v>
                </c:pt>
                <c:pt idx="52457">
                  <c:v>384.234375</c:v>
                </c:pt>
                <c:pt idx="52458">
                  <c:v>389.234375</c:v>
                </c:pt>
                <c:pt idx="52459">
                  <c:v>327.16796879999998</c:v>
                </c:pt>
                <c:pt idx="52460">
                  <c:v>395.16796879999998</c:v>
                </c:pt>
                <c:pt idx="52461">
                  <c:v>329.16796879999998</c:v>
                </c:pt>
                <c:pt idx="52462">
                  <c:v>261.16796879999998</c:v>
                </c:pt>
                <c:pt idx="52463">
                  <c:v>279.12890620000002</c:v>
                </c:pt>
                <c:pt idx="52464">
                  <c:v>204.12890619999999</c:v>
                </c:pt>
                <c:pt idx="52465">
                  <c:v>243.33984380000001</c:v>
                </c:pt>
                <c:pt idx="52466">
                  <c:v>312.33984379999998</c:v>
                </c:pt>
                <c:pt idx="52467">
                  <c:v>115.1289062</c:v>
                </c:pt>
                <c:pt idx="52468">
                  <c:v>212.1875</c:v>
                </c:pt>
                <c:pt idx="52469">
                  <c:v>268.1875</c:v>
                </c:pt>
                <c:pt idx="52470">
                  <c:v>429.1875</c:v>
                </c:pt>
                <c:pt idx="52471">
                  <c:v>306.24609379999998</c:v>
                </c:pt>
                <c:pt idx="52472">
                  <c:v>310.24609379999998</c:v>
                </c:pt>
                <c:pt idx="52473">
                  <c:v>415.24609379999998</c:v>
                </c:pt>
                <c:pt idx="52474">
                  <c:v>192.24609380000001</c:v>
                </c:pt>
                <c:pt idx="52475">
                  <c:v>336.24609379999998</c:v>
                </c:pt>
                <c:pt idx="52476">
                  <c:v>331.94140620000002</c:v>
                </c:pt>
                <c:pt idx="52477">
                  <c:v>344.94140620000002</c:v>
                </c:pt>
                <c:pt idx="52478">
                  <c:v>299.94140620000002</c:v>
                </c:pt>
                <c:pt idx="52479">
                  <c:v>369.94140620000002</c:v>
                </c:pt>
                <c:pt idx="52480">
                  <c:v>200.234375</c:v>
                </c:pt>
                <c:pt idx="52481">
                  <c:v>255.234375</c:v>
                </c:pt>
                <c:pt idx="52482">
                  <c:v>432.234375</c:v>
                </c:pt>
                <c:pt idx="52483">
                  <c:v>363.16796879999998</c:v>
                </c:pt>
                <c:pt idx="52484">
                  <c:v>354.16796879999998</c:v>
                </c:pt>
                <c:pt idx="52485">
                  <c:v>164.12890619999999</c:v>
                </c:pt>
                <c:pt idx="52486">
                  <c:v>306.12890620000002</c:v>
                </c:pt>
                <c:pt idx="52487">
                  <c:v>390.33984379999998</c:v>
                </c:pt>
                <c:pt idx="52488">
                  <c:v>272.33984379999998</c:v>
                </c:pt>
                <c:pt idx="52489">
                  <c:v>337.33984379999998</c:v>
                </c:pt>
                <c:pt idx="52490">
                  <c:v>230.33984380000001</c:v>
                </c:pt>
                <c:pt idx="52491">
                  <c:v>248.33984380000001</c:v>
                </c:pt>
                <c:pt idx="52492">
                  <c:v>344.12890620000002</c:v>
                </c:pt>
                <c:pt idx="52493">
                  <c:v>330.234375</c:v>
                </c:pt>
                <c:pt idx="52494">
                  <c:v>229.234375</c:v>
                </c:pt>
                <c:pt idx="52495">
                  <c:v>335.16796879999998</c:v>
                </c:pt>
                <c:pt idx="52496">
                  <c:v>160.12890619999999</c:v>
                </c:pt>
                <c:pt idx="52497">
                  <c:v>247.12890619999999</c:v>
                </c:pt>
                <c:pt idx="52498">
                  <c:v>214.12890619999999</c:v>
                </c:pt>
                <c:pt idx="52499">
                  <c:v>430.12890620000002</c:v>
                </c:pt>
                <c:pt idx="52500">
                  <c:v>232.12890619999999</c:v>
                </c:pt>
                <c:pt idx="52501">
                  <c:v>362.1875</c:v>
                </c:pt>
                <c:pt idx="52502">
                  <c:v>292.1875</c:v>
                </c:pt>
                <c:pt idx="52503">
                  <c:v>514.1875</c:v>
                </c:pt>
                <c:pt idx="52504">
                  <c:v>225.24609380000001</c:v>
                </c:pt>
                <c:pt idx="52505">
                  <c:v>403.94140620000002</c:v>
                </c:pt>
                <c:pt idx="52506">
                  <c:v>339.94140620000002</c:v>
                </c:pt>
                <c:pt idx="52507">
                  <c:v>276.234375</c:v>
                </c:pt>
                <c:pt idx="52508">
                  <c:v>370.234375</c:v>
                </c:pt>
                <c:pt idx="52509">
                  <c:v>250.234375</c:v>
                </c:pt>
                <c:pt idx="52510">
                  <c:v>367.234375</c:v>
                </c:pt>
                <c:pt idx="52511">
                  <c:v>274.16796879999998</c:v>
                </c:pt>
                <c:pt idx="52512">
                  <c:v>374.12890620000002</c:v>
                </c:pt>
                <c:pt idx="52513">
                  <c:v>195.33984380000001</c:v>
                </c:pt>
                <c:pt idx="52514">
                  <c:v>435.12890620000002</c:v>
                </c:pt>
                <c:pt idx="52515">
                  <c:v>391.1875</c:v>
                </c:pt>
                <c:pt idx="52516">
                  <c:v>391.1875</c:v>
                </c:pt>
                <c:pt idx="52517">
                  <c:v>220.24609380000001</c:v>
                </c:pt>
                <c:pt idx="52518">
                  <c:v>223.94140619999999</c:v>
                </c:pt>
                <c:pt idx="52519">
                  <c:v>179.94140619999999</c:v>
                </c:pt>
                <c:pt idx="52520">
                  <c:v>311.94140620000002</c:v>
                </c:pt>
                <c:pt idx="52521">
                  <c:v>332.234375</c:v>
                </c:pt>
                <c:pt idx="52522">
                  <c:v>491.12890620000002</c:v>
                </c:pt>
                <c:pt idx="52523">
                  <c:v>276.12890620000002</c:v>
                </c:pt>
                <c:pt idx="52524">
                  <c:v>407.33984379999998</c:v>
                </c:pt>
                <c:pt idx="52525">
                  <c:v>540.33984380000004</c:v>
                </c:pt>
                <c:pt idx="52526">
                  <c:v>160.33984380000001</c:v>
                </c:pt>
                <c:pt idx="52527">
                  <c:v>156.12890619999999</c:v>
                </c:pt>
                <c:pt idx="52528">
                  <c:v>231.1875</c:v>
                </c:pt>
                <c:pt idx="52529">
                  <c:v>451.1875</c:v>
                </c:pt>
                <c:pt idx="52530">
                  <c:v>315.24609379999998</c:v>
                </c:pt>
                <c:pt idx="52531">
                  <c:v>238.24609380000001</c:v>
                </c:pt>
                <c:pt idx="52532">
                  <c:v>210.94140619999999</c:v>
                </c:pt>
                <c:pt idx="52533">
                  <c:v>317.94140620000002</c:v>
                </c:pt>
                <c:pt idx="52534">
                  <c:v>266.94140620000002</c:v>
                </c:pt>
                <c:pt idx="52535">
                  <c:v>316.16796879999998</c:v>
                </c:pt>
                <c:pt idx="52536">
                  <c:v>339.33984379999998</c:v>
                </c:pt>
                <c:pt idx="52537">
                  <c:v>270.33984379999998</c:v>
                </c:pt>
                <c:pt idx="52538">
                  <c:v>333.33984379999998</c:v>
                </c:pt>
                <c:pt idx="52539">
                  <c:v>200.12890619999999</c:v>
                </c:pt>
                <c:pt idx="52540">
                  <c:v>97.1875</c:v>
                </c:pt>
                <c:pt idx="52541">
                  <c:v>388.1875</c:v>
                </c:pt>
                <c:pt idx="52542">
                  <c:v>226.1875</c:v>
                </c:pt>
                <c:pt idx="52543">
                  <c:v>192.24609380000001</c:v>
                </c:pt>
                <c:pt idx="52544">
                  <c:v>161.24609380000001</c:v>
                </c:pt>
                <c:pt idx="52545">
                  <c:v>304.24609379999998</c:v>
                </c:pt>
                <c:pt idx="52546">
                  <c:v>331.24609379999998</c:v>
                </c:pt>
                <c:pt idx="52547">
                  <c:v>232.24609380000001</c:v>
                </c:pt>
                <c:pt idx="52548">
                  <c:v>209.94140619999999</c:v>
                </c:pt>
                <c:pt idx="52549">
                  <c:v>405.94140620000002</c:v>
                </c:pt>
                <c:pt idx="52550">
                  <c:v>240.94140619999999</c:v>
                </c:pt>
                <c:pt idx="52551">
                  <c:v>307.94140620000002</c:v>
                </c:pt>
                <c:pt idx="52552">
                  <c:v>366.234375</c:v>
                </c:pt>
                <c:pt idx="52553">
                  <c:v>321.234375</c:v>
                </c:pt>
                <c:pt idx="52554">
                  <c:v>488.16796879999998</c:v>
                </c:pt>
                <c:pt idx="52555">
                  <c:v>394.16796879999998</c:v>
                </c:pt>
                <c:pt idx="52556">
                  <c:v>244.16796880000001</c:v>
                </c:pt>
                <c:pt idx="52557">
                  <c:v>168.16796880000001</c:v>
                </c:pt>
                <c:pt idx="52558">
                  <c:v>432.16796879999998</c:v>
                </c:pt>
                <c:pt idx="52559">
                  <c:v>263.16796879999998</c:v>
                </c:pt>
                <c:pt idx="52560">
                  <c:v>351.12890620000002</c:v>
                </c:pt>
                <c:pt idx="52561">
                  <c:v>90.12890625</c:v>
                </c:pt>
                <c:pt idx="52562">
                  <c:v>279.33984379999998</c:v>
                </c:pt>
                <c:pt idx="52563">
                  <c:v>325.33984379999998</c:v>
                </c:pt>
                <c:pt idx="52564">
                  <c:v>193.12890619999999</c:v>
                </c:pt>
                <c:pt idx="52565">
                  <c:v>263.12890620000002</c:v>
                </c:pt>
                <c:pt idx="52566">
                  <c:v>303.12890620000002</c:v>
                </c:pt>
                <c:pt idx="52567">
                  <c:v>248.1875</c:v>
                </c:pt>
                <c:pt idx="52568">
                  <c:v>217.1875</c:v>
                </c:pt>
                <c:pt idx="52569">
                  <c:v>266.1875</c:v>
                </c:pt>
                <c:pt idx="52570">
                  <c:v>234.24609380000001</c:v>
                </c:pt>
                <c:pt idx="52571">
                  <c:v>192.24609380000001</c:v>
                </c:pt>
                <c:pt idx="52572">
                  <c:v>221.94140619999999</c:v>
                </c:pt>
                <c:pt idx="52573">
                  <c:v>330.94140620000002</c:v>
                </c:pt>
                <c:pt idx="52574">
                  <c:v>261.234375</c:v>
                </c:pt>
                <c:pt idx="52575">
                  <c:v>353.234375</c:v>
                </c:pt>
                <c:pt idx="52576">
                  <c:v>298.234375</c:v>
                </c:pt>
                <c:pt idx="52577">
                  <c:v>276.234375</c:v>
                </c:pt>
                <c:pt idx="52578">
                  <c:v>303.234375</c:v>
                </c:pt>
                <c:pt idx="52579">
                  <c:v>370.16796879999998</c:v>
                </c:pt>
                <c:pt idx="52580">
                  <c:v>218.12890619999999</c:v>
                </c:pt>
                <c:pt idx="52581">
                  <c:v>336.1875</c:v>
                </c:pt>
                <c:pt idx="52582">
                  <c:v>258.1875</c:v>
                </c:pt>
                <c:pt idx="52583">
                  <c:v>189.1875</c:v>
                </c:pt>
                <c:pt idx="52584">
                  <c:v>382.1875</c:v>
                </c:pt>
                <c:pt idx="52585">
                  <c:v>455.1875</c:v>
                </c:pt>
                <c:pt idx="52586">
                  <c:v>314.24609379999998</c:v>
                </c:pt>
                <c:pt idx="52587">
                  <c:v>354.24609379999998</c:v>
                </c:pt>
                <c:pt idx="52588">
                  <c:v>282.94140620000002</c:v>
                </c:pt>
                <c:pt idx="52589">
                  <c:v>244.234375</c:v>
                </c:pt>
                <c:pt idx="52590">
                  <c:v>281.234375</c:v>
                </c:pt>
                <c:pt idx="52591">
                  <c:v>277.234375</c:v>
                </c:pt>
                <c:pt idx="52592">
                  <c:v>324.16796879999998</c:v>
                </c:pt>
                <c:pt idx="52593">
                  <c:v>324.12890620000002</c:v>
                </c:pt>
                <c:pt idx="52594">
                  <c:v>425.12890620000002</c:v>
                </c:pt>
                <c:pt idx="52595">
                  <c:v>401.12890620000002</c:v>
                </c:pt>
                <c:pt idx="52596">
                  <c:v>292.12890620000002</c:v>
                </c:pt>
                <c:pt idx="52597">
                  <c:v>347.12890620000002</c:v>
                </c:pt>
                <c:pt idx="52598">
                  <c:v>289.12890620000002</c:v>
                </c:pt>
                <c:pt idx="52599">
                  <c:v>402.24609379999998</c:v>
                </c:pt>
                <c:pt idx="52600">
                  <c:v>234.24609380000001</c:v>
                </c:pt>
                <c:pt idx="52601">
                  <c:v>390.24609379999998</c:v>
                </c:pt>
                <c:pt idx="52602">
                  <c:v>343.24609379999998</c:v>
                </c:pt>
                <c:pt idx="52603">
                  <c:v>331.94140620000002</c:v>
                </c:pt>
                <c:pt idx="52604">
                  <c:v>307.234375</c:v>
                </c:pt>
                <c:pt idx="52605">
                  <c:v>294.16796879999998</c:v>
                </c:pt>
                <c:pt idx="52606">
                  <c:v>258.12890620000002</c:v>
                </c:pt>
                <c:pt idx="52607">
                  <c:v>169.12890619999999</c:v>
                </c:pt>
                <c:pt idx="52608">
                  <c:v>320.33984379999998</c:v>
                </c:pt>
                <c:pt idx="52609">
                  <c:v>353.33984379999998</c:v>
                </c:pt>
                <c:pt idx="52610">
                  <c:v>402.33984379999998</c:v>
                </c:pt>
                <c:pt idx="52611">
                  <c:v>409.33984379999998</c:v>
                </c:pt>
                <c:pt idx="52612">
                  <c:v>263.12890620000002</c:v>
                </c:pt>
                <c:pt idx="52613">
                  <c:v>211.12890619999999</c:v>
                </c:pt>
                <c:pt idx="52614">
                  <c:v>334.1875</c:v>
                </c:pt>
                <c:pt idx="52615">
                  <c:v>293.1875</c:v>
                </c:pt>
                <c:pt idx="52616">
                  <c:v>305.24609379999998</c:v>
                </c:pt>
                <c:pt idx="52617">
                  <c:v>220.94140619999999</c:v>
                </c:pt>
                <c:pt idx="52618">
                  <c:v>208.94140619999999</c:v>
                </c:pt>
                <c:pt idx="52619">
                  <c:v>175.94140619999999</c:v>
                </c:pt>
                <c:pt idx="52620">
                  <c:v>297.234375</c:v>
                </c:pt>
                <c:pt idx="52621">
                  <c:v>211.234375</c:v>
                </c:pt>
                <c:pt idx="52622">
                  <c:v>409.16796879999998</c:v>
                </c:pt>
                <c:pt idx="52623">
                  <c:v>221.16796880000001</c:v>
                </c:pt>
                <c:pt idx="52624">
                  <c:v>328.16796879999998</c:v>
                </c:pt>
                <c:pt idx="52625">
                  <c:v>311.16796879999998</c:v>
                </c:pt>
                <c:pt idx="52626">
                  <c:v>200.12890619999999</c:v>
                </c:pt>
                <c:pt idx="52627">
                  <c:v>143.12890619999999</c:v>
                </c:pt>
                <c:pt idx="52628">
                  <c:v>221.33984380000001</c:v>
                </c:pt>
                <c:pt idx="52629">
                  <c:v>456.12890620000002</c:v>
                </c:pt>
                <c:pt idx="52630">
                  <c:v>297.12890620000002</c:v>
                </c:pt>
                <c:pt idx="52631">
                  <c:v>440.1875</c:v>
                </c:pt>
                <c:pt idx="52632">
                  <c:v>321.1875</c:v>
                </c:pt>
                <c:pt idx="52633">
                  <c:v>256.1875</c:v>
                </c:pt>
                <c:pt idx="52634">
                  <c:v>380.24609379999998</c:v>
                </c:pt>
                <c:pt idx="52635">
                  <c:v>110.2460938</c:v>
                </c:pt>
                <c:pt idx="52636">
                  <c:v>176.24609380000001</c:v>
                </c:pt>
                <c:pt idx="52637">
                  <c:v>168.94140619999999</c:v>
                </c:pt>
                <c:pt idx="52638">
                  <c:v>247.94140619999999</c:v>
                </c:pt>
                <c:pt idx="52639">
                  <c:v>263.234375</c:v>
                </c:pt>
                <c:pt idx="52640">
                  <c:v>292.234375</c:v>
                </c:pt>
                <c:pt idx="52641">
                  <c:v>311.16796879999998</c:v>
                </c:pt>
                <c:pt idx="52642">
                  <c:v>313.16796879999998</c:v>
                </c:pt>
                <c:pt idx="52643">
                  <c:v>355.16796879999998</c:v>
                </c:pt>
                <c:pt idx="52644">
                  <c:v>531.33984380000004</c:v>
                </c:pt>
                <c:pt idx="52645">
                  <c:v>280.12890620000002</c:v>
                </c:pt>
                <c:pt idx="52646">
                  <c:v>411.1875</c:v>
                </c:pt>
                <c:pt idx="52647">
                  <c:v>226.24609380000001</c:v>
                </c:pt>
                <c:pt idx="52648">
                  <c:v>384.24609379999998</c:v>
                </c:pt>
                <c:pt idx="52649">
                  <c:v>285.24609379999998</c:v>
                </c:pt>
                <c:pt idx="52650">
                  <c:v>232.94140619999999</c:v>
                </c:pt>
                <c:pt idx="52651">
                  <c:v>358.94140620000002</c:v>
                </c:pt>
                <c:pt idx="52652">
                  <c:v>355.94140620000002</c:v>
                </c:pt>
                <c:pt idx="52653">
                  <c:v>172.94140619999999</c:v>
                </c:pt>
                <c:pt idx="52654">
                  <c:v>312.234375</c:v>
                </c:pt>
                <c:pt idx="52655">
                  <c:v>332.16796879999998</c:v>
                </c:pt>
                <c:pt idx="52656">
                  <c:v>178.16796880000001</c:v>
                </c:pt>
                <c:pt idx="52657">
                  <c:v>338.16796879999998</c:v>
                </c:pt>
                <c:pt idx="52658">
                  <c:v>300.33984379999998</c:v>
                </c:pt>
                <c:pt idx="52659">
                  <c:v>279.33984379999998</c:v>
                </c:pt>
                <c:pt idx="52660">
                  <c:v>468.33984379999998</c:v>
                </c:pt>
                <c:pt idx="52661">
                  <c:v>196.12890619999999</c:v>
                </c:pt>
                <c:pt idx="52662">
                  <c:v>238.1875</c:v>
                </c:pt>
                <c:pt idx="52663">
                  <c:v>281.1875</c:v>
                </c:pt>
                <c:pt idx="52664">
                  <c:v>345.24609379999998</c:v>
                </c:pt>
                <c:pt idx="52665">
                  <c:v>386.24609379999998</c:v>
                </c:pt>
                <c:pt idx="52666">
                  <c:v>201.94140619999999</c:v>
                </c:pt>
                <c:pt idx="52667">
                  <c:v>292.94140620000002</c:v>
                </c:pt>
                <c:pt idx="52668">
                  <c:v>307.94140620000002</c:v>
                </c:pt>
                <c:pt idx="52669">
                  <c:v>328.16796879999998</c:v>
                </c:pt>
                <c:pt idx="52670">
                  <c:v>215.16796880000001</c:v>
                </c:pt>
                <c:pt idx="52671">
                  <c:v>233.16796880000001</c:v>
                </c:pt>
                <c:pt idx="52672">
                  <c:v>375.16796879999998</c:v>
                </c:pt>
                <c:pt idx="52673">
                  <c:v>230.12890619999999</c:v>
                </c:pt>
                <c:pt idx="52674">
                  <c:v>252.12890619999999</c:v>
                </c:pt>
                <c:pt idx="52675">
                  <c:v>387.12890620000002</c:v>
                </c:pt>
                <c:pt idx="52676">
                  <c:v>626.12890619999996</c:v>
                </c:pt>
                <c:pt idx="52677">
                  <c:v>463.12890620000002</c:v>
                </c:pt>
                <c:pt idx="52678">
                  <c:v>318.12890620000002</c:v>
                </c:pt>
                <c:pt idx="52679">
                  <c:v>176.1875</c:v>
                </c:pt>
                <c:pt idx="52680">
                  <c:v>273.1875</c:v>
                </c:pt>
                <c:pt idx="52681">
                  <c:v>288.1875</c:v>
                </c:pt>
                <c:pt idx="52682">
                  <c:v>308.1875</c:v>
                </c:pt>
                <c:pt idx="52683">
                  <c:v>249.24609380000001</c:v>
                </c:pt>
                <c:pt idx="52684">
                  <c:v>413.94140620000002</c:v>
                </c:pt>
                <c:pt idx="52685">
                  <c:v>504.94140620000002</c:v>
                </c:pt>
                <c:pt idx="52686">
                  <c:v>338.94140620000002</c:v>
                </c:pt>
                <c:pt idx="52687">
                  <c:v>358.234375</c:v>
                </c:pt>
                <c:pt idx="52688">
                  <c:v>328.16796879999998</c:v>
                </c:pt>
                <c:pt idx="52689">
                  <c:v>220.16796880000001</c:v>
                </c:pt>
                <c:pt idx="52690">
                  <c:v>390.12890620000002</c:v>
                </c:pt>
                <c:pt idx="52691">
                  <c:v>249.12890619999999</c:v>
                </c:pt>
                <c:pt idx="52692">
                  <c:v>327.33984379999998</c:v>
                </c:pt>
                <c:pt idx="52693">
                  <c:v>231.12890619999999</c:v>
                </c:pt>
                <c:pt idx="52694">
                  <c:v>273.12890620000002</c:v>
                </c:pt>
                <c:pt idx="52695">
                  <c:v>189.1875</c:v>
                </c:pt>
                <c:pt idx="52696">
                  <c:v>442.1875</c:v>
                </c:pt>
                <c:pt idx="52697">
                  <c:v>318.1875</c:v>
                </c:pt>
                <c:pt idx="52698">
                  <c:v>374.1875</c:v>
                </c:pt>
                <c:pt idx="52699">
                  <c:v>376.1875</c:v>
                </c:pt>
                <c:pt idx="52700">
                  <c:v>234.24609380000001</c:v>
                </c:pt>
                <c:pt idx="52701">
                  <c:v>413.24609379999998</c:v>
                </c:pt>
                <c:pt idx="52702">
                  <c:v>315.24609379999998</c:v>
                </c:pt>
                <c:pt idx="52703">
                  <c:v>254.94140619999999</c:v>
                </c:pt>
                <c:pt idx="52704">
                  <c:v>387.94140620000002</c:v>
                </c:pt>
                <c:pt idx="52705">
                  <c:v>284.94140620000002</c:v>
                </c:pt>
                <c:pt idx="52706">
                  <c:v>254.94140619999999</c:v>
                </c:pt>
                <c:pt idx="52707">
                  <c:v>302.234375</c:v>
                </c:pt>
                <c:pt idx="52708">
                  <c:v>181.16796880000001</c:v>
                </c:pt>
                <c:pt idx="52709">
                  <c:v>269.12890620000002</c:v>
                </c:pt>
                <c:pt idx="52710">
                  <c:v>122.1289062</c:v>
                </c:pt>
                <c:pt idx="52711">
                  <c:v>248.33984380000001</c:v>
                </c:pt>
                <c:pt idx="52712">
                  <c:v>310.12890620000002</c:v>
                </c:pt>
                <c:pt idx="52713">
                  <c:v>195.12890619999999</c:v>
                </c:pt>
                <c:pt idx="52714">
                  <c:v>117.2460938</c:v>
                </c:pt>
                <c:pt idx="52715">
                  <c:v>493.24609379999998</c:v>
                </c:pt>
                <c:pt idx="52716">
                  <c:v>310.24609379999998</c:v>
                </c:pt>
                <c:pt idx="52717">
                  <c:v>311.24609379999998</c:v>
                </c:pt>
                <c:pt idx="52718">
                  <c:v>249.94140619999999</c:v>
                </c:pt>
                <c:pt idx="52719">
                  <c:v>440.94140620000002</c:v>
                </c:pt>
                <c:pt idx="52720">
                  <c:v>106.234375</c:v>
                </c:pt>
                <c:pt idx="52721">
                  <c:v>407.234375</c:v>
                </c:pt>
                <c:pt idx="52722">
                  <c:v>399.234375</c:v>
                </c:pt>
                <c:pt idx="52723">
                  <c:v>331.234375</c:v>
                </c:pt>
                <c:pt idx="52724">
                  <c:v>263.16796879999998</c:v>
                </c:pt>
                <c:pt idx="52725">
                  <c:v>311.12890620000002</c:v>
                </c:pt>
                <c:pt idx="52726">
                  <c:v>243.12890619999999</c:v>
                </c:pt>
                <c:pt idx="52727">
                  <c:v>401.12890620000002</c:v>
                </c:pt>
                <c:pt idx="52728">
                  <c:v>331.12890620000002</c:v>
                </c:pt>
                <c:pt idx="52729">
                  <c:v>339.12890620000002</c:v>
                </c:pt>
                <c:pt idx="52730">
                  <c:v>409.12890620000002</c:v>
                </c:pt>
                <c:pt idx="52731">
                  <c:v>174.33984380000001</c:v>
                </c:pt>
                <c:pt idx="52732">
                  <c:v>234.33984380000001</c:v>
                </c:pt>
                <c:pt idx="52733">
                  <c:v>329.33984379999998</c:v>
                </c:pt>
                <c:pt idx="52734">
                  <c:v>310.1875</c:v>
                </c:pt>
                <c:pt idx="52735">
                  <c:v>299.1875</c:v>
                </c:pt>
                <c:pt idx="52736">
                  <c:v>228.24609380000001</c:v>
                </c:pt>
                <c:pt idx="52737">
                  <c:v>246.24609380000001</c:v>
                </c:pt>
                <c:pt idx="52738">
                  <c:v>206.24609380000001</c:v>
                </c:pt>
                <c:pt idx="52739">
                  <c:v>293.234375</c:v>
                </c:pt>
                <c:pt idx="52740">
                  <c:v>370.234375</c:v>
                </c:pt>
                <c:pt idx="52741">
                  <c:v>349.234375</c:v>
                </c:pt>
                <c:pt idx="52742">
                  <c:v>479.234375</c:v>
                </c:pt>
                <c:pt idx="52743">
                  <c:v>274.234375</c:v>
                </c:pt>
                <c:pt idx="52744">
                  <c:v>330.16796879999998</c:v>
                </c:pt>
                <c:pt idx="52745">
                  <c:v>226.16796880000001</c:v>
                </c:pt>
                <c:pt idx="52746">
                  <c:v>289.12890620000002</c:v>
                </c:pt>
                <c:pt idx="52747">
                  <c:v>121.3398438</c:v>
                </c:pt>
                <c:pt idx="52748">
                  <c:v>364.33984379999998</c:v>
                </c:pt>
                <c:pt idx="52749">
                  <c:v>305.33984379999998</c:v>
                </c:pt>
                <c:pt idx="52750">
                  <c:v>197.12890619999999</c:v>
                </c:pt>
                <c:pt idx="52751">
                  <c:v>232.1875</c:v>
                </c:pt>
                <c:pt idx="52752">
                  <c:v>253.1875</c:v>
                </c:pt>
                <c:pt idx="52753">
                  <c:v>480.24609379999998</c:v>
                </c:pt>
                <c:pt idx="52754">
                  <c:v>462.24609379999998</c:v>
                </c:pt>
                <c:pt idx="52755">
                  <c:v>283.24609379999998</c:v>
                </c:pt>
                <c:pt idx="52756">
                  <c:v>218.24609380000001</c:v>
                </c:pt>
                <c:pt idx="52757">
                  <c:v>249.94140619999999</c:v>
                </c:pt>
                <c:pt idx="52758">
                  <c:v>417.94140620000002</c:v>
                </c:pt>
                <c:pt idx="52759">
                  <c:v>327.94140620000002</c:v>
                </c:pt>
                <c:pt idx="52760">
                  <c:v>319.234375</c:v>
                </c:pt>
                <c:pt idx="52761">
                  <c:v>204.234375</c:v>
                </c:pt>
                <c:pt idx="52762">
                  <c:v>137.234375</c:v>
                </c:pt>
                <c:pt idx="52763">
                  <c:v>327.16796879999998</c:v>
                </c:pt>
                <c:pt idx="52764">
                  <c:v>399.16796879999998</c:v>
                </c:pt>
                <c:pt idx="52765">
                  <c:v>271.16796879999998</c:v>
                </c:pt>
                <c:pt idx="52766">
                  <c:v>205.16796880000001</c:v>
                </c:pt>
                <c:pt idx="52767">
                  <c:v>422.12890620000002</c:v>
                </c:pt>
                <c:pt idx="52768">
                  <c:v>289.33984379999998</c:v>
                </c:pt>
                <c:pt idx="52769">
                  <c:v>214.12890619999999</c:v>
                </c:pt>
                <c:pt idx="52770">
                  <c:v>244.12890619999999</c:v>
                </c:pt>
                <c:pt idx="52771">
                  <c:v>354.1875</c:v>
                </c:pt>
                <c:pt idx="52772">
                  <c:v>242.1875</c:v>
                </c:pt>
                <c:pt idx="52773">
                  <c:v>506.24609379999998</c:v>
                </c:pt>
                <c:pt idx="52774">
                  <c:v>298.94140620000002</c:v>
                </c:pt>
                <c:pt idx="52775">
                  <c:v>246.234375</c:v>
                </c:pt>
                <c:pt idx="52776">
                  <c:v>162.16796880000001</c:v>
                </c:pt>
                <c:pt idx="52777">
                  <c:v>270.16796879999998</c:v>
                </c:pt>
                <c:pt idx="52778">
                  <c:v>273.12890620000002</c:v>
                </c:pt>
                <c:pt idx="52779">
                  <c:v>394.12890620000002</c:v>
                </c:pt>
                <c:pt idx="52780">
                  <c:v>370.12890620000002</c:v>
                </c:pt>
                <c:pt idx="52781">
                  <c:v>307.33984379999998</c:v>
                </c:pt>
                <c:pt idx="52782">
                  <c:v>330.12890620000002</c:v>
                </c:pt>
                <c:pt idx="52783">
                  <c:v>236.12890619999999</c:v>
                </c:pt>
                <c:pt idx="52784">
                  <c:v>324.12890620000002</c:v>
                </c:pt>
                <c:pt idx="52785">
                  <c:v>307.1875</c:v>
                </c:pt>
                <c:pt idx="52786">
                  <c:v>347.24609379999998</c:v>
                </c:pt>
                <c:pt idx="52787">
                  <c:v>314.94140620000002</c:v>
                </c:pt>
                <c:pt idx="52788">
                  <c:v>233.94140619999999</c:v>
                </c:pt>
                <c:pt idx="52789">
                  <c:v>355.234375</c:v>
                </c:pt>
                <c:pt idx="52790">
                  <c:v>425.16796879999998</c:v>
                </c:pt>
                <c:pt idx="52791">
                  <c:v>213.16796880000001</c:v>
                </c:pt>
                <c:pt idx="52792">
                  <c:v>380.16796879999998</c:v>
                </c:pt>
                <c:pt idx="52793">
                  <c:v>299.33984379999998</c:v>
                </c:pt>
                <c:pt idx="52794">
                  <c:v>367.33984379999998</c:v>
                </c:pt>
                <c:pt idx="52795">
                  <c:v>364.33984379999998</c:v>
                </c:pt>
                <c:pt idx="52796">
                  <c:v>244.12890619999999</c:v>
                </c:pt>
                <c:pt idx="52797">
                  <c:v>298.1875</c:v>
                </c:pt>
                <c:pt idx="52798">
                  <c:v>554.24609380000004</c:v>
                </c:pt>
                <c:pt idx="52799">
                  <c:v>352.24609379999998</c:v>
                </c:pt>
                <c:pt idx="52800">
                  <c:v>231.94140619999999</c:v>
                </c:pt>
                <c:pt idx="52801">
                  <c:v>338.16796879999998</c:v>
                </c:pt>
                <c:pt idx="52802">
                  <c:v>123.1679688</c:v>
                </c:pt>
                <c:pt idx="52803">
                  <c:v>481.16796879999998</c:v>
                </c:pt>
                <c:pt idx="52804">
                  <c:v>174.16796880000001</c:v>
                </c:pt>
                <c:pt idx="52805">
                  <c:v>450.16796879999998</c:v>
                </c:pt>
                <c:pt idx="52806">
                  <c:v>348.12890620000002</c:v>
                </c:pt>
                <c:pt idx="52807">
                  <c:v>437.12890620000002</c:v>
                </c:pt>
                <c:pt idx="52808">
                  <c:v>143.12890619999999</c:v>
                </c:pt>
                <c:pt idx="52809">
                  <c:v>284.12890620000002</c:v>
                </c:pt>
                <c:pt idx="52810">
                  <c:v>345.33984379999998</c:v>
                </c:pt>
                <c:pt idx="52811">
                  <c:v>341.12890620000002</c:v>
                </c:pt>
                <c:pt idx="52812">
                  <c:v>344.12890620000002</c:v>
                </c:pt>
                <c:pt idx="52813">
                  <c:v>303.12890620000002</c:v>
                </c:pt>
                <c:pt idx="52814">
                  <c:v>303.12890620000002</c:v>
                </c:pt>
                <c:pt idx="52815">
                  <c:v>242.1875</c:v>
                </c:pt>
                <c:pt idx="52816">
                  <c:v>205.1875</c:v>
                </c:pt>
                <c:pt idx="52817">
                  <c:v>350.1875</c:v>
                </c:pt>
                <c:pt idx="52818">
                  <c:v>279.1875</c:v>
                </c:pt>
                <c:pt idx="52819">
                  <c:v>404.24609379999998</c:v>
                </c:pt>
                <c:pt idx="52820">
                  <c:v>208.24609380000001</c:v>
                </c:pt>
                <c:pt idx="52821">
                  <c:v>254.24609380000001</c:v>
                </c:pt>
                <c:pt idx="52822">
                  <c:v>463.24609379999998</c:v>
                </c:pt>
                <c:pt idx="52823">
                  <c:v>253.94140619999999</c:v>
                </c:pt>
                <c:pt idx="52824">
                  <c:v>356.94140620000002</c:v>
                </c:pt>
                <c:pt idx="52825">
                  <c:v>348.234375</c:v>
                </c:pt>
                <c:pt idx="52826">
                  <c:v>271.16796879999998</c:v>
                </c:pt>
                <c:pt idx="52827">
                  <c:v>254.16796880000001</c:v>
                </c:pt>
                <c:pt idx="52828">
                  <c:v>261.16796879999998</c:v>
                </c:pt>
                <c:pt idx="52829">
                  <c:v>331.16796879999998</c:v>
                </c:pt>
                <c:pt idx="52830">
                  <c:v>286.16796879999998</c:v>
                </c:pt>
                <c:pt idx="52831">
                  <c:v>329.16796879999998</c:v>
                </c:pt>
                <c:pt idx="52832">
                  <c:v>222.12890619999999</c:v>
                </c:pt>
                <c:pt idx="52833">
                  <c:v>300.12890620000002</c:v>
                </c:pt>
                <c:pt idx="52834">
                  <c:v>234.12890619999999</c:v>
                </c:pt>
                <c:pt idx="52835">
                  <c:v>392.12890620000002</c:v>
                </c:pt>
                <c:pt idx="52836">
                  <c:v>362.12890620000002</c:v>
                </c:pt>
                <c:pt idx="52837">
                  <c:v>456.33984379999998</c:v>
                </c:pt>
                <c:pt idx="52838">
                  <c:v>511.33984379999998</c:v>
                </c:pt>
                <c:pt idx="52839">
                  <c:v>154.33984380000001</c:v>
                </c:pt>
                <c:pt idx="52840">
                  <c:v>223.33984380000001</c:v>
                </c:pt>
                <c:pt idx="52841">
                  <c:v>314.33984379999998</c:v>
                </c:pt>
                <c:pt idx="52842">
                  <c:v>271.12890620000002</c:v>
                </c:pt>
                <c:pt idx="52843">
                  <c:v>363.12890620000002</c:v>
                </c:pt>
                <c:pt idx="52844">
                  <c:v>309.24609379999998</c:v>
                </c:pt>
                <c:pt idx="52845">
                  <c:v>420.24609379999998</c:v>
                </c:pt>
                <c:pt idx="52846">
                  <c:v>261.24609379999998</c:v>
                </c:pt>
                <c:pt idx="52847">
                  <c:v>414.24609379999998</c:v>
                </c:pt>
                <c:pt idx="52848">
                  <c:v>280.94140620000002</c:v>
                </c:pt>
                <c:pt idx="52849">
                  <c:v>359.16796879999998</c:v>
                </c:pt>
                <c:pt idx="52850">
                  <c:v>177.16796880000001</c:v>
                </c:pt>
                <c:pt idx="52851">
                  <c:v>261.12890620000002</c:v>
                </c:pt>
                <c:pt idx="52852">
                  <c:v>253.12890619999999</c:v>
                </c:pt>
                <c:pt idx="52853">
                  <c:v>321.33984379999998</c:v>
                </c:pt>
                <c:pt idx="52854">
                  <c:v>239.12890619999999</c:v>
                </c:pt>
                <c:pt idx="52855">
                  <c:v>233.1875</c:v>
                </c:pt>
                <c:pt idx="52856">
                  <c:v>362.1875</c:v>
                </c:pt>
                <c:pt idx="52857">
                  <c:v>333.1875</c:v>
                </c:pt>
                <c:pt idx="52858">
                  <c:v>444.24609379999998</c:v>
                </c:pt>
                <c:pt idx="52859">
                  <c:v>296.24609379999998</c:v>
                </c:pt>
                <c:pt idx="52860">
                  <c:v>185.24609380000001</c:v>
                </c:pt>
                <c:pt idx="52861">
                  <c:v>539.234375</c:v>
                </c:pt>
                <c:pt idx="52862">
                  <c:v>164.12890619999999</c:v>
                </c:pt>
                <c:pt idx="52863">
                  <c:v>239.12890619999999</c:v>
                </c:pt>
                <c:pt idx="52864">
                  <c:v>335.12890620000002</c:v>
                </c:pt>
                <c:pt idx="52865">
                  <c:v>218.24609380000001</c:v>
                </c:pt>
                <c:pt idx="52866">
                  <c:v>272.24609379999998</c:v>
                </c:pt>
                <c:pt idx="52867">
                  <c:v>342.94140620000002</c:v>
                </c:pt>
                <c:pt idx="52868">
                  <c:v>281.94140620000002</c:v>
                </c:pt>
                <c:pt idx="52869">
                  <c:v>294.234375</c:v>
                </c:pt>
                <c:pt idx="52870">
                  <c:v>133.12890619999999</c:v>
                </c:pt>
                <c:pt idx="52871">
                  <c:v>253.12890619999999</c:v>
                </c:pt>
                <c:pt idx="52872">
                  <c:v>292.12890620000002</c:v>
                </c:pt>
                <c:pt idx="52873">
                  <c:v>330.12890620000002</c:v>
                </c:pt>
                <c:pt idx="52874">
                  <c:v>362.12890620000002</c:v>
                </c:pt>
                <c:pt idx="52875">
                  <c:v>358.12890620000002</c:v>
                </c:pt>
                <c:pt idx="52876">
                  <c:v>287.1875</c:v>
                </c:pt>
                <c:pt idx="52877">
                  <c:v>472.1875</c:v>
                </c:pt>
                <c:pt idx="52878">
                  <c:v>444.1875</c:v>
                </c:pt>
                <c:pt idx="52879">
                  <c:v>366.1875</c:v>
                </c:pt>
                <c:pt idx="52880">
                  <c:v>273.24609379999998</c:v>
                </c:pt>
                <c:pt idx="52881">
                  <c:v>388.24609379999998</c:v>
                </c:pt>
                <c:pt idx="52882">
                  <c:v>119.2460938</c:v>
                </c:pt>
                <c:pt idx="52883">
                  <c:v>387.24609379999998</c:v>
                </c:pt>
                <c:pt idx="52884">
                  <c:v>269.94140620000002</c:v>
                </c:pt>
                <c:pt idx="52885">
                  <c:v>357.94140620000002</c:v>
                </c:pt>
                <c:pt idx="52886">
                  <c:v>237.94140619999999</c:v>
                </c:pt>
                <c:pt idx="52887">
                  <c:v>243.94140619999999</c:v>
                </c:pt>
                <c:pt idx="52888">
                  <c:v>311.94140620000002</c:v>
                </c:pt>
                <c:pt idx="52889">
                  <c:v>95.234375</c:v>
                </c:pt>
                <c:pt idx="52890">
                  <c:v>213.234375</c:v>
                </c:pt>
                <c:pt idx="52891">
                  <c:v>318.234375</c:v>
                </c:pt>
                <c:pt idx="52892">
                  <c:v>545.12890619999996</c:v>
                </c:pt>
                <c:pt idx="52893">
                  <c:v>284.33984379999998</c:v>
                </c:pt>
                <c:pt idx="52894">
                  <c:v>317.33984379999998</c:v>
                </c:pt>
                <c:pt idx="52895">
                  <c:v>207.33984380000001</c:v>
                </c:pt>
                <c:pt idx="52896">
                  <c:v>343.12890620000002</c:v>
                </c:pt>
                <c:pt idx="52897">
                  <c:v>226.12890619999999</c:v>
                </c:pt>
                <c:pt idx="52898">
                  <c:v>452.12890620000002</c:v>
                </c:pt>
                <c:pt idx="52899">
                  <c:v>305.12890620000002</c:v>
                </c:pt>
                <c:pt idx="52900">
                  <c:v>285.12890620000002</c:v>
                </c:pt>
                <c:pt idx="52901">
                  <c:v>227.1875</c:v>
                </c:pt>
                <c:pt idx="52902">
                  <c:v>187.24609380000001</c:v>
                </c:pt>
                <c:pt idx="52903">
                  <c:v>354.24609379999998</c:v>
                </c:pt>
                <c:pt idx="52904">
                  <c:v>389.24609379999998</c:v>
                </c:pt>
                <c:pt idx="52905">
                  <c:v>190.94140619999999</c:v>
                </c:pt>
                <c:pt idx="52906">
                  <c:v>378.94140620000002</c:v>
                </c:pt>
                <c:pt idx="52907">
                  <c:v>368.94140620000002</c:v>
                </c:pt>
                <c:pt idx="52908">
                  <c:v>490.16796879999998</c:v>
                </c:pt>
                <c:pt idx="52909">
                  <c:v>400.16796879999998</c:v>
                </c:pt>
                <c:pt idx="52910">
                  <c:v>309.16796879999998</c:v>
                </c:pt>
                <c:pt idx="52911">
                  <c:v>290.33984379999998</c:v>
                </c:pt>
                <c:pt idx="52912">
                  <c:v>335.12890620000002</c:v>
                </c:pt>
                <c:pt idx="52913">
                  <c:v>185.1875</c:v>
                </c:pt>
                <c:pt idx="52914">
                  <c:v>293.1875</c:v>
                </c:pt>
                <c:pt idx="52915">
                  <c:v>432.1875</c:v>
                </c:pt>
                <c:pt idx="52916">
                  <c:v>293.24609379999998</c:v>
                </c:pt>
                <c:pt idx="52917">
                  <c:v>399.24609379999998</c:v>
                </c:pt>
                <c:pt idx="52918">
                  <c:v>162.94140619999999</c:v>
                </c:pt>
                <c:pt idx="52919">
                  <c:v>288.94140620000002</c:v>
                </c:pt>
                <c:pt idx="52920">
                  <c:v>319.234375</c:v>
                </c:pt>
                <c:pt idx="52921">
                  <c:v>357.16796879999998</c:v>
                </c:pt>
                <c:pt idx="52922">
                  <c:v>268.12890620000002</c:v>
                </c:pt>
                <c:pt idx="52923">
                  <c:v>302.12890620000002</c:v>
                </c:pt>
                <c:pt idx="52924">
                  <c:v>251.33984380000001</c:v>
                </c:pt>
                <c:pt idx="52925">
                  <c:v>204.33984380000001</c:v>
                </c:pt>
                <c:pt idx="52926">
                  <c:v>420.33984379999998</c:v>
                </c:pt>
                <c:pt idx="52927">
                  <c:v>222.33984380000001</c:v>
                </c:pt>
                <c:pt idx="52928">
                  <c:v>293.12890620000002</c:v>
                </c:pt>
                <c:pt idx="52929">
                  <c:v>288.12890620000002</c:v>
                </c:pt>
                <c:pt idx="52930">
                  <c:v>307.12890620000002</c:v>
                </c:pt>
                <c:pt idx="52931">
                  <c:v>238.1875</c:v>
                </c:pt>
                <c:pt idx="52932">
                  <c:v>153.1875</c:v>
                </c:pt>
                <c:pt idx="52933">
                  <c:v>367.24609379999998</c:v>
                </c:pt>
                <c:pt idx="52934">
                  <c:v>371.94140620000002</c:v>
                </c:pt>
                <c:pt idx="52935">
                  <c:v>235.94140619999999</c:v>
                </c:pt>
                <c:pt idx="52936">
                  <c:v>255.94140619999999</c:v>
                </c:pt>
                <c:pt idx="52937">
                  <c:v>261.16796879999998</c:v>
                </c:pt>
                <c:pt idx="52938">
                  <c:v>243.12890619999999</c:v>
                </c:pt>
                <c:pt idx="52939">
                  <c:v>373.12890620000002</c:v>
                </c:pt>
                <c:pt idx="52940">
                  <c:v>295.33984379999998</c:v>
                </c:pt>
                <c:pt idx="52941">
                  <c:v>409.33984379999998</c:v>
                </c:pt>
                <c:pt idx="52942">
                  <c:v>373.33984379999998</c:v>
                </c:pt>
                <c:pt idx="52943">
                  <c:v>266.33984379999998</c:v>
                </c:pt>
                <c:pt idx="52944">
                  <c:v>317.33984379999998</c:v>
                </c:pt>
                <c:pt idx="52945">
                  <c:v>364.12890620000002</c:v>
                </c:pt>
                <c:pt idx="52946">
                  <c:v>299.12890620000002</c:v>
                </c:pt>
                <c:pt idx="52947">
                  <c:v>415.1875</c:v>
                </c:pt>
                <c:pt idx="52948">
                  <c:v>439.1875</c:v>
                </c:pt>
                <c:pt idx="52949">
                  <c:v>429.1875</c:v>
                </c:pt>
                <c:pt idx="52950">
                  <c:v>391.24609379999998</c:v>
                </c:pt>
                <c:pt idx="52951">
                  <c:v>328.24609379999998</c:v>
                </c:pt>
                <c:pt idx="52952">
                  <c:v>318.24609379999998</c:v>
                </c:pt>
                <c:pt idx="52953">
                  <c:v>277.94140620000002</c:v>
                </c:pt>
                <c:pt idx="52954">
                  <c:v>260.94140620000002</c:v>
                </c:pt>
                <c:pt idx="52955">
                  <c:v>256.94140620000002</c:v>
                </c:pt>
                <c:pt idx="52956">
                  <c:v>397.234375</c:v>
                </c:pt>
                <c:pt idx="52957">
                  <c:v>345.16796879999998</c:v>
                </c:pt>
                <c:pt idx="52958">
                  <c:v>247.16796880000001</c:v>
                </c:pt>
                <c:pt idx="52959">
                  <c:v>561.12890619999996</c:v>
                </c:pt>
                <c:pt idx="52960">
                  <c:v>227.12890619999999</c:v>
                </c:pt>
                <c:pt idx="52961">
                  <c:v>387.33984379999998</c:v>
                </c:pt>
                <c:pt idx="52962">
                  <c:v>270.33984379999998</c:v>
                </c:pt>
                <c:pt idx="52963">
                  <c:v>305.33984379999998</c:v>
                </c:pt>
                <c:pt idx="52964">
                  <c:v>370.33984379999998</c:v>
                </c:pt>
                <c:pt idx="52965">
                  <c:v>504.33984379999998</c:v>
                </c:pt>
                <c:pt idx="52966">
                  <c:v>25.33984375</c:v>
                </c:pt>
                <c:pt idx="52967">
                  <c:v>373.12890620000002</c:v>
                </c:pt>
                <c:pt idx="52968">
                  <c:v>414.12890620000002</c:v>
                </c:pt>
                <c:pt idx="52969">
                  <c:v>396.12890620000002</c:v>
                </c:pt>
                <c:pt idx="52970">
                  <c:v>311.94140620000002</c:v>
                </c:pt>
                <c:pt idx="52971">
                  <c:v>265.94140620000002</c:v>
                </c:pt>
                <c:pt idx="52972">
                  <c:v>488.234375</c:v>
                </c:pt>
                <c:pt idx="52973">
                  <c:v>350.234375</c:v>
                </c:pt>
                <c:pt idx="52974">
                  <c:v>452.16796879999998</c:v>
                </c:pt>
                <c:pt idx="52975">
                  <c:v>104.1679688</c:v>
                </c:pt>
                <c:pt idx="52976">
                  <c:v>243.12890619999999</c:v>
                </c:pt>
                <c:pt idx="52977">
                  <c:v>356.12890620000002</c:v>
                </c:pt>
                <c:pt idx="52978">
                  <c:v>423.33984379999998</c:v>
                </c:pt>
                <c:pt idx="52979">
                  <c:v>405.33984379999998</c:v>
                </c:pt>
                <c:pt idx="52980">
                  <c:v>196.33984380000001</c:v>
                </c:pt>
                <c:pt idx="52981">
                  <c:v>339.12890620000002</c:v>
                </c:pt>
                <c:pt idx="52982">
                  <c:v>348.12890620000002</c:v>
                </c:pt>
                <c:pt idx="52983">
                  <c:v>282.12890620000002</c:v>
                </c:pt>
                <c:pt idx="52984">
                  <c:v>364.1875</c:v>
                </c:pt>
                <c:pt idx="52985">
                  <c:v>272.1875</c:v>
                </c:pt>
                <c:pt idx="52986">
                  <c:v>282.94140620000002</c:v>
                </c:pt>
                <c:pt idx="52987">
                  <c:v>387.234375</c:v>
                </c:pt>
                <c:pt idx="52988">
                  <c:v>359.16796879999998</c:v>
                </c:pt>
                <c:pt idx="52989">
                  <c:v>360.16796879999998</c:v>
                </c:pt>
                <c:pt idx="52990">
                  <c:v>354.16796879999998</c:v>
                </c:pt>
                <c:pt idx="52991">
                  <c:v>270.12890620000002</c:v>
                </c:pt>
                <c:pt idx="52992">
                  <c:v>213.33984380000001</c:v>
                </c:pt>
                <c:pt idx="52993">
                  <c:v>266.33984379999998</c:v>
                </c:pt>
                <c:pt idx="52994">
                  <c:v>288.12890620000002</c:v>
                </c:pt>
                <c:pt idx="52995">
                  <c:v>240.12890619999999</c:v>
                </c:pt>
                <c:pt idx="52996">
                  <c:v>283.1875</c:v>
                </c:pt>
                <c:pt idx="52997">
                  <c:v>269.94140620000002</c:v>
                </c:pt>
                <c:pt idx="52998">
                  <c:v>406.94140620000002</c:v>
                </c:pt>
                <c:pt idx="52999">
                  <c:v>329.94140620000002</c:v>
                </c:pt>
                <c:pt idx="53000">
                  <c:v>230.234375</c:v>
                </c:pt>
                <c:pt idx="53001">
                  <c:v>261.234375</c:v>
                </c:pt>
                <c:pt idx="53002">
                  <c:v>351.16796879999998</c:v>
                </c:pt>
                <c:pt idx="53003">
                  <c:v>429.12890620000002</c:v>
                </c:pt>
                <c:pt idx="53004">
                  <c:v>165.1875</c:v>
                </c:pt>
                <c:pt idx="53005">
                  <c:v>284.1875</c:v>
                </c:pt>
                <c:pt idx="53006">
                  <c:v>184.24609380000001</c:v>
                </c:pt>
                <c:pt idx="53007">
                  <c:v>301.24609379999998</c:v>
                </c:pt>
                <c:pt idx="53008">
                  <c:v>276.24609379999998</c:v>
                </c:pt>
                <c:pt idx="53009">
                  <c:v>209.24609380000001</c:v>
                </c:pt>
                <c:pt idx="53010">
                  <c:v>262.94140620000002</c:v>
                </c:pt>
                <c:pt idx="53011">
                  <c:v>182.94140619999999</c:v>
                </c:pt>
                <c:pt idx="53012">
                  <c:v>251.94140619999999</c:v>
                </c:pt>
                <c:pt idx="53013">
                  <c:v>259.94140620000002</c:v>
                </c:pt>
                <c:pt idx="53014">
                  <c:v>358.234375</c:v>
                </c:pt>
                <c:pt idx="53015">
                  <c:v>155.234375</c:v>
                </c:pt>
                <c:pt idx="53016">
                  <c:v>280.16796879999998</c:v>
                </c:pt>
                <c:pt idx="53017">
                  <c:v>219.16796880000001</c:v>
                </c:pt>
                <c:pt idx="53018">
                  <c:v>303.12890620000002</c:v>
                </c:pt>
                <c:pt idx="53019">
                  <c:v>287.33984379999998</c:v>
                </c:pt>
                <c:pt idx="53020">
                  <c:v>208.33984380000001</c:v>
                </c:pt>
                <c:pt idx="53021">
                  <c:v>380.12890620000002</c:v>
                </c:pt>
                <c:pt idx="53022">
                  <c:v>330.12890620000002</c:v>
                </c:pt>
                <c:pt idx="53023">
                  <c:v>381.12890620000002</c:v>
                </c:pt>
                <c:pt idx="53024">
                  <c:v>458.1875</c:v>
                </c:pt>
                <c:pt idx="53025">
                  <c:v>323.1875</c:v>
                </c:pt>
                <c:pt idx="53026">
                  <c:v>330.1875</c:v>
                </c:pt>
                <c:pt idx="53027">
                  <c:v>68.1875</c:v>
                </c:pt>
                <c:pt idx="53028">
                  <c:v>297.94140620000002</c:v>
                </c:pt>
                <c:pt idx="53029">
                  <c:v>187.94140619999999</c:v>
                </c:pt>
                <c:pt idx="53030">
                  <c:v>285.94140620000002</c:v>
                </c:pt>
                <c:pt idx="53031">
                  <c:v>281.94140620000002</c:v>
                </c:pt>
                <c:pt idx="53032">
                  <c:v>229.234375</c:v>
                </c:pt>
                <c:pt idx="53033">
                  <c:v>439.16796879999998</c:v>
                </c:pt>
                <c:pt idx="53034">
                  <c:v>203.16796880000001</c:v>
                </c:pt>
                <c:pt idx="53035">
                  <c:v>168.16796880000001</c:v>
                </c:pt>
                <c:pt idx="53036">
                  <c:v>204.16796880000001</c:v>
                </c:pt>
                <c:pt idx="53037">
                  <c:v>342.12890620000002</c:v>
                </c:pt>
                <c:pt idx="53038">
                  <c:v>173.33984380000001</c:v>
                </c:pt>
                <c:pt idx="53039">
                  <c:v>149.33984380000001</c:v>
                </c:pt>
                <c:pt idx="53040">
                  <c:v>133.33984380000001</c:v>
                </c:pt>
                <c:pt idx="53041">
                  <c:v>432.12890620000002</c:v>
                </c:pt>
                <c:pt idx="53042">
                  <c:v>252.12890619999999</c:v>
                </c:pt>
                <c:pt idx="53043">
                  <c:v>422.12890620000002</c:v>
                </c:pt>
                <c:pt idx="53044">
                  <c:v>378.1875</c:v>
                </c:pt>
                <c:pt idx="53045">
                  <c:v>262.1875</c:v>
                </c:pt>
                <c:pt idx="53046">
                  <c:v>305.1875</c:v>
                </c:pt>
                <c:pt idx="53047">
                  <c:v>409.1875</c:v>
                </c:pt>
                <c:pt idx="53048">
                  <c:v>240.24609380000001</c:v>
                </c:pt>
                <c:pt idx="53049">
                  <c:v>482.94140620000002</c:v>
                </c:pt>
                <c:pt idx="53050">
                  <c:v>254.234375</c:v>
                </c:pt>
                <c:pt idx="53051">
                  <c:v>357.234375</c:v>
                </c:pt>
                <c:pt idx="53052">
                  <c:v>259.234375</c:v>
                </c:pt>
                <c:pt idx="53053">
                  <c:v>322.234375</c:v>
                </c:pt>
                <c:pt idx="53054">
                  <c:v>242.234375</c:v>
                </c:pt>
                <c:pt idx="53055">
                  <c:v>331.16796879999998</c:v>
                </c:pt>
                <c:pt idx="53056">
                  <c:v>418.12890620000002</c:v>
                </c:pt>
                <c:pt idx="53057">
                  <c:v>327.12890620000002</c:v>
                </c:pt>
                <c:pt idx="53058">
                  <c:v>261.12890620000002</c:v>
                </c:pt>
                <c:pt idx="53059">
                  <c:v>292.12890620000002</c:v>
                </c:pt>
                <c:pt idx="53060">
                  <c:v>271.1875</c:v>
                </c:pt>
                <c:pt idx="53061">
                  <c:v>254.1875</c:v>
                </c:pt>
                <c:pt idx="53062">
                  <c:v>193.1875</c:v>
                </c:pt>
                <c:pt idx="53063">
                  <c:v>290.1875</c:v>
                </c:pt>
                <c:pt idx="53064">
                  <c:v>348.24609379999998</c:v>
                </c:pt>
                <c:pt idx="53065">
                  <c:v>169.24609380000001</c:v>
                </c:pt>
                <c:pt idx="53066">
                  <c:v>436.24609379999998</c:v>
                </c:pt>
                <c:pt idx="53067">
                  <c:v>220.94140619999999</c:v>
                </c:pt>
                <c:pt idx="53068">
                  <c:v>167.94140619999999</c:v>
                </c:pt>
                <c:pt idx="53069">
                  <c:v>295.94140620000002</c:v>
                </c:pt>
                <c:pt idx="53070">
                  <c:v>374.94140620000002</c:v>
                </c:pt>
                <c:pt idx="53071">
                  <c:v>307.16796879999998</c:v>
                </c:pt>
                <c:pt idx="53072">
                  <c:v>147.16796880000001</c:v>
                </c:pt>
                <c:pt idx="53073">
                  <c:v>329.16796879999998</c:v>
                </c:pt>
                <c:pt idx="53074">
                  <c:v>270.12890620000002</c:v>
                </c:pt>
                <c:pt idx="53075">
                  <c:v>372.12890620000002</c:v>
                </c:pt>
                <c:pt idx="53076">
                  <c:v>305.12890620000002</c:v>
                </c:pt>
                <c:pt idx="53077">
                  <c:v>537.1875</c:v>
                </c:pt>
                <c:pt idx="53078">
                  <c:v>406.1875</c:v>
                </c:pt>
                <c:pt idx="53079">
                  <c:v>301.94140620000002</c:v>
                </c:pt>
                <c:pt idx="53080">
                  <c:v>308.94140620000002</c:v>
                </c:pt>
                <c:pt idx="53081">
                  <c:v>376.94140620000002</c:v>
                </c:pt>
                <c:pt idx="53082">
                  <c:v>384.234375</c:v>
                </c:pt>
                <c:pt idx="53083">
                  <c:v>399.234375</c:v>
                </c:pt>
                <c:pt idx="53084">
                  <c:v>259.234375</c:v>
                </c:pt>
                <c:pt idx="53085">
                  <c:v>423.12890620000002</c:v>
                </c:pt>
                <c:pt idx="53086">
                  <c:v>203.12890619999999</c:v>
                </c:pt>
                <c:pt idx="53087">
                  <c:v>259.12890620000002</c:v>
                </c:pt>
                <c:pt idx="53088">
                  <c:v>335.12890620000002</c:v>
                </c:pt>
                <c:pt idx="53089">
                  <c:v>319.12890620000002</c:v>
                </c:pt>
                <c:pt idx="53090">
                  <c:v>259.12890620000002</c:v>
                </c:pt>
                <c:pt idx="53091">
                  <c:v>290.1875</c:v>
                </c:pt>
                <c:pt idx="53092">
                  <c:v>269.24609379999998</c:v>
                </c:pt>
                <c:pt idx="53093">
                  <c:v>241.24609380000001</c:v>
                </c:pt>
                <c:pt idx="53094">
                  <c:v>198.24609380000001</c:v>
                </c:pt>
                <c:pt idx="53095">
                  <c:v>232.94140619999999</c:v>
                </c:pt>
                <c:pt idx="53096">
                  <c:v>129.234375</c:v>
                </c:pt>
                <c:pt idx="53097">
                  <c:v>297.234375</c:v>
                </c:pt>
                <c:pt idx="53098">
                  <c:v>399.234375</c:v>
                </c:pt>
                <c:pt idx="53099">
                  <c:v>225.234375</c:v>
                </c:pt>
                <c:pt idx="53100">
                  <c:v>225.12890619999999</c:v>
                </c:pt>
                <c:pt idx="53101">
                  <c:v>322.12890620000002</c:v>
                </c:pt>
                <c:pt idx="53102">
                  <c:v>287.12890620000002</c:v>
                </c:pt>
                <c:pt idx="53103">
                  <c:v>300.12890620000002</c:v>
                </c:pt>
                <c:pt idx="53104">
                  <c:v>367.1875</c:v>
                </c:pt>
                <c:pt idx="53105">
                  <c:v>143.1875</c:v>
                </c:pt>
                <c:pt idx="53106">
                  <c:v>239.1875</c:v>
                </c:pt>
                <c:pt idx="53107">
                  <c:v>410.24609379999998</c:v>
                </c:pt>
                <c:pt idx="53108">
                  <c:v>345.24609379999998</c:v>
                </c:pt>
                <c:pt idx="53109">
                  <c:v>330.24609379999998</c:v>
                </c:pt>
                <c:pt idx="53110">
                  <c:v>242.94140619999999</c:v>
                </c:pt>
                <c:pt idx="53111">
                  <c:v>405.234375</c:v>
                </c:pt>
                <c:pt idx="53112">
                  <c:v>246.234375</c:v>
                </c:pt>
                <c:pt idx="53113">
                  <c:v>474.234375</c:v>
                </c:pt>
                <c:pt idx="53114">
                  <c:v>385.234375</c:v>
                </c:pt>
                <c:pt idx="53115">
                  <c:v>424.16796879999998</c:v>
                </c:pt>
                <c:pt idx="53116">
                  <c:v>277.16796879999998</c:v>
                </c:pt>
                <c:pt idx="53117">
                  <c:v>352.16796879999998</c:v>
                </c:pt>
                <c:pt idx="53118">
                  <c:v>279.33984379999998</c:v>
                </c:pt>
                <c:pt idx="53119">
                  <c:v>235.12890619999999</c:v>
                </c:pt>
                <c:pt idx="53120">
                  <c:v>315.94140620000002</c:v>
                </c:pt>
                <c:pt idx="53121">
                  <c:v>306.94140620000002</c:v>
                </c:pt>
                <c:pt idx="53122">
                  <c:v>341.94140620000002</c:v>
                </c:pt>
                <c:pt idx="53123">
                  <c:v>491.94140620000002</c:v>
                </c:pt>
                <c:pt idx="53124">
                  <c:v>161.94140619999999</c:v>
                </c:pt>
                <c:pt idx="53125">
                  <c:v>178.234375</c:v>
                </c:pt>
                <c:pt idx="53126">
                  <c:v>320.234375</c:v>
                </c:pt>
                <c:pt idx="53127">
                  <c:v>332.234375</c:v>
                </c:pt>
                <c:pt idx="53128">
                  <c:v>356.234375</c:v>
                </c:pt>
                <c:pt idx="53129">
                  <c:v>359.234375</c:v>
                </c:pt>
                <c:pt idx="53130">
                  <c:v>328.234375</c:v>
                </c:pt>
                <c:pt idx="53131">
                  <c:v>188.16796880000001</c:v>
                </c:pt>
                <c:pt idx="53132">
                  <c:v>406.16796879999998</c:v>
                </c:pt>
                <c:pt idx="53133">
                  <c:v>313.16796879999998</c:v>
                </c:pt>
                <c:pt idx="53134">
                  <c:v>460.16796879999998</c:v>
                </c:pt>
                <c:pt idx="53135">
                  <c:v>219.12890619999999</c:v>
                </c:pt>
                <c:pt idx="53136">
                  <c:v>151.12890619999999</c:v>
                </c:pt>
                <c:pt idx="53137">
                  <c:v>169.12890619999999</c:v>
                </c:pt>
                <c:pt idx="53138">
                  <c:v>285.12890620000002</c:v>
                </c:pt>
                <c:pt idx="53139">
                  <c:v>361.1875</c:v>
                </c:pt>
                <c:pt idx="53140">
                  <c:v>243.24609380000001</c:v>
                </c:pt>
                <c:pt idx="53141">
                  <c:v>382.24609379999998</c:v>
                </c:pt>
                <c:pt idx="53142">
                  <c:v>246.24609380000001</c:v>
                </c:pt>
                <c:pt idx="53143">
                  <c:v>334.94140620000002</c:v>
                </c:pt>
                <c:pt idx="53144">
                  <c:v>212.94140619999999</c:v>
                </c:pt>
                <c:pt idx="53145">
                  <c:v>294.234375</c:v>
                </c:pt>
                <c:pt idx="53146">
                  <c:v>327.234375</c:v>
                </c:pt>
                <c:pt idx="53147">
                  <c:v>342.234375</c:v>
                </c:pt>
                <c:pt idx="53148">
                  <c:v>352.234375</c:v>
                </c:pt>
                <c:pt idx="53149">
                  <c:v>271.12890620000002</c:v>
                </c:pt>
                <c:pt idx="53150">
                  <c:v>236.33984380000001</c:v>
                </c:pt>
                <c:pt idx="53151">
                  <c:v>259.33984379999998</c:v>
                </c:pt>
                <c:pt idx="53152">
                  <c:v>459.33984379999998</c:v>
                </c:pt>
                <c:pt idx="53153">
                  <c:v>297.33984379999998</c:v>
                </c:pt>
                <c:pt idx="53154">
                  <c:v>241.1875</c:v>
                </c:pt>
                <c:pt idx="53155">
                  <c:v>214.1875</c:v>
                </c:pt>
                <c:pt idx="53156">
                  <c:v>264.1875</c:v>
                </c:pt>
                <c:pt idx="53157">
                  <c:v>339.24609379999998</c:v>
                </c:pt>
                <c:pt idx="53158">
                  <c:v>341.24609379999998</c:v>
                </c:pt>
                <c:pt idx="53159">
                  <c:v>268.94140620000002</c:v>
                </c:pt>
                <c:pt idx="53160">
                  <c:v>380.94140620000002</c:v>
                </c:pt>
                <c:pt idx="53161">
                  <c:v>329.234375</c:v>
                </c:pt>
                <c:pt idx="53162">
                  <c:v>295.16796879999998</c:v>
                </c:pt>
                <c:pt idx="53163">
                  <c:v>254.16796880000001</c:v>
                </c:pt>
                <c:pt idx="53164">
                  <c:v>159.16796880000001</c:v>
                </c:pt>
                <c:pt idx="53165">
                  <c:v>310.16796879999998</c:v>
                </c:pt>
                <c:pt idx="53166">
                  <c:v>438.16796879999998</c:v>
                </c:pt>
                <c:pt idx="53167">
                  <c:v>361.12890620000002</c:v>
                </c:pt>
                <c:pt idx="53168">
                  <c:v>482.33984379999998</c:v>
                </c:pt>
                <c:pt idx="53169">
                  <c:v>310.33984379999998</c:v>
                </c:pt>
                <c:pt idx="53170">
                  <c:v>200.33984380000001</c:v>
                </c:pt>
                <c:pt idx="53171">
                  <c:v>365.12890620000002</c:v>
                </c:pt>
                <c:pt idx="53172">
                  <c:v>281.12890620000002</c:v>
                </c:pt>
                <c:pt idx="53173">
                  <c:v>201.12890619999999</c:v>
                </c:pt>
                <c:pt idx="53174">
                  <c:v>353.1875</c:v>
                </c:pt>
                <c:pt idx="53175">
                  <c:v>248.1875</c:v>
                </c:pt>
                <c:pt idx="53176">
                  <c:v>377.1875</c:v>
                </c:pt>
                <c:pt idx="53177">
                  <c:v>402.1875</c:v>
                </c:pt>
                <c:pt idx="53178">
                  <c:v>296.24609379999998</c:v>
                </c:pt>
                <c:pt idx="53179">
                  <c:v>263.24609379999998</c:v>
                </c:pt>
                <c:pt idx="53180">
                  <c:v>214.234375</c:v>
                </c:pt>
                <c:pt idx="53181">
                  <c:v>315.234375</c:v>
                </c:pt>
                <c:pt idx="53182">
                  <c:v>308.16796879999998</c:v>
                </c:pt>
                <c:pt idx="53183">
                  <c:v>335.16796879999998</c:v>
                </c:pt>
                <c:pt idx="53184">
                  <c:v>192.12890619999999</c:v>
                </c:pt>
                <c:pt idx="53185">
                  <c:v>346.12890620000002</c:v>
                </c:pt>
                <c:pt idx="53186">
                  <c:v>247.12890619999999</c:v>
                </c:pt>
                <c:pt idx="53187">
                  <c:v>269.12890620000002</c:v>
                </c:pt>
                <c:pt idx="53188">
                  <c:v>460.12890620000002</c:v>
                </c:pt>
                <c:pt idx="53189">
                  <c:v>360.12890620000002</c:v>
                </c:pt>
                <c:pt idx="53190">
                  <c:v>351.33984379999998</c:v>
                </c:pt>
                <c:pt idx="53191">
                  <c:v>330.33984379999998</c:v>
                </c:pt>
                <c:pt idx="53192">
                  <c:v>212.33984380000001</c:v>
                </c:pt>
                <c:pt idx="53193">
                  <c:v>424.33984379999998</c:v>
                </c:pt>
                <c:pt idx="53194">
                  <c:v>326.33984379999998</c:v>
                </c:pt>
                <c:pt idx="53195">
                  <c:v>376.12890620000002</c:v>
                </c:pt>
                <c:pt idx="53196">
                  <c:v>202.1875</c:v>
                </c:pt>
                <c:pt idx="53197">
                  <c:v>191.1875</c:v>
                </c:pt>
                <c:pt idx="53198">
                  <c:v>358.1875</c:v>
                </c:pt>
                <c:pt idx="53199">
                  <c:v>289.24609379999998</c:v>
                </c:pt>
                <c:pt idx="53200">
                  <c:v>349.24609379999998</c:v>
                </c:pt>
                <c:pt idx="53201">
                  <c:v>346.24609379999998</c:v>
                </c:pt>
                <c:pt idx="53202">
                  <c:v>360.94140620000002</c:v>
                </c:pt>
                <c:pt idx="53203">
                  <c:v>361.94140620000002</c:v>
                </c:pt>
                <c:pt idx="53204">
                  <c:v>314.234375</c:v>
                </c:pt>
                <c:pt idx="53205">
                  <c:v>429.234375</c:v>
                </c:pt>
                <c:pt idx="53206">
                  <c:v>250.16796880000001</c:v>
                </c:pt>
                <c:pt idx="53207">
                  <c:v>122.1679688</c:v>
                </c:pt>
                <c:pt idx="53208">
                  <c:v>508.16796879999998</c:v>
                </c:pt>
                <c:pt idx="53209">
                  <c:v>262.12890620000002</c:v>
                </c:pt>
                <c:pt idx="53210">
                  <c:v>344.12890620000002</c:v>
                </c:pt>
                <c:pt idx="53211">
                  <c:v>236.33984380000001</c:v>
                </c:pt>
                <c:pt idx="53212">
                  <c:v>296.33984379999998</c:v>
                </c:pt>
                <c:pt idx="53213">
                  <c:v>336.33984379999998</c:v>
                </c:pt>
                <c:pt idx="53214">
                  <c:v>550.33984380000004</c:v>
                </c:pt>
                <c:pt idx="53215">
                  <c:v>234.33984380000001</c:v>
                </c:pt>
                <c:pt idx="53216">
                  <c:v>334.33984379999998</c:v>
                </c:pt>
                <c:pt idx="53217">
                  <c:v>300.12890620000002</c:v>
                </c:pt>
                <c:pt idx="53218">
                  <c:v>263.12890620000002</c:v>
                </c:pt>
                <c:pt idx="53219">
                  <c:v>245.12890619999999</c:v>
                </c:pt>
                <c:pt idx="53220">
                  <c:v>411.1875</c:v>
                </c:pt>
                <c:pt idx="53221">
                  <c:v>203.1875</c:v>
                </c:pt>
                <c:pt idx="53222">
                  <c:v>479.24609379999998</c:v>
                </c:pt>
                <c:pt idx="53223">
                  <c:v>334.94140620000002</c:v>
                </c:pt>
                <c:pt idx="53224">
                  <c:v>367.94140620000002</c:v>
                </c:pt>
                <c:pt idx="53225">
                  <c:v>243.16796880000001</c:v>
                </c:pt>
                <c:pt idx="53226">
                  <c:v>225.16796880000001</c:v>
                </c:pt>
                <c:pt idx="53227">
                  <c:v>251.12890619999999</c:v>
                </c:pt>
                <c:pt idx="53228">
                  <c:v>476.12890620000002</c:v>
                </c:pt>
                <c:pt idx="53229">
                  <c:v>315.33984379999998</c:v>
                </c:pt>
                <c:pt idx="53230">
                  <c:v>498.12890620000002</c:v>
                </c:pt>
                <c:pt idx="53231">
                  <c:v>300.1875</c:v>
                </c:pt>
                <c:pt idx="53232">
                  <c:v>270.1875</c:v>
                </c:pt>
                <c:pt idx="53233">
                  <c:v>221.1875</c:v>
                </c:pt>
                <c:pt idx="53234">
                  <c:v>227.1875</c:v>
                </c:pt>
                <c:pt idx="53235">
                  <c:v>290.24609379999998</c:v>
                </c:pt>
                <c:pt idx="53236">
                  <c:v>414.24609379999998</c:v>
                </c:pt>
                <c:pt idx="53237">
                  <c:v>429.94140620000002</c:v>
                </c:pt>
                <c:pt idx="53238">
                  <c:v>434.234375</c:v>
                </c:pt>
                <c:pt idx="53239">
                  <c:v>187.234375</c:v>
                </c:pt>
                <c:pt idx="53240">
                  <c:v>268.234375</c:v>
                </c:pt>
                <c:pt idx="53241">
                  <c:v>258.16796879999998</c:v>
                </c:pt>
                <c:pt idx="53242">
                  <c:v>321.16796879999998</c:v>
                </c:pt>
                <c:pt idx="53243">
                  <c:v>275.16796879999998</c:v>
                </c:pt>
                <c:pt idx="53244">
                  <c:v>381.16796879999998</c:v>
                </c:pt>
                <c:pt idx="53245">
                  <c:v>461.12890620000002</c:v>
                </c:pt>
                <c:pt idx="53246">
                  <c:v>183.12890619999999</c:v>
                </c:pt>
                <c:pt idx="53247">
                  <c:v>368.12890620000002</c:v>
                </c:pt>
                <c:pt idx="53248">
                  <c:v>330.12890620000002</c:v>
                </c:pt>
                <c:pt idx="53249">
                  <c:v>181.1875</c:v>
                </c:pt>
                <c:pt idx="53250">
                  <c:v>216.1875</c:v>
                </c:pt>
                <c:pt idx="53251">
                  <c:v>365.1875</c:v>
                </c:pt>
                <c:pt idx="53252">
                  <c:v>549.1875</c:v>
                </c:pt>
                <c:pt idx="53253">
                  <c:v>460.1875</c:v>
                </c:pt>
                <c:pt idx="53254">
                  <c:v>440.24609379999998</c:v>
                </c:pt>
                <c:pt idx="53255">
                  <c:v>297.24609379999998</c:v>
                </c:pt>
                <c:pt idx="53256">
                  <c:v>203.24609380000001</c:v>
                </c:pt>
                <c:pt idx="53257">
                  <c:v>302.94140620000002</c:v>
                </c:pt>
                <c:pt idx="53258">
                  <c:v>331.234375</c:v>
                </c:pt>
                <c:pt idx="53259">
                  <c:v>321.234375</c:v>
                </c:pt>
                <c:pt idx="53260">
                  <c:v>308.16796879999998</c:v>
                </c:pt>
                <c:pt idx="53261">
                  <c:v>314.16796879999998</c:v>
                </c:pt>
                <c:pt idx="53262">
                  <c:v>223.16796880000001</c:v>
                </c:pt>
                <c:pt idx="53263">
                  <c:v>203.12890619999999</c:v>
                </c:pt>
                <c:pt idx="53264">
                  <c:v>486.12890620000002</c:v>
                </c:pt>
                <c:pt idx="53265">
                  <c:v>282.12890620000002</c:v>
                </c:pt>
                <c:pt idx="53266">
                  <c:v>422.12890620000002</c:v>
                </c:pt>
                <c:pt idx="53267">
                  <c:v>303.1875</c:v>
                </c:pt>
                <c:pt idx="53268">
                  <c:v>349.1875</c:v>
                </c:pt>
                <c:pt idx="53269">
                  <c:v>237.24609380000001</c:v>
                </c:pt>
                <c:pt idx="53270">
                  <c:v>306.24609379999998</c:v>
                </c:pt>
                <c:pt idx="53271">
                  <c:v>313.94140620000002</c:v>
                </c:pt>
                <c:pt idx="53272">
                  <c:v>315.234375</c:v>
                </c:pt>
                <c:pt idx="53273">
                  <c:v>421.234375</c:v>
                </c:pt>
                <c:pt idx="53274">
                  <c:v>308.16796879999998</c:v>
                </c:pt>
                <c:pt idx="53275">
                  <c:v>454.16796879999998</c:v>
                </c:pt>
                <c:pt idx="53276">
                  <c:v>335.12890620000002</c:v>
                </c:pt>
                <c:pt idx="53277">
                  <c:v>238.12890619999999</c:v>
                </c:pt>
                <c:pt idx="53278">
                  <c:v>447.12890620000002</c:v>
                </c:pt>
                <c:pt idx="53279">
                  <c:v>439.1875</c:v>
                </c:pt>
                <c:pt idx="53280">
                  <c:v>280.1875</c:v>
                </c:pt>
                <c:pt idx="53281">
                  <c:v>291.1875</c:v>
                </c:pt>
                <c:pt idx="53282">
                  <c:v>340.24609379999998</c:v>
                </c:pt>
                <c:pt idx="53283">
                  <c:v>356.24609379999998</c:v>
                </c:pt>
                <c:pt idx="53284">
                  <c:v>304.94140620000002</c:v>
                </c:pt>
                <c:pt idx="53285">
                  <c:v>393.94140620000002</c:v>
                </c:pt>
                <c:pt idx="53286">
                  <c:v>199.94140619999999</c:v>
                </c:pt>
                <c:pt idx="53287">
                  <c:v>261.234375</c:v>
                </c:pt>
                <c:pt idx="53288">
                  <c:v>312.234375</c:v>
                </c:pt>
                <c:pt idx="53289">
                  <c:v>460.16796879999998</c:v>
                </c:pt>
                <c:pt idx="53290">
                  <c:v>339.12890620000002</c:v>
                </c:pt>
                <c:pt idx="53291">
                  <c:v>419.12890620000002</c:v>
                </c:pt>
                <c:pt idx="53292">
                  <c:v>320.12890620000002</c:v>
                </c:pt>
                <c:pt idx="53293">
                  <c:v>362.33984379999998</c:v>
                </c:pt>
                <c:pt idx="53294">
                  <c:v>235.33984380000001</c:v>
                </c:pt>
                <c:pt idx="53295">
                  <c:v>342.33984379999998</c:v>
                </c:pt>
                <c:pt idx="53296">
                  <c:v>243.33984380000001</c:v>
                </c:pt>
                <c:pt idx="53297">
                  <c:v>193.33984380000001</c:v>
                </c:pt>
                <c:pt idx="53298">
                  <c:v>370.12890620000002</c:v>
                </c:pt>
                <c:pt idx="53299">
                  <c:v>273.12890620000002</c:v>
                </c:pt>
                <c:pt idx="53300">
                  <c:v>334.12890620000002</c:v>
                </c:pt>
                <c:pt idx="53301">
                  <c:v>240.1875</c:v>
                </c:pt>
                <c:pt idx="53302">
                  <c:v>180.24609380000001</c:v>
                </c:pt>
                <c:pt idx="53303">
                  <c:v>447.94140620000002</c:v>
                </c:pt>
                <c:pt idx="53304">
                  <c:v>497.94140620000002</c:v>
                </c:pt>
                <c:pt idx="53305">
                  <c:v>225.234375</c:v>
                </c:pt>
                <c:pt idx="53306">
                  <c:v>371.234375</c:v>
                </c:pt>
                <c:pt idx="53307">
                  <c:v>456.16796879999998</c:v>
                </c:pt>
                <c:pt idx="53308">
                  <c:v>349.16796879999998</c:v>
                </c:pt>
                <c:pt idx="53309">
                  <c:v>248.16796880000001</c:v>
                </c:pt>
                <c:pt idx="53310">
                  <c:v>345.33984379999998</c:v>
                </c:pt>
                <c:pt idx="53311">
                  <c:v>285.33984379999998</c:v>
                </c:pt>
                <c:pt idx="53312">
                  <c:v>331.33984379999998</c:v>
                </c:pt>
                <c:pt idx="53313">
                  <c:v>313.12890620000002</c:v>
                </c:pt>
                <c:pt idx="53314">
                  <c:v>477.12890620000002</c:v>
                </c:pt>
                <c:pt idx="53315">
                  <c:v>326.1875</c:v>
                </c:pt>
                <c:pt idx="53316">
                  <c:v>317.24609379999998</c:v>
                </c:pt>
                <c:pt idx="53317">
                  <c:v>476.24609379999998</c:v>
                </c:pt>
                <c:pt idx="53318">
                  <c:v>249.94140619999999</c:v>
                </c:pt>
                <c:pt idx="53319">
                  <c:v>358.94140620000002</c:v>
                </c:pt>
                <c:pt idx="53320">
                  <c:v>281.234375</c:v>
                </c:pt>
                <c:pt idx="53321">
                  <c:v>409.12890620000002</c:v>
                </c:pt>
                <c:pt idx="53322">
                  <c:v>188.12890619999999</c:v>
                </c:pt>
                <c:pt idx="53323">
                  <c:v>324.12890620000002</c:v>
                </c:pt>
                <c:pt idx="53324">
                  <c:v>318.12890620000002</c:v>
                </c:pt>
                <c:pt idx="53325">
                  <c:v>278.12890620000002</c:v>
                </c:pt>
                <c:pt idx="53326">
                  <c:v>258.33984379999998</c:v>
                </c:pt>
                <c:pt idx="53327">
                  <c:v>297.33984379999998</c:v>
                </c:pt>
                <c:pt idx="53328">
                  <c:v>344.12890620000002</c:v>
                </c:pt>
                <c:pt idx="53329">
                  <c:v>225.12890619999999</c:v>
                </c:pt>
                <c:pt idx="53330">
                  <c:v>254.12890619999999</c:v>
                </c:pt>
                <c:pt idx="53331">
                  <c:v>312.12890620000002</c:v>
                </c:pt>
                <c:pt idx="53332">
                  <c:v>325.12890620000002</c:v>
                </c:pt>
                <c:pt idx="53333">
                  <c:v>470.1875</c:v>
                </c:pt>
                <c:pt idx="53334">
                  <c:v>503.24609379999998</c:v>
                </c:pt>
                <c:pt idx="53335">
                  <c:v>189.24609380000001</c:v>
                </c:pt>
                <c:pt idx="53336">
                  <c:v>265.24609379999998</c:v>
                </c:pt>
                <c:pt idx="53337">
                  <c:v>227.24609380000001</c:v>
                </c:pt>
                <c:pt idx="53338">
                  <c:v>313.24609379999998</c:v>
                </c:pt>
                <c:pt idx="53339">
                  <c:v>462.94140620000002</c:v>
                </c:pt>
                <c:pt idx="53340">
                  <c:v>278.94140620000002</c:v>
                </c:pt>
                <c:pt idx="53341">
                  <c:v>384.16796879999998</c:v>
                </c:pt>
                <c:pt idx="53342">
                  <c:v>215.33984380000001</c:v>
                </c:pt>
                <c:pt idx="53343">
                  <c:v>296.1875</c:v>
                </c:pt>
                <c:pt idx="53344">
                  <c:v>297.1875</c:v>
                </c:pt>
                <c:pt idx="53345">
                  <c:v>234.1875</c:v>
                </c:pt>
                <c:pt idx="53346">
                  <c:v>476.24609379999998</c:v>
                </c:pt>
                <c:pt idx="53347">
                  <c:v>397.24609379999998</c:v>
                </c:pt>
                <c:pt idx="53348">
                  <c:v>265.24609379999998</c:v>
                </c:pt>
                <c:pt idx="53349">
                  <c:v>263.234375</c:v>
                </c:pt>
                <c:pt idx="53350">
                  <c:v>192.234375</c:v>
                </c:pt>
                <c:pt idx="53351">
                  <c:v>349.234375</c:v>
                </c:pt>
                <c:pt idx="53352">
                  <c:v>295.16796879999998</c:v>
                </c:pt>
                <c:pt idx="53353">
                  <c:v>385.16796879999998</c:v>
                </c:pt>
                <c:pt idx="53354">
                  <c:v>240.16796880000001</c:v>
                </c:pt>
                <c:pt idx="53355">
                  <c:v>420.16796879999998</c:v>
                </c:pt>
                <c:pt idx="53356">
                  <c:v>282.12890620000002</c:v>
                </c:pt>
                <c:pt idx="53357">
                  <c:v>286.12890620000002</c:v>
                </c:pt>
                <c:pt idx="53358">
                  <c:v>361.12890620000002</c:v>
                </c:pt>
                <c:pt idx="53359">
                  <c:v>368.33984379999998</c:v>
                </c:pt>
                <c:pt idx="53360">
                  <c:v>422.33984379999998</c:v>
                </c:pt>
                <c:pt idx="53361">
                  <c:v>268.12890620000002</c:v>
                </c:pt>
                <c:pt idx="53362">
                  <c:v>300.1875</c:v>
                </c:pt>
                <c:pt idx="53363">
                  <c:v>176.1875</c:v>
                </c:pt>
                <c:pt idx="53364">
                  <c:v>239.24609380000001</c:v>
                </c:pt>
                <c:pt idx="53365">
                  <c:v>122.2460938</c:v>
                </c:pt>
                <c:pt idx="53366">
                  <c:v>282.24609379999998</c:v>
                </c:pt>
                <c:pt idx="53367">
                  <c:v>273.24609379999998</c:v>
                </c:pt>
                <c:pt idx="53368">
                  <c:v>352.94140620000002</c:v>
                </c:pt>
                <c:pt idx="53369">
                  <c:v>266.234375</c:v>
                </c:pt>
                <c:pt idx="53370">
                  <c:v>306.234375</c:v>
                </c:pt>
                <c:pt idx="53371">
                  <c:v>320.234375</c:v>
                </c:pt>
                <c:pt idx="53372">
                  <c:v>366.234375</c:v>
                </c:pt>
                <c:pt idx="53373">
                  <c:v>329.234375</c:v>
                </c:pt>
                <c:pt idx="53374">
                  <c:v>428.234375</c:v>
                </c:pt>
                <c:pt idx="53375">
                  <c:v>355.234375</c:v>
                </c:pt>
                <c:pt idx="53376">
                  <c:v>319.12890620000002</c:v>
                </c:pt>
                <c:pt idx="53377">
                  <c:v>376.12890620000002</c:v>
                </c:pt>
                <c:pt idx="53378">
                  <c:v>295.12890620000002</c:v>
                </c:pt>
                <c:pt idx="53379">
                  <c:v>106.1289062</c:v>
                </c:pt>
                <c:pt idx="53380">
                  <c:v>278.1875</c:v>
                </c:pt>
                <c:pt idx="53381">
                  <c:v>215.1875</c:v>
                </c:pt>
                <c:pt idx="53382">
                  <c:v>298.24609379999998</c:v>
                </c:pt>
                <c:pt idx="53383">
                  <c:v>386.94140620000002</c:v>
                </c:pt>
                <c:pt idx="53384">
                  <c:v>403.94140620000002</c:v>
                </c:pt>
                <c:pt idx="53385">
                  <c:v>476.94140620000002</c:v>
                </c:pt>
                <c:pt idx="53386">
                  <c:v>311.94140620000002</c:v>
                </c:pt>
                <c:pt idx="53387">
                  <c:v>396.94140620000002</c:v>
                </c:pt>
                <c:pt idx="53388">
                  <c:v>180.234375</c:v>
                </c:pt>
                <c:pt idx="53389">
                  <c:v>221.234375</c:v>
                </c:pt>
                <c:pt idx="53390">
                  <c:v>409.234375</c:v>
                </c:pt>
                <c:pt idx="53391">
                  <c:v>309.234375</c:v>
                </c:pt>
                <c:pt idx="53392">
                  <c:v>282.12890620000002</c:v>
                </c:pt>
                <c:pt idx="53393">
                  <c:v>404.12890620000002</c:v>
                </c:pt>
                <c:pt idx="53394">
                  <c:v>329.12890620000002</c:v>
                </c:pt>
                <c:pt idx="53395">
                  <c:v>296.33984379999998</c:v>
                </c:pt>
                <c:pt idx="53396">
                  <c:v>334.33984379999998</c:v>
                </c:pt>
                <c:pt idx="53397">
                  <c:v>433.33984379999998</c:v>
                </c:pt>
                <c:pt idx="53398">
                  <c:v>157.33984380000001</c:v>
                </c:pt>
                <c:pt idx="53399">
                  <c:v>385.33984379999998</c:v>
                </c:pt>
                <c:pt idx="53400">
                  <c:v>251.12890619999999</c:v>
                </c:pt>
                <c:pt idx="53401">
                  <c:v>435.12890620000002</c:v>
                </c:pt>
                <c:pt idx="53402">
                  <c:v>99.12890625</c:v>
                </c:pt>
                <c:pt idx="53403">
                  <c:v>387.1875</c:v>
                </c:pt>
                <c:pt idx="53404">
                  <c:v>331.1875</c:v>
                </c:pt>
                <c:pt idx="53405">
                  <c:v>490.1875</c:v>
                </c:pt>
                <c:pt idx="53406">
                  <c:v>285.1875</c:v>
                </c:pt>
                <c:pt idx="53407">
                  <c:v>390.24609379999998</c:v>
                </c:pt>
                <c:pt idx="53408">
                  <c:v>258.24609379999998</c:v>
                </c:pt>
                <c:pt idx="53409">
                  <c:v>257.24609379999998</c:v>
                </c:pt>
                <c:pt idx="53410">
                  <c:v>551.24609380000004</c:v>
                </c:pt>
                <c:pt idx="53411">
                  <c:v>473.24609379999998</c:v>
                </c:pt>
                <c:pt idx="53412">
                  <c:v>140.94140619999999</c:v>
                </c:pt>
                <c:pt idx="53413">
                  <c:v>196.94140619999999</c:v>
                </c:pt>
                <c:pt idx="53414">
                  <c:v>331.94140620000002</c:v>
                </c:pt>
                <c:pt idx="53415">
                  <c:v>304.94140620000002</c:v>
                </c:pt>
                <c:pt idx="53416">
                  <c:v>437.234375</c:v>
                </c:pt>
                <c:pt idx="53417">
                  <c:v>372.234375</c:v>
                </c:pt>
                <c:pt idx="53418">
                  <c:v>238.234375</c:v>
                </c:pt>
                <c:pt idx="53419">
                  <c:v>417.16796879999998</c:v>
                </c:pt>
                <c:pt idx="53420">
                  <c:v>384.12890620000002</c:v>
                </c:pt>
                <c:pt idx="53421">
                  <c:v>444.12890620000002</c:v>
                </c:pt>
                <c:pt idx="53422">
                  <c:v>478.33984379999998</c:v>
                </c:pt>
                <c:pt idx="53423">
                  <c:v>421.33984379999998</c:v>
                </c:pt>
                <c:pt idx="53424">
                  <c:v>111.3398438</c:v>
                </c:pt>
                <c:pt idx="53425">
                  <c:v>395.12890620000002</c:v>
                </c:pt>
                <c:pt idx="53426">
                  <c:v>290.12890620000002</c:v>
                </c:pt>
                <c:pt idx="53427">
                  <c:v>471.1875</c:v>
                </c:pt>
                <c:pt idx="53428">
                  <c:v>276.1875</c:v>
                </c:pt>
                <c:pt idx="53429">
                  <c:v>196.1875</c:v>
                </c:pt>
                <c:pt idx="53430">
                  <c:v>154.24609380000001</c:v>
                </c:pt>
                <c:pt idx="53431">
                  <c:v>286.24609379999998</c:v>
                </c:pt>
                <c:pt idx="53432">
                  <c:v>273.24609379999998</c:v>
                </c:pt>
                <c:pt idx="53433">
                  <c:v>119.2460938</c:v>
                </c:pt>
                <c:pt idx="53434">
                  <c:v>368.94140620000002</c:v>
                </c:pt>
                <c:pt idx="53435">
                  <c:v>631.234375</c:v>
                </c:pt>
                <c:pt idx="53436">
                  <c:v>319.234375</c:v>
                </c:pt>
                <c:pt idx="53437">
                  <c:v>229.234375</c:v>
                </c:pt>
                <c:pt idx="53438">
                  <c:v>430.234375</c:v>
                </c:pt>
                <c:pt idx="53439">
                  <c:v>367.234375</c:v>
                </c:pt>
                <c:pt idx="53440">
                  <c:v>414.16796879999998</c:v>
                </c:pt>
                <c:pt idx="53441">
                  <c:v>427.16796879999998</c:v>
                </c:pt>
                <c:pt idx="53442">
                  <c:v>195.16796880000001</c:v>
                </c:pt>
                <c:pt idx="53443">
                  <c:v>301.16796879999998</c:v>
                </c:pt>
                <c:pt idx="53444">
                  <c:v>319.16796879999998</c:v>
                </c:pt>
                <c:pt idx="53445">
                  <c:v>61.33984375</c:v>
                </c:pt>
                <c:pt idx="53446">
                  <c:v>311.33984379999998</c:v>
                </c:pt>
                <c:pt idx="53447">
                  <c:v>292.33984379999998</c:v>
                </c:pt>
                <c:pt idx="53448">
                  <c:v>343.12890620000002</c:v>
                </c:pt>
                <c:pt idx="53449">
                  <c:v>239.12890619999999</c:v>
                </c:pt>
                <c:pt idx="53450">
                  <c:v>190.12890619999999</c:v>
                </c:pt>
                <c:pt idx="53451">
                  <c:v>502.12890620000002</c:v>
                </c:pt>
                <c:pt idx="53452">
                  <c:v>276.12890620000002</c:v>
                </c:pt>
                <c:pt idx="53453">
                  <c:v>340.1875</c:v>
                </c:pt>
                <c:pt idx="53454">
                  <c:v>302.24609379999998</c:v>
                </c:pt>
                <c:pt idx="53455">
                  <c:v>295.94140620000002</c:v>
                </c:pt>
                <c:pt idx="53456">
                  <c:v>280.94140620000002</c:v>
                </c:pt>
                <c:pt idx="53457">
                  <c:v>239.94140619999999</c:v>
                </c:pt>
                <c:pt idx="53458">
                  <c:v>249.16796880000001</c:v>
                </c:pt>
                <c:pt idx="53459">
                  <c:v>265.16796879999998</c:v>
                </c:pt>
                <c:pt idx="53460">
                  <c:v>265.16796879999998</c:v>
                </c:pt>
                <c:pt idx="53461">
                  <c:v>284.33984379999998</c:v>
                </c:pt>
                <c:pt idx="53462">
                  <c:v>233.33984380000001</c:v>
                </c:pt>
                <c:pt idx="53463">
                  <c:v>265.33984379999998</c:v>
                </c:pt>
                <c:pt idx="53464">
                  <c:v>296.12890620000002</c:v>
                </c:pt>
                <c:pt idx="53465">
                  <c:v>283.1875</c:v>
                </c:pt>
                <c:pt idx="53466">
                  <c:v>236.1875</c:v>
                </c:pt>
                <c:pt idx="53467">
                  <c:v>336.24609379999998</c:v>
                </c:pt>
                <c:pt idx="53468">
                  <c:v>368.24609379999998</c:v>
                </c:pt>
                <c:pt idx="53469">
                  <c:v>347.94140620000002</c:v>
                </c:pt>
                <c:pt idx="53470">
                  <c:v>269.94140620000002</c:v>
                </c:pt>
                <c:pt idx="53471">
                  <c:v>177.94140619999999</c:v>
                </c:pt>
                <c:pt idx="53472">
                  <c:v>201.234375</c:v>
                </c:pt>
                <c:pt idx="53473">
                  <c:v>485.234375</c:v>
                </c:pt>
                <c:pt idx="53474">
                  <c:v>421.234375</c:v>
                </c:pt>
                <c:pt idx="53475">
                  <c:v>199.16796880000001</c:v>
                </c:pt>
                <c:pt idx="53476">
                  <c:v>305.16796879999998</c:v>
                </c:pt>
                <c:pt idx="53477">
                  <c:v>205.16796880000001</c:v>
                </c:pt>
                <c:pt idx="53478">
                  <c:v>413.12890620000002</c:v>
                </c:pt>
                <c:pt idx="53479">
                  <c:v>379.33984379999998</c:v>
                </c:pt>
                <c:pt idx="53480">
                  <c:v>364.33984379999998</c:v>
                </c:pt>
                <c:pt idx="53481">
                  <c:v>292.33984379999998</c:v>
                </c:pt>
                <c:pt idx="53482">
                  <c:v>364.24609379999998</c:v>
                </c:pt>
                <c:pt idx="53483">
                  <c:v>321.24609379999998</c:v>
                </c:pt>
                <c:pt idx="53484">
                  <c:v>318.24609379999998</c:v>
                </c:pt>
                <c:pt idx="53485">
                  <c:v>322.24609379999998</c:v>
                </c:pt>
                <c:pt idx="53486">
                  <c:v>362.24609379999998</c:v>
                </c:pt>
                <c:pt idx="53487">
                  <c:v>470.24609379999998</c:v>
                </c:pt>
                <c:pt idx="53488">
                  <c:v>333.94140620000002</c:v>
                </c:pt>
                <c:pt idx="53489">
                  <c:v>273.94140620000002</c:v>
                </c:pt>
                <c:pt idx="53490">
                  <c:v>236.234375</c:v>
                </c:pt>
                <c:pt idx="53491">
                  <c:v>351.234375</c:v>
                </c:pt>
                <c:pt idx="53492">
                  <c:v>325.16796879999998</c:v>
                </c:pt>
                <c:pt idx="53493">
                  <c:v>340.16796879999998</c:v>
                </c:pt>
                <c:pt idx="53494">
                  <c:v>195.12890619999999</c:v>
                </c:pt>
                <c:pt idx="53495">
                  <c:v>318.12890620000002</c:v>
                </c:pt>
                <c:pt idx="53496">
                  <c:v>240.33984380000001</c:v>
                </c:pt>
                <c:pt idx="53497">
                  <c:v>208.33984380000001</c:v>
                </c:pt>
                <c:pt idx="53498">
                  <c:v>214.12890619999999</c:v>
                </c:pt>
                <c:pt idx="53499">
                  <c:v>412.1875</c:v>
                </c:pt>
                <c:pt idx="53500">
                  <c:v>323.24609379999998</c:v>
                </c:pt>
                <c:pt idx="53501">
                  <c:v>291.24609379999998</c:v>
                </c:pt>
                <c:pt idx="53502">
                  <c:v>381.94140620000002</c:v>
                </c:pt>
                <c:pt idx="53503">
                  <c:v>282.94140620000002</c:v>
                </c:pt>
                <c:pt idx="53504">
                  <c:v>301.94140620000002</c:v>
                </c:pt>
                <c:pt idx="53505">
                  <c:v>225.94140619999999</c:v>
                </c:pt>
                <c:pt idx="53506">
                  <c:v>369.94140620000002</c:v>
                </c:pt>
                <c:pt idx="53507">
                  <c:v>502.234375</c:v>
                </c:pt>
                <c:pt idx="53508">
                  <c:v>488.234375</c:v>
                </c:pt>
                <c:pt idx="53509">
                  <c:v>333.234375</c:v>
                </c:pt>
                <c:pt idx="53510">
                  <c:v>380.234375</c:v>
                </c:pt>
                <c:pt idx="53511">
                  <c:v>375.12890620000002</c:v>
                </c:pt>
                <c:pt idx="53512">
                  <c:v>438.12890620000002</c:v>
                </c:pt>
                <c:pt idx="53513">
                  <c:v>320.12890620000002</c:v>
                </c:pt>
                <c:pt idx="53514">
                  <c:v>254.12890619999999</c:v>
                </c:pt>
                <c:pt idx="53515">
                  <c:v>349.12890620000002</c:v>
                </c:pt>
                <c:pt idx="53516">
                  <c:v>249.12890619999999</c:v>
                </c:pt>
                <c:pt idx="53517">
                  <c:v>437.12890620000002</c:v>
                </c:pt>
                <c:pt idx="53518">
                  <c:v>337.24609379999998</c:v>
                </c:pt>
                <c:pt idx="53519">
                  <c:v>348.24609379999998</c:v>
                </c:pt>
                <c:pt idx="53520">
                  <c:v>318.94140620000002</c:v>
                </c:pt>
                <c:pt idx="53521">
                  <c:v>298.234375</c:v>
                </c:pt>
                <c:pt idx="53522">
                  <c:v>365.234375</c:v>
                </c:pt>
                <c:pt idx="53523">
                  <c:v>186.16796880000001</c:v>
                </c:pt>
                <c:pt idx="53524">
                  <c:v>260.16796879999998</c:v>
                </c:pt>
                <c:pt idx="53525">
                  <c:v>108.1289062</c:v>
                </c:pt>
                <c:pt idx="53526">
                  <c:v>254.33984380000001</c:v>
                </c:pt>
                <c:pt idx="53527">
                  <c:v>325.33984379999998</c:v>
                </c:pt>
                <c:pt idx="53528">
                  <c:v>240.12890619999999</c:v>
                </c:pt>
                <c:pt idx="53529">
                  <c:v>551.12890619999996</c:v>
                </c:pt>
                <c:pt idx="53530">
                  <c:v>184.24609380000001</c:v>
                </c:pt>
                <c:pt idx="53531">
                  <c:v>271.24609379999998</c:v>
                </c:pt>
                <c:pt idx="53532">
                  <c:v>475.234375</c:v>
                </c:pt>
                <c:pt idx="53533">
                  <c:v>422.234375</c:v>
                </c:pt>
                <c:pt idx="53534">
                  <c:v>221.234375</c:v>
                </c:pt>
                <c:pt idx="53535">
                  <c:v>206.234375</c:v>
                </c:pt>
                <c:pt idx="53536">
                  <c:v>373.234375</c:v>
                </c:pt>
                <c:pt idx="53537">
                  <c:v>487.16796879999998</c:v>
                </c:pt>
                <c:pt idx="53538">
                  <c:v>399.16796879999998</c:v>
                </c:pt>
                <c:pt idx="53539">
                  <c:v>280.16796879999998</c:v>
                </c:pt>
                <c:pt idx="53540">
                  <c:v>229.12890619999999</c:v>
                </c:pt>
                <c:pt idx="53541">
                  <c:v>360.12890620000002</c:v>
                </c:pt>
                <c:pt idx="53542">
                  <c:v>227.12890619999999</c:v>
                </c:pt>
                <c:pt idx="53543">
                  <c:v>362.33984379999998</c:v>
                </c:pt>
                <c:pt idx="53544">
                  <c:v>317.33984379999998</c:v>
                </c:pt>
                <c:pt idx="53545">
                  <c:v>196.12890619999999</c:v>
                </c:pt>
                <c:pt idx="53546">
                  <c:v>234.12890619999999</c:v>
                </c:pt>
                <c:pt idx="53547">
                  <c:v>393.12890620000002</c:v>
                </c:pt>
                <c:pt idx="53548">
                  <c:v>411.24609379999998</c:v>
                </c:pt>
                <c:pt idx="53549">
                  <c:v>395.24609379999998</c:v>
                </c:pt>
                <c:pt idx="53550">
                  <c:v>174.24609380000001</c:v>
                </c:pt>
                <c:pt idx="53551">
                  <c:v>384.24609379999998</c:v>
                </c:pt>
                <c:pt idx="53552">
                  <c:v>346.24609379999998</c:v>
                </c:pt>
                <c:pt idx="53553">
                  <c:v>262.24609379999998</c:v>
                </c:pt>
                <c:pt idx="53554">
                  <c:v>330.94140620000002</c:v>
                </c:pt>
                <c:pt idx="53555">
                  <c:v>360.234375</c:v>
                </c:pt>
                <c:pt idx="53556">
                  <c:v>481.234375</c:v>
                </c:pt>
                <c:pt idx="53557">
                  <c:v>260.16796879999998</c:v>
                </c:pt>
                <c:pt idx="53558">
                  <c:v>355.16796879999998</c:v>
                </c:pt>
                <c:pt idx="53559">
                  <c:v>94.12890625</c:v>
                </c:pt>
                <c:pt idx="53560">
                  <c:v>234.12890619999999</c:v>
                </c:pt>
                <c:pt idx="53561">
                  <c:v>331.33984379999998</c:v>
                </c:pt>
                <c:pt idx="53562">
                  <c:v>302.33984379999998</c:v>
                </c:pt>
                <c:pt idx="53563">
                  <c:v>322.33984379999998</c:v>
                </c:pt>
                <c:pt idx="53564">
                  <c:v>391.12890620000002</c:v>
                </c:pt>
                <c:pt idx="53565">
                  <c:v>299.1875</c:v>
                </c:pt>
                <c:pt idx="53566">
                  <c:v>348.1875</c:v>
                </c:pt>
                <c:pt idx="53567">
                  <c:v>231.1875</c:v>
                </c:pt>
                <c:pt idx="53568">
                  <c:v>345.24609379999998</c:v>
                </c:pt>
                <c:pt idx="53569">
                  <c:v>333.24609379999998</c:v>
                </c:pt>
                <c:pt idx="53570">
                  <c:v>455.94140620000002</c:v>
                </c:pt>
                <c:pt idx="53571">
                  <c:v>302.94140620000002</c:v>
                </c:pt>
                <c:pt idx="53572">
                  <c:v>425.234375</c:v>
                </c:pt>
                <c:pt idx="53573">
                  <c:v>190.16796880000001</c:v>
                </c:pt>
                <c:pt idx="53574">
                  <c:v>359.16796879999998</c:v>
                </c:pt>
                <c:pt idx="53575">
                  <c:v>295.16796879999998</c:v>
                </c:pt>
                <c:pt idx="53576">
                  <c:v>305.16796879999998</c:v>
                </c:pt>
                <c:pt idx="53577">
                  <c:v>276.16796879999998</c:v>
                </c:pt>
                <c:pt idx="53578">
                  <c:v>184.12890619999999</c:v>
                </c:pt>
                <c:pt idx="53579">
                  <c:v>337.12890620000002</c:v>
                </c:pt>
                <c:pt idx="53580">
                  <c:v>422.12890620000002</c:v>
                </c:pt>
                <c:pt idx="53581">
                  <c:v>262.33984379999998</c:v>
                </c:pt>
                <c:pt idx="53582">
                  <c:v>413.33984379999998</c:v>
                </c:pt>
                <c:pt idx="53583">
                  <c:v>252.33984380000001</c:v>
                </c:pt>
                <c:pt idx="53584">
                  <c:v>397.12890620000002</c:v>
                </c:pt>
                <c:pt idx="53585">
                  <c:v>375.94140620000002</c:v>
                </c:pt>
                <c:pt idx="53586">
                  <c:v>466.94140620000002</c:v>
                </c:pt>
                <c:pt idx="53587">
                  <c:v>451.234375</c:v>
                </c:pt>
                <c:pt idx="53588">
                  <c:v>191.16796880000001</c:v>
                </c:pt>
                <c:pt idx="53589">
                  <c:v>288.16796879999998</c:v>
                </c:pt>
                <c:pt idx="53590">
                  <c:v>212.12890619999999</c:v>
                </c:pt>
                <c:pt idx="53591">
                  <c:v>333.1875</c:v>
                </c:pt>
                <c:pt idx="53592">
                  <c:v>391.1875</c:v>
                </c:pt>
                <c:pt idx="53593">
                  <c:v>368.1875</c:v>
                </c:pt>
                <c:pt idx="53594">
                  <c:v>234.24609380000001</c:v>
                </c:pt>
                <c:pt idx="53595">
                  <c:v>439.24609379999998</c:v>
                </c:pt>
                <c:pt idx="53596">
                  <c:v>438.94140620000002</c:v>
                </c:pt>
                <c:pt idx="53597">
                  <c:v>231.234375</c:v>
                </c:pt>
                <c:pt idx="53598">
                  <c:v>436.234375</c:v>
                </c:pt>
                <c:pt idx="53599">
                  <c:v>312.234375</c:v>
                </c:pt>
                <c:pt idx="53600">
                  <c:v>200.234375</c:v>
                </c:pt>
                <c:pt idx="53601">
                  <c:v>276.16796879999998</c:v>
                </c:pt>
                <c:pt idx="53602">
                  <c:v>286.16796879999998</c:v>
                </c:pt>
                <c:pt idx="53603">
                  <c:v>281.16796879999998</c:v>
                </c:pt>
                <c:pt idx="53604">
                  <c:v>314.12890620000002</c:v>
                </c:pt>
                <c:pt idx="53605">
                  <c:v>413.12890620000002</c:v>
                </c:pt>
                <c:pt idx="53606">
                  <c:v>178.12890619999999</c:v>
                </c:pt>
                <c:pt idx="53607">
                  <c:v>527.12890619999996</c:v>
                </c:pt>
                <c:pt idx="53608">
                  <c:v>227.12890619999999</c:v>
                </c:pt>
                <c:pt idx="53609">
                  <c:v>221.33984380000001</c:v>
                </c:pt>
                <c:pt idx="53610">
                  <c:v>482.33984379999998</c:v>
                </c:pt>
                <c:pt idx="53611">
                  <c:v>314.24609379999998</c:v>
                </c:pt>
                <c:pt idx="53612">
                  <c:v>242.24609380000001</c:v>
                </c:pt>
                <c:pt idx="53613">
                  <c:v>233.24609380000001</c:v>
                </c:pt>
                <c:pt idx="53614">
                  <c:v>264.94140620000002</c:v>
                </c:pt>
                <c:pt idx="53615">
                  <c:v>53.94140625</c:v>
                </c:pt>
                <c:pt idx="53616">
                  <c:v>499.234375</c:v>
                </c:pt>
                <c:pt idx="53617">
                  <c:v>330.234375</c:v>
                </c:pt>
                <c:pt idx="53618">
                  <c:v>319.234375</c:v>
                </c:pt>
                <c:pt idx="53619">
                  <c:v>193.234375</c:v>
                </c:pt>
                <c:pt idx="53620">
                  <c:v>199.16796880000001</c:v>
                </c:pt>
                <c:pt idx="53621">
                  <c:v>373.16796879999998</c:v>
                </c:pt>
                <c:pt idx="53622">
                  <c:v>296.12890620000002</c:v>
                </c:pt>
                <c:pt idx="53623">
                  <c:v>298.12890620000002</c:v>
                </c:pt>
                <c:pt idx="53624">
                  <c:v>240.12890619999999</c:v>
                </c:pt>
                <c:pt idx="53625">
                  <c:v>314.12890620000002</c:v>
                </c:pt>
                <c:pt idx="53626">
                  <c:v>229.12890619999999</c:v>
                </c:pt>
                <c:pt idx="53627">
                  <c:v>421.33984379999998</c:v>
                </c:pt>
                <c:pt idx="53628">
                  <c:v>167.33984380000001</c:v>
                </c:pt>
                <c:pt idx="53629">
                  <c:v>298.1875</c:v>
                </c:pt>
                <c:pt idx="53630">
                  <c:v>296.24609379999998</c:v>
                </c:pt>
                <c:pt idx="53631">
                  <c:v>298.24609379999998</c:v>
                </c:pt>
                <c:pt idx="53632">
                  <c:v>239.94140619999999</c:v>
                </c:pt>
                <c:pt idx="53633">
                  <c:v>417.94140620000002</c:v>
                </c:pt>
                <c:pt idx="53634">
                  <c:v>253.234375</c:v>
                </c:pt>
                <c:pt idx="53635">
                  <c:v>280.234375</c:v>
                </c:pt>
                <c:pt idx="53636">
                  <c:v>401.234375</c:v>
                </c:pt>
                <c:pt idx="53637">
                  <c:v>204.234375</c:v>
                </c:pt>
                <c:pt idx="53638">
                  <c:v>272.12890620000002</c:v>
                </c:pt>
                <c:pt idx="53639">
                  <c:v>421.12890620000002</c:v>
                </c:pt>
                <c:pt idx="53640">
                  <c:v>170.12890619999999</c:v>
                </c:pt>
                <c:pt idx="53641">
                  <c:v>305.33984379999998</c:v>
                </c:pt>
                <c:pt idx="53642">
                  <c:v>358.33984379999998</c:v>
                </c:pt>
                <c:pt idx="53643">
                  <c:v>329.33984379999998</c:v>
                </c:pt>
                <c:pt idx="53644">
                  <c:v>387.12890620000002</c:v>
                </c:pt>
                <c:pt idx="53645">
                  <c:v>316.12890620000002</c:v>
                </c:pt>
                <c:pt idx="53646">
                  <c:v>284.1875</c:v>
                </c:pt>
                <c:pt idx="53647">
                  <c:v>293.1875</c:v>
                </c:pt>
                <c:pt idx="53648">
                  <c:v>369.1875</c:v>
                </c:pt>
                <c:pt idx="53649">
                  <c:v>293.24609379999998</c:v>
                </c:pt>
                <c:pt idx="53650">
                  <c:v>370.24609379999998</c:v>
                </c:pt>
                <c:pt idx="53651">
                  <c:v>311.94140620000002</c:v>
                </c:pt>
                <c:pt idx="53652">
                  <c:v>352.234375</c:v>
                </c:pt>
                <c:pt idx="53653">
                  <c:v>335.234375</c:v>
                </c:pt>
                <c:pt idx="53654">
                  <c:v>356.234375</c:v>
                </c:pt>
                <c:pt idx="53655">
                  <c:v>208.234375</c:v>
                </c:pt>
                <c:pt idx="53656">
                  <c:v>202.16796880000001</c:v>
                </c:pt>
                <c:pt idx="53657">
                  <c:v>310.16796879999998</c:v>
                </c:pt>
                <c:pt idx="53658">
                  <c:v>267.16796879999998</c:v>
                </c:pt>
                <c:pt idx="53659">
                  <c:v>447.16796879999998</c:v>
                </c:pt>
                <c:pt idx="53660">
                  <c:v>335.16796879999998</c:v>
                </c:pt>
                <c:pt idx="53661">
                  <c:v>162.12890619999999</c:v>
                </c:pt>
                <c:pt idx="53662">
                  <c:v>478.33984379999998</c:v>
                </c:pt>
                <c:pt idx="53663">
                  <c:v>289.33984379999998</c:v>
                </c:pt>
                <c:pt idx="53664">
                  <c:v>335.33984379999998</c:v>
                </c:pt>
                <c:pt idx="53665">
                  <c:v>275.33984379999998</c:v>
                </c:pt>
                <c:pt idx="53666">
                  <c:v>365.33984379999998</c:v>
                </c:pt>
                <c:pt idx="53667">
                  <c:v>200.12890619999999</c:v>
                </c:pt>
                <c:pt idx="53668">
                  <c:v>342.12890620000002</c:v>
                </c:pt>
                <c:pt idx="53669">
                  <c:v>452.1875</c:v>
                </c:pt>
                <c:pt idx="53670">
                  <c:v>153.1875</c:v>
                </c:pt>
                <c:pt idx="53671">
                  <c:v>184.1875</c:v>
                </c:pt>
                <c:pt idx="53672">
                  <c:v>294.1875</c:v>
                </c:pt>
                <c:pt idx="53673">
                  <c:v>303.1875</c:v>
                </c:pt>
                <c:pt idx="53674">
                  <c:v>321.1875</c:v>
                </c:pt>
                <c:pt idx="53675">
                  <c:v>325.24609379999998</c:v>
                </c:pt>
                <c:pt idx="53676">
                  <c:v>340.94140620000002</c:v>
                </c:pt>
                <c:pt idx="53677">
                  <c:v>328.234375</c:v>
                </c:pt>
                <c:pt idx="53678">
                  <c:v>365.234375</c:v>
                </c:pt>
                <c:pt idx="53679">
                  <c:v>419.234375</c:v>
                </c:pt>
                <c:pt idx="53680">
                  <c:v>347.16796879999998</c:v>
                </c:pt>
                <c:pt idx="53681">
                  <c:v>367.12890620000002</c:v>
                </c:pt>
                <c:pt idx="53682">
                  <c:v>374.12890620000002</c:v>
                </c:pt>
                <c:pt idx="53683">
                  <c:v>245.12890619999999</c:v>
                </c:pt>
                <c:pt idx="53684">
                  <c:v>327.12890620000002</c:v>
                </c:pt>
                <c:pt idx="53685">
                  <c:v>294.12890620000002</c:v>
                </c:pt>
                <c:pt idx="53686">
                  <c:v>113.1289062</c:v>
                </c:pt>
                <c:pt idx="53687">
                  <c:v>223.33984380000001</c:v>
                </c:pt>
                <c:pt idx="53688">
                  <c:v>404.33984379999998</c:v>
                </c:pt>
                <c:pt idx="53689">
                  <c:v>336.12890620000002</c:v>
                </c:pt>
                <c:pt idx="53690">
                  <c:v>224.1875</c:v>
                </c:pt>
                <c:pt idx="53691">
                  <c:v>226.1875</c:v>
                </c:pt>
                <c:pt idx="53692">
                  <c:v>242.1875</c:v>
                </c:pt>
                <c:pt idx="53693">
                  <c:v>289.24609379999998</c:v>
                </c:pt>
                <c:pt idx="53694">
                  <c:v>151.24609380000001</c:v>
                </c:pt>
                <c:pt idx="53695">
                  <c:v>346.24609379999998</c:v>
                </c:pt>
                <c:pt idx="53696">
                  <c:v>302.94140620000002</c:v>
                </c:pt>
                <c:pt idx="53697">
                  <c:v>121.234375</c:v>
                </c:pt>
                <c:pt idx="53698">
                  <c:v>476.234375</c:v>
                </c:pt>
                <c:pt idx="53699">
                  <c:v>420.234375</c:v>
                </c:pt>
                <c:pt idx="53700">
                  <c:v>285.16796879999998</c:v>
                </c:pt>
                <c:pt idx="53701">
                  <c:v>325.16796879999998</c:v>
                </c:pt>
                <c:pt idx="53702">
                  <c:v>359.16796879999998</c:v>
                </c:pt>
                <c:pt idx="53703">
                  <c:v>141.12890619999999</c:v>
                </c:pt>
                <c:pt idx="53704">
                  <c:v>354.12890620000002</c:v>
                </c:pt>
                <c:pt idx="53705">
                  <c:v>282.12890620000002</c:v>
                </c:pt>
                <c:pt idx="53706">
                  <c:v>276.12890620000002</c:v>
                </c:pt>
                <c:pt idx="53707">
                  <c:v>349.12890620000002</c:v>
                </c:pt>
                <c:pt idx="53708">
                  <c:v>367.12890620000002</c:v>
                </c:pt>
                <c:pt idx="53709">
                  <c:v>439.1875</c:v>
                </c:pt>
                <c:pt idx="53710">
                  <c:v>281.1875</c:v>
                </c:pt>
                <c:pt idx="53711">
                  <c:v>359.1875</c:v>
                </c:pt>
                <c:pt idx="53712">
                  <c:v>383.1875</c:v>
                </c:pt>
                <c:pt idx="53713">
                  <c:v>454.1875</c:v>
                </c:pt>
                <c:pt idx="53714">
                  <c:v>322.1875</c:v>
                </c:pt>
                <c:pt idx="53715">
                  <c:v>310.24609379999998</c:v>
                </c:pt>
                <c:pt idx="53716">
                  <c:v>323.24609379999998</c:v>
                </c:pt>
                <c:pt idx="53717">
                  <c:v>312.24609379999998</c:v>
                </c:pt>
                <c:pt idx="53718">
                  <c:v>257.94140620000002</c:v>
                </c:pt>
                <c:pt idx="53719">
                  <c:v>162.94140619999999</c:v>
                </c:pt>
                <c:pt idx="53720">
                  <c:v>280.234375</c:v>
                </c:pt>
                <c:pt idx="53721">
                  <c:v>445.234375</c:v>
                </c:pt>
                <c:pt idx="53722">
                  <c:v>233.16796880000001</c:v>
                </c:pt>
                <c:pt idx="53723">
                  <c:v>365.16796879999998</c:v>
                </c:pt>
                <c:pt idx="53724">
                  <c:v>294.16796879999998</c:v>
                </c:pt>
                <c:pt idx="53725">
                  <c:v>270.16796879999998</c:v>
                </c:pt>
                <c:pt idx="53726">
                  <c:v>274.12890620000002</c:v>
                </c:pt>
                <c:pt idx="53727">
                  <c:v>265.12890620000002</c:v>
                </c:pt>
                <c:pt idx="53728">
                  <c:v>458.12890620000002</c:v>
                </c:pt>
                <c:pt idx="53729">
                  <c:v>217.12890619999999</c:v>
                </c:pt>
                <c:pt idx="53730">
                  <c:v>339.33984379999998</c:v>
                </c:pt>
                <c:pt idx="53731">
                  <c:v>369.33984379999998</c:v>
                </c:pt>
                <c:pt idx="53732">
                  <c:v>265.33984379999998</c:v>
                </c:pt>
                <c:pt idx="53733">
                  <c:v>289.12890620000002</c:v>
                </c:pt>
                <c:pt idx="53734">
                  <c:v>270.12890620000002</c:v>
                </c:pt>
                <c:pt idx="53735">
                  <c:v>466.1875</c:v>
                </c:pt>
                <c:pt idx="53736">
                  <c:v>368.1875</c:v>
                </c:pt>
                <c:pt idx="53737">
                  <c:v>299.1875</c:v>
                </c:pt>
                <c:pt idx="53738">
                  <c:v>302.1875</c:v>
                </c:pt>
                <c:pt idx="53739">
                  <c:v>322.94140620000002</c:v>
                </c:pt>
                <c:pt idx="53740">
                  <c:v>377.234375</c:v>
                </c:pt>
                <c:pt idx="53741">
                  <c:v>229.234375</c:v>
                </c:pt>
                <c:pt idx="53742">
                  <c:v>282.16796879999998</c:v>
                </c:pt>
                <c:pt idx="53743">
                  <c:v>276.16796879999998</c:v>
                </c:pt>
                <c:pt idx="53744">
                  <c:v>412.16796879999998</c:v>
                </c:pt>
                <c:pt idx="53745">
                  <c:v>385.12890620000002</c:v>
                </c:pt>
                <c:pt idx="53746">
                  <c:v>377.12890620000002</c:v>
                </c:pt>
                <c:pt idx="53747">
                  <c:v>362.33984379999998</c:v>
                </c:pt>
                <c:pt idx="53748">
                  <c:v>417.33984379999998</c:v>
                </c:pt>
                <c:pt idx="53749">
                  <c:v>265.12890620000002</c:v>
                </c:pt>
                <c:pt idx="53750">
                  <c:v>409.12890620000002</c:v>
                </c:pt>
                <c:pt idx="53751">
                  <c:v>328.12890620000002</c:v>
                </c:pt>
                <c:pt idx="53752">
                  <c:v>350.24609379999998</c:v>
                </c:pt>
                <c:pt idx="53753">
                  <c:v>372.94140620000002</c:v>
                </c:pt>
                <c:pt idx="53754">
                  <c:v>225.234375</c:v>
                </c:pt>
                <c:pt idx="53755">
                  <c:v>417.16796879999998</c:v>
                </c:pt>
                <c:pt idx="53756">
                  <c:v>446.33984379999998</c:v>
                </c:pt>
                <c:pt idx="53757">
                  <c:v>304.33984379999998</c:v>
                </c:pt>
                <c:pt idx="53758">
                  <c:v>391.12890620000002</c:v>
                </c:pt>
                <c:pt idx="53759">
                  <c:v>162.24609380000001</c:v>
                </c:pt>
                <c:pt idx="53760">
                  <c:v>495.24609379999998</c:v>
                </c:pt>
                <c:pt idx="53761">
                  <c:v>329.24609379999998</c:v>
                </c:pt>
                <c:pt idx="53762">
                  <c:v>294.24609379999998</c:v>
                </c:pt>
                <c:pt idx="53763">
                  <c:v>262.24609379999998</c:v>
                </c:pt>
                <c:pt idx="53764">
                  <c:v>326.24609379999998</c:v>
                </c:pt>
                <c:pt idx="53765">
                  <c:v>340.94140620000002</c:v>
                </c:pt>
                <c:pt idx="53766">
                  <c:v>159.94140619999999</c:v>
                </c:pt>
                <c:pt idx="53767">
                  <c:v>251.94140619999999</c:v>
                </c:pt>
                <c:pt idx="53768">
                  <c:v>364.94140620000002</c:v>
                </c:pt>
                <c:pt idx="53769">
                  <c:v>299.234375</c:v>
                </c:pt>
                <c:pt idx="53770">
                  <c:v>305.234375</c:v>
                </c:pt>
                <c:pt idx="53771">
                  <c:v>370.16796879999998</c:v>
                </c:pt>
                <c:pt idx="53772">
                  <c:v>295.16796879999998</c:v>
                </c:pt>
                <c:pt idx="53773">
                  <c:v>406.33984379999998</c:v>
                </c:pt>
                <c:pt idx="53774">
                  <c:v>298.33984379999998</c:v>
                </c:pt>
                <c:pt idx="53775">
                  <c:v>334.12890620000002</c:v>
                </c:pt>
                <c:pt idx="53776">
                  <c:v>373.12890620000002</c:v>
                </c:pt>
                <c:pt idx="53777">
                  <c:v>417.12890620000002</c:v>
                </c:pt>
                <c:pt idx="53778">
                  <c:v>353.1875</c:v>
                </c:pt>
                <c:pt idx="53779">
                  <c:v>564.1875</c:v>
                </c:pt>
                <c:pt idx="53780">
                  <c:v>344.1875</c:v>
                </c:pt>
                <c:pt idx="53781">
                  <c:v>401.1875</c:v>
                </c:pt>
                <c:pt idx="53782">
                  <c:v>306.94140620000002</c:v>
                </c:pt>
                <c:pt idx="53783">
                  <c:v>196.94140619999999</c:v>
                </c:pt>
                <c:pt idx="53784">
                  <c:v>382.16796879999998</c:v>
                </c:pt>
                <c:pt idx="53785">
                  <c:v>355.12890620000002</c:v>
                </c:pt>
                <c:pt idx="53786">
                  <c:v>472.12890620000002</c:v>
                </c:pt>
                <c:pt idx="53787">
                  <c:v>344.12890620000002</c:v>
                </c:pt>
                <c:pt idx="53788">
                  <c:v>290.33984379999998</c:v>
                </c:pt>
                <c:pt idx="53789">
                  <c:v>220.33984380000001</c:v>
                </c:pt>
                <c:pt idx="53790">
                  <c:v>419.33984379999998</c:v>
                </c:pt>
                <c:pt idx="53791">
                  <c:v>225.12890619999999</c:v>
                </c:pt>
                <c:pt idx="53792">
                  <c:v>344.12890620000002</c:v>
                </c:pt>
                <c:pt idx="53793">
                  <c:v>260.12890620000002</c:v>
                </c:pt>
                <c:pt idx="53794">
                  <c:v>388.1875</c:v>
                </c:pt>
                <c:pt idx="53795">
                  <c:v>368.1875</c:v>
                </c:pt>
                <c:pt idx="53796">
                  <c:v>349.94140620000002</c:v>
                </c:pt>
                <c:pt idx="53797">
                  <c:v>312.94140620000002</c:v>
                </c:pt>
                <c:pt idx="53798">
                  <c:v>304.94140620000002</c:v>
                </c:pt>
                <c:pt idx="53799">
                  <c:v>297.94140620000002</c:v>
                </c:pt>
                <c:pt idx="53800">
                  <c:v>217.94140619999999</c:v>
                </c:pt>
                <c:pt idx="53801">
                  <c:v>333.94140620000002</c:v>
                </c:pt>
                <c:pt idx="53802">
                  <c:v>327.234375</c:v>
                </c:pt>
                <c:pt idx="53803">
                  <c:v>199.234375</c:v>
                </c:pt>
                <c:pt idx="53804">
                  <c:v>369.234375</c:v>
                </c:pt>
                <c:pt idx="53805">
                  <c:v>104.234375</c:v>
                </c:pt>
                <c:pt idx="53806">
                  <c:v>297.16796879999998</c:v>
                </c:pt>
                <c:pt idx="53807">
                  <c:v>299.16796879999998</c:v>
                </c:pt>
                <c:pt idx="53808">
                  <c:v>367.12890620000002</c:v>
                </c:pt>
                <c:pt idx="53809">
                  <c:v>195.33984380000001</c:v>
                </c:pt>
                <c:pt idx="53810">
                  <c:v>239.12890619999999</c:v>
                </c:pt>
                <c:pt idx="53811">
                  <c:v>271.12890620000002</c:v>
                </c:pt>
                <c:pt idx="53812">
                  <c:v>297.1875</c:v>
                </c:pt>
                <c:pt idx="53813">
                  <c:v>174.1875</c:v>
                </c:pt>
                <c:pt idx="53814">
                  <c:v>348.1875</c:v>
                </c:pt>
                <c:pt idx="53815">
                  <c:v>171.1875</c:v>
                </c:pt>
                <c:pt idx="53816">
                  <c:v>252.24609380000001</c:v>
                </c:pt>
                <c:pt idx="53817">
                  <c:v>524.234375</c:v>
                </c:pt>
                <c:pt idx="53818">
                  <c:v>244.234375</c:v>
                </c:pt>
                <c:pt idx="53819">
                  <c:v>210.234375</c:v>
                </c:pt>
                <c:pt idx="53820">
                  <c:v>267.16796879999998</c:v>
                </c:pt>
                <c:pt idx="53821">
                  <c:v>309.16796879999998</c:v>
                </c:pt>
                <c:pt idx="53822">
                  <c:v>316.12890620000002</c:v>
                </c:pt>
                <c:pt idx="53823">
                  <c:v>199.12890619999999</c:v>
                </c:pt>
                <c:pt idx="53824">
                  <c:v>361.12890620000002</c:v>
                </c:pt>
                <c:pt idx="53825">
                  <c:v>320.12890620000002</c:v>
                </c:pt>
                <c:pt idx="53826">
                  <c:v>206.12890619999999</c:v>
                </c:pt>
                <c:pt idx="53827">
                  <c:v>207.12890619999999</c:v>
                </c:pt>
                <c:pt idx="53828">
                  <c:v>142.1875</c:v>
                </c:pt>
                <c:pt idx="53829">
                  <c:v>468.1875</c:v>
                </c:pt>
                <c:pt idx="53830">
                  <c:v>375.24609379999998</c:v>
                </c:pt>
                <c:pt idx="53831">
                  <c:v>195.24609380000001</c:v>
                </c:pt>
                <c:pt idx="53832">
                  <c:v>269.234375</c:v>
                </c:pt>
                <c:pt idx="53833">
                  <c:v>236.234375</c:v>
                </c:pt>
                <c:pt idx="53834">
                  <c:v>482.16796879999998</c:v>
                </c:pt>
                <c:pt idx="53835">
                  <c:v>277.16796879999998</c:v>
                </c:pt>
                <c:pt idx="53836">
                  <c:v>375.12890620000002</c:v>
                </c:pt>
                <c:pt idx="53837">
                  <c:v>210.12890619999999</c:v>
                </c:pt>
                <c:pt idx="53838">
                  <c:v>308.33984379999998</c:v>
                </c:pt>
                <c:pt idx="53839">
                  <c:v>185.33984380000001</c:v>
                </c:pt>
                <c:pt idx="53840">
                  <c:v>423.33984379999998</c:v>
                </c:pt>
                <c:pt idx="53841">
                  <c:v>317.33984379999998</c:v>
                </c:pt>
                <c:pt idx="53842">
                  <c:v>331.33984379999998</c:v>
                </c:pt>
                <c:pt idx="53843">
                  <c:v>356.33984379999998</c:v>
                </c:pt>
                <c:pt idx="53844">
                  <c:v>394.33984379999998</c:v>
                </c:pt>
                <c:pt idx="53845">
                  <c:v>259.12890620000002</c:v>
                </c:pt>
                <c:pt idx="53846">
                  <c:v>386.12890620000002</c:v>
                </c:pt>
                <c:pt idx="53847">
                  <c:v>288.12890620000002</c:v>
                </c:pt>
                <c:pt idx="53848">
                  <c:v>307.1875</c:v>
                </c:pt>
                <c:pt idx="53849">
                  <c:v>285.1875</c:v>
                </c:pt>
                <c:pt idx="53850">
                  <c:v>316.1875</c:v>
                </c:pt>
                <c:pt idx="53851">
                  <c:v>386.24609379999998</c:v>
                </c:pt>
                <c:pt idx="53852">
                  <c:v>313.94140620000002</c:v>
                </c:pt>
                <c:pt idx="53853">
                  <c:v>303.94140620000002</c:v>
                </c:pt>
                <c:pt idx="53854">
                  <c:v>605.234375</c:v>
                </c:pt>
                <c:pt idx="53855">
                  <c:v>279.234375</c:v>
                </c:pt>
                <c:pt idx="53856">
                  <c:v>385.16796879999998</c:v>
                </c:pt>
                <c:pt idx="53857">
                  <c:v>419.16796879999998</c:v>
                </c:pt>
                <c:pt idx="53858">
                  <c:v>441.16796879999998</c:v>
                </c:pt>
                <c:pt idx="53859">
                  <c:v>138.12890619999999</c:v>
                </c:pt>
                <c:pt idx="53860">
                  <c:v>299.12890620000002</c:v>
                </c:pt>
                <c:pt idx="53861">
                  <c:v>127.1289062</c:v>
                </c:pt>
                <c:pt idx="53862">
                  <c:v>248.33984380000001</c:v>
                </c:pt>
                <c:pt idx="53863">
                  <c:v>298.12890620000002</c:v>
                </c:pt>
                <c:pt idx="53864">
                  <c:v>328.12890620000002</c:v>
                </c:pt>
                <c:pt idx="53865">
                  <c:v>366.12890620000002</c:v>
                </c:pt>
                <c:pt idx="53866">
                  <c:v>456.12890620000002</c:v>
                </c:pt>
                <c:pt idx="53867">
                  <c:v>331.12890620000002</c:v>
                </c:pt>
                <c:pt idx="53868">
                  <c:v>394.12890620000002</c:v>
                </c:pt>
                <c:pt idx="53869">
                  <c:v>513.12890619999996</c:v>
                </c:pt>
                <c:pt idx="53870">
                  <c:v>366.12890620000002</c:v>
                </c:pt>
                <c:pt idx="53871">
                  <c:v>263.1875</c:v>
                </c:pt>
                <c:pt idx="53872">
                  <c:v>332.1875</c:v>
                </c:pt>
                <c:pt idx="53873">
                  <c:v>304.1875</c:v>
                </c:pt>
                <c:pt idx="53874">
                  <c:v>333.24609379999998</c:v>
                </c:pt>
                <c:pt idx="53875">
                  <c:v>238.94140619999999</c:v>
                </c:pt>
                <c:pt idx="53876">
                  <c:v>108.234375</c:v>
                </c:pt>
                <c:pt idx="53877">
                  <c:v>245.234375</c:v>
                </c:pt>
                <c:pt idx="53878">
                  <c:v>431.12890620000002</c:v>
                </c:pt>
                <c:pt idx="53879">
                  <c:v>434.1875</c:v>
                </c:pt>
                <c:pt idx="53880">
                  <c:v>328.24609379999998</c:v>
                </c:pt>
                <c:pt idx="53881">
                  <c:v>150.24609380000001</c:v>
                </c:pt>
                <c:pt idx="53882">
                  <c:v>235.24609380000001</c:v>
                </c:pt>
                <c:pt idx="53883">
                  <c:v>348.24609379999998</c:v>
                </c:pt>
                <c:pt idx="53884">
                  <c:v>242.24609380000001</c:v>
                </c:pt>
                <c:pt idx="53885">
                  <c:v>307.24609379999998</c:v>
                </c:pt>
                <c:pt idx="53886">
                  <c:v>301.24609379999998</c:v>
                </c:pt>
                <c:pt idx="53887">
                  <c:v>367.94140620000002</c:v>
                </c:pt>
                <c:pt idx="53888">
                  <c:v>421.94140620000002</c:v>
                </c:pt>
                <c:pt idx="53889">
                  <c:v>477.234375</c:v>
                </c:pt>
                <c:pt idx="53890">
                  <c:v>438.234375</c:v>
                </c:pt>
                <c:pt idx="53891">
                  <c:v>360.234375</c:v>
                </c:pt>
                <c:pt idx="53892">
                  <c:v>373.234375</c:v>
                </c:pt>
                <c:pt idx="53893">
                  <c:v>387.16796879999998</c:v>
                </c:pt>
                <c:pt idx="53894">
                  <c:v>261.16796879999998</c:v>
                </c:pt>
                <c:pt idx="53895">
                  <c:v>287.16796879999998</c:v>
                </c:pt>
                <c:pt idx="53896">
                  <c:v>338.16796879999998</c:v>
                </c:pt>
                <c:pt idx="53897">
                  <c:v>310.12890620000002</c:v>
                </c:pt>
                <c:pt idx="53898">
                  <c:v>251.12890619999999</c:v>
                </c:pt>
                <c:pt idx="53899">
                  <c:v>233.12890619999999</c:v>
                </c:pt>
                <c:pt idx="53900">
                  <c:v>263.33984379999998</c:v>
                </c:pt>
                <c:pt idx="53901">
                  <c:v>262.12890620000002</c:v>
                </c:pt>
                <c:pt idx="53902">
                  <c:v>494.12890620000002</c:v>
                </c:pt>
                <c:pt idx="53903">
                  <c:v>361.12890620000002</c:v>
                </c:pt>
                <c:pt idx="53904">
                  <c:v>292.1875</c:v>
                </c:pt>
                <c:pt idx="53905">
                  <c:v>430.1875</c:v>
                </c:pt>
                <c:pt idx="53906">
                  <c:v>173.1875</c:v>
                </c:pt>
                <c:pt idx="53907">
                  <c:v>184.94140619999999</c:v>
                </c:pt>
                <c:pt idx="53908">
                  <c:v>371.94140620000002</c:v>
                </c:pt>
                <c:pt idx="53909">
                  <c:v>305.94140620000002</c:v>
                </c:pt>
                <c:pt idx="53910">
                  <c:v>365.94140620000002</c:v>
                </c:pt>
                <c:pt idx="53911">
                  <c:v>389.234375</c:v>
                </c:pt>
                <c:pt idx="53912">
                  <c:v>328.234375</c:v>
                </c:pt>
                <c:pt idx="53913">
                  <c:v>375.234375</c:v>
                </c:pt>
                <c:pt idx="53914">
                  <c:v>223.16796880000001</c:v>
                </c:pt>
                <c:pt idx="53915">
                  <c:v>249.16796880000001</c:v>
                </c:pt>
                <c:pt idx="53916">
                  <c:v>302.16796879999998</c:v>
                </c:pt>
                <c:pt idx="53917">
                  <c:v>465.16796879999998</c:v>
                </c:pt>
                <c:pt idx="53918">
                  <c:v>396.12890620000002</c:v>
                </c:pt>
                <c:pt idx="53919">
                  <c:v>425.12890620000002</c:v>
                </c:pt>
                <c:pt idx="53920">
                  <c:v>305.33984379999998</c:v>
                </c:pt>
                <c:pt idx="53921">
                  <c:v>290.12890620000002</c:v>
                </c:pt>
                <c:pt idx="53922">
                  <c:v>282.1875</c:v>
                </c:pt>
                <c:pt idx="53923">
                  <c:v>278.1875</c:v>
                </c:pt>
                <c:pt idx="53924">
                  <c:v>328.1875</c:v>
                </c:pt>
                <c:pt idx="53925">
                  <c:v>386.1875</c:v>
                </c:pt>
                <c:pt idx="53926">
                  <c:v>378.24609379999998</c:v>
                </c:pt>
                <c:pt idx="53927">
                  <c:v>261.24609379999998</c:v>
                </c:pt>
                <c:pt idx="53928">
                  <c:v>402.94140620000002</c:v>
                </c:pt>
                <c:pt idx="53929">
                  <c:v>215.94140619999999</c:v>
                </c:pt>
                <c:pt idx="53930">
                  <c:v>392.94140620000002</c:v>
                </c:pt>
                <c:pt idx="53931">
                  <c:v>339.234375</c:v>
                </c:pt>
                <c:pt idx="53932">
                  <c:v>209.16796880000001</c:v>
                </c:pt>
                <c:pt idx="53933">
                  <c:v>254.12890619999999</c:v>
                </c:pt>
                <c:pt idx="53934">
                  <c:v>332.12890620000002</c:v>
                </c:pt>
                <c:pt idx="53935">
                  <c:v>371.12890620000002</c:v>
                </c:pt>
                <c:pt idx="53936">
                  <c:v>225.12890619999999</c:v>
                </c:pt>
                <c:pt idx="53937">
                  <c:v>227.33984380000001</c:v>
                </c:pt>
                <c:pt idx="53938">
                  <c:v>268.33984379999998</c:v>
                </c:pt>
                <c:pt idx="53939">
                  <c:v>390.33984379999998</c:v>
                </c:pt>
                <c:pt idx="53940">
                  <c:v>308.33984379999998</c:v>
                </c:pt>
                <c:pt idx="53941">
                  <c:v>315.12890620000002</c:v>
                </c:pt>
                <c:pt idx="53942">
                  <c:v>389.12890620000002</c:v>
                </c:pt>
                <c:pt idx="53943">
                  <c:v>200.1875</c:v>
                </c:pt>
                <c:pt idx="53944">
                  <c:v>330.1875</c:v>
                </c:pt>
                <c:pt idx="53945">
                  <c:v>220.24609380000001</c:v>
                </c:pt>
                <c:pt idx="53946">
                  <c:v>391.24609379999998</c:v>
                </c:pt>
                <c:pt idx="53947">
                  <c:v>276.24609379999998</c:v>
                </c:pt>
                <c:pt idx="53948">
                  <c:v>281.94140620000002</c:v>
                </c:pt>
                <c:pt idx="53949">
                  <c:v>347.94140620000002</c:v>
                </c:pt>
                <c:pt idx="53950">
                  <c:v>464.234375</c:v>
                </c:pt>
                <c:pt idx="53951">
                  <c:v>426.234375</c:v>
                </c:pt>
                <c:pt idx="53952">
                  <c:v>190.234375</c:v>
                </c:pt>
                <c:pt idx="53953">
                  <c:v>273.16796879999998</c:v>
                </c:pt>
                <c:pt idx="53954">
                  <c:v>227.12890619999999</c:v>
                </c:pt>
                <c:pt idx="53955">
                  <c:v>352.12890620000002</c:v>
                </c:pt>
                <c:pt idx="53956">
                  <c:v>317.12890620000002</c:v>
                </c:pt>
                <c:pt idx="53957">
                  <c:v>584.33984380000004</c:v>
                </c:pt>
                <c:pt idx="53958">
                  <c:v>488.12890620000002</c:v>
                </c:pt>
                <c:pt idx="53959">
                  <c:v>195.1875</c:v>
                </c:pt>
                <c:pt idx="53960">
                  <c:v>295.1875</c:v>
                </c:pt>
                <c:pt idx="53961">
                  <c:v>423.1875</c:v>
                </c:pt>
                <c:pt idx="53962">
                  <c:v>408.1875</c:v>
                </c:pt>
                <c:pt idx="53963">
                  <c:v>322.1875</c:v>
                </c:pt>
                <c:pt idx="53964">
                  <c:v>474.24609379999998</c:v>
                </c:pt>
                <c:pt idx="53965">
                  <c:v>462.234375</c:v>
                </c:pt>
                <c:pt idx="53966">
                  <c:v>344.234375</c:v>
                </c:pt>
                <c:pt idx="53967">
                  <c:v>409.234375</c:v>
                </c:pt>
                <c:pt idx="53968">
                  <c:v>362.234375</c:v>
                </c:pt>
                <c:pt idx="53969">
                  <c:v>442.234375</c:v>
                </c:pt>
                <c:pt idx="53970">
                  <c:v>366.16796879999998</c:v>
                </c:pt>
                <c:pt idx="53971">
                  <c:v>315.16796879999998</c:v>
                </c:pt>
                <c:pt idx="53972">
                  <c:v>296.12890620000002</c:v>
                </c:pt>
                <c:pt idx="53973">
                  <c:v>269.12890620000002</c:v>
                </c:pt>
                <c:pt idx="53974">
                  <c:v>373.12890620000002</c:v>
                </c:pt>
                <c:pt idx="53975">
                  <c:v>353.33984379999998</c:v>
                </c:pt>
                <c:pt idx="53976">
                  <c:v>347.33984379999998</c:v>
                </c:pt>
                <c:pt idx="53977">
                  <c:v>264.33984379999998</c:v>
                </c:pt>
                <c:pt idx="53978">
                  <c:v>312.33984379999998</c:v>
                </c:pt>
                <c:pt idx="53979">
                  <c:v>294.12890620000002</c:v>
                </c:pt>
                <c:pt idx="53980">
                  <c:v>329.12890620000002</c:v>
                </c:pt>
                <c:pt idx="53981">
                  <c:v>300.1875</c:v>
                </c:pt>
                <c:pt idx="53982">
                  <c:v>352.1875</c:v>
                </c:pt>
                <c:pt idx="53983">
                  <c:v>313.1875</c:v>
                </c:pt>
                <c:pt idx="53984">
                  <c:v>328.1875</c:v>
                </c:pt>
                <c:pt idx="53985">
                  <c:v>257.24609379999998</c:v>
                </c:pt>
                <c:pt idx="53986">
                  <c:v>295.24609379999998</c:v>
                </c:pt>
                <c:pt idx="53987">
                  <c:v>513.24609380000004</c:v>
                </c:pt>
                <c:pt idx="53988">
                  <c:v>438.24609379999998</c:v>
                </c:pt>
                <c:pt idx="53989">
                  <c:v>216.24609380000001</c:v>
                </c:pt>
                <c:pt idx="53990">
                  <c:v>374.94140620000002</c:v>
                </c:pt>
                <c:pt idx="53991">
                  <c:v>273.234375</c:v>
                </c:pt>
                <c:pt idx="53992">
                  <c:v>355.12890620000002</c:v>
                </c:pt>
                <c:pt idx="53993">
                  <c:v>367.12890620000002</c:v>
                </c:pt>
                <c:pt idx="53994">
                  <c:v>256.33984379999998</c:v>
                </c:pt>
                <c:pt idx="53995">
                  <c:v>315.33984379999998</c:v>
                </c:pt>
                <c:pt idx="53996">
                  <c:v>269.33984379999998</c:v>
                </c:pt>
                <c:pt idx="53997">
                  <c:v>360.33984379999998</c:v>
                </c:pt>
                <c:pt idx="53998">
                  <c:v>296.12890620000002</c:v>
                </c:pt>
                <c:pt idx="53999">
                  <c:v>234.24609380000001</c:v>
                </c:pt>
                <c:pt idx="54000">
                  <c:v>254.94140619999999</c:v>
                </c:pt>
                <c:pt idx="54001">
                  <c:v>303.94140620000002</c:v>
                </c:pt>
                <c:pt idx="54002">
                  <c:v>358.94140620000002</c:v>
                </c:pt>
                <c:pt idx="54003">
                  <c:v>247.234375</c:v>
                </c:pt>
                <c:pt idx="54004">
                  <c:v>196.16796880000001</c:v>
                </c:pt>
                <c:pt idx="54005">
                  <c:v>279.16796879999998</c:v>
                </c:pt>
                <c:pt idx="54006">
                  <c:v>304.12890620000002</c:v>
                </c:pt>
                <c:pt idx="54007">
                  <c:v>257.33984379999998</c:v>
                </c:pt>
                <c:pt idx="54008">
                  <c:v>54.33984375</c:v>
                </c:pt>
                <c:pt idx="54009">
                  <c:v>157.33984380000001</c:v>
                </c:pt>
                <c:pt idx="54010">
                  <c:v>264.33984379999998</c:v>
                </c:pt>
                <c:pt idx="54011">
                  <c:v>326.12890620000002</c:v>
                </c:pt>
                <c:pt idx="54012">
                  <c:v>215.12890619999999</c:v>
                </c:pt>
                <c:pt idx="54013">
                  <c:v>336.1875</c:v>
                </c:pt>
                <c:pt idx="54014">
                  <c:v>250.1875</c:v>
                </c:pt>
                <c:pt idx="54015">
                  <c:v>318.1875</c:v>
                </c:pt>
                <c:pt idx="54016">
                  <c:v>393.1875</c:v>
                </c:pt>
                <c:pt idx="54017">
                  <c:v>236.24609380000001</c:v>
                </c:pt>
                <c:pt idx="54018">
                  <c:v>124.9414062</c:v>
                </c:pt>
                <c:pt idx="54019">
                  <c:v>395.234375</c:v>
                </c:pt>
                <c:pt idx="54020">
                  <c:v>249.16796880000001</c:v>
                </c:pt>
                <c:pt idx="54021">
                  <c:v>281.16796879999998</c:v>
                </c:pt>
                <c:pt idx="54022">
                  <c:v>355.16796879999998</c:v>
                </c:pt>
                <c:pt idx="54023">
                  <c:v>188.12890619999999</c:v>
                </c:pt>
                <c:pt idx="54024">
                  <c:v>306.12890620000002</c:v>
                </c:pt>
                <c:pt idx="54025">
                  <c:v>301.12890620000002</c:v>
                </c:pt>
                <c:pt idx="54026">
                  <c:v>226.33984380000001</c:v>
                </c:pt>
                <c:pt idx="54027">
                  <c:v>359.12890620000002</c:v>
                </c:pt>
                <c:pt idx="54028">
                  <c:v>347.12890620000002</c:v>
                </c:pt>
                <c:pt idx="54029">
                  <c:v>287.12890620000002</c:v>
                </c:pt>
                <c:pt idx="54030">
                  <c:v>375.1875</c:v>
                </c:pt>
                <c:pt idx="54031">
                  <c:v>197.24609380000001</c:v>
                </c:pt>
                <c:pt idx="54032">
                  <c:v>284.24609379999998</c:v>
                </c:pt>
                <c:pt idx="54033">
                  <c:v>378.94140620000002</c:v>
                </c:pt>
                <c:pt idx="54034">
                  <c:v>319.94140620000002</c:v>
                </c:pt>
                <c:pt idx="54035">
                  <c:v>368.94140620000002</c:v>
                </c:pt>
                <c:pt idx="54036">
                  <c:v>514.234375</c:v>
                </c:pt>
                <c:pt idx="54037">
                  <c:v>464.234375</c:v>
                </c:pt>
                <c:pt idx="54038">
                  <c:v>238.12890619999999</c:v>
                </c:pt>
                <c:pt idx="54039">
                  <c:v>199.12890619999999</c:v>
                </c:pt>
                <c:pt idx="54040">
                  <c:v>361.12890620000002</c:v>
                </c:pt>
                <c:pt idx="54041">
                  <c:v>374.33984379999998</c:v>
                </c:pt>
                <c:pt idx="54042">
                  <c:v>239.33984380000001</c:v>
                </c:pt>
                <c:pt idx="54043">
                  <c:v>229.12890619999999</c:v>
                </c:pt>
                <c:pt idx="54044">
                  <c:v>322.12890620000002</c:v>
                </c:pt>
                <c:pt idx="54045">
                  <c:v>246.12890619999999</c:v>
                </c:pt>
                <c:pt idx="54046">
                  <c:v>380.1875</c:v>
                </c:pt>
                <c:pt idx="54047">
                  <c:v>303.1875</c:v>
                </c:pt>
                <c:pt idx="54048">
                  <c:v>387.1875</c:v>
                </c:pt>
                <c:pt idx="54049">
                  <c:v>342.1875</c:v>
                </c:pt>
                <c:pt idx="54050">
                  <c:v>236.1875</c:v>
                </c:pt>
                <c:pt idx="54051">
                  <c:v>381.24609379999998</c:v>
                </c:pt>
                <c:pt idx="54052">
                  <c:v>460.24609379999998</c:v>
                </c:pt>
                <c:pt idx="54053">
                  <c:v>195.24609380000001</c:v>
                </c:pt>
                <c:pt idx="54054">
                  <c:v>204.24609380000001</c:v>
                </c:pt>
                <c:pt idx="54055">
                  <c:v>345.94140620000002</c:v>
                </c:pt>
                <c:pt idx="54056">
                  <c:v>285.94140620000002</c:v>
                </c:pt>
                <c:pt idx="54057">
                  <c:v>446.94140620000002</c:v>
                </c:pt>
                <c:pt idx="54058">
                  <c:v>307.94140620000002</c:v>
                </c:pt>
                <c:pt idx="54059">
                  <c:v>314.234375</c:v>
                </c:pt>
                <c:pt idx="54060">
                  <c:v>241.16796880000001</c:v>
                </c:pt>
                <c:pt idx="54061">
                  <c:v>596.16796880000004</c:v>
                </c:pt>
                <c:pt idx="54062">
                  <c:v>246.12890619999999</c:v>
                </c:pt>
                <c:pt idx="54063">
                  <c:v>439.33984379999998</c:v>
                </c:pt>
                <c:pt idx="54064">
                  <c:v>318.33984379999998</c:v>
                </c:pt>
                <c:pt idx="54065">
                  <c:v>501.33984379999998</c:v>
                </c:pt>
                <c:pt idx="54066">
                  <c:v>379.12890620000002</c:v>
                </c:pt>
                <c:pt idx="54067">
                  <c:v>309.12890620000002</c:v>
                </c:pt>
                <c:pt idx="54068">
                  <c:v>157.1875</c:v>
                </c:pt>
                <c:pt idx="54069">
                  <c:v>284.1875</c:v>
                </c:pt>
                <c:pt idx="54070">
                  <c:v>424.1875</c:v>
                </c:pt>
                <c:pt idx="54071">
                  <c:v>225.24609380000001</c:v>
                </c:pt>
                <c:pt idx="54072">
                  <c:v>171.24609380000001</c:v>
                </c:pt>
                <c:pt idx="54073">
                  <c:v>350.94140620000002</c:v>
                </c:pt>
                <c:pt idx="54074">
                  <c:v>282.234375</c:v>
                </c:pt>
                <c:pt idx="54075">
                  <c:v>162.234375</c:v>
                </c:pt>
                <c:pt idx="54076">
                  <c:v>233.234375</c:v>
                </c:pt>
                <c:pt idx="54077">
                  <c:v>497.234375</c:v>
                </c:pt>
                <c:pt idx="54078">
                  <c:v>221.16796880000001</c:v>
                </c:pt>
                <c:pt idx="54079">
                  <c:v>406.12890620000002</c:v>
                </c:pt>
                <c:pt idx="54080">
                  <c:v>365.12890620000002</c:v>
                </c:pt>
                <c:pt idx="54081">
                  <c:v>202.12890619999999</c:v>
                </c:pt>
                <c:pt idx="54082">
                  <c:v>325.33984379999998</c:v>
                </c:pt>
                <c:pt idx="54083">
                  <c:v>409.33984379999998</c:v>
                </c:pt>
                <c:pt idx="54084">
                  <c:v>284.33984379999998</c:v>
                </c:pt>
                <c:pt idx="54085">
                  <c:v>240.12890619999999</c:v>
                </c:pt>
                <c:pt idx="54086">
                  <c:v>353.12890620000002</c:v>
                </c:pt>
                <c:pt idx="54087">
                  <c:v>368.12890620000002</c:v>
                </c:pt>
                <c:pt idx="54088">
                  <c:v>475.12890620000002</c:v>
                </c:pt>
                <c:pt idx="54089">
                  <c:v>361.1875</c:v>
                </c:pt>
                <c:pt idx="54090">
                  <c:v>360.24609379999998</c:v>
                </c:pt>
                <c:pt idx="54091">
                  <c:v>291.94140620000002</c:v>
                </c:pt>
                <c:pt idx="54092">
                  <c:v>242.94140619999999</c:v>
                </c:pt>
                <c:pt idx="54093">
                  <c:v>406.94140620000002</c:v>
                </c:pt>
                <c:pt idx="54094">
                  <c:v>372.94140620000002</c:v>
                </c:pt>
                <c:pt idx="54095">
                  <c:v>462.94140620000002</c:v>
                </c:pt>
                <c:pt idx="54096">
                  <c:v>178.94140619999999</c:v>
                </c:pt>
                <c:pt idx="54097">
                  <c:v>193.94140619999999</c:v>
                </c:pt>
                <c:pt idx="54098">
                  <c:v>377.234375</c:v>
                </c:pt>
                <c:pt idx="54099">
                  <c:v>324.16796879999998</c:v>
                </c:pt>
                <c:pt idx="54100">
                  <c:v>395.16796879999998</c:v>
                </c:pt>
                <c:pt idx="54101">
                  <c:v>372.12890620000002</c:v>
                </c:pt>
                <c:pt idx="54102">
                  <c:v>325.12890620000002</c:v>
                </c:pt>
                <c:pt idx="54103">
                  <c:v>197.12890619999999</c:v>
                </c:pt>
                <c:pt idx="54104">
                  <c:v>391.33984379999998</c:v>
                </c:pt>
                <c:pt idx="54105">
                  <c:v>259.33984379999998</c:v>
                </c:pt>
                <c:pt idx="54106">
                  <c:v>379.12890620000002</c:v>
                </c:pt>
                <c:pt idx="54107">
                  <c:v>335.12890620000002</c:v>
                </c:pt>
                <c:pt idx="54108">
                  <c:v>363.12890620000002</c:v>
                </c:pt>
                <c:pt idx="54109">
                  <c:v>325.1875</c:v>
                </c:pt>
                <c:pt idx="54110">
                  <c:v>399.24609379999998</c:v>
                </c:pt>
                <c:pt idx="54111">
                  <c:v>255.24609380000001</c:v>
                </c:pt>
                <c:pt idx="54112">
                  <c:v>323.24609379999998</c:v>
                </c:pt>
                <c:pt idx="54113">
                  <c:v>331.24609379999998</c:v>
                </c:pt>
                <c:pt idx="54114">
                  <c:v>224.94140619999999</c:v>
                </c:pt>
                <c:pt idx="54115">
                  <c:v>547.234375</c:v>
                </c:pt>
                <c:pt idx="54116">
                  <c:v>334.16796879999998</c:v>
                </c:pt>
                <c:pt idx="54117">
                  <c:v>291.12890620000002</c:v>
                </c:pt>
                <c:pt idx="54118">
                  <c:v>320.12890620000002</c:v>
                </c:pt>
                <c:pt idx="54119">
                  <c:v>368.33984379999998</c:v>
                </c:pt>
                <c:pt idx="54120">
                  <c:v>330.33984379999998</c:v>
                </c:pt>
                <c:pt idx="54121">
                  <c:v>258.12890620000002</c:v>
                </c:pt>
                <c:pt idx="54122">
                  <c:v>223.1875</c:v>
                </c:pt>
                <c:pt idx="54123">
                  <c:v>410.1875</c:v>
                </c:pt>
                <c:pt idx="54124">
                  <c:v>159.1875</c:v>
                </c:pt>
                <c:pt idx="54125">
                  <c:v>220.24609380000001</c:v>
                </c:pt>
                <c:pt idx="54126">
                  <c:v>372.234375</c:v>
                </c:pt>
                <c:pt idx="54127">
                  <c:v>318.234375</c:v>
                </c:pt>
                <c:pt idx="54128">
                  <c:v>258.16796879999998</c:v>
                </c:pt>
                <c:pt idx="54129">
                  <c:v>336.12890620000002</c:v>
                </c:pt>
                <c:pt idx="54130">
                  <c:v>360.33984379999998</c:v>
                </c:pt>
                <c:pt idx="54131">
                  <c:v>386.12890620000002</c:v>
                </c:pt>
                <c:pt idx="54132">
                  <c:v>459.12890620000002</c:v>
                </c:pt>
                <c:pt idx="54133">
                  <c:v>374.1875</c:v>
                </c:pt>
                <c:pt idx="54134">
                  <c:v>369.1875</c:v>
                </c:pt>
                <c:pt idx="54135">
                  <c:v>318.1875</c:v>
                </c:pt>
                <c:pt idx="54136">
                  <c:v>293.24609379999998</c:v>
                </c:pt>
                <c:pt idx="54137">
                  <c:v>366.24609379999998</c:v>
                </c:pt>
                <c:pt idx="54138">
                  <c:v>333.24609379999998</c:v>
                </c:pt>
                <c:pt idx="54139">
                  <c:v>283.24609379999998</c:v>
                </c:pt>
                <c:pt idx="54140">
                  <c:v>328.24609379999998</c:v>
                </c:pt>
                <c:pt idx="54141">
                  <c:v>254.94140619999999</c:v>
                </c:pt>
                <c:pt idx="54142">
                  <c:v>386.234375</c:v>
                </c:pt>
                <c:pt idx="54143">
                  <c:v>340.234375</c:v>
                </c:pt>
                <c:pt idx="54144">
                  <c:v>334.16796879999998</c:v>
                </c:pt>
                <c:pt idx="54145">
                  <c:v>383.16796879999998</c:v>
                </c:pt>
                <c:pt idx="54146">
                  <c:v>396.16796879999998</c:v>
                </c:pt>
                <c:pt idx="54147">
                  <c:v>317.16796879999998</c:v>
                </c:pt>
                <c:pt idx="54148">
                  <c:v>150.16796880000001</c:v>
                </c:pt>
                <c:pt idx="54149">
                  <c:v>236.12890619999999</c:v>
                </c:pt>
                <c:pt idx="54150">
                  <c:v>185.12890619999999</c:v>
                </c:pt>
                <c:pt idx="54151">
                  <c:v>402.12890620000002</c:v>
                </c:pt>
                <c:pt idx="54152">
                  <c:v>376.33984379999998</c:v>
                </c:pt>
                <c:pt idx="54153">
                  <c:v>295.12890620000002</c:v>
                </c:pt>
                <c:pt idx="54154">
                  <c:v>311.12890620000002</c:v>
                </c:pt>
                <c:pt idx="54155">
                  <c:v>136.1875</c:v>
                </c:pt>
                <c:pt idx="54156">
                  <c:v>317.1875</c:v>
                </c:pt>
                <c:pt idx="54157">
                  <c:v>236.1875</c:v>
                </c:pt>
                <c:pt idx="54158">
                  <c:v>461.24609379999998</c:v>
                </c:pt>
                <c:pt idx="54159">
                  <c:v>618.94140619999996</c:v>
                </c:pt>
                <c:pt idx="54160">
                  <c:v>167.234375</c:v>
                </c:pt>
                <c:pt idx="54161">
                  <c:v>315.234375</c:v>
                </c:pt>
                <c:pt idx="54162">
                  <c:v>364.16796879999998</c:v>
                </c:pt>
                <c:pt idx="54163">
                  <c:v>271.16796879999998</c:v>
                </c:pt>
                <c:pt idx="54164">
                  <c:v>134.12890619999999</c:v>
                </c:pt>
                <c:pt idx="54165">
                  <c:v>354.12890620000002</c:v>
                </c:pt>
                <c:pt idx="54166">
                  <c:v>355.12890620000002</c:v>
                </c:pt>
                <c:pt idx="54167">
                  <c:v>234.12890619999999</c:v>
                </c:pt>
                <c:pt idx="54168">
                  <c:v>388.12890620000002</c:v>
                </c:pt>
                <c:pt idx="54169">
                  <c:v>379.24609379999998</c:v>
                </c:pt>
                <c:pt idx="54170">
                  <c:v>398.94140620000002</c:v>
                </c:pt>
                <c:pt idx="54171">
                  <c:v>472.94140620000002</c:v>
                </c:pt>
                <c:pt idx="54172">
                  <c:v>340.234375</c:v>
                </c:pt>
                <c:pt idx="54173">
                  <c:v>348.234375</c:v>
                </c:pt>
                <c:pt idx="54174">
                  <c:v>292.234375</c:v>
                </c:pt>
                <c:pt idx="54175">
                  <c:v>553.16796880000004</c:v>
                </c:pt>
                <c:pt idx="54176">
                  <c:v>360.16796879999998</c:v>
                </c:pt>
                <c:pt idx="54177">
                  <c:v>298.16796879999998</c:v>
                </c:pt>
                <c:pt idx="54178">
                  <c:v>389.16796879999998</c:v>
                </c:pt>
                <c:pt idx="54179">
                  <c:v>247.16796880000001</c:v>
                </c:pt>
                <c:pt idx="54180">
                  <c:v>217.33984380000001</c:v>
                </c:pt>
                <c:pt idx="54181">
                  <c:v>367.12890620000002</c:v>
                </c:pt>
                <c:pt idx="54182">
                  <c:v>309.12890620000002</c:v>
                </c:pt>
                <c:pt idx="54183">
                  <c:v>344.1875</c:v>
                </c:pt>
                <c:pt idx="54184">
                  <c:v>478.24609379999998</c:v>
                </c:pt>
                <c:pt idx="54185">
                  <c:v>323.24609379999998</c:v>
                </c:pt>
                <c:pt idx="54186">
                  <c:v>339.94140620000002</c:v>
                </c:pt>
                <c:pt idx="54187">
                  <c:v>377.94140620000002</c:v>
                </c:pt>
                <c:pt idx="54188">
                  <c:v>387.94140620000002</c:v>
                </c:pt>
                <c:pt idx="54189">
                  <c:v>252.94140619999999</c:v>
                </c:pt>
                <c:pt idx="54190">
                  <c:v>490.234375</c:v>
                </c:pt>
                <c:pt idx="54191">
                  <c:v>345.33984379999998</c:v>
                </c:pt>
                <c:pt idx="54192">
                  <c:v>273.33984379999998</c:v>
                </c:pt>
                <c:pt idx="54193">
                  <c:v>239.33984380000001</c:v>
                </c:pt>
                <c:pt idx="54194">
                  <c:v>108.3398438</c:v>
                </c:pt>
                <c:pt idx="54195">
                  <c:v>506.33984379999998</c:v>
                </c:pt>
                <c:pt idx="54196">
                  <c:v>431.12890620000002</c:v>
                </c:pt>
                <c:pt idx="54197">
                  <c:v>299.12890620000002</c:v>
                </c:pt>
                <c:pt idx="54198">
                  <c:v>295.12890620000002</c:v>
                </c:pt>
                <c:pt idx="54199">
                  <c:v>368.1875</c:v>
                </c:pt>
                <c:pt idx="54200">
                  <c:v>392.1875</c:v>
                </c:pt>
                <c:pt idx="54201">
                  <c:v>305.1875</c:v>
                </c:pt>
                <c:pt idx="54202">
                  <c:v>513.1875</c:v>
                </c:pt>
                <c:pt idx="54203">
                  <c:v>238.1875</c:v>
                </c:pt>
                <c:pt idx="54204">
                  <c:v>363.24609379999998</c:v>
                </c:pt>
                <c:pt idx="54205">
                  <c:v>221.24609380000001</c:v>
                </c:pt>
                <c:pt idx="54206">
                  <c:v>163.24609380000001</c:v>
                </c:pt>
                <c:pt idx="54207">
                  <c:v>256.94140620000002</c:v>
                </c:pt>
                <c:pt idx="54208">
                  <c:v>268.234375</c:v>
                </c:pt>
                <c:pt idx="54209">
                  <c:v>280.234375</c:v>
                </c:pt>
                <c:pt idx="54210">
                  <c:v>411.16796879999998</c:v>
                </c:pt>
                <c:pt idx="54211">
                  <c:v>446.16796879999998</c:v>
                </c:pt>
                <c:pt idx="54212">
                  <c:v>389.12890620000002</c:v>
                </c:pt>
                <c:pt idx="54213">
                  <c:v>257.33984379999998</c:v>
                </c:pt>
                <c:pt idx="54214">
                  <c:v>277.33984379999998</c:v>
                </c:pt>
                <c:pt idx="54215">
                  <c:v>560.33984380000004</c:v>
                </c:pt>
                <c:pt idx="54216">
                  <c:v>317.33984379999998</c:v>
                </c:pt>
                <c:pt idx="54217">
                  <c:v>204.12890619999999</c:v>
                </c:pt>
                <c:pt idx="54218">
                  <c:v>489.12890620000002</c:v>
                </c:pt>
                <c:pt idx="54219">
                  <c:v>272.12890620000002</c:v>
                </c:pt>
                <c:pt idx="54220">
                  <c:v>465.12890620000002</c:v>
                </c:pt>
                <c:pt idx="54221">
                  <c:v>436.12890620000002</c:v>
                </c:pt>
                <c:pt idx="54222">
                  <c:v>370.12890620000002</c:v>
                </c:pt>
                <c:pt idx="54223">
                  <c:v>384.12890620000002</c:v>
                </c:pt>
                <c:pt idx="54224">
                  <c:v>336.12890620000002</c:v>
                </c:pt>
                <c:pt idx="54225">
                  <c:v>246.1875</c:v>
                </c:pt>
                <c:pt idx="54226">
                  <c:v>346.24609379999998</c:v>
                </c:pt>
                <c:pt idx="54227">
                  <c:v>352.24609379999998</c:v>
                </c:pt>
                <c:pt idx="54228">
                  <c:v>432.24609379999998</c:v>
                </c:pt>
                <c:pt idx="54229">
                  <c:v>334.234375</c:v>
                </c:pt>
                <c:pt idx="54230">
                  <c:v>436.16796879999998</c:v>
                </c:pt>
                <c:pt idx="54231">
                  <c:v>503.16796879999998</c:v>
                </c:pt>
                <c:pt idx="54232">
                  <c:v>366.12890620000002</c:v>
                </c:pt>
                <c:pt idx="54233">
                  <c:v>308.33984379999998</c:v>
                </c:pt>
                <c:pt idx="54234">
                  <c:v>364.33984379999998</c:v>
                </c:pt>
                <c:pt idx="54235">
                  <c:v>273.12890620000002</c:v>
                </c:pt>
                <c:pt idx="54236">
                  <c:v>310.1875</c:v>
                </c:pt>
                <c:pt idx="54237">
                  <c:v>358.94140620000002</c:v>
                </c:pt>
                <c:pt idx="54238">
                  <c:v>304.16796879999998</c:v>
                </c:pt>
                <c:pt idx="54239">
                  <c:v>399.16796879999998</c:v>
                </c:pt>
                <c:pt idx="54240">
                  <c:v>137.12890619999999</c:v>
                </c:pt>
                <c:pt idx="54241">
                  <c:v>267.12890620000002</c:v>
                </c:pt>
                <c:pt idx="54242">
                  <c:v>127.1289062</c:v>
                </c:pt>
                <c:pt idx="54243">
                  <c:v>318.12890620000002</c:v>
                </c:pt>
                <c:pt idx="54244">
                  <c:v>271.33984379999998</c:v>
                </c:pt>
                <c:pt idx="54245">
                  <c:v>521.33984380000004</c:v>
                </c:pt>
                <c:pt idx="54246">
                  <c:v>395.33984379999998</c:v>
                </c:pt>
                <c:pt idx="54247">
                  <c:v>171.33984380000001</c:v>
                </c:pt>
                <c:pt idx="54248">
                  <c:v>424.12890620000002</c:v>
                </c:pt>
                <c:pt idx="54249">
                  <c:v>258.1875</c:v>
                </c:pt>
                <c:pt idx="54250">
                  <c:v>168.1875</c:v>
                </c:pt>
                <c:pt idx="54251">
                  <c:v>274.24609379999998</c:v>
                </c:pt>
                <c:pt idx="54252">
                  <c:v>252.24609380000001</c:v>
                </c:pt>
                <c:pt idx="54253">
                  <c:v>482.94140620000002</c:v>
                </c:pt>
                <c:pt idx="54254">
                  <c:v>535.94140619999996</c:v>
                </c:pt>
                <c:pt idx="54255">
                  <c:v>398.234375</c:v>
                </c:pt>
                <c:pt idx="54256">
                  <c:v>312.234375</c:v>
                </c:pt>
                <c:pt idx="54257">
                  <c:v>380.234375</c:v>
                </c:pt>
                <c:pt idx="54258">
                  <c:v>245.234375</c:v>
                </c:pt>
                <c:pt idx="54259">
                  <c:v>271.16796879999998</c:v>
                </c:pt>
                <c:pt idx="54260">
                  <c:v>397.16796879999998</c:v>
                </c:pt>
                <c:pt idx="54261">
                  <c:v>268.12890620000002</c:v>
                </c:pt>
                <c:pt idx="54262">
                  <c:v>265.12890620000002</c:v>
                </c:pt>
                <c:pt idx="54263">
                  <c:v>326.12890620000002</c:v>
                </c:pt>
                <c:pt idx="54264">
                  <c:v>438.12890620000002</c:v>
                </c:pt>
                <c:pt idx="54265">
                  <c:v>407.33984379999998</c:v>
                </c:pt>
                <c:pt idx="54266">
                  <c:v>133.33984380000001</c:v>
                </c:pt>
                <c:pt idx="54267">
                  <c:v>310.33984379999998</c:v>
                </c:pt>
                <c:pt idx="54268">
                  <c:v>198.12890619999999</c:v>
                </c:pt>
                <c:pt idx="54269">
                  <c:v>301.1875</c:v>
                </c:pt>
                <c:pt idx="54270">
                  <c:v>525.1875</c:v>
                </c:pt>
                <c:pt idx="54271">
                  <c:v>412.1875</c:v>
                </c:pt>
                <c:pt idx="54272">
                  <c:v>333.24609379999998</c:v>
                </c:pt>
                <c:pt idx="54273">
                  <c:v>394.24609379999998</c:v>
                </c:pt>
                <c:pt idx="54274">
                  <c:v>263.24609379999998</c:v>
                </c:pt>
                <c:pt idx="54275">
                  <c:v>362.24609379999998</c:v>
                </c:pt>
                <c:pt idx="54276">
                  <c:v>252.24609380000001</c:v>
                </c:pt>
                <c:pt idx="54277">
                  <c:v>599.24609380000004</c:v>
                </c:pt>
                <c:pt idx="54278">
                  <c:v>392.94140620000002</c:v>
                </c:pt>
                <c:pt idx="54279">
                  <c:v>372.94140620000002</c:v>
                </c:pt>
                <c:pt idx="54280">
                  <c:v>217.94140619999999</c:v>
                </c:pt>
                <c:pt idx="54281">
                  <c:v>336.234375</c:v>
                </c:pt>
                <c:pt idx="54282">
                  <c:v>350.12890620000002</c:v>
                </c:pt>
                <c:pt idx="54283">
                  <c:v>148.33984380000001</c:v>
                </c:pt>
                <c:pt idx="54284">
                  <c:v>309.33984379999998</c:v>
                </c:pt>
                <c:pt idx="54285">
                  <c:v>490.33984379999998</c:v>
                </c:pt>
                <c:pt idx="54286">
                  <c:v>321.12890620000002</c:v>
                </c:pt>
                <c:pt idx="54287">
                  <c:v>339.1875</c:v>
                </c:pt>
                <c:pt idx="54288">
                  <c:v>304.1875</c:v>
                </c:pt>
                <c:pt idx="54289">
                  <c:v>333.24609379999998</c:v>
                </c:pt>
                <c:pt idx="54290">
                  <c:v>151.24609380000001</c:v>
                </c:pt>
                <c:pt idx="54291">
                  <c:v>351.24609379999998</c:v>
                </c:pt>
                <c:pt idx="54292">
                  <c:v>415.94140620000002</c:v>
                </c:pt>
                <c:pt idx="54293">
                  <c:v>327.94140620000002</c:v>
                </c:pt>
                <c:pt idx="54294">
                  <c:v>218.94140619999999</c:v>
                </c:pt>
                <c:pt idx="54295">
                  <c:v>239.234375</c:v>
                </c:pt>
                <c:pt idx="54296">
                  <c:v>261.33984379999998</c:v>
                </c:pt>
                <c:pt idx="54297">
                  <c:v>421.12890620000002</c:v>
                </c:pt>
                <c:pt idx="54298">
                  <c:v>474.12890620000002</c:v>
                </c:pt>
                <c:pt idx="54299">
                  <c:v>372.12890620000002</c:v>
                </c:pt>
                <c:pt idx="54300">
                  <c:v>421.1875</c:v>
                </c:pt>
                <c:pt idx="54301">
                  <c:v>531.1875</c:v>
                </c:pt>
                <c:pt idx="54302">
                  <c:v>155.1875</c:v>
                </c:pt>
                <c:pt idx="54303">
                  <c:v>268.1875</c:v>
                </c:pt>
                <c:pt idx="54304">
                  <c:v>308.24609379999998</c:v>
                </c:pt>
                <c:pt idx="54305">
                  <c:v>582.94140619999996</c:v>
                </c:pt>
                <c:pt idx="54306">
                  <c:v>355.94140620000002</c:v>
                </c:pt>
                <c:pt idx="54307">
                  <c:v>97.234375</c:v>
                </c:pt>
                <c:pt idx="54308">
                  <c:v>365.234375</c:v>
                </c:pt>
                <c:pt idx="54309">
                  <c:v>313.234375</c:v>
                </c:pt>
                <c:pt idx="54310">
                  <c:v>235.234375</c:v>
                </c:pt>
                <c:pt idx="54311">
                  <c:v>286.12890620000002</c:v>
                </c:pt>
                <c:pt idx="54312">
                  <c:v>231.12890619999999</c:v>
                </c:pt>
                <c:pt idx="54313">
                  <c:v>464.12890620000002</c:v>
                </c:pt>
                <c:pt idx="54314">
                  <c:v>379.12890620000002</c:v>
                </c:pt>
                <c:pt idx="54315">
                  <c:v>385.33984379999998</c:v>
                </c:pt>
                <c:pt idx="54316">
                  <c:v>335.33984379999998</c:v>
                </c:pt>
                <c:pt idx="54317">
                  <c:v>388.33984379999998</c:v>
                </c:pt>
                <c:pt idx="54318">
                  <c:v>377.33984379999998</c:v>
                </c:pt>
                <c:pt idx="54319">
                  <c:v>350.33984379999998</c:v>
                </c:pt>
                <c:pt idx="54320">
                  <c:v>274.12890620000002</c:v>
                </c:pt>
                <c:pt idx="54321">
                  <c:v>350.1875</c:v>
                </c:pt>
                <c:pt idx="54322">
                  <c:v>462.1875</c:v>
                </c:pt>
                <c:pt idx="54323">
                  <c:v>329.1875</c:v>
                </c:pt>
                <c:pt idx="54324">
                  <c:v>390.1875</c:v>
                </c:pt>
                <c:pt idx="54325">
                  <c:v>286.24609379999998</c:v>
                </c:pt>
                <c:pt idx="54326">
                  <c:v>379.24609379999998</c:v>
                </c:pt>
                <c:pt idx="54327">
                  <c:v>216.94140619999999</c:v>
                </c:pt>
                <c:pt idx="54328">
                  <c:v>346.94140620000002</c:v>
                </c:pt>
                <c:pt idx="54329">
                  <c:v>320.234375</c:v>
                </c:pt>
                <c:pt idx="54330">
                  <c:v>404.234375</c:v>
                </c:pt>
                <c:pt idx="54331">
                  <c:v>114.234375</c:v>
                </c:pt>
                <c:pt idx="54332">
                  <c:v>243.16796880000001</c:v>
                </c:pt>
                <c:pt idx="54333">
                  <c:v>299.16796879999998</c:v>
                </c:pt>
                <c:pt idx="54334">
                  <c:v>249.12890619999999</c:v>
                </c:pt>
                <c:pt idx="54335">
                  <c:v>452.12890620000002</c:v>
                </c:pt>
                <c:pt idx="54336">
                  <c:v>414.12890620000002</c:v>
                </c:pt>
                <c:pt idx="54337">
                  <c:v>374.12890620000002</c:v>
                </c:pt>
                <c:pt idx="54338">
                  <c:v>316.12890620000002</c:v>
                </c:pt>
                <c:pt idx="54339">
                  <c:v>353.33984379999998</c:v>
                </c:pt>
                <c:pt idx="54340">
                  <c:v>412.33984379999998</c:v>
                </c:pt>
                <c:pt idx="54341">
                  <c:v>246.12890619999999</c:v>
                </c:pt>
                <c:pt idx="54342">
                  <c:v>294.12890620000002</c:v>
                </c:pt>
                <c:pt idx="54343">
                  <c:v>308.12890620000002</c:v>
                </c:pt>
                <c:pt idx="54344">
                  <c:v>224.1875</c:v>
                </c:pt>
                <c:pt idx="54345">
                  <c:v>308.1875</c:v>
                </c:pt>
                <c:pt idx="54346">
                  <c:v>306.1875</c:v>
                </c:pt>
                <c:pt idx="54347">
                  <c:v>226.1875</c:v>
                </c:pt>
                <c:pt idx="54348">
                  <c:v>189.1875</c:v>
                </c:pt>
                <c:pt idx="54349">
                  <c:v>342.24609379999998</c:v>
                </c:pt>
                <c:pt idx="54350">
                  <c:v>145.24609380000001</c:v>
                </c:pt>
                <c:pt idx="54351">
                  <c:v>340.94140620000002</c:v>
                </c:pt>
                <c:pt idx="54352">
                  <c:v>386.16796879999998</c:v>
                </c:pt>
                <c:pt idx="54353">
                  <c:v>427.16796879999998</c:v>
                </c:pt>
                <c:pt idx="54354">
                  <c:v>228.33984380000001</c:v>
                </c:pt>
                <c:pt idx="54355">
                  <c:v>279.33984379999998</c:v>
                </c:pt>
                <c:pt idx="54356">
                  <c:v>366.33984379999998</c:v>
                </c:pt>
                <c:pt idx="54357">
                  <c:v>366.33984379999998</c:v>
                </c:pt>
                <c:pt idx="54358">
                  <c:v>521.12890619999996</c:v>
                </c:pt>
                <c:pt idx="54359">
                  <c:v>283.12890620000002</c:v>
                </c:pt>
                <c:pt idx="54360">
                  <c:v>436.12890620000002</c:v>
                </c:pt>
                <c:pt idx="54361">
                  <c:v>307.1875</c:v>
                </c:pt>
                <c:pt idx="54362">
                  <c:v>215.1875</c:v>
                </c:pt>
                <c:pt idx="54363">
                  <c:v>222.24609380000001</c:v>
                </c:pt>
                <c:pt idx="54364">
                  <c:v>339.94140620000002</c:v>
                </c:pt>
                <c:pt idx="54365">
                  <c:v>353.94140620000002</c:v>
                </c:pt>
                <c:pt idx="54366">
                  <c:v>455.94140620000002</c:v>
                </c:pt>
                <c:pt idx="54367">
                  <c:v>443.94140620000002</c:v>
                </c:pt>
                <c:pt idx="54368">
                  <c:v>331.234375</c:v>
                </c:pt>
                <c:pt idx="54369">
                  <c:v>390.234375</c:v>
                </c:pt>
                <c:pt idx="54370">
                  <c:v>160.16796880000001</c:v>
                </c:pt>
                <c:pt idx="54371">
                  <c:v>334.16796879999998</c:v>
                </c:pt>
                <c:pt idx="54372">
                  <c:v>269.16796879999998</c:v>
                </c:pt>
                <c:pt idx="54373">
                  <c:v>306.16796879999998</c:v>
                </c:pt>
                <c:pt idx="54374">
                  <c:v>501.16796879999998</c:v>
                </c:pt>
                <c:pt idx="54375">
                  <c:v>485.16796879999998</c:v>
                </c:pt>
                <c:pt idx="54376">
                  <c:v>282.12890620000002</c:v>
                </c:pt>
                <c:pt idx="54377">
                  <c:v>534.33984380000004</c:v>
                </c:pt>
                <c:pt idx="54378">
                  <c:v>421.12890620000002</c:v>
                </c:pt>
                <c:pt idx="54379">
                  <c:v>282.24609379999998</c:v>
                </c:pt>
                <c:pt idx="54380">
                  <c:v>359.24609379999998</c:v>
                </c:pt>
                <c:pt idx="54381">
                  <c:v>283.94140620000002</c:v>
                </c:pt>
                <c:pt idx="54382">
                  <c:v>288.94140620000002</c:v>
                </c:pt>
                <c:pt idx="54383">
                  <c:v>402.94140620000002</c:v>
                </c:pt>
                <c:pt idx="54384">
                  <c:v>196.234375</c:v>
                </c:pt>
                <c:pt idx="54385">
                  <c:v>248.234375</c:v>
                </c:pt>
                <c:pt idx="54386">
                  <c:v>300.234375</c:v>
                </c:pt>
                <c:pt idx="54387">
                  <c:v>397.234375</c:v>
                </c:pt>
                <c:pt idx="54388">
                  <c:v>333.234375</c:v>
                </c:pt>
                <c:pt idx="54389">
                  <c:v>242.16796880000001</c:v>
                </c:pt>
                <c:pt idx="54390">
                  <c:v>289.16796879999998</c:v>
                </c:pt>
                <c:pt idx="54391">
                  <c:v>222.16796880000001</c:v>
                </c:pt>
                <c:pt idx="54392">
                  <c:v>178.12890619999999</c:v>
                </c:pt>
                <c:pt idx="54393">
                  <c:v>383.12890620000002</c:v>
                </c:pt>
                <c:pt idx="54394">
                  <c:v>354.33984379999998</c:v>
                </c:pt>
                <c:pt idx="54395">
                  <c:v>189.12890619999999</c:v>
                </c:pt>
                <c:pt idx="54396">
                  <c:v>306.12890620000002</c:v>
                </c:pt>
                <c:pt idx="54397">
                  <c:v>516.1875</c:v>
                </c:pt>
                <c:pt idx="54398">
                  <c:v>369.24609379999998</c:v>
                </c:pt>
                <c:pt idx="54399">
                  <c:v>409.24609379999998</c:v>
                </c:pt>
                <c:pt idx="54400">
                  <c:v>249.94140619999999</c:v>
                </c:pt>
                <c:pt idx="54401">
                  <c:v>337.94140620000002</c:v>
                </c:pt>
                <c:pt idx="54402">
                  <c:v>342.94140620000002</c:v>
                </c:pt>
                <c:pt idx="54403">
                  <c:v>496.94140620000002</c:v>
                </c:pt>
                <c:pt idx="54404">
                  <c:v>338.94140620000002</c:v>
                </c:pt>
                <c:pt idx="54405">
                  <c:v>310.94140620000002</c:v>
                </c:pt>
                <c:pt idx="54406">
                  <c:v>219.94140619999999</c:v>
                </c:pt>
                <c:pt idx="54407">
                  <c:v>163.94140619999999</c:v>
                </c:pt>
                <c:pt idx="54408">
                  <c:v>399.234375</c:v>
                </c:pt>
                <c:pt idx="54409">
                  <c:v>265.234375</c:v>
                </c:pt>
                <c:pt idx="54410">
                  <c:v>336.234375</c:v>
                </c:pt>
                <c:pt idx="54411">
                  <c:v>477.234375</c:v>
                </c:pt>
                <c:pt idx="54412">
                  <c:v>337.234375</c:v>
                </c:pt>
                <c:pt idx="54413">
                  <c:v>458.234375</c:v>
                </c:pt>
                <c:pt idx="54414">
                  <c:v>294.16796879999998</c:v>
                </c:pt>
                <c:pt idx="54415">
                  <c:v>113.1679688</c:v>
                </c:pt>
                <c:pt idx="54416">
                  <c:v>170.12890619999999</c:v>
                </c:pt>
                <c:pt idx="54417">
                  <c:v>251.12890619999999</c:v>
                </c:pt>
                <c:pt idx="54418">
                  <c:v>400.33984379999998</c:v>
                </c:pt>
                <c:pt idx="54419">
                  <c:v>453.33984379999998</c:v>
                </c:pt>
                <c:pt idx="54420">
                  <c:v>251.12890619999999</c:v>
                </c:pt>
                <c:pt idx="54421">
                  <c:v>322.1875</c:v>
                </c:pt>
                <c:pt idx="54422">
                  <c:v>227.24609380000001</c:v>
                </c:pt>
                <c:pt idx="54423">
                  <c:v>286.24609379999998</c:v>
                </c:pt>
                <c:pt idx="54424">
                  <c:v>316.24609379999998</c:v>
                </c:pt>
                <c:pt idx="54425">
                  <c:v>424.24609379999998</c:v>
                </c:pt>
                <c:pt idx="54426">
                  <c:v>280.94140620000002</c:v>
                </c:pt>
                <c:pt idx="54427">
                  <c:v>319.94140620000002</c:v>
                </c:pt>
                <c:pt idx="54428">
                  <c:v>286.16796879999998</c:v>
                </c:pt>
                <c:pt idx="54429">
                  <c:v>384.16796879999998</c:v>
                </c:pt>
                <c:pt idx="54430">
                  <c:v>208.33984380000001</c:v>
                </c:pt>
                <c:pt idx="54431">
                  <c:v>257.33984379999998</c:v>
                </c:pt>
                <c:pt idx="54432">
                  <c:v>272.33984379999998</c:v>
                </c:pt>
                <c:pt idx="54433">
                  <c:v>545.33984380000004</c:v>
                </c:pt>
                <c:pt idx="54434">
                  <c:v>434.33984379999998</c:v>
                </c:pt>
                <c:pt idx="54435">
                  <c:v>420.12890620000002</c:v>
                </c:pt>
                <c:pt idx="54436">
                  <c:v>312.12890620000002</c:v>
                </c:pt>
                <c:pt idx="54437">
                  <c:v>356.12890620000002</c:v>
                </c:pt>
                <c:pt idx="54438">
                  <c:v>276.12890620000002</c:v>
                </c:pt>
                <c:pt idx="54439">
                  <c:v>451.12890620000002</c:v>
                </c:pt>
                <c:pt idx="54440">
                  <c:v>308.12890620000002</c:v>
                </c:pt>
                <c:pt idx="54441">
                  <c:v>177.1875</c:v>
                </c:pt>
                <c:pt idx="54442">
                  <c:v>331.24609379999998</c:v>
                </c:pt>
                <c:pt idx="54443">
                  <c:v>287.24609379999998</c:v>
                </c:pt>
                <c:pt idx="54444">
                  <c:v>330.24609379999998</c:v>
                </c:pt>
                <c:pt idx="54445">
                  <c:v>265.94140620000002</c:v>
                </c:pt>
                <c:pt idx="54446">
                  <c:v>233.94140619999999</c:v>
                </c:pt>
                <c:pt idx="54447">
                  <c:v>398.94140620000002</c:v>
                </c:pt>
                <c:pt idx="54448">
                  <c:v>297.234375</c:v>
                </c:pt>
                <c:pt idx="54449">
                  <c:v>263.234375</c:v>
                </c:pt>
                <c:pt idx="54450">
                  <c:v>340.234375</c:v>
                </c:pt>
                <c:pt idx="54451">
                  <c:v>378.16796879999998</c:v>
                </c:pt>
                <c:pt idx="54452">
                  <c:v>296.16796879999998</c:v>
                </c:pt>
                <c:pt idx="54453">
                  <c:v>461.33984379999998</c:v>
                </c:pt>
                <c:pt idx="54454">
                  <c:v>334.33984379999998</c:v>
                </c:pt>
                <c:pt idx="54455">
                  <c:v>304.12890620000002</c:v>
                </c:pt>
                <c:pt idx="54456">
                  <c:v>343.12890620000002</c:v>
                </c:pt>
                <c:pt idx="54457">
                  <c:v>206.1875</c:v>
                </c:pt>
                <c:pt idx="54458">
                  <c:v>285.1875</c:v>
                </c:pt>
                <c:pt idx="54459">
                  <c:v>312.1875</c:v>
                </c:pt>
                <c:pt idx="54460">
                  <c:v>291.1875</c:v>
                </c:pt>
                <c:pt idx="54461">
                  <c:v>242.1875</c:v>
                </c:pt>
                <c:pt idx="54462">
                  <c:v>394.1875</c:v>
                </c:pt>
                <c:pt idx="54463">
                  <c:v>254.24609380000001</c:v>
                </c:pt>
                <c:pt idx="54464">
                  <c:v>362.94140620000002</c:v>
                </c:pt>
                <c:pt idx="54465">
                  <c:v>300.234375</c:v>
                </c:pt>
                <c:pt idx="54466">
                  <c:v>233.234375</c:v>
                </c:pt>
                <c:pt idx="54467">
                  <c:v>167.234375</c:v>
                </c:pt>
                <c:pt idx="54468">
                  <c:v>215.234375</c:v>
                </c:pt>
                <c:pt idx="54469">
                  <c:v>415.234375</c:v>
                </c:pt>
                <c:pt idx="54470">
                  <c:v>371.16796879999998</c:v>
                </c:pt>
                <c:pt idx="54471">
                  <c:v>375.16796879999998</c:v>
                </c:pt>
                <c:pt idx="54472">
                  <c:v>338.16796879999998</c:v>
                </c:pt>
                <c:pt idx="54473">
                  <c:v>359.12890620000002</c:v>
                </c:pt>
                <c:pt idx="54474">
                  <c:v>324.33984379999998</c:v>
                </c:pt>
                <c:pt idx="54475">
                  <c:v>251.33984380000001</c:v>
                </c:pt>
                <c:pt idx="54476">
                  <c:v>325.33984379999998</c:v>
                </c:pt>
                <c:pt idx="54477">
                  <c:v>324.12890620000002</c:v>
                </c:pt>
                <c:pt idx="54478">
                  <c:v>373.24609379999998</c:v>
                </c:pt>
                <c:pt idx="54479">
                  <c:v>415.24609379999998</c:v>
                </c:pt>
                <c:pt idx="54480">
                  <c:v>432.24609379999998</c:v>
                </c:pt>
                <c:pt idx="54481">
                  <c:v>529.94140619999996</c:v>
                </c:pt>
                <c:pt idx="54482">
                  <c:v>332.234375</c:v>
                </c:pt>
                <c:pt idx="54483">
                  <c:v>241.234375</c:v>
                </c:pt>
                <c:pt idx="54484">
                  <c:v>303.16796879999998</c:v>
                </c:pt>
                <c:pt idx="54485">
                  <c:v>407.16796879999998</c:v>
                </c:pt>
                <c:pt idx="54486">
                  <c:v>473.16796879999998</c:v>
                </c:pt>
                <c:pt idx="54487">
                  <c:v>222.12890619999999</c:v>
                </c:pt>
                <c:pt idx="54488">
                  <c:v>328.12890620000002</c:v>
                </c:pt>
                <c:pt idx="54489">
                  <c:v>420.12890620000002</c:v>
                </c:pt>
                <c:pt idx="54490">
                  <c:v>201.33984380000001</c:v>
                </c:pt>
                <c:pt idx="54491">
                  <c:v>374.12890620000002</c:v>
                </c:pt>
                <c:pt idx="54492">
                  <c:v>255.1875</c:v>
                </c:pt>
                <c:pt idx="54493">
                  <c:v>416.1875</c:v>
                </c:pt>
                <c:pt idx="54494">
                  <c:v>362.1875</c:v>
                </c:pt>
                <c:pt idx="54495">
                  <c:v>308.1875</c:v>
                </c:pt>
                <c:pt idx="54496">
                  <c:v>373.1875</c:v>
                </c:pt>
                <c:pt idx="54497">
                  <c:v>366.1875</c:v>
                </c:pt>
                <c:pt idx="54498">
                  <c:v>383.24609379999998</c:v>
                </c:pt>
                <c:pt idx="54499">
                  <c:v>318.24609379999998</c:v>
                </c:pt>
                <c:pt idx="54500">
                  <c:v>233.94140619999999</c:v>
                </c:pt>
                <c:pt idx="54501">
                  <c:v>436.94140620000002</c:v>
                </c:pt>
                <c:pt idx="54502">
                  <c:v>393.94140620000002</c:v>
                </c:pt>
                <c:pt idx="54503">
                  <c:v>422.94140620000002</c:v>
                </c:pt>
                <c:pt idx="54504">
                  <c:v>195.234375</c:v>
                </c:pt>
                <c:pt idx="54505">
                  <c:v>262.234375</c:v>
                </c:pt>
                <c:pt idx="54506">
                  <c:v>235.234375</c:v>
                </c:pt>
                <c:pt idx="54507">
                  <c:v>327.234375</c:v>
                </c:pt>
                <c:pt idx="54508">
                  <c:v>138.16796880000001</c:v>
                </c:pt>
                <c:pt idx="54509">
                  <c:v>364.12890620000002</c:v>
                </c:pt>
                <c:pt idx="54510">
                  <c:v>197.33984380000001</c:v>
                </c:pt>
                <c:pt idx="54511">
                  <c:v>273.33984379999998</c:v>
                </c:pt>
                <c:pt idx="54512">
                  <c:v>310.33984379999998</c:v>
                </c:pt>
                <c:pt idx="54513">
                  <c:v>140.33984380000001</c:v>
                </c:pt>
                <c:pt idx="54514">
                  <c:v>472.33984379999998</c:v>
                </c:pt>
                <c:pt idx="54515">
                  <c:v>319.12890620000002</c:v>
                </c:pt>
                <c:pt idx="54516">
                  <c:v>331.12890620000002</c:v>
                </c:pt>
                <c:pt idx="54517">
                  <c:v>284.1875</c:v>
                </c:pt>
                <c:pt idx="54518">
                  <c:v>320.24609379999998</c:v>
                </c:pt>
                <c:pt idx="54519">
                  <c:v>329.94140620000002</c:v>
                </c:pt>
                <c:pt idx="54520">
                  <c:v>162.234375</c:v>
                </c:pt>
                <c:pt idx="54521">
                  <c:v>270.234375</c:v>
                </c:pt>
                <c:pt idx="54522">
                  <c:v>257.234375</c:v>
                </c:pt>
                <c:pt idx="54523">
                  <c:v>378.12890620000002</c:v>
                </c:pt>
                <c:pt idx="54524">
                  <c:v>406.33984379999998</c:v>
                </c:pt>
                <c:pt idx="54525">
                  <c:v>343.33984379999998</c:v>
                </c:pt>
                <c:pt idx="54526">
                  <c:v>380.33984379999998</c:v>
                </c:pt>
                <c:pt idx="54527">
                  <c:v>314.24609379999998</c:v>
                </c:pt>
                <c:pt idx="54528">
                  <c:v>382.94140620000002</c:v>
                </c:pt>
                <c:pt idx="54529">
                  <c:v>172.94140619999999</c:v>
                </c:pt>
                <c:pt idx="54530">
                  <c:v>479.94140620000002</c:v>
                </c:pt>
                <c:pt idx="54531">
                  <c:v>136.234375</c:v>
                </c:pt>
                <c:pt idx="54532">
                  <c:v>227.234375</c:v>
                </c:pt>
                <c:pt idx="54533">
                  <c:v>238.16796880000001</c:v>
                </c:pt>
                <c:pt idx="54534">
                  <c:v>220.12890619999999</c:v>
                </c:pt>
                <c:pt idx="54535">
                  <c:v>445.12890620000002</c:v>
                </c:pt>
                <c:pt idx="54536">
                  <c:v>92.33984375</c:v>
                </c:pt>
                <c:pt idx="54537">
                  <c:v>380.33984379999998</c:v>
                </c:pt>
                <c:pt idx="54538">
                  <c:v>435.12890620000002</c:v>
                </c:pt>
                <c:pt idx="54539">
                  <c:v>436.12890620000002</c:v>
                </c:pt>
                <c:pt idx="54540">
                  <c:v>324.12890620000002</c:v>
                </c:pt>
                <c:pt idx="54541">
                  <c:v>285.1875</c:v>
                </c:pt>
                <c:pt idx="54542">
                  <c:v>441.1875</c:v>
                </c:pt>
                <c:pt idx="54543">
                  <c:v>319.1875</c:v>
                </c:pt>
                <c:pt idx="54544">
                  <c:v>349.24609379999998</c:v>
                </c:pt>
                <c:pt idx="54545">
                  <c:v>351.24609379999998</c:v>
                </c:pt>
                <c:pt idx="54546">
                  <c:v>449.94140620000002</c:v>
                </c:pt>
                <c:pt idx="54547">
                  <c:v>191.16796880000001</c:v>
                </c:pt>
                <c:pt idx="54548">
                  <c:v>467.16796879999998</c:v>
                </c:pt>
                <c:pt idx="54549">
                  <c:v>333.33984379999998</c:v>
                </c:pt>
                <c:pt idx="54550">
                  <c:v>365.33984379999998</c:v>
                </c:pt>
                <c:pt idx="54551">
                  <c:v>184.33984380000001</c:v>
                </c:pt>
                <c:pt idx="54552">
                  <c:v>319.33984379999998</c:v>
                </c:pt>
                <c:pt idx="54553">
                  <c:v>224.33984380000001</c:v>
                </c:pt>
                <c:pt idx="54554">
                  <c:v>287.12890620000002</c:v>
                </c:pt>
                <c:pt idx="54555">
                  <c:v>355.12890620000002</c:v>
                </c:pt>
                <c:pt idx="54556">
                  <c:v>297.1875</c:v>
                </c:pt>
                <c:pt idx="54557">
                  <c:v>319.1875</c:v>
                </c:pt>
                <c:pt idx="54558">
                  <c:v>426.24609379999998</c:v>
                </c:pt>
                <c:pt idx="54559">
                  <c:v>302.94140620000002</c:v>
                </c:pt>
                <c:pt idx="54560">
                  <c:v>376.234375</c:v>
                </c:pt>
                <c:pt idx="54561">
                  <c:v>442.234375</c:v>
                </c:pt>
                <c:pt idx="54562">
                  <c:v>290.12890620000002</c:v>
                </c:pt>
                <c:pt idx="54563">
                  <c:v>385.12890620000002</c:v>
                </c:pt>
                <c:pt idx="54564">
                  <c:v>298.12890620000002</c:v>
                </c:pt>
                <c:pt idx="54565">
                  <c:v>165.12890619999999</c:v>
                </c:pt>
                <c:pt idx="54566">
                  <c:v>295.33984379999998</c:v>
                </c:pt>
                <c:pt idx="54567">
                  <c:v>327.33984379999998</c:v>
                </c:pt>
                <c:pt idx="54568">
                  <c:v>245.33984380000001</c:v>
                </c:pt>
                <c:pt idx="54569">
                  <c:v>396.1875</c:v>
                </c:pt>
                <c:pt idx="54570">
                  <c:v>502.1875</c:v>
                </c:pt>
                <c:pt idx="54571">
                  <c:v>469.1875</c:v>
                </c:pt>
                <c:pt idx="54572">
                  <c:v>233.1875</c:v>
                </c:pt>
                <c:pt idx="54573">
                  <c:v>394.94140620000002</c:v>
                </c:pt>
                <c:pt idx="54574">
                  <c:v>266.94140620000002</c:v>
                </c:pt>
                <c:pt idx="54575">
                  <c:v>355.234375</c:v>
                </c:pt>
                <c:pt idx="54576">
                  <c:v>235.12890619999999</c:v>
                </c:pt>
                <c:pt idx="54577">
                  <c:v>405.12890620000002</c:v>
                </c:pt>
                <c:pt idx="54578">
                  <c:v>296.33984379999998</c:v>
                </c:pt>
                <c:pt idx="54579">
                  <c:v>313.33984379999998</c:v>
                </c:pt>
                <c:pt idx="54580">
                  <c:v>404.234375</c:v>
                </c:pt>
                <c:pt idx="54581">
                  <c:v>322.16796879999998</c:v>
                </c:pt>
                <c:pt idx="54582">
                  <c:v>276.12890620000002</c:v>
                </c:pt>
                <c:pt idx="54583">
                  <c:v>252.12890619999999</c:v>
                </c:pt>
                <c:pt idx="54584">
                  <c:v>250.12890619999999</c:v>
                </c:pt>
                <c:pt idx="54585">
                  <c:v>369.33984379999998</c:v>
                </c:pt>
                <c:pt idx="54586">
                  <c:v>316.33984379999998</c:v>
                </c:pt>
                <c:pt idx="54587">
                  <c:v>407.24609379999998</c:v>
                </c:pt>
                <c:pt idx="54588">
                  <c:v>293.94140620000002</c:v>
                </c:pt>
                <c:pt idx="54589">
                  <c:v>445.234375</c:v>
                </c:pt>
                <c:pt idx="54590">
                  <c:v>355.12890620000002</c:v>
                </c:pt>
                <c:pt idx="54591">
                  <c:v>318.33984379999998</c:v>
                </c:pt>
                <c:pt idx="54592">
                  <c:v>346.12890620000002</c:v>
                </c:pt>
                <c:pt idx="54593">
                  <c:v>477.12890620000002</c:v>
                </c:pt>
                <c:pt idx="54594">
                  <c:v>313.1875</c:v>
                </c:pt>
                <c:pt idx="54595">
                  <c:v>326.1875</c:v>
                </c:pt>
                <c:pt idx="54596">
                  <c:v>272.1875</c:v>
                </c:pt>
                <c:pt idx="54597">
                  <c:v>369.24609379999998</c:v>
                </c:pt>
                <c:pt idx="54598">
                  <c:v>482.234375</c:v>
                </c:pt>
                <c:pt idx="54599">
                  <c:v>223.234375</c:v>
                </c:pt>
                <c:pt idx="54600">
                  <c:v>367.234375</c:v>
                </c:pt>
                <c:pt idx="54601">
                  <c:v>347.234375</c:v>
                </c:pt>
                <c:pt idx="54602">
                  <c:v>445.16796879999998</c:v>
                </c:pt>
                <c:pt idx="54603">
                  <c:v>343.12890620000002</c:v>
                </c:pt>
                <c:pt idx="54604">
                  <c:v>259.33984379999998</c:v>
                </c:pt>
                <c:pt idx="54605">
                  <c:v>474.1875</c:v>
                </c:pt>
                <c:pt idx="54606">
                  <c:v>487.1875</c:v>
                </c:pt>
                <c:pt idx="54607">
                  <c:v>245.24609380000001</c:v>
                </c:pt>
                <c:pt idx="54608">
                  <c:v>560.24609380000004</c:v>
                </c:pt>
                <c:pt idx="54609">
                  <c:v>271.24609379999998</c:v>
                </c:pt>
                <c:pt idx="54610">
                  <c:v>314.94140620000002</c:v>
                </c:pt>
                <c:pt idx="54611">
                  <c:v>324.234375</c:v>
                </c:pt>
                <c:pt idx="54612">
                  <c:v>532.234375</c:v>
                </c:pt>
                <c:pt idx="54613">
                  <c:v>336.234375</c:v>
                </c:pt>
                <c:pt idx="54614">
                  <c:v>320.234375</c:v>
                </c:pt>
                <c:pt idx="54615">
                  <c:v>329.16796879999998</c:v>
                </c:pt>
                <c:pt idx="54616">
                  <c:v>263.16796879999998</c:v>
                </c:pt>
                <c:pt idx="54617">
                  <c:v>189.12890619999999</c:v>
                </c:pt>
                <c:pt idx="54618">
                  <c:v>212.12890619999999</c:v>
                </c:pt>
                <c:pt idx="54619">
                  <c:v>493.33984379999998</c:v>
                </c:pt>
                <c:pt idx="54620">
                  <c:v>296.33984379999998</c:v>
                </c:pt>
                <c:pt idx="54621">
                  <c:v>124.1289062</c:v>
                </c:pt>
                <c:pt idx="54622">
                  <c:v>191.12890619999999</c:v>
                </c:pt>
                <c:pt idx="54623">
                  <c:v>371.1875</c:v>
                </c:pt>
                <c:pt idx="54624">
                  <c:v>265.1875</c:v>
                </c:pt>
                <c:pt idx="54625">
                  <c:v>495.24609379999998</c:v>
                </c:pt>
                <c:pt idx="54626">
                  <c:v>307.24609379999998</c:v>
                </c:pt>
                <c:pt idx="54627">
                  <c:v>430.24609379999998</c:v>
                </c:pt>
                <c:pt idx="54628">
                  <c:v>275.94140620000002</c:v>
                </c:pt>
                <c:pt idx="54629">
                  <c:v>386.234375</c:v>
                </c:pt>
                <c:pt idx="54630">
                  <c:v>343.234375</c:v>
                </c:pt>
                <c:pt idx="54631">
                  <c:v>286.16796879999998</c:v>
                </c:pt>
                <c:pt idx="54632">
                  <c:v>216.16796880000001</c:v>
                </c:pt>
                <c:pt idx="54633">
                  <c:v>114.1679688</c:v>
                </c:pt>
                <c:pt idx="54634">
                  <c:v>312.12890620000002</c:v>
                </c:pt>
                <c:pt idx="54635">
                  <c:v>369.12890620000002</c:v>
                </c:pt>
                <c:pt idx="54636">
                  <c:v>272.33984379999998</c:v>
                </c:pt>
                <c:pt idx="54637">
                  <c:v>462.33984379999998</c:v>
                </c:pt>
                <c:pt idx="54638">
                  <c:v>371.12890620000002</c:v>
                </c:pt>
                <c:pt idx="54639">
                  <c:v>279.12890620000002</c:v>
                </c:pt>
                <c:pt idx="54640">
                  <c:v>425.12890620000002</c:v>
                </c:pt>
                <c:pt idx="54641">
                  <c:v>175.12890619999999</c:v>
                </c:pt>
                <c:pt idx="54642">
                  <c:v>179.1875</c:v>
                </c:pt>
                <c:pt idx="54643">
                  <c:v>403.24609379999998</c:v>
                </c:pt>
                <c:pt idx="54644">
                  <c:v>271.24609379999998</c:v>
                </c:pt>
                <c:pt idx="54645">
                  <c:v>169.24609380000001</c:v>
                </c:pt>
                <c:pt idx="54646">
                  <c:v>305.234375</c:v>
                </c:pt>
                <c:pt idx="54647">
                  <c:v>256.16796879999998</c:v>
                </c:pt>
                <c:pt idx="54648">
                  <c:v>515.16796880000004</c:v>
                </c:pt>
                <c:pt idx="54649">
                  <c:v>251.12890619999999</c:v>
                </c:pt>
                <c:pt idx="54650">
                  <c:v>282.12890620000002</c:v>
                </c:pt>
                <c:pt idx="54651">
                  <c:v>348.33984379999998</c:v>
                </c:pt>
                <c:pt idx="54652">
                  <c:v>418.33984379999998</c:v>
                </c:pt>
                <c:pt idx="54653">
                  <c:v>263.33984379999998</c:v>
                </c:pt>
                <c:pt idx="54654">
                  <c:v>191.33984380000001</c:v>
                </c:pt>
                <c:pt idx="54655">
                  <c:v>292.12890620000002</c:v>
                </c:pt>
                <c:pt idx="54656">
                  <c:v>414.12890620000002</c:v>
                </c:pt>
                <c:pt idx="54657">
                  <c:v>132.1875</c:v>
                </c:pt>
                <c:pt idx="54658">
                  <c:v>285.1875</c:v>
                </c:pt>
                <c:pt idx="54659">
                  <c:v>242.24609380000001</c:v>
                </c:pt>
                <c:pt idx="54660">
                  <c:v>113.2460938</c:v>
                </c:pt>
                <c:pt idx="54661">
                  <c:v>265.24609379999998</c:v>
                </c:pt>
                <c:pt idx="54662">
                  <c:v>254.24609380000001</c:v>
                </c:pt>
                <c:pt idx="54663">
                  <c:v>231.94140619999999</c:v>
                </c:pt>
                <c:pt idx="54664">
                  <c:v>359.94140620000002</c:v>
                </c:pt>
                <c:pt idx="54665">
                  <c:v>398.94140620000002</c:v>
                </c:pt>
                <c:pt idx="54666">
                  <c:v>415.94140620000002</c:v>
                </c:pt>
                <c:pt idx="54667">
                  <c:v>275.94140620000002</c:v>
                </c:pt>
                <c:pt idx="54668">
                  <c:v>354.94140620000002</c:v>
                </c:pt>
                <c:pt idx="54669">
                  <c:v>325.234375</c:v>
                </c:pt>
                <c:pt idx="54670">
                  <c:v>410.234375</c:v>
                </c:pt>
                <c:pt idx="54671">
                  <c:v>143.16796880000001</c:v>
                </c:pt>
                <c:pt idx="54672">
                  <c:v>358.16796879999998</c:v>
                </c:pt>
                <c:pt idx="54673">
                  <c:v>285.16796879999998</c:v>
                </c:pt>
                <c:pt idx="54674">
                  <c:v>368.16796879999998</c:v>
                </c:pt>
                <c:pt idx="54675">
                  <c:v>195.16796880000001</c:v>
                </c:pt>
                <c:pt idx="54676">
                  <c:v>360.16796879999998</c:v>
                </c:pt>
                <c:pt idx="54677">
                  <c:v>308.12890620000002</c:v>
                </c:pt>
                <c:pt idx="54678">
                  <c:v>458.33984379999998</c:v>
                </c:pt>
                <c:pt idx="54679">
                  <c:v>252.12890619999999</c:v>
                </c:pt>
                <c:pt idx="54680">
                  <c:v>276.12890620000002</c:v>
                </c:pt>
                <c:pt idx="54681">
                  <c:v>374.12890620000002</c:v>
                </c:pt>
                <c:pt idx="54682">
                  <c:v>338.12890620000002</c:v>
                </c:pt>
                <c:pt idx="54683">
                  <c:v>254.12890619999999</c:v>
                </c:pt>
                <c:pt idx="54684">
                  <c:v>218.24609380000001</c:v>
                </c:pt>
                <c:pt idx="54685">
                  <c:v>352.24609379999998</c:v>
                </c:pt>
                <c:pt idx="54686">
                  <c:v>297.24609379999998</c:v>
                </c:pt>
                <c:pt idx="54687">
                  <c:v>447.24609379999998</c:v>
                </c:pt>
                <c:pt idx="54688">
                  <c:v>334.94140620000002</c:v>
                </c:pt>
                <c:pt idx="54689">
                  <c:v>495.94140620000002</c:v>
                </c:pt>
                <c:pt idx="54690">
                  <c:v>319.234375</c:v>
                </c:pt>
                <c:pt idx="54691">
                  <c:v>583.234375</c:v>
                </c:pt>
                <c:pt idx="54692">
                  <c:v>240.16796880000001</c:v>
                </c:pt>
                <c:pt idx="54693">
                  <c:v>352.16796879999998</c:v>
                </c:pt>
                <c:pt idx="54694">
                  <c:v>328.12890620000002</c:v>
                </c:pt>
                <c:pt idx="54695">
                  <c:v>373.12890620000002</c:v>
                </c:pt>
                <c:pt idx="54696">
                  <c:v>427.12890620000002</c:v>
                </c:pt>
                <c:pt idx="54697">
                  <c:v>189.33984380000001</c:v>
                </c:pt>
                <c:pt idx="54698">
                  <c:v>437.33984379999998</c:v>
                </c:pt>
                <c:pt idx="54699">
                  <c:v>571.12890619999996</c:v>
                </c:pt>
                <c:pt idx="54700">
                  <c:v>167.12890619999999</c:v>
                </c:pt>
                <c:pt idx="54701">
                  <c:v>330.12890620000002</c:v>
                </c:pt>
                <c:pt idx="54702">
                  <c:v>166.1875</c:v>
                </c:pt>
                <c:pt idx="54703">
                  <c:v>449.24609379999998</c:v>
                </c:pt>
                <c:pt idx="54704">
                  <c:v>420.24609379999998</c:v>
                </c:pt>
                <c:pt idx="54705">
                  <c:v>415.24609379999998</c:v>
                </c:pt>
                <c:pt idx="54706">
                  <c:v>335.94140620000002</c:v>
                </c:pt>
                <c:pt idx="54707">
                  <c:v>311.94140620000002</c:v>
                </c:pt>
                <c:pt idx="54708">
                  <c:v>290.94140620000002</c:v>
                </c:pt>
                <c:pt idx="54709">
                  <c:v>297.94140620000002</c:v>
                </c:pt>
                <c:pt idx="54710">
                  <c:v>274.234375</c:v>
                </c:pt>
                <c:pt idx="54711">
                  <c:v>258.234375</c:v>
                </c:pt>
                <c:pt idx="54712">
                  <c:v>214.12890619999999</c:v>
                </c:pt>
                <c:pt idx="54713">
                  <c:v>453.33984379999998</c:v>
                </c:pt>
                <c:pt idx="54714">
                  <c:v>182.33984380000001</c:v>
                </c:pt>
                <c:pt idx="54715">
                  <c:v>298.33984379999998</c:v>
                </c:pt>
                <c:pt idx="54716">
                  <c:v>236.12890619999999</c:v>
                </c:pt>
                <c:pt idx="54717">
                  <c:v>329.12890620000002</c:v>
                </c:pt>
                <c:pt idx="54718">
                  <c:v>312.12890620000002</c:v>
                </c:pt>
                <c:pt idx="54719">
                  <c:v>245.12890619999999</c:v>
                </c:pt>
                <c:pt idx="54720">
                  <c:v>143.24609380000001</c:v>
                </c:pt>
                <c:pt idx="54721">
                  <c:v>254.24609380000001</c:v>
                </c:pt>
                <c:pt idx="54722">
                  <c:v>298.24609379999998</c:v>
                </c:pt>
                <c:pt idx="54723">
                  <c:v>338.24609379999998</c:v>
                </c:pt>
                <c:pt idx="54724">
                  <c:v>255.24609380000001</c:v>
                </c:pt>
                <c:pt idx="54725">
                  <c:v>259.24609379999998</c:v>
                </c:pt>
                <c:pt idx="54726">
                  <c:v>340.94140620000002</c:v>
                </c:pt>
                <c:pt idx="54727">
                  <c:v>250.94140619999999</c:v>
                </c:pt>
                <c:pt idx="54728">
                  <c:v>202.94140619999999</c:v>
                </c:pt>
                <c:pt idx="54729">
                  <c:v>491.94140620000002</c:v>
                </c:pt>
                <c:pt idx="54730">
                  <c:v>293.94140620000002</c:v>
                </c:pt>
                <c:pt idx="54731">
                  <c:v>234.234375</c:v>
                </c:pt>
                <c:pt idx="54732">
                  <c:v>212.234375</c:v>
                </c:pt>
                <c:pt idx="54733">
                  <c:v>213.16796880000001</c:v>
                </c:pt>
                <c:pt idx="54734">
                  <c:v>159.12890619999999</c:v>
                </c:pt>
                <c:pt idx="54735">
                  <c:v>179.12890619999999</c:v>
                </c:pt>
                <c:pt idx="54736">
                  <c:v>341.12890620000002</c:v>
                </c:pt>
                <c:pt idx="54737">
                  <c:v>409.12890620000002</c:v>
                </c:pt>
                <c:pt idx="54738">
                  <c:v>394.1875</c:v>
                </c:pt>
                <c:pt idx="54739">
                  <c:v>490.24609379999998</c:v>
                </c:pt>
                <c:pt idx="54740">
                  <c:v>343.94140620000002</c:v>
                </c:pt>
                <c:pt idx="54741">
                  <c:v>462.234375</c:v>
                </c:pt>
                <c:pt idx="54742">
                  <c:v>171.234375</c:v>
                </c:pt>
                <c:pt idx="54743">
                  <c:v>585.16796880000004</c:v>
                </c:pt>
                <c:pt idx="54744">
                  <c:v>197.16796880000001</c:v>
                </c:pt>
                <c:pt idx="54745">
                  <c:v>411.12890620000002</c:v>
                </c:pt>
                <c:pt idx="54746">
                  <c:v>415.12890620000002</c:v>
                </c:pt>
                <c:pt idx="54747">
                  <c:v>228.33984380000001</c:v>
                </c:pt>
                <c:pt idx="54748">
                  <c:v>300.33984379999998</c:v>
                </c:pt>
                <c:pt idx="54749">
                  <c:v>200.33984380000001</c:v>
                </c:pt>
                <c:pt idx="54750">
                  <c:v>351.33984379999998</c:v>
                </c:pt>
                <c:pt idx="54751">
                  <c:v>456.12890620000002</c:v>
                </c:pt>
                <c:pt idx="54752">
                  <c:v>419.12890620000002</c:v>
                </c:pt>
                <c:pt idx="54753">
                  <c:v>622.12890619999996</c:v>
                </c:pt>
                <c:pt idx="54754">
                  <c:v>404.12890620000002</c:v>
                </c:pt>
                <c:pt idx="54755">
                  <c:v>258.12890620000002</c:v>
                </c:pt>
                <c:pt idx="54756">
                  <c:v>273.12890620000002</c:v>
                </c:pt>
                <c:pt idx="54757">
                  <c:v>286.12890620000002</c:v>
                </c:pt>
                <c:pt idx="54758">
                  <c:v>207.1875</c:v>
                </c:pt>
                <c:pt idx="54759">
                  <c:v>257.1875</c:v>
                </c:pt>
                <c:pt idx="54760">
                  <c:v>320.24609379999998</c:v>
                </c:pt>
                <c:pt idx="54761">
                  <c:v>529.24609380000004</c:v>
                </c:pt>
                <c:pt idx="54762">
                  <c:v>425.24609379999998</c:v>
                </c:pt>
                <c:pt idx="54763">
                  <c:v>267.24609379999998</c:v>
                </c:pt>
                <c:pt idx="54764">
                  <c:v>314.94140620000002</c:v>
                </c:pt>
                <c:pt idx="54765">
                  <c:v>425.94140620000002</c:v>
                </c:pt>
                <c:pt idx="54766">
                  <c:v>360.94140620000002</c:v>
                </c:pt>
                <c:pt idx="54767">
                  <c:v>240.234375</c:v>
                </c:pt>
                <c:pt idx="54768">
                  <c:v>227.234375</c:v>
                </c:pt>
                <c:pt idx="54769">
                  <c:v>310.12890620000002</c:v>
                </c:pt>
                <c:pt idx="54770">
                  <c:v>375.12890620000002</c:v>
                </c:pt>
                <c:pt idx="54771">
                  <c:v>225.12890619999999</c:v>
                </c:pt>
                <c:pt idx="54772">
                  <c:v>204.1875</c:v>
                </c:pt>
                <c:pt idx="54773">
                  <c:v>223.1875</c:v>
                </c:pt>
                <c:pt idx="54774">
                  <c:v>270.24609379999998</c:v>
                </c:pt>
                <c:pt idx="54775">
                  <c:v>375.94140620000002</c:v>
                </c:pt>
                <c:pt idx="54776">
                  <c:v>313.94140620000002</c:v>
                </c:pt>
                <c:pt idx="54777">
                  <c:v>430.94140620000002</c:v>
                </c:pt>
                <c:pt idx="54778">
                  <c:v>332.234375</c:v>
                </c:pt>
                <c:pt idx="54779">
                  <c:v>306.234375</c:v>
                </c:pt>
                <c:pt idx="54780">
                  <c:v>386.12890620000002</c:v>
                </c:pt>
                <c:pt idx="54781">
                  <c:v>179.12890619999999</c:v>
                </c:pt>
                <c:pt idx="54782">
                  <c:v>370.12890620000002</c:v>
                </c:pt>
                <c:pt idx="54783">
                  <c:v>190.12890619999999</c:v>
                </c:pt>
                <c:pt idx="54784">
                  <c:v>281.33984379999998</c:v>
                </c:pt>
                <c:pt idx="54785">
                  <c:v>490.1875</c:v>
                </c:pt>
                <c:pt idx="54786">
                  <c:v>355.24609379999998</c:v>
                </c:pt>
                <c:pt idx="54787">
                  <c:v>371.24609379999998</c:v>
                </c:pt>
                <c:pt idx="54788">
                  <c:v>314.24609379999998</c:v>
                </c:pt>
                <c:pt idx="54789">
                  <c:v>318.24609379999998</c:v>
                </c:pt>
                <c:pt idx="54790">
                  <c:v>370.94140620000002</c:v>
                </c:pt>
                <c:pt idx="54791">
                  <c:v>441.94140620000002</c:v>
                </c:pt>
                <c:pt idx="54792">
                  <c:v>242.234375</c:v>
                </c:pt>
                <c:pt idx="54793">
                  <c:v>272.234375</c:v>
                </c:pt>
                <c:pt idx="54794">
                  <c:v>407.234375</c:v>
                </c:pt>
                <c:pt idx="54795">
                  <c:v>367.234375</c:v>
                </c:pt>
                <c:pt idx="54796">
                  <c:v>280.234375</c:v>
                </c:pt>
                <c:pt idx="54797">
                  <c:v>326.12890620000002</c:v>
                </c:pt>
                <c:pt idx="54798">
                  <c:v>316.12890620000002</c:v>
                </c:pt>
                <c:pt idx="54799">
                  <c:v>392.33984379999998</c:v>
                </c:pt>
                <c:pt idx="54800">
                  <c:v>337.12890620000002</c:v>
                </c:pt>
                <c:pt idx="54801">
                  <c:v>241.1875</c:v>
                </c:pt>
                <c:pt idx="54802">
                  <c:v>324.1875</c:v>
                </c:pt>
                <c:pt idx="54803">
                  <c:v>453.1875</c:v>
                </c:pt>
                <c:pt idx="54804">
                  <c:v>378.1875</c:v>
                </c:pt>
                <c:pt idx="54805">
                  <c:v>344.1875</c:v>
                </c:pt>
                <c:pt idx="54806">
                  <c:v>188.24609380000001</c:v>
                </c:pt>
                <c:pt idx="54807">
                  <c:v>357.24609379999998</c:v>
                </c:pt>
                <c:pt idx="54808">
                  <c:v>295.234375</c:v>
                </c:pt>
                <c:pt idx="54809">
                  <c:v>369.234375</c:v>
                </c:pt>
                <c:pt idx="54810">
                  <c:v>388.16796879999998</c:v>
                </c:pt>
                <c:pt idx="54811">
                  <c:v>221.12890619999999</c:v>
                </c:pt>
                <c:pt idx="54812">
                  <c:v>284.33984379999998</c:v>
                </c:pt>
                <c:pt idx="54813">
                  <c:v>389.33984379999998</c:v>
                </c:pt>
                <c:pt idx="54814">
                  <c:v>331.33984379999998</c:v>
                </c:pt>
                <c:pt idx="54815">
                  <c:v>325.33984379999998</c:v>
                </c:pt>
                <c:pt idx="54816">
                  <c:v>369.33984379999998</c:v>
                </c:pt>
                <c:pt idx="54817">
                  <c:v>405.33984379999998</c:v>
                </c:pt>
                <c:pt idx="54818">
                  <c:v>392.12890620000002</c:v>
                </c:pt>
                <c:pt idx="54819">
                  <c:v>438.12890620000002</c:v>
                </c:pt>
                <c:pt idx="54820">
                  <c:v>246.12890619999999</c:v>
                </c:pt>
                <c:pt idx="54821">
                  <c:v>318.12890620000002</c:v>
                </c:pt>
                <c:pt idx="54822">
                  <c:v>401.12890620000002</c:v>
                </c:pt>
                <c:pt idx="54823">
                  <c:v>297.1875</c:v>
                </c:pt>
                <c:pt idx="54824">
                  <c:v>342.24609379999998</c:v>
                </c:pt>
                <c:pt idx="54825">
                  <c:v>202.94140619999999</c:v>
                </c:pt>
                <c:pt idx="54826">
                  <c:v>578.234375</c:v>
                </c:pt>
                <c:pt idx="54827">
                  <c:v>319.234375</c:v>
                </c:pt>
                <c:pt idx="54828">
                  <c:v>308.16796879999998</c:v>
                </c:pt>
                <c:pt idx="54829">
                  <c:v>517.16796880000004</c:v>
                </c:pt>
                <c:pt idx="54830">
                  <c:v>301.12890620000002</c:v>
                </c:pt>
                <c:pt idx="54831">
                  <c:v>333.12890620000002</c:v>
                </c:pt>
                <c:pt idx="54832">
                  <c:v>323.12890620000002</c:v>
                </c:pt>
                <c:pt idx="54833">
                  <c:v>503.12890620000002</c:v>
                </c:pt>
                <c:pt idx="54834">
                  <c:v>128.33984380000001</c:v>
                </c:pt>
                <c:pt idx="54835">
                  <c:v>385.33984379999998</c:v>
                </c:pt>
                <c:pt idx="54836">
                  <c:v>456.12890620000002</c:v>
                </c:pt>
                <c:pt idx="54837">
                  <c:v>276.1875</c:v>
                </c:pt>
                <c:pt idx="54838">
                  <c:v>298.1875</c:v>
                </c:pt>
                <c:pt idx="54839">
                  <c:v>353.1875</c:v>
                </c:pt>
                <c:pt idx="54840">
                  <c:v>268.24609379999998</c:v>
                </c:pt>
                <c:pt idx="54841">
                  <c:v>185.24609380000001</c:v>
                </c:pt>
                <c:pt idx="54842">
                  <c:v>199.94140619999999</c:v>
                </c:pt>
                <c:pt idx="54843">
                  <c:v>323.94140620000002</c:v>
                </c:pt>
                <c:pt idx="54844">
                  <c:v>257.94140620000002</c:v>
                </c:pt>
                <c:pt idx="54845">
                  <c:v>306.94140620000002</c:v>
                </c:pt>
                <c:pt idx="54846">
                  <c:v>327.16796879999998</c:v>
                </c:pt>
                <c:pt idx="54847">
                  <c:v>338.12890620000002</c:v>
                </c:pt>
                <c:pt idx="54848">
                  <c:v>260.12890620000002</c:v>
                </c:pt>
                <c:pt idx="54849">
                  <c:v>322.12890620000002</c:v>
                </c:pt>
                <c:pt idx="54850">
                  <c:v>353.33984379999998</c:v>
                </c:pt>
                <c:pt idx="54851">
                  <c:v>372.12890620000002</c:v>
                </c:pt>
                <c:pt idx="54852">
                  <c:v>340.12890620000002</c:v>
                </c:pt>
                <c:pt idx="54853">
                  <c:v>401.1875</c:v>
                </c:pt>
                <c:pt idx="54854">
                  <c:v>212.1875</c:v>
                </c:pt>
                <c:pt idx="54855">
                  <c:v>292.24609379999998</c:v>
                </c:pt>
                <c:pt idx="54856">
                  <c:v>473.24609379999998</c:v>
                </c:pt>
                <c:pt idx="54857">
                  <c:v>264.24609379999998</c:v>
                </c:pt>
                <c:pt idx="54858">
                  <c:v>383.94140620000002</c:v>
                </c:pt>
                <c:pt idx="54859">
                  <c:v>157.234375</c:v>
                </c:pt>
                <c:pt idx="54860">
                  <c:v>363.16796879999998</c:v>
                </c:pt>
                <c:pt idx="54861">
                  <c:v>278.16796879999998</c:v>
                </c:pt>
                <c:pt idx="54862">
                  <c:v>266.12890620000002</c:v>
                </c:pt>
                <c:pt idx="54863">
                  <c:v>354.12890620000002</c:v>
                </c:pt>
                <c:pt idx="54864">
                  <c:v>289.33984379999998</c:v>
                </c:pt>
                <c:pt idx="54865">
                  <c:v>234.33984380000001</c:v>
                </c:pt>
                <c:pt idx="54866">
                  <c:v>304.12890620000002</c:v>
                </c:pt>
                <c:pt idx="54867">
                  <c:v>421.12890620000002</c:v>
                </c:pt>
                <c:pt idx="54868">
                  <c:v>429.1875</c:v>
                </c:pt>
                <c:pt idx="54869">
                  <c:v>173.1875</c:v>
                </c:pt>
                <c:pt idx="54870">
                  <c:v>505.1875</c:v>
                </c:pt>
                <c:pt idx="54871">
                  <c:v>248.24609380000001</c:v>
                </c:pt>
                <c:pt idx="54872">
                  <c:v>325.24609379999998</c:v>
                </c:pt>
                <c:pt idx="54873">
                  <c:v>394.94140620000002</c:v>
                </c:pt>
                <c:pt idx="54874">
                  <c:v>413.94140620000002</c:v>
                </c:pt>
                <c:pt idx="54875">
                  <c:v>196.234375</c:v>
                </c:pt>
                <c:pt idx="54876">
                  <c:v>317.234375</c:v>
                </c:pt>
                <c:pt idx="54877">
                  <c:v>373.234375</c:v>
                </c:pt>
                <c:pt idx="54878">
                  <c:v>186.234375</c:v>
                </c:pt>
                <c:pt idx="54879">
                  <c:v>430.16796879999998</c:v>
                </c:pt>
                <c:pt idx="54880">
                  <c:v>197.16796880000001</c:v>
                </c:pt>
                <c:pt idx="54881">
                  <c:v>221.16796880000001</c:v>
                </c:pt>
                <c:pt idx="54882">
                  <c:v>510.16796879999998</c:v>
                </c:pt>
                <c:pt idx="54883">
                  <c:v>397.16796879999998</c:v>
                </c:pt>
                <c:pt idx="54884">
                  <c:v>473.16796879999998</c:v>
                </c:pt>
                <c:pt idx="54885">
                  <c:v>179.16796880000001</c:v>
                </c:pt>
                <c:pt idx="54886">
                  <c:v>351.16796879999998</c:v>
                </c:pt>
                <c:pt idx="54887">
                  <c:v>474.16796879999998</c:v>
                </c:pt>
                <c:pt idx="54888">
                  <c:v>275.12890620000002</c:v>
                </c:pt>
                <c:pt idx="54889">
                  <c:v>362.12890620000002</c:v>
                </c:pt>
                <c:pt idx="54890">
                  <c:v>518.33984380000004</c:v>
                </c:pt>
                <c:pt idx="54891">
                  <c:v>374.12890620000002</c:v>
                </c:pt>
                <c:pt idx="54892">
                  <c:v>370.12890620000002</c:v>
                </c:pt>
                <c:pt idx="54893">
                  <c:v>323.12890620000002</c:v>
                </c:pt>
                <c:pt idx="54894">
                  <c:v>190.1875</c:v>
                </c:pt>
                <c:pt idx="54895">
                  <c:v>343.1875</c:v>
                </c:pt>
                <c:pt idx="54896">
                  <c:v>331.24609379999998</c:v>
                </c:pt>
                <c:pt idx="54897">
                  <c:v>419.94140620000002</c:v>
                </c:pt>
                <c:pt idx="54898">
                  <c:v>163.234375</c:v>
                </c:pt>
                <c:pt idx="54899">
                  <c:v>263.234375</c:v>
                </c:pt>
                <c:pt idx="54900">
                  <c:v>196.234375</c:v>
                </c:pt>
                <c:pt idx="54901">
                  <c:v>370.16796879999998</c:v>
                </c:pt>
                <c:pt idx="54902">
                  <c:v>193.16796880000001</c:v>
                </c:pt>
                <c:pt idx="54903">
                  <c:v>246.16796880000001</c:v>
                </c:pt>
                <c:pt idx="54904">
                  <c:v>300.16796879999998</c:v>
                </c:pt>
                <c:pt idx="54905">
                  <c:v>367.12890620000002</c:v>
                </c:pt>
                <c:pt idx="54906">
                  <c:v>205.33984380000001</c:v>
                </c:pt>
                <c:pt idx="54907">
                  <c:v>555.12890619999996</c:v>
                </c:pt>
                <c:pt idx="54908">
                  <c:v>382.12890620000002</c:v>
                </c:pt>
                <c:pt idx="54909">
                  <c:v>392.24609379999998</c:v>
                </c:pt>
                <c:pt idx="54910">
                  <c:v>285.94140620000002</c:v>
                </c:pt>
                <c:pt idx="54911">
                  <c:v>222.94140619999999</c:v>
                </c:pt>
                <c:pt idx="54912">
                  <c:v>311.94140620000002</c:v>
                </c:pt>
                <c:pt idx="54913">
                  <c:v>171.234375</c:v>
                </c:pt>
                <c:pt idx="54914">
                  <c:v>399.234375</c:v>
                </c:pt>
                <c:pt idx="54915">
                  <c:v>350.16796879999998</c:v>
                </c:pt>
                <c:pt idx="54916">
                  <c:v>362.16796879999998</c:v>
                </c:pt>
                <c:pt idx="54917">
                  <c:v>293.12890620000002</c:v>
                </c:pt>
                <c:pt idx="54918">
                  <c:v>200.33984380000001</c:v>
                </c:pt>
                <c:pt idx="54919">
                  <c:v>554.33984380000004</c:v>
                </c:pt>
                <c:pt idx="54920">
                  <c:v>357.33984379999998</c:v>
                </c:pt>
                <c:pt idx="54921">
                  <c:v>391.33984379999998</c:v>
                </c:pt>
                <c:pt idx="54922">
                  <c:v>376.33984379999998</c:v>
                </c:pt>
                <c:pt idx="54923">
                  <c:v>271.33984379999998</c:v>
                </c:pt>
                <c:pt idx="54924">
                  <c:v>339.12890620000002</c:v>
                </c:pt>
                <c:pt idx="54925">
                  <c:v>332.1875</c:v>
                </c:pt>
                <c:pt idx="54926">
                  <c:v>305.1875</c:v>
                </c:pt>
                <c:pt idx="54927">
                  <c:v>381.24609379999998</c:v>
                </c:pt>
                <c:pt idx="54928">
                  <c:v>403.24609379999998</c:v>
                </c:pt>
                <c:pt idx="54929">
                  <c:v>482.94140620000002</c:v>
                </c:pt>
                <c:pt idx="54930">
                  <c:v>279.94140620000002</c:v>
                </c:pt>
                <c:pt idx="54931">
                  <c:v>323.94140620000002</c:v>
                </c:pt>
                <c:pt idx="54932">
                  <c:v>346.234375</c:v>
                </c:pt>
                <c:pt idx="54933">
                  <c:v>355.234375</c:v>
                </c:pt>
                <c:pt idx="54934">
                  <c:v>367.234375</c:v>
                </c:pt>
                <c:pt idx="54935">
                  <c:v>236.234375</c:v>
                </c:pt>
                <c:pt idx="54936">
                  <c:v>452.234375</c:v>
                </c:pt>
                <c:pt idx="54937">
                  <c:v>259.16796879999998</c:v>
                </c:pt>
                <c:pt idx="54938">
                  <c:v>414.16796879999998</c:v>
                </c:pt>
                <c:pt idx="54939">
                  <c:v>315.12890620000002</c:v>
                </c:pt>
                <c:pt idx="54940">
                  <c:v>232.33984380000001</c:v>
                </c:pt>
                <c:pt idx="54941">
                  <c:v>420.33984379999998</c:v>
                </c:pt>
                <c:pt idx="54942">
                  <c:v>493.12890620000002</c:v>
                </c:pt>
                <c:pt idx="54943">
                  <c:v>151.12890619999999</c:v>
                </c:pt>
                <c:pt idx="54944">
                  <c:v>353.1875</c:v>
                </c:pt>
                <c:pt idx="54945">
                  <c:v>258.1875</c:v>
                </c:pt>
                <c:pt idx="54946">
                  <c:v>378.1875</c:v>
                </c:pt>
                <c:pt idx="54947">
                  <c:v>236.1875</c:v>
                </c:pt>
                <c:pt idx="54948">
                  <c:v>380.24609379999998</c:v>
                </c:pt>
                <c:pt idx="54949">
                  <c:v>405.24609379999998</c:v>
                </c:pt>
                <c:pt idx="54950">
                  <c:v>288.24609379999998</c:v>
                </c:pt>
                <c:pt idx="54951">
                  <c:v>200.234375</c:v>
                </c:pt>
                <c:pt idx="54952">
                  <c:v>310.16796879999998</c:v>
                </c:pt>
                <c:pt idx="54953">
                  <c:v>495.12890620000002</c:v>
                </c:pt>
                <c:pt idx="54954">
                  <c:v>282.12890620000002</c:v>
                </c:pt>
                <c:pt idx="54955">
                  <c:v>358.12890620000002</c:v>
                </c:pt>
                <c:pt idx="54956">
                  <c:v>325.33984379999998</c:v>
                </c:pt>
                <c:pt idx="54957">
                  <c:v>333.33984379999998</c:v>
                </c:pt>
                <c:pt idx="54958">
                  <c:v>277.33984379999998</c:v>
                </c:pt>
                <c:pt idx="54959">
                  <c:v>365.12890620000002</c:v>
                </c:pt>
                <c:pt idx="54960">
                  <c:v>389.12890620000002</c:v>
                </c:pt>
                <c:pt idx="54961">
                  <c:v>252.12890619999999</c:v>
                </c:pt>
                <c:pt idx="54962">
                  <c:v>347.1875</c:v>
                </c:pt>
                <c:pt idx="54963">
                  <c:v>397.24609379999998</c:v>
                </c:pt>
                <c:pt idx="54964">
                  <c:v>452.24609379999998</c:v>
                </c:pt>
                <c:pt idx="54965">
                  <c:v>355.24609379999998</c:v>
                </c:pt>
                <c:pt idx="54966">
                  <c:v>389.94140620000002</c:v>
                </c:pt>
                <c:pt idx="54967">
                  <c:v>266.234375</c:v>
                </c:pt>
                <c:pt idx="54968">
                  <c:v>349.234375</c:v>
                </c:pt>
                <c:pt idx="54969">
                  <c:v>585.16796880000004</c:v>
                </c:pt>
                <c:pt idx="54970">
                  <c:v>225.12890619999999</c:v>
                </c:pt>
                <c:pt idx="54971">
                  <c:v>196.12890619999999</c:v>
                </c:pt>
                <c:pt idx="54972">
                  <c:v>386.33984379999998</c:v>
                </c:pt>
                <c:pt idx="54973">
                  <c:v>487.33984379999998</c:v>
                </c:pt>
                <c:pt idx="54974">
                  <c:v>340.12890620000002</c:v>
                </c:pt>
                <c:pt idx="54975">
                  <c:v>479.1875</c:v>
                </c:pt>
                <c:pt idx="54976">
                  <c:v>235.1875</c:v>
                </c:pt>
                <c:pt idx="54977">
                  <c:v>462.1875</c:v>
                </c:pt>
                <c:pt idx="54978">
                  <c:v>237.24609380000001</c:v>
                </c:pt>
                <c:pt idx="54979">
                  <c:v>371.24609379999998</c:v>
                </c:pt>
                <c:pt idx="54980">
                  <c:v>359.94140620000002</c:v>
                </c:pt>
                <c:pt idx="54981">
                  <c:v>304.234375</c:v>
                </c:pt>
                <c:pt idx="54982">
                  <c:v>310.234375</c:v>
                </c:pt>
                <c:pt idx="54983">
                  <c:v>420.234375</c:v>
                </c:pt>
                <c:pt idx="54984">
                  <c:v>246.16796880000001</c:v>
                </c:pt>
                <c:pt idx="54985">
                  <c:v>308.16796879999998</c:v>
                </c:pt>
                <c:pt idx="54986">
                  <c:v>354.16796879999998</c:v>
                </c:pt>
                <c:pt idx="54987">
                  <c:v>238.16796880000001</c:v>
                </c:pt>
                <c:pt idx="54988">
                  <c:v>264.16796879999998</c:v>
                </c:pt>
                <c:pt idx="54989">
                  <c:v>160.12890619999999</c:v>
                </c:pt>
                <c:pt idx="54990">
                  <c:v>517.12890619999996</c:v>
                </c:pt>
                <c:pt idx="54991">
                  <c:v>421.12890620000002</c:v>
                </c:pt>
                <c:pt idx="54992">
                  <c:v>203.33984380000001</c:v>
                </c:pt>
                <c:pt idx="54993">
                  <c:v>418.33984379999998</c:v>
                </c:pt>
                <c:pt idx="54994">
                  <c:v>331.12890620000002</c:v>
                </c:pt>
                <c:pt idx="54995">
                  <c:v>212.12890619999999</c:v>
                </c:pt>
                <c:pt idx="54996">
                  <c:v>317.12890620000002</c:v>
                </c:pt>
                <c:pt idx="54997">
                  <c:v>276.24609379999998</c:v>
                </c:pt>
                <c:pt idx="54998">
                  <c:v>332.24609379999998</c:v>
                </c:pt>
                <c:pt idx="54999">
                  <c:v>271.24609379999998</c:v>
                </c:pt>
                <c:pt idx="55000">
                  <c:v>286.94140620000002</c:v>
                </c:pt>
                <c:pt idx="55001">
                  <c:v>443.94140620000002</c:v>
                </c:pt>
                <c:pt idx="55002">
                  <c:v>434.94140620000002</c:v>
                </c:pt>
                <c:pt idx="55003">
                  <c:v>415.94140620000002</c:v>
                </c:pt>
                <c:pt idx="55004">
                  <c:v>289.234375</c:v>
                </c:pt>
                <c:pt idx="55005">
                  <c:v>420.16796879999998</c:v>
                </c:pt>
                <c:pt idx="55006">
                  <c:v>438.12890620000002</c:v>
                </c:pt>
                <c:pt idx="55007">
                  <c:v>263.33984379999998</c:v>
                </c:pt>
                <c:pt idx="55008">
                  <c:v>264.33984379999998</c:v>
                </c:pt>
                <c:pt idx="55009">
                  <c:v>513.33984380000004</c:v>
                </c:pt>
                <c:pt idx="55010">
                  <c:v>335.12890620000002</c:v>
                </c:pt>
                <c:pt idx="55011">
                  <c:v>335.24609379999998</c:v>
                </c:pt>
                <c:pt idx="55012">
                  <c:v>189.24609380000001</c:v>
                </c:pt>
                <c:pt idx="55013">
                  <c:v>234.94140619999999</c:v>
                </c:pt>
                <c:pt idx="55014">
                  <c:v>292.234375</c:v>
                </c:pt>
                <c:pt idx="55015">
                  <c:v>241.234375</c:v>
                </c:pt>
                <c:pt idx="55016">
                  <c:v>316.16796879999998</c:v>
                </c:pt>
                <c:pt idx="55017">
                  <c:v>221.12890619999999</c:v>
                </c:pt>
                <c:pt idx="55018">
                  <c:v>309.12890620000002</c:v>
                </c:pt>
                <c:pt idx="55019">
                  <c:v>319.12890620000002</c:v>
                </c:pt>
                <c:pt idx="55020">
                  <c:v>391.12890620000002</c:v>
                </c:pt>
                <c:pt idx="55021">
                  <c:v>369.33984379999998</c:v>
                </c:pt>
                <c:pt idx="55022">
                  <c:v>481.12890620000002</c:v>
                </c:pt>
                <c:pt idx="55023">
                  <c:v>295.1875</c:v>
                </c:pt>
                <c:pt idx="55024">
                  <c:v>380.1875</c:v>
                </c:pt>
                <c:pt idx="55025">
                  <c:v>413.1875</c:v>
                </c:pt>
                <c:pt idx="55026">
                  <c:v>424.24609379999998</c:v>
                </c:pt>
                <c:pt idx="55027">
                  <c:v>261.24609379999998</c:v>
                </c:pt>
                <c:pt idx="55028">
                  <c:v>360.94140620000002</c:v>
                </c:pt>
                <c:pt idx="55029">
                  <c:v>331.94140620000002</c:v>
                </c:pt>
                <c:pt idx="55030">
                  <c:v>473.94140620000002</c:v>
                </c:pt>
                <c:pt idx="55031">
                  <c:v>468.94140620000002</c:v>
                </c:pt>
                <c:pt idx="55032">
                  <c:v>252.234375</c:v>
                </c:pt>
                <c:pt idx="55033">
                  <c:v>257.16796879999998</c:v>
                </c:pt>
                <c:pt idx="55034">
                  <c:v>452.16796879999998</c:v>
                </c:pt>
                <c:pt idx="55035">
                  <c:v>291.16796879999998</c:v>
                </c:pt>
                <c:pt idx="55036">
                  <c:v>273.12890620000002</c:v>
                </c:pt>
                <c:pt idx="55037">
                  <c:v>476.12890620000002</c:v>
                </c:pt>
                <c:pt idx="55038">
                  <c:v>596.12890619999996</c:v>
                </c:pt>
                <c:pt idx="55039">
                  <c:v>461.12890620000002</c:v>
                </c:pt>
                <c:pt idx="55040">
                  <c:v>278.33984379999998</c:v>
                </c:pt>
                <c:pt idx="55041">
                  <c:v>208.33984380000001</c:v>
                </c:pt>
                <c:pt idx="55042">
                  <c:v>382.33984379999998</c:v>
                </c:pt>
                <c:pt idx="55043">
                  <c:v>278.12890620000002</c:v>
                </c:pt>
                <c:pt idx="55044">
                  <c:v>426.12890620000002</c:v>
                </c:pt>
                <c:pt idx="55045">
                  <c:v>527.1875</c:v>
                </c:pt>
                <c:pt idx="55046">
                  <c:v>367.1875</c:v>
                </c:pt>
                <c:pt idx="55047">
                  <c:v>403.1875</c:v>
                </c:pt>
                <c:pt idx="55048">
                  <c:v>462.1875</c:v>
                </c:pt>
                <c:pt idx="55049">
                  <c:v>443.1875</c:v>
                </c:pt>
                <c:pt idx="55050">
                  <c:v>398.24609379999998</c:v>
                </c:pt>
                <c:pt idx="55051">
                  <c:v>288.94140620000002</c:v>
                </c:pt>
                <c:pt idx="55052">
                  <c:v>315.234375</c:v>
                </c:pt>
                <c:pt idx="55053">
                  <c:v>527.234375</c:v>
                </c:pt>
                <c:pt idx="55054">
                  <c:v>369.234375</c:v>
                </c:pt>
                <c:pt idx="55055">
                  <c:v>395.234375</c:v>
                </c:pt>
                <c:pt idx="55056">
                  <c:v>403.16796879999998</c:v>
                </c:pt>
                <c:pt idx="55057">
                  <c:v>412.16796879999998</c:v>
                </c:pt>
                <c:pt idx="55058">
                  <c:v>347.16796879999998</c:v>
                </c:pt>
                <c:pt idx="55059">
                  <c:v>251.12890619999999</c:v>
                </c:pt>
                <c:pt idx="55060">
                  <c:v>268.33984379999998</c:v>
                </c:pt>
                <c:pt idx="55061">
                  <c:v>285.33984379999998</c:v>
                </c:pt>
                <c:pt idx="55062">
                  <c:v>354.1875</c:v>
                </c:pt>
                <c:pt idx="55063">
                  <c:v>228.1875</c:v>
                </c:pt>
                <c:pt idx="55064">
                  <c:v>147.24609380000001</c:v>
                </c:pt>
                <c:pt idx="55065">
                  <c:v>417.24609379999998</c:v>
                </c:pt>
                <c:pt idx="55066">
                  <c:v>244.24609380000001</c:v>
                </c:pt>
                <c:pt idx="55067">
                  <c:v>317.24609379999998</c:v>
                </c:pt>
                <c:pt idx="55068">
                  <c:v>285.24609379999998</c:v>
                </c:pt>
                <c:pt idx="55069">
                  <c:v>303.94140620000002</c:v>
                </c:pt>
                <c:pt idx="55070">
                  <c:v>305.234375</c:v>
                </c:pt>
                <c:pt idx="55071">
                  <c:v>351.234375</c:v>
                </c:pt>
                <c:pt idx="55072">
                  <c:v>227.234375</c:v>
                </c:pt>
                <c:pt idx="55073">
                  <c:v>351.234375</c:v>
                </c:pt>
                <c:pt idx="55074">
                  <c:v>374.16796879999998</c:v>
                </c:pt>
                <c:pt idx="55075">
                  <c:v>389.16796879999998</c:v>
                </c:pt>
                <c:pt idx="55076">
                  <c:v>383.12890620000002</c:v>
                </c:pt>
                <c:pt idx="55077">
                  <c:v>332.12890620000002</c:v>
                </c:pt>
                <c:pt idx="55078">
                  <c:v>398.12890620000002</c:v>
                </c:pt>
                <c:pt idx="55079">
                  <c:v>456.33984379999998</c:v>
                </c:pt>
                <c:pt idx="55080">
                  <c:v>308.33984379999998</c:v>
                </c:pt>
                <c:pt idx="55081">
                  <c:v>378.33984379999998</c:v>
                </c:pt>
                <c:pt idx="55082">
                  <c:v>418.12890620000002</c:v>
                </c:pt>
                <c:pt idx="55083">
                  <c:v>376.12890620000002</c:v>
                </c:pt>
                <c:pt idx="55084">
                  <c:v>255.12890619999999</c:v>
                </c:pt>
                <c:pt idx="55085">
                  <c:v>503.12890620000002</c:v>
                </c:pt>
                <c:pt idx="55086">
                  <c:v>247.1875</c:v>
                </c:pt>
                <c:pt idx="55087">
                  <c:v>239.24609380000001</c:v>
                </c:pt>
                <c:pt idx="55088">
                  <c:v>354.24609379999998</c:v>
                </c:pt>
                <c:pt idx="55089">
                  <c:v>344.24609379999998</c:v>
                </c:pt>
                <c:pt idx="55090">
                  <c:v>218.94140619999999</c:v>
                </c:pt>
                <c:pt idx="55091">
                  <c:v>348.234375</c:v>
                </c:pt>
                <c:pt idx="55092">
                  <c:v>243.234375</c:v>
                </c:pt>
                <c:pt idx="55093">
                  <c:v>329.16796879999998</c:v>
                </c:pt>
                <c:pt idx="55094">
                  <c:v>352.16796879999998</c:v>
                </c:pt>
                <c:pt idx="55095">
                  <c:v>246.16796880000001</c:v>
                </c:pt>
                <c:pt idx="55096">
                  <c:v>253.12890619999999</c:v>
                </c:pt>
                <c:pt idx="55097">
                  <c:v>375.12890620000002</c:v>
                </c:pt>
                <c:pt idx="55098">
                  <c:v>307.33984379999998</c:v>
                </c:pt>
                <c:pt idx="55099">
                  <c:v>303.33984379999998</c:v>
                </c:pt>
                <c:pt idx="55100">
                  <c:v>241.12890619999999</c:v>
                </c:pt>
                <c:pt idx="55101">
                  <c:v>404.12890620000002</c:v>
                </c:pt>
                <c:pt idx="55102">
                  <c:v>464.1875</c:v>
                </c:pt>
                <c:pt idx="55103">
                  <c:v>240.1875</c:v>
                </c:pt>
                <c:pt idx="55104">
                  <c:v>405.1875</c:v>
                </c:pt>
                <c:pt idx="55105">
                  <c:v>215.24609380000001</c:v>
                </c:pt>
                <c:pt idx="55106">
                  <c:v>340.24609379999998</c:v>
                </c:pt>
                <c:pt idx="55107">
                  <c:v>217.94140619999999</c:v>
                </c:pt>
                <c:pt idx="55108">
                  <c:v>315.94140620000002</c:v>
                </c:pt>
                <c:pt idx="55109">
                  <c:v>275.94140620000002</c:v>
                </c:pt>
                <c:pt idx="55110">
                  <c:v>356.234375</c:v>
                </c:pt>
                <c:pt idx="55111">
                  <c:v>269.234375</c:v>
                </c:pt>
                <c:pt idx="55112">
                  <c:v>313.16796879999998</c:v>
                </c:pt>
                <c:pt idx="55113">
                  <c:v>374.12890620000002</c:v>
                </c:pt>
                <c:pt idx="55114">
                  <c:v>443.33984379999998</c:v>
                </c:pt>
                <c:pt idx="55115">
                  <c:v>314.33984379999998</c:v>
                </c:pt>
                <c:pt idx="55116">
                  <c:v>500.12890620000002</c:v>
                </c:pt>
                <c:pt idx="55117">
                  <c:v>233.1875</c:v>
                </c:pt>
                <c:pt idx="55118">
                  <c:v>567.1875</c:v>
                </c:pt>
                <c:pt idx="55119">
                  <c:v>392.1875</c:v>
                </c:pt>
                <c:pt idx="55120">
                  <c:v>324.1875</c:v>
                </c:pt>
                <c:pt idx="55121">
                  <c:v>332.1875</c:v>
                </c:pt>
                <c:pt idx="55122">
                  <c:v>287.24609379999998</c:v>
                </c:pt>
                <c:pt idx="55123">
                  <c:v>468.24609379999998</c:v>
                </c:pt>
                <c:pt idx="55124">
                  <c:v>343.24609379999998</c:v>
                </c:pt>
                <c:pt idx="55125">
                  <c:v>348.24609379999998</c:v>
                </c:pt>
                <c:pt idx="55126">
                  <c:v>346.94140620000002</c:v>
                </c:pt>
                <c:pt idx="55127">
                  <c:v>118.9414062</c:v>
                </c:pt>
                <c:pt idx="55128">
                  <c:v>355.234375</c:v>
                </c:pt>
                <c:pt idx="55129">
                  <c:v>393.16796879999998</c:v>
                </c:pt>
                <c:pt idx="55130">
                  <c:v>459.16796879999998</c:v>
                </c:pt>
                <c:pt idx="55131">
                  <c:v>311.12890620000002</c:v>
                </c:pt>
                <c:pt idx="55132">
                  <c:v>305.12890620000002</c:v>
                </c:pt>
                <c:pt idx="55133">
                  <c:v>346.33984379999998</c:v>
                </c:pt>
                <c:pt idx="55134">
                  <c:v>253.12890619999999</c:v>
                </c:pt>
                <c:pt idx="55135">
                  <c:v>257.12890620000002</c:v>
                </c:pt>
                <c:pt idx="55136">
                  <c:v>305.12890620000002</c:v>
                </c:pt>
                <c:pt idx="55137">
                  <c:v>418.1875</c:v>
                </c:pt>
                <c:pt idx="55138">
                  <c:v>233.1875</c:v>
                </c:pt>
                <c:pt idx="55139">
                  <c:v>239.24609380000001</c:v>
                </c:pt>
                <c:pt idx="55140">
                  <c:v>226.234375</c:v>
                </c:pt>
                <c:pt idx="55141">
                  <c:v>257.16796879999998</c:v>
                </c:pt>
                <c:pt idx="55142">
                  <c:v>342.16796879999998</c:v>
                </c:pt>
                <c:pt idx="55143">
                  <c:v>313.16796879999998</c:v>
                </c:pt>
                <c:pt idx="55144">
                  <c:v>193.16796880000001</c:v>
                </c:pt>
                <c:pt idx="55145">
                  <c:v>544.33984380000004</c:v>
                </c:pt>
                <c:pt idx="55146">
                  <c:v>420.1875</c:v>
                </c:pt>
                <c:pt idx="55147">
                  <c:v>398.1875</c:v>
                </c:pt>
                <c:pt idx="55148">
                  <c:v>393.1875</c:v>
                </c:pt>
                <c:pt idx="55149">
                  <c:v>273.1875</c:v>
                </c:pt>
                <c:pt idx="55150">
                  <c:v>389.24609379999998</c:v>
                </c:pt>
                <c:pt idx="55151">
                  <c:v>249.24609380000001</c:v>
                </c:pt>
                <c:pt idx="55152">
                  <c:v>313.94140620000002</c:v>
                </c:pt>
                <c:pt idx="55153">
                  <c:v>258.94140620000002</c:v>
                </c:pt>
                <c:pt idx="55154">
                  <c:v>315.94140620000002</c:v>
                </c:pt>
                <c:pt idx="55155">
                  <c:v>510.234375</c:v>
                </c:pt>
                <c:pt idx="55156">
                  <c:v>472.16796879999998</c:v>
                </c:pt>
                <c:pt idx="55157">
                  <c:v>417.16796879999998</c:v>
                </c:pt>
                <c:pt idx="55158">
                  <c:v>279.16796879999998</c:v>
                </c:pt>
                <c:pt idx="55159">
                  <c:v>381.12890620000002</c:v>
                </c:pt>
                <c:pt idx="55160">
                  <c:v>330.12890620000002</c:v>
                </c:pt>
                <c:pt idx="55161">
                  <c:v>510.33984379999998</c:v>
                </c:pt>
                <c:pt idx="55162">
                  <c:v>298.33984379999998</c:v>
                </c:pt>
                <c:pt idx="55163">
                  <c:v>374.33984379999998</c:v>
                </c:pt>
                <c:pt idx="55164">
                  <c:v>345.12890620000002</c:v>
                </c:pt>
                <c:pt idx="55165">
                  <c:v>355.12890620000002</c:v>
                </c:pt>
                <c:pt idx="55166">
                  <c:v>323.12890620000002</c:v>
                </c:pt>
                <c:pt idx="55167">
                  <c:v>326.12890620000002</c:v>
                </c:pt>
                <c:pt idx="55168">
                  <c:v>193.24609380000001</c:v>
                </c:pt>
                <c:pt idx="55169">
                  <c:v>266.94140620000002</c:v>
                </c:pt>
                <c:pt idx="55170">
                  <c:v>298.234375</c:v>
                </c:pt>
                <c:pt idx="55171">
                  <c:v>251.33984380000001</c:v>
                </c:pt>
                <c:pt idx="55172">
                  <c:v>188.33984380000001</c:v>
                </c:pt>
                <c:pt idx="55173">
                  <c:v>384.33984379999998</c:v>
                </c:pt>
                <c:pt idx="55174">
                  <c:v>312.12890620000002</c:v>
                </c:pt>
                <c:pt idx="55175">
                  <c:v>260.12890620000002</c:v>
                </c:pt>
                <c:pt idx="55176">
                  <c:v>404.24609379999998</c:v>
                </c:pt>
                <c:pt idx="55177">
                  <c:v>356.94140620000002</c:v>
                </c:pt>
                <c:pt idx="55178">
                  <c:v>297.94140620000002</c:v>
                </c:pt>
                <c:pt idx="55179">
                  <c:v>147.94140619999999</c:v>
                </c:pt>
                <c:pt idx="55180">
                  <c:v>353.94140620000002</c:v>
                </c:pt>
                <c:pt idx="55181">
                  <c:v>454.234375</c:v>
                </c:pt>
                <c:pt idx="55182">
                  <c:v>365.234375</c:v>
                </c:pt>
                <c:pt idx="55183">
                  <c:v>579.234375</c:v>
                </c:pt>
                <c:pt idx="55184">
                  <c:v>333.234375</c:v>
                </c:pt>
                <c:pt idx="55185">
                  <c:v>287.16796879999998</c:v>
                </c:pt>
                <c:pt idx="55186">
                  <c:v>371.16796879999998</c:v>
                </c:pt>
                <c:pt idx="55187">
                  <c:v>361.16796879999998</c:v>
                </c:pt>
                <c:pt idx="55188">
                  <c:v>422.12890620000002</c:v>
                </c:pt>
                <c:pt idx="55189">
                  <c:v>250.12890619999999</c:v>
                </c:pt>
                <c:pt idx="55190">
                  <c:v>222.33984380000001</c:v>
                </c:pt>
                <c:pt idx="55191">
                  <c:v>383.1875</c:v>
                </c:pt>
                <c:pt idx="55192">
                  <c:v>279.1875</c:v>
                </c:pt>
                <c:pt idx="55193">
                  <c:v>246.24609380000001</c:v>
                </c:pt>
                <c:pt idx="55194">
                  <c:v>187.94140619999999</c:v>
                </c:pt>
                <c:pt idx="55195">
                  <c:v>297.94140620000002</c:v>
                </c:pt>
                <c:pt idx="55196">
                  <c:v>451.94140620000002</c:v>
                </c:pt>
                <c:pt idx="55197">
                  <c:v>264.16796879999998</c:v>
                </c:pt>
                <c:pt idx="55198">
                  <c:v>177.16796880000001</c:v>
                </c:pt>
                <c:pt idx="55199">
                  <c:v>241.16796880000001</c:v>
                </c:pt>
                <c:pt idx="55200">
                  <c:v>175.12890619999999</c:v>
                </c:pt>
                <c:pt idx="55201">
                  <c:v>379.12890620000002</c:v>
                </c:pt>
                <c:pt idx="55202">
                  <c:v>382.12890620000002</c:v>
                </c:pt>
                <c:pt idx="55203">
                  <c:v>307.12890620000002</c:v>
                </c:pt>
                <c:pt idx="55204">
                  <c:v>238.33984380000001</c:v>
                </c:pt>
                <c:pt idx="55205">
                  <c:v>152.12890619999999</c:v>
                </c:pt>
                <c:pt idx="55206">
                  <c:v>103.1289062</c:v>
                </c:pt>
                <c:pt idx="55207">
                  <c:v>361.1875</c:v>
                </c:pt>
                <c:pt idx="55208">
                  <c:v>222.1875</c:v>
                </c:pt>
                <c:pt idx="55209">
                  <c:v>473.1875</c:v>
                </c:pt>
                <c:pt idx="55210">
                  <c:v>364.24609379999998</c:v>
                </c:pt>
                <c:pt idx="55211">
                  <c:v>282.24609379999998</c:v>
                </c:pt>
                <c:pt idx="55212">
                  <c:v>260.24609379999998</c:v>
                </c:pt>
                <c:pt idx="55213">
                  <c:v>375.24609379999998</c:v>
                </c:pt>
                <c:pt idx="55214">
                  <c:v>492.24609379999998</c:v>
                </c:pt>
                <c:pt idx="55215">
                  <c:v>397.94140620000002</c:v>
                </c:pt>
                <c:pt idx="55216">
                  <c:v>213.234375</c:v>
                </c:pt>
                <c:pt idx="55217">
                  <c:v>421.234375</c:v>
                </c:pt>
                <c:pt idx="55218">
                  <c:v>366.12890620000002</c:v>
                </c:pt>
                <c:pt idx="55219">
                  <c:v>409.33984379999998</c:v>
                </c:pt>
                <c:pt idx="55220">
                  <c:v>387.33984379999998</c:v>
                </c:pt>
                <c:pt idx="55221">
                  <c:v>342.33984379999998</c:v>
                </c:pt>
                <c:pt idx="55222">
                  <c:v>368.12890620000002</c:v>
                </c:pt>
                <c:pt idx="55223">
                  <c:v>349.12890620000002</c:v>
                </c:pt>
                <c:pt idx="55224">
                  <c:v>413.12890620000002</c:v>
                </c:pt>
                <c:pt idx="55225">
                  <c:v>321.12890620000002</c:v>
                </c:pt>
                <c:pt idx="55226">
                  <c:v>400.12890620000002</c:v>
                </c:pt>
                <c:pt idx="55227">
                  <c:v>530.24609380000004</c:v>
                </c:pt>
                <c:pt idx="55228">
                  <c:v>435.24609379999998</c:v>
                </c:pt>
                <c:pt idx="55229">
                  <c:v>479.234375</c:v>
                </c:pt>
                <c:pt idx="55230">
                  <c:v>408.234375</c:v>
                </c:pt>
                <c:pt idx="55231">
                  <c:v>411.234375</c:v>
                </c:pt>
                <c:pt idx="55232">
                  <c:v>165.16796880000001</c:v>
                </c:pt>
                <c:pt idx="55233">
                  <c:v>267.16796879999998</c:v>
                </c:pt>
                <c:pt idx="55234">
                  <c:v>322.16796879999998</c:v>
                </c:pt>
                <c:pt idx="55235">
                  <c:v>478.33984379999998</c:v>
                </c:pt>
                <c:pt idx="55236">
                  <c:v>227.33984380000001</c:v>
                </c:pt>
                <c:pt idx="55237">
                  <c:v>231.12890619999999</c:v>
                </c:pt>
                <c:pt idx="55238">
                  <c:v>427.12890620000002</c:v>
                </c:pt>
                <c:pt idx="55239">
                  <c:v>354.12890620000002</c:v>
                </c:pt>
                <c:pt idx="55240">
                  <c:v>318.12890620000002</c:v>
                </c:pt>
                <c:pt idx="55241">
                  <c:v>398.1875</c:v>
                </c:pt>
                <c:pt idx="55242">
                  <c:v>202.94140619999999</c:v>
                </c:pt>
                <c:pt idx="55243">
                  <c:v>409.94140620000002</c:v>
                </c:pt>
                <c:pt idx="55244">
                  <c:v>346.16796879999998</c:v>
                </c:pt>
                <c:pt idx="55245">
                  <c:v>313.16796879999998</c:v>
                </c:pt>
                <c:pt idx="55246">
                  <c:v>331.16796879999998</c:v>
                </c:pt>
                <c:pt idx="55247">
                  <c:v>319.16796879999998</c:v>
                </c:pt>
                <c:pt idx="55248">
                  <c:v>231.12890619999999</c:v>
                </c:pt>
                <c:pt idx="55249">
                  <c:v>318.12890620000002</c:v>
                </c:pt>
                <c:pt idx="55250">
                  <c:v>283.12890620000002</c:v>
                </c:pt>
                <c:pt idx="55251">
                  <c:v>355.12890620000002</c:v>
                </c:pt>
                <c:pt idx="55252">
                  <c:v>562.12890619999996</c:v>
                </c:pt>
                <c:pt idx="55253">
                  <c:v>316.12890620000002</c:v>
                </c:pt>
                <c:pt idx="55254">
                  <c:v>405.12890620000002</c:v>
                </c:pt>
                <c:pt idx="55255">
                  <c:v>471.24609379999998</c:v>
                </c:pt>
                <c:pt idx="55256">
                  <c:v>346.24609379999998</c:v>
                </c:pt>
                <c:pt idx="55257">
                  <c:v>341.94140620000002</c:v>
                </c:pt>
                <c:pt idx="55258">
                  <c:v>343.94140620000002</c:v>
                </c:pt>
                <c:pt idx="55259">
                  <c:v>247.234375</c:v>
                </c:pt>
                <c:pt idx="55260">
                  <c:v>442.234375</c:v>
                </c:pt>
                <c:pt idx="55261">
                  <c:v>203.16796880000001</c:v>
                </c:pt>
                <c:pt idx="55262">
                  <c:v>414.16796879999998</c:v>
                </c:pt>
                <c:pt idx="55263">
                  <c:v>283.16796879999998</c:v>
                </c:pt>
                <c:pt idx="55264">
                  <c:v>257.33984379999998</c:v>
                </c:pt>
                <c:pt idx="55265">
                  <c:v>258.33984379999998</c:v>
                </c:pt>
                <c:pt idx="55266">
                  <c:v>415.33984379999998</c:v>
                </c:pt>
                <c:pt idx="55267">
                  <c:v>164.12890619999999</c:v>
                </c:pt>
                <c:pt idx="55268">
                  <c:v>377.12890620000002</c:v>
                </c:pt>
                <c:pt idx="55269">
                  <c:v>301.12890620000002</c:v>
                </c:pt>
                <c:pt idx="55270">
                  <c:v>292.12890620000002</c:v>
                </c:pt>
                <c:pt idx="55271">
                  <c:v>399.12890620000002</c:v>
                </c:pt>
                <c:pt idx="55272">
                  <c:v>289.1875</c:v>
                </c:pt>
                <c:pt idx="55273">
                  <c:v>380.1875</c:v>
                </c:pt>
                <c:pt idx="55274">
                  <c:v>386.1875</c:v>
                </c:pt>
                <c:pt idx="55275">
                  <c:v>274.1875</c:v>
                </c:pt>
                <c:pt idx="55276">
                  <c:v>266.24609379999998</c:v>
                </c:pt>
                <c:pt idx="55277">
                  <c:v>365.94140620000002</c:v>
                </c:pt>
                <c:pt idx="55278">
                  <c:v>302.94140620000002</c:v>
                </c:pt>
                <c:pt idx="55279">
                  <c:v>241.234375</c:v>
                </c:pt>
                <c:pt idx="55280">
                  <c:v>275.234375</c:v>
                </c:pt>
                <c:pt idx="55281">
                  <c:v>221.234375</c:v>
                </c:pt>
                <c:pt idx="55282">
                  <c:v>385.16796879999998</c:v>
                </c:pt>
                <c:pt idx="55283">
                  <c:v>219.16796880000001</c:v>
                </c:pt>
                <c:pt idx="55284">
                  <c:v>190.12890619999999</c:v>
                </c:pt>
                <c:pt idx="55285">
                  <c:v>394.12890620000002</c:v>
                </c:pt>
                <c:pt idx="55286">
                  <c:v>327.33984379999998</c:v>
                </c:pt>
                <c:pt idx="55287">
                  <c:v>335.12890620000002</c:v>
                </c:pt>
                <c:pt idx="55288">
                  <c:v>457.12890620000002</c:v>
                </c:pt>
                <c:pt idx="55289">
                  <c:v>420.12890620000002</c:v>
                </c:pt>
                <c:pt idx="55290">
                  <c:v>261.1875</c:v>
                </c:pt>
                <c:pt idx="55291">
                  <c:v>392.1875</c:v>
                </c:pt>
                <c:pt idx="55292">
                  <c:v>430.1875</c:v>
                </c:pt>
                <c:pt idx="55293">
                  <c:v>293.1875</c:v>
                </c:pt>
                <c:pt idx="55294">
                  <c:v>149.94140619999999</c:v>
                </c:pt>
                <c:pt idx="55295">
                  <c:v>385.234375</c:v>
                </c:pt>
                <c:pt idx="55296">
                  <c:v>390.234375</c:v>
                </c:pt>
                <c:pt idx="55297">
                  <c:v>226.234375</c:v>
                </c:pt>
                <c:pt idx="55298">
                  <c:v>376.234375</c:v>
                </c:pt>
                <c:pt idx="55299">
                  <c:v>345.234375</c:v>
                </c:pt>
                <c:pt idx="55300">
                  <c:v>219.16796880000001</c:v>
                </c:pt>
                <c:pt idx="55301">
                  <c:v>329.16796879999998</c:v>
                </c:pt>
                <c:pt idx="55302">
                  <c:v>425.33984379999998</c:v>
                </c:pt>
                <c:pt idx="55303">
                  <c:v>412.12890620000002</c:v>
                </c:pt>
                <c:pt idx="55304">
                  <c:v>236.1875</c:v>
                </c:pt>
                <c:pt idx="55305">
                  <c:v>366.94140620000002</c:v>
                </c:pt>
                <c:pt idx="55306">
                  <c:v>280.234375</c:v>
                </c:pt>
                <c:pt idx="55307">
                  <c:v>249.234375</c:v>
                </c:pt>
                <c:pt idx="55308">
                  <c:v>189.12890619999999</c:v>
                </c:pt>
                <c:pt idx="55309">
                  <c:v>415.12890620000002</c:v>
                </c:pt>
                <c:pt idx="55310">
                  <c:v>241.12890619999999</c:v>
                </c:pt>
                <c:pt idx="55311">
                  <c:v>283.12890620000002</c:v>
                </c:pt>
                <c:pt idx="55312">
                  <c:v>336.33984379999998</c:v>
                </c:pt>
                <c:pt idx="55313">
                  <c:v>278.33984379999998</c:v>
                </c:pt>
                <c:pt idx="55314">
                  <c:v>292.12890620000002</c:v>
                </c:pt>
                <c:pt idx="55315">
                  <c:v>338.1875</c:v>
                </c:pt>
                <c:pt idx="55316">
                  <c:v>308.1875</c:v>
                </c:pt>
                <c:pt idx="55317">
                  <c:v>268.24609379999998</c:v>
                </c:pt>
                <c:pt idx="55318">
                  <c:v>256.24609379999998</c:v>
                </c:pt>
                <c:pt idx="55319">
                  <c:v>326.94140620000002</c:v>
                </c:pt>
                <c:pt idx="55320">
                  <c:v>405.94140620000002</c:v>
                </c:pt>
                <c:pt idx="55321">
                  <c:v>255.94140619999999</c:v>
                </c:pt>
                <c:pt idx="55322">
                  <c:v>255.94140619999999</c:v>
                </c:pt>
                <c:pt idx="55323">
                  <c:v>261.94140620000002</c:v>
                </c:pt>
                <c:pt idx="55324">
                  <c:v>359.234375</c:v>
                </c:pt>
                <c:pt idx="55325">
                  <c:v>356.234375</c:v>
                </c:pt>
                <c:pt idx="55326">
                  <c:v>286.12890620000002</c:v>
                </c:pt>
                <c:pt idx="55327">
                  <c:v>291.12890620000002</c:v>
                </c:pt>
                <c:pt idx="55328">
                  <c:v>165.33984380000001</c:v>
                </c:pt>
                <c:pt idx="55329">
                  <c:v>224.1875</c:v>
                </c:pt>
                <c:pt idx="55330">
                  <c:v>191.1875</c:v>
                </c:pt>
                <c:pt idx="55331">
                  <c:v>264.24609379999998</c:v>
                </c:pt>
                <c:pt idx="55332">
                  <c:v>260.24609379999998</c:v>
                </c:pt>
                <c:pt idx="55333">
                  <c:v>256.16796879999998</c:v>
                </c:pt>
                <c:pt idx="55334">
                  <c:v>320.16796879999998</c:v>
                </c:pt>
                <c:pt idx="55335">
                  <c:v>320.12890620000002</c:v>
                </c:pt>
                <c:pt idx="55336">
                  <c:v>463.12890620000002</c:v>
                </c:pt>
                <c:pt idx="55337">
                  <c:v>309.33984379999998</c:v>
                </c:pt>
                <c:pt idx="55338">
                  <c:v>321.33984379999998</c:v>
                </c:pt>
                <c:pt idx="55339">
                  <c:v>371.12890620000002</c:v>
                </c:pt>
                <c:pt idx="55340">
                  <c:v>308.1875</c:v>
                </c:pt>
                <c:pt idx="55341">
                  <c:v>425.1875</c:v>
                </c:pt>
                <c:pt idx="55342">
                  <c:v>304.1875</c:v>
                </c:pt>
                <c:pt idx="55343">
                  <c:v>337.24609379999998</c:v>
                </c:pt>
                <c:pt idx="55344">
                  <c:v>284.24609379999998</c:v>
                </c:pt>
                <c:pt idx="55345">
                  <c:v>357.24609379999998</c:v>
                </c:pt>
                <c:pt idx="55346">
                  <c:v>333.24609379999998</c:v>
                </c:pt>
                <c:pt idx="55347">
                  <c:v>359.94140620000002</c:v>
                </c:pt>
                <c:pt idx="55348">
                  <c:v>391.94140620000002</c:v>
                </c:pt>
                <c:pt idx="55349">
                  <c:v>385.94140620000002</c:v>
                </c:pt>
                <c:pt idx="55350">
                  <c:v>408.94140620000002</c:v>
                </c:pt>
                <c:pt idx="55351">
                  <c:v>303.234375</c:v>
                </c:pt>
                <c:pt idx="55352">
                  <c:v>253.234375</c:v>
                </c:pt>
                <c:pt idx="55353">
                  <c:v>286.16796879999998</c:v>
                </c:pt>
                <c:pt idx="55354">
                  <c:v>273.12890620000002</c:v>
                </c:pt>
                <c:pt idx="55355">
                  <c:v>143.12890619999999</c:v>
                </c:pt>
                <c:pt idx="55356">
                  <c:v>168.33984380000001</c:v>
                </c:pt>
                <c:pt idx="55357">
                  <c:v>213.33984380000001</c:v>
                </c:pt>
                <c:pt idx="55358">
                  <c:v>345.33984379999998</c:v>
                </c:pt>
                <c:pt idx="55359">
                  <c:v>291.1875</c:v>
                </c:pt>
                <c:pt idx="55360">
                  <c:v>349.94140620000002</c:v>
                </c:pt>
                <c:pt idx="55361">
                  <c:v>397.94140620000002</c:v>
                </c:pt>
                <c:pt idx="55362">
                  <c:v>335.16796879999998</c:v>
                </c:pt>
                <c:pt idx="55363">
                  <c:v>298.16796879999998</c:v>
                </c:pt>
                <c:pt idx="55364">
                  <c:v>364.12890620000002</c:v>
                </c:pt>
                <c:pt idx="55365">
                  <c:v>370.12890620000002</c:v>
                </c:pt>
                <c:pt idx="55366">
                  <c:v>329.12890620000002</c:v>
                </c:pt>
                <c:pt idx="55367">
                  <c:v>280.12890620000002</c:v>
                </c:pt>
                <c:pt idx="55368">
                  <c:v>459.24609379999998</c:v>
                </c:pt>
                <c:pt idx="55369">
                  <c:v>515.94140619999996</c:v>
                </c:pt>
                <c:pt idx="55370">
                  <c:v>365.234375</c:v>
                </c:pt>
                <c:pt idx="55371">
                  <c:v>367.234375</c:v>
                </c:pt>
                <c:pt idx="55372">
                  <c:v>394.234375</c:v>
                </c:pt>
                <c:pt idx="55373">
                  <c:v>447.16796879999998</c:v>
                </c:pt>
                <c:pt idx="55374">
                  <c:v>346.33984379999998</c:v>
                </c:pt>
                <c:pt idx="55375">
                  <c:v>443.12890620000002</c:v>
                </c:pt>
                <c:pt idx="55376">
                  <c:v>268.1875</c:v>
                </c:pt>
                <c:pt idx="55377">
                  <c:v>387.1875</c:v>
                </c:pt>
                <c:pt idx="55378">
                  <c:v>395.24609379999998</c:v>
                </c:pt>
                <c:pt idx="55379">
                  <c:v>257.24609379999998</c:v>
                </c:pt>
                <c:pt idx="55380">
                  <c:v>320.24609379999998</c:v>
                </c:pt>
                <c:pt idx="55381">
                  <c:v>246.24609380000001</c:v>
                </c:pt>
                <c:pt idx="55382">
                  <c:v>376.24609379999998</c:v>
                </c:pt>
                <c:pt idx="55383">
                  <c:v>396.94140620000002</c:v>
                </c:pt>
                <c:pt idx="55384">
                  <c:v>410.94140620000002</c:v>
                </c:pt>
                <c:pt idx="55385">
                  <c:v>301.234375</c:v>
                </c:pt>
                <c:pt idx="55386">
                  <c:v>352.234375</c:v>
                </c:pt>
                <c:pt idx="55387">
                  <c:v>171.234375</c:v>
                </c:pt>
                <c:pt idx="55388">
                  <c:v>295.16796879999998</c:v>
                </c:pt>
                <c:pt idx="55389">
                  <c:v>570.16796880000004</c:v>
                </c:pt>
                <c:pt idx="55390">
                  <c:v>279.16796879999998</c:v>
                </c:pt>
                <c:pt idx="55391">
                  <c:v>542.12890619999996</c:v>
                </c:pt>
                <c:pt idx="55392">
                  <c:v>259.12890620000002</c:v>
                </c:pt>
                <c:pt idx="55393">
                  <c:v>399.33984379999998</c:v>
                </c:pt>
                <c:pt idx="55394">
                  <c:v>380.33984379999998</c:v>
                </c:pt>
                <c:pt idx="55395">
                  <c:v>254.33984380000001</c:v>
                </c:pt>
                <c:pt idx="55396">
                  <c:v>314.12890620000002</c:v>
                </c:pt>
                <c:pt idx="55397">
                  <c:v>365.12890620000002</c:v>
                </c:pt>
                <c:pt idx="55398">
                  <c:v>373.1875</c:v>
                </c:pt>
                <c:pt idx="55399">
                  <c:v>336.24609379999998</c:v>
                </c:pt>
                <c:pt idx="55400">
                  <c:v>435.24609379999998</c:v>
                </c:pt>
                <c:pt idx="55401">
                  <c:v>335.24609379999998</c:v>
                </c:pt>
                <c:pt idx="55402">
                  <c:v>356.94140620000002</c:v>
                </c:pt>
                <c:pt idx="55403">
                  <c:v>250.234375</c:v>
                </c:pt>
                <c:pt idx="55404">
                  <c:v>372.234375</c:v>
                </c:pt>
                <c:pt idx="55405">
                  <c:v>466.234375</c:v>
                </c:pt>
                <c:pt idx="55406">
                  <c:v>339.16796879999998</c:v>
                </c:pt>
                <c:pt idx="55407">
                  <c:v>260.16796879999998</c:v>
                </c:pt>
                <c:pt idx="55408">
                  <c:v>366.16796879999998</c:v>
                </c:pt>
                <c:pt idx="55409">
                  <c:v>452.16796879999998</c:v>
                </c:pt>
                <c:pt idx="55410">
                  <c:v>335.16796879999998</c:v>
                </c:pt>
                <c:pt idx="55411">
                  <c:v>278.12890620000002</c:v>
                </c:pt>
                <c:pt idx="55412">
                  <c:v>296.12890620000002</c:v>
                </c:pt>
                <c:pt idx="55413">
                  <c:v>303.12890620000002</c:v>
                </c:pt>
                <c:pt idx="55414">
                  <c:v>409.33984379999998</c:v>
                </c:pt>
                <c:pt idx="55415">
                  <c:v>398.33984379999998</c:v>
                </c:pt>
                <c:pt idx="55416">
                  <c:v>489.33984379999998</c:v>
                </c:pt>
                <c:pt idx="55417">
                  <c:v>238.33984380000001</c:v>
                </c:pt>
                <c:pt idx="55418">
                  <c:v>387.12890620000002</c:v>
                </c:pt>
                <c:pt idx="55419">
                  <c:v>300.1875</c:v>
                </c:pt>
                <c:pt idx="55420">
                  <c:v>283.1875</c:v>
                </c:pt>
                <c:pt idx="55421">
                  <c:v>291.1875</c:v>
                </c:pt>
                <c:pt idx="55422">
                  <c:v>340.24609379999998</c:v>
                </c:pt>
                <c:pt idx="55423">
                  <c:v>341.24609379999998</c:v>
                </c:pt>
                <c:pt idx="55424">
                  <c:v>330.94140620000002</c:v>
                </c:pt>
                <c:pt idx="55425">
                  <c:v>405.16796879999998</c:v>
                </c:pt>
                <c:pt idx="55426">
                  <c:v>282.16796879999998</c:v>
                </c:pt>
                <c:pt idx="55427">
                  <c:v>257.12890620000002</c:v>
                </c:pt>
                <c:pt idx="55428">
                  <c:v>274.12890620000002</c:v>
                </c:pt>
                <c:pt idx="55429">
                  <c:v>443.33984379999998</c:v>
                </c:pt>
                <c:pt idx="55430">
                  <c:v>319.33984379999998</c:v>
                </c:pt>
                <c:pt idx="55431">
                  <c:v>313.33984379999998</c:v>
                </c:pt>
                <c:pt idx="55432">
                  <c:v>313.12890620000002</c:v>
                </c:pt>
                <c:pt idx="55433">
                  <c:v>354.12890620000002</c:v>
                </c:pt>
                <c:pt idx="55434">
                  <c:v>369.1875</c:v>
                </c:pt>
                <c:pt idx="55435">
                  <c:v>365.1875</c:v>
                </c:pt>
                <c:pt idx="55436">
                  <c:v>485.24609379999998</c:v>
                </c:pt>
                <c:pt idx="55437">
                  <c:v>334.24609379999998</c:v>
                </c:pt>
                <c:pt idx="55438">
                  <c:v>469.94140620000002</c:v>
                </c:pt>
                <c:pt idx="55439">
                  <c:v>395.94140620000002</c:v>
                </c:pt>
                <c:pt idx="55440">
                  <c:v>496.94140620000002</c:v>
                </c:pt>
                <c:pt idx="55441">
                  <c:v>464.94140620000002</c:v>
                </c:pt>
                <c:pt idx="55442">
                  <c:v>441.234375</c:v>
                </c:pt>
                <c:pt idx="55443">
                  <c:v>231.234375</c:v>
                </c:pt>
                <c:pt idx="55444">
                  <c:v>298.234375</c:v>
                </c:pt>
                <c:pt idx="55445">
                  <c:v>350.234375</c:v>
                </c:pt>
                <c:pt idx="55446">
                  <c:v>324.16796879999998</c:v>
                </c:pt>
                <c:pt idx="55447">
                  <c:v>379.16796879999998</c:v>
                </c:pt>
                <c:pt idx="55448">
                  <c:v>279.16796879999998</c:v>
                </c:pt>
                <c:pt idx="55449">
                  <c:v>266.16796879999998</c:v>
                </c:pt>
                <c:pt idx="55450">
                  <c:v>288.12890620000002</c:v>
                </c:pt>
                <c:pt idx="55451">
                  <c:v>382.12890620000002</c:v>
                </c:pt>
                <c:pt idx="55452">
                  <c:v>373.12890620000002</c:v>
                </c:pt>
                <c:pt idx="55453">
                  <c:v>434.12890620000002</c:v>
                </c:pt>
                <c:pt idx="55454">
                  <c:v>334.12890620000002</c:v>
                </c:pt>
                <c:pt idx="55455">
                  <c:v>394.33984379999998</c:v>
                </c:pt>
                <c:pt idx="55456">
                  <c:v>303.12890620000002</c:v>
                </c:pt>
                <c:pt idx="55457">
                  <c:v>406.1875</c:v>
                </c:pt>
                <c:pt idx="55458">
                  <c:v>352.1875</c:v>
                </c:pt>
                <c:pt idx="55459">
                  <c:v>128.1875</c:v>
                </c:pt>
                <c:pt idx="55460">
                  <c:v>307.24609379999998</c:v>
                </c:pt>
                <c:pt idx="55461">
                  <c:v>495.24609379999998</c:v>
                </c:pt>
                <c:pt idx="55462">
                  <c:v>484.24609379999998</c:v>
                </c:pt>
                <c:pt idx="55463">
                  <c:v>378.94140620000002</c:v>
                </c:pt>
                <c:pt idx="55464">
                  <c:v>475.94140620000002</c:v>
                </c:pt>
                <c:pt idx="55465">
                  <c:v>469.234375</c:v>
                </c:pt>
                <c:pt idx="55466">
                  <c:v>269.16796879999998</c:v>
                </c:pt>
                <c:pt idx="55467">
                  <c:v>227.16796880000001</c:v>
                </c:pt>
                <c:pt idx="55468">
                  <c:v>156.12890619999999</c:v>
                </c:pt>
                <c:pt idx="55469">
                  <c:v>291.12890620000002</c:v>
                </c:pt>
                <c:pt idx="55470">
                  <c:v>260.12890620000002</c:v>
                </c:pt>
                <c:pt idx="55471">
                  <c:v>396.12890620000002</c:v>
                </c:pt>
                <c:pt idx="55472">
                  <c:v>334.33984379999998</c:v>
                </c:pt>
                <c:pt idx="55473">
                  <c:v>419.33984379999998</c:v>
                </c:pt>
                <c:pt idx="55474">
                  <c:v>427.33984379999998</c:v>
                </c:pt>
                <c:pt idx="55475">
                  <c:v>346.33984379999998</c:v>
                </c:pt>
                <c:pt idx="55476">
                  <c:v>442.12890620000002</c:v>
                </c:pt>
                <c:pt idx="55477">
                  <c:v>308.1875</c:v>
                </c:pt>
                <c:pt idx="55478">
                  <c:v>396.24609379999998</c:v>
                </c:pt>
                <c:pt idx="55479">
                  <c:v>392.24609379999998</c:v>
                </c:pt>
                <c:pt idx="55480">
                  <c:v>253.24609380000001</c:v>
                </c:pt>
                <c:pt idx="55481">
                  <c:v>173.24609380000001</c:v>
                </c:pt>
                <c:pt idx="55482">
                  <c:v>422.94140620000002</c:v>
                </c:pt>
                <c:pt idx="55483">
                  <c:v>512.94140619999996</c:v>
                </c:pt>
                <c:pt idx="55484">
                  <c:v>445.234375</c:v>
                </c:pt>
                <c:pt idx="55485">
                  <c:v>366.234375</c:v>
                </c:pt>
                <c:pt idx="55486">
                  <c:v>317.234375</c:v>
                </c:pt>
                <c:pt idx="55487">
                  <c:v>529.234375</c:v>
                </c:pt>
                <c:pt idx="55488">
                  <c:v>423.234375</c:v>
                </c:pt>
                <c:pt idx="55489">
                  <c:v>329.16796879999998</c:v>
                </c:pt>
                <c:pt idx="55490">
                  <c:v>233.16796880000001</c:v>
                </c:pt>
                <c:pt idx="55491">
                  <c:v>397.16796879999998</c:v>
                </c:pt>
                <c:pt idx="55492">
                  <c:v>328.12890620000002</c:v>
                </c:pt>
                <c:pt idx="55493">
                  <c:v>257.12890620000002</c:v>
                </c:pt>
                <c:pt idx="55494">
                  <c:v>253.12890619999999</c:v>
                </c:pt>
                <c:pt idx="55495">
                  <c:v>298.33984379999998</c:v>
                </c:pt>
                <c:pt idx="55496">
                  <c:v>389.33984379999998</c:v>
                </c:pt>
                <c:pt idx="55497">
                  <c:v>477.33984379999998</c:v>
                </c:pt>
                <c:pt idx="55498">
                  <c:v>356.33984379999998</c:v>
                </c:pt>
                <c:pt idx="55499">
                  <c:v>440.12890620000002</c:v>
                </c:pt>
                <c:pt idx="55500">
                  <c:v>403.12890620000002</c:v>
                </c:pt>
                <c:pt idx="55501">
                  <c:v>366.12890620000002</c:v>
                </c:pt>
                <c:pt idx="55502">
                  <c:v>317.1875</c:v>
                </c:pt>
                <c:pt idx="55503">
                  <c:v>352.24609379999998</c:v>
                </c:pt>
                <c:pt idx="55504">
                  <c:v>444.94140620000002</c:v>
                </c:pt>
                <c:pt idx="55505">
                  <c:v>359.94140620000002</c:v>
                </c:pt>
                <c:pt idx="55506">
                  <c:v>203.94140619999999</c:v>
                </c:pt>
                <c:pt idx="55507">
                  <c:v>237.234375</c:v>
                </c:pt>
                <c:pt idx="55508">
                  <c:v>230.234375</c:v>
                </c:pt>
                <c:pt idx="55509">
                  <c:v>431.16796879999998</c:v>
                </c:pt>
                <c:pt idx="55510">
                  <c:v>172.12890619999999</c:v>
                </c:pt>
                <c:pt idx="55511">
                  <c:v>202.12890619999999</c:v>
                </c:pt>
                <c:pt idx="55512">
                  <c:v>227.12890619999999</c:v>
                </c:pt>
                <c:pt idx="55513">
                  <c:v>387.12890620000002</c:v>
                </c:pt>
                <c:pt idx="55514">
                  <c:v>127.1289062</c:v>
                </c:pt>
                <c:pt idx="55515">
                  <c:v>259.12890620000002</c:v>
                </c:pt>
                <c:pt idx="55516">
                  <c:v>371.24609379999998</c:v>
                </c:pt>
                <c:pt idx="55517">
                  <c:v>218.24609380000001</c:v>
                </c:pt>
                <c:pt idx="55518">
                  <c:v>482.24609379999998</c:v>
                </c:pt>
                <c:pt idx="55519">
                  <c:v>422.24609379999998</c:v>
                </c:pt>
                <c:pt idx="55520">
                  <c:v>337.24609379999998</c:v>
                </c:pt>
                <c:pt idx="55521">
                  <c:v>386.24609379999998</c:v>
                </c:pt>
                <c:pt idx="55522">
                  <c:v>236.94140619999999</c:v>
                </c:pt>
                <c:pt idx="55523">
                  <c:v>262.94140620000002</c:v>
                </c:pt>
                <c:pt idx="55524">
                  <c:v>371.94140620000002</c:v>
                </c:pt>
                <c:pt idx="55525">
                  <c:v>364.94140620000002</c:v>
                </c:pt>
                <c:pt idx="55526">
                  <c:v>340.94140620000002</c:v>
                </c:pt>
                <c:pt idx="55527">
                  <c:v>169.94140619999999</c:v>
                </c:pt>
                <c:pt idx="55528">
                  <c:v>436.94140620000002</c:v>
                </c:pt>
                <c:pt idx="55529">
                  <c:v>362.94140620000002</c:v>
                </c:pt>
                <c:pt idx="55530">
                  <c:v>541.94140619999996</c:v>
                </c:pt>
                <c:pt idx="55531">
                  <c:v>218.16796880000001</c:v>
                </c:pt>
                <c:pt idx="55532">
                  <c:v>443.16796879999998</c:v>
                </c:pt>
                <c:pt idx="55533">
                  <c:v>439.16796879999998</c:v>
                </c:pt>
                <c:pt idx="55534">
                  <c:v>210.12890619999999</c:v>
                </c:pt>
                <c:pt idx="55535">
                  <c:v>288.33984379999998</c:v>
                </c:pt>
                <c:pt idx="55536">
                  <c:v>129.33984380000001</c:v>
                </c:pt>
                <c:pt idx="55537">
                  <c:v>424.12890620000002</c:v>
                </c:pt>
                <c:pt idx="55538">
                  <c:v>388.12890620000002</c:v>
                </c:pt>
                <c:pt idx="55539">
                  <c:v>377.12890620000002</c:v>
                </c:pt>
                <c:pt idx="55540">
                  <c:v>460.1875</c:v>
                </c:pt>
                <c:pt idx="55541">
                  <c:v>376.1875</c:v>
                </c:pt>
                <c:pt idx="55542">
                  <c:v>388.94140620000002</c:v>
                </c:pt>
                <c:pt idx="55543">
                  <c:v>82.94140625</c:v>
                </c:pt>
                <c:pt idx="55544">
                  <c:v>218.16796880000001</c:v>
                </c:pt>
                <c:pt idx="55545">
                  <c:v>409.16796879999998</c:v>
                </c:pt>
                <c:pt idx="55546">
                  <c:v>366.12890620000002</c:v>
                </c:pt>
                <c:pt idx="55547">
                  <c:v>183.33984380000001</c:v>
                </c:pt>
                <c:pt idx="55548">
                  <c:v>250.33984380000001</c:v>
                </c:pt>
                <c:pt idx="55549">
                  <c:v>287.33984379999998</c:v>
                </c:pt>
                <c:pt idx="55550">
                  <c:v>262.33984379999998</c:v>
                </c:pt>
                <c:pt idx="55551">
                  <c:v>237.33984380000001</c:v>
                </c:pt>
                <c:pt idx="55552">
                  <c:v>216.33984380000001</c:v>
                </c:pt>
                <c:pt idx="55553">
                  <c:v>364.12890620000002</c:v>
                </c:pt>
                <c:pt idx="55554">
                  <c:v>335.1875</c:v>
                </c:pt>
                <c:pt idx="55555">
                  <c:v>270.1875</c:v>
                </c:pt>
                <c:pt idx="55556">
                  <c:v>490.1875</c:v>
                </c:pt>
                <c:pt idx="55557">
                  <c:v>314.24609379999998</c:v>
                </c:pt>
                <c:pt idx="55558">
                  <c:v>133.24609380000001</c:v>
                </c:pt>
                <c:pt idx="55559">
                  <c:v>303.24609379999998</c:v>
                </c:pt>
                <c:pt idx="55560">
                  <c:v>390.94140620000002</c:v>
                </c:pt>
                <c:pt idx="55561">
                  <c:v>368.94140620000002</c:v>
                </c:pt>
                <c:pt idx="55562">
                  <c:v>441.94140620000002</c:v>
                </c:pt>
                <c:pt idx="55563">
                  <c:v>231.234375</c:v>
                </c:pt>
                <c:pt idx="55564">
                  <c:v>211.234375</c:v>
                </c:pt>
                <c:pt idx="55565">
                  <c:v>287.12890620000002</c:v>
                </c:pt>
                <c:pt idx="55566">
                  <c:v>452.12890620000002</c:v>
                </c:pt>
                <c:pt idx="55567">
                  <c:v>168.12890619999999</c:v>
                </c:pt>
                <c:pt idx="55568">
                  <c:v>341.33984379999998</c:v>
                </c:pt>
                <c:pt idx="55569">
                  <c:v>400.33984379999998</c:v>
                </c:pt>
                <c:pt idx="55570">
                  <c:v>383.33984379999998</c:v>
                </c:pt>
                <c:pt idx="55571">
                  <c:v>469.33984379999998</c:v>
                </c:pt>
                <c:pt idx="55572">
                  <c:v>555.33984380000004</c:v>
                </c:pt>
                <c:pt idx="55573">
                  <c:v>296.12890620000002</c:v>
                </c:pt>
                <c:pt idx="55574">
                  <c:v>220.12890619999999</c:v>
                </c:pt>
                <c:pt idx="55575">
                  <c:v>482.1875</c:v>
                </c:pt>
                <c:pt idx="55576">
                  <c:v>259.1875</c:v>
                </c:pt>
                <c:pt idx="55577">
                  <c:v>393.1875</c:v>
                </c:pt>
                <c:pt idx="55578">
                  <c:v>432.1875</c:v>
                </c:pt>
                <c:pt idx="55579">
                  <c:v>320.24609379999998</c:v>
                </c:pt>
                <c:pt idx="55580">
                  <c:v>309.16796879999998</c:v>
                </c:pt>
                <c:pt idx="55581">
                  <c:v>335.16796879999998</c:v>
                </c:pt>
                <c:pt idx="55582">
                  <c:v>371.16796879999998</c:v>
                </c:pt>
                <c:pt idx="55583">
                  <c:v>260.16796879999998</c:v>
                </c:pt>
                <c:pt idx="55584">
                  <c:v>424.12890620000002</c:v>
                </c:pt>
                <c:pt idx="55585">
                  <c:v>246.12890619999999</c:v>
                </c:pt>
                <c:pt idx="55586">
                  <c:v>399.12890620000002</c:v>
                </c:pt>
                <c:pt idx="55587">
                  <c:v>228.12890619999999</c:v>
                </c:pt>
                <c:pt idx="55588">
                  <c:v>323.12890620000002</c:v>
                </c:pt>
                <c:pt idx="55589">
                  <c:v>496.12890620000002</c:v>
                </c:pt>
                <c:pt idx="55590">
                  <c:v>487.33984379999998</c:v>
                </c:pt>
                <c:pt idx="55591">
                  <c:v>163.1875</c:v>
                </c:pt>
                <c:pt idx="55592">
                  <c:v>473.1875</c:v>
                </c:pt>
                <c:pt idx="55593">
                  <c:v>174.1875</c:v>
                </c:pt>
                <c:pt idx="55594">
                  <c:v>350.1875</c:v>
                </c:pt>
                <c:pt idx="55595">
                  <c:v>143.24609380000001</c:v>
                </c:pt>
                <c:pt idx="55596">
                  <c:v>181.24609380000001</c:v>
                </c:pt>
                <c:pt idx="55597">
                  <c:v>196.24609380000001</c:v>
                </c:pt>
                <c:pt idx="55598">
                  <c:v>239.234375</c:v>
                </c:pt>
                <c:pt idx="55599">
                  <c:v>240.234375</c:v>
                </c:pt>
                <c:pt idx="55600">
                  <c:v>189.234375</c:v>
                </c:pt>
                <c:pt idx="55601">
                  <c:v>310.16796879999998</c:v>
                </c:pt>
                <c:pt idx="55602">
                  <c:v>424.12890620000002</c:v>
                </c:pt>
                <c:pt idx="55603">
                  <c:v>385.12890620000002</c:v>
                </c:pt>
                <c:pt idx="55604">
                  <c:v>409.33984379999998</c:v>
                </c:pt>
                <c:pt idx="55605">
                  <c:v>277.33984379999998</c:v>
                </c:pt>
                <c:pt idx="55606">
                  <c:v>346.1875</c:v>
                </c:pt>
                <c:pt idx="55607">
                  <c:v>371.1875</c:v>
                </c:pt>
                <c:pt idx="55608">
                  <c:v>232.24609380000001</c:v>
                </c:pt>
                <c:pt idx="55609">
                  <c:v>243.24609380000001</c:v>
                </c:pt>
                <c:pt idx="55610">
                  <c:v>293.24609379999998</c:v>
                </c:pt>
                <c:pt idx="55611">
                  <c:v>387.94140620000002</c:v>
                </c:pt>
                <c:pt idx="55612">
                  <c:v>499.234375</c:v>
                </c:pt>
                <c:pt idx="55613">
                  <c:v>338.234375</c:v>
                </c:pt>
                <c:pt idx="55614">
                  <c:v>246.234375</c:v>
                </c:pt>
                <c:pt idx="55615">
                  <c:v>440.234375</c:v>
                </c:pt>
                <c:pt idx="55616">
                  <c:v>456.16796879999998</c:v>
                </c:pt>
                <c:pt idx="55617">
                  <c:v>343.12890620000002</c:v>
                </c:pt>
                <c:pt idx="55618">
                  <c:v>672.33984380000004</c:v>
                </c:pt>
                <c:pt idx="55619">
                  <c:v>294.33984379999998</c:v>
                </c:pt>
                <c:pt idx="55620">
                  <c:v>356.33984379999998</c:v>
                </c:pt>
                <c:pt idx="55621">
                  <c:v>348.12890620000002</c:v>
                </c:pt>
                <c:pt idx="55622">
                  <c:v>372.12890620000002</c:v>
                </c:pt>
                <c:pt idx="55623">
                  <c:v>485.12890620000002</c:v>
                </c:pt>
                <c:pt idx="55624">
                  <c:v>417.12890620000002</c:v>
                </c:pt>
                <c:pt idx="55625">
                  <c:v>280.12890620000002</c:v>
                </c:pt>
                <c:pt idx="55626">
                  <c:v>208.12890619999999</c:v>
                </c:pt>
                <c:pt idx="55627">
                  <c:v>378.1875</c:v>
                </c:pt>
                <c:pt idx="55628">
                  <c:v>304.1875</c:v>
                </c:pt>
                <c:pt idx="55629">
                  <c:v>507.94140620000002</c:v>
                </c:pt>
                <c:pt idx="55630">
                  <c:v>343.234375</c:v>
                </c:pt>
                <c:pt idx="55631">
                  <c:v>187.12890619999999</c:v>
                </c:pt>
                <c:pt idx="55632">
                  <c:v>191.12890619999999</c:v>
                </c:pt>
                <c:pt idx="55633">
                  <c:v>306.33984379999998</c:v>
                </c:pt>
                <c:pt idx="55634">
                  <c:v>358.33984379999998</c:v>
                </c:pt>
                <c:pt idx="55635">
                  <c:v>242.33984380000001</c:v>
                </c:pt>
                <c:pt idx="55636">
                  <c:v>393.12890620000002</c:v>
                </c:pt>
                <c:pt idx="55637">
                  <c:v>508.1875</c:v>
                </c:pt>
                <c:pt idx="55638">
                  <c:v>271.1875</c:v>
                </c:pt>
                <c:pt idx="55639">
                  <c:v>357.24609379999998</c:v>
                </c:pt>
                <c:pt idx="55640">
                  <c:v>352.24609379999998</c:v>
                </c:pt>
                <c:pt idx="55641">
                  <c:v>393.24609379999998</c:v>
                </c:pt>
                <c:pt idx="55642">
                  <c:v>426.24609379999998</c:v>
                </c:pt>
                <c:pt idx="55643">
                  <c:v>337.94140620000002</c:v>
                </c:pt>
                <c:pt idx="55644">
                  <c:v>109.234375</c:v>
                </c:pt>
                <c:pt idx="55645">
                  <c:v>345.234375</c:v>
                </c:pt>
                <c:pt idx="55646">
                  <c:v>283.234375</c:v>
                </c:pt>
                <c:pt idx="55647">
                  <c:v>466.16796879999998</c:v>
                </c:pt>
                <c:pt idx="55648">
                  <c:v>147.16796880000001</c:v>
                </c:pt>
                <c:pt idx="55649">
                  <c:v>340.16796879999998</c:v>
                </c:pt>
                <c:pt idx="55650">
                  <c:v>369.12890620000002</c:v>
                </c:pt>
                <c:pt idx="55651">
                  <c:v>359.12890620000002</c:v>
                </c:pt>
                <c:pt idx="55652">
                  <c:v>176.1875</c:v>
                </c:pt>
                <c:pt idx="55653">
                  <c:v>327.24609379999998</c:v>
                </c:pt>
                <c:pt idx="55654">
                  <c:v>358.24609379999998</c:v>
                </c:pt>
                <c:pt idx="55655">
                  <c:v>273.94140620000002</c:v>
                </c:pt>
                <c:pt idx="55656">
                  <c:v>317.234375</c:v>
                </c:pt>
                <c:pt idx="55657">
                  <c:v>253.234375</c:v>
                </c:pt>
                <c:pt idx="55658">
                  <c:v>412.12890620000002</c:v>
                </c:pt>
                <c:pt idx="55659">
                  <c:v>277.33984379999998</c:v>
                </c:pt>
                <c:pt idx="55660">
                  <c:v>340.33984379999998</c:v>
                </c:pt>
                <c:pt idx="55661">
                  <c:v>234.12890619999999</c:v>
                </c:pt>
                <c:pt idx="55662">
                  <c:v>296.12890620000002</c:v>
                </c:pt>
                <c:pt idx="55663">
                  <c:v>396.24609379999998</c:v>
                </c:pt>
                <c:pt idx="55664">
                  <c:v>379.24609379999998</c:v>
                </c:pt>
                <c:pt idx="55665">
                  <c:v>412.94140620000002</c:v>
                </c:pt>
                <c:pt idx="55666">
                  <c:v>311.234375</c:v>
                </c:pt>
                <c:pt idx="55667">
                  <c:v>319.234375</c:v>
                </c:pt>
                <c:pt idx="55668">
                  <c:v>353.234375</c:v>
                </c:pt>
                <c:pt idx="55669">
                  <c:v>270.16796879999998</c:v>
                </c:pt>
                <c:pt idx="55670">
                  <c:v>328.16796879999998</c:v>
                </c:pt>
                <c:pt idx="55671">
                  <c:v>374.16796879999998</c:v>
                </c:pt>
                <c:pt idx="55672">
                  <c:v>288.16796879999998</c:v>
                </c:pt>
                <c:pt idx="55673">
                  <c:v>477.16796879999998</c:v>
                </c:pt>
                <c:pt idx="55674">
                  <c:v>145.12890619999999</c:v>
                </c:pt>
                <c:pt idx="55675">
                  <c:v>292.33984379999998</c:v>
                </c:pt>
                <c:pt idx="55676">
                  <c:v>548.12890619999996</c:v>
                </c:pt>
                <c:pt idx="55677">
                  <c:v>299.12890620000002</c:v>
                </c:pt>
                <c:pt idx="55678">
                  <c:v>433.12890620000002</c:v>
                </c:pt>
                <c:pt idx="55679">
                  <c:v>155.12890619999999</c:v>
                </c:pt>
                <c:pt idx="55680">
                  <c:v>418.1875</c:v>
                </c:pt>
                <c:pt idx="55681">
                  <c:v>215.24609380000001</c:v>
                </c:pt>
                <c:pt idx="55682">
                  <c:v>176.24609380000001</c:v>
                </c:pt>
                <c:pt idx="55683">
                  <c:v>340.24609379999998</c:v>
                </c:pt>
                <c:pt idx="55684">
                  <c:v>604.24609380000004</c:v>
                </c:pt>
                <c:pt idx="55685">
                  <c:v>254.234375</c:v>
                </c:pt>
                <c:pt idx="55686">
                  <c:v>253.234375</c:v>
                </c:pt>
                <c:pt idx="55687">
                  <c:v>331.234375</c:v>
                </c:pt>
                <c:pt idx="55688">
                  <c:v>304.16796879999998</c:v>
                </c:pt>
                <c:pt idx="55689">
                  <c:v>342.16796879999998</c:v>
                </c:pt>
                <c:pt idx="55690">
                  <c:v>320.12890620000002</c:v>
                </c:pt>
                <c:pt idx="55691">
                  <c:v>313.12890620000002</c:v>
                </c:pt>
                <c:pt idx="55692">
                  <c:v>426.12890620000002</c:v>
                </c:pt>
                <c:pt idx="55693">
                  <c:v>283.1875</c:v>
                </c:pt>
                <c:pt idx="55694">
                  <c:v>384.1875</c:v>
                </c:pt>
                <c:pt idx="55695">
                  <c:v>383.24609379999998</c:v>
                </c:pt>
                <c:pt idx="55696">
                  <c:v>209.94140619999999</c:v>
                </c:pt>
                <c:pt idx="55697">
                  <c:v>325.234375</c:v>
                </c:pt>
                <c:pt idx="55698">
                  <c:v>308.234375</c:v>
                </c:pt>
                <c:pt idx="55699">
                  <c:v>476.234375</c:v>
                </c:pt>
                <c:pt idx="55700">
                  <c:v>330.16796879999998</c:v>
                </c:pt>
                <c:pt idx="55701">
                  <c:v>346.12890620000002</c:v>
                </c:pt>
                <c:pt idx="55702">
                  <c:v>335.33984379999998</c:v>
                </c:pt>
                <c:pt idx="55703">
                  <c:v>274.33984379999998</c:v>
                </c:pt>
                <c:pt idx="55704">
                  <c:v>304.33984379999998</c:v>
                </c:pt>
                <c:pt idx="55705">
                  <c:v>509.33984379999998</c:v>
                </c:pt>
                <c:pt idx="55706">
                  <c:v>397.12890620000002</c:v>
                </c:pt>
                <c:pt idx="55707">
                  <c:v>427.12890620000002</c:v>
                </c:pt>
                <c:pt idx="55708">
                  <c:v>352.12890620000002</c:v>
                </c:pt>
                <c:pt idx="55709">
                  <c:v>240.1875</c:v>
                </c:pt>
                <c:pt idx="55710">
                  <c:v>277.1875</c:v>
                </c:pt>
                <c:pt idx="55711">
                  <c:v>509.24609379999998</c:v>
                </c:pt>
                <c:pt idx="55712">
                  <c:v>595.234375</c:v>
                </c:pt>
                <c:pt idx="55713">
                  <c:v>363.16796879999998</c:v>
                </c:pt>
                <c:pt idx="55714">
                  <c:v>488.16796879999998</c:v>
                </c:pt>
                <c:pt idx="55715">
                  <c:v>349.12890620000002</c:v>
                </c:pt>
                <c:pt idx="55716">
                  <c:v>329.12890620000002</c:v>
                </c:pt>
                <c:pt idx="55717">
                  <c:v>339.12890620000002</c:v>
                </c:pt>
                <c:pt idx="55718">
                  <c:v>397.1875</c:v>
                </c:pt>
                <c:pt idx="55719">
                  <c:v>333.1875</c:v>
                </c:pt>
                <c:pt idx="55720">
                  <c:v>306.24609379999998</c:v>
                </c:pt>
                <c:pt idx="55721">
                  <c:v>467.94140620000002</c:v>
                </c:pt>
                <c:pt idx="55722">
                  <c:v>411.94140620000002</c:v>
                </c:pt>
                <c:pt idx="55723">
                  <c:v>339.234375</c:v>
                </c:pt>
                <c:pt idx="55724">
                  <c:v>317.12890620000002</c:v>
                </c:pt>
                <c:pt idx="55725">
                  <c:v>299.12890620000002</c:v>
                </c:pt>
                <c:pt idx="55726">
                  <c:v>381.33984379999998</c:v>
                </c:pt>
                <c:pt idx="55727">
                  <c:v>359.12890620000002</c:v>
                </c:pt>
                <c:pt idx="55728">
                  <c:v>472.12890620000002</c:v>
                </c:pt>
                <c:pt idx="55729">
                  <c:v>337.1875</c:v>
                </c:pt>
                <c:pt idx="55730">
                  <c:v>424.1875</c:v>
                </c:pt>
                <c:pt idx="55731">
                  <c:v>357.1875</c:v>
                </c:pt>
                <c:pt idx="55732">
                  <c:v>177.1875</c:v>
                </c:pt>
                <c:pt idx="55733">
                  <c:v>328.1875</c:v>
                </c:pt>
                <c:pt idx="55734">
                  <c:v>307.94140620000002</c:v>
                </c:pt>
                <c:pt idx="55735">
                  <c:v>394.234375</c:v>
                </c:pt>
                <c:pt idx="55736">
                  <c:v>317.12890620000002</c:v>
                </c:pt>
                <c:pt idx="55737">
                  <c:v>387.33984379999998</c:v>
                </c:pt>
                <c:pt idx="55738">
                  <c:v>369.33984379999998</c:v>
                </c:pt>
                <c:pt idx="55739">
                  <c:v>331.1875</c:v>
                </c:pt>
                <c:pt idx="55740">
                  <c:v>295.1875</c:v>
                </c:pt>
                <c:pt idx="55741">
                  <c:v>201.1875</c:v>
                </c:pt>
                <c:pt idx="55742">
                  <c:v>302.24609379999998</c:v>
                </c:pt>
                <c:pt idx="55743">
                  <c:v>480.24609379999998</c:v>
                </c:pt>
                <c:pt idx="55744">
                  <c:v>366.24609379999998</c:v>
                </c:pt>
                <c:pt idx="55745">
                  <c:v>376.94140620000002</c:v>
                </c:pt>
                <c:pt idx="55746">
                  <c:v>421.94140620000002</c:v>
                </c:pt>
                <c:pt idx="55747">
                  <c:v>607.94140619999996</c:v>
                </c:pt>
                <c:pt idx="55748">
                  <c:v>417.234375</c:v>
                </c:pt>
                <c:pt idx="55749">
                  <c:v>215.234375</c:v>
                </c:pt>
                <c:pt idx="55750">
                  <c:v>469.234375</c:v>
                </c:pt>
                <c:pt idx="55751">
                  <c:v>295.234375</c:v>
                </c:pt>
                <c:pt idx="55752">
                  <c:v>372.16796879999998</c:v>
                </c:pt>
                <c:pt idx="55753">
                  <c:v>313.16796879999998</c:v>
                </c:pt>
                <c:pt idx="55754">
                  <c:v>436.12890620000002</c:v>
                </c:pt>
                <c:pt idx="55755">
                  <c:v>373.12890620000002</c:v>
                </c:pt>
                <c:pt idx="55756">
                  <c:v>323.33984379999998</c:v>
                </c:pt>
                <c:pt idx="55757">
                  <c:v>281.12890620000002</c:v>
                </c:pt>
                <c:pt idx="55758">
                  <c:v>291.12890620000002</c:v>
                </c:pt>
                <c:pt idx="55759">
                  <c:v>291.1875</c:v>
                </c:pt>
                <c:pt idx="55760">
                  <c:v>240.1875</c:v>
                </c:pt>
                <c:pt idx="55761">
                  <c:v>239.24609380000001</c:v>
                </c:pt>
                <c:pt idx="55762">
                  <c:v>282.24609379999998</c:v>
                </c:pt>
                <c:pt idx="55763">
                  <c:v>336.24609379999998</c:v>
                </c:pt>
                <c:pt idx="55764">
                  <c:v>468.94140620000002</c:v>
                </c:pt>
                <c:pt idx="55765">
                  <c:v>205.94140619999999</c:v>
                </c:pt>
                <c:pt idx="55766">
                  <c:v>390.94140620000002</c:v>
                </c:pt>
                <c:pt idx="55767">
                  <c:v>428.94140620000002</c:v>
                </c:pt>
                <c:pt idx="55768">
                  <c:v>270.16796879999998</c:v>
                </c:pt>
                <c:pt idx="55769">
                  <c:v>429.16796879999998</c:v>
                </c:pt>
                <c:pt idx="55770">
                  <c:v>349.16796879999998</c:v>
                </c:pt>
                <c:pt idx="55771">
                  <c:v>199.12890619999999</c:v>
                </c:pt>
                <c:pt idx="55772">
                  <c:v>337.12890620000002</c:v>
                </c:pt>
                <c:pt idx="55773">
                  <c:v>345.33984379999998</c:v>
                </c:pt>
                <c:pt idx="55774">
                  <c:v>298.33984379999998</c:v>
                </c:pt>
                <c:pt idx="55775">
                  <c:v>128.33984380000001</c:v>
                </c:pt>
                <c:pt idx="55776">
                  <c:v>397.12890620000002</c:v>
                </c:pt>
                <c:pt idx="55777">
                  <c:v>261.1875</c:v>
                </c:pt>
                <c:pt idx="55778">
                  <c:v>290.1875</c:v>
                </c:pt>
                <c:pt idx="55779">
                  <c:v>351.1875</c:v>
                </c:pt>
                <c:pt idx="55780">
                  <c:v>300.1875</c:v>
                </c:pt>
                <c:pt idx="55781">
                  <c:v>434.24609379999998</c:v>
                </c:pt>
                <c:pt idx="55782">
                  <c:v>457.24609379999998</c:v>
                </c:pt>
                <c:pt idx="55783">
                  <c:v>361.94140620000002</c:v>
                </c:pt>
                <c:pt idx="55784">
                  <c:v>476.94140620000002</c:v>
                </c:pt>
                <c:pt idx="55785">
                  <c:v>173.94140619999999</c:v>
                </c:pt>
                <c:pt idx="55786">
                  <c:v>204.94140619999999</c:v>
                </c:pt>
                <c:pt idx="55787">
                  <c:v>259.16796879999998</c:v>
                </c:pt>
                <c:pt idx="55788">
                  <c:v>339.16796879999998</c:v>
                </c:pt>
                <c:pt idx="55789">
                  <c:v>329.16796879999998</c:v>
                </c:pt>
                <c:pt idx="55790">
                  <c:v>405.16796879999998</c:v>
                </c:pt>
                <c:pt idx="55791">
                  <c:v>195.16796880000001</c:v>
                </c:pt>
                <c:pt idx="55792">
                  <c:v>474.16796879999998</c:v>
                </c:pt>
                <c:pt idx="55793">
                  <c:v>311.16796879999998</c:v>
                </c:pt>
                <c:pt idx="55794">
                  <c:v>222.12890619999999</c:v>
                </c:pt>
                <c:pt idx="55795">
                  <c:v>567.12890619999996</c:v>
                </c:pt>
                <c:pt idx="55796">
                  <c:v>255.12890619999999</c:v>
                </c:pt>
                <c:pt idx="55797">
                  <c:v>290.33984379999998</c:v>
                </c:pt>
                <c:pt idx="55798">
                  <c:v>519.33984380000004</c:v>
                </c:pt>
                <c:pt idx="55799">
                  <c:v>226.12890619999999</c:v>
                </c:pt>
                <c:pt idx="55800">
                  <c:v>372.1875</c:v>
                </c:pt>
                <c:pt idx="55801">
                  <c:v>235.1875</c:v>
                </c:pt>
                <c:pt idx="55802">
                  <c:v>259.1875</c:v>
                </c:pt>
                <c:pt idx="55803">
                  <c:v>327.24609379999998</c:v>
                </c:pt>
                <c:pt idx="55804">
                  <c:v>299.94140620000002</c:v>
                </c:pt>
                <c:pt idx="55805">
                  <c:v>232.94140619999999</c:v>
                </c:pt>
                <c:pt idx="55806">
                  <c:v>270.94140620000002</c:v>
                </c:pt>
                <c:pt idx="55807">
                  <c:v>281.234375</c:v>
                </c:pt>
                <c:pt idx="55808">
                  <c:v>160.234375</c:v>
                </c:pt>
                <c:pt idx="55809">
                  <c:v>375.16796879999998</c:v>
                </c:pt>
                <c:pt idx="55810">
                  <c:v>369.12890620000002</c:v>
                </c:pt>
                <c:pt idx="55811">
                  <c:v>137.33984380000001</c:v>
                </c:pt>
                <c:pt idx="55812">
                  <c:v>361.33984379999998</c:v>
                </c:pt>
                <c:pt idx="55813">
                  <c:v>259.12890620000002</c:v>
                </c:pt>
                <c:pt idx="55814">
                  <c:v>303.12890620000002</c:v>
                </c:pt>
                <c:pt idx="55815">
                  <c:v>443.12890620000002</c:v>
                </c:pt>
                <c:pt idx="55816">
                  <c:v>355.1875</c:v>
                </c:pt>
                <c:pt idx="55817">
                  <c:v>274.1875</c:v>
                </c:pt>
                <c:pt idx="55818">
                  <c:v>410.24609379999998</c:v>
                </c:pt>
                <c:pt idx="55819">
                  <c:v>283.94140620000002</c:v>
                </c:pt>
                <c:pt idx="55820">
                  <c:v>430.234375</c:v>
                </c:pt>
                <c:pt idx="55821">
                  <c:v>519.234375</c:v>
                </c:pt>
                <c:pt idx="55822">
                  <c:v>188.234375</c:v>
                </c:pt>
                <c:pt idx="55823">
                  <c:v>443.234375</c:v>
                </c:pt>
                <c:pt idx="55824">
                  <c:v>424.234375</c:v>
                </c:pt>
                <c:pt idx="55825">
                  <c:v>377.16796879999998</c:v>
                </c:pt>
                <c:pt idx="55826">
                  <c:v>196.16796880000001</c:v>
                </c:pt>
                <c:pt idx="55827">
                  <c:v>336.16796879999998</c:v>
                </c:pt>
                <c:pt idx="55828">
                  <c:v>154.16796880000001</c:v>
                </c:pt>
                <c:pt idx="55829">
                  <c:v>313.16796879999998</c:v>
                </c:pt>
                <c:pt idx="55830">
                  <c:v>380.16796879999998</c:v>
                </c:pt>
                <c:pt idx="55831">
                  <c:v>303.12890620000002</c:v>
                </c:pt>
                <c:pt idx="55832">
                  <c:v>245.33984380000001</c:v>
                </c:pt>
                <c:pt idx="55833">
                  <c:v>334.12890620000002</c:v>
                </c:pt>
                <c:pt idx="55834">
                  <c:v>412.1875</c:v>
                </c:pt>
                <c:pt idx="55835">
                  <c:v>257.24609379999998</c:v>
                </c:pt>
                <c:pt idx="55836">
                  <c:v>397.24609379999998</c:v>
                </c:pt>
                <c:pt idx="55837">
                  <c:v>413.24609379999998</c:v>
                </c:pt>
                <c:pt idx="55838">
                  <c:v>417.94140620000002</c:v>
                </c:pt>
                <c:pt idx="55839">
                  <c:v>556.94140619999996</c:v>
                </c:pt>
                <c:pt idx="55840">
                  <c:v>561.234375</c:v>
                </c:pt>
                <c:pt idx="55841">
                  <c:v>173.234375</c:v>
                </c:pt>
                <c:pt idx="55842">
                  <c:v>426.234375</c:v>
                </c:pt>
                <c:pt idx="55843">
                  <c:v>368.16796879999998</c:v>
                </c:pt>
                <c:pt idx="55844">
                  <c:v>517.16796880000004</c:v>
                </c:pt>
                <c:pt idx="55845">
                  <c:v>342.12890620000002</c:v>
                </c:pt>
                <c:pt idx="55846">
                  <c:v>371.12890620000002</c:v>
                </c:pt>
                <c:pt idx="55847">
                  <c:v>451.33984379999998</c:v>
                </c:pt>
                <c:pt idx="55848">
                  <c:v>382.12890620000002</c:v>
                </c:pt>
                <c:pt idx="55849">
                  <c:v>363.12890620000002</c:v>
                </c:pt>
                <c:pt idx="55850">
                  <c:v>305.12890620000002</c:v>
                </c:pt>
                <c:pt idx="55851">
                  <c:v>172.12890619999999</c:v>
                </c:pt>
                <c:pt idx="55852">
                  <c:v>255.1875</c:v>
                </c:pt>
                <c:pt idx="55853">
                  <c:v>384.1875</c:v>
                </c:pt>
                <c:pt idx="55854">
                  <c:v>426.1875</c:v>
                </c:pt>
                <c:pt idx="55855">
                  <c:v>440.1875</c:v>
                </c:pt>
                <c:pt idx="55856">
                  <c:v>391.1875</c:v>
                </c:pt>
                <c:pt idx="55857">
                  <c:v>331.24609379999998</c:v>
                </c:pt>
                <c:pt idx="55858">
                  <c:v>270.24609379999998</c:v>
                </c:pt>
                <c:pt idx="55859">
                  <c:v>429.24609379999998</c:v>
                </c:pt>
                <c:pt idx="55860">
                  <c:v>269.234375</c:v>
                </c:pt>
                <c:pt idx="55861">
                  <c:v>198.234375</c:v>
                </c:pt>
                <c:pt idx="55862">
                  <c:v>497.16796879999998</c:v>
                </c:pt>
                <c:pt idx="55863">
                  <c:v>464.16796879999998</c:v>
                </c:pt>
                <c:pt idx="55864">
                  <c:v>325.16796879999998</c:v>
                </c:pt>
                <c:pt idx="55865">
                  <c:v>363.12890620000002</c:v>
                </c:pt>
                <c:pt idx="55866">
                  <c:v>396.12890620000002</c:v>
                </c:pt>
                <c:pt idx="55867">
                  <c:v>438.12890620000002</c:v>
                </c:pt>
                <c:pt idx="55868">
                  <c:v>239.1875</c:v>
                </c:pt>
                <c:pt idx="55869">
                  <c:v>399.1875</c:v>
                </c:pt>
                <c:pt idx="55870">
                  <c:v>368.1875</c:v>
                </c:pt>
                <c:pt idx="55871">
                  <c:v>342.24609379999998</c:v>
                </c:pt>
                <c:pt idx="55872">
                  <c:v>186.24609380000001</c:v>
                </c:pt>
                <c:pt idx="55873">
                  <c:v>463.24609379999998</c:v>
                </c:pt>
                <c:pt idx="55874">
                  <c:v>321.94140620000002</c:v>
                </c:pt>
                <c:pt idx="55875">
                  <c:v>215.234375</c:v>
                </c:pt>
                <c:pt idx="55876">
                  <c:v>463.234375</c:v>
                </c:pt>
                <c:pt idx="55877">
                  <c:v>364.16796879999998</c:v>
                </c:pt>
                <c:pt idx="55878">
                  <c:v>341.16796879999998</c:v>
                </c:pt>
                <c:pt idx="55879">
                  <c:v>359.16796879999998</c:v>
                </c:pt>
                <c:pt idx="55880">
                  <c:v>280.16796879999998</c:v>
                </c:pt>
                <c:pt idx="55881">
                  <c:v>314.12890620000002</c:v>
                </c:pt>
                <c:pt idx="55882">
                  <c:v>280.12890620000002</c:v>
                </c:pt>
                <c:pt idx="55883">
                  <c:v>395.12890620000002</c:v>
                </c:pt>
                <c:pt idx="55884">
                  <c:v>413.94140620000002</c:v>
                </c:pt>
                <c:pt idx="55885">
                  <c:v>527.94140619999996</c:v>
                </c:pt>
                <c:pt idx="55886">
                  <c:v>232.94140619999999</c:v>
                </c:pt>
                <c:pt idx="55887">
                  <c:v>361.94140620000002</c:v>
                </c:pt>
                <c:pt idx="55888">
                  <c:v>245.94140619999999</c:v>
                </c:pt>
                <c:pt idx="55889">
                  <c:v>248.234375</c:v>
                </c:pt>
                <c:pt idx="55890">
                  <c:v>278.234375</c:v>
                </c:pt>
                <c:pt idx="55891">
                  <c:v>149.234375</c:v>
                </c:pt>
                <c:pt idx="55892">
                  <c:v>209.234375</c:v>
                </c:pt>
                <c:pt idx="55893">
                  <c:v>290.234375</c:v>
                </c:pt>
                <c:pt idx="55894">
                  <c:v>257.234375</c:v>
                </c:pt>
                <c:pt idx="55895">
                  <c:v>331.16796879999998</c:v>
                </c:pt>
                <c:pt idx="55896">
                  <c:v>290.16796879999998</c:v>
                </c:pt>
                <c:pt idx="55897">
                  <c:v>398.16796879999998</c:v>
                </c:pt>
                <c:pt idx="55898">
                  <c:v>294.16796879999998</c:v>
                </c:pt>
                <c:pt idx="55899">
                  <c:v>414.16796879999998</c:v>
                </c:pt>
                <c:pt idx="55900">
                  <c:v>438.16796879999998</c:v>
                </c:pt>
                <c:pt idx="55901">
                  <c:v>184.12890619999999</c:v>
                </c:pt>
                <c:pt idx="55902">
                  <c:v>292.12890620000002</c:v>
                </c:pt>
                <c:pt idx="55903">
                  <c:v>415.12890620000002</c:v>
                </c:pt>
                <c:pt idx="55904">
                  <c:v>375.33984379999998</c:v>
                </c:pt>
                <c:pt idx="55905">
                  <c:v>465.33984379999998</c:v>
                </c:pt>
                <c:pt idx="55906">
                  <c:v>490.33984379999998</c:v>
                </c:pt>
                <c:pt idx="55907">
                  <c:v>320.12890620000002</c:v>
                </c:pt>
                <c:pt idx="55908">
                  <c:v>557.12890619999996</c:v>
                </c:pt>
                <c:pt idx="55909">
                  <c:v>435.12890620000002</c:v>
                </c:pt>
                <c:pt idx="55910">
                  <c:v>433.1875</c:v>
                </c:pt>
                <c:pt idx="55911">
                  <c:v>438.24609379999998</c:v>
                </c:pt>
                <c:pt idx="55912">
                  <c:v>353.24609379999998</c:v>
                </c:pt>
                <c:pt idx="55913">
                  <c:v>292.24609379999998</c:v>
                </c:pt>
                <c:pt idx="55914">
                  <c:v>500.24609379999998</c:v>
                </c:pt>
                <c:pt idx="55915">
                  <c:v>471.24609379999998</c:v>
                </c:pt>
                <c:pt idx="55916">
                  <c:v>420.94140620000002</c:v>
                </c:pt>
                <c:pt idx="55917">
                  <c:v>443.94140620000002</c:v>
                </c:pt>
                <c:pt idx="55918">
                  <c:v>385.234375</c:v>
                </c:pt>
                <c:pt idx="55919">
                  <c:v>308.234375</c:v>
                </c:pt>
                <c:pt idx="55920">
                  <c:v>382.234375</c:v>
                </c:pt>
                <c:pt idx="55921">
                  <c:v>356.234375</c:v>
                </c:pt>
                <c:pt idx="55922">
                  <c:v>464.234375</c:v>
                </c:pt>
                <c:pt idx="55923">
                  <c:v>477.234375</c:v>
                </c:pt>
                <c:pt idx="55924">
                  <c:v>307.16796879999998</c:v>
                </c:pt>
                <c:pt idx="55925">
                  <c:v>273.16796879999998</c:v>
                </c:pt>
                <c:pt idx="55926">
                  <c:v>262.16796879999998</c:v>
                </c:pt>
                <c:pt idx="55927">
                  <c:v>430.12890620000002</c:v>
                </c:pt>
                <c:pt idx="55928">
                  <c:v>358.12890620000002</c:v>
                </c:pt>
                <c:pt idx="55929">
                  <c:v>353.12890620000002</c:v>
                </c:pt>
                <c:pt idx="55930">
                  <c:v>380.33984379999998</c:v>
                </c:pt>
                <c:pt idx="55931">
                  <c:v>242.12890619999999</c:v>
                </c:pt>
                <c:pt idx="55932">
                  <c:v>425.94140620000002</c:v>
                </c:pt>
                <c:pt idx="55933">
                  <c:v>349.94140620000002</c:v>
                </c:pt>
                <c:pt idx="55934">
                  <c:v>367.16796879999998</c:v>
                </c:pt>
                <c:pt idx="55935">
                  <c:v>305.33984379999998</c:v>
                </c:pt>
                <c:pt idx="55936">
                  <c:v>457.33984379999998</c:v>
                </c:pt>
                <c:pt idx="55937">
                  <c:v>225.12890619999999</c:v>
                </c:pt>
                <c:pt idx="55938">
                  <c:v>334.1875</c:v>
                </c:pt>
                <c:pt idx="55939">
                  <c:v>108.2460938</c:v>
                </c:pt>
                <c:pt idx="55940">
                  <c:v>326.24609379999998</c:v>
                </c:pt>
                <c:pt idx="55941">
                  <c:v>318.24609379999998</c:v>
                </c:pt>
                <c:pt idx="55942">
                  <c:v>454.24609379999998</c:v>
                </c:pt>
                <c:pt idx="55943">
                  <c:v>228.94140619999999</c:v>
                </c:pt>
                <c:pt idx="55944">
                  <c:v>391.94140620000002</c:v>
                </c:pt>
                <c:pt idx="55945">
                  <c:v>376.94140620000002</c:v>
                </c:pt>
                <c:pt idx="55946">
                  <c:v>185.234375</c:v>
                </c:pt>
                <c:pt idx="55947">
                  <c:v>321.234375</c:v>
                </c:pt>
                <c:pt idx="55948">
                  <c:v>193.12890619999999</c:v>
                </c:pt>
                <c:pt idx="55949">
                  <c:v>424.12890620000002</c:v>
                </c:pt>
                <c:pt idx="55950">
                  <c:v>309.12890620000002</c:v>
                </c:pt>
                <c:pt idx="55951">
                  <c:v>376.12890620000002</c:v>
                </c:pt>
                <c:pt idx="55952">
                  <c:v>338.33984379999998</c:v>
                </c:pt>
                <c:pt idx="55953">
                  <c:v>330.12890620000002</c:v>
                </c:pt>
                <c:pt idx="55954">
                  <c:v>219.12890619999999</c:v>
                </c:pt>
                <c:pt idx="55955">
                  <c:v>295.1875</c:v>
                </c:pt>
                <c:pt idx="55956">
                  <c:v>325.1875</c:v>
                </c:pt>
                <c:pt idx="55957">
                  <c:v>333.1875</c:v>
                </c:pt>
                <c:pt idx="55958">
                  <c:v>667.1875</c:v>
                </c:pt>
                <c:pt idx="55959">
                  <c:v>356.1875</c:v>
                </c:pt>
                <c:pt idx="55960">
                  <c:v>239.1875</c:v>
                </c:pt>
                <c:pt idx="55961">
                  <c:v>424.24609379999998</c:v>
                </c:pt>
                <c:pt idx="55962">
                  <c:v>532.94140619999996</c:v>
                </c:pt>
                <c:pt idx="55963">
                  <c:v>279.234375</c:v>
                </c:pt>
                <c:pt idx="55964">
                  <c:v>215.234375</c:v>
                </c:pt>
                <c:pt idx="55965">
                  <c:v>341.234375</c:v>
                </c:pt>
                <c:pt idx="55966">
                  <c:v>238.33984380000001</c:v>
                </c:pt>
                <c:pt idx="55967">
                  <c:v>389.33984379999998</c:v>
                </c:pt>
                <c:pt idx="55968">
                  <c:v>539.12890619999996</c:v>
                </c:pt>
                <c:pt idx="55969">
                  <c:v>493.12890620000002</c:v>
                </c:pt>
                <c:pt idx="55970">
                  <c:v>485.12890620000002</c:v>
                </c:pt>
                <c:pt idx="55971">
                  <c:v>396.12890620000002</c:v>
                </c:pt>
                <c:pt idx="55972">
                  <c:v>288.1875</c:v>
                </c:pt>
                <c:pt idx="55973">
                  <c:v>330.1875</c:v>
                </c:pt>
                <c:pt idx="55974">
                  <c:v>350.24609379999998</c:v>
                </c:pt>
                <c:pt idx="55975">
                  <c:v>203.24609380000001</c:v>
                </c:pt>
                <c:pt idx="55976">
                  <c:v>422.24609379999998</c:v>
                </c:pt>
                <c:pt idx="55977">
                  <c:v>263.94140620000002</c:v>
                </c:pt>
                <c:pt idx="55978">
                  <c:v>160.94140619999999</c:v>
                </c:pt>
                <c:pt idx="55979">
                  <c:v>452.234375</c:v>
                </c:pt>
                <c:pt idx="55980">
                  <c:v>328.234375</c:v>
                </c:pt>
                <c:pt idx="55981">
                  <c:v>337.12890620000002</c:v>
                </c:pt>
                <c:pt idx="55982">
                  <c:v>187.12890619999999</c:v>
                </c:pt>
                <c:pt idx="55983">
                  <c:v>311.33984379999998</c:v>
                </c:pt>
                <c:pt idx="55984">
                  <c:v>247.33984380000001</c:v>
                </c:pt>
                <c:pt idx="55985">
                  <c:v>335.12890620000002</c:v>
                </c:pt>
                <c:pt idx="55986">
                  <c:v>544.1875</c:v>
                </c:pt>
                <c:pt idx="55987">
                  <c:v>333.24609379999998</c:v>
                </c:pt>
                <c:pt idx="55988">
                  <c:v>288.234375</c:v>
                </c:pt>
                <c:pt idx="55989">
                  <c:v>416.234375</c:v>
                </c:pt>
                <c:pt idx="55990">
                  <c:v>363.234375</c:v>
                </c:pt>
                <c:pt idx="55991">
                  <c:v>441.234375</c:v>
                </c:pt>
                <c:pt idx="55992">
                  <c:v>241.16796880000001</c:v>
                </c:pt>
                <c:pt idx="55993">
                  <c:v>384.12890620000002</c:v>
                </c:pt>
                <c:pt idx="55994">
                  <c:v>357.33984379999998</c:v>
                </c:pt>
                <c:pt idx="55995">
                  <c:v>351.33984379999998</c:v>
                </c:pt>
                <c:pt idx="55996">
                  <c:v>246.33984380000001</c:v>
                </c:pt>
                <c:pt idx="55997">
                  <c:v>414.33984379999998</c:v>
                </c:pt>
                <c:pt idx="55998">
                  <c:v>402.33984379999998</c:v>
                </c:pt>
                <c:pt idx="55999">
                  <c:v>312.33984379999998</c:v>
                </c:pt>
                <c:pt idx="56000">
                  <c:v>260.33984379999998</c:v>
                </c:pt>
                <c:pt idx="56001">
                  <c:v>260.12890620000002</c:v>
                </c:pt>
                <c:pt idx="56002">
                  <c:v>413.12890620000002</c:v>
                </c:pt>
                <c:pt idx="56003">
                  <c:v>334.12890620000002</c:v>
                </c:pt>
                <c:pt idx="56004">
                  <c:v>500.12890620000002</c:v>
                </c:pt>
                <c:pt idx="56005">
                  <c:v>490.12890620000002</c:v>
                </c:pt>
                <c:pt idx="56006">
                  <c:v>233.1875</c:v>
                </c:pt>
                <c:pt idx="56007">
                  <c:v>576.24609380000004</c:v>
                </c:pt>
                <c:pt idx="56008">
                  <c:v>382.24609379999998</c:v>
                </c:pt>
                <c:pt idx="56009">
                  <c:v>472.94140620000002</c:v>
                </c:pt>
                <c:pt idx="56010">
                  <c:v>140.94140619999999</c:v>
                </c:pt>
                <c:pt idx="56011">
                  <c:v>242.94140619999999</c:v>
                </c:pt>
                <c:pt idx="56012">
                  <c:v>272.234375</c:v>
                </c:pt>
                <c:pt idx="56013">
                  <c:v>258.234375</c:v>
                </c:pt>
                <c:pt idx="56014">
                  <c:v>530.234375</c:v>
                </c:pt>
                <c:pt idx="56015">
                  <c:v>398.234375</c:v>
                </c:pt>
                <c:pt idx="56016">
                  <c:v>400.234375</c:v>
                </c:pt>
                <c:pt idx="56017">
                  <c:v>299.234375</c:v>
                </c:pt>
                <c:pt idx="56018">
                  <c:v>288.16796879999998</c:v>
                </c:pt>
                <c:pt idx="56019">
                  <c:v>567.16796880000004</c:v>
                </c:pt>
                <c:pt idx="56020">
                  <c:v>312.12890620000002</c:v>
                </c:pt>
                <c:pt idx="56021">
                  <c:v>294.12890620000002</c:v>
                </c:pt>
                <c:pt idx="56022">
                  <c:v>269.12890620000002</c:v>
                </c:pt>
                <c:pt idx="56023">
                  <c:v>343.12890620000002</c:v>
                </c:pt>
                <c:pt idx="56024">
                  <c:v>331.12890620000002</c:v>
                </c:pt>
                <c:pt idx="56025">
                  <c:v>311.1875</c:v>
                </c:pt>
                <c:pt idx="56026">
                  <c:v>407.24609379999998</c:v>
                </c:pt>
                <c:pt idx="56027">
                  <c:v>357.24609379999998</c:v>
                </c:pt>
                <c:pt idx="56028">
                  <c:v>308.24609379999998</c:v>
                </c:pt>
                <c:pt idx="56029">
                  <c:v>308.24609379999998</c:v>
                </c:pt>
                <c:pt idx="56030">
                  <c:v>286.24609379999998</c:v>
                </c:pt>
                <c:pt idx="56031">
                  <c:v>264.94140620000002</c:v>
                </c:pt>
                <c:pt idx="56032">
                  <c:v>426.94140620000002</c:v>
                </c:pt>
                <c:pt idx="56033">
                  <c:v>381.234375</c:v>
                </c:pt>
                <c:pt idx="56034">
                  <c:v>325.234375</c:v>
                </c:pt>
                <c:pt idx="56035">
                  <c:v>258.16796879999998</c:v>
                </c:pt>
                <c:pt idx="56036">
                  <c:v>238.16796880000001</c:v>
                </c:pt>
                <c:pt idx="56037">
                  <c:v>315.16796879999998</c:v>
                </c:pt>
                <c:pt idx="56038">
                  <c:v>244.12890619999999</c:v>
                </c:pt>
                <c:pt idx="56039">
                  <c:v>464.12890620000002</c:v>
                </c:pt>
                <c:pt idx="56040">
                  <c:v>340.12890620000002</c:v>
                </c:pt>
                <c:pt idx="56041">
                  <c:v>325.12890620000002</c:v>
                </c:pt>
                <c:pt idx="56042">
                  <c:v>257.33984379999998</c:v>
                </c:pt>
                <c:pt idx="56043">
                  <c:v>257.33984379999998</c:v>
                </c:pt>
                <c:pt idx="56044">
                  <c:v>385.12890620000002</c:v>
                </c:pt>
                <c:pt idx="56045">
                  <c:v>497.12890620000002</c:v>
                </c:pt>
                <c:pt idx="56046">
                  <c:v>411.1875</c:v>
                </c:pt>
                <c:pt idx="56047">
                  <c:v>360.24609379999998</c:v>
                </c:pt>
                <c:pt idx="56048">
                  <c:v>283.24609379999998</c:v>
                </c:pt>
                <c:pt idx="56049">
                  <c:v>415.24609379999998</c:v>
                </c:pt>
                <c:pt idx="56050">
                  <c:v>266.24609379999998</c:v>
                </c:pt>
                <c:pt idx="56051">
                  <c:v>316.24609379999998</c:v>
                </c:pt>
                <c:pt idx="56052">
                  <c:v>316.24609379999998</c:v>
                </c:pt>
                <c:pt idx="56053">
                  <c:v>327.24609379999998</c:v>
                </c:pt>
                <c:pt idx="56054">
                  <c:v>315.24609379999998</c:v>
                </c:pt>
                <c:pt idx="56055">
                  <c:v>373.24609379999998</c:v>
                </c:pt>
                <c:pt idx="56056">
                  <c:v>495.94140620000002</c:v>
                </c:pt>
                <c:pt idx="56057">
                  <c:v>177.94140619999999</c:v>
                </c:pt>
                <c:pt idx="56058">
                  <c:v>278.234375</c:v>
                </c:pt>
                <c:pt idx="56059">
                  <c:v>419.234375</c:v>
                </c:pt>
                <c:pt idx="56060">
                  <c:v>308.234375</c:v>
                </c:pt>
                <c:pt idx="56061">
                  <c:v>355.12890620000002</c:v>
                </c:pt>
                <c:pt idx="56062">
                  <c:v>179.33984380000001</c:v>
                </c:pt>
                <c:pt idx="56063">
                  <c:v>453.33984379999998</c:v>
                </c:pt>
                <c:pt idx="56064">
                  <c:v>291.33984379999998</c:v>
                </c:pt>
                <c:pt idx="56065">
                  <c:v>330.12890620000002</c:v>
                </c:pt>
                <c:pt idx="56066">
                  <c:v>277.12890620000002</c:v>
                </c:pt>
                <c:pt idx="56067">
                  <c:v>311.1875</c:v>
                </c:pt>
                <c:pt idx="56068">
                  <c:v>289.1875</c:v>
                </c:pt>
                <c:pt idx="56069">
                  <c:v>415.1875</c:v>
                </c:pt>
                <c:pt idx="56070">
                  <c:v>523.1875</c:v>
                </c:pt>
                <c:pt idx="56071">
                  <c:v>437.24609379999998</c:v>
                </c:pt>
                <c:pt idx="56072">
                  <c:v>435.24609379999998</c:v>
                </c:pt>
                <c:pt idx="56073">
                  <c:v>130.94140619999999</c:v>
                </c:pt>
                <c:pt idx="56074">
                  <c:v>274.94140620000002</c:v>
                </c:pt>
                <c:pt idx="56075">
                  <c:v>467.94140620000002</c:v>
                </c:pt>
                <c:pt idx="56076">
                  <c:v>222.94140619999999</c:v>
                </c:pt>
                <c:pt idx="56077">
                  <c:v>360.234375</c:v>
                </c:pt>
                <c:pt idx="56078">
                  <c:v>409.234375</c:v>
                </c:pt>
                <c:pt idx="56079">
                  <c:v>401.234375</c:v>
                </c:pt>
                <c:pt idx="56080">
                  <c:v>502.16796879999998</c:v>
                </c:pt>
                <c:pt idx="56081">
                  <c:v>375.12890620000002</c:v>
                </c:pt>
                <c:pt idx="56082">
                  <c:v>235.33984380000001</c:v>
                </c:pt>
                <c:pt idx="56083">
                  <c:v>248.33984380000001</c:v>
                </c:pt>
                <c:pt idx="56084">
                  <c:v>387.12890620000002</c:v>
                </c:pt>
                <c:pt idx="56085">
                  <c:v>432.1875</c:v>
                </c:pt>
                <c:pt idx="56086">
                  <c:v>433.1875</c:v>
                </c:pt>
                <c:pt idx="56087">
                  <c:v>284.94140620000002</c:v>
                </c:pt>
                <c:pt idx="56088">
                  <c:v>380.94140620000002</c:v>
                </c:pt>
                <c:pt idx="56089">
                  <c:v>322.234375</c:v>
                </c:pt>
                <c:pt idx="56090">
                  <c:v>329.16796879999998</c:v>
                </c:pt>
                <c:pt idx="56091">
                  <c:v>382.12890620000002</c:v>
                </c:pt>
                <c:pt idx="56092">
                  <c:v>422.12890620000002</c:v>
                </c:pt>
                <c:pt idx="56093">
                  <c:v>310.12890620000002</c:v>
                </c:pt>
                <c:pt idx="56094">
                  <c:v>407.12890620000002</c:v>
                </c:pt>
                <c:pt idx="56095">
                  <c:v>287.12890620000002</c:v>
                </c:pt>
                <c:pt idx="56096">
                  <c:v>332.12890620000002</c:v>
                </c:pt>
                <c:pt idx="56097">
                  <c:v>299.1875</c:v>
                </c:pt>
                <c:pt idx="56098">
                  <c:v>200.1875</c:v>
                </c:pt>
                <c:pt idx="56099">
                  <c:v>252.24609380000001</c:v>
                </c:pt>
                <c:pt idx="56100">
                  <c:v>500.24609379999998</c:v>
                </c:pt>
                <c:pt idx="56101">
                  <c:v>346.94140620000002</c:v>
                </c:pt>
                <c:pt idx="56102">
                  <c:v>257.94140620000002</c:v>
                </c:pt>
                <c:pt idx="56103">
                  <c:v>299.234375</c:v>
                </c:pt>
                <c:pt idx="56104">
                  <c:v>478.16796879999998</c:v>
                </c:pt>
                <c:pt idx="56105">
                  <c:v>336.12890620000002</c:v>
                </c:pt>
                <c:pt idx="56106">
                  <c:v>458.33984379999998</c:v>
                </c:pt>
                <c:pt idx="56107">
                  <c:v>415.12890620000002</c:v>
                </c:pt>
                <c:pt idx="56108">
                  <c:v>251.24609380000001</c:v>
                </c:pt>
                <c:pt idx="56109">
                  <c:v>362.24609379999998</c:v>
                </c:pt>
                <c:pt idx="56110">
                  <c:v>433.94140620000002</c:v>
                </c:pt>
                <c:pt idx="56111">
                  <c:v>288.94140620000002</c:v>
                </c:pt>
                <c:pt idx="56112">
                  <c:v>434.94140620000002</c:v>
                </c:pt>
                <c:pt idx="56113">
                  <c:v>445.94140620000002</c:v>
                </c:pt>
                <c:pt idx="56114">
                  <c:v>297.94140620000002</c:v>
                </c:pt>
                <c:pt idx="56115">
                  <c:v>141.234375</c:v>
                </c:pt>
                <c:pt idx="56116">
                  <c:v>331.16796879999998</c:v>
                </c:pt>
                <c:pt idx="56117">
                  <c:v>474.16796879999998</c:v>
                </c:pt>
                <c:pt idx="56118">
                  <c:v>422.16796879999998</c:v>
                </c:pt>
                <c:pt idx="56119">
                  <c:v>338.12890620000002</c:v>
                </c:pt>
                <c:pt idx="56120">
                  <c:v>341.12890620000002</c:v>
                </c:pt>
                <c:pt idx="56121">
                  <c:v>483.12890620000002</c:v>
                </c:pt>
                <c:pt idx="56122">
                  <c:v>362.12890620000002</c:v>
                </c:pt>
                <c:pt idx="56123">
                  <c:v>370.33984379999998</c:v>
                </c:pt>
                <c:pt idx="56124">
                  <c:v>386.33984379999998</c:v>
                </c:pt>
                <c:pt idx="56125">
                  <c:v>467.12890620000002</c:v>
                </c:pt>
                <c:pt idx="56126">
                  <c:v>540.1875</c:v>
                </c:pt>
                <c:pt idx="56127">
                  <c:v>491.1875</c:v>
                </c:pt>
                <c:pt idx="56128">
                  <c:v>365.1875</c:v>
                </c:pt>
                <c:pt idx="56129">
                  <c:v>257.24609379999998</c:v>
                </c:pt>
                <c:pt idx="56130">
                  <c:v>456.94140620000002</c:v>
                </c:pt>
                <c:pt idx="56131">
                  <c:v>285.94140620000002</c:v>
                </c:pt>
                <c:pt idx="56132">
                  <c:v>334.94140620000002</c:v>
                </c:pt>
                <c:pt idx="56133">
                  <c:v>263.94140620000002</c:v>
                </c:pt>
                <c:pt idx="56134">
                  <c:v>330.94140620000002</c:v>
                </c:pt>
                <c:pt idx="56135">
                  <c:v>424.94140620000002</c:v>
                </c:pt>
                <c:pt idx="56136">
                  <c:v>318.234375</c:v>
                </c:pt>
                <c:pt idx="56137">
                  <c:v>243.234375</c:v>
                </c:pt>
                <c:pt idx="56138">
                  <c:v>435.234375</c:v>
                </c:pt>
                <c:pt idx="56139">
                  <c:v>425.16796879999998</c:v>
                </c:pt>
                <c:pt idx="56140">
                  <c:v>351.16796879999998</c:v>
                </c:pt>
                <c:pt idx="56141">
                  <c:v>364.16796879999998</c:v>
                </c:pt>
                <c:pt idx="56142">
                  <c:v>541.12890619999996</c:v>
                </c:pt>
                <c:pt idx="56143">
                  <c:v>193.12890619999999</c:v>
                </c:pt>
                <c:pt idx="56144">
                  <c:v>191.33984380000001</c:v>
                </c:pt>
                <c:pt idx="56145">
                  <c:v>186.33984380000001</c:v>
                </c:pt>
                <c:pt idx="56146">
                  <c:v>256.33984379999998</c:v>
                </c:pt>
                <c:pt idx="56147">
                  <c:v>419.12890620000002</c:v>
                </c:pt>
                <c:pt idx="56148">
                  <c:v>454.12890620000002</c:v>
                </c:pt>
                <c:pt idx="56149">
                  <c:v>251.24609380000001</c:v>
                </c:pt>
                <c:pt idx="56150">
                  <c:v>329.24609379999998</c:v>
                </c:pt>
                <c:pt idx="56151">
                  <c:v>520.24609380000004</c:v>
                </c:pt>
                <c:pt idx="56152">
                  <c:v>323.234375</c:v>
                </c:pt>
                <c:pt idx="56153">
                  <c:v>246.234375</c:v>
                </c:pt>
                <c:pt idx="56154">
                  <c:v>446.234375</c:v>
                </c:pt>
                <c:pt idx="56155">
                  <c:v>385.16796879999998</c:v>
                </c:pt>
                <c:pt idx="56156">
                  <c:v>166.16796880000001</c:v>
                </c:pt>
                <c:pt idx="56157">
                  <c:v>326.16796879999998</c:v>
                </c:pt>
                <c:pt idx="56158">
                  <c:v>437.12890620000002</c:v>
                </c:pt>
                <c:pt idx="56159">
                  <c:v>343.12890620000002</c:v>
                </c:pt>
                <c:pt idx="56160">
                  <c:v>289.12890620000002</c:v>
                </c:pt>
                <c:pt idx="56161">
                  <c:v>309.24609379999998</c:v>
                </c:pt>
                <c:pt idx="56162">
                  <c:v>464.24609379999998</c:v>
                </c:pt>
                <c:pt idx="56163">
                  <c:v>176.94140619999999</c:v>
                </c:pt>
                <c:pt idx="56164">
                  <c:v>568.94140619999996</c:v>
                </c:pt>
                <c:pt idx="56165">
                  <c:v>499.234375</c:v>
                </c:pt>
                <c:pt idx="56166">
                  <c:v>232.234375</c:v>
                </c:pt>
                <c:pt idx="56167">
                  <c:v>478.234375</c:v>
                </c:pt>
                <c:pt idx="56168">
                  <c:v>270.16796879999998</c:v>
                </c:pt>
                <c:pt idx="56169">
                  <c:v>405.16796879999998</c:v>
                </c:pt>
                <c:pt idx="56170">
                  <c:v>264.12890620000002</c:v>
                </c:pt>
                <c:pt idx="56171">
                  <c:v>452.12890620000002</c:v>
                </c:pt>
                <c:pt idx="56172">
                  <c:v>148.12890619999999</c:v>
                </c:pt>
                <c:pt idx="56173">
                  <c:v>294.12890620000002</c:v>
                </c:pt>
                <c:pt idx="56174">
                  <c:v>442.33984379999998</c:v>
                </c:pt>
                <c:pt idx="56175">
                  <c:v>485.12890620000002</c:v>
                </c:pt>
                <c:pt idx="56176">
                  <c:v>418.12890620000002</c:v>
                </c:pt>
                <c:pt idx="56177">
                  <c:v>351.12890620000002</c:v>
                </c:pt>
                <c:pt idx="56178">
                  <c:v>244.1875</c:v>
                </c:pt>
                <c:pt idx="56179">
                  <c:v>312.24609379999998</c:v>
                </c:pt>
                <c:pt idx="56180">
                  <c:v>378.24609379999998</c:v>
                </c:pt>
                <c:pt idx="56181">
                  <c:v>237.94140619999999</c:v>
                </c:pt>
                <c:pt idx="56182">
                  <c:v>261.94140620000002</c:v>
                </c:pt>
                <c:pt idx="56183">
                  <c:v>389.94140620000002</c:v>
                </c:pt>
                <c:pt idx="56184">
                  <c:v>360.94140620000002</c:v>
                </c:pt>
                <c:pt idx="56185">
                  <c:v>394.234375</c:v>
                </c:pt>
                <c:pt idx="56186">
                  <c:v>323.234375</c:v>
                </c:pt>
                <c:pt idx="56187">
                  <c:v>312.16796879999998</c:v>
                </c:pt>
                <c:pt idx="56188">
                  <c:v>447.12890620000002</c:v>
                </c:pt>
                <c:pt idx="56189">
                  <c:v>206.12890619999999</c:v>
                </c:pt>
                <c:pt idx="56190">
                  <c:v>197.33984380000001</c:v>
                </c:pt>
                <c:pt idx="56191">
                  <c:v>264.12890620000002</c:v>
                </c:pt>
                <c:pt idx="56192">
                  <c:v>501.12890620000002</c:v>
                </c:pt>
                <c:pt idx="56193">
                  <c:v>216.12890619999999</c:v>
                </c:pt>
                <c:pt idx="56194">
                  <c:v>358.1875</c:v>
                </c:pt>
                <c:pt idx="56195">
                  <c:v>397.1875</c:v>
                </c:pt>
                <c:pt idx="56196">
                  <c:v>425.1875</c:v>
                </c:pt>
                <c:pt idx="56197">
                  <c:v>390.24609379999998</c:v>
                </c:pt>
                <c:pt idx="56198">
                  <c:v>555.234375</c:v>
                </c:pt>
                <c:pt idx="56199">
                  <c:v>371.16796879999998</c:v>
                </c:pt>
                <c:pt idx="56200">
                  <c:v>322.12890620000002</c:v>
                </c:pt>
                <c:pt idx="56201">
                  <c:v>380.12890620000002</c:v>
                </c:pt>
                <c:pt idx="56202">
                  <c:v>233.12890619999999</c:v>
                </c:pt>
                <c:pt idx="56203">
                  <c:v>342.33984379999998</c:v>
                </c:pt>
                <c:pt idx="56204">
                  <c:v>374.12890620000002</c:v>
                </c:pt>
                <c:pt idx="56205">
                  <c:v>399.24609379999998</c:v>
                </c:pt>
                <c:pt idx="56206">
                  <c:v>236.94140619999999</c:v>
                </c:pt>
                <c:pt idx="56207">
                  <c:v>385.94140620000002</c:v>
                </c:pt>
                <c:pt idx="56208">
                  <c:v>499.234375</c:v>
                </c:pt>
                <c:pt idx="56209">
                  <c:v>405.234375</c:v>
                </c:pt>
                <c:pt idx="56210">
                  <c:v>497.16796879999998</c:v>
                </c:pt>
                <c:pt idx="56211">
                  <c:v>278.12890620000002</c:v>
                </c:pt>
                <c:pt idx="56212">
                  <c:v>246.12890619999999</c:v>
                </c:pt>
                <c:pt idx="56213">
                  <c:v>358.12890620000002</c:v>
                </c:pt>
                <c:pt idx="56214">
                  <c:v>389.12890620000002</c:v>
                </c:pt>
                <c:pt idx="56215">
                  <c:v>475.12890620000002</c:v>
                </c:pt>
                <c:pt idx="56216">
                  <c:v>395.12890620000002</c:v>
                </c:pt>
                <c:pt idx="56217">
                  <c:v>333.12890620000002</c:v>
                </c:pt>
                <c:pt idx="56218">
                  <c:v>397.12890620000002</c:v>
                </c:pt>
                <c:pt idx="56219">
                  <c:v>262.1875</c:v>
                </c:pt>
                <c:pt idx="56220">
                  <c:v>585.1875</c:v>
                </c:pt>
                <c:pt idx="56221">
                  <c:v>492.24609379999998</c:v>
                </c:pt>
                <c:pt idx="56222">
                  <c:v>507.94140620000002</c:v>
                </c:pt>
                <c:pt idx="56223">
                  <c:v>295.94140620000002</c:v>
                </c:pt>
                <c:pt idx="56224">
                  <c:v>282.94140620000002</c:v>
                </c:pt>
                <c:pt idx="56225">
                  <c:v>406.94140620000002</c:v>
                </c:pt>
                <c:pt idx="56226">
                  <c:v>279.234375</c:v>
                </c:pt>
                <c:pt idx="56227">
                  <c:v>238.16796880000001</c:v>
                </c:pt>
                <c:pt idx="56228">
                  <c:v>360.16796879999998</c:v>
                </c:pt>
                <c:pt idx="56229">
                  <c:v>404.16796879999998</c:v>
                </c:pt>
                <c:pt idx="56230">
                  <c:v>383.16796879999998</c:v>
                </c:pt>
                <c:pt idx="56231">
                  <c:v>259.12890620000002</c:v>
                </c:pt>
                <c:pt idx="56232">
                  <c:v>239.12890619999999</c:v>
                </c:pt>
                <c:pt idx="56233">
                  <c:v>343.12890620000002</c:v>
                </c:pt>
                <c:pt idx="56234">
                  <c:v>302.12890620000002</c:v>
                </c:pt>
                <c:pt idx="56235">
                  <c:v>363.33984379999998</c:v>
                </c:pt>
                <c:pt idx="56236">
                  <c:v>388.12890620000002</c:v>
                </c:pt>
                <c:pt idx="56237">
                  <c:v>383.12890620000002</c:v>
                </c:pt>
                <c:pt idx="56238">
                  <c:v>473.12890620000002</c:v>
                </c:pt>
                <c:pt idx="56239">
                  <c:v>473.12890620000002</c:v>
                </c:pt>
                <c:pt idx="56240">
                  <c:v>331.12890620000002</c:v>
                </c:pt>
                <c:pt idx="56241">
                  <c:v>383.12890620000002</c:v>
                </c:pt>
                <c:pt idx="56242">
                  <c:v>494.12890620000002</c:v>
                </c:pt>
                <c:pt idx="56243">
                  <c:v>240.24609380000001</c:v>
                </c:pt>
                <c:pt idx="56244">
                  <c:v>286.24609379999998</c:v>
                </c:pt>
                <c:pt idx="56245">
                  <c:v>327.24609379999998</c:v>
                </c:pt>
                <c:pt idx="56246">
                  <c:v>345.94140620000002</c:v>
                </c:pt>
                <c:pt idx="56247">
                  <c:v>355.94140620000002</c:v>
                </c:pt>
                <c:pt idx="56248">
                  <c:v>260.94140620000002</c:v>
                </c:pt>
                <c:pt idx="56249">
                  <c:v>583.234375</c:v>
                </c:pt>
                <c:pt idx="56250">
                  <c:v>140.234375</c:v>
                </c:pt>
                <c:pt idx="56251">
                  <c:v>244.234375</c:v>
                </c:pt>
                <c:pt idx="56252">
                  <c:v>292.16796879999998</c:v>
                </c:pt>
                <c:pt idx="56253">
                  <c:v>436.12890620000002</c:v>
                </c:pt>
                <c:pt idx="56254">
                  <c:v>287.33984379999998</c:v>
                </c:pt>
                <c:pt idx="56255">
                  <c:v>402.33984379999998</c:v>
                </c:pt>
                <c:pt idx="56256">
                  <c:v>315.12890620000002</c:v>
                </c:pt>
                <c:pt idx="56257">
                  <c:v>335.12890620000002</c:v>
                </c:pt>
                <c:pt idx="56258">
                  <c:v>372.12890620000002</c:v>
                </c:pt>
                <c:pt idx="56259">
                  <c:v>520.12890619999996</c:v>
                </c:pt>
                <c:pt idx="56260">
                  <c:v>376.12890620000002</c:v>
                </c:pt>
                <c:pt idx="56261">
                  <c:v>486.1875</c:v>
                </c:pt>
                <c:pt idx="56262">
                  <c:v>261.1875</c:v>
                </c:pt>
                <c:pt idx="56263">
                  <c:v>363.24609379999998</c:v>
                </c:pt>
                <c:pt idx="56264">
                  <c:v>251.24609380000001</c:v>
                </c:pt>
                <c:pt idx="56265">
                  <c:v>325.234375</c:v>
                </c:pt>
                <c:pt idx="56266">
                  <c:v>442.234375</c:v>
                </c:pt>
                <c:pt idx="56267">
                  <c:v>485.234375</c:v>
                </c:pt>
                <c:pt idx="56268">
                  <c:v>508.234375</c:v>
                </c:pt>
                <c:pt idx="56269">
                  <c:v>506.16796879999998</c:v>
                </c:pt>
                <c:pt idx="56270">
                  <c:v>316.16796879999998</c:v>
                </c:pt>
                <c:pt idx="56271">
                  <c:v>429.33984379999998</c:v>
                </c:pt>
                <c:pt idx="56272">
                  <c:v>370.33984379999998</c:v>
                </c:pt>
                <c:pt idx="56273">
                  <c:v>263.33984379999998</c:v>
                </c:pt>
                <c:pt idx="56274">
                  <c:v>410.33984379999998</c:v>
                </c:pt>
                <c:pt idx="56275">
                  <c:v>455.12890620000002</c:v>
                </c:pt>
                <c:pt idx="56276">
                  <c:v>485.12890620000002</c:v>
                </c:pt>
                <c:pt idx="56277">
                  <c:v>399.12890620000002</c:v>
                </c:pt>
                <c:pt idx="56278">
                  <c:v>317.12890620000002</c:v>
                </c:pt>
                <c:pt idx="56279">
                  <c:v>270.12890620000002</c:v>
                </c:pt>
                <c:pt idx="56280">
                  <c:v>405.12890620000002</c:v>
                </c:pt>
                <c:pt idx="56281">
                  <c:v>417.94140620000002</c:v>
                </c:pt>
                <c:pt idx="56282">
                  <c:v>354.234375</c:v>
                </c:pt>
                <c:pt idx="56283">
                  <c:v>436.234375</c:v>
                </c:pt>
                <c:pt idx="56284">
                  <c:v>295.234375</c:v>
                </c:pt>
                <c:pt idx="56285">
                  <c:v>445.234375</c:v>
                </c:pt>
                <c:pt idx="56286">
                  <c:v>505.16796879999998</c:v>
                </c:pt>
                <c:pt idx="56287">
                  <c:v>291.12890620000002</c:v>
                </c:pt>
                <c:pt idx="56288">
                  <c:v>383.12890620000002</c:v>
                </c:pt>
                <c:pt idx="56289">
                  <c:v>246.33984380000001</c:v>
                </c:pt>
                <c:pt idx="56290">
                  <c:v>525.33984380000004</c:v>
                </c:pt>
                <c:pt idx="56291">
                  <c:v>404.33984379999998</c:v>
                </c:pt>
                <c:pt idx="56292">
                  <c:v>573.33984380000004</c:v>
                </c:pt>
                <c:pt idx="56293">
                  <c:v>205.33984380000001</c:v>
                </c:pt>
                <c:pt idx="56294">
                  <c:v>365.12890620000002</c:v>
                </c:pt>
                <c:pt idx="56295">
                  <c:v>375.12890620000002</c:v>
                </c:pt>
                <c:pt idx="56296">
                  <c:v>306.1875</c:v>
                </c:pt>
                <c:pt idx="56297">
                  <c:v>377.1875</c:v>
                </c:pt>
                <c:pt idx="56298">
                  <c:v>359.24609379999998</c:v>
                </c:pt>
                <c:pt idx="56299">
                  <c:v>254.234375</c:v>
                </c:pt>
                <c:pt idx="56300">
                  <c:v>372.16796879999998</c:v>
                </c:pt>
                <c:pt idx="56301">
                  <c:v>367.12890620000002</c:v>
                </c:pt>
                <c:pt idx="56302">
                  <c:v>318.12890620000002</c:v>
                </c:pt>
                <c:pt idx="56303">
                  <c:v>361.12890620000002</c:v>
                </c:pt>
                <c:pt idx="56304">
                  <c:v>422.12890620000002</c:v>
                </c:pt>
                <c:pt idx="56305">
                  <c:v>493.12890620000002</c:v>
                </c:pt>
                <c:pt idx="56306">
                  <c:v>356.12890620000002</c:v>
                </c:pt>
                <c:pt idx="56307">
                  <c:v>159.1875</c:v>
                </c:pt>
                <c:pt idx="56308">
                  <c:v>299.1875</c:v>
                </c:pt>
                <c:pt idx="56309">
                  <c:v>246.24609380000001</c:v>
                </c:pt>
                <c:pt idx="56310">
                  <c:v>243.24609380000001</c:v>
                </c:pt>
                <c:pt idx="56311">
                  <c:v>282.24609379999998</c:v>
                </c:pt>
                <c:pt idx="56312">
                  <c:v>359.24609379999998</c:v>
                </c:pt>
                <c:pt idx="56313">
                  <c:v>339.24609379999998</c:v>
                </c:pt>
                <c:pt idx="56314">
                  <c:v>326.24609379999998</c:v>
                </c:pt>
                <c:pt idx="56315">
                  <c:v>416.24609379999998</c:v>
                </c:pt>
                <c:pt idx="56316">
                  <c:v>217.94140619999999</c:v>
                </c:pt>
                <c:pt idx="56317">
                  <c:v>375.234375</c:v>
                </c:pt>
                <c:pt idx="56318">
                  <c:v>424.234375</c:v>
                </c:pt>
                <c:pt idx="56319">
                  <c:v>411.234375</c:v>
                </c:pt>
                <c:pt idx="56320">
                  <c:v>274.234375</c:v>
                </c:pt>
                <c:pt idx="56321">
                  <c:v>389.234375</c:v>
                </c:pt>
                <c:pt idx="56322">
                  <c:v>230.16796880000001</c:v>
                </c:pt>
                <c:pt idx="56323">
                  <c:v>427.33984379999998</c:v>
                </c:pt>
                <c:pt idx="56324">
                  <c:v>470.33984379999998</c:v>
                </c:pt>
                <c:pt idx="56325">
                  <c:v>321.1875</c:v>
                </c:pt>
                <c:pt idx="56326">
                  <c:v>514.1875</c:v>
                </c:pt>
                <c:pt idx="56327">
                  <c:v>326.24609379999998</c:v>
                </c:pt>
                <c:pt idx="56328">
                  <c:v>376.94140620000002</c:v>
                </c:pt>
                <c:pt idx="56329">
                  <c:v>381.94140620000002</c:v>
                </c:pt>
                <c:pt idx="56330">
                  <c:v>387.94140620000002</c:v>
                </c:pt>
                <c:pt idx="56331">
                  <c:v>453.234375</c:v>
                </c:pt>
                <c:pt idx="56332">
                  <c:v>428.16796879999998</c:v>
                </c:pt>
                <c:pt idx="56333">
                  <c:v>244.12890619999999</c:v>
                </c:pt>
                <c:pt idx="56334">
                  <c:v>193.12890619999999</c:v>
                </c:pt>
                <c:pt idx="56335">
                  <c:v>290.1875</c:v>
                </c:pt>
                <c:pt idx="56336">
                  <c:v>337.24609379999998</c:v>
                </c:pt>
                <c:pt idx="56337">
                  <c:v>360.94140620000002</c:v>
                </c:pt>
                <c:pt idx="56338">
                  <c:v>340.234375</c:v>
                </c:pt>
                <c:pt idx="56339">
                  <c:v>352.234375</c:v>
                </c:pt>
                <c:pt idx="56340">
                  <c:v>379.234375</c:v>
                </c:pt>
                <c:pt idx="56341">
                  <c:v>176.16796880000001</c:v>
                </c:pt>
                <c:pt idx="56342">
                  <c:v>294.16796879999998</c:v>
                </c:pt>
                <c:pt idx="56343">
                  <c:v>314.12890620000002</c:v>
                </c:pt>
                <c:pt idx="56344">
                  <c:v>337.12890620000002</c:v>
                </c:pt>
                <c:pt idx="56345">
                  <c:v>247.33984380000001</c:v>
                </c:pt>
                <c:pt idx="56346">
                  <c:v>236.33984380000001</c:v>
                </c:pt>
                <c:pt idx="56347">
                  <c:v>396.12890620000002</c:v>
                </c:pt>
                <c:pt idx="56348">
                  <c:v>394.12890620000002</c:v>
                </c:pt>
                <c:pt idx="56349">
                  <c:v>350.12890620000002</c:v>
                </c:pt>
                <c:pt idx="56350">
                  <c:v>353.12890620000002</c:v>
                </c:pt>
                <c:pt idx="56351">
                  <c:v>195.12890619999999</c:v>
                </c:pt>
                <c:pt idx="56352">
                  <c:v>366.1875</c:v>
                </c:pt>
                <c:pt idx="56353">
                  <c:v>571.24609380000004</c:v>
                </c:pt>
                <c:pt idx="56354">
                  <c:v>283.94140620000002</c:v>
                </c:pt>
                <c:pt idx="56355">
                  <c:v>394.94140620000002</c:v>
                </c:pt>
                <c:pt idx="56356">
                  <c:v>430.94140620000002</c:v>
                </c:pt>
                <c:pt idx="56357">
                  <c:v>486.234375</c:v>
                </c:pt>
                <c:pt idx="56358">
                  <c:v>331.234375</c:v>
                </c:pt>
                <c:pt idx="56359">
                  <c:v>258.16796879999998</c:v>
                </c:pt>
                <c:pt idx="56360">
                  <c:v>294.16796879999998</c:v>
                </c:pt>
                <c:pt idx="56361">
                  <c:v>391.12890620000002</c:v>
                </c:pt>
                <c:pt idx="56362">
                  <c:v>411.12890620000002</c:v>
                </c:pt>
                <c:pt idx="56363">
                  <c:v>373.33984379999998</c:v>
                </c:pt>
                <c:pt idx="56364">
                  <c:v>345.33984379999998</c:v>
                </c:pt>
                <c:pt idx="56365">
                  <c:v>402.12890620000002</c:v>
                </c:pt>
                <c:pt idx="56366">
                  <c:v>421.12890620000002</c:v>
                </c:pt>
                <c:pt idx="56367">
                  <c:v>356.12890620000002</c:v>
                </c:pt>
                <c:pt idx="56368">
                  <c:v>190.1875</c:v>
                </c:pt>
                <c:pt idx="56369">
                  <c:v>203.1875</c:v>
                </c:pt>
                <c:pt idx="56370">
                  <c:v>338.1875</c:v>
                </c:pt>
                <c:pt idx="56371">
                  <c:v>323.1875</c:v>
                </c:pt>
                <c:pt idx="56372">
                  <c:v>254.24609380000001</c:v>
                </c:pt>
                <c:pt idx="56373">
                  <c:v>396.24609379999998</c:v>
                </c:pt>
                <c:pt idx="56374">
                  <c:v>425.94140620000002</c:v>
                </c:pt>
                <c:pt idx="56375">
                  <c:v>289.94140620000002</c:v>
                </c:pt>
                <c:pt idx="56376">
                  <c:v>371.234375</c:v>
                </c:pt>
                <c:pt idx="56377">
                  <c:v>446.234375</c:v>
                </c:pt>
                <c:pt idx="56378">
                  <c:v>357.16796879999998</c:v>
                </c:pt>
                <c:pt idx="56379">
                  <c:v>269.16796879999998</c:v>
                </c:pt>
                <c:pt idx="56380">
                  <c:v>194.12890619999999</c:v>
                </c:pt>
                <c:pt idx="56381">
                  <c:v>310.33984379999998</c:v>
                </c:pt>
                <c:pt idx="56382">
                  <c:v>414.12890620000002</c:v>
                </c:pt>
                <c:pt idx="56383">
                  <c:v>300.1875</c:v>
                </c:pt>
                <c:pt idx="56384">
                  <c:v>342.1875</c:v>
                </c:pt>
                <c:pt idx="56385">
                  <c:v>473.1875</c:v>
                </c:pt>
                <c:pt idx="56386">
                  <c:v>307.24609379999998</c:v>
                </c:pt>
                <c:pt idx="56387">
                  <c:v>334.24609379999998</c:v>
                </c:pt>
                <c:pt idx="56388">
                  <c:v>304.24609379999998</c:v>
                </c:pt>
                <c:pt idx="56389">
                  <c:v>381.94140620000002</c:v>
                </c:pt>
                <c:pt idx="56390">
                  <c:v>304.94140620000002</c:v>
                </c:pt>
                <c:pt idx="56391">
                  <c:v>478.16796879999998</c:v>
                </c:pt>
                <c:pt idx="56392">
                  <c:v>351.16796879999998</c:v>
                </c:pt>
                <c:pt idx="56393">
                  <c:v>304.16796879999998</c:v>
                </c:pt>
                <c:pt idx="56394">
                  <c:v>313.33984379999998</c:v>
                </c:pt>
                <c:pt idx="56395">
                  <c:v>221.33984380000001</c:v>
                </c:pt>
                <c:pt idx="56396">
                  <c:v>347.33984379999998</c:v>
                </c:pt>
                <c:pt idx="56397">
                  <c:v>313.33984379999998</c:v>
                </c:pt>
                <c:pt idx="56398">
                  <c:v>390.12890620000002</c:v>
                </c:pt>
                <c:pt idx="56399">
                  <c:v>376.12890620000002</c:v>
                </c:pt>
                <c:pt idx="56400">
                  <c:v>378.12890620000002</c:v>
                </c:pt>
                <c:pt idx="56401">
                  <c:v>509.12890620000002</c:v>
                </c:pt>
                <c:pt idx="56402">
                  <c:v>456.1875</c:v>
                </c:pt>
                <c:pt idx="56403">
                  <c:v>454.24609379999998</c:v>
                </c:pt>
                <c:pt idx="56404">
                  <c:v>285.24609379999998</c:v>
                </c:pt>
                <c:pt idx="56405">
                  <c:v>438.24609379999998</c:v>
                </c:pt>
                <c:pt idx="56406">
                  <c:v>226.94140619999999</c:v>
                </c:pt>
                <c:pt idx="56407">
                  <c:v>254.234375</c:v>
                </c:pt>
                <c:pt idx="56408">
                  <c:v>440.234375</c:v>
                </c:pt>
                <c:pt idx="56409">
                  <c:v>290.16796879999998</c:v>
                </c:pt>
                <c:pt idx="56410">
                  <c:v>236.12890619999999</c:v>
                </c:pt>
                <c:pt idx="56411">
                  <c:v>332.12890620000002</c:v>
                </c:pt>
                <c:pt idx="56412">
                  <c:v>238.12890619999999</c:v>
                </c:pt>
                <c:pt idx="56413">
                  <c:v>414.12890620000002</c:v>
                </c:pt>
                <c:pt idx="56414">
                  <c:v>503.12890620000002</c:v>
                </c:pt>
                <c:pt idx="56415">
                  <c:v>410.12890620000002</c:v>
                </c:pt>
                <c:pt idx="56416">
                  <c:v>335.12890620000002</c:v>
                </c:pt>
                <c:pt idx="56417">
                  <c:v>312.1875</c:v>
                </c:pt>
                <c:pt idx="56418">
                  <c:v>294.1875</c:v>
                </c:pt>
                <c:pt idx="56419">
                  <c:v>407.94140620000002</c:v>
                </c:pt>
                <c:pt idx="56420">
                  <c:v>394.94140620000002</c:v>
                </c:pt>
                <c:pt idx="56421">
                  <c:v>293.234375</c:v>
                </c:pt>
                <c:pt idx="56422">
                  <c:v>262.234375</c:v>
                </c:pt>
                <c:pt idx="56423">
                  <c:v>548.234375</c:v>
                </c:pt>
                <c:pt idx="56424">
                  <c:v>355.234375</c:v>
                </c:pt>
                <c:pt idx="56425">
                  <c:v>447.16796879999998</c:v>
                </c:pt>
                <c:pt idx="56426">
                  <c:v>489.16796879999998</c:v>
                </c:pt>
                <c:pt idx="56427">
                  <c:v>356.16796879999998</c:v>
                </c:pt>
                <c:pt idx="56428">
                  <c:v>389.33984379999998</c:v>
                </c:pt>
                <c:pt idx="56429">
                  <c:v>415.33984379999998</c:v>
                </c:pt>
                <c:pt idx="56430">
                  <c:v>400.1875</c:v>
                </c:pt>
                <c:pt idx="56431">
                  <c:v>402.94140620000002</c:v>
                </c:pt>
                <c:pt idx="56432">
                  <c:v>252.94140619999999</c:v>
                </c:pt>
                <c:pt idx="56433">
                  <c:v>309.94140620000002</c:v>
                </c:pt>
                <c:pt idx="56434">
                  <c:v>388.234375</c:v>
                </c:pt>
                <c:pt idx="56435">
                  <c:v>318.234375</c:v>
                </c:pt>
                <c:pt idx="56436">
                  <c:v>352.234375</c:v>
                </c:pt>
                <c:pt idx="56437">
                  <c:v>436.16796879999998</c:v>
                </c:pt>
                <c:pt idx="56438">
                  <c:v>372.12890620000002</c:v>
                </c:pt>
                <c:pt idx="56439">
                  <c:v>298.12890620000002</c:v>
                </c:pt>
                <c:pt idx="56440">
                  <c:v>169.12890619999999</c:v>
                </c:pt>
                <c:pt idx="56441">
                  <c:v>302.12890620000002</c:v>
                </c:pt>
                <c:pt idx="56442">
                  <c:v>422.12890620000002</c:v>
                </c:pt>
                <c:pt idx="56443">
                  <c:v>374.12890620000002</c:v>
                </c:pt>
                <c:pt idx="56444">
                  <c:v>447.33984379999998</c:v>
                </c:pt>
                <c:pt idx="56445">
                  <c:v>417.33984379999998</c:v>
                </c:pt>
                <c:pt idx="56446">
                  <c:v>208.1875</c:v>
                </c:pt>
                <c:pt idx="56447">
                  <c:v>264.24609379999998</c:v>
                </c:pt>
                <c:pt idx="56448">
                  <c:v>415.24609379999998</c:v>
                </c:pt>
                <c:pt idx="56449">
                  <c:v>316.24609379999998</c:v>
                </c:pt>
                <c:pt idx="56450">
                  <c:v>421.94140620000002</c:v>
                </c:pt>
                <c:pt idx="56451">
                  <c:v>349.234375</c:v>
                </c:pt>
                <c:pt idx="56452">
                  <c:v>417.234375</c:v>
                </c:pt>
                <c:pt idx="56453">
                  <c:v>307.16796879999998</c:v>
                </c:pt>
                <c:pt idx="56454">
                  <c:v>285.16796879999998</c:v>
                </c:pt>
                <c:pt idx="56455">
                  <c:v>352.12890620000002</c:v>
                </c:pt>
                <c:pt idx="56456">
                  <c:v>296.33984379999998</c:v>
                </c:pt>
                <c:pt idx="56457">
                  <c:v>431.33984379999998</c:v>
                </c:pt>
                <c:pt idx="56458">
                  <c:v>367.33984379999998</c:v>
                </c:pt>
                <c:pt idx="56459">
                  <c:v>335.33984379999998</c:v>
                </c:pt>
                <c:pt idx="56460">
                  <c:v>324.12890620000002</c:v>
                </c:pt>
                <c:pt idx="56461">
                  <c:v>277.12890620000002</c:v>
                </c:pt>
                <c:pt idx="56462">
                  <c:v>518.12890619999996</c:v>
                </c:pt>
                <c:pt idx="56463">
                  <c:v>312.24609379999998</c:v>
                </c:pt>
                <c:pt idx="56464">
                  <c:v>384.94140620000002</c:v>
                </c:pt>
                <c:pt idx="56465">
                  <c:v>273.234375</c:v>
                </c:pt>
                <c:pt idx="56466">
                  <c:v>473.234375</c:v>
                </c:pt>
                <c:pt idx="56467">
                  <c:v>450.16796879999998</c:v>
                </c:pt>
                <c:pt idx="56468">
                  <c:v>163.12890619999999</c:v>
                </c:pt>
                <c:pt idx="56469">
                  <c:v>330.12890620000002</c:v>
                </c:pt>
                <c:pt idx="56470">
                  <c:v>230.1875</c:v>
                </c:pt>
                <c:pt idx="56471">
                  <c:v>427.1875</c:v>
                </c:pt>
                <c:pt idx="56472">
                  <c:v>427.94140620000002</c:v>
                </c:pt>
                <c:pt idx="56473">
                  <c:v>505.94140620000002</c:v>
                </c:pt>
                <c:pt idx="56474">
                  <c:v>348.234375</c:v>
                </c:pt>
                <c:pt idx="56475">
                  <c:v>434.16796879999998</c:v>
                </c:pt>
                <c:pt idx="56476">
                  <c:v>376.16796879999998</c:v>
                </c:pt>
                <c:pt idx="56477">
                  <c:v>146.16796880000001</c:v>
                </c:pt>
                <c:pt idx="56478">
                  <c:v>373.12890620000002</c:v>
                </c:pt>
                <c:pt idx="56479">
                  <c:v>382.12890620000002</c:v>
                </c:pt>
                <c:pt idx="56480">
                  <c:v>292.12890620000002</c:v>
                </c:pt>
                <c:pt idx="56481">
                  <c:v>379.33984379999998</c:v>
                </c:pt>
                <c:pt idx="56482">
                  <c:v>339.12890620000002</c:v>
                </c:pt>
                <c:pt idx="56483">
                  <c:v>216.12890619999999</c:v>
                </c:pt>
                <c:pt idx="56484">
                  <c:v>326.1875</c:v>
                </c:pt>
                <c:pt idx="56485">
                  <c:v>303.24609379999998</c:v>
                </c:pt>
                <c:pt idx="56486">
                  <c:v>424.24609379999998</c:v>
                </c:pt>
                <c:pt idx="56487">
                  <c:v>334.24609379999998</c:v>
                </c:pt>
                <c:pt idx="56488">
                  <c:v>258.234375</c:v>
                </c:pt>
                <c:pt idx="56489">
                  <c:v>377.16796879999998</c:v>
                </c:pt>
                <c:pt idx="56490">
                  <c:v>464.16796879999998</c:v>
                </c:pt>
                <c:pt idx="56491">
                  <c:v>321.12890620000002</c:v>
                </c:pt>
                <c:pt idx="56492">
                  <c:v>359.33984379999998</c:v>
                </c:pt>
                <c:pt idx="56493">
                  <c:v>389.33984379999998</c:v>
                </c:pt>
                <c:pt idx="56494">
                  <c:v>418.1875</c:v>
                </c:pt>
                <c:pt idx="56495">
                  <c:v>322.1875</c:v>
                </c:pt>
                <c:pt idx="56496">
                  <c:v>467.24609379999998</c:v>
                </c:pt>
                <c:pt idx="56497">
                  <c:v>370.94140620000002</c:v>
                </c:pt>
                <c:pt idx="56498">
                  <c:v>391.94140620000002</c:v>
                </c:pt>
                <c:pt idx="56499">
                  <c:v>403.234375</c:v>
                </c:pt>
                <c:pt idx="56500">
                  <c:v>432.234375</c:v>
                </c:pt>
                <c:pt idx="56501">
                  <c:v>462.234375</c:v>
                </c:pt>
                <c:pt idx="56502">
                  <c:v>451.16796879999998</c:v>
                </c:pt>
                <c:pt idx="56503">
                  <c:v>165.16796880000001</c:v>
                </c:pt>
                <c:pt idx="56504">
                  <c:v>436.16796879999998</c:v>
                </c:pt>
                <c:pt idx="56505">
                  <c:v>413.33984379999998</c:v>
                </c:pt>
                <c:pt idx="56506">
                  <c:v>287.33984379999998</c:v>
                </c:pt>
                <c:pt idx="56507">
                  <c:v>318.33984379999998</c:v>
                </c:pt>
                <c:pt idx="56508">
                  <c:v>302.33984379999998</c:v>
                </c:pt>
                <c:pt idx="56509">
                  <c:v>347.33984379999998</c:v>
                </c:pt>
                <c:pt idx="56510">
                  <c:v>310.33984379999998</c:v>
                </c:pt>
                <c:pt idx="56511">
                  <c:v>233.12890619999999</c:v>
                </c:pt>
                <c:pt idx="56512">
                  <c:v>400.12890620000002</c:v>
                </c:pt>
                <c:pt idx="56513">
                  <c:v>362.12890620000002</c:v>
                </c:pt>
                <c:pt idx="56514">
                  <c:v>540.1875</c:v>
                </c:pt>
                <c:pt idx="56515">
                  <c:v>167.1875</c:v>
                </c:pt>
                <c:pt idx="56516">
                  <c:v>375.234375</c:v>
                </c:pt>
                <c:pt idx="56517">
                  <c:v>426.16796879999998</c:v>
                </c:pt>
                <c:pt idx="56518">
                  <c:v>90.12890625</c:v>
                </c:pt>
                <c:pt idx="56519">
                  <c:v>263.12890620000002</c:v>
                </c:pt>
                <c:pt idx="56520">
                  <c:v>405.33984379999998</c:v>
                </c:pt>
                <c:pt idx="56521">
                  <c:v>326.33984379999998</c:v>
                </c:pt>
                <c:pt idx="56522">
                  <c:v>443.12890620000002</c:v>
                </c:pt>
                <c:pt idx="56523">
                  <c:v>325.12890620000002</c:v>
                </c:pt>
                <c:pt idx="56524">
                  <c:v>375.12890620000002</c:v>
                </c:pt>
                <c:pt idx="56525">
                  <c:v>346.12890620000002</c:v>
                </c:pt>
                <c:pt idx="56526">
                  <c:v>289.1875</c:v>
                </c:pt>
                <c:pt idx="56527">
                  <c:v>276.1875</c:v>
                </c:pt>
                <c:pt idx="56528">
                  <c:v>383.24609379999998</c:v>
                </c:pt>
                <c:pt idx="56529">
                  <c:v>400.24609379999998</c:v>
                </c:pt>
                <c:pt idx="56530">
                  <c:v>175.24609380000001</c:v>
                </c:pt>
                <c:pt idx="56531">
                  <c:v>337.94140620000002</c:v>
                </c:pt>
                <c:pt idx="56532">
                  <c:v>265.234375</c:v>
                </c:pt>
                <c:pt idx="56533">
                  <c:v>177.16796880000001</c:v>
                </c:pt>
                <c:pt idx="56534">
                  <c:v>215.16796880000001</c:v>
                </c:pt>
                <c:pt idx="56535">
                  <c:v>281.12890620000002</c:v>
                </c:pt>
                <c:pt idx="56536">
                  <c:v>361.12890620000002</c:v>
                </c:pt>
                <c:pt idx="56537">
                  <c:v>273.12890620000002</c:v>
                </c:pt>
                <c:pt idx="56538">
                  <c:v>418.33984379999998</c:v>
                </c:pt>
                <c:pt idx="56539">
                  <c:v>499.33984379999998</c:v>
                </c:pt>
                <c:pt idx="56540">
                  <c:v>449.12890620000002</c:v>
                </c:pt>
                <c:pt idx="56541">
                  <c:v>292.12890620000002</c:v>
                </c:pt>
                <c:pt idx="56542">
                  <c:v>357.1875</c:v>
                </c:pt>
                <c:pt idx="56543">
                  <c:v>415.1875</c:v>
                </c:pt>
                <c:pt idx="56544">
                  <c:v>364.24609379999998</c:v>
                </c:pt>
                <c:pt idx="56545">
                  <c:v>389.24609379999998</c:v>
                </c:pt>
                <c:pt idx="56546">
                  <c:v>266.24609379999998</c:v>
                </c:pt>
                <c:pt idx="56547">
                  <c:v>325.24609379999998</c:v>
                </c:pt>
                <c:pt idx="56548">
                  <c:v>410.94140620000002</c:v>
                </c:pt>
                <c:pt idx="56549">
                  <c:v>263.94140620000002</c:v>
                </c:pt>
                <c:pt idx="56550">
                  <c:v>333.234375</c:v>
                </c:pt>
                <c:pt idx="56551">
                  <c:v>385.16796879999998</c:v>
                </c:pt>
                <c:pt idx="56552">
                  <c:v>385.16796879999998</c:v>
                </c:pt>
                <c:pt idx="56553">
                  <c:v>462.33984379999998</c:v>
                </c:pt>
                <c:pt idx="56554">
                  <c:v>280.33984379999998</c:v>
                </c:pt>
                <c:pt idx="56555">
                  <c:v>325.12890620000002</c:v>
                </c:pt>
                <c:pt idx="56556">
                  <c:v>403.1875</c:v>
                </c:pt>
                <c:pt idx="56557">
                  <c:v>497.24609379999998</c:v>
                </c:pt>
                <c:pt idx="56558">
                  <c:v>348.94140620000002</c:v>
                </c:pt>
                <c:pt idx="56559">
                  <c:v>401.94140620000002</c:v>
                </c:pt>
                <c:pt idx="56560">
                  <c:v>365.94140620000002</c:v>
                </c:pt>
                <c:pt idx="56561">
                  <c:v>348.234375</c:v>
                </c:pt>
                <c:pt idx="56562">
                  <c:v>380.234375</c:v>
                </c:pt>
                <c:pt idx="56563">
                  <c:v>334.234375</c:v>
                </c:pt>
                <c:pt idx="56564">
                  <c:v>405.234375</c:v>
                </c:pt>
                <c:pt idx="56565">
                  <c:v>443.234375</c:v>
                </c:pt>
                <c:pt idx="56566">
                  <c:v>341.16796879999998</c:v>
                </c:pt>
                <c:pt idx="56567">
                  <c:v>424.12890620000002</c:v>
                </c:pt>
                <c:pt idx="56568">
                  <c:v>382.12890620000002</c:v>
                </c:pt>
                <c:pt idx="56569">
                  <c:v>246.12890619999999</c:v>
                </c:pt>
                <c:pt idx="56570">
                  <c:v>367.1875</c:v>
                </c:pt>
                <c:pt idx="56571">
                  <c:v>350.24609379999998</c:v>
                </c:pt>
                <c:pt idx="56572">
                  <c:v>245.24609380000001</c:v>
                </c:pt>
                <c:pt idx="56573">
                  <c:v>544.24609380000004</c:v>
                </c:pt>
                <c:pt idx="56574">
                  <c:v>440.94140620000002</c:v>
                </c:pt>
                <c:pt idx="56575">
                  <c:v>348.16796879999998</c:v>
                </c:pt>
                <c:pt idx="56576">
                  <c:v>333.12890620000002</c:v>
                </c:pt>
                <c:pt idx="56577">
                  <c:v>570.33984380000004</c:v>
                </c:pt>
                <c:pt idx="56578">
                  <c:v>580.33984380000004</c:v>
                </c:pt>
                <c:pt idx="56579">
                  <c:v>494.1875</c:v>
                </c:pt>
                <c:pt idx="56580">
                  <c:v>371.24609379999998</c:v>
                </c:pt>
                <c:pt idx="56581">
                  <c:v>283.24609379999998</c:v>
                </c:pt>
                <c:pt idx="56582">
                  <c:v>368.234375</c:v>
                </c:pt>
                <c:pt idx="56583">
                  <c:v>381.234375</c:v>
                </c:pt>
                <c:pt idx="56584">
                  <c:v>439.234375</c:v>
                </c:pt>
                <c:pt idx="56585">
                  <c:v>210.16796880000001</c:v>
                </c:pt>
                <c:pt idx="56586">
                  <c:v>289.16796879999998</c:v>
                </c:pt>
                <c:pt idx="56587">
                  <c:v>339.16796879999998</c:v>
                </c:pt>
                <c:pt idx="56588">
                  <c:v>402.33984379999998</c:v>
                </c:pt>
                <c:pt idx="56589">
                  <c:v>320.33984379999998</c:v>
                </c:pt>
                <c:pt idx="56590">
                  <c:v>428.33984379999998</c:v>
                </c:pt>
                <c:pt idx="56591">
                  <c:v>419.33984379999998</c:v>
                </c:pt>
                <c:pt idx="56592">
                  <c:v>400.33984379999998</c:v>
                </c:pt>
                <c:pt idx="56593">
                  <c:v>399.33984379999998</c:v>
                </c:pt>
                <c:pt idx="56594">
                  <c:v>300.12890620000002</c:v>
                </c:pt>
                <c:pt idx="56595">
                  <c:v>438.12890620000002</c:v>
                </c:pt>
                <c:pt idx="56596">
                  <c:v>455.1875</c:v>
                </c:pt>
                <c:pt idx="56597">
                  <c:v>414.1875</c:v>
                </c:pt>
                <c:pt idx="56598">
                  <c:v>201.24609380000001</c:v>
                </c:pt>
                <c:pt idx="56599">
                  <c:v>198.94140619999999</c:v>
                </c:pt>
                <c:pt idx="56600">
                  <c:v>530.234375</c:v>
                </c:pt>
                <c:pt idx="56601">
                  <c:v>239.234375</c:v>
                </c:pt>
                <c:pt idx="56602">
                  <c:v>321.12890620000002</c:v>
                </c:pt>
                <c:pt idx="56603">
                  <c:v>313.12890620000002</c:v>
                </c:pt>
                <c:pt idx="56604">
                  <c:v>396.33984379999998</c:v>
                </c:pt>
                <c:pt idx="56605">
                  <c:v>445.33984379999998</c:v>
                </c:pt>
                <c:pt idx="56606">
                  <c:v>359.33984379999998</c:v>
                </c:pt>
                <c:pt idx="56607">
                  <c:v>230.12890619999999</c:v>
                </c:pt>
                <c:pt idx="56608">
                  <c:v>292.12890620000002</c:v>
                </c:pt>
                <c:pt idx="56609">
                  <c:v>293.12890620000002</c:v>
                </c:pt>
                <c:pt idx="56610">
                  <c:v>333.12890620000002</c:v>
                </c:pt>
                <c:pt idx="56611">
                  <c:v>275.12890620000002</c:v>
                </c:pt>
                <c:pt idx="56612">
                  <c:v>256.1875</c:v>
                </c:pt>
                <c:pt idx="56613">
                  <c:v>301.94140620000002</c:v>
                </c:pt>
                <c:pt idx="56614">
                  <c:v>224.94140619999999</c:v>
                </c:pt>
                <c:pt idx="56615">
                  <c:v>429.94140620000002</c:v>
                </c:pt>
                <c:pt idx="56616">
                  <c:v>394.234375</c:v>
                </c:pt>
                <c:pt idx="56617">
                  <c:v>281.234375</c:v>
                </c:pt>
                <c:pt idx="56618">
                  <c:v>187.16796880000001</c:v>
                </c:pt>
                <c:pt idx="56619">
                  <c:v>492.16796879999998</c:v>
                </c:pt>
                <c:pt idx="56620">
                  <c:v>294.12890620000002</c:v>
                </c:pt>
                <c:pt idx="56621">
                  <c:v>293.12890620000002</c:v>
                </c:pt>
                <c:pt idx="56622">
                  <c:v>194.33984380000001</c:v>
                </c:pt>
                <c:pt idx="56623">
                  <c:v>237.33984380000001</c:v>
                </c:pt>
                <c:pt idx="56624">
                  <c:v>397.33984379999998</c:v>
                </c:pt>
                <c:pt idx="56625">
                  <c:v>280.12890620000002</c:v>
                </c:pt>
                <c:pt idx="56626">
                  <c:v>411.12890620000002</c:v>
                </c:pt>
                <c:pt idx="56627">
                  <c:v>490.1875</c:v>
                </c:pt>
                <c:pt idx="56628">
                  <c:v>150.24609380000001</c:v>
                </c:pt>
                <c:pt idx="56629">
                  <c:v>525.24609380000004</c:v>
                </c:pt>
                <c:pt idx="56630">
                  <c:v>369.24609379999998</c:v>
                </c:pt>
                <c:pt idx="56631">
                  <c:v>452.24609379999998</c:v>
                </c:pt>
                <c:pt idx="56632">
                  <c:v>277.94140620000002</c:v>
                </c:pt>
                <c:pt idx="56633">
                  <c:v>447.94140620000002</c:v>
                </c:pt>
                <c:pt idx="56634">
                  <c:v>316.234375</c:v>
                </c:pt>
                <c:pt idx="56635">
                  <c:v>387.16796879999998</c:v>
                </c:pt>
                <c:pt idx="56636">
                  <c:v>454.16796879999998</c:v>
                </c:pt>
                <c:pt idx="56637">
                  <c:v>416.12890620000002</c:v>
                </c:pt>
                <c:pt idx="56638">
                  <c:v>473.12890620000002</c:v>
                </c:pt>
                <c:pt idx="56639">
                  <c:v>489.1875</c:v>
                </c:pt>
                <c:pt idx="56640">
                  <c:v>260.24609379999998</c:v>
                </c:pt>
                <c:pt idx="56641">
                  <c:v>340.94140620000002</c:v>
                </c:pt>
                <c:pt idx="56642">
                  <c:v>335.234375</c:v>
                </c:pt>
                <c:pt idx="56643">
                  <c:v>488.234375</c:v>
                </c:pt>
                <c:pt idx="56644">
                  <c:v>649.234375</c:v>
                </c:pt>
                <c:pt idx="56645">
                  <c:v>346.234375</c:v>
                </c:pt>
                <c:pt idx="56646">
                  <c:v>18.12890625</c:v>
                </c:pt>
                <c:pt idx="56647">
                  <c:v>321.12890620000002</c:v>
                </c:pt>
                <c:pt idx="56648">
                  <c:v>376.12890620000002</c:v>
                </c:pt>
                <c:pt idx="56649">
                  <c:v>339.33984379999998</c:v>
                </c:pt>
                <c:pt idx="56650">
                  <c:v>332.33984379999998</c:v>
                </c:pt>
                <c:pt idx="56651">
                  <c:v>480.33984379999998</c:v>
                </c:pt>
                <c:pt idx="56652">
                  <c:v>429.33984379999998</c:v>
                </c:pt>
                <c:pt idx="56653">
                  <c:v>275.33984379999998</c:v>
                </c:pt>
                <c:pt idx="56654">
                  <c:v>370.33984379999998</c:v>
                </c:pt>
                <c:pt idx="56655">
                  <c:v>426.12890620000002</c:v>
                </c:pt>
                <c:pt idx="56656">
                  <c:v>338.1875</c:v>
                </c:pt>
                <c:pt idx="56657">
                  <c:v>508.1875</c:v>
                </c:pt>
                <c:pt idx="56658">
                  <c:v>291.1875</c:v>
                </c:pt>
                <c:pt idx="56659">
                  <c:v>418.1875</c:v>
                </c:pt>
                <c:pt idx="56660">
                  <c:v>431.1875</c:v>
                </c:pt>
                <c:pt idx="56661">
                  <c:v>417.1875</c:v>
                </c:pt>
                <c:pt idx="56662">
                  <c:v>308.24609379999998</c:v>
                </c:pt>
                <c:pt idx="56663">
                  <c:v>213.24609380000001</c:v>
                </c:pt>
                <c:pt idx="56664">
                  <c:v>382.94140620000002</c:v>
                </c:pt>
                <c:pt idx="56665">
                  <c:v>395.234375</c:v>
                </c:pt>
                <c:pt idx="56666">
                  <c:v>305.234375</c:v>
                </c:pt>
                <c:pt idx="56667">
                  <c:v>245.234375</c:v>
                </c:pt>
                <c:pt idx="56668">
                  <c:v>318.234375</c:v>
                </c:pt>
                <c:pt idx="56669">
                  <c:v>494.234375</c:v>
                </c:pt>
                <c:pt idx="56670">
                  <c:v>415.16796879999998</c:v>
                </c:pt>
                <c:pt idx="56671">
                  <c:v>271.33984379999998</c:v>
                </c:pt>
                <c:pt idx="56672">
                  <c:v>432.33984379999998</c:v>
                </c:pt>
                <c:pt idx="56673">
                  <c:v>300.1875</c:v>
                </c:pt>
                <c:pt idx="56674">
                  <c:v>349.1875</c:v>
                </c:pt>
                <c:pt idx="56675">
                  <c:v>314.1875</c:v>
                </c:pt>
                <c:pt idx="56676">
                  <c:v>335.24609379999998</c:v>
                </c:pt>
                <c:pt idx="56677">
                  <c:v>416.24609379999998</c:v>
                </c:pt>
                <c:pt idx="56678">
                  <c:v>369.94140620000002</c:v>
                </c:pt>
                <c:pt idx="56679">
                  <c:v>352.16796879999998</c:v>
                </c:pt>
                <c:pt idx="56680">
                  <c:v>325.12890620000002</c:v>
                </c:pt>
                <c:pt idx="56681">
                  <c:v>383.12890620000002</c:v>
                </c:pt>
                <c:pt idx="56682">
                  <c:v>400.33984379999998</c:v>
                </c:pt>
                <c:pt idx="56683">
                  <c:v>549.33984380000004</c:v>
                </c:pt>
                <c:pt idx="56684">
                  <c:v>322.33984379999998</c:v>
                </c:pt>
                <c:pt idx="56685">
                  <c:v>446.12890620000002</c:v>
                </c:pt>
                <c:pt idx="56686">
                  <c:v>209.12890619999999</c:v>
                </c:pt>
                <c:pt idx="56687">
                  <c:v>259.1875</c:v>
                </c:pt>
                <c:pt idx="56688">
                  <c:v>334.1875</c:v>
                </c:pt>
                <c:pt idx="56689">
                  <c:v>321.1875</c:v>
                </c:pt>
                <c:pt idx="56690">
                  <c:v>239.1875</c:v>
                </c:pt>
                <c:pt idx="56691">
                  <c:v>414.24609379999998</c:v>
                </c:pt>
                <c:pt idx="56692">
                  <c:v>314.24609379999998</c:v>
                </c:pt>
                <c:pt idx="56693">
                  <c:v>302.94140620000002</c:v>
                </c:pt>
                <c:pt idx="56694">
                  <c:v>448.94140620000002</c:v>
                </c:pt>
                <c:pt idx="56695">
                  <c:v>294.234375</c:v>
                </c:pt>
                <c:pt idx="56696">
                  <c:v>316.12890620000002</c:v>
                </c:pt>
                <c:pt idx="56697">
                  <c:v>577.12890619999996</c:v>
                </c:pt>
                <c:pt idx="56698">
                  <c:v>414.33984379999998</c:v>
                </c:pt>
                <c:pt idx="56699">
                  <c:v>389.33984379999998</c:v>
                </c:pt>
                <c:pt idx="56700">
                  <c:v>180.12890619999999</c:v>
                </c:pt>
                <c:pt idx="56701">
                  <c:v>476.1875</c:v>
                </c:pt>
                <c:pt idx="56702">
                  <c:v>318.24609379999998</c:v>
                </c:pt>
                <c:pt idx="56703">
                  <c:v>324.94140620000002</c:v>
                </c:pt>
                <c:pt idx="56704">
                  <c:v>507.94140620000002</c:v>
                </c:pt>
                <c:pt idx="56705">
                  <c:v>512.16796880000004</c:v>
                </c:pt>
                <c:pt idx="56706">
                  <c:v>274.16796879999998</c:v>
                </c:pt>
                <c:pt idx="56707">
                  <c:v>425.33984379999998</c:v>
                </c:pt>
                <c:pt idx="56708">
                  <c:v>497.33984379999998</c:v>
                </c:pt>
                <c:pt idx="56709">
                  <c:v>415.33984379999998</c:v>
                </c:pt>
                <c:pt idx="56710">
                  <c:v>264.12890620000002</c:v>
                </c:pt>
                <c:pt idx="56711">
                  <c:v>391.12890620000002</c:v>
                </c:pt>
                <c:pt idx="56712">
                  <c:v>295.12890620000002</c:v>
                </c:pt>
                <c:pt idx="56713">
                  <c:v>508.1875</c:v>
                </c:pt>
                <c:pt idx="56714">
                  <c:v>281.24609379999998</c:v>
                </c:pt>
                <c:pt idx="56715">
                  <c:v>315.94140620000002</c:v>
                </c:pt>
                <c:pt idx="56716">
                  <c:v>320.94140620000002</c:v>
                </c:pt>
                <c:pt idx="56717">
                  <c:v>407.94140620000002</c:v>
                </c:pt>
                <c:pt idx="56718">
                  <c:v>235.234375</c:v>
                </c:pt>
                <c:pt idx="56719">
                  <c:v>343.12890620000002</c:v>
                </c:pt>
                <c:pt idx="56720">
                  <c:v>420.12890620000002</c:v>
                </c:pt>
                <c:pt idx="56721">
                  <c:v>417.33984379999998</c:v>
                </c:pt>
                <c:pt idx="56722">
                  <c:v>356.1875</c:v>
                </c:pt>
                <c:pt idx="56723">
                  <c:v>468.24609379999998</c:v>
                </c:pt>
                <c:pt idx="56724">
                  <c:v>264.24609379999998</c:v>
                </c:pt>
                <c:pt idx="56725">
                  <c:v>321.94140620000002</c:v>
                </c:pt>
                <c:pt idx="56726">
                  <c:v>332.94140620000002</c:v>
                </c:pt>
                <c:pt idx="56727">
                  <c:v>261.94140620000002</c:v>
                </c:pt>
                <c:pt idx="56728">
                  <c:v>329.234375</c:v>
                </c:pt>
                <c:pt idx="56729">
                  <c:v>483.234375</c:v>
                </c:pt>
                <c:pt idx="56730">
                  <c:v>331.16796879999998</c:v>
                </c:pt>
                <c:pt idx="56731">
                  <c:v>278.16796879999998</c:v>
                </c:pt>
                <c:pt idx="56732">
                  <c:v>311.16796879999998</c:v>
                </c:pt>
                <c:pt idx="56733">
                  <c:v>248.16796880000001</c:v>
                </c:pt>
                <c:pt idx="56734">
                  <c:v>271.12890620000002</c:v>
                </c:pt>
                <c:pt idx="56735">
                  <c:v>287.33984379999998</c:v>
                </c:pt>
                <c:pt idx="56736">
                  <c:v>453.33984379999998</c:v>
                </c:pt>
                <c:pt idx="56737">
                  <c:v>278.12890620000002</c:v>
                </c:pt>
                <c:pt idx="56738">
                  <c:v>288.12890620000002</c:v>
                </c:pt>
                <c:pt idx="56739">
                  <c:v>495.24609379999998</c:v>
                </c:pt>
                <c:pt idx="56740">
                  <c:v>456.94140620000002</c:v>
                </c:pt>
                <c:pt idx="56741">
                  <c:v>295.94140620000002</c:v>
                </c:pt>
                <c:pt idx="56742">
                  <c:v>356.94140620000002</c:v>
                </c:pt>
                <c:pt idx="56743">
                  <c:v>372.94140620000002</c:v>
                </c:pt>
                <c:pt idx="56744">
                  <c:v>374.234375</c:v>
                </c:pt>
                <c:pt idx="56745">
                  <c:v>466.234375</c:v>
                </c:pt>
                <c:pt idx="56746">
                  <c:v>234.12890619999999</c:v>
                </c:pt>
                <c:pt idx="56747">
                  <c:v>311.12890620000002</c:v>
                </c:pt>
                <c:pt idx="56748">
                  <c:v>655.12890619999996</c:v>
                </c:pt>
                <c:pt idx="56749">
                  <c:v>416.33984379999998</c:v>
                </c:pt>
                <c:pt idx="56750">
                  <c:v>280.12890620000002</c:v>
                </c:pt>
                <c:pt idx="56751">
                  <c:v>373.12890620000002</c:v>
                </c:pt>
                <c:pt idx="56752">
                  <c:v>352.12890620000002</c:v>
                </c:pt>
                <c:pt idx="56753">
                  <c:v>361.1875</c:v>
                </c:pt>
                <c:pt idx="56754">
                  <c:v>411.1875</c:v>
                </c:pt>
                <c:pt idx="56755">
                  <c:v>369.1875</c:v>
                </c:pt>
                <c:pt idx="56756">
                  <c:v>507.24609379999998</c:v>
                </c:pt>
                <c:pt idx="56757">
                  <c:v>439.234375</c:v>
                </c:pt>
                <c:pt idx="56758">
                  <c:v>320.234375</c:v>
                </c:pt>
                <c:pt idx="56759">
                  <c:v>419.234375</c:v>
                </c:pt>
                <c:pt idx="56760">
                  <c:v>358.12890620000002</c:v>
                </c:pt>
                <c:pt idx="56761">
                  <c:v>340.33984379999998</c:v>
                </c:pt>
                <c:pt idx="56762">
                  <c:v>266.33984379999998</c:v>
                </c:pt>
                <c:pt idx="56763">
                  <c:v>339.12890620000002</c:v>
                </c:pt>
                <c:pt idx="56764">
                  <c:v>389.12890620000002</c:v>
                </c:pt>
                <c:pt idx="56765">
                  <c:v>379.12890620000002</c:v>
                </c:pt>
                <c:pt idx="56766">
                  <c:v>345.12890620000002</c:v>
                </c:pt>
                <c:pt idx="56767">
                  <c:v>284.1875</c:v>
                </c:pt>
                <c:pt idx="56768">
                  <c:v>478.1875</c:v>
                </c:pt>
                <c:pt idx="56769">
                  <c:v>169.24609380000001</c:v>
                </c:pt>
                <c:pt idx="56770">
                  <c:v>437.24609379999998</c:v>
                </c:pt>
                <c:pt idx="56771">
                  <c:v>272.234375</c:v>
                </c:pt>
                <c:pt idx="56772">
                  <c:v>317.12890620000002</c:v>
                </c:pt>
                <c:pt idx="56773">
                  <c:v>487.33984379999998</c:v>
                </c:pt>
                <c:pt idx="56774">
                  <c:v>372.1875</c:v>
                </c:pt>
                <c:pt idx="56775">
                  <c:v>432.1875</c:v>
                </c:pt>
                <c:pt idx="56776">
                  <c:v>288.1875</c:v>
                </c:pt>
                <c:pt idx="56777">
                  <c:v>235.94140619999999</c:v>
                </c:pt>
                <c:pt idx="56778">
                  <c:v>275.234375</c:v>
                </c:pt>
                <c:pt idx="56779">
                  <c:v>279.234375</c:v>
                </c:pt>
                <c:pt idx="56780">
                  <c:v>401.16796879999998</c:v>
                </c:pt>
                <c:pt idx="56781">
                  <c:v>437.12890620000002</c:v>
                </c:pt>
                <c:pt idx="56782">
                  <c:v>452.12890620000002</c:v>
                </c:pt>
                <c:pt idx="56783">
                  <c:v>345.12890620000002</c:v>
                </c:pt>
                <c:pt idx="56784">
                  <c:v>315.33984379999998</c:v>
                </c:pt>
                <c:pt idx="56785">
                  <c:v>284.12890620000002</c:v>
                </c:pt>
                <c:pt idx="56786">
                  <c:v>346.12890620000002</c:v>
                </c:pt>
                <c:pt idx="56787">
                  <c:v>204.1875</c:v>
                </c:pt>
                <c:pt idx="56788">
                  <c:v>506.1875</c:v>
                </c:pt>
                <c:pt idx="56789">
                  <c:v>329.24609379999998</c:v>
                </c:pt>
                <c:pt idx="56790">
                  <c:v>401.24609379999998</c:v>
                </c:pt>
                <c:pt idx="56791">
                  <c:v>361.94140620000002</c:v>
                </c:pt>
                <c:pt idx="56792">
                  <c:v>340.94140620000002</c:v>
                </c:pt>
                <c:pt idx="56793">
                  <c:v>392.94140620000002</c:v>
                </c:pt>
                <c:pt idx="56794">
                  <c:v>336.234375</c:v>
                </c:pt>
                <c:pt idx="56795">
                  <c:v>288.234375</c:v>
                </c:pt>
                <c:pt idx="56796">
                  <c:v>440.234375</c:v>
                </c:pt>
                <c:pt idx="56797">
                  <c:v>322.16796879999998</c:v>
                </c:pt>
                <c:pt idx="56798">
                  <c:v>604.16796880000004</c:v>
                </c:pt>
                <c:pt idx="56799">
                  <c:v>475.16796879999998</c:v>
                </c:pt>
                <c:pt idx="56800">
                  <c:v>340.12890620000002</c:v>
                </c:pt>
                <c:pt idx="56801">
                  <c:v>386.12890620000002</c:v>
                </c:pt>
                <c:pt idx="56802">
                  <c:v>487.33984379999998</c:v>
                </c:pt>
                <c:pt idx="56803">
                  <c:v>338.33984379999998</c:v>
                </c:pt>
                <c:pt idx="56804">
                  <c:v>334.12890620000002</c:v>
                </c:pt>
                <c:pt idx="56805">
                  <c:v>301.12890620000002</c:v>
                </c:pt>
                <c:pt idx="56806">
                  <c:v>444.1875</c:v>
                </c:pt>
                <c:pt idx="56807">
                  <c:v>254.1875</c:v>
                </c:pt>
                <c:pt idx="56808">
                  <c:v>373.1875</c:v>
                </c:pt>
                <c:pt idx="56809">
                  <c:v>261.24609379999998</c:v>
                </c:pt>
                <c:pt idx="56810">
                  <c:v>153.24609380000001</c:v>
                </c:pt>
                <c:pt idx="56811">
                  <c:v>494.24609379999998</c:v>
                </c:pt>
                <c:pt idx="56812">
                  <c:v>518.94140619999996</c:v>
                </c:pt>
                <c:pt idx="56813">
                  <c:v>403.94140620000002</c:v>
                </c:pt>
                <c:pt idx="56814">
                  <c:v>490.234375</c:v>
                </c:pt>
                <c:pt idx="56815">
                  <c:v>437.234375</c:v>
                </c:pt>
                <c:pt idx="56816">
                  <c:v>362.16796879999998</c:v>
                </c:pt>
                <c:pt idx="56817">
                  <c:v>435.16796879999998</c:v>
                </c:pt>
                <c:pt idx="56818">
                  <c:v>254.12890619999999</c:v>
                </c:pt>
                <c:pt idx="56819">
                  <c:v>357.12890620000002</c:v>
                </c:pt>
                <c:pt idx="56820">
                  <c:v>461.12890620000002</c:v>
                </c:pt>
                <c:pt idx="56821">
                  <c:v>232.33984380000001</c:v>
                </c:pt>
                <c:pt idx="56822">
                  <c:v>493.24609379999998</c:v>
                </c:pt>
                <c:pt idx="56823">
                  <c:v>455.24609379999998</c:v>
                </c:pt>
                <c:pt idx="56824">
                  <c:v>284.24609379999998</c:v>
                </c:pt>
                <c:pt idx="56825">
                  <c:v>465.94140620000002</c:v>
                </c:pt>
                <c:pt idx="56826">
                  <c:v>552.94140619999996</c:v>
                </c:pt>
                <c:pt idx="56827">
                  <c:v>290.234375</c:v>
                </c:pt>
                <c:pt idx="56828">
                  <c:v>424.16796879999998</c:v>
                </c:pt>
                <c:pt idx="56829">
                  <c:v>327.16796879999998</c:v>
                </c:pt>
                <c:pt idx="56830">
                  <c:v>343.12890620000002</c:v>
                </c:pt>
                <c:pt idx="56831">
                  <c:v>384.12890620000002</c:v>
                </c:pt>
                <c:pt idx="56832">
                  <c:v>371.12890620000002</c:v>
                </c:pt>
                <c:pt idx="56833">
                  <c:v>310.12890620000002</c:v>
                </c:pt>
                <c:pt idx="56834">
                  <c:v>390.1875</c:v>
                </c:pt>
                <c:pt idx="56835">
                  <c:v>541.1875</c:v>
                </c:pt>
                <c:pt idx="56836">
                  <c:v>281.1875</c:v>
                </c:pt>
                <c:pt idx="56837">
                  <c:v>528.1875</c:v>
                </c:pt>
                <c:pt idx="56838">
                  <c:v>479.1875</c:v>
                </c:pt>
                <c:pt idx="56839">
                  <c:v>462.24609379999998</c:v>
                </c:pt>
                <c:pt idx="56840">
                  <c:v>540.24609380000004</c:v>
                </c:pt>
                <c:pt idx="56841">
                  <c:v>409.94140620000002</c:v>
                </c:pt>
                <c:pt idx="56842">
                  <c:v>337.94140620000002</c:v>
                </c:pt>
                <c:pt idx="56843">
                  <c:v>378.234375</c:v>
                </c:pt>
                <c:pt idx="56844">
                  <c:v>408.234375</c:v>
                </c:pt>
                <c:pt idx="56845">
                  <c:v>494.16796879999998</c:v>
                </c:pt>
                <c:pt idx="56846">
                  <c:v>410.33984379999998</c:v>
                </c:pt>
                <c:pt idx="56847">
                  <c:v>300.12890620000002</c:v>
                </c:pt>
                <c:pt idx="56848">
                  <c:v>370.12890620000002</c:v>
                </c:pt>
                <c:pt idx="56849">
                  <c:v>285.1875</c:v>
                </c:pt>
                <c:pt idx="56850">
                  <c:v>380.1875</c:v>
                </c:pt>
                <c:pt idx="56851">
                  <c:v>245.1875</c:v>
                </c:pt>
                <c:pt idx="56852">
                  <c:v>383.1875</c:v>
                </c:pt>
                <c:pt idx="56853">
                  <c:v>329.1875</c:v>
                </c:pt>
                <c:pt idx="56854">
                  <c:v>434.94140620000002</c:v>
                </c:pt>
                <c:pt idx="56855">
                  <c:v>390.94140620000002</c:v>
                </c:pt>
                <c:pt idx="56856">
                  <c:v>382.234375</c:v>
                </c:pt>
                <c:pt idx="56857">
                  <c:v>229.234375</c:v>
                </c:pt>
                <c:pt idx="56858">
                  <c:v>443.16796879999998</c:v>
                </c:pt>
                <c:pt idx="56859">
                  <c:v>404.12890620000002</c:v>
                </c:pt>
                <c:pt idx="56860">
                  <c:v>279.33984379999998</c:v>
                </c:pt>
                <c:pt idx="56861">
                  <c:v>480.33984379999998</c:v>
                </c:pt>
                <c:pt idx="56862">
                  <c:v>303.12890620000002</c:v>
                </c:pt>
                <c:pt idx="56863">
                  <c:v>329.12890620000002</c:v>
                </c:pt>
                <c:pt idx="56864">
                  <c:v>479.12890620000002</c:v>
                </c:pt>
                <c:pt idx="56865">
                  <c:v>291.1875</c:v>
                </c:pt>
                <c:pt idx="56866">
                  <c:v>409.1875</c:v>
                </c:pt>
                <c:pt idx="56867">
                  <c:v>374.1875</c:v>
                </c:pt>
                <c:pt idx="56868">
                  <c:v>260.94140620000002</c:v>
                </c:pt>
                <c:pt idx="56869">
                  <c:v>483.234375</c:v>
                </c:pt>
                <c:pt idx="56870">
                  <c:v>504.16796879999998</c:v>
                </c:pt>
                <c:pt idx="56871">
                  <c:v>352.12890620000002</c:v>
                </c:pt>
                <c:pt idx="56872">
                  <c:v>229.12890619999999</c:v>
                </c:pt>
                <c:pt idx="56873">
                  <c:v>222.12890619999999</c:v>
                </c:pt>
                <c:pt idx="56874">
                  <c:v>373.12890620000002</c:v>
                </c:pt>
                <c:pt idx="56875">
                  <c:v>252.24609380000001</c:v>
                </c:pt>
                <c:pt idx="56876">
                  <c:v>437.24609379999998</c:v>
                </c:pt>
                <c:pt idx="56877">
                  <c:v>201.94140619999999</c:v>
                </c:pt>
                <c:pt idx="56878">
                  <c:v>470.94140620000002</c:v>
                </c:pt>
                <c:pt idx="56879">
                  <c:v>352.234375</c:v>
                </c:pt>
                <c:pt idx="56880">
                  <c:v>340.16796879999998</c:v>
                </c:pt>
                <c:pt idx="56881">
                  <c:v>471.12890620000002</c:v>
                </c:pt>
                <c:pt idx="56882">
                  <c:v>219.12890619999999</c:v>
                </c:pt>
                <c:pt idx="56883">
                  <c:v>394.12890620000002</c:v>
                </c:pt>
                <c:pt idx="56884">
                  <c:v>472.33984379999998</c:v>
                </c:pt>
                <c:pt idx="56885">
                  <c:v>439.12890620000002</c:v>
                </c:pt>
                <c:pt idx="56886">
                  <c:v>216.1875</c:v>
                </c:pt>
                <c:pt idx="56887">
                  <c:v>460.1875</c:v>
                </c:pt>
                <c:pt idx="56888">
                  <c:v>454.1875</c:v>
                </c:pt>
                <c:pt idx="56889">
                  <c:v>480.1875</c:v>
                </c:pt>
                <c:pt idx="56890">
                  <c:v>515.24609380000004</c:v>
                </c:pt>
                <c:pt idx="56891">
                  <c:v>413.24609379999998</c:v>
                </c:pt>
                <c:pt idx="56892">
                  <c:v>464.24609379999998</c:v>
                </c:pt>
                <c:pt idx="56893">
                  <c:v>451.94140620000002</c:v>
                </c:pt>
                <c:pt idx="56894">
                  <c:v>360.94140620000002</c:v>
                </c:pt>
                <c:pt idx="56895">
                  <c:v>306.16796879999998</c:v>
                </c:pt>
                <c:pt idx="56896">
                  <c:v>367.16796879999998</c:v>
                </c:pt>
                <c:pt idx="56897">
                  <c:v>406.33984379999998</c:v>
                </c:pt>
                <c:pt idx="56898">
                  <c:v>455.33984379999998</c:v>
                </c:pt>
                <c:pt idx="56899">
                  <c:v>349.33984379999998</c:v>
                </c:pt>
                <c:pt idx="56900">
                  <c:v>259.12890620000002</c:v>
                </c:pt>
                <c:pt idx="56901">
                  <c:v>339.12890620000002</c:v>
                </c:pt>
                <c:pt idx="56902">
                  <c:v>288.24609379999998</c:v>
                </c:pt>
                <c:pt idx="56903">
                  <c:v>192.24609380000001</c:v>
                </c:pt>
                <c:pt idx="56904">
                  <c:v>178.234375</c:v>
                </c:pt>
                <c:pt idx="56905">
                  <c:v>372.234375</c:v>
                </c:pt>
                <c:pt idx="56906">
                  <c:v>422.16796879999998</c:v>
                </c:pt>
                <c:pt idx="56907">
                  <c:v>626.12890619999996</c:v>
                </c:pt>
                <c:pt idx="56908">
                  <c:v>351.12890620000002</c:v>
                </c:pt>
                <c:pt idx="56909">
                  <c:v>396.12890620000002</c:v>
                </c:pt>
                <c:pt idx="56910">
                  <c:v>246.33984380000001</c:v>
                </c:pt>
                <c:pt idx="56911">
                  <c:v>260.12890620000002</c:v>
                </c:pt>
                <c:pt idx="56912">
                  <c:v>228.1875</c:v>
                </c:pt>
                <c:pt idx="56913">
                  <c:v>314.24609379999998</c:v>
                </c:pt>
                <c:pt idx="56914">
                  <c:v>331.94140620000002</c:v>
                </c:pt>
                <c:pt idx="56915">
                  <c:v>472.94140620000002</c:v>
                </c:pt>
                <c:pt idx="56916">
                  <c:v>572.234375</c:v>
                </c:pt>
                <c:pt idx="56917">
                  <c:v>445.234375</c:v>
                </c:pt>
                <c:pt idx="56918">
                  <c:v>422.234375</c:v>
                </c:pt>
                <c:pt idx="56919">
                  <c:v>294.16796879999998</c:v>
                </c:pt>
                <c:pt idx="56920">
                  <c:v>266.12890620000002</c:v>
                </c:pt>
                <c:pt idx="56921">
                  <c:v>373.12890620000002</c:v>
                </c:pt>
                <c:pt idx="56922">
                  <c:v>358.33984379999998</c:v>
                </c:pt>
                <c:pt idx="56923">
                  <c:v>319.33984379999998</c:v>
                </c:pt>
                <c:pt idx="56924">
                  <c:v>347.12890620000002</c:v>
                </c:pt>
                <c:pt idx="56925">
                  <c:v>267.12890620000002</c:v>
                </c:pt>
                <c:pt idx="56926">
                  <c:v>393.1875</c:v>
                </c:pt>
                <c:pt idx="56927">
                  <c:v>305.24609379999998</c:v>
                </c:pt>
                <c:pt idx="56928">
                  <c:v>470.24609379999998</c:v>
                </c:pt>
                <c:pt idx="56929">
                  <c:v>485.94140620000002</c:v>
                </c:pt>
                <c:pt idx="56930">
                  <c:v>358.94140620000002</c:v>
                </c:pt>
                <c:pt idx="56931">
                  <c:v>156.94140619999999</c:v>
                </c:pt>
                <c:pt idx="56932">
                  <c:v>362.234375</c:v>
                </c:pt>
                <c:pt idx="56933">
                  <c:v>317.12890620000002</c:v>
                </c:pt>
                <c:pt idx="56934">
                  <c:v>282.33984379999998</c:v>
                </c:pt>
                <c:pt idx="56935">
                  <c:v>348.1875</c:v>
                </c:pt>
                <c:pt idx="56936">
                  <c:v>115.9414062</c:v>
                </c:pt>
                <c:pt idx="56937">
                  <c:v>498.234375</c:v>
                </c:pt>
                <c:pt idx="56938">
                  <c:v>528.234375</c:v>
                </c:pt>
                <c:pt idx="56939">
                  <c:v>443.234375</c:v>
                </c:pt>
                <c:pt idx="56940">
                  <c:v>413.234375</c:v>
                </c:pt>
                <c:pt idx="56941">
                  <c:v>239.12890619999999</c:v>
                </c:pt>
                <c:pt idx="56942">
                  <c:v>474.12890620000002</c:v>
                </c:pt>
                <c:pt idx="56943">
                  <c:v>327.33984379999998</c:v>
                </c:pt>
                <c:pt idx="56944">
                  <c:v>296.33984379999998</c:v>
                </c:pt>
                <c:pt idx="56945">
                  <c:v>359.12890620000002</c:v>
                </c:pt>
                <c:pt idx="56946">
                  <c:v>424.1875</c:v>
                </c:pt>
                <c:pt idx="56947">
                  <c:v>351.1875</c:v>
                </c:pt>
                <c:pt idx="56948">
                  <c:v>265.24609379999998</c:v>
                </c:pt>
                <c:pt idx="56949">
                  <c:v>332.24609379999998</c:v>
                </c:pt>
                <c:pt idx="56950">
                  <c:v>351.94140620000002</c:v>
                </c:pt>
                <c:pt idx="56951">
                  <c:v>445.16796879999998</c:v>
                </c:pt>
                <c:pt idx="56952">
                  <c:v>318.16796879999998</c:v>
                </c:pt>
                <c:pt idx="56953">
                  <c:v>287.12890620000002</c:v>
                </c:pt>
                <c:pt idx="56954">
                  <c:v>308.33984379999998</c:v>
                </c:pt>
                <c:pt idx="56955">
                  <c:v>385.33984379999998</c:v>
                </c:pt>
                <c:pt idx="56956">
                  <c:v>453.33984379999998</c:v>
                </c:pt>
                <c:pt idx="56957">
                  <c:v>366.1875</c:v>
                </c:pt>
                <c:pt idx="56958">
                  <c:v>434.94140620000002</c:v>
                </c:pt>
                <c:pt idx="56959">
                  <c:v>339.94140620000002</c:v>
                </c:pt>
                <c:pt idx="56960">
                  <c:v>340.94140620000002</c:v>
                </c:pt>
                <c:pt idx="56961">
                  <c:v>334.94140620000002</c:v>
                </c:pt>
                <c:pt idx="56962">
                  <c:v>193.94140619999999</c:v>
                </c:pt>
                <c:pt idx="56963">
                  <c:v>403.234375</c:v>
                </c:pt>
                <c:pt idx="56964">
                  <c:v>253.16796880000001</c:v>
                </c:pt>
                <c:pt idx="56965">
                  <c:v>413.16796879999998</c:v>
                </c:pt>
                <c:pt idx="56966">
                  <c:v>347.16796879999998</c:v>
                </c:pt>
                <c:pt idx="56967">
                  <c:v>354.12890620000002</c:v>
                </c:pt>
                <c:pt idx="56968">
                  <c:v>326.33984379999998</c:v>
                </c:pt>
                <c:pt idx="56969">
                  <c:v>359.33984379999998</c:v>
                </c:pt>
                <c:pt idx="56970">
                  <c:v>303.33984379999998</c:v>
                </c:pt>
                <c:pt idx="56971">
                  <c:v>295.12890620000002</c:v>
                </c:pt>
                <c:pt idx="56972">
                  <c:v>282.12890620000002</c:v>
                </c:pt>
                <c:pt idx="56973">
                  <c:v>298.1875</c:v>
                </c:pt>
                <c:pt idx="56974">
                  <c:v>323.1875</c:v>
                </c:pt>
                <c:pt idx="56975">
                  <c:v>286.24609379999998</c:v>
                </c:pt>
                <c:pt idx="56976">
                  <c:v>336.94140620000002</c:v>
                </c:pt>
                <c:pt idx="56977">
                  <c:v>467.94140620000002</c:v>
                </c:pt>
                <c:pt idx="56978">
                  <c:v>282.94140620000002</c:v>
                </c:pt>
                <c:pt idx="56979">
                  <c:v>436.234375</c:v>
                </c:pt>
                <c:pt idx="56980">
                  <c:v>532.234375</c:v>
                </c:pt>
                <c:pt idx="56981">
                  <c:v>309.234375</c:v>
                </c:pt>
                <c:pt idx="56982">
                  <c:v>482.234375</c:v>
                </c:pt>
                <c:pt idx="56983">
                  <c:v>302.12890620000002</c:v>
                </c:pt>
                <c:pt idx="56984">
                  <c:v>340.12890620000002</c:v>
                </c:pt>
                <c:pt idx="56985">
                  <c:v>443.1875</c:v>
                </c:pt>
                <c:pt idx="56986">
                  <c:v>514.24609380000004</c:v>
                </c:pt>
                <c:pt idx="56987">
                  <c:v>475.24609379999998</c:v>
                </c:pt>
                <c:pt idx="56988">
                  <c:v>319.94140620000002</c:v>
                </c:pt>
                <c:pt idx="56989">
                  <c:v>522.234375</c:v>
                </c:pt>
                <c:pt idx="56990">
                  <c:v>371.234375</c:v>
                </c:pt>
                <c:pt idx="56991">
                  <c:v>477.234375</c:v>
                </c:pt>
                <c:pt idx="56992">
                  <c:v>273.234375</c:v>
                </c:pt>
                <c:pt idx="56993">
                  <c:v>293.16796879999998</c:v>
                </c:pt>
                <c:pt idx="56994">
                  <c:v>430.16796879999998</c:v>
                </c:pt>
                <c:pt idx="56995">
                  <c:v>497.16796879999998</c:v>
                </c:pt>
                <c:pt idx="56996">
                  <c:v>400.12890620000002</c:v>
                </c:pt>
                <c:pt idx="56997">
                  <c:v>385.12890620000002</c:v>
                </c:pt>
                <c:pt idx="56998">
                  <c:v>233.24609380000001</c:v>
                </c:pt>
                <c:pt idx="56999">
                  <c:v>164.24609380000001</c:v>
                </c:pt>
                <c:pt idx="57000">
                  <c:v>174.94140619999999</c:v>
                </c:pt>
                <c:pt idx="57001">
                  <c:v>436.94140620000002</c:v>
                </c:pt>
                <c:pt idx="57002">
                  <c:v>172.94140619999999</c:v>
                </c:pt>
                <c:pt idx="57003">
                  <c:v>354.234375</c:v>
                </c:pt>
                <c:pt idx="57004">
                  <c:v>427.234375</c:v>
                </c:pt>
                <c:pt idx="57005">
                  <c:v>666.234375</c:v>
                </c:pt>
                <c:pt idx="57006">
                  <c:v>331.16796879999998</c:v>
                </c:pt>
                <c:pt idx="57007">
                  <c:v>369.16796879999998</c:v>
                </c:pt>
                <c:pt idx="57008">
                  <c:v>301.16796879999998</c:v>
                </c:pt>
                <c:pt idx="57009">
                  <c:v>627.12890619999996</c:v>
                </c:pt>
                <c:pt idx="57010">
                  <c:v>394.12890620000002</c:v>
                </c:pt>
                <c:pt idx="57011">
                  <c:v>483.12890620000002</c:v>
                </c:pt>
                <c:pt idx="57012">
                  <c:v>337.12890620000002</c:v>
                </c:pt>
                <c:pt idx="57013">
                  <c:v>221.33984380000001</c:v>
                </c:pt>
                <c:pt idx="57014">
                  <c:v>311.33984379999998</c:v>
                </c:pt>
                <c:pt idx="57015">
                  <c:v>498.12890620000002</c:v>
                </c:pt>
                <c:pt idx="57016">
                  <c:v>340.1875</c:v>
                </c:pt>
                <c:pt idx="57017">
                  <c:v>463.1875</c:v>
                </c:pt>
                <c:pt idx="57018">
                  <c:v>348.1875</c:v>
                </c:pt>
                <c:pt idx="57019">
                  <c:v>283.1875</c:v>
                </c:pt>
                <c:pt idx="57020">
                  <c:v>405.1875</c:v>
                </c:pt>
                <c:pt idx="57021">
                  <c:v>409.24609379999998</c:v>
                </c:pt>
                <c:pt idx="57022">
                  <c:v>373.94140620000002</c:v>
                </c:pt>
                <c:pt idx="57023">
                  <c:v>501.94140620000002</c:v>
                </c:pt>
                <c:pt idx="57024">
                  <c:v>293.94140620000002</c:v>
                </c:pt>
                <c:pt idx="57025">
                  <c:v>454.94140620000002</c:v>
                </c:pt>
                <c:pt idx="57026">
                  <c:v>195.234375</c:v>
                </c:pt>
                <c:pt idx="57027">
                  <c:v>413.234375</c:v>
                </c:pt>
                <c:pt idx="57028">
                  <c:v>343.234375</c:v>
                </c:pt>
                <c:pt idx="57029">
                  <c:v>376.234375</c:v>
                </c:pt>
                <c:pt idx="57030">
                  <c:v>469.234375</c:v>
                </c:pt>
                <c:pt idx="57031">
                  <c:v>271.16796879999998</c:v>
                </c:pt>
                <c:pt idx="57032">
                  <c:v>358.16796879999998</c:v>
                </c:pt>
                <c:pt idx="57033">
                  <c:v>396.16796879999998</c:v>
                </c:pt>
                <c:pt idx="57034">
                  <c:v>369.16796879999998</c:v>
                </c:pt>
                <c:pt idx="57035">
                  <c:v>456.33984379999998</c:v>
                </c:pt>
                <c:pt idx="57036">
                  <c:v>527.1875</c:v>
                </c:pt>
                <c:pt idx="57037">
                  <c:v>367.24609379999998</c:v>
                </c:pt>
                <c:pt idx="57038">
                  <c:v>404.24609379999998</c:v>
                </c:pt>
                <c:pt idx="57039">
                  <c:v>320.94140620000002</c:v>
                </c:pt>
                <c:pt idx="57040">
                  <c:v>414.94140620000002</c:v>
                </c:pt>
                <c:pt idx="57041">
                  <c:v>546.94140619999996</c:v>
                </c:pt>
                <c:pt idx="57042">
                  <c:v>306.94140620000002</c:v>
                </c:pt>
                <c:pt idx="57043">
                  <c:v>230.16796880000001</c:v>
                </c:pt>
                <c:pt idx="57044">
                  <c:v>256.16796879999998</c:v>
                </c:pt>
                <c:pt idx="57045">
                  <c:v>323.12890620000002</c:v>
                </c:pt>
                <c:pt idx="57046">
                  <c:v>352.12890620000002</c:v>
                </c:pt>
                <c:pt idx="57047">
                  <c:v>332.12890620000002</c:v>
                </c:pt>
                <c:pt idx="57048">
                  <c:v>305.33984379999998</c:v>
                </c:pt>
                <c:pt idx="57049">
                  <c:v>385.33984379999998</c:v>
                </c:pt>
                <c:pt idx="57050">
                  <c:v>504.33984379999998</c:v>
                </c:pt>
                <c:pt idx="57051">
                  <c:v>219.12890619999999</c:v>
                </c:pt>
                <c:pt idx="57052">
                  <c:v>409.12890620000002</c:v>
                </c:pt>
                <c:pt idx="57053">
                  <c:v>405.12890620000002</c:v>
                </c:pt>
                <c:pt idx="57054">
                  <c:v>344.1875</c:v>
                </c:pt>
                <c:pt idx="57055">
                  <c:v>432.1875</c:v>
                </c:pt>
                <c:pt idx="57056">
                  <c:v>230.24609380000001</c:v>
                </c:pt>
                <c:pt idx="57057">
                  <c:v>376.16796879999998</c:v>
                </c:pt>
                <c:pt idx="57058">
                  <c:v>442.12890620000002</c:v>
                </c:pt>
                <c:pt idx="57059">
                  <c:v>217.12890619999999</c:v>
                </c:pt>
                <c:pt idx="57060">
                  <c:v>388.12890620000002</c:v>
                </c:pt>
                <c:pt idx="57061">
                  <c:v>275.33984379999998</c:v>
                </c:pt>
                <c:pt idx="57062">
                  <c:v>361.1875</c:v>
                </c:pt>
                <c:pt idx="57063">
                  <c:v>302.94140620000002</c:v>
                </c:pt>
                <c:pt idx="57064">
                  <c:v>295.234375</c:v>
                </c:pt>
                <c:pt idx="57065">
                  <c:v>395.234375</c:v>
                </c:pt>
                <c:pt idx="57066">
                  <c:v>309.234375</c:v>
                </c:pt>
                <c:pt idx="57067">
                  <c:v>260.16796879999998</c:v>
                </c:pt>
                <c:pt idx="57068">
                  <c:v>364.16796879999998</c:v>
                </c:pt>
                <c:pt idx="57069">
                  <c:v>235.33984380000001</c:v>
                </c:pt>
                <c:pt idx="57070">
                  <c:v>319.33984379999998</c:v>
                </c:pt>
                <c:pt idx="57071">
                  <c:v>181.12890619999999</c:v>
                </c:pt>
                <c:pt idx="57072">
                  <c:v>256.12890620000002</c:v>
                </c:pt>
                <c:pt idx="57073">
                  <c:v>525.12890619999996</c:v>
                </c:pt>
                <c:pt idx="57074">
                  <c:v>321.1875</c:v>
                </c:pt>
                <c:pt idx="57075">
                  <c:v>288.24609379999998</c:v>
                </c:pt>
                <c:pt idx="57076">
                  <c:v>312.24609379999998</c:v>
                </c:pt>
                <c:pt idx="57077">
                  <c:v>327.94140620000002</c:v>
                </c:pt>
                <c:pt idx="57078">
                  <c:v>354.94140620000002</c:v>
                </c:pt>
                <c:pt idx="57079">
                  <c:v>253.94140619999999</c:v>
                </c:pt>
                <c:pt idx="57080">
                  <c:v>383.234375</c:v>
                </c:pt>
                <c:pt idx="57081">
                  <c:v>239.12890619999999</c:v>
                </c:pt>
                <c:pt idx="57082">
                  <c:v>332.33984379999998</c:v>
                </c:pt>
                <c:pt idx="57083">
                  <c:v>403.33984379999998</c:v>
                </c:pt>
                <c:pt idx="57084">
                  <c:v>371.33984379999998</c:v>
                </c:pt>
                <c:pt idx="57085">
                  <c:v>240.12890619999999</c:v>
                </c:pt>
                <c:pt idx="57086">
                  <c:v>242.24609380000001</c:v>
                </c:pt>
                <c:pt idx="57087">
                  <c:v>179.24609380000001</c:v>
                </c:pt>
                <c:pt idx="57088">
                  <c:v>352.94140620000002</c:v>
                </c:pt>
                <c:pt idx="57089">
                  <c:v>432.16796879999998</c:v>
                </c:pt>
                <c:pt idx="57090">
                  <c:v>321.12890620000002</c:v>
                </c:pt>
                <c:pt idx="57091">
                  <c:v>303.12890620000002</c:v>
                </c:pt>
                <c:pt idx="57092">
                  <c:v>275.12890620000002</c:v>
                </c:pt>
                <c:pt idx="57093">
                  <c:v>351.33984379999998</c:v>
                </c:pt>
                <c:pt idx="57094">
                  <c:v>430.33984379999998</c:v>
                </c:pt>
                <c:pt idx="57095">
                  <c:v>470.1875</c:v>
                </c:pt>
                <c:pt idx="57096">
                  <c:v>341.24609379999998</c:v>
                </c:pt>
                <c:pt idx="57097">
                  <c:v>323.24609379999998</c:v>
                </c:pt>
                <c:pt idx="57098">
                  <c:v>308.94140620000002</c:v>
                </c:pt>
                <c:pt idx="57099">
                  <c:v>472.234375</c:v>
                </c:pt>
                <c:pt idx="57100">
                  <c:v>368.16796879999998</c:v>
                </c:pt>
                <c:pt idx="57101">
                  <c:v>401.16796879999998</c:v>
                </c:pt>
                <c:pt idx="57102">
                  <c:v>364.16796879999998</c:v>
                </c:pt>
                <c:pt idx="57103">
                  <c:v>407.12890620000002</c:v>
                </c:pt>
                <c:pt idx="57104">
                  <c:v>189.12890619999999</c:v>
                </c:pt>
                <c:pt idx="57105">
                  <c:v>358.12890620000002</c:v>
                </c:pt>
                <c:pt idx="57106">
                  <c:v>544.12890619999996</c:v>
                </c:pt>
                <c:pt idx="57107">
                  <c:v>450.33984379999998</c:v>
                </c:pt>
                <c:pt idx="57108">
                  <c:v>360.1875</c:v>
                </c:pt>
                <c:pt idx="57109">
                  <c:v>389.24609379999998</c:v>
                </c:pt>
                <c:pt idx="57110">
                  <c:v>314.24609379999998</c:v>
                </c:pt>
                <c:pt idx="57111">
                  <c:v>327.16796879999998</c:v>
                </c:pt>
                <c:pt idx="57112">
                  <c:v>362.12890620000002</c:v>
                </c:pt>
                <c:pt idx="57113">
                  <c:v>319.33984379999998</c:v>
                </c:pt>
                <c:pt idx="57114">
                  <c:v>301.33984379999998</c:v>
                </c:pt>
                <c:pt idx="57115">
                  <c:v>413.12890620000002</c:v>
                </c:pt>
                <c:pt idx="57116">
                  <c:v>506.12890620000002</c:v>
                </c:pt>
                <c:pt idx="57117">
                  <c:v>335.12890620000002</c:v>
                </c:pt>
                <c:pt idx="57118">
                  <c:v>435.12890620000002</c:v>
                </c:pt>
                <c:pt idx="57119">
                  <c:v>351.24609379999998</c:v>
                </c:pt>
                <c:pt idx="57120">
                  <c:v>320.234375</c:v>
                </c:pt>
                <c:pt idx="57121">
                  <c:v>470.16796879999998</c:v>
                </c:pt>
                <c:pt idx="57122">
                  <c:v>375.12890620000002</c:v>
                </c:pt>
                <c:pt idx="57123">
                  <c:v>229.12890619999999</c:v>
                </c:pt>
                <c:pt idx="57124">
                  <c:v>300.12890620000002</c:v>
                </c:pt>
                <c:pt idx="57125">
                  <c:v>320.12890620000002</c:v>
                </c:pt>
                <c:pt idx="57126">
                  <c:v>411.12890620000002</c:v>
                </c:pt>
                <c:pt idx="57127">
                  <c:v>373.12890620000002</c:v>
                </c:pt>
                <c:pt idx="57128">
                  <c:v>412.1875</c:v>
                </c:pt>
                <c:pt idx="57129">
                  <c:v>599.1875</c:v>
                </c:pt>
                <c:pt idx="57130">
                  <c:v>257.24609379999998</c:v>
                </c:pt>
                <c:pt idx="57131">
                  <c:v>307.94140620000002</c:v>
                </c:pt>
                <c:pt idx="57132">
                  <c:v>370.94140620000002</c:v>
                </c:pt>
                <c:pt idx="57133">
                  <c:v>301.94140620000002</c:v>
                </c:pt>
                <c:pt idx="57134">
                  <c:v>356.234375</c:v>
                </c:pt>
                <c:pt idx="57135">
                  <c:v>469.234375</c:v>
                </c:pt>
                <c:pt idx="57136">
                  <c:v>369.16796879999998</c:v>
                </c:pt>
                <c:pt idx="57137">
                  <c:v>294.16796879999998</c:v>
                </c:pt>
                <c:pt idx="57138">
                  <c:v>445.33984379999998</c:v>
                </c:pt>
                <c:pt idx="57139">
                  <c:v>292.12890620000002</c:v>
                </c:pt>
                <c:pt idx="57140">
                  <c:v>394.12890620000002</c:v>
                </c:pt>
                <c:pt idx="57141">
                  <c:v>493.1875</c:v>
                </c:pt>
                <c:pt idx="57142">
                  <c:v>262.234375</c:v>
                </c:pt>
                <c:pt idx="57143">
                  <c:v>414.16796879999998</c:v>
                </c:pt>
                <c:pt idx="57144">
                  <c:v>296.16796879999998</c:v>
                </c:pt>
                <c:pt idx="57145">
                  <c:v>260.12890620000002</c:v>
                </c:pt>
                <c:pt idx="57146">
                  <c:v>288.12890620000002</c:v>
                </c:pt>
                <c:pt idx="57147">
                  <c:v>309.12890620000002</c:v>
                </c:pt>
                <c:pt idx="57148">
                  <c:v>275.12890620000002</c:v>
                </c:pt>
                <c:pt idx="57149">
                  <c:v>301.12890620000002</c:v>
                </c:pt>
                <c:pt idx="57150">
                  <c:v>460.12890620000002</c:v>
                </c:pt>
                <c:pt idx="57151">
                  <c:v>302.12890620000002</c:v>
                </c:pt>
                <c:pt idx="57152">
                  <c:v>314.12890620000002</c:v>
                </c:pt>
                <c:pt idx="57153">
                  <c:v>393.1875</c:v>
                </c:pt>
                <c:pt idx="57154">
                  <c:v>604.1875</c:v>
                </c:pt>
                <c:pt idx="57155">
                  <c:v>340.94140620000002</c:v>
                </c:pt>
                <c:pt idx="57156">
                  <c:v>391.234375</c:v>
                </c:pt>
                <c:pt idx="57157">
                  <c:v>369.16796879999998</c:v>
                </c:pt>
                <c:pt idx="57158">
                  <c:v>324.16796879999998</c:v>
                </c:pt>
                <c:pt idx="57159">
                  <c:v>378.33984379999998</c:v>
                </c:pt>
                <c:pt idx="57160">
                  <c:v>441.33984379999998</c:v>
                </c:pt>
                <c:pt idx="57161">
                  <c:v>431.12890620000002</c:v>
                </c:pt>
                <c:pt idx="57162">
                  <c:v>523.12890619999996</c:v>
                </c:pt>
                <c:pt idx="57163">
                  <c:v>369.1875</c:v>
                </c:pt>
                <c:pt idx="57164">
                  <c:v>240.1875</c:v>
                </c:pt>
                <c:pt idx="57165">
                  <c:v>377.24609379999998</c:v>
                </c:pt>
                <c:pt idx="57166">
                  <c:v>221.94140619999999</c:v>
                </c:pt>
                <c:pt idx="57167">
                  <c:v>501.94140620000002</c:v>
                </c:pt>
                <c:pt idx="57168">
                  <c:v>463.234375</c:v>
                </c:pt>
                <c:pt idx="57169">
                  <c:v>417.234375</c:v>
                </c:pt>
                <c:pt idx="57170">
                  <c:v>309.12890620000002</c:v>
                </c:pt>
                <c:pt idx="57171">
                  <c:v>498.12890620000002</c:v>
                </c:pt>
                <c:pt idx="57172">
                  <c:v>306.12890620000002</c:v>
                </c:pt>
                <c:pt idx="57173">
                  <c:v>515.12890619999996</c:v>
                </c:pt>
                <c:pt idx="57174">
                  <c:v>423.12890620000002</c:v>
                </c:pt>
                <c:pt idx="57175">
                  <c:v>393.12890620000002</c:v>
                </c:pt>
                <c:pt idx="57176">
                  <c:v>367.33984379999998</c:v>
                </c:pt>
                <c:pt idx="57177">
                  <c:v>192.24609380000001</c:v>
                </c:pt>
                <c:pt idx="57178">
                  <c:v>158.94140619999999</c:v>
                </c:pt>
                <c:pt idx="57179">
                  <c:v>334.94140620000002</c:v>
                </c:pt>
                <c:pt idx="57180">
                  <c:v>246.234375</c:v>
                </c:pt>
                <c:pt idx="57181">
                  <c:v>301.234375</c:v>
                </c:pt>
                <c:pt idx="57182">
                  <c:v>413.16796879999998</c:v>
                </c:pt>
                <c:pt idx="57183">
                  <c:v>363.12890620000002</c:v>
                </c:pt>
                <c:pt idx="57184">
                  <c:v>374.33984379999998</c:v>
                </c:pt>
                <c:pt idx="57185">
                  <c:v>367.12890620000002</c:v>
                </c:pt>
                <c:pt idx="57186">
                  <c:v>410.1875</c:v>
                </c:pt>
                <c:pt idx="57187">
                  <c:v>346.24609379999998</c:v>
                </c:pt>
                <c:pt idx="57188">
                  <c:v>327.24609379999998</c:v>
                </c:pt>
                <c:pt idx="57189">
                  <c:v>490.94140620000002</c:v>
                </c:pt>
                <c:pt idx="57190">
                  <c:v>476.94140620000002</c:v>
                </c:pt>
                <c:pt idx="57191">
                  <c:v>360.94140620000002</c:v>
                </c:pt>
                <c:pt idx="57192">
                  <c:v>330.234375</c:v>
                </c:pt>
                <c:pt idx="57193">
                  <c:v>423.16796879999998</c:v>
                </c:pt>
                <c:pt idx="57194">
                  <c:v>439.16796879999998</c:v>
                </c:pt>
                <c:pt idx="57195">
                  <c:v>120.1679688</c:v>
                </c:pt>
                <c:pt idx="57196">
                  <c:v>305.12890620000002</c:v>
                </c:pt>
                <c:pt idx="57197">
                  <c:v>430.12890620000002</c:v>
                </c:pt>
                <c:pt idx="57198">
                  <c:v>335.12890620000002</c:v>
                </c:pt>
                <c:pt idx="57199">
                  <c:v>371.33984379999998</c:v>
                </c:pt>
                <c:pt idx="57200">
                  <c:v>453.33984379999998</c:v>
                </c:pt>
                <c:pt idx="57201">
                  <c:v>385.33984379999998</c:v>
                </c:pt>
                <c:pt idx="57202">
                  <c:v>313.12890620000002</c:v>
                </c:pt>
                <c:pt idx="57203">
                  <c:v>345.1875</c:v>
                </c:pt>
                <c:pt idx="57204">
                  <c:v>375.1875</c:v>
                </c:pt>
                <c:pt idx="57205">
                  <c:v>257.24609379999998</c:v>
                </c:pt>
                <c:pt idx="57206">
                  <c:v>392.94140620000002</c:v>
                </c:pt>
                <c:pt idx="57207">
                  <c:v>335.94140620000002</c:v>
                </c:pt>
                <c:pt idx="57208">
                  <c:v>482.234375</c:v>
                </c:pt>
                <c:pt idx="57209">
                  <c:v>444.234375</c:v>
                </c:pt>
                <c:pt idx="57210">
                  <c:v>337.234375</c:v>
                </c:pt>
                <c:pt idx="57211">
                  <c:v>433.16796879999998</c:v>
                </c:pt>
                <c:pt idx="57212">
                  <c:v>303.12890620000002</c:v>
                </c:pt>
                <c:pt idx="57213">
                  <c:v>440.12890620000002</c:v>
                </c:pt>
                <c:pt idx="57214">
                  <c:v>300.33984379999998</c:v>
                </c:pt>
                <c:pt idx="57215">
                  <c:v>462.33984379999998</c:v>
                </c:pt>
                <c:pt idx="57216">
                  <c:v>211.33984380000001</c:v>
                </c:pt>
                <c:pt idx="57217">
                  <c:v>337.33984379999998</c:v>
                </c:pt>
                <c:pt idx="57218">
                  <c:v>268.1875</c:v>
                </c:pt>
                <c:pt idx="57219">
                  <c:v>389.1875</c:v>
                </c:pt>
                <c:pt idx="57220">
                  <c:v>442.234375</c:v>
                </c:pt>
                <c:pt idx="57221">
                  <c:v>545.234375</c:v>
                </c:pt>
                <c:pt idx="57222">
                  <c:v>338.234375</c:v>
                </c:pt>
                <c:pt idx="57223">
                  <c:v>320.33984379999998</c:v>
                </c:pt>
                <c:pt idx="57224">
                  <c:v>359.12890620000002</c:v>
                </c:pt>
                <c:pt idx="57225">
                  <c:v>309.12890620000002</c:v>
                </c:pt>
                <c:pt idx="57226">
                  <c:v>313.1875</c:v>
                </c:pt>
                <c:pt idx="57227">
                  <c:v>337.24609379999998</c:v>
                </c:pt>
                <c:pt idx="57228">
                  <c:v>459.24609379999998</c:v>
                </c:pt>
                <c:pt idx="57229">
                  <c:v>347.94140620000002</c:v>
                </c:pt>
                <c:pt idx="57230">
                  <c:v>428.94140620000002</c:v>
                </c:pt>
                <c:pt idx="57231">
                  <c:v>353.234375</c:v>
                </c:pt>
                <c:pt idx="57232">
                  <c:v>188.16796880000001</c:v>
                </c:pt>
                <c:pt idx="57233">
                  <c:v>424.16796879999998</c:v>
                </c:pt>
                <c:pt idx="57234">
                  <c:v>341.12890620000002</c:v>
                </c:pt>
                <c:pt idx="57235">
                  <c:v>334.12890620000002</c:v>
                </c:pt>
                <c:pt idx="57236">
                  <c:v>220.12890619999999</c:v>
                </c:pt>
                <c:pt idx="57237">
                  <c:v>391.1875</c:v>
                </c:pt>
                <c:pt idx="57238">
                  <c:v>366.1875</c:v>
                </c:pt>
                <c:pt idx="57239">
                  <c:v>446.1875</c:v>
                </c:pt>
                <c:pt idx="57240">
                  <c:v>299.24609379999998</c:v>
                </c:pt>
                <c:pt idx="57241">
                  <c:v>286.234375</c:v>
                </c:pt>
                <c:pt idx="57242">
                  <c:v>443.234375</c:v>
                </c:pt>
                <c:pt idx="57243">
                  <c:v>267.16796879999998</c:v>
                </c:pt>
                <c:pt idx="57244">
                  <c:v>263.12890620000002</c:v>
                </c:pt>
                <c:pt idx="57245">
                  <c:v>284.12890620000002</c:v>
                </c:pt>
                <c:pt idx="57246">
                  <c:v>395.33984379999998</c:v>
                </c:pt>
                <c:pt idx="57247">
                  <c:v>520.12890619999996</c:v>
                </c:pt>
                <c:pt idx="57248">
                  <c:v>417.12890620000002</c:v>
                </c:pt>
                <c:pt idx="57249">
                  <c:v>223.12890619999999</c:v>
                </c:pt>
                <c:pt idx="57250">
                  <c:v>285.1875</c:v>
                </c:pt>
                <c:pt idx="57251">
                  <c:v>404.1875</c:v>
                </c:pt>
                <c:pt idx="57252">
                  <c:v>419.1875</c:v>
                </c:pt>
                <c:pt idx="57253">
                  <c:v>218.24609380000001</c:v>
                </c:pt>
                <c:pt idx="57254">
                  <c:v>278.94140620000002</c:v>
                </c:pt>
                <c:pt idx="57255">
                  <c:v>485.94140620000002</c:v>
                </c:pt>
                <c:pt idx="57256">
                  <c:v>354.94140620000002</c:v>
                </c:pt>
                <c:pt idx="57257">
                  <c:v>448.16796879999998</c:v>
                </c:pt>
                <c:pt idx="57258">
                  <c:v>493.12890620000002</c:v>
                </c:pt>
                <c:pt idx="57259">
                  <c:v>526.33984380000004</c:v>
                </c:pt>
                <c:pt idx="57260">
                  <c:v>504.33984379999998</c:v>
                </c:pt>
                <c:pt idx="57261">
                  <c:v>288.12890620000002</c:v>
                </c:pt>
                <c:pt idx="57262">
                  <c:v>249.1875</c:v>
                </c:pt>
                <c:pt idx="57263">
                  <c:v>292.1875</c:v>
                </c:pt>
                <c:pt idx="57264">
                  <c:v>461.24609379999998</c:v>
                </c:pt>
                <c:pt idx="57265">
                  <c:v>283.24609379999998</c:v>
                </c:pt>
                <c:pt idx="57266">
                  <c:v>370.94140620000002</c:v>
                </c:pt>
                <c:pt idx="57267">
                  <c:v>375.94140620000002</c:v>
                </c:pt>
                <c:pt idx="57268">
                  <c:v>499.12890620000002</c:v>
                </c:pt>
                <c:pt idx="57269">
                  <c:v>213.12890619999999</c:v>
                </c:pt>
                <c:pt idx="57270">
                  <c:v>399.33984379999998</c:v>
                </c:pt>
                <c:pt idx="57271">
                  <c:v>238.33984380000001</c:v>
                </c:pt>
                <c:pt idx="57272">
                  <c:v>435.33984379999998</c:v>
                </c:pt>
                <c:pt idx="57273">
                  <c:v>308.12890620000002</c:v>
                </c:pt>
                <c:pt idx="57274">
                  <c:v>482.1875</c:v>
                </c:pt>
                <c:pt idx="57275">
                  <c:v>192.24609380000001</c:v>
                </c:pt>
                <c:pt idx="57276">
                  <c:v>422.94140620000002</c:v>
                </c:pt>
                <c:pt idx="57277">
                  <c:v>437.94140620000002</c:v>
                </c:pt>
                <c:pt idx="57278">
                  <c:v>492.16796879999998</c:v>
                </c:pt>
                <c:pt idx="57279">
                  <c:v>274.12890620000002</c:v>
                </c:pt>
                <c:pt idx="57280">
                  <c:v>348.12890620000002</c:v>
                </c:pt>
                <c:pt idx="57281">
                  <c:v>431.12890620000002</c:v>
                </c:pt>
                <c:pt idx="57282">
                  <c:v>339.33984379999998</c:v>
                </c:pt>
                <c:pt idx="57283">
                  <c:v>361.12890620000002</c:v>
                </c:pt>
                <c:pt idx="57284">
                  <c:v>459.12890620000002</c:v>
                </c:pt>
                <c:pt idx="57285">
                  <c:v>280.1875</c:v>
                </c:pt>
                <c:pt idx="57286">
                  <c:v>390.1875</c:v>
                </c:pt>
                <c:pt idx="57287">
                  <c:v>384.24609379999998</c:v>
                </c:pt>
                <c:pt idx="57288">
                  <c:v>306.24609379999998</c:v>
                </c:pt>
                <c:pt idx="57289">
                  <c:v>306.94140620000002</c:v>
                </c:pt>
                <c:pt idx="57290">
                  <c:v>272.94140620000002</c:v>
                </c:pt>
                <c:pt idx="57291">
                  <c:v>423.94140620000002</c:v>
                </c:pt>
                <c:pt idx="57292">
                  <c:v>350.234375</c:v>
                </c:pt>
                <c:pt idx="57293">
                  <c:v>404.234375</c:v>
                </c:pt>
                <c:pt idx="57294">
                  <c:v>438.234375</c:v>
                </c:pt>
                <c:pt idx="57295">
                  <c:v>326.16796879999998</c:v>
                </c:pt>
                <c:pt idx="57296">
                  <c:v>397.16796879999998</c:v>
                </c:pt>
                <c:pt idx="57297">
                  <c:v>373.33984379999998</c:v>
                </c:pt>
                <c:pt idx="57298">
                  <c:v>197.33984380000001</c:v>
                </c:pt>
                <c:pt idx="57299">
                  <c:v>240.33984380000001</c:v>
                </c:pt>
                <c:pt idx="57300">
                  <c:v>532.12890619999996</c:v>
                </c:pt>
                <c:pt idx="57301">
                  <c:v>261.12890620000002</c:v>
                </c:pt>
                <c:pt idx="57302">
                  <c:v>307.12890620000002</c:v>
                </c:pt>
                <c:pt idx="57303">
                  <c:v>443.1875</c:v>
                </c:pt>
                <c:pt idx="57304">
                  <c:v>463.24609379999998</c:v>
                </c:pt>
                <c:pt idx="57305">
                  <c:v>375.94140620000002</c:v>
                </c:pt>
                <c:pt idx="57306">
                  <c:v>507.234375</c:v>
                </c:pt>
                <c:pt idx="57307">
                  <c:v>330.12890620000002</c:v>
                </c:pt>
                <c:pt idx="57308">
                  <c:v>574.12890619999996</c:v>
                </c:pt>
                <c:pt idx="57309">
                  <c:v>484.12890620000002</c:v>
                </c:pt>
                <c:pt idx="57310">
                  <c:v>449.33984379999998</c:v>
                </c:pt>
                <c:pt idx="57311">
                  <c:v>405.1875</c:v>
                </c:pt>
                <c:pt idx="57312">
                  <c:v>360.24609379999998</c:v>
                </c:pt>
                <c:pt idx="57313">
                  <c:v>457.24609379999998</c:v>
                </c:pt>
                <c:pt idx="57314">
                  <c:v>209.94140619999999</c:v>
                </c:pt>
                <c:pt idx="57315">
                  <c:v>549.94140619999996</c:v>
                </c:pt>
                <c:pt idx="57316">
                  <c:v>403.234375</c:v>
                </c:pt>
                <c:pt idx="57317">
                  <c:v>331.16796879999998</c:v>
                </c:pt>
                <c:pt idx="57318">
                  <c:v>388.16796879999998</c:v>
                </c:pt>
                <c:pt idx="57319">
                  <c:v>302.16796879999998</c:v>
                </c:pt>
                <c:pt idx="57320">
                  <c:v>417.16796879999998</c:v>
                </c:pt>
                <c:pt idx="57321">
                  <c:v>393.16796879999998</c:v>
                </c:pt>
                <c:pt idx="57322">
                  <c:v>333.16796879999998</c:v>
                </c:pt>
                <c:pt idx="57323">
                  <c:v>337.16796879999998</c:v>
                </c:pt>
                <c:pt idx="57324">
                  <c:v>260.12890620000002</c:v>
                </c:pt>
                <c:pt idx="57325">
                  <c:v>412.12890620000002</c:v>
                </c:pt>
                <c:pt idx="57326">
                  <c:v>464.12890620000002</c:v>
                </c:pt>
                <c:pt idx="57327">
                  <c:v>379.12890620000002</c:v>
                </c:pt>
                <c:pt idx="57328">
                  <c:v>408.12890620000002</c:v>
                </c:pt>
                <c:pt idx="57329">
                  <c:v>456.12890620000002</c:v>
                </c:pt>
                <c:pt idx="57330">
                  <c:v>349.1875</c:v>
                </c:pt>
                <c:pt idx="57331">
                  <c:v>293.1875</c:v>
                </c:pt>
                <c:pt idx="57332">
                  <c:v>452.24609379999998</c:v>
                </c:pt>
                <c:pt idx="57333">
                  <c:v>266.94140620000002</c:v>
                </c:pt>
                <c:pt idx="57334">
                  <c:v>175.234375</c:v>
                </c:pt>
                <c:pt idx="57335">
                  <c:v>288.234375</c:v>
                </c:pt>
                <c:pt idx="57336">
                  <c:v>407.16796879999998</c:v>
                </c:pt>
                <c:pt idx="57337">
                  <c:v>452.12890620000002</c:v>
                </c:pt>
                <c:pt idx="57338">
                  <c:v>381.12890620000002</c:v>
                </c:pt>
                <c:pt idx="57339">
                  <c:v>296.33984379999998</c:v>
                </c:pt>
                <c:pt idx="57340">
                  <c:v>438.12890620000002</c:v>
                </c:pt>
                <c:pt idx="57341">
                  <c:v>425.12890620000002</c:v>
                </c:pt>
                <c:pt idx="57342">
                  <c:v>184.1875</c:v>
                </c:pt>
                <c:pt idx="57343">
                  <c:v>301.1875</c:v>
                </c:pt>
                <c:pt idx="57344">
                  <c:v>335.1875</c:v>
                </c:pt>
                <c:pt idx="57345">
                  <c:v>297.24609379999998</c:v>
                </c:pt>
                <c:pt idx="57346">
                  <c:v>340.24609379999998</c:v>
                </c:pt>
                <c:pt idx="57347">
                  <c:v>446.33984379999998</c:v>
                </c:pt>
                <c:pt idx="57348">
                  <c:v>459.33984379999998</c:v>
                </c:pt>
                <c:pt idx="57349">
                  <c:v>448.12890620000002</c:v>
                </c:pt>
                <c:pt idx="57350">
                  <c:v>343.12890620000002</c:v>
                </c:pt>
                <c:pt idx="57351">
                  <c:v>371.1875</c:v>
                </c:pt>
                <c:pt idx="57352">
                  <c:v>350.1875</c:v>
                </c:pt>
                <c:pt idx="57353">
                  <c:v>353.24609379999998</c:v>
                </c:pt>
                <c:pt idx="57354">
                  <c:v>291.234375</c:v>
                </c:pt>
                <c:pt idx="57355">
                  <c:v>309.33984379999998</c:v>
                </c:pt>
                <c:pt idx="57356">
                  <c:v>576.33984380000004</c:v>
                </c:pt>
                <c:pt idx="57357">
                  <c:v>460.33984379999998</c:v>
                </c:pt>
                <c:pt idx="57358">
                  <c:v>258.33984379999998</c:v>
                </c:pt>
                <c:pt idx="57359">
                  <c:v>628.12890619999996</c:v>
                </c:pt>
                <c:pt idx="57360">
                  <c:v>245.1875</c:v>
                </c:pt>
                <c:pt idx="57361">
                  <c:v>372.24609379999998</c:v>
                </c:pt>
                <c:pt idx="57362">
                  <c:v>303.94140620000002</c:v>
                </c:pt>
                <c:pt idx="57363">
                  <c:v>321.94140620000002</c:v>
                </c:pt>
                <c:pt idx="57364">
                  <c:v>296.94140620000002</c:v>
                </c:pt>
                <c:pt idx="57365">
                  <c:v>324.234375</c:v>
                </c:pt>
                <c:pt idx="57366">
                  <c:v>165.16796880000001</c:v>
                </c:pt>
                <c:pt idx="57367">
                  <c:v>334.16796879999998</c:v>
                </c:pt>
                <c:pt idx="57368">
                  <c:v>377.16796879999998</c:v>
                </c:pt>
                <c:pt idx="57369">
                  <c:v>329.16796879999998</c:v>
                </c:pt>
                <c:pt idx="57370">
                  <c:v>388.16796879999998</c:v>
                </c:pt>
                <c:pt idx="57371">
                  <c:v>491.16796879999998</c:v>
                </c:pt>
                <c:pt idx="57372">
                  <c:v>392.12890620000002</c:v>
                </c:pt>
                <c:pt idx="57373">
                  <c:v>300.12890620000002</c:v>
                </c:pt>
                <c:pt idx="57374">
                  <c:v>305.33984379999998</c:v>
                </c:pt>
                <c:pt idx="57375">
                  <c:v>341.24609379999998</c:v>
                </c:pt>
                <c:pt idx="57376">
                  <c:v>301.24609379999998</c:v>
                </c:pt>
                <c:pt idx="57377">
                  <c:v>355.94140620000002</c:v>
                </c:pt>
                <c:pt idx="57378">
                  <c:v>470.94140620000002</c:v>
                </c:pt>
                <c:pt idx="57379">
                  <c:v>370.234375</c:v>
                </c:pt>
                <c:pt idx="57380">
                  <c:v>309.16796879999998</c:v>
                </c:pt>
                <c:pt idx="57381">
                  <c:v>464.16796879999998</c:v>
                </c:pt>
                <c:pt idx="57382">
                  <c:v>347.16796879999998</c:v>
                </c:pt>
                <c:pt idx="57383">
                  <c:v>373.12890620000002</c:v>
                </c:pt>
                <c:pt idx="57384">
                  <c:v>141.33984380000001</c:v>
                </c:pt>
                <c:pt idx="57385">
                  <c:v>474.12890620000002</c:v>
                </c:pt>
                <c:pt idx="57386">
                  <c:v>380.12890620000002</c:v>
                </c:pt>
                <c:pt idx="57387">
                  <c:v>400.1875</c:v>
                </c:pt>
                <c:pt idx="57388">
                  <c:v>381.1875</c:v>
                </c:pt>
                <c:pt idx="57389">
                  <c:v>460.24609379999998</c:v>
                </c:pt>
                <c:pt idx="57390">
                  <c:v>476.24609379999998</c:v>
                </c:pt>
                <c:pt idx="57391">
                  <c:v>363.94140620000002</c:v>
                </c:pt>
                <c:pt idx="57392">
                  <c:v>368.234375</c:v>
                </c:pt>
                <c:pt idx="57393">
                  <c:v>442.234375</c:v>
                </c:pt>
                <c:pt idx="57394">
                  <c:v>343.16796879999998</c:v>
                </c:pt>
                <c:pt idx="57395">
                  <c:v>319.16796879999998</c:v>
                </c:pt>
                <c:pt idx="57396">
                  <c:v>383.16796879999998</c:v>
                </c:pt>
                <c:pt idx="57397">
                  <c:v>313.12890620000002</c:v>
                </c:pt>
                <c:pt idx="57398">
                  <c:v>380.12890620000002</c:v>
                </c:pt>
                <c:pt idx="57399">
                  <c:v>322.12890620000002</c:v>
                </c:pt>
                <c:pt idx="57400">
                  <c:v>311.33984379999998</c:v>
                </c:pt>
                <c:pt idx="57401">
                  <c:v>351.12890620000002</c:v>
                </c:pt>
                <c:pt idx="57402">
                  <c:v>220.1875</c:v>
                </c:pt>
                <c:pt idx="57403">
                  <c:v>303.1875</c:v>
                </c:pt>
                <c:pt idx="57404">
                  <c:v>392.24609379999998</c:v>
                </c:pt>
                <c:pt idx="57405">
                  <c:v>352.24609379999998</c:v>
                </c:pt>
                <c:pt idx="57406">
                  <c:v>323.94140620000002</c:v>
                </c:pt>
                <c:pt idx="57407">
                  <c:v>301.94140620000002</c:v>
                </c:pt>
                <c:pt idx="57408">
                  <c:v>185.94140619999999</c:v>
                </c:pt>
                <c:pt idx="57409">
                  <c:v>264.94140620000002</c:v>
                </c:pt>
                <c:pt idx="57410">
                  <c:v>221.234375</c:v>
                </c:pt>
                <c:pt idx="57411">
                  <c:v>294.234375</c:v>
                </c:pt>
                <c:pt idx="57412">
                  <c:v>380.234375</c:v>
                </c:pt>
                <c:pt idx="57413">
                  <c:v>384.234375</c:v>
                </c:pt>
                <c:pt idx="57414">
                  <c:v>333.16796879999998</c:v>
                </c:pt>
                <c:pt idx="57415">
                  <c:v>400.16796879999998</c:v>
                </c:pt>
                <c:pt idx="57416">
                  <c:v>248.12890619999999</c:v>
                </c:pt>
                <c:pt idx="57417">
                  <c:v>396.12890620000002</c:v>
                </c:pt>
                <c:pt idx="57418">
                  <c:v>436.12890620000002</c:v>
                </c:pt>
                <c:pt idx="57419">
                  <c:v>389.12890620000002</c:v>
                </c:pt>
                <c:pt idx="57420">
                  <c:v>241.12890619999999</c:v>
                </c:pt>
                <c:pt idx="57421">
                  <c:v>333.33984379999998</c:v>
                </c:pt>
                <c:pt idx="57422">
                  <c:v>346.33984379999998</c:v>
                </c:pt>
                <c:pt idx="57423">
                  <c:v>431.12890620000002</c:v>
                </c:pt>
                <c:pt idx="57424">
                  <c:v>529.12890619999996</c:v>
                </c:pt>
                <c:pt idx="57425">
                  <c:v>393.12890620000002</c:v>
                </c:pt>
                <c:pt idx="57426">
                  <c:v>348.12890620000002</c:v>
                </c:pt>
                <c:pt idx="57427">
                  <c:v>343.1875</c:v>
                </c:pt>
                <c:pt idx="57428">
                  <c:v>285.234375</c:v>
                </c:pt>
                <c:pt idx="57429">
                  <c:v>302.234375</c:v>
                </c:pt>
                <c:pt idx="57430">
                  <c:v>243.234375</c:v>
                </c:pt>
                <c:pt idx="57431">
                  <c:v>504.234375</c:v>
                </c:pt>
                <c:pt idx="57432">
                  <c:v>255.16796880000001</c:v>
                </c:pt>
                <c:pt idx="57433">
                  <c:v>291.12890620000002</c:v>
                </c:pt>
                <c:pt idx="57434">
                  <c:v>400.12890620000002</c:v>
                </c:pt>
                <c:pt idx="57435">
                  <c:v>275.33984379999998</c:v>
                </c:pt>
                <c:pt idx="57436">
                  <c:v>212.12890619999999</c:v>
                </c:pt>
                <c:pt idx="57437">
                  <c:v>547.12890619999996</c:v>
                </c:pt>
                <c:pt idx="57438">
                  <c:v>316.1875</c:v>
                </c:pt>
                <c:pt idx="57439">
                  <c:v>306.1875</c:v>
                </c:pt>
                <c:pt idx="57440">
                  <c:v>347.1875</c:v>
                </c:pt>
                <c:pt idx="57441">
                  <c:v>443.24609379999998</c:v>
                </c:pt>
                <c:pt idx="57442">
                  <c:v>347.24609379999998</c:v>
                </c:pt>
                <c:pt idx="57443">
                  <c:v>491.24609379999998</c:v>
                </c:pt>
                <c:pt idx="57444">
                  <c:v>323.94140620000002</c:v>
                </c:pt>
                <c:pt idx="57445">
                  <c:v>373.94140620000002</c:v>
                </c:pt>
                <c:pt idx="57446">
                  <c:v>234.234375</c:v>
                </c:pt>
                <c:pt idx="57447">
                  <c:v>345.16796879999998</c:v>
                </c:pt>
                <c:pt idx="57448">
                  <c:v>420.12890620000002</c:v>
                </c:pt>
                <c:pt idx="57449">
                  <c:v>371.33984379999998</c:v>
                </c:pt>
                <c:pt idx="57450">
                  <c:v>386.12890620000002</c:v>
                </c:pt>
                <c:pt idx="57451">
                  <c:v>454.12890620000002</c:v>
                </c:pt>
                <c:pt idx="57452">
                  <c:v>372.1875</c:v>
                </c:pt>
                <c:pt idx="57453">
                  <c:v>394.1875</c:v>
                </c:pt>
                <c:pt idx="57454">
                  <c:v>439.24609379999998</c:v>
                </c:pt>
                <c:pt idx="57455">
                  <c:v>509.24609379999998</c:v>
                </c:pt>
                <c:pt idx="57456">
                  <c:v>337.24609379999998</c:v>
                </c:pt>
                <c:pt idx="57457">
                  <c:v>328.24609379999998</c:v>
                </c:pt>
                <c:pt idx="57458">
                  <c:v>525.94140619999996</c:v>
                </c:pt>
                <c:pt idx="57459">
                  <c:v>495.94140620000002</c:v>
                </c:pt>
                <c:pt idx="57460">
                  <c:v>245.234375</c:v>
                </c:pt>
                <c:pt idx="57461">
                  <c:v>428.234375</c:v>
                </c:pt>
                <c:pt idx="57462">
                  <c:v>281.16796879999998</c:v>
                </c:pt>
                <c:pt idx="57463">
                  <c:v>498.16796879999998</c:v>
                </c:pt>
                <c:pt idx="57464">
                  <c:v>466.16796879999998</c:v>
                </c:pt>
                <c:pt idx="57465">
                  <c:v>441.12890620000002</c:v>
                </c:pt>
                <c:pt idx="57466">
                  <c:v>445.12890620000002</c:v>
                </c:pt>
                <c:pt idx="57467">
                  <c:v>415.33984379999998</c:v>
                </c:pt>
                <c:pt idx="57468">
                  <c:v>492.12890620000002</c:v>
                </c:pt>
                <c:pt idx="57469">
                  <c:v>221.12890619999999</c:v>
                </c:pt>
                <c:pt idx="57470">
                  <c:v>317.12890620000002</c:v>
                </c:pt>
                <c:pt idx="57471">
                  <c:v>465.12890620000002</c:v>
                </c:pt>
                <c:pt idx="57472">
                  <c:v>362.1875</c:v>
                </c:pt>
                <c:pt idx="57473">
                  <c:v>265.1875</c:v>
                </c:pt>
                <c:pt idx="57474">
                  <c:v>455.24609379999998</c:v>
                </c:pt>
                <c:pt idx="57475">
                  <c:v>278.94140620000002</c:v>
                </c:pt>
                <c:pt idx="57476">
                  <c:v>309.94140620000002</c:v>
                </c:pt>
                <c:pt idx="57477">
                  <c:v>478.94140620000002</c:v>
                </c:pt>
                <c:pt idx="57478">
                  <c:v>307.94140620000002</c:v>
                </c:pt>
                <c:pt idx="57479">
                  <c:v>346.234375</c:v>
                </c:pt>
                <c:pt idx="57480">
                  <c:v>321.16796879999998</c:v>
                </c:pt>
                <c:pt idx="57481">
                  <c:v>410.16796879999998</c:v>
                </c:pt>
                <c:pt idx="57482">
                  <c:v>243.33984380000001</c:v>
                </c:pt>
                <c:pt idx="57483">
                  <c:v>319.33984379999998</c:v>
                </c:pt>
                <c:pt idx="57484">
                  <c:v>225.33984380000001</c:v>
                </c:pt>
                <c:pt idx="57485">
                  <c:v>298.12890620000002</c:v>
                </c:pt>
                <c:pt idx="57486">
                  <c:v>331.1875</c:v>
                </c:pt>
                <c:pt idx="57487">
                  <c:v>246.1875</c:v>
                </c:pt>
                <c:pt idx="57488">
                  <c:v>412.1875</c:v>
                </c:pt>
                <c:pt idx="57489">
                  <c:v>267.94140620000002</c:v>
                </c:pt>
                <c:pt idx="57490">
                  <c:v>304.94140620000002</c:v>
                </c:pt>
                <c:pt idx="57491">
                  <c:v>392.234375</c:v>
                </c:pt>
                <c:pt idx="57492">
                  <c:v>407.234375</c:v>
                </c:pt>
                <c:pt idx="57493">
                  <c:v>247.234375</c:v>
                </c:pt>
                <c:pt idx="57494">
                  <c:v>317.16796879999998</c:v>
                </c:pt>
                <c:pt idx="57495">
                  <c:v>452.12890620000002</c:v>
                </c:pt>
                <c:pt idx="57496">
                  <c:v>554.12890619999996</c:v>
                </c:pt>
                <c:pt idx="57497">
                  <c:v>489.33984379999998</c:v>
                </c:pt>
                <c:pt idx="57498">
                  <c:v>331.1875</c:v>
                </c:pt>
                <c:pt idx="57499">
                  <c:v>415.1875</c:v>
                </c:pt>
                <c:pt idx="57500">
                  <c:v>623.1875</c:v>
                </c:pt>
                <c:pt idx="57501">
                  <c:v>356.1875</c:v>
                </c:pt>
                <c:pt idx="57502">
                  <c:v>324.24609379999998</c:v>
                </c:pt>
                <c:pt idx="57503">
                  <c:v>457.94140620000002</c:v>
                </c:pt>
                <c:pt idx="57504">
                  <c:v>373.234375</c:v>
                </c:pt>
                <c:pt idx="57505">
                  <c:v>339.234375</c:v>
                </c:pt>
                <c:pt idx="57506">
                  <c:v>502.234375</c:v>
                </c:pt>
                <c:pt idx="57507">
                  <c:v>210.234375</c:v>
                </c:pt>
                <c:pt idx="57508">
                  <c:v>378.16796879999998</c:v>
                </c:pt>
                <c:pt idx="57509">
                  <c:v>264.12890620000002</c:v>
                </c:pt>
                <c:pt idx="57510">
                  <c:v>344.12890620000002</c:v>
                </c:pt>
                <c:pt idx="57511">
                  <c:v>272.12890620000002</c:v>
                </c:pt>
                <c:pt idx="57512">
                  <c:v>469.12890620000002</c:v>
                </c:pt>
                <c:pt idx="57513">
                  <c:v>194.24609380000001</c:v>
                </c:pt>
                <c:pt idx="57514">
                  <c:v>486.24609379999998</c:v>
                </c:pt>
                <c:pt idx="57515">
                  <c:v>310.24609379999998</c:v>
                </c:pt>
                <c:pt idx="57516">
                  <c:v>570.94140619999996</c:v>
                </c:pt>
                <c:pt idx="57517">
                  <c:v>198.94140619999999</c:v>
                </c:pt>
                <c:pt idx="57518">
                  <c:v>518.94140619999996</c:v>
                </c:pt>
                <c:pt idx="57519">
                  <c:v>270.94140620000002</c:v>
                </c:pt>
                <c:pt idx="57520">
                  <c:v>207.234375</c:v>
                </c:pt>
                <c:pt idx="57521">
                  <c:v>426.234375</c:v>
                </c:pt>
                <c:pt idx="57522">
                  <c:v>272.16796879999998</c:v>
                </c:pt>
                <c:pt idx="57523">
                  <c:v>247.16796880000001</c:v>
                </c:pt>
                <c:pt idx="57524">
                  <c:v>417.16796879999998</c:v>
                </c:pt>
                <c:pt idx="57525">
                  <c:v>267.16796879999998</c:v>
                </c:pt>
                <c:pt idx="57526">
                  <c:v>439.16796879999998</c:v>
                </c:pt>
                <c:pt idx="57527">
                  <c:v>327.12890620000002</c:v>
                </c:pt>
                <c:pt idx="57528">
                  <c:v>470.12890620000002</c:v>
                </c:pt>
                <c:pt idx="57529">
                  <c:v>396.12890620000002</c:v>
                </c:pt>
                <c:pt idx="57530">
                  <c:v>363.33984379999998</c:v>
                </c:pt>
                <c:pt idx="57531">
                  <c:v>462.12890620000002</c:v>
                </c:pt>
                <c:pt idx="57532">
                  <c:v>376.1875</c:v>
                </c:pt>
                <c:pt idx="57533">
                  <c:v>473.1875</c:v>
                </c:pt>
                <c:pt idx="57534">
                  <c:v>265.94140620000002</c:v>
                </c:pt>
                <c:pt idx="57535">
                  <c:v>140.94140619999999</c:v>
                </c:pt>
                <c:pt idx="57536">
                  <c:v>415.94140620000002</c:v>
                </c:pt>
                <c:pt idx="57537">
                  <c:v>326.94140620000002</c:v>
                </c:pt>
                <c:pt idx="57538">
                  <c:v>134.234375</c:v>
                </c:pt>
                <c:pt idx="57539">
                  <c:v>521.234375</c:v>
                </c:pt>
                <c:pt idx="57540">
                  <c:v>428.234375</c:v>
                </c:pt>
                <c:pt idx="57541">
                  <c:v>372.234375</c:v>
                </c:pt>
                <c:pt idx="57542">
                  <c:v>359.12890620000002</c:v>
                </c:pt>
                <c:pt idx="57543">
                  <c:v>194.12890619999999</c:v>
                </c:pt>
                <c:pt idx="57544">
                  <c:v>277.33984379999998</c:v>
                </c:pt>
                <c:pt idx="57545">
                  <c:v>311.12890620000002</c:v>
                </c:pt>
                <c:pt idx="57546">
                  <c:v>415.12890620000002</c:v>
                </c:pt>
                <c:pt idx="57547">
                  <c:v>302.1875</c:v>
                </c:pt>
                <c:pt idx="57548">
                  <c:v>310.24609379999998</c:v>
                </c:pt>
                <c:pt idx="57549">
                  <c:v>374.24609379999998</c:v>
                </c:pt>
                <c:pt idx="57550">
                  <c:v>304.94140620000002</c:v>
                </c:pt>
                <c:pt idx="57551">
                  <c:v>356.94140620000002</c:v>
                </c:pt>
                <c:pt idx="57552">
                  <c:v>223.94140619999999</c:v>
                </c:pt>
                <c:pt idx="57553">
                  <c:v>455.94140620000002</c:v>
                </c:pt>
                <c:pt idx="57554">
                  <c:v>343.94140620000002</c:v>
                </c:pt>
                <c:pt idx="57555">
                  <c:v>364.94140620000002</c:v>
                </c:pt>
                <c:pt idx="57556">
                  <c:v>460.234375</c:v>
                </c:pt>
                <c:pt idx="57557">
                  <c:v>339.234375</c:v>
                </c:pt>
                <c:pt idx="57558">
                  <c:v>439.16796879999998</c:v>
                </c:pt>
                <c:pt idx="57559">
                  <c:v>477.16796879999998</c:v>
                </c:pt>
                <c:pt idx="57560">
                  <c:v>468.16796879999998</c:v>
                </c:pt>
                <c:pt idx="57561">
                  <c:v>479.33984379999998</c:v>
                </c:pt>
                <c:pt idx="57562">
                  <c:v>271.33984379999998</c:v>
                </c:pt>
                <c:pt idx="57563">
                  <c:v>314.12890620000002</c:v>
                </c:pt>
                <c:pt idx="57564">
                  <c:v>614.12890619999996</c:v>
                </c:pt>
                <c:pt idx="57565">
                  <c:v>416.1875</c:v>
                </c:pt>
                <c:pt idx="57566">
                  <c:v>319.1875</c:v>
                </c:pt>
                <c:pt idx="57567">
                  <c:v>369.24609379999998</c:v>
                </c:pt>
                <c:pt idx="57568">
                  <c:v>276.94140620000002</c:v>
                </c:pt>
                <c:pt idx="57569">
                  <c:v>494.234375</c:v>
                </c:pt>
                <c:pt idx="57570">
                  <c:v>470.16796879999998</c:v>
                </c:pt>
                <c:pt idx="57571">
                  <c:v>376.12890620000002</c:v>
                </c:pt>
                <c:pt idx="57572">
                  <c:v>451.12890620000002</c:v>
                </c:pt>
                <c:pt idx="57573">
                  <c:v>332.33984379999998</c:v>
                </c:pt>
                <c:pt idx="57574">
                  <c:v>391.33984379999998</c:v>
                </c:pt>
                <c:pt idx="57575">
                  <c:v>490.12890620000002</c:v>
                </c:pt>
                <c:pt idx="57576">
                  <c:v>334.12890620000002</c:v>
                </c:pt>
                <c:pt idx="57577">
                  <c:v>432.12890620000002</c:v>
                </c:pt>
                <c:pt idx="57578">
                  <c:v>363.12890620000002</c:v>
                </c:pt>
                <c:pt idx="57579">
                  <c:v>416.1875</c:v>
                </c:pt>
                <c:pt idx="57580">
                  <c:v>336.24609379999998</c:v>
                </c:pt>
                <c:pt idx="57581">
                  <c:v>355.234375</c:v>
                </c:pt>
                <c:pt idx="57582">
                  <c:v>432.16796879999998</c:v>
                </c:pt>
                <c:pt idx="57583">
                  <c:v>275.12890620000002</c:v>
                </c:pt>
                <c:pt idx="57584">
                  <c:v>344.33984379999998</c:v>
                </c:pt>
                <c:pt idx="57585">
                  <c:v>143.12890619999999</c:v>
                </c:pt>
                <c:pt idx="57586">
                  <c:v>500.24609379999998</c:v>
                </c:pt>
                <c:pt idx="57587">
                  <c:v>306.94140620000002</c:v>
                </c:pt>
                <c:pt idx="57588">
                  <c:v>334.94140620000002</c:v>
                </c:pt>
                <c:pt idx="57589">
                  <c:v>191.94140619999999</c:v>
                </c:pt>
                <c:pt idx="57590">
                  <c:v>196.94140619999999</c:v>
                </c:pt>
                <c:pt idx="57591">
                  <c:v>422.234375</c:v>
                </c:pt>
                <c:pt idx="57592">
                  <c:v>417.234375</c:v>
                </c:pt>
                <c:pt idx="57593">
                  <c:v>337.234375</c:v>
                </c:pt>
                <c:pt idx="57594">
                  <c:v>476.12890620000002</c:v>
                </c:pt>
                <c:pt idx="57595">
                  <c:v>473.12890620000002</c:v>
                </c:pt>
                <c:pt idx="57596">
                  <c:v>469.24609379999998</c:v>
                </c:pt>
                <c:pt idx="57597">
                  <c:v>397.24609379999998</c:v>
                </c:pt>
                <c:pt idx="57598">
                  <c:v>466.16796879999998</c:v>
                </c:pt>
                <c:pt idx="57599">
                  <c:v>407.16796879999998</c:v>
                </c:pt>
                <c:pt idx="57600">
                  <c:v>341.16796879999998</c:v>
                </c:pt>
                <c:pt idx="57601">
                  <c:v>470.16796879999998</c:v>
                </c:pt>
                <c:pt idx="57602">
                  <c:v>177.12890619999999</c:v>
                </c:pt>
                <c:pt idx="57603">
                  <c:v>404.12890620000002</c:v>
                </c:pt>
                <c:pt idx="57604">
                  <c:v>369.12890620000002</c:v>
                </c:pt>
                <c:pt idx="57605">
                  <c:v>431.1875</c:v>
                </c:pt>
                <c:pt idx="57606">
                  <c:v>264.1875</c:v>
                </c:pt>
                <c:pt idx="57607">
                  <c:v>423.24609379999998</c:v>
                </c:pt>
                <c:pt idx="57608">
                  <c:v>320.24609379999998</c:v>
                </c:pt>
                <c:pt idx="57609">
                  <c:v>540.94140619999996</c:v>
                </c:pt>
                <c:pt idx="57610">
                  <c:v>369.234375</c:v>
                </c:pt>
                <c:pt idx="57611">
                  <c:v>359.16796879999998</c:v>
                </c:pt>
                <c:pt idx="57612">
                  <c:v>462.12890620000002</c:v>
                </c:pt>
                <c:pt idx="57613">
                  <c:v>257.33984379999998</c:v>
                </c:pt>
                <c:pt idx="57614">
                  <c:v>319.33984379999998</c:v>
                </c:pt>
                <c:pt idx="57615">
                  <c:v>365.33984379999998</c:v>
                </c:pt>
                <c:pt idx="57616">
                  <c:v>392.12890620000002</c:v>
                </c:pt>
                <c:pt idx="57617">
                  <c:v>455.12890620000002</c:v>
                </c:pt>
                <c:pt idx="57618">
                  <c:v>381.12890620000002</c:v>
                </c:pt>
                <c:pt idx="57619">
                  <c:v>395.12890620000002</c:v>
                </c:pt>
                <c:pt idx="57620">
                  <c:v>469.1875</c:v>
                </c:pt>
                <c:pt idx="57621">
                  <c:v>307.94140620000002</c:v>
                </c:pt>
                <c:pt idx="57622">
                  <c:v>369.234375</c:v>
                </c:pt>
                <c:pt idx="57623">
                  <c:v>431.16796879999998</c:v>
                </c:pt>
                <c:pt idx="57624">
                  <c:v>330.16796879999998</c:v>
                </c:pt>
                <c:pt idx="57625">
                  <c:v>314.12890620000002</c:v>
                </c:pt>
                <c:pt idx="57626">
                  <c:v>339.33984379999998</c:v>
                </c:pt>
                <c:pt idx="57627">
                  <c:v>557.33984380000004</c:v>
                </c:pt>
                <c:pt idx="57628">
                  <c:v>532.12890619999996</c:v>
                </c:pt>
                <c:pt idx="57629">
                  <c:v>432.1875</c:v>
                </c:pt>
                <c:pt idx="57630">
                  <c:v>294.16796879999998</c:v>
                </c:pt>
                <c:pt idx="57631">
                  <c:v>216.16796880000001</c:v>
                </c:pt>
                <c:pt idx="57632">
                  <c:v>456.16796879999998</c:v>
                </c:pt>
                <c:pt idx="57633">
                  <c:v>510.12890620000002</c:v>
                </c:pt>
                <c:pt idx="57634">
                  <c:v>404.12890620000002</c:v>
                </c:pt>
                <c:pt idx="57635">
                  <c:v>415.33984379999998</c:v>
                </c:pt>
                <c:pt idx="57636">
                  <c:v>428.33984379999998</c:v>
                </c:pt>
                <c:pt idx="57637">
                  <c:v>492.12890620000002</c:v>
                </c:pt>
                <c:pt idx="57638">
                  <c:v>375.12890620000002</c:v>
                </c:pt>
                <c:pt idx="57639">
                  <c:v>393.1875</c:v>
                </c:pt>
                <c:pt idx="57640">
                  <c:v>424.1875</c:v>
                </c:pt>
                <c:pt idx="57641">
                  <c:v>346.24609379999998</c:v>
                </c:pt>
                <c:pt idx="57642">
                  <c:v>477.24609379999998</c:v>
                </c:pt>
                <c:pt idx="57643">
                  <c:v>465.94140620000002</c:v>
                </c:pt>
                <c:pt idx="57644">
                  <c:v>300.234375</c:v>
                </c:pt>
                <c:pt idx="57645">
                  <c:v>286.234375</c:v>
                </c:pt>
                <c:pt idx="57646">
                  <c:v>345.16796879999998</c:v>
                </c:pt>
                <c:pt idx="57647">
                  <c:v>282.16796879999998</c:v>
                </c:pt>
                <c:pt idx="57648">
                  <c:v>552.16796880000004</c:v>
                </c:pt>
                <c:pt idx="57649">
                  <c:v>437.12890620000002</c:v>
                </c:pt>
                <c:pt idx="57650">
                  <c:v>413.12890620000002</c:v>
                </c:pt>
                <c:pt idx="57651">
                  <c:v>307.33984379999998</c:v>
                </c:pt>
                <c:pt idx="57652">
                  <c:v>405.33984379999998</c:v>
                </c:pt>
                <c:pt idx="57653">
                  <c:v>310.12890620000002</c:v>
                </c:pt>
                <c:pt idx="57654">
                  <c:v>395.1875</c:v>
                </c:pt>
                <c:pt idx="57655">
                  <c:v>411.1875</c:v>
                </c:pt>
                <c:pt idx="57656">
                  <c:v>364.24609379999998</c:v>
                </c:pt>
                <c:pt idx="57657">
                  <c:v>530.24609380000004</c:v>
                </c:pt>
                <c:pt idx="57658">
                  <c:v>289.94140620000002</c:v>
                </c:pt>
                <c:pt idx="57659">
                  <c:v>455.94140620000002</c:v>
                </c:pt>
                <c:pt idx="57660">
                  <c:v>441.94140620000002</c:v>
                </c:pt>
                <c:pt idx="57661">
                  <c:v>381.94140620000002</c:v>
                </c:pt>
                <c:pt idx="57662">
                  <c:v>275.234375</c:v>
                </c:pt>
                <c:pt idx="57663">
                  <c:v>448.16796879999998</c:v>
                </c:pt>
                <c:pt idx="57664">
                  <c:v>276.16796879999998</c:v>
                </c:pt>
                <c:pt idx="57665">
                  <c:v>507.16796879999998</c:v>
                </c:pt>
                <c:pt idx="57666">
                  <c:v>374.12890620000002</c:v>
                </c:pt>
                <c:pt idx="57667">
                  <c:v>415.33984379999998</c:v>
                </c:pt>
                <c:pt idx="57668">
                  <c:v>347.33984379999998</c:v>
                </c:pt>
                <c:pt idx="57669">
                  <c:v>425.12890620000002</c:v>
                </c:pt>
                <c:pt idx="57670">
                  <c:v>273.12890620000002</c:v>
                </c:pt>
                <c:pt idx="57671">
                  <c:v>308.12890620000002</c:v>
                </c:pt>
                <c:pt idx="57672">
                  <c:v>417.1875</c:v>
                </c:pt>
                <c:pt idx="57673">
                  <c:v>387.24609379999998</c:v>
                </c:pt>
                <c:pt idx="57674">
                  <c:v>421.94140620000002</c:v>
                </c:pt>
                <c:pt idx="57675">
                  <c:v>528.234375</c:v>
                </c:pt>
                <c:pt idx="57676">
                  <c:v>409.234375</c:v>
                </c:pt>
                <c:pt idx="57677">
                  <c:v>432.234375</c:v>
                </c:pt>
                <c:pt idx="57678">
                  <c:v>281.12890620000002</c:v>
                </c:pt>
                <c:pt idx="57679">
                  <c:v>401.12890620000002</c:v>
                </c:pt>
                <c:pt idx="57680">
                  <c:v>369.12890620000002</c:v>
                </c:pt>
                <c:pt idx="57681">
                  <c:v>425.33984379999998</c:v>
                </c:pt>
                <c:pt idx="57682">
                  <c:v>307.33984379999998</c:v>
                </c:pt>
                <c:pt idx="57683">
                  <c:v>575.12890619999996</c:v>
                </c:pt>
                <c:pt idx="57684">
                  <c:v>476.12890620000002</c:v>
                </c:pt>
                <c:pt idx="57685">
                  <c:v>299.1875</c:v>
                </c:pt>
                <c:pt idx="57686">
                  <c:v>453.24609379999998</c:v>
                </c:pt>
                <c:pt idx="57687">
                  <c:v>406.94140620000002</c:v>
                </c:pt>
                <c:pt idx="57688">
                  <c:v>238.234375</c:v>
                </c:pt>
                <c:pt idx="57689">
                  <c:v>490.16796879999998</c:v>
                </c:pt>
                <c:pt idx="57690">
                  <c:v>404.16796879999998</c:v>
                </c:pt>
                <c:pt idx="57691">
                  <c:v>529.16796880000004</c:v>
                </c:pt>
                <c:pt idx="57692">
                  <c:v>470.12890620000002</c:v>
                </c:pt>
                <c:pt idx="57693">
                  <c:v>467.33984379999998</c:v>
                </c:pt>
                <c:pt idx="57694">
                  <c:v>433.24609379999998</c:v>
                </c:pt>
                <c:pt idx="57695">
                  <c:v>403.24609379999998</c:v>
                </c:pt>
                <c:pt idx="57696">
                  <c:v>288.234375</c:v>
                </c:pt>
                <c:pt idx="57697">
                  <c:v>361.33984379999998</c:v>
                </c:pt>
                <c:pt idx="57698">
                  <c:v>435.12890620000002</c:v>
                </c:pt>
                <c:pt idx="57699">
                  <c:v>341.12890620000002</c:v>
                </c:pt>
                <c:pt idx="57700">
                  <c:v>515.1875</c:v>
                </c:pt>
                <c:pt idx="57701">
                  <c:v>437.1875</c:v>
                </c:pt>
                <c:pt idx="57702">
                  <c:v>487.24609379999998</c:v>
                </c:pt>
                <c:pt idx="57703">
                  <c:v>365.24609379999998</c:v>
                </c:pt>
                <c:pt idx="57704">
                  <c:v>294.24609379999998</c:v>
                </c:pt>
                <c:pt idx="57705">
                  <c:v>345.94140620000002</c:v>
                </c:pt>
                <c:pt idx="57706">
                  <c:v>487.94140620000002</c:v>
                </c:pt>
                <c:pt idx="57707">
                  <c:v>472.234375</c:v>
                </c:pt>
                <c:pt idx="57708">
                  <c:v>389.33984379999998</c:v>
                </c:pt>
                <c:pt idx="57709">
                  <c:v>330.33984379999998</c:v>
                </c:pt>
                <c:pt idx="57710">
                  <c:v>441.12890620000002</c:v>
                </c:pt>
                <c:pt idx="57711">
                  <c:v>281.1875</c:v>
                </c:pt>
                <c:pt idx="57712">
                  <c:v>387.1875</c:v>
                </c:pt>
                <c:pt idx="57713">
                  <c:v>509.24609379999998</c:v>
                </c:pt>
                <c:pt idx="57714">
                  <c:v>307.94140620000002</c:v>
                </c:pt>
                <c:pt idx="57715">
                  <c:v>507.234375</c:v>
                </c:pt>
                <c:pt idx="57716">
                  <c:v>391.16796879999998</c:v>
                </c:pt>
                <c:pt idx="57717">
                  <c:v>418.16796879999998</c:v>
                </c:pt>
                <c:pt idx="57718">
                  <c:v>273.12890620000002</c:v>
                </c:pt>
                <c:pt idx="57719">
                  <c:v>298.33984379999998</c:v>
                </c:pt>
                <c:pt idx="57720">
                  <c:v>320.33984379999998</c:v>
                </c:pt>
                <c:pt idx="57721">
                  <c:v>344.33984379999998</c:v>
                </c:pt>
                <c:pt idx="57722">
                  <c:v>236.12890619999999</c:v>
                </c:pt>
                <c:pt idx="57723">
                  <c:v>421.12890620000002</c:v>
                </c:pt>
                <c:pt idx="57724">
                  <c:v>364.12890620000002</c:v>
                </c:pt>
                <c:pt idx="57725">
                  <c:v>408.12890620000002</c:v>
                </c:pt>
                <c:pt idx="57726">
                  <c:v>215.1875</c:v>
                </c:pt>
                <c:pt idx="57727">
                  <c:v>470.1875</c:v>
                </c:pt>
                <c:pt idx="57728">
                  <c:v>310.1875</c:v>
                </c:pt>
                <c:pt idx="57729">
                  <c:v>505.1875</c:v>
                </c:pt>
                <c:pt idx="57730">
                  <c:v>325.24609379999998</c:v>
                </c:pt>
                <c:pt idx="57731">
                  <c:v>311.234375</c:v>
                </c:pt>
                <c:pt idx="57732">
                  <c:v>447.16796879999998</c:v>
                </c:pt>
                <c:pt idx="57733">
                  <c:v>341.12890620000002</c:v>
                </c:pt>
                <c:pt idx="57734">
                  <c:v>349.12890620000002</c:v>
                </c:pt>
                <c:pt idx="57735">
                  <c:v>402.33984379999998</c:v>
                </c:pt>
                <c:pt idx="57736">
                  <c:v>360.12890620000002</c:v>
                </c:pt>
                <c:pt idx="57737">
                  <c:v>455.12890620000002</c:v>
                </c:pt>
                <c:pt idx="57738">
                  <c:v>245.1875</c:v>
                </c:pt>
                <c:pt idx="57739">
                  <c:v>274.1875</c:v>
                </c:pt>
                <c:pt idx="57740">
                  <c:v>451.94140620000002</c:v>
                </c:pt>
                <c:pt idx="57741">
                  <c:v>257.234375</c:v>
                </c:pt>
                <c:pt idx="57742">
                  <c:v>477.12890620000002</c:v>
                </c:pt>
                <c:pt idx="57743">
                  <c:v>181.12890619999999</c:v>
                </c:pt>
                <c:pt idx="57744">
                  <c:v>469.12890620000002</c:v>
                </c:pt>
                <c:pt idx="57745">
                  <c:v>335.12890620000002</c:v>
                </c:pt>
                <c:pt idx="57746">
                  <c:v>414.33984379999998</c:v>
                </c:pt>
                <c:pt idx="57747">
                  <c:v>441.12890620000002</c:v>
                </c:pt>
                <c:pt idx="57748">
                  <c:v>444.1875</c:v>
                </c:pt>
                <c:pt idx="57749">
                  <c:v>327.94140620000002</c:v>
                </c:pt>
                <c:pt idx="57750">
                  <c:v>368.234375</c:v>
                </c:pt>
                <c:pt idx="57751">
                  <c:v>395.16796879999998</c:v>
                </c:pt>
                <c:pt idx="57752">
                  <c:v>312.16796879999998</c:v>
                </c:pt>
                <c:pt idx="57753">
                  <c:v>218.12890619999999</c:v>
                </c:pt>
                <c:pt idx="57754">
                  <c:v>375.12890620000002</c:v>
                </c:pt>
                <c:pt idx="57755">
                  <c:v>390.33984379999998</c:v>
                </c:pt>
                <c:pt idx="57756">
                  <c:v>254.12890619999999</c:v>
                </c:pt>
                <c:pt idx="57757">
                  <c:v>355.12890620000002</c:v>
                </c:pt>
                <c:pt idx="57758">
                  <c:v>605.1875</c:v>
                </c:pt>
                <c:pt idx="57759">
                  <c:v>397.24609379999998</c:v>
                </c:pt>
                <c:pt idx="57760">
                  <c:v>399.24609379999998</c:v>
                </c:pt>
                <c:pt idx="57761">
                  <c:v>298.24609379999998</c:v>
                </c:pt>
                <c:pt idx="57762">
                  <c:v>437.94140620000002</c:v>
                </c:pt>
                <c:pt idx="57763">
                  <c:v>398.234375</c:v>
                </c:pt>
                <c:pt idx="57764">
                  <c:v>375.234375</c:v>
                </c:pt>
                <c:pt idx="57765">
                  <c:v>456.33984379999998</c:v>
                </c:pt>
                <c:pt idx="57766">
                  <c:v>407.12890620000002</c:v>
                </c:pt>
                <c:pt idx="57767">
                  <c:v>257.94140620000002</c:v>
                </c:pt>
                <c:pt idx="57768">
                  <c:v>400.94140620000002</c:v>
                </c:pt>
                <c:pt idx="57769">
                  <c:v>499.234375</c:v>
                </c:pt>
                <c:pt idx="57770">
                  <c:v>343.16796879999998</c:v>
                </c:pt>
                <c:pt idx="57771">
                  <c:v>263.16796879999998</c:v>
                </c:pt>
                <c:pt idx="57772">
                  <c:v>658.16796880000004</c:v>
                </c:pt>
                <c:pt idx="57773">
                  <c:v>416.16796879999998</c:v>
                </c:pt>
                <c:pt idx="57774">
                  <c:v>427.12890620000002</c:v>
                </c:pt>
                <c:pt idx="57775">
                  <c:v>390.12890620000002</c:v>
                </c:pt>
                <c:pt idx="57776">
                  <c:v>279.12890620000002</c:v>
                </c:pt>
                <c:pt idx="57777">
                  <c:v>368.12890620000002</c:v>
                </c:pt>
                <c:pt idx="57778">
                  <c:v>703.12890619999996</c:v>
                </c:pt>
                <c:pt idx="57779">
                  <c:v>345.12890620000002</c:v>
                </c:pt>
                <c:pt idx="57780">
                  <c:v>305.24609379999998</c:v>
                </c:pt>
                <c:pt idx="57781">
                  <c:v>354.94140620000002</c:v>
                </c:pt>
                <c:pt idx="57782">
                  <c:v>287.234375</c:v>
                </c:pt>
                <c:pt idx="57783">
                  <c:v>469.33984379999998</c:v>
                </c:pt>
                <c:pt idx="57784">
                  <c:v>331.33984379999998</c:v>
                </c:pt>
                <c:pt idx="57785">
                  <c:v>520.12890619999996</c:v>
                </c:pt>
                <c:pt idx="57786">
                  <c:v>419.1875</c:v>
                </c:pt>
                <c:pt idx="57787">
                  <c:v>244.1875</c:v>
                </c:pt>
                <c:pt idx="57788">
                  <c:v>288.24609379999998</c:v>
                </c:pt>
                <c:pt idx="57789">
                  <c:v>323.24609379999998</c:v>
                </c:pt>
                <c:pt idx="57790">
                  <c:v>330.94140620000002</c:v>
                </c:pt>
                <c:pt idx="57791">
                  <c:v>484.94140620000002</c:v>
                </c:pt>
                <c:pt idx="57792">
                  <c:v>403.94140620000002</c:v>
                </c:pt>
                <c:pt idx="57793">
                  <c:v>639.234375</c:v>
                </c:pt>
                <c:pt idx="57794">
                  <c:v>329.12890620000002</c:v>
                </c:pt>
                <c:pt idx="57795">
                  <c:v>399.12890620000002</c:v>
                </c:pt>
                <c:pt idx="57796">
                  <c:v>241.33984380000001</c:v>
                </c:pt>
                <c:pt idx="57797">
                  <c:v>458.12890620000002</c:v>
                </c:pt>
                <c:pt idx="57798">
                  <c:v>531.1875</c:v>
                </c:pt>
                <c:pt idx="57799">
                  <c:v>465.1875</c:v>
                </c:pt>
                <c:pt idx="57800">
                  <c:v>455.1875</c:v>
                </c:pt>
                <c:pt idx="57801">
                  <c:v>392.24609379999998</c:v>
                </c:pt>
                <c:pt idx="57802">
                  <c:v>361.94140620000002</c:v>
                </c:pt>
                <c:pt idx="57803">
                  <c:v>334.234375</c:v>
                </c:pt>
                <c:pt idx="57804">
                  <c:v>322.234375</c:v>
                </c:pt>
                <c:pt idx="57805">
                  <c:v>347.234375</c:v>
                </c:pt>
                <c:pt idx="57806">
                  <c:v>356.16796879999998</c:v>
                </c:pt>
                <c:pt idx="57807">
                  <c:v>445.16796879999998</c:v>
                </c:pt>
                <c:pt idx="57808">
                  <c:v>423.12890620000002</c:v>
                </c:pt>
                <c:pt idx="57809">
                  <c:v>301.33984379999998</c:v>
                </c:pt>
                <c:pt idx="57810">
                  <c:v>226.33984380000001</c:v>
                </c:pt>
                <c:pt idx="57811">
                  <c:v>419.33984379999998</c:v>
                </c:pt>
                <c:pt idx="57812">
                  <c:v>352.12890620000002</c:v>
                </c:pt>
                <c:pt idx="57813">
                  <c:v>386.12890620000002</c:v>
                </c:pt>
                <c:pt idx="57814">
                  <c:v>387.1875</c:v>
                </c:pt>
                <c:pt idx="57815">
                  <c:v>388.1875</c:v>
                </c:pt>
                <c:pt idx="57816">
                  <c:v>460.24609379999998</c:v>
                </c:pt>
                <c:pt idx="57817">
                  <c:v>249.24609380000001</c:v>
                </c:pt>
                <c:pt idx="57818">
                  <c:v>453.94140620000002</c:v>
                </c:pt>
                <c:pt idx="57819">
                  <c:v>534.234375</c:v>
                </c:pt>
                <c:pt idx="57820">
                  <c:v>188.12890619999999</c:v>
                </c:pt>
                <c:pt idx="57821">
                  <c:v>326.1875</c:v>
                </c:pt>
                <c:pt idx="57822">
                  <c:v>385.1875</c:v>
                </c:pt>
                <c:pt idx="57823">
                  <c:v>288.94140620000002</c:v>
                </c:pt>
                <c:pt idx="57824">
                  <c:v>509.94140620000002</c:v>
                </c:pt>
                <c:pt idx="57825">
                  <c:v>289.234375</c:v>
                </c:pt>
                <c:pt idx="57826">
                  <c:v>313.234375</c:v>
                </c:pt>
                <c:pt idx="57827">
                  <c:v>286.234375</c:v>
                </c:pt>
                <c:pt idx="57828">
                  <c:v>157.234375</c:v>
                </c:pt>
                <c:pt idx="57829">
                  <c:v>500.234375</c:v>
                </c:pt>
                <c:pt idx="57830">
                  <c:v>349.16796879999998</c:v>
                </c:pt>
                <c:pt idx="57831">
                  <c:v>495.16796879999998</c:v>
                </c:pt>
                <c:pt idx="57832">
                  <c:v>464.16796879999998</c:v>
                </c:pt>
                <c:pt idx="57833">
                  <c:v>302.12890620000002</c:v>
                </c:pt>
                <c:pt idx="57834">
                  <c:v>303.12890620000002</c:v>
                </c:pt>
                <c:pt idx="57835">
                  <c:v>460.12890620000002</c:v>
                </c:pt>
                <c:pt idx="57836">
                  <c:v>383.12890620000002</c:v>
                </c:pt>
                <c:pt idx="57837">
                  <c:v>360.1875</c:v>
                </c:pt>
                <c:pt idx="57838">
                  <c:v>448.1875</c:v>
                </c:pt>
                <c:pt idx="57839">
                  <c:v>399.24609379999998</c:v>
                </c:pt>
                <c:pt idx="57840">
                  <c:v>459.94140620000002</c:v>
                </c:pt>
                <c:pt idx="57841">
                  <c:v>581.94140619999996</c:v>
                </c:pt>
                <c:pt idx="57842">
                  <c:v>330.94140620000002</c:v>
                </c:pt>
                <c:pt idx="57843">
                  <c:v>235.234375</c:v>
                </c:pt>
                <c:pt idx="57844">
                  <c:v>237.16796880000001</c:v>
                </c:pt>
                <c:pt idx="57845">
                  <c:v>305.1875</c:v>
                </c:pt>
                <c:pt idx="57846">
                  <c:v>487.1875</c:v>
                </c:pt>
                <c:pt idx="57847">
                  <c:v>227.24609380000001</c:v>
                </c:pt>
                <c:pt idx="57848">
                  <c:v>415.94140620000002</c:v>
                </c:pt>
                <c:pt idx="57849">
                  <c:v>488.94140620000002</c:v>
                </c:pt>
                <c:pt idx="57850">
                  <c:v>433.94140620000002</c:v>
                </c:pt>
                <c:pt idx="57851">
                  <c:v>408.16796879999998</c:v>
                </c:pt>
                <c:pt idx="57852">
                  <c:v>395.12890620000002</c:v>
                </c:pt>
                <c:pt idx="57853">
                  <c:v>293.12890620000002</c:v>
                </c:pt>
                <c:pt idx="57854">
                  <c:v>475.33984379999998</c:v>
                </c:pt>
                <c:pt idx="57855">
                  <c:v>465.12890620000002</c:v>
                </c:pt>
                <c:pt idx="57856">
                  <c:v>190.24609380000001</c:v>
                </c:pt>
                <c:pt idx="57857">
                  <c:v>554.24609380000004</c:v>
                </c:pt>
                <c:pt idx="57858">
                  <c:v>378.24609379999998</c:v>
                </c:pt>
                <c:pt idx="57859">
                  <c:v>402.24609379999998</c:v>
                </c:pt>
                <c:pt idx="57860">
                  <c:v>315.24609379999998</c:v>
                </c:pt>
                <c:pt idx="57861">
                  <c:v>339.94140620000002</c:v>
                </c:pt>
                <c:pt idx="57862">
                  <c:v>281.12890620000002</c:v>
                </c:pt>
                <c:pt idx="57863">
                  <c:v>558.33984380000004</c:v>
                </c:pt>
                <c:pt idx="57864">
                  <c:v>323.12890620000002</c:v>
                </c:pt>
                <c:pt idx="57865">
                  <c:v>357.24609379999998</c:v>
                </c:pt>
                <c:pt idx="57866">
                  <c:v>424.24609379999998</c:v>
                </c:pt>
                <c:pt idx="57867">
                  <c:v>374.24609379999998</c:v>
                </c:pt>
                <c:pt idx="57868">
                  <c:v>346.24609379999998</c:v>
                </c:pt>
                <c:pt idx="57869">
                  <c:v>327.94140620000002</c:v>
                </c:pt>
                <c:pt idx="57870">
                  <c:v>360.94140620000002</c:v>
                </c:pt>
                <c:pt idx="57871">
                  <c:v>399.234375</c:v>
                </c:pt>
                <c:pt idx="57872">
                  <c:v>329.234375</c:v>
                </c:pt>
                <c:pt idx="57873">
                  <c:v>530.12890619999996</c:v>
                </c:pt>
                <c:pt idx="57874">
                  <c:v>383.33984379999998</c:v>
                </c:pt>
                <c:pt idx="57875">
                  <c:v>240.12890619999999</c:v>
                </c:pt>
                <c:pt idx="57876">
                  <c:v>349.24609379999998</c:v>
                </c:pt>
                <c:pt idx="57877">
                  <c:v>421.94140620000002</c:v>
                </c:pt>
                <c:pt idx="57878">
                  <c:v>241.94140619999999</c:v>
                </c:pt>
                <c:pt idx="57879">
                  <c:v>435.94140620000002</c:v>
                </c:pt>
                <c:pt idx="57880">
                  <c:v>529.94140619999996</c:v>
                </c:pt>
                <c:pt idx="57881">
                  <c:v>389.234375</c:v>
                </c:pt>
                <c:pt idx="57882">
                  <c:v>499.234375</c:v>
                </c:pt>
                <c:pt idx="57883">
                  <c:v>261.16796879999998</c:v>
                </c:pt>
                <c:pt idx="57884">
                  <c:v>539.16796880000004</c:v>
                </c:pt>
                <c:pt idx="57885">
                  <c:v>269.12890620000002</c:v>
                </c:pt>
                <c:pt idx="57886">
                  <c:v>247.12890619999999</c:v>
                </c:pt>
                <c:pt idx="57887">
                  <c:v>202.33984380000001</c:v>
                </c:pt>
                <c:pt idx="57888">
                  <c:v>429.12890620000002</c:v>
                </c:pt>
                <c:pt idx="57889">
                  <c:v>332.24609379999998</c:v>
                </c:pt>
                <c:pt idx="57890">
                  <c:v>372.24609379999998</c:v>
                </c:pt>
                <c:pt idx="57891">
                  <c:v>338.24609379999998</c:v>
                </c:pt>
                <c:pt idx="57892">
                  <c:v>462.94140620000002</c:v>
                </c:pt>
                <c:pt idx="57893">
                  <c:v>342.234375</c:v>
                </c:pt>
                <c:pt idx="57894">
                  <c:v>405.234375</c:v>
                </c:pt>
                <c:pt idx="57895">
                  <c:v>466.234375</c:v>
                </c:pt>
                <c:pt idx="57896">
                  <c:v>317.16796879999998</c:v>
                </c:pt>
                <c:pt idx="57897">
                  <c:v>316.16796879999998</c:v>
                </c:pt>
                <c:pt idx="57898">
                  <c:v>468.16796879999998</c:v>
                </c:pt>
                <c:pt idx="57899">
                  <c:v>273.16796879999998</c:v>
                </c:pt>
                <c:pt idx="57900">
                  <c:v>347.12890620000002</c:v>
                </c:pt>
                <c:pt idx="57901">
                  <c:v>392.12890620000002</c:v>
                </c:pt>
                <c:pt idx="57902">
                  <c:v>290.33984379999998</c:v>
                </c:pt>
                <c:pt idx="57903">
                  <c:v>327.12890620000002</c:v>
                </c:pt>
                <c:pt idx="57904">
                  <c:v>375.24609379999998</c:v>
                </c:pt>
                <c:pt idx="57905">
                  <c:v>338.94140620000002</c:v>
                </c:pt>
                <c:pt idx="57906">
                  <c:v>421.94140620000002</c:v>
                </c:pt>
                <c:pt idx="57907">
                  <c:v>168.94140619999999</c:v>
                </c:pt>
                <c:pt idx="57908">
                  <c:v>278.94140620000002</c:v>
                </c:pt>
                <c:pt idx="57909">
                  <c:v>403.94140620000002</c:v>
                </c:pt>
                <c:pt idx="57910">
                  <c:v>322.94140620000002</c:v>
                </c:pt>
                <c:pt idx="57911">
                  <c:v>535.16796880000004</c:v>
                </c:pt>
                <c:pt idx="57912">
                  <c:v>286.16796879999998</c:v>
                </c:pt>
                <c:pt idx="57913">
                  <c:v>267.12890620000002</c:v>
                </c:pt>
                <c:pt idx="57914">
                  <c:v>338.33984379999998</c:v>
                </c:pt>
                <c:pt idx="57915">
                  <c:v>380.33984379999998</c:v>
                </c:pt>
                <c:pt idx="57916">
                  <c:v>251.33984380000001</c:v>
                </c:pt>
                <c:pt idx="57917">
                  <c:v>346.24609379999998</c:v>
                </c:pt>
                <c:pt idx="57918">
                  <c:v>524.24609380000004</c:v>
                </c:pt>
                <c:pt idx="57919">
                  <c:v>407.94140620000002</c:v>
                </c:pt>
                <c:pt idx="57920">
                  <c:v>352.94140620000002</c:v>
                </c:pt>
                <c:pt idx="57921">
                  <c:v>363.16796879999998</c:v>
                </c:pt>
                <c:pt idx="57922">
                  <c:v>391.12890620000002</c:v>
                </c:pt>
                <c:pt idx="57923">
                  <c:v>436.33984379999998</c:v>
                </c:pt>
                <c:pt idx="57924">
                  <c:v>288.33984379999998</c:v>
                </c:pt>
                <c:pt idx="57925">
                  <c:v>215.12890619999999</c:v>
                </c:pt>
                <c:pt idx="57926">
                  <c:v>305.12890620000002</c:v>
                </c:pt>
                <c:pt idx="57927">
                  <c:v>382.12890620000002</c:v>
                </c:pt>
                <c:pt idx="57928">
                  <c:v>495.1875</c:v>
                </c:pt>
                <c:pt idx="57929">
                  <c:v>501.24609379999998</c:v>
                </c:pt>
                <c:pt idx="57930">
                  <c:v>289.24609379999998</c:v>
                </c:pt>
                <c:pt idx="57931">
                  <c:v>524.94140619999996</c:v>
                </c:pt>
                <c:pt idx="57932">
                  <c:v>328.234375</c:v>
                </c:pt>
                <c:pt idx="57933">
                  <c:v>270.16796879999998</c:v>
                </c:pt>
                <c:pt idx="57934">
                  <c:v>496.16796879999998</c:v>
                </c:pt>
                <c:pt idx="57935">
                  <c:v>577.16796880000004</c:v>
                </c:pt>
                <c:pt idx="57936">
                  <c:v>248.12890619999999</c:v>
                </c:pt>
                <c:pt idx="57937">
                  <c:v>524.12890619999996</c:v>
                </c:pt>
                <c:pt idx="57938">
                  <c:v>349.33984379999998</c:v>
                </c:pt>
                <c:pt idx="57939">
                  <c:v>530.33984380000004</c:v>
                </c:pt>
                <c:pt idx="57940">
                  <c:v>418.33984379999998</c:v>
                </c:pt>
                <c:pt idx="57941">
                  <c:v>353.1875</c:v>
                </c:pt>
                <c:pt idx="57942">
                  <c:v>254.24609380000001</c:v>
                </c:pt>
                <c:pt idx="57943">
                  <c:v>387.24609379999998</c:v>
                </c:pt>
                <c:pt idx="57944">
                  <c:v>302.94140620000002</c:v>
                </c:pt>
                <c:pt idx="57945">
                  <c:v>255.94140619999999</c:v>
                </c:pt>
                <c:pt idx="57946">
                  <c:v>330.234375</c:v>
                </c:pt>
                <c:pt idx="57947">
                  <c:v>401.234375</c:v>
                </c:pt>
                <c:pt idx="57948">
                  <c:v>468.234375</c:v>
                </c:pt>
                <c:pt idx="57949">
                  <c:v>439.16796879999998</c:v>
                </c:pt>
                <c:pt idx="57950">
                  <c:v>519.16796880000004</c:v>
                </c:pt>
                <c:pt idx="57951">
                  <c:v>343.16796879999998</c:v>
                </c:pt>
                <c:pt idx="57952">
                  <c:v>424.12890620000002</c:v>
                </c:pt>
                <c:pt idx="57953">
                  <c:v>234.33984380000001</c:v>
                </c:pt>
                <c:pt idx="57954">
                  <c:v>447.12890620000002</c:v>
                </c:pt>
                <c:pt idx="57955">
                  <c:v>426.1875</c:v>
                </c:pt>
                <c:pt idx="57956">
                  <c:v>333.94140620000002</c:v>
                </c:pt>
                <c:pt idx="57957">
                  <c:v>371.94140620000002</c:v>
                </c:pt>
                <c:pt idx="57958">
                  <c:v>529.94140619999996</c:v>
                </c:pt>
                <c:pt idx="57959">
                  <c:v>464.16796879999998</c:v>
                </c:pt>
                <c:pt idx="57960">
                  <c:v>306.12890620000002</c:v>
                </c:pt>
                <c:pt idx="57961">
                  <c:v>451.12890620000002</c:v>
                </c:pt>
                <c:pt idx="57962">
                  <c:v>404.1875</c:v>
                </c:pt>
                <c:pt idx="57963">
                  <c:v>393.1875</c:v>
                </c:pt>
                <c:pt idx="57964">
                  <c:v>415.94140620000002</c:v>
                </c:pt>
                <c:pt idx="57965">
                  <c:v>353.94140620000002</c:v>
                </c:pt>
                <c:pt idx="57966">
                  <c:v>325.16796879999998</c:v>
                </c:pt>
                <c:pt idx="57967">
                  <c:v>386.16796879999998</c:v>
                </c:pt>
                <c:pt idx="57968">
                  <c:v>453.16796879999998</c:v>
                </c:pt>
                <c:pt idx="57969">
                  <c:v>380.12890620000002</c:v>
                </c:pt>
                <c:pt idx="57970">
                  <c:v>312.12890620000002</c:v>
                </c:pt>
                <c:pt idx="57971">
                  <c:v>330.12890620000002</c:v>
                </c:pt>
                <c:pt idx="57972">
                  <c:v>305.1875</c:v>
                </c:pt>
                <c:pt idx="57973">
                  <c:v>371.1875</c:v>
                </c:pt>
                <c:pt idx="57974">
                  <c:v>630.24609380000004</c:v>
                </c:pt>
                <c:pt idx="57975">
                  <c:v>392.24609379999998</c:v>
                </c:pt>
                <c:pt idx="57976">
                  <c:v>453.24609379999998</c:v>
                </c:pt>
                <c:pt idx="57977">
                  <c:v>331.94140620000002</c:v>
                </c:pt>
                <c:pt idx="57978">
                  <c:v>416.94140620000002</c:v>
                </c:pt>
                <c:pt idx="57979">
                  <c:v>282.234375</c:v>
                </c:pt>
                <c:pt idx="57980">
                  <c:v>363.12890620000002</c:v>
                </c:pt>
                <c:pt idx="57981">
                  <c:v>391.24609379999998</c:v>
                </c:pt>
                <c:pt idx="57982">
                  <c:v>329.24609379999998</c:v>
                </c:pt>
                <c:pt idx="57983">
                  <c:v>531.24609380000004</c:v>
                </c:pt>
                <c:pt idx="57984">
                  <c:v>284.94140620000002</c:v>
                </c:pt>
                <c:pt idx="57985">
                  <c:v>213.94140619999999</c:v>
                </c:pt>
                <c:pt idx="57986">
                  <c:v>323.234375</c:v>
                </c:pt>
                <c:pt idx="57987">
                  <c:v>418.234375</c:v>
                </c:pt>
                <c:pt idx="57988">
                  <c:v>523.234375</c:v>
                </c:pt>
                <c:pt idx="57989">
                  <c:v>403.16796879999998</c:v>
                </c:pt>
                <c:pt idx="57990">
                  <c:v>373.33984379999998</c:v>
                </c:pt>
                <c:pt idx="57991">
                  <c:v>429.12890620000002</c:v>
                </c:pt>
                <c:pt idx="57992">
                  <c:v>481.12890620000002</c:v>
                </c:pt>
                <c:pt idx="57993">
                  <c:v>349.1875</c:v>
                </c:pt>
                <c:pt idx="57994">
                  <c:v>329.1875</c:v>
                </c:pt>
                <c:pt idx="57995">
                  <c:v>322.24609379999998</c:v>
                </c:pt>
                <c:pt idx="57996">
                  <c:v>336.94140620000002</c:v>
                </c:pt>
                <c:pt idx="57997">
                  <c:v>227.94140619999999</c:v>
                </c:pt>
                <c:pt idx="57998">
                  <c:v>322.94140620000002</c:v>
                </c:pt>
                <c:pt idx="57999">
                  <c:v>397.234375</c:v>
                </c:pt>
                <c:pt idx="58000">
                  <c:v>367.234375</c:v>
                </c:pt>
                <c:pt idx="58001">
                  <c:v>389.12890620000002</c:v>
                </c:pt>
                <c:pt idx="58002">
                  <c:v>247.33984380000001</c:v>
                </c:pt>
                <c:pt idx="58003">
                  <c:v>301.12890620000002</c:v>
                </c:pt>
                <c:pt idx="58004">
                  <c:v>387.12890620000002</c:v>
                </c:pt>
                <c:pt idx="58005">
                  <c:v>482.1875</c:v>
                </c:pt>
                <c:pt idx="58006">
                  <c:v>417.24609379999998</c:v>
                </c:pt>
                <c:pt idx="58007">
                  <c:v>423.234375</c:v>
                </c:pt>
                <c:pt idx="58008">
                  <c:v>331.234375</c:v>
                </c:pt>
                <c:pt idx="58009">
                  <c:v>501.234375</c:v>
                </c:pt>
                <c:pt idx="58010">
                  <c:v>479.16796879999998</c:v>
                </c:pt>
                <c:pt idx="58011">
                  <c:v>436.16796879999998</c:v>
                </c:pt>
                <c:pt idx="58012">
                  <c:v>449.12890620000002</c:v>
                </c:pt>
                <c:pt idx="58013">
                  <c:v>281.33984379999998</c:v>
                </c:pt>
                <c:pt idx="58014">
                  <c:v>276.12890620000002</c:v>
                </c:pt>
                <c:pt idx="58015">
                  <c:v>588.12890619999996</c:v>
                </c:pt>
                <c:pt idx="58016">
                  <c:v>544.12890619999996</c:v>
                </c:pt>
                <c:pt idx="58017">
                  <c:v>452.1875</c:v>
                </c:pt>
                <c:pt idx="58018">
                  <c:v>379.1875</c:v>
                </c:pt>
                <c:pt idx="58019">
                  <c:v>438.24609379999998</c:v>
                </c:pt>
                <c:pt idx="58020">
                  <c:v>487.16796879999998</c:v>
                </c:pt>
                <c:pt idx="58021">
                  <c:v>348.33984379999998</c:v>
                </c:pt>
                <c:pt idx="58022">
                  <c:v>334.33984379999998</c:v>
                </c:pt>
                <c:pt idx="58023">
                  <c:v>584.33984380000004</c:v>
                </c:pt>
                <c:pt idx="58024">
                  <c:v>357.33984379999998</c:v>
                </c:pt>
                <c:pt idx="58025">
                  <c:v>444.12890620000002</c:v>
                </c:pt>
                <c:pt idx="58026">
                  <c:v>540.1875</c:v>
                </c:pt>
                <c:pt idx="58027">
                  <c:v>344.24609379999998</c:v>
                </c:pt>
                <c:pt idx="58028">
                  <c:v>320.94140620000002</c:v>
                </c:pt>
                <c:pt idx="58029">
                  <c:v>578.16796880000004</c:v>
                </c:pt>
                <c:pt idx="58030">
                  <c:v>406.12890620000002</c:v>
                </c:pt>
                <c:pt idx="58031">
                  <c:v>353.33984379999998</c:v>
                </c:pt>
                <c:pt idx="58032">
                  <c:v>234.33984380000001</c:v>
                </c:pt>
                <c:pt idx="58033">
                  <c:v>564.1875</c:v>
                </c:pt>
                <c:pt idx="58034">
                  <c:v>434.1875</c:v>
                </c:pt>
                <c:pt idx="58035">
                  <c:v>447.94140620000002</c:v>
                </c:pt>
                <c:pt idx="58036">
                  <c:v>405.94140620000002</c:v>
                </c:pt>
                <c:pt idx="58037">
                  <c:v>297.94140620000002</c:v>
                </c:pt>
                <c:pt idx="58038">
                  <c:v>375.94140620000002</c:v>
                </c:pt>
                <c:pt idx="58039">
                  <c:v>346.16796879999998</c:v>
                </c:pt>
                <c:pt idx="58040">
                  <c:v>468.16796879999998</c:v>
                </c:pt>
                <c:pt idx="58041">
                  <c:v>340.12890620000002</c:v>
                </c:pt>
                <c:pt idx="58042">
                  <c:v>498.12890620000002</c:v>
                </c:pt>
                <c:pt idx="58043">
                  <c:v>416.33984379999998</c:v>
                </c:pt>
                <c:pt idx="58044">
                  <c:v>443.12890620000002</c:v>
                </c:pt>
                <c:pt idx="58045">
                  <c:v>567.12890619999996</c:v>
                </c:pt>
                <c:pt idx="58046">
                  <c:v>315.1875</c:v>
                </c:pt>
                <c:pt idx="58047">
                  <c:v>466.1875</c:v>
                </c:pt>
                <c:pt idx="58048">
                  <c:v>343.24609379999998</c:v>
                </c:pt>
                <c:pt idx="58049">
                  <c:v>359.94140620000002</c:v>
                </c:pt>
                <c:pt idx="58050">
                  <c:v>491.94140620000002</c:v>
                </c:pt>
                <c:pt idx="58051">
                  <c:v>375.94140620000002</c:v>
                </c:pt>
                <c:pt idx="58052">
                  <c:v>289.234375</c:v>
                </c:pt>
                <c:pt idx="58053">
                  <c:v>468.33984379999998</c:v>
                </c:pt>
                <c:pt idx="58054">
                  <c:v>434.33984379999998</c:v>
                </c:pt>
                <c:pt idx="58055">
                  <c:v>211.33984380000001</c:v>
                </c:pt>
                <c:pt idx="58056">
                  <c:v>415.33984379999998</c:v>
                </c:pt>
                <c:pt idx="58057">
                  <c:v>393.12890620000002</c:v>
                </c:pt>
                <c:pt idx="58058">
                  <c:v>445.1875</c:v>
                </c:pt>
                <c:pt idx="58059">
                  <c:v>448.1875</c:v>
                </c:pt>
                <c:pt idx="58060">
                  <c:v>362.24609379999998</c:v>
                </c:pt>
                <c:pt idx="58061">
                  <c:v>353.24609379999998</c:v>
                </c:pt>
                <c:pt idx="58062">
                  <c:v>431.94140620000002</c:v>
                </c:pt>
                <c:pt idx="58063">
                  <c:v>597.94140619999996</c:v>
                </c:pt>
                <c:pt idx="58064">
                  <c:v>483.94140620000002</c:v>
                </c:pt>
                <c:pt idx="58065">
                  <c:v>232.234375</c:v>
                </c:pt>
                <c:pt idx="58066">
                  <c:v>331.16796879999998</c:v>
                </c:pt>
                <c:pt idx="58067">
                  <c:v>428.16796879999998</c:v>
                </c:pt>
                <c:pt idx="58068">
                  <c:v>294.16796879999998</c:v>
                </c:pt>
                <c:pt idx="58069">
                  <c:v>478.16796879999998</c:v>
                </c:pt>
                <c:pt idx="58070">
                  <c:v>270.12890620000002</c:v>
                </c:pt>
                <c:pt idx="58071">
                  <c:v>454.33984379999998</c:v>
                </c:pt>
                <c:pt idx="58072">
                  <c:v>496.12890620000002</c:v>
                </c:pt>
                <c:pt idx="58073">
                  <c:v>332.12890620000002</c:v>
                </c:pt>
                <c:pt idx="58074">
                  <c:v>290.12890620000002</c:v>
                </c:pt>
                <c:pt idx="58075">
                  <c:v>389.1875</c:v>
                </c:pt>
                <c:pt idx="58076">
                  <c:v>519.24609380000004</c:v>
                </c:pt>
                <c:pt idx="58077">
                  <c:v>457.94140620000002</c:v>
                </c:pt>
                <c:pt idx="58078">
                  <c:v>277.234375</c:v>
                </c:pt>
                <c:pt idx="58079">
                  <c:v>318.234375</c:v>
                </c:pt>
                <c:pt idx="58080">
                  <c:v>482.234375</c:v>
                </c:pt>
                <c:pt idx="58081">
                  <c:v>319.16796879999998</c:v>
                </c:pt>
                <c:pt idx="58082">
                  <c:v>432.12890620000002</c:v>
                </c:pt>
                <c:pt idx="58083">
                  <c:v>312.33984379999998</c:v>
                </c:pt>
                <c:pt idx="58084">
                  <c:v>379.33984379999998</c:v>
                </c:pt>
                <c:pt idx="58085">
                  <c:v>433.33984379999998</c:v>
                </c:pt>
                <c:pt idx="58086">
                  <c:v>267.1875</c:v>
                </c:pt>
                <c:pt idx="58087">
                  <c:v>323.1875</c:v>
                </c:pt>
                <c:pt idx="58088">
                  <c:v>274.1875</c:v>
                </c:pt>
                <c:pt idx="58089">
                  <c:v>494.24609379999998</c:v>
                </c:pt>
                <c:pt idx="58090">
                  <c:v>420.24609379999998</c:v>
                </c:pt>
                <c:pt idx="58091">
                  <c:v>434.24609379999998</c:v>
                </c:pt>
                <c:pt idx="58092">
                  <c:v>396.94140620000002</c:v>
                </c:pt>
                <c:pt idx="58093">
                  <c:v>455.16796879999998</c:v>
                </c:pt>
                <c:pt idx="58094">
                  <c:v>244.16796880000001</c:v>
                </c:pt>
                <c:pt idx="58095">
                  <c:v>590.33984380000004</c:v>
                </c:pt>
                <c:pt idx="58096">
                  <c:v>242.12890619999999</c:v>
                </c:pt>
                <c:pt idx="58097">
                  <c:v>290.1875</c:v>
                </c:pt>
                <c:pt idx="58098">
                  <c:v>406.1875</c:v>
                </c:pt>
                <c:pt idx="58099">
                  <c:v>356.24609379999998</c:v>
                </c:pt>
                <c:pt idx="58100">
                  <c:v>352.94140620000002</c:v>
                </c:pt>
                <c:pt idx="58101">
                  <c:v>416.234375</c:v>
                </c:pt>
                <c:pt idx="58102">
                  <c:v>390.234375</c:v>
                </c:pt>
                <c:pt idx="58103">
                  <c:v>457.234375</c:v>
                </c:pt>
                <c:pt idx="58104">
                  <c:v>297.12890620000002</c:v>
                </c:pt>
                <c:pt idx="58105">
                  <c:v>310.12890620000002</c:v>
                </c:pt>
                <c:pt idx="58106">
                  <c:v>460.12890620000002</c:v>
                </c:pt>
                <c:pt idx="58107">
                  <c:v>482.33984379999998</c:v>
                </c:pt>
                <c:pt idx="58108">
                  <c:v>405.12890620000002</c:v>
                </c:pt>
                <c:pt idx="58109">
                  <c:v>498.12890620000002</c:v>
                </c:pt>
                <c:pt idx="58110">
                  <c:v>248.1875</c:v>
                </c:pt>
                <c:pt idx="58111">
                  <c:v>314.1875</c:v>
                </c:pt>
                <c:pt idx="58112">
                  <c:v>629.1875</c:v>
                </c:pt>
                <c:pt idx="58113">
                  <c:v>528.1875</c:v>
                </c:pt>
                <c:pt idx="58114">
                  <c:v>324.1875</c:v>
                </c:pt>
                <c:pt idx="58115">
                  <c:v>297.24609379999998</c:v>
                </c:pt>
                <c:pt idx="58116">
                  <c:v>329.24609379999998</c:v>
                </c:pt>
                <c:pt idx="58117">
                  <c:v>245.234375</c:v>
                </c:pt>
                <c:pt idx="58118">
                  <c:v>156.234375</c:v>
                </c:pt>
                <c:pt idx="58119">
                  <c:v>314.16796879999998</c:v>
                </c:pt>
                <c:pt idx="58120">
                  <c:v>677.16796880000004</c:v>
                </c:pt>
                <c:pt idx="58121">
                  <c:v>457.16796879999998</c:v>
                </c:pt>
                <c:pt idx="58122">
                  <c:v>262.12890620000002</c:v>
                </c:pt>
                <c:pt idx="58123">
                  <c:v>436.1875</c:v>
                </c:pt>
                <c:pt idx="58124">
                  <c:v>368.1875</c:v>
                </c:pt>
                <c:pt idx="58125">
                  <c:v>364.1875</c:v>
                </c:pt>
                <c:pt idx="58126">
                  <c:v>475.24609379999998</c:v>
                </c:pt>
                <c:pt idx="58127">
                  <c:v>571.24609380000004</c:v>
                </c:pt>
                <c:pt idx="58128">
                  <c:v>434.234375</c:v>
                </c:pt>
                <c:pt idx="58129">
                  <c:v>373.234375</c:v>
                </c:pt>
                <c:pt idx="58130">
                  <c:v>171.16796880000001</c:v>
                </c:pt>
                <c:pt idx="58131">
                  <c:v>304.16796879999998</c:v>
                </c:pt>
                <c:pt idx="58132">
                  <c:v>465.16796879999998</c:v>
                </c:pt>
                <c:pt idx="58133">
                  <c:v>228.12890619999999</c:v>
                </c:pt>
                <c:pt idx="58134">
                  <c:v>409.33984379999998</c:v>
                </c:pt>
                <c:pt idx="58135">
                  <c:v>370.33984379999998</c:v>
                </c:pt>
                <c:pt idx="58136">
                  <c:v>287.33984379999998</c:v>
                </c:pt>
                <c:pt idx="58137">
                  <c:v>354.12890620000002</c:v>
                </c:pt>
                <c:pt idx="58138">
                  <c:v>221.12890619999999</c:v>
                </c:pt>
                <c:pt idx="58139">
                  <c:v>415.12890620000002</c:v>
                </c:pt>
                <c:pt idx="58140">
                  <c:v>307.1875</c:v>
                </c:pt>
                <c:pt idx="58141">
                  <c:v>364.24609379999998</c:v>
                </c:pt>
                <c:pt idx="58142">
                  <c:v>482.24609379999998</c:v>
                </c:pt>
                <c:pt idx="58143">
                  <c:v>529.94140619999996</c:v>
                </c:pt>
                <c:pt idx="58144">
                  <c:v>487.234375</c:v>
                </c:pt>
                <c:pt idx="58145">
                  <c:v>386.234375</c:v>
                </c:pt>
                <c:pt idx="58146">
                  <c:v>252.16796880000001</c:v>
                </c:pt>
                <c:pt idx="58147">
                  <c:v>554.16796880000004</c:v>
                </c:pt>
                <c:pt idx="58148">
                  <c:v>353.12890620000002</c:v>
                </c:pt>
                <c:pt idx="58149">
                  <c:v>394.12890620000002</c:v>
                </c:pt>
                <c:pt idx="58150">
                  <c:v>423.33984379999998</c:v>
                </c:pt>
                <c:pt idx="58151">
                  <c:v>392.12890620000002</c:v>
                </c:pt>
                <c:pt idx="58152">
                  <c:v>389.12890620000002</c:v>
                </c:pt>
                <c:pt idx="58153">
                  <c:v>417.234375</c:v>
                </c:pt>
                <c:pt idx="58154">
                  <c:v>203.12890619999999</c:v>
                </c:pt>
                <c:pt idx="58155">
                  <c:v>495.12890620000002</c:v>
                </c:pt>
                <c:pt idx="58156">
                  <c:v>394.12890620000002</c:v>
                </c:pt>
                <c:pt idx="58157">
                  <c:v>454.33984379999998</c:v>
                </c:pt>
                <c:pt idx="58158">
                  <c:v>358.12890620000002</c:v>
                </c:pt>
                <c:pt idx="58159">
                  <c:v>271.24609379999998</c:v>
                </c:pt>
                <c:pt idx="58160">
                  <c:v>444.24609379999998</c:v>
                </c:pt>
                <c:pt idx="58161">
                  <c:v>504.24609379999998</c:v>
                </c:pt>
                <c:pt idx="58162">
                  <c:v>521.24609380000004</c:v>
                </c:pt>
                <c:pt idx="58163">
                  <c:v>333.94140620000002</c:v>
                </c:pt>
                <c:pt idx="58164">
                  <c:v>369.94140620000002</c:v>
                </c:pt>
                <c:pt idx="58165">
                  <c:v>436.94140620000002</c:v>
                </c:pt>
                <c:pt idx="58166">
                  <c:v>423.94140620000002</c:v>
                </c:pt>
                <c:pt idx="58167">
                  <c:v>429.94140620000002</c:v>
                </c:pt>
                <c:pt idx="58168">
                  <c:v>632.94140619999996</c:v>
                </c:pt>
                <c:pt idx="58169">
                  <c:v>364.234375</c:v>
                </c:pt>
                <c:pt idx="58170">
                  <c:v>240.234375</c:v>
                </c:pt>
                <c:pt idx="58171">
                  <c:v>536.16796880000004</c:v>
                </c:pt>
                <c:pt idx="58172">
                  <c:v>220.12890619999999</c:v>
                </c:pt>
                <c:pt idx="58173">
                  <c:v>287.12890620000002</c:v>
                </c:pt>
                <c:pt idx="58174">
                  <c:v>341.33984379999998</c:v>
                </c:pt>
                <c:pt idx="58175">
                  <c:v>431.12890620000002</c:v>
                </c:pt>
                <c:pt idx="58176">
                  <c:v>265.1875</c:v>
                </c:pt>
                <c:pt idx="58177">
                  <c:v>393.94140620000002</c:v>
                </c:pt>
                <c:pt idx="58178">
                  <c:v>354.234375</c:v>
                </c:pt>
                <c:pt idx="58179">
                  <c:v>427.234375</c:v>
                </c:pt>
                <c:pt idx="58180">
                  <c:v>440.16796879999998</c:v>
                </c:pt>
                <c:pt idx="58181">
                  <c:v>323.16796879999998</c:v>
                </c:pt>
                <c:pt idx="58182">
                  <c:v>439.12890620000002</c:v>
                </c:pt>
                <c:pt idx="58183">
                  <c:v>316.33984379999998</c:v>
                </c:pt>
                <c:pt idx="58184">
                  <c:v>471.12890620000002</c:v>
                </c:pt>
                <c:pt idx="58185">
                  <c:v>377.12890620000002</c:v>
                </c:pt>
                <c:pt idx="58186">
                  <c:v>242.1875</c:v>
                </c:pt>
                <c:pt idx="58187">
                  <c:v>416.1875</c:v>
                </c:pt>
                <c:pt idx="58188">
                  <c:v>501.24609379999998</c:v>
                </c:pt>
                <c:pt idx="58189">
                  <c:v>345.94140620000002</c:v>
                </c:pt>
                <c:pt idx="58190">
                  <c:v>386.16796879999998</c:v>
                </c:pt>
                <c:pt idx="58191">
                  <c:v>388.16796879999998</c:v>
                </c:pt>
                <c:pt idx="58192">
                  <c:v>341.16796879999998</c:v>
                </c:pt>
                <c:pt idx="58193">
                  <c:v>298.12890620000002</c:v>
                </c:pt>
                <c:pt idx="58194">
                  <c:v>519.12890619999996</c:v>
                </c:pt>
                <c:pt idx="58195">
                  <c:v>472.1875</c:v>
                </c:pt>
                <c:pt idx="58196">
                  <c:v>292.1875</c:v>
                </c:pt>
                <c:pt idx="58197">
                  <c:v>253.1875</c:v>
                </c:pt>
                <c:pt idx="58198">
                  <c:v>376.1875</c:v>
                </c:pt>
                <c:pt idx="58199">
                  <c:v>430.1875</c:v>
                </c:pt>
                <c:pt idx="58200">
                  <c:v>473.24609379999998</c:v>
                </c:pt>
                <c:pt idx="58201">
                  <c:v>453.24609379999998</c:v>
                </c:pt>
                <c:pt idx="58202">
                  <c:v>194.24609380000001</c:v>
                </c:pt>
                <c:pt idx="58203">
                  <c:v>389.24609379999998</c:v>
                </c:pt>
                <c:pt idx="58204">
                  <c:v>521.234375</c:v>
                </c:pt>
                <c:pt idx="58205">
                  <c:v>443.234375</c:v>
                </c:pt>
                <c:pt idx="58206">
                  <c:v>419.234375</c:v>
                </c:pt>
                <c:pt idx="58207">
                  <c:v>397.16796879999998</c:v>
                </c:pt>
                <c:pt idx="58208">
                  <c:v>399.16796879999998</c:v>
                </c:pt>
                <c:pt idx="58209">
                  <c:v>341.16796879999998</c:v>
                </c:pt>
                <c:pt idx="58210">
                  <c:v>481.12890620000002</c:v>
                </c:pt>
                <c:pt idx="58211">
                  <c:v>498.12890620000002</c:v>
                </c:pt>
                <c:pt idx="58212">
                  <c:v>541.1875</c:v>
                </c:pt>
                <c:pt idx="58213">
                  <c:v>531.1875</c:v>
                </c:pt>
                <c:pt idx="58214">
                  <c:v>312.24609379999998</c:v>
                </c:pt>
                <c:pt idx="58215">
                  <c:v>225.94140619999999</c:v>
                </c:pt>
                <c:pt idx="58216">
                  <c:v>358.94140620000002</c:v>
                </c:pt>
                <c:pt idx="58217">
                  <c:v>445.94140620000002</c:v>
                </c:pt>
                <c:pt idx="58218">
                  <c:v>425.16796879999998</c:v>
                </c:pt>
                <c:pt idx="58219">
                  <c:v>459.12890620000002</c:v>
                </c:pt>
                <c:pt idx="58220">
                  <c:v>297.12890620000002</c:v>
                </c:pt>
                <c:pt idx="58221">
                  <c:v>298.33984379999998</c:v>
                </c:pt>
                <c:pt idx="58222">
                  <c:v>434.33984379999998</c:v>
                </c:pt>
                <c:pt idx="58223">
                  <c:v>268.12890620000002</c:v>
                </c:pt>
                <c:pt idx="58224">
                  <c:v>342.12890620000002</c:v>
                </c:pt>
                <c:pt idx="58225">
                  <c:v>295.12890620000002</c:v>
                </c:pt>
                <c:pt idx="58226">
                  <c:v>456.1875</c:v>
                </c:pt>
                <c:pt idx="58227">
                  <c:v>296.1875</c:v>
                </c:pt>
                <c:pt idx="58228">
                  <c:v>276.1875</c:v>
                </c:pt>
                <c:pt idx="58229">
                  <c:v>440.24609379999998</c:v>
                </c:pt>
                <c:pt idx="58230">
                  <c:v>386.24609379999998</c:v>
                </c:pt>
                <c:pt idx="58231">
                  <c:v>420.94140620000002</c:v>
                </c:pt>
                <c:pt idx="58232">
                  <c:v>401.94140620000002</c:v>
                </c:pt>
                <c:pt idx="58233">
                  <c:v>330.16796879999998</c:v>
                </c:pt>
                <c:pt idx="58234">
                  <c:v>304.16796879999998</c:v>
                </c:pt>
                <c:pt idx="58235">
                  <c:v>319.12890620000002</c:v>
                </c:pt>
                <c:pt idx="58236">
                  <c:v>491.12890620000002</c:v>
                </c:pt>
                <c:pt idx="58237">
                  <c:v>499.33984379999998</c:v>
                </c:pt>
                <c:pt idx="58238">
                  <c:v>332.33984379999998</c:v>
                </c:pt>
                <c:pt idx="58239">
                  <c:v>453.12890620000002</c:v>
                </c:pt>
                <c:pt idx="58240">
                  <c:v>663.94140619999996</c:v>
                </c:pt>
                <c:pt idx="58241">
                  <c:v>301.94140620000002</c:v>
                </c:pt>
                <c:pt idx="58242">
                  <c:v>415.12890620000002</c:v>
                </c:pt>
                <c:pt idx="58243">
                  <c:v>337.12890620000002</c:v>
                </c:pt>
                <c:pt idx="58244">
                  <c:v>464.24609379999998</c:v>
                </c:pt>
                <c:pt idx="58245">
                  <c:v>446.94140620000002</c:v>
                </c:pt>
                <c:pt idx="58246">
                  <c:v>257.94140620000002</c:v>
                </c:pt>
                <c:pt idx="58247">
                  <c:v>312.94140620000002</c:v>
                </c:pt>
                <c:pt idx="58248">
                  <c:v>159.94140619999999</c:v>
                </c:pt>
                <c:pt idx="58249">
                  <c:v>319.234375</c:v>
                </c:pt>
                <c:pt idx="58250">
                  <c:v>374.234375</c:v>
                </c:pt>
                <c:pt idx="58251">
                  <c:v>170.234375</c:v>
                </c:pt>
                <c:pt idx="58252">
                  <c:v>310.234375</c:v>
                </c:pt>
                <c:pt idx="58253">
                  <c:v>300.234375</c:v>
                </c:pt>
                <c:pt idx="58254">
                  <c:v>605.16796880000004</c:v>
                </c:pt>
                <c:pt idx="58255">
                  <c:v>327.12890620000002</c:v>
                </c:pt>
                <c:pt idx="58256">
                  <c:v>502.12890620000002</c:v>
                </c:pt>
                <c:pt idx="58257">
                  <c:v>309.12890620000002</c:v>
                </c:pt>
                <c:pt idx="58258">
                  <c:v>341.33984379999998</c:v>
                </c:pt>
                <c:pt idx="58259">
                  <c:v>311.33984379999998</c:v>
                </c:pt>
                <c:pt idx="58260">
                  <c:v>441.12890620000002</c:v>
                </c:pt>
                <c:pt idx="58261">
                  <c:v>454.1875</c:v>
                </c:pt>
                <c:pt idx="58262">
                  <c:v>323.24609379999998</c:v>
                </c:pt>
                <c:pt idx="58263">
                  <c:v>512.94140619999996</c:v>
                </c:pt>
                <c:pt idx="58264">
                  <c:v>429.94140620000002</c:v>
                </c:pt>
                <c:pt idx="58265">
                  <c:v>356.234375</c:v>
                </c:pt>
                <c:pt idx="58266">
                  <c:v>568.234375</c:v>
                </c:pt>
                <c:pt idx="58267">
                  <c:v>280.234375</c:v>
                </c:pt>
                <c:pt idx="58268">
                  <c:v>288.12890620000002</c:v>
                </c:pt>
                <c:pt idx="58269">
                  <c:v>409.1875</c:v>
                </c:pt>
                <c:pt idx="58270">
                  <c:v>393.1875</c:v>
                </c:pt>
                <c:pt idx="58271">
                  <c:v>473.1875</c:v>
                </c:pt>
                <c:pt idx="58272">
                  <c:v>305.1875</c:v>
                </c:pt>
                <c:pt idx="58273">
                  <c:v>427.24609379999998</c:v>
                </c:pt>
                <c:pt idx="58274">
                  <c:v>394.24609379999998</c:v>
                </c:pt>
                <c:pt idx="58275">
                  <c:v>322.94140620000002</c:v>
                </c:pt>
                <c:pt idx="58276">
                  <c:v>467.94140620000002</c:v>
                </c:pt>
                <c:pt idx="58277">
                  <c:v>506.234375</c:v>
                </c:pt>
                <c:pt idx="58278">
                  <c:v>509.234375</c:v>
                </c:pt>
                <c:pt idx="58279">
                  <c:v>320.234375</c:v>
                </c:pt>
                <c:pt idx="58280">
                  <c:v>338.16796879999998</c:v>
                </c:pt>
                <c:pt idx="58281">
                  <c:v>347.16796879999998</c:v>
                </c:pt>
                <c:pt idx="58282">
                  <c:v>356.16796879999998</c:v>
                </c:pt>
                <c:pt idx="58283">
                  <c:v>404.16796879999998</c:v>
                </c:pt>
                <c:pt idx="58284">
                  <c:v>586.16796880000004</c:v>
                </c:pt>
                <c:pt idx="58285">
                  <c:v>327.16796879999998</c:v>
                </c:pt>
                <c:pt idx="58286">
                  <c:v>310.33984379999998</c:v>
                </c:pt>
                <c:pt idx="58287">
                  <c:v>316.33984379999998</c:v>
                </c:pt>
                <c:pt idx="58288">
                  <c:v>288.12890620000002</c:v>
                </c:pt>
                <c:pt idx="58289">
                  <c:v>128.12890619999999</c:v>
                </c:pt>
                <c:pt idx="58290">
                  <c:v>360.12890620000002</c:v>
                </c:pt>
                <c:pt idx="58291">
                  <c:v>551.12890619999996</c:v>
                </c:pt>
                <c:pt idx="58292">
                  <c:v>424.12890620000002</c:v>
                </c:pt>
                <c:pt idx="58293">
                  <c:v>221.1875</c:v>
                </c:pt>
                <c:pt idx="58294">
                  <c:v>377.1875</c:v>
                </c:pt>
                <c:pt idx="58295">
                  <c:v>437.94140620000002</c:v>
                </c:pt>
                <c:pt idx="58296">
                  <c:v>607.234375</c:v>
                </c:pt>
                <c:pt idx="58297">
                  <c:v>436.16796879999998</c:v>
                </c:pt>
                <c:pt idx="58298">
                  <c:v>420.16796879999998</c:v>
                </c:pt>
                <c:pt idx="58299">
                  <c:v>233.33984380000001</c:v>
                </c:pt>
                <c:pt idx="58300">
                  <c:v>444.33984379999998</c:v>
                </c:pt>
                <c:pt idx="58301">
                  <c:v>266.12890620000002</c:v>
                </c:pt>
                <c:pt idx="58302">
                  <c:v>452.24609379999998</c:v>
                </c:pt>
                <c:pt idx="58303">
                  <c:v>537.94140619999996</c:v>
                </c:pt>
                <c:pt idx="58304">
                  <c:v>313.234375</c:v>
                </c:pt>
                <c:pt idx="58305">
                  <c:v>418.234375</c:v>
                </c:pt>
                <c:pt idx="58306">
                  <c:v>386.234375</c:v>
                </c:pt>
                <c:pt idx="58307">
                  <c:v>363.16796879999998</c:v>
                </c:pt>
                <c:pt idx="58308">
                  <c:v>420.33984379999998</c:v>
                </c:pt>
                <c:pt idx="58309">
                  <c:v>481.12890620000002</c:v>
                </c:pt>
                <c:pt idx="58310">
                  <c:v>237.12890619999999</c:v>
                </c:pt>
                <c:pt idx="58311">
                  <c:v>333.12890620000002</c:v>
                </c:pt>
                <c:pt idx="58312">
                  <c:v>383.234375</c:v>
                </c:pt>
                <c:pt idx="58313">
                  <c:v>380.12890620000002</c:v>
                </c:pt>
                <c:pt idx="58314">
                  <c:v>374.12890620000002</c:v>
                </c:pt>
                <c:pt idx="58315">
                  <c:v>389.12890620000002</c:v>
                </c:pt>
                <c:pt idx="58316">
                  <c:v>415.1875</c:v>
                </c:pt>
                <c:pt idx="58317">
                  <c:v>626.24609380000004</c:v>
                </c:pt>
                <c:pt idx="58318">
                  <c:v>358.94140620000002</c:v>
                </c:pt>
                <c:pt idx="58319">
                  <c:v>390.234375</c:v>
                </c:pt>
                <c:pt idx="58320">
                  <c:v>519.33984380000004</c:v>
                </c:pt>
                <c:pt idx="58321">
                  <c:v>324.33984379999998</c:v>
                </c:pt>
                <c:pt idx="58322">
                  <c:v>246.33984380000001</c:v>
                </c:pt>
                <c:pt idx="58323">
                  <c:v>491.12890620000002</c:v>
                </c:pt>
                <c:pt idx="58324">
                  <c:v>425.12890620000002</c:v>
                </c:pt>
                <c:pt idx="58325">
                  <c:v>472.1875</c:v>
                </c:pt>
                <c:pt idx="58326">
                  <c:v>240.1875</c:v>
                </c:pt>
                <c:pt idx="58327">
                  <c:v>322.1875</c:v>
                </c:pt>
                <c:pt idx="58328">
                  <c:v>392.1875</c:v>
                </c:pt>
                <c:pt idx="58329">
                  <c:v>360.24609379999998</c:v>
                </c:pt>
                <c:pt idx="58330">
                  <c:v>305.94140620000002</c:v>
                </c:pt>
                <c:pt idx="58331">
                  <c:v>272.94140620000002</c:v>
                </c:pt>
                <c:pt idx="58332">
                  <c:v>441.16796879999998</c:v>
                </c:pt>
                <c:pt idx="58333">
                  <c:v>309.16796879999998</c:v>
                </c:pt>
                <c:pt idx="58334">
                  <c:v>367.16796879999998</c:v>
                </c:pt>
                <c:pt idx="58335">
                  <c:v>357.16796879999998</c:v>
                </c:pt>
                <c:pt idx="58336">
                  <c:v>352.12890620000002</c:v>
                </c:pt>
                <c:pt idx="58337">
                  <c:v>376.12890620000002</c:v>
                </c:pt>
                <c:pt idx="58338">
                  <c:v>282.12890620000002</c:v>
                </c:pt>
                <c:pt idx="58339">
                  <c:v>299.12890620000002</c:v>
                </c:pt>
                <c:pt idx="58340">
                  <c:v>339.24609379999998</c:v>
                </c:pt>
                <c:pt idx="58341">
                  <c:v>264.94140620000002</c:v>
                </c:pt>
                <c:pt idx="58342">
                  <c:v>439.94140620000002</c:v>
                </c:pt>
                <c:pt idx="58343">
                  <c:v>221.94140619999999</c:v>
                </c:pt>
                <c:pt idx="58344">
                  <c:v>514.234375</c:v>
                </c:pt>
                <c:pt idx="58345">
                  <c:v>379.16796879999998</c:v>
                </c:pt>
                <c:pt idx="58346">
                  <c:v>477.16796879999998</c:v>
                </c:pt>
                <c:pt idx="58347">
                  <c:v>371.16796879999998</c:v>
                </c:pt>
                <c:pt idx="58348">
                  <c:v>380.16796879999998</c:v>
                </c:pt>
                <c:pt idx="58349">
                  <c:v>387.33984379999998</c:v>
                </c:pt>
                <c:pt idx="58350">
                  <c:v>464.12890620000002</c:v>
                </c:pt>
                <c:pt idx="58351">
                  <c:v>267.24609379999998</c:v>
                </c:pt>
                <c:pt idx="58352">
                  <c:v>414.24609379999998</c:v>
                </c:pt>
                <c:pt idx="58353">
                  <c:v>250.94140619999999</c:v>
                </c:pt>
                <c:pt idx="58354">
                  <c:v>446.234375</c:v>
                </c:pt>
                <c:pt idx="58355">
                  <c:v>274.16796879999998</c:v>
                </c:pt>
                <c:pt idx="58356">
                  <c:v>427.16796879999998</c:v>
                </c:pt>
                <c:pt idx="58357">
                  <c:v>393.12890620000002</c:v>
                </c:pt>
                <c:pt idx="58358">
                  <c:v>343.12890620000002</c:v>
                </c:pt>
                <c:pt idx="58359">
                  <c:v>356.12890620000002</c:v>
                </c:pt>
                <c:pt idx="58360">
                  <c:v>429.33984379999998</c:v>
                </c:pt>
                <c:pt idx="58361">
                  <c:v>494.12890620000002</c:v>
                </c:pt>
                <c:pt idx="58362">
                  <c:v>320.12890620000002</c:v>
                </c:pt>
                <c:pt idx="58363">
                  <c:v>360.1875</c:v>
                </c:pt>
                <c:pt idx="58364">
                  <c:v>562.1875</c:v>
                </c:pt>
                <c:pt idx="58365">
                  <c:v>441.1875</c:v>
                </c:pt>
                <c:pt idx="58366">
                  <c:v>447.24609379999998</c:v>
                </c:pt>
                <c:pt idx="58367">
                  <c:v>541.24609380000004</c:v>
                </c:pt>
                <c:pt idx="58368">
                  <c:v>361.94140620000002</c:v>
                </c:pt>
                <c:pt idx="58369">
                  <c:v>349.94140620000002</c:v>
                </c:pt>
                <c:pt idx="58370">
                  <c:v>309.16796879999998</c:v>
                </c:pt>
                <c:pt idx="58371">
                  <c:v>375.16796879999998</c:v>
                </c:pt>
                <c:pt idx="58372">
                  <c:v>315.16796879999998</c:v>
                </c:pt>
                <c:pt idx="58373">
                  <c:v>379.12890620000002</c:v>
                </c:pt>
                <c:pt idx="58374">
                  <c:v>422.12890620000002</c:v>
                </c:pt>
                <c:pt idx="58375">
                  <c:v>439.12890620000002</c:v>
                </c:pt>
                <c:pt idx="58376">
                  <c:v>417.33984379999998</c:v>
                </c:pt>
                <c:pt idx="58377">
                  <c:v>404.33984379999998</c:v>
                </c:pt>
                <c:pt idx="58378">
                  <c:v>290.12890620000002</c:v>
                </c:pt>
                <c:pt idx="58379">
                  <c:v>196.12890619999999</c:v>
                </c:pt>
                <c:pt idx="58380">
                  <c:v>424.12890620000002</c:v>
                </c:pt>
                <c:pt idx="58381">
                  <c:v>465.1875</c:v>
                </c:pt>
                <c:pt idx="58382">
                  <c:v>314.94140620000002</c:v>
                </c:pt>
                <c:pt idx="58383">
                  <c:v>457.94140620000002</c:v>
                </c:pt>
                <c:pt idx="58384">
                  <c:v>370.234375</c:v>
                </c:pt>
                <c:pt idx="58385">
                  <c:v>362.234375</c:v>
                </c:pt>
                <c:pt idx="58386">
                  <c:v>312.16796879999998</c:v>
                </c:pt>
                <c:pt idx="58387">
                  <c:v>287.33984379999998</c:v>
                </c:pt>
                <c:pt idx="58388">
                  <c:v>530.33984380000004</c:v>
                </c:pt>
                <c:pt idx="58389">
                  <c:v>307.12890620000002</c:v>
                </c:pt>
                <c:pt idx="58390">
                  <c:v>481.12890620000002</c:v>
                </c:pt>
                <c:pt idx="58391">
                  <c:v>482.24609379999998</c:v>
                </c:pt>
                <c:pt idx="58392">
                  <c:v>426.24609379999998</c:v>
                </c:pt>
                <c:pt idx="58393">
                  <c:v>517.94140619999996</c:v>
                </c:pt>
                <c:pt idx="58394">
                  <c:v>331.94140620000002</c:v>
                </c:pt>
                <c:pt idx="58395">
                  <c:v>346.234375</c:v>
                </c:pt>
                <c:pt idx="58396">
                  <c:v>386.234375</c:v>
                </c:pt>
                <c:pt idx="58397">
                  <c:v>353.16796879999998</c:v>
                </c:pt>
                <c:pt idx="58398">
                  <c:v>334.33984379999998</c:v>
                </c:pt>
                <c:pt idx="58399">
                  <c:v>340.12890620000002</c:v>
                </c:pt>
                <c:pt idx="58400">
                  <c:v>456.24609379999998</c:v>
                </c:pt>
                <c:pt idx="58401">
                  <c:v>430.24609379999998</c:v>
                </c:pt>
                <c:pt idx="58402">
                  <c:v>454.94140620000002</c:v>
                </c:pt>
                <c:pt idx="58403">
                  <c:v>455.234375</c:v>
                </c:pt>
                <c:pt idx="58404">
                  <c:v>412.16796879999998</c:v>
                </c:pt>
                <c:pt idx="58405">
                  <c:v>348.33984379999998</c:v>
                </c:pt>
                <c:pt idx="58406">
                  <c:v>363.24609379999998</c:v>
                </c:pt>
                <c:pt idx="58407">
                  <c:v>349.24609379999998</c:v>
                </c:pt>
                <c:pt idx="58408">
                  <c:v>338.234375</c:v>
                </c:pt>
                <c:pt idx="58409">
                  <c:v>398.234375</c:v>
                </c:pt>
                <c:pt idx="58410">
                  <c:v>358.12890620000002</c:v>
                </c:pt>
                <c:pt idx="58411">
                  <c:v>477.12890620000002</c:v>
                </c:pt>
                <c:pt idx="58412">
                  <c:v>284.12890620000002</c:v>
                </c:pt>
                <c:pt idx="58413">
                  <c:v>283.12890620000002</c:v>
                </c:pt>
                <c:pt idx="58414">
                  <c:v>512.16796880000004</c:v>
                </c:pt>
                <c:pt idx="58415">
                  <c:v>261.16796879999998</c:v>
                </c:pt>
                <c:pt idx="58416">
                  <c:v>203.33984380000001</c:v>
                </c:pt>
                <c:pt idx="58417">
                  <c:v>408.12890620000002</c:v>
                </c:pt>
                <c:pt idx="58418">
                  <c:v>313.24609379999998</c:v>
                </c:pt>
                <c:pt idx="58419">
                  <c:v>383.94140620000002</c:v>
                </c:pt>
                <c:pt idx="58420">
                  <c:v>570.94140619999996</c:v>
                </c:pt>
                <c:pt idx="58421">
                  <c:v>235.234375</c:v>
                </c:pt>
                <c:pt idx="58422">
                  <c:v>358.234375</c:v>
                </c:pt>
                <c:pt idx="58423">
                  <c:v>434.234375</c:v>
                </c:pt>
                <c:pt idx="58424">
                  <c:v>328.16796879999998</c:v>
                </c:pt>
                <c:pt idx="58425">
                  <c:v>366.16796879999998</c:v>
                </c:pt>
                <c:pt idx="58426">
                  <c:v>402.16796879999998</c:v>
                </c:pt>
                <c:pt idx="58427">
                  <c:v>295.16796879999998</c:v>
                </c:pt>
                <c:pt idx="58428">
                  <c:v>149.12890619999999</c:v>
                </c:pt>
                <c:pt idx="58429">
                  <c:v>528.12890619999996</c:v>
                </c:pt>
                <c:pt idx="58430">
                  <c:v>427.12890620000002</c:v>
                </c:pt>
                <c:pt idx="58431">
                  <c:v>459.12890620000002</c:v>
                </c:pt>
                <c:pt idx="58432">
                  <c:v>544.12890619999996</c:v>
                </c:pt>
                <c:pt idx="58433">
                  <c:v>477.12890620000002</c:v>
                </c:pt>
                <c:pt idx="58434">
                  <c:v>310.1875</c:v>
                </c:pt>
                <c:pt idx="58435">
                  <c:v>263.24609379999998</c:v>
                </c:pt>
                <c:pt idx="58436">
                  <c:v>366.94140620000002</c:v>
                </c:pt>
                <c:pt idx="58437">
                  <c:v>517.94140619999996</c:v>
                </c:pt>
                <c:pt idx="58438">
                  <c:v>415.94140620000002</c:v>
                </c:pt>
                <c:pt idx="58439">
                  <c:v>496.234375</c:v>
                </c:pt>
                <c:pt idx="58440">
                  <c:v>442.234375</c:v>
                </c:pt>
                <c:pt idx="58441">
                  <c:v>375.234375</c:v>
                </c:pt>
                <c:pt idx="58442">
                  <c:v>436.16796879999998</c:v>
                </c:pt>
                <c:pt idx="58443">
                  <c:v>337.12890620000002</c:v>
                </c:pt>
                <c:pt idx="58444">
                  <c:v>538.33984380000004</c:v>
                </c:pt>
                <c:pt idx="58445">
                  <c:v>376.1875</c:v>
                </c:pt>
                <c:pt idx="58446">
                  <c:v>526.1875</c:v>
                </c:pt>
                <c:pt idx="58447">
                  <c:v>466.24609379999998</c:v>
                </c:pt>
                <c:pt idx="58448">
                  <c:v>407.94140620000002</c:v>
                </c:pt>
                <c:pt idx="58449">
                  <c:v>200.234375</c:v>
                </c:pt>
                <c:pt idx="58450">
                  <c:v>498.234375</c:v>
                </c:pt>
                <c:pt idx="58451">
                  <c:v>423.16796879999998</c:v>
                </c:pt>
                <c:pt idx="58452">
                  <c:v>280.16796879999998</c:v>
                </c:pt>
                <c:pt idx="58453">
                  <c:v>518.16796880000004</c:v>
                </c:pt>
                <c:pt idx="58454">
                  <c:v>237.12890619999999</c:v>
                </c:pt>
                <c:pt idx="58455">
                  <c:v>289.12890620000002</c:v>
                </c:pt>
                <c:pt idx="58456">
                  <c:v>278.12890620000002</c:v>
                </c:pt>
                <c:pt idx="58457">
                  <c:v>389.1875</c:v>
                </c:pt>
                <c:pt idx="58458">
                  <c:v>365.94140620000002</c:v>
                </c:pt>
                <c:pt idx="58459">
                  <c:v>565.234375</c:v>
                </c:pt>
                <c:pt idx="58460">
                  <c:v>318.16796879999998</c:v>
                </c:pt>
                <c:pt idx="58461">
                  <c:v>606.12890619999996</c:v>
                </c:pt>
                <c:pt idx="58462">
                  <c:v>502.12890620000002</c:v>
                </c:pt>
                <c:pt idx="58463">
                  <c:v>429.12890620000002</c:v>
                </c:pt>
                <c:pt idx="58464">
                  <c:v>354.1875</c:v>
                </c:pt>
                <c:pt idx="58465">
                  <c:v>394.1875</c:v>
                </c:pt>
                <c:pt idx="58466">
                  <c:v>295.94140620000002</c:v>
                </c:pt>
                <c:pt idx="58467">
                  <c:v>374.234375</c:v>
                </c:pt>
                <c:pt idx="58468">
                  <c:v>584.234375</c:v>
                </c:pt>
                <c:pt idx="58469">
                  <c:v>386.234375</c:v>
                </c:pt>
                <c:pt idx="58470">
                  <c:v>420.16796879999998</c:v>
                </c:pt>
                <c:pt idx="58471">
                  <c:v>350.12890620000002</c:v>
                </c:pt>
                <c:pt idx="58472">
                  <c:v>332.12890620000002</c:v>
                </c:pt>
                <c:pt idx="58473">
                  <c:v>344.12890620000002</c:v>
                </c:pt>
                <c:pt idx="58474">
                  <c:v>390.12890620000002</c:v>
                </c:pt>
                <c:pt idx="58475">
                  <c:v>364.33984379999998</c:v>
                </c:pt>
                <c:pt idx="58476">
                  <c:v>330.1875</c:v>
                </c:pt>
                <c:pt idx="58477">
                  <c:v>386.24609379999998</c:v>
                </c:pt>
                <c:pt idx="58478">
                  <c:v>535.24609380000004</c:v>
                </c:pt>
                <c:pt idx="58479">
                  <c:v>332.16796879999998</c:v>
                </c:pt>
                <c:pt idx="58480">
                  <c:v>247.33984380000001</c:v>
                </c:pt>
                <c:pt idx="58481">
                  <c:v>445.33984379999998</c:v>
                </c:pt>
                <c:pt idx="58482">
                  <c:v>272.12890620000002</c:v>
                </c:pt>
                <c:pt idx="58483">
                  <c:v>543.1875</c:v>
                </c:pt>
                <c:pt idx="58484">
                  <c:v>608.24609380000004</c:v>
                </c:pt>
                <c:pt idx="58485">
                  <c:v>438.94140620000002</c:v>
                </c:pt>
                <c:pt idx="58486">
                  <c:v>446.94140620000002</c:v>
                </c:pt>
                <c:pt idx="58487">
                  <c:v>361.234375</c:v>
                </c:pt>
                <c:pt idx="58488">
                  <c:v>277.16796879999998</c:v>
                </c:pt>
                <c:pt idx="58489">
                  <c:v>388.16796879999998</c:v>
                </c:pt>
                <c:pt idx="58490">
                  <c:v>422.12890620000002</c:v>
                </c:pt>
                <c:pt idx="58491">
                  <c:v>220.12890619999999</c:v>
                </c:pt>
                <c:pt idx="58492">
                  <c:v>393.33984379999998</c:v>
                </c:pt>
                <c:pt idx="58493">
                  <c:v>474.33984379999998</c:v>
                </c:pt>
                <c:pt idx="58494">
                  <c:v>332.33984379999998</c:v>
                </c:pt>
                <c:pt idx="58495">
                  <c:v>330.12890620000002</c:v>
                </c:pt>
                <c:pt idx="58496">
                  <c:v>434.12890620000002</c:v>
                </c:pt>
                <c:pt idx="58497">
                  <c:v>597.12890619999996</c:v>
                </c:pt>
                <c:pt idx="58498">
                  <c:v>359.12890620000002</c:v>
                </c:pt>
                <c:pt idx="58499">
                  <c:v>466.12890620000002</c:v>
                </c:pt>
                <c:pt idx="58500">
                  <c:v>445.24609379999998</c:v>
                </c:pt>
                <c:pt idx="58501">
                  <c:v>398.94140620000002</c:v>
                </c:pt>
                <c:pt idx="58502">
                  <c:v>515.94140619999996</c:v>
                </c:pt>
                <c:pt idx="58503">
                  <c:v>387.94140620000002</c:v>
                </c:pt>
                <c:pt idx="58504">
                  <c:v>462.234375</c:v>
                </c:pt>
                <c:pt idx="58505">
                  <c:v>284.234375</c:v>
                </c:pt>
                <c:pt idx="58506">
                  <c:v>323.16796879999998</c:v>
                </c:pt>
                <c:pt idx="58507">
                  <c:v>313.12890620000002</c:v>
                </c:pt>
                <c:pt idx="58508">
                  <c:v>340.12890620000002</c:v>
                </c:pt>
                <c:pt idx="58509">
                  <c:v>246.12890619999999</c:v>
                </c:pt>
                <c:pt idx="58510">
                  <c:v>666.12890619999996</c:v>
                </c:pt>
                <c:pt idx="58511">
                  <c:v>225.12890619999999</c:v>
                </c:pt>
                <c:pt idx="58512">
                  <c:v>337.33984379999998</c:v>
                </c:pt>
                <c:pt idx="58513">
                  <c:v>390.33984379999998</c:v>
                </c:pt>
                <c:pt idx="58514">
                  <c:v>294.33984379999998</c:v>
                </c:pt>
                <c:pt idx="58515">
                  <c:v>378.12890620000002</c:v>
                </c:pt>
                <c:pt idx="58516">
                  <c:v>311.12890620000002</c:v>
                </c:pt>
                <c:pt idx="58517">
                  <c:v>330.12890620000002</c:v>
                </c:pt>
                <c:pt idx="58518">
                  <c:v>162.12890619999999</c:v>
                </c:pt>
                <c:pt idx="58519">
                  <c:v>375.1875</c:v>
                </c:pt>
                <c:pt idx="58520">
                  <c:v>225.1875</c:v>
                </c:pt>
                <c:pt idx="58521">
                  <c:v>411.94140620000002</c:v>
                </c:pt>
                <c:pt idx="58522">
                  <c:v>510.234375</c:v>
                </c:pt>
                <c:pt idx="58523">
                  <c:v>424.12890620000002</c:v>
                </c:pt>
                <c:pt idx="58524">
                  <c:v>217.12890619999999</c:v>
                </c:pt>
                <c:pt idx="58525">
                  <c:v>773.12890619999996</c:v>
                </c:pt>
                <c:pt idx="58526">
                  <c:v>309.12890620000002</c:v>
                </c:pt>
                <c:pt idx="58527">
                  <c:v>532.12890619999996</c:v>
                </c:pt>
                <c:pt idx="58528">
                  <c:v>467.33984379999998</c:v>
                </c:pt>
                <c:pt idx="58529">
                  <c:v>413.33984379999998</c:v>
                </c:pt>
                <c:pt idx="58530">
                  <c:v>328.12890620000002</c:v>
                </c:pt>
                <c:pt idx="58531">
                  <c:v>364.24609379999998</c:v>
                </c:pt>
                <c:pt idx="58532">
                  <c:v>511.94140620000002</c:v>
                </c:pt>
                <c:pt idx="58533">
                  <c:v>543.234375</c:v>
                </c:pt>
                <c:pt idx="58534">
                  <c:v>378.16796879999998</c:v>
                </c:pt>
                <c:pt idx="58535">
                  <c:v>533.12890619999996</c:v>
                </c:pt>
                <c:pt idx="58536">
                  <c:v>336.12890620000002</c:v>
                </c:pt>
                <c:pt idx="58537">
                  <c:v>328.1875</c:v>
                </c:pt>
                <c:pt idx="58538">
                  <c:v>230.24609380000001</c:v>
                </c:pt>
                <c:pt idx="58539">
                  <c:v>376.94140620000002</c:v>
                </c:pt>
                <c:pt idx="58540">
                  <c:v>325.94140620000002</c:v>
                </c:pt>
                <c:pt idx="58541">
                  <c:v>442.234375</c:v>
                </c:pt>
                <c:pt idx="58542">
                  <c:v>272.234375</c:v>
                </c:pt>
                <c:pt idx="58543">
                  <c:v>544.234375</c:v>
                </c:pt>
                <c:pt idx="58544">
                  <c:v>495.12890620000002</c:v>
                </c:pt>
                <c:pt idx="58545">
                  <c:v>507.12890620000002</c:v>
                </c:pt>
                <c:pt idx="58546">
                  <c:v>436.12890620000002</c:v>
                </c:pt>
                <c:pt idx="58547">
                  <c:v>308.33984379999998</c:v>
                </c:pt>
                <c:pt idx="58548">
                  <c:v>410.12890620000002</c:v>
                </c:pt>
                <c:pt idx="58549">
                  <c:v>302.1875</c:v>
                </c:pt>
                <c:pt idx="58550">
                  <c:v>431.24609379999998</c:v>
                </c:pt>
                <c:pt idx="58551">
                  <c:v>293.94140620000002</c:v>
                </c:pt>
                <c:pt idx="58552">
                  <c:v>545.94140619999996</c:v>
                </c:pt>
                <c:pt idx="58553">
                  <c:v>423.234375</c:v>
                </c:pt>
                <c:pt idx="58554">
                  <c:v>214.16796880000001</c:v>
                </c:pt>
                <c:pt idx="58555">
                  <c:v>496.16796879999998</c:v>
                </c:pt>
                <c:pt idx="58556">
                  <c:v>238.33984380000001</c:v>
                </c:pt>
                <c:pt idx="58557">
                  <c:v>581.33984380000004</c:v>
                </c:pt>
                <c:pt idx="58558">
                  <c:v>345.12890620000002</c:v>
                </c:pt>
                <c:pt idx="58559">
                  <c:v>298.1875</c:v>
                </c:pt>
                <c:pt idx="58560">
                  <c:v>388.1875</c:v>
                </c:pt>
                <c:pt idx="58561">
                  <c:v>518.24609380000004</c:v>
                </c:pt>
                <c:pt idx="58562">
                  <c:v>427.234375</c:v>
                </c:pt>
                <c:pt idx="58563">
                  <c:v>342.234375</c:v>
                </c:pt>
                <c:pt idx="58564">
                  <c:v>465.16796879999998</c:v>
                </c:pt>
                <c:pt idx="58565">
                  <c:v>421.16796879999998</c:v>
                </c:pt>
                <c:pt idx="58566">
                  <c:v>370.12890620000002</c:v>
                </c:pt>
                <c:pt idx="58567">
                  <c:v>306.12890620000002</c:v>
                </c:pt>
                <c:pt idx="58568">
                  <c:v>328.12890620000002</c:v>
                </c:pt>
                <c:pt idx="58569">
                  <c:v>412.12890620000002</c:v>
                </c:pt>
                <c:pt idx="58570">
                  <c:v>295.33984379999998</c:v>
                </c:pt>
                <c:pt idx="58571">
                  <c:v>366.12890620000002</c:v>
                </c:pt>
                <c:pt idx="58572">
                  <c:v>387.12890620000002</c:v>
                </c:pt>
                <c:pt idx="58573">
                  <c:v>381.12890620000002</c:v>
                </c:pt>
                <c:pt idx="58574">
                  <c:v>343.1875</c:v>
                </c:pt>
                <c:pt idx="58575">
                  <c:v>276.94140620000002</c:v>
                </c:pt>
                <c:pt idx="58576">
                  <c:v>237.94140619999999</c:v>
                </c:pt>
                <c:pt idx="58577">
                  <c:v>348.234375</c:v>
                </c:pt>
                <c:pt idx="58578">
                  <c:v>390.234375</c:v>
                </c:pt>
                <c:pt idx="58579">
                  <c:v>421.234375</c:v>
                </c:pt>
                <c:pt idx="58580">
                  <c:v>473.12890620000002</c:v>
                </c:pt>
                <c:pt idx="58581">
                  <c:v>632.12890619999996</c:v>
                </c:pt>
                <c:pt idx="58582">
                  <c:v>285.33984379999998</c:v>
                </c:pt>
                <c:pt idx="58583">
                  <c:v>295.33984379999998</c:v>
                </c:pt>
                <c:pt idx="58584">
                  <c:v>438.12890620000002</c:v>
                </c:pt>
                <c:pt idx="58585">
                  <c:v>361.1875</c:v>
                </c:pt>
                <c:pt idx="58586">
                  <c:v>470.1875</c:v>
                </c:pt>
                <c:pt idx="58587">
                  <c:v>323.1875</c:v>
                </c:pt>
                <c:pt idx="58588">
                  <c:v>418.24609379999998</c:v>
                </c:pt>
                <c:pt idx="58589">
                  <c:v>311.94140620000002</c:v>
                </c:pt>
                <c:pt idx="58590">
                  <c:v>433.94140620000002</c:v>
                </c:pt>
                <c:pt idx="58591">
                  <c:v>432.94140620000002</c:v>
                </c:pt>
                <c:pt idx="58592">
                  <c:v>536.234375</c:v>
                </c:pt>
                <c:pt idx="58593">
                  <c:v>356.12890620000002</c:v>
                </c:pt>
                <c:pt idx="58594">
                  <c:v>524.33984380000004</c:v>
                </c:pt>
                <c:pt idx="58595">
                  <c:v>326.12890620000002</c:v>
                </c:pt>
                <c:pt idx="58596">
                  <c:v>356.12890620000002</c:v>
                </c:pt>
                <c:pt idx="58597">
                  <c:v>526.12890619999996</c:v>
                </c:pt>
                <c:pt idx="58598">
                  <c:v>509.12890620000002</c:v>
                </c:pt>
                <c:pt idx="58599">
                  <c:v>365.1875</c:v>
                </c:pt>
                <c:pt idx="58600">
                  <c:v>443.1875</c:v>
                </c:pt>
                <c:pt idx="58601">
                  <c:v>477.1875</c:v>
                </c:pt>
                <c:pt idx="58602">
                  <c:v>604.24609380000004</c:v>
                </c:pt>
                <c:pt idx="58603">
                  <c:v>455.94140620000002</c:v>
                </c:pt>
                <c:pt idx="58604">
                  <c:v>389.234375</c:v>
                </c:pt>
                <c:pt idx="58605">
                  <c:v>426.234375</c:v>
                </c:pt>
                <c:pt idx="58606">
                  <c:v>326.16796879999998</c:v>
                </c:pt>
                <c:pt idx="58607">
                  <c:v>489.12890620000002</c:v>
                </c:pt>
                <c:pt idx="58608">
                  <c:v>471.33984379999998</c:v>
                </c:pt>
                <c:pt idx="58609">
                  <c:v>338.12890620000002</c:v>
                </c:pt>
                <c:pt idx="58610">
                  <c:v>346.1875</c:v>
                </c:pt>
                <c:pt idx="58611">
                  <c:v>321.1875</c:v>
                </c:pt>
                <c:pt idx="58612">
                  <c:v>359.1875</c:v>
                </c:pt>
                <c:pt idx="58613">
                  <c:v>636.1875</c:v>
                </c:pt>
                <c:pt idx="58614">
                  <c:v>373.24609379999998</c:v>
                </c:pt>
                <c:pt idx="58615">
                  <c:v>264.94140620000002</c:v>
                </c:pt>
                <c:pt idx="58616">
                  <c:v>406.234375</c:v>
                </c:pt>
                <c:pt idx="58617">
                  <c:v>646.12890619999996</c:v>
                </c:pt>
                <c:pt idx="58618">
                  <c:v>322.33984379999998</c:v>
                </c:pt>
                <c:pt idx="58619">
                  <c:v>437.12890620000002</c:v>
                </c:pt>
                <c:pt idx="58620">
                  <c:v>433.12890620000002</c:v>
                </c:pt>
                <c:pt idx="58621">
                  <c:v>436.12890620000002</c:v>
                </c:pt>
                <c:pt idx="58622">
                  <c:v>513.12890619999996</c:v>
                </c:pt>
                <c:pt idx="58623">
                  <c:v>147.1875</c:v>
                </c:pt>
                <c:pt idx="58624">
                  <c:v>508.1875</c:v>
                </c:pt>
                <c:pt idx="58625">
                  <c:v>387.24609379999998</c:v>
                </c:pt>
                <c:pt idx="58626">
                  <c:v>346.24609379999998</c:v>
                </c:pt>
                <c:pt idx="58627">
                  <c:v>359.24609379999998</c:v>
                </c:pt>
                <c:pt idx="58628">
                  <c:v>207.94140619999999</c:v>
                </c:pt>
                <c:pt idx="58629">
                  <c:v>329.94140620000002</c:v>
                </c:pt>
                <c:pt idx="58630">
                  <c:v>495.94140620000002</c:v>
                </c:pt>
                <c:pt idx="58631">
                  <c:v>336.234375</c:v>
                </c:pt>
                <c:pt idx="58632">
                  <c:v>260.234375</c:v>
                </c:pt>
                <c:pt idx="58633">
                  <c:v>621.12890619999996</c:v>
                </c:pt>
                <c:pt idx="58634">
                  <c:v>445.33984379999998</c:v>
                </c:pt>
                <c:pt idx="58635">
                  <c:v>431.33984379999998</c:v>
                </c:pt>
                <c:pt idx="58636">
                  <c:v>702.33984380000004</c:v>
                </c:pt>
                <c:pt idx="58637">
                  <c:v>338.33984379999998</c:v>
                </c:pt>
                <c:pt idx="58638">
                  <c:v>389.12890620000002</c:v>
                </c:pt>
                <c:pt idx="58639">
                  <c:v>306.1875</c:v>
                </c:pt>
                <c:pt idx="58640">
                  <c:v>193.1875</c:v>
                </c:pt>
                <c:pt idx="58641">
                  <c:v>497.1875</c:v>
                </c:pt>
                <c:pt idx="58642">
                  <c:v>248.94140619999999</c:v>
                </c:pt>
                <c:pt idx="58643">
                  <c:v>382.94140620000002</c:v>
                </c:pt>
                <c:pt idx="58644">
                  <c:v>318.234375</c:v>
                </c:pt>
                <c:pt idx="58645">
                  <c:v>267.234375</c:v>
                </c:pt>
                <c:pt idx="58646">
                  <c:v>455.16796879999998</c:v>
                </c:pt>
                <c:pt idx="58647">
                  <c:v>706.12890619999996</c:v>
                </c:pt>
                <c:pt idx="58648">
                  <c:v>472.12890620000002</c:v>
                </c:pt>
                <c:pt idx="58649">
                  <c:v>515.33984380000004</c:v>
                </c:pt>
                <c:pt idx="58650">
                  <c:v>493.33984379999998</c:v>
                </c:pt>
                <c:pt idx="58651">
                  <c:v>396.12890620000002</c:v>
                </c:pt>
                <c:pt idx="58652">
                  <c:v>427.94140620000002</c:v>
                </c:pt>
                <c:pt idx="58653">
                  <c:v>368.234375</c:v>
                </c:pt>
                <c:pt idx="58654">
                  <c:v>257.33984379999998</c:v>
                </c:pt>
                <c:pt idx="58655">
                  <c:v>435.33984379999998</c:v>
                </c:pt>
                <c:pt idx="58656">
                  <c:v>298.1875</c:v>
                </c:pt>
                <c:pt idx="58657">
                  <c:v>369.24609379999998</c:v>
                </c:pt>
                <c:pt idx="58658">
                  <c:v>432.234375</c:v>
                </c:pt>
                <c:pt idx="58659">
                  <c:v>493.234375</c:v>
                </c:pt>
                <c:pt idx="58660">
                  <c:v>509.234375</c:v>
                </c:pt>
                <c:pt idx="58661">
                  <c:v>369.16796879999998</c:v>
                </c:pt>
                <c:pt idx="58662">
                  <c:v>302.12890620000002</c:v>
                </c:pt>
                <c:pt idx="58663">
                  <c:v>545.33984380000004</c:v>
                </c:pt>
                <c:pt idx="58664">
                  <c:v>317.33984379999998</c:v>
                </c:pt>
                <c:pt idx="58665">
                  <c:v>397.24609379999998</c:v>
                </c:pt>
                <c:pt idx="58666">
                  <c:v>366.24609379999998</c:v>
                </c:pt>
                <c:pt idx="58667">
                  <c:v>264.24609379999998</c:v>
                </c:pt>
                <c:pt idx="58668">
                  <c:v>366.94140620000002</c:v>
                </c:pt>
                <c:pt idx="58669">
                  <c:v>512.12890619999996</c:v>
                </c:pt>
                <c:pt idx="58670">
                  <c:v>238.33984380000001</c:v>
                </c:pt>
                <c:pt idx="58671">
                  <c:v>557.33984380000004</c:v>
                </c:pt>
                <c:pt idx="58672">
                  <c:v>367.12890620000002</c:v>
                </c:pt>
                <c:pt idx="58673">
                  <c:v>267.12890620000002</c:v>
                </c:pt>
                <c:pt idx="58674">
                  <c:v>308.24609379999998</c:v>
                </c:pt>
                <c:pt idx="58675">
                  <c:v>279.24609379999998</c:v>
                </c:pt>
                <c:pt idx="58676">
                  <c:v>377.94140620000002</c:v>
                </c:pt>
                <c:pt idx="58677">
                  <c:v>285.234375</c:v>
                </c:pt>
                <c:pt idx="58678">
                  <c:v>417.234375</c:v>
                </c:pt>
                <c:pt idx="58679">
                  <c:v>307.16796879999998</c:v>
                </c:pt>
                <c:pt idx="58680">
                  <c:v>273.33984379999998</c:v>
                </c:pt>
                <c:pt idx="58681">
                  <c:v>319.33984379999998</c:v>
                </c:pt>
                <c:pt idx="58682">
                  <c:v>253.33984380000001</c:v>
                </c:pt>
                <c:pt idx="58683">
                  <c:v>346.33984379999998</c:v>
                </c:pt>
                <c:pt idx="58684">
                  <c:v>111.3398438</c:v>
                </c:pt>
                <c:pt idx="58685">
                  <c:v>370.12890620000002</c:v>
                </c:pt>
                <c:pt idx="58686">
                  <c:v>281.12890620000002</c:v>
                </c:pt>
                <c:pt idx="58687">
                  <c:v>443.12890620000002</c:v>
                </c:pt>
                <c:pt idx="58688">
                  <c:v>284.12890620000002</c:v>
                </c:pt>
                <c:pt idx="58689">
                  <c:v>256.12890620000002</c:v>
                </c:pt>
                <c:pt idx="58690">
                  <c:v>412.234375</c:v>
                </c:pt>
                <c:pt idx="58691">
                  <c:v>422.234375</c:v>
                </c:pt>
                <c:pt idx="58692">
                  <c:v>432.16796879999998</c:v>
                </c:pt>
                <c:pt idx="58693">
                  <c:v>513.16796880000004</c:v>
                </c:pt>
                <c:pt idx="58694">
                  <c:v>529.33984380000004</c:v>
                </c:pt>
                <c:pt idx="58695">
                  <c:v>326.12890620000002</c:v>
                </c:pt>
                <c:pt idx="58696">
                  <c:v>365.12890620000002</c:v>
                </c:pt>
                <c:pt idx="58697">
                  <c:v>267.12890620000002</c:v>
                </c:pt>
                <c:pt idx="58698">
                  <c:v>344.1875</c:v>
                </c:pt>
                <c:pt idx="58699">
                  <c:v>236.1875</c:v>
                </c:pt>
                <c:pt idx="58700">
                  <c:v>578.94140619999996</c:v>
                </c:pt>
                <c:pt idx="58701">
                  <c:v>390.94140620000002</c:v>
                </c:pt>
                <c:pt idx="58702">
                  <c:v>493.234375</c:v>
                </c:pt>
                <c:pt idx="58703">
                  <c:v>385.234375</c:v>
                </c:pt>
                <c:pt idx="58704">
                  <c:v>332.16796879999998</c:v>
                </c:pt>
                <c:pt idx="58705">
                  <c:v>410.16796879999998</c:v>
                </c:pt>
                <c:pt idx="58706">
                  <c:v>571.12890619999996</c:v>
                </c:pt>
                <c:pt idx="58707">
                  <c:v>399.33984379999998</c:v>
                </c:pt>
                <c:pt idx="58708">
                  <c:v>515.33984380000004</c:v>
                </c:pt>
                <c:pt idx="58709">
                  <c:v>299.33984379999998</c:v>
                </c:pt>
                <c:pt idx="58710">
                  <c:v>471.12890620000002</c:v>
                </c:pt>
                <c:pt idx="58711">
                  <c:v>271.12890620000002</c:v>
                </c:pt>
                <c:pt idx="58712">
                  <c:v>355.1875</c:v>
                </c:pt>
                <c:pt idx="58713">
                  <c:v>255.24609380000001</c:v>
                </c:pt>
                <c:pt idx="58714">
                  <c:v>486.24609379999998</c:v>
                </c:pt>
                <c:pt idx="58715">
                  <c:v>359.94140620000002</c:v>
                </c:pt>
                <c:pt idx="58716">
                  <c:v>438.94140620000002</c:v>
                </c:pt>
                <c:pt idx="58717">
                  <c:v>659.94140619999996</c:v>
                </c:pt>
                <c:pt idx="58718">
                  <c:v>497.234375</c:v>
                </c:pt>
                <c:pt idx="58719">
                  <c:v>668.33984380000004</c:v>
                </c:pt>
                <c:pt idx="58720">
                  <c:v>536.33984380000004</c:v>
                </c:pt>
                <c:pt idx="58721">
                  <c:v>331.33984379999998</c:v>
                </c:pt>
                <c:pt idx="58722">
                  <c:v>417.12890620000002</c:v>
                </c:pt>
                <c:pt idx="58723">
                  <c:v>290.1875</c:v>
                </c:pt>
                <c:pt idx="58724">
                  <c:v>370.1875</c:v>
                </c:pt>
                <c:pt idx="58725">
                  <c:v>419.24609379999998</c:v>
                </c:pt>
                <c:pt idx="58726">
                  <c:v>383.234375</c:v>
                </c:pt>
                <c:pt idx="58727">
                  <c:v>360.16796879999998</c:v>
                </c:pt>
                <c:pt idx="58728">
                  <c:v>341.16796879999998</c:v>
                </c:pt>
                <c:pt idx="58729">
                  <c:v>412.16796879999998</c:v>
                </c:pt>
                <c:pt idx="58730">
                  <c:v>417.16796879999998</c:v>
                </c:pt>
                <c:pt idx="58731">
                  <c:v>376.12890620000002</c:v>
                </c:pt>
                <c:pt idx="58732">
                  <c:v>459.33984379999998</c:v>
                </c:pt>
                <c:pt idx="58733">
                  <c:v>343.12890620000002</c:v>
                </c:pt>
                <c:pt idx="58734">
                  <c:v>251.12890619999999</c:v>
                </c:pt>
                <c:pt idx="58735">
                  <c:v>494.1875</c:v>
                </c:pt>
                <c:pt idx="58736">
                  <c:v>328.16796879999998</c:v>
                </c:pt>
                <c:pt idx="58737">
                  <c:v>498.12890620000002</c:v>
                </c:pt>
                <c:pt idx="58738">
                  <c:v>391.12890620000002</c:v>
                </c:pt>
                <c:pt idx="58739">
                  <c:v>415.12890620000002</c:v>
                </c:pt>
                <c:pt idx="58740">
                  <c:v>508.12890620000002</c:v>
                </c:pt>
                <c:pt idx="58741">
                  <c:v>345.1875</c:v>
                </c:pt>
                <c:pt idx="58742">
                  <c:v>317.24609379999998</c:v>
                </c:pt>
                <c:pt idx="58743">
                  <c:v>459.234375</c:v>
                </c:pt>
                <c:pt idx="58744">
                  <c:v>261.16796879999998</c:v>
                </c:pt>
                <c:pt idx="58745">
                  <c:v>648.16796880000004</c:v>
                </c:pt>
                <c:pt idx="58746">
                  <c:v>409.12890620000002</c:v>
                </c:pt>
                <c:pt idx="58747">
                  <c:v>436.24609379999998</c:v>
                </c:pt>
                <c:pt idx="58748">
                  <c:v>237.24609380000001</c:v>
                </c:pt>
                <c:pt idx="58749">
                  <c:v>465.94140620000002</c:v>
                </c:pt>
                <c:pt idx="58750">
                  <c:v>555.234375</c:v>
                </c:pt>
                <c:pt idx="58751">
                  <c:v>513.234375</c:v>
                </c:pt>
                <c:pt idx="58752">
                  <c:v>350.234375</c:v>
                </c:pt>
                <c:pt idx="58753">
                  <c:v>501.234375</c:v>
                </c:pt>
                <c:pt idx="58754">
                  <c:v>448.16796879999998</c:v>
                </c:pt>
                <c:pt idx="58755">
                  <c:v>431.1875</c:v>
                </c:pt>
                <c:pt idx="58756">
                  <c:v>420.24609379999998</c:v>
                </c:pt>
                <c:pt idx="58757">
                  <c:v>601.234375</c:v>
                </c:pt>
                <c:pt idx="58758">
                  <c:v>374.12890620000002</c:v>
                </c:pt>
                <c:pt idx="58759">
                  <c:v>470.33984379999998</c:v>
                </c:pt>
                <c:pt idx="58760">
                  <c:v>677.33984380000004</c:v>
                </c:pt>
                <c:pt idx="58761">
                  <c:v>423.33984379999998</c:v>
                </c:pt>
                <c:pt idx="58762">
                  <c:v>492.12890620000002</c:v>
                </c:pt>
                <c:pt idx="58763">
                  <c:v>403.12890620000002</c:v>
                </c:pt>
                <c:pt idx="58764">
                  <c:v>511.12890620000002</c:v>
                </c:pt>
                <c:pt idx="58765">
                  <c:v>512.1875</c:v>
                </c:pt>
                <c:pt idx="58766">
                  <c:v>467.24609379999998</c:v>
                </c:pt>
                <c:pt idx="58767">
                  <c:v>520.94140619999996</c:v>
                </c:pt>
                <c:pt idx="58768">
                  <c:v>543.94140619999996</c:v>
                </c:pt>
                <c:pt idx="58769">
                  <c:v>357.234375</c:v>
                </c:pt>
                <c:pt idx="58770">
                  <c:v>289.16796879999998</c:v>
                </c:pt>
                <c:pt idx="58771">
                  <c:v>327.33984379999998</c:v>
                </c:pt>
                <c:pt idx="58772">
                  <c:v>300.12890620000002</c:v>
                </c:pt>
                <c:pt idx="58773">
                  <c:v>390.12890620000002</c:v>
                </c:pt>
                <c:pt idx="58774">
                  <c:v>539.1875</c:v>
                </c:pt>
                <c:pt idx="58775">
                  <c:v>498.24609379999998</c:v>
                </c:pt>
                <c:pt idx="58776">
                  <c:v>324.94140620000002</c:v>
                </c:pt>
                <c:pt idx="58777">
                  <c:v>415.234375</c:v>
                </c:pt>
                <c:pt idx="58778">
                  <c:v>286.234375</c:v>
                </c:pt>
                <c:pt idx="58779">
                  <c:v>286.234375</c:v>
                </c:pt>
                <c:pt idx="58780">
                  <c:v>418.16796879999998</c:v>
                </c:pt>
                <c:pt idx="58781">
                  <c:v>483.12890620000002</c:v>
                </c:pt>
                <c:pt idx="58782">
                  <c:v>300.12890620000002</c:v>
                </c:pt>
                <c:pt idx="58783">
                  <c:v>480.33984379999998</c:v>
                </c:pt>
                <c:pt idx="58784">
                  <c:v>356.33984379999998</c:v>
                </c:pt>
                <c:pt idx="58785">
                  <c:v>564.33984380000004</c:v>
                </c:pt>
                <c:pt idx="58786">
                  <c:v>552.12890619999996</c:v>
                </c:pt>
                <c:pt idx="58787">
                  <c:v>412.24609379999998</c:v>
                </c:pt>
                <c:pt idx="58788">
                  <c:v>397.24609379999998</c:v>
                </c:pt>
                <c:pt idx="58789">
                  <c:v>401.94140620000002</c:v>
                </c:pt>
                <c:pt idx="58790">
                  <c:v>563.94140619999996</c:v>
                </c:pt>
                <c:pt idx="58791">
                  <c:v>383.33984379999998</c:v>
                </c:pt>
                <c:pt idx="58792">
                  <c:v>313.33984379999998</c:v>
                </c:pt>
                <c:pt idx="58793">
                  <c:v>479.1875</c:v>
                </c:pt>
                <c:pt idx="58794">
                  <c:v>323.94140620000002</c:v>
                </c:pt>
                <c:pt idx="58795">
                  <c:v>388.94140620000002</c:v>
                </c:pt>
                <c:pt idx="58796">
                  <c:v>344.94140620000002</c:v>
                </c:pt>
                <c:pt idx="58797">
                  <c:v>191.1875</c:v>
                </c:pt>
                <c:pt idx="58798">
                  <c:v>409.24609379999998</c:v>
                </c:pt>
                <c:pt idx="58799">
                  <c:v>368.94140620000002</c:v>
                </c:pt>
                <c:pt idx="58800">
                  <c:v>292.234375</c:v>
                </c:pt>
                <c:pt idx="58801">
                  <c:v>387.234375</c:v>
                </c:pt>
                <c:pt idx="58802">
                  <c:v>461.234375</c:v>
                </c:pt>
                <c:pt idx="58803">
                  <c:v>321.16796879999998</c:v>
                </c:pt>
                <c:pt idx="58804">
                  <c:v>363.16796879999998</c:v>
                </c:pt>
                <c:pt idx="58805">
                  <c:v>462.16796879999998</c:v>
                </c:pt>
                <c:pt idx="58806">
                  <c:v>406.33984379999998</c:v>
                </c:pt>
                <c:pt idx="58807">
                  <c:v>362.12890620000002</c:v>
                </c:pt>
                <c:pt idx="58808">
                  <c:v>638.1875</c:v>
                </c:pt>
                <c:pt idx="58809">
                  <c:v>384.94140620000002</c:v>
                </c:pt>
                <c:pt idx="58810">
                  <c:v>491.94140620000002</c:v>
                </c:pt>
                <c:pt idx="58811">
                  <c:v>636.12890619999996</c:v>
                </c:pt>
                <c:pt idx="58812">
                  <c:v>426.12890620000002</c:v>
                </c:pt>
                <c:pt idx="58813">
                  <c:v>542.33984380000004</c:v>
                </c:pt>
                <c:pt idx="58814">
                  <c:v>584.1875</c:v>
                </c:pt>
                <c:pt idx="58815">
                  <c:v>386.1875</c:v>
                </c:pt>
                <c:pt idx="58816">
                  <c:v>384.94140620000002</c:v>
                </c:pt>
                <c:pt idx="58817">
                  <c:v>209.94140619999999</c:v>
                </c:pt>
                <c:pt idx="58818">
                  <c:v>307.94140620000002</c:v>
                </c:pt>
                <c:pt idx="58819">
                  <c:v>473.234375</c:v>
                </c:pt>
                <c:pt idx="58820">
                  <c:v>551.16796880000004</c:v>
                </c:pt>
                <c:pt idx="58821">
                  <c:v>477.16796879999998</c:v>
                </c:pt>
                <c:pt idx="58822">
                  <c:v>450.12890620000002</c:v>
                </c:pt>
                <c:pt idx="58823">
                  <c:v>320.12890620000002</c:v>
                </c:pt>
                <c:pt idx="58824">
                  <c:v>380.1875</c:v>
                </c:pt>
                <c:pt idx="58825">
                  <c:v>430.24609379999998</c:v>
                </c:pt>
                <c:pt idx="58826">
                  <c:v>387.24609379999998</c:v>
                </c:pt>
                <c:pt idx="58827">
                  <c:v>506.24609379999998</c:v>
                </c:pt>
                <c:pt idx="58828">
                  <c:v>329.24609379999998</c:v>
                </c:pt>
                <c:pt idx="58829">
                  <c:v>394.234375</c:v>
                </c:pt>
                <c:pt idx="58830">
                  <c:v>458.16796879999998</c:v>
                </c:pt>
                <c:pt idx="58831">
                  <c:v>410.12890620000002</c:v>
                </c:pt>
                <c:pt idx="58832">
                  <c:v>494.12890620000002</c:v>
                </c:pt>
                <c:pt idx="58833">
                  <c:v>230.33984380000001</c:v>
                </c:pt>
                <c:pt idx="58834">
                  <c:v>478.33984379999998</c:v>
                </c:pt>
                <c:pt idx="58835">
                  <c:v>429.33984379999998</c:v>
                </c:pt>
                <c:pt idx="58836">
                  <c:v>353.12890620000002</c:v>
                </c:pt>
                <c:pt idx="58837">
                  <c:v>344.1875</c:v>
                </c:pt>
                <c:pt idx="58838">
                  <c:v>258.24609379999998</c:v>
                </c:pt>
                <c:pt idx="58839">
                  <c:v>414.24609379999998</c:v>
                </c:pt>
                <c:pt idx="58840">
                  <c:v>350.94140620000002</c:v>
                </c:pt>
                <c:pt idx="58841">
                  <c:v>669.234375</c:v>
                </c:pt>
                <c:pt idx="58842">
                  <c:v>230.16796880000001</c:v>
                </c:pt>
                <c:pt idx="58843">
                  <c:v>309.12890620000002</c:v>
                </c:pt>
                <c:pt idx="58844">
                  <c:v>380.33984379999998</c:v>
                </c:pt>
                <c:pt idx="58845">
                  <c:v>464.1875</c:v>
                </c:pt>
                <c:pt idx="58846">
                  <c:v>416.234375</c:v>
                </c:pt>
                <c:pt idx="58847">
                  <c:v>319.33984379999998</c:v>
                </c:pt>
                <c:pt idx="58848">
                  <c:v>370.12890620000002</c:v>
                </c:pt>
                <c:pt idx="58849">
                  <c:v>364.1875</c:v>
                </c:pt>
                <c:pt idx="58850">
                  <c:v>420.24609379999998</c:v>
                </c:pt>
                <c:pt idx="58851">
                  <c:v>331.234375</c:v>
                </c:pt>
                <c:pt idx="58852">
                  <c:v>505.234375</c:v>
                </c:pt>
                <c:pt idx="58853">
                  <c:v>285.33984379999998</c:v>
                </c:pt>
                <c:pt idx="58854">
                  <c:v>322.33984379999998</c:v>
                </c:pt>
                <c:pt idx="58855">
                  <c:v>557.12890619999996</c:v>
                </c:pt>
                <c:pt idx="58856">
                  <c:v>299.234375</c:v>
                </c:pt>
                <c:pt idx="58857">
                  <c:v>196.16796880000001</c:v>
                </c:pt>
                <c:pt idx="58858">
                  <c:v>345.16796879999998</c:v>
                </c:pt>
                <c:pt idx="58859">
                  <c:v>174.12890619999999</c:v>
                </c:pt>
                <c:pt idx="58860">
                  <c:v>353.33984379999998</c:v>
                </c:pt>
                <c:pt idx="58861">
                  <c:v>416.33984379999998</c:v>
                </c:pt>
                <c:pt idx="58862">
                  <c:v>361.12890620000002</c:v>
                </c:pt>
                <c:pt idx="58863">
                  <c:v>443.12890620000002</c:v>
                </c:pt>
                <c:pt idx="58864">
                  <c:v>355.12890620000002</c:v>
                </c:pt>
                <c:pt idx="58865">
                  <c:v>346.24609379999998</c:v>
                </c:pt>
                <c:pt idx="58866">
                  <c:v>410.12890620000002</c:v>
                </c:pt>
                <c:pt idx="58867">
                  <c:v>403.12890620000002</c:v>
                </c:pt>
                <c:pt idx="58868">
                  <c:v>469.12890620000002</c:v>
                </c:pt>
                <c:pt idx="58869">
                  <c:v>330.12890620000002</c:v>
                </c:pt>
                <c:pt idx="58870">
                  <c:v>231.33984380000001</c:v>
                </c:pt>
                <c:pt idx="58871">
                  <c:v>417.33984379999998</c:v>
                </c:pt>
                <c:pt idx="58872">
                  <c:v>489.1875</c:v>
                </c:pt>
                <c:pt idx="58873">
                  <c:v>314.1875</c:v>
                </c:pt>
                <c:pt idx="58874">
                  <c:v>290.24609379999998</c:v>
                </c:pt>
                <c:pt idx="58875">
                  <c:v>553.94140619999996</c:v>
                </c:pt>
                <c:pt idx="58876">
                  <c:v>230.94140619999999</c:v>
                </c:pt>
                <c:pt idx="58877">
                  <c:v>403.16796879999998</c:v>
                </c:pt>
                <c:pt idx="58878">
                  <c:v>360.12890620000002</c:v>
                </c:pt>
                <c:pt idx="58879">
                  <c:v>352.33984379999998</c:v>
                </c:pt>
                <c:pt idx="58880">
                  <c:v>520.33984380000004</c:v>
                </c:pt>
                <c:pt idx="58881">
                  <c:v>481.33984379999998</c:v>
                </c:pt>
                <c:pt idx="58882">
                  <c:v>353.12890620000002</c:v>
                </c:pt>
                <c:pt idx="58883">
                  <c:v>551.1875</c:v>
                </c:pt>
                <c:pt idx="58884">
                  <c:v>554.1875</c:v>
                </c:pt>
                <c:pt idx="58885">
                  <c:v>403.24609379999998</c:v>
                </c:pt>
                <c:pt idx="58886">
                  <c:v>272.24609379999998</c:v>
                </c:pt>
                <c:pt idx="58887">
                  <c:v>437.94140620000002</c:v>
                </c:pt>
                <c:pt idx="58888">
                  <c:v>315.94140620000002</c:v>
                </c:pt>
                <c:pt idx="58889">
                  <c:v>229.16796880000001</c:v>
                </c:pt>
                <c:pt idx="58890">
                  <c:v>274.33984379999998</c:v>
                </c:pt>
                <c:pt idx="58891">
                  <c:v>601.33984380000004</c:v>
                </c:pt>
                <c:pt idx="58892">
                  <c:v>319.12890620000002</c:v>
                </c:pt>
                <c:pt idx="58893">
                  <c:v>378.1875</c:v>
                </c:pt>
                <c:pt idx="58894">
                  <c:v>349.24609379999998</c:v>
                </c:pt>
                <c:pt idx="58895">
                  <c:v>306.94140620000002</c:v>
                </c:pt>
                <c:pt idx="58896">
                  <c:v>387.94140620000002</c:v>
                </c:pt>
                <c:pt idx="58897">
                  <c:v>353.234375</c:v>
                </c:pt>
                <c:pt idx="58898">
                  <c:v>433.234375</c:v>
                </c:pt>
                <c:pt idx="58899">
                  <c:v>474.16796879999998</c:v>
                </c:pt>
                <c:pt idx="58900">
                  <c:v>357.33984379999998</c:v>
                </c:pt>
                <c:pt idx="58901">
                  <c:v>502.12890620000002</c:v>
                </c:pt>
                <c:pt idx="58902">
                  <c:v>331.12890620000002</c:v>
                </c:pt>
                <c:pt idx="58903">
                  <c:v>445.12890620000002</c:v>
                </c:pt>
                <c:pt idx="58904">
                  <c:v>451.12890620000002</c:v>
                </c:pt>
                <c:pt idx="58905">
                  <c:v>381.94140620000002</c:v>
                </c:pt>
                <c:pt idx="58906">
                  <c:v>373.94140620000002</c:v>
                </c:pt>
                <c:pt idx="58907">
                  <c:v>375.234375</c:v>
                </c:pt>
                <c:pt idx="58908">
                  <c:v>685.234375</c:v>
                </c:pt>
                <c:pt idx="58909">
                  <c:v>365.16796879999998</c:v>
                </c:pt>
                <c:pt idx="58910">
                  <c:v>362.12890620000002</c:v>
                </c:pt>
                <c:pt idx="58911">
                  <c:v>415.12890620000002</c:v>
                </c:pt>
                <c:pt idx="58912">
                  <c:v>426.12890620000002</c:v>
                </c:pt>
                <c:pt idx="58913">
                  <c:v>225.33984380000001</c:v>
                </c:pt>
                <c:pt idx="58914">
                  <c:v>517.33984380000004</c:v>
                </c:pt>
                <c:pt idx="58915">
                  <c:v>414.33984379999998</c:v>
                </c:pt>
                <c:pt idx="58916">
                  <c:v>415.12890620000002</c:v>
                </c:pt>
                <c:pt idx="58917">
                  <c:v>386.12890620000002</c:v>
                </c:pt>
                <c:pt idx="58918">
                  <c:v>479.12890620000002</c:v>
                </c:pt>
                <c:pt idx="58919">
                  <c:v>397.1875</c:v>
                </c:pt>
                <c:pt idx="58920">
                  <c:v>533.1875</c:v>
                </c:pt>
                <c:pt idx="58921">
                  <c:v>518.94140619999996</c:v>
                </c:pt>
                <c:pt idx="58922">
                  <c:v>313.234375</c:v>
                </c:pt>
                <c:pt idx="58923">
                  <c:v>472.12890620000002</c:v>
                </c:pt>
                <c:pt idx="58924">
                  <c:v>372.12890620000002</c:v>
                </c:pt>
                <c:pt idx="58925">
                  <c:v>574.12890619999996</c:v>
                </c:pt>
                <c:pt idx="58926">
                  <c:v>328.12890620000002</c:v>
                </c:pt>
                <c:pt idx="58927">
                  <c:v>509.1875</c:v>
                </c:pt>
                <c:pt idx="58928">
                  <c:v>322.24609379999998</c:v>
                </c:pt>
                <c:pt idx="58929">
                  <c:v>447.24609379999998</c:v>
                </c:pt>
                <c:pt idx="58930">
                  <c:v>316.24609379999998</c:v>
                </c:pt>
                <c:pt idx="58931">
                  <c:v>460.24609379999998</c:v>
                </c:pt>
                <c:pt idx="58932">
                  <c:v>365.94140620000002</c:v>
                </c:pt>
                <c:pt idx="58933">
                  <c:v>392.16796879999998</c:v>
                </c:pt>
                <c:pt idx="58934">
                  <c:v>309.12890620000002</c:v>
                </c:pt>
                <c:pt idx="58935">
                  <c:v>365.12890620000002</c:v>
                </c:pt>
                <c:pt idx="58936">
                  <c:v>503.24609379999998</c:v>
                </c:pt>
                <c:pt idx="58937">
                  <c:v>401.24609379999998</c:v>
                </c:pt>
                <c:pt idx="58938">
                  <c:v>548.16796880000004</c:v>
                </c:pt>
                <c:pt idx="58939">
                  <c:v>269.16796879999998</c:v>
                </c:pt>
                <c:pt idx="58940">
                  <c:v>346.12890620000002</c:v>
                </c:pt>
                <c:pt idx="58941">
                  <c:v>347.12890620000002</c:v>
                </c:pt>
                <c:pt idx="58942">
                  <c:v>371.33984379999998</c:v>
                </c:pt>
                <c:pt idx="58943">
                  <c:v>405.24609379999998</c:v>
                </c:pt>
                <c:pt idx="58944">
                  <c:v>440.24609379999998</c:v>
                </c:pt>
                <c:pt idx="58945">
                  <c:v>400.234375</c:v>
                </c:pt>
                <c:pt idx="58946">
                  <c:v>436.234375</c:v>
                </c:pt>
                <c:pt idx="58947">
                  <c:v>632.234375</c:v>
                </c:pt>
                <c:pt idx="58948">
                  <c:v>517.12890619999996</c:v>
                </c:pt>
                <c:pt idx="58949">
                  <c:v>294.1875</c:v>
                </c:pt>
                <c:pt idx="58950">
                  <c:v>391.1875</c:v>
                </c:pt>
                <c:pt idx="58951">
                  <c:v>435.1875</c:v>
                </c:pt>
                <c:pt idx="58952">
                  <c:v>362.24609379999998</c:v>
                </c:pt>
                <c:pt idx="58953">
                  <c:v>287.24609379999998</c:v>
                </c:pt>
                <c:pt idx="58954">
                  <c:v>322.94140620000002</c:v>
                </c:pt>
                <c:pt idx="58955">
                  <c:v>423.234375</c:v>
                </c:pt>
                <c:pt idx="58956">
                  <c:v>302.234375</c:v>
                </c:pt>
                <c:pt idx="58957">
                  <c:v>301.234375</c:v>
                </c:pt>
                <c:pt idx="58958">
                  <c:v>519.234375</c:v>
                </c:pt>
                <c:pt idx="58959">
                  <c:v>501.234375</c:v>
                </c:pt>
                <c:pt idx="58960">
                  <c:v>575.234375</c:v>
                </c:pt>
                <c:pt idx="58961">
                  <c:v>417.234375</c:v>
                </c:pt>
                <c:pt idx="58962">
                  <c:v>572.234375</c:v>
                </c:pt>
                <c:pt idx="58963">
                  <c:v>568.16796880000004</c:v>
                </c:pt>
                <c:pt idx="58964">
                  <c:v>279.12890620000002</c:v>
                </c:pt>
                <c:pt idx="58965">
                  <c:v>511.33984379999998</c:v>
                </c:pt>
                <c:pt idx="58966">
                  <c:v>709.33984380000004</c:v>
                </c:pt>
                <c:pt idx="58967">
                  <c:v>370.12890620000002</c:v>
                </c:pt>
                <c:pt idx="58968">
                  <c:v>467.12890620000002</c:v>
                </c:pt>
                <c:pt idx="58969">
                  <c:v>585.12890619999996</c:v>
                </c:pt>
                <c:pt idx="58970">
                  <c:v>476.1875</c:v>
                </c:pt>
                <c:pt idx="58971">
                  <c:v>347.24609379999998</c:v>
                </c:pt>
                <c:pt idx="58972">
                  <c:v>420.94140620000002</c:v>
                </c:pt>
                <c:pt idx="58973">
                  <c:v>304.94140620000002</c:v>
                </c:pt>
                <c:pt idx="58974">
                  <c:v>462.94140620000002</c:v>
                </c:pt>
                <c:pt idx="58975">
                  <c:v>376.234375</c:v>
                </c:pt>
                <c:pt idx="58976">
                  <c:v>378.16796879999998</c:v>
                </c:pt>
                <c:pt idx="58977">
                  <c:v>289.16796879999998</c:v>
                </c:pt>
                <c:pt idx="58978">
                  <c:v>496.12890620000002</c:v>
                </c:pt>
                <c:pt idx="58979">
                  <c:v>290.12890620000002</c:v>
                </c:pt>
                <c:pt idx="58980">
                  <c:v>502.33984379999998</c:v>
                </c:pt>
                <c:pt idx="58981">
                  <c:v>517.12890619999996</c:v>
                </c:pt>
                <c:pt idx="58982">
                  <c:v>341.24609379999998</c:v>
                </c:pt>
                <c:pt idx="58983">
                  <c:v>294.94140620000002</c:v>
                </c:pt>
                <c:pt idx="58984">
                  <c:v>373.16796879999998</c:v>
                </c:pt>
                <c:pt idx="58985">
                  <c:v>430.16796879999998</c:v>
                </c:pt>
                <c:pt idx="58986">
                  <c:v>562.12890619999996</c:v>
                </c:pt>
                <c:pt idx="58987">
                  <c:v>439.33984379999998</c:v>
                </c:pt>
                <c:pt idx="58988">
                  <c:v>490.12890620000002</c:v>
                </c:pt>
                <c:pt idx="58989">
                  <c:v>387.12890620000002</c:v>
                </c:pt>
                <c:pt idx="58990">
                  <c:v>299.12890620000002</c:v>
                </c:pt>
                <c:pt idx="58991">
                  <c:v>345.12890620000002</c:v>
                </c:pt>
                <c:pt idx="58992">
                  <c:v>423.24609379999998</c:v>
                </c:pt>
                <c:pt idx="58993">
                  <c:v>355.24609379999998</c:v>
                </c:pt>
                <c:pt idx="58994">
                  <c:v>357.16796879999998</c:v>
                </c:pt>
                <c:pt idx="58995">
                  <c:v>388.16796879999998</c:v>
                </c:pt>
                <c:pt idx="58996">
                  <c:v>609.33984380000004</c:v>
                </c:pt>
                <c:pt idx="58997">
                  <c:v>467.12890620000002</c:v>
                </c:pt>
                <c:pt idx="58998">
                  <c:v>259.12890620000002</c:v>
                </c:pt>
                <c:pt idx="58999">
                  <c:v>352.1875</c:v>
                </c:pt>
                <c:pt idx="59000">
                  <c:v>286.1875</c:v>
                </c:pt>
                <c:pt idx="59001">
                  <c:v>539.1875</c:v>
                </c:pt>
                <c:pt idx="59002">
                  <c:v>397.24609379999998</c:v>
                </c:pt>
                <c:pt idx="59003">
                  <c:v>366.24609379999998</c:v>
                </c:pt>
                <c:pt idx="59004">
                  <c:v>357.94140620000002</c:v>
                </c:pt>
                <c:pt idx="59005">
                  <c:v>413.16796879999998</c:v>
                </c:pt>
                <c:pt idx="59006">
                  <c:v>360.12890620000002</c:v>
                </c:pt>
                <c:pt idx="59007">
                  <c:v>494.12890620000002</c:v>
                </c:pt>
                <c:pt idx="59008">
                  <c:v>334.24609379999998</c:v>
                </c:pt>
                <c:pt idx="59009">
                  <c:v>337.24609379999998</c:v>
                </c:pt>
                <c:pt idx="59010">
                  <c:v>289.24609379999998</c:v>
                </c:pt>
                <c:pt idx="59011">
                  <c:v>405.24609379999998</c:v>
                </c:pt>
                <c:pt idx="59012">
                  <c:v>465.94140620000002</c:v>
                </c:pt>
                <c:pt idx="59013">
                  <c:v>331.94140620000002</c:v>
                </c:pt>
                <c:pt idx="59014">
                  <c:v>416.94140620000002</c:v>
                </c:pt>
                <c:pt idx="59015">
                  <c:v>432.234375</c:v>
                </c:pt>
                <c:pt idx="59016">
                  <c:v>366.234375</c:v>
                </c:pt>
                <c:pt idx="59017">
                  <c:v>270.12890620000002</c:v>
                </c:pt>
                <c:pt idx="59018">
                  <c:v>422.33984379999998</c:v>
                </c:pt>
                <c:pt idx="59019">
                  <c:v>345.33984379999998</c:v>
                </c:pt>
                <c:pt idx="59020">
                  <c:v>520.1875</c:v>
                </c:pt>
                <c:pt idx="59021">
                  <c:v>277.1875</c:v>
                </c:pt>
                <c:pt idx="59022">
                  <c:v>246.24609380000001</c:v>
                </c:pt>
                <c:pt idx="59023">
                  <c:v>287.24609379999998</c:v>
                </c:pt>
                <c:pt idx="59024">
                  <c:v>286.94140620000002</c:v>
                </c:pt>
                <c:pt idx="59025">
                  <c:v>430.16796879999998</c:v>
                </c:pt>
                <c:pt idx="59026">
                  <c:v>453.16796879999998</c:v>
                </c:pt>
                <c:pt idx="59027">
                  <c:v>561.12890619999996</c:v>
                </c:pt>
                <c:pt idx="59028">
                  <c:v>335.33984379999998</c:v>
                </c:pt>
                <c:pt idx="59029">
                  <c:v>336.33984379999998</c:v>
                </c:pt>
                <c:pt idx="59030">
                  <c:v>343.33984379999998</c:v>
                </c:pt>
                <c:pt idx="59031">
                  <c:v>459.12890620000002</c:v>
                </c:pt>
                <c:pt idx="59032">
                  <c:v>443.12890620000002</c:v>
                </c:pt>
                <c:pt idx="59033">
                  <c:v>455.12890620000002</c:v>
                </c:pt>
                <c:pt idx="59034">
                  <c:v>314.12890620000002</c:v>
                </c:pt>
                <c:pt idx="59035">
                  <c:v>311.24609379999998</c:v>
                </c:pt>
                <c:pt idx="59036">
                  <c:v>251.94140619999999</c:v>
                </c:pt>
                <c:pt idx="59037">
                  <c:v>369.94140620000002</c:v>
                </c:pt>
                <c:pt idx="59038">
                  <c:v>400.234375</c:v>
                </c:pt>
                <c:pt idx="59039">
                  <c:v>322.16796879999998</c:v>
                </c:pt>
                <c:pt idx="59040">
                  <c:v>321.12890620000002</c:v>
                </c:pt>
                <c:pt idx="59041">
                  <c:v>374.12890620000002</c:v>
                </c:pt>
                <c:pt idx="59042">
                  <c:v>408.33984379999998</c:v>
                </c:pt>
                <c:pt idx="59043">
                  <c:v>362.33984379999998</c:v>
                </c:pt>
                <c:pt idx="59044">
                  <c:v>176.1875</c:v>
                </c:pt>
                <c:pt idx="59045">
                  <c:v>597.1875</c:v>
                </c:pt>
                <c:pt idx="59046">
                  <c:v>336.24609379999998</c:v>
                </c:pt>
                <c:pt idx="59047">
                  <c:v>361.16796879999998</c:v>
                </c:pt>
                <c:pt idx="59048">
                  <c:v>356.12890620000002</c:v>
                </c:pt>
                <c:pt idx="59049">
                  <c:v>430.12890620000002</c:v>
                </c:pt>
                <c:pt idx="59050">
                  <c:v>496.12890620000002</c:v>
                </c:pt>
                <c:pt idx="59051">
                  <c:v>581.24609380000004</c:v>
                </c:pt>
                <c:pt idx="59052">
                  <c:v>487.94140620000002</c:v>
                </c:pt>
                <c:pt idx="59053">
                  <c:v>312.16796879999998</c:v>
                </c:pt>
                <c:pt idx="59054">
                  <c:v>452.16796879999998</c:v>
                </c:pt>
                <c:pt idx="59055">
                  <c:v>249.12890619999999</c:v>
                </c:pt>
                <c:pt idx="59056">
                  <c:v>232.12890619999999</c:v>
                </c:pt>
                <c:pt idx="59057">
                  <c:v>441.94140620000002</c:v>
                </c:pt>
                <c:pt idx="59058">
                  <c:v>556.234375</c:v>
                </c:pt>
                <c:pt idx="59059">
                  <c:v>282.16796879999998</c:v>
                </c:pt>
                <c:pt idx="59060">
                  <c:v>439.12890620000002</c:v>
                </c:pt>
                <c:pt idx="59061">
                  <c:v>544.12890619999996</c:v>
                </c:pt>
                <c:pt idx="59062">
                  <c:v>414.33984379999998</c:v>
                </c:pt>
                <c:pt idx="59063">
                  <c:v>486.33984379999998</c:v>
                </c:pt>
                <c:pt idx="59064">
                  <c:v>444.24609379999998</c:v>
                </c:pt>
                <c:pt idx="59065">
                  <c:v>302.24609379999998</c:v>
                </c:pt>
                <c:pt idx="59066">
                  <c:v>255.94140619999999</c:v>
                </c:pt>
                <c:pt idx="59067">
                  <c:v>561.12890619999996</c:v>
                </c:pt>
                <c:pt idx="59068">
                  <c:v>414.12890620000002</c:v>
                </c:pt>
                <c:pt idx="59069">
                  <c:v>506.24609379999998</c:v>
                </c:pt>
                <c:pt idx="59070">
                  <c:v>355.24609379999998</c:v>
                </c:pt>
                <c:pt idx="59071">
                  <c:v>312.234375</c:v>
                </c:pt>
                <c:pt idx="59072">
                  <c:v>383.234375</c:v>
                </c:pt>
                <c:pt idx="59073">
                  <c:v>535.234375</c:v>
                </c:pt>
                <c:pt idx="59074">
                  <c:v>420.12890620000002</c:v>
                </c:pt>
                <c:pt idx="59075">
                  <c:v>431.33984379999998</c:v>
                </c:pt>
                <c:pt idx="59076">
                  <c:v>471.33984379999998</c:v>
                </c:pt>
                <c:pt idx="59077">
                  <c:v>362.94140620000002</c:v>
                </c:pt>
                <c:pt idx="59078">
                  <c:v>396.16796879999998</c:v>
                </c:pt>
                <c:pt idx="59079">
                  <c:v>341.16796879999998</c:v>
                </c:pt>
                <c:pt idx="59080">
                  <c:v>261.12890620000002</c:v>
                </c:pt>
                <c:pt idx="59081">
                  <c:v>364.12890620000002</c:v>
                </c:pt>
                <c:pt idx="59082">
                  <c:v>271.1875</c:v>
                </c:pt>
                <c:pt idx="59083">
                  <c:v>436.1875</c:v>
                </c:pt>
                <c:pt idx="59084">
                  <c:v>337.94140620000002</c:v>
                </c:pt>
                <c:pt idx="59085">
                  <c:v>473.16796879999998</c:v>
                </c:pt>
                <c:pt idx="59086">
                  <c:v>380.12890620000002</c:v>
                </c:pt>
                <c:pt idx="59087">
                  <c:v>356.33984379999998</c:v>
                </c:pt>
                <c:pt idx="59088">
                  <c:v>398.33984379999998</c:v>
                </c:pt>
                <c:pt idx="59089">
                  <c:v>365.12890620000002</c:v>
                </c:pt>
                <c:pt idx="59090">
                  <c:v>282.1875</c:v>
                </c:pt>
                <c:pt idx="59091">
                  <c:v>446.24609379999998</c:v>
                </c:pt>
                <c:pt idx="59092">
                  <c:v>331.94140620000002</c:v>
                </c:pt>
                <c:pt idx="59093">
                  <c:v>545.94140619999996</c:v>
                </c:pt>
                <c:pt idx="59094">
                  <c:v>325.94140620000002</c:v>
                </c:pt>
                <c:pt idx="59095">
                  <c:v>491.94140620000002</c:v>
                </c:pt>
                <c:pt idx="59096">
                  <c:v>297.94140620000002</c:v>
                </c:pt>
                <c:pt idx="59097">
                  <c:v>223.234375</c:v>
                </c:pt>
                <c:pt idx="59098">
                  <c:v>490.16796879999998</c:v>
                </c:pt>
                <c:pt idx="59099">
                  <c:v>388.16796879999998</c:v>
                </c:pt>
                <c:pt idx="59100">
                  <c:v>325.12890620000002</c:v>
                </c:pt>
                <c:pt idx="59101">
                  <c:v>399.33984379999998</c:v>
                </c:pt>
                <c:pt idx="59102">
                  <c:v>413.12890620000002</c:v>
                </c:pt>
                <c:pt idx="59103">
                  <c:v>275.94140620000002</c:v>
                </c:pt>
                <c:pt idx="59104">
                  <c:v>632.234375</c:v>
                </c:pt>
                <c:pt idx="59105">
                  <c:v>328.234375</c:v>
                </c:pt>
                <c:pt idx="59106">
                  <c:v>250.12890619999999</c:v>
                </c:pt>
                <c:pt idx="59107">
                  <c:v>404.12890620000002</c:v>
                </c:pt>
                <c:pt idx="59108">
                  <c:v>383.12890620000002</c:v>
                </c:pt>
                <c:pt idx="59109">
                  <c:v>389.12890620000002</c:v>
                </c:pt>
                <c:pt idx="59110">
                  <c:v>437.1875</c:v>
                </c:pt>
                <c:pt idx="59111">
                  <c:v>346.1875</c:v>
                </c:pt>
                <c:pt idx="59112">
                  <c:v>167.24609380000001</c:v>
                </c:pt>
                <c:pt idx="59113">
                  <c:v>286.234375</c:v>
                </c:pt>
                <c:pt idx="59114">
                  <c:v>417.234375</c:v>
                </c:pt>
                <c:pt idx="59115">
                  <c:v>190.12890619999999</c:v>
                </c:pt>
                <c:pt idx="59116">
                  <c:v>611.12890619999996</c:v>
                </c:pt>
                <c:pt idx="59117">
                  <c:v>483.33984379999998</c:v>
                </c:pt>
                <c:pt idx="59118">
                  <c:v>467.33984379999998</c:v>
                </c:pt>
                <c:pt idx="59119">
                  <c:v>505.33984379999998</c:v>
                </c:pt>
                <c:pt idx="59120">
                  <c:v>252.12890619999999</c:v>
                </c:pt>
                <c:pt idx="59121">
                  <c:v>717.94140619999996</c:v>
                </c:pt>
                <c:pt idx="59122">
                  <c:v>278.234375</c:v>
                </c:pt>
                <c:pt idx="59123">
                  <c:v>307.234375</c:v>
                </c:pt>
                <c:pt idx="59124">
                  <c:v>488.16796879999998</c:v>
                </c:pt>
                <c:pt idx="59125">
                  <c:v>441.16796879999998</c:v>
                </c:pt>
                <c:pt idx="59126">
                  <c:v>539.33984380000004</c:v>
                </c:pt>
                <c:pt idx="59127">
                  <c:v>452.12890620000002</c:v>
                </c:pt>
                <c:pt idx="59128">
                  <c:v>383.12890620000002</c:v>
                </c:pt>
                <c:pt idx="59129">
                  <c:v>599.12890619999996</c:v>
                </c:pt>
                <c:pt idx="59130">
                  <c:v>425.12890620000002</c:v>
                </c:pt>
                <c:pt idx="59131">
                  <c:v>335.1875</c:v>
                </c:pt>
                <c:pt idx="59132">
                  <c:v>215.1875</c:v>
                </c:pt>
                <c:pt idx="59133">
                  <c:v>451.24609379999998</c:v>
                </c:pt>
                <c:pt idx="59134">
                  <c:v>410.94140620000002</c:v>
                </c:pt>
                <c:pt idx="59135">
                  <c:v>438.234375</c:v>
                </c:pt>
                <c:pt idx="59136">
                  <c:v>349.234375</c:v>
                </c:pt>
                <c:pt idx="59137">
                  <c:v>337.16796879999998</c:v>
                </c:pt>
                <c:pt idx="59138">
                  <c:v>236.16796880000001</c:v>
                </c:pt>
                <c:pt idx="59139">
                  <c:v>577.12890619999996</c:v>
                </c:pt>
                <c:pt idx="59140">
                  <c:v>705.12890619999996</c:v>
                </c:pt>
                <c:pt idx="59141">
                  <c:v>493.1875</c:v>
                </c:pt>
                <c:pt idx="59142">
                  <c:v>443.1875</c:v>
                </c:pt>
                <c:pt idx="59143">
                  <c:v>500.1875</c:v>
                </c:pt>
                <c:pt idx="59144">
                  <c:v>440.94140620000002</c:v>
                </c:pt>
                <c:pt idx="59145">
                  <c:v>374.94140620000002</c:v>
                </c:pt>
                <c:pt idx="59146">
                  <c:v>464.234375</c:v>
                </c:pt>
                <c:pt idx="59147">
                  <c:v>412.1875</c:v>
                </c:pt>
                <c:pt idx="59148">
                  <c:v>561.24609380000004</c:v>
                </c:pt>
                <c:pt idx="59149">
                  <c:v>393.12890620000002</c:v>
                </c:pt>
                <c:pt idx="59150">
                  <c:v>334.12890620000002</c:v>
                </c:pt>
                <c:pt idx="59151">
                  <c:v>293.12890620000002</c:v>
                </c:pt>
                <c:pt idx="59152">
                  <c:v>420.1875</c:v>
                </c:pt>
                <c:pt idx="59153">
                  <c:v>340.1875</c:v>
                </c:pt>
                <c:pt idx="59154">
                  <c:v>157.24609380000001</c:v>
                </c:pt>
                <c:pt idx="59155">
                  <c:v>349.94140620000002</c:v>
                </c:pt>
                <c:pt idx="59156">
                  <c:v>266.94140620000002</c:v>
                </c:pt>
                <c:pt idx="59157">
                  <c:v>346.94140620000002</c:v>
                </c:pt>
                <c:pt idx="59158">
                  <c:v>296.234375</c:v>
                </c:pt>
                <c:pt idx="59159">
                  <c:v>412.16796879999998</c:v>
                </c:pt>
                <c:pt idx="59160">
                  <c:v>338.16796879999998</c:v>
                </c:pt>
                <c:pt idx="59161">
                  <c:v>436.16796879999998</c:v>
                </c:pt>
                <c:pt idx="59162">
                  <c:v>625.12890619999996</c:v>
                </c:pt>
                <c:pt idx="59163">
                  <c:v>313.12890620000002</c:v>
                </c:pt>
                <c:pt idx="59164">
                  <c:v>384.1875</c:v>
                </c:pt>
                <c:pt idx="59165">
                  <c:v>615.1875</c:v>
                </c:pt>
                <c:pt idx="59166">
                  <c:v>393.24609379999998</c:v>
                </c:pt>
                <c:pt idx="59167">
                  <c:v>340.94140620000002</c:v>
                </c:pt>
                <c:pt idx="59168">
                  <c:v>403.94140620000002</c:v>
                </c:pt>
                <c:pt idx="59169">
                  <c:v>365.94140620000002</c:v>
                </c:pt>
                <c:pt idx="59170">
                  <c:v>431.16796879999998</c:v>
                </c:pt>
                <c:pt idx="59171">
                  <c:v>268.12890620000002</c:v>
                </c:pt>
                <c:pt idx="59172">
                  <c:v>537.12890619999996</c:v>
                </c:pt>
                <c:pt idx="59173">
                  <c:v>388.33984379999998</c:v>
                </c:pt>
                <c:pt idx="59174">
                  <c:v>510.33984379999998</c:v>
                </c:pt>
                <c:pt idx="59175">
                  <c:v>370.94140620000002</c:v>
                </c:pt>
                <c:pt idx="59176">
                  <c:v>584.234375</c:v>
                </c:pt>
                <c:pt idx="59177">
                  <c:v>329.234375</c:v>
                </c:pt>
                <c:pt idx="59178">
                  <c:v>444.234375</c:v>
                </c:pt>
                <c:pt idx="59179">
                  <c:v>434.16796879999998</c:v>
                </c:pt>
                <c:pt idx="59180">
                  <c:v>204.16796880000001</c:v>
                </c:pt>
                <c:pt idx="59181">
                  <c:v>270.1875</c:v>
                </c:pt>
                <c:pt idx="59182">
                  <c:v>579.1875</c:v>
                </c:pt>
                <c:pt idx="59183">
                  <c:v>270.1875</c:v>
                </c:pt>
                <c:pt idx="59184">
                  <c:v>273.1875</c:v>
                </c:pt>
                <c:pt idx="59185">
                  <c:v>385.24609379999998</c:v>
                </c:pt>
                <c:pt idx="59186">
                  <c:v>429.94140620000002</c:v>
                </c:pt>
                <c:pt idx="59187">
                  <c:v>489.94140620000002</c:v>
                </c:pt>
                <c:pt idx="59188">
                  <c:v>320.94140620000002</c:v>
                </c:pt>
                <c:pt idx="59189">
                  <c:v>311.234375</c:v>
                </c:pt>
                <c:pt idx="59190">
                  <c:v>318.234375</c:v>
                </c:pt>
                <c:pt idx="59191">
                  <c:v>279.12890620000002</c:v>
                </c:pt>
                <c:pt idx="59192">
                  <c:v>390.33984379999998</c:v>
                </c:pt>
                <c:pt idx="59193">
                  <c:v>323.12890620000002</c:v>
                </c:pt>
                <c:pt idx="59194">
                  <c:v>357.1875</c:v>
                </c:pt>
                <c:pt idx="59195">
                  <c:v>351.1875</c:v>
                </c:pt>
                <c:pt idx="59196">
                  <c:v>446.94140620000002</c:v>
                </c:pt>
                <c:pt idx="59197">
                  <c:v>320.234375</c:v>
                </c:pt>
                <c:pt idx="59198">
                  <c:v>412.16796879999998</c:v>
                </c:pt>
                <c:pt idx="59199">
                  <c:v>417.16796879999998</c:v>
                </c:pt>
                <c:pt idx="59200">
                  <c:v>453.12890620000002</c:v>
                </c:pt>
                <c:pt idx="59201">
                  <c:v>482.12890620000002</c:v>
                </c:pt>
                <c:pt idx="59202">
                  <c:v>380.12890620000002</c:v>
                </c:pt>
                <c:pt idx="59203">
                  <c:v>524.12890619999996</c:v>
                </c:pt>
                <c:pt idx="59204">
                  <c:v>347.12890620000002</c:v>
                </c:pt>
                <c:pt idx="59205">
                  <c:v>486.12890620000002</c:v>
                </c:pt>
                <c:pt idx="59206">
                  <c:v>313.24609379999998</c:v>
                </c:pt>
                <c:pt idx="59207">
                  <c:v>452.24609379999998</c:v>
                </c:pt>
                <c:pt idx="59208">
                  <c:v>405.24609379999998</c:v>
                </c:pt>
                <c:pt idx="59209">
                  <c:v>403.94140620000002</c:v>
                </c:pt>
                <c:pt idx="59210">
                  <c:v>391.234375</c:v>
                </c:pt>
                <c:pt idx="59211">
                  <c:v>530.234375</c:v>
                </c:pt>
                <c:pt idx="59212">
                  <c:v>658.16796880000004</c:v>
                </c:pt>
                <c:pt idx="59213">
                  <c:v>561.16796880000004</c:v>
                </c:pt>
                <c:pt idx="59214">
                  <c:v>320.12890620000002</c:v>
                </c:pt>
                <c:pt idx="59215">
                  <c:v>361.12890620000002</c:v>
                </c:pt>
                <c:pt idx="59216">
                  <c:v>458.12890620000002</c:v>
                </c:pt>
                <c:pt idx="59217">
                  <c:v>451.12890620000002</c:v>
                </c:pt>
                <c:pt idx="59218">
                  <c:v>363.1875</c:v>
                </c:pt>
                <c:pt idx="59219">
                  <c:v>526.24609380000004</c:v>
                </c:pt>
                <c:pt idx="59220">
                  <c:v>382.234375</c:v>
                </c:pt>
                <c:pt idx="59221">
                  <c:v>255.16796880000001</c:v>
                </c:pt>
                <c:pt idx="59222">
                  <c:v>295.16796879999998</c:v>
                </c:pt>
                <c:pt idx="59223">
                  <c:v>414.16796879999998</c:v>
                </c:pt>
                <c:pt idx="59224">
                  <c:v>328.12890620000002</c:v>
                </c:pt>
                <c:pt idx="59225">
                  <c:v>437.12890620000002</c:v>
                </c:pt>
                <c:pt idx="59226">
                  <c:v>280.33984379999998</c:v>
                </c:pt>
                <c:pt idx="59227">
                  <c:v>289.1875</c:v>
                </c:pt>
                <c:pt idx="59228">
                  <c:v>692.1875</c:v>
                </c:pt>
                <c:pt idx="59229">
                  <c:v>602.24609380000004</c:v>
                </c:pt>
                <c:pt idx="59230">
                  <c:v>569.24609380000004</c:v>
                </c:pt>
                <c:pt idx="59231">
                  <c:v>208.24609380000001</c:v>
                </c:pt>
                <c:pt idx="59232">
                  <c:v>514.24609380000004</c:v>
                </c:pt>
                <c:pt idx="59233">
                  <c:v>591.94140619999996</c:v>
                </c:pt>
                <c:pt idx="59234">
                  <c:v>335.234375</c:v>
                </c:pt>
                <c:pt idx="59235">
                  <c:v>420.234375</c:v>
                </c:pt>
                <c:pt idx="59236">
                  <c:v>326.16796879999998</c:v>
                </c:pt>
                <c:pt idx="59237">
                  <c:v>591.16796880000004</c:v>
                </c:pt>
                <c:pt idx="59238">
                  <c:v>465.12890620000002</c:v>
                </c:pt>
                <c:pt idx="59239">
                  <c:v>343.1875</c:v>
                </c:pt>
                <c:pt idx="59240">
                  <c:v>622.1875</c:v>
                </c:pt>
                <c:pt idx="59241">
                  <c:v>292.1875</c:v>
                </c:pt>
                <c:pt idx="59242">
                  <c:v>316.24609379999998</c:v>
                </c:pt>
                <c:pt idx="59243">
                  <c:v>315.94140620000002</c:v>
                </c:pt>
                <c:pt idx="59244">
                  <c:v>417.234375</c:v>
                </c:pt>
                <c:pt idx="59245">
                  <c:v>296.16796879999998</c:v>
                </c:pt>
                <c:pt idx="59246">
                  <c:v>347.16796879999998</c:v>
                </c:pt>
                <c:pt idx="59247">
                  <c:v>489.16796879999998</c:v>
                </c:pt>
                <c:pt idx="59248">
                  <c:v>317.16796879999998</c:v>
                </c:pt>
                <c:pt idx="59249">
                  <c:v>416.12890620000002</c:v>
                </c:pt>
                <c:pt idx="59250">
                  <c:v>392.12890620000002</c:v>
                </c:pt>
                <c:pt idx="59251">
                  <c:v>535.94140619999996</c:v>
                </c:pt>
                <c:pt idx="59252">
                  <c:v>478.234375</c:v>
                </c:pt>
                <c:pt idx="59253">
                  <c:v>448.234375</c:v>
                </c:pt>
                <c:pt idx="59254">
                  <c:v>445.16796879999998</c:v>
                </c:pt>
                <c:pt idx="59255">
                  <c:v>528.33984380000004</c:v>
                </c:pt>
                <c:pt idx="59256">
                  <c:v>376.24609379999998</c:v>
                </c:pt>
                <c:pt idx="59257">
                  <c:v>300.234375</c:v>
                </c:pt>
                <c:pt idx="59258">
                  <c:v>514.234375</c:v>
                </c:pt>
                <c:pt idx="59259">
                  <c:v>461.16796879999998</c:v>
                </c:pt>
                <c:pt idx="59260">
                  <c:v>553.33984380000004</c:v>
                </c:pt>
                <c:pt idx="59261">
                  <c:v>289.33984379999998</c:v>
                </c:pt>
                <c:pt idx="59262">
                  <c:v>510.24609379999998</c:v>
                </c:pt>
                <c:pt idx="59263">
                  <c:v>610.24609380000004</c:v>
                </c:pt>
                <c:pt idx="59264">
                  <c:v>324.94140620000002</c:v>
                </c:pt>
                <c:pt idx="59265">
                  <c:v>392.234375</c:v>
                </c:pt>
                <c:pt idx="59266">
                  <c:v>440.234375</c:v>
                </c:pt>
                <c:pt idx="59267">
                  <c:v>507.16796879999998</c:v>
                </c:pt>
                <c:pt idx="59268">
                  <c:v>332.12890620000002</c:v>
                </c:pt>
                <c:pt idx="59269">
                  <c:v>283.12890620000002</c:v>
                </c:pt>
                <c:pt idx="59270">
                  <c:v>378.33984379999998</c:v>
                </c:pt>
                <c:pt idx="59271">
                  <c:v>662.12890619999996</c:v>
                </c:pt>
                <c:pt idx="59272">
                  <c:v>549.1875</c:v>
                </c:pt>
                <c:pt idx="59273">
                  <c:v>490.1875</c:v>
                </c:pt>
                <c:pt idx="59274">
                  <c:v>313.94140620000002</c:v>
                </c:pt>
                <c:pt idx="59275">
                  <c:v>208.16796880000001</c:v>
                </c:pt>
                <c:pt idx="59276">
                  <c:v>503.16796879999998</c:v>
                </c:pt>
                <c:pt idx="59277">
                  <c:v>546.16796880000004</c:v>
                </c:pt>
                <c:pt idx="59278">
                  <c:v>442.12890620000002</c:v>
                </c:pt>
                <c:pt idx="59279">
                  <c:v>393.33984379999998</c:v>
                </c:pt>
                <c:pt idx="59280">
                  <c:v>451.94140620000002</c:v>
                </c:pt>
                <c:pt idx="59281">
                  <c:v>530.234375</c:v>
                </c:pt>
                <c:pt idx="59282">
                  <c:v>515.234375</c:v>
                </c:pt>
                <c:pt idx="59283">
                  <c:v>495.12890620000002</c:v>
                </c:pt>
                <c:pt idx="59284">
                  <c:v>519.12890619999996</c:v>
                </c:pt>
                <c:pt idx="59285">
                  <c:v>482.12890620000002</c:v>
                </c:pt>
                <c:pt idx="59286">
                  <c:v>296.12890620000002</c:v>
                </c:pt>
                <c:pt idx="59287">
                  <c:v>431.24609379999998</c:v>
                </c:pt>
                <c:pt idx="59288">
                  <c:v>493.94140620000002</c:v>
                </c:pt>
                <c:pt idx="59289">
                  <c:v>217.16796880000001</c:v>
                </c:pt>
                <c:pt idx="59290">
                  <c:v>483.33984379999998</c:v>
                </c:pt>
                <c:pt idx="59291">
                  <c:v>444.33984379999998</c:v>
                </c:pt>
                <c:pt idx="59292">
                  <c:v>504.12890620000002</c:v>
                </c:pt>
                <c:pt idx="59293">
                  <c:v>317.1875</c:v>
                </c:pt>
                <c:pt idx="59294">
                  <c:v>361.24609379999998</c:v>
                </c:pt>
                <c:pt idx="59295">
                  <c:v>440.24609379999998</c:v>
                </c:pt>
                <c:pt idx="59296">
                  <c:v>350.24609379999998</c:v>
                </c:pt>
                <c:pt idx="59297">
                  <c:v>455.94140620000002</c:v>
                </c:pt>
                <c:pt idx="59298">
                  <c:v>444.94140620000002</c:v>
                </c:pt>
                <c:pt idx="59299">
                  <c:v>428.234375</c:v>
                </c:pt>
                <c:pt idx="59300">
                  <c:v>315.16796879999998</c:v>
                </c:pt>
                <c:pt idx="59301">
                  <c:v>354.33984379999998</c:v>
                </c:pt>
                <c:pt idx="59302">
                  <c:v>517.1875</c:v>
                </c:pt>
                <c:pt idx="59303">
                  <c:v>421.1875</c:v>
                </c:pt>
                <c:pt idx="59304">
                  <c:v>133.24609380000001</c:v>
                </c:pt>
                <c:pt idx="59305">
                  <c:v>345.94140620000002</c:v>
                </c:pt>
                <c:pt idx="59306">
                  <c:v>296.94140620000002</c:v>
                </c:pt>
                <c:pt idx="59307">
                  <c:v>246.234375</c:v>
                </c:pt>
                <c:pt idx="59308">
                  <c:v>362.16796879999998</c:v>
                </c:pt>
                <c:pt idx="59309">
                  <c:v>406.16796879999998</c:v>
                </c:pt>
                <c:pt idx="59310">
                  <c:v>484.16796879999998</c:v>
                </c:pt>
                <c:pt idx="59311">
                  <c:v>542.12890619999996</c:v>
                </c:pt>
                <c:pt idx="59312">
                  <c:v>457.1875</c:v>
                </c:pt>
                <c:pt idx="59313">
                  <c:v>472.1875</c:v>
                </c:pt>
                <c:pt idx="59314">
                  <c:v>384.1875</c:v>
                </c:pt>
                <c:pt idx="59315">
                  <c:v>371.1875</c:v>
                </c:pt>
                <c:pt idx="59316">
                  <c:v>353.24609379999998</c:v>
                </c:pt>
                <c:pt idx="59317">
                  <c:v>449.94140620000002</c:v>
                </c:pt>
                <c:pt idx="59318">
                  <c:v>252.94140619999999</c:v>
                </c:pt>
                <c:pt idx="59319">
                  <c:v>672.94140619999996</c:v>
                </c:pt>
                <c:pt idx="59320">
                  <c:v>394.234375</c:v>
                </c:pt>
                <c:pt idx="59321">
                  <c:v>426.12890620000002</c:v>
                </c:pt>
                <c:pt idx="59322">
                  <c:v>424.12890620000002</c:v>
                </c:pt>
                <c:pt idx="59323">
                  <c:v>424.33984379999998</c:v>
                </c:pt>
                <c:pt idx="59324">
                  <c:v>405.12890620000002</c:v>
                </c:pt>
                <c:pt idx="59325">
                  <c:v>326.1875</c:v>
                </c:pt>
                <c:pt idx="59326">
                  <c:v>491.12890620000002</c:v>
                </c:pt>
                <c:pt idx="59327">
                  <c:v>528.12890619999996</c:v>
                </c:pt>
                <c:pt idx="59328">
                  <c:v>286.12890620000002</c:v>
                </c:pt>
                <c:pt idx="59329">
                  <c:v>381.12890620000002</c:v>
                </c:pt>
                <c:pt idx="59330">
                  <c:v>454.24609379999998</c:v>
                </c:pt>
                <c:pt idx="59331">
                  <c:v>518.24609380000004</c:v>
                </c:pt>
                <c:pt idx="59332">
                  <c:v>268.94140620000002</c:v>
                </c:pt>
                <c:pt idx="59333">
                  <c:v>469.94140620000002</c:v>
                </c:pt>
                <c:pt idx="59334">
                  <c:v>481.234375</c:v>
                </c:pt>
                <c:pt idx="59335">
                  <c:v>302.234375</c:v>
                </c:pt>
                <c:pt idx="59336">
                  <c:v>548.234375</c:v>
                </c:pt>
                <c:pt idx="59337">
                  <c:v>269.16796879999998</c:v>
                </c:pt>
                <c:pt idx="59338">
                  <c:v>532.16796880000004</c:v>
                </c:pt>
                <c:pt idx="59339">
                  <c:v>515.16796880000004</c:v>
                </c:pt>
                <c:pt idx="59340">
                  <c:v>262.12890620000002</c:v>
                </c:pt>
                <c:pt idx="59341">
                  <c:v>404.12890620000002</c:v>
                </c:pt>
                <c:pt idx="59342">
                  <c:v>532.12890619999996</c:v>
                </c:pt>
                <c:pt idx="59343">
                  <c:v>544.12890619999996</c:v>
                </c:pt>
                <c:pt idx="59344">
                  <c:v>534.1875</c:v>
                </c:pt>
                <c:pt idx="59345">
                  <c:v>290.1875</c:v>
                </c:pt>
                <c:pt idx="59346">
                  <c:v>513.24609380000004</c:v>
                </c:pt>
                <c:pt idx="59347">
                  <c:v>331.24609379999998</c:v>
                </c:pt>
                <c:pt idx="59348">
                  <c:v>530.234375</c:v>
                </c:pt>
                <c:pt idx="59349">
                  <c:v>552.16796880000004</c:v>
                </c:pt>
                <c:pt idx="59350">
                  <c:v>589.16796880000004</c:v>
                </c:pt>
                <c:pt idx="59351">
                  <c:v>388.33984379999998</c:v>
                </c:pt>
                <c:pt idx="59352">
                  <c:v>200.33984380000001</c:v>
                </c:pt>
                <c:pt idx="59353">
                  <c:v>305.33984379999998</c:v>
                </c:pt>
                <c:pt idx="59354">
                  <c:v>471.12890620000002</c:v>
                </c:pt>
                <c:pt idx="59355">
                  <c:v>403.1875</c:v>
                </c:pt>
                <c:pt idx="59356">
                  <c:v>302.24609379999998</c:v>
                </c:pt>
                <c:pt idx="59357">
                  <c:v>519.94140619999996</c:v>
                </c:pt>
                <c:pt idx="59358">
                  <c:v>637.16796880000004</c:v>
                </c:pt>
                <c:pt idx="59359">
                  <c:v>462.16796879999998</c:v>
                </c:pt>
                <c:pt idx="59360">
                  <c:v>486.16796879999998</c:v>
                </c:pt>
                <c:pt idx="59361">
                  <c:v>488.16796879999998</c:v>
                </c:pt>
                <c:pt idx="59362">
                  <c:v>455.12890620000002</c:v>
                </c:pt>
                <c:pt idx="59363">
                  <c:v>316.12890620000002</c:v>
                </c:pt>
                <c:pt idx="59364">
                  <c:v>203.1875</c:v>
                </c:pt>
                <c:pt idx="59365">
                  <c:v>455.234375</c:v>
                </c:pt>
                <c:pt idx="59366">
                  <c:v>517.234375</c:v>
                </c:pt>
                <c:pt idx="59367">
                  <c:v>505.16796879999998</c:v>
                </c:pt>
                <c:pt idx="59368">
                  <c:v>269.33984379999998</c:v>
                </c:pt>
                <c:pt idx="59369">
                  <c:v>255.33984380000001</c:v>
                </c:pt>
                <c:pt idx="59370">
                  <c:v>571.1875</c:v>
                </c:pt>
                <c:pt idx="59371">
                  <c:v>321.1875</c:v>
                </c:pt>
                <c:pt idx="59372">
                  <c:v>246.24609380000001</c:v>
                </c:pt>
                <c:pt idx="59373">
                  <c:v>331.12890620000002</c:v>
                </c:pt>
                <c:pt idx="59374">
                  <c:v>416.33984379999998</c:v>
                </c:pt>
                <c:pt idx="59375">
                  <c:v>419.12890620000002</c:v>
                </c:pt>
                <c:pt idx="59376">
                  <c:v>382.1875</c:v>
                </c:pt>
                <c:pt idx="59377">
                  <c:v>488.24609379999998</c:v>
                </c:pt>
                <c:pt idx="59378">
                  <c:v>414.234375</c:v>
                </c:pt>
                <c:pt idx="59379">
                  <c:v>273.16796879999998</c:v>
                </c:pt>
                <c:pt idx="59380">
                  <c:v>303.16796879999998</c:v>
                </c:pt>
                <c:pt idx="59381">
                  <c:v>422.16796879999998</c:v>
                </c:pt>
                <c:pt idx="59382">
                  <c:v>313.12890620000002</c:v>
                </c:pt>
                <c:pt idx="59383">
                  <c:v>217.12890619999999</c:v>
                </c:pt>
                <c:pt idx="59384">
                  <c:v>591.12890619999996</c:v>
                </c:pt>
                <c:pt idx="59385">
                  <c:v>525.12890619999996</c:v>
                </c:pt>
                <c:pt idx="59386">
                  <c:v>351.12890620000002</c:v>
                </c:pt>
                <c:pt idx="59387">
                  <c:v>239.1875</c:v>
                </c:pt>
                <c:pt idx="59388">
                  <c:v>509.94140620000002</c:v>
                </c:pt>
                <c:pt idx="59389">
                  <c:v>421.234375</c:v>
                </c:pt>
                <c:pt idx="59390">
                  <c:v>752.234375</c:v>
                </c:pt>
                <c:pt idx="59391">
                  <c:v>644.12890619999996</c:v>
                </c:pt>
                <c:pt idx="59392">
                  <c:v>513.33984380000004</c:v>
                </c:pt>
                <c:pt idx="59393">
                  <c:v>854.1875</c:v>
                </c:pt>
                <c:pt idx="59394">
                  <c:v>377.16796879999998</c:v>
                </c:pt>
                <c:pt idx="59395">
                  <c:v>434.16796879999998</c:v>
                </c:pt>
                <c:pt idx="59396">
                  <c:v>403.12890620000002</c:v>
                </c:pt>
                <c:pt idx="59397">
                  <c:v>424.33984379999998</c:v>
                </c:pt>
                <c:pt idx="59398">
                  <c:v>440.1875</c:v>
                </c:pt>
                <c:pt idx="59399">
                  <c:v>454.1875</c:v>
                </c:pt>
                <c:pt idx="59400">
                  <c:v>579.94140619999996</c:v>
                </c:pt>
                <c:pt idx="59401">
                  <c:v>295.234375</c:v>
                </c:pt>
                <c:pt idx="59402">
                  <c:v>267.16796879999998</c:v>
                </c:pt>
                <c:pt idx="59403">
                  <c:v>552.16796880000004</c:v>
                </c:pt>
                <c:pt idx="59404">
                  <c:v>286.12890620000002</c:v>
                </c:pt>
                <c:pt idx="59405">
                  <c:v>309.24609379999998</c:v>
                </c:pt>
                <c:pt idx="59406">
                  <c:v>439.24609379999998</c:v>
                </c:pt>
                <c:pt idx="59407">
                  <c:v>354.234375</c:v>
                </c:pt>
                <c:pt idx="59408">
                  <c:v>398.234375</c:v>
                </c:pt>
                <c:pt idx="59409">
                  <c:v>598.12890619999996</c:v>
                </c:pt>
                <c:pt idx="59410">
                  <c:v>375.33984379999998</c:v>
                </c:pt>
                <c:pt idx="59411">
                  <c:v>577.33984380000004</c:v>
                </c:pt>
                <c:pt idx="59412">
                  <c:v>235.33984380000001</c:v>
                </c:pt>
                <c:pt idx="59413">
                  <c:v>276.33984379999998</c:v>
                </c:pt>
                <c:pt idx="59414">
                  <c:v>427.33984379999998</c:v>
                </c:pt>
                <c:pt idx="59415">
                  <c:v>553.33984380000004</c:v>
                </c:pt>
                <c:pt idx="59416">
                  <c:v>311.12890620000002</c:v>
                </c:pt>
                <c:pt idx="59417">
                  <c:v>550.12890619999996</c:v>
                </c:pt>
                <c:pt idx="59418">
                  <c:v>325.12890620000002</c:v>
                </c:pt>
                <c:pt idx="59419">
                  <c:v>507.12890620000002</c:v>
                </c:pt>
                <c:pt idx="59420">
                  <c:v>373.1875</c:v>
                </c:pt>
                <c:pt idx="59421">
                  <c:v>407.1875</c:v>
                </c:pt>
                <c:pt idx="59422">
                  <c:v>326.94140620000002</c:v>
                </c:pt>
                <c:pt idx="59423">
                  <c:v>662.234375</c:v>
                </c:pt>
                <c:pt idx="59424">
                  <c:v>312.234375</c:v>
                </c:pt>
                <c:pt idx="59425">
                  <c:v>357.16796879999998</c:v>
                </c:pt>
                <c:pt idx="59426">
                  <c:v>355.12890620000002</c:v>
                </c:pt>
                <c:pt idx="59427">
                  <c:v>291.24609379999998</c:v>
                </c:pt>
                <c:pt idx="59428">
                  <c:v>452.234375</c:v>
                </c:pt>
                <c:pt idx="59429">
                  <c:v>454.234375</c:v>
                </c:pt>
                <c:pt idx="59430">
                  <c:v>122.1289062</c:v>
                </c:pt>
                <c:pt idx="59431">
                  <c:v>403.12890620000002</c:v>
                </c:pt>
                <c:pt idx="59432">
                  <c:v>404.12890620000002</c:v>
                </c:pt>
                <c:pt idx="59433">
                  <c:v>363.33984379999998</c:v>
                </c:pt>
                <c:pt idx="59434">
                  <c:v>389.12890620000002</c:v>
                </c:pt>
                <c:pt idx="59435">
                  <c:v>297.24609379999998</c:v>
                </c:pt>
                <c:pt idx="59436">
                  <c:v>375.24609379999998</c:v>
                </c:pt>
                <c:pt idx="59437">
                  <c:v>562.94140619999996</c:v>
                </c:pt>
                <c:pt idx="59438">
                  <c:v>383.16796879999998</c:v>
                </c:pt>
                <c:pt idx="59439">
                  <c:v>413.12890620000002</c:v>
                </c:pt>
                <c:pt idx="59440">
                  <c:v>315.33984379999998</c:v>
                </c:pt>
                <c:pt idx="59441">
                  <c:v>346.12890620000002</c:v>
                </c:pt>
                <c:pt idx="59442">
                  <c:v>477.12890620000002</c:v>
                </c:pt>
                <c:pt idx="59443">
                  <c:v>523.1875</c:v>
                </c:pt>
                <c:pt idx="59444">
                  <c:v>454.24609379999998</c:v>
                </c:pt>
                <c:pt idx="59445">
                  <c:v>268.94140620000002</c:v>
                </c:pt>
                <c:pt idx="59446">
                  <c:v>569.94140619999996</c:v>
                </c:pt>
                <c:pt idx="59447">
                  <c:v>264.16796879999998</c:v>
                </c:pt>
                <c:pt idx="59448">
                  <c:v>327.12890620000002</c:v>
                </c:pt>
                <c:pt idx="59449">
                  <c:v>287.33984379999998</c:v>
                </c:pt>
                <c:pt idx="59450">
                  <c:v>479.1875</c:v>
                </c:pt>
                <c:pt idx="59451">
                  <c:v>335.1875</c:v>
                </c:pt>
                <c:pt idx="59452">
                  <c:v>437.1875</c:v>
                </c:pt>
                <c:pt idx="59453">
                  <c:v>354.16796879999998</c:v>
                </c:pt>
                <c:pt idx="59454">
                  <c:v>380.33984379999998</c:v>
                </c:pt>
                <c:pt idx="59455">
                  <c:v>263.12890620000002</c:v>
                </c:pt>
                <c:pt idx="59456">
                  <c:v>463.24609379999998</c:v>
                </c:pt>
                <c:pt idx="59457">
                  <c:v>288.24609379999998</c:v>
                </c:pt>
                <c:pt idx="59458">
                  <c:v>295.234375</c:v>
                </c:pt>
                <c:pt idx="59459">
                  <c:v>317.234375</c:v>
                </c:pt>
                <c:pt idx="59460">
                  <c:v>412.234375</c:v>
                </c:pt>
                <c:pt idx="59461">
                  <c:v>436.234375</c:v>
                </c:pt>
                <c:pt idx="59462">
                  <c:v>372.234375</c:v>
                </c:pt>
                <c:pt idx="59463">
                  <c:v>480.234375</c:v>
                </c:pt>
                <c:pt idx="59464">
                  <c:v>486.16796879999998</c:v>
                </c:pt>
                <c:pt idx="59465">
                  <c:v>337.33984379999998</c:v>
                </c:pt>
                <c:pt idx="59466">
                  <c:v>596.33984380000004</c:v>
                </c:pt>
                <c:pt idx="59467">
                  <c:v>398.12890620000002</c:v>
                </c:pt>
                <c:pt idx="59468">
                  <c:v>695.12890619999996</c:v>
                </c:pt>
                <c:pt idx="59469">
                  <c:v>558.1875</c:v>
                </c:pt>
                <c:pt idx="59470">
                  <c:v>616.1875</c:v>
                </c:pt>
                <c:pt idx="59471">
                  <c:v>325.94140620000002</c:v>
                </c:pt>
                <c:pt idx="59472">
                  <c:v>507.94140620000002</c:v>
                </c:pt>
                <c:pt idx="59473">
                  <c:v>458.234375</c:v>
                </c:pt>
                <c:pt idx="59474">
                  <c:v>239.16796880000001</c:v>
                </c:pt>
                <c:pt idx="59475">
                  <c:v>451.16796879999998</c:v>
                </c:pt>
                <c:pt idx="59476">
                  <c:v>369.12890620000002</c:v>
                </c:pt>
                <c:pt idx="59477">
                  <c:v>490.12890620000002</c:v>
                </c:pt>
                <c:pt idx="59478">
                  <c:v>343.12890620000002</c:v>
                </c:pt>
                <c:pt idx="59479">
                  <c:v>620.1875</c:v>
                </c:pt>
                <c:pt idx="59480">
                  <c:v>312.1875</c:v>
                </c:pt>
                <c:pt idx="59481">
                  <c:v>469.1875</c:v>
                </c:pt>
                <c:pt idx="59482">
                  <c:v>496.24609379999998</c:v>
                </c:pt>
                <c:pt idx="59483">
                  <c:v>304.94140620000002</c:v>
                </c:pt>
                <c:pt idx="59484">
                  <c:v>638.94140619999996</c:v>
                </c:pt>
                <c:pt idx="59485">
                  <c:v>425.94140620000002</c:v>
                </c:pt>
                <c:pt idx="59486">
                  <c:v>561.16796880000004</c:v>
                </c:pt>
                <c:pt idx="59487">
                  <c:v>253.12890619999999</c:v>
                </c:pt>
                <c:pt idx="59488">
                  <c:v>407.33984379999998</c:v>
                </c:pt>
                <c:pt idx="59489">
                  <c:v>484.12890620000002</c:v>
                </c:pt>
                <c:pt idx="59490">
                  <c:v>309.12890620000002</c:v>
                </c:pt>
                <c:pt idx="59491">
                  <c:v>299.1875</c:v>
                </c:pt>
                <c:pt idx="59492">
                  <c:v>379.1875</c:v>
                </c:pt>
                <c:pt idx="59493">
                  <c:v>297.1875</c:v>
                </c:pt>
                <c:pt idx="59494">
                  <c:v>368.24609379999998</c:v>
                </c:pt>
                <c:pt idx="59495">
                  <c:v>449.94140620000002</c:v>
                </c:pt>
                <c:pt idx="59496">
                  <c:v>327.94140620000002</c:v>
                </c:pt>
                <c:pt idx="59497">
                  <c:v>586.94140619999996</c:v>
                </c:pt>
                <c:pt idx="59498">
                  <c:v>566.234375</c:v>
                </c:pt>
                <c:pt idx="59499">
                  <c:v>286.1875</c:v>
                </c:pt>
                <c:pt idx="59500">
                  <c:v>378.1875</c:v>
                </c:pt>
                <c:pt idx="59501">
                  <c:v>741.1875</c:v>
                </c:pt>
                <c:pt idx="59502">
                  <c:v>528.234375</c:v>
                </c:pt>
                <c:pt idx="59503">
                  <c:v>497.12890620000002</c:v>
                </c:pt>
                <c:pt idx="59504">
                  <c:v>464.12890620000002</c:v>
                </c:pt>
                <c:pt idx="59505">
                  <c:v>363.24609379999998</c:v>
                </c:pt>
                <c:pt idx="59506">
                  <c:v>467.24609379999998</c:v>
                </c:pt>
                <c:pt idx="59507">
                  <c:v>296.94140620000002</c:v>
                </c:pt>
                <c:pt idx="59508">
                  <c:v>394.94140620000002</c:v>
                </c:pt>
                <c:pt idx="59509">
                  <c:v>396.94140620000002</c:v>
                </c:pt>
                <c:pt idx="59510">
                  <c:v>477.16796879999998</c:v>
                </c:pt>
                <c:pt idx="59511">
                  <c:v>438.16796879999998</c:v>
                </c:pt>
                <c:pt idx="59512">
                  <c:v>412.1875</c:v>
                </c:pt>
                <c:pt idx="59513">
                  <c:v>710.94140619999996</c:v>
                </c:pt>
                <c:pt idx="59514">
                  <c:v>413.234375</c:v>
                </c:pt>
                <c:pt idx="59515">
                  <c:v>347.16796879999998</c:v>
                </c:pt>
                <c:pt idx="59516">
                  <c:v>363.16796879999998</c:v>
                </c:pt>
                <c:pt idx="59517">
                  <c:v>371.16796879999998</c:v>
                </c:pt>
                <c:pt idx="59518">
                  <c:v>421.33984379999998</c:v>
                </c:pt>
                <c:pt idx="59519">
                  <c:v>384.33984379999998</c:v>
                </c:pt>
                <c:pt idx="59520">
                  <c:v>387.12890620000002</c:v>
                </c:pt>
                <c:pt idx="59521">
                  <c:v>301.1875</c:v>
                </c:pt>
                <c:pt idx="59522">
                  <c:v>476.24609379999998</c:v>
                </c:pt>
                <c:pt idx="59523">
                  <c:v>196.94140619999999</c:v>
                </c:pt>
                <c:pt idx="59524">
                  <c:v>692.12890619999996</c:v>
                </c:pt>
                <c:pt idx="59525">
                  <c:v>488.33984379999998</c:v>
                </c:pt>
                <c:pt idx="59526">
                  <c:v>458.1875</c:v>
                </c:pt>
                <c:pt idx="59527">
                  <c:v>414.94140620000002</c:v>
                </c:pt>
                <c:pt idx="59528">
                  <c:v>447.234375</c:v>
                </c:pt>
                <c:pt idx="59529">
                  <c:v>502.12890620000002</c:v>
                </c:pt>
                <c:pt idx="59530">
                  <c:v>523.12890619999996</c:v>
                </c:pt>
                <c:pt idx="59531">
                  <c:v>304.12890620000002</c:v>
                </c:pt>
                <c:pt idx="59532">
                  <c:v>537.33984380000004</c:v>
                </c:pt>
                <c:pt idx="59533">
                  <c:v>435.1875</c:v>
                </c:pt>
                <c:pt idx="59534">
                  <c:v>428.1875</c:v>
                </c:pt>
                <c:pt idx="59535">
                  <c:v>480.16796879999998</c:v>
                </c:pt>
                <c:pt idx="59536">
                  <c:v>499.12890620000002</c:v>
                </c:pt>
                <c:pt idx="59537">
                  <c:v>337.12890620000002</c:v>
                </c:pt>
                <c:pt idx="59538">
                  <c:v>495.12890620000002</c:v>
                </c:pt>
                <c:pt idx="59539">
                  <c:v>327.33984379999998</c:v>
                </c:pt>
                <c:pt idx="59540">
                  <c:v>448.33984379999998</c:v>
                </c:pt>
                <c:pt idx="59541">
                  <c:v>345.33984379999998</c:v>
                </c:pt>
                <c:pt idx="59542">
                  <c:v>460.12890620000002</c:v>
                </c:pt>
                <c:pt idx="59543">
                  <c:v>450.12890620000002</c:v>
                </c:pt>
                <c:pt idx="59544">
                  <c:v>441.12890620000002</c:v>
                </c:pt>
                <c:pt idx="59545">
                  <c:v>484.94140620000002</c:v>
                </c:pt>
                <c:pt idx="59546">
                  <c:v>390.94140620000002</c:v>
                </c:pt>
                <c:pt idx="59547">
                  <c:v>624.94140619999996</c:v>
                </c:pt>
                <c:pt idx="59548">
                  <c:v>472.16796879999998</c:v>
                </c:pt>
                <c:pt idx="59549">
                  <c:v>563.16796880000004</c:v>
                </c:pt>
                <c:pt idx="59550">
                  <c:v>296.16796879999998</c:v>
                </c:pt>
                <c:pt idx="59551">
                  <c:v>440.94140620000002</c:v>
                </c:pt>
                <c:pt idx="59552">
                  <c:v>539.94140619999996</c:v>
                </c:pt>
                <c:pt idx="59553">
                  <c:v>322.16796879999998</c:v>
                </c:pt>
                <c:pt idx="59554">
                  <c:v>270.16796879999998</c:v>
                </c:pt>
                <c:pt idx="59555">
                  <c:v>737.16796880000004</c:v>
                </c:pt>
                <c:pt idx="59556">
                  <c:v>374.12890620000002</c:v>
                </c:pt>
                <c:pt idx="59557">
                  <c:v>307.1875</c:v>
                </c:pt>
                <c:pt idx="59558">
                  <c:v>458.234375</c:v>
                </c:pt>
                <c:pt idx="59559">
                  <c:v>454.16796879999998</c:v>
                </c:pt>
                <c:pt idx="59560">
                  <c:v>436.12890620000002</c:v>
                </c:pt>
                <c:pt idx="59561">
                  <c:v>607.16796880000004</c:v>
                </c:pt>
                <c:pt idx="59562">
                  <c:v>553.16796880000004</c:v>
                </c:pt>
                <c:pt idx="59563">
                  <c:v>487.12890620000002</c:v>
                </c:pt>
                <c:pt idx="59564">
                  <c:v>347.12890620000002</c:v>
                </c:pt>
                <c:pt idx="59565">
                  <c:v>291.12890620000002</c:v>
                </c:pt>
                <c:pt idx="59566">
                  <c:v>400.234375</c:v>
                </c:pt>
                <c:pt idx="59567">
                  <c:v>330.12890620000002</c:v>
                </c:pt>
                <c:pt idx="59568">
                  <c:v>373.33984379999998</c:v>
                </c:pt>
                <c:pt idx="59569">
                  <c:v>552.33984380000004</c:v>
                </c:pt>
                <c:pt idx="59570">
                  <c:v>251.12890619999999</c:v>
                </c:pt>
                <c:pt idx="59571">
                  <c:v>419.1875</c:v>
                </c:pt>
                <c:pt idx="59572">
                  <c:v>353.24609379999998</c:v>
                </c:pt>
                <c:pt idx="59573">
                  <c:v>385.94140620000002</c:v>
                </c:pt>
                <c:pt idx="59574">
                  <c:v>405.94140620000002</c:v>
                </c:pt>
                <c:pt idx="59575">
                  <c:v>355.234375</c:v>
                </c:pt>
                <c:pt idx="59576">
                  <c:v>364.234375</c:v>
                </c:pt>
                <c:pt idx="59577">
                  <c:v>336.12890620000002</c:v>
                </c:pt>
                <c:pt idx="59578">
                  <c:v>279.33984379999998</c:v>
                </c:pt>
                <c:pt idx="59579">
                  <c:v>461.33984379999998</c:v>
                </c:pt>
                <c:pt idx="59580">
                  <c:v>442.12890620000002</c:v>
                </c:pt>
                <c:pt idx="59581">
                  <c:v>513.12890619999996</c:v>
                </c:pt>
                <c:pt idx="59582">
                  <c:v>514.1875</c:v>
                </c:pt>
                <c:pt idx="59583">
                  <c:v>407.24609379999998</c:v>
                </c:pt>
                <c:pt idx="59584">
                  <c:v>206.94140619999999</c:v>
                </c:pt>
                <c:pt idx="59585">
                  <c:v>359.234375</c:v>
                </c:pt>
                <c:pt idx="59586">
                  <c:v>266.234375</c:v>
                </c:pt>
                <c:pt idx="59587">
                  <c:v>266.12890620000002</c:v>
                </c:pt>
                <c:pt idx="59588">
                  <c:v>345.33984379999998</c:v>
                </c:pt>
                <c:pt idx="59589">
                  <c:v>375.33984379999998</c:v>
                </c:pt>
                <c:pt idx="59590">
                  <c:v>419.12890620000002</c:v>
                </c:pt>
                <c:pt idx="59591">
                  <c:v>272.1875</c:v>
                </c:pt>
                <c:pt idx="59592">
                  <c:v>352.234375</c:v>
                </c:pt>
                <c:pt idx="59593">
                  <c:v>639.234375</c:v>
                </c:pt>
                <c:pt idx="59594">
                  <c:v>199.16796880000001</c:v>
                </c:pt>
                <c:pt idx="59595">
                  <c:v>433.16796879999998</c:v>
                </c:pt>
                <c:pt idx="59596">
                  <c:v>577.16796880000004</c:v>
                </c:pt>
                <c:pt idx="59597">
                  <c:v>280.33984379999998</c:v>
                </c:pt>
                <c:pt idx="59598">
                  <c:v>409.12890620000002</c:v>
                </c:pt>
                <c:pt idx="59599">
                  <c:v>296.12890620000002</c:v>
                </c:pt>
                <c:pt idx="59600">
                  <c:v>419.24609379999998</c:v>
                </c:pt>
                <c:pt idx="59601">
                  <c:v>421.24609379999998</c:v>
                </c:pt>
                <c:pt idx="59602">
                  <c:v>434.94140620000002</c:v>
                </c:pt>
                <c:pt idx="59603">
                  <c:v>432.234375</c:v>
                </c:pt>
                <c:pt idx="59604">
                  <c:v>490.234375</c:v>
                </c:pt>
                <c:pt idx="59605">
                  <c:v>495.12890620000002</c:v>
                </c:pt>
                <c:pt idx="59606">
                  <c:v>331.12890620000002</c:v>
                </c:pt>
                <c:pt idx="59607">
                  <c:v>400.12890620000002</c:v>
                </c:pt>
                <c:pt idx="59608">
                  <c:v>632.12890619999996</c:v>
                </c:pt>
                <c:pt idx="59609">
                  <c:v>530.234375</c:v>
                </c:pt>
                <c:pt idx="59610">
                  <c:v>568.234375</c:v>
                </c:pt>
                <c:pt idx="59611">
                  <c:v>374.16796879999998</c:v>
                </c:pt>
                <c:pt idx="59612">
                  <c:v>499.16796879999998</c:v>
                </c:pt>
                <c:pt idx="59613">
                  <c:v>558.12890619999996</c:v>
                </c:pt>
                <c:pt idx="59614">
                  <c:v>536.12890619999996</c:v>
                </c:pt>
                <c:pt idx="59615">
                  <c:v>411.12890620000002</c:v>
                </c:pt>
                <c:pt idx="59616">
                  <c:v>474.24609379999998</c:v>
                </c:pt>
                <c:pt idx="59617">
                  <c:v>436.234375</c:v>
                </c:pt>
                <c:pt idx="59618">
                  <c:v>502.234375</c:v>
                </c:pt>
                <c:pt idx="59619">
                  <c:v>362.16796879999998</c:v>
                </c:pt>
                <c:pt idx="59620">
                  <c:v>305.33984379999998</c:v>
                </c:pt>
                <c:pt idx="59621">
                  <c:v>454.33984379999998</c:v>
                </c:pt>
                <c:pt idx="59622">
                  <c:v>313.12890620000002</c:v>
                </c:pt>
                <c:pt idx="59623">
                  <c:v>252.12890619999999</c:v>
                </c:pt>
                <c:pt idx="59624">
                  <c:v>698.1875</c:v>
                </c:pt>
                <c:pt idx="59625">
                  <c:v>541.24609380000004</c:v>
                </c:pt>
                <c:pt idx="59626">
                  <c:v>470.24609379999998</c:v>
                </c:pt>
                <c:pt idx="59627">
                  <c:v>628.24609380000004</c:v>
                </c:pt>
                <c:pt idx="59628">
                  <c:v>438.16796879999998</c:v>
                </c:pt>
                <c:pt idx="59629">
                  <c:v>401.16796879999998</c:v>
                </c:pt>
                <c:pt idx="59630">
                  <c:v>393.16796879999998</c:v>
                </c:pt>
                <c:pt idx="59631">
                  <c:v>405.12890620000002</c:v>
                </c:pt>
                <c:pt idx="59632">
                  <c:v>364.33984379999998</c:v>
                </c:pt>
                <c:pt idx="59633">
                  <c:v>349.33984379999998</c:v>
                </c:pt>
                <c:pt idx="59634">
                  <c:v>368.33984379999998</c:v>
                </c:pt>
                <c:pt idx="59635">
                  <c:v>312.12890620000002</c:v>
                </c:pt>
                <c:pt idx="59636">
                  <c:v>604.12890619999996</c:v>
                </c:pt>
                <c:pt idx="59637">
                  <c:v>547.1875</c:v>
                </c:pt>
                <c:pt idx="59638">
                  <c:v>457.1875</c:v>
                </c:pt>
                <c:pt idx="59639">
                  <c:v>325.1875</c:v>
                </c:pt>
                <c:pt idx="59640">
                  <c:v>665.24609380000004</c:v>
                </c:pt>
                <c:pt idx="59641">
                  <c:v>530.24609380000004</c:v>
                </c:pt>
                <c:pt idx="59642">
                  <c:v>280.94140620000002</c:v>
                </c:pt>
                <c:pt idx="59643">
                  <c:v>739.94140619999996</c:v>
                </c:pt>
                <c:pt idx="59644">
                  <c:v>413.234375</c:v>
                </c:pt>
                <c:pt idx="59645">
                  <c:v>443.234375</c:v>
                </c:pt>
                <c:pt idx="59646">
                  <c:v>315.12890620000002</c:v>
                </c:pt>
                <c:pt idx="59647">
                  <c:v>771.12890619999996</c:v>
                </c:pt>
                <c:pt idx="59648">
                  <c:v>424.94140620000002</c:v>
                </c:pt>
                <c:pt idx="59649">
                  <c:v>257.94140620000002</c:v>
                </c:pt>
                <c:pt idx="59650">
                  <c:v>637.234375</c:v>
                </c:pt>
                <c:pt idx="59651">
                  <c:v>479.234375</c:v>
                </c:pt>
                <c:pt idx="59652">
                  <c:v>553.16796880000004</c:v>
                </c:pt>
                <c:pt idx="59653">
                  <c:v>582.16796880000004</c:v>
                </c:pt>
                <c:pt idx="59654">
                  <c:v>604.12890619999996</c:v>
                </c:pt>
                <c:pt idx="59655">
                  <c:v>435.1875</c:v>
                </c:pt>
                <c:pt idx="59656">
                  <c:v>424.234375</c:v>
                </c:pt>
                <c:pt idx="59657">
                  <c:v>388.33984379999998</c:v>
                </c:pt>
                <c:pt idx="59658">
                  <c:v>674.33984380000004</c:v>
                </c:pt>
                <c:pt idx="59659">
                  <c:v>430.1875</c:v>
                </c:pt>
                <c:pt idx="59660">
                  <c:v>271.24609379999998</c:v>
                </c:pt>
                <c:pt idx="59661">
                  <c:v>737.94140619999996</c:v>
                </c:pt>
                <c:pt idx="59662">
                  <c:v>625.94140619999996</c:v>
                </c:pt>
                <c:pt idx="59663">
                  <c:v>515.94140619999996</c:v>
                </c:pt>
                <c:pt idx="59664">
                  <c:v>414.234375</c:v>
                </c:pt>
                <c:pt idx="59665">
                  <c:v>585.12890619999996</c:v>
                </c:pt>
                <c:pt idx="59666">
                  <c:v>559.12890619999996</c:v>
                </c:pt>
                <c:pt idx="59667">
                  <c:v>606.33984380000004</c:v>
                </c:pt>
                <c:pt idx="59668">
                  <c:v>383.12890620000002</c:v>
                </c:pt>
                <c:pt idx="59669">
                  <c:v>273.24609379999998</c:v>
                </c:pt>
                <c:pt idx="59670">
                  <c:v>399.234375</c:v>
                </c:pt>
                <c:pt idx="59671">
                  <c:v>585.16796880000004</c:v>
                </c:pt>
                <c:pt idx="59672">
                  <c:v>588.12890619999996</c:v>
                </c:pt>
                <c:pt idx="59673">
                  <c:v>283.12890620000002</c:v>
                </c:pt>
                <c:pt idx="59674">
                  <c:v>376.33984379999998</c:v>
                </c:pt>
                <c:pt idx="59675">
                  <c:v>400.33984379999998</c:v>
                </c:pt>
                <c:pt idx="59676">
                  <c:v>470.1875</c:v>
                </c:pt>
                <c:pt idx="59677">
                  <c:v>597.234375</c:v>
                </c:pt>
                <c:pt idx="59678">
                  <c:v>454.12890620000002</c:v>
                </c:pt>
                <c:pt idx="59679">
                  <c:v>375.12890620000002</c:v>
                </c:pt>
                <c:pt idx="59680">
                  <c:v>631.33984380000004</c:v>
                </c:pt>
                <c:pt idx="59681">
                  <c:v>264.12890620000002</c:v>
                </c:pt>
                <c:pt idx="59682">
                  <c:v>425.24609379999998</c:v>
                </c:pt>
                <c:pt idx="59683">
                  <c:v>509.24609379999998</c:v>
                </c:pt>
                <c:pt idx="59684">
                  <c:v>609.16796880000004</c:v>
                </c:pt>
                <c:pt idx="59685">
                  <c:v>579.33984380000004</c:v>
                </c:pt>
                <c:pt idx="59686">
                  <c:v>576.1875</c:v>
                </c:pt>
                <c:pt idx="59687">
                  <c:v>317.94140620000002</c:v>
                </c:pt>
                <c:pt idx="59688">
                  <c:v>374.234375</c:v>
                </c:pt>
                <c:pt idx="59689">
                  <c:v>463.16796879999998</c:v>
                </c:pt>
                <c:pt idx="59690">
                  <c:v>460.12890620000002</c:v>
                </c:pt>
                <c:pt idx="59691">
                  <c:v>275.12890620000002</c:v>
                </c:pt>
                <c:pt idx="59692">
                  <c:v>370.12890620000002</c:v>
                </c:pt>
                <c:pt idx="59693">
                  <c:v>364.12890620000002</c:v>
                </c:pt>
                <c:pt idx="59694">
                  <c:v>439.12890620000002</c:v>
                </c:pt>
                <c:pt idx="59695">
                  <c:v>497.24609379999998</c:v>
                </c:pt>
                <c:pt idx="59696">
                  <c:v>529.24609380000004</c:v>
                </c:pt>
                <c:pt idx="59697">
                  <c:v>390.24609379999998</c:v>
                </c:pt>
                <c:pt idx="59698">
                  <c:v>366.94140620000002</c:v>
                </c:pt>
                <c:pt idx="59699">
                  <c:v>347.234375</c:v>
                </c:pt>
                <c:pt idx="59700">
                  <c:v>321.16796879999998</c:v>
                </c:pt>
                <c:pt idx="59701">
                  <c:v>437.1875</c:v>
                </c:pt>
                <c:pt idx="59702">
                  <c:v>411.94140620000002</c:v>
                </c:pt>
                <c:pt idx="59703">
                  <c:v>630.234375</c:v>
                </c:pt>
                <c:pt idx="59704">
                  <c:v>468.16796879999998</c:v>
                </c:pt>
                <c:pt idx="59705">
                  <c:v>541.12890619999996</c:v>
                </c:pt>
                <c:pt idx="59706">
                  <c:v>383.33984379999998</c:v>
                </c:pt>
                <c:pt idx="59707">
                  <c:v>340.24609379999998</c:v>
                </c:pt>
                <c:pt idx="59708">
                  <c:v>464.94140620000002</c:v>
                </c:pt>
                <c:pt idx="59709">
                  <c:v>561.94140619999996</c:v>
                </c:pt>
                <c:pt idx="59710">
                  <c:v>253.234375</c:v>
                </c:pt>
                <c:pt idx="59711">
                  <c:v>477.234375</c:v>
                </c:pt>
                <c:pt idx="59712">
                  <c:v>437.16796879999998</c:v>
                </c:pt>
                <c:pt idx="59713">
                  <c:v>374.16796879999998</c:v>
                </c:pt>
                <c:pt idx="59714">
                  <c:v>497.1875</c:v>
                </c:pt>
                <c:pt idx="59715">
                  <c:v>365.24609379999998</c:v>
                </c:pt>
                <c:pt idx="59716">
                  <c:v>386.234375</c:v>
                </c:pt>
                <c:pt idx="59717">
                  <c:v>404.234375</c:v>
                </c:pt>
                <c:pt idx="59718">
                  <c:v>432.234375</c:v>
                </c:pt>
                <c:pt idx="59719">
                  <c:v>677.33984380000004</c:v>
                </c:pt>
                <c:pt idx="59720">
                  <c:v>438.12890620000002</c:v>
                </c:pt>
                <c:pt idx="59721">
                  <c:v>715.12890619999996</c:v>
                </c:pt>
                <c:pt idx="59722">
                  <c:v>598.1875</c:v>
                </c:pt>
                <c:pt idx="59723">
                  <c:v>464.24609379999998</c:v>
                </c:pt>
                <c:pt idx="59724">
                  <c:v>386.234375</c:v>
                </c:pt>
                <c:pt idx="59725">
                  <c:v>425.234375</c:v>
                </c:pt>
                <c:pt idx="59726">
                  <c:v>516.16796880000004</c:v>
                </c:pt>
                <c:pt idx="59727">
                  <c:v>421.12890620000002</c:v>
                </c:pt>
                <c:pt idx="59728">
                  <c:v>341.12890620000002</c:v>
                </c:pt>
                <c:pt idx="59729">
                  <c:v>428.1875</c:v>
                </c:pt>
                <c:pt idx="59730">
                  <c:v>492.1875</c:v>
                </c:pt>
                <c:pt idx="59731">
                  <c:v>486.24609379999998</c:v>
                </c:pt>
                <c:pt idx="59732">
                  <c:v>399.234375</c:v>
                </c:pt>
                <c:pt idx="59733">
                  <c:v>464.234375</c:v>
                </c:pt>
                <c:pt idx="59734">
                  <c:v>500.12890620000002</c:v>
                </c:pt>
                <c:pt idx="59735">
                  <c:v>369.33984379999998</c:v>
                </c:pt>
                <c:pt idx="59736">
                  <c:v>444.12890620000002</c:v>
                </c:pt>
                <c:pt idx="59737">
                  <c:v>440.12890620000002</c:v>
                </c:pt>
                <c:pt idx="59738">
                  <c:v>560.1875</c:v>
                </c:pt>
                <c:pt idx="59739">
                  <c:v>384.1875</c:v>
                </c:pt>
                <c:pt idx="59740">
                  <c:v>335.24609379999998</c:v>
                </c:pt>
                <c:pt idx="59741">
                  <c:v>449.24609379999998</c:v>
                </c:pt>
                <c:pt idx="59742">
                  <c:v>465.24609379999998</c:v>
                </c:pt>
                <c:pt idx="59743">
                  <c:v>359.94140620000002</c:v>
                </c:pt>
                <c:pt idx="59744">
                  <c:v>420.94140620000002</c:v>
                </c:pt>
                <c:pt idx="59745">
                  <c:v>615.12890619999996</c:v>
                </c:pt>
                <c:pt idx="59746">
                  <c:v>460.33984379999998</c:v>
                </c:pt>
                <c:pt idx="59747">
                  <c:v>339.1875</c:v>
                </c:pt>
                <c:pt idx="59748">
                  <c:v>350.234375</c:v>
                </c:pt>
                <c:pt idx="59749">
                  <c:v>300.16796879999998</c:v>
                </c:pt>
                <c:pt idx="59750">
                  <c:v>621.33984380000004</c:v>
                </c:pt>
                <c:pt idx="59751">
                  <c:v>404.12890620000002</c:v>
                </c:pt>
                <c:pt idx="59752">
                  <c:v>208.12890619999999</c:v>
                </c:pt>
                <c:pt idx="59753">
                  <c:v>561.1875</c:v>
                </c:pt>
                <c:pt idx="59754">
                  <c:v>447.24609379999998</c:v>
                </c:pt>
                <c:pt idx="59755">
                  <c:v>591.24609380000004</c:v>
                </c:pt>
                <c:pt idx="59756">
                  <c:v>591.94140619999996</c:v>
                </c:pt>
                <c:pt idx="59757">
                  <c:v>337.16796879999998</c:v>
                </c:pt>
                <c:pt idx="59758">
                  <c:v>291.16796879999998</c:v>
                </c:pt>
                <c:pt idx="59759">
                  <c:v>300.12890620000002</c:v>
                </c:pt>
                <c:pt idx="59760">
                  <c:v>379.1875</c:v>
                </c:pt>
                <c:pt idx="59761">
                  <c:v>392.24609379999998</c:v>
                </c:pt>
                <c:pt idx="59762">
                  <c:v>181.94140619999999</c:v>
                </c:pt>
                <c:pt idx="59763">
                  <c:v>253.234375</c:v>
                </c:pt>
                <c:pt idx="59764">
                  <c:v>348.16796879999998</c:v>
                </c:pt>
                <c:pt idx="59765">
                  <c:v>601.12890619999996</c:v>
                </c:pt>
                <c:pt idx="59766">
                  <c:v>486.1875</c:v>
                </c:pt>
                <c:pt idx="59767">
                  <c:v>505.94140620000002</c:v>
                </c:pt>
                <c:pt idx="59768">
                  <c:v>508.234375</c:v>
                </c:pt>
                <c:pt idx="59769">
                  <c:v>508.16796879999998</c:v>
                </c:pt>
                <c:pt idx="59770">
                  <c:v>634.16796880000004</c:v>
                </c:pt>
                <c:pt idx="59771">
                  <c:v>448.12890620000002</c:v>
                </c:pt>
                <c:pt idx="59772">
                  <c:v>254.12890619999999</c:v>
                </c:pt>
                <c:pt idx="59773">
                  <c:v>266.12890620000002</c:v>
                </c:pt>
                <c:pt idx="59774">
                  <c:v>443.12890620000002</c:v>
                </c:pt>
                <c:pt idx="59775">
                  <c:v>400.12890620000002</c:v>
                </c:pt>
                <c:pt idx="59776">
                  <c:v>416.12890620000002</c:v>
                </c:pt>
                <c:pt idx="59777">
                  <c:v>392.12890620000002</c:v>
                </c:pt>
                <c:pt idx="59778">
                  <c:v>351.12890620000002</c:v>
                </c:pt>
                <c:pt idx="59779">
                  <c:v>515.234375</c:v>
                </c:pt>
                <c:pt idx="59780">
                  <c:v>261.33984379999998</c:v>
                </c:pt>
                <c:pt idx="59781">
                  <c:v>369.33984379999998</c:v>
                </c:pt>
                <c:pt idx="59782">
                  <c:v>569.1875</c:v>
                </c:pt>
                <c:pt idx="59783">
                  <c:v>507.24609379999998</c:v>
                </c:pt>
                <c:pt idx="59784">
                  <c:v>304.94140620000002</c:v>
                </c:pt>
                <c:pt idx="59785">
                  <c:v>365.33984379999998</c:v>
                </c:pt>
                <c:pt idx="59786">
                  <c:v>351.12890620000002</c:v>
                </c:pt>
                <c:pt idx="59787">
                  <c:v>527.94140619999996</c:v>
                </c:pt>
                <c:pt idx="59788">
                  <c:v>464.94140620000002</c:v>
                </c:pt>
                <c:pt idx="59789">
                  <c:v>380.234375</c:v>
                </c:pt>
                <c:pt idx="59790">
                  <c:v>317.12890620000002</c:v>
                </c:pt>
                <c:pt idx="59791">
                  <c:v>470.33984379999998</c:v>
                </c:pt>
                <c:pt idx="59792">
                  <c:v>565.12890619999996</c:v>
                </c:pt>
                <c:pt idx="59793">
                  <c:v>489.1875</c:v>
                </c:pt>
                <c:pt idx="59794">
                  <c:v>562.94140619999996</c:v>
                </c:pt>
                <c:pt idx="59795">
                  <c:v>551.94140619999996</c:v>
                </c:pt>
                <c:pt idx="59796">
                  <c:v>517.94140619999996</c:v>
                </c:pt>
                <c:pt idx="59797">
                  <c:v>650.33984380000004</c:v>
                </c:pt>
                <c:pt idx="59798">
                  <c:v>269.12890620000002</c:v>
                </c:pt>
                <c:pt idx="59799">
                  <c:v>623.1875</c:v>
                </c:pt>
                <c:pt idx="59800">
                  <c:v>398.1875</c:v>
                </c:pt>
                <c:pt idx="59801">
                  <c:v>577.24609380000004</c:v>
                </c:pt>
                <c:pt idx="59802">
                  <c:v>333.94140620000002</c:v>
                </c:pt>
                <c:pt idx="59803">
                  <c:v>537.94140619999996</c:v>
                </c:pt>
                <c:pt idx="59804">
                  <c:v>464.94140620000002</c:v>
                </c:pt>
                <c:pt idx="59805">
                  <c:v>336.234375</c:v>
                </c:pt>
                <c:pt idx="59806">
                  <c:v>229.234375</c:v>
                </c:pt>
                <c:pt idx="59807">
                  <c:v>570.234375</c:v>
                </c:pt>
                <c:pt idx="59808">
                  <c:v>445.16796879999998</c:v>
                </c:pt>
                <c:pt idx="59809">
                  <c:v>501.33984379999998</c:v>
                </c:pt>
                <c:pt idx="59810">
                  <c:v>430.33984379999998</c:v>
                </c:pt>
                <c:pt idx="59811">
                  <c:v>615.12890619999996</c:v>
                </c:pt>
                <c:pt idx="59812">
                  <c:v>492.12890620000002</c:v>
                </c:pt>
                <c:pt idx="59813">
                  <c:v>356.24609379999998</c:v>
                </c:pt>
                <c:pt idx="59814">
                  <c:v>536.94140619999996</c:v>
                </c:pt>
                <c:pt idx="59815">
                  <c:v>659.16796880000004</c:v>
                </c:pt>
                <c:pt idx="59816">
                  <c:v>333.12890620000002</c:v>
                </c:pt>
                <c:pt idx="59817">
                  <c:v>586.24609380000004</c:v>
                </c:pt>
                <c:pt idx="59818">
                  <c:v>356.16796879999998</c:v>
                </c:pt>
                <c:pt idx="59819">
                  <c:v>433.16796879999998</c:v>
                </c:pt>
                <c:pt idx="59820">
                  <c:v>488.12890620000002</c:v>
                </c:pt>
                <c:pt idx="59821">
                  <c:v>611.12890619999996</c:v>
                </c:pt>
                <c:pt idx="59822">
                  <c:v>475.12890620000002</c:v>
                </c:pt>
                <c:pt idx="59823">
                  <c:v>332.33984379999998</c:v>
                </c:pt>
                <c:pt idx="59824">
                  <c:v>155.33984380000001</c:v>
                </c:pt>
                <c:pt idx="59825">
                  <c:v>370.12890620000002</c:v>
                </c:pt>
                <c:pt idx="59826">
                  <c:v>207.12890619999999</c:v>
                </c:pt>
                <c:pt idx="59827">
                  <c:v>410.1875</c:v>
                </c:pt>
                <c:pt idx="59828">
                  <c:v>348.24609379999998</c:v>
                </c:pt>
                <c:pt idx="59829">
                  <c:v>508.24609379999998</c:v>
                </c:pt>
                <c:pt idx="59830">
                  <c:v>576.94140619999996</c:v>
                </c:pt>
                <c:pt idx="59831">
                  <c:v>410.234375</c:v>
                </c:pt>
                <c:pt idx="59832">
                  <c:v>412.12890620000002</c:v>
                </c:pt>
                <c:pt idx="59833">
                  <c:v>311.33984379999998</c:v>
                </c:pt>
                <c:pt idx="59834">
                  <c:v>523.12890619999996</c:v>
                </c:pt>
                <c:pt idx="59835">
                  <c:v>299.1875</c:v>
                </c:pt>
                <c:pt idx="59836">
                  <c:v>612.1875</c:v>
                </c:pt>
                <c:pt idx="59837">
                  <c:v>501.94140620000002</c:v>
                </c:pt>
                <c:pt idx="59838">
                  <c:v>433.12890620000002</c:v>
                </c:pt>
                <c:pt idx="59839">
                  <c:v>440.12890620000002</c:v>
                </c:pt>
                <c:pt idx="59840">
                  <c:v>349.33984379999998</c:v>
                </c:pt>
                <c:pt idx="59841">
                  <c:v>525.12890619999996</c:v>
                </c:pt>
                <c:pt idx="59842">
                  <c:v>337.1875</c:v>
                </c:pt>
                <c:pt idx="59843">
                  <c:v>204.16796880000001</c:v>
                </c:pt>
                <c:pt idx="59844">
                  <c:v>307.33984379999998</c:v>
                </c:pt>
                <c:pt idx="59845">
                  <c:v>529.12890619999996</c:v>
                </c:pt>
                <c:pt idx="59846">
                  <c:v>666.94140619999996</c:v>
                </c:pt>
                <c:pt idx="59847">
                  <c:v>524.16796880000004</c:v>
                </c:pt>
                <c:pt idx="59848">
                  <c:v>676.16796880000004</c:v>
                </c:pt>
                <c:pt idx="59849">
                  <c:v>401.12890620000002</c:v>
                </c:pt>
                <c:pt idx="59850">
                  <c:v>366.12890620000002</c:v>
                </c:pt>
                <c:pt idx="59851">
                  <c:v>585.1875</c:v>
                </c:pt>
                <c:pt idx="59852">
                  <c:v>491.1875</c:v>
                </c:pt>
                <c:pt idx="59853">
                  <c:v>470.234375</c:v>
                </c:pt>
                <c:pt idx="59854">
                  <c:v>204.16796880000001</c:v>
                </c:pt>
                <c:pt idx="59855">
                  <c:v>349.33984379999998</c:v>
                </c:pt>
                <c:pt idx="59856">
                  <c:v>391.1875</c:v>
                </c:pt>
                <c:pt idx="59857">
                  <c:v>239.94140619999999</c:v>
                </c:pt>
                <c:pt idx="59858">
                  <c:v>609.94140619999996</c:v>
                </c:pt>
                <c:pt idx="59859">
                  <c:v>241.12890619999999</c:v>
                </c:pt>
                <c:pt idx="59860">
                  <c:v>290.12890620000002</c:v>
                </c:pt>
                <c:pt idx="59861">
                  <c:v>444.12890620000002</c:v>
                </c:pt>
                <c:pt idx="59862">
                  <c:v>195.12890619999999</c:v>
                </c:pt>
                <c:pt idx="59863">
                  <c:v>357.12890620000002</c:v>
                </c:pt>
                <c:pt idx="59864">
                  <c:v>304.12890620000002</c:v>
                </c:pt>
                <c:pt idx="59865">
                  <c:v>560.33984380000004</c:v>
                </c:pt>
                <c:pt idx="59866">
                  <c:v>346.1875</c:v>
                </c:pt>
                <c:pt idx="59867">
                  <c:v>468.1875</c:v>
                </c:pt>
                <c:pt idx="59868">
                  <c:v>357.234375</c:v>
                </c:pt>
                <c:pt idx="59869">
                  <c:v>234.16796880000001</c:v>
                </c:pt>
                <c:pt idx="59870">
                  <c:v>456.16796879999998</c:v>
                </c:pt>
                <c:pt idx="59871">
                  <c:v>322.12890620000002</c:v>
                </c:pt>
                <c:pt idx="59872">
                  <c:v>426.12890620000002</c:v>
                </c:pt>
                <c:pt idx="59873">
                  <c:v>223.12890619999999</c:v>
                </c:pt>
                <c:pt idx="59874">
                  <c:v>524.1875</c:v>
                </c:pt>
                <c:pt idx="59875">
                  <c:v>670.24609380000004</c:v>
                </c:pt>
                <c:pt idx="59876">
                  <c:v>412.16796879999998</c:v>
                </c:pt>
                <c:pt idx="59877">
                  <c:v>493.16796879999998</c:v>
                </c:pt>
                <c:pt idx="59878">
                  <c:v>724.12890619999996</c:v>
                </c:pt>
                <c:pt idx="59879">
                  <c:v>512.24609380000004</c:v>
                </c:pt>
                <c:pt idx="59880">
                  <c:v>330.24609379999998</c:v>
                </c:pt>
                <c:pt idx="59881">
                  <c:v>360.94140620000002</c:v>
                </c:pt>
                <c:pt idx="59882">
                  <c:v>386.234375</c:v>
                </c:pt>
                <c:pt idx="59883">
                  <c:v>625.234375</c:v>
                </c:pt>
                <c:pt idx="59884">
                  <c:v>435.234375</c:v>
                </c:pt>
                <c:pt idx="59885">
                  <c:v>354.12890620000002</c:v>
                </c:pt>
                <c:pt idx="59886">
                  <c:v>618.33984380000004</c:v>
                </c:pt>
                <c:pt idx="59887">
                  <c:v>389.16796879999998</c:v>
                </c:pt>
                <c:pt idx="59888">
                  <c:v>458.16796879999998</c:v>
                </c:pt>
                <c:pt idx="59889">
                  <c:v>350.12890620000002</c:v>
                </c:pt>
                <c:pt idx="59890">
                  <c:v>503.1875</c:v>
                </c:pt>
                <c:pt idx="59891">
                  <c:v>497.1875</c:v>
                </c:pt>
                <c:pt idx="59892">
                  <c:v>533.1875</c:v>
                </c:pt>
                <c:pt idx="59893">
                  <c:v>319.12890620000002</c:v>
                </c:pt>
                <c:pt idx="59894">
                  <c:v>326.33984379999998</c:v>
                </c:pt>
                <c:pt idx="59895">
                  <c:v>360.24609379999998</c:v>
                </c:pt>
                <c:pt idx="59896">
                  <c:v>432.94140620000002</c:v>
                </c:pt>
                <c:pt idx="59897">
                  <c:v>755.94140619999996</c:v>
                </c:pt>
                <c:pt idx="59898">
                  <c:v>464.12890620000002</c:v>
                </c:pt>
                <c:pt idx="59899">
                  <c:v>607.12890619999996</c:v>
                </c:pt>
                <c:pt idx="59900">
                  <c:v>390.33984379999998</c:v>
                </c:pt>
                <c:pt idx="59901">
                  <c:v>523.24609380000004</c:v>
                </c:pt>
                <c:pt idx="59902">
                  <c:v>629.24609380000004</c:v>
                </c:pt>
                <c:pt idx="59903">
                  <c:v>525.94140619999996</c:v>
                </c:pt>
                <c:pt idx="59904">
                  <c:v>464.94140620000002</c:v>
                </c:pt>
                <c:pt idx="59905">
                  <c:v>435.16796879999998</c:v>
                </c:pt>
                <c:pt idx="59906">
                  <c:v>467.16796879999998</c:v>
                </c:pt>
                <c:pt idx="59907">
                  <c:v>485.33984379999998</c:v>
                </c:pt>
                <c:pt idx="59908">
                  <c:v>381.12890620000002</c:v>
                </c:pt>
                <c:pt idx="59909">
                  <c:v>433.94140620000002</c:v>
                </c:pt>
                <c:pt idx="59910">
                  <c:v>307.94140620000002</c:v>
                </c:pt>
                <c:pt idx="59911">
                  <c:v>391.234375</c:v>
                </c:pt>
                <c:pt idx="59912">
                  <c:v>380.16796879999998</c:v>
                </c:pt>
                <c:pt idx="59913">
                  <c:v>538.16796880000004</c:v>
                </c:pt>
                <c:pt idx="59914">
                  <c:v>433.12890620000002</c:v>
                </c:pt>
                <c:pt idx="59915">
                  <c:v>595.12890619999996</c:v>
                </c:pt>
                <c:pt idx="59916">
                  <c:v>397.24609379999998</c:v>
                </c:pt>
                <c:pt idx="59917">
                  <c:v>661.94140619999996</c:v>
                </c:pt>
                <c:pt idx="59918">
                  <c:v>416.234375</c:v>
                </c:pt>
                <c:pt idx="59919">
                  <c:v>638.234375</c:v>
                </c:pt>
                <c:pt idx="59920">
                  <c:v>382.234375</c:v>
                </c:pt>
                <c:pt idx="59921">
                  <c:v>446.12890620000002</c:v>
                </c:pt>
                <c:pt idx="59922">
                  <c:v>535.12890619999996</c:v>
                </c:pt>
                <c:pt idx="59923">
                  <c:v>292.12890620000002</c:v>
                </c:pt>
                <c:pt idx="59924">
                  <c:v>393.33984379999998</c:v>
                </c:pt>
                <c:pt idx="59925">
                  <c:v>578.33984380000004</c:v>
                </c:pt>
                <c:pt idx="59926">
                  <c:v>610.94140619999996</c:v>
                </c:pt>
                <c:pt idx="59927">
                  <c:v>386.94140620000002</c:v>
                </c:pt>
                <c:pt idx="59928">
                  <c:v>551.234375</c:v>
                </c:pt>
                <c:pt idx="59929">
                  <c:v>438.16796879999998</c:v>
                </c:pt>
                <c:pt idx="59930">
                  <c:v>466.33984379999998</c:v>
                </c:pt>
                <c:pt idx="59931">
                  <c:v>359.33984379999998</c:v>
                </c:pt>
                <c:pt idx="59932">
                  <c:v>342.24609379999998</c:v>
                </c:pt>
                <c:pt idx="59933">
                  <c:v>362.24609379999998</c:v>
                </c:pt>
                <c:pt idx="59934">
                  <c:v>319.94140620000002</c:v>
                </c:pt>
                <c:pt idx="59935">
                  <c:v>245.94140619999999</c:v>
                </c:pt>
                <c:pt idx="59936">
                  <c:v>495.94140620000002</c:v>
                </c:pt>
                <c:pt idx="59937">
                  <c:v>388.94140620000002</c:v>
                </c:pt>
                <c:pt idx="59938">
                  <c:v>588.94140619999996</c:v>
                </c:pt>
                <c:pt idx="59939">
                  <c:v>335.234375</c:v>
                </c:pt>
                <c:pt idx="59940">
                  <c:v>376.12890620000002</c:v>
                </c:pt>
                <c:pt idx="59941">
                  <c:v>433.12890620000002</c:v>
                </c:pt>
                <c:pt idx="59942">
                  <c:v>343.12890620000002</c:v>
                </c:pt>
                <c:pt idx="59943">
                  <c:v>574.12890619999996</c:v>
                </c:pt>
                <c:pt idx="59944">
                  <c:v>339.33984379999998</c:v>
                </c:pt>
                <c:pt idx="59945">
                  <c:v>348.12890620000002</c:v>
                </c:pt>
                <c:pt idx="59946">
                  <c:v>366.94140620000002</c:v>
                </c:pt>
                <c:pt idx="59947">
                  <c:v>521.94140619999996</c:v>
                </c:pt>
                <c:pt idx="59948">
                  <c:v>482.94140620000002</c:v>
                </c:pt>
                <c:pt idx="59949">
                  <c:v>449.1875</c:v>
                </c:pt>
                <c:pt idx="59950">
                  <c:v>284.94140620000002</c:v>
                </c:pt>
                <c:pt idx="59951">
                  <c:v>485.234375</c:v>
                </c:pt>
                <c:pt idx="59952">
                  <c:v>384.234375</c:v>
                </c:pt>
                <c:pt idx="59953">
                  <c:v>462.16796879999998</c:v>
                </c:pt>
                <c:pt idx="59954">
                  <c:v>341.12890620000002</c:v>
                </c:pt>
                <c:pt idx="59955">
                  <c:v>606.1875</c:v>
                </c:pt>
                <c:pt idx="59956">
                  <c:v>297.24609379999998</c:v>
                </c:pt>
                <c:pt idx="59957">
                  <c:v>571.24609380000004</c:v>
                </c:pt>
                <c:pt idx="59958">
                  <c:v>259.24609379999998</c:v>
                </c:pt>
                <c:pt idx="59959">
                  <c:v>581.94140619999996</c:v>
                </c:pt>
                <c:pt idx="59960">
                  <c:v>396.234375</c:v>
                </c:pt>
                <c:pt idx="59961">
                  <c:v>497.16796879999998</c:v>
                </c:pt>
                <c:pt idx="59962">
                  <c:v>287.33984379999998</c:v>
                </c:pt>
                <c:pt idx="59963">
                  <c:v>431.12890620000002</c:v>
                </c:pt>
                <c:pt idx="59964">
                  <c:v>387.1875</c:v>
                </c:pt>
                <c:pt idx="59965">
                  <c:v>449.1875</c:v>
                </c:pt>
                <c:pt idx="59966">
                  <c:v>543.33984380000004</c:v>
                </c:pt>
                <c:pt idx="59967">
                  <c:v>362.33984379999998</c:v>
                </c:pt>
                <c:pt idx="59968">
                  <c:v>446.12890620000002</c:v>
                </c:pt>
                <c:pt idx="59969">
                  <c:v>515.94140619999996</c:v>
                </c:pt>
                <c:pt idx="59970">
                  <c:v>338.33984379999998</c:v>
                </c:pt>
                <c:pt idx="59971">
                  <c:v>406.33984379999998</c:v>
                </c:pt>
                <c:pt idx="59972">
                  <c:v>275.33984379999998</c:v>
                </c:pt>
                <c:pt idx="59973">
                  <c:v>533.33984380000004</c:v>
                </c:pt>
                <c:pt idx="59974">
                  <c:v>355.12890620000002</c:v>
                </c:pt>
                <c:pt idx="59975">
                  <c:v>327.1875</c:v>
                </c:pt>
                <c:pt idx="59976">
                  <c:v>483.1875</c:v>
                </c:pt>
                <c:pt idx="59977">
                  <c:v>438.24609379999998</c:v>
                </c:pt>
                <c:pt idx="59978">
                  <c:v>669.234375</c:v>
                </c:pt>
                <c:pt idx="59979">
                  <c:v>399.12890620000002</c:v>
                </c:pt>
                <c:pt idx="59980">
                  <c:v>435.12890620000002</c:v>
                </c:pt>
                <c:pt idx="59981">
                  <c:v>537.94140619999996</c:v>
                </c:pt>
                <c:pt idx="59982">
                  <c:v>415.12890620000002</c:v>
                </c:pt>
                <c:pt idx="59983">
                  <c:v>534.1875</c:v>
                </c:pt>
                <c:pt idx="59984">
                  <c:v>438.24609379999998</c:v>
                </c:pt>
                <c:pt idx="59985">
                  <c:v>590.24609380000004</c:v>
                </c:pt>
                <c:pt idx="59986">
                  <c:v>456.94140620000002</c:v>
                </c:pt>
                <c:pt idx="59987">
                  <c:v>418.12890620000002</c:v>
                </c:pt>
                <c:pt idx="59988">
                  <c:v>294.12890620000002</c:v>
                </c:pt>
                <c:pt idx="59989">
                  <c:v>666.33984380000004</c:v>
                </c:pt>
                <c:pt idx="59990">
                  <c:v>456.33984379999998</c:v>
                </c:pt>
                <c:pt idx="59991">
                  <c:v>407.12890620000002</c:v>
                </c:pt>
                <c:pt idx="59992">
                  <c:v>454.1875</c:v>
                </c:pt>
                <c:pt idx="59993">
                  <c:v>619.24609380000004</c:v>
                </c:pt>
                <c:pt idx="59994">
                  <c:v>429.24609379999998</c:v>
                </c:pt>
                <c:pt idx="59995">
                  <c:v>473.16796879999998</c:v>
                </c:pt>
                <c:pt idx="59996">
                  <c:v>407.33984379999998</c:v>
                </c:pt>
                <c:pt idx="59997">
                  <c:v>250.33984380000001</c:v>
                </c:pt>
                <c:pt idx="59998">
                  <c:v>444.33984379999998</c:v>
                </c:pt>
                <c:pt idx="59999">
                  <c:v>399.24609379999998</c:v>
                </c:pt>
                <c:pt idx="60000">
                  <c:v>340.24609379999998</c:v>
                </c:pt>
                <c:pt idx="60001">
                  <c:v>289.234375</c:v>
                </c:pt>
                <c:pt idx="60002">
                  <c:v>428.16796879999998</c:v>
                </c:pt>
                <c:pt idx="60003">
                  <c:v>397.12890620000002</c:v>
                </c:pt>
                <c:pt idx="60004">
                  <c:v>472.33984379999998</c:v>
                </c:pt>
                <c:pt idx="60005">
                  <c:v>472.33984379999998</c:v>
                </c:pt>
                <c:pt idx="60006">
                  <c:v>454.1875</c:v>
                </c:pt>
                <c:pt idx="60007">
                  <c:v>425.1875</c:v>
                </c:pt>
                <c:pt idx="60008">
                  <c:v>601.24609380000004</c:v>
                </c:pt>
                <c:pt idx="60009">
                  <c:v>418.24609379999998</c:v>
                </c:pt>
                <c:pt idx="60010">
                  <c:v>569.234375</c:v>
                </c:pt>
                <c:pt idx="60011">
                  <c:v>409.16796879999998</c:v>
                </c:pt>
                <c:pt idx="60012">
                  <c:v>489.16796879999998</c:v>
                </c:pt>
                <c:pt idx="60013">
                  <c:v>583.16796880000004</c:v>
                </c:pt>
                <c:pt idx="60014">
                  <c:v>454.16796879999998</c:v>
                </c:pt>
                <c:pt idx="60015">
                  <c:v>593.12890619999996</c:v>
                </c:pt>
                <c:pt idx="60016">
                  <c:v>624.12890619999996</c:v>
                </c:pt>
                <c:pt idx="60017">
                  <c:v>396.12890620000002</c:v>
                </c:pt>
                <c:pt idx="60018">
                  <c:v>624.16796880000004</c:v>
                </c:pt>
                <c:pt idx="60019">
                  <c:v>527.33984380000004</c:v>
                </c:pt>
                <c:pt idx="60020">
                  <c:v>468.1875</c:v>
                </c:pt>
                <c:pt idx="60021">
                  <c:v>500.1875</c:v>
                </c:pt>
                <c:pt idx="60022">
                  <c:v>492.94140620000002</c:v>
                </c:pt>
                <c:pt idx="60023">
                  <c:v>437.94140620000002</c:v>
                </c:pt>
                <c:pt idx="60024">
                  <c:v>439.94140620000002</c:v>
                </c:pt>
                <c:pt idx="60025">
                  <c:v>272.234375</c:v>
                </c:pt>
                <c:pt idx="60026">
                  <c:v>347.12890620000002</c:v>
                </c:pt>
                <c:pt idx="60027">
                  <c:v>460.33984379999998</c:v>
                </c:pt>
                <c:pt idx="60028">
                  <c:v>395.33984379999998</c:v>
                </c:pt>
                <c:pt idx="60029">
                  <c:v>394.1875</c:v>
                </c:pt>
                <c:pt idx="60030">
                  <c:v>372.94140620000002</c:v>
                </c:pt>
                <c:pt idx="60031">
                  <c:v>455.94140620000002</c:v>
                </c:pt>
                <c:pt idx="60032">
                  <c:v>543.12890619999996</c:v>
                </c:pt>
                <c:pt idx="60033">
                  <c:v>548.12890619999996</c:v>
                </c:pt>
                <c:pt idx="60034">
                  <c:v>462.33984379999998</c:v>
                </c:pt>
                <c:pt idx="60035">
                  <c:v>576.33984380000004</c:v>
                </c:pt>
                <c:pt idx="60036">
                  <c:v>506.1875</c:v>
                </c:pt>
                <c:pt idx="60037">
                  <c:v>426.94140620000002</c:v>
                </c:pt>
                <c:pt idx="60038">
                  <c:v>617.12890619999996</c:v>
                </c:pt>
                <c:pt idx="60039">
                  <c:v>493.33984379999998</c:v>
                </c:pt>
                <c:pt idx="60040">
                  <c:v>551.12890619999996</c:v>
                </c:pt>
                <c:pt idx="60041">
                  <c:v>361.24609379999998</c:v>
                </c:pt>
                <c:pt idx="60042">
                  <c:v>596.24609380000004</c:v>
                </c:pt>
                <c:pt idx="60043">
                  <c:v>609.24609380000004</c:v>
                </c:pt>
                <c:pt idx="60044">
                  <c:v>303.24609379999998</c:v>
                </c:pt>
                <c:pt idx="60045">
                  <c:v>387.234375</c:v>
                </c:pt>
                <c:pt idx="60046">
                  <c:v>496.16796879999998</c:v>
                </c:pt>
                <c:pt idx="60047">
                  <c:v>361.16796879999998</c:v>
                </c:pt>
                <c:pt idx="60048">
                  <c:v>320.1875</c:v>
                </c:pt>
                <c:pt idx="60049">
                  <c:v>608.1875</c:v>
                </c:pt>
                <c:pt idx="60050">
                  <c:v>559.94140619999996</c:v>
                </c:pt>
                <c:pt idx="60051">
                  <c:v>656.12890619999996</c:v>
                </c:pt>
                <c:pt idx="60052">
                  <c:v>396.33984379999998</c:v>
                </c:pt>
                <c:pt idx="60053">
                  <c:v>381.33984379999998</c:v>
                </c:pt>
                <c:pt idx="60054">
                  <c:v>419.12890620000002</c:v>
                </c:pt>
                <c:pt idx="60055">
                  <c:v>536.12890619999996</c:v>
                </c:pt>
                <c:pt idx="60056">
                  <c:v>439.94140620000002</c:v>
                </c:pt>
                <c:pt idx="60057">
                  <c:v>412.33984379999998</c:v>
                </c:pt>
                <c:pt idx="60058">
                  <c:v>443.1875</c:v>
                </c:pt>
                <c:pt idx="60059">
                  <c:v>421.24609379999998</c:v>
                </c:pt>
                <c:pt idx="60060">
                  <c:v>569.94140619999996</c:v>
                </c:pt>
                <c:pt idx="60061">
                  <c:v>372.94140620000002</c:v>
                </c:pt>
                <c:pt idx="60062">
                  <c:v>442.94140620000002</c:v>
                </c:pt>
                <c:pt idx="60063">
                  <c:v>395.12890620000002</c:v>
                </c:pt>
                <c:pt idx="60064">
                  <c:v>487.12890620000002</c:v>
                </c:pt>
                <c:pt idx="60065">
                  <c:v>445.33984379999998</c:v>
                </c:pt>
                <c:pt idx="60066">
                  <c:v>388.33984379999998</c:v>
                </c:pt>
                <c:pt idx="60067">
                  <c:v>490.1875</c:v>
                </c:pt>
                <c:pt idx="60068">
                  <c:v>470.1875</c:v>
                </c:pt>
                <c:pt idx="60069">
                  <c:v>285.94140620000002</c:v>
                </c:pt>
                <c:pt idx="60070">
                  <c:v>375.12890620000002</c:v>
                </c:pt>
                <c:pt idx="60071">
                  <c:v>409.12890620000002</c:v>
                </c:pt>
                <c:pt idx="60072">
                  <c:v>517.1875</c:v>
                </c:pt>
                <c:pt idx="60073">
                  <c:v>643.1875</c:v>
                </c:pt>
                <c:pt idx="60074">
                  <c:v>596.94140619999996</c:v>
                </c:pt>
                <c:pt idx="60075">
                  <c:v>408.16796879999998</c:v>
                </c:pt>
                <c:pt idx="60076">
                  <c:v>587.12890619999996</c:v>
                </c:pt>
                <c:pt idx="60077">
                  <c:v>321.12890620000002</c:v>
                </c:pt>
                <c:pt idx="60078">
                  <c:v>565.12890619999996</c:v>
                </c:pt>
                <c:pt idx="60079">
                  <c:v>334.12890620000002</c:v>
                </c:pt>
                <c:pt idx="60080">
                  <c:v>461.234375</c:v>
                </c:pt>
                <c:pt idx="60081">
                  <c:v>493.16796879999998</c:v>
                </c:pt>
                <c:pt idx="60082">
                  <c:v>472.12890620000002</c:v>
                </c:pt>
                <c:pt idx="60083">
                  <c:v>375.1875</c:v>
                </c:pt>
                <c:pt idx="60084">
                  <c:v>454.94140620000002</c:v>
                </c:pt>
                <c:pt idx="60085">
                  <c:v>442.94140620000002</c:v>
                </c:pt>
                <c:pt idx="60086">
                  <c:v>453.94140620000002</c:v>
                </c:pt>
                <c:pt idx="60087">
                  <c:v>627.33984380000004</c:v>
                </c:pt>
                <c:pt idx="60088">
                  <c:v>549.12890619999996</c:v>
                </c:pt>
                <c:pt idx="60089">
                  <c:v>541.12890619999996</c:v>
                </c:pt>
                <c:pt idx="60090">
                  <c:v>455.24609379999998</c:v>
                </c:pt>
                <c:pt idx="60091">
                  <c:v>555.94140619999996</c:v>
                </c:pt>
                <c:pt idx="60092">
                  <c:v>469.94140620000002</c:v>
                </c:pt>
                <c:pt idx="60093">
                  <c:v>380.16796879999998</c:v>
                </c:pt>
                <c:pt idx="60094">
                  <c:v>547.16796880000004</c:v>
                </c:pt>
                <c:pt idx="60095">
                  <c:v>521.33984380000004</c:v>
                </c:pt>
                <c:pt idx="60096">
                  <c:v>612.1875</c:v>
                </c:pt>
                <c:pt idx="60097">
                  <c:v>496.24609379999998</c:v>
                </c:pt>
                <c:pt idx="60098">
                  <c:v>625.94140619999996</c:v>
                </c:pt>
                <c:pt idx="60099">
                  <c:v>411.234375</c:v>
                </c:pt>
                <c:pt idx="60100">
                  <c:v>438.16796879999998</c:v>
                </c:pt>
                <c:pt idx="60101">
                  <c:v>278.12890620000002</c:v>
                </c:pt>
                <c:pt idx="60102">
                  <c:v>431.12890620000002</c:v>
                </c:pt>
                <c:pt idx="60103">
                  <c:v>666.24609380000004</c:v>
                </c:pt>
                <c:pt idx="60104">
                  <c:v>402.24609379999998</c:v>
                </c:pt>
                <c:pt idx="60105">
                  <c:v>618.94140619999996</c:v>
                </c:pt>
                <c:pt idx="60106">
                  <c:v>607.234375</c:v>
                </c:pt>
                <c:pt idx="60107">
                  <c:v>582.12890619999996</c:v>
                </c:pt>
                <c:pt idx="60108">
                  <c:v>583.12890619999996</c:v>
                </c:pt>
                <c:pt idx="60109">
                  <c:v>695.1875</c:v>
                </c:pt>
                <c:pt idx="60110">
                  <c:v>519.24609380000004</c:v>
                </c:pt>
                <c:pt idx="60111">
                  <c:v>424.16796879999998</c:v>
                </c:pt>
                <c:pt idx="60112">
                  <c:v>535.12890619999996</c:v>
                </c:pt>
                <c:pt idx="60113">
                  <c:v>334.33984379999998</c:v>
                </c:pt>
                <c:pt idx="60114">
                  <c:v>496.33984379999998</c:v>
                </c:pt>
                <c:pt idx="60115">
                  <c:v>710.33984380000004</c:v>
                </c:pt>
                <c:pt idx="60116">
                  <c:v>336.12890620000002</c:v>
                </c:pt>
                <c:pt idx="60117">
                  <c:v>366.24609379999998</c:v>
                </c:pt>
                <c:pt idx="60118">
                  <c:v>502.24609379999998</c:v>
                </c:pt>
                <c:pt idx="60119">
                  <c:v>424.24609379999998</c:v>
                </c:pt>
                <c:pt idx="60120">
                  <c:v>438.24609379999998</c:v>
                </c:pt>
                <c:pt idx="60121">
                  <c:v>462.12890620000002</c:v>
                </c:pt>
                <c:pt idx="60122">
                  <c:v>332.1875</c:v>
                </c:pt>
                <c:pt idx="60123">
                  <c:v>329.234375</c:v>
                </c:pt>
                <c:pt idx="60124">
                  <c:v>461.16796879999998</c:v>
                </c:pt>
                <c:pt idx="60125">
                  <c:v>473.12890620000002</c:v>
                </c:pt>
                <c:pt idx="60126">
                  <c:v>529.33984380000004</c:v>
                </c:pt>
                <c:pt idx="60127">
                  <c:v>411.33984379999998</c:v>
                </c:pt>
                <c:pt idx="60128">
                  <c:v>372.12890620000002</c:v>
                </c:pt>
                <c:pt idx="60129">
                  <c:v>634.1875</c:v>
                </c:pt>
                <c:pt idx="60130">
                  <c:v>438.1875</c:v>
                </c:pt>
                <c:pt idx="60131">
                  <c:v>422.94140620000002</c:v>
                </c:pt>
                <c:pt idx="60132">
                  <c:v>501.94140620000002</c:v>
                </c:pt>
                <c:pt idx="60133">
                  <c:v>623.234375</c:v>
                </c:pt>
                <c:pt idx="60134">
                  <c:v>508.1875</c:v>
                </c:pt>
                <c:pt idx="60135">
                  <c:v>198.1875</c:v>
                </c:pt>
                <c:pt idx="60136">
                  <c:v>437.24609379999998</c:v>
                </c:pt>
                <c:pt idx="60137">
                  <c:v>580.94140619999996</c:v>
                </c:pt>
                <c:pt idx="60138">
                  <c:v>498.12890620000002</c:v>
                </c:pt>
                <c:pt idx="60139">
                  <c:v>437.33984379999998</c:v>
                </c:pt>
                <c:pt idx="60140">
                  <c:v>210.12890619999999</c:v>
                </c:pt>
                <c:pt idx="60141">
                  <c:v>254.12890619999999</c:v>
                </c:pt>
                <c:pt idx="60142">
                  <c:v>508.24609379999998</c:v>
                </c:pt>
                <c:pt idx="60143">
                  <c:v>517.16796880000004</c:v>
                </c:pt>
                <c:pt idx="60144">
                  <c:v>638.16796880000004</c:v>
                </c:pt>
                <c:pt idx="60145">
                  <c:v>369.1875</c:v>
                </c:pt>
                <c:pt idx="60146">
                  <c:v>486.94140620000002</c:v>
                </c:pt>
                <c:pt idx="60147">
                  <c:v>603.234375</c:v>
                </c:pt>
                <c:pt idx="60148">
                  <c:v>525.16796880000004</c:v>
                </c:pt>
                <c:pt idx="60149">
                  <c:v>226.12890619999999</c:v>
                </c:pt>
                <c:pt idx="60150">
                  <c:v>425.33984379999998</c:v>
                </c:pt>
                <c:pt idx="60151">
                  <c:v>638.33984380000004</c:v>
                </c:pt>
                <c:pt idx="60152">
                  <c:v>507.12890620000002</c:v>
                </c:pt>
                <c:pt idx="60153">
                  <c:v>280.1875</c:v>
                </c:pt>
                <c:pt idx="60154">
                  <c:v>678.1875</c:v>
                </c:pt>
                <c:pt idx="60155">
                  <c:v>503.94140620000002</c:v>
                </c:pt>
                <c:pt idx="60156">
                  <c:v>453.94140620000002</c:v>
                </c:pt>
                <c:pt idx="60157">
                  <c:v>477.94140620000002</c:v>
                </c:pt>
                <c:pt idx="60158">
                  <c:v>409.16796879999998</c:v>
                </c:pt>
                <c:pt idx="60159">
                  <c:v>433.16796879999998</c:v>
                </c:pt>
                <c:pt idx="60160">
                  <c:v>400.12890620000002</c:v>
                </c:pt>
                <c:pt idx="60161">
                  <c:v>420.33984379999998</c:v>
                </c:pt>
                <c:pt idx="60162">
                  <c:v>411.12890620000002</c:v>
                </c:pt>
                <c:pt idx="60163">
                  <c:v>496.94140620000002</c:v>
                </c:pt>
                <c:pt idx="60164">
                  <c:v>371.234375</c:v>
                </c:pt>
                <c:pt idx="60165">
                  <c:v>619.33984380000004</c:v>
                </c:pt>
                <c:pt idx="60166">
                  <c:v>459.12890620000002</c:v>
                </c:pt>
                <c:pt idx="60167">
                  <c:v>352.12890620000002</c:v>
                </c:pt>
                <c:pt idx="60168">
                  <c:v>473.234375</c:v>
                </c:pt>
                <c:pt idx="60169">
                  <c:v>503.234375</c:v>
                </c:pt>
                <c:pt idx="60170">
                  <c:v>353.16796879999998</c:v>
                </c:pt>
                <c:pt idx="60171">
                  <c:v>748.12890619999996</c:v>
                </c:pt>
                <c:pt idx="60172">
                  <c:v>338.12890620000002</c:v>
                </c:pt>
                <c:pt idx="60173">
                  <c:v>491.12890620000002</c:v>
                </c:pt>
                <c:pt idx="60174">
                  <c:v>592.1875</c:v>
                </c:pt>
                <c:pt idx="60175">
                  <c:v>754.234375</c:v>
                </c:pt>
                <c:pt idx="60176">
                  <c:v>351.16796879999998</c:v>
                </c:pt>
                <c:pt idx="60177">
                  <c:v>464.12890620000002</c:v>
                </c:pt>
                <c:pt idx="60178">
                  <c:v>523.33984380000004</c:v>
                </c:pt>
                <c:pt idx="60179">
                  <c:v>349.33984379999998</c:v>
                </c:pt>
                <c:pt idx="60180">
                  <c:v>275.12890620000002</c:v>
                </c:pt>
                <c:pt idx="60181">
                  <c:v>495.1875</c:v>
                </c:pt>
                <c:pt idx="60182">
                  <c:v>323.16796879999998</c:v>
                </c:pt>
                <c:pt idx="60183">
                  <c:v>479.12890620000002</c:v>
                </c:pt>
                <c:pt idx="60184">
                  <c:v>541.1875</c:v>
                </c:pt>
                <c:pt idx="60185">
                  <c:v>549.234375</c:v>
                </c:pt>
                <c:pt idx="60186">
                  <c:v>566.234375</c:v>
                </c:pt>
                <c:pt idx="60187">
                  <c:v>541.234375</c:v>
                </c:pt>
                <c:pt idx="60188">
                  <c:v>386.16796879999998</c:v>
                </c:pt>
                <c:pt idx="60189">
                  <c:v>540.12890619999996</c:v>
                </c:pt>
                <c:pt idx="60190">
                  <c:v>602.33984380000004</c:v>
                </c:pt>
                <c:pt idx="60191">
                  <c:v>598.12890619999996</c:v>
                </c:pt>
                <c:pt idx="60192">
                  <c:v>427.12890620000002</c:v>
                </c:pt>
                <c:pt idx="60193">
                  <c:v>540.1875</c:v>
                </c:pt>
                <c:pt idx="60194">
                  <c:v>349.12890620000002</c:v>
                </c:pt>
                <c:pt idx="60195">
                  <c:v>569.12890619999996</c:v>
                </c:pt>
                <c:pt idx="60196">
                  <c:v>640.12890619999996</c:v>
                </c:pt>
                <c:pt idx="60197">
                  <c:v>606.1875</c:v>
                </c:pt>
                <c:pt idx="60198">
                  <c:v>636.94140619999996</c:v>
                </c:pt>
                <c:pt idx="60199">
                  <c:v>372.94140620000002</c:v>
                </c:pt>
                <c:pt idx="60200">
                  <c:v>412.94140620000002</c:v>
                </c:pt>
                <c:pt idx="60201">
                  <c:v>375.234375</c:v>
                </c:pt>
                <c:pt idx="60202">
                  <c:v>514.234375</c:v>
                </c:pt>
                <c:pt idx="60203">
                  <c:v>442.12890620000002</c:v>
                </c:pt>
                <c:pt idx="60204">
                  <c:v>306.1875</c:v>
                </c:pt>
                <c:pt idx="60205">
                  <c:v>439.1875</c:v>
                </c:pt>
                <c:pt idx="60206">
                  <c:v>663.24609380000004</c:v>
                </c:pt>
                <c:pt idx="60207">
                  <c:v>332.24609379999998</c:v>
                </c:pt>
                <c:pt idx="60208">
                  <c:v>426.12890620000002</c:v>
                </c:pt>
                <c:pt idx="60209">
                  <c:v>293.33984379999998</c:v>
                </c:pt>
                <c:pt idx="60210">
                  <c:v>521.33984380000004</c:v>
                </c:pt>
                <c:pt idx="60211">
                  <c:v>591.12890619999996</c:v>
                </c:pt>
                <c:pt idx="60212">
                  <c:v>358.24609379999998</c:v>
                </c:pt>
                <c:pt idx="60213">
                  <c:v>409.16796879999998</c:v>
                </c:pt>
                <c:pt idx="60214">
                  <c:v>403.24609379999998</c:v>
                </c:pt>
                <c:pt idx="60215">
                  <c:v>605.94140619999996</c:v>
                </c:pt>
                <c:pt idx="60216">
                  <c:v>363.94140620000002</c:v>
                </c:pt>
                <c:pt idx="60217">
                  <c:v>358.94140620000002</c:v>
                </c:pt>
                <c:pt idx="60218">
                  <c:v>320.12890620000002</c:v>
                </c:pt>
                <c:pt idx="60219">
                  <c:v>622.33984380000004</c:v>
                </c:pt>
                <c:pt idx="60220">
                  <c:v>621.1875</c:v>
                </c:pt>
                <c:pt idx="60221">
                  <c:v>271.24609379999998</c:v>
                </c:pt>
                <c:pt idx="60222">
                  <c:v>489.24609379999998</c:v>
                </c:pt>
                <c:pt idx="60223">
                  <c:v>816.234375</c:v>
                </c:pt>
                <c:pt idx="60224">
                  <c:v>469.234375</c:v>
                </c:pt>
                <c:pt idx="60225">
                  <c:v>515.12890619999996</c:v>
                </c:pt>
                <c:pt idx="60226">
                  <c:v>313.33984379999998</c:v>
                </c:pt>
                <c:pt idx="60227">
                  <c:v>652.33984380000004</c:v>
                </c:pt>
                <c:pt idx="60228">
                  <c:v>525.1875</c:v>
                </c:pt>
                <c:pt idx="60229">
                  <c:v>434.24609379999998</c:v>
                </c:pt>
                <c:pt idx="60230">
                  <c:v>590.94140619999996</c:v>
                </c:pt>
                <c:pt idx="60231">
                  <c:v>494.16796879999998</c:v>
                </c:pt>
                <c:pt idx="60232">
                  <c:v>505.16796879999998</c:v>
                </c:pt>
                <c:pt idx="60233">
                  <c:v>390.12890620000002</c:v>
                </c:pt>
                <c:pt idx="60234">
                  <c:v>727.12890619999996</c:v>
                </c:pt>
                <c:pt idx="60235">
                  <c:v>411.33984379999998</c:v>
                </c:pt>
                <c:pt idx="60236">
                  <c:v>437.12890620000002</c:v>
                </c:pt>
                <c:pt idx="60237">
                  <c:v>391.12890620000002</c:v>
                </c:pt>
                <c:pt idx="60238">
                  <c:v>380.1875</c:v>
                </c:pt>
                <c:pt idx="60239">
                  <c:v>426.1875</c:v>
                </c:pt>
                <c:pt idx="60240">
                  <c:v>338.94140620000002</c:v>
                </c:pt>
                <c:pt idx="60241">
                  <c:v>378.94140620000002</c:v>
                </c:pt>
                <c:pt idx="60242">
                  <c:v>519.16796880000004</c:v>
                </c:pt>
                <c:pt idx="60243">
                  <c:v>408.12890620000002</c:v>
                </c:pt>
                <c:pt idx="60244">
                  <c:v>523.12890619999996</c:v>
                </c:pt>
                <c:pt idx="60245">
                  <c:v>378.1875</c:v>
                </c:pt>
                <c:pt idx="60246">
                  <c:v>705.1875</c:v>
                </c:pt>
                <c:pt idx="60247">
                  <c:v>420.94140620000002</c:v>
                </c:pt>
                <c:pt idx="60248">
                  <c:v>506.94140620000002</c:v>
                </c:pt>
                <c:pt idx="60249">
                  <c:v>550.12890619999996</c:v>
                </c:pt>
                <c:pt idx="60250">
                  <c:v>568.33984380000004</c:v>
                </c:pt>
                <c:pt idx="60251">
                  <c:v>680.12890619999996</c:v>
                </c:pt>
                <c:pt idx="60252">
                  <c:v>520.1875</c:v>
                </c:pt>
                <c:pt idx="60253">
                  <c:v>481.12890620000002</c:v>
                </c:pt>
                <c:pt idx="60254">
                  <c:v>492.1875</c:v>
                </c:pt>
                <c:pt idx="60255">
                  <c:v>486.24609379999998</c:v>
                </c:pt>
                <c:pt idx="60256">
                  <c:v>538.16796880000004</c:v>
                </c:pt>
                <c:pt idx="60257">
                  <c:v>498.12890620000002</c:v>
                </c:pt>
                <c:pt idx="60258">
                  <c:v>607.234375</c:v>
                </c:pt>
                <c:pt idx="60259">
                  <c:v>780.234375</c:v>
                </c:pt>
                <c:pt idx="60260">
                  <c:v>368.16796879999998</c:v>
                </c:pt>
                <c:pt idx="60261">
                  <c:v>445.12890620000002</c:v>
                </c:pt>
                <c:pt idx="60262">
                  <c:v>428.33984379999998</c:v>
                </c:pt>
                <c:pt idx="60263">
                  <c:v>377.33984379999998</c:v>
                </c:pt>
                <c:pt idx="60264">
                  <c:v>424.12890620000002</c:v>
                </c:pt>
                <c:pt idx="60265">
                  <c:v>554.1875</c:v>
                </c:pt>
                <c:pt idx="60266">
                  <c:v>567.24609380000004</c:v>
                </c:pt>
                <c:pt idx="60267">
                  <c:v>420.24609379999998</c:v>
                </c:pt>
                <c:pt idx="60268">
                  <c:v>428.234375</c:v>
                </c:pt>
                <c:pt idx="60269">
                  <c:v>462.16796879999998</c:v>
                </c:pt>
                <c:pt idx="60270">
                  <c:v>453.33984379999998</c:v>
                </c:pt>
                <c:pt idx="60271">
                  <c:v>492.1875</c:v>
                </c:pt>
                <c:pt idx="60272">
                  <c:v>385.12890620000002</c:v>
                </c:pt>
                <c:pt idx="60273">
                  <c:v>537.12890619999996</c:v>
                </c:pt>
                <c:pt idx="60274">
                  <c:v>491.12890620000002</c:v>
                </c:pt>
                <c:pt idx="60275">
                  <c:v>310.12890620000002</c:v>
                </c:pt>
                <c:pt idx="60276">
                  <c:v>427.94140620000002</c:v>
                </c:pt>
                <c:pt idx="60277">
                  <c:v>499.94140620000002</c:v>
                </c:pt>
                <c:pt idx="60278">
                  <c:v>584.234375</c:v>
                </c:pt>
                <c:pt idx="60279">
                  <c:v>328.12890620000002</c:v>
                </c:pt>
                <c:pt idx="60280">
                  <c:v>616.33984380000004</c:v>
                </c:pt>
                <c:pt idx="60281">
                  <c:v>586.33984380000004</c:v>
                </c:pt>
                <c:pt idx="60282">
                  <c:v>294.33984379999998</c:v>
                </c:pt>
                <c:pt idx="60283">
                  <c:v>536.12890619999996</c:v>
                </c:pt>
                <c:pt idx="60284">
                  <c:v>282.1875</c:v>
                </c:pt>
                <c:pt idx="60285">
                  <c:v>342.94140620000002</c:v>
                </c:pt>
                <c:pt idx="60286">
                  <c:v>550.234375</c:v>
                </c:pt>
                <c:pt idx="60287">
                  <c:v>413.12890620000002</c:v>
                </c:pt>
                <c:pt idx="60288">
                  <c:v>502.33984379999998</c:v>
                </c:pt>
                <c:pt idx="60289">
                  <c:v>363.16796879999998</c:v>
                </c:pt>
                <c:pt idx="60290">
                  <c:v>489.12890620000002</c:v>
                </c:pt>
                <c:pt idx="60291">
                  <c:v>627.12890619999996</c:v>
                </c:pt>
                <c:pt idx="60292">
                  <c:v>485.33984379999998</c:v>
                </c:pt>
                <c:pt idx="60293">
                  <c:v>478.1875</c:v>
                </c:pt>
                <c:pt idx="60294">
                  <c:v>344.1875</c:v>
                </c:pt>
                <c:pt idx="60295">
                  <c:v>412.24609379999998</c:v>
                </c:pt>
                <c:pt idx="60296">
                  <c:v>428.24609379999998</c:v>
                </c:pt>
                <c:pt idx="60297">
                  <c:v>511.94140620000002</c:v>
                </c:pt>
                <c:pt idx="60298">
                  <c:v>363.94140620000002</c:v>
                </c:pt>
                <c:pt idx="60299">
                  <c:v>543.16796880000004</c:v>
                </c:pt>
                <c:pt idx="60300">
                  <c:v>338.16796879999998</c:v>
                </c:pt>
                <c:pt idx="60301">
                  <c:v>626.33984380000004</c:v>
                </c:pt>
                <c:pt idx="60302">
                  <c:v>640.33984380000004</c:v>
                </c:pt>
                <c:pt idx="60303">
                  <c:v>379.12890620000002</c:v>
                </c:pt>
                <c:pt idx="60304">
                  <c:v>312.12890620000002</c:v>
                </c:pt>
                <c:pt idx="60305">
                  <c:v>518.1875</c:v>
                </c:pt>
                <c:pt idx="60306">
                  <c:v>454.1875</c:v>
                </c:pt>
                <c:pt idx="60307">
                  <c:v>604.24609380000004</c:v>
                </c:pt>
                <c:pt idx="60308">
                  <c:v>426.234375</c:v>
                </c:pt>
                <c:pt idx="60309">
                  <c:v>415.234375</c:v>
                </c:pt>
                <c:pt idx="60310">
                  <c:v>461.16796879999998</c:v>
                </c:pt>
                <c:pt idx="60311">
                  <c:v>552.16796880000004</c:v>
                </c:pt>
                <c:pt idx="60312">
                  <c:v>691.12890619999996</c:v>
                </c:pt>
                <c:pt idx="60313">
                  <c:v>416.12890620000002</c:v>
                </c:pt>
                <c:pt idx="60314">
                  <c:v>558.94140619999996</c:v>
                </c:pt>
                <c:pt idx="60315">
                  <c:v>622.94140619999996</c:v>
                </c:pt>
                <c:pt idx="60316">
                  <c:v>233.12890619999999</c:v>
                </c:pt>
                <c:pt idx="60317">
                  <c:v>308.1875</c:v>
                </c:pt>
                <c:pt idx="60318">
                  <c:v>317.94140620000002</c:v>
                </c:pt>
                <c:pt idx="60319">
                  <c:v>374.234375</c:v>
                </c:pt>
                <c:pt idx="60320">
                  <c:v>552.16796880000004</c:v>
                </c:pt>
                <c:pt idx="60321">
                  <c:v>431.12890620000002</c:v>
                </c:pt>
                <c:pt idx="60322">
                  <c:v>497.12890620000002</c:v>
                </c:pt>
                <c:pt idx="60323">
                  <c:v>505.12890620000002</c:v>
                </c:pt>
                <c:pt idx="60324">
                  <c:v>480.1875</c:v>
                </c:pt>
                <c:pt idx="60325">
                  <c:v>446.12890620000002</c:v>
                </c:pt>
                <c:pt idx="60326">
                  <c:v>466.12890620000002</c:v>
                </c:pt>
                <c:pt idx="60327">
                  <c:v>712.33984380000004</c:v>
                </c:pt>
                <c:pt idx="60328">
                  <c:v>424.33984379999998</c:v>
                </c:pt>
                <c:pt idx="60329">
                  <c:v>471.33984379999998</c:v>
                </c:pt>
                <c:pt idx="60330">
                  <c:v>448.1875</c:v>
                </c:pt>
                <c:pt idx="60331">
                  <c:v>613.24609380000004</c:v>
                </c:pt>
                <c:pt idx="60332">
                  <c:v>503.12890620000002</c:v>
                </c:pt>
                <c:pt idx="60333">
                  <c:v>276.33984379999998</c:v>
                </c:pt>
                <c:pt idx="60334">
                  <c:v>298.12890620000002</c:v>
                </c:pt>
                <c:pt idx="60335">
                  <c:v>497.1875</c:v>
                </c:pt>
                <c:pt idx="60336">
                  <c:v>460.1875</c:v>
                </c:pt>
                <c:pt idx="60337">
                  <c:v>522.94140619999996</c:v>
                </c:pt>
                <c:pt idx="60338">
                  <c:v>601.94140619999996</c:v>
                </c:pt>
                <c:pt idx="60339">
                  <c:v>598.234375</c:v>
                </c:pt>
                <c:pt idx="60340">
                  <c:v>599.12890619999996</c:v>
                </c:pt>
                <c:pt idx="60341">
                  <c:v>459.24609379999998</c:v>
                </c:pt>
                <c:pt idx="60342">
                  <c:v>470.24609379999998</c:v>
                </c:pt>
                <c:pt idx="60343">
                  <c:v>310.234375</c:v>
                </c:pt>
                <c:pt idx="60344">
                  <c:v>396.234375</c:v>
                </c:pt>
                <c:pt idx="60345">
                  <c:v>439.234375</c:v>
                </c:pt>
                <c:pt idx="60346">
                  <c:v>389.12890620000002</c:v>
                </c:pt>
                <c:pt idx="60347">
                  <c:v>375.12890620000002</c:v>
                </c:pt>
                <c:pt idx="60348">
                  <c:v>644.33984380000004</c:v>
                </c:pt>
                <c:pt idx="60349">
                  <c:v>376.12890620000002</c:v>
                </c:pt>
                <c:pt idx="60350">
                  <c:v>406.12890620000002</c:v>
                </c:pt>
                <c:pt idx="60351">
                  <c:v>453.24609379999998</c:v>
                </c:pt>
                <c:pt idx="60352">
                  <c:v>596.94140619999996</c:v>
                </c:pt>
                <c:pt idx="60353">
                  <c:v>477.94140620000002</c:v>
                </c:pt>
                <c:pt idx="60354">
                  <c:v>437.12890620000002</c:v>
                </c:pt>
                <c:pt idx="60355">
                  <c:v>671.12890619999996</c:v>
                </c:pt>
                <c:pt idx="60356">
                  <c:v>567.16796880000004</c:v>
                </c:pt>
                <c:pt idx="60357">
                  <c:v>407.16796879999998</c:v>
                </c:pt>
                <c:pt idx="60358">
                  <c:v>461.16796879999998</c:v>
                </c:pt>
                <c:pt idx="60359">
                  <c:v>469.33984379999998</c:v>
                </c:pt>
                <c:pt idx="60360">
                  <c:v>552.33984380000004</c:v>
                </c:pt>
                <c:pt idx="60361">
                  <c:v>429.33984379999998</c:v>
                </c:pt>
                <c:pt idx="60362">
                  <c:v>488.24609379999998</c:v>
                </c:pt>
                <c:pt idx="60363">
                  <c:v>556.94140619999996</c:v>
                </c:pt>
                <c:pt idx="60364">
                  <c:v>532.94140619999996</c:v>
                </c:pt>
                <c:pt idx="60365">
                  <c:v>599.234375</c:v>
                </c:pt>
                <c:pt idx="60366">
                  <c:v>358.12890620000002</c:v>
                </c:pt>
                <c:pt idx="60367">
                  <c:v>460.94140620000002</c:v>
                </c:pt>
                <c:pt idx="60368">
                  <c:v>528.234375</c:v>
                </c:pt>
                <c:pt idx="60369">
                  <c:v>698.234375</c:v>
                </c:pt>
                <c:pt idx="60370">
                  <c:v>514.16796880000004</c:v>
                </c:pt>
                <c:pt idx="60371">
                  <c:v>366.16796879999998</c:v>
                </c:pt>
                <c:pt idx="60372">
                  <c:v>527.24609380000004</c:v>
                </c:pt>
                <c:pt idx="60373">
                  <c:v>588.94140619999996</c:v>
                </c:pt>
                <c:pt idx="60374">
                  <c:v>488.94140620000002</c:v>
                </c:pt>
                <c:pt idx="60375">
                  <c:v>366.16796879999998</c:v>
                </c:pt>
                <c:pt idx="60376">
                  <c:v>628.1875</c:v>
                </c:pt>
                <c:pt idx="60377">
                  <c:v>612.24609380000004</c:v>
                </c:pt>
                <c:pt idx="60378">
                  <c:v>604.94140619999996</c:v>
                </c:pt>
                <c:pt idx="60379">
                  <c:v>408.234375</c:v>
                </c:pt>
                <c:pt idx="60380">
                  <c:v>461.33984379999998</c:v>
                </c:pt>
                <c:pt idx="60381">
                  <c:v>664.33984380000004</c:v>
                </c:pt>
                <c:pt idx="60382">
                  <c:v>387.33984379999998</c:v>
                </c:pt>
                <c:pt idx="60383">
                  <c:v>727.94140619999996</c:v>
                </c:pt>
                <c:pt idx="60384">
                  <c:v>350.234375</c:v>
                </c:pt>
                <c:pt idx="60385">
                  <c:v>458.33984379999998</c:v>
                </c:pt>
                <c:pt idx="60386">
                  <c:v>473.33984379999998</c:v>
                </c:pt>
                <c:pt idx="60387">
                  <c:v>478.12890620000002</c:v>
                </c:pt>
                <c:pt idx="60388">
                  <c:v>551.1875</c:v>
                </c:pt>
                <c:pt idx="60389">
                  <c:v>431.1875</c:v>
                </c:pt>
                <c:pt idx="60390">
                  <c:v>371.24609379999998</c:v>
                </c:pt>
                <c:pt idx="60391">
                  <c:v>593.94140619999996</c:v>
                </c:pt>
                <c:pt idx="60392">
                  <c:v>550.16796880000004</c:v>
                </c:pt>
                <c:pt idx="60393">
                  <c:v>516.12890619999996</c:v>
                </c:pt>
                <c:pt idx="60394">
                  <c:v>635.33984380000004</c:v>
                </c:pt>
                <c:pt idx="60395">
                  <c:v>748.24609380000004</c:v>
                </c:pt>
                <c:pt idx="60396">
                  <c:v>524.94140619999996</c:v>
                </c:pt>
                <c:pt idx="60397">
                  <c:v>578.94140619999996</c:v>
                </c:pt>
                <c:pt idx="60398">
                  <c:v>634.234375</c:v>
                </c:pt>
                <c:pt idx="60399">
                  <c:v>666.16796880000004</c:v>
                </c:pt>
                <c:pt idx="60400">
                  <c:v>453.16796879999998</c:v>
                </c:pt>
                <c:pt idx="60401">
                  <c:v>531.12890619999996</c:v>
                </c:pt>
                <c:pt idx="60402">
                  <c:v>493.12890620000002</c:v>
                </c:pt>
                <c:pt idx="60403">
                  <c:v>521.33984380000004</c:v>
                </c:pt>
                <c:pt idx="60404">
                  <c:v>650.12890619999996</c:v>
                </c:pt>
                <c:pt idx="60405">
                  <c:v>710.1875</c:v>
                </c:pt>
                <c:pt idx="60406">
                  <c:v>363.1875</c:v>
                </c:pt>
                <c:pt idx="60407">
                  <c:v>381.24609379999998</c:v>
                </c:pt>
                <c:pt idx="60408">
                  <c:v>472.94140620000002</c:v>
                </c:pt>
                <c:pt idx="60409">
                  <c:v>484.234375</c:v>
                </c:pt>
                <c:pt idx="60410">
                  <c:v>575.16796880000004</c:v>
                </c:pt>
                <c:pt idx="60411">
                  <c:v>442.16796879999998</c:v>
                </c:pt>
                <c:pt idx="60412">
                  <c:v>146.33984380000001</c:v>
                </c:pt>
                <c:pt idx="60413">
                  <c:v>622.12890619999996</c:v>
                </c:pt>
                <c:pt idx="60414">
                  <c:v>359.24609379999998</c:v>
                </c:pt>
                <c:pt idx="60415">
                  <c:v>475.24609379999998</c:v>
                </c:pt>
                <c:pt idx="60416">
                  <c:v>963.234375</c:v>
                </c:pt>
                <c:pt idx="60417">
                  <c:v>441.16796879999998</c:v>
                </c:pt>
                <c:pt idx="60418">
                  <c:v>583.16796880000004</c:v>
                </c:pt>
                <c:pt idx="60419">
                  <c:v>601.33984380000004</c:v>
                </c:pt>
                <c:pt idx="60420">
                  <c:v>347.12890620000002</c:v>
                </c:pt>
                <c:pt idx="60421">
                  <c:v>565.1875</c:v>
                </c:pt>
                <c:pt idx="60422">
                  <c:v>463.12890620000002</c:v>
                </c:pt>
                <c:pt idx="60423">
                  <c:v>323.12890620000002</c:v>
                </c:pt>
                <c:pt idx="60424">
                  <c:v>470.1875</c:v>
                </c:pt>
                <c:pt idx="60425">
                  <c:v>344.24609379999998</c:v>
                </c:pt>
                <c:pt idx="60426">
                  <c:v>509.234375</c:v>
                </c:pt>
                <c:pt idx="60427">
                  <c:v>719.12890619999996</c:v>
                </c:pt>
                <c:pt idx="60428">
                  <c:v>383.24609379999998</c:v>
                </c:pt>
                <c:pt idx="60429">
                  <c:v>496.24609379999998</c:v>
                </c:pt>
                <c:pt idx="60430">
                  <c:v>404.24609379999998</c:v>
                </c:pt>
                <c:pt idx="60431">
                  <c:v>688.234375</c:v>
                </c:pt>
                <c:pt idx="60432">
                  <c:v>480.234375</c:v>
                </c:pt>
                <c:pt idx="60433">
                  <c:v>320.16796879999998</c:v>
                </c:pt>
                <c:pt idx="60434">
                  <c:v>479.16796879999998</c:v>
                </c:pt>
                <c:pt idx="60435">
                  <c:v>750.12890619999996</c:v>
                </c:pt>
                <c:pt idx="60436">
                  <c:v>372.12890620000002</c:v>
                </c:pt>
                <c:pt idx="60437">
                  <c:v>758.1875</c:v>
                </c:pt>
                <c:pt idx="60438">
                  <c:v>321.94140620000002</c:v>
                </c:pt>
                <c:pt idx="60439">
                  <c:v>389.16796879999998</c:v>
                </c:pt>
                <c:pt idx="60440">
                  <c:v>598.16796880000004</c:v>
                </c:pt>
                <c:pt idx="60441">
                  <c:v>623.94140619999996</c:v>
                </c:pt>
                <c:pt idx="60442">
                  <c:v>462.16796879999998</c:v>
                </c:pt>
                <c:pt idx="60443">
                  <c:v>702.12890619999996</c:v>
                </c:pt>
                <c:pt idx="60444">
                  <c:v>533.33984380000004</c:v>
                </c:pt>
                <c:pt idx="60445">
                  <c:v>541.12890619999996</c:v>
                </c:pt>
                <c:pt idx="60446">
                  <c:v>500.94140620000002</c:v>
                </c:pt>
                <c:pt idx="60447">
                  <c:v>554.94140619999996</c:v>
                </c:pt>
                <c:pt idx="60448">
                  <c:v>279.234375</c:v>
                </c:pt>
                <c:pt idx="60449">
                  <c:v>672.12890619999996</c:v>
                </c:pt>
                <c:pt idx="60450">
                  <c:v>587.1875</c:v>
                </c:pt>
                <c:pt idx="60451">
                  <c:v>471.1875</c:v>
                </c:pt>
                <c:pt idx="60452">
                  <c:v>566.24609380000004</c:v>
                </c:pt>
                <c:pt idx="60453">
                  <c:v>469.24609379999998</c:v>
                </c:pt>
                <c:pt idx="60454">
                  <c:v>666.94140619999996</c:v>
                </c:pt>
                <c:pt idx="60455">
                  <c:v>255.234375</c:v>
                </c:pt>
                <c:pt idx="60456">
                  <c:v>500.234375</c:v>
                </c:pt>
                <c:pt idx="60457">
                  <c:v>415.16796879999998</c:v>
                </c:pt>
                <c:pt idx="60458">
                  <c:v>632.12890619999996</c:v>
                </c:pt>
                <c:pt idx="60459">
                  <c:v>392.12890620000002</c:v>
                </c:pt>
                <c:pt idx="60460">
                  <c:v>459.1875</c:v>
                </c:pt>
                <c:pt idx="60461">
                  <c:v>327.94140620000002</c:v>
                </c:pt>
                <c:pt idx="60462">
                  <c:v>523.16796880000004</c:v>
                </c:pt>
                <c:pt idx="60463">
                  <c:v>640.33984380000004</c:v>
                </c:pt>
                <c:pt idx="60464">
                  <c:v>654.33984380000004</c:v>
                </c:pt>
                <c:pt idx="60465">
                  <c:v>719.12890619999996</c:v>
                </c:pt>
                <c:pt idx="60466">
                  <c:v>518.12890619999996</c:v>
                </c:pt>
                <c:pt idx="60467">
                  <c:v>692.12890619999996</c:v>
                </c:pt>
                <c:pt idx="60468">
                  <c:v>506.1875</c:v>
                </c:pt>
                <c:pt idx="60469">
                  <c:v>544.24609380000004</c:v>
                </c:pt>
                <c:pt idx="60470">
                  <c:v>405.94140620000002</c:v>
                </c:pt>
                <c:pt idx="60471">
                  <c:v>246.234375</c:v>
                </c:pt>
                <c:pt idx="60472">
                  <c:v>473.16796879999998</c:v>
                </c:pt>
                <c:pt idx="60473">
                  <c:v>366.12890620000002</c:v>
                </c:pt>
                <c:pt idx="60474">
                  <c:v>327.33984379999998</c:v>
                </c:pt>
                <c:pt idx="60475">
                  <c:v>605.33984380000004</c:v>
                </c:pt>
                <c:pt idx="60476">
                  <c:v>476.33984379999998</c:v>
                </c:pt>
                <c:pt idx="60477">
                  <c:v>615.1875</c:v>
                </c:pt>
                <c:pt idx="60478">
                  <c:v>295.1875</c:v>
                </c:pt>
                <c:pt idx="60479">
                  <c:v>505.24609379999998</c:v>
                </c:pt>
                <c:pt idx="60480">
                  <c:v>523.16796880000004</c:v>
                </c:pt>
                <c:pt idx="60481">
                  <c:v>507.12890620000002</c:v>
                </c:pt>
                <c:pt idx="60482">
                  <c:v>317.33984379999998</c:v>
                </c:pt>
                <c:pt idx="60483">
                  <c:v>483.33984379999998</c:v>
                </c:pt>
                <c:pt idx="60484">
                  <c:v>442.12890620000002</c:v>
                </c:pt>
                <c:pt idx="60485">
                  <c:v>610.234375</c:v>
                </c:pt>
                <c:pt idx="60486">
                  <c:v>644.16796880000004</c:v>
                </c:pt>
                <c:pt idx="60487">
                  <c:v>293.12890620000002</c:v>
                </c:pt>
                <c:pt idx="60488">
                  <c:v>478.33984379999998</c:v>
                </c:pt>
                <c:pt idx="60489">
                  <c:v>519.33984380000004</c:v>
                </c:pt>
                <c:pt idx="60490">
                  <c:v>525.1875</c:v>
                </c:pt>
                <c:pt idx="60491">
                  <c:v>580.1875</c:v>
                </c:pt>
                <c:pt idx="60492">
                  <c:v>523.24609380000004</c:v>
                </c:pt>
                <c:pt idx="60493">
                  <c:v>428.24609379999998</c:v>
                </c:pt>
                <c:pt idx="60494">
                  <c:v>567.94140619999996</c:v>
                </c:pt>
                <c:pt idx="60495">
                  <c:v>560.12890619999996</c:v>
                </c:pt>
                <c:pt idx="60496">
                  <c:v>418.33984379999998</c:v>
                </c:pt>
                <c:pt idx="60497">
                  <c:v>414.12890620000002</c:v>
                </c:pt>
                <c:pt idx="60498">
                  <c:v>449.1875</c:v>
                </c:pt>
                <c:pt idx="60499">
                  <c:v>654.24609380000004</c:v>
                </c:pt>
                <c:pt idx="60500">
                  <c:v>506.94140620000002</c:v>
                </c:pt>
                <c:pt idx="60501">
                  <c:v>486.12890620000002</c:v>
                </c:pt>
                <c:pt idx="60502">
                  <c:v>538.33984380000004</c:v>
                </c:pt>
                <c:pt idx="60503">
                  <c:v>419.1875</c:v>
                </c:pt>
                <c:pt idx="60504">
                  <c:v>526.1875</c:v>
                </c:pt>
                <c:pt idx="60505">
                  <c:v>384.24609379999998</c:v>
                </c:pt>
                <c:pt idx="60506">
                  <c:v>539.24609380000004</c:v>
                </c:pt>
                <c:pt idx="60507">
                  <c:v>558.94140619999996</c:v>
                </c:pt>
                <c:pt idx="60508">
                  <c:v>442.16796879999998</c:v>
                </c:pt>
                <c:pt idx="60509">
                  <c:v>323.16796879999998</c:v>
                </c:pt>
                <c:pt idx="60510">
                  <c:v>628.12890619999996</c:v>
                </c:pt>
                <c:pt idx="60511">
                  <c:v>462.24609379999998</c:v>
                </c:pt>
                <c:pt idx="60512">
                  <c:v>453.234375</c:v>
                </c:pt>
                <c:pt idx="60513">
                  <c:v>440.12890620000002</c:v>
                </c:pt>
                <c:pt idx="60514">
                  <c:v>314.12890620000002</c:v>
                </c:pt>
                <c:pt idx="60515">
                  <c:v>349.12890620000002</c:v>
                </c:pt>
                <c:pt idx="60516">
                  <c:v>443.12890620000002</c:v>
                </c:pt>
                <c:pt idx="60517">
                  <c:v>731.33984380000004</c:v>
                </c:pt>
                <c:pt idx="60518">
                  <c:v>353.16796879999998</c:v>
                </c:pt>
                <c:pt idx="60519">
                  <c:v>508.1875</c:v>
                </c:pt>
                <c:pt idx="60520">
                  <c:v>505.94140620000002</c:v>
                </c:pt>
                <c:pt idx="60521">
                  <c:v>304.234375</c:v>
                </c:pt>
                <c:pt idx="60522">
                  <c:v>398.16796879999998</c:v>
                </c:pt>
                <c:pt idx="60523">
                  <c:v>571.16796880000004</c:v>
                </c:pt>
                <c:pt idx="60524">
                  <c:v>397.12890620000002</c:v>
                </c:pt>
                <c:pt idx="60525">
                  <c:v>597.12890619999996</c:v>
                </c:pt>
                <c:pt idx="60526">
                  <c:v>556.33984380000004</c:v>
                </c:pt>
                <c:pt idx="60527">
                  <c:v>407.12890620000002</c:v>
                </c:pt>
                <c:pt idx="60528">
                  <c:v>568.1875</c:v>
                </c:pt>
                <c:pt idx="60529">
                  <c:v>377.1875</c:v>
                </c:pt>
                <c:pt idx="60530">
                  <c:v>463.24609379999998</c:v>
                </c:pt>
                <c:pt idx="60531">
                  <c:v>481.234375</c:v>
                </c:pt>
                <c:pt idx="60532">
                  <c:v>368.234375</c:v>
                </c:pt>
                <c:pt idx="60533">
                  <c:v>521.16796880000004</c:v>
                </c:pt>
                <c:pt idx="60534">
                  <c:v>332.33984379999998</c:v>
                </c:pt>
                <c:pt idx="60535">
                  <c:v>561.12890619999996</c:v>
                </c:pt>
                <c:pt idx="60536">
                  <c:v>589.24609380000004</c:v>
                </c:pt>
                <c:pt idx="60537">
                  <c:v>567.24609380000004</c:v>
                </c:pt>
                <c:pt idx="60538">
                  <c:v>489.12890620000002</c:v>
                </c:pt>
                <c:pt idx="60539">
                  <c:v>383.33984379999998</c:v>
                </c:pt>
                <c:pt idx="60540">
                  <c:v>628.24609380000004</c:v>
                </c:pt>
                <c:pt idx="60541">
                  <c:v>354.234375</c:v>
                </c:pt>
                <c:pt idx="60542">
                  <c:v>598.234375</c:v>
                </c:pt>
                <c:pt idx="60543">
                  <c:v>446.12890620000002</c:v>
                </c:pt>
                <c:pt idx="60544">
                  <c:v>578.1875</c:v>
                </c:pt>
                <c:pt idx="60545">
                  <c:v>509.24609379999998</c:v>
                </c:pt>
                <c:pt idx="60546">
                  <c:v>497.94140620000002</c:v>
                </c:pt>
                <c:pt idx="60547">
                  <c:v>559.234375</c:v>
                </c:pt>
                <c:pt idx="60548">
                  <c:v>639.234375</c:v>
                </c:pt>
                <c:pt idx="60549">
                  <c:v>571.16796880000004</c:v>
                </c:pt>
                <c:pt idx="60550">
                  <c:v>397.234375</c:v>
                </c:pt>
                <c:pt idx="60551">
                  <c:v>484.33984379999998</c:v>
                </c:pt>
                <c:pt idx="60552">
                  <c:v>651.12890619999996</c:v>
                </c:pt>
                <c:pt idx="60553">
                  <c:v>360.16796879999998</c:v>
                </c:pt>
                <c:pt idx="60554">
                  <c:v>587.12890619999996</c:v>
                </c:pt>
                <c:pt idx="60555">
                  <c:v>396.24609379999998</c:v>
                </c:pt>
                <c:pt idx="60556">
                  <c:v>481.24609379999998</c:v>
                </c:pt>
                <c:pt idx="60557">
                  <c:v>400.16796879999998</c:v>
                </c:pt>
                <c:pt idx="60558">
                  <c:v>702.24609380000004</c:v>
                </c:pt>
                <c:pt idx="60559">
                  <c:v>448.234375</c:v>
                </c:pt>
                <c:pt idx="60560">
                  <c:v>557.12890619999996</c:v>
                </c:pt>
                <c:pt idx="60561">
                  <c:v>381.12890620000002</c:v>
                </c:pt>
                <c:pt idx="60562">
                  <c:v>595.234375</c:v>
                </c:pt>
                <c:pt idx="60563">
                  <c:v>705.234375</c:v>
                </c:pt>
                <c:pt idx="60564">
                  <c:v>484.16796879999998</c:v>
                </c:pt>
                <c:pt idx="60565">
                  <c:v>374.33984379999998</c:v>
                </c:pt>
                <c:pt idx="60566">
                  <c:v>538.33984380000004</c:v>
                </c:pt>
                <c:pt idx="60567">
                  <c:v>335.12890620000002</c:v>
                </c:pt>
                <c:pt idx="60568">
                  <c:v>490.12890620000002</c:v>
                </c:pt>
                <c:pt idx="60569">
                  <c:v>402.12890620000002</c:v>
                </c:pt>
                <c:pt idx="60570">
                  <c:v>422.16796879999998</c:v>
                </c:pt>
                <c:pt idx="60571">
                  <c:v>554.33984380000004</c:v>
                </c:pt>
                <c:pt idx="60572">
                  <c:v>396.33984379999998</c:v>
                </c:pt>
                <c:pt idx="60573">
                  <c:v>559.24609380000004</c:v>
                </c:pt>
                <c:pt idx="60574">
                  <c:v>386.24609379999998</c:v>
                </c:pt>
                <c:pt idx="60575">
                  <c:v>393.94140620000002</c:v>
                </c:pt>
                <c:pt idx="60576">
                  <c:v>565.234375</c:v>
                </c:pt>
                <c:pt idx="60577">
                  <c:v>557.234375</c:v>
                </c:pt>
                <c:pt idx="60578">
                  <c:v>407.24609379999998</c:v>
                </c:pt>
                <c:pt idx="60579">
                  <c:v>423.24609379999998</c:v>
                </c:pt>
                <c:pt idx="60580">
                  <c:v>480.94140620000002</c:v>
                </c:pt>
                <c:pt idx="60581">
                  <c:v>550.234375</c:v>
                </c:pt>
                <c:pt idx="60582">
                  <c:v>660.234375</c:v>
                </c:pt>
                <c:pt idx="60583">
                  <c:v>699.16796880000004</c:v>
                </c:pt>
                <c:pt idx="60584">
                  <c:v>369.16796879999998</c:v>
                </c:pt>
                <c:pt idx="60585">
                  <c:v>493.12890620000002</c:v>
                </c:pt>
                <c:pt idx="60586">
                  <c:v>522.12890619999996</c:v>
                </c:pt>
                <c:pt idx="60587">
                  <c:v>559.12890619999996</c:v>
                </c:pt>
                <c:pt idx="60588">
                  <c:v>545.24609380000004</c:v>
                </c:pt>
                <c:pt idx="60589">
                  <c:v>602.24609380000004</c:v>
                </c:pt>
                <c:pt idx="60590">
                  <c:v>590.94140619999996</c:v>
                </c:pt>
                <c:pt idx="60591">
                  <c:v>526.234375</c:v>
                </c:pt>
                <c:pt idx="60592">
                  <c:v>608.16796880000004</c:v>
                </c:pt>
                <c:pt idx="60593">
                  <c:v>424.1875</c:v>
                </c:pt>
                <c:pt idx="60594">
                  <c:v>277.24609379999998</c:v>
                </c:pt>
                <c:pt idx="60595">
                  <c:v>429.24609379999998</c:v>
                </c:pt>
                <c:pt idx="60596">
                  <c:v>482.234375</c:v>
                </c:pt>
                <c:pt idx="60597">
                  <c:v>634.16796880000004</c:v>
                </c:pt>
                <c:pt idx="60598">
                  <c:v>406.16796879999998</c:v>
                </c:pt>
                <c:pt idx="60599">
                  <c:v>578.12890619999996</c:v>
                </c:pt>
                <c:pt idx="60600">
                  <c:v>491.12890620000002</c:v>
                </c:pt>
                <c:pt idx="60601">
                  <c:v>614.24609380000004</c:v>
                </c:pt>
                <c:pt idx="60602">
                  <c:v>478.234375</c:v>
                </c:pt>
                <c:pt idx="60603">
                  <c:v>538.234375</c:v>
                </c:pt>
                <c:pt idx="60604">
                  <c:v>506.234375</c:v>
                </c:pt>
                <c:pt idx="60605">
                  <c:v>498.33984379999998</c:v>
                </c:pt>
                <c:pt idx="60606">
                  <c:v>568.12890619999996</c:v>
                </c:pt>
                <c:pt idx="60607">
                  <c:v>437.12890620000002</c:v>
                </c:pt>
                <c:pt idx="60608">
                  <c:v>547.1875</c:v>
                </c:pt>
                <c:pt idx="60609">
                  <c:v>586.1875</c:v>
                </c:pt>
                <c:pt idx="60610">
                  <c:v>273.1875</c:v>
                </c:pt>
                <c:pt idx="60611">
                  <c:v>255.1875</c:v>
                </c:pt>
                <c:pt idx="60612">
                  <c:v>746.1875</c:v>
                </c:pt>
                <c:pt idx="60613">
                  <c:v>545.24609380000004</c:v>
                </c:pt>
                <c:pt idx="60614">
                  <c:v>514.94140619999996</c:v>
                </c:pt>
                <c:pt idx="60615">
                  <c:v>492.94140620000002</c:v>
                </c:pt>
                <c:pt idx="60616">
                  <c:v>483.12890620000002</c:v>
                </c:pt>
                <c:pt idx="60617">
                  <c:v>500.33984379999998</c:v>
                </c:pt>
                <c:pt idx="60618">
                  <c:v>680.12890619999996</c:v>
                </c:pt>
                <c:pt idx="60619">
                  <c:v>584.1875</c:v>
                </c:pt>
                <c:pt idx="60620">
                  <c:v>275.24609379999998</c:v>
                </c:pt>
                <c:pt idx="60621">
                  <c:v>629.16796880000004</c:v>
                </c:pt>
                <c:pt idx="60622">
                  <c:v>547.16796880000004</c:v>
                </c:pt>
                <c:pt idx="60623">
                  <c:v>298.16796879999998</c:v>
                </c:pt>
                <c:pt idx="60624">
                  <c:v>404.12890620000002</c:v>
                </c:pt>
                <c:pt idx="60625">
                  <c:v>433.33984379999998</c:v>
                </c:pt>
                <c:pt idx="60626">
                  <c:v>641.33984380000004</c:v>
                </c:pt>
                <c:pt idx="60627">
                  <c:v>302.24609379999998</c:v>
                </c:pt>
                <c:pt idx="60628">
                  <c:v>432.24609379999998</c:v>
                </c:pt>
                <c:pt idx="60629">
                  <c:v>422.24609379999998</c:v>
                </c:pt>
                <c:pt idx="60630">
                  <c:v>598.16796880000004</c:v>
                </c:pt>
                <c:pt idx="60631">
                  <c:v>744.12890619999996</c:v>
                </c:pt>
                <c:pt idx="60632">
                  <c:v>462.12890620000002</c:v>
                </c:pt>
                <c:pt idx="60633">
                  <c:v>283.24609379999998</c:v>
                </c:pt>
                <c:pt idx="60634">
                  <c:v>405.24609379999998</c:v>
                </c:pt>
                <c:pt idx="60635">
                  <c:v>430.94140620000002</c:v>
                </c:pt>
                <c:pt idx="60636">
                  <c:v>536.16796880000004</c:v>
                </c:pt>
                <c:pt idx="60637">
                  <c:v>473.24609379999998</c:v>
                </c:pt>
                <c:pt idx="60638">
                  <c:v>618.24609380000004</c:v>
                </c:pt>
                <c:pt idx="60639">
                  <c:v>416.16796879999998</c:v>
                </c:pt>
                <c:pt idx="60640">
                  <c:v>564.12890619999996</c:v>
                </c:pt>
                <c:pt idx="60641">
                  <c:v>586.24609380000004</c:v>
                </c:pt>
                <c:pt idx="60642">
                  <c:v>473.94140620000002</c:v>
                </c:pt>
                <c:pt idx="60643">
                  <c:v>376.94140620000002</c:v>
                </c:pt>
                <c:pt idx="60644">
                  <c:v>478.94140620000002</c:v>
                </c:pt>
                <c:pt idx="60645">
                  <c:v>389.234375</c:v>
                </c:pt>
                <c:pt idx="60646">
                  <c:v>710.234375</c:v>
                </c:pt>
                <c:pt idx="60647">
                  <c:v>368.12890620000002</c:v>
                </c:pt>
                <c:pt idx="60648">
                  <c:v>656.94140619999996</c:v>
                </c:pt>
                <c:pt idx="60649">
                  <c:v>360.94140620000002</c:v>
                </c:pt>
                <c:pt idx="60650">
                  <c:v>590.94140619999996</c:v>
                </c:pt>
                <c:pt idx="60651">
                  <c:v>528.12890619999996</c:v>
                </c:pt>
                <c:pt idx="60652">
                  <c:v>491.1875</c:v>
                </c:pt>
                <c:pt idx="60653">
                  <c:v>677.24609380000004</c:v>
                </c:pt>
                <c:pt idx="60654">
                  <c:v>521.94140619999996</c:v>
                </c:pt>
                <c:pt idx="60655">
                  <c:v>552.94140619999996</c:v>
                </c:pt>
                <c:pt idx="60656">
                  <c:v>354.234375</c:v>
                </c:pt>
                <c:pt idx="60657">
                  <c:v>470.234375</c:v>
                </c:pt>
                <c:pt idx="60658">
                  <c:v>458.1875</c:v>
                </c:pt>
                <c:pt idx="60659">
                  <c:v>600.94140619999996</c:v>
                </c:pt>
                <c:pt idx="60660">
                  <c:v>546.234375</c:v>
                </c:pt>
                <c:pt idx="60661">
                  <c:v>447.234375</c:v>
                </c:pt>
                <c:pt idx="60662">
                  <c:v>248.12890619999999</c:v>
                </c:pt>
                <c:pt idx="60663">
                  <c:v>599.12890619999996</c:v>
                </c:pt>
                <c:pt idx="60664">
                  <c:v>490.33984379999998</c:v>
                </c:pt>
                <c:pt idx="60665">
                  <c:v>585.33984380000004</c:v>
                </c:pt>
                <c:pt idx="60666">
                  <c:v>539.12890619999996</c:v>
                </c:pt>
                <c:pt idx="60667">
                  <c:v>535.12890619999996</c:v>
                </c:pt>
                <c:pt idx="60668">
                  <c:v>708.94140619999996</c:v>
                </c:pt>
                <c:pt idx="60669">
                  <c:v>358.33984379999998</c:v>
                </c:pt>
                <c:pt idx="60670">
                  <c:v>726.94140619999996</c:v>
                </c:pt>
                <c:pt idx="60671">
                  <c:v>668.234375</c:v>
                </c:pt>
                <c:pt idx="60672">
                  <c:v>523.12890619999996</c:v>
                </c:pt>
                <c:pt idx="60673">
                  <c:v>551.12890619999996</c:v>
                </c:pt>
                <c:pt idx="60674">
                  <c:v>474.12890620000002</c:v>
                </c:pt>
                <c:pt idx="60675">
                  <c:v>249.33984380000001</c:v>
                </c:pt>
                <c:pt idx="60676">
                  <c:v>548.12890619999996</c:v>
                </c:pt>
                <c:pt idx="60677">
                  <c:v>438.12890620000002</c:v>
                </c:pt>
                <c:pt idx="60678">
                  <c:v>437.94140620000002</c:v>
                </c:pt>
                <c:pt idx="60679">
                  <c:v>536.94140619999996</c:v>
                </c:pt>
                <c:pt idx="60680">
                  <c:v>534.12890619999996</c:v>
                </c:pt>
                <c:pt idx="60681">
                  <c:v>688.12890619999996</c:v>
                </c:pt>
                <c:pt idx="60682">
                  <c:v>458.12890620000002</c:v>
                </c:pt>
                <c:pt idx="60683">
                  <c:v>694.12890619999996</c:v>
                </c:pt>
                <c:pt idx="60684">
                  <c:v>571.94140619999996</c:v>
                </c:pt>
                <c:pt idx="60685">
                  <c:v>441.33984379999998</c:v>
                </c:pt>
                <c:pt idx="60686">
                  <c:v>409.33984379999998</c:v>
                </c:pt>
                <c:pt idx="60687">
                  <c:v>447.1875</c:v>
                </c:pt>
                <c:pt idx="60688">
                  <c:v>673.24609380000004</c:v>
                </c:pt>
                <c:pt idx="60689">
                  <c:v>387.94140620000002</c:v>
                </c:pt>
                <c:pt idx="60690">
                  <c:v>295.33984379999998</c:v>
                </c:pt>
                <c:pt idx="60691">
                  <c:v>357.94140620000002</c:v>
                </c:pt>
                <c:pt idx="60692">
                  <c:v>654.12890619999996</c:v>
                </c:pt>
                <c:pt idx="60693">
                  <c:v>526.12890619999996</c:v>
                </c:pt>
                <c:pt idx="60694">
                  <c:v>590.24609380000004</c:v>
                </c:pt>
                <c:pt idx="60695">
                  <c:v>448.24609379999998</c:v>
                </c:pt>
                <c:pt idx="60696">
                  <c:v>302.24609379999998</c:v>
                </c:pt>
                <c:pt idx="60697">
                  <c:v>469.33984379999998</c:v>
                </c:pt>
                <c:pt idx="60698">
                  <c:v>611.12890619999996</c:v>
                </c:pt>
                <c:pt idx="60699">
                  <c:v>529.16796880000004</c:v>
                </c:pt>
                <c:pt idx="60700">
                  <c:v>513.16796880000004</c:v>
                </c:pt>
                <c:pt idx="60701">
                  <c:v>331.12890620000002</c:v>
                </c:pt>
                <c:pt idx="60702">
                  <c:v>432.12890620000002</c:v>
                </c:pt>
                <c:pt idx="60703">
                  <c:v>379.24609379999998</c:v>
                </c:pt>
                <c:pt idx="60704">
                  <c:v>317.94140620000002</c:v>
                </c:pt>
                <c:pt idx="60705">
                  <c:v>552.234375</c:v>
                </c:pt>
                <c:pt idx="60706">
                  <c:v>406.234375</c:v>
                </c:pt>
                <c:pt idx="60707">
                  <c:v>443.33984379999998</c:v>
                </c:pt>
                <c:pt idx="60708">
                  <c:v>612.12890619999996</c:v>
                </c:pt>
                <c:pt idx="60709">
                  <c:v>615.1875</c:v>
                </c:pt>
                <c:pt idx="60710">
                  <c:v>516.94140619999996</c:v>
                </c:pt>
                <c:pt idx="60711">
                  <c:v>368.234375</c:v>
                </c:pt>
                <c:pt idx="60712">
                  <c:v>621.12890619999996</c:v>
                </c:pt>
                <c:pt idx="60713">
                  <c:v>687.12890619999996</c:v>
                </c:pt>
                <c:pt idx="60714">
                  <c:v>431.1875</c:v>
                </c:pt>
                <c:pt idx="60715">
                  <c:v>611.1875</c:v>
                </c:pt>
                <c:pt idx="60716">
                  <c:v>480.24609379999998</c:v>
                </c:pt>
                <c:pt idx="60717">
                  <c:v>487.24609379999998</c:v>
                </c:pt>
                <c:pt idx="60718">
                  <c:v>733.24609380000004</c:v>
                </c:pt>
                <c:pt idx="60719">
                  <c:v>601.24609380000004</c:v>
                </c:pt>
                <c:pt idx="60720">
                  <c:v>403.12890620000002</c:v>
                </c:pt>
                <c:pt idx="60721">
                  <c:v>572.1875</c:v>
                </c:pt>
                <c:pt idx="60722">
                  <c:v>621.1875</c:v>
                </c:pt>
                <c:pt idx="60723">
                  <c:v>311.234375</c:v>
                </c:pt>
                <c:pt idx="60724">
                  <c:v>478.16796879999998</c:v>
                </c:pt>
                <c:pt idx="60725">
                  <c:v>505.16796879999998</c:v>
                </c:pt>
                <c:pt idx="60726">
                  <c:v>550.12890619999996</c:v>
                </c:pt>
                <c:pt idx="60727">
                  <c:v>804.12890619999996</c:v>
                </c:pt>
                <c:pt idx="60728">
                  <c:v>496.12890620000002</c:v>
                </c:pt>
                <c:pt idx="60729">
                  <c:v>260.33984379999998</c:v>
                </c:pt>
                <c:pt idx="60730">
                  <c:v>526.33984380000004</c:v>
                </c:pt>
                <c:pt idx="60731">
                  <c:v>596.12890619999996</c:v>
                </c:pt>
                <c:pt idx="60732">
                  <c:v>268.24609379999998</c:v>
                </c:pt>
                <c:pt idx="60733">
                  <c:v>649.94140619999996</c:v>
                </c:pt>
                <c:pt idx="60734">
                  <c:v>460.12890620000002</c:v>
                </c:pt>
                <c:pt idx="60735">
                  <c:v>619.12890619999996</c:v>
                </c:pt>
                <c:pt idx="60736">
                  <c:v>370.24609379999998</c:v>
                </c:pt>
                <c:pt idx="60737">
                  <c:v>680.24609380000004</c:v>
                </c:pt>
                <c:pt idx="60738">
                  <c:v>515.234375</c:v>
                </c:pt>
                <c:pt idx="60739">
                  <c:v>428.12890620000002</c:v>
                </c:pt>
                <c:pt idx="60740">
                  <c:v>392.12890620000002</c:v>
                </c:pt>
                <c:pt idx="60741">
                  <c:v>538.1875</c:v>
                </c:pt>
                <c:pt idx="60742">
                  <c:v>515.94140619999996</c:v>
                </c:pt>
                <c:pt idx="60743">
                  <c:v>600.234375</c:v>
                </c:pt>
                <c:pt idx="60744">
                  <c:v>451.234375</c:v>
                </c:pt>
                <c:pt idx="60745">
                  <c:v>360.16796879999998</c:v>
                </c:pt>
                <c:pt idx="60746">
                  <c:v>435.12890620000002</c:v>
                </c:pt>
                <c:pt idx="60747">
                  <c:v>541.12890619999996</c:v>
                </c:pt>
                <c:pt idx="60748">
                  <c:v>457.12890620000002</c:v>
                </c:pt>
                <c:pt idx="60749">
                  <c:v>581.12890619999996</c:v>
                </c:pt>
                <c:pt idx="60750">
                  <c:v>675.1875</c:v>
                </c:pt>
                <c:pt idx="60751">
                  <c:v>481.24609379999998</c:v>
                </c:pt>
                <c:pt idx="60752">
                  <c:v>490.24609379999998</c:v>
                </c:pt>
                <c:pt idx="60753">
                  <c:v>545.16796880000004</c:v>
                </c:pt>
                <c:pt idx="60754">
                  <c:v>360.16796879999998</c:v>
                </c:pt>
                <c:pt idx="60755">
                  <c:v>550.16796880000004</c:v>
                </c:pt>
                <c:pt idx="60756">
                  <c:v>447.12890620000002</c:v>
                </c:pt>
                <c:pt idx="60757">
                  <c:v>593.12890619999996</c:v>
                </c:pt>
                <c:pt idx="60758">
                  <c:v>388.1875</c:v>
                </c:pt>
                <c:pt idx="60759">
                  <c:v>426.12890620000002</c:v>
                </c:pt>
                <c:pt idx="60760">
                  <c:v>303.12890620000002</c:v>
                </c:pt>
                <c:pt idx="60761">
                  <c:v>697.12890619999996</c:v>
                </c:pt>
                <c:pt idx="60762">
                  <c:v>577.1875</c:v>
                </c:pt>
                <c:pt idx="60763">
                  <c:v>639.94140619999996</c:v>
                </c:pt>
                <c:pt idx="60764">
                  <c:v>566.16796880000004</c:v>
                </c:pt>
                <c:pt idx="60765">
                  <c:v>486.16796879999998</c:v>
                </c:pt>
                <c:pt idx="60766">
                  <c:v>348.16796879999998</c:v>
                </c:pt>
                <c:pt idx="60767">
                  <c:v>612.12890619999996</c:v>
                </c:pt>
                <c:pt idx="60768">
                  <c:v>444.12890620000002</c:v>
                </c:pt>
                <c:pt idx="60769">
                  <c:v>331.12890620000002</c:v>
                </c:pt>
                <c:pt idx="60770">
                  <c:v>643.1875</c:v>
                </c:pt>
                <c:pt idx="60771">
                  <c:v>529.24609380000004</c:v>
                </c:pt>
                <c:pt idx="60772">
                  <c:v>489.33984379999998</c:v>
                </c:pt>
                <c:pt idx="60773">
                  <c:v>662.33984380000004</c:v>
                </c:pt>
                <c:pt idx="60774">
                  <c:v>405.1875</c:v>
                </c:pt>
                <c:pt idx="60775">
                  <c:v>464.1875</c:v>
                </c:pt>
                <c:pt idx="60776">
                  <c:v>436.94140620000002</c:v>
                </c:pt>
                <c:pt idx="60777">
                  <c:v>294.12890620000002</c:v>
                </c:pt>
                <c:pt idx="60778">
                  <c:v>326.33984379999998</c:v>
                </c:pt>
                <c:pt idx="60779">
                  <c:v>397.1875</c:v>
                </c:pt>
                <c:pt idx="60780">
                  <c:v>341.1875</c:v>
                </c:pt>
                <c:pt idx="60781">
                  <c:v>394.24609379999998</c:v>
                </c:pt>
                <c:pt idx="60782">
                  <c:v>498.12890620000002</c:v>
                </c:pt>
                <c:pt idx="60783">
                  <c:v>636.12890619999996</c:v>
                </c:pt>
                <c:pt idx="60784">
                  <c:v>664.1875</c:v>
                </c:pt>
                <c:pt idx="60785">
                  <c:v>458.1875</c:v>
                </c:pt>
                <c:pt idx="60786">
                  <c:v>675.24609380000004</c:v>
                </c:pt>
                <c:pt idx="60787">
                  <c:v>429.234375</c:v>
                </c:pt>
                <c:pt idx="60788">
                  <c:v>619.12890619999996</c:v>
                </c:pt>
                <c:pt idx="60789">
                  <c:v>578.12890619999996</c:v>
                </c:pt>
                <c:pt idx="60790">
                  <c:v>532.33984380000004</c:v>
                </c:pt>
                <c:pt idx="60791">
                  <c:v>371.33984379999998</c:v>
                </c:pt>
                <c:pt idx="60792">
                  <c:v>558.94140619999996</c:v>
                </c:pt>
                <c:pt idx="60793">
                  <c:v>461.234375</c:v>
                </c:pt>
                <c:pt idx="60794">
                  <c:v>668.16796880000004</c:v>
                </c:pt>
                <c:pt idx="60795">
                  <c:v>545.33984380000004</c:v>
                </c:pt>
                <c:pt idx="60796">
                  <c:v>699.33984380000004</c:v>
                </c:pt>
                <c:pt idx="60797">
                  <c:v>462.1875</c:v>
                </c:pt>
                <c:pt idx="60798">
                  <c:v>302.234375</c:v>
                </c:pt>
                <c:pt idx="60799">
                  <c:v>483.24609379999998</c:v>
                </c:pt>
                <c:pt idx="60800">
                  <c:v>671.24609380000004</c:v>
                </c:pt>
                <c:pt idx="60801">
                  <c:v>419.94140620000002</c:v>
                </c:pt>
                <c:pt idx="60802">
                  <c:v>414.234375</c:v>
                </c:pt>
                <c:pt idx="60803">
                  <c:v>571.234375</c:v>
                </c:pt>
                <c:pt idx="60804">
                  <c:v>804.16796880000004</c:v>
                </c:pt>
                <c:pt idx="60805">
                  <c:v>436.12890620000002</c:v>
                </c:pt>
                <c:pt idx="60806">
                  <c:v>466.12890620000002</c:v>
                </c:pt>
                <c:pt idx="60807">
                  <c:v>563.12890619999996</c:v>
                </c:pt>
                <c:pt idx="60808">
                  <c:v>617.33984380000004</c:v>
                </c:pt>
                <c:pt idx="60809">
                  <c:v>688.12890619999996</c:v>
                </c:pt>
                <c:pt idx="60810">
                  <c:v>307.234375</c:v>
                </c:pt>
                <c:pt idx="60811">
                  <c:v>529.12890619999996</c:v>
                </c:pt>
                <c:pt idx="60812">
                  <c:v>367.33984379999998</c:v>
                </c:pt>
                <c:pt idx="60813">
                  <c:v>555.1875</c:v>
                </c:pt>
                <c:pt idx="60814">
                  <c:v>382.24609379999998</c:v>
                </c:pt>
                <c:pt idx="60815">
                  <c:v>333.24609379999998</c:v>
                </c:pt>
                <c:pt idx="60816">
                  <c:v>530.16796880000004</c:v>
                </c:pt>
                <c:pt idx="60817">
                  <c:v>626.16796880000004</c:v>
                </c:pt>
                <c:pt idx="60818">
                  <c:v>566.12890619999996</c:v>
                </c:pt>
                <c:pt idx="60819">
                  <c:v>453.33984379999998</c:v>
                </c:pt>
                <c:pt idx="60820">
                  <c:v>517.1875</c:v>
                </c:pt>
                <c:pt idx="60821">
                  <c:v>756.24609380000004</c:v>
                </c:pt>
                <c:pt idx="60822">
                  <c:v>665.234375</c:v>
                </c:pt>
                <c:pt idx="60823">
                  <c:v>509.12890620000002</c:v>
                </c:pt>
                <c:pt idx="60824">
                  <c:v>635.12890619999996</c:v>
                </c:pt>
                <c:pt idx="60825">
                  <c:v>514.33984380000004</c:v>
                </c:pt>
                <c:pt idx="60826">
                  <c:v>600.12890619999996</c:v>
                </c:pt>
                <c:pt idx="60827">
                  <c:v>532.24609380000004</c:v>
                </c:pt>
                <c:pt idx="60828">
                  <c:v>497.24609379999998</c:v>
                </c:pt>
                <c:pt idx="60829">
                  <c:v>347.16796879999998</c:v>
                </c:pt>
                <c:pt idx="60830">
                  <c:v>512.12890619999996</c:v>
                </c:pt>
                <c:pt idx="60831">
                  <c:v>488.33984379999998</c:v>
                </c:pt>
                <c:pt idx="60832">
                  <c:v>588.12890619999996</c:v>
                </c:pt>
                <c:pt idx="60833">
                  <c:v>564.1875</c:v>
                </c:pt>
                <c:pt idx="60834">
                  <c:v>498.94140620000002</c:v>
                </c:pt>
                <c:pt idx="60835">
                  <c:v>629.234375</c:v>
                </c:pt>
                <c:pt idx="60836">
                  <c:v>278.234375</c:v>
                </c:pt>
                <c:pt idx="60837">
                  <c:v>442.234375</c:v>
                </c:pt>
                <c:pt idx="60838">
                  <c:v>514.12890619999996</c:v>
                </c:pt>
                <c:pt idx="60839">
                  <c:v>294.33984379999998</c:v>
                </c:pt>
                <c:pt idx="60840">
                  <c:v>580.12890619999996</c:v>
                </c:pt>
                <c:pt idx="60841">
                  <c:v>598.12890619999996</c:v>
                </c:pt>
                <c:pt idx="60842">
                  <c:v>482.12890620000002</c:v>
                </c:pt>
                <c:pt idx="60843">
                  <c:v>783.12890619999996</c:v>
                </c:pt>
                <c:pt idx="60844">
                  <c:v>373.24609379999998</c:v>
                </c:pt>
                <c:pt idx="60845">
                  <c:v>398.234375</c:v>
                </c:pt>
                <c:pt idx="60846">
                  <c:v>555.12890619999996</c:v>
                </c:pt>
                <c:pt idx="60847">
                  <c:v>501.1875</c:v>
                </c:pt>
                <c:pt idx="60848">
                  <c:v>641.24609380000004</c:v>
                </c:pt>
                <c:pt idx="60849">
                  <c:v>462.94140620000002</c:v>
                </c:pt>
                <c:pt idx="60850">
                  <c:v>549.94140619999996</c:v>
                </c:pt>
                <c:pt idx="60851">
                  <c:v>478.234375</c:v>
                </c:pt>
                <c:pt idx="60852">
                  <c:v>435.16796879999998</c:v>
                </c:pt>
                <c:pt idx="60853">
                  <c:v>499.33984379999998</c:v>
                </c:pt>
                <c:pt idx="60854">
                  <c:v>770.12890619999996</c:v>
                </c:pt>
                <c:pt idx="60855">
                  <c:v>705.12890619999996</c:v>
                </c:pt>
                <c:pt idx="60856">
                  <c:v>353.12890620000002</c:v>
                </c:pt>
                <c:pt idx="60857">
                  <c:v>498.1875</c:v>
                </c:pt>
                <c:pt idx="60858">
                  <c:v>395.24609379999998</c:v>
                </c:pt>
                <c:pt idx="60859">
                  <c:v>363.24609379999998</c:v>
                </c:pt>
                <c:pt idx="60860">
                  <c:v>532.16796880000004</c:v>
                </c:pt>
                <c:pt idx="60861">
                  <c:v>410.12890620000002</c:v>
                </c:pt>
                <c:pt idx="60862">
                  <c:v>470.33984379999998</c:v>
                </c:pt>
                <c:pt idx="60863">
                  <c:v>554.33984380000004</c:v>
                </c:pt>
                <c:pt idx="60864">
                  <c:v>700.33984380000004</c:v>
                </c:pt>
                <c:pt idx="60865">
                  <c:v>514.94140619999996</c:v>
                </c:pt>
                <c:pt idx="60866">
                  <c:v>550.33984380000004</c:v>
                </c:pt>
                <c:pt idx="60867">
                  <c:v>604.12890619999996</c:v>
                </c:pt>
                <c:pt idx="60868">
                  <c:v>413.234375</c:v>
                </c:pt>
                <c:pt idx="60869">
                  <c:v>538.12890619999996</c:v>
                </c:pt>
                <c:pt idx="60870">
                  <c:v>465.12890620000002</c:v>
                </c:pt>
                <c:pt idx="60871">
                  <c:v>383.12890620000002</c:v>
                </c:pt>
                <c:pt idx="60872">
                  <c:v>606.16796880000004</c:v>
                </c:pt>
                <c:pt idx="60873">
                  <c:v>667.12890619999996</c:v>
                </c:pt>
                <c:pt idx="60874">
                  <c:v>279.12890620000002</c:v>
                </c:pt>
                <c:pt idx="60875">
                  <c:v>599.33984380000004</c:v>
                </c:pt>
                <c:pt idx="60876">
                  <c:v>490.33984379999998</c:v>
                </c:pt>
                <c:pt idx="60877">
                  <c:v>610.1875</c:v>
                </c:pt>
                <c:pt idx="60878">
                  <c:v>410.24609379999998</c:v>
                </c:pt>
                <c:pt idx="60879">
                  <c:v>733.24609380000004</c:v>
                </c:pt>
                <c:pt idx="60880">
                  <c:v>397.12890620000002</c:v>
                </c:pt>
                <c:pt idx="60881">
                  <c:v>587.12890619999996</c:v>
                </c:pt>
                <c:pt idx="60882">
                  <c:v>445.12890620000002</c:v>
                </c:pt>
                <c:pt idx="60883">
                  <c:v>549.1875</c:v>
                </c:pt>
                <c:pt idx="60884">
                  <c:v>633.24609380000004</c:v>
                </c:pt>
                <c:pt idx="60885">
                  <c:v>443.94140620000002</c:v>
                </c:pt>
                <c:pt idx="60886">
                  <c:v>540.234375</c:v>
                </c:pt>
                <c:pt idx="60887">
                  <c:v>339.16796879999998</c:v>
                </c:pt>
                <c:pt idx="60888">
                  <c:v>648.33984380000004</c:v>
                </c:pt>
                <c:pt idx="60889">
                  <c:v>545.12890619999996</c:v>
                </c:pt>
                <c:pt idx="60890">
                  <c:v>495.12890620000002</c:v>
                </c:pt>
                <c:pt idx="60891">
                  <c:v>556.24609380000004</c:v>
                </c:pt>
                <c:pt idx="60892">
                  <c:v>454.234375</c:v>
                </c:pt>
                <c:pt idx="60893">
                  <c:v>570.16796880000004</c:v>
                </c:pt>
                <c:pt idx="60894">
                  <c:v>481.12890620000002</c:v>
                </c:pt>
                <c:pt idx="60895">
                  <c:v>591.12890619999996</c:v>
                </c:pt>
                <c:pt idx="60896">
                  <c:v>386.33984379999998</c:v>
                </c:pt>
                <c:pt idx="60897">
                  <c:v>595.12890619999996</c:v>
                </c:pt>
                <c:pt idx="60898">
                  <c:v>638.1875</c:v>
                </c:pt>
                <c:pt idx="60899">
                  <c:v>651.1875</c:v>
                </c:pt>
                <c:pt idx="60900">
                  <c:v>597.24609380000004</c:v>
                </c:pt>
                <c:pt idx="60901">
                  <c:v>517.94140619999996</c:v>
                </c:pt>
                <c:pt idx="60902">
                  <c:v>403.234375</c:v>
                </c:pt>
                <c:pt idx="60903">
                  <c:v>312.16796879999998</c:v>
                </c:pt>
                <c:pt idx="60904">
                  <c:v>477.12890620000002</c:v>
                </c:pt>
                <c:pt idx="60905">
                  <c:v>604.33984380000004</c:v>
                </c:pt>
                <c:pt idx="60906">
                  <c:v>609.33984380000004</c:v>
                </c:pt>
                <c:pt idx="60907">
                  <c:v>449.33984379999998</c:v>
                </c:pt>
                <c:pt idx="60908">
                  <c:v>653.33984380000004</c:v>
                </c:pt>
                <c:pt idx="60909">
                  <c:v>601.12890619999996</c:v>
                </c:pt>
                <c:pt idx="60910">
                  <c:v>353.94140620000002</c:v>
                </c:pt>
                <c:pt idx="60911">
                  <c:v>701.94140619999996</c:v>
                </c:pt>
                <c:pt idx="60912">
                  <c:v>479.16796879999998</c:v>
                </c:pt>
                <c:pt idx="60913">
                  <c:v>599.12890619999996</c:v>
                </c:pt>
                <c:pt idx="60914">
                  <c:v>499.33984379999998</c:v>
                </c:pt>
                <c:pt idx="60915">
                  <c:v>297.33984379999998</c:v>
                </c:pt>
                <c:pt idx="60916">
                  <c:v>313.12890620000002</c:v>
                </c:pt>
                <c:pt idx="60917">
                  <c:v>532.12890619999996</c:v>
                </c:pt>
                <c:pt idx="60918">
                  <c:v>510.24609379999998</c:v>
                </c:pt>
                <c:pt idx="60919">
                  <c:v>758.24609380000004</c:v>
                </c:pt>
                <c:pt idx="60920">
                  <c:v>684.234375</c:v>
                </c:pt>
                <c:pt idx="60921">
                  <c:v>739.16796880000004</c:v>
                </c:pt>
                <c:pt idx="60922">
                  <c:v>541.16796880000004</c:v>
                </c:pt>
                <c:pt idx="60923">
                  <c:v>568.12890619999996</c:v>
                </c:pt>
                <c:pt idx="60924">
                  <c:v>635.12890619999996</c:v>
                </c:pt>
                <c:pt idx="60925">
                  <c:v>338.12890620000002</c:v>
                </c:pt>
                <c:pt idx="60926">
                  <c:v>561.33984380000004</c:v>
                </c:pt>
                <c:pt idx="60927">
                  <c:v>420.12890620000002</c:v>
                </c:pt>
                <c:pt idx="60928">
                  <c:v>519.94140619999996</c:v>
                </c:pt>
                <c:pt idx="60929">
                  <c:v>258.94140620000002</c:v>
                </c:pt>
                <c:pt idx="60930">
                  <c:v>737.234375</c:v>
                </c:pt>
                <c:pt idx="60931">
                  <c:v>540.234375</c:v>
                </c:pt>
                <c:pt idx="60932">
                  <c:v>414.16796879999998</c:v>
                </c:pt>
                <c:pt idx="60933">
                  <c:v>521.12890619999996</c:v>
                </c:pt>
                <c:pt idx="60934">
                  <c:v>411.33984379999998</c:v>
                </c:pt>
                <c:pt idx="60935">
                  <c:v>758.33984380000004</c:v>
                </c:pt>
                <c:pt idx="60936">
                  <c:v>611.12890619999996</c:v>
                </c:pt>
                <c:pt idx="60937">
                  <c:v>300.1875</c:v>
                </c:pt>
                <c:pt idx="60938">
                  <c:v>432.1875</c:v>
                </c:pt>
                <c:pt idx="60939">
                  <c:v>595.94140619999996</c:v>
                </c:pt>
                <c:pt idx="60940">
                  <c:v>577.16796880000004</c:v>
                </c:pt>
                <c:pt idx="60941">
                  <c:v>548.12890619999996</c:v>
                </c:pt>
                <c:pt idx="60942">
                  <c:v>556.12890619999996</c:v>
                </c:pt>
                <c:pt idx="60943">
                  <c:v>661.1875</c:v>
                </c:pt>
                <c:pt idx="60944">
                  <c:v>626.234375</c:v>
                </c:pt>
                <c:pt idx="60945">
                  <c:v>498.16796879999998</c:v>
                </c:pt>
                <c:pt idx="60946">
                  <c:v>611.12890619999996</c:v>
                </c:pt>
                <c:pt idx="60947">
                  <c:v>531.33984380000004</c:v>
                </c:pt>
                <c:pt idx="60948">
                  <c:v>656.33984380000004</c:v>
                </c:pt>
                <c:pt idx="60949">
                  <c:v>403.33984379999998</c:v>
                </c:pt>
                <c:pt idx="60950">
                  <c:v>690.12890619999996</c:v>
                </c:pt>
                <c:pt idx="60951">
                  <c:v>488.234375</c:v>
                </c:pt>
                <c:pt idx="60952">
                  <c:v>425.12890620000002</c:v>
                </c:pt>
                <c:pt idx="60953">
                  <c:v>766.12890619999996</c:v>
                </c:pt>
                <c:pt idx="60954">
                  <c:v>374.12890620000002</c:v>
                </c:pt>
                <c:pt idx="60955">
                  <c:v>584.1875</c:v>
                </c:pt>
                <c:pt idx="60956">
                  <c:v>525.24609380000004</c:v>
                </c:pt>
                <c:pt idx="60957">
                  <c:v>404.94140620000002</c:v>
                </c:pt>
                <c:pt idx="60958">
                  <c:v>627.234375</c:v>
                </c:pt>
                <c:pt idx="60959">
                  <c:v>593.234375</c:v>
                </c:pt>
                <c:pt idx="60960">
                  <c:v>499.234375</c:v>
                </c:pt>
                <c:pt idx="60961">
                  <c:v>344.12890620000002</c:v>
                </c:pt>
                <c:pt idx="60962">
                  <c:v>504.1875</c:v>
                </c:pt>
                <c:pt idx="60963">
                  <c:v>550.234375</c:v>
                </c:pt>
                <c:pt idx="60964">
                  <c:v>747.12890619999996</c:v>
                </c:pt>
                <c:pt idx="60965">
                  <c:v>789.12890619999996</c:v>
                </c:pt>
                <c:pt idx="60966">
                  <c:v>482.24609379999998</c:v>
                </c:pt>
                <c:pt idx="60967">
                  <c:v>437.234375</c:v>
                </c:pt>
                <c:pt idx="60968">
                  <c:v>608.16796880000004</c:v>
                </c:pt>
                <c:pt idx="60969">
                  <c:v>582.12890619999996</c:v>
                </c:pt>
                <c:pt idx="60970">
                  <c:v>501.12890620000002</c:v>
                </c:pt>
                <c:pt idx="60971">
                  <c:v>593.1875</c:v>
                </c:pt>
                <c:pt idx="60972">
                  <c:v>553.24609380000004</c:v>
                </c:pt>
                <c:pt idx="60973">
                  <c:v>533.24609380000004</c:v>
                </c:pt>
                <c:pt idx="60974">
                  <c:v>259.94140620000002</c:v>
                </c:pt>
                <c:pt idx="60975">
                  <c:v>594.12890619999996</c:v>
                </c:pt>
                <c:pt idx="60976">
                  <c:v>463.1875</c:v>
                </c:pt>
                <c:pt idx="60977">
                  <c:v>522.24609380000004</c:v>
                </c:pt>
                <c:pt idx="60978">
                  <c:v>587.94140619999996</c:v>
                </c:pt>
                <c:pt idx="60979">
                  <c:v>481.94140620000002</c:v>
                </c:pt>
                <c:pt idx="60980">
                  <c:v>571.16796880000004</c:v>
                </c:pt>
                <c:pt idx="60981">
                  <c:v>559.16796880000004</c:v>
                </c:pt>
                <c:pt idx="60982">
                  <c:v>586.16796880000004</c:v>
                </c:pt>
                <c:pt idx="60983">
                  <c:v>514.12890619999996</c:v>
                </c:pt>
                <c:pt idx="60984">
                  <c:v>509.33984379999998</c:v>
                </c:pt>
                <c:pt idx="60985">
                  <c:v>534.33984380000004</c:v>
                </c:pt>
                <c:pt idx="60986">
                  <c:v>650.33984380000004</c:v>
                </c:pt>
                <c:pt idx="60987">
                  <c:v>448.12890620000002</c:v>
                </c:pt>
                <c:pt idx="60988">
                  <c:v>638.12890619999996</c:v>
                </c:pt>
                <c:pt idx="60989">
                  <c:v>516.1875</c:v>
                </c:pt>
                <c:pt idx="60990">
                  <c:v>457.24609379999998</c:v>
                </c:pt>
                <c:pt idx="60991">
                  <c:v>385.94140620000002</c:v>
                </c:pt>
                <c:pt idx="60992">
                  <c:v>512.16796880000004</c:v>
                </c:pt>
                <c:pt idx="60993">
                  <c:v>644.12890619999996</c:v>
                </c:pt>
                <c:pt idx="60994">
                  <c:v>421.12890620000002</c:v>
                </c:pt>
                <c:pt idx="60995">
                  <c:v>492.1875</c:v>
                </c:pt>
                <c:pt idx="60996">
                  <c:v>448.24609379999998</c:v>
                </c:pt>
                <c:pt idx="60997">
                  <c:v>600.94140619999996</c:v>
                </c:pt>
                <c:pt idx="60998">
                  <c:v>441.16796879999998</c:v>
                </c:pt>
                <c:pt idx="60999">
                  <c:v>526.16796880000004</c:v>
                </c:pt>
                <c:pt idx="61000">
                  <c:v>378.16796879999998</c:v>
                </c:pt>
                <c:pt idx="61001">
                  <c:v>614.12890619999996</c:v>
                </c:pt>
                <c:pt idx="61002">
                  <c:v>632.12890619999996</c:v>
                </c:pt>
                <c:pt idx="61003">
                  <c:v>646.24609380000004</c:v>
                </c:pt>
                <c:pt idx="61004">
                  <c:v>490.94140620000002</c:v>
                </c:pt>
                <c:pt idx="61005">
                  <c:v>561.234375</c:v>
                </c:pt>
                <c:pt idx="61006">
                  <c:v>583.1875</c:v>
                </c:pt>
                <c:pt idx="61007">
                  <c:v>749.94140619999996</c:v>
                </c:pt>
                <c:pt idx="61008">
                  <c:v>640.94140619999996</c:v>
                </c:pt>
                <c:pt idx="61009">
                  <c:v>498.16796879999998</c:v>
                </c:pt>
                <c:pt idx="61010">
                  <c:v>587.12890619999996</c:v>
                </c:pt>
                <c:pt idx="61011">
                  <c:v>717.33984380000004</c:v>
                </c:pt>
                <c:pt idx="61012">
                  <c:v>365.94140620000002</c:v>
                </c:pt>
                <c:pt idx="61013">
                  <c:v>434.94140620000002</c:v>
                </c:pt>
                <c:pt idx="61014">
                  <c:v>499.16796879999998</c:v>
                </c:pt>
                <c:pt idx="61015">
                  <c:v>384.12890620000002</c:v>
                </c:pt>
                <c:pt idx="61016">
                  <c:v>535.12890619999996</c:v>
                </c:pt>
                <c:pt idx="61017">
                  <c:v>690.12890619999996</c:v>
                </c:pt>
                <c:pt idx="61018">
                  <c:v>654.1875</c:v>
                </c:pt>
                <c:pt idx="61019">
                  <c:v>504.1875</c:v>
                </c:pt>
                <c:pt idx="61020">
                  <c:v>650.24609380000004</c:v>
                </c:pt>
                <c:pt idx="61021">
                  <c:v>565.24609380000004</c:v>
                </c:pt>
                <c:pt idx="61022">
                  <c:v>666.16796880000004</c:v>
                </c:pt>
                <c:pt idx="61023">
                  <c:v>552.16796880000004</c:v>
                </c:pt>
                <c:pt idx="61024">
                  <c:v>560.12890619999996</c:v>
                </c:pt>
                <c:pt idx="61025">
                  <c:v>637.12890619999996</c:v>
                </c:pt>
                <c:pt idx="61026">
                  <c:v>408.12890620000002</c:v>
                </c:pt>
                <c:pt idx="61027">
                  <c:v>757.1875</c:v>
                </c:pt>
                <c:pt idx="61028">
                  <c:v>599.24609380000004</c:v>
                </c:pt>
                <c:pt idx="61029">
                  <c:v>509.94140620000002</c:v>
                </c:pt>
                <c:pt idx="61030">
                  <c:v>579.94140619999996</c:v>
                </c:pt>
                <c:pt idx="61031">
                  <c:v>477.94140620000002</c:v>
                </c:pt>
                <c:pt idx="61032">
                  <c:v>588.16796880000004</c:v>
                </c:pt>
                <c:pt idx="61033">
                  <c:v>693.16796880000004</c:v>
                </c:pt>
                <c:pt idx="61034">
                  <c:v>647.33984380000004</c:v>
                </c:pt>
                <c:pt idx="61035">
                  <c:v>734.1875</c:v>
                </c:pt>
                <c:pt idx="61036">
                  <c:v>597.1875</c:v>
                </c:pt>
                <c:pt idx="61037">
                  <c:v>534.24609380000004</c:v>
                </c:pt>
                <c:pt idx="61038">
                  <c:v>522.16796880000004</c:v>
                </c:pt>
                <c:pt idx="61039">
                  <c:v>768.16796880000004</c:v>
                </c:pt>
                <c:pt idx="61040">
                  <c:v>500.12890620000002</c:v>
                </c:pt>
                <c:pt idx="61041">
                  <c:v>528.33984380000004</c:v>
                </c:pt>
                <c:pt idx="61042">
                  <c:v>473.33984379999998</c:v>
                </c:pt>
                <c:pt idx="61043">
                  <c:v>432.16796879999998</c:v>
                </c:pt>
                <c:pt idx="61044">
                  <c:v>719.12890619999996</c:v>
                </c:pt>
                <c:pt idx="61045">
                  <c:v>440.1875</c:v>
                </c:pt>
                <c:pt idx="61046">
                  <c:v>654.94140619999996</c:v>
                </c:pt>
                <c:pt idx="61047">
                  <c:v>741.94140619999996</c:v>
                </c:pt>
                <c:pt idx="61048">
                  <c:v>426.33984379999998</c:v>
                </c:pt>
                <c:pt idx="61049">
                  <c:v>615.12890619999996</c:v>
                </c:pt>
                <c:pt idx="61050">
                  <c:v>455.1875</c:v>
                </c:pt>
                <c:pt idx="61051">
                  <c:v>518.24609380000004</c:v>
                </c:pt>
                <c:pt idx="61052">
                  <c:v>559.234375</c:v>
                </c:pt>
                <c:pt idx="61053">
                  <c:v>411.12890620000002</c:v>
                </c:pt>
                <c:pt idx="61054">
                  <c:v>627.24609380000004</c:v>
                </c:pt>
                <c:pt idx="61055">
                  <c:v>651.16796880000004</c:v>
                </c:pt>
                <c:pt idx="61056">
                  <c:v>312.12890620000002</c:v>
                </c:pt>
                <c:pt idx="61057">
                  <c:v>528.33984380000004</c:v>
                </c:pt>
                <c:pt idx="61058">
                  <c:v>564.12890619999996</c:v>
                </c:pt>
                <c:pt idx="61059">
                  <c:v>359.12890620000002</c:v>
                </c:pt>
                <c:pt idx="61060">
                  <c:v>463.24609379999998</c:v>
                </c:pt>
                <c:pt idx="61061">
                  <c:v>632.94140619999996</c:v>
                </c:pt>
                <c:pt idx="61062">
                  <c:v>667.234375</c:v>
                </c:pt>
                <c:pt idx="61063">
                  <c:v>726.12890619999996</c:v>
                </c:pt>
                <c:pt idx="61064">
                  <c:v>493.24609379999998</c:v>
                </c:pt>
                <c:pt idx="61065">
                  <c:v>326.16796879999998</c:v>
                </c:pt>
                <c:pt idx="61066">
                  <c:v>702.12890619999996</c:v>
                </c:pt>
                <c:pt idx="61067">
                  <c:v>623.33984380000004</c:v>
                </c:pt>
                <c:pt idx="61068">
                  <c:v>390.33984379999998</c:v>
                </c:pt>
                <c:pt idx="61069">
                  <c:v>591.24609380000004</c:v>
                </c:pt>
                <c:pt idx="61070">
                  <c:v>399.94140620000002</c:v>
                </c:pt>
                <c:pt idx="61071">
                  <c:v>647.234375</c:v>
                </c:pt>
                <c:pt idx="61072">
                  <c:v>406.33984379999998</c:v>
                </c:pt>
                <c:pt idx="61073">
                  <c:v>749.12890619999996</c:v>
                </c:pt>
                <c:pt idx="61074">
                  <c:v>739.1875</c:v>
                </c:pt>
                <c:pt idx="61075">
                  <c:v>782.1875</c:v>
                </c:pt>
                <c:pt idx="61076">
                  <c:v>415.24609379999998</c:v>
                </c:pt>
                <c:pt idx="61077">
                  <c:v>569.234375</c:v>
                </c:pt>
                <c:pt idx="61078">
                  <c:v>336.12890620000002</c:v>
                </c:pt>
                <c:pt idx="61079">
                  <c:v>693.24609380000004</c:v>
                </c:pt>
                <c:pt idx="61080">
                  <c:v>741.24609380000004</c:v>
                </c:pt>
                <c:pt idx="61081">
                  <c:v>346.33984379999998</c:v>
                </c:pt>
                <c:pt idx="61082">
                  <c:v>798.24609380000004</c:v>
                </c:pt>
                <c:pt idx="61083">
                  <c:v>600.234375</c:v>
                </c:pt>
                <c:pt idx="61084">
                  <c:v>554.234375</c:v>
                </c:pt>
                <c:pt idx="61085">
                  <c:v>625.16796880000004</c:v>
                </c:pt>
                <c:pt idx="61086">
                  <c:v>583.12890619999996</c:v>
                </c:pt>
                <c:pt idx="61087">
                  <c:v>633.12890619999996</c:v>
                </c:pt>
                <c:pt idx="61088">
                  <c:v>597.12890619999996</c:v>
                </c:pt>
                <c:pt idx="61089">
                  <c:v>530.1875</c:v>
                </c:pt>
                <c:pt idx="61090">
                  <c:v>580.1875</c:v>
                </c:pt>
                <c:pt idx="61091">
                  <c:v>183.24609380000001</c:v>
                </c:pt>
                <c:pt idx="61092">
                  <c:v>497.94140620000002</c:v>
                </c:pt>
                <c:pt idx="61093">
                  <c:v>475.12890620000002</c:v>
                </c:pt>
                <c:pt idx="61094">
                  <c:v>678.12890619999996</c:v>
                </c:pt>
                <c:pt idx="61095">
                  <c:v>722.234375</c:v>
                </c:pt>
                <c:pt idx="61096">
                  <c:v>752.16796880000004</c:v>
                </c:pt>
                <c:pt idx="61097">
                  <c:v>559.12890619999996</c:v>
                </c:pt>
                <c:pt idx="61098">
                  <c:v>695.12890619999996</c:v>
                </c:pt>
                <c:pt idx="61099">
                  <c:v>646.33984380000004</c:v>
                </c:pt>
                <c:pt idx="61100">
                  <c:v>476.12890620000002</c:v>
                </c:pt>
                <c:pt idx="61101">
                  <c:v>254.24609380000001</c:v>
                </c:pt>
                <c:pt idx="61102">
                  <c:v>500.94140620000002</c:v>
                </c:pt>
                <c:pt idx="61103">
                  <c:v>557.12890619999996</c:v>
                </c:pt>
                <c:pt idx="61104">
                  <c:v>419.1875</c:v>
                </c:pt>
                <c:pt idx="61105">
                  <c:v>626.16796880000004</c:v>
                </c:pt>
                <c:pt idx="61106">
                  <c:v>547.12890619999996</c:v>
                </c:pt>
                <c:pt idx="61107">
                  <c:v>500.33984379999998</c:v>
                </c:pt>
                <c:pt idx="61108">
                  <c:v>364.12890620000002</c:v>
                </c:pt>
                <c:pt idx="61109">
                  <c:v>540.24609380000004</c:v>
                </c:pt>
                <c:pt idx="61110">
                  <c:v>429.16796879999998</c:v>
                </c:pt>
                <c:pt idx="61111">
                  <c:v>594.16796880000004</c:v>
                </c:pt>
                <c:pt idx="61112">
                  <c:v>537.12890619999996</c:v>
                </c:pt>
                <c:pt idx="61113">
                  <c:v>665.24609380000004</c:v>
                </c:pt>
                <c:pt idx="61114">
                  <c:v>639.16796880000004</c:v>
                </c:pt>
                <c:pt idx="61115">
                  <c:v>675.16796880000004</c:v>
                </c:pt>
                <c:pt idx="61116">
                  <c:v>481.12890620000002</c:v>
                </c:pt>
                <c:pt idx="61117">
                  <c:v>489.33984379999998</c:v>
                </c:pt>
                <c:pt idx="61118">
                  <c:v>530.12890619999996</c:v>
                </c:pt>
                <c:pt idx="61119">
                  <c:v>536.94140619999996</c:v>
                </c:pt>
                <c:pt idx="61120">
                  <c:v>455.234375</c:v>
                </c:pt>
                <c:pt idx="61121">
                  <c:v>370.16796879999998</c:v>
                </c:pt>
                <c:pt idx="61122">
                  <c:v>572.16796880000004</c:v>
                </c:pt>
                <c:pt idx="61123">
                  <c:v>391.12890620000002</c:v>
                </c:pt>
                <c:pt idx="61124">
                  <c:v>412.1875</c:v>
                </c:pt>
                <c:pt idx="61125">
                  <c:v>689.16796880000004</c:v>
                </c:pt>
                <c:pt idx="61126">
                  <c:v>565.16796880000004</c:v>
                </c:pt>
                <c:pt idx="61127">
                  <c:v>622.16796880000004</c:v>
                </c:pt>
                <c:pt idx="61128">
                  <c:v>381.16796879999998</c:v>
                </c:pt>
                <c:pt idx="61129">
                  <c:v>618.12890619999996</c:v>
                </c:pt>
                <c:pt idx="61130">
                  <c:v>558.1875</c:v>
                </c:pt>
                <c:pt idx="61131">
                  <c:v>526.24609380000004</c:v>
                </c:pt>
                <c:pt idx="61132">
                  <c:v>640.33984380000004</c:v>
                </c:pt>
                <c:pt idx="61133">
                  <c:v>568.1875</c:v>
                </c:pt>
                <c:pt idx="61134">
                  <c:v>492.24609379999998</c:v>
                </c:pt>
                <c:pt idx="61135">
                  <c:v>634.24609380000004</c:v>
                </c:pt>
                <c:pt idx="61136">
                  <c:v>513.234375</c:v>
                </c:pt>
                <c:pt idx="61137">
                  <c:v>632.33984380000004</c:v>
                </c:pt>
                <c:pt idx="61138">
                  <c:v>545.1875</c:v>
                </c:pt>
                <c:pt idx="61139">
                  <c:v>718.12890619999996</c:v>
                </c:pt>
                <c:pt idx="61140">
                  <c:v>345.24609379999998</c:v>
                </c:pt>
                <c:pt idx="61141">
                  <c:v>458.94140620000002</c:v>
                </c:pt>
                <c:pt idx="61142">
                  <c:v>630.234375</c:v>
                </c:pt>
                <c:pt idx="61143">
                  <c:v>549.16796880000004</c:v>
                </c:pt>
                <c:pt idx="61144">
                  <c:v>501.12890620000002</c:v>
                </c:pt>
                <c:pt idx="61145">
                  <c:v>662.24609380000004</c:v>
                </c:pt>
                <c:pt idx="61146">
                  <c:v>565.24609380000004</c:v>
                </c:pt>
                <c:pt idx="61147">
                  <c:v>678.24609380000004</c:v>
                </c:pt>
                <c:pt idx="61148">
                  <c:v>498.234375</c:v>
                </c:pt>
                <c:pt idx="61149">
                  <c:v>561.234375</c:v>
                </c:pt>
                <c:pt idx="61150">
                  <c:v>349.12890620000002</c:v>
                </c:pt>
                <c:pt idx="61151">
                  <c:v>510.33984379999998</c:v>
                </c:pt>
                <c:pt idx="61152">
                  <c:v>485.33984379999998</c:v>
                </c:pt>
                <c:pt idx="61153">
                  <c:v>721.24609380000004</c:v>
                </c:pt>
                <c:pt idx="61154">
                  <c:v>500.234375</c:v>
                </c:pt>
                <c:pt idx="61155">
                  <c:v>721.234375</c:v>
                </c:pt>
                <c:pt idx="61156">
                  <c:v>392.16796879999998</c:v>
                </c:pt>
                <c:pt idx="61157">
                  <c:v>531.12890619999996</c:v>
                </c:pt>
                <c:pt idx="61158">
                  <c:v>533.12890619999996</c:v>
                </c:pt>
                <c:pt idx="61159">
                  <c:v>550.24609380000004</c:v>
                </c:pt>
                <c:pt idx="61160">
                  <c:v>518.16796880000004</c:v>
                </c:pt>
                <c:pt idx="61161">
                  <c:v>747.16796880000004</c:v>
                </c:pt>
                <c:pt idx="61162">
                  <c:v>491.33984379999998</c:v>
                </c:pt>
                <c:pt idx="61163">
                  <c:v>483.33984379999998</c:v>
                </c:pt>
                <c:pt idx="61164">
                  <c:v>433.234375</c:v>
                </c:pt>
                <c:pt idx="61165">
                  <c:v>853.16796880000004</c:v>
                </c:pt>
                <c:pt idx="61166">
                  <c:v>439.16796879999998</c:v>
                </c:pt>
                <c:pt idx="61167">
                  <c:v>368.16796879999998</c:v>
                </c:pt>
                <c:pt idx="61168">
                  <c:v>772.16796880000004</c:v>
                </c:pt>
                <c:pt idx="61169">
                  <c:v>347.33984379999998</c:v>
                </c:pt>
                <c:pt idx="61170">
                  <c:v>483.33984379999998</c:v>
                </c:pt>
                <c:pt idx="61171">
                  <c:v>617.12890619999996</c:v>
                </c:pt>
                <c:pt idx="61172">
                  <c:v>517.1875</c:v>
                </c:pt>
                <c:pt idx="61173">
                  <c:v>659.24609380000004</c:v>
                </c:pt>
                <c:pt idx="61174">
                  <c:v>535.234375</c:v>
                </c:pt>
                <c:pt idx="61175">
                  <c:v>563.12890619999996</c:v>
                </c:pt>
                <c:pt idx="61176">
                  <c:v>477.1875</c:v>
                </c:pt>
                <c:pt idx="61177">
                  <c:v>527.1875</c:v>
                </c:pt>
                <c:pt idx="61178">
                  <c:v>475.16796879999998</c:v>
                </c:pt>
                <c:pt idx="61179">
                  <c:v>752.33984380000004</c:v>
                </c:pt>
                <c:pt idx="61180">
                  <c:v>730.33984380000004</c:v>
                </c:pt>
                <c:pt idx="61181">
                  <c:v>514.33984380000004</c:v>
                </c:pt>
                <c:pt idx="61182">
                  <c:v>395.12890620000002</c:v>
                </c:pt>
                <c:pt idx="61183">
                  <c:v>549.1875</c:v>
                </c:pt>
                <c:pt idx="61184">
                  <c:v>502.24609379999998</c:v>
                </c:pt>
                <c:pt idx="61185">
                  <c:v>578.24609380000004</c:v>
                </c:pt>
                <c:pt idx="61186">
                  <c:v>390.94140620000002</c:v>
                </c:pt>
                <c:pt idx="61187">
                  <c:v>376.1875</c:v>
                </c:pt>
                <c:pt idx="61188">
                  <c:v>645.94140619999996</c:v>
                </c:pt>
                <c:pt idx="61189">
                  <c:v>476.94140620000002</c:v>
                </c:pt>
                <c:pt idx="61190">
                  <c:v>491.234375</c:v>
                </c:pt>
                <c:pt idx="61191">
                  <c:v>679.234375</c:v>
                </c:pt>
                <c:pt idx="61192">
                  <c:v>442.12890620000002</c:v>
                </c:pt>
                <c:pt idx="61193">
                  <c:v>529.12890619999996</c:v>
                </c:pt>
                <c:pt idx="61194">
                  <c:v>406.12890620000002</c:v>
                </c:pt>
                <c:pt idx="61195">
                  <c:v>585.94140619999996</c:v>
                </c:pt>
                <c:pt idx="61196">
                  <c:v>505.94140620000002</c:v>
                </c:pt>
                <c:pt idx="61197">
                  <c:v>745.16796880000004</c:v>
                </c:pt>
                <c:pt idx="61198">
                  <c:v>545.16796880000004</c:v>
                </c:pt>
                <c:pt idx="61199">
                  <c:v>669.1875</c:v>
                </c:pt>
                <c:pt idx="61200">
                  <c:v>667.94140619999996</c:v>
                </c:pt>
                <c:pt idx="61201">
                  <c:v>456.234375</c:v>
                </c:pt>
                <c:pt idx="61202">
                  <c:v>588.234375</c:v>
                </c:pt>
                <c:pt idx="61203">
                  <c:v>453.16796879999998</c:v>
                </c:pt>
                <c:pt idx="61204">
                  <c:v>506.33984379999998</c:v>
                </c:pt>
                <c:pt idx="61205">
                  <c:v>406.33984379999998</c:v>
                </c:pt>
                <c:pt idx="61206">
                  <c:v>719.33984380000004</c:v>
                </c:pt>
                <c:pt idx="61207">
                  <c:v>388.12890620000002</c:v>
                </c:pt>
                <c:pt idx="61208">
                  <c:v>642.12890619999996</c:v>
                </c:pt>
                <c:pt idx="61209">
                  <c:v>492.12890620000002</c:v>
                </c:pt>
                <c:pt idx="61210">
                  <c:v>397.1875</c:v>
                </c:pt>
                <c:pt idx="61211">
                  <c:v>557.24609380000004</c:v>
                </c:pt>
                <c:pt idx="61212">
                  <c:v>549.16796880000004</c:v>
                </c:pt>
                <c:pt idx="61213">
                  <c:v>629.1875</c:v>
                </c:pt>
                <c:pt idx="61214">
                  <c:v>548.94140619999996</c:v>
                </c:pt>
                <c:pt idx="61215">
                  <c:v>366.12890620000002</c:v>
                </c:pt>
                <c:pt idx="61216">
                  <c:v>597.12890619999996</c:v>
                </c:pt>
                <c:pt idx="61217">
                  <c:v>525.33984380000004</c:v>
                </c:pt>
                <c:pt idx="61218">
                  <c:v>624.33984380000004</c:v>
                </c:pt>
                <c:pt idx="61219">
                  <c:v>449.12890620000002</c:v>
                </c:pt>
                <c:pt idx="61220">
                  <c:v>609.12890619999996</c:v>
                </c:pt>
                <c:pt idx="61221">
                  <c:v>643.94140619999996</c:v>
                </c:pt>
                <c:pt idx="61222">
                  <c:v>404.234375</c:v>
                </c:pt>
                <c:pt idx="61223">
                  <c:v>449.16796879999998</c:v>
                </c:pt>
                <c:pt idx="61224">
                  <c:v>576.12890619999996</c:v>
                </c:pt>
                <c:pt idx="61225">
                  <c:v>483.24609379999998</c:v>
                </c:pt>
                <c:pt idx="61226">
                  <c:v>468.94140620000002</c:v>
                </c:pt>
                <c:pt idx="61227">
                  <c:v>576.16796880000004</c:v>
                </c:pt>
                <c:pt idx="61228">
                  <c:v>587.12890619999996</c:v>
                </c:pt>
                <c:pt idx="61229">
                  <c:v>591.12890619999996</c:v>
                </c:pt>
                <c:pt idx="61230">
                  <c:v>449.12890620000002</c:v>
                </c:pt>
                <c:pt idx="61231">
                  <c:v>393.24609379999998</c:v>
                </c:pt>
                <c:pt idx="61232">
                  <c:v>673.24609380000004</c:v>
                </c:pt>
                <c:pt idx="61233">
                  <c:v>337.16796879999998</c:v>
                </c:pt>
                <c:pt idx="61234">
                  <c:v>315.16796879999998</c:v>
                </c:pt>
                <c:pt idx="61235">
                  <c:v>462.16796879999998</c:v>
                </c:pt>
                <c:pt idx="61236">
                  <c:v>380.33984379999998</c:v>
                </c:pt>
                <c:pt idx="61237">
                  <c:v>651.33984380000004</c:v>
                </c:pt>
                <c:pt idx="61238">
                  <c:v>505.94140620000002</c:v>
                </c:pt>
                <c:pt idx="61239">
                  <c:v>519.94140619999996</c:v>
                </c:pt>
                <c:pt idx="61240">
                  <c:v>530.234375</c:v>
                </c:pt>
                <c:pt idx="61241">
                  <c:v>508.234375</c:v>
                </c:pt>
                <c:pt idx="61242">
                  <c:v>659.33984380000004</c:v>
                </c:pt>
                <c:pt idx="61243">
                  <c:v>679.12890619999996</c:v>
                </c:pt>
                <c:pt idx="61244">
                  <c:v>475.12890620000002</c:v>
                </c:pt>
                <c:pt idx="61245">
                  <c:v>600.1875</c:v>
                </c:pt>
                <c:pt idx="61246">
                  <c:v>704.24609380000004</c:v>
                </c:pt>
                <c:pt idx="61247">
                  <c:v>413.94140620000002</c:v>
                </c:pt>
                <c:pt idx="61248">
                  <c:v>572.234375</c:v>
                </c:pt>
                <c:pt idx="61249">
                  <c:v>447.16796879999998</c:v>
                </c:pt>
                <c:pt idx="61250">
                  <c:v>506.16796879999998</c:v>
                </c:pt>
                <c:pt idx="61251">
                  <c:v>636.12890619999996</c:v>
                </c:pt>
                <c:pt idx="61252">
                  <c:v>692.24609380000004</c:v>
                </c:pt>
                <c:pt idx="61253">
                  <c:v>653.24609380000004</c:v>
                </c:pt>
                <c:pt idx="61254">
                  <c:v>487.24609379999998</c:v>
                </c:pt>
                <c:pt idx="61255">
                  <c:v>549.94140619999996</c:v>
                </c:pt>
                <c:pt idx="61256">
                  <c:v>874.94140619999996</c:v>
                </c:pt>
                <c:pt idx="61257">
                  <c:v>434.94140620000002</c:v>
                </c:pt>
                <c:pt idx="61258">
                  <c:v>705.12890619999996</c:v>
                </c:pt>
                <c:pt idx="61259">
                  <c:v>499.33984379999998</c:v>
                </c:pt>
                <c:pt idx="61260">
                  <c:v>605.12890619999996</c:v>
                </c:pt>
                <c:pt idx="61261">
                  <c:v>481.12890620000002</c:v>
                </c:pt>
                <c:pt idx="61262">
                  <c:v>466.1875</c:v>
                </c:pt>
                <c:pt idx="61263">
                  <c:v>769.94140619999996</c:v>
                </c:pt>
                <c:pt idx="61264">
                  <c:v>740.234375</c:v>
                </c:pt>
                <c:pt idx="61265">
                  <c:v>245.33984380000001</c:v>
                </c:pt>
                <c:pt idx="61266">
                  <c:v>438.24609379999998</c:v>
                </c:pt>
                <c:pt idx="61267">
                  <c:v>670.234375</c:v>
                </c:pt>
                <c:pt idx="61268">
                  <c:v>477.234375</c:v>
                </c:pt>
                <c:pt idx="61269">
                  <c:v>587.16796880000004</c:v>
                </c:pt>
                <c:pt idx="61270">
                  <c:v>502.12890620000002</c:v>
                </c:pt>
                <c:pt idx="61271">
                  <c:v>446.12890620000002</c:v>
                </c:pt>
                <c:pt idx="61272">
                  <c:v>331.12890620000002</c:v>
                </c:pt>
                <c:pt idx="61273">
                  <c:v>502.12890620000002</c:v>
                </c:pt>
                <c:pt idx="61274">
                  <c:v>613.1875</c:v>
                </c:pt>
                <c:pt idx="61275">
                  <c:v>617.1875</c:v>
                </c:pt>
                <c:pt idx="61276">
                  <c:v>592.1875</c:v>
                </c:pt>
                <c:pt idx="61277">
                  <c:v>329.1875</c:v>
                </c:pt>
                <c:pt idx="61278">
                  <c:v>605.24609380000004</c:v>
                </c:pt>
                <c:pt idx="61279">
                  <c:v>489.94140620000002</c:v>
                </c:pt>
                <c:pt idx="61280">
                  <c:v>576.94140619999996</c:v>
                </c:pt>
                <c:pt idx="61281">
                  <c:v>458.234375</c:v>
                </c:pt>
                <c:pt idx="61282">
                  <c:v>680.234375</c:v>
                </c:pt>
                <c:pt idx="61283">
                  <c:v>574.12890619999996</c:v>
                </c:pt>
                <c:pt idx="61284">
                  <c:v>504.1875</c:v>
                </c:pt>
                <c:pt idx="61285">
                  <c:v>429.1875</c:v>
                </c:pt>
                <c:pt idx="61286">
                  <c:v>572.24609380000004</c:v>
                </c:pt>
                <c:pt idx="61287">
                  <c:v>424.24609379999998</c:v>
                </c:pt>
                <c:pt idx="61288">
                  <c:v>643.24609380000004</c:v>
                </c:pt>
                <c:pt idx="61289">
                  <c:v>458.24609379999998</c:v>
                </c:pt>
                <c:pt idx="61290">
                  <c:v>502.16796879999998</c:v>
                </c:pt>
                <c:pt idx="61291">
                  <c:v>569.16796880000004</c:v>
                </c:pt>
                <c:pt idx="61292">
                  <c:v>591.12890619999996</c:v>
                </c:pt>
                <c:pt idx="61293">
                  <c:v>239.12890619999999</c:v>
                </c:pt>
                <c:pt idx="61294">
                  <c:v>715.12890619999996</c:v>
                </c:pt>
                <c:pt idx="61295">
                  <c:v>745.1875</c:v>
                </c:pt>
                <c:pt idx="61296">
                  <c:v>515.24609380000004</c:v>
                </c:pt>
                <c:pt idx="61297">
                  <c:v>558.94140619999996</c:v>
                </c:pt>
                <c:pt idx="61298">
                  <c:v>566.16796880000004</c:v>
                </c:pt>
                <c:pt idx="61299">
                  <c:v>569.33984380000004</c:v>
                </c:pt>
                <c:pt idx="61300">
                  <c:v>483.12890620000002</c:v>
                </c:pt>
                <c:pt idx="61301">
                  <c:v>574.1875</c:v>
                </c:pt>
                <c:pt idx="61302">
                  <c:v>589.234375</c:v>
                </c:pt>
                <c:pt idx="61303">
                  <c:v>527.16796880000004</c:v>
                </c:pt>
                <c:pt idx="61304">
                  <c:v>813.16796880000004</c:v>
                </c:pt>
                <c:pt idx="61305">
                  <c:v>503.12890620000002</c:v>
                </c:pt>
                <c:pt idx="61306">
                  <c:v>756.33984380000004</c:v>
                </c:pt>
                <c:pt idx="61307">
                  <c:v>536.12890619999996</c:v>
                </c:pt>
                <c:pt idx="61308">
                  <c:v>292.24609379999998</c:v>
                </c:pt>
                <c:pt idx="61309">
                  <c:v>525.24609380000004</c:v>
                </c:pt>
                <c:pt idx="61310">
                  <c:v>560.94140619999996</c:v>
                </c:pt>
                <c:pt idx="61311">
                  <c:v>392.16796879999998</c:v>
                </c:pt>
                <c:pt idx="61312">
                  <c:v>455.33984379999998</c:v>
                </c:pt>
                <c:pt idx="61313">
                  <c:v>575.12890619999996</c:v>
                </c:pt>
                <c:pt idx="61314">
                  <c:v>696.12890619999996</c:v>
                </c:pt>
                <c:pt idx="61315">
                  <c:v>379.1875</c:v>
                </c:pt>
                <c:pt idx="61316">
                  <c:v>642.1875</c:v>
                </c:pt>
                <c:pt idx="61317">
                  <c:v>351.234375</c:v>
                </c:pt>
                <c:pt idx="61318">
                  <c:v>636.12890619999996</c:v>
                </c:pt>
                <c:pt idx="61319">
                  <c:v>457.12890620000002</c:v>
                </c:pt>
                <c:pt idx="61320">
                  <c:v>555.33984380000004</c:v>
                </c:pt>
                <c:pt idx="61321">
                  <c:v>571.12890619999996</c:v>
                </c:pt>
                <c:pt idx="61322">
                  <c:v>477.1875</c:v>
                </c:pt>
                <c:pt idx="61323">
                  <c:v>590.24609380000004</c:v>
                </c:pt>
                <c:pt idx="61324">
                  <c:v>506.234375</c:v>
                </c:pt>
                <c:pt idx="61325">
                  <c:v>835.12890619999996</c:v>
                </c:pt>
                <c:pt idx="61326">
                  <c:v>438.33984379999998</c:v>
                </c:pt>
                <c:pt idx="61327">
                  <c:v>438.33984379999998</c:v>
                </c:pt>
                <c:pt idx="61328">
                  <c:v>471.12890620000002</c:v>
                </c:pt>
                <c:pt idx="61329">
                  <c:v>564.94140619999996</c:v>
                </c:pt>
                <c:pt idx="61330">
                  <c:v>446.234375</c:v>
                </c:pt>
                <c:pt idx="61331">
                  <c:v>440.12890620000002</c:v>
                </c:pt>
                <c:pt idx="61332">
                  <c:v>736.12890619999996</c:v>
                </c:pt>
                <c:pt idx="61333">
                  <c:v>369.12890620000002</c:v>
                </c:pt>
                <c:pt idx="61334">
                  <c:v>651.12890619999996</c:v>
                </c:pt>
                <c:pt idx="61335">
                  <c:v>516.33984380000004</c:v>
                </c:pt>
                <c:pt idx="61336">
                  <c:v>755.1875</c:v>
                </c:pt>
                <c:pt idx="61337">
                  <c:v>622.24609380000004</c:v>
                </c:pt>
                <c:pt idx="61338">
                  <c:v>538.24609380000004</c:v>
                </c:pt>
                <c:pt idx="61339">
                  <c:v>817.234375</c:v>
                </c:pt>
                <c:pt idx="61340">
                  <c:v>567.16796880000004</c:v>
                </c:pt>
                <c:pt idx="61341">
                  <c:v>446.12890620000002</c:v>
                </c:pt>
                <c:pt idx="61342">
                  <c:v>635.1875</c:v>
                </c:pt>
                <c:pt idx="61343">
                  <c:v>473.1875</c:v>
                </c:pt>
                <c:pt idx="61344">
                  <c:v>672.1875</c:v>
                </c:pt>
                <c:pt idx="61345">
                  <c:v>637.234375</c:v>
                </c:pt>
                <c:pt idx="61346">
                  <c:v>522.234375</c:v>
                </c:pt>
                <c:pt idx="61347">
                  <c:v>495.16796879999998</c:v>
                </c:pt>
                <c:pt idx="61348">
                  <c:v>549.16796880000004</c:v>
                </c:pt>
                <c:pt idx="61349">
                  <c:v>476.12890620000002</c:v>
                </c:pt>
                <c:pt idx="61350">
                  <c:v>497.12890620000002</c:v>
                </c:pt>
                <c:pt idx="61351">
                  <c:v>627.24609380000004</c:v>
                </c:pt>
                <c:pt idx="61352">
                  <c:v>572.12890619999996</c:v>
                </c:pt>
                <c:pt idx="61353">
                  <c:v>475.12890620000002</c:v>
                </c:pt>
                <c:pt idx="61354">
                  <c:v>574.1875</c:v>
                </c:pt>
                <c:pt idx="61355">
                  <c:v>484.1875</c:v>
                </c:pt>
                <c:pt idx="61356">
                  <c:v>713.1875</c:v>
                </c:pt>
                <c:pt idx="61357">
                  <c:v>621.234375</c:v>
                </c:pt>
                <c:pt idx="61358">
                  <c:v>531.12890619999996</c:v>
                </c:pt>
                <c:pt idx="61359">
                  <c:v>439.12890620000002</c:v>
                </c:pt>
                <c:pt idx="61360">
                  <c:v>709.1875</c:v>
                </c:pt>
                <c:pt idx="61361">
                  <c:v>573.24609380000004</c:v>
                </c:pt>
                <c:pt idx="61362">
                  <c:v>530.24609380000004</c:v>
                </c:pt>
                <c:pt idx="61363">
                  <c:v>566.24609380000004</c:v>
                </c:pt>
                <c:pt idx="61364">
                  <c:v>457.94140620000002</c:v>
                </c:pt>
                <c:pt idx="61365">
                  <c:v>469.94140620000002</c:v>
                </c:pt>
                <c:pt idx="61366">
                  <c:v>685.94140619999996</c:v>
                </c:pt>
                <c:pt idx="61367">
                  <c:v>691.234375</c:v>
                </c:pt>
                <c:pt idx="61368">
                  <c:v>659.234375</c:v>
                </c:pt>
                <c:pt idx="61369">
                  <c:v>525.1875</c:v>
                </c:pt>
                <c:pt idx="61370">
                  <c:v>610.1875</c:v>
                </c:pt>
                <c:pt idx="61371">
                  <c:v>645.1875</c:v>
                </c:pt>
                <c:pt idx="61372">
                  <c:v>439.16796879999998</c:v>
                </c:pt>
                <c:pt idx="61373">
                  <c:v>613.16796880000004</c:v>
                </c:pt>
                <c:pt idx="61374">
                  <c:v>640.16796880000004</c:v>
                </c:pt>
                <c:pt idx="61375">
                  <c:v>553.12890619999996</c:v>
                </c:pt>
                <c:pt idx="61376">
                  <c:v>438.33984379999998</c:v>
                </c:pt>
                <c:pt idx="61377">
                  <c:v>715.33984380000004</c:v>
                </c:pt>
                <c:pt idx="61378">
                  <c:v>698.1875</c:v>
                </c:pt>
                <c:pt idx="61379">
                  <c:v>483.1875</c:v>
                </c:pt>
                <c:pt idx="61380">
                  <c:v>601.24609380000004</c:v>
                </c:pt>
                <c:pt idx="61381">
                  <c:v>611.94140619999996</c:v>
                </c:pt>
                <c:pt idx="61382">
                  <c:v>567.94140619999996</c:v>
                </c:pt>
                <c:pt idx="61383">
                  <c:v>596.16796880000004</c:v>
                </c:pt>
                <c:pt idx="61384">
                  <c:v>670.16796880000004</c:v>
                </c:pt>
                <c:pt idx="61385">
                  <c:v>770.12890619999996</c:v>
                </c:pt>
                <c:pt idx="61386">
                  <c:v>546.12890619999996</c:v>
                </c:pt>
                <c:pt idx="61387">
                  <c:v>554.12890619999996</c:v>
                </c:pt>
                <c:pt idx="61388">
                  <c:v>503.1875</c:v>
                </c:pt>
                <c:pt idx="61389">
                  <c:v>400.1875</c:v>
                </c:pt>
                <c:pt idx="61390">
                  <c:v>466.24609379999998</c:v>
                </c:pt>
                <c:pt idx="61391">
                  <c:v>489.94140620000002</c:v>
                </c:pt>
                <c:pt idx="61392">
                  <c:v>692.94140619999996</c:v>
                </c:pt>
                <c:pt idx="61393">
                  <c:v>427.94140620000002</c:v>
                </c:pt>
                <c:pt idx="61394">
                  <c:v>513.16796880000004</c:v>
                </c:pt>
                <c:pt idx="61395">
                  <c:v>512.16796880000004</c:v>
                </c:pt>
                <c:pt idx="61396">
                  <c:v>581.12890619999996</c:v>
                </c:pt>
                <c:pt idx="61397">
                  <c:v>543.12890619999996</c:v>
                </c:pt>
                <c:pt idx="61398">
                  <c:v>571.33984380000004</c:v>
                </c:pt>
                <c:pt idx="61399">
                  <c:v>448.24609379999998</c:v>
                </c:pt>
                <c:pt idx="61400">
                  <c:v>553.94140619999996</c:v>
                </c:pt>
                <c:pt idx="61401">
                  <c:v>369.234375</c:v>
                </c:pt>
                <c:pt idx="61402">
                  <c:v>684.234375</c:v>
                </c:pt>
                <c:pt idx="61403">
                  <c:v>570.33984380000004</c:v>
                </c:pt>
                <c:pt idx="61404">
                  <c:v>553.33984380000004</c:v>
                </c:pt>
                <c:pt idx="61405">
                  <c:v>742.94140619999996</c:v>
                </c:pt>
                <c:pt idx="61406">
                  <c:v>686.24609380000004</c:v>
                </c:pt>
                <c:pt idx="61407">
                  <c:v>732.24609380000004</c:v>
                </c:pt>
                <c:pt idx="61408">
                  <c:v>588.94140619999996</c:v>
                </c:pt>
                <c:pt idx="61409">
                  <c:v>904.12890619999996</c:v>
                </c:pt>
                <c:pt idx="61410">
                  <c:v>414.1875</c:v>
                </c:pt>
                <c:pt idx="61411">
                  <c:v>681.1875</c:v>
                </c:pt>
                <c:pt idx="61412">
                  <c:v>660.94140619999996</c:v>
                </c:pt>
                <c:pt idx="61413">
                  <c:v>584.234375</c:v>
                </c:pt>
                <c:pt idx="61414">
                  <c:v>451.16796879999998</c:v>
                </c:pt>
                <c:pt idx="61415">
                  <c:v>324.16796879999998</c:v>
                </c:pt>
                <c:pt idx="61416">
                  <c:v>769.12890619999996</c:v>
                </c:pt>
                <c:pt idx="61417">
                  <c:v>428.1875</c:v>
                </c:pt>
                <c:pt idx="61418">
                  <c:v>549.1875</c:v>
                </c:pt>
                <c:pt idx="61419">
                  <c:v>663.24609380000004</c:v>
                </c:pt>
                <c:pt idx="61420">
                  <c:v>413.24609379999998</c:v>
                </c:pt>
                <c:pt idx="61421">
                  <c:v>691.94140619999996</c:v>
                </c:pt>
                <c:pt idx="61422">
                  <c:v>517.94140619999996</c:v>
                </c:pt>
                <c:pt idx="61423">
                  <c:v>606.94140619999996</c:v>
                </c:pt>
                <c:pt idx="61424">
                  <c:v>641.16796880000004</c:v>
                </c:pt>
                <c:pt idx="61425">
                  <c:v>631.16796880000004</c:v>
                </c:pt>
                <c:pt idx="61426">
                  <c:v>574.24609380000004</c:v>
                </c:pt>
                <c:pt idx="61427">
                  <c:v>516.24609380000004</c:v>
                </c:pt>
                <c:pt idx="61428">
                  <c:v>523.12890619999996</c:v>
                </c:pt>
                <c:pt idx="61429">
                  <c:v>658.12890619999996</c:v>
                </c:pt>
                <c:pt idx="61430">
                  <c:v>503.12890620000002</c:v>
                </c:pt>
                <c:pt idx="61431">
                  <c:v>671.12890619999996</c:v>
                </c:pt>
                <c:pt idx="61432">
                  <c:v>486.33984379999998</c:v>
                </c:pt>
                <c:pt idx="61433">
                  <c:v>616.1875</c:v>
                </c:pt>
                <c:pt idx="61434">
                  <c:v>761.1875</c:v>
                </c:pt>
                <c:pt idx="61435">
                  <c:v>561.24609380000004</c:v>
                </c:pt>
                <c:pt idx="61436">
                  <c:v>626.94140619999996</c:v>
                </c:pt>
                <c:pt idx="61437">
                  <c:v>659.94140619999996</c:v>
                </c:pt>
                <c:pt idx="61438">
                  <c:v>424.12890620000002</c:v>
                </c:pt>
                <c:pt idx="61439">
                  <c:v>519.33984380000004</c:v>
                </c:pt>
                <c:pt idx="61440">
                  <c:v>444.33984379999998</c:v>
                </c:pt>
                <c:pt idx="61441">
                  <c:v>477.1875</c:v>
                </c:pt>
                <c:pt idx="61442">
                  <c:v>355.1875</c:v>
                </c:pt>
                <c:pt idx="61443">
                  <c:v>524.94140619999996</c:v>
                </c:pt>
                <c:pt idx="61444">
                  <c:v>616.234375</c:v>
                </c:pt>
                <c:pt idx="61445">
                  <c:v>679.234375</c:v>
                </c:pt>
                <c:pt idx="61446">
                  <c:v>682.16796880000004</c:v>
                </c:pt>
                <c:pt idx="61447">
                  <c:v>518.12890619999996</c:v>
                </c:pt>
                <c:pt idx="61448">
                  <c:v>742.12890619999996</c:v>
                </c:pt>
                <c:pt idx="61449">
                  <c:v>656.33984380000004</c:v>
                </c:pt>
                <c:pt idx="61450">
                  <c:v>353.24609379999998</c:v>
                </c:pt>
                <c:pt idx="61451">
                  <c:v>573.24609380000004</c:v>
                </c:pt>
                <c:pt idx="61452">
                  <c:v>837.94140619999996</c:v>
                </c:pt>
                <c:pt idx="61453">
                  <c:v>401.16796879999998</c:v>
                </c:pt>
                <c:pt idx="61454">
                  <c:v>547.16796880000004</c:v>
                </c:pt>
                <c:pt idx="61455">
                  <c:v>593.16796880000004</c:v>
                </c:pt>
                <c:pt idx="61456">
                  <c:v>771.16796880000004</c:v>
                </c:pt>
                <c:pt idx="61457">
                  <c:v>545.12890619999996</c:v>
                </c:pt>
                <c:pt idx="61458">
                  <c:v>432.12890620000002</c:v>
                </c:pt>
                <c:pt idx="61459">
                  <c:v>693.94140619999996</c:v>
                </c:pt>
                <c:pt idx="61460">
                  <c:v>413.234375</c:v>
                </c:pt>
                <c:pt idx="61461">
                  <c:v>455.16796879999998</c:v>
                </c:pt>
                <c:pt idx="61462">
                  <c:v>525.12890619999996</c:v>
                </c:pt>
                <c:pt idx="61463">
                  <c:v>269.12890620000002</c:v>
                </c:pt>
                <c:pt idx="61464">
                  <c:v>345.12890620000002</c:v>
                </c:pt>
                <c:pt idx="61465">
                  <c:v>631.24609380000004</c:v>
                </c:pt>
                <c:pt idx="61466">
                  <c:v>508.16796879999998</c:v>
                </c:pt>
                <c:pt idx="61467">
                  <c:v>599.12890619999996</c:v>
                </c:pt>
                <c:pt idx="61468">
                  <c:v>444.1875</c:v>
                </c:pt>
                <c:pt idx="61469">
                  <c:v>530.94140619999996</c:v>
                </c:pt>
                <c:pt idx="61470">
                  <c:v>679.94140619999996</c:v>
                </c:pt>
                <c:pt idx="61471">
                  <c:v>436.234375</c:v>
                </c:pt>
                <c:pt idx="61472">
                  <c:v>612.16796880000004</c:v>
                </c:pt>
                <c:pt idx="61473">
                  <c:v>714.12890619999996</c:v>
                </c:pt>
                <c:pt idx="61474">
                  <c:v>440.1875</c:v>
                </c:pt>
                <c:pt idx="61475">
                  <c:v>778.1875</c:v>
                </c:pt>
                <c:pt idx="61476">
                  <c:v>405.24609379999998</c:v>
                </c:pt>
                <c:pt idx="61477">
                  <c:v>654.24609380000004</c:v>
                </c:pt>
                <c:pt idx="61478">
                  <c:v>430.94140620000002</c:v>
                </c:pt>
                <c:pt idx="61479">
                  <c:v>488.16796879999998</c:v>
                </c:pt>
                <c:pt idx="61480">
                  <c:v>581.16796880000004</c:v>
                </c:pt>
                <c:pt idx="61481">
                  <c:v>414.16796879999998</c:v>
                </c:pt>
                <c:pt idx="61482">
                  <c:v>548.33984380000004</c:v>
                </c:pt>
                <c:pt idx="61483">
                  <c:v>725.12890619999996</c:v>
                </c:pt>
                <c:pt idx="61484">
                  <c:v>533.12890619999996</c:v>
                </c:pt>
                <c:pt idx="61485">
                  <c:v>365.12890620000002</c:v>
                </c:pt>
                <c:pt idx="61486">
                  <c:v>525.1875</c:v>
                </c:pt>
                <c:pt idx="61487">
                  <c:v>837.1875</c:v>
                </c:pt>
                <c:pt idx="61488">
                  <c:v>436.24609379999998</c:v>
                </c:pt>
                <c:pt idx="61489">
                  <c:v>624.16796880000004</c:v>
                </c:pt>
                <c:pt idx="61490">
                  <c:v>518.16796880000004</c:v>
                </c:pt>
                <c:pt idx="61491">
                  <c:v>463.16796879999998</c:v>
                </c:pt>
                <c:pt idx="61492">
                  <c:v>543.33984380000004</c:v>
                </c:pt>
                <c:pt idx="61493">
                  <c:v>607.12890619999996</c:v>
                </c:pt>
                <c:pt idx="61494">
                  <c:v>912.12890619999996</c:v>
                </c:pt>
                <c:pt idx="61495">
                  <c:v>622.12890619999996</c:v>
                </c:pt>
                <c:pt idx="61496">
                  <c:v>591.94140619999996</c:v>
                </c:pt>
                <c:pt idx="61497">
                  <c:v>503.12890620000002</c:v>
                </c:pt>
                <c:pt idx="61498">
                  <c:v>480.12890620000002</c:v>
                </c:pt>
                <c:pt idx="61499">
                  <c:v>510.24609379999998</c:v>
                </c:pt>
                <c:pt idx="61500">
                  <c:v>531.16796880000004</c:v>
                </c:pt>
                <c:pt idx="61501">
                  <c:v>622.33984380000004</c:v>
                </c:pt>
                <c:pt idx="61502">
                  <c:v>726.12890619999996</c:v>
                </c:pt>
                <c:pt idx="61503">
                  <c:v>439.1875</c:v>
                </c:pt>
                <c:pt idx="61504">
                  <c:v>582.1875</c:v>
                </c:pt>
                <c:pt idx="61505">
                  <c:v>634.24609380000004</c:v>
                </c:pt>
                <c:pt idx="61506">
                  <c:v>529.24609380000004</c:v>
                </c:pt>
                <c:pt idx="61507">
                  <c:v>554.94140619999996</c:v>
                </c:pt>
                <c:pt idx="61508">
                  <c:v>633.234375</c:v>
                </c:pt>
                <c:pt idx="61509">
                  <c:v>851.12890619999996</c:v>
                </c:pt>
                <c:pt idx="61510">
                  <c:v>468.33984379999998</c:v>
                </c:pt>
                <c:pt idx="61511">
                  <c:v>454.1875</c:v>
                </c:pt>
                <c:pt idx="61512">
                  <c:v>594.1875</c:v>
                </c:pt>
                <c:pt idx="61513">
                  <c:v>607.1875</c:v>
                </c:pt>
                <c:pt idx="61514">
                  <c:v>578.1875</c:v>
                </c:pt>
                <c:pt idx="61515">
                  <c:v>487.24609379999998</c:v>
                </c:pt>
                <c:pt idx="61516">
                  <c:v>587.94140619999996</c:v>
                </c:pt>
                <c:pt idx="61517">
                  <c:v>608.234375</c:v>
                </c:pt>
                <c:pt idx="61518">
                  <c:v>354.16796879999998</c:v>
                </c:pt>
                <c:pt idx="61519">
                  <c:v>643.12890619999996</c:v>
                </c:pt>
                <c:pt idx="61520">
                  <c:v>366.94140620000002</c:v>
                </c:pt>
                <c:pt idx="61521">
                  <c:v>477.234375</c:v>
                </c:pt>
                <c:pt idx="61522">
                  <c:v>626.12890619999996</c:v>
                </c:pt>
                <c:pt idx="61523">
                  <c:v>501.12890620000002</c:v>
                </c:pt>
                <c:pt idx="61524">
                  <c:v>511.12890620000002</c:v>
                </c:pt>
                <c:pt idx="61525">
                  <c:v>762.1875</c:v>
                </c:pt>
                <c:pt idx="61526">
                  <c:v>583.1875</c:v>
                </c:pt>
                <c:pt idx="61527">
                  <c:v>682.24609380000004</c:v>
                </c:pt>
                <c:pt idx="61528">
                  <c:v>722.94140619999996</c:v>
                </c:pt>
                <c:pt idx="61529">
                  <c:v>470.94140620000002</c:v>
                </c:pt>
                <c:pt idx="61530">
                  <c:v>499.234375</c:v>
                </c:pt>
                <c:pt idx="61531">
                  <c:v>379.12890620000002</c:v>
                </c:pt>
                <c:pt idx="61532">
                  <c:v>760.1875</c:v>
                </c:pt>
                <c:pt idx="61533">
                  <c:v>564.24609380000004</c:v>
                </c:pt>
                <c:pt idx="61534">
                  <c:v>507.24609379999998</c:v>
                </c:pt>
                <c:pt idx="61535">
                  <c:v>651.94140619999996</c:v>
                </c:pt>
                <c:pt idx="61536">
                  <c:v>697.94140619999996</c:v>
                </c:pt>
                <c:pt idx="61537">
                  <c:v>507.234375</c:v>
                </c:pt>
                <c:pt idx="61538">
                  <c:v>519.234375</c:v>
                </c:pt>
                <c:pt idx="61539">
                  <c:v>565.234375</c:v>
                </c:pt>
                <c:pt idx="61540">
                  <c:v>498.16796879999998</c:v>
                </c:pt>
                <c:pt idx="61541">
                  <c:v>466.33984379999998</c:v>
                </c:pt>
                <c:pt idx="61542">
                  <c:v>762.12890619999996</c:v>
                </c:pt>
                <c:pt idx="61543">
                  <c:v>514.24609380000004</c:v>
                </c:pt>
                <c:pt idx="61544">
                  <c:v>327.234375</c:v>
                </c:pt>
                <c:pt idx="61545">
                  <c:v>804.234375</c:v>
                </c:pt>
                <c:pt idx="61546">
                  <c:v>577.12890619999996</c:v>
                </c:pt>
                <c:pt idx="61547">
                  <c:v>656.234375</c:v>
                </c:pt>
                <c:pt idx="61548">
                  <c:v>370.16796879999998</c:v>
                </c:pt>
                <c:pt idx="61549">
                  <c:v>567.12890619999996</c:v>
                </c:pt>
                <c:pt idx="61550">
                  <c:v>414.1875</c:v>
                </c:pt>
                <c:pt idx="61551">
                  <c:v>570.94140619999996</c:v>
                </c:pt>
                <c:pt idx="61552">
                  <c:v>301.94140620000002</c:v>
                </c:pt>
                <c:pt idx="61553">
                  <c:v>384.234375</c:v>
                </c:pt>
                <c:pt idx="61554">
                  <c:v>594.16796880000004</c:v>
                </c:pt>
                <c:pt idx="61555">
                  <c:v>668.33984380000004</c:v>
                </c:pt>
                <c:pt idx="61556">
                  <c:v>563.33984380000004</c:v>
                </c:pt>
                <c:pt idx="61557">
                  <c:v>524.12890619999996</c:v>
                </c:pt>
                <c:pt idx="61558">
                  <c:v>690.12890619999996</c:v>
                </c:pt>
                <c:pt idx="61559">
                  <c:v>596.12890619999996</c:v>
                </c:pt>
                <c:pt idx="61560">
                  <c:v>493.24609379999998</c:v>
                </c:pt>
                <c:pt idx="61561">
                  <c:v>430.94140620000002</c:v>
                </c:pt>
                <c:pt idx="61562">
                  <c:v>670.234375</c:v>
                </c:pt>
                <c:pt idx="61563">
                  <c:v>696.16796880000004</c:v>
                </c:pt>
                <c:pt idx="61564">
                  <c:v>500.16796879999998</c:v>
                </c:pt>
                <c:pt idx="61565">
                  <c:v>539.12890619999996</c:v>
                </c:pt>
                <c:pt idx="61566">
                  <c:v>602.1875</c:v>
                </c:pt>
                <c:pt idx="61567">
                  <c:v>658.1875</c:v>
                </c:pt>
                <c:pt idx="61568">
                  <c:v>563.24609380000004</c:v>
                </c:pt>
                <c:pt idx="61569">
                  <c:v>500.94140620000002</c:v>
                </c:pt>
                <c:pt idx="61570">
                  <c:v>652.234375</c:v>
                </c:pt>
                <c:pt idx="61571">
                  <c:v>570.16796880000004</c:v>
                </c:pt>
                <c:pt idx="61572">
                  <c:v>376.33984379999998</c:v>
                </c:pt>
                <c:pt idx="61573">
                  <c:v>388.1875</c:v>
                </c:pt>
                <c:pt idx="61574">
                  <c:v>443.1875</c:v>
                </c:pt>
                <c:pt idx="61575">
                  <c:v>561.24609380000004</c:v>
                </c:pt>
                <c:pt idx="61576">
                  <c:v>506.24609379999998</c:v>
                </c:pt>
                <c:pt idx="61577">
                  <c:v>571.24609380000004</c:v>
                </c:pt>
                <c:pt idx="61578">
                  <c:v>495.94140620000002</c:v>
                </c:pt>
                <c:pt idx="61579">
                  <c:v>660.94140619999996</c:v>
                </c:pt>
                <c:pt idx="61580">
                  <c:v>446.234375</c:v>
                </c:pt>
                <c:pt idx="61581">
                  <c:v>674.234375</c:v>
                </c:pt>
                <c:pt idx="61582">
                  <c:v>462.234375</c:v>
                </c:pt>
                <c:pt idx="61583">
                  <c:v>554.16796880000004</c:v>
                </c:pt>
                <c:pt idx="61584">
                  <c:v>657.16796880000004</c:v>
                </c:pt>
                <c:pt idx="61585">
                  <c:v>420.33984379999998</c:v>
                </c:pt>
                <c:pt idx="61586">
                  <c:v>579.33984380000004</c:v>
                </c:pt>
                <c:pt idx="61587">
                  <c:v>641.33984380000004</c:v>
                </c:pt>
                <c:pt idx="61588">
                  <c:v>480.12890620000002</c:v>
                </c:pt>
                <c:pt idx="61589">
                  <c:v>569.1875</c:v>
                </c:pt>
                <c:pt idx="61590">
                  <c:v>588.24609380000004</c:v>
                </c:pt>
                <c:pt idx="61591">
                  <c:v>533.24609380000004</c:v>
                </c:pt>
                <c:pt idx="61592">
                  <c:v>634.94140619999996</c:v>
                </c:pt>
                <c:pt idx="61593">
                  <c:v>577.234375</c:v>
                </c:pt>
                <c:pt idx="61594">
                  <c:v>723.24609380000004</c:v>
                </c:pt>
                <c:pt idx="61595">
                  <c:v>266.94140620000002</c:v>
                </c:pt>
                <c:pt idx="61596">
                  <c:v>775.234375</c:v>
                </c:pt>
                <c:pt idx="61597">
                  <c:v>676.12890619999996</c:v>
                </c:pt>
                <c:pt idx="61598">
                  <c:v>465.33984379999998</c:v>
                </c:pt>
                <c:pt idx="61599">
                  <c:v>675.12890619999996</c:v>
                </c:pt>
                <c:pt idx="61600">
                  <c:v>640.24609380000004</c:v>
                </c:pt>
                <c:pt idx="61601">
                  <c:v>733.24609380000004</c:v>
                </c:pt>
                <c:pt idx="61602">
                  <c:v>670.94140619999996</c:v>
                </c:pt>
                <c:pt idx="61603">
                  <c:v>575.234375</c:v>
                </c:pt>
                <c:pt idx="61604">
                  <c:v>666.1875</c:v>
                </c:pt>
                <c:pt idx="61605">
                  <c:v>601.1875</c:v>
                </c:pt>
                <c:pt idx="61606">
                  <c:v>482.1875</c:v>
                </c:pt>
                <c:pt idx="61607">
                  <c:v>637.94140619999996</c:v>
                </c:pt>
                <c:pt idx="61608">
                  <c:v>640.94140619999996</c:v>
                </c:pt>
                <c:pt idx="61609">
                  <c:v>586.16796880000004</c:v>
                </c:pt>
                <c:pt idx="61610">
                  <c:v>619.33984380000004</c:v>
                </c:pt>
                <c:pt idx="61611">
                  <c:v>673.33984380000004</c:v>
                </c:pt>
                <c:pt idx="61612">
                  <c:v>649.1875</c:v>
                </c:pt>
                <c:pt idx="61613">
                  <c:v>390.24609379999998</c:v>
                </c:pt>
                <c:pt idx="61614">
                  <c:v>443.24609379999998</c:v>
                </c:pt>
                <c:pt idx="61615">
                  <c:v>652.234375</c:v>
                </c:pt>
                <c:pt idx="61616">
                  <c:v>799.234375</c:v>
                </c:pt>
                <c:pt idx="61617">
                  <c:v>426.33984379999998</c:v>
                </c:pt>
                <c:pt idx="61618">
                  <c:v>775.94140619999996</c:v>
                </c:pt>
                <c:pt idx="61619">
                  <c:v>464.12890620000002</c:v>
                </c:pt>
                <c:pt idx="61620">
                  <c:v>503.12890620000002</c:v>
                </c:pt>
                <c:pt idx="61621">
                  <c:v>518.33984380000004</c:v>
                </c:pt>
                <c:pt idx="61622">
                  <c:v>631.33984380000004</c:v>
                </c:pt>
                <c:pt idx="61623">
                  <c:v>661.234375</c:v>
                </c:pt>
                <c:pt idx="61624">
                  <c:v>598.16796880000004</c:v>
                </c:pt>
                <c:pt idx="61625">
                  <c:v>631.33984380000004</c:v>
                </c:pt>
                <c:pt idx="61626">
                  <c:v>506.24609379999998</c:v>
                </c:pt>
                <c:pt idx="61627">
                  <c:v>629.16796880000004</c:v>
                </c:pt>
                <c:pt idx="61628">
                  <c:v>553.12890619999996</c:v>
                </c:pt>
                <c:pt idx="61629">
                  <c:v>555.12890619999996</c:v>
                </c:pt>
                <c:pt idx="61630">
                  <c:v>522.33984380000004</c:v>
                </c:pt>
                <c:pt idx="61631">
                  <c:v>423.24609379999998</c:v>
                </c:pt>
                <c:pt idx="61632">
                  <c:v>750.24609380000004</c:v>
                </c:pt>
                <c:pt idx="61633">
                  <c:v>479.94140620000002</c:v>
                </c:pt>
                <c:pt idx="61634">
                  <c:v>652.234375</c:v>
                </c:pt>
                <c:pt idx="61635">
                  <c:v>532.12890619999996</c:v>
                </c:pt>
                <c:pt idx="61636">
                  <c:v>328.12890620000002</c:v>
                </c:pt>
                <c:pt idx="61637">
                  <c:v>520.33984380000004</c:v>
                </c:pt>
                <c:pt idx="61638">
                  <c:v>376.1875</c:v>
                </c:pt>
                <c:pt idx="61639">
                  <c:v>580.24609380000004</c:v>
                </c:pt>
                <c:pt idx="61640">
                  <c:v>711.24609380000004</c:v>
                </c:pt>
                <c:pt idx="61641">
                  <c:v>522.16796880000004</c:v>
                </c:pt>
                <c:pt idx="61642">
                  <c:v>469.12890620000002</c:v>
                </c:pt>
                <c:pt idx="61643">
                  <c:v>511.33984379999998</c:v>
                </c:pt>
                <c:pt idx="61644">
                  <c:v>684.33984380000004</c:v>
                </c:pt>
                <c:pt idx="61645">
                  <c:v>528.33984380000004</c:v>
                </c:pt>
                <c:pt idx="61646">
                  <c:v>678.1875</c:v>
                </c:pt>
                <c:pt idx="61647">
                  <c:v>577.1875</c:v>
                </c:pt>
                <c:pt idx="61648">
                  <c:v>679.234375</c:v>
                </c:pt>
                <c:pt idx="61649">
                  <c:v>597.16796880000004</c:v>
                </c:pt>
                <c:pt idx="61650">
                  <c:v>541.33984380000004</c:v>
                </c:pt>
                <c:pt idx="61651">
                  <c:v>464.1875</c:v>
                </c:pt>
                <c:pt idx="61652">
                  <c:v>526.94140619999996</c:v>
                </c:pt>
                <c:pt idx="61653">
                  <c:v>607.16796880000004</c:v>
                </c:pt>
                <c:pt idx="61654">
                  <c:v>648.16796880000004</c:v>
                </c:pt>
                <c:pt idx="61655">
                  <c:v>773.16796880000004</c:v>
                </c:pt>
                <c:pt idx="61656">
                  <c:v>407.24609379999998</c:v>
                </c:pt>
                <c:pt idx="61657">
                  <c:v>623.94140619999996</c:v>
                </c:pt>
                <c:pt idx="61658">
                  <c:v>555.234375</c:v>
                </c:pt>
                <c:pt idx="61659">
                  <c:v>522.16796880000004</c:v>
                </c:pt>
                <c:pt idx="61660">
                  <c:v>473.12890620000002</c:v>
                </c:pt>
                <c:pt idx="61661">
                  <c:v>702.1875</c:v>
                </c:pt>
                <c:pt idx="61662">
                  <c:v>573.24609380000004</c:v>
                </c:pt>
                <c:pt idx="61663">
                  <c:v>512.94140619999996</c:v>
                </c:pt>
                <c:pt idx="61664">
                  <c:v>659.94140619999996</c:v>
                </c:pt>
                <c:pt idx="61665">
                  <c:v>558.94140619999996</c:v>
                </c:pt>
                <c:pt idx="61666">
                  <c:v>616.12890619999996</c:v>
                </c:pt>
                <c:pt idx="61667">
                  <c:v>396.12890620000002</c:v>
                </c:pt>
                <c:pt idx="61668">
                  <c:v>446.33984379999998</c:v>
                </c:pt>
                <c:pt idx="61669">
                  <c:v>656.33984380000004</c:v>
                </c:pt>
                <c:pt idx="61670">
                  <c:v>620.33984380000004</c:v>
                </c:pt>
                <c:pt idx="61671">
                  <c:v>593.12890619999996</c:v>
                </c:pt>
                <c:pt idx="61672">
                  <c:v>639.1875</c:v>
                </c:pt>
                <c:pt idx="61673">
                  <c:v>661.24609380000004</c:v>
                </c:pt>
                <c:pt idx="61674">
                  <c:v>574.94140619999996</c:v>
                </c:pt>
                <c:pt idx="61675">
                  <c:v>340.94140620000002</c:v>
                </c:pt>
                <c:pt idx="61676">
                  <c:v>633.94140619999996</c:v>
                </c:pt>
                <c:pt idx="61677">
                  <c:v>425.94140620000002</c:v>
                </c:pt>
                <c:pt idx="61678">
                  <c:v>749.12890619999996</c:v>
                </c:pt>
                <c:pt idx="61679">
                  <c:v>447.12890620000002</c:v>
                </c:pt>
                <c:pt idx="61680">
                  <c:v>677.33984380000004</c:v>
                </c:pt>
                <c:pt idx="61681">
                  <c:v>558.12890619999996</c:v>
                </c:pt>
                <c:pt idx="61682">
                  <c:v>450.24609379999998</c:v>
                </c:pt>
                <c:pt idx="61683">
                  <c:v>612.16796880000004</c:v>
                </c:pt>
                <c:pt idx="61684">
                  <c:v>583.1875</c:v>
                </c:pt>
                <c:pt idx="61685">
                  <c:v>483.24609379999998</c:v>
                </c:pt>
                <c:pt idx="61686">
                  <c:v>613.94140619999996</c:v>
                </c:pt>
                <c:pt idx="61687">
                  <c:v>524.16796880000004</c:v>
                </c:pt>
                <c:pt idx="61688">
                  <c:v>659.12890619999996</c:v>
                </c:pt>
                <c:pt idx="61689">
                  <c:v>704.33984380000004</c:v>
                </c:pt>
                <c:pt idx="61690">
                  <c:v>705.24609380000004</c:v>
                </c:pt>
                <c:pt idx="61691">
                  <c:v>722.16796880000004</c:v>
                </c:pt>
                <c:pt idx="61692">
                  <c:v>582.12890619999996</c:v>
                </c:pt>
                <c:pt idx="61693">
                  <c:v>629.1875</c:v>
                </c:pt>
                <c:pt idx="61694">
                  <c:v>655.24609380000004</c:v>
                </c:pt>
                <c:pt idx="61695">
                  <c:v>401.24609379999998</c:v>
                </c:pt>
                <c:pt idx="61696">
                  <c:v>298.24609379999998</c:v>
                </c:pt>
                <c:pt idx="61697">
                  <c:v>604.24609380000004</c:v>
                </c:pt>
                <c:pt idx="61698">
                  <c:v>653.94140619999996</c:v>
                </c:pt>
                <c:pt idx="61699">
                  <c:v>573.12890619999996</c:v>
                </c:pt>
                <c:pt idx="61700">
                  <c:v>739.1875</c:v>
                </c:pt>
                <c:pt idx="61701">
                  <c:v>624.94140619999996</c:v>
                </c:pt>
                <c:pt idx="61702">
                  <c:v>729.94140619999996</c:v>
                </c:pt>
                <c:pt idx="61703">
                  <c:v>567.234375</c:v>
                </c:pt>
                <c:pt idx="61704">
                  <c:v>543.16796880000004</c:v>
                </c:pt>
                <c:pt idx="61705">
                  <c:v>591.12890619999996</c:v>
                </c:pt>
                <c:pt idx="61706">
                  <c:v>680.33984380000004</c:v>
                </c:pt>
                <c:pt idx="61707">
                  <c:v>424.1875</c:v>
                </c:pt>
                <c:pt idx="61708">
                  <c:v>641.24609380000004</c:v>
                </c:pt>
                <c:pt idx="61709">
                  <c:v>804.24609380000004</c:v>
                </c:pt>
                <c:pt idx="61710">
                  <c:v>541.94140619999996</c:v>
                </c:pt>
                <c:pt idx="61711">
                  <c:v>711.234375</c:v>
                </c:pt>
                <c:pt idx="61712">
                  <c:v>436.16796879999998</c:v>
                </c:pt>
                <c:pt idx="61713">
                  <c:v>525.12890619999996</c:v>
                </c:pt>
                <c:pt idx="61714">
                  <c:v>518.12890619999996</c:v>
                </c:pt>
                <c:pt idx="61715">
                  <c:v>680.33984380000004</c:v>
                </c:pt>
                <c:pt idx="61716">
                  <c:v>632.33984380000004</c:v>
                </c:pt>
                <c:pt idx="61717">
                  <c:v>531.12890619999996</c:v>
                </c:pt>
                <c:pt idx="61718">
                  <c:v>700.12890619999996</c:v>
                </c:pt>
                <c:pt idx="61719">
                  <c:v>550.12890619999996</c:v>
                </c:pt>
                <c:pt idx="61720">
                  <c:v>601.1875</c:v>
                </c:pt>
                <c:pt idx="61721">
                  <c:v>723.1875</c:v>
                </c:pt>
                <c:pt idx="61722">
                  <c:v>826.94140619999996</c:v>
                </c:pt>
                <c:pt idx="61723">
                  <c:v>696.234375</c:v>
                </c:pt>
                <c:pt idx="61724">
                  <c:v>466.234375</c:v>
                </c:pt>
                <c:pt idx="61725">
                  <c:v>458.234375</c:v>
                </c:pt>
                <c:pt idx="61726">
                  <c:v>695.234375</c:v>
                </c:pt>
                <c:pt idx="61727">
                  <c:v>776.12890619999996</c:v>
                </c:pt>
                <c:pt idx="61728">
                  <c:v>328.12890620000002</c:v>
                </c:pt>
                <c:pt idx="61729">
                  <c:v>554.33984380000004</c:v>
                </c:pt>
                <c:pt idx="61730">
                  <c:v>642.33984380000004</c:v>
                </c:pt>
                <c:pt idx="61731">
                  <c:v>712.12890619999996</c:v>
                </c:pt>
                <c:pt idx="61732">
                  <c:v>445.94140620000002</c:v>
                </c:pt>
                <c:pt idx="61733">
                  <c:v>592.16796880000004</c:v>
                </c:pt>
                <c:pt idx="61734">
                  <c:v>639.33984380000004</c:v>
                </c:pt>
                <c:pt idx="61735">
                  <c:v>533.12890619999996</c:v>
                </c:pt>
                <c:pt idx="61736">
                  <c:v>743.12890619999996</c:v>
                </c:pt>
                <c:pt idx="61737">
                  <c:v>385.24609379999998</c:v>
                </c:pt>
                <c:pt idx="61738">
                  <c:v>736.24609380000004</c:v>
                </c:pt>
                <c:pt idx="61739">
                  <c:v>470.16796879999998</c:v>
                </c:pt>
                <c:pt idx="61740">
                  <c:v>513.12890619999996</c:v>
                </c:pt>
                <c:pt idx="61741">
                  <c:v>671.33984380000004</c:v>
                </c:pt>
                <c:pt idx="61742">
                  <c:v>644.33984380000004</c:v>
                </c:pt>
                <c:pt idx="61743">
                  <c:v>631.24609380000004</c:v>
                </c:pt>
                <c:pt idx="61744">
                  <c:v>693.24609380000004</c:v>
                </c:pt>
                <c:pt idx="61745">
                  <c:v>570.234375</c:v>
                </c:pt>
                <c:pt idx="61746">
                  <c:v>432.234375</c:v>
                </c:pt>
                <c:pt idx="61747">
                  <c:v>339.16796879999998</c:v>
                </c:pt>
                <c:pt idx="61748">
                  <c:v>502.12890620000002</c:v>
                </c:pt>
                <c:pt idx="61749">
                  <c:v>535.1875</c:v>
                </c:pt>
                <c:pt idx="61750">
                  <c:v>539.234375</c:v>
                </c:pt>
                <c:pt idx="61751">
                  <c:v>502.234375</c:v>
                </c:pt>
                <c:pt idx="61752">
                  <c:v>438.12890620000002</c:v>
                </c:pt>
                <c:pt idx="61753">
                  <c:v>584.24609380000004</c:v>
                </c:pt>
                <c:pt idx="61754">
                  <c:v>599.24609380000004</c:v>
                </c:pt>
                <c:pt idx="61755">
                  <c:v>681.94140619999996</c:v>
                </c:pt>
                <c:pt idx="61756">
                  <c:v>664.234375</c:v>
                </c:pt>
                <c:pt idx="61757">
                  <c:v>658.12890619999996</c:v>
                </c:pt>
                <c:pt idx="61758">
                  <c:v>537.12890619999996</c:v>
                </c:pt>
                <c:pt idx="61759">
                  <c:v>754.12890619999996</c:v>
                </c:pt>
                <c:pt idx="61760">
                  <c:v>510.12890620000002</c:v>
                </c:pt>
                <c:pt idx="61761">
                  <c:v>659.24609380000004</c:v>
                </c:pt>
                <c:pt idx="61762">
                  <c:v>659.24609380000004</c:v>
                </c:pt>
                <c:pt idx="61763">
                  <c:v>619.24609380000004</c:v>
                </c:pt>
                <c:pt idx="61764">
                  <c:v>655.94140619999996</c:v>
                </c:pt>
                <c:pt idx="61765">
                  <c:v>828.12890619999996</c:v>
                </c:pt>
                <c:pt idx="61766">
                  <c:v>540.24609380000004</c:v>
                </c:pt>
                <c:pt idx="61767">
                  <c:v>485.94140620000002</c:v>
                </c:pt>
                <c:pt idx="61768">
                  <c:v>795.94140619999996</c:v>
                </c:pt>
                <c:pt idx="61769">
                  <c:v>462.234375</c:v>
                </c:pt>
                <c:pt idx="61770">
                  <c:v>547.234375</c:v>
                </c:pt>
                <c:pt idx="61771">
                  <c:v>525.16796880000004</c:v>
                </c:pt>
                <c:pt idx="61772">
                  <c:v>410.16796879999998</c:v>
                </c:pt>
                <c:pt idx="61773">
                  <c:v>624.33984380000004</c:v>
                </c:pt>
                <c:pt idx="61774">
                  <c:v>767.33984380000004</c:v>
                </c:pt>
                <c:pt idx="61775">
                  <c:v>656.33984380000004</c:v>
                </c:pt>
                <c:pt idx="61776">
                  <c:v>641.12890619999996</c:v>
                </c:pt>
                <c:pt idx="61777">
                  <c:v>564.24609380000004</c:v>
                </c:pt>
                <c:pt idx="61778">
                  <c:v>449.24609379999998</c:v>
                </c:pt>
                <c:pt idx="61779">
                  <c:v>498.94140620000002</c:v>
                </c:pt>
                <c:pt idx="61780">
                  <c:v>454.12890620000002</c:v>
                </c:pt>
                <c:pt idx="61781">
                  <c:v>513.33984380000004</c:v>
                </c:pt>
                <c:pt idx="61782">
                  <c:v>589.234375</c:v>
                </c:pt>
                <c:pt idx="61783">
                  <c:v>650.12890619999996</c:v>
                </c:pt>
                <c:pt idx="61784">
                  <c:v>486.12890620000002</c:v>
                </c:pt>
                <c:pt idx="61785">
                  <c:v>543.24609380000004</c:v>
                </c:pt>
                <c:pt idx="61786">
                  <c:v>680.24609380000004</c:v>
                </c:pt>
                <c:pt idx="61787">
                  <c:v>647.94140619999996</c:v>
                </c:pt>
                <c:pt idx="61788">
                  <c:v>656.234375</c:v>
                </c:pt>
                <c:pt idx="61789">
                  <c:v>536.234375</c:v>
                </c:pt>
                <c:pt idx="61790">
                  <c:v>565.12890619999996</c:v>
                </c:pt>
                <c:pt idx="61791">
                  <c:v>709.1875</c:v>
                </c:pt>
                <c:pt idx="61792">
                  <c:v>568.24609380000004</c:v>
                </c:pt>
                <c:pt idx="61793">
                  <c:v>696.24609380000004</c:v>
                </c:pt>
                <c:pt idx="61794">
                  <c:v>511.94140620000002</c:v>
                </c:pt>
                <c:pt idx="61795">
                  <c:v>647.94140619999996</c:v>
                </c:pt>
                <c:pt idx="61796">
                  <c:v>548.234375</c:v>
                </c:pt>
                <c:pt idx="61797">
                  <c:v>601.16796880000004</c:v>
                </c:pt>
                <c:pt idx="61798">
                  <c:v>483.12890620000002</c:v>
                </c:pt>
                <c:pt idx="61799">
                  <c:v>399.1875</c:v>
                </c:pt>
                <c:pt idx="61800">
                  <c:v>675.1875</c:v>
                </c:pt>
                <c:pt idx="61801">
                  <c:v>550.1875</c:v>
                </c:pt>
                <c:pt idx="61802">
                  <c:v>471.24609379999998</c:v>
                </c:pt>
                <c:pt idx="61803">
                  <c:v>333.33984379999998</c:v>
                </c:pt>
                <c:pt idx="61804">
                  <c:v>527.33984380000004</c:v>
                </c:pt>
                <c:pt idx="61805">
                  <c:v>411.12890620000002</c:v>
                </c:pt>
                <c:pt idx="61806">
                  <c:v>526.12890619999996</c:v>
                </c:pt>
                <c:pt idx="61807">
                  <c:v>570.1875</c:v>
                </c:pt>
                <c:pt idx="61808">
                  <c:v>673.1875</c:v>
                </c:pt>
                <c:pt idx="61809">
                  <c:v>695.1875</c:v>
                </c:pt>
                <c:pt idx="61810">
                  <c:v>708.234375</c:v>
                </c:pt>
                <c:pt idx="61811">
                  <c:v>418.16796879999998</c:v>
                </c:pt>
                <c:pt idx="61812">
                  <c:v>484.12890620000002</c:v>
                </c:pt>
                <c:pt idx="61813">
                  <c:v>530.12890619999996</c:v>
                </c:pt>
                <c:pt idx="61814">
                  <c:v>522.33984380000004</c:v>
                </c:pt>
                <c:pt idx="61815">
                  <c:v>593.33984380000004</c:v>
                </c:pt>
                <c:pt idx="61816">
                  <c:v>621.1875</c:v>
                </c:pt>
                <c:pt idx="61817">
                  <c:v>716.24609380000004</c:v>
                </c:pt>
                <c:pt idx="61818">
                  <c:v>552.12890619999996</c:v>
                </c:pt>
                <c:pt idx="61819">
                  <c:v>588.12890619999996</c:v>
                </c:pt>
                <c:pt idx="61820">
                  <c:v>292.12890620000002</c:v>
                </c:pt>
                <c:pt idx="61821">
                  <c:v>515.1875</c:v>
                </c:pt>
                <c:pt idx="61822">
                  <c:v>527.1875</c:v>
                </c:pt>
                <c:pt idx="61823">
                  <c:v>584.24609380000004</c:v>
                </c:pt>
                <c:pt idx="61824">
                  <c:v>442.94140620000002</c:v>
                </c:pt>
                <c:pt idx="61825">
                  <c:v>612.16796880000004</c:v>
                </c:pt>
                <c:pt idx="61826">
                  <c:v>741.16796880000004</c:v>
                </c:pt>
                <c:pt idx="61827">
                  <c:v>413.12890620000002</c:v>
                </c:pt>
                <c:pt idx="61828">
                  <c:v>523.12890619999996</c:v>
                </c:pt>
                <c:pt idx="61829">
                  <c:v>549.33984380000004</c:v>
                </c:pt>
                <c:pt idx="61830">
                  <c:v>469.33984379999998</c:v>
                </c:pt>
                <c:pt idx="61831">
                  <c:v>490.33984379999998</c:v>
                </c:pt>
                <c:pt idx="61832">
                  <c:v>500.12890620000002</c:v>
                </c:pt>
                <c:pt idx="61833">
                  <c:v>524.1875</c:v>
                </c:pt>
                <c:pt idx="61834">
                  <c:v>823.24609380000004</c:v>
                </c:pt>
                <c:pt idx="61835">
                  <c:v>611.24609380000004</c:v>
                </c:pt>
                <c:pt idx="61836">
                  <c:v>532.94140619999996</c:v>
                </c:pt>
                <c:pt idx="61837">
                  <c:v>515.234375</c:v>
                </c:pt>
                <c:pt idx="61838">
                  <c:v>575.234375</c:v>
                </c:pt>
                <c:pt idx="61839">
                  <c:v>646.16796880000004</c:v>
                </c:pt>
                <c:pt idx="61840">
                  <c:v>589.33984380000004</c:v>
                </c:pt>
                <c:pt idx="61841">
                  <c:v>496.1875</c:v>
                </c:pt>
                <c:pt idx="61842">
                  <c:v>530.24609380000004</c:v>
                </c:pt>
                <c:pt idx="61843">
                  <c:v>458.94140620000002</c:v>
                </c:pt>
                <c:pt idx="61844">
                  <c:v>770.16796880000004</c:v>
                </c:pt>
                <c:pt idx="61845">
                  <c:v>640.12890619999996</c:v>
                </c:pt>
                <c:pt idx="61846">
                  <c:v>642.12890619999996</c:v>
                </c:pt>
                <c:pt idx="61847">
                  <c:v>580.1875</c:v>
                </c:pt>
                <c:pt idx="61848">
                  <c:v>602.1875</c:v>
                </c:pt>
                <c:pt idx="61849">
                  <c:v>623.24609380000004</c:v>
                </c:pt>
                <c:pt idx="61850">
                  <c:v>714.234375</c:v>
                </c:pt>
                <c:pt idx="61851">
                  <c:v>634.12890619999996</c:v>
                </c:pt>
                <c:pt idx="61852">
                  <c:v>685.1875</c:v>
                </c:pt>
                <c:pt idx="61853">
                  <c:v>765.1875</c:v>
                </c:pt>
                <c:pt idx="61854">
                  <c:v>588.94140619999996</c:v>
                </c:pt>
                <c:pt idx="61855">
                  <c:v>531.234375</c:v>
                </c:pt>
                <c:pt idx="61856">
                  <c:v>642.16796880000004</c:v>
                </c:pt>
                <c:pt idx="61857">
                  <c:v>717.16796880000004</c:v>
                </c:pt>
                <c:pt idx="61858">
                  <c:v>578.12890619999996</c:v>
                </c:pt>
                <c:pt idx="61859">
                  <c:v>567.12890619999996</c:v>
                </c:pt>
                <c:pt idx="61860">
                  <c:v>598.94140619999996</c:v>
                </c:pt>
                <c:pt idx="61861">
                  <c:v>673.16796880000004</c:v>
                </c:pt>
                <c:pt idx="61862">
                  <c:v>468.16796879999998</c:v>
                </c:pt>
                <c:pt idx="61863">
                  <c:v>494.33984379999998</c:v>
                </c:pt>
                <c:pt idx="61864">
                  <c:v>658.234375</c:v>
                </c:pt>
                <c:pt idx="61865">
                  <c:v>492.16796879999998</c:v>
                </c:pt>
                <c:pt idx="61866">
                  <c:v>471.12890620000002</c:v>
                </c:pt>
                <c:pt idx="61867">
                  <c:v>488.24609379999998</c:v>
                </c:pt>
                <c:pt idx="61868">
                  <c:v>660.24609380000004</c:v>
                </c:pt>
                <c:pt idx="61869">
                  <c:v>630.94140619999996</c:v>
                </c:pt>
                <c:pt idx="61870">
                  <c:v>838.94140619999996</c:v>
                </c:pt>
                <c:pt idx="61871">
                  <c:v>537.16796880000004</c:v>
                </c:pt>
                <c:pt idx="61872">
                  <c:v>426.24609379999998</c:v>
                </c:pt>
                <c:pt idx="61873">
                  <c:v>635.234375</c:v>
                </c:pt>
                <c:pt idx="61874">
                  <c:v>542.33984380000004</c:v>
                </c:pt>
                <c:pt idx="61875">
                  <c:v>510.12890620000002</c:v>
                </c:pt>
                <c:pt idx="61876">
                  <c:v>705.94140619999996</c:v>
                </c:pt>
                <c:pt idx="61877">
                  <c:v>748.94140619999996</c:v>
                </c:pt>
                <c:pt idx="61878">
                  <c:v>561.234375</c:v>
                </c:pt>
                <c:pt idx="61879">
                  <c:v>578.234375</c:v>
                </c:pt>
                <c:pt idx="61880">
                  <c:v>513.16796880000004</c:v>
                </c:pt>
                <c:pt idx="61881">
                  <c:v>753.16796880000004</c:v>
                </c:pt>
                <c:pt idx="61882">
                  <c:v>507.12890620000002</c:v>
                </c:pt>
                <c:pt idx="61883">
                  <c:v>547.24609380000004</c:v>
                </c:pt>
                <c:pt idx="61884">
                  <c:v>694.24609380000004</c:v>
                </c:pt>
                <c:pt idx="61885">
                  <c:v>638.24609380000004</c:v>
                </c:pt>
                <c:pt idx="61886">
                  <c:v>673.24609380000004</c:v>
                </c:pt>
                <c:pt idx="61887">
                  <c:v>609.234375</c:v>
                </c:pt>
                <c:pt idx="61888">
                  <c:v>569.16796880000004</c:v>
                </c:pt>
                <c:pt idx="61889">
                  <c:v>616.12890619999996</c:v>
                </c:pt>
                <c:pt idx="61890">
                  <c:v>639.12890619999996</c:v>
                </c:pt>
                <c:pt idx="61891">
                  <c:v>532.1875</c:v>
                </c:pt>
                <c:pt idx="61892">
                  <c:v>596.1875</c:v>
                </c:pt>
                <c:pt idx="61893">
                  <c:v>499.24609379999998</c:v>
                </c:pt>
                <c:pt idx="61894">
                  <c:v>587.94140619999996</c:v>
                </c:pt>
                <c:pt idx="61895">
                  <c:v>673.94140619999996</c:v>
                </c:pt>
                <c:pt idx="61896">
                  <c:v>591.94140619999996</c:v>
                </c:pt>
                <c:pt idx="61897">
                  <c:v>748.16796880000004</c:v>
                </c:pt>
                <c:pt idx="61898">
                  <c:v>573.12890619999996</c:v>
                </c:pt>
                <c:pt idx="61899">
                  <c:v>696.12890619999996</c:v>
                </c:pt>
                <c:pt idx="61900">
                  <c:v>666.33984380000004</c:v>
                </c:pt>
                <c:pt idx="61901">
                  <c:v>664.12890619999996</c:v>
                </c:pt>
                <c:pt idx="61902">
                  <c:v>810.12890619999996</c:v>
                </c:pt>
                <c:pt idx="61903">
                  <c:v>653.1875</c:v>
                </c:pt>
                <c:pt idx="61904">
                  <c:v>673.94140619999996</c:v>
                </c:pt>
                <c:pt idx="61905">
                  <c:v>582.94140619999996</c:v>
                </c:pt>
                <c:pt idx="61906">
                  <c:v>809.16796880000004</c:v>
                </c:pt>
                <c:pt idx="61907">
                  <c:v>922.12890619999996</c:v>
                </c:pt>
                <c:pt idx="61908">
                  <c:v>801.33984380000004</c:v>
                </c:pt>
                <c:pt idx="61909">
                  <c:v>526.12890619999996</c:v>
                </c:pt>
                <c:pt idx="61910">
                  <c:v>789.12890619999996</c:v>
                </c:pt>
                <c:pt idx="61911">
                  <c:v>834.1875</c:v>
                </c:pt>
                <c:pt idx="61912">
                  <c:v>576.24609380000004</c:v>
                </c:pt>
                <c:pt idx="61913">
                  <c:v>587.94140619999996</c:v>
                </c:pt>
                <c:pt idx="61914">
                  <c:v>577.94140619999996</c:v>
                </c:pt>
                <c:pt idx="61915">
                  <c:v>548.16796880000004</c:v>
                </c:pt>
                <c:pt idx="61916">
                  <c:v>594.16796880000004</c:v>
                </c:pt>
                <c:pt idx="61917">
                  <c:v>599.12890619999996</c:v>
                </c:pt>
                <c:pt idx="61918">
                  <c:v>624.12890619999996</c:v>
                </c:pt>
                <c:pt idx="61919">
                  <c:v>472.1875</c:v>
                </c:pt>
                <c:pt idx="61920">
                  <c:v>588.24609380000004</c:v>
                </c:pt>
                <c:pt idx="61921">
                  <c:v>387.234375</c:v>
                </c:pt>
                <c:pt idx="61922">
                  <c:v>634.234375</c:v>
                </c:pt>
                <c:pt idx="61923">
                  <c:v>340.16796879999998</c:v>
                </c:pt>
                <c:pt idx="61924">
                  <c:v>459.12890620000002</c:v>
                </c:pt>
                <c:pt idx="61925">
                  <c:v>618.12890619999996</c:v>
                </c:pt>
                <c:pt idx="61926">
                  <c:v>545.1875</c:v>
                </c:pt>
                <c:pt idx="61927">
                  <c:v>735.94140619999996</c:v>
                </c:pt>
                <c:pt idx="61928">
                  <c:v>572.234375</c:v>
                </c:pt>
                <c:pt idx="61929">
                  <c:v>473.234375</c:v>
                </c:pt>
                <c:pt idx="61930">
                  <c:v>526.16796880000004</c:v>
                </c:pt>
                <c:pt idx="61931">
                  <c:v>727.16796880000004</c:v>
                </c:pt>
                <c:pt idx="61932">
                  <c:v>403.12890620000002</c:v>
                </c:pt>
                <c:pt idx="61933">
                  <c:v>564.24609380000004</c:v>
                </c:pt>
                <c:pt idx="61934">
                  <c:v>731.94140619999996</c:v>
                </c:pt>
                <c:pt idx="61935">
                  <c:v>583.16796880000004</c:v>
                </c:pt>
                <c:pt idx="61936">
                  <c:v>446.16796879999998</c:v>
                </c:pt>
                <c:pt idx="61937">
                  <c:v>671.16796880000004</c:v>
                </c:pt>
                <c:pt idx="61938">
                  <c:v>533.33984380000004</c:v>
                </c:pt>
                <c:pt idx="61939">
                  <c:v>776.12890619999996</c:v>
                </c:pt>
                <c:pt idx="61940">
                  <c:v>556.1875</c:v>
                </c:pt>
                <c:pt idx="61941">
                  <c:v>633.1875</c:v>
                </c:pt>
                <c:pt idx="61942">
                  <c:v>628.24609380000004</c:v>
                </c:pt>
                <c:pt idx="61943">
                  <c:v>582.94140619999996</c:v>
                </c:pt>
                <c:pt idx="61944">
                  <c:v>762.94140619999996</c:v>
                </c:pt>
                <c:pt idx="61945">
                  <c:v>449.234375</c:v>
                </c:pt>
                <c:pt idx="61946">
                  <c:v>682.16796880000004</c:v>
                </c:pt>
                <c:pt idx="61947">
                  <c:v>651.12890619999996</c:v>
                </c:pt>
                <c:pt idx="61948">
                  <c:v>569.33984380000004</c:v>
                </c:pt>
                <c:pt idx="61949">
                  <c:v>640.12890619999996</c:v>
                </c:pt>
                <c:pt idx="61950">
                  <c:v>653.1875</c:v>
                </c:pt>
                <c:pt idx="61951">
                  <c:v>730.1875</c:v>
                </c:pt>
                <c:pt idx="61952">
                  <c:v>423.24609379999998</c:v>
                </c:pt>
                <c:pt idx="61953">
                  <c:v>879.94140619999996</c:v>
                </c:pt>
                <c:pt idx="61954">
                  <c:v>507.234375</c:v>
                </c:pt>
                <c:pt idx="61955">
                  <c:v>568.234375</c:v>
                </c:pt>
                <c:pt idx="61956">
                  <c:v>396.234375</c:v>
                </c:pt>
                <c:pt idx="61957">
                  <c:v>661.12890619999996</c:v>
                </c:pt>
                <c:pt idx="61958">
                  <c:v>711.12890619999996</c:v>
                </c:pt>
                <c:pt idx="61959">
                  <c:v>484.33984379999998</c:v>
                </c:pt>
                <c:pt idx="61960">
                  <c:v>625.33984380000004</c:v>
                </c:pt>
                <c:pt idx="61961">
                  <c:v>688.33984380000004</c:v>
                </c:pt>
                <c:pt idx="61962">
                  <c:v>575.12890619999996</c:v>
                </c:pt>
                <c:pt idx="61963">
                  <c:v>334.12890620000002</c:v>
                </c:pt>
                <c:pt idx="61964">
                  <c:v>532.12890619999996</c:v>
                </c:pt>
                <c:pt idx="61965">
                  <c:v>702.1875</c:v>
                </c:pt>
                <c:pt idx="61966">
                  <c:v>592.234375</c:v>
                </c:pt>
                <c:pt idx="61967">
                  <c:v>445.12890620000002</c:v>
                </c:pt>
                <c:pt idx="61968">
                  <c:v>441.1875</c:v>
                </c:pt>
                <c:pt idx="61969">
                  <c:v>449.1875</c:v>
                </c:pt>
                <c:pt idx="61970">
                  <c:v>467.94140620000002</c:v>
                </c:pt>
                <c:pt idx="61971">
                  <c:v>502.234375</c:v>
                </c:pt>
                <c:pt idx="61972">
                  <c:v>321.16796879999998</c:v>
                </c:pt>
                <c:pt idx="61973">
                  <c:v>461.16796879999998</c:v>
                </c:pt>
                <c:pt idx="61974">
                  <c:v>492.16796879999998</c:v>
                </c:pt>
                <c:pt idx="61975">
                  <c:v>700.16796880000004</c:v>
                </c:pt>
                <c:pt idx="61976">
                  <c:v>527.12890619999996</c:v>
                </c:pt>
                <c:pt idx="61977">
                  <c:v>497.12890620000002</c:v>
                </c:pt>
                <c:pt idx="61978">
                  <c:v>451.33984379999998</c:v>
                </c:pt>
                <c:pt idx="61979">
                  <c:v>527.33984380000004</c:v>
                </c:pt>
                <c:pt idx="61980">
                  <c:v>615.33984380000004</c:v>
                </c:pt>
                <c:pt idx="61981">
                  <c:v>641.24609380000004</c:v>
                </c:pt>
                <c:pt idx="61982">
                  <c:v>646.94140619999996</c:v>
                </c:pt>
                <c:pt idx="61983">
                  <c:v>544.12890619999996</c:v>
                </c:pt>
                <c:pt idx="61984">
                  <c:v>792.33984380000004</c:v>
                </c:pt>
                <c:pt idx="61985">
                  <c:v>623.33984380000004</c:v>
                </c:pt>
                <c:pt idx="61986">
                  <c:v>523.12890619999996</c:v>
                </c:pt>
                <c:pt idx="61987">
                  <c:v>496.1875</c:v>
                </c:pt>
                <c:pt idx="61988">
                  <c:v>543.1875</c:v>
                </c:pt>
                <c:pt idx="61989">
                  <c:v>510.1875</c:v>
                </c:pt>
                <c:pt idx="61990">
                  <c:v>492.24609379999998</c:v>
                </c:pt>
                <c:pt idx="61991">
                  <c:v>636.234375</c:v>
                </c:pt>
                <c:pt idx="61992">
                  <c:v>388.16796879999998</c:v>
                </c:pt>
                <c:pt idx="61993">
                  <c:v>517.12890619999996</c:v>
                </c:pt>
                <c:pt idx="61994">
                  <c:v>543.12890619999996</c:v>
                </c:pt>
                <c:pt idx="61995">
                  <c:v>504.12890620000002</c:v>
                </c:pt>
                <c:pt idx="61996">
                  <c:v>531.33984380000004</c:v>
                </c:pt>
                <c:pt idx="61997">
                  <c:v>443.1875</c:v>
                </c:pt>
                <c:pt idx="61998">
                  <c:v>556.94140619999996</c:v>
                </c:pt>
                <c:pt idx="61999">
                  <c:v>453.234375</c:v>
                </c:pt>
                <c:pt idx="62000">
                  <c:v>645.12890619999996</c:v>
                </c:pt>
                <c:pt idx="62001">
                  <c:v>528.12890619999996</c:v>
                </c:pt>
                <c:pt idx="62002">
                  <c:v>624.12890619999996</c:v>
                </c:pt>
                <c:pt idx="62003">
                  <c:v>526.1875</c:v>
                </c:pt>
                <c:pt idx="62004">
                  <c:v>642.1875</c:v>
                </c:pt>
                <c:pt idx="62005">
                  <c:v>583.24609380000004</c:v>
                </c:pt>
                <c:pt idx="62006">
                  <c:v>550.24609380000004</c:v>
                </c:pt>
                <c:pt idx="62007">
                  <c:v>445.234375</c:v>
                </c:pt>
                <c:pt idx="62008">
                  <c:v>609.33984380000004</c:v>
                </c:pt>
                <c:pt idx="62009">
                  <c:v>582.12890619999996</c:v>
                </c:pt>
                <c:pt idx="62010">
                  <c:v>614.1875</c:v>
                </c:pt>
                <c:pt idx="62011">
                  <c:v>455.94140620000002</c:v>
                </c:pt>
                <c:pt idx="62012">
                  <c:v>588.94140619999996</c:v>
                </c:pt>
                <c:pt idx="62013">
                  <c:v>555.94140619999996</c:v>
                </c:pt>
                <c:pt idx="62014">
                  <c:v>729.94140619999996</c:v>
                </c:pt>
                <c:pt idx="62015">
                  <c:v>590.16796880000004</c:v>
                </c:pt>
                <c:pt idx="62016">
                  <c:v>601.33984380000004</c:v>
                </c:pt>
                <c:pt idx="62017">
                  <c:v>563.12890619999996</c:v>
                </c:pt>
                <c:pt idx="62018">
                  <c:v>619.12890619999996</c:v>
                </c:pt>
                <c:pt idx="62019">
                  <c:v>730.24609380000004</c:v>
                </c:pt>
                <c:pt idx="62020">
                  <c:v>723.24609380000004</c:v>
                </c:pt>
                <c:pt idx="62021">
                  <c:v>433.94140620000002</c:v>
                </c:pt>
                <c:pt idx="62022">
                  <c:v>449.12890620000002</c:v>
                </c:pt>
                <c:pt idx="62023">
                  <c:v>477.1875</c:v>
                </c:pt>
                <c:pt idx="62024">
                  <c:v>685.1875</c:v>
                </c:pt>
                <c:pt idx="62025">
                  <c:v>561.24609380000004</c:v>
                </c:pt>
                <c:pt idx="62026">
                  <c:v>582.12890619999996</c:v>
                </c:pt>
                <c:pt idx="62027">
                  <c:v>406.12890620000002</c:v>
                </c:pt>
                <c:pt idx="62028">
                  <c:v>473.1875</c:v>
                </c:pt>
                <c:pt idx="62029">
                  <c:v>797.1875</c:v>
                </c:pt>
                <c:pt idx="62030">
                  <c:v>649.24609380000004</c:v>
                </c:pt>
                <c:pt idx="62031">
                  <c:v>642.94140619999996</c:v>
                </c:pt>
                <c:pt idx="62032">
                  <c:v>503.16796879999998</c:v>
                </c:pt>
                <c:pt idx="62033">
                  <c:v>568.12890619999996</c:v>
                </c:pt>
                <c:pt idx="62034">
                  <c:v>625.12890619999996</c:v>
                </c:pt>
                <c:pt idx="62035">
                  <c:v>481.12890620000002</c:v>
                </c:pt>
                <c:pt idx="62036">
                  <c:v>592.33984380000004</c:v>
                </c:pt>
                <c:pt idx="62037">
                  <c:v>463.33984379999998</c:v>
                </c:pt>
                <c:pt idx="62038">
                  <c:v>610.12890619999996</c:v>
                </c:pt>
                <c:pt idx="62039">
                  <c:v>615.12890619999996</c:v>
                </c:pt>
                <c:pt idx="62040">
                  <c:v>561.1875</c:v>
                </c:pt>
                <c:pt idx="62041">
                  <c:v>555.94140619999996</c:v>
                </c:pt>
                <c:pt idx="62042">
                  <c:v>426.234375</c:v>
                </c:pt>
                <c:pt idx="62043">
                  <c:v>504.16796879999998</c:v>
                </c:pt>
                <c:pt idx="62044">
                  <c:v>559.12890619999996</c:v>
                </c:pt>
                <c:pt idx="62045">
                  <c:v>547.12890619999996</c:v>
                </c:pt>
                <c:pt idx="62046">
                  <c:v>605.33984380000004</c:v>
                </c:pt>
                <c:pt idx="62047">
                  <c:v>570.12890619999996</c:v>
                </c:pt>
                <c:pt idx="62048">
                  <c:v>625.1875</c:v>
                </c:pt>
                <c:pt idx="62049">
                  <c:v>359.94140620000002</c:v>
                </c:pt>
                <c:pt idx="62050">
                  <c:v>757.234375</c:v>
                </c:pt>
                <c:pt idx="62051">
                  <c:v>453.33984379999998</c:v>
                </c:pt>
                <c:pt idx="62052">
                  <c:v>438.12890620000002</c:v>
                </c:pt>
                <c:pt idx="62053">
                  <c:v>633.12890619999996</c:v>
                </c:pt>
                <c:pt idx="62054">
                  <c:v>646.24609380000004</c:v>
                </c:pt>
                <c:pt idx="62055">
                  <c:v>545.94140619999996</c:v>
                </c:pt>
                <c:pt idx="62056">
                  <c:v>671.16796880000004</c:v>
                </c:pt>
                <c:pt idx="62057">
                  <c:v>589.12890619999996</c:v>
                </c:pt>
                <c:pt idx="62058">
                  <c:v>759.12890619999996</c:v>
                </c:pt>
                <c:pt idx="62059">
                  <c:v>657.12890619999996</c:v>
                </c:pt>
                <c:pt idx="62060">
                  <c:v>679.1875</c:v>
                </c:pt>
                <c:pt idx="62061">
                  <c:v>598.24609380000004</c:v>
                </c:pt>
                <c:pt idx="62062">
                  <c:v>523.24609380000004</c:v>
                </c:pt>
                <c:pt idx="62063">
                  <c:v>572.12890619999996</c:v>
                </c:pt>
                <c:pt idx="62064">
                  <c:v>686.33984380000004</c:v>
                </c:pt>
                <c:pt idx="62065">
                  <c:v>567.12890619999996</c:v>
                </c:pt>
                <c:pt idx="62066">
                  <c:v>620.12890619999996</c:v>
                </c:pt>
                <c:pt idx="62067">
                  <c:v>602.94140619999996</c:v>
                </c:pt>
                <c:pt idx="62068">
                  <c:v>629.16796880000004</c:v>
                </c:pt>
                <c:pt idx="62069">
                  <c:v>651.1875</c:v>
                </c:pt>
                <c:pt idx="62070">
                  <c:v>641.234375</c:v>
                </c:pt>
                <c:pt idx="62071">
                  <c:v>711.16796880000004</c:v>
                </c:pt>
                <c:pt idx="62072">
                  <c:v>477.33984379999998</c:v>
                </c:pt>
                <c:pt idx="62073">
                  <c:v>668.1875</c:v>
                </c:pt>
                <c:pt idx="62074">
                  <c:v>864.1875</c:v>
                </c:pt>
                <c:pt idx="62075">
                  <c:v>685.24609380000004</c:v>
                </c:pt>
                <c:pt idx="62076">
                  <c:v>503.24609379999998</c:v>
                </c:pt>
                <c:pt idx="62077">
                  <c:v>553.24609380000004</c:v>
                </c:pt>
                <c:pt idx="62078">
                  <c:v>586.16796880000004</c:v>
                </c:pt>
                <c:pt idx="62079">
                  <c:v>689.1875</c:v>
                </c:pt>
                <c:pt idx="62080">
                  <c:v>738.1875</c:v>
                </c:pt>
                <c:pt idx="62081">
                  <c:v>390.1875</c:v>
                </c:pt>
                <c:pt idx="62082">
                  <c:v>563.1875</c:v>
                </c:pt>
                <c:pt idx="62083">
                  <c:v>705.1875</c:v>
                </c:pt>
                <c:pt idx="62084">
                  <c:v>616.1875</c:v>
                </c:pt>
                <c:pt idx="62085">
                  <c:v>594.12890619999996</c:v>
                </c:pt>
                <c:pt idx="62086">
                  <c:v>848.12890619999996</c:v>
                </c:pt>
                <c:pt idx="62087">
                  <c:v>705.33984380000004</c:v>
                </c:pt>
                <c:pt idx="62088">
                  <c:v>556.33984380000004</c:v>
                </c:pt>
                <c:pt idx="62089">
                  <c:v>511.12890620000002</c:v>
                </c:pt>
                <c:pt idx="62090">
                  <c:v>523.1875</c:v>
                </c:pt>
                <c:pt idx="62091">
                  <c:v>407.24609379999998</c:v>
                </c:pt>
                <c:pt idx="62092">
                  <c:v>524.24609380000004</c:v>
                </c:pt>
                <c:pt idx="62093">
                  <c:v>532.234375</c:v>
                </c:pt>
                <c:pt idx="62094">
                  <c:v>634.12890619999996</c:v>
                </c:pt>
                <c:pt idx="62095">
                  <c:v>568.12890619999996</c:v>
                </c:pt>
                <c:pt idx="62096">
                  <c:v>575.1875</c:v>
                </c:pt>
                <c:pt idx="62097">
                  <c:v>730.1875</c:v>
                </c:pt>
                <c:pt idx="62098">
                  <c:v>634.234375</c:v>
                </c:pt>
                <c:pt idx="62099">
                  <c:v>706.234375</c:v>
                </c:pt>
                <c:pt idx="62100">
                  <c:v>553.33984380000004</c:v>
                </c:pt>
                <c:pt idx="62101">
                  <c:v>466.1875</c:v>
                </c:pt>
                <c:pt idx="62102">
                  <c:v>635.24609380000004</c:v>
                </c:pt>
                <c:pt idx="62103">
                  <c:v>636.94140619999996</c:v>
                </c:pt>
                <c:pt idx="62104">
                  <c:v>335.234375</c:v>
                </c:pt>
                <c:pt idx="62105">
                  <c:v>507.12890620000002</c:v>
                </c:pt>
                <c:pt idx="62106">
                  <c:v>613.1875</c:v>
                </c:pt>
                <c:pt idx="62107">
                  <c:v>642.24609380000004</c:v>
                </c:pt>
                <c:pt idx="62108">
                  <c:v>533.94140619999996</c:v>
                </c:pt>
                <c:pt idx="62109">
                  <c:v>519.12890619999996</c:v>
                </c:pt>
                <c:pt idx="62110">
                  <c:v>657.33984380000004</c:v>
                </c:pt>
                <c:pt idx="62111">
                  <c:v>586.12890619999996</c:v>
                </c:pt>
                <c:pt idx="62112">
                  <c:v>717.12890619999996</c:v>
                </c:pt>
                <c:pt idx="62113">
                  <c:v>590.12890619999996</c:v>
                </c:pt>
                <c:pt idx="62114">
                  <c:v>779.12890619999996</c:v>
                </c:pt>
                <c:pt idx="62115">
                  <c:v>729.12890619999996</c:v>
                </c:pt>
                <c:pt idx="62116">
                  <c:v>357.1875</c:v>
                </c:pt>
                <c:pt idx="62117">
                  <c:v>725.1875</c:v>
                </c:pt>
                <c:pt idx="62118">
                  <c:v>480.234375</c:v>
                </c:pt>
                <c:pt idx="62119">
                  <c:v>586.16796880000004</c:v>
                </c:pt>
                <c:pt idx="62120">
                  <c:v>652.12890619999996</c:v>
                </c:pt>
                <c:pt idx="62121">
                  <c:v>531.33984380000004</c:v>
                </c:pt>
                <c:pt idx="62122">
                  <c:v>656.1875</c:v>
                </c:pt>
                <c:pt idx="62123">
                  <c:v>545.1875</c:v>
                </c:pt>
                <c:pt idx="62124">
                  <c:v>688.1875</c:v>
                </c:pt>
                <c:pt idx="62125">
                  <c:v>309.24609379999998</c:v>
                </c:pt>
                <c:pt idx="62126">
                  <c:v>510.24609379999998</c:v>
                </c:pt>
                <c:pt idx="62127">
                  <c:v>652.94140619999996</c:v>
                </c:pt>
                <c:pt idx="62128">
                  <c:v>622.16796880000004</c:v>
                </c:pt>
                <c:pt idx="62129">
                  <c:v>602.16796880000004</c:v>
                </c:pt>
                <c:pt idx="62130">
                  <c:v>682.33984380000004</c:v>
                </c:pt>
                <c:pt idx="62131">
                  <c:v>689.12890619999996</c:v>
                </c:pt>
                <c:pt idx="62132">
                  <c:v>708.24609380000004</c:v>
                </c:pt>
                <c:pt idx="62133">
                  <c:v>542.94140619999996</c:v>
                </c:pt>
                <c:pt idx="62134">
                  <c:v>503.94140620000002</c:v>
                </c:pt>
                <c:pt idx="62135">
                  <c:v>735.234375</c:v>
                </c:pt>
                <c:pt idx="62136">
                  <c:v>607.234375</c:v>
                </c:pt>
                <c:pt idx="62137">
                  <c:v>537.16796880000004</c:v>
                </c:pt>
                <c:pt idx="62138">
                  <c:v>609.12890619999996</c:v>
                </c:pt>
                <c:pt idx="62139">
                  <c:v>605.1875</c:v>
                </c:pt>
                <c:pt idx="62140">
                  <c:v>516.1875</c:v>
                </c:pt>
                <c:pt idx="62141">
                  <c:v>840.1875</c:v>
                </c:pt>
                <c:pt idx="62142">
                  <c:v>459.24609379999998</c:v>
                </c:pt>
                <c:pt idx="62143">
                  <c:v>490.94140620000002</c:v>
                </c:pt>
                <c:pt idx="62144">
                  <c:v>719.94140619999996</c:v>
                </c:pt>
                <c:pt idx="62145">
                  <c:v>711.234375</c:v>
                </c:pt>
                <c:pt idx="62146">
                  <c:v>520.16796880000004</c:v>
                </c:pt>
                <c:pt idx="62147">
                  <c:v>607.16796880000004</c:v>
                </c:pt>
                <c:pt idx="62148">
                  <c:v>664.33984380000004</c:v>
                </c:pt>
                <c:pt idx="62149">
                  <c:v>485.33984379999998</c:v>
                </c:pt>
                <c:pt idx="62150">
                  <c:v>799.1875</c:v>
                </c:pt>
                <c:pt idx="62151">
                  <c:v>617.24609380000004</c:v>
                </c:pt>
                <c:pt idx="62152">
                  <c:v>548.12890619999996</c:v>
                </c:pt>
                <c:pt idx="62153">
                  <c:v>526.12890619999996</c:v>
                </c:pt>
                <c:pt idx="62154">
                  <c:v>752.33984380000004</c:v>
                </c:pt>
                <c:pt idx="62155">
                  <c:v>580.33984380000004</c:v>
                </c:pt>
                <c:pt idx="62156">
                  <c:v>630.12890619999996</c:v>
                </c:pt>
                <c:pt idx="62157">
                  <c:v>727.1875</c:v>
                </c:pt>
                <c:pt idx="62158">
                  <c:v>448.1875</c:v>
                </c:pt>
                <c:pt idx="62159">
                  <c:v>552.94140619999996</c:v>
                </c:pt>
                <c:pt idx="62160">
                  <c:v>978.94140619999996</c:v>
                </c:pt>
                <c:pt idx="62161">
                  <c:v>449.234375</c:v>
                </c:pt>
                <c:pt idx="62162">
                  <c:v>636.234375</c:v>
                </c:pt>
                <c:pt idx="62163">
                  <c:v>752.234375</c:v>
                </c:pt>
                <c:pt idx="62164">
                  <c:v>721.234375</c:v>
                </c:pt>
                <c:pt idx="62165">
                  <c:v>696.16796880000004</c:v>
                </c:pt>
                <c:pt idx="62166">
                  <c:v>513.12890619999996</c:v>
                </c:pt>
                <c:pt idx="62167">
                  <c:v>613.33984380000004</c:v>
                </c:pt>
                <c:pt idx="62168">
                  <c:v>587.12890619999996</c:v>
                </c:pt>
                <c:pt idx="62169">
                  <c:v>437.12890620000002</c:v>
                </c:pt>
                <c:pt idx="62170">
                  <c:v>520.12890619999996</c:v>
                </c:pt>
                <c:pt idx="62171">
                  <c:v>670.12890619999996</c:v>
                </c:pt>
                <c:pt idx="62172">
                  <c:v>725.94140619999996</c:v>
                </c:pt>
                <c:pt idx="62173">
                  <c:v>578.234375</c:v>
                </c:pt>
                <c:pt idx="62174">
                  <c:v>777.33984380000004</c:v>
                </c:pt>
                <c:pt idx="62175">
                  <c:v>576.1875</c:v>
                </c:pt>
                <c:pt idx="62176">
                  <c:v>659.1875</c:v>
                </c:pt>
                <c:pt idx="62177">
                  <c:v>455.94140620000002</c:v>
                </c:pt>
                <c:pt idx="62178">
                  <c:v>585.234375</c:v>
                </c:pt>
                <c:pt idx="62179">
                  <c:v>754.16796880000004</c:v>
                </c:pt>
                <c:pt idx="62180">
                  <c:v>555.12890619999996</c:v>
                </c:pt>
                <c:pt idx="62181">
                  <c:v>701.12890619999996</c:v>
                </c:pt>
                <c:pt idx="62182">
                  <c:v>590.12890619999996</c:v>
                </c:pt>
                <c:pt idx="62183">
                  <c:v>539.24609380000004</c:v>
                </c:pt>
                <c:pt idx="62184">
                  <c:v>621.94140619999996</c:v>
                </c:pt>
                <c:pt idx="62185">
                  <c:v>452.12890620000002</c:v>
                </c:pt>
                <c:pt idx="62186">
                  <c:v>803.1875</c:v>
                </c:pt>
                <c:pt idx="62187">
                  <c:v>615.24609380000004</c:v>
                </c:pt>
                <c:pt idx="62188">
                  <c:v>503.234375</c:v>
                </c:pt>
                <c:pt idx="62189">
                  <c:v>444.16796879999998</c:v>
                </c:pt>
                <c:pt idx="62190">
                  <c:v>970.12890619999996</c:v>
                </c:pt>
                <c:pt idx="62191">
                  <c:v>634.94140619999996</c:v>
                </c:pt>
                <c:pt idx="62192">
                  <c:v>748.234375</c:v>
                </c:pt>
                <c:pt idx="62193">
                  <c:v>526.33984380000004</c:v>
                </c:pt>
                <c:pt idx="62194">
                  <c:v>456.1875</c:v>
                </c:pt>
                <c:pt idx="62195">
                  <c:v>621.1875</c:v>
                </c:pt>
                <c:pt idx="62196">
                  <c:v>717.234375</c:v>
                </c:pt>
                <c:pt idx="62197">
                  <c:v>574.16796880000004</c:v>
                </c:pt>
                <c:pt idx="62198">
                  <c:v>500.33984379999998</c:v>
                </c:pt>
                <c:pt idx="62199">
                  <c:v>635.12890619999996</c:v>
                </c:pt>
                <c:pt idx="62200">
                  <c:v>679.94140619999996</c:v>
                </c:pt>
                <c:pt idx="62201">
                  <c:v>651.234375</c:v>
                </c:pt>
                <c:pt idx="62202">
                  <c:v>534.12890619999996</c:v>
                </c:pt>
                <c:pt idx="62203">
                  <c:v>690.33984380000004</c:v>
                </c:pt>
                <c:pt idx="62204">
                  <c:v>529.12890619999996</c:v>
                </c:pt>
                <c:pt idx="62205">
                  <c:v>562.12890619999996</c:v>
                </c:pt>
                <c:pt idx="62206">
                  <c:v>790.1875</c:v>
                </c:pt>
                <c:pt idx="62207">
                  <c:v>766.24609380000004</c:v>
                </c:pt>
                <c:pt idx="62208">
                  <c:v>574.94140619999996</c:v>
                </c:pt>
                <c:pt idx="62209">
                  <c:v>678.12890619999996</c:v>
                </c:pt>
                <c:pt idx="62210">
                  <c:v>440.12890620000002</c:v>
                </c:pt>
                <c:pt idx="62211">
                  <c:v>557.1875</c:v>
                </c:pt>
                <c:pt idx="62212">
                  <c:v>591.94140619999996</c:v>
                </c:pt>
                <c:pt idx="62213">
                  <c:v>387.94140620000002</c:v>
                </c:pt>
                <c:pt idx="62214">
                  <c:v>691.94140619999996</c:v>
                </c:pt>
                <c:pt idx="62215">
                  <c:v>601.16796880000004</c:v>
                </c:pt>
                <c:pt idx="62216">
                  <c:v>592.16796880000004</c:v>
                </c:pt>
                <c:pt idx="62217">
                  <c:v>495.24609379999998</c:v>
                </c:pt>
                <c:pt idx="62218">
                  <c:v>434.94140620000002</c:v>
                </c:pt>
                <c:pt idx="62219">
                  <c:v>754.16796880000004</c:v>
                </c:pt>
                <c:pt idx="62220">
                  <c:v>480.16796879999998</c:v>
                </c:pt>
                <c:pt idx="62221">
                  <c:v>389.16796879999998</c:v>
                </c:pt>
                <c:pt idx="62222">
                  <c:v>481.12890620000002</c:v>
                </c:pt>
                <c:pt idx="62223">
                  <c:v>876.12890619999996</c:v>
                </c:pt>
                <c:pt idx="62224">
                  <c:v>655.12890619999996</c:v>
                </c:pt>
                <c:pt idx="62225">
                  <c:v>631.12890619999996</c:v>
                </c:pt>
                <c:pt idx="62226">
                  <c:v>655.12890619999996</c:v>
                </c:pt>
                <c:pt idx="62227">
                  <c:v>519.12890619999996</c:v>
                </c:pt>
                <c:pt idx="62228">
                  <c:v>349.1875</c:v>
                </c:pt>
                <c:pt idx="62229">
                  <c:v>745.1875</c:v>
                </c:pt>
                <c:pt idx="62230">
                  <c:v>686.1875</c:v>
                </c:pt>
                <c:pt idx="62231">
                  <c:v>459.94140620000002</c:v>
                </c:pt>
                <c:pt idx="62232">
                  <c:v>443.94140620000002</c:v>
                </c:pt>
                <c:pt idx="62233">
                  <c:v>718.94140619999996</c:v>
                </c:pt>
                <c:pt idx="62234">
                  <c:v>588.234375</c:v>
                </c:pt>
                <c:pt idx="62235">
                  <c:v>707.234375</c:v>
                </c:pt>
                <c:pt idx="62236">
                  <c:v>548.12890619999996</c:v>
                </c:pt>
                <c:pt idx="62237">
                  <c:v>645.33984380000004</c:v>
                </c:pt>
                <c:pt idx="62238">
                  <c:v>704.1875</c:v>
                </c:pt>
                <c:pt idx="62239">
                  <c:v>467.94140620000002</c:v>
                </c:pt>
                <c:pt idx="62240">
                  <c:v>639.234375</c:v>
                </c:pt>
                <c:pt idx="62241">
                  <c:v>704.16796880000004</c:v>
                </c:pt>
                <c:pt idx="62242">
                  <c:v>694.12890619999996</c:v>
                </c:pt>
                <c:pt idx="62243">
                  <c:v>786.12890619999996</c:v>
                </c:pt>
                <c:pt idx="62244">
                  <c:v>740.1875</c:v>
                </c:pt>
                <c:pt idx="62245">
                  <c:v>814.24609380000004</c:v>
                </c:pt>
                <c:pt idx="62246">
                  <c:v>534.24609380000004</c:v>
                </c:pt>
                <c:pt idx="62247">
                  <c:v>739.24609380000004</c:v>
                </c:pt>
                <c:pt idx="62248">
                  <c:v>710.24609380000004</c:v>
                </c:pt>
                <c:pt idx="62249">
                  <c:v>485.94140620000002</c:v>
                </c:pt>
                <c:pt idx="62250">
                  <c:v>650.234375</c:v>
                </c:pt>
                <c:pt idx="62251">
                  <c:v>700.12890619999996</c:v>
                </c:pt>
                <c:pt idx="62252">
                  <c:v>668.33984380000004</c:v>
                </c:pt>
                <c:pt idx="62253">
                  <c:v>737.12890619999996</c:v>
                </c:pt>
                <c:pt idx="62254">
                  <c:v>369.24609379999998</c:v>
                </c:pt>
                <c:pt idx="62255">
                  <c:v>772.24609380000004</c:v>
                </c:pt>
                <c:pt idx="62256">
                  <c:v>540.24609380000004</c:v>
                </c:pt>
                <c:pt idx="62257">
                  <c:v>451.234375</c:v>
                </c:pt>
                <c:pt idx="62258">
                  <c:v>603.12890619999996</c:v>
                </c:pt>
                <c:pt idx="62259">
                  <c:v>492.12890620000002</c:v>
                </c:pt>
                <c:pt idx="62260">
                  <c:v>518.94140619999996</c:v>
                </c:pt>
                <c:pt idx="62261">
                  <c:v>610.234375</c:v>
                </c:pt>
                <c:pt idx="62262">
                  <c:v>831.234375</c:v>
                </c:pt>
                <c:pt idx="62263">
                  <c:v>999.16796880000004</c:v>
                </c:pt>
                <c:pt idx="62264">
                  <c:v>634.16796880000004</c:v>
                </c:pt>
                <c:pt idx="62265">
                  <c:v>651.12890619999996</c:v>
                </c:pt>
                <c:pt idx="62266">
                  <c:v>776.33984380000004</c:v>
                </c:pt>
                <c:pt idx="62267">
                  <c:v>407.12890620000002</c:v>
                </c:pt>
                <c:pt idx="62268">
                  <c:v>470.12890620000002</c:v>
                </c:pt>
                <c:pt idx="62269">
                  <c:v>599.1875</c:v>
                </c:pt>
                <c:pt idx="62270">
                  <c:v>707.1875</c:v>
                </c:pt>
                <c:pt idx="62271">
                  <c:v>691.1875</c:v>
                </c:pt>
                <c:pt idx="62272">
                  <c:v>580.234375</c:v>
                </c:pt>
                <c:pt idx="62273">
                  <c:v>680.16796880000004</c:v>
                </c:pt>
                <c:pt idx="62274">
                  <c:v>721.16796880000004</c:v>
                </c:pt>
                <c:pt idx="62275">
                  <c:v>370.33984379999998</c:v>
                </c:pt>
                <c:pt idx="62276">
                  <c:v>617.24609380000004</c:v>
                </c:pt>
                <c:pt idx="62277">
                  <c:v>649.16796880000004</c:v>
                </c:pt>
                <c:pt idx="62278">
                  <c:v>542.16796880000004</c:v>
                </c:pt>
                <c:pt idx="62279">
                  <c:v>431.12890620000002</c:v>
                </c:pt>
                <c:pt idx="62280">
                  <c:v>801.33984380000004</c:v>
                </c:pt>
                <c:pt idx="62281">
                  <c:v>573.12890619999996</c:v>
                </c:pt>
                <c:pt idx="62282">
                  <c:v>570.1875</c:v>
                </c:pt>
                <c:pt idx="62283">
                  <c:v>500.1875</c:v>
                </c:pt>
                <c:pt idx="62284">
                  <c:v>590.33984380000004</c:v>
                </c:pt>
                <c:pt idx="62285">
                  <c:v>575.33984380000004</c:v>
                </c:pt>
                <c:pt idx="62286">
                  <c:v>573.12890619999996</c:v>
                </c:pt>
                <c:pt idx="62287">
                  <c:v>944.12890619999996</c:v>
                </c:pt>
                <c:pt idx="62288">
                  <c:v>736.24609380000004</c:v>
                </c:pt>
                <c:pt idx="62289">
                  <c:v>502.234375</c:v>
                </c:pt>
                <c:pt idx="62290">
                  <c:v>499.16796879999998</c:v>
                </c:pt>
                <c:pt idx="62291">
                  <c:v>666.12890619999996</c:v>
                </c:pt>
                <c:pt idx="62292">
                  <c:v>648.12890619999996</c:v>
                </c:pt>
                <c:pt idx="62293">
                  <c:v>471.1875</c:v>
                </c:pt>
                <c:pt idx="62294">
                  <c:v>623.94140619999996</c:v>
                </c:pt>
                <c:pt idx="62295">
                  <c:v>848.12890619999996</c:v>
                </c:pt>
                <c:pt idx="62296">
                  <c:v>587.33984380000004</c:v>
                </c:pt>
                <c:pt idx="62297">
                  <c:v>708.12890619999996</c:v>
                </c:pt>
                <c:pt idx="62298">
                  <c:v>674.1875</c:v>
                </c:pt>
                <c:pt idx="62299">
                  <c:v>686.1875</c:v>
                </c:pt>
                <c:pt idx="62300">
                  <c:v>643.24609380000004</c:v>
                </c:pt>
                <c:pt idx="62301">
                  <c:v>631.94140619999996</c:v>
                </c:pt>
                <c:pt idx="62302">
                  <c:v>579.94140619999996</c:v>
                </c:pt>
                <c:pt idx="62303">
                  <c:v>825.234375</c:v>
                </c:pt>
                <c:pt idx="62304">
                  <c:v>546.16796880000004</c:v>
                </c:pt>
                <c:pt idx="62305">
                  <c:v>642.12890619999996</c:v>
                </c:pt>
                <c:pt idx="62306">
                  <c:v>606.33984380000004</c:v>
                </c:pt>
                <c:pt idx="62307">
                  <c:v>471.33984379999998</c:v>
                </c:pt>
                <c:pt idx="62308">
                  <c:v>765.1875</c:v>
                </c:pt>
                <c:pt idx="62309">
                  <c:v>686.1875</c:v>
                </c:pt>
                <c:pt idx="62310">
                  <c:v>730.94140619999996</c:v>
                </c:pt>
                <c:pt idx="62311">
                  <c:v>647.94140619999996</c:v>
                </c:pt>
                <c:pt idx="62312">
                  <c:v>752.234375</c:v>
                </c:pt>
                <c:pt idx="62313">
                  <c:v>581.12890619999996</c:v>
                </c:pt>
                <c:pt idx="62314">
                  <c:v>585.1875</c:v>
                </c:pt>
                <c:pt idx="62315">
                  <c:v>436.16796879999998</c:v>
                </c:pt>
                <c:pt idx="62316">
                  <c:v>555.12890619999996</c:v>
                </c:pt>
                <c:pt idx="62317">
                  <c:v>515.12890619999996</c:v>
                </c:pt>
                <c:pt idx="62318">
                  <c:v>646.12890619999996</c:v>
                </c:pt>
                <c:pt idx="62319">
                  <c:v>789.33984380000004</c:v>
                </c:pt>
                <c:pt idx="62320">
                  <c:v>626.12890619999996</c:v>
                </c:pt>
                <c:pt idx="62321">
                  <c:v>306.1875</c:v>
                </c:pt>
                <c:pt idx="62322">
                  <c:v>546.24609380000004</c:v>
                </c:pt>
                <c:pt idx="62323">
                  <c:v>440.12890620000002</c:v>
                </c:pt>
                <c:pt idx="62324">
                  <c:v>726.12890619999996</c:v>
                </c:pt>
                <c:pt idx="62325">
                  <c:v>669.12890619999996</c:v>
                </c:pt>
                <c:pt idx="62326">
                  <c:v>847.1875</c:v>
                </c:pt>
                <c:pt idx="62327">
                  <c:v>582.16796880000004</c:v>
                </c:pt>
                <c:pt idx="62328">
                  <c:v>541.16796880000004</c:v>
                </c:pt>
                <c:pt idx="62329">
                  <c:v>475.12890620000002</c:v>
                </c:pt>
                <c:pt idx="62330">
                  <c:v>448.33984379999998</c:v>
                </c:pt>
                <c:pt idx="62331">
                  <c:v>570.33984380000004</c:v>
                </c:pt>
                <c:pt idx="62332">
                  <c:v>342.33984379999998</c:v>
                </c:pt>
                <c:pt idx="62333">
                  <c:v>752.12890619999996</c:v>
                </c:pt>
                <c:pt idx="62334">
                  <c:v>606.12890619999996</c:v>
                </c:pt>
                <c:pt idx="62335">
                  <c:v>646.1875</c:v>
                </c:pt>
                <c:pt idx="62336">
                  <c:v>620.24609380000004</c:v>
                </c:pt>
                <c:pt idx="62337">
                  <c:v>686.234375</c:v>
                </c:pt>
                <c:pt idx="62338">
                  <c:v>668.33984380000004</c:v>
                </c:pt>
                <c:pt idx="62339">
                  <c:v>625.24609380000004</c:v>
                </c:pt>
                <c:pt idx="62340">
                  <c:v>647.234375</c:v>
                </c:pt>
                <c:pt idx="62341">
                  <c:v>763.234375</c:v>
                </c:pt>
                <c:pt idx="62342">
                  <c:v>712.16796880000004</c:v>
                </c:pt>
                <c:pt idx="62343">
                  <c:v>620.12890619999996</c:v>
                </c:pt>
                <c:pt idx="62344">
                  <c:v>658.12890619999996</c:v>
                </c:pt>
                <c:pt idx="62345">
                  <c:v>700.24609380000004</c:v>
                </c:pt>
                <c:pt idx="62346">
                  <c:v>649.94140619999996</c:v>
                </c:pt>
                <c:pt idx="62347">
                  <c:v>675.94140619999996</c:v>
                </c:pt>
                <c:pt idx="62348">
                  <c:v>815.94140619999996</c:v>
                </c:pt>
                <c:pt idx="62349">
                  <c:v>675.234375</c:v>
                </c:pt>
                <c:pt idx="62350">
                  <c:v>484.16796879999998</c:v>
                </c:pt>
                <c:pt idx="62351">
                  <c:v>617.16796880000004</c:v>
                </c:pt>
                <c:pt idx="62352">
                  <c:v>640.12890619999996</c:v>
                </c:pt>
                <c:pt idx="62353">
                  <c:v>582.33984380000004</c:v>
                </c:pt>
                <c:pt idx="62354">
                  <c:v>669.16796880000004</c:v>
                </c:pt>
                <c:pt idx="62355">
                  <c:v>311.12890620000002</c:v>
                </c:pt>
                <c:pt idx="62356">
                  <c:v>528.12890619999996</c:v>
                </c:pt>
                <c:pt idx="62357">
                  <c:v>678.12890619999996</c:v>
                </c:pt>
                <c:pt idx="62358">
                  <c:v>555.24609380000004</c:v>
                </c:pt>
                <c:pt idx="62359">
                  <c:v>662.94140619999996</c:v>
                </c:pt>
                <c:pt idx="62360">
                  <c:v>654.16796880000004</c:v>
                </c:pt>
                <c:pt idx="62361">
                  <c:v>643.16796880000004</c:v>
                </c:pt>
                <c:pt idx="62362">
                  <c:v>657.12890619999996</c:v>
                </c:pt>
                <c:pt idx="62363">
                  <c:v>604.1875</c:v>
                </c:pt>
                <c:pt idx="62364">
                  <c:v>432.234375</c:v>
                </c:pt>
                <c:pt idx="62365">
                  <c:v>682.234375</c:v>
                </c:pt>
                <c:pt idx="62366">
                  <c:v>680.12890619999996</c:v>
                </c:pt>
                <c:pt idx="62367">
                  <c:v>680.12890619999996</c:v>
                </c:pt>
                <c:pt idx="62368">
                  <c:v>642.12890619999996</c:v>
                </c:pt>
                <c:pt idx="62369">
                  <c:v>476.33984379999998</c:v>
                </c:pt>
                <c:pt idx="62370">
                  <c:v>605.33984380000004</c:v>
                </c:pt>
                <c:pt idx="62371">
                  <c:v>523.33984380000004</c:v>
                </c:pt>
                <c:pt idx="62372">
                  <c:v>549.12890619999996</c:v>
                </c:pt>
                <c:pt idx="62373">
                  <c:v>712.12890619999996</c:v>
                </c:pt>
                <c:pt idx="62374">
                  <c:v>622.24609380000004</c:v>
                </c:pt>
                <c:pt idx="62375">
                  <c:v>702.24609380000004</c:v>
                </c:pt>
                <c:pt idx="62376">
                  <c:v>553.24609380000004</c:v>
                </c:pt>
                <c:pt idx="62377">
                  <c:v>782.234375</c:v>
                </c:pt>
                <c:pt idx="62378">
                  <c:v>605.234375</c:v>
                </c:pt>
                <c:pt idx="62379">
                  <c:v>561.33984380000004</c:v>
                </c:pt>
                <c:pt idx="62380">
                  <c:v>451.1875</c:v>
                </c:pt>
                <c:pt idx="62381">
                  <c:v>811.24609380000004</c:v>
                </c:pt>
                <c:pt idx="62382">
                  <c:v>538.24609380000004</c:v>
                </c:pt>
                <c:pt idx="62383">
                  <c:v>504.94140620000002</c:v>
                </c:pt>
                <c:pt idx="62384">
                  <c:v>515.94140619999996</c:v>
                </c:pt>
                <c:pt idx="62385">
                  <c:v>789.234375</c:v>
                </c:pt>
                <c:pt idx="62386">
                  <c:v>426.16796879999998</c:v>
                </c:pt>
                <c:pt idx="62387">
                  <c:v>479.16796879999998</c:v>
                </c:pt>
                <c:pt idx="62388">
                  <c:v>833.33984380000004</c:v>
                </c:pt>
                <c:pt idx="62389">
                  <c:v>579.33984380000004</c:v>
                </c:pt>
                <c:pt idx="62390">
                  <c:v>740.33984380000004</c:v>
                </c:pt>
                <c:pt idx="62391">
                  <c:v>686.12890619999996</c:v>
                </c:pt>
                <c:pt idx="62392">
                  <c:v>557.1875</c:v>
                </c:pt>
                <c:pt idx="62393">
                  <c:v>516.94140619999996</c:v>
                </c:pt>
                <c:pt idx="62394">
                  <c:v>473.16796879999998</c:v>
                </c:pt>
                <c:pt idx="62395">
                  <c:v>521.33984380000004</c:v>
                </c:pt>
                <c:pt idx="62396">
                  <c:v>671.12890619999996</c:v>
                </c:pt>
                <c:pt idx="62397">
                  <c:v>517.1875</c:v>
                </c:pt>
                <c:pt idx="62398">
                  <c:v>823.1875</c:v>
                </c:pt>
                <c:pt idx="62399">
                  <c:v>715.94140619999996</c:v>
                </c:pt>
                <c:pt idx="62400">
                  <c:v>641.12890619999996</c:v>
                </c:pt>
                <c:pt idx="62401">
                  <c:v>606.1875</c:v>
                </c:pt>
                <c:pt idx="62402">
                  <c:v>599.1875</c:v>
                </c:pt>
                <c:pt idx="62403">
                  <c:v>777.24609380000004</c:v>
                </c:pt>
                <c:pt idx="62404">
                  <c:v>857.234375</c:v>
                </c:pt>
                <c:pt idx="62405">
                  <c:v>587.234375</c:v>
                </c:pt>
                <c:pt idx="62406">
                  <c:v>614.1875</c:v>
                </c:pt>
                <c:pt idx="62407">
                  <c:v>664.1875</c:v>
                </c:pt>
                <c:pt idx="62408">
                  <c:v>662.24609380000004</c:v>
                </c:pt>
                <c:pt idx="62409">
                  <c:v>562.24609380000004</c:v>
                </c:pt>
                <c:pt idx="62410">
                  <c:v>420.94140620000002</c:v>
                </c:pt>
                <c:pt idx="62411">
                  <c:v>667.234375</c:v>
                </c:pt>
                <c:pt idx="62412">
                  <c:v>383.16796879999998</c:v>
                </c:pt>
                <c:pt idx="62413">
                  <c:v>346.16796879999998</c:v>
                </c:pt>
                <c:pt idx="62414">
                  <c:v>663.16796880000004</c:v>
                </c:pt>
                <c:pt idx="62415">
                  <c:v>691.12890619999996</c:v>
                </c:pt>
                <c:pt idx="62416">
                  <c:v>833.12890619999996</c:v>
                </c:pt>
                <c:pt idx="62417">
                  <c:v>713.12890619999996</c:v>
                </c:pt>
                <c:pt idx="62418">
                  <c:v>742.33984380000004</c:v>
                </c:pt>
                <c:pt idx="62419">
                  <c:v>514.12890619999996</c:v>
                </c:pt>
                <c:pt idx="62420">
                  <c:v>533.1875</c:v>
                </c:pt>
                <c:pt idx="62421">
                  <c:v>569.1875</c:v>
                </c:pt>
                <c:pt idx="62422">
                  <c:v>633.94140619999996</c:v>
                </c:pt>
                <c:pt idx="62423">
                  <c:v>731.16796880000004</c:v>
                </c:pt>
                <c:pt idx="62424">
                  <c:v>555.16796880000004</c:v>
                </c:pt>
                <c:pt idx="62425">
                  <c:v>469.12890620000002</c:v>
                </c:pt>
                <c:pt idx="62426">
                  <c:v>534.12890619999996</c:v>
                </c:pt>
                <c:pt idx="62427">
                  <c:v>704.33984380000004</c:v>
                </c:pt>
                <c:pt idx="62428">
                  <c:v>662.24609380000004</c:v>
                </c:pt>
                <c:pt idx="62429">
                  <c:v>526.94140619999996</c:v>
                </c:pt>
                <c:pt idx="62430">
                  <c:v>595.94140619999996</c:v>
                </c:pt>
                <c:pt idx="62431">
                  <c:v>905.234375</c:v>
                </c:pt>
                <c:pt idx="62432">
                  <c:v>542.234375</c:v>
                </c:pt>
                <c:pt idx="62433">
                  <c:v>655.12890619999996</c:v>
                </c:pt>
                <c:pt idx="62434">
                  <c:v>584.33984380000004</c:v>
                </c:pt>
                <c:pt idx="62435">
                  <c:v>738.1875</c:v>
                </c:pt>
                <c:pt idx="62436">
                  <c:v>571.24609380000004</c:v>
                </c:pt>
                <c:pt idx="62437">
                  <c:v>688.94140619999996</c:v>
                </c:pt>
                <c:pt idx="62438">
                  <c:v>552.94140619999996</c:v>
                </c:pt>
                <c:pt idx="62439">
                  <c:v>707.16796880000004</c:v>
                </c:pt>
                <c:pt idx="62440">
                  <c:v>674.33984380000004</c:v>
                </c:pt>
                <c:pt idx="62441">
                  <c:v>564.24609380000004</c:v>
                </c:pt>
                <c:pt idx="62442">
                  <c:v>733.24609380000004</c:v>
                </c:pt>
                <c:pt idx="62443">
                  <c:v>463.24609379999998</c:v>
                </c:pt>
                <c:pt idx="62444">
                  <c:v>572.24609380000004</c:v>
                </c:pt>
                <c:pt idx="62445">
                  <c:v>487.24609379999998</c:v>
                </c:pt>
                <c:pt idx="62446">
                  <c:v>430.234375</c:v>
                </c:pt>
                <c:pt idx="62447">
                  <c:v>608.16796880000004</c:v>
                </c:pt>
                <c:pt idx="62448">
                  <c:v>532.12890619999996</c:v>
                </c:pt>
                <c:pt idx="62449">
                  <c:v>513.12890619999996</c:v>
                </c:pt>
                <c:pt idx="62450">
                  <c:v>571.12890619999996</c:v>
                </c:pt>
                <c:pt idx="62451">
                  <c:v>704.12890619999996</c:v>
                </c:pt>
                <c:pt idx="62452">
                  <c:v>533.24609380000004</c:v>
                </c:pt>
                <c:pt idx="62453">
                  <c:v>540.94140619999996</c:v>
                </c:pt>
                <c:pt idx="62454">
                  <c:v>562.94140619999996</c:v>
                </c:pt>
                <c:pt idx="62455">
                  <c:v>420.16796879999998</c:v>
                </c:pt>
                <c:pt idx="62456">
                  <c:v>604.16796880000004</c:v>
                </c:pt>
                <c:pt idx="62457">
                  <c:v>587.33984380000004</c:v>
                </c:pt>
                <c:pt idx="62458">
                  <c:v>678.12890619999996</c:v>
                </c:pt>
                <c:pt idx="62459">
                  <c:v>474.1875</c:v>
                </c:pt>
                <c:pt idx="62460">
                  <c:v>793.94140619999996</c:v>
                </c:pt>
                <c:pt idx="62461">
                  <c:v>482.12890620000002</c:v>
                </c:pt>
                <c:pt idx="62462">
                  <c:v>594.12890619999996</c:v>
                </c:pt>
                <c:pt idx="62463">
                  <c:v>555.1875</c:v>
                </c:pt>
                <c:pt idx="62464">
                  <c:v>639.1875</c:v>
                </c:pt>
                <c:pt idx="62465">
                  <c:v>579.1875</c:v>
                </c:pt>
                <c:pt idx="62466">
                  <c:v>611.234375</c:v>
                </c:pt>
                <c:pt idx="62467">
                  <c:v>602.234375</c:v>
                </c:pt>
                <c:pt idx="62468">
                  <c:v>532.33984380000004</c:v>
                </c:pt>
                <c:pt idx="62469">
                  <c:v>552.33984380000004</c:v>
                </c:pt>
                <c:pt idx="62470">
                  <c:v>620.1875</c:v>
                </c:pt>
                <c:pt idx="62471">
                  <c:v>570.24609380000004</c:v>
                </c:pt>
                <c:pt idx="62472">
                  <c:v>503.94140620000002</c:v>
                </c:pt>
                <c:pt idx="62473">
                  <c:v>647.16796880000004</c:v>
                </c:pt>
                <c:pt idx="62474">
                  <c:v>620.12890619999996</c:v>
                </c:pt>
                <c:pt idx="62475">
                  <c:v>842.1875</c:v>
                </c:pt>
                <c:pt idx="62476">
                  <c:v>548.24609380000004</c:v>
                </c:pt>
                <c:pt idx="62477">
                  <c:v>569.1875</c:v>
                </c:pt>
                <c:pt idx="62478">
                  <c:v>881.1875</c:v>
                </c:pt>
                <c:pt idx="62479">
                  <c:v>693.24609380000004</c:v>
                </c:pt>
                <c:pt idx="62480">
                  <c:v>631.234375</c:v>
                </c:pt>
                <c:pt idx="62481">
                  <c:v>801.234375</c:v>
                </c:pt>
                <c:pt idx="62482">
                  <c:v>666.234375</c:v>
                </c:pt>
                <c:pt idx="62483">
                  <c:v>833.16796880000004</c:v>
                </c:pt>
                <c:pt idx="62484">
                  <c:v>595.12890619999996</c:v>
                </c:pt>
                <c:pt idx="62485">
                  <c:v>662.33984380000004</c:v>
                </c:pt>
                <c:pt idx="62486">
                  <c:v>497.12890620000002</c:v>
                </c:pt>
                <c:pt idx="62487">
                  <c:v>673.12890619999996</c:v>
                </c:pt>
                <c:pt idx="62488">
                  <c:v>791.1875</c:v>
                </c:pt>
                <c:pt idx="62489">
                  <c:v>611.1875</c:v>
                </c:pt>
                <c:pt idx="62490">
                  <c:v>547.1875</c:v>
                </c:pt>
                <c:pt idx="62491">
                  <c:v>740.1875</c:v>
                </c:pt>
                <c:pt idx="62492">
                  <c:v>496.24609379999998</c:v>
                </c:pt>
                <c:pt idx="62493">
                  <c:v>653.94140619999996</c:v>
                </c:pt>
                <c:pt idx="62494">
                  <c:v>673.94140619999996</c:v>
                </c:pt>
                <c:pt idx="62495">
                  <c:v>420.94140620000002</c:v>
                </c:pt>
                <c:pt idx="62496">
                  <c:v>343.16796879999998</c:v>
                </c:pt>
                <c:pt idx="62497">
                  <c:v>589.16796880000004</c:v>
                </c:pt>
                <c:pt idx="62498">
                  <c:v>817.12890619999996</c:v>
                </c:pt>
                <c:pt idx="62499">
                  <c:v>823.33984380000004</c:v>
                </c:pt>
                <c:pt idx="62500">
                  <c:v>535.12890619999996</c:v>
                </c:pt>
                <c:pt idx="62501">
                  <c:v>410.24609379999998</c:v>
                </c:pt>
                <c:pt idx="62502">
                  <c:v>434.94140620000002</c:v>
                </c:pt>
                <c:pt idx="62503">
                  <c:v>617.16796880000004</c:v>
                </c:pt>
                <c:pt idx="62504">
                  <c:v>727.33984380000004</c:v>
                </c:pt>
                <c:pt idx="62505">
                  <c:v>634.16796880000004</c:v>
                </c:pt>
                <c:pt idx="62506">
                  <c:v>564.33984380000004</c:v>
                </c:pt>
                <c:pt idx="62507">
                  <c:v>771.1875</c:v>
                </c:pt>
                <c:pt idx="62508">
                  <c:v>680.24609380000004</c:v>
                </c:pt>
                <c:pt idx="62509">
                  <c:v>850.94140619999996</c:v>
                </c:pt>
                <c:pt idx="62510">
                  <c:v>570.16796880000004</c:v>
                </c:pt>
                <c:pt idx="62511">
                  <c:v>247.16796880000001</c:v>
                </c:pt>
                <c:pt idx="62512">
                  <c:v>519.12890619999996</c:v>
                </c:pt>
                <c:pt idx="62513">
                  <c:v>639.33984380000004</c:v>
                </c:pt>
                <c:pt idx="62514">
                  <c:v>621.33984380000004</c:v>
                </c:pt>
                <c:pt idx="62515">
                  <c:v>533.234375</c:v>
                </c:pt>
                <c:pt idx="62516">
                  <c:v>573.12890619999996</c:v>
                </c:pt>
                <c:pt idx="62517">
                  <c:v>447.24609379999998</c:v>
                </c:pt>
                <c:pt idx="62518">
                  <c:v>771.24609380000004</c:v>
                </c:pt>
                <c:pt idx="62519">
                  <c:v>694.94140619999996</c:v>
                </c:pt>
                <c:pt idx="62520">
                  <c:v>666.234375</c:v>
                </c:pt>
                <c:pt idx="62521">
                  <c:v>771.234375</c:v>
                </c:pt>
                <c:pt idx="62522">
                  <c:v>692.234375</c:v>
                </c:pt>
                <c:pt idx="62523">
                  <c:v>594.16796880000004</c:v>
                </c:pt>
                <c:pt idx="62524">
                  <c:v>661.12890619999996</c:v>
                </c:pt>
                <c:pt idx="62525">
                  <c:v>399.33984379999998</c:v>
                </c:pt>
                <c:pt idx="62526">
                  <c:v>654.12890619999996</c:v>
                </c:pt>
                <c:pt idx="62527">
                  <c:v>513.1875</c:v>
                </c:pt>
                <c:pt idx="62528">
                  <c:v>648.24609380000004</c:v>
                </c:pt>
                <c:pt idx="62529">
                  <c:v>669.24609380000004</c:v>
                </c:pt>
                <c:pt idx="62530">
                  <c:v>627.12890619999996</c:v>
                </c:pt>
                <c:pt idx="62531">
                  <c:v>633.33984380000004</c:v>
                </c:pt>
                <c:pt idx="62532">
                  <c:v>727.33984380000004</c:v>
                </c:pt>
                <c:pt idx="62533">
                  <c:v>674.1875</c:v>
                </c:pt>
                <c:pt idx="62534">
                  <c:v>623.234375</c:v>
                </c:pt>
                <c:pt idx="62535">
                  <c:v>625.12890619999996</c:v>
                </c:pt>
                <c:pt idx="62536">
                  <c:v>305.33984379999998</c:v>
                </c:pt>
                <c:pt idx="62537">
                  <c:v>565.12890619999996</c:v>
                </c:pt>
                <c:pt idx="62538">
                  <c:v>601.1875</c:v>
                </c:pt>
                <c:pt idx="62539">
                  <c:v>574.24609380000004</c:v>
                </c:pt>
                <c:pt idx="62540">
                  <c:v>477.24609379999998</c:v>
                </c:pt>
                <c:pt idx="62541">
                  <c:v>740.16796880000004</c:v>
                </c:pt>
                <c:pt idx="62542">
                  <c:v>694.12890619999996</c:v>
                </c:pt>
                <c:pt idx="62543">
                  <c:v>628.12890619999996</c:v>
                </c:pt>
                <c:pt idx="62544">
                  <c:v>761.1875</c:v>
                </c:pt>
                <c:pt idx="62545">
                  <c:v>703.24609380000004</c:v>
                </c:pt>
                <c:pt idx="62546">
                  <c:v>517.24609380000004</c:v>
                </c:pt>
                <c:pt idx="62547">
                  <c:v>438.234375</c:v>
                </c:pt>
                <c:pt idx="62548">
                  <c:v>922.234375</c:v>
                </c:pt>
                <c:pt idx="62549">
                  <c:v>562.16796880000004</c:v>
                </c:pt>
                <c:pt idx="62550">
                  <c:v>754.12890619999996</c:v>
                </c:pt>
                <c:pt idx="62551">
                  <c:v>645.12890619999996</c:v>
                </c:pt>
                <c:pt idx="62552">
                  <c:v>580.33984380000004</c:v>
                </c:pt>
                <c:pt idx="62553">
                  <c:v>550.33984380000004</c:v>
                </c:pt>
                <c:pt idx="62554">
                  <c:v>654.33984380000004</c:v>
                </c:pt>
                <c:pt idx="62555">
                  <c:v>607.12890619999996</c:v>
                </c:pt>
                <c:pt idx="62556">
                  <c:v>753.12890619999996</c:v>
                </c:pt>
                <c:pt idx="62557">
                  <c:v>680.12890619999996</c:v>
                </c:pt>
                <c:pt idx="62558">
                  <c:v>584.12890619999996</c:v>
                </c:pt>
                <c:pt idx="62559">
                  <c:v>554.12890619999996</c:v>
                </c:pt>
                <c:pt idx="62560">
                  <c:v>469.1875</c:v>
                </c:pt>
                <c:pt idx="62561">
                  <c:v>525.1875</c:v>
                </c:pt>
                <c:pt idx="62562">
                  <c:v>669.1875</c:v>
                </c:pt>
                <c:pt idx="62563">
                  <c:v>630.24609380000004</c:v>
                </c:pt>
                <c:pt idx="62564">
                  <c:v>617.94140619999996</c:v>
                </c:pt>
                <c:pt idx="62565">
                  <c:v>594.234375</c:v>
                </c:pt>
                <c:pt idx="62566">
                  <c:v>710.234375</c:v>
                </c:pt>
                <c:pt idx="62567">
                  <c:v>698.33984380000004</c:v>
                </c:pt>
                <c:pt idx="62568">
                  <c:v>610.12890619999996</c:v>
                </c:pt>
                <c:pt idx="62569">
                  <c:v>636.94140619999996</c:v>
                </c:pt>
                <c:pt idx="62570">
                  <c:v>589.234375</c:v>
                </c:pt>
                <c:pt idx="62571">
                  <c:v>680.16796880000004</c:v>
                </c:pt>
                <c:pt idx="62572">
                  <c:v>666.12890619999996</c:v>
                </c:pt>
                <c:pt idx="62573">
                  <c:v>629.12890619999996</c:v>
                </c:pt>
                <c:pt idx="62574">
                  <c:v>637.1875</c:v>
                </c:pt>
                <c:pt idx="62575">
                  <c:v>645.24609380000004</c:v>
                </c:pt>
                <c:pt idx="62576">
                  <c:v>569.234375</c:v>
                </c:pt>
                <c:pt idx="62577">
                  <c:v>605.16796880000004</c:v>
                </c:pt>
                <c:pt idx="62578">
                  <c:v>529.33984380000004</c:v>
                </c:pt>
                <c:pt idx="62579">
                  <c:v>729.33984380000004</c:v>
                </c:pt>
                <c:pt idx="62580">
                  <c:v>576.33984380000004</c:v>
                </c:pt>
                <c:pt idx="62581">
                  <c:v>678.12890619999996</c:v>
                </c:pt>
                <c:pt idx="62582">
                  <c:v>501.1875</c:v>
                </c:pt>
                <c:pt idx="62583">
                  <c:v>545.24609380000004</c:v>
                </c:pt>
                <c:pt idx="62584">
                  <c:v>439.24609379999998</c:v>
                </c:pt>
                <c:pt idx="62585">
                  <c:v>525.94140619999996</c:v>
                </c:pt>
                <c:pt idx="62586">
                  <c:v>577.94140619999996</c:v>
                </c:pt>
                <c:pt idx="62587">
                  <c:v>660.94140619999996</c:v>
                </c:pt>
                <c:pt idx="62588">
                  <c:v>524.16796880000004</c:v>
                </c:pt>
                <c:pt idx="62589">
                  <c:v>781.16796880000004</c:v>
                </c:pt>
                <c:pt idx="62590">
                  <c:v>621.12890619999996</c:v>
                </c:pt>
                <c:pt idx="62591">
                  <c:v>769.12890619999996</c:v>
                </c:pt>
                <c:pt idx="62592">
                  <c:v>609.12890619999996</c:v>
                </c:pt>
                <c:pt idx="62593">
                  <c:v>642.33984380000004</c:v>
                </c:pt>
                <c:pt idx="62594">
                  <c:v>641.12890619999996</c:v>
                </c:pt>
                <c:pt idx="62595">
                  <c:v>734.24609380000004</c:v>
                </c:pt>
                <c:pt idx="62596">
                  <c:v>661.94140619999996</c:v>
                </c:pt>
                <c:pt idx="62597">
                  <c:v>617.16796880000004</c:v>
                </c:pt>
                <c:pt idx="62598">
                  <c:v>663.33984380000004</c:v>
                </c:pt>
                <c:pt idx="62599">
                  <c:v>494.12890620000002</c:v>
                </c:pt>
                <c:pt idx="62600">
                  <c:v>632.1875</c:v>
                </c:pt>
                <c:pt idx="62601">
                  <c:v>477.24609379999998</c:v>
                </c:pt>
                <c:pt idx="62602">
                  <c:v>431.94140620000002</c:v>
                </c:pt>
                <c:pt idx="62603">
                  <c:v>743.94140619999996</c:v>
                </c:pt>
                <c:pt idx="62604">
                  <c:v>664.234375</c:v>
                </c:pt>
                <c:pt idx="62605">
                  <c:v>691.234375</c:v>
                </c:pt>
                <c:pt idx="62606">
                  <c:v>559.16796880000004</c:v>
                </c:pt>
                <c:pt idx="62607">
                  <c:v>579.16796880000004</c:v>
                </c:pt>
                <c:pt idx="62608">
                  <c:v>556.12890619999996</c:v>
                </c:pt>
                <c:pt idx="62609">
                  <c:v>569.12890619999996</c:v>
                </c:pt>
                <c:pt idx="62610">
                  <c:v>590.33984380000004</c:v>
                </c:pt>
                <c:pt idx="62611">
                  <c:v>650.12890619999996</c:v>
                </c:pt>
                <c:pt idx="62612">
                  <c:v>543.1875</c:v>
                </c:pt>
                <c:pt idx="62613">
                  <c:v>771.94140619999996</c:v>
                </c:pt>
                <c:pt idx="62614">
                  <c:v>707.94140619999996</c:v>
                </c:pt>
                <c:pt idx="62615">
                  <c:v>633.234375</c:v>
                </c:pt>
                <c:pt idx="62616">
                  <c:v>756.234375</c:v>
                </c:pt>
                <c:pt idx="62617">
                  <c:v>636.234375</c:v>
                </c:pt>
                <c:pt idx="62618">
                  <c:v>436.16796879999998</c:v>
                </c:pt>
                <c:pt idx="62619">
                  <c:v>707.33984380000004</c:v>
                </c:pt>
                <c:pt idx="62620">
                  <c:v>677.33984380000004</c:v>
                </c:pt>
                <c:pt idx="62621">
                  <c:v>1056.1289059999999</c:v>
                </c:pt>
                <c:pt idx="62622">
                  <c:v>398.1875</c:v>
                </c:pt>
                <c:pt idx="62623">
                  <c:v>677.1875</c:v>
                </c:pt>
                <c:pt idx="62624">
                  <c:v>626.24609380000004</c:v>
                </c:pt>
                <c:pt idx="62625">
                  <c:v>484.24609379999998</c:v>
                </c:pt>
                <c:pt idx="62626">
                  <c:v>578.94140619999996</c:v>
                </c:pt>
                <c:pt idx="62627">
                  <c:v>804.94140619999996</c:v>
                </c:pt>
                <c:pt idx="62628">
                  <c:v>474.16796879999998</c:v>
                </c:pt>
                <c:pt idx="62629">
                  <c:v>753.16796880000004</c:v>
                </c:pt>
                <c:pt idx="62630">
                  <c:v>674.16796880000004</c:v>
                </c:pt>
                <c:pt idx="62631">
                  <c:v>477.12890620000002</c:v>
                </c:pt>
                <c:pt idx="62632">
                  <c:v>303.33984379999998</c:v>
                </c:pt>
                <c:pt idx="62633">
                  <c:v>636.12890619999996</c:v>
                </c:pt>
                <c:pt idx="62634">
                  <c:v>602.12890619999996</c:v>
                </c:pt>
                <c:pt idx="62635">
                  <c:v>585.24609380000004</c:v>
                </c:pt>
                <c:pt idx="62636">
                  <c:v>588.94140619999996</c:v>
                </c:pt>
                <c:pt idx="62637">
                  <c:v>653.94140619999996</c:v>
                </c:pt>
                <c:pt idx="62638">
                  <c:v>717.234375</c:v>
                </c:pt>
                <c:pt idx="62639">
                  <c:v>611.12890619999996</c:v>
                </c:pt>
                <c:pt idx="62640">
                  <c:v>535.12890619999996</c:v>
                </c:pt>
                <c:pt idx="62641">
                  <c:v>455.12890620000002</c:v>
                </c:pt>
                <c:pt idx="62642">
                  <c:v>757.24609380000004</c:v>
                </c:pt>
                <c:pt idx="62643">
                  <c:v>742.94140619999996</c:v>
                </c:pt>
                <c:pt idx="62644">
                  <c:v>427.94140620000002</c:v>
                </c:pt>
                <c:pt idx="62645">
                  <c:v>415.234375</c:v>
                </c:pt>
                <c:pt idx="62646">
                  <c:v>809.12890619999996</c:v>
                </c:pt>
                <c:pt idx="62647">
                  <c:v>590.33984380000004</c:v>
                </c:pt>
                <c:pt idx="62648">
                  <c:v>288.33984379999998</c:v>
                </c:pt>
                <c:pt idx="62649">
                  <c:v>605.33984380000004</c:v>
                </c:pt>
                <c:pt idx="62650">
                  <c:v>403.33984379999998</c:v>
                </c:pt>
                <c:pt idx="62651">
                  <c:v>770.12890619999996</c:v>
                </c:pt>
                <c:pt idx="62652">
                  <c:v>641.1875</c:v>
                </c:pt>
                <c:pt idx="62653">
                  <c:v>678.1875</c:v>
                </c:pt>
                <c:pt idx="62654">
                  <c:v>528.1875</c:v>
                </c:pt>
                <c:pt idx="62655">
                  <c:v>576.24609380000004</c:v>
                </c:pt>
                <c:pt idx="62656">
                  <c:v>593.24609380000004</c:v>
                </c:pt>
                <c:pt idx="62657">
                  <c:v>598.94140619999996</c:v>
                </c:pt>
                <c:pt idx="62658">
                  <c:v>602.16796880000004</c:v>
                </c:pt>
                <c:pt idx="62659">
                  <c:v>526.12890619999996</c:v>
                </c:pt>
                <c:pt idx="62660">
                  <c:v>705.1875</c:v>
                </c:pt>
                <c:pt idx="62661">
                  <c:v>642.24609380000004</c:v>
                </c:pt>
                <c:pt idx="62662">
                  <c:v>717.94140619999996</c:v>
                </c:pt>
                <c:pt idx="62663">
                  <c:v>555.234375</c:v>
                </c:pt>
                <c:pt idx="62664">
                  <c:v>316.16796879999998</c:v>
                </c:pt>
                <c:pt idx="62665">
                  <c:v>722.16796880000004</c:v>
                </c:pt>
                <c:pt idx="62666">
                  <c:v>857.1875</c:v>
                </c:pt>
                <c:pt idx="62667">
                  <c:v>610.94140619999996</c:v>
                </c:pt>
                <c:pt idx="62668">
                  <c:v>655.94140619999996</c:v>
                </c:pt>
                <c:pt idx="62669">
                  <c:v>469.94140620000002</c:v>
                </c:pt>
                <c:pt idx="62670">
                  <c:v>513.234375</c:v>
                </c:pt>
                <c:pt idx="62671">
                  <c:v>537.16796880000004</c:v>
                </c:pt>
                <c:pt idx="62672">
                  <c:v>475.12890620000002</c:v>
                </c:pt>
                <c:pt idx="62673">
                  <c:v>544.12890619999996</c:v>
                </c:pt>
                <c:pt idx="62674">
                  <c:v>349.12890620000002</c:v>
                </c:pt>
                <c:pt idx="62675">
                  <c:v>703.1875</c:v>
                </c:pt>
                <c:pt idx="62676">
                  <c:v>459.94140620000002</c:v>
                </c:pt>
                <c:pt idx="62677">
                  <c:v>741.94140619999996</c:v>
                </c:pt>
                <c:pt idx="62678">
                  <c:v>564.16796880000004</c:v>
                </c:pt>
                <c:pt idx="62679">
                  <c:v>517.16796880000004</c:v>
                </c:pt>
                <c:pt idx="62680">
                  <c:v>677.16796880000004</c:v>
                </c:pt>
                <c:pt idx="62681">
                  <c:v>620.12890619999996</c:v>
                </c:pt>
                <c:pt idx="62682">
                  <c:v>672.12890619999996</c:v>
                </c:pt>
                <c:pt idx="62683">
                  <c:v>453.33984379999998</c:v>
                </c:pt>
                <c:pt idx="62684">
                  <c:v>492.1875</c:v>
                </c:pt>
                <c:pt idx="62685">
                  <c:v>537.24609380000004</c:v>
                </c:pt>
                <c:pt idx="62686">
                  <c:v>502.16796879999998</c:v>
                </c:pt>
                <c:pt idx="62687">
                  <c:v>485.12890620000002</c:v>
                </c:pt>
                <c:pt idx="62688">
                  <c:v>722.12890619999996</c:v>
                </c:pt>
                <c:pt idx="62689">
                  <c:v>678.12890619999996</c:v>
                </c:pt>
                <c:pt idx="62690">
                  <c:v>687.1875</c:v>
                </c:pt>
                <c:pt idx="62691">
                  <c:v>500.1875</c:v>
                </c:pt>
                <c:pt idx="62692">
                  <c:v>838.94140619999996</c:v>
                </c:pt>
                <c:pt idx="62693">
                  <c:v>758.234375</c:v>
                </c:pt>
                <c:pt idx="62694">
                  <c:v>541.16796880000004</c:v>
                </c:pt>
                <c:pt idx="62695">
                  <c:v>469.12890620000002</c:v>
                </c:pt>
                <c:pt idx="62696">
                  <c:v>795.12890619999996</c:v>
                </c:pt>
                <c:pt idx="62697">
                  <c:v>743.12890619999996</c:v>
                </c:pt>
                <c:pt idx="62698">
                  <c:v>431.1875</c:v>
                </c:pt>
                <c:pt idx="62699">
                  <c:v>506.1875</c:v>
                </c:pt>
                <c:pt idx="62700">
                  <c:v>580.234375</c:v>
                </c:pt>
                <c:pt idx="62701">
                  <c:v>848.12890619999996</c:v>
                </c:pt>
                <c:pt idx="62702">
                  <c:v>533.234375</c:v>
                </c:pt>
                <c:pt idx="62703">
                  <c:v>366.16796879999998</c:v>
                </c:pt>
                <c:pt idx="62704">
                  <c:v>685.33984380000004</c:v>
                </c:pt>
                <c:pt idx="62705">
                  <c:v>662.33984380000004</c:v>
                </c:pt>
                <c:pt idx="62706">
                  <c:v>624.12890619999996</c:v>
                </c:pt>
                <c:pt idx="62707">
                  <c:v>659.24609380000004</c:v>
                </c:pt>
                <c:pt idx="62708">
                  <c:v>483.94140620000002</c:v>
                </c:pt>
                <c:pt idx="62709">
                  <c:v>394.94140620000002</c:v>
                </c:pt>
                <c:pt idx="62710">
                  <c:v>778.94140619999996</c:v>
                </c:pt>
                <c:pt idx="62711">
                  <c:v>444.234375</c:v>
                </c:pt>
                <c:pt idx="62712">
                  <c:v>725.33984380000004</c:v>
                </c:pt>
                <c:pt idx="62713">
                  <c:v>517.12890619999996</c:v>
                </c:pt>
                <c:pt idx="62714">
                  <c:v>674.234375</c:v>
                </c:pt>
                <c:pt idx="62715">
                  <c:v>581.33984380000004</c:v>
                </c:pt>
                <c:pt idx="62716">
                  <c:v>660.12890619999996</c:v>
                </c:pt>
                <c:pt idx="62717">
                  <c:v>717.1875</c:v>
                </c:pt>
                <c:pt idx="62718">
                  <c:v>408.24609379999998</c:v>
                </c:pt>
                <c:pt idx="62719">
                  <c:v>718.24609380000004</c:v>
                </c:pt>
                <c:pt idx="62720">
                  <c:v>580.234375</c:v>
                </c:pt>
                <c:pt idx="62721">
                  <c:v>577.234375</c:v>
                </c:pt>
                <c:pt idx="62722">
                  <c:v>576.234375</c:v>
                </c:pt>
                <c:pt idx="62723">
                  <c:v>502.234375</c:v>
                </c:pt>
                <c:pt idx="62724">
                  <c:v>733.12890619999996</c:v>
                </c:pt>
                <c:pt idx="62725">
                  <c:v>509.12890620000002</c:v>
                </c:pt>
                <c:pt idx="62726">
                  <c:v>450.24609379999998</c:v>
                </c:pt>
                <c:pt idx="62727">
                  <c:v>610.12890619999996</c:v>
                </c:pt>
                <c:pt idx="62728">
                  <c:v>536.12890619999996</c:v>
                </c:pt>
                <c:pt idx="62729">
                  <c:v>697.12890619999996</c:v>
                </c:pt>
                <c:pt idx="62730">
                  <c:v>516.94140619999996</c:v>
                </c:pt>
                <c:pt idx="62731">
                  <c:v>733.234375</c:v>
                </c:pt>
                <c:pt idx="62732">
                  <c:v>535.12890619999996</c:v>
                </c:pt>
                <c:pt idx="62733">
                  <c:v>590.12890619999996</c:v>
                </c:pt>
                <c:pt idx="62734">
                  <c:v>508.33984379999998</c:v>
                </c:pt>
                <c:pt idx="62735">
                  <c:v>540.12890619999996</c:v>
                </c:pt>
                <c:pt idx="62736">
                  <c:v>479.24609379999998</c:v>
                </c:pt>
                <c:pt idx="62737">
                  <c:v>679.16796880000004</c:v>
                </c:pt>
                <c:pt idx="62738">
                  <c:v>501.33984379999998</c:v>
                </c:pt>
                <c:pt idx="62739">
                  <c:v>556.1875</c:v>
                </c:pt>
                <c:pt idx="62740">
                  <c:v>711.24609380000004</c:v>
                </c:pt>
                <c:pt idx="62741">
                  <c:v>403.234375</c:v>
                </c:pt>
                <c:pt idx="62742">
                  <c:v>624.33984380000004</c:v>
                </c:pt>
                <c:pt idx="62743">
                  <c:v>547.12890619999996</c:v>
                </c:pt>
                <c:pt idx="62744">
                  <c:v>535.12890619999996</c:v>
                </c:pt>
                <c:pt idx="62745">
                  <c:v>911.12890619999996</c:v>
                </c:pt>
                <c:pt idx="62746">
                  <c:v>538.1875</c:v>
                </c:pt>
                <c:pt idx="62747">
                  <c:v>697.1875</c:v>
                </c:pt>
                <c:pt idx="62748">
                  <c:v>643.1875</c:v>
                </c:pt>
                <c:pt idx="62749">
                  <c:v>674.1875</c:v>
                </c:pt>
                <c:pt idx="62750">
                  <c:v>718.1875</c:v>
                </c:pt>
                <c:pt idx="62751">
                  <c:v>668.24609380000004</c:v>
                </c:pt>
                <c:pt idx="62752">
                  <c:v>466.24609379999998</c:v>
                </c:pt>
                <c:pt idx="62753">
                  <c:v>525.24609380000004</c:v>
                </c:pt>
                <c:pt idx="62754">
                  <c:v>686.12890619999996</c:v>
                </c:pt>
                <c:pt idx="62755">
                  <c:v>550.12890619999996</c:v>
                </c:pt>
                <c:pt idx="62756">
                  <c:v>649.33984380000004</c:v>
                </c:pt>
                <c:pt idx="62757">
                  <c:v>630.33984380000004</c:v>
                </c:pt>
                <c:pt idx="62758">
                  <c:v>558.12890619999996</c:v>
                </c:pt>
                <c:pt idx="62759">
                  <c:v>622.12890619999996</c:v>
                </c:pt>
                <c:pt idx="62760">
                  <c:v>927.1875</c:v>
                </c:pt>
                <c:pt idx="62761">
                  <c:v>900.1875</c:v>
                </c:pt>
                <c:pt idx="62762">
                  <c:v>547.24609380000004</c:v>
                </c:pt>
                <c:pt idx="62763">
                  <c:v>876.24609380000004</c:v>
                </c:pt>
                <c:pt idx="62764">
                  <c:v>775.16796880000004</c:v>
                </c:pt>
                <c:pt idx="62765">
                  <c:v>377.12890620000002</c:v>
                </c:pt>
                <c:pt idx="62766">
                  <c:v>626.12890619999996</c:v>
                </c:pt>
                <c:pt idx="62767">
                  <c:v>781.12890619999996</c:v>
                </c:pt>
                <c:pt idx="62768">
                  <c:v>424.12890620000002</c:v>
                </c:pt>
                <c:pt idx="62769">
                  <c:v>648.24609380000004</c:v>
                </c:pt>
                <c:pt idx="62770">
                  <c:v>508.234375</c:v>
                </c:pt>
                <c:pt idx="62771">
                  <c:v>633.234375</c:v>
                </c:pt>
                <c:pt idx="62772">
                  <c:v>808.234375</c:v>
                </c:pt>
                <c:pt idx="62773">
                  <c:v>593.12890619999996</c:v>
                </c:pt>
                <c:pt idx="62774">
                  <c:v>543.33984380000004</c:v>
                </c:pt>
                <c:pt idx="62775">
                  <c:v>573.33984380000004</c:v>
                </c:pt>
                <c:pt idx="62776">
                  <c:v>822.33984380000004</c:v>
                </c:pt>
                <c:pt idx="62777">
                  <c:v>704.33984380000004</c:v>
                </c:pt>
                <c:pt idx="62778">
                  <c:v>649.12890619999996</c:v>
                </c:pt>
                <c:pt idx="62779">
                  <c:v>598.234375</c:v>
                </c:pt>
                <c:pt idx="62780">
                  <c:v>798.16796880000004</c:v>
                </c:pt>
                <c:pt idx="62781">
                  <c:v>626.16796880000004</c:v>
                </c:pt>
                <c:pt idx="62782">
                  <c:v>516.12890619999996</c:v>
                </c:pt>
                <c:pt idx="62783">
                  <c:v>702.12890619999996</c:v>
                </c:pt>
                <c:pt idx="62784">
                  <c:v>675.1875</c:v>
                </c:pt>
                <c:pt idx="62785">
                  <c:v>467.24609379999998</c:v>
                </c:pt>
                <c:pt idx="62786">
                  <c:v>601.24609380000004</c:v>
                </c:pt>
                <c:pt idx="62787">
                  <c:v>635.94140619999996</c:v>
                </c:pt>
                <c:pt idx="62788">
                  <c:v>535.234375</c:v>
                </c:pt>
                <c:pt idx="62789">
                  <c:v>663.16796880000004</c:v>
                </c:pt>
                <c:pt idx="62790">
                  <c:v>763.16796880000004</c:v>
                </c:pt>
                <c:pt idx="62791">
                  <c:v>453.12890620000002</c:v>
                </c:pt>
                <c:pt idx="62792">
                  <c:v>693.1875</c:v>
                </c:pt>
                <c:pt idx="62793">
                  <c:v>587.24609380000004</c:v>
                </c:pt>
                <c:pt idx="62794">
                  <c:v>463.234375</c:v>
                </c:pt>
                <c:pt idx="62795">
                  <c:v>516.33984380000004</c:v>
                </c:pt>
                <c:pt idx="62796">
                  <c:v>304.33984379999998</c:v>
                </c:pt>
                <c:pt idx="62797">
                  <c:v>587.12890619999996</c:v>
                </c:pt>
                <c:pt idx="62798">
                  <c:v>704.12890619999996</c:v>
                </c:pt>
                <c:pt idx="62799">
                  <c:v>595.12890619999996</c:v>
                </c:pt>
                <c:pt idx="62800">
                  <c:v>847.12890619999996</c:v>
                </c:pt>
                <c:pt idx="62801">
                  <c:v>572.234375</c:v>
                </c:pt>
                <c:pt idx="62802">
                  <c:v>770.12890619999996</c:v>
                </c:pt>
                <c:pt idx="62803">
                  <c:v>519.12890619999996</c:v>
                </c:pt>
                <c:pt idx="62804">
                  <c:v>752.12890619999996</c:v>
                </c:pt>
                <c:pt idx="62805">
                  <c:v>761.1875</c:v>
                </c:pt>
                <c:pt idx="62806">
                  <c:v>625.234375</c:v>
                </c:pt>
                <c:pt idx="62807">
                  <c:v>703.16796880000004</c:v>
                </c:pt>
                <c:pt idx="62808">
                  <c:v>966.12890619999996</c:v>
                </c:pt>
                <c:pt idx="62809">
                  <c:v>483.94140620000002</c:v>
                </c:pt>
                <c:pt idx="62810">
                  <c:v>718.94140619999996</c:v>
                </c:pt>
                <c:pt idx="62811">
                  <c:v>613.234375</c:v>
                </c:pt>
                <c:pt idx="62812">
                  <c:v>718.234375</c:v>
                </c:pt>
                <c:pt idx="62813">
                  <c:v>557.234375</c:v>
                </c:pt>
                <c:pt idx="62814">
                  <c:v>542.1875</c:v>
                </c:pt>
                <c:pt idx="62815">
                  <c:v>733.1875</c:v>
                </c:pt>
                <c:pt idx="62816">
                  <c:v>758.1875</c:v>
                </c:pt>
                <c:pt idx="62817">
                  <c:v>575.1875</c:v>
                </c:pt>
                <c:pt idx="62818">
                  <c:v>701.24609380000004</c:v>
                </c:pt>
                <c:pt idx="62819">
                  <c:v>514.16796880000004</c:v>
                </c:pt>
                <c:pt idx="62820">
                  <c:v>696.16796880000004</c:v>
                </c:pt>
                <c:pt idx="62821">
                  <c:v>615.16796880000004</c:v>
                </c:pt>
                <c:pt idx="62822">
                  <c:v>797.16796880000004</c:v>
                </c:pt>
                <c:pt idx="62823">
                  <c:v>608.16796880000004</c:v>
                </c:pt>
                <c:pt idx="62824">
                  <c:v>557.12890619999996</c:v>
                </c:pt>
                <c:pt idx="62825">
                  <c:v>548.12890619999996</c:v>
                </c:pt>
                <c:pt idx="62826">
                  <c:v>502.33984379999998</c:v>
                </c:pt>
                <c:pt idx="62827">
                  <c:v>522.33984380000004</c:v>
                </c:pt>
                <c:pt idx="62828">
                  <c:v>496.1875</c:v>
                </c:pt>
                <c:pt idx="62829">
                  <c:v>606.1875</c:v>
                </c:pt>
                <c:pt idx="62830">
                  <c:v>302.234375</c:v>
                </c:pt>
                <c:pt idx="62831">
                  <c:v>593.16796880000004</c:v>
                </c:pt>
                <c:pt idx="62832">
                  <c:v>697.12890619999996</c:v>
                </c:pt>
                <c:pt idx="62833">
                  <c:v>526.33984380000004</c:v>
                </c:pt>
                <c:pt idx="62834">
                  <c:v>791.33984380000004</c:v>
                </c:pt>
                <c:pt idx="62835">
                  <c:v>762.12890619999996</c:v>
                </c:pt>
                <c:pt idx="62836">
                  <c:v>851.12890619999996</c:v>
                </c:pt>
                <c:pt idx="62837">
                  <c:v>516.1875</c:v>
                </c:pt>
                <c:pt idx="62838">
                  <c:v>557.1875</c:v>
                </c:pt>
                <c:pt idx="62839">
                  <c:v>485.24609379999998</c:v>
                </c:pt>
                <c:pt idx="62840">
                  <c:v>729.94140619999996</c:v>
                </c:pt>
                <c:pt idx="62841">
                  <c:v>852.94140619999996</c:v>
                </c:pt>
                <c:pt idx="62842">
                  <c:v>577.234375</c:v>
                </c:pt>
                <c:pt idx="62843">
                  <c:v>666.16796880000004</c:v>
                </c:pt>
                <c:pt idx="62844">
                  <c:v>812.16796880000004</c:v>
                </c:pt>
                <c:pt idx="62845">
                  <c:v>725.16796880000004</c:v>
                </c:pt>
                <c:pt idx="62846">
                  <c:v>551.12890619999996</c:v>
                </c:pt>
                <c:pt idx="62847">
                  <c:v>439.1875</c:v>
                </c:pt>
                <c:pt idx="62848">
                  <c:v>592.1875</c:v>
                </c:pt>
                <c:pt idx="62849">
                  <c:v>631.94140619999996</c:v>
                </c:pt>
                <c:pt idx="62850">
                  <c:v>632.234375</c:v>
                </c:pt>
                <c:pt idx="62851">
                  <c:v>492.16796879999998</c:v>
                </c:pt>
                <c:pt idx="62852">
                  <c:v>524.12890619999996</c:v>
                </c:pt>
                <c:pt idx="62853">
                  <c:v>780.33984380000004</c:v>
                </c:pt>
                <c:pt idx="62854">
                  <c:v>865.33984380000004</c:v>
                </c:pt>
                <c:pt idx="62855">
                  <c:v>634.33984380000004</c:v>
                </c:pt>
                <c:pt idx="62856">
                  <c:v>603.12890619999996</c:v>
                </c:pt>
                <c:pt idx="62857">
                  <c:v>765.1875</c:v>
                </c:pt>
                <c:pt idx="62858">
                  <c:v>661.24609380000004</c:v>
                </c:pt>
                <c:pt idx="62859">
                  <c:v>276.24609379999998</c:v>
                </c:pt>
                <c:pt idx="62860">
                  <c:v>695.16796880000004</c:v>
                </c:pt>
                <c:pt idx="62861">
                  <c:v>739.33984380000004</c:v>
                </c:pt>
                <c:pt idx="62862">
                  <c:v>983.33984380000004</c:v>
                </c:pt>
                <c:pt idx="62863">
                  <c:v>504.1875</c:v>
                </c:pt>
                <c:pt idx="62864">
                  <c:v>731.24609380000004</c:v>
                </c:pt>
                <c:pt idx="62865">
                  <c:v>466.16796879999998</c:v>
                </c:pt>
                <c:pt idx="62866">
                  <c:v>465.12890620000002</c:v>
                </c:pt>
                <c:pt idx="62867">
                  <c:v>719.12890619999996</c:v>
                </c:pt>
                <c:pt idx="62868">
                  <c:v>596.12890619999996</c:v>
                </c:pt>
                <c:pt idx="62869">
                  <c:v>540.1875</c:v>
                </c:pt>
                <c:pt idx="62870">
                  <c:v>511.24609379999998</c:v>
                </c:pt>
                <c:pt idx="62871">
                  <c:v>412.24609379999998</c:v>
                </c:pt>
                <c:pt idx="62872">
                  <c:v>559.24609380000004</c:v>
                </c:pt>
                <c:pt idx="62873">
                  <c:v>522.24609380000004</c:v>
                </c:pt>
                <c:pt idx="62874">
                  <c:v>610.24609380000004</c:v>
                </c:pt>
                <c:pt idx="62875">
                  <c:v>677.94140619999996</c:v>
                </c:pt>
                <c:pt idx="62876">
                  <c:v>645.33984380000004</c:v>
                </c:pt>
                <c:pt idx="62877">
                  <c:v>652.12890619999996</c:v>
                </c:pt>
                <c:pt idx="62878">
                  <c:v>529.12890619999996</c:v>
                </c:pt>
                <c:pt idx="62879">
                  <c:v>757.1875</c:v>
                </c:pt>
                <c:pt idx="62880">
                  <c:v>712.234375</c:v>
                </c:pt>
                <c:pt idx="62881">
                  <c:v>500.16796879999998</c:v>
                </c:pt>
                <c:pt idx="62882">
                  <c:v>606.16796880000004</c:v>
                </c:pt>
                <c:pt idx="62883">
                  <c:v>730.33984380000004</c:v>
                </c:pt>
                <c:pt idx="62884">
                  <c:v>661.33984380000004</c:v>
                </c:pt>
                <c:pt idx="62885">
                  <c:v>735.12890619999996</c:v>
                </c:pt>
                <c:pt idx="62886">
                  <c:v>765.1875</c:v>
                </c:pt>
                <c:pt idx="62887">
                  <c:v>624.1875</c:v>
                </c:pt>
                <c:pt idx="62888">
                  <c:v>582.24609380000004</c:v>
                </c:pt>
                <c:pt idx="62889">
                  <c:v>481.24609379999998</c:v>
                </c:pt>
                <c:pt idx="62890">
                  <c:v>489.234375</c:v>
                </c:pt>
                <c:pt idx="62891">
                  <c:v>864.33984380000004</c:v>
                </c:pt>
                <c:pt idx="62892">
                  <c:v>749.33984380000004</c:v>
                </c:pt>
                <c:pt idx="62893">
                  <c:v>521.12890619999996</c:v>
                </c:pt>
                <c:pt idx="62894">
                  <c:v>700.1875</c:v>
                </c:pt>
                <c:pt idx="62895">
                  <c:v>638.1875</c:v>
                </c:pt>
                <c:pt idx="62896">
                  <c:v>607.24609380000004</c:v>
                </c:pt>
                <c:pt idx="62897">
                  <c:v>740.24609380000004</c:v>
                </c:pt>
                <c:pt idx="62898">
                  <c:v>417.24609379999998</c:v>
                </c:pt>
                <c:pt idx="62899">
                  <c:v>922.234375</c:v>
                </c:pt>
                <c:pt idx="62900">
                  <c:v>537.234375</c:v>
                </c:pt>
                <c:pt idx="62901">
                  <c:v>679.16796880000004</c:v>
                </c:pt>
                <c:pt idx="62902">
                  <c:v>673.12890619999996</c:v>
                </c:pt>
                <c:pt idx="62903">
                  <c:v>576.12890619999996</c:v>
                </c:pt>
                <c:pt idx="62904">
                  <c:v>741.12890619999996</c:v>
                </c:pt>
                <c:pt idx="62905">
                  <c:v>645.12890619999996</c:v>
                </c:pt>
                <c:pt idx="62906">
                  <c:v>739.12890619999996</c:v>
                </c:pt>
                <c:pt idx="62907">
                  <c:v>606.1875</c:v>
                </c:pt>
                <c:pt idx="62908">
                  <c:v>758.1875</c:v>
                </c:pt>
                <c:pt idx="62909">
                  <c:v>607.24609380000004</c:v>
                </c:pt>
                <c:pt idx="62910">
                  <c:v>600.234375</c:v>
                </c:pt>
                <c:pt idx="62911">
                  <c:v>521.234375</c:v>
                </c:pt>
                <c:pt idx="62912">
                  <c:v>575.16796880000004</c:v>
                </c:pt>
                <c:pt idx="62913">
                  <c:v>550.16796880000004</c:v>
                </c:pt>
                <c:pt idx="62914">
                  <c:v>624.16796880000004</c:v>
                </c:pt>
                <c:pt idx="62915">
                  <c:v>509.33984379999998</c:v>
                </c:pt>
                <c:pt idx="62916">
                  <c:v>710.33984380000004</c:v>
                </c:pt>
                <c:pt idx="62917">
                  <c:v>737.33984380000004</c:v>
                </c:pt>
                <c:pt idx="62918">
                  <c:v>635.12890619999996</c:v>
                </c:pt>
                <c:pt idx="62919">
                  <c:v>575.12890619999996</c:v>
                </c:pt>
                <c:pt idx="62920">
                  <c:v>630.12890619999996</c:v>
                </c:pt>
                <c:pt idx="62921">
                  <c:v>683.1875</c:v>
                </c:pt>
                <c:pt idx="62922">
                  <c:v>893.1875</c:v>
                </c:pt>
                <c:pt idx="62923">
                  <c:v>791.1875</c:v>
                </c:pt>
                <c:pt idx="62924">
                  <c:v>759.24609380000004</c:v>
                </c:pt>
                <c:pt idx="62925">
                  <c:v>549.234375</c:v>
                </c:pt>
                <c:pt idx="62926">
                  <c:v>770.33984380000004</c:v>
                </c:pt>
                <c:pt idx="62927">
                  <c:v>642.12890619999996</c:v>
                </c:pt>
                <c:pt idx="62928">
                  <c:v>712.1875</c:v>
                </c:pt>
                <c:pt idx="62929">
                  <c:v>562.24609380000004</c:v>
                </c:pt>
                <c:pt idx="62930">
                  <c:v>343.234375</c:v>
                </c:pt>
                <c:pt idx="62931">
                  <c:v>524.12890619999996</c:v>
                </c:pt>
                <c:pt idx="62932">
                  <c:v>765.12890619999996</c:v>
                </c:pt>
                <c:pt idx="62933">
                  <c:v>722.12890619999996</c:v>
                </c:pt>
                <c:pt idx="62934">
                  <c:v>689.12890619999996</c:v>
                </c:pt>
                <c:pt idx="62935">
                  <c:v>521.1875</c:v>
                </c:pt>
                <c:pt idx="62936">
                  <c:v>739.1875</c:v>
                </c:pt>
                <c:pt idx="62937">
                  <c:v>842.24609380000004</c:v>
                </c:pt>
                <c:pt idx="62938">
                  <c:v>581.24609380000004</c:v>
                </c:pt>
                <c:pt idx="62939">
                  <c:v>786.24609380000004</c:v>
                </c:pt>
                <c:pt idx="62940">
                  <c:v>478.94140620000002</c:v>
                </c:pt>
                <c:pt idx="62941">
                  <c:v>420.94140620000002</c:v>
                </c:pt>
                <c:pt idx="62942">
                  <c:v>787.94140619999996</c:v>
                </c:pt>
                <c:pt idx="62943">
                  <c:v>572.234375</c:v>
                </c:pt>
                <c:pt idx="62944">
                  <c:v>482.33984379999998</c:v>
                </c:pt>
                <c:pt idx="62945">
                  <c:v>892.12890619999996</c:v>
                </c:pt>
                <c:pt idx="62946">
                  <c:v>639.1875</c:v>
                </c:pt>
                <c:pt idx="62947">
                  <c:v>487.24609379999998</c:v>
                </c:pt>
                <c:pt idx="62948">
                  <c:v>526.24609380000004</c:v>
                </c:pt>
                <c:pt idx="62949">
                  <c:v>653.24609380000004</c:v>
                </c:pt>
                <c:pt idx="62950">
                  <c:v>620.234375</c:v>
                </c:pt>
                <c:pt idx="62951">
                  <c:v>728.16796880000004</c:v>
                </c:pt>
                <c:pt idx="62952">
                  <c:v>671.16796880000004</c:v>
                </c:pt>
                <c:pt idx="62953">
                  <c:v>535.16796880000004</c:v>
                </c:pt>
                <c:pt idx="62954">
                  <c:v>552.12890619999996</c:v>
                </c:pt>
                <c:pt idx="62955">
                  <c:v>781.12890619999996</c:v>
                </c:pt>
                <c:pt idx="62956">
                  <c:v>580.33984380000004</c:v>
                </c:pt>
                <c:pt idx="62957">
                  <c:v>669.33984380000004</c:v>
                </c:pt>
                <c:pt idx="62958">
                  <c:v>708.1875</c:v>
                </c:pt>
                <c:pt idx="62959">
                  <c:v>583.24609380000004</c:v>
                </c:pt>
                <c:pt idx="62960">
                  <c:v>520.24609380000004</c:v>
                </c:pt>
                <c:pt idx="62961">
                  <c:v>757.234375</c:v>
                </c:pt>
                <c:pt idx="62962">
                  <c:v>601.16796880000004</c:v>
                </c:pt>
                <c:pt idx="62963">
                  <c:v>710.12890619999996</c:v>
                </c:pt>
                <c:pt idx="62964">
                  <c:v>522.12890619999996</c:v>
                </c:pt>
                <c:pt idx="62965">
                  <c:v>496.12890620000002</c:v>
                </c:pt>
                <c:pt idx="62966">
                  <c:v>447.1875</c:v>
                </c:pt>
                <c:pt idx="62967">
                  <c:v>407.94140620000002</c:v>
                </c:pt>
                <c:pt idx="62968">
                  <c:v>357.234375</c:v>
                </c:pt>
                <c:pt idx="62969">
                  <c:v>676.234375</c:v>
                </c:pt>
                <c:pt idx="62970">
                  <c:v>589.12890619999996</c:v>
                </c:pt>
                <c:pt idx="62971">
                  <c:v>584.33984380000004</c:v>
                </c:pt>
                <c:pt idx="62972">
                  <c:v>619.1875</c:v>
                </c:pt>
                <c:pt idx="62973">
                  <c:v>706.1875</c:v>
                </c:pt>
                <c:pt idx="62974">
                  <c:v>254.24609380000001</c:v>
                </c:pt>
                <c:pt idx="62975">
                  <c:v>664.234375</c:v>
                </c:pt>
                <c:pt idx="62976">
                  <c:v>699.234375</c:v>
                </c:pt>
                <c:pt idx="62977">
                  <c:v>484.16796879999998</c:v>
                </c:pt>
                <c:pt idx="62978">
                  <c:v>530.12890619999996</c:v>
                </c:pt>
                <c:pt idx="62979">
                  <c:v>532.24609380000004</c:v>
                </c:pt>
                <c:pt idx="62980">
                  <c:v>584.234375</c:v>
                </c:pt>
                <c:pt idx="62981">
                  <c:v>722.16796880000004</c:v>
                </c:pt>
                <c:pt idx="62982">
                  <c:v>651.12890619999996</c:v>
                </c:pt>
                <c:pt idx="62983">
                  <c:v>557.12890619999996</c:v>
                </c:pt>
                <c:pt idx="62984">
                  <c:v>684.24609380000004</c:v>
                </c:pt>
                <c:pt idx="62985">
                  <c:v>585.94140619999996</c:v>
                </c:pt>
                <c:pt idx="62986">
                  <c:v>851.234375</c:v>
                </c:pt>
                <c:pt idx="62987">
                  <c:v>794.16796880000004</c:v>
                </c:pt>
                <c:pt idx="62988">
                  <c:v>595.12890619999996</c:v>
                </c:pt>
                <c:pt idx="62989">
                  <c:v>782.12890619999996</c:v>
                </c:pt>
                <c:pt idx="62990">
                  <c:v>577.12890619999996</c:v>
                </c:pt>
                <c:pt idx="62991">
                  <c:v>830.24609380000004</c:v>
                </c:pt>
                <c:pt idx="62992">
                  <c:v>640.234375</c:v>
                </c:pt>
                <c:pt idx="62993">
                  <c:v>709.234375</c:v>
                </c:pt>
                <c:pt idx="62994">
                  <c:v>716.16796880000004</c:v>
                </c:pt>
                <c:pt idx="62995">
                  <c:v>442.12890620000002</c:v>
                </c:pt>
                <c:pt idx="62996">
                  <c:v>768.33984380000004</c:v>
                </c:pt>
                <c:pt idx="62997">
                  <c:v>665.33984380000004</c:v>
                </c:pt>
                <c:pt idx="62998">
                  <c:v>620.12890619999996</c:v>
                </c:pt>
                <c:pt idx="62999">
                  <c:v>400.12890620000002</c:v>
                </c:pt>
                <c:pt idx="63000">
                  <c:v>626.24609380000004</c:v>
                </c:pt>
                <c:pt idx="63001">
                  <c:v>844.24609380000004</c:v>
                </c:pt>
                <c:pt idx="63002">
                  <c:v>355.94140620000002</c:v>
                </c:pt>
                <c:pt idx="63003">
                  <c:v>516.94140619999996</c:v>
                </c:pt>
                <c:pt idx="63004">
                  <c:v>668.94140619999996</c:v>
                </c:pt>
                <c:pt idx="63005">
                  <c:v>456.16796879999998</c:v>
                </c:pt>
                <c:pt idx="63006">
                  <c:v>625.16796880000004</c:v>
                </c:pt>
                <c:pt idx="63007">
                  <c:v>681.16796880000004</c:v>
                </c:pt>
                <c:pt idx="63008">
                  <c:v>572.12890619999996</c:v>
                </c:pt>
                <c:pt idx="63009">
                  <c:v>920.12890619999996</c:v>
                </c:pt>
                <c:pt idx="63010">
                  <c:v>378.33984379999998</c:v>
                </c:pt>
                <c:pt idx="63011">
                  <c:v>607.33984380000004</c:v>
                </c:pt>
                <c:pt idx="63012">
                  <c:v>466.33984379999998</c:v>
                </c:pt>
                <c:pt idx="63013">
                  <c:v>534.12890619999996</c:v>
                </c:pt>
                <c:pt idx="63014">
                  <c:v>628.12890619999996</c:v>
                </c:pt>
                <c:pt idx="63015">
                  <c:v>373.12890620000002</c:v>
                </c:pt>
                <c:pt idx="63016">
                  <c:v>623.24609380000004</c:v>
                </c:pt>
                <c:pt idx="63017">
                  <c:v>662.94140619999996</c:v>
                </c:pt>
                <c:pt idx="63018">
                  <c:v>723.234375</c:v>
                </c:pt>
                <c:pt idx="63019">
                  <c:v>498.16796879999998</c:v>
                </c:pt>
                <c:pt idx="63020">
                  <c:v>510.16796879999998</c:v>
                </c:pt>
                <c:pt idx="63021">
                  <c:v>705.16796880000004</c:v>
                </c:pt>
                <c:pt idx="63022">
                  <c:v>656.12890619999996</c:v>
                </c:pt>
                <c:pt idx="63023">
                  <c:v>582.12890619999996</c:v>
                </c:pt>
                <c:pt idx="63024">
                  <c:v>861.33984380000004</c:v>
                </c:pt>
                <c:pt idx="63025">
                  <c:v>586.12890619999996</c:v>
                </c:pt>
                <c:pt idx="63026">
                  <c:v>692.12890619999996</c:v>
                </c:pt>
                <c:pt idx="63027">
                  <c:v>553.24609380000004</c:v>
                </c:pt>
                <c:pt idx="63028">
                  <c:v>580.94140619999996</c:v>
                </c:pt>
                <c:pt idx="63029">
                  <c:v>641.234375</c:v>
                </c:pt>
                <c:pt idx="63030">
                  <c:v>482.16796879999998</c:v>
                </c:pt>
                <c:pt idx="63031">
                  <c:v>598.12890619999996</c:v>
                </c:pt>
                <c:pt idx="63032">
                  <c:v>793.12890619999996</c:v>
                </c:pt>
                <c:pt idx="63033">
                  <c:v>741.12890619999996</c:v>
                </c:pt>
                <c:pt idx="63034">
                  <c:v>628.1875</c:v>
                </c:pt>
                <c:pt idx="63035">
                  <c:v>536.1875</c:v>
                </c:pt>
                <c:pt idx="63036">
                  <c:v>560.24609380000004</c:v>
                </c:pt>
                <c:pt idx="63037">
                  <c:v>611.234375</c:v>
                </c:pt>
                <c:pt idx="63038">
                  <c:v>712.234375</c:v>
                </c:pt>
                <c:pt idx="63039">
                  <c:v>489.16796879999998</c:v>
                </c:pt>
                <c:pt idx="63040">
                  <c:v>454.24609379999998</c:v>
                </c:pt>
                <c:pt idx="63041">
                  <c:v>781.24609380000004</c:v>
                </c:pt>
                <c:pt idx="63042">
                  <c:v>717.33984380000004</c:v>
                </c:pt>
                <c:pt idx="63043">
                  <c:v>803.12890619999996</c:v>
                </c:pt>
                <c:pt idx="63044">
                  <c:v>578.12890619999996</c:v>
                </c:pt>
                <c:pt idx="63045">
                  <c:v>693.1875</c:v>
                </c:pt>
                <c:pt idx="63046">
                  <c:v>634.1875</c:v>
                </c:pt>
                <c:pt idx="63047">
                  <c:v>632.1875</c:v>
                </c:pt>
                <c:pt idx="63048">
                  <c:v>676.1875</c:v>
                </c:pt>
                <c:pt idx="63049">
                  <c:v>676.16796880000004</c:v>
                </c:pt>
                <c:pt idx="63050">
                  <c:v>478.16796879999998</c:v>
                </c:pt>
                <c:pt idx="63051">
                  <c:v>761.16796880000004</c:v>
                </c:pt>
                <c:pt idx="63052">
                  <c:v>584.16796880000004</c:v>
                </c:pt>
                <c:pt idx="63053">
                  <c:v>545.12890619999996</c:v>
                </c:pt>
                <c:pt idx="63054">
                  <c:v>539.12890619999996</c:v>
                </c:pt>
                <c:pt idx="63055">
                  <c:v>487.1875</c:v>
                </c:pt>
                <c:pt idx="63056">
                  <c:v>583.24609380000004</c:v>
                </c:pt>
                <c:pt idx="63057">
                  <c:v>592.94140619999996</c:v>
                </c:pt>
                <c:pt idx="63058">
                  <c:v>653.234375</c:v>
                </c:pt>
                <c:pt idx="63059">
                  <c:v>556.12890619999996</c:v>
                </c:pt>
                <c:pt idx="63060">
                  <c:v>568.12890619999996</c:v>
                </c:pt>
                <c:pt idx="63061">
                  <c:v>439.12890620000002</c:v>
                </c:pt>
                <c:pt idx="63062">
                  <c:v>519.12890619999996</c:v>
                </c:pt>
                <c:pt idx="63063">
                  <c:v>867.24609380000004</c:v>
                </c:pt>
                <c:pt idx="63064">
                  <c:v>413.94140620000002</c:v>
                </c:pt>
                <c:pt idx="63065">
                  <c:v>681.94140619999996</c:v>
                </c:pt>
                <c:pt idx="63066">
                  <c:v>542.16796880000004</c:v>
                </c:pt>
                <c:pt idx="63067">
                  <c:v>725.12890619999996</c:v>
                </c:pt>
                <c:pt idx="63068">
                  <c:v>663.12890619999996</c:v>
                </c:pt>
                <c:pt idx="63069">
                  <c:v>786.33984380000004</c:v>
                </c:pt>
                <c:pt idx="63070">
                  <c:v>490.12890620000002</c:v>
                </c:pt>
                <c:pt idx="63071">
                  <c:v>694.12890619999996</c:v>
                </c:pt>
                <c:pt idx="63072">
                  <c:v>712.12890619999996</c:v>
                </c:pt>
                <c:pt idx="63073">
                  <c:v>665.24609380000004</c:v>
                </c:pt>
                <c:pt idx="63074">
                  <c:v>438.24609379999998</c:v>
                </c:pt>
                <c:pt idx="63075">
                  <c:v>699.24609380000004</c:v>
                </c:pt>
                <c:pt idx="63076">
                  <c:v>725.94140619999996</c:v>
                </c:pt>
                <c:pt idx="63077">
                  <c:v>956.94140619999996</c:v>
                </c:pt>
                <c:pt idx="63078">
                  <c:v>534.94140619999996</c:v>
                </c:pt>
                <c:pt idx="63079">
                  <c:v>543.234375</c:v>
                </c:pt>
                <c:pt idx="63080">
                  <c:v>621.24609380000004</c:v>
                </c:pt>
                <c:pt idx="63081">
                  <c:v>626.12890619999996</c:v>
                </c:pt>
                <c:pt idx="63082">
                  <c:v>556.33984380000004</c:v>
                </c:pt>
                <c:pt idx="63083">
                  <c:v>508.33984379999998</c:v>
                </c:pt>
                <c:pt idx="63084">
                  <c:v>590.33984380000004</c:v>
                </c:pt>
                <c:pt idx="63085">
                  <c:v>605.33984380000004</c:v>
                </c:pt>
                <c:pt idx="63086">
                  <c:v>479.12890620000002</c:v>
                </c:pt>
                <c:pt idx="63087">
                  <c:v>564.1875</c:v>
                </c:pt>
                <c:pt idx="63088">
                  <c:v>714.1875</c:v>
                </c:pt>
                <c:pt idx="63089">
                  <c:v>741.1875</c:v>
                </c:pt>
                <c:pt idx="63090">
                  <c:v>679.1875</c:v>
                </c:pt>
                <c:pt idx="63091">
                  <c:v>694.94140619999996</c:v>
                </c:pt>
                <c:pt idx="63092">
                  <c:v>649.12890619999996</c:v>
                </c:pt>
                <c:pt idx="63093">
                  <c:v>451.33984379999998</c:v>
                </c:pt>
                <c:pt idx="63094">
                  <c:v>712.33984380000004</c:v>
                </c:pt>
                <c:pt idx="63095">
                  <c:v>442.1875</c:v>
                </c:pt>
                <c:pt idx="63096">
                  <c:v>693.1875</c:v>
                </c:pt>
                <c:pt idx="63097">
                  <c:v>534.94140619999996</c:v>
                </c:pt>
                <c:pt idx="63098">
                  <c:v>607.234375</c:v>
                </c:pt>
                <c:pt idx="63099">
                  <c:v>617.16796880000004</c:v>
                </c:pt>
                <c:pt idx="63100">
                  <c:v>799.12890619999996</c:v>
                </c:pt>
                <c:pt idx="63101">
                  <c:v>407.12890620000002</c:v>
                </c:pt>
                <c:pt idx="63102">
                  <c:v>676.12890619999996</c:v>
                </c:pt>
                <c:pt idx="63103">
                  <c:v>540.24609380000004</c:v>
                </c:pt>
                <c:pt idx="63104">
                  <c:v>595.24609380000004</c:v>
                </c:pt>
                <c:pt idx="63105">
                  <c:v>712.94140619999996</c:v>
                </c:pt>
                <c:pt idx="63106">
                  <c:v>571.1875</c:v>
                </c:pt>
                <c:pt idx="63107">
                  <c:v>589.1875</c:v>
                </c:pt>
                <c:pt idx="63108">
                  <c:v>555.234375</c:v>
                </c:pt>
                <c:pt idx="63109">
                  <c:v>627.16796880000004</c:v>
                </c:pt>
                <c:pt idx="63110">
                  <c:v>515.16796880000004</c:v>
                </c:pt>
                <c:pt idx="63111">
                  <c:v>567.16796880000004</c:v>
                </c:pt>
                <c:pt idx="63112">
                  <c:v>610.12890619999996</c:v>
                </c:pt>
                <c:pt idx="63113">
                  <c:v>674.12890619999996</c:v>
                </c:pt>
                <c:pt idx="63114">
                  <c:v>514.12890619999996</c:v>
                </c:pt>
                <c:pt idx="63115">
                  <c:v>581.33984380000004</c:v>
                </c:pt>
                <c:pt idx="63116">
                  <c:v>728.33984380000004</c:v>
                </c:pt>
                <c:pt idx="63117">
                  <c:v>673.12890619999996</c:v>
                </c:pt>
                <c:pt idx="63118">
                  <c:v>625.12890619999996</c:v>
                </c:pt>
                <c:pt idx="63119">
                  <c:v>441.1875</c:v>
                </c:pt>
                <c:pt idx="63120">
                  <c:v>639.24609380000004</c:v>
                </c:pt>
                <c:pt idx="63121">
                  <c:v>744.16796880000004</c:v>
                </c:pt>
                <c:pt idx="63122">
                  <c:v>527.33984380000004</c:v>
                </c:pt>
                <c:pt idx="63123">
                  <c:v>882.12890619999996</c:v>
                </c:pt>
                <c:pt idx="63124">
                  <c:v>661.24609380000004</c:v>
                </c:pt>
                <c:pt idx="63125">
                  <c:v>737.234375</c:v>
                </c:pt>
                <c:pt idx="63126">
                  <c:v>542.234375</c:v>
                </c:pt>
                <c:pt idx="63127">
                  <c:v>593.16796880000004</c:v>
                </c:pt>
                <c:pt idx="63128">
                  <c:v>778.16796880000004</c:v>
                </c:pt>
                <c:pt idx="63129">
                  <c:v>681.12890619999996</c:v>
                </c:pt>
                <c:pt idx="63130">
                  <c:v>579.33984380000004</c:v>
                </c:pt>
                <c:pt idx="63131">
                  <c:v>984.12890619999996</c:v>
                </c:pt>
                <c:pt idx="63132">
                  <c:v>512.1875</c:v>
                </c:pt>
                <c:pt idx="63133">
                  <c:v>525.1875</c:v>
                </c:pt>
                <c:pt idx="63134">
                  <c:v>526.24609380000004</c:v>
                </c:pt>
                <c:pt idx="63135">
                  <c:v>800.234375</c:v>
                </c:pt>
                <c:pt idx="63136">
                  <c:v>559.234375</c:v>
                </c:pt>
                <c:pt idx="63137">
                  <c:v>686.12890619999996</c:v>
                </c:pt>
                <c:pt idx="63138">
                  <c:v>713.12890619999996</c:v>
                </c:pt>
                <c:pt idx="63139">
                  <c:v>830.12890619999996</c:v>
                </c:pt>
                <c:pt idx="63140">
                  <c:v>798.12890619999996</c:v>
                </c:pt>
                <c:pt idx="63141">
                  <c:v>589.1875</c:v>
                </c:pt>
                <c:pt idx="63142">
                  <c:v>556.94140619999996</c:v>
                </c:pt>
                <c:pt idx="63143">
                  <c:v>672.234375</c:v>
                </c:pt>
                <c:pt idx="63144">
                  <c:v>989.234375</c:v>
                </c:pt>
                <c:pt idx="63145">
                  <c:v>671.16796880000004</c:v>
                </c:pt>
                <c:pt idx="63146">
                  <c:v>654.16796880000004</c:v>
                </c:pt>
                <c:pt idx="63147">
                  <c:v>612.16796880000004</c:v>
                </c:pt>
                <c:pt idx="63148">
                  <c:v>473.12890620000002</c:v>
                </c:pt>
                <c:pt idx="63149">
                  <c:v>694.33984380000004</c:v>
                </c:pt>
                <c:pt idx="63150">
                  <c:v>523.12890619999996</c:v>
                </c:pt>
                <c:pt idx="63151">
                  <c:v>580.12890619999996</c:v>
                </c:pt>
                <c:pt idx="63152">
                  <c:v>610.12890619999996</c:v>
                </c:pt>
                <c:pt idx="63153">
                  <c:v>660.12890619999996</c:v>
                </c:pt>
                <c:pt idx="63154">
                  <c:v>820.1875</c:v>
                </c:pt>
                <c:pt idx="63155">
                  <c:v>819.12890619999996</c:v>
                </c:pt>
                <c:pt idx="63156">
                  <c:v>691.12890619999996</c:v>
                </c:pt>
                <c:pt idx="63157">
                  <c:v>550.24609380000004</c:v>
                </c:pt>
                <c:pt idx="63158">
                  <c:v>836.16796880000004</c:v>
                </c:pt>
                <c:pt idx="63159">
                  <c:v>581.16796880000004</c:v>
                </c:pt>
                <c:pt idx="63160">
                  <c:v>609.33984380000004</c:v>
                </c:pt>
                <c:pt idx="63161">
                  <c:v>922.33984380000004</c:v>
                </c:pt>
                <c:pt idx="63162">
                  <c:v>725.12890619999996</c:v>
                </c:pt>
                <c:pt idx="63163">
                  <c:v>789.24609380000004</c:v>
                </c:pt>
                <c:pt idx="63164">
                  <c:v>590.24609380000004</c:v>
                </c:pt>
                <c:pt idx="63165">
                  <c:v>682.24609380000004</c:v>
                </c:pt>
                <c:pt idx="63166">
                  <c:v>715.94140619999996</c:v>
                </c:pt>
                <c:pt idx="63167">
                  <c:v>636.16796880000004</c:v>
                </c:pt>
                <c:pt idx="63168">
                  <c:v>606.12890619999996</c:v>
                </c:pt>
                <c:pt idx="63169">
                  <c:v>595.12890619999996</c:v>
                </c:pt>
                <c:pt idx="63170">
                  <c:v>577.33984380000004</c:v>
                </c:pt>
                <c:pt idx="63171">
                  <c:v>722.33984380000004</c:v>
                </c:pt>
                <c:pt idx="63172">
                  <c:v>716.1875</c:v>
                </c:pt>
                <c:pt idx="63173">
                  <c:v>604.24609380000004</c:v>
                </c:pt>
                <c:pt idx="63174">
                  <c:v>789.94140619999996</c:v>
                </c:pt>
                <c:pt idx="63175">
                  <c:v>549.33984380000004</c:v>
                </c:pt>
                <c:pt idx="63176">
                  <c:v>672.12890619999996</c:v>
                </c:pt>
                <c:pt idx="63177">
                  <c:v>937.24609380000004</c:v>
                </c:pt>
                <c:pt idx="63178">
                  <c:v>591.94140619999996</c:v>
                </c:pt>
                <c:pt idx="63179">
                  <c:v>740.94140619999996</c:v>
                </c:pt>
                <c:pt idx="63180">
                  <c:v>736.234375</c:v>
                </c:pt>
                <c:pt idx="63181">
                  <c:v>646.12890619999996</c:v>
                </c:pt>
                <c:pt idx="63182">
                  <c:v>560.33984380000004</c:v>
                </c:pt>
                <c:pt idx="63183">
                  <c:v>654.12890619999996</c:v>
                </c:pt>
                <c:pt idx="63184">
                  <c:v>553.12890619999996</c:v>
                </c:pt>
                <c:pt idx="63185">
                  <c:v>901.234375</c:v>
                </c:pt>
                <c:pt idx="63186">
                  <c:v>678.234375</c:v>
                </c:pt>
                <c:pt idx="63187">
                  <c:v>702.234375</c:v>
                </c:pt>
                <c:pt idx="63188">
                  <c:v>416.16796879999998</c:v>
                </c:pt>
                <c:pt idx="63189">
                  <c:v>598.12890619999996</c:v>
                </c:pt>
                <c:pt idx="63190">
                  <c:v>743.12890619999996</c:v>
                </c:pt>
                <c:pt idx="63191">
                  <c:v>693.12890619999996</c:v>
                </c:pt>
                <c:pt idx="63192">
                  <c:v>466.12890620000002</c:v>
                </c:pt>
                <c:pt idx="63193">
                  <c:v>738.24609380000004</c:v>
                </c:pt>
                <c:pt idx="63194">
                  <c:v>652.24609380000004</c:v>
                </c:pt>
                <c:pt idx="63195">
                  <c:v>773.24609380000004</c:v>
                </c:pt>
                <c:pt idx="63196">
                  <c:v>764.24609380000004</c:v>
                </c:pt>
                <c:pt idx="63197">
                  <c:v>648.94140619999996</c:v>
                </c:pt>
                <c:pt idx="63198">
                  <c:v>523.94140619999996</c:v>
                </c:pt>
                <c:pt idx="63199">
                  <c:v>703.94140619999996</c:v>
                </c:pt>
                <c:pt idx="63200">
                  <c:v>783.94140619999996</c:v>
                </c:pt>
                <c:pt idx="63201">
                  <c:v>784.94140619999996</c:v>
                </c:pt>
                <c:pt idx="63202">
                  <c:v>625.234375</c:v>
                </c:pt>
                <c:pt idx="63203">
                  <c:v>752.16796880000004</c:v>
                </c:pt>
                <c:pt idx="63204">
                  <c:v>515.16796880000004</c:v>
                </c:pt>
                <c:pt idx="63205">
                  <c:v>676.12890619999996</c:v>
                </c:pt>
                <c:pt idx="63206">
                  <c:v>747.12890619999996</c:v>
                </c:pt>
                <c:pt idx="63207">
                  <c:v>522.12890619999996</c:v>
                </c:pt>
                <c:pt idx="63208">
                  <c:v>655.1875</c:v>
                </c:pt>
                <c:pt idx="63209">
                  <c:v>712.94140619999996</c:v>
                </c:pt>
                <c:pt idx="63210">
                  <c:v>694.94140619999996</c:v>
                </c:pt>
                <c:pt idx="63211">
                  <c:v>607.94140619999996</c:v>
                </c:pt>
                <c:pt idx="63212">
                  <c:v>486.234375</c:v>
                </c:pt>
                <c:pt idx="63213">
                  <c:v>674.16796880000004</c:v>
                </c:pt>
                <c:pt idx="63214">
                  <c:v>696.16796880000004</c:v>
                </c:pt>
                <c:pt idx="63215">
                  <c:v>669.16796880000004</c:v>
                </c:pt>
                <c:pt idx="63216">
                  <c:v>659.16796880000004</c:v>
                </c:pt>
                <c:pt idx="63217">
                  <c:v>607.16796880000004</c:v>
                </c:pt>
                <c:pt idx="63218">
                  <c:v>581.12890619999996</c:v>
                </c:pt>
                <c:pt idx="63219">
                  <c:v>679.12890619999996</c:v>
                </c:pt>
                <c:pt idx="63220">
                  <c:v>480.1875</c:v>
                </c:pt>
                <c:pt idx="63221">
                  <c:v>555.1875</c:v>
                </c:pt>
                <c:pt idx="63222">
                  <c:v>397.16796879999998</c:v>
                </c:pt>
                <c:pt idx="63223">
                  <c:v>609.33984380000004</c:v>
                </c:pt>
                <c:pt idx="63224">
                  <c:v>627.33984380000004</c:v>
                </c:pt>
                <c:pt idx="63225">
                  <c:v>725.12890619999996</c:v>
                </c:pt>
                <c:pt idx="63226">
                  <c:v>516.12890619999996</c:v>
                </c:pt>
                <c:pt idx="63227">
                  <c:v>665.12890619999996</c:v>
                </c:pt>
                <c:pt idx="63228">
                  <c:v>531.24609380000004</c:v>
                </c:pt>
                <c:pt idx="63229">
                  <c:v>759.94140619999996</c:v>
                </c:pt>
                <c:pt idx="63230">
                  <c:v>573.94140619999996</c:v>
                </c:pt>
                <c:pt idx="63231">
                  <c:v>570.234375</c:v>
                </c:pt>
                <c:pt idx="63232">
                  <c:v>794.234375</c:v>
                </c:pt>
                <c:pt idx="63233">
                  <c:v>617.12890619999996</c:v>
                </c:pt>
                <c:pt idx="63234">
                  <c:v>471.1875</c:v>
                </c:pt>
                <c:pt idx="63235">
                  <c:v>482.24609379999998</c:v>
                </c:pt>
                <c:pt idx="63236">
                  <c:v>439.94140620000002</c:v>
                </c:pt>
                <c:pt idx="63237">
                  <c:v>496.94140620000002</c:v>
                </c:pt>
                <c:pt idx="63238">
                  <c:v>576.12890619999996</c:v>
                </c:pt>
                <c:pt idx="63239">
                  <c:v>683.33984380000004</c:v>
                </c:pt>
                <c:pt idx="63240">
                  <c:v>496.12890620000002</c:v>
                </c:pt>
                <c:pt idx="63241">
                  <c:v>715.1875</c:v>
                </c:pt>
                <c:pt idx="63242">
                  <c:v>485.1875</c:v>
                </c:pt>
                <c:pt idx="63243">
                  <c:v>891.12890619999996</c:v>
                </c:pt>
                <c:pt idx="63244">
                  <c:v>517.33984380000004</c:v>
                </c:pt>
                <c:pt idx="63245">
                  <c:v>596.33984380000004</c:v>
                </c:pt>
                <c:pt idx="63246">
                  <c:v>499.24609379999998</c:v>
                </c:pt>
                <c:pt idx="63247">
                  <c:v>652.24609380000004</c:v>
                </c:pt>
                <c:pt idx="63248">
                  <c:v>688.94140619999996</c:v>
                </c:pt>
                <c:pt idx="63249">
                  <c:v>417.234375</c:v>
                </c:pt>
                <c:pt idx="63250">
                  <c:v>496.16796879999998</c:v>
                </c:pt>
                <c:pt idx="63251">
                  <c:v>754.33984380000004</c:v>
                </c:pt>
                <c:pt idx="63252">
                  <c:v>925.1875</c:v>
                </c:pt>
                <c:pt idx="63253">
                  <c:v>471.94140620000002</c:v>
                </c:pt>
                <c:pt idx="63254">
                  <c:v>489.16796879999998</c:v>
                </c:pt>
                <c:pt idx="63255">
                  <c:v>637.33984380000004</c:v>
                </c:pt>
                <c:pt idx="63256">
                  <c:v>681.33984380000004</c:v>
                </c:pt>
                <c:pt idx="63257">
                  <c:v>549.12890619999996</c:v>
                </c:pt>
                <c:pt idx="63258">
                  <c:v>455.12890620000002</c:v>
                </c:pt>
                <c:pt idx="63259">
                  <c:v>706.12890619999996</c:v>
                </c:pt>
                <c:pt idx="63260">
                  <c:v>688.12890619999996</c:v>
                </c:pt>
                <c:pt idx="63261">
                  <c:v>561.12890619999996</c:v>
                </c:pt>
                <c:pt idx="63262">
                  <c:v>472.234375</c:v>
                </c:pt>
                <c:pt idx="63263">
                  <c:v>892.12890619999996</c:v>
                </c:pt>
                <c:pt idx="63264">
                  <c:v>553.33984380000004</c:v>
                </c:pt>
                <c:pt idx="63265">
                  <c:v>600.33984380000004</c:v>
                </c:pt>
                <c:pt idx="63266">
                  <c:v>766.12890619999996</c:v>
                </c:pt>
                <c:pt idx="63267">
                  <c:v>367.12890620000002</c:v>
                </c:pt>
                <c:pt idx="63268">
                  <c:v>612.1875</c:v>
                </c:pt>
                <c:pt idx="63269">
                  <c:v>548.94140619999996</c:v>
                </c:pt>
                <c:pt idx="63270">
                  <c:v>604.33984380000004</c:v>
                </c:pt>
                <c:pt idx="63271">
                  <c:v>506.24609379999998</c:v>
                </c:pt>
                <c:pt idx="63272">
                  <c:v>740.24609380000004</c:v>
                </c:pt>
                <c:pt idx="63273">
                  <c:v>680.234375</c:v>
                </c:pt>
                <c:pt idx="63274">
                  <c:v>867.16796880000004</c:v>
                </c:pt>
                <c:pt idx="63275">
                  <c:v>738.16796880000004</c:v>
                </c:pt>
                <c:pt idx="63276">
                  <c:v>527.12890619999996</c:v>
                </c:pt>
                <c:pt idx="63277">
                  <c:v>391.24609379999998</c:v>
                </c:pt>
                <c:pt idx="63278">
                  <c:v>421.24609379999998</c:v>
                </c:pt>
                <c:pt idx="63279">
                  <c:v>506.24609379999998</c:v>
                </c:pt>
                <c:pt idx="63280">
                  <c:v>624.94140619999996</c:v>
                </c:pt>
                <c:pt idx="63281">
                  <c:v>571.94140619999996</c:v>
                </c:pt>
                <c:pt idx="63282">
                  <c:v>851.94140619999996</c:v>
                </c:pt>
                <c:pt idx="63283">
                  <c:v>646.234375</c:v>
                </c:pt>
                <c:pt idx="63284">
                  <c:v>537.234375</c:v>
                </c:pt>
                <c:pt idx="63285">
                  <c:v>772.16796880000004</c:v>
                </c:pt>
                <c:pt idx="63286">
                  <c:v>649.12890619999996</c:v>
                </c:pt>
                <c:pt idx="63287">
                  <c:v>835.12890619999996</c:v>
                </c:pt>
                <c:pt idx="63288">
                  <c:v>702.1875</c:v>
                </c:pt>
                <c:pt idx="63289">
                  <c:v>634.1875</c:v>
                </c:pt>
                <c:pt idx="63290">
                  <c:v>710.24609380000004</c:v>
                </c:pt>
                <c:pt idx="63291">
                  <c:v>707.234375</c:v>
                </c:pt>
                <c:pt idx="63292">
                  <c:v>772.12890619999996</c:v>
                </c:pt>
                <c:pt idx="63293">
                  <c:v>548.33984380000004</c:v>
                </c:pt>
                <c:pt idx="63294">
                  <c:v>669.1875</c:v>
                </c:pt>
                <c:pt idx="63295">
                  <c:v>717.1875</c:v>
                </c:pt>
                <c:pt idx="63296">
                  <c:v>558.24609380000004</c:v>
                </c:pt>
                <c:pt idx="63297">
                  <c:v>563.24609380000004</c:v>
                </c:pt>
                <c:pt idx="63298">
                  <c:v>870.94140619999996</c:v>
                </c:pt>
                <c:pt idx="63299">
                  <c:v>755.94140619999996</c:v>
                </c:pt>
                <c:pt idx="63300">
                  <c:v>606.234375</c:v>
                </c:pt>
                <c:pt idx="63301">
                  <c:v>586.16796880000004</c:v>
                </c:pt>
                <c:pt idx="63302">
                  <c:v>713.16796880000004</c:v>
                </c:pt>
                <c:pt idx="63303">
                  <c:v>787.12890619999996</c:v>
                </c:pt>
                <c:pt idx="63304">
                  <c:v>401.33984379999998</c:v>
                </c:pt>
                <c:pt idx="63305">
                  <c:v>491.33984379999998</c:v>
                </c:pt>
                <c:pt idx="63306">
                  <c:v>635.33984380000004</c:v>
                </c:pt>
                <c:pt idx="63307">
                  <c:v>696.12890619999996</c:v>
                </c:pt>
                <c:pt idx="63308">
                  <c:v>492.1875</c:v>
                </c:pt>
                <c:pt idx="63309">
                  <c:v>334.1875</c:v>
                </c:pt>
                <c:pt idx="63310">
                  <c:v>622.1875</c:v>
                </c:pt>
                <c:pt idx="63311">
                  <c:v>631.24609380000004</c:v>
                </c:pt>
                <c:pt idx="63312">
                  <c:v>573.24609380000004</c:v>
                </c:pt>
                <c:pt idx="63313">
                  <c:v>627.234375</c:v>
                </c:pt>
                <c:pt idx="63314">
                  <c:v>503.16796879999998</c:v>
                </c:pt>
                <c:pt idx="63315">
                  <c:v>557.16796880000004</c:v>
                </c:pt>
                <c:pt idx="63316">
                  <c:v>712.12890619999996</c:v>
                </c:pt>
                <c:pt idx="63317">
                  <c:v>605.12890619999996</c:v>
                </c:pt>
                <c:pt idx="63318">
                  <c:v>397.1875</c:v>
                </c:pt>
                <c:pt idx="63319">
                  <c:v>422.24609379999998</c:v>
                </c:pt>
                <c:pt idx="63320">
                  <c:v>824.24609380000004</c:v>
                </c:pt>
                <c:pt idx="63321">
                  <c:v>675.234375</c:v>
                </c:pt>
                <c:pt idx="63322">
                  <c:v>793.12890619999996</c:v>
                </c:pt>
                <c:pt idx="63323">
                  <c:v>544.12890619999996</c:v>
                </c:pt>
                <c:pt idx="63324">
                  <c:v>797.12890619999996</c:v>
                </c:pt>
                <c:pt idx="63325">
                  <c:v>529.12890619999996</c:v>
                </c:pt>
                <c:pt idx="63326">
                  <c:v>581.12890619999996</c:v>
                </c:pt>
                <c:pt idx="63327">
                  <c:v>684.1875</c:v>
                </c:pt>
                <c:pt idx="63328">
                  <c:v>593.24609380000004</c:v>
                </c:pt>
                <c:pt idx="63329">
                  <c:v>515.94140619999996</c:v>
                </c:pt>
                <c:pt idx="63330">
                  <c:v>612.234375</c:v>
                </c:pt>
                <c:pt idx="63331">
                  <c:v>589.234375</c:v>
                </c:pt>
                <c:pt idx="63332">
                  <c:v>379.16796879999998</c:v>
                </c:pt>
                <c:pt idx="63333">
                  <c:v>478.16796879999998</c:v>
                </c:pt>
                <c:pt idx="63334">
                  <c:v>525.12890619999996</c:v>
                </c:pt>
                <c:pt idx="63335">
                  <c:v>680.12890619999996</c:v>
                </c:pt>
                <c:pt idx="63336">
                  <c:v>436.12890620000002</c:v>
                </c:pt>
                <c:pt idx="63337">
                  <c:v>642.33984380000004</c:v>
                </c:pt>
                <c:pt idx="63338">
                  <c:v>787.24609380000004</c:v>
                </c:pt>
                <c:pt idx="63339">
                  <c:v>531.94140619999996</c:v>
                </c:pt>
                <c:pt idx="63340">
                  <c:v>732.12890619999996</c:v>
                </c:pt>
                <c:pt idx="63341">
                  <c:v>692.12890619999996</c:v>
                </c:pt>
                <c:pt idx="63342">
                  <c:v>703.33984380000004</c:v>
                </c:pt>
                <c:pt idx="63343">
                  <c:v>518.33984380000004</c:v>
                </c:pt>
                <c:pt idx="63344">
                  <c:v>532.33984380000004</c:v>
                </c:pt>
                <c:pt idx="63345">
                  <c:v>481.12890620000002</c:v>
                </c:pt>
                <c:pt idx="63346">
                  <c:v>744.12890619999996</c:v>
                </c:pt>
                <c:pt idx="63347">
                  <c:v>574.24609380000004</c:v>
                </c:pt>
                <c:pt idx="63348">
                  <c:v>525.24609380000004</c:v>
                </c:pt>
                <c:pt idx="63349">
                  <c:v>707.234375</c:v>
                </c:pt>
                <c:pt idx="63350">
                  <c:v>502.234375</c:v>
                </c:pt>
                <c:pt idx="63351">
                  <c:v>677.234375</c:v>
                </c:pt>
                <c:pt idx="63352">
                  <c:v>442.16796879999998</c:v>
                </c:pt>
                <c:pt idx="63353">
                  <c:v>654.16796880000004</c:v>
                </c:pt>
                <c:pt idx="63354">
                  <c:v>694.1875</c:v>
                </c:pt>
                <c:pt idx="63355">
                  <c:v>383.1875</c:v>
                </c:pt>
                <c:pt idx="63356">
                  <c:v>675.24609380000004</c:v>
                </c:pt>
                <c:pt idx="63357">
                  <c:v>709.24609380000004</c:v>
                </c:pt>
                <c:pt idx="63358">
                  <c:v>715.234375</c:v>
                </c:pt>
                <c:pt idx="63359">
                  <c:v>711.234375</c:v>
                </c:pt>
                <c:pt idx="63360">
                  <c:v>703.234375</c:v>
                </c:pt>
                <c:pt idx="63361">
                  <c:v>585.12890619999996</c:v>
                </c:pt>
                <c:pt idx="63362">
                  <c:v>621.12890619999996</c:v>
                </c:pt>
                <c:pt idx="63363">
                  <c:v>586.12890619999996</c:v>
                </c:pt>
                <c:pt idx="63364">
                  <c:v>666.33984380000004</c:v>
                </c:pt>
                <c:pt idx="63365">
                  <c:v>529.1875</c:v>
                </c:pt>
                <c:pt idx="63366">
                  <c:v>607.234375</c:v>
                </c:pt>
                <c:pt idx="63367">
                  <c:v>626.234375</c:v>
                </c:pt>
                <c:pt idx="63368">
                  <c:v>567.16796880000004</c:v>
                </c:pt>
                <c:pt idx="63369">
                  <c:v>647.33984380000004</c:v>
                </c:pt>
                <c:pt idx="63370">
                  <c:v>870.12890619999996</c:v>
                </c:pt>
                <c:pt idx="63371">
                  <c:v>574.1875</c:v>
                </c:pt>
                <c:pt idx="63372">
                  <c:v>679.1875</c:v>
                </c:pt>
                <c:pt idx="63373">
                  <c:v>514.234375</c:v>
                </c:pt>
                <c:pt idx="63374">
                  <c:v>680.234375</c:v>
                </c:pt>
                <c:pt idx="63375">
                  <c:v>738.33984380000004</c:v>
                </c:pt>
                <c:pt idx="63376">
                  <c:v>580.12890619999996</c:v>
                </c:pt>
                <c:pt idx="63377">
                  <c:v>476.24609379999998</c:v>
                </c:pt>
                <c:pt idx="63378">
                  <c:v>561.16796880000004</c:v>
                </c:pt>
                <c:pt idx="63379">
                  <c:v>721.16796880000004</c:v>
                </c:pt>
                <c:pt idx="63380">
                  <c:v>710.33984380000004</c:v>
                </c:pt>
                <c:pt idx="63381">
                  <c:v>626.12890619999996</c:v>
                </c:pt>
                <c:pt idx="63382">
                  <c:v>656.1875</c:v>
                </c:pt>
                <c:pt idx="63383">
                  <c:v>563.1875</c:v>
                </c:pt>
                <c:pt idx="63384">
                  <c:v>774.1875</c:v>
                </c:pt>
                <c:pt idx="63385">
                  <c:v>730.1875</c:v>
                </c:pt>
                <c:pt idx="63386">
                  <c:v>573.1875</c:v>
                </c:pt>
                <c:pt idx="63387">
                  <c:v>711.16796880000004</c:v>
                </c:pt>
                <c:pt idx="63388">
                  <c:v>603.24609380000004</c:v>
                </c:pt>
                <c:pt idx="63389">
                  <c:v>602.234375</c:v>
                </c:pt>
                <c:pt idx="63390">
                  <c:v>788.234375</c:v>
                </c:pt>
                <c:pt idx="63391">
                  <c:v>783.12890619999996</c:v>
                </c:pt>
                <c:pt idx="63392">
                  <c:v>682.1875</c:v>
                </c:pt>
                <c:pt idx="63393">
                  <c:v>544.24609380000004</c:v>
                </c:pt>
                <c:pt idx="63394">
                  <c:v>748.234375</c:v>
                </c:pt>
                <c:pt idx="63395">
                  <c:v>779.234375</c:v>
                </c:pt>
                <c:pt idx="63396">
                  <c:v>520.234375</c:v>
                </c:pt>
                <c:pt idx="63397">
                  <c:v>624.16796880000004</c:v>
                </c:pt>
                <c:pt idx="63398">
                  <c:v>699.33984380000004</c:v>
                </c:pt>
                <c:pt idx="63399">
                  <c:v>817.33984380000004</c:v>
                </c:pt>
                <c:pt idx="63400">
                  <c:v>508.24609379999998</c:v>
                </c:pt>
                <c:pt idx="63401">
                  <c:v>731.234375</c:v>
                </c:pt>
                <c:pt idx="63402">
                  <c:v>618.234375</c:v>
                </c:pt>
                <c:pt idx="63403">
                  <c:v>714.16796880000004</c:v>
                </c:pt>
                <c:pt idx="63404">
                  <c:v>590.1875</c:v>
                </c:pt>
                <c:pt idx="63405">
                  <c:v>890.1875</c:v>
                </c:pt>
                <c:pt idx="63406">
                  <c:v>829.234375</c:v>
                </c:pt>
                <c:pt idx="63407">
                  <c:v>733.16796880000004</c:v>
                </c:pt>
                <c:pt idx="63408">
                  <c:v>643.16796880000004</c:v>
                </c:pt>
                <c:pt idx="63409">
                  <c:v>776.12890619999996</c:v>
                </c:pt>
                <c:pt idx="63410">
                  <c:v>625.12890619999996</c:v>
                </c:pt>
                <c:pt idx="63411">
                  <c:v>551.1875</c:v>
                </c:pt>
                <c:pt idx="63412">
                  <c:v>1182.2460940000001</c:v>
                </c:pt>
                <c:pt idx="63413">
                  <c:v>634.94140619999996</c:v>
                </c:pt>
                <c:pt idx="63414">
                  <c:v>803.94140619999996</c:v>
                </c:pt>
                <c:pt idx="63415">
                  <c:v>628.234375</c:v>
                </c:pt>
                <c:pt idx="63416">
                  <c:v>666.12890619999996</c:v>
                </c:pt>
                <c:pt idx="63417">
                  <c:v>651.12890619999996</c:v>
                </c:pt>
                <c:pt idx="63418">
                  <c:v>670.24609380000004</c:v>
                </c:pt>
                <c:pt idx="63419">
                  <c:v>523.94140619999996</c:v>
                </c:pt>
                <c:pt idx="63420">
                  <c:v>976.94140619999996</c:v>
                </c:pt>
                <c:pt idx="63421">
                  <c:v>430.234375</c:v>
                </c:pt>
                <c:pt idx="63422">
                  <c:v>843.16796880000004</c:v>
                </c:pt>
                <c:pt idx="63423">
                  <c:v>843.16796880000004</c:v>
                </c:pt>
                <c:pt idx="63424">
                  <c:v>490.16796879999998</c:v>
                </c:pt>
                <c:pt idx="63425">
                  <c:v>721.12890619999996</c:v>
                </c:pt>
                <c:pt idx="63426">
                  <c:v>681.33984380000004</c:v>
                </c:pt>
                <c:pt idx="63427">
                  <c:v>799.33984380000004</c:v>
                </c:pt>
                <c:pt idx="63428">
                  <c:v>404.33984379999998</c:v>
                </c:pt>
                <c:pt idx="63429">
                  <c:v>579.33984380000004</c:v>
                </c:pt>
                <c:pt idx="63430">
                  <c:v>915.33984380000004</c:v>
                </c:pt>
                <c:pt idx="63431">
                  <c:v>578.12890619999996</c:v>
                </c:pt>
                <c:pt idx="63432">
                  <c:v>773.12890619999996</c:v>
                </c:pt>
                <c:pt idx="63433">
                  <c:v>561.12890619999996</c:v>
                </c:pt>
                <c:pt idx="63434">
                  <c:v>628.1875</c:v>
                </c:pt>
                <c:pt idx="63435">
                  <c:v>513.24609380000004</c:v>
                </c:pt>
                <c:pt idx="63436">
                  <c:v>713.16796880000004</c:v>
                </c:pt>
                <c:pt idx="63437">
                  <c:v>818.12890619999996</c:v>
                </c:pt>
                <c:pt idx="63438">
                  <c:v>793.33984380000004</c:v>
                </c:pt>
                <c:pt idx="63439">
                  <c:v>564.33984380000004</c:v>
                </c:pt>
                <c:pt idx="63440">
                  <c:v>759.12890619999996</c:v>
                </c:pt>
                <c:pt idx="63441">
                  <c:v>464.12890620000002</c:v>
                </c:pt>
                <c:pt idx="63442">
                  <c:v>630.12890619999996</c:v>
                </c:pt>
                <c:pt idx="63443">
                  <c:v>830.24609380000004</c:v>
                </c:pt>
                <c:pt idx="63444">
                  <c:v>626.234375</c:v>
                </c:pt>
                <c:pt idx="63445">
                  <c:v>541.234375</c:v>
                </c:pt>
                <c:pt idx="63446">
                  <c:v>539.12890619999996</c:v>
                </c:pt>
                <c:pt idx="63447">
                  <c:v>578.24609380000004</c:v>
                </c:pt>
                <c:pt idx="63448">
                  <c:v>686.24609380000004</c:v>
                </c:pt>
                <c:pt idx="63449">
                  <c:v>647.24609380000004</c:v>
                </c:pt>
                <c:pt idx="63450">
                  <c:v>672.234375</c:v>
                </c:pt>
                <c:pt idx="63451">
                  <c:v>654.234375</c:v>
                </c:pt>
                <c:pt idx="63452">
                  <c:v>800.16796880000004</c:v>
                </c:pt>
                <c:pt idx="63453">
                  <c:v>779.16796880000004</c:v>
                </c:pt>
                <c:pt idx="63454">
                  <c:v>544.33984380000004</c:v>
                </c:pt>
                <c:pt idx="63455">
                  <c:v>692.33984380000004</c:v>
                </c:pt>
                <c:pt idx="63456">
                  <c:v>662.1875</c:v>
                </c:pt>
                <c:pt idx="63457">
                  <c:v>536.1875</c:v>
                </c:pt>
                <c:pt idx="63458">
                  <c:v>675.1875</c:v>
                </c:pt>
                <c:pt idx="63459">
                  <c:v>727.1875</c:v>
                </c:pt>
                <c:pt idx="63460">
                  <c:v>669.234375</c:v>
                </c:pt>
                <c:pt idx="63461">
                  <c:v>627.12890619999996</c:v>
                </c:pt>
                <c:pt idx="63462">
                  <c:v>681.33984380000004</c:v>
                </c:pt>
                <c:pt idx="63463">
                  <c:v>696.12890619999996</c:v>
                </c:pt>
                <c:pt idx="63464">
                  <c:v>746.12890619999996</c:v>
                </c:pt>
                <c:pt idx="63465">
                  <c:v>708.1875</c:v>
                </c:pt>
                <c:pt idx="63466">
                  <c:v>868.24609380000004</c:v>
                </c:pt>
                <c:pt idx="63467">
                  <c:v>670.24609380000004</c:v>
                </c:pt>
                <c:pt idx="63468">
                  <c:v>723.24609380000004</c:v>
                </c:pt>
                <c:pt idx="63469">
                  <c:v>486.234375</c:v>
                </c:pt>
                <c:pt idx="63470">
                  <c:v>483.234375</c:v>
                </c:pt>
                <c:pt idx="63471">
                  <c:v>515.16796880000004</c:v>
                </c:pt>
                <c:pt idx="63472">
                  <c:v>751.12890619999996</c:v>
                </c:pt>
                <c:pt idx="63473">
                  <c:v>609.33984380000004</c:v>
                </c:pt>
                <c:pt idx="63474">
                  <c:v>789.33984380000004</c:v>
                </c:pt>
                <c:pt idx="63475">
                  <c:v>616.33984380000004</c:v>
                </c:pt>
                <c:pt idx="63476">
                  <c:v>644.12890619999996</c:v>
                </c:pt>
                <c:pt idx="63477">
                  <c:v>593.1875</c:v>
                </c:pt>
                <c:pt idx="63478">
                  <c:v>895.24609380000004</c:v>
                </c:pt>
                <c:pt idx="63479">
                  <c:v>585.24609380000004</c:v>
                </c:pt>
                <c:pt idx="63480">
                  <c:v>590.234375</c:v>
                </c:pt>
                <c:pt idx="63481">
                  <c:v>604.12890619999996</c:v>
                </c:pt>
                <c:pt idx="63482">
                  <c:v>522.33984380000004</c:v>
                </c:pt>
                <c:pt idx="63483">
                  <c:v>835.33984380000004</c:v>
                </c:pt>
                <c:pt idx="63484">
                  <c:v>617.12890619999996</c:v>
                </c:pt>
                <c:pt idx="63485">
                  <c:v>590.12890619999996</c:v>
                </c:pt>
                <c:pt idx="63486">
                  <c:v>804.1875</c:v>
                </c:pt>
                <c:pt idx="63487">
                  <c:v>575.94140619999996</c:v>
                </c:pt>
                <c:pt idx="63488">
                  <c:v>655.94140619999996</c:v>
                </c:pt>
                <c:pt idx="63489">
                  <c:v>613.234375</c:v>
                </c:pt>
                <c:pt idx="63490">
                  <c:v>770.12890619999996</c:v>
                </c:pt>
                <c:pt idx="63491">
                  <c:v>617.33984380000004</c:v>
                </c:pt>
                <c:pt idx="63492">
                  <c:v>645.1875</c:v>
                </c:pt>
                <c:pt idx="63493">
                  <c:v>498.24609379999998</c:v>
                </c:pt>
                <c:pt idx="63494">
                  <c:v>632.94140619999996</c:v>
                </c:pt>
                <c:pt idx="63495">
                  <c:v>617.234375</c:v>
                </c:pt>
                <c:pt idx="63496">
                  <c:v>436.234375</c:v>
                </c:pt>
                <c:pt idx="63497">
                  <c:v>640.234375</c:v>
                </c:pt>
                <c:pt idx="63498">
                  <c:v>636.234375</c:v>
                </c:pt>
                <c:pt idx="63499">
                  <c:v>520.16796880000004</c:v>
                </c:pt>
                <c:pt idx="63500">
                  <c:v>522.33984380000004</c:v>
                </c:pt>
                <c:pt idx="63501">
                  <c:v>558.12890619999996</c:v>
                </c:pt>
                <c:pt idx="63502">
                  <c:v>312.24609379999998</c:v>
                </c:pt>
                <c:pt idx="63503">
                  <c:v>589.24609380000004</c:v>
                </c:pt>
                <c:pt idx="63504">
                  <c:v>616.94140619999996</c:v>
                </c:pt>
                <c:pt idx="63505">
                  <c:v>653.94140619999996</c:v>
                </c:pt>
                <c:pt idx="63506">
                  <c:v>598.234375</c:v>
                </c:pt>
                <c:pt idx="63507">
                  <c:v>600.234375</c:v>
                </c:pt>
                <c:pt idx="63508">
                  <c:v>352.16796879999998</c:v>
                </c:pt>
                <c:pt idx="63509">
                  <c:v>665.12890619999996</c:v>
                </c:pt>
                <c:pt idx="63510">
                  <c:v>356.12890620000002</c:v>
                </c:pt>
                <c:pt idx="63511">
                  <c:v>574.33984380000004</c:v>
                </c:pt>
                <c:pt idx="63512">
                  <c:v>499.33984379999998</c:v>
                </c:pt>
                <c:pt idx="63513">
                  <c:v>833.33984380000004</c:v>
                </c:pt>
                <c:pt idx="63514">
                  <c:v>816.94140619999996</c:v>
                </c:pt>
                <c:pt idx="63515">
                  <c:v>584.234375</c:v>
                </c:pt>
                <c:pt idx="63516">
                  <c:v>642.234375</c:v>
                </c:pt>
                <c:pt idx="63517">
                  <c:v>722.234375</c:v>
                </c:pt>
                <c:pt idx="63518">
                  <c:v>888.16796880000004</c:v>
                </c:pt>
                <c:pt idx="63519">
                  <c:v>612.12890619999996</c:v>
                </c:pt>
                <c:pt idx="63520">
                  <c:v>637.1875</c:v>
                </c:pt>
                <c:pt idx="63521">
                  <c:v>673.24609380000004</c:v>
                </c:pt>
                <c:pt idx="63522">
                  <c:v>495.24609379999998</c:v>
                </c:pt>
                <c:pt idx="63523">
                  <c:v>510.94140620000002</c:v>
                </c:pt>
                <c:pt idx="63524">
                  <c:v>494.94140620000002</c:v>
                </c:pt>
                <c:pt idx="63525">
                  <c:v>466.234375</c:v>
                </c:pt>
                <c:pt idx="63526">
                  <c:v>682.234375</c:v>
                </c:pt>
                <c:pt idx="63527">
                  <c:v>762.234375</c:v>
                </c:pt>
                <c:pt idx="63528">
                  <c:v>831.16796880000004</c:v>
                </c:pt>
                <c:pt idx="63529">
                  <c:v>629.16796880000004</c:v>
                </c:pt>
                <c:pt idx="63530">
                  <c:v>694.16796880000004</c:v>
                </c:pt>
                <c:pt idx="63531">
                  <c:v>560.12890619999996</c:v>
                </c:pt>
                <c:pt idx="63532">
                  <c:v>558.12890619999996</c:v>
                </c:pt>
                <c:pt idx="63533">
                  <c:v>512.33984380000004</c:v>
                </c:pt>
                <c:pt idx="63534">
                  <c:v>585.12890619999996</c:v>
                </c:pt>
                <c:pt idx="63535">
                  <c:v>890.1875</c:v>
                </c:pt>
                <c:pt idx="63536">
                  <c:v>807.1875</c:v>
                </c:pt>
                <c:pt idx="63537">
                  <c:v>521.1875</c:v>
                </c:pt>
                <c:pt idx="63538">
                  <c:v>629.16796880000004</c:v>
                </c:pt>
                <c:pt idx="63539">
                  <c:v>526.16796880000004</c:v>
                </c:pt>
                <c:pt idx="63540">
                  <c:v>619.16796880000004</c:v>
                </c:pt>
                <c:pt idx="63541">
                  <c:v>843.12890619999996</c:v>
                </c:pt>
                <c:pt idx="63542">
                  <c:v>543.33984380000004</c:v>
                </c:pt>
                <c:pt idx="63543">
                  <c:v>646.12890619999996</c:v>
                </c:pt>
                <c:pt idx="63544">
                  <c:v>588.1875</c:v>
                </c:pt>
                <c:pt idx="63545">
                  <c:v>532.94140619999996</c:v>
                </c:pt>
                <c:pt idx="63546">
                  <c:v>469.16796879999998</c:v>
                </c:pt>
                <c:pt idx="63547">
                  <c:v>643.1875</c:v>
                </c:pt>
                <c:pt idx="63548">
                  <c:v>470.1875</c:v>
                </c:pt>
                <c:pt idx="63549">
                  <c:v>543.94140619999996</c:v>
                </c:pt>
                <c:pt idx="63550">
                  <c:v>636.234375</c:v>
                </c:pt>
                <c:pt idx="63551">
                  <c:v>904.16796880000004</c:v>
                </c:pt>
                <c:pt idx="63552">
                  <c:v>755.12890619999996</c:v>
                </c:pt>
                <c:pt idx="63553">
                  <c:v>440.12890620000002</c:v>
                </c:pt>
                <c:pt idx="63554">
                  <c:v>762.12890619999996</c:v>
                </c:pt>
                <c:pt idx="63555">
                  <c:v>837.12890619999996</c:v>
                </c:pt>
                <c:pt idx="63556">
                  <c:v>511.12890620000002</c:v>
                </c:pt>
                <c:pt idx="63557">
                  <c:v>642.12890619999996</c:v>
                </c:pt>
                <c:pt idx="63558">
                  <c:v>797.12890619999996</c:v>
                </c:pt>
                <c:pt idx="63559">
                  <c:v>597.24609380000004</c:v>
                </c:pt>
                <c:pt idx="63560">
                  <c:v>821.94140619999996</c:v>
                </c:pt>
                <c:pt idx="63561">
                  <c:v>819.94140619999996</c:v>
                </c:pt>
                <c:pt idx="63562">
                  <c:v>542.234375</c:v>
                </c:pt>
                <c:pt idx="63563">
                  <c:v>866.234375</c:v>
                </c:pt>
                <c:pt idx="63564">
                  <c:v>816.234375</c:v>
                </c:pt>
                <c:pt idx="63565">
                  <c:v>673.234375</c:v>
                </c:pt>
                <c:pt idx="63566">
                  <c:v>384.16796879999998</c:v>
                </c:pt>
                <c:pt idx="63567">
                  <c:v>648.12890619999996</c:v>
                </c:pt>
                <c:pt idx="63568">
                  <c:v>642.12890619999996</c:v>
                </c:pt>
                <c:pt idx="63569">
                  <c:v>722.12890619999996</c:v>
                </c:pt>
                <c:pt idx="63570">
                  <c:v>585.12890619999996</c:v>
                </c:pt>
                <c:pt idx="63571">
                  <c:v>967.12890619999996</c:v>
                </c:pt>
                <c:pt idx="63572">
                  <c:v>864.1875</c:v>
                </c:pt>
                <c:pt idx="63573">
                  <c:v>583.94140619999996</c:v>
                </c:pt>
                <c:pt idx="63574">
                  <c:v>525.94140619999996</c:v>
                </c:pt>
                <c:pt idx="63575">
                  <c:v>658.94140619999996</c:v>
                </c:pt>
                <c:pt idx="63576">
                  <c:v>679.94140619999996</c:v>
                </c:pt>
                <c:pt idx="63577">
                  <c:v>767.94140619999996</c:v>
                </c:pt>
                <c:pt idx="63578">
                  <c:v>642.234375</c:v>
                </c:pt>
                <c:pt idx="63579">
                  <c:v>673.12890619999996</c:v>
                </c:pt>
                <c:pt idx="63580">
                  <c:v>594.12890619999996</c:v>
                </c:pt>
                <c:pt idx="63581">
                  <c:v>825.12890619999996</c:v>
                </c:pt>
                <c:pt idx="63582">
                  <c:v>651.33984380000004</c:v>
                </c:pt>
                <c:pt idx="63583">
                  <c:v>366.33984379999998</c:v>
                </c:pt>
                <c:pt idx="63584">
                  <c:v>865.234375</c:v>
                </c:pt>
                <c:pt idx="63585">
                  <c:v>697.12890619999996</c:v>
                </c:pt>
                <c:pt idx="63586">
                  <c:v>450.12890620000002</c:v>
                </c:pt>
                <c:pt idx="63587">
                  <c:v>738.12890619999996</c:v>
                </c:pt>
                <c:pt idx="63588">
                  <c:v>819.94140619999996</c:v>
                </c:pt>
                <c:pt idx="63589">
                  <c:v>555.94140619999996</c:v>
                </c:pt>
                <c:pt idx="63590">
                  <c:v>657.94140619999996</c:v>
                </c:pt>
                <c:pt idx="63591">
                  <c:v>680.94140619999996</c:v>
                </c:pt>
                <c:pt idx="63592">
                  <c:v>621.234375</c:v>
                </c:pt>
                <c:pt idx="63593">
                  <c:v>636.234375</c:v>
                </c:pt>
                <c:pt idx="63594">
                  <c:v>679.234375</c:v>
                </c:pt>
                <c:pt idx="63595">
                  <c:v>791.234375</c:v>
                </c:pt>
                <c:pt idx="63596">
                  <c:v>610.16796880000004</c:v>
                </c:pt>
                <c:pt idx="63597">
                  <c:v>607.12890619999996</c:v>
                </c:pt>
                <c:pt idx="63598">
                  <c:v>869.33984380000004</c:v>
                </c:pt>
                <c:pt idx="63599">
                  <c:v>597.12890619999996</c:v>
                </c:pt>
                <c:pt idx="63600">
                  <c:v>799.1875</c:v>
                </c:pt>
                <c:pt idx="63601">
                  <c:v>563.24609380000004</c:v>
                </c:pt>
                <c:pt idx="63602">
                  <c:v>500.24609379999998</c:v>
                </c:pt>
                <c:pt idx="63603">
                  <c:v>769.94140619999996</c:v>
                </c:pt>
                <c:pt idx="63604">
                  <c:v>426.94140620000002</c:v>
                </c:pt>
                <c:pt idx="63605">
                  <c:v>622.94140619999996</c:v>
                </c:pt>
                <c:pt idx="63606">
                  <c:v>533.94140619999996</c:v>
                </c:pt>
                <c:pt idx="63607">
                  <c:v>529.234375</c:v>
                </c:pt>
                <c:pt idx="63608">
                  <c:v>641.16796880000004</c:v>
                </c:pt>
                <c:pt idx="63609">
                  <c:v>692.16796880000004</c:v>
                </c:pt>
                <c:pt idx="63610">
                  <c:v>813.16796880000004</c:v>
                </c:pt>
                <c:pt idx="63611">
                  <c:v>621.12890619999996</c:v>
                </c:pt>
                <c:pt idx="63612">
                  <c:v>621.33984380000004</c:v>
                </c:pt>
                <c:pt idx="63613">
                  <c:v>852.33984380000004</c:v>
                </c:pt>
                <c:pt idx="63614">
                  <c:v>766.33984380000004</c:v>
                </c:pt>
                <c:pt idx="63615">
                  <c:v>519.1875</c:v>
                </c:pt>
                <c:pt idx="63616">
                  <c:v>633.94140619999996</c:v>
                </c:pt>
                <c:pt idx="63617">
                  <c:v>713.16796880000004</c:v>
                </c:pt>
                <c:pt idx="63618">
                  <c:v>647.16796880000004</c:v>
                </c:pt>
                <c:pt idx="63619">
                  <c:v>695.12890619999996</c:v>
                </c:pt>
                <c:pt idx="63620">
                  <c:v>683.12890619999996</c:v>
                </c:pt>
                <c:pt idx="63621">
                  <c:v>913.1875</c:v>
                </c:pt>
                <c:pt idx="63622">
                  <c:v>783.1875</c:v>
                </c:pt>
                <c:pt idx="63623">
                  <c:v>629.24609380000004</c:v>
                </c:pt>
                <c:pt idx="63624">
                  <c:v>804.24609380000004</c:v>
                </c:pt>
                <c:pt idx="63625">
                  <c:v>707.12890619999996</c:v>
                </c:pt>
                <c:pt idx="63626">
                  <c:v>688.12890619999996</c:v>
                </c:pt>
                <c:pt idx="63627">
                  <c:v>893.33984380000004</c:v>
                </c:pt>
                <c:pt idx="63628">
                  <c:v>469.33984379999998</c:v>
                </c:pt>
                <c:pt idx="63629">
                  <c:v>678.12890619999996</c:v>
                </c:pt>
                <c:pt idx="63630">
                  <c:v>787.24609380000004</c:v>
                </c:pt>
                <c:pt idx="63631">
                  <c:v>720.234375</c:v>
                </c:pt>
                <c:pt idx="63632">
                  <c:v>660.234375</c:v>
                </c:pt>
                <c:pt idx="63633">
                  <c:v>660.234375</c:v>
                </c:pt>
                <c:pt idx="63634">
                  <c:v>459.12890620000002</c:v>
                </c:pt>
                <c:pt idx="63635">
                  <c:v>765.33984380000004</c:v>
                </c:pt>
                <c:pt idx="63636">
                  <c:v>692.12890619999996</c:v>
                </c:pt>
                <c:pt idx="63637">
                  <c:v>984.12890619999996</c:v>
                </c:pt>
                <c:pt idx="63638">
                  <c:v>770.12890619999996</c:v>
                </c:pt>
                <c:pt idx="63639">
                  <c:v>544.24609380000004</c:v>
                </c:pt>
                <c:pt idx="63640">
                  <c:v>673.24609380000004</c:v>
                </c:pt>
                <c:pt idx="63641">
                  <c:v>669.94140619999996</c:v>
                </c:pt>
                <c:pt idx="63642">
                  <c:v>670.94140619999996</c:v>
                </c:pt>
                <c:pt idx="63643">
                  <c:v>471.16796879999998</c:v>
                </c:pt>
                <c:pt idx="63644">
                  <c:v>574.12890619999996</c:v>
                </c:pt>
                <c:pt idx="63645">
                  <c:v>748.12890619999996</c:v>
                </c:pt>
                <c:pt idx="63646">
                  <c:v>656.94140619999996</c:v>
                </c:pt>
                <c:pt idx="63647">
                  <c:v>461.234375</c:v>
                </c:pt>
                <c:pt idx="63648">
                  <c:v>840.33984380000004</c:v>
                </c:pt>
                <c:pt idx="63649">
                  <c:v>856.12890619999996</c:v>
                </c:pt>
                <c:pt idx="63650">
                  <c:v>623.1875</c:v>
                </c:pt>
                <c:pt idx="63651">
                  <c:v>518.1875</c:v>
                </c:pt>
                <c:pt idx="63652">
                  <c:v>619.1875</c:v>
                </c:pt>
                <c:pt idx="63653">
                  <c:v>532.24609380000004</c:v>
                </c:pt>
                <c:pt idx="63654">
                  <c:v>820.24609380000004</c:v>
                </c:pt>
                <c:pt idx="63655">
                  <c:v>726.94140619999996</c:v>
                </c:pt>
                <c:pt idx="63656">
                  <c:v>469.16796879999998</c:v>
                </c:pt>
                <c:pt idx="63657">
                  <c:v>710.33984380000004</c:v>
                </c:pt>
                <c:pt idx="63658">
                  <c:v>882.33984380000004</c:v>
                </c:pt>
                <c:pt idx="63659">
                  <c:v>724.33984380000004</c:v>
                </c:pt>
                <c:pt idx="63660">
                  <c:v>780.12890619999996</c:v>
                </c:pt>
                <c:pt idx="63661">
                  <c:v>489.12890620000002</c:v>
                </c:pt>
                <c:pt idx="63662">
                  <c:v>612.1875</c:v>
                </c:pt>
                <c:pt idx="63663">
                  <c:v>524.16796880000004</c:v>
                </c:pt>
                <c:pt idx="63664">
                  <c:v>635.1875</c:v>
                </c:pt>
                <c:pt idx="63665">
                  <c:v>729.24609380000004</c:v>
                </c:pt>
                <c:pt idx="63666">
                  <c:v>523.94140619999996</c:v>
                </c:pt>
                <c:pt idx="63667">
                  <c:v>618.94140619999996</c:v>
                </c:pt>
                <c:pt idx="63668">
                  <c:v>514.16796880000004</c:v>
                </c:pt>
                <c:pt idx="63669">
                  <c:v>634.16796880000004</c:v>
                </c:pt>
                <c:pt idx="63670">
                  <c:v>621.16796880000004</c:v>
                </c:pt>
                <c:pt idx="63671">
                  <c:v>616.33984380000004</c:v>
                </c:pt>
                <c:pt idx="63672">
                  <c:v>499.12890620000002</c:v>
                </c:pt>
                <c:pt idx="63673">
                  <c:v>762.1875</c:v>
                </c:pt>
                <c:pt idx="63674">
                  <c:v>733.33984380000004</c:v>
                </c:pt>
                <c:pt idx="63675">
                  <c:v>757.12890619999996</c:v>
                </c:pt>
                <c:pt idx="63676">
                  <c:v>525.1875</c:v>
                </c:pt>
                <c:pt idx="63677">
                  <c:v>672.94140619999996</c:v>
                </c:pt>
                <c:pt idx="63678">
                  <c:v>814.16796880000004</c:v>
                </c:pt>
                <c:pt idx="63679">
                  <c:v>645.12890619999996</c:v>
                </c:pt>
                <c:pt idx="63680">
                  <c:v>757.12890619999996</c:v>
                </c:pt>
                <c:pt idx="63681">
                  <c:v>522.1875</c:v>
                </c:pt>
                <c:pt idx="63682">
                  <c:v>628.24609380000004</c:v>
                </c:pt>
                <c:pt idx="63683">
                  <c:v>719.24609380000004</c:v>
                </c:pt>
                <c:pt idx="63684">
                  <c:v>610.16796880000004</c:v>
                </c:pt>
                <c:pt idx="63685">
                  <c:v>904.12890619999996</c:v>
                </c:pt>
                <c:pt idx="63686">
                  <c:v>669.12890619999996</c:v>
                </c:pt>
                <c:pt idx="63687">
                  <c:v>745.12890619999996</c:v>
                </c:pt>
                <c:pt idx="63688">
                  <c:v>563.33984380000004</c:v>
                </c:pt>
                <c:pt idx="63689">
                  <c:v>635.12890619999996</c:v>
                </c:pt>
                <c:pt idx="63690">
                  <c:v>742.1875</c:v>
                </c:pt>
                <c:pt idx="63691">
                  <c:v>560.24609380000004</c:v>
                </c:pt>
                <c:pt idx="63692">
                  <c:v>659.24609380000004</c:v>
                </c:pt>
                <c:pt idx="63693">
                  <c:v>606.94140619999996</c:v>
                </c:pt>
                <c:pt idx="63694">
                  <c:v>790.234375</c:v>
                </c:pt>
                <c:pt idx="63695">
                  <c:v>937.16796880000004</c:v>
                </c:pt>
                <c:pt idx="63696">
                  <c:v>482.33984379999998</c:v>
                </c:pt>
                <c:pt idx="63697">
                  <c:v>786.33984380000004</c:v>
                </c:pt>
                <c:pt idx="63698">
                  <c:v>531.1875</c:v>
                </c:pt>
                <c:pt idx="63699">
                  <c:v>454.94140620000002</c:v>
                </c:pt>
                <c:pt idx="63700">
                  <c:v>605.234375</c:v>
                </c:pt>
                <c:pt idx="63701">
                  <c:v>685.16796880000004</c:v>
                </c:pt>
                <c:pt idx="63702">
                  <c:v>567.16796880000004</c:v>
                </c:pt>
                <c:pt idx="63703">
                  <c:v>756.16796880000004</c:v>
                </c:pt>
                <c:pt idx="63704">
                  <c:v>694.16796880000004</c:v>
                </c:pt>
                <c:pt idx="63705">
                  <c:v>744.33984380000004</c:v>
                </c:pt>
                <c:pt idx="63706">
                  <c:v>629.33984380000004</c:v>
                </c:pt>
                <c:pt idx="63707">
                  <c:v>708.12890619999996</c:v>
                </c:pt>
                <c:pt idx="63708">
                  <c:v>746.24609380000004</c:v>
                </c:pt>
                <c:pt idx="63709">
                  <c:v>892.24609380000004</c:v>
                </c:pt>
                <c:pt idx="63710">
                  <c:v>564.94140619999996</c:v>
                </c:pt>
                <c:pt idx="63711">
                  <c:v>641.16796880000004</c:v>
                </c:pt>
                <c:pt idx="63712">
                  <c:v>474.12890620000002</c:v>
                </c:pt>
                <c:pt idx="63713">
                  <c:v>773.12890619999996</c:v>
                </c:pt>
                <c:pt idx="63714">
                  <c:v>526.94140619999996</c:v>
                </c:pt>
                <c:pt idx="63715">
                  <c:v>715.234375</c:v>
                </c:pt>
                <c:pt idx="63716">
                  <c:v>652.234375</c:v>
                </c:pt>
                <c:pt idx="63717">
                  <c:v>775.234375</c:v>
                </c:pt>
                <c:pt idx="63718">
                  <c:v>484.12890620000002</c:v>
                </c:pt>
                <c:pt idx="63719">
                  <c:v>499.12890620000002</c:v>
                </c:pt>
                <c:pt idx="63720">
                  <c:v>547.12890619999996</c:v>
                </c:pt>
                <c:pt idx="63721">
                  <c:v>762.12890619999996</c:v>
                </c:pt>
                <c:pt idx="63722">
                  <c:v>640.12890619999996</c:v>
                </c:pt>
                <c:pt idx="63723">
                  <c:v>570.12890619999996</c:v>
                </c:pt>
                <c:pt idx="63724">
                  <c:v>629.12890619999996</c:v>
                </c:pt>
                <c:pt idx="63725">
                  <c:v>665.24609380000004</c:v>
                </c:pt>
                <c:pt idx="63726">
                  <c:v>591.24609380000004</c:v>
                </c:pt>
                <c:pt idx="63727">
                  <c:v>827.24609380000004</c:v>
                </c:pt>
                <c:pt idx="63728">
                  <c:v>501.24609379999998</c:v>
                </c:pt>
                <c:pt idx="63729">
                  <c:v>620.94140619999996</c:v>
                </c:pt>
                <c:pt idx="63730">
                  <c:v>568.16796880000004</c:v>
                </c:pt>
                <c:pt idx="63731">
                  <c:v>440.33984379999998</c:v>
                </c:pt>
                <c:pt idx="63732">
                  <c:v>471.1875</c:v>
                </c:pt>
                <c:pt idx="63733">
                  <c:v>744.1875</c:v>
                </c:pt>
                <c:pt idx="63734">
                  <c:v>746.1875</c:v>
                </c:pt>
                <c:pt idx="63735">
                  <c:v>622.24609380000004</c:v>
                </c:pt>
                <c:pt idx="63736">
                  <c:v>644.24609380000004</c:v>
                </c:pt>
                <c:pt idx="63737">
                  <c:v>453.24609379999998</c:v>
                </c:pt>
                <c:pt idx="63738">
                  <c:v>582.24609380000004</c:v>
                </c:pt>
                <c:pt idx="63739">
                  <c:v>806.24609380000004</c:v>
                </c:pt>
                <c:pt idx="63740">
                  <c:v>717.24609380000004</c:v>
                </c:pt>
                <c:pt idx="63741">
                  <c:v>661.24609380000004</c:v>
                </c:pt>
                <c:pt idx="63742">
                  <c:v>715.94140619999996</c:v>
                </c:pt>
                <c:pt idx="63743">
                  <c:v>760.234375</c:v>
                </c:pt>
                <c:pt idx="63744">
                  <c:v>488.16796879999998</c:v>
                </c:pt>
                <c:pt idx="63745">
                  <c:v>755.16796880000004</c:v>
                </c:pt>
                <c:pt idx="63746">
                  <c:v>700.16796880000004</c:v>
                </c:pt>
                <c:pt idx="63747">
                  <c:v>735.16796880000004</c:v>
                </c:pt>
                <c:pt idx="63748">
                  <c:v>765.12890619999996</c:v>
                </c:pt>
                <c:pt idx="63749">
                  <c:v>461.12890620000002</c:v>
                </c:pt>
                <c:pt idx="63750">
                  <c:v>661.12890619999996</c:v>
                </c:pt>
                <c:pt idx="63751">
                  <c:v>784.33984380000004</c:v>
                </c:pt>
                <c:pt idx="63752">
                  <c:v>624.33984380000004</c:v>
                </c:pt>
                <c:pt idx="63753">
                  <c:v>664.33984380000004</c:v>
                </c:pt>
                <c:pt idx="63754">
                  <c:v>578.12890619999996</c:v>
                </c:pt>
                <c:pt idx="63755">
                  <c:v>697.12890619999996</c:v>
                </c:pt>
                <c:pt idx="63756">
                  <c:v>380.1875</c:v>
                </c:pt>
                <c:pt idx="63757">
                  <c:v>668.1875</c:v>
                </c:pt>
                <c:pt idx="63758">
                  <c:v>655.94140619999996</c:v>
                </c:pt>
                <c:pt idx="63759">
                  <c:v>663.234375</c:v>
                </c:pt>
                <c:pt idx="63760">
                  <c:v>640.12890619999996</c:v>
                </c:pt>
                <c:pt idx="63761">
                  <c:v>620.12890619999996</c:v>
                </c:pt>
                <c:pt idx="63762">
                  <c:v>572.12890619999996</c:v>
                </c:pt>
                <c:pt idx="63763">
                  <c:v>520.12890619999996</c:v>
                </c:pt>
                <c:pt idx="63764">
                  <c:v>657.12890619999996</c:v>
                </c:pt>
                <c:pt idx="63765">
                  <c:v>804.12890619999996</c:v>
                </c:pt>
                <c:pt idx="63766">
                  <c:v>461.24609379999998</c:v>
                </c:pt>
                <c:pt idx="63767">
                  <c:v>708.94140619999996</c:v>
                </c:pt>
                <c:pt idx="63768">
                  <c:v>785.234375</c:v>
                </c:pt>
                <c:pt idx="63769">
                  <c:v>820.12890619999996</c:v>
                </c:pt>
                <c:pt idx="63770">
                  <c:v>534.12890619999996</c:v>
                </c:pt>
                <c:pt idx="63771">
                  <c:v>652.12890619999996</c:v>
                </c:pt>
                <c:pt idx="63772">
                  <c:v>449.1875</c:v>
                </c:pt>
                <c:pt idx="63773">
                  <c:v>515.94140619999996</c:v>
                </c:pt>
                <c:pt idx="63774">
                  <c:v>536.94140619999996</c:v>
                </c:pt>
                <c:pt idx="63775">
                  <c:v>676.16796880000004</c:v>
                </c:pt>
                <c:pt idx="63776">
                  <c:v>553.12890619999996</c:v>
                </c:pt>
                <c:pt idx="63777">
                  <c:v>673.24609380000004</c:v>
                </c:pt>
                <c:pt idx="63778">
                  <c:v>534.12890619999996</c:v>
                </c:pt>
                <c:pt idx="63779">
                  <c:v>572.33984380000004</c:v>
                </c:pt>
                <c:pt idx="63780">
                  <c:v>585.33984380000004</c:v>
                </c:pt>
                <c:pt idx="63781">
                  <c:v>846.12890619999996</c:v>
                </c:pt>
                <c:pt idx="63782">
                  <c:v>569.1875</c:v>
                </c:pt>
                <c:pt idx="63783">
                  <c:v>589.1875</c:v>
                </c:pt>
                <c:pt idx="63784">
                  <c:v>831.24609380000004</c:v>
                </c:pt>
                <c:pt idx="63785">
                  <c:v>639.94140619999996</c:v>
                </c:pt>
                <c:pt idx="63786">
                  <c:v>616.16796880000004</c:v>
                </c:pt>
                <c:pt idx="63787">
                  <c:v>722.16796880000004</c:v>
                </c:pt>
                <c:pt idx="63788">
                  <c:v>698.12890619999996</c:v>
                </c:pt>
                <c:pt idx="63789">
                  <c:v>587.12890619999996</c:v>
                </c:pt>
                <c:pt idx="63790">
                  <c:v>748.12890619999996</c:v>
                </c:pt>
                <c:pt idx="63791">
                  <c:v>779.1875</c:v>
                </c:pt>
                <c:pt idx="63792">
                  <c:v>679.1875</c:v>
                </c:pt>
                <c:pt idx="63793">
                  <c:v>613.94140619999996</c:v>
                </c:pt>
                <c:pt idx="63794">
                  <c:v>857.94140619999996</c:v>
                </c:pt>
                <c:pt idx="63795">
                  <c:v>530.12890619999996</c:v>
                </c:pt>
                <c:pt idx="63796">
                  <c:v>614.12890619999996</c:v>
                </c:pt>
                <c:pt idx="63797">
                  <c:v>541.33984380000004</c:v>
                </c:pt>
                <c:pt idx="63798">
                  <c:v>656.12890619999996</c:v>
                </c:pt>
                <c:pt idx="63799">
                  <c:v>466.1875</c:v>
                </c:pt>
                <c:pt idx="63800">
                  <c:v>854.1875</c:v>
                </c:pt>
                <c:pt idx="63801">
                  <c:v>532.1875</c:v>
                </c:pt>
                <c:pt idx="63802">
                  <c:v>585.24609380000004</c:v>
                </c:pt>
                <c:pt idx="63803">
                  <c:v>604.24609380000004</c:v>
                </c:pt>
                <c:pt idx="63804">
                  <c:v>776.234375</c:v>
                </c:pt>
                <c:pt idx="63805">
                  <c:v>697.234375</c:v>
                </c:pt>
                <c:pt idx="63806">
                  <c:v>827.16796880000004</c:v>
                </c:pt>
                <c:pt idx="63807">
                  <c:v>815.1875</c:v>
                </c:pt>
                <c:pt idx="63808">
                  <c:v>534.24609380000004</c:v>
                </c:pt>
                <c:pt idx="63809">
                  <c:v>514.24609380000004</c:v>
                </c:pt>
                <c:pt idx="63810">
                  <c:v>739.94140619999996</c:v>
                </c:pt>
                <c:pt idx="63811">
                  <c:v>760.94140619999996</c:v>
                </c:pt>
                <c:pt idx="63812">
                  <c:v>485.94140620000002</c:v>
                </c:pt>
                <c:pt idx="63813">
                  <c:v>798.12890619999996</c:v>
                </c:pt>
                <c:pt idx="63814">
                  <c:v>603.1875</c:v>
                </c:pt>
                <c:pt idx="63815">
                  <c:v>559.234375</c:v>
                </c:pt>
                <c:pt idx="63816">
                  <c:v>714.234375</c:v>
                </c:pt>
                <c:pt idx="63817">
                  <c:v>900.234375</c:v>
                </c:pt>
                <c:pt idx="63818">
                  <c:v>544.234375</c:v>
                </c:pt>
                <c:pt idx="63819">
                  <c:v>715.234375</c:v>
                </c:pt>
                <c:pt idx="63820">
                  <c:v>823.16796880000004</c:v>
                </c:pt>
                <c:pt idx="63821">
                  <c:v>602.16796880000004</c:v>
                </c:pt>
                <c:pt idx="63822">
                  <c:v>696.16796880000004</c:v>
                </c:pt>
                <c:pt idx="63823">
                  <c:v>559.12890619999996</c:v>
                </c:pt>
                <c:pt idx="63824">
                  <c:v>456.12890620000002</c:v>
                </c:pt>
                <c:pt idx="63825">
                  <c:v>845.12890619999996</c:v>
                </c:pt>
                <c:pt idx="63826">
                  <c:v>610.12890619999996</c:v>
                </c:pt>
                <c:pt idx="63827">
                  <c:v>545.12890619999996</c:v>
                </c:pt>
                <c:pt idx="63828">
                  <c:v>579.33984380000004</c:v>
                </c:pt>
                <c:pt idx="63829">
                  <c:v>593.33984380000004</c:v>
                </c:pt>
                <c:pt idx="63830">
                  <c:v>678.33984380000004</c:v>
                </c:pt>
                <c:pt idx="63831">
                  <c:v>685.24609380000004</c:v>
                </c:pt>
                <c:pt idx="63832">
                  <c:v>721.94140619999996</c:v>
                </c:pt>
                <c:pt idx="63833">
                  <c:v>612.16796880000004</c:v>
                </c:pt>
                <c:pt idx="63834">
                  <c:v>758.94140619999996</c:v>
                </c:pt>
                <c:pt idx="63835">
                  <c:v>756.94140619999996</c:v>
                </c:pt>
                <c:pt idx="63836">
                  <c:v>632.94140619999996</c:v>
                </c:pt>
                <c:pt idx="63837">
                  <c:v>710.234375</c:v>
                </c:pt>
                <c:pt idx="63838">
                  <c:v>644.16796880000004</c:v>
                </c:pt>
                <c:pt idx="63839">
                  <c:v>592.16796880000004</c:v>
                </c:pt>
                <c:pt idx="63840">
                  <c:v>575.12890619999996</c:v>
                </c:pt>
                <c:pt idx="63841">
                  <c:v>449.33984379999998</c:v>
                </c:pt>
                <c:pt idx="63842">
                  <c:v>391.33984379999998</c:v>
                </c:pt>
                <c:pt idx="63843">
                  <c:v>750.33984380000004</c:v>
                </c:pt>
                <c:pt idx="63844">
                  <c:v>530.12890619999996</c:v>
                </c:pt>
                <c:pt idx="63845">
                  <c:v>703.1875</c:v>
                </c:pt>
                <c:pt idx="63846">
                  <c:v>723.1875</c:v>
                </c:pt>
                <c:pt idx="63847">
                  <c:v>576.1875</c:v>
                </c:pt>
                <c:pt idx="63848">
                  <c:v>630.24609380000004</c:v>
                </c:pt>
                <c:pt idx="63849">
                  <c:v>466.24609379999998</c:v>
                </c:pt>
                <c:pt idx="63850">
                  <c:v>695.24609380000004</c:v>
                </c:pt>
                <c:pt idx="63851">
                  <c:v>546.94140619999996</c:v>
                </c:pt>
                <c:pt idx="63852">
                  <c:v>556.12890619999996</c:v>
                </c:pt>
                <c:pt idx="63853">
                  <c:v>654.1875</c:v>
                </c:pt>
                <c:pt idx="63854">
                  <c:v>761.1875</c:v>
                </c:pt>
                <c:pt idx="63855">
                  <c:v>593.1875</c:v>
                </c:pt>
                <c:pt idx="63856">
                  <c:v>470.234375</c:v>
                </c:pt>
                <c:pt idx="63857">
                  <c:v>517.16796880000004</c:v>
                </c:pt>
                <c:pt idx="63858">
                  <c:v>754.1875</c:v>
                </c:pt>
                <c:pt idx="63859">
                  <c:v>646.24609380000004</c:v>
                </c:pt>
                <c:pt idx="63860">
                  <c:v>644.24609380000004</c:v>
                </c:pt>
                <c:pt idx="63861">
                  <c:v>665.94140619999996</c:v>
                </c:pt>
                <c:pt idx="63862">
                  <c:v>737.94140619999996</c:v>
                </c:pt>
                <c:pt idx="63863">
                  <c:v>645.234375</c:v>
                </c:pt>
                <c:pt idx="63864">
                  <c:v>783.16796880000004</c:v>
                </c:pt>
                <c:pt idx="63865">
                  <c:v>921.16796880000004</c:v>
                </c:pt>
                <c:pt idx="63866">
                  <c:v>847.12890619999996</c:v>
                </c:pt>
                <c:pt idx="63867">
                  <c:v>754.1875</c:v>
                </c:pt>
                <c:pt idx="63868">
                  <c:v>512.234375</c:v>
                </c:pt>
                <c:pt idx="63869">
                  <c:v>467.12890620000002</c:v>
                </c:pt>
                <c:pt idx="63870">
                  <c:v>421.24609379999998</c:v>
                </c:pt>
                <c:pt idx="63871">
                  <c:v>642.24609380000004</c:v>
                </c:pt>
                <c:pt idx="63872">
                  <c:v>691.24609380000004</c:v>
                </c:pt>
                <c:pt idx="63873">
                  <c:v>776.234375</c:v>
                </c:pt>
                <c:pt idx="63874">
                  <c:v>348.234375</c:v>
                </c:pt>
                <c:pt idx="63875">
                  <c:v>708.12890619999996</c:v>
                </c:pt>
                <c:pt idx="63876">
                  <c:v>726.12890619999996</c:v>
                </c:pt>
                <c:pt idx="63877">
                  <c:v>568.33984380000004</c:v>
                </c:pt>
                <c:pt idx="63878">
                  <c:v>829.12890619999996</c:v>
                </c:pt>
                <c:pt idx="63879">
                  <c:v>677.1875</c:v>
                </c:pt>
                <c:pt idx="63880">
                  <c:v>772.1875</c:v>
                </c:pt>
                <c:pt idx="63881">
                  <c:v>786.24609380000004</c:v>
                </c:pt>
                <c:pt idx="63882">
                  <c:v>548.94140619999996</c:v>
                </c:pt>
                <c:pt idx="63883">
                  <c:v>535.234375</c:v>
                </c:pt>
                <c:pt idx="63884">
                  <c:v>459.234375</c:v>
                </c:pt>
                <c:pt idx="63885">
                  <c:v>842.234375</c:v>
                </c:pt>
                <c:pt idx="63886">
                  <c:v>570.12890619999996</c:v>
                </c:pt>
                <c:pt idx="63887">
                  <c:v>424.33984379999998</c:v>
                </c:pt>
                <c:pt idx="63888">
                  <c:v>598.12890619999996</c:v>
                </c:pt>
                <c:pt idx="63889">
                  <c:v>409.24609379999998</c:v>
                </c:pt>
                <c:pt idx="63890">
                  <c:v>807.24609380000004</c:v>
                </c:pt>
                <c:pt idx="63891">
                  <c:v>668.24609380000004</c:v>
                </c:pt>
                <c:pt idx="63892">
                  <c:v>485.94140620000002</c:v>
                </c:pt>
                <c:pt idx="63893">
                  <c:v>707.94140619999996</c:v>
                </c:pt>
                <c:pt idx="63894">
                  <c:v>429.94140620000002</c:v>
                </c:pt>
                <c:pt idx="63895">
                  <c:v>761.16796880000004</c:v>
                </c:pt>
                <c:pt idx="63896">
                  <c:v>907.16796880000004</c:v>
                </c:pt>
                <c:pt idx="63897">
                  <c:v>834.33984380000004</c:v>
                </c:pt>
                <c:pt idx="63898">
                  <c:v>609.12890619999996</c:v>
                </c:pt>
                <c:pt idx="63899">
                  <c:v>664.1875</c:v>
                </c:pt>
                <c:pt idx="63900">
                  <c:v>821.94140619999996</c:v>
                </c:pt>
                <c:pt idx="63901">
                  <c:v>572.234375</c:v>
                </c:pt>
                <c:pt idx="63902">
                  <c:v>778.16796880000004</c:v>
                </c:pt>
                <c:pt idx="63903">
                  <c:v>783.16796880000004</c:v>
                </c:pt>
                <c:pt idx="63904">
                  <c:v>418.12890620000002</c:v>
                </c:pt>
                <c:pt idx="63905">
                  <c:v>734.12890619999996</c:v>
                </c:pt>
                <c:pt idx="63906">
                  <c:v>672.33984380000004</c:v>
                </c:pt>
                <c:pt idx="63907">
                  <c:v>595.24609380000004</c:v>
                </c:pt>
                <c:pt idx="63908">
                  <c:v>447.24609379999998</c:v>
                </c:pt>
                <c:pt idx="63909">
                  <c:v>756.94140619999996</c:v>
                </c:pt>
                <c:pt idx="63910">
                  <c:v>876.94140619999996</c:v>
                </c:pt>
                <c:pt idx="63911">
                  <c:v>519.33984380000004</c:v>
                </c:pt>
                <c:pt idx="63912">
                  <c:v>798.33984380000004</c:v>
                </c:pt>
                <c:pt idx="63913">
                  <c:v>758.24609380000004</c:v>
                </c:pt>
                <c:pt idx="63914">
                  <c:v>965.94140619999996</c:v>
                </c:pt>
                <c:pt idx="63915">
                  <c:v>745.234375</c:v>
                </c:pt>
                <c:pt idx="63916">
                  <c:v>790.16796880000004</c:v>
                </c:pt>
                <c:pt idx="63917">
                  <c:v>569.16796880000004</c:v>
                </c:pt>
                <c:pt idx="63918">
                  <c:v>764.33984380000004</c:v>
                </c:pt>
                <c:pt idx="63919">
                  <c:v>521.33984380000004</c:v>
                </c:pt>
                <c:pt idx="63920">
                  <c:v>527.12890619999996</c:v>
                </c:pt>
                <c:pt idx="63921">
                  <c:v>705.12890619999996</c:v>
                </c:pt>
                <c:pt idx="63922">
                  <c:v>886.1875</c:v>
                </c:pt>
                <c:pt idx="63923">
                  <c:v>715.24609380000004</c:v>
                </c:pt>
                <c:pt idx="63924">
                  <c:v>708.24609380000004</c:v>
                </c:pt>
                <c:pt idx="63925">
                  <c:v>601.24609380000004</c:v>
                </c:pt>
                <c:pt idx="63926">
                  <c:v>669.94140619999996</c:v>
                </c:pt>
                <c:pt idx="63927">
                  <c:v>804.94140619999996</c:v>
                </c:pt>
                <c:pt idx="63928">
                  <c:v>701.12890619999996</c:v>
                </c:pt>
                <c:pt idx="63929">
                  <c:v>784.12890619999996</c:v>
                </c:pt>
                <c:pt idx="63930">
                  <c:v>688.1875</c:v>
                </c:pt>
                <c:pt idx="63931">
                  <c:v>591.1875</c:v>
                </c:pt>
                <c:pt idx="63932">
                  <c:v>697.24609380000004</c:v>
                </c:pt>
                <c:pt idx="63933">
                  <c:v>681.94140619999996</c:v>
                </c:pt>
                <c:pt idx="63934">
                  <c:v>703.234375</c:v>
                </c:pt>
                <c:pt idx="63935">
                  <c:v>678.16796880000004</c:v>
                </c:pt>
                <c:pt idx="63936">
                  <c:v>863.16796880000004</c:v>
                </c:pt>
                <c:pt idx="63937">
                  <c:v>749.12890619999996</c:v>
                </c:pt>
                <c:pt idx="63938">
                  <c:v>766.12890619999996</c:v>
                </c:pt>
                <c:pt idx="63939">
                  <c:v>649.12890619999996</c:v>
                </c:pt>
                <c:pt idx="63940">
                  <c:v>633.24609380000004</c:v>
                </c:pt>
                <c:pt idx="63941">
                  <c:v>694.234375</c:v>
                </c:pt>
                <c:pt idx="63942">
                  <c:v>715.12890619999996</c:v>
                </c:pt>
                <c:pt idx="63943">
                  <c:v>807.12890619999996</c:v>
                </c:pt>
                <c:pt idx="63944">
                  <c:v>830.12890619999996</c:v>
                </c:pt>
                <c:pt idx="63945">
                  <c:v>757.1875</c:v>
                </c:pt>
                <c:pt idx="63946">
                  <c:v>650.24609380000004</c:v>
                </c:pt>
                <c:pt idx="63947">
                  <c:v>625.24609380000004</c:v>
                </c:pt>
                <c:pt idx="63948">
                  <c:v>907.94140619999996</c:v>
                </c:pt>
                <c:pt idx="63949">
                  <c:v>599.234375</c:v>
                </c:pt>
                <c:pt idx="63950">
                  <c:v>438.234375</c:v>
                </c:pt>
                <c:pt idx="63951">
                  <c:v>815.234375</c:v>
                </c:pt>
                <c:pt idx="63952">
                  <c:v>520.16796880000004</c:v>
                </c:pt>
                <c:pt idx="63953">
                  <c:v>856.16796880000004</c:v>
                </c:pt>
                <c:pt idx="63954">
                  <c:v>691.12890619999996</c:v>
                </c:pt>
                <c:pt idx="63955">
                  <c:v>464.1875</c:v>
                </c:pt>
                <c:pt idx="63956">
                  <c:v>825.1875</c:v>
                </c:pt>
                <c:pt idx="63957">
                  <c:v>436.1875</c:v>
                </c:pt>
                <c:pt idx="63958">
                  <c:v>700.24609380000004</c:v>
                </c:pt>
                <c:pt idx="63959">
                  <c:v>453.12890620000002</c:v>
                </c:pt>
                <c:pt idx="63960">
                  <c:v>765.33984380000004</c:v>
                </c:pt>
                <c:pt idx="63961">
                  <c:v>536.12890619999996</c:v>
                </c:pt>
                <c:pt idx="63962">
                  <c:v>870.12890619999996</c:v>
                </c:pt>
                <c:pt idx="63963">
                  <c:v>716.1875</c:v>
                </c:pt>
                <c:pt idx="63964">
                  <c:v>650.1875</c:v>
                </c:pt>
                <c:pt idx="63965">
                  <c:v>605.24609380000004</c:v>
                </c:pt>
                <c:pt idx="63966">
                  <c:v>562.24609380000004</c:v>
                </c:pt>
                <c:pt idx="63967">
                  <c:v>348.12890620000002</c:v>
                </c:pt>
                <c:pt idx="63968">
                  <c:v>682.12890619999996</c:v>
                </c:pt>
                <c:pt idx="63969">
                  <c:v>701.33984380000004</c:v>
                </c:pt>
                <c:pt idx="63970">
                  <c:v>802.33984380000004</c:v>
                </c:pt>
                <c:pt idx="63971">
                  <c:v>812.1875</c:v>
                </c:pt>
                <c:pt idx="63972">
                  <c:v>726.234375</c:v>
                </c:pt>
                <c:pt idx="63973">
                  <c:v>553.16796880000004</c:v>
                </c:pt>
                <c:pt idx="63974">
                  <c:v>544.16796880000004</c:v>
                </c:pt>
                <c:pt idx="63975">
                  <c:v>804.16796880000004</c:v>
                </c:pt>
                <c:pt idx="63976">
                  <c:v>703.12890619999996</c:v>
                </c:pt>
                <c:pt idx="63977">
                  <c:v>797.1875</c:v>
                </c:pt>
                <c:pt idx="63978">
                  <c:v>702.1875</c:v>
                </c:pt>
                <c:pt idx="63979">
                  <c:v>597.94140619999996</c:v>
                </c:pt>
                <c:pt idx="63980">
                  <c:v>605.234375</c:v>
                </c:pt>
                <c:pt idx="63981">
                  <c:v>574.1875</c:v>
                </c:pt>
                <c:pt idx="63982">
                  <c:v>755.1875</c:v>
                </c:pt>
                <c:pt idx="63983">
                  <c:v>812.24609380000004</c:v>
                </c:pt>
                <c:pt idx="63984">
                  <c:v>540.94140619999996</c:v>
                </c:pt>
                <c:pt idx="63985">
                  <c:v>721.94140619999996</c:v>
                </c:pt>
                <c:pt idx="63986">
                  <c:v>755.94140619999996</c:v>
                </c:pt>
                <c:pt idx="63987">
                  <c:v>688.16796880000004</c:v>
                </c:pt>
                <c:pt idx="63988">
                  <c:v>718.33984380000004</c:v>
                </c:pt>
                <c:pt idx="63989">
                  <c:v>698.1875</c:v>
                </c:pt>
                <c:pt idx="63990">
                  <c:v>565.16796880000004</c:v>
                </c:pt>
                <c:pt idx="63991">
                  <c:v>386.16796879999998</c:v>
                </c:pt>
                <c:pt idx="63992">
                  <c:v>626.16796880000004</c:v>
                </c:pt>
                <c:pt idx="63993">
                  <c:v>699.12890619999996</c:v>
                </c:pt>
                <c:pt idx="63994">
                  <c:v>586.33984380000004</c:v>
                </c:pt>
                <c:pt idx="63995">
                  <c:v>499.1875</c:v>
                </c:pt>
                <c:pt idx="63996">
                  <c:v>564.1875</c:v>
                </c:pt>
                <c:pt idx="63997">
                  <c:v>573.24609380000004</c:v>
                </c:pt>
                <c:pt idx="63998">
                  <c:v>708.234375</c:v>
                </c:pt>
                <c:pt idx="63999">
                  <c:v>802.16796880000004</c:v>
                </c:pt>
                <c:pt idx="64000">
                  <c:v>749.12890619999996</c:v>
                </c:pt>
                <c:pt idx="64001">
                  <c:v>554.33984380000004</c:v>
                </c:pt>
                <c:pt idx="64002">
                  <c:v>797.33984380000004</c:v>
                </c:pt>
                <c:pt idx="64003">
                  <c:v>853.12890619999996</c:v>
                </c:pt>
                <c:pt idx="64004">
                  <c:v>673.1875</c:v>
                </c:pt>
                <c:pt idx="64005">
                  <c:v>575.24609380000004</c:v>
                </c:pt>
                <c:pt idx="64006">
                  <c:v>693.94140619999996</c:v>
                </c:pt>
                <c:pt idx="64007">
                  <c:v>749.234375</c:v>
                </c:pt>
                <c:pt idx="64008">
                  <c:v>637.33984380000004</c:v>
                </c:pt>
                <c:pt idx="64009">
                  <c:v>717.33984380000004</c:v>
                </c:pt>
                <c:pt idx="64010">
                  <c:v>752.12890619999996</c:v>
                </c:pt>
                <c:pt idx="64011">
                  <c:v>522.24609380000004</c:v>
                </c:pt>
                <c:pt idx="64012">
                  <c:v>683.24609380000004</c:v>
                </c:pt>
                <c:pt idx="64013">
                  <c:v>643.24609380000004</c:v>
                </c:pt>
                <c:pt idx="64014">
                  <c:v>674.94140619999996</c:v>
                </c:pt>
                <c:pt idx="64015">
                  <c:v>581.16796880000004</c:v>
                </c:pt>
                <c:pt idx="64016">
                  <c:v>776.16796880000004</c:v>
                </c:pt>
                <c:pt idx="64017">
                  <c:v>601.1875</c:v>
                </c:pt>
                <c:pt idx="64018">
                  <c:v>645.24609380000004</c:v>
                </c:pt>
                <c:pt idx="64019">
                  <c:v>536.94140619999996</c:v>
                </c:pt>
                <c:pt idx="64020">
                  <c:v>435.234375</c:v>
                </c:pt>
                <c:pt idx="64021">
                  <c:v>787.234375</c:v>
                </c:pt>
                <c:pt idx="64022">
                  <c:v>792.234375</c:v>
                </c:pt>
                <c:pt idx="64023">
                  <c:v>690.234375</c:v>
                </c:pt>
                <c:pt idx="64024">
                  <c:v>767.12890619999996</c:v>
                </c:pt>
                <c:pt idx="64025">
                  <c:v>765.24609380000004</c:v>
                </c:pt>
                <c:pt idx="64026">
                  <c:v>557.12890619999996</c:v>
                </c:pt>
                <c:pt idx="64027">
                  <c:v>484.12890620000002</c:v>
                </c:pt>
                <c:pt idx="64028">
                  <c:v>510.12890620000002</c:v>
                </c:pt>
                <c:pt idx="64029">
                  <c:v>800.94140619999996</c:v>
                </c:pt>
                <c:pt idx="64030">
                  <c:v>553.94140619999996</c:v>
                </c:pt>
                <c:pt idx="64031">
                  <c:v>634.234375</c:v>
                </c:pt>
                <c:pt idx="64032">
                  <c:v>478.33984379999998</c:v>
                </c:pt>
                <c:pt idx="64033">
                  <c:v>625.33984380000004</c:v>
                </c:pt>
                <c:pt idx="64034">
                  <c:v>568.12890619999996</c:v>
                </c:pt>
                <c:pt idx="64035">
                  <c:v>562.24609380000004</c:v>
                </c:pt>
                <c:pt idx="64036">
                  <c:v>515.24609380000004</c:v>
                </c:pt>
                <c:pt idx="64037">
                  <c:v>615.24609380000004</c:v>
                </c:pt>
                <c:pt idx="64038">
                  <c:v>583.94140619999996</c:v>
                </c:pt>
                <c:pt idx="64039">
                  <c:v>654.94140619999996</c:v>
                </c:pt>
                <c:pt idx="64040">
                  <c:v>443.234375</c:v>
                </c:pt>
                <c:pt idx="64041">
                  <c:v>633.12890619999996</c:v>
                </c:pt>
                <c:pt idx="64042">
                  <c:v>724.12890619999996</c:v>
                </c:pt>
                <c:pt idx="64043">
                  <c:v>809.1875</c:v>
                </c:pt>
                <c:pt idx="64044">
                  <c:v>650.1875</c:v>
                </c:pt>
                <c:pt idx="64045">
                  <c:v>628.1875</c:v>
                </c:pt>
                <c:pt idx="64046">
                  <c:v>507.1875</c:v>
                </c:pt>
                <c:pt idx="64047">
                  <c:v>594.94140619999996</c:v>
                </c:pt>
                <c:pt idx="64048">
                  <c:v>579.94140619999996</c:v>
                </c:pt>
                <c:pt idx="64049">
                  <c:v>704.234375</c:v>
                </c:pt>
                <c:pt idx="64050">
                  <c:v>669.16796880000004</c:v>
                </c:pt>
                <c:pt idx="64051">
                  <c:v>669.16796880000004</c:v>
                </c:pt>
                <c:pt idx="64052">
                  <c:v>603.16796880000004</c:v>
                </c:pt>
                <c:pt idx="64053">
                  <c:v>715.12890619999996</c:v>
                </c:pt>
                <c:pt idx="64054">
                  <c:v>373.33984379999998</c:v>
                </c:pt>
                <c:pt idx="64055">
                  <c:v>718.33984380000004</c:v>
                </c:pt>
                <c:pt idx="64056">
                  <c:v>676.12890619999996</c:v>
                </c:pt>
                <c:pt idx="64057">
                  <c:v>485.1875</c:v>
                </c:pt>
                <c:pt idx="64058">
                  <c:v>716.94140619999996</c:v>
                </c:pt>
                <c:pt idx="64059">
                  <c:v>801.94140619999996</c:v>
                </c:pt>
                <c:pt idx="64060">
                  <c:v>821.234375</c:v>
                </c:pt>
                <c:pt idx="64061">
                  <c:v>698.33984380000004</c:v>
                </c:pt>
                <c:pt idx="64062">
                  <c:v>710.33984380000004</c:v>
                </c:pt>
                <c:pt idx="64063">
                  <c:v>510.33984379999998</c:v>
                </c:pt>
                <c:pt idx="64064">
                  <c:v>616.12890619999996</c:v>
                </c:pt>
                <c:pt idx="64065">
                  <c:v>442.24609379999998</c:v>
                </c:pt>
                <c:pt idx="64066">
                  <c:v>485.94140620000002</c:v>
                </c:pt>
                <c:pt idx="64067">
                  <c:v>675.234375</c:v>
                </c:pt>
                <c:pt idx="64068">
                  <c:v>535.234375</c:v>
                </c:pt>
                <c:pt idx="64069">
                  <c:v>763.16796880000004</c:v>
                </c:pt>
                <c:pt idx="64070">
                  <c:v>854.12890619999996</c:v>
                </c:pt>
                <c:pt idx="64071">
                  <c:v>526.33984380000004</c:v>
                </c:pt>
                <c:pt idx="64072">
                  <c:v>619.1875</c:v>
                </c:pt>
                <c:pt idx="64073">
                  <c:v>753.24609380000004</c:v>
                </c:pt>
                <c:pt idx="64074">
                  <c:v>770.24609380000004</c:v>
                </c:pt>
                <c:pt idx="64075">
                  <c:v>588.16796880000004</c:v>
                </c:pt>
                <c:pt idx="64076">
                  <c:v>610.12890619999996</c:v>
                </c:pt>
                <c:pt idx="64077">
                  <c:v>712.12890619999996</c:v>
                </c:pt>
                <c:pt idx="64078">
                  <c:v>660.33984380000004</c:v>
                </c:pt>
                <c:pt idx="64079">
                  <c:v>902.1875</c:v>
                </c:pt>
                <c:pt idx="64080">
                  <c:v>736.1875</c:v>
                </c:pt>
                <c:pt idx="64081">
                  <c:v>671.1875</c:v>
                </c:pt>
                <c:pt idx="64082">
                  <c:v>629.1875</c:v>
                </c:pt>
                <c:pt idx="64083">
                  <c:v>541.24609380000004</c:v>
                </c:pt>
                <c:pt idx="64084">
                  <c:v>872.24609380000004</c:v>
                </c:pt>
                <c:pt idx="64085">
                  <c:v>579.16796880000004</c:v>
                </c:pt>
                <c:pt idx="64086">
                  <c:v>640.16796880000004</c:v>
                </c:pt>
                <c:pt idx="64087">
                  <c:v>484.33984379999998</c:v>
                </c:pt>
                <c:pt idx="64088">
                  <c:v>549.12890619999996</c:v>
                </c:pt>
                <c:pt idx="64089">
                  <c:v>889.12890619999996</c:v>
                </c:pt>
                <c:pt idx="64090">
                  <c:v>583.1875</c:v>
                </c:pt>
                <c:pt idx="64091">
                  <c:v>548.1875</c:v>
                </c:pt>
                <c:pt idx="64092">
                  <c:v>685.94140619999996</c:v>
                </c:pt>
                <c:pt idx="64093">
                  <c:v>486.94140620000002</c:v>
                </c:pt>
                <c:pt idx="64094">
                  <c:v>1007.941406</c:v>
                </c:pt>
                <c:pt idx="64095">
                  <c:v>623.234375</c:v>
                </c:pt>
                <c:pt idx="64096">
                  <c:v>952.234375</c:v>
                </c:pt>
                <c:pt idx="64097">
                  <c:v>724.33984380000004</c:v>
                </c:pt>
                <c:pt idx="64098">
                  <c:v>821.12890619999996</c:v>
                </c:pt>
                <c:pt idx="64099">
                  <c:v>875.12890619999996</c:v>
                </c:pt>
                <c:pt idx="64100">
                  <c:v>583.12890619999996</c:v>
                </c:pt>
                <c:pt idx="64101">
                  <c:v>514.24609380000004</c:v>
                </c:pt>
                <c:pt idx="64102">
                  <c:v>746.24609380000004</c:v>
                </c:pt>
                <c:pt idx="64103">
                  <c:v>611.24609380000004</c:v>
                </c:pt>
                <c:pt idx="64104">
                  <c:v>595.16796880000004</c:v>
                </c:pt>
                <c:pt idx="64105">
                  <c:v>642.12890619999996</c:v>
                </c:pt>
                <c:pt idx="64106">
                  <c:v>601.33984380000004</c:v>
                </c:pt>
                <c:pt idx="64107">
                  <c:v>710.33984380000004</c:v>
                </c:pt>
                <c:pt idx="64108">
                  <c:v>878.12890619999996</c:v>
                </c:pt>
                <c:pt idx="64109">
                  <c:v>647.24609380000004</c:v>
                </c:pt>
                <c:pt idx="64110">
                  <c:v>680.94140619999996</c:v>
                </c:pt>
                <c:pt idx="64111">
                  <c:v>644.234375</c:v>
                </c:pt>
                <c:pt idx="64112">
                  <c:v>641.12890619999996</c:v>
                </c:pt>
                <c:pt idx="64113">
                  <c:v>652.1875</c:v>
                </c:pt>
                <c:pt idx="64114">
                  <c:v>651.94140619999996</c:v>
                </c:pt>
                <c:pt idx="64115">
                  <c:v>698.16796880000004</c:v>
                </c:pt>
                <c:pt idx="64116">
                  <c:v>671.16796880000004</c:v>
                </c:pt>
                <c:pt idx="64117">
                  <c:v>725.16796880000004</c:v>
                </c:pt>
                <c:pt idx="64118">
                  <c:v>670.16796880000004</c:v>
                </c:pt>
                <c:pt idx="64119">
                  <c:v>589.16796880000004</c:v>
                </c:pt>
                <c:pt idx="64120">
                  <c:v>630.33984380000004</c:v>
                </c:pt>
                <c:pt idx="64121">
                  <c:v>575.24609380000004</c:v>
                </c:pt>
                <c:pt idx="64122">
                  <c:v>738.24609380000004</c:v>
                </c:pt>
                <c:pt idx="64123">
                  <c:v>653.12890619999996</c:v>
                </c:pt>
                <c:pt idx="64124">
                  <c:v>625.12890619999996</c:v>
                </c:pt>
                <c:pt idx="64125">
                  <c:v>639.12890619999996</c:v>
                </c:pt>
                <c:pt idx="64126">
                  <c:v>738.12890619999996</c:v>
                </c:pt>
                <c:pt idx="64127">
                  <c:v>623.1875</c:v>
                </c:pt>
                <c:pt idx="64128">
                  <c:v>654.94140619999996</c:v>
                </c:pt>
                <c:pt idx="64129">
                  <c:v>653.234375</c:v>
                </c:pt>
                <c:pt idx="64130">
                  <c:v>970.234375</c:v>
                </c:pt>
                <c:pt idx="64131">
                  <c:v>741.234375</c:v>
                </c:pt>
                <c:pt idx="64132">
                  <c:v>580.16796880000004</c:v>
                </c:pt>
                <c:pt idx="64133">
                  <c:v>858.16796880000004</c:v>
                </c:pt>
                <c:pt idx="64134">
                  <c:v>621.12890619999996</c:v>
                </c:pt>
                <c:pt idx="64135">
                  <c:v>621.33984380000004</c:v>
                </c:pt>
                <c:pt idx="64136">
                  <c:v>680.33984380000004</c:v>
                </c:pt>
                <c:pt idx="64137">
                  <c:v>628.33984380000004</c:v>
                </c:pt>
                <c:pt idx="64138">
                  <c:v>735.12890619999996</c:v>
                </c:pt>
                <c:pt idx="64139">
                  <c:v>1079.9414059999999</c:v>
                </c:pt>
                <c:pt idx="64140">
                  <c:v>641.16796880000004</c:v>
                </c:pt>
                <c:pt idx="64141">
                  <c:v>693.16796880000004</c:v>
                </c:pt>
                <c:pt idx="64142">
                  <c:v>727.12890619999996</c:v>
                </c:pt>
                <c:pt idx="64143">
                  <c:v>752.1875</c:v>
                </c:pt>
                <c:pt idx="64144">
                  <c:v>460.24609379999998</c:v>
                </c:pt>
                <c:pt idx="64145">
                  <c:v>736.94140619999996</c:v>
                </c:pt>
                <c:pt idx="64146">
                  <c:v>602.16796880000004</c:v>
                </c:pt>
                <c:pt idx="64147">
                  <c:v>613.16796880000004</c:v>
                </c:pt>
                <c:pt idx="64148">
                  <c:v>469.12890620000002</c:v>
                </c:pt>
                <c:pt idx="64149">
                  <c:v>659.12890619999996</c:v>
                </c:pt>
                <c:pt idx="64150">
                  <c:v>729.12890619999996</c:v>
                </c:pt>
                <c:pt idx="64151">
                  <c:v>697.24609380000004</c:v>
                </c:pt>
                <c:pt idx="64152">
                  <c:v>728.234375</c:v>
                </c:pt>
                <c:pt idx="64153">
                  <c:v>752.16796880000004</c:v>
                </c:pt>
                <c:pt idx="64154">
                  <c:v>623.12890619999996</c:v>
                </c:pt>
                <c:pt idx="64155">
                  <c:v>627.12890619999996</c:v>
                </c:pt>
                <c:pt idx="64156">
                  <c:v>610.1875</c:v>
                </c:pt>
                <c:pt idx="64157">
                  <c:v>575.1875</c:v>
                </c:pt>
                <c:pt idx="64158">
                  <c:v>645.234375</c:v>
                </c:pt>
                <c:pt idx="64159">
                  <c:v>553.16796880000004</c:v>
                </c:pt>
                <c:pt idx="64160">
                  <c:v>676.16796880000004</c:v>
                </c:pt>
                <c:pt idx="64161">
                  <c:v>670.16796880000004</c:v>
                </c:pt>
                <c:pt idx="64162">
                  <c:v>414.12890620000002</c:v>
                </c:pt>
                <c:pt idx="64163">
                  <c:v>673.33984380000004</c:v>
                </c:pt>
                <c:pt idx="64164">
                  <c:v>691.24609380000004</c:v>
                </c:pt>
                <c:pt idx="64165">
                  <c:v>550.24609380000004</c:v>
                </c:pt>
                <c:pt idx="64166">
                  <c:v>989.94140619999996</c:v>
                </c:pt>
                <c:pt idx="64167">
                  <c:v>748.94140619999996</c:v>
                </c:pt>
                <c:pt idx="64168">
                  <c:v>529.94140619999996</c:v>
                </c:pt>
                <c:pt idx="64169">
                  <c:v>870.16796880000004</c:v>
                </c:pt>
                <c:pt idx="64170">
                  <c:v>623.12890619999996</c:v>
                </c:pt>
                <c:pt idx="64171">
                  <c:v>562.12890619999996</c:v>
                </c:pt>
                <c:pt idx="64172">
                  <c:v>493.33984379999998</c:v>
                </c:pt>
                <c:pt idx="64173">
                  <c:v>649.33984380000004</c:v>
                </c:pt>
                <c:pt idx="64174">
                  <c:v>778.1875</c:v>
                </c:pt>
                <c:pt idx="64175">
                  <c:v>595.24609380000004</c:v>
                </c:pt>
                <c:pt idx="64176">
                  <c:v>543.94140619999996</c:v>
                </c:pt>
                <c:pt idx="64177">
                  <c:v>481.12890620000002</c:v>
                </c:pt>
                <c:pt idx="64178">
                  <c:v>738.33984380000004</c:v>
                </c:pt>
                <c:pt idx="64179">
                  <c:v>708.12890619999996</c:v>
                </c:pt>
                <c:pt idx="64180">
                  <c:v>678.12890619999996</c:v>
                </c:pt>
                <c:pt idx="64181">
                  <c:v>530.24609380000004</c:v>
                </c:pt>
                <c:pt idx="64182">
                  <c:v>794.234375</c:v>
                </c:pt>
                <c:pt idx="64183">
                  <c:v>678.16796880000004</c:v>
                </c:pt>
                <c:pt idx="64184">
                  <c:v>877.16796880000004</c:v>
                </c:pt>
                <c:pt idx="64185">
                  <c:v>573.16796880000004</c:v>
                </c:pt>
                <c:pt idx="64186">
                  <c:v>656.33984380000004</c:v>
                </c:pt>
                <c:pt idx="64187">
                  <c:v>752.33984380000004</c:v>
                </c:pt>
                <c:pt idx="64188">
                  <c:v>678.1875</c:v>
                </c:pt>
                <c:pt idx="64189">
                  <c:v>708.1875</c:v>
                </c:pt>
                <c:pt idx="64190">
                  <c:v>707.1875</c:v>
                </c:pt>
                <c:pt idx="64191">
                  <c:v>550.1875</c:v>
                </c:pt>
                <c:pt idx="64192">
                  <c:v>788.94140619999996</c:v>
                </c:pt>
                <c:pt idx="64193">
                  <c:v>701.234375</c:v>
                </c:pt>
                <c:pt idx="64194">
                  <c:v>482.12890620000002</c:v>
                </c:pt>
                <c:pt idx="64195">
                  <c:v>540.12890619999996</c:v>
                </c:pt>
                <c:pt idx="64196">
                  <c:v>564.33984380000004</c:v>
                </c:pt>
                <c:pt idx="64197">
                  <c:v>563.12890619999996</c:v>
                </c:pt>
                <c:pt idx="64198">
                  <c:v>477.94140620000002</c:v>
                </c:pt>
                <c:pt idx="64199">
                  <c:v>739.94140619999996</c:v>
                </c:pt>
                <c:pt idx="64200">
                  <c:v>747.94140619999996</c:v>
                </c:pt>
                <c:pt idx="64201">
                  <c:v>580.234375</c:v>
                </c:pt>
                <c:pt idx="64202">
                  <c:v>420.33984379999998</c:v>
                </c:pt>
                <c:pt idx="64203">
                  <c:v>631.1875</c:v>
                </c:pt>
                <c:pt idx="64204">
                  <c:v>592.1875</c:v>
                </c:pt>
                <c:pt idx="64205">
                  <c:v>592.24609380000004</c:v>
                </c:pt>
                <c:pt idx="64206">
                  <c:v>605.94140619999996</c:v>
                </c:pt>
                <c:pt idx="64207">
                  <c:v>664.234375</c:v>
                </c:pt>
                <c:pt idx="64208">
                  <c:v>805.234375</c:v>
                </c:pt>
                <c:pt idx="64209">
                  <c:v>572.12890619999996</c:v>
                </c:pt>
                <c:pt idx="64210">
                  <c:v>877.33984380000004</c:v>
                </c:pt>
                <c:pt idx="64211">
                  <c:v>775.12890619999996</c:v>
                </c:pt>
                <c:pt idx="64212">
                  <c:v>735.12890619999996</c:v>
                </c:pt>
                <c:pt idx="64213">
                  <c:v>719.1875</c:v>
                </c:pt>
                <c:pt idx="64214">
                  <c:v>667.1875</c:v>
                </c:pt>
                <c:pt idx="64215">
                  <c:v>727.234375</c:v>
                </c:pt>
                <c:pt idx="64216">
                  <c:v>621.16796880000004</c:v>
                </c:pt>
                <c:pt idx="64217">
                  <c:v>659.12890619999996</c:v>
                </c:pt>
                <c:pt idx="64218">
                  <c:v>587.33984380000004</c:v>
                </c:pt>
                <c:pt idx="64219">
                  <c:v>661.12890619999996</c:v>
                </c:pt>
                <c:pt idx="64220">
                  <c:v>560.1875</c:v>
                </c:pt>
                <c:pt idx="64221">
                  <c:v>590.1875</c:v>
                </c:pt>
                <c:pt idx="64222">
                  <c:v>552.24609380000004</c:v>
                </c:pt>
                <c:pt idx="64223">
                  <c:v>441.16796879999998</c:v>
                </c:pt>
                <c:pt idx="64224">
                  <c:v>725.16796880000004</c:v>
                </c:pt>
                <c:pt idx="64225">
                  <c:v>569.33984380000004</c:v>
                </c:pt>
                <c:pt idx="64226">
                  <c:v>745.1875</c:v>
                </c:pt>
                <c:pt idx="64227">
                  <c:v>427.24609379999998</c:v>
                </c:pt>
                <c:pt idx="64228">
                  <c:v>836.24609380000004</c:v>
                </c:pt>
                <c:pt idx="64229">
                  <c:v>505.94140620000002</c:v>
                </c:pt>
                <c:pt idx="64230">
                  <c:v>632.94140619999996</c:v>
                </c:pt>
                <c:pt idx="64231">
                  <c:v>560.234375</c:v>
                </c:pt>
                <c:pt idx="64232">
                  <c:v>717.234375</c:v>
                </c:pt>
                <c:pt idx="64233">
                  <c:v>571.16796880000004</c:v>
                </c:pt>
                <c:pt idx="64234">
                  <c:v>651.12890619999996</c:v>
                </c:pt>
                <c:pt idx="64235">
                  <c:v>474.33984379999998</c:v>
                </c:pt>
                <c:pt idx="64236">
                  <c:v>616.12890619999996</c:v>
                </c:pt>
                <c:pt idx="64237">
                  <c:v>886.12890619999996</c:v>
                </c:pt>
                <c:pt idx="64238">
                  <c:v>627.1875</c:v>
                </c:pt>
                <c:pt idx="64239">
                  <c:v>747.94140619999996</c:v>
                </c:pt>
                <c:pt idx="64240">
                  <c:v>516.12890619999996</c:v>
                </c:pt>
                <c:pt idx="64241">
                  <c:v>595.12890619999996</c:v>
                </c:pt>
                <c:pt idx="64242">
                  <c:v>465.1875</c:v>
                </c:pt>
                <c:pt idx="64243">
                  <c:v>713.1875</c:v>
                </c:pt>
                <c:pt idx="64244">
                  <c:v>668.94140619999996</c:v>
                </c:pt>
                <c:pt idx="64245">
                  <c:v>638.234375</c:v>
                </c:pt>
                <c:pt idx="64246">
                  <c:v>679.234375</c:v>
                </c:pt>
                <c:pt idx="64247">
                  <c:v>761.16796880000004</c:v>
                </c:pt>
                <c:pt idx="64248">
                  <c:v>702.12890619999996</c:v>
                </c:pt>
                <c:pt idx="64249">
                  <c:v>920.12890619999996</c:v>
                </c:pt>
                <c:pt idx="64250">
                  <c:v>607.12890619999996</c:v>
                </c:pt>
                <c:pt idx="64251">
                  <c:v>532.1875</c:v>
                </c:pt>
                <c:pt idx="64252">
                  <c:v>718.1875</c:v>
                </c:pt>
                <c:pt idx="64253">
                  <c:v>822.24609380000004</c:v>
                </c:pt>
                <c:pt idx="64254">
                  <c:v>602.234375</c:v>
                </c:pt>
                <c:pt idx="64255">
                  <c:v>856.16796880000004</c:v>
                </c:pt>
                <c:pt idx="64256">
                  <c:v>651.12890619999996</c:v>
                </c:pt>
                <c:pt idx="64257">
                  <c:v>459.12890620000002</c:v>
                </c:pt>
                <c:pt idx="64258">
                  <c:v>761.33984380000004</c:v>
                </c:pt>
                <c:pt idx="64259">
                  <c:v>803.33984380000004</c:v>
                </c:pt>
                <c:pt idx="64260">
                  <c:v>441.12890620000002</c:v>
                </c:pt>
                <c:pt idx="64261">
                  <c:v>681.12890619999996</c:v>
                </c:pt>
                <c:pt idx="64262">
                  <c:v>717.12890619999996</c:v>
                </c:pt>
                <c:pt idx="64263">
                  <c:v>877.12890619999996</c:v>
                </c:pt>
                <c:pt idx="64264">
                  <c:v>568.12890619999996</c:v>
                </c:pt>
                <c:pt idx="64265">
                  <c:v>472.94140620000002</c:v>
                </c:pt>
                <c:pt idx="64266">
                  <c:v>674.234375</c:v>
                </c:pt>
                <c:pt idx="64267">
                  <c:v>466.234375</c:v>
                </c:pt>
                <c:pt idx="64268">
                  <c:v>513.12890619999996</c:v>
                </c:pt>
                <c:pt idx="64269">
                  <c:v>668.33984380000004</c:v>
                </c:pt>
                <c:pt idx="64270">
                  <c:v>607.1875</c:v>
                </c:pt>
                <c:pt idx="64271">
                  <c:v>717.234375</c:v>
                </c:pt>
                <c:pt idx="64272">
                  <c:v>862.234375</c:v>
                </c:pt>
                <c:pt idx="64273">
                  <c:v>658.234375</c:v>
                </c:pt>
                <c:pt idx="64274">
                  <c:v>552.16796880000004</c:v>
                </c:pt>
                <c:pt idx="64275">
                  <c:v>632.16796880000004</c:v>
                </c:pt>
                <c:pt idx="64276">
                  <c:v>809.16796880000004</c:v>
                </c:pt>
                <c:pt idx="64277">
                  <c:v>616.16796880000004</c:v>
                </c:pt>
                <c:pt idx="64278">
                  <c:v>826.16796880000004</c:v>
                </c:pt>
                <c:pt idx="64279">
                  <c:v>724.12890619999996</c:v>
                </c:pt>
                <c:pt idx="64280">
                  <c:v>621.33984380000004</c:v>
                </c:pt>
                <c:pt idx="64281">
                  <c:v>486.33984379999998</c:v>
                </c:pt>
                <c:pt idx="64282">
                  <c:v>701.12890619999996</c:v>
                </c:pt>
                <c:pt idx="64283">
                  <c:v>743.12890619999996</c:v>
                </c:pt>
                <c:pt idx="64284">
                  <c:v>589.12890619999996</c:v>
                </c:pt>
                <c:pt idx="64285">
                  <c:v>759.1875</c:v>
                </c:pt>
                <c:pt idx="64286">
                  <c:v>805.24609380000004</c:v>
                </c:pt>
                <c:pt idx="64287">
                  <c:v>796.94140619999996</c:v>
                </c:pt>
                <c:pt idx="64288">
                  <c:v>594.94140619999996</c:v>
                </c:pt>
                <c:pt idx="64289">
                  <c:v>809.12890619999996</c:v>
                </c:pt>
                <c:pt idx="64290">
                  <c:v>514.33984380000004</c:v>
                </c:pt>
                <c:pt idx="64291">
                  <c:v>632.1875</c:v>
                </c:pt>
                <c:pt idx="64292">
                  <c:v>925.24609380000004</c:v>
                </c:pt>
                <c:pt idx="64293">
                  <c:v>679.94140619999996</c:v>
                </c:pt>
                <c:pt idx="64294">
                  <c:v>624.234375</c:v>
                </c:pt>
                <c:pt idx="64295">
                  <c:v>800.234375</c:v>
                </c:pt>
                <c:pt idx="64296">
                  <c:v>700.16796880000004</c:v>
                </c:pt>
                <c:pt idx="64297">
                  <c:v>765.16796880000004</c:v>
                </c:pt>
                <c:pt idx="64298">
                  <c:v>589.12890619999996</c:v>
                </c:pt>
                <c:pt idx="64299">
                  <c:v>684.12890619999996</c:v>
                </c:pt>
                <c:pt idx="64300">
                  <c:v>582.33984380000004</c:v>
                </c:pt>
                <c:pt idx="64301">
                  <c:v>556.12890619999996</c:v>
                </c:pt>
                <c:pt idx="64302">
                  <c:v>366.1875</c:v>
                </c:pt>
                <c:pt idx="64303">
                  <c:v>653.24609380000004</c:v>
                </c:pt>
                <c:pt idx="64304">
                  <c:v>670.24609380000004</c:v>
                </c:pt>
                <c:pt idx="64305">
                  <c:v>874.94140619999996</c:v>
                </c:pt>
                <c:pt idx="64306">
                  <c:v>663.234375</c:v>
                </c:pt>
                <c:pt idx="64307">
                  <c:v>657.12890619999996</c:v>
                </c:pt>
                <c:pt idx="64308">
                  <c:v>721.1875</c:v>
                </c:pt>
                <c:pt idx="64309">
                  <c:v>547.1875</c:v>
                </c:pt>
                <c:pt idx="64310">
                  <c:v>586.24609380000004</c:v>
                </c:pt>
                <c:pt idx="64311">
                  <c:v>702.234375</c:v>
                </c:pt>
                <c:pt idx="64312">
                  <c:v>694.16796880000004</c:v>
                </c:pt>
                <c:pt idx="64313">
                  <c:v>624.16796880000004</c:v>
                </c:pt>
                <c:pt idx="64314">
                  <c:v>629.12890619999996</c:v>
                </c:pt>
                <c:pt idx="64315">
                  <c:v>627.12890619999996</c:v>
                </c:pt>
                <c:pt idx="64316">
                  <c:v>817.12890619999996</c:v>
                </c:pt>
                <c:pt idx="64317">
                  <c:v>605.12890619999996</c:v>
                </c:pt>
                <c:pt idx="64318">
                  <c:v>548.1875</c:v>
                </c:pt>
                <c:pt idx="64319">
                  <c:v>846.94140619999996</c:v>
                </c:pt>
                <c:pt idx="64320">
                  <c:v>566.94140619999996</c:v>
                </c:pt>
                <c:pt idx="64321">
                  <c:v>608.16796880000004</c:v>
                </c:pt>
                <c:pt idx="64322">
                  <c:v>1014.167969</c:v>
                </c:pt>
                <c:pt idx="64323">
                  <c:v>827.33984380000004</c:v>
                </c:pt>
                <c:pt idx="64324">
                  <c:v>647.1875</c:v>
                </c:pt>
                <c:pt idx="64325">
                  <c:v>987.94140619999996</c:v>
                </c:pt>
                <c:pt idx="64326">
                  <c:v>547.234375</c:v>
                </c:pt>
                <c:pt idx="64327">
                  <c:v>482.234375</c:v>
                </c:pt>
                <c:pt idx="64328">
                  <c:v>720.16796880000004</c:v>
                </c:pt>
                <c:pt idx="64329">
                  <c:v>718.12890619999996</c:v>
                </c:pt>
                <c:pt idx="64330">
                  <c:v>375.12890620000002</c:v>
                </c:pt>
                <c:pt idx="64331">
                  <c:v>724.12890619999996</c:v>
                </c:pt>
                <c:pt idx="64332">
                  <c:v>882.12890619999996</c:v>
                </c:pt>
                <c:pt idx="64333">
                  <c:v>770.33984380000004</c:v>
                </c:pt>
                <c:pt idx="64334">
                  <c:v>488.12890620000002</c:v>
                </c:pt>
                <c:pt idx="64335">
                  <c:v>621.24609380000004</c:v>
                </c:pt>
                <c:pt idx="64336">
                  <c:v>577.234375</c:v>
                </c:pt>
                <c:pt idx="64337">
                  <c:v>572.234375</c:v>
                </c:pt>
                <c:pt idx="64338">
                  <c:v>612.16796880000004</c:v>
                </c:pt>
                <c:pt idx="64339">
                  <c:v>507.12890620000002</c:v>
                </c:pt>
                <c:pt idx="64340">
                  <c:v>691.1875</c:v>
                </c:pt>
                <c:pt idx="64341">
                  <c:v>928.1875</c:v>
                </c:pt>
                <c:pt idx="64342">
                  <c:v>701.94140619999996</c:v>
                </c:pt>
                <c:pt idx="64343">
                  <c:v>817.234375</c:v>
                </c:pt>
                <c:pt idx="64344">
                  <c:v>669.234375</c:v>
                </c:pt>
                <c:pt idx="64345">
                  <c:v>600.16796880000004</c:v>
                </c:pt>
                <c:pt idx="64346">
                  <c:v>554.16796880000004</c:v>
                </c:pt>
                <c:pt idx="64347">
                  <c:v>706.33984380000004</c:v>
                </c:pt>
                <c:pt idx="64348">
                  <c:v>679.12890619999996</c:v>
                </c:pt>
                <c:pt idx="64349">
                  <c:v>754.12890619999996</c:v>
                </c:pt>
                <c:pt idx="64350">
                  <c:v>814.94140619999996</c:v>
                </c:pt>
                <c:pt idx="64351">
                  <c:v>707.16796880000004</c:v>
                </c:pt>
                <c:pt idx="64352">
                  <c:v>479.24609379999998</c:v>
                </c:pt>
                <c:pt idx="64353">
                  <c:v>680.94140619999996</c:v>
                </c:pt>
                <c:pt idx="64354">
                  <c:v>545.16796880000004</c:v>
                </c:pt>
                <c:pt idx="64355">
                  <c:v>637.16796880000004</c:v>
                </c:pt>
                <c:pt idx="64356">
                  <c:v>623.33984380000004</c:v>
                </c:pt>
                <c:pt idx="64357">
                  <c:v>758.12890619999996</c:v>
                </c:pt>
                <c:pt idx="64358">
                  <c:v>1107.2460940000001</c:v>
                </c:pt>
                <c:pt idx="64359">
                  <c:v>629.94140619999996</c:v>
                </c:pt>
                <c:pt idx="64360">
                  <c:v>906.234375</c:v>
                </c:pt>
                <c:pt idx="64361">
                  <c:v>432.12890620000002</c:v>
                </c:pt>
                <c:pt idx="64362">
                  <c:v>811.12890619999996</c:v>
                </c:pt>
                <c:pt idx="64363">
                  <c:v>659.12890619999996</c:v>
                </c:pt>
                <c:pt idx="64364">
                  <c:v>756.33984380000004</c:v>
                </c:pt>
                <c:pt idx="64365">
                  <c:v>706.12890619999996</c:v>
                </c:pt>
                <c:pt idx="64366">
                  <c:v>660.12890619999996</c:v>
                </c:pt>
                <c:pt idx="64367">
                  <c:v>773.12890619999996</c:v>
                </c:pt>
                <c:pt idx="64368">
                  <c:v>778.1875</c:v>
                </c:pt>
                <c:pt idx="64369">
                  <c:v>674.1875</c:v>
                </c:pt>
                <c:pt idx="64370">
                  <c:v>611.24609380000004</c:v>
                </c:pt>
                <c:pt idx="64371">
                  <c:v>645.234375</c:v>
                </c:pt>
                <c:pt idx="64372">
                  <c:v>697.234375</c:v>
                </c:pt>
                <c:pt idx="64373">
                  <c:v>725.16796880000004</c:v>
                </c:pt>
                <c:pt idx="64374">
                  <c:v>886.16796880000004</c:v>
                </c:pt>
                <c:pt idx="64375">
                  <c:v>907.16796880000004</c:v>
                </c:pt>
                <c:pt idx="64376">
                  <c:v>700.12890619999996</c:v>
                </c:pt>
                <c:pt idx="64377">
                  <c:v>695.33984380000004</c:v>
                </c:pt>
                <c:pt idx="64378">
                  <c:v>770.33984380000004</c:v>
                </c:pt>
                <c:pt idx="64379">
                  <c:v>885.33984380000004</c:v>
                </c:pt>
                <c:pt idx="64380">
                  <c:v>586.12890619999996</c:v>
                </c:pt>
                <c:pt idx="64381">
                  <c:v>581.1875</c:v>
                </c:pt>
                <c:pt idx="64382">
                  <c:v>685.24609380000004</c:v>
                </c:pt>
                <c:pt idx="64383">
                  <c:v>785.234375</c:v>
                </c:pt>
                <c:pt idx="64384">
                  <c:v>722.12890619999996</c:v>
                </c:pt>
                <c:pt idx="64385">
                  <c:v>673.12890619999996</c:v>
                </c:pt>
                <c:pt idx="64386">
                  <c:v>696.94140619999996</c:v>
                </c:pt>
                <c:pt idx="64387">
                  <c:v>1046.9414059999999</c:v>
                </c:pt>
                <c:pt idx="64388">
                  <c:v>578.234375</c:v>
                </c:pt>
                <c:pt idx="64389">
                  <c:v>585.234375</c:v>
                </c:pt>
                <c:pt idx="64390">
                  <c:v>651.234375</c:v>
                </c:pt>
                <c:pt idx="64391">
                  <c:v>574.16796880000004</c:v>
                </c:pt>
                <c:pt idx="64392">
                  <c:v>721.16796880000004</c:v>
                </c:pt>
                <c:pt idx="64393">
                  <c:v>764.12890619999996</c:v>
                </c:pt>
                <c:pt idx="64394">
                  <c:v>547.24609380000004</c:v>
                </c:pt>
                <c:pt idx="64395">
                  <c:v>628.94140619999996</c:v>
                </c:pt>
                <c:pt idx="64396">
                  <c:v>772.94140619999996</c:v>
                </c:pt>
                <c:pt idx="64397">
                  <c:v>695.234375</c:v>
                </c:pt>
                <c:pt idx="64398">
                  <c:v>761.33984380000004</c:v>
                </c:pt>
                <c:pt idx="64399">
                  <c:v>544.12890619999996</c:v>
                </c:pt>
                <c:pt idx="64400">
                  <c:v>709.1875</c:v>
                </c:pt>
                <c:pt idx="64401">
                  <c:v>790.24609380000004</c:v>
                </c:pt>
                <c:pt idx="64402">
                  <c:v>726.24609380000004</c:v>
                </c:pt>
                <c:pt idx="64403">
                  <c:v>695.94140619999996</c:v>
                </c:pt>
                <c:pt idx="64404">
                  <c:v>771.234375</c:v>
                </c:pt>
                <c:pt idx="64405">
                  <c:v>699.16796880000004</c:v>
                </c:pt>
                <c:pt idx="64406">
                  <c:v>403.12890620000002</c:v>
                </c:pt>
                <c:pt idx="64407">
                  <c:v>580.33984380000004</c:v>
                </c:pt>
                <c:pt idx="64408">
                  <c:v>589.12890619999996</c:v>
                </c:pt>
                <c:pt idx="64409">
                  <c:v>636.12890619999996</c:v>
                </c:pt>
                <c:pt idx="64410">
                  <c:v>845.12890619999996</c:v>
                </c:pt>
                <c:pt idx="64411">
                  <c:v>599.94140619999996</c:v>
                </c:pt>
                <c:pt idx="64412">
                  <c:v>788.16796880000004</c:v>
                </c:pt>
                <c:pt idx="64413">
                  <c:v>781.12890619999996</c:v>
                </c:pt>
                <c:pt idx="64414">
                  <c:v>625.12890619999996</c:v>
                </c:pt>
                <c:pt idx="64415">
                  <c:v>729.12890619999996</c:v>
                </c:pt>
                <c:pt idx="64416">
                  <c:v>737.1875</c:v>
                </c:pt>
                <c:pt idx="64417">
                  <c:v>702.1875</c:v>
                </c:pt>
                <c:pt idx="64418">
                  <c:v>613.24609380000004</c:v>
                </c:pt>
                <c:pt idx="64419">
                  <c:v>718.24609380000004</c:v>
                </c:pt>
                <c:pt idx="64420">
                  <c:v>651.24609380000004</c:v>
                </c:pt>
                <c:pt idx="64421">
                  <c:v>715.24609380000004</c:v>
                </c:pt>
                <c:pt idx="64422">
                  <c:v>666.94140619999996</c:v>
                </c:pt>
                <c:pt idx="64423">
                  <c:v>685.234375</c:v>
                </c:pt>
                <c:pt idx="64424">
                  <c:v>899.234375</c:v>
                </c:pt>
                <c:pt idx="64425">
                  <c:v>600.234375</c:v>
                </c:pt>
                <c:pt idx="64426">
                  <c:v>680.12890619999996</c:v>
                </c:pt>
                <c:pt idx="64427">
                  <c:v>591.33984380000004</c:v>
                </c:pt>
                <c:pt idx="64428">
                  <c:v>806.33984380000004</c:v>
                </c:pt>
                <c:pt idx="64429">
                  <c:v>602.12890619999996</c:v>
                </c:pt>
                <c:pt idx="64430">
                  <c:v>561.12890619999996</c:v>
                </c:pt>
                <c:pt idx="64431">
                  <c:v>536.12890619999996</c:v>
                </c:pt>
                <c:pt idx="64432">
                  <c:v>603.1875</c:v>
                </c:pt>
                <c:pt idx="64433">
                  <c:v>517.24609380000004</c:v>
                </c:pt>
                <c:pt idx="64434">
                  <c:v>743.24609380000004</c:v>
                </c:pt>
                <c:pt idx="64435">
                  <c:v>557.234375</c:v>
                </c:pt>
                <c:pt idx="64436">
                  <c:v>779.234375</c:v>
                </c:pt>
                <c:pt idx="64437">
                  <c:v>618.16796880000004</c:v>
                </c:pt>
                <c:pt idx="64438">
                  <c:v>935.16796880000004</c:v>
                </c:pt>
                <c:pt idx="64439">
                  <c:v>684.12890619999996</c:v>
                </c:pt>
                <c:pt idx="64440">
                  <c:v>733.12890619999996</c:v>
                </c:pt>
                <c:pt idx="64441">
                  <c:v>664.12890619999996</c:v>
                </c:pt>
                <c:pt idx="64442">
                  <c:v>763.33984380000004</c:v>
                </c:pt>
                <c:pt idx="64443">
                  <c:v>578.12890619999996</c:v>
                </c:pt>
                <c:pt idx="64444">
                  <c:v>856.24609380000004</c:v>
                </c:pt>
                <c:pt idx="64445">
                  <c:v>781.24609380000004</c:v>
                </c:pt>
                <c:pt idx="64446">
                  <c:v>910.24609380000004</c:v>
                </c:pt>
                <c:pt idx="64447">
                  <c:v>636.94140619999996</c:v>
                </c:pt>
                <c:pt idx="64448">
                  <c:v>584.234375</c:v>
                </c:pt>
                <c:pt idx="64449">
                  <c:v>847.234375</c:v>
                </c:pt>
                <c:pt idx="64450">
                  <c:v>745.16796880000004</c:v>
                </c:pt>
                <c:pt idx="64451">
                  <c:v>712.33984380000004</c:v>
                </c:pt>
                <c:pt idx="64452">
                  <c:v>695.33984380000004</c:v>
                </c:pt>
                <c:pt idx="64453">
                  <c:v>740.1875</c:v>
                </c:pt>
                <c:pt idx="64454">
                  <c:v>566.1875</c:v>
                </c:pt>
                <c:pt idx="64455">
                  <c:v>583.24609380000004</c:v>
                </c:pt>
                <c:pt idx="64456">
                  <c:v>455.94140620000002</c:v>
                </c:pt>
                <c:pt idx="64457">
                  <c:v>661.94140619999996</c:v>
                </c:pt>
                <c:pt idx="64458">
                  <c:v>636.16796880000004</c:v>
                </c:pt>
                <c:pt idx="64459">
                  <c:v>748.12890619999996</c:v>
                </c:pt>
                <c:pt idx="64460">
                  <c:v>522.12890619999996</c:v>
                </c:pt>
                <c:pt idx="64461">
                  <c:v>693.33984380000004</c:v>
                </c:pt>
                <c:pt idx="64462">
                  <c:v>774.1875</c:v>
                </c:pt>
                <c:pt idx="64463">
                  <c:v>921.24609380000004</c:v>
                </c:pt>
                <c:pt idx="64464">
                  <c:v>489.234375</c:v>
                </c:pt>
                <c:pt idx="64465">
                  <c:v>701.234375</c:v>
                </c:pt>
                <c:pt idx="64466">
                  <c:v>800.16796880000004</c:v>
                </c:pt>
                <c:pt idx="64467">
                  <c:v>755.16796880000004</c:v>
                </c:pt>
                <c:pt idx="64468">
                  <c:v>494.16796879999998</c:v>
                </c:pt>
                <c:pt idx="64469">
                  <c:v>756.1875</c:v>
                </c:pt>
                <c:pt idx="64470">
                  <c:v>625.1875</c:v>
                </c:pt>
                <c:pt idx="64471">
                  <c:v>601.24609380000004</c:v>
                </c:pt>
                <c:pt idx="64472">
                  <c:v>583.24609380000004</c:v>
                </c:pt>
                <c:pt idx="64473">
                  <c:v>705.94140619999996</c:v>
                </c:pt>
                <c:pt idx="64474">
                  <c:v>718.16796880000004</c:v>
                </c:pt>
                <c:pt idx="64475">
                  <c:v>639.33984380000004</c:v>
                </c:pt>
                <c:pt idx="64476">
                  <c:v>723.33984380000004</c:v>
                </c:pt>
                <c:pt idx="64477">
                  <c:v>682.12890619999996</c:v>
                </c:pt>
                <c:pt idx="64478">
                  <c:v>491.1875</c:v>
                </c:pt>
                <c:pt idx="64479">
                  <c:v>615.24609380000004</c:v>
                </c:pt>
                <c:pt idx="64480">
                  <c:v>697.24609380000004</c:v>
                </c:pt>
                <c:pt idx="64481">
                  <c:v>762.24609380000004</c:v>
                </c:pt>
                <c:pt idx="64482">
                  <c:v>930.234375</c:v>
                </c:pt>
                <c:pt idx="64483">
                  <c:v>725.16796880000004</c:v>
                </c:pt>
                <c:pt idx="64484">
                  <c:v>541.16796880000004</c:v>
                </c:pt>
                <c:pt idx="64485">
                  <c:v>1036.1679690000001</c:v>
                </c:pt>
                <c:pt idx="64486">
                  <c:v>658.33984380000004</c:v>
                </c:pt>
                <c:pt idx="64487">
                  <c:v>806.33984380000004</c:v>
                </c:pt>
                <c:pt idx="64488">
                  <c:v>545.1875</c:v>
                </c:pt>
                <c:pt idx="64489">
                  <c:v>494.24609379999998</c:v>
                </c:pt>
                <c:pt idx="64490">
                  <c:v>840.24609380000004</c:v>
                </c:pt>
                <c:pt idx="64491">
                  <c:v>565.94140619999996</c:v>
                </c:pt>
                <c:pt idx="64492">
                  <c:v>748.234375</c:v>
                </c:pt>
                <c:pt idx="64493">
                  <c:v>811.16796880000004</c:v>
                </c:pt>
                <c:pt idx="64494">
                  <c:v>603.16796880000004</c:v>
                </c:pt>
                <c:pt idx="64495">
                  <c:v>663.12890619999996</c:v>
                </c:pt>
                <c:pt idx="64496">
                  <c:v>643.33984380000004</c:v>
                </c:pt>
                <c:pt idx="64497">
                  <c:v>649.24609380000004</c:v>
                </c:pt>
                <c:pt idx="64498">
                  <c:v>562.24609380000004</c:v>
                </c:pt>
                <c:pt idx="64499">
                  <c:v>679.94140619999996</c:v>
                </c:pt>
                <c:pt idx="64500">
                  <c:v>798.94140619999996</c:v>
                </c:pt>
                <c:pt idx="64501">
                  <c:v>712.234375</c:v>
                </c:pt>
                <c:pt idx="64502">
                  <c:v>642.16796880000004</c:v>
                </c:pt>
                <c:pt idx="64503">
                  <c:v>585.12890619999996</c:v>
                </c:pt>
                <c:pt idx="64504">
                  <c:v>979.12890619999996</c:v>
                </c:pt>
                <c:pt idx="64505">
                  <c:v>556.12890619999996</c:v>
                </c:pt>
                <c:pt idx="64506">
                  <c:v>599.12890619999996</c:v>
                </c:pt>
                <c:pt idx="64507">
                  <c:v>911.12890619999996</c:v>
                </c:pt>
                <c:pt idx="64508">
                  <c:v>528.1875</c:v>
                </c:pt>
                <c:pt idx="64509">
                  <c:v>720.24609380000004</c:v>
                </c:pt>
                <c:pt idx="64510">
                  <c:v>842.24609380000004</c:v>
                </c:pt>
                <c:pt idx="64511">
                  <c:v>693.94140619999996</c:v>
                </c:pt>
                <c:pt idx="64512">
                  <c:v>625.94140619999996</c:v>
                </c:pt>
                <c:pt idx="64513">
                  <c:v>628.16796880000004</c:v>
                </c:pt>
                <c:pt idx="64514">
                  <c:v>585.16796880000004</c:v>
                </c:pt>
                <c:pt idx="64515">
                  <c:v>805.1875</c:v>
                </c:pt>
                <c:pt idx="64516">
                  <c:v>473.234375</c:v>
                </c:pt>
                <c:pt idx="64517">
                  <c:v>649.12890619999996</c:v>
                </c:pt>
                <c:pt idx="64518">
                  <c:v>767.33984380000004</c:v>
                </c:pt>
                <c:pt idx="64519">
                  <c:v>627.12890619999996</c:v>
                </c:pt>
                <c:pt idx="64520">
                  <c:v>565.1875</c:v>
                </c:pt>
                <c:pt idx="64521">
                  <c:v>376.24609379999998</c:v>
                </c:pt>
                <c:pt idx="64522">
                  <c:v>735.12890619999996</c:v>
                </c:pt>
                <c:pt idx="64523">
                  <c:v>541.33984380000004</c:v>
                </c:pt>
                <c:pt idx="64524">
                  <c:v>535.33984380000004</c:v>
                </c:pt>
                <c:pt idx="64525">
                  <c:v>794.12890619999996</c:v>
                </c:pt>
                <c:pt idx="64526">
                  <c:v>711.12890619999996</c:v>
                </c:pt>
                <c:pt idx="64527">
                  <c:v>757.1875</c:v>
                </c:pt>
                <c:pt idx="64528">
                  <c:v>623.1875</c:v>
                </c:pt>
                <c:pt idx="64529">
                  <c:v>534.94140619999996</c:v>
                </c:pt>
                <c:pt idx="64530">
                  <c:v>766.94140619999996</c:v>
                </c:pt>
                <c:pt idx="64531">
                  <c:v>697.234375</c:v>
                </c:pt>
                <c:pt idx="64532">
                  <c:v>1056.1679690000001</c:v>
                </c:pt>
                <c:pt idx="64533">
                  <c:v>700.12890619999996</c:v>
                </c:pt>
                <c:pt idx="64534">
                  <c:v>744.12890619999996</c:v>
                </c:pt>
                <c:pt idx="64535">
                  <c:v>601.33984380000004</c:v>
                </c:pt>
                <c:pt idx="64536">
                  <c:v>670.24609380000004</c:v>
                </c:pt>
                <c:pt idx="64537">
                  <c:v>489.24609379999998</c:v>
                </c:pt>
                <c:pt idx="64538">
                  <c:v>762.94140619999996</c:v>
                </c:pt>
                <c:pt idx="64539">
                  <c:v>763.94140619999996</c:v>
                </c:pt>
                <c:pt idx="64540">
                  <c:v>633.16796880000004</c:v>
                </c:pt>
                <c:pt idx="64541">
                  <c:v>698.12890619999996</c:v>
                </c:pt>
                <c:pt idx="64542">
                  <c:v>701.33984380000004</c:v>
                </c:pt>
                <c:pt idx="64543">
                  <c:v>979.12890619999996</c:v>
                </c:pt>
                <c:pt idx="64544">
                  <c:v>589.24609380000004</c:v>
                </c:pt>
                <c:pt idx="64545">
                  <c:v>566.94140619999996</c:v>
                </c:pt>
                <c:pt idx="64546">
                  <c:v>732.234375</c:v>
                </c:pt>
                <c:pt idx="64547">
                  <c:v>727.234375</c:v>
                </c:pt>
                <c:pt idx="64548">
                  <c:v>673.16796880000004</c:v>
                </c:pt>
                <c:pt idx="64549">
                  <c:v>769.12890619999996</c:v>
                </c:pt>
                <c:pt idx="64550">
                  <c:v>726.33984380000004</c:v>
                </c:pt>
                <c:pt idx="64551">
                  <c:v>526.12890619999996</c:v>
                </c:pt>
                <c:pt idx="64552">
                  <c:v>656.94140619999996</c:v>
                </c:pt>
                <c:pt idx="64553">
                  <c:v>758.234375</c:v>
                </c:pt>
                <c:pt idx="64554">
                  <c:v>612.16796880000004</c:v>
                </c:pt>
                <c:pt idx="64555">
                  <c:v>648.234375</c:v>
                </c:pt>
                <c:pt idx="64556">
                  <c:v>678.16796880000004</c:v>
                </c:pt>
                <c:pt idx="64557">
                  <c:v>660.16796880000004</c:v>
                </c:pt>
                <c:pt idx="64558">
                  <c:v>643.12890619999996</c:v>
                </c:pt>
                <c:pt idx="64559">
                  <c:v>730.12890619999996</c:v>
                </c:pt>
                <c:pt idx="64560">
                  <c:v>678.33984380000004</c:v>
                </c:pt>
                <c:pt idx="64561">
                  <c:v>552.12890619999996</c:v>
                </c:pt>
                <c:pt idx="64562">
                  <c:v>745.24609380000004</c:v>
                </c:pt>
                <c:pt idx="64563">
                  <c:v>474.94140620000002</c:v>
                </c:pt>
                <c:pt idx="64564">
                  <c:v>689.94140619999996</c:v>
                </c:pt>
                <c:pt idx="64565">
                  <c:v>679.94140619999996</c:v>
                </c:pt>
                <c:pt idx="64566">
                  <c:v>691.16796880000004</c:v>
                </c:pt>
                <c:pt idx="64567">
                  <c:v>542.33984380000004</c:v>
                </c:pt>
                <c:pt idx="64568">
                  <c:v>498.1875</c:v>
                </c:pt>
                <c:pt idx="64569">
                  <c:v>848.1875</c:v>
                </c:pt>
                <c:pt idx="64570">
                  <c:v>603.1875</c:v>
                </c:pt>
                <c:pt idx="64571">
                  <c:v>715.1875</c:v>
                </c:pt>
                <c:pt idx="64572">
                  <c:v>554.24609380000004</c:v>
                </c:pt>
                <c:pt idx="64573">
                  <c:v>404.94140620000002</c:v>
                </c:pt>
                <c:pt idx="64574">
                  <c:v>729.234375</c:v>
                </c:pt>
                <c:pt idx="64575">
                  <c:v>452.234375</c:v>
                </c:pt>
                <c:pt idx="64576">
                  <c:v>655.16796880000004</c:v>
                </c:pt>
                <c:pt idx="64577">
                  <c:v>781.16796880000004</c:v>
                </c:pt>
                <c:pt idx="64578">
                  <c:v>724.16796880000004</c:v>
                </c:pt>
                <c:pt idx="64579">
                  <c:v>751.33984380000004</c:v>
                </c:pt>
                <c:pt idx="64580">
                  <c:v>614.12890619999996</c:v>
                </c:pt>
                <c:pt idx="64581">
                  <c:v>643.1875</c:v>
                </c:pt>
                <c:pt idx="64582">
                  <c:v>479.1875</c:v>
                </c:pt>
                <c:pt idx="64583">
                  <c:v>545.24609380000004</c:v>
                </c:pt>
                <c:pt idx="64584">
                  <c:v>813.16796880000004</c:v>
                </c:pt>
                <c:pt idx="64585">
                  <c:v>668.33984380000004</c:v>
                </c:pt>
                <c:pt idx="64586">
                  <c:v>902.234375</c:v>
                </c:pt>
                <c:pt idx="64587">
                  <c:v>738.16796880000004</c:v>
                </c:pt>
                <c:pt idx="64588">
                  <c:v>743.33984380000004</c:v>
                </c:pt>
                <c:pt idx="64589">
                  <c:v>691.12890619999996</c:v>
                </c:pt>
                <c:pt idx="64590">
                  <c:v>483.16796879999998</c:v>
                </c:pt>
                <c:pt idx="64591">
                  <c:v>829.94140619999996</c:v>
                </c:pt>
                <c:pt idx="64592">
                  <c:v>426.16796879999998</c:v>
                </c:pt>
                <c:pt idx="64593">
                  <c:v>541.12890619999996</c:v>
                </c:pt>
                <c:pt idx="64594">
                  <c:v>642.33984380000004</c:v>
                </c:pt>
                <c:pt idx="64595">
                  <c:v>847.12890619999996</c:v>
                </c:pt>
                <c:pt idx="64596">
                  <c:v>572.12890619999996</c:v>
                </c:pt>
                <c:pt idx="64597">
                  <c:v>718.12890619999996</c:v>
                </c:pt>
                <c:pt idx="64598">
                  <c:v>634.33984380000004</c:v>
                </c:pt>
                <c:pt idx="64599">
                  <c:v>732.24609380000004</c:v>
                </c:pt>
                <c:pt idx="64600">
                  <c:v>514.94140619999996</c:v>
                </c:pt>
                <c:pt idx="64601">
                  <c:v>661.94140619999996</c:v>
                </c:pt>
                <c:pt idx="64602">
                  <c:v>549.94140619999996</c:v>
                </c:pt>
                <c:pt idx="64603">
                  <c:v>833.234375</c:v>
                </c:pt>
                <c:pt idx="64604">
                  <c:v>486.12890620000002</c:v>
                </c:pt>
                <c:pt idx="64605">
                  <c:v>473.33984379999998</c:v>
                </c:pt>
                <c:pt idx="64606">
                  <c:v>665.12890619999996</c:v>
                </c:pt>
                <c:pt idx="64607">
                  <c:v>578.24609380000004</c:v>
                </c:pt>
                <c:pt idx="64608">
                  <c:v>861.94140619999996</c:v>
                </c:pt>
                <c:pt idx="64609">
                  <c:v>577.234375</c:v>
                </c:pt>
                <c:pt idx="64610">
                  <c:v>523.234375</c:v>
                </c:pt>
                <c:pt idx="64611">
                  <c:v>700.16796880000004</c:v>
                </c:pt>
                <c:pt idx="64612">
                  <c:v>563.12890619999996</c:v>
                </c:pt>
                <c:pt idx="64613">
                  <c:v>658.12890619999996</c:v>
                </c:pt>
                <c:pt idx="64614">
                  <c:v>863.1875</c:v>
                </c:pt>
                <c:pt idx="64615">
                  <c:v>797.1875</c:v>
                </c:pt>
                <c:pt idx="64616">
                  <c:v>524.1875</c:v>
                </c:pt>
                <c:pt idx="64617">
                  <c:v>764.24609380000004</c:v>
                </c:pt>
                <c:pt idx="64618">
                  <c:v>553.94140619999996</c:v>
                </c:pt>
                <c:pt idx="64619">
                  <c:v>595.234375</c:v>
                </c:pt>
                <c:pt idx="64620">
                  <c:v>611.16796880000004</c:v>
                </c:pt>
                <c:pt idx="64621">
                  <c:v>640.16796880000004</c:v>
                </c:pt>
                <c:pt idx="64622">
                  <c:v>817.33984380000004</c:v>
                </c:pt>
                <c:pt idx="64623">
                  <c:v>653.12890619999996</c:v>
                </c:pt>
                <c:pt idx="64624">
                  <c:v>535.1875</c:v>
                </c:pt>
                <c:pt idx="64625">
                  <c:v>551.94140619999996</c:v>
                </c:pt>
                <c:pt idx="64626">
                  <c:v>784.94140619999996</c:v>
                </c:pt>
                <c:pt idx="64627">
                  <c:v>714.94140619999996</c:v>
                </c:pt>
                <c:pt idx="64628">
                  <c:v>772.16796880000004</c:v>
                </c:pt>
                <c:pt idx="64629">
                  <c:v>802.33984380000004</c:v>
                </c:pt>
                <c:pt idx="64630">
                  <c:v>757.94140619999996</c:v>
                </c:pt>
                <c:pt idx="64631">
                  <c:v>731.234375</c:v>
                </c:pt>
                <c:pt idx="64632">
                  <c:v>830.16796880000004</c:v>
                </c:pt>
                <c:pt idx="64633">
                  <c:v>575.12890619999996</c:v>
                </c:pt>
                <c:pt idx="64634">
                  <c:v>654.12890619999996</c:v>
                </c:pt>
                <c:pt idx="64635">
                  <c:v>828.1875</c:v>
                </c:pt>
                <c:pt idx="64636">
                  <c:v>762.24609380000004</c:v>
                </c:pt>
                <c:pt idx="64637">
                  <c:v>866.94140619999996</c:v>
                </c:pt>
                <c:pt idx="64638">
                  <c:v>732.16796880000004</c:v>
                </c:pt>
                <c:pt idx="64639">
                  <c:v>793.12890619999996</c:v>
                </c:pt>
                <c:pt idx="64640">
                  <c:v>635.12890619999996</c:v>
                </c:pt>
                <c:pt idx="64641">
                  <c:v>791.94140619999996</c:v>
                </c:pt>
                <c:pt idx="64642">
                  <c:v>555.234375</c:v>
                </c:pt>
                <c:pt idx="64643">
                  <c:v>502.234375</c:v>
                </c:pt>
                <c:pt idx="64644">
                  <c:v>469.16796879999998</c:v>
                </c:pt>
                <c:pt idx="64645">
                  <c:v>411.16796879999998</c:v>
                </c:pt>
                <c:pt idx="64646">
                  <c:v>860.16796880000004</c:v>
                </c:pt>
                <c:pt idx="64647">
                  <c:v>641.12890619999996</c:v>
                </c:pt>
                <c:pt idx="64648">
                  <c:v>769.33984380000004</c:v>
                </c:pt>
                <c:pt idx="64649">
                  <c:v>852.33984380000004</c:v>
                </c:pt>
                <c:pt idx="64650">
                  <c:v>898.33984380000004</c:v>
                </c:pt>
                <c:pt idx="64651">
                  <c:v>950.12890619999996</c:v>
                </c:pt>
                <c:pt idx="64652">
                  <c:v>700.12890619999996</c:v>
                </c:pt>
                <c:pt idx="64653">
                  <c:v>611.12890619999996</c:v>
                </c:pt>
                <c:pt idx="64654">
                  <c:v>804.1875</c:v>
                </c:pt>
                <c:pt idx="64655">
                  <c:v>701.1875</c:v>
                </c:pt>
                <c:pt idx="64656">
                  <c:v>611.1875</c:v>
                </c:pt>
                <c:pt idx="64657">
                  <c:v>710.1875</c:v>
                </c:pt>
                <c:pt idx="64658">
                  <c:v>764.94140619999996</c:v>
                </c:pt>
                <c:pt idx="64659">
                  <c:v>711.16796880000004</c:v>
                </c:pt>
                <c:pt idx="64660">
                  <c:v>500.33984379999998</c:v>
                </c:pt>
                <c:pt idx="64661">
                  <c:v>584.24609380000004</c:v>
                </c:pt>
                <c:pt idx="64662">
                  <c:v>828.16796880000004</c:v>
                </c:pt>
                <c:pt idx="64663">
                  <c:v>655.12890619999996</c:v>
                </c:pt>
                <c:pt idx="64664">
                  <c:v>788.12890619999996</c:v>
                </c:pt>
                <c:pt idx="64665">
                  <c:v>749.33984380000004</c:v>
                </c:pt>
                <c:pt idx="64666">
                  <c:v>724.33984380000004</c:v>
                </c:pt>
                <c:pt idx="64667">
                  <c:v>703.33984380000004</c:v>
                </c:pt>
                <c:pt idx="64668">
                  <c:v>932.12890619999996</c:v>
                </c:pt>
                <c:pt idx="64669">
                  <c:v>587.24609380000004</c:v>
                </c:pt>
                <c:pt idx="64670">
                  <c:v>628.24609380000004</c:v>
                </c:pt>
                <c:pt idx="64671">
                  <c:v>785.24609380000004</c:v>
                </c:pt>
                <c:pt idx="64672">
                  <c:v>735.94140619999996</c:v>
                </c:pt>
                <c:pt idx="64673">
                  <c:v>641.234375</c:v>
                </c:pt>
                <c:pt idx="64674">
                  <c:v>597.234375</c:v>
                </c:pt>
                <c:pt idx="64675">
                  <c:v>738.16796880000004</c:v>
                </c:pt>
                <c:pt idx="64676">
                  <c:v>596.1875</c:v>
                </c:pt>
                <c:pt idx="64677">
                  <c:v>646.1875</c:v>
                </c:pt>
                <c:pt idx="64678">
                  <c:v>685.234375</c:v>
                </c:pt>
                <c:pt idx="64679">
                  <c:v>696.234375</c:v>
                </c:pt>
                <c:pt idx="64680">
                  <c:v>750.234375</c:v>
                </c:pt>
                <c:pt idx="64681">
                  <c:v>836.234375</c:v>
                </c:pt>
                <c:pt idx="64682">
                  <c:v>656.16796880000004</c:v>
                </c:pt>
                <c:pt idx="64683">
                  <c:v>727.16796880000004</c:v>
                </c:pt>
                <c:pt idx="64684">
                  <c:v>1078.1289059999999</c:v>
                </c:pt>
                <c:pt idx="64685">
                  <c:v>809.12890619999996</c:v>
                </c:pt>
                <c:pt idx="64686">
                  <c:v>590.1875</c:v>
                </c:pt>
                <c:pt idx="64687">
                  <c:v>760.1875</c:v>
                </c:pt>
                <c:pt idx="64688">
                  <c:v>578.24609380000004</c:v>
                </c:pt>
                <c:pt idx="64689">
                  <c:v>654.24609380000004</c:v>
                </c:pt>
                <c:pt idx="64690">
                  <c:v>726.94140619999996</c:v>
                </c:pt>
                <c:pt idx="64691">
                  <c:v>775.16796880000004</c:v>
                </c:pt>
                <c:pt idx="64692">
                  <c:v>622.16796880000004</c:v>
                </c:pt>
                <c:pt idx="64693">
                  <c:v>654.12890619999996</c:v>
                </c:pt>
                <c:pt idx="64694">
                  <c:v>589.12890619999996</c:v>
                </c:pt>
                <c:pt idx="64695">
                  <c:v>986.33984380000004</c:v>
                </c:pt>
                <c:pt idx="64696">
                  <c:v>728.94140619999996</c:v>
                </c:pt>
                <c:pt idx="64697">
                  <c:v>461.234375</c:v>
                </c:pt>
                <c:pt idx="64698">
                  <c:v>698.234375</c:v>
                </c:pt>
                <c:pt idx="64699">
                  <c:v>644.234375</c:v>
                </c:pt>
                <c:pt idx="64700">
                  <c:v>653.234375</c:v>
                </c:pt>
                <c:pt idx="64701">
                  <c:v>394.16796879999998</c:v>
                </c:pt>
                <c:pt idx="64702">
                  <c:v>494.33984379999998</c:v>
                </c:pt>
                <c:pt idx="64703">
                  <c:v>644.12890619999996</c:v>
                </c:pt>
                <c:pt idx="64704">
                  <c:v>740.1875</c:v>
                </c:pt>
                <c:pt idx="64705">
                  <c:v>772.24609380000004</c:v>
                </c:pt>
                <c:pt idx="64706">
                  <c:v>777.234375</c:v>
                </c:pt>
                <c:pt idx="64707">
                  <c:v>591.16796880000004</c:v>
                </c:pt>
                <c:pt idx="64708">
                  <c:v>753.12890619999996</c:v>
                </c:pt>
                <c:pt idx="64709">
                  <c:v>671.33984380000004</c:v>
                </c:pt>
                <c:pt idx="64710">
                  <c:v>688.33984380000004</c:v>
                </c:pt>
                <c:pt idx="64711">
                  <c:v>579.12890619999996</c:v>
                </c:pt>
                <c:pt idx="64712">
                  <c:v>577.24609380000004</c:v>
                </c:pt>
                <c:pt idx="64713">
                  <c:v>526.24609380000004</c:v>
                </c:pt>
                <c:pt idx="64714">
                  <c:v>564.24609380000004</c:v>
                </c:pt>
                <c:pt idx="64715">
                  <c:v>594.234375</c:v>
                </c:pt>
                <c:pt idx="64716">
                  <c:v>670.234375</c:v>
                </c:pt>
                <c:pt idx="64717">
                  <c:v>475.16796879999998</c:v>
                </c:pt>
                <c:pt idx="64718">
                  <c:v>629.16796880000004</c:v>
                </c:pt>
                <c:pt idx="64719">
                  <c:v>615.33984380000004</c:v>
                </c:pt>
                <c:pt idx="64720">
                  <c:v>853.12890619999996</c:v>
                </c:pt>
                <c:pt idx="64721">
                  <c:v>819.12890619999996</c:v>
                </c:pt>
                <c:pt idx="64722">
                  <c:v>752.12890619999996</c:v>
                </c:pt>
                <c:pt idx="64723">
                  <c:v>534.12890619999996</c:v>
                </c:pt>
                <c:pt idx="64724">
                  <c:v>775.94140619999996</c:v>
                </c:pt>
                <c:pt idx="64725">
                  <c:v>630.94140619999996</c:v>
                </c:pt>
                <c:pt idx="64726">
                  <c:v>598.94140619999996</c:v>
                </c:pt>
                <c:pt idx="64727">
                  <c:v>591.234375</c:v>
                </c:pt>
                <c:pt idx="64728">
                  <c:v>820.12890619999996</c:v>
                </c:pt>
                <c:pt idx="64729">
                  <c:v>675.33984380000004</c:v>
                </c:pt>
                <c:pt idx="64730">
                  <c:v>819.33984380000004</c:v>
                </c:pt>
                <c:pt idx="64731">
                  <c:v>669.12890619999996</c:v>
                </c:pt>
                <c:pt idx="64732">
                  <c:v>740.12890619999996</c:v>
                </c:pt>
                <c:pt idx="64733">
                  <c:v>691.1875</c:v>
                </c:pt>
                <c:pt idx="64734">
                  <c:v>812.1875</c:v>
                </c:pt>
                <c:pt idx="64735">
                  <c:v>707.94140619999996</c:v>
                </c:pt>
                <c:pt idx="64736">
                  <c:v>910.234375</c:v>
                </c:pt>
                <c:pt idx="64737">
                  <c:v>714.12890619999996</c:v>
                </c:pt>
                <c:pt idx="64738">
                  <c:v>569.24609380000004</c:v>
                </c:pt>
                <c:pt idx="64739">
                  <c:v>648.94140619999996</c:v>
                </c:pt>
                <c:pt idx="64740">
                  <c:v>767.94140619999996</c:v>
                </c:pt>
                <c:pt idx="64741">
                  <c:v>658.234375</c:v>
                </c:pt>
                <c:pt idx="64742">
                  <c:v>618.234375</c:v>
                </c:pt>
                <c:pt idx="64743">
                  <c:v>549.33984380000004</c:v>
                </c:pt>
                <c:pt idx="64744">
                  <c:v>611.33984380000004</c:v>
                </c:pt>
                <c:pt idx="64745">
                  <c:v>744.12890619999996</c:v>
                </c:pt>
                <c:pt idx="64746">
                  <c:v>753.12890619999996</c:v>
                </c:pt>
                <c:pt idx="64747">
                  <c:v>548.16796880000004</c:v>
                </c:pt>
                <c:pt idx="64748">
                  <c:v>725.16796880000004</c:v>
                </c:pt>
                <c:pt idx="64749">
                  <c:v>843.16796880000004</c:v>
                </c:pt>
                <c:pt idx="64750">
                  <c:v>627.16796880000004</c:v>
                </c:pt>
                <c:pt idx="64751">
                  <c:v>517.33984380000004</c:v>
                </c:pt>
                <c:pt idx="64752">
                  <c:v>654.33984380000004</c:v>
                </c:pt>
                <c:pt idx="64753">
                  <c:v>725.12890619999996</c:v>
                </c:pt>
                <c:pt idx="64754">
                  <c:v>702.1875</c:v>
                </c:pt>
                <c:pt idx="64755">
                  <c:v>718.24609380000004</c:v>
                </c:pt>
                <c:pt idx="64756">
                  <c:v>707.94140619999996</c:v>
                </c:pt>
                <c:pt idx="64757">
                  <c:v>867.16796880000004</c:v>
                </c:pt>
                <c:pt idx="64758">
                  <c:v>606.12890619999996</c:v>
                </c:pt>
                <c:pt idx="64759">
                  <c:v>791.12890619999996</c:v>
                </c:pt>
                <c:pt idx="64760">
                  <c:v>674.12890619999996</c:v>
                </c:pt>
                <c:pt idx="64761">
                  <c:v>609.12890619999996</c:v>
                </c:pt>
                <c:pt idx="64762">
                  <c:v>767.24609380000004</c:v>
                </c:pt>
                <c:pt idx="64763">
                  <c:v>794.234375</c:v>
                </c:pt>
                <c:pt idx="64764">
                  <c:v>737.234375</c:v>
                </c:pt>
                <c:pt idx="64765">
                  <c:v>484.234375</c:v>
                </c:pt>
                <c:pt idx="64766">
                  <c:v>897.16796880000004</c:v>
                </c:pt>
                <c:pt idx="64767">
                  <c:v>549.12890619999996</c:v>
                </c:pt>
                <c:pt idx="64768">
                  <c:v>511.12890620000002</c:v>
                </c:pt>
                <c:pt idx="64769">
                  <c:v>623.33984380000004</c:v>
                </c:pt>
                <c:pt idx="64770">
                  <c:v>617.12890619999996</c:v>
                </c:pt>
                <c:pt idx="64771">
                  <c:v>635.12890619999996</c:v>
                </c:pt>
                <c:pt idx="64772">
                  <c:v>699.24609380000004</c:v>
                </c:pt>
                <c:pt idx="64773">
                  <c:v>803.24609380000004</c:v>
                </c:pt>
                <c:pt idx="64774">
                  <c:v>653.94140619999996</c:v>
                </c:pt>
                <c:pt idx="64775">
                  <c:v>632.94140619999996</c:v>
                </c:pt>
                <c:pt idx="64776">
                  <c:v>895.94140619999996</c:v>
                </c:pt>
                <c:pt idx="64777">
                  <c:v>517.234375</c:v>
                </c:pt>
                <c:pt idx="64778">
                  <c:v>741.16796880000004</c:v>
                </c:pt>
                <c:pt idx="64779">
                  <c:v>610.12890619999996</c:v>
                </c:pt>
                <c:pt idx="64780">
                  <c:v>614.1875</c:v>
                </c:pt>
                <c:pt idx="64781">
                  <c:v>926.1875</c:v>
                </c:pt>
                <c:pt idx="64782">
                  <c:v>614.94140619999996</c:v>
                </c:pt>
                <c:pt idx="64783">
                  <c:v>688.16796880000004</c:v>
                </c:pt>
                <c:pt idx="64784">
                  <c:v>693.12890619999996</c:v>
                </c:pt>
                <c:pt idx="64785">
                  <c:v>747.33984380000004</c:v>
                </c:pt>
                <c:pt idx="64786">
                  <c:v>859.12890619999996</c:v>
                </c:pt>
                <c:pt idx="64787">
                  <c:v>972.12890619999996</c:v>
                </c:pt>
                <c:pt idx="64788">
                  <c:v>611.12890619999996</c:v>
                </c:pt>
                <c:pt idx="64789">
                  <c:v>913.24609380000004</c:v>
                </c:pt>
                <c:pt idx="64790">
                  <c:v>824.94140619999996</c:v>
                </c:pt>
                <c:pt idx="64791">
                  <c:v>610.234375</c:v>
                </c:pt>
                <c:pt idx="64792">
                  <c:v>770.16796880000004</c:v>
                </c:pt>
                <c:pt idx="64793">
                  <c:v>560.16796880000004</c:v>
                </c:pt>
                <c:pt idx="64794">
                  <c:v>508.33984379999998</c:v>
                </c:pt>
                <c:pt idx="64795">
                  <c:v>723.12890619999996</c:v>
                </c:pt>
                <c:pt idx="64796">
                  <c:v>830.12890619999996</c:v>
                </c:pt>
                <c:pt idx="64797">
                  <c:v>876.1875</c:v>
                </c:pt>
                <c:pt idx="64798">
                  <c:v>632.1875</c:v>
                </c:pt>
                <c:pt idx="64799">
                  <c:v>625.24609380000004</c:v>
                </c:pt>
                <c:pt idx="64800">
                  <c:v>510.24609379999998</c:v>
                </c:pt>
                <c:pt idx="64801">
                  <c:v>646.234375</c:v>
                </c:pt>
                <c:pt idx="64802">
                  <c:v>745.234375</c:v>
                </c:pt>
                <c:pt idx="64803">
                  <c:v>471.234375</c:v>
                </c:pt>
                <c:pt idx="64804">
                  <c:v>719.234375</c:v>
                </c:pt>
                <c:pt idx="64805">
                  <c:v>688.16796880000004</c:v>
                </c:pt>
                <c:pt idx="64806">
                  <c:v>651.12890619999996</c:v>
                </c:pt>
                <c:pt idx="64807">
                  <c:v>606.12890619999996</c:v>
                </c:pt>
                <c:pt idx="64808">
                  <c:v>774.12890619999996</c:v>
                </c:pt>
                <c:pt idx="64809">
                  <c:v>529.33984380000004</c:v>
                </c:pt>
                <c:pt idx="64810">
                  <c:v>699.33984380000004</c:v>
                </c:pt>
                <c:pt idx="64811">
                  <c:v>624.12890619999996</c:v>
                </c:pt>
                <c:pt idx="64812">
                  <c:v>515.24609380000004</c:v>
                </c:pt>
                <c:pt idx="64813">
                  <c:v>588.94140619999996</c:v>
                </c:pt>
                <c:pt idx="64814">
                  <c:v>560.94140619999996</c:v>
                </c:pt>
                <c:pt idx="64815">
                  <c:v>696.94140619999996</c:v>
                </c:pt>
                <c:pt idx="64816">
                  <c:v>617.94140619999996</c:v>
                </c:pt>
                <c:pt idx="64817">
                  <c:v>764.94140619999996</c:v>
                </c:pt>
                <c:pt idx="64818">
                  <c:v>646.94140619999996</c:v>
                </c:pt>
                <c:pt idx="64819">
                  <c:v>717.12890619999996</c:v>
                </c:pt>
                <c:pt idx="64820">
                  <c:v>489.12890620000002</c:v>
                </c:pt>
                <c:pt idx="64821">
                  <c:v>750.12890619999996</c:v>
                </c:pt>
                <c:pt idx="64822">
                  <c:v>653.1875</c:v>
                </c:pt>
                <c:pt idx="64823">
                  <c:v>635.1875</c:v>
                </c:pt>
                <c:pt idx="64824">
                  <c:v>612.1875</c:v>
                </c:pt>
                <c:pt idx="64825">
                  <c:v>719.1875</c:v>
                </c:pt>
                <c:pt idx="64826">
                  <c:v>758.24609380000004</c:v>
                </c:pt>
                <c:pt idx="64827">
                  <c:v>647.94140619999996</c:v>
                </c:pt>
                <c:pt idx="64828">
                  <c:v>748.94140619999996</c:v>
                </c:pt>
                <c:pt idx="64829">
                  <c:v>898.234375</c:v>
                </c:pt>
                <c:pt idx="64830">
                  <c:v>578.234375</c:v>
                </c:pt>
                <c:pt idx="64831">
                  <c:v>611.12890619999996</c:v>
                </c:pt>
                <c:pt idx="64832">
                  <c:v>642.12890619999996</c:v>
                </c:pt>
                <c:pt idx="64833">
                  <c:v>700.33984380000004</c:v>
                </c:pt>
                <c:pt idx="64834">
                  <c:v>879.33984380000004</c:v>
                </c:pt>
                <c:pt idx="64835">
                  <c:v>816.33984380000004</c:v>
                </c:pt>
                <c:pt idx="64836">
                  <c:v>792.12890619999996</c:v>
                </c:pt>
                <c:pt idx="64837">
                  <c:v>845.33984380000004</c:v>
                </c:pt>
                <c:pt idx="64838">
                  <c:v>629.12890619999996</c:v>
                </c:pt>
                <c:pt idx="64839">
                  <c:v>645.1875</c:v>
                </c:pt>
                <c:pt idx="64840">
                  <c:v>672.234375</c:v>
                </c:pt>
                <c:pt idx="64841">
                  <c:v>671.16796880000004</c:v>
                </c:pt>
                <c:pt idx="64842">
                  <c:v>741.12890619999996</c:v>
                </c:pt>
                <c:pt idx="64843">
                  <c:v>556.12890619999996</c:v>
                </c:pt>
                <c:pt idx="64844">
                  <c:v>681.12890619999996</c:v>
                </c:pt>
                <c:pt idx="64845">
                  <c:v>635.24609380000004</c:v>
                </c:pt>
                <c:pt idx="64846">
                  <c:v>647.94140619999996</c:v>
                </c:pt>
                <c:pt idx="64847">
                  <c:v>672.94140619999996</c:v>
                </c:pt>
                <c:pt idx="64848">
                  <c:v>1034.234375</c:v>
                </c:pt>
                <c:pt idx="64849">
                  <c:v>789.234375</c:v>
                </c:pt>
                <c:pt idx="64850">
                  <c:v>645.12890619999996</c:v>
                </c:pt>
                <c:pt idx="64851">
                  <c:v>601.12890619999996</c:v>
                </c:pt>
                <c:pt idx="64852">
                  <c:v>474.1875</c:v>
                </c:pt>
                <c:pt idx="64853">
                  <c:v>630.1875</c:v>
                </c:pt>
                <c:pt idx="64854">
                  <c:v>750.24609380000004</c:v>
                </c:pt>
                <c:pt idx="64855">
                  <c:v>380.94140620000002</c:v>
                </c:pt>
                <c:pt idx="64856">
                  <c:v>654.94140619999996</c:v>
                </c:pt>
                <c:pt idx="64857">
                  <c:v>715.234375</c:v>
                </c:pt>
                <c:pt idx="64858">
                  <c:v>624.234375</c:v>
                </c:pt>
                <c:pt idx="64859">
                  <c:v>608.234375</c:v>
                </c:pt>
                <c:pt idx="64860">
                  <c:v>687.234375</c:v>
                </c:pt>
                <c:pt idx="64861">
                  <c:v>777.33984380000004</c:v>
                </c:pt>
                <c:pt idx="64862">
                  <c:v>645.33984380000004</c:v>
                </c:pt>
                <c:pt idx="64863">
                  <c:v>601.33984380000004</c:v>
                </c:pt>
                <c:pt idx="64864">
                  <c:v>632.12890619999996</c:v>
                </c:pt>
                <c:pt idx="64865">
                  <c:v>740.12890619999996</c:v>
                </c:pt>
                <c:pt idx="64866">
                  <c:v>418.12890620000002</c:v>
                </c:pt>
                <c:pt idx="64867">
                  <c:v>589.12890619999996</c:v>
                </c:pt>
                <c:pt idx="64868">
                  <c:v>593.24609380000004</c:v>
                </c:pt>
                <c:pt idx="64869">
                  <c:v>745.94140619999996</c:v>
                </c:pt>
                <c:pt idx="64870">
                  <c:v>657.234375</c:v>
                </c:pt>
                <c:pt idx="64871">
                  <c:v>739.234375</c:v>
                </c:pt>
                <c:pt idx="64872">
                  <c:v>470.16796879999998</c:v>
                </c:pt>
                <c:pt idx="64873">
                  <c:v>748.16796880000004</c:v>
                </c:pt>
                <c:pt idx="64874">
                  <c:v>794.33984380000004</c:v>
                </c:pt>
                <c:pt idx="64875">
                  <c:v>668.1875</c:v>
                </c:pt>
                <c:pt idx="64876">
                  <c:v>659.1875</c:v>
                </c:pt>
                <c:pt idx="64877">
                  <c:v>601.24609380000004</c:v>
                </c:pt>
                <c:pt idx="64878">
                  <c:v>852.94140619999996</c:v>
                </c:pt>
                <c:pt idx="64879">
                  <c:v>629.234375</c:v>
                </c:pt>
                <c:pt idx="64880">
                  <c:v>740.16796880000004</c:v>
                </c:pt>
                <c:pt idx="64881">
                  <c:v>484.12890620000002</c:v>
                </c:pt>
                <c:pt idx="64882">
                  <c:v>599.12890619999996</c:v>
                </c:pt>
                <c:pt idx="64883">
                  <c:v>682.12890619999996</c:v>
                </c:pt>
                <c:pt idx="64884">
                  <c:v>714.33984380000004</c:v>
                </c:pt>
                <c:pt idx="64885">
                  <c:v>597.33984380000004</c:v>
                </c:pt>
                <c:pt idx="64886">
                  <c:v>677.33984380000004</c:v>
                </c:pt>
                <c:pt idx="64887">
                  <c:v>766.33984380000004</c:v>
                </c:pt>
                <c:pt idx="64888">
                  <c:v>509.24609379999998</c:v>
                </c:pt>
                <c:pt idx="64889">
                  <c:v>484.24609379999998</c:v>
                </c:pt>
                <c:pt idx="64890">
                  <c:v>694.234375</c:v>
                </c:pt>
                <c:pt idx="64891">
                  <c:v>728.16796880000004</c:v>
                </c:pt>
                <c:pt idx="64892">
                  <c:v>683.33984380000004</c:v>
                </c:pt>
                <c:pt idx="64893">
                  <c:v>760.12890619999996</c:v>
                </c:pt>
                <c:pt idx="64894">
                  <c:v>556.12890619999996</c:v>
                </c:pt>
                <c:pt idx="64895">
                  <c:v>560.12890619999996</c:v>
                </c:pt>
                <c:pt idx="64896">
                  <c:v>589.1875</c:v>
                </c:pt>
                <c:pt idx="64897">
                  <c:v>587.1875</c:v>
                </c:pt>
                <c:pt idx="64898">
                  <c:v>744.234375</c:v>
                </c:pt>
                <c:pt idx="64899">
                  <c:v>656.16796880000004</c:v>
                </c:pt>
                <c:pt idx="64900">
                  <c:v>587.16796880000004</c:v>
                </c:pt>
                <c:pt idx="64901">
                  <c:v>820.12890619999996</c:v>
                </c:pt>
                <c:pt idx="64902">
                  <c:v>879.12890619999996</c:v>
                </c:pt>
                <c:pt idx="64903">
                  <c:v>578.12890619999996</c:v>
                </c:pt>
                <c:pt idx="64904">
                  <c:v>616.12890619999996</c:v>
                </c:pt>
                <c:pt idx="64905">
                  <c:v>567.12890619999996</c:v>
                </c:pt>
                <c:pt idx="64906">
                  <c:v>647.12890619999996</c:v>
                </c:pt>
                <c:pt idx="64907">
                  <c:v>609.94140619999996</c:v>
                </c:pt>
                <c:pt idx="64908">
                  <c:v>518.94140619999996</c:v>
                </c:pt>
                <c:pt idx="64909">
                  <c:v>688.12890619999996</c:v>
                </c:pt>
                <c:pt idx="64910">
                  <c:v>808.12890619999996</c:v>
                </c:pt>
                <c:pt idx="64911">
                  <c:v>982.1875</c:v>
                </c:pt>
                <c:pt idx="64912">
                  <c:v>547.1875</c:v>
                </c:pt>
                <c:pt idx="64913">
                  <c:v>763.234375</c:v>
                </c:pt>
                <c:pt idx="64914">
                  <c:v>853.234375</c:v>
                </c:pt>
                <c:pt idx="64915">
                  <c:v>555.234375</c:v>
                </c:pt>
                <c:pt idx="64916">
                  <c:v>662.16796880000004</c:v>
                </c:pt>
                <c:pt idx="64917">
                  <c:v>677.12890619999996</c:v>
                </c:pt>
                <c:pt idx="64918">
                  <c:v>734.1875</c:v>
                </c:pt>
                <c:pt idx="64919">
                  <c:v>576.24609380000004</c:v>
                </c:pt>
                <c:pt idx="64920">
                  <c:v>794.94140619999996</c:v>
                </c:pt>
                <c:pt idx="64921">
                  <c:v>578.16796880000004</c:v>
                </c:pt>
                <c:pt idx="64922">
                  <c:v>463.12890620000002</c:v>
                </c:pt>
                <c:pt idx="64923">
                  <c:v>677.33984380000004</c:v>
                </c:pt>
                <c:pt idx="64924">
                  <c:v>737.33984380000004</c:v>
                </c:pt>
                <c:pt idx="64925">
                  <c:v>609.12890619999996</c:v>
                </c:pt>
                <c:pt idx="64926">
                  <c:v>587.1875</c:v>
                </c:pt>
                <c:pt idx="64927">
                  <c:v>829.24609380000004</c:v>
                </c:pt>
                <c:pt idx="64928">
                  <c:v>659.94140619999996</c:v>
                </c:pt>
                <c:pt idx="64929">
                  <c:v>791.234375</c:v>
                </c:pt>
                <c:pt idx="64930">
                  <c:v>606.33984380000004</c:v>
                </c:pt>
                <c:pt idx="64931">
                  <c:v>810.12890619999996</c:v>
                </c:pt>
                <c:pt idx="64932">
                  <c:v>561.12890619999996</c:v>
                </c:pt>
                <c:pt idx="64933">
                  <c:v>657.12890619999996</c:v>
                </c:pt>
                <c:pt idx="64934">
                  <c:v>759.12890619999996</c:v>
                </c:pt>
                <c:pt idx="64935">
                  <c:v>672.16796880000004</c:v>
                </c:pt>
                <c:pt idx="64936">
                  <c:v>619.12890619999996</c:v>
                </c:pt>
                <c:pt idx="64937">
                  <c:v>773.94140619999996</c:v>
                </c:pt>
                <c:pt idx="64938">
                  <c:v>767.234375</c:v>
                </c:pt>
                <c:pt idx="64939">
                  <c:v>670.16796880000004</c:v>
                </c:pt>
                <c:pt idx="64940">
                  <c:v>671.33984380000004</c:v>
                </c:pt>
                <c:pt idx="64941">
                  <c:v>846.33984380000004</c:v>
                </c:pt>
                <c:pt idx="64942">
                  <c:v>998.33984380000004</c:v>
                </c:pt>
                <c:pt idx="64943">
                  <c:v>567.33984380000004</c:v>
                </c:pt>
                <c:pt idx="64944">
                  <c:v>716.33984380000004</c:v>
                </c:pt>
                <c:pt idx="64945">
                  <c:v>696.12890619999996</c:v>
                </c:pt>
                <c:pt idx="64946">
                  <c:v>520.24609380000004</c:v>
                </c:pt>
                <c:pt idx="64947">
                  <c:v>836.24609380000004</c:v>
                </c:pt>
                <c:pt idx="64948">
                  <c:v>1016.941406</c:v>
                </c:pt>
                <c:pt idx="64949">
                  <c:v>895.94140619999996</c:v>
                </c:pt>
                <c:pt idx="64950">
                  <c:v>740.234375</c:v>
                </c:pt>
                <c:pt idx="64951">
                  <c:v>713.12890619999996</c:v>
                </c:pt>
                <c:pt idx="64952">
                  <c:v>792.1875</c:v>
                </c:pt>
                <c:pt idx="64953">
                  <c:v>782.1875</c:v>
                </c:pt>
                <c:pt idx="64954">
                  <c:v>622.24609380000004</c:v>
                </c:pt>
                <c:pt idx="64955">
                  <c:v>709.94140619999996</c:v>
                </c:pt>
                <c:pt idx="64956">
                  <c:v>772.16796880000004</c:v>
                </c:pt>
                <c:pt idx="64957">
                  <c:v>804.16796880000004</c:v>
                </c:pt>
                <c:pt idx="64958">
                  <c:v>606.16796880000004</c:v>
                </c:pt>
                <c:pt idx="64959">
                  <c:v>858.16796880000004</c:v>
                </c:pt>
                <c:pt idx="64960">
                  <c:v>625.12890619999996</c:v>
                </c:pt>
                <c:pt idx="64961">
                  <c:v>1042.1289059999999</c:v>
                </c:pt>
                <c:pt idx="64962">
                  <c:v>819.12890619999996</c:v>
                </c:pt>
                <c:pt idx="64963">
                  <c:v>702.12890619999996</c:v>
                </c:pt>
                <c:pt idx="64964">
                  <c:v>595.12890619999996</c:v>
                </c:pt>
                <c:pt idx="64965">
                  <c:v>821.12890619999996</c:v>
                </c:pt>
                <c:pt idx="64966">
                  <c:v>633.1875</c:v>
                </c:pt>
                <c:pt idx="64967">
                  <c:v>597.234375</c:v>
                </c:pt>
                <c:pt idx="64968">
                  <c:v>716.33984380000004</c:v>
                </c:pt>
                <c:pt idx="64969">
                  <c:v>760.33984380000004</c:v>
                </c:pt>
                <c:pt idx="64970">
                  <c:v>729.24609380000004</c:v>
                </c:pt>
                <c:pt idx="64971">
                  <c:v>832.94140619999996</c:v>
                </c:pt>
                <c:pt idx="64972">
                  <c:v>613.234375</c:v>
                </c:pt>
                <c:pt idx="64973">
                  <c:v>375.234375</c:v>
                </c:pt>
                <c:pt idx="64974">
                  <c:v>823.234375</c:v>
                </c:pt>
                <c:pt idx="64975">
                  <c:v>672.12890619999996</c:v>
                </c:pt>
                <c:pt idx="64976">
                  <c:v>497.12890620000002</c:v>
                </c:pt>
                <c:pt idx="64977">
                  <c:v>646.12890619999996</c:v>
                </c:pt>
                <c:pt idx="64978">
                  <c:v>612.12890619999996</c:v>
                </c:pt>
                <c:pt idx="64979">
                  <c:v>659.12890619999996</c:v>
                </c:pt>
                <c:pt idx="64980">
                  <c:v>772.33984380000004</c:v>
                </c:pt>
                <c:pt idx="64981">
                  <c:v>880.33984380000004</c:v>
                </c:pt>
                <c:pt idx="64982">
                  <c:v>678.1875</c:v>
                </c:pt>
                <c:pt idx="64983">
                  <c:v>794.24609380000004</c:v>
                </c:pt>
                <c:pt idx="64984">
                  <c:v>657.94140619999996</c:v>
                </c:pt>
                <c:pt idx="64985">
                  <c:v>596.94140619999996</c:v>
                </c:pt>
                <c:pt idx="64986">
                  <c:v>666.234375</c:v>
                </c:pt>
                <c:pt idx="64987">
                  <c:v>775.12890619999996</c:v>
                </c:pt>
                <c:pt idx="64988">
                  <c:v>647.24609380000004</c:v>
                </c:pt>
                <c:pt idx="64989">
                  <c:v>639.234375</c:v>
                </c:pt>
                <c:pt idx="64990">
                  <c:v>608.16796880000004</c:v>
                </c:pt>
                <c:pt idx="64991">
                  <c:v>381.12890620000002</c:v>
                </c:pt>
                <c:pt idx="64992">
                  <c:v>516.12890619999996</c:v>
                </c:pt>
                <c:pt idx="64993">
                  <c:v>686.12890619999996</c:v>
                </c:pt>
                <c:pt idx="64994">
                  <c:v>664.12890619999996</c:v>
                </c:pt>
                <c:pt idx="64995">
                  <c:v>914.1875</c:v>
                </c:pt>
                <c:pt idx="64996">
                  <c:v>845.94140619999996</c:v>
                </c:pt>
                <c:pt idx="64997">
                  <c:v>722.94140619999996</c:v>
                </c:pt>
                <c:pt idx="64998">
                  <c:v>750.16796880000004</c:v>
                </c:pt>
                <c:pt idx="64999">
                  <c:v>674.12890619999996</c:v>
                </c:pt>
                <c:pt idx="65000">
                  <c:v>730.33984380000004</c:v>
                </c:pt>
                <c:pt idx="65001">
                  <c:v>686.12890619999996</c:v>
                </c:pt>
                <c:pt idx="65002">
                  <c:v>489.12890620000002</c:v>
                </c:pt>
                <c:pt idx="65003">
                  <c:v>554.1875</c:v>
                </c:pt>
                <c:pt idx="65004">
                  <c:v>645.24609380000004</c:v>
                </c:pt>
                <c:pt idx="65005">
                  <c:v>829.94140619999996</c:v>
                </c:pt>
                <c:pt idx="65006">
                  <c:v>677.94140619999996</c:v>
                </c:pt>
                <c:pt idx="65007">
                  <c:v>674.234375</c:v>
                </c:pt>
                <c:pt idx="65008">
                  <c:v>745.234375</c:v>
                </c:pt>
                <c:pt idx="65009">
                  <c:v>776.33984380000004</c:v>
                </c:pt>
                <c:pt idx="65010">
                  <c:v>841.12890619999996</c:v>
                </c:pt>
                <c:pt idx="65011">
                  <c:v>751.24609380000004</c:v>
                </c:pt>
                <c:pt idx="65012">
                  <c:v>729.234375</c:v>
                </c:pt>
                <c:pt idx="65013">
                  <c:v>648.234375</c:v>
                </c:pt>
                <c:pt idx="65014">
                  <c:v>771.16796880000004</c:v>
                </c:pt>
                <c:pt idx="65015">
                  <c:v>768.12890619999996</c:v>
                </c:pt>
                <c:pt idx="65016">
                  <c:v>709.12890619999996</c:v>
                </c:pt>
                <c:pt idx="65017">
                  <c:v>664.33984380000004</c:v>
                </c:pt>
                <c:pt idx="65018">
                  <c:v>813.12890619999996</c:v>
                </c:pt>
                <c:pt idx="65019">
                  <c:v>564.1875</c:v>
                </c:pt>
                <c:pt idx="65020">
                  <c:v>717.234375</c:v>
                </c:pt>
                <c:pt idx="65021">
                  <c:v>589.234375</c:v>
                </c:pt>
                <c:pt idx="65022">
                  <c:v>711.234375</c:v>
                </c:pt>
                <c:pt idx="65023">
                  <c:v>836.16796880000004</c:v>
                </c:pt>
                <c:pt idx="65024">
                  <c:v>735.16796880000004</c:v>
                </c:pt>
                <c:pt idx="65025">
                  <c:v>627.16796880000004</c:v>
                </c:pt>
                <c:pt idx="65026">
                  <c:v>519.12890619999996</c:v>
                </c:pt>
                <c:pt idx="65027">
                  <c:v>919.12890619999996</c:v>
                </c:pt>
                <c:pt idx="65028">
                  <c:v>604.12890619999996</c:v>
                </c:pt>
                <c:pt idx="65029">
                  <c:v>565.12890619999996</c:v>
                </c:pt>
                <c:pt idx="65030">
                  <c:v>598.24609380000004</c:v>
                </c:pt>
                <c:pt idx="65031">
                  <c:v>728.94140619999996</c:v>
                </c:pt>
                <c:pt idx="65032">
                  <c:v>515.94140619999996</c:v>
                </c:pt>
                <c:pt idx="65033">
                  <c:v>646.94140619999996</c:v>
                </c:pt>
                <c:pt idx="65034">
                  <c:v>742.234375</c:v>
                </c:pt>
                <c:pt idx="65035">
                  <c:v>649.234375</c:v>
                </c:pt>
                <c:pt idx="65036">
                  <c:v>656.16796880000004</c:v>
                </c:pt>
                <c:pt idx="65037">
                  <c:v>479.1875</c:v>
                </c:pt>
                <c:pt idx="65038">
                  <c:v>529.1875</c:v>
                </c:pt>
                <c:pt idx="65039">
                  <c:v>806.234375</c:v>
                </c:pt>
                <c:pt idx="65040">
                  <c:v>579.16796880000004</c:v>
                </c:pt>
                <c:pt idx="65041">
                  <c:v>691.12890619999996</c:v>
                </c:pt>
                <c:pt idx="65042">
                  <c:v>714.12890619999996</c:v>
                </c:pt>
                <c:pt idx="65043">
                  <c:v>753.33984380000004</c:v>
                </c:pt>
                <c:pt idx="65044">
                  <c:v>778.12890619999996</c:v>
                </c:pt>
                <c:pt idx="65045">
                  <c:v>599.24609380000004</c:v>
                </c:pt>
                <c:pt idx="65046">
                  <c:v>805.94140619999996</c:v>
                </c:pt>
                <c:pt idx="65047">
                  <c:v>867.234375</c:v>
                </c:pt>
                <c:pt idx="65048">
                  <c:v>468.234375</c:v>
                </c:pt>
                <c:pt idx="65049">
                  <c:v>695.12890619999996</c:v>
                </c:pt>
                <c:pt idx="65050">
                  <c:v>832.24609380000004</c:v>
                </c:pt>
                <c:pt idx="65051">
                  <c:v>817.24609380000004</c:v>
                </c:pt>
                <c:pt idx="65052">
                  <c:v>609.94140619999996</c:v>
                </c:pt>
                <c:pt idx="65053">
                  <c:v>597.16796880000004</c:v>
                </c:pt>
                <c:pt idx="65054">
                  <c:v>598.12890619999996</c:v>
                </c:pt>
                <c:pt idx="65055">
                  <c:v>759.12890619999996</c:v>
                </c:pt>
                <c:pt idx="65056">
                  <c:v>867.33984380000004</c:v>
                </c:pt>
                <c:pt idx="65057">
                  <c:v>713.24609380000004</c:v>
                </c:pt>
                <c:pt idx="65058">
                  <c:v>788.94140619999996</c:v>
                </c:pt>
                <c:pt idx="65059">
                  <c:v>759.33984380000004</c:v>
                </c:pt>
                <c:pt idx="65060">
                  <c:v>577.33984380000004</c:v>
                </c:pt>
                <c:pt idx="65061">
                  <c:v>952.24609380000004</c:v>
                </c:pt>
                <c:pt idx="65062">
                  <c:v>605.94140619999996</c:v>
                </c:pt>
                <c:pt idx="65063">
                  <c:v>482.234375</c:v>
                </c:pt>
                <c:pt idx="65064">
                  <c:v>702.234375</c:v>
                </c:pt>
                <c:pt idx="65065">
                  <c:v>652.16796880000004</c:v>
                </c:pt>
                <c:pt idx="65066">
                  <c:v>599.16796880000004</c:v>
                </c:pt>
                <c:pt idx="65067">
                  <c:v>641.12890619999996</c:v>
                </c:pt>
                <c:pt idx="65068">
                  <c:v>637.33984380000004</c:v>
                </c:pt>
                <c:pt idx="65069">
                  <c:v>805.33984380000004</c:v>
                </c:pt>
                <c:pt idx="65070">
                  <c:v>624.33984380000004</c:v>
                </c:pt>
                <c:pt idx="65071">
                  <c:v>534.12890619999996</c:v>
                </c:pt>
                <c:pt idx="65072">
                  <c:v>622.24609380000004</c:v>
                </c:pt>
                <c:pt idx="65073">
                  <c:v>693.94140619999996</c:v>
                </c:pt>
                <c:pt idx="65074">
                  <c:v>595.94140619999996</c:v>
                </c:pt>
                <c:pt idx="65075">
                  <c:v>546.94140619999996</c:v>
                </c:pt>
                <c:pt idx="65076">
                  <c:v>602.234375</c:v>
                </c:pt>
                <c:pt idx="65077">
                  <c:v>778.16796880000004</c:v>
                </c:pt>
                <c:pt idx="65078">
                  <c:v>638.94140619999996</c:v>
                </c:pt>
                <c:pt idx="65079">
                  <c:v>804.234375</c:v>
                </c:pt>
                <c:pt idx="65080">
                  <c:v>708.234375</c:v>
                </c:pt>
                <c:pt idx="65081">
                  <c:v>754.16796880000004</c:v>
                </c:pt>
                <c:pt idx="65082">
                  <c:v>731.16796880000004</c:v>
                </c:pt>
                <c:pt idx="65083">
                  <c:v>503.16796879999998</c:v>
                </c:pt>
                <c:pt idx="65084">
                  <c:v>744.16796880000004</c:v>
                </c:pt>
                <c:pt idx="65085">
                  <c:v>884.16796880000004</c:v>
                </c:pt>
                <c:pt idx="65086">
                  <c:v>763.16796880000004</c:v>
                </c:pt>
                <c:pt idx="65087">
                  <c:v>604.12890619999996</c:v>
                </c:pt>
                <c:pt idx="65088">
                  <c:v>571.33984380000004</c:v>
                </c:pt>
                <c:pt idx="65089">
                  <c:v>789.33984380000004</c:v>
                </c:pt>
                <c:pt idx="65090">
                  <c:v>550.1875</c:v>
                </c:pt>
                <c:pt idx="65091">
                  <c:v>784.94140619999996</c:v>
                </c:pt>
                <c:pt idx="65092">
                  <c:v>867.94140619999996</c:v>
                </c:pt>
                <c:pt idx="65093">
                  <c:v>796.94140619999996</c:v>
                </c:pt>
                <c:pt idx="65094">
                  <c:v>558.12890619999996</c:v>
                </c:pt>
                <c:pt idx="65095">
                  <c:v>847.12890619999996</c:v>
                </c:pt>
                <c:pt idx="65096">
                  <c:v>798.12890619999996</c:v>
                </c:pt>
                <c:pt idx="65097">
                  <c:v>689.12890619999996</c:v>
                </c:pt>
                <c:pt idx="65098">
                  <c:v>733.1875</c:v>
                </c:pt>
                <c:pt idx="65099">
                  <c:v>701.234375</c:v>
                </c:pt>
                <c:pt idx="65100">
                  <c:v>400.234375</c:v>
                </c:pt>
                <c:pt idx="65101">
                  <c:v>725.16796880000004</c:v>
                </c:pt>
                <c:pt idx="65102">
                  <c:v>547.16796880000004</c:v>
                </c:pt>
                <c:pt idx="65103">
                  <c:v>677.12890619999996</c:v>
                </c:pt>
                <c:pt idx="65104">
                  <c:v>796.12890619999996</c:v>
                </c:pt>
                <c:pt idx="65105">
                  <c:v>831.12890619999996</c:v>
                </c:pt>
                <c:pt idx="65106">
                  <c:v>707.1875</c:v>
                </c:pt>
                <c:pt idx="65107">
                  <c:v>720.24609380000004</c:v>
                </c:pt>
                <c:pt idx="65108">
                  <c:v>775.94140619999996</c:v>
                </c:pt>
                <c:pt idx="65109">
                  <c:v>834.234375</c:v>
                </c:pt>
                <c:pt idx="65110">
                  <c:v>699.12890619999996</c:v>
                </c:pt>
                <c:pt idx="65111">
                  <c:v>886.1875</c:v>
                </c:pt>
                <c:pt idx="65112">
                  <c:v>612.1875</c:v>
                </c:pt>
                <c:pt idx="65113">
                  <c:v>699.12890619999996</c:v>
                </c:pt>
                <c:pt idx="65114">
                  <c:v>716.33984380000004</c:v>
                </c:pt>
                <c:pt idx="65115">
                  <c:v>568.33984380000004</c:v>
                </c:pt>
                <c:pt idx="65116">
                  <c:v>611.12890619999996</c:v>
                </c:pt>
                <c:pt idx="65117">
                  <c:v>569.1875</c:v>
                </c:pt>
                <c:pt idx="65118">
                  <c:v>568.94140619999996</c:v>
                </c:pt>
                <c:pt idx="65119">
                  <c:v>648.94140619999996</c:v>
                </c:pt>
                <c:pt idx="65120">
                  <c:v>675.33984380000004</c:v>
                </c:pt>
                <c:pt idx="65121">
                  <c:v>480.94140620000002</c:v>
                </c:pt>
                <c:pt idx="65122">
                  <c:v>633.12890619999996</c:v>
                </c:pt>
                <c:pt idx="65123">
                  <c:v>738.33984380000004</c:v>
                </c:pt>
                <c:pt idx="65124">
                  <c:v>790.1875</c:v>
                </c:pt>
                <c:pt idx="65125">
                  <c:v>674.24609380000004</c:v>
                </c:pt>
                <c:pt idx="65126">
                  <c:v>645.24609380000004</c:v>
                </c:pt>
                <c:pt idx="65127">
                  <c:v>571.94140619999996</c:v>
                </c:pt>
                <c:pt idx="65128">
                  <c:v>628.94140619999996</c:v>
                </c:pt>
                <c:pt idx="65129">
                  <c:v>711.94140619999996</c:v>
                </c:pt>
                <c:pt idx="65130">
                  <c:v>657.234375</c:v>
                </c:pt>
                <c:pt idx="65131">
                  <c:v>741.234375</c:v>
                </c:pt>
                <c:pt idx="65132">
                  <c:v>668.12890619999996</c:v>
                </c:pt>
                <c:pt idx="65133">
                  <c:v>646.12890619999996</c:v>
                </c:pt>
                <c:pt idx="65134">
                  <c:v>546.12890619999996</c:v>
                </c:pt>
                <c:pt idx="65135">
                  <c:v>590.12890619999996</c:v>
                </c:pt>
                <c:pt idx="65136">
                  <c:v>665.94140619999996</c:v>
                </c:pt>
                <c:pt idx="65137">
                  <c:v>591.94140619999996</c:v>
                </c:pt>
                <c:pt idx="65138">
                  <c:v>778.16796880000004</c:v>
                </c:pt>
                <c:pt idx="65139">
                  <c:v>772.16796880000004</c:v>
                </c:pt>
                <c:pt idx="65140">
                  <c:v>809.16796880000004</c:v>
                </c:pt>
                <c:pt idx="65141">
                  <c:v>702.12890619999996</c:v>
                </c:pt>
                <c:pt idx="65142">
                  <c:v>713.12890619999996</c:v>
                </c:pt>
                <c:pt idx="65143">
                  <c:v>782.12890619999996</c:v>
                </c:pt>
                <c:pt idx="65144">
                  <c:v>716.1875</c:v>
                </c:pt>
                <c:pt idx="65145">
                  <c:v>874.24609380000004</c:v>
                </c:pt>
                <c:pt idx="65146">
                  <c:v>823.94140619999996</c:v>
                </c:pt>
                <c:pt idx="65147">
                  <c:v>745.16796880000004</c:v>
                </c:pt>
                <c:pt idx="65148">
                  <c:v>668.12890619999996</c:v>
                </c:pt>
                <c:pt idx="65149">
                  <c:v>786.1875</c:v>
                </c:pt>
                <c:pt idx="65150">
                  <c:v>705.24609380000004</c:v>
                </c:pt>
                <c:pt idx="65151">
                  <c:v>729.24609380000004</c:v>
                </c:pt>
                <c:pt idx="65152">
                  <c:v>726.94140619999996</c:v>
                </c:pt>
                <c:pt idx="65153">
                  <c:v>569.234375</c:v>
                </c:pt>
                <c:pt idx="65154">
                  <c:v>601.234375</c:v>
                </c:pt>
                <c:pt idx="65155">
                  <c:v>834.234375</c:v>
                </c:pt>
                <c:pt idx="65156">
                  <c:v>892.16796880000004</c:v>
                </c:pt>
                <c:pt idx="65157">
                  <c:v>773.16796880000004</c:v>
                </c:pt>
                <c:pt idx="65158">
                  <c:v>700.12890619999996</c:v>
                </c:pt>
                <c:pt idx="65159">
                  <c:v>725.12890619999996</c:v>
                </c:pt>
                <c:pt idx="65160">
                  <c:v>668.12890619999996</c:v>
                </c:pt>
                <c:pt idx="65161">
                  <c:v>749.33984380000004</c:v>
                </c:pt>
                <c:pt idx="65162">
                  <c:v>727.12890619999996</c:v>
                </c:pt>
                <c:pt idx="65163">
                  <c:v>637.1875</c:v>
                </c:pt>
                <c:pt idx="65164">
                  <c:v>686.1875</c:v>
                </c:pt>
                <c:pt idx="65165">
                  <c:v>801.24609380000004</c:v>
                </c:pt>
                <c:pt idx="65166">
                  <c:v>734.94140619999996</c:v>
                </c:pt>
                <c:pt idx="65167">
                  <c:v>624.234375</c:v>
                </c:pt>
                <c:pt idx="65168">
                  <c:v>508.16796879999998</c:v>
                </c:pt>
                <c:pt idx="65169">
                  <c:v>556.12890619999996</c:v>
                </c:pt>
                <c:pt idx="65170">
                  <c:v>681.33984380000004</c:v>
                </c:pt>
                <c:pt idx="65171">
                  <c:v>598.33984380000004</c:v>
                </c:pt>
                <c:pt idx="65172">
                  <c:v>807.94140619999996</c:v>
                </c:pt>
                <c:pt idx="65173">
                  <c:v>660.94140619999996</c:v>
                </c:pt>
                <c:pt idx="65174">
                  <c:v>648.234375</c:v>
                </c:pt>
                <c:pt idx="65175">
                  <c:v>690.234375</c:v>
                </c:pt>
                <c:pt idx="65176">
                  <c:v>741.16796880000004</c:v>
                </c:pt>
                <c:pt idx="65177">
                  <c:v>645.33984380000004</c:v>
                </c:pt>
                <c:pt idx="65178">
                  <c:v>786.33984380000004</c:v>
                </c:pt>
                <c:pt idx="65179">
                  <c:v>891.33984380000004</c:v>
                </c:pt>
                <c:pt idx="65180">
                  <c:v>811.33984380000004</c:v>
                </c:pt>
                <c:pt idx="65181">
                  <c:v>525.12890619999996</c:v>
                </c:pt>
                <c:pt idx="65182">
                  <c:v>789.12890619999996</c:v>
                </c:pt>
                <c:pt idx="65183">
                  <c:v>901.1875</c:v>
                </c:pt>
                <c:pt idx="65184">
                  <c:v>633.94140619999996</c:v>
                </c:pt>
                <c:pt idx="65185">
                  <c:v>651.94140619999996</c:v>
                </c:pt>
                <c:pt idx="65186">
                  <c:v>767.94140619999996</c:v>
                </c:pt>
                <c:pt idx="65187">
                  <c:v>890.33984380000004</c:v>
                </c:pt>
                <c:pt idx="65188">
                  <c:v>830.94140619999996</c:v>
                </c:pt>
                <c:pt idx="65189">
                  <c:v>735.94140619999996</c:v>
                </c:pt>
                <c:pt idx="65190">
                  <c:v>589.234375</c:v>
                </c:pt>
                <c:pt idx="65191">
                  <c:v>686.16796880000004</c:v>
                </c:pt>
                <c:pt idx="65192">
                  <c:v>691.12890619999996</c:v>
                </c:pt>
                <c:pt idx="65193">
                  <c:v>811.33984380000004</c:v>
                </c:pt>
                <c:pt idx="65194">
                  <c:v>442.12890620000002</c:v>
                </c:pt>
                <c:pt idx="65195">
                  <c:v>781.12890619999996</c:v>
                </c:pt>
                <c:pt idx="65196">
                  <c:v>517.94140619999996</c:v>
                </c:pt>
                <c:pt idx="65197">
                  <c:v>731.94140619999996</c:v>
                </c:pt>
                <c:pt idx="65198">
                  <c:v>678.94140619999996</c:v>
                </c:pt>
                <c:pt idx="65199">
                  <c:v>794.234375</c:v>
                </c:pt>
                <c:pt idx="65200">
                  <c:v>643.234375</c:v>
                </c:pt>
                <c:pt idx="65201">
                  <c:v>708.24609380000004</c:v>
                </c:pt>
                <c:pt idx="65202">
                  <c:v>699.24609380000004</c:v>
                </c:pt>
                <c:pt idx="65203">
                  <c:v>596.94140619999996</c:v>
                </c:pt>
                <c:pt idx="65204">
                  <c:v>790.94140619999996</c:v>
                </c:pt>
                <c:pt idx="65205">
                  <c:v>714.94140619999996</c:v>
                </c:pt>
                <c:pt idx="65206">
                  <c:v>638.16796880000004</c:v>
                </c:pt>
                <c:pt idx="65207">
                  <c:v>615.33984380000004</c:v>
                </c:pt>
                <c:pt idx="65208">
                  <c:v>618.33984380000004</c:v>
                </c:pt>
                <c:pt idx="65209">
                  <c:v>738.33984380000004</c:v>
                </c:pt>
                <c:pt idx="65210">
                  <c:v>620.12890619999996</c:v>
                </c:pt>
                <c:pt idx="65211">
                  <c:v>997.12890619999996</c:v>
                </c:pt>
                <c:pt idx="65212">
                  <c:v>724.12890619999996</c:v>
                </c:pt>
                <c:pt idx="65213">
                  <c:v>780.94140619999996</c:v>
                </c:pt>
                <c:pt idx="65214">
                  <c:v>831.94140619999996</c:v>
                </c:pt>
                <c:pt idx="65215">
                  <c:v>828.12890619999996</c:v>
                </c:pt>
                <c:pt idx="65216">
                  <c:v>673.1875</c:v>
                </c:pt>
                <c:pt idx="65217">
                  <c:v>674.1875</c:v>
                </c:pt>
                <c:pt idx="65218">
                  <c:v>662.94140619999996</c:v>
                </c:pt>
                <c:pt idx="65219">
                  <c:v>875.234375</c:v>
                </c:pt>
                <c:pt idx="65220">
                  <c:v>623.234375</c:v>
                </c:pt>
                <c:pt idx="65221">
                  <c:v>691.234375</c:v>
                </c:pt>
                <c:pt idx="65222">
                  <c:v>998.234375</c:v>
                </c:pt>
                <c:pt idx="65223">
                  <c:v>501.16796879999998</c:v>
                </c:pt>
                <c:pt idx="65224">
                  <c:v>627.16796880000004</c:v>
                </c:pt>
                <c:pt idx="65225">
                  <c:v>691.12890619999996</c:v>
                </c:pt>
                <c:pt idx="65226">
                  <c:v>641.12890619999996</c:v>
                </c:pt>
                <c:pt idx="65227">
                  <c:v>781.1875</c:v>
                </c:pt>
                <c:pt idx="65228">
                  <c:v>703.1875</c:v>
                </c:pt>
                <c:pt idx="65229">
                  <c:v>625.24609380000004</c:v>
                </c:pt>
                <c:pt idx="65230">
                  <c:v>628.16796880000004</c:v>
                </c:pt>
                <c:pt idx="65231">
                  <c:v>670.12890619999996</c:v>
                </c:pt>
                <c:pt idx="65232">
                  <c:v>838.33984380000004</c:v>
                </c:pt>
                <c:pt idx="65233">
                  <c:v>637.1875</c:v>
                </c:pt>
                <c:pt idx="65234">
                  <c:v>616.1875</c:v>
                </c:pt>
                <c:pt idx="65235">
                  <c:v>807.1875</c:v>
                </c:pt>
                <c:pt idx="65236">
                  <c:v>744.94140619999996</c:v>
                </c:pt>
                <c:pt idx="65237">
                  <c:v>787.234375</c:v>
                </c:pt>
                <c:pt idx="65238">
                  <c:v>685.16796880000004</c:v>
                </c:pt>
                <c:pt idx="65239">
                  <c:v>486.33984379999998</c:v>
                </c:pt>
                <c:pt idx="65240">
                  <c:v>483.33984379999998</c:v>
                </c:pt>
                <c:pt idx="65241">
                  <c:v>540.33984380000004</c:v>
                </c:pt>
                <c:pt idx="65242">
                  <c:v>604.12890619999996</c:v>
                </c:pt>
                <c:pt idx="65243">
                  <c:v>846.12890619999996</c:v>
                </c:pt>
                <c:pt idx="65244">
                  <c:v>680.12890619999996</c:v>
                </c:pt>
                <c:pt idx="65245">
                  <c:v>828.12890619999996</c:v>
                </c:pt>
                <c:pt idx="65246">
                  <c:v>819.12890619999996</c:v>
                </c:pt>
                <c:pt idx="65247">
                  <c:v>727.1875</c:v>
                </c:pt>
                <c:pt idx="65248">
                  <c:v>527.24609380000004</c:v>
                </c:pt>
                <c:pt idx="65249">
                  <c:v>950.24609380000004</c:v>
                </c:pt>
                <c:pt idx="65250">
                  <c:v>602.24609380000004</c:v>
                </c:pt>
                <c:pt idx="65251">
                  <c:v>603.94140619999996</c:v>
                </c:pt>
                <c:pt idx="65252">
                  <c:v>930.16796880000004</c:v>
                </c:pt>
                <c:pt idx="65253">
                  <c:v>650.12890619999996</c:v>
                </c:pt>
                <c:pt idx="65254">
                  <c:v>514.33984380000004</c:v>
                </c:pt>
                <c:pt idx="65255">
                  <c:v>515.33984380000004</c:v>
                </c:pt>
                <c:pt idx="65256">
                  <c:v>809.33984380000004</c:v>
                </c:pt>
                <c:pt idx="65257">
                  <c:v>825.12890619999996</c:v>
                </c:pt>
                <c:pt idx="65258">
                  <c:v>663.1875</c:v>
                </c:pt>
                <c:pt idx="65259">
                  <c:v>633.1875</c:v>
                </c:pt>
                <c:pt idx="65260">
                  <c:v>645.234375</c:v>
                </c:pt>
                <c:pt idx="65261">
                  <c:v>721.16796880000004</c:v>
                </c:pt>
                <c:pt idx="65262">
                  <c:v>636.33984380000004</c:v>
                </c:pt>
                <c:pt idx="65263">
                  <c:v>614.33984380000004</c:v>
                </c:pt>
                <c:pt idx="65264">
                  <c:v>693.24609380000004</c:v>
                </c:pt>
                <c:pt idx="65265">
                  <c:v>809.24609380000004</c:v>
                </c:pt>
                <c:pt idx="65266">
                  <c:v>672.94140619999996</c:v>
                </c:pt>
                <c:pt idx="65267">
                  <c:v>834.234375</c:v>
                </c:pt>
                <c:pt idx="65268">
                  <c:v>893.12890619999996</c:v>
                </c:pt>
                <c:pt idx="65269">
                  <c:v>727.12890619999996</c:v>
                </c:pt>
                <c:pt idx="65270">
                  <c:v>624.1875</c:v>
                </c:pt>
                <c:pt idx="65271">
                  <c:v>531.24609380000004</c:v>
                </c:pt>
                <c:pt idx="65272">
                  <c:v>600.94140619999996</c:v>
                </c:pt>
                <c:pt idx="65273">
                  <c:v>1007.234375</c:v>
                </c:pt>
                <c:pt idx="65274">
                  <c:v>786.16796880000004</c:v>
                </c:pt>
                <c:pt idx="65275">
                  <c:v>640.16796880000004</c:v>
                </c:pt>
                <c:pt idx="65276">
                  <c:v>782.16796880000004</c:v>
                </c:pt>
                <c:pt idx="65277">
                  <c:v>750.33984380000004</c:v>
                </c:pt>
                <c:pt idx="65278">
                  <c:v>626.33984380000004</c:v>
                </c:pt>
                <c:pt idx="65279">
                  <c:v>542.1875</c:v>
                </c:pt>
                <c:pt idx="65280">
                  <c:v>622.1875</c:v>
                </c:pt>
                <c:pt idx="65281">
                  <c:v>518.24609380000004</c:v>
                </c:pt>
                <c:pt idx="65282">
                  <c:v>792.24609380000004</c:v>
                </c:pt>
                <c:pt idx="65283">
                  <c:v>915.94140619999996</c:v>
                </c:pt>
                <c:pt idx="65284">
                  <c:v>673.33984380000004</c:v>
                </c:pt>
                <c:pt idx="65285">
                  <c:v>492.1875</c:v>
                </c:pt>
                <c:pt idx="65286">
                  <c:v>755.24609380000004</c:v>
                </c:pt>
                <c:pt idx="65287">
                  <c:v>588.24609380000004</c:v>
                </c:pt>
                <c:pt idx="65288">
                  <c:v>712.94140619999996</c:v>
                </c:pt>
                <c:pt idx="65289">
                  <c:v>840.234375</c:v>
                </c:pt>
                <c:pt idx="65290">
                  <c:v>453.12890620000002</c:v>
                </c:pt>
                <c:pt idx="65291">
                  <c:v>667.12890619999996</c:v>
                </c:pt>
                <c:pt idx="65292">
                  <c:v>598.12890619999996</c:v>
                </c:pt>
                <c:pt idx="65293">
                  <c:v>595.33984380000004</c:v>
                </c:pt>
                <c:pt idx="65294">
                  <c:v>572.12890619999996</c:v>
                </c:pt>
                <c:pt idx="65295">
                  <c:v>632.12890619999996</c:v>
                </c:pt>
                <c:pt idx="65296">
                  <c:v>664.24609380000004</c:v>
                </c:pt>
                <c:pt idx="65297">
                  <c:v>709.24609380000004</c:v>
                </c:pt>
                <c:pt idx="65298">
                  <c:v>649.94140619999996</c:v>
                </c:pt>
                <c:pt idx="65299">
                  <c:v>638.94140619999996</c:v>
                </c:pt>
                <c:pt idx="65300">
                  <c:v>641.234375</c:v>
                </c:pt>
                <c:pt idx="65301">
                  <c:v>722.12890619999996</c:v>
                </c:pt>
                <c:pt idx="65302">
                  <c:v>553.12890619999996</c:v>
                </c:pt>
                <c:pt idx="65303">
                  <c:v>628.33984380000004</c:v>
                </c:pt>
                <c:pt idx="65304">
                  <c:v>826.12890619999996</c:v>
                </c:pt>
                <c:pt idx="65305">
                  <c:v>596.12890619999996</c:v>
                </c:pt>
                <c:pt idx="65306">
                  <c:v>630.12890619999996</c:v>
                </c:pt>
                <c:pt idx="65307">
                  <c:v>848.1875</c:v>
                </c:pt>
                <c:pt idx="65308">
                  <c:v>864.24609380000004</c:v>
                </c:pt>
                <c:pt idx="65309">
                  <c:v>523.234375</c:v>
                </c:pt>
                <c:pt idx="65310">
                  <c:v>675.16796880000004</c:v>
                </c:pt>
                <c:pt idx="65311">
                  <c:v>688.12890619999996</c:v>
                </c:pt>
                <c:pt idx="65312">
                  <c:v>686.12890619999996</c:v>
                </c:pt>
                <c:pt idx="65313">
                  <c:v>470.1875</c:v>
                </c:pt>
                <c:pt idx="65314">
                  <c:v>587.1875</c:v>
                </c:pt>
                <c:pt idx="65315">
                  <c:v>620.24609380000004</c:v>
                </c:pt>
                <c:pt idx="65316">
                  <c:v>816.24609380000004</c:v>
                </c:pt>
                <c:pt idx="65317">
                  <c:v>689.94140619999996</c:v>
                </c:pt>
              </c:numCache>
            </c:numRef>
          </c:xVal>
          <c:yVal>
            <c:numRef>
              <c:f>sivsczt!$AH$14:$AH$65332</c:f>
              <c:numCache>
                <c:formatCode>General</c:formatCode>
                <c:ptCount val="65319"/>
                <c:pt idx="0">
                  <c:v>-52.62890625</c:v>
                </c:pt>
                <c:pt idx="1">
                  <c:v>-51.13671875</c:v>
                </c:pt>
                <c:pt idx="2">
                  <c:v>-49.76171875</c:v>
                </c:pt>
                <c:pt idx="3">
                  <c:v>-49.76171875</c:v>
                </c:pt>
                <c:pt idx="4">
                  <c:v>-49.62890625</c:v>
                </c:pt>
                <c:pt idx="5">
                  <c:v>-46.62890625</c:v>
                </c:pt>
                <c:pt idx="6">
                  <c:v>-46.14453125</c:v>
                </c:pt>
                <c:pt idx="7">
                  <c:v>-46.13671875</c:v>
                </c:pt>
                <c:pt idx="8">
                  <c:v>-46.13671875</c:v>
                </c:pt>
                <c:pt idx="9">
                  <c:v>-45.62890625</c:v>
                </c:pt>
                <c:pt idx="10">
                  <c:v>-44.69140625</c:v>
                </c:pt>
                <c:pt idx="11">
                  <c:v>-44.69140625</c:v>
                </c:pt>
                <c:pt idx="12">
                  <c:v>-44.58984375</c:v>
                </c:pt>
                <c:pt idx="13">
                  <c:v>-44.1953125</c:v>
                </c:pt>
                <c:pt idx="14">
                  <c:v>-44.13671875</c:v>
                </c:pt>
                <c:pt idx="15">
                  <c:v>-43.62890625</c:v>
                </c:pt>
                <c:pt idx="16">
                  <c:v>-43.58984375</c:v>
                </c:pt>
                <c:pt idx="17">
                  <c:v>-43.58984375</c:v>
                </c:pt>
                <c:pt idx="18">
                  <c:v>-42.76171875</c:v>
                </c:pt>
                <c:pt idx="19">
                  <c:v>-42.62890625</c:v>
                </c:pt>
                <c:pt idx="20">
                  <c:v>-42.62890625</c:v>
                </c:pt>
                <c:pt idx="21">
                  <c:v>-42.62890625</c:v>
                </c:pt>
                <c:pt idx="22">
                  <c:v>-42.62890625</c:v>
                </c:pt>
                <c:pt idx="23">
                  <c:v>-42.58984375</c:v>
                </c:pt>
                <c:pt idx="24">
                  <c:v>-42.4140625</c:v>
                </c:pt>
                <c:pt idx="25">
                  <c:v>-42.1953125</c:v>
                </c:pt>
                <c:pt idx="26">
                  <c:v>-42.14453125</c:v>
                </c:pt>
                <c:pt idx="27">
                  <c:v>-42.14453125</c:v>
                </c:pt>
                <c:pt idx="28">
                  <c:v>-42.13671875</c:v>
                </c:pt>
                <c:pt idx="29">
                  <c:v>-41.62890625</c:v>
                </c:pt>
                <c:pt idx="30">
                  <c:v>-41.58984375</c:v>
                </c:pt>
                <c:pt idx="31">
                  <c:v>-41.1953125</c:v>
                </c:pt>
                <c:pt idx="32">
                  <c:v>-41.1953125</c:v>
                </c:pt>
                <c:pt idx="33">
                  <c:v>-41.1953125</c:v>
                </c:pt>
                <c:pt idx="34">
                  <c:v>-41.1953125</c:v>
                </c:pt>
                <c:pt idx="35">
                  <c:v>-41.14453125</c:v>
                </c:pt>
                <c:pt idx="36">
                  <c:v>-40.76171875</c:v>
                </c:pt>
                <c:pt idx="37">
                  <c:v>-40.76171875</c:v>
                </c:pt>
                <c:pt idx="38">
                  <c:v>-40.69140625</c:v>
                </c:pt>
                <c:pt idx="39">
                  <c:v>-40.58984375</c:v>
                </c:pt>
                <c:pt idx="40">
                  <c:v>-40.58984375</c:v>
                </c:pt>
                <c:pt idx="41">
                  <c:v>-40.4140625</c:v>
                </c:pt>
                <c:pt idx="42">
                  <c:v>-40.1953125</c:v>
                </c:pt>
                <c:pt idx="43">
                  <c:v>-40.1953125</c:v>
                </c:pt>
                <c:pt idx="44">
                  <c:v>-40.1953125</c:v>
                </c:pt>
                <c:pt idx="45">
                  <c:v>-40.14453125</c:v>
                </c:pt>
                <c:pt idx="46">
                  <c:v>-39.76171875</c:v>
                </c:pt>
                <c:pt idx="47">
                  <c:v>-39.69140625</c:v>
                </c:pt>
                <c:pt idx="48">
                  <c:v>-39.69140625</c:v>
                </c:pt>
                <c:pt idx="49">
                  <c:v>-39.62890625</c:v>
                </c:pt>
                <c:pt idx="50">
                  <c:v>-39.4140625</c:v>
                </c:pt>
                <c:pt idx="51">
                  <c:v>-39.4140625</c:v>
                </c:pt>
                <c:pt idx="52">
                  <c:v>-39.14453125</c:v>
                </c:pt>
                <c:pt idx="53">
                  <c:v>-39.14453125</c:v>
                </c:pt>
                <c:pt idx="54">
                  <c:v>-38.76171875</c:v>
                </c:pt>
                <c:pt idx="55">
                  <c:v>-38.69140625</c:v>
                </c:pt>
                <c:pt idx="56">
                  <c:v>-38.62890625</c:v>
                </c:pt>
                <c:pt idx="57">
                  <c:v>-38.62890625</c:v>
                </c:pt>
                <c:pt idx="58">
                  <c:v>-38.62890625</c:v>
                </c:pt>
                <c:pt idx="59">
                  <c:v>-38.62890625</c:v>
                </c:pt>
                <c:pt idx="60">
                  <c:v>-38.58984375</c:v>
                </c:pt>
                <c:pt idx="61">
                  <c:v>-38.58984375</c:v>
                </c:pt>
                <c:pt idx="62">
                  <c:v>-38.58984375</c:v>
                </c:pt>
                <c:pt idx="63">
                  <c:v>-38.58984375</c:v>
                </c:pt>
                <c:pt idx="64">
                  <c:v>-38.1953125</c:v>
                </c:pt>
                <c:pt idx="65">
                  <c:v>-38.1953125</c:v>
                </c:pt>
                <c:pt idx="66">
                  <c:v>-38.1953125</c:v>
                </c:pt>
                <c:pt idx="67">
                  <c:v>-38.1953125</c:v>
                </c:pt>
                <c:pt idx="68">
                  <c:v>-38.14453125</c:v>
                </c:pt>
                <c:pt idx="69">
                  <c:v>-38.14453125</c:v>
                </c:pt>
                <c:pt idx="70">
                  <c:v>-38.14453125</c:v>
                </c:pt>
                <c:pt idx="71">
                  <c:v>-38.13671875</c:v>
                </c:pt>
                <c:pt idx="72">
                  <c:v>-38.13671875</c:v>
                </c:pt>
                <c:pt idx="73">
                  <c:v>-38.13671875</c:v>
                </c:pt>
                <c:pt idx="74">
                  <c:v>-37.62890625</c:v>
                </c:pt>
                <c:pt idx="75">
                  <c:v>-37.62890625</c:v>
                </c:pt>
                <c:pt idx="76">
                  <c:v>-37.62890625</c:v>
                </c:pt>
                <c:pt idx="77">
                  <c:v>-37.62890625</c:v>
                </c:pt>
                <c:pt idx="78">
                  <c:v>-37.58984375</c:v>
                </c:pt>
                <c:pt idx="79">
                  <c:v>-37.58984375</c:v>
                </c:pt>
                <c:pt idx="80">
                  <c:v>-37.58984375</c:v>
                </c:pt>
                <c:pt idx="81">
                  <c:v>-37.58984375</c:v>
                </c:pt>
                <c:pt idx="82">
                  <c:v>-37.4140625</c:v>
                </c:pt>
                <c:pt idx="83">
                  <c:v>-37.4140625</c:v>
                </c:pt>
                <c:pt idx="84">
                  <c:v>-37.14453125</c:v>
                </c:pt>
                <c:pt idx="85">
                  <c:v>-37.13671875</c:v>
                </c:pt>
                <c:pt idx="86">
                  <c:v>-37.13671875</c:v>
                </c:pt>
                <c:pt idx="87">
                  <c:v>-37.13671875</c:v>
                </c:pt>
                <c:pt idx="88">
                  <c:v>-37.13671875</c:v>
                </c:pt>
                <c:pt idx="89">
                  <c:v>-37.13671875</c:v>
                </c:pt>
                <c:pt idx="90">
                  <c:v>-37.13671875</c:v>
                </c:pt>
                <c:pt idx="91">
                  <c:v>-37.13671875</c:v>
                </c:pt>
                <c:pt idx="92">
                  <c:v>-37.13671875</c:v>
                </c:pt>
                <c:pt idx="93">
                  <c:v>-36.76171875</c:v>
                </c:pt>
                <c:pt idx="94">
                  <c:v>-36.76171875</c:v>
                </c:pt>
                <c:pt idx="95">
                  <c:v>-36.76171875</c:v>
                </c:pt>
                <c:pt idx="96">
                  <c:v>-36.76171875</c:v>
                </c:pt>
                <c:pt idx="97">
                  <c:v>-36.69140625</c:v>
                </c:pt>
                <c:pt idx="98">
                  <c:v>-36.69140625</c:v>
                </c:pt>
                <c:pt idx="99">
                  <c:v>-36.69140625</c:v>
                </c:pt>
                <c:pt idx="100">
                  <c:v>-36.69140625</c:v>
                </c:pt>
                <c:pt idx="101">
                  <c:v>-36.69140625</c:v>
                </c:pt>
                <c:pt idx="102">
                  <c:v>-36.62890625</c:v>
                </c:pt>
                <c:pt idx="103">
                  <c:v>-36.62890625</c:v>
                </c:pt>
                <c:pt idx="104">
                  <c:v>-36.62890625</c:v>
                </c:pt>
                <c:pt idx="105">
                  <c:v>-36.62890625</c:v>
                </c:pt>
                <c:pt idx="106">
                  <c:v>-36.62890625</c:v>
                </c:pt>
                <c:pt idx="107">
                  <c:v>-36.58984375</c:v>
                </c:pt>
                <c:pt idx="108">
                  <c:v>-36.58984375</c:v>
                </c:pt>
                <c:pt idx="109">
                  <c:v>-36.4140625</c:v>
                </c:pt>
                <c:pt idx="110">
                  <c:v>-36.1953125</c:v>
                </c:pt>
                <c:pt idx="111">
                  <c:v>-36.1953125</c:v>
                </c:pt>
                <c:pt idx="112">
                  <c:v>-36.14453125</c:v>
                </c:pt>
                <c:pt idx="113">
                  <c:v>-36.14453125</c:v>
                </c:pt>
                <c:pt idx="114">
                  <c:v>-36.14453125</c:v>
                </c:pt>
                <c:pt idx="115">
                  <c:v>-36.13671875</c:v>
                </c:pt>
                <c:pt idx="116">
                  <c:v>-36.13671875</c:v>
                </c:pt>
                <c:pt idx="117">
                  <c:v>-35.76171875</c:v>
                </c:pt>
                <c:pt idx="118">
                  <c:v>-35.76171875</c:v>
                </c:pt>
                <c:pt idx="119">
                  <c:v>-35.69140625</c:v>
                </c:pt>
                <c:pt idx="120">
                  <c:v>-35.69140625</c:v>
                </c:pt>
                <c:pt idx="121">
                  <c:v>-35.69140625</c:v>
                </c:pt>
                <c:pt idx="122">
                  <c:v>-35.69140625</c:v>
                </c:pt>
                <c:pt idx="123">
                  <c:v>-35.69140625</c:v>
                </c:pt>
                <c:pt idx="124">
                  <c:v>-35.62890625</c:v>
                </c:pt>
                <c:pt idx="125">
                  <c:v>-35.58984375</c:v>
                </c:pt>
                <c:pt idx="126">
                  <c:v>-35.4140625</c:v>
                </c:pt>
                <c:pt idx="127">
                  <c:v>-35.4140625</c:v>
                </c:pt>
                <c:pt idx="128">
                  <c:v>-35.4140625</c:v>
                </c:pt>
                <c:pt idx="129">
                  <c:v>-35.1953125</c:v>
                </c:pt>
                <c:pt idx="130">
                  <c:v>-35.1953125</c:v>
                </c:pt>
                <c:pt idx="131">
                  <c:v>-35.1953125</c:v>
                </c:pt>
                <c:pt idx="132">
                  <c:v>-35.14453125</c:v>
                </c:pt>
                <c:pt idx="133">
                  <c:v>-35.14453125</c:v>
                </c:pt>
                <c:pt idx="134">
                  <c:v>-35.13671875</c:v>
                </c:pt>
                <c:pt idx="135">
                  <c:v>-35.13671875</c:v>
                </c:pt>
                <c:pt idx="136">
                  <c:v>-35.13671875</c:v>
                </c:pt>
                <c:pt idx="137">
                  <c:v>-35.13671875</c:v>
                </c:pt>
                <c:pt idx="138">
                  <c:v>-35.13671875</c:v>
                </c:pt>
                <c:pt idx="139">
                  <c:v>-34.76171875</c:v>
                </c:pt>
                <c:pt idx="140">
                  <c:v>-34.76171875</c:v>
                </c:pt>
                <c:pt idx="141">
                  <c:v>-34.76171875</c:v>
                </c:pt>
                <c:pt idx="142">
                  <c:v>-34.76171875</c:v>
                </c:pt>
                <c:pt idx="143">
                  <c:v>-34.69140625</c:v>
                </c:pt>
                <c:pt idx="144">
                  <c:v>-34.69140625</c:v>
                </c:pt>
                <c:pt idx="145">
                  <c:v>-34.69140625</c:v>
                </c:pt>
                <c:pt idx="146">
                  <c:v>-34.69140625</c:v>
                </c:pt>
                <c:pt idx="147">
                  <c:v>-34.69140625</c:v>
                </c:pt>
                <c:pt idx="148">
                  <c:v>-34.69140625</c:v>
                </c:pt>
                <c:pt idx="149">
                  <c:v>-34.69140625</c:v>
                </c:pt>
                <c:pt idx="150">
                  <c:v>-34.69140625</c:v>
                </c:pt>
                <c:pt idx="151">
                  <c:v>-34.62890625</c:v>
                </c:pt>
                <c:pt idx="152">
                  <c:v>-34.62890625</c:v>
                </c:pt>
                <c:pt idx="153">
                  <c:v>-34.62890625</c:v>
                </c:pt>
                <c:pt idx="154">
                  <c:v>-34.62890625</c:v>
                </c:pt>
                <c:pt idx="155">
                  <c:v>-34.62890625</c:v>
                </c:pt>
                <c:pt idx="156">
                  <c:v>-34.62890625</c:v>
                </c:pt>
                <c:pt idx="157">
                  <c:v>-34.58984375</c:v>
                </c:pt>
                <c:pt idx="158">
                  <c:v>-34.58984375</c:v>
                </c:pt>
                <c:pt idx="159">
                  <c:v>-34.4140625</c:v>
                </c:pt>
                <c:pt idx="160">
                  <c:v>-34.4140625</c:v>
                </c:pt>
                <c:pt idx="161">
                  <c:v>-34.4140625</c:v>
                </c:pt>
                <c:pt idx="162">
                  <c:v>-34.4140625</c:v>
                </c:pt>
                <c:pt idx="163">
                  <c:v>-34.1953125</c:v>
                </c:pt>
                <c:pt idx="164">
                  <c:v>-34.1953125</c:v>
                </c:pt>
                <c:pt idx="165">
                  <c:v>-34.1953125</c:v>
                </c:pt>
                <c:pt idx="166">
                  <c:v>-34.1953125</c:v>
                </c:pt>
                <c:pt idx="167">
                  <c:v>-34.1953125</c:v>
                </c:pt>
                <c:pt idx="168">
                  <c:v>-34.1953125</c:v>
                </c:pt>
                <c:pt idx="169">
                  <c:v>-34.1953125</c:v>
                </c:pt>
                <c:pt idx="170">
                  <c:v>-34.14453125</c:v>
                </c:pt>
                <c:pt idx="171">
                  <c:v>-34.14453125</c:v>
                </c:pt>
                <c:pt idx="172">
                  <c:v>-34.13671875</c:v>
                </c:pt>
                <c:pt idx="173">
                  <c:v>-34.13671875</c:v>
                </c:pt>
                <c:pt idx="174">
                  <c:v>-34.13671875</c:v>
                </c:pt>
                <c:pt idx="175">
                  <c:v>-34.13671875</c:v>
                </c:pt>
                <c:pt idx="176">
                  <c:v>-34.13671875</c:v>
                </c:pt>
                <c:pt idx="177">
                  <c:v>-33.76171875</c:v>
                </c:pt>
                <c:pt idx="178">
                  <c:v>-33.76171875</c:v>
                </c:pt>
                <c:pt idx="179">
                  <c:v>-33.69140625</c:v>
                </c:pt>
                <c:pt idx="180">
                  <c:v>-33.62890625</c:v>
                </c:pt>
                <c:pt idx="181">
                  <c:v>-33.62890625</c:v>
                </c:pt>
                <c:pt idx="182">
                  <c:v>-33.62890625</c:v>
                </c:pt>
                <c:pt idx="183">
                  <c:v>-33.62890625</c:v>
                </c:pt>
                <c:pt idx="184">
                  <c:v>-33.58984375</c:v>
                </c:pt>
                <c:pt idx="185">
                  <c:v>-33.58984375</c:v>
                </c:pt>
                <c:pt idx="186">
                  <c:v>-33.58984375</c:v>
                </c:pt>
                <c:pt idx="187">
                  <c:v>-33.58984375</c:v>
                </c:pt>
                <c:pt idx="188">
                  <c:v>-33.58984375</c:v>
                </c:pt>
                <c:pt idx="189">
                  <c:v>-33.4140625</c:v>
                </c:pt>
                <c:pt idx="190">
                  <c:v>-33.4140625</c:v>
                </c:pt>
                <c:pt idx="191">
                  <c:v>-33.4140625</c:v>
                </c:pt>
                <c:pt idx="192">
                  <c:v>-33.4140625</c:v>
                </c:pt>
                <c:pt idx="193">
                  <c:v>-33.1953125</c:v>
                </c:pt>
                <c:pt idx="194">
                  <c:v>-33.1953125</c:v>
                </c:pt>
                <c:pt idx="195">
                  <c:v>-33.1953125</c:v>
                </c:pt>
                <c:pt idx="196">
                  <c:v>-33.1953125</c:v>
                </c:pt>
                <c:pt idx="197">
                  <c:v>-33.1953125</c:v>
                </c:pt>
                <c:pt idx="198">
                  <c:v>-33.1953125</c:v>
                </c:pt>
                <c:pt idx="199">
                  <c:v>-33.14453125</c:v>
                </c:pt>
                <c:pt idx="200">
                  <c:v>-33.14453125</c:v>
                </c:pt>
                <c:pt idx="201">
                  <c:v>-33.14453125</c:v>
                </c:pt>
                <c:pt idx="202">
                  <c:v>-33.14453125</c:v>
                </c:pt>
                <c:pt idx="203">
                  <c:v>-33.13671875</c:v>
                </c:pt>
                <c:pt idx="204">
                  <c:v>-33.13671875</c:v>
                </c:pt>
                <c:pt idx="205">
                  <c:v>-33.13671875</c:v>
                </c:pt>
                <c:pt idx="206">
                  <c:v>-33.13671875</c:v>
                </c:pt>
                <c:pt idx="207">
                  <c:v>-33.13671875</c:v>
                </c:pt>
                <c:pt idx="208">
                  <c:v>-33.13671875</c:v>
                </c:pt>
                <c:pt idx="209">
                  <c:v>-33.13671875</c:v>
                </c:pt>
                <c:pt idx="210">
                  <c:v>-33.13671875</c:v>
                </c:pt>
                <c:pt idx="211">
                  <c:v>-33.13671875</c:v>
                </c:pt>
                <c:pt idx="212">
                  <c:v>-32.76171875</c:v>
                </c:pt>
                <c:pt idx="213">
                  <c:v>-32.76171875</c:v>
                </c:pt>
                <c:pt idx="214">
                  <c:v>-32.76171875</c:v>
                </c:pt>
                <c:pt idx="215">
                  <c:v>-32.76171875</c:v>
                </c:pt>
                <c:pt idx="216">
                  <c:v>-32.69140625</c:v>
                </c:pt>
                <c:pt idx="217">
                  <c:v>-32.69140625</c:v>
                </c:pt>
                <c:pt idx="218">
                  <c:v>-32.69140625</c:v>
                </c:pt>
                <c:pt idx="219">
                  <c:v>-32.62890625</c:v>
                </c:pt>
                <c:pt idx="220">
                  <c:v>-32.62890625</c:v>
                </c:pt>
                <c:pt idx="221">
                  <c:v>-32.62890625</c:v>
                </c:pt>
                <c:pt idx="222">
                  <c:v>-32.62890625</c:v>
                </c:pt>
                <c:pt idx="223">
                  <c:v>-32.62890625</c:v>
                </c:pt>
                <c:pt idx="224">
                  <c:v>-32.62890625</c:v>
                </c:pt>
                <c:pt idx="225">
                  <c:v>-32.62890625</c:v>
                </c:pt>
                <c:pt idx="226">
                  <c:v>-32.62890625</c:v>
                </c:pt>
                <c:pt idx="227">
                  <c:v>-32.62890625</c:v>
                </c:pt>
                <c:pt idx="228">
                  <c:v>-32.58984375</c:v>
                </c:pt>
                <c:pt idx="229">
                  <c:v>-32.58984375</c:v>
                </c:pt>
                <c:pt idx="230">
                  <c:v>-32.58984375</c:v>
                </c:pt>
                <c:pt idx="231">
                  <c:v>-32.58984375</c:v>
                </c:pt>
                <c:pt idx="232">
                  <c:v>-32.58984375</c:v>
                </c:pt>
                <c:pt idx="233">
                  <c:v>-32.4140625</c:v>
                </c:pt>
                <c:pt idx="234">
                  <c:v>-32.4140625</c:v>
                </c:pt>
                <c:pt idx="235">
                  <c:v>-32.4140625</c:v>
                </c:pt>
                <c:pt idx="236">
                  <c:v>-32.4140625</c:v>
                </c:pt>
                <c:pt idx="237">
                  <c:v>-32.1953125</c:v>
                </c:pt>
                <c:pt idx="238">
                  <c:v>-32.1953125</c:v>
                </c:pt>
                <c:pt idx="239">
                  <c:v>-32.1953125</c:v>
                </c:pt>
                <c:pt idx="240">
                  <c:v>-32.1953125</c:v>
                </c:pt>
                <c:pt idx="241">
                  <c:v>-32.1953125</c:v>
                </c:pt>
                <c:pt idx="242">
                  <c:v>-32.1953125</c:v>
                </c:pt>
                <c:pt idx="243">
                  <c:v>-32.14453125</c:v>
                </c:pt>
                <c:pt idx="244">
                  <c:v>-32.14453125</c:v>
                </c:pt>
                <c:pt idx="245">
                  <c:v>-32.14453125</c:v>
                </c:pt>
                <c:pt idx="246">
                  <c:v>-32.14453125</c:v>
                </c:pt>
                <c:pt idx="247">
                  <c:v>-32.13671875</c:v>
                </c:pt>
                <c:pt idx="248">
                  <c:v>-32.13671875</c:v>
                </c:pt>
                <c:pt idx="249">
                  <c:v>-32.13671875</c:v>
                </c:pt>
                <c:pt idx="250">
                  <c:v>-32.13671875</c:v>
                </c:pt>
                <c:pt idx="251">
                  <c:v>-32.13671875</c:v>
                </c:pt>
                <c:pt idx="252">
                  <c:v>-32.13671875</c:v>
                </c:pt>
                <c:pt idx="253">
                  <c:v>-32.13671875</c:v>
                </c:pt>
                <c:pt idx="254">
                  <c:v>-32.13671875</c:v>
                </c:pt>
                <c:pt idx="255">
                  <c:v>-32.13671875</c:v>
                </c:pt>
                <c:pt idx="256">
                  <c:v>-31.76171875</c:v>
                </c:pt>
                <c:pt idx="257">
                  <c:v>-31.76171875</c:v>
                </c:pt>
                <c:pt idx="258">
                  <c:v>-31.76171875</c:v>
                </c:pt>
                <c:pt idx="259">
                  <c:v>-31.76171875</c:v>
                </c:pt>
                <c:pt idx="260">
                  <c:v>-31.76171875</c:v>
                </c:pt>
                <c:pt idx="261">
                  <c:v>-31.76171875</c:v>
                </c:pt>
                <c:pt idx="262">
                  <c:v>-31.76171875</c:v>
                </c:pt>
                <c:pt idx="263">
                  <c:v>-31.76171875</c:v>
                </c:pt>
                <c:pt idx="264">
                  <c:v>-31.76171875</c:v>
                </c:pt>
                <c:pt idx="265">
                  <c:v>-31.69140625</c:v>
                </c:pt>
                <c:pt idx="266">
                  <c:v>-31.69140625</c:v>
                </c:pt>
                <c:pt idx="267">
                  <c:v>-31.69140625</c:v>
                </c:pt>
                <c:pt idx="268">
                  <c:v>-31.69140625</c:v>
                </c:pt>
                <c:pt idx="269">
                  <c:v>-31.62890625</c:v>
                </c:pt>
                <c:pt idx="270">
                  <c:v>-31.62890625</c:v>
                </c:pt>
                <c:pt idx="271">
                  <c:v>-31.62890625</c:v>
                </c:pt>
                <c:pt idx="272">
                  <c:v>-31.58984375</c:v>
                </c:pt>
                <c:pt idx="273">
                  <c:v>-31.58984375</c:v>
                </c:pt>
                <c:pt idx="274">
                  <c:v>-31.58984375</c:v>
                </c:pt>
                <c:pt idx="275">
                  <c:v>-31.58984375</c:v>
                </c:pt>
                <c:pt idx="276">
                  <c:v>-31.58984375</c:v>
                </c:pt>
                <c:pt idx="277">
                  <c:v>-31.58984375</c:v>
                </c:pt>
                <c:pt idx="278">
                  <c:v>-31.58984375</c:v>
                </c:pt>
                <c:pt idx="279">
                  <c:v>-31.58984375</c:v>
                </c:pt>
                <c:pt idx="280">
                  <c:v>-31.58984375</c:v>
                </c:pt>
                <c:pt idx="281">
                  <c:v>-31.4140625</c:v>
                </c:pt>
                <c:pt idx="282">
                  <c:v>-31.4140625</c:v>
                </c:pt>
                <c:pt idx="283">
                  <c:v>-31.4140625</c:v>
                </c:pt>
                <c:pt idx="284">
                  <c:v>-31.4140625</c:v>
                </c:pt>
                <c:pt idx="285">
                  <c:v>-31.4140625</c:v>
                </c:pt>
                <c:pt idx="286">
                  <c:v>-31.4140625</c:v>
                </c:pt>
                <c:pt idx="287">
                  <c:v>-31.4140625</c:v>
                </c:pt>
                <c:pt idx="288">
                  <c:v>-31.4140625</c:v>
                </c:pt>
                <c:pt idx="289">
                  <c:v>-31.4140625</c:v>
                </c:pt>
                <c:pt idx="290">
                  <c:v>-31.4140625</c:v>
                </c:pt>
                <c:pt idx="291">
                  <c:v>-31.1953125</c:v>
                </c:pt>
                <c:pt idx="292">
                  <c:v>-31.1953125</c:v>
                </c:pt>
                <c:pt idx="293">
                  <c:v>-31.1953125</c:v>
                </c:pt>
                <c:pt idx="294">
                  <c:v>-31.14453125</c:v>
                </c:pt>
                <c:pt idx="295">
                  <c:v>-31.14453125</c:v>
                </c:pt>
                <c:pt idx="296">
                  <c:v>-31.14453125</c:v>
                </c:pt>
                <c:pt idx="297">
                  <c:v>-31.14453125</c:v>
                </c:pt>
                <c:pt idx="298">
                  <c:v>-31.14453125</c:v>
                </c:pt>
                <c:pt idx="299">
                  <c:v>-31.14453125</c:v>
                </c:pt>
                <c:pt idx="300">
                  <c:v>-31.13671875</c:v>
                </c:pt>
                <c:pt idx="301">
                  <c:v>-31.13671875</c:v>
                </c:pt>
                <c:pt idx="302">
                  <c:v>-31.13671875</c:v>
                </c:pt>
                <c:pt idx="303">
                  <c:v>-31.13671875</c:v>
                </c:pt>
                <c:pt idx="304">
                  <c:v>-31.13671875</c:v>
                </c:pt>
                <c:pt idx="305">
                  <c:v>-31.13671875</c:v>
                </c:pt>
                <c:pt idx="306">
                  <c:v>-30.76171875</c:v>
                </c:pt>
                <c:pt idx="307">
                  <c:v>-30.76171875</c:v>
                </c:pt>
                <c:pt idx="308">
                  <c:v>-30.76171875</c:v>
                </c:pt>
                <c:pt idx="309">
                  <c:v>-30.76171875</c:v>
                </c:pt>
                <c:pt idx="310">
                  <c:v>-30.76171875</c:v>
                </c:pt>
                <c:pt idx="311">
                  <c:v>-30.76171875</c:v>
                </c:pt>
                <c:pt idx="312">
                  <c:v>-30.76171875</c:v>
                </c:pt>
                <c:pt idx="313">
                  <c:v>-30.69140625</c:v>
                </c:pt>
                <c:pt idx="314">
                  <c:v>-30.69140625</c:v>
                </c:pt>
                <c:pt idx="315">
                  <c:v>-30.69140625</c:v>
                </c:pt>
                <c:pt idx="316">
                  <c:v>-30.69140625</c:v>
                </c:pt>
                <c:pt idx="317">
                  <c:v>-30.69140625</c:v>
                </c:pt>
                <c:pt idx="318">
                  <c:v>-30.69140625</c:v>
                </c:pt>
                <c:pt idx="319">
                  <c:v>-30.69140625</c:v>
                </c:pt>
                <c:pt idx="320">
                  <c:v>-30.69140625</c:v>
                </c:pt>
                <c:pt idx="321">
                  <c:v>-30.69140625</c:v>
                </c:pt>
                <c:pt idx="322">
                  <c:v>-30.69140625</c:v>
                </c:pt>
                <c:pt idx="323">
                  <c:v>-30.62890625</c:v>
                </c:pt>
                <c:pt idx="324">
                  <c:v>-30.62890625</c:v>
                </c:pt>
                <c:pt idx="325">
                  <c:v>-30.62890625</c:v>
                </c:pt>
                <c:pt idx="326">
                  <c:v>-30.62890625</c:v>
                </c:pt>
                <c:pt idx="327">
                  <c:v>-30.62890625</c:v>
                </c:pt>
                <c:pt idx="328">
                  <c:v>-30.58984375</c:v>
                </c:pt>
                <c:pt idx="329">
                  <c:v>-30.58984375</c:v>
                </c:pt>
                <c:pt idx="330">
                  <c:v>-30.58984375</c:v>
                </c:pt>
                <c:pt idx="331">
                  <c:v>-30.58984375</c:v>
                </c:pt>
                <c:pt idx="332">
                  <c:v>-30.58984375</c:v>
                </c:pt>
                <c:pt idx="333">
                  <c:v>-30.58984375</c:v>
                </c:pt>
                <c:pt idx="334">
                  <c:v>-30.58984375</c:v>
                </c:pt>
                <c:pt idx="335">
                  <c:v>-30.58984375</c:v>
                </c:pt>
                <c:pt idx="336">
                  <c:v>-30.4140625</c:v>
                </c:pt>
                <c:pt idx="337">
                  <c:v>-30.4140625</c:v>
                </c:pt>
                <c:pt idx="338">
                  <c:v>-30.4140625</c:v>
                </c:pt>
                <c:pt idx="339">
                  <c:v>-30.4140625</c:v>
                </c:pt>
                <c:pt idx="340">
                  <c:v>-30.4140625</c:v>
                </c:pt>
                <c:pt idx="341">
                  <c:v>-30.4140625</c:v>
                </c:pt>
                <c:pt idx="342">
                  <c:v>-30.4140625</c:v>
                </c:pt>
                <c:pt idx="343">
                  <c:v>-30.1953125</c:v>
                </c:pt>
                <c:pt idx="344">
                  <c:v>-30.1953125</c:v>
                </c:pt>
                <c:pt idx="345">
                  <c:v>-30.1953125</c:v>
                </c:pt>
                <c:pt idx="346">
                  <c:v>-30.1953125</c:v>
                </c:pt>
                <c:pt idx="347">
                  <c:v>-30.1953125</c:v>
                </c:pt>
                <c:pt idx="348">
                  <c:v>-30.1953125</c:v>
                </c:pt>
                <c:pt idx="349">
                  <c:v>-30.1953125</c:v>
                </c:pt>
                <c:pt idx="350">
                  <c:v>-30.1953125</c:v>
                </c:pt>
                <c:pt idx="351">
                  <c:v>-30.1953125</c:v>
                </c:pt>
                <c:pt idx="352">
                  <c:v>-30.1953125</c:v>
                </c:pt>
                <c:pt idx="353">
                  <c:v>-30.1953125</c:v>
                </c:pt>
                <c:pt idx="354">
                  <c:v>-30.14453125</c:v>
                </c:pt>
                <c:pt idx="355">
                  <c:v>-30.14453125</c:v>
                </c:pt>
                <c:pt idx="356">
                  <c:v>-30.14453125</c:v>
                </c:pt>
                <c:pt idx="357">
                  <c:v>-30.14453125</c:v>
                </c:pt>
                <c:pt idx="358">
                  <c:v>-30.13671875</c:v>
                </c:pt>
                <c:pt idx="359">
                  <c:v>-30.13671875</c:v>
                </c:pt>
                <c:pt idx="360">
                  <c:v>-30.13671875</c:v>
                </c:pt>
                <c:pt idx="361">
                  <c:v>-30.13671875</c:v>
                </c:pt>
                <c:pt idx="362">
                  <c:v>-30.13671875</c:v>
                </c:pt>
                <c:pt idx="363">
                  <c:v>-30.13671875</c:v>
                </c:pt>
                <c:pt idx="364">
                  <c:v>-30.13671875</c:v>
                </c:pt>
                <c:pt idx="365">
                  <c:v>-30.13671875</c:v>
                </c:pt>
                <c:pt idx="366">
                  <c:v>-30.13671875</c:v>
                </c:pt>
                <c:pt idx="367">
                  <c:v>-29.76171875</c:v>
                </c:pt>
                <c:pt idx="368">
                  <c:v>-29.76171875</c:v>
                </c:pt>
                <c:pt idx="369">
                  <c:v>-29.76171875</c:v>
                </c:pt>
                <c:pt idx="370">
                  <c:v>-29.76171875</c:v>
                </c:pt>
                <c:pt idx="371">
                  <c:v>-29.76171875</c:v>
                </c:pt>
                <c:pt idx="372">
                  <c:v>-29.76171875</c:v>
                </c:pt>
                <c:pt idx="373">
                  <c:v>-29.76171875</c:v>
                </c:pt>
                <c:pt idx="374">
                  <c:v>-29.76171875</c:v>
                </c:pt>
                <c:pt idx="375">
                  <c:v>-29.69140625</c:v>
                </c:pt>
                <c:pt idx="376">
                  <c:v>-29.69140625</c:v>
                </c:pt>
                <c:pt idx="377">
                  <c:v>-29.69140625</c:v>
                </c:pt>
                <c:pt idx="378">
                  <c:v>-29.69140625</c:v>
                </c:pt>
                <c:pt idx="379">
                  <c:v>-29.69140625</c:v>
                </c:pt>
                <c:pt idx="380">
                  <c:v>-29.69140625</c:v>
                </c:pt>
                <c:pt idx="381">
                  <c:v>-29.62890625</c:v>
                </c:pt>
                <c:pt idx="382">
                  <c:v>-29.62890625</c:v>
                </c:pt>
                <c:pt idx="383">
                  <c:v>-29.62890625</c:v>
                </c:pt>
                <c:pt idx="384">
                  <c:v>-29.62890625</c:v>
                </c:pt>
                <c:pt idx="385">
                  <c:v>-29.62890625</c:v>
                </c:pt>
                <c:pt idx="386">
                  <c:v>-29.62890625</c:v>
                </c:pt>
                <c:pt idx="387">
                  <c:v>-29.62890625</c:v>
                </c:pt>
                <c:pt idx="388">
                  <c:v>-29.62890625</c:v>
                </c:pt>
                <c:pt idx="389">
                  <c:v>-29.62890625</c:v>
                </c:pt>
                <c:pt idx="390">
                  <c:v>-29.62890625</c:v>
                </c:pt>
                <c:pt idx="391">
                  <c:v>-29.62890625</c:v>
                </c:pt>
                <c:pt idx="392">
                  <c:v>-29.62890625</c:v>
                </c:pt>
                <c:pt idx="393">
                  <c:v>-29.58984375</c:v>
                </c:pt>
                <c:pt idx="394">
                  <c:v>-29.58984375</c:v>
                </c:pt>
                <c:pt idx="395">
                  <c:v>-29.58984375</c:v>
                </c:pt>
                <c:pt idx="396">
                  <c:v>-29.58984375</c:v>
                </c:pt>
                <c:pt idx="397">
                  <c:v>-29.58984375</c:v>
                </c:pt>
                <c:pt idx="398">
                  <c:v>-29.58984375</c:v>
                </c:pt>
                <c:pt idx="399">
                  <c:v>-29.58984375</c:v>
                </c:pt>
                <c:pt idx="400">
                  <c:v>-29.58984375</c:v>
                </c:pt>
                <c:pt idx="401">
                  <c:v>-29.58984375</c:v>
                </c:pt>
                <c:pt idx="402">
                  <c:v>-29.58984375</c:v>
                </c:pt>
                <c:pt idx="403">
                  <c:v>-29.58984375</c:v>
                </c:pt>
                <c:pt idx="404">
                  <c:v>-29.58984375</c:v>
                </c:pt>
                <c:pt idx="405">
                  <c:v>-29.58984375</c:v>
                </c:pt>
                <c:pt idx="406">
                  <c:v>-29.4140625</c:v>
                </c:pt>
                <c:pt idx="407">
                  <c:v>-29.4140625</c:v>
                </c:pt>
                <c:pt idx="408">
                  <c:v>-29.4140625</c:v>
                </c:pt>
                <c:pt idx="409">
                  <c:v>-29.4140625</c:v>
                </c:pt>
                <c:pt idx="410">
                  <c:v>-29.4140625</c:v>
                </c:pt>
                <c:pt idx="411">
                  <c:v>-29.4140625</c:v>
                </c:pt>
                <c:pt idx="412">
                  <c:v>-29.4140625</c:v>
                </c:pt>
                <c:pt idx="413">
                  <c:v>-29.4140625</c:v>
                </c:pt>
                <c:pt idx="414">
                  <c:v>-29.4140625</c:v>
                </c:pt>
                <c:pt idx="415">
                  <c:v>-29.4140625</c:v>
                </c:pt>
                <c:pt idx="416">
                  <c:v>-29.4140625</c:v>
                </c:pt>
                <c:pt idx="417">
                  <c:v>-29.4140625</c:v>
                </c:pt>
                <c:pt idx="418">
                  <c:v>-29.4140625</c:v>
                </c:pt>
                <c:pt idx="419">
                  <c:v>-29.4140625</c:v>
                </c:pt>
                <c:pt idx="420">
                  <c:v>-29.4140625</c:v>
                </c:pt>
                <c:pt idx="421">
                  <c:v>-29.1953125</c:v>
                </c:pt>
                <c:pt idx="422">
                  <c:v>-29.1953125</c:v>
                </c:pt>
                <c:pt idx="423">
                  <c:v>-29.1953125</c:v>
                </c:pt>
                <c:pt idx="424">
                  <c:v>-29.1953125</c:v>
                </c:pt>
                <c:pt idx="425">
                  <c:v>-29.1953125</c:v>
                </c:pt>
                <c:pt idx="426">
                  <c:v>-29.1953125</c:v>
                </c:pt>
                <c:pt idx="427">
                  <c:v>-29.1953125</c:v>
                </c:pt>
                <c:pt idx="428">
                  <c:v>-29.1953125</c:v>
                </c:pt>
                <c:pt idx="429">
                  <c:v>-29.14453125</c:v>
                </c:pt>
                <c:pt idx="430">
                  <c:v>-29.14453125</c:v>
                </c:pt>
                <c:pt idx="431">
                  <c:v>-29.14453125</c:v>
                </c:pt>
                <c:pt idx="432">
                  <c:v>-29.14453125</c:v>
                </c:pt>
                <c:pt idx="433">
                  <c:v>-29.14453125</c:v>
                </c:pt>
                <c:pt idx="434">
                  <c:v>-29.14453125</c:v>
                </c:pt>
                <c:pt idx="435">
                  <c:v>-29.14453125</c:v>
                </c:pt>
                <c:pt idx="436">
                  <c:v>-29.14453125</c:v>
                </c:pt>
                <c:pt idx="437">
                  <c:v>-29.14453125</c:v>
                </c:pt>
                <c:pt idx="438">
                  <c:v>-29.13671875</c:v>
                </c:pt>
                <c:pt idx="439">
                  <c:v>-29.13671875</c:v>
                </c:pt>
                <c:pt idx="440">
                  <c:v>-29.13671875</c:v>
                </c:pt>
                <c:pt idx="441">
                  <c:v>-29.13671875</c:v>
                </c:pt>
                <c:pt idx="442">
                  <c:v>-29.13671875</c:v>
                </c:pt>
                <c:pt idx="443">
                  <c:v>-29.13671875</c:v>
                </c:pt>
                <c:pt idx="444">
                  <c:v>-29.13671875</c:v>
                </c:pt>
                <c:pt idx="445">
                  <c:v>-29.13671875</c:v>
                </c:pt>
                <c:pt idx="446">
                  <c:v>-29.13671875</c:v>
                </c:pt>
                <c:pt idx="447">
                  <c:v>-28.76171875</c:v>
                </c:pt>
                <c:pt idx="448">
                  <c:v>-28.76171875</c:v>
                </c:pt>
                <c:pt idx="449">
                  <c:v>-28.76171875</c:v>
                </c:pt>
                <c:pt idx="450">
                  <c:v>-28.76171875</c:v>
                </c:pt>
                <c:pt idx="451">
                  <c:v>-28.76171875</c:v>
                </c:pt>
                <c:pt idx="452">
                  <c:v>-28.76171875</c:v>
                </c:pt>
                <c:pt idx="453">
                  <c:v>-28.76171875</c:v>
                </c:pt>
                <c:pt idx="454">
                  <c:v>-28.69140625</c:v>
                </c:pt>
                <c:pt idx="455">
                  <c:v>-28.69140625</c:v>
                </c:pt>
                <c:pt idx="456">
                  <c:v>-28.69140625</c:v>
                </c:pt>
                <c:pt idx="457">
                  <c:v>-28.69140625</c:v>
                </c:pt>
                <c:pt idx="458">
                  <c:v>-28.69140625</c:v>
                </c:pt>
                <c:pt idx="459">
                  <c:v>-28.69140625</c:v>
                </c:pt>
                <c:pt idx="460">
                  <c:v>-28.69140625</c:v>
                </c:pt>
                <c:pt idx="461">
                  <c:v>-28.69140625</c:v>
                </c:pt>
                <c:pt idx="462">
                  <c:v>-28.69140625</c:v>
                </c:pt>
                <c:pt idx="463">
                  <c:v>-28.69140625</c:v>
                </c:pt>
                <c:pt idx="464">
                  <c:v>-28.69140625</c:v>
                </c:pt>
                <c:pt idx="465">
                  <c:v>-28.62890625</c:v>
                </c:pt>
                <c:pt idx="466">
                  <c:v>-28.62890625</c:v>
                </c:pt>
                <c:pt idx="467">
                  <c:v>-28.62890625</c:v>
                </c:pt>
                <c:pt idx="468">
                  <c:v>-28.62890625</c:v>
                </c:pt>
                <c:pt idx="469">
                  <c:v>-28.62890625</c:v>
                </c:pt>
                <c:pt idx="470">
                  <c:v>-28.62890625</c:v>
                </c:pt>
                <c:pt idx="471">
                  <c:v>-28.62890625</c:v>
                </c:pt>
                <c:pt idx="472">
                  <c:v>-28.62890625</c:v>
                </c:pt>
                <c:pt idx="473">
                  <c:v>-28.58984375</c:v>
                </c:pt>
                <c:pt idx="474">
                  <c:v>-28.58984375</c:v>
                </c:pt>
                <c:pt idx="475">
                  <c:v>-28.58984375</c:v>
                </c:pt>
                <c:pt idx="476">
                  <c:v>-28.58984375</c:v>
                </c:pt>
                <c:pt idx="477">
                  <c:v>-28.58984375</c:v>
                </c:pt>
                <c:pt idx="478">
                  <c:v>-28.58984375</c:v>
                </c:pt>
                <c:pt idx="479">
                  <c:v>-28.58984375</c:v>
                </c:pt>
                <c:pt idx="480">
                  <c:v>-28.58984375</c:v>
                </c:pt>
                <c:pt idx="481">
                  <c:v>-28.58984375</c:v>
                </c:pt>
                <c:pt idx="482">
                  <c:v>-28.58984375</c:v>
                </c:pt>
                <c:pt idx="483">
                  <c:v>-28.4140625</c:v>
                </c:pt>
                <c:pt idx="484">
                  <c:v>-28.4140625</c:v>
                </c:pt>
                <c:pt idx="485">
                  <c:v>-28.4140625</c:v>
                </c:pt>
                <c:pt idx="486">
                  <c:v>-28.4140625</c:v>
                </c:pt>
                <c:pt idx="487">
                  <c:v>-28.4140625</c:v>
                </c:pt>
                <c:pt idx="488">
                  <c:v>-28.4140625</c:v>
                </c:pt>
                <c:pt idx="489">
                  <c:v>-28.4140625</c:v>
                </c:pt>
                <c:pt idx="490">
                  <c:v>-28.4140625</c:v>
                </c:pt>
                <c:pt idx="491">
                  <c:v>-28.4140625</c:v>
                </c:pt>
                <c:pt idx="492">
                  <c:v>-28.4140625</c:v>
                </c:pt>
                <c:pt idx="493">
                  <c:v>-28.4140625</c:v>
                </c:pt>
                <c:pt idx="494">
                  <c:v>-28.4140625</c:v>
                </c:pt>
                <c:pt idx="495">
                  <c:v>-28.4140625</c:v>
                </c:pt>
                <c:pt idx="496">
                  <c:v>-28.4140625</c:v>
                </c:pt>
                <c:pt idx="497">
                  <c:v>-28.1953125</c:v>
                </c:pt>
                <c:pt idx="498">
                  <c:v>-28.1953125</c:v>
                </c:pt>
                <c:pt idx="499">
                  <c:v>-28.1953125</c:v>
                </c:pt>
                <c:pt idx="500">
                  <c:v>-28.1953125</c:v>
                </c:pt>
                <c:pt idx="501">
                  <c:v>-28.1953125</c:v>
                </c:pt>
                <c:pt idx="502">
                  <c:v>-28.1953125</c:v>
                </c:pt>
                <c:pt idx="503">
                  <c:v>-28.1953125</c:v>
                </c:pt>
                <c:pt idx="504">
                  <c:v>-28.1953125</c:v>
                </c:pt>
                <c:pt idx="505">
                  <c:v>-28.14453125</c:v>
                </c:pt>
                <c:pt idx="506">
                  <c:v>-28.14453125</c:v>
                </c:pt>
                <c:pt idx="507">
                  <c:v>-28.14453125</c:v>
                </c:pt>
                <c:pt idx="508">
                  <c:v>-28.14453125</c:v>
                </c:pt>
                <c:pt idx="509">
                  <c:v>-28.14453125</c:v>
                </c:pt>
                <c:pt idx="510">
                  <c:v>-28.14453125</c:v>
                </c:pt>
                <c:pt idx="511">
                  <c:v>-28.14453125</c:v>
                </c:pt>
                <c:pt idx="512">
                  <c:v>-28.14453125</c:v>
                </c:pt>
                <c:pt idx="513">
                  <c:v>-28.14453125</c:v>
                </c:pt>
                <c:pt idx="514">
                  <c:v>-28.14453125</c:v>
                </c:pt>
                <c:pt idx="515">
                  <c:v>-28.14453125</c:v>
                </c:pt>
                <c:pt idx="516">
                  <c:v>-28.14453125</c:v>
                </c:pt>
                <c:pt idx="517">
                  <c:v>-28.14453125</c:v>
                </c:pt>
                <c:pt idx="518">
                  <c:v>-28.14453125</c:v>
                </c:pt>
                <c:pt idx="519">
                  <c:v>-28.14453125</c:v>
                </c:pt>
                <c:pt idx="520">
                  <c:v>-28.13671875</c:v>
                </c:pt>
                <c:pt idx="521">
                  <c:v>-28.13671875</c:v>
                </c:pt>
                <c:pt idx="522">
                  <c:v>-28.13671875</c:v>
                </c:pt>
                <c:pt idx="523">
                  <c:v>-28.13671875</c:v>
                </c:pt>
                <c:pt idx="524">
                  <c:v>-28.13671875</c:v>
                </c:pt>
                <c:pt idx="525">
                  <c:v>-28.13671875</c:v>
                </c:pt>
                <c:pt idx="526">
                  <c:v>-28.13671875</c:v>
                </c:pt>
                <c:pt idx="527">
                  <c:v>-28.13671875</c:v>
                </c:pt>
                <c:pt idx="528">
                  <c:v>-28.13671875</c:v>
                </c:pt>
                <c:pt idx="529">
                  <c:v>-28.13671875</c:v>
                </c:pt>
                <c:pt idx="530">
                  <c:v>-28.13671875</c:v>
                </c:pt>
                <c:pt idx="531">
                  <c:v>-28.13671875</c:v>
                </c:pt>
                <c:pt idx="532">
                  <c:v>-28.13671875</c:v>
                </c:pt>
                <c:pt idx="533">
                  <c:v>-28.13671875</c:v>
                </c:pt>
                <c:pt idx="534">
                  <c:v>-28.13671875</c:v>
                </c:pt>
                <c:pt idx="535">
                  <c:v>-27.76171875</c:v>
                </c:pt>
                <c:pt idx="536">
                  <c:v>-27.76171875</c:v>
                </c:pt>
                <c:pt idx="537">
                  <c:v>-27.76171875</c:v>
                </c:pt>
                <c:pt idx="538">
                  <c:v>-27.76171875</c:v>
                </c:pt>
                <c:pt idx="539">
                  <c:v>-27.76171875</c:v>
                </c:pt>
                <c:pt idx="540">
                  <c:v>-27.76171875</c:v>
                </c:pt>
                <c:pt idx="541">
                  <c:v>-27.76171875</c:v>
                </c:pt>
                <c:pt idx="542">
                  <c:v>-27.76171875</c:v>
                </c:pt>
                <c:pt idx="543">
                  <c:v>-27.76171875</c:v>
                </c:pt>
                <c:pt idx="544">
                  <c:v>-27.69140625</c:v>
                </c:pt>
                <c:pt idx="545">
                  <c:v>-27.69140625</c:v>
                </c:pt>
                <c:pt idx="546">
                  <c:v>-27.69140625</c:v>
                </c:pt>
                <c:pt idx="547">
                  <c:v>-27.69140625</c:v>
                </c:pt>
                <c:pt idx="548">
                  <c:v>-27.69140625</c:v>
                </c:pt>
                <c:pt idx="549">
                  <c:v>-27.69140625</c:v>
                </c:pt>
                <c:pt idx="550">
                  <c:v>-27.69140625</c:v>
                </c:pt>
                <c:pt idx="551">
                  <c:v>-27.69140625</c:v>
                </c:pt>
                <c:pt idx="552">
                  <c:v>-27.69140625</c:v>
                </c:pt>
                <c:pt idx="553">
                  <c:v>-27.69140625</c:v>
                </c:pt>
                <c:pt idx="554">
                  <c:v>-27.69140625</c:v>
                </c:pt>
                <c:pt idx="555">
                  <c:v>-27.62890625</c:v>
                </c:pt>
                <c:pt idx="556">
                  <c:v>-27.62890625</c:v>
                </c:pt>
                <c:pt idx="557">
                  <c:v>-27.62890625</c:v>
                </c:pt>
                <c:pt idx="558">
                  <c:v>-27.62890625</c:v>
                </c:pt>
                <c:pt idx="559">
                  <c:v>-27.62890625</c:v>
                </c:pt>
                <c:pt idx="560">
                  <c:v>-27.62890625</c:v>
                </c:pt>
                <c:pt idx="561">
                  <c:v>-27.62890625</c:v>
                </c:pt>
                <c:pt idx="562">
                  <c:v>-27.62890625</c:v>
                </c:pt>
                <c:pt idx="563">
                  <c:v>-27.58984375</c:v>
                </c:pt>
                <c:pt idx="564">
                  <c:v>-27.58984375</c:v>
                </c:pt>
                <c:pt idx="565">
                  <c:v>-27.58984375</c:v>
                </c:pt>
                <c:pt idx="566">
                  <c:v>-27.58984375</c:v>
                </c:pt>
                <c:pt idx="567">
                  <c:v>-27.58984375</c:v>
                </c:pt>
                <c:pt idx="568">
                  <c:v>-27.58984375</c:v>
                </c:pt>
                <c:pt idx="569">
                  <c:v>-27.58984375</c:v>
                </c:pt>
                <c:pt idx="570">
                  <c:v>-27.58984375</c:v>
                </c:pt>
                <c:pt idx="571">
                  <c:v>-27.58984375</c:v>
                </c:pt>
                <c:pt idx="572">
                  <c:v>-27.58984375</c:v>
                </c:pt>
                <c:pt idx="573">
                  <c:v>-27.58984375</c:v>
                </c:pt>
                <c:pt idx="574">
                  <c:v>-27.58984375</c:v>
                </c:pt>
                <c:pt idx="575">
                  <c:v>-27.58984375</c:v>
                </c:pt>
                <c:pt idx="576">
                  <c:v>-27.58984375</c:v>
                </c:pt>
                <c:pt idx="577">
                  <c:v>-27.58984375</c:v>
                </c:pt>
                <c:pt idx="578">
                  <c:v>-27.58984375</c:v>
                </c:pt>
                <c:pt idx="579">
                  <c:v>-27.58984375</c:v>
                </c:pt>
                <c:pt idx="580">
                  <c:v>-27.4140625</c:v>
                </c:pt>
                <c:pt idx="581">
                  <c:v>-27.4140625</c:v>
                </c:pt>
                <c:pt idx="582">
                  <c:v>-27.4140625</c:v>
                </c:pt>
                <c:pt idx="583">
                  <c:v>-27.4140625</c:v>
                </c:pt>
                <c:pt idx="584">
                  <c:v>-27.4140625</c:v>
                </c:pt>
                <c:pt idx="585">
                  <c:v>-27.4140625</c:v>
                </c:pt>
                <c:pt idx="586">
                  <c:v>-27.4140625</c:v>
                </c:pt>
                <c:pt idx="587">
                  <c:v>-27.4140625</c:v>
                </c:pt>
                <c:pt idx="588">
                  <c:v>-27.4140625</c:v>
                </c:pt>
                <c:pt idx="589">
                  <c:v>-27.4140625</c:v>
                </c:pt>
                <c:pt idx="590">
                  <c:v>-27.4140625</c:v>
                </c:pt>
                <c:pt idx="591">
                  <c:v>-27.4140625</c:v>
                </c:pt>
                <c:pt idx="592">
                  <c:v>-27.4140625</c:v>
                </c:pt>
                <c:pt idx="593">
                  <c:v>-27.4140625</c:v>
                </c:pt>
                <c:pt idx="594">
                  <c:v>-27.4140625</c:v>
                </c:pt>
                <c:pt idx="595">
                  <c:v>-27.1953125</c:v>
                </c:pt>
                <c:pt idx="596">
                  <c:v>-27.1953125</c:v>
                </c:pt>
                <c:pt idx="597">
                  <c:v>-27.1953125</c:v>
                </c:pt>
                <c:pt idx="598">
                  <c:v>-27.1953125</c:v>
                </c:pt>
                <c:pt idx="599">
                  <c:v>-27.1953125</c:v>
                </c:pt>
                <c:pt idx="600">
                  <c:v>-27.1953125</c:v>
                </c:pt>
                <c:pt idx="601">
                  <c:v>-27.1953125</c:v>
                </c:pt>
                <c:pt idx="602">
                  <c:v>-27.1953125</c:v>
                </c:pt>
                <c:pt idx="603">
                  <c:v>-27.1953125</c:v>
                </c:pt>
                <c:pt idx="604">
                  <c:v>-27.1953125</c:v>
                </c:pt>
                <c:pt idx="605">
                  <c:v>-27.1953125</c:v>
                </c:pt>
                <c:pt idx="606">
                  <c:v>-27.1953125</c:v>
                </c:pt>
                <c:pt idx="607">
                  <c:v>-27.14453125</c:v>
                </c:pt>
                <c:pt idx="608">
                  <c:v>-27.14453125</c:v>
                </c:pt>
                <c:pt idx="609">
                  <c:v>-27.14453125</c:v>
                </c:pt>
                <c:pt idx="610">
                  <c:v>-27.14453125</c:v>
                </c:pt>
                <c:pt idx="611">
                  <c:v>-27.14453125</c:v>
                </c:pt>
                <c:pt idx="612">
                  <c:v>-27.14453125</c:v>
                </c:pt>
                <c:pt idx="613">
                  <c:v>-27.14453125</c:v>
                </c:pt>
                <c:pt idx="614">
                  <c:v>-27.14453125</c:v>
                </c:pt>
                <c:pt idx="615">
                  <c:v>-27.14453125</c:v>
                </c:pt>
                <c:pt idx="616">
                  <c:v>-27.14453125</c:v>
                </c:pt>
                <c:pt idx="617">
                  <c:v>-27.14453125</c:v>
                </c:pt>
                <c:pt idx="618">
                  <c:v>-27.14453125</c:v>
                </c:pt>
                <c:pt idx="619">
                  <c:v>-27.14453125</c:v>
                </c:pt>
                <c:pt idx="620">
                  <c:v>-27.14453125</c:v>
                </c:pt>
                <c:pt idx="621">
                  <c:v>-27.14453125</c:v>
                </c:pt>
                <c:pt idx="622">
                  <c:v>-27.14453125</c:v>
                </c:pt>
                <c:pt idx="623">
                  <c:v>-27.14453125</c:v>
                </c:pt>
                <c:pt idx="624">
                  <c:v>-27.14453125</c:v>
                </c:pt>
                <c:pt idx="625">
                  <c:v>-27.13671875</c:v>
                </c:pt>
                <c:pt idx="626">
                  <c:v>-27.13671875</c:v>
                </c:pt>
                <c:pt idx="627">
                  <c:v>-27.13671875</c:v>
                </c:pt>
                <c:pt idx="628">
                  <c:v>-27.13671875</c:v>
                </c:pt>
                <c:pt idx="629">
                  <c:v>-27.13671875</c:v>
                </c:pt>
                <c:pt idx="630">
                  <c:v>-27.13671875</c:v>
                </c:pt>
                <c:pt idx="631">
                  <c:v>-27.13671875</c:v>
                </c:pt>
                <c:pt idx="632">
                  <c:v>-27.13671875</c:v>
                </c:pt>
                <c:pt idx="633">
                  <c:v>-27.13671875</c:v>
                </c:pt>
                <c:pt idx="634">
                  <c:v>-27.13671875</c:v>
                </c:pt>
                <c:pt idx="635">
                  <c:v>-27.13671875</c:v>
                </c:pt>
                <c:pt idx="636">
                  <c:v>-27.13671875</c:v>
                </c:pt>
                <c:pt idx="637">
                  <c:v>-27.13671875</c:v>
                </c:pt>
                <c:pt idx="638">
                  <c:v>-27.13671875</c:v>
                </c:pt>
                <c:pt idx="639">
                  <c:v>-27.13671875</c:v>
                </c:pt>
                <c:pt idx="640">
                  <c:v>-26.76171875</c:v>
                </c:pt>
                <c:pt idx="641">
                  <c:v>-26.76171875</c:v>
                </c:pt>
                <c:pt idx="642">
                  <c:v>-26.76171875</c:v>
                </c:pt>
                <c:pt idx="643">
                  <c:v>-26.76171875</c:v>
                </c:pt>
                <c:pt idx="644">
                  <c:v>-26.76171875</c:v>
                </c:pt>
                <c:pt idx="645">
                  <c:v>-26.76171875</c:v>
                </c:pt>
                <c:pt idx="646">
                  <c:v>-26.76171875</c:v>
                </c:pt>
                <c:pt idx="647">
                  <c:v>-26.76171875</c:v>
                </c:pt>
                <c:pt idx="648">
                  <c:v>-26.76171875</c:v>
                </c:pt>
                <c:pt idx="649">
                  <c:v>-26.76171875</c:v>
                </c:pt>
                <c:pt idx="650">
                  <c:v>-26.76171875</c:v>
                </c:pt>
                <c:pt idx="651">
                  <c:v>-26.76171875</c:v>
                </c:pt>
                <c:pt idx="652">
                  <c:v>-26.76171875</c:v>
                </c:pt>
                <c:pt idx="653">
                  <c:v>-26.76171875</c:v>
                </c:pt>
                <c:pt idx="654">
                  <c:v>-26.76171875</c:v>
                </c:pt>
                <c:pt idx="655">
                  <c:v>-26.76171875</c:v>
                </c:pt>
                <c:pt idx="656">
                  <c:v>-26.76171875</c:v>
                </c:pt>
                <c:pt idx="657">
                  <c:v>-26.76171875</c:v>
                </c:pt>
                <c:pt idx="658">
                  <c:v>-26.76171875</c:v>
                </c:pt>
                <c:pt idx="659">
                  <c:v>-26.76171875</c:v>
                </c:pt>
                <c:pt idx="660">
                  <c:v>-26.76171875</c:v>
                </c:pt>
                <c:pt idx="661">
                  <c:v>-26.76171875</c:v>
                </c:pt>
                <c:pt idx="662">
                  <c:v>-26.76171875</c:v>
                </c:pt>
                <c:pt idx="663">
                  <c:v>-26.76171875</c:v>
                </c:pt>
                <c:pt idx="664">
                  <c:v>-26.76171875</c:v>
                </c:pt>
                <c:pt idx="665">
                  <c:v>-26.69140625</c:v>
                </c:pt>
                <c:pt idx="666">
                  <c:v>-26.69140625</c:v>
                </c:pt>
                <c:pt idx="667">
                  <c:v>-26.69140625</c:v>
                </c:pt>
                <c:pt idx="668">
                  <c:v>-26.69140625</c:v>
                </c:pt>
                <c:pt idx="669">
                  <c:v>-26.69140625</c:v>
                </c:pt>
                <c:pt idx="670">
                  <c:v>-26.69140625</c:v>
                </c:pt>
                <c:pt idx="671">
                  <c:v>-26.69140625</c:v>
                </c:pt>
                <c:pt idx="672">
                  <c:v>-26.69140625</c:v>
                </c:pt>
                <c:pt idx="673">
                  <c:v>-26.69140625</c:v>
                </c:pt>
                <c:pt idx="674">
                  <c:v>-26.69140625</c:v>
                </c:pt>
                <c:pt idx="675">
                  <c:v>-26.69140625</c:v>
                </c:pt>
                <c:pt idx="676">
                  <c:v>-26.62890625</c:v>
                </c:pt>
                <c:pt idx="677">
                  <c:v>-26.62890625</c:v>
                </c:pt>
                <c:pt idx="678">
                  <c:v>-26.62890625</c:v>
                </c:pt>
                <c:pt idx="679">
                  <c:v>-26.62890625</c:v>
                </c:pt>
                <c:pt idx="680">
                  <c:v>-26.62890625</c:v>
                </c:pt>
                <c:pt idx="681">
                  <c:v>-26.62890625</c:v>
                </c:pt>
                <c:pt idx="682">
                  <c:v>-26.62890625</c:v>
                </c:pt>
                <c:pt idx="683">
                  <c:v>-26.62890625</c:v>
                </c:pt>
                <c:pt idx="684">
                  <c:v>-26.62890625</c:v>
                </c:pt>
                <c:pt idx="685">
                  <c:v>-26.62890625</c:v>
                </c:pt>
                <c:pt idx="686">
                  <c:v>-26.62890625</c:v>
                </c:pt>
                <c:pt idx="687">
                  <c:v>-26.58984375</c:v>
                </c:pt>
                <c:pt idx="688">
                  <c:v>-26.58984375</c:v>
                </c:pt>
                <c:pt idx="689">
                  <c:v>-26.58984375</c:v>
                </c:pt>
                <c:pt idx="690">
                  <c:v>-26.58984375</c:v>
                </c:pt>
                <c:pt idx="691">
                  <c:v>-26.58984375</c:v>
                </c:pt>
                <c:pt idx="692">
                  <c:v>-26.58984375</c:v>
                </c:pt>
                <c:pt idx="693">
                  <c:v>-26.58984375</c:v>
                </c:pt>
                <c:pt idx="694">
                  <c:v>-26.58984375</c:v>
                </c:pt>
                <c:pt idx="695">
                  <c:v>-26.58984375</c:v>
                </c:pt>
                <c:pt idx="696">
                  <c:v>-26.58984375</c:v>
                </c:pt>
                <c:pt idx="697">
                  <c:v>-26.58984375</c:v>
                </c:pt>
                <c:pt idx="698">
                  <c:v>-26.58984375</c:v>
                </c:pt>
                <c:pt idx="699">
                  <c:v>-26.58984375</c:v>
                </c:pt>
                <c:pt idx="700">
                  <c:v>-26.58984375</c:v>
                </c:pt>
                <c:pt idx="701">
                  <c:v>-26.4140625</c:v>
                </c:pt>
                <c:pt idx="702">
                  <c:v>-26.4140625</c:v>
                </c:pt>
                <c:pt idx="703">
                  <c:v>-26.4140625</c:v>
                </c:pt>
                <c:pt idx="704">
                  <c:v>-26.4140625</c:v>
                </c:pt>
                <c:pt idx="705">
                  <c:v>-26.4140625</c:v>
                </c:pt>
                <c:pt idx="706">
                  <c:v>-26.4140625</c:v>
                </c:pt>
                <c:pt idx="707">
                  <c:v>-26.4140625</c:v>
                </c:pt>
                <c:pt idx="708">
                  <c:v>-26.4140625</c:v>
                </c:pt>
                <c:pt idx="709">
                  <c:v>-26.4140625</c:v>
                </c:pt>
                <c:pt idx="710">
                  <c:v>-26.4140625</c:v>
                </c:pt>
                <c:pt idx="711">
                  <c:v>-26.4140625</c:v>
                </c:pt>
                <c:pt idx="712">
                  <c:v>-26.4140625</c:v>
                </c:pt>
                <c:pt idx="713">
                  <c:v>-26.4140625</c:v>
                </c:pt>
                <c:pt idx="714">
                  <c:v>-26.4140625</c:v>
                </c:pt>
                <c:pt idx="715">
                  <c:v>-26.4140625</c:v>
                </c:pt>
                <c:pt idx="716">
                  <c:v>-26.4140625</c:v>
                </c:pt>
                <c:pt idx="717">
                  <c:v>-26.4140625</c:v>
                </c:pt>
                <c:pt idx="718">
                  <c:v>-26.4140625</c:v>
                </c:pt>
                <c:pt idx="719">
                  <c:v>-26.4140625</c:v>
                </c:pt>
                <c:pt idx="720">
                  <c:v>-26.4140625</c:v>
                </c:pt>
                <c:pt idx="721">
                  <c:v>-26.4140625</c:v>
                </c:pt>
                <c:pt idx="722">
                  <c:v>-26.4140625</c:v>
                </c:pt>
                <c:pt idx="723">
                  <c:v>-26.4140625</c:v>
                </c:pt>
                <c:pt idx="724">
                  <c:v>-26.1953125</c:v>
                </c:pt>
                <c:pt idx="725">
                  <c:v>-26.1953125</c:v>
                </c:pt>
                <c:pt idx="726">
                  <c:v>-26.1953125</c:v>
                </c:pt>
                <c:pt idx="727">
                  <c:v>-26.1953125</c:v>
                </c:pt>
                <c:pt idx="728">
                  <c:v>-26.1953125</c:v>
                </c:pt>
                <c:pt idx="729">
                  <c:v>-26.1953125</c:v>
                </c:pt>
                <c:pt idx="730">
                  <c:v>-26.1953125</c:v>
                </c:pt>
                <c:pt idx="731">
                  <c:v>-26.1953125</c:v>
                </c:pt>
                <c:pt idx="732">
                  <c:v>-26.1953125</c:v>
                </c:pt>
                <c:pt idx="733">
                  <c:v>-26.1953125</c:v>
                </c:pt>
                <c:pt idx="734">
                  <c:v>-26.1953125</c:v>
                </c:pt>
                <c:pt idx="735">
                  <c:v>-26.1953125</c:v>
                </c:pt>
                <c:pt idx="736">
                  <c:v>-26.1953125</c:v>
                </c:pt>
                <c:pt idx="737">
                  <c:v>-26.14453125</c:v>
                </c:pt>
                <c:pt idx="738">
                  <c:v>-26.14453125</c:v>
                </c:pt>
                <c:pt idx="739">
                  <c:v>-26.14453125</c:v>
                </c:pt>
                <c:pt idx="740">
                  <c:v>-26.14453125</c:v>
                </c:pt>
                <c:pt idx="741">
                  <c:v>-26.14453125</c:v>
                </c:pt>
                <c:pt idx="742">
                  <c:v>-26.14453125</c:v>
                </c:pt>
                <c:pt idx="743">
                  <c:v>-26.14453125</c:v>
                </c:pt>
                <c:pt idx="744">
                  <c:v>-26.14453125</c:v>
                </c:pt>
                <c:pt idx="745">
                  <c:v>-26.14453125</c:v>
                </c:pt>
                <c:pt idx="746">
                  <c:v>-26.14453125</c:v>
                </c:pt>
                <c:pt idx="747">
                  <c:v>-26.14453125</c:v>
                </c:pt>
                <c:pt idx="748">
                  <c:v>-26.14453125</c:v>
                </c:pt>
                <c:pt idx="749">
                  <c:v>-26.14453125</c:v>
                </c:pt>
                <c:pt idx="750">
                  <c:v>-26.14453125</c:v>
                </c:pt>
                <c:pt idx="751">
                  <c:v>-26.14453125</c:v>
                </c:pt>
                <c:pt idx="752">
                  <c:v>-26.14453125</c:v>
                </c:pt>
                <c:pt idx="753">
                  <c:v>-26.14453125</c:v>
                </c:pt>
                <c:pt idx="754">
                  <c:v>-26.13671875</c:v>
                </c:pt>
                <c:pt idx="755">
                  <c:v>-26.13671875</c:v>
                </c:pt>
                <c:pt idx="756">
                  <c:v>-26.13671875</c:v>
                </c:pt>
                <c:pt idx="757">
                  <c:v>-26.13671875</c:v>
                </c:pt>
                <c:pt idx="758">
                  <c:v>-26.13671875</c:v>
                </c:pt>
                <c:pt idx="759">
                  <c:v>-26.13671875</c:v>
                </c:pt>
                <c:pt idx="760">
                  <c:v>-26.13671875</c:v>
                </c:pt>
                <c:pt idx="761">
                  <c:v>-26.13671875</c:v>
                </c:pt>
                <c:pt idx="762">
                  <c:v>-26.13671875</c:v>
                </c:pt>
                <c:pt idx="763">
                  <c:v>-26.13671875</c:v>
                </c:pt>
                <c:pt idx="764">
                  <c:v>-26.13671875</c:v>
                </c:pt>
                <c:pt idx="765">
                  <c:v>-26.13671875</c:v>
                </c:pt>
                <c:pt idx="766">
                  <c:v>-26.13671875</c:v>
                </c:pt>
                <c:pt idx="767">
                  <c:v>-26.13671875</c:v>
                </c:pt>
                <c:pt idx="768">
                  <c:v>-26.13671875</c:v>
                </c:pt>
                <c:pt idx="769">
                  <c:v>-26.13671875</c:v>
                </c:pt>
                <c:pt idx="770">
                  <c:v>-26.13671875</c:v>
                </c:pt>
                <c:pt idx="771">
                  <c:v>-25.76171875</c:v>
                </c:pt>
                <c:pt idx="772">
                  <c:v>-25.76171875</c:v>
                </c:pt>
                <c:pt idx="773">
                  <c:v>-25.76171875</c:v>
                </c:pt>
                <c:pt idx="774">
                  <c:v>-25.76171875</c:v>
                </c:pt>
                <c:pt idx="775">
                  <c:v>-25.76171875</c:v>
                </c:pt>
                <c:pt idx="776">
                  <c:v>-25.76171875</c:v>
                </c:pt>
                <c:pt idx="777">
                  <c:v>-25.76171875</c:v>
                </c:pt>
                <c:pt idx="778">
                  <c:v>-25.76171875</c:v>
                </c:pt>
                <c:pt idx="779">
                  <c:v>-25.76171875</c:v>
                </c:pt>
                <c:pt idx="780">
                  <c:v>-25.76171875</c:v>
                </c:pt>
                <c:pt idx="781">
                  <c:v>-25.76171875</c:v>
                </c:pt>
                <c:pt idx="782">
                  <c:v>-25.76171875</c:v>
                </c:pt>
                <c:pt idx="783">
                  <c:v>-25.76171875</c:v>
                </c:pt>
                <c:pt idx="784">
                  <c:v>-25.76171875</c:v>
                </c:pt>
                <c:pt idx="785">
                  <c:v>-25.76171875</c:v>
                </c:pt>
                <c:pt idx="786">
                  <c:v>-25.76171875</c:v>
                </c:pt>
                <c:pt idx="787">
                  <c:v>-25.76171875</c:v>
                </c:pt>
                <c:pt idx="788">
                  <c:v>-25.76171875</c:v>
                </c:pt>
                <c:pt idx="789">
                  <c:v>-25.69140625</c:v>
                </c:pt>
                <c:pt idx="790">
                  <c:v>-25.69140625</c:v>
                </c:pt>
                <c:pt idx="791">
                  <c:v>-25.69140625</c:v>
                </c:pt>
                <c:pt idx="792">
                  <c:v>-25.69140625</c:v>
                </c:pt>
                <c:pt idx="793">
                  <c:v>-25.69140625</c:v>
                </c:pt>
                <c:pt idx="794">
                  <c:v>-25.69140625</c:v>
                </c:pt>
                <c:pt idx="795">
                  <c:v>-25.69140625</c:v>
                </c:pt>
                <c:pt idx="796">
                  <c:v>-25.69140625</c:v>
                </c:pt>
                <c:pt idx="797">
                  <c:v>-25.69140625</c:v>
                </c:pt>
                <c:pt idx="798">
                  <c:v>-25.69140625</c:v>
                </c:pt>
                <c:pt idx="799">
                  <c:v>-25.69140625</c:v>
                </c:pt>
                <c:pt idx="800">
                  <c:v>-25.69140625</c:v>
                </c:pt>
                <c:pt idx="801">
                  <c:v>-25.69140625</c:v>
                </c:pt>
                <c:pt idx="802">
                  <c:v>-25.69140625</c:v>
                </c:pt>
                <c:pt idx="803">
                  <c:v>-25.69140625</c:v>
                </c:pt>
                <c:pt idx="804">
                  <c:v>-25.69140625</c:v>
                </c:pt>
                <c:pt idx="805">
                  <c:v>-25.62890625</c:v>
                </c:pt>
                <c:pt idx="806">
                  <c:v>-25.62890625</c:v>
                </c:pt>
                <c:pt idx="807">
                  <c:v>-25.62890625</c:v>
                </c:pt>
                <c:pt idx="808">
                  <c:v>-25.62890625</c:v>
                </c:pt>
                <c:pt idx="809">
                  <c:v>-25.62890625</c:v>
                </c:pt>
                <c:pt idx="810">
                  <c:v>-25.62890625</c:v>
                </c:pt>
                <c:pt idx="811">
                  <c:v>-25.62890625</c:v>
                </c:pt>
                <c:pt idx="812">
                  <c:v>-25.62890625</c:v>
                </c:pt>
                <c:pt idx="813">
                  <c:v>-25.62890625</c:v>
                </c:pt>
                <c:pt idx="814">
                  <c:v>-25.62890625</c:v>
                </c:pt>
                <c:pt idx="815">
                  <c:v>-25.62890625</c:v>
                </c:pt>
                <c:pt idx="816">
                  <c:v>-25.62890625</c:v>
                </c:pt>
                <c:pt idx="817">
                  <c:v>-25.62890625</c:v>
                </c:pt>
                <c:pt idx="818">
                  <c:v>-25.62890625</c:v>
                </c:pt>
                <c:pt idx="819">
                  <c:v>-25.62890625</c:v>
                </c:pt>
                <c:pt idx="820">
                  <c:v>-25.62890625</c:v>
                </c:pt>
                <c:pt idx="821">
                  <c:v>-25.62890625</c:v>
                </c:pt>
                <c:pt idx="822">
                  <c:v>-25.62890625</c:v>
                </c:pt>
                <c:pt idx="823">
                  <c:v>-25.58984375</c:v>
                </c:pt>
                <c:pt idx="824">
                  <c:v>-25.58984375</c:v>
                </c:pt>
                <c:pt idx="825">
                  <c:v>-25.58984375</c:v>
                </c:pt>
                <c:pt idx="826">
                  <c:v>-25.58984375</c:v>
                </c:pt>
                <c:pt idx="827">
                  <c:v>-25.58984375</c:v>
                </c:pt>
                <c:pt idx="828">
                  <c:v>-25.58984375</c:v>
                </c:pt>
                <c:pt idx="829">
                  <c:v>-25.58984375</c:v>
                </c:pt>
                <c:pt idx="830">
                  <c:v>-25.58984375</c:v>
                </c:pt>
                <c:pt idx="831">
                  <c:v>-25.58984375</c:v>
                </c:pt>
                <c:pt idx="832">
                  <c:v>-25.58984375</c:v>
                </c:pt>
                <c:pt idx="833">
                  <c:v>-25.58984375</c:v>
                </c:pt>
                <c:pt idx="834">
                  <c:v>-25.58984375</c:v>
                </c:pt>
                <c:pt idx="835">
                  <c:v>-25.58984375</c:v>
                </c:pt>
                <c:pt idx="836">
                  <c:v>-25.58984375</c:v>
                </c:pt>
                <c:pt idx="837">
                  <c:v>-25.58984375</c:v>
                </c:pt>
                <c:pt idx="838">
                  <c:v>-25.58984375</c:v>
                </c:pt>
                <c:pt idx="839">
                  <c:v>-25.58984375</c:v>
                </c:pt>
                <c:pt idx="840">
                  <c:v>-25.4140625</c:v>
                </c:pt>
                <c:pt idx="841">
                  <c:v>-25.4140625</c:v>
                </c:pt>
                <c:pt idx="842">
                  <c:v>-25.4140625</c:v>
                </c:pt>
                <c:pt idx="843">
                  <c:v>-25.4140625</c:v>
                </c:pt>
                <c:pt idx="844">
                  <c:v>-25.4140625</c:v>
                </c:pt>
                <c:pt idx="845">
                  <c:v>-25.4140625</c:v>
                </c:pt>
                <c:pt idx="846">
                  <c:v>-25.4140625</c:v>
                </c:pt>
                <c:pt idx="847">
                  <c:v>-25.4140625</c:v>
                </c:pt>
                <c:pt idx="848">
                  <c:v>-25.4140625</c:v>
                </c:pt>
                <c:pt idx="849">
                  <c:v>-25.4140625</c:v>
                </c:pt>
                <c:pt idx="850">
                  <c:v>-25.4140625</c:v>
                </c:pt>
                <c:pt idx="851">
                  <c:v>-25.4140625</c:v>
                </c:pt>
                <c:pt idx="852">
                  <c:v>-25.4140625</c:v>
                </c:pt>
                <c:pt idx="853">
                  <c:v>-25.4140625</c:v>
                </c:pt>
                <c:pt idx="854">
                  <c:v>-25.4140625</c:v>
                </c:pt>
                <c:pt idx="855">
                  <c:v>-25.4140625</c:v>
                </c:pt>
                <c:pt idx="856">
                  <c:v>-25.4140625</c:v>
                </c:pt>
                <c:pt idx="857">
                  <c:v>-25.4140625</c:v>
                </c:pt>
                <c:pt idx="858">
                  <c:v>-25.4140625</c:v>
                </c:pt>
                <c:pt idx="859">
                  <c:v>-25.1953125</c:v>
                </c:pt>
                <c:pt idx="860">
                  <c:v>-25.1953125</c:v>
                </c:pt>
                <c:pt idx="861">
                  <c:v>-25.1953125</c:v>
                </c:pt>
                <c:pt idx="862">
                  <c:v>-25.1953125</c:v>
                </c:pt>
                <c:pt idx="863">
                  <c:v>-25.1953125</c:v>
                </c:pt>
                <c:pt idx="864">
                  <c:v>-25.1953125</c:v>
                </c:pt>
                <c:pt idx="865">
                  <c:v>-25.1953125</c:v>
                </c:pt>
                <c:pt idx="866">
                  <c:v>-25.1953125</c:v>
                </c:pt>
                <c:pt idx="867">
                  <c:v>-25.1953125</c:v>
                </c:pt>
                <c:pt idx="868">
                  <c:v>-25.1953125</c:v>
                </c:pt>
                <c:pt idx="869">
                  <c:v>-25.1953125</c:v>
                </c:pt>
                <c:pt idx="870">
                  <c:v>-25.1953125</c:v>
                </c:pt>
                <c:pt idx="871">
                  <c:v>-25.1953125</c:v>
                </c:pt>
                <c:pt idx="872">
                  <c:v>-25.1953125</c:v>
                </c:pt>
                <c:pt idx="873">
                  <c:v>-25.1953125</c:v>
                </c:pt>
                <c:pt idx="874">
                  <c:v>-25.1953125</c:v>
                </c:pt>
                <c:pt idx="875">
                  <c:v>-25.1953125</c:v>
                </c:pt>
                <c:pt idx="876">
                  <c:v>-25.1953125</c:v>
                </c:pt>
                <c:pt idx="877">
                  <c:v>-25.1953125</c:v>
                </c:pt>
                <c:pt idx="878">
                  <c:v>-25.1953125</c:v>
                </c:pt>
                <c:pt idx="879">
                  <c:v>-25.1953125</c:v>
                </c:pt>
                <c:pt idx="880">
                  <c:v>-25.1953125</c:v>
                </c:pt>
                <c:pt idx="881">
                  <c:v>-25.14453125</c:v>
                </c:pt>
                <c:pt idx="882">
                  <c:v>-25.14453125</c:v>
                </c:pt>
                <c:pt idx="883">
                  <c:v>-25.14453125</c:v>
                </c:pt>
                <c:pt idx="884">
                  <c:v>-25.14453125</c:v>
                </c:pt>
                <c:pt idx="885">
                  <c:v>-25.14453125</c:v>
                </c:pt>
                <c:pt idx="886">
                  <c:v>-25.14453125</c:v>
                </c:pt>
                <c:pt idx="887">
                  <c:v>-25.14453125</c:v>
                </c:pt>
                <c:pt idx="888">
                  <c:v>-25.14453125</c:v>
                </c:pt>
                <c:pt idx="889">
                  <c:v>-25.14453125</c:v>
                </c:pt>
                <c:pt idx="890">
                  <c:v>-25.14453125</c:v>
                </c:pt>
                <c:pt idx="891">
                  <c:v>-25.14453125</c:v>
                </c:pt>
                <c:pt idx="892">
                  <c:v>-25.14453125</c:v>
                </c:pt>
                <c:pt idx="893">
                  <c:v>-25.14453125</c:v>
                </c:pt>
                <c:pt idx="894">
                  <c:v>-25.14453125</c:v>
                </c:pt>
                <c:pt idx="895">
                  <c:v>-25.14453125</c:v>
                </c:pt>
                <c:pt idx="896">
                  <c:v>-25.13671875</c:v>
                </c:pt>
                <c:pt idx="897">
                  <c:v>-25.13671875</c:v>
                </c:pt>
                <c:pt idx="898">
                  <c:v>-25.13671875</c:v>
                </c:pt>
                <c:pt idx="899">
                  <c:v>-25.13671875</c:v>
                </c:pt>
                <c:pt idx="900">
                  <c:v>-25.13671875</c:v>
                </c:pt>
                <c:pt idx="901">
                  <c:v>-25.13671875</c:v>
                </c:pt>
                <c:pt idx="902">
                  <c:v>-25.13671875</c:v>
                </c:pt>
                <c:pt idx="903">
                  <c:v>-25.13671875</c:v>
                </c:pt>
                <c:pt idx="904">
                  <c:v>-25.13671875</c:v>
                </c:pt>
                <c:pt idx="905">
                  <c:v>-25.13671875</c:v>
                </c:pt>
                <c:pt idx="906">
                  <c:v>-25.13671875</c:v>
                </c:pt>
                <c:pt idx="907">
                  <c:v>-25.13671875</c:v>
                </c:pt>
                <c:pt idx="908">
                  <c:v>-25.13671875</c:v>
                </c:pt>
                <c:pt idx="909">
                  <c:v>-25.13671875</c:v>
                </c:pt>
                <c:pt idx="910">
                  <c:v>-25.13671875</c:v>
                </c:pt>
                <c:pt idx="911">
                  <c:v>-25.13671875</c:v>
                </c:pt>
                <c:pt idx="912">
                  <c:v>-25.13671875</c:v>
                </c:pt>
                <c:pt idx="913">
                  <c:v>-25.13671875</c:v>
                </c:pt>
                <c:pt idx="914">
                  <c:v>-24.76171875</c:v>
                </c:pt>
                <c:pt idx="915">
                  <c:v>-24.76171875</c:v>
                </c:pt>
                <c:pt idx="916">
                  <c:v>-24.76171875</c:v>
                </c:pt>
                <c:pt idx="917">
                  <c:v>-24.76171875</c:v>
                </c:pt>
                <c:pt idx="918">
                  <c:v>-24.76171875</c:v>
                </c:pt>
                <c:pt idx="919">
                  <c:v>-24.76171875</c:v>
                </c:pt>
                <c:pt idx="920">
                  <c:v>-24.76171875</c:v>
                </c:pt>
                <c:pt idx="921">
                  <c:v>-24.76171875</c:v>
                </c:pt>
                <c:pt idx="922">
                  <c:v>-24.76171875</c:v>
                </c:pt>
                <c:pt idx="923">
                  <c:v>-24.76171875</c:v>
                </c:pt>
                <c:pt idx="924">
                  <c:v>-24.76171875</c:v>
                </c:pt>
                <c:pt idx="925">
                  <c:v>-24.76171875</c:v>
                </c:pt>
                <c:pt idx="926">
                  <c:v>-24.76171875</c:v>
                </c:pt>
                <c:pt idx="927">
                  <c:v>-24.76171875</c:v>
                </c:pt>
                <c:pt idx="928">
                  <c:v>-24.76171875</c:v>
                </c:pt>
                <c:pt idx="929">
                  <c:v>-24.76171875</c:v>
                </c:pt>
                <c:pt idx="930">
                  <c:v>-24.76171875</c:v>
                </c:pt>
                <c:pt idx="931">
                  <c:v>-24.76171875</c:v>
                </c:pt>
                <c:pt idx="932">
                  <c:v>-24.76171875</c:v>
                </c:pt>
                <c:pt idx="933">
                  <c:v>-24.69140625</c:v>
                </c:pt>
                <c:pt idx="934">
                  <c:v>-24.69140625</c:v>
                </c:pt>
                <c:pt idx="935">
                  <c:v>-24.69140625</c:v>
                </c:pt>
                <c:pt idx="936">
                  <c:v>-24.69140625</c:v>
                </c:pt>
                <c:pt idx="937">
                  <c:v>-24.69140625</c:v>
                </c:pt>
                <c:pt idx="938">
                  <c:v>-24.69140625</c:v>
                </c:pt>
                <c:pt idx="939">
                  <c:v>-24.69140625</c:v>
                </c:pt>
                <c:pt idx="940">
                  <c:v>-24.69140625</c:v>
                </c:pt>
                <c:pt idx="941">
                  <c:v>-24.69140625</c:v>
                </c:pt>
                <c:pt idx="942">
                  <c:v>-24.69140625</c:v>
                </c:pt>
                <c:pt idx="943">
                  <c:v>-24.69140625</c:v>
                </c:pt>
                <c:pt idx="944">
                  <c:v>-24.69140625</c:v>
                </c:pt>
                <c:pt idx="945">
                  <c:v>-24.69140625</c:v>
                </c:pt>
                <c:pt idx="946">
                  <c:v>-24.69140625</c:v>
                </c:pt>
                <c:pt idx="947">
                  <c:v>-24.69140625</c:v>
                </c:pt>
                <c:pt idx="948">
                  <c:v>-24.69140625</c:v>
                </c:pt>
                <c:pt idx="949">
                  <c:v>-24.69140625</c:v>
                </c:pt>
                <c:pt idx="950">
                  <c:v>-24.69140625</c:v>
                </c:pt>
                <c:pt idx="951">
                  <c:v>-24.69140625</c:v>
                </c:pt>
                <c:pt idx="952">
                  <c:v>-24.69140625</c:v>
                </c:pt>
                <c:pt idx="953">
                  <c:v>-24.69140625</c:v>
                </c:pt>
                <c:pt idx="954">
                  <c:v>-24.62890625</c:v>
                </c:pt>
                <c:pt idx="955">
                  <c:v>-24.62890625</c:v>
                </c:pt>
                <c:pt idx="956">
                  <c:v>-24.62890625</c:v>
                </c:pt>
                <c:pt idx="957">
                  <c:v>-24.62890625</c:v>
                </c:pt>
                <c:pt idx="958">
                  <c:v>-24.62890625</c:v>
                </c:pt>
                <c:pt idx="959">
                  <c:v>-24.62890625</c:v>
                </c:pt>
                <c:pt idx="960">
                  <c:v>-24.62890625</c:v>
                </c:pt>
                <c:pt idx="961">
                  <c:v>-24.62890625</c:v>
                </c:pt>
                <c:pt idx="962">
                  <c:v>-24.62890625</c:v>
                </c:pt>
                <c:pt idx="963">
                  <c:v>-24.62890625</c:v>
                </c:pt>
                <c:pt idx="964">
                  <c:v>-24.62890625</c:v>
                </c:pt>
                <c:pt idx="965">
                  <c:v>-24.62890625</c:v>
                </c:pt>
                <c:pt idx="966">
                  <c:v>-24.62890625</c:v>
                </c:pt>
                <c:pt idx="967">
                  <c:v>-24.62890625</c:v>
                </c:pt>
                <c:pt idx="968">
                  <c:v>-24.62890625</c:v>
                </c:pt>
                <c:pt idx="969">
                  <c:v>-24.62890625</c:v>
                </c:pt>
                <c:pt idx="970">
                  <c:v>-24.62890625</c:v>
                </c:pt>
                <c:pt idx="971">
                  <c:v>-24.62890625</c:v>
                </c:pt>
                <c:pt idx="972">
                  <c:v>-24.62890625</c:v>
                </c:pt>
                <c:pt idx="973">
                  <c:v>-24.62890625</c:v>
                </c:pt>
                <c:pt idx="974">
                  <c:v>-24.62890625</c:v>
                </c:pt>
                <c:pt idx="975">
                  <c:v>-24.62890625</c:v>
                </c:pt>
                <c:pt idx="976">
                  <c:v>-24.62890625</c:v>
                </c:pt>
                <c:pt idx="977">
                  <c:v>-24.62890625</c:v>
                </c:pt>
                <c:pt idx="978">
                  <c:v>-24.62890625</c:v>
                </c:pt>
                <c:pt idx="979">
                  <c:v>-24.62890625</c:v>
                </c:pt>
                <c:pt idx="980">
                  <c:v>-24.62890625</c:v>
                </c:pt>
                <c:pt idx="981">
                  <c:v>-24.58984375</c:v>
                </c:pt>
                <c:pt idx="982">
                  <c:v>-24.58984375</c:v>
                </c:pt>
                <c:pt idx="983">
                  <c:v>-24.58984375</c:v>
                </c:pt>
                <c:pt idx="984">
                  <c:v>-24.58984375</c:v>
                </c:pt>
                <c:pt idx="985">
                  <c:v>-24.58984375</c:v>
                </c:pt>
                <c:pt idx="986">
                  <c:v>-24.58984375</c:v>
                </c:pt>
                <c:pt idx="987">
                  <c:v>-24.58984375</c:v>
                </c:pt>
                <c:pt idx="988">
                  <c:v>-24.58984375</c:v>
                </c:pt>
                <c:pt idx="989">
                  <c:v>-24.58984375</c:v>
                </c:pt>
                <c:pt idx="990">
                  <c:v>-24.58984375</c:v>
                </c:pt>
                <c:pt idx="991">
                  <c:v>-24.58984375</c:v>
                </c:pt>
                <c:pt idx="992">
                  <c:v>-24.58984375</c:v>
                </c:pt>
                <c:pt idx="993">
                  <c:v>-24.58984375</c:v>
                </c:pt>
                <c:pt idx="994">
                  <c:v>-24.4140625</c:v>
                </c:pt>
                <c:pt idx="995">
                  <c:v>-24.4140625</c:v>
                </c:pt>
                <c:pt idx="996">
                  <c:v>-24.4140625</c:v>
                </c:pt>
                <c:pt idx="997">
                  <c:v>-24.4140625</c:v>
                </c:pt>
                <c:pt idx="998">
                  <c:v>-24.4140625</c:v>
                </c:pt>
                <c:pt idx="999">
                  <c:v>-24.4140625</c:v>
                </c:pt>
                <c:pt idx="1000">
                  <c:v>-24.4140625</c:v>
                </c:pt>
                <c:pt idx="1001">
                  <c:v>-24.4140625</c:v>
                </c:pt>
                <c:pt idx="1002">
                  <c:v>-24.4140625</c:v>
                </c:pt>
                <c:pt idx="1003">
                  <c:v>-24.4140625</c:v>
                </c:pt>
                <c:pt idx="1004">
                  <c:v>-24.4140625</c:v>
                </c:pt>
                <c:pt idx="1005">
                  <c:v>-24.4140625</c:v>
                </c:pt>
                <c:pt idx="1006">
                  <c:v>-24.4140625</c:v>
                </c:pt>
                <c:pt idx="1007">
                  <c:v>-24.4140625</c:v>
                </c:pt>
                <c:pt idx="1008">
                  <c:v>-24.4140625</c:v>
                </c:pt>
                <c:pt idx="1009">
                  <c:v>-24.4140625</c:v>
                </c:pt>
                <c:pt idx="1010">
                  <c:v>-24.4140625</c:v>
                </c:pt>
                <c:pt idx="1011">
                  <c:v>-24.4140625</c:v>
                </c:pt>
                <c:pt idx="1012">
                  <c:v>-24.4140625</c:v>
                </c:pt>
                <c:pt idx="1013">
                  <c:v>-24.4140625</c:v>
                </c:pt>
                <c:pt idx="1014">
                  <c:v>-24.4140625</c:v>
                </c:pt>
                <c:pt idx="1015">
                  <c:v>-24.4140625</c:v>
                </c:pt>
                <c:pt idx="1016">
                  <c:v>-24.4140625</c:v>
                </c:pt>
                <c:pt idx="1017">
                  <c:v>-24.4140625</c:v>
                </c:pt>
                <c:pt idx="1018">
                  <c:v>-24.4140625</c:v>
                </c:pt>
                <c:pt idx="1019">
                  <c:v>-24.1953125</c:v>
                </c:pt>
                <c:pt idx="1020">
                  <c:v>-24.1953125</c:v>
                </c:pt>
                <c:pt idx="1021">
                  <c:v>-24.1953125</c:v>
                </c:pt>
                <c:pt idx="1022">
                  <c:v>-24.1953125</c:v>
                </c:pt>
                <c:pt idx="1023">
                  <c:v>-24.1953125</c:v>
                </c:pt>
                <c:pt idx="1024">
                  <c:v>-24.1953125</c:v>
                </c:pt>
                <c:pt idx="1025">
                  <c:v>-24.1953125</c:v>
                </c:pt>
                <c:pt idx="1026">
                  <c:v>-24.1953125</c:v>
                </c:pt>
                <c:pt idx="1027">
                  <c:v>-24.1953125</c:v>
                </c:pt>
                <c:pt idx="1028">
                  <c:v>-24.1953125</c:v>
                </c:pt>
                <c:pt idx="1029">
                  <c:v>-24.1953125</c:v>
                </c:pt>
                <c:pt idx="1030">
                  <c:v>-24.1953125</c:v>
                </c:pt>
                <c:pt idx="1031">
                  <c:v>-24.1953125</c:v>
                </c:pt>
                <c:pt idx="1032">
                  <c:v>-24.1953125</c:v>
                </c:pt>
                <c:pt idx="1033">
                  <c:v>-24.1953125</c:v>
                </c:pt>
                <c:pt idx="1034">
                  <c:v>-24.1953125</c:v>
                </c:pt>
                <c:pt idx="1035">
                  <c:v>-24.1953125</c:v>
                </c:pt>
                <c:pt idx="1036">
                  <c:v>-24.14453125</c:v>
                </c:pt>
                <c:pt idx="1037">
                  <c:v>-24.14453125</c:v>
                </c:pt>
                <c:pt idx="1038">
                  <c:v>-24.14453125</c:v>
                </c:pt>
                <c:pt idx="1039">
                  <c:v>-24.14453125</c:v>
                </c:pt>
                <c:pt idx="1040">
                  <c:v>-24.14453125</c:v>
                </c:pt>
                <c:pt idx="1041">
                  <c:v>-24.14453125</c:v>
                </c:pt>
                <c:pt idx="1042">
                  <c:v>-24.14453125</c:v>
                </c:pt>
                <c:pt idx="1043">
                  <c:v>-24.14453125</c:v>
                </c:pt>
                <c:pt idx="1044">
                  <c:v>-24.14453125</c:v>
                </c:pt>
                <c:pt idx="1045">
                  <c:v>-24.14453125</c:v>
                </c:pt>
                <c:pt idx="1046">
                  <c:v>-24.14453125</c:v>
                </c:pt>
                <c:pt idx="1047">
                  <c:v>-24.14453125</c:v>
                </c:pt>
                <c:pt idx="1048">
                  <c:v>-24.14453125</c:v>
                </c:pt>
                <c:pt idx="1049">
                  <c:v>-24.14453125</c:v>
                </c:pt>
                <c:pt idx="1050">
                  <c:v>-24.14453125</c:v>
                </c:pt>
                <c:pt idx="1051">
                  <c:v>-24.14453125</c:v>
                </c:pt>
                <c:pt idx="1052">
                  <c:v>-24.14453125</c:v>
                </c:pt>
                <c:pt idx="1053">
                  <c:v>-24.13671875</c:v>
                </c:pt>
                <c:pt idx="1054">
                  <c:v>-24.13671875</c:v>
                </c:pt>
                <c:pt idx="1055">
                  <c:v>-24.13671875</c:v>
                </c:pt>
                <c:pt idx="1056">
                  <c:v>-24.13671875</c:v>
                </c:pt>
                <c:pt idx="1057">
                  <c:v>-24.13671875</c:v>
                </c:pt>
                <c:pt idx="1058">
                  <c:v>-24.13671875</c:v>
                </c:pt>
                <c:pt idx="1059">
                  <c:v>-24.13671875</c:v>
                </c:pt>
                <c:pt idx="1060">
                  <c:v>-24.13671875</c:v>
                </c:pt>
                <c:pt idx="1061">
                  <c:v>-24.13671875</c:v>
                </c:pt>
                <c:pt idx="1062">
                  <c:v>-24.13671875</c:v>
                </c:pt>
                <c:pt idx="1063">
                  <c:v>-24.13671875</c:v>
                </c:pt>
                <c:pt idx="1064">
                  <c:v>-24.13671875</c:v>
                </c:pt>
                <c:pt idx="1065">
                  <c:v>-24.13671875</c:v>
                </c:pt>
                <c:pt idx="1066">
                  <c:v>-24.13671875</c:v>
                </c:pt>
                <c:pt idx="1067">
                  <c:v>-24.13671875</c:v>
                </c:pt>
                <c:pt idx="1068">
                  <c:v>-24.13671875</c:v>
                </c:pt>
                <c:pt idx="1069">
                  <c:v>-24.13671875</c:v>
                </c:pt>
                <c:pt idx="1070">
                  <c:v>-24.13671875</c:v>
                </c:pt>
                <c:pt idx="1071">
                  <c:v>-24.13671875</c:v>
                </c:pt>
                <c:pt idx="1072">
                  <c:v>-24.13671875</c:v>
                </c:pt>
                <c:pt idx="1073">
                  <c:v>-24.13671875</c:v>
                </c:pt>
                <c:pt idx="1074">
                  <c:v>-24.13671875</c:v>
                </c:pt>
                <c:pt idx="1075">
                  <c:v>-24.13671875</c:v>
                </c:pt>
                <c:pt idx="1076">
                  <c:v>-24.13671875</c:v>
                </c:pt>
                <c:pt idx="1077">
                  <c:v>-24.13671875</c:v>
                </c:pt>
                <c:pt idx="1078">
                  <c:v>-24.13671875</c:v>
                </c:pt>
                <c:pt idx="1079">
                  <c:v>-23.76171875</c:v>
                </c:pt>
                <c:pt idx="1080">
                  <c:v>-23.76171875</c:v>
                </c:pt>
                <c:pt idx="1081">
                  <c:v>-23.76171875</c:v>
                </c:pt>
                <c:pt idx="1082">
                  <c:v>-23.76171875</c:v>
                </c:pt>
                <c:pt idx="1083">
                  <c:v>-23.76171875</c:v>
                </c:pt>
                <c:pt idx="1084">
                  <c:v>-23.76171875</c:v>
                </c:pt>
                <c:pt idx="1085">
                  <c:v>-23.76171875</c:v>
                </c:pt>
                <c:pt idx="1086">
                  <c:v>-23.76171875</c:v>
                </c:pt>
                <c:pt idx="1087">
                  <c:v>-23.76171875</c:v>
                </c:pt>
                <c:pt idx="1088">
                  <c:v>-23.76171875</c:v>
                </c:pt>
                <c:pt idx="1089">
                  <c:v>-23.76171875</c:v>
                </c:pt>
                <c:pt idx="1090">
                  <c:v>-23.76171875</c:v>
                </c:pt>
                <c:pt idx="1091">
                  <c:v>-23.76171875</c:v>
                </c:pt>
                <c:pt idx="1092">
                  <c:v>-23.76171875</c:v>
                </c:pt>
                <c:pt idx="1093">
                  <c:v>-23.76171875</c:v>
                </c:pt>
                <c:pt idx="1094">
                  <c:v>-23.76171875</c:v>
                </c:pt>
                <c:pt idx="1095">
                  <c:v>-23.76171875</c:v>
                </c:pt>
                <c:pt idx="1096">
                  <c:v>-23.76171875</c:v>
                </c:pt>
                <c:pt idx="1097">
                  <c:v>-23.76171875</c:v>
                </c:pt>
                <c:pt idx="1098">
                  <c:v>-23.76171875</c:v>
                </c:pt>
                <c:pt idx="1099">
                  <c:v>-23.76171875</c:v>
                </c:pt>
                <c:pt idx="1100">
                  <c:v>-23.76171875</c:v>
                </c:pt>
                <c:pt idx="1101">
                  <c:v>-23.69140625</c:v>
                </c:pt>
                <c:pt idx="1102">
                  <c:v>-23.69140625</c:v>
                </c:pt>
                <c:pt idx="1103">
                  <c:v>-23.69140625</c:v>
                </c:pt>
                <c:pt idx="1104">
                  <c:v>-23.69140625</c:v>
                </c:pt>
                <c:pt idx="1105">
                  <c:v>-23.69140625</c:v>
                </c:pt>
                <c:pt idx="1106">
                  <c:v>-23.69140625</c:v>
                </c:pt>
                <c:pt idx="1107">
                  <c:v>-23.69140625</c:v>
                </c:pt>
                <c:pt idx="1108">
                  <c:v>-23.69140625</c:v>
                </c:pt>
                <c:pt idx="1109">
                  <c:v>-23.69140625</c:v>
                </c:pt>
                <c:pt idx="1110">
                  <c:v>-23.69140625</c:v>
                </c:pt>
                <c:pt idx="1111">
                  <c:v>-23.69140625</c:v>
                </c:pt>
                <c:pt idx="1112">
                  <c:v>-23.69140625</c:v>
                </c:pt>
                <c:pt idx="1113">
                  <c:v>-23.69140625</c:v>
                </c:pt>
                <c:pt idx="1114">
                  <c:v>-23.69140625</c:v>
                </c:pt>
                <c:pt idx="1115">
                  <c:v>-23.69140625</c:v>
                </c:pt>
                <c:pt idx="1116">
                  <c:v>-23.69140625</c:v>
                </c:pt>
                <c:pt idx="1117">
                  <c:v>-23.69140625</c:v>
                </c:pt>
                <c:pt idx="1118">
                  <c:v>-23.69140625</c:v>
                </c:pt>
                <c:pt idx="1119">
                  <c:v>-23.69140625</c:v>
                </c:pt>
                <c:pt idx="1120">
                  <c:v>-23.62890625</c:v>
                </c:pt>
                <c:pt idx="1121">
                  <c:v>-23.62890625</c:v>
                </c:pt>
                <c:pt idx="1122">
                  <c:v>-23.62890625</c:v>
                </c:pt>
                <c:pt idx="1123">
                  <c:v>-23.62890625</c:v>
                </c:pt>
                <c:pt idx="1124">
                  <c:v>-23.62890625</c:v>
                </c:pt>
                <c:pt idx="1125">
                  <c:v>-23.62890625</c:v>
                </c:pt>
                <c:pt idx="1126">
                  <c:v>-23.62890625</c:v>
                </c:pt>
                <c:pt idx="1127">
                  <c:v>-23.62890625</c:v>
                </c:pt>
                <c:pt idx="1128">
                  <c:v>-23.62890625</c:v>
                </c:pt>
                <c:pt idx="1129">
                  <c:v>-23.62890625</c:v>
                </c:pt>
                <c:pt idx="1130">
                  <c:v>-23.62890625</c:v>
                </c:pt>
                <c:pt idx="1131">
                  <c:v>-23.62890625</c:v>
                </c:pt>
                <c:pt idx="1132">
                  <c:v>-23.62890625</c:v>
                </c:pt>
                <c:pt idx="1133">
                  <c:v>-23.62890625</c:v>
                </c:pt>
                <c:pt idx="1134">
                  <c:v>-23.62890625</c:v>
                </c:pt>
                <c:pt idx="1135">
                  <c:v>-23.62890625</c:v>
                </c:pt>
                <c:pt idx="1136">
                  <c:v>-23.58984375</c:v>
                </c:pt>
                <c:pt idx="1137">
                  <c:v>-23.58984375</c:v>
                </c:pt>
                <c:pt idx="1138">
                  <c:v>-23.58984375</c:v>
                </c:pt>
                <c:pt idx="1139">
                  <c:v>-23.58984375</c:v>
                </c:pt>
                <c:pt idx="1140">
                  <c:v>-23.58984375</c:v>
                </c:pt>
                <c:pt idx="1141">
                  <c:v>-23.58984375</c:v>
                </c:pt>
                <c:pt idx="1142">
                  <c:v>-23.58984375</c:v>
                </c:pt>
                <c:pt idx="1143">
                  <c:v>-23.58984375</c:v>
                </c:pt>
                <c:pt idx="1144">
                  <c:v>-23.58984375</c:v>
                </c:pt>
                <c:pt idx="1145">
                  <c:v>-23.58984375</c:v>
                </c:pt>
                <c:pt idx="1146">
                  <c:v>-23.58984375</c:v>
                </c:pt>
                <c:pt idx="1147">
                  <c:v>-23.58984375</c:v>
                </c:pt>
                <c:pt idx="1148">
                  <c:v>-23.58984375</c:v>
                </c:pt>
                <c:pt idx="1149">
                  <c:v>-23.58984375</c:v>
                </c:pt>
                <c:pt idx="1150">
                  <c:v>-23.58984375</c:v>
                </c:pt>
                <c:pt idx="1151">
                  <c:v>-23.58984375</c:v>
                </c:pt>
                <c:pt idx="1152">
                  <c:v>-23.58984375</c:v>
                </c:pt>
                <c:pt idx="1153">
                  <c:v>-23.58984375</c:v>
                </c:pt>
                <c:pt idx="1154">
                  <c:v>-23.58984375</c:v>
                </c:pt>
                <c:pt idx="1155">
                  <c:v>-23.58984375</c:v>
                </c:pt>
                <c:pt idx="1156">
                  <c:v>-23.58984375</c:v>
                </c:pt>
                <c:pt idx="1157">
                  <c:v>-23.4140625</c:v>
                </c:pt>
                <c:pt idx="1158">
                  <c:v>-23.4140625</c:v>
                </c:pt>
                <c:pt idx="1159">
                  <c:v>-23.4140625</c:v>
                </c:pt>
                <c:pt idx="1160">
                  <c:v>-23.4140625</c:v>
                </c:pt>
                <c:pt idx="1161">
                  <c:v>-23.4140625</c:v>
                </c:pt>
                <c:pt idx="1162">
                  <c:v>-23.4140625</c:v>
                </c:pt>
                <c:pt idx="1163">
                  <c:v>-23.4140625</c:v>
                </c:pt>
                <c:pt idx="1164">
                  <c:v>-23.4140625</c:v>
                </c:pt>
                <c:pt idx="1165">
                  <c:v>-23.4140625</c:v>
                </c:pt>
                <c:pt idx="1166">
                  <c:v>-23.4140625</c:v>
                </c:pt>
                <c:pt idx="1167">
                  <c:v>-23.4140625</c:v>
                </c:pt>
                <c:pt idx="1168">
                  <c:v>-23.4140625</c:v>
                </c:pt>
                <c:pt idx="1169">
                  <c:v>-23.4140625</c:v>
                </c:pt>
                <c:pt idx="1170">
                  <c:v>-23.4140625</c:v>
                </c:pt>
                <c:pt idx="1171">
                  <c:v>-23.4140625</c:v>
                </c:pt>
                <c:pt idx="1172">
                  <c:v>-23.4140625</c:v>
                </c:pt>
                <c:pt idx="1173">
                  <c:v>-23.4140625</c:v>
                </c:pt>
                <c:pt idx="1174">
                  <c:v>-23.1953125</c:v>
                </c:pt>
                <c:pt idx="1175">
                  <c:v>-23.1953125</c:v>
                </c:pt>
                <c:pt idx="1176">
                  <c:v>-23.1953125</c:v>
                </c:pt>
                <c:pt idx="1177">
                  <c:v>-23.1953125</c:v>
                </c:pt>
                <c:pt idx="1178">
                  <c:v>-23.1953125</c:v>
                </c:pt>
                <c:pt idx="1179">
                  <c:v>-23.1953125</c:v>
                </c:pt>
                <c:pt idx="1180">
                  <c:v>-23.1953125</c:v>
                </c:pt>
                <c:pt idx="1181">
                  <c:v>-23.1953125</c:v>
                </c:pt>
                <c:pt idx="1182">
                  <c:v>-23.1953125</c:v>
                </c:pt>
                <c:pt idx="1183">
                  <c:v>-23.1953125</c:v>
                </c:pt>
                <c:pt idx="1184">
                  <c:v>-23.1953125</c:v>
                </c:pt>
                <c:pt idx="1185">
                  <c:v>-23.1953125</c:v>
                </c:pt>
                <c:pt idx="1186">
                  <c:v>-23.1953125</c:v>
                </c:pt>
                <c:pt idx="1187">
                  <c:v>-23.1953125</c:v>
                </c:pt>
                <c:pt idx="1188">
                  <c:v>-23.1953125</c:v>
                </c:pt>
                <c:pt idx="1189">
                  <c:v>-23.14453125</c:v>
                </c:pt>
                <c:pt idx="1190">
                  <c:v>-23.14453125</c:v>
                </c:pt>
                <c:pt idx="1191">
                  <c:v>-23.14453125</c:v>
                </c:pt>
                <c:pt idx="1192">
                  <c:v>-23.14453125</c:v>
                </c:pt>
                <c:pt idx="1193">
                  <c:v>-23.14453125</c:v>
                </c:pt>
                <c:pt idx="1194">
                  <c:v>-23.14453125</c:v>
                </c:pt>
                <c:pt idx="1195">
                  <c:v>-23.14453125</c:v>
                </c:pt>
                <c:pt idx="1196">
                  <c:v>-23.14453125</c:v>
                </c:pt>
                <c:pt idx="1197">
                  <c:v>-23.14453125</c:v>
                </c:pt>
                <c:pt idx="1198">
                  <c:v>-23.14453125</c:v>
                </c:pt>
                <c:pt idx="1199">
                  <c:v>-23.14453125</c:v>
                </c:pt>
                <c:pt idx="1200">
                  <c:v>-23.14453125</c:v>
                </c:pt>
                <c:pt idx="1201">
                  <c:v>-23.14453125</c:v>
                </c:pt>
                <c:pt idx="1202">
                  <c:v>-23.14453125</c:v>
                </c:pt>
                <c:pt idx="1203">
                  <c:v>-23.14453125</c:v>
                </c:pt>
                <c:pt idx="1204">
                  <c:v>-23.14453125</c:v>
                </c:pt>
                <c:pt idx="1205">
                  <c:v>-23.14453125</c:v>
                </c:pt>
                <c:pt idx="1206">
                  <c:v>-23.14453125</c:v>
                </c:pt>
                <c:pt idx="1207">
                  <c:v>-23.14453125</c:v>
                </c:pt>
                <c:pt idx="1208">
                  <c:v>-23.14453125</c:v>
                </c:pt>
                <c:pt idx="1209">
                  <c:v>-23.14453125</c:v>
                </c:pt>
                <c:pt idx="1210">
                  <c:v>-23.14453125</c:v>
                </c:pt>
                <c:pt idx="1211">
                  <c:v>-23.14453125</c:v>
                </c:pt>
                <c:pt idx="1212">
                  <c:v>-23.14453125</c:v>
                </c:pt>
                <c:pt idx="1213">
                  <c:v>-23.14453125</c:v>
                </c:pt>
                <c:pt idx="1214">
                  <c:v>-23.14453125</c:v>
                </c:pt>
                <c:pt idx="1215">
                  <c:v>-23.14453125</c:v>
                </c:pt>
                <c:pt idx="1216">
                  <c:v>-23.14453125</c:v>
                </c:pt>
                <c:pt idx="1217">
                  <c:v>-23.14453125</c:v>
                </c:pt>
                <c:pt idx="1218">
                  <c:v>-23.13671875</c:v>
                </c:pt>
                <c:pt idx="1219">
                  <c:v>-23.13671875</c:v>
                </c:pt>
                <c:pt idx="1220">
                  <c:v>-23.13671875</c:v>
                </c:pt>
                <c:pt idx="1221">
                  <c:v>-23.13671875</c:v>
                </c:pt>
                <c:pt idx="1222">
                  <c:v>-23.13671875</c:v>
                </c:pt>
                <c:pt idx="1223">
                  <c:v>-23.13671875</c:v>
                </c:pt>
                <c:pt idx="1224">
                  <c:v>-23.13671875</c:v>
                </c:pt>
                <c:pt idx="1225">
                  <c:v>-23.13671875</c:v>
                </c:pt>
                <c:pt idx="1226">
                  <c:v>-23.13671875</c:v>
                </c:pt>
                <c:pt idx="1227">
                  <c:v>-23.13671875</c:v>
                </c:pt>
                <c:pt idx="1228">
                  <c:v>-23.13671875</c:v>
                </c:pt>
                <c:pt idx="1229">
                  <c:v>-23.13671875</c:v>
                </c:pt>
                <c:pt idx="1230">
                  <c:v>-23.13671875</c:v>
                </c:pt>
                <c:pt idx="1231">
                  <c:v>-23.13671875</c:v>
                </c:pt>
                <c:pt idx="1232">
                  <c:v>-23.13671875</c:v>
                </c:pt>
                <c:pt idx="1233">
                  <c:v>-23.13671875</c:v>
                </c:pt>
                <c:pt idx="1234">
                  <c:v>-23.13671875</c:v>
                </c:pt>
                <c:pt idx="1235">
                  <c:v>-23.13671875</c:v>
                </c:pt>
                <c:pt idx="1236">
                  <c:v>-23.13671875</c:v>
                </c:pt>
                <c:pt idx="1237">
                  <c:v>-23.13671875</c:v>
                </c:pt>
                <c:pt idx="1238">
                  <c:v>-23.13671875</c:v>
                </c:pt>
                <c:pt idx="1239">
                  <c:v>-23.13671875</c:v>
                </c:pt>
                <c:pt idx="1240">
                  <c:v>-23.13671875</c:v>
                </c:pt>
                <c:pt idx="1241">
                  <c:v>-23.13671875</c:v>
                </c:pt>
                <c:pt idx="1242">
                  <c:v>-23.13671875</c:v>
                </c:pt>
                <c:pt idx="1243">
                  <c:v>-23.13671875</c:v>
                </c:pt>
                <c:pt idx="1244">
                  <c:v>-23.13671875</c:v>
                </c:pt>
                <c:pt idx="1245">
                  <c:v>-23.13671875</c:v>
                </c:pt>
                <c:pt idx="1246">
                  <c:v>-22.76171875</c:v>
                </c:pt>
                <c:pt idx="1247">
                  <c:v>-22.76171875</c:v>
                </c:pt>
                <c:pt idx="1248">
                  <c:v>-22.76171875</c:v>
                </c:pt>
                <c:pt idx="1249">
                  <c:v>-22.76171875</c:v>
                </c:pt>
                <c:pt idx="1250">
                  <c:v>-22.76171875</c:v>
                </c:pt>
                <c:pt idx="1251">
                  <c:v>-22.76171875</c:v>
                </c:pt>
                <c:pt idx="1252">
                  <c:v>-22.76171875</c:v>
                </c:pt>
                <c:pt idx="1253">
                  <c:v>-22.76171875</c:v>
                </c:pt>
                <c:pt idx="1254">
                  <c:v>-22.76171875</c:v>
                </c:pt>
                <c:pt idx="1255">
                  <c:v>-22.76171875</c:v>
                </c:pt>
                <c:pt idx="1256">
                  <c:v>-22.76171875</c:v>
                </c:pt>
                <c:pt idx="1257">
                  <c:v>-22.76171875</c:v>
                </c:pt>
                <c:pt idx="1258">
                  <c:v>-22.76171875</c:v>
                </c:pt>
                <c:pt idx="1259">
                  <c:v>-22.76171875</c:v>
                </c:pt>
                <c:pt idx="1260">
                  <c:v>-22.76171875</c:v>
                </c:pt>
                <c:pt idx="1261">
                  <c:v>-22.76171875</c:v>
                </c:pt>
                <c:pt idx="1262">
                  <c:v>-22.76171875</c:v>
                </c:pt>
                <c:pt idx="1263">
                  <c:v>-22.76171875</c:v>
                </c:pt>
                <c:pt idx="1264">
                  <c:v>-22.76171875</c:v>
                </c:pt>
                <c:pt idx="1265">
                  <c:v>-22.76171875</c:v>
                </c:pt>
                <c:pt idx="1266">
                  <c:v>-22.76171875</c:v>
                </c:pt>
                <c:pt idx="1267">
                  <c:v>-22.76171875</c:v>
                </c:pt>
                <c:pt idx="1268">
                  <c:v>-22.76171875</c:v>
                </c:pt>
                <c:pt idx="1269">
                  <c:v>-22.76171875</c:v>
                </c:pt>
                <c:pt idx="1270">
                  <c:v>-22.76171875</c:v>
                </c:pt>
                <c:pt idx="1271">
                  <c:v>-22.76171875</c:v>
                </c:pt>
                <c:pt idx="1272">
                  <c:v>-22.76171875</c:v>
                </c:pt>
                <c:pt idx="1273">
                  <c:v>-22.76171875</c:v>
                </c:pt>
                <c:pt idx="1274">
                  <c:v>-22.76171875</c:v>
                </c:pt>
                <c:pt idx="1275">
                  <c:v>-22.76171875</c:v>
                </c:pt>
                <c:pt idx="1276">
                  <c:v>-22.76171875</c:v>
                </c:pt>
                <c:pt idx="1277">
                  <c:v>-22.76171875</c:v>
                </c:pt>
                <c:pt idx="1278">
                  <c:v>-22.76171875</c:v>
                </c:pt>
                <c:pt idx="1279">
                  <c:v>-22.76171875</c:v>
                </c:pt>
                <c:pt idx="1280">
                  <c:v>-22.69140625</c:v>
                </c:pt>
                <c:pt idx="1281">
                  <c:v>-22.69140625</c:v>
                </c:pt>
                <c:pt idx="1282">
                  <c:v>-22.69140625</c:v>
                </c:pt>
                <c:pt idx="1283">
                  <c:v>-22.69140625</c:v>
                </c:pt>
                <c:pt idx="1284">
                  <c:v>-22.69140625</c:v>
                </c:pt>
                <c:pt idx="1285">
                  <c:v>-22.69140625</c:v>
                </c:pt>
                <c:pt idx="1286">
                  <c:v>-22.69140625</c:v>
                </c:pt>
                <c:pt idx="1287">
                  <c:v>-22.69140625</c:v>
                </c:pt>
                <c:pt idx="1288">
                  <c:v>-22.69140625</c:v>
                </c:pt>
                <c:pt idx="1289">
                  <c:v>-22.69140625</c:v>
                </c:pt>
                <c:pt idx="1290">
                  <c:v>-22.69140625</c:v>
                </c:pt>
                <c:pt idx="1291">
                  <c:v>-22.69140625</c:v>
                </c:pt>
                <c:pt idx="1292">
                  <c:v>-22.69140625</c:v>
                </c:pt>
                <c:pt idx="1293">
                  <c:v>-22.69140625</c:v>
                </c:pt>
                <c:pt idx="1294">
                  <c:v>-22.69140625</c:v>
                </c:pt>
                <c:pt idx="1295">
                  <c:v>-22.69140625</c:v>
                </c:pt>
                <c:pt idx="1296">
                  <c:v>-22.69140625</c:v>
                </c:pt>
                <c:pt idx="1297">
                  <c:v>-22.69140625</c:v>
                </c:pt>
                <c:pt idx="1298">
                  <c:v>-22.69140625</c:v>
                </c:pt>
                <c:pt idx="1299">
                  <c:v>-22.69140625</c:v>
                </c:pt>
                <c:pt idx="1300">
                  <c:v>-22.69140625</c:v>
                </c:pt>
                <c:pt idx="1301">
                  <c:v>-22.62890625</c:v>
                </c:pt>
                <c:pt idx="1302">
                  <c:v>-22.62890625</c:v>
                </c:pt>
                <c:pt idx="1303">
                  <c:v>-22.62890625</c:v>
                </c:pt>
                <c:pt idx="1304">
                  <c:v>-22.62890625</c:v>
                </c:pt>
                <c:pt idx="1305">
                  <c:v>-22.62890625</c:v>
                </c:pt>
                <c:pt idx="1306">
                  <c:v>-22.62890625</c:v>
                </c:pt>
                <c:pt idx="1307">
                  <c:v>-22.62890625</c:v>
                </c:pt>
                <c:pt idx="1308">
                  <c:v>-22.62890625</c:v>
                </c:pt>
                <c:pt idx="1309">
                  <c:v>-22.62890625</c:v>
                </c:pt>
                <c:pt idx="1310">
                  <c:v>-22.62890625</c:v>
                </c:pt>
                <c:pt idx="1311">
                  <c:v>-22.62890625</c:v>
                </c:pt>
                <c:pt idx="1312">
                  <c:v>-22.62890625</c:v>
                </c:pt>
                <c:pt idx="1313">
                  <c:v>-22.62890625</c:v>
                </c:pt>
                <c:pt idx="1314">
                  <c:v>-22.62890625</c:v>
                </c:pt>
                <c:pt idx="1315">
                  <c:v>-22.62890625</c:v>
                </c:pt>
                <c:pt idx="1316">
                  <c:v>-22.62890625</c:v>
                </c:pt>
                <c:pt idx="1317">
                  <c:v>-22.62890625</c:v>
                </c:pt>
                <c:pt idx="1318">
                  <c:v>-22.62890625</c:v>
                </c:pt>
                <c:pt idx="1319">
                  <c:v>-22.62890625</c:v>
                </c:pt>
                <c:pt idx="1320">
                  <c:v>-22.62890625</c:v>
                </c:pt>
                <c:pt idx="1321">
                  <c:v>-22.62890625</c:v>
                </c:pt>
                <c:pt idx="1322">
                  <c:v>-22.62890625</c:v>
                </c:pt>
                <c:pt idx="1323">
                  <c:v>-22.62890625</c:v>
                </c:pt>
                <c:pt idx="1324">
                  <c:v>-22.62890625</c:v>
                </c:pt>
                <c:pt idx="1325">
                  <c:v>-22.62890625</c:v>
                </c:pt>
                <c:pt idx="1326">
                  <c:v>-22.62890625</c:v>
                </c:pt>
                <c:pt idx="1327">
                  <c:v>-22.62890625</c:v>
                </c:pt>
                <c:pt idx="1328">
                  <c:v>-22.58984375</c:v>
                </c:pt>
                <c:pt idx="1329">
                  <c:v>-22.58984375</c:v>
                </c:pt>
                <c:pt idx="1330">
                  <c:v>-22.58984375</c:v>
                </c:pt>
                <c:pt idx="1331">
                  <c:v>-22.58984375</c:v>
                </c:pt>
                <c:pt idx="1332">
                  <c:v>-22.58984375</c:v>
                </c:pt>
                <c:pt idx="1333">
                  <c:v>-22.58984375</c:v>
                </c:pt>
                <c:pt idx="1334">
                  <c:v>-22.58984375</c:v>
                </c:pt>
                <c:pt idx="1335">
                  <c:v>-22.58984375</c:v>
                </c:pt>
                <c:pt idx="1336">
                  <c:v>-22.58984375</c:v>
                </c:pt>
                <c:pt idx="1337">
                  <c:v>-22.58984375</c:v>
                </c:pt>
                <c:pt idx="1338">
                  <c:v>-22.58984375</c:v>
                </c:pt>
                <c:pt idx="1339">
                  <c:v>-22.58984375</c:v>
                </c:pt>
                <c:pt idx="1340">
                  <c:v>-22.58984375</c:v>
                </c:pt>
                <c:pt idx="1341">
                  <c:v>-22.58984375</c:v>
                </c:pt>
                <c:pt idx="1342">
                  <c:v>-22.58984375</c:v>
                </c:pt>
                <c:pt idx="1343">
                  <c:v>-22.58984375</c:v>
                </c:pt>
                <c:pt idx="1344">
                  <c:v>-22.58984375</c:v>
                </c:pt>
                <c:pt idx="1345">
                  <c:v>-22.58984375</c:v>
                </c:pt>
                <c:pt idx="1346">
                  <c:v>-22.58984375</c:v>
                </c:pt>
                <c:pt idx="1347">
                  <c:v>-22.58984375</c:v>
                </c:pt>
                <c:pt idx="1348">
                  <c:v>-22.58984375</c:v>
                </c:pt>
                <c:pt idx="1349">
                  <c:v>-22.58984375</c:v>
                </c:pt>
                <c:pt idx="1350">
                  <c:v>-22.58984375</c:v>
                </c:pt>
                <c:pt idx="1351">
                  <c:v>-22.58984375</c:v>
                </c:pt>
                <c:pt idx="1352">
                  <c:v>-22.58984375</c:v>
                </c:pt>
                <c:pt idx="1353">
                  <c:v>-22.58984375</c:v>
                </c:pt>
                <c:pt idx="1354">
                  <c:v>-22.58984375</c:v>
                </c:pt>
                <c:pt idx="1355">
                  <c:v>-22.58984375</c:v>
                </c:pt>
                <c:pt idx="1356">
                  <c:v>-22.58984375</c:v>
                </c:pt>
                <c:pt idx="1357">
                  <c:v>-22.58984375</c:v>
                </c:pt>
                <c:pt idx="1358">
                  <c:v>-22.58984375</c:v>
                </c:pt>
                <c:pt idx="1359">
                  <c:v>-22.58984375</c:v>
                </c:pt>
                <c:pt idx="1360">
                  <c:v>-22.58984375</c:v>
                </c:pt>
                <c:pt idx="1361">
                  <c:v>-22.4140625</c:v>
                </c:pt>
                <c:pt idx="1362">
                  <c:v>-22.4140625</c:v>
                </c:pt>
                <c:pt idx="1363">
                  <c:v>-22.4140625</c:v>
                </c:pt>
                <c:pt idx="1364">
                  <c:v>-22.4140625</c:v>
                </c:pt>
                <c:pt idx="1365">
                  <c:v>-22.4140625</c:v>
                </c:pt>
                <c:pt idx="1366">
                  <c:v>-22.4140625</c:v>
                </c:pt>
                <c:pt idx="1367">
                  <c:v>-22.4140625</c:v>
                </c:pt>
                <c:pt idx="1368">
                  <c:v>-22.4140625</c:v>
                </c:pt>
                <c:pt idx="1369">
                  <c:v>-22.4140625</c:v>
                </c:pt>
                <c:pt idx="1370">
                  <c:v>-22.4140625</c:v>
                </c:pt>
                <c:pt idx="1371">
                  <c:v>-22.4140625</c:v>
                </c:pt>
                <c:pt idx="1372">
                  <c:v>-22.4140625</c:v>
                </c:pt>
                <c:pt idx="1373">
                  <c:v>-22.4140625</c:v>
                </c:pt>
                <c:pt idx="1374">
                  <c:v>-22.4140625</c:v>
                </c:pt>
                <c:pt idx="1375">
                  <c:v>-22.4140625</c:v>
                </c:pt>
                <c:pt idx="1376">
                  <c:v>-22.4140625</c:v>
                </c:pt>
                <c:pt idx="1377">
                  <c:v>-22.4140625</c:v>
                </c:pt>
                <c:pt idx="1378">
                  <c:v>-22.4140625</c:v>
                </c:pt>
                <c:pt idx="1379">
                  <c:v>-22.4140625</c:v>
                </c:pt>
                <c:pt idx="1380">
                  <c:v>-22.4140625</c:v>
                </c:pt>
                <c:pt idx="1381">
                  <c:v>-22.4140625</c:v>
                </c:pt>
                <c:pt idx="1382">
                  <c:v>-22.4140625</c:v>
                </c:pt>
                <c:pt idx="1383">
                  <c:v>-22.4140625</c:v>
                </c:pt>
                <c:pt idx="1384">
                  <c:v>-22.4140625</c:v>
                </c:pt>
                <c:pt idx="1385">
                  <c:v>-22.4140625</c:v>
                </c:pt>
                <c:pt idx="1386">
                  <c:v>-22.4140625</c:v>
                </c:pt>
                <c:pt idx="1387">
                  <c:v>-22.4140625</c:v>
                </c:pt>
                <c:pt idx="1388">
                  <c:v>-22.4140625</c:v>
                </c:pt>
                <c:pt idx="1389">
                  <c:v>-22.1953125</c:v>
                </c:pt>
                <c:pt idx="1390">
                  <c:v>-22.1953125</c:v>
                </c:pt>
                <c:pt idx="1391">
                  <c:v>-22.1953125</c:v>
                </c:pt>
                <c:pt idx="1392">
                  <c:v>-22.1953125</c:v>
                </c:pt>
                <c:pt idx="1393">
                  <c:v>-22.1953125</c:v>
                </c:pt>
                <c:pt idx="1394">
                  <c:v>-22.1953125</c:v>
                </c:pt>
                <c:pt idx="1395">
                  <c:v>-22.1953125</c:v>
                </c:pt>
                <c:pt idx="1396">
                  <c:v>-22.1953125</c:v>
                </c:pt>
                <c:pt idx="1397">
                  <c:v>-22.1953125</c:v>
                </c:pt>
                <c:pt idx="1398">
                  <c:v>-22.1953125</c:v>
                </c:pt>
                <c:pt idx="1399">
                  <c:v>-22.1953125</c:v>
                </c:pt>
                <c:pt idx="1400">
                  <c:v>-22.1953125</c:v>
                </c:pt>
                <c:pt idx="1401">
                  <c:v>-22.1953125</c:v>
                </c:pt>
                <c:pt idx="1402">
                  <c:v>-22.1953125</c:v>
                </c:pt>
                <c:pt idx="1403">
                  <c:v>-22.1953125</c:v>
                </c:pt>
                <c:pt idx="1404">
                  <c:v>-22.1953125</c:v>
                </c:pt>
                <c:pt idx="1405">
                  <c:v>-22.1953125</c:v>
                </c:pt>
                <c:pt idx="1406">
                  <c:v>-22.1953125</c:v>
                </c:pt>
                <c:pt idx="1407">
                  <c:v>-22.1953125</c:v>
                </c:pt>
                <c:pt idx="1408">
                  <c:v>-22.1953125</c:v>
                </c:pt>
                <c:pt idx="1409">
                  <c:v>-22.1953125</c:v>
                </c:pt>
                <c:pt idx="1410">
                  <c:v>-22.1953125</c:v>
                </c:pt>
                <c:pt idx="1411">
                  <c:v>-22.1953125</c:v>
                </c:pt>
                <c:pt idx="1412">
                  <c:v>-22.14453125</c:v>
                </c:pt>
                <c:pt idx="1413">
                  <c:v>-22.14453125</c:v>
                </c:pt>
                <c:pt idx="1414">
                  <c:v>-22.14453125</c:v>
                </c:pt>
                <c:pt idx="1415">
                  <c:v>-22.14453125</c:v>
                </c:pt>
                <c:pt idx="1416">
                  <c:v>-22.14453125</c:v>
                </c:pt>
                <c:pt idx="1417">
                  <c:v>-22.14453125</c:v>
                </c:pt>
                <c:pt idx="1418">
                  <c:v>-22.14453125</c:v>
                </c:pt>
                <c:pt idx="1419">
                  <c:v>-22.14453125</c:v>
                </c:pt>
                <c:pt idx="1420">
                  <c:v>-22.14453125</c:v>
                </c:pt>
                <c:pt idx="1421">
                  <c:v>-22.14453125</c:v>
                </c:pt>
                <c:pt idx="1422">
                  <c:v>-22.14453125</c:v>
                </c:pt>
                <c:pt idx="1423">
                  <c:v>-22.14453125</c:v>
                </c:pt>
                <c:pt idx="1424">
                  <c:v>-22.14453125</c:v>
                </c:pt>
                <c:pt idx="1425">
                  <c:v>-22.14453125</c:v>
                </c:pt>
                <c:pt idx="1426">
                  <c:v>-22.14453125</c:v>
                </c:pt>
                <c:pt idx="1427">
                  <c:v>-22.14453125</c:v>
                </c:pt>
                <c:pt idx="1428">
                  <c:v>-22.14453125</c:v>
                </c:pt>
                <c:pt idx="1429">
                  <c:v>-22.14453125</c:v>
                </c:pt>
                <c:pt idx="1430">
                  <c:v>-22.14453125</c:v>
                </c:pt>
                <c:pt idx="1431">
                  <c:v>-22.14453125</c:v>
                </c:pt>
                <c:pt idx="1432">
                  <c:v>-22.14453125</c:v>
                </c:pt>
                <c:pt idx="1433">
                  <c:v>-22.14453125</c:v>
                </c:pt>
                <c:pt idx="1434">
                  <c:v>-22.13671875</c:v>
                </c:pt>
                <c:pt idx="1435">
                  <c:v>-22.13671875</c:v>
                </c:pt>
                <c:pt idx="1436">
                  <c:v>-22.13671875</c:v>
                </c:pt>
                <c:pt idx="1437">
                  <c:v>-22.13671875</c:v>
                </c:pt>
                <c:pt idx="1438">
                  <c:v>-22.13671875</c:v>
                </c:pt>
                <c:pt idx="1439">
                  <c:v>-22.13671875</c:v>
                </c:pt>
                <c:pt idx="1440">
                  <c:v>-22.13671875</c:v>
                </c:pt>
                <c:pt idx="1441">
                  <c:v>-22.13671875</c:v>
                </c:pt>
                <c:pt idx="1442">
                  <c:v>-22.13671875</c:v>
                </c:pt>
                <c:pt idx="1443">
                  <c:v>-22.13671875</c:v>
                </c:pt>
                <c:pt idx="1444">
                  <c:v>-22.13671875</c:v>
                </c:pt>
                <c:pt idx="1445">
                  <c:v>-22.13671875</c:v>
                </c:pt>
                <c:pt idx="1446">
                  <c:v>-22.13671875</c:v>
                </c:pt>
                <c:pt idx="1447">
                  <c:v>-22.13671875</c:v>
                </c:pt>
                <c:pt idx="1448">
                  <c:v>-22.13671875</c:v>
                </c:pt>
                <c:pt idx="1449">
                  <c:v>-22.13671875</c:v>
                </c:pt>
                <c:pt idx="1450">
                  <c:v>-22.13671875</c:v>
                </c:pt>
                <c:pt idx="1451">
                  <c:v>-22.13671875</c:v>
                </c:pt>
                <c:pt idx="1452">
                  <c:v>-22.13671875</c:v>
                </c:pt>
                <c:pt idx="1453">
                  <c:v>-22.13671875</c:v>
                </c:pt>
                <c:pt idx="1454">
                  <c:v>-22.13671875</c:v>
                </c:pt>
                <c:pt idx="1455">
                  <c:v>-22.13671875</c:v>
                </c:pt>
                <c:pt idx="1456">
                  <c:v>-22.13671875</c:v>
                </c:pt>
                <c:pt idx="1457">
                  <c:v>-22.13671875</c:v>
                </c:pt>
                <c:pt idx="1458">
                  <c:v>-21.76171875</c:v>
                </c:pt>
                <c:pt idx="1459">
                  <c:v>-21.76171875</c:v>
                </c:pt>
                <c:pt idx="1460">
                  <c:v>-21.76171875</c:v>
                </c:pt>
                <c:pt idx="1461">
                  <c:v>-21.76171875</c:v>
                </c:pt>
                <c:pt idx="1462">
                  <c:v>-21.76171875</c:v>
                </c:pt>
                <c:pt idx="1463">
                  <c:v>-21.76171875</c:v>
                </c:pt>
                <c:pt idx="1464">
                  <c:v>-21.76171875</c:v>
                </c:pt>
                <c:pt idx="1465">
                  <c:v>-21.76171875</c:v>
                </c:pt>
                <c:pt idx="1466">
                  <c:v>-21.76171875</c:v>
                </c:pt>
                <c:pt idx="1467">
                  <c:v>-21.76171875</c:v>
                </c:pt>
                <c:pt idx="1468">
                  <c:v>-21.76171875</c:v>
                </c:pt>
                <c:pt idx="1469">
                  <c:v>-21.76171875</c:v>
                </c:pt>
                <c:pt idx="1470">
                  <c:v>-21.76171875</c:v>
                </c:pt>
                <c:pt idx="1471">
                  <c:v>-21.76171875</c:v>
                </c:pt>
                <c:pt idx="1472">
                  <c:v>-21.76171875</c:v>
                </c:pt>
                <c:pt idx="1473">
                  <c:v>-21.76171875</c:v>
                </c:pt>
                <c:pt idx="1474">
                  <c:v>-21.76171875</c:v>
                </c:pt>
                <c:pt idx="1475">
                  <c:v>-21.76171875</c:v>
                </c:pt>
                <c:pt idx="1476">
                  <c:v>-21.76171875</c:v>
                </c:pt>
                <c:pt idx="1477">
                  <c:v>-21.76171875</c:v>
                </c:pt>
                <c:pt idx="1478">
                  <c:v>-21.76171875</c:v>
                </c:pt>
                <c:pt idx="1479">
                  <c:v>-21.76171875</c:v>
                </c:pt>
                <c:pt idx="1480">
                  <c:v>-21.76171875</c:v>
                </c:pt>
                <c:pt idx="1481">
                  <c:v>-21.76171875</c:v>
                </c:pt>
                <c:pt idx="1482">
                  <c:v>-21.76171875</c:v>
                </c:pt>
                <c:pt idx="1483">
                  <c:v>-21.69140625</c:v>
                </c:pt>
                <c:pt idx="1484">
                  <c:v>-21.69140625</c:v>
                </c:pt>
                <c:pt idx="1485">
                  <c:v>-21.69140625</c:v>
                </c:pt>
                <c:pt idx="1486">
                  <c:v>-21.69140625</c:v>
                </c:pt>
                <c:pt idx="1487">
                  <c:v>-21.69140625</c:v>
                </c:pt>
                <c:pt idx="1488">
                  <c:v>-21.69140625</c:v>
                </c:pt>
                <c:pt idx="1489">
                  <c:v>-21.69140625</c:v>
                </c:pt>
                <c:pt idx="1490">
                  <c:v>-21.69140625</c:v>
                </c:pt>
                <c:pt idx="1491">
                  <c:v>-21.69140625</c:v>
                </c:pt>
                <c:pt idx="1492">
                  <c:v>-21.69140625</c:v>
                </c:pt>
                <c:pt idx="1493">
                  <c:v>-21.69140625</c:v>
                </c:pt>
                <c:pt idx="1494">
                  <c:v>-21.69140625</c:v>
                </c:pt>
                <c:pt idx="1495">
                  <c:v>-21.69140625</c:v>
                </c:pt>
                <c:pt idx="1496">
                  <c:v>-21.69140625</c:v>
                </c:pt>
                <c:pt idx="1497">
                  <c:v>-21.69140625</c:v>
                </c:pt>
                <c:pt idx="1498">
                  <c:v>-21.69140625</c:v>
                </c:pt>
                <c:pt idx="1499">
                  <c:v>-21.69140625</c:v>
                </c:pt>
                <c:pt idx="1500">
                  <c:v>-21.69140625</c:v>
                </c:pt>
                <c:pt idx="1501">
                  <c:v>-21.62890625</c:v>
                </c:pt>
                <c:pt idx="1502">
                  <c:v>-21.62890625</c:v>
                </c:pt>
                <c:pt idx="1503">
                  <c:v>-21.62890625</c:v>
                </c:pt>
                <c:pt idx="1504">
                  <c:v>-21.62890625</c:v>
                </c:pt>
                <c:pt idx="1505">
                  <c:v>-21.62890625</c:v>
                </c:pt>
                <c:pt idx="1506">
                  <c:v>-21.62890625</c:v>
                </c:pt>
                <c:pt idx="1507">
                  <c:v>-21.62890625</c:v>
                </c:pt>
                <c:pt idx="1508">
                  <c:v>-21.62890625</c:v>
                </c:pt>
                <c:pt idx="1509">
                  <c:v>-21.62890625</c:v>
                </c:pt>
                <c:pt idx="1510">
                  <c:v>-21.62890625</c:v>
                </c:pt>
                <c:pt idx="1511">
                  <c:v>-21.62890625</c:v>
                </c:pt>
                <c:pt idx="1512">
                  <c:v>-21.62890625</c:v>
                </c:pt>
                <c:pt idx="1513">
                  <c:v>-21.62890625</c:v>
                </c:pt>
                <c:pt idx="1514">
                  <c:v>-21.62890625</c:v>
                </c:pt>
                <c:pt idx="1515">
                  <c:v>-21.62890625</c:v>
                </c:pt>
                <c:pt idx="1516">
                  <c:v>-21.62890625</c:v>
                </c:pt>
                <c:pt idx="1517">
                  <c:v>-21.62890625</c:v>
                </c:pt>
                <c:pt idx="1518">
                  <c:v>-21.62890625</c:v>
                </c:pt>
                <c:pt idx="1519">
                  <c:v>-21.62890625</c:v>
                </c:pt>
                <c:pt idx="1520">
                  <c:v>-21.62890625</c:v>
                </c:pt>
                <c:pt idx="1521">
                  <c:v>-21.62890625</c:v>
                </c:pt>
                <c:pt idx="1522">
                  <c:v>-21.62890625</c:v>
                </c:pt>
                <c:pt idx="1523">
                  <c:v>-21.62890625</c:v>
                </c:pt>
                <c:pt idx="1524">
                  <c:v>-21.62890625</c:v>
                </c:pt>
                <c:pt idx="1525">
                  <c:v>-21.62890625</c:v>
                </c:pt>
                <c:pt idx="1526">
                  <c:v>-21.62890625</c:v>
                </c:pt>
                <c:pt idx="1527">
                  <c:v>-21.62890625</c:v>
                </c:pt>
                <c:pt idx="1528">
                  <c:v>-21.62890625</c:v>
                </c:pt>
                <c:pt idx="1529">
                  <c:v>-21.62890625</c:v>
                </c:pt>
                <c:pt idx="1530">
                  <c:v>-21.62890625</c:v>
                </c:pt>
                <c:pt idx="1531">
                  <c:v>-21.58984375</c:v>
                </c:pt>
                <c:pt idx="1532">
                  <c:v>-21.58984375</c:v>
                </c:pt>
                <c:pt idx="1533">
                  <c:v>-21.58984375</c:v>
                </c:pt>
                <c:pt idx="1534">
                  <c:v>-21.58984375</c:v>
                </c:pt>
                <c:pt idx="1535">
                  <c:v>-21.58984375</c:v>
                </c:pt>
                <c:pt idx="1536">
                  <c:v>-21.58984375</c:v>
                </c:pt>
                <c:pt idx="1537">
                  <c:v>-21.58984375</c:v>
                </c:pt>
                <c:pt idx="1538">
                  <c:v>-21.58984375</c:v>
                </c:pt>
                <c:pt idx="1539">
                  <c:v>-21.58984375</c:v>
                </c:pt>
                <c:pt idx="1540">
                  <c:v>-21.58984375</c:v>
                </c:pt>
                <c:pt idx="1541">
                  <c:v>-21.58984375</c:v>
                </c:pt>
                <c:pt idx="1542">
                  <c:v>-21.58984375</c:v>
                </c:pt>
                <c:pt idx="1543">
                  <c:v>-21.58984375</c:v>
                </c:pt>
                <c:pt idx="1544">
                  <c:v>-21.58984375</c:v>
                </c:pt>
                <c:pt idx="1545">
                  <c:v>-21.58984375</c:v>
                </c:pt>
                <c:pt idx="1546">
                  <c:v>-21.58984375</c:v>
                </c:pt>
                <c:pt idx="1547">
                  <c:v>-21.58984375</c:v>
                </c:pt>
                <c:pt idx="1548">
                  <c:v>-21.58984375</c:v>
                </c:pt>
                <c:pt idx="1549">
                  <c:v>-21.58984375</c:v>
                </c:pt>
                <c:pt idx="1550">
                  <c:v>-21.58984375</c:v>
                </c:pt>
                <c:pt idx="1551">
                  <c:v>-21.58984375</c:v>
                </c:pt>
                <c:pt idx="1552">
                  <c:v>-21.58984375</c:v>
                </c:pt>
                <c:pt idx="1553">
                  <c:v>-21.58984375</c:v>
                </c:pt>
                <c:pt idx="1554">
                  <c:v>-21.58984375</c:v>
                </c:pt>
                <c:pt idx="1555">
                  <c:v>-21.58984375</c:v>
                </c:pt>
                <c:pt idx="1556">
                  <c:v>-21.58984375</c:v>
                </c:pt>
                <c:pt idx="1557">
                  <c:v>-21.58984375</c:v>
                </c:pt>
                <c:pt idx="1558">
                  <c:v>-21.58984375</c:v>
                </c:pt>
                <c:pt idx="1559">
                  <c:v>-21.58984375</c:v>
                </c:pt>
                <c:pt idx="1560">
                  <c:v>-21.58984375</c:v>
                </c:pt>
                <c:pt idx="1561">
                  <c:v>-21.58984375</c:v>
                </c:pt>
                <c:pt idx="1562">
                  <c:v>-21.58984375</c:v>
                </c:pt>
                <c:pt idx="1563">
                  <c:v>-21.58984375</c:v>
                </c:pt>
                <c:pt idx="1564">
                  <c:v>-21.58984375</c:v>
                </c:pt>
                <c:pt idx="1565">
                  <c:v>-21.58984375</c:v>
                </c:pt>
                <c:pt idx="1566">
                  <c:v>-21.58984375</c:v>
                </c:pt>
                <c:pt idx="1567">
                  <c:v>-21.58984375</c:v>
                </c:pt>
                <c:pt idx="1568">
                  <c:v>-21.58984375</c:v>
                </c:pt>
                <c:pt idx="1569">
                  <c:v>-21.58984375</c:v>
                </c:pt>
                <c:pt idx="1570">
                  <c:v>-21.58984375</c:v>
                </c:pt>
                <c:pt idx="1571">
                  <c:v>-21.58984375</c:v>
                </c:pt>
                <c:pt idx="1572">
                  <c:v>-21.58984375</c:v>
                </c:pt>
                <c:pt idx="1573">
                  <c:v>-21.58984375</c:v>
                </c:pt>
                <c:pt idx="1574">
                  <c:v>-21.58984375</c:v>
                </c:pt>
                <c:pt idx="1575">
                  <c:v>-21.58984375</c:v>
                </c:pt>
                <c:pt idx="1576">
                  <c:v>-21.4140625</c:v>
                </c:pt>
                <c:pt idx="1577">
                  <c:v>-21.4140625</c:v>
                </c:pt>
                <c:pt idx="1578">
                  <c:v>-21.4140625</c:v>
                </c:pt>
                <c:pt idx="1579">
                  <c:v>-21.4140625</c:v>
                </c:pt>
                <c:pt idx="1580">
                  <c:v>-21.4140625</c:v>
                </c:pt>
                <c:pt idx="1581">
                  <c:v>-21.4140625</c:v>
                </c:pt>
                <c:pt idx="1582">
                  <c:v>-21.4140625</c:v>
                </c:pt>
                <c:pt idx="1583">
                  <c:v>-21.4140625</c:v>
                </c:pt>
                <c:pt idx="1584">
                  <c:v>-21.4140625</c:v>
                </c:pt>
                <c:pt idx="1585">
                  <c:v>-21.4140625</c:v>
                </c:pt>
                <c:pt idx="1586">
                  <c:v>-21.4140625</c:v>
                </c:pt>
                <c:pt idx="1587">
                  <c:v>-21.4140625</c:v>
                </c:pt>
                <c:pt idx="1588">
                  <c:v>-21.4140625</c:v>
                </c:pt>
                <c:pt idx="1589">
                  <c:v>-21.4140625</c:v>
                </c:pt>
                <c:pt idx="1590">
                  <c:v>-21.4140625</c:v>
                </c:pt>
                <c:pt idx="1591">
                  <c:v>-21.4140625</c:v>
                </c:pt>
                <c:pt idx="1592">
                  <c:v>-21.4140625</c:v>
                </c:pt>
                <c:pt idx="1593">
                  <c:v>-21.4140625</c:v>
                </c:pt>
                <c:pt idx="1594">
                  <c:v>-21.4140625</c:v>
                </c:pt>
                <c:pt idx="1595">
                  <c:v>-21.4140625</c:v>
                </c:pt>
                <c:pt idx="1596">
                  <c:v>-21.4140625</c:v>
                </c:pt>
                <c:pt idx="1597">
                  <c:v>-21.4140625</c:v>
                </c:pt>
                <c:pt idx="1598">
                  <c:v>-21.4140625</c:v>
                </c:pt>
                <c:pt idx="1599">
                  <c:v>-21.4140625</c:v>
                </c:pt>
                <c:pt idx="1600">
                  <c:v>-21.4140625</c:v>
                </c:pt>
                <c:pt idx="1601">
                  <c:v>-21.4140625</c:v>
                </c:pt>
                <c:pt idx="1602">
                  <c:v>-21.4140625</c:v>
                </c:pt>
                <c:pt idx="1603">
                  <c:v>-21.1953125</c:v>
                </c:pt>
                <c:pt idx="1604">
                  <c:v>-21.1953125</c:v>
                </c:pt>
                <c:pt idx="1605">
                  <c:v>-21.1953125</c:v>
                </c:pt>
                <c:pt idx="1606">
                  <c:v>-21.1953125</c:v>
                </c:pt>
                <c:pt idx="1607">
                  <c:v>-21.1953125</c:v>
                </c:pt>
                <c:pt idx="1608">
                  <c:v>-21.1953125</c:v>
                </c:pt>
                <c:pt idx="1609">
                  <c:v>-21.1953125</c:v>
                </c:pt>
                <c:pt idx="1610">
                  <c:v>-21.1953125</c:v>
                </c:pt>
                <c:pt idx="1611">
                  <c:v>-21.1953125</c:v>
                </c:pt>
                <c:pt idx="1612">
                  <c:v>-21.1953125</c:v>
                </c:pt>
                <c:pt idx="1613">
                  <c:v>-21.1953125</c:v>
                </c:pt>
                <c:pt idx="1614">
                  <c:v>-21.1953125</c:v>
                </c:pt>
                <c:pt idx="1615">
                  <c:v>-21.1953125</c:v>
                </c:pt>
                <c:pt idx="1616">
                  <c:v>-21.1953125</c:v>
                </c:pt>
                <c:pt idx="1617">
                  <c:v>-21.1953125</c:v>
                </c:pt>
                <c:pt idx="1618">
                  <c:v>-21.1953125</c:v>
                </c:pt>
                <c:pt idx="1619">
                  <c:v>-21.1953125</c:v>
                </c:pt>
                <c:pt idx="1620">
                  <c:v>-21.1953125</c:v>
                </c:pt>
                <c:pt idx="1621">
                  <c:v>-21.1953125</c:v>
                </c:pt>
                <c:pt idx="1622">
                  <c:v>-21.1953125</c:v>
                </c:pt>
                <c:pt idx="1623">
                  <c:v>-21.1953125</c:v>
                </c:pt>
                <c:pt idx="1624">
                  <c:v>-21.1953125</c:v>
                </c:pt>
                <c:pt idx="1625">
                  <c:v>-21.1953125</c:v>
                </c:pt>
                <c:pt idx="1626">
                  <c:v>-21.14453125</c:v>
                </c:pt>
                <c:pt idx="1627">
                  <c:v>-21.14453125</c:v>
                </c:pt>
                <c:pt idx="1628">
                  <c:v>-21.14453125</c:v>
                </c:pt>
                <c:pt idx="1629">
                  <c:v>-21.14453125</c:v>
                </c:pt>
                <c:pt idx="1630">
                  <c:v>-21.14453125</c:v>
                </c:pt>
                <c:pt idx="1631">
                  <c:v>-21.14453125</c:v>
                </c:pt>
                <c:pt idx="1632">
                  <c:v>-21.14453125</c:v>
                </c:pt>
                <c:pt idx="1633">
                  <c:v>-21.14453125</c:v>
                </c:pt>
                <c:pt idx="1634">
                  <c:v>-21.14453125</c:v>
                </c:pt>
                <c:pt idx="1635">
                  <c:v>-21.14453125</c:v>
                </c:pt>
                <c:pt idx="1636">
                  <c:v>-21.14453125</c:v>
                </c:pt>
                <c:pt idx="1637">
                  <c:v>-21.14453125</c:v>
                </c:pt>
                <c:pt idx="1638">
                  <c:v>-21.14453125</c:v>
                </c:pt>
                <c:pt idx="1639">
                  <c:v>-21.14453125</c:v>
                </c:pt>
                <c:pt idx="1640">
                  <c:v>-21.14453125</c:v>
                </c:pt>
                <c:pt idx="1641">
                  <c:v>-21.14453125</c:v>
                </c:pt>
                <c:pt idx="1642">
                  <c:v>-21.14453125</c:v>
                </c:pt>
                <c:pt idx="1643">
                  <c:v>-21.14453125</c:v>
                </c:pt>
                <c:pt idx="1644">
                  <c:v>-21.14453125</c:v>
                </c:pt>
                <c:pt idx="1645">
                  <c:v>-21.14453125</c:v>
                </c:pt>
                <c:pt idx="1646">
                  <c:v>-21.14453125</c:v>
                </c:pt>
                <c:pt idx="1647">
                  <c:v>-21.14453125</c:v>
                </c:pt>
                <c:pt idx="1648">
                  <c:v>-21.14453125</c:v>
                </c:pt>
                <c:pt idx="1649">
                  <c:v>-21.14453125</c:v>
                </c:pt>
                <c:pt idx="1650">
                  <c:v>-21.14453125</c:v>
                </c:pt>
                <c:pt idx="1651">
                  <c:v>-21.14453125</c:v>
                </c:pt>
                <c:pt idx="1652">
                  <c:v>-21.14453125</c:v>
                </c:pt>
                <c:pt idx="1653">
                  <c:v>-21.14453125</c:v>
                </c:pt>
                <c:pt idx="1654">
                  <c:v>-21.14453125</c:v>
                </c:pt>
                <c:pt idx="1655">
                  <c:v>-21.14453125</c:v>
                </c:pt>
                <c:pt idx="1656">
                  <c:v>-21.13671875</c:v>
                </c:pt>
                <c:pt idx="1657">
                  <c:v>-21.13671875</c:v>
                </c:pt>
                <c:pt idx="1658">
                  <c:v>-21.13671875</c:v>
                </c:pt>
                <c:pt idx="1659">
                  <c:v>-21.13671875</c:v>
                </c:pt>
                <c:pt idx="1660">
                  <c:v>-21.13671875</c:v>
                </c:pt>
                <c:pt idx="1661">
                  <c:v>-21.13671875</c:v>
                </c:pt>
                <c:pt idx="1662">
                  <c:v>-21.13671875</c:v>
                </c:pt>
                <c:pt idx="1663">
                  <c:v>-21.13671875</c:v>
                </c:pt>
                <c:pt idx="1664">
                  <c:v>-21.13671875</c:v>
                </c:pt>
                <c:pt idx="1665">
                  <c:v>-21.13671875</c:v>
                </c:pt>
                <c:pt idx="1666">
                  <c:v>-21.13671875</c:v>
                </c:pt>
                <c:pt idx="1667">
                  <c:v>-21.13671875</c:v>
                </c:pt>
                <c:pt idx="1668">
                  <c:v>-21.13671875</c:v>
                </c:pt>
                <c:pt idx="1669">
                  <c:v>-21.13671875</c:v>
                </c:pt>
                <c:pt idx="1670">
                  <c:v>-21.13671875</c:v>
                </c:pt>
                <c:pt idx="1671">
                  <c:v>-21.13671875</c:v>
                </c:pt>
                <c:pt idx="1672">
                  <c:v>-21.13671875</c:v>
                </c:pt>
                <c:pt idx="1673">
                  <c:v>-21.13671875</c:v>
                </c:pt>
                <c:pt idx="1674">
                  <c:v>-21.13671875</c:v>
                </c:pt>
                <c:pt idx="1675">
                  <c:v>-21.13671875</c:v>
                </c:pt>
                <c:pt idx="1676">
                  <c:v>-21.13671875</c:v>
                </c:pt>
                <c:pt idx="1677">
                  <c:v>-21.13671875</c:v>
                </c:pt>
                <c:pt idx="1678">
                  <c:v>-21.13671875</c:v>
                </c:pt>
                <c:pt idx="1679">
                  <c:v>-21.13671875</c:v>
                </c:pt>
                <c:pt idx="1680">
                  <c:v>-21.13671875</c:v>
                </c:pt>
                <c:pt idx="1681">
                  <c:v>-21.13671875</c:v>
                </c:pt>
                <c:pt idx="1682">
                  <c:v>-21.13671875</c:v>
                </c:pt>
                <c:pt idx="1683">
                  <c:v>-21.13671875</c:v>
                </c:pt>
                <c:pt idx="1684">
                  <c:v>-21.13671875</c:v>
                </c:pt>
                <c:pt idx="1685">
                  <c:v>-21.13671875</c:v>
                </c:pt>
                <c:pt idx="1686">
                  <c:v>-21.13671875</c:v>
                </c:pt>
                <c:pt idx="1687">
                  <c:v>-21.13671875</c:v>
                </c:pt>
                <c:pt idx="1688">
                  <c:v>-21.13671875</c:v>
                </c:pt>
                <c:pt idx="1689">
                  <c:v>-21.13671875</c:v>
                </c:pt>
                <c:pt idx="1690">
                  <c:v>-21.13671875</c:v>
                </c:pt>
                <c:pt idx="1691">
                  <c:v>-21.13671875</c:v>
                </c:pt>
                <c:pt idx="1692">
                  <c:v>-21.13671875</c:v>
                </c:pt>
                <c:pt idx="1693">
                  <c:v>-21.13671875</c:v>
                </c:pt>
                <c:pt idx="1694">
                  <c:v>-21.13671875</c:v>
                </c:pt>
                <c:pt idx="1695">
                  <c:v>-21.13671875</c:v>
                </c:pt>
                <c:pt idx="1696">
                  <c:v>-21.13671875</c:v>
                </c:pt>
                <c:pt idx="1697">
                  <c:v>-21.13671875</c:v>
                </c:pt>
                <c:pt idx="1698">
                  <c:v>-21.13671875</c:v>
                </c:pt>
                <c:pt idx="1699">
                  <c:v>-21.13671875</c:v>
                </c:pt>
                <c:pt idx="1700">
                  <c:v>-21.13671875</c:v>
                </c:pt>
                <c:pt idx="1701">
                  <c:v>-20.76171875</c:v>
                </c:pt>
                <c:pt idx="1702">
                  <c:v>-20.76171875</c:v>
                </c:pt>
                <c:pt idx="1703">
                  <c:v>-20.76171875</c:v>
                </c:pt>
                <c:pt idx="1704">
                  <c:v>-20.76171875</c:v>
                </c:pt>
                <c:pt idx="1705">
                  <c:v>-20.76171875</c:v>
                </c:pt>
                <c:pt idx="1706">
                  <c:v>-20.76171875</c:v>
                </c:pt>
                <c:pt idx="1707">
                  <c:v>-20.76171875</c:v>
                </c:pt>
                <c:pt idx="1708">
                  <c:v>-20.76171875</c:v>
                </c:pt>
                <c:pt idx="1709">
                  <c:v>-20.76171875</c:v>
                </c:pt>
                <c:pt idx="1710">
                  <c:v>-20.76171875</c:v>
                </c:pt>
                <c:pt idx="1711">
                  <c:v>-20.76171875</c:v>
                </c:pt>
                <c:pt idx="1712">
                  <c:v>-20.76171875</c:v>
                </c:pt>
                <c:pt idx="1713">
                  <c:v>-20.76171875</c:v>
                </c:pt>
                <c:pt idx="1714">
                  <c:v>-20.76171875</c:v>
                </c:pt>
                <c:pt idx="1715">
                  <c:v>-20.76171875</c:v>
                </c:pt>
                <c:pt idx="1716">
                  <c:v>-20.76171875</c:v>
                </c:pt>
                <c:pt idx="1717">
                  <c:v>-20.76171875</c:v>
                </c:pt>
                <c:pt idx="1718">
                  <c:v>-20.76171875</c:v>
                </c:pt>
                <c:pt idx="1719">
                  <c:v>-20.76171875</c:v>
                </c:pt>
                <c:pt idx="1720">
                  <c:v>-20.76171875</c:v>
                </c:pt>
                <c:pt idx="1721">
                  <c:v>-20.76171875</c:v>
                </c:pt>
                <c:pt idx="1722">
                  <c:v>-20.76171875</c:v>
                </c:pt>
                <c:pt idx="1723">
                  <c:v>-20.76171875</c:v>
                </c:pt>
                <c:pt idx="1724">
                  <c:v>-20.76171875</c:v>
                </c:pt>
                <c:pt idx="1725">
                  <c:v>-20.76171875</c:v>
                </c:pt>
                <c:pt idx="1726">
                  <c:v>-20.76171875</c:v>
                </c:pt>
                <c:pt idx="1727">
                  <c:v>-20.76171875</c:v>
                </c:pt>
                <c:pt idx="1728">
                  <c:v>-20.76171875</c:v>
                </c:pt>
                <c:pt idx="1729">
                  <c:v>-20.69140625</c:v>
                </c:pt>
                <c:pt idx="1730">
                  <c:v>-20.69140625</c:v>
                </c:pt>
                <c:pt idx="1731">
                  <c:v>-20.69140625</c:v>
                </c:pt>
                <c:pt idx="1732">
                  <c:v>-20.69140625</c:v>
                </c:pt>
                <c:pt idx="1733">
                  <c:v>-20.69140625</c:v>
                </c:pt>
                <c:pt idx="1734">
                  <c:v>-20.69140625</c:v>
                </c:pt>
                <c:pt idx="1735">
                  <c:v>-20.69140625</c:v>
                </c:pt>
                <c:pt idx="1736">
                  <c:v>-20.69140625</c:v>
                </c:pt>
                <c:pt idx="1737">
                  <c:v>-20.69140625</c:v>
                </c:pt>
                <c:pt idx="1738">
                  <c:v>-20.69140625</c:v>
                </c:pt>
                <c:pt idx="1739">
                  <c:v>-20.69140625</c:v>
                </c:pt>
                <c:pt idx="1740">
                  <c:v>-20.69140625</c:v>
                </c:pt>
                <c:pt idx="1741">
                  <c:v>-20.69140625</c:v>
                </c:pt>
                <c:pt idx="1742">
                  <c:v>-20.69140625</c:v>
                </c:pt>
                <c:pt idx="1743">
                  <c:v>-20.69140625</c:v>
                </c:pt>
                <c:pt idx="1744">
                  <c:v>-20.69140625</c:v>
                </c:pt>
                <c:pt idx="1745">
                  <c:v>-20.69140625</c:v>
                </c:pt>
                <c:pt idx="1746">
                  <c:v>-20.69140625</c:v>
                </c:pt>
                <c:pt idx="1747">
                  <c:v>-20.69140625</c:v>
                </c:pt>
                <c:pt idx="1748">
                  <c:v>-20.69140625</c:v>
                </c:pt>
                <c:pt idx="1749">
                  <c:v>-20.69140625</c:v>
                </c:pt>
                <c:pt idx="1750">
                  <c:v>-20.69140625</c:v>
                </c:pt>
                <c:pt idx="1751">
                  <c:v>-20.69140625</c:v>
                </c:pt>
                <c:pt idx="1752">
                  <c:v>-20.69140625</c:v>
                </c:pt>
                <c:pt idx="1753">
                  <c:v>-20.69140625</c:v>
                </c:pt>
                <c:pt idx="1754">
                  <c:v>-20.69140625</c:v>
                </c:pt>
                <c:pt idx="1755">
                  <c:v>-20.69140625</c:v>
                </c:pt>
                <c:pt idx="1756">
                  <c:v>-20.69140625</c:v>
                </c:pt>
                <c:pt idx="1757">
                  <c:v>-20.69140625</c:v>
                </c:pt>
                <c:pt idx="1758">
                  <c:v>-20.69140625</c:v>
                </c:pt>
                <c:pt idx="1759">
                  <c:v>-20.69140625</c:v>
                </c:pt>
                <c:pt idx="1760">
                  <c:v>-20.69140625</c:v>
                </c:pt>
                <c:pt idx="1761">
                  <c:v>-20.62890625</c:v>
                </c:pt>
                <c:pt idx="1762">
                  <c:v>-20.62890625</c:v>
                </c:pt>
                <c:pt idx="1763">
                  <c:v>-20.62890625</c:v>
                </c:pt>
                <c:pt idx="1764">
                  <c:v>-20.62890625</c:v>
                </c:pt>
                <c:pt idx="1765">
                  <c:v>-20.62890625</c:v>
                </c:pt>
                <c:pt idx="1766">
                  <c:v>-20.62890625</c:v>
                </c:pt>
                <c:pt idx="1767">
                  <c:v>-20.62890625</c:v>
                </c:pt>
                <c:pt idx="1768">
                  <c:v>-20.62890625</c:v>
                </c:pt>
                <c:pt idx="1769">
                  <c:v>-20.62890625</c:v>
                </c:pt>
                <c:pt idx="1770">
                  <c:v>-20.62890625</c:v>
                </c:pt>
                <c:pt idx="1771">
                  <c:v>-20.62890625</c:v>
                </c:pt>
                <c:pt idx="1772">
                  <c:v>-20.62890625</c:v>
                </c:pt>
                <c:pt idx="1773">
                  <c:v>-20.62890625</c:v>
                </c:pt>
                <c:pt idx="1774">
                  <c:v>-20.62890625</c:v>
                </c:pt>
                <c:pt idx="1775">
                  <c:v>-20.62890625</c:v>
                </c:pt>
                <c:pt idx="1776">
                  <c:v>-20.62890625</c:v>
                </c:pt>
                <c:pt idx="1777">
                  <c:v>-20.62890625</c:v>
                </c:pt>
                <c:pt idx="1778">
                  <c:v>-20.62890625</c:v>
                </c:pt>
                <c:pt idx="1779">
                  <c:v>-20.62890625</c:v>
                </c:pt>
                <c:pt idx="1780">
                  <c:v>-20.62890625</c:v>
                </c:pt>
                <c:pt idx="1781">
                  <c:v>-20.62890625</c:v>
                </c:pt>
                <c:pt idx="1782">
                  <c:v>-20.62890625</c:v>
                </c:pt>
                <c:pt idx="1783">
                  <c:v>-20.62890625</c:v>
                </c:pt>
                <c:pt idx="1784">
                  <c:v>-20.62890625</c:v>
                </c:pt>
                <c:pt idx="1785">
                  <c:v>-20.62890625</c:v>
                </c:pt>
                <c:pt idx="1786">
                  <c:v>-20.62890625</c:v>
                </c:pt>
                <c:pt idx="1787">
                  <c:v>-20.62890625</c:v>
                </c:pt>
                <c:pt idx="1788">
                  <c:v>-20.62890625</c:v>
                </c:pt>
                <c:pt idx="1789">
                  <c:v>-20.62890625</c:v>
                </c:pt>
                <c:pt idx="1790">
                  <c:v>-20.62890625</c:v>
                </c:pt>
                <c:pt idx="1791">
                  <c:v>-20.62890625</c:v>
                </c:pt>
                <c:pt idx="1792">
                  <c:v>-20.62890625</c:v>
                </c:pt>
                <c:pt idx="1793">
                  <c:v>-20.62890625</c:v>
                </c:pt>
                <c:pt idx="1794">
                  <c:v>-20.62890625</c:v>
                </c:pt>
                <c:pt idx="1795">
                  <c:v>-20.62890625</c:v>
                </c:pt>
                <c:pt idx="1796">
                  <c:v>-20.62890625</c:v>
                </c:pt>
                <c:pt idx="1797">
                  <c:v>-20.62890625</c:v>
                </c:pt>
                <c:pt idx="1798">
                  <c:v>-20.62890625</c:v>
                </c:pt>
                <c:pt idx="1799">
                  <c:v>-20.58984375</c:v>
                </c:pt>
                <c:pt idx="1800">
                  <c:v>-20.58984375</c:v>
                </c:pt>
                <c:pt idx="1801">
                  <c:v>-20.58984375</c:v>
                </c:pt>
                <c:pt idx="1802">
                  <c:v>-20.58984375</c:v>
                </c:pt>
                <c:pt idx="1803">
                  <c:v>-20.58984375</c:v>
                </c:pt>
                <c:pt idx="1804">
                  <c:v>-20.58984375</c:v>
                </c:pt>
                <c:pt idx="1805">
                  <c:v>-20.58984375</c:v>
                </c:pt>
                <c:pt idx="1806">
                  <c:v>-20.58984375</c:v>
                </c:pt>
                <c:pt idx="1807">
                  <c:v>-20.58984375</c:v>
                </c:pt>
                <c:pt idx="1808">
                  <c:v>-20.58984375</c:v>
                </c:pt>
                <c:pt idx="1809">
                  <c:v>-20.58984375</c:v>
                </c:pt>
                <c:pt idx="1810">
                  <c:v>-20.58984375</c:v>
                </c:pt>
                <c:pt idx="1811">
                  <c:v>-20.58984375</c:v>
                </c:pt>
                <c:pt idx="1812">
                  <c:v>-20.58984375</c:v>
                </c:pt>
                <c:pt idx="1813">
                  <c:v>-20.58984375</c:v>
                </c:pt>
                <c:pt idx="1814">
                  <c:v>-20.58984375</c:v>
                </c:pt>
                <c:pt idx="1815">
                  <c:v>-20.58984375</c:v>
                </c:pt>
                <c:pt idx="1816">
                  <c:v>-20.58984375</c:v>
                </c:pt>
                <c:pt idx="1817">
                  <c:v>-20.58984375</c:v>
                </c:pt>
                <c:pt idx="1818">
                  <c:v>-20.58984375</c:v>
                </c:pt>
                <c:pt idx="1819">
                  <c:v>-20.58984375</c:v>
                </c:pt>
                <c:pt idx="1820">
                  <c:v>-20.58984375</c:v>
                </c:pt>
                <c:pt idx="1821">
                  <c:v>-20.58984375</c:v>
                </c:pt>
                <c:pt idx="1822">
                  <c:v>-20.58984375</c:v>
                </c:pt>
                <c:pt idx="1823">
                  <c:v>-20.58984375</c:v>
                </c:pt>
                <c:pt idx="1824">
                  <c:v>-20.4140625</c:v>
                </c:pt>
                <c:pt idx="1825">
                  <c:v>-20.4140625</c:v>
                </c:pt>
                <c:pt idx="1826">
                  <c:v>-20.4140625</c:v>
                </c:pt>
                <c:pt idx="1827">
                  <c:v>-20.4140625</c:v>
                </c:pt>
                <c:pt idx="1828">
                  <c:v>-20.4140625</c:v>
                </c:pt>
                <c:pt idx="1829">
                  <c:v>-20.4140625</c:v>
                </c:pt>
                <c:pt idx="1830">
                  <c:v>-20.4140625</c:v>
                </c:pt>
                <c:pt idx="1831">
                  <c:v>-20.4140625</c:v>
                </c:pt>
                <c:pt idx="1832">
                  <c:v>-20.4140625</c:v>
                </c:pt>
                <c:pt idx="1833">
                  <c:v>-20.4140625</c:v>
                </c:pt>
                <c:pt idx="1834">
                  <c:v>-20.4140625</c:v>
                </c:pt>
                <c:pt idx="1835">
                  <c:v>-20.4140625</c:v>
                </c:pt>
                <c:pt idx="1836">
                  <c:v>-20.4140625</c:v>
                </c:pt>
                <c:pt idx="1837">
                  <c:v>-20.4140625</c:v>
                </c:pt>
                <c:pt idx="1838">
                  <c:v>-20.4140625</c:v>
                </c:pt>
                <c:pt idx="1839">
                  <c:v>-20.4140625</c:v>
                </c:pt>
                <c:pt idx="1840">
                  <c:v>-20.4140625</c:v>
                </c:pt>
                <c:pt idx="1841">
                  <c:v>-20.4140625</c:v>
                </c:pt>
                <c:pt idx="1842">
                  <c:v>-20.4140625</c:v>
                </c:pt>
                <c:pt idx="1843">
                  <c:v>-20.4140625</c:v>
                </c:pt>
                <c:pt idx="1844">
                  <c:v>-20.4140625</c:v>
                </c:pt>
                <c:pt idx="1845">
                  <c:v>-20.4140625</c:v>
                </c:pt>
                <c:pt idx="1846">
                  <c:v>-20.4140625</c:v>
                </c:pt>
                <c:pt idx="1847">
                  <c:v>-20.4140625</c:v>
                </c:pt>
                <c:pt idx="1848">
                  <c:v>-20.4140625</c:v>
                </c:pt>
                <c:pt idx="1849">
                  <c:v>-20.4140625</c:v>
                </c:pt>
                <c:pt idx="1850">
                  <c:v>-20.4140625</c:v>
                </c:pt>
                <c:pt idx="1851">
                  <c:v>-20.4140625</c:v>
                </c:pt>
                <c:pt idx="1852">
                  <c:v>-20.4140625</c:v>
                </c:pt>
                <c:pt idx="1853">
                  <c:v>-20.4140625</c:v>
                </c:pt>
                <c:pt idx="1854">
                  <c:v>-20.4140625</c:v>
                </c:pt>
                <c:pt idx="1855">
                  <c:v>-20.4140625</c:v>
                </c:pt>
                <c:pt idx="1856">
                  <c:v>-20.4140625</c:v>
                </c:pt>
                <c:pt idx="1857">
                  <c:v>-20.4140625</c:v>
                </c:pt>
                <c:pt idx="1858">
                  <c:v>-20.4140625</c:v>
                </c:pt>
                <c:pt idx="1859">
                  <c:v>-20.4140625</c:v>
                </c:pt>
                <c:pt idx="1860">
                  <c:v>-20.4140625</c:v>
                </c:pt>
                <c:pt idx="1861">
                  <c:v>-20.4140625</c:v>
                </c:pt>
                <c:pt idx="1862">
                  <c:v>-20.4140625</c:v>
                </c:pt>
                <c:pt idx="1863">
                  <c:v>-20.4140625</c:v>
                </c:pt>
                <c:pt idx="1864">
                  <c:v>-20.4140625</c:v>
                </c:pt>
                <c:pt idx="1865">
                  <c:v>-20.4140625</c:v>
                </c:pt>
                <c:pt idx="1866">
                  <c:v>-20.4140625</c:v>
                </c:pt>
                <c:pt idx="1867">
                  <c:v>-20.1953125</c:v>
                </c:pt>
                <c:pt idx="1868">
                  <c:v>-20.1953125</c:v>
                </c:pt>
                <c:pt idx="1869">
                  <c:v>-20.1953125</c:v>
                </c:pt>
                <c:pt idx="1870">
                  <c:v>-20.1953125</c:v>
                </c:pt>
                <c:pt idx="1871">
                  <c:v>-20.1953125</c:v>
                </c:pt>
                <c:pt idx="1872">
                  <c:v>-20.1953125</c:v>
                </c:pt>
                <c:pt idx="1873">
                  <c:v>-20.1953125</c:v>
                </c:pt>
                <c:pt idx="1874">
                  <c:v>-20.1953125</c:v>
                </c:pt>
                <c:pt idx="1875">
                  <c:v>-20.1953125</c:v>
                </c:pt>
                <c:pt idx="1876">
                  <c:v>-20.1953125</c:v>
                </c:pt>
                <c:pt idx="1877">
                  <c:v>-20.1953125</c:v>
                </c:pt>
                <c:pt idx="1878">
                  <c:v>-20.1953125</c:v>
                </c:pt>
                <c:pt idx="1879">
                  <c:v>-20.1953125</c:v>
                </c:pt>
                <c:pt idx="1880">
                  <c:v>-20.1953125</c:v>
                </c:pt>
                <c:pt idx="1881">
                  <c:v>-20.1953125</c:v>
                </c:pt>
                <c:pt idx="1882">
                  <c:v>-20.1953125</c:v>
                </c:pt>
                <c:pt idx="1883">
                  <c:v>-20.1953125</c:v>
                </c:pt>
                <c:pt idx="1884">
                  <c:v>-20.1953125</c:v>
                </c:pt>
                <c:pt idx="1885">
                  <c:v>-20.1953125</c:v>
                </c:pt>
                <c:pt idx="1886">
                  <c:v>-20.1953125</c:v>
                </c:pt>
                <c:pt idx="1887">
                  <c:v>-20.1953125</c:v>
                </c:pt>
                <c:pt idx="1888">
                  <c:v>-20.1953125</c:v>
                </c:pt>
                <c:pt idx="1889">
                  <c:v>-20.1953125</c:v>
                </c:pt>
                <c:pt idx="1890">
                  <c:v>-20.1953125</c:v>
                </c:pt>
                <c:pt idx="1891">
                  <c:v>-20.1953125</c:v>
                </c:pt>
                <c:pt idx="1892">
                  <c:v>-20.14453125</c:v>
                </c:pt>
                <c:pt idx="1893">
                  <c:v>-20.14453125</c:v>
                </c:pt>
                <c:pt idx="1894">
                  <c:v>-20.14453125</c:v>
                </c:pt>
                <c:pt idx="1895">
                  <c:v>-20.14453125</c:v>
                </c:pt>
                <c:pt idx="1896">
                  <c:v>-20.14453125</c:v>
                </c:pt>
                <c:pt idx="1897">
                  <c:v>-20.14453125</c:v>
                </c:pt>
                <c:pt idx="1898">
                  <c:v>-20.14453125</c:v>
                </c:pt>
                <c:pt idx="1899">
                  <c:v>-20.14453125</c:v>
                </c:pt>
                <c:pt idx="1900">
                  <c:v>-20.14453125</c:v>
                </c:pt>
                <c:pt idx="1901">
                  <c:v>-20.14453125</c:v>
                </c:pt>
                <c:pt idx="1902">
                  <c:v>-20.14453125</c:v>
                </c:pt>
                <c:pt idx="1903">
                  <c:v>-20.14453125</c:v>
                </c:pt>
                <c:pt idx="1904">
                  <c:v>-20.14453125</c:v>
                </c:pt>
                <c:pt idx="1905">
                  <c:v>-20.14453125</c:v>
                </c:pt>
                <c:pt idx="1906">
                  <c:v>-20.14453125</c:v>
                </c:pt>
                <c:pt idx="1907">
                  <c:v>-20.14453125</c:v>
                </c:pt>
                <c:pt idx="1908">
                  <c:v>-20.14453125</c:v>
                </c:pt>
                <c:pt idx="1909">
                  <c:v>-20.14453125</c:v>
                </c:pt>
                <c:pt idx="1910">
                  <c:v>-20.14453125</c:v>
                </c:pt>
                <c:pt idx="1911">
                  <c:v>-20.14453125</c:v>
                </c:pt>
                <c:pt idx="1912">
                  <c:v>-20.14453125</c:v>
                </c:pt>
                <c:pt idx="1913">
                  <c:v>-20.14453125</c:v>
                </c:pt>
                <c:pt idx="1914">
                  <c:v>-20.14453125</c:v>
                </c:pt>
                <c:pt idx="1915">
                  <c:v>-20.14453125</c:v>
                </c:pt>
                <c:pt idx="1916">
                  <c:v>-20.14453125</c:v>
                </c:pt>
                <c:pt idx="1917">
                  <c:v>-20.14453125</c:v>
                </c:pt>
                <c:pt idx="1918">
                  <c:v>-20.14453125</c:v>
                </c:pt>
                <c:pt idx="1919">
                  <c:v>-20.14453125</c:v>
                </c:pt>
                <c:pt idx="1920">
                  <c:v>-20.14453125</c:v>
                </c:pt>
                <c:pt idx="1921">
                  <c:v>-20.14453125</c:v>
                </c:pt>
                <c:pt idx="1922">
                  <c:v>-20.14453125</c:v>
                </c:pt>
                <c:pt idx="1923">
                  <c:v>-20.14453125</c:v>
                </c:pt>
                <c:pt idx="1924">
                  <c:v>-20.14453125</c:v>
                </c:pt>
                <c:pt idx="1925">
                  <c:v>-20.14453125</c:v>
                </c:pt>
                <c:pt idx="1926">
                  <c:v>-20.14453125</c:v>
                </c:pt>
                <c:pt idx="1927">
                  <c:v>-20.14453125</c:v>
                </c:pt>
                <c:pt idx="1928">
                  <c:v>-20.14453125</c:v>
                </c:pt>
                <c:pt idx="1929">
                  <c:v>-20.14453125</c:v>
                </c:pt>
                <c:pt idx="1930">
                  <c:v>-20.14453125</c:v>
                </c:pt>
                <c:pt idx="1931">
                  <c:v>-20.14453125</c:v>
                </c:pt>
                <c:pt idx="1932">
                  <c:v>-20.14453125</c:v>
                </c:pt>
                <c:pt idx="1933">
                  <c:v>-20.14453125</c:v>
                </c:pt>
                <c:pt idx="1934">
                  <c:v>-20.14453125</c:v>
                </c:pt>
                <c:pt idx="1935">
                  <c:v>-20.13671875</c:v>
                </c:pt>
                <c:pt idx="1936">
                  <c:v>-20.13671875</c:v>
                </c:pt>
                <c:pt idx="1937">
                  <c:v>-20.13671875</c:v>
                </c:pt>
                <c:pt idx="1938">
                  <c:v>-20.13671875</c:v>
                </c:pt>
                <c:pt idx="1939">
                  <c:v>-20.13671875</c:v>
                </c:pt>
                <c:pt idx="1940">
                  <c:v>-20.13671875</c:v>
                </c:pt>
                <c:pt idx="1941">
                  <c:v>-20.13671875</c:v>
                </c:pt>
                <c:pt idx="1942">
                  <c:v>-20.13671875</c:v>
                </c:pt>
                <c:pt idx="1943">
                  <c:v>-20.13671875</c:v>
                </c:pt>
                <c:pt idx="1944">
                  <c:v>-20.13671875</c:v>
                </c:pt>
                <c:pt idx="1945">
                  <c:v>-20.13671875</c:v>
                </c:pt>
                <c:pt idx="1946">
                  <c:v>-20.13671875</c:v>
                </c:pt>
                <c:pt idx="1947">
                  <c:v>-20.13671875</c:v>
                </c:pt>
                <c:pt idx="1948">
                  <c:v>-20.13671875</c:v>
                </c:pt>
                <c:pt idx="1949">
                  <c:v>-20.13671875</c:v>
                </c:pt>
                <c:pt idx="1950">
                  <c:v>-20.13671875</c:v>
                </c:pt>
                <c:pt idx="1951">
                  <c:v>-20.13671875</c:v>
                </c:pt>
                <c:pt idx="1952">
                  <c:v>-20.13671875</c:v>
                </c:pt>
                <c:pt idx="1953">
                  <c:v>-20.13671875</c:v>
                </c:pt>
                <c:pt idx="1954">
                  <c:v>-20.13671875</c:v>
                </c:pt>
                <c:pt idx="1955">
                  <c:v>-20.13671875</c:v>
                </c:pt>
                <c:pt idx="1956">
                  <c:v>-20.13671875</c:v>
                </c:pt>
                <c:pt idx="1957">
                  <c:v>-20.13671875</c:v>
                </c:pt>
                <c:pt idx="1958">
                  <c:v>-20.13671875</c:v>
                </c:pt>
                <c:pt idx="1959">
                  <c:v>-20.13671875</c:v>
                </c:pt>
                <c:pt idx="1960">
                  <c:v>-20.13671875</c:v>
                </c:pt>
                <c:pt idx="1961">
                  <c:v>-20.13671875</c:v>
                </c:pt>
                <c:pt idx="1962">
                  <c:v>-20.13671875</c:v>
                </c:pt>
                <c:pt idx="1963">
                  <c:v>-20.13671875</c:v>
                </c:pt>
                <c:pt idx="1964">
                  <c:v>-20.13671875</c:v>
                </c:pt>
                <c:pt idx="1965">
                  <c:v>-20.13671875</c:v>
                </c:pt>
                <c:pt idx="1966">
                  <c:v>-20.13671875</c:v>
                </c:pt>
                <c:pt idx="1967">
                  <c:v>-20.13671875</c:v>
                </c:pt>
                <c:pt idx="1968">
                  <c:v>-20.13671875</c:v>
                </c:pt>
                <c:pt idx="1969">
                  <c:v>-20.13671875</c:v>
                </c:pt>
                <c:pt idx="1970">
                  <c:v>-20.13671875</c:v>
                </c:pt>
                <c:pt idx="1971">
                  <c:v>-20.13671875</c:v>
                </c:pt>
                <c:pt idx="1972">
                  <c:v>-20.13671875</c:v>
                </c:pt>
                <c:pt idx="1973">
                  <c:v>-20.13671875</c:v>
                </c:pt>
                <c:pt idx="1974">
                  <c:v>-19.76171875</c:v>
                </c:pt>
                <c:pt idx="1975">
                  <c:v>-19.76171875</c:v>
                </c:pt>
                <c:pt idx="1976">
                  <c:v>-19.76171875</c:v>
                </c:pt>
                <c:pt idx="1977">
                  <c:v>-19.76171875</c:v>
                </c:pt>
                <c:pt idx="1978">
                  <c:v>-19.76171875</c:v>
                </c:pt>
                <c:pt idx="1979">
                  <c:v>-19.76171875</c:v>
                </c:pt>
                <c:pt idx="1980">
                  <c:v>-19.76171875</c:v>
                </c:pt>
                <c:pt idx="1981">
                  <c:v>-19.76171875</c:v>
                </c:pt>
                <c:pt idx="1982">
                  <c:v>-19.76171875</c:v>
                </c:pt>
                <c:pt idx="1983">
                  <c:v>-19.76171875</c:v>
                </c:pt>
                <c:pt idx="1984">
                  <c:v>-19.76171875</c:v>
                </c:pt>
                <c:pt idx="1985">
                  <c:v>-19.76171875</c:v>
                </c:pt>
                <c:pt idx="1986">
                  <c:v>-19.76171875</c:v>
                </c:pt>
                <c:pt idx="1987">
                  <c:v>-19.76171875</c:v>
                </c:pt>
                <c:pt idx="1988">
                  <c:v>-19.76171875</c:v>
                </c:pt>
                <c:pt idx="1989">
                  <c:v>-19.76171875</c:v>
                </c:pt>
                <c:pt idx="1990">
                  <c:v>-19.76171875</c:v>
                </c:pt>
                <c:pt idx="1991">
                  <c:v>-19.76171875</c:v>
                </c:pt>
                <c:pt idx="1992">
                  <c:v>-19.76171875</c:v>
                </c:pt>
                <c:pt idx="1993">
                  <c:v>-19.76171875</c:v>
                </c:pt>
                <c:pt idx="1994">
                  <c:v>-19.76171875</c:v>
                </c:pt>
                <c:pt idx="1995">
                  <c:v>-19.76171875</c:v>
                </c:pt>
                <c:pt idx="1996">
                  <c:v>-19.76171875</c:v>
                </c:pt>
                <c:pt idx="1997">
                  <c:v>-19.76171875</c:v>
                </c:pt>
                <c:pt idx="1998">
                  <c:v>-19.76171875</c:v>
                </c:pt>
                <c:pt idx="1999">
                  <c:v>-19.76171875</c:v>
                </c:pt>
                <c:pt idx="2000">
                  <c:v>-19.76171875</c:v>
                </c:pt>
                <c:pt idx="2001">
                  <c:v>-19.76171875</c:v>
                </c:pt>
                <c:pt idx="2002">
                  <c:v>-19.76171875</c:v>
                </c:pt>
                <c:pt idx="2003">
                  <c:v>-19.76171875</c:v>
                </c:pt>
                <c:pt idx="2004">
                  <c:v>-19.76171875</c:v>
                </c:pt>
                <c:pt idx="2005">
                  <c:v>-19.76171875</c:v>
                </c:pt>
                <c:pt idx="2006">
                  <c:v>-19.76171875</c:v>
                </c:pt>
                <c:pt idx="2007">
                  <c:v>-19.76171875</c:v>
                </c:pt>
                <c:pt idx="2008">
                  <c:v>-19.76171875</c:v>
                </c:pt>
                <c:pt idx="2009">
                  <c:v>-19.76171875</c:v>
                </c:pt>
                <c:pt idx="2010">
                  <c:v>-19.76171875</c:v>
                </c:pt>
                <c:pt idx="2011">
                  <c:v>-19.76171875</c:v>
                </c:pt>
                <c:pt idx="2012">
                  <c:v>-19.76171875</c:v>
                </c:pt>
                <c:pt idx="2013">
                  <c:v>-19.69140625</c:v>
                </c:pt>
                <c:pt idx="2014">
                  <c:v>-19.69140625</c:v>
                </c:pt>
                <c:pt idx="2015">
                  <c:v>-19.69140625</c:v>
                </c:pt>
                <c:pt idx="2016">
                  <c:v>-19.69140625</c:v>
                </c:pt>
                <c:pt idx="2017">
                  <c:v>-19.69140625</c:v>
                </c:pt>
                <c:pt idx="2018">
                  <c:v>-19.69140625</c:v>
                </c:pt>
                <c:pt idx="2019">
                  <c:v>-19.69140625</c:v>
                </c:pt>
                <c:pt idx="2020">
                  <c:v>-19.69140625</c:v>
                </c:pt>
                <c:pt idx="2021">
                  <c:v>-19.69140625</c:v>
                </c:pt>
                <c:pt idx="2022">
                  <c:v>-19.69140625</c:v>
                </c:pt>
                <c:pt idx="2023">
                  <c:v>-19.69140625</c:v>
                </c:pt>
                <c:pt idx="2024">
                  <c:v>-19.69140625</c:v>
                </c:pt>
                <c:pt idx="2025">
                  <c:v>-19.69140625</c:v>
                </c:pt>
                <c:pt idx="2026">
                  <c:v>-19.69140625</c:v>
                </c:pt>
                <c:pt idx="2027">
                  <c:v>-19.69140625</c:v>
                </c:pt>
                <c:pt idx="2028">
                  <c:v>-19.69140625</c:v>
                </c:pt>
                <c:pt idx="2029">
                  <c:v>-19.69140625</c:v>
                </c:pt>
                <c:pt idx="2030">
                  <c:v>-19.69140625</c:v>
                </c:pt>
                <c:pt idx="2031">
                  <c:v>-19.69140625</c:v>
                </c:pt>
                <c:pt idx="2032">
                  <c:v>-19.69140625</c:v>
                </c:pt>
                <c:pt idx="2033">
                  <c:v>-19.69140625</c:v>
                </c:pt>
                <c:pt idx="2034">
                  <c:v>-19.69140625</c:v>
                </c:pt>
                <c:pt idx="2035">
                  <c:v>-19.69140625</c:v>
                </c:pt>
                <c:pt idx="2036">
                  <c:v>-19.62890625</c:v>
                </c:pt>
                <c:pt idx="2037">
                  <c:v>-19.62890625</c:v>
                </c:pt>
                <c:pt idx="2038">
                  <c:v>-19.62890625</c:v>
                </c:pt>
                <c:pt idx="2039">
                  <c:v>-19.62890625</c:v>
                </c:pt>
                <c:pt idx="2040">
                  <c:v>-19.62890625</c:v>
                </c:pt>
                <c:pt idx="2041">
                  <c:v>-19.62890625</c:v>
                </c:pt>
                <c:pt idx="2042">
                  <c:v>-19.62890625</c:v>
                </c:pt>
                <c:pt idx="2043">
                  <c:v>-19.62890625</c:v>
                </c:pt>
                <c:pt idx="2044">
                  <c:v>-19.62890625</c:v>
                </c:pt>
                <c:pt idx="2045">
                  <c:v>-19.62890625</c:v>
                </c:pt>
                <c:pt idx="2046">
                  <c:v>-19.62890625</c:v>
                </c:pt>
                <c:pt idx="2047">
                  <c:v>-19.62890625</c:v>
                </c:pt>
                <c:pt idx="2048">
                  <c:v>-19.62890625</c:v>
                </c:pt>
                <c:pt idx="2049">
                  <c:v>-19.62890625</c:v>
                </c:pt>
                <c:pt idx="2050">
                  <c:v>-19.62890625</c:v>
                </c:pt>
                <c:pt idx="2051">
                  <c:v>-19.62890625</c:v>
                </c:pt>
                <c:pt idx="2052">
                  <c:v>-19.62890625</c:v>
                </c:pt>
                <c:pt idx="2053">
                  <c:v>-19.62890625</c:v>
                </c:pt>
                <c:pt idx="2054">
                  <c:v>-19.62890625</c:v>
                </c:pt>
                <c:pt idx="2055">
                  <c:v>-19.62890625</c:v>
                </c:pt>
                <c:pt idx="2056">
                  <c:v>-19.62890625</c:v>
                </c:pt>
                <c:pt idx="2057">
                  <c:v>-19.62890625</c:v>
                </c:pt>
                <c:pt idx="2058">
                  <c:v>-19.62890625</c:v>
                </c:pt>
                <c:pt idx="2059">
                  <c:v>-19.62890625</c:v>
                </c:pt>
                <c:pt idx="2060">
                  <c:v>-19.62890625</c:v>
                </c:pt>
                <c:pt idx="2061">
                  <c:v>-19.62890625</c:v>
                </c:pt>
                <c:pt idx="2062">
                  <c:v>-19.62890625</c:v>
                </c:pt>
                <c:pt idx="2063">
                  <c:v>-19.62890625</c:v>
                </c:pt>
                <c:pt idx="2064">
                  <c:v>-19.62890625</c:v>
                </c:pt>
                <c:pt idx="2065">
                  <c:v>-19.62890625</c:v>
                </c:pt>
                <c:pt idx="2066">
                  <c:v>-19.62890625</c:v>
                </c:pt>
                <c:pt idx="2067">
                  <c:v>-19.58984375</c:v>
                </c:pt>
                <c:pt idx="2068">
                  <c:v>-19.58984375</c:v>
                </c:pt>
                <c:pt idx="2069">
                  <c:v>-19.58984375</c:v>
                </c:pt>
                <c:pt idx="2070">
                  <c:v>-19.58984375</c:v>
                </c:pt>
                <c:pt idx="2071">
                  <c:v>-19.58984375</c:v>
                </c:pt>
                <c:pt idx="2072">
                  <c:v>-19.58984375</c:v>
                </c:pt>
                <c:pt idx="2073">
                  <c:v>-19.58984375</c:v>
                </c:pt>
                <c:pt idx="2074">
                  <c:v>-19.58984375</c:v>
                </c:pt>
                <c:pt idx="2075">
                  <c:v>-19.58984375</c:v>
                </c:pt>
                <c:pt idx="2076">
                  <c:v>-19.58984375</c:v>
                </c:pt>
                <c:pt idx="2077">
                  <c:v>-19.58984375</c:v>
                </c:pt>
                <c:pt idx="2078">
                  <c:v>-19.58984375</c:v>
                </c:pt>
                <c:pt idx="2079">
                  <c:v>-19.58984375</c:v>
                </c:pt>
                <c:pt idx="2080">
                  <c:v>-19.58984375</c:v>
                </c:pt>
                <c:pt idx="2081">
                  <c:v>-19.58984375</c:v>
                </c:pt>
                <c:pt idx="2082">
                  <c:v>-19.58984375</c:v>
                </c:pt>
                <c:pt idx="2083">
                  <c:v>-19.58984375</c:v>
                </c:pt>
                <c:pt idx="2084">
                  <c:v>-19.58984375</c:v>
                </c:pt>
                <c:pt idx="2085">
                  <c:v>-19.58984375</c:v>
                </c:pt>
                <c:pt idx="2086">
                  <c:v>-19.58984375</c:v>
                </c:pt>
                <c:pt idx="2087">
                  <c:v>-19.58984375</c:v>
                </c:pt>
                <c:pt idx="2088">
                  <c:v>-19.58984375</c:v>
                </c:pt>
                <c:pt idx="2089">
                  <c:v>-19.58984375</c:v>
                </c:pt>
                <c:pt idx="2090">
                  <c:v>-19.58984375</c:v>
                </c:pt>
                <c:pt idx="2091">
                  <c:v>-19.58984375</c:v>
                </c:pt>
                <c:pt idx="2092">
                  <c:v>-19.58984375</c:v>
                </c:pt>
                <c:pt idx="2093">
                  <c:v>-19.58984375</c:v>
                </c:pt>
                <c:pt idx="2094">
                  <c:v>-19.58984375</c:v>
                </c:pt>
                <c:pt idx="2095">
                  <c:v>-19.58984375</c:v>
                </c:pt>
                <c:pt idx="2096">
                  <c:v>-19.58984375</c:v>
                </c:pt>
                <c:pt idx="2097">
                  <c:v>-19.58984375</c:v>
                </c:pt>
                <c:pt idx="2098">
                  <c:v>-19.4140625</c:v>
                </c:pt>
                <c:pt idx="2099">
                  <c:v>-19.4140625</c:v>
                </c:pt>
                <c:pt idx="2100">
                  <c:v>-19.4140625</c:v>
                </c:pt>
                <c:pt idx="2101">
                  <c:v>-19.4140625</c:v>
                </c:pt>
                <c:pt idx="2102">
                  <c:v>-19.4140625</c:v>
                </c:pt>
                <c:pt idx="2103">
                  <c:v>-19.4140625</c:v>
                </c:pt>
                <c:pt idx="2104">
                  <c:v>-19.4140625</c:v>
                </c:pt>
                <c:pt idx="2105">
                  <c:v>-19.4140625</c:v>
                </c:pt>
                <c:pt idx="2106">
                  <c:v>-19.4140625</c:v>
                </c:pt>
                <c:pt idx="2107">
                  <c:v>-19.4140625</c:v>
                </c:pt>
                <c:pt idx="2108">
                  <c:v>-19.4140625</c:v>
                </c:pt>
                <c:pt idx="2109">
                  <c:v>-19.4140625</c:v>
                </c:pt>
                <c:pt idx="2110">
                  <c:v>-19.4140625</c:v>
                </c:pt>
                <c:pt idx="2111">
                  <c:v>-19.4140625</c:v>
                </c:pt>
                <c:pt idx="2112">
                  <c:v>-19.4140625</c:v>
                </c:pt>
                <c:pt idx="2113">
                  <c:v>-19.4140625</c:v>
                </c:pt>
                <c:pt idx="2114">
                  <c:v>-19.4140625</c:v>
                </c:pt>
                <c:pt idx="2115">
                  <c:v>-19.4140625</c:v>
                </c:pt>
                <c:pt idx="2116">
                  <c:v>-19.4140625</c:v>
                </c:pt>
                <c:pt idx="2117">
                  <c:v>-19.4140625</c:v>
                </c:pt>
                <c:pt idx="2118">
                  <c:v>-19.4140625</c:v>
                </c:pt>
                <c:pt idx="2119">
                  <c:v>-19.4140625</c:v>
                </c:pt>
                <c:pt idx="2120">
                  <c:v>-19.4140625</c:v>
                </c:pt>
                <c:pt idx="2121">
                  <c:v>-19.4140625</c:v>
                </c:pt>
                <c:pt idx="2122">
                  <c:v>-19.4140625</c:v>
                </c:pt>
                <c:pt idx="2123">
                  <c:v>-19.4140625</c:v>
                </c:pt>
                <c:pt idx="2124">
                  <c:v>-19.4140625</c:v>
                </c:pt>
                <c:pt idx="2125">
                  <c:v>-19.4140625</c:v>
                </c:pt>
                <c:pt idx="2126">
                  <c:v>-19.4140625</c:v>
                </c:pt>
                <c:pt idx="2127">
                  <c:v>-19.4140625</c:v>
                </c:pt>
                <c:pt idx="2128">
                  <c:v>-19.4140625</c:v>
                </c:pt>
                <c:pt idx="2129">
                  <c:v>-19.4140625</c:v>
                </c:pt>
                <c:pt idx="2130">
                  <c:v>-19.4140625</c:v>
                </c:pt>
                <c:pt idx="2131">
                  <c:v>-19.4140625</c:v>
                </c:pt>
                <c:pt idx="2132">
                  <c:v>-19.4140625</c:v>
                </c:pt>
                <c:pt idx="2133">
                  <c:v>-19.4140625</c:v>
                </c:pt>
                <c:pt idx="2134">
                  <c:v>-19.4140625</c:v>
                </c:pt>
                <c:pt idx="2135">
                  <c:v>-19.1953125</c:v>
                </c:pt>
                <c:pt idx="2136">
                  <c:v>-19.1953125</c:v>
                </c:pt>
                <c:pt idx="2137">
                  <c:v>-19.1953125</c:v>
                </c:pt>
                <c:pt idx="2138">
                  <c:v>-19.1953125</c:v>
                </c:pt>
                <c:pt idx="2139">
                  <c:v>-19.1953125</c:v>
                </c:pt>
                <c:pt idx="2140">
                  <c:v>-19.1953125</c:v>
                </c:pt>
                <c:pt idx="2141">
                  <c:v>-19.1953125</c:v>
                </c:pt>
                <c:pt idx="2142">
                  <c:v>-19.1953125</c:v>
                </c:pt>
                <c:pt idx="2143">
                  <c:v>-19.1953125</c:v>
                </c:pt>
                <c:pt idx="2144">
                  <c:v>-19.1953125</c:v>
                </c:pt>
                <c:pt idx="2145">
                  <c:v>-19.1953125</c:v>
                </c:pt>
                <c:pt idx="2146">
                  <c:v>-19.1953125</c:v>
                </c:pt>
                <c:pt idx="2147">
                  <c:v>-19.1953125</c:v>
                </c:pt>
                <c:pt idx="2148">
                  <c:v>-19.1953125</c:v>
                </c:pt>
                <c:pt idx="2149">
                  <c:v>-19.1953125</c:v>
                </c:pt>
                <c:pt idx="2150">
                  <c:v>-19.1953125</c:v>
                </c:pt>
                <c:pt idx="2151">
                  <c:v>-19.1953125</c:v>
                </c:pt>
                <c:pt idx="2152">
                  <c:v>-19.1953125</c:v>
                </c:pt>
                <c:pt idx="2153">
                  <c:v>-19.1953125</c:v>
                </c:pt>
                <c:pt idx="2154">
                  <c:v>-19.1953125</c:v>
                </c:pt>
                <c:pt idx="2155">
                  <c:v>-19.1953125</c:v>
                </c:pt>
                <c:pt idx="2156">
                  <c:v>-19.1953125</c:v>
                </c:pt>
                <c:pt idx="2157">
                  <c:v>-19.1953125</c:v>
                </c:pt>
                <c:pt idx="2158">
                  <c:v>-19.1953125</c:v>
                </c:pt>
                <c:pt idx="2159">
                  <c:v>-19.1953125</c:v>
                </c:pt>
                <c:pt idx="2160">
                  <c:v>-19.1953125</c:v>
                </c:pt>
                <c:pt idx="2161">
                  <c:v>-19.1953125</c:v>
                </c:pt>
                <c:pt idx="2162">
                  <c:v>-19.1953125</c:v>
                </c:pt>
                <c:pt idx="2163">
                  <c:v>-19.1953125</c:v>
                </c:pt>
                <c:pt idx="2164">
                  <c:v>-19.1953125</c:v>
                </c:pt>
                <c:pt idx="2165">
                  <c:v>-19.1953125</c:v>
                </c:pt>
                <c:pt idx="2166">
                  <c:v>-19.1953125</c:v>
                </c:pt>
                <c:pt idx="2167">
                  <c:v>-19.14453125</c:v>
                </c:pt>
                <c:pt idx="2168">
                  <c:v>-19.14453125</c:v>
                </c:pt>
                <c:pt idx="2169">
                  <c:v>-19.14453125</c:v>
                </c:pt>
                <c:pt idx="2170">
                  <c:v>-19.14453125</c:v>
                </c:pt>
                <c:pt idx="2171">
                  <c:v>-19.14453125</c:v>
                </c:pt>
                <c:pt idx="2172">
                  <c:v>-19.14453125</c:v>
                </c:pt>
                <c:pt idx="2173">
                  <c:v>-19.14453125</c:v>
                </c:pt>
                <c:pt idx="2174">
                  <c:v>-19.14453125</c:v>
                </c:pt>
                <c:pt idx="2175">
                  <c:v>-19.14453125</c:v>
                </c:pt>
                <c:pt idx="2176">
                  <c:v>-19.14453125</c:v>
                </c:pt>
                <c:pt idx="2177">
                  <c:v>-19.14453125</c:v>
                </c:pt>
                <c:pt idx="2178">
                  <c:v>-19.14453125</c:v>
                </c:pt>
                <c:pt idx="2179">
                  <c:v>-19.14453125</c:v>
                </c:pt>
                <c:pt idx="2180">
                  <c:v>-19.14453125</c:v>
                </c:pt>
                <c:pt idx="2181">
                  <c:v>-19.14453125</c:v>
                </c:pt>
                <c:pt idx="2182">
                  <c:v>-19.14453125</c:v>
                </c:pt>
                <c:pt idx="2183">
                  <c:v>-19.14453125</c:v>
                </c:pt>
                <c:pt idx="2184">
                  <c:v>-19.14453125</c:v>
                </c:pt>
                <c:pt idx="2185">
                  <c:v>-19.14453125</c:v>
                </c:pt>
                <c:pt idx="2186">
                  <c:v>-19.14453125</c:v>
                </c:pt>
                <c:pt idx="2187">
                  <c:v>-19.14453125</c:v>
                </c:pt>
                <c:pt idx="2188">
                  <c:v>-19.14453125</c:v>
                </c:pt>
                <c:pt idx="2189">
                  <c:v>-19.14453125</c:v>
                </c:pt>
                <c:pt idx="2190">
                  <c:v>-19.14453125</c:v>
                </c:pt>
                <c:pt idx="2191">
                  <c:v>-19.14453125</c:v>
                </c:pt>
                <c:pt idx="2192">
                  <c:v>-19.14453125</c:v>
                </c:pt>
                <c:pt idx="2193">
                  <c:v>-19.14453125</c:v>
                </c:pt>
                <c:pt idx="2194">
                  <c:v>-19.14453125</c:v>
                </c:pt>
                <c:pt idx="2195">
                  <c:v>-19.14453125</c:v>
                </c:pt>
                <c:pt idx="2196">
                  <c:v>-19.14453125</c:v>
                </c:pt>
                <c:pt idx="2197">
                  <c:v>-19.14453125</c:v>
                </c:pt>
                <c:pt idx="2198">
                  <c:v>-19.14453125</c:v>
                </c:pt>
                <c:pt idx="2199">
                  <c:v>-19.14453125</c:v>
                </c:pt>
                <c:pt idx="2200">
                  <c:v>-19.14453125</c:v>
                </c:pt>
                <c:pt idx="2201">
                  <c:v>-19.14453125</c:v>
                </c:pt>
                <c:pt idx="2202">
                  <c:v>-19.14453125</c:v>
                </c:pt>
                <c:pt idx="2203">
                  <c:v>-19.14453125</c:v>
                </c:pt>
                <c:pt idx="2204">
                  <c:v>-19.14453125</c:v>
                </c:pt>
                <c:pt idx="2205">
                  <c:v>-19.14453125</c:v>
                </c:pt>
                <c:pt idx="2206">
                  <c:v>-19.14453125</c:v>
                </c:pt>
                <c:pt idx="2207">
                  <c:v>-19.14453125</c:v>
                </c:pt>
                <c:pt idx="2208">
                  <c:v>-19.14453125</c:v>
                </c:pt>
                <c:pt idx="2209">
                  <c:v>-19.14453125</c:v>
                </c:pt>
                <c:pt idx="2210">
                  <c:v>-19.14453125</c:v>
                </c:pt>
                <c:pt idx="2211">
                  <c:v>-19.14453125</c:v>
                </c:pt>
                <c:pt idx="2212">
                  <c:v>-19.14453125</c:v>
                </c:pt>
                <c:pt idx="2213">
                  <c:v>-19.13671875</c:v>
                </c:pt>
                <c:pt idx="2214">
                  <c:v>-19.13671875</c:v>
                </c:pt>
                <c:pt idx="2215">
                  <c:v>-19.13671875</c:v>
                </c:pt>
                <c:pt idx="2216">
                  <c:v>-19.13671875</c:v>
                </c:pt>
                <c:pt idx="2217">
                  <c:v>-19.13671875</c:v>
                </c:pt>
                <c:pt idx="2218">
                  <c:v>-19.13671875</c:v>
                </c:pt>
                <c:pt idx="2219">
                  <c:v>-19.13671875</c:v>
                </c:pt>
                <c:pt idx="2220">
                  <c:v>-19.13671875</c:v>
                </c:pt>
                <c:pt idx="2221">
                  <c:v>-19.13671875</c:v>
                </c:pt>
                <c:pt idx="2222">
                  <c:v>-19.13671875</c:v>
                </c:pt>
                <c:pt idx="2223">
                  <c:v>-19.13671875</c:v>
                </c:pt>
                <c:pt idx="2224">
                  <c:v>-19.13671875</c:v>
                </c:pt>
                <c:pt idx="2225">
                  <c:v>-19.13671875</c:v>
                </c:pt>
                <c:pt idx="2226">
                  <c:v>-19.13671875</c:v>
                </c:pt>
                <c:pt idx="2227">
                  <c:v>-19.13671875</c:v>
                </c:pt>
                <c:pt idx="2228">
                  <c:v>-19.13671875</c:v>
                </c:pt>
                <c:pt idx="2229">
                  <c:v>-19.13671875</c:v>
                </c:pt>
                <c:pt idx="2230">
                  <c:v>-19.13671875</c:v>
                </c:pt>
                <c:pt idx="2231">
                  <c:v>-19.13671875</c:v>
                </c:pt>
                <c:pt idx="2232">
                  <c:v>-19.13671875</c:v>
                </c:pt>
                <c:pt idx="2233">
                  <c:v>-19.13671875</c:v>
                </c:pt>
                <c:pt idx="2234">
                  <c:v>-19.13671875</c:v>
                </c:pt>
                <c:pt idx="2235">
                  <c:v>-19.13671875</c:v>
                </c:pt>
                <c:pt idx="2236">
                  <c:v>-19.13671875</c:v>
                </c:pt>
                <c:pt idx="2237">
                  <c:v>-19.13671875</c:v>
                </c:pt>
                <c:pt idx="2238">
                  <c:v>-19.13671875</c:v>
                </c:pt>
                <c:pt idx="2239">
                  <c:v>-19.13671875</c:v>
                </c:pt>
                <c:pt idx="2240">
                  <c:v>-19.13671875</c:v>
                </c:pt>
                <c:pt idx="2241">
                  <c:v>-19.13671875</c:v>
                </c:pt>
                <c:pt idx="2242">
                  <c:v>-19.13671875</c:v>
                </c:pt>
                <c:pt idx="2243">
                  <c:v>-19.13671875</c:v>
                </c:pt>
                <c:pt idx="2244">
                  <c:v>-19.13671875</c:v>
                </c:pt>
                <c:pt idx="2245">
                  <c:v>-18.76171875</c:v>
                </c:pt>
                <c:pt idx="2246">
                  <c:v>-18.76171875</c:v>
                </c:pt>
                <c:pt idx="2247">
                  <c:v>-18.76171875</c:v>
                </c:pt>
                <c:pt idx="2248">
                  <c:v>-18.76171875</c:v>
                </c:pt>
                <c:pt idx="2249">
                  <c:v>-18.76171875</c:v>
                </c:pt>
                <c:pt idx="2250">
                  <c:v>-18.76171875</c:v>
                </c:pt>
                <c:pt idx="2251">
                  <c:v>-18.76171875</c:v>
                </c:pt>
                <c:pt idx="2252">
                  <c:v>-18.76171875</c:v>
                </c:pt>
                <c:pt idx="2253">
                  <c:v>-18.76171875</c:v>
                </c:pt>
                <c:pt idx="2254">
                  <c:v>-18.76171875</c:v>
                </c:pt>
                <c:pt idx="2255">
                  <c:v>-18.76171875</c:v>
                </c:pt>
                <c:pt idx="2256">
                  <c:v>-18.76171875</c:v>
                </c:pt>
                <c:pt idx="2257">
                  <c:v>-18.76171875</c:v>
                </c:pt>
                <c:pt idx="2258">
                  <c:v>-18.76171875</c:v>
                </c:pt>
                <c:pt idx="2259">
                  <c:v>-18.76171875</c:v>
                </c:pt>
                <c:pt idx="2260">
                  <c:v>-18.76171875</c:v>
                </c:pt>
                <c:pt idx="2261">
                  <c:v>-18.76171875</c:v>
                </c:pt>
                <c:pt idx="2262">
                  <c:v>-18.76171875</c:v>
                </c:pt>
                <c:pt idx="2263">
                  <c:v>-18.76171875</c:v>
                </c:pt>
                <c:pt idx="2264">
                  <c:v>-18.76171875</c:v>
                </c:pt>
                <c:pt idx="2265">
                  <c:v>-18.76171875</c:v>
                </c:pt>
                <c:pt idx="2266">
                  <c:v>-18.76171875</c:v>
                </c:pt>
                <c:pt idx="2267">
                  <c:v>-18.76171875</c:v>
                </c:pt>
                <c:pt idx="2268">
                  <c:v>-18.76171875</c:v>
                </c:pt>
                <c:pt idx="2269">
                  <c:v>-18.76171875</c:v>
                </c:pt>
                <c:pt idx="2270">
                  <c:v>-18.76171875</c:v>
                </c:pt>
                <c:pt idx="2271">
                  <c:v>-18.76171875</c:v>
                </c:pt>
                <c:pt idx="2272">
                  <c:v>-18.76171875</c:v>
                </c:pt>
                <c:pt idx="2273">
                  <c:v>-18.76171875</c:v>
                </c:pt>
                <c:pt idx="2274">
                  <c:v>-18.76171875</c:v>
                </c:pt>
                <c:pt idx="2275">
                  <c:v>-18.76171875</c:v>
                </c:pt>
                <c:pt idx="2276">
                  <c:v>-18.76171875</c:v>
                </c:pt>
                <c:pt idx="2277">
                  <c:v>-18.76171875</c:v>
                </c:pt>
                <c:pt idx="2278">
                  <c:v>-18.76171875</c:v>
                </c:pt>
                <c:pt idx="2279">
                  <c:v>-18.76171875</c:v>
                </c:pt>
                <c:pt idx="2280">
                  <c:v>-18.76171875</c:v>
                </c:pt>
                <c:pt idx="2281">
                  <c:v>-18.76171875</c:v>
                </c:pt>
                <c:pt idx="2282">
                  <c:v>-18.76171875</c:v>
                </c:pt>
                <c:pt idx="2283">
                  <c:v>-18.76171875</c:v>
                </c:pt>
                <c:pt idx="2284">
                  <c:v>-18.76171875</c:v>
                </c:pt>
                <c:pt idx="2285">
                  <c:v>-18.76171875</c:v>
                </c:pt>
                <c:pt idx="2286">
                  <c:v>-18.76171875</c:v>
                </c:pt>
                <c:pt idx="2287">
                  <c:v>-18.76171875</c:v>
                </c:pt>
                <c:pt idx="2288">
                  <c:v>-18.76171875</c:v>
                </c:pt>
                <c:pt idx="2289">
                  <c:v>-18.69140625</c:v>
                </c:pt>
                <c:pt idx="2290">
                  <c:v>-18.69140625</c:v>
                </c:pt>
                <c:pt idx="2291">
                  <c:v>-18.69140625</c:v>
                </c:pt>
                <c:pt idx="2292">
                  <c:v>-18.69140625</c:v>
                </c:pt>
                <c:pt idx="2293">
                  <c:v>-18.69140625</c:v>
                </c:pt>
                <c:pt idx="2294">
                  <c:v>-18.69140625</c:v>
                </c:pt>
                <c:pt idx="2295">
                  <c:v>-18.69140625</c:v>
                </c:pt>
                <c:pt idx="2296">
                  <c:v>-18.69140625</c:v>
                </c:pt>
                <c:pt idx="2297">
                  <c:v>-18.69140625</c:v>
                </c:pt>
                <c:pt idx="2298">
                  <c:v>-18.69140625</c:v>
                </c:pt>
                <c:pt idx="2299">
                  <c:v>-18.69140625</c:v>
                </c:pt>
                <c:pt idx="2300">
                  <c:v>-18.69140625</c:v>
                </c:pt>
                <c:pt idx="2301">
                  <c:v>-18.69140625</c:v>
                </c:pt>
                <c:pt idx="2302">
                  <c:v>-18.69140625</c:v>
                </c:pt>
                <c:pt idx="2303">
                  <c:v>-18.69140625</c:v>
                </c:pt>
                <c:pt idx="2304">
                  <c:v>-18.69140625</c:v>
                </c:pt>
                <c:pt idx="2305">
                  <c:v>-18.69140625</c:v>
                </c:pt>
                <c:pt idx="2306">
                  <c:v>-18.69140625</c:v>
                </c:pt>
                <c:pt idx="2307">
                  <c:v>-18.69140625</c:v>
                </c:pt>
                <c:pt idx="2308">
                  <c:v>-18.69140625</c:v>
                </c:pt>
                <c:pt idx="2309">
                  <c:v>-18.69140625</c:v>
                </c:pt>
                <c:pt idx="2310">
                  <c:v>-18.69140625</c:v>
                </c:pt>
                <c:pt idx="2311">
                  <c:v>-18.69140625</c:v>
                </c:pt>
                <c:pt idx="2312">
                  <c:v>-18.69140625</c:v>
                </c:pt>
                <c:pt idx="2313">
                  <c:v>-18.69140625</c:v>
                </c:pt>
                <c:pt idx="2314">
                  <c:v>-18.69140625</c:v>
                </c:pt>
                <c:pt idx="2315">
                  <c:v>-18.69140625</c:v>
                </c:pt>
                <c:pt idx="2316">
                  <c:v>-18.69140625</c:v>
                </c:pt>
                <c:pt idx="2317">
                  <c:v>-18.69140625</c:v>
                </c:pt>
                <c:pt idx="2318">
                  <c:v>-18.69140625</c:v>
                </c:pt>
                <c:pt idx="2319">
                  <c:v>-18.69140625</c:v>
                </c:pt>
                <c:pt idx="2320">
                  <c:v>-18.62890625</c:v>
                </c:pt>
                <c:pt idx="2321">
                  <c:v>-18.62890625</c:v>
                </c:pt>
                <c:pt idx="2322">
                  <c:v>-18.62890625</c:v>
                </c:pt>
                <c:pt idx="2323">
                  <c:v>-18.62890625</c:v>
                </c:pt>
                <c:pt idx="2324">
                  <c:v>-18.62890625</c:v>
                </c:pt>
                <c:pt idx="2325">
                  <c:v>-18.62890625</c:v>
                </c:pt>
                <c:pt idx="2326">
                  <c:v>-18.62890625</c:v>
                </c:pt>
                <c:pt idx="2327">
                  <c:v>-18.62890625</c:v>
                </c:pt>
                <c:pt idx="2328">
                  <c:v>-18.62890625</c:v>
                </c:pt>
                <c:pt idx="2329">
                  <c:v>-18.62890625</c:v>
                </c:pt>
                <c:pt idx="2330">
                  <c:v>-18.62890625</c:v>
                </c:pt>
                <c:pt idx="2331">
                  <c:v>-18.62890625</c:v>
                </c:pt>
                <c:pt idx="2332">
                  <c:v>-18.62890625</c:v>
                </c:pt>
                <c:pt idx="2333">
                  <c:v>-18.62890625</c:v>
                </c:pt>
                <c:pt idx="2334">
                  <c:v>-18.62890625</c:v>
                </c:pt>
                <c:pt idx="2335">
                  <c:v>-18.62890625</c:v>
                </c:pt>
                <c:pt idx="2336">
                  <c:v>-18.62890625</c:v>
                </c:pt>
                <c:pt idx="2337">
                  <c:v>-18.62890625</c:v>
                </c:pt>
                <c:pt idx="2338">
                  <c:v>-18.62890625</c:v>
                </c:pt>
                <c:pt idx="2339">
                  <c:v>-18.62890625</c:v>
                </c:pt>
                <c:pt idx="2340">
                  <c:v>-18.62890625</c:v>
                </c:pt>
                <c:pt idx="2341">
                  <c:v>-18.62890625</c:v>
                </c:pt>
                <c:pt idx="2342">
                  <c:v>-18.62890625</c:v>
                </c:pt>
                <c:pt idx="2343">
                  <c:v>-18.62890625</c:v>
                </c:pt>
                <c:pt idx="2344">
                  <c:v>-18.62890625</c:v>
                </c:pt>
                <c:pt idx="2345">
                  <c:v>-18.62890625</c:v>
                </c:pt>
                <c:pt idx="2346">
                  <c:v>-18.62890625</c:v>
                </c:pt>
                <c:pt idx="2347">
                  <c:v>-18.62890625</c:v>
                </c:pt>
                <c:pt idx="2348">
                  <c:v>-18.62890625</c:v>
                </c:pt>
                <c:pt idx="2349">
                  <c:v>-18.62890625</c:v>
                </c:pt>
                <c:pt idx="2350">
                  <c:v>-18.62890625</c:v>
                </c:pt>
                <c:pt idx="2351">
                  <c:v>-18.62890625</c:v>
                </c:pt>
                <c:pt idx="2352">
                  <c:v>-18.62890625</c:v>
                </c:pt>
                <c:pt idx="2353">
                  <c:v>-18.62890625</c:v>
                </c:pt>
                <c:pt idx="2354">
                  <c:v>-18.62890625</c:v>
                </c:pt>
                <c:pt idx="2355">
                  <c:v>-18.62890625</c:v>
                </c:pt>
                <c:pt idx="2356">
                  <c:v>-18.62890625</c:v>
                </c:pt>
                <c:pt idx="2357">
                  <c:v>-18.62890625</c:v>
                </c:pt>
                <c:pt idx="2358">
                  <c:v>-18.62890625</c:v>
                </c:pt>
                <c:pt idx="2359">
                  <c:v>-18.58984375</c:v>
                </c:pt>
                <c:pt idx="2360">
                  <c:v>-18.58984375</c:v>
                </c:pt>
                <c:pt idx="2361">
                  <c:v>-18.58984375</c:v>
                </c:pt>
                <c:pt idx="2362">
                  <c:v>-18.58984375</c:v>
                </c:pt>
                <c:pt idx="2363">
                  <c:v>-18.58984375</c:v>
                </c:pt>
                <c:pt idx="2364">
                  <c:v>-18.58984375</c:v>
                </c:pt>
                <c:pt idx="2365">
                  <c:v>-18.58984375</c:v>
                </c:pt>
                <c:pt idx="2366">
                  <c:v>-18.58984375</c:v>
                </c:pt>
                <c:pt idx="2367">
                  <c:v>-18.58984375</c:v>
                </c:pt>
                <c:pt idx="2368">
                  <c:v>-18.58984375</c:v>
                </c:pt>
                <c:pt idx="2369">
                  <c:v>-18.58984375</c:v>
                </c:pt>
                <c:pt idx="2370">
                  <c:v>-18.58984375</c:v>
                </c:pt>
                <c:pt idx="2371">
                  <c:v>-18.58984375</c:v>
                </c:pt>
                <c:pt idx="2372">
                  <c:v>-18.58984375</c:v>
                </c:pt>
                <c:pt idx="2373">
                  <c:v>-18.58984375</c:v>
                </c:pt>
                <c:pt idx="2374">
                  <c:v>-18.58984375</c:v>
                </c:pt>
                <c:pt idx="2375">
                  <c:v>-18.58984375</c:v>
                </c:pt>
                <c:pt idx="2376">
                  <c:v>-18.58984375</c:v>
                </c:pt>
                <c:pt idx="2377">
                  <c:v>-18.58984375</c:v>
                </c:pt>
                <c:pt idx="2378">
                  <c:v>-18.58984375</c:v>
                </c:pt>
                <c:pt idx="2379">
                  <c:v>-18.58984375</c:v>
                </c:pt>
                <c:pt idx="2380">
                  <c:v>-18.58984375</c:v>
                </c:pt>
                <c:pt idx="2381">
                  <c:v>-18.58984375</c:v>
                </c:pt>
                <c:pt idx="2382">
                  <c:v>-18.58984375</c:v>
                </c:pt>
                <c:pt idx="2383">
                  <c:v>-18.58984375</c:v>
                </c:pt>
                <c:pt idx="2384">
                  <c:v>-18.58984375</c:v>
                </c:pt>
                <c:pt idx="2385">
                  <c:v>-18.58984375</c:v>
                </c:pt>
                <c:pt idx="2386">
                  <c:v>-18.58984375</c:v>
                </c:pt>
                <c:pt idx="2387">
                  <c:v>-18.58984375</c:v>
                </c:pt>
                <c:pt idx="2388">
                  <c:v>-18.58984375</c:v>
                </c:pt>
                <c:pt idx="2389">
                  <c:v>-18.58984375</c:v>
                </c:pt>
                <c:pt idx="2390">
                  <c:v>-18.58984375</c:v>
                </c:pt>
                <c:pt idx="2391">
                  <c:v>-18.58984375</c:v>
                </c:pt>
                <c:pt idx="2392">
                  <c:v>-18.58984375</c:v>
                </c:pt>
                <c:pt idx="2393">
                  <c:v>-18.58984375</c:v>
                </c:pt>
                <c:pt idx="2394">
                  <c:v>-18.58984375</c:v>
                </c:pt>
                <c:pt idx="2395">
                  <c:v>-18.58984375</c:v>
                </c:pt>
                <c:pt idx="2396">
                  <c:v>-18.58984375</c:v>
                </c:pt>
                <c:pt idx="2397">
                  <c:v>-18.58984375</c:v>
                </c:pt>
                <c:pt idx="2398">
                  <c:v>-18.58984375</c:v>
                </c:pt>
                <c:pt idx="2399">
                  <c:v>-18.58984375</c:v>
                </c:pt>
                <c:pt idx="2400">
                  <c:v>-18.58984375</c:v>
                </c:pt>
                <c:pt idx="2401">
                  <c:v>-18.58984375</c:v>
                </c:pt>
                <c:pt idx="2402">
                  <c:v>-18.4140625</c:v>
                </c:pt>
                <c:pt idx="2403">
                  <c:v>-18.4140625</c:v>
                </c:pt>
                <c:pt idx="2404">
                  <c:v>-18.4140625</c:v>
                </c:pt>
                <c:pt idx="2405">
                  <c:v>-18.4140625</c:v>
                </c:pt>
                <c:pt idx="2406">
                  <c:v>-18.4140625</c:v>
                </c:pt>
                <c:pt idx="2407">
                  <c:v>-18.4140625</c:v>
                </c:pt>
                <c:pt idx="2408">
                  <c:v>-18.4140625</c:v>
                </c:pt>
                <c:pt idx="2409">
                  <c:v>-18.4140625</c:v>
                </c:pt>
                <c:pt idx="2410">
                  <c:v>-18.4140625</c:v>
                </c:pt>
                <c:pt idx="2411">
                  <c:v>-18.4140625</c:v>
                </c:pt>
                <c:pt idx="2412">
                  <c:v>-18.4140625</c:v>
                </c:pt>
                <c:pt idx="2413">
                  <c:v>-18.4140625</c:v>
                </c:pt>
                <c:pt idx="2414">
                  <c:v>-18.4140625</c:v>
                </c:pt>
                <c:pt idx="2415">
                  <c:v>-18.4140625</c:v>
                </c:pt>
                <c:pt idx="2416">
                  <c:v>-18.4140625</c:v>
                </c:pt>
                <c:pt idx="2417">
                  <c:v>-18.4140625</c:v>
                </c:pt>
                <c:pt idx="2418">
                  <c:v>-18.4140625</c:v>
                </c:pt>
                <c:pt idx="2419">
                  <c:v>-18.4140625</c:v>
                </c:pt>
                <c:pt idx="2420">
                  <c:v>-18.4140625</c:v>
                </c:pt>
                <c:pt idx="2421">
                  <c:v>-18.4140625</c:v>
                </c:pt>
                <c:pt idx="2422">
                  <c:v>-18.4140625</c:v>
                </c:pt>
                <c:pt idx="2423">
                  <c:v>-18.4140625</c:v>
                </c:pt>
                <c:pt idx="2424">
                  <c:v>-18.4140625</c:v>
                </c:pt>
                <c:pt idx="2425">
                  <c:v>-18.4140625</c:v>
                </c:pt>
                <c:pt idx="2426">
                  <c:v>-18.4140625</c:v>
                </c:pt>
                <c:pt idx="2427">
                  <c:v>-18.4140625</c:v>
                </c:pt>
                <c:pt idx="2428">
                  <c:v>-18.4140625</c:v>
                </c:pt>
                <c:pt idx="2429">
                  <c:v>-18.4140625</c:v>
                </c:pt>
                <c:pt idx="2430">
                  <c:v>-18.4140625</c:v>
                </c:pt>
                <c:pt idx="2431">
                  <c:v>-18.4140625</c:v>
                </c:pt>
                <c:pt idx="2432">
                  <c:v>-18.4140625</c:v>
                </c:pt>
                <c:pt idx="2433">
                  <c:v>-18.4140625</c:v>
                </c:pt>
                <c:pt idx="2434">
                  <c:v>-18.4140625</c:v>
                </c:pt>
                <c:pt idx="2435">
                  <c:v>-18.4140625</c:v>
                </c:pt>
                <c:pt idx="2436">
                  <c:v>-18.4140625</c:v>
                </c:pt>
                <c:pt idx="2437">
                  <c:v>-18.4140625</c:v>
                </c:pt>
                <c:pt idx="2438">
                  <c:v>-18.4140625</c:v>
                </c:pt>
                <c:pt idx="2439">
                  <c:v>-18.4140625</c:v>
                </c:pt>
                <c:pt idx="2440">
                  <c:v>-18.4140625</c:v>
                </c:pt>
                <c:pt idx="2441">
                  <c:v>-18.1953125</c:v>
                </c:pt>
                <c:pt idx="2442">
                  <c:v>-18.1953125</c:v>
                </c:pt>
                <c:pt idx="2443">
                  <c:v>-18.1953125</c:v>
                </c:pt>
                <c:pt idx="2444">
                  <c:v>-18.1953125</c:v>
                </c:pt>
                <c:pt idx="2445">
                  <c:v>-18.1953125</c:v>
                </c:pt>
                <c:pt idx="2446">
                  <c:v>-18.1953125</c:v>
                </c:pt>
                <c:pt idx="2447">
                  <c:v>-18.1953125</c:v>
                </c:pt>
                <c:pt idx="2448">
                  <c:v>-18.1953125</c:v>
                </c:pt>
                <c:pt idx="2449">
                  <c:v>-18.1953125</c:v>
                </c:pt>
                <c:pt idx="2450">
                  <c:v>-18.1953125</c:v>
                </c:pt>
                <c:pt idx="2451">
                  <c:v>-18.1953125</c:v>
                </c:pt>
                <c:pt idx="2452">
                  <c:v>-18.1953125</c:v>
                </c:pt>
                <c:pt idx="2453">
                  <c:v>-18.1953125</c:v>
                </c:pt>
                <c:pt idx="2454">
                  <c:v>-18.1953125</c:v>
                </c:pt>
                <c:pt idx="2455">
                  <c:v>-18.1953125</c:v>
                </c:pt>
                <c:pt idx="2456">
                  <c:v>-18.1953125</c:v>
                </c:pt>
                <c:pt idx="2457">
                  <c:v>-18.1953125</c:v>
                </c:pt>
                <c:pt idx="2458">
                  <c:v>-18.1953125</c:v>
                </c:pt>
                <c:pt idx="2459">
                  <c:v>-18.1953125</c:v>
                </c:pt>
                <c:pt idx="2460">
                  <c:v>-18.1953125</c:v>
                </c:pt>
                <c:pt idx="2461">
                  <c:v>-18.1953125</c:v>
                </c:pt>
                <c:pt idx="2462">
                  <c:v>-18.1953125</c:v>
                </c:pt>
                <c:pt idx="2463">
                  <c:v>-18.1953125</c:v>
                </c:pt>
                <c:pt idx="2464">
                  <c:v>-18.1953125</c:v>
                </c:pt>
                <c:pt idx="2465">
                  <c:v>-18.1953125</c:v>
                </c:pt>
                <c:pt idx="2466">
                  <c:v>-18.1953125</c:v>
                </c:pt>
                <c:pt idx="2467">
                  <c:v>-18.1953125</c:v>
                </c:pt>
                <c:pt idx="2468">
                  <c:v>-18.1953125</c:v>
                </c:pt>
                <c:pt idx="2469">
                  <c:v>-18.1953125</c:v>
                </c:pt>
                <c:pt idx="2470">
                  <c:v>-18.1953125</c:v>
                </c:pt>
                <c:pt idx="2471">
                  <c:v>-18.1953125</c:v>
                </c:pt>
                <c:pt idx="2472">
                  <c:v>-18.1953125</c:v>
                </c:pt>
                <c:pt idx="2473">
                  <c:v>-18.1953125</c:v>
                </c:pt>
                <c:pt idx="2474">
                  <c:v>-18.1953125</c:v>
                </c:pt>
                <c:pt idx="2475">
                  <c:v>-18.1953125</c:v>
                </c:pt>
                <c:pt idx="2476">
                  <c:v>-18.1953125</c:v>
                </c:pt>
                <c:pt idx="2477">
                  <c:v>-18.1953125</c:v>
                </c:pt>
                <c:pt idx="2478">
                  <c:v>-18.1953125</c:v>
                </c:pt>
                <c:pt idx="2479">
                  <c:v>-18.1953125</c:v>
                </c:pt>
                <c:pt idx="2480">
                  <c:v>-18.1953125</c:v>
                </c:pt>
                <c:pt idx="2481">
                  <c:v>-18.1953125</c:v>
                </c:pt>
                <c:pt idx="2482">
                  <c:v>-18.1953125</c:v>
                </c:pt>
                <c:pt idx="2483">
                  <c:v>-18.1953125</c:v>
                </c:pt>
                <c:pt idx="2484">
                  <c:v>-18.14453125</c:v>
                </c:pt>
                <c:pt idx="2485">
                  <c:v>-18.14453125</c:v>
                </c:pt>
                <c:pt idx="2486">
                  <c:v>-18.14453125</c:v>
                </c:pt>
                <c:pt idx="2487">
                  <c:v>-18.14453125</c:v>
                </c:pt>
                <c:pt idx="2488">
                  <c:v>-18.14453125</c:v>
                </c:pt>
                <c:pt idx="2489">
                  <c:v>-18.14453125</c:v>
                </c:pt>
                <c:pt idx="2490">
                  <c:v>-18.14453125</c:v>
                </c:pt>
                <c:pt idx="2491">
                  <c:v>-18.14453125</c:v>
                </c:pt>
                <c:pt idx="2492">
                  <c:v>-18.14453125</c:v>
                </c:pt>
                <c:pt idx="2493">
                  <c:v>-18.14453125</c:v>
                </c:pt>
                <c:pt idx="2494">
                  <c:v>-18.14453125</c:v>
                </c:pt>
                <c:pt idx="2495">
                  <c:v>-18.14453125</c:v>
                </c:pt>
                <c:pt idx="2496">
                  <c:v>-18.14453125</c:v>
                </c:pt>
                <c:pt idx="2497">
                  <c:v>-18.14453125</c:v>
                </c:pt>
                <c:pt idx="2498">
                  <c:v>-18.14453125</c:v>
                </c:pt>
                <c:pt idx="2499">
                  <c:v>-18.14453125</c:v>
                </c:pt>
                <c:pt idx="2500">
                  <c:v>-18.14453125</c:v>
                </c:pt>
                <c:pt idx="2501">
                  <c:v>-18.14453125</c:v>
                </c:pt>
                <c:pt idx="2502">
                  <c:v>-18.14453125</c:v>
                </c:pt>
                <c:pt idx="2503">
                  <c:v>-18.14453125</c:v>
                </c:pt>
                <c:pt idx="2504">
                  <c:v>-18.14453125</c:v>
                </c:pt>
                <c:pt idx="2505">
                  <c:v>-18.14453125</c:v>
                </c:pt>
                <c:pt idx="2506">
                  <c:v>-18.14453125</c:v>
                </c:pt>
                <c:pt idx="2507">
                  <c:v>-18.14453125</c:v>
                </c:pt>
                <c:pt idx="2508">
                  <c:v>-18.14453125</c:v>
                </c:pt>
                <c:pt idx="2509">
                  <c:v>-18.14453125</c:v>
                </c:pt>
                <c:pt idx="2510">
                  <c:v>-18.14453125</c:v>
                </c:pt>
                <c:pt idx="2511">
                  <c:v>-18.14453125</c:v>
                </c:pt>
                <c:pt idx="2512">
                  <c:v>-18.13671875</c:v>
                </c:pt>
                <c:pt idx="2513">
                  <c:v>-18.13671875</c:v>
                </c:pt>
                <c:pt idx="2514">
                  <c:v>-18.13671875</c:v>
                </c:pt>
                <c:pt idx="2515">
                  <c:v>-18.13671875</c:v>
                </c:pt>
                <c:pt idx="2516">
                  <c:v>-18.13671875</c:v>
                </c:pt>
                <c:pt idx="2517">
                  <c:v>-18.13671875</c:v>
                </c:pt>
                <c:pt idx="2518">
                  <c:v>-18.13671875</c:v>
                </c:pt>
                <c:pt idx="2519">
                  <c:v>-18.13671875</c:v>
                </c:pt>
                <c:pt idx="2520">
                  <c:v>-18.13671875</c:v>
                </c:pt>
                <c:pt idx="2521">
                  <c:v>-18.13671875</c:v>
                </c:pt>
                <c:pt idx="2522">
                  <c:v>-18.13671875</c:v>
                </c:pt>
                <c:pt idx="2523">
                  <c:v>-18.13671875</c:v>
                </c:pt>
                <c:pt idx="2524">
                  <c:v>-18.13671875</c:v>
                </c:pt>
                <c:pt idx="2525">
                  <c:v>-18.13671875</c:v>
                </c:pt>
                <c:pt idx="2526">
                  <c:v>-18.13671875</c:v>
                </c:pt>
                <c:pt idx="2527">
                  <c:v>-18.13671875</c:v>
                </c:pt>
                <c:pt idx="2528">
                  <c:v>-18.13671875</c:v>
                </c:pt>
                <c:pt idx="2529">
                  <c:v>-18.13671875</c:v>
                </c:pt>
                <c:pt idx="2530">
                  <c:v>-18.13671875</c:v>
                </c:pt>
                <c:pt idx="2531">
                  <c:v>-18.13671875</c:v>
                </c:pt>
                <c:pt idx="2532">
                  <c:v>-18.13671875</c:v>
                </c:pt>
                <c:pt idx="2533">
                  <c:v>-18.13671875</c:v>
                </c:pt>
                <c:pt idx="2534">
                  <c:v>-18.13671875</c:v>
                </c:pt>
                <c:pt idx="2535">
                  <c:v>-18.13671875</c:v>
                </c:pt>
                <c:pt idx="2536">
                  <c:v>-18.13671875</c:v>
                </c:pt>
                <c:pt idx="2537">
                  <c:v>-18.13671875</c:v>
                </c:pt>
                <c:pt idx="2538">
                  <c:v>-18.13671875</c:v>
                </c:pt>
                <c:pt idx="2539">
                  <c:v>-18.13671875</c:v>
                </c:pt>
                <c:pt idx="2540">
                  <c:v>-18.13671875</c:v>
                </c:pt>
                <c:pt idx="2541">
                  <c:v>-18.13671875</c:v>
                </c:pt>
                <c:pt idx="2542">
                  <c:v>-18.13671875</c:v>
                </c:pt>
                <c:pt idx="2543">
                  <c:v>-17.76171875</c:v>
                </c:pt>
                <c:pt idx="2544">
                  <c:v>-17.76171875</c:v>
                </c:pt>
                <c:pt idx="2545">
                  <c:v>-17.76171875</c:v>
                </c:pt>
                <c:pt idx="2546">
                  <c:v>-17.76171875</c:v>
                </c:pt>
                <c:pt idx="2547">
                  <c:v>-17.76171875</c:v>
                </c:pt>
                <c:pt idx="2548">
                  <c:v>-17.76171875</c:v>
                </c:pt>
                <c:pt idx="2549">
                  <c:v>-17.76171875</c:v>
                </c:pt>
                <c:pt idx="2550">
                  <c:v>-17.76171875</c:v>
                </c:pt>
                <c:pt idx="2551">
                  <c:v>-17.76171875</c:v>
                </c:pt>
                <c:pt idx="2552">
                  <c:v>-17.76171875</c:v>
                </c:pt>
                <c:pt idx="2553">
                  <c:v>-17.76171875</c:v>
                </c:pt>
                <c:pt idx="2554">
                  <c:v>-17.76171875</c:v>
                </c:pt>
                <c:pt idx="2555">
                  <c:v>-17.76171875</c:v>
                </c:pt>
                <c:pt idx="2556">
                  <c:v>-17.76171875</c:v>
                </c:pt>
                <c:pt idx="2557">
                  <c:v>-17.76171875</c:v>
                </c:pt>
                <c:pt idx="2558">
                  <c:v>-17.76171875</c:v>
                </c:pt>
                <c:pt idx="2559">
                  <c:v>-17.76171875</c:v>
                </c:pt>
                <c:pt idx="2560">
                  <c:v>-17.76171875</c:v>
                </c:pt>
                <c:pt idx="2561">
                  <c:v>-17.76171875</c:v>
                </c:pt>
                <c:pt idx="2562">
                  <c:v>-17.76171875</c:v>
                </c:pt>
                <c:pt idx="2563">
                  <c:v>-17.76171875</c:v>
                </c:pt>
                <c:pt idx="2564">
                  <c:v>-17.76171875</c:v>
                </c:pt>
                <c:pt idx="2565">
                  <c:v>-17.76171875</c:v>
                </c:pt>
                <c:pt idx="2566">
                  <c:v>-17.76171875</c:v>
                </c:pt>
                <c:pt idx="2567">
                  <c:v>-17.76171875</c:v>
                </c:pt>
                <c:pt idx="2568">
                  <c:v>-17.76171875</c:v>
                </c:pt>
                <c:pt idx="2569">
                  <c:v>-17.76171875</c:v>
                </c:pt>
                <c:pt idx="2570">
                  <c:v>-17.76171875</c:v>
                </c:pt>
                <c:pt idx="2571">
                  <c:v>-17.76171875</c:v>
                </c:pt>
                <c:pt idx="2572">
                  <c:v>-17.76171875</c:v>
                </c:pt>
                <c:pt idx="2573">
                  <c:v>-17.76171875</c:v>
                </c:pt>
                <c:pt idx="2574">
                  <c:v>-17.76171875</c:v>
                </c:pt>
                <c:pt idx="2575">
                  <c:v>-17.76171875</c:v>
                </c:pt>
                <c:pt idx="2576">
                  <c:v>-17.76171875</c:v>
                </c:pt>
                <c:pt idx="2577">
                  <c:v>-17.76171875</c:v>
                </c:pt>
                <c:pt idx="2578">
                  <c:v>-17.76171875</c:v>
                </c:pt>
                <c:pt idx="2579">
                  <c:v>-17.76171875</c:v>
                </c:pt>
                <c:pt idx="2580">
                  <c:v>-17.76171875</c:v>
                </c:pt>
                <c:pt idx="2581">
                  <c:v>-17.76171875</c:v>
                </c:pt>
                <c:pt idx="2582">
                  <c:v>-17.76171875</c:v>
                </c:pt>
                <c:pt idx="2583">
                  <c:v>-17.69140625</c:v>
                </c:pt>
                <c:pt idx="2584">
                  <c:v>-17.69140625</c:v>
                </c:pt>
                <c:pt idx="2585">
                  <c:v>-17.69140625</c:v>
                </c:pt>
                <c:pt idx="2586">
                  <c:v>-17.69140625</c:v>
                </c:pt>
                <c:pt idx="2587">
                  <c:v>-17.69140625</c:v>
                </c:pt>
                <c:pt idx="2588">
                  <c:v>-17.69140625</c:v>
                </c:pt>
                <c:pt idx="2589">
                  <c:v>-17.69140625</c:v>
                </c:pt>
                <c:pt idx="2590">
                  <c:v>-17.69140625</c:v>
                </c:pt>
                <c:pt idx="2591">
                  <c:v>-17.69140625</c:v>
                </c:pt>
                <c:pt idx="2592">
                  <c:v>-17.69140625</c:v>
                </c:pt>
                <c:pt idx="2593">
                  <c:v>-17.69140625</c:v>
                </c:pt>
                <c:pt idx="2594">
                  <c:v>-17.69140625</c:v>
                </c:pt>
                <c:pt idx="2595">
                  <c:v>-17.69140625</c:v>
                </c:pt>
                <c:pt idx="2596">
                  <c:v>-17.69140625</c:v>
                </c:pt>
                <c:pt idx="2597">
                  <c:v>-17.69140625</c:v>
                </c:pt>
                <c:pt idx="2598">
                  <c:v>-17.69140625</c:v>
                </c:pt>
                <c:pt idx="2599">
                  <c:v>-17.69140625</c:v>
                </c:pt>
                <c:pt idx="2600">
                  <c:v>-17.69140625</c:v>
                </c:pt>
                <c:pt idx="2601">
                  <c:v>-17.69140625</c:v>
                </c:pt>
                <c:pt idx="2602">
                  <c:v>-17.69140625</c:v>
                </c:pt>
                <c:pt idx="2603">
                  <c:v>-17.69140625</c:v>
                </c:pt>
                <c:pt idx="2604">
                  <c:v>-17.69140625</c:v>
                </c:pt>
                <c:pt idx="2605">
                  <c:v>-17.69140625</c:v>
                </c:pt>
                <c:pt idx="2606">
                  <c:v>-17.69140625</c:v>
                </c:pt>
                <c:pt idx="2607">
                  <c:v>-17.69140625</c:v>
                </c:pt>
                <c:pt idx="2608">
                  <c:v>-17.69140625</c:v>
                </c:pt>
                <c:pt idx="2609">
                  <c:v>-17.69140625</c:v>
                </c:pt>
                <c:pt idx="2610">
                  <c:v>-17.69140625</c:v>
                </c:pt>
                <c:pt idx="2611">
                  <c:v>-17.69140625</c:v>
                </c:pt>
                <c:pt idx="2612">
                  <c:v>-17.69140625</c:v>
                </c:pt>
                <c:pt idx="2613">
                  <c:v>-17.69140625</c:v>
                </c:pt>
                <c:pt idx="2614">
                  <c:v>-17.69140625</c:v>
                </c:pt>
                <c:pt idx="2615">
                  <c:v>-17.62890625</c:v>
                </c:pt>
                <c:pt idx="2616">
                  <c:v>-17.62890625</c:v>
                </c:pt>
                <c:pt idx="2617">
                  <c:v>-17.62890625</c:v>
                </c:pt>
                <c:pt idx="2618">
                  <c:v>-17.62890625</c:v>
                </c:pt>
                <c:pt idx="2619">
                  <c:v>-17.62890625</c:v>
                </c:pt>
                <c:pt idx="2620">
                  <c:v>-17.62890625</c:v>
                </c:pt>
                <c:pt idx="2621">
                  <c:v>-17.62890625</c:v>
                </c:pt>
                <c:pt idx="2622">
                  <c:v>-17.62890625</c:v>
                </c:pt>
                <c:pt idx="2623">
                  <c:v>-17.62890625</c:v>
                </c:pt>
                <c:pt idx="2624">
                  <c:v>-17.62890625</c:v>
                </c:pt>
                <c:pt idx="2625">
                  <c:v>-17.62890625</c:v>
                </c:pt>
                <c:pt idx="2626">
                  <c:v>-17.62890625</c:v>
                </c:pt>
                <c:pt idx="2627">
                  <c:v>-17.62890625</c:v>
                </c:pt>
                <c:pt idx="2628">
                  <c:v>-17.62890625</c:v>
                </c:pt>
                <c:pt idx="2629">
                  <c:v>-17.62890625</c:v>
                </c:pt>
                <c:pt idx="2630">
                  <c:v>-17.62890625</c:v>
                </c:pt>
                <c:pt idx="2631">
                  <c:v>-17.62890625</c:v>
                </c:pt>
                <c:pt idx="2632">
                  <c:v>-17.62890625</c:v>
                </c:pt>
                <c:pt idx="2633">
                  <c:v>-17.62890625</c:v>
                </c:pt>
                <c:pt idx="2634">
                  <c:v>-17.62890625</c:v>
                </c:pt>
                <c:pt idx="2635">
                  <c:v>-17.62890625</c:v>
                </c:pt>
                <c:pt idx="2636">
                  <c:v>-17.62890625</c:v>
                </c:pt>
                <c:pt idx="2637">
                  <c:v>-17.62890625</c:v>
                </c:pt>
                <c:pt idx="2638">
                  <c:v>-17.62890625</c:v>
                </c:pt>
                <c:pt idx="2639">
                  <c:v>-17.62890625</c:v>
                </c:pt>
                <c:pt idx="2640">
                  <c:v>-17.62890625</c:v>
                </c:pt>
                <c:pt idx="2641">
                  <c:v>-17.62890625</c:v>
                </c:pt>
                <c:pt idx="2642">
                  <c:v>-17.62890625</c:v>
                </c:pt>
                <c:pt idx="2643">
                  <c:v>-17.62890625</c:v>
                </c:pt>
                <c:pt idx="2644">
                  <c:v>-17.62890625</c:v>
                </c:pt>
                <c:pt idx="2645">
                  <c:v>-17.62890625</c:v>
                </c:pt>
                <c:pt idx="2646">
                  <c:v>-17.62890625</c:v>
                </c:pt>
                <c:pt idx="2647">
                  <c:v>-17.62890625</c:v>
                </c:pt>
                <c:pt idx="2648">
                  <c:v>-17.62890625</c:v>
                </c:pt>
                <c:pt idx="2649">
                  <c:v>-17.62890625</c:v>
                </c:pt>
                <c:pt idx="2650">
                  <c:v>-17.62890625</c:v>
                </c:pt>
                <c:pt idx="2651">
                  <c:v>-17.62890625</c:v>
                </c:pt>
                <c:pt idx="2652">
                  <c:v>-17.62890625</c:v>
                </c:pt>
                <c:pt idx="2653">
                  <c:v>-17.62890625</c:v>
                </c:pt>
                <c:pt idx="2654">
                  <c:v>-17.62890625</c:v>
                </c:pt>
                <c:pt idx="2655">
                  <c:v>-17.62890625</c:v>
                </c:pt>
                <c:pt idx="2656">
                  <c:v>-17.62890625</c:v>
                </c:pt>
                <c:pt idx="2657">
                  <c:v>-17.62890625</c:v>
                </c:pt>
                <c:pt idx="2658">
                  <c:v>-17.62890625</c:v>
                </c:pt>
                <c:pt idx="2659">
                  <c:v>-17.62890625</c:v>
                </c:pt>
                <c:pt idx="2660">
                  <c:v>-17.62890625</c:v>
                </c:pt>
                <c:pt idx="2661">
                  <c:v>-17.62890625</c:v>
                </c:pt>
                <c:pt idx="2662">
                  <c:v>-17.62890625</c:v>
                </c:pt>
                <c:pt idx="2663">
                  <c:v>-17.58984375</c:v>
                </c:pt>
                <c:pt idx="2664">
                  <c:v>-17.58984375</c:v>
                </c:pt>
                <c:pt idx="2665">
                  <c:v>-17.58984375</c:v>
                </c:pt>
                <c:pt idx="2666">
                  <c:v>-17.58984375</c:v>
                </c:pt>
                <c:pt idx="2667">
                  <c:v>-17.58984375</c:v>
                </c:pt>
                <c:pt idx="2668">
                  <c:v>-17.58984375</c:v>
                </c:pt>
                <c:pt idx="2669">
                  <c:v>-17.58984375</c:v>
                </c:pt>
                <c:pt idx="2670">
                  <c:v>-17.58984375</c:v>
                </c:pt>
                <c:pt idx="2671">
                  <c:v>-17.58984375</c:v>
                </c:pt>
                <c:pt idx="2672">
                  <c:v>-17.58984375</c:v>
                </c:pt>
                <c:pt idx="2673">
                  <c:v>-17.58984375</c:v>
                </c:pt>
                <c:pt idx="2674">
                  <c:v>-17.58984375</c:v>
                </c:pt>
                <c:pt idx="2675">
                  <c:v>-17.58984375</c:v>
                </c:pt>
                <c:pt idx="2676">
                  <c:v>-17.58984375</c:v>
                </c:pt>
                <c:pt idx="2677">
                  <c:v>-17.58984375</c:v>
                </c:pt>
                <c:pt idx="2678">
                  <c:v>-17.58984375</c:v>
                </c:pt>
                <c:pt idx="2679">
                  <c:v>-17.58984375</c:v>
                </c:pt>
                <c:pt idx="2680">
                  <c:v>-17.58984375</c:v>
                </c:pt>
                <c:pt idx="2681">
                  <c:v>-17.58984375</c:v>
                </c:pt>
                <c:pt idx="2682">
                  <c:v>-17.58984375</c:v>
                </c:pt>
                <c:pt idx="2683">
                  <c:v>-17.58984375</c:v>
                </c:pt>
                <c:pt idx="2684">
                  <c:v>-17.58984375</c:v>
                </c:pt>
                <c:pt idx="2685">
                  <c:v>-17.58984375</c:v>
                </c:pt>
                <c:pt idx="2686">
                  <c:v>-17.58984375</c:v>
                </c:pt>
                <c:pt idx="2687">
                  <c:v>-17.58984375</c:v>
                </c:pt>
                <c:pt idx="2688">
                  <c:v>-17.58984375</c:v>
                </c:pt>
                <c:pt idx="2689">
                  <c:v>-17.58984375</c:v>
                </c:pt>
                <c:pt idx="2690">
                  <c:v>-17.58984375</c:v>
                </c:pt>
                <c:pt idx="2691">
                  <c:v>-17.58984375</c:v>
                </c:pt>
                <c:pt idx="2692">
                  <c:v>-17.58984375</c:v>
                </c:pt>
                <c:pt idx="2693">
                  <c:v>-17.58984375</c:v>
                </c:pt>
                <c:pt idx="2694">
                  <c:v>-17.58984375</c:v>
                </c:pt>
                <c:pt idx="2695">
                  <c:v>-17.58984375</c:v>
                </c:pt>
                <c:pt idx="2696">
                  <c:v>-17.58984375</c:v>
                </c:pt>
                <c:pt idx="2697">
                  <c:v>-17.58984375</c:v>
                </c:pt>
                <c:pt idx="2698">
                  <c:v>-17.58984375</c:v>
                </c:pt>
                <c:pt idx="2699">
                  <c:v>-17.58984375</c:v>
                </c:pt>
                <c:pt idx="2700">
                  <c:v>-17.58984375</c:v>
                </c:pt>
                <c:pt idx="2701">
                  <c:v>-17.58984375</c:v>
                </c:pt>
                <c:pt idx="2702">
                  <c:v>-17.58984375</c:v>
                </c:pt>
                <c:pt idx="2703">
                  <c:v>-17.4140625</c:v>
                </c:pt>
                <c:pt idx="2704">
                  <c:v>-17.4140625</c:v>
                </c:pt>
                <c:pt idx="2705">
                  <c:v>-17.4140625</c:v>
                </c:pt>
                <c:pt idx="2706">
                  <c:v>-17.4140625</c:v>
                </c:pt>
                <c:pt idx="2707">
                  <c:v>-17.4140625</c:v>
                </c:pt>
                <c:pt idx="2708">
                  <c:v>-17.4140625</c:v>
                </c:pt>
                <c:pt idx="2709">
                  <c:v>-17.4140625</c:v>
                </c:pt>
                <c:pt idx="2710">
                  <c:v>-17.4140625</c:v>
                </c:pt>
                <c:pt idx="2711">
                  <c:v>-17.4140625</c:v>
                </c:pt>
                <c:pt idx="2712">
                  <c:v>-17.4140625</c:v>
                </c:pt>
                <c:pt idx="2713">
                  <c:v>-17.4140625</c:v>
                </c:pt>
                <c:pt idx="2714">
                  <c:v>-17.4140625</c:v>
                </c:pt>
                <c:pt idx="2715">
                  <c:v>-17.4140625</c:v>
                </c:pt>
                <c:pt idx="2716">
                  <c:v>-17.4140625</c:v>
                </c:pt>
                <c:pt idx="2717">
                  <c:v>-17.4140625</c:v>
                </c:pt>
                <c:pt idx="2718">
                  <c:v>-17.4140625</c:v>
                </c:pt>
                <c:pt idx="2719">
                  <c:v>-17.4140625</c:v>
                </c:pt>
                <c:pt idx="2720">
                  <c:v>-17.4140625</c:v>
                </c:pt>
                <c:pt idx="2721">
                  <c:v>-17.4140625</c:v>
                </c:pt>
                <c:pt idx="2722">
                  <c:v>-17.4140625</c:v>
                </c:pt>
                <c:pt idx="2723">
                  <c:v>-17.4140625</c:v>
                </c:pt>
                <c:pt idx="2724">
                  <c:v>-17.4140625</c:v>
                </c:pt>
                <c:pt idx="2725">
                  <c:v>-17.4140625</c:v>
                </c:pt>
                <c:pt idx="2726">
                  <c:v>-17.4140625</c:v>
                </c:pt>
                <c:pt idx="2727">
                  <c:v>-17.4140625</c:v>
                </c:pt>
                <c:pt idx="2728">
                  <c:v>-17.4140625</c:v>
                </c:pt>
                <c:pt idx="2729">
                  <c:v>-17.4140625</c:v>
                </c:pt>
                <c:pt idx="2730">
                  <c:v>-17.4140625</c:v>
                </c:pt>
                <c:pt idx="2731">
                  <c:v>-17.4140625</c:v>
                </c:pt>
                <c:pt idx="2732">
                  <c:v>-17.4140625</c:v>
                </c:pt>
                <c:pt idx="2733">
                  <c:v>-17.4140625</c:v>
                </c:pt>
                <c:pt idx="2734">
                  <c:v>-17.4140625</c:v>
                </c:pt>
                <c:pt idx="2735">
                  <c:v>-17.4140625</c:v>
                </c:pt>
                <c:pt idx="2736">
                  <c:v>-17.4140625</c:v>
                </c:pt>
                <c:pt idx="2737">
                  <c:v>-17.4140625</c:v>
                </c:pt>
                <c:pt idx="2738">
                  <c:v>-17.4140625</c:v>
                </c:pt>
                <c:pt idx="2739">
                  <c:v>-17.4140625</c:v>
                </c:pt>
                <c:pt idx="2740">
                  <c:v>-17.4140625</c:v>
                </c:pt>
                <c:pt idx="2741">
                  <c:v>-17.4140625</c:v>
                </c:pt>
                <c:pt idx="2742">
                  <c:v>-17.4140625</c:v>
                </c:pt>
                <c:pt idx="2743">
                  <c:v>-17.4140625</c:v>
                </c:pt>
                <c:pt idx="2744">
                  <c:v>-17.4140625</c:v>
                </c:pt>
                <c:pt idx="2745">
                  <c:v>-17.4140625</c:v>
                </c:pt>
                <c:pt idx="2746">
                  <c:v>-17.1953125</c:v>
                </c:pt>
                <c:pt idx="2747">
                  <c:v>-17.1953125</c:v>
                </c:pt>
                <c:pt idx="2748">
                  <c:v>-17.1953125</c:v>
                </c:pt>
                <c:pt idx="2749">
                  <c:v>-17.1953125</c:v>
                </c:pt>
                <c:pt idx="2750">
                  <c:v>-17.1953125</c:v>
                </c:pt>
                <c:pt idx="2751">
                  <c:v>-17.1953125</c:v>
                </c:pt>
                <c:pt idx="2752">
                  <c:v>-17.1953125</c:v>
                </c:pt>
                <c:pt idx="2753">
                  <c:v>-17.1953125</c:v>
                </c:pt>
                <c:pt idx="2754">
                  <c:v>-17.1953125</c:v>
                </c:pt>
                <c:pt idx="2755">
                  <c:v>-17.1953125</c:v>
                </c:pt>
                <c:pt idx="2756">
                  <c:v>-17.1953125</c:v>
                </c:pt>
                <c:pt idx="2757">
                  <c:v>-17.1953125</c:v>
                </c:pt>
                <c:pt idx="2758">
                  <c:v>-17.1953125</c:v>
                </c:pt>
                <c:pt idx="2759">
                  <c:v>-17.1953125</c:v>
                </c:pt>
                <c:pt idx="2760">
                  <c:v>-17.1953125</c:v>
                </c:pt>
                <c:pt idx="2761">
                  <c:v>-17.1953125</c:v>
                </c:pt>
                <c:pt idx="2762">
                  <c:v>-17.1953125</c:v>
                </c:pt>
                <c:pt idx="2763">
                  <c:v>-17.1953125</c:v>
                </c:pt>
                <c:pt idx="2764">
                  <c:v>-17.1953125</c:v>
                </c:pt>
                <c:pt idx="2765">
                  <c:v>-17.1953125</c:v>
                </c:pt>
                <c:pt idx="2766">
                  <c:v>-17.1953125</c:v>
                </c:pt>
                <c:pt idx="2767">
                  <c:v>-17.1953125</c:v>
                </c:pt>
                <c:pt idx="2768">
                  <c:v>-17.1953125</c:v>
                </c:pt>
                <c:pt idx="2769">
                  <c:v>-17.1953125</c:v>
                </c:pt>
                <c:pt idx="2770">
                  <c:v>-17.1953125</c:v>
                </c:pt>
                <c:pt idx="2771">
                  <c:v>-17.1953125</c:v>
                </c:pt>
                <c:pt idx="2772">
                  <c:v>-17.1953125</c:v>
                </c:pt>
                <c:pt idx="2773">
                  <c:v>-17.1953125</c:v>
                </c:pt>
                <c:pt idx="2774">
                  <c:v>-17.1953125</c:v>
                </c:pt>
                <c:pt idx="2775">
                  <c:v>-17.1953125</c:v>
                </c:pt>
                <c:pt idx="2776">
                  <c:v>-17.1953125</c:v>
                </c:pt>
                <c:pt idx="2777">
                  <c:v>-17.1953125</c:v>
                </c:pt>
                <c:pt idx="2778">
                  <c:v>-17.1953125</c:v>
                </c:pt>
                <c:pt idx="2779">
                  <c:v>-17.14453125</c:v>
                </c:pt>
                <c:pt idx="2780">
                  <c:v>-17.14453125</c:v>
                </c:pt>
                <c:pt idx="2781">
                  <c:v>-17.14453125</c:v>
                </c:pt>
                <c:pt idx="2782">
                  <c:v>-17.14453125</c:v>
                </c:pt>
                <c:pt idx="2783">
                  <c:v>-17.14453125</c:v>
                </c:pt>
                <c:pt idx="2784">
                  <c:v>-17.14453125</c:v>
                </c:pt>
                <c:pt idx="2785">
                  <c:v>-17.14453125</c:v>
                </c:pt>
                <c:pt idx="2786">
                  <c:v>-17.14453125</c:v>
                </c:pt>
                <c:pt idx="2787">
                  <c:v>-17.14453125</c:v>
                </c:pt>
                <c:pt idx="2788">
                  <c:v>-17.14453125</c:v>
                </c:pt>
                <c:pt idx="2789">
                  <c:v>-17.14453125</c:v>
                </c:pt>
                <c:pt idx="2790">
                  <c:v>-17.14453125</c:v>
                </c:pt>
                <c:pt idx="2791">
                  <c:v>-17.14453125</c:v>
                </c:pt>
                <c:pt idx="2792">
                  <c:v>-17.14453125</c:v>
                </c:pt>
                <c:pt idx="2793">
                  <c:v>-17.14453125</c:v>
                </c:pt>
                <c:pt idx="2794">
                  <c:v>-17.14453125</c:v>
                </c:pt>
                <c:pt idx="2795">
                  <c:v>-17.14453125</c:v>
                </c:pt>
                <c:pt idx="2796">
                  <c:v>-17.14453125</c:v>
                </c:pt>
                <c:pt idx="2797">
                  <c:v>-17.14453125</c:v>
                </c:pt>
                <c:pt idx="2798">
                  <c:v>-17.14453125</c:v>
                </c:pt>
                <c:pt idx="2799">
                  <c:v>-17.14453125</c:v>
                </c:pt>
                <c:pt idx="2800">
                  <c:v>-17.14453125</c:v>
                </c:pt>
                <c:pt idx="2801">
                  <c:v>-17.14453125</c:v>
                </c:pt>
                <c:pt idx="2802">
                  <c:v>-17.14453125</c:v>
                </c:pt>
                <c:pt idx="2803">
                  <c:v>-17.14453125</c:v>
                </c:pt>
                <c:pt idx="2804">
                  <c:v>-17.14453125</c:v>
                </c:pt>
                <c:pt idx="2805">
                  <c:v>-17.14453125</c:v>
                </c:pt>
                <c:pt idx="2806">
                  <c:v>-17.14453125</c:v>
                </c:pt>
                <c:pt idx="2807">
                  <c:v>-17.14453125</c:v>
                </c:pt>
                <c:pt idx="2808">
                  <c:v>-17.14453125</c:v>
                </c:pt>
                <c:pt idx="2809">
                  <c:v>-17.14453125</c:v>
                </c:pt>
                <c:pt idx="2810">
                  <c:v>-17.14453125</c:v>
                </c:pt>
                <c:pt idx="2811">
                  <c:v>-17.14453125</c:v>
                </c:pt>
                <c:pt idx="2812">
                  <c:v>-17.14453125</c:v>
                </c:pt>
                <c:pt idx="2813">
                  <c:v>-17.14453125</c:v>
                </c:pt>
                <c:pt idx="2814">
                  <c:v>-17.14453125</c:v>
                </c:pt>
                <c:pt idx="2815">
                  <c:v>-17.14453125</c:v>
                </c:pt>
                <c:pt idx="2816">
                  <c:v>-17.14453125</c:v>
                </c:pt>
                <c:pt idx="2817">
                  <c:v>-17.14453125</c:v>
                </c:pt>
                <c:pt idx="2818">
                  <c:v>-17.14453125</c:v>
                </c:pt>
                <c:pt idx="2819">
                  <c:v>-17.14453125</c:v>
                </c:pt>
                <c:pt idx="2820">
                  <c:v>-17.14453125</c:v>
                </c:pt>
                <c:pt idx="2821">
                  <c:v>-17.14453125</c:v>
                </c:pt>
                <c:pt idx="2822">
                  <c:v>-17.14453125</c:v>
                </c:pt>
                <c:pt idx="2823">
                  <c:v>-17.14453125</c:v>
                </c:pt>
                <c:pt idx="2824">
                  <c:v>-17.13671875</c:v>
                </c:pt>
                <c:pt idx="2825">
                  <c:v>-17.13671875</c:v>
                </c:pt>
                <c:pt idx="2826">
                  <c:v>-17.13671875</c:v>
                </c:pt>
                <c:pt idx="2827">
                  <c:v>-17.13671875</c:v>
                </c:pt>
                <c:pt idx="2828">
                  <c:v>-17.13671875</c:v>
                </c:pt>
                <c:pt idx="2829">
                  <c:v>-17.13671875</c:v>
                </c:pt>
                <c:pt idx="2830">
                  <c:v>-17.13671875</c:v>
                </c:pt>
                <c:pt idx="2831">
                  <c:v>-17.13671875</c:v>
                </c:pt>
                <c:pt idx="2832">
                  <c:v>-17.13671875</c:v>
                </c:pt>
                <c:pt idx="2833">
                  <c:v>-17.13671875</c:v>
                </c:pt>
                <c:pt idx="2834">
                  <c:v>-17.13671875</c:v>
                </c:pt>
                <c:pt idx="2835">
                  <c:v>-17.13671875</c:v>
                </c:pt>
                <c:pt idx="2836">
                  <c:v>-17.13671875</c:v>
                </c:pt>
                <c:pt idx="2837">
                  <c:v>-17.13671875</c:v>
                </c:pt>
                <c:pt idx="2838">
                  <c:v>-17.13671875</c:v>
                </c:pt>
                <c:pt idx="2839">
                  <c:v>-17.13671875</c:v>
                </c:pt>
                <c:pt idx="2840">
                  <c:v>-17.13671875</c:v>
                </c:pt>
                <c:pt idx="2841">
                  <c:v>-17.13671875</c:v>
                </c:pt>
                <c:pt idx="2842">
                  <c:v>-17.13671875</c:v>
                </c:pt>
                <c:pt idx="2843">
                  <c:v>-17.13671875</c:v>
                </c:pt>
                <c:pt idx="2844">
                  <c:v>-17.13671875</c:v>
                </c:pt>
                <c:pt idx="2845">
                  <c:v>-17.13671875</c:v>
                </c:pt>
                <c:pt idx="2846">
                  <c:v>-17.13671875</c:v>
                </c:pt>
                <c:pt idx="2847">
                  <c:v>-17.13671875</c:v>
                </c:pt>
                <c:pt idx="2848">
                  <c:v>-17.13671875</c:v>
                </c:pt>
                <c:pt idx="2849">
                  <c:v>-17.13671875</c:v>
                </c:pt>
                <c:pt idx="2850">
                  <c:v>-17.13671875</c:v>
                </c:pt>
                <c:pt idx="2851">
                  <c:v>-17.13671875</c:v>
                </c:pt>
                <c:pt idx="2852">
                  <c:v>-17.13671875</c:v>
                </c:pt>
                <c:pt idx="2853">
                  <c:v>-17.13671875</c:v>
                </c:pt>
                <c:pt idx="2854">
                  <c:v>-17.13671875</c:v>
                </c:pt>
                <c:pt idx="2855">
                  <c:v>-17.13671875</c:v>
                </c:pt>
                <c:pt idx="2856">
                  <c:v>-17.13671875</c:v>
                </c:pt>
                <c:pt idx="2857">
                  <c:v>-17.13671875</c:v>
                </c:pt>
                <c:pt idx="2858">
                  <c:v>-17.13671875</c:v>
                </c:pt>
                <c:pt idx="2859">
                  <c:v>-17.13671875</c:v>
                </c:pt>
                <c:pt idx="2860">
                  <c:v>-17.13671875</c:v>
                </c:pt>
                <c:pt idx="2861">
                  <c:v>-17.13671875</c:v>
                </c:pt>
                <c:pt idx="2862">
                  <c:v>-17.13671875</c:v>
                </c:pt>
                <c:pt idx="2863">
                  <c:v>-16.76171875</c:v>
                </c:pt>
                <c:pt idx="2864">
                  <c:v>-16.76171875</c:v>
                </c:pt>
                <c:pt idx="2865">
                  <c:v>-16.76171875</c:v>
                </c:pt>
                <c:pt idx="2866">
                  <c:v>-16.76171875</c:v>
                </c:pt>
                <c:pt idx="2867">
                  <c:v>-16.76171875</c:v>
                </c:pt>
                <c:pt idx="2868">
                  <c:v>-16.76171875</c:v>
                </c:pt>
                <c:pt idx="2869">
                  <c:v>-16.76171875</c:v>
                </c:pt>
                <c:pt idx="2870">
                  <c:v>-16.76171875</c:v>
                </c:pt>
                <c:pt idx="2871">
                  <c:v>-16.76171875</c:v>
                </c:pt>
                <c:pt idx="2872">
                  <c:v>-16.76171875</c:v>
                </c:pt>
                <c:pt idx="2873">
                  <c:v>-16.76171875</c:v>
                </c:pt>
                <c:pt idx="2874">
                  <c:v>-16.76171875</c:v>
                </c:pt>
                <c:pt idx="2875">
                  <c:v>-16.76171875</c:v>
                </c:pt>
                <c:pt idx="2876">
                  <c:v>-16.76171875</c:v>
                </c:pt>
                <c:pt idx="2877">
                  <c:v>-16.76171875</c:v>
                </c:pt>
                <c:pt idx="2878">
                  <c:v>-16.76171875</c:v>
                </c:pt>
                <c:pt idx="2879">
                  <c:v>-16.76171875</c:v>
                </c:pt>
                <c:pt idx="2880">
                  <c:v>-16.76171875</c:v>
                </c:pt>
                <c:pt idx="2881">
                  <c:v>-16.76171875</c:v>
                </c:pt>
                <c:pt idx="2882">
                  <c:v>-16.76171875</c:v>
                </c:pt>
                <c:pt idx="2883">
                  <c:v>-16.76171875</c:v>
                </c:pt>
                <c:pt idx="2884">
                  <c:v>-16.76171875</c:v>
                </c:pt>
                <c:pt idx="2885">
                  <c:v>-16.76171875</c:v>
                </c:pt>
                <c:pt idx="2886">
                  <c:v>-16.76171875</c:v>
                </c:pt>
                <c:pt idx="2887">
                  <c:v>-16.76171875</c:v>
                </c:pt>
                <c:pt idx="2888">
                  <c:v>-16.76171875</c:v>
                </c:pt>
                <c:pt idx="2889">
                  <c:v>-16.76171875</c:v>
                </c:pt>
                <c:pt idx="2890">
                  <c:v>-16.76171875</c:v>
                </c:pt>
                <c:pt idx="2891">
                  <c:v>-16.76171875</c:v>
                </c:pt>
                <c:pt idx="2892">
                  <c:v>-16.76171875</c:v>
                </c:pt>
                <c:pt idx="2893">
                  <c:v>-16.76171875</c:v>
                </c:pt>
                <c:pt idx="2894">
                  <c:v>-16.76171875</c:v>
                </c:pt>
                <c:pt idx="2895">
                  <c:v>-16.76171875</c:v>
                </c:pt>
                <c:pt idx="2896">
                  <c:v>-16.76171875</c:v>
                </c:pt>
                <c:pt idx="2897">
                  <c:v>-16.76171875</c:v>
                </c:pt>
                <c:pt idx="2898">
                  <c:v>-16.76171875</c:v>
                </c:pt>
                <c:pt idx="2899">
                  <c:v>-16.76171875</c:v>
                </c:pt>
                <c:pt idx="2900">
                  <c:v>-16.76171875</c:v>
                </c:pt>
                <c:pt idx="2901">
                  <c:v>-16.76171875</c:v>
                </c:pt>
                <c:pt idx="2902">
                  <c:v>-16.76171875</c:v>
                </c:pt>
                <c:pt idx="2903">
                  <c:v>-16.76171875</c:v>
                </c:pt>
                <c:pt idx="2904">
                  <c:v>-16.76171875</c:v>
                </c:pt>
                <c:pt idx="2905">
                  <c:v>-16.76171875</c:v>
                </c:pt>
                <c:pt idx="2906">
                  <c:v>-16.76171875</c:v>
                </c:pt>
                <c:pt idx="2907">
                  <c:v>-16.76171875</c:v>
                </c:pt>
                <c:pt idx="2908">
                  <c:v>-16.76171875</c:v>
                </c:pt>
                <c:pt idx="2909">
                  <c:v>-16.76171875</c:v>
                </c:pt>
                <c:pt idx="2910">
                  <c:v>-16.76171875</c:v>
                </c:pt>
                <c:pt idx="2911">
                  <c:v>-16.76171875</c:v>
                </c:pt>
                <c:pt idx="2912">
                  <c:v>-16.76171875</c:v>
                </c:pt>
                <c:pt idx="2913">
                  <c:v>-16.76171875</c:v>
                </c:pt>
                <c:pt idx="2914">
                  <c:v>-16.76171875</c:v>
                </c:pt>
                <c:pt idx="2915">
                  <c:v>-16.76171875</c:v>
                </c:pt>
                <c:pt idx="2916">
                  <c:v>-16.69140625</c:v>
                </c:pt>
                <c:pt idx="2917">
                  <c:v>-16.69140625</c:v>
                </c:pt>
                <c:pt idx="2918">
                  <c:v>-16.69140625</c:v>
                </c:pt>
                <c:pt idx="2919">
                  <c:v>-16.69140625</c:v>
                </c:pt>
                <c:pt idx="2920">
                  <c:v>-16.69140625</c:v>
                </c:pt>
                <c:pt idx="2921">
                  <c:v>-16.69140625</c:v>
                </c:pt>
                <c:pt idx="2922">
                  <c:v>-16.69140625</c:v>
                </c:pt>
                <c:pt idx="2923">
                  <c:v>-16.69140625</c:v>
                </c:pt>
                <c:pt idx="2924">
                  <c:v>-16.69140625</c:v>
                </c:pt>
                <c:pt idx="2925">
                  <c:v>-16.69140625</c:v>
                </c:pt>
                <c:pt idx="2926">
                  <c:v>-16.69140625</c:v>
                </c:pt>
                <c:pt idx="2927">
                  <c:v>-16.69140625</c:v>
                </c:pt>
                <c:pt idx="2928">
                  <c:v>-16.69140625</c:v>
                </c:pt>
                <c:pt idx="2929">
                  <c:v>-16.69140625</c:v>
                </c:pt>
                <c:pt idx="2930">
                  <c:v>-16.69140625</c:v>
                </c:pt>
                <c:pt idx="2931">
                  <c:v>-16.69140625</c:v>
                </c:pt>
                <c:pt idx="2932">
                  <c:v>-16.69140625</c:v>
                </c:pt>
                <c:pt idx="2933">
                  <c:v>-16.69140625</c:v>
                </c:pt>
                <c:pt idx="2934">
                  <c:v>-16.69140625</c:v>
                </c:pt>
                <c:pt idx="2935">
                  <c:v>-16.69140625</c:v>
                </c:pt>
                <c:pt idx="2936">
                  <c:v>-16.69140625</c:v>
                </c:pt>
                <c:pt idx="2937">
                  <c:v>-16.69140625</c:v>
                </c:pt>
                <c:pt idx="2938">
                  <c:v>-16.69140625</c:v>
                </c:pt>
                <c:pt idx="2939">
                  <c:v>-16.69140625</c:v>
                </c:pt>
                <c:pt idx="2940">
                  <c:v>-16.69140625</c:v>
                </c:pt>
                <c:pt idx="2941">
                  <c:v>-16.69140625</c:v>
                </c:pt>
                <c:pt idx="2942">
                  <c:v>-16.69140625</c:v>
                </c:pt>
                <c:pt idx="2943">
                  <c:v>-16.69140625</c:v>
                </c:pt>
                <c:pt idx="2944">
                  <c:v>-16.69140625</c:v>
                </c:pt>
                <c:pt idx="2945">
                  <c:v>-16.69140625</c:v>
                </c:pt>
                <c:pt idx="2946">
                  <c:v>-16.69140625</c:v>
                </c:pt>
                <c:pt idx="2947">
                  <c:v>-16.69140625</c:v>
                </c:pt>
                <c:pt idx="2948">
                  <c:v>-16.69140625</c:v>
                </c:pt>
                <c:pt idx="2949">
                  <c:v>-16.69140625</c:v>
                </c:pt>
                <c:pt idx="2950">
                  <c:v>-16.69140625</c:v>
                </c:pt>
                <c:pt idx="2951">
                  <c:v>-16.69140625</c:v>
                </c:pt>
                <c:pt idx="2952">
                  <c:v>-16.69140625</c:v>
                </c:pt>
                <c:pt idx="2953">
                  <c:v>-16.69140625</c:v>
                </c:pt>
                <c:pt idx="2954">
                  <c:v>-16.69140625</c:v>
                </c:pt>
                <c:pt idx="2955">
                  <c:v>-16.69140625</c:v>
                </c:pt>
                <c:pt idx="2956">
                  <c:v>-16.69140625</c:v>
                </c:pt>
                <c:pt idx="2957">
                  <c:v>-16.69140625</c:v>
                </c:pt>
                <c:pt idx="2958">
                  <c:v>-16.69140625</c:v>
                </c:pt>
                <c:pt idx="2959">
                  <c:v>-16.69140625</c:v>
                </c:pt>
                <c:pt idx="2960">
                  <c:v>-16.69140625</c:v>
                </c:pt>
                <c:pt idx="2961">
                  <c:v>-16.69140625</c:v>
                </c:pt>
                <c:pt idx="2962">
                  <c:v>-16.69140625</c:v>
                </c:pt>
                <c:pt idx="2963">
                  <c:v>-16.69140625</c:v>
                </c:pt>
                <c:pt idx="2964">
                  <c:v>-16.69140625</c:v>
                </c:pt>
                <c:pt idx="2965">
                  <c:v>-16.69140625</c:v>
                </c:pt>
                <c:pt idx="2966">
                  <c:v>-16.69140625</c:v>
                </c:pt>
                <c:pt idx="2967">
                  <c:v>-16.69140625</c:v>
                </c:pt>
                <c:pt idx="2968">
                  <c:v>-16.69140625</c:v>
                </c:pt>
                <c:pt idx="2969">
                  <c:v>-16.69140625</c:v>
                </c:pt>
                <c:pt idx="2970">
                  <c:v>-16.69140625</c:v>
                </c:pt>
                <c:pt idx="2971">
                  <c:v>-16.69140625</c:v>
                </c:pt>
                <c:pt idx="2972">
                  <c:v>-16.69140625</c:v>
                </c:pt>
                <c:pt idx="2973">
                  <c:v>-16.69140625</c:v>
                </c:pt>
                <c:pt idx="2974">
                  <c:v>-16.69140625</c:v>
                </c:pt>
                <c:pt idx="2975">
                  <c:v>-16.69140625</c:v>
                </c:pt>
                <c:pt idx="2976">
                  <c:v>-16.69140625</c:v>
                </c:pt>
                <c:pt idx="2977">
                  <c:v>-16.69140625</c:v>
                </c:pt>
                <c:pt idx="2978">
                  <c:v>-16.69140625</c:v>
                </c:pt>
                <c:pt idx="2979">
                  <c:v>-16.69140625</c:v>
                </c:pt>
                <c:pt idx="2980">
                  <c:v>-16.69140625</c:v>
                </c:pt>
                <c:pt idx="2981">
                  <c:v>-16.69140625</c:v>
                </c:pt>
                <c:pt idx="2982">
                  <c:v>-16.69140625</c:v>
                </c:pt>
                <c:pt idx="2983">
                  <c:v>-16.69140625</c:v>
                </c:pt>
                <c:pt idx="2984">
                  <c:v>-16.69140625</c:v>
                </c:pt>
                <c:pt idx="2985">
                  <c:v>-16.62890625</c:v>
                </c:pt>
                <c:pt idx="2986">
                  <c:v>-16.62890625</c:v>
                </c:pt>
                <c:pt idx="2987">
                  <c:v>-16.62890625</c:v>
                </c:pt>
                <c:pt idx="2988">
                  <c:v>-16.62890625</c:v>
                </c:pt>
                <c:pt idx="2989">
                  <c:v>-16.62890625</c:v>
                </c:pt>
                <c:pt idx="2990">
                  <c:v>-16.62890625</c:v>
                </c:pt>
                <c:pt idx="2991">
                  <c:v>-16.62890625</c:v>
                </c:pt>
                <c:pt idx="2992">
                  <c:v>-16.62890625</c:v>
                </c:pt>
                <c:pt idx="2993">
                  <c:v>-16.62890625</c:v>
                </c:pt>
                <c:pt idx="2994">
                  <c:v>-16.62890625</c:v>
                </c:pt>
                <c:pt idx="2995">
                  <c:v>-16.62890625</c:v>
                </c:pt>
                <c:pt idx="2996">
                  <c:v>-16.62890625</c:v>
                </c:pt>
                <c:pt idx="2997">
                  <c:v>-16.62890625</c:v>
                </c:pt>
                <c:pt idx="2998">
                  <c:v>-16.62890625</c:v>
                </c:pt>
                <c:pt idx="2999">
                  <c:v>-16.62890625</c:v>
                </c:pt>
                <c:pt idx="3000">
                  <c:v>-16.62890625</c:v>
                </c:pt>
                <c:pt idx="3001">
                  <c:v>-16.62890625</c:v>
                </c:pt>
                <c:pt idx="3002">
                  <c:v>-16.62890625</c:v>
                </c:pt>
                <c:pt idx="3003">
                  <c:v>-16.62890625</c:v>
                </c:pt>
                <c:pt idx="3004">
                  <c:v>-16.62890625</c:v>
                </c:pt>
                <c:pt idx="3005">
                  <c:v>-16.62890625</c:v>
                </c:pt>
                <c:pt idx="3006">
                  <c:v>-16.62890625</c:v>
                </c:pt>
                <c:pt idx="3007">
                  <c:v>-16.62890625</c:v>
                </c:pt>
                <c:pt idx="3008">
                  <c:v>-16.62890625</c:v>
                </c:pt>
                <c:pt idx="3009">
                  <c:v>-16.62890625</c:v>
                </c:pt>
                <c:pt idx="3010">
                  <c:v>-16.62890625</c:v>
                </c:pt>
                <c:pt idx="3011">
                  <c:v>-16.62890625</c:v>
                </c:pt>
                <c:pt idx="3012">
                  <c:v>-16.62890625</c:v>
                </c:pt>
                <c:pt idx="3013">
                  <c:v>-16.62890625</c:v>
                </c:pt>
                <c:pt idx="3014">
                  <c:v>-16.62890625</c:v>
                </c:pt>
                <c:pt idx="3015">
                  <c:v>-16.62890625</c:v>
                </c:pt>
                <c:pt idx="3016">
                  <c:v>-16.62890625</c:v>
                </c:pt>
                <c:pt idx="3017">
                  <c:v>-16.62890625</c:v>
                </c:pt>
                <c:pt idx="3018">
                  <c:v>-16.62890625</c:v>
                </c:pt>
                <c:pt idx="3019">
                  <c:v>-16.62890625</c:v>
                </c:pt>
                <c:pt idx="3020">
                  <c:v>-16.62890625</c:v>
                </c:pt>
                <c:pt idx="3021">
                  <c:v>-16.62890625</c:v>
                </c:pt>
                <c:pt idx="3022">
                  <c:v>-16.62890625</c:v>
                </c:pt>
                <c:pt idx="3023">
                  <c:v>-16.62890625</c:v>
                </c:pt>
                <c:pt idx="3024">
                  <c:v>-16.62890625</c:v>
                </c:pt>
                <c:pt idx="3025">
                  <c:v>-16.62890625</c:v>
                </c:pt>
                <c:pt idx="3026">
                  <c:v>-16.62890625</c:v>
                </c:pt>
                <c:pt idx="3027">
                  <c:v>-16.62890625</c:v>
                </c:pt>
                <c:pt idx="3028">
                  <c:v>-16.62890625</c:v>
                </c:pt>
                <c:pt idx="3029">
                  <c:v>-16.62890625</c:v>
                </c:pt>
                <c:pt idx="3030">
                  <c:v>-16.62890625</c:v>
                </c:pt>
                <c:pt idx="3031">
                  <c:v>-16.62890625</c:v>
                </c:pt>
                <c:pt idx="3032">
                  <c:v>-16.62890625</c:v>
                </c:pt>
                <c:pt idx="3033">
                  <c:v>-16.62890625</c:v>
                </c:pt>
                <c:pt idx="3034">
                  <c:v>-16.62890625</c:v>
                </c:pt>
                <c:pt idx="3035">
                  <c:v>-16.62890625</c:v>
                </c:pt>
                <c:pt idx="3036">
                  <c:v>-16.62890625</c:v>
                </c:pt>
                <c:pt idx="3037">
                  <c:v>-16.62890625</c:v>
                </c:pt>
                <c:pt idx="3038">
                  <c:v>-16.62890625</c:v>
                </c:pt>
                <c:pt idx="3039">
                  <c:v>-16.62890625</c:v>
                </c:pt>
                <c:pt idx="3040">
                  <c:v>-16.62890625</c:v>
                </c:pt>
                <c:pt idx="3041">
                  <c:v>-16.62890625</c:v>
                </c:pt>
                <c:pt idx="3042">
                  <c:v>-16.62890625</c:v>
                </c:pt>
                <c:pt idx="3043">
                  <c:v>-16.62890625</c:v>
                </c:pt>
                <c:pt idx="3044">
                  <c:v>-16.62890625</c:v>
                </c:pt>
                <c:pt idx="3045">
                  <c:v>-16.62890625</c:v>
                </c:pt>
                <c:pt idx="3046">
                  <c:v>-16.62890625</c:v>
                </c:pt>
                <c:pt idx="3047">
                  <c:v>-16.62890625</c:v>
                </c:pt>
                <c:pt idx="3048">
                  <c:v>-16.62890625</c:v>
                </c:pt>
                <c:pt idx="3049">
                  <c:v>-16.62890625</c:v>
                </c:pt>
                <c:pt idx="3050">
                  <c:v>-16.62890625</c:v>
                </c:pt>
                <c:pt idx="3051">
                  <c:v>-16.62890625</c:v>
                </c:pt>
                <c:pt idx="3052">
                  <c:v>-16.62890625</c:v>
                </c:pt>
                <c:pt idx="3053">
                  <c:v>-16.62890625</c:v>
                </c:pt>
                <c:pt idx="3054">
                  <c:v>-16.62890625</c:v>
                </c:pt>
                <c:pt idx="3055">
                  <c:v>-16.58984375</c:v>
                </c:pt>
                <c:pt idx="3056">
                  <c:v>-16.58984375</c:v>
                </c:pt>
                <c:pt idx="3057">
                  <c:v>-16.58984375</c:v>
                </c:pt>
                <c:pt idx="3058">
                  <c:v>-16.58984375</c:v>
                </c:pt>
                <c:pt idx="3059">
                  <c:v>-16.58984375</c:v>
                </c:pt>
                <c:pt idx="3060">
                  <c:v>-16.58984375</c:v>
                </c:pt>
                <c:pt idx="3061">
                  <c:v>-16.58984375</c:v>
                </c:pt>
                <c:pt idx="3062">
                  <c:v>-16.58984375</c:v>
                </c:pt>
                <c:pt idx="3063">
                  <c:v>-16.58984375</c:v>
                </c:pt>
                <c:pt idx="3064">
                  <c:v>-16.58984375</c:v>
                </c:pt>
                <c:pt idx="3065">
                  <c:v>-16.58984375</c:v>
                </c:pt>
                <c:pt idx="3066">
                  <c:v>-16.58984375</c:v>
                </c:pt>
                <c:pt idx="3067">
                  <c:v>-16.58984375</c:v>
                </c:pt>
                <c:pt idx="3068">
                  <c:v>-16.58984375</c:v>
                </c:pt>
                <c:pt idx="3069">
                  <c:v>-16.58984375</c:v>
                </c:pt>
                <c:pt idx="3070">
                  <c:v>-16.58984375</c:v>
                </c:pt>
                <c:pt idx="3071">
                  <c:v>-16.58984375</c:v>
                </c:pt>
                <c:pt idx="3072">
                  <c:v>-16.58984375</c:v>
                </c:pt>
                <c:pt idx="3073">
                  <c:v>-16.58984375</c:v>
                </c:pt>
                <c:pt idx="3074">
                  <c:v>-16.58984375</c:v>
                </c:pt>
                <c:pt idx="3075">
                  <c:v>-16.58984375</c:v>
                </c:pt>
                <c:pt idx="3076">
                  <c:v>-16.58984375</c:v>
                </c:pt>
                <c:pt idx="3077">
                  <c:v>-16.58984375</c:v>
                </c:pt>
                <c:pt idx="3078">
                  <c:v>-16.58984375</c:v>
                </c:pt>
                <c:pt idx="3079">
                  <c:v>-16.58984375</c:v>
                </c:pt>
                <c:pt idx="3080">
                  <c:v>-16.58984375</c:v>
                </c:pt>
                <c:pt idx="3081">
                  <c:v>-16.58984375</c:v>
                </c:pt>
                <c:pt idx="3082">
                  <c:v>-16.58984375</c:v>
                </c:pt>
                <c:pt idx="3083">
                  <c:v>-16.58984375</c:v>
                </c:pt>
                <c:pt idx="3084">
                  <c:v>-16.58984375</c:v>
                </c:pt>
                <c:pt idx="3085">
                  <c:v>-16.58984375</c:v>
                </c:pt>
                <c:pt idx="3086">
                  <c:v>-16.58984375</c:v>
                </c:pt>
                <c:pt idx="3087">
                  <c:v>-16.58984375</c:v>
                </c:pt>
                <c:pt idx="3088">
                  <c:v>-16.58984375</c:v>
                </c:pt>
                <c:pt idx="3089">
                  <c:v>-16.58984375</c:v>
                </c:pt>
                <c:pt idx="3090">
                  <c:v>-16.58984375</c:v>
                </c:pt>
                <c:pt idx="3091">
                  <c:v>-16.58984375</c:v>
                </c:pt>
                <c:pt idx="3092">
                  <c:v>-16.58984375</c:v>
                </c:pt>
                <c:pt idx="3093">
                  <c:v>-16.58984375</c:v>
                </c:pt>
                <c:pt idx="3094">
                  <c:v>-16.58984375</c:v>
                </c:pt>
                <c:pt idx="3095">
                  <c:v>-16.58984375</c:v>
                </c:pt>
                <c:pt idx="3096">
                  <c:v>-16.58984375</c:v>
                </c:pt>
                <c:pt idx="3097">
                  <c:v>-16.58984375</c:v>
                </c:pt>
                <c:pt idx="3098">
                  <c:v>-16.58984375</c:v>
                </c:pt>
                <c:pt idx="3099">
                  <c:v>-16.58984375</c:v>
                </c:pt>
                <c:pt idx="3100">
                  <c:v>-16.58984375</c:v>
                </c:pt>
                <c:pt idx="3101">
                  <c:v>-16.4140625</c:v>
                </c:pt>
                <c:pt idx="3102">
                  <c:v>-16.4140625</c:v>
                </c:pt>
                <c:pt idx="3103">
                  <c:v>-16.4140625</c:v>
                </c:pt>
                <c:pt idx="3104">
                  <c:v>-16.4140625</c:v>
                </c:pt>
                <c:pt idx="3105">
                  <c:v>-16.4140625</c:v>
                </c:pt>
                <c:pt idx="3106">
                  <c:v>-16.4140625</c:v>
                </c:pt>
                <c:pt idx="3107">
                  <c:v>-16.4140625</c:v>
                </c:pt>
                <c:pt idx="3108">
                  <c:v>-16.4140625</c:v>
                </c:pt>
                <c:pt idx="3109">
                  <c:v>-16.4140625</c:v>
                </c:pt>
                <c:pt idx="3110">
                  <c:v>-16.4140625</c:v>
                </c:pt>
                <c:pt idx="3111">
                  <c:v>-16.4140625</c:v>
                </c:pt>
                <c:pt idx="3112">
                  <c:v>-16.4140625</c:v>
                </c:pt>
                <c:pt idx="3113">
                  <c:v>-16.4140625</c:v>
                </c:pt>
                <c:pt idx="3114">
                  <c:v>-16.4140625</c:v>
                </c:pt>
                <c:pt idx="3115">
                  <c:v>-16.4140625</c:v>
                </c:pt>
                <c:pt idx="3116">
                  <c:v>-16.4140625</c:v>
                </c:pt>
                <c:pt idx="3117">
                  <c:v>-16.4140625</c:v>
                </c:pt>
                <c:pt idx="3118">
                  <c:v>-16.4140625</c:v>
                </c:pt>
                <c:pt idx="3119">
                  <c:v>-16.4140625</c:v>
                </c:pt>
                <c:pt idx="3120">
                  <c:v>-16.4140625</c:v>
                </c:pt>
                <c:pt idx="3121">
                  <c:v>-16.4140625</c:v>
                </c:pt>
                <c:pt idx="3122">
                  <c:v>-16.4140625</c:v>
                </c:pt>
                <c:pt idx="3123">
                  <c:v>-16.4140625</c:v>
                </c:pt>
                <c:pt idx="3124">
                  <c:v>-16.4140625</c:v>
                </c:pt>
                <c:pt idx="3125">
                  <c:v>-16.4140625</c:v>
                </c:pt>
                <c:pt idx="3126">
                  <c:v>-16.4140625</c:v>
                </c:pt>
                <c:pt idx="3127">
                  <c:v>-16.4140625</c:v>
                </c:pt>
                <c:pt idx="3128">
                  <c:v>-16.4140625</c:v>
                </c:pt>
                <c:pt idx="3129">
                  <c:v>-16.4140625</c:v>
                </c:pt>
                <c:pt idx="3130">
                  <c:v>-16.4140625</c:v>
                </c:pt>
                <c:pt idx="3131">
                  <c:v>-16.4140625</c:v>
                </c:pt>
                <c:pt idx="3132">
                  <c:v>-16.4140625</c:v>
                </c:pt>
                <c:pt idx="3133">
                  <c:v>-16.4140625</c:v>
                </c:pt>
                <c:pt idx="3134">
                  <c:v>-16.4140625</c:v>
                </c:pt>
                <c:pt idx="3135">
                  <c:v>-16.4140625</c:v>
                </c:pt>
                <c:pt idx="3136">
                  <c:v>-16.4140625</c:v>
                </c:pt>
                <c:pt idx="3137">
                  <c:v>-16.4140625</c:v>
                </c:pt>
                <c:pt idx="3138">
                  <c:v>-16.4140625</c:v>
                </c:pt>
                <c:pt idx="3139">
                  <c:v>-16.4140625</c:v>
                </c:pt>
                <c:pt idx="3140">
                  <c:v>-16.4140625</c:v>
                </c:pt>
                <c:pt idx="3141">
                  <c:v>-16.4140625</c:v>
                </c:pt>
                <c:pt idx="3142">
                  <c:v>-16.4140625</c:v>
                </c:pt>
                <c:pt idx="3143">
                  <c:v>-16.4140625</c:v>
                </c:pt>
                <c:pt idx="3144">
                  <c:v>-16.4140625</c:v>
                </c:pt>
                <c:pt idx="3145">
                  <c:v>-16.4140625</c:v>
                </c:pt>
                <c:pt idx="3146">
                  <c:v>-16.4140625</c:v>
                </c:pt>
                <c:pt idx="3147">
                  <c:v>-16.4140625</c:v>
                </c:pt>
                <c:pt idx="3148">
                  <c:v>-16.4140625</c:v>
                </c:pt>
                <c:pt idx="3149">
                  <c:v>-16.4140625</c:v>
                </c:pt>
                <c:pt idx="3150">
                  <c:v>-16.4140625</c:v>
                </c:pt>
                <c:pt idx="3151">
                  <c:v>-16.4140625</c:v>
                </c:pt>
                <c:pt idx="3152">
                  <c:v>-16.4140625</c:v>
                </c:pt>
                <c:pt idx="3153">
                  <c:v>-16.4140625</c:v>
                </c:pt>
                <c:pt idx="3154">
                  <c:v>-16.4140625</c:v>
                </c:pt>
                <c:pt idx="3155">
                  <c:v>-16.4140625</c:v>
                </c:pt>
                <c:pt idx="3156">
                  <c:v>-16.4140625</c:v>
                </c:pt>
                <c:pt idx="3157">
                  <c:v>-16.4140625</c:v>
                </c:pt>
                <c:pt idx="3158">
                  <c:v>-16.4140625</c:v>
                </c:pt>
                <c:pt idx="3159">
                  <c:v>-16.4140625</c:v>
                </c:pt>
                <c:pt idx="3160">
                  <c:v>-16.4140625</c:v>
                </c:pt>
                <c:pt idx="3161">
                  <c:v>-16.4140625</c:v>
                </c:pt>
                <c:pt idx="3162">
                  <c:v>-16.4140625</c:v>
                </c:pt>
                <c:pt idx="3163">
                  <c:v>-16.4140625</c:v>
                </c:pt>
                <c:pt idx="3164">
                  <c:v>-16.4140625</c:v>
                </c:pt>
                <c:pt idx="3165">
                  <c:v>-16.4140625</c:v>
                </c:pt>
                <c:pt idx="3166">
                  <c:v>-16.1953125</c:v>
                </c:pt>
                <c:pt idx="3167">
                  <c:v>-16.1953125</c:v>
                </c:pt>
                <c:pt idx="3168">
                  <c:v>-16.1953125</c:v>
                </c:pt>
                <c:pt idx="3169">
                  <c:v>-16.1953125</c:v>
                </c:pt>
                <c:pt idx="3170">
                  <c:v>-16.1953125</c:v>
                </c:pt>
                <c:pt idx="3171">
                  <c:v>-16.1953125</c:v>
                </c:pt>
                <c:pt idx="3172">
                  <c:v>-16.1953125</c:v>
                </c:pt>
                <c:pt idx="3173">
                  <c:v>-16.1953125</c:v>
                </c:pt>
                <c:pt idx="3174">
                  <c:v>-16.1953125</c:v>
                </c:pt>
                <c:pt idx="3175">
                  <c:v>-16.1953125</c:v>
                </c:pt>
                <c:pt idx="3176">
                  <c:v>-16.1953125</c:v>
                </c:pt>
                <c:pt idx="3177">
                  <c:v>-16.1953125</c:v>
                </c:pt>
                <c:pt idx="3178">
                  <c:v>-16.1953125</c:v>
                </c:pt>
                <c:pt idx="3179">
                  <c:v>-16.1953125</c:v>
                </c:pt>
                <c:pt idx="3180">
                  <c:v>-16.1953125</c:v>
                </c:pt>
                <c:pt idx="3181">
                  <c:v>-16.1953125</c:v>
                </c:pt>
                <c:pt idx="3182">
                  <c:v>-16.1953125</c:v>
                </c:pt>
                <c:pt idx="3183">
                  <c:v>-16.1953125</c:v>
                </c:pt>
                <c:pt idx="3184">
                  <c:v>-16.1953125</c:v>
                </c:pt>
                <c:pt idx="3185">
                  <c:v>-16.1953125</c:v>
                </c:pt>
                <c:pt idx="3186">
                  <c:v>-16.1953125</c:v>
                </c:pt>
                <c:pt idx="3187">
                  <c:v>-16.1953125</c:v>
                </c:pt>
                <c:pt idx="3188">
                  <c:v>-16.1953125</c:v>
                </c:pt>
                <c:pt idx="3189">
                  <c:v>-16.1953125</c:v>
                </c:pt>
                <c:pt idx="3190">
                  <c:v>-16.1953125</c:v>
                </c:pt>
                <c:pt idx="3191">
                  <c:v>-16.1953125</c:v>
                </c:pt>
                <c:pt idx="3192">
                  <c:v>-16.1953125</c:v>
                </c:pt>
                <c:pt idx="3193">
                  <c:v>-16.1953125</c:v>
                </c:pt>
                <c:pt idx="3194">
                  <c:v>-16.1953125</c:v>
                </c:pt>
                <c:pt idx="3195">
                  <c:v>-16.1953125</c:v>
                </c:pt>
                <c:pt idx="3196">
                  <c:v>-16.1953125</c:v>
                </c:pt>
                <c:pt idx="3197">
                  <c:v>-16.1953125</c:v>
                </c:pt>
                <c:pt idx="3198">
                  <c:v>-16.1953125</c:v>
                </c:pt>
                <c:pt idx="3199">
                  <c:v>-16.1953125</c:v>
                </c:pt>
                <c:pt idx="3200">
                  <c:v>-16.1953125</c:v>
                </c:pt>
                <c:pt idx="3201">
                  <c:v>-16.1953125</c:v>
                </c:pt>
                <c:pt idx="3202">
                  <c:v>-16.1953125</c:v>
                </c:pt>
                <c:pt idx="3203">
                  <c:v>-16.1953125</c:v>
                </c:pt>
                <c:pt idx="3204">
                  <c:v>-16.1953125</c:v>
                </c:pt>
                <c:pt idx="3205">
                  <c:v>-16.1953125</c:v>
                </c:pt>
                <c:pt idx="3206">
                  <c:v>-16.1953125</c:v>
                </c:pt>
                <c:pt idx="3207">
                  <c:v>-16.1953125</c:v>
                </c:pt>
                <c:pt idx="3208">
                  <c:v>-16.1953125</c:v>
                </c:pt>
                <c:pt idx="3209">
                  <c:v>-16.1953125</c:v>
                </c:pt>
                <c:pt idx="3210">
                  <c:v>-16.1953125</c:v>
                </c:pt>
                <c:pt idx="3211">
                  <c:v>-16.1953125</c:v>
                </c:pt>
                <c:pt idx="3212">
                  <c:v>-16.1953125</c:v>
                </c:pt>
                <c:pt idx="3213">
                  <c:v>-16.1953125</c:v>
                </c:pt>
                <c:pt idx="3214">
                  <c:v>-16.1953125</c:v>
                </c:pt>
                <c:pt idx="3215">
                  <c:v>-16.1953125</c:v>
                </c:pt>
                <c:pt idx="3216">
                  <c:v>-16.1953125</c:v>
                </c:pt>
                <c:pt idx="3217">
                  <c:v>-16.1953125</c:v>
                </c:pt>
                <c:pt idx="3218">
                  <c:v>-16.1953125</c:v>
                </c:pt>
                <c:pt idx="3219">
                  <c:v>-16.1953125</c:v>
                </c:pt>
                <c:pt idx="3220">
                  <c:v>-16.1953125</c:v>
                </c:pt>
                <c:pt idx="3221">
                  <c:v>-16.1953125</c:v>
                </c:pt>
                <c:pt idx="3222">
                  <c:v>-16.1953125</c:v>
                </c:pt>
                <c:pt idx="3223">
                  <c:v>-16.14453125</c:v>
                </c:pt>
                <c:pt idx="3224">
                  <c:v>-16.14453125</c:v>
                </c:pt>
                <c:pt idx="3225">
                  <c:v>-16.14453125</c:v>
                </c:pt>
                <c:pt idx="3226">
                  <c:v>-16.14453125</c:v>
                </c:pt>
                <c:pt idx="3227">
                  <c:v>-16.14453125</c:v>
                </c:pt>
                <c:pt idx="3228">
                  <c:v>-16.14453125</c:v>
                </c:pt>
                <c:pt idx="3229">
                  <c:v>-16.14453125</c:v>
                </c:pt>
                <c:pt idx="3230">
                  <c:v>-16.14453125</c:v>
                </c:pt>
                <c:pt idx="3231">
                  <c:v>-16.14453125</c:v>
                </c:pt>
                <c:pt idx="3232">
                  <c:v>-16.14453125</c:v>
                </c:pt>
                <c:pt idx="3233">
                  <c:v>-16.14453125</c:v>
                </c:pt>
                <c:pt idx="3234">
                  <c:v>-16.14453125</c:v>
                </c:pt>
                <c:pt idx="3235">
                  <c:v>-16.14453125</c:v>
                </c:pt>
                <c:pt idx="3236">
                  <c:v>-16.14453125</c:v>
                </c:pt>
                <c:pt idx="3237">
                  <c:v>-16.14453125</c:v>
                </c:pt>
                <c:pt idx="3238">
                  <c:v>-16.14453125</c:v>
                </c:pt>
                <c:pt idx="3239">
                  <c:v>-16.14453125</c:v>
                </c:pt>
                <c:pt idx="3240">
                  <c:v>-16.14453125</c:v>
                </c:pt>
                <c:pt idx="3241">
                  <c:v>-16.14453125</c:v>
                </c:pt>
                <c:pt idx="3242">
                  <c:v>-16.14453125</c:v>
                </c:pt>
                <c:pt idx="3243">
                  <c:v>-16.14453125</c:v>
                </c:pt>
                <c:pt idx="3244">
                  <c:v>-16.14453125</c:v>
                </c:pt>
                <c:pt idx="3245">
                  <c:v>-16.14453125</c:v>
                </c:pt>
                <c:pt idx="3246">
                  <c:v>-16.14453125</c:v>
                </c:pt>
                <c:pt idx="3247">
                  <c:v>-16.14453125</c:v>
                </c:pt>
                <c:pt idx="3248">
                  <c:v>-16.14453125</c:v>
                </c:pt>
                <c:pt idx="3249">
                  <c:v>-16.14453125</c:v>
                </c:pt>
                <c:pt idx="3250">
                  <c:v>-16.14453125</c:v>
                </c:pt>
                <c:pt idx="3251">
                  <c:v>-16.14453125</c:v>
                </c:pt>
                <c:pt idx="3252">
                  <c:v>-16.14453125</c:v>
                </c:pt>
                <c:pt idx="3253">
                  <c:v>-16.14453125</c:v>
                </c:pt>
                <c:pt idx="3254">
                  <c:v>-16.14453125</c:v>
                </c:pt>
                <c:pt idx="3255">
                  <c:v>-16.14453125</c:v>
                </c:pt>
                <c:pt idx="3256">
                  <c:v>-16.14453125</c:v>
                </c:pt>
                <c:pt idx="3257">
                  <c:v>-16.14453125</c:v>
                </c:pt>
                <c:pt idx="3258">
                  <c:v>-16.14453125</c:v>
                </c:pt>
                <c:pt idx="3259">
                  <c:v>-16.14453125</c:v>
                </c:pt>
                <c:pt idx="3260">
                  <c:v>-16.14453125</c:v>
                </c:pt>
                <c:pt idx="3261">
                  <c:v>-16.14453125</c:v>
                </c:pt>
                <c:pt idx="3262">
                  <c:v>-16.14453125</c:v>
                </c:pt>
                <c:pt idx="3263">
                  <c:v>-16.14453125</c:v>
                </c:pt>
                <c:pt idx="3264">
                  <c:v>-16.14453125</c:v>
                </c:pt>
                <c:pt idx="3265">
                  <c:v>-16.14453125</c:v>
                </c:pt>
                <c:pt idx="3266">
                  <c:v>-16.14453125</c:v>
                </c:pt>
                <c:pt idx="3267">
                  <c:v>-16.14453125</c:v>
                </c:pt>
                <c:pt idx="3268">
                  <c:v>-16.14453125</c:v>
                </c:pt>
                <c:pt idx="3269">
                  <c:v>-16.14453125</c:v>
                </c:pt>
                <c:pt idx="3270">
                  <c:v>-16.14453125</c:v>
                </c:pt>
                <c:pt idx="3271">
                  <c:v>-16.14453125</c:v>
                </c:pt>
                <c:pt idx="3272">
                  <c:v>-16.14453125</c:v>
                </c:pt>
                <c:pt idx="3273">
                  <c:v>-16.14453125</c:v>
                </c:pt>
                <c:pt idx="3274">
                  <c:v>-16.14453125</c:v>
                </c:pt>
                <c:pt idx="3275">
                  <c:v>-16.13671875</c:v>
                </c:pt>
                <c:pt idx="3276">
                  <c:v>-16.13671875</c:v>
                </c:pt>
                <c:pt idx="3277">
                  <c:v>-16.13671875</c:v>
                </c:pt>
                <c:pt idx="3278">
                  <c:v>-16.13671875</c:v>
                </c:pt>
                <c:pt idx="3279">
                  <c:v>-16.13671875</c:v>
                </c:pt>
                <c:pt idx="3280">
                  <c:v>-16.13671875</c:v>
                </c:pt>
                <c:pt idx="3281">
                  <c:v>-16.13671875</c:v>
                </c:pt>
                <c:pt idx="3282">
                  <c:v>-16.13671875</c:v>
                </c:pt>
                <c:pt idx="3283">
                  <c:v>-16.13671875</c:v>
                </c:pt>
                <c:pt idx="3284">
                  <c:v>-16.13671875</c:v>
                </c:pt>
                <c:pt idx="3285">
                  <c:v>-16.13671875</c:v>
                </c:pt>
                <c:pt idx="3286">
                  <c:v>-16.13671875</c:v>
                </c:pt>
                <c:pt idx="3287">
                  <c:v>-16.13671875</c:v>
                </c:pt>
                <c:pt idx="3288">
                  <c:v>-16.13671875</c:v>
                </c:pt>
                <c:pt idx="3289">
                  <c:v>-16.13671875</c:v>
                </c:pt>
                <c:pt idx="3290">
                  <c:v>-16.13671875</c:v>
                </c:pt>
                <c:pt idx="3291">
                  <c:v>-16.13671875</c:v>
                </c:pt>
                <c:pt idx="3292">
                  <c:v>-16.13671875</c:v>
                </c:pt>
                <c:pt idx="3293">
                  <c:v>-16.13671875</c:v>
                </c:pt>
                <c:pt idx="3294">
                  <c:v>-16.13671875</c:v>
                </c:pt>
                <c:pt idx="3295">
                  <c:v>-16.13671875</c:v>
                </c:pt>
                <c:pt idx="3296">
                  <c:v>-16.13671875</c:v>
                </c:pt>
                <c:pt idx="3297">
                  <c:v>-16.13671875</c:v>
                </c:pt>
                <c:pt idx="3298">
                  <c:v>-16.13671875</c:v>
                </c:pt>
                <c:pt idx="3299">
                  <c:v>-16.13671875</c:v>
                </c:pt>
                <c:pt idx="3300">
                  <c:v>-16.13671875</c:v>
                </c:pt>
                <c:pt idx="3301">
                  <c:v>-16.13671875</c:v>
                </c:pt>
                <c:pt idx="3302">
                  <c:v>-16.13671875</c:v>
                </c:pt>
                <c:pt idx="3303">
                  <c:v>-16.13671875</c:v>
                </c:pt>
                <c:pt idx="3304">
                  <c:v>-16.13671875</c:v>
                </c:pt>
                <c:pt idx="3305">
                  <c:v>-16.13671875</c:v>
                </c:pt>
                <c:pt idx="3306">
                  <c:v>-16.13671875</c:v>
                </c:pt>
                <c:pt idx="3307">
                  <c:v>-16.13671875</c:v>
                </c:pt>
                <c:pt idx="3308">
                  <c:v>-16.13671875</c:v>
                </c:pt>
                <c:pt idx="3309">
                  <c:v>-16.13671875</c:v>
                </c:pt>
                <c:pt idx="3310">
                  <c:v>-16.13671875</c:v>
                </c:pt>
                <c:pt idx="3311">
                  <c:v>-16.13671875</c:v>
                </c:pt>
                <c:pt idx="3312">
                  <c:v>-16.13671875</c:v>
                </c:pt>
                <c:pt idx="3313">
                  <c:v>-16.13671875</c:v>
                </c:pt>
                <c:pt idx="3314">
                  <c:v>-16.13671875</c:v>
                </c:pt>
                <c:pt idx="3315">
                  <c:v>-16.13671875</c:v>
                </c:pt>
                <c:pt idx="3316">
                  <c:v>-16.13671875</c:v>
                </c:pt>
                <c:pt idx="3317">
                  <c:v>-16.13671875</c:v>
                </c:pt>
                <c:pt idx="3318">
                  <c:v>-16.13671875</c:v>
                </c:pt>
                <c:pt idx="3319">
                  <c:v>-16.13671875</c:v>
                </c:pt>
                <c:pt idx="3320">
                  <c:v>-16.13671875</c:v>
                </c:pt>
                <c:pt idx="3321">
                  <c:v>-16.13671875</c:v>
                </c:pt>
                <c:pt idx="3322">
                  <c:v>-16.13671875</c:v>
                </c:pt>
                <c:pt idx="3323">
                  <c:v>-16.13671875</c:v>
                </c:pt>
                <c:pt idx="3324">
                  <c:v>-16.13671875</c:v>
                </c:pt>
                <c:pt idx="3325">
                  <c:v>-16.13671875</c:v>
                </c:pt>
                <c:pt idx="3326">
                  <c:v>-16.13671875</c:v>
                </c:pt>
                <c:pt idx="3327">
                  <c:v>-16.13671875</c:v>
                </c:pt>
                <c:pt idx="3328">
                  <c:v>-16.13671875</c:v>
                </c:pt>
                <c:pt idx="3329">
                  <c:v>-15.76171875</c:v>
                </c:pt>
                <c:pt idx="3330">
                  <c:v>-15.76171875</c:v>
                </c:pt>
                <c:pt idx="3331">
                  <c:v>-15.76171875</c:v>
                </c:pt>
                <c:pt idx="3332">
                  <c:v>-15.76171875</c:v>
                </c:pt>
                <c:pt idx="3333">
                  <c:v>-15.76171875</c:v>
                </c:pt>
                <c:pt idx="3334">
                  <c:v>-15.76171875</c:v>
                </c:pt>
                <c:pt idx="3335">
                  <c:v>-15.76171875</c:v>
                </c:pt>
                <c:pt idx="3336">
                  <c:v>-15.76171875</c:v>
                </c:pt>
                <c:pt idx="3337">
                  <c:v>-15.76171875</c:v>
                </c:pt>
                <c:pt idx="3338">
                  <c:v>-15.76171875</c:v>
                </c:pt>
                <c:pt idx="3339">
                  <c:v>-15.76171875</c:v>
                </c:pt>
                <c:pt idx="3340">
                  <c:v>-15.76171875</c:v>
                </c:pt>
                <c:pt idx="3341">
                  <c:v>-15.76171875</c:v>
                </c:pt>
                <c:pt idx="3342">
                  <c:v>-15.76171875</c:v>
                </c:pt>
                <c:pt idx="3343">
                  <c:v>-15.76171875</c:v>
                </c:pt>
                <c:pt idx="3344">
                  <c:v>-15.76171875</c:v>
                </c:pt>
                <c:pt idx="3345">
                  <c:v>-15.76171875</c:v>
                </c:pt>
                <c:pt idx="3346">
                  <c:v>-15.76171875</c:v>
                </c:pt>
                <c:pt idx="3347">
                  <c:v>-15.76171875</c:v>
                </c:pt>
                <c:pt idx="3348">
                  <c:v>-15.76171875</c:v>
                </c:pt>
                <c:pt idx="3349">
                  <c:v>-15.76171875</c:v>
                </c:pt>
                <c:pt idx="3350">
                  <c:v>-15.76171875</c:v>
                </c:pt>
                <c:pt idx="3351">
                  <c:v>-15.76171875</c:v>
                </c:pt>
                <c:pt idx="3352">
                  <c:v>-15.76171875</c:v>
                </c:pt>
                <c:pt idx="3353">
                  <c:v>-15.76171875</c:v>
                </c:pt>
                <c:pt idx="3354">
                  <c:v>-15.76171875</c:v>
                </c:pt>
                <c:pt idx="3355">
                  <c:v>-15.76171875</c:v>
                </c:pt>
                <c:pt idx="3356">
                  <c:v>-15.76171875</c:v>
                </c:pt>
                <c:pt idx="3357">
                  <c:v>-15.76171875</c:v>
                </c:pt>
                <c:pt idx="3358">
                  <c:v>-15.76171875</c:v>
                </c:pt>
                <c:pt idx="3359">
                  <c:v>-15.76171875</c:v>
                </c:pt>
                <c:pt idx="3360">
                  <c:v>-15.76171875</c:v>
                </c:pt>
                <c:pt idx="3361">
                  <c:v>-15.76171875</c:v>
                </c:pt>
                <c:pt idx="3362">
                  <c:v>-15.76171875</c:v>
                </c:pt>
                <c:pt idx="3363">
                  <c:v>-15.76171875</c:v>
                </c:pt>
                <c:pt idx="3364">
                  <c:v>-15.76171875</c:v>
                </c:pt>
                <c:pt idx="3365">
                  <c:v>-15.76171875</c:v>
                </c:pt>
                <c:pt idx="3366">
                  <c:v>-15.76171875</c:v>
                </c:pt>
                <c:pt idx="3367">
                  <c:v>-15.76171875</c:v>
                </c:pt>
                <c:pt idx="3368">
                  <c:v>-15.76171875</c:v>
                </c:pt>
                <c:pt idx="3369">
                  <c:v>-15.76171875</c:v>
                </c:pt>
                <c:pt idx="3370">
                  <c:v>-15.76171875</c:v>
                </c:pt>
                <c:pt idx="3371">
                  <c:v>-15.76171875</c:v>
                </c:pt>
                <c:pt idx="3372">
                  <c:v>-15.76171875</c:v>
                </c:pt>
                <c:pt idx="3373">
                  <c:v>-15.76171875</c:v>
                </c:pt>
                <c:pt idx="3374">
                  <c:v>-15.76171875</c:v>
                </c:pt>
                <c:pt idx="3375">
                  <c:v>-15.76171875</c:v>
                </c:pt>
                <c:pt idx="3376">
                  <c:v>-15.76171875</c:v>
                </c:pt>
                <c:pt idx="3377">
                  <c:v>-15.76171875</c:v>
                </c:pt>
                <c:pt idx="3378">
                  <c:v>-15.76171875</c:v>
                </c:pt>
                <c:pt idx="3379">
                  <c:v>-15.76171875</c:v>
                </c:pt>
                <c:pt idx="3380">
                  <c:v>-15.76171875</c:v>
                </c:pt>
                <c:pt idx="3381">
                  <c:v>-15.76171875</c:v>
                </c:pt>
                <c:pt idx="3382">
                  <c:v>-15.76171875</c:v>
                </c:pt>
                <c:pt idx="3383">
                  <c:v>-15.69140625</c:v>
                </c:pt>
                <c:pt idx="3384">
                  <c:v>-15.69140625</c:v>
                </c:pt>
                <c:pt idx="3385">
                  <c:v>-15.69140625</c:v>
                </c:pt>
                <c:pt idx="3386">
                  <c:v>-15.69140625</c:v>
                </c:pt>
                <c:pt idx="3387">
                  <c:v>-15.69140625</c:v>
                </c:pt>
                <c:pt idx="3388">
                  <c:v>-15.69140625</c:v>
                </c:pt>
                <c:pt idx="3389">
                  <c:v>-15.69140625</c:v>
                </c:pt>
                <c:pt idx="3390">
                  <c:v>-15.69140625</c:v>
                </c:pt>
                <c:pt idx="3391">
                  <c:v>-15.69140625</c:v>
                </c:pt>
                <c:pt idx="3392">
                  <c:v>-15.69140625</c:v>
                </c:pt>
                <c:pt idx="3393">
                  <c:v>-15.69140625</c:v>
                </c:pt>
                <c:pt idx="3394">
                  <c:v>-15.69140625</c:v>
                </c:pt>
                <c:pt idx="3395">
                  <c:v>-15.69140625</c:v>
                </c:pt>
                <c:pt idx="3396">
                  <c:v>-15.69140625</c:v>
                </c:pt>
                <c:pt idx="3397">
                  <c:v>-15.69140625</c:v>
                </c:pt>
                <c:pt idx="3398">
                  <c:v>-15.69140625</c:v>
                </c:pt>
                <c:pt idx="3399">
                  <c:v>-15.69140625</c:v>
                </c:pt>
                <c:pt idx="3400">
                  <c:v>-15.69140625</c:v>
                </c:pt>
                <c:pt idx="3401">
                  <c:v>-15.69140625</c:v>
                </c:pt>
                <c:pt idx="3402">
                  <c:v>-15.69140625</c:v>
                </c:pt>
                <c:pt idx="3403">
                  <c:v>-15.69140625</c:v>
                </c:pt>
                <c:pt idx="3404">
                  <c:v>-15.69140625</c:v>
                </c:pt>
                <c:pt idx="3405">
                  <c:v>-15.69140625</c:v>
                </c:pt>
                <c:pt idx="3406">
                  <c:v>-15.69140625</c:v>
                </c:pt>
                <c:pt idx="3407">
                  <c:v>-15.69140625</c:v>
                </c:pt>
                <c:pt idx="3408">
                  <c:v>-15.69140625</c:v>
                </c:pt>
                <c:pt idx="3409">
                  <c:v>-15.69140625</c:v>
                </c:pt>
                <c:pt idx="3410">
                  <c:v>-15.69140625</c:v>
                </c:pt>
                <c:pt idx="3411">
                  <c:v>-15.69140625</c:v>
                </c:pt>
                <c:pt idx="3412">
                  <c:v>-15.69140625</c:v>
                </c:pt>
                <c:pt idx="3413">
                  <c:v>-15.69140625</c:v>
                </c:pt>
                <c:pt idx="3414">
                  <c:v>-15.69140625</c:v>
                </c:pt>
                <c:pt idx="3415">
                  <c:v>-15.69140625</c:v>
                </c:pt>
                <c:pt idx="3416">
                  <c:v>-15.69140625</c:v>
                </c:pt>
                <c:pt idx="3417">
                  <c:v>-15.69140625</c:v>
                </c:pt>
                <c:pt idx="3418">
                  <c:v>-15.69140625</c:v>
                </c:pt>
                <c:pt idx="3419">
                  <c:v>-15.69140625</c:v>
                </c:pt>
                <c:pt idx="3420">
                  <c:v>-15.69140625</c:v>
                </c:pt>
                <c:pt idx="3421">
                  <c:v>-15.69140625</c:v>
                </c:pt>
                <c:pt idx="3422">
                  <c:v>-15.69140625</c:v>
                </c:pt>
                <c:pt idx="3423">
                  <c:v>-15.69140625</c:v>
                </c:pt>
                <c:pt idx="3424">
                  <c:v>-15.69140625</c:v>
                </c:pt>
                <c:pt idx="3425">
                  <c:v>-15.69140625</c:v>
                </c:pt>
                <c:pt idx="3426">
                  <c:v>-15.62890625</c:v>
                </c:pt>
                <c:pt idx="3427">
                  <c:v>-15.62890625</c:v>
                </c:pt>
                <c:pt idx="3428">
                  <c:v>-15.62890625</c:v>
                </c:pt>
                <c:pt idx="3429">
                  <c:v>-15.62890625</c:v>
                </c:pt>
                <c:pt idx="3430">
                  <c:v>-15.62890625</c:v>
                </c:pt>
                <c:pt idx="3431">
                  <c:v>-15.62890625</c:v>
                </c:pt>
                <c:pt idx="3432">
                  <c:v>-15.62890625</c:v>
                </c:pt>
                <c:pt idx="3433">
                  <c:v>-15.62890625</c:v>
                </c:pt>
                <c:pt idx="3434">
                  <c:v>-15.62890625</c:v>
                </c:pt>
                <c:pt idx="3435">
                  <c:v>-15.62890625</c:v>
                </c:pt>
                <c:pt idx="3436">
                  <c:v>-15.62890625</c:v>
                </c:pt>
                <c:pt idx="3437">
                  <c:v>-15.62890625</c:v>
                </c:pt>
                <c:pt idx="3438">
                  <c:v>-15.62890625</c:v>
                </c:pt>
                <c:pt idx="3439">
                  <c:v>-15.62890625</c:v>
                </c:pt>
                <c:pt idx="3440">
                  <c:v>-15.62890625</c:v>
                </c:pt>
                <c:pt idx="3441">
                  <c:v>-15.62890625</c:v>
                </c:pt>
                <c:pt idx="3442">
                  <c:v>-15.62890625</c:v>
                </c:pt>
                <c:pt idx="3443">
                  <c:v>-15.62890625</c:v>
                </c:pt>
                <c:pt idx="3444">
                  <c:v>-15.62890625</c:v>
                </c:pt>
                <c:pt idx="3445">
                  <c:v>-15.62890625</c:v>
                </c:pt>
                <c:pt idx="3446">
                  <c:v>-15.62890625</c:v>
                </c:pt>
                <c:pt idx="3447">
                  <c:v>-15.62890625</c:v>
                </c:pt>
                <c:pt idx="3448">
                  <c:v>-15.62890625</c:v>
                </c:pt>
                <c:pt idx="3449">
                  <c:v>-15.62890625</c:v>
                </c:pt>
                <c:pt idx="3450">
                  <c:v>-15.62890625</c:v>
                </c:pt>
                <c:pt idx="3451">
                  <c:v>-15.62890625</c:v>
                </c:pt>
                <c:pt idx="3452">
                  <c:v>-15.62890625</c:v>
                </c:pt>
                <c:pt idx="3453">
                  <c:v>-15.62890625</c:v>
                </c:pt>
                <c:pt idx="3454">
                  <c:v>-15.62890625</c:v>
                </c:pt>
                <c:pt idx="3455">
                  <c:v>-15.62890625</c:v>
                </c:pt>
                <c:pt idx="3456">
                  <c:v>-15.62890625</c:v>
                </c:pt>
                <c:pt idx="3457">
                  <c:v>-15.62890625</c:v>
                </c:pt>
                <c:pt idx="3458">
                  <c:v>-15.62890625</c:v>
                </c:pt>
                <c:pt idx="3459">
                  <c:v>-15.62890625</c:v>
                </c:pt>
                <c:pt idx="3460">
                  <c:v>-15.62890625</c:v>
                </c:pt>
                <c:pt idx="3461">
                  <c:v>-15.62890625</c:v>
                </c:pt>
                <c:pt idx="3462">
                  <c:v>-15.62890625</c:v>
                </c:pt>
                <c:pt idx="3463">
                  <c:v>-15.62890625</c:v>
                </c:pt>
                <c:pt idx="3464">
                  <c:v>-15.62890625</c:v>
                </c:pt>
                <c:pt idx="3465">
                  <c:v>-15.62890625</c:v>
                </c:pt>
                <c:pt idx="3466">
                  <c:v>-15.62890625</c:v>
                </c:pt>
                <c:pt idx="3467">
                  <c:v>-15.62890625</c:v>
                </c:pt>
                <c:pt idx="3468">
                  <c:v>-15.62890625</c:v>
                </c:pt>
                <c:pt idx="3469">
                  <c:v>-15.62890625</c:v>
                </c:pt>
                <c:pt idx="3470">
                  <c:v>-15.62890625</c:v>
                </c:pt>
                <c:pt idx="3471">
                  <c:v>-15.62890625</c:v>
                </c:pt>
                <c:pt idx="3472">
                  <c:v>-15.62890625</c:v>
                </c:pt>
                <c:pt idx="3473">
                  <c:v>-15.62890625</c:v>
                </c:pt>
                <c:pt idx="3474">
                  <c:v>-15.62890625</c:v>
                </c:pt>
                <c:pt idx="3475">
                  <c:v>-15.62890625</c:v>
                </c:pt>
                <c:pt idx="3476">
                  <c:v>-15.62890625</c:v>
                </c:pt>
                <c:pt idx="3477">
                  <c:v>-15.62890625</c:v>
                </c:pt>
                <c:pt idx="3478">
                  <c:v>-15.62890625</c:v>
                </c:pt>
                <c:pt idx="3479">
                  <c:v>-15.62890625</c:v>
                </c:pt>
                <c:pt idx="3480">
                  <c:v>-15.62890625</c:v>
                </c:pt>
                <c:pt idx="3481">
                  <c:v>-15.62890625</c:v>
                </c:pt>
                <c:pt idx="3482">
                  <c:v>-15.62890625</c:v>
                </c:pt>
                <c:pt idx="3483">
                  <c:v>-15.62890625</c:v>
                </c:pt>
                <c:pt idx="3484">
                  <c:v>-15.62890625</c:v>
                </c:pt>
                <c:pt idx="3485">
                  <c:v>-15.62890625</c:v>
                </c:pt>
                <c:pt idx="3486">
                  <c:v>-15.62890625</c:v>
                </c:pt>
                <c:pt idx="3487">
                  <c:v>-15.58984375</c:v>
                </c:pt>
                <c:pt idx="3488">
                  <c:v>-15.58984375</c:v>
                </c:pt>
                <c:pt idx="3489">
                  <c:v>-15.58984375</c:v>
                </c:pt>
                <c:pt idx="3490">
                  <c:v>-15.58984375</c:v>
                </c:pt>
                <c:pt idx="3491">
                  <c:v>-15.58984375</c:v>
                </c:pt>
                <c:pt idx="3492">
                  <c:v>-15.58984375</c:v>
                </c:pt>
                <c:pt idx="3493">
                  <c:v>-15.58984375</c:v>
                </c:pt>
                <c:pt idx="3494">
                  <c:v>-15.58984375</c:v>
                </c:pt>
                <c:pt idx="3495">
                  <c:v>-15.58984375</c:v>
                </c:pt>
                <c:pt idx="3496">
                  <c:v>-15.58984375</c:v>
                </c:pt>
                <c:pt idx="3497">
                  <c:v>-15.58984375</c:v>
                </c:pt>
                <c:pt idx="3498">
                  <c:v>-15.58984375</c:v>
                </c:pt>
                <c:pt idx="3499">
                  <c:v>-15.58984375</c:v>
                </c:pt>
                <c:pt idx="3500">
                  <c:v>-15.58984375</c:v>
                </c:pt>
                <c:pt idx="3501">
                  <c:v>-15.58984375</c:v>
                </c:pt>
                <c:pt idx="3502">
                  <c:v>-15.58984375</c:v>
                </c:pt>
                <c:pt idx="3503">
                  <c:v>-15.58984375</c:v>
                </c:pt>
                <c:pt idx="3504">
                  <c:v>-15.58984375</c:v>
                </c:pt>
                <c:pt idx="3505">
                  <c:v>-15.58984375</c:v>
                </c:pt>
                <c:pt idx="3506">
                  <c:v>-15.58984375</c:v>
                </c:pt>
                <c:pt idx="3507">
                  <c:v>-15.58984375</c:v>
                </c:pt>
                <c:pt idx="3508">
                  <c:v>-15.58984375</c:v>
                </c:pt>
                <c:pt idx="3509">
                  <c:v>-15.58984375</c:v>
                </c:pt>
                <c:pt idx="3510">
                  <c:v>-15.58984375</c:v>
                </c:pt>
                <c:pt idx="3511">
                  <c:v>-15.58984375</c:v>
                </c:pt>
                <c:pt idx="3512">
                  <c:v>-15.58984375</c:v>
                </c:pt>
                <c:pt idx="3513">
                  <c:v>-15.58984375</c:v>
                </c:pt>
                <c:pt idx="3514">
                  <c:v>-15.58984375</c:v>
                </c:pt>
                <c:pt idx="3515">
                  <c:v>-15.58984375</c:v>
                </c:pt>
                <c:pt idx="3516">
                  <c:v>-15.58984375</c:v>
                </c:pt>
                <c:pt idx="3517">
                  <c:v>-15.58984375</c:v>
                </c:pt>
                <c:pt idx="3518">
                  <c:v>-15.58984375</c:v>
                </c:pt>
                <c:pt idx="3519">
                  <c:v>-15.58984375</c:v>
                </c:pt>
                <c:pt idx="3520">
                  <c:v>-15.58984375</c:v>
                </c:pt>
                <c:pt idx="3521">
                  <c:v>-15.58984375</c:v>
                </c:pt>
                <c:pt idx="3522">
                  <c:v>-15.58984375</c:v>
                </c:pt>
                <c:pt idx="3523">
                  <c:v>-15.58984375</c:v>
                </c:pt>
                <c:pt idx="3524">
                  <c:v>-15.58984375</c:v>
                </c:pt>
                <c:pt idx="3525">
                  <c:v>-15.58984375</c:v>
                </c:pt>
                <c:pt idx="3526">
                  <c:v>-15.58984375</c:v>
                </c:pt>
                <c:pt idx="3527">
                  <c:v>-15.58984375</c:v>
                </c:pt>
                <c:pt idx="3528">
                  <c:v>-15.58984375</c:v>
                </c:pt>
                <c:pt idx="3529">
                  <c:v>-15.58984375</c:v>
                </c:pt>
                <c:pt idx="3530">
                  <c:v>-15.58984375</c:v>
                </c:pt>
                <c:pt idx="3531">
                  <c:v>-15.58984375</c:v>
                </c:pt>
                <c:pt idx="3532">
                  <c:v>-15.58984375</c:v>
                </c:pt>
                <c:pt idx="3533">
                  <c:v>-15.58984375</c:v>
                </c:pt>
                <c:pt idx="3534">
                  <c:v>-15.58984375</c:v>
                </c:pt>
                <c:pt idx="3535">
                  <c:v>-15.58984375</c:v>
                </c:pt>
                <c:pt idx="3536">
                  <c:v>-15.4140625</c:v>
                </c:pt>
                <c:pt idx="3537">
                  <c:v>-15.4140625</c:v>
                </c:pt>
                <c:pt idx="3538">
                  <c:v>-15.4140625</c:v>
                </c:pt>
                <c:pt idx="3539">
                  <c:v>-15.4140625</c:v>
                </c:pt>
                <c:pt idx="3540">
                  <c:v>-15.4140625</c:v>
                </c:pt>
                <c:pt idx="3541">
                  <c:v>-15.4140625</c:v>
                </c:pt>
                <c:pt idx="3542">
                  <c:v>-15.4140625</c:v>
                </c:pt>
                <c:pt idx="3543">
                  <c:v>-15.4140625</c:v>
                </c:pt>
                <c:pt idx="3544">
                  <c:v>-15.4140625</c:v>
                </c:pt>
                <c:pt idx="3545">
                  <c:v>-15.4140625</c:v>
                </c:pt>
                <c:pt idx="3546">
                  <c:v>-15.4140625</c:v>
                </c:pt>
                <c:pt idx="3547">
                  <c:v>-15.4140625</c:v>
                </c:pt>
                <c:pt idx="3548">
                  <c:v>-15.4140625</c:v>
                </c:pt>
                <c:pt idx="3549">
                  <c:v>-15.4140625</c:v>
                </c:pt>
                <c:pt idx="3550">
                  <c:v>-15.4140625</c:v>
                </c:pt>
                <c:pt idx="3551">
                  <c:v>-15.4140625</c:v>
                </c:pt>
                <c:pt idx="3552">
                  <c:v>-15.4140625</c:v>
                </c:pt>
                <c:pt idx="3553">
                  <c:v>-15.4140625</c:v>
                </c:pt>
                <c:pt idx="3554">
                  <c:v>-15.4140625</c:v>
                </c:pt>
                <c:pt idx="3555">
                  <c:v>-15.4140625</c:v>
                </c:pt>
                <c:pt idx="3556">
                  <c:v>-15.4140625</c:v>
                </c:pt>
                <c:pt idx="3557">
                  <c:v>-15.4140625</c:v>
                </c:pt>
                <c:pt idx="3558">
                  <c:v>-15.4140625</c:v>
                </c:pt>
                <c:pt idx="3559">
                  <c:v>-15.4140625</c:v>
                </c:pt>
                <c:pt idx="3560">
                  <c:v>-15.4140625</c:v>
                </c:pt>
                <c:pt idx="3561">
                  <c:v>-15.4140625</c:v>
                </c:pt>
                <c:pt idx="3562">
                  <c:v>-15.4140625</c:v>
                </c:pt>
                <c:pt idx="3563">
                  <c:v>-15.4140625</c:v>
                </c:pt>
                <c:pt idx="3564">
                  <c:v>-15.4140625</c:v>
                </c:pt>
                <c:pt idx="3565">
                  <c:v>-15.4140625</c:v>
                </c:pt>
                <c:pt idx="3566">
                  <c:v>-15.4140625</c:v>
                </c:pt>
                <c:pt idx="3567">
                  <c:v>-15.4140625</c:v>
                </c:pt>
                <c:pt idx="3568">
                  <c:v>-15.4140625</c:v>
                </c:pt>
                <c:pt idx="3569">
                  <c:v>-15.4140625</c:v>
                </c:pt>
                <c:pt idx="3570">
                  <c:v>-15.4140625</c:v>
                </c:pt>
                <c:pt idx="3571">
                  <c:v>-15.4140625</c:v>
                </c:pt>
                <c:pt idx="3572">
                  <c:v>-15.4140625</c:v>
                </c:pt>
                <c:pt idx="3573">
                  <c:v>-15.4140625</c:v>
                </c:pt>
                <c:pt idx="3574">
                  <c:v>-15.4140625</c:v>
                </c:pt>
                <c:pt idx="3575">
                  <c:v>-15.4140625</c:v>
                </c:pt>
                <c:pt idx="3576">
                  <c:v>-15.4140625</c:v>
                </c:pt>
                <c:pt idx="3577">
                  <c:v>-15.4140625</c:v>
                </c:pt>
                <c:pt idx="3578">
                  <c:v>-15.4140625</c:v>
                </c:pt>
                <c:pt idx="3579">
                  <c:v>-15.4140625</c:v>
                </c:pt>
                <c:pt idx="3580">
                  <c:v>-15.4140625</c:v>
                </c:pt>
                <c:pt idx="3581">
                  <c:v>-15.4140625</c:v>
                </c:pt>
                <c:pt idx="3582">
                  <c:v>-15.4140625</c:v>
                </c:pt>
                <c:pt idx="3583">
                  <c:v>-15.4140625</c:v>
                </c:pt>
                <c:pt idx="3584">
                  <c:v>-15.4140625</c:v>
                </c:pt>
                <c:pt idx="3585">
                  <c:v>-15.4140625</c:v>
                </c:pt>
                <c:pt idx="3586">
                  <c:v>-15.4140625</c:v>
                </c:pt>
                <c:pt idx="3587">
                  <c:v>-15.4140625</c:v>
                </c:pt>
                <c:pt idx="3588">
                  <c:v>-15.4140625</c:v>
                </c:pt>
                <c:pt idx="3589">
                  <c:v>-15.4140625</c:v>
                </c:pt>
                <c:pt idx="3590">
                  <c:v>-15.4140625</c:v>
                </c:pt>
                <c:pt idx="3591">
                  <c:v>-15.4140625</c:v>
                </c:pt>
                <c:pt idx="3592">
                  <c:v>-15.4140625</c:v>
                </c:pt>
                <c:pt idx="3593">
                  <c:v>-15.1953125</c:v>
                </c:pt>
                <c:pt idx="3594">
                  <c:v>-15.1953125</c:v>
                </c:pt>
                <c:pt idx="3595">
                  <c:v>-15.1953125</c:v>
                </c:pt>
                <c:pt idx="3596">
                  <c:v>-15.1953125</c:v>
                </c:pt>
                <c:pt idx="3597">
                  <c:v>-15.1953125</c:v>
                </c:pt>
                <c:pt idx="3598">
                  <c:v>-15.1953125</c:v>
                </c:pt>
                <c:pt idx="3599">
                  <c:v>-15.1953125</c:v>
                </c:pt>
                <c:pt idx="3600">
                  <c:v>-15.1953125</c:v>
                </c:pt>
                <c:pt idx="3601">
                  <c:v>-15.1953125</c:v>
                </c:pt>
                <c:pt idx="3602">
                  <c:v>-15.1953125</c:v>
                </c:pt>
                <c:pt idx="3603">
                  <c:v>-15.1953125</c:v>
                </c:pt>
                <c:pt idx="3604">
                  <c:v>-15.1953125</c:v>
                </c:pt>
                <c:pt idx="3605">
                  <c:v>-15.1953125</c:v>
                </c:pt>
                <c:pt idx="3606">
                  <c:v>-15.1953125</c:v>
                </c:pt>
                <c:pt idx="3607">
                  <c:v>-15.1953125</c:v>
                </c:pt>
                <c:pt idx="3608">
                  <c:v>-15.1953125</c:v>
                </c:pt>
                <c:pt idx="3609">
                  <c:v>-15.1953125</c:v>
                </c:pt>
                <c:pt idx="3610">
                  <c:v>-15.1953125</c:v>
                </c:pt>
                <c:pt idx="3611">
                  <c:v>-15.1953125</c:v>
                </c:pt>
                <c:pt idx="3612">
                  <c:v>-15.1953125</c:v>
                </c:pt>
                <c:pt idx="3613">
                  <c:v>-15.1953125</c:v>
                </c:pt>
                <c:pt idx="3614">
                  <c:v>-15.1953125</c:v>
                </c:pt>
                <c:pt idx="3615">
                  <c:v>-15.1953125</c:v>
                </c:pt>
                <c:pt idx="3616">
                  <c:v>-15.1953125</c:v>
                </c:pt>
                <c:pt idx="3617">
                  <c:v>-15.1953125</c:v>
                </c:pt>
                <c:pt idx="3618">
                  <c:v>-15.1953125</c:v>
                </c:pt>
                <c:pt idx="3619">
                  <c:v>-15.1953125</c:v>
                </c:pt>
                <c:pt idx="3620">
                  <c:v>-15.1953125</c:v>
                </c:pt>
                <c:pt idx="3621">
                  <c:v>-15.1953125</c:v>
                </c:pt>
                <c:pt idx="3622">
                  <c:v>-15.1953125</c:v>
                </c:pt>
                <c:pt idx="3623">
                  <c:v>-15.1953125</c:v>
                </c:pt>
                <c:pt idx="3624">
                  <c:v>-15.1953125</c:v>
                </c:pt>
                <c:pt idx="3625">
                  <c:v>-15.1953125</c:v>
                </c:pt>
                <c:pt idx="3626">
                  <c:v>-15.1953125</c:v>
                </c:pt>
                <c:pt idx="3627">
                  <c:v>-15.1953125</c:v>
                </c:pt>
                <c:pt idx="3628">
                  <c:v>-15.1953125</c:v>
                </c:pt>
                <c:pt idx="3629">
                  <c:v>-15.1953125</c:v>
                </c:pt>
                <c:pt idx="3630">
                  <c:v>-15.1953125</c:v>
                </c:pt>
                <c:pt idx="3631">
                  <c:v>-15.1953125</c:v>
                </c:pt>
                <c:pt idx="3632">
                  <c:v>-15.1953125</c:v>
                </c:pt>
                <c:pt idx="3633">
                  <c:v>-15.1953125</c:v>
                </c:pt>
                <c:pt idx="3634">
                  <c:v>-15.1953125</c:v>
                </c:pt>
                <c:pt idx="3635">
                  <c:v>-15.1953125</c:v>
                </c:pt>
                <c:pt idx="3636">
                  <c:v>-15.1953125</c:v>
                </c:pt>
                <c:pt idx="3637">
                  <c:v>-15.1953125</c:v>
                </c:pt>
                <c:pt idx="3638">
                  <c:v>-15.14453125</c:v>
                </c:pt>
                <c:pt idx="3639">
                  <c:v>-15.14453125</c:v>
                </c:pt>
                <c:pt idx="3640">
                  <c:v>-15.14453125</c:v>
                </c:pt>
                <c:pt idx="3641">
                  <c:v>-15.14453125</c:v>
                </c:pt>
                <c:pt idx="3642">
                  <c:v>-15.14453125</c:v>
                </c:pt>
                <c:pt idx="3643">
                  <c:v>-15.14453125</c:v>
                </c:pt>
                <c:pt idx="3644">
                  <c:v>-15.14453125</c:v>
                </c:pt>
                <c:pt idx="3645">
                  <c:v>-15.14453125</c:v>
                </c:pt>
                <c:pt idx="3646">
                  <c:v>-15.14453125</c:v>
                </c:pt>
                <c:pt idx="3647">
                  <c:v>-15.14453125</c:v>
                </c:pt>
                <c:pt idx="3648">
                  <c:v>-15.14453125</c:v>
                </c:pt>
                <c:pt idx="3649">
                  <c:v>-15.14453125</c:v>
                </c:pt>
                <c:pt idx="3650">
                  <c:v>-15.14453125</c:v>
                </c:pt>
                <c:pt idx="3651">
                  <c:v>-15.14453125</c:v>
                </c:pt>
                <c:pt idx="3652">
                  <c:v>-15.14453125</c:v>
                </c:pt>
                <c:pt idx="3653">
                  <c:v>-15.14453125</c:v>
                </c:pt>
                <c:pt idx="3654">
                  <c:v>-15.14453125</c:v>
                </c:pt>
                <c:pt idx="3655">
                  <c:v>-15.14453125</c:v>
                </c:pt>
                <c:pt idx="3656">
                  <c:v>-15.14453125</c:v>
                </c:pt>
                <c:pt idx="3657">
                  <c:v>-15.14453125</c:v>
                </c:pt>
                <c:pt idx="3658">
                  <c:v>-15.14453125</c:v>
                </c:pt>
                <c:pt idx="3659">
                  <c:v>-15.14453125</c:v>
                </c:pt>
                <c:pt idx="3660">
                  <c:v>-15.14453125</c:v>
                </c:pt>
                <c:pt idx="3661">
                  <c:v>-15.14453125</c:v>
                </c:pt>
                <c:pt idx="3662">
                  <c:v>-15.14453125</c:v>
                </c:pt>
                <c:pt idx="3663">
                  <c:v>-15.14453125</c:v>
                </c:pt>
                <c:pt idx="3664">
                  <c:v>-15.14453125</c:v>
                </c:pt>
                <c:pt idx="3665">
                  <c:v>-15.14453125</c:v>
                </c:pt>
                <c:pt idx="3666">
                  <c:v>-15.14453125</c:v>
                </c:pt>
                <c:pt idx="3667">
                  <c:v>-15.14453125</c:v>
                </c:pt>
                <c:pt idx="3668">
                  <c:v>-15.14453125</c:v>
                </c:pt>
                <c:pt idx="3669">
                  <c:v>-15.14453125</c:v>
                </c:pt>
                <c:pt idx="3670">
                  <c:v>-15.14453125</c:v>
                </c:pt>
                <c:pt idx="3671">
                  <c:v>-15.14453125</c:v>
                </c:pt>
                <c:pt idx="3672">
                  <c:v>-15.14453125</c:v>
                </c:pt>
                <c:pt idx="3673">
                  <c:v>-15.14453125</c:v>
                </c:pt>
                <c:pt idx="3674">
                  <c:v>-15.14453125</c:v>
                </c:pt>
                <c:pt idx="3675">
                  <c:v>-15.14453125</c:v>
                </c:pt>
                <c:pt idx="3676">
                  <c:v>-15.14453125</c:v>
                </c:pt>
                <c:pt idx="3677">
                  <c:v>-15.14453125</c:v>
                </c:pt>
                <c:pt idx="3678">
                  <c:v>-15.14453125</c:v>
                </c:pt>
                <c:pt idx="3679">
                  <c:v>-15.14453125</c:v>
                </c:pt>
                <c:pt idx="3680">
                  <c:v>-15.14453125</c:v>
                </c:pt>
                <c:pt idx="3681">
                  <c:v>-15.14453125</c:v>
                </c:pt>
                <c:pt idx="3682">
                  <c:v>-15.14453125</c:v>
                </c:pt>
                <c:pt idx="3683">
                  <c:v>-15.14453125</c:v>
                </c:pt>
                <c:pt idx="3684">
                  <c:v>-15.14453125</c:v>
                </c:pt>
                <c:pt idx="3685">
                  <c:v>-15.14453125</c:v>
                </c:pt>
                <c:pt idx="3686">
                  <c:v>-15.14453125</c:v>
                </c:pt>
                <c:pt idx="3687">
                  <c:v>-15.14453125</c:v>
                </c:pt>
                <c:pt idx="3688">
                  <c:v>-15.14453125</c:v>
                </c:pt>
                <c:pt idx="3689">
                  <c:v>-15.14453125</c:v>
                </c:pt>
                <c:pt idx="3690">
                  <c:v>-15.14453125</c:v>
                </c:pt>
                <c:pt idx="3691">
                  <c:v>-15.13671875</c:v>
                </c:pt>
                <c:pt idx="3692">
                  <c:v>-15.13671875</c:v>
                </c:pt>
                <c:pt idx="3693">
                  <c:v>-15.13671875</c:v>
                </c:pt>
                <c:pt idx="3694">
                  <c:v>-15.13671875</c:v>
                </c:pt>
                <c:pt idx="3695">
                  <c:v>-15.13671875</c:v>
                </c:pt>
                <c:pt idx="3696">
                  <c:v>-15.13671875</c:v>
                </c:pt>
                <c:pt idx="3697">
                  <c:v>-15.13671875</c:v>
                </c:pt>
                <c:pt idx="3698">
                  <c:v>-15.13671875</c:v>
                </c:pt>
                <c:pt idx="3699">
                  <c:v>-15.13671875</c:v>
                </c:pt>
                <c:pt idx="3700">
                  <c:v>-15.13671875</c:v>
                </c:pt>
                <c:pt idx="3701">
                  <c:v>-15.13671875</c:v>
                </c:pt>
                <c:pt idx="3702">
                  <c:v>-15.13671875</c:v>
                </c:pt>
                <c:pt idx="3703">
                  <c:v>-15.13671875</c:v>
                </c:pt>
                <c:pt idx="3704">
                  <c:v>-15.13671875</c:v>
                </c:pt>
                <c:pt idx="3705">
                  <c:v>-15.13671875</c:v>
                </c:pt>
                <c:pt idx="3706">
                  <c:v>-15.13671875</c:v>
                </c:pt>
                <c:pt idx="3707">
                  <c:v>-15.13671875</c:v>
                </c:pt>
                <c:pt idx="3708">
                  <c:v>-15.13671875</c:v>
                </c:pt>
                <c:pt idx="3709">
                  <c:v>-15.13671875</c:v>
                </c:pt>
                <c:pt idx="3710">
                  <c:v>-15.13671875</c:v>
                </c:pt>
                <c:pt idx="3711">
                  <c:v>-15.13671875</c:v>
                </c:pt>
                <c:pt idx="3712">
                  <c:v>-15.13671875</c:v>
                </c:pt>
                <c:pt idx="3713">
                  <c:v>-15.13671875</c:v>
                </c:pt>
                <c:pt idx="3714">
                  <c:v>-15.13671875</c:v>
                </c:pt>
                <c:pt idx="3715">
                  <c:v>-15.13671875</c:v>
                </c:pt>
                <c:pt idx="3716">
                  <c:v>-15.13671875</c:v>
                </c:pt>
                <c:pt idx="3717">
                  <c:v>-15.13671875</c:v>
                </c:pt>
                <c:pt idx="3718">
                  <c:v>-15.13671875</c:v>
                </c:pt>
                <c:pt idx="3719">
                  <c:v>-15.13671875</c:v>
                </c:pt>
                <c:pt idx="3720">
                  <c:v>-15.13671875</c:v>
                </c:pt>
                <c:pt idx="3721">
                  <c:v>-15.13671875</c:v>
                </c:pt>
                <c:pt idx="3722">
                  <c:v>-15.13671875</c:v>
                </c:pt>
                <c:pt idx="3723">
                  <c:v>-15.13671875</c:v>
                </c:pt>
                <c:pt idx="3724">
                  <c:v>-15.13671875</c:v>
                </c:pt>
                <c:pt idx="3725">
                  <c:v>-15.13671875</c:v>
                </c:pt>
                <c:pt idx="3726">
                  <c:v>-15.13671875</c:v>
                </c:pt>
                <c:pt idx="3727">
                  <c:v>-15.13671875</c:v>
                </c:pt>
                <c:pt idx="3728">
                  <c:v>-15.13671875</c:v>
                </c:pt>
                <c:pt idx="3729">
                  <c:v>-15.13671875</c:v>
                </c:pt>
                <c:pt idx="3730">
                  <c:v>-15.13671875</c:v>
                </c:pt>
                <c:pt idx="3731">
                  <c:v>-15.13671875</c:v>
                </c:pt>
                <c:pt idx="3732">
                  <c:v>-15.13671875</c:v>
                </c:pt>
                <c:pt idx="3733">
                  <c:v>-15.13671875</c:v>
                </c:pt>
                <c:pt idx="3734">
                  <c:v>-15.13671875</c:v>
                </c:pt>
                <c:pt idx="3735">
                  <c:v>-15.13671875</c:v>
                </c:pt>
                <c:pt idx="3736">
                  <c:v>-15.13671875</c:v>
                </c:pt>
                <c:pt idx="3737">
                  <c:v>-15.13671875</c:v>
                </c:pt>
                <c:pt idx="3738">
                  <c:v>-15.13671875</c:v>
                </c:pt>
                <c:pt idx="3739">
                  <c:v>-15.13671875</c:v>
                </c:pt>
                <c:pt idx="3740">
                  <c:v>-15.13671875</c:v>
                </c:pt>
                <c:pt idx="3741">
                  <c:v>-15.13671875</c:v>
                </c:pt>
                <c:pt idx="3742">
                  <c:v>-15.13671875</c:v>
                </c:pt>
                <c:pt idx="3743">
                  <c:v>-15.13671875</c:v>
                </c:pt>
                <c:pt idx="3744">
                  <c:v>-15.13671875</c:v>
                </c:pt>
                <c:pt idx="3745">
                  <c:v>-15.13671875</c:v>
                </c:pt>
                <c:pt idx="3746">
                  <c:v>-15.13671875</c:v>
                </c:pt>
                <c:pt idx="3747">
                  <c:v>-14.76171875</c:v>
                </c:pt>
                <c:pt idx="3748">
                  <c:v>-14.76171875</c:v>
                </c:pt>
                <c:pt idx="3749">
                  <c:v>-14.76171875</c:v>
                </c:pt>
                <c:pt idx="3750">
                  <c:v>-14.76171875</c:v>
                </c:pt>
                <c:pt idx="3751">
                  <c:v>-14.76171875</c:v>
                </c:pt>
                <c:pt idx="3752">
                  <c:v>-14.76171875</c:v>
                </c:pt>
                <c:pt idx="3753">
                  <c:v>-14.76171875</c:v>
                </c:pt>
                <c:pt idx="3754">
                  <c:v>-14.76171875</c:v>
                </c:pt>
                <c:pt idx="3755">
                  <c:v>-14.76171875</c:v>
                </c:pt>
                <c:pt idx="3756">
                  <c:v>-14.76171875</c:v>
                </c:pt>
                <c:pt idx="3757">
                  <c:v>-14.76171875</c:v>
                </c:pt>
                <c:pt idx="3758">
                  <c:v>-14.76171875</c:v>
                </c:pt>
                <c:pt idx="3759">
                  <c:v>-14.76171875</c:v>
                </c:pt>
                <c:pt idx="3760">
                  <c:v>-14.76171875</c:v>
                </c:pt>
                <c:pt idx="3761">
                  <c:v>-14.76171875</c:v>
                </c:pt>
                <c:pt idx="3762">
                  <c:v>-14.76171875</c:v>
                </c:pt>
                <c:pt idx="3763">
                  <c:v>-14.76171875</c:v>
                </c:pt>
                <c:pt idx="3764">
                  <c:v>-14.76171875</c:v>
                </c:pt>
                <c:pt idx="3765">
                  <c:v>-14.76171875</c:v>
                </c:pt>
                <c:pt idx="3766">
                  <c:v>-14.76171875</c:v>
                </c:pt>
                <c:pt idx="3767">
                  <c:v>-14.76171875</c:v>
                </c:pt>
                <c:pt idx="3768">
                  <c:v>-14.76171875</c:v>
                </c:pt>
                <c:pt idx="3769">
                  <c:v>-14.76171875</c:v>
                </c:pt>
                <c:pt idx="3770">
                  <c:v>-14.76171875</c:v>
                </c:pt>
                <c:pt idx="3771">
                  <c:v>-14.76171875</c:v>
                </c:pt>
                <c:pt idx="3772">
                  <c:v>-14.76171875</c:v>
                </c:pt>
                <c:pt idx="3773">
                  <c:v>-14.76171875</c:v>
                </c:pt>
                <c:pt idx="3774">
                  <c:v>-14.76171875</c:v>
                </c:pt>
                <c:pt idx="3775">
                  <c:v>-14.76171875</c:v>
                </c:pt>
                <c:pt idx="3776">
                  <c:v>-14.76171875</c:v>
                </c:pt>
                <c:pt idx="3777">
                  <c:v>-14.76171875</c:v>
                </c:pt>
                <c:pt idx="3778">
                  <c:v>-14.76171875</c:v>
                </c:pt>
                <c:pt idx="3779">
                  <c:v>-14.76171875</c:v>
                </c:pt>
                <c:pt idx="3780">
                  <c:v>-14.76171875</c:v>
                </c:pt>
                <c:pt idx="3781">
                  <c:v>-14.76171875</c:v>
                </c:pt>
                <c:pt idx="3782">
                  <c:v>-14.76171875</c:v>
                </c:pt>
                <c:pt idx="3783">
                  <c:v>-14.76171875</c:v>
                </c:pt>
                <c:pt idx="3784">
                  <c:v>-14.76171875</c:v>
                </c:pt>
                <c:pt idx="3785">
                  <c:v>-14.76171875</c:v>
                </c:pt>
                <c:pt idx="3786">
                  <c:v>-14.76171875</c:v>
                </c:pt>
                <c:pt idx="3787">
                  <c:v>-14.76171875</c:v>
                </c:pt>
                <c:pt idx="3788">
                  <c:v>-14.76171875</c:v>
                </c:pt>
                <c:pt idx="3789">
                  <c:v>-14.76171875</c:v>
                </c:pt>
                <c:pt idx="3790">
                  <c:v>-14.76171875</c:v>
                </c:pt>
                <c:pt idx="3791">
                  <c:v>-14.76171875</c:v>
                </c:pt>
                <c:pt idx="3792">
                  <c:v>-14.76171875</c:v>
                </c:pt>
                <c:pt idx="3793">
                  <c:v>-14.76171875</c:v>
                </c:pt>
                <c:pt idx="3794">
                  <c:v>-14.76171875</c:v>
                </c:pt>
                <c:pt idx="3795">
                  <c:v>-14.76171875</c:v>
                </c:pt>
                <c:pt idx="3796">
                  <c:v>-14.76171875</c:v>
                </c:pt>
                <c:pt idx="3797">
                  <c:v>-14.76171875</c:v>
                </c:pt>
                <c:pt idx="3798">
                  <c:v>-14.76171875</c:v>
                </c:pt>
                <c:pt idx="3799">
                  <c:v>-14.76171875</c:v>
                </c:pt>
                <c:pt idx="3800">
                  <c:v>-14.76171875</c:v>
                </c:pt>
                <c:pt idx="3801">
                  <c:v>-14.76171875</c:v>
                </c:pt>
                <c:pt idx="3802">
                  <c:v>-14.76171875</c:v>
                </c:pt>
                <c:pt idx="3803">
                  <c:v>-14.76171875</c:v>
                </c:pt>
                <c:pt idx="3804">
                  <c:v>-14.76171875</c:v>
                </c:pt>
                <c:pt idx="3805">
                  <c:v>-14.76171875</c:v>
                </c:pt>
                <c:pt idx="3806">
                  <c:v>-14.76171875</c:v>
                </c:pt>
                <c:pt idx="3807">
                  <c:v>-14.69140625</c:v>
                </c:pt>
                <c:pt idx="3808">
                  <c:v>-14.69140625</c:v>
                </c:pt>
                <c:pt idx="3809">
                  <c:v>-14.69140625</c:v>
                </c:pt>
                <c:pt idx="3810">
                  <c:v>-14.69140625</c:v>
                </c:pt>
                <c:pt idx="3811">
                  <c:v>-14.69140625</c:v>
                </c:pt>
                <c:pt idx="3812">
                  <c:v>-14.69140625</c:v>
                </c:pt>
                <c:pt idx="3813">
                  <c:v>-14.69140625</c:v>
                </c:pt>
                <c:pt idx="3814">
                  <c:v>-14.69140625</c:v>
                </c:pt>
                <c:pt idx="3815">
                  <c:v>-14.69140625</c:v>
                </c:pt>
                <c:pt idx="3816">
                  <c:v>-14.69140625</c:v>
                </c:pt>
                <c:pt idx="3817">
                  <c:v>-14.69140625</c:v>
                </c:pt>
                <c:pt idx="3818">
                  <c:v>-14.69140625</c:v>
                </c:pt>
                <c:pt idx="3819">
                  <c:v>-14.69140625</c:v>
                </c:pt>
                <c:pt idx="3820">
                  <c:v>-14.69140625</c:v>
                </c:pt>
                <c:pt idx="3821">
                  <c:v>-14.69140625</c:v>
                </c:pt>
                <c:pt idx="3822">
                  <c:v>-14.69140625</c:v>
                </c:pt>
                <c:pt idx="3823">
                  <c:v>-14.69140625</c:v>
                </c:pt>
                <c:pt idx="3824">
                  <c:v>-14.69140625</c:v>
                </c:pt>
                <c:pt idx="3825">
                  <c:v>-14.69140625</c:v>
                </c:pt>
                <c:pt idx="3826">
                  <c:v>-14.69140625</c:v>
                </c:pt>
                <c:pt idx="3827">
                  <c:v>-14.69140625</c:v>
                </c:pt>
                <c:pt idx="3828">
                  <c:v>-14.69140625</c:v>
                </c:pt>
                <c:pt idx="3829">
                  <c:v>-14.69140625</c:v>
                </c:pt>
                <c:pt idx="3830">
                  <c:v>-14.69140625</c:v>
                </c:pt>
                <c:pt idx="3831">
                  <c:v>-14.69140625</c:v>
                </c:pt>
                <c:pt idx="3832">
                  <c:v>-14.69140625</c:v>
                </c:pt>
                <c:pt idx="3833">
                  <c:v>-14.69140625</c:v>
                </c:pt>
                <c:pt idx="3834">
                  <c:v>-14.69140625</c:v>
                </c:pt>
                <c:pt idx="3835">
                  <c:v>-14.69140625</c:v>
                </c:pt>
                <c:pt idx="3836">
                  <c:v>-14.69140625</c:v>
                </c:pt>
                <c:pt idx="3837">
                  <c:v>-14.69140625</c:v>
                </c:pt>
                <c:pt idx="3838">
                  <c:v>-14.69140625</c:v>
                </c:pt>
                <c:pt idx="3839">
                  <c:v>-14.69140625</c:v>
                </c:pt>
                <c:pt idx="3840">
                  <c:v>-14.69140625</c:v>
                </c:pt>
                <c:pt idx="3841">
                  <c:v>-14.69140625</c:v>
                </c:pt>
                <c:pt idx="3842">
                  <c:v>-14.69140625</c:v>
                </c:pt>
                <c:pt idx="3843">
                  <c:v>-14.69140625</c:v>
                </c:pt>
                <c:pt idx="3844">
                  <c:v>-14.69140625</c:v>
                </c:pt>
                <c:pt idx="3845">
                  <c:v>-14.69140625</c:v>
                </c:pt>
                <c:pt idx="3846">
                  <c:v>-14.69140625</c:v>
                </c:pt>
                <c:pt idx="3847">
                  <c:v>-14.69140625</c:v>
                </c:pt>
                <c:pt idx="3848">
                  <c:v>-14.69140625</c:v>
                </c:pt>
                <c:pt idx="3849">
                  <c:v>-14.69140625</c:v>
                </c:pt>
                <c:pt idx="3850">
                  <c:v>-14.69140625</c:v>
                </c:pt>
                <c:pt idx="3851">
                  <c:v>-14.69140625</c:v>
                </c:pt>
                <c:pt idx="3852">
                  <c:v>-14.69140625</c:v>
                </c:pt>
                <c:pt idx="3853">
                  <c:v>-14.69140625</c:v>
                </c:pt>
                <c:pt idx="3854">
                  <c:v>-14.69140625</c:v>
                </c:pt>
                <c:pt idx="3855">
                  <c:v>-14.69140625</c:v>
                </c:pt>
                <c:pt idx="3856">
                  <c:v>-14.69140625</c:v>
                </c:pt>
                <c:pt idx="3857">
                  <c:v>-14.69140625</c:v>
                </c:pt>
                <c:pt idx="3858">
                  <c:v>-14.69140625</c:v>
                </c:pt>
                <c:pt idx="3859">
                  <c:v>-14.69140625</c:v>
                </c:pt>
                <c:pt idx="3860">
                  <c:v>-14.69140625</c:v>
                </c:pt>
                <c:pt idx="3861">
                  <c:v>-14.69140625</c:v>
                </c:pt>
                <c:pt idx="3862">
                  <c:v>-14.69140625</c:v>
                </c:pt>
                <c:pt idx="3863">
                  <c:v>-14.69140625</c:v>
                </c:pt>
                <c:pt idx="3864">
                  <c:v>-14.69140625</c:v>
                </c:pt>
                <c:pt idx="3865">
                  <c:v>-14.62890625</c:v>
                </c:pt>
                <c:pt idx="3866">
                  <c:v>-14.62890625</c:v>
                </c:pt>
                <c:pt idx="3867">
                  <c:v>-14.62890625</c:v>
                </c:pt>
                <c:pt idx="3868">
                  <c:v>-14.62890625</c:v>
                </c:pt>
                <c:pt idx="3869">
                  <c:v>-14.62890625</c:v>
                </c:pt>
                <c:pt idx="3870">
                  <c:v>-14.62890625</c:v>
                </c:pt>
                <c:pt idx="3871">
                  <c:v>-14.62890625</c:v>
                </c:pt>
                <c:pt idx="3872">
                  <c:v>-14.62890625</c:v>
                </c:pt>
                <c:pt idx="3873">
                  <c:v>-14.62890625</c:v>
                </c:pt>
                <c:pt idx="3874">
                  <c:v>-14.62890625</c:v>
                </c:pt>
                <c:pt idx="3875">
                  <c:v>-14.62890625</c:v>
                </c:pt>
                <c:pt idx="3876">
                  <c:v>-14.62890625</c:v>
                </c:pt>
                <c:pt idx="3877">
                  <c:v>-14.62890625</c:v>
                </c:pt>
                <c:pt idx="3878">
                  <c:v>-14.62890625</c:v>
                </c:pt>
                <c:pt idx="3879">
                  <c:v>-14.62890625</c:v>
                </c:pt>
                <c:pt idx="3880">
                  <c:v>-14.62890625</c:v>
                </c:pt>
                <c:pt idx="3881">
                  <c:v>-14.62890625</c:v>
                </c:pt>
                <c:pt idx="3882">
                  <c:v>-14.62890625</c:v>
                </c:pt>
                <c:pt idx="3883">
                  <c:v>-14.62890625</c:v>
                </c:pt>
                <c:pt idx="3884">
                  <c:v>-14.62890625</c:v>
                </c:pt>
                <c:pt idx="3885">
                  <c:v>-14.62890625</c:v>
                </c:pt>
                <c:pt idx="3886">
                  <c:v>-14.62890625</c:v>
                </c:pt>
                <c:pt idx="3887">
                  <c:v>-14.62890625</c:v>
                </c:pt>
                <c:pt idx="3888">
                  <c:v>-14.62890625</c:v>
                </c:pt>
                <c:pt idx="3889">
                  <c:v>-14.62890625</c:v>
                </c:pt>
                <c:pt idx="3890">
                  <c:v>-14.62890625</c:v>
                </c:pt>
                <c:pt idx="3891">
                  <c:v>-14.62890625</c:v>
                </c:pt>
                <c:pt idx="3892">
                  <c:v>-14.62890625</c:v>
                </c:pt>
                <c:pt idx="3893">
                  <c:v>-14.62890625</c:v>
                </c:pt>
                <c:pt idx="3894">
                  <c:v>-14.62890625</c:v>
                </c:pt>
                <c:pt idx="3895">
                  <c:v>-14.62890625</c:v>
                </c:pt>
                <c:pt idx="3896">
                  <c:v>-14.62890625</c:v>
                </c:pt>
                <c:pt idx="3897">
                  <c:v>-14.62890625</c:v>
                </c:pt>
                <c:pt idx="3898">
                  <c:v>-14.62890625</c:v>
                </c:pt>
                <c:pt idx="3899">
                  <c:v>-14.62890625</c:v>
                </c:pt>
                <c:pt idx="3900">
                  <c:v>-14.62890625</c:v>
                </c:pt>
                <c:pt idx="3901">
                  <c:v>-14.62890625</c:v>
                </c:pt>
                <c:pt idx="3902">
                  <c:v>-14.62890625</c:v>
                </c:pt>
                <c:pt idx="3903">
                  <c:v>-14.62890625</c:v>
                </c:pt>
                <c:pt idx="3904">
                  <c:v>-14.62890625</c:v>
                </c:pt>
                <c:pt idx="3905">
                  <c:v>-14.62890625</c:v>
                </c:pt>
                <c:pt idx="3906">
                  <c:v>-14.62890625</c:v>
                </c:pt>
                <c:pt idx="3907">
                  <c:v>-14.62890625</c:v>
                </c:pt>
                <c:pt idx="3908">
                  <c:v>-14.62890625</c:v>
                </c:pt>
                <c:pt idx="3909">
                  <c:v>-14.62890625</c:v>
                </c:pt>
                <c:pt idx="3910">
                  <c:v>-14.62890625</c:v>
                </c:pt>
                <c:pt idx="3911">
                  <c:v>-14.62890625</c:v>
                </c:pt>
                <c:pt idx="3912">
                  <c:v>-14.62890625</c:v>
                </c:pt>
                <c:pt idx="3913">
                  <c:v>-14.62890625</c:v>
                </c:pt>
                <c:pt idx="3914">
                  <c:v>-14.62890625</c:v>
                </c:pt>
                <c:pt idx="3915">
                  <c:v>-14.62890625</c:v>
                </c:pt>
                <c:pt idx="3916">
                  <c:v>-14.62890625</c:v>
                </c:pt>
                <c:pt idx="3917">
                  <c:v>-14.62890625</c:v>
                </c:pt>
                <c:pt idx="3918">
                  <c:v>-14.62890625</c:v>
                </c:pt>
                <c:pt idx="3919">
                  <c:v>-14.62890625</c:v>
                </c:pt>
                <c:pt idx="3920">
                  <c:v>-14.62890625</c:v>
                </c:pt>
                <c:pt idx="3921">
                  <c:v>-14.62890625</c:v>
                </c:pt>
                <c:pt idx="3922">
                  <c:v>-14.62890625</c:v>
                </c:pt>
                <c:pt idx="3923">
                  <c:v>-14.62890625</c:v>
                </c:pt>
                <c:pt idx="3924">
                  <c:v>-14.62890625</c:v>
                </c:pt>
                <c:pt idx="3925">
                  <c:v>-14.62890625</c:v>
                </c:pt>
                <c:pt idx="3926">
                  <c:v>-14.58984375</c:v>
                </c:pt>
                <c:pt idx="3927">
                  <c:v>-14.58984375</c:v>
                </c:pt>
                <c:pt idx="3928">
                  <c:v>-14.58984375</c:v>
                </c:pt>
                <c:pt idx="3929">
                  <c:v>-14.58984375</c:v>
                </c:pt>
                <c:pt idx="3930">
                  <c:v>-14.58984375</c:v>
                </c:pt>
                <c:pt idx="3931">
                  <c:v>-14.58984375</c:v>
                </c:pt>
                <c:pt idx="3932">
                  <c:v>-14.58984375</c:v>
                </c:pt>
                <c:pt idx="3933">
                  <c:v>-14.58984375</c:v>
                </c:pt>
                <c:pt idx="3934">
                  <c:v>-14.58984375</c:v>
                </c:pt>
                <c:pt idx="3935">
                  <c:v>-14.58984375</c:v>
                </c:pt>
                <c:pt idx="3936">
                  <c:v>-14.58984375</c:v>
                </c:pt>
                <c:pt idx="3937">
                  <c:v>-14.58984375</c:v>
                </c:pt>
                <c:pt idx="3938">
                  <c:v>-14.58984375</c:v>
                </c:pt>
                <c:pt idx="3939">
                  <c:v>-14.58984375</c:v>
                </c:pt>
                <c:pt idx="3940">
                  <c:v>-14.58984375</c:v>
                </c:pt>
                <c:pt idx="3941">
                  <c:v>-14.58984375</c:v>
                </c:pt>
                <c:pt idx="3942">
                  <c:v>-14.58984375</c:v>
                </c:pt>
                <c:pt idx="3943">
                  <c:v>-14.58984375</c:v>
                </c:pt>
                <c:pt idx="3944">
                  <c:v>-14.58984375</c:v>
                </c:pt>
                <c:pt idx="3945">
                  <c:v>-14.58984375</c:v>
                </c:pt>
                <c:pt idx="3946">
                  <c:v>-14.58984375</c:v>
                </c:pt>
                <c:pt idx="3947">
                  <c:v>-14.58984375</c:v>
                </c:pt>
                <c:pt idx="3948">
                  <c:v>-14.58984375</c:v>
                </c:pt>
                <c:pt idx="3949">
                  <c:v>-14.58984375</c:v>
                </c:pt>
                <c:pt idx="3950">
                  <c:v>-14.58984375</c:v>
                </c:pt>
                <c:pt idx="3951">
                  <c:v>-14.58984375</c:v>
                </c:pt>
                <c:pt idx="3952">
                  <c:v>-14.58984375</c:v>
                </c:pt>
                <c:pt idx="3953">
                  <c:v>-14.58984375</c:v>
                </c:pt>
                <c:pt idx="3954">
                  <c:v>-14.58984375</c:v>
                </c:pt>
                <c:pt idx="3955">
                  <c:v>-14.58984375</c:v>
                </c:pt>
                <c:pt idx="3956">
                  <c:v>-14.58984375</c:v>
                </c:pt>
                <c:pt idx="3957">
                  <c:v>-14.58984375</c:v>
                </c:pt>
                <c:pt idx="3958">
                  <c:v>-14.58984375</c:v>
                </c:pt>
                <c:pt idx="3959">
                  <c:v>-14.58984375</c:v>
                </c:pt>
                <c:pt idx="3960">
                  <c:v>-14.58984375</c:v>
                </c:pt>
                <c:pt idx="3961">
                  <c:v>-14.58984375</c:v>
                </c:pt>
                <c:pt idx="3962">
                  <c:v>-14.58984375</c:v>
                </c:pt>
                <c:pt idx="3963">
                  <c:v>-14.58984375</c:v>
                </c:pt>
                <c:pt idx="3964">
                  <c:v>-14.58984375</c:v>
                </c:pt>
                <c:pt idx="3965">
                  <c:v>-14.58984375</c:v>
                </c:pt>
                <c:pt idx="3966">
                  <c:v>-14.58984375</c:v>
                </c:pt>
                <c:pt idx="3967">
                  <c:v>-14.58984375</c:v>
                </c:pt>
                <c:pt idx="3968">
                  <c:v>-14.58984375</c:v>
                </c:pt>
                <c:pt idx="3969">
                  <c:v>-14.58984375</c:v>
                </c:pt>
                <c:pt idx="3970">
                  <c:v>-14.58984375</c:v>
                </c:pt>
                <c:pt idx="3971">
                  <c:v>-14.58984375</c:v>
                </c:pt>
                <c:pt idx="3972">
                  <c:v>-14.58984375</c:v>
                </c:pt>
                <c:pt idx="3973">
                  <c:v>-14.58984375</c:v>
                </c:pt>
                <c:pt idx="3974">
                  <c:v>-14.58984375</c:v>
                </c:pt>
                <c:pt idx="3975">
                  <c:v>-14.58984375</c:v>
                </c:pt>
                <c:pt idx="3976">
                  <c:v>-14.58984375</c:v>
                </c:pt>
                <c:pt idx="3977">
                  <c:v>-14.58984375</c:v>
                </c:pt>
                <c:pt idx="3978">
                  <c:v>-14.58984375</c:v>
                </c:pt>
                <c:pt idx="3979">
                  <c:v>-14.58984375</c:v>
                </c:pt>
                <c:pt idx="3980">
                  <c:v>-14.58984375</c:v>
                </c:pt>
                <c:pt idx="3981">
                  <c:v>-14.58984375</c:v>
                </c:pt>
                <c:pt idx="3982">
                  <c:v>-14.58984375</c:v>
                </c:pt>
                <c:pt idx="3983">
                  <c:v>-14.58984375</c:v>
                </c:pt>
                <c:pt idx="3984">
                  <c:v>-14.58984375</c:v>
                </c:pt>
                <c:pt idx="3985">
                  <c:v>-14.4140625</c:v>
                </c:pt>
                <c:pt idx="3986">
                  <c:v>-14.4140625</c:v>
                </c:pt>
                <c:pt idx="3987">
                  <c:v>-14.4140625</c:v>
                </c:pt>
                <c:pt idx="3988">
                  <c:v>-14.4140625</c:v>
                </c:pt>
                <c:pt idx="3989">
                  <c:v>-14.4140625</c:v>
                </c:pt>
                <c:pt idx="3990">
                  <c:v>-14.4140625</c:v>
                </c:pt>
                <c:pt idx="3991">
                  <c:v>-14.4140625</c:v>
                </c:pt>
                <c:pt idx="3992">
                  <c:v>-14.4140625</c:v>
                </c:pt>
                <c:pt idx="3993">
                  <c:v>-14.4140625</c:v>
                </c:pt>
                <c:pt idx="3994">
                  <c:v>-14.4140625</c:v>
                </c:pt>
                <c:pt idx="3995">
                  <c:v>-14.4140625</c:v>
                </c:pt>
                <c:pt idx="3996">
                  <c:v>-14.4140625</c:v>
                </c:pt>
                <c:pt idx="3997">
                  <c:v>-14.4140625</c:v>
                </c:pt>
                <c:pt idx="3998">
                  <c:v>-14.4140625</c:v>
                </c:pt>
                <c:pt idx="3999">
                  <c:v>-14.4140625</c:v>
                </c:pt>
                <c:pt idx="4000">
                  <c:v>-14.4140625</c:v>
                </c:pt>
                <c:pt idx="4001">
                  <c:v>-14.4140625</c:v>
                </c:pt>
                <c:pt idx="4002">
                  <c:v>-14.4140625</c:v>
                </c:pt>
                <c:pt idx="4003">
                  <c:v>-14.4140625</c:v>
                </c:pt>
                <c:pt idx="4004">
                  <c:v>-14.4140625</c:v>
                </c:pt>
                <c:pt idx="4005">
                  <c:v>-14.4140625</c:v>
                </c:pt>
                <c:pt idx="4006">
                  <c:v>-14.4140625</c:v>
                </c:pt>
                <c:pt idx="4007">
                  <c:v>-14.4140625</c:v>
                </c:pt>
                <c:pt idx="4008">
                  <c:v>-14.4140625</c:v>
                </c:pt>
                <c:pt idx="4009">
                  <c:v>-14.4140625</c:v>
                </c:pt>
                <c:pt idx="4010">
                  <c:v>-14.4140625</c:v>
                </c:pt>
                <c:pt idx="4011">
                  <c:v>-14.4140625</c:v>
                </c:pt>
                <c:pt idx="4012">
                  <c:v>-14.4140625</c:v>
                </c:pt>
                <c:pt idx="4013">
                  <c:v>-14.4140625</c:v>
                </c:pt>
                <c:pt idx="4014">
                  <c:v>-14.4140625</c:v>
                </c:pt>
                <c:pt idx="4015">
                  <c:v>-14.4140625</c:v>
                </c:pt>
                <c:pt idx="4016">
                  <c:v>-14.4140625</c:v>
                </c:pt>
                <c:pt idx="4017">
                  <c:v>-14.4140625</c:v>
                </c:pt>
                <c:pt idx="4018">
                  <c:v>-14.4140625</c:v>
                </c:pt>
                <c:pt idx="4019">
                  <c:v>-14.4140625</c:v>
                </c:pt>
                <c:pt idx="4020">
                  <c:v>-14.4140625</c:v>
                </c:pt>
                <c:pt idx="4021">
                  <c:v>-14.4140625</c:v>
                </c:pt>
                <c:pt idx="4022">
                  <c:v>-14.4140625</c:v>
                </c:pt>
                <c:pt idx="4023">
                  <c:v>-14.4140625</c:v>
                </c:pt>
                <c:pt idx="4024">
                  <c:v>-14.4140625</c:v>
                </c:pt>
                <c:pt idx="4025">
                  <c:v>-14.4140625</c:v>
                </c:pt>
                <c:pt idx="4026">
                  <c:v>-14.4140625</c:v>
                </c:pt>
                <c:pt idx="4027">
                  <c:v>-14.4140625</c:v>
                </c:pt>
                <c:pt idx="4028">
                  <c:v>-14.4140625</c:v>
                </c:pt>
                <c:pt idx="4029">
                  <c:v>-14.4140625</c:v>
                </c:pt>
                <c:pt idx="4030">
                  <c:v>-14.4140625</c:v>
                </c:pt>
                <c:pt idx="4031">
                  <c:v>-14.4140625</c:v>
                </c:pt>
                <c:pt idx="4032">
                  <c:v>-14.4140625</c:v>
                </c:pt>
                <c:pt idx="4033">
                  <c:v>-14.4140625</c:v>
                </c:pt>
                <c:pt idx="4034">
                  <c:v>-14.4140625</c:v>
                </c:pt>
                <c:pt idx="4035">
                  <c:v>-14.4140625</c:v>
                </c:pt>
                <c:pt idx="4036">
                  <c:v>-14.4140625</c:v>
                </c:pt>
                <c:pt idx="4037">
                  <c:v>-14.4140625</c:v>
                </c:pt>
                <c:pt idx="4038">
                  <c:v>-14.4140625</c:v>
                </c:pt>
                <c:pt idx="4039">
                  <c:v>-14.4140625</c:v>
                </c:pt>
                <c:pt idx="4040">
                  <c:v>-14.4140625</c:v>
                </c:pt>
                <c:pt idx="4041">
                  <c:v>-14.4140625</c:v>
                </c:pt>
                <c:pt idx="4042">
                  <c:v>-14.4140625</c:v>
                </c:pt>
                <c:pt idx="4043">
                  <c:v>-14.4140625</c:v>
                </c:pt>
                <c:pt idx="4044">
                  <c:v>-14.4140625</c:v>
                </c:pt>
                <c:pt idx="4045">
                  <c:v>-14.4140625</c:v>
                </c:pt>
                <c:pt idx="4046">
                  <c:v>-14.4140625</c:v>
                </c:pt>
                <c:pt idx="4047">
                  <c:v>-14.4140625</c:v>
                </c:pt>
                <c:pt idx="4048">
                  <c:v>-14.4140625</c:v>
                </c:pt>
                <c:pt idx="4049">
                  <c:v>-14.4140625</c:v>
                </c:pt>
                <c:pt idx="4050">
                  <c:v>-14.4140625</c:v>
                </c:pt>
                <c:pt idx="4051">
                  <c:v>-14.4140625</c:v>
                </c:pt>
                <c:pt idx="4052">
                  <c:v>-14.4140625</c:v>
                </c:pt>
                <c:pt idx="4053">
                  <c:v>-14.4140625</c:v>
                </c:pt>
                <c:pt idx="4054">
                  <c:v>-14.4140625</c:v>
                </c:pt>
                <c:pt idx="4055">
                  <c:v>-14.4140625</c:v>
                </c:pt>
                <c:pt idx="4056">
                  <c:v>-14.4140625</c:v>
                </c:pt>
                <c:pt idx="4057">
                  <c:v>-14.4140625</c:v>
                </c:pt>
                <c:pt idx="4058">
                  <c:v>-14.4140625</c:v>
                </c:pt>
                <c:pt idx="4059">
                  <c:v>-14.4140625</c:v>
                </c:pt>
                <c:pt idx="4060">
                  <c:v>-14.4140625</c:v>
                </c:pt>
                <c:pt idx="4061">
                  <c:v>-14.4140625</c:v>
                </c:pt>
                <c:pt idx="4062">
                  <c:v>-14.4140625</c:v>
                </c:pt>
                <c:pt idx="4063">
                  <c:v>-14.4140625</c:v>
                </c:pt>
                <c:pt idx="4064">
                  <c:v>-14.4140625</c:v>
                </c:pt>
                <c:pt idx="4065">
                  <c:v>-14.4140625</c:v>
                </c:pt>
                <c:pt idx="4066">
                  <c:v>-14.4140625</c:v>
                </c:pt>
                <c:pt idx="4067">
                  <c:v>-14.4140625</c:v>
                </c:pt>
                <c:pt idx="4068">
                  <c:v>-14.4140625</c:v>
                </c:pt>
                <c:pt idx="4069">
                  <c:v>-14.4140625</c:v>
                </c:pt>
                <c:pt idx="4070">
                  <c:v>-14.4140625</c:v>
                </c:pt>
                <c:pt idx="4071">
                  <c:v>-14.4140625</c:v>
                </c:pt>
                <c:pt idx="4072">
                  <c:v>-14.4140625</c:v>
                </c:pt>
                <c:pt idx="4073">
                  <c:v>-14.4140625</c:v>
                </c:pt>
                <c:pt idx="4074">
                  <c:v>-14.4140625</c:v>
                </c:pt>
                <c:pt idx="4075">
                  <c:v>-14.4140625</c:v>
                </c:pt>
                <c:pt idx="4076">
                  <c:v>-14.4140625</c:v>
                </c:pt>
                <c:pt idx="4077">
                  <c:v>-14.4140625</c:v>
                </c:pt>
                <c:pt idx="4078">
                  <c:v>-14.4140625</c:v>
                </c:pt>
                <c:pt idx="4079">
                  <c:v>-14.4140625</c:v>
                </c:pt>
                <c:pt idx="4080">
                  <c:v>-14.4140625</c:v>
                </c:pt>
                <c:pt idx="4081">
                  <c:v>-14.4140625</c:v>
                </c:pt>
                <c:pt idx="4082">
                  <c:v>-14.4140625</c:v>
                </c:pt>
                <c:pt idx="4083">
                  <c:v>-14.4140625</c:v>
                </c:pt>
                <c:pt idx="4084">
                  <c:v>-14.4140625</c:v>
                </c:pt>
                <c:pt idx="4085">
                  <c:v>-14.4140625</c:v>
                </c:pt>
                <c:pt idx="4086">
                  <c:v>-14.4140625</c:v>
                </c:pt>
                <c:pt idx="4087">
                  <c:v>-14.4140625</c:v>
                </c:pt>
                <c:pt idx="4088">
                  <c:v>-14.4140625</c:v>
                </c:pt>
                <c:pt idx="4089">
                  <c:v>-14.4140625</c:v>
                </c:pt>
                <c:pt idx="4090">
                  <c:v>-14.4140625</c:v>
                </c:pt>
                <c:pt idx="4091">
                  <c:v>-14.4140625</c:v>
                </c:pt>
                <c:pt idx="4092">
                  <c:v>-14.4140625</c:v>
                </c:pt>
                <c:pt idx="4093">
                  <c:v>-14.4140625</c:v>
                </c:pt>
                <c:pt idx="4094">
                  <c:v>-14.4140625</c:v>
                </c:pt>
                <c:pt idx="4095">
                  <c:v>-14.4140625</c:v>
                </c:pt>
                <c:pt idx="4096">
                  <c:v>-14.4140625</c:v>
                </c:pt>
                <c:pt idx="4097">
                  <c:v>-14.4140625</c:v>
                </c:pt>
                <c:pt idx="4098">
                  <c:v>-14.4140625</c:v>
                </c:pt>
                <c:pt idx="4099">
                  <c:v>-14.4140625</c:v>
                </c:pt>
                <c:pt idx="4100">
                  <c:v>-14.4140625</c:v>
                </c:pt>
                <c:pt idx="4101">
                  <c:v>-14.4140625</c:v>
                </c:pt>
                <c:pt idx="4102">
                  <c:v>-14.4140625</c:v>
                </c:pt>
                <c:pt idx="4103">
                  <c:v>-14.4140625</c:v>
                </c:pt>
                <c:pt idx="4104">
                  <c:v>-14.4140625</c:v>
                </c:pt>
                <c:pt idx="4105">
                  <c:v>-14.1953125</c:v>
                </c:pt>
                <c:pt idx="4106">
                  <c:v>-14.1953125</c:v>
                </c:pt>
                <c:pt idx="4107">
                  <c:v>-14.1953125</c:v>
                </c:pt>
                <c:pt idx="4108">
                  <c:v>-14.1953125</c:v>
                </c:pt>
                <c:pt idx="4109">
                  <c:v>-14.1953125</c:v>
                </c:pt>
                <c:pt idx="4110">
                  <c:v>-14.1953125</c:v>
                </c:pt>
                <c:pt idx="4111">
                  <c:v>-14.1953125</c:v>
                </c:pt>
                <c:pt idx="4112">
                  <c:v>-14.1953125</c:v>
                </c:pt>
                <c:pt idx="4113">
                  <c:v>-14.1953125</c:v>
                </c:pt>
                <c:pt idx="4114">
                  <c:v>-14.1953125</c:v>
                </c:pt>
                <c:pt idx="4115">
                  <c:v>-14.1953125</c:v>
                </c:pt>
                <c:pt idx="4116">
                  <c:v>-14.1953125</c:v>
                </c:pt>
                <c:pt idx="4117">
                  <c:v>-14.1953125</c:v>
                </c:pt>
                <c:pt idx="4118">
                  <c:v>-14.1953125</c:v>
                </c:pt>
                <c:pt idx="4119">
                  <c:v>-14.1953125</c:v>
                </c:pt>
                <c:pt idx="4120">
                  <c:v>-14.1953125</c:v>
                </c:pt>
                <c:pt idx="4121">
                  <c:v>-14.1953125</c:v>
                </c:pt>
                <c:pt idx="4122">
                  <c:v>-14.1953125</c:v>
                </c:pt>
                <c:pt idx="4123">
                  <c:v>-14.1953125</c:v>
                </c:pt>
                <c:pt idx="4124">
                  <c:v>-14.1953125</c:v>
                </c:pt>
                <c:pt idx="4125">
                  <c:v>-14.1953125</c:v>
                </c:pt>
                <c:pt idx="4126">
                  <c:v>-14.1953125</c:v>
                </c:pt>
                <c:pt idx="4127">
                  <c:v>-14.1953125</c:v>
                </c:pt>
                <c:pt idx="4128">
                  <c:v>-14.1953125</c:v>
                </c:pt>
                <c:pt idx="4129">
                  <c:v>-14.1953125</c:v>
                </c:pt>
                <c:pt idx="4130">
                  <c:v>-14.1953125</c:v>
                </c:pt>
                <c:pt idx="4131">
                  <c:v>-14.1953125</c:v>
                </c:pt>
                <c:pt idx="4132">
                  <c:v>-14.1953125</c:v>
                </c:pt>
                <c:pt idx="4133">
                  <c:v>-14.1953125</c:v>
                </c:pt>
                <c:pt idx="4134">
                  <c:v>-14.1953125</c:v>
                </c:pt>
                <c:pt idx="4135">
                  <c:v>-14.1953125</c:v>
                </c:pt>
                <c:pt idx="4136">
                  <c:v>-14.1953125</c:v>
                </c:pt>
                <c:pt idx="4137">
                  <c:v>-14.1953125</c:v>
                </c:pt>
                <c:pt idx="4138">
                  <c:v>-14.1953125</c:v>
                </c:pt>
                <c:pt idx="4139">
                  <c:v>-14.1953125</c:v>
                </c:pt>
                <c:pt idx="4140">
                  <c:v>-14.1953125</c:v>
                </c:pt>
                <c:pt idx="4141">
                  <c:v>-14.1953125</c:v>
                </c:pt>
                <c:pt idx="4142">
                  <c:v>-14.1953125</c:v>
                </c:pt>
                <c:pt idx="4143">
                  <c:v>-14.1953125</c:v>
                </c:pt>
                <c:pt idx="4144">
                  <c:v>-14.1953125</c:v>
                </c:pt>
                <c:pt idx="4145">
                  <c:v>-14.1953125</c:v>
                </c:pt>
                <c:pt idx="4146">
                  <c:v>-14.1953125</c:v>
                </c:pt>
                <c:pt idx="4147">
                  <c:v>-14.1953125</c:v>
                </c:pt>
                <c:pt idx="4148">
                  <c:v>-14.1953125</c:v>
                </c:pt>
                <c:pt idx="4149">
                  <c:v>-14.1953125</c:v>
                </c:pt>
                <c:pt idx="4150">
                  <c:v>-14.1953125</c:v>
                </c:pt>
                <c:pt idx="4151">
                  <c:v>-14.1953125</c:v>
                </c:pt>
                <c:pt idx="4152">
                  <c:v>-14.1953125</c:v>
                </c:pt>
                <c:pt idx="4153">
                  <c:v>-14.1953125</c:v>
                </c:pt>
                <c:pt idx="4154">
                  <c:v>-14.1953125</c:v>
                </c:pt>
                <c:pt idx="4155">
                  <c:v>-14.1953125</c:v>
                </c:pt>
                <c:pt idx="4156">
                  <c:v>-14.1953125</c:v>
                </c:pt>
                <c:pt idx="4157">
                  <c:v>-14.1953125</c:v>
                </c:pt>
                <c:pt idx="4158">
                  <c:v>-14.1953125</c:v>
                </c:pt>
                <c:pt idx="4159">
                  <c:v>-14.1953125</c:v>
                </c:pt>
                <c:pt idx="4160">
                  <c:v>-14.1953125</c:v>
                </c:pt>
                <c:pt idx="4161">
                  <c:v>-14.1953125</c:v>
                </c:pt>
                <c:pt idx="4162">
                  <c:v>-14.1953125</c:v>
                </c:pt>
                <c:pt idx="4163">
                  <c:v>-14.1953125</c:v>
                </c:pt>
                <c:pt idx="4164">
                  <c:v>-14.1953125</c:v>
                </c:pt>
                <c:pt idx="4165">
                  <c:v>-14.1953125</c:v>
                </c:pt>
                <c:pt idx="4166">
                  <c:v>-14.1953125</c:v>
                </c:pt>
                <c:pt idx="4167">
                  <c:v>-14.1953125</c:v>
                </c:pt>
                <c:pt idx="4168">
                  <c:v>-14.1953125</c:v>
                </c:pt>
                <c:pt idx="4169">
                  <c:v>-14.1953125</c:v>
                </c:pt>
                <c:pt idx="4170">
                  <c:v>-14.1953125</c:v>
                </c:pt>
                <c:pt idx="4171">
                  <c:v>-14.1953125</c:v>
                </c:pt>
                <c:pt idx="4172">
                  <c:v>-14.1953125</c:v>
                </c:pt>
                <c:pt idx="4173">
                  <c:v>-14.1953125</c:v>
                </c:pt>
                <c:pt idx="4174">
                  <c:v>-14.1953125</c:v>
                </c:pt>
                <c:pt idx="4175">
                  <c:v>-14.1953125</c:v>
                </c:pt>
                <c:pt idx="4176">
                  <c:v>-14.1953125</c:v>
                </c:pt>
                <c:pt idx="4177">
                  <c:v>-14.1953125</c:v>
                </c:pt>
                <c:pt idx="4178">
                  <c:v>-14.1953125</c:v>
                </c:pt>
                <c:pt idx="4179">
                  <c:v>-14.1953125</c:v>
                </c:pt>
                <c:pt idx="4180">
                  <c:v>-14.1953125</c:v>
                </c:pt>
                <c:pt idx="4181">
                  <c:v>-14.1953125</c:v>
                </c:pt>
                <c:pt idx="4182">
                  <c:v>-14.1953125</c:v>
                </c:pt>
                <c:pt idx="4183">
                  <c:v>-14.1953125</c:v>
                </c:pt>
                <c:pt idx="4184">
                  <c:v>-14.1953125</c:v>
                </c:pt>
                <c:pt idx="4185">
                  <c:v>-14.1953125</c:v>
                </c:pt>
                <c:pt idx="4186">
                  <c:v>-14.1953125</c:v>
                </c:pt>
                <c:pt idx="4187">
                  <c:v>-14.1953125</c:v>
                </c:pt>
                <c:pt idx="4188">
                  <c:v>-14.1953125</c:v>
                </c:pt>
                <c:pt idx="4189">
                  <c:v>-14.1953125</c:v>
                </c:pt>
                <c:pt idx="4190">
                  <c:v>-14.1953125</c:v>
                </c:pt>
                <c:pt idx="4191">
                  <c:v>-14.1953125</c:v>
                </c:pt>
                <c:pt idx="4192">
                  <c:v>-14.1953125</c:v>
                </c:pt>
                <c:pt idx="4193">
                  <c:v>-14.1953125</c:v>
                </c:pt>
                <c:pt idx="4194">
                  <c:v>-14.1953125</c:v>
                </c:pt>
                <c:pt idx="4195">
                  <c:v>-14.1953125</c:v>
                </c:pt>
                <c:pt idx="4196">
                  <c:v>-14.1953125</c:v>
                </c:pt>
                <c:pt idx="4197">
                  <c:v>-14.1953125</c:v>
                </c:pt>
                <c:pt idx="4198">
                  <c:v>-14.1953125</c:v>
                </c:pt>
                <c:pt idx="4199">
                  <c:v>-14.1953125</c:v>
                </c:pt>
                <c:pt idx="4200">
                  <c:v>-14.1953125</c:v>
                </c:pt>
                <c:pt idx="4201">
                  <c:v>-14.1953125</c:v>
                </c:pt>
                <c:pt idx="4202">
                  <c:v>-14.1953125</c:v>
                </c:pt>
                <c:pt idx="4203">
                  <c:v>-14.1953125</c:v>
                </c:pt>
                <c:pt idx="4204">
                  <c:v>-14.1953125</c:v>
                </c:pt>
                <c:pt idx="4205">
                  <c:v>-14.14453125</c:v>
                </c:pt>
                <c:pt idx="4206">
                  <c:v>-14.14453125</c:v>
                </c:pt>
                <c:pt idx="4207">
                  <c:v>-14.14453125</c:v>
                </c:pt>
                <c:pt idx="4208">
                  <c:v>-14.14453125</c:v>
                </c:pt>
                <c:pt idx="4209">
                  <c:v>-14.14453125</c:v>
                </c:pt>
                <c:pt idx="4210">
                  <c:v>-14.14453125</c:v>
                </c:pt>
                <c:pt idx="4211">
                  <c:v>-14.14453125</c:v>
                </c:pt>
                <c:pt idx="4212">
                  <c:v>-14.14453125</c:v>
                </c:pt>
                <c:pt idx="4213">
                  <c:v>-14.14453125</c:v>
                </c:pt>
                <c:pt idx="4214">
                  <c:v>-14.14453125</c:v>
                </c:pt>
                <c:pt idx="4215">
                  <c:v>-14.14453125</c:v>
                </c:pt>
                <c:pt idx="4216">
                  <c:v>-14.14453125</c:v>
                </c:pt>
                <c:pt idx="4217">
                  <c:v>-14.14453125</c:v>
                </c:pt>
                <c:pt idx="4218">
                  <c:v>-14.14453125</c:v>
                </c:pt>
                <c:pt idx="4219">
                  <c:v>-14.14453125</c:v>
                </c:pt>
                <c:pt idx="4220">
                  <c:v>-14.14453125</c:v>
                </c:pt>
                <c:pt idx="4221">
                  <c:v>-14.14453125</c:v>
                </c:pt>
                <c:pt idx="4222">
                  <c:v>-14.14453125</c:v>
                </c:pt>
                <c:pt idx="4223">
                  <c:v>-14.14453125</c:v>
                </c:pt>
                <c:pt idx="4224">
                  <c:v>-14.14453125</c:v>
                </c:pt>
                <c:pt idx="4225">
                  <c:v>-14.14453125</c:v>
                </c:pt>
                <c:pt idx="4226">
                  <c:v>-14.14453125</c:v>
                </c:pt>
                <c:pt idx="4227">
                  <c:v>-14.14453125</c:v>
                </c:pt>
                <c:pt idx="4228">
                  <c:v>-14.14453125</c:v>
                </c:pt>
                <c:pt idx="4229">
                  <c:v>-14.14453125</c:v>
                </c:pt>
                <c:pt idx="4230">
                  <c:v>-14.14453125</c:v>
                </c:pt>
                <c:pt idx="4231">
                  <c:v>-14.14453125</c:v>
                </c:pt>
                <c:pt idx="4232">
                  <c:v>-14.14453125</c:v>
                </c:pt>
                <c:pt idx="4233">
                  <c:v>-14.14453125</c:v>
                </c:pt>
                <c:pt idx="4234">
                  <c:v>-14.14453125</c:v>
                </c:pt>
                <c:pt idx="4235">
                  <c:v>-14.14453125</c:v>
                </c:pt>
                <c:pt idx="4236">
                  <c:v>-14.14453125</c:v>
                </c:pt>
                <c:pt idx="4237">
                  <c:v>-14.14453125</c:v>
                </c:pt>
                <c:pt idx="4238">
                  <c:v>-14.14453125</c:v>
                </c:pt>
                <c:pt idx="4239">
                  <c:v>-14.14453125</c:v>
                </c:pt>
                <c:pt idx="4240">
                  <c:v>-14.14453125</c:v>
                </c:pt>
                <c:pt idx="4241">
                  <c:v>-14.14453125</c:v>
                </c:pt>
                <c:pt idx="4242">
                  <c:v>-14.14453125</c:v>
                </c:pt>
                <c:pt idx="4243">
                  <c:v>-14.14453125</c:v>
                </c:pt>
                <c:pt idx="4244">
                  <c:v>-14.14453125</c:v>
                </c:pt>
                <c:pt idx="4245">
                  <c:v>-14.14453125</c:v>
                </c:pt>
                <c:pt idx="4246">
                  <c:v>-14.14453125</c:v>
                </c:pt>
                <c:pt idx="4247">
                  <c:v>-14.14453125</c:v>
                </c:pt>
                <c:pt idx="4248">
                  <c:v>-14.14453125</c:v>
                </c:pt>
                <c:pt idx="4249">
                  <c:v>-14.14453125</c:v>
                </c:pt>
                <c:pt idx="4250">
                  <c:v>-14.14453125</c:v>
                </c:pt>
                <c:pt idx="4251">
                  <c:v>-14.14453125</c:v>
                </c:pt>
                <c:pt idx="4252">
                  <c:v>-14.14453125</c:v>
                </c:pt>
                <c:pt idx="4253">
                  <c:v>-14.14453125</c:v>
                </c:pt>
                <c:pt idx="4254">
                  <c:v>-14.14453125</c:v>
                </c:pt>
                <c:pt idx="4255">
                  <c:v>-14.14453125</c:v>
                </c:pt>
                <c:pt idx="4256">
                  <c:v>-14.14453125</c:v>
                </c:pt>
                <c:pt idx="4257">
                  <c:v>-14.14453125</c:v>
                </c:pt>
                <c:pt idx="4258">
                  <c:v>-14.14453125</c:v>
                </c:pt>
                <c:pt idx="4259">
                  <c:v>-14.14453125</c:v>
                </c:pt>
                <c:pt idx="4260">
                  <c:v>-14.14453125</c:v>
                </c:pt>
                <c:pt idx="4261">
                  <c:v>-14.13671875</c:v>
                </c:pt>
                <c:pt idx="4262">
                  <c:v>-14.13671875</c:v>
                </c:pt>
                <c:pt idx="4263">
                  <c:v>-14.13671875</c:v>
                </c:pt>
                <c:pt idx="4264">
                  <c:v>-14.13671875</c:v>
                </c:pt>
                <c:pt idx="4265">
                  <c:v>-14.13671875</c:v>
                </c:pt>
                <c:pt idx="4266">
                  <c:v>-14.13671875</c:v>
                </c:pt>
                <c:pt idx="4267">
                  <c:v>-14.13671875</c:v>
                </c:pt>
                <c:pt idx="4268">
                  <c:v>-14.13671875</c:v>
                </c:pt>
                <c:pt idx="4269">
                  <c:v>-14.13671875</c:v>
                </c:pt>
                <c:pt idx="4270">
                  <c:v>-14.13671875</c:v>
                </c:pt>
                <c:pt idx="4271">
                  <c:v>-14.13671875</c:v>
                </c:pt>
                <c:pt idx="4272">
                  <c:v>-14.13671875</c:v>
                </c:pt>
                <c:pt idx="4273">
                  <c:v>-14.13671875</c:v>
                </c:pt>
                <c:pt idx="4274">
                  <c:v>-14.13671875</c:v>
                </c:pt>
                <c:pt idx="4275">
                  <c:v>-14.13671875</c:v>
                </c:pt>
                <c:pt idx="4276">
                  <c:v>-14.13671875</c:v>
                </c:pt>
                <c:pt idx="4277">
                  <c:v>-14.13671875</c:v>
                </c:pt>
                <c:pt idx="4278">
                  <c:v>-14.13671875</c:v>
                </c:pt>
                <c:pt idx="4279">
                  <c:v>-14.13671875</c:v>
                </c:pt>
                <c:pt idx="4280">
                  <c:v>-14.13671875</c:v>
                </c:pt>
                <c:pt idx="4281">
                  <c:v>-14.13671875</c:v>
                </c:pt>
                <c:pt idx="4282">
                  <c:v>-14.13671875</c:v>
                </c:pt>
                <c:pt idx="4283">
                  <c:v>-14.13671875</c:v>
                </c:pt>
                <c:pt idx="4284">
                  <c:v>-14.13671875</c:v>
                </c:pt>
                <c:pt idx="4285">
                  <c:v>-14.13671875</c:v>
                </c:pt>
                <c:pt idx="4286">
                  <c:v>-14.13671875</c:v>
                </c:pt>
                <c:pt idx="4287">
                  <c:v>-14.13671875</c:v>
                </c:pt>
                <c:pt idx="4288">
                  <c:v>-14.13671875</c:v>
                </c:pt>
                <c:pt idx="4289">
                  <c:v>-14.13671875</c:v>
                </c:pt>
                <c:pt idx="4290">
                  <c:v>-14.13671875</c:v>
                </c:pt>
                <c:pt idx="4291">
                  <c:v>-14.13671875</c:v>
                </c:pt>
                <c:pt idx="4292">
                  <c:v>-14.13671875</c:v>
                </c:pt>
                <c:pt idx="4293">
                  <c:v>-14.13671875</c:v>
                </c:pt>
                <c:pt idx="4294">
                  <c:v>-14.13671875</c:v>
                </c:pt>
                <c:pt idx="4295">
                  <c:v>-14.13671875</c:v>
                </c:pt>
                <c:pt idx="4296">
                  <c:v>-14.13671875</c:v>
                </c:pt>
                <c:pt idx="4297">
                  <c:v>-14.13671875</c:v>
                </c:pt>
                <c:pt idx="4298">
                  <c:v>-14.13671875</c:v>
                </c:pt>
                <c:pt idx="4299">
                  <c:v>-14.13671875</c:v>
                </c:pt>
                <c:pt idx="4300">
                  <c:v>-14.13671875</c:v>
                </c:pt>
                <c:pt idx="4301">
                  <c:v>-14.13671875</c:v>
                </c:pt>
                <c:pt idx="4302">
                  <c:v>-14.13671875</c:v>
                </c:pt>
                <c:pt idx="4303">
                  <c:v>-14.13671875</c:v>
                </c:pt>
                <c:pt idx="4304">
                  <c:v>-14.13671875</c:v>
                </c:pt>
                <c:pt idx="4305">
                  <c:v>-13.76171875</c:v>
                </c:pt>
                <c:pt idx="4306">
                  <c:v>-13.76171875</c:v>
                </c:pt>
                <c:pt idx="4307">
                  <c:v>-13.76171875</c:v>
                </c:pt>
                <c:pt idx="4308">
                  <c:v>-13.76171875</c:v>
                </c:pt>
                <c:pt idx="4309">
                  <c:v>-13.76171875</c:v>
                </c:pt>
                <c:pt idx="4310">
                  <c:v>-13.76171875</c:v>
                </c:pt>
                <c:pt idx="4311">
                  <c:v>-13.76171875</c:v>
                </c:pt>
                <c:pt idx="4312">
                  <c:v>-13.76171875</c:v>
                </c:pt>
                <c:pt idx="4313">
                  <c:v>-13.76171875</c:v>
                </c:pt>
                <c:pt idx="4314">
                  <c:v>-13.76171875</c:v>
                </c:pt>
                <c:pt idx="4315">
                  <c:v>-13.76171875</c:v>
                </c:pt>
                <c:pt idx="4316">
                  <c:v>-13.76171875</c:v>
                </c:pt>
                <c:pt idx="4317">
                  <c:v>-13.76171875</c:v>
                </c:pt>
                <c:pt idx="4318">
                  <c:v>-13.76171875</c:v>
                </c:pt>
                <c:pt idx="4319">
                  <c:v>-13.76171875</c:v>
                </c:pt>
                <c:pt idx="4320">
                  <c:v>-13.76171875</c:v>
                </c:pt>
                <c:pt idx="4321">
                  <c:v>-13.76171875</c:v>
                </c:pt>
                <c:pt idx="4322">
                  <c:v>-13.76171875</c:v>
                </c:pt>
                <c:pt idx="4323">
                  <c:v>-13.76171875</c:v>
                </c:pt>
                <c:pt idx="4324">
                  <c:v>-13.76171875</c:v>
                </c:pt>
                <c:pt idx="4325">
                  <c:v>-13.76171875</c:v>
                </c:pt>
                <c:pt idx="4326">
                  <c:v>-13.76171875</c:v>
                </c:pt>
                <c:pt idx="4327">
                  <c:v>-13.76171875</c:v>
                </c:pt>
                <c:pt idx="4328">
                  <c:v>-13.76171875</c:v>
                </c:pt>
                <c:pt idx="4329">
                  <c:v>-13.76171875</c:v>
                </c:pt>
                <c:pt idx="4330">
                  <c:v>-13.76171875</c:v>
                </c:pt>
                <c:pt idx="4331">
                  <c:v>-13.76171875</c:v>
                </c:pt>
                <c:pt idx="4332">
                  <c:v>-13.76171875</c:v>
                </c:pt>
                <c:pt idx="4333">
                  <c:v>-13.76171875</c:v>
                </c:pt>
                <c:pt idx="4334">
                  <c:v>-13.76171875</c:v>
                </c:pt>
                <c:pt idx="4335">
                  <c:v>-13.76171875</c:v>
                </c:pt>
                <c:pt idx="4336">
                  <c:v>-13.76171875</c:v>
                </c:pt>
                <c:pt idx="4337">
                  <c:v>-13.76171875</c:v>
                </c:pt>
                <c:pt idx="4338">
                  <c:v>-13.76171875</c:v>
                </c:pt>
                <c:pt idx="4339">
                  <c:v>-13.76171875</c:v>
                </c:pt>
                <c:pt idx="4340">
                  <c:v>-13.76171875</c:v>
                </c:pt>
                <c:pt idx="4341">
                  <c:v>-13.76171875</c:v>
                </c:pt>
                <c:pt idx="4342">
                  <c:v>-13.76171875</c:v>
                </c:pt>
                <c:pt idx="4343">
                  <c:v>-13.76171875</c:v>
                </c:pt>
                <c:pt idx="4344">
                  <c:v>-13.76171875</c:v>
                </c:pt>
                <c:pt idx="4345">
                  <c:v>-13.76171875</c:v>
                </c:pt>
                <c:pt idx="4346">
                  <c:v>-13.76171875</c:v>
                </c:pt>
                <c:pt idx="4347">
                  <c:v>-13.76171875</c:v>
                </c:pt>
                <c:pt idx="4348">
                  <c:v>-13.76171875</c:v>
                </c:pt>
                <c:pt idx="4349">
                  <c:v>-13.76171875</c:v>
                </c:pt>
                <c:pt idx="4350">
                  <c:v>-13.76171875</c:v>
                </c:pt>
                <c:pt idx="4351">
                  <c:v>-13.76171875</c:v>
                </c:pt>
                <c:pt idx="4352">
                  <c:v>-13.76171875</c:v>
                </c:pt>
                <c:pt idx="4353">
                  <c:v>-13.76171875</c:v>
                </c:pt>
                <c:pt idx="4354">
                  <c:v>-13.76171875</c:v>
                </c:pt>
                <c:pt idx="4355">
                  <c:v>-13.76171875</c:v>
                </c:pt>
                <c:pt idx="4356">
                  <c:v>-13.76171875</c:v>
                </c:pt>
                <c:pt idx="4357">
                  <c:v>-13.76171875</c:v>
                </c:pt>
                <c:pt idx="4358">
                  <c:v>-13.76171875</c:v>
                </c:pt>
                <c:pt idx="4359">
                  <c:v>-13.76171875</c:v>
                </c:pt>
                <c:pt idx="4360">
                  <c:v>-13.76171875</c:v>
                </c:pt>
                <c:pt idx="4361">
                  <c:v>-13.76171875</c:v>
                </c:pt>
                <c:pt idx="4362">
                  <c:v>-13.76171875</c:v>
                </c:pt>
                <c:pt idx="4363">
                  <c:v>-13.76171875</c:v>
                </c:pt>
                <c:pt idx="4364">
                  <c:v>-13.76171875</c:v>
                </c:pt>
                <c:pt idx="4365">
                  <c:v>-13.76171875</c:v>
                </c:pt>
                <c:pt idx="4366">
                  <c:v>-13.76171875</c:v>
                </c:pt>
                <c:pt idx="4367">
                  <c:v>-13.76171875</c:v>
                </c:pt>
                <c:pt idx="4368">
                  <c:v>-13.69140625</c:v>
                </c:pt>
                <c:pt idx="4369">
                  <c:v>-13.69140625</c:v>
                </c:pt>
                <c:pt idx="4370">
                  <c:v>-13.69140625</c:v>
                </c:pt>
                <c:pt idx="4371">
                  <c:v>-13.69140625</c:v>
                </c:pt>
                <c:pt idx="4372">
                  <c:v>-13.69140625</c:v>
                </c:pt>
                <c:pt idx="4373">
                  <c:v>-13.69140625</c:v>
                </c:pt>
                <c:pt idx="4374">
                  <c:v>-13.69140625</c:v>
                </c:pt>
                <c:pt idx="4375">
                  <c:v>-13.69140625</c:v>
                </c:pt>
                <c:pt idx="4376">
                  <c:v>-13.69140625</c:v>
                </c:pt>
                <c:pt idx="4377">
                  <c:v>-13.69140625</c:v>
                </c:pt>
                <c:pt idx="4378">
                  <c:v>-13.69140625</c:v>
                </c:pt>
                <c:pt idx="4379">
                  <c:v>-13.69140625</c:v>
                </c:pt>
                <c:pt idx="4380">
                  <c:v>-13.69140625</c:v>
                </c:pt>
                <c:pt idx="4381">
                  <c:v>-13.69140625</c:v>
                </c:pt>
                <c:pt idx="4382">
                  <c:v>-13.69140625</c:v>
                </c:pt>
                <c:pt idx="4383">
                  <c:v>-13.69140625</c:v>
                </c:pt>
                <c:pt idx="4384">
                  <c:v>-13.69140625</c:v>
                </c:pt>
                <c:pt idx="4385">
                  <c:v>-13.69140625</c:v>
                </c:pt>
                <c:pt idx="4386">
                  <c:v>-13.69140625</c:v>
                </c:pt>
                <c:pt idx="4387">
                  <c:v>-13.69140625</c:v>
                </c:pt>
                <c:pt idx="4388">
                  <c:v>-13.69140625</c:v>
                </c:pt>
                <c:pt idx="4389">
                  <c:v>-13.69140625</c:v>
                </c:pt>
                <c:pt idx="4390">
                  <c:v>-13.69140625</c:v>
                </c:pt>
                <c:pt idx="4391">
                  <c:v>-13.69140625</c:v>
                </c:pt>
                <c:pt idx="4392">
                  <c:v>-13.69140625</c:v>
                </c:pt>
                <c:pt idx="4393">
                  <c:v>-13.69140625</c:v>
                </c:pt>
                <c:pt idx="4394">
                  <c:v>-13.69140625</c:v>
                </c:pt>
                <c:pt idx="4395">
                  <c:v>-13.69140625</c:v>
                </c:pt>
                <c:pt idx="4396">
                  <c:v>-13.69140625</c:v>
                </c:pt>
                <c:pt idx="4397">
                  <c:v>-13.69140625</c:v>
                </c:pt>
                <c:pt idx="4398">
                  <c:v>-13.69140625</c:v>
                </c:pt>
                <c:pt idx="4399">
                  <c:v>-13.69140625</c:v>
                </c:pt>
                <c:pt idx="4400">
                  <c:v>-13.69140625</c:v>
                </c:pt>
                <c:pt idx="4401">
                  <c:v>-13.69140625</c:v>
                </c:pt>
                <c:pt idx="4402">
                  <c:v>-13.69140625</c:v>
                </c:pt>
                <c:pt idx="4403">
                  <c:v>-13.69140625</c:v>
                </c:pt>
                <c:pt idx="4404">
                  <c:v>-13.69140625</c:v>
                </c:pt>
                <c:pt idx="4405">
                  <c:v>-13.69140625</c:v>
                </c:pt>
                <c:pt idx="4406">
                  <c:v>-13.69140625</c:v>
                </c:pt>
                <c:pt idx="4407">
                  <c:v>-13.69140625</c:v>
                </c:pt>
                <c:pt idx="4408">
                  <c:v>-13.69140625</c:v>
                </c:pt>
                <c:pt idx="4409">
                  <c:v>-13.69140625</c:v>
                </c:pt>
                <c:pt idx="4410">
                  <c:v>-13.69140625</c:v>
                </c:pt>
                <c:pt idx="4411">
                  <c:v>-13.69140625</c:v>
                </c:pt>
                <c:pt idx="4412">
                  <c:v>-13.69140625</c:v>
                </c:pt>
                <c:pt idx="4413">
                  <c:v>-13.69140625</c:v>
                </c:pt>
                <c:pt idx="4414">
                  <c:v>-13.69140625</c:v>
                </c:pt>
                <c:pt idx="4415">
                  <c:v>-13.69140625</c:v>
                </c:pt>
                <c:pt idx="4416">
                  <c:v>-13.69140625</c:v>
                </c:pt>
                <c:pt idx="4417">
                  <c:v>-13.62890625</c:v>
                </c:pt>
                <c:pt idx="4418">
                  <c:v>-13.62890625</c:v>
                </c:pt>
                <c:pt idx="4419">
                  <c:v>-13.62890625</c:v>
                </c:pt>
                <c:pt idx="4420">
                  <c:v>-13.62890625</c:v>
                </c:pt>
                <c:pt idx="4421">
                  <c:v>-13.62890625</c:v>
                </c:pt>
                <c:pt idx="4422">
                  <c:v>-13.62890625</c:v>
                </c:pt>
                <c:pt idx="4423">
                  <c:v>-13.62890625</c:v>
                </c:pt>
                <c:pt idx="4424">
                  <c:v>-13.62890625</c:v>
                </c:pt>
                <c:pt idx="4425">
                  <c:v>-13.62890625</c:v>
                </c:pt>
                <c:pt idx="4426">
                  <c:v>-13.62890625</c:v>
                </c:pt>
                <c:pt idx="4427">
                  <c:v>-13.62890625</c:v>
                </c:pt>
                <c:pt idx="4428">
                  <c:v>-13.62890625</c:v>
                </c:pt>
                <c:pt idx="4429">
                  <c:v>-13.62890625</c:v>
                </c:pt>
                <c:pt idx="4430">
                  <c:v>-13.62890625</c:v>
                </c:pt>
                <c:pt idx="4431">
                  <c:v>-13.62890625</c:v>
                </c:pt>
                <c:pt idx="4432">
                  <c:v>-13.62890625</c:v>
                </c:pt>
                <c:pt idx="4433">
                  <c:v>-13.62890625</c:v>
                </c:pt>
                <c:pt idx="4434">
                  <c:v>-13.62890625</c:v>
                </c:pt>
                <c:pt idx="4435">
                  <c:v>-13.62890625</c:v>
                </c:pt>
                <c:pt idx="4436">
                  <c:v>-13.62890625</c:v>
                </c:pt>
                <c:pt idx="4437">
                  <c:v>-13.62890625</c:v>
                </c:pt>
                <c:pt idx="4438">
                  <c:v>-13.62890625</c:v>
                </c:pt>
                <c:pt idx="4439">
                  <c:v>-13.62890625</c:v>
                </c:pt>
                <c:pt idx="4440">
                  <c:v>-13.62890625</c:v>
                </c:pt>
                <c:pt idx="4441">
                  <c:v>-13.62890625</c:v>
                </c:pt>
                <c:pt idx="4442">
                  <c:v>-13.62890625</c:v>
                </c:pt>
                <c:pt idx="4443">
                  <c:v>-13.62890625</c:v>
                </c:pt>
                <c:pt idx="4444">
                  <c:v>-13.62890625</c:v>
                </c:pt>
                <c:pt idx="4445">
                  <c:v>-13.62890625</c:v>
                </c:pt>
                <c:pt idx="4446">
                  <c:v>-13.62890625</c:v>
                </c:pt>
                <c:pt idx="4447">
                  <c:v>-13.62890625</c:v>
                </c:pt>
                <c:pt idx="4448">
                  <c:v>-13.62890625</c:v>
                </c:pt>
                <c:pt idx="4449">
                  <c:v>-13.62890625</c:v>
                </c:pt>
                <c:pt idx="4450">
                  <c:v>-13.62890625</c:v>
                </c:pt>
                <c:pt idx="4451">
                  <c:v>-13.62890625</c:v>
                </c:pt>
                <c:pt idx="4452">
                  <c:v>-13.62890625</c:v>
                </c:pt>
                <c:pt idx="4453">
                  <c:v>-13.62890625</c:v>
                </c:pt>
                <c:pt idx="4454">
                  <c:v>-13.62890625</c:v>
                </c:pt>
                <c:pt idx="4455">
                  <c:v>-13.62890625</c:v>
                </c:pt>
                <c:pt idx="4456">
                  <c:v>-13.62890625</c:v>
                </c:pt>
                <c:pt idx="4457">
                  <c:v>-13.62890625</c:v>
                </c:pt>
                <c:pt idx="4458">
                  <c:v>-13.62890625</c:v>
                </c:pt>
                <c:pt idx="4459">
                  <c:v>-13.62890625</c:v>
                </c:pt>
                <c:pt idx="4460">
                  <c:v>-13.62890625</c:v>
                </c:pt>
                <c:pt idx="4461">
                  <c:v>-13.62890625</c:v>
                </c:pt>
                <c:pt idx="4462">
                  <c:v>-13.62890625</c:v>
                </c:pt>
                <c:pt idx="4463">
                  <c:v>-13.62890625</c:v>
                </c:pt>
                <c:pt idx="4464">
                  <c:v>-13.62890625</c:v>
                </c:pt>
                <c:pt idx="4465">
                  <c:v>-13.62890625</c:v>
                </c:pt>
                <c:pt idx="4466">
                  <c:v>-13.62890625</c:v>
                </c:pt>
                <c:pt idx="4467">
                  <c:v>-13.62890625</c:v>
                </c:pt>
                <c:pt idx="4468">
                  <c:v>-13.62890625</c:v>
                </c:pt>
                <c:pt idx="4469">
                  <c:v>-13.62890625</c:v>
                </c:pt>
                <c:pt idx="4470">
                  <c:v>-13.58984375</c:v>
                </c:pt>
                <c:pt idx="4471">
                  <c:v>-13.58984375</c:v>
                </c:pt>
                <c:pt idx="4472">
                  <c:v>-13.58984375</c:v>
                </c:pt>
                <c:pt idx="4473">
                  <c:v>-13.58984375</c:v>
                </c:pt>
                <c:pt idx="4474">
                  <c:v>-13.58984375</c:v>
                </c:pt>
                <c:pt idx="4475">
                  <c:v>-13.58984375</c:v>
                </c:pt>
                <c:pt idx="4476">
                  <c:v>-13.58984375</c:v>
                </c:pt>
                <c:pt idx="4477">
                  <c:v>-13.58984375</c:v>
                </c:pt>
                <c:pt idx="4478">
                  <c:v>-13.58984375</c:v>
                </c:pt>
                <c:pt idx="4479">
                  <c:v>-13.58984375</c:v>
                </c:pt>
                <c:pt idx="4480">
                  <c:v>-13.58984375</c:v>
                </c:pt>
                <c:pt idx="4481">
                  <c:v>-13.58984375</c:v>
                </c:pt>
                <c:pt idx="4482">
                  <c:v>-13.58984375</c:v>
                </c:pt>
                <c:pt idx="4483">
                  <c:v>-13.58984375</c:v>
                </c:pt>
                <c:pt idx="4484">
                  <c:v>-13.58984375</c:v>
                </c:pt>
                <c:pt idx="4485">
                  <c:v>-13.58984375</c:v>
                </c:pt>
                <c:pt idx="4486">
                  <c:v>-13.58984375</c:v>
                </c:pt>
                <c:pt idx="4487">
                  <c:v>-13.58984375</c:v>
                </c:pt>
                <c:pt idx="4488">
                  <c:v>-13.58984375</c:v>
                </c:pt>
                <c:pt idx="4489">
                  <c:v>-13.58984375</c:v>
                </c:pt>
                <c:pt idx="4490">
                  <c:v>-13.58984375</c:v>
                </c:pt>
                <c:pt idx="4491">
                  <c:v>-13.58984375</c:v>
                </c:pt>
                <c:pt idx="4492">
                  <c:v>-13.58984375</c:v>
                </c:pt>
                <c:pt idx="4493">
                  <c:v>-13.58984375</c:v>
                </c:pt>
                <c:pt idx="4494">
                  <c:v>-13.58984375</c:v>
                </c:pt>
                <c:pt idx="4495">
                  <c:v>-13.58984375</c:v>
                </c:pt>
                <c:pt idx="4496">
                  <c:v>-13.58984375</c:v>
                </c:pt>
                <c:pt idx="4497">
                  <c:v>-13.58984375</c:v>
                </c:pt>
                <c:pt idx="4498">
                  <c:v>-13.58984375</c:v>
                </c:pt>
                <c:pt idx="4499">
                  <c:v>-13.58984375</c:v>
                </c:pt>
                <c:pt idx="4500">
                  <c:v>-13.58984375</c:v>
                </c:pt>
                <c:pt idx="4501">
                  <c:v>-13.58984375</c:v>
                </c:pt>
                <c:pt idx="4502">
                  <c:v>-13.58984375</c:v>
                </c:pt>
                <c:pt idx="4503">
                  <c:v>-13.58984375</c:v>
                </c:pt>
                <c:pt idx="4504">
                  <c:v>-13.58984375</c:v>
                </c:pt>
                <c:pt idx="4505">
                  <c:v>-13.58984375</c:v>
                </c:pt>
                <c:pt idx="4506">
                  <c:v>-13.58984375</c:v>
                </c:pt>
                <c:pt idx="4507">
                  <c:v>-13.58984375</c:v>
                </c:pt>
                <c:pt idx="4508">
                  <c:v>-13.58984375</c:v>
                </c:pt>
                <c:pt idx="4509">
                  <c:v>-13.58984375</c:v>
                </c:pt>
                <c:pt idx="4510">
                  <c:v>-13.58984375</c:v>
                </c:pt>
                <c:pt idx="4511">
                  <c:v>-13.58984375</c:v>
                </c:pt>
                <c:pt idx="4512">
                  <c:v>-13.58984375</c:v>
                </c:pt>
                <c:pt idx="4513">
                  <c:v>-13.58984375</c:v>
                </c:pt>
                <c:pt idx="4514">
                  <c:v>-13.58984375</c:v>
                </c:pt>
                <c:pt idx="4515">
                  <c:v>-13.58984375</c:v>
                </c:pt>
                <c:pt idx="4516">
                  <c:v>-13.58984375</c:v>
                </c:pt>
                <c:pt idx="4517">
                  <c:v>-13.58984375</c:v>
                </c:pt>
                <c:pt idx="4518">
                  <c:v>-13.58984375</c:v>
                </c:pt>
                <c:pt idx="4519">
                  <c:v>-13.58984375</c:v>
                </c:pt>
                <c:pt idx="4520">
                  <c:v>-13.58984375</c:v>
                </c:pt>
                <c:pt idx="4521">
                  <c:v>-13.58984375</c:v>
                </c:pt>
                <c:pt idx="4522">
                  <c:v>-13.58984375</c:v>
                </c:pt>
                <c:pt idx="4523">
                  <c:v>-13.58984375</c:v>
                </c:pt>
                <c:pt idx="4524">
                  <c:v>-13.58984375</c:v>
                </c:pt>
                <c:pt idx="4525">
                  <c:v>-13.58984375</c:v>
                </c:pt>
                <c:pt idx="4526">
                  <c:v>-13.58984375</c:v>
                </c:pt>
                <c:pt idx="4527">
                  <c:v>-13.58984375</c:v>
                </c:pt>
                <c:pt idx="4528">
                  <c:v>-13.58984375</c:v>
                </c:pt>
                <c:pt idx="4529">
                  <c:v>-13.58984375</c:v>
                </c:pt>
                <c:pt idx="4530">
                  <c:v>-13.58984375</c:v>
                </c:pt>
                <c:pt idx="4531">
                  <c:v>-13.58984375</c:v>
                </c:pt>
                <c:pt idx="4532">
                  <c:v>-13.58984375</c:v>
                </c:pt>
                <c:pt idx="4533">
                  <c:v>-13.58984375</c:v>
                </c:pt>
                <c:pt idx="4534">
                  <c:v>-13.58984375</c:v>
                </c:pt>
                <c:pt idx="4535">
                  <c:v>-13.58984375</c:v>
                </c:pt>
                <c:pt idx="4536">
                  <c:v>-13.58984375</c:v>
                </c:pt>
                <c:pt idx="4537">
                  <c:v>-13.58984375</c:v>
                </c:pt>
                <c:pt idx="4538">
                  <c:v>-13.58984375</c:v>
                </c:pt>
                <c:pt idx="4539">
                  <c:v>-13.58984375</c:v>
                </c:pt>
                <c:pt idx="4540">
                  <c:v>-13.4140625</c:v>
                </c:pt>
                <c:pt idx="4541">
                  <c:v>-13.4140625</c:v>
                </c:pt>
                <c:pt idx="4542">
                  <c:v>-13.4140625</c:v>
                </c:pt>
                <c:pt idx="4543">
                  <c:v>-13.4140625</c:v>
                </c:pt>
                <c:pt idx="4544">
                  <c:v>-13.4140625</c:v>
                </c:pt>
                <c:pt idx="4545">
                  <c:v>-13.4140625</c:v>
                </c:pt>
                <c:pt idx="4546">
                  <c:v>-13.4140625</c:v>
                </c:pt>
                <c:pt idx="4547">
                  <c:v>-13.4140625</c:v>
                </c:pt>
                <c:pt idx="4548">
                  <c:v>-13.4140625</c:v>
                </c:pt>
                <c:pt idx="4549">
                  <c:v>-13.4140625</c:v>
                </c:pt>
                <c:pt idx="4550">
                  <c:v>-13.4140625</c:v>
                </c:pt>
                <c:pt idx="4551">
                  <c:v>-13.4140625</c:v>
                </c:pt>
                <c:pt idx="4552">
                  <c:v>-13.4140625</c:v>
                </c:pt>
                <c:pt idx="4553">
                  <c:v>-13.4140625</c:v>
                </c:pt>
                <c:pt idx="4554">
                  <c:v>-13.4140625</c:v>
                </c:pt>
                <c:pt idx="4555">
                  <c:v>-13.4140625</c:v>
                </c:pt>
                <c:pt idx="4556">
                  <c:v>-13.4140625</c:v>
                </c:pt>
                <c:pt idx="4557">
                  <c:v>-13.4140625</c:v>
                </c:pt>
                <c:pt idx="4558">
                  <c:v>-13.4140625</c:v>
                </c:pt>
                <c:pt idx="4559">
                  <c:v>-13.4140625</c:v>
                </c:pt>
                <c:pt idx="4560">
                  <c:v>-13.4140625</c:v>
                </c:pt>
                <c:pt idx="4561">
                  <c:v>-13.4140625</c:v>
                </c:pt>
                <c:pt idx="4562">
                  <c:v>-13.4140625</c:v>
                </c:pt>
                <c:pt idx="4563">
                  <c:v>-13.4140625</c:v>
                </c:pt>
                <c:pt idx="4564">
                  <c:v>-13.4140625</c:v>
                </c:pt>
                <c:pt idx="4565">
                  <c:v>-13.4140625</c:v>
                </c:pt>
                <c:pt idx="4566">
                  <c:v>-13.4140625</c:v>
                </c:pt>
                <c:pt idx="4567">
                  <c:v>-13.4140625</c:v>
                </c:pt>
                <c:pt idx="4568">
                  <c:v>-13.4140625</c:v>
                </c:pt>
                <c:pt idx="4569">
                  <c:v>-13.4140625</c:v>
                </c:pt>
                <c:pt idx="4570">
                  <c:v>-13.4140625</c:v>
                </c:pt>
                <c:pt idx="4571">
                  <c:v>-13.4140625</c:v>
                </c:pt>
                <c:pt idx="4572">
                  <c:v>-13.4140625</c:v>
                </c:pt>
                <c:pt idx="4573">
                  <c:v>-13.4140625</c:v>
                </c:pt>
                <c:pt idx="4574">
                  <c:v>-13.4140625</c:v>
                </c:pt>
                <c:pt idx="4575">
                  <c:v>-13.4140625</c:v>
                </c:pt>
                <c:pt idx="4576">
                  <c:v>-13.4140625</c:v>
                </c:pt>
                <c:pt idx="4577">
                  <c:v>-13.4140625</c:v>
                </c:pt>
                <c:pt idx="4578">
                  <c:v>-13.4140625</c:v>
                </c:pt>
                <c:pt idx="4579">
                  <c:v>-13.4140625</c:v>
                </c:pt>
                <c:pt idx="4580">
                  <c:v>-13.4140625</c:v>
                </c:pt>
                <c:pt idx="4581">
                  <c:v>-13.4140625</c:v>
                </c:pt>
                <c:pt idx="4582">
                  <c:v>-13.4140625</c:v>
                </c:pt>
                <c:pt idx="4583">
                  <c:v>-13.4140625</c:v>
                </c:pt>
                <c:pt idx="4584">
                  <c:v>-13.4140625</c:v>
                </c:pt>
                <c:pt idx="4585">
                  <c:v>-13.4140625</c:v>
                </c:pt>
                <c:pt idx="4586">
                  <c:v>-13.4140625</c:v>
                </c:pt>
                <c:pt idx="4587">
                  <c:v>-13.4140625</c:v>
                </c:pt>
                <c:pt idx="4588">
                  <c:v>-13.4140625</c:v>
                </c:pt>
                <c:pt idx="4589">
                  <c:v>-13.4140625</c:v>
                </c:pt>
                <c:pt idx="4590">
                  <c:v>-13.4140625</c:v>
                </c:pt>
                <c:pt idx="4591">
                  <c:v>-13.4140625</c:v>
                </c:pt>
                <c:pt idx="4592">
                  <c:v>-13.4140625</c:v>
                </c:pt>
                <c:pt idx="4593">
                  <c:v>-13.4140625</c:v>
                </c:pt>
                <c:pt idx="4594">
                  <c:v>-13.4140625</c:v>
                </c:pt>
                <c:pt idx="4595">
                  <c:v>-13.4140625</c:v>
                </c:pt>
                <c:pt idx="4596">
                  <c:v>-13.4140625</c:v>
                </c:pt>
                <c:pt idx="4597">
                  <c:v>-13.4140625</c:v>
                </c:pt>
                <c:pt idx="4598">
                  <c:v>-13.4140625</c:v>
                </c:pt>
                <c:pt idx="4599">
                  <c:v>-13.4140625</c:v>
                </c:pt>
                <c:pt idx="4600">
                  <c:v>-13.4140625</c:v>
                </c:pt>
                <c:pt idx="4601">
                  <c:v>-13.4140625</c:v>
                </c:pt>
                <c:pt idx="4602">
                  <c:v>-13.4140625</c:v>
                </c:pt>
                <c:pt idx="4603">
                  <c:v>-13.4140625</c:v>
                </c:pt>
                <c:pt idx="4604">
                  <c:v>-13.4140625</c:v>
                </c:pt>
                <c:pt idx="4605">
                  <c:v>-13.4140625</c:v>
                </c:pt>
                <c:pt idx="4606">
                  <c:v>-13.4140625</c:v>
                </c:pt>
                <c:pt idx="4607">
                  <c:v>-13.4140625</c:v>
                </c:pt>
                <c:pt idx="4608">
                  <c:v>-13.1953125</c:v>
                </c:pt>
                <c:pt idx="4609">
                  <c:v>-13.1953125</c:v>
                </c:pt>
                <c:pt idx="4610">
                  <c:v>-13.1953125</c:v>
                </c:pt>
                <c:pt idx="4611">
                  <c:v>-13.1953125</c:v>
                </c:pt>
                <c:pt idx="4612">
                  <c:v>-13.1953125</c:v>
                </c:pt>
                <c:pt idx="4613">
                  <c:v>-13.1953125</c:v>
                </c:pt>
                <c:pt idx="4614">
                  <c:v>-13.1953125</c:v>
                </c:pt>
                <c:pt idx="4615">
                  <c:v>-13.1953125</c:v>
                </c:pt>
                <c:pt idx="4616">
                  <c:v>-13.1953125</c:v>
                </c:pt>
                <c:pt idx="4617">
                  <c:v>-13.1953125</c:v>
                </c:pt>
                <c:pt idx="4618">
                  <c:v>-13.1953125</c:v>
                </c:pt>
                <c:pt idx="4619">
                  <c:v>-13.1953125</c:v>
                </c:pt>
                <c:pt idx="4620">
                  <c:v>-13.1953125</c:v>
                </c:pt>
                <c:pt idx="4621">
                  <c:v>-13.1953125</c:v>
                </c:pt>
                <c:pt idx="4622">
                  <c:v>-13.1953125</c:v>
                </c:pt>
                <c:pt idx="4623">
                  <c:v>-13.1953125</c:v>
                </c:pt>
                <c:pt idx="4624">
                  <c:v>-13.1953125</c:v>
                </c:pt>
                <c:pt idx="4625">
                  <c:v>-13.1953125</c:v>
                </c:pt>
                <c:pt idx="4626">
                  <c:v>-13.1953125</c:v>
                </c:pt>
                <c:pt idx="4627">
                  <c:v>-13.1953125</c:v>
                </c:pt>
                <c:pt idx="4628">
                  <c:v>-13.1953125</c:v>
                </c:pt>
                <c:pt idx="4629">
                  <c:v>-13.1953125</c:v>
                </c:pt>
                <c:pt idx="4630">
                  <c:v>-13.1953125</c:v>
                </c:pt>
                <c:pt idx="4631">
                  <c:v>-13.1953125</c:v>
                </c:pt>
                <c:pt idx="4632">
                  <c:v>-13.1953125</c:v>
                </c:pt>
                <c:pt idx="4633">
                  <c:v>-13.1953125</c:v>
                </c:pt>
                <c:pt idx="4634">
                  <c:v>-13.1953125</c:v>
                </c:pt>
                <c:pt idx="4635">
                  <c:v>-13.1953125</c:v>
                </c:pt>
                <c:pt idx="4636">
                  <c:v>-13.1953125</c:v>
                </c:pt>
                <c:pt idx="4637">
                  <c:v>-13.1953125</c:v>
                </c:pt>
                <c:pt idx="4638">
                  <c:v>-13.1953125</c:v>
                </c:pt>
                <c:pt idx="4639">
                  <c:v>-13.1953125</c:v>
                </c:pt>
                <c:pt idx="4640">
                  <c:v>-13.1953125</c:v>
                </c:pt>
                <c:pt idx="4641">
                  <c:v>-13.1953125</c:v>
                </c:pt>
                <c:pt idx="4642">
                  <c:v>-13.1953125</c:v>
                </c:pt>
                <c:pt idx="4643">
                  <c:v>-13.1953125</c:v>
                </c:pt>
                <c:pt idx="4644">
                  <c:v>-13.1953125</c:v>
                </c:pt>
                <c:pt idx="4645">
                  <c:v>-13.1953125</c:v>
                </c:pt>
                <c:pt idx="4646">
                  <c:v>-13.1953125</c:v>
                </c:pt>
                <c:pt idx="4647">
                  <c:v>-13.1953125</c:v>
                </c:pt>
                <c:pt idx="4648">
                  <c:v>-13.1953125</c:v>
                </c:pt>
                <c:pt idx="4649">
                  <c:v>-13.1953125</c:v>
                </c:pt>
                <c:pt idx="4650">
                  <c:v>-13.1953125</c:v>
                </c:pt>
                <c:pt idx="4651">
                  <c:v>-13.1953125</c:v>
                </c:pt>
                <c:pt idx="4652">
                  <c:v>-13.1953125</c:v>
                </c:pt>
                <c:pt idx="4653">
                  <c:v>-13.1953125</c:v>
                </c:pt>
                <c:pt idx="4654">
                  <c:v>-13.1953125</c:v>
                </c:pt>
                <c:pt idx="4655">
                  <c:v>-13.1953125</c:v>
                </c:pt>
                <c:pt idx="4656">
                  <c:v>-13.1953125</c:v>
                </c:pt>
                <c:pt idx="4657">
                  <c:v>-13.1953125</c:v>
                </c:pt>
                <c:pt idx="4658">
                  <c:v>-13.1953125</c:v>
                </c:pt>
                <c:pt idx="4659">
                  <c:v>-13.1953125</c:v>
                </c:pt>
                <c:pt idx="4660">
                  <c:v>-13.14453125</c:v>
                </c:pt>
                <c:pt idx="4661">
                  <c:v>-13.14453125</c:v>
                </c:pt>
                <c:pt idx="4662">
                  <c:v>-13.14453125</c:v>
                </c:pt>
                <c:pt idx="4663">
                  <c:v>-13.14453125</c:v>
                </c:pt>
                <c:pt idx="4664">
                  <c:v>-13.14453125</c:v>
                </c:pt>
                <c:pt idx="4665">
                  <c:v>-13.14453125</c:v>
                </c:pt>
                <c:pt idx="4666">
                  <c:v>-13.14453125</c:v>
                </c:pt>
                <c:pt idx="4667">
                  <c:v>-13.14453125</c:v>
                </c:pt>
                <c:pt idx="4668">
                  <c:v>-13.14453125</c:v>
                </c:pt>
                <c:pt idx="4669">
                  <c:v>-13.14453125</c:v>
                </c:pt>
                <c:pt idx="4670">
                  <c:v>-13.14453125</c:v>
                </c:pt>
                <c:pt idx="4671">
                  <c:v>-13.14453125</c:v>
                </c:pt>
                <c:pt idx="4672">
                  <c:v>-13.14453125</c:v>
                </c:pt>
                <c:pt idx="4673">
                  <c:v>-13.14453125</c:v>
                </c:pt>
                <c:pt idx="4674">
                  <c:v>-13.14453125</c:v>
                </c:pt>
                <c:pt idx="4675">
                  <c:v>-13.14453125</c:v>
                </c:pt>
                <c:pt idx="4676">
                  <c:v>-13.14453125</c:v>
                </c:pt>
                <c:pt idx="4677">
                  <c:v>-13.14453125</c:v>
                </c:pt>
                <c:pt idx="4678">
                  <c:v>-13.14453125</c:v>
                </c:pt>
                <c:pt idx="4679">
                  <c:v>-13.14453125</c:v>
                </c:pt>
                <c:pt idx="4680">
                  <c:v>-13.14453125</c:v>
                </c:pt>
                <c:pt idx="4681">
                  <c:v>-13.14453125</c:v>
                </c:pt>
                <c:pt idx="4682">
                  <c:v>-13.14453125</c:v>
                </c:pt>
                <c:pt idx="4683">
                  <c:v>-13.14453125</c:v>
                </c:pt>
                <c:pt idx="4684">
                  <c:v>-13.14453125</c:v>
                </c:pt>
                <c:pt idx="4685">
                  <c:v>-13.14453125</c:v>
                </c:pt>
                <c:pt idx="4686">
                  <c:v>-13.14453125</c:v>
                </c:pt>
                <c:pt idx="4687">
                  <c:v>-13.14453125</c:v>
                </c:pt>
                <c:pt idx="4688">
                  <c:v>-13.14453125</c:v>
                </c:pt>
                <c:pt idx="4689">
                  <c:v>-13.14453125</c:v>
                </c:pt>
                <c:pt idx="4690">
                  <c:v>-13.14453125</c:v>
                </c:pt>
                <c:pt idx="4691">
                  <c:v>-13.14453125</c:v>
                </c:pt>
                <c:pt idx="4692">
                  <c:v>-13.14453125</c:v>
                </c:pt>
                <c:pt idx="4693">
                  <c:v>-13.14453125</c:v>
                </c:pt>
                <c:pt idx="4694">
                  <c:v>-13.14453125</c:v>
                </c:pt>
                <c:pt idx="4695">
                  <c:v>-13.14453125</c:v>
                </c:pt>
                <c:pt idx="4696">
                  <c:v>-13.14453125</c:v>
                </c:pt>
                <c:pt idx="4697">
                  <c:v>-13.14453125</c:v>
                </c:pt>
                <c:pt idx="4698">
                  <c:v>-13.14453125</c:v>
                </c:pt>
                <c:pt idx="4699">
                  <c:v>-13.14453125</c:v>
                </c:pt>
                <c:pt idx="4700">
                  <c:v>-13.14453125</c:v>
                </c:pt>
                <c:pt idx="4701">
                  <c:v>-13.14453125</c:v>
                </c:pt>
                <c:pt idx="4702">
                  <c:v>-13.14453125</c:v>
                </c:pt>
                <c:pt idx="4703">
                  <c:v>-13.14453125</c:v>
                </c:pt>
                <c:pt idx="4704">
                  <c:v>-13.14453125</c:v>
                </c:pt>
                <c:pt idx="4705">
                  <c:v>-13.14453125</c:v>
                </c:pt>
                <c:pt idx="4706">
                  <c:v>-13.14453125</c:v>
                </c:pt>
                <c:pt idx="4707">
                  <c:v>-13.14453125</c:v>
                </c:pt>
                <c:pt idx="4708">
                  <c:v>-13.14453125</c:v>
                </c:pt>
                <c:pt idx="4709">
                  <c:v>-13.14453125</c:v>
                </c:pt>
                <c:pt idx="4710">
                  <c:v>-13.14453125</c:v>
                </c:pt>
                <c:pt idx="4711">
                  <c:v>-13.14453125</c:v>
                </c:pt>
                <c:pt idx="4712">
                  <c:v>-13.14453125</c:v>
                </c:pt>
                <c:pt idx="4713">
                  <c:v>-13.14453125</c:v>
                </c:pt>
                <c:pt idx="4714">
                  <c:v>-13.14453125</c:v>
                </c:pt>
                <c:pt idx="4715">
                  <c:v>-13.14453125</c:v>
                </c:pt>
                <c:pt idx="4716">
                  <c:v>-13.14453125</c:v>
                </c:pt>
                <c:pt idx="4717">
                  <c:v>-13.14453125</c:v>
                </c:pt>
                <c:pt idx="4718">
                  <c:v>-13.14453125</c:v>
                </c:pt>
                <c:pt idx="4719">
                  <c:v>-13.14453125</c:v>
                </c:pt>
                <c:pt idx="4720">
                  <c:v>-13.14453125</c:v>
                </c:pt>
                <c:pt idx="4721">
                  <c:v>-13.14453125</c:v>
                </c:pt>
                <c:pt idx="4722">
                  <c:v>-13.14453125</c:v>
                </c:pt>
                <c:pt idx="4723">
                  <c:v>-13.14453125</c:v>
                </c:pt>
                <c:pt idx="4724">
                  <c:v>-13.14453125</c:v>
                </c:pt>
                <c:pt idx="4725">
                  <c:v>-13.14453125</c:v>
                </c:pt>
                <c:pt idx="4726">
                  <c:v>-13.14453125</c:v>
                </c:pt>
                <c:pt idx="4727">
                  <c:v>-13.14453125</c:v>
                </c:pt>
                <c:pt idx="4728">
                  <c:v>-13.14453125</c:v>
                </c:pt>
                <c:pt idx="4729">
                  <c:v>-13.14453125</c:v>
                </c:pt>
                <c:pt idx="4730">
                  <c:v>-13.14453125</c:v>
                </c:pt>
                <c:pt idx="4731">
                  <c:v>-13.14453125</c:v>
                </c:pt>
                <c:pt idx="4732">
                  <c:v>-13.14453125</c:v>
                </c:pt>
                <c:pt idx="4733">
                  <c:v>-13.14453125</c:v>
                </c:pt>
                <c:pt idx="4734">
                  <c:v>-13.14453125</c:v>
                </c:pt>
                <c:pt idx="4735">
                  <c:v>-13.14453125</c:v>
                </c:pt>
                <c:pt idx="4736">
                  <c:v>-13.14453125</c:v>
                </c:pt>
                <c:pt idx="4737">
                  <c:v>-13.14453125</c:v>
                </c:pt>
                <c:pt idx="4738">
                  <c:v>-13.14453125</c:v>
                </c:pt>
                <c:pt idx="4739">
                  <c:v>-13.13671875</c:v>
                </c:pt>
                <c:pt idx="4740">
                  <c:v>-13.13671875</c:v>
                </c:pt>
                <c:pt idx="4741">
                  <c:v>-13.13671875</c:v>
                </c:pt>
                <c:pt idx="4742">
                  <c:v>-13.13671875</c:v>
                </c:pt>
                <c:pt idx="4743">
                  <c:v>-13.13671875</c:v>
                </c:pt>
                <c:pt idx="4744">
                  <c:v>-13.13671875</c:v>
                </c:pt>
                <c:pt idx="4745">
                  <c:v>-13.13671875</c:v>
                </c:pt>
                <c:pt idx="4746">
                  <c:v>-13.13671875</c:v>
                </c:pt>
                <c:pt idx="4747">
                  <c:v>-13.13671875</c:v>
                </c:pt>
                <c:pt idx="4748">
                  <c:v>-13.13671875</c:v>
                </c:pt>
                <c:pt idx="4749">
                  <c:v>-13.13671875</c:v>
                </c:pt>
                <c:pt idx="4750">
                  <c:v>-13.13671875</c:v>
                </c:pt>
                <c:pt idx="4751">
                  <c:v>-13.13671875</c:v>
                </c:pt>
                <c:pt idx="4752">
                  <c:v>-13.13671875</c:v>
                </c:pt>
                <c:pt idx="4753">
                  <c:v>-13.13671875</c:v>
                </c:pt>
                <c:pt idx="4754">
                  <c:v>-13.13671875</c:v>
                </c:pt>
                <c:pt idx="4755">
                  <c:v>-13.13671875</c:v>
                </c:pt>
                <c:pt idx="4756">
                  <c:v>-13.13671875</c:v>
                </c:pt>
                <c:pt idx="4757">
                  <c:v>-13.13671875</c:v>
                </c:pt>
                <c:pt idx="4758">
                  <c:v>-13.13671875</c:v>
                </c:pt>
                <c:pt idx="4759">
                  <c:v>-13.13671875</c:v>
                </c:pt>
                <c:pt idx="4760">
                  <c:v>-13.13671875</c:v>
                </c:pt>
                <c:pt idx="4761">
                  <c:v>-13.13671875</c:v>
                </c:pt>
                <c:pt idx="4762">
                  <c:v>-13.13671875</c:v>
                </c:pt>
                <c:pt idx="4763">
                  <c:v>-13.13671875</c:v>
                </c:pt>
                <c:pt idx="4764">
                  <c:v>-13.13671875</c:v>
                </c:pt>
                <c:pt idx="4765">
                  <c:v>-13.13671875</c:v>
                </c:pt>
                <c:pt idx="4766">
                  <c:v>-13.13671875</c:v>
                </c:pt>
                <c:pt idx="4767">
                  <c:v>-13.13671875</c:v>
                </c:pt>
                <c:pt idx="4768">
                  <c:v>-13.13671875</c:v>
                </c:pt>
                <c:pt idx="4769">
                  <c:v>-13.13671875</c:v>
                </c:pt>
                <c:pt idx="4770">
                  <c:v>-13.13671875</c:v>
                </c:pt>
                <c:pt idx="4771">
                  <c:v>-13.13671875</c:v>
                </c:pt>
                <c:pt idx="4772">
                  <c:v>-13.13671875</c:v>
                </c:pt>
                <c:pt idx="4773">
                  <c:v>-13.13671875</c:v>
                </c:pt>
                <c:pt idx="4774">
                  <c:v>-13.13671875</c:v>
                </c:pt>
                <c:pt idx="4775">
                  <c:v>-13.13671875</c:v>
                </c:pt>
                <c:pt idx="4776">
                  <c:v>-13.13671875</c:v>
                </c:pt>
                <c:pt idx="4777">
                  <c:v>-13.13671875</c:v>
                </c:pt>
                <c:pt idx="4778">
                  <c:v>-13.13671875</c:v>
                </c:pt>
                <c:pt idx="4779">
                  <c:v>-13.13671875</c:v>
                </c:pt>
                <c:pt idx="4780">
                  <c:v>-13.13671875</c:v>
                </c:pt>
                <c:pt idx="4781">
                  <c:v>-13.13671875</c:v>
                </c:pt>
                <c:pt idx="4782">
                  <c:v>-13.13671875</c:v>
                </c:pt>
                <c:pt idx="4783">
                  <c:v>-13.13671875</c:v>
                </c:pt>
                <c:pt idx="4784">
                  <c:v>-13.13671875</c:v>
                </c:pt>
                <c:pt idx="4785">
                  <c:v>-13.13671875</c:v>
                </c:pt>
                <c:pt idx="4786">
                  <c:v>-13.13671875</c:v>
                </c:pt>
                <c:pt idx="4787">
                  <c:v>-13.13671875</c:v>
                </c:pt>
                <c:pt idx="4788">
                  <c:v>-13.13671875</c:v>
                </c:pt>
                <c:pt idx="4789">
                  <c:v>-13.13671875</c:v>
                </c:pt>
                <c:pt idx="4790">
                  <c:v>-13.13671875</c:v>
                </c:pt>
                <c:pt idx="4791">
                  <c:v>-13.13671875</c:v>
                </c:pt>
                <c:pt idx="4792">
                  <c:v>-13.13671875</c:v>
                </c:pt>
                <c:pt idx="4793">
                  <c:v>-13.13671875</c:v>
                </c:pt>
                <c:pt idx="4794">
                  <c:v>-13.13671875</c:v>
                </c:pt>
                <c:pt idx="4795">
                  <c:v>-13.13671875</c:v>
                </c:pt>
                <c:pt idx="4796">
                  <c:v>-13.13671875</c:v>
                </c:pt>
                <c:pt idx="4797">
                  <c:v>-13.13671875</c:v>
                </c:pt>
                <c:pt idx="4798">
                  <c:v>-13.13671875</c:v>
                </c:pt>
                <c:pt idx="4799">
                  <c:v>-13.13671875</c:v>
                </c:pt>
                <c:pt idx="4800">
                  <c:v>-13.13671875</c:v>
                </c:pt>
                <c:pt idx="4801">
                  <c:v>-13.13671875</c:v>
                </c:pt>
                <c:pt idx="4802">
                  <c:v>-13.13671875</c:v>
                </c:pt>
                <c:pt idx="4803">
                  <c:v>-13.13671875</c:v>
                </c:pt>
                <c:pt idx="4804">
                  <c:v>-13.13671875</c:v>
                </c:pt>
                <c:pt idx="4805">
                  <c:v>-13.13671875</c:v>
                </c:pt>
                <c:pt idx="4806">
                  <c:v>-13.13671875</c:v>
                </c:pt>
                <c:pt idx="4807">
                  <c:v>-13.13671875</c:v>
                </c:pt>
                <c:pt idx="4808">
                  <c:v>-13.13671875</c:v>
                </c:pt>
                <c:pt idx="4809">
                  <c:v>-13.13671875</c:v>
                </c:pt>
                <c:pt idx="4810">
                  <c:v>-13.13671875</c:v>
                </c:pt>
                <c:pt idx="4811">
                  <c:v>-13.13671875</c:v>
                </c:pt>
                <c:pt idx="4812">
                  <c:v>-13.13671875</c:v>
                </c:pt>
                <c:pt idx="4813">
                  <c:v>-13.13671875</c:v>
                </c:pt>
                <c:pt idx="4814">
                  <c:v>-13.13671875</c:v>
                </c:pt>
                <c:pt idx="4815">
                  <c:v>-13.13671875</c:v>
                </c:pt>
                <c:pt idx="4816">
                  <c:v>-13.13671875</c:v>
                </c:pt>
                <c:pt idx="4817">
                  <c:v>-13.13671875</c:v>
                </c:pt>
                <c:pt idx="4818">
                  <c:v>-13.13671875</c:v>
                </c:pt>
                <c:pt idx="4819">
                  <c:v>-13.13671875</c:v>
                </c:pt>
                <c:pt idx="4820">
                  <c:v>-12.76171875</c:v>
                </c:pt>
                <c:pt idx="4821">
                  <c:v>-12.76171875</c:v>
                </c:pt>
                <c:pt idx="4822">
                  <c:v>-12.76171875</c:v>
                </c:pt>
                <c:pt idx="4823">
                  <c:v>-12.76171875</c:v>
                </c:pt>
                <c:pt idx="4824">
                  <c:v>-12.76171875</c:v>
                </c:pt>
                <c:pt idx="4825">
                  <c:v>-12.76171875</c:v>
                </c:pt>
                <c:pt idx="4826">
                  <c:v>-12.76171875</c:v>
                </c:pt>
                <c:pt idx="4827">
                  <c:v>-12.76171875</c:v>
                </c:pt>
                <c:pt idx="4828">
                  <c:v>-12.76171875</c:v>
                </c:pt>
                <c:pt idx="4829">
                  <c:v>-12.76171875</c:v>
                </c:pt>
                <c:pt idx="4830">
                  <c:v>-12.76171875</c:v>
                </c:pt>
                <c:pt idx="4831">
                  <c:v>-12.76171875</c:v>
                </c:pt>
                <c:pt idx="4832">
                  <c:v>-12.76171875</c:v>
                </c:pt>
                <c:pt idx="4833">
                  <c:v>-12.76171875</c:v>
                </c:pt>
                <c:pt idx="4834">
                  <c:v>-12.76171875</c:v>
                </c:pt>
                <c:pt idx="4835">
                  <c:v>-12.76171875</c:v>
                </c:pt>
                <c:pt idx="4836">
                  <c:v>-12.76171875</c:v>
                </c:pt>
                <c:pt idx="4837">
                  <c:v>-12.76171875</c:v>
                </c:pt>
                <c:pt idx="4838">
                  <c:v>-12.76171875</c:v>
                </c:pt>
                <c:pt idx="4839">
                  <c:v>-12.76171875</c:v>
                </c:pt>
                <c:pt idx="4840">
                  <c:v>-12.76171875</c:v>
                </c:pt>
                <c:pt idx="4841">
                  <c:v>-12.76171875</c:v>
                </c:pt>
                <c:pt idx="4842">
                  <c:v>-12.76171875</c:v>
                </c:pt>
                <c:pt idx="4843">
                  <c:v>-12.76171875</c:v>
                </c:pt>
                <c:pt idx="4844">
                  <c:v>-12.76171875</c:v>
                </c:pt>
                <c:pt idx="4845">
                  <c:v>-12.76171875</c:v>
                </c:pt>
                <c:pt idx="4846">
                  <c:v>-12.76171875</c:v>
                </c:pt>
                <c:pt idx="4847">
                  <c:v>-12.76171875</c:v>
                </c:pt>
                <c:pt idx="4848">
                  <c:v>-12.76171875</c:v>
                </c:pt>
                <c:pt idx="4849">
                  <c:v>-12.76171875</c:v>
                </c:pt>
                <c:pt idx="4850">
                  <c:v>-12.76171875</c:v>
                </c:pt>
                <c:pt idx="4851">
                  <c:v>-12.76171875</c:v>
                </c:pt>
                <c:pt idx="4852">
                  <c:v>-12.76171875</c:v>
                </c:pt>
                <c:pt idx="4853">
                  <c:v>-12.76171875</c:v>
                </c:pt>
                <c:pt idx="4854">
                  <c:v>-12.76171875</c:v>
                </c:pt>
                <c:pt idx="4855">
                  <c:v>-12.76171875</c:v>
                </c:pt>
                <c:pt idx="4856">
                  <c:v>-12.76171875</c:v>
                </c:pt>
                <c:pt idx="4857">
                  <c:v>-12.76171875</c:v>
                </c:pt>
                <c:pt idx="4858">
                  <c:v>-12.76171875</c:v>
                </c:pt>
                <c:pt idx="4859">
                  <c:v>-12.76171875</c:v>
                </c:pt>
                <c:pt idx="4860">
                  <c:v>-12.76171875</c:v>
                </c:pt>
                <c:pt idx="4861">
                  <c:v>-12.76171875</c:v>
                </c:pt>
                <c:pt idx="4862">
                  <c:v>-12.76171875</c:v>
                </c:pt>
                <c:pt idx="4863">
                  <c:v>-12.76171875</c:v>
                </c:pt>
                <c:pt idx="4864">
                  <c:v>-12.76171875</c:v>
                </c:pt>
                <c:pt idx="4865">
                  <c:v>-12.76171875</c:v>
                </c:pt>
                <c:pt idx="4866">
                  <c:v>-12.76171875</c:v>
                </c:pt>
                <c:pt idx="4867">
                  <c:v>-12.76171875</c:v>
                </c:pt>
                <c:pt idx="4868">
                  <c:v>-12.76171875</c:v>
                </c:pt>
                <c:pt idx="4869">
                  <c:v>-12.76171875</c:v>
                </c:pt>
                <c:pt idx="4870">
                  <c:v>-12.76171875</c:v>
                </c:pt>
                <c:pt idx="4871">
                  <c:v>-12.76171875</c:v>
                </c:pt>
                <c:pt idx="4872">
                  <c:v>-12.76171875</c:v>
                </c:pt>
                <c:pt idx="4873">
                  <c:v>-12.76171875</c:v>
                </c:pt>
                <c:pt idx="4874">
                  <c:v>-12.76171875</c:v>
                </c:pt>
                <c:pt idx="4875">
                  <c:v>-12.76171875</c:v>
                </c:pt>
                <c:pt idx="4876">
                  <c:v>-12.76171875</c:v>
                </c:pt>
                <c:pt idx="4877">
                  <c:v>-12.76171875</c:v>
                </c:pt>
                <c:pt idx="4878">
                  <c:v>-12.76171875</c:v>
                </c:pt>
                <c:pt idx="4879">
                  <c:v>-12.76171875</c:v>
                </c:pt>
                <c:pt idx="4880">
                  <c:v>-12.76171875</c:v>
                </c:pt>
                <c:pt idx="4881">
                  <c:v>-12.76171875</c:v>
                </c:pt>
                <c:pt idx="4882">
                  <c:v>-12.76171875</c:v>
                </c:pt>
                <c:pt idx="4883">
                  <c:v>-12.76171875</c:v>
                </c:pt>
                <c:pt idx="4884">
                  <c:v>-12.76171875</c:v>
                </c:pt>
                <c:pt idx="4885">
                  <c:v>-12.76171875</c:v>
                </c:pt>
                <c:pt idx="4886">
                  <c:v>-12.76171875</c:v>
                </c:pt>
                <c:pt idx="4887">
                  <c:v>-12.76171875</c:v>
                </c:pt>
                <c:pt idx="4888">
                  <c:v>-12.76171875</c:v>
                </c:pt>
                <c:pt idx="4889">
                  <c:v>-12.69140625</c:v>
                </c:pt>
                <c:pt idx="4890">
                  <c:v>-12.69140625</c:v>
                </c:pt>
                <c:pt idx="4891">
                  <c:v>-12.69140625</c:v>
                </c:pt>
                <c:pt idx="4892">
                  <c:v>-12.69140625</c:v>
                </c:pt>
                <c:pt idx="4893">
                  <c:v>-12.69140625</c:v>
                </c:pt>
                <c:pt idx="4894">
                  <c:v>-12.69140625</c:v>
                </c:pt>
                <c:pt idx="4895">
                  <c:v>-12.69140625</c:v>
                </c:pt>
                <c:pt idx="4896">
                  <c:v>-12.69140625</c:v>
                </c:pt>
                <c:pt idx="4897">
                  <c:v>-12.69140625</c:v>
                </c:pt>
                <c:pt idx="4898">
                  <c:v>-12.69140625</c:v>
                </c:pt>
                <c:pt idx="4899">
                  <c:v>-12.69140625</c:v>
                </c:pt>
                <c:pt idx="4900">
                  <c:v>-12.69140625</c:v>
                </c:pt>
                <c:pt idx="4901">
                  <c:v>-12.69140625</c:v>
                </c:pt>
                <c:pt idx="4902">
                  <c:v>-12.69140625</c:v>
                </c:pt>
                <c:pt idx="4903">
                  <c:v>-12.69140625</c:v>
                </c:pt>
                <c:pt idx="4904">
                  <c:v>-12.69140625</c:v>
                </c:pt>
                <c:pt idx="4905">
                  <c:v>-12.69140625</c:v>
                </c:pt>
                <c:pt idx="4906">
                  <c:v>-12.69140625</c:v>
                </c:pt>
                <c:pt idx="4907">
                  <c:v>-12.69140625</c:v>
                </c:pt>
                <c:pt idx="4908">
                  <c:v>-12.69140625</c:v>
                </c:pt>
                <c:pt idx="4909">
                  <c:v>-12.69140625</c:v>
                </c:pt>
                <c:pt idx="4910">
                  <c:v>-12.69140625</c:v>
                </c:pt>
                <c:pt idx="4911">
                  <c:v>-12.69140625</c:v>
                </c:pt>
                <c:pt idx="4912">
                  <c:v>-12.69140625</c:v>
                </c:pt>
                <c:pt idx="4913">
                  <c:v>-12.69140625</c:v>
                </c:pt>
                <c:pt idx="4914">
                  <c:v>-12.69140625</c:v>
                </c:pt>
                <c:pt idx="4915">
                  <c:v>-12.69140625</c:v>
                </c:pt>
                <c:pt idx="4916">
                  <c:v>-12.69140625</c:v>
                </c:pt>
                <c:pt idx="4917">
                  <c:v>-12.69140625</c:v>
                </c:pt>
                <c:pt idx="4918">
                  <c:v>-12.69140625</c:v>
                </c:pt>
                <c:pt idx="4919">
                  <c:v>-12.69140625</c:v>
                </c:pt>
                <c:pt idx="4920">
                  <c:v>-12.69140625</c:v>
                </c:pt>
                <c:pt idx="4921">
                  <c:v>-12.69140625</c:v>
                </c:pt>
                <c:pt idx="4922">
                  <c:v>-12.69140625</c:v>
                </c:pt>
                <c:pt idx="4923">
                  <c:v>-12.69140625</c:v>
                </c:pt>
                <c:pt idx="4924">
                  <c:v>-12.69140625</c:v>
                </c:pt>
                <c:pt idx="4925">
                  <c:v>-12.69140625</c:v>
                </c:pt>
                <c:pt idx="4926">
                  <c:v>-12.69140625</c:v>
                </c:pt>
                <c:pt idx="4927">
                  <c:v>-12.69140625</c:v>
                </c:pt>
                <c:pt idx="4928">
                  <c:v>-12.69140625</c:v>
                </c:pt>
                <c:pt idx="4929">
                  <c:v>-12.69140625</c:v>
                </c:pt>
                <c:pt idx="4930">
                  <c:v>-12.69140625</c:v>
                </c:pt>
                <c:pt idx="4931">
                  <c:v>-12.69140625</c:v>
                </c:pt>
                <c:pt idx="4932">
                  <c:v>-12.69140625</c:v>
                </c:pt>
                <c:pt idx="4933">
                  <c:v>-12.69140625</c:v>
                </c:pt>
                <c:pt idx="4934">
                  <c:v>-12.69140625</c:v>
                </c:pt>
                <c:pt idx="4935">
                  <c:v>-12.69140625</c:v>
                </c:pt>
                <c:pt idx="4936">
                  <c:v>-12.69140625</c:v>
                </c:pt>
                <c:pt idx="4937">
                  <c:v>-12.69140625</c:v>
                </c:pt>
                <c:pt idx="4938">
                  <c:v>-12.69140625</c:v>
                </c:pt>
                <c:pt idx="4939">
                  <c:v>-12.69140625</c:v>
                </c:pt>
                <c:pt idx="4940">
                  <c:v>-12.69140625</c:v>
                </c:pt>
                <c:pt idx="4941">
                  <c:v>-12.69140625</c:v>
                </c:pt>
                <c:pt idx="4942">
                  <c:v>-12.69140625</c:v>
                </c:pt>
                <c:pt idx="4943">
                  <c:v>-12.69140625</c:v>
                </c:pt>
                <c:pt idx="4944">
                  <c:v>-12.69140625</c:v>
                </c:pt>
                <c:pt idx="4945">
                  <c:v>-12.69140625</c:v>
                </c:pt>
                <c:pt idx="4946">
                  <c:v>-12.69140625</c:v>
                </c:pt>
                <c:pt idx="4947">
                  <c:v>-12.69140625</c:v>
                </c:pt>
                <c:pt idx="4948">
                  <c:v>-12.69140625</c:v>
                </c:pt>
                <c:pt idx="4949">
                  <c:v>-12.69140625</c:v>
                </c:pt>
                <c:pt idx="4950">
                  <c:v>-12.69140625</c:v>
                </c:pt>
                <c:pt idx="4951">
                  <c:v>-12.69140625</c:v>
                </c:pt>
                <c:pt idx="4952">
                  <c:v>-12.69140625</c:v>
                </c:pt>
                <c:pt idx="4953">
                  <c:v>-12.69140625</c:v>
                </c:pt>
                <c:pt idx="4954">
                  <c:v>-12.69140625</c:v>
                </c:pt>
                <c:pt idx="4955">
                  <c:v>-12.62890625</c:v>
                </c:pt>
                <c:pt idx="4956">
                  <c:v>-12.62890625</c:v>
                </c:pt>
                <c:pt idx="4957">
                  <c:v>-12.62890625</c:v>
                </c:pt>
                <c:pt idx="4958">
                  <c:v>-12.62890625</c:v>
                </c:pt>
                <c:pt idx="4959">
                  <c:v>-12.62890625</c:v>
                </c:pt>
                <c:pt idx="4960">
                  <c:v>-12.62890625</c:v>
                </c:pt>
                <c:pt idx="4961">
                  <c:v>-12.62890625</c:v>
                </c:pt>
                <c:pt idx="4962">
                  <c:v>-12.62890625</c:v>
                </c:pt>
                <c:pt idx="4963">
                  <c:v>-12.62890625</c:v>
                </c:pt>
                <c:pt idx="4964">
                  <c:v>-12.62890625</c:v>
                </c:pt>
                <c:pt idx="4965">
                  <c:v>-12.62890625</c:v>
                </c:pt>
                <c:pt idx="4966">
                  <c:v>-12.62890625</c:v>
                </c:pt>
                <c:pt idx="4967">
                  <c:v>-12.62890625</c:v>
                </c:pt>
                <c:pt idx="4968">
                  <c:v>-12.62890625</c:v>
                </c:pt>
                <c:pt idx="4969">
                  <c:v>-12.62890625</c:v>
                </c:pt>
                <c:pt idx="4970">
                  <c:v>-12.62890625</c:v>
                </c:pt>
                <c:pt idx="4971">
                  <c:v>-12.62890625</c:v>
                </c:pt>
                <c:pt idx="4972">
                  <c:v>-12.62890625</c:v>
                </c:pt>
                <c:pt idx="4973">
                  <c:v>-12.62890625</c:v>
                </c:pt>
                <c:pt idx="4974">
                  <c:v>-12.62890625</c:v>
                </c:pt>
                <c:pt idx="4975">
                  <c:v>-12.62890625</c:v>
                </c:pt>
                <c:pt idx="4976">
                  <c:v>-12.62890625</c:v>
                </c:pt>
                <c:pt idx="4977">
                  <c:v>-12.62890625</c:v>
                </c:pt>
                <c:pt idx="4978">
                  <c:v>-12.62890625</c:v>
                </c:pt>
                <c:pt idx="4979">
                  <c:v>-12.62890625</c:v>
                </c:pt>
                <c:pt idx="4980">
                  <c:v>-12.62890625</c:v>
                </c:pt>
                <c:pt idx="4981">
                  <c:v>-12.62890625</c:v>
                </c:pt>
                <c:pt idx="4982">
                  <c:v>-12.62890625</c:v>
                </c:pt>
                <c:pt idx="4983">
                  <c:v>-12.62890625</c:v>
                </c:pt>
                <c:pt idx="4984">
                  <c:v>-12.62890625</c:v>
                </c:pt>
                <c:pt idx="4985">
                  <c:v>-12.62890625</c:v>
                </c:pt>
                <c:pt idx="4986">
                  <c:v>-12.62890625</c:v>
                </c:pt>
                <c:pt idx="4987">
                  <c:v>-12.62890625</c:v>
                </c:pt>
                <c:pt idx="4988">
                  <c:v>-12.62890625</c:v>
                </c:pt>
                <c:pt idx="4989">
                  <c:v>-12.62890625</c:v>
                </c:pt>
                <c:pt idx="4990">
                  <c:v>-12.62890625</c:v>
                </c:pt>
                <c:pt idx="4991">
                  <c:v>-12.62890625</c:v>
                </c:pt>
                <c:pt idx="4992">
                  <c:v>-12.62890625</c:v>
                </c:pt>
                <c:pt idx="4993">
                  <c:v>-12.62890625</c:v>
                </c:pt>
                <c:pt idx="4994">
                  <c:v>-12.62890625</c:v>
                </c:pt>
                <c:pt idx="4995">
                  <c:v>-12.62890625</c:v>
                </c:pt>
                <c:pt idx="4996">
                  <c:v>-12.62890625</c:v>
                </c:pt>
                <c:pt idx="4997">
                  <c:v>-12.62890625</c:v>
                </c:pt>
                <c:pt idx="4998">
                  <c:v>-12.62890625</c:v>
                </c:pt>
                <c:pt idx="4999">
                  <c:v>-12.62890625</c:v>
                </c:pt>
                <c:pt idx="5000">
                  <c:v>-12.62890625</c:v>
                </c:pt>
                <c:pt idx="5001">
                  <c:v>-12.62890625</c:v>
                </c:pt>
                <c:pt idx="5002">
                  <c:v>-12.62890625</c:v>
                </c:pt>
                <c:pt idx="5003">
                  <c:v>-12.62890625</c:v>
                </c:pt>
                <c:pt idx="5004">
                  <c:v>-12.62890625</c:v>
                </c:pt>
                <c:pt idx="5005">
                  <c:v>-12.62890625</c:v>
                </c:pt>
                <c:pt idx="5006">
                  <c:v>-12.62890625</c:v>
                </c:pt>
                <c:pt idx="5007">
                  <c:v>-12.62890625</c:v>
                </c:pt>
                <c:pt idx="5008">
                  <c:v>-12.62890625</c:v>
                </c:pt>
                <c:pt idx="5009">
                  <c:v>-12.62890625</c:v>
                </c:pt>
                <c:pt idx="5010">
                  <c:v>-12.62890625</c:v>
                </c:pt>
                <c:pt idx="5011">
                  <c:v>-12.62890625</c:v>
                </c:pt>
                <c:pt idx="5012">
                  <c:v>-12.62890625</c:v>
                </c:pt>
                <c:pt idx="5013">
                  <c:v>-12.62890625</c:v>
                </c:pt>
                <c:pt idx="5014">
                  <c:v>-12.62890625</c:v>
                </c:pt>
                <c:pt idx="5015">
                  <c:v>-12.62890625</c:v>
                </c:pt>
                <c:pt idx="5016">
                  <c:v>-12.62890625</c:v>
                </c:pt>
                <c:pt idx="5017">
                  <c:v>-12.62890625</c:v>
                </c:pt>
                <c:pt idx="5018">
                  <c:v>-12.62890625</c:v>
                </c:pt>
                <c:pt idx="5019">
                  <c:v>-12.62890625</c:v>
                </c:pt>
                <c:pt idx="5020">
                  <c:v>-12.62890625</c:v>
                </c:pt>
                <c:pt idx="5021">
                  <c:v>-12.62890625</c:v>
                </c:pt>
                <c:pt idx="5022">
                  <c:v>-12.62890625</c:v>
                </c:pt>
                <c:pt idx="5023">
                  <c:v>-12.62890625</c:v>
                </c:pt>
                <c:pt idx="5024">
                  <c:v>-12.62890625</c:v>
                </c:pt>
                <c:pt idx="5025">
                  <c:v>-12.62890625</c:v>
                </c:pt>
                <c:pt idx="5026">
                  <c:v>-12.62890625</c:v>
                </c:pt>
                <c:pt idx="5027">
                  <c:v>-12.62890625</c:v>
                </c:pt>
                <c:pt idx="5028">
                  <c:v>-12.62890625</c:v>
                </c:pt>
                <c:pt idx="5029">
                  <c:v>-12.62890625</c:v>
                </c:pt>
                <c:pt idx="5030">
                  <c:v>-12.62890625</c:v>
                </c:pt>
                <c:pt idx="5031">
                  <c:v>-12.62890625</c:v>
                </c:pt>
                <c:pt idx="5032">
                  <c:v>-12.62890625</c:v>
                </c:pt>
                <c:pt idx="5033">
                  <c:v>-12.62890625</c:v>
                </c:pt>
                <c:pt idx="5034">
                  <c:v>-12.62890625</c:v>
                </c:pt>
                <c:pt idx="5035">
                  <c:v>-12.62890625</c:v>
                </c:pt>
                <c:pt idx="5036">
                  <c:v>-12.62890625</c:v>
                </c:pt>
                <c:pt idx="5037">
                  <c:v>-12.62890625</c:v>
                </c:pt>
                <c:pt idx="5038">
                  <c:v>-12.62890625</c:v>
                </c:pt>
                <c:pt idx="5039">
                  <c:v>-12.62890625</c:v>
                </c:pt>
                <c:pt idx="5040">
                  <c:v>-12.62890625</c:v>
                </c:pt>
                <c:pt idx="5041">
                  <c:v>-12.62890625</c:v>
                </c:pt>
                <c:pt idx="5042">
                  <c:v>-12.58984375</c:v>
                </c:pt>
                <c:pt idx="5043">
                  <c:v>-12.58984375</c:v>
                </c:pt>
                <c:pt idx="5044">
                  <c:v>-12.58984375</c:v>
                </c:pt>
                <c:pt idx="5045">
                  <c:v>-12.58984375</c:v>
                </c:pt>
                <c:pt idx="5046">
                  <c:v>-12.58984375</c:v>
                </c:pt>
                <c:pt idx="5047">
                  <c:v>-12.58984375</c:v>
                </c:pt>
                <c:pt idx="5048">
                  <c:v>-12.58984375</c:v>
                </c:pt>
                <c:pt idx="5049">
                  <c:v>-12.58984375</c:v>
                </c:pt>
                <c:pt idx="5050">
                  <c:v>-12.58984375</c:v>
                </c:pt>
                <c:pt idx="5051">
                  <c:v>-12.58984375</c:v>
                </c:pt>
                <c:pt idx="5052">
                  <c:v>-12.58984375</c:v>
                </c:pt>
                <c:pt idx="5053">
                  <c:v>-12.58984375</c:v>
                </c:pt>
                <c:pt idx="5054">
                  <c:v>-12.58984375</c:v>
                </c:pt>
                <c:pt idx="5055">
                  <c:v>-12.58984375</c:v>
                </c:pt>
                <c:pt idx="5056">
                  <c:v>-12.58984375</c:v>
                </c:pt>
                <c:pt idx="5057">
                  <c:v>-12.58984375</c:v>
                </c:pt>
                <c:pt idx="5058">
                  <c:v>-12.58984375</c:v>
                </c:pt>
                <c:pt idx="5059">
                  <c:v>-12.58984375</c:v>
                </c:pt>
                <c:pt idx="5060">
                  <c:v>-12.58984375</c:v>
                </c:pt>
                <c:pt idx="5061">
                  <c:v>-12.58984375</c:v>
                </c:pt>
                <c:pt idx="5062">
                  <c:v>-12.58984375</c:v>
                </c:pt>
                <c:pt idx="5063">
                  <c:v>-12.58984375</c:v>
                </c:pt>
                <c:pt idx="5064">
                  <c:v>-12.58984375</c:v>
                </c:pt>
                <c:pt idx="5065">
                  <c:v>-12.58984375</c:v>
                </c:pt>
                <c:pt idx="5066">
                  <c:v>-12.58984375</c:v>
                </c:pt>
                <c:pt idx="5067">
                  <c:v>-12.58984375</c:v>
                </c:pt>
                <c:pt idx="5068">
                  <c:v>-12.58984375</c:v>
                </c:pt>
                <c:pt idx="5069">
                  <c:v>-12.58984375</c:v>
                </c:pt>
                <c:pt idx="5070">
                  <c:v>-12.58984375</c:v>
                </c:pt>
                <c:pt idx="5071">
                  <c:v>-12.58984375</c:v>
                </c:pt>
                <c:pt idx="5072">
                  <c:v>-12.58984375</c:v>
                </c:pt>
                <c:pt idx="5073">
                  <c:v>-12.58984375</c:v>
                </c:pt>
                <c:pt idx="5074">
                  <c:v>-12.58984375</c:v>
                </c:pt>
                <c:pt idx="5075">
                  <c:v>-12.58984375</c:v>
                </c:pt>
                <c:pt idx="5076">
                  <c:v>-12.58984375</c:v>
                </c:pt>
                <c:pt idx="5077">
                  <c:v>-12.58984375</c:v>
                </c:pt>
                <c:pt idx="5078">
                  <c:v>-12.58984375</c:v>
                </c:pt>
                <c:pt idx="5079">
                  <c:v>-12.58984375</c:v>
                </c:pt>
                <c:pt idx="5080">
                  <c:v>-12.58984375</c:v>
                </c:pt>
                <c:pt idx="5081">
                  <c:v>-12.58984375</c:v>
                </c:pt>
                <c:pt idx="5082">
                  <c:v>-12.58984375</c:v>
                </c:pt>
                <c:pt idx="5083">
                  <c:v>-12.58984375</c:v>
                </c:pt>
                <c:pt idx="5084">
                  <c:v>-12.58984375</c:v>
                </c:pt>
                <c:pt idx="5085">
                  <c:v>-12.58984375</c:v>
                </c:pt>
                <c:pt idx="5086">
                  <c:v>-12.58984375</c:v>
                </c:pt>
                <c:pt idx="5087">
                  <c:v>-12.58984375</c:v>
                </c:pt>
                <c:pt idx="5088">
                  <c:v>-12.58984375</c:v>
                </c:pt>
                <c:pt idx="5089">
                  <c:v>-12.58984375</c:v>
                </c:pt>
                <c:pt idx="5090">
                  <c:v>-12.58984375</c:v>
                </c:pt>
                <c:pt idx="5091">
                  <c:v>-12.58984375</c:v>
                </c:pt>
                <c:pt idx="5092">
                  <c:v>-12.58984375</c:v>
                </c:pt>
                <c:pt idx="5093">
                  <c:v>-12.58984375</c:v>
                </c:pt>
                <c:pt idx="5094">
                  <c:v>-12.58984375</c:v>
                </c:pt>
                <c:pt idx="5095">
                  <c:v>-12.58984375</c:v>
                </c:pt>
                <c:pt idx="5096">
                  <c:v>-12.58984375</c:v>
                </c:pt>
                <c:pt idx="5097">
                  <c:v>-12.58984375</c:v>
                </c:pt>
                <c:pt idx="5098">
                  <c:v>-12.58984375</c:v>
                </c:pt>
                <c:pt idx="5099">
                  <c:v>-12.58984375</c:v>
                </c:pt>
                <c:pt idx="5100">
                  <c:v>-12.58984375</c:v>
                </c:pt>
                <c:pt idx="5101">
                  <c:v>-12.58984375</c:v>
                </c:pt>
                <c:pt idx="5102">
                  <c:v>-12.58984375</c:v>
                </c:pt>
                <c:pt idx="5103">
                  <c:v>-12.58984375</c:v>
                </c:pt>
                <c:pt idx="5104">
                  <c:v>-12.58984375</c:v>
                </c:pt>
                <c:pt idx="5105">
                  <c:v>-12.58984375</c:v>
                </c:pt>
                <c:pt idx="5106">
                  <c:v>-12.58984375</c:v>
                </c:pt>
                <c:pt idx="5107">
                  <c:v>-12.58984375</c:v>
                </c:pt>
                <c:pt idx="5108">
                  <c:v>-12.58984375</c:v>
                </c:pt>
                <c:pt idx="5109">
                  <c:v>-12.58984375</c:v>
                </c:pt>
                <c:pt idx="5110">
                  <c:v>-12.58984375</c:v>
                </c:pt>
                <c:pt idx="5111">
                  <c:v>-12.58984375</c:v>
                </c:pt>
                <c:pt idx="5112">
                  <c:v>-12.58984375</c:v>
                </c:pt>
                <c:pt idx="5113">
                  <c:v>-12.58984375</c:v>
                </c:pt>
                <c:pt idx="5114">
                  <c:v>-12.58984375</c:v>
                </c:pt>
                <c:pt idx="5115">
                  <c:v>-12.58984375</c:v>
                </c:pt>
                <c:pt idx="5116">
                  <c:v>-12.58984375</c:v>
                </c:pt>
                <c:pt idx="5117">
                  <c:v>-12.58984375</c:v>
                </c:pt>
                <c:pt idx="5118">
                  <c:v>-12.58984375</c:v>
                </c:pt>
                <c:pt idx="5119">
                  <c:v>-12.58984375</c:v>
                </c:pt>
                <c:pt idx="5120">
                  <c:v>-12.4140625</c:v>
                </c:pt>
                <c:pt idx="5121">
                  <c:v>-12.4140625</c:v>
                </c:pt>
                <c:pt idx="5122">
                  <c:v>-12.4140625</c:v>
                </c:pt>
                <c:pt idx="5123">
                  <c:v>-12.4140625</c:v>
                </c:pt>
                <c:pt idx="5124">
                  <c:v>-12.4140625</c:v>
                </c:pt>
                <c:pt idx="5125">
                  <c:v>-12.4140625</c:v>
                </c:pt>
                <c:pt idx="5126">
                  <c:v>-12.4140625</c:v>
                </c:pt>
                <c:pt idx="5127">
                  <c:v>-12.4140625</c:v>
                </c:pt>
                <c:pt idx="5128">
                  <c:v>-12.4140625</c:v>
                </c:pt>
                <c:pt idx="5129">
                  <c:v>-12.4140625</c:v>
                </c:pt>
                <c:pt idx="5130">
                  <c:v>-12.4140625</c:v>
                </c:pt>
                <c:pt idx="5131">
                  <c:v>-12.4140625</c:v>
                </c:pt>
                <c:pt idx="5132">
                  <c:v>-12.4140625</c:v>
                </c:pt>
                <c:pt idx="5133">
                  <c:v>-12.4140625</c:v>
                </c:pt>
                <c:pt idx="5134">
                  <c:v>-12.4140625</c:v>
                </c:pt>
                <c:pt idx="5135">
                  <c:v>-12.4140625</c:v>
                </c:pt>
                <c:pt idx="5136">
                  <c:v>-12.4140625</c:v>
                </c:pt>
                <c:pt idx="5137">
                  <c:v>-12.4140625</c:v>
                </c:pt>
                <c:pt idx="5138">
                  <c:v>-12.4140625</c:v>
                </c:pt>
                <c:pt idx="5139">
                  <c:v>-12.4140625</c:v>
                </c:pt>
                <c:pt idx="5140">
                  <c:v>-12.4140625</c:v>
                </c:pt>
                <c:pt idx="5141">
                  <c:v>-12.4140625</c:v>
                </c:pt>
                <c:pt idx="5142">
                  <c:v>-12.4140625</c:v>
                </c:pt>
                <c:pt idx="5143">
                  <c:v>-12.4140625</c:v>
                </c:pt>
                <c:pt idx="5144">
                  <c:v>-12.4140625</c:v>
                </c:pt>
                <c:pt idx="5145">
                  <c:v>-12.4140625</c:v>
                </c:pt>
                <c:pt idx="5146">
                  <c:v>-12.4140625</c:v>
                </c:pt>
                <c:pt idx="5147">
                  <c:v>-12.4140625</c:v>
                </c:pt>
                <c:pt idx="5148">
                  <c:v>-12.4140625</c:v>
                </c:pt>
                <c:pt idx="5149">
                  <c:v>-12.4140625</c:v>
                </c:pt>
                <c:pt idx="5150">
                  <c:v>-12.4140625</c:v>
                </c:pt>
                <c:pt idx="5151">
                  <c:v>-12.4140625</c:v>
                </c:pt>
                <c:pt idx="5152">
                  <c:v>-12.4140625</c:v>
                </c:pt>
                <c:pt idx="5153">
                  <c:v>-12.4140625</c:v>
                </c:pt>
                <c:pt idx="5154">
                  <c:v>-12.4140625</c:v>
                </c:pt>
                <c:pt idx="5155">
                  <c:v>-12.4140625</c:v>
                </c:pt>
                <c:pt idx="5156">
                  <c:v>-12.4140625</c:v>
                </c:pt>
                <c:pt idx="5157">
                  <c:v>-12.4140625</c:v>
                </c:pt>
                <c:pt idx="5158">
                  <c:v>-12.4140625</c:v>
                </c:pt>
                <c:pt idx="5159">
                  <c:v>-12.4140625</c:v>
                </c:pt>
                <c:pt idx="5160">
                  <c:v>-12.4140625</c:v>
                </c:pt>
                <c:pt idx="5161">
                  <c:v>-12.4140625</c:v>
                </c:pt>
                <c:pt idx="5162">
                  <c:v>-12.4140625</c:v>
                </c:pt>
                <c:pt idx="5163">
                  <c:v>-12.4140625</c:v>
                </c:pt>
                <c:pt idx="5164">
                  <c:v>-12.4140625</c:v>
                </c:pt>
                <c:pt idx="5165">
                  <c:v>-12.4140625</c:v>
                </c:pt>
                <c:pt idx="5166">
                  <c:v>-12.4140625</c:v>
                </c:pt>
                <c:pt idx="5167">
                  <c:v>-12.4140625</c:v>
                </c:pt>
                <c:pt idx="5168">
                  <c:v>-12.4140625</c:v>
                </c:pt>
                <c:pt idx="5169">
                  <c:v>-12.4140625</c:v>
                </c:pt>
                <c:pt idx="5170">
                  <c:v>-12.4140625</c:v>
                </c:pt>
                <c:pt idx="5171">
                  <c:v>-12.4140625</c:v>
                </c:pt>
                <c:pt idx="5172">
                  <c:v>-12.4140625</c:v>
                </c:pt>
                <c:pt idx="5173">
                  <c:v>-12.4140625</c:v>
                </c:pt>
                <c:pt idx="5174">
                  <c:v>-12.4140625</c:v>
                </c:pt>
                <c:pt idx="5175">
                  <c:v>-12.4140625</c:v>
                </c:pt>
                <c:pt idx="5176">
                  <c:v>-12.4140625</c:v>
                </c:pt>
                <c:pt idx="5177">
                  <c:v>-12.4140625</c:v>
                </c:pt>
                <c:pt idx="5178">
                  <c:v>-12.4140625</c:v>
                </c:pt>
                <c:pt idx="5179">
                  <c:v>-12.4140625</c:v>
                </c:pt>
                <c:pt idx="5180">
                  <c:v>-12.4140625</c:v>
                </c:pt>
                <c:pt idx="5181">
                  <c:v>-12.4140625</c:v>
                </c:pt>
                <c:pt idx="5182">
                  <c:v>-12.4140625</c:v>
                </c:pt>
                <c:pt idx="5183">
                  <c:v>-12.4140625</c:v>
                </c:pt>
                <c:pt idx="5184">
                  <c:v>-12.4140625</c:v>
                </c:pt>
                <c:pt idx="5185">
                  <c:v>-12.4140625</c:v>
                </c:pt>
                <c:pt idx="5186">
                  <c:v>-12.4140625</c:v>
                </c:pt>
                <c:pt idx="5187">
                  <c:v>-12.4140625</c:v>
                </c:pt>
                <c:pt idx="5188">
                  <c:v>-12.4140625</c:v>
                </c:pt>
                <c:pt idx="5189">
                  <c:v>-12.4140625</c:v>
                </c:pt>
                <c:pt idx="5190">
                  <c:v>-12.4140625</c:v>
                </c:pt>
                <c:pt idx="5191">
                  <c:v>-12.4140625</c:v>
                </c:pt>
                <c:pt idx="5192">
                  <c:v>-12.4140625</c:v>
                </c:pt>
                <c:pt idx="5193">
                  <c:v>-12.4140625</c:v>
                </c:pt>
                <c:pt idx="5194">
                  <c:v>-12.4140625</c:v>
                </c:pt>
                <c:pt idx="5195">
                  <c:v>-12.4140625</c:v>
                </c:pt>
                <c:pt idx="5196">
                  <c:v>-12.4140625</c:v>
                </c:pt>
                <c:pt idx="5197">
                  <c:v>-12.4140625</c:v>
                </c:pt>
                <c:pt idx="5198">
                  <c:v>-12.4140625</c:v>
                </c:pt>
                <c:pt idx="5199">
                  <c:v>-12.4140625</c:v>
                </c:pt>
                <c:pt idx="5200">
                  <c:v>-12.1953125</c:v>
                </c:pt>
                <c:pt idx="5201">
                  <c:v>-12.1953125</c:v>
                </c:pt>
                <c:pt idx="5202">
                  <c:v>-12.1953125</c:v>
                </c:pt>
                <c:pt idx="5203">
                  <c:v>-12.1953125</c:v>
                </c:pt>
                <c:pt idx="5204">
                  <c:v>-12.1953125</c:v>
                </c:pt>
                <c:pt idx="5205">
                  <c:v>-12.1953125</c:v>
                </c:pt>
                <c:pt idx="5206">
                  <c:v>-12.1953125</c:v>
                </c:pt>
                <c:pt idx="5207">
                  <c:v>-12.1953125</c:v>
                </c:pt>
                <c:pt idx="5208">
                  <c:v>-12.1953125</c:v>
                </c:pt>
                <c:pt idx="5209">
                  <c:v>-12.1953125</c:v>
                </c:pt>
                <c:pt idx="5210">
                  <c:v>-12.1953125</c:v>
                </c:pt>
                <c:pt idx="5211">
                  <c:v>-12.1953125</c:v>
                </c:pt>
                <c:pt idx="5212">
                  <c:v>-12.1953125</c:v>
                </c:pt>
                <c:pt idx="5213">
                  <c:v>-12.1953125</c:v>
                </c:pt>
                <c:pt idx="5214">
                  <c:v>-12.1953125</c:v>
                </c:pt>
                <c:pt idx="5215">
                  <c:v>-12.1953125</c:v>
                </c:pt>
                <c:pt idx="5216">
                  <c:v>-12.1953125</c:v>
                </c:pt>
                <c:pt idx="5217">
                  <c:v>-12.1953125</c:v>
                </c:pt>
                <c:pt idx="5218">
                  <c:v>-12.1953125</c:v>
                </c:pt>
                <c:pt idx="5219">
                  <c:v>-12.1953125</c:v>
                </c:pt>
                <c:pt idx="5220">
                  <c:v>-12.1953125</c:v>
                </c:pt>
                <c:pt idx="5221">
                  <c:v>-12.1953125</c:v>
                </c:pt>
                <c:pt idx="5222">
                  <c:v>-12.1953125</c:v>
                </c:pt>
                <c:pt idx="5223">
                  <c:v>-12.1953125</c:v>
                </c:pt>
                <c:pt idx="5224">
                  <c:v>-12.1953125</c:v>
                </c:pt>
                <c:pt idx="5225">
                  <c:v>-12.1953125</c:v>
                </c:pt>
                <c:pt idx="5226">
                  <c:v>-12.1953125</c:v>
                </c:pt>
                <c:pt idx="5227">
                  <c:v>-12.1953125</c:v>
                </c:pt>
                <c:pt idx="5228">
                  <c:v>-12.1953125</c:v>
                </c:pt>
                <c:pt idx="5229">
                  <c:v>-12.1953125</c:v>
                </c:pt>
                <c:pt idx="5230">
                  <c:v>-12.1953125</c:v>
                </c:pt>
                <c:pt idx="5231">
                  <c:v>-12.1953125</c:v>
                </c:pt>
                <c:pt idx="5232">
                  <c:v>-12.1953125</c:v>
                </c:pt>
                <c:pt idx="5233">
                  <c:v>-12.1953125</c:v>
                </c:pt>
                <c:pt idx="5234">
                  <c:v>-12.1953125</c:v>
                </c:pt>
                <c:pt idx="5235">
                  <c:v>-12.1953125</c:v>
                </c:pt>
                <c:pt idx="5236">
                  <c:v>-12.1953125</c:v>
                </c:pt>
                <c:pt idx="5237">
                  <c:v>-12.1953125</c:v>
                </c:pt>
                <c:pt idx="5238">
                  <c:v>-12.1953125</c:v>
                </c:pt>
                <c:pt idx="5239">
                  <c:v>-12.1953125</c:v>
                </c:pt>
                <c:pt idx="5240">
                  <c:v>-12.1953125</c:v>
                </c:pt>
                <c:pt idx="5241">
                  <c:v>-12.1953125</c:v>
                </c:pt>
                <c:pt idx="5242">
                  <c:v>-12.1953125</c:v>
                </c:pt>
                <c:pt idx="5243">
                  <c:v>-12.1953125</c:v>
                </c:pt>
                <c:pt idx="5244">
                  <c:v>-12.1953125</c:v>
                </c:pt>
                <c:pt idx="5245">
                  <c:v>-12.1953125</c:v>
                </c:pt>
                <c:pt idx="5246">
                  <c:v>-12.1953125</c:v>
                </c:pt>
                <c:pt idx="5247">
                  <c:v>-12.1953125</c:v>
                </c:pt>
                <c:pt idx="5248">
                  <c:v>-12.1953125</c:v>
                </c:pt>
                <c:pt idx="5249">
                  <c:v>-12.1953125</c:v>
                </c:pt>
                <c:pt idx="5250">
                  <c:v>-12.1953125</c:v>
                </c:pt>
                <c:pt idx="5251">
                  <c:v>-12.1953125</c:v>
                </c:pt>
                <c:pt idx="5252">
                  <c:v>-12.1953125</c:v>
                </c:pt>
                <c:pt idx="5253">
                  <c:v>-12.1953125</c:v>
                </c:pt>
                <c:pt idx="5254">
                  <c:v>-12.1953125</c:v>
                </c:pt>
                <c:pt idx="5255">
                  <c:v>-12.1953125</c:v>
                </c:pt>
                <c:pt idx="5256">
                  <c:v>-12.1953125</c:v>
                </c:pt>
                <c:pt idx="5257">
                  <c:v>-12.1953125</c:v>
                </c:pt>
                <c:pt idx="5258">
                  <c:v>-12.1953125</c:v>
                </c:pt>
                <c:pt idx="5259">
                  <c:v>-12.1953125</c:v>
                </c:pt>
                <c:pt idx="5260">
                  <c:v>-12.1953125</c:v>
                </c:pt>
                <c:pt idx="5261">
                  <c:v>-12.1953125</c:v>
                </c:pt>
                <c:pt idx="5262">
                  <c:v>-12.1953125</c:v>
                </c:pt>
                <c:pt idx="5263">
                  <c:v>-12.1953125</c:v>
                </c:pt>
                <c:pt idx="5264">
                  <c:v>-12.1953125</c:v>
                </c:pt>
                <c:pt idx="5265">
                  <c:v>-12.1953125</c:v>
                </c:pt>
                <c:pt idx="5266">
                  <c:v>-12.1953125</c:v>
                </c:pt>
                <c:pt idx="5267">
                  <c:v>-12.1953125</c:v>
                </c:pt>
                <c:pt idx="5268">
                  <c:v>-12.1953125</c:v>
                </c:pt>
                <c:pt idx="5269">
                  <c:v>-12.1953125</c:v>
                </c:pt>
                <c:pt idx="5270">
                  <c:v>-12.14453125</c:v>
                </c:pt>
                <c:pt idx="5271">
                  <c:v>-12.14453125</c:v>
                </c:pt>
                <c:pt idx="5272">
                  <c:v>-12.14453125</c:v>
                </c:pt>
                <c:pt idx="5273">
                  <c:v>-12.14453125</c:v>
                </c:pt>
                <c:pt idx="5274">
                  <c:v>-12.14453125</c:v>
                </c:pt>
                <c:pt idx="5275">
                  <c:v>-12.14453125</c:v>
                </c:pt>
                <c:pt idx="5276">
                  <c:v>-12.14453125</c:v>
                </c:pt>
                <c:pt idx="5277">
                  <c:v>-12.14453125</c:v>
                </c:pt>
                <c:pt idx="5278">
                  <c:v>-12.14453125</c:v>
                </c:pt>
                <c:pt idx="5279">
                  <c:v>-12.14453125</c:v>
                </c:pt>
                <c:pt idx="5280">
                  <c:v>-12.14453125</c:v>
                </c:pt>
                <c:pt idx="5281">
                  <c:v>-12.14453125</c:v>
                </c:pt>
                <c:pt idx="5282">
                  <c:v>-12.14453125</c:v>
                </c:pt>
                <c:pt idx="5283">
                  <c:v>-12.14453125</c:v>
                </c:pt>
                <c:pt idx="5284">
                  <c:v>-12.14453125</c:v>
                </c:pt>
                <c:pt idx="5285">
                  <c:v>-12.14453125</c:v>
                </c:pt>
                <c:pt idx="5286">
                  <c:v>-12.14453125</c:v>
                </c:pt>
                <c:pt idx="5287">
                  <c:v>-12.14453125</c:v>
                </c:pt>
                <c:pt idx="5288">
                  <c:v>-12.14453125</c:v>
                </c:pt>
                <c:pt idx="5289">
                  <c:v>-12.14453125</c:v>
                </c:pt>
                <c:pt idx="5290">
                  <c:v>-12.14453125</c:v>
                </c:pt>
                <c:pt idx="5291">
                  <c:v>-12.14453125</c:v>
                </c:pt>
                <c:pt idx="5292">
                  <c:v>-12.14453125</c:v>
                </c:pt>
                <c:pt idx="5293">
                  <c:v>-12.14453125</c:v>
                </c:pt>
                <c:pt idx="5294">
                  <c:v>-12.14453125</c:v>
                </c:pt>
                <c:pt idx="5295">
                  <c:v>-12.14453125</c:v>
                </c:pt>
                <c:pt idx="5296">
                  <c:v>-12.14453125</c:v>
                </c:pt>
                <c:pt idx="5297">
                  <c:v>-12.14453125</c:v>
                </c:pt>
                <c:pt idx="5298">
                  <c:v>-12.14453125</c:v>
                </c:pt>
                <c:pt idx="5299">
                  <c:v>-12.14453125</c:v>
                </c:pt>
                <c:pt idx="5300">
                  <c:v>-12.14453125</c:v>
                </c:pt>
                <c:pt idx="5301">
                  <c:v>-12.14453125</c:v>
                </c:pt>
                <c:pt idx="5302">
                  <c:v>-12.14453125</c:v>
                </c:pt>
                <c:pt idx="5303">
                  <c:v>-12.14453125</c:v>
                </c:pt>
                <c:pt idx="5304">
                  <c:v>-12.14453125</c:v>
                </c:pt>
                <c:pt idx="5305">
                  <c:v>-12.14453125</c:v>
                </c:pt>
                <c:pt idx="5306">
                  <c:v>-12.14453125</c:v>
                </c:pt>
                <c:pt idx="5307">
                  <c:v>-12.14453125</c:v>
                </c:pt>
                <c:pt idx="5308">
                  <c:v>-12.14453125</c:v>
                </c:pt>
                <c:pt idx="5309">
                  <c:v>-12.14453125</c:v>
                </c:pt>
                <c:pt idx="5310">
                  <c:v>-12.14453125</c:v>
                </c:pt>
                <c:pt idx="5311">
                  <c:v>-12.14453125</c:v>
                </c:pt>
                <c:pt idx="5312">
                  <c:v>-12.14453125</c:v>
                </c:pt>
                <c:pt idx="5313">
                  <c:v>-12.14453125</c:v>
                </c:pt>
                <c:pt idx="5314">
                  <c:v>-12.14453125</c:v>
                </c:pt>
                <c:pt idx="5315">
                  <c:v>-12.14453125</c:v>
                </c:pt>
                <c:pt idx="5316">
                  <c:v>-12.14453125</c:v>
                </c:pt>
                <c:pt idx="5317">
                  <c:v>-12.14453125</c:v>
                </c:pt>
                <c:pt idx="5318">
                  <c:v>-12.14453125</c:v>
                </c:pt>
                <c:pt idx="5319">
                  <c:v>-12.14453125</c:v>
                </c:pt>
                <c:pt idx="5320">
                  <c:v>-12.14453125</c:v>
                </c:pt>
                <c:pt idx="5321">
                  <c:v>-12.14453125</c:v>
                </c:pt>
                <c:pt idx="5322">
                  <c:v>-12.14453125</c:v>
                </c:pt>
                <c:pt idx="5323">
                  <c:v>-12.14453125</c:v>
                </c:pt>
                <c:pt idx="5324">
                  <c:v>-12.14453125</c:v>
                </c:pt>
                <c:pt idx="5325">
                  <c:v>-12.14453125</c:v>
                </c:pt>
                <c:pt idx="5326">
                  <c:v>-12.14453125</c:v>
                </c:pt>
                <c:pt idx="5327">
                  <c:v>-12.14453125</c:v>
                </c:pt>
                <c:pt idx="5328">
                  <c:v>-12.14453125</c:v>
                </c:pt>
                <c:pt idx="5329">
                  <c:v>-12.14453125</c:v>
                </c:pt>
                <c:pt idx="5330">
                  <c:v>-12.14453125</c:v>
                </c:pt>
                <c:pt idx="5331">
                  <c:v>-12.14453125</c:v>
                </c:pt>
                <c:pt idx="5332">
                  <c:v>-12.14453125</c:v>
                </c:pt>
                <c:pt idx="5333">
                  <c:v>-12.14453125</c:v>
                </c:pt>
                <c:pt idx="5334">
                  <c:v>-12.14453125</c:v>
                </c:pt>
                <c:pt idx="5335">
                  <c:v>-12.14453125</c:v>
                </c:pt>
                <c:pt idx="5336">
                  <c:v>-12.14453125</c:v>
                </c:pt>
                <c:pt idx="5337">
                  <c:v>-12.14453125</c:v>
                </c:pt>
                <c:pt idx="5338">
                  <c:v>-12.14453125</c:v>
                </c:pt>
                <c:pt idx="5339">
                  <c:v>-12.14453125</c:v>
                </c:pt>
                <c:pt idx="5340">
                  <c:v>-12.14453125</c:v>
                </c:pt>
                <c:pt idx="5341">
                  <c:v>-12.13671875</c:v>
                </c:pt>
                <c:pt idx="5342">
                  <c:v>-12.13671875</c:v>
                </c:pt>
                <c:pt idx="5343">
                  <c:v>-12.13671875</c:v>
                </c:pt>
                <c:pt idx="5344">
                  <c:v>-12.13671875</c:v>
                </c:pt>
                <c:pt idx="5345">
                  <c:v>-12.13671875</c:v>
                </c:pt>
                <c:pt idx="5346">
                  <c:v>-12.13671875</c:v>
                </c:pt>
                <c:pt idx="5347">
                  <c:v>-12.13671875</c:v>
                </c:pt>
                <c:pt idx="5348">
                  <c:v>-12.13671875</c:v>
                </c:pt>
                <c:pt idx="5349">
                  <c:v>-12.13671875</c:v>
                </c:pt>
                <c:pt idx="5350">
                  <c:v>-12.13671875</c:v>
                </c:pt>
                <c:pt idx="5351">
                  <c:v>-12.13671875</c:v>
                </c:pt>
                <c:pt idx="5352">
                  <c:v>-12.13671875</c:v>
                </c:pt>
                <c:pt idx="5353">
                  <c:v>-12.13671875</c:v>
                </c:pt>
                <c:pt idx="5354">
                  <c:v>-12.13671875</c:v>
                </c:pt>
                <c:pt idx="5355">
                  <c:v>-12.13671875</c:v>
                </c:pt>
                <c:pt idx="5356">
                  <c:v>-12.13671875</c:v>
                </c:pt>
                <c:pt idx="5357">
                  <c:v>-12.13671875</c:v>
                </c:pt>
                <c:pt idx="5358">
                  <c:v>-12.13671875</c:v>
                </c:pt>
                <c:pt idx="5359">
                  <c:v>-12.13671875</c:v>
                </c:pt>
                <c:pt idx="5360">
                  <c:v>-12.13671875</c:v>
                </c:pt>
                <c:pt idx="5361">
                  <c:v>-12.13671875</c:v>
                </c:pt>
                <c:pt idx="5362">
                  <c:v>-12.13671875</c:v>
                </c:pt>
                <c:pt idx="5363">
                  <c:v>-12.13671875</c:v>
                </c:pt>
                <c:pt idx="5364">
                  <c:v>-12.13671875</c:v>
                </c:pt>
                <c:pt idx="5365">
                  <c:v>-12.13671875</c:v>
                </c:pt>
                <c:pt idx="5366">
                  <c:v>-12.13671875</c:v>
                </c:pt>
                <c:pt idx="5367">
                  <c:v>-12.13671875</c:v>
                </c:pt>
                <c:pt idx="5368">
                  <c:v>-12.13671875</c:v>
                </c:pt>
                <c:pt idx="5369">
                  <c:v>-12.13671875</c:v>
                </c:pt>
                <c:pt idx="5370">
                  <c:v>-12.13671875</c:v>
                </c:pt>
                <c:pt idx="5371">
                  <c:v>-12.13671875</c:v>
                </c:pt>
                <c:pt idx="5372">
                  <c:v>-12.13671875</c:v>
                </c:pt>
                <c:pt idx="5373">
                  <c:v>-12.13671875</c:v>
                </c:pt>
                <c:pt idx="5374">
                  <c:v>-12.13671875</c:v>
                </c:pt>
                <c:pt idx="5375">
                  <c:v>-12.13671875</c:v>
                </c:pt>
                <c:pt idx="5376">
                  <c:v>-12.13671875</c:v>
                </c:pt>
                <c:pt idx="5377">
                  <c:v>-12.13671875</c:v>
                </c:pt>
                <c:pt idx="5378">
                  <c:v>-12.13671875</c:v>
                </c:pt>
                <c:pt idx="5379">
                  <c:v>-12.13671875</c:v>
                </c:pt>
                <c:pt idx="5380">
                  <c:v>-12.13671875</c:v>
                </c:pt>
                <c:pt idx="5381">
                  <c:v>-12.13671875</c:v>
                </c:pt>
                <c:pt idx="5382">
                  <c:v>-12.13671875</c:v>
                </c:pt>
                <c:pt idx="5383">
                  <c:v>-12.13671875</c:v>
                </c:pt>
                <c:pt idx="5384">
                  <c:v>-12.13671875</c:v>
                </c:pt>
                <c:pt idx="5385">
                  <c:v>-12.13671875</c:v>
                </c:pt>
                <c:pt idx="5386">
                  <c:v>-12.13671875</c:v>
                </c:pt>
                <c:pt idx="5387">
                  <c:v>-12.13671875</c:v>
                </c:pt>
                <c:pt idx="5388">
                  <c:v>-12.13671875</c:v>
                </c:pt>
                <c:pt idx="5389">
                  <c:v>-12.13671875</c:v>
                </c:pt>
                <c:pt idx="5390">
                  <c:v>-12.13671875</c:v>
                </c:pt>
                <c:pt idx="5391">
                  <c:v>-12.13671875</c:v>
                </c:pt>
                <c:pt idx="5392">
                  <c:v>-12.13671875</c:v>
                </c:pt>
                <c:pt idx="5393">
                  <c:v>-12.13671875</c:v>
                </c:pt>
                <c:pt idx="5394">
                  <c:v>-12.13671875</c:v>
                </c:pt>
                <c:pt idx="5395">
                  <c:v>-12.13671875</c:v>
                </c:pt>
                <c:pt idx="5396">
                  <c:v>-12.13671875</c:v>
                </c:pt>
                <c:pt idx="5397">
                  <c:v>-12.13671875</c:v>
                </c:pt>
                <c:pt idx="5398">
                  <c:v>-12.13671875</c:v>
                </c:pt>
                <c:pt idx="5399">
                  <c:v>-12.13671875</c:v>
                </c:pt>
                <c:pt idx="5400">
                  <c:v>-12.13671875</c:v>
                </c:pt>
                <c:pt idx="5401">
                  <c:v>-12.13671875</c:v>
                </c:pt>
                <c:pt idx="5402">
                  <c:v>-12.13671875</c:v>
                </c:pt>
                <c:pt idx="5403">
                  <c:v>-12.13671875</c:v>
                </c:pt>
                <c:pt idx="5404">
                  <c:v>-12.13671875</c:v>
                </c:pt>
                <c:pt idx="5405">
                  <c:v>-12.13671875</c:v>
                </c:pt>
                <c:pt idx="5406">
                  <c:v>-12.13671875</c:v>
                </c:pt>
                <c:pt idx="5407">
                  <c:v>-12.13671875</c:v>
                </c:pt>
                <c:pt idx="5408">
                  <c:v>-12.13671875</c:v>
                </c:pt>
                <c:pt idx="5409">
                  <c:v>-12.13671875</c:v>
                </c:pt>
                <c:pt idx="5410">
                  <c:v>-12.13671875</c:v>
                </c:pt>
                <c:pt idx="5411">
                  <c:v>-12.13671875</c:v>
                </c:pt>
                <c:pt idx="5412">
                  <c:v>-12.13671875</c:v>
                </c:pt>
                <c:pt idx="5413">
                  <c:v>-12.13671875</c:v>
                </c:pt>
                <c:pt idx="5414">
                  <c:v>-12.13671875</c:v>
                </c:pt>
                <c:pt idx="5415">
                  <c:v>-11.76171875</c:v>
                </c:pt>
                <c:pt idx="5416">
                  <c:v>-11.76171875</c:v>
                </c:pt>
                <c:pt idx="5417">
                  <c:v>-11.76171875</c:v>
                </c:pt>
                <c:pt idx="5418">
                  <c:v>-11.76171875</c:v>
                </c:pt>
                <c:pt idx="5419">
                  <c:v>-11.76171875</c:v>
                </c:pt>
                <c:pt idx="5420">
                  <c:v>-11.76171875</c:v>
                </c:pt>
                <c:pt idx="5421">
                  <c:v>-11.76171875</c:v>
                </c:pt>
                <c:pt idx="5422">
                  <c:v>-11.76171875</c:v>
                </c:pt>
                <c:pt idx="5423">
                  <c:v>-11.76171875</c:v>
                </c:pt>
                <c:pt idx="5424">
                  <c:v>-11.76171875</c:v>
                </c:pt>
                <c:pt idx="5425">
                  <c:v>-11.76171875</c:v>
                </c:pt>
                <c:pt idx="5426">
                  <c:v>-11.76171875</c:v>
                </c:pt>
                <c:pt idx="5427">
                  <c:v>-11.76171875</c:v>
                </c:pt>
                <c:pt idx="5428">
                  <c:v>-11.76171875</c:v>
                </c:pt>
                <c:pt idx="5429">
                  <c:v>-11.76171875</c:v>
                </c:pt>
                <c:pt idx="5430">
                  <c:v>-11.76171875</c:v>
                </c:pt>
                <c:pt idx="5431">
                  <c:v>-11.76171875</c:v>
                </c:pt>
                <c:pt idx="5432">
                  <c:v>-11.76171875</c:v>
                </c:pt>
                <c:pt idx="5433">
                  <c:v>-11.76171875</c:v>
                </c:pt>
                <c:pt idx="5434">
                  <c:v>-11.76171875</c:v>
                </c:pt>
                <c:pt idx="5435">
                  <c:v>-11.76171875</c:v>
                </c:pt>
                <c:pt idx="5436">
                  <c:v>-11.76171875</c:v>
                </c:pt>
                <c:pt idx="5437">
                  <c:v>-11.76171875</c:v>
                </c:pt>
                <c:pt idx="5438">
                  <c:v>-11.76171875</c:v>
                </c:pt>
                <c:pt idx="5439">
                  <c:v>-11.76171875</c:v>
                </c:pt>
                <c:pt idx="5440">
                  <c:v>-11.76171875</c:v>
                </c:pt>
                <c:pt idx="5441">
                  <c:v>-11.76171875</c:v>
                </c:pt>
                <c:pt idx="5442">
                  <c:v>-11.76171875</c:v>
                </c:pt>
                <c:pt idx="5443">
                  <c:v>-11.76171875</c:v>
                </c:pt>
                <c:pt idx="5444">
                  <c:v>-11.76171875</c:v>
                </c:pt>
                <c:pt idx="5445">
                  <c:v>-11.76171875</c:v>
                </c:pt>
                <c:pt idx="5446">
                  <c:v>-11.76171875</c:v>
                </c:pt>
                <c:pt idx="5447">
                  <c:v>-11.76171875</c:v>
                </c:pt>
                <c:pt idx="5448">
                  <c:v>-11.76171875</c:v>
                </c:pt>
                <c:pt idx="5449">
                  <c:v>-11.76171875</c:v>
                </c:pt>
                <c:pt idx="5450">
                  <c:v>-11.76171875</c:v>
                </c:pt>
                <c:pt idx="5451">
                  <c:v>-11.76171875</c:v>
                </c:pt>
                <c:pt idx="5452">
                  <c:v>-11.76171875</c:v>
                </c:pt>
                <c:pt idx="5453">
                  <c:v>-11.76171875</c:v>
                </c:pt>
                <c:pt idx="5454">
                  <c:v>-11.76171875</c:v>
                </c:pt>
                <c:pt idx="5455">
                  <c:v>-11.76171875</c:v>
                </c:pt>
                <c:pt idx="5456">
                  <c:v>-11.76171875</c:v>
                </c:pt>
                <c:pt idx="5457">
                  <c:v>-11.76171875</c:v>
                </c:pt>
                <c:pt idx="5458">
                  <c:v>-11.76171875</c:v>
                </c:pt>
                <c:pt idx="5459">
                  <c:v>-11.76171875</c:v>
                </c:pt>
                <c:pt idx="5460">
                  <c:v>-11.76171875</c:v>
                </c:pt>
                <c:pt idx="5461">
                  <c:v>-11.76171875</c:v>
                </c:pt>
                <c:pt idx="5462">
                  <c:v>-11.76171875</c:v>
                </c:pt>
                <c:pt idx="5463">
                  <c:v>-11.76171875</c:v>
                </c:pt>
                <c:pt idx="5464">
                  <c:v>-11.76171875</c:v>
                </c:pt>
                <c:pt idx="5465">
                  <c:v>-11.76171875</c:v>
                </c:pt>
                <c:pt idx="5466">
                  <c:v>-11.76171875</c:v>
                </c:pt>
                <c:pt idx="5467">
                  <c:v>-11.76171875</c:v>
                </c:pt>
                <c:pt idx="5468">
                  <c:v>-11.76171875</c:v>
                </c:pt>
                <c:pt idx="5469">
                  <c:v>-11.76171875</c:v>
                </c:pt>
                <c:pt idx="5470">
                  <c:v>-11.76171875</c:v>
                </c:pt>
                <c:pt idx="5471">
                  <c:v>-11.76171875</c:v>
                </c:pt>
                <c:pt idx="5472">
                  <c:v>-11.76171875</c:v>
                </c:pt>
                <c:pt idx="5473">
                  <c:v>-11.76171875</c:v>
                </c:pt>
                <c:pt idx="5474">
                  <c:v>-11.76171875</c:v>
                </c:pt>
                <c:pt idx="5475">
                  <c:v>-11.76171875</c:v>
                </c:pt>
                <c:pt idx="5476">
                  <c:v>-11.76171875</c:v>
                </c:pt>
                <c:pt idx="5477">
                  <c:v>-11.76171875</c:v>
                </c:pt>
                <c:pt idx="5478">
                  <c:v>-11.76171875</c:v>
                </c:pt>
                <c:pt idx="5479">
                  <c:v>-11.76171875</c:v>
                </c:pt>
                <c:pt idx="5480">
                  <c:v>-11.76171875</c:v>
                </c:pt>
                <c:pt idx="5481">
                  <c:v>-11.76171875</c:v>
                </c:pt>
                <c:pt idx="5482">
                  <c:v>-11.76171875</c:v>
                </c:pt>
                <c:pt idx="5483">
                  <c:v>-11.76171875</c:v>
                </c:pt>
                <c:pt idx="5484">
                  <c:v>-11.76171875</c:v>
                </c:pt>
                <c:pt idx="5485">
                  <c:v>-11.76171875</c:v>
                </c:pt>
                <c:pt idx="5486">
                  <c:v>-11.69140625</c:v>
                </c:pt>
                <c:pt idx="5487">
                  <c:v>-11.69140625</c:v>
                </c:pt>
                <c:pt idx="5488">
                  <c:v>-11.69140625</c:v>
                </c:pt>
                <c:pt idx="5489">
                  <c:v>-11.69140625</c:v>
                </c:pt>
                <c:pt idx="5490">
                  <c:v>-11.69140625</c:v>
                </c:pt>
                <c:pt idx="5491">
                  <c:v>-11.69140625</c:v>
                </c:pt>
                <c:pt idx="5492">
                  <c:v>-11.69140625</c:v>
                </c:pt>
                <c:pt idx="5493">
                  <c:v>-11.69140625</c:v>
                </c:pt>
                <c:pt idx="5494">
                  <c:v>-11.69140625</c:v>
                </c:pt>
                <c:pt idx="5495">
                  <c:v>-11.69140625</c:v>
                </c:pt>
                <c:pt idx="5496">
                  <c:v>-11.69140625</c:v>
                </c:pt>
                <c:pt idx="5497">
                  <c:v>-11.69140625</c:v>
                </c:pt>
                <c:pt idx="5498">
                  <c:v>-11.69140625</c:v>
                </c:pt>
                <c:pt idx="5499">
                  <c:v>-11.69140625</c:v>
                </c:pt>
                <c:pt idx="5500">
                  <c:v>-11.69140625</c:v>
                </c:pt>
                <c:pt idx="5501">
                  <c:v>-11.69140625</c:v>
                </c:pt>
                <c:pt idx="5502">
                  <c:v>-11.69140625</c:v>
                </c:pt>
                <c:pt idx="5503">
                  <c:v>-11.69140625</c:v>
                </c:pt>
                <c:pt idx="5504">
                  <c:v>-11.69140625</c:v>
                </c:pt>
                <c:pt idx="5505">
                  <c:v>-11.69140625</c:v>
                </c:pt>
                <c:pt idx="5506">
                  <c:v>-11.69140625</c:v>
                </c:pt>
                <c:pt idx="5507">
                  <c:v>-11.69140625</c:v>
                </c:pt>
                <c:pt idx="5508">
                  <c:v>-11.69140625</c:v>
                </c:pt>
                <c:pt idx="5509">
                  <c:v>-11.69140625</c:v>
                </c:pt>
                <c:pt idx="5510">
                  <c:v>-11.69140625</c:v>
                </c:pt>
                <c:pt idx="5511">
                  <c:v>-11.69140625</c:v>
                </c:pt>
                <c:pt idx="5512">
                  <c:v>-11.69140625</c:v>
                </c:pt>
                <c:pt idx="5513">
                  <c:v>-11.69140625</c:v>
                </c:pt>
                <c:pt idx="5514">
                  <c:v>-11.69140625</c:v>
                </c:pt>
                <c:pt idx="5515">
                  <c:v>-11.69140625</c:v>
                </c:pt>
                <c:pt idx="5516">
                  <c:v>-11.69140625</c:v>
                </c:pt>
                <c:pt idx="5517">
                  <c:v>-11.69140625</c:v>
                </c:pt>
                <c:pt idx="5518">
                  <c:v>-11.69140625</c:v>
                </c:pt>
                <c:pt idx="5519">
                  <c:v>-11.69140625</c:v>
                </c:pt>
                <c:pt idx="5520">
                  <c:v>-11.69140625</c:v>
                </c:pt>
                <c:pt idx="5521">
                  <c:v>-11.69140625</c:v>
                </c:pt>
                <c:pt idx="5522">
                  <c:v>-11.69140625</c:v>
                </c:pt>
                <c:pt idx="5523">
                  <c:v>-11.69140625</c:v>
                </c:pt>
                <c:pt idx="5524">
                  <c:v>-11.69140625</c:v>
                </c:pt>
                <c:pt idx="5525">
                  <c:v>-11.69140625</c:v>
                </c:pt>
                <c:pt idx="5526">
                  <c:v>-11.69140625</c:v>
                </c:pt>
                <c:pt idx="5527">
                  <c:v>-11.69140625</c:v>
                </c:pt>
                <c:pt idx="5528">
                  <c:v>-11.69140625</c:v>
                </c:pt>
                <c:pt idx="5529">
                  <c:v>-11.69140625</c:v>
                </c:pt>
                <c:pt idx="5530">
                  <c:v>-11.69140625</c:v>
                </c:pt>
                <c:pt idx="5531">
                  <c:v>-11.69140625</c:v>
                </c:pt>
                <c:pt idx="5532">
                  <c:v>-11.69140625</c:v>
                </c:pt>
                <c:pt idx="5533">
                  <c:v>-11.69140625</c:v>
                </c:pt>
                <c:pt idx="5534">
                  <c:v>-11.69140625</c:v>
                </c:pt>
                <c:pt idx="5535">
                  <c:v>-11.69140625</c:v>
                </c:pt>
                <c:pt idx="5536">
                  <c:v>-11.69140625</c:v>
                </c:pt>
                <c:pt idx="5537">
                  <c:v>-11.69140625</c:v>
                </c:pt>
                <c:pt idx="5538">
                  <c:v>-11.69140625</c:v>
                </c:pt>
                <c:pt idx="5539">
                  <c:v>-11.69140625</c:v>
                </c:pt>
                <c:pt idx="5540">
                  <c:v>-11.69140625</c:v>
                </c:pt>
                <c:pt idx="5541">
                  <c:v>-11.69140625</c:v>
                </c:pt>
                <c:pt idx="5542">
                  <c:v>-11.69140625</c:v>
                </c:pt>
                <c:pt idx="5543">
                  <c:v>-11.69140625</c:v>
                </c:pt>
                <c:pt idx="5544">
                  <c:v>-11.62890625</c:v>
                </c:pt>
                <c:pt idx="5545">
                  <c:v>-11.62890625</c:v>
                </c:pt>
                <c:pt idx="5546">
                  <c:v>-11.62890625</c:v>
                </c:pt>
                <c:pt idx="5547">
                  <c:v>-11.62890625</c:v>
                </c:pt>
                <c:pt idx="5548">
                  <c:v>-11.62890625</c:v>
                </c:pt>
                <c:pt idx="5549">
                  <c:v>-11.62890625</c:v>
                </c:pt>
                <c:pt idx="5550">
                  <c:v>-11.62890625</c:v>
                </c:pt>
                <c:pt idx="5551">
                  <c:v>-11.62890625</c:v>
                </c:pt>
                <c:pt idx="5552">
                  <c:v>-11.62890625</c:v>
                </c:pt>
                <c:pt idx="5553">
                  <c:v>-11.62890625</c:v>
                </c:pt>
                <c:pt idx="5554">
                  <c:v>-11.62890625</c:v>
                </c:pt>
                <c:pt idx="5555">
                  <c:v>-11.62890625</c:v>
                </c:pt>
                <c:pt idx="5556">
                  <c:v>-11.62890625</c:v>
                </c:pt>
                <c:pt idx="5557">
                  <c:v>-11.62890625</c:v>
                </c:pt>
                <c:pt idx="5558">
                  <c:v>-11.62890625</c:v>
                </c:pt>
                <c:pt idx="5559">
                  <c:v>-11.62890625</c:v>
                </c:pt>
                <c:pt idx="5560">
                  <c:v>-11.62890625</c:v>
                </c:pt>
                <c:pt idx="5561">
                  <c:v>-11.62890625</c:v>
                </c:pt>
                <c:pt idx="5562">
                  <c:v>-11.62890625</c:v>
                </c:pt>
                <c:pt idx="5563">
                  <c:v>-11.62890625</c:v>
                </c:pt>
                <c:pt idx="5564">
                  <c:v>-11.62890625</c:v>
                </c:pt>
                <c:pt idx="5565">
                  <c:v>-11.62890625</c:v>
                </c:pt>
                <c:pt idx="5566">
                  <c:v>-11.62890625</c:v>
                </c:pt>
                <c:pt idx="5567">
                  <c:v>-11.62890625</c:v>
                </c:pt>
                <c:pt idx="5568">
                  <c:v>-11.62890625</c:v>
                </c:pt>
                <c:pt idx="5569">
                  <c:v>-11.62890625</c:v>
                </c:pt>
                <c:pt idx="5570">
                  <c:v>-11.62890625</c:v>
                </c:pt>
                <c:pt idx="5571">
                  <c:v>-11.62890625</c:v>
                </c:pt>
                <c:pt idx="5572">
                  <c:v>-11.62890625</c:v>
                </c:pt>
                <c:pt idx="5573">
                  <c:v>-11.62890625</c:v>
                </c:pt>
                <c:pt idx="5574">
                  <c:v>-11.62890625</c:v>
                </c:pt>
                <c:pt idx="5575">
                  <c:v>-11.62890625</c:v>
                </c:pt>
                <c:pt idx="5576">
                  <c:v>-11.62890625</c:v>
                </c:pt>
                <c:pt idx="5577">
                  <c:v>-11.62890625</c:v>
                </c:pt>
                <c:pt idx="5578">
                  <c:v>-11.62890625</c:v>
                </c:pt>
                <c:pt idx="5579">
                  <c:v>-11.62890625</c:v>
                </c:pt>
                <c:pt idx="5580">
                  <c:v>-11.62890625</c:v>
                </c:pt>
                <c:pt idx="5581">
                  <c:v>-11.62890625</c:v>
                </c:pt>
                <c:pt idx="5582">
                  <c:v>-11.62890625</c:v>
                </c:pt>
                <c:pt idx="5583">
                  <c:v>-11.62890625</c:v>
                </c:pt>
                <c:pt idx="5584">
                  <c:v>-11.62890625</c:v>
                </c:pt>
                <c:pt idx="5585">
                  <c:v>-11.62890625</c:v>
                </c:pt>
                <c:pt idx="5586">
                  <c:v>-11.62890625</c:v>
                </c:pt>
                <c:pt idx="5587">
                  <c:v>-11.62890625</c:v>
                </c:pt>
                <c:pt idx="5588">
                  <c:v>-11.62890625</c:v>
                </c:pt>
                <c:pt idx="5589">
                  <c:v>-11.62890625</c:v>
                </c:pt>
                <c:pt idx="5590">
                  <c:v>-11.62890625</c:v>
                </c:pt>
                <c:pt idx="5591">
                  <c:v>-11.62890625</c:v>
                </c:pt>
                <c:pt idx="5592">
                  <c:v>-11.62890625</c:v>
                </c:pt>
                <c:pt idx="5593">
                  <c:v>-11.62890625</c:v>
                </c:pt>
                <c:pt idx="5594">
                  <c:v>-11.62890625</c:v>
                </c:pt>
                <c:pt idx="5595">
                  <c:v>-11.62890625</c:v>
                </c:pt>
                <c:pt idx="5596">
                  <c:v>-11.62890625</c:v>
                </c:pt>
                <c:pt idx="5597">
                  <c:v>-11.62890625</c:v>
                </c:pt>
                <c:pt idx="5598">
                  <c:v>-11.62890625</c:v>
                </c:pt>
                <c:pt idx="5599">
                  <c:v>-11.62890625</c:v>
                </c:pt>
                <c:pt idx="5600">
                  <c:v>-11.62890625</c:v>
                </c:pt>
                <c:pt idx="5601">
                  <c:v>-11.62890625</c:v>
                </c:pt>
                <c:pt idx="5602">
                  <c:v>-11.62890625</c:v>
                </c:pt>
                <c:pt idx="5603">
                  <c:v>-11.62890625</c:v>
                </c:pt>
                <c:pt idx="5604">
                  <c:v>-11.62890625</c:v>
                </c:pt>
                <c:pt idx="5605">
                  <c:v>-11.62890625</c:v>
                </c:pt>
                <c:pt idx="5606">
                  <c:v>-11.62890625</c:v>
                </c:pt>
                <c:pt idx="5607">
                  <c:v>-11.62890625</c:v>
                </c:pt>
                <c:pt idx="5608">
                  <c:v>-11.62890625</c:v>
                </c:pt>
                <c:pt idx="5609">
                  <c:v>-11.62890625</c:v>
                </c:pt>
                <c:pt idx="5610">
                  <c:v>-11.62890625</c:v>
                </c:pt>
                <c:pt idx="5611">
                  <c:v>-11.62890625</c:v>
                </c:pt>
                <c:pt idx="5612">
                  <c:v>-11.62890625</c:v>
                </c:pt>
                <c:pt idx="5613">
                  <c:v>-11.62890625</c:v>
                </c:pt>
                <c:pt idx="5614">
                  <c:v>-11.58984375</c:v>
                </c:pt>
                <c:pt idx="5615">
                  <c:v>-11.58984375</c:v>
                </c:pt>
                <c:pt idx="5616">
                  <c:v>-11.58984375</c:v>
                </c:pt>
                <c:pt idx="5617">
                  <c:v>-11.58984375</c:v>
                </c:pt>
                <c:pt idx="5618">
                  <c:v>-11.58984375</c:v>
                </c:pt>
                <c:pt idx="5619">
                  <c:v>-11.58984375</c:v>
                </c:pt>
                <c:pt idx="5620">
                  <c:v>-11.58984375</c:v>
                </c:pt>
                <c:pt idx="5621">
                  <c:v>-11.58984375</c:v>
                </c:pt>
                <c:pt idx="5622">
                  <c:v>-11.58984375</c:v>
                </c:pt>
                <c:pt idx="5623">
                  <c:v>-11.58984375</c:v>
                </c:pt>
                <c:pt idx="5624">
                  <c:v>-11.58984375</c:v>
                </c:pt>
                <c:pt idx="5625">
                  <c:v>-11.58984375</c:v>
                </c:pt>
                <c:pt idx="5626">
                  <c:v>-11.58984375</c:v>
                </c:pt>
                <c:pt idx="5627">
                  <c:v>-11.58984375</c:v>
                </c:pt>
                <c:pt idx="5628">
                  <c:v>-11.58984375</c:v>
                </c:pt>
                <c:pt idx="5629">
                  <c:v>-11.58984375</c:v>
                </c:pt>
                <c:pt idx="5630">
                  <c:v>-11.58984375</c:v>
                </c:pt>
                <c:pt idx="5631">
                  <c:v>-11.58984375</c:v>
                </c:pt>
                <c:pt idx="5632">
                  <c:v>-11.58984375</c:v>
                </c:pt>
                <c:pt idx="5633">
                  <c:v>-11.58984375</c:v>
                </c:pt>
                <c:pt idx="5634">
                  <c:v>-11.58984375</c:v>
                </c:pt>
                <c:pt idx="5635">
                  <c:v>-11.58984375</c:v>
                </c:pt>
                <c:pt idx="5636">
                  <c:v>-11.58984375</c:v>
                </c:pt>
                <c:pt idx="5637">
                  <c:v>-11.58984375</c:v>
                </c:pt>
                <c:pt idx="5638">
                  <c:v>-11.58984375</c:v>
                </c:pt>
                <c:pt idx="5639">
                  <c:v>-11.58984375</c:v>
                </c:pt>
                <c:pt idx="5640">
                  <c:v>-11.58984375</c:v>
                </c:pt>
                <c:pt idx="5641">
                  <c:v>-11.58984375</c:v>
                </c:pt>
                <c:pt idx="5642">
                  <c:v>-11.58984375</c:v>
                </c:pt>
                <c:pt idx="5643">
                  <c:v>-11.58984375</c:v>
                </c:pt>
                <c:pt idx="5644">
                  <c:v>-11.58984375</c:v>
                </c:pt>
                <c:pt idx="5645">
                  <c:v>-11.58984375</c:v>
                </c:pt>
                <c:pt idx="5646">
                  <c:v>-11.58984375</c:v>
                </c:pt>
                <c:pt idx="5647">
                  <c:v>-11.58984375</c:v>
                </c:pt>
                <c:pt idx="5648">
                  <c:v>-11.58984375</c:v>
                </c:pt>
                <c:pt idx="5649">
                  <c:v>-11.58984375</c:v>
                </c:pt>
                <c:pt idx="5650">
                  <c:v>-11.58984375</c:v>
                </c:pt>
                <c:pt idx="5651">
                  <c:v>-11.58984375</c:v>
                </c:pt>
                <c:pt idx="5652">
                  <c:v>-11.58984375</c:v>
                </c:pt>
                <c:pt idx="5653">
                  <c:v>-11.58984375</c:v>
                </c:pt>
                <c:pt idx="5654">
                  <c:v>-11.58984375</c:v>
                </c:pt>
                <c:pt idx="5655">
                  <c:v>-11.58984375</c:v>
                </c:pt>
                <c:pt idx="5656">
                  <c:v>-11.58984375</c:v>
                </c:pt>
                <c:pt idx="5657">
                  <c:v>-11.58984375</c:v>
                </c:pt>
                <c:pt idx="5658">
                  <c:v>-11.58984375</c:v>
                </c:pt>
                <c:pt idx="5659">
                  <c:v>-11.58984375</c:v>
                </c:pt>
                <c:pt idx="5660">
                  <c:v>-11.58984375</c:v>
                </c:pt>
                <c:pt idx="5661">
                  <c:v>-11.58984375</c:v>
                </c:pt>
                <c:pt idx="5662">
                  <c:v>-11.58984375</c:v>
                </c:pt>
                <c:pt idx="5663">
                  <c:v>-11.58984375</c:v>
                </c:pt>
                <c:pt idx="5664">
                  <c:v>-11.58984375</c:v>
                </c:pt>
                <c:pt idx="5665">
                  <c:v>-11.58984375</c:v>
                </c:pt>
                <c:pt idx="5666">
                  <c:v>-11.58984375</c:v>
                </c:pt>
                <c:pt idx="5667">
                  <c:v>-11.58984375</c:v>
                </c:pt>
                <c:pt idx="5668">
                  <c:v>-11.58984375</c:v>
                </c:pt>
                <c:pt idx="5669">
                  <c:v>-11.58984375</c:v>
                </c:pt>
                <c:pt idx="5670">
                  <c:v>-11.58984375</c:v>
                </c:pt>
                <c:pt idx="5671">
                  <c:v>-11.58984375</c:v>
                </c:pt>
                <c:pt idx="5672">
                  <c:v>-11.58984375</c:v>
                </c:pt>
                <c:pt idx="5673">
                  <c:v>-11.58984375</c:v>
                </c:pt>
                <c:pt idx="5674">
                  <c:v>-11.58984375</c:v>
                </c:pt>
                <c:pt idx="5675">
                  <c:v>-11.58984375</c:v>
                </c:pt>
                <c:pt idx="5676">
                  <c:v>-11.58984375</c:v>
                </c:pt>
                <c:pt idx="5677">
                  <c:v>-11.58984375</c:v>
                </c:pt>
                <c:pt idx="5678">
                  <c:v>-11.58984375</c:v>
                </c:pt>
                <c:pt idx="5679">
                  <c:v>-11.4140625</c:v>
                </c:pt>
                <c:pt idx="5680">
                  <c:v>-11.4140625</c:v>
                </c:pt>
                <c:pt idx="5681">
                  <c:v>-11.4140625</c:v>
                </c:pt>
                <c:pt idx="5682">
                  <c:v>-11.4140625</c:v>
                </c:pt>
                <c:pt idx="5683">
                  <c:v>-11.4140625</c:v>
                </c:pt>
                <c:pt idx="5684">
                  <c:v>-11.4140625</c:v>
                </c:pt>
                <c:pt idx="5685">
                  <c:v>-11.4140625</c:v>
                </c:pt>
                <c:pt idx="5686">
                  <c:v>-11.4140625</c:v>
                </c:pt>
                <c:pt idx="5687">
                  <c:v>-11.4140625</c:v>
                </c:pt>
                <c:pt idx="5688">
                  <c:v>-11.4140625</c:v>
                </c:pt>
                <c:pt idx="5689">
                  <c:v>-11.4140625</c:v>
                </c:pt>
                <c:pt idx="5690">
                  <c:v>-11.4140625</c:v>
                </c:pt>
                <c:pt idx="5691">
                  <c:v>-11.4140625</c:v>
                </c:pt>
                <c:pt idx="5692">
                  <c:v>-11.4140625</c:v>
                </c:pt>
                <c:pt idx="5693">
                  <c:v>-11.4140625</c:v>
                </c:pt>
                <c:pt idx="5694">
                  <c:v>-11.4140625</c:v>
                </c:pt>
                <c:pt idx="5695">
                  <c:v>-11.4140625</c:v>
                </c:pt>
                <c:pt idx="5696">
                  <c:v>-11.4140625</c:v>
                </c:pt>
                <c:pt idx="5697">
                  <c:v>-11.4140625</c:v>
                </c:pt>
                <c:pt idx="5698">
                  <c:v>-11.4140625</c:v>
                </c:pt>
                <c:pt idx="5699">
                  <c:v>-11.4140625</c:v>
                </c:pt>
                <c:pt idx="5700">
                  <c:v>-11.4140625</c:v>
                </c:pt>
                <c:pt idx="5701">
                  <c:v>-11.4140625</c:v>
                </c:pt>
                <c:pt idx="5702">
                  <c:v>-11.4140625</c:v>
                </c:pt>
                <c:pt idx="5703">
                  <c:v>-11.4140625</c:v>
                </c:pt>
                <c:pt idx="5704">
                  <c:v>-11.4140625</c:v>
                </c:pt>
                <c:pt idx="5705">
                  <c:v>-11.4140625</c:v>
                </c:pt>
                <c:pt idx="5706">
                  <c:v>-11.4140625</c:v>
                </c:pt>
                <c:pt idx="5707">
                  <c:v>-11.4140625</c:v>
                </c:pt>
                <c:pt idx="5708">
                  <c:v>-11.4140625</c:v>
                </c:pt>
                <c:pt idx="5709">
                  <c:v>-11.4140625</c:v>
                </c:pt>
                <c:pt idx="5710">
                  <c:v>-11.4140625</c:v>
                </c:pt>
                <c:pt idx="5711">
                  <c:v>-11.4140625</c:v>
                </c:pt>
                <c:pt idx="5712">
                  <c:v>-11.4140625</c:v>
                </c:pt>
                <c:pt idx="5713">
                  <c:v>-11.4140625</c:v>
                </c:pt>
                <c:pt idx="5714">
                  <c:v>-11.4140625</c:v>
                </c:pt>
                <c:pt idx="5715">
                  <c:v>-11.4140625</c:v>
                </c:pt>
                <c:pt idx="5716">
                  <c:v>-11.4140625</c:v>
                </c:pt>
                <c:pt idx="5717">
                  <c:v>-11.4140625</c:v>
                </c:pt>
                <c:pt idx="5718">
                  <c:v>-11.4140625</c:v>
                </c:pt>
                <c:pt idx="5719">
                  <c:v>-11.4140625</c:v>
                </c:pt>
                <c:pt idx="5720">
                  <c:v>-11.4140625</c:v>
                </c:pt>
                <c:pt idx="5721">
                  <c:v>-11.4140625</c:v>
                </c:pt>
                <c:pt idx="5722">
                  <c:v>-11.4140625</c:v>
                </c:pt>
                <c:pt idx="5723">
                  <c:v>-11.4140625</c:v>
                </c:pt>
                <c:pt idx="5724">
                  <c:v>-11.4140625</c:v>
                </c:pt>
                <c:pt idx="5725">
                  <c:v>-11.4140625</c:v>
                </c:pt>
                <c:pt idx="5726">
                  <c:v>-11.4140625</c:v>
                </c:pt>
                <c:pt idx="5727">
                  <c:v>-11.4140625</c:v>
                </c:pt>
                <c:pt idx="5728">
                  <c:v>-11.4140625</c:v>
                </c:pt>
                <c:pt idx="5729">
                  <c:v>-11.4140625</c:v>
                </c:pt>
                <c:pt idx="5730">
                  <c:v>-11.4140625</c:v>
                </c:pt>
                <c:pt idx="5731">
                  <c:v>-11.4140625</c:v>
                </c:pt>
                <c:pt idx="5732">
                  <c:v>-11.4140625</c:v>
                </c:pt>
                <c:pt idx="5733">
                  <c:v>-11.4140625</c:v>
                </c:pt>
                <c:pt idx="5734">
                  <c:v>-11.4140625</c:v>
                </c:pt>
                <c:pt idx="5735">
                  <c:v>-11.4140625</c:v>
                </c:pt>
                <c:pt idx="5736">
                  <c:v>-11.4140625</c:v>
                </c:pt>
                <c:pt idx="5737">
                  <c:v>-11.4140625</c:v>
                </c:pt>
                <c:pt idx="5738">
                  <c:v>-11.4140625</c:v>
                </c:pt>
                <c:pt idx="5739">
                  <c:v>-11.4140625</c:v>
                </c:pt>
                <c:pt idx="5740">
                  <c:v>-11.4140625</c:v>
                </c:pt>
                <c:pt idx="5741">
                  <c:v>-11.4140625</c:v>
                </c:pt>
                <c:pt idx="5742">
                  <c:v>-11.4140625</c:v>
                </c:pt>
                <c:pt idx="5743">
                  <c:v>-11.4140625</c:v>
                </c:pt>
                <c:pt idx="5744">
                  <c:v>-11.4140625</c:v>
                </c:pt>
                <c:pt idx="5745">
                  <c:v>-11.4140625</c:v>
                </c:pt>
                <c:pt idx="5746">
                  <c:v>-11.4140625</c:v>
                </c:pt>
                <c:pt idx="5747">
                  <c:v>-11.1953125</c:v>
                </c:pt>
                <c:pt idx="5748">
                  <c:v>-11.1953125</c:v>
                </c:pt>
                <c:pt idx="5749">
                  <c:v>-11.1953125</c:v>
                </c:pt>
                <c:pt idx="5750">
                  <c:v>-11.1953125</c:v>
                </c:pt>
                <c:pt idx="5751">
                  <c:v>-11.1953125</c:v>
                </c:pt>
                <c:pt idx="5752">
                  <c:v>-11.1953125</c:v>
                </c:pt>
                <c:pt idx="5753">
                  <c:v>-11.1953125</c:v>
                </c:pt>
                <c:pt idx="5754">
                  <c:v>-11.1953125</c:v>
                </c:pt>
                <c:pt idx="5755">
                  <c:v>-11.1953125</c:v>
                </c:pt>
                <c:pt idx="5756">
                  <c:v>-11.1953125</c:v>
                </c:pt>
                <c:pt idx="5757">
                  <c:v>-11.1953125</c:v>
                </c:pt>
                <c:pt idx="5758">
                  <c:v>-11.1953125</c:v>
                </c:pt>
                <c:pt idx="5759">
                  <c:v>-11.1953125</c:v>
                </c:pt>
                <c:pt idx="5760">
                  <c:v>-11.1953125</c:v>
                </c:pt>
                <c:pt idx="5761">
                  <c:v>-11.1953125</c:v>
                </c:pt>
                <c:pt idx="5762">
                  <c:v>-11.1953125</c:v>
                </c:pt>
                <c:pt idx="5763">
                  <c:v>-11.1953125</c:v>
                </c:pt>
                <c:pt idx="5764">
                  <c:v>-11.1953125</c:v>
                </c:pt>
                <c:pt idx="5765">
                  <c:v>-11.1953125</c:v>
                </c:pt>
                <c:pt idx="5766">
                  <c:v>-11.1953125</c:v>
                </c:pt>
                <c:pt idx="5767">
                  <c:v>-11.1953125</c:v>
                </c:pt>
                <c:pt idx="5768">
                  <c:v>-11.1953125</c:v>
                </c:pt>
                <c:pt idx="5769">
                  <c:v>-11.1953125</c:v>
                </c:pt>
                <c:pt idx="5770">
                  <c:v>-11.1953125</c:v>
                </c:pt>
                <c:pt idx="5771">
                  <c:v>-11.1953125</c:v>
                </c:pt>
                <c:pt idx="5772">
                  <c:v>-11.1953125</c:v>
                </c:pt>
                <c:pt idx="5773">
                  <c:v>-11.1953125</c:v>
                </c:pt>
                <c:pt idx="5774">
                  <c:v>-11.1953125</c:v>
                </c:pt>
                <c:pt idx="5775">
                  <c:v>-11.1953125</c:v>
                </c:pt>
                <c:pt idx="5776">
                  <c:v>-11.1953125</c:v>
                </c:pt>
                <c:pt idx="5777">
                  <c:v>-11.1953125</c:v>
                </c:pt>
                <c:pt idx="5778">
                  <c:v>-11.1953125</c:v>
                </c:pt>
                <c:pt idx="5779">
                  <c:v>-11.1953125</c:v>
                </c:pt>
                <c:pt idx="5780">
                  <c:v>-11.1953125</c:v>
                </c:pt>
                <c:pt idx="5781">
                  <c:v>-11.1953125</c:v>
                </c:pt>
                <c:pt idx="5782">
                  <c:v>-11.1953125</c:v>
                </c:pt>
                <c:pt idx="5783">
                  <c:v>-11.1953125</c:v>
                </c:pt>
                <c:pt idx="5784">
                  <c:v>-11.1953125</c:v>
                </c:pt>
                <c:pt idx="5785">
                  <c:v>-11.1953125</c:v>
                </c:pt>
                <c:pt idx="5786">
                  <c:v>-11.1953125</c:v>
                </c:pt>
                <c:pt idx="5787">
                  <c:v>-11.1953125</c:v>
                </c:pt>
                <c:pt idx="5788">
                  <c:v>-11.1953125</c:v>
                </c:pt>
                <c:pt idx="5789">
                  <c:v>-11.1953125</c:v>
                </c:pt>
                <c:pt idx="5790">
                  <c:v>-11.1953125</c:v>
                </c:pt>
                <c:pt idx="5791">
                  <c:v>-11.1953125</c:v>
                </c:pt>
                <c:pt idx="5792">
                  <c:v>-11.1953125</c:v>
                </c:pt>
                <c:pt idx="5793">
                  <c:v>-11.1953125</c:v>
                </c:pt>
                <c:pt idx="5794">
                  <c:v>-11.1953125</c:v>
                </c:pt>
                <c:pt idx="5795">
                  <c:v>-11.1953125</c:v>
                </c:pt>
                <c:pt idx="5796">
                  <c:v>-11.1953125</c:v>
                </c:pt>
                <c:pt idx="5797">
                  <c:v>-11.1953125</c:v>
                </c:pt>
                <c:pt idx="5798">
                  <c:v>-11.1953125</c:v>
                </c:pt>
                <c:pt idx="5799">
                  <c:v>-11.1953125</c:v>
                </c:pt>
                <c:pt idx="5800">
                  <c:v>-11.14453125</c:v>
                </c:pt>
                <c:pt idx="5801">
                  <c:v>-11.14453125</c:v>
                </c:pt>
                <c:pt idx="5802">
                  <c:v>-11.14453125</c:v>
                </c:pt>
                <c:pt idx="5803">
                  <c:v>-11.14453125</c:v>
                </c:pt>
                <c:pt idx="5804">
                  <c:v>-11.14453125</c:v>
                </c:pt>
                <c:pt idx="5805">
                  <c:v>-11.14453125</c:v>
                </c:pt>
                <c:pt idx="5806">
                  <c:v>-11.14453125</c:v>
                </c:pt>
                <c:pt idx="5807">
                  <c:v>-11.14453125</c:v>
                </c:pt>
                <c:pt idx="5808">
                  <c:v>-11.14453125</c:v>
                </c:pt>
                <c:pt idx="5809">
                  <c:v>-11.14453125</c:v>
                </c:pt>
                <c:pt idx="5810">
                  <c:v>-11.14453125</c:v>
                </c:pt>
                <c:pt idx="5811">
                  <c:v>-11.14453125</c:v>
                </c:pt>
                <c:pt idx="5812">
                  <c:v>-11.14453125</c:v>
                </c:pt>
                <c:pt idx="5813">
                  <c:v>-11.14453125</c:v>
                </c:pt>
                <c:pt idx="5814">
                  <c:v>-11.14453125</c:v>
                </c:pt>
                <c:pt idx="5815">
                  <c:v>-11.14453125</c:v>
                </c:pt>
                <c:pt idx="5816">
                  <c:v>-11.14453125</c:v>
                </c:pt>
                <c:pt idx="5817">
                  <c:v>-11.14453125</c:v>
                </c:pt>
                <c:pt idx="5818">
                  <c:v>-11.14453125</c:v>
                </c:pt>
                <c:pt idx="5819">
                  <c:v>-11.14453125</c:v>
                </c:pt>
                <c:pt idx="5820">
                  <c:v>-11.14453125</c:v>
                </c:pt>
                <c:pt idx="5821">
                  <c:v>-11.14453125</c:v>
                </c:pt>
                <c:pt idx="5822">
                  <c:v>-11.14453125</c:v>
                </c:pt>
                <c:pt idx="5823">
                  <c:v>-11.14453125</c:v>
                </c:pt>
                <c:pt idx="5824">
                  <c:v>-11.14453125</c:v>
                </c:pt>
                <c:pt idx="5825">
                  <c:v>-11.14453125</c:v>
                </c:pt>
                <c:pt idx="5826">
                  <c:v>-11.14453125</c:v>
                </c:pt>
                <c:pt idx="5827">
                  <c:v>-11.14453125</c:v>
                </c:pt>
                <c:pt idx="5828">
                  <c:v>-11.14453125</c:v>
                </c:pt>
                <c:pt idx="5829">
                  <c:v>-11.14453125</c:v>
                </c:pt>
                <c:pt idx="5830">
                  <c:v>-11.14453125</c:v>
                </c:pt>
                <c:pt idx="5831">
                  <c:v>-11.14453125</c:v>
                </c:pt>
                <c:pt idx="5832">
                  <c:v>-11.14453125</c:v>
                </c:pt>
                <c:pt idx="5833">
                  <c:v>-11.14453125</c:v>
                </c:pt>
                <c:pt idx="5834">
                  <c:v>-11.14453125</c:v>
                </c:pt>
                <c:pt idx="5835">
                  <c:v>-11.14453125</c:v>
                </c:pt>
                <c:pt idx="5836">
                  <c:v>-11.14453125</c:v>
                </c:pt>
                <c:pt idx="5837">
                  <c:v>-11.14453125</c:v>
                </c:pt>
                <c:pt idx="5838">
                  <c:v>-11.14453125</c:v>
                </c:pt>
                <c:pt idx="5839">
                  <c:v>-11.14453125</c:v>
                </c:pt>
                <c:pt idx="5840">
                  <c:v>-11.14453125</c:v>
                </c:pt>
                <c:pt idx="5841">
                  <c:v>-11.14453125</c:v>
                </c:pt>
                <c:pt idx="5842">
                  <c:v>-11.14453125</c:v>
                </c:pt>
                <c:pt idx="5843">
                  <c:v>-11.14453125</c:v>
                </c:pt>
                <c:pt idx="5844">
                  <c:v>-11.14453125</c:v>
                </c:pt>
                <c:pt idx="5845">
                  <c:v>-11.14453125</c:v>
                </c:pt>
                <c:pt idx="5846">
                  <c:v>-11.14453125</c:v>
                </c:pt>
                <c:pt idx="5847">
                  <c:v>-11.14453125</c:v>
                </c:pt>
                <c:pt idx="5848">
                  <c:v>-11.14453125</c:v>
                </c:pt>
                <c:pt idx="5849">
                  <c:v>-11.14453125</c:v>
                </c:pt>
                <c:pt idx="5850">
                  <c:v>-11.14453125</c:v>
                </c:pt>
                <c:pt idx="5851">
                  <c:v>-11.14453125</c:v>
                </c:pt>
                <c:pt idx="5852">
                  <c:v>-11.14453125</c:v>
                </c:pt>
                <c:pt idx="5853">
                  <c:v>-11.14453125</c:v>
                </c:pt>
                <c:pt idx="5854">
                  <c:v>-11.14453125</c:v>
                </c:pt>
                <c:pt idx="5855">
                  <c:v>-11.14453125</c:v>
                </c:pt>
                <c:pt idx="5856">
                  <c:v>-11.14453125</c:v>
                </c:pt>
                <c:pt idx="5857">
                  <c:v>-11.14453125</c:v>
                </c:pt>
                <c:pt idx="5858">
                  <c:v>-11.14453125</c:v>
                </c:pt>
                <c:pt idx="5859">
                  <c:v>-11.14453125</c:v>
                </c:pt>
                <c:pt idx="5860">
                  <c:v>-11.14453125</c:v>
                </c:pt>
                <c:pt idx="5861">
                  <c:v>-11.14453125</c:v>
                </c:pt>
                <c:pt idx="5862">
                  <c:v>-11.14453125</c:v>
                </c:pt>
                <c:pt idx="5863">
                  <c:v>-11.14453125</c:v>
                </c:pt>
                <c:pt idx="5864">
                  <c:v>-11.14453125</c:v>
                </c:pt>
                <c:pt idx="5865">
                  <c:v>-11.14453125</c:v>
                </c:pt>
                <c:pt idx="5866">
                  <c:v>-11.14453125</c:v>
                </c:pt>
                <c:pt idx="5867">
                  <c:v>-11.14453125</c:v>
                </c:pt>
                <c:pt idx="5868">
                  <c:v>-11.14453125</c:v>
                </c:pt>
                <c:pt idx="5869">
                  <c:v>-11.14453125</c:v>
                </c:pt>
                <c:pt idx="5870">
                  <c:v>-11.14453125</c:v>
                </c:pt>
                <c:pt idx="5871">
                  <c:v>-11.14453125</c:v>
                </c:pt>
                <c:pt idx="5872">
                  <c:v>-11.14453125</c:v>
                </c:pt>
                <c:pt idx="5873">
                  <c:v>-11.14453125</c:v>
                </c:pt>
                <c:pt idx="5874">
                  <c:v>-11.14453125</c:v>
                </c:pt>
                <c:pt idx="5875">
                  <c:v>-11.14453125</c:v>
                </c:pt>
                <c:pt idx="5876">
                  <c:v>-11.14453125</c:v>
                </c:pt>
                <c:pt idx="5877">
                  <c:v>-11.14453125</c:v>
                </c:pt>
                <c:pt idx="5878">
                  <c:v>-11.14453125</c:v>
                </c:pt>
                <c:pt idx="5879">
                  <c:v>-11.14453125</c:v>
                </c:pt>
                <c:pt idx="5880">
                  <c:v>-11.14453125</c:v>
                </c:pt>
                <c:pt idx="5881">
                  <c:v>-11.14453125</c:v>
                </c:pt>
                <c:pt idx="5882">
                  <c:v>-11.14453125</c:v>
                </c:pt>
                <c:pt idx="5883">
                  <c:v>-11.14453125</c:v>
                </c:pt>
                <c:pt idx="5884">
                  <c:v>-11.14453125</c:v>
                </c:pt>
                <c:pt idx="5885">
                  <c:v>-11.14453125</c:v>
                </c:pt>
                <c:pt idx="5886">
                  <c:v>-11.14453125</c:v>
                </c:pt>
                <c:pt idx="5887">
                  <c:v>-11.14453125</c:v>
                </c:pt>
                <c:pt idx="5888">
                  <c:v>-11.14453125</c:v>
                </c:pt>
                <c:pt idx="5889">
                  <c:v>-11.14453125</c:v>
                </c:pt>
                <c:pt idx="5890">
                  <c:v>-11.14453125</c:v>
                </c:pt>
                <c:pt idx="5891">
                  <c:v>-11.14453125</c:v>
                </c:pt>
                <c:pt idx="5892">
                  <c:v>-11.14453125</c:v>
                </c:pt>
                <c:pt idx="5893">
                  <c:v>-11.14453125</c:v>
                </c:pt>
                <c:pt idx="5894">
                  <c:v>-11.14453125</c:v>
                </c:pt>
                <c:pt idx="5895">
                  <c:v>-11.14453125</c:v>
                </c:pt>
                <c:pt idx="5896">
                  <c:v>-11.14453125</c:v>
                </c:pt>
                <c:pt idx="5897">
                  <c:v>-11.14453125</c:v>
                </c:pt>
                <c:pt idx="5898">
                  <c:v>-11.14453125</c:v>
                </c:pt>
                <c:pt idx="5899">
                  <c:v>-11.14453125</c:v>
                </c:pt>
                <c:pt idx="5900">
                  <c:v>-11.14453125</c:v>
                </c:pt>
                <c:pt idx="5901">
                  <c:v>-11.14453125</c:v>
                </c:pt>
                <c:pt idx="5902">
                  <c:v>-11.14453125</c:v>
                </c:pt>
                <c:pt idx="5903">
                  <c:v>-11.14453125</c:v>
                </c:pt>
                <c:pt idx="5904">
                  <c:v>-11.14453125</c:v>
                </c:pt>
                <c:pt idx="5905">
                  <c:v>-11.14453125</c:v>
                </c:pt>
                <c:pt idx="5906">
                  <c:v>-11.14453125</c:v>
                </c:pt>
                <c:pt idx="5907">
                  <c:v>-11.14453125</c:v>
                </c:pt>
                <c:pt idx="5908">
                  <c:v>-11.13671875</c:v>
                </c:pt>
                <c:pt idx="5909">
                  <c:v>-11.13671875</c:v>
                </c:pt>
                <c:pt idx="5910">
                  <c:v>-11.13671875</c:v>
                </c:pt>
                <c:pt idx="5911">
                  <c:v>-11.13671875</c:v>
                </c:pt>
                <c:pt idx="5912">
                  <c:v>-11.13671875</c:v>
                </c:pt>
                <c:pt idx="5913">
                  <c:v>-11.13671875</c:v>
                </c:pt>
                <c:pt idx="5914">
                  <c:v>-11.13671875</c:v>
                </c:pt>
                <c:pt idx="5915">
                  <c:v>-11.13671875</c:v>
                </c:pt>
                <c:pt idx="5916">
                  <c:v>-11.13671875</c:v>
                </c:pt>
                <c:pt idx="5917">
                  <c:v>-11.13671875</c:v>
                </c:pt>
                <c:pt idx="5918">
                  <c:v>-11.13671875</c:v>
                </c:pt>
                <c:pt idx="5919">
                  <c:v>-11.13671875</c:v>
                </c:pt>
                <c:pt idx="5920">
                  <c:v>-11.13671875</c:v>
                </c:pt>
                <c:pt idx="5921">
                  <c:v>-11.13671875</c:v>
                </c:pt>
                <c:pt idx="5922">
                  <c:v>-11.13671875</c:v>
                </c:pt>
                <c:pt idx="5923">
                  <c:v>-11.13671875</c:v>
                </c:pt>
                <c:pt idx="5924">
                  <c:v>-11.13671875</c:v>
                </c:pt>
                <c:pt idx="5925">
                  <c:v>-11.13671875</c:v>
                </c:pt>
                <c:pt idx="5926">
                  <c:v>-11.13671875</c:v>
                </c:pt>
                <c:pt idx="5927">
                  <c:v>-11.13671875</c:v>
                </c:pt>
                <c:pt idx="5928">
                  <c:v>-11.13671875</c:v>
                </c:pt>
                <c:pt idx="5929">
                  <c:v>-11.13671875</c:v>
                </c:pt>
                <c:pt idx="5930">
                  <c:v>-11.13671875</c:v>
                </c:pt>
                <c:pt idx="5931">
                  <c:v>-11.13671875</c:v>
                </c:pt>
                <c:pt idx="5932">
                  <c:v>-11.13671875</c:v>
                </c:pt>
                <c:pt idx="5933">
                  <c:v>-11.13671875</c:v>
                </c:pt>
                <c:pt idx="5934">
                  <c:v>-11.13671875</c:v>
                </c:pt>
                <c:pt idx="5935">
                  <c:v>-11.13671875</c:v>
                </c:pt>
                <c:pt idx="5936">
                  <c:v>-11.13671875</c:v>
                </c:pt>
                <c:pt idx="5937">
                  <c:v>-11.13671875</c:v>
                </c:pt>
                <c:pt idx="5938">
                  <c:v>-11.13671875</c:v>
                </c:pt>
                <c:pt idx="5939">
                  <c:v>-11.13671875</c:v>
                </c:pt>
                <c:pt idx="5940">
                  <c:v>-11.13671875</c:v>
                </c:pt>
                <c:pt idx="5941">
                  <c:v>-11.13671875</c:v>
                </c:pt>
                <c:pt idx="5942">
                  <c:v>-11.13671875</c:v>
                </c:pt>
                <c:pt idx="5943">
                  <c:v>-11.13671875</c:v>
                </c:pt>
                <c:pt idx="5944">
                  <c:v>-11.13671875</c:v>
                </c:pt>
                <c:pt idx="5945">
                  <c:v>-11.13671875</c:v>
                </c:pt>
                <c:pt idx="5946">
                  <c:v>-11.13671875</c:v>
                </c:pt>
                <c:pt idx="5947">
                  <c:v>-11.13671875</c:v>
                </c:pt>
                <c:pt idx="5948">
                  <c:v>-11.13671875</c:v>
                </c:pt>
                <c:pt idx="5949">
                  <c:v>-11.13671875</c:v>
                </c:pt>
                <c:pt idx="5950">
                  <c:v>-11.13671875</c:v>
                </c:pt>
                <c:pt idx="5951">
                  <c:v>-11.13671875</c:v>
                </c:pt>
                <c:pt idx="5952">
                  <c:v>-11.13671875</c:v>
                </c:pt>
                <c:pt idx="5953">
                  <c:v>-11.13671875</c:v>
                </c:pt>
                <c:pt idx="5954">
                  <c:v>-11.13671875</c:v>
                </c:pt>
                <c:pt idx="5955">
                  <c:v>-11.13671875</c:v>
                </c:pt>
                <c:pt idx="5956">
                  <c:v>-11.13671875</c:v>
                </c:pt>
                <c:pt idx="5957">
                  <c:v>-11.13671875</c:v>
                </c:pt>
                <c:pt idx="5958">
                  <c:v>-11.13671875</c:v>
                </c:pt>
                <c:pt idx="5959">
                  <c:v>-11.13671875</c:v>
                </c:pt>
                <c:pt idx="5960">
                  <c:v>-11.13671875</c:v>
                </c:pt>
                <c:pt idx="5961">
                  <c:v>-11.13671875</c:v>
                </c:pt>
                <c:pt idx="5962">
                  <c:v>-11.13671875</c:v>
                </c:pt>
                <c:pt idx="5963">
                  <c:v>-11.13671875</c:v>
                </c:pt>
                <c:pt idx="5964">
                  <c:v>-11.13671875</c:v>
                </c:pt>
                <c:pt idx="5965">
                  <c:v>-11.13671875</c:v>
                </c:pt>
                <c:pt idx="5966">
                  <c:v>-11.13671875</c:v>
                </c:pt>
                <c:pt idx="5967">
                  <c:v>-11.13671875</c:v>
                </c:pt>
                <c:pt idx="5968">
                  <c:v>-11.13671875</c:v>
                </c:pt>
                <c:pt idx="5969">
                  <c:v>-11.13671875</c:v>
                </c:pt>
                <c:pt idx="5970">
                  <c:v>-11.13671875</c:v>
                </c:pt>
                <c:pt idx="5971">
                  <c:v>-11.13671875</c:v>
                </c:pt>
                <c:pt idx="5972">
                  <c:v>-11.13671875</c:v>
                </c:pt>
                <c:pt idx="5973">
                  <c:v>-11.13671875</c:v>
                </c:pt>
                <c:pt idx="5974">
                  <c:v>-11.13671875</c:v>
                </c:pt>
                <c:pt idx="5975">
                  <c:v>-11.13671875</c:v>
                </c:pt>
                <c:pt idx="5976">
                  <c:v>-11.13671875</c:v>
                </c:pt>
                <c:pt idx="5977">
                  <c:v>-11.13671875</c:v>
                </c:pt>
                <c:pt idx="5978">
                  <c:v>-11.13671875</c:v>
                </c:pt>
                <c:pt idx="5979">
                  <c:v>-11.13671875</c:v>
                </c:pt>
                <c:pt idx="5980">
                  <c:v>-11.13671875</c:v>
                </c:pt>
                <c:pt idx="5981">
                  <c:v>-11.13671875</c:v>
                </c:pt>
                <c:pt idx="5982">
                  <c:v>-11.13671875</c:v>
                </c:pt>
                <c:pt idx="5983">
                  <c:v>-10.76171875</c:v>
                </c:pt>
                <c:pt idx="5984">
                  <c:v>-10.76171875</c:v>
                </c:pt>
                <c:pt idx="5985">
                  <c:v>-10.76171875</c:v>
                </c:pt>
                <c:pt idx="5986">
                  <c:v>-10.76171875</c:v>
                </c:pt>
                <c:pt idx="5987">
                  <c:v>-10.76171875</c:v>
                </c:pt>
                <c:pt idx="5988">
                  <c:v>-10.76171875</c:v>
                </c:pt>
                <c:pt idx="5989">
                  <c:v>-10.76171875</c:v>
                </c:pt>
                <c:pt idx="5990">
                  <c:v>-10.76171875</c:v>
                </c:pt>
                <c:pt idx="5991">
                  <c:v>-10.76171875</c:v>
                </c:pt>
                <c:pt idx="5992">
                  <c:v>-10.76171875</c:v>
                </c:pt>
                <c:pt idx="5993">
                  <c:v>-10.76171875</c:v>
                </c:pt>
                <c:pt idx="5994">
                  <c:v>-10.76171875</c:v>
                </c:pt>
                <c:pt idx="5995">
                  <c:v>-10.76171875</c:v>
                </c:pt>
                <c:pt idx="5996">
                  <c:v>-10.76171875</c:v>
                </c:pt>
                <c:pt idx="5997">
                  <c:v>-10.76171875</c:v>
                </c:pt>
                <c:pt idx="5998">
                  <c:v>-10.76171875</c:v>
                </c:pt>
                <c:pt idx="5999">
                  <c:v>-10.76171875</c:v>
                </c:pt>
                <c:pt idx="6000">
                  <c:v>-10.76171875</c:v>
                </c:pt>
                <c:pt idx="6001">
                  <c:v>-10.76171875</c:v>
                </c:pt>
                <c:pt idx="6002">
                  <c:v>-10.76171875</c:v>
                </c:pt>
                <c:pt idx="6003">
                  <c:v>-10.76171875</c:v>
                </c:pt>
                <c:pt idx="6004">
                  <c:v>-10.76171875</c:v>
                </c:pt>
                <c:pt idx="6005">
                  <c:v>-10.76171875</c:v>
                </c:pt>
                <c:pt idx="6006">
                  <c:v>-10.76171875</c:v>
                </c:pt>
                <c:pt idx="6007">
                  <c:v>-10.76171875</c:v>
                </c:pt>
                <c:pt idx="6008">
                  <c:v>-10.76171875</c:v>
                </c:pt>
                <c:pt idx="6009">
                  <c:v>-10.76171875</c:v>
                </c:pt>
                <c:pt idx="6010">
                  <c:v>-10.76171875</c:v>
                </c:pt>
                <c:pt idx="6011">
                  <c:v>-10.76171875</c:v>
                </c:pt>
                <c:pt idx="6012">
                  <c:v>-10.76171875</c:v>
                </c:pt>
                <c:pt idx="6013">
                  <c:v>-10.76171875</c:v>
                </c:pt>
                <c:pt idx="6014">
                  <c:v>-10.76171875</c:v>
                </c:pt>
                <c:pt idx="6015">
                  <c:v>-10.76171875</c:v>
                </c:pt>
                <c:pt idx="6016">
                  <c:v>-10.76171875</c:v>
                </c:pt>
                <c:pt idx="6017">
                  <c:v>-10.76171875</c:v>
                </c:pt>
                <c:pt idx="6018">
                  <c:v>-10.76171875</c:v>
                </c:pt>
                <c:pt idx="6019">
                  <c:v>-10.76171875</c:v>
                </c:pt>
                <c:pt idx="6020">
                  <c:v>-10.76171875</c:v>
                </c:pt>
                <c:pt idx="6021">
                  <c:v>-10.76171875</c:v>
                </c:pt>
                <c:pt idx="6022">
                  <c:v>-10.76171875</c:v>
                </c:pt>
                <c:pt idx="6023">
                  <c:v>-10.76171875</c:v>
                </c:pt>
                <c:pt idx="6024">
                  <c:v>-10.76171875</c:v>
                </c:pt>
                <c:pt idx="6025">
                  <c:v>-10.76171875</c:v>
                </c:pt>
                <c:pt idx="6026">
                  <c:v>-10.76171875</c:v>
                </c:pt>
                <c:pt idx="6027">
                  <c:v>-10.76171875</c:v>
                </c:pt>
                <c:pt idx="6028">
                  <c:v>-10.76171875</c:v>
                </c:pt>
                <c:pt idx="6029">
                  <c:v>-10.76171875</c:v>
                </c:pt>
                <c:pt idx="6030">
                  <c:v>-10.76171875</c:v>
                </c:pt>
                <c:pt idx="6031">
                  <c:v>-10.76171875</c:v>
                </c:pt>
                <c:pt idx="6032">
                  <c:v>-10.76171875</c:v>
                </c:pt>
                <c:pt idx="6033">
                  <c:v>-10.76171875</c:v>
                </c:pt>
                <c:pt idx="6034">
                  <c:v>-10.76171875</c:v>
                </c:pt>
                <c:pt idx="6035">
                  <c:v>-10.76171875</c:v>
                </c:pt>
                <c:pt idx="6036">
                  <c:v>-10.76171875</c:v>
                </c:pt>
                <c:pt idx="6037">
                  <c:v>-10.76171875</c:v>
                </c:pt>
                <c:pt idx="6038">
                  <c:v>-10.76171875</c:v>
                </c:pt>
                <c:pt idx="6039">
                  <c:v>-10.76171875</c:v>
                </c:pt>
                <c:pt idx="6040">
                  <c:v>-10.76171875</c:v>
                </c:pt>
                <c:pt idx="6041">
                  <c:v>-10.76171875</c:v>
                </c:pt>
                <c:pt idx="6042">
                  <c:v>-10.76171875</c:v>
                </c:pt>
                <c:pt idx="6043">
                  <c:v>-10.76171875</c:v>
                </c:pt>
                <c:pt idx="6044">
                  <c:v>-10.76171875</c:v>
                </c:pt>
                <c:pt idx="6045">
                  <c:v>-10.76171875</c:v>
                </c:pt>
                <c:pt idx="6046">
                  <c:v>-10.76171875</c:v>
                </c:pt>
                <c:pt idx="6047">
                  <c:v>-10.76171875</c:v>
                </c:pt>
                <c:pt idx="6048">
                  <c:v>-10.76171875</c:v>
                </c:pt>
                <c:pt idx="6049">
                  <c:v>-10.76171875</c:v>
                </c:pt>
                <c:pt idx="6050">
                  <c:v>-10.76171875</c:v>
                </c:pt>
                <c:pt idx="6051">
                  <c:v>-10.76171875</c:v>
                </c:pt>
                <c:pt idx="6052">
                  <c:v>-10.76171875</c:v>
                </c:pt>
                <c:pt idx="6053">
                  <c:v>-10.76171875</c:v>
                </c:pt>
                <c:pt idx="6054">
                  <c:v>-10.76171875</c:v>
                </c:pt>
                <c:pt idx="6055">
                  <c:v>-10.76171875</c:v>
                </c:pt>
                <c:pt idx="6056">
                  <c:v>-10.76171875</c:v>
                </c:pt>
                <c:pt idx="6057">
                  <c:v>-10.76171875</c:v>
                </c:pt>
                <c:pt idx="6058">
                  <c:v>-10.76171875</c:v>
                </c:pt>
                <c:pt idx="6059">
                  <c:v>-10.76171875</c:v>
                </c:pt>
                <c:pt idx="6060">
                  <c:v>-10.76171875</c:v>
                </c:pt>
                <c:pt idx="6061">
                  <c:v>-10.76171875</c:v>
                </c:pt>
                <c:pt idx="6062">
                  <c:v>-10.76171875</c:v>
                </c:pt>
                <c:pt idx="6063">
                  <c:v>-10.76171875</c:v>
                </c:pt>
                <c:pt idx="6064">
                  <c:v>-10.76171875</c:v>
                </c:pt>
                <c:pt idx="6065">
                  <c:v>-10.76171875</c:v>
                </c:pt>
                <c:pt idx="6066">
                  <c:v>-10.76171875</c:v>
                </c:pt>
                <c:pt idx="6067">
                  <c:v>-10.76171875</c:v>
                </c:pt>
                <c:pt idx="6068">
                  <c:v>-10.76171875</c:v>
                </c:pt>
                <c:pt idx="6069">
                  <c:v>-10.76171875</c:v>
                </c:pt>
                <c:pt idx="6070">
                  <c:v>-10.76171875</c:v>
                </c:pt>
                <c:pt idx="6071">
                  <c:v>-10.76171875</c:v>
                </c:pt>
                <c:pt idx="6072">
                  <c:v>-10.76171875</c:v>
                </c:pt>
                <c:pt idx="6073">
                  <c:v>-10.76171875</c:v>
                </c:pt>
                <c:pt idx="6074">
                  <c:v>-10.76171875</c:v>
                </c:pt>
                <c:pt idx="6075">
                  <c:v>-10.76171875</c:v>
                </c:pt>
                <c:pt idx="6076">
                  <c:v>-10.76171875</c:v>
                </c:pt>
                <c:pt idx="6077">
                  <c:v>-10.76171875</c:v>
                </c:pt>
                <c:pt idx="6078">
                  <c:v>-10.76171875</c:v>
                </c:pt>
                <c:pt idx="6079">
                  <c:v>-10.76171875</c:v>
                </c:pt>
                <c:pt idx="6080">
                  <c:v>-10.76171875</c:v>
                </c:pt>
                <c:pt idx="6081">
                  <c:v>-10.76171875</c:v>
                </c:pt>
                <c:pt idx="6082">
                  <c:v>-10.76171875</c:v>
                </c:pt>
                <c:pt idx="6083">
                  <c:v>-10.76171875</c:v>
                </c:pt>
                <c:pt idx="6084">
                  <c:v>-10.76171875</c:v>
                </c:pt>
                <c:pt idx="6085">
                  <c:v>-10.76171875</c:v>
                </c:pt>
                <c:pt idx="6086">
                  <c:v>-10.76171875</c:v>
                </c:pt>
                <c:pt idx="6087">
                  <c:v>-10.76171875</c:v>
                </c:pt>
                <c:pt idx="6088">
                  <c:v>-10.76171875</c:v>
                </c:pt>
                <c:pt idx="6089">
                  <c:v>-10.76171875</c:v>
                </c:pt>
                <c:pt idx="6090">
                  <c:v>-10.76171875</c:v>
                </c:pt>
                <c:pt idx="6091">
                  <c:v>-10.76171875</c:v>
                </c:pt>
                <c:pt idx="6092">
                  <c:v>-10.76171875</c:v>
                </c:pt>
                <c:pt idx="6093">
                  <c:v>-10.76171875</c:v>
                </c:pt>
                <c:pt idx="6094">
                  <c:v>-10.76171875</c:v>
                </c:pt>
                <c:pt idx="6095">
                  <c:v>-10.76171875</c:v>
                </c:pt>
                <c:pt idx="6096">
                  <c:v>-10.76171875</c:v>
                </c:pt>
                <c:pt idx="6097">
                  <c:v>-10.76171875</c:v>
                </c:pt>
                <c:pt idx="6098">
                  <c:v>-10.76171875</c:v>
                </c:pt>
                <c:pt idx="6099">
                  <c:v>-10.76171875</c:v>
                </c:pt>
                <c:pt idx="6100">
                  <c:v>-10.76171875</c:v>
                </c:pt>
                <c:pt idx="6101">
                  <c:v>-10.76171875</c:v>
                </c:pt>
                <c:pt idx="6102">
                  <c:v>-10.76171875</c:v>
                </c:pt>
                <c:pt idx="6103">
                  <c:v>-10.76171875</c:v>
                </c:pt>
                <c:pt idx="6104">
                  <c:v>-10.76171875</c:v>
                </c:pt>
                <c:pt idx="6105">
                  <c:v>-10.76171875</c:v>
                </c:pt>
                <c:pt idx="6106">
                  <c:v>-10.76171875</c:v>
                </c:pt>
                <c:pt idx="6107">
                  <c:v>-10.76171875</c:v>
                </c:pt>
                <c:pt idx="6108">
                  <c:v>-10.76171875</c:v>
                </c:pt>
                <c:pt idx="6109">
                  <c:v>-10.76171875</c:v>
                </c:pt>
                <c:pt idx="6110">
                  <c:v>-10.76171875</c:v>
                </c:pt>
                <c:pt idx="6111">
                  <c:v>-10.76171875</c:v>
                </c:pt>
                <c:pt idx="6112">
                  <c:v>-10.76171875</c:v>
                </c:pt>
                <c:pt idx="6113">
                  <c:v>-10.76171875</c:v>
                </c:pt>
                <c:pt idx="6114">
                  <c:v>-10.69140625</c:v>
                </c:pt>
                <c:pt idx="6115">
                  <c:v>-10.69140625</c:v>
                </c:pt>
                <c:pt idx="6116">
                  <c:v>-10.69140625</c:v>
                </c:pt>
                <c:pt idx="6117">
                  <c:v>-10.69140625</c:v>
                </c:pt>
                <c:pt idx="6118">
                  <c:v>-10.69140625</c:v>
                </c:pt>
                <c:pt idx="6119">
                  <c:v>-10.69140625</c:v>
                </c:pt>
                <c:pt idx="6120">
                  <c:v>-10.69140625</c:v>
                </c:pt>
                <c:pt idx="6121">
                  <c:v>-10.69140625</c:v>
                </c:pt>
                <c:pt idx="6122">
                  <c:v>-10.69140625</c:v>
                </c:pt>
                <c:pt idx="6123">
                  <c:v>-10.69140625</c:v>
                </c:pt>
                <c:pt idx="6124">
                  <c:v>-10.69140625</c:v>
                </c:pt>
                <c:pt idx="6125">
                  <c:v>-10.69140625</c:v>
                </c:pt>
                <c:pt idx="6126">
                  <c:v>-10.69140625</c:v>
                </c:pt>
                <c:pt idx="6127">
                  <c:v>-10.69140625</c:v>
                </c:pt>
                <c:pt idx="6128">
                  <c:v>-10.69140625</c:v>
                </c:pt>
                <c:pt idx="6129">
                  <c:v>-10.69140625</c:v>
                </c:pt>
                <c:pt idx="6130">
                  <c:v>-10.69140625</c:v>
                </c:pt>
                <c:pt idx="6131">
                  <c:v>-10.69140625</c:v>
                </c:pt>
                <c:pt idx="6132">
                  <c:v>-10.69140625</c:v>
                </c:pt>
                <c:pt idx="6133">
                  <c:v>-10.69140625</c:v>
                </c:pt>
                <c:pt idx="6134">
                  <c:v>-10.69140625</c:v>
                </c:pt>
                <c:pt idx="6135">
                  <c:v>-10.69140625</c:v>
                </c:pt>
                <c:pt idx="6136">
                  <c:v>-10.69140625</c:v>
                </c:pt>
                <c:pt idx="6137">
                  <c:v>-10.69140625</c:v>
                </c:pt>
                <c:pt idx="6138">
                  <c:v>-10.69140625</c:v>
                </c:pt>
                <c:pt idx="6139">
                  <c:v>-10.69140625</c:v>
                </c:pt>
                <c:pt idx="6140">
                  <c:v>-10.69140625</c:v>
                </c:pt>
                <c:pt idx="6141">
                  <c:v>-10.69140625</c:v>
                </c:pt>
                <c:pt idx="6142">
                  <c:v>-10.69140625</c:v>
                </c:pt>
                <c:pt idx="6143">
                  <c:v>-10.69140625</c:v>
                </c:pt>
                <c:pt idx="6144">
                  <c:v>-10.69140625</c:v>
                </c:pt>
                <c:pt idx="6145">
                  <c:v>-10.69140625</c:v>
                </c:pt>
                <c:pt idx="6146">
                  <c:v>-10.69140625</c:v>
                </c:pt>
                <c:pt idx="6147">
                  <c:v>-10.69140625</c:v>
                </c:pt>
                <c:pt idx="6148">
                  <c:v>-10.69140625</c:v>
                </c:pt>
                <c:pt idx="6149">
                  <c:v>-10.69140625</c:v>
                </c:pt>
                <c:pt idx="6150">
                  <c:v>-10.69140625</c:v>
                </c:pt>
                <c:pt idx="6151">
                  <c:v>-10.69140625</c:v>
                </c:pt>
                <c:pt idx="6152">
                  <c:v>-10.69140625</c:v>
                </c:pt>
                <c:pt idx="6153">
                  <c:v>-10.69140625</c:v>
                </c:pt>
                <c:pt idx="6154">
                  <c:v>-10.69140625</c:v>
                </c:pt>
                <c:pt idx="6155">
                  <c:v>-10.69140625</c:v>
                </c:pt>
                <c:pt idx="6156">
                  <c:v>-10.69140625</c:v>
                </c:pt>
                <c:pt idx="6157">
                  <c:v>-10.69140625</c:v>
                </c:pt>
                <c:pt idx="6158">
                  <c:v>-10.69140625</c:v>
                </c:pt>
                <c:pt idx="6159">
                  <c:v>-10.69140625</c:v>
                </c:pt>
                <c:pt idx="6160">
                  <c:v>-10.69140625</c:v>
                </c:pt>
                <c:pt idx="6161">
                  <c:v>-10.69140625</c:v>
                </c:pt>
                <c:pt idx="6162">
                  <c:v>-10.69140625</c:v>
                </c:pt>
                <c:pt idx="6163">
                  <c:v>-10.69140625</c:v>
                </c:pt>
                <c:pt idx="6164">
                  <c:v>-10.69140625</c:v>
                </c:pt>
                <c:pt idx="6165">
                  <c:v>-10.69140625</c:v>
                </c:pt>
                <c:pt idx="6166">
                  <c:v>-10.69140625</c:v>
                </c:pt>
                <c:pt idx="6167">
                  <c:v>-10.69140625</c:v>
                </c:pt>
                <c:pt idx="6168">
                  <c:v>-10.69140625</c:v>
                </c:pt>
                <c:pt idx="6169">
                  <c:v>-10.69140625</c:v>
                </c:pt>
                <c:pt idx="6170">
                  <c:v>-10.69140625</c:v>
                </c:pt>
                <c:pt idx="6171">
                  <c:v>-10.69140625</c:v>
                </c:pt>
                <c:pt idx="6172">
                  <c:v>-10.69140625</c:v>
                </c:pt>
                <c:pt idx="6173">
                  <c:v>-10.69140625</c:v>
                </c:pt>
                <c:pt idx="6174">
                  <c:v>-10.69140625</c:v>
                </c:pt>
                <c:pt idx="6175">
                  <c:v>-10.69140625</c:v>
                </c:pt>
                <c:pt idx="6176">
                  <c:v>-10.62890625</c:v>
                </c:pt>
                <c:pt idx="6177">
                  <c:v>-10.62890625</c:v>
                </c:pt>
                <c:pt idx="6178">
                  <c:v>-10.62890625</c:v>
                </c:pt>
                <c:pt idx="6179">
                  <c:v>-10.62890625</c:v>
                </c:pt>
                <c:pt idx="6180">
                  <c:v>-10.62890625</c:v>
                </c:pt>
                <c:pt idx="6181">
                  <c:v>-10.62890625</c:v>
                </c:pt>
                <c:pt idx="6182">
                  <c:v>-10.62890625</c:v>
                </c:pt>
                <c:pt idx="6183">
                  <c:v>-10.62890625</c:v>
                </c:pt>
                <c:pt idx="6184">
                  <c:v>-10.62890625</c:v>
                </c:pt>
                <c:pt idx="6185">
                  <c:v>-10.62890625</c:v>
                </c:pt>
                <c:pt idx="6186">
                  <c:v>-10.62890625</c:v>
                </c:pt>
                <c:pt idx="6187">
                  <c:v>-10.62890625</c:v>
                </c:pt>
                <c:pt idx="6188">
                  <c:v>-10.62890625</c:v>
                </c:pt>
                <c:pt idx="6189">
                  <c:v>-10.62890625</c:v>
                </c:pt>
                <c:pt idx="6190">
                  <c:v>-10.62890625</c:v>
                </c:pt>
                <c:pt idx="6191">
                  <c:v>-10.62890625</c:v>
                </c:pt>
                <c:pt idx="6192">
                  <c:v>-10.62890625</c:v>
                </c:pt>
                <c:pt idx="6193">
                  <c:v>-10.62890625</c:v>
                </c:pt>
                <c:pt idx="6194">
                  <c:v>-10.62890625</c:v>
                </c:pt>
                <c:pt idx="6195">
                  <c:v>-10.62890625</c:v>
                </c:pt>
                <c:pt idx="6196">
                  <c:v>-10.62890625</c:v>
                </c:pt>
                <c:pt idx="6197">
                  <c:v>-10.62890625</c:v>
                </c:pt>
                <c:pt idx="6198">
                  <c:v>-10.62890625</c:v>
                </c:pt>
                <c:pt idx="6199">
                  <c:v>-10.62890625</c:v>
                </c:pt>
                <c:pt idx="6200">
                  <c:v>-10.62890625</c:v>
                </c:pt>
                <c:pt idx="6201">
                  <c:v>-10.62890625</c:v>
                </c:pt>
                <c:pt idx="6202">
                  <c:v>-10.62890625</c:v>
                </c:pt>
                <c:pt idx="6203">
                  <c:v>-10.62890625</c:v>
                </c:pt>
                <c:pt idx="6204">
                  <c:v>-10.62890625</c:v>
                </c:pt>
                <c:pt idx="6205">
                  <c:v>-10.62890625</c:v>
                </c:pt>
                <c:pt idx="6206">
                  <c:v>-10.62890625</c:v>
                </c:pt>
                <c:pt idx="6207">
                  <c:v>-10.62890625</c:v>
                </c:pt>
                <c:pt idx="6208">
                  <c:v>-10.62890625</c:v>
                </c:pt>
                <c:pt idx="6209">
                  <c:v>-10.62890625</c:v>
                </c:pt>
                <c:pt idx="6210">
                  <c:v>-10.62890625</c:v>
                </c:pt>
                <c:pt idx="6211">
                  <c:v>-10.62890625</c:v>
                </c:pt>
                <c:pt idx="6212">
                  <c:v>-10.62890625</c:v>
                </c:pt>
                <c:pt idx="6213">
                  <c:v>-10.62890625</c:v>
                </c:pt>
                <c:pt idx="6214">
                  <c:v>-10.62890625</c:v>
                </c:pt>
                <c:pt idx="6215">
                  <c:v>-10.62890625</c:v>
                </c:pt>
                <c:pt idx="6216">
                  <c:v>-10.62890625</c:v>
                </c:pt>
                <c:pt idx="6217">
                  <c:v>-10.62890625</c:v>
                </c:pt>
                <c:pt idx="6218">
                  <c:v>-10.62890625</c:v>
                </c:pt>
                <c:pt idx="6219">
                  <c:v>-10.62890625</c:v>
                </c:pt>
                <c:pt idx="6220">
                  <c:v>-10.62890625</c:v>
                </c:pt>
                <c:pt idx="6221">
                  <c:v>-10.62890625</c:v>
                </c:pt>
                <c:pt idx="6222">
                  <c:v>-10.62890625</c:v>
                </c:pt>
                <c:pt idx="6223">
                  <c:v>-10.62890625</c:v>
                </c:pt>
                <c:pt idx="6224">
                  <c:v>-10.62890625</c:v>
                </c:pt>
                <c:pt idx="6225">
                  <c:v>-10.62890625</c:v>
                </c:pt>
                <c:pt idx="6226">
                  <c:v>-10.62890625</c:v>
                </c:pt>
                <c:pt idx="6227">
                  <c:v>-10.62890625</c:v>
                </c:pt>
                <c:pt idx="6228">
                  <c:v>-10.62890625</c:v>
                </c:pt>
                <c:pt idx="6229">
                  <c:v>-10.62890625</c:v>
                </c:pt>
                <c:pt idx="6230">
                  <c:v>-10.62890625</c:v>
                </c:pt>
                <c:pt idx="6231">
                  <c:v>-10.62890625</c:v>
                </c:pt>
                <c:pt idx="6232">
                  <c:v>-10.62890625</c:v>
                </c:pt>
                <c:pt idx="6233">
                  <c:v>-10.62890625</c:v>
                </c:pt>
                <c:pt idx="6234">
                  <c:v>-10.62890625</c:v>
                </c:pt>
                <c:pt idx="6235">
                  <c:v>-10.62890625</c:v>
                </c:pt>
                <c:pt idx="6236">
                  <c:v>-10.62890625</c:v>
                </c:pt>
                <c:pt idx="6237">
                  <c:v>-10.62890625</c:v>
                </c:pt>
                <c:pt idx="6238">
                  <c:v>-10.62890625</c:v>
                </c:pt>
                <c:pt idx="6239">
                  <c:v>-10.62890625</c:v>
                </c:pt>
                <c:pt idx="6240">
                  <c:v>-10.62890625</c:v>
                </c:pt>
                <c:pt idx="6241">
                  <c:v>-10.62890625</c:v>
                </c:pt>
                <c:pt idx="6242">
                  <c:v>-10.62890625</c:v>
                </c:pt>
                <c:pt idx="6243">
                  <c:v>-10.62890625</c:v>
                </c:pt>
                <c:pt idx="6244">
                  <c:v>-10.62890625</c:v>
                </c:pt>
                <c:pt idx="6245">
                  <c:v>-10.62890625</c:v>
                </c:pt>
                <c:pt idx="6246">
                  <c:v>-10.62890625</c:v>
                </c:pt>
                <c:pt idx="6247">
                  <c:v>-10.62890625</c:v>
                </c:pt>
                <c:pt idx="6248">
                  <c:v>-10.62890625</c:v>
                </c:pt>
                <c:pt idx="6249">
                  <c:v>-10.62890625</c:v>
                </c:pt>
                <c:pt idx="6250">
                  <c:v>-10.62890625</c:v>
                </c:pt>
                <c:pt idx="6251">
                  <c:v>-10.62890625</c:v>
                </c:pt>
                <c:pt idx="6252">
                  <c:v>-10.62890625</c:v>
                </c:pt>
                <c:pt idx="6253">
                  <c:v>-10.62890625</c:v>
                </c:pt>
                <c:pt idx="6254">
                  <c:v>-10.62890625</c:v>
                </c:pt>
                <c:pt idx="6255">
                  <c:v>-10.62890625</c:v>
                </c:pt>
                <c:pt idx="6256">
                  <c:v>-10.62890625</c:v>
                </c:pt>
                <c:pt idx="6257">
                  <c:v>-10.62890625</c:v>
                </c:pt>
                <c:pt idx="6258">
                  <c:v>-10.62890625</c:v>
                </c:pt>
                <c:pt idx="6259">
                  <c:v>-10.62890625</c:v>
                </c:pt>
                <c:pt idx="6260">
                  <c:v>-10.62890625</c:v>
                </c:pt>
                <c:pt idx="6261">
                  <c:v>-10.58984375</c:v>
                </c:pt>
                <c:pt idx="6262">
                  <c:v>-10.58984375</c:v>
                </c:pt>
                <c:pt idx="6263">
                  <c:v>-10.58984375</c:v>
                </c:pt>
                <c:pt idx="6264">
                  <c:v>-10.58984375</c:v>
                </c:pt>
                <c:pt idx="6265">
                  <c:v>-10.58984375</c:v>
                </c:pt>
                <c:pt idx="6266">
                  <c:v>-10.58984375</c:v>
                </c:pt>
                <c:pt idx="6267">
                  <c:v>-10.58984375</c:v>
                </c:pt>
                <c:pt idx="6268">
                  <c:v>-10.58984375</c:v>
                </c:pt>
                <c:pt idx="6269">
                  <c:v>-10.58984375</c:v>
                </c:pt>
                <c:pt idx="6270">
                  <c:v>-10.58984375</c:v>
                </c:pt>
                <c:pt idx="6271">
                  <c:v>-10.58984375</c:v>
                </c:pt>
                <c:pt idx="6272">
                  <c:v>-10.58984375</c:v>
                </c:pt>
                <c:pt idx="6273">
                  <c:v>-10.58984375</c:v>
                </c:pt>
                <c:pt idx="6274">
                  <c:v>-10.58984375</c:v>
                </c:pt>
                <c:pt idx="6275">
                  <c:v>-10.58984375</c:v>
                </c:pt>
                <c:pt idx="6276">
                  <c:v>-10.58984375</c:v>
                </c:pt>
                <c:pt idx="6277">
                  <c:v>-10.58984375</c:v>
                </c:pt>
                <c:pt idx="6278">
                  <c:v>-10.58984375</c:v>
                </c:pt>
                <c:pt idx="6279">
                  <c:v>-10.58984375</c:v>
                </c:pt>
                <c:pt idx="6280">
                  <c:v>-10.58984375</c:v>
                </c:pt>
                <c:pt idx="6281">
                  <c:v>-10.58984375</c:v>
                </c:pt>
                <c:pt idx="6282">
                  <c:v>-10.58984375</c:v>
                </c:pt>
                <c:pt idx="6283">
                  <c:v>-10.58984375</c:v>
                </c:pt>
                <c:pt idx="6284">
                  <c:v>-10.58984375</c:v>
                </c:pt>
                <c:pt idx="6285">
                  <c:v>-10.58984375</c:v>
                </c:pt>
                <c:pt idx="6286">
                  <c:v>-10.58984375</c:v>
                </c:pt>
                <c:pt idx="6287">
                  <c:v>-10.58984375</c:v>
                </c:pt>
                <c:pt idx="6288">
                  <c:v>-10.58984375</c:v>
                </c:pt>
                <c:pt idx="6289">
                  <c:v>-10.58984375</c:v>
                </c:pt>
                <c:pt idx="6290">
                  <c:v>-10.58984375</c:v>
                </c:pt>
                <c:pt idx="6291">
                  <c:v>-10.58984375</c:v>
                </c:pt>
                <c:pt idx="6292">
                  <c:v>-10.58984375</c:v>
                </c:pt>
                <c:pt idx="6293">
                  <c:v>-10.58984375</c:v>
                </c:pt>
                <c:pt idx="6294">
                  <c:v>-10.58984375</c:v>
                </c:pt>
                <c:pt idx="6295">
                  <c:v>-10.58984375</c:v>
                </c:pt>
                <c:pt idx="6296">
                  <c:v>-10.58984375</c:v>
                </c:pt>
                <c:pt idx="6297">
                  <c:v>-10.58984375</c:v>
                </c:pt>
                <c:pt idx="6298">
                  <c:v>-10.58984375</c:v>
                </c:pt>
                <c:pt idx="6299">
                  <c:v>-10.58984375</c:v>
                </c:pt>
                <c:pt idx="6300">
                  <c:v>-10.58984375</c:v>
                </c:pt>
                <c:pt idx="6301">
                  <c:v>-10.58984375</c:v>
                </c:pt>
                <c:pt idx="6302">
                  <c:v>-10.58984375</c:v>
                </c:pt>
                <c:pt idx="6303">
                  <c:v>-10.58984375</c:v>
                </c:pt>
                <c:pt idx="6304">
                  <c:v>-10.58984375</c:v>
                </c:pt>
                <c:pt idx="6305">
                  <c:v>-10.58984375</c:v>
                </c:pt>
                <c:pt idx="6306">
                  <c:v>-10.58984375</c:v>
                </c:pt>
                <c:pt idx="6307">
                  <c:v>-10.58984375</c:v>
                </c:pt>
                <c:pt idx="6308">
                  <c:v>-10.58984375</c:v>
                </c:pt>
                <c:pt idx="6309">
                  <c:v>-10.58984375</c:v>
                </c:pt>
                <c:pt idx="6310">
                  <c:v>-10.58984375</c:v>
                </c:pt>
                <c:pt idx="6311">
                  <c:v>-10.58984375</c:v>
                </c:pt>
                <c:pt idx="6312">
                  <c:v>-10.58984375</c:v>
                </c:pt>
                <c:pt idx="6313">
                  <c:v>-10.58984375</c:v>
                </c:pt>
                <c:pt idx="6314">
                  <c:v>-10.58984375</c:v>
                </c:pt>
                <c:pt idx="6315">
                  <c:v>-10.58984375</c:v>
                </c:pt>
                <c:pt idx="6316">
                  <c:v>-10.58984375</c:v>
                </c:pt>
                <c:pt idx="6317">
                  <c:v>-10.58984375</c:v>
                </c:pt>
                <c:pt idx="6318">
                  <c:v>-10.58984375</c:v>
                </c:pt>
                <c:pt idx="6319">
                  <c:v>-10.58984375</c:v>
                </c:pt>
                <c:pt idx="6320">
                  <c:v>-10.58984375</c:v>
                </c:pt>
                <c:pt idx="6321">
                  <c:v>-10.58984375</c:v>
                </c:pt>
                <c:pt idx="6322">
                  <c:v>-10.58984375</c:v>
                </c:pt>
                <c:pt idx="6323">
                  <c:v>-10.58984375</c:v>
                </c:pt>
                <c:pt idx="6324">
                  <c:v>-10.58984375</c:v>
                </c:pt>
                <c:pt idx="6325">
                  <c:v>-10.58984375</c:v>
                </c:pt>
                <c:pt idx="6326">
                  <c:v>-10.58984375</c:v>
                </c:pt>
                <c:pt idx="6327">
                  <c:v>-10.4140625</c:v>
                </c:pt>
                <c:pt idx="6328">
                  <c:v>-10.4140625</c:v>
                </c:pt>
                <c:pt idx="6329">
                  <c:v>-10.4140625</c:v>
                </c:pt>
                <c:pt idx="6330">
                  <c:v>-10.4140625</c:v>
                </c:pt>
                <c:pt idx="6331">
                  <c:v>-10.4140625</c:v>
                </c:pt>
                <c:pt idx="6332">
                  <c:v>-10.4140625</c:v>
                </c:pt>
                <c:pt idx="6333">
                  <c:v>-10.4140625</c:v>
                </c:pt>
                <c:pt idx="6334">
                  <c:v>-10.4140625</c:v>
                </c:pt>
                <c:pt idx="6335">
                  <c:v>-10.4140625</c:v>
                </c:pt>
                <c:pt idx="6336">
                  <c:v>-10.4140625</c:v>
                </c:pt>
                <c:pt idx="6337">
                  <c:v>-10.4140625</c:v>
                </c:pt>
                <c:pt idx="6338">
                  <c:v>-10.4140625</c:v>
                </c:pt>
                <c:pt idx="6339">
                  <c:v>-10.4140625</c:v>
                </c:pt>
                <c:pt idx="6340">
                  <c:v>-10.4140625</c:v>
                </c:pt>
                <c:pt idx="6341">
                  <c:v>-10.4140625</c:v>
                </c:pt>
                <c:pt idx="6342">
                  <c:v>-10.4140625</c:v>
                </c:pt>
                <c:pt idx="6343">
                  <c:v>-10.4140625</c:v>
                </c:pt>
                <c:pt idx="6344">
                  <c:v>-10.4140625</c:v>
                </c:pt>
                <c:pt idx="6345">
                  <c:v>-10.4140625</c:v>
                </c:pt>
                <c:pt idx="6346">
                  <c:v>-10.4140625</c:v>
                </c:pt>
                <c:pt idx="6347">
                  <c:v>-10.4140625</c:v>
                </c:pt>
                <c:pt idx="6348">
                  <c:v>-10.4140625</c:v>
                </c:pt>
                <c:pt idx="6349">
                  <c:v>-10.4140625</c:v>
                </c:pt>
                <c:pt idx="6350">
                  <c:v>-10.4140625</c:v>
                </c:pt>
                <c:pt idx="6351">
                  <c:v>-10.4140625</c:v>
                </c:pt>
                <c:pt idx="6352">
                  <c:v>-10.4140625</c:v>
                </c:pt>
                <c:pt idx="6353">
                  <c:v>-10.4140625</c:v>
                </c:pt>
                <c:pt idx="6354">
                  <c:v>-10.4140625</c:v>
                </c:pt>
                <c:pt idx="6355">
                  <c:v>-10.4140625</c:v>
                </c:pt>
                <c:pt idx="6356">
                  <c:v>-10.4140625</c:v>
                </c:pt>
                <c:pt idx="6357">
                  <c:v>-10.4140625</c:v>
                </c:pt>
                <c:pt idx="6358">
                  <c:v>-10.4140625</c:v>
                </c:pt>
                <c:pt idx="6359">
                  <c:v>-10.4140625</c:v>
                </c:pt>
                <c:pt idx="6360">
                  <c:v>-10.4140625</c:v>
                </c:pt>
                <c:pt idx="6361">
                  <c:v>-10.4140625</c:v>
                </c:pt>
                <c:pt idx="6362">
                  <c:v>-10.4140625</c:v>
                </c:pt>
                <c:pt idx="6363">
                  <c:v>-10.4140625</c:v>
                </c:pt>
                <c:pt idx="6364">
                  <c:v>-10.4140625</c:v>
                </c:pt>
                <c:pt idx="6365">
                  <c:v>-10.4140625</c:v>
                </c:pt>
                <c:pt idx="6366">
                  <c:v>-10.4140625</c:v>
                </c:pt>
                <c:pt idx="6367">
                  <c:v>-10.4140625</c:v>
                </c:pt>
                <c:pt idx="6368">
                  <c:v>-10.4140625</c:v>
                </c:pt>
                <c:pt idx="6369">
                  <c:v>-10.4140625</c:v>
                </c:pt>
                <c:pt idx="6370">
                  <c:v>-10.4140625</c:v>
                </c:pt>
                <c:pt idx="6371">
                  <c:v>-10.4140625</c:v>
                </c:pt>
                <c:pt idx="6372">
                  <c:v>-10.4140625</c:v>
                </c:pt>
                <c:pt idx="6373">
                  <c:v>-10.4140625</c:v>
                </c:pt>
                <c:pt idx="6374">
                  <c:v>-10.4140625</c:v>
                </c:pt>
                <c:pt idx="6375">
                  <c:v>-10.4140625</c:v>
                </c:pt>
                <c:pt idx="6376">
                  <c:v>-10.4140625</c:v>
                </c:pt>
                <c:pt idx="6377">
                  <c:v>-10.4140625</c:v>
                </c:pt>
                <c:pt idx="6378">
                  <c:v>-10.4140625</c:v>
                </c:pt>
                <c:pt idx="6379">
                  <c:v>-10.4140625</c:v>
                </c:pt>
                <c:pt idx="6380">
                  <c:v>-10.4140625</c:v>
                </c:pt>
                <c:pt idx="6381">
                  <c:v>-10.4140625</c:v>
                </c:pt>
                <c:pt idx="6382">
                  <c:v>-10.4140625</c:v>
                </c:pt>
                <c:pt idx="6383">
                  <c:v>-10.4140625</c:v>
                </c:pt>
                <c:pt idx="6384">
                  <c:v>-10.4140625</c:v>
                </c:pt>
                <c:pt idx="6385">
                  <c:v>-10.4140625</c:v>
                </c:pt>
                <c:pt idx="6386">
                  <c:v>-10.4140625</c:v>
                </c:pt>
                <c:pt idx="6387">
                  <c:v>-10.4140625</c:v>
                </c:pt>
                <c:pt idx="6388">
                  <c:v>-10.4140625</c:v>
                </c:pt>
                <c:pt idx="6389">
                  <c:v>-10.4140625</c:v>
                </c:pt>
                <c:pt idx="6390">
                  <c:v>-10.4140625</c:v>
                </c:pt>
                <c:pt idx="6391">
                  <c:v>-10.4140625</c:v>
                </c:pt>
                <c:pt idx="6392">
                  <c:v>-10.4140625</c:v>
                </c:pt>
                <c:pt idx="6393">
                  <c:v>-10.4140625</c:v>
                </c:pt>
                <c:pt idx="6394">
                  <c:v>-10.4140625</c:v>
                </c:pt>
                <c:pt idx="6395">
                  <c:v>-10.4140625</c:v>
                </c:pt>
                <c:pt idx="6396">
                  <c:v>-10.4140625</c:v>
                </c:pt>
                <c:pt idx="6397">
                  <c:v>-10.4140625</c:v>
                </c:pt>
                <c:pt idx="6398">
                  <c:v>-10.4140625</c:v>
                </c:pt>
                <c:pt idx="6399">
                  <c:v>-10.4140625</c:v>
                </c:pt>
                <c:pt idx="6400">
                  <c:v>-10.4140625</c:v>
                </c:pt>
                <c:pt idx="6401">
                  <c:v>-10.4140625</c:v>
                </c:pt>
                <c:pt idx="6402">
                  <c:v>-10.4140625</c:v>
                </c:pt>
                <c:pt idx="6403">
                  <c:v>-10.4140625</c:v>
                </c:pt>
                <c:pt idx="6404">
                  <c:v>-10.4140625</c:v>
                </c:pt>
                <c:pt idx="6405">
                  <c:v>-10.4140625</c:v>
                </c:pt>
                <c:pt idx="6406">
                  <c:v>-10.4140625</c:v>
                </c:pt>
                <c:pt idx="6407">
                  <c:v>-10.4140625</c:v>
                </c:pt>
                <c:pt idx="6408">
                  <c:v>-10.4140625</c:v>
                </c:pt>
                <c:pt idx="6409">
                  <c:v>-10.1953125</c:v>
                </c:pt>
                <c:pt idx="6410">
                  <c:v>-10.1953125</c:v>
                </c:pt>
                <c:pt idx="6411">
                  <c:v>-10.1953125</c:v>
                </c:pt>
                <c:pt idx="6412">
                  <c:v>-10.1953125</c:v>
                </c:pt>
                <c:pt idx="6413">
                  <c:v>-10.1953125</c:v>
                </c:pt>
                <c:pt idx="6414">
                  <c:v>-10.1953125</c:v>
                </c:pt>
                <c:pt idx="6415">
                  <c:v>-10.1953125</c:v>
                </c:pt>
                <c:pt idx="6416">
                  <c:v>-10.1953125</c:v>
                </c:pt>
                <c:pt idx="6417">
                  <c:v>-10.1953125</c:v>
                </c:pt>
                <c:pt idx="6418">
                  <c:v>-10.1953125</c:v>
                </c:pt>
                <c:pt idx="6419">
                  <c:v>-10.1953125</c:v>
                </c:pt>
                <c:pt idx="6420">
                  <c:v>-10.1953125</c:v>
                </c:pt>
                <c:pt idx="6421">
                  <c:v>-10.1953125</c:v>
                </c:pt>
                <c:pt idx="6422">
                  <c:v>-10.1953125</c:v>
                </c:pt>
                <c:pt idx="6423">
                  <c:v>-10.1953125</c:v>
                </c:pt>
                <c:pt idx="6424">
                  <c:v>-10.1953125</c:v>
                </c:pt>
                <c:pt idx="6425">
                  <c:v>-10.1953125</c:v>
                </c:pt>
                <c:pt idx="6426">
                  <c:v>-10.1953125</c:v>
                </c:pt>
                <c:pt idx="6427">
                  <c:v>-10.1953125</c:v>
                </c:pt>
                <c:pt idx="6428">
                  <c:v>-10.1953125</c:v>
                </c:pt>
                <c:pt idx="6429">
                  <c:v>-10.1953125</c:v>
                </c:pt>
                <c:pt idx="6430">
                  <c:v>-10.1953125</c:v>
                </c:pt>
                <c:pt idx="6431">
                  <c:v>-10.1953125</c:v>
                </c:pt>
                <c:pt idx="6432">
                  <c:v>-10.1953125</c:v>
                </c:pt>
                <c:pt idx="6433">
                  <c:v>-10.1953125</c:v>
                </c:pt>
                <c:pt idx="6434">
                  <c:v>-10.1953125</c:v>
                </c:pt>
                <c:pt idx="6435">
                  <c:v>-10.1953125</c:v>
                </c:pt>
                <c:pt idx="6436">
                  <c:v>-10.1953125</c:v>
                </c:pt>
                <c:pt idx="6437">
                  <c:v>-10.1953125</c:v>
                </c:pt>
                <c:pt idx="6438">
                  <c:v>-10.1953125</c:v>
                </c:pt>
                <c:pt idx="6439">
                  <c:v>-10.1953125</c:v>
                </c:pt>
                <c:pt idx="6440">
                  <c:v>-10.1953125</c:v>
                </c:pt>
                <c:pt idx="6441">
                  <c:v>-10.1953125</c:v>
                </c:pt>
                <c:pt idx="6442">
                  <c:v>-10.1953125</c:v>
                </c:pt>
                <c:pt idx="6443">
                  <c:v>-10.1953125</c:v>
                </c:pt>
                <c:pt idx="6444">
                  <c:v>-10.1953125</c:v>
                </c:pt>
                <c:pt idx="6445">
                  <c:v>-10.1953125</c:v>
                </c:pt>
                <c:pt idx="6446">
                  <c:v>-10.1953125</c:v>
                </c:pt>
                <c:pt idx="6447">
                  <c:v>-10.1953125</c:v>
                </c:pt>
                <c:pt idx="6448">
                  <c:v>-10.1953125</c:v>
                </c:pt>
                <c:pt idx="6449">
                  <c:v>-10.1953125</c:v>
                </c:pt>
                <c:pt idx="6450">
                  <c:v>-10.1953125</c:v>
                </c:pt>
                <c:pt idx="6451">
                  <c:v>-10.1953125</c:v>
                </c:pt>
                <c:pt idx="6452">
                  <c:v>-10.1953125</c:v>
                </c:pt>
                <c:pt idx="6453">
                  <c:v>-10.1953125</c:v>
                </c:pt>
                <c:pt idx="6454">
                  <c:v>-10.1953125</c:v>
                </c:pt>
                <c:pt idx="6455">
                  <c:v>-10.1953125</c:v>
                </c:pt>
                <c:pt idx="6456">
                  <c:v>-10.1953125</c:v>
                </c:pt>
                <c:pt idx="6457">
                  <c:v>-10.1953125</c:v>
                </c:pt>
                <c:pt idx="6458">
                  <c:v>-10.1953125</c:v>
                </c:pt>
                <c:pt idx="6459">
                  <c:v>-10.1953125</c:v>
                </c:pt>
                <c:pt idx="6460">
                  <c:v>-10.1953125</c:v>
                </c:pt>
                <c:pt idx="6461">
                  <c:v>-10.1953125</c:v>
                </c:pt>
                <c:pt idx="6462">
                  <c:v>-10.1953125</c:v>
                </c:pt>
                <c:pt idx="6463">
                  <c:v>-10.1953125</c:v>
                </c:pt>
                <c:pt idx="6464">
                  <c:v>-10.1953125</c:v>
                </c:pt>
                <c:pt idx="6465">
                  <c:v>-10.1953125</c:v>
                </c:pt>
                <c:pt idx="6466">
                  <c:v>-10.1953125</c:v>
                </c:pt>
                <c:pt idx="6467">
                  <c:v>-10.1953125</c:v>
                </c:pt>
                <c:pt idx="6468">
                  <c:v>-10.1953125</c:v>
                </c:pt>
                <c:pt idx="6469">
                  <c:v>-10.1953125</c:v>
                </c:pt>
                <c:pt idx="6470">
                  <c:v>-10.1953125</c:v>
                </c:pt>
                <c:pt idx="6471">
                  <c:v>-10.1953125</c:v>
                </c:pt>
                <c:pt idx="6472">
                  <c:v>-10.1953125</c:v>
                </c:pt>
                <c:pt idx="6473">
                  <c:v>-10.1953125</c:v>
                </c:pt>
                <c:pt idx="6474">
                  <c:v>-10.1953125</c:v>
                </c:pt>
                <c:pt idx="6475">
                  <c:v>-10.1953125</c:v>
                </c:pt>
                <c:pt idx="6476">
                  <c:v>-10.1953125</c:v>
                </c:pt>
                <c:pt idx="6477">
                  <c:v>-10.1953125</c:v>
                </c:pt>
                <c:pt idx="6478">
                  <c:v>-10.1953125</c:v>
                </c:pt>
                <c:pt idx="6479">
                  <c:v>-10.1953125</c:v>
                </c:pt>
                <c:pt idx="6480">
                  <c:v>-10.1953125</c:v>
                </c:pt>
                <c:pt idx="6481">
                  <c:v>-10.1953125</c:v>
                </c:pt>
                <c:pt idx="6482">
                  <c:v>-10.1953125</c:v>
                </c:pt>
                <c:pt idx="6483">
                  <c:v>-10.1953125</c:v>
                </c:pt>
                <c:pt idx="6484">
                  <c:v>-10.1953125</c:v>
                </c:pt>
                <c:pt idx="6485">
                  <c:v>-10.1953125</c:v>
                </c:pt>
                <c:pt idx="6486">
                  <c:v>-10.1953125</c:v>
                </c:pt>
                <c:pt idx="6487">
                  <c:v>-10.1953125</c:v>
                </c:pt>
                <c:pt idx="6488">
                  <c:v>-10.1953125</c:v>
                </c:pt>
                <c:pt idx="6489">
                  <c:v>-10.1953125</c:v>
                </c:pt>
                <c:pt idx="6490">
                  <c:v>-10.1953125</c:v>
                </c:pt>
                <c:pt idx="6491">
                  <c:v>-10.1953125</c:v>
                </c:pt>
                <c:pt idx="6492">
                  <c:v>-10.1953125</c:v>
                </c:pt>
                <c:pt idx="6493">
                  <c:v>-10.1953125</c:v>
                </c:pt>
                <c:pt idx="6494">
                  <c:v>-10.1953125</c:v>
                </c:pt>
                <c:pt idx="6495">
                  <c:v>-10.1953125</c:v>
                </c:pt>
                <c:pt idx="6496">
                  <c:v>-10.1953125</c:v>
                </c:pt>
                <c:pt idx="6497">
                  <c:v>-10.1953125</c:v>
                </c:pt>
                <c:pt idx="6498">
                  <c:v>-10.1953125</c:v>
                </c:pt>
                <c:pt idx="6499">
                  <c:v>-10.1953125</c:v>
                </c:pt>
                <c:pt idx="6500">
                  <c:v>-10.1953125</c:v>
                </c:pt>
                <c:pt idx="6501">
                  <c:v>-10.1953125</c:v>
                </c:pt>
                <c:pt idx="6502">
                  <c:v>-10.1953125</c:v>
                </c:pt>
                <c:pt idx="6503">
                  <c:v>-10.1953125</c:v>
                </c:pt>
                <c:pt idx="6504">
                  <c:v>-10.1953125</c:v>
                </c:pt>
                <c:pt idx="6505">
                  <c:v>-10.1953125</c:v>
                </c:pt>
                <c:pt idx="6506">
                  <c:v>-10.1953125</c:v>
                </c:pt>
                <c:pt idx="6507">
                  <c:v>-10.14453125</c:v>
                </c:pt>
                <c:pt idx="6508">
                  <c:v>-10.14453125</c:v>
                </c:pt>
                <c:pt idx="6509">
                  <c:v>-10.14453125</c:v>
                </c:pt>
                <c:pt idx="6510">
                  <c:v>-10.14453125</c:v>
                </c:pt>
                <c:pt idx="6511">
                  <c:v>-10.14453125</c:v>
                </c:pt>
                <c:pt idx="6512">
                  <c:v>-10.14453125</c:v>
                </c:pt>
                <c:pt idx="6513">
                  <c:v>-10.14453125</c:v>
                </c:pt>
                <c:pt idx="6514">
                  <c:v>-10.14453125</c:v>
                </c:pt>
                <c:pt idx="6515">
                  <c:v>-10.14453125</c:v>
                </c:pt>
                <c:pt idx="6516">
                  <c:v>-10.14453125</c:v>
                </c:pt>
                <c:pt idx="6517">
                  <c:v>-10.14453125</c:v>
                </c:pt>
                <c:pt idx="6518">
                  <c:v>-10.14453125</c:v>
                </c:pt>
                <c:pt idx="6519">
                  <c:v>-10.14453125</c:v>
                </c:pt>
                <c:pt idx="6520">
                  <c:v>-10.14453125</c:v>
                </c:pt>
                <c:pt idx="6521">
                  <c:v>-10.14453125</c:v>
                </c:pt>
                <c:pt idx="6522">
                  <c:v>-10.14453125</c:v>
                </c:pt>
                <c:pt idx="6523">
                  <c:v>-10.14453125</c:v>
                </c:pt>
                <c:pt idx="6524">
                  <c:v>-10.14453125</c:v>
                </c:pt>
                <c:pt idx="6525">
                  <c:v>-10.14453125</c:v>
                </c:pt>
                <c:pt idx="6526">
                  <c:v>-10.14453125</c:v>
                </c:pt>
                <c:pt idx="6527">
                  <c:v>-10.14453125</c:v>
                </c:pt>
                <c:pt idx="6528">
                  <c:v>-10.14453125</c:v>
                </c:pt>
                <c:pt idx="6529">
                  <c:v>-10.14453125</c:v>
                </c:pt>
                <c:pt idx="6530">
                  <c:v>-10.14453125</c:v>
                </c:pt>
                <c:pt idx="6531">
                  <c:v>-10.14453125</c:v>
                </c:pt>
                <c:pt idx="6532">
                  <c:v>-10.14453125</c:v>
                </c:pt>
                <c:pt idx="6533">
                  <c:v>-10.14453125</c:v>
                </c:pt>
                <c:pt idx="6534">
                  <c:v>-10.14453125</c:v>
                </c:pt>
                <c:pt idx="6535">
                  <c:v>-10.14453125</c:v>
                </c:pt>
                <c:pt idx="6536">
                  <c:v>-10.14453125</c:v>
                </c:pt>
                <c:pt idx="6537">
                  <c:v>-10.14453125</c:v>
                </c:pt>
                <c:pt idx="6538">
                  <c:v>-10.14453125</c:v>
                </c:pt>
                <c:pt idx="6539">
                  <c:v>-10.14453125</c:v>
                </c:pt>
                <c:pt idx="6540">
                  <c:v>-10.14453125</c:v>
                </c:pt>
                <c:pt idx="6541">
                  <c:v>-10.14453125</c:v>
                </c:pt>
                <c:pt idx="6542">
                  <c:v>-10.14453125</c:v>
                </c:pt>
                <c:pt idx="6543">
                  <c:v>-10.14453125</c:v>
                </c:pt>
                <c:pt idx="6544">
                  <c:v>-10.14453125</c:v>
                </c:pt>
                <c:pt idx="6545">
                  <c:v>-10.14453125</c:v>
                </c:pt>
                <c:pt idx="6546">
                  <c:v>-10.14453125</c:v>
                </c:pt>
                <c:pt idx="6547">
                  <c:v>-10.14453125</c:v>
                </c:pt>
                <c:pt idx="6548">
                  <c:v>-10.14453125</c:v>
                </c:pt>
                <c:pt idx="6549">
                  <c:v>-10.14453125</c:v>
                </c:pt>
                <c:pt idx="6550">
                  <c:v>-10.14453125</c:v>
                </c:pt>
                <c:pt idx="6551">
                  <c:v>-10.14453125</c:v>
                </c:pt>
                <c:pt idx="6552">
                  <c:v>-10.14453125</c:v>
                </c:pt>
                <c:pt idx="6553">
                  <c:v>-10.14453125</c:v>
                </c:pt>
                <c:pt idx="6554">
                  <c:v>-10.14453125</c:v>
                </c:pt>
                <c:pt idx="6555">
                  <c:v>-10.14453125</c:v>
                </c:pt>
                <c:pt idx="6556">
                  <c:v>-10.14453125</c:v>
                </c:pt>
                <c:pt idx="6557">
                  <c:v>-10.14453125</c:v>
                </c:pt>
                <c:pt idx="6558">
                  <c:v>-10.14453125</c:v>
                </c:pt>
                <c:pt idx="6559">
                  <c:v>-10.14453125</c:v>
                </c:pt>
                <c:pt idx="6560">
                  <c:v>-10.14453125</c:v>
                </c:pt>
                <c:pt idx="6561">
                  <c:v>-10.14453125</c:v>
                </c:pt>
                <c:pt idx="6562">
                  <c:v>-10.14453125</c:v>
                </c:pt>
                <c:pt idx="6563">
                  <c:v>-10.14453125</c:v>
                </c:pt>
                <c:pt idx="6564">
                  <c:v>-10.14453125</c:v>
                </c:pt>
                <c:pt idx="6565">
                  <c:v>-10.14453125</c:v>
                </c:pt>
                <c:pt idx="6566">
                  <c:v>-10.14453125</c:v>
                </c:pt>
                <c:pt idx="6567">
                  <c:v>-10.14453125</c:v>
                </c:pt>
                <c:pt idx="6568">
                  <c:v>-10.14453125</c:v>
                </c:pt>
                <c:pt idx="6569">
                  <c:v>-10.14453125</c:v>
                </c:pt>
                <c:pt idx="6570">
                  <c:v>-10.14453125</c:v>
                </c:pt>
                <c:pt idx="6571">
                  <c:v>-10.14453125</c:v>
                </c:pt>
                <c:pt idx="6572">
                  <c:v>-10.14453125</c:v>
                </c:pt>
                <c:pt idx="6573">
                  <c:v>-10.14453125</c:v>
                </c:pt>
                <c:pt idx="6574">
                  <c:v>-10.14453125</c:v>
                </c:pt>
                <c:pt idx="6575">
                  <c:v>-10.14453125</c:v>
                </c:pt>
                <c:pt idx="6576">
                  <c:v>-10.14453125</c:v>
                </c:pt>
                <c:pt idx="6577">
                  <c:v>-10.14453125</c:v>
                </c:pt>
                <c:pt idx="6578">
                  <c:v>-10.14453125</c:v>
                </c:pt>
                <c:pt idx="6579">
                  <c:v>-10.14453125</c:v>
                </c:pt>
                <c:pt idx="6580">
                  <c:v>-10.14453125</c:v>
                </c:pt>
                <c:pt idx="6581">
                  <c:v>-10.14453125</c:v>
                </c:pt>
                <c:pt idx="6582">
                  <c:v>-10.14453125</c:v>
                </c:pt>
                <c:pt idx="6583">
                  <c:v>-10.14453125</c:v>
                </c:pt>
                <c:pt idx="6584">
                  <c:v>-10.14453125</c:v>
                </c:pt>
                <c:pt idx="6585">
                  <c:v>-10.14453125</c:v>
                </c:pt>
                <c:pt idx="6586">
                  <c:v>-10.14453125</c:v>
                </c:pt>
                <c:pt idx="6587">
                  <c:v>-10.14453125</c:v>
                </c:pt>
                <c:pt idx="6588">
                  <c:v>-10.13671875</c:v>
                </c:pt>
                <c:pt idx="6589">
                  <c:v>-10.13671875</c:v>
                </c:pt>
                <c:pt idx="6590">
                  <c:v>-10.13671875</c:v>
                </c:pt>
                <c:pt idx="6591">
                  <c:v>-10.13671875</c:v>
                </c:pt>
                <c:pt idx="6592">
                  <c:v>-10.13671875</c:v>
                </c:pt>
                <c:pt idx="6593">
                  <c:v>-10.13671875</c:v>
                </c:pt>
                <c:pt idx="6594">
                  <c:v>-10.13671875</c:v>
                </c:pt>
                <c:pt idx="6595">
                  <c:v>-10.13671875</c:v>
                </c:pt>
                <c:pt idx="6596">
                  <c:v>-10.13671875</c:v>
                </c:pt>
                <c:pt idx="6597">
                  <c:v>-10.13671875</c:v>
                </c:pt>
                <c:pt idx="6598">
                  <c:v>-10.13671875</c:v>
                </c:pt>
                <c:pt idx="6599">
                  <c:v>-10.13671875</c:v>
                </c:pt>
                <c:pt idx="6600">
                  <c:v>-10.13671875</c:v>
                </c:pt>
                <c:pt idx="6601">
                  <c:v>-10.13671875</c:v>
                </c:pt>
                <c:pt idx="6602">
                  <c:v>-10.13671875</c:v>
                </c:pt>
                <c:pt idx="6603">
                  <c:v>-10.13671875</c:v>
                </c:pt>
                <c:pt idx="6604">
                  <c:v>-10.13671875</c:v>
                </c:pt>
                <c:pt idx="6605">
                  <c:v>-10.13671875</c:v>
                </c:pt>
                <c:pt idx="6606">
                  <c:v>-10.13671875</c:v>
                </c:pt>
                <c:pt idx="6607">
                  <c:v>-10.13671875</c:v>
                </c:pt>
                <c:pt idx="6608">
                  <c:v>-10.13671875</c:v>
                </c:pt>
                <c:pt idx="6609">
                  <c:v>-10.13671875</c:v>
                </c:pt>
                <c:pt idx="6610">
                  <c:v>-10.13671875</c:v>
                </c:pt>
                <c:pt idx="6611">
                  <c:v>-10.13671875</c:v>
                </c:pt>
                <c:pt idx="6612">
                  <c:v>-10.13671875</c:v>
                </c:pt>
                <c:pt idx="6613">
                  <c:v>-10.13671875</c:v>
                </c:pt>
                <c:pt idx="6614">
                  <c:v>-10.13671875</c:v>
                </c:pt>
                <c:pt idx="6615">
                  <c:v>-10.13671875</c:v>
                </c:pt>
                <c:pt idx="6616">
                  <c:v>-10.13671875</c:v>
                </c:pt>
                <c:pt idx="6617">
                  <c:v>-10.13671875</c:v>
                </c:pt>
                <c:pt idx="6618">
                  <c:v>-10.13671875</c:v>
                </c:pt>
                <c:pt idx="6619">
                  <c:v>-10.13671875</c:v>
                </c:pt>
                <c:pt idx="6620">
                  <c:v>-10.13671875</c:v>
                </c:pt>
                <c:pt idx="6621">
                  <c:v>-10.13671875</c:v>
                </c:pt>
                <c:pt idx="6622">
                  <c:v>-10.13671875</c:v>
                </c:pt>
                <c:pt idx="6623">
                  <c:v>-10.13671875</c:v>
                </c:pt>
                <c:pt idx="6624">
                  <c:v>-10.13671875</c:v>
                </c:pt>
                <c:pt idx="6625">
                  <c:v>-10.13671875</c:v>
                </c:pt>
                <c:pt idx="6626">
                  <c:v>-10.13671875</c:v>
                </c:pt>
                <c:pt idx="6627">
                  <c:v>-10.13671875</c:v>
                </c:pt>
                <c:pt idx="6628">
                  <c:v>-10.13671875</c:v>
                </c:pt>
                <c:pt idx="6629">
                  <c:v>-10.13671875</c:v>
                </c:pt>
                <c:pt idx="6630">
                  <c:v>-10.13671875</c:v>
                </c:pt>
                <c:pt idx="6631">
                  <c:v>-10.13671875</c:v>
                </c:pt>
                <c:pt idx="6632">
                  <c:v>-10.13671875</c:v>
                </c:pt>
                <c:pt idx="6633">
                  <c:v>-10.13671875</c:v>
                </c:pt>
                <c:pt idx="6634">
                  <c:v>-10.13671875</c:v>
                </c:pt>
                <c:pt idx="6635">
                  <c:v>-10.13671875</c:v>
                </c:pt>
                <c:pt idx="6636">
                  <c:v>-10.13671875</c:v>
                </c:pt>
                <c:pt idx="6637">
                  <c:v>-10.13671875</c:v>
                </c:pt>
                <c:pt idx="6638">
                  <c:v>-10.13671875</c:v>
                </c:pt>
                <c:pt idx="6639">
                  <c:v>-10.13671875</c:v>
                </c:pt>
                <c:pt idx="6640">
                  <c:v>-10.13671875</c:v>
                </c:pt>
                <c:pt idx="6641">
                  <c:v>-10.13671875</c:v>
                </c:pt>
                <c:pt idx="6642">
                  <c:v>-10.13671875</c:v>
                </c:pt>
                <c:pt idx="6643">
                  <c:v>-10.13671875</c:v>
                </c:pt>
                <c:pt idx="6644">
                  <c:v>-10.13671875</c:v>
                </c:pt>
                <c:pt idx="6645">
                  <c:v>-10.13671875</c:v>
                </c:pt>
                <c:pt idx="6646">
                  <c:v>-10.13671875</c:v>
                </c:pt>
                <c:pt idx="6647">
                  <c:v>-10.13671875</c:v>
                </c:pt>
                <c:pt idx="6648">
                  <c:v>-10.13671875</c:v>
                </c:pt>
                <c:pt idx="6649">
                  <c:v>-10.13671875</c:v>
                </c:pt>
                <c:pt idx="6650">
                  <c:v>-10.13671875</c:v>
                </c:pt>
                <c:pt idx="6651">
                  <c:v>-10.13671875</c:v>
                </c:pt>
                <c:pt idx="6652">
                  <c:v>-9.76171875</c:v>
                </c:pt>
                <c:pt idx="6653">
                  <c:v>-9.76171875</c:v>
                </c:pt>
                <c:pt idx="6654">
                  <c:v>-9.76171875</c:v>
                </c:pt>
                <c:pt idx="6655">
                  <c:v>-9.76171875</c:v>
                </c:pt>
                <c:pt idx="6656">
                  <c:v>-9.76171875</c:v>
                </c:pt>
                <c:pt idx="6657">
                  <c:v>-9.76171875</c:v>
                </c:pt>
                <c:pt idx="6658">
                  <c:v>-9.76171875</c:v>
                </c:pt>
                <c:pt idx="6659">
                  <c:v>-9.76171875</c:v>
                </c:pt>
                <c:pt idx="6660">
                  <c:v>-9.76171875</c:v>
                </c:pt>
                <c:pt idx="6661">
                  <c:v>-9.76171875</c:v>
                </c:pt>
                <c:pt idx="6662">
                  <c:v>-9.76171875</c:v>
                </c:pt>
                <c:pt idx="6663">
                  <c:v>-9.76171875</c:v>
                </c:pt>
                <c:pt idx="6664">
                  <c:v>-9.76171875</c:v>
                </c:pt>
                <c:pt idx="6665">
                  <c:v>-9.76171875</c:v>
                </c:pt>
                <c:pt idx="6666">
                  <c:v>-9.76171875</c:v>
                </c:pt>
                <c:pt idx="6667">
                  <c:v>-9.76171875</c:v>
                </c:pt>
                <c:pt idx="6668">
                  <c:v>-9.76171875</c:v>
                </c:pt>
                <c:pt idx="6669">
                  <c:v>-9.76171875</c:v>
                </c:pt>
                <c:pt idx="6670">
                  <c:v>-9.76171875</c:v>
                </c:pt>
                <c:pt idx="6671">
                  <c:v>-9.76171875</c:v>
                </c:pt>
                <c:pt idx="6672">
                  <c:v>-9.76171875</c:v>
                </c:pt>
                <c:pt idx="6673">
                  <c:v>-9.76171875</c:v>
                </c:pt>
                <c:pt idx="6674">
                  <c:v>-9.76171875</c:v>
                </c:pt>
                <c:pt idx="6675">
                  <c:v>-9.76171875</c:v>
                </c:pt>
                <c:pt idx="6676">
                  <c:v>-9.76171875</c:v>
                </c:pt>
                <c:pt idx="6677">
                  <c:v>-9.76171875</c:v>
                </c:pt>
                <c:pt idx="6678">
                  <c:v>-9.76171875</c:v>
                </c:pt>
                <c:pt idx="6679">
                  <c:v>-9.76171875</c:v>
                </c:pt>
                <c:pt idx="6680">
                  <c:v>-9.76171875</c:v>
                </c:pt>
                <c:pt idx="6681">
                  <c:v>-9.76171875</c:v>
                </c:pt>
                <c:pt idx="6682">
                  <c:v>-9.76171875</c:v>
                </c:pt>
                <c:pt idx="6683">
                  <c:v>-9.76171875</c:v>
                </c:pt>
                <c:pt idx="6684">
                  <c:v>-9.76171875</c:v>
                </c:pt>
                <c:pt idx="6685">
                  <c:v>-9.76171875</c:v>
                </c:pt>
                <c:pt idx="6686">
                  <c:v>-9.76171875</c:v>
                </c:pt>
                <c:pt idx="6687">
                  <c:v>-9.76171875</c:v>
                </c:pt>
                <c:pt idx="6688">
                  <c:v>-9.76171875</c:v>
                </c:pt>
                <c:pt idx="6689">
                  <c:v>-9.76171875</c:v>
                </c:pt>
                <c:pt idx="6690">
                  <c:v>-9.76171875</c:v>
                </c:pt>
                <c:pt idx="6691">
                  <c:v>-9.76171875</c:v>
                </c:pt>
                <c:pt idx="6692">
                  <c:v>-9.76171875</c:v>
                </c:pt>
                <c:pt idx="6693">
                  <c:v>-9.76171875</c:v>
                </c:pt>
                <c:pt idx="6694">
                  <c:v>-9.76171875</c:v>
                </c:pt>
                <c:pt idx="6695">
                  <c:v>-9.76171875</c:v>
                </c:pt>
                <c:pt idx="6696">
                  <c:v>-9.76171875</c:v>
                </c:pt>
                <c:pt idx="6697">
                  <c:v>-9.76171875</c:v>
                </c:pt>
                <c:pt idx="6698">
                  <c:v>-9.76171875</c:v>
                </c:pt>
                <c:pt idx="6699">
                  <c:v>-9.76171875</c:v>
                </c:pt>
                <c:pt idx="6700">
                  <c:v>-9.76171875</c:v>
                </c:pt>
                <c:pt idx="6701">
                  <c:v>-9.76171875</c:v>
                </c:pt>
                <c:pt idx="6702">
                  <c:v>-9.76171875</c:v>
                </c:pt>
                <c:pt idx="6703">
                  <c:v>-9.76171875</c:v>
                </c:pt>
                <c:pt idx="6704">
                  <c:v>-9.76171875</c:v>
                </c:pt>
                <c:pt idx="6705">
                  <c:v>-9.76171875</c:v>
                </c:pt>
                <c:pt idx="6706">
                  <c:v>-9.76171875</c:v>
                </c:pt>
                <c:pt idx="6707">
                  <c:v>-9.76171875</c:v>
                </c:pt>
                <c:pt idx="6708">
                  <c:v>-9.76171875</c:v>
                </c:pt>
                <c:pt idx="6709">
                  <c:v>-9.76171875</c:v>
                </c:pt>
                <c:pt idx="6710">
                  <c:v>-9.76171875</c:v>
                </c:pt>
                <c:pt idx="6711">
                  <c:v>-9.76171875</c:v>
                </c:pt>
                <c:pt idx="6712">
                  <c:v>-9.76171875</c:v>
                </c:pt>
                <c:pt idx="6713">
                  <c:v>-9.76171875</c:v>
                </c:pt>
                <c:pt idx="6714">
                  <c:v>-9.76171875</c:v>
                </c:pt>
                <c:pt idx="6715">
                  <c:v>-9.76171875</c:v>
                </c:pt>
                <c:pt idx="6716">
                  <c:v>-9.76171875</c:v>
                </c:pt>
                <c:pt idx="6717">
                  <c:v>-9.76171875</c:v>
                </c:pt>
                <c:pt idx="6718">
                  <c:v>-9.76171875</c:v>
                </c:pt>
                <c:pt idx="6719">
                  <c:v>-9.76171875</c:v>
                </c:pt>
                <c:pt idx="6720">
                  <c:v>-9.76171875</c:v>
                </c:pt>
                <c:pt idx="6721">
                  <c:v>-9.76171875</c:v>
                </c:pt>
                <c:pt idx="6722">
                  <c:v>-9.76171875</c:v>
                </c:pt>
                <c:pt idx="6723">
                  <c:v>-9.76171875</c:v>
                </c:pt>
                <c:pt idx="6724">
                  <c:v>-9.69140625</c:v>
                </c:pt>
                <c:pt idx="6725">
                  <c:v>-9.69140625</c:v>
                </c:pt>
                <c:pt idx="6726">
                  <c:v>-9.69140625</c:v>
                </c:pt>
                <c:pt idx="6727">
                  <c:v>-9.69140625</c:v>
                </c:pt>
                <c:pt idx="6728">
                  <c:v>-9.69140625</c:v>
                </c:pt>
                <c:pt idx="6729">
                  <c:v>-9.69140625</c:v>
                </c:pt>
                <c:pt idx="6730">
                  <c:v>-9.69140625</c:v>
                </c:pt>
                <c:pt idx="6731">
                  <c:v>-9.69140625</c:v>
                </c:pt>
                <c:pt idx="6732">
                  <c:v>-9.69140625</c:v>
                </c:pt>
                <c:pt idx="6733">
                  <c:v>-9.69140625</c:v>
                </c:pt>
                <c:pt idx="6734">
                  <c:v>-9.69140625</c:v>
                </c:pt>
                <c:pt idx="6735">
                  <c:v>-9.69140625</c:v>
                </c:pt>
                <c:pt idx="6736">
                  <c:v>-9.69140625</c:v>
                </c:pt>
                <c:pt idx="6737">
                  <c:v>-9.69140625</c:v>
                </c:pt>
                <c:pt idx="6738">
                  <c:v>-9.69140625</c:v>
                </c:pt>
                <c:pt idx="6739">
                  <c:v>-9.69140625</c:v>
                </c:pt>
                <c:pt idx="6740">
                  <c:v>-9.69140625</c:v>
                </c:pt>
                <c:pt idx="6741">
                  <c:v>-9.69140625</c:v>
                </c:pt>
                <c:pt idx="6742">
                  <c:v>-9.69140625</c:v>
                </c:pt>
                <c:pt idx="6743">
                  <c:v>-9.69140625</c:v>
                </c:pt>
                <c:pt idx="6744">
                  <c:v>-9.69140625</c:v>
                </c:pt>
                <c:pt idx="6745">
                  <c:v>-9.69140625</c:v>
                </c:pt>
                <c:pt idx="6746">
                  <c:v>-9.69140625</c:v>
                </c:pt>
                <c:pt idx="6747">
                  <c:v>-9.69140625</c:v>
                </c:pt>
                <c:pt idx="6748">
                  <c:v>-9.69140625</c:v>
                </c:pt>
                <c:pt idx="6749">
                  <c:v>-9.69140625</c:v>
                </c:pt>
                <c:pt idx="6750">
                  <c:v>-9.69140625</c:v>
                </c:pt>
                <c:pt idx="6751">
                  <c:v>-9.69140625</c:v>
                </c:pt>
                <c:pt idx="6752">
                  <c:v>-9.69140625</c:v>
                </c:pt>
                <c:pt idx="6753">
                  <c:v>-9.69140625</c:v>
                </c:pt>
                <c:pt idx="6754">
                  <c:v>-9.69140625</c:v>
                </c:pt>
                <c:pt idx="6755">
                  <c:v>-9.69140625</c:v>
                </c:pt>
                <c:pt idx="6756">
                  <c:v>-9.69140625</c:v>
                </c:pt>
                <c:pt idx="6757">
                  <c:v>-9.69140625</c:v>
                </c:pt>
                <c:pt idx="6758">
                  <c:v>-9.69140625</c:v>
                </c:pt>
                <c:pt idx="6759">
                  <c:v>-9.69140625</c:v>
                </c:pt>
                <c:pt idx="6760">
                  <c:v>-9.69140625</c:v>
                </c:pt>
                <c:pt idx="6761">
                  <c:v>-9.69140625</c:v>
                </c:pt>
                <c:pt idx="6762">
                  <c:v>-9.69140625</c:v>
                </c:pt>
                <c:pt idx="6763">
                  <c:v>-9.69140625</c:v>
                </c:pt>
                <c:pt idx="6764">
                  <c:v>-9.69140625</c:v>
                </c:pt>
                <c:pt idx="6765">
                  <c:v>-9.69140625</c:v>
                </c:pt>
                <c:pt idx="6766">
                  <c:v>-9.69140625</c:v>
                </c:pt>
                <c:pt idx="6767">
                  <c:v>-9.69140625</c:v>
                </c:pt>
                <c:pt idx="6768">
                  <c:v>-9.69140625</c:v>
                </c:pt>
                <c:pt idx="6769">
                  <c:v>-9.69140625</c:v>
                </c:pt>
                <c:pt idx="6770">
                  <c:v>-9.69140625</c:v>
                </c:pt>
                <c:pt idx="6771">
                  <c:v>-9.69140625</c:v>
                </c:pt>
                <c:pt idx="6772">
                  <c:v>-9.69140625</c:v>
                </c:pt>
                <c:pt idx="6773">
                  <c:v>-9.69140625</c:v>
                </c:pt>
                <c:pt idx="6774">
                  <c:v>-9.69140625</c:v>
                </c:pt>
                <c:pt idx="6775">
                  <c:v>-9.69140625</c:v>
                </c:pt>
                <c:pt idx="6776">
                  <c:v>-9.69140625</c:v>
                </c:pt>
                <c:pt idx="6777">
                  <c:v>-9.69140625</c:v>
                </c:pt>
                <c:pt idx="6778">
                  <c:v>-9.69140625</c:v>
                </c:pt>
                <c:pt idx="6779">
                  <c:v>-9.69140625</c:v>
                </c:pt>
                <c:pt idx="6780">
                  <c:v>-9.69140625</c:v>
                </c:pt>
                <c:pt idx="6781">
                  <c:v>-9.69140625</c:v>
                </c:pt>
                <c:pt idx="6782">
                  <c:v>-9.69140625</c:v>
                </c:pt>
                <c:pt idx="6783">
                  <c:v>-9.69140625</c:v>
                </c:pt>
                <c:pt idx="6784">
                  <c:v>-9.69140625</c:v>
                </c:pt>
                <c:pt idx="6785">
                  <c:v>-9.69140625</c:v>
                </c:pt>
                <c:pt idx="6786">
                  <c:v>-9.69140625</c:v>
                </c:pt>
                <c:pt idx="6787">
                  <c:v>-9.69140625</c:v>
                </c:pt>
                <c:pt idx="6788">
                  <c:v>-9.69140625</c:v>
                </c:pt>
                <c:pt idx="6789">
                  <c:v>-9.69140625</c:v>
                </c:pt>
                <c:pt idx="6790">
                  <c:v>-9.69140625</c:v>
                </c:pt>
                <c:pt idx="6791">
                  <c:v>-9.69140625</c:v>
                </c:pt>
                <c:pt idx="6792">
                  <c:v>-9.69140625</c:v>
                </c:pt>
                <c:pt idx="6793">
                  <c:v>-9.69140625</c:v>
                </c:pt>
                <c:pt idx="6794">
                  <c:v>-9.69140625</c:v>
                </c:pt>
                <c:pt idx="6795">
                  <c:v>-9.69140625</c:v>
                </c:pt>
                <c:pt idx="6796">
                  <c:v>-9.69140625</c:v>
                </c:pt>
                <c:pt idx="6797">
                  <c:v>-9.69140625</c:v>
                </c:pt>
                <c:pt idx="6798">
                  <c:v>-9.69140625</c:v>
                </c:pt>
                <c:pt idx="6799">
                  <c:v>-9.62890625</c:v>
                </c:pt>
                <c:pt idx="6800">
                  <c:v>-9.62890625</c:v>
                </c:pt>
                <c:pt idx="6801">
                  <c:v>-9.62890625</c:v>
                </c:pt>
                <c:pt idx="6802">
                  <c:v>-9.62890625</c:v>
                </c:pt>
                <c:pt idx="6803">
                  <c:v>-9.62890625</c:v>
                </c:pt>
                <c:pt idx="6804">
                  <c:v>-9.62890625</c:v>
                </c:pt>
                <c:pt idx="6805">
                  <c:v>-9.62890625</c:v>
                </c:pt>
                <c:pt idx="6806">
                  <c:v>-9.62890625</c:v>
                </c:pt>
                <c:pt idx="6807">
                  <c:v>-9.62890625</c:v>
                </c:pt>
                <c:pt idx="6808">
                  <c:v>-9.62890625</c:v>
                </c:pt>
                <c:pt idx="6809">
                  <c:v>-9.62890625</c:v>
                </c:pt>
                <c:pt idx="6810">
                  <c:v>-9.62890625</c:v>
                </c:pt>
                <c:pt idx="6811">
                  <c:v>-9.62890625</c:v>
                </c:pt>
                <c:pt idx="6812">
                  <c:v>-9.62890625</c:v>
                </c:pt>
                <c:pt idx="6813">
                  <c:v>-9.62890625</c:v>
                </c:pt>
                <c:pt idx="6814">
                  <c:v>-9.62890625</c:v>
                </c:pt>
                <c:pt idx="6815">
                  <c:v>-9.62890625</c:v>
                </c:pt>
                <c:pt idx="6816">
                  <c:v>-9.62890625</c:v>
                </c:pt>
                <c:pt idx="6817">
                  <c:v>-9.62890625</c:v>
                </c:pt>
                <c:pt idx="6818">
                  <c:v>-9.62890625</c:v>
                </c:pt>
                <c:pt idx="6819">
                  <c:v>-9.62890625</c:v>
                </c:pt>
                <c:pt idx="6820">
                  <c:v>-9.62890625</c:v>
                </c:pt>
                <c:pt idx="6821">
                  <c:v>-9.62890625</c:v>
                </c:pt>
                <c:pt idx="6822">
                  <c:v>-9.62890625</c:v>
                </c:pt>
                <c:pt idx="6823">
                  <c:v>-9.62890625</c:v>
                </c:pt>
                <c:pt idx="6824">
                  <c:v>-9.62890625</c:v>
                </c:pt>
                <c:pt idx="6825">
                  <c:v>-9.62890625</c:v>
                </c:pt>
                <c:pt idx="6826">
                  <c:v>-9.62890625</c:v>
                </c:pt>
                <c:pt idx="6827">
                  <c:v>-9.62890625</c:v>
                </c:pt>
                <c:pt idx="6828">
                  <c:v>-9.62890625</c:v>
                </c:pt>
                <c:pt idx="6829">
                  <c:v>-9.62890625</c:v>
                </c:pt>
                <c:pt idx="6830">
                  <c:v>-9.62890625</c:v>
                </c:pt>
                <c:pt idx="6831">
                  <c:v>-9.62890625</c:v>
                </c:pt>
                <c:pt idx="6832">
                  <c:v>-9.62890625</c:v>
                </c:pt>
                <c:pt idx="6833">
                  <c:v>-9.62890625</c:v>
                </c:pt>
                <c:pt idx="6834">
                  <c:v>-9.62890625</c:v>
                </c:pt>
                <c:pt idx="6835">
                  <c:v>-9.62890625</c:v>
                </c:pt>
                <c:pt idx="6836">
                  <c:v>-9.62890625</c:v>
                </c:pt>
                <c:pt idx="6837">
                  <c:v>-9.62890625</c:v>
                </c:pt>
                <c:pt idx="6838">
                  <c:v>-9.62890625</c:v>
                </c:pt>
                <c:pt idx="6839">
                  <c:v>-9.62890625</c:v>
                </c:pt>
                <c:pt idx="6840">
                  <c:v>-9.62890625</c:v>
                </c:pt>
                <c:pt idx="6841">
                  <c:v>-9.62890625</c:v>
                </c:pt>
                <c:pt idx="6842">
                  <c:v>-9.62890625</c:v>
                </c:pt>
                <c:pt idx="6843">
                  <c:v>-9.62890625</c:v>
                </c:pt>
                <c:pt idx="6844">
                  <c:v>-9.62890625</c:v>
                </c:pt>
                <c:pt idx="6845">
                  <c:v>-9.62890625</c:v>
                </c:pt>
                <c:pt idx="6846">
                  <c:v>-9.62890625</c:v>
                </c:pt>
                <c:pt idx="6847">
                  <c:v>-9.62890625</c:v>
                </c:pt>
                <c:pt idx="6848">
                  <c:v>-9.62890625</c:v>
                </c:pt>
                <c:pt idx="6849">
                  <c:v>-9.62890625</c:v>
                </c:pt>
                <c:pt idx="6850">
                  <c:v>-9.62890625</c:v>
                </c:pt>
                <c:pt idx="6851">
                  <c:v>-9.62890625</c:v>
                </c:pt>
                <c:pt idx="6852">
                  <c:v>-9.62890625</c:v>
                </c:pt>
                <c:pt idx="6853">
                  <c:v>-9.62890625</c:v>
                </c:pt>
                <c:pt idx="6854">
                  <c:v>-9.62890625</c:v>
                </c:pt>
                <c:pt idx="6855">
                  <c:v>-9.62890625</c:v>
                </c:pt>
                <c:pt idx="6856">
                  <c:v>-9.62890625</c:v>
                </c:pt>
                <c:pt idx="6857">
                  <c:v>-9.62890625</c:v>
                </c:pt>
                <c:pt idx="6858">
                  <c:v>-9.62890625</c:v>
                </c:pt>
                <c:pt idx="6859">
                  <c:v>-9.62890625</c:v>
                </c:pt>
                <c:pt idx="6860">
                  <c:v>-9.62890625</c:v>
                </c:pt>
                <c:pt idx="6861">
                  <c:v>-9.62890625</c:v>
                </c:pt>
                <c:pt idx="6862">
                  <c:v>-9.62890625</c:v>
                </c:pt>
                <c:pt idx="6863">
                  <c:v>-9.62890625</c:v>
                </c:pt>
                <c:pt idx="6864">
                  <c:v>-9.62890625</c:v>
                </c:pt>
                <c:pt idx="6865">
                  <c:v>-9.62890625</c:v>
                </c:pt>
                <c:pt idx="6866">
                  <c:v>-9.62890625</c:v>
                </c:pt>
                <c:pt idx="6867">
                  <c:v>-9.58984375</c:v>
                </c:pt>
                <c:pt idx="6868">
                  <c:v>-9.58984375</c:v>
                </c:pt>
                <c:pt idx="6869">
                  <c:v>-9.58984375</c:v>
                </c:pt>
                <c:pt idx="6870">
                  <c:v>-9.58984375</c:v>
                </c:pt>
                <c:pt idx="6871">
                  <c:v>-9.58984375</c:v>
                </c:pt>
                <c:pt idx="6872">
                  <c:v>-9.58984375</c:v>
                </c:pt>
                <c:pt idx="6873">
                  <c:v>-9.58984375</c:v>
                </c:pt>
                <c:pt idx="6874">
                  <c:v>-9.58984375</c:v>
                </c:pt>
                <c:pt idx="6875">
                  <c:v>-9.58984375</c:v>
                </c:pt>
                <c:pt idx="6876">
                  <c:v>-9.58984375</c:v>
                </c:pt>
                <c:pt idx="6877">
                  <c:v>-9.58984375</c:v>
                </c:pt>
                <c:pt idx="6878">
                  <c:v>-9.58984375</c:v>
                </c:pt>
                <c:pt idx="6879">
                  <c:v>-9.58984375</c:v>
                </c:pt>
                <c:pt idx="6880">
                  <c:v>-9.58984375</c:v>
                </c:pt>
                <c:pt idx="6881">
                  <c:v>-9.58984375</c:v>
                </c:pt>
                <c:pt idx="6882">
                  <c:v>-9.58984375</c:v>
                </c:pt>
                <c:pt idx="6883">
                  <c:v>-9.58984375</c:v>
                </c:pt>
                <c:pt idx="6884">
                  <c:v>-9.58984375</c:v>
                </c:pt>
                <c:pt idx="6885">
                  <c:v>-9.58984375</c:v>
                </c:pt>
                <c:pt idx="6886">
                  <c:v>-9.58984375</c:v>
                </c:pt>
                <c:pt idx="6887">
                  <c:v>-9.58984375</c:v>
                </c:pt>
                <c:pt idx="6888">
                  <c:v>-9.58984375</c:v>
                </c:pt>
                <c:pt idx="6889">
                  <c:v>-9.58984375</c:v>
                </c:pt>
                <c:pt idx="6890">
                  <c:v>-9.58984375</c:v>
                </c:pt>
                <c:pt idx="6891">
                  <c:v>-9.58984375</c:v>
                </c:pt>
                <c:pt idx="6892">
                  <c:v>-9.58984375</c:v>
                </c:pt>
                <c:pt idx="6893">
                  <c:v>-9.58984375</c:v>
                </c:pt>
                <c:pt idx="6894">
                  <c:v>-9.58984375</c:v>
                </c:pt>
                <c:pt idx="6895">
                  <c:v>-9.58984375</c:v>
                </c:pt>
                <c:pt idx="6896">
                  <c:v>-9.58984375</c:v>
                </c:pt>
                <c:pt idx="6897">
                  <c:v>-9.58984375</c:v>
                </c:pt>
                <c:pt idx="6898">
                  <c:v>-9.58984375</c:v>
                </c:pt>
                <c:pt idx="6899">
                  <c:v>-9.58984375</c:v>
                </c:pt>
                <c:pt idx="6900">
                  <c:v>-9.58984375</c:v>
                </c:pt>
                <c:pt idx="6901">
                  <c:v>-9.58984375</c:v>
                </c:pt>
                <c:pt idx="6902">
                  <c:v>-9.58984375</c:v>
                </c:pt>
                <c:pt idx="6903">
                  <c:v>-9.58984375</c:v>
                </c:pt>
                <c:pt idx="6904">
                  <c:v>-9.58984375</c:v>
                </c:pt>
                <c:pt idx="6905">
                  <c:v>-9.58984375</c:v>
                </c:pt>
                <c:pt idx="6906">
                  <c:v>-9.58984375</c:v>
                </c:pt>
                <c:pt idx="6907">
                  <c:v>-9.58984375</c:v>
                </c:pt>
                <c:pt idx="6908">
                  <c:v>-9.58984375</c:v>
                </c:pt>
                <c:pt idx="6909">
                  <c:v>-9.58984375</c:v>
                </c:pt>
                <c:pt idx="6910">
                  <c:v>-9.58984375</c:v>
                </c:pt>
                <c:pt idx="6911">
                  <c:v>-9.58984375</c:v>
                </c:pt>
                <c:pt idx="6912">
                  <c:v>-9.58984375</c:v>
                </c:pt>
                <c:pt idx="6913">
                  <c:v>-9.58984375</c:v>
                </c:pt>
                <c:pt idx="6914">
                  <c:v>-9.58984375</c:v>
                </c:pt>
                <c:pt idx="6915">
                  <c:v>-9.58984375</c:v>
                </c:pt>
                <c:pt idx="6916">
                  <c:v>-9.58984375</c:v>
                </c:pt>
                <c:pt idx="6917">
                  <c:v>-9.58984375</c:v>
                </c:pt>
                <c:pt idx="6918">
                  <c:v>-9.58984375</c:v>
                </c:pt>
                <c:pt idx="6919">
                  <c:v>-9.58984375</c:v>
                </c:pt>
                <c:pt idx="6920">
                  <c:v>-9.58984375</c:v>
                </c:pt>
                <c:pt idx="6921">
                  <c:v>-9.58984375</c:v>
                </c:pt>
                <c:pt idx="6922">
                  <c:v>-9.58984375</c:v>
                </c:pt>
                <c:pt idx="6923">
                  <c:v>-9.58984375</c:v>
                </c:pt>
                <c:pt idx="6924">
                  <c:v>-9.58984375</c:v>
                </c:pt>
                <c:pt idx="6925">
                  <c:v>-9.58984375</c:v>
                </c:pt>
                <c:pt idx="6926">
                  <c:v>-9.58984375</c:v>
                </c:pt>
                <c:pt idx="6927">
                  <c:v>-9.58984375</c:v>
                </c:pt>
                <c:pt idx="6928">
                  <c:v>-9.58984375</c:v>
                </c:pt>
                <c:pt idx="6929">
                  <c:v>-9.58984375</c:v>
                </c:pt>
                <c:pt idx="6930">
                  <c:v>-9.58984375</c:v>
                </c:pt>
                <c:pt idx="6931">
                  <c:v>-9.58984375</c:v>
                </c:pt>
                <c:pt idx="6932">
                  <c:v>-9.58984375</c:v>
                </c:pt>
                <c:pt idx="6933">
                  <c:v>-9.58984375</c:v>
                </c:pt>
                <c:pt idx="6934">
                  <c:v>-9.58984375</c:v>
                </c:pt>
                <c:pt idx="6935">
                  <c:v>-9.58984375</c:v>
                </c:pt>
                <c:pt idx="6936">
                  <c:v>-9.58984375</c:v>
                </c:pt>
                <c:pt idx="6937">
                  <c:v>-9.58984375</c:v>
                </c:pt>
                <c:pt idx="6938">
                  <c:v>-9.58984375</c:v>
                </c:pt>
                <c:pt idx="6939">
                  <c:v>-9.58984375</c:v>
                </c:pt>
                <c:pt idx="6940">
                  <c:v>-9.58984375</c:v>
                </c:pt>
                <c:pt idx="6941">
                  <c:v>-9.58984375</c:v>
                </c:pt>
                <c:pt idx="6942">
                  <c:v>-9.58984375</c:v>
                </c:pt>
                <c:pt idx="6943">
                  <c:v>-9.58984375</c:v>
                </c:pt>
                <c:pt idx="6944">
                  <c:v>-9.58984375</c:v>
                </c:pt>
                <c:pt idx="6945">
                  <c:v>-9.58984375</c:v>
                </c:pt>
                <c:pt idx="6946">
                  <c:v>-9.58984375</c:v>
                </c:pt>
                <c:pt idx="6947">
                  <c:v>-9.58984375</c:v>
                </c:pt>
                <c:pt idx="6948">
                  <c:v>-9.58984375</c:v>
                </c:pt>
                <c:pt idx="6949">
                  <c:v>-9.58984375</c:v>
                </c:pt>
                <c:pt idx="6950">
                  <c:v>-9.58984375</c:v>
                </c:pt>
                <c:pt idx="6951">
                  <c:v>-9.58984375</c:v>
                </c:pt>
                <c:pt idx="6952">
                  <c:v>-9.58984375</c:v>
                </c:pt>
                <c:pt idx="6953">
                  <c:v>-9.4140625</c:v>
                </c:pt>
                <c:pt idx="6954">
                  <c:v>-9.4140625</c:v>
                </c:pt>
                <c:pt idx="6955">
                  <c:v>-9.4140625</c:v>
                </c:pt>
                <c:pt idx="6956">
                  <c:v>-9.4140625</c:v>
                </c:pt>
                <c:pt idx="6957">
                  <c:v>-9.4140625</c:v>
                </c:pt>
                <c:pt idx="6958">
                  <c:v>-9.4140625</c:v>
                </c:pt>
                <c:pt idx="6959">
                  <c:v>-9.4140625</c:v>
                </c:pt>
                <c:pt idx="6960">
                  <c:v>-9.4140625</c:v>
                </c:pt>
                <c:pt idx="6961">
                  <c:v>-9.4140625</c:v>
                </c:pt>
                <c:pt idx="6962">
                  <c:v>-9.4140625</c:v>
                </c:pt>
                <c:pt idx="6963">
                  <c:v>-9.4140625</c:v>
                </c:pt>
                <c:pt idx="6964">
                  <c:v>-9.4140625</c:v>
                </c:pt>
                <c:pt idx="6965">
                  <c:v>-9.4140625</c:v>
                </c:pt>
                <c:pt idx="6966">
                  <c:v>-9.4140625</c:v>
                </c:pt>
                <c:pt idx="6967">
                  <c:v>-9.4140625</c:v>
                </c:pt>
                <c:pt idx="6968">
                  <c:v>-9.4140625</c:v>
                </c:pt>
                <c:pt idx="6969">
                  <c:v>-9.4140625</c:v>
                </c:pt>
                <c:pt idx="6970">
                  <c:v>-9.4140625</c:v>
                </c:pt>
                <c:pt idx="6971">
                  <c:v>-9.4140625</c:v>
                </c:pt>
                <c:pt idx="6972">
                  <c:v>-9.4140625</c:v>
                </c:pt>
                <c:pt idx="6973">
                  <c:v>-9.4140625</c:v>
                </c:pt>
                <c:pt idx="6974">
                  <c:v>-9.4140625</c:v>
                </c:pt>
                <c:pt idx="6975">
                  <c:v>-9.4140625</c:v>
                </c:pt>
                <c:pt idx="6976">
                  <c:v>-9.4140625</c:v>
                </c:pt>
                <c:pt idx="6977">
                  <c:v>-9.4140625</c:v>
                </c:pt>
                <c:pt idx="6978">
                  <c:v>-9.4140625</c:v>
                </c:pt>
                <c:pt idx="6979">
                  <c:v>-9.4140625</c:v>
                </c:pt>
                <c:pt idx="6980">
                  <c:v>-9.4140625</c:v>
                </c:pt>
                <c:pt idx="6981">
                  <c:v>-9.4140625</c:v>
                </c:pt>
                <c:pt idx="6982">
                  <c:v>-9.4140625</c:v>
                </c:pt>
                <c:pt idx="6983">
                  <c:v>-9.4140625</c:v>
                </c:pt>
                <c:pt idx="6984">
                  <c:v>-9.4140625</c:v>
                </c:pt>
                <c:pt idx="6985">
                  <c:v>-9.4140625</c:v>
                </c:pt>
                <c:pt idx="6986">
                  <c:v>-9.4140625</c:v>
                </c:pt>
                <c:pt idx="6987">
                  <c:v>-9.4140625</c:v>
                </c:pt>
                <c:pt idx="6988">
                  <c:v>-9.4140625</c:v>
                </c:pt>
                <c:pt idx="6989">
                  <c:v>-9.4140625</c:v>
                </c:pt>
                <c:pt idx="6990">
                  <c:v>-9.4140625</c:v>
                </c:pt>
                <c:pt idx="6991">
                  <c:v>-9.4140625</c:v>
                </c:pt>
                <c:pt idx="6992">
                  <c:v>-9.4140625</c:v>
                </c:pt>
                <c:pt idx="6993">
                  <c:v>-9.4140625</c:v>
                </c:pt>
                <c:pt idx="6994">
                  <c:v>-9.4140625</c:v>
                </c:pt>
                <c:pt idx="6995">
                  <c:v>-9.4140625</c:v>
                </c:pt>
                <c:pt idx="6996">
                  <c:v>-9.4140625</c:v>
                </c:pt>
                <c:pt idx="6997">
                  <c:v>-9.4140625</c:v>
                </c:pt>
                <c:pt idx="6998">
                  <c:v>-9.4140625</c:v>
                </c:pt>
                <c:pt idx="6999">
                  <c:v>-9.4140625</c:v>
                </c:pt>
                <c:pt idx="7000">
                  <c:v>-9.4140625</c:v>
                </c:pt>
                <c:pt idx="7001">
                  <c:v>-9.4140625</c:v>
                </c:pt>
                <c:pt idx="7002">
                  <c:v>-9.4140625</c:v>
                </c:pt>
                <c:pt idx="7003">
                  <c:v>-9.4140625</c:v>
                </c:pt>
                <c:pt idx="7004">
                  <c:v>-9.4140625</c:v>
                </c:pt>
                <c:pt idx="7005">
                  <c:v>-9.4140625</c:v>
                </c:pt>
                <c:pt idx="7006">
                  <c:v>-9.4140625</c:v>
                </c:pt>
                <c:pt idx="7007">
                  <c:v>-9.4140625</c:v>
                </c:pt>
                <c:pt idx="7008">
                  <c:v>-9.4140625</c:v>
                </c:pt>
                <c:pt idx="7009">
                  <c:v>-9.4140625</c:v>
                </c:pt>
                <c:pt idx="7010">
                  <c:v>-9.4140625</c:v>
                </c:pt>
                <c:pt idx="7011">
                  <c:v>-9.4140625</c:v>
                </c:pt>
                <c:pt idx="7012">
                  <c:v>-9.4140625</c:v>
                </c:pt>
                <c:pt idx="7013">
                  <c:v>-9.4140625</c:v>
                </c:pt>
                <c:pt idx="7014">
                  <c:v>-9.4140625</c:v>
                </c:pt>
                <c:pt idx="7015">
                  <c:v>-9.4140625</c:v>
                </c:pt>
                <c:pt idx="7016">
                  <c:v>-9.4140625</c:v>
                </c:pt>
                <c:pt idx="7017">
                  <c:v>-9.4140625</c:v>
                </c:pt>
                <c:pt idx="7018">
                  <c:v>-9.4140625</c:v>
                </c:pt>
                <c:pt idx="7019">
                  <c:v>-9.4140625</c:v>
                </c:pt>
                <c:pt idx="7020">
                  <c:v>-9.4140625</c:v>
                </c:pt>
                <c:pt idx="7021">
                  <c:v>-9.4140625</c:v>
                </c:pt>
                <c:pt idx="7022">
                  <c:v>-9.4140625</c:v>
                </c:pt>
                <c:pt idx="7023">
                  <c:v>-9.4140625</c:v>
                </c:pt>
                <c:pt idx="7024">
                  <c:v>-9.4140625</c:v>
                </c:pt>
                <c:pt idx="7025">
                  <c:v>-9.4140625</c:v>
                </c:pt>
                <c:pt idx="7026">
                  <c:v>-9.4140625</c:v>
                </c:pt>
                <c:pt idx="7027">
                  <c:v>-9.4140625</c:v>
                </c:pt>
                <c:pt idx="7028">
                  <c:v>-9.4140625</c:v>
                </c:pt>
                <c:pt idx="7029">
                  <c:v>-9.4140625</c:v>
                </c:pt>
                <c:pt idx="7030">
                  <c:v>-9.4140625</c:v>
                </c:pt>
                <c:pt idx="7031">
                  <c:v>-9.4140625</c:v>
                </c:pt>
                <c:pt idx="7032">
                  <c:v>-9.4140625</c:v>
                </c:pt>
                <c:pt idx="7033">
                  <c:v>-9.4140625</c:v>
                </c:pt>
                <c:pt idx="7034">
                  <c:v>-9.4140625</c:v>
                </c:pt>
                <c:pt idx="7035">
                  <c:v>-9.4140625</c:v>
                </c:pt>
                <c:pt idx="7036">
                  <c:v>-9.4140625</c:v>
                </c:pt>
                <c:pt idx="7037">
                  <c:v>-9.4140625</c:v>
                </c:pt>
                <c:pt idx="7038">
                  <c:v>-9.4140625</c:v>
                </c:pt>
                <c:pt idx="7039">
                  <c:v>-9.4140625</c:v>
                </c:pt>
                <c:pt idx="7040">
                  <c:v>-9.4140625</c:v>
                </c:pt>
                <c:pt idx="7041">
                  <c:v>-9.1953125</c:v>
                </c:pt>
                <c:pt idx="7042">
                  <c:v>-9.1953125</c:v>
                </c:pt>
                <c:pt idx="7043">
                  <c:v>-9.1953125</c:v>
                </c:pt>
                <c:pt idx="7044">
                  <c:v>-9.1953125</c:v>
                </c:pt>
                <c:pt idx="7045">
                  <c:v>-9.1953125</c:v>
                </c:pt>
                <c:pt idx="7046">
                  <c:v>-9.1953125</c:v>
                </c:pt>
                <c:pt idx="7047">
                  <c:v>-9.1953125</c:v>
                </c:pt>
                <c:pt idx="7048">
                  <c:v>-9.1953125</c:v>
                </c:pt>
                <c:pt idx="7049">
                  <c:v>-9.1953125</c:v>
                </c:pt>
                <c:pt idx="7050">
                  <c:v>-9.1953125</c:v>
                </c:pt>
                <c:pt idx="7051">
                  <c:v>-9.1953125</c:v>
                </c:pt>
                <c:pt idx="7052">
                  <c:v>-9.1953125</c:v>
                </c:pt>
                <c:pt idx="7053">
                  <c:v>-9.1953125</c:v>
                </c:pt>
                <c:pt idx="7054">
                  <c:v>-9.1953125</c:v>
                </c:pt>
                <c:pt idx="7055">
                  <c:v>-9.1953125</c:v>
                </c:pt>
                <c:pt idx="7056">
                  <c:v>-9.1953125</c:v>
                </c:pt>
                <c:pt idx="7057">
                  <c:v>-9.1953125</c:v>
                </c:pt>
                <c:pt idx="7058">
                  <c:v>-9.1953125</c:v>
                </c:pt>
                <c:pt idx="7059">
                  <c:v>-9.1953125</c:v>
                </c:pt>
                <c:pt idx="7060">
                  <c:v>-9.1953125</c:v>
                </c:pt>
                <c:pt idx="7061">
                  <c:v>-9.1953125</c:v>
                </c:pt>
                <c:pt idx="7062">
                  <c:v>-9.1953125</c:v>
                </c:pt>
                <c:pt idx="7063">
                  <c:v>-9.1953125</c:v>
                </c:pt>
                <c:pt idx="7064">
                  <c:v>-9.1953125</c:v>
                </c:pt>
                <c:pt idx="7065">
                  <c:v>-9.1953125</c:v>
                </c:pt>
                <c:pt idx="7066">
                  <c:v>-9.1953125</c:v>
                </c:pt>
                <c:pt idx="7067">
                  <c:v>-9.1953125</c:v>
                </c:pt>
                <c:pt idx="7068">
                  <c:v>-9.1953125</c:v>
                </c:pt>
                <c:pt idx="7069">
                  <c:v>-9.1953125</c:v>
                </c:pt>
                <c:pt idx="7070">
                  <c:v>-9.1953125</c:v>
                </c:pt>
                <c:pt idx="7071">
                  <c:v>-9.1953125</c:v>
                </c:pt>
                <c:pt idx="7072">
                  <c:v>-9.1953125</c:v>
                </c:pt>
                <c:pt idx="7073">
                  <c:v>-9.1953125</c:v>
                </c:pt>
                <c:pt idx="7074">
                  <c:v>-9.1953125</c:v>
                </c:pt>
                <c:pt idx="7075">
                  <c:v>-9.1953125</c:v>
                </c:pt>
                <c:pt idx="7076">
                  <c:v>-9.1953125</c:v>
                </c:pt>
                <c:pt idx="7077">
                  <c:v>-9.1953125</c:v>
                </c:pt>
                <c:pt idx="7078">
                  <c:v>-9.1953125</c:v>
                </c:pt>
                <c:pt idx="7079">
                  <c:v>-9.1953125</c:v>
                </c:pt>
                <c:pt idx="7080">
                  <c:v>-9.1953125</c:v>
                </c:pt>
                <c:pt idx="7081">
                  <c:v>-9.1953125</c:v>
                </c:pt>
                <c:pt idx="7082">
                  <c:v>-9.1953125</c:v>
                </c:pt>
                <c:pt idx="7083">
                  <c:v>-9.1953125</c:v>
                </c:pt>
                <c:pt idx="7084">
                  <c:v>-9.1953125</c:v>
                </c:pt>
                <c:pt idx="7085">
                  <c:v>-9.1953125</c:v>
                </c:pt>
                <c:pt idx="7086">
                  <c:v>-9.1953125</c:v>
                </c:pt>
                <c:pt idx="7087">
                  <c:v>-9.1953125</c:v>
                </c:pt>
                <c:pt idx="7088">
                  <c:v>-9.1953125</c:v>
                </c:pt>
                <c:pt idx="7089">
                  <c:v>-9.1953125</c:v>
                </c:pt>
                <c:pt idx="7090">
                  <c:v>-9.1953125</c:v>
                </c:pt>
                <c:pt idx="7091">
                  <c:v>-9.1953125</c:v>
                </c:pt>
                <c:pt idx="7092">
                  <c:v>-9.1953125</c:v>
                </c:pt>
                <c:pt idx="7093">
                  <c:v>-9.1953125</c:v>
                </c:pt>
                <c:pt idx="7094">
                  <c:v>-9.1953125</c:v>
                </c:pt>
                <c:pt idx="7095">
                  <c:v>-9.1953125</c:v>
                </c:pt>
                <c:pt idx="7096">
                  <c:v>-9.1953125</c:v>
                </c:pt>
                <c:pt idx="7097">
                  <c:v>-9.1953125</c:v>
                </c:pt>
                <c:pt idx="7098">
                  <c:v>-9.1953125</c:v>
                </c:pt>
                <c:pt idx="7099">
                  <c:v>-9.1953125</c:v>
                </c:pt>
                <c:pt idx="7100">
                  <c:v>-9.1953125</c:v>
                </c:pt>
                <c:pt idx="7101">
                  <c:v>-9.1953125</c:v>
                </c:pt>
                <c:pt idx="7102">
                  <c:v>-9.1953125</c:v>
                </c:pt>
                <c:pt idx="7103">
                  <c:v>-9.1953125</c:v>
                </c:pt>
                <c:pt idx="7104">
                  <c:v>-9.1953125</c:v>
                </c:pt>
                <c:pt idx="7105">
                  <c:v>-9.1953125</c:v>
                </c:pt>
                <c:pt idx="7106">
                  <c:v>-9.1953125</c:v>
                </c:pt>
                <c:pt idx="7107">
                  <c:v>-9.1953125</c:v>
                </c:pt>
                <c:pt idx="7108">
                  <c:v>-9.1953125</c:v>
                </c:pt>
                <c:pt idx="7109">
                  <c:v>-9.1953125</c:v>
                </c:pt>
                <c:pt idx="7110">
                  <c:v>-9.1953125</c:v>
                </c:pt>
                <c:pt idx="7111">
                  <c:v>-9.1953125</c:v>
                </c:pt>
                <c:pt idx="7112">
                  <c:v>-9.1953125</c:v>
                </c:pt>
                <c:pt idx="7113">
                  <c:v>-9.1953125</c:v>
                </c:pt>
                <c:pt idx="7114">
                  <c:v>-9.1953125</c:v>
                </c:pt>
                <c:pt idx="7115">
                  <c:v>-9.14453125</c:v>
                </c:pt>
                <c:pt idx="7116">
                  <c:v>-9.14453125</c:v>
                </c:pt>
                <c:pt idx="7117">
                  <c:v>-9.14453125</c:v>
                </c:pt>
                <c:pt idx="7118">
                  <c:v>-9.14453125</c:v>
                </c:pt>
                <c:pt idx="7119">
                  <c:v>-9.14453125</c:v>
                </c:pt>
                <c:pt idx="7120">
                  <c:v>-9.14453125</c:v>
                </c:pt>
                <c:pt idx="7121">
                  <c:v>-9.14453125</c:v>
                </c:pt>
                <c:pt idx="7122">
                  <c:v>-9.14453125</c:v>
                </c:pt>
                <c:pt idx="7123">
                  <c:v>-9.14453125</c:v>
                </c:pt>
                <c:pt idx="7124">
                  <c:v>-9.14453125</c:v>
                </c:pt>
                <c:pt idx="7125">
                  <c:v>-9.14453125</c:v>
                </c:pt>
                <c:pt idx="7126">
                  <c:v>-9.14453125</c:v>
                </c:pt>
                <c:pt idx="7127">
                  <c:v>-9.14453125</c:v>
                </c:pt>
                <c:pt idx="7128">
                  <c:v>-9.14453125</c:v>
                </c:pt>
                <c:pt idx="7129">
                  <c:v>-9.14453125</c:v>
                </c:pt>
                <c:pt idx="7130">
                  <c:v>-9.14453125</c:v>
                </c:pt>
                <c:pt idx="7131">
                  <c:v>-9.14453125</c:v>
                </c:pt>
                <c:pt idx="7132">
                  <c:v>-9.14453125</c:v>
                </c:pt>
                <c:pt idx="7133">
                  <c:v>-9.14453125</c:v>
                </c:pt>
                <c:pt idx="7134">
                  <c:v>-9.14453125</c:v>
                </c:pt>
                <c:pt idx="7135">
                  <c:v>-9.14453125</c:v>
                </c:pt>
                <c:pt idx="7136">
                  <c:v>-9.14453125</c:v>
                </c:pt>
                <c:pt idx="7137">
                  <c:v>-9.14453125</c:v>
                </c:pt>
                <c:pt idx="7138">
                  <c:v>-9.14453125</c:v>
                </c:pt>
                <c:pt idx="7139">
                  <c:v>-9.14453125</c:v>
                </c:pt>
                <c:pt idx="7140">
                  <c:v>-9.14453125</c:v>
                </c:pt>
                <c:pt idx="7141">
                  <c:v>-9.14453125</c:v>
                </c:pt>
                <c:pt idx="7142">
                  <c:v>-9.14453125</c:v>
                </c:pt>
                <c:pt idx="7143">
                  <c:v>-9.14453125</c:v>
                </c:pt>
                <c:pt idx="7144">
                  <c:v>-9.14453125</c:v>
                </c:pt>
                <c:pt idx="7145">
                  <c:v>-9.14453125</c:v>
                </c:pt>
                <c:pt idx="7146">
                  <c:v>-9.14453125</c:v>
                </c:pt>
                <c:pt idx="7147">
                  <c:v>-9.14453125</c:v>
                </c:pt>
                <c:pt idx="7148">
                  <c:v>-9.14453125</c:v>
                </c:pt>
                <c:pt idx="7149">
                  <c:v>-9.14453125</c:v>
                </c:pt>
                <c:pt idx="7150">
                  <c:v>-9.14453125</c:v>
                </c:pt>
                <c:pt idx="7151">
                  <c:v>-9.14453125</c:v>
                </c:pt>
                <c:pt idx="7152">
                  <c:v>-9.14453125</c:v>
                </c:pt>
                <c:pt idx="7153">
                  <c:v>-9.14453125</c:v>
                </c:pt>
                <c:pt idx="7154">
                  <c:v>-9.14453125</c:v>
                </c:pt>
                <c:pt idx="7155">
                  <c:v>-9.14453125</c:v>
                </c:pt>
                <c:pt idx="7156">
                  <c:v>-9.14453125</c:v>
                </c:pt>
                <c:pt idx="7157">
                  <c:v>-9.14453125</c:v>
                </c:pt>
                <c:pt idx="7158">
                  <c:v>-9.14453125</c:v>
                </c:pt>
                <c:pt idx="7159">
                  <c:v>-9.14453125</c:v>
                </c:pt>
                <c:pt idx="7160">
                  <c:v>-9.14453125</c:v>
                </c:pt>
                <c:pt idx="7161">
                  <c:v>-9.14453125</c:v>
                </c:pt>
                <c:pt idx="7162">
                  <c:v>-9.14453125</c:v>
                </c:pt>
                <c:pt idx="7163">
                  <c:v>-9.14453125</c:v>
                </c:pt>
                <c:pt idx="7164">
                  <c:v>-9.14453125</c:v>
                </c:pt>
                <c:pt idx="7165">
                  <c:v>-9.14453125</c:v>
                </c:pt>
                <c:pt idx="7166">
                  <c:v>-9.14453125</c:v>
                </c:pt>
                <c:pt idx="7167">
                  <c:v>-9.14453125</c:v>
                </c:pt>
                <c:pt idx="7168">
                  <c:v>-9.14453125</c:v>
                </c:pt>
                <c:pt idx="7169">
                  <c:v>-9.14453125</c:v>
                </c:pt>
                <c:pt idx="7170">
                  <c:v>-9.14453125</c:v>
                </c:pt>
                <c:pt idx="7171">
                  <c:v>-9.14453125</c:v>
                </c:pt>
                <c:pt idx="7172">
                  <c:v>-9.14453125</c:v>
                </c:pt>
                <c:pt idx="7173">
                  <c:v>-9.14453125</c:v>
                </c:pt>
                <c:pt idx="7174">
                  <c:v>-9.14453125</c:v>
                </c:pt>
                <c:pt idx="7175">
                  <c:v>-9.14453125</c:v>
                </c:pt>
                <c:pt idx="7176">
                  <c:v>-9.14453125</c:v>
                </c:pt>
                <c:pt idx="7177">
                  <c:v>-9.14453125</c:v>
                </c:pt>
                <c:pt idx="7178">
                  <c:v>-9.14453125</c:v>
                </c:pt>
                <c:pt idx="7179">
                  <c:v>-9.14453125</c:v>
                </c:pt>
                <c:pt idx="7180">
                  <c:v>-9.14453125</c:v>
                </c:pt>
                <c:pt idx="7181">
                  <c:v>-9.14453125</c:v>
                </c:pt>
                <c:pt idx="7182">
                  <c:v>-9.14453125</c:v>
                </c:pt>
                <c:pt idx="7183">
                  <c:v>-9.14453125</c:v>
                </c:pt>
                <c:pt idx="7184">
                  <c:v>-9.14453125</c:v>
                </c:pt>
                <c:pt idx="7185">
                  <c:v>-9.14453125</c:v>
                </c:pt>
                <c:pt idx="7186">
                  <c:v>-9.14453125</c:v>
                </c:pt>
                <c:pt idx="7187">
                  <c:v>-9.14453125</c:v>
                </c:pt>
                <c:pt idx="7188">
                  <c:v>-9.14453125</c:v>
                </c:pt>
                <c:pt idx="7189">
                  <c:v>-9.14453125</c:v>
                </c:pt>
                <c:pt idx="7190">
                  <c:v>-9.14453125</c:v>
                </c:pt>
                <c:pt idx="7191">
                  <c:v>-9.14453125</c:v>
                </c:pt>
                <c:pt idx="7192">
                  <c:v>-9.14453125</c:v>
                </c:pt>
                <c:pt idx="7193">
                  <c:v>-9.14453125</c:v>
                </c:pt>
                <c:pt idx="7194">
                  <c:v>-9.14453125</c:v>
                </c:pt>
                <c:pt idx="7195">
                  <c:v>-9.13671875</c:v>
                </c:pt>
                <c:pt idx="7196">
                  <c:v>-9.13671875</c:v>
                </c:pt>
                <c:pt idx="7197">
                  <c:v>-9.13671875</c:v>
                </c:pt>
                <c:pt idx="7198">
                  <c:v>-9.13671875</c:v>
                </c:pt>
                <c:pt idx="7199">
                  <c:v>-9.13671875</c:v>
                </c:pt>
                <c:pt idx="7200">
                  <c:v>-9.13671875</c:v>
                </c:pt>
                <c:pt idx="7201">
                  <c:v>-9.13671875</c:v>
                </c:pt>
                <c:pt idx="7202">
                  <c:v>-9.13671875</c:v>
                </c:pt>
                <c:pt idx="7203">
                  <c:v>-9.13671875</c:v>
                </c:pt>
                <c:pt idx="7204">
                  <c:v>-9.13671875</c:v>
                </c:pt>
                <c:pt idx="7205">
                  <c:v>-9.13671875</c:v>
                </c:pt>
                <c:pt idx="7206">
                  <c:v>-9.13671875</c:v>
                </c:pt>
                <c:pt idx="7207">
                  <c:v>-9.13671875</c:v>
                </c:pt>
                <c:pt idx="7208">
                  <c:v>-9.13671875</c:v>
                </c:pt>
                <c:pt idx="7209">
                  <c:v>-9.13671875</c:v>
                </c:pt>
                <c:pt idx="7210">
                  <c:v>-9.13671875</c:v>
                </c:pt>
                <c:pt idx="7211">
                  <c:v>-9.13671875</c:v>
                </c:pt>
                <c:pt idx="7212">
                  <c:v>-9.13671875</c:v>
                </c:pt>
                <c:pt idx="7213">
                  <c:v>-9.13671875</c:v>
                </c:pt>
                <c:pt idx="7214">
                  <c:v>-9.13671875</c:v>
                </c:pt>
                <c:pt idx="7215">
                  <c:v>-9.13671875</c:v>
                </c:pt>
                <c:pt idx="7216">
                  <c:v>-9.13671875</c:v>
                </c:pt>
                <c:pt idx="7217">
                  <c:v>-9.13671875</c:v>
                </c:pt>
                <c:pt idx="7218">
                  <c:v>-9.13671875</c:v>
                </c:pt>
                <c:pt idx="7219">
                  <c:v>-9.13671875</c:v>
                </c:pt>
                <c:pt idx="7220">
                  <c:v>-9.13671875</c:v>
                </c:pt>
                <c:pt idx="7221">
                  <c:v>-9.13671875</c:v>
                </c:pt>
                <c:pt idx="7222">
                  <c:v>-9.13671875</c:v>
                </c:pt>
                <c:pt idx="7223">
                  <c:v>-9.13671875</c:v>
                </c:pt>
                <c:pt idx="7224">
                  <c:v>-9.13671875</c:v>
                </c:pt>
                <c:pt idx="7225">
                  <c:v>-9.13671875</c:v>
                </c:pt>
                <c:pt idx="7226">
                  <c:v>-9.13671875</c:v>
                </c:pt>
                <c:pt idx="7227">
                  <c:v>-9.13671875</c:v>
                </c:pt>
                <c:pt idx="7228">
                  <c:v>-9.13671875</c:v>
                </c:pt>
                <c:pt idx="7229">
                  <c:v>-9.13671875</c:v>
                </c:pt>
                <c:pt idx="7230">
                  <c:v>-9.13671875</c:v>
                </c:pt>
                <c:pt idx="7231">
                  <c:v>-9.13671875</c:v>
                </c:pt>
                <c:pt idx="7232">
                  <c:v>-9.13671875</c:v>
                </c:pt>
                <c:pt idx="7233">
                  <c:v>-9.13671875</c:v>
                </c:pt>
                <c:pt idx="7234">
                  <c:v>-9.13671875</c:v>
                </c:pt>
                <c:pt idx="7235">
                  <c:v>-9.13671875</c:v>
                </c:pt>
                <c:pt idx="7236">
                  <c:v>-9.13671875</c:v>
                </c:pt>
                <c:pt idx="7237">
                  <c:v>-9.13671875</c:v>
                </c:pt>
                <c:pt idx="7238">
                  <c:v>-9.13671875</c:v>
                </c:pt>
                <c:pt idx="7239">
                  <c:v>-9.13671875</c:v>
                </c:pt>
                <c:pt idx="7240">
                  <c:v>-9.13671875</c:v>
                </c:pt>
                <c:pt idx="7241">
                  <c:v>-9.13671875</c:v>
                </c:pt>
                <c:pt idx="7242">
                  <c:v>-9.13671875</c:v>
                </c:pt>
                <c:pt idx="7243">
                  <c:v>-9.13671875</c:v>
                </c:pt>
                <c:pt idx="7244">
                  <c:v>-9.13671875</c:v>
                </c:pt>
                <c:pt idx="7245">
                  <c:v>-9.13671875</c:v>
                </c:pt>
                <c:pt idx="7246">
                  <c:v>-9.13671875</c:v>
                </c:pt>
                <c:pt idx="7247">
                  <c:v>-9.13671875</c:v>
                </c:pt>
                <c:pt idx="7248">
                  <c:v>-9.13671875</c:v>
                </c:pt>
                <c:pt idx="7249">
                  <c:v>-9.13671875</c:v>
                </c:pt>
                <c:pt idx="7250">
                  <c:v>-9.13671875</c:v>
                </c:pt>
                <c:pt idx="7251">
                  <c:v>-9.13671875</c:v>
                </c:pt>
                <c:pt idx="7252">
                  <c:v>-9.13671875</c:v>
                </c:pt>
                <c:pt idx="7253">
                  <c:v>-9.13671875</c:v>
                </c:pt>
                <c:pt idx="7254">
                  <c:v>-9.13671875</c:v>
                </c:pt>
                <c:pt idx="7255">
                  <c:v>-9.13671875</c:v>
                </c:pt>
                <c:pt idx="7256">
                  <c:v>-9.13671875</c:v>
                </c:pt>
                <c:pt idx="7257">
                  <c:v>-9.13671875</c:v>
                </c:pt>
                <c:pt idx="7258">
                  <c:v>-9.13671875</c:v>
                </c:pt>
                <c:pt idx="7259">
                  <c:v>-9.13671875</c:v>
                </c:pt>
                <c:pt idx="7260">
                  <c:v>-9.13671875</c:v>
                </c:pt>
                <c:pt idx="7261">
                  <c:v>-9.13671875</c:v>
                </c:pt>
                <c:pt idx="7262">
                  <c:v>-9.13671875</c:v>
                </c:pt>
                <c:pt idx="7263">
                  <c:v>-9.13671875</c:v>
                </c:pt>
                <c:pt idx="7264">
                  <c:v>-9.13671875</c:v>
                </c:pt>
                <c:pt idx="7265">
                  <c:v>-9.13671875</c:v>
                </c:pt>
                <c:pt idx="7266">
                  <c:v>-9.13671875</c:v>
                </c:pt>
                <c:pt idx="7267">
                  <c:v>-9.13671875</c:v>
                </c:pt>
                <c:pt idx="7268">
                  <c:v>-9.13671875</c:v>
                </c:pt>
                <c:pt idx="7269">
                  <c:v>-9.13671875</c:v>
                </c:pt>
                <c:pt idx="7270">
                  <c:v>-9.13671875</c:v>
                </c:pt>
                <c:pt idx="7271">
                  <c:v>-9.13671875</c:v>
                </c:pt>
                <c:pt idx="7272">
                  <c:v>-9.13671875</c:v>
                </c:pt>
                <c:pt idx="7273">
                  <c:v>-9.13671875</c:v>
                </c:pt>
                <c:pt idx="7274">
                  <c:v>-9.13671875</c:v>
                </c:pt>
                <c:pt idx="7275">
                  <c:v>-9.13671875</c:v>
                </c:pt>
                <c:pt idx="7276">
                  <c:v>-9.13671875</c:v>
                </c:pt>
                <c:pt idx="7277">
                  <c:v>-8.76171875</c:v>
                </c:pt>
                <c:pt idx="7278">
                  <c:v>-8.76171875</c:v>
                </c:pt>
                <c:pt idx="7279">
                  <c:v>-8.76171875</c:v>
                </c:pt>
                <c:pt idx="7280">
                  <c:v>-8.76171875</c:v>
                </c:pt>
                <c:pt idx="7281">
                  <c:v>-8.76171875</c:v>
                </c:pt>
                <c:pt idx="7282">
                  <c:v>-8.76171875</c:v>
                </c:pt>
                <c:pt idx="7283">
                  <c:v>-8.76171875</c:v>
                </c:pt>
                <c:pt idx="7284">
                  <c:v>-8.76171875</c:v>
                </c:pt>
                <c:pt idx="7285">
                  <c:v>-8.76171875</c:v>
                </c:pt>
                <c:pt idx="7286">
                  <c:v>-8.76171875</c:v>
                </c:pt>
                <c:pt idx="7287">
                  <c:v>-8.76171875</c:v>
                </c:pt>
                <c:pt idx="7288">
                  <c:v>-8.76171875</c:v>
                </c:pt>
                <c:pt idx="7289">
                  <c:v>-8.76171875</c:v>
                </c:pt>
                <c:pt idx="7290">
                  <c:v>-8.76171875</c:v>
                </c:pt>
                <c:pt idx="7291">
                  <c:v>-8.76171875</c:v>
                </c:pt>
                <c:pt idx="7292">
                  <c:v>-8.76171875</c:v>
                </c:pt>
                <c:pt idx="7293">
                  <c:v>-8.76171875</c:v>
                </c:pt>
                <c:pt idx="7294">
                  <c:v>-8.76171875</c:v>
                </c:pt>
                <c:pt idx="7295">
                  <c:v>-8.76171875</c:v>
                </c:pt>
                <c:pt idx="7296">
                  <c:v>-8.76171875</c:v>
                </c:pt>
                <c:pt idx="7297">
                  <c:v>-8.76171875</c:v>
                </c:pt>
                <c:pt idx="7298">
                  <c:v>-8.76171875</c:v>
                </c:pt>
                <c:pt idx="7299">
                  <c:v>-8.76171875</c:v>
                </c:pt>
                <c:pt idx="7300">
                  <c:v>-8.76171875</c:v>
                </c:pt>
                <c:pt idx="7301">
                  <c:v>-8.76171875</c:v>
                </c:pt>
                <c:pt idx="7302">
                  <c:v>-8.76171875</c:v>
                </c:pt>
                <c:pt idx="7303">
                  <c:v>-8.76171875</c:v>
                </c:pt>
                <c:pt idx="7304">
                  <c:v>-8.76171875</c:v>
                </c:pt>
                <c:pt idx="7305">
                  <c:v>-8.76171875</c:v>
                </c:pt>
                <c:pt idx="7306">
                  <c:v>-8.76171875</c:v>
                </c:pt>
                <c:pt idx="7307">
                  <c:v>-8.76171875</c:v>
                </c:pt>
                <c:pt idx="7308">
                  <c:v>-8.76171875</c:v>
                </c:pt>
                <c:pt idx="7309">
                  <c:v>-8.76171875</c:v>
                </c:pt>
                <c:pt idx="7310">
                  <c:v>-8.76171875</c:v>
                </c:pt>
                <c:pt idx="7311">
                  <c:v>-8.76171875</c:v>
                </c:pt>
                <c:pt idx="7312">
                  <c:v>-8.76171875</c:v>
                </c:pt>
                <c:pt idx="7313">
                  <c:v>-8.76171875</c:v>
                </c:pt>
                <c:pt idx="7314">
                  <c:v>-8.76171875</c:v>
                </c:pt>
                <c:pt idx="7315">
                  <c:v>-8.76171875</c:v>
                </c:pt>
                <c:pt idx="7316">
                  <c:v>-8.76171875</c:v>
                </c:pt>
                <c:pt idx="7317">
                  <c:v>-8.76171875</c:v>
                </c:pt>
                <c:pt idx="7318">
                  <c:v>-8.76171875</c:v>
                </c:pt>
                <c:pt idx="7319">
                  <c:v>-8.76171875</c:v>
                </c:pt>
                <c:pt idx="7320">
                  <c:v>-8.76171875</c:v>
                </c:pt>
                <c:pt idx="7321">
                  <c:v>-8.76171875</c:v>
                </c:pt>
                <c:pt idx="7322">
                  <c:v>-8.76171875</c:v>
                </c:pt>
                <c:pt idx="7323">
                  <c:v>-8.76171875</c:v>
                </c:pt>
                <c:pt idx="7324">
                  <c:v>-8.76171875</c:v>
                </c:pt>
                <c:pt idx="7325">
                  <c:v>-8.76171875</c:v>
                </c:pt>
                <c:pt idx="7326">
                  <c:v>-8.76171875</c:v>
                </c:pt>
                <c:pt idx="7327">
                  <c:v>-8.76171875</c:v>
                </c:pt>
                <c:pt idx="7328">
                  <c:v>-8.76171875</c:v>
                </c:pt>
                <c:pt idx="7329">
                  <c:v>-8.76171875</c:v>
                </c:pt>
                <c:pt idx="7330">
                  <c:v>-8.76171875</c:v>
                </c:pt>
                <c:pt idx="7331">
                  <c:v>-8.76171875</c:v>
                </c:pt>
                <c:pt idx="7332">
                  <c:v>-8.76171875</c:v>
                </c:pt>
                <c:pt idx="7333">
                  <c:v>-8.76171875</c:v>
                </c:pt>
                <c:pt idx="7334">
                  <c:v>-8.76171875</c:v>
                </c:pt>
                <c:pt idx="7335">
                  <c:v>-8.76171875</c:v>
                </c:pt>
                <c:pt idx="7336">
                  <c:v>-8.76171875</c:v>
                </c:pt>
                <c:pt idx="7337">
                  <c:v>-8.76171875</c:v>
                </c:pt>
                <c:pt idx="7338">
                  <c:v>-8.76171875</c:v>
                </c:pt>
                <c:pt idx="7339">
                  <c:v>-8.76171875</c:v>
                </c:pt>
                <c:pt idx="7340">
                  <c:v>-8.76171875</c:v>
                </c:pt>
                <c:pt idx="7341">
                  <c:v>-8.76171875</c:v>
                </c:pt>
                <c:pt idx="7342">
                  <c:v>-8.76171875</c:v>
                </c:pt>
                <c:pt idx="7343">
                  <c:v>-8.76171875</c:v>
                </c:pt>
                <c:pt idx="7344">
                  <c:v>-8.76171875</c:v>
                </c:pt>
                <c:pt idx="7345">
                  <c:v>-8.76171875</c:v>
                </c:pt>
                <c:pt idx="7346">
                  <c:v>-8.76171875</c:v>
                </c:pt>
                <c:pt idx="7347">
                  <c:v>-8.76171875</c:v>
                </c:pt>
                <c:pt idx="7348">
                  <c:v>-8.76171875</c:v>
                </c:pt>
                <c:pt idx="7349">
                  <c:v>-8.76171875</c:v>
                </c:pt>
                <c:pt idx="7350">
                  <c:v>-8.76171875</c:v>
                </c:pt>
                <c:pt idx="7351">
                  <c:v>-8.76171875</c:v>
                </c:pt>
                <c:pt idx="7352">
                  <c:v>-8.76171875</c:v>
                </c:pt>
                <c:pt idx="7353">
                  <c:v>-8.76171875</c:v>
                </c:pt>
                <c:pt idx="7354">
                  <c:v>-8.76171875</c:v>
                </c:pt>
                <c:pt idx="7355">
                  <c:v>-8.76171875</c:v>
                </c:pt>
                <c:pt idx="7356">
                  <c:v>-8.76171875</c:v>
                </c:pt>
                <c:pt idx="7357">
                  <c:v>-8.76171875</c:v>
                </c:pt>
                <c:pt idx="7358">
                  <c:v>-8.76171875</c:v>
                </c:pt>
                <c:pt idx="7359">
                  <c:v>-8.76171875</c:v>
                </c:pt>
                <c:pt idx="7360">
                  <c:v>-8.76171875</c:v>
                </c:pt>
                <c:pt idx="7361">
                  <c:v>-8.76171875</c:v>
                </c:pt>
                <c:pt idx="7362">
                  <c:v>-8.76171875</c:v>
                </c:pt>
                <c:pt idx="7363">
                  <c:v>-8.76171875</c:v>
                </c:pt>
                <c:pt idx="7364">
                  <c:v>-8.76171875</c:v>
                </c:pt>
                <c:pt idx="7365">
                  <c:v>-8.76171875</c:v>
                </c:pt>
                <c:pt idx="7366">
                  <c:v>-8.76171875</c:v>
                </c:pt>
                <c:pt idx="7367">
                  <c:v>-8.76171875</c:v>
                </c:pt>
                <c:pt idx="7368">
                  <c:v>-8.76171875</c:v>
                </c:pt>
                <c:pt idx="7369">
                  <c:v>-8.76171875</c:v>
                </c:pt>
                <c:pt idx="7370">
                  <c:v>-8.76171875</c:v>
                </c:pt>
                <c:pt idx="7371">
                  <c:v>-8.76171875</c:v>
                </c:pt>
                <c:pt idx="7372">
                  <c:v>-8.69140625</c:v>
                </c:pt>
                <c:pt idx="7373">
                  <c:v>-8.69140625</c:v>
                </c:pt>
                <c:pt idx="7374">
                  <c:v>-8.69140625</c:v>
                </c:pt>
                <c:pt idx="7375">
                  <c:v>-8.69140625</c:v>
                </c:pt>
                <c:pt idx="7376">
                  <c:v>-8.69140625</c:v>
                </c:pt>
                <c:pt idx="7377">
                  <c:v>-8.69140625</c:v>
                </c:pt>
                <c:pt idx="7378">
                  <c:v>-8.69140625</c:v>
                </c:pt>
                <c:pt idx="7379">
                  <c:v>-8.69140625</c:v>
                </c:pt>
                <c:pt idx="7380">
                  <c:v>-8.69140625</c:v>
                </c:pt>
                <c:pt idx="7381">
                  <c:v>-8.69140625</c:v>
                </c:pt>
                <c:pt idx="7382">
                  <c:v>-8.69140625</c:v>
                </c:pt>
                <c:pt idx="7383">
                  <c:v>-8.69140625</c:v>
                </c:pt>
                <c:pt idx="7384">
                  <c:v>-8.69140625</c:v>
                </c:pt>
                <c:pt idx="7385">
                  <c:v>-8.69140625</c:v>
                </c:pt>
                <c:pt idx="7386">
                  <c:v>-8.69140625</c:v>
                </c:pt>
                <c:pt idx="7387">
                  <c:v>-8.69140625</c:v>
                </c:pt>
                <c:pt idx="7388">
                  <c:v>-8.69140625</c:v>
                </c:pt>
                <c:pt idx="7389">
                  <c:v>-8.69140625</c:v>
                </c:pt>
                <c:pt idx="7390">
                  <c:v>-8.69140625</c:v>
                </c:pt>
                <c:pt idx="7391">
                  <c:v>-8.69140625</c:v>
                </c:pt>
                <c:pt idx="7392">
                  <c:v>-8.69140625</c:v>
                </c:pt>
                <c:pt idx="7393">
                  <c:v>-8.69140625</c:v>
                </c:pt>
                <c:pt idx="7394">
                  <c:v>-8.69140625</c:v>
                </c:pt>
                <c:pt idx="7395">
                  <c:v>-8.69140625</c:v>
                </c:pt>
                <c:pt idx="7396">
                  <c:v>-8.69140625</c:v>
                </c:pt>
                <c:pt idx="7397">
                  <c:v>-8.69140625</c:v>
                </c:pt>
                <c:pt idx="7398">
                  <c:v>-8.69140625</c:v>
                </c:pt>
                <c:pt idx="7399">
                  <c:v>-8.69140625</c:v>
                </c:pt>
                <c:pt idx="7400">
                  <c:v>-8.69140625</c:v>
                </c:pt>
                <c:pt idx="7401">
                  <c:v>-8.69140625</c:v>
                </c:pt>
                <c:pt idx="7402">
                  <c:v>-8.69140625</c:v>
                </c:pt>
                <c:pt idx="7403">
                  <c:v>-8.69140625</c:v>
                </c:pt>
                <c:pt idx="7404">
                  <c:v>-8.69140625</c:v>
                </c:pt>
                <c:pt idx="7405">
                  <c:v>-8.69140625</c:v>
                </c:pt>
                <c:pt idx="7406">
                  <c:v>-8.69140625</c:v>
                </c:pt>
                <c:pt idx="7407">
                  <c:v>-8.69140625</c:v>
                </c:pt>
                <c:pt idx="7408">
                  <c:v>-8.69140625</c:v>
                </c:pt>
                <c:pt idx="7409">
                  <c:v>-8.69140625</c:v>
                </c:pt>
                <c:pt idx="7410">
                  <c:v>-8.69140625</c:v>
                </c:pt>
                <c:pt idx="7411">
                  <c:v>-8.69140625</c:v>
                </c:pt>
                <c:pt idx="7412">
                  <c:v>-8.69140625</c:v>
                </c:pt>
                <c:pt idx="7413">
                  <c:v>-8.69140625</c:v>
                </c:pt>
                <c:pt idx="7414">
                  <c:v>-8.69140625</c:v>
                </c:pt>
                <c:pt idx="7415">
                  <c:v>-8.69140625</c:v>
                </c:pt>
                <c:pt idx="7416">
                  <c:v>-8.69140625</c:v>
                </c:pt>
                <c:pt idx="7417">
                  <c:v>-8.69140625</c:v>
                </c:pt>
                <c:pt idx="7418">
                  <c:v>-8.69140625</c:v>
                </c:pt>
                <c:pt idx="7419">
                  <c:v>-8.69140625</c:v>
                </c:pt>
                <c:pt idx="7420">
                  <c:v>-8.69140625</c:v>
                </c:pt>
                <c:pt idx="7421">
                  <c:v>-8.69140625</c:v>
                </c:pt>
                <c:pt idx="7422">
                  <c:v>-8.69140625</c:v>
                </c:pt>
                <c:pt idx="7423">
                  <c:v>-8.69140625</c:v>
                </c:pt>
                <c:pt idx="7424">
                  <c:v>-8.69140625</c:v>
                </c:pt>
                <c:pt idx="7425">
                  <c:v>-8.69140625</c:v>
                </c:pt>
                <c:pt idx="7426">
                  <c:v>-8.69140625</c:v>
                </c:pt>
                <c:pt idx="7427">
                  <c:v>-8.69140625</c:v>
                </c:pt>
                <c:pt idx="7428">
                  <c:v>-8.69140625</c:v>
                </c:pt>
                <c:pt idx="7429">
                  <c:v>-8.69140625</c:v>
                </c:pt>
                <c:pt idx="7430">
                  <c:v>-8.69140625</c:v>
                </c:pt>
                <c:pt idx="7431">
                  <c:v>-8.69140625</c:v>
                </c:pt>
                <c:pt idx="7432">
                  <c:v>-8.69140625</c:v>
                </c:pt>
                <c:pt idx="7433">
                  <c:v>-8.69140625</c:v>
                </c:pt>
                <c:pt idx="7434">
                  <c:v>-8.69140625</c:v>
                </c:pt>
                <c:pt idx="7435">
                  <c:v>-8.69140625</c:v>
                </c:pt>
                <c:pt idx="7436">
                  <c:v>-8.69140625</c:v>
                </c:pt>
                <c:pt idx="7437">
                  <c:v>-8.69140625</c:v>
                </c:pt>
                <c:pt idx="7438">
                  <c:v>-8.69140625</c:v>
                </c:pt>
                <c:pt idx="7439">
                  <c:v>-8.69140625</c:v>
                </c:pt>
                <c:pt idx="7440">
                  <c:v>-8.69140625</c:v>
                </c:pt>
                <c:pt idx="7441">
                  <c:v>-8.69140625</c:v>
                </c:pt>
                <c:pt idx="7442">
                  <c:v>-8.69140625</c:v>
                </c:pt>
                <c:pt idx="7443">
                  <c:v>-8.69140625</c:v>
                </c:pt>
                <c:pt idx="7444">
                  <c:v>-8.69140625</c:v>
                </c:pt>
                <c:pt idx="7445">
                  <c:v>-8.69140625</c:v>
                </c:pt>
                <c:pt idx="7446">
                  <c:v>-8.69140625</c:v>
                </c:pt>
                <c:pt idx="7447">
                  <c:v>-8.69140625</c:v>
                </c:pt>
                <c:pt idx="7448">
                  <c:v>-8.69140625</c:v>
                </c:pt>
                <c:pt idx="7449">
                  <c:v>-8.69140625</c:v>
                </c:pt>
                <c:pt idx="7450">
                  <c:v>-8.69140625</c:v>
                </c:pt>
                <c:pt idx="7451">
                  <c:v>-8.69140625</c:v>
                </c:pt>
                <c:pt idx="7452">
                  <c:v>-8.69140625</c:v>
                </c:pt>
                <c:pt idx="7453">
                  <c:v>-8.69140625</c:v>
                </c:pt>
                <c:pt idx="7454">
                  <c:v>-8.69140625</c:v>
                </c:pt>
                <c:pt idx="7455">
                  <c:v>-8.69140625</c:v>
                </c:pt>
                <c:pt idx="7456">
                  <c:v>-8.69140625</c:v>
                </c:pt>
                <c:pt idx="7457">
                  <c:v>-8.69140625</c:v>
                </c:pt>
                <c:pt idx="7458">
                  <c:v>-8.69140625</c:v>
                </c:pt>
                <c:pt idx="7459">
                  <c:v>-8.69140625</c:v>
                </c:pt>
                <c:pt idx="7460">
                  <c:v>-8.69140625</c:v>
                </c:pt>
                <c:pt idx="7461">
                  <c:v>-8.69140625</c:v>
                </c:pt>
                <c:pt idx="7462">
                  <c:v>-8.69140625</c:v>
                </c:pt>
                <c:pt idx="7463">
                  <c:v>-8.69140625</c:v>
                </c:pt>
                <c:pt idx="7464">
                  <c:v>-8.69140625</c:v>
                </c:pt>
                <c:pt idx="7465">
                  <c:v>-8.69140625</c:v>
                </c:pt>
                <c:pt idx="7466">
                  <c:v>-8.69140625</c:v>
                </c:pt>
                <c:pt idx="7467">
                  <c:v>-8.69140625</c:v>
                </c:pt>
                <c:pt idx="7468">
                  <c:v>-8.69140625</c:v>
                </c:pt>
                <c:pt idx="7469">
                  <c:v>-8.69140625</c:v>
                </c:pt>
                <c:pt idx="7470">
                  <c:v>-8.69140625</c:v>
                </c:pt>
                <c:pt idx="7471">
                  <c:v>-8.69140625</c:v>
                </c:pt>
                <c:pt idx="7472">
                  <c:v>-8.69140625</c:v>
                </c:pt>
                <c:pt idx="7473">
                  <c:v>-8.69140625</c:v>
                </c:pt>
                <c:pt idx="7474">
                  <c:v>-8.69140625</c:v>
                </c:pt>
                <c:pt idx="7475">
                  <c:v>-8.69140625</c:v>
                </c:pt>
                <c:pt idx="7476">
                  <c:v>-8.62890625</c:v>
                </c:pt>
                <c:pt idx="7477">
                  <c:v>-8.62890625</c:v>
                </c:pt>
                <c:pt idx="7478">
                  <c:v>-8.62890625</c:v>
                </c:pt>
                <c:pt idx="7479">
                  <c:v>-8.62890625</c:v>
                </c:pt>
                <c:pt idx="7480">
                  <c:v>-8.62890625</c:v>
                </c:pt>
                <c:pt idx="7481">
                  <c:v>-8.62890625</c:v>
                </c:pt>
                <c:pt idx="7482">
                  <c:v>-8.62890625</c:v>
                </c:pt>
                <c:pt idx="7483">
                  <c:v>-8.62890625</c:v>
                </c:pt>
                <c:pt idx="7484">
                  <c:v>-8.62890625</c:v>
                </c:pt>
                <c:pt idx="7485">
                  <c:v>-8.62890625</c:v>
                </c:pt>
                <c:pt idx="7486">
                  <c:v>-8.62890625</c:v>
                </c:pt>
                <c:pt idx="7487">
                  <c:v>-8.62890625</c:v>
                </c:pt>
                <c:pt idx="7488">
                  <c:v>-8.62890625</c:v>
                </c:pt>
                <c:pt idx="7489">
                  <c:v>-8.62890625</c:v>
                </c:pt>
                <c:pt idx="7490">
                  <c:v>-8.62890625</c:v>
                </c:pt>
                <c:pt idx="7491">
                  <c:v>-8.62890625</c:v>
                </c:pt>
                <c:pt idx="7492">
                  <c:v>-8.62890625</c:v>
                </c:pt>
                <c:pt idx="7493">
                  <c:v>-8.62890625</c:v>
                </c:pt>
                <c:pt idx="7494">
                  <c:v>-8.62890625</c:v>
                </c:pt>
                <c:pt idx="7495">
                  <c:v>-8.62890625</c:v>
                </c:pt>
                <c:pt idx="7496">
                  <c:v>-8.62890625</c:v>
                </c:pt>
                <c:pt idx="7497">
                  <c:v>-8.62890625</c:v>
                </c:pt>
                <c:pt idx="7498">
                  <c:v>-8.62890625</c:v>
                </c:pt>
                <c:pt idx="7499">
                  <c:v>-8.62890625</c:v>
                </c:pt>
                <c:pt idx="7500">
                  <c:v>-8.62890625</c:v>
                </c:pt>
                <c:pt idx="7501">
                  <c:v>-8.62890625</c:v>
                </c:pt>
                <c:pt idx="7502">
                  <c:v>-8.62890625</c:v>
                </c:pt>
                <c:pt idx="7503">
                  <c:v>-8.62890625</c:v>
                </c:pt>
                <c:pt idx="7504">
                  <c:v>-8.62890625</c:v>
                </c:pt>
                <c:pt idx="7505">
                  <c:v>-8.62890625</c:v>
                </c:pt>
                <c:pt idx="7506">
                  <c:v>-8.62890625</c:v>
                </c:pt>
                <c:pt idx="7507">
                  <c:v>-8.62890625</c:v>
                </c:pt>
                <c:pt idx="7508">
                  <c:v>-8.62890625</c:v>
                </c:pt>
                <c:pt idx="7509">
                  <c:v>-8.62890625</c:v>
                </c:pt>
                <c:pt idx="7510">
                  <c:v>-8.62890625</c:v>
                </c:pt>
                <c:pt idx="7511">
                  <c:v>-8.62890625</c:v>
                </c:pt>
                <c:pt idx="7512">
                  <c:v>-8.62890625</c:v>
                </c:pt>
                <c:pt idx="7513">
                  <c:v>-8.62890625</c:v>
                </c:pt>
                <c:pt idx="7514">
                  <c:v>-8.62890625</c:v>
                </c:pt>
                <c:pt idx="7515">
                  <c:v>-8.62890625</c:v>
                </c:pt>
                <c:pt idx="7516">
                  <c:v>-8.62890625</c:v>
                </c:pt>
                <c:pt idx="7517">
                  <c:v>-8.62890625</c:v>
                </c:pt>
                <c:pt idx="7518">
                  <c:v>-8.62890625</c:v>
                </c:pt>
                <c:pt idx="7519">
                  <c:v>-8.62890625</c:v>
                </c:pt>
                <c:pt idx="7520">
                  <c:v>-8.62890625</c:v>
                </c:pt>
                <c:pt idx="7521">
                  <c:v>-8.62890625</c:v>
                </c:pt>
                <c:pt idx="7522">
                  <c:v>-8.62890625</c:v>
                </c:pt>
                <c:pt idx="7523">
                  <c:v>-8.62890625</c:v>
                </c:pt>
                <c:pt idx="7524">
                  <c:v>-8.62890625</c:v>
                </c:pt>
                <c:pt idx="7525">
                  <c:v>-8.62890625</c:v>
                </c:pt>
                <c:pt idx="7526">
                  <c:v>-8.62890625</c:v>
                </c:pt>
                <c:pt idx="7527">
                  <c:v>-8.62890625</c:v>
                </c:pt>
                <c:pt idx="7528">
                  <c:v>-8.62890625</c:v>
                </c:pt>
                <c:pt idx="7529">
                  <c:v>-8.62890625</c:v>
                </c:pt>
                <c:pt idx="7530">
                  <c:v>-8.62890625</c:v>
                </c:pt>
                <c:pt idx="7531">
                  <c:v>-8.62890625</c:v>
                </c:pt>
                <c:pt idx="7532">
                  <c:v>-8.62890625</c:v>
                </c:pt>
                <c:pt idx="7533">
                  <c:v>-8.62890625</c:v>
                </c:pt>
                <c:pt idx="7534">
                  <c:v>-8.62890625</c:v>
                </c:pt>
                <c:pt idx="7535">
                  <c:v>-8.62890625</c:v>
                </c:pt>
                <c:pt idx="7536">
                  <c:v>-8.62890625</c:v>
                </c:pt>
                <c:pt idx="7537">
                  <c:v>-8.62890625</c:v>
                </c:pt>
                <c:pt idx="7538">
                  <c:v>-8.62890625</c:v>
                </c:pt>
                <c:pt idx="7539">
                  <c:v>-8.62890625</c:v>
                </c:pt>
                <c:pt idx="7540">
                  <c:v>-8.62890625</c:v>
                </c:pt>
                <c:pt idx="7541">
                  <c:v>-8.62890625</c:v>
                </c:pt>
                <c:pt idx="7542">
                  <c:v>-8.62890625</c:v>
                </c:pt>
                <c:pt idx="7543">
                  <c:v>-8.62890625</c:v>
                </c:pt>
                <c:pt idx="7544">
                  <c:v>-8.62890625</c:v>
                </c:pt>
                <c:pt idx="7545">
                  <c:v>-8.62890625</c:v>
                </c:pt>
                <c:pt idx="7546">
                  <c:v>-8.62890625</c:v>
                </c:pt>
                <c:pt idx="7547">
                  <c:v>-8.62890625</c:v>
                </c:pt>
                <c:pt idx="7548">
                  <c:v>-8.62890625</c:v>
                </c:pt>
                <c:pt idx="7549">
                  <c:v>-8.62890625</c:v>
                </c:pt>
                <c:pt idx="7550">
                  <c:v>-8.62890625</c:v>
                </c:pt>
                <c:pt idx="7551">
                  <c:v>-8.62890625</c:v>
                </c:pt>
                <c:pt idx="7552">
                  <c:v>-8.62890625</c:v>
                </c:pt>
                <c:pt idx="7553">
                  <c:v>-8.62890625</c:v>
                </c:pt>
                <c:pt idx="7554">
                  <c:v>-8.62890625</c:v>
                </c:pt>
                <c:pt idx="7555">
                  <c:v>-8.62890625</c:v>
                </c:pt>
                <c:pt idx="7556">
                  <c:v>-8.62890625</c:v>
                </c:pt>
                <c:pt idx="7557">
                  <c:v>-8.62890625</c:v>
                </c:pt>
                <c:pt idx="7558">
                  <c:v>-8.62890625</c:v>
                </c:pt>
                <c:pt idx="7559">
                  <c:v>-8.62890625</c:v>
                </c:pt>
                <c:pt idx="7560">
                  <c:v>-8.62890625</c:v>
                </c:pt>
                <c:pt idx="7561">
                  <c:v>-8.62890625</c:v>
                </c:pt>
                <c:pt idx="7562">
                  <c:v>-8.62890625</c:v>
                </c:pt>
                <c:pt idx="7563">
                  <c:v>-8.62890625</c:v>
                </c:pt>
                <c:pt idx="7564">
                  <c:v>-8.62890625</c:v>
                </c:pt>
                <c:pt idx="7565">
                  <c:v>-8.62890625</c:v>
                </c:pt>
                <c:pt idx="7566">
                  <c:v>-8.62890625</c:v>
                </c:pt>
                <c:pt idx="7567">
                  <c:v>-8.62890625</c:v>
                </c:pt>
                <c:pt idx="7568">
                  <c:v>-8.62890625</c:v>
                </c:pt>
                <c:pt idx="7569">
                  <c:v>-8.62890625</c:v>
                </c:pt>
                <c:pt idx="7570">
                  <c:v>-8.62890625</c:v>
                </c:pt>
                <c:pt idx="7571">
                  <c:v>-8.62890625</c:v>
                </c:pt>
                <c:pt idx="7572">
                  <c:v>-8.62890625</c:v>
                </c:pt>
                <c:pt idx="7573">
                  <c:v>-8.62890625</c:v>
                </c:pt>
                <c:pt idx="7574">
                  <c:v>-8.62890625</c:v>
                </c:pt>
                <c:pt idx="7575">
                  <c:v>-8.62890625</c:v>
                </c:pt>
                <c:pt idx="7576">
                  <c:v>-8.62890625</c:v>
                </c:pt>
                <c:pt idx="7577">
                  <c:v>-8.62890625</c:v>
                </c:pt>
                <c:pt idx="7578">
                  <c:v>-8.62890625</c:v>
                </c:pt>
                <c:pt idx="7579">
                  <c:v>-8.62890625</c:v>
                </c:pt>
                <c:pt idx="7580">
                  <c:v>-8.62890625</c:v>
                </c:pt>
                <c:pt idx="7581">
                  <c:v>-8.62890625</c:v>
                </c:pt>
                <c:pt idx="7582">
                  <c:v>-8.62890625</c:v>
                </c:pt>
                <c:pt idx="7583">
                  <c:v>-8.58984375</c:v>
                </c:pt>
                <c:pt idx="7584">
                  <c:v>-8.58984375</c:v>
                </c:pt>
                <c:pt idx="7585">
                  <c:v>-8.58984375</c:v>
                </c:pt>
                <c:pt idx="7586">
                  <c:v>-8.58984375</c:v>
                </c:pt>
                <c:pt idx="7587">
                  <c:v>-8.58984375</c:v>
                </c:pt>
                <c:pt idx="7588">
                  <c:v>-8.58984375</c:v>
                </c:pt>
                <c:pt idx="7589">
                  <c:v>-8.58984375</c:v>
                </c:pt>
                <c:pt idx="7590">
                  <c:v>-8.58984375</c:v>
                </c:pt>
                <c:pt idx="7591">
                  <c:v>-8.58984375</c:v>
                </c:pt>
                <c:pt idx="7592">
                  <c:v>-8.58984375</c:v>
                </c:pt>
                <c:pt idx="7593">
                  <c:v>-8.58984375</c:v>
                </c:pt>
                <c:pt idx="7594">
                  <c:v>-8.58984375</c:v>
                </c:pt>
                <c:pt idx="7595">
                  <c:v>-8.58984375</c:v>
                </c:pt>
                <c:pt idx="7596">
                  <c:v>-8.58984375</c:v>
                </c:pt>
                <c:pt idx="7597">
                  <c:v>-8.58984375</c:v>
                </c:pt>
                <c:pt idx="7598">
                  <c:v>-8.58984375</c:v>
                </c:pt>
                <c:pt idx="7599">
                  <c:v>-8.58984375</c:v>
                </c:pt>
                <c:pt idx="7600">
                  <c:v>-8.58984375</c:v>
                </c:pt>
                <c:pt idx="7601">
                  <c:v>-8.58984375</c:v>
                </c:pt>
                <c:pt idx="7602">
                  <c:v>-8.58984375</c:v>
                </c:pt>
                <c:pt idx="7603">
                  <c:v>-8.58984375</c:v>
                </c:pt>
                <c:pt idx="7604">
                  <c:v>-8.58984375</c:v>
                </c:pt>
                <c:pt idx="7605">
                  <c:v>-8.58984375</c:v>
                </c:pt>
                <c:pt idx="7606">
                  <c:v>-8.58984375</c:v>
                </c:pt>
                <c:pt idx="7607">
                  <c:v>-8.58984375</c:v>
                </c:pt>
                <c:pt idx="7608">
                  <c:v>-8.58984375</c:v>
                </c:pt>
                <c:pt idx="7609">
                  <c:v>-8.58984375</c:v>
                </c:pt>
                <c:pt idx="7610">
                  <c:v>-8.58984375</c:v>
                </c:pt>
                <c:pt idx="7611">
                  <c:v>-8.58984375</c:v>
                </c:pt>
                <c:pt idx="7612">
                  <c:v>-8.58984375</c:v>
                </c:pt>
                <c:pt idx="7613">
                  <c:v>-8.58984375</c:v>
                </c:pt>
                <c:pt idx="7614">
                  <c:v>-8.58984375</c:v>
                </c:pt>
                <c:pt idx="7615">
                  <c:v>-8.58984375</c:v>
                </c:pt>
                <c:pt idx="7616">
                  <c:v>-8.58984375</c:v>
                </c:pt>
                <c:pt idx="7617">
                  <c:v>-8.58984375</c:v>
                </c:pt>
                <c:pt idx="7618">
                  <c:v>-8.58984375</c:v>
                </c:pt>
                <c:pt idx="7619">
                  <c:v>-8.58984375</c:v>
                </c:pt>
                <c:pt idx="7620">
                  <c:v>-8.58984375</c:v>
                </c:pt>
                <c:pt idx="7621">
                  <c:v>-8.58984375</c:v>
                </c:pt>
                <c:pt idx="7622">
                  <c:v>-8.58984375</c:v>
                </c:pt>
                <c:pt idx="7623">
                  <c:v>-8.58984375</c:v>
                </c:pt>
                <c:pt idx="7624">
                  <c:v>-8.58984375</c:v>
                </c:pt>
                <c:pt idx="7625">
                  <c:v>-8.58984375</c:v>
                </c:pt>
                <c:pt idx="7626">
                  <c:v>-8.58984375</c:v>
                </c:pt>
                <c:pt idx="7627">
                  <c:v>-8.58984375</c:v>
                </c:pt>
                <c:pt idx="7628">
                  <c:v>-8.58984375</c:v>
                </c:pt>
                <c:pt idx="7629">
                  <c:v>-8.58984375</c:v>
                </c:pt>
                <c:pt idx="7630">
                  <c:v>-8.58984375</c:v>
                </c:pt>
                <c:pt idx="7631">
                  <c:v>-8.58984375</c:v>
                </c:pt>
                <c:pt idx="7632">
                  <c:v>-8.58984375</c:v>
                </c:pt>
                <c:pt idx="7633">
                  <c:v>-8.58984375</c:v>
                </c:pt>
                <c:pt idx="7634">
                  <c:v>-8.58984375</c:v>
                </c:pt>
                <c:pt idx="7635">
                  <c:v>-8.58984375</c:v>
                </c:pt>
                <c:pt idx="7636">
                  <c:v>-8.58984375</c:v>
                </c:pt>
                <c:pt idx="7637">
                  <c:v>-8.58984375</c:v>
                </c:pt>
                <c:pt idx="7638">
                  <c:v>-8.58984375</c:v>
                </c:pt>
                <c:pt idx="7639">
                  <c:v>-8.58984375</c:v>
                </c:pt>
                <c:pt idx="7640">
                  <c:v>-8.58984375</c:v>
                </c:pt>
                <c:pt idx="7641">
                  <c:v>-8.58984375</c:v>
                </c:pt>
                <c:pt idx="7642">
                  <c:v>-8.58984375</c:v>
                </c:pt>
                <c:pt idx="7643">
                  <c:v>-8.58984375</c:v>
                </c:pt>
                <c:pt idx="7644">
                  <c:v>-8.58984375</c:v>
                </c:pt>
                <c:pt idx="7645">
                  <c:v>-8.58984375</c:v>
                </c:pt>
                <c:pt idx="7646">
                  <c:v>-8.58984375</c:v>
                </c:pt>
                <c:pt idx="7647">
                  <c:v>-8.58984375</c:v>
                </c:pt>
                <c:pt idx="7648">
                  <c:v>-8.58984375</c:v>
                </c:pt>
                <c:pt idx="7649">
                  <c:v>-8.58984375</c:v>
                </c:pt>
                <c:pt idx="7650">
                  <c:v>-8.58984375</c:v>
                </c:pt>
                <c:pt idx="7651">
                  <c:v>-8.58984375</c:v>
                </c:pt>
                <c:pt idx="7652">
                  <c:v>-8.58984375</c:v>
                </c:pt>
                <c:pt idx="7653">
                  <c:v>-8.58984375</c:v>
                </c:pt>
                <c:pt idx="7654">
                  <c:v>-8.58984375</c:v>
                </c:pt>
                <c:pt idx="7655">
                  <c:v>-8.58984375</c:v>
                </c:pt>
                <c:pt idx="7656">
                  <c:v>-8.58984375</c:v>
                </c:pt>
                <c:pt idx="7657">
                  <c:v>-8.58984375</c:v>
                </c:pt>
                <c:pt idx="7658">
                  <c:v>-8.58984375</c:v>
                </c:pt>
                <c:pt idx="7659">
                  <c:v>-8.58984375</c:v>
                </c:pt>
                <c:pt idx="7660">
                  <c:v>-8.58984375</c:v>
                </c:pt>
                <c:pt idx="7661">
                  <c:v>-8.58984375</c:v>
                </c:pt>
                <c:pt idx="7662">
                  <c:v>-8.58984375</c:v>
                </c:pt>
                <c:pt idx="7663">
                  <c:v>-8.58984375</c:v>
                </c:pt>
                <c:pt idx="7664">
                  <c:v>-8.58984375</c:v>
                </c:pt>
                <c:pt idx="7665">
                  <c:v>-8.58984375</c:v>
                </c:pt>
                <c:pt idx="7666">
                  <c:v>-8.58984375</c:v>
                </c:pt>
                <c:pt idx="7667">
                  <c:v>-8.58984375</c:v>
                </c:pt>
                <c:pt idx="7668">
                  <c:v>-8.58984375</c:v>
                </c:pt>
                <c:pt idx="7669">
                  <c:v>-8.58984375</c:v>
                </c:pt>
                <c:pt idx="7670">
                  <c:v>-8.58984375</c:v>
                </c:pt>
                <c:pt idx="7671">
                  <c:v>-8.58984375</c:v>
                </c:pt>
                <c:pt idx="7672">
                  <c:v>-8.58984375</c:v>
                </c:pt>
                <c:pt idx="7673">
                  <c:v>-8.58984375</c:v>
                </c:pt>
                <c:pt idx="7674">
                  <c:v>-8.58984375</c:v>
                </c:pt>
                <c:pt idx="7675">
                  <c:v>-8.4140625</c:v>
                </c:pt>
                <c:pt idx="7676">
                  <c:v>-8.4140625</c:v>
                </c:pt>
                <c:pt idx="7677">
                  <c:v>-8.4140625</c:v>
                </c:pt>
                <c:pt idx="7678">
                  <c:v>-8.4140625</c:v>
                </c:pt>
                <c:pt idx="7679">
                  <c:v>-8.4140625</c:v>
                </c:pt>
                <c:pt idx="7680">
                  <c:v>-8.4140625</c:v>
                </c:pt>
                <c:pt idx="7681">
                  <c:v>-8.4140625</c:v>
                </c:pt>
                <c:pt idx="7682">
                  <c:v>-8.4140625</c:v>
                </c:pt>
                <c:pt idx="7683">
                  <c:v>-8.4140625</c:v>
                </c:pt>
                <c:pt idx="7684">
                  <c:v>-8.4140625</c:v>
                </c:pt>
                <c:pt idx="7685">
                  <c:v>-8.4140625</c:v>
                </c:pt>
                <c:pt idx="7686">
                  <c:v>-8.4140625</c:v>
                </c:pt>
                <c:pt idx="7687">
                  <c:v>-8.4140625</c:v>
                </c:pt>
                <c:pt idx="7688">
                  <c:v>-8.4140625</c:v>
                </c:pt>
                <c:pt idx="7689">
                  <c:v>-8.4140625</c:v>
                </c:pt>
                <c:pt idx="7690">
                  <c:v>-8.4140625</c:v>
                </c:pt>
                <c:pt idx="7691">
                  <c:v>-8.4140625</c:v>
                </c:pt>
                <c:pt idx="7692">
                  <c:v>-8.4140625</c:v>
                </c:pt>
                <c:pt idx="7693">
                  <c:v>-8.4140625</c:v>
                </c:pt>
                <c:pt idx="7694">
                  <c:v>-8.4140625</c:v>
                </c:pt>
                <c:pt idx="7695">
                  <c:v>-8.4140625</c:v>
                </c:pt>
                <c:pt idx="7696">
                  <c:v>-8.4140625</c:v>
                </c:pt>
                <c:pt idx="7697">
                  <c:v>-8.4140625</c:v>
                </c:pt>
                <c:pt idx="7698">
                  <c:v>-8.4140625</c:v>
                </c:pt>
                <c:pt idx="7699">
                  <c:v>-8.4140625</c:v>
                </c:pt>
                <c:pt idx="7700">
                  <c:v>-8.4140625</c:v>
                </c:pt>
                <c:pt idx="7701">
                  <c:v>-8.4140625</c:v>
                </c:pt>
                <c:pt idx="7702">
                  <c:v>-8.4140625</c:v>
                </c:pt>
                <c:pt idx="7703">
                  <c:v>-8.4140625</c:v>
                </c:pt>
                <c:pt idx="7704">
                  <c:v>-8.4140625</c:v>
                </c:pt>
                <c:pt idx="7705">
                  <c:v>-8.4140625</c:v>
                </c:pt>
                <c:pt idx="7706">
                  <c:v>-8.4140625</c:v>
                </c:pt>
                <c:pt idx="7707">
                  <c:v>-8.4140625</c:v>
                </c:pt>
                <c:pt idx="7708">
                  <c:v>-8.4140625</c:v>
                </c:pt>
                <c:pt idx="7709">
                  <c:v>-8.4140625</c:v>
                </c:pt>
                <c:pt idx="7710">
                  <c:v>-8.4140625</c:v>
                </c:pt>
                <c:pt idx="7711">
                  <c:v>-8.4140625</c:v>
                </c:pt>
                <c:pt idx="7712">
                  <c:v>-8.4140625</c:v>
                </c:pt>
                <c:pt idx="7713">
                  <c:v>-8.4140625</c:v>
                </c:pt>
                <c:pt idx="7714">
                  <c:v>-8.4140625</c:v>
                </c:pt>
                <c:pt idx="7715">
                  <c:v>-8.4140625</c:v>
                </c:pt>
                <c:pt idx="7716">
                  <c:v>-8.4140625</c:v>
                </c:pt>
                <c:pt idx="7717">
                  <c:v>-8.4140625</c:v>
                </c:pt>
                <c:pt idx="7718">
                  <c:v>-8.4140625</c:v>
                </c:pt>
                <c:pt idx="7719">
                  <c:v>-8.4140625</c:v>
                </c:pt>
                <c:pt idx="7720">
                  <c:v>-8.4140625</c:v>
                </c:pt>
                <c:pt idx="7721">
                  <c:v>-8.4140625</c:v>
                </c:pt>
                <c:pt idx="7722">
                  <c:v>-8.4140625</c:v>
                </c:pt>
                <c:pt idx="7723">
                  <c:v>-8.4140625</c:v>
                </c:pt>
                <c:pt idx="7724">
                  <c:v>-8.4140625</c:v>
                </c:pt>
                <c:pt idx="7725">
                  <c:v>-8.4140625</c:v>
                </c:pt>
                <c:pt idx="7726">
                  <c:v>-8.4140625</c:v>
                </c:pt>
                <c:pt idx="7727">
                  <c:v>-8.4140625</c:v>
                </c:pt>
                <c:pt idx="7728">
                  <c:v>-8.4140625</c:v>
                </c:pt>
                <c:pt idx="7729">
                  <c:v>-8.4140625</c:v>
                </c:pt>
                <c:pt idx="7730">
                  <c:v>-8.4140625</c:v>
                </c:pt>
                <c:pt idx="7731">
                  <c:v>-8.4140625</c:v>
                </c:pt>
                <c:pt idx="7732">
                  <c:v>-8.4140625</c:v>
                </c:pt>
                <c:pt idx="7733">
                  <c:v>-8.4140625</c:v>
                </c:pt>
                <c:pt idx="7734">
                  <c:v>-8.4140625</c:v>
                </c:pt>
                <c:pt idx="7735">
                  <c:v>-8.4140625</c:v>
                </c:pt>
                <c:pt idx="7736">
                  <c:v>-8.4140625</c:v>
                </c:pt>
                <c:pt idx="7737">
                  <c:v>-8.4140625</c:v>
                </c:pt>
                <c:pt idx="7738">
                  <c:v>-8.4140625</c:v>
                </c:pt>
                <c:pt idx="7739">
                  <c:v>-8.4140625</c:v>
                </c:pt>
                <c:pt idx="7740">
                  <c:v>-8.4140625</c:v>
                </c:pt>
                <c:pt idx="7741">
                  <c:v>-8.4140625</c:v>
                </c:pt>
                <c:pt idx="7742">
                  <c:v>-8.4140625</c:v>
                </c:pt>
                <c:pt idx="7743">
                  <c:v>-8.4140625</c:v>
                </c:pt>
                <c:pt idx="7744">
                  <c:v>-8.4140625</c:v>
                </c:pt>
                <c:pt idx="7745">
                  <c:v>-8.4140625</c:v>
                </c:pt>
                <c:pt idx="7746">
                  <c:v>-8.4140625</c:v>
                </c:pt>
                <c:pt idx="7747">
                  <c:v>-8.4140625</c:v>
                </c:pt>
                <c:pt idx="7748">
                  <c:v>-8.4140625</c:v>
                </c:pt>
                <c:pt idx="7749">
                  <c:v>-8.4140625</c:v>
                </c:pt>
                <c:pt idx="7750">
                  <c:v>-8.4140625</c:v>
                </c:pt>
                <c:pt idx="7751">
                  <c:v>-8.4140625</c:v>
                </c:pt>
                <c:pt idx="7752">
                  <c:v>-8.4140625</c:v>
                </c:pt>
                <c:pt idx="7753">
                  <c:v>-8.1953125</c:v>
                </c:pt>
                <c:pt idx="7754">
                  <c:v>-8.1953125</c:v>
                </c:pt>
                <c:pt idx="7755">
                  <c:v>-8.1953125</c:v>
                </c:pt>
                <c:pt idx="7756">
                  <c:v>-8.1953125</c:v>
                </c:pt>
                <c:pt idx="7757">
                  <c:v>-8.1953125</c:v>
                </c:pt>
                <c:pt idx="7758">
                  <c:v>-8.1953125</c:v>
                </c:pt>
                <c:pt idx="7759">
                  <c:v>-8.1953125</c:v>
                </c:pt>
                <c:pt idx="7760">
                  <c:v>-8.1953125</c:v>
                </c:pt>
                <c:pt idx="7761">
                  <c:v>-8.1953125</c:v>
                </c:pt>
                <c:pt idx="7762">
                  <c:v>-8.1953125</c:v>
                </c:pt>
                <c:pt idx="7763">
                  <c:v>-8.1953125</c:v>
                </c:pt>
                <c:pt idx="7764">
                  <c:v>-8.1953125</c:v>
                </c:pt>
                <c:pt idx="7765">
                  <c:v>-8.1953125</c:v>
                </c:pt>
                <c:pt idx="7766">
                  <c:v>-8.1953125</c:v>
                </c:pt>
                <c:pt idx="7767">
                  <c:v>-8.1953125</c:v>
                </c:pt>
                <c:pt idx="7768">
                  <c:v>-8.1953125</c:v>
                </c:pt>
                <c:pt idx="7769">
                  <c:v>-8.1953125</c:v>
                </c:pt>
                <c:pt idx="7770">
                  <c:v>-8.1953125</c:v>
                </c:pt>
                <c:pt idx="7771">
                  <c:v>-8.1953125</c:v>
                </c:pt>
                <c:pt idx="7772">
                  <c:v>-8.1953125</c:v>
                </c:pt>
                <c:pt idx="7773">
                  <c:v>-8.1953125</c:v>
                </c:pt>
                <c:pt idx="7774">
                  <c:v>-8.1953125</c:v>
                </c:pt>
                <c:pt idx="7775">
                  <c:v>-8.1953125</c:v>
                </c:pt>
                <c:pt idx="7776">
                  <c:v>-8.1953125</c:v>
                </c:pt>
                <c:pt idx="7777">
                  <c:v>-8.1953125</c:v>
                </c:pt>
                <c:pt idx="7778">
                  <c:v>-8.1953125</c:v>
                </c:pt>
                <c:pt idx="7779">
                  <c:v>-8.1953125</c:v>
                </c:pt>
                <c:pt idx="7780">
                  <c:v>-8.1953125</c:v>
                </c:pt>
                <c:pt idx="7781">
                  <c:v>-8.1953125</c:v>
                </c:pt>
                <c:pt idx="7782">
                  <c:v>-8.1953125</c:v>
                </c:pt>
                <c:pt idx="7783">
                  <c:v>-8.1953125</c:v>
                </c:pt>
                <c:pt idx="7784">
                  <c:v>-8.1953125</c:v>
                </c:pt>
                <c:pt idx="7785">
                  <c:v>-8.1953125</c:v>
                </c:pt>
                <c:pt idx="7786">
                  <c:v>-8.1953125</c:v>
                </c:pt>
                <c:pt idx="7787">
                  <c:v>-8.1953125</c:v>
                </c:pt>
                <c:pt idx="7788">
                  <c:v>-8.1953125</c:v>
                </c:pt>
                <c:pt idx="7789">
                  <c:v>-8.1953125</c:v>
                </c:pt>
                <c:pt idx="7790">
                  <c:v>-8.1953125</c:v>
                </c:pt>
                <c:pt idx="7791">
                  <c:v>-8.1953125</c:v>
                </c:pt>
                <c:pt idx="7792">
                  <c:v>-8.1953125</c:v>
                </c:pt>
                <c:pt idx="7793">
                  <c:v>-8.1953125</c:v>
                </c:pt>
                <c:pt idx="7794">
                  <c:v>-8.1953125</c:v>
                </c:pt>
                <c:pt idx="7795">
                  <c:v>-8.1953125</c:v>
                </c:pt>
                <c:pt idx="7796">
                  <c:v>-8.1953125</c:v>
                </c:pt>
                <c:pt idx="7797">
                  <c:v>-8.1953125</c:v>
                </c:pt>
                <c:pt idx="7798">
                  <c:v>-8.1953125</c:v>
                </c:pt>
                <c:pt idx="7799">
                  <c:v>-8.1953125</c:v>
                </c:pt>
                <c:pt idx="7800">
                  <c:v>-8.1953125</c:v>
                </c:pt>
                <c:pt idx="7801">
                  <c:v>-8.1953125</c:v>
                </c:pt>
                <c:pt idx="7802">
                  <c:v>-8.1953125</c:v>
                </c:pt>
                <c:pt idx="7803">
                  <c:v>-8.1953125</c:v>
                </c:pt>
                <c:pt idx="7804">
                  <c:v>-8.1953125</c:v>
                </c:pt>
                <c:pt idx="7805">
                  <c:v>-8.1953125</c:v>
                </c:pt>
                <c:pt idx="7806">
                  <c:v>-8.1953125</c:v>
                </c:pt>
                <c:pt idx="7807">
                  <c:v>-8.1953125</c:v>
                </c:pt>
                <c:pt idx="7808">
                  <c:v>-8.1953125</c:v>
                </c:pt>
                <c:pt idx="7809">
                  <c:v>-8.1953125</c:v>
                </c:pt>
                <c:pt idx="7810">
                  <c:v>-8.1953125</c:v>
                </c:pt>
                <c:pt idx="7811">
                  <c:v>-8.1953125</c:v>
                </c:pt>
                <c:pt idx="7812">
                  <c:v>-8.1953125</c:v>
                </c:pt>
                <c:pt idx="7813">
                  <c:v>-8.1953125</c:v>
                </c:pt>
                <c:pt idx="7814">
                  <c:v>-8.1953125</c:v>
                </c:pt>
                <c:pt idx="7815">
                  <c:v>-8.1953125</c:v>
                </c:pt>
                <c:pt idx="7816">
                  <c:v>-8.1953125</c:v>
                </c:pt>
                <c:pt idx="7817">
                  <c:v>-8.1953125</c:v>
                </c:pt>
                <c:pt idx="7818">
                  <c:v>-8.1953125</c:v>
                </c:pt>
                <c:pt idx="7819">
                  <c:v>-8.1953125</c:v>
                </c:pt>
                <c:pt idx="7820">
                  <c:v>-8.1953125</c:v>
                </c:pt>
                <c:pt idx="7821">
                  <c:v>-8.1953125</c:v>
                </c:pt>
                <c:pt idx="7822">
                  <c:v>-8.1953125</c:v>
                </c:pt>
                <c:pt idx="7823">
                  <c:v>-8.14453125</c:v>
                </c:pt>
                <c:pt idx="7824">
                  <c:v>-8.14453125</c:v>
                </c:pt>
                <c:pt idx="7825">
                  <c:v>-8.14453125</c:v>
                </c:pt>
                <c:pt idx="7826">
                  <c:v>-8.14453125</c:v>
                </c:pt>
                <c:pt idx="7827">
                  <c:v>-8.14453125</c:v>
                </c:pt>
                <c:pt idx="7828">
                  <c:v>-8.14453125</c:v>
                </c:pt>
                <c:pt idx="7829">
                  <c:v>-8.14453125</c:v>
                </c:pt>
                <c:pt idx="7830">
                  <c:v>-8.14453125</c:v>
                </c:pt>
                <c:pt idx="7831">
                  <c:v>-8.14453125</c:v>
                </c:pt>
                <c:pt idx="7832">
                  <c:v>-8.14453125</c:v>
                </c:pt>
                <c:pt idx="7833">
                  <c:v>-8.14453125</c:v>
                </c:pt>
                <c:pt idx="7834">
                  <c:v>-8.14453125</c:v>
                </c:pt>
                <c:pt idx="7835">
                  <c:v>-8.14453125</c:v>
                </c:pt>
                <c:pt idx="7836">
                  <c:v>-8.14453125</c:v>
                </c:pt>
                <c:pt idx="7837">
                  <c:v>-8.14453125</c:v>
                </c:pt>
                <c:pt idx="7838">
                  <c:v>-8.14453125</c:v>
                </c:pt>
                <c:pt idx="7839">
                  <c:v>-8.14453125</c:v>
                </c:pt>
                <c:pt idx="7840">
                  <c:v>-8.14453125</c:v>
                </c:pt>
                <c:pt idx="7841">
                  <c:v>-8.14453125</c:v>
                </c:pt>
                <c:pt idx="7842">
                  <c:v>-8.14453125</c:v>
                </c:pt>
                <c:pt idx="7843">
                  <c:v>-8.14453125</c:v>
                </c:pt>
                <c:pt idx="7844">
                  <c:v>-8.14453125</c:v>
                </c:pt>
                <c:pt idx="7845">
                  <c:v>-8.14453125</c:v>
                </c:pt>
                <c:pt idx="7846">
                  <c:v>-8.14453125</c:v>
                </c:pt>
                <c:pt idx="7847">
                  <c:v>-8.14453125</c:v>
                </c:pt>
                <c:pt idx="7848">
                  <c:v>-8.14453125</c:v>
                </c:pt>
                <c:pt idx="7849">
                  <c:v>-8.14453125</c:v>
                </c:pt>
                <c:pt idx="7850">
                  <c:v>-8.14453125</c:v>
                </c:pt>
                <c:pt idx="7851">
                  <c:v>-8.14453125</c:v>
                </c:pt>
                <c:pt idx="7852">
                  <c:v>-8.14453125</c:v>
                </c:pt>
                <c:pt idx="7853">
                  <c:v>-8.14453125</c:v>
                </c:pt>
                <c:pt idx="7854">
                  <c:v>-8.14453125</c:v>
                </c:pt>
                <c:pt idx="7855">
                  <c:v>-8.14453125</c:v>
                </c:pt>
                <c:pt idx="7856">
                  <c:v>-8.14453125</c:v>
                </c:pt>
                <c:pt idx="7857">
                  <c:v>-8.14453125</c:v>
                </c:pt>
                <c:pt idx="7858">
                  <c:v>-8.14453125</c:v>
                </c:pt>
                <c:pt idx="7859">
                  <c:v>-8.14453125</c:v>
                </c:pt>
                <c:pt idx="7860">
                  <c:v>-8.14453125</c:v>
                </c:pt>
                <c:pt idx="7861">
                  <c:v>-8.14453125</c:v>
                </c:pt>
                <c:pt idx="7862">
                  <c:v>-8.14453125</c:v>
                </c:pt>
                <c:pt idx="7863">
                  <c:v>-8.14453125</c:v>
                </c:pt>
                <c:pt idx="7864">
                  <c:v>-8.14453125</c:v>
                </c:pt>
                <c:pt idx="7865">
                  <c:v>-8.14453125</c:v>
                </c:pt>
                <c:pt idx="7866">
                  <c:v>-8.14453125</c:v>
                </c:pt>
                <c:pt idx="7867">
                  <c:v>-8.14453125</c:v>
                </c:pt>
                <c:pt idx="7868">
                  <c:v>-8.14453125</c:v>
                </c:pt>
                <c:pt idx="7869">
                  <c:v>-8.14453125</c:v>
                </c:pt>
                <c:pt idx="7870">
                  <c:v>-8.14453125</c:v>
                </c:pt>
                <c:pt idx="7871">
                  <c:v>-8.14453125</c:v>
                </c:pt>
                <c:pt idx="7872">
                  <c:v>-8.14453125</c:v>
                </c:pt>
                <c:pt idx="7873">
                  <c:v>-8.14453125</c:v>
                </c:pt>
                <c:pt idx="7874">
                  <c:v>-8.14453125</c:v>
                </c:pt>
                <c:pt idx="7875">
                  <c:v>-8.14453125</c:v>
                </c:pt>
                <c:pt idx="7876">
                  <c:v>-8.14453125</c:v>
                </c:pt>
                <c:pt idx="7877">
                  <c:v>-8.14453125</c:v>
                </c:pt>
                <c:pt idx="7878">
                  <c:v>-8.14453125</c:v>
                </c:pt>
                <c:pt idx="7879">
                  <c:v>-8.14453125</c:v>
                </c:pt>
                <c:pt idx="7880">
                  <c:v>-8.14453125</c:v>
                </c:pt>
                <c:pt idx="7881">
                  <c:v>-8.14453125</c:v>
                </c:pt>
                <c:pt idx="7882">
                  <c:v>-8.14453125</c:v>
                </c:pt>
                <c:pt idx="7883">
                  <c:v>-8.13671875</c:v>
                </c:pt>
                <c:pt idx="7884">
                  <c:v>-8.13671875</c:v>
                </c:pt>
                <c:pt idx="7885">
                  <c:v>-8.13671875</c:v>
                </c:pt>
                <c:pt idx="7886">
                  <c:v>-8.13671875</c:v>
                </c:pt>
                <c:pt idx="7887">
                  <c:v>-8.13671875</c:v>
                </c:pt>
                <c:pt idx="7888">
                  <c:v>-8.13671875</c:v>
                </c:pt>
                <c:pt idx="7889">
                  <c:v>-8.13671875</c:v>
                </c:pt>
                <c:pt idx="7890">
                  <c:v>-8.13671875</c:v>
                </c:pt>
                <c:pt idx="7891">
                  <c:v>-8.13671875</c:v>
                </c:pt>
                <c:pt idx="7892">
                  <c:v>-8.13671875</c:v>
                </c:pt>
                <c:pt idx="7893">
                  <c:v>-8.13671875</c:v>
                </c:pt>
                <c:pt idx="7894">
                  <c:v>-8.13671875</c:v>
                </c:pt>
                <c:pt idx="7895">
                  <c:v>-8.13671875</c:v>
                </c:pt>
                <c:pt idx="7896">
                  <c:v>-8.13671875</c:v>
                </c:pt>
                <c:pt idx="7897">
                  <c:v>-8.13671875</c:v>
                </c:pt>
                <c:pt idx="7898">
                  <c:v>-8.13671875</c:v>
                </c:pt>
                <c:pt idx="7899">
                  <c:v>-8.13671875</c:v>
                </c:pt>
                <c:pt idx="7900">
                  <c:v>-8.13671875</c:v>
                </c:pt>
                <c:pt idx="7901">
                  <c:v>-8.13671875</c:v>
                </c:pt>
                <c:pt idx="7902">
                  <c:v>-8.13671875</c:v>
                </c:pt>
                <c:pt idx="7903">
                  <c:v>-8.13671875</c:v>
                </c:pt>
                <c:pt idx="7904">
                  <c:v>-8.13671875</c:v>
                </c:pt>
                <c:pt idx="7905">
                  <c:v>-8.13671875</c:v>
                </c:pt>
                <c:pt idx="7906">
                  <c:v>-8.13671875</c:v>
                </c:pt>
                <c:pt idx="7907">
                  <c:v>-8.13671875</c:v>
                </c:pt>
                <c:pt idx="7908">
                  <c:v>-8.13671875</c:v>
                </c:pt>
                <c:pt idx="7909">
                  <c:v>-8.13671875</c:v>
                </c:pt>
                <c:pt idx="7910">
                  <c:v>-8.13671875</c:v>
                </c:pt>
                <c:pt idx="7911">
                  <c:v>-8.13671875</c:v>
                </c:pt>
                <c:pt idx="7912">
                  <c:v>-8.13671875</c:v>
                </c:pt>
                <c:pt idx="7913">
                  <c:v>-8.13671875</c:v>
                </c:pt>
                <c:pt idx="7914">
                  <c:v>-8.13671875</c:v>
                </c:pt>
                <c:pt idx="7915">
                  <c:v>-8.13671875</c:v>
                </c:pt>
                <c:pt idx="7916">
                  <c:v>-8.13671875</c:v>
                </c:pt>
                <c:pt idx="7917">
                  <c:v>-8.13671875</c:v>
                </c:pt>
                <c:pt idx="7918">
                  <c:v>-8.13671875</c:v>
                </c:pt>
                <c:pt idx="7919">
                  <c:v>-8.13671875</c:v>
                </c:pt>
                <c:pt idx="7920">
                  <c:v>-8.13671875</c:v>
                </c:pt>
                <c:pt idx="7921">
                  <c:v>-8.13671875</c:v>
                </c:pt>
                <c:pt idx="7922">
                  <c:v>-8.13671875</c:v>
                </c:pt>
                <c:pt idx="7923">
                  <c:v>-8.13671875</c:v>
                </c:pt>
                <c:pt idx="7924">
                  <c:v>-8.13671875</c:v>
                </c:pt>
                <c:pt idx="7925">
                  <c:v>-8.13671875</c:v>
                </c:pt>
                <c:pt idx="7926">
                  <c:v>-8.13671875</c:v>
                </c:pt>
                <c:pt idx="7927">
                  <c:v>-8.13671875</c:v>
                </c:pt>
                <c:pt idx="7928">
                  <c:v>-8.13671875</c:v>
                </c:pt>
                <c:pt idx="7929">
                  <c:v>-8.13671875</c:v>
                </c:pt>
                <c:pt idx="7930">
                  <c:v>-8.13671875</c:v>
                </c:pt>
                <c:pt idx="7931">
                  <c:v>-8.13671875</c:v>
                </c:pt>
                <c:pt idx="7932">
                  <c:v>-8.13671875</c:v>
                </c:pt>
                <c:pt idx="7933">
                  <c:v>-8.13671875</c:v>
                </c:pt>
                <c:pt idx="7934">
                  <c:v>-8.13671875</c:v>
                </c:pt>
                <c:pt idx="7935">
                  <c:v>-8.13671875</c:v>
                </c:pt>
                <c:pt idx="7936">
                  <c:v>-8.13671875</c:v>
                </c:pt>
                <c:pt idx="7937">
                  <c:v>-8.13671875</c:v>
                </c:pt>
                <c:pt idx="7938">
                  <c:v>-8.13671875</c:v>
                </c:pt>
                <c:pt idx="7939">
                  <c:v>-8.13671875</c:v>
                </c:pt>
                <c:pt idx="7940">
                  <c:v>-8.13671875</c:v>
                </c:pt>
                <c:pt idx="7941">
                  <c:v>-8.13671875</c:v>
                </c:pt>
                <c:pt idx="7942">
                  <c:v>-8.13671875</c:v>
                </c:pt>
                <c:pt idx="7943">
                  <c:v>-8.13671875</c:v>
                </c:pt>
                <c:pt idx="7944">
                  <c:v>-8.13671875</c:v>
                </c:pt>
                <c:pt idx="7945">
                  <c:v>-8.13671875</c:v>
                </c:pt>
                <c:pt idx="7946">
                  <c:v>-8.13671875</c:v>
                </c:pt>
                <c:pt idx="7947">
                  <c:v>-8.13671875</c:v>
                </c:pt>
                <c:pt idx="7948">
                  <c:v>-8.13671875</c:v>
                </c:pt>
                <c:pt idx="7949">
                  <c:v>-8.13671875</c:v>
                </c:pt>
                <c:pt idx="7950">
                  <c:v>-8.13671875</c:v>
                </c:pt>
                <c:pt idx="7951">
                  <c:v>-8.13671875</c:v>
                </c:pt>
                <c:pt idx="7952">
                  <c:v>-8.13671875</c:v>
                </c:pt>
                <c:pt idx="7953">
                  <c:v>-8.13671875</c:v>
                </c:pt>
                <c:pt idx="7954">
                  <c:v>-8.13671875</c:v>
                </c:pt>
                <c:pt idx="7955">
                  <c:v>-8.13671875</c:v>
                </c:pt>
                <c:pt idx="7956">
                  <c:v>-8.13671875</c:v>
                </c:pt>
                <c:pt idx="7957">
                  <c:v>-8.13671875</c:v>
                </c:pt>
                <c:pt idx="7958">
                  <c:v>-8.13671875</c:v>
                </c:pt>
                <c:pt idx="7959">
                  <c:v>-8.13671875</c:v>
                </c:pt>
                <c:pt idx="7960">
                  <c:v>-8.13671875</c:v>
                </c:pt>
                <c:pt idx="7961">
                  <c:v>-8.13671875</c:v>
                </c:pt>
                <c:pt idx="7962">
                  <c:v>-8.13671875</c:v>
                </c:pt>
                <c:pt idx="7963">
                  <c:v>-8.13671875</c:v>
                </c:pt>
                <c:pt idx="7964">
                  <c:v>-8.13671875</c:v>
                </c:pt>
                <c:pt idx="7965">
                  <c:v>-8.13671875</c:v>
                </c:pt>
                <c:pt idx="7966">
                  <c:v>-7.76171875</c:v>
                </c:pt>
                <c:pt idx="7967">
                  <c:v>-7.76171875</c:v>
                </c:pt>
                <c:pt idx="7968">
                  <c:v>-7.76171875</c:v>
                </c:pt>
                <c:pt idx="7969">
                  <c:v>-7.76171875</c:v>
                </c:pt>
                <c:pt idx="7970">
                  <c:v>-7.76171875</c:v>
                </c:pt>
                <c:pt idx="7971">
                  <c:v>-7.76171875</c:v>
                </c:pt>
                <c:pt idx="7972">
                  <c:v>-7.76171875</c:v>
                </c:pt>
                <c:pt idx="7973">
                  <c:v>-7.76171875</c:v>
                </c:pt>
                <c:pt idx="7974">
                  <c:v>-7.76171875</c:v>
                </c:pt>
                <c:pt idx="7975">
                  <c:v>-7.76171875</c:v>
                </c:pt>
                <c:pt idx="7976">
                  <c:v>-7.76171875</c:v>
                </c:pt>
                <c:pt idx="7977">
                  <c:v>-7.76171875</c:v>
                </c:pt>
                <c:pt idx="7978">
                  <c:v>-7.76171875</c:v>
                </c:pt>
                <c:pt idx="7979">
                  <c:v>-7.76171875</c:v>
                </c:pt>
                <c:pt idx="7980">
                  <c:v>-7.76171875</c:v>
                </c:pt>
                <c:pt idx="7981">
                  <c:v>-7.76171875</c:v>
                </c:pt>
                <c:pt idx="7982">
                  <c:v>-7.76171875</c:v>
                </c:pt>
                <c:pt idx="7983">
                  <c:v>-7.76171875</c:v>
                </c:pt>
                <c:pt idx="7984">
                  <c:v>-7.76171875</c:v>
                </c:pt>
                <c:pt idx="7985">
                  <c:v>-7.76171875</c:v>
                </c:pt>
                <c:pt idx="7986">
                  <c:v>-7.76171875</c:v>
                </c:pt>
                <c:pt idx="7987">
                  <c:v>-7.76171875</c:v>
                </c:pt>
                <c:pt idx="7988">
                  <c:v>-7.76171875</c:v>
                </c:pt>
                <c:pt idx="7989">
                  <c:v>-7.76171875</c:v>
                </c:pt>
                <c:pt idx="7990">
                  <c:v>-7.76171875</c:v>
                </c:pt>
                <c:pt idx="7991">
                  <c:v>-7.76171875</c:v>
                </c:pt>
                <c:pt idx="7992">
                  <c:v>-7.76171875</c:v>
                </c:pt>
                <c:pt idx="7993">
                  <c:v>-7.76171875</c:v>
                </c:pt>
                <c:pt idx="7994">
                  <c:v>-7.76171875</c:v>
                </c:pt>
                <c:pt idx="7995">
                  <c:v>-7.76171875</c:v>
                </c:pt>
                <c:pt idx="7996">
                  <c:v>-7.76171875</c:v>
                </c:pt>
                <c:pt idx="7997">
                  <c:v>-7.76171875</c:v>
                </c:pt>
                <c:pt idx="7998">
                  <c:v>-7.76171875</c:v>
                </c:pt>
                <c:pt idx="7999">
                  <c:v>-7.76171875</c:v>
                </c:pt>
                <c:pt idx="8000">
                  <c:v>-7.76171875</c:v>
                </c:pt>
                <c:pt idx="8001">
                  <c:v>-7.76171875</c:v>
                </c:pt>
                <c:pt idx="8002">
                  <c:v>-7.76171875</c:v>
                </c:pt>
                <c:pt idx="8003">
                  <c:v>-7.76171875</c:v>
                </c:pt>
                <c:pt idx="8004">
                  <c:v>-7.76171875</c:v>
                </c:pt>
                <c:pt idx="8005">
                  <c:v>-7.76171875</c:v>
                </c:pt>
                <c:pt idx="8006">
                  <c:v>-7.76171875</c:v>
                </c:pt>
                <c:pt idx="8007">
                  <c:v>-7.76171875</c:v>
                </c:pt>
                <c:pt idx="8008">
                  <c:v>-7.76171875</c:v>
                </c:pt>
                <c:pt idx="8009">
                  <c:v>-7.76171875</c:v>
                </c:pt>
                <c:pt idx="8010">
                  <c:v>-7.76171875</c:v>
                </c:pt>
                <c:pt idx="8011">
                  <c:v>-7.76171875</c:v>
                </c:pt>
                <c:pt idx="8012">
                  <c:v>-7.76171875</c:v>
                </c:pt>
                <c:pt idx="8013">
                  <c:v>-7.76171875</c:v>
                </c:pt>
                <c:pt idx="8014">
                  <c:v>-7.76171875</c:v>
                </c:pt>
                <c:pt idx="8015">
                  <c:v>-7.76171875</c:v>
                </c:pt>
                <c:pt idx="8016">
                  <c:v>-7.76171875</c:v>
                </c:pt>
                <c:pt idx="8017">
                  <c:v>-7.76171875</c:v>
                </c:pt>
                <c:pt idx="8018">
                  <c:v>-7.76171875</c:v>
                </c:pt>
                <c:pt idx="8019">
                  <c:v>-7.76171875</c:v>
                </c:pt>
                <c:pt idx="8020">
                  <c:v>-7.76171875</c:v>
                </c:pt>
                <c:pt idx="8021">
                  <c:v>-7.76171875</c:v>
                </c:pt>
                <c:pt idx="8022">
                  <c:v>-7.76171875</c:v>
                </c:pt>
                <c:pt idx="8023">
                  <c:v>-7.76171875</c:v>
                </c:pt>
                <c:pt idx="8024">
                  <c:v>-7.76171875</c:v>
                </c:pt>
                <c:pt idx="8025">
                  <c:v>-7.76171875</c:v>
                </c:pt>
                <c:pt idx="8026">
                  <c:v>-7.76171875</c:v>
                </c:pt>
                <c:pt idx="8027">
                  <c:v>-7.76171875</c:v>
                </c:pt>
                <c:pt idx="8028">
                  <c:v>-7.76171875</c:v>
                </c:pt>
                <c:pt idx="8029">
                  <c:v>-7.76171875</c:v>
                </c:pt>
                <c:pt idx="8030">
                  <c:v>-7.76171875</c:v>
                </c:pt>
                <c:pt idx="8031">
                  <c:v>-7.76171875</c:v>
                </c:pt>
                <c:pt idx="8032">
                  <c:v>-7.76171875</c:v>
                </c:pt>
                <c:pt idx="8033">
                  <c:v>-7.76171875</c:v>
                </c:pt>
                <c:pt idx="8034">
                  <c:v>-7.76171875</c:v>
                </c:pt>
                <c:pt idx="8035">
                  <c:v>-7.76171875</c:v>
                </c:pt>
                <c:pt idx="8036">
                  <c:v>-7.76171875</c:v>
                </c:pt>
                <c:pt idx="8037">
                  <c:v>-7.76171875</c:v>
                </c:pt>
                <c:pt idx="8038">
                  <c:v>-7.76171875</c:v>
                </c:pt>
                <c:pt idx="8039">
                  <c:v>-7.76171875</c:v>
                </c:pt>
                <c:pt idx="8040">
                  <c:v>-7.76171875</c:v>
                </c:pt>
                <c:pt idx="8041">
                  <c:v>-7.76171875</c:v>
                </c:pt>
                <c:pt idx="8042">
                  <c:v>-7.76171875</c:v>
                </c:pt>
                <c:pt idx="8043">
                  <c:v>-7.76171875</c:v>
                </c:pt>
                <c:pt idx="8044">
                  <c:v>-7.76171875</c:v>
                </c:pt>
                <c:pt idx="8045">
                  <c:v>-7.76171875</c:v>
                </c:pt>
                <c:pt idx="8046">
                  <c:v>-7.76171875</c:v>
                </c:pt>
                <c:pt idx="8047">
                  <c:v>-7.76171875</c:v>
                </c:pt>
                <c:pt idx="8048">
                  <c:v>-7.69140625</c:v>
                </c:pt>
                <c:pt idx="8049">
                  <c:v>-7.69140625</c:v>
                </c:pt>
                <c:pt idx="8050">
                  <c:v>-7.69140625</c:v>
                </c:pt>
                <c:pt idx="8051">
                  <c:v>-7.69140625</c:v>
                </c:pt>
                <c:pt idx="8052">
                  <c:v>-7.69140625</c:v>
                </c:pt>
                <c:pt idx="8053">
                  <c:v>-7.69140625</c:v>
                </c:pt>
                <c:pt idx="8054">
                  <c:v>-7.69140625</c:v>
                </c:pt>
                <c:pt idx="8055">
                  <c:v>-7.69140625</c:v>
                </c:pt>
                <c:pt idx="8056">
                  <c:v>-7.69140625</c:v>
                </c:pt>
                <c:pt idx="8057">
                  <c:v>-7.69140625</c:v>
                </c:pt>
                <c:pt idx="8058">
                  <c:v>-7.69140625</c:v>
                </c:pt>
                <c:pt idx="8059">
                  <c:v>-7.69140625</c:v>
                </c:pt>
                <c:pt idx="8060">
                  <c:v>-7.69140625</c:v>
                </c:pt>
                <c:pt idx="8061">
                  <c:v>-7.69140625</c:v>
                </c:pt>
                <c:pt idx="8062">
                  <c:v>-7.69140625</c:v>
                </c:pt>
                <c:pt idx="8063">
                  <c:v>-7.69140625</c:v>
                </c:pt>
                <c:pt idx="8064">
                  <c:v>-7.69140625</c:v>
                </c:pt>
                <c:pt idx="8065">
                  <c:v>-7.69140625</c:v>
                </c:pt>
                <c:pt idx="8066">
                  <c:v>-7.69140625</c:v>
                </c:pt>
                <c:pt idx="8067">
                  <c:v>-7.69140625</c:v>
                </c:pt>
                <c:pt idx="8068">
                  <c:v>-7.69140625</c:v>
                </c:pt>
                <c:pt idx="8069">
                  <c:v>-7.69140625</c:v>
                </c:pt>
                <c:pt idx="8070">
                  <c:v>-7.69140625</c:v>
                </c:pt>
                <c:pt idx="8071">
                  <c:v>-7.69140625</c:v>
                </c:pt>
                <c:pt idx="8072">
                  <c:v>-7.69140625</c:v>
                </c:pt>
                <c:pt idx="8073">
                  <c:v>-7.69140625</c:v>
                </c:pt>
                <c:pt idx="8074">
                  <c:v>-7.69140625</c:v>
                </c:pt>
                <c:pt idx="8075">
                  <c:v>-7.69140625</c:v>
                </c:pt>
                <c:pt idx="8076">
                  <c:v>-7.69140625</c:v>
                </c:pt>
                <c:pt idx="8077">
                  <c:v>-7.69140625</c:v>
                </c:pt>
                <c:pt idx="8078">
                  <c:v>-7.69140625</c:v>
                </c:pt>
                <c:pt idx="8079">
                  <c:v>-7.69140625</c:v>
                </c:pt>
                <c:pt idx="8080">
                  <c:v>-7.69140625</c:v>
                </c:pt>
                <c:pt idx="8081">
                  <c:v>-7.69140625</c:v>
                </c:pt>
                <c:pt idx="8082">
                  <c:v>-7.69140625</c:v>
                </c:pt>
                <c:pt idx="8083">
                  <c:v>-7.69140625</c:v>
                </c:pt>
                <c:pt idx="8084">
                  <c:v>-7.69140625</c:v>
                </c:pt>
                <c:pt idx="8085">
                  <c:v>-7.69140625</c:v>
                </c:pt>
                <c:pt idx="8086">
                  <c:v>-7.69140625</c:v>
                </c:pt>
                <c:pt idx="8087">
                  <c:v>-7.69140625</c:v>
                </c:pt>
                <c:pt idx="8088">
                  <c:v>-7.69140625</c:v>
                </c:pt>
                <c:pt idx="8089">
                  <c:v>-7.69140625</c:v>
                </c:pt>
                <c:pt idx="8090">
                  <c:v>-7.69140625</c:v>
                </c:pt>
                <c:pt idx="8091">
                  <c:v>-7.69140625</c:v>
                </c:pt>
                <c:pt idx="8092">
                  <c:v>-7.69140625</c:v>
                </c:pt>
                <c:pt idx="8093">
                  <c:v>-7.69140625</c:v>
                </c:pt>
                <c:pt idx="8094">
                  <c:v>-7.69140625</c:v>
                </c:pt>
                <c:pt idx="8095">
                  <c:v>-7.69140625</c:v>
                </c:pt>
                <c:pt idx="8096">
                  <c:v>-7.69140625</c:v>
                </c:pt>
                <c:pt idx="8097">
                  <c:v>-7.69140625</c:v>
                </c:pt>
                <c:pt idx="8098">
                  <c:v>-7.69140625</c:v>
                </c:pt>
                <c:pt idx="8099">
                  <c:v>-7.69140625</c:v>
                </c:pt>
                <c:pt idx="8100">
                  <c:v>-7.69140625</c:v>
                </c:pt>
                <c:pt idx="8101">
                  <c:v>-7.69140625</c:v>
                </c:pt>
                <c:pt idx="8102">
                  <c:v>-7.69140625</c:v>
                </c:pt>
                <c:pt idx="8103">
                  <c:v>-7.69140625</c:v>
                </c:pt>
                <c:pt idx="8104">
                  <c:v>-7.69140625</c:v>
                </c:pt>
                <c:pt idx="8105">
                  <c:v>-7.69140625</c:v>
                </c:pt>
                <c:pt idx="8106">
                  <c:v>-7.69140625</c:v>
                </c:pt>
                <c:pt idx="8107">
                  <c:v>-7.69140625</c:v>
                </c:pt>
                <c:pt idx="8108">
                  <c:v>-7.69140625</c:v>
                </c:pt>
                <c:pt idx="8109">
                  <c:v>-7.69140625</c:v>
                </c:pt>
                <c:pt idx="8110">
                  <c:v>-7.69140625</c:v>
                </c:pt>
                <c:pt idx="8111">
                  <c:v>-7.69140625</c:v>
                </c:pt>
                <c:pt idx="8112">
                  <c:v>-7.69140625</c:v>
                </c:pt>
                <c:pt idx="8113">
                  <c:v>-7.69140625</c:v>
                </c:pt>
                <c:pt idx="8114">
                  <c:v>-7.69140625</c:v>
                </c:pt>
                <c:pt idx="8115">
                  <c:v>-7.69140625</c:v>
                </c:pt>
                <c:pt idx="8116">
                  <c:v>-7.69140625</c:v>
                </c:pt>
                <c:pt idx="8117">
                  <c:v>-7.69140625</c:v>
                </c:pt>
                <c:pt idx="8118">
                  <c:v>-7.69140625</c:v>
                </c:pt>
                <c:pt idx="8119">
                  <c:v>-7.69140625</c:v>
                </c:pt>
                <c:pt idx="8120">
                  <c:v>-7.69140625</c:v>
                </c:pt>
                <c:pt idx="8121">
                  <c:v>-7.69140625</c:v>
                </c:pt>
                <c:pt idx="8122">
                  <c:v>-7.62890625</c:v>
                </c:pt>
                <c:pt idx="8123">
                  <c:v>-7.62890625</c:v>
                </c:pt>
                <c:pt idx="8124">
                  <c:v>-7.62890625</c:v>
                </c:pt>
                <c:pt idx="8125">
                  <c:v>-7.62890625</c:v>
                </c:pt>
                <c:pt idx="8126">
                  <c:v>-7.62890625</c:v>
                </c:pt>
                <c:pt idx="8127">
                  <c:v>-7.62890625</c:v>
                </c:pt>
                <c:pt idx="8128">
                  <c:v>-7.62890625</c:v>
                </c:pt>
                <c:pt idx="8129">
                  <c:v>-7.62890625</c:v>
                </c:pt>
                <c:pt idx="8130">
                  <c:v>-7.62890625</c:v>
                </c:pt>
                <c:pt idx="8131">
                  <c:v>-7.62890625</c:v>
                </c:pt>
                <c:pt idx="8132">
                  <c:v>-7.62890625</c:v>
                </c:pt>
                <c:pt idx="8133">
                  <c:v>-7.62890625</c:v>
                </c:pt>
                <c:pt idx="8134">
                  <c:v>-7.62890625</c:v>
                </c:pt>
                <c:pt idx="8135">
                  <c:v>-7.62890625</c:v>
                </c:pt>
                <c:pt idx="8136">
                  <c:v>-7.62890625</c:v>
                </c:pt>
                <c:pt idx="8137">
                  <c:v>-7.62890625</c:v>
                </c:pt>
                <c:pt idx="8138">
                  <c:v>-7.62890625</c:v>
                </c:pt>
                <c:pt idx="8139">
                  <c:v>-7.62890625</c:v>
                </c:pt>
                <c:pt idx="8140">
                  <c:v>-7.62890625</c:v>
                </c:pt>
                <c:pt idx="8141">
                  <c:v>-7.62890625</c:v>
                </c:pt>
                <c:pt idx="8142">
                  <c:v>-7.62890625</c:v>
                </c:pt>
                <c:pt idx="8143">
                  <c:v>-7.62890625</c:v>
                </c:pt>
                <c:pt idx="8144">
                  <c:v>-7.62890625</c:v>
                </c:pt>
                <c:pt idx="8145">
                  <c:v>-7.62890625</c:v>
                </c:pt>
                <c:pt idx="8146">
                  <c:v>-7.62890625</c:v>
                </c:pt>
                <c:pt idx="8147">
                  <c:v>-7.62890625</c:v>
                </c:pt>
                <c:pt idx="8148">
                  <c:v>-7.62890625</c:v>
                </c:pt>
                <c:pt idx="8149">
                  <c:v>-7.62890625</c:v>
                </c:pt>
                <c:pt idx="8150">
                  <c:v>-7.62890625</c:v>
                </c:pt>
                <c:pt idx="8151">
                  <c:v>-7.62890625</c:v>
                </c:pt>
                <c:pt idx="8152">
                  <c:v>-7.62890625</c:v>
                </c:pt>
                <c:pt idx="8153">
                  <c:v>-7.62890625</c:v>
                </c:pt>
                <c:pt idx="8154">
                  <c:v>-7.62890625</c:v>
                </c:pt>
                <c:pt idx="8155">
                  <c:v>-7.62890625</c:v>
                </c:pt>
                <c:pt idx="8156">
                  <c:v>-7.62890625</c:v>
                </c:pt>
                <c:pt idx="8157">
                  <c:v>-7.62890625</c:v>
                </c:pt>
                <c:pt idx="8158">
                  <c:v>-7.62890625</c:v>
                </c:pt>
                <c:pt idx="8159">
                  <c:v>-7.62890625</c:v>
                </c:pt>
                <c:pt idx="8160">
                  <c:v>-7.62890625</c:v>
                </c:pt>
                <c:pt idx="8161">
                  <c:v>-7.62890625</c:v>
                </c:pt>
                <c:pt idx="8162">
                  <c:v>-7.62890625</c:v>
                </c:pt>
                <c:pt idx="8163">
                  <c:v>-7.62890625</c:v>
                </c:pt>
                <c:pt idx="8164">
                  <c:v>-7.62890625</c:v>
                </c:pt>
                <c:pt idx="8165">
                  <c:v>-7.62890625</c:v>
                </c:pt>
                <c:pt idx="8166">
                  <c:v>-7.62890625</c:v>
                </c:pt>
                <c:pt idx="8167">
                  <c:v>-7.62890625</c:v>
                </c:pt>
                <c:pt idx="8168">
                  <c:v>-7.62890625</c:v>
                </c:pt>
                <c:pt idx="8169">
                  <c:v>-7.62890625</c:v>
                </c:pt>
                <c:pt idx="8170">
                  <c:v>-7.62890625</c:v>
                </c:pt>
                <c:pt idx="8171">
                  <c:v>-7.62890625</c:v>
                </c:pt>
                <c:pt idx="8172">
                  <c:v>-7.62890625</c:v>
                </c:pt>
                <c:pt idx="8173">
                  <c:v>-7.62890625</c:v>
                </c:pt>
                <c:pt idx="8174">
                  <c:v>-7.62890625</c:v>
                </c:pt>
                <c:pt idx="8175">
                  <c:v>-7.62890625</c:v>
                </c:pt>
                <c:pt idx="8176">
                  <c:v>-7.62890625</c:v>
                </c:pt>
                <c:pt idx="8177">
                  <c:v>-7.62890625</c:v>
                </c:pt>
                <c:pt idx="8178">
                  <c:v>-7.62890625</c:v>
                </c:pt>
                <c:pt idx="8179">
                  <c:v>-7.62890625</c:v>
                </c:pt>
                <c:pt idx="8180">
                  <c:v>-7.62890625</c:v>
                </c:pt>
                <c:pt idx="8181">
                  <c:v>-7.62890625</c:v>
                </c:pt>
                <c:pt idx="8182">
                  <c:v>-7.62890625</c:v>
                </c:pt>
                <c:pt idx="8183">
                  <c:v>-7.62890625</c:v>
                </c:pt>
                <c:pt idx="8184">
                  <c:v>-7.62890625</c:v>
                </c:pt>
                <c:pt idx="8185">
                  <c:v>-7.62890625</c:v>
                </c:pt>
                <c:pt idx="8186">
                  <c:v>-7.62890625</c:v>
                </c:pt>
                <c:pt idx="8187">
                  <c:v>-7.58984375</c:v>
                </c:pt>
                <c:pt idx="8188">
                  <c:v>-7.58984375</c:v>
                </c:pt>
                <c:pt idx="8189">
                  <c:v>-7.58984375</c:v>
                </c:pt>
                <c:pt idx="8190">
                  <c:v>-7.58984375</c:v>
                </c:pt>
                <c:pt idx="8191">
                  <c:v>-7.58984375</c:v>
                </c:pt>
                <c:pt idx="8192">
                  <c:v>-7.58984375</c:v>
                </c:pt>
                <c:pt idx="8193">
                  <c:v>-7.58984375</c:v>
                </c:pt>
                <c:pt idx="8194">
                  <c:v>-7.58984375</c:v>
                </c:pt>
                <c:pt idx="8195">
                  <c:v>-7.58984375</c:v>
                </c:pt>
                <c:pt idx="8196">
                  <c:v>-7.58984375</c:v>
                </c:pt>
                <c:pt idx="8197">
                  <c:v>-7.58984375</c:v>
                </c:pt>
                <c:pt idx="8198">
                  <c:v>-7.58984375</c:v>
                </c:pt>
                <c:pt idx="8199">
                  <c:v>-7.58984375</c:v>
                </c:pt>
                <c:pt idx="8200">
                  <c:v>-7.58984375</c:v>
                </c:pt>
                <c:pt idx="8201">
                  <c:v>-7.58984375</c:v>
                </c:pt>
                <c:pt idx="8202">
                  <c:v>-7.58984375</c:v>
                </c:pt>
                <c:pt idx="8203">
                  <c:v>-7.58984375</c:v>
                </c:pt>
                <c:pt idx="8204">
                  <c:v>-7.58984375</c:v>
                </c:pt>
                <c:pt idx="8205">
                  <c:v>-7.58984375</c:v>
                </c:pt>
                <c:pt idx="8206">
                  <c:v>-7.58984375</c:v>
                </c:pt>
                <c:pt idx="8207">
                  <c:v>-7.58984375</c:v>
                </c:pt>
                <c:pt idx="8208">
                  <c:v>-7.58984375</c:v>
                </c:pt>
                <c:pt idx="8209">
                  <c:v>-7.58984375</c:v>
                </c:pt>
                <c:pt idx="8210">
                  <c:v>-7.58984375</c:v>
                </c:pt>
                <c:pt idx="8211">
                  <c:v>-7.58984375</c:v>
                </c:pt>
                <c:pt idx="8212">
                  <c:v>-7.58984375</c:v>
                </c:pt>
                <c:pt idx="8213">
                  <c:v>-7.58984375</c:v>
                </c:pt>
                <c:pt idx="8214">
                  <c:v>-7.58984375</c:v>
                </c:pt>
                <c:pt idx="8215">
                  <c:v>-7.58984375</c:v>
                </c:pt>
                <c:pt idx="8216">
                  <c:v>-7.58984375</c:v>
                </c:pt>
                <c:pt idx="8217">
                  <c:v>-7.58984375</c:v>
                </c:pt>
                <c:pt idx="8218">
                  <c:v>-7.58984375</c:v>
                </c:pt>
                <c:pt idx="8219">
                  <c:v>-7.58984375</c:v>
                </c:pt>
                <c:pt idx="8220">
                  <c:v>-7.58984375</c:v>
                </c:pt>
                <c:pt idx="8221">
                  <c:v>-7.58984375</c:v>
                </c:pt>
                <c:pt idx="8222">
                  <c:v>-7.58984375</c:v>
                </c:pt>
                <c:pt idx="8223">
                  <c:v>-7.58984375</c:v>
                </c:pt>
                <c:pt idx="8224">
                  <c:v>-7.58984375</c:v>
                </c:pt>
                <c:pt idx="8225">
                  <c:v>-7.58984375</c:v>
                </c:pt>
                <c:pt idx="8226">
                  <c:v>-7.58984375</c:v>
                </c:pt>
                <c:pt idx="8227">
                  <c:v>-7.58984375</c:v>
                </c:pt>
                <c:pt idx="8228">
                  <c:v>-7.58984375</c:v>
                </c:pt>
                <c:pt idx="8229">
                  <c:v>-7.58984375</c:v>
                </c:pt>
                <c:pt idx="8230">
                  <c:v>-7.58984375</c:v>
                </c:pt>
                <c:pt idx="8231">
                  <c:v>-7.58984375</c:v>
                </c:pt>
                <c:pt idx="8232">
                  <c:v>-7.58984375</c:v>
                </c:pt>
                <c:pt idx="8233">
                  <c:v>-7.58984375</c:v>
                </c:pt>
                <c:pt idx="8234">
                  <c:v>-7.58984375</c:v>
                </c:pt>
                <c:pt idx="8235">
                  <c:v>-7.58984375</c:v>
                </c:pt>
                <c:pt idx="8236">
                  <c:v>-7.58984375</c:v>
                </c:pt>
                <c:pt idx="8237">
                  <c:v>-7.58984375</c:v>
                </c:pt>
                <c:pt idx="8238">
                  <c:v>-7.58984375</c:v>
                </c:pt>
                <c:pt idx="8239">
                  <c:v>-7.58984375</c:v>
                </c:pt>
                <c:pt idx="8240">
                  <c:v>-7.58984375</c:v>
                </c:pt>
                <c:pt idx="8241">
                  <c:v>-7.58984375</c:v>
                </c:pt>
                <c:pt idx="8242">
                  <c:v>-7.58984375</c:v>
                </c:pt>
                <c:pt idx="8243">
                  <c:v>-7.58984375</c:v>
                </c:pt>
                <c:pt idx="8244">
                  <c:v>-7.58984375</c:v>
                </c:pt>
                <c:pt idx="8245">
                  <c:v>-7.58984375</c:v>
                </c:pt>
                <c:pt idx="8246">
                  <c:v>-7.58984375</c:v>
                </c:pt>
                <c:pt idx="8247">
                  <c:v>-7.58984375</c:v>
                </c:pt>
                <c:pt idx="8248">
                  <c:v>-7.58984375</c:v>
                </c:pt>
                <c:pt idx="8249">
                  <c:v>-7.58984375</c:v>
                </c:pt>
                <c:pt idx="8250">
                  <c:v>-7.58984375</c:v>
                </c:pt>
                <c:pt idx="8251">
                  <c:v>-7.58984375</c:v>
                </c:pt>
                <c:pt idx="8252">
                  <c:v>-7.58984375</c:v>
                </c:pt>
                <c:pt idx="8253">
                  <c:v>-7.58984375</c:v>
                </c:pt>
                <c:pt idx="8254">
                  <c:v>-7.58984375</c:v>
                </c:pt>
                <c:pt idx="8255">
                  <c:v>-7.58984375</c:v>
                </c:pt>
                <c:pt idx="8256">
                  <c:v>-7.58984375</c:v>
                </c:pt>
                <c:pt idx="8257">
                  <c:v>-7.58984375</c:v>
                </c:pt>
                <c:pt idx="8258">
                  <c:v>-7.58984375</c:v>
                </c:pt>
                <c:pt idx="8259">
                  <c:v>-7.58984375</c:v>
                </c:pt>
                <c:pt idx="8260">
                  <c:v>-7.58984375</c:v>
                </c:pt>
                <c:pt idx="8261">
                  <c:v>-7.58984375</c:v>
                </c:pt>
                <c:pt idx="8262">
                  <c:v>-7.58984375</c:v>
                </c:pt>
                <c:pt idx="8263">
                  <c:v>-7.58984375</c:v>
                </c:pt>
                <c:pt idx="8264">
                  <c:v>-7.58984375</c:v>
                </c:pt>
                <c:pt idx="8265">
                  <c:v>-7.58984375</c:v>
                </c:pt>
                <c:pt idx="8266">
                  <c:v>-7.58984375</c:v>
                </c:pt>
                <c:pt idx="8267">
                  <c:v>-7.58984375</c:v>
                </c:pt>
                <c:pt idx="8268">
                  <c:v>-7.58984375</c:v>
                </c:pt>
                <c:pt idx="8269">
                  <c:v>-7.58984375</c:v>
                </c:pt>
                <c:pt idx="8270">
                  <c:v>-7.58984375</c:v>
                </c:pt>
                <c:pt idx="8271">
                  <c:v>-7.58984375</c:v>
                </c:pt>
                <c:pt idx="8272">
                  <c:v>-7.58984375</c:v>
                </c:pt>
                <c:pt idx="8273">
                  <c:v>-7.58984375</c:v>
                </c:pt>
                <c:pt idx="8274">
                  <c:v>-7.4140625</c:v>
                </c:pt>
                <c:pt idx="8275">
                  <c:v>-7.4140625</c:v>
                </c:pt>
                <c:pt idx="8276">
                  <c:v>-7.4140625</c:v>
                </c:pt>
                <c:pt idx="8277">
                  <c:v>-7.4140625</c:v>
                </c:pt>
                <c:pt idx="8278">
                  <c:v>-7.4140625</c:v>
                </c:pt>
                <c:pt idx="8279">
                  <c:v>-7.4140625</c:v>
                </c:pt>
                <c:pt idx="8280">
                  <c:v>-7.4140625</c:v>
                </c:pt>
                <c:pt idx="8281">
                  <c:v>-7.4140625</c:v>
                </c:pt>
                <c:pt idx="8282">
                  <c:v>-7.4140625</c:v>
                </c:pt>
                <c:pt idx="8283">
                  <c:v>-7.4140625</c:v>
                </c:pt>
                <c:pt idx="8284">
                  <c:v>-7.4140625</c:v>
                </c:pt>
                <c:pt idx="8285">
                  <c:v>-7.4140625</c:v>
                </c:pt>
                <c:pt idx="8286">
                  <c:v>-7.4140625</c:v>
                </c:pt>
                <c:pt idx="8287">
                  <c:v>-7.4140625</c:v>
                </c:pt>
                <c:pt idx="8288">
                  <c:v>-7.4140625</c:v>
                </c:pt>
                <c:pt idx="8289">
                  <c:v>-7.4140625</c:v>
                </c:pt>
                <c:pt idx="8290">
                  <c:v>-7.4140625</c:v>
                </c:pt>
                <c:pt idx="8291">
                  <c:v>-7.4140625</c:v>
                </c:pt>
                <c:pt idx="8292">
                  <c:v>-7.4140625</c:v>
                </c:pt>
                <c:pt idx="8293">
                  <c:v>-7.4140625</c:v>
                </c:pt>
                <c:pt idx="8294">
                  <c:v>-7.4140625</c:v>
                </c:pt>
                <c:pt idx="8295">
                  <c:v>-7.4140625</c:v>
                </c:pt>
                <c:pt idx="8296">
                  <c:v>-7.4140625</c:v>
                </c:pt>
                <c:pt idx="8297">
                  <c:v>-7.4140625</c:v>
                </c:pt>
                <c:pt idx="8298">
                  <c:v>-7.4140625</c:v>
                </c:pt>
                <c:pt idx="8299">
                  <c:v>-7.4140625</c:v>
                </c:pt>
                <c:pt idx="8300">
                  <c:v>-7.4140625</c:v>
                </c:pt>
                <c:pt idx="8301">
                  <c:v>-7.4140625</c:v>
                </c:pt>
                <c:pt idx="8302">
                  <c:v>-7.4140625</c:v>
                </c:pt>
                <c:pt idx="8303">
                  <c:v>-7.4140625</c:v>
                </c:pt>
                <c:pt idx="8304">
                  <c:v>-7.4140625</c:v>
                </c:pt>
                <c:pt idx="8305">
                  <c:v>-7.4140625</c:v>
                </c:pt>
                <c:pt idx="8306">
                  <c:v>-7.4140625</c:v>
                </c:pt>
                <c:pt idx="8307">
                  <c:v>-7.4140625</c:v>
                </c:pt>
                <c:pt idx="8308">
                  <c:v>-7.4140625</c:v>
                </c:pt>
                <c:pt idx="8309">
                  <c:v>-7.4140625</c:v>
                </c:pt>
                <c:pt idx="8310">
                  <c:v>-7.4140625</c:v>
                </c:pt>
                <c:pt idx="8311">
                  <c:v>-7.4140625</c:v>
                </c:pt>
                <c:pt idx="8312">
                  <c:v>-7.4140625</c:v>
                </c:pt>
                <c:pt idx="8313">
                  <c:v>-7.4140625</c:v>
                </c:pt>
                <c:pt idx="8314">
                  <c:v>-7.4140625</c:v>
                </c:pt>
                <c:pt idx="8315">
                  <c:v>-7.4140625</c:v>
                </c:pt>
                <c:pt idx="8316">
                  <c:v>-7.4140625</c:v>
                </c:pt>
                <c:pt idx="8317">
                  <c:v>-7.4140625</c:v>
                </c:pt>
                <c:pt idx="8318">
                  <c:v>-7.4140625</c:v>
                </c:pt>
                <c:pt idx="8319">
                  <c:v>-7.4140625</c:v>
                </c:pt>
                <c:pt idx="8320">
                  <c:v>-7.4140625</c:v>
                </c:pt>
                <c:pt idx="8321">
                  <c:v>-7.4140625</c:v>
                </c:pt>
                <c:pt idx="8322">
                  <c:v>-7.4140625</c:v>
                </c:pt>
                <c:pt idx="8323">
                  <c:v>-7.4140625</c:v>
                </c:pt>
                <c:pt idx="8324">
                  <c:v>-7.4140625</c:v>
                </c:pt>
                <c:pt idx="8325">
                  <c:v>-7.4140625</c:v>
                </c:pt>
                <c:pt idx="8326">
                  <c:v>-7.4140625</c:v>
                </c:pt>
                <c:pt idx="8327">
                  <c:v>-7.4140625</c:v>
                </c:pt>
                <c:pt idx="8328">
                  <c:v>-7.4140625</c:v>
                </c:pt>
                <c:pt idx="8329">
                  <c:v>-7.4140625</c:v>
                </c:pt>
                <c:pt idx="8330">
                  <c:v>-7.4140625</c:v>
                </c:pt>
                <c:pt idx="8331">
                  <c:v>-7.4140625</c:v>
                </c:pt>
                <c:pt idx="8332">
                  <c:v>-7.4140625</c:v>
                </c:pt>
                <c:pt idx="8333">
                  <c:v>-7.4140625</c:v>
                </c:pt>
                <c:pt idx="8334">
                  <c:v>-7.4140625</c:v>
                </c:pt>
                <c:pt idx="8335">
                  <c:v>-7.4140625</c:v>
                </c:pt>
                <c:pt idx="8336">
                  <c:v>-7.4140625</c:v>
                </c:pt>
                <c:pt idx="8337">
                  <c:v>-7.4140625</c:v>
                </c:pt>
                <c:pt idx="8338">
                  <c:v>-7.4140625</c:v>
                </c:pt>
                <c:pt idx="8339">
                  <c:v>-7.4140625</c:v>
                </c:pt>
                <c:pt idx="8340">
                  <c:v>-7.4140625</c:v>
                </c:pt>
                <c:pt idx="8341">
                  <c:v>-7.4140625</c:v>
                </c:pt>
                <c:pt idx="8342">
                  <c:v>-7.4140625</c:v>
                </c:pt>
                <c:pt idx="8343">
                  <c:v>-7.4140625</c:v>
                </c:pt>
                <c:pt idx="8344">
                  <c:v>-7.4140625</c:v>
                </c:pt>
                <c:pt idx="8345">
                  <c:v>-7.4140625</c:v>
                </c:pt>
                <c:pt idx="8346">
                  <c:v>-7.4140625</c:v>
                </c:pt>
                <c:pt idx="8347">
                  <c:v>-7.4140625</c:v>
                </c:pt>
                <c:pt idx="8348">
                  <c:v>-7.4140625</c:v>
                </c:pt>
                <c:pt idx="8349">
                  <c:v>-7.4140625</c:v>
                </c:pt>
                <c:pt idx="8350">
                  <c:v>-7.4140625</c:v>
                </c:pt>
                <c:pt idx="8351">
                  <c:v>-7.4140625</c:v>
                </c:pt>
                <c:pt idx="8352">
                  <c:v>-7.4140625</c:v>
                </c:pt>
                <c:pt idx="8353">
                  <c:v>-7.4140625</c:v>
                </c:pt>
                <c:pt idx="8354">
                  <c:v>-7.4140625</c:v>
                </c:pt>
                <c:pt idx="8355">
                  <c:v>-7.4140625</c:v>
                </c:pt>
                <c:pt idx="8356">
                  <c:v>-7.4140625</c:v>
                </c:pt>
                <c:pt idx="8357">
                  <c:v>-7.4140625</c:v>
                </c:pt>
                <c:pt idx="8358">
                  <c:v>-7.4140625</c:v>
                </c:pt>
                <c:pt idx="8359">
                  <c:v>-7.4140625</c:v>
                </c:pt>
                <c:pt idx="8360">
                  <c:v>-7.4140625</c:v>
                </c:pt>
                <c:pt idx="8361">
                  <c:v>-7.4140625</c:v>
                </c:pt>
                <c:pt idx="8362">
                  <c:v>-7.4140625</c:v>
                </c:pt>
                <c:pt idx="8363">
                  <c:v>-7.4140625</c:v>
                </c:pt>
                <c:pt idx="8364">
                  <c:v>-7.4140625</c:v>
                </c:pt>
                <c:pt idx="8365">
                  <c:v>-7.4140625</c:v>
                </c:pt>
                <c:pt idx="8366">
                  <c:v>-7.4140625</c:v>
                </c:pt>
                <c:pt idx="8367">
                  <c:v>-7.4140625</c:v>
                </c:pt>
                <c:pt idx="8368">
                  <c:v>-7.1953125</c:v>
                </c:pt>
                <c:pt idx="8369">
                  <c:v>-7.1953125</c:v>
                </c:pt>
                <c:pt idx="8370">
                  <c:v>-7.1953125</c:v>
                </c:pt>
                <c:pt idx="8371">
                  <c:v>-7.1953125</c:v>
                </c:pt>
                <c:pt idx="8372">
                  <c:v>-7.1953125</c:v>
                </c:pt>
                <c:pt idx="8373">
                  <c:v>-7.1953125</c:v>
                </c:pt>
                <c:pt idx="8374">
                  <c:v>-7.1953125</c:v>
                </c:pt>
                <c:pt idx="8375">
                  <c:v>-7.1953125</c:v>
                </c:pt>
                <c:pt idx="8376">
                  <c:v>-7.1953125</c:v>
                </c:pt>
                <c:pt idx="8377">
                  <c:v>-7.1953125</c:v>
                </c:pt>
                <c:pt idx="8378">
                  <c:v>-7.1953125</c:v>
                </c:pt>
                <c:pt idx="8379">
                  <c:v>-7.1953125</c:v>
                </c:pt>
                <c:pt idx="8380">
                  <c:v>-7.1953125</c:v>
                </c:pt>
                <c:pt idx="8381">
                  <c:v>-7.1953125</c:v>
                </c:pt>
                <c:pt idx="8382">
                  <c:v>-7.1953125</c:v>
                </c:pt>
                <c:pt idx="8383">
                  <c:v>-7.1953125</c:v>
                </c:pt>
                <c:pt idx="8384">
                  <c:v>-7.1953125</c:v>
                </c:pt>
                <c:pt idx="8385">
                  <c:v>-7.1953125</c:v>
                </c:pt>
                <c:pt idx="8386">
                  <c:v>-7.1953125</c:v>
                </c:pt>
                <c:pt idx="8387">
                  <c:v>-7.1953125</c:v>
                </c:pt>
                <c:pt idx="8388">
                  <c:v>-7.1953125</c:v>
                </c:pt>
                <c:pt idx="8389">
                  <c:v>-7.1953125</c:v>
                </c:pt>
                <c:pt idx="8390">
                  <c:v>-7.1953125</c:v>
                </c:pt>
                <c:pt idx="8391">
                  <c:v>-7.1953125</c:v>
                </c:pt>
                <c:pt idx="8392">
                  <c:v>-7.1953125</c:v>
                </c:pt>
                <c:pt idx="8393">
                  <c:v>-7.1953125</c:v>
                </c:pt>
                <c:pt idx="8394">
                  <c:v>-7.1953125</c:v>
                </c:pt>
                <c:pt idx="8395">
                  <c:v>-7.1953125</c:v>
                </c:pt>
                <c:pt idx="8396">
                  <c:v>-7.1953125</c:v>
                </c:pt>
                <c:pt idx="8397">
                  <c:v>-7.1953125</c:v>
                </c:pt>
                <c:pt idx="8398">
                  <c:v>-7.1953125</c:v>
                </c:pt>
                <c:pt idx="8399">
                  <c:v>-7.1953125</c:v>
                </c:pt>
                <c:pt idx="8400">
                  <c:v>-7.1953125</c:v>
                </c:pt>
                <c:pt idx="8401">
                  <c:v>-7.1953125</c:v>
                </c:pt>
                <c:pt idx="8402">
                  <c:v>-7.1953125</c:v>
                </c:pt>
                <c:pt idx="8403">
                  <c:v>-7.1953125</c:v>
                </c:pt>
                <c:pt idx="8404">
                  <c:v>-7.1953125</c:v>
                </c:pt>
                <c:pt idx="8405">
                  <c:v>-7.1953125</c:v>
                </c:pt>
                <c:pt idx="8406">
                  <c:v>-7.1953125</c:v>
                </c:pt>
                <c:pt idx="8407">
                  <c:v>-7.1953125</c:v>
                </c:pt>
                <c:pt idx="8408">
                  <c:v>-7.1953125</c:v>
                </c:pt>
                <c:pt idx="8409">
                  <c:v>-7.1953125</c:v>
                </c:pt>
                <c:pt idx="8410">
                  <c:v>-7.1953125</c:v>
                </c:pt>
                <c:pt idx="8411">
                  <c:v>-7.1953125</c:v>
                </c:pt>
                <c:pt idx="8412">
                  <c:v>-7.1953125</c:v>
                </c:pt>
                <c:pt idx="8413">
                  <c:v>-7.1953125</c:v>
                </c:pt>
                <c:pt idx="8414">
                  <c:v>-7.1953125</c:v>
                </c:pt>
                <c:pt idx="8415">
                  <c:v>-7.1953125</c:v>
                </c:pt>
                <c:pt idx="8416">
                  <c:v>-7.1953125</c:v>
                </c:pt>
                <c:pt idx="8417">
                  <c:v>-7.1953125</c:v>
                </c:pt>
                <c:pt idx="8418">
                  <c:v>-7.1953125</c:v>
                </c:pt>
                <c:pt idx="8419">
                  <c:v>-7.1953125</c:v>
                </c:pt>
                <c:pt idx="8420">
                  <c:v>-7.1953125</c:v>
                </c:pt>
                <c:pt idx="8421">
                  <c:v>-7.1953125</c:v>
                </c:pt>
                <c:pt idx="8422">
                  <c:v>-7.1953125</c:v>
                </c:pt>
                <c:pt idx="8423">
                  <c:v>-7.1953125</c:v>
                </c:pt>
                <c:pt idx="8424">
                  <c:v>-7.1953125</c:v>
                </c:pt>
                <c:pt idx="8425">
                  <c:v>-7.1953125</c:v>
                </c:pt>
                <c:pt idx="8426">
                  <c:v>-7.1953125</c:v>
                </c:pt>
                <c:pt idx="8427">
                  <c:v>-7.1953125</c:v>
                </c:pt>
                <c:pt idx="8428">
                  <c:v>-7.1953125</c:v>
                </c:pt>
                <c:pt idx="8429">
                  <c:v>-7.1953125</c:v>
                </c:pt>
                <c:pt idx="8430">
                  <c:v>-7.1953125</c:v>
                </c:pt>
                <c:pt idx="8431">
                  <c:v>-7.1953125</c:v>
                </c:pt>
                <c:pt idx="8432">
                  <c:v>-7.1953125</c:v>
                </c:pt>
                <c:pt idx="8433">
                  <c:v>-7.1953125</c:v>
                </c:pt>
                <c:pt idx="8434">
                  <c:v>-7.1953125</c:v>
                </c:pt>
                <c:pt idx="8435">
                  <c:v>-7.1953125</c:v>
                </c:pt>
                <c:pt idx="8436">
                  <c:v>-7.1953125</c:v>
                </c:pt>
                <c:pt idx="8437">
                  <c:v>-7.1953125</c:v>
                </c:pt>
                <c:pt idx="8438">
                  <c:v>-7.1953125</c:v>
                </c:pt>
                <c:pt idx="8439">
                  <c:v>-7.1953125</c:v>
                </c:pt>
                <c:pt idx="8440">
                  <c:v>-7.1953125</c:v>
                </c:pt>
                <c:pt idx="8441">
                  <c:v>-7.1953125</c:v>
                </c:pt>
                <c:pt idx="8442">
                  <c:v>-7.1953125</c:v>
                </c:pt>
                <c:pt idx="8443">
                  <c:v>-7.1953125</c:v>
                </c:pt>
                <c:pt idx="8444">
                  <c:v>-7.1953125</c:v>
                </c:pt>
                <c:pt idx="8445">
                  <c:v>-7.1953125</c:v>
                </c:pt>
                <c:pt idx="8446">
                  <c:v>-7.1953125</c:v>
                </c:pt>
                <c:pt idx="8447">
                  <c:v>-7.1953125</c:v>
                </c:pt>
                <c:pt idx="8448">
                  <c:v>-7.1953125</c:v>
                </c:pt>
                <c:pt idx="8449">
                  <c:v>-7.1953125</c:v>
                </c:pt>
                <c:pt idx="8450">
                  <c:v>-7.1953125</c:v>
                </c:pt>
                <c:pt idx="8451">
                  <c:v>-7.1953125</c:v>
                </c:pt>
                <c:pt idx="8452">
                  <c:v>-7.1953125</c:v>
                </c:pt>
                <c:pt idx="8453">
                  <c:v>-7.1953125</c:v>
                </c:pt>
                <c:pt idx="8454">
                  <c:v>-7.1953125</c:v>
                </c:pt>
                <c:pt idx="8455">
                  <c:v>-7.1953125</c:v>
                </c:pt>
                <c:pt idx="8456">
                  <c:v>-7.1953125</c:v>
                </c:pt>
                <c:pt idx="8457">
                  <c:v>-7.1953125</c:v>
                </c:pt>
                <c:pt idx="8458">
                  <c:v>-7.1953125</c:v>
                </c:pt>
                <c:pt idx="8459">
                  <c:v>-7.1953125</c:v>
                </c:pt>
                <c:pt idx="8460">
                  <c:v>-7.1953125</c:v>
                </c:pt>
                <c:pt idx="8461">
                  <c:v>-7.1953125</c:v>
                </c:pt>
                <c:pt idx="8462">
                  <c:v>-7.1953125</c:v>
                </c:pt>
                <c:pt idx="8463">
                  <c:v>-7.1953125</c:v>
                </c:pt>
                <c:pt idx="8464">
                  <c:v>-7.1953125</c:v>
                </c:pt>
                <c:pt idx="8465">
                  <c:v>-7.14453125</c:v>
                </c:pt>
                <c:pt idx="8466">
                  <c:v>-7.14453125</c:v>
                </c:pt>
                <c:pt idx="8467">
                  <c:v>-7.14453125</c:v>
                </c:pt>
                <c:pt idx="8468">
                  <c:v>-7.14453125</c:v>
                </c:pt>
                <c:pt idx="8469">
                  <c:v>-7.14453125</c:v>
                </c:pt>
                <c:pt idx="8470">
                  <c:v>-7.14453125</c:v>
                </c:pt>
                <c:pt idx="8471">
                  <c:v>-7.14453125</c:v>
                </c:pt>
                <c:pt idx="8472">
                  <c:v>-7.14453125</c:v>
                </c:pt>
                <c:pt idx="8473">
                  <c:v>-7.14453125</c:v>
                </c:pt>
                <c:pt idx="8474">
                  <c:v>-7.14453125</c:v>
                </c:pt>
                <c:pt idx="8475">
                  <c:v>-7.14453125</c:v>
                </c:pt>
                <c:pt idx="8476">
                  <c:v>-7.14453125</c:v>
                </c:pt>
                <c:pt idx="8477">
                  <c:v>-7.14453125</c:v>
                </c:pt>
                <c:pt idx="8478">
                  <c:v>-7.14453125</c:v>
                </c:pt>
                <c:pt idx="8479">
                  <c:v>-7.14453125</c:v>
                </c:pt>
                <c:pt idx="8480">
                  <c:v>-7.14453125</c:v>
                </c:pt>
                <c:pt idx="8481">
                  <c:v>-7.14453125</c:v>
                </c:pt>
                <c:pt idx="8482">
                  <c:v>-7.14453125</c:v>
                </c:pt>
                <c:pt idx="8483">
                  <c:v>-7.14453125</c:v>
                </c:pt>
                <c:pt idx="8484">
                  <c:v>-7.14453125</c:v>
                </c:pt>
                <c:pt idx="8485">
                  <c:v>-7.14453125</c:v>
                </c:pt>
                <c:pt idx="8486">
                  <c:v>-7.14453125</c:v>
                </c:pt>
                <c:pt idx="8487">
                  <c:v>-7.14453125</c:v>
                </c:pt>
                <c:pt idx="8488">
                  <c:v>-7.14453125</c:v>
                </c:pt>
                <c:pt idx="8489">
                  <c:v>-7.14453125</c:v>
                </c:pt>
                <c:pt idx="8490">
                  <c:v>-7.14453125</c:v>
                </c:pt>
                <c:pt idx="8491">
                  <c:v>-7.14453125</c:v>
                </c:pt>
                <c:pt idx="8492">
                  <c:v>-7.14453125</c:v>
                </c:pt>
                <c:pt idx="8493">
                  <c:v>-7.14453125</c:v>
                </c:pt>
                <c:pt idx="8494">
                  <c:v>-7.14453125</c:v>
                </c:pt>
                <c:pt idx="8495">
                  <c:v>-7.14453125</c:v>
                </c:pt>
                <c:pt idx="8496">
                  <c:v>-7.14453125</c:v>
                </c:pt>
                <c:pt idx="8497">
                  <c:v>-7.14453125</c:v>
                </c:pt>
                <c:pt idx="8498">
                  <c:v>-7.14453125</c:v>
                </c:pt>
                <c:pt idx="8499">
                  <c:v>-7.14453125</c:v>
                </c:pt>
                <c:pt idx="8500">
                  <c:v>-7.14453125</c:v>
                </c:pt>
                <c:pt idx="8501">
                  <c:v>-7.14453125</c:v>
                </c:pt>
                <c:pt idx="8502">
                  <c:v>-7.14453125</c:v>
                </c:pt>
                <c:pt idx="8503">
                  <c:v>-7.14453125</c:v>
                </c:pt>
                <c:pt idx="8504">
                  <c:v>-7.14453125</c:v>
                </c:pt>
                <c:pt idx="8505">
                  <c:v>-7.14453125</c:v>
                </c:pt>
                <c:pt idx="8506">
                  <c:v>-7.14453125</c:v>
                </c:pt>
                <c:pt idx="8507">
                  <c:v>-7.14453125</c:v>
                </c:pt>
                <c:pt idx="8508">
                  <c:v>-7.14453125</c:v>
                </c:pt>
                <c:pt idx="8509">
                  <c:v>-7.14453125</c:v>
                </c:pt>
                <c:pt idx="8510">
                  <c:v>-7.14453125</c:v>
                </c:pt>
                <c:pt idx="8511">
                  <c:v>-7.14453125</c:v>
                </c:pt>
                <c:pt idx="8512">
                  <c:v>-7.14453125</c:v>
                </c:pt>
                <c:pt idx="8513">
                  <c:v>-7.14453125</c:v>
                </c:pt>
                <c:pt idx="8514">
                  <c:v>-7.14453125</c:v>
                </c:pt>
                <c:pt idx="8515">
                  <c:v>-7.14453125</c:v>
                </c:pt>
                <c:pt idx="8516">
                  <c:v>-7.14453125</c:v>
                </c:pt>
                <c:pt idx="8517">
                  <c:v>-7.14453125</c:v>
                </c:pt>
                <c:pt idx="8518">
                  <c:v>-7.14453125</c:v>
                </c:pt>
                <c:pt idx="8519">
                  <c:v>-7.14453125</c:v>
                </c:pt>
                <c:pt idx="8520">
                  <c:v>-7.14453125</c:v>
                </c:pt>
                <c:pt idx="8521">
                  <c:v>-7.14453125</c:v>
                </c:pt>
                <c:pt idx="8522">
                  <c:v>-7.14453125</c:v>
                </c:pt>
                <c:pt idx="8523">
                  <c:v>-7.14453125</c:v>
                </c:pt>
                <c:pt idx="8524">
                  <c:v>-7.14453125</c:v>
                </c:pt>
                <c:pt idx="8525">
                  <c:v>-7.14453125</c:v>
                </c:pt>
                <c:pt idx="8526">
                  <c:v>-7.14453125</c:v>
                </c:pt>
                <c:pt idx="8527">
                  <c:v>-7.14453125</c:v>
                </c:pt>
                <c:pt idx="8528">
                  <c:v>-7.14453125</c:v>
                </c:pt>
                <c:pt idx="8529">
                  <c:v>-7.14453125</c:v>
                </c:pt>
                <c:pt idx="8530">
                  <c:v>-7.14453125</c:v>
                </c:pt>
                <c:pt idx="8531">
                  <c:v>-7.14453125</c:v>
                </c:pt>
                <c:pt idx="8532">
                  <c:v>-7.14453125</c:v>
                </c:pt>
                <c:pt idx="8533">
                  <c:v>-7.14453125</c:v>
                </c:pt>
                <c:pt idx="8534">
                  <c:v>-7.14453125</c:v>
                </c:pt>
                <c:pt idx="8535">
                  <c:v>-7.14453125</c:v>
                </c:pt>
                <c:pt idx="8536">
                  <c:v>-7.14453125</c:v>
                </c:pt>
                <c:pt idx="8537">
                  <c:v>-7.14453125</c:v>
                </c:pt>
                <c:pt idx="8538">
                  <c:v>-7.14453125</c:v>
                </c:pt>
                <c:pt idx="8539">
                  <c:v>-7.14453125</c:v>
                </c:pt>
                <c:pt idx="8540">
                  <c:v>-7.14453125</c:v>
                </c:pt>
                <c:pt idx="8541">
                  <c:v>-7.14453125</c:v>
                </c:pt>
                <c:pt idx="8542">
                  <c:v>-7.14453125</c:v>
                </c:pt>
                <c:pt idx="8543">
                  <c:v>-7.14453125</c:v>
                </c:pt>
                <c:pt idx="8544">
                  <c:v>-7.14453125</c:v>
                </c:pt>
                <c:pt idx="8545">
                  <c:v>-7.14453125</c:v>
                </c:pt>
                <c:pt idx="8546">
                  <c:v>-7.14453125</c:v>
                </c:pt>
                <c:pt idx="8547">
                  <c:v>-7.14453125</c:v>
                </c:pt>
                <c:pt idx="8548">
                  <c:v>-7.14453125</c:v>
                </c:pt>
                <c:pt idx="8549">
                  <c:v>-7.14453125</c:v>
                </c:pt>
                <c:pt idx="8550">
                  <c:v>-7.14453125</c:v>
                </c:pt>
                <c:pt idx="8551">
                  <c:v>-7.14453125</c:v>
                </c:pt>
                <c:pt idx="8552">
                  <c:v>-7.14453125</c:v>
                </c:pt>
                <c:pt idx="8553">
                  <c:v>-7.14453125</c:v>
                </c:pt>
                <c:pt idx="8554">
                  <c:v>-7.14453125</c:v>
                </c:pt>
                <c:pt idx="8555">
                  <c:v>-7.14453125</c:v>
                </c:pt>
                <c:pt idx="8556">
                  <c:v>-7.14453125</c:v>
                </c:pt>
                <c:pt idx="8557">
                  <c:v>-7.14453125</c:v>
                </c:pt>
                <c:pt idx="8558">
                  <c:v>-7.14453125</c:v>
                </c:pt>
                <c:pt idx="8559">
                  <c:v>-7.14453125</c:v>
                </c:pt>
                <c:pt idx="8560">
                  <c:v>-7.14453125</c:v>
                </c:pt>
                <c:pt idx="8561">
                  <c:v>-7.14453125</c:v>
                </c:pt>
                <c:pt idx="8562">
                  <c:v>-7.14453125</c:v>
                </c:pt>
                <c:pt idx="8563">
                  <c:v>-7.14453125</c:v>
                </c:pt>
                <c:pt idx="8564">
                  <c:v>-7.14453125</c:v>
                </c:pt>
                <c:pt idx="8565">
                  <c:v>-7.14453125</c:v>
                </c:pt>
                <c:pt idx="8566">
                  <c:v>-7.13671875</c:v>
                </c:pt>
                <c:pt idx="8567">
                  <c:v>-7.13671875</c:v>
                </c:pt>
                <c:pt idx="8568">
                  <c:v>-7.13671875</c:v>
                </c:pt>
                <c:pt idx="8569">
                  <c:v>-7.13671875</c:v>
                </c:pt>
                <c:pt idx="8570">
                  <c:v>-7.13671875</c:v>
                </c:pt>
                <c:pt idx="8571">
                  <c:v>-7.13671875</c:v>
                </c:pt>
                <c:pt idx="8572">
                  <c:v>-7.13671875</c:v>
                </c:pt>
                <c:pt idx="8573">
                  <c:v>-7.13671875</c:v>
                </c:pt>
                <c:pt idx="8574">
                  <c:v>-7.13671875</c:v>
                </c:pt>
                <c:pt idx="8575">
                  <c:v>-7.13671875</c:v>
                </c:pt>
                <c:pt idx="8576">
                  <c:v>-7.13671875</c:v>
                </c:pt>
                <c:pt idx="8577">
                  <c:v>-7.13671875</c:v>
                </c:pt>
                <c:pt idx="8578">
                  <c:v>-7.13671875</c:v>
                </c:pt>
                <c:pt idx="8579">
                  <c:v>-7.13671875</c:v>
                </c:pt>
                <c:pt idx="8580">
                  <c:v>-7.13671875</c:v>
                </c:pt>
                <c:pt idx="8581">
                  <c:v>-7.13671875</c:v>
                </c:pt>
                <c:pt idx="8582">
                  <c:v>-7.13671875</c:v>
                </c:pt>
                <c:pt idx="8583">
                  <c:v>-7.13671875</c:v>
                </c:pt>
                <c:pt idx="8584">
                  <c:v>-7.13671875</c:v>
                </c:pt>
                <c:pt idx="8585">
                  <c:v>-7.13671875</c:v>
                </c:pt>
                <c:pt idx="8586">
                  <c:v>-7.13671875</c:v>
                </c:pt>
                <c:pt idx="8587">
                  <c:v>-7.13671875</c:v>
                </c:pt>
                <c:pt idx="8588">
                  <c:v>-7.13671875</c:v>
                </c:pt>
                <c:pt idx="8589">
                  <c:v>-7.13671875</c:v>
                </c:pt>
                <c:pt idx="8590">
                  <c:v>-7.13671875</c:v>
                </c:pt>
                <c:pt idx="8591">
                  <c:v>-7.13671875</c:v>
                </c:pt>
                <c:pt idx="8592">
                  <c:v>-7.13671875</c:v>
                </c:pt>
                <c:pt idx="8593">
                  <c:v>-7.13671875</c:v>
                </c:pt>
                <c:pt idx="8594">
                  <c:v>-7.13671875</c:v>
                </c:pt>
                <c:pt idx="8595">
                  <c:v>-7.13671875</c:v>
                </c:pt>
                <c:pt idx="8596">
                  <c:v>-7.13671875</c:v>
                </c:pt>
                <c:pt idx="8597">
                  <c:v>-7.13671875</c:v>
                </c:pt>
                <c:pt idx="8598">
                  <c:v>-7.13671875</c:v>
                </c:pt>
                <c:pt idx="8599">
                  <c:v>-7.13671875</c:v>
                </c:pt>
                <c:pt idx="8600">
                  <c:v>-7.13671875</c:v>
                </c:pt>
                <c:pt idx="8601">
                  <c:v>-7.13671875</c:v>
                </c:pt>
                <c:pt idx="8602">
                  <c:v>-7.13671875</c:v>
                </c:pt>
                <c:pt idx="8603">
                  <c:v>-7.13671875</c:v>
                </c:pt>
                <c:pt idx="8604">
                  <c:v>-7.13671875</c:v>
                </c:pt>
                <c:pt idx="8605">
                  <c:v>-7.13671875</c:v>
                </c:pt>
                <c:pt idx="8606">
                  <c:v>-7.13671875</c:v>
                </c:pt>
                <c:pt idx="8607">
                  <c:v>-7.13671875</c:v>
                </c:pt>
                <c:pt idx="8608">
                  <c:v>-7.13671875</c:v>
                </c:pt>
                <c:pt idx="8609">
                  <c:v>-7.13671875</c:v>
                </c:pt>
                <c:pt idx="8610">
                  <c:v>-7.13671875</c:v>
                </c:pt>
                <c:pt idx="8611">
                  <c:v>-7.13671875</c:v>
                </c:pt>
                <c:pt idx="8612">
                  <c:v>-7.13671875</c:v>
                </c:pt>
                <c:pt idx="8613">
                  <c:v>-7.13671875</c:v>
                </c:pt>
                <c:pt idx="8614">
                  <c:v>-7.13671875</c:v>
                </c:pt>
                <c:pt idx="8615">
                  <c:v>-7.13671875</c:v>
                </c:pt>
                <c:pt idx="8616">
                  <c:v>-7.13671875</c:v>
                </c:pt>
                <c:pt idx="8617">
                  <c:v>-7.13671875</c:v>
                </c:pt>
                <c:pt idx="8618">
                  <c:v>-7.13671875</c:v>
                </c:pt>
                <c:pt idx="8619">
                  <c:v>-7.13671875</c:v>
                </c:pt>
                <c:pt idx="8620">
                  <c:v>-7.13671875</c:v>
                </c:pt>
                <c:pt idx="8621">
                  <c:v>-7.13671875</c:v>
                </c:pt>
                <c:pt idx="8622">
                  <c:v>-7.13671875</c:v>
                </c:pt>
                <c:pt idx="8623">
                  <c:v>-7.13671875</c:v>
                </c:pt>
                <c:pt idx="8624">
                  <c:v>-7.13671875</c:v>
                </c:pt>
                <c:pt idx="8625">
                  <c:v>-7.13671875</c:v>
                </c:pt>
                <c:pt idx="8626">
                  <c:v>-7.13671875</c:v>
                </c:pt>
                <c:pt idx="8627">
                  <c:v>-7.13671875</c:v>
                </c:pt>
                <c:pt idx="8628">
                  <c:v>-7.13671875</c:v>
                </c:pt>
                <c:pt idx="8629">
                  <c:v>-7.13671875</c:v>
                </c:pt>
                <c:pt idx="8630">
                  <c:v>-7.13671875</c:v>
                </c:pt>
                <c:pt idx="8631">
                  <c:v>-7.13671875</c:v>
                </c:pt>
                <c:pt idx="8632">
                  <c:v>-7.13671875</c:v>
                </c:pt>
                <c:pt idx="8633">
                  <c:v>-7.13671875</c:v>
                </c:pt>
                <c:pt idx="8634">
                  <c:v>-7.13671875</c:v>
                </c:pt>
                <c:pt idx="8635">
                  <c:v>-7.13671875</c:v>
                </c:pt>
                <c:pt idx="8636">
                  <c:v>-7.13671875</c:v>
                </c:pt>
                <c:pt idx="8637">
                  <c:v>-7.13671875</c:v>
                </c:pt>
                <c:pt idx="8638">
                  <c:v>-7.13671875</c:v>
                </c:pt>
                <c:pt idx="8639">
                  <c:v>-7.13671875</c:v>
                </c:pt>
                <c:pt idx="8640">
                  <c:v>-7.13671875</c:v>
                </c:pt>
                <c:pt idx="8641">
                  <c:v>-7.13671875</c:v>
                </c:pt>
                <c:pt idx="8642">
                  <c:v>-7.13671875</c:v>
                </c:pt>
                <c:pt idx="8643">
                  <c:v>-7.13671875</c:v>
                </c:pt>
                <c:pt idx="8644">
                  <c:v>-7.13671875</c:v>
                </c:pt>
                <c:pt idx="8645">
                  <c:v>-7.13671875</c:v>
                </c:pt>
                <c:pt idx="8646">
                  <c:v>-7.13671875</c:v>
                </c:pt>
                <c:pt idx="8647">
                  <c:v>-7.13671875</c:v>
                </c:pt>
                <c:pt idx="8648">
                  <c:v>-7.13671875</c:v>
                </c:pt>
                <c:pt idx="8649">
                  <c:v>-7.13671875</c:v>
                </c:pt>
                <c:pt idx="8650">
                  <c:v>-7.13671875</c:v>
                </c:pt>
                <c:pt idx="8651">
                  <c:v>-6.76171875</c:v>
                </c:pt>
                <c:pt idx="8652">
                  <c:v>-6.76171875</c:v>
                </c:pt>
                <c:pt idx="8653">
                  <c:v>-6.76171875</c:v>
                </c:pt>
                <c:pt idx="8654">
                  <c:v>-6.76171875</c:v>
                </c:pt>
                <c:pt idx="8655">
                  <c:v>-6.76171875</c:v>
                </c:pt>
                <c:pt idx="8656">
                  <c:v>-6.76171875</c:v>
                </c:pt>
                <c:pt idx="8657">
                  <c:v>-6.76171875</c:v>
                </c:pt>
                <c:pt idx="8658">
                  <c:v>-6.76171875</c:v>
                </c:pt>
                <c:pt idx="8659">
                  <c:v>-6.76171875</c:v>
                </c:pt>
                <c:pt idx="8660">
                  <c:v>-6.76171875</c:v>
                </c:pt>
                <c:pt idx="8661">
                  <c:v>-6.76171875</c:v>
                </c:pt>
                <c:pt idx="8662">
                  <c:v>-6.76171875</c:v>
                </c:pt>
                <c:pt idx="8663">
                  <c:v>-6.76171875</c:v>
                </c:pt>
                <c:pt idx="8664">
                  <c:v>-6.76171875</c:v>
                </c:pt>
                <c:pt idx="8665">
                  <c:v>-6.76171875</c:v>
                </c:pt>
                <c:pt idx="8666">
                  <c:v>-6.76171875</c:v>
                </c:pt>
                <c:pt idx="8667">
                  <c:v>-6.76171875</c:v>
                </c:pt>
                <c:pt idx="8668">
                  <c:v>-6.76171875</c:v>
                </c:pt>
                <c:pt idx="8669">
                  <c:v>-6.76171875</c:v>
                </c:pt>
                <c:pt idx="8670">
                  <c:v>-6.76171875</c:v>
                </c:pt>
                <c:pt idx="8671">
                  <c:v>-6.76171875</c:v>
                </c:pt>
                <c:pt idx="8672">
                  <c:v>-6.76171875</c:v>
                </c:pt>
                <c:pt idx="8673">
                  <c:v>-6.76171875</c:v>
                </c:pt>
                <c:pt idx="8674">
                  <c:v>-6.76171875</c:v>
                </c:pt>
                <c:pt idx="8675">
                  <c:v>-6.76171875</c:v>
                </c:pt>
                <c:pt idx="8676">
                  <c:v>-6.76171875</c:v>
                </c:pt>
                <c:pt idx="8677">
                  <c:v>-6.76171875</c:v>
                </c:pt>
                <c:pt idx="8678">
                  <c:v>-6.76171875</c:v>
                </c:pt>
                <c:pt idx="8679">
                  <c:v>-6.76171875</c:v>
                </c:pt>
                <c:pt idx="8680">
                  <c:v>-6.76171875</c:v>
                </c:pt>
                <c:pt idx="8681">
                  <c:v>-6.76171875</c:v>
                </c:pt>
                <c:pt idx="8682">
                  <c:v>-6.76171875</c:v>
                </c:pt>
                <c:pt idx="8683">
                  <c:v>-6.76171875</c:v>
                </c:pt>
                <c:pt idx="8684">
                  <c:v>-6.76171875</c:v>
                </c:pt>
                <c:pt idx="8685">
                  <c:v>-6.76171875</c:v>
                </c:pt>
                <c:pt idx="8686">
                  <c:v>-6.76171875</c:v>
                </c:pt>
                <c:pt idx="8687">
                  <c:v>-6.76171875</c:v>
                </c:pt>
                <c:pt idx="8688">
                  <c:v>-6.76171875</c:v>
                </c:pt>
                <c:pt idx="8689">
                  <c:v>-6.76171875</c:v>
                </c:pt>
                <c:pt idx="8690">
                  <c:v>-6.76171875</c:v>
                </c:pt>
                <c:pt idx="8691">
                  <c:v>-6.76171875</c:v>
                </c:pt>
                <c:pt idx="8692">
                  <c:v>-6.76171875</c:v>
                </c:pt>
                <c:pt idx="8693">
                  <c:v>-6.76171875</c:v>
                </c:pt>
                <c:pt idx="8694">
                  <c:v>-6.76171875</c:v>
                </c:pt>
                <c:pt idx="8695">
                  <c:v>-6.76171875</c:v>
                </c:pt>
                <c:pt idx="8696">
                  <c:v>-6.76171875</c:v>
                </c:pt>
                <c:pt idx="8697">
                  <c:v>-6.76171875</c:v>
                </c:pt>
                <c:pt idx="8698">
                  <c:v>-6.76171875</c:v>
                </c:pt>
                <c:pt idx="8699">
                  <c:v>-6.76171875</c:v>
                </c:pt>
                <c:pt idx="8700">
                  <c:v>-6.76171875</c:v>
                </c:pt>
                <c:pt idx="8701">
                  <c:v>-6.76171875</c:v>
                </c:pt>
                <c:pt idx="8702">
                  <c:v>-6.76171875</c:v>
                </c:pt>
                <c:pt idx="8703">
                  <c:v>-6.76171875</c:v>
                </c:pt>
                <c:pt idx="8704">
                  <c:v>-6.76171875</c:v>
                </c:pt>
                <c:pt idx="8705">
                  <c:v>-6.76171875</c:v>
                </c:pt>
                <c:pt idx="8706">
                  <c:v>-6.76171875</c:v>
                </c:pt>
                <c:pt idx="8707">
                  <c:v>-6.76171875</c:v>
                </c:pt>
                <c:pt idx="8708">
                  <c:v>-6.76171875</c:v>
                </c:pt>
                <c:pt idx="8709">
                  <c:v>-6.76171875</c:v>
                </c:pt>
                <c:pt idx="8710">
                  <c:v>-6.76171875</c:v>
                </c:pt>
                <c:pt idx="8711">
                  <c:v>-6.76171875</c:v>
                </c:pt>
                <c:pt idx="8712">
                  <c:v>-6.76171875</c:v>
                </c:pt>
                <c:pt idx="8713">
                  <c:v>-6.76171875</c:v>
                </c:pt>
                <c:pt idx="8714">
                  <c:v>-6.76171875</c:v>
                </c:pt>
                <c:pt idx="8715">
                  <c:v>-6.76171875</c:v>
                </c:pt>
                <c:pt idx="8716">
                  <c:v>-6.76171875</c:v>
                </c:pt>
                <c:pt idx="8717">
                  <c:v>-6.76171875</c:v>
                </c:pt>
                <c:pt idx="8718">
                  <c:v>-6.76171875</c:v>
                </c:pt>
                <c:pt idx="8719">
                  <c:v>-6.76171875</c:v>
                </c:pt>
                <c:pt idx="8720">
                  <c:v>-6.76171875</c:v>
                </c:pt>
                <c:pt idx="8721">
                  <c:v>-6.76171875</c:v>
                </c:pt>
                <c:pt idx="8722">
                  <c:v>-6.76171875</c:v>
                </c:pt>
                <c:pt idx="8723">
                  <c:v>-6.76171875</c:v>
                </c:pt>
                <c:pt idx="8724">
                  <c:v>-6.76171875</c:v>
                </c:pt>
                <c:pt idx="8725">
                  <c:v>-6.76171875</c:v>
                </c:pt>
                <c:pt idx="8726">
                  <c:v>-6.76171875</c:v>
                </c:pt>
                <c:pt idx="8727">
                  <c:v>-6.76171875</c:v>
                </c:pt>
                <c:pt idx="8728">
                  <c:v>-6.76171875</c:v>
                </c:pt>
                <c:pt idx="8729">
                  <c:v>-6.76171875</c:v>
                </c:pt>
                <c:pt idx="8730">
                  <c:v>-6.76171875</c:v>
                </c:pt>
                <c:pt idx="8731">
                  <c:v>-6.76171875</c:v>
                </c:pt>
                <c:pt idx="8732">
                  <c:v>-6.76171875</c:v>
                </c:pt>
                <c:pt idx="8733">
                  <c:v>-6.76171875</c:v>
                </c:pt>
                <c:pt idx="8734">
                  <c:v>-6.76171875</c:v>
                </c:pt>
                <c:pt idx="8735">
                  <c:v>-6.76171875</c:v>
                </c:pt>
                <c:pt idx="8736">
                  <c:v>-6.76171875</c:v>
                </c:pt>
                <c:pt idx="8737">
                  <c:v>-6.76171875</c:v>
                </c:pt>
                <c:pt idx="8738">
                  <c:v>-6.76171875</c:v>
                </c:pt>
                <c:pt idx="8739">
                  <c:v>-6.76171875</c:v>
                </c:pt>
                <c:pt idx="8740">
                  <c:v>-6.76171875</c:v>
                </c:pt>
                <c:pt idx="8741">
                  <c:v>-6.76171875</c:v>
                </c:pt>
                <c:pt idx="8742">
                  <c:v>-6.76171875</c:v>
                </c:pt>
                <c:pt idx="8743">
                  <c:v>-6.76171875</c:v>
                </c:pt>
                <c:pt idx="8744">
                  <c:v>-6.69140625</c:v>
                </c:pt>
                <c:pt idx="8745">
                  <c:v>-6.69140625</c:v>
                </c:pt>
                <c:pt idx="8746">
                  <c:v>-6.69140625</c:v>
                </c:pt>
                <c:pt idx="8747">
                  <c:v>-6.69140625</c:v>
                </c:pt>
                <c:pt idx="8748">
                  <c:v>-6.69140625</c:v>
                </c:pt>
                <c:pt idx="8749">
                  <c:v>-6.69140625</c:v>
                </c:pt>
                <c:pt idx="8750">
                  <c:v>-6.69140625</c:v>
                </c:pt>
                <c:pt idx="8751">
                  <c:v>-6.69140625</c:v>
                </c:pt>
                <c:pt idx="8752">
                  <c:v>-6.69140625</c:v>
                </c:pt>
                <c:pt idx="8753">
                  <c:v>-6.69140625</c:v>
                </c:pt>
                <c:pt idx="8754">
                  <c:v>-6.69140625</c:v>
                </c:pt>
                <c:pt idx="8755">
                  <c:v>-6.69140625</c:v>
                </c:pt>
                <c:pt idx="8756">
                  <c:v>-6.69140625</c:v>
                </c:pt>
                <c:pt idx="8757">
                  <c:v>-6.69140625</c:v>
                </c:pt>
                <c:pt idx="8758">
                  <c:v>-6.69140625</c:v>
                </c:pt>
                <c:pt idx="8759">
                  <c:v>-6.69140625</c:v>
                </c:pt>
                <c:pt idx="8760">
                  <c:v>-6.69140625</c:v>
                </c:pt>
                <c:pt idx="8761">
                  <c:v>-6.69140625</c:v>
                </c:pt>
                <c:pt idx="8762">
                  <c:v>-6.69140625</c:v>
                </c:pt>
                <c:pt idx="8763">
                  <c:v>-6.69140625</c:v>
                </c:pt>
                <c:pt idx="8764">
                  <c:v>-6.69140625</c:v>
                </c:pt>
                <c:pt idx="8765">
                  <c:v>-6.69140625</c:v>
                </c:pt>
                <c:pt idx="8766">
                  <c:v>-6.69140625</c:v>
                </c:pt>
                <c:pt idx="8767">
                  <c:v>-6.69140625</c:v>
                </c:pt>
                <c:pt idx="8768">
                  <c:v>-6.69140625</c:v>
                </c:pt>
                <c:pt idx="8769">
                  <c:v>-6.69140625</c:v>
                </c:pt>
                <c:pt idx="8770">
                  <c:v>-6.69140625</c:v>
                </c:pt>
                <c:pt idx="8771">
                  <c:v>-6.69140625</c:v>
                </c:pt>
                <c:pt idx="8772">
                  <c:v>-6.69140625</c:v>
                </c:pt>
                <c:pt idx="8773">
                  <c:v>-6.69140625</c:v>
                </c:pt>
                <c:pt idx="8774">
                  <c:v>-6.69140625</c:v>
                </c:pt>
                <c:pt idx="8775">
                  <c:v>-6.69140625</c:v>
                </c:pt>
                <c:pt idx="8776">
                  <c:v>-6.69140625</c:v>
                </c:pt>
                <c:pt idx="8777">
                  <c:v>-6.69140625</c:v>
                </c:pt>
                <c:pt idx="8778">
                  <c:v>-6.69140625</c:v>
                </c:pt>
                <c:pt idx="8779">
                  <c:v>-6.69140625</c:v>
                </c:pt>
                <c:pt idx="8780">
                  <c:v>-6.69140625</c:v>
                </c:pt>
                <c:pt idx="8781">
                  <c:v>-6.69140625</c:v>
                </c:pt>
                <c:pt idx="8782">
                  <c:v>-6.69140625</c:v>
                </c:pt>
                <c:pt idx="8783">
                  <c:v>-6.69140625</c:v>
                </c:pt>
                <c:pt idx="8784">
                  <c:v>-6.69140625</c:v>
                </c:pt>
                <c:pt idx="8785">
                  <c:v>-6.69140625</c:v>
                </c:pt>
                <c:pt idx="8786">
                  <c:v>-6.69140625</c:v>
                </c:pt>
                <c:pt idx="8787">
                  <c:v>-6.69140625</c:v>
                </c:pt>
                <c:pt idx="8788">
                  <c:v>-6.69140625</c:v>
                </c:pt>
                <c:pt idx="8789">
                  <c:v>-6.69140625</c:v>
                </c:pt>
                <c:pt idx="8790">
                  <c:v>-6.69140625</c:v>
                </c:pt>
                <c:pt idx="8791">
                  <c:v>-6.69140625</c:v>
                </c:pt>
                <c:pt idx="8792">
                  <c:v>-6.69140625</c:v>
                </c:pt>
                <c:pt idx="8793">
                  <c:v>-6.69140625</c:v>
                </c:pt>
                <c:pt idx="8794">
                  <c:v>-6.69140625</c:v>
                </c:pt>
                <c:pt idx="8795">
                  <c:v>-6.69140625</c:v>
                </c:pt>
                <c:pt idx="8796">
                  <c:v>-6.69140625</c:v>
                </c:pt>
                <c:pt idx="8797">
                  <c:v>-6.69140625</c:v>
                </c:pt>
                <c:pt idx="8798">
                  <c:v>-6.69140625</c:v>
                </c:pt>
                <c:pt idx="8799">
                  <c:v>-6.69140625</c:v>
                </c:pt>
                <c:pt idx="8800">
                  <c:v>-6.69140625</c:v>
                </c:pt>
                <c:pt idx="8801">
                  <c:v>-6.69140625</c:v>
                </c:pt>
                <c:pt idx="8802">
                  <c:v>-6.69140625</c:v>
                </c:pt>
                <c:pt idx="8803">
                  <c:v>-6.69140625</c:v>
                </c:pt>
                <c:pt idx="8804">
                  <c:v>-6.69140625</c:v>
                </c:pt>
                <c:pt idx="8805">
                  <c:v>-6.69140625</c:v>
                </c:pt>
                <c:pt idx="8806">
                  <c:v>-6.69140625</c:v>
                </c:pt>
                <c:pt idx="8807">
                  <c:v>-6.69140625</c:v>
                </c:pt>
                <c:pt idx="8808">
                  <c:v>-6.69140625</c:v>
                </c:pt>
                <c:pt idx="8809">
                  <c:v>-6.69140625</c:v>
                </c:pt>
                <c:pt idx="8810">
                  <c:v>-6.69140625</c:v>
                </c:pt>
                <c:pt idx="8811">
                  <c:v>-6.69140625</c:v>
                </c:pt>
                <c:pt idx="8812">
                  <c:v>-6.69140625</c:v>
                </c:pt>
                <c:pt idx="8813">
                  <c:v>-6.69140625</c:v>
                </c:pt>
                <c:pt idx="8814">
                  <c:v>-6.69140625</c:v>
                </c:pt>
                <c:pt idx="8815">
                  <c:v>-6.69140625</c:v>
                </c:pt>
                <c:pt idx="8816">
                  <c:v>-6.69140625</c:v>
                </c:pt>
                <c:pt idx="8817">
                  <c:v>-6.69140625</c:v>
                </c:pt>
                <c:pt idx="8818">
                  <c:v>-6.62890625</c:v>
                </c:pt>
                <c:pt idx="8819">
                  <c:v>-6.62890625</c:v>
                </c:pt>
                <c:pt idx="8820">
                  <c:v>-6.62890625</c:v>
                </c:pt>
                <c:pt idx="8821">
                  <c:v>-6.62890625</c:v>
                </c:pt>
                <c:pt idx="8822">
                  <c:v>-6.62890625</c:v>
                </c:pt>
                <c:pt idx="8823">
                  <c:v>-6.62890625</c:v>
                </c:pt>
                <c:pt idx="8824">
                  <c:v>-6.62890625</c:v>
                </c:pt>
                <c:pt idx="8825">
                  <c:v>-6.62890625</c:v>
                </c:pt>
                <c:pt idx="8826">
                  <c:v>-6.62890625</c:v>
                </c:pt>
                <c:pt idx="8827">
                  <c:v>-6.62890625</c:v>
                </c:pt>
                <c:pt idx="8828">
                  <c:v>-6.62890625</c:v>
                </c:pt>
                <c:pt idx="8829">
                  <c:v>-6.62890625</c:v>
                </c:pt>
                <c:pt idx="8830">
                  <c:v>-6.62890625</c:v>
                </c:pt>
                <c:pt idx="8831">
                  <c:v>-6.62890625</c:v>
                </c:pt>
                <c:pt idx="8832">
                  <c:v>-6.62890625</c:v>
                </c:pt>
                <c:pt idx="8833">
                  <c:v>-6.62890625</c:v>
                </c:pt>
                <c:pt idx="8834">
                  <c:v>-6.62890625</c:v>
                </c:pt>
                <c:pt idx="8835">
                  <c:v>-6.62890625</c:v>
                </c:pt>
                <c:pt idx="8836">
                  <c:v>-6.62890625</c:v>
                </c:pt>
                <c:pt idx="8837">
                  <c:v>-6.62890625</c:v>
                </c:pt>
                <c:pt idx="8838">
                  <c:v>-6.62890625</c:v>
                </c:pt>
                <c:pt idx="8839">
                  <c:v>-6.62890625</c:v>
                </c:pt>
                <c:pt idx="8840">
                  <c:v>-6.62890625</c:v>
                </c:pt>
                <c:pt idx="8841">
                  <c:v>-6.62890625</c:v>
                </c:pt>
                <c:pt idx="8842">
                  <c:v>-6.62890625</c:v>
                </c:pt>
                <c:pt idx="8843">
                  <c:v>-6.62890625</c:v>
                </c:pt>
                <c:pt idx="8844">
                  <c:v>-6.62890625</c:v>
                </c:pt>
                <c:pt idx="8845">
                  <c:v>-6.62890625</c:v>
                </c:pt>
                <c:pt idx="8846">
                  <c:v>-6.62890625</c:v>
                </c:pt>
                <c:pt idx="8847">
                  <c:v>-6.62890625</c:v>
                </c:pt>
                <c:pt idx="8848">
                  <c:v>-6.62890625</c:v>
                </c:pt>
                <c:pt idx="8849">
                  <c:v>-6.62890625</c:v>
                </c:pt>
                <c:pt idx="8850">
                  <c:v>-6.62890625</c:v>
                </c:pt>
                <c:pt idx="8851">
                  <c:v>-6.62890625</c:v>
                </c:pt>
                <c:pt idx="8852">
                  <c:v>-6.62890625</c:v>
                </c:pt>
                <c:pt idx="8853">
                  <c:v>-6.62890625</c:v>
                </c:pt>
                <c:pt idx="8854">
                  <c:v>-6.62890625</c:v>
                </c:pt>
                <c:pt idx="8855">
                  <c:v>-6.62890625</c:v>
                </c:pt>
                <c:pt idx="8856">
                  <c:v>-6.62890625</c:v>
                </c:pt>
                <c:pt idx="8857">
                  <c:v>-6.62890625</c:v>
                </c:pt>
                <c:pt idx="8858">
                  <c:v>-6.62890625</c:v>
                </c:pt>
                <c:pt idx="8859">
                  <c:v>-6.62890625</c:v>
                </c:pt>
                <c:pt idx="8860">
                  <c:v>-6.62890625</c:v>
                </c:pt>
                <c:pt idx="8861">
                  <c:v>-6.62890625</c:v>
                </c:pt>
                <c:pt idx="8862">
                  <c:v>-6.62890625</c:v>
                </c:pt>
                <c:pt idx="8863">
                  <c:v>-6.62890625</c:v>
                </c:pt>
                <c:pt idx="8864">
                  <c:v>-6.62890625</c:v>
                </c:pt>
                <c:pt idx="8865">
                  <c:v>-6.62890625</c:v>
                </c:pt>
                <c:pt idx="8866">
                  <c:v>-6.62890625</c:v>
                </c:pt>
                <c:pt idx="8867">
                  <c:v>-6.62890625</c:v>
                </c:pt>
                <c:pt idx="8868">
                  <c:v>-6.62890625</c:v>
                </c:pt>
                <c:pt idx="8869">
                  <c:v>-6.62890625</c:v>
                </c:pt>
                <c:pt idx="8870">
                  <c:v>-6.62890625</c:v>
                </c:pt>
                <c:pt idx="8871">
                  <c:v>-6.62890625</c:v>
                </c:pt>
                <c:pt idx="8872">
                  <c:v>-6.62890625</c:v>
                </c:pt>
                <c:pt idx="8873">
                  <c:v>-6.62890625</c:v>
                </c:pt>
                <c:pt idx="8874">
                  <c:v>-6.62890625</c:v>
                </c:pt>
                <c:pt idx="8875">
                  <c:v>-6.62890625</c:v>
                </c:pt>
                <c:pt idx="8876">
                  <c:v>-6.62890625</c:v>
                </c:pt>
                <c:pt idx="8877">
                  <c:v>-6.62890625</c:v>
                </c:pt>
                <c:pt idx="8878">
                  <c:v>-6.62890625</c:v>
                </c:pt>
                <c:pt idx="8879">
                  <c:v>-6.62890625</c:v>
                </c:pt>
                <c:pt idx="8880">
                  <c:v>-6.62890625</c:v>
                </c:pt>
                <c:pt idx="8881">
                  <c:v>-6.62890625</c:v>
                </c:pt>
                <c:pt idx="8882">
                  <c:v>-6.62890625</c:v>
                </c:pt>
                <c:pt idx="8883">
                  <c:v>-6.62890625</c:v>
                </c:pt>
                <c:pt idx="8884">
                  <c:v>-6.62890625</c:v>
                </c:pt>
                <c:pt idx="8885">
                  <c:v>-6.62890625</c:v>
                </c:pt>
                <c:pt idx="8886">
                  <c:v>-6.62890625</c:v>
                </c:pt>
                <c:pt idx="8887">
                  <c:v>-6.62890625</c:v>
                </c:pt>
                <c:pt idx="8888">
                  <c:v>-6.62890625</c:v>
                </c:pt>
                <c:pt idx="8889">
                  <c:v>-6.62890625</c:v>
                </c:pt>
                <c:pt idx="8890">
                  <c:v>-6.62890625</c:v>
                </c:pt>
                <c:pt idx="8891">
                  <c:v>-6.62890625</c:v>
                </c:pt>
                <c:pt idx="8892">
                  <c:v>-6.62890625</c:v>
                </c:pt>
                <c:pt idx="8893">
                  <c:v>-6.62890625</c:v>
                </c:pt>
                <c:pt idx="8894">
                  <c:v>-6.62890625</c:v>
                </c:pt>
                <c:pt idx="8895">
                  <c:v>-6.62890625</c:v>
                </c:pt>
                <c:pt idx="8896">
                  <c:v>-6.62890625</c:v>
                </c:pt>
                <c:pt idx="8897">
                  <c:v>-6.62890625</c:v>
                </c:pt>
                <c:pt idx="8898">
                  <c:v>-6.62890625</c:v>
                </c:pt>
                <c:pt idx="8899">
                  <c:v>-6.62890625</c:v>
                </c:pt>
                <c:pt idx="8900">
                  <c:v>-6.62890625</c:v>
                </c:pt>
                <c:pt idx="8901">
                  <c:v>-6.62890625</c:v>
                </c:pt>
                <c:pt idx="8902">
                  <c:v>-6.62890625</c:v>
                </c:pt>
                <c:pt idx="8903">
                  <c:v>-6.62890625</c:v>
                </c:pt>
                <c:pt idx="8904">
                  <c:v>-6.62890625</c:v>
                </c:pt>
                <c:pt idx="8905">
                  <c:v>-6.62890625</c:v>
                </c:pt>
                <c:pt idx="8906">
                  <c:v>-6.62890625</c:v>
                </c:pt>
                <c:pt idx="8907">
                  <c:v>-6.62890625</c:v>
                </c:pt>
                <c:pt idx="8908">
                  <c:v>-6.62890625</c:v>
                </c:pt>
                <c:pt idx="8909">
                  <c:v>-6.62890625</c:v>
                </c:pt>
                <c:pt idx="8910">
                  <c:v>-6.62890625</c:v>
                </c:pt>
                <c:pt idx="8911">
                  <c:v>-6.62890625</c:v>
                </c:pt>
                <c:pt idx="8912">
                  <c:v>-6.62890625</c:v>
                </c:pt>
                <c:pt idx="8913">
                  <c:v>-6.62890625</c:v>
                </c:pt>
                <c:pt idx="8914">
                  <c:v>-6.62890625</c:v>
                </c:pt>
                <c:pt idx="8915">
                  <c:v>-6.62890625</c:v>
                </c:pt>
                <c:pt idx="8916">
                  <c:v>-6.62890625</c:v>
                </c:pt>
                <c:pt idx="8917">
                  <c:v>-6.62890625</c:v>
                </c:pt>
                <c:pt idx="8918">
                  <c:v>-6.62890625</c:v>
                </c:pt>
                <c:pt idx="8919">
                  <c:v>-6.62890625</c:v>
                </c:pt>
                <c:pt idx="8920">
                  <c:v>-6.62890625</c:v>
                </c:pt>
                <c:pt idx="8921">
                  <c:v>-6.58984375</c:v>
                </c:pt>
                <c:pt idx="8922">
                  <c:v>-6.58984375</c:v>
                </c:pt>
                <c:pt idx="8923">
                  <c:v>-6.58984375</c:v>
                </c:pt>
                <c:pt idx="8924">
                  <c:v>-6.58984375</c:v>
                </c:pt>
                <c:pt idx="8925">
                  <c:v>-6.58984375</c:v>
                </c:pt>
                <c:pt idx="8926">
                  <c:v>-6.58984375</c:v>
                </c:pt>
                <c:pt idx="8927">
                  <c:v>-6.58984375</c:v>
                </c:pt>
                <c:pt idx="8928">
                  <c:v>-6.58984375</c:v>
                </c:pt>
                <c:pt idx="8929">
                  <c:v>-6.58984375</c:v>
                </c:pt>
                <c:pt idx="8930">
                  <c:v>-6.58984375</c:v>
                </c:pt>
                <c:pt idx="8931">
                  <c:v>-6.58984375</c:v>
                </c:pt>
                <c:pt idx="8932">
                  <c:v>-6.58984375</c:v>
                </c:pt>
                <c:pt idx="8933">
                  <c:v>-6.58984375</c:v>
                </c:pt>
                <c:pt idx="8934">
                  <c:v>-6.58984375</c:v>
                </c:pt>
                <c:pt idx="8935">
                  <c:v>-6.58984375</c:v>
                </c:pt>
                <c:pt idx="8936">
                  <c:v>-6.58984375</c:v>
                </c:pt>
                <c:pt idx="8937">
                  <c:v>-6.58984375</c:v>
                </c:pt>
                <c:pt idx="8938">
                  <c:v>-6.58984375</c:v>
                </c:pt>
                <c:pt idx="8939">
                  <c:v>-6.58984375</c:v>
                </c:pt>
                <c:pt idx="8940">
                  <c:v>-6.58984375</c:v>
                </c:pt>
                <c:pt idx="8941">
                  <c:v>-6.58984375</c:v>
                </c:pt>
                <c:pt idx="8942">
                  <c:v>-6.58984375</c:v>
                </c:pt>
                <c:pt idx="8943">
                  <c:v>-6.58984375</c:v>
                </c:pt>
                <c:pt idx="8944">
                  <c:v>-6.58984375</c:v>
                </c:pt>
                <c:pt idx="8945">
                  <c:v>-6.58984375</c:v>
                </c:pt>
                <c:pt idx="8946">
                  <c:v>-6.58984375</c:v>
                </c:pt>
                <c:pt idx="8947">
                  <c:v>-6.58984375</c:v>
                </c:pt>
                <c:pt idx="8948">
                  <c:v>-6.58984375</c:v>
                </c:pt>
                <c:pt idx="8949">
                  <c:v>-6.58984375</c:v>
                </c:pt>
                <c:pt idx="8950">
                  <c:v>-6.58984375</c:v>
                </c:pt>
                <c:pt idx="8951">
                  <c:v>-6.58984375</c:v>
                </c:pt>
                <c:pt idx="8952">
                  <c:v>-6.58984375</c:v>
                </c:pt>
                <c:pt idx="8953">
                  <c:v>-6.58984375</c:v>
                </c:pt>
                <c:pt idx="8954">
                  <c:v>-6.58984375</c:v>
                </c:pt>
                <c:pt idx="8955">
                  <c:v>-6.58984375</c:v>
                </c:pt>
                <c:pt idx="8956">
                  <c:v>-6.58984375</c:v>
                </c:pt>
                <c:pt idx="8957">
                  <c:v>-6.58984375</c:v>
                </c:pt>
                <c:pt idx="8958">
                  <c:v>-6.58984375</c:v>
                </c:pt>
                <c:pt idx="8959">
                  <c:v>-6.58984375</c:v>
                </c:pt>
                <c:pt idx="8960">
                  <c:v>-6.58984375</c:v>
                </c:pt>
                <c:pt idx="8961">
                  <c:v>-6.58984375</c:v>
                </c:pt>
                <c:pt idx="8962">
                  <c:v>-6.58984375</c:v>
                </c:pt>
                <c:pt idx="8963">
                  <c:v>-6.58984375</c:v>
                </c:pt>
                <c:pt idx="8964">
                  <c:v>-6.58984375</c:v>
                </c:pt>
                <c:pt idx="8965">
                  <c:v>-6.58984375</c:v>
                </c:pt>
                <c:pt idx="8966">
                  <c:v>-6.58984375</c:v>
                </c:pt>
                <c:pt idx="8967">
                  <c:v>-6.58984375</c:v>
                </c:pt>
                <c:pt idx="8968">
                  <c:v>-6.58984375</c:v>
                </c:pt>
                <c:pt idx="8969">
                  <c:v>-6.58984375</c:v>
                </c:pt>
                <c:pt idx="8970">
                  <c:v>-6.58984375</c:v>
                </c:pt>
                <c:pt idx="8971">
                  <c:v>-6.58984375</c:v>
                </c:pt>
                <c:pt idx="8972">
                  <c:v>-6.58984375</c:v>
                </c:pt>
                <c:pt idx="8973">
                  <c:v>-6.58984375</c:v>
                </c:pt>
                <c:pt idx="8974">
                  <c:v>-6.58984375</c:v>
                </c:pt>
                <c:pt idx="8975">
                  <c:v>-6.58984375</c:v>
                </c:pt>
                <c:pt idx="8976">
                  <c:v>-6.58984375</c:v>
                </c:pt>
                <c:pt idx="8977">
                  <c:v>-6.58984375</c:v>
                </c:pt>
                <c:pt idx="8978">
                  <c:v>-6.58984375</c:v>
                </c:pt>
                <c:pt idx="8979">
                  <c:v>-6.58984375</c:v>
                </c:pt>
                <c:pt idx="8980">
                  <c:v>-6.58984375</c:v>
                </c:pt>
                <c:pt idx="8981">
                  <c:v>-6.58984375</c:v>
                </c:pt>
                <c:pt idx="8982">
                  <c:v>-6.58984375</c:v>
                </c:pt>
                <c:pt idx="8983">
                  <c:v>-6.58984375</c:v>
                </c:pt>
                <c:pt idx="8984">
                  <c:v>-6.58984375</c:v>
                </c:pt>
                <c:pt idx="8985">
                  <c:v>-6.58984375</c:v>
                </c:pt>
                <c:pt idx="8986">
                  <c:v>-6.58984375</c:v>
                </c:pt>
                <c:pt idx="8987">
                  <c:v>-6.58984375</c:v>
                </c:pt>
                <c:pt idx="8988">
                  <c:v>-6.58984375</c:v>
                </c:pt>
                <c:pt idx="8989">
                  <c:v>-6.58984375</c:v>
                </c:pt>
                <c:pt idx="8990">
                  <c:v>-6.58984375</c:v>
                </c:pt>
                <c:pt idx="8991">
                  <c:v>-6.58984375</c:v>
                </c:pt>
                <c:pt idx="8992">
                  <c:v>-6.58984375</c:v>
                </c:pt>
                <c:pt idx="8993">
                  <c:v>-6.58984375</c:v>
                </c:pt>
                <c:pt idx="8994">
                  <c:v>-6.58984375</c:v>
                </c:pt>
                <c:pt idx="8995">
                  <c:v>-6.58984375</c:v>
                </c:pt>
                <c:pt idx="8996">
                  <c:v>-6.58984375</c:v>
                </c:pt>
                <c:pt idx="8997">
                  <c:v>-6.58984375</c:v>
                </c:pt>
                <c:pt idx="8998">
                  <c:v>-6.58984375</c:v>
                </c:pt>
                <c:pt idx="8999">
                  <c:v>-6.4140625</c:v>
                </c:pt>
                <c:pt idx="9000">
                  <c:v>-6.4140625</c:v>
                </c:pt>
                <c:pt idx="9001">
                  <c:v>-6.4140625</c:v>
                </c:pt>
                <c:pt idx="9002">
                  <c:v>-6.4140625</c:v>
                </c:pt>
                <c:pt idx="9003">
                  <c:v>-6.4140625</c:v>
                </c:pt>
                <c:pt idx="9004">
                  <c:v>-6.4140625</c:v>
                </c:pt>
                <c:pt idx="9005">
                  <c:v>-6.4140625</c:v>
                </c:pt>
                <c:pt idx="9006">
                  <c:v>-6.4140625</c:v>
                </c:pt>
                <c:pt idx="9007">
                  <c:v>-6.4140625</c:v>
                </c:pt>
                <c:pt idx="9008">
                  <c:v>-6.4140625</c:v>
                </c:pt>
                <c:pt idx="9009">
                  <c:v>-6.4140625</c:v>
                </c:pt>
                <c:pt idx="9010">
                  <c:v>-6.4140625</c:v>
                </c:pt>
                <c:pt idx="9011">
                  <c:v>-6.4140625</c:v>
                </c:pt>
                <c:pt idx="9012">
                  <c:v>-6.4140625</c:v>
                </c:pt>
                <c:pt idx="9013">
                  <c:v>-6.4140625</c:v>
                </c:pt>
                <c:pt idx="9014">
                  <c:v>-6.4140625</c:v>
                </c:pt>
                <c:pt idx="9015">
                  <c:v>-6.4140625</c:v>
                </c:pt>
                <c:pt idx="9016">
                  <c:v>-6.4140625</c:v>
                </c:pt>
                <c:pt idx="9017">
                  <c:v>-6.4140625</c:v>
                </c:pt>
                <c:pt idx="9018">
                  <c:v>-6.4140625</c:v>
                </c:pt>
                <c:pt idx="9019">
                  <c:v>-6.4140625</c:v>
                </c:pt>
                <c:pt idx="9020">
                  <c:v>-6.4140625</c:v>
                </c:pt>
                <c:pt idx="9021">
                  <c:v>-6.4140625</c:v>
                </c:pt>
                <c:pt idx="9022">
                  <c:v>-6.4140625</c:v>
                </c:pt>
                <c:pt idx="9023">
                  <c:v>-6.4140625</c:v>
                </c:pt>
                <c:pt idx="9024">
                  <c:v>-6.4140625</c:v>
                </c:pt>
                <c:pt idx="9025">
                  <c:v>-6.4140625</c:v>
                </c:pt>
                <c:pt idx="9026">
                  <c:v>-6.4140625</c:v>
                </c:pt>
                <c:pt idx="9027">
                  <c:v>-6.4140625</c:v>
                </c:pt>
                <c:pt idx="9028">
                  <c:v>-6.4140625</c:v>
                </c:pt>
                <c:pt idx="9029">
                  <c:v>-6.4140625</c:v>
                </c:pt>
                <c:pt idx="9030">
                  <c:v>-6.4140625</c:v>
                </c:pt>
                <c:pt idx="9031">
                  <c:v>-6.4140625</c:v>
                </c:pt>
                <c:pt idx="9032">
                  <c:v>-6.4140625</c:v>
                </c:pt>
                <c:pt idx="9033">
                  <c:v>-6.4140625</c:v>
                </c:pt>
                <c:pt idx="9034">
                  <c:v>-6.4140625</c:v>
                </c:pt>
                <c:pt idx="9035">
                  <c:v>-6.4140625</c:v>
                </c:pt>
                <c:pt idx="9036">
                  <c:v>-6.4140625</c:v>
                </c:pt>
                <c:pt idx="9037">
                  <c:v>-6.4140625</c:v>
                </c:pt>
                <c:pt idx="9038">
                  <c:v>-6.4140625</c:v>
                </c:pt>
                <c:pt idx="9039">
                  <c:v>-6.4140625</c:v>
                </c:pt>
                <c:pt idx="9040">
                  <c:v>-6.4140625</c:v>
                </c:pt>
                <c:pt idx="9041">
                  <c:v>-6.4140625</c:v>
                </c:pt>
                <c:pt idx="9042">
                  <c:v>-6.4140625</c:v>
                </c:pt>
                <c:pt idx="9043">
                  <c:v>-6.4140625</c:v>
                </c:pt>
                <c:pt idx="9044">
                  <c:v>-6.4140625</c:v>
                </c:pt>
                <c:pt idx="9045">
                  <c:v>-6.4140625</c:v>
                </c:pt>
                <c:pt idx="9046">
                  <c:v>-6.4140625</c:v>
                </c:pt>
                <c:pt idx="9047">
                  <c:v>-6.4140625</c:v>
                </c:pt>
                <c:pt idx="9048">
                  <c:v>-6.4140625</c:v>
                </c:pt>
                <c:pt idx="9049">
                  <c:v>-6.4140625</c:v>
                </c:pt>
                <c:pt idx="9050">
                  <c:v>-6.4140625</c:v>
                </c:pt>
                <c:pt idx="9051">
                  <c:v>-6.4140625</c:v>
                </c:pt>
                <c:pt idx="9052">
                  <c:v>-6.4140625</c:v>
                </c:pt>
                <c:pt idx="9053">
                  <c:v>-6.4140625</c:v>
                </c:pt>
                <c:pt idx="9054">
                  <c:v>-6.4140625</c:v>
                </c:pt>
                <c:pt idx="9055">
                  <c:v>-6.4140625</c:v>
                </c:pt>
                <c:pt idx="9056">
                  <c:v>-6.4140625</c:v>
                </c:pt>
                <c:pt idx="9057">
                  <c:v>-6.4140625</c:v>
                </c:pt>
                <c:pt idx="9058">
                  <c:v>-6.4140625</c:v>
                </c:pt>
                <c:pt idx="9059">
                  <c:v>-6.4140625</c:v>
                </c:pt>
                <c:pt idx="9060">
                  <c:v>-6.4140625</c:v>
                </c:pt>
                <c:pt idx="9061">
                  <c:v>-6.4140625</c:v>
                </c:pt>
                <c:pt idx="9062">
                  <c:v>-6.4140625</c:v>
                </c:pt>
                <c:pt idx="9063">
                  <c:v>-6.4140625</c:v>
                </c:pt>
                <c:pt idx="9064">
                  <c:v>-6.4140625</c:v>
                </c:pt>
                <c:pt idx="9065">
                  <c:v>-6.4140625</c:v>
                </c:pt>
                <c:pt idx="9066">
                  <c:v>-6.4140625</c:v>
                </c:pt>
                <c:pt idx="9067">
                  <c:v>-6.4140625</c:v>
                </c:pt>
                <c:pt idx="9068">
                  <c:v>-6.4140625</c:v>
                </c:pt>
                <c:pt idx="9069">
                  <c:v>-6.4140625</c:v>
                </c:pt>
                <c:pt idx="9070">
                  <c:v>-6.4140625</c:v>
                </c:pt>
                <c:pt idx="9071">
                  <c:v>-6.4140625</c:v>
                </c:pt>
                <c:pt idx="9072">
                  <c:v>-6.4140625</c:v>
                </c:pt>
                <c:pt idx="9073">
                  <c:v>-6.4140625</c:v>
                </c:pt>
                <c:pt idx="9074">
                  <c:v>-6.4140625</c:v>
                </c:pt>
                <c:pt idx="9075">
                  <c:v>-6.4140625</c:v>
                </c:pt>
                <c:pt idx="9076">
                  <c:v>-6.4140625</c:v>
                </c:pt>
                <c:pt idx="9077">
                  <c:v>-6.4140625</c:v>
                </c:pt>
                <c:pt idx="9078">
                  <c:v>-6.4140625</c:v>
                </c:pt>
                <c:pt idx="9079">
                  <c:v>-6.4140625</c:v>
                </c:pt>
                <c:pt idx="9080">
                  <c:v>-6.4140625</c:v>
                </c:pt>
                <c:pt idx="9081">
                  <c:v>-6.4140625</c:v>
                </c:pt>
                <c:pt idx="9082">
                  <c:v>-6.4140625</c:v>
                </c:pt>
                <c:pt idx="9083">
                  <c:v>-6.4140625</c:v>
                </c:pt>
                <c:pt idx="9084">
                  <c:v>-6.4140625</c:v>
                </c:pt>
                <c:pt idx="9085">
                  <c:v>-6.4140625</c:v>
                </c:pt>
                <c:pt idx="9086">
                  <c:v>-6.4140625</c:v>
                </c:pt>
                <c:pt idx="9087">
                  <c:v>-6.4140625</c:v>
                </c:pt>
                <c:pt idx="9088">
                  <c:v>-6.4140625</c:v>
                </c:pt>
                <c:pt idx="9089">
                  <c:v>-6.4140625</c:v>
                </c:pt>
                <c:pt idx="9090">
                  <c:v>-6.4140625</c:v>
                </c:pt>
                <c:pt idx="9091">
                  <c:v>-6.4140625</c:v>
                </c:pt>
                <c:pt idx="9092">
                  <c:v>-6.4140625</c:v>
                </c:pt>
                <c:pt idx="9093">
                  <c:v>-6.4140625</c:v>
                </c:pt>
                <c:pt idx="9094">
                  <c:v>-6.4140625</c:v>
                </c:pt>
                <c:pt idx="9095">
                  <c:v>-6.4140625</c:v>
                </c:pt>
                <c:pt idx="9096">
                  <c:v>-6.4140625</c:v>
                </c:pt>
                <c:pt idx="9097">
                  <c:v>-6.4140625</c:v>
                </c:pt>
                <c:pt idx="9098">
                  <c:v>-6.4140625</c:v>
                </c:pt>
                <c:pt idx="9099">
                  <c:v>-6.4140625</c:v>
                </c:pt>
                <c:pt idx="9100">
                  <c:v>-6.4140625</c:v>
                </c:pt>
                <c:pt idx="9101">
                  <c:v>-6.4140625</c:v>
                </c:pt>
                <c:pt idx="9102">
                  <c:v>-6.4140625</c:v>
                </c:pt>
                <c:pt idx="9103">
                  <c:v>-6.4140625</c:v>
                </c:pt>
                <c:pt idx="9104">
                  <c:v>-6.4140625</c:v>
                </c:pt>
                <c:pt idx="9105">
                  <c:v>-6.4140625</c:v>
                </c:pt>
                <c:pt idx="9106">
                  <c:v>-6.4140625</c:v>
                </c:pt>
                <c:pt idx="9107">
                  <c:v>-6.4140625</c:v>
                </c:pt>
                <c:pt idx="9108">
                  <c:v>-6.4140625</c:v>
                </c:pt>
                <c:pt idx="9109">
                  <c:v>-6.4140625</c:v>
                </c:pt>
                <c:pt idx="9110">
                  <c:v>-6.4140625</c:v>
                </c:pt>
                <c:pt idx="9111">
                  <c:v>-6.4140625</c:v>
                </c:pt>
                <c:pt idx="9112">
                  <c:v>-6.4140625</c:v>
                </c:pt>
                <c:pt idx="9113">
                  <c:v>-6.4140625</c:v>
                </c:pt>
                <c:pt idx="9114">
                  <c:v>-6.4140625</c:v>
                </c:pt>
                <c:pt idx="9115">
                  <c:v>-6.1953125</c:v>
                </c:pt>
                <c:pt idx="9116">
                  <c:v>-6.1953125</c:v>
                </c:pt>
                <c:pt idx="9117">
                  <c:v>-6.1953125</c:v>
                </c:pt>
                <c:pt idx="9118">
                  <c:v>-6.1953125</c:v>
                </c:pt>
                <c:pt idx="9119">
                  <c:v>-6.1953125</c:v>
                </c:pt>
                <c:pt idx="9120">
                  <c:v>-6.1953125</c:v>
                </c:pt>
                <c:pt idx="9121">
                  <c:v>-6.1953125</c:v>
                </c:pt>
                <c:pt idx="9122">
                  <c:v>-6.1953125</c:v>
                </c:pt>
                <c:pt idx="9123">
                  <c:v>-6.1953125</c:v>
                </c:pt>
                <c:pt idx="9124">
                  <c:v>-6.1953125</c:v>
                </c:pt>
                <c:pt idx="9125">
                  <c:v>-6.1953125</c:v>
                </c:pt>
                <c:pt idx="9126">
                  <c:v>-6.1953125</c:v>
                </c:pt>
                <c:pt idx="9127">
                  <c:v>-6.1953125</c:v>
                </c:pt>
                <c:pt idx="9128">
                  <c:v>-6.1953125</c:v>
                </c:pt>
                <c:pt idx="9129">
                  <c:v>-6.1953125</c:v>
                </c:pt>
                <c:pt idx="9130">
                  <c:v>-6.1953125</c:v>
                </c:pt>
                <c:pt idx="9131">
                  <c:v>-6.1953125</c:v>
                </c:pt>
                <c:pt idx="9132">
                  <c:v>-6.1953125</c:v>
                </c:pt>
                <c:pt idx="9133">
                  <c:v>-6.1953125</c:v>
                </c:pt>
                <c:pt idx="9134">
                  <c:v>-6.1953125</c:v>
                </c:pt>
                <c:pt idx="9135">
                  <c:v>-6.1953125</c:v>
                </c:pt>
                <c:pt idx="9136">
                  <c:v>-6.1953125</c:v>
                </c:pt>
                <c:pt idx="9137">
                  <c:v>-6.1953125</c:v>
                </c:pt>
                <c:pt idx="9138">
                  <c:v>-6.1953125</c:v>
                </c:pt>
                <c:pt idx="9139">
                  <c:v>-6.1953125</c:v>
                </c:pt>
                <c:pt idx="9140">
                  <c:v>-6.1953125</c:v>
                </c:pt>
                <c:pt idx="9141">
                  <c:v>-6.1953125</c:v>
                </c:pt>
                <c:pt idx="9142">
                  <c:v>-6.1953125</c:v>
                </c:pt>
                <c:pt idx="9143">
                  <c:v>-6.1953125</c:v>
                </c:pt>
                <c:pt idx="9144">
                  <c:v>-6.1953125</c:v>
                </c:pt>
                <c:pt idx="9145">
                  <c:v>-6.1953125</c:v>
                </c:pt>
                <c:pt idx="9146">
                  <c:v>-6.1953125</c:v>
                </c:pt>
                <c:pt idx="9147">
                  <c:v>-6.1953125</c:v>
                </c:pt>
                <c:pt idx="9148">
                  <c:v>-6.1953125</c:v>
                </c:pt>
                <c:pt idx="9149">
                  <c:v>-6.1953125</c:v>
                </c:pt>
                <c:pt idx="9150">
                  <c:v>-6.1953125</c:v>
                </c:pt>
                <c:pt idx="9151">
                  <c:v>-6.1953125</c:v>
                </c:pt>
                <c:pt idx="9152">
                  <c:v>-6.1953125</c:v>
                </c:pt>
                <c:pt idx="9153">
                  <c:v>-6.1953125</c:v>
                </c:pt>
                <c:pt idx="9154">
                  <c:v>-6.1953125</c:v>
                </c:pt>
                <c:pt idx="9155">
                  <c:v>-6.1953125</c:v>
                </c:pt>
                <c:pt idx="9156">
                  <c:v>-6.1953125</c:v>
                </c:pt>
                <c:pt idx="9157">
                  <c:v>-6.1953125</c:v>
                </c:pt>
                <c:pt idx="9158">
                  <c:v>-6.1953125</c:v>
                </c:pt>
                <c:pt idx="9159">
                  <c:v>-6.1953125</c:v>
                </c:pt>
                <c:pt idx="9160">
                  <c:v>-6.1953125</c:v>
                </c:pt>
                <c:pt idx="9161">
                  <c:v>-6.1953125</c:v>
                </c:pt>
                <c:pt idx="9162">
                  <c:v>-6.1953125</c:v>
                </c:pt>
                <c:pt idx="9163">
                  <c:v>-6.1953125</c:v>
                </c:pt>
                <c:pt idx="9164">
                  <c:v>-6.1953125</c:v>
                </c:pt>
                <c:pt idx="9165">
                  <c:v>-6.1953125</c:v>
                </c:pt>
                <c:pt idx="9166">
                  <c:v>-6.1953125</c:v>
                </c:pt>
                <c:pt idx="9167">
                  <c:v>-6.1953125</c:v>
                </c:pt>
                <c:pt idx="9168">
                  <c:v>-6.1953125</c:v>
                </c:pt>
                <c:pt idx="9169">
                  <c:v>-6.1953125</c:v>
                </c:pt>
                <c:pt idx="9170">
                  <c:v>-6.1953125</c:v>
                </c:pt>
                <c:pt idx="9171">
                  <c:v>-6.1953125</c:v>
                </c:pt>
                <c:pt idx="9172">
                  <c:v>-6.1953125</c:v>
                </c:pt>
                <c:pt idx="9173">
                  <c:v>-6.1953125</c:v>
                </c:pt>
                <c:pt idx="9174">
                  <c:v>-6.1953125</c:v>
                </c:pt>
                <c:pt idx="9175">
                  <c:v>-6.1953125</c:v>
                </c:pt>
                <c:pt idx="9176">
                  <c:v>-6.1953125</c:v>
                </c:pt>
                <c:pt idx="9177">
                  <c:v>-6.1953125</c:v>
                </c:pt>
                <c:pt idx="9178">
                  <c:v>-6.1953125</c:v>
                </c:pt>
                <c:pt idx="9179">
                  <c:v>-6.1953125</c:v>
                </c:pt>
                <c:pt idx="9180">
                  <c:v>-6.1953125</c:v>
                </c:pt>
                <c:pt idx="9181">
                  <c:v>-6.1953125</c:v>
                </c:pt>
                <c:pt idx="9182">
                  <c:v>-6.1953125</c:v>
                </c:pt>
                <c:pt idx="9183">
                  <c:v>-6.1953125</c:v>
                </c:pt>
                <c:pt idx="9184">
                  <c:v>-6.1953125</c:v>
                </c:pt>
                <c:pt idx="9185">
                  <c:v>-6.1953125</c:v>
                </c:pt>
                <c:pt idx="9186">
                  <c:v>-6.1953125</c:v>
                </c:pt>
                <c:pt idx="9187">
                  <c:v>-6.1953125</c:v>
                </c:pt>
                <c:pt idx="9188">
                  <c:v>-6.1953125</c:v>
                </c:pt>
                <c:pt idx="9189">
                  <c:v>-6.1953125</c:v>
                </c:pt>
                <c:pt idx="9190">
                  <c:v>-6.1953125</c:v>
                </c:pt>
                <c:pt idx="9191">
                  <c:v>-6.1953125</c:v>
                </c:pt>
                <c:pt idx="9192">
                  <c:v>-6.1953125</c:v>
                </c:pt>
                <c:pt idx="9193">
                  <c:v>-6.1953125</c:v>
                </c:pt>
                <c:pt idx="9194">
                  <c:v>-6.1953125</c:v>
                </c:pt>
                <c:pt idx="9195">
                  <c:v>-6.1953125</c:v>
                </c:pt>
                <c:pt idx="9196">
                  <c:v>-6.1953125</c:v>
                </c:pt>
                <c:pt idx="9197">
                  <c:v>-6.1953125</c:v>
                </c:pt>
                <c:pt idx="9198">
                  <c:v>-6.1953125</c:v>
                </c:pt>
                <c:pt idx="9199">
                  <c:v>-6.1953125</c:v>
                </c:pt>
                <c:pt idx="9200">
                  <c:v>-6.1953125</c:v>
                </c:pt>
                <c:pt idx="9201">
                  <c:v>-6.1953125</c:v>
                </c:pt>
                <c:pt idx="9202">
                  <c:v>-6.1953125</c:v>
                </c:pt>
                <c:pt idx="9203">
                  <c:v>-6.1953125</c:v>
                </c:pt>
                <c:pt idx="9204">
                  <c:v>-6.1953125</c:v>
                </c:pt>
                <c:pt idx="9205">
                  <c:v>-6.1953125</c:v>
                </c:pt>
                <c:pt idx="9206">
                  <c:v>-6.1953125</c:v>
                </c:pt>
                <c:pt idx="9207">
                  <c:v>-6.1953125</c:v>
                </c:pt>
                <c:pt idx="9208">
                  <c:v>-6.1953125</c:v>
                </c:pt>
                <c:pt idx="9209">
                  <c:v>-6.1953125</c:v>
                </c:pt>
                <c:pt idx="9210">
                  <c:v>-6.1953125</c:v>
                </c:pt>
                <c:pt idx="9211">
                  <c:v>-6.1953125</c:v>
                </c:pt>
                <c:pt idx="9212">
                  <c:v>-6.1953125</c:v>
                </c:pt>
                <c:pt idx="9213">
                  <c:v>-6.1953125</c:v>
                </c:pt>
                <c:pt idx="9214">
                  <c:v>-6.1953125</c:v>
                </c:pt>
                <c:pt idx="9215">
                  <c:v>-6.1953125</c:v>
                </c:pt>
                <c:pt idx="9216">
                  <c:v>-6.1953125</c:v>
                </c:pt>
                <c:pt idx="9217">
                  <c:v>-6.1953125</c:v>
                </c:pt>
                <c:pt idx="9218">
                  <c:v>-6.1953125</c:v>
                </c:pt>
                <c:pt idx="9219">
                  <c:v>-6.1953125</c:v>
                </c:pt>
                <c:pt idx="9220">
                  <c:v>-6.1953125</c:v>
                </c:pt>
                <c:pt idx="9221">
                  <c:v>-6.1953125</c:v>
                </c:pt>
                <c:pt idx="9222">
                  <c:v>-6.1953125</c:v>
                </c:pt>
                <c:pt idx="9223">
                  <c:v>-6.14453125</c:v>
                </c:pt>
                <c:pt idx="9224">
                  <c:v>-6.14453125</c:v>
                </c:pt>
                <c:pt idx="9225">
                  <c:v>-6.14453125</c:v>
                </c:pt>
                <c:pt idx="9226">
                  <c:v>-6.14453125</c:v>
                </c:pt>
                <c:pt idx="9227">
                  <c:v>-6.14453125</c:v>
                </c:pt>
                <c:pt idx="9228">
                  <c:v>-6.14453125</c:v>
                </c:pt>
                <c:pt idx="9229">
                  <c:v>-6.14453125</c:v>
                </c:pt>
                <c:pt idx="9230">
                  <c:v>-6.14453125</c:v>
                </c:pt>
                <c:pt idx="9231">
                  <c:v>-6.14453125</c:v>
                </c:pt>
                <c:pt idx="9232">
                  <c:v>-6.14453125</c:v>
                </c:pt>
                <c:pt idx="9233">
                  <c:v>-6.14453125</c:v>
                </c:pt>
                <c:pt idx="9234">
                  <c:v>-6.14453125</c:v>
                </c:pt>
                <c:pt idx="9235">
                  <c:v>-6.14453125</c:v>
                </c:pt>
                <c:pt idx="9236">
                  <c:v>-6.14453125</c:v>
                </c:pt>
                <c:pt idx="9237">
                  <c:v>-6.14453125</c:v>
                </c:pt>
                <c:pt idx="9238">
                  <c:v>-6.14453125</c:v>
                </c:pt>
                <c:pt idx="9239">
                  <c:v>-6.14453125</c:v>
                </c:pt>
                <c:pt idx="9240">
                  <c:v>-6.14453125</c:v>
                </c:pt>
                <c:pt idx="9241">
                  <c:v>-6.14453125</c:v>
                </c:pt>
                <c:pt idx="9242">
                  <c:v>-6.14453125</c:v>
                </c:pt>
                <c:pt idx="9243">
                  <c:v>-6.14453125</c:v>
                </c:pt>
                <c:pt idx="9244">
                  <c:v>-6.14453125</c:v>
                </c:pt>
                <c:pt idx="9245">
                  <c:v>-6.14453125</c:v>
                </c:pt>
                <c:pt idx="9246">
                  <c:v>-6.14453125</c:v>
                </c:pt>
                <c:pt idx="9247">
                  <c:v>-6.14453125</c:v>
                </c:pt>
                <c:pt idx="9248">
                  <c:v>-6.14453125</c:v>
                </c:pt>
                <c:pt idx="9249">
                  <c:v>-6.14453125</c:v>
                </c:pt>
                <c:pt idx="9250">
                  <c:v>-6.14453125</c:v>
                </c:pt>
                <c:pt idx="9251">
                  <c:v>-6.14453125</c:v>
                </c:pt>
                <c:pt idx="9252">
                  <c:v>-6.14453125</c:v>
                </c:pt>
                <c:pt idx="9253">
                  <c:v>-6.14453125</c:v>
                </c:pt>
                <c:pt idx="9254">
                  <c:v>-6.14453125</c:v>
                </c:pt>
                <c:pt idx="9255">
                  <c:v>-6.14453125</c:v>
                </c:pt>
                <c:pt idx="9256">
                  <c:v>-6.14453125</c:v>
                </c:pt>
                <c:pt idx="9257">
                  <c:v>-6.14453125</c:v>
                </c:pt>
                <c:pt idx="9258">
                  <c:v>-6.14453125</c:v>
                </c:pt>
                <c:pt idx="9259">
                  <c:v>-6.14453125</c:v>
                </c:pt>
                <c:pt idx="9260">
                  <c:v>-6.14453125</c:v>
                </c:pt>
                <c:pt idx="9261">
                  <c:v>-6.14453125</c:v>
                </c:pt>
                <c:pt idx="9262">
                  <c:v>-6.14453125</c:v>
                </c:pt>
                <c:pt idx="9263">
                  <c:v>-6.14453125</c:v>
                </c:pt>
                <c:pt idx="9264">
                  <c:v>-6.14453125</c:v>
                </c:pt>
                <c:pt idx="9265">
                  <c:v>-6.14453125</c:v>
                </c:pt>
                <c:pt idx="9266">
                  <c:v>-6.14453125</c:v>
                </c:pt>
                <c:pt idx="9267">
                  <c:v>-6.14453125</c:v>
                </c:pt>
                <c:pt idx="9268">
                  <c:v>-6.14453125</c:v>
                </c:pt>
                <c:pt idx="9269">
                  <c:v>-6.14453125</c:v>
                </c:pt>
                <c:pt idx="9270">
                  <c:v>-6.14453125</c:v>
                </c:pt>
                <c:pt idx="9271">
                  <c:v>-6.14453125</c:v>
                </c:pt>
                <c:pt idx="9272">
                  <c:v>-6.14453125</c:v>
                </c:pt>
                <c:pt idx="9273">
                  <c:v>-6.14453125</c:v>
                </c:pt>
                <c:pt idx="9274">
                  <c:v>-6.14453125</c:v>
                </c:pt>
                <c:pt idx="9275">
                  <c:v>-6.14453125</c:v>
                </c:pt>
                <c:pt idx="9276">
                  <c:v>-6.14453125</c:v>
                </c:pt>
                <c:pt idx="9277">
                  <c:v>-6.14453125</c:v>
                </c:pt>
                <c:pt idx="9278">
                  <c:v>-6.14453125</c:v>
                </c:pt>
                <c:pt idx="9279">
                  <c:v>-6.14453125</c:v>
                </c:pt>
                <c:pt idx="9280">
                  <c:v>-6.14453125</c:v>
                </c:pt>
                <c:pt idx="9281">
                  <c:v>-6.14453125</c:v>
                </c:pt>
                <c:pt idx="9282">
                  <c:v>-6.14453125</c:v>
                </c:pt>
                <c:pt idx="9283">
                  <c:v>-6.14453125</c:v>
                </c:pt>
                <c:pt idx="9284">
                  <c:v>-6.14453125</c:v>
                </c:pt>
                <c:pt idx="9285">
                  <c:v>-6.14453125</c:v>
                </c:pt>
                <c:pt idx="9286">
                  <c:v>-6.14453125</c:v>
                </c:pt>
                <c:pt idx="9287">
                  <c:v>-6.14453125</c:v>
                </c:pt>
                <c:pt idx="9288">
                  <c:v>-6.14453125</c:v>
                </c:pt>
                <c:pt idx="9289">
                  <c:v>-6.14453125</c:v>
                </c:pt>
                <c:pt idx="9290">
                  <c:v>-6.14453125</c:v>
                </c:pt>
                <c:pt idx="9291">
                  <c:v>-6.14453125</c:v>
                </c:pt>
                <c:pt idx="9292">
                  <c:v>-6.14453125</c:v>
                </c:pt>
                <c:pt idx="9293">
                  <c:v>-6.14453125</c:v>
                </c:pt>
                <c:pt idx="9294">
                  <c:v>-6.14453125</c:v>
                </c:pt>
                <c:pt idx="9295">
                  <c:v>-6.14453125</c:v>
                </c:pt>
                <c:pt idx="9296">
                  <c:v>-6.14453125</c:v>
                </c:pt>
                <c:pt idx="9297">
                  <c:v>-6.14453125</c:v>
                </c:pt>
                <c:pt idx="9298">
                  <c:v>-6.14453125</c:v>
                </c:pt>
                <c:pt idx="9299">
                  <c:v>-6.14453125</c:v>
                </c:pt>
                <c:pt idx="9300">
                  <c:v>-6.14453125</c:v>
                </c:pt>
                <c:pt idx="9301">
                  <c:v>-6.14453125</c:v>
                </c:pt>
                <c:pt idx="9302">
                  <c:v>-6.14453125</c:v>
                </c:pt>
                <c:pt idx="9303">
                  <c:v>-6.14453125</c:v>
                </c:pt>
                <c:pt idx="9304">
                  <c:v>-6.14453125</c:v>
                </c:pt>
                <c:pt idx="9305">
                  <c:v>-6.14453125</c:v>
                </c:pt>
                <c:pt idx="9306">
                  <c:v>-6.14453125</c:v>
                </c:pt>
                <c:pt idx="9307">
                  <c:v>-6.14453125</c:v>
                </c:pt>
                <c:pt idx="9308">
                  <c:v>-6.14453125</c:v>
                </c:pt>
                <c:pt idx="9309">
                  <c:v>-6.14453125</c:v>
                </c:pt>
                <c:pt idx="9310">
                  <c:v>-6.13671875</c:v>
                </c:pt>
                <c:pt idx="9311">
                  <c:v>-6.13671875</c:v>
                </c:pt>
                <c:pt idx="9312">
                  <c:v>-6.13671875</c:v>
                </c:pt>
                <c:pt idx="9313">
                  <c:v>-6.13671875</c:v>
                </c:pt>
                <c:pt idx="9314">
                  <c:v>-6.13671875</c:v>
                </c:pt>
                <c:pt idx="9315">
                  <c:v>-6.13671875</c:v>
                </c:pt>
                <c:pt idx="9316">
                  <c:v>-6.13671875</c:v>
                </c:pt>
                <c:pt idx="9317">
                  <c:v>-6.13671875</c:v>
                </c:pt>
                <c:pt idx="9318">
                  <c:v>-6.13671875</c:v>
                </c:pt>
                <c:pt idx="9319">
                  <c:v>-6.13671875</c:v>
                </c:pt>
                <c:pt idx="9320">
                  <c:v>-6.13671875</c:v>
                </c:pt>
                <c:pt idx="9321">
                  <c:v>-6.13671875</c:v>
                </c:pt>
                <c:pt idx="9322">
                  <c:v>-6.13671875</c:v>
                </c:pt>
                <c:pt idx="9323">
                  <c:v>-6.13671875</c:v>
                </c:pt>
                <c:pt idx="9324">
                  <c:v>-6.13671875</c:v>
                </c:pt>
                <c:pt idx="9325">
                  <c:v>-6.13671875</c:v>
                </c:pt>
                <c:pt idx="9326">
                  <c:v>-6.13671875</c:v>
                </c:pt>
                <c:pt idx="9327">
                  <c:v>-6.13671875</c:v>
                </c:pt>
                <c:pt idx="9328">
                  <c:v>-6.13671875</c:v>
                </c:pt>
                <c:pt idx="9329">
                  <c:v>-6.13671875</c:v>
                </c:pt>
                <c:pt idx="9330">
                  <c:v>-6.13671875</c:v>
                </c:pt>
                <c:pt idx="9331">
                  <c:v>-6.13671875</c:v>
                </c:pt>
                <c:pt idx="9332">
                  <c:v>-6.13671875</c:v>
                </c:pt>
                <c:pt idx="9333">
                  <c:v>-6.13671875</c:v>
                </c:pt>
                <c:pt idx="9334">
                  <c:v>-6.13671875</c:v>
                </c:pt>
                <c:pt idx="9335">
                  <c:v>-6.13671875</c:v>
                </c:pt>
                <c:pt idx="9336">
                  <c:v>-6.13671875</c:v>
                </c:pt>
                <c:pt idx="9337">
                  <c:v>-6.13671875</c:v>
                </c:pt>
                <c:pt idx="9338">
                  <c:v>-6.13671875</c:v>
                </c:pt>
                <c:pt idx="9339">
                  <c:v>-6.13671875</c:v>
                </c:pt>
                <c:pt idx="9340">
                  <c:v>-6.13671875</c:v>
                </c:pt>
                <c:pt idx="9341">
                  <c:v>-6.13671875</c:v>
                </c:pt>
                <c:pt idx="9342">
                  <c:v>-6.13671875</c:v>
                </c:pt>
                <c:pt idx="9343">
                  <c:v>-6.13671875</c:v>
                </c:pt>
                <c:pt idx="9344">
                  <c:v>-6.13671875</c:v>
                </c:pt>
                <c:pt idx="9345">
                  <c:v>-6.13671875</c:v>
                </c:pt>
                <c:pt idx="9346">
                  <c:v>-6.13671875</c:v>
                </c:pt>
                <c:pt idx="9347">
                  <c:v>-6.13671875</c:v>
                </c:pt>
                <c:pt idx="9348">
                  <c:v>-6.13671875</c:v>
                </c:pt>
                <c:pt idx="9349">
                  <c:v>-6.13671875</c:v>
                </c:pt>
                <c:pt idx="9350">
                  <c:v>-6.13671875</c:v>
                </c:pt>
                <c:pt idx="9351">
                  <c:v>-6.13671875</c:v>
                </c:pt>
                <c:pt idx="9352">
                  <c:v>-6.13671875</c:v>
                </c:pt>
                <c:pt idx="9353">
                  <c:v>-6.13671875</c:v>
                </c:pt>
                <c:pt idx="9354">
                  <c:v>-6.13671875</c:v>
                </c:pt>
                <c:pt idx="9355">
                  <c:v>-6.13671875</c:v>
                </c:pt>
                <c:pt idx="9356">
                  <c:v>-6.13671875</c:v>
                </c:pt>
                <c:pt idx="9357">
                  <c:v>-6.13671875</c:v>
                </c:pt>
                <c:pt idx="9358">
                  <c:v>-6.13671875</c:v>
                </c:pt>
                <c:pt idx="9359">
                  <c:v>-6.13671875</c:v>
                </c:pt>
                <c:pt idx="9360">
                  <c:v>-6.13671875</c:v>
                </c:pt>
                <c:pt idx="9361">
                  <c:v>-6.13671875</c:v>
                </c:pt>
                <c:pt idx="9362">
                  <c:v>-6.13671875</c:v>
                </c:pt>
                <c:pt idx="9363">
                  <c:v>-6.13671875</c:v>
                </c:pt>
                <c:pt idx="9364">
                  <c:v>-6.13671875</c:v>
                </c:pt>
                <c:pt idx="9365">
                  <c:v>-6.13671875</c:v>
                </c:pt>
                <c:pt idx="9366">
                  <c:v>-6.13671875</c:v>
                </c:pt>
                <c:pt idx="9367">
                  <c:v>-6.13671875</c:v>
                </c:pt>
                <c:pt idx="9368">
                  <c:v>-6.13671875</c:v>
                </c:pt>
                <c:pt idx="9369">
                  <c:v>-6.13671875</c:v>
                </c:pt>
                <c:pt idx="9370">
                  <c:v>-6.13671875</c:v>
                </c:pt>
                <c:pt idx="9371">
                  <c:v>-6.13671875</c:v>
                </c:pt>
                <c:pt idx="9372">
                  <c:v>-6.13671875</c:v>
                </c:pt>
                <c:pt idx="9373">
                  <c:v>-6.13671875</c:v>
                </c:pt>
                <c:pt idx="9374">
                  <c:v>-6.13671875</c:v>
                </c:pt>
                <c:pt idx="9375">
                  <c:v>-6.13671875</c:v>
                </c:pt>
                <c:pt idx="9376">
                  <c:v>-6.13671875</c:v>
                </c:pt>
                <c:pt idx="9377">
                  <c:v>-6.13671875</c:v>
                </c:pt>
                <c:pt idx="9378">
                  <c:v>-6.13671875</c:v>
                </c:pt>
                <c:pt idx="9379">
                  <c:v>-6.13671875</c:v>
                </c:pt>
                <c:pt idx="9380">
                  <c:v>-6.13671875</c:v>
                </c:pt>
                <c:pt idx="9381">
                  <c:v>-6.13671875</c:v>
                </c:pt>
                <c:pt idx="9382">
                  <c:v>-6.13671875</c:v>
                </c:pt>
                <c:pt idx="9383">
                  <c:v>-6.13671875</c:v>
                </c:pt>
                <c:pt idx="9384">
                  <c:v>-6.13671875</c:v>
                </c:pt>
                <c:pt idx="9385">
                  <c:v>-6.13671875</c:v>
                </c:pt>
                <c:pt idx="9386">
                  <c:v>-6.13671875</c:v>
                </c:pt>
                <c:pt idx="9387">
                  <c:v>-6.13671875</c:v>
                </c:pt>
                <c:pt idx="9388">
                  <c:v>-6.13671875</c:v>
                </c:pt>
                <c:pt idx="9389">
                  <c:v>-6.13671875</c:v>
                </c:pt>
                <c:pt idx="9390">
                  <c:v>-6.13671875</c:v>
                </c:pt>
                <c:pt idx="9391">
                  <c:v>-6.13671875</c:v>
                </c:pt>
                <c:pt idx="9392">
                  <c:v>-6.13671875</c:v>
                </c:pt>
                <c:pt idx="9393">
                  <c:v>-6.13671875</c:v>
                </c:pt>
                <c:pt idx="9394">
                  <c:v>-6.13671875</c:v>
                </c:pt>
                <c:pt idx="9395">
                  <c:v>-6.13671875</c:v>
                </c:pt>
                <c:pt idx="9396">
                  <c:v>-6.13671875</c:v>
                </c:pt>
                <c:pt idx="9397">
                  <c:v>-6.13671875</c:v>
                </c:pt>
                <c:pt idx="9398">
                  <c:v>-6.13671875</c:v>
                </c:pt>
                <c:pt idx="9399">
                  <c:v>-5.76171875</c:v>
                </c:pt>
                <c:pt idx="9400">
                  <c:v>-5.76171875</c:v>
                </c:pt>
                <c:pt idx="9401">
                  <c:v>-5.76171875</c:v>
                </c:pt>
                <c:pt idx="9402">
                  <c:v>-5.76171875</c:v>
                </c:pt>
                <c:pt idx="9403">
                  <c:v>-5.76171875</c:v>
                </c:pt>
                <c:pt idx="9404">
                  <c:v>-5.76171875</c:v>
                </c:pt>
                <c:pt idx="9405">
                  <c:v>-5.76171875</c:v>
                </c:pt>
                <c:pt idx="9406">
                  <c:v>-5.76171875</c:v>
                </c:pt>
                <c:pt idx="9407">
                  <c:v>-5.76171875</c:v>
                </c:pt>
                <c:pt idx="9408">
                  <c:v>-5.76171875</c:v>
                </c:pt>
                <c:pt idx="9409">
                  <c:v>-5.76171875</c:v>
                </c:pt>
                <c:pt idx="9410">
                  <c:v>-5.76171875</c:v>
                </c:pt>
                <c:pt idx="9411">
                  <c:v>-5.76171875</c:v>
                </c:pt>
                <c:pt idx="9412">
                  <c:v>-5.76171875</c:v>
                </c:pt>
                <c:pt idx="9413">
                  <c:v>-5.76171875</c:v>
                </c:pt>
                <c:pt idx="9414">
                  <c:v>-5.76171875</c:v>
                </c:pt>
                <c:pt idx="9415">
                  <c:v>-5.76171875</c:v>
                </c:pt>
                <c:pt idx="9416">
                  <c:v>-5.76171875</c:v>
                </c:pt>
                <c:pt idx="9417">
                  <c:v>-5.76171875</c:v>
                </c:pt>
                <c:pt idx="9418">
                  <c:v>-5.76171875</c:v>
                </c:pt>
                <c:pt idx="9419">
                  <c:v>-5.76171875</c:v>
                </c:pt>
                <c:pt idx="9420">
                  <c:v>-5.76171875</c:v>
                </c:pt>
                <c:pt idx="9421">
                  <c:v>-5.76171875</c:v>
                </c:pt>
                <c:pt idx="9422">
                  <c:v>-5.76171875</c:v>
                </c:pt>
                <c:pt idx="9423">
                  <c:v>-5.76171875</c:v>
                </c:pt>
                <c:pt idx="9424">
                  <c:v>-5.76171875</c:v>
                </c:pt>
                <c:pt idx="9425">
                  <c:v>-5.76171875</c:v>
                </c:pt>
                <c:pt idx="9426">
                  <c:v>-5.76171875</c:v>
                </c:pt>
                <c:pt idx="9427">
                  <c:v>-5.76171875</c:v>
                </c:pt>
                <c:pt idx="9428">
                  <c:v>-5.76171875</c:v>
                </c:pt>
                <c:pt idx="9429">
                  <c:v>-5.76171875</c:v>
                </c:pt>
                <c:pt idx="9430">
                  <c:v>-5.76171875</c:v>
                </c:pt>
                <c:pt idx="9431">
                  <c:v>-5.76171875</c:v>
                </c:pt>
                <c:pt idx="9432">
                  <c:v>-5.76171875</c:v>
                </c:pt>
                <c:pt idx="9433">
                  <c:v>-5.76171875</c:v>
                </c:pt>
                <c:pt idx="9434">
                  <c:v>-5.76171875</c:v>
                </c:pt>
                <c:pt idx="9435">
                  <c:v>-5.76171875</c:v>
                </c:pt>
                <c:pt idx="9436">
                  <c:v>-5.76171875</c:v>
                </c:pt>
                <c:pt idx="9437">
                  <c:v>-5.76171875</c:v>
                </c:pt>
                <c:pt idx="9438">
                  <c:v>-5.76171875</c:v>
                </c:pt>
                <c:pt idx="9439">
                  <c:v>-5.76171875</c:v>
                </c:pt>
                <c:pt idx="9440">
                  <c:v>-5.76171875</c:v>
                </c:pt>
                <c:pt idx="9441">
                  <c:v>-5.76171875</c:v>
                </c:pt>
                <c:pt idx="9442">
                  <c:v>-5.76171875</c:v>
                </c:pt>
                <c:pt idx="9443">
                  <c:v>-5.76171875</c:v>
                </c:pt>
                <c:pt idx="9444">
                  <c:v>-5.76171875</c:v>
                </c:pt>
                <c:pt idx="9445">
                  <c:v>-5.76171875</c:v>
                </c:pt>
                <c:pt idx="9446">
                  <c:v>-5.76171875</c:v>
                </c:pt>
                <c:pt idx="9447">
                  <c:v>-5.76171875</c:v>
                </c:pt>
                <c:pt idx="9448">
                  <c:v>-5.76171875</c:v>
                </c:pt>
                <c:pt idx="9449">
                  <c:v>-5.76171875</c:v>
                </c:pt>
                <c:pt idx="9450">
                  <c:v>-5.76171875</c:v>
                </c:pt>
                <c:pt idx="9451">
                  <c:v>-5.76171875</c:v>
                </c:pt>
                <c:pt idx="9452">
                  <c:v>-5.76171875</c:v>
                </c:pt>
                <c:pt idx="9453">
                  <c:v>-5.76171875</c:v>
                </c:pt>
                <c:pt idx="9454">
                  <c:v>-5.76171875</c:v>
                </c:pt>
                <c:pt idx="9455">
                  <c:v>-5.76171875</c:v>
                </c:pt>
                <c:pt idx="9456">
                  <c:v>-5.76171875</c:v>
                </c:pt>
                <c:pt idx="9457">
                  <c:v>-5.76171875</c:v>
                </c:pt>
                <c:pt idx="9458">
                  <c:v>-5.76171875</c:v>
                </c:pt>
                <c:pt idx="9459">
                  <c:v>-5.76171875</c:v>
                </c:pt>
                <c:pt idx="9460">
                  <c:v>-5.76171875</c:v>
                </c:pt>
                <c:pt idx="9461">
                  <c:v>-5.76171875</c:v>
                </c:pt>
                <c:pt idx="9462">
                  <c:v>-5.76171875</c:v>
                </c:pt>
                <c:pt idx="9463">
                  <c:v>-5.76171875</c:v>
                </c:pt>
                <c:pt idx="9464">
                  <c:v>-5.76171875</c:v>
                </c:pt>
                <c:pt idx="9465">
                  <c:v>-5.76171875</c:v>
                </c:pt>
                <c:pt idx="9466">
                  <c:v>-5.76171875</c:v>
                </c:pt>
                <c:pt idx="9467">
                  <c:v>-5.76171875</c:v>
                </c:pt>
                <c:pt idx="9468">
                  <c:v>-5.76171875</c:v>
                </c:pt>
                <c:pt idx="9469">
                  <c:v>-5.76171875</c:v>
                </c:pt>
                <c:pt idx="9470">
                  <c:v>-5.76171875</c:v>
                </c:pt>
                <c:pt idx="9471">
                  <c:v>-5.76171875</c:v>
                </c:pt>
                <c:pt idx="9472">
                  <c:v>-5.76171875</c:v>
                </c:pt>
                <c:pt idx="9473">
                  <c:v>-5.76171875</c:v>
                </c:pt>
                <c:pt idx="9474">
                  <c:v>-5.76171875</c:v>
                </c:pt>
                <c:pt idx="9475">
                  <c:v>-5.76171875</c:v>
                </c:pt>
                <c:pt idx="9476">
                  <c:v>-5.76171875</c:v>
                </c:pt>
                <c:pt idx="9477">
                  <c:v>-5.76171875</c:v>
                </c:pt>
                <c:pt idx="9478">
                  <c:v>-5.76171875</c:v>
                </c:pt>
                <c:pt idx="9479">
                  <c:v>-5.76171875</c:v>
                </c:pt>
                <c:pt idx="9480">
                  <c:v>-5.76171875</c:v>
                </c:pt>
                <c:pt idx="9481">
                  <c:v>-5.76171875</c:v>
                </c:pt>
                <c:pt idx="9482">
                  <c:v>-5.76171875</c:v>
                </c:pt>
                <c:pt idx="9483">
                  <c:v>-5.76171875</c:v>
                </c:pt>
                <c:pt idx="9484">
                  <c:v>-5.76171875</c:v>
                </c:pt>
                <c:pt idx="9485">
                  <c:v>-5.76171875</c:v>
                </c:pt>
                <c:pt idx="9486">
                  <c:v>-5.76171875</c:v>
                </c:pt>
                <c:pt idx="9487">
                  <c:v>-5.76171875</c:v>
                </c:pt>
                <c:pt idx="9488">
                  <c:v>-5.76171875</c:v>
                </c:pt>
                <c:pt idx="9489">
                  <c:v>-5.76171875</c:v>
                </c:pt>
                <c:pt idx="9490">
                  <c:v>-5.76171875</c:v>
                </c:pt>
                <c:pt idx="9491">
                  <c:v>-5.76171875</c:v>
                </c:pt>
                <c:pt idx="9492">
                  <c:v>-5.76171875</c:v>
                </c:pt>
                <c:pt idx="9493">
                  <c:v>-5.76171875</c:v>
                </c:pt>
                <c:pt idx="9494">
                  <c:v>-5.69140625</c:v>
                </c:pt>
                <c:pt idx="9495">
                  <c:v>-5.69140625</c:v>
                </c:pt>
                <c:pt idx="9496">
                  <c:v>-5.69140625</c:v>
                </c:pt>
                <c:pt idx="9497">
                  <c:v>-5.69140625</c:v>
                </c:pt>
                <c:pt idx="9498">
                  <c:v>-5.69140625</c:v>
                </c:pt>
                <c:pt idx="9499">
                  <c:v>-5.69140625</c:v>
                </c:pt>
                <c:pt idx="9500">
                  <c:v>-5.69140625</c:v>
                </c:pt>
                <c:pt idx="9501">
                  <c:v>-5.69140625</c:v>
                </c:pt>
                <c:pt idx="9502">
                  <c:v>-5.69140625</c:v>
                </c:pt>
                <c:pt idx="9503">
                  <c:v>-5.69140625</c:v>
                </c:pt>
                <c:pt idx="9504">
                  <c:v>-5.69140625</c:v>
                </c:pt>
                <c:pt idx="9505">
                  <c:v>-5.69140625</c:v>
                </c:pt>
                <c:pt idx="9506">
                  <c:v>-5.69140625</c:v>
                </c:pt>
                <c:pt idx="9507">
                  <c:v>-5.69140625</c:v>
                </c:pt>
                <c:pt idx="9508">
                  <c:v>-5.69140625</c:v>
                </c:pt>
                <c:pt idx="9509">
                  <c:v>-5.69140625</c:v>
                </c:pt>
                <c:pt idx="9510">
                  <c:v>-5.69140625</c:v>
                </c:pt>
                <c:pt idx="9511">
                  <c:v>-5.69140625</c:v>
                </c:pt>
                <c:pt idx="9512">
                  <c:v>-5.69140625</c:v>
                </c:pt>
                <c:pt idx="9513">
                  <c:v>-5.69140625</c:v>
                </c:pt>
                <c:pt idx="9514">
                  <c:v>-5.69140625</c:v>
                </c:pt>
                <c:pt idx="9515">
                  <c:v>-5.69140625</c:v>
                </c:pt>
                <c:pt idx="9516">
                  <c:v>-5.69140625</c:v>
                </c:pt>
                <c:pt idx="9517">
                  <c:v>-5.69140625</c:v>
                </c:pt>
                <c:pt idx="9518">
                  <c:v>-5.69140625</c:v>
                </c:pt>
                <c:pt idx="9519">
                  <c:v>-5.69140625</c:v>
                </c:pt>
                <c:pt idx="9520">
                  <c:v>-5.69140625</c:v>
                </c:pt>
                <c:pt idx="9521">
                  <c:v>-5.69140625</c:v>
                </c:pt>
                <c:pt idx="9522">
                  <c:v>-5.69140625</c:v>
                </c:pt>
                <c:pt idx="9523">
                  <c:v>-5.69140625</c:v>
                </c:pt>
                <c:pt idx="9524">
                  <c:v>-5.69140625</c:v>
                </c:pt>
                <c:pt idx="9525">
                  <c:v>-5.69140625</c:v>
                </c:pt>
                <c:pt idx="9526">
                  <c:v>-5.69140625</c:v>
                </c:pt>
                <c:pt idx="9527">
                  <c:v>-5.69140625</c:v>
                </c:pt>
                <c:pt idx="9528">
                  <c:v>-5.69140625</c:v>
                </c:pt>
                <c:pt idx="9529">
                  <c:v>-5.69140625</c:v>
                </c:pt>
                <c:pt idx="9530">
                  <c:v>-5.69140625</c:v>
                </c:pt>
                <c:pt idx="9531">
                  <c:v>-5.69140625</c:v>
                </c:pt>
                <c:pt idx="9532">
                  <c:v>-5.69140625</c:v>
                </c:pt>
                <c:pt idx="9533">
                  <c:v>-5.69140625</c:v>
                </c:pt>
                <c:pt idx="9534">
                  <c:v>-5.69140625</c:v>
                </c:pt>
                <c:pt idx="9535">
                  <c:v>-5.69140625</c:v>
                </c:pt>
                <c:pt idx="9536">
                  <c:v>-5.69140625</c:v>
                </c:pt>
                <c:pt idx="9537">
                  <c:v>-5.69140625</c:v>
                </c:pt>
                <c:pt idx="9538">
                  <c:v>-5.69140625</c:v>
                </c:pt>
                <c:pt idx="9539">
                  <c:v>-5.69140625</c:v>
                </c:pt>
                <c:pt idx="9540">
                  <c:v>-5.69140625</c:v>
                </c:pt>
                <c:pt idx="9541">
                  <c:v>-5.69140625</c:v>
                </c:pt>
                <c:pt idx="9542">
                  <c:v>-5.69140625</c:v>
                </c:pt>
                <c:pt idx="9543">
                  <c:v>-5.69140625</c:v>
                </c:pt>
                <c:pt idx="9544">
                  <c:v>-5.69140625</c:v>
                </c:pt>
                <c:pt idx="9545">
                  <c:v>-5.69140625</c:v>
                </c:pt>
                <c:pt idx="9546">
                  <c:v>-5.69140625</c:v>
                </c:pt>
                <c:pt idx="9547">
                  <c:v>-5.69140625</c:v>
                </c:pt>
                <c:pt idx="9548">
                  <c:v>-5.69140625</c:v>
                </c:pt>
                <c:pt idx="9549">
                  <c:v>-5.69140625</c:v>
                </c:pt>
                <c:pt idx="9550">
                  <c:v>-5.69140625</c:v>
                </c:pt>
                <c:pt idx="9551">
                  <c:v>-5.69140625</c:v>
                </c:pt>
                <c:pt idx="9552">
                  <c:v>-5.69140625</c:v>
                </c:pt>
                <c:pt idx="9553">
                  <c:v>-5.69140625</c:v>
                </c:pt>
                <c:pt idx="9554">
                  <c:v>-5.69140625</c:v>
                </c:pt>
                <c:pt idx="9555">
                  <c:v>-5.69140625</c:v>
                </c:pt>
                <c:pt idx="9556">
                  <c:v>-5.69140625</c:v>
                </c:pt>
                <c:pt idx="9557">
                  <c:v>-5.69140625</c:v>
                </c:pt>
                <c:pt idx="9558">
                  <c:v>-5.69140625</c:v>
                </c:pt>
                <c:pt idx="9559">
                  <c:v>-5.69140625</c:v>
                </c:pt>
                <c:pt idx="9560">
                  <c:v>-5.69140625</c:v>
                </c:pt>
                <c:pt idx="9561">
                  <c:v>-5.69140625</c:v>
                </c:pt>
                <c:pt idx="9562">
                  <c:v>-5.69140625</c:v>
                </c:pt>
                <c:pt idx="9563">
                  <c:v>-5.69140625</c:v>
                </c:pt>
                <c:pt idx="9564">
                  <c:v>-5.69140625</c:v>
                </c:pt>
                <c:pt idx="9565">
                  <c:v>-5.69140625</c:v>
                </c:pt>
                <c:pt idx="9566">
                  <c:v>-5.69140625</c:v>
                </c:pt>
                <c:pt idx="9567">
                  <c:v>-5.69140625</c:v>
                </c:pt>
                <c:pt idx="9568">
                  <c:v>-5.69140625</c:v>
                </c:pt>
                <c:pt idx="9569">
                  <c:v>-5.69140625</c:v>
                </c:pt>
                <c:pt idx="9570">
                  <c:v>-5.69140625</c:v>
                </c:pt>
                <c:pt idx="9571">
                  <c:v>-5.69140625</c:v>
                </c:pt>
                <c:pt idx="9572">
                  <c:v>-5.69140625</c:v>
                </c:pt>
                <c:pt idx="9573">
                  <c:v>-5.69140625</c:v>
                </c:pt>
                <c:pt idx="9574">
                  <c:v>-5.69140625</c:v>
                </c:pt>
                <c:pt idx="9575">
                  <c:v>-5.69140625</c:v>
                </c:pt>
                <c:pt idx="9576">
                  <c:v>-5.62890625</c:v>
                </c:pt>
                <c:pt idx="9577">
                  <c:v>-5.62890625</c:v>
                </c:pt>
                <c:pt idx="9578">
                  <c:v>-5.62890625</c:v>
                </c:pt>
                <c:pt idx="9579">
                  <c:v>-5.62890625</c:v>
                </c:pt>
                <c:pt idx="9580">
                  <c:v>-5.62890625</c:v>
                </c:pt>
                <c:pt idx="9581">
                  <c:v>-5.62890625</c:v>
                </c:pt>
                <c:pt idx="9582">
                  <c:v>-5.62890625</c:v>
                </c:pt>
                <c:pt idx="9583">
                  <c:v>-5.62890625</c:v>
                </c:pt>
                <c:pt idx="9584">
                  <c:v>-5.62890625</c:v>
                </c:pt>
                <c:pt idx="9585">
                  <c:v>-5.62890625</c:v>
                </c:pt>
                <c:pt idx="9586">
                  <c:v>-5.62890625</c:v>
                </c:pt>
                <c:pt idx="9587">
                  <c:v>-5.62890625</c:v>
                </c:pt>
                <c:pt idx="9588">
                  <c:v>-5.62890625</c:v>
                </c:pt>
                <c:pt idx="9589">
                  <c:v>-5.62890625</c:v>
                </c:pt>
                <c:pt idx="9590">
                  <c:v>-5.62890625</c:v>
                </c:pt>
                <c:pt idx="9591">
                  <c:v>-5.62890625</c:v>
                </c:pt>
                <c:pt idx="9592">
                  <c:v>-5.62890625</c:v>
                </c:pt>
                <c:pt idx="9593">
                  <c:v>-5.62890625</c:v>
                </c:pt>
                <c:pt idx="9594">
                  <c:v>-5.62890625</c:v>
                </c:pt>
                <c:pt idx="9595">
                  <c:v>-5.62890625</c:v>
                </c:pt>
                <c:pt idx="9596">
                  <c:v>-5.62890625</c:v>
                </c:pt>
                <c:pt idx="9597">
                  <c:v>-5.62890625</c:v>
                </c:pt>
                <c:pt idx="9598">
                  <c:v>-5.62890625</c:v>
                </c:pt>
                <c:pt idx="9599">
                  <c:v>-5.62890625</c:v>
                </c:pt>
                <c:pt idx="9600">
                  <c:v>-5.62890625</c:v>
                </c:pt>
                <c:pt idx="9601">
                  <c:v>-5.62890625</c:v>
                </c:pt>
                <c:pt idx="9602">
                  <c:v>-5.62890625</c:v>
                </c:pt>
                <c:pt idx="9603">
                  <c:v>-5.62890625</c:v>
                </c:pt>
                <c:pt idx="9604">
                  <c:v>-5.62890625</c:v>
                </c:pt>
                <c:pt idx="9605">
                  <c:v>-5.62890625</c:v>
                </c:pt>
                <c:pt idx="9606">
                  <c:v>-5.62890625</c:v>
                </c:pt>
                <c:pt idx="9607">
                  <c:v>-5.62890625</c:v>
                </c:pt>
                <c:pt idx="9608">
                  <c:v>-5.62890625</c:v>
                </c:pt>
                <c:pt idx="9609">
                  <c:v>-5.62890625</c:v>
                </c:pt>
                <c:pt idx="9610">
                  <c:v>-5.62890625</c:v>
                </c:pt>
                <c:pt idx="9611">
                  <c:v>-5.62890625</c:v>
                </c:pt>
                <c:pt idx="9612">
                  <c:v>-5.62890625</c:v>
                </c:pt>
                <c:pt idx="9613">
                  <c:v>-5.62890625</c:v>
                </c:pt>
                <c:pt idx="9614">
                  <c:v>-5.62890625</c:v>
                </c:pt>
                <c:pt idx="9615">
                  <c:v>-5.62890625</c:v>
                </c:pt>
                <c:pt idx="9616">
                  <c:v>-5.62890625</c:v>
                </c:pt>
                <c:pt idx="9617">
                  <c:v>-5.62890625</c:v>
                </c:pt>
                <c:pt idx="9618">
                  <c:v>-5.62890625</c:v>
                </c:pt>
                <c:pt idx="9619">
                  <c:v>-5.62890625</c:v>
                </c:pt>
                <c:pt idx="9620">
                  <c:v>-5.62890625</c:v>
                </c:pt>
                <c:pt idx="9621">
                  <c:v>-5.62890625</c:v>
                </c:pt>
                <c:pt idx="9622">
                  <c:v>-5.62890625</c:v>
                </c:pt>
                <c:pt idx="9623">
                  <c:v>-5.62890625</c:v>
                </c:pt>
                <c:pt idx="9624">
                  <c:v>-5.62890625</c:v>
                </c:pt>
                <c:pt idx="9625">
                  <c:v>-5.62890625</c:v>
                </c:pt>
                <c:pt idx="9626">
                  <c:v>-5.62890625</c:v>
                </c:pt>
                <c:pt idx="9627">
                  <c:v>-5.62890625</c:v>
                </c:pt>
                <c:pt idx="9628">
                  <c:v>-5.62890625</c:v>
                </c:pt>
                <c:pt idx="9629">
                  <c:v>-5.62890625</c:v>
                </c:pt>
                <c:pt idx="9630">
                  <c:v>-5.62890625</c:v>
                </c:pt>
                <c:pt idx="9631">
                  <c:v>-5.62890625</c:v>
                </c:pt>
                <c:pt idx="9632">
                  <c:v>-5.62890625</c:v>
                </c:pt>
                <c:pt idx="9633">
                  <c:v>-5.62890625</c:v>
                </c:pt>
                <c:pt idx="9634">
                  <c:v>-5.62890625</c:v>
                </c:pt>
                <c:pt idx="9635">
                  <c:v>-5.62890625</c:v>
                </c:pt>
                <c:pt idx="9636">
                  <c:v>-5.62890625</c:v>
                </c:pt>
                <c:pt idx="9637">
                  <c:v>-5.62890625</c:v>
                </c:pt>
                <c:pt idx="9638">
                  <c:v>-5.62890625</c:v>
                </c:pt>
                <c:pt idx="9639">
                  <c:v>-5.62890625</c:v>
                </c:pt>
                <c:pt idx="9640">
                  <c:v>-5.62890625</c:v>
                </c:pt>
                <c:pt idx="9641">
                  <c:v>-5.62890625</c:v>
                </c:pt>
                <c:pt idx="9642">
                  <c:v>-5.62890625</c:v>
                </c:pt>
                <c:pt idx="9643">
                  <c:v>-5.62890625</c:v>
                </c:pt>
                <c:pt idx="9644">
                  <c:v>-5.62890625</c:v>
                </c:pt>
                <c:pt idx="9645">
                  <c:v>-5.62890625</c:v>
                </c:pt>
                <c:pt idx="9646">
                  <c:v>-5.62890625</c:v>
                </c:pt>
                <c:pt idx="9647">
                  <c:v>-5.62890625</c:v>
                </c:pt>
                <c:pt idx="9648">
                  <c:v>-5.62890625</c:v>
                </c:pt>
                <c:pt idx="9649">
                  <c:v>-5.62890625</c:v>
                </c:pt>
                <c:pt idx="9650">
                  <c:v>-5.62890625</c:v>
                </c:pt>
                <c:pt idx="9651">
                  <c:v>-5.62890625</c:v>
                </c:pt>
                <c:pt idx="9652">
                  <c:v>-5.62890625</c:v>
                </c:pt>
                <c:pt idx="9653">
                  <c:v>-5.62890625</c:v>
                </c:pt>
                <c:pt idx="9654">
                  <c:v>-5.62890625</c:v>
                </c:pt>
                <c:pt idx="9655">
                  <c:v>-5.62890625</c:v>
                </c:pt>
                <c:pt idx="9656">
                  <c:v>-5.62890625</c:v>
                </c:pt>
                <c:pt idx="9657">
                  <c:v>-5.62890625</c:v>
                </c:pt>
                <c:pt idx="9658">
                  <c:v>-5.62890625</c:v>
                </c:pt>
                <c:pt idx="9659">
                  <c:v>-5.62890625</c:v>
                </c:pt>
                <c:pt idx="9660">
                  <c:v>-5.62890625</c:v>
                </c:pt>
                <c:pt idx="9661">
                  <c:v>-5.62890625</c:v>
                </c:pt>
                <c:pt idx="9662">
                  <c:v>-5.62890625</c:v>
                </c:pt>
                <c:pt idx="9663">
                  <c:v>-5.58984375</c:v>
                </c:pt>
                <c:pt idx="9664">
                  <c:v>-5.58984375</c:v>
                </c:pt>
                <c:pt idx="9665">
                  <c:v>-5.58984375</c:v>
                </c:pt>
                <c:pt idx="9666">
                  <c:v>-5.58984375</c:v>
                </c:pt>
                <c:pt idx="9667">
                  <c:v>-5.58984375</c:v>
                </c:pt>
                <c:pt idx="9668">
                  <c:v>-5.58984375</c:v>
                </c:pt>
                <c:pt idx="9669">
                  <c:v>-5.58984375</c:v>
                </c:pt>
                <c:pt idx="9670">
                  <c:v>-5.58984375</c:v>
                </c:pt>
                <c:pt idx="9671">
                  <c:v>-5.58984375</c:v>
                </c:pt>
                <c:pt idx="9672">
                  <c:v>-5.58984375</c:v>
                </c:pt>
                <c:pt idx="9673">
                  <c:v>-5.58984375</c:v>
                </c:pt>
                <c:pt idx="9674">
                  <c:v>-5.58984375</c:v>
                </c:pt>
                <c:pt idx="9675">
                  <c:v>-5.58984375</c:v>
                </c:pt>
                <c:pt idx="9676">
                  <c:v>-5.58984375</c:v>
                </c:pt>
                <c:pt idx="9677">
                  <c:v>-5.58984375</c:v>
                </c:pt>
                <c:pt idx="9678">
                  <c:v>-5.58984375</c:v>
                </c:pt>
                <c:pt idx="9679">
                  <c:v>-5.58984375</c:v>
                </c:pt>
                <c:pt idx="9680">
                  <c:v>-5.58984375</c:v>
                </c:pt>
                <c:pt idx="9681">
                  <c:v>-5.58984375</c:v>
                </c:pt>
                <c:pt idx="9682">
                  <c:v>-5.58984375</c:v>
                </c:pt>
                <c:pt idx="9683">
                  <c:v>-5.58984375</c:v>
                </c:pt>
                <c:pt idx="9684">
                  <c:v>-5.58984375</c:v>
                </c:pt>
                <c:pt idx="9685">
                  <c:v>-5.58984375</c:v>
                </c:pt>
                <c:pt idx="9686">
                  <c:v>-5.58984375</c:v>
                </c:pt>
                <c:pt idx="9687">
                  <c:v>-5.58984375</c:v>
                </c:pt>
                <c:pt idx="9688">
                  <c:v>-5.58984375</c:v>
                </c:pt>
                <c:pt idx="9689">
                  <c:v>-5.58984375</c:v>
                </c:pt>
                <c:pt idx="9690">
                  <c:v>-5.58984375</c:v>
                </c:pt>
                <c:pt idx="9691">
                  <c:v>-5.58984375</c:v>
                </c:pt>
                <c:pt idx="9692">
                  <c:v>-5.58984375</c:v>
                </c:pt>
                <c:pt idx="9693">
                  <c:v>-5.58984375</c:v>
                </c:pt>
                <c:pt idx="9694">
                  <c:v>-5.58984375</c:v>
                </c:pt>
                <c:pt idx="9695">
                  <c:v>-5.58984375</c:v>
                </c:pt>
                <c:pt idx="9696">
                  <c:v>-5.58984375</c:v>
                </c:pt>
                <c:pt idx="9697">
                  <c:v>-5.58984375</c:v>
                </c:pt>
                <c:pt idx="9698">
                  <c:v>-5.58984375</c:v>
                </c:pt>
                <c:pt idx="9699">
                  <c:v>-5.58984375</c:v>
                </c:pt>
                <c:pt idx="9700">
                  <c:v>-5.58984375</c:v>
                </c:pt>
                <c:pt idx="9701">
                  <c:v>-5.58984375</c:v>
                </c:pt>
                <c:pt idx="9702">
                  <c:v>-5.58984375</c:v>
                </c:pt>
                <c:pt idx="9703">
                  <c:v>-5.58984375</c:v>
                </c:pt>
                <c:pt idx="9704">
                  <c:v>-5.58984375</c:v>
                </c:pt>
                <c:pt idx="9705">
                  <c:v>-5.58984375</c:v>
                </c:pt>
                <c:pt idx="9706">
                  <c:v>-5.58984375</c:v>
                </c:pt>
                <c:pt idx="9707">
                  <c:v>-5.58984375</c:v>
                </c:pt>
                <c:pt idx="9708">
                  <c:v>-5.58984375</c:v>
                </c:pt>
                <c:pt idx="9709">
                  <c:v>-5.58984375</c:v>
                </c:pt>
                <c:pt idx="9710">
                  <c:v>-5.58984375</c:v>
                </c:pt>
                <c:pt idx="9711">
                  <c:v>-5.58984375</c:v>
                </c:pt>
                <c:pt idx="9712">
                  <c:v>-5.58984375</c:v>
                </c:pt>
                <c:pt idx="9713">
                  <c:v>-5.58984375</c:v>
                </c:pt>
                <c:pt idx="9714">
                  <c:v>-5.58984375</c:v>
                </c:pt>
                <c:pt idx="9715">
                  <c:v>-5.58984375</c:v>
                </c:pt>
                <c:pt idx="9716">
                  <c:v>-5.58984375</c:v>
                </c:pt>
                <c:pt idx="9717">
                  <c:v>-5.58984375</c:v>
                </c:pt>
                <c:pt idx="9718">
                  <c:v>-5.58984375</c:v>
                </c:pt>
                <c:pt idx="9719">
                  <c:v>-5.58984375</c:v>
                </c:pt>
                <c:pt idx="9720">
                  <c:v>-5.58984375</c:v>
                </c:pt>
                <c:pt idx="9721">
                  <c:v>-5.58984375</c:v>
                </c:pt>
                <c:pt idx="9722">
                  <c:v>-5.58984375</c:v>
                </c:pt>
                <c:pt idx="9723">
                  <c:v>-5.58984375</c:v>
                </c:pt>
                <c:pt idx="9724">
                  <c:v>-5.58984375</c:v>
                </c:pt>
                <c:pt idx="9725">
                  <c:v>-5.58984375</c:v>
                </c:pt>
                <c:pt idx="9726">
                  <c:v>-5.58984375</c:v>
                </c:pt>
                <c:pt idx="9727">
                  <c:v>-5.58984375</c:v>
                </c:pt>
                <c:pt idx="9728">
                  <c:v>-5.58984375</c:v>
                </c:pt>
                <c:pt idx="9729">
                  <c:v>-5.58984375</c:v>
                </c:pt>
                <c:pt idx="9730">
                  <c:v>-5.58984375</c:v>
                </c:pt>
                <c:pt idx="9731">
                  <c:v>-5.58984375</c:v>
                </c:pt>
                <c:pt idx="9732">
                  <c:v>-5.58984375</c:v>
                </c:pt>
                <c:pt idx="9733">
                  <c:v>-5.58984375</c:v>
                </c:pt>
                <c:pt idx="9734">
                  <c:v>-5.58984375</c:v>
                </c:pt>
                <c:pt idx="9735">
                  <c:v>-5.58984375</c:v>
                </c:pt>
                <c:pt idx="9736">
                  <c:v>-5.58984375</c:v>
                </c:pt>
                <c:pt idx="9737">
                  <c:v>-5.58984375</c:v>
                </c:pt>
                <c:pt idx="9738">
                  <c:v>-5.58984375</c:v>
                </c:pt>
                <c:pt idx="9739">
                  <c:v>-5.58984375</c:v>
                </c:pt>
                <c:pt idx="9740">
                  <c:v>-5.58984375</c:v>
                </c:pt>
                <c:pt idx="9741">
                  <c:v>-5.58984375</c:v>
                </c:pt>
                <c:pt idx="9742">
                  <c:v>-5.58984375</c:v>
                </c:pt>
                <c:pt idx="9743">
                  <c:v>-5.58984375</c:v>
                </c:pt>
                <c:pt idx="9744">
                  <c:v>-5.58984375</c:v>
                </c:pt>
                <c:pt idx="9745">
                  <c:v>-5.58984375</c:v>
                </c:pt>
                <c:pt idx="9746">
                  <c:v>-5.58984375</c:v>
                </c:pt>
                <c:pt idx="9747">
                  <c:v>-5.58984375</c:v>
                </c:pt>
                <c:pt idx="9748">
                  <c:v>-5.58984375</c:v>
                </c:pt>
                <c:pt idx="9749">
                  <c:v>-5.58984375</c:v>
                </c:pt>
                <c:pt idx="9750">
                  <c:v>-5.58984375</c:v>
                </c:pt>
                <c:pt idx="9751">
                  <c:v>-5.58984375</c:v>
                </c:pt>
                <c:pt idx="9752">
                  <c:v>-5.58984375</c:v>
                </c:pt>
                <c:pt idx="9753">
                  <c:v>-5.58984375</c:v>
                </c:pt>
                <c:pt idx="9754">
                  <c:v>-5.58984375</c:v>
                </c:pt>
                <c:pt idx="9755">
                  <c:v>-5.58984375</c:v>
                </c:pt>
                <c:pt idx="9756">
                  <c:v>-5.58984375</c:v>
                </c:pt>
                <c:pt idx="9757">
                  <c:v>-5.58984375</c:v>
                </c:pt>
                <c:pt idx="9758">
                  <c:v>-5.58984375</c:v>
                </c:pt>
                <c:pt idx="9759">
                  <c:v>-5.58984375</c:v>
                </c:pt>
                <c:pt idx="9760">
                  <c:v>-5.58984375</c:v>
                </c:pt>
                <c:pt idx="9761">
                  <c:v>-5.58984375</c:v>
                </c:pt>
                <c:pt idx="9762">
                  <c:v>-5.58984375</c:v>
                </c:pt>
                <c:pt idx="9763">
                  <c:v>-5.58984375</c:v>
                </c:pt>
                <c:pt idx="9764">
                  <c:v>-5.58984375</c:v>
                </c:pt>
                <c:pt idx="9765">
                  <c:v>-5.58984375</c:v>
                </c:pt>
                <c:pt idx="9766">
                  <c:v>-5.58984375</c:v>
                </c:pt>
                <c:pt idx="9767">
                  <c:v>-5.58984375</c:v>
                </c:pt>
                <c:pt idx="9768">
                  <c:v>-5.58984375</c:v>
                </c:pt>
                <c:pt idx="9769">
                  <c:v>-5.58984375</c:v>
                </c:pt>
                <c:pt idx="9770">
                  <c:v>-5.58984375</c:v>
                </c:pt>
                <c:pt idx="9771">
                  <c:v>-5.58984375</c:v>
                </c:pt>
                <c:pt idx="9772">
                  <c:v>-5.58984375</c:v>
                </c:pt>
                <c:pt idx="9773">
                  <c:v>-5.58984375</c:v>
                </c:pt>
                <c:pt idx="9774">
                  <c:v>-5.58984375</c:v>
                </c:pt>
                <c:pt idx="9775">
                  <c:v>-5.58984375</c:v>
                </c:pt>
                <c:pt idx="9776">
                  <c:v>-5.58984375</c:v>
                </c:pt>
                <c:pt idx="9777">
                  <c:v>-5.58984375</c:v>
                </c:pt>
                <c:pt idx="9778">
                  <c:v>-5.58984375</c:v>
                </c:pt>
                <c:pt idx="9779">
                  <c:v>-5.58984375</c:v>
                </c:pt>
                <c:pt idx="9780">
                  <c:v>-5.58984375</c:v>
                </c:pt>
                <c:pt idx="9781">
                  <c:v>-5.58984375</c:v>
                </c:pt>
                <c:pt idx="9782">
                  <c:v>-5.58984375</c:v>
                </c:pt>
                <c:pt idx="9783">
                  <c:v>-5.58984375</c:v>
                </c:pt>
                <c:pt idx="9784">
                  <c:v>-5.58984375</c:v>
                </c:pt>
                <c:pt idx="9785">
                  <c:v>-5.58984375</c:v>
                </c:pt>
                <c:pt idx="9786">
                  <c:v>-5.58984375</c:v>
                </c:pt>
                <c:pt idx="9787">
                  <c:v>-5.58984375</c:v>
                </c:pt>
                <c:pt idx="9788">
                  <c:v>-5.58984375</c:v>
                </c:pt>
                <c:pt idx="9789">
                  <c:v>-5.58984375</c:v>
                </c:pt>
                <c:pt idx="9790">
                  <c:v>-5.58984375</c:v>
                </c:pt>
                <c:pt idx="9791">
                  <c:v>-5.58984375</c:v>
                </c:pt>
                <c:pt idx="9792">
                  <c:v>-5.58984375</c:v>
                </c:pt>
                <c:pt idx="9793">
                  <c:v>-5.4140625</c:v>
                </c:pt>
                <c:pt idx="9794">
                  <c:v>-5.4140625</c:v>
                </c:pt>
                <c:pt idx="9795">
                  <c:v>-5.4140625</c:v>
                </c:pt>
                <c:pt idx="9796">
                  <c:v>-5.4140625</c:v>
                </c:pt>
                <c:pt idx="9797">
                  <c:v>-5.4140625</c:v>
                </c:pt>
                <c:pt idx="9798">
                  <c:v>-5.4140625</c:v>
                </c:pt>
                <c:pt idx="9799">
                  <c:v>-5.4140625</c:v>
                </c:pt>
                <c:pt idx="9800">
                  <c:v>-5.4140625</c:v>
                </c:pt>
                <c:pt idx="9801">
                  <c:v>-5.4140625</c:v>
                </c:pt>
                <c:pt idx="9802">
                  <c:v>-5.4140625</c:v>
                </c:pt>
                <c:pt idx="9803">
                  <c:v>-5.4140625</c:v>
                </c:pt>
                <c:pt idx="9804">
                  <c:v>-5.4140625</c:v>
                </c:pt>
                <c:pt idx="9805">
                  <c:v>-5.4140625</c:v>
                </c:pt>
                <c:pt idx="9806">
                  <c:v>-5.4140625</c:v>
                </c:pt>
                <c:pt idx="9807">
                  <c:v>-5.4140625</c:v>
                </c:pt>
                <c:pt idx="9808">
                  <c:v>-5.4140625</c:v>
                </c:pt>
                <c:pt idx="9809">
                  <c:v>-5.4140625</c:v>
                </c:pt>
                <c:pt idx="9810">
                  <c:v>-5.4140625</c:v>
                </c:pt>
                <c:pt idx="9811">
                  <c:v>-5.4140625</c:v>
                </c:pt>
                <c:pt idx="9812">
                  <c:v>-5.4140625</c:v>
                </c:pt>
                <c:pt idx="9813">
                  <c:v>-5.4140625</c:v>
                </c:pt>
                <c:pt idx="9814">
                  <c:v>-5.4140625</c:v>
                </c:pt>
                <c:pt idx="9815">
                  <c:v>-5.4140625</c:v>
                </c:pt>
                <c:pt idx="9816">
                  <c:v>-5.4140625</c:v>
                </c:pt>
                <c:pt idx="9817">
                  <c:v>-5.4140625</c:v>
                </c:pt>
                <c:pt idx="9818">
                  <c:v>-5.4140625</c:v>
                </c:pt>
                <c:pt idx="9819">
                  <c:v>-5.4140625</c:v>
                </c:pt>
                <c:pt idx="9820">
                  <c:v>-5.4140625</c:v>
                </c:pt>
                <c:pt idx="9821">
                  <c:v>-5.4140625</c:v>
                </c:pt>
                <c:pt idx="9822">
                  <c:v>-5.4140625</c:v>
                </c:pt>
                <c:pt idx="9823">
                  <c:v>-5.4140625</c:v>
                </c:pt>
                <c:pt idx="9824">
                  <c:v>-5.4140625</c:v>
                </c:pt>
                <c:pt idx="9825">
                  <c:v>-5.4140625</c:v>
                </c:pt>
                <c:pt idx="9826">
                  <c:v>-5.4140625</c:v>
                </c:pt>
                <c:pt idx="9827">
                  <c:v>-5.4140625</c:v>
                </c:pt>
                <c:pt idx="9828">
                  <c:v>-5.4140625</c:v>
                </c:pt>
                <c:pt idx="9829">
                  <c:v>-5.4140625</c:v>
                </c:pt>
                <c:pt idx="9830">
                  <c:v>-5.4140625</c:v>
                </c:pt>
                <c:pt idx="9831">
                  <c:v>-5.4140625</c:v>
                </c:pt>
                <c:pt idx="9832">
                  <c:v>-5.4140625</c:v>
                </c:pt>
                <c:pt idx="9833">
                  <c:v>-5.4140625</c:v>
                </c:pt>
                <c:pt idx="9834">
                  <c:v>-5.4140625</c:v>
                </c:pt>
                <c:pt idx="9835">
                  <c:v>-5.4140625</c:v>
                </c:pt>
                <c:pt idx="9836">
                  <c:v>-5.4140625</c:v>
                </c:pt>
                <c:pt idx="9837">
                  <c:v>-5.4140625</c:v>
                </c:pt>
                <c:pt idx="9838">
                  <c:v>-5.4140625</c:v>
                </c:pt>
                <c:pt idx="9839">
                  <c:v>-5.4140625</c:v>
                </c:pt>
                <c:pt idx="9840">
                  <c:v>-5.4140625</c:v>
                </c:pt>
                <c:pt idx="9841">
                  <c:v>-5.4140625</c:v>
                </c:pt>
                <c:pt idx="9842">
                  <c:v>-5.4140625</c:v>
                </c:pt>
                <c:pt idx="9843">
                  <c:v>-5.4140625</c:v>
                </c:pt>
                <c:pt idx="9844">
                  <c:v>-5.4140625</c:v>
                </c:pt>
                <c:pt idx="9845">
                  <c:v>-5.4140625</c:v>
                </c:pt>
                <c:pt idx="9846">
                  <c:v>-5.4140625</c:v>
                </c:pt>
                <c:pt idx="9847">
                  <c:v>-5.4140625</c:v>
                </c:pt>
                <c:pt idx="9848">
                  <c:v>-5.4140625</c:v>
                </c:pt>
                <c:pt idx="9849">
                  <c:v>-5.4140625</c:v>
                </c:pt>
                <c:pt idx="9850">
                  <c:v>-5.4140625</c:v>
                </c:pt>
                <c:pt idx="9851">
                  <c:v>-5.4140625</c:v>
                </c:pt>
                <c:pt idx="9852">
                  <c:v>-5.4140625</c:v>
                </c:pt>
                <c:pt idx="9853">
                  <c:v>-5.4140625</c:v>
                </c:pt>
                <c:pt idx="9854">
                  <c:v>-5.4140625</c:v>
                </c:pt>
                <c:pt idx="9855">
                  <c:v>-5.4140625</c:v>
                </c:pt>
                <c:pt idx="9856">
                  <c:v>-5.4140625</c:v>
                </c:pt>
                <c:pt idx="9857">
                  <c:v>-5.4140625</c:v>
                </c:pt>
                <c:pt idx="9858">
                  <c:v>-5.4140625</c:v>
                </c:pt>
                <c:pt idx="9859">
                  <c:v>-5.4140625</c:v>
                </c:pt>
                <c:pt idx="9860">
                  <c:v>-5.4140625</c:v>
                </c:pt>
                <c:pt idx="9861">
                  <c:v>-5.4140625</c:v>
                </c:pt>
                <c:pt idx="9862">
                  <c:v>-5.4140625</c:v>
                </c:pt>
                <c:pt idx="9863">
                  <c:v>-5.4140625</c:v>
                </c:pt>
                <c:pt idx="9864">
                  <c:v>-5.4140625</c:v>
                </c:pt>
                <c:pt idx="9865">
                  <c:v>-5.4140625</c:v>
                </c:pt>
                <c:pt idx="9866">
                  <c:v>-5.4140625</c:v>
                </c:pt>
                <c:pt idx="9867">
                  <c:v>-5.4140625</c:v>
                </c:pt>
                <c:pt idx="9868">
                  <c:v>-5.4140625</c:v>
                </c:pt>
                <c:pt idx="9869">
                  <c:v>-5.4140625</c:v>
                </c:pt>
                <c:pt idx="9870">
                  <c:v>-5.4140625</c:v>
                </c:pt>
                <c:pt idx="9871">
                  <c:v>-5.4140625</c:v>
                </c:pt>
                <c:pt idx="9872">
                  <c:v>-5.4140625</c:v>
                </c:pt>
                <c:pt idx="9873">
                  <c:v>-5.4140625</c:v>
                </c:pt>
                <c:pt idx="9874">
                  <c:v>-5.4140625</c:v>
                </c:pt>
                <c:pt idx="9875">
                  <c:v>-5.4140625</c:v>
                </c:pt>
                <c:pt idx="9876">
                  <c:v>-5.4140625</c:v>
                </c:pt>
                <c:pt idx="9877">
                  <c:v>-5.4140625</c:v>
                </c:pt>
                <c:pt idx="9878">
                  <c:v>-5.4140625</c:v>
                </c:pt>
                <c:pt idx="9879">
                  <c:v>-5.4140625</c:v>
                </c:pt>
                <c:pt idx="9880">
                  <c:v>-5.4140625</c:v>
                </c:pt>
                <c:pt idx="9881">
                  <c:v>-5.4140625</c:v>
                </c:pt>
                <c:pt idx="9882">
                  <c:v>-5.4140625</c:v>
                </c:pt>
                <c:pt idx="9883">
                  <c:v>-5.4140625</c:v>
                </c:pt>
                <c:pt idx="9884">
                  <c:v>-5.4140625</c:v>
                </c:pt>
                <c:pt idx="9885">
                  <c:v>-5.4140625</c:v>
                </c:pt>
                <c:pt idx="9886">
                  <c:v>-5.4140625</c:v>
                </c:pt>
                <c:pt idx="9887">
                  <c:v>-5.4140625</c:v>
                </c:pt>
                <c:pt idx="9888">
                  <c:v>-5.4140625</c:v>
                </c:pt>
                <c:pt idx="9889">
                  <c:v>-5.4140625</c:v>
                </c:pt>
                <c:pt idx="9890">
                  <c:v>-5.4140625</c:v>
                </c:pt>
                <c:pt idx="9891">
                  <c:v>-5.4140625</c:v>
                </c:pt>
                <c:pt idx="9892">
                  <c:v>-5.4140625</c:v>
                </c:pt>
                <c:pt idx="9893">
                  <c:v>-5.4140625</c:v>
                </c:pt>
                <c:pt idx="9894">
                  <c:v>-5.4140625</c:v>
                </c:pt>
                <c:pt idx="9895">
                  <c:v>-5.4140625</c:v>
                </c:pt>
                <c:pt idx="9896">
                  <c:v>-5.1953125</c:v>
                </c:pt>
                <c:pt idx="9897">
                  <c:v>-5.1953125</c:v>
                </c:pt>
                <c:pt idx="9898">
                  <c:v>-5.1953125</c:v>
                </c:pt>
                <c:pt idx="9899">
                  <c:v>-5.1953125</c:v>
                </c:pt>
                <c:pt idx="9900">
                  <c:v>-5.1953125</c:v>
                </c:pt>
                <c:pt idx="9901">
                  <c:v>-5.1953125</c:v>
                </c:pt>
                <c:pt idx="9902">
                  <c:v>-5.1953125</c:v>
                </c:pt>
                <c:pt idx="9903">
                  <c:v>-5.1953125</c:v>
                </c:pt>
                <c:pt idx="9904">
                  <c:v>-5.1953125</c:v>
                </c:pt>
                <c:pt idx="9905">
                  <c:v>-5.1953125</c:v>
                </c:pt>
                <c:pt idx="9906">
                  <c:v>-5.1953125</c:v>
                </c:pt>
                <c:pt idx="9907">
                  <c:v>-5.1953125</c:v>
                </c:pt>
                <c:pt idx="9908">
                  <c:v>-5.1953125</c:v>
                </c:pt>
                <c:pt idx="9909">
                  <c:v>-5.1953125</c:v>
                </c:pt>
                <c:pt idx="9910">
                  <c:v>-5.1953125</c:v>
                </c:pt>
                <c:pt idx="9911">
                  <c:v>-5.1953125</c:v>
                </c:pt>
                <c:pt idx="9912">
                  <c:v>-5.1953125</c:v>
                </c:pt>
                <c:pt idx="9913">
                  <c:v>-5.1953125</c:v>
                </c:pt>
                <c:pt idx="9914">
                  <c:v>-5.1953125</c:v>
                </c:pt>
                <c:pt idx="9915">
                  <c:v>-5.1953125</c:v>
                </c:pt>
                <c:pt idx="9916">
                  <c:v>-5.1953125</c:v>
                </c:pt>
                <c:pt idx="9917">
                  <c:v>-5.1953125</c:v>
                </c:pt>
                <c:pt idx="9918">
                  <c:v>-5.1953125</c:v>
                </c:pt>
                <c:pt idx="9919">
                  <c:v>-5.1953125</c:v>
                </c:pt>
                <c:pt idx="9920">
                  <c:v>-5.1953125</c:v>
                </c:pt>
                <c:pt idx="9921">
                  <c:v>-5.1953125</c:v>
                </c:pt>
                <c:pt idx="9922">
                  <c:v>-5.1953125</c:v>
                </c:pt>
                <c:pt idx="9923">
                  <c:v>-5.1953125</c:v>
                </c:pt>
                <c:pt idx="9924">
                  <c:v>-5.1953125</c:v>
                </c:pt>
                <c:pt idx="9925">
                  <c:v>-5.1953125</c:v>
                </c:pt>
                <c:pt idx="9926">
                  <c:v>-5.1953125</c:v>
                </c:pt>
                <c:pt idx="9927">
                  <c:v>-5.1953125</c:v>
                </c:pt>
                <c:pt idx="9928">
                  <c:v>-5.1953125</c:v>
                </c:pt>
                <c:pt idx="9929">
                  <c:v>-5.1953125</c:v>
                </c:pt>
                <c:pt idx="9930">
                  <c:v>-5.1953125</c:v>
                </c:pt>
                <c:pt idx="9931">
                  <c:v>-5.1953125</c:v>
                </c:pt>
                <c:pt idx="9932">
                  <c:v>-5.1953125</c:v>
                </c:pt>
                <c:pt idx="9933">
                  <c:v>-5.1953125</c:v>
                </c:pt>
                <c:pt idx="9934">
                  <c:v>-5.1953125</c:v>
                </c:pt>
                <c:pt idx="9935">
                  <c:v>-5.1953125</c:v>
                </c:pt>
                <c:pt idx="9936">
                  <c:v>-5.1953125</c:v>
                </c:pt>
                <c:pt idx="9937">
                  <c:v>-5.1953125</c:v>
                </c:pt>
                <c:pt idx="9938">
                  <c:v>-5.1953125</c:v>
                </c:pt>
                <c:pt idx="9939">
                  <c:v>-5.1953125</c:v>
                </c:pt>
                <c:pt idx="9940">
                  <c:v>-5.1953125</c:v>
                </c:pt>
                <c:pt idx="9941">
                  <c:v>-5.1953125</c:v>
                </c:pt>
                <c:pt idx="9942">
                  <c:v>-5.1953125</c:v>
                </c:pt>
                <c:pt idx="9943">
                  <c:v>-5.1953125</c:v>
                </c:pt>
                <c:pt idx="9944">
                  <c:v>-5.1953125</c:v>
                </c:pt>
                <c:pt idx="9945">
                  <c:v>-5.1953125</c:v>
                </c:pt>
                <c:pt idx="9946">
                  <c:v>-5.1953125</c:v>
                </c:pt>
                <c:pt idx="9947">
                  <c:v>-5.1953125</c:v>
                </c:pt>
                <c:pt idx="9948">
                  <c:v>-5.1953125</c:v>
                </c:pt>
                <c:pt idx="9949">
                  <c:v>-5.1953125</c:v>
                </c:pt>
                <c:pt idx="9950">
                  <c:v>-5.1953125</c:v>
                </c:pt>
                <c:pt idx="9951">
                  <c:v>-5.1953125</c:v>
                </c:pt>
                <c:pt idx="9952">
                  <c:v>-5.1953125</c:v>
                </c:pt>
                <c:pt idx="9953">
                  <c:v>-5.1953125</c:v>
                </c:pt>
                <c:pt idx="9954">
                  <c:v>-5.1953125</c:v>
                </c:pt>
                <c:pt idx="9955">
                  <c:v>-5.1953125</c:v>
                </c:pt>
                <c:pt idx="9956">
                  <c:v>-5.1953125</c:v>
                </c:pt>
                <c:pt idx="9957">
                  <c:v>-5.1953125</c:v>
                </c:pt>
                <c:pt idx="9958">
                  <c:v>-5.1953125</c:v>
                </c:pt>
                <c:pt idx="9959">
                  <c:v>-5.1953125</c:v>
                </c:pt>
                <c:pt idx="9960">
                  <c:v>-5.1953125</c:v>
                </c:pt>
                <c:pt idx="9961">
                  <c:v>-5.1953125</c:v>
                </c:pt>
                <c:pt idx="9962">
                  <c:v>-5.1953125</c:v>
                </c:pt>
                <c:pt idx="9963">
                  <c:v>-5.1953125</c:v>
                </c:pt>
                <c:pt idx="9964">
                  <c:v>-5.1953125</c:v>
                </c:pt>
                <c:pt idx="9965">
                  <c:v>-5.1953125</c:v>
                </c:pt>
                <c:pt idx="9966">
                  <c:v>-5.1953125</c:v>
                </c:pt>
                <c:pt idx="9967">
                  <c:v>-5.1953125</c:v>
                </c:pt>
                <c:pt idx="9968">
                  <c:v>-5.1953125</c:v>
                </c:pt>
                <c:pt idx="9969">
                  <c:v>-5.1953125</c:v>
                </c:pt>
                <c:pt idx="9970">
                  <c:v>-5.1953125</c:v>
                </c:pt>
                <c:pt idx="9971">
                  <c:v>-5.1953125</c:v>
                </c:pt>
                <c:pt idx="9972">
                  <c:v>-5.1953125</c:v>
                </c:pt>
                <c:pt idx="9973">
                  <c:v>-5.1953125</c:v>
                </c:pt>
                <c:pt idx="9974">
                  <c:v>-5.1953125</c:v>
                </c:pt>
                <c:pt idx="9975">
                  <c:v>-5.1953125</c:v>
                </c:pt>
                <c:pt idx="9976">
                  <c:v>-5.1953125</c:v>
                </c:pt>
                <c:pt idx="9977">
                  <c:v>-5.1953125</c:v>
                </c:pt>
                <c:pt idx="9978">
                  <c:v>-5.1953125</c:v>
                </c:pt>
                <c:pt idx="9979">
                  <c:v>-5.1953125</c:v>
                </c:pt>
                <c:pt idx="9980">
                  <c:v>-5.1953125</c:v>
                </c:pt>
                <c:pt idx="9981">
                  <c:v>-5.1953125</c:v>
                </c:pt>
                <c:pt idx="9982">
                  <c:v>-5.1953125</c:v>
                </c:pt>
                <c:pt idx="9983">
                  <c:v>-5.1953125</c:v>
                </c:pt>
                <c:pt idx="9984">
                  <c:v>-5.1953125</c:v>
                </c:pt>
                <c:pt idx="9985">
                  <c:v>-5.1953125</c:v>
                </c:pt>
                <c:pt idx="9986">
                  <c:v>-5.14453125</c:v>
                </c:pt>
                <c:pt idx="9987">
                  <c:v>-5.14453125</c:v>
                </c:pt>
                <c:pt idx="9988">
                  <c:v>-5.14453125</c:v>
                </c:pt>
                <c:pt idx="9989">
                  <c:v>-5.14453125</c:v>
                </c:pt>
                <c:pt idx="9990">
                  <c:v>-5.14453125</c:v>
                </c:pt>
                <c:pt idx="9991">
                  <c:v>-5.14453125</c:v>
                </c:pt>
                <c:pt idx="9992">
                  <c:v>-5.14453125</c:v>
                </c:pt>
                <c:pt idx="9993">
                  <c:v>-5.14453125</c:v>
                </c:pt>
                <c:pt idx="9994">
                  <c:v>-5.14453125</c:v>
                </c:pt>
                <c:pt idx="9995">
                  <c:v>-5.14453125</c:v>
                </c:pt>
                <c:pt idx="9996">
                  <c:v>-5.14453125</c:v>
                </c:pt>
                <c:pt idx="9997">
                  <c:v>-5.14453125</c:v>
                </c:pt>
                <c:pt idx="9998">
                  <c:v>-5.14453125</c:v>
                </c:pt>
                <c:pt idx="9999">
                  <c:v>-5.14453125</c:v>
                </c:pt>
                <c:pt idx="10000">
                  <c:v>-5.14453125</c:v>
                </c:pt>
                <c:pt idx="10001">
                  <c:v>-5.14453125</c:v>
                </c:pt>
                <c:pt idx="10002">
                  <c:v>-5.14453125</c:v>
                </c:pt>
                <c:pt idx="10003">
                  <c:v>-5.14453125</c:v>
                </c:pt>
                <c:pt idx="10004">
                  <c:v>-5.14453125</c:v>
                </c:pt>
                <c:pt idx="10005">
                  <c:v>-5.14453125</c:v>
                </c:pt>
                <c:pt idx="10006">
                  <c:v>-5.14453125</c:v>
                </c:pt>
                <c:pt idx="10007">
                  <c:v>-5.14453125</c:v>
                </c:pt>
                <c:pt idx="10008">
                  <c:v>-5.14453125</c:v>
                </c:pt>
                <c:pt idx="10009">
                  <c:v>-5.14453125</c:v>
                </c:pt>
                <c:pt idx="10010">
                  <c:v>-5.14453125</c:v>
                </c:pt>
                <c:pt idx="10011">
                  <c:v>-5.14453125</c:v>
                </c:pt>
                <c:pt idx="10012">
                  <c:v>-5.14453125</c:v>
                </c:pt>
                <c:pt idx="10013">
                  <c:v>-5.14453125</c:v>
                </c:pt>
                <c:pt idx="10014">
                  <c:v>-5.14453125</c:v>
                </c:pt>
                <c:pt idx="10015">
                  <c:v>-5.14453125</c:v>
                </c:pt>
                <c:pt idx="10016">
                  <c:v>-5.14453125</c:v>
                </c:pt>
                <c:pt idx="10017">
                  <c:v>-5.14453125</c:v>
                </c:pt>
                <c:pt idx="10018">
                  <c:v>-5.14453125</c:v>
                </c:pt>
                <c:pt idx="10019">
                  <c:v>-5.14453125</c:v>
                </c:pt>
                <c:pt idx="10020">
                  <c:v>-5.14453125</c:v>
                </c:pt>
                <c:pt idx="10021">
                  <c:v>-5.14453125</c:v>
                </c:pt>
                <c:pt idx="10022">
                  <c:v>-5.14453125</c:v>
                </c:pt>
                <c:pt idx="10023">
                  <c:v>-5.14453125</c:v>
                </c:pt>
                <c:pt idx="10024">
                  <c:v>-5.14453125</c:v>
                </c:pt>
                <c:pt idx="10025">
                  <c:v>-5.14453125</c:v>
                </c:pt>
                <c:pt idx="10026">
                  <c:v>-5.14453125</c:v>
                </c:pt>
                <c:pt idx="10027">
                  <c:v>-5.14453125</c:v>
                </c:pt>
                <c:pt idx="10028">
                  <c:v>-5.14453125</c:v>
                </c:pt>
                <c:pt idx="10029">
                  <c:v>-5.14453125</c:v>
                </c:pt>
                <c:pt idx="10030">
                  <c:v>-5.14453125</c:v>
                </c:pt>
                <c:pt idx="10031">
                  <c:v>-5.14453125</c:v>
                </c:pt>
                <c:pt idx="10032">
                  <c:v>-5.14453125</c:v>
                </c:pt>
                <c:pt idx="10033">
                  <c:v>-5.14453125</c:v>
                </c:pt>
                <c:pt idx="10034">
                  <c:v>-5.14453125</c:v>
                </c:pt>
                <c:pt idx="10035">
                  <c:v>-5.14453125</c:v>
                </c:pt>
                <c:pt idx="10036">
                  <c:v>-5.14453125</c:v>
                </c:pt>
                <c:pt idx="10037">
                  <c:v>-5.14453125</c:v>
                </c:pt>
                <c:pt idx="10038">
                  <c:v>-5.14453125</c:v>
                </c:pt>
                <c:pt idx="10039">
                  <c:v>-5.14453125</c:v>
                </c:pt>
                <c:pt idx="10040">
                  <c:v>-5.14453125</c:v>
                </c:pt>
                <c:pt idx="10041">
                  <c:v>-5.14453125</c:v>
                </c:pt>
                <c:pt idx="10042">
                  <c:v>-5.14453125</c:v>
                </c:pt>
                <c:pt idx="10043">
                  <c:v>-5.14453125</c:v>
                </c:pt>
                <c:pt idx="10044">
                  <c:v>-5.14453125</c:v>
                </c:pt>
                <c:pt idx="10045">
                  <c:v>-5.14453125</c:v>
                </c:pt>
                <c:pt idx="10046">
                  <c:v>-5.14453125</c:v>
                </c:pt>
                <c:pt idx="10047">
                  <c:v>-5.14453125</c:v>
                </c:pt>
                <c:pt idx="10048">
                  <c:v>-5.14453125</c:v>
                </c:pt>
                <c:pt idx="10049">
                  <c:v>-5.14453125</c:v>
                </c:pt>
                <c:pt idx="10050">
                  <c:v>-5.14453125</c:v>
                </c:pt>
                <c:pt idx="10051">
                  <c:v>-5.14453125</c:v>
                </c:pt>
                <c:pt idx="10052">
                  <c:v>-5.14453125</c:v>
                </c:pt>
                <c:pt idx="10053">
                  <c:v>-5.14453125</c:v>
                </c:pt>
                <c:pt idx="10054">
                  <c:v>-5.14453125</c:v>
                </c:pt>
                <c:pt idx="10055">
                  <c:v>-5.14453125</c:v>
                </c:pt>
                <c:pt idx="10056">
                  <c:v>-5.14453125</c:v>
                </c:pt>
                <c:pt idx="10057">
                  <c:v>-5.14453125</c:v>
                </c:pt>
                <c:pt idx="10058">
                  <c:v>-5.14453125</c:v>
                </c:pt>
                <c:pt idx="10059">
                  <c:v>-5.14453125</c:v>
                </c:pt>
                <c:pt idx="10060">
                  <c:v>-5.14453125</c:v>
                </c:pt>
                <c:pt idx="10061">
                  <c:v>-5.14453125</c:v>
                </c:pt>
                <c:pt idx="10062">
                  <c:v>-5.14453125</c:v>
                </c:pt>
                <c:pt idx="10063">
                  <c:v>-5.14453125</c:v>
                </c:pt>
                <c:pt idx="10064">
                  <c:v>-5.14453125</c:v>
                </c:pt>
                <c:pt idx="10065">
                  <c:v>-5.14453125</c:v>
                </c:pt>
                <c:pt idx="10066">
                  <c:v>-5.14453125</c:v>
                </c:pt>
                <c:pt idx="10067">
                  <c:v>-5.14453125</c:v>
                </c:pt>
                <c:pt idx="10068">
                  <c:v>-5.14453125</c:v>
                </c:pt>
                <c:pt idx="10069">
                  <c:v>-5.14453125</c:v>
                </c:pt>
                <c:pt idx="10070">
                  <c:v>-5.14453125</c:v>
                </c:pt>
                <c:pt idx="10071">
                  <c:v>-5.14453125</c:v>
                </c:pt>
                <c:pt idx="10072">
                  <c:v>-5.14453125</c:v>
                </c:pt>
                <c:pt idx="10073">
                  <c:v>-5.14453125</c:v>
                </c:pt>
                <c:pt idx="10074">
                  <c:v>-5.14453125</c:v>
                </c:pt>
                <c:pt idx="10075">
                  <c:v>-5.14453125</c:v>
                </c:pt>
                <c:pt idx="10076">
                  <c:v>-5.14453125</c:v>
                </c:pt>
                <c:pt idx="10077">
                  <c:v>-5.14453125</c:v>
                </c:pt>
                <c:pt idx="10078">
                  <c:v>-5.14453125</c:v>
                </c:pt>
                <c:pt idx="10079">
                  <c:v>-5.14453125</c:v>
                </c:pt>
                <c:pt idx="10080">
                  <c:v>-5.14453125</c:v>
                </c:pt>
                <c:pt idx="10081">
                  <c:v>-5.14453125</c:v>
                </c:pt>
                <c:pt idx="10082">
                  <c:v>-5.14453125</c:v>
                </c:pt>
                <c:pt idx="10083">
                  <c:v>-5.14453125</c:v>
                </c:pt>
                <c:pt idx="10084">
                  <c:v>-5.14453125</c:v>
                </c:pt>
                <c:pt idx="10085">
                  <c:v>-5.14453125</c:v>
                </c:pt>
                <c:pt idx="10086">
                  <c:v>-5.14453125</c:v>
                </c:pt>
                <c:pt idx="10087">
                  <c:v>-5.14453125</c:v>
                </c:pt>
                <c:pt idx="10088">
                  <c:v>-5.14453125</c:v>
                </c:pt>
                <c:pt idx="10089">
                  <c:v>-5.14453125</c:v>
                </c:pt>
                <c:pt idx="10090">
                  <c:v>-5.14453125</c:v>
                </c:pt>
                <c:pt idx="10091">
                  <c:v>-5.14453125</c:v>
                </c:pt>
                <c:pt idx="10092">
                  <c:v>-5.14453125</c:v>
                </c:pt>
                <c:pt idx="10093">
                  <c:v>-5.14453125</c:v>
                </c:pt>
                <c:pt idx="10094">
                  <c:v>-5.14453125</c:v>
                </c:pt>
                <c:pt idx="10095">
                  <c:v>-5.14453125</c:v>
                </c:pt>
                <c:pt idx="10096">
                  <c:v>-5.14453125</c:v>
                </c:pt>
                <c:pt idx="10097">
                  <c:v>-5.14453125</c:v>
                </c:pt>
                <c:pt idx="10098">
                  <c:v>-5.14453125</c:v>
                </c:pt>
                <c:pt idx="10099">
                  <c:v>-5.14453125</c:v>
                </c:pt>
                <c:pt idx="10100">
                  <c:v>-5.13671875</c:v>
                </c:pt>
                <c:pt idx="10101">
                  <c:v>-5.13671875</c:v>
                </c:pt>
                <c:pt idx="10102">
                  <c:v>-5.13671875</c:v>
                </c:pt>
                <c:pt idx="10103">
                  <c:v>-5.13671875</c:v>
                </c:pt>
                <c:pt idx="10104">
                  <c:v>-5.13671875</c:v>
                </c:pt>
                <c:pt idx="10105">
                  <c:v>-5.13671875</c:v>
                </c:pt>
                <c:pt idx="10106">
                  <c:v>-5.13671875</c:v>
                </c:pt>
                <c:pt idx="10107">
                  <c:v>-5.13671875</c:v>
                </c:pt>
                <c:pt idx="10108">
                  <c:v>-5.13671875</c:v>
                </c:pt>
                <c:pt idx="10109">
                  <c:v>-5.13671875</c:v>
                </c:pt>
                <c:pt idx="10110">
                  <c:v>-5.13671875</c:v>
                </c:pt>
                <c:pt idx="10111">
                  <c:v>-5.13671875</c:v>
                </c:pt>
                <c:pt idx="10112">
                  <c:v>-5.13671875</c:v>
                </c:pt>
                <c:pt idx="10113">
                  <c:v>-5.13671875</c:v>
                </c:pt>
                <c:pt idx="10114">
                  <c:v>-5.13671875</c:v>
                </c:pt>
                <c:pt idx="10115">
                  <c:v>-5.13671875</c:v>
                </c:pt>
                <c:pt idx="10116">
                  <c:v>-5.13671875</c:v>
                </c:pt>
                <c:pt idx="10117">
                  <c:v>-5.13671875</c:v>
                </c:pt>
                <c:pt idx="10118">
                  <c:v>-5.13671875</c:v>
                </c:pt>
                <c:pt idx="10119">
                  <c:v>-5.13671875</c:v>
                </c:pt>
                <c:pt idx="10120">
                  <c:v>-5.13671875</c:v>
                </c:pt>
                <c:pt idx="10121">
                  <c:v>-5.13671875</c:v>
                </c:pt>
                <c:pt idx="10122">
                  <c:v>-5.13671875</c:v>
                </c:pt>
                <c:pt idx="10123">
                  <c:v>-5.13671875</c:v>
                </c:pt>
                <c:pt idx="10124">
                  <c:v>-5.13671875</c:v>
                </c:pt>
                <c:pt idx="10125">
                  <c:v>-5.13671875</c:v>
                </c:pt>
                <c:pt idx="10126">
                  <c:v>-5.13671875</c:v>
                </c:pt>
                <c:pt idx="10127">
                  <c:v>-5.13671875</c:v>
                </c:pt>
                <c:pt idx="10128">
                  <c:v>-5.13671875</c:v>
                </c:pt>
                <c:pt idx="10129">
                  <c:v>-5.13671875</c:v>
                </c:pt>
                <c:pt idx="10130">
                  <c:v>-5.13671875</c:v>
                </c:pt>
                <c:pt idx="10131">
                  <c:v>-5.13671875</c:v>
                </c:pt>
                <c:pt idx="10132">
                  <c:v>-5.13671875</c:v>
                </c:pt>
                <c:pt idx="10133">
                  <c:v>-5.13671875</c:v>
                </c:pt>
                <c:pt idx="10134">
                  <c:v>-5.13671875</c:v>
                </c:pt>
                <c:pt idx="10135">
                  <c:v>-5.13671875</c:v>
                </c:pt>
                <c:pt idx="10136">
                  <c:v>-5.13671875</c:v>
                </c:pt>
                <c:pt idx="10137">
                  <c:v>-5.13671875</c:v>
                </c:pt>
                <c:pt idx="10138">
                  <c:v>-5.13671875</c:v>
                </c:pt>
                <c:pt idx="10139">
                  <c:v>-5.13671875</c:v>
                </c:pt>
                <c:pt idx="10140">
                  <c:v>-5.13671875</c:v>
                </c:pt>
                <c:pt idx="10141">
                  <c:v>-5.13671875</c:v>
                </c:pt>
                <c:pt idx="10142">
                  <c:v>-5.13671875</c:v>
                </c:pt>
                <c:pt idx="10143">
                  <c:v>-5.13671875</c:v>
                </c:pt>
                <c:pt idx="10144">
                  <c:v>-5.13671875</c:v>
                </c:pt>
                <c:pt idx="10145">
                  <c:v>-5.13671875</c:v>
                </c:pt>
                <c:pt idx="10146">
                  <c:v>-5.13671875</c:v>
                </c:pt>
                <c:pt idx="10147">
                  <c:v>-5.13671875</c:v>
                </c:pt>
                <c:pt idx="10148">
                  <c:v>-5.13671875</c:v>
                </c:pt>
                <c:pt idx="10149">
                  <c:v>-5.13671875</c:v>
                </c:pt>
                <c:pt idx="10150">
                  <c:v>-5.13671875</c:v>
                </c:pt>
                <c:pt idx="10151">
                  <c:v>-5.13671875</c:v>
                </c:pt>
                <c:pt idx="10152">
                  <c:v>-5.13671875</c:v>
                </c:pt>
                <c:pt idx="10153">
                  <c:v>-5.13671875</c:v>
                </c:pt>
                <c:pt idx="10154">
                  <c:v>-5.13671875</c:v>
                </c:pt>
                <c:pt idx="10155">
                  <c:v>-5.13671875</c:v>
                </c:pt>
                <c:pt idx="10156">
                  <c:v>-5.13671875</c:v>
                </c:pt>
                <c:pt idx="10157">
                  <c:v>-5.13671875</c:v>
                </c:pt>
                <c:pt idx="10158">
                  <c:v>-5.13671875</c:v>
                </c:pt>
                <c:pt idx="10159">
                  <c:v>-5.13671875</c:v>
                </c:pt>
                <c:pt idx="10160">
                  <c:v>-5.13671875</c:v>
                </c:pt>
                <c:pt idx="10161">
                  <c:v>-5.13671875</c:v>
                </c:pt>
                <c:pt idx="10162">
                  <c:v>-5.13671875</c:v>
                </c:pt>
                <c:pt idx="10163">
                  <c:v>-5.13671875</c:v>
                </c:pt>
                <c:pt idx="10164">
                  <c:v>-5.13671875</c:v>
                </c:pt>
                <c:pt idx="10165">
                  <c:v>-5.13671875</c:v>
                </c:pt>
                <c:pt idx="10166">
                  <c:v>-5.13671875</c:v>
                </c:pt>
                <c:pt idx="10167">
                  <c:v>-5.13671875</c:v>
                </c:pt>
                <c:pt idx="10168">
                  <c:v>-5.13671875</c:v>
                </c:pt>
                <c:pt idx="10169">
                  <c:v>-5.13671875</c:v>
                </c:pt>
                <c:pt idx="10170">
                  <c:v>-5.13671875</c:v>
                </c:pt>
                <c:pt idx="10171">
                  <c:v>-5.13671875</c:v>
                </c:pt>
                <c:pt idx="10172">
                  <c:v>-5.13671875</c:v>
                </c:pt>
                <c:pt idx="10173">
                  <c:v>-5.13671875</c:v>
                </c:pt>
                <c:pt idx="10174">
                  <c:v>-5.13671875</c:v>
                </c:pt>
                <c:pt idx="10175">
                  <c:v>-5.13671875</c:v>
                </c:pt>
                <c:pt idx="10176">
                  <c:v>-5.13671875</c:v>
                </c:pt>
                <c:pt idx="10177">
                  <c:v>-5.13671875</c:v>
                </c:pt>
                <c:pt idx="10178">
                  <c:v>-5.13671875</c:v>
                </c:pt>
                <c:pt idx="10179">
                  <c:v>-5.13671875</c:v>
                </c:pt>
                <c:pt idx="10180">
                  <c:v>-5.13671875</c:v>
                </c:pt>
                <c:pt idx="10181">
                  <c:v>-5.13671875</c:v>
                </c:pt>
                <c:pt idx="10182">
                  <c:v>-5.13671875</c:v>
                </c:pt>
                <c:pt idx="10183">
                  <c:v>-5.13671875</c:v>
                </c:pt>
                <c:pt idx="10184">
                  <c:v>-5.13671875</c:v>
                </c:pt>
                <c:pt idx="10185">
                  <c:v>-5.13671875</c:v>
                </c:pt>
                <c:pt idx="10186">
                  <c:v>-5.13671875</c:v>
                </c:pt>
                <c:pt idx="10187">
                  <c:v>-5.13671875</c:v>
                </c:pt>
                <c:pt idx="10188">
                  <c:v>-5.13671875</c:v>
                </c:pt>
                <c:pt idx="10189">
                  <c:v>-5.13671875</c:v>
                </c:pt>
                <c:pt idx="10190">
                  <c:v>-5.13671875</c:v>
                </c:pt>
                <c:pt idx="10191">
                  <c:v>-5.13671875</c:v>
                </c:pt>
                <c:pt idx="10192">
                  <c:v>-5.13671875</c:v>
                </c:pt>
                <c:pt idx="10193">
                  <c:v>-5.13671875</c:v>
                </c:pt>
                <c:pt idx="10194">
                  <c:v>-5.13671875</c:v>
                </c:pt>
                <c:pt idx="10195">
                  <c:v>-5.13671875</c:v>
                </c:pt>
                <c:pt idx="10196">
                  <c:v>-5.13671875</c:v>
                </c:pt>
                <c:pt idx="10197">
                  <c:v>-5.13671875</c:v>
                </c:pt>
                <c:pt idx="10198">
                  <c:v>-5.13671875</c:v>
                </c:pt>
                <c:pt idx="10199">
                  <c:v>-5.13671875</c:v>
                </c:pt>
                <c:pt idx="10200">
                  <c:v>-5.13671875</c:v>
                </c:pt>
                <c:pt idx="10201">
                  <c:v>-5.13671875</c:v>
                </c:pt>
                <c:pt idx="10202">
                  <c:v>-5.13671875</c:v>
                </c:pt>
                <c:pt idx="10203">
                  <c:v>-5.13671875</c:v>
                </c:pt>
                <c:pt idx="10204">
                  <c:v>-5.13671875</c:v>
                </c:pt>
                <c:pt idx="10205">
                  <c:v>-5.13671875</c:v>
                </c:pt>
                <c:pt idx="10206">
                  <c:v>-5.13671875</c:v>
                </c:pt>
                <c:pt idx="10207">
                  <c:v>-5.13671875</c:v>
                </c:pt>
                <c:pt idx="10208">
                  <c:v>-5.13671875</c:v>
                </c:pt>
                <c:pt idx="10209">
                  <c:v>-5.13671875</c:v>
                </c:pt>
                <c:pt idx="10210">
                  <c:v>-5.13671875</c:v>
                </c:pt>
                <c:pt idx="10211">
                  <c:v>-5.13671875</c:v>
                </c:pt>
                <c:pt idx="10212">
                  <c:v>-5.13671875</c:v>
                </c:pt>
                <c:pt idx="10213">
                  <c:v>-5.13671875</c:v>
                </c:pt>
                <c:pt idx="10214">
                  <c:v>-5.13671875</c:v>
                </c:pt>
                <c:pt idx="10215">
                  <c:v>-5.13671875</c:v>
                </c:pt>
                <c:pt idx="10216">
                  <c:v>-5.13671875</c:v>
                </c:pt>
                <c:pt idx="10217">
                  <c:v>-5.13671875</c:v>
                </c:pt>
                <c:pt idx="10218">
                  <c:v>-5.13671875</c:v>
                </c:pt>
                <c:pt idx="10219">
                  <c:v>-5.13671875</c:v>
                </c:pt>
                <c:pt idx="10220">
                  <c:v>-5.13671875</c:v>
                </c:pt>
                <c:pt idx="10221">
                  <c:v>-5.13671875</c:v>
                </c:pt>
                <c:pt idx="10222">
                  <c:v>-5.13671875</c:v>
                </c:pt>
                <c:pt idx="10223">
                  <c:v>-5.13671875</c:v>
                </c:pt>
                <c:pt idx="10224">
                  <c:v>-5.13671875</c:v>
                </c:pt>
                <c:pt idx="10225">
                  <c:v>-5.13671875</c:v>
                </c:pt>
                <c:pt idx="10226">
                  <c:v>-5.13671875</c:v>
                </c:pt>
                <c:pt idx="10227">
                  <c:v>-5.13671875</c:v>
                </c:pt>
                <c:pt idx="10228">
                  <c:v>-5.13671875</c:v>
                </c:pt>
                <c:pt idx="10229">
                  <c:v>-5.13671875</c:v>
                </c:pt>
                <c:pt idx="10230">
                  <c:v>-5.13671875</c:v>
                </c:pt>
                <c:pt idx="10231">
                  <c:v>-5.13671875</c:v>
                </c:pt>
                <c:pt idx="10232">
                  <c:v>-5.13671875</c:v>
                </c:pt>
                <c:pt idx="10233">
                  <c:v>-5.13671875</c:v>
                </c:pt>
                <c:pt idx="10234">
                  <c:v>-5.13671875</c:v>
                </c:pt>
                <c:pt idx="10235">
                  <c:v>-5.13671875</c:v>
                </c:pt>
                <c:pt idx="10236">
                  <c:v>-5.13671875</c:v>
                </c:pt>
                <c:pt idx="10237">
                  <c:v>-5.13671875</c:v>
                </c:pt>
                <c:pt idx="10238">
                  <c:v>-5.13671875</c:v>
                </c:pt>
                <c:pt idx="10239">
                  <c:v>-5.13671875</c:v>
                </c:pt>
                <c:pt idx="10240">
                  <c:v>-5.13671875</c:v>
                </c:pt>
                <c:pt idx="10241">
                  <c:v>-5.13671875</c:v>
                </c:pt>
                <c:pt idx="10242">
                  <c:v>-5.13671875</c:v>
                </c:pt>
                <c:pt idx="10243">
                  <c:v>-5.13671875</c:v>
                </c:pt>
                <c:pt idx="10244">
                  <c:v>-5.13671875</c:v>
                </c:pt>
                <c:pt idx="10245">
                  <c:v>-5.13671875</c:v>
                </c:pt>
                <c:pt idx="10246">
                  <c:v>-5.13671875</c:v>
                </c:pt>
                <c:pt idx="10247">
                  <c:v>-5.13671875</c:v>
                </c:pt>
                <c:pt idx="10248">
                  <c:v>-5.13671875</c:v>
                </c:pt>
                <c:pt idx="10249">
                  <c:v>-5.13671875</c:v>
                </c:pt>
                <c:pt idx="10250">
                  <c:v>-5.13671875</c:v>
                </c:pt>
                <c:pt idx="10251">
                  <c:v>-5.13671875</c:v>
                </c:pt>
                <c:pt idx="10252">
                  <c:v>-5.13671875</c:v>
                </c:pt>
                <c:pt idx="10253">
                  <c:v>-5.13671875</c:v>
                </c:pt>
                <c:pt idx="10254">
                  <c:v>-5.13671875</c:v>
                </c:pt>
                <c:pt idx="10255">
                  <c:v>-5.13671875</c:v>
                </c:pt>
                <c:pt idx="10256">
                  <c:v>-5.13671875</c:v>
                </c:pt>
                <c:pt idx="10257">
                  <c:v>-5.13671875</c:v>
                </c:pt>
                <c:pt idx="10258">
                  <c:v>-5.13671875</c:v>
                </c:pt>
                <c:pt idx="10259">
                  <c:v>-5.13671875</c:v>
                </c:pt>
                <c:pt idx="10260">
                  <c:v>-5.13671875</c:v>
                </c:pt>
                <c:pt idx="10261">
                  <c:v>-4.76171875</c:v>
                </c:pt>
                <c:pt idx="10262">
                  <c:v>-4.76171875</c:v>
                </c:pt>
                <c:pt idx="10263">
                  <c:v>-4.76171875</c:v>
                </c:pt>
                <c:pt idx="10264">
                  <c:v>-4.76171875</c:v>
                </c:pt>
                <c:pt idx="10265">
                  <c:v>-4.76171875</c:v>
                </c:pt>
                <c:pt idx="10266">
                  <c:v>-4.76171875</c:v>
                </c:pt>
                <c:pt idx="10267">
                  <c:v>-4.76171875</c:v>
                </c:pt>
                <c:pt idx="10268">
                  <c:v>-4.76171875</c:v>
                </c:pt>
                <c:pt idx="10269">
                  <c:v>-4.76171875</c:v>
                </c:pt>
                <c:pt idx="10270">
                  <c:v>-4.76171875</c:v>
                </c:pt>
                <c:pt idx="10271">
                  <c:v>-4.76171875</c:v>
                </c:pt>
                <c:pt idx="10272">
                  <c:v>-4.76171875</c:v>
                </c:pt>
                <c:pt idx="10273">
                  <c:v>-4.76171875</c:v>
                </c:pt>
                <c:pt idx="10274">
                  <c:v>-4.76171875</c:v>
                </c:pt>
                <c:pt idx="10275">
                  <c:v>-4.76171875</c:v>
                </c:pt>
                <c:pt idx="10276">
                  <c:v>-4.76171875</c:v>
                </c:pt>
                <c:pt idx="10277">
                  <c:v>-4.76171875</c:v>
                </c:pt>
                <c:pt idx="10278">
                  <c:v>-4.76171875</c:v>
                </c:pt>
                <c:pt idx="10279">
                  <c:v>-4.76171875</c:v>
                </c:pt>
                <c:pt idx="10280">
                  <c:v>-4.76171875</c:v>
                </c:pt>
                <c:pt idx="10281">
                  <c:v>-4.76171875</c:v>
                </c:pt>
                <c:pt idx="10282">
                  <c:v>-4.76171875</c:v>
                </c:pt>
                <c:pt idx="10283">
                  <c:v>-4.76171875</c:v>
                </c:pt>
                <c:pt idx="10284">
                  <c:v>-4.76171875</c:v>
                </c:pt>
                <c:pt idx="10285">
                  <c:v>-4.76171875</c:v>
                </c:pt>
                <c:pt idx="10286">
                  <c:v>-4.76171875</c:v>
                </c:pt>
                <c:pt idx="10287">
                  <c:v>-4.76171875</c:v>
                </c:pt>
                <c:pt idx="10288">
                  <c:v>-4.76171875</c:v>
                </c:pt>
                <c:pt idx="10289">
                  <c:v>-4.76171875</c:v>
                </c:pt>
                <c:pt idx="10290">
                  <c:v>-4.76171875</c:v>
                </c:pt>
                <c:pt idx="10291">
                  <c:v>-4.76171875</c:v>
                </c:pt>
                <c:pt idx="10292">
                  <c:v>-4.76171875</c:v>
                </c:pt>
                <c:pt idx="10293">
                  <c:v>-4.76171875</c:v>
                </c:pt>
                <c:pt idx="10294">
                  <c:v>-4.76171875</c:v>
                </c:pt>
                <c:pt idx="10295">
                  <c:v>-4.76171875</c:v>
                </c:pt>
                <c:pt idx="10296">
                  <c:v>-4.76171875</c:v>
                </c:pt>
                <c:pt idx="10297">
                  <c:v>-4.76171875</c:v>
                </c:pt>
                <c:pt idx="10298">
                  <c:v>-4.76171875</c:v>
                </c:pt>
                <c:pt idx="10299">
                  <c:v>-4.76171875</c:v>
                </c:pt>
                <c:pt idx="10300">
                  <c:v>-4.76171875</c:v>
                </c:pt>
                <c:pt idx="10301">
                  <c:v>-4.76171875</c:v>
                </c:pt>
                <c:pt idx="10302">
                  <c:v>-4.76171875</c:v>
                </c:pt>
                <c:pt idx="10303">
                  <c:v>-4.76171875</c:v>
                </c:pt>
                <c:pt idx="10304">
                  <c:v>-4.76171875</c:v>
                </c:pt>
                <c:pt idx="10305">
                  <c:v>-4.76171875</c:v>
                </c:pt>
                <c:pt idx="10306">
                  <c:v>-4.76171875</c:v>
                </c:pt>
                <c:pt idx="10307">
                  <c:v>-4.76171875</c:v>
                </c:pt>
                <c:pt idx="10308">
                  <c:v>-4.76171875</c:v>
                </c:pt>
                <c:pt idx="10309">
                  <c:v>-4.76171875</c:v>
                </c:pt>
                <c:pt idx="10310">
                  <c:v>-4.76171875</c:v>
                </c:pt>
                <c:pt idx="10311">
                  <c:v>-4.76171875</c:v>
                </c:pt>
                <c:pt idx="10312">
                  <c:v>-4.76171875</c:v>
                </c:pt>
                <c:pt idx="10313">
                  <c:v>-4.76171875</c:v>
                </c:pt>
                <c:pt idx="10314">
                  <c:v>-4.76171875</c:v>
                </c:pt>
                <c:pt idx="10315">
                  <c:v>-4.76171875</c:v>
                </c:pt>
                <c:pt idx="10316">
                  <c:v>-4.76171875</c:v>
                </c:pt>
                <c:pt idx="10317">
                  <c:v>-4.76171875</c:v>
                </c:pt>
                <c:pt idx="10318">
                  <c:v>-4.76171875</c:v>
                </c:pt>
                <c:pt idx="10319">
                  <c:v>-4.76171875</c:v>
                </c:pt>
                <c:pt idx="10320">
                  <c:v>-4.76171875</c:v>
                </c:pt>
                <c:pt idx="10321">
                  <c:v>-4.76171875</c:v>
                </c:pt>
                <c:pt idx="10322">
                  <c:v>-4.76171875</c:v>
                </c:pt>
                <c:pt idx="10323">
                  <c:v>-4.76171875</c:v>
                </c:pt>
                <c:pt idx="10324">
                  <c:v>-4.76171875</c:v>
                </c:pt>
                <c:pt idx="10325">
                  <c:v>-4.76171875</c:v>
                </c:pt>
                <c:pt idx="10326">
                  <c:v>-4.76171875</c:v>
                </c:pt>
                <c:pt idx="10327">
                  <c:v>-4.76171875</c:v>
                </c:pt>
                <c:pt idx="10328">
                  <c:v>-4.76171875</c:v>
                </c:pt>
                <c:pt idx="10329">
                  <c:v>-4.76171875</c:v>
                </c:pt>
                <c:pt idx="10330">
                  <c:v>-4.76171875</c:v>
                </c:pt>
                <c:pt idx="10331">
                  <c:v>-4.76171875</c:v>
                </c:pt>
                <c:pt idx="10332">
                  <c:v>-4.76171875</c:v>
                </c:pt>
                <c:pt idx="10333">
                  <c:v>-4.76171875</c:v>
                </c:pt>
                <c:pt idx="10334">
                  <c:v>-4.76171875</c:v>
                </c:pt>
                <c:pt idx="10335">
                  <c:v>-4.76171875</c:v>
                </c:pt>
                <c:pt idx="10336">
                  <c:v>-4.69140625</c:v>
                </c:pt>
                <c:pt idx="10337">
                  <c:v>-4.69140625</c:v>
                </c:pt>
                <c:pt idx="10338">
                  <c:v>-4.69140625</c:v>
                </c:pt>
                <c:pt idx="10339">
                  <c:v>-4.69140625</c:v>
                </c:pt>
                <c:pt idx="10340">
                  <c:v>-4.69140625</c:v>
                </c:pt>
                <c:pt idx="10341">
                  <c:v>-4.69140625</c:v>
                </c:pt>
                <c:pt idx="10342">
                  <c:v>-4.69140625</c:v>
                </c:pt>
                <c:pt idx="10343">
                  <c:v>-4.69140625</c:v>
                </c:pt>
                <c:pt idx="10344">
                  <c:v>-4.69140625</c:v>
                </c:pt>
                <c:pt idx="10345">
                  <c:v>-4.69140625</c:v>
                </c:pt>
                <c:pt idx="10346">
                  <c:v>-4.69140625</c:v>
                </c:pt>
                <c:pt idx="10347">
                  <c:v>-4.69140625</c:v>
                </c:pt>
                <c:pt idx="10348">
                  <c:v>-4.69140625</c:v>
                </c:pt>
                <c:pt idx="10349">
                  <c:v>-4.69140625</c:v>
                </c:pt>
                <c:pt idx="10350">
                  <c:v>-4.69140625</c:v>
                </c:pt>
                <c:pt idx="10351">
                  <c:v>-4.69140625</c:v>
                </c:pt>
                <c:pt idx="10352">
                  <c:v>-4.69140625</c:v>
                </c:pt>
                <c:pt idx="10353">
                  <c:v>-4.69140625</c:v>
                </c:pt>
                <c:pt idx="10354">
                  <c:v>-4.69140625</c:v>
                </c:pt>
                <c:pt idx="10355">
                  <c:v>-4.69140625</c:v>
                </c:pt>
                <c:pt idx="10356">
                  <c:v>-4.69140625</c:v>
                </c:pt>
                <c:pt idx="10357">
                  <c:v>-4.69140625</c:v>
                </c:pt>
                <c:pt idx="10358">
                  <c:v>-4.69140625</c:v>
                </c:pt>
                <c:pt idx="10359">
                  <c:v>-4.69140625</c:v>
                </c:pt>
                <c:pt idx="10360">
                  <c:v>-4.69140625</c:v>
                </c:pt>
                <c:pt idx="10361">
                  <c:v>-4.69140625</c:v>
                </c:pt>
                <c:pt idx="10362">
                  <c:v>-4.69140625</c:v>
                </c:pt>
                <c:pt idx="10363">
                  <c:v>-4.69140625</c:v>
                </c:pt>
                <c:pt idx="10364">
                  <c:v>-4.69140625</c:v>
                </c:pt>
                <c:pt idx="10365">
                  <c:v>-4.69140625</c:v>
                </c:pt>
                <c:pt idx="10366">
                  <c:v>-4.69140625</c:v>
                </c:pt>
                <c:pt idx="10367">
                  <c:v>-4.69140625</c:v>
                </c:pt>
                <c:pt idx="10368">
                  <c:v>-4.69140625</c:v>
                </c:pt>
                <c:pt idx="10369">
                  <c:v>-4.69140625</c:v>
                </c:pt>
                <c:pt idx="10370">
                  <c:v>-4.69140625</c:v>
                </c:pt>
                <c:pt idx="10371">
                  <c:v>-4.69140625</c:v>
                </c:pt>
                <c:pt idx="10372">
                  <c:v>-4.69140625</c:v>
                </c:pt>
                <c:pt idx="10373">
                  <c:v>-4.69140625</c:v>
                </c:pt>
                <c:pt idx="10374">
                  <c:v>-4.69140625</c:v>
                </c:pt>
                <c:pt idx="10375">
                  <c:v>-4.69140625</c:v>
                </c:pt>
                <c:pt idx="10376">
                  <c:v>-4.69140625</c:v>
                </c:pt>
                <c:pt idx="10377">
                  <c:v>-4.69140625</c:v>
                </c:pt>
                <c:pt idx="10378">
                  <c:v>-4.69140625</c:v>
                </c:pt>
                <c:pt idx="10379">
                  <c:v>-4.69140625</c:v>
                </c:pt>
                <c:pt idx="10380">
                  <c:v>-4.69140625</c:v>
                </c:pt>
                <c:pt idx="10381">
                  <c:v>-4.69140625</c:v>
                </c:pt>
                <c:pt idx="10382">
                  <c:v>-4.69140625</c:v>
                </c:pt>
                <c:pt idx="10383">
                  <c:v>-4.69140625</c:v>
                </c:pt>
                <c:pt idx="10384">
                  <c:v>-4.69140625</c:v>
                </c:pt>
                <c:pt idx="10385">
                  <c:v>-4.69140625</c:v>
                </c:pt>
                <c:pt idx="10386">
                  <c:v>-4.69140625</c:v>
                </c:pt>
                <c:pt idx="10387">
                  <c:v>-4.69140625</c:v>
                </c:pt>
                <c:pt idx="10388">
                  <c:v>-4.69140625</c:v>
                </c:pt>
                <c:pt idx="10389">
                  <c:v>-4.69140625</c:v>
                </c:pt>
                <c:pt idx="10390">
                  <c:v>-4.69140625</c:v>
                </c:pt>
                <c:pt idx="10391">
                  <c:v>-4.69140625</c:v>
                </c:pt>
                <c:pt idx="10392">
                  <c:v>-4.69140625</c:v>
                </c:pt>
                <c:pt idx="10393">
                  <c:v>-4.69140625</c:v>
                </c:pt>
                <c:pt idx="10394">
                  <c:v>-4.69140625</c:v>
                </c:pt>
                <c:pt idx="10395">
                  <c:v>-4.69140625</c:v>
                </c:pt>
                <c:pt idx="10396">
                  <c:v>-4.69140625</c:v>
                </c:pt>
                <c:pt idx="10397">
                  <c:v>-4.69140625</c:v>
                </c:pt>
                <c:pt idx="10398">
                  <c:v>-4.69140625</c:v>
                </c:pt>
                <c:pt idx="10399">
                  <c:v>-4.69140625</c:v>
                </c:pt>
                <c:pt idx="10400">
                  <c:v>-4.69140625</c:v>
                </c:pt>
                <c:pt idx="10401">
                  <c:v>-4.69140625</c:v>
                </c:pt>
                <c:pt idx="10402">
                  <c:v>-4.69140625</c:v>
                </c:pt>
                <c:pt idx="10403">
                  <c:v>-4.69140625</c:v>
                </c:pt>
                <c:pt idx="10404">
                  <c:v>-4.69140625</c:v>
                </c:pt>
                <c:pt idx="10405">
                  <c:v>-4.69140625</c:v>
                </c:pt>
                <c:pt idx="10406">
                  <c:v>-4.69140625</c:v>
                </c:pt>
                <c:pt idx="10407">
                  <c:v>-4.69140625</c:v>
                </c:pt>
                <c:pt idx="10408">
                  <c:v>-4.69140625</c:v>
                </c:pt>
                <c:pt idx="10409">
                  <c:v>-4.69140625</c:v>
                </c:pt>
                <c:pt idx="10410">
                  <c:v>-4.69140625</c:v>
                </c:pt>
                <c:pt idx="10411">
                  <c:v>-4.69140625</c:v>
                </c:pt>
                <c:pt idx="10412">
                  <c:v>-4.69140625</c:v>
                </c:pt>
                <c:pt idx="10413">
                  <c:v>-4.69140625</c:v>
                </c:pt>
                <c:pt idx="10414">
                  <c:v>-4.69140625</c:v>
                </c:pt>
                <c:pt idx="10415">
                  <c:v>-4.69140625</c:v>
                </c:pt>
                <c:pt idx="10416">
                  <c:v>-4.69140625</c:v>
                </c:pt>
                <c:pt idx="10417">
                  <c:v>-4.69140625</c:v>
                </c:pt>
                <c:pt idx="10418">
                  <c:v>-4.69140625</c:v>
                </c:pt>
                <c:pt idx="10419">
                  <c:v>-4.69140625</c:v>
                </c:pt>
                <c:pt idx="10420">
                  <c:v>-4.69140625</c:v>
                </c:pt>
                <c:pt idx="10421">
                  <c:v>-4.69140625</c:v>
                </c:pt>
                <c:pt idx="10422">
                  <c:v>-4.69140625</c:v>
                </c:pt>
                <c:pt idx="10423">
                  <c:v>-4.69140625</c:v>
                </c:pt>
                <c:pt idx="10424">
                  <c:v>-4.69140625</c:v>
                </c:pt>
                <c:pt idx="10425">
                  <c:v>-4.69140625</c:v>
                </c:pt>
                <c:pt idx="10426">
                  <c:v>-4.69140625</c:v>
                </c:pt>
                <c:pt idx="10427">
                  <c:v>-4.69140625</c:v>
                </c:pt>
                <c:pt idx="10428">
                  <c:v>-4.69140625</c:v>
                </c:pt>
                <c:pt idx="10429">
                  <c:v>-4.69140625</c:v>
                </c:pt>
                <c:pt idx="10430">
                  <c:v>-4.69140625</c:v>
                </c:pt>
                <c:pt idx="10431">
                  <c:v>-4.69140625</c:v>
                </c:pt>
                <c:pt idx="10432">
                  <c:v>-4.69140625</c:v>
                </c:pt>
                <c:pt idx="10433">
                  <c:v>-4.69140625</c:v>
                </c:pt>
                <c:pt idx="10434">
                  <c:v>-4.69140625</c:v>
                </c:pt>
                <c:pt idx="10435">
                  <c:v>-4.69140625</c:v>
                </c:pt>
                <c:pt idx="10436">
                  <c:v>-4.69140625</c:v>
                </c:pt>
                <c:pt idx="10437">
                  <c:v>-4.69140625</c:v>
                </c:pt>
                <c:pt idx="10438">
                  <c:v>-4.69140625</c:v>
                </c:pt>
                <c:pt idx="10439">
                  <c:v>-4.69140625</c:v>
                </c:pt>
                <c:pt idx="10440">
                  <c:v>-4.69140625</c:v>
                </c:pt>
                <c:pt idx="10441">
                  <c:v>-4.69140625</c:v>
                </c:pt>
                <c:pt idx="10442">
                  <c:v>-4.69140625</c:v>
                </c:pt>
                <c:pt idx="10443">
                  <c:v>-4.69140625</c:v>
                </c:pt>
                <c:pt idx="10444">
                  <c:v>-4.69140625</c:v>
                </c:pt>
                <c:pt idx="10445">
                  <c:v>-4.69140625</c:v>
                </c:pt>
                <c:pt idx="10446">
                  <c:v>-4.69140625</c:v>
                </c:pt>
                <c:pt idx="10447">
                  <c:v>-4.69140625</c:v>
                </c:pt>
                <c:pt idx="10448">
                  <c:v>-4.62890625</c:v>
                </c:pt>
                <c:pt idx="10449">
                  <c:v>-4.62890625</c:v>
                </c:pt>
                <c:pt idx="10450">
                  <c:v>-4.62890625</c:v>
                </c:pt>
                <c:pt idx="10451">
                  <c:v>-4.62890625</c:v>
                </c:pt>
                <c:pt idx="10452">
                  <c:v>-4.62890625</c:v>
                </c:pt>
                <c:pt idx="10453">
                  <c:v>-4.62890625</c:v>
                </c:pt>
                <c:pt idx="10454">
                  <c:v>-4.62890625</c:v>
                </c:pt>
                <c:pt idx="10455">
                  <c:v>-4.62890625</c:v>
                </c:pt>
                <c:pt idx="10456">
                  <c:v>-4.62890625</c:v>
                </c:pt>
                <c:pt idx="10457">
                  <c:v>-4.62890625</c:v>
                </c:pt>
                <c:pt idx="10458">
                  <c:v>-4.62890625</c:v>
                </c:pt>
                <c:pt idx="10459">
                  <c:v>-4.62890625</c:v>
                </c:pt>
                <c:pt idx="10460">
                  <c:v>-4.62890625</c:v>
                </c:pt>
                <c:pt idx="10461">
                  <c:v>-4.62890625</c:v>
                </c:pt>
                <c:pt idx="10462">
                  <c:v>-4.62890625</c:v>
                </c:pt>
                <c:pt idx="10463">
                  <c:v>-4.62890625</c:v>
                </c:pt>
                <c:pt idx="10464">
                  <c:v>-4.62890625</c:v>
                </c:pt>
                <c:pt idx="10465">
                  <c:v>-4.62890625</c:v>
                </c:pt>
                <c:pt idx="10466">
                  <c:v>-4.62890625</c:v>
                </c:pt>
                <c:pt idx="10467">
                  <c:v>-4.62890625</c:v>
                </c:pt>
                <c:pt idx="10468">
                  <c:v>-4.62890625</c:v>
                </c:pt>
                <c:pt idx="10469">
                  <c:v>-4.62890625</c:v>
                </c:pt>
                <c:pt idx="10470">
                  <c:v>-4.62890625</c:v>
                </c:pt>
                <c:pt idx="10471">
                  <c:v>-4.62890625</c:v>
                </c:pt>
                <c:pt idx="10472">
                  <c:v>-4.62890625</c:v>
                </c:pt>
                <c:pt idx="10473">
                  <c:v>-4.62890625</c:v>
                </c:pt>
                <c:pt idx="10474">
                  <c:v>-4.62890625</c:v>
                </c:pt>
                <c:pt idx="10475">
                  <c:v>-4.62890625</c:v>
                </c:pt>
                <c:pt idx="10476">
                  <c:v>-4.62890625</c:v>
                </c:pt>
                <c:pt idx="10477">
                  <c:v>-4.62890625</c:v>
                </c:pt>
                <c:pt idx="10478">
                  <c:v>-4.62890625</c:v>
                </c:pt>
                <c:pt idx="10479">
                  <c:v>-4.62890625</c:v>
                </c:pt>
                <c:pt idx="10480">
                  <c:v>-4.62890625</c:v>
                </c:pt>
                <c:pt idx="10481">
                  <c:v>-4.62890625</c:v>
                </c:pt>
                <c:pt idx="10482">
                  <c:v>-4.62890625</c:v>
                </c:pt>
                <c:pt idx="10483">
                  <c:v>-4.62890625</c:v>
                </c:pt>
                <c:pt idx="10484">
                  <c:v>-4.62890625</c:v>
                </c:pt>
                <c:pt idx="10485">
                  <c:v>-4.62890625</c:v>
                </c:pt>
                <c:pt idx="10486">
                  <c:v>-4.62890625</c:v>
                </c:pt>
                <c:pt idx="10487">
                  <c:v>-4.62890625</c:v>
                </c:pt>
                <c:pt idx="10488">
                  <c:v>-4.62890625</c:v>
                </c:pt>
                <c:pt idx="10489">
                  <c:v>-4.62890625</c:v>
                </c:pt>
                <c:pt idx="10490">
                  <c:v>-4.62890625</c:v>
                </c:pt>
                <c:pt idx="10491">
                  <c:v>-4.62890625</c:v>
                </c:pt>
                <c:pt idx="10492">
                  <c:v>-4.62890625</c:v>
                </c:pt>
                <c:pt idx="10493">
                  <c:v>-4.62890625</c:v>
                </c:pt>
                <c:pt idx="10494">
                  <c:v>-4.62890625</c:v>
                </c:pt>
                <c:pt idx="10495">
                  <c:v>-4.62890625</c:v>
                </c:pt>
                <c:pt idx="10496">
                  <c:v>-4.62890625</c:v>
                </c:pt>
                <c:pt idx="10497">
                  <c:v>-4.62890625</c:v>
                </c:pt>
                <c:pt idx="10498">
                  <c:v>-4.62890625</c:v>
                </c:pt>
                <c:pt idx="10499">
                  <c:v>-4.62890625</c:v>
                </c:pt>
                <c:pt idx="10500">
                  <c:v>-4.62890625</c:v>
                </c:pt>
                <c:pt idx="10501">
                  <c:v>-4.62890625</c:v>
                </c:pt>
                <c:pt idx="10502">
                  <c:v>-4.62890625</c:v>
                </c:pt>
                <c:pt idx="10503">
                  <c:v>-4.62890625</c:v>
                </c:pt>
                <c:pt idx="10504">
                  <c:v>-4.62890625</c:v>
                </c:pt>
                <c:pt idx="10505">
                  <c:v>-4.62890625</c:v>
                </c:pt>
                <c:pt idx="10506">
                  <c:v>-4.62890625</c:v>
                </c:pt>
                <c:pt idx="10507">
                  <c:v>-4.62890625</c:v>
                </c:pt>
                <c:pt idx="10508">
                  <c:v>-4.62890625</c:v>
                </c:pt>
                <c:pt idx="10509">
                  <c:v>-4.62890625</c:v>
                </c:pt>
                <c:pt idx="10510">
                  <c:v>-4.62890625</c:v>
                </c:pt>
                <c:pt idx="10511">
                  <c:v>-4.62890625</c:v>
                </c:pt>
                <c:pt idx="10512">
                  <c:v>-4.62890625</c:v>
                </c:pt>
                <c:pt idx="10513">
                  <c:v>-4.62890625</c:v>
                </c:pt>
                <c:pt idx="10514">
                  <c:v>-4.62890625</c:v>
                </c:pt>
                <c:pt idx="10515">
                  <c:v>-4.62890625</c:v>
                </c:pt>
                <c:pt idx="10516">
                  <c:v>-4.62890625</c:v>
                </c:pt>
                <c:pt idx="10517">
                  <c:v>-4.62890625</c:v>
                </c:pt>
                <c:pt idx="10518">
                  <c:v>-4.62890625</c:v>
                </c:pt>
                <c:pt idx="10519">
                  <c:v>-4.62890625</c:v>
                </c:pt>
                <c:pt idx="10520">
                  <c:v>-4.62890625</c:v>
                </c:pt>
                <c:pt idx="10521">
                  <c:v>-4.62890625</c:v>
                </c:pt>
                <c:pt idx="10522">
                  <c:v>-4.62890625</c:v>
                </c:pt>
                <c:pt idx="10523">
                  <c:v>-4.62890625</c:v>
                </c:pt>
                <c:pt idx="10524">
                  <c:v>-4.62890625</c:v>
                </c:pt>
                <c:pt idx="10525">
                  <c:v>-4.62890625</c:v>
                </c:pt>
                <c:pt idx="10526">
                  <c:v>-4.62890625</c:v>
                </c:pt>
                <c:pt idx="10527">
                  <c:v>-4.62890625</c:v>
                </c:pt>
                <c:pt idx="10528">
                  <c:v>-4.62890625</c:v>
                </c:pt>
                <c:pt idx="10529">
                  <c:v>-4.62890625</c:v>
                </c:pt>
                <c:pt idx="10530">
                  <c:v>-4.62890625</c:v>
                </c:pt>
                <c:pt idx="10531">
                  <c:v>-4.62890625</c:v>
                </c:pt>
                <c:pt idx="10532">
                  <c:v>-4.62890625</c:v>
                </c:pt>
                <c:pt idx="10533">
                  <c:v>-4.62890625</c:v>
                </c:pt>
                <c:pt idx="10534">
                  <c:v>-4.62890625</c:v>
                </c:pt>
                <c:pt idx="10535">
                  <c:v>-4.62890625</c:v>
                </c:pt>
                <c:pt idx="10536">
                  <c:v>-4.62890625</c:v>
                </c:pt>
                <c:pt idx="10537">
                  <c:v>-4.62890625</c:v>
                </c:pt>
                <c:pt idx="10538">
                  <c:v>-4.62890625</c:v>
                </c:pt>
                <c:pt idx="10539">
                  <c:v>-4.62890625</c:v>
                </c:pt>
                <c:pt idx="10540">
                  <c:v>-4.62890625</c:v>
                </c:pt>
                <c:pt idx="10541">
                  <c:v>-4.62890625</c:v>
                </c:pt>
                <c:pt idx="10542">
                  <c:v>-4.62890625</c:v>
                </c:pt>
                <c:pt idx="10543">
                  <c:v>-4.62890625</c:v>
                </c:pt>
                <c:pt idx="10544">
                  <c:v>-4.62890625</c:v>
                </c:pt>
                <c:pt idx="10545">
                  <c:v>-4.62890625</c:v>
                </c:pt>
                <c:pt idx="10546">
                  <c:v>-4.62890625</c:v>
                </c:pt>
                <c:pt idx="10547">
                  <c:v>-4.62890625</c:v>
                </c:pt>
                <c:pt idx="10548">
                  <c:v>-4.62890625</c:v>
                </c:pt>
                <c:pt idx="10549">
                  <c:v>-4.58984375</c:v>
                </c:pt>
                <c:pt idx="10550">
                  <c:v>-4.58984375</c:v>
                </c:pt>
                <c:pt idx="10551">
                  <c:v>-4.58984375</c:v>
                </c:pt>
                <c:pt idx="10552">
                  <c:v>-4.58984375</c:v>
                </c:pt>
                <c:pt idx="10553">
                  <c:v>-4.58984375</c:v>
                </c:pt>
                <c:pt idx="10554">
                  <c:v>-4.58984375</c:v>
                </c:pt>
                <c:pt idx="10555">
                  <c:v>-4.58984375</c:v>
                </c:pt>
                <c:pt idx="10556">
                  <c:v>-4.58984375</c:v>
                </c:pt>
                <c:pt idx="10557">
                  <c:v>-4.58984375</c:v>
                </c:pt>
                <c:pt idx="10558">
                  <c:v>-4.58984375</c:v>
                </c:pt>
                <c:pt idx="10559">
                  <c:v>-4.58984375</c:v>
                </c:pt>
                <c:pt idx="10560">
                  <c:v>-4.58984375</c:v>
                </c:pt>
                <c:pt idx="10561">
                  <c:v>-4.58984375</c:v>
                </c:pt>
                <c:pt idx="10562">
                  <c:v>-4.58984375</c:v>
                </c:pt>
                <c:pt idx="10563">
                  <c:v>-4.58984375</c:v>
                </c:pt>
                <c:pt idx="10564">
                  <c:v>-4.58984375</c:v>
                </c:pt>
                <c:pt idx="10565">
                  <c:v>-4.58984375</c:v>
                </c:pt>
                <c:pt idx="10566">
                  <c:v>-4.58984375</c:v>
                </c:pt>
                <c:pt idx="10567">
                  <c:v>-4.58984375</c:v>
                </c:pt>
                <c:pt idx="10568">
                  <c:v>-4.58984375</c:v>
                </c:pt>
                <c:pt idx="10569">
                  <c:v>-4.58984375</c:v>
                </c:pt>
                <c:pt idx="10570">
                  <c:v>-4.58984375</c:v>
                </c:pt>
                <c:pt idx="10571">
                  <c:v>-4.58984375</c:v>
                </c:pt>
                <c:pt idx="10572">
                  <c:v>-4.58984375</c:v>
                </c:pt>
                <c:pt idx="10573">
                  <c:v>-4.58984375</c:v>
                </c:pt>
                <c:pt idx="10574">
                  <c:v>-4.58984375</c:v>
                </c:pt>
                <c:pt idx="10575">
                  <c:v>-4.58984375</c:v>
                </c:pt>
                <c:pt idx="10576">
                  <c:v>-4.58984375</c:v>
                </c:pt>
                <c:pt idx="10577">
                  <c:v>-4.58984375</c:v>
                </c:pt>
                <c:pt idx="10578">
                  <c:v>-4.58984375</c:v>
                </c:pt>
                <c:pt idx="10579">
                  <c:v>-4.58984375</c:v>
                </c:pt>
                <c:pt idx="10580">
                  <c:v>-4.58984375</c:v>
                </c:pt>
                <c:pt idx="10581">
                  <c:v>-4.58984375</c:v>
                </c:pt>
                <c:pt idx="10582">
                  <c:v>-4.58984375</c:v>
                </c:pt>
                <c:pt idx="10583">
                  <c:v>-4.58984375</c:v>
                </c:pt>
                <c:pt idx="10584">
                  <c:v>-4.58984375</c:v>
                </c:pt>
                <c:pt idx="10585">
                  <c:v>-4.58984375</c:v>
                </c:pt>
                <c:pt idx="10586">
                  <c:v>-4.58984375</c:v>
                </c:pt>
                <c:pt idx="10587">
                  <c:v>-4.58984375</c:v>
                </c:pt>
                <c:pt idx="10588">
                  <c:v>-4.58984375</c:v>
                </c:pt>
                <c:pt idx="10589">
                  <c:v>-4.58984375</c:v>
                </c:pt>
                <c:pt idx="10590">
                  <c:v>-4.58984375</c:v>
                </c:pt>
                <c:pt idx="10591">
                  <c:v>-4.58984375</c:v>
                </c:pt>
                <c:pt idx="10592">
                  <c:v>-4.58984375</c:v>
                </c:pt>
                <c:pt idx="10593">
                  <c:v>-4.58984375</c:v>
                </c:pt>
                <c:pt idx="10594">
                  <c:v>-4.58984375</c:v>
                </c:pt>
                <c:pt idx="10595">
                  <c:v>-4.58984375</c:v>
                </c:pt>
                <c:pt idx="10596">
                  <c:v>-4.58984375</c:v>
                </c:pt>
                <c:pt idx="10597">
                  <c:v>-4.58984375</c:v>
                </c:pt>
                <c:pt idx="10598">
                  <c:v>-4.58984375</c:v>
                </c:pt>
                <c:pt idx="10599">
                  <c:v>-4.58984375</c:v>
                </c:pt>
                <c:pt idx="10600">
                  <c:v>-4.58984375</c:v>
                </c:pt>
                <c:pt idx="10601">
                  <c:v>-4.58984375</c:v>
                </c:pt>
                <c:pt idx="10602">
                  <c:v>-4.58984375</c:v>
                </c:pt>
                <c:pt idx="10603">
                  <c:v>-4.58984375</c:v>
                </c:pt>
                <c:pt idx="10604">
                  <c:v>-4.58984375</c:v>
                </c:pt>
                <c:pt idx="10605">
                  <c:v>-4.58984375</c:v>
                </c:pt>
                <c:pt idx="10606">
                  <c:v>-4.58984375</c:v>
                </c:pt>
                <c:pt idx="10607">
                  <c:v>-4.58984375</c:v>
                </c:pt>
                <c:pt idx="10608">
                  <c:v>-4.58984375</c:v>
                </c:pt>
                <c:pt idx="10609">
                  <c:v>-4.58984375</c:v>
                </c:pt>
                <c:pt idx="10610">
                  <c:v>-4.58984375</c:v>
                </c:pt>
                <c:pt idx="10611">
                  <c:v>-4.58984375</c:v>
                </c:pt>
                <c:pt idx="10612">
                  <c:v>-4.58984375</c:v>
                </c:pt>
                <c:pt idx="10613">
                  <c:v>-4.58984375</c:v>
                </c:pt>
                <c:pt idx="10614">
                  <c:v>-4.58984375</c:v>
                </c:pt>
                <c:pt idx="10615">
                  <c:v>-4.58984375</c:v>
                </c:pt>
                <c:pt idx="10616">
                  <c:v>-4.58984375</c:v>
                </c:pt>
                <c:pt idx="10617">
                  <c:v>-4.58984375</c:v>
                </c:pt>
                <c:pt idx="10618">
                  <c:v>-4.58984375</c:v>
                </c:pt>
                <c:pt idx="10619">
                  <c:v>-4.4140625</c:v>
                </c:pt>
                <c:pt idx="10620">
                  <c:v>-4.4140625</c:v>
                </c:pt>
                <c:pt idx="10621">
                  <c:v>-4.4140625</c:v>
                </c:pt>
                <c:pt idx="10622">
                  <c:v>-4.4140625</c:v>
                </c:pt>
                <c:pt idx="10623">
                  <c:v>-4.4140625</c:v>
                </c:pt>
                <c:pt idx="10624">
                  <c:v>-4.4140625</c:v>
                </c:pt>
                <c:pt idx="10625">
                  <c:v>-4.4140625</c:v>
                </c:pt>
                <c:pt idx="10626">
                  <c:v>-4.4140625</c:v>
                </c:pt>
                <c:pt idx="10627">
                  <c:v>-4.4140625</c:v>
                </c:pt>
                <c:pt idx="10628">
                  <c:v>-4.4140625</c:v>
                </c:pt>
                <c:pt idx="10629">
                  <c:v>-4.4140625</c:v>
                </c:pt>
                <c:pt idx="10630">
                  <c:v>-4.4140625</c:v>
                </c:pt>
                <c:pt idx="10631">
                  <c:v>-4.4140625</c:v>
                </c:pt>
                <c:pt idx="10632">
                  <c:v>-4.4140625</c:v>
                </c:pt>
                <c:pt idx="10633">
                  <c:v>-4.4140625</c:v>
                </c:pt>
                <c:pt idx="10634">
                  <c:v>-4.4140625</c:v>
                </c:pt>
                <c:pt idx="10635">
                  <c:v>-4.4140625</c:v>
                </c:pt>
                <c:pt idx="10636">
                  <c:v>-4.4140625</c:v>
                </c:pt>
                <c:pt idx="10637">
                  <c:v>-4.4140625</c:v>
                </c:pt>
                <c:pt idx="10638">
                  <c:v>-4.4140625</c:v>
                </c:pt>
                <c:pt idx="10639">
                  <c:v>-4.4140625</c:v>
                </c:pt>
                <c:pt idx="10640">
                  <c:v>-4.4140625</c:v>
                </c:pt>
                <c:pt idx="10641">
                  <c:v>-4.4140625</c:v>
                </c:pt>
                <c:pt idx="10642">
                  <c:v>-4.4140625</c:v>
                </c:pt>
                <c:pt idx="10643">
                  <c:v>-4.4140625</c:v>
                </c:pt>
                <c:pt idx="10644">
                  <c:v>-4.4140625</c:v>
                </c:pt>
                <c:pt idx="10645">
                  <c:v>-4.4140625</c:v>
                </c:pt>
                <c:pt idx="10646">
                  <c:v>-4.4140625</c:v>
                </c:pt>
                <c:pt idx="10647">
                  <c:v>-4.4140625</c:v>
                </c:pt>
                <c:pt idx="10648">
                  <c:v>-4.4140625</c:v>
                </c:pt>
                <c:pt idx="10649">
                  <c:v>-4.4140625</c:v>
                </c:pt>
                <c:pt idx="10650">
                  <c:v>-4.4140625</c:v>
                </c:pt>
                <c:pt idx="10651">
                  <c:v>-4.4140625</c:v>
                </c:pt>
                <c:pt idx="10652">
                  <c:v>-4.4140625</c:v>
                </c:pt>
                <c:pt idx="10653">
                  <c:v>-4.4140625</c:v>
                </c:pt>
                <c:pt idx="10654">
                  <c:v>-4.4140625</c:v>
                </c:pt>
                <c:pt idx="10655">
                  <c:v>-4.4140625</c:v>
                </c:pt>
                <c:pt idx="10656">
                  <c:v>-4.4140625</c:v>
                </c:pt>
                <c:pt idx="10657">
                  <c:v>-4.4140625</c:v>
                </c:pt>
                <c:pt idx="10658">
                  <c:v>-4.4140625</c:v>
                </c:pt>
                <c:pt idx="10659">
                  <c:v>-4.4140625</c:v>
                </c:pt>
                <c:pt idx="10660">
                  <c:v>-4.4140625</c:v>
                </c:pt>
                <c:pt idx="10661">
                  <c:v>-4.4140625</c:v>
                </c:pt>
                <c:pt idx="10662">
                  <c:v>-4.4140625</c:v>
                </c:pt>
                <c:pt idx="10663">
                  <c:v>-4.4140625</c:v>
                </c:pt>
                <c:pt idx="10664">
                  <c:v>-4.4140625</c:v>
                </c:pt>
                <c:pt idx="10665">
                  <c:v>-4.4140625</c:v>
                </c:pt>
                <c:pt idx="10666">
                  <c:v>-4.4140625</c:v>
                </c:pt>
                <c:pt idx="10667">
                  <c:v>-4.4140625</c:v>
                </c:pt>
                <c:pt idx="10668">
                  <c:v>-4.4140625</c:v>
                </c:pt>
                <c:pt idx="10669">
                  <c:v>-4.4140625</c:v>
                </c:pt>
                <c:pt idx="10670">
                  <c:v>-4.4140625</c:v>
                </c:pt>
                <c:pt idx="10671">
                  <c:v>-4.4140625</c:v>
                </c:pt>
                <c:pt idx="10672">
                  <c:v>-4.4140625</c:v>
                </c:pt>
                <c:pt idx="10673">
                  <c:v>-4.4140625</c:v>
                </c:pt>
                <c:pt idx="10674">
                  <c:v>-4.4140625</c:v>
                </c:pt>
                <c:pt idx="10675">
                  <c:v>-4.4140625</c:v>
                </c:pt>
                <c:pt idx="10676">
                  <c:v>-4.4140625</c:v>
                </c:pt>
                <c:pt idx="10677">
                  <c:v>-4.4140625</c:v>
                </c:pt>
                <c:pt idx="10678">
                  <c:v>-4.4140625</c:v>
                </c:pt>
                <c:pt idx="10679">
                  <c:v>-4.4140625</c:v>
                </c:pt>
                <c:pt idx="10680">
                  <c:v>-4.4140625</c:v>
                </c:pt>
                <c:pt idx="10681">
                  <c:v>-4.4140625</c:v>
                </c:pt>
                <c:pt idx="10682">
                  <c:v>-4.4140625</c:v>
                </c:pt>
                <c:pt idx="10683">
                  <c:v>-4.4140625</c:v>
                </c:pt>
                <c:pt idx="10684">
                  <c:v>-4.4140625</c:v>
                </c:pt>
                <c:pt idx="10685">
                  <c:v>-4.4140625</c:v>
                </c:pt>
                <c:pt idx="10686">
                  <c:v>-4.4140625</c:v>
                </c:pt>
                <c:pt idx="10687">
                  <c:v>-4.4140625</c:v>
                </c:pt>
                <c:pt idx="10688">
                  <c:v>-4.4140625</c:v>
                </c:pt>
                <c:pt idx="10689">
                  <c:v>-4.4140625</c:v>
                </c:pt>
                <c:pt idx="10690">
                  <c:v>-4.4140625</c:v>
                </c:pt>
                <c:pt idx="10691">
                  <c:v>-4.4140625</c:v>
                </c:pt>
                <c:pt idx="10692">
                  <c:v>-4.4140625</c:v>
                </c:pt>
                <c:pt idx="10693">
                  <c:v>-4.4140625</c:v>
                </c:pt>
                <c:pt idx="10694">
                  <c:v>-4.4140625</c:v>
                </c:pt>
                <c:pt idx="10695">
                  <c:v>-4.4140625</c:v>
                </c:pt>
                <c:pt idx="10696">
                  <c:v>-4.4140625</c:v>
                </c:pt>
                <c:pt idx="10697">
                  <c:v>-4.4140625</c:v>
                </c:pt>
                <c:pt idx="10698">
                  <c:v>-4.4140625</c:v>
                </c:pt>
                <c:pt idx="10699">
                  <c:v>-4.4140625</c:v>
                </c:pt>
                <c:pt idx="10700">
                  <c:v>-4.4140625</c:v>
                </c:pt>
                <c:pt idx="10701">
                  <c:v>-4.4140625</c:v>
                </c:pt>
                <c:pt idx="10702">
                  <c:v>-4.4140625</c:v>
                </c:pt>
                <c:pt idx="10703">
                  <c:v>-4.4140625</c:v>
                </c:pt>
                <c:pt idx="10704">
                  <c:v>-4.4140625</c:v>
                </c:pt>
                <c:pt idx="10705">
                  <c:v>-4.4140625</c:v>
                </c:pt>
                <c:pt idx="10706">
                  <c:v>-4.4140625</c:v>
                </c:pt>
                <c:pt idx="10707">
                  <c:v>-4.4140625</c:v>
                </c:pt>
                <c:pt idx="10708">
                  <c:v>-4.4140625</c:v>
                </c:pt>
                <c:pt idx="10709">
                  <c:v>-4.4140625</c:v>
                </c:pt>
                <c:pt idx="10710">
                  <c:v>-4.4140625</c:v>
                </c:pt>
                <c:pt idx="10711">
                  <c:v>-4.4140625</c:v>
                </c:pt>
                <c:pt idx="10712">
                  <c:v>-4.4140625</c:v>
                </c:pt>
                <c:pt idx="10713">
                  <c:v>-4.4140625</c:v>
                </c:pt>
                <c:pt idx="10714">
                  <c:v>-4.4140625</c:v>
                </c:pt>
                <c:pt idx="10715">
                  <c:v>-4.4140625</c:v>
                </c:pt>
                <c:pt idx="10716">
                  <c:v>-4.4140625</c:v>
                </c:pt>
                <c:pt idx="10717">
                  <c:v>-4.4140625</c:v>
                </c:pt>
                <c:pt idx="10718">
                  <c:v>-4.4140625</c:v>
                </c:pt>
                <c:pt idx="10719">
                  <c:v>-4.4140625</c:v>
                </c:pt>
                <c:pt idx="10720">
                  <c:v>-4.4140625</c:v>
                </c:pt>
                <c:pt idx="10721">
                  <c:v>-4.1953125</c:v>
                </c:pt>
                <c:pt idx="10722">
                  <c:v>-4.1953125</c:v>
                </c:pt>
                <c:pt idx="10723">
                  <c:v>-4.1953125</c:v>
                </c:pt>
                <c:pt idx="10724">
                  <c:v>-4.1953125</c:v>
                </c:pt>
                <c:pt idx="10725">
                  <c:v>-4.1953125</c:v>
                </c:pt>
                <c:pt idx="10726">
                  <c:v>-4.1953125</c:v>
                </c:pt>
                <c:pt idx="10727">
                  <c:v>-4.1953125</c:v>
                </c:pt>
                <c:pt idx="10728">
                  <c:v>-4.1953125</c:v>
                </c:pt>
                <c:pt idx="10729">
                  <c:v>-4.1953125</c:v>
                </c:pt>
                <c:pt idx="10730">
                  <c:v>-4.1953125</c:v>
                </c:pt>
                <c:pt idx="10731">
                  <c:v>-4.1953125</c:v>
                </c:pt>
                <c:pt idx="10732">
                  <c:v>-4.1953125</c:v>
                </c:pt>
                <c:pt idx="10733">
                  <c:v>-4.1953125</c:v>
                </c:pt>
                <c:pt idx="10734">
                  <c:v>-4.1953125</c:v>
                </c:pt>
                <c:pt idx="10735">
                  <c:v>-4.1953125</c:v>
                </c:pt>
                <c:pt idx="10736">
                  <c:v>-4.1953125</c:v>
                </c:pt>
                <c:pt idx="10737">
                  <c:v>-4.1953125</c:v>
                </c:pt>
                <c:pt idx="10738">
                  <c:v>-4.1953125</c:v>
                </c:pt>
                <c:pt idx="10739">
                  <c:v>-4.1953125</c:v>
                </c:pt>
                <c:pt idx="10740">
                  <c:v>-4.1953125</c:v>
                </c:pt>
                <c:pt idx="10741">
                  <c:v>-4.1953125</c:v>
                </c:pt>
                <c:pt idx="10742">
                  <c:v>-4.1953125</c:v>
                </c:pt>
                <c:pt idx="10743">
                  <c:v>-4.1953125</c:v>
                </c:pt>
                <c:pt idx="10744">
                  <c:v>-4.1953125</c:v>
                </c:pt>
                <c:pt idx="10745">
                  <c:v>-4.1953125</c:v>
                </c:pt>
                <c:pt idx="10746">
                  <c:v>-4.1953125</c:v>
                </c:pt>
                <c:pt idx="10747">
                  <c:v>-4.1953125</c:v>
                </c:pt>
                <c:pt idx="10748">
                  <c:v>-4.1953125</c:v>
                </c:pt>
                <c:pt idx="10749">
                  <c:v>-4.1953125</c:v>
                </c:pt>
                <c:pt idx="10750">
                  <c:v>-4.1953125</c:v>
                </c:pt>
                <c:pt idx="10751">
                  <c:v>-4.1953125</c:v>
                </c:pt>
                <c:pt idx="10752">
                  <c:v>-4.1953125</c:v>
                </c:pt>
                <c:pt idx="10753">
                  <c:v>-4.1953125</c:v>
                </c:pt>
                <c:pt idx="10754">
                  <c:v>-4.1953125</c:v>
                </c:pt>
                <c:pt idx="10755">
                  <c:v>-4.1953125</c:v>
                </c:pt>
                <c:pt idx="10756">
                  <c:v>-4.1953125</c:v>
                </c:pt>
                <c:pt idx="10757">
                  <c:v>-4.1953125</c:v>
                </c:pt>
                <c:pt idx="10758">
                  <c:v>-4.1953125</c:v>
                </c:pt>
                <c:pt idx="10759">
                  <c:v>-4.1953125</c:v>
                </c:pt>
                <c:pt idx="10760">
                  <c:v>-4.1953125</c:v>
                </c:pt>
                <c:pt idx="10761">
                  <c:v>-4.1953125</c:v>
                </c:pt>
                <c:pt idx="10762">
                  <c:v>-4.1953125</c:v>
                </c:pt>
                <c:pt idx="10763">
                  <c:v>-4.1953125</c:v>
                </c:pt>
                <c:pt idx="10764">
                  <c:v>-4.1953125</c:v>
                </c:pt>
                <c:pt idx="10765">
                  <c:v>-4.1953125</c:v>
                </c:pt>
                <c:pt idx="10766">
                  <c:v>-4.1953125</c:v>
                </c:pt>
                <c:pt idx="10767">
                  <c:v>-4.1953125</c:v>
                </c:pt>
                <c:pt idx="10768">
                  <c:v>-4.1953125</c:v>
                </c:pt>
                <c:pt idx="10769">
                  <c:v>-4.1953125</c:v>
                </c:pt>
                <c:pt idx="10770">
                  <c:v>-4.1953125</c:v>
                </c:pt>
                <c:pt idx="10771">
                  <c:v>-4.1953125</c:v>
                </c:pt>
                <c:pt idx="10772">
                  <c:v>-4.1953125</c:v>
                </c:pt>
                <c:pt idx="10773">
                  <c:v>-4.1953125</c:v>
                </c:pt>
                <c:pt idx="10774">
                  <c:v>-4.1953125</c:v>
                </c:pt>
                <c:pt idx="10775">
                  <c:v>-4.1953125</c:v>
                </c:pt>
                <c:pt idx="10776">
                  <c:v>-4.1953125</c:v>
                </c:pt>
                <c:pt idx="10777">
                  <c:v>-4.1953125</c:v>
                </c:pt>
                <c:pt idx="10778">
                  <c:v>-4.1953125</c:v>
                </c:pt>
                <c:pt idx="10779">
                  <c:v>-4.1953125</c:v>
                </c:pt>
                <c:pt idx="10780">
                  <c:v>-4.1953125</c:v>
                </c:pt>
                <c:pt idx="10781">
                  <c:v>-4.1953125</c:v>
                </c:pt>
                <c:pt idx="10782">
                  <c:v>-4.1953125</c:v>
                </c:pt>
                <c:pt idx="10783">
                  <c:v>-4.1953125</c:v>
                </c:pt>
                <c:pt idx="10784">
                  <c:v>-4.1953125</c:v>
                </c:pt>
                <c:pt idx="10785">
                  <c:v>-4.1953125</c:v>
                </c:pt>
                <c:pt idx="10786">
                  <c:v>-4.1953125</c:v>
                </c:pt>
                <c:pt idx="10787">
                  <c:v>-4.1953125</c:v>
                </c:pt>
                <c:pt idx="10788">
                  <c:v>-4.1953125</c:v>
                </c:pt>
                <c:pt idx="10789">
                  <c:v>-4.1953125</c:v>
                </c:pt>
                <c:pt idx="10790">
                  <c:v>-4.1953125</c:v>
                </c:pt>
                <c:pt idx="10791">
                  <c:v>-4.1953125</c:v>
                </c:pt>
                <c:pt idx="10792">
                  <c:v>-4.1953125</c:v>
                </c:pt>
                <c:pt idx="10793">
                  <c:v>-4.1953125</c:v>
                </c:pt>
                <c:pt idx="10794">
                  <c:v>-4.1953125</c:v>
                </c:pt>
                <c:pt idx="10795">
                  <c:v>-4.1953125</c:v>
                </c:pt>
                <c:pt idx="10796">
                  <c:v>-4.1953125</c:v>
                </c:pt>
                <c:pt idx="10797">
                  <c:v>-4.1953125</c:v>
                </c:pt>
                <c:pt idx="10798">
                  <c:v>-4.1953125</c:v>
                </c:pt>
                <c:pt idx="10799">
                  <c:v>-4.1953125</c:v>
                </c:pt>
                <c:pt idx="10800">
                  <c:v>-4.1953125</c:v>
                </c:pt>
                <c:pt idx="10801">
                  <c:v>-4.1953125</c:v>
                </c:pt>
                <c:pt idx="10802">
                  <c:v>-4.1953125</c:v>
                </c:pt>
                <c:pt idx="10803">
                  <c:v>-4.1953125</c:v>
                </c:pt>
                <c:pt idx="10804">
                  <c:v>-4.1953125</c:v>
                </c:pt>
                <c:pt idx="10805">
                  <c:v>-4.1953125</c:v>
                </c:pt>
                <c:pt idx="10806">
                  <c:v>-4.1953125</c:v>
                </c:pt>
                <c:pt idx="10807">
                  <c:v>-4.1953125</c:v>
                </c:pt>
                <c:pt idx="10808">
                  <c:v>-4.1953125</c:v>
                </c:pt>
                <c:pt idx="10809">
                  <c:v>-4.1953125</c:v>
                </c:pt>
                <c:pt idx="10810">
                  <c:v>-4.1953125</c:v>
                </c:pt>
                <c:pt idx="10811">
                  <c:v>-4.1953125</c:v>
                </c:pt>
                <c:pt idx="10812">
                  <c:v>-4.14453125</c:v>
                </c:pt>
                <c:pt idx="10813">
                  <c:v>-4.14453125</c:v>
                </c:pt>
                <c:pt idx="10814">
                  <c:v>-4.14453125</c:v>
                </c:pt>
                <c:pt idx="10815">
                  <c:v>-4.14453125</c:v>
                </c:pt>
                <c:pt idx="10816">
                  <c:v>-4.14453125</c:v>
                </c:pt>
                <c:pt idx="10817">
                  <c:v>-4.14453125</c:v>
                </c:pt>
                <c:pt idx="10818">
                  <c:v>-4.14453125</c:v>
                </c:pt>
                <c:pt idx="10819">
                  <c:v>-4.14453125</c:v>
                </c:pt>
                <c:pt idx="10820">
                  <c:v>-4.14453125</c:v>
                </c:pt>
                <c:pt idx="10821">
                  <c:v>-4.14453125</c:v>
                </c:pt>
                <c:pt idx="10822">
                  <c:v>-4.14453125</c:v>
                </c:pt>
                <c:pt idx="10823">
                  <c:v>-4.14453125</c:v>
                </c:pt>
                <c:pt idx="10824">
                  <c:v>-4.14453125</c:v>
                </c:pt>
                <c:pt idx="10825">
                  <c:v>-4.14453125</c:v>
                </c:pt>
                <c:pt idx="10826">
                  <c:v>-4.14453125</c:v>
                </c:pt>
                <c:pt idx="10827">
                  <c:v>-4.14453125</c:v>
                </c:pt>
                <c:pt idx="10828">
                  <c:v>-4.14453125</c:v>
                </c:pt>
                <c:pt idx="10829">
                  <c:v>-4.14453125</c:v>
                </c:pt>
                <c:pt idx="10830">
                  <c:v>-4.14453125</c:v>
                </c:pt>
                <c:pt idx="10831">
                  <c:v>-4.14453125</c:v>
                </c:pt>
                <c:pt idx="10832">
                  <c:v>-4.14453125</c:v>
                </c:pt>
                <c:pt idx="10833">
                  <c:v>-4.14453125</c:v>
                </c:pt>
                <c:pt idx="10834">
                  <c:v>-4.14453125</c:v>
                </c:pt>
                <c:pt idx="10835">
                  <c:v>-4.14453125</c:v>
                </c:pt>
                <c:pt idx="10836">
                  <c:v>-4.14453125</c:v>
                </c:pt>
                <c:pt idx="10837">
                  <c:v>-4.14453125</c:v>
                </c:pt>
                <c:pt idx="10838">
                  <c:v>-4.14453125</c:v>
                </c:pt>
                <c:pt idx="10839">
                  <c:v>-4.14453125</c:v>
                </c:pt>
                <c:pt idx="10840">
                  <c:v>-4.14453125</c:v>
                </c:pt>
                <c:pt idx="10841">
                  <c:v>-4.14453125</c:v>
                </c:pt>
                <c:pt idx="10842">
                  <c:v>-4.14453125</c:v>
                </c:pt>
                <c:pt idx="10843">
                  <c:v>-4.14453125</c:v>
                </c:pt>
                <c:pt idx="10844">
                  <c:v>-4.14453125</c:v>
                </c:pt>
                <c:pt idx="10845">
                  <c:v>-4.14453125</c:v>
                </c:pt>
                <c:pt idx="10846">
                  <c:v>-4.14453125</c:v>
                </c:pt>
                <c:pt idx="10847">
                  <c:v>-4.14453125</c:v>
                </c:pt>
                <c:pt idx="10848">
                  <c:v>-4.14453125</c:v>
                </c:pt>
                <c:pt idx="10849">
                  <c:v>-4.14453125</c:v>
                </c:pt>
                <c:pt idx="10850">
                  <c:v>-4.14453125</c:v>
                </c:pt>
                <c:pt idx="10851">
                  <c:v>-4.14453125</c:v>
                </c:pt>
                <c:pt idx="10852">
                  <c:v>-4.14453125</c:v>
                </c:pt>
                <c:pt idx="10853">
                  <c:v>-4.14453125</c:v>
                </c:pt>
                <c:pt idx="10854">
                  <c:v>-4.14453125</c:v>
                </c:pt>
                <c:pt idx="10855">
                  <c:v>-4.14453125</c:v>
                </c:pt>
                <c:pt idx="10856">
                  <c:v>-4.14453125</c:v>
                </c:pt>
                <c:pt idx="10857">
                  <c:v>-4.14453125</c:v>
                </c:pt>
                <c:pt idx="10858">
                  <c:v>-4.14453125</c:v>
                </c:pt>
                <c:pt idx="10859">
                  <c:v>-4.14453125</c:v>
                </c:pt>
                <c:pt idx="10860">
                  <c:v>-4.14453125</c:v>
                </c:pt>
                <c:pt idx="10861">
                  <c:v>-4.14453125</c:v>
                </c:pt>
                <c:pt idx="10862">
                  <c:v>-4.14453125</c:v>
                </c:pt>
                <c:pt idx="10863">
                  <c:v>-4.14453125</c:v>
                </c:pt>
                <c:pt idx="10864">
                  <c:v>-4.14453125</c:v>
                </c:pt>
                <c:pt idx="10865">
                  <c:v>-4.14453125</c:v>
                </c:pt>
                <c:pt idx="10866">
                  <c:v>-4.14453125</c:v>
                </c:pt>
                <c:pt idx="10867">
                  <c:v>-4.14453125</c:v>
                </c:pt>
                <c:pt idx="10868">
                  <c:v>-4.14453125</c:v>
                </c:pt>
                <c:pt idx="10869">
                  <c:v>-4.14453125</c:v>
                </c:pt>
                <c:pt idx="10870">
                  <c:v>-4.14453125</c:v>
                </c:pt>
                <c:pt idx="10871">
                  <c:v>-4.14453125</c:v>
                </c:pt>
                <c:pt idx="10872">
                  <c:v>-4.14453125</c:v>
                </c:pt>
                <c:pt idx="10873">
                  <c:v>-4.14453125</c:v>
                </c:pt>
                <c:pt idx="10874">
                  <c:v>-4.14453125</c:v>
                </c:pt>
                <c:pt idx="10875">
                  <c:v>-4.14453125</c:v>
                </c:pt>
                <c:pt idx="10876">
                  <c:v>-4.14453125</c:v>
                </c:pt>
                <c:pt idx="10877">
                  <c:v>-4.14453125</c:v>
                </c:pt>
                <c:pt idx="10878">
                  <c:v>-4.14453125</c:v>
                </c:pt>
                <c:pt idx="10879">
                  <c:v>-4.14453125</c:v>
                </c:pt>
                <c:pt idx="10880">
                  <c:v>-4.14453125</c:v>
                </c:pt>
                <c:pt idx="10881">
                  <c:v>-4.14453125</c:v>
                </c:pt>
                <c:pt idx="10882">
                  <c:v>-4.13671875</c:v>
                </c:pt>
                <c:pt idx="10883">
                  <c:v>-4.13671875</c:v>
                </c:pt>
                <c:pt idx="10884">
                  <c:v>-4.13671875</c:v>
                </c:pt>
                <c:pt idx="10885">
                  <c:v>-4.13671875</c:v>
                </c:pt>
                <c:pt idx="10886">
                  <c:v>-4.13671875</c:v>
                </c:pt>
                <c:pt idx="10887">
                  <c:v>-4.13671875</c:v>
                </c:pt>
                <c:pt idx="10888">
                  <c:v>-4.13671875</c:v>
                </c:pt>
                <c:pt idx="10889">
                  <c:v>-4.13671875</c:v>
                </c:pt>
                <c:pt idx="10890">
                  <c:v>-4.13671875</c:v>
                </c:pt>
                <c:pt idx="10891">
                  <c:v>-4.13671875</c:v>
                </c:pt>
                <c:pt idx="10892">
                  <c:v>-4.13671875</c:v>
                </c:pt>
                <c:pt idx="10893">
                  <c:v>-4.13671875</c:v>
                </c:pt>
                <c:pt idx="10894">
                  <c:v>-4.13671875</c:v>
                </c:pt>
                <c:pt idx="10895">
                  <c:v>-4.13671875</c:v>
                </c:pt>
                <c:pt idx="10896">
                  <c:v>-4.13671875</c:v>
                </c:pt>
                <c:pt idx="10897">
                  <c:v>-4.13671875</c:v>
                </c:pt>
                <c:pt idx="10898">
                  <c:v>-4.13671875</c:v>
                </c:pt>
                <c:pt idx="10899">
                  <c:v>-4.13671875</c:v>
                </c:pt>
                <c:pt idx="10900">
                  <c:v>-4.13671875</c:v>
                </c:pt>
                <c:pt idx="10901">
                  <c:v>-4.13671875</c:v>
                </c:pt>
                <c:pt idx="10902">
                  <c:v>-4.13671875</c:v>
                </c:pt>
                <c:pt idx="10903">
                  <c:v>-4.13671875</c:v>
                </c:pt>
                <c:pt idx="10904">
                  <c:v>-4.13671875</c:v>
                </c:pt>
                <c:pt idx="10905">
                  <c:v>-4.13671875</c:v>
                </c:pt>
                <c:pt idx="10906">
                  <c:v>-4.13671875</c:v>
                </c:pt>
                <c:pt idx="10907">
                  <c:v>-4.13671875</c:v>
                </c:pt>
                <c:pt idx="10908">
                  <c:v>-4.13671875</c:v>
                </c:pt>
                <c:pt idx="10909">
                  <c:v>-4.13671875</c:v>
                </c:pt>
                <c:pt idx="10910">
                  <c:v>-4.13671875</c:v>
                </c:pt>
                <c:pt idx="10911">
                  <c:v>-4.13671875</c:v>
                </c:pt>
                <c:pt idx="10912">
                  <c:v>-4.13671875</c:v>
                </c:pt>
                <c:pt idx="10913">
                  <c:v>-4.13671875</c:v>
                </c:pt>
                <c:pt idx="10914">
                  <c:v>-4.13671875</c:v>
                </c:pt>
                <c:pt idx="10915">
                  <c:v>-4.13671875</c:v>
                </c:pt>
                <c:pt idx="10916">
                  <c:v>-4.13671875</c:v>
                </c:pt>
                <c:pt idx="10917">
                  <c:v>-4.13671875</c:v>
                </c:pt>
                <c:pt idx="10918">
                  <c:v>-4.13671875</c:v>
                </c:pt>
                <c:pt idx="10919">
                  <c:v>-4.13671875</c:v>
                </c:pt>
                <c:pt idx="10920">
                  <c:v>-4.13671875</c:v>
                </c:pt>
                <c:pt idx="10921">
                  <c:v>-4.13671875</c:v>
                </c:pt>
                <c:pt idx="10922">
                  <c:v>-4.13671875</c:v>
                </c:pt>
                <c:pt idx="10923">
                  <c:v>-4.13671875</c:v>
                </c:pt>
                <c:pt idx="10924">
                  <c:v>-4.13671875</c:v>
                </c:pt>
                <c:pt idx="10925">
                  <c:v>-4.13671875</c:v>
                </c:pt>
                <c:pt idx="10926">
                  <c:v>-4.13671875</c:v>
                </c:pt>
                <c:pt idx="10927">
                  <c:v>-4.13671875</c:v>
                </c:pt>
                <c:pt idx="10928">
                  <c:v>-4.13671875</c:v>
                </c:pt>
                <c:pt idx="10929">
                  <c:v>-4.13671875</c:v>
                </c:pt>
                <c:pt idx="10930">
                  <c:v>-4.13671875</c:v>
                </c:pt>
                <c:pt idx="10931">
                  <c:v>-4.13671875</c:v>
                </c:pt>
                <c:pt idx="10932">
                  <c:v>-4.13671875</c:v>
                </c:pt>
                <c:pt idx="10933">
                  <c:v>-4.13671875</c:v>
                </c:pt>
                <c:pt idx="10934">
                  <c:v>-4.13671875</c:v>
                </c:pt>
                <c:pt idx="10935">
                  <c:v>-4.13671875</c:v>
                </c:pt>
                <c:pt idx="10936">
                  <c:v>-4.13671875</c:v>
                </c:pt>
                <c:pt idx="10937">
                  <c:v>-4.13671875</c:v>
                </c:pt>
                <c:pt idx="10938">
                  <c:v>-4.13671875</c:v>
                </c:pt>
                <c:pt idx="10939">
                  <c:v>-4.13671875</c:v>
                </c:pt>
                <c:pt idx="10940">
                  <c:v>-4.13671875</c:v>
                </c:pt>
                <c:pt idx="10941">
                  <c:v>-4.13671875</c:v>
                </c:pt>
                <c:pt idx="10942">
                  <c:v>-4.13671875</c:v>
                </c:pt>
                <c:pt idx="10943">
                  <c:v>-4.13671875</c:v>
                </c:pt>
                <c:pt idx="10944">
                  <c:v>-4.13671875</c:v>
                </c:pt>
                <c:pt idx="10945">
                  <c:v>-4.13671875</c:v>
                </c:pt>
                <c:pt idx="10946">
                  <c:v>-4.13671875</c:v>
                </c:pt>
                <c:pt idx="10947">
                  <c:v>-4.13671875</c:v>
                </c:pt>
                <c:pt idx="10948">
                  <c:v>-4.13671875</c:v>
                </c:pt>
                <c:pt idx="10949">
                  <c:v>-4.13671875</c:v>
                </c:pt>
                <c:pt idx="10950">
                  <c:v>-4.13671875</c:v>
                </c:pt>
                <c:pt idx="10951">
                  <c:v>-4.13671875</c:v>
                </c:pt>
                <c:pt idx="10952">
                  <c:v>-4.13671875</c:v>
                </c:pt>
                <c:pt idx="10953">
                  <c:v>-4.13671875</c:v>
                </c:pt>
                <c:pt idx="10954">
                  <c:v>-4.13671875</c:v>
                </c:pt>
                <c:pt idx="10955">
                  <c:v>-4.13671875</c:v>
                </c:pt>
                <c:pt idx="10956">
                  <c:v>-4.13671875</c:v>
                </c:pt>
                <c:pt idx="10957">
                  <c:v>-4.13671875</c:v>
                </c:pt>
                <c:pt idx="10958">
                  <c:v>-4.13671875</c:v>
                </c:pt>
                <c:pt idx="10959">
                  <c:v>-4.13671875</c:v>
                </c:pt>
                <c:pt idx="10960">
                  <c:v>-4.13671875</c:v>
                </c:pt>
                <c:pt idx="10961">
                  <c:v>-4.13671875</c:v>
                </c:pt>
                <c:pt idx="10962">
                  <c:v>-4.13671875</c:v>
                </c:pt>
                <c:pt idx="10963">
                  <c:v>-4.13671875</c:v>
                </c:pt>
                <c:pt idx="10964">
                  <c:v>-4.13671875</c:v>
                </c:pt>
                <c:pt idx="10965">
                  <c:v>-4.13671875</c:v>
                </c:pt>
                <c:pt idx="10966">
                  <c:v>-4.13671875</c:v>
                </c:pt>
                <c:pt idx="10967">
                  <c:v>-4.13671875</c:v>
                </c:pt>
                <c:pt idx="10968">
                  <c:v>-4.13671875</c:v>
                </c:pt>
                <c:pt idx="10969">
                  <c:v>-4.13671875</c:v>
                </c:pt>
                <c:pt idx="10970">
                  <c:v>-4.13671875</c:v>
                </c:pt>
                <c:pt idx="10971">
                  <c:v>-4.13671875</c:v>
                </c:pt>
                <c:pt idx="10972">
                  <c:v>-4.13671875</c:v>
                </c:pt>
                <c:pt idx="10973">
                  <c:v>-4.13671875</c:v>
                </c:pt>
                <c:pt idx="10974">
                  <c:v>-3.76171875</c:v>
                </c:pt>
                <c:pt idx="10975">
                  <c:v>-3.76171875</c:v>
                </c:pt>
                <c:pt idx="10976">
                  <c:v>-3.76171875</c:v>
                </c:pt>
                <c:pt idx="10977">
                  <c:v>-3.76171875</c:v>
                </c:pt>
                <c:pt idx="10978">
                  <c:v>-3.76171875</c:v>
                </c:pt>
                <c:pt idx="10979">
                  <c:v>-3.76171875</c:v>
                </c:pt>
                <c:pt idx="10980">
                  <c:v>-3.76171875</c:v>
                </c:pt>
                <c:pt idx="10981">
                  <c:v>-3.76171875</c:v>
                </c:pt>
                <c:pt idx="10982">
                  <c:v>-3.76171875</c:v>
                </c:pt>
                <c:pt idx="10983">
                  <c:v>-3.76171875</c:v>
                </c:pt>
                <c:pt idx="10984">
                  <c:v>-3.76171875</c:v>
                </c:pt>
                <c:pt idx="10985">
                  <c:v>-3.76171875</c:v>
                </c:pt>
                <c:pt idx="10986">
                  <c:v>-3.76171875</c:v>
                </c:pt>
                <c:pt idx="10987">
                  <c:v>-3.76171875</c:v>
                </c:pt>
                <c:pt idx="10988">
                  <c:v>-3.76171875</c:v>
                </c:pt>
                <c:pt idx="10989">
                  <c:v>-3.76171875</c:v>
                </c:pt>
                <c:pt idx="10990">
                  <c:v>-3.76171875</c:v>
                </c:pt>
                <c:pt idx="10991">
                  <c:v>-3.76171875</c:v>
                </c:pt>
                <c:pt idx="10992">
                  <c:v>-3.76171875</c:v>
                </c:pt>
                <c:pt idx="10993">
                  <c:v>-3.76171875</c:v>
                </c:pt>
                <c:pt idx="10994">
                  <c:v>-3.76171875</c:v>
                </c:pt>
                <c:pt idx="10995">
                  <c:v>-3.76171875</c:v>
                </c:pt>
                <c:pt idx="10996">
                  <c:v>-3.76171875</c:v>
                </c:pt>
                <c:pt idx="10997">
                  <c:v>-3.76171875</c:v>
                </c:pt>
                <c:pt idx="10998">
                  <c:v>-3.76171875</c:v>
                </c:pt>
                <c:pt idx="10999">
                  <c:v>-3.76171875</c:v>
                </c:pt>
                <c:pt idx="11000">
                  <c:v>-3.76171875</c:v>
                </c:pt>
                <c:pt idx="11001">
                  <c:v>-3.76171875</c:v>
                </c:pt>
                <c:pt idx="11002">
                  <c:v>-3.76171875</c:v>
                </c:pt>
                <c:pt idx="11003">
                  <c:v>-3.76171875</c:v>
                </c:pt>
                <c:pt idx="11004">
                  <c:v>-3.76171875</c:v>
                </c:pt>
                <c:pt idx="11005">
                  <c:v>-3.76171875</c:v>
                </c:pt>
                <c:pt idx="11006">
                  <c:v>-3.76171875</c:v>
                </c:pt>
                <c:pt idx="11007">
                  <c:v>-3.76171875</c:v>
                </c:pt>
                <c:pt idx="11008">
                  <c:v>-3.76171875</c:v>
                </c:pt>
                <c:pt idx="11009">
                  <c:v>-3.76171875</c:v>
                </c:pt>
                <c:pt idx="11010">
                  <c:v>-3.76171875</c:v>
                </c:pt>
                <c:pt idx="11011">
                  <c:v>-3.76171875</c:v>
                </c:pt>
                <c:pt idx="11012">
                  <c:v>-3.76171875</c:v>
                </c:pt>
                <c:pt idx="11013">
                  <c:v>-3.76171875</c:v>
                </c:pt>
                <c:pt idx="11014">
                  <c:v>-3.76171875</c:v>
                </c:pt>
                <c:pt idx="11015">
                  <c:v>-3.76171875</c:v>
                </c:pt>
                <c:pt idx="11016">
                  <c:v>-3.76171875</c:v>
                </c:pt>
                <c:pt idx="11017">
                  <c:v>-3.76171875</c:v>
                </c:pt>
                <c:pt idx="11018">
                  <c:v>-3.76171875</c:v>
                </c:pt>
                <c:pt idx="11019">
                  <c:v>-3.76171875</c:v>
                </c:pt>
                <c:pt idx="11020">
                  <c:v>-3.76171875</c:v>
                </c:pt>
                <c:pt idx="11021">
                  <c:v>-3.76171875</c:v>
                </c:pt>
                <c:pt idx="11022">
                  <c:v>-3.76171875</c:v>
                </c:pt>
                <c:pt idx="11023">
                  <c:v>-3.76171875</c:v>
                </c:pt>
                <c:pt idx="11024">
                  <c:v>-3.76171875</c:v>
                </c:pt>
                <c:pt idx="11025">
                  <c:v>-3.76171875</c:v>
                </c:pt>
                <c:pt idx="11026">
                  <c:v>-3.76171875</c:v>
                </c:pt>
                <c:pt idx="11027">
                  <c:v>-3.76171875</c:v>
                </c:pt>
                <c:pt idx="11028">
                  <c:v>-3.76171875</c:v>
                </c:pt>
                <c:pt idx="11029">
                  <c:v>-3.76171875</c:v>
                </c:pt>
                <c:pt idx="11030">
                  <c:v>-3.76171875</c:v>
                </c:pt>
                <c:pt idx="11031">
                  <c:v>-3.76171875</c:v>
                </c:pt>
                <c:pt idx="11032">
                  <c:v>-3.76171875</c:v>
                </c:pt>
                <c:pt idx="11033">
                  <c:v>-3.76171875</c:v>
                </c:pt>
                <c:pt idx="11034">
                  <c:v>-3.76171875</c:v>
                </c:pt>
                <c:pt idx="11035">
                  <c:v>-3.76171875</c:v>
                </c:pt>
                <c:pt idx="11036">
                  <c:v>-3.76171875</c:v>
                </c:pt>
                <c:pt idx="11037">
                  <c:v>-3.76171875</c:v>
                </c:pt>
                <c:pt idx="11038">
                  <c:v>-3.76171875</c:v>
                </c:pt>
                <c:pt idx="11039">
                  <c:v>-3.76171875</c:v>
                </c:pt>
                <c:pt idx="11040">
                  <c:v>-3.76171875</c:v>
                </c:pt>
                <c:pt idx="11041">
                  <c:v>-3.76171875</c:v>
                </c:pt>
                <c:pt idx="11042">
                  <c:v>-3.76171875</c:v>
                </c:pt>
                <c:pt idx="11043">
                  <c:v>-3.76171875</c:v>
                </c:pt>
                <c:pt idx="11044">
                  <c:v>-3.76171875</c:v>
                </c:pt>
                <c:pt idx="11045">
                  <c:v>-3.76171875</c:v>
                </c:pt>
                <c:pt idx="11046">
                  <c:v>-3.76171875</c:v>
                </c:pt>
                <c:pt idx="11047">
                  <c:v>-3.76171875</c:v>
                </c:pt>
                <c:pt idx="11048">
                  <c:v>-3.76171875</c:v>
                </c:pt>
                <c:pt idx="11049">
                  <c:v>-3.76171875</c:v>
                </c:pt>
                <c:pt idx="11050">
                  <c:v>-3.76171875</c:v>
                </c:pt>
                <c:pt idx="11051">
                  <c:v>-3.76171875</c:v>
                </c:pt>
                <c:pt idx="11052">
                  <c:v>-3.76171875</c:v>
                </c:pt>
                <c:pt idx="11053">
                  <c:v>-3.76171875</c:v>
                </c:pt>
                <c:pt idx="11054">
                  <c:v>-3.76171875</c:v>
                </c:pt>
                <c:pt idx="11055">
                  <c:v>-3.76171875</c:v>
                </c:pt>
                <c:pt idx="11056">
                  <c:v>-3.76171875</c:v>
                </c:pt>
                <c:pt idx="11057">
                  <c:v>-3.76171875</c:v>
                </c:pt>
                <c:pt idx="11058">
                  <c:v>-3.76171875</c:v>
                </c:pt>
                <c:pt idx="11059">
                  <c:v>-3.76171875</c:v>
                </c:pt>
                <c:pt idx="11060">
                  <c:v>-3.76171875</c:v>
                </c:pt>
                <c:pt idx="11061">
                  <c:v>-3.76171875</c:v>
                </c:pt>
                <c:pt idx="11062">
                  <c:v>-3.76171875</c:v>
                </c:pt>
                <c:pt idx="11063">
                  <c:v>-3.76171875</c:v>
                </c:pt>
                <c:pt idx="11064">
                  <c:v>-3.76171875</c:v>
                </c:pt>
                <c:pt idx="11065">
                  <c:v>-3.76171875</c:v>
                </c:pt>
                <c:pt idx="11066">
                  <c:v>-3.76171875</c:v>
                </c:pt>
                <c:pt idx="11067">
                  <c:v>-3.76171875</c:v>
                </c:pt>
                <c:pt idx="11068">
                  <c:v>-3.76171875</c:v>
                </c:pt>
                <c:pt idx="11069">
                  <c:v>-3.76171875</c:v>
                </c:pt>
                <c:pt idx="11070">
                  <c:v>-3.69140625</c:v>
                </c:pt>
                <c:pt idx="11071">
                  <c:v>-3.69140625</c:v>
                </c:pt>
                <c:pt idx="11072">
                  <c:v>-3.69140625</c:v>
                </c:pt>
                <c:pt idx="11073">
                  <c:v>-3.69140625</c:v>
                </c:pt>
                <c:pt idx="11074">
                  <c:v>-3.69140625</c:v>
                </c:pt>
                <c:pt idx="11075">
                  <c:v>-3.69140625</c:v>
                </c:pt>
                <c:pt idx="11076">
                  <c:v>-3.69140625</c:v>
                </c:pt>
                <c:pt idx="11077">
                  <c:v>-3.69140625</c:v>
                </c:pt>
                <c:pt idx="11078">
                  <c:v>-3.69140625</c:v>
                </c:pt>
                <c:pt idx="11079">
                  <c:v>-3.69140625</c:v>
                </c:pt>
                <c:pt idx="11080">
                  <c:v>-3.69140625</c:v>
                </c:pt>
                <c:pt idx="11081">
                  <c:v>-3.69140625</c:v>
                </c:pt>
                <c:pt idx="11082">
                  <c:v>-3.69140625</c:v>
                </c:pt>
                <c:pt idx="11083">
                  <c:v>-3.69140625</c:v>
                </c:pt>
                <c:pt idx="11084">
                  <c:v>-3.69140625</c:v>
                </c:pt>
                <c:pt idx="11085">
                  <c:v>-3.69140625</c:v>
                </c:pt>
                <c:pt idx="11086">
                  <c:v>-3.69140625</c:v>
                </c:pt>
                <c:pt idx="11087">
                  <c:v>-3.69140625</c:v>
                </c:pt>
                <c:pt idx="11088">
                  <c:v>-3.69140625</c:v>
                </c:pt>
                <c:pt idx="11089">
                  <c:v>-3.69140625</c:v>
                </c:pt>
                <c:pt idx="11090">
                  <c:v>-3.69140625</c:v>
                </c:pt>
                <c:pt idx="11091">
                  <c:v>-3.69140625</c:v>
                </c:pt>
                <c:pt idx="11092">
                  <c:v>-3.69140625</c:v>
                </c:pt>
                <c:pt idx="11093">
                  <c:v>-3.69140625</c:v>
                </c:pt>
                <c:pt idx="11094">
                  <c:v>-3.69140625</c:v>
                </c:pt>
                <c:pt idx="11095">
                  <c:v>-3.69140625</c:v>
                </c:pt>
                <c:pt idx="11096">
                  <c:v>-3.69140625</c:v>
                </c:pt>
                <c:pt idx="11097">
                  <c:v>-3.69140625</c:v>
                </c:pt>
                <c:pt idx="11098">
                  <c:v>-3.69140625</c:v>
                </c:pt>
                <c:pt idx="11099">
                  <c:v>-3.69140625</c:v>
                </c:pt>
                <c:pt idx="11100">
                  <c:v>-3.69140625</c:v>
                </c:pt>
                <c:pt idx="11101">
                  <c:v>-3.69140625</c:v>
                </c:pt>
                <c:pt idx="11102">
                  <c:v>-3.69140625</c:v>
                </c:pt>
                <c:pt idx="11103">
                  <c:v>-3.69140625</c:v>
                </c:pt>
                <c:pt idx="11104">
                  <c:v>-3.69140625</c:v>
                </c:pt>
                <c:pt idx="11105">
                  <c:v>-3.69140625</c:v>
                </c:pt>
                <c:pt idx="11106">
                  <c:v>-3.69140625</c:v>
                </c:pt>
                <c:pt idx="11107">
                  <c:v>-3.69140625</c:v>
                </c:pt>
                <c:pt idx="11108">
                  <c:v>-3.69140625</c:v>
                </c:pt>
                <c:pt idx="11109">
                  <c:v>-3.69140625</c:v>
                </c:pt>
                <c:pt idx="11110">
                  <c:v>-3.69140625</c:v>
                </c:pt>
                <c:pt idx="11111">
                  <c:v>-3.69140625</c:v>
                </c:pt>
                <c:pt idx="11112">
                  <c:v>-3.69140625</c:v>
                </c:pt>
                <c:pt idx="11113">
                  <c:v>-3.69140625</c:v>
                </c:pt>
                <c:pt idx="11114">
                  <c:v>-3.69140625</c:v>
                </c:pt>
                <c:pt idx="11115">
                  <c:v>-3.69140625</c:v>
                </c:pt>
                <c:pt idx="11116">
                  <c:v>-3.69140625</c:v>
                </c:pt>
                <c:pt idx="11117">
                  <c:v>-3.69140625</c:v>
                </c:pt>
                <c:pt idx="11118">
                  <c:v>-3.69140625</c:v>
                </c:pt>
                <c:pt idx="11119">
                  <c:v>-3.69140625</c:v>
                </c:pt>
                <c:pt idx="11120">
                  <c:v>-3.69140625</c:v>
                </c:pt>
                <c:pt idx="11121">
                  <c:v>-3.69140625</c:v>
                </c:pt>
                <c:pt idx="11122">
                  <c:v>-3.69140625</c:v>
                </c:pt>
                <c:pt idx="11123">
                  <c:v>-3.69140625</c:v>
                </c:pt>
                <c:pt idx="11124">
                  <c:v>-3.69140625</c:v>
                </c:pt>
                <c:pt idx="11125">
                  <c:v>-3.69140625</c:v>
                </c:pt>
                <c:pt idx="11126">
                  <c:v>-3.69140625</c:v>
                </c:pt>
                <c:pt idx="11127">
                  <c:v>-3.69140625</c:v>
                </c:pt>
                <c:pt idx="11128">
                  <c:v>-3.69140625</c:v>
                </c:pt>
                <c:pt idx="11129">
                  <c:v>-3.69140625</c:v>
                </c:pt>
                <c:pt idx="11130">
                  <c:v>-3.69140625</c:v>
                </c:pt>
                <c:pt idx="11131">
                  <c:v>-3.69140625</c:v>
                </c:pt>
                <c:pt idx="11132">
                  <c:v>-3.69140625</c:v>
                </c:pt>
                <c:pt idx="11133">
                  <c:v>-3.69140625</c:v>
                </c:pt>
                <c:pt idx="11134">
                  <c:v>-3.69140625</c:v>
                </c:pt>
                <c:pt idx="11135">
                  <c:v>-3.69140625</c:v>
                </c:pt>
                <c:pt idx="11136">
                  <c:v>-3.69140625</c:v>
                </c:pt>
                <c:pt idx="11137">
                  <c:v>-3.69140625</c:v>
                </c:pt>
                <c:pt idx="11138">
                  <c:v>-3.69140625</c:v>
                </c:pt>
                <c:pt idx="11139">
                  <c:v>-3.69140625</c:v>
                </c:pt>
                <c:pt idx="11140">
                  <c:v>-3.69140625</c:v>
                </c:pt>
                <c:pt idx="11141">
                  <c:v>-3.69140625</c:v>
                </c:pt>
                <c:pt idx="11142">
                  <c:v>-3.69140625</c:v>
                </c:pt>
                <c:pt idx="11143">
                  <c:v>-3.69140625</c:v>
                </c:pt>
                <c:pt idx="11144">
                  <c:v>-3.69140625</c:v>
                </c:pt>
                <c:pt idx="11145">
                  <c:v>-3.69140625</c:v>
                </c:pt>
                <c:pt idx="11146">
                  <c:v>-3.69140625</c:v>
                </c:pt>
                <c:pt idx="11147">
                  <c:v>-3.69140625</c:v>
                </c:pt>
                <c:pt idx="11148">
                  <c:v>-3.69140625</c:v>
                </c:pt>
                <c:pt idx="11149">
                  <c:v>-3.69140625</c:v>
                </c:pt>
                <c:pt idx="11150">
                  <c:v>-3.69140625</c:v>
                </c:pt>
                <c:pt idx="11151">
                  <c:v>-3.69140625</c:v>
                </c:pt>
                <c:pt idx="11152">
                  <c:v>-3.69140625</c:v>
                </c:pt>
                <c:pt idx="11153">
                  <c:v>-3.69140625</c:v>
                </c:pt>
                <c:pt idx="11154">
                  <c:v>-3.69140625</c:v>
                </c:pt>
                <c:pt idx="11155">
                  <c:v>-3.69140625</c:v>
                </c:pt>
                <c:pt idx="11156">
                  <c:v>-3.69140625</c:v>
                </c:pt>
                <c:pt idx="11157">
                  <c:v>-3.69140625</c:v>
                </c:pt>
                <c:pt idx="11158">
                  <c:v>-3.69140625</c:v>
                </c:pt>
                <c:pt idx="11159">
                  <c:v>-3.69140625</c:v>
                </c:pt>
                <c:pt idx="11160">
                  <c:v>-3.69140625</c:v>
                </c:pt>
                <c:pt idx="11161">
                  <c:v>-3.69140625</c:v>
                </c:pt>
                <c:pt idx="11162">
                  <c:v>-3.62890625</c:v>
                </c:pt>
                <c:pt idx="11163">
                  <c:v>-3.62890625</c:v>
                </c:pt>
                <c:pt idx="11164">
                  <c:v>-3.62890625</c:v>
                </c:pt>
                <c:pt idx="11165">
                  <c:v>-3.62890625</c:v>
                </c:pt>
                <c:pt idx="11166">
                  <c:v>-3.62890625</c:v>
                </c:pt>
                <c:pt idx="11167">
                  <c:v>-3.62890625</c:v>
                </c:pt>
                <c:pt idx="11168">
                  <c:v>-3.62890625</c:v>
                </c:pt>
                <c:pt idx="11169">
                  <c:v>-3.62890625</c:v>
                </c:pt>
                <c:pt idx="11170">
                  <c:v>-3.62890625</c:v>
                </c:pt>
                <c:pt idx="11171">
                  <c:v>-3.62890625</c:v>
                </c:pt>
                <c:pt idx="11172">
                  <c:v>-3.62890625</c:v>
                </c:pt>
                <c:pt idx="11173">
                  <c:v>-3.62890625</c:v>
                </c:pt>
                <c:pt idx="11174">
                  <c:v>-3.62890625</c:v>
                </c:pt>
                <c:pt idx="11175">
                  <c:v>-3.62890625</c:v>
                </c:pt>
                <c:pt idx="11176">
                  <c:v>-3.62890625</c:v>
                </c:pt>
                <c:pt idx="11177">
                  <c:v>-3.62890625</c:v>
                </c:pt>
                <c:pt idx="11178">
                  <c:v>-3.62890625</c:v>
                </c:pt>
                <c:pt idx="11179">
                  <c:v>-3.62890625</c:v>
                </c:pt>
                <c:pt idx="11180">
                  <c:v>-3.62890625</c:v>
                </c:pt>
                <c:pt idx="11181">
                  <c:v>-3.62890625</c:v>
                </c:pt>
                <c:pt idx="11182">
                  <c:v>-3.62890625</c:v>
                </c:pt>
                <c:pt idx="11183">
                  <c:v>-3.62890625</c:v>
                </c:pt>
                <c:pt idx="11184">
                  <c:v>-3.62890625</c:v>
                </c:pt>
                <c:pt idx="11185">
                  <c:v>-3.62890625</c:v>
                </c:pt>
                <c:pt idx="11186">
                  <c:v>-3.62890625</c:v>
                </c:pt>
                <c:pt idx="11187">
                  <c:v>-3.62890625</c:v>
                </c:pt>
                <c:pt idx="11188">
                  <c:v>-3.62890625</c:v>
                </c:pt>
                <c:pt idx="11189">
                  <c:v>-3.62890625</c:v>
                </c:pt>
                <c:pt idx="11190">
                  <c:v>-3.62890625</c:v>
                </c:pt>
                <c:pt idx="11191">
                  <c:v>-3.62890625</c:v>
                </c:pt>
                <c:pt idx="11192">
                  <c:v>-3.62890625</c:v>
                </c:pt>
                <c:pt idx="11193">
                  <c:v>-3.62890625</c:v>
                </c:pt>
                <c:pt idx="11194">
                  <c:v>-3.62890625</c:v>
                </c:pt>
                <c:pt idx="11195">
                  <c:v>-3.62890625</c:v>
                </c:pt>
                <c:pt idx="11196">
                  <c:v>-3.62890625</c:v>
                </c:pt>
                <c:pt idx="11197">
                  <c:v>-3.62890625</c:v>
                </c:pt>
                <c:pt idx="11198">
                  <c:v>-3.62890625</c:v>
                </c:pt>
                <c:pt idx="11199">
                  <c:v>-3.62890625</c:v>
                </c:pt>
                <c:pt idx="11200">
                  <c:v>-3.62890625</c:v>
                </c:pt>
                <c:pt idx="11201">
                  <c:v>-3.62890625</c:v>
                </c:pt>
                <c:pt idx="11202">
                  <c:v>-3.62890625</c:v>
                </c:pt>
                <c:pt idx="11203">
                  <c:v>-3.62890625</c:v>
                </c:pt>
                <c:pt idx="11204">
                  <c:v>-3.62890625</c:v>
                </c:pt>
                <c:pt idx="11205">
                  <c:v>-3.62890625</c:v>
                </c:pt>
                <c:pt idx="11206">
                  <c:v>-3.62890625</c:v>
                </c:pt>
                <c:pt idx="11207">
                  <c:v>-3.62890625</c:v>
                </c:pt>
                <c:pt idx="11208">
                  <c:v>-3.62890625</c:v>
                </c:pt>
                <c:pt idx="11209">
                  <c:v>-3.62890625</c:v>
                </c:pt>
                <c:pt idx="11210">
                  <c:v>-3.62890625</c:v>
                </c:pt>
                <c:pt idx="11211">
                  <c:v>-3.62890625</c:v>
                </c:pt>
                <c:pt idx="11212">
                  <c:v>-3.62890625</c:v>
                </c:pt>
                <c:pt idx="11213">
                  <c:v>-3.62890625</c:v>
                </c:pt>
                <c:pt idx="11214">
                  <c:v>-3.62890625</c:v>
                </c:pt>
                <c:pt idx="11215">
                  <c:v>-3.62890625</c:v>
                </c:pt>
                <c:pt idx="11216">
                  <c:v>-3.62890625</c:v>
                </c:pt>
                <c:pt idx="11217">
                  <c:v>-3.62890625</c:v>
                </c:pt>
                <c:pt idx="11218">
                  <c:v>-3.62890625</c:v>
                </c:pt>
                <c:pt idx="11219">
                  <c:v>-3.62890625</c:v>
                </c:pt>
                <c:pt idx="11220">
                  <c:v>-3.62890625</c:v>
                </c:pt>
                <c:pt idx="11221">
                  <c:v>-3.62890625</c:v>
                </c:pt>
                <c:pt idx="11222">
                  <c:v>-3.62890625</c:v>
                </c:pt>
                <c:pt idx="11223">
                  <c:v>-3.62890625</c:v>
                </c:pt>
                <c:pt idx="11224">
                  <c:v>-3.62890625</c:v>
                </c:pt>
                <c:pt idx="11225">
                  <c:v>-3.62890625</c:v>
                </c:pt>
                <c:pt idx="11226">
                  <c:v>-3.62890625</c:v>
                </c:pt>
                <c:pt idx="11227">
                  <c:v>-3.62890625</c:v>
                </c:pt>
                <c:pt idx="11228">
                  <c:v>-3.62890625</c:v>
                </c:pt>
                <c:pt idx="11229">
                  <c:v>-3.62890625</c:v>
                </c:pt>
                <c:pt idx="11230">
                  <c:v>-3.62890625</c:v>
                </c:pt>
                <c:pt idx="11231">
                  <c:v>-3.62890625</c:v>
                </c:pt>
                <c:pt idx="11232">
                  <c:v>-3.62890625</c:v>
                </c:pt>
                <c:pt idx="11233">
                  <c:v>-3.62890625</c:v>
                </c:pt>
                <c:pt idx="11234">
                  <c:v>-3.62890625</c:v>
                </c:pt>
                <c:pt idx="11235">
                  <c:v>-3.62890625</c:v>
                </c:pt>
                <c:pt idx="11236">
                  <c:v>-3.62890625</c:v>
                </c:pt>
                <c:pt idx="11237">
                  <c:v>-3.62890625</c:v>
                </c:pt>
                <c:pt idx="11238">
                  <c:v>-3.62890625</c:v>
                </c:pt>
                <c:pt idx="11239">
                  <c:v>-3.62890625</c:v>
                </c:pt>
                <c:pt idx="11240">
                  <c:v>-3.62890625</c:v>
                </c:pt>
                <c:pt idx="11241">
                  <c:v>-3.62890625</c:v>
                </c:pt>
                <c:pt idx="11242">
                  <c:v>-3.62890625</c:v>
                </c:pt>
                <c:pt idx="11243">
                  <c:v>-3.62890625</c:v>
                </c:pt>
                <c:pt idx="11244">
                  <c:v>-3.62890625</c:v>
                </c:pt>
                <c:pt idx="11245">
                  <c:v>-3.62890625</c:v>
                </c:pt>
                <c:pt idx="11246">
                  <c:v>-3.62890625</c:v>
                </c:pt>
                <c:pt idx="11247">
                  <c:v>-3.62890625</c:v>
                </c:pt>
                <c:pt idx="11248">
                  <c:v>-3.62890625</c:v>
                </c:pt>
                <c:pt idx="11249">
                  <c:v>-3.62890625</c:v>
                </c:pt>
                <c:pt idx="11250">
                  <c:v>-3.62890625</c:v>
                </c:pt>
                <c:pt idx="11251">
                  <c:v>-3.62890625</c:v>
                </c:pt>
                <c:pt idx="11252">
                  <c:v>-3.62890625</c:v>
                </c:pt>
                <c:pt idx="11253">
                  <c:v>-3.62890625</c:v>
                </c:pt>
                <c:pt idx="11254">
                  <c:v>-3.62890625</c:v>
                </c:pt>
                <c:pt idx="11255">
                  <c:v>-3.62890625</c:v>
                </c:pt>
                <c:pt idx="11256">
                  <c:v>-3.62890625</c:v>
                </c:pt>
                <c:pt idx="11257">
                  <c:v>-3.62890625</c:v>
                </c:pt>
                <c:pt idx="11258">
                  <c:v>-3.62890625</c:v>
                </c:pt>
                <c:pt idx="11259">
                  <c:v>-3.62890625</c:v>
                </c:pt>
                <c:pt idx="11260">
                  <c:v>-3.58984375</c:v>
                </c:pt>
                <c:pt idx="11261">
                  <c:v>-3.58984375</c:v>
                </c:pt>
                <c:pt idx="11262">
                  <c:v>-3.58984375</c:v>
                </c:pt>
                <c:pt idx="11263">
                  <c:v>-3.58984375</c:v>
                </c:pt>
                <c:pt idx="11264">
                  <c:v>-3.58984375</c:v>
                </c:pt>
                <c:pt idx="11265">
                  <c:v>-3.58984375</c:v>
                </c:pt>
                <c:pt idx="11266">
                  <c:v>-3.58984375</c:v>
                </c:pt>
                <c:pt idx="11267">
                  <c:v>-3.58984375</c:v>
                </c:pt>
                <c:pt idx="11268">
                  <c:v>-3.58984375</c:v>
                </c:pt>
                <c:pt idx="11269">
                  <c:v>-3.58984375</c:v>
                </c:pt>
                <c:pt idx="11270">
                  <c:v>-3.58984375</c:v>
                </c:pt>
                <c:pt idx="11271">
                  <c:v>-3.58984375</c:v>
                </c:pt>
                <c:pt idx="11272">
                  <c:v>-3.58984375</c:v>
                </c:pt>
                <c:pt idx="11273">
                  <c:v>-3.58984375</c:v>
                </c:pt>
                <c:pt idx="11274">
                  <c:v>-3.58984375</c:v>
                </c:pt>
                <c:pt idx="11275">
                  <c:v>-3.58984375</c:v>
                </c:pt>
                <c:pt idx="11276">
                  <c:v>-3.58984375</c:v>
                </c:pt>
                <c:pt idx="11277">
                  <c:v>-3.58984375</c:v>
                </c:pt>
                <c:pt idx="11278">
                  <c:v>-3.58984375</c:v>
                </c:pt>
                <c:pt idx="11279">
                  <c:v>-3.58984375</c:v>
                </c:pt>
                <c:pt idx="11280">
                  <c:v>-3.58984375</c:v>
                </c:pt>
                <c:pt idx="11281">
                  <c:v>-3.58984375</c:v>
                </c:pt>
                <c:pt idx="11282">
                  <c:v>-3.58984375</c:v>
                </c:pt>
                <c:pt idx="11283">
                  <c:v>-3.58984375</c:v>
                </c:pt>
                <c:pt idx="11284">
                  <c:v>-3.58984375</c:v>
                </c:pt>
                <c:pt idx="11285">
                  <c:v>-3.58984375</c:v>
                </c:pt>
                <c:pt idx="11286">
                  <c:v>-3.58984375</c:v>
                </c:pt>
                <c:pt idx="11287">
                  <c:v>-3.58984375</c:v>
                </c:pt>
                <c:pt idx="11288">
                  <c:v>-3.58984375</c:v>
                </c:pt>
                <c:pt idx="11289">
                  <c:v>-3.58984375</c:v>
                </c:pt>
                <c:pt idx="11290">
                  <c:v>-3.58984375</c:v>
                </c:pt>
                <c:pt idx="11291">
                  <c:v>-3.58984375</c:v>
                </c:pt>
                <c:pt idx="11292">
                  <c:v>-3.58984375</c:v>
                </c:pt>
                <c:pt idx="11293">
                  <c:v>-3.58984375</c:v>
                </c:pt>
                <c:pt idx="11294">
                  <c:v>-3.58984375</c:v>
                </c:pt>
                <c:pt idx="11295">
                  <c:v>-3.58984375</c:v>
                </c:pt>
                <c:pt idx="11296">
                  <c:v>-3.58984375</c:v>
                </c:pt>
                <c:pt idx="11297">
                  <c:v>-3.58984375</c:v>
                </c:pt>
                <c:pt idx="11298">
                  <c:v>-3.58984375</c:v>
                </c:pt>
                <c:pt idx="11299">
                  <c:v>-3.58984375</c:v>
                </c:pt>
                <c:pt idx="11300">
                  <c:v>-3.58984375</c:v>
                </c:pt>
                <c:pt idx="11301">
                  <c:v>-3.58984375</c:v>
                </c:pt>
                <c:pt idx="11302">
                  <c:v>-3.58984375</c:v>
                </c:pt>
                <c:pt idx="11303">
                  <c:v>-3.58984375</c:v>
                </c:pt>
                <c:pt idx="11304">
                  <c:v>-3.58984375</c:v>
                </c:pt>
                <c:pt idx="11305">
                  <c:v>-3.58984375</c:v>
                </c:pt>
                <c:pt idx="11306">
                  <c:v>-3.58984375</c:v>
                </c:pt>
                <c:pt idx="11307">
                  <c:v>-3.58984375</c:v>
                </c:pt>
                <c:pt idx="11308">
                  <c:v>-3.58984375</c:v>
                </c:pt>
                <c:pt idx="11309">
                  <c:v>-3.58984375</c:v>
                </c:pt>
                <c:pt idx="11310">
                  <c:v>-3.58984375</c:v>
                </c:pt>
                <c:pt idx="11311">
                  <c:v>-3.58984375</c:v>
                </c:pt>
                <c:pt idx="11312">
                  <c:v>-3.58984375</c:v>
                </c:pt>
                <c:pt idx="11313">
                  <c:v>-3.58984375</c:v>
                </c:pt>
                <c:pt idx="11314">
                  <c:v>-3.58984375</c:v>
                </c:pt>
                <c:pt idx="11315">
                  <c:v>-3.58984375</c:v>
                </c:pt>
                <c:pt idx="11316">
                  <c:v>-3.58984375</c:v>
                </c:pt>
                <c:pt idx="11317">
                  <c:v>-3.58984375</c:v>
                </c:pt>
                <c:pt idx="11318">
                  <c:v>-3.58984375</c:v>
                </c:pt>
                <c:pt idx="11319">
                  <c:v>-3.58984375</c:v>
                </c:pt>
                <c:pt idx="11320">
                  <c:v>-3.58984375</c:v>
                </c:pt>
                <c:pt idx="11321">
                  <c:v>-3.58984375</c:v>
                </c:pt>
                <c:pt idx="11322">
                  <c:v>-3.58984375</c:v>
                </c:pt>
                <c:pt idx="11323">
                  <c:v>-3.58984375</c:v>
                </c:pt>
                <c:pt idx="11324">
                  <c:v>-3.58984375</c:v>
                </c:pt>
                <c:pt idx="11325">
                  <c:v>-3.58984375</c:v>
                </c:pt>
                <c:pt idx="11326">
                  <c:v>-3.58984375</c:v>
                </c:pt>
                <c:pt idx="11327">
                  <c:v>-3.58984375</c:v>
                </c:pt>
                <c:pt idx="11328">
                  <c:v>-3.58984375</c:v>
                </c:pt>
                <c:pt idx="11329">
                  <c:v>-3.58984375</c:v>
                </c:pt>
                <c:pt idx="11330">
                  <c:v>-3.58984375</c:v>
                </c:pt>
                <c:pt idx="11331">
                  <c:v>-3.58984375</c:v>
                </c:pt>
                <c:pt idx="11332">
                  <c:v>-3.58984375</c:v>
                </c:pt>
                <c:pt idx="11333">
                  <c:v>-3.58984375</c:v>
                </c:pt>
                <c:pt idx="11334">
                  <c:v>-3.58984375</c:v>
                </c:pt>
                <c:pt idx="11335">
                  <c:v>-3.58984375</c:v>
                </c:pt>
                <c:pt idx="11336">
                  <c:v>-3.58984375</c:v>
                </c:pt>
                <c:pt idx="11337">
                  <c:v>-3.58984375</c:v>
                </c:pt>
                <c:pt idx="11338">
                  <c:v>-3.58984375</c:v>
                </c:pt>
                <c:pt idx="11339">
                  <c:v>-3.58984375</c:v>
                </c:pt>
                <c:pt idx="11340">
                  <c:v>-3.58984375</c:v>
                </c:pt>
                <c:pt idx="11341">
                  <c:v>-3.58984375</c:v>
                </c:pt>
                <c:pt idx="11342">
                  <c:v>-3.58984375</c:v>
                </c:pt>
                <c:pt idx="11343">
                  <c:v>-3.58984375</c:v>
                </c:pt>
                <c:pt idx="11344">
                  <c:v>-3.58984375</c:v>
                </c:pt>
                <c:pt idx="11345">
                  <c:v>-3.58984375</c:v>
                </c:pt>
                <c:pt idx="11346">
                  <c:v>-3.58984375</c:v>
                </c:pt>
                <c:pt idx="11347">
                  <c:v>-3.58984375</c:v>
                </c:pt>
                <c:pt idx="11348">
                  <c:v>-3.58984375</c:v>
                </c:pt>
                <c:pt idx="11349">
                  <c:v>-3.58984375</c:v>
                </c:pt>
                <c:pt idx="11350">
                  <c:v>-3.58984375</c:v>
                </c:pt>
                <c:pt idx="11351">
                  <c:v>-3.58984375</c:v>
                </c:pt>
                <c:pt idx="11352">
                  <c:v>-3.58984375</c:v>
                </c:pt>
                <c:pt idx="11353">
                  <c:v>-3.58984375</c:v>
                </c:pt>
                <c:pt idx="11354">
                  <c:v>-3.58984375</c:v>
                </c:pt>
                <c:pt idx="11355">
                  <c:v>-3.4140625</c:v>
                </c:pt>
                <c:pt idx="11356">
                  <c:v>-3.4140625</c:v>
                </c:pt>
                <c:pt idx="11357">
                  <c:v>-3.4140625</c:v>
                </c:pt>
                <c:pt idx="11358">
                  <c:v>-3.4140625</c:v>
                </c:pt>
                <c:pt idx="11359">
                  <c:v>-3.4140625</c:v>
                </c:pt>
                <c:pt idx="11360">
                  <c:v>-3.4140625</c:v>
                </c:pt>
                <c:pt idx="11361">
                  <c:v>-3.4140625</c:v>
                </c:pt>
                <c:pt idx="11362">
                  <c:v>-3.4140625</c:v>
                </c:pt>
                <c:pt idx="11363">
                  <c:v>-3.4140625</c:v>
                </c:pt>
                <c:pt idx="11364">
                  <c:v>-3.4140625</c:v>
                </c:pt>
                <c:pt idx="11365">
                  <c:v>-3.4140625</c:v>
                </c:pt>
                <c:pt idx="11366">
                  <c:v>-3.4140625</c:v>
                </c:pt>
                <c:pt idx="11367">
                  <c:v>-3.4140625</c:v>
                </c:pt>
                <c:pt idx="11368">
                  <c:v>-3.4140625</c:v>
                </c:pt>
                <c:pt idx="11369">
                  <c:v>-3.4140625</c:v>
                </c:pt>
                <c:pt idx="11370">
                  <c:v>-3.4140625</c:v>
                </c:pt>
                <c:pt idx="11371">
                  <c:v>-3.4140625</c:v>
                </c:pt>
                <c:pt idx="11372">
                  <c:v>-3.4140625</c:v>
                </c:pt>
                <c:pt idx="11373">
                  <c:v>-3.4140625</c:v>
                </c:pt>
                <c:pt idx="11374">
                  <c:v>-3.4140625</c:v>
                </c:pt>
                <c:pt idx="11375">
                  <c:v>-3.4140625</c:v>
                </c:pt>
                <c:pt idx="11376">
                  <c:v>-3.4140625</c:v>
                </c:pt>
                <c:pt idx="11377">
                  <c:v>-3.4140625</c:v>
                </c:pt>
                <c:pt idx="11378">
                  <c:v>-3.4140625</c:v>
                </c:pt>
                <c:pt idx="11379">
                  <c:v>-3.4140625</c:v>
                </c:pt>
                <c:pt idx="11380">
                  <c:v>-3.4140625</c:v>
                </c:pt>
                <c:pt idx="11381">
                  <c:v>-3.4140625</c:v>
                </c:pt>
                <c:pt idx="11382">
                  <c:v>-3.4140625</c:v>
                </c:pt>
                <c:pt idx="11383">
                  <c:v>-3.4140625</c:v>
                </c:pt>
                <c:pt idx="11384">
                  <c:v>-3.4140625</c:v>
                </c:pt>
                <c:pt idx="11385">
                  <c:v>-3.4140625</c:v>
                </c:pt>
                <c:pt idx="11386">
                  <c:v>-3.4140625</c:v>
                </c:pt>
                <c:pt idx="11387">
                  <c:v>-3.4140625</c:v>
                </c:pt>
                <c:pt idx="11388">
                  <c:v>-3.4140625</c:v>
                </c:pt>
                <c:pt idx="11389">
                  <c:v>-3.4140625</c:v>
                </c:pt>
                <c:pt idx="11390">
                  <c:v>-3.4140625</c:v>
                </c:pt>
                <c:pt idx="11391">
                  <c:v>-3.4140625</c:v>
                </c:pt>
                <c:pt idx="11392">
                  <c:v>-3.4140625</c:v>
                </c:pt>
                <c:pt idx="11393">
                  <c:v>-3.4140625</c:v>
                </c:pt>
                <c:pt idx="11394">
                  <c:v>-3.4140625</c:v>
                </c:pt>
                <c:pt idx="11395">
                  <c:v>-3.4140625</c:v>
                </c:pt>
                <c:pt idx="11396">
                  <c:v>-3.4140625</c:v>
                </c:pt>
                <c:pt idx="11397">
                  <c:v>-3.4140625</c:v>
                </c:pt>
                <c:pt idx="11398">
                  <c:v>-3.4140625</c:v>
                </c:pt>
                <c:pt idx="11399">
                  <c:v>-3.4140625</c:v>
                </c:pt>
                <c:pt idx="11400">
                  <c:v>-3.4140625</c:v>
                </c:pt>
                <c:pt idx="11401">
                  <c:v>-3.4140625</c:v>
                </c:pt>
                <c:pt idx="11402">
                  <c:v>-3.4140625</c:v>
                </c:pt>
                <c:pt idx="11403">
                  <c:v>-3.4140625</c:v>
                </c:pt>
                <c:pt idx="11404">
                  <c:v>-3.4140625</c:v>
                </c:pt>
                <c:pt idx="11405">
                  <c:v>-3.4140625</c:v>
                </c:pt>
                <c:pt idx="11406">
                  <c:v>-3.4140625</c:v>
                </c:pt>
                <c:pt idx="11407">
                  <c:v>-3.4140625</c:v>
                </c:pt>
                <c:pt idx="11408">
                  <c:v>-3.4140625</c:v>
                </c:pt>
                <c:pt idx="11409">
                  <c:v>-3.4140625</c:v>
                </c:pt>
                <c:pt idx="11410">
                  <c:v>-3.4140625</c:v>
                </c:pt>
                <c:pt idx="11411">
                  <c:v>-3.4140625</c:v>
                </c:pt>
                <c:pt idx="11412">
                  <c:v>-3.4140625</c:v>
                </c:pt>
                <c:pt idx="11413">
                  <c:v>-3.4140625</c:v>
                </c:pt>
                <c:pt idx="11414">
                  <c:v>-3.4140625</c:v>
                </c:pt>
                <c:pt idx="11415">
                  <c:v>-3.4140625</c:v>
                </c:pt>
                <c:pt idx="11416">
                  <c:v>-3.4140625</c:v>
                </c:pt>
                <c:pt idx="11417">
                  <c:v>-3.4140625</c:v>
                </c:pt>
                <c:pt idx="11418">
                  <c:v>-3.4140625</c:v>
                </c:pt>
                <c:pt idx="11419">
                  <c:v>-3.4140625</c:v>
                </c:pt>
                <c:pt idx="11420">
                  <c:v>-3.4140625</c:v>
                </c:pt>
                <c:pt idx="11421">
                  <c:v>-3.4140625</c:v>
                </c:pt>
                <c:pt idx="11422">
                  <c:v>-3.4140625</c:v>
                </c:pt>
                <c:pt idx="11423">
                  <c:v>-3.4140625</c:v>
                </c:pt>
                <c:pt idx="11424">
                  <c:v>-3.4140625</c:v>
                </c:pt>
                <c:pt idx="11425">
                  <c:v>-3.4140625</c:v>
                </c:pt>
                <c:pt idx="11426">
                  <c:v>-3.4140625</c:v>
                </c:pt>
                <c:pt idx="11427">
                  <c:v>-3.4140625</c:v>
                </c:pt>
                <c:pt idx="11428">
                  <c:v>-3.4140625</c:v>
                </c:pt>
                <c:pt idx="11429">
                  <c:v>-3.4140625</c:v>
                </c:pt>
                <c:pt idx="11430">
                  <c:v>-3.4140625</c:v>
                </c:pt>
                <c:pt idx="11431">
                  <c:v>-3.4140625</c:v>
                </c:pt>
                <c:pt idx="11432">
                  <c:v>-3.4140625</c:v>
                </c:pt>
                <c:pt idx="11433">
                  <c:v>-3.4140625</c:v>
                </c:pt>
                <c:pt idx="11434">
                  <c:v>-3.4140625</c:v>
                </c:pt>
                <c:pt idx="11435">
                  <c:v>-3.4140625</c:v>
                </c:pt>
                <c:pt idx="11436">
                  <c:v>-3.4140625</c:v>
                </c:pt>
                <c:pt idx="11437">
                  <c:v>-3.4140625</c:v>
                </c:pt>
                <c:pt idx="11438">
                  <c:v>-3.4140625</c:v>
                </c:pt>
                <c:pt idx="11439">
                  <c:v>-3.4140625</c:v>
                </c:pt>
                <c:pt idx="11440">
                  <c:v>-3.4140625</c:v>
                </c:pt>
                <c:pt idx="11441">
                  <c:v>-3.4140625</c:v>
                </c:pt>
                <c:pt idx="11442">
                  <c:v>-3.4140625</c:v>
                </c:pt>
                <c:pt idx="11443">
                  <c:v>-3.4140625</c:v>
                </c:pt>
                <c:pt idx="11444">
                  <c:v>-3.4140625</c:v>
                </c:pt>
                <c:pt idx="11445">
                  <c:v>-3.4140625</c:v>
                </c:pt>
                <c:pt idx="11446">
                  <c:v>-3.4140625</c:v>
                </c:pt>
                <c:pt idx="11447">
                  <c:v>-3.4140625</c:v>
                </c:pt>
                <c:pt idx="11448">
                  <c:v>-3.4140625</c:v>
                </c:pt>
                <c:pt idx="11449">
                  <c:v>-3.4140625</c:v>
                </c:pt>
                <c:pt idx="11450">
                  <c:v>-3.4140625</c:v>
                </c:pt>
                <c:pt idx="11451">
                  <c:v>-3.1953125</c:v>
                </c:pt>
                <c:pt idx="11452">
                  <c:v>-3.1953125</c:v>
                </c:pt>
                <c:pt idx="11453">
                  <c:v>-3.1953125</c:v>
                </c:pt>
                <c:pt idx="11454">
                  <c:v>-3.1953125</c:v>
                </c:pt>
                <c:pt idx="11455">
                  <c:v>-3.1953125</c:v>
                </c:pt>
                <c:pt idx="11456">
                  <c:v>-3.1953125</c:v>
                </c:pt>
                <c:pt idx="11457">
                  <c:v>-3.1953125</c:v>
                </c:pt>
                <c:pt idx="11458">
                  <c:v>-3.1953125</c:v>
                </c:pt>
                <c:pt idx="11459">
                  <c:v>-3.1953125</c:v>
                </c:pt>
                <c:pt idx="11460">
                  <c:v>-3.1953125</c:v>
                </c:pt>
                <c:pt idx="11461">
                  <c:v>-3.1953125</c:v>
                </c:pt>
                <c:pt idx="11462">
                  <c:v>-3.1953125</c:v>
                </c:pt>
                <c:pt idx="11463">
                  <c:v>-3.1953125</c:v>
                </c:pt>
                <c:pt idx="11464">
                  <c:v>-3.1953125</c:v>
                </c:pt>
                <c:pt idx="11465">
                  <c:v>-3.1953125</c:v>
                </c:pt>
                <c:pt idx="11466">
                  <c:v>-3.1953125</c:v>
                </c:pt>
                <c:pt idx="11467">
                  <c:v>-3.1953125</c:v>
                </c:pt>
                <c:pt idx="11468">
                  <c:v>-3.1953125</c:v>
                </c:pt>
                <c:pt idx="11469">
                  <c:v>-3.1953125</c:v>
                </c:pt>
                <c:pt idx="11470">
                  <c:v>-3.1953125</c:v>
                </c:pt>
                <c:pt idx="11471">
                  <c:v>-3.1953125</c:v>
                </c:pt>
                <c:pt idx="11472">
                  <c:v>-3.1953125</c:v>
                </c:pt>
                <c:pt idx="11473">
                  <c:v>-3.1953125</c:v>
                </c:pt>
                <c:pt idx="11474">
                  <c:v>-3.1953125</c:v>
                </c:pt>
                <c:pt idx="11475">
                  <c:v>-3.1953125</c:v>
                </c:pt>
                <c:pt idx="11476">
                  <c:v>-3.1953125</c:v>
                </c:pt>
                <c:pt idx="11477">
                  <c:v>-3.1953125</c:v>
                </c:pt>
                <c:pt idx="11478">
                  <c:v>-3.1953125</c:v>
                </c:pt>
                <c:pt idx="11479">
                  <c:v>-3.1953125</c:v>
                </c:pt>
                <c:pt idx="11480">
                  <c:v>-3.1953125</c:v>
                </c:pt>
                <c:pt idx="11481">
                  <c:v>-3.1953125</c:v>
                </c:pt>
                <c:pt idx="11482">
                  <c:v>-3.1953125</c:v>
                </c:pt>
                <c:pt idx="11483">
                  <c:v>-3.1953125</c:v>
                </c:pt>
                <c:pt idx="11484">
                  <c:v>-3.1953125</c:v>
                </c:pt>
                <c:pt idx="11485">
                  <c:v>-3.1953125</c:v>
                </c:pt>
                <c:pt idx="11486">
                  <c:v>-3.1953125</c:v>
                </c:pt>
                <c:pt idx="11487">
                  <c:v>-3.1953125</c:v>
                </c:pt>
                <c:pt idx="11488">
                  <c:v>-3.1953125</c:v>
                </c:pt>
                <c:pt idx="11489">
                  <c:v>-3.1953125</c:v>
                </c:pt>
                <c:pt idx="11490">
                  <c:v>-3.1953125</c:v>
                </c:pt>
                <c:pt idx="11491">
                  <c:v>-3.1953125</c:v>
                </c:pt>
                <c:pt idx="11492">
                  <c:v>-3.1953125</c:v>
                </c:pt>
                <c:pt idx="11493">
                  <c:v>-3.1953125</c:v>
                </c:pt>
                <c:pt idx="11494">
                  <c:v>-3.1953125</c:v>
                </c:pt>
                <c:pt idx="11495">
                  <c:v>-3.1953125</c:v>
                </c:pt>
                <c:pt idx="11496">
                  <c:v>-3.1953125</c:v>
                </c:pt>
                <c:pt idx="11497">
                  <c:v>-3.1953125</c:v>
                </c:pt>
                <c:pt idx="11498">
                  <c:v>-3.1953125</c:v>
                </c:pt>
                <c:pt idx="11499">
                  <c:v>-3.1953125</c:v>
                </c:pt>
                <c:pt idx="11500">
                  <c:v>-3.1953125</c:v>
                </c:pt>
                <c:pt idx="11501">
                  <c:v>-3.1953125</c:v>
                </c:pt>
                <c:pt idx="11502">
                  <c:v>-3.1953125</c:v>
                </c:pt>
                <c:pt idx="11503">
                  <c:v>-3.1953125</c:v>
                </c:pt>
                <c:pt idx="11504">
                  <c:v>-3.1953125</c:v>
                </c:pt>
                <c:pt idx="11505">
                  <c:v>-3.1953125</c:v>
                </c:pt>
                <c:pt idx="11506">
                  <c:v>-3.1953125</c:v>
                </c:pt>
                <c:pt idx="11507">
                  <c:v>-3.1953125</c:v>
                </c:pt>
                <c:pt idx="11508">
                  <c:v>-3.1953125</c:v>
                </c:pt>
                <c:pt idx="11509">
                  <c:v>-3.1953125</c:v>
                </c:pt>
                <c:pt idx="11510">
                  <c:v>-3.1953125</c:v>
                </c:pt>
                <c:pt idx="11511">
                  <c:v>-3.1953125</c:v>
                </c:pt>
                <c:pt idx="11512">
                  <c:v>-3.1953125</c:v>
                </c:pt>
                <c:pt idx="11513">
                  <c:v>-3.1953125</c:v>
                </c:pt>
                <c:pt idx="11514">
                  <c:v>-3.1953125</c:v>
                </c:pt>
                <c:pt idx="11515">
                  <c:v>-3.1953125</c:v>
                </c:pt>
                <c:pt idx="11516">
                  <c:v>-3.1953125</c:v>
                </c:pt>
                <c:pt idx="11517">
                  <c:v>-3.1953125</c:v>
                </c:pt>
                <c:pt idx="11518">
                  <c:v>-3.1953125</c:v>
                </c:pt>
                <c:pt idx="11519">
                  <c:v>-3.1953125</c:v>
                </c:pt>
                <c:pt idx="11520">
                  <c:v>-3.1953125</c:v>
                </c:pt>
                <c:pt idx="11521">
                  <c:v>-3.1953125</c:v>
                </c:pt>
                <c:pt idx="11522">
                  <c:v>-3.1953125</c:v>
                </c:pt>
                <c:pt idx="11523">
                  <c:v>-3.1953125</c:v>
                </c:pt>
                <c:pt idx="11524">
                  <c:v>-3.1953125</c:v>
                </c:pt>
                <c:pt idx="11525">
                  <c:v>-3.1953125</c:v>
                </c:pt>
                <c:pt idx="11526">
                  <c:v>-3.1953125</c:v>
                </c:pt>
                <c:pt idx="11527">
                  <c:v>-3.1953125</c:v>
                </c:pt>
                <c:pt idx="11528">
                  <c:v>-3.1953125</c:v>
                </c:pt>
                <c:pt idx="11529">
                  <c:v>-3.1953125</c:v>
                </c:pt>
                <c:pt idx="11530">
                  <c:v>-3.1953125</c:v>
                </c:pt>
                <c:pt idx="11531">
                  <c:v>-3.1953125</c:v>
                </c:pt>
                <c:pt idx="11532">
                  <c:v>-3.1953125</c:v>
                </c:pt>
                <c:pt idx="11533">
                  <c:v>-3.1953125</c:v>
                </c:pt>
                <c:pt idx="11534">
                  <c:v>-3.1953125</c:v>
                </c:pt>
                <c:pt idx="11535">
                  <c:v>-3.1953125</c:v>
                </c:pt>
                <c:pt idx="11536">
                  <c:v>-3.1953125</c:v>
                </c:pt>
                <c:pt idx="11537">
                  <c:v>-3.1953125</c:v>
                </c:pt>
                <c:pt idx="11538">
                  <c:v>-3.1953125</c:v>
                </c:pt>
                <c:pt idx="11539">
                  <c:v>-3.1953125</c:v>
                </c:pt>
                <c:pt idx="11540">
                  <c:v>-3.1953125</c:v>
                </c:pt>
                <c:pt idx="11541">
                  <c:v>-3.1953125</c:v>
                </c:pt>
                <c:pt idx="11542">
                  <c:v>-3.1953125</c:v>
                </c:pt>
                <c:pt idx="11543">
                  <c:v>-3.1953125</c:v>
                </c:pt>
                <c:pt idx="11544">
                  <c:v>-3.1953125</c:v>
                </c:pt>
                <c:pt idx="11545">
                  <c:v>-3.1953125</c:v>
                </c:pt>
                <c:pt idx="11546">
                  <c:v>-3.1953125</c:v>
                </c:pt>
                <c:pt idx="11547">
                  <c:v>-3.1953125</c:v>
                </c:pt>
                <c:pt idx="11548">
                  <c:v>-3.1953125</c:v>
                </c:pt>
                <c:pt idx="11549">
                  <c:v>-3.1953125</c:v>
                </c:pt>
                <c:pt idx="11550">
                  <c:v>-3.1953125</c:v>
                </c:pt>
                <c:pt idx="11551">
                  <c:v>-3.1953125</c:v>
                </c:pt>
                <c:pt idx="11552">
                  <c:v>-3.1953125</c:v>
                </c:pt>
                <c:pt idx="11553">
                  <c:v>-3.1953125</c:v>
                </c:pt>
                <c:pt idx="11554">
                  <c:v>-3.1953125</c:v>
                </c:pt>
                <c:pt idx="11555">
                  <c:v>-3.1953125</c:v>
                </c:pt>
                <c:pt idx="11556">
                  <c:v>-3.1953125</c:v>
                </c:pt>
                <c:pt idx="11557">
                  <c:v>-3.1953125</c:v>
                </c:pt>
                <c:pt idx="11558">
                  <c:v>-3.1953125</c:v>
                </c:pt>
                <c:pt idx="11559">
                  <c:v>-3.1953125</c:v>
                </c:pt>
                <c:pt idx="11560">
                  <c:v>-3.1953125</c:v>
                </c:pt>
                <c:pt idx="11561">
                  <c:v>-3.14453125</c:v>
                </c:pt>
                <c:pt idx="11562">
                  <c:v>-3.14453125</c:v>
                </c:pt>
                <c:pt idx="11563">
                  <c:v>-3.14453125</c:v>
                </c:pt>
                <c:pt idx="11564">
                  <c:v>-3.14453125</c:v>
                </c:pt>
                <c:pt idx="11565">
                  <c:v>-3.14453125</c:v>
                </c:pt>
                <c:pt idx="11566">
                  <c:v>-3.14453125</c:v>
                </c:pt>
                <c:pt idx="11567">
                  <c:v>-3.14453125</c:v>
                </c:pt>
                <c:pt idx="11568">
                  <c:v>-3.14453125</c:v>
                </c:pt>
                <c:pt idx="11569">
                  <c:v>-3.14453125</c:v>
                </c:pt>
                <c:pt idx="11570">
                  <c:v>-3.14453125</c:v>
                </c:pt>
                <c:pt idx="11571">
                  <c:v>-3.14453125</c:v>
                </c:pt>
                <c:pt idx="11572">
                  <c:v>-3.14453125</c:v>
                </c:pt>
                <c:pt idx="11573">
                  <c:v>-3.14453125</c:v>
                </c:pt>
                <c:pt idx="11574">
                  <c:v>-3.14453125</c:v>
                </c:pt>
                <c:pt idx="11575">
                  <c:v>-3.14453125</c:v>
                </c:pt>
                <c:pt idx="11576">
                  <c:v>-3.14453125</c:v>
                </c:pt>
                <c:pt idx="11577">
                  <c:v>-3.14453125</c:v>
                </c:pt>
                <c:pt idx="11578">
                  <c:v>-3.14453125</c:v>
                </c:pt>
                <c:pt idx="11579">
                  <c:v>-3.14453125</c:v>
                </c:pt>
                <c:pt idx="11580">
                  <c:v>-3.14453125</c:v>
                </c:pt>
                <c:pt idx="11581">
                  <c:v>-3.14453125</c:v>
                </c:pt>
                <c:pt idx="11582">
                  <c:v>-3.14453125</c:v>
                </c:pt>
                <c:pt idx="11583">
                  <c:v>-3.14453125</c:v>
                </c:pt>
                <c:pt idx="11584">
                  <c:v>-3.14453125</c:v>
                </c:pt>
                <c:pt idx="11585">
                  <c:v>-3.14453125</c:v>
                </c:pt>
                <c:pt idx="11586">
                  <c:v>-3.14453125</c:v>
                </c:pt>
                <c:pt idx="11587">
                  <c:v>-3.14453125</c:v>
                </c:pt>
                <c:pt idx="11588">
                  <c:v>-3.14453125</c:v>
                </c:pt>
                <c:pt idx="11589">
                  <c:v>-3.14453125</c:v>
                </c:pt>
                <c:pt idx="11590">
                  <c:v>-3.14453125</c:v>
                </c:pt>
                <c:pt idx="11591">
                  <c:v>-3.14453125</c:v>
                </c:pt>
                <c:pt idx="11592">
                  <c:v>-3.14453125</c:v>
                </c:pt>
                <c:pt idx="11593">
                  <c:v>-3.14453125</c:v>
                </c:pt>
                <c:pt idx="11594">
                  <c:v>-3.14453125</c:v>
                </c:pt>
                <c:pt idx="11595">
                  <c:v>-3.14453125</c:v>
                </c:pt>
                <c:pt idx="11596">
                  <c:v>-3.14453125</c:v>
                </c:pt>
                <c:pt idx="11597">
                  <c:v>-3.14453125</c:v>
                </c:pt>
                <c:pt idx="11598">
                  <c:v>-3.14453125</c:v>
                </c:pt>
                <c:pt idx="11599">
                  <c:v>-3.14453125</c:v>
                </c:pt>
                <c:pt idx="11600">
                  <c:v>-3.14453125</c:v>
                </c:pt>
                <c:pt idx="11601">
                  <c:v>-3.14453125</c:v>
                </c:pt>
                <c:pt idx="11602">
                  <c:v>-3.14453125</c:v>
                </c:pt>
                <c:pt idx="11603">
                  <c:v>-3.14453125</c:v>
                </c:pt>
                <c:pt idx="11604">
                  <c:v>-3.14453125</c:v>
                </c:pt>
                <c:pt idx="11605">
                  <c:v>-3.14453125</c:v>
                </c:pt>
                <c:pt idx="11606">
                  <c:v>-3.14453125</c:v>
                </c:pt>
                <c:pt idx="11607">
                  <c:v>-3.14453125</c:v>
                </c:pt>
                <c:pt idx="11608">
                  <c:v>-3.14453125</c:v>
                </c:pt>
                <c:pt idx="11609">
                  <c:v>-3.14453125</c:v>
                </c:pt>
                <c:pt idx="11610">
                  <c:v>-3.14453125</c:v>
                </c:pt>
                <c:pt idx="11611">
                  <c:v>-3.14453125</c:v>
                </c:pt>
                <c:pt idx="11612">
                  <c:v>-3.14453125</c:v>
                </c:pt>
                <c:pt idx="11613">
                  <c:v>-3.14453125</c:v>
                </c:pt>
                <c:pt idx="11614">
                  <c:v>-3.14453125</c:v>
                </c:pt>
                <c:pt idx="11615">
                  <c:v>-3.14453125</c:v>
                </c:pt>
                <c:pt idx="11616">
                  <c:v>-3.14453125</c:v>
                </c:pt>
                <c:pt idx="11617">
                  <c:v>-3.14453125</c:v>
                </c:pt>
                <c:pt idx="11618">
                  <c:v>-3.14453125</c:v>
                </c:pt>
                <c:pt idx="11619">
                  <c:v>-3.14453125</c:v>
                </c:pt>
                <c:pt idx="11620">
                  <c:v>-3.14453125</c:v>
                </c:pt>
                <c:pt idx="11621">
                  <c:v>-3.14453125</c:v>
                </c:pt>
                <c:pt idx="11622">
                  <c:v>-3.14453125</c:v>
                </c:pt>
                <c:pt idx="11623">
                  <c:v>-3.14453125</c:v>
                </c:pt>
                <c:pt idx="11624">
                  <c:v>-3.14453125</c:v>
                </c:pt>
                <c:pt idx="11625">
                  <c:v>-3.14453125</c:v>
                </c:pt>
                <c:pt idx="11626">
                  <c:v>-3.14453125</c:v>
                </c:pt>
                <c:pt idx="11627">
                  <c:v>-3.14453125</c:v>
                </c:pt>
                <c:pt idx="11628">
                  <c:v>-3.14453125</c:v>
                </c:pt>
                <c:pt idx="11629">
                  <c:v>-3.14453125</c:v>
                </c:pt>
                <c:pt idx="11630">
                  <c:v>-3.14453125</c:v>
                </c:pt>
                <c:pt idx="11631">
                  <c:v>-3.14453125</c:v>
                </c:pt>
                <c:pt idx="11632">
                  <c:v>-3.14453125</c:v>
                </c:pt>
                <c:pt idx="11633">
                  <c:v>-3.14453125</c:v>
                </c:pt>
                <c:pt idx="11634">
                  <c:v>-3.14453125</c:v>
                </c:pt>
                <c:pt idx="11635">
                  <c:v>-3.14453125</c:v>
                </c:pt>
                <c:pt idx="11636">
                  <c:v>-3.14453125</c:v>
                </c:pt>
                <c:pt idx="11637">
                  <c:v>-3.14453125</c:v>
                </c:pt>
                <c:pt idx="11638">
                  <c:v>-3.14453125</c:v>
                </c:pt>
                <c:pt idx="11639">
                  <c:v>-3.14453125</c:v>
                </c:pt>
                <c:pt idx="11640">
                  <c:v>-3.14453125</c:v>
                </c:pt>
                <c:pt idx="11641">
                  <c:v>-3.14453125</c:v>
                </c:pt>
                <c:pt idx="11642">
                  <c:v>-3.14453125</c:v>
                </c:pt>
                <c:pt idx="11643">
                  <c:v>-3.14453125</c:v>
                </c:pt>
                <c:pt idx="11644">
                  <c:v>-3.14453125</c:v>
                </c:pt>
                <c:pt idx="11645">
                  <c:v>-3.14453125</c:v>
                </c:pt>
                <c:pt idx="11646">
                  <c:v>-3.14453125</c:v>
                </c:pt>
                <c:pt idx="11647">
                  <c:v>-3.14453125</c:v>
                </c:pt>
                <c:pt idx="11648">
                  <c:v>-3.14453125</c:v>
                </c:pt>
                <c:pt idx="11649">
                  <c:v>-3.14453125</c:v>
                </c:pt>
                <c:pt idx="11650">
                  <c:v>-3.14453125</c:v>
                </c:pt>
                <c:pt idx="11651">
                  <c:v>-3.14453125</c:v>
                </c:pt>
                <c:pt idx="11652">
                  <c:v>-3.14453125</c:v>
                </c:pt>
                <c:pt idx="11653">
                  <c:v>-3.14453125</c:v>
                </c:pt>
                <c:pt idx="11654">
                  <c:v>-3.14453125</c:v>
                </c:pt>
                <c:pt idx="11655">
                  <c:v>-3.14453125</c:v>
                </c:pt>
                <c:pt idx="11656">
                  <c:v>-3.14453125</c:v>
                </c:pt>
                <c:pt idx="11657">
                  <c:v>-3.14453125</c:v>
                </c:pt>
                <c:pt idx="11658">
                  <c:v>-3.14453125</c:v>
                </c:pt>
                <c:pt idx="11659">
                  <c:v>-3.14453125</c:v>
                </c:pt>
                <c:pt idx="11660">
                  <c:v>-3.14453125</c:v>
                </c:pt>
                <c:pt idx="11661">
                  <c:v>-3.14453125</c:v>
                </c:pt>
                <c:pt idx="11662">
                  <c:v>-3.14453125</c:v>
                </c:pt>
                <c:pt idx="11663">
                  <c:v>-3.14453125</c:v>
                </c:pt>
                <c:pt idx="11664">
                  <c:v>-3.14453125</c:v>
                </c:pt>
                <c:pt idx="11665">
                  <c:v>-3.14453125</c:v>
                </c:pt>
                <c:pt idx="11666">
                  <c:v>-3.14453125</c:v>
                </c:pt>
                <c:pt idx="11667">
                  <c:v>-3.14453125</c:v>
                </c:pt>
                <c:pt idx="11668">
                  <c:v>-3.14453125</c:v>
                </c:pt>
                <c:pt idx="11669">
                  <c:v>-3.14453125</c:v>
                </c:pt>
                <c:pt idx="11670">
                  <c:v>-3.14453125</c:v>
                </c:pt>
                <c:pt idx="11671">
                  <c:v>-3.14453125</c:v>
                </c:pt>
                <c:pt idx="11672">
                  <c:v>-3.14453125</c:v>
                </c:pt>
                <c:pt idx="11673">
                  <c:v>-3.14453125</c:v>
                </c:pt>
                <c:pt idx="11674">
                  <c:v>-3.14453125</c:v>
                </c:pt>
                <c:pt idx="11675">
                  <c:v>-3.14453125</c:v>
                </c:pt>
                <c:pt idx="11676">
                  <c:v>-3.14453125</c:v>
                </c:pt>
                <c:pt idx="11677">
                  <c:v>-3.14453125</c:v>
                </c:pt>
                <c:pt idx="11678">
                  <c:v>-3.14453125</c:v>
                </c:pt>
                <c:pt idx="11679">
                  <c:v>-3.14453125</c:v>
                </c:pt>
                <c:pt idx="11680">
                  <c:v>-3.14453125</c:v>
                </c:pt>
                <c:pt idx="11681">
                  <c:v>-3.14453125</c:v>
                </c:pt>
                <c:pt idx="11682">
                  <c:v>-3.14453125</c:v>
                </c:pt>
                <c:pt idx="11683">
                  <c:v>-3.13671875</c:v>
                </c:pt>
                <c:pt idx="11684">
                  <c:v>-3.13671875</c:v>
                </c:pt>
                <c:pt idx="11685">
                  <c:v>-3.13671875</c:v>
                </c:pt>
                <c:pt idx="11686">
                  <c:v>-3.13671875</c:v>
                </c:pt>
                <c:pt idx="11687">
                  <c:v>-3.13671875</c:v>
                </c:pt>
                <c:pt idx="11688">
                  <c:v>-3.13671875</c:v>
                </c:pt>
                <c:pt idx="11689">
                  <c:v>-3.13671875</c:v>
                </c:pt>
                <c:pt idx="11690">
                  <c:v>-3.13671875</c:v>
                </c:pt>
                <c:pt idx="11691">
                  <c:v>-3.13671875</c:v>
                </c:pt>
                <c:pt idx="11692">
                  <c:v>-3.13671875</c:v>
                </c:pt>
                <c:pt idx="11693">
                  <c:v>-3.13671875</c:v>
                </c:pt>
                <c:pt idx="11694">
                  <c:v>-3.13671875</c:v>
                </c:pt>
                <c:pt idx="11695">
                  <c:v>-3.13671875</c:v>
                </c:pt>
                <c:pt idx="11696">
                  <c:v>-3.13671875</c:v>
                </c:pt>
                <c:pt idx="11697">
                  <c:v>-3.13671875</c:v>
                </c:pt>
                <c:pt idx="11698">
                  <c:v>-3.13671875</c:v>
                </c:pt>
                <c:pt idx="11699">
                  <c:v>-3.13671875</c:v>
                </c:pt>
                <c:pt idx="11700">
                  <c:v>-3.13671875</c:v>
                </c:pt>
                <c:pt idx="11701">
                  <c:v>-3.13671875</c:v>
                </c:pt>
                <c:pt idx="11702">
                  <c:v>-3.13671875</c:v>
                </c:pt>
                <c:pt idx="11703">
                  <c:v>-3.13671875</c:v>
                </c:pt>
                <c:pt idx="11704">
                  <c:v>-3.13671875</c:v>
                </c:pt>
                <c:pt idx="11705">
                  <c:v>-3.13671875</c:v>
                </c:pt>
                <c:pt idx="11706">
                  <c:v>-3.13671875</c:v>
                </c:pt>
                <c:pt idx="11707">
                  <c:v>-3.13671875</c:v>
                </c:pt>
                <c:pt idx="11708">
                  <c:v>-3.13671875</c:v>
                </c:pt>
                <c:pt idx="11709">
                  <c:v>-3.13671875</c:v>
                </c:pt>
                <c:pt idx="11710">
                  <c:v>-3.13671875</c:v>
                </c:pt>
                <c:pt idx="11711">
                  <c:v>-3.13671875</c:v>
                </c:pt>
                <c:pt idx="11712">
                  <c:v>-3.13671875</c:v>
                </c:pt>
                <c:pt idx="11713">
                  <c:v>-3.13671875</c:v>
                </c:pt>
                <c:pt idx="11714">
                  <c:v>-3.13671875</c:v>
                </c:pt>
                <c:pt idx="11715">
                  <c:v>-3.13671875</c:v>
                </c:pt>
                <c:pt idx="11716">
                  <c:v>-3.13671875</c:v>
                </c:pt>
                <c:pt idx="11717">
                  <c:v>-3.13671875</c:v>
                </c:pt>
                <c:pt idx="11718">
                  <c:v>-3.13671875</c:v>
                </c:pt>
                <c:pt idx="11719">
                  <c:v>-3.13671875</c:v>
                </c:pt>
                <c:pt idx="11720">
                  <c:v>-3.13671875</c:v>
                </c:pt>
                <c:pt idx="11721">
                  <c:v>-3.13671875</c:v>
                </c:pt>
                <c:pt idx="11722">
                  <c:v>-3.13671875</c:v>
                </c:pt>
                <c:pt idx="11723">
                  <c:v>-3.13671875</c:v>
                </c:pt>
                <c:pt idx="11724">
                  <c:v>-3.13671875</c:v>
                </c:pt>
                <c:pt idx="11725">
                  <c:v>-3.13671875</c:v>
                </c:pt>
                <c:pt idx="11726">
                  <c:v>-3.13671875</c:v>
                </c:pt>
                <c:pt idx="11727">
                  <c:v>-3.13671875</c:v>
                </c:pt>
                <c:pt idx="11728">
                  <c:v>-3.13671875</c:v>
                </c:pt>
                <c:pt idx="11729">
                  <c:v>-3.13671875</c:v>
                </c:pt>
                <c:pt idx="11730">
                  <c:v>-3.13671875</c:v>
                </c:pt>
                <c:pt idx="11731">
                  <c:v>-3.13671875</c:v>
                </c:pt>
                <c:pt idx="11732">
                  <c:v>-3.13671875</c:v>
                </c:pt>
                <c:pt idx="11733">
                  <c:v>-3.13671875</c:v>
                </c:pt>
                <c:pt idx="11734">
                  <c:v>-3.13671875</c:v>
                </c:pt>
                <c:pt idx="11735">
                  <c:v>-3.13671875</c:v>
                </c:pt>
                <c:pt idx="11736">
                  <c:v>-3.13671875</c:v>
                </c:pt>
                <c:pt idx="11737">
                  <c:v>-3.13671875</c:v>
                </c:pt>
                <c:pt idx="11738">
                  <c:v>-3.13671875</c:v>
                </c:pt>
                <c:pt idx="11739">
                  <c:v>-3.13671875</c:v>
                </c:pt>
                <c:pt idx="11740">
                  <c:v>-3.13671875</c:v>
                </c:pt>
                <c:pt idx="11741">
                  <c:v>-3.13671875</c:v>
                </c:pt>
                <c:pt idx="11742">
                  <c:v>-3.13671875</c:v>
                </c:pt>
                <c:pt idx="11743">
                  <c:v>-3.13671875</c:v>
                </c:pt>
                <c:pt idx="11744">
                  <c:v>-3.13671875</c:v>
                </c:pt>
                <c:pt idx="11745">
                  <c:v>-3.13671875</c:v>
                </c:pt>
                <c:pt idx="11746">
                  <c:v>-3.13671875</c:v>
                </c:pt>
                <c:pt idx="11747">
                  <c:v>-3.13671875</c:v>
                </c:pt>
                <c:pt idx="11748">
                  <c:v>-3.13671875</c:v>
                </c:pt>
                <c:pt idx="11749">
                  <c:v>-3.13671875</c:v>
                </c:pt>
                <c:pt idx="11750">
                  <c:v>-3.13671875</c:v>
                </c:pt>
                <c:pt idx="11751">
                  <c:v>-3.13671875</c:v>
                </c:pt>
                <c:pt idx="11752">
                  <c:v>-3.13671875</c:v>
                </c:pt>
                <c:pt idx="11753">
                  <c:v>-3.13671875</c:v>
                </c:pt>
                <c:pt idx="11754">
                  <c:v>-3.13671875</c:v>
                </c:pt>
                <c:pt idx="11755">
                  <c:v>-3.13671875</c:v>
                </c:pt>
                <c:pt idx="11756">
                  <c:v>-3.13671875</c:v>
                </c:pt>
                <c:pt idx="11757">
                  <c:v>-3.13671875</c:v>
                </c:pt>
                <c:pt idx="11758">
                  <c:v>-3.13671875</c:v>
                </c:pt>
                <c:pt idx="11759">
                  <c:v>-3.13671875</c:v>
                </c:pt>
                <c:pt idx="11760">
                  <c:v>-3.13671875</c:v>
                </c:pt>
                <c:pt idx="11761">
                  <c:v>-3.13671875</c:v>
                </c:pt>
                <c:pt idx="11762">
                  <c:v>-3.13671875</c:v>
                </c:pt>
                <c:pt idx="11763">
                  <c:v>-3.13671875</c:v>
                </c:pt>
                <c:pt idx="11764">
                  <c:v>-3.13671875</c:v>
                </c:pt>
                <c:pt idx="11765">
                  <c:v>-3.13671875</c:v>
                </c:pt>
                <c:pt idx="11766">
                  <c:v>-3.13671875</c:v>
                </c:pt>
                <c:pt idx="11767">
                  <c:v>-3.13671875</c:v>
                </c:pt>
                <c:pt idx="11768">
                  <c:v>-3.13671875</c:v>
                </c:pt>
                <c:pt idx="11769">
                  <c:v>-3.13671875</c:v>
                </c:pt>
                <c:pt idx="11770">
                  <c:v>-3.13671875</c:v>
                </c:pt>
                <c:pt idx="11771">
                  <c:v>-3.13671875</c:v>
                </c:pt>
                <c:pt idx="11772">
                  <c:v>-3.13671875</c:v>
                </c:pt>
                <c:pt idx="11773">
                  <c:v>-3.13671875</c:v>
                </c:pt>
                <c:pt idx="11774">
                  <c:v>-2.76171875</c:v>
                </c:pt>
                <c:pt idx="11775">
                  <c:v>-2.76171875</c:v>
                </c:pt>
                <c:pt idx="11776">
                  <c:v>-2.76171875</c:v>
                </c:pt>
                <c:pt idx="11777">
                  <c:v>-2.76171875</c:v>
                </c:pt>
                <c:pt idx="11778">
                  <c:v>-2.76171875</c:v>
                </c:pt>
                <c:pt idx="11779">
                  <c:v>-2.76171875</c:v>
                </c:pt>
                <c:pt idx="11780">
                  <c:v>-2.76171875</c:v>
                </c:pt>
                <c:pt idx="11781">
                  <c:v>-2.76171875</c:v>
                </c:pt>
                <c:pt idx="11782">
                  <c:v>-2.76171875</c:v>
                </c:pt>
                <c:pt idx="11783">
                  <c:v>-2.76171875</c:v>
                </c:pt>
                <c:pt idx="11784">
                  <c:v>-2.76171875</c:v>
                </c:pt>
                <c:pt idx="11785">
                  <c:v>-2.76171875</c:v>
                </c:pt>
                <c:pt idx="11786">
                  <c:v>-2.76171875</c:v>
                </c:pt>
                <c:pt idx="11787">
                  <c:v>-2.76171875</c:v>
                </c:pt>
                <c:pt idx="11788">
                  <c:v>-2.76171875</c:v>
                </c:pt>
                <c:pt idx="11789">
                  <c:v>-2.76171875</c:v>
                </c:pt>
                <c:pt idx="11790">
                  <c:v>-2.76171875</c:v>
                </c:pt>
                <c:pt idx="11791">
                  <c:v>-2.76171875</c:v>
                </c:pt>
                <c:pt idx="11792">
                  <c:v>-2.76171875</c:v>
                </c:pt>
                <c:pt idx="11793">
                  <c:v>-2.76171875</c:v>
                </c:pt>
                <c:pt idx="11794">
                  <c:v>-2.76171875</c:v>
                </c:pt>
                <c:pt idx="11795">
                  <c:v>-2.76171875</c:v>
                </c:pt>
                <c:pt idx="11796">
                  <c:v>-2.76171875</c:v>
                </c:pt>
                <c:pt idx="11797">
                  <c:v>-2.76171875</c:v>
                </c:pt>
                <c:pt idx="11798">
                  <c:v>-2.76171875</c:v>
                </c:pt>
                <c:pt idx="11799">
                  <c:v>-2.76171875</c:v>
                </c:pt>
                <c:pt idx="11800">
                  <c:v>-2.76171875</c:v>
                </c:pt>
                <c:pt idx="11801">
                  <c:v>-2.76171875</c:v>
                </c:pt>
                <c:pt idx="11802">
                  <c:v>-2.76171875</c:v>
                </c:pt>
                <c:pt idx="11803">
                  <c:v>-2.76171875</c:v>
                </c:pt>
                <c:pt idx="11804">
                  <c:v>-2.76171875</c:v>
                </c:pt>
                <c:pt idx="11805">
                  <c:v>-2.76171875</c:v>
                </c:pt>
                <c:pt idx="11806">
                  <c:v>-2.76171875</c:v>
                </c:pt>
                <c:pt idx="11807">
                  <c:v>-2.76171875</c:v>
                </c:pt>
                <c:pt idx="11808">
                  <c:v>-2.76171875</c:v>
                </c:pt>
                <c:pt idx="11809">
                  <c:v>-2.76171875</c:v>
                </c:pt>
                <c:pt idx="11810">
                  <c:v>-2.76171875</c:v>
                </c:pt>
                <c:pt idx="11811">
                  <c:v>-2.76171875</c:v>
                </c:pt>
                <c:pt idx="11812">
                  <c:v>-2.76171875</c:v>
                </c:pt>
                <c:pt idx="11813">
                  <c:v>-2.76171875</c:v>
                </c:pt>
                <c:pt idx="11814">
                  <c:v>-2.76171875</c:v>
                </c:pt>
                <c:pt idx="11815">
                  <c:v>-2.76171875</c:v>
                </c:pt>
                <c:pt idx="11816">
                  <c:v>-2.76171875</c:v>
                </c:pt>
                <c:pt idx="11817">
                  <c:v>-2.76171875</c:v>
                </c:pt>
                <c:pt idx="11818">
                  <c:v>-2.76171875</c:v>
                </c:pt>
                <c:pt idx="11819">
                  <c:v>-2.76171875</c:v>
                </c:pt>
                <c:pt idx="11820">
                  <c:v>-2.76171875</c:v>
                </c:pt>
                <c:pt idx="11821">
                  <c:v>-2.76171875</c:v>
                </c:pt>
                <c:pt idx="11822">
                  <c:v>-2.76171875</c:v>
                </c:pt>
                <c:pt idx="11823">
                  <c:v>-2.76171875</c:v>
                </c:pt>
                <c:pt idx="11824">
                  <c:v>-2.76171875</c:v>
                </c:pt>
                <c:pt idx="11825">
                  <c:v>-2.76171875</c:v>
                </c:pt>
                <c:pt idx="11826">
                  <c:v>-2.76171875</c:v>
                </c:pt>
                <c:pt idx="11827">
                  <c:v>-2.76171875</c:v>
                </c:pt>
                <c:pt idx="11828">
                  <c:v>-2.76171875</c:v>
                </c:pt>
                <c:pt idx="11829">
                  <c:v>-2.76171875</c:v>
                </c:pt>
                <c:pt idx="11830">
                  <c:v>-2.76171875</c:v>
                </c:pt>
                <c:pt idx="11831">
                  <c:v>-2.76171875</c:v>
                </c:pt>
                <c:pt idx="11832">
                  <c:v>-2.76171875</c:v>
                </c:pt>
                <c:pt idx="11833">
                  <c:v>-2.76171875</c:v>
                </c:pt>
                <c:pt idx="11834">
                  <c:v>-2.76171875</c:v>
                </c:pt>
                <c:pt idx="11835">
                  <c:v>-2.76171875</c:v>
                </c:pt>
                <c:pt idx="11836">
                  <c:v>-2.76171875</c:v>
                </c:pt>
                <c:pt idx="11837">
                  <c:v>-2.76171875</c:v>
                </c:pt>
                <c:pt idx="11838">
                  <c:v>-2.76171875</c:v>
                </c:pt>
                <c:pt idx="11839">
                  <c:v>-2.76171875</c:v>
                </c:pt>
                <c:pt idx="11840">
                  <c:v>-2.76171875</c:v>
                </c:pt>
                <c:pt idx="11841">
                  <c:v>-2.76171875</c:v>
                </c:pt>
                <c:pt idx="11842">
                  <c:v>-2.76171875</c:v>
                </c:pt>
                <c:pt idx="11843">
                  <c:v>-2.76171875</c:v>
                </c:pt>
                <c:pt idx="11844">
                  <c:v>-2.76171875</c:v>
                </c:pt>
                <c:pt idx="11845">
                  <c:v>-2.76171875</c:v>
                </c:pt>
                <c:pt idx="11846">
                  <c:v>-2.76171875</c:v>
                </c:pt>
                <c:pt idx="11847">
                  <c:v>-2.76171875</c:v>
                </c:pt>
                <c:pt idx="11848">
                  <c:v>-2.76171875</c:v>
                </c:pt>
                <c:pt idx="11849">
                  <c:v>-2.76171875</c:v>
                </c:pt>
                <c:pt idx="11850">
                  <c:v>-2.76171875</c:v>
                </c:pt>
                <c:pt idx="11851">
                  <c:v>-2.76171875</c:v>
                </c:pt>
                <c:pt idx="11852">
                  <c:v>-2.76171875</c:v>
                </c:pt>
                <c:pt idx="11853">
                  <c:v>-2.76171875</c:v>
                </c:pt>
                <c:pt idx="11854">
                  <c:v>-2.76171875</c:v>
                </c:pt>
                <c:pt idx="11855">
                  <c:v>-2.76171875</c:v>
                </c:pt>
                <c:pt idx="11856">
                  <c:v>-2.76171875</c:v>
                </c:pt>
                <c:pt idx="11857">
                  <c:v>-2.76171875</c:v>
                </c:pt>
                <c:pt idx="11858">
                  <c:v>-2.76171875</c:v>
                </c:pt>
                <c:pt idx="11859">
                  <c:v>-2.76171875</c:v>
                </c:pt>
                <c:pt idx="11860">
                  <c:v>-2.76171875</c:v>
                </c:pt>
                <c:pt idx="11861">
                  <c:v>-2.76171875</c:v>
                </c:pt>
                <c:pt idx="11862">
                  <c:v>-2.76171875</c:v>
                </c:pt>
                <c:pt idx="11863">
                  <c:v>-2.69140625</c:v>
                </c:pt>
                <c:pt idx="11864">
                  <c:v>-2.69140625</c:v>
                </c:pt>
                <c:pt idx="11865">
                  <c:v>-2.69140625</c:v>
                </c:pt>
                <c:pt idx="11866">
                  <c:v>-2.69140625</c:v>
                </c:pt>
                <c:pt idx="11867">
                  <c:v>-2.69140625</c:v>
                </c:pt>
                <c:pt idx="11868">
                  <c:v>-2.69140625</c:v>
                </c:pt>
                <c:pt idx="11869">
                  <c:v>-2.69140625</c:v>
                </c:pt>
                <c:pt idx="11870">
                  <c:v>-2.69140625</c:v>
                </c:pt>
                <c:pt idx="11871">
                  <c:v>-2.69140625</c:v>
                </c:pt>
                <c:pt idx="11872">
                  <c:v>-2.69140625</c:v>
                </c:pt>
                <c:pt idx="11873">
                  <c:v>-2.69140625</c:v>
                </c:pt>
                <c:pt idx="11874">
                  <c:v>-2.69140625</c:v>
                </c:pt>
                <c:pt idx="11875">
                  <c:v>-2.69140625</c:v>
                </c:pt>
                <c:pt idx="11876">
                  <c:v>-2.69140625</c:v>
                </c:pt>
                <c:pt idx="11877">
                  <c:v>-2.69140625</c:v>
                </c:pt>
                <c:pt idx="11878">
                  <c:v>-2.69140625</c:v>
                </c:pt>
                <c:pt idx="11879">
                  <c:v>-2.69140625</c:v>
                </c:pt>
                <c:pt idx="11880">
                  <c:v>-2.69140625</c:v>
                </c:pt>
                <c:pt idx="11881">
                  <c:v>-2.69140625</c:v>
                </c:pt>
                <c:pt idx="11882">
                  <c:v>-2.69140625</c:v>
                </c:pt>
                <c:pt idx="11883">
                  <c:v>-2.69140625</c:v>
                </c:pt>
                <c:pt idx="11884">
                  <c:v>-2.69140625</c:v>
                </c:pt>
                <c:pt idx="11885">
                  <c:v>-2.69140625</c:v>
                </c:pt>
                <c:pt idx="11886">
                  <c:v>-2.69140625</c:v>
                </c:pt>
                <c:pt idx="11887">
                  <c:v>-2.69140625</c:v>
                </c:pt>
                <c:pt idx="11888">
                  <c:v>-2.69140625</c:v>
                </c:pt>
                <c:pt idx="11889">
                  <c:v>-2.69140625</c:v>
                </c:pt>
                <c:pt idx="11890">
                  <c:v>-2.69140625</c:v>
                </c:pt>
                <c:pt idx="11891">
                  <c:v>-2.69140625</c:v>
                </c:pt>
                <c:pt idx="11892">
                  <c:v>-2.69140625</c:v>
                </c:pt>
                <c:pt idx="11893">
                  <c:v>-2.69140625</c:v>
                </c:pt>
                <c:pt idx="11894">
                  <c:v>-2.69140625</c:v>
                </c:pt>
                <c:pt idx="11895">
                  <c:v>-2.69140625</c:v>
                </c:pt>
                <c:pt idx="11896">
                  <c:v>-2.69140625</c:v>
                </c:pt>
                <c:pt idx="11897">
                  <c:v>-2.69140625</c:v>
                </c:pt>
                <c:pt idx="11898">
                  <c:v>-2.69140625</c:v>
                </c:pt>
                <c:pt idx="11899">
                  <c:v>-2.69140625</c:v>
                </c:pt>
                <c:pt idx="11900">
                  <c:v>-2.69140625</c:v>
                </c:pt>
                <c:pt idx="11901">
                  <c:v>-2.69140625</c:v>
                </c:pt>
                <c:pt idx="11902">
                  <c:v>-2.69140625</c:v>
                </c:pt>
                <c:pt idx="11903">
                  <c:v>-2.69140625</c:v>
                </c:pt>
                <c:pt idx="11904">
                  <c:v>-2.69140625</c:v>
                </c:pt>
                <c:pt idx="11905">
                  <c:v>-2.69140625</c:v>
                </c:pt>
                <c:pt idx="11906">
                  <c:v>-2.69140625</c:v>
                </c:pt>
                <c:pt idx="11907">
                  <c:v>-2.69140625</c:v>
                </c:pt>
                <c:pt idx="11908">
                  <c:v>-2.69140625</c:v>
                </c:pt>
                <c:pt idx="11909">
                  <c:v>-2.69140625</c:v>
                </c:pt>
                <c:pt idx="11910">
                  <c:v>-2.69140625</c:v>
                </c:pt>
                <c:pt idx="11911">
                  <c:v>-2.69140625</c:v>
                </c:pt>
                <c:pt idx="11912">
                  <c:v>-2.69140625</c:v>
                </c:pt>
                <c:pt idx="11913">
                  <c:v>-2.69140625</c:v>
                </c:pt>
                <c:pt idx="11914">
                  <c:v>-2.69140625</c:v>
                </c:pt>
                <c:pt idx="11915">
                  <c:v>-2.69140625</c:v>
                </c:pt>
                <c:pt idx="11916">
                  <c:v>-2.69140625</c:v>
                </c:pt>
                <c:pt idx="11917">
                  <c:v>-2.69140625</c:v>
                </c:pt>
                <c:pt idx="11918">
                  <c:v>-2.69140625</c:v>
                </c:pt>
                <c:pt idx="11919">
                  <c:v>-2.69140625</c:v>
                </c:pt>
                <c:pt idx="11920">
                  <c:v>-2.69140625</c:v>
                </c:pt>
                <c:pt idx="11921">
                  <c:v>-2.69140625</c:v>
                </c:pt>
                <c:pt idx="11922">
                  <c:v>-2.69140625</c:v>
                </c:pt>
                <c:pt idx="11923">
                  <c:v>-2.69140625</c:v>
                </c:pt>
                <c:pt idx="11924">
                  <c:v>-2.69140625</c:v>
                </c:pt>
                <c:pt idx="11925">
                  <c:v>-2.69140625</c:v>
                </c:pt>
                <c:pt idx="11926">
                  <c:v>-2.69140625</c:v>
                </c:pt>
                <c:pt idx="11927">
                  <c:v>-2.69140625</c:v>
                </c:pt>
                <c:pt idx="11928">
                  <c:v>-2.69140625</c:v>
                </c:pt>
                <c:pt idx="11929">
                  <c:v>-2.69140625</c:v>
                </c:pt>
                <c:pt idx="11930">
                  <c:v>-2.69140625</c:v>
                </c:pt>
                <c:pt idx="11931">
                  <c:v>-2.69140625</c:v>
                </c:pt>
                <c:pt idx="11932">
                  <c:v>-2.69140625</c:v>
                </c:pt>
                <c:pt idx="11933">
                  <c:v>-2.69140625</c:v>
                </c:pt>
                <c:pt idx="11934">
                  <c:v>-2.69140625</c:v>
                </c:pt>
                <c:pt idx="11935">
                  <c:v>-2.69140625</c:v>
                </c:pt>
                <c:pt idx="11936">
                  <c:v>-2.69140625</c:v>
                </c:pt>
                <c:pt idx="11937">
                  <c:v>-2.69140625</c:v>
                </c:pt>
                <c:pt idx="11938">
                  <c:v>-2.69140625</c:v>
                </c:pt>
                <c:pt idx="11939">
                  <c:v>-2.69140625</c:v>
                </c:pt>
                <c:pt idx="11940">
                  <c:v>-2.69140625</c:v>
                </c:pt>
                <c:pt idx="11941">
                  <c:v>-2.69140625</c:v>
                </c:pt>
                <c:pt idx="11942">
                  <c:v>-2.69140625</c:v>
                </c:pt>
                <c:pt idx="11943">
                  <c:v>-2.69140625</c:v>
                </c:pt>
                <c:pt idx="11944">
                  <c:v>-2.69140625</c:v>
                </c:pt>
                <c:pt idx="11945">
                  <c:v>-2.69140625</c:v>
                </c:pt>
                <c:pt idx="11946">
                  <c:v>-2.69140625</c:v>
                </c:pt>
                <c:pt idx="11947">
                  <c:v>-2.69140625</c:v>
                </c:pt>
                <c:pt idx="11948">
                  <c:v>-2.69140625</c:v>
                </c:pt>
                <c:pt idx="11949">
                  <c:v>-2.69140625</c:v>
                </c:pt>
                <c:pt idx="11950">
                  <c:v>-2.69140625</c:v>
                </c:pt>
                <c:pt idx="11951">
                  <c:v>-2.69140625</c:v>
                </c:pt>
                <c:pt idx="11952">
                  <c:v>-2.69140625</c:v>
                </c:pt>
                <c:pt idx="11953">
                  <c:v>-2.69140625</c:v>
                </c:pt>
                <c:pt idx="11954">
                  <c:v>-2.69140625</c:v>
                </c:pt>
                <c:pt idx="11955">
                  <c:v>-2.69140625</c:v>
                </c:pt>
                <c:pt idx="11956">
                  <c:v>-2.69140625</c:v>
                </c:pt>
                <c:pt idx="11957">
                  <c:v>-2.69140625</c:v>
                </c:pt>
                <c:pt idx="11958">
                  <c:v>-2.69140625</c:v>
                </c:pt>
                <c:pt idx="11959">
                  <c:v>-2.69140625</c:v>
                </c:pt>
                <c:pt idx="11960">
                  <c:v>-2.69140625</c:v>
                </c:pt>
                <c:pt idx="11961">
                  <c:v>-2.69140625</c:v>
                </c:pt>
                <c:pt idx="11962">
                  <c:v>-2.69140625</c:v>
                </c:pt>
                <c:pt idx="11963">
                  <c:v>-2.69140625</c:v>
                </c:pt>
                <c:pt idx="11964">
                  <c:v>-2.69140625</c:v>
                </c:pt>
                <c:pt idx="11965">
                  <c:v>-2.69140625</c:v>
                </c:pt>
                <c:pt idx="11966">
                  <c:v>-2.69140625</c:v>
                </c:pt>
                <c:pt idx="11967">
                  <c:v>-2.69140625</c:v>
                </c:pt>
                <c:pt idx="11968">
                  <c:v>-2.62890625</c:v>
                </c:pt>
                <c:pt idx="11969">
                  <c:v>-2.62890625</c:v>
                </c:pt>
                <c:pt idx="11970">
                  <c:v>-2.62890625</c:v>
                </c:pt>
                <c:pt idx="11971">
                  <c:v>-2.62890625</c:v>
                </c:pt>
                <c:pt idx="11972">
                  <c:v>-2.62890625</c:v>
                </c:pt>
                <c:pt idx="11973">
                  <c:v>-2.62890625</c:v>
                </c:pt>
                <c:pt idx="11974">
                  <c:v>-2.62890625</c:v>
                </c:pt>
                <c:pt idx="11975">
                  <c:v>-2.62890625</c:v>
                </c:pt>
                <c:pt idx="11976">
                  <c:v>-2.62890625</c:v>
                </c:pt>
                <c:pt idx="11977">
                  <c:v>-2.62890625</c:v>
                </c:pt>
                <c:pt idx="11978">
                  <c:v>-2.62890625</c:v>
                </c:pt>
                <c:pt idx="11979">
                  <c:v>-2.62890625</c:v>
                </c:pt>
                <c:pt idx="11980">
                  <c:v>-2.62890625</c:v>
                </c:pt>
                <c:pt idx="11981">
                  <c:v>-2.62890625</c:v>
                </c:pt>
                <c:pt idx="11982">
                  <c:v>-2.62890625</c:v>
                </c:pt>
                <c:pt idx="11983">
                  <c:v>-2.62890625</c:v>
                </c:pt>
                <c:pt idx="11984">
                  <c:v>-2.62890625</c:v>
                </c:pt>
                <c:pt idx="11985">
                  <c:v>-2.62890625</c:v>
                </c:pt>
                <c:pt idx="11986">
                  <c:v>-2.62890625</c:v>
                </c:pt>
                <c:pt idx="11987">
                  <c:v>-2.62890625</c:v>
                </c:pt>
                <c:pt idx="11988">
                  <c:v>-2.62890625</c:v>
                </c:pt>
                <c:pt idx="11989">
                  <c:v>-2.62890625</c:v>
                </c:pt>
                <c:pt idx="11990">
                  <c:v>-2.62890625</c:v>
                </c:pt>
                <c:pt idx="11991">
                  <c:v>-2.62890625</c:v>
                </c:pt>
                <c:pt idx="11992">
                  <c:v>-2.62890625</c:v>
                </c:pt>
                <c:pt idx="11993">
                  <c:v>-2.62890625</c:v>
                </c:pt>
                <c:pt idx="11994">
                  <c:v>-2.62890625</c:v>
                </c:pt>
                <c:pt idx="11995">
                  <c:v>-2.62890625</c:v>
                </c:pt>
                <c:pt idx="11996">
                  <c:v>-2.62890625</c:v>
                </c:pt>
                <c:pt idx="11997">
                  <c:v>-2.62890625</c:v>
                </c:pt>
                <c:pt idx="11998">
                  <c:v>-2.62890625</c:v>
                </c:pt>
                <c:pt idx="11999">
                  <c:v>-2.62890625</c:v>
                </c:pt>
                <c:pt idx="12000">
                  <c:v>-2.62890625</c:v>
                </c:pt>
                <c:pt idx="12001">
                  <c:v>-2.62890625</c:v>
                </c:pt>
                <c:pt idx="12002">
                  <c:v>-2.62890625</c:v>
                </c:pt>
                <c:pt idx="12003">
                  <c:v>-2.62890625</c:v>
                </c:pt>
                <c:pt idx="12004">
                  <c:v>-2.62890625</c:v>
                </c:pt>
                <c:pt idx="12005">
                  <c:v>-2.62890625</c:v>
                </c:pt>
                <c:pt idx="12006">
                  <c:v>-2.62890625</c:v>
                </c:pt>
                <c:pt idx="12007">
                  <c:v>-2.62890625</c:v>
                </c:pt>
                <c:pt idx="12008">
                  <c:v>-2.62890625</c:v>
                </c:pt>
                <c:pt idx="12009">
                  <c:v>-2.62890625</c:v>
                </c:pt>
                <c:pt idx="12010">
                  <c:v>-2.62890625</c:v>
                </c:pt>
                <c:pt idx="12011">
                  <c:v>-2.62890625</c:v>
                </c:pt>
                <c:pt idx="12012">
                  <c:v>-2.62890625</c:v>
                </c:pt>
                <c:pt idx="12013">
                  <c:v>-2.62890625</c:v>
                </c:pt>
                <c:pt idx="12014">
                  <c:v>-2.62890625</c:v>
                </c:pt>
                <c:pt idx="12015">
                  <c:v>-2.62890625</c:v>
                </c:pt>
                <c:pt idx="12016">
                  <c:v>-2.62890625</c:v>
                </c:pt>
                <c:pt idx="12017">
                  <c:v>-2.62890625</c:v>
                </c:pt>
                <c:pt idx="12018">
                  <c:v>-2.62890625</c:v>
                </c:pt>
                <c:pt idx="12019">
                  <c:v>-2.62890625</c:v>
                </c:pt>
                <c:pt idx="12020">
                  <c:v>-2.62890625</c:v>
                </c:pt>
                <c:pt idx="12021">
                  <c:v>-2.62890625</c:v>
                </c:pt>
                <c:pt idx="12022">
                  <c:v>-2.62890625</c:v>
                </c:pt>
                <c:pt idx="12023">
                  <c:v>-2.62890625</c:v>
                </c:pt>
                <c:pt idx="12024">
                  <c:v>-2.62890625</c:v>
                </c:pt>
                <c:pt idx="12025">
                  <c:v>-2.62890625</c:v>
                </c:pt>
                <c:pt idx="12026">
                  <c:v>-2.62890625</c:v>
                </c:pt>
                <c:pt idx="12027">
                  <c:v>-2.62890625</c:v>
                </c:pt>
                <c:pt idx="12028">
                  <c:v>-2.62890625</c:v>
                </c:pt>
                <c:pt idx="12029">
                  <c:v>-2.62890625</c:v>
                </c:pt>
                <c:pt idx="12030">
                  <c:v>-2.62890625</c:v>
                </c:pt>
                <c:pt idx="12031">
                  <c:v>-2.62890625</c:v>
                </c:pt>
                <c:pt idx="12032">
                  <c:v>-2.62890625</c:v>
                </c:pt>
                <c:pt idx="12033">
                  <c:v>-2.62890625</c:v>
                </c:pt>
                <c:pt idx="12034">
                  <c:v>-2.62890625</c:v>
                </c:pt>
                <c:pt idx="12035">
                  <c:v>-2.62890625</c:v>
                </c:pt>
                <c:pt idx="12036">
                  <c:v>-2.62890625</c:v>
                </c:pt>
                <c:pt idx="12037">
                  <c:v>-2.62890625</c:v>
                </c:pt>
                <c:pt idx="12038">
                  <c:v>-2.62890625</c:v>
                </c:pt>
                <c:pt idx="12039">
                  <c:v>-2.62890625</c:v>
                </c:pt>
                <c:pt idx="12040">
                  <c:v>-2.62890625</c:v>
                </c:pt>
                <c:pt idx="12041">
                  <c:v>-2.62890625</c:v>
                </c:pt>
                <c:pt idx="12042">
                  <c:v>-2.62890625</c:v>
                </c:pt>
                <c:pt idx="12043">
                  <c:v>-2.62890625</c:v>
                </c:pt>
                <c:pt idx="12044">
                  <c:v>-2.62890625</c:v>
                </c:pt>
                <c:pt idx="12045">
                  <c:v>-2.62890625</c:v>
                </c:pt>
                <c:pt idx="12046">
                  <c:v>-2.62890625</c:v>
                </c:pt>
                <c:pt idx="12047">
                  <c:v>-2.62890625</c:v>
                </c:pt>
                <c:pt idx="12048">
                  <c:v>-2.62890625</c:v>
                </c:pt>
                <c:pt idx="12049">
                  <c:v>-2.62890625</c:v>
                </c:pt>
                <c:pt idx="12050">
                  <c:v>-2.62890625</c:v>
                </c:pt>
                <c:pt idx="12051">
                  <c:v>-2.62890625</c:v>
                </c:pt>
                <c:pt idx="12052">
                  <c:v>-2.62890625</c:v>
                </c:pt>
                <c:pt idx="12053">
                  <c:v>-2.62890625</c:v>
                </c:pt>
                <c:pt idx="12054">
                  <c:v>-2.62890625</c:v>
                </c:pt>
                <c:pt idx="12055">
                  <c:v>-2.62890625</c:v>
                </c:pt>
                <c:pt idx="12056">
                  <c:v>-2.62890625</c:v>
                </c:pt>
                <c:pt idx="12057">
                  <c:v>-2.62890625</c:v>
                </c:pt>
                <c:pt idx="12058">
                  <c:v>-2.62890625</c:v>
                </c:pt>
                <c:pt idx="12059">
                  <c:v>-2.62890625</c:v>
                </c:pt>
                <c:pt idx="12060">
                  <c:v>-2.62890625</c:v>
                </c:pt>
                <c:pt idx="12061">
                  <c:v>-2.62890625</c:v>
                </c:pt>
                <c:pt idx="12062">
                  <c:v>-2.62890625</c:v>
                </c:pt>
                <c:pt idx="12063">
                  <c:v>-2.62890625</c:v>
                </c:pt>
                <c:pt idx="12064">
                  <c:v>-2.62890625</c:v>
                </c:pt>
                <c:pt idx="12065">
                  <c:v>-2.62890625</c:v>
                </c:pt>
                <c:pt idx="12066">
                  <c:v>-2.62890625</c:v>
                </c:pt>
                <c:pt idx="12067">
                  <c:v>-2.62890625</c:v>
                </c:pt>
                <c:pt idx="12068">
                  <c:v>-2.62890625</c:v>
                </c:pt>
                <c:pt idx="12069">
                  <c:v>-2.62890625</c:v>
                </c:pt>
                <c:pt idx="12070">
                  <c:v>-2.62890625</c:v>
                </c:pt>
                <c:pt idx="12071">
                  <c:v>-2.62890625</c:v>
                </c:pt>
                <c:pt idx="12072">
                  <c:v>-2.62890625</c:v>
                </c:pt>
                <c:pt idx="12073">
                  <c:v>-2.62890625</c:v>
                </c:pt>
                <c:pt idx="12074">
                  <c:v>-2.62890625</c:v>
                </c:pt>
                <c:pt idx="12075">
                  <c:v>-2.62890625</c:v>
                </c:pt>
                <c:pt idx="12076">
                  <c:v>-2.62890625</c:v>
                </c:pt>
                <c:pt idx="12077">
                  <c:v>-2.62890625</c:v>
                </c:pt>
                <c:pt idx="12078">
                  <c:v>-2.62890625</c:v>
                </c:pt>
                <c:pt idx="12079">
                  <c:v>-2.62890625</c:v>
                </c:pt>
                <c:pt idx="12080">
                  <c:v>-2.62890625</c:v>
                </c:pt>
                <c:pt idx="12081">
                  <c:v>-2.62890625</c:v>
                </c:pt>
                <c:pt idx="12082">
                  <c:v>-2.62890625</c:v>
                </c:pt>
                <c:pt idx="12083">
                  <c:v>-2.58984375</c:v>
                </c:pt>
                <c:pt idx="12084">
                  <c:v>-2.58984375</c:v>
                </c:pt>
                <c:pt idx="12085">
                  <c:v>-2.58984375</c:v>
                </c:pt>
                <c:pt idx="12086">
                  <c:v>-2.58984375</c:v>
                </c:pt>
                <c:pt idx="12087">
                  <c:v>-2.58984375</c:v>
                </c:pt>
                <c:pt idx="12088">
                  <c:v>-2.58984375</c:v>
                </c:pt>
                <c:pt idx="12089">
                  <c:v>-2.58984375</c:v>
                </c:pt>
                <c:pt idx="12090">
                  <c:v>-2.58984375</c:v>
                </c:pt>
                <c:pt idx="12091">
                  <c:v>-2.58984375</c:v>
                </c:pt>
                <c:pt idx="12092">
                  <c:v>-2.58984375</c:v>
                </c:pt>
                <c:pt idx="12093">
                  <c:v>-2.58984375</c:v>
                </c:pt>
                <c:pt idx="12094">
                  <c:v>-2.58984375</c:v>
                </c:pt>
                <c:pt idx="12095">
                  <c:v>-2.58984375</c:v>
                </c:pt>
                <c:pt idx="12096">
                  <c:v>-2.58984375</c:v>
                </c:pt>
                <c:pt idx="12097">
                  <c:v>-2.58984375</c:v>
                </c:pt>
                <c:pt idx="12098">
                  <c:v>-2.58984375</c:v>
                </c:pt>
                <c:pt idx="12099">
                  <c:v>-2.58984375</c:v>
                </c:pt>
                <c:pt idx="12100">
                  <c:v>-2.58984375</c:v>
                </c:pt>
                <c:pt idx="12101">
                  <c:v>-2.58984375</c:v>
                </c:pt>
                <c:pt idx="12102">
                  <c:v>-2.58984375</c:v>
                </c:pt>
                <c:pt idx="12103">
                  <c:v>-2.58984375</c:v>
                </c:pt>
                <c:pt idx="12104">
                  <c:v>-2.58984375</c:v>
                </c:pt>
                <c:pt idx="12105">
                  <c:v>-2.58984375</c:v>
                </c:pt>
                <c:pt idx="12106">
                  <c:v>-2.58984375</c:v>
                </c:pt>
                <c:pt idx="12107">
                  <c:v>-2.58984375</c:v>
                </c:pt>
                <c:pt idx="12108">
                  <c:v>-2.58984375</c:v>
                </c:pt>
                <c:pt idx="12109">
                  <c:v>-2.58984375</c:v>
                </c:pt>
                <c:pt idx="12110">
                  <c:v>-2.58984375</c:v>
                </c:pt>
                <c:pt idx="12111">
                  <c:v>-2.58984375</c:v>
                </c:pt>
                <c:pt idx="12112">
                  <c:v>-2.58984375</c:v>
                </c:pt>
                <c:pt idx="12113">
                  <c:v>-2.58984375</c:v>
                </c:pt>
                <c:pt idx="12114">
                  <c:v>-2.58984375</c:v>
                </c:pt>
                <c:pt idx="12115">
                  <c:v>-2.58984375</c:v>
                </c:pt>
                <c:pt idx="12116">
                  <c:v>-2.58984375</c:v>
                </c:pt>
                <c:pt idx="12117">
                  <c:v>-2.58984375</c:v>
                </c:pt>
                <c:pt idx="12118">
                  <c:v>-2.58984375</c:v>
                </c:pt>
                <c:pt idx="12119">
                  <c:v>-2.58984375</c:v>
                </c:pt>
                <c:pt idx="12120">
                  <c:v>-2.58984375</c:v>
                </c:pt>
                <c:pt idx="12121">
                  <c:v>-2.58984375</c:v>
                </c:pt>
                <c:pt idx="12122">
                  <c:v>-2.58984375</c:v>
                </c:pt>
                <c:pt idx="12123">
                  <c:v>-2.58984375</c:v>
                </c:pt>
                <c:pt idx="12124">
                  <c:v>-2.58984375</c:v>
                </c:pt>
                <c:pt idx="12125">
                  <c:v>-2.58984375</c:v>
                </c:pt>
                <c:pt idx="12126">
                  <c:v>-2.58984375</c:v>
                </c:pt>
                <c:pt idx="12127">
                  <c:v>-2.58984375</c:v>
                </c:pt>
                <c:pt idx="12128">
                  <c:v>-2.58984375</c:v>
                </c:pt>
                <c:pt idx="12129">
                  <c:v>-2.58984375</c:v>
                </c:pt>
                <c:pt idx="12130">
                  <c:v>-2.58984375</c:v>
                </c:pt>
                <c:pt idx="12131">
                  <c:v>-2.58984375</c:v>
                </c:pt>
                <c:pt idx="12132">
                  <c:v>-2.58984375</c:v>
                </c:pt>
                <c:pt idx="12133">
                  <c:v>-2.58984375</c:v>
                </c:pt>
                <c:pt idx="12134">
                  <c:v>-2.58984375</c:v>
                </c:pt>
                <c:pt idx="12135">
                  <c:v>-2.58984375</c:v>
                </c:pt>
                <c:pt idx="12136">
                  <c:v>-2.58984375</c:v>
                </c:pt>
                <c:pt idx="12137">
                  <c:v>-2.58984375</c:v>
                </c:pt>
                <c:pt idx="12138">
                  <c:v>-2.58984375</c:v>
                </c:pt>
                <c:pt idx="12139">
                  <c:v>-2.58984375</c:v>
                </c:pt>
                <c:pt idx="12140">
                  <c:v>-2.58984375</c:v>
                </c:pt>
                <c:pt idx="12141">
                  <c:v>-2.58984375</c:v>
                </c:pt>
                <c:pt idx="12142">
                  <c:v>-2.58984375</c:v>
                </c:pt>
                <c:pt idx="12143">
                  <c:v>-2.58984375</c:v>
                </c:pt>
                <c:pt idx="12144">
                  <c:v>-2.58984375</c:v>
                </c:pt>
                <c:pt idx="12145">
                  <c:v>-2.58984375</c:v>
                </c:pt>
                <c:pt idx="12146">
                  <c:v>-2.58984375</c:v>
                </c:pt>
                <c:pt idx="12147">
                  <c:v>-2.58984375</c:v>
                </c:pt>
                <c:pt idx="12148">
                  <c:v>-2.58984375</c:v>
                </c:pt>
                <c:pt idx="12149">
                  <c:v>-2.58984375</c:v>
                </c:pt>
                <c:pt idx="12150">
                  <c:v>-2.58984375</c:v>
                </c:pt>
                <c:pt idx="12151">
                  <c:v>-2.58984375</c:v>
                </c:pt>
                <c:pt idx="12152">
                  <c:v>-2.58984375</c:v>
                </c:pt>
                <c:pt idx="12153">
                  <c:v>-2.58984375</c:v>
                </c:pt>
                <c:pt idx="12154">
                  <c:v>-2.58984375</c:v>
                </c:pt>
                <c:pt idx="12155">
                  <c:v>-2.58984375</c:v>
                </c:pt>
                <c:pt idx="12156">
                  <c:v>-2.58984375</c:v>
                </c:pt>
                <c:pt idx="12157">
                  <c:v>-2.58984375</c:v>
                </c:pt>
                <c:pt idx="12158">
                  <c:v>-2.58984375</c:v>
                </c:pt>
                <c:pt idx="12159">
                  <c:v>-2.58984375</c:v>
                </c:pt>
                <c:pt idx="12160">
                  <c:v>-2.58984375</c:v>
                </c:pt>
                <c:pt idx="12161">
                  <c:v>-2.58984375</c:v>
                </c:pt>
                <c:pt idx="12162">
                  <c:v>-2.58984375</c:v>
                </c:pt>
                <c:pt idx="12163">
                  <c:v>-2.58984375</c:v>
                </c:pt>
                <c:pt idx="12164">
                  <c:v>-2.4140625</c:v>
                </c:pt>
                <c:pt idx="12165">
                  <c:v>-2.4140625</c:v>
                </c:pt>
                <c:pt idx="12166">
                  <c:v>-2.4140625</c:v>
                </c:pt>
                <c:pt idx="12167">
                  <c:v>-2.4140625</c:v>
                </c:pt>
                <c:pt idx="12168">
                  <c:v>-2.4140625</c:v>
                </c:pt>
                <c:pt idx="12169">
                  <c:v>-2.4140625</c:v>
                </c:pt>
                <c:pt idx="12170">
                  <c:v>-2.4140625</c:v>
                </c:pt>
                <c:pt idx="12171">
                  <c:v>-2.4140625</c:v>
                </c:pt>
                <c:pt idx="12172">
                  <c:v>-2.4140625</c:v>
                </c:pt>
                <c:pt idx="12173">
                  <c:v>-2.4140625</c:v>
                </c:pt>
                <c:pt idx="12174">
                  <c:v>-2.4140625</c:v>
                </c:pt>
                <c:pt idx="12175">
                  <c:v>-2.4140625</c:v>
                </c:pt>
                <c:pt idx="12176">
                  <c:v>-2.4140625</c:v>
                </c:pt>
                <c:pt idx="12177">
                  <c:v>-2.4140625</c:v>
                </c:pt>
                <c:pt idx="12178">
                  <c:v>-2.4140625</c:v>
                </c:pt>
                <c:pt idx="12179">
                  <c:v>-2.4140625</c:v>
                </c:pt>
                <c:pt idx="12180">
                  <c:v>-2.4140625</c:v>
                </c:pt>
                <c:pt idx="12181">
                  <c:v>-2.4140625</c:v>
                </c:pt>
                <c:pt idx="12182">
                  <c:v>-2.4140625</c:v>
                </c:pt>
                <c:pt idx="12183">
                  <c:v>-2.4140625</c:v>
                </c:pt>
                <c:pt idx="12184">
                  <c:v>-2.4140625</c:v>
                </c:pt>
                <c:pt idx="12185">
                  <c:v>-2.4140625</c:v>
                </c:pt>
                <c:pt idx="12186">
                  <c:v>-2.4140625</c:v>
                </c:pt>
                <c:pt idx="12187">
                  <c:v>-2.4140625</c:v>
                </c:pt>
                <c:pt idx="12188">
                  <c:v>-2.4140625</c:v>
                </c:pt>
                <c:pt idx="12189">
                  <c:v>-2.4140625</c:v>
                </c:pt>
                <c:pt idx="12190">
                  <c:v>-2.4140625</c:v>
                </c:pt>
                <c:pt idx="12191">
                  <c:v>-2.4140625</c:v>
                </c:pt>
                <c:pt idx="12192">
                  <c:v>-2.4140625</c:v>
                </c:pt>
                <c:pt idx="12193">
                  <c:v>-2.4140625</c:v>
                </c:pt>
                <c:pt idx="12194">
                  <c:v>-2.4140625</c:v>
                </c:pt>
                <c:pt idx="12195">
                  <c:v>-2.4140625</c:v>
                </c:pt>
                <c:pt idx="12196">
                  <c:v>-2.4140625</c:v>
                </c:pt>
                <c:pt idx="12197">
                  <c:v>-2.4140625</c:v>
                </c:pt>
                <c:pt idx="12198">
                  <c:v>-2.4140625</c:v>
                </c:pt>
                <c:pt idx="12199">
                  <c:v>-2.4140625</c:v>
                </c:pt>
                <c:pt idx="12200">
                  <c:v>-2.4140625</c:v>
                </c:pt>
                <c:pt idx="12201">
                  <c:v>-2.4140625</c:v>
                </c:pt>
                <c:pt idx="12202">
                  <c:v>-2.4140625</c:v>
                </c:pt>
                <c:pt idx="12203">
                  <c:v>-2.4140625</c:v>
                </c:pt>
                <c:pt idx="12204">
                  <c:v>-2.4140625</c:v>
                </c:pt>
                <c:pt idx="12205">
                  <c:v>-2.4140625</c:v>
                </c:pt>
                <c:pt idx="12206">
                  <c:v>-2.4140625</c:v>
                </c:pt>
                <c:pt idx="12207">
                  <c:v>-2.4140625</c:v>
                </c:pt>
                <c:pt idx="12208">
                  <c:v>-2.4140625</c:v>
                </c:pt>
                <c:pt idx="12209">
                  <c:v>-2.4140625</c:v>
                </c:pt>
                <c:pt idx="12210">
                  <c:v>-2.4140625</c:v>
                </c:pt>
                <c:pt idx="12211">
                  <c:v>-2.4140625</c:v>
                </c:pt>
                <c:pt idx="12212">
                  <c:v>-2.4140625</c:v>
                </c:pt>
                <c:pt idx="12213">
                  <c:v>-2.4140625</c:v>
                </c:pt>
                <c:pt idx="12214">
                  <c:v>-2.4140625</c:v>
                </c:pt>
                <c:pt idx="12215">
                  <c:v>-2.4140625</c:v>
                </c:pt>
                <c:pt idx="12216">
                  <c:v>-2.4140625</c:v>
                </c:pt>
                <c:pt idx="12217">
                  <c:v>-2.4140625</c:v>
                </c:pt>
                <c:pt idx="12218">
                  <c:v>-2.4140625</c:v>
                </c:pt>
                <c:pt idx="12219">
                  <c:v>-2.4140625</c:v>
                </c:pt>
                <c:pt idx="12220">
                  <c:v>-2.4140625</c:v>
                </c:pt>
                <c:pt idx="12221">
                  <c:v>-2.4140625</c:v>
                </c:pt>
                <c:pt idx="12222">
                  <c:v>-2.4140625</c:v>
                </c:pt>
                <c:pt idx="12223">
                  <c:v>-2.4140625</c:v>
                </c:pt>
                <c:pt idx="12224">
                  <c:v>-2.4140625</c:v>
                </c:pt>
                <c:pt idx="12225">
                  <c:v>-2.4140625</c:v>
                </c:pt>
                <c:pt idx="12226">
                  <c:v>-2.4140625</c:v>
                </c:pt>
                <c:pt idx="12227">
                  <c:v>-2.4140625</c:v>
                </c:pt>
                <c:pt idx="12228">
                  <c:v>-2.4140625</c:v>
                </c:pt>
                <c:pt idx="12229">
                  <c:v>-2.4140625</c:v>
                </c:pt>
                <c:pt idx="12230">
                  <c:v>-2.4140625</c:v>
                </c:pt>
                <c:pt idx="12231">
                  <c:v>-2.4140625</c:v>
                </c:pt>
                <c:pt idx="12232">
                  <c:v>-2.4140625</c:v>
                </c:pt>
                <c:pt idx="12233">
                  <c:v>-2.4140625</c:v>
                </c:pt>
                <c:pt idx="12234">
                  <c:v>-2.4140625</c:v>
                </c:pt>
                <c:pt idx="12235">
                  <c:v>-2.4140625</c:v>
                </c:pt>
                <c:pt idx="12236">
                  <c:v>-2.4140625</c:v>
                </c:pt>
                <c:pt idx="12237">
                  <c:v>-2.4140625</c:v>
                </c:pt>
                <c:pt idx="12238">
                  <c:v>-2.4140625</c:v>
                </c:pt>
                <c:pt idx="12239">
                  <c:v>-2.4140625</c:v>
                </c:pt>
                <c:pt idx="12240">
                  <c:v>-2.4140625</c:v>
                </c:pt>
                <c:pt idx="12241">
                  <c:v>-2.4140625</c:v>
                </c:pt>
                <c:pt idx="12242">
                  <c:v>-2.4140625</c:v>
                </c:pt>
                <c:pt idx="12243">
                  <c:v>-2.4140625</c:v>
                </c:pt>
                <c:pt idx="12244">
                  <c:v>-2.4140625</c:v>
                </c:pt>
                <c:pt idx="12245">
                  <c:v>-2.4140625</c:v>
                </c:pt>
                <c:pt idx="12246">
                  <c:v>-2.4140625</c:v>
                </c:pt>
                <c:pt idx="12247">
                  <c:v>-2.4140625</c:v>
                </c:pt>
                <c:pt idx="12248">
                  <c:v>-2.4140625</c:v>
                </c:pt>
                <c:pt idx="12249">
                  <c:v>-2.4140625</c:v>
                </c:pt>
                <c:pt idx="12250">
                  <c:v>-2.4140625</c:v>
                </c:pt>
                <c:pt idx="12251">
                  <c:v>-2.4140625</c:v>
                </c:pt>
                <c:pt idx="12252">
                  <c:v>-2.4140625</c:v>
                </c:pt>
                <c:pt idx="12253">
                  <c:v>-2.4140625</c:v>
                </c:pt>
                <c:pt idx="12254">
                  <c:v>-2.4140625</c:v>
                </c:pt>
                <c:pt idx="12255">
                  <c:v>-2.4140625</c:v>
                </c:pt>
                <c:pt idx="12256">
                  <c:v>-2.4140625</c:v>
                </c:pt>
                <c:pt idx="12257">
                  <c:v>-2.4140625</c:v>
                </c:pt>
                <c:pt idx="12258">
                  <c:v>-2.4140625</c:v>
                </c:pt>
                <c:pt idx="12259">
                  <c:v>-2.4140625</c:v>
                </c:pt>
                <c:pt idx="12260">
                  <c:v>-2.4140625</c:v>
                </c:pt>
                <c:pt idx="12261">
                  <c:v>-2.4140625</c:v>
                </c:pt>
                <c:pt idx="12262">
                  <c:v>-2.4140625</c:v>
                </c:pt>
                <c:pt idx="12263">
                  <c:v>-2.4140625</c:v>
                </c:pt>
                <c:pt idx="12264">
                  <c:v>-2.4140625</c:v>
                </c:pt>
                <c:pt idx="12265">
                  <c:v>-2.4140625</c:v>
                </c:pt>
                <c:pt idx="12266">
                  <c:v>-2.4140625</c:v>
                </c:pt>
                <c:pt idx="12267">
                  <c:v>-2.4140625</c:v>
                </c:pt>
                <c:pt idx="12268">
                  <c:v>-2.4140625</c:v>
                </c:pt>
                <c:pt idx="12269">
                  <c:v>-2.4140625</c:v>
                </c:pt>
                <c:pt idx="12270">
                  <c:v>-2.4140625</c:v>
                </c:pt>
                <c:pt idx="12271">
                  <c:v>-2.4140625</c:v>
                </c:pt>
                <c:pt idx="12272">
                  <c:v>-2.4140625</c:v>
                </c:pt>
                <c:pt idx="12273">
                  <c:v>-2.4140625</c:v>
                </c:pt>
                <c:pt idx="12274">
                  <c:v>-2.4140625</c:v>
                </c:pt>
                <c:pt idx="12275">
                  <c:v>-2.4140625</c:v>
                </c:pt>
                <c:pt idx="12276">
                  <c:v>-2.4140625</c:v>
                </c:pt>
                <c:pt idx="12277">
                  <c:v>-2.4140625</c:v>
                </c:pt>
                <c:pt idx="12278">
                  <c:v>-2.4140625</c:v>
                </c:pt>
                <c:pt idx="12279">
                  <c:v>-2.4140625</c:v>
                </c:pt>
                <c:pt idx="12280">
                  <c:v>-2.4140625</c:v>
                </c:pt>
                <c:pt idx="12281">
                  <c:v>-2.4140625</c:v>
                </c:pt>
                <c:pt idx="12282">
                  <c:v>-2.4140625</c:v>
                </c:pt>
                <c:pt idx="12283">
                  <c:v>-2.4140625</c:v>
                </c:pt>
                <c:pt idx="12284">
                  <c:v>-2.4140625</c:v>
                </c:pt>
                <c:pt idx="12285">
                  <c:v>-2.4140625</c:v>
                </c:pt>
                <c:pt idx="12286">
                  <c:v>-2.4140625</c:v>
                </c:pt>
                <c:pt idx="12287">
                  <c:v>-2.1953125</c:v>
                </c:pt>
                <c:pt idx="12288">
                  <c:v>-2.1953125</c:v>
                </c:pt>
                <c:pt idx="12289">
                  <c:v>-2.1953125</c:v>
                </c:pt>
                <c:pt idx="12290">
                  <c:v>-2.1953125</c:v>
                </c:pt>
                <c:pt idx="12291">
                  <c:v>-2.1953125</c:v>
                </c:pt>
                <c:pt idx="12292">
                  <c:v>-2.1953125</c:v>
                </c:pt>
                <c:pt idx="12293">
                  <c:v>-2.1953125</c:v>
                </c:pt>
                <c:pt idx="12294">
                  <c:v>-2.1953125</c:v>
                </c:pt>
                <c:pt idx="12295">
                  <c:v>-2.1953125</c:v>
                </c:pt>
                <c:pt idx="12296">
                  <c:v>-2.1953125</c:v>
                </c:pt>
                <c:pt idx="12297">
                  <c:v>-2.1953125</c:v>
                </c:pt>
                <c:pt idx="12298">
                  <c:v>-2.1953125</c:v>
                </c:pt>
                <c:pt idx="12299">
                  <c:v>-2.1953125</c:v>
                </c:pt>
                <c:pt idx="12300">
                  <c:v>-2.1953125</c:v>
                </c:pt>
                <c:pt idx="12301">
                  <c:v>-2.1953125</c:v>
                </c:pt>
                <c:pt idx="12302">
                  <c:v>-2.1953125</c:v>
                </c:pt>
                <c:pt idx="12303">
                  <c:v>-2.1953125</c:v>
                </c:pt>
                <c:pt idx="12304">
                  <c:v>-2.1953125</c:v>
                </c:pt>
                <c:pt idx="12305">
                  <c:v>-2.1953125</c:v>
                </c:pt>
                <c:pt idx="12306">
                  <c:v>-2.1953125</c:v>
                </c:pt>
                <c:pt idx="12307">
                  <c:v>-2.1953125</c:v>
                </c:pt>
                <c:pt idx="12308">
                  <c:v>-2.1953125</c:v>
                </c:pt>
                <c:pt idx="12309">
                  <c:v>-2.1953125</c:v>
                </c:pt>
                <c:pt idx="12310">
                  <c:v>-2.1953125</c:v>
                </c:pt>
                <c:pt idx="12311">
                  <c:v>-2.1953125</c:v>
                </c:pt>
                <c:pt idx="12312">
                  <c:v>-2.1953125</c:v>
                </c:pt>
                <c:pt idx="12313">
                  <c:v>-2.1953125</c:v>
                </c:pt>
                <c:pt idx="12314">
                  <c:v>-2.1953125</c:v>
                </c:pt>
                <c:pt idx="12315">
                  <c:v>-2.1953125</c:v>
                </c:pt>
                <c:pt idx="12316">
                  <c:v>-2.1953125</c:v>
                </c:pt>
                <c:pt idx="12317">
                  <c:v>-2.1953125</c:v>
                </c:pt>
                <c:pt idx="12318">
                  <c:v>-2.1953125</c:v>
                </c:pt>
                <c:pt idx="12319">
                  <c:v>-2.1953125</c:v>
                </c:pt>
                <c:pt idx="12320">
                  <c:v>-2.1953125</c:v>
                </c:pt>
                <c:pt idx="12321">
                  <c:v>-2.1953125</c:v>
                </c:pt>
                <c:pt idx="12322">
                  <c:v>-2.1953125</c:v>
                </c:pt>
                <c:pt idx="12323">
                  <c:v>-2.1953125</c:v>
                </c:pt>
                <c:pt idx="12324">
                  <c:v>-2.1953125</c:v>
                </c:pt>
                <c:pt idx="12325">
                  <c:v>-2.1953125</c:v>
                </c:pt>
                <c:pt idx="12326">
                  <c:v>-2.1953125</c:v>
                </c:pt>
                <c:pt idx="12327">
                  <c:v>-2.1953125</c:v>
                </c:pt>
                <c:pt idx="12328">
                  <c:v>-2.1953125</c:v>
                </c:pt>
                <c:pt idx="12329">
                  <c:v>-2.1953125</c:v>
                </c:pt>
                <c:pt idx="12330">
                  <c:v>-2.1953125</c:v>
                </c:pt>
                <c:pt idx="12331">
                  <c:v>-2.1953125</c:v>
                </c:pt>
                <c:pt idx="12332">
                  <c:v>-2.1953125</c:v>
                </c:pt>
                <c:pt idx="12333">
                  <c:v>-2.1953125</c:v>
                </c:pt>
                <c:pt idx="12334">
                  <c:v>-2.1953125</c:v>
                </c:pt>
                <c:pt idx="12335">
                  <c:v>-2.1953125</c:v>
                </c:pt>
                <c:pt idx="12336">
                  <c:v>-2.1953125</c:v>
                </c:pt>
                <c:pt idx="12337">
                  <c:v>-2.1953125</c:v>
                </c:pt>
                <c:pt idx="12338">
                  <c:v>-2.1953125</c:v>
                </c:pt>
                <c:pt idx="12339">
                  <c:v>-2.1953125</c:v>
                </c:pt>
                <c:pt idx="12340">
                  <c:v>-2.1953125</c:v>
                </c:pt>
                <c:pt idx="12341">
                  <c:v>-2.1953125</c:v>
                </c:pt>
                <c:pt idx="12342">
                  <c:v>-2.1953125</c:v>
                </c:pt>
                <c:pt idx="12343">
                  <c:v>-2.1953125</c:v>
                </c:pt>
                <c:pt idx="12344">
                  <c:v>-2.1953125</c:v>
                </c:pt>
                <c:pt idx="12345">
                  <c:v>-2.1953125</c:v>
                </c:pt>
                <c:pt idx="12346">
                  <c:v>-2.1953125</c:v>
                </c:pt>
                <c:pt idx="12347">
                  <c:v>-2.1953125</c:v>
                </c:pt>
                <c:pt idx="12348">
                  <c:v>-2.1953125</c:v>
                </c:pt>
                <c:pt idx="12349">
                  <c:v>-2.1953125</c:v>
                </c:pt>
                <c:pt idx="12350">
                  <c:v>-2.1953125</c:v>
                </c:pt>
                <c:pt idx="12351">
                  <c:v>-2.1953125</c:v>
                </c:pt>
                <c:pt idx="12352">
                  <c:v>-2.1953125</c:v>
                </c:pt>
                <c:pt idx="12353">
                  <c:v>-2.1953125</c:v>
                </c:pt>
                <c:pt idx="12354">
                  <c:v>-2.1953125</c:v>
                </c:pt>
                <c:pt idx="12355">
                  <c:v>-2.1953125</c:v>
                </c:pt>
                <c:pt idx="12356">
                  <c:v>-2.1953125</c:v>
                </c:pt>
                <c:pt idx="12357">
                  <c:v>-2.1953125</c:v>
                </c:pt>
                <c:pt idx="12358">
                  <c:v>-2.1953125</c:v>
                </c:pt>
                <c:pt idx="12359">
                  <c:v>-2.1953125</c:v>
                </c:pt>
                <c:pt idx="12360">
                  <c:v>-2.1953125</c:v>
                </c:pt>
                <c:pt idx="12361">
                  <c:v>-2.1953125</c:v>
                </c:pt>
                <c:pt idx="12362">
                  <c:v>-2.1953125</c:v>
                </c:pt>
                <c:pt idx="12363">
                  <c:v>-2.1953125</c:v>
                </c:pt>
                <c:pt idx="12364">
                  <c:v>-2.1953125</c:v>
                </c:pt>
                <c:pt idx="12365">
                  <c:v>-2.1953125</c:v>
                </c:pt>
                <c:pt idx="12366">
                  <c:v>-2.1953125</c:v>
                </c:pt>
                <c:pt idx="12367">
                  <c:v>-2.1953125</c:v>
                </c:pt>
                <c:pt idx="12368">
                  <c:v>-2.1953125</c:v>
                </c:pt>
                <c:pt idx="12369">
                  <c:v>-2.1953125</c:v>
                </c:pt>
                <c:pt idx="12370">
                  <c:v>-2.1953125</c:v>
                </c:pt>
                <c:pt idx="12371">
                  <c:v>-2.1953125</c:v>
                </c:pt>
                <c:pt idx="12372">
                  <c:v>-2.1953125</c:v>
                </c:pt>
                <c:pt idx="12373">
                  <c:v>-2.1953125</c:v>
                </c:pt>
                <c:pt idx="12374">
                  <c:v>-2.1953125</c:v>
                </c:pt>
                <c:pt idx="12375">
                  <c:v>-2.1953125</c:v>
                </c:pt>
                <c:pt idx="12376">
                  <c:v>-2.1953125</c:v>
                </c:pt>
                <c:pt idx="12377">
                  <c:v>-2.1953125</c:v>
                </c:pt>
                <c:pt idx="12378">
                  <c:v>-2.1953125</c:v>
                </c:pt>
                <c:pt idx="12379">
                  <c:v>-2.1953125</c:v>
                </c:pt>
                <c:pt idx="12380">
                  <c:v>-2.1953125</c:v>
                </c:pt>
                <c:pt idx="12381">
                  <c:v>-2.1953125</c:v>
                </c:pt>
                <c:pt idx="12382">
                  <c:v>-2.1953125</c:v>
                </c:pt>
                <c:pt idx="12383">
                  <c:v>-2.1953125</c:v>
                </c:pt>
                <c:pt idx="12384">
                  <c:v>-2.1953125</c:v>
                </c:pt>
                <c:pt idx="12385">
                  <c:v>-2.1953125</c:v>
                </c:pt>
                <c:pt idx="12386">
                  <c:v>-2.1953125</c:v>
                </c:pt>
                <c:pt idx="12387">
                  <c:v>-2.14453125</c:v>
                </c:pt>
                <c:pt idx="12388">
                  <c:v>-2.14453125</c:v>
                </c:pt>
                <c:pt idx="12389">
                  <c:v>-2.14453125</c:v>
                </c:pt>
                <c:pt idx="12390">
                  <c:v>-2.14453125</c:v>
                </c:pt>
                <c:pt idx="12391">
                  <c:v>-2.14453125</c:v>
                </c:pt>
                <c:pt idx="12392">
                  <c:v>-2.14453125</c:v>
                </c:pt>
                <c:pt idx="12393">
                  <c:v>-2.14453125</c:v>
                </c:pt>
                <c:pt idx="12394">
                  <c:v>-2.14453125</c:v>
                </c:pt>
                <c:pt idx="12395">
                  <c:v>-2.14453125</c:v>
                </c:pt>
                <c:pt idx="12396">
                  <c:v>-2.14453125</c:v>
                </c:pt>
                <c:pt idx="12397">
                  <c:v>-2.14453125</c:v>
                </c:pt>
                <c:pt idx="12398">
                  <c:v>-2.14453125</c:v>
                </c:pt>
                <c:pt idx="12399">
                  <c:v>-2.14453125</c:v>
                </c:pt>
                <c:pt idx="12400">
                  <c:v>-2.14453125</c:v>
                </c:pt>
                <c:pt idx="12401">
                  <c:v>-2.14453125</c:v>
                </c:pt>
                <c:pt idx="12402">
                  <c:v>-2.14453125</c:v>
                </c:pt>
                <c:pt idx="12403">
                  <c:v>-2.14453125</c:v>
                </c:pt>
                <c:pt idx="12404">
                  <c:v>-2.14453125</c:v>
                </c:pt>
                <c:pt idx="12405">
                  <c:v>-2.14453125</c:v>
                </c:pt>
                <c:pt idx="12406">
                  <c:v>-2.14453125</c:v>
                </c:pt>
                <c:pt idx="12407">
                  <c:v>-2.14453125</c:v>
                </c:pt>
                <c:pt idx="12408">
                  <c:v>-2.14453125</c:v>
                </c:pt>
                <c:pt idx="12409">
                  <c:v>-2.14453125</c:v>
                </c:pt>
                <c:pt idx="12410">
                  <c:v>-2.14453125</c:v>
                </c:pt>
                <c:pt idx="12411">
                  <c:v>-2.14453125</c:v>
                </c:pt>
                <c:pt idx="12412">
                  <c:v>-2.14453125</c:v>
                </c:pt>
                <c:pt idx="12413">
                  <c:v>-2.14453125</c:v>
                </c:pt>
                <c:pt idx="12414">
                  <c:v>-2.14453125</c:v>
                </c:pt>
                <c:pt idx="12415">
                  <c:v>-2.14453125</c:v>
                </c:pt>
                <c:pt idx="12416">
                  <c:v>-2.14453125</c:v>
                </c:pt>
                <c:pt idx="12417">
                  <c:v>-2.14453125</c:v>
                </c:pt>
                <c:pt idx="12418">
                  <c:v>-2.14453125</c:v>
                </c:pt>
                <c:pt idx="12419">
                  <c:v>-2.14453125</c:v>
                </c:pt>
                <c:pt idx="12420">
                  <c:v>-2.14453125</c:v>
                </c:pt>
                <c:pt idx="12421">
                  <c:v>-2.14453125</c:v>
                </c:pt>
                <c:pt idx="12422">
                  <c:v>-2.14453125</c:v>
                </c:pt>
                <c:pt idx="12423">
                  <c:v>-2.14453125</c:v>
                </c:pt>
                <c:pt idx="12424">
                  <c:v>-2.14453125</c:v>
                </c:pt>
                <c:pt idx="12425">
                  <c:v>-2.14453125</c:v>
                </c:pt>
                <c:pt idx="12426">
                  <c:v>-2.14453125</c:v>
                </c:pt>
                <c:pt idx="12427">
                  <c:v>-2.14453125</c:v>
                </c:pt>
                <c:pt idx="12428">
                  <c:v>-2.14453125</c:v>
                </c:pt>
                <c:pt idx="12429">
                  <c:v>-2.14453125</c:v>
                </c:pt>
                <c:pt idx="12430">
                  <c:v>-2.14453125</c:v>
                </c:pt>
                <c:pt idx="12431">
                  <c:v>-2.14453125</c:v>
                </c:pt>
                <c:pt idx="12432">
                  <c:v>-2.14453125</c:v>
                </c:pt>
                <c:pt idx="12433">
                  <c:v>-2.14453125</c:v>
                </c:pt>
                <c:pt idx="12434">
                  <c:v>-2.14453125</c:v>
                </c:pt>
                <c:pt idx="12435">
                  <c:v>-2.14453125</c:v>
                </c:pt>
                <c:pt idx="12436">
                  <c:v>-2.14453125</c:v>
                </c:pt>
                <c:pt idx="12437">
                  <c:v>-2.14453125</c:v>
                </c:pt>
                <c:pt idx="12438">
                  <c:v>-2.14453125</c:v>
                </c:pt>
                <c:pt idx="12439">
                  <c:v>-2.14453125</c:v>
                </c:pt>
                <c:pt idx="12440">
                  <c:v>-2.14453125</c:v>
                </c:pt>
                <c:pt idx="12441">
                  <c:v>-2.14453125</c:v>
                </c:pt>
                <c:pt idx="12442">
                  <c:v>-2.14453125</c:v>
                </c:pt>
                <c:pt idx="12443">
                  <c:v>-2.14453125</c:v>
                </c:pt>
                <c:pt idx="12444">
                  <c:v>-2.14453125</c:v>
                </c:pt>
                <c:pt idx="12445">
                  <c:v>-2.14453125</c:v>
                </c:pt>
                <c:pt idx="12446">
                  <c:v>-2.14453125</c:v>
                </c:pt>
                <c:pt idx="12447">
                  <c:v>-2.14453125</c:v>
                </c:pt>
                <c:pt idx="12448">
                  <c:v>-2.14453125</c:v>
                </c:pt>
                <c:pt idx="12449">
                  <c:v>-2.14453125</c:v>
                </c:pt>
                <c:pt idx="12450">
                  <c:v>-2.14453125</c:v>
                </c:pt>
                <c:pt idx="12451">
                  <c:v>-2.14453125</c:v>
                </c:pt>
                <c:pt idx="12452">
                  <c:v>-2.14453125</c:v>
                </c:pt>
                <c:pt idx="12453">
                  <c:v>-2.14453125</c:v>
                </c:pt>
                <c:pt idx="12454">
                  <c:v>-2.14453125</c:v>
                </c:pt>
                <c:pt idx="12455">
                  <c:v>-2.14453125</c:v>
                </c:pt>
                <c:pt idx="12456">
                  <c:v>-2.14453125</c:v>
                </c:pt>
                <c:pt idx="12457">
                  <c:v>-2.14453125</c:v>
                </c:pt>
                <c:pt idx="12458">
                  <c:v>-2.14453125</c:v>
                </c:pt>
                <c:pt idx="12459">
                  <c:v>-2.14453125</c:v>
                </c:pt>
                <c:pt idx="12460">
                  <c:v>-2.14453125</c:v>
                </c:pt>
                <c:pt idx="12461">
                  <c:v>-2.14453125</c:v>
                </c:pt>
                <c:pt idx="12462">
                  <c:v>-2.14453125</c:v>
                </c:pt>
                <c:pt idx="12463">
                  <c:v>-2.14453125</c:v>
                </c:pt>
                <c:pt idx="12464">
                  <c:v>-2.14453125</c:v>
                </c:pt>
                <c:pt idx="12465">
                  <c:v>-2.14453125</c:v>
                </c:pt>
                <c:pt idx="12466">
                  <c:v>-2.14453125</c:v>
                </c:pt>
                <c:pt idx="12467">
                  <c:v>-2.14453125</c:v>
                </c:pt>
                <c:pt idx="12468">
                  <c:v>-2.14453125</c:v>
                </c:pt>
                <c:pt idx="12469">
                  <c:v>-2.14453125</c:v>
                </c:pt>
                <c:pt idx="12470">
                  <c:v>-2.14453125</c:v>
                </c:pt>
                <c:pt idx="12471">
                  <c:v>-2.14453125</c:v>
                </c:pt>
                <c:pt idx="12472">
                  <c:v>-2.14453125</c:v>
                </c:pt>
                <c:pt idx="12473">
                  <c:v>-2.14453125</c:v>
                </c:pt>
                <c:pt idx="12474">
                  <c:v>-2.14453125</c:v>
                </c:pt>
                <c:pt idx="12475">
                  <c:v>-2.14453125</c:v>
                </c:pt>
                <c:pt idx="12476">
                  <c:v>-2.14453125</c:v>
                </c:pt>
                <c:pt idx="12477">
                  <c:v>-2.14453125</c:v>
                </c:pt>
                <c:pt idx="12478">
                  <c:v>-2.14453125</c:v>
                </c:pt>
                <c:pt idx="12479">
                  <c:v>-2.14453125</c:v>
                </c:pt>
                <c:pt idx="12480">
                  <c:v>-2.14453125</c:v>
                </c:pt>
                <c:pt idx="12481">
                  <c:v>-2.14453125</c:v>
                </c:pt>
                <c:pt idx="12482">
                  <c:v>-2.14453125</c:v>
                </c:pt>
                <c:pt idx="12483">
                  <c:v>-2.13671875</c:v>
                </c:pt>
                <c:pt idx="12484">
                  <c:v>-2.13671875</c:v>
                </c:pt>
                <c:pt idx="12485">
                  <c:v>-2.13671875</c:v>
                </c:pt>
                <c:pt idx="12486">
                  <c:v>-2.13671875</c:v>
                </c:pt>
                <c:pt idx="12487">
                  <c:v>-2.13671875</c:v>
                </c:pt>
                <c:pt idx="12488">
                  <c:v>-2.13671875</c:v>
                </c:pt>
                <c:pt idx="12489">
                  <c:v>-2.13671875</c:v>
                </c:pt>
                <c:pt idx="12490">
                  <c:v>-2.13671875</c:v>
                </c:pt>
                <c:pt idx="12491">
                  <c:v>-2.13671875</c:v>
                </c:pt>
                <c:pt idx="12492">
                  <c:v>-2.13671875</c:v>
                </c:pt>
                <c:pt idx="12493">
                  <c:v>-2.13671875</c:v>
                </c:pt>
                <c:pt idx="12494">
                  <c:v>-2.13671875</c:v>
                </c:pt>
                <c:pt idx="12495">
                  <c:v>-2.13671875</c:v>
                </c:pt>
                <c:pt idx="12496">
                  <c:v>-2.13671875</c:v>
                </c:pt>
                <c:pt idx="12497">
                  <c:v>-2.13671875</c:v>
                </c:pt>
                <c:pt idx="12498">
                  <c:v>-2.13671875</c:v>
                </c:pt>
                <c:pt idx="12499">
                  <c:v>-2.13671875</c:v>
                </c:pt>
                <c:pt idx="12500">
                  <c:v>-2.13671875</c:v>
                </c:pt>
                <c:pt idx="12501">
                  <c:v>-2.13671875</c:v>
                </c:pt>
                <c:pt idx="12502">
                  <c:v>-2.13671875</c:v>
                </c:pt>
                <c:pt idx="12503">
                  <c:v>-2.13671875</c:v>
                </c:pt>
                <c:pt idx="12504">
                  <c:v>-2.13671875</c:v>
                </c:pt>
                <c:pt idx="12505">
                  <c:v>-2.13671875</c:v>
                </c:pt>
                <c:pt idx="12506">
                  <c:v>-2.13671875</c:v>
                </c:pt>
                <c:pt idx="12507">
                  <c:v>-2.13671875</c:v>
                </c:pt>
                <c:pt idx="12508">
                  <c:v>-2.13671875</c:v>
                </c:pt>
                <c:pt idx="12509">
                  <c:v>-2.13671875</c:v>
                </c:pt>
                <c:pt idx="12510">
                  <c:v>-2.13671875</c:v>
                </c:pt>
                <c:pt idx="12511">
                  <c:v>-2.13671875</c:v>
                </c:pt>
                <c:pt idx="12512">
                  <c:v>-2.13671875</c:v>
                </c:pt>
                <c:pt idx="12513">
                  <c:v>-2.13671875</c:v>
                </c:pt>
                <c:pt idx="12514">
                  <c:v>-2.13671875</c:v>
                </c:pt>
                <c:pt idx="12515">
                  <c:v>-2.13671875</c:v>
                </c:pt>
                <c:pt idx="12516">
                  <c:v>-2.13671875</c:v>
                </c:pt>
                <c:pt idx="12517">
                  <c:v>-2.13671875</c:v>
                </c:pt>
                <c:pt idx="12518">
                  <c:v>-2.13671875</c:v>
                </c:pt>
                <c:pt idx="12519">
                  <c:v>-2.13671875</c:v>
                </c:pt>
                <c:pt idx="12520">
                  <c:v>-2.13671875</c:v>
                </c:pt>
                <c:pt idx="12521">
                  <c:v>-2.13671875</c:v>
                </c:pt>
                <c:pt idx="12522">
                  <c:v>-2.13671875</c:v>
                </c:pt>
                <c:pt idx="12523">
                  <c:v>-2.13671875</c:v>
                </c:pt>
                <c:pt idx="12524">
                  <c:v>-2.13671875</c:v>
                </c:pt>
                <c:pt idx="12525">
                  <c:v>-2.13671875</c:v>
                </c:pt>
                <c:pt idx="12526">
                  <c:v>-2.13671875</c:v>
                </c:pt>
                <c:pt idx="12527">
                  <c:v>-2.13671875</c:v>
                </c:pt>
                <c:pt idx="12528">
                  <c:v>-2.13671875</c:v>
                </c:pt>
                <c:pt idx="12529">
                  <c:v>-2.13671875</c:v>
                </c:pt>
                <c:pt idx="12530">
                  <c:v>-2.13671875</c:v>
                </c:pt>
                <c:pt idx="12531">
                  <c:v>-2.13671875</c:v>
                </c:pt>
                <c:pt idx="12532">
                  <c:v>-2.13671875</c:v>
                </c:pt>
                <c:pt idx="12533">
                  <c:v>-2.13671875</c:v>
                </c:pt>
                <c:pt idx="12534">
                  <c:v>-2.13671875</c:v>
                </c:pt>
                <c:pt idx="12535">
                  <c:v>-2.13671875</c:v>
                </c:pt>
                <c:pt idx="12536">
                  <c:v>-2.13671875</c:v>
                </c:pt>
                <c:pt idx="12537">
                  <c:v>-2.13671875</c:v>
                </c:pt>
                <c:pt idx="12538">
                  <c:v>-2.13671875</c:v>
                </c:pt>
                <c:pt idx="12539">
                  <c:v>-2.13671875</c:v>
                </c:pt>
                <c:pt idx="12540">
                  <c:v>-2.13671875</c:v>
                </c:pt>
                <c:pt idx="12541">
                  <c:v>-2.13671875</c:v>
                </c:pt>
                <c:pt idx="12542">
                  <c:v>-2.13671875</c:v>
                </c:pt>
                <c:pt idx="12543">
                  <c:v>-2.13671875</c:v>
                </c:pt>
                <c:pt idx="12544">
                  <c:v>-2.13671875</c:v>
                </c:pt>
                <c:pt idx="12545">
                  <c:v>-2.13671875</c:v>
                </c:pt>
                <c:pt idx="12546">
                  <c:v>-2.13671875</c:v>
                </c:pt>
                <c:pt idx="12547">
                  <c:v>-2.13671875</c:v>
                </c:pt>
                <c:pt idx="12548">
                  <c:v>-2.13671875</c:v>
                </c:pt>
                <c:pt idx="12549">
                  <c:v>-2.13671875</c:v>
                </c:pt>
                <c:pt idx="12550">
                  <c:v>-2.13671875</c:v>
                </c:pt>
                <c:pt idx="12551">
                  <c:v>-2.13671875</c:v>
                </c:pt>
                <c:pt idx="12552">
                  <c:v>-2.13671875</c:v>
                </c:pt>
                <c:pt idx="12553">
                  <c:v>-2.13671875</c:v>
                </c:pt>
                <c:pt idx="12554">
                  <c:v>-2.13671875</c:v>
                </c:pt>
                <c:pt idx="12555">
                  <c:v>-2.13671875</c:v>
                </c:pt>
                <c:pt idx="12556">
                  <c:v>-2.13671875</c:v>
                </c:pt>
                <c:pt idx="12557">
                  <c:v>-2.13671875</c:v>
                </c:pt>
                <c:pt idx="12558">
                  <c:v>-2.13671875</c:v>
                </c:pt>
                <c:pt idx="12559">
                  <c:v>-2.13671875</c:v>
                </c:pt>
                <c:pt idx="12560">
                  <c:v>-2.13671875</c:v>
                </c:pt>
                <c:pt idx="12561">
                  <c:v>-2.13671875</c:v>
                </c:pt>
                <c:pt idx="12562">
                  <c:v>-2.13671875</c:v>
                </c:pt>
                <c:pt idx="12563">
                  <c:v>-2.13671875</c:v>
                </c:pt>
                <c:pt idx="12564">
                  <c:v>-2.13671875</c:v>
                </c:pt>
                <c:pt idx="12565">
                  <c:v>-2.13671875</c:v>
                </c:pt>
                <c:pt idx="12566">
                  <c:v>-1.76171875</c:v>
                </c:pt>
                <c:pt idx="12567">
                  <c:v>-1.76171875</c:v>
                </c:pt>
                <c:pt idx="12568">
                  <c:v>-1.76171875</c:v>
                </c:pt>
                <c:pt idx="12569">
                  <c:v>-1.76171875</c:v>
                </c:pt>
                <c:pt idx="12570">
                  <c:v>-1.76171875</c:v>
                </c:pt>
                <c:pt idx="12571">
                  <c:v>-1.76171875</c:v>
                </c:pt>
                <c:pt idx="12572">
                  <c:v>-1.76171875</c:v>
                </c:pt>
                <c:pt idx="12573">
                  <c:v>-1.76171875</c:v>
                </c:pt>
                <c:pt idx="12574">
                  <c:v>-1.76171875</c:v>
                </c:pt>
                <c:pt idx="12575">
                  <c:v>-1.76171875</c:v>
                </c:pt>
                <c:pt idx="12576">
                  <c:v>-1.76171875</c:v>
                </c:pt>
                <c:pt idx="12577">
                  <c:v>-1.76171875</c:v>
                </c:pt>
                <c:pt idx="12578">
                  <c:v>-1.76171875</c:v>
                </c:pt>
                <c:pt idx="12579">
                  <c:v>-1.76171875</c:v>
                </c:pt>
                <c:pt idx="12580">
                  <c:v>-1.76171875</c:v>
                </c:pt>
                <c:pt idx="12581">
                  <c:v>-1.76171875</c:v>
                </c:pt>
                <c:pt idx="12582">
                  <c:v>-1.76171875</c:v>
                </c:pt>
                <c:pt idx="12583">
                  <c:v>-1.76171875</c:v>
                </c:pt>
                <c:pt idx="12584">
                  <c:v>-1.76171875</c:v>
                </c:pt>
                <c:pt idx="12585">
                  <c:v>-1.76171875</c:v>
                </c:pt>
                <c:pt idx="12586">
                  <c:v>-1.76171875</c:v>
                </c:pt>
                <c:pt idx="12587">
                  <c:v>-1.76171875</c:v>
                </c:pt>
                <c:pt idx="12588">
                  <c:v>-1.76171875</c:v>
                </c:pt>
                <c:pt idx="12589">
                  <c:v>-1.76171875</c:v>
                </c:pt>
                <c:pt idx="12590">
                  <c:v>-1.76171875</c:v>
                </c:pt>
                <c:pt idx="12591">
                  <c:v>-1.76171875</c:v>
                </c:pt>
                <c:pt idx="12592">
                  <c:v>-1.76171875</c:v>
                </c:pt>
                <c:pt idx="12593">
                  <c:v>-1.76171875</c:v>
                </c:pt>
                <c:pt idx="12594">
                  <c:v>-1.76171875</c:v>
                </c:pt>
                <c:pt idx="12595">
                  <c:v>-1.76171875</c:v>
                </c:pt>
                <c:pt idx="12596">
                  <c:v>-1.76171875</c:v>
                </c:pt>
                <c:pt idx="12597">
                  <c:v>-1.76171875</c:v>
                </c:pt>
                <c:pt idx="12598">
                  <c:v>-1.76171875</c:v>
                </c:pt>
                <c:pt idx="12599">
                  <c:v>-1.76171875</c:v>
                </c:pt>
                <c:pt idx="12600">
                  <c:v>-1.76171875</c:v>
                </c:pt>
                <c:pt idx="12601">
                  <c:v>-1.76171875</c:v>
                </c:pt>
                <c:pt idx="12602">
                  <c:v>-1.76171875</c:v>
                </c:pt>
                <c:pt idx="12603">
                  <c:v>-1.76171875</c:v>
                </c:pt>
                <c:pt idx="12604">
                  <c:v>-1.76171875</c:v>
                </c:pt>
                <c:pt idx="12605">
                  <c:v>-1.76171875</c:v>
                </c:pt>
                <c:pt idx="12606">
                  <c:v>-1.76171875</c:v>
                </c:pt>
                <c:pt idx="12607">
                  <c:v>-1.76171875</c:v>
                </c:pt>
                <c:pt idx="12608">
                  <c:v>-1.76171875</c:v>
                </c:pt>
                <c:pt idx="12609">
                  <c:v>-1.76171875</c:v>
                </c:pt>
                <c:pt idx="12610">
                  <c:v>-1.76171875</c:v>
                </c:pt>
                <c:pt idx="12611">
                  <c:v>-1.76171875</c:v>
                </c:pt>
                <c:pt idx="12612">
                  <c:v>-1.76171875</c:v>
                </c:pt>
                <c:pt idx="12613">
                  <c:v>-1.76171875</c:v>
                </c:pt>
                <c:pt idx="12614">
                  <c:v>-1.76171875</c:v>
                </c:pt>
                <c:pt idx="12615">
                  <c:v>-1.76171875</c:v>
                </c:pt>
                <c:pt idx="12616">
                  <c:v>-1.76171875</c:v>
                </c:pt>
                <c:pt idx="12617">
                  <c:v>-1.76171875</c:v>
                </c:pt>
                <c:pt idx="12618">
                  <c:v>-1.76171875</c:v>
                </c:pt>
                <c:pt idx="12619">
                  <c:v>-1.76171875</c:v>
                </c:pt>
                <c:pt idx="12620">
                  <c:v>-1.76171875</c:v>
                </c:pt>
                <c:pt idx="12621">
                  <c:v>-1.76171875</c:v>
                </c:pt>
                <c:pt idx="12622">
                  <c:v>-1.76171875</c:v>
                </c:pt>
                <c:pt idx="12623">
                  <c:v>-1.76171875</c:v>
                </c:pt>
                <c:pt idx="12624">
                  <c:v>-1.76171875</c:v>
                </c:pt>
                <c:pt idx="12625">
                  <c:v>-1.76171875</c:v>
                </c:pt>
                <c:pt idx="12626">
                  <c:v>-1.76171875</c:v>
                </c:pt>
                <c:pt idx="12627">
                  <c:v>-1.76171875</c:v>
                </c:pt>
                <c:pt idx="12628">
                  <c:v>-1.76171875</c:v>
                </c:pt>
                <c:pt idx="12629">
                  <c:v>-1.76171875</c:v>
                </c:pt>
                <c:pt idx="12630">
                  <c:v>-1.76171875</c:v>
                </c:pt>
                <c:pt idx="12631">
                  <c:v>-1.76171875</c:v>
                </c:pt>
                <c:pt idx="12632">
                  <c:v>-1.76171875</c:v>
                </c:pt>
                <c:pt idx="12633">
                  <c:v>-1.76171875</c:v>
                </c:pt>
                <c:pt idx="12634">
                  <c:v>-1.76171875</c:v>
                </c:pt>
                <c:pt idx="12635">
                  <c:v>-1.76171875</c:v>
                </c:pt>
                <c:pt idx="12636">
                  <c:v>-1.76171875</c:v>
                </c:pt>
                <c:pt idx="12637">
                  <c:v>-1.76171875</c:v>
                </c:pt>
                <c:pt idx="12638">
                  <c:v>-1.76171875</c:v>
                </c:pt>
                <c:pt idx="12639">
                  <c:v>-1.76171875</c:v>
                </c:pt>
                <c:pt idx="12640">
                  <c:v>-1.76171875</c:v>
                </c:pt>
                <c:pt idx="12641">
                  <c:v>-1.76171875</c:v>
                </c:pt>
                <c:pt idx="12642">
                  <c:v>-1.76171875</c:v>
                </c:pt>
                <c:pt idx="12643">
                  <c:v>-1.76171875</c:v>
                </c:pt>
                <c:pt idx="12644">
                  <c:v>-1.76171875</c:v>
                </c:pt>
                <c:pt idx="12645">
                  <c:v>-1.76171875</c:v>
                </c:pt>
                <c:pt idx="12646">
                  <c:v>-1.76171875</c:v>
                </c:pt>
                <c:pt idx="12647">
                  <c:v>-1.76171875</c:v>
                </c:pt>
                <c:pt idx="12648">
                  <c:v>-1.76171875</c:v>
                </c:pt>
                <c:pt idx="12649">
                  <c:v>-1.76171875</c:v>
                </c:pt>
                <c:pt idx="12650">
                  <c:v>-1.76171875</c:v>
                </c:pt>
                <c:pt idx="12651">
                  <c:v>-1.76171875</c:v>
                </c:pt>
                <c:pt idx="12652">
                  <c:v>-1.76171875</c:v>
                </c:pt>
                <c:pt idx="12653">
                  <c:v>-1.76171875</c:v>
                </c:pt>
                <c:pt idx="12654">
                  <c:v>-1.76171875</c:v>
                </c:pt>
                <c:pt idx="12655">
                  <c:v>-1.76171875</c:v>
                </c:pt>
                <c:pt idx="12656">
                  <c:v>-1.76171875</c:v>
                </c:pt>
                <c:pt idx="12657">
                  <c:v>-1.76171875</c:v>
                </c:pt>
                <c:pt idx="12658">
                  <c:v>-1.76171875</c:v>
                </c:pt>
                <c:pt idx="12659">
                  <c:v>-1.76171875</c:v>
                </c:pt>
                <c:pt idx="12660">
                  <c:v>-1.76171875</c:v>
                </c:pt>
                <c:pt idx="12661">
                  <c:v>-1.76171875</c:v>
                </c:pt>
                <c:pt idx="12662">
                  <c:v>-1.69140625</c:v>
                </c:pt>
                <c:pt idx="12663">
                  <c:v>-1.69140625</c:v>
                </c:pt>
                <c:pt idx="12664">
                  <c:v>-1.69140625</c:v>
                </c:pt>
                <c:pt idx="12665">
                  <c:v>-1.69140625</c:v>
                </c:pt>
                <c:pt idx="12666">
                  <c:v>-1.69140625</c:v>
                </c:pt>
                <c:pt idx="12667">
                  <c:v>-1.69140625</c:v>
                </c:pt>
                <c:pt idx="12668">
                  <c:v>-1.69140625</c:v>
                </c:pt>
                <c:pt idx="12669">
                  <c:v>-1.69140625</c:v>
                </c:pt>
                <c:pt idx="12670">
                  <c:v>-1.69140625</c:v>
                </c:pt>
                <c:pt idx="12671">
                  <c:v>-1.69140625</c:v>
                </c:pt>
                <c:pt idx="12672">
                  <c:v>-1.69140625</c:v>
                </c:pt>
                <c:pt idx="12673">
                  <c:v>-1.69140625</c:v>
                </c:pt>
                <c:pt idx="12674">
                  <c:v>-1.69140625</c:v>
                </c:pt>
                <c:pt idx="12675">
                  <c:v>-1.69140625</c:v>
                </c:pt>
                <c:pt idx="12676">
                  <c:v>-1.69140625</c:v>
                </c:pt>
                <c:pt idx="12677">
                  <c:v>-1.69140625</c:v>
                </c:pt>
                <c:pt idx="12678">
                  <c:v>-1.69140625</c:v>
                </c:pt>
                <c:pt idx="12679">
                  <c:v>-1.69140625</c:v>
                </c:pt>
                <c:pt idx="12680">
                  <c:v>-1.69140625</c:v>
                </c:pt>
                <c:pt idx="12681">
                  <c:v>-1.69140625</c:v>
                </c:pt>
                <c:pt idx="12682">
                  <c:v>-1.69140625</c:v>
                </c:pt>
                <c:pt idx="12683">
                  <c:v>-1.69140625</c:v>
                </c:pt>
                <c:pt idx="12684">
                  <c:v>-1.69140625</c:v>
                </c:pt>
                <c:pt idx="12685">
                  <c:v>-1.69140625</c:v>
                </c:pt>
                <c:pt idx="12686">
                  <c:v>-1.69140625</c:v>
                </c:pt>
                <c:pt idx="12687">
                  <c:v>-1.69140625</c:v>
                </c:pt>
                <c:pt idx="12688">
                  <c:v>-1.69140625</c:v>
                </c:pt>
                <c:pt idx="12689">
                  <c:v>-1.69140625</c:v>
                </c:pt>
                <c:pt idx="12690">
                  <c:v>-1.69140625</c:v>
                </c:pt>
                <c:pt idx="12691">
                  <c:v>-1.69140625</c:v>
                </c:pt>
                <c:pt idx="12692">
                  <c:v>-1.69140625</c:v>
                </c:pt>
                <c:pt idx="12693">
                  <c:v>-1.69140625</c:v>
                </c:pt>
                <c:pt idx="12694">
                  <c:v>-1.69140625</c:v>
                </c:pt>
                <c:pt idx="12695">
                  <c:v>-1.69140625</c:v>
                </c:pt>
                <c:pt idx="12696">
                  <c:v>-1.69140625</c:v>
                </c:pt>
                <c:pt idx="12697">
                  <c:v>-1.69140625</c:v>
                </c:pt>
                <c:pt idx="12698">
                  <c:v>-1.69140625</c:v>
                </c:pt>
                <c:pt idx="12699">
                  <c:v>-1.69140625</c:v>
                </c:pt>
                <c:pt idx="12700">
                  <c:v>-1.69140625</c:v>
                </c:pt>
                <c:pt idx="12701">
                  <c:v>-1.69140625</c:v>
                </c:pt>
                <c:pt idx="12702">
                  <c:v>-1.69140625</c:v>
                </c:pt>
                <c:pt idx="12703">
                  <c:v>-1.69140625</c:v>
                </c:pt>
                <c:pt idx="12704">
                  <c:v>-1.69140625</c:v>
                </c:pt>
                <c:pt idx="12705">
                  <c:v>-1.69140625</c:v>
                </c:pt>
                <c:pt idx="12706">
                  <c:v>-1.69140625</c:v>
                </c:pt>
                <c:pt idx="12707">
                  <c:v>-1.69140625</c:v>
                </c:pt>
                <c:pt idx="12708">
                  <c:v>-1.69140625</c:v>
                </c:pt>
                <c:pt idx="12709">
                  <c:v>-1.69140625</c:v>
                </c:pt>
                <c:pt idx="12710">
                  <c:v>-1.69140625</c:v>
                </c:pt>
                <c:pt idx="12711">
                  <c:v>-1.69140625</c:v>
                </c:pt>
                <c:pt idx="12712">
                  <c:v>-1.69140625</c:v>
                </c:pt>
                <c:pt idx="12713">
                  <c:v>-1.69140625</c:v>
                </c:pt>
                <c:pt idx="12714">
                  <c:v>-1.69140625</c:v>
                </c:pt>
                <c:pt idx="12715">
                  <c:v>-1.69140625</c:v>
                </c:pt>
                <c:pt idx="12716">
                  <c:v>-1.69140625</c:v>
                </c:pt>
                <c:pt idx="12717">
                  <c:v>-1.69140625</c:v>
                </c:pt>
                <c:pt idx="12718">
                  <c:v>-1.69140625</c:v>
                </c:pt>
                <c:pt idx="12719">
                  <c:v>-1.69140625</c:v>
                </c:pt>
                <c:pt idx="12720">
                  <c:v>-1.69140625</c:v>
                </c:pt>
                <c:pt idx="12721">
                  <c:v>-1.69140625</c:v>
                </c:pt>
                <c:pt idx="12722">
                  <c:v>-1.69140625</c:v>
                </c:pt>
                <c:pt idx="12723">
                  <c:v>-1.69140625</c:v>
                </c:pt>
                <c:pt idx="12724">
                  <c:v>-1.69140625</c:v>
                </c:pt>
                <c:pt idx="12725">
                  <c:v>-1.69140625</c:v>
                </c:pt>
                <c:pt idx="12726">
                  <c:v>-1.69140625</c:v>
                </c:pt>
                <c:pt idx="12727">
                  <c:v>-1.69140625</c:v>
                </c:pt>
                <c:pt idx="12728">
                  <c:v>-1.69140625</c:v>
                </c:pt>
                <c:pt idx="12729">
                  <c:v>-1.69140625</c:v>
                </c:pt>
                <c:pt idx="12730">
                  <c:v>-1.69140625</c:v>
                </c:pt>
                <c:pt idx="12731">
                  <c:v>-1.69140625</c:v>
                </c:pt>
                <c:pt idx="12732">
                  <c:v>-1.69140625</c:v>
                </c:pt>
                <c:pt idx="12733">
                  <c:v>-1.69140625</c:v>
                </c:pt>
                <c:pt idx="12734">
                  <c:v>-1.69140625</c:v>
                </c:pt>
                <c:pt idx="12735">
                  <c:v>-1.69140625</c:v>
                </c:pt>
                <c:pt idx="12736">
                  <c:v>-1.69140625</c:v>
                </c:pt>
                <c:pt idx="12737">
                  <c:v>-1.69140625</c:v>
                </c:pt>
                <c:pt idx="12738">
                  <c:v>-1.69140625</c:v>
                </c:pt>
                <c:pt idx="12739">
                  <c:v>-1.69140625</c:v>
                </c:pt>
                <c:pt idx="12740">
                  <c:v>-1.69140625</c:v>
                </c:pt>
                <c:pt idx="12741">
                  <c:v>-1.69140625</c:v>
                </c:pt>
                <c:pt idx="12742">
                  <c:v>-1.69140625</c:v>
                </c:pt>
                <c:pt idx="12743">
                  <c:v>-1.69140625</c:v>
                </c:pt>
                <c:pt idx="12744">
                  <c:v>-1.69140625</c:v>
                </c:pt>
                <c:pt idx="12745">
                  <c:v>-1.69140625</c:v>
                </c:pt>
                <c:pt idx="12746">
                  <c:v>-1.69140625</c:v>
                </c:pt>
                <c:pt idx="12747">
                  <c:v>-1.69140625</c:v>
                </c:pt>
                <c:pt idx="12748">
                  <c:v>-1.69140625</c:v>
                </c:pt>
                <c:pt idx="12749">
                  <c:v>-1.69140625</c:v>
                </c:pt>
                <c:pt idx="12750">
                  <c:v>-1.69140625</c:v>
                </c:pt>
                <c:pt idx="12751">
                  <c:v>-1.69140625</c:v>
                </c:pt>
                <c:pt idx="12752">
                  <c:v>-1.69140625</c:v>
                </c:pt>
                <c:pt idx="12753">
                  <c:v>-1.69140625</c:v>
                </c:pt>
                <c:pt idx="12754">
                  <c:v>-1.69140625</c:v>
                </c:pt>
                <c:pt idx="12755">
                  <c:v>-1.69140625</c:v>
                </c:pt>
                <c:pt idx="12756">
                  <c:v>-1.69140625</c:v>
                </c:pt>
                <c:pt idx="12757">
                  <c:v>-1.69140625</c:v>
                </c:pt>
                <c:pt idx="12758">
                  <c:v>-1.69140625</c:v>
                </c:pt>
                <c:pt idx="12759">
                  <c:v>-1.69140625</c:v>
                </c:pt>
                <c:pt idx="12760">
                  <c:v>-1.69140625</c:v>
                </c:pt>
                <c:pt idx="12761">
                  <c:v>-1.69140625</c:v>
                </c:pt>
                <c:pt idx="12762">
                  <c:v>-1.69140625</c:v>
                </c:pt>
                <c:pt idx="12763">
                  <c:v>-1.69140625</c:v>
                </c:pt>
                <c:pt idx="12764">
                  <c:v>-1.69140625</c:v>
                </c:pt>
                <c:pt idx="12765">
                  <c:v>-1.62890625</c:v>
                </c:pt>
                <c:pt idx="12766">
                  <c:v>-1.62890625</c:v>
                </c:pt>
                <c:pt idx="12767">
                  <c:v>-1.62890625</c:v>
                </c:pt>
                <c:pt idx="12768">
                  <c:v>-1.62890625</c:v>
                </c:pt>
                <c:pt idx="12769">
                  <c:v>-1.62890625</c:v>
                </c:pt>
                <c:pt idx="12770">
                  <c:v>-1.62890625</c:v>
                </c:pt>
                <c:pt idx="12771">
                  <c:v>-1.62890625</c:v>
                </c:pt>
                <c:pt idx="12772">
                  <c:v>-1.62890625</c:v>
                </c:pt>
                <c:pt idx="12773">
                  <c:v>-1.62890625</c:v>
                </c:pt>
                <c:pt idx="12774">
                  <c:v>-1.62890625</c:v>
                </c:pt>
                <c:pt idx="12775">
                  <c:v>-1.62890625</c:v>
                </c:pt>
                <c:pt idx="12776">
                  <c:v>-1.62890625</c:v>
                </c:pt>
                <c:pt idx="12777">
                  <c:v>-1.62890625</c:v>
                </c:pt>
                <c:pt idx="12778">
                  <c:v>-1.62890625</c:v>
                </c:pt>
                <c:pt idx="12779">
                  <c:v>-1.62890625</c:v>
                </c:pt>
                <c:pt idx="12780">
                  <c:v>-1.62890625</c:v>
                </c:pt>
                <c:pt idx="12781">
                  <c:v>-1.62890625</c:v>
                </c:pt>
                <c:pt idx="12782">
                  <c:v>-1.62890625</c:v>
                </c:pt>
                <c:pt idx="12783">
                  <c:v>-1.62890625</c:v>
                </c:pt>
                <c:pt idx="12784">
                  <c:v>-1.62890625</c:v>
                </c:pt>
                <c:pt idx="12785">
                  <c:v>-1.62890625</c:v>
                </c:pt>
                <c:pt idx="12786">
                  <c:v>-1.62890625</c:v>
                </c:pt>
                <c:pt idx="12787">
                  <c:v>-1.62890625</c:v>
                </c:pt>
                <c:pt idx="12788">
                  <c:v>-1.62890625</c:v>
                </c:pt>
                <c:pt idx="12789">
                  <c:v>-1.62890625</c:v>
                </c:pt>
                <c:pt idx="12790">
                  <c:v>-1.62890625</c:v>
                </c:pt>
                <c:pt idx="12791">
                  <c:v>-1.62890625</c:v>
                </c:pt>
                <c:pt idx="12792">
                  <c:v>-1.62890625</c:v>
                </c:pt>
                <c:pt idx="12793">
                  <c:v>-1.62890625</c:v>
                </c:pt>
                <c:pt idx="12794">
                  <c:v>-1.62890625</c:v>
                </c:pt>
                <c:pt idx="12795">
                  <c:v>-1.62890625</c:v>
                </c:pt>
                <c:pt idx="12796">
                  <c:v>-1.62890625</c:v>
                </c:pt>
                <c:pt idx="12797">
                  <c:v>-1.62890625</c:v>
                </c:pt>
                <c:pt idx="12798">
                  <c:v>-1.62890625</c:v>
                </c:pt>
                <c:pt idx="12799">
                  <c:v>-1.62890625</c:v>
                </c:pt>
                <c:pt idx="12800">
                  <c:v>-1.62890625</c:v>
                </c:pt>
                <c:pt idx="12801">
                  <c:v>-1.62890625</c:v>
                </c:pt>
                <c:pt idx="12802">
                  <c:v>-1.62890625</c:v>
                </c:pt>
                <c:pt idx="12803">
                  <c:v>-1.62890625</c:v>
                </c:pt>
                <c:pt idx="12804">
                  <c:v>-1.62890625</c:v>
                </c:pt>
                <c:pt idx="12805">
                  <c:v>-1.62890625</c:v>
                </c:pt>
                <c:pt idx="12806">
                  <c:v>-1.62890625</c:v>
                </c:pt>
                <c:pt idx="12807">
                  <c:v>-1.62890625</c:v>
                </c:pt>
                <c:pt idx="12808">
                  <c:v>-1.62890625</c:v>
                </c:pt>
                <c:pt idx="12809">
                  <c:v>-1.62890625</c:v>
                </c:pt>
                <c:pt idx="12810">
                  <c:v>-1.62890625</c:v>
                </c:pt>
                <c:pt idx="12811">
                  <c:v>-1.62890625</c:v>
                </c:pt>
                <c:pt idx="12812">
                  <c:v>-1.62890625</c:v>
                </c:pt>
                <c:pt idx="12813">
                  <c:v>-1.62890625</c:v>
                </c:pt>
                <c:pt idx="12814">
                  <c:v>-1.62890625</c:v>
                </c:pt>
                <c:pt idx="12815">
                  <c:v>-1.62890625</c:v>
                </c:pt>
                <c:pt idx="12816">
                  <c:v>-1.62890625</c:v>
                </c:pt>
                <c:pt idx="12817">
                  <c:v>-1.62890625</c:v>
                </c:pt>
                <c:pt idx="12818">
                  <c:v>-1.62890625</c:v>
                </c:pt>
                <c:pt idx="12819">
                  <c:v>-1.62890625</c:v>
                </c:pt>
                <c:pt idx="12820">
                  <c:v>-1.62890625</c:v>
                </c:pt>
                <c:pt idx="12821">
                  <c:v>-1.62890625</c:v>
                </c:pt>
                <c:pt idx="12822">
                  <c:v>-1.62890625</c:v>
                </c:pt>
                <c:pt idx="12823">
                  <c:v>-1.62890625</c:v>
                </c:pt>
                <c:pt idx="12824">
                  <c:v>-1.62890625</c:v>
                </c:pt>
                <c:pt idx="12825">
                  <c:v>-1.62890625</c:v>
                </c:pt>
                <c:pt idx="12826">
                  <c:v>-1.62890625</c:v>
                </c:pt>
                <c:pt idx="12827">
                  <c:v>-1.62890625</c:v>
                </c:pt>
                <c:pt idx="12828">
                  <c:v>-1.62890625</c:v>
                </c:pt>
                <c:pt idx="12829">
                  <c:v>-1.62890625</c:v>
                </c:pt>
                <c:pt idx="12830">
                  <c:v>-1.62890625</c:v>
                </c:pt>
                <c:pt idx="12831">
                  <c:v>-1.62890625</c:v>
                </c:pt>
                <c:pt idx="12832">
                  <c:v>-1.62890625</c:v>
                </c:pt>
                <c:pt idx="12833">
                  <c:v>-1.62890625</c:v>
                </c:pt>
                <c:pt idx="12834">
                  <c:v>-1.62890625</c:v>
                </c:pt>
                <c:pt idx="12835">
                  <c:v>-1.62890625</c:v>
                </c:pt>
                <c:pt idx="12836">
                  <c:v>-1.62890625</c:v>
                </c:pt>
                <c:pt idx="12837">
                  <c:v>-1.62890625</c:v>
                </c:pt>
                <c:pt idx="12838">
                  <c:v>-1.62890625</c:v>
                </c:pt>
                <c:pt idx="12839">
                  <c:v>-1.62890625</c:v>
                </c:pt>
                <c:pt idx="12840">
                  <c:v>-1.62890625</c:v>
                </c:pt>
                <c:pt idx="12841">
                  <c:v>-1.62890625</c:v>
                </c:pt>
                <c:pt idx="12842">
                  <c:v>-1.62890625</c:v>
                </c:pt>
                <c:pt idx="12843">
                  <c:v>-1.62890625</c:v>
                </c:pt>
                <c:pt idx="12844">
                  <c:v>-1.62890625</c:v>
                </c:pt>
                <c:pt idx="12845">
                  <c:v>-1.62890625</c:v>
                </c:pt>
                <c:pt idx="12846">
                  <c:v>-1.62890625</c:v>
                </c:pt>
                <c:pt idx="12847">
                  <c:v>-1.62890625</c:v>
                </c:pt>
                <c:pt idx="12848">
                  <c:v>-1.62890625</c:v>
                </c:pt>
                <c:pt idx="12849">
                  <c:v>-1.62890625</c:v>
                </c:pt>
                <c:pt idx="12850">
                  <c:v>-1.62890625</c:v>
                </c:pt>
                <c:pt idx="12851">
                  <c:v>-1.62890625</c:v>
                </c:pt>
                <c:pt idx="12852">
                  <c:v>-1.62890625</c:v>
                </c:pt>
                <c:pt idx="12853">
                  <c:v>-1.62890625</c:v>
                </c:pt>
                <c:pt idx="12854">
                  <c:v>-1.62890625</c:v>
                </c:pt>
                <c:pt idx="12855">
                  <c:v>-1.62890625</c:v>
                </c:pt>
                <c:pt idx="12856">
                  <c:v>-1.62890625</c:v>
                </c:pt>
                <c:pt idx="12857">
                  <c:v>-1.62890625</c:v>
                </c:pt>
                <c:pt idx="12858">
                  <c:v>-1.62890625</c:v>
                </c:pt>
                <c:pt idx="12859">
                  <c:v>-1.62890625</c:v>
                </c:pt>
                <c:pt idx="12860">
                  <c:v>-1.62890625</c:v>
                </c:pt>
                <c:pt idx="12861">
                  <c:v>-1.62890625</c:v>
                </c:pt>
                <c:pt idx="12862">
                  <c:v>-1.62890625</c:v>
                </c:pt>
                <c:pt idx="12863">
                  <c:v>-1.62890625</c:v>
                </c:pt>
                <c:pt idx="12864">
                  <c:v>-1.58984375</c:v>
                </c:pt>
                <c:pt idx="12865">
                  <c:v>-1.58984375</c:v>
                </c:pt>
                <c:pt idx="12866">
                  <c:v>-1.58984375</c:v>
                </c:pt>
                <c:pt idx="12867">
                  <c:v>-1.58984375</c:v>
                </c:pt>
                <c:pt idx="12868">
                  <c:v>-1.58984375</c:v>
                </c:pt>
                <c:pt idx="12869">
                  <c:v>-1.58984375</c:v>
                </c:pt>
                <c:pt idx="12870">
                  <c:v>-1.58984375</c:v>
                </c:pt>
                <c:pt idx="12871">
                  <c:v>-1.58984375</c:v>
                </c:pt>
                <c:pt idx="12872">
                  <c:v>-1.58984375</c:v>
                </c:pt>
                <c:pt idx="12873">
                  <c:v>-1.58984375</c:v>
                </c:pt>
                <c:pt idx="12874">
                  <c:v>-1.58984375</c:v>
                </c:pt>
                <c:pt idx="12875">
                  <c:v>-1.58984375</c:v>
                </c:pt>
                <c:pt idx="12876">
                  <c:v>-1.58984375</c:v>
                </c:pt>
                <c:pt idx="12877">
                  <c:v>-1.58984375</c:v>
                </c:pt>
                <c:pt idx="12878">
                  <c:v>-1.58984375</c:v>
                </c:pt>
                <c:pt idx="12879">
                  <c:v>-1.58984375</c:v>
                </c:pt>
                <c:pt idx="12880">
                  <c:v>-1.58984375</c:v>
                </c:pt>
                <c:pt idx="12881">
                  <c:v>-1.58984375</c:v>
                </c:pt>
                <c:pt idx="12882">
                  <c:v>-1.58984375</c:v>
                </c:pt>
                <c:pt idx="12883">
                  <c:v>-1.58984375</c:v>
                </c:pt>
                <c:pt idx="12884">
                  <c:v>-1.58984375</c:v>
                </c:pt>
                <c:pt idx="12885">
                  <c:v>-1.58984375</c:v>
                </c:pt>
                <c:pt idx="12886">
                  <c:v>-1.58984375</c:v>
                </c:pt>
                <c:pt idx="12887">
                  <c:v>-1.58984375</c:v>
                </c:pt>
                <c:pt idx="12888">
                  <c:v>-1.58984375</c:v>
                </c:pt>
                <c:pt idx="12889">
                  <c:v>-1.58984375</c:v>
                </c:pt>
                <c:pt idx="12890">
                  <c:v>-1.58984375</c:v>
                </c:pt>
                <c:pt idx="12891">
                  <c:v>-1.58984375</c:v>
                </c:pt>
                <c:pt idx="12892">
                  <c:v>-1.58984375</c:v>
                </c:pt>
                <c:pt idx="12893">
                  <c:v>-1.58984375</c:v>
                </c:pt>
                <c:pt idx="12894">
                  <c:v>-1.58984375</c:v>
                </c:pt>
                <c:pt idx="12895">
                  <c:v>-1.58984375</c:v>
                </c:pt>
                <c:pt idx="12896">
                  <c:v>-1.58984375</c:v>
                </c:pt>
                <c:pt idx="12897">
                  <c:v>-1.58984375</c:v>
                </c:pt>
                <c:pt idx="12898">
                  <c:v>-1.58984375</c:v>
                </c:pt>
                <c:pt idx="12899">
                  <c:v>-1.58984375</c:v>
                </c:pt>
                <c:pt idx="12900">
                  <c:v>-1.58984375</c:v>
                </c:pt>
                <c:pt idx="12901">
                  <c:v>-1.58984375</c:v>
                </c:pt>
                <c:pt idx="12902">
                  <c:v>-1.58984375</c:v>
                </c:pt>
                <c:pt idx="12903">
                  <c:v>-1.58984375</c:v>
                </c:pt>
                <c:pt idx="12904">
                  <c:v>-1.58984375</c:v>
                </c:pt>
                <c:pt idx="12905">
                  <c:v>-1.58984375</c:v>
                </c:pt>
                <c:pt idx="12906">
                  <c:v>-1.58984375</c:v>
                </c:pt>
                <c:pt idx="12907">
                  <c:v>-1.58984375</c:v>
                </c:pt>
                <c:pt idx="12908">
                  <c:v>-1.58984375</c:v>
                </c:pt>
                <c:pt idx="12909">
                  <c:v>-1.58984375</c:v>
                </c:pt>
                <c:pt idx="12910">
                  <c:v>-1.58984375</c:v>
                </c:pt>
                <c:pt idx="12911">
                  <c:v>-1.58984375</c:v>
                </c:pt>
                <c:pt idx="12912">
                  <c:v>-1.58984375</c:v>
                </c:pt>
                <c:pt idx="12913">
                  <c:v>-1.58984375</c:v>
                </c:pt>
                <c:pt idx="12914">
                  <c:v>-1.58984375</c:v>
                </c:pt>
                <c:pt idx="12915">
                  <c:v>-1.58984375</c:v>
                </c:pt>
                <c:pt idx="12916">
                  <c:v>-1.58984375</c:v>
                </c:pt>
                <c:pt idx="12917">
                  <c:v>-1.58984375</c:v>
                </c:pt>
                <c:pt idx="12918">
                  <c:v>-1.58984375</c:v>
                </c:pt>
                <c:pt idx="12919">
                  <c:v>-1.58984375</c:v>
                </c:pt>
                <c:pt idx="12920">
                  <c:v>-1.58984375</c:v>
                </c:pt>
                <c:pt idx="12921">
                  <c:v>-1.58984375</c:v>
                </c:pt>
                <c:pt idx="12922">
                  <c:v>-1.58984375</c:v>
                </c:pt>
                <c:pt idx="12923">
                  <c:v>-1.58984375</c:v>
                </c:pt>
                <c:pt idx="12924">
                  <c:v>-1.58984375</c:v>
                </c:pt>
                <c:pt idx="12925">
                  <c:v>-1.58984375</c:v>
                </c:pt>
                <c:pt idx="12926">
                  <c:v>-1.58984375</c:v>
                </c:pt>
                <c:pt idx="12927">
                  <c:v>-1.58984375</c:v>
                </c:pt>
                <c:pt idx="12928">
                  <c:v>-1.58984375</c:v>
                </c:pt>
                <c:pt idx="12929">
                  <c:v>-1.58984375</c:v>
                </c:pt>
                <c:pt idx="12930">
                  <c:v>-1.58984375</c:v>
                </c:pt>
                <c:pt idx="12931">
                  <c:v>-1.58984375</c:v>
                </c:pt>
                <c:pt idx="12932">
                  <c:v>-1.58984375</c:v>
                </c:pt>
                <c:pt idx="12933">
                  <c:v>-1.58984375</c:v>
                </c:pt>
                <c:pt idx="12934">
                  <c:v>-1.58984375</c:v>
                </c:pt>
                <c:pt idx="12935">
                  <c:v>-1.58984375</c:v>
                </c:pt>
                <c:pt idx="12936">
                  <c:v>-1.58984375</c:v>
                </c:pt>
                <c:pt idx="12937">
                  <c:v>-1.58984375</c:v>
                </c:pt>
                <c:pt idx="12938">
                  <c:v>-1.58984375</c:v>
                </c:pt>
                <c:pt idx="12939">
                  <c:v>-1.58984375</c:v>
                </c:pt>
                <c:pt idx="12940">
                  <c:v>-1.58984375</c:v>
                </c:pt>
                <c:pt idx="12941">
                  <c:v>-1.58984375</c:v>
                </c:pt>
                <c:pt idx="12942">
                  <c:v>-1.58984375</c:v>
                </c:pt>
                <c:pt idx="12943">
                  <c:v>-1.58984375</c:v>
                </c:pt>
                <c:pt idx="12944">
                  <c:v>-1.58984375</c:v>
                </c:pt>
                <c:pt idx="12945">
                  <c:v>-1.58984375</c:v>
                </c:pt>
                <c:pt idx="12946">
                  <c:v>-1.58984375</c:v>
                </c:pt>
                <c:pt idx="12947">
                  <c:v>-1.58984375</c:v>
                </c:pt>
                <c:pt idx="12948">
                  <c:v>-1.58984375</c:v>
                </c:pt>
                <c:pt idx="12949">
                  <c:v>-1.58984375</c:v>
                </c:pt>
                <c:pt idx="12950">
                  <c:v>-1.58984375</c:v>
                </c:pt>
                <c:pt idx="12951">
                  <c:v>-1.58984375</c:v>
                </c:pt>
                <c:pt idx="12952">
                  <c:v>-1.58984375</c:v>
                </c:pt>
                <c:pt idx="12953">
                  <c:v>-1.58984375</c:v>
                </c:pt>
                <c:pt idx="12954">
                  <c:v>-1.58984375</c:v>
                </c:pt>
                <c:pt idx="12955">
                  <c:v>-1.58984375</c:v>
                </c:pt>
                <c:pt idx="12956">
                  <c:v>-1.58984375</c:v>
                </c:pt>
                <c:pt idx="12957">
                  <c:v>-1.58984375</c:v>
                </c:pt>
                <c:pt idx="12958">
                  <c:v>-1.58984375</c:v>
                </c:pt>
                <c:pt idx="12959">
                  <c:v>-1.58984375</c:v>
                </c:pt>
                <c:pt idx="12960">
                  <c:v>-1.58984375</c:v>
                </c:pt>
                <c:pt idx="12961">
                  <c:v>-1.58984375</c:v>
                </c:pt>
                <c:pt idx="12962">
                  <c:v>-1.4140625</c:v>
                </c:pt>
                <c:pt idx="12963">
                  <c:v>-1.4140625</c:v>
                </c:pt>
                <c:pt idx="12964">
                  <c:v>-1.4140625</c:v>
                </c:pt>
                <c:pt idx="12965">
                  <c:v>-1.4140625</c:v>
                </c:pt>
                <c:pt idx="12966">
                  <c:v>-1.4140625</c:v>
                </c:pt>
                <c:pt idx="12967">
                  <c:v>-1.4140625</c:v>
                </c:pt>
                <c:pt idx="12968">
                  <c:v>-1.4140625</c:v>
                </c:pt>
                <c:pt idx="12969">
                  <c:v>-1.4140625</c:v>
                </c:pt>
                <c:pt idx="12970">
                  <c:v>-1.4140625</c:v>
                </c:pt>
                <c:pt idx="12971">
                  <c:v>-1.4140625</c:v>
                </c:pt>
                <c:pt idx="12972">
                  <c:v>-1.4140625</c:v>
                </c:pt>
                <c:pt idx="12973">
                  <c:v>-1.4140625</c:v>
                </c:pt>
                <c:pt idx="12974">
                  <c:v>-1.4140625</c:v>
                </c:pt>
                <c:pt idx="12975">
                  <c:v>-1.4140625</c:v>
                </c:pt>
                <c:pt idx="12976">
                  <c:v>-1.4140625</c:v>
                </c:pt>
                <c:pt idx="12977">
                  <c:v>-1.4140625</c:v>
                </c:pt>
                <c:pt idx="12978">
                  <c:v>-1.4140625</c:v>
                </c:pt>
                <c:pt idx="12979">
                  <c:v>-1.4140625</c:v>
                </c:pt>
                <c:pt idx="12980">
                  <c:v>-1.4140625</c:v>
                </c:pt>
                <c:pt idx="12981">
                  <c:v>-1.4140625</c:v>
                </c:pt>
                <c:pt idx="12982">
                  <c:v>-1.4140625</c:v>
                </c:pt>
                <c:pt idx="12983">
                  <c:v>-1.4140625</c:v>
                </c:pt>
                <c:pt idx="12984">
                  <c:v>-1.4140625</c:v>
                </c:pt>
                <c:pt idx="12985">
                  <c:v>-1.4140625</c:v>
                </c:pt>
                <c:pt idx="12986">
                  <c:v>-1.4140625</c:v>
                </c:pt>
                <c:pt idx="12987">
                  <c:v>-1.4140625</c:v>
                </c:pt>
                <c:pt idx="12988">
                  <c:v>-1.4140625</c:v>
                </c:pt>
                <c:pt idx="12989">
                  <c:v>-1.4140625</c:v>
                </c:pt>
                <c:pt idx="12990">
                  <c:v>-1.4140625</c:v>
                </c:pt>
                <c:pt idx="12991">
                  <c:v>-1.4140625</c:v>
                </c:pt>
                <c:pt idx="12992">
                  <c:v>-1.4140625</c:v>
                </c:pt>
                <c:pt idx="12993">
                  <c:v>-1.4140625</c:v>
                </c:pt>
                <c:pt idx="12994">
                  <c:v>-1.4140625</c:v>
                </c:pt>
                <c:pt idx="12995">
                  <c:v>-1.4140625</c:v>
                </c:pt>
                <c:pt idx="12996">
                  <c:v>-1.4140625</c:v>
                </c:pt>
                <c:pt idx="12997">
                  <c:v>-1.4140625</c:v>
                </c:pt>
                <c:pt idx="12998">
                  <c:v>-1.4140625</c:v>
                </c:pt>
                <c:pt idx="12999">
                  <c:v>-1.4140625</c:v>
                </c:pt>
                <c:pt idx="13000">
                  <c:v>-1.4140625</c:v>
                </c:pt>
                <c:pt idx="13001">
                  <c:v>-1.4140625</c:v>
                </c:pt>
                <c:pt idx="13002">
                  <c:v>-1.4140625</c:v>
                </c:pt>
                <c:pt idx="13003">
                  <c:v>-1.4140625</c:v>
                </c:pt>
                <c:pt idx="13004">
                  <c:v>-1.4140625</c:v>
                </c:pt>
                <c:pt idx="13005">
                  <c:v>-1.4140625</c:v>
                </c:pt>
                <c:pt idx="13006">
                  <c:v>-1.4140625</c:v>
                </c:pt>
                <c:pt idx="13007">
                  <c:v>-1.4140625</c:v>
                </c:pt>
                <c:pt idx="13008">
                  <c:v>-1.4140625</c:v>
                </c:pt>
                <c:pt idx="13009">
                  <c:v>-1.4140625</c:v>
                </c:pt>
                <c:pt idx="13010">
                  <c:v>-1.4140625</c:v>
                </c:pt>
                <c:pt idx="13011">
                  <c:v>-1.4140625</c:v>
                </c:pt>
                <c:pt idx="13012">
                  <c:v>-1.4140625</c:v>
                </c:pt>
                <c:pt idx="13013">
                  <c:v>-1.4140625</c:v>
                </c:pt>
                <c:pt idx="13014">
                  <c:v>-1.4140625</c:v>
                </c:pt>
                <c:pt idx="13015">
                  <c:v>-1.4140625</c:v>
                </c:pt>
                <c:pt idx="13016">
                  <c:v>-1.4140625</c:v>
                </c:pt>
                <c:pt idx="13017">
                  <c:v>-1.4140625</c:v>
                </c:pt>
                <c:pt idx="13018">
                  <c:v>-1.4140625</c:v>
                </c:pt>
                <c:pt idx="13019">
                  <c:v>-1.4140625</c:v>
                </c:pt>
                <c:pt idx="13020">
                  <c:v>-1.4140625</c:v>
                </c:pt>
                <c:pt idx="13021">
                  <c:v>-1.4140625</c:v>
                </c:pt>
                <c:pt idx="13022">
                  <c:v>-1.4140625</c:v>
                </c:pt>
                <c:pt idx="13023">
                  <c:v>-1.4140625</c:v>
                </c:pt>
                <c:pt idx="13024">
                  <c:v>-1.4140625</c:v>
                </c:pt>
                <c:pt idx="13025">
                  <c:v>-1.4140625</c:v>
                </c:pt>
                <c:pt idx="13026">
                  <c:v>-1.4140625</c:v>
                </c:pt>
                <c:pt idx="13027">
                  <c:v>-1.4140625</c:v>
                </c:pt>
                <c:pt idx="13028">
                  <c:v>-1.4140625</c:v>
                </c:pt>
                <c:pt idx="13029">
                  <c:v>-1.4140625</c:v>
                </c:pt>
                <c:pt idx="13030">
                  <c:v>-1.4140625</c:v>
                </c:pt>
                <c:pt idx="13031">
                  <c:v>-1.4140625</c:v>
                </c:pt>
                <c:pt idx="13032">
                  <c:v>-1.4140625</c:v>
                </c:pt>
                <c:pt idx="13033">
                  <c:v>-1.4140625</c:v>
                </c:pt>
                <c:pt idx="13034">
                  <c:v>-1.4140625</c:v>
                </c:pt>
                <c:pt idx="13035">
                  <c:v>-1.4140625</c:v>
                </c:pt>
                <c:pt idx="13036">
                  <c:v>-1.4140625</c:v>
                </c:pt>
                <c:pt idx="13037">
                  <c:v>-1.4140625</c:v>
                </c:pt>
                <c:pt idx="13038">
                  <c:v>-1.4140625</c:v>
                </c:pt>
                <c:pt idx="13039">
                  <c:v>-1.4140625</c:v>
                </c:pt>
                <c:pt idx="13040">
                  <c:v>-1.4140625</c:v>
                </c:pt>
                <c:pt idx="13041">
                  <c:v>-1.4140625</c:v>
                </c:pt>
                <c:pt idx="13042">
                  <c:v>-1.4140625</c:v>
                </c:pt>
                <c:pt idx="13043">
                  <c:v>-1.4140625</c:v>
                </c:pt>
                <c:pt idx="13044">
                  <c:v>-1.4140625</c:v>
                </c:pt>
                <c:pt idx="13045">
                  <c:v>-1.4140625</c:v>
                </c:pt>
                <c:pt idx="13046">
                  <c:v>-1.4140625</c:v>
                </c:pt>
                <c:pt idx="13047">
                  <c:v>-1.4140625</c:v>
                </c:pt>
                <c:pt idx="13048">
                  <c:v>-1.4140625</c:v>
                </c:pt>
                <c:pt idx="13049">
                  <c:v>-1.4140625</c:v>
                </c:pt>
                <c:pt idx="13050">
                  <c:v>-1.4140625</c:v>
                </c:pt>
                <c:pt idx="13051">
                  <c:v>-1.4140625</c:v>
                </c:pt>
                <c:pt idx="13052">
                  <c:v>-1.4140625</c:v>
                </c:pt>
                <c:pt idx="13053">
                  <c:v>-1.4140625</c:v>
                </c:pt>
                <c:pt idx="13054">
                  <c:v>-1.4140625</c:v>
                </c:pt>
                <c:pt idx="13055">
                  <c:v>-1.4140625</c:v>
                </c:pt>
                <c:pt idx="13056">
                  <c:v>-1.4140625</c:v>
                </c:pt>
                <c:pt idx="13057">
                  <c:v>-1.4140625</c:v>
                </c:pt>
                <c:pt idx="13058">
                  <c:v>-1.4140625</c:v>
                </c:pt>
                <c:pt idx="13059">
                  <c:v>-1.4140625</c:v>
                </c:pt>
                <c:pt idx="13060">
                  <c:v>-1.4140625</c:v>
                </c:pt>
                <c:pt idx="13061">
                  <c:v>-1.4140625</c:v>
                </c:pt>
                <c:pt idx="13062">
                  <c:v>-1.4140625</c:v>
                </c:pt>
                <c:pt idx="13063">
                  <c:v>-1.1953125</c:v>
                </c:pt>
                <c:pt idx="13064">
                  <c:v>-1.1953125</c:v>
                </c:pt>
                <c:pt idx="13065">
                  <c:v>-1.1953125</c:v>
                </c:pt>
                <c:pt idx="13066">
                  <c:v>-1.1953125</c:v>
                </c:pt>
                <c:pt idx="13067">
                  <c:v>-1.1953125</c:v>
                </c:pt>
                <c:pt idx="13068">
                  <c:v>-1.1953125</c:v>
                </c:pt>
                <c:pt idx="13069">
                  <c:v>-1.1953125</c:v>
                </c:pt>
                <c:pt idx="13070">
                  <c:v>-1.1953125</c:v>
                </c:pt>
                <c:pt idx="13071">
                  <c:v>-1.1953125</c:v>
                </c:pt>
                <c:pt idx="13072">
                  <c:v>-1.1953125</c:v>
                </c:pt>
                <c:pt idx="13073">
                  <c:v>-1.1953125</c:v>
                </c:pt>
                <c:pt idx="13074">
                  <c:v>-1.1953125</c:v>
                </c:pt>
                <c:pt idx="13075">
                  <c:v>-1.1953125</c:v>
                </c:pt>
                <c:pt idx="13076">
                  <c:v>-1.1953125</c:v>
                </c:pt>
                <c:pt idx="13077">
                  <c:v>-1.1953125</c:v>
                </c:pt>
                <c:pt idx="13078">
                  <c:v>-1.1953125</c:v>
                </c:pt>
                <c:pt idx="13079">
                  <c:v>-1.1953125</c:v>
                </c:pt>
                <c:pt idx="13080">
                  <c:v>-1.1953125</c:v>
                </c:pt>
                <c:pt idx="13081">
                  <c:v>-1.1953125</c:v>
                </c:pt>
                <c:pt idx="13082">
                  <c:v>-1.1953125</c:v>
                </c:pt>
                <c:pt idx="13083">
                  <c:v>-1.1953125</c:v>
                </c:pt>
                <c:pt idx="13084">
                  <c:v>-1.1953125</c:v>
                </c:pt>
                <c:pt idx="13085">
                  <c:v>-1.1953125</c:v>
                </c:pt>
                <c:pt idx="13086">
                  <c:v>-1.1953125</c:v>
                </c:pt>
                <c:pt idx="13087">
                  <c:v>-1.1953125</c:v>
                </c:pt>
                <c:pt idx="13088">
                  <c:v>-1.1953125</c:v>
                </c:pt>
                <c:pt idx="13089">
                  <c:v>-1.1953125</c:v>
                </c:pt>
                <c:pt idx="13090">
                  <c:v>-1.1953125</c:v>
                </c:pt>
                <c:pt idx="13091">
                  <c:v>-1.1953125</c:v>
                </c:pt>
                <c:pt idx="13092">
                  <c:v>-1.1953125</c:v>
                </c:pt>
                <c:pt idx="13093">
                  <c:v>-1.1953125</c:v>
                </c:pt>
                <c:pt idx="13094">
                  <c:v>-1.1953125</c:v>
                </c:pt>
                <c:pt idx="13095">
                  <c:v>-1.1953125</c:v>
                </c:pt>
                <c:pt idx="13096">
                  <c:v>-1.1953125</c:v>
                </c:pt>
                <c:pt idx="13097">
                  <c:v>-1.1953125</c:v>
                </c:pt>
                <c:pt idx="13098">
                  <c:v>-1.1953125</c:v>
                </c:pt>
                <c:pt idx="13099">
                  <c:v>-1.1953125</c:v>
                </c:pt>
                <c:pt idx="13100">
                  <c:v>-1.1953125</c:v>
                </c:pt>
                <c:pt idx="13101">
                  <c:v>-1.1953125</c:v>
                </c:pt>
                <c:pt idx="13102">
                  <c:v>-1.1953125</c:v>
                </c:pt>
                <c:pt idx="13103">
                  <c:v>-1.1953125</c:v>
                </c:pt>
                <c:pt idx="13104">
                  <c:v>-1.1953125</c:v>
                </c:pt>
                <c:pt idx="13105">
                  <c:v>-1.1953125</c:v>
                </c:pt>
                <c:pt idx="13106">
                  <c:v>-1.1953125</c:v>
                </c:pt>
                <c:pt idx="13107">
                  <c:v>-1.1953125</c:v>
                </c:pt>
                <c:pt idx="13108">
                  <c:v>-1.1953125</c:v>
                </c:pt>
                <c:pt idx="13109">
                  <c:v>-1.1953125</c:v>
                </c:pt>
                <c:pt idx="13110">
                  <c:v>-1.1953125</c:v>
                </c:pt>
                <c:pt idx="13111">
                  <c:v>-1.1953125</c:v>
                </c:pt>
                <c:pt idx="13112">
                  <c:v>-1.1953125</c:v>
                </c:pt>
                <c:pt idx="13113">
                  <c:v>-1.1953125</c:v>
                </c:pt>
                <c:pt idx="13114">
                  <c:v>-1.1953125</c:v>
                </c:pt>
                <c:pt idx="13115">
                  <c:v>-1.1953125</c:v>
                </c:pt>
                <c:pt idx="13116">
                  <c:v>-1.1953125</c:v>
                </c:pt>
                <c:pt idx="13117">
                  <c:v>-1.1953125</c:v>
                </c:pt>
                <c:pt idx="13118">
                  <c:v>-1.1953125</c:v>
                </c:pt>
                <c:pt idx="13119">
                  <c:v>-1.1953125</c:v>
                </c:pt>
                <c:pt idx="13120">
                  <c:v>-1.1953125</c:v>
                </c:pt>
                <c:pt idx="13121">
                  <c:v>-1.1953125</c:v>
                </c:pt>
                <c:pt idx="13122">
                  <c:v>-1.1953125</c:v>
                </c:pt>
                <c:pt idx="13123">
                  <c:v>-1.1953125</c:v>
                </c:pt>
                <c:pt idx="13124">
                  <c:v>-1.1953125</c:v>
                </c:pt>
                <c:pt idx="13125">
                  <c:v>-1.1953125</c:v>
                </c:pt>
                <c:pt idx="13126">
                  <c:v>-1.1953125</c:v>
                </c:pt>
                <c:pt idx="13127">
                  <c:v>-1.1953125</c:v>
                </c:pt>
                <c:pt idx="13128">
                  <c:v>-1.1953125</c:v>
                </c:pt>
                <c:pt idx="13129">
                  <c:v>-1.1953125</c:v>
                </c:pt>
                <c:pt idx="13130">
                  <c:v>-1.1953125</c:v>
                </c:pt>
                <c:pt idx="13131">
                  <c:v>-1.1953125</c:v>
                </c:pt>
                <c:pt idx="13132">
                  <c:v>-1.1953125</c:v>
                </c:pt>
                <c:pt idx="13133">
                  <c:v>-1.1953125</c:v>
                </c:pt>
                <c:pt idx="13134">
                  <c:v>-1.1953125</c:v>
                </c:pt>
                <c:pt idx="13135">
                  <c:v>-1.1953125</c:v>
                </c:pt>
                <c:pt idx="13136">
                  <c:v>-1.1953125</c:v>
                </c:pt>
                <c:pt idx="13137">
                  <c:v>-1.1953125</c:v>
                </c:pt>
                <c:pt idx="13138">
                  <c:v>-1.1953125</c:v>
                </c:pt>
                <c:pt idx="13139">
                  <c:v>-1.1953125</c:v>
                </c:pt>
                <c:pt idx="13140">
                  <c:v>-1.1953125</c:v>
                </c:pt>
                <c:pt idx="13141">
                  <c:v>-1.1953125</c:v>
                </c:pt>
                <c:pt idx="13142">
                  <c:v>-1.1953125</c:v>
                </c:pt>
                <c:pt idx="13143">
                  <c:v>-1.1953125</c:v>
                </c:pt>
                <c:pt idx="13144">
                  <c:v>-1.1953125</c:v>
                </c:pt>
                <c:pt idx="13145">
                  <c:v>-1.1953125</c:v>
                </c:pt>
                <c:pt idx="13146">
                  <c:v>-1.1953125</c:v>
                </c:pt>
                <c:pt idx="13147">
                  <c:v>-1.1953125</c:v>
                </c:pt>
                <c:pt idx="13148">
                  <c:v>-1.1953125</c:v>
                </c:pt>
                <c:pt idx="13149">
                  <c:v>-1.1953125</c:v>
                </c:pt>
                <c:pt idx="13150">
                  <c:v>-1.1953125</c:v>
                </c:pt>
                <c:pt idx="13151">
                  <c:v>-1.1953125</c:v>
                </c:pt>
                <c:pt idx="13152">
                  <c:v>-1.1953125</c:v>
                </c:pt>
                <c:pt idx="13153">
                  <c:v>-1.1953125</c:v>
                </c:pt>
                <c:pt idx="13154">
                  <c:v>-1.1953125</c:v>
                </c:pt>
                <c:pt idx="13155">
                  <c:v>-1.1953125</c:v>
                </c:pt>
                <c:pt idx="13156">
                  <c:v>-1.1953125</c:v>
                </c:pt>
                <c:pt idx="13157">
                  <c:v>-1.1953125</c:v>
                </c:pt>
                <c:pt idx="13158">
                  <c:v>-1.1953125</c:v>
                </c:pt>
                <c:pt idx="13159">
                  <c:v>-1.1953125</c:v>
                </c:pt>
                <c:pt idx="13160">
                  <c:v>-1.1953125</c:v>
                </c:pt>
                <c:pt idx="13161">
                  <c:v>-1.1953125</c:v>
                </c:pt>
                <c:pt idx="13162">
                  <c:v>-1.14453125</c:v>
                </c:pt>
                <c:pt idx="13163">
                  <c:v>-1.14453125</c:v>
                </c:pt>
                <c:pt idx="13164">
                  <c:v>-1.14453125</c:v>
                </c:pt>
                <c:pt idx="13165">
                  <c:v>-1.14453125</c:v>
                </c:pt>
                <c:pt idx="13166">
                  <c:v>-1.14453125</c:v>
                </c:pt>
                <c:pt idx="13167">
                  <c:v>-1.14453125</c:v>
                </c:pt>
                <c:pt idx="13168">
                  <c:v>-1.14453125</c:v>
                </c:pt>
                <c:pt idx="13169">
                  <c:v>-1.14453125</c:v>
                </c:pt>
                <c:pt idx="13170">
                  <c:v>-1.14453125</c:v>
                </c:pt>
                <c:pt idx="13171">
                  <c:v>-1.14453125</c:v>
                </c:pt>
                <c:pt idx="13172">
                  <c:v>-1.14453125</c:v>
                </c:pt>
                <c:pt idx="13173">
                  <c:v>-1.14453125</c:v>
                </c:pt>
                <c:pt idx="13174">
                  <c:v>-1.14453125</c:v>
                </c:pt>
                <c:pt idx="13175">
                  <c:v>-1.14453125</c:v>
                </c:pt>
                <c:pt idx="13176">
                  <c:v>-1.14453125</c:v>
                </c:pt>
                <c:pt idx="13177">
                  <c:v>-1.14453125</c:v>
                </c:pt>
                <c:pt idx="13178">
                  <c:v>-1.14453125</c:v>
                </c:pt>
                <c:pt idx="13179">
                  <c:v>-1.14453125</c:v>
                </c:pt>
                <c:pt idx="13180">
                  <c:v>-1.14453125</c:v>
                </c:pt>
                <c:pt idx="13181">
                  <c:v>-1.14453125</c:v>
                </c:pt>
                <c:pt idx="13182">
                  <c:v>-1.14453125</c:v>
                </c:pt>
                <c:pt idx="13183">
                  <c:v>-1.14453125</c:v>
                </c:pt>
                <c:pt idx="13184">
                  <c:v>-1.14453125</c:v>
                </c:pt>
                <c:pt idx="13185">
                  <c:v>-1.14453125</c:v>
                </c:pt>
                <c:pt idx="13186">
                  <c:v>-1.14453125</c:v>
                </c:pt>
                <c:pt idx="13187">
                  <c:v>-1.14453125</c:v>
                </c:pt>
                <c:pt idx="13188">
                  <c:v>-1.14453125</c:v>
                </c:pt>
                <c:pt idx="13189">
                  <c:v>-1.14453125</c:v>
                </c:pt>
                <c:pt idx="13190">
                  <c:v>-1.14453125</c:v>
                </c:pt>
                <c:pt idx="13191">
                  <c:v>-1.14453125</c:v>
                </c:pt>
                <c:pt idx="13192">
                  <c:v>-1.14453125</c:v>
                </c:pt>
                <c:pt idx="13193">
                  <c:v>-1.14453125</c:v>
                </c:pt>
                <c:pt idx="13194">
                  <c:v>-1.14453125</c:v>
                </c:pt>
                <c:pt idx="13195">
                  <c:v>-1.14453125</c:v>
                </c:pt>
                <c:pt idx="13196">
                  <c:v>-1.14453125</c:v>
                </c:pt>
                <c:pt idx="13197">
                  <c:v>-1.14453125</c:v>
                </c:pt>
                <c:pt idx="13198">
                  <c:v>-1.14453125</c:v>
                </c:pt>
                <c:pt idx="13199">
                  <c:v>-1.14453125</c:v>
                </c:pt>
                <c:pt idx="13200">
                  <c:v>-1.14453125</c:v>
                </c:pt>
                <c:pt idx="13201">
                  <c:v>-1.14453125</c:v>
                </c:pt>
                <c:pt idx="13202">
                  <c:v>-1.14453125</c:v>
                </c:pt>
                <c:pt idx="13203">
                  <c:v>-1.14453125</c:v>
                </c:pt>
                <c:pt idx="13204">
                  <c:v>-1.14453125</c:v>
                </c:pt>
                <c:pt idx="13205">
                  <c:v>-1.14453125</c:v>
                </c:pt>
                <c:pt idx="13206">
                  <c:v>-1.14453125</c:v>
                </c:pt>
                <c:pt idx="13207">
                  <c:v>-1.14453125</c:v>
                </c:pt>
                <c:pt idx="13208">
                  <c:v>-1.14453125</c:v>
                </c:pt>
                <c:pt idx="13209">
                  <c:v>-1.14453125</c:v>
                </c:pt>
                <c:pt idx="13210">
                  <c:v>-1.14453125</c:v>
                </c:pt>
                <c:pt idx="13211">
                  <c:v>-1.14453125</c:v>
                </c:pt>
                <c:pt idx="13212">
                  <c:v>-1.14453125</c:v>
                </c:pt>
                <c:pt idx="13213">
                  <c:v>-1.14453125</c:v>
                </c:pt>
                <c:pt idx="13214">
                  <c:v>-1.14453125</c:v>
                </c:pt>
                <c:pt idx="13215">
                  <c:v>-1.14453125</c:v>
                </c:pt>
                <c:pt idx="13216">
                  <c:v>-1.14453125</c:v>
                </c:pt>
                <c:pt idx="13217">
                  <c:v>-1.14453125</c:v>
                </c:pt>
                <c:pt idx="13218">
                  <c:v>-1.14453125</c:v>
                </c:pt>
                <c:pt idx="13219">
                  <c:v>-1.14453125</c:v>
                </c:pt>
                <c:pt idx="13220">
                  <c:v>-1.14453125</c:v>
                </c:pt>
                <c:pt idx="13221">
                  <c:v>-1.14453125</c:v>
                </c:pt>
                <c:pt idx="13222">
                  <c:v>-1.14453125</c:v>
                </c:pt>
                <c:pt idx="13223">
                  <c:v>-1.14453125</c:v>
                </c:pt>
                <c:pt idx="13224">
                  <c:v>-1.14453125</c:v>
                </c:pt>
                <c:pt idx="13225">
                  <c:v>-1.14453125</c:v>
                </c:pt>
                <c:pt idx="13226">
                  <c:v>-1.14453125</c:v>
                </c:pt>
                <c:pt idx="13227">
                  <c:v>-1.14453125</c:v>
                </c:pt>
                <c:pt idx="13228">
                  <c:v>-1.14453125</c:v>
                </c:pt>
                <c:pt idx="13229">
                  <c:v>-1.14453125</c:v>
                </c:pt>
                <c:pt idx="13230">
                  <c:v>-1.14453125</c:v>
                </c:pt>
                <c:pt idx="13231">
                  <c:v>-1.14453125</c:v>
                </c:pt>
                <c:pt idx="13232">
                  <c:v>-1.14453125</c:v>
                </c:pt>
                <c:pt idx="13233">
                  <c:v>-1.14453125</c:v>
                </c:pt>
                <c:pt idx="13234">
                  <c:v>-1.14453125</c:v>
                </c:pt>
                <c:pt idx="13235">
                  <c:v>-1.14453125</c:v>
                </c:pt>
                <c:pt idx="13236">
                  <c:v>-1.14453125</c:v>
                </c:pt>
                <c:pt idx="13237">
                  <c:v>-1.14453125</c:v>
                </c:pt>
                <c:pt idx="13238">
                  <c:v>-1.14453125</c:v>
                </c:pt>
                <c:pt idx="13239">
                  <c:v>-1.14453125</c:v>
                </c:pt>
                <c:pt idx="13240">
                  <c:v>-1.14453125</c:v>
                </c:pt>
                <c:pt idx="13241">
                  <c:v>-1.14453125</c:v>
                </c:pt>
                <c:pt idx="13242">
                  <c:v>-1.14453125</c:v>
                </c:pt>
                <c:pt idx="13243">
                  <c:v>-1.14453125</c:v>
                </c:pt>
                <c:pt idx="13244">
                  <c:v>-1.14453125</c:v>
                </c:pt>
                <c:pt idx="13245">
                  <c:v>-1.14453125</c:v>
                </c:pt>
                <c:pt idx="13246">
                  <c:v>-1.14453125</c:v>
                </c:pt>
                <c:pt idx="13247">
                  <c:v>-1.14453125</c:v>
                </c:pt>
                <c:pt idx="13248">
                  <c:v>-1.14453125</c:v>
                </c:pt>
                <c:pt idx="13249">
                  <c:v>-1.14453125</c:v>
                </c:pt>
                <c:pt idx="13250">
                  <c:v>-1.14453125</c:v>
                </c:pt>
                <c:pt idx="13251">
                  <c:v>-1.14453125</c:v>
                </c:pt>
                <c:pt idx="13252">
                  <c:v>-1.14453125</c:v>
                </c:pt>
                <c:pt idx="13253">
                  <c:v>-1.14453125</c:v>
                </c:pt>
                <c:pt idx="13254">
                  <c:v>-1.14453125</c:v>
                </c:pt>
                <c:pt idx="13255">
                  <c:v>-1.14453125</c:v>
                </c:pt>
                <c:pt idx="13256">
                  <c:v>-1.14453125</c:v>
                </c:pt>
                <c:pt idx="13257">
                  <c:v>-1.14453125</c:v>
                </c:pt>
                <c:pt idx="13258">
                  <c:v>-1.14453125</c:v>
                </c:pt>
                <c:pt idx="13259">
                  <c:v>-1.14453125</c:v>
                </c:pt>
                <c:pt idx="13260">
                  <c:v>-1.14453125</c:v>
                </c:pt>
                <c:pt idx="13261">
                  <c:v>-1.14453125</c:v>
                </c:pt>
                <c:pt idx="13262">
                  <c:v>-1.14453125</c:v>
                </c:pt>
                <c:pt idx="13263">
                  <c:v>-1.14453125</c:v>
                </c:pt>
                <c:pt idx="13264">
                  <c:v>-1.14453125</c:v>
                </c:pt>
                <c:pt idx="13265">
                  <c:v>-1.14453125</c:v>
                </c:pt>
                <c:pt idx="13266">
                  <c:v>-1.14453125</c:v>
                </c:pt>
                <c:pt idx="13267">
                  <c:v>-1.14453125</c:v>
                </c:pt>
                <c:pt idx="13268">
                  <c:v>-1.14453125</c:v>
                </c:pt>
                <c:pt idx="13269">
                  <c:v>-1.14453125</c:v>
                </c:pt>
                <c:pt idx="13270">
                  <c:v>-1.14453125</c:v>
                </c:pt>
                <c:pt idx="13271">
                  <c:v>-1.13671875</c:v>
                </c:pt>
                <c:pt idx="13272">
                  <c:v>-1.13671875</c:v>
                </c:pt>
                <c:pt idx="13273">
                  <c:v>-1.13671875</c:v>
                </c:pt>
                <c:pt idx="13274">
                  <c:v>-1.13671875</c:v>
                </c:pt>
                <c:pt idx="13275">
                  <c:v>-1.13671875</c:v>
                </c:pt>
                <c:pt idx="13276">
                  <c:v>-1.13671875</c:v>
                </c:pt>
                <c:pt idx="13277">
                  <c:v>-1.13671875</c:v>
                </c:pt>
                <c:pt idx="13278">
                  <c:v>-1.13671875</c:v>
                </c:pt>
                <c:pt idx="13279">
                  <c:v>-1.13671875</c:v>
                </c:pt>
                <c:pt idx="13280">
                  <c:v>-1.13671875</c:v>
                </c:pt>
                <c:pt idx="13281">
                  <c:v>-1.13671875</c:v>
                </c:pt>
                <c:pt idx="13282">
                  <c:v>-1.13671875</c:v>
                </c:pt>
                <c:pt idx="13283">
                  <c:v>-1.13671875</c:v>
                </c:pt>
                <c:pt idx="13284">
                  <c:v>-1.13671875</c:v>
                </c:pt>
                <c:pt idx="13285">
                  <c:v>-1.13671875</c:v>
                </c:pt>
                <c:pt idx="13286">
                  <c:v>-1.13671875</c:v>
                </c:pt>
                <c:pt idx="13287">
                  <c:v>-1.13671875</c:v>
                </c:pt>
                <c:pt idx="13288">
                  <c:v>-1.13671875</c:v>
                </c:pt>
                <c:pt idx="13289">
                  <c:v>-1.13671875</c:v>
                </c:pt>
                <c:pt idx="13290">
                  <c:v>-1.13671875</c:v>
                </c:pt>
                <c:pt idx="13291">
                  <c:v>-1.13671875</c:v>
                </c:pt>
                <c:pt idx="13292">
                  <c:v>-1.13671875</c:v>
                </c:pt>
                <c:pt idx="13293">
                  <c:v>-1.13671875</c:v>
                </c:pt>
                <c:pt idx="13294">
                  <c:v>-1.13671875</c:v>
                </c:pt>
                <c:pt idx="13295">
                  <c:v>-1.13671875</c:v>
                </c:pt>
                <c:pt idx="13296">
                  <c:v>-1.13671875</c:v>
                </c:pt>
                <c:pt idx="13297">
                  <c:v>-1.13671875</c:v>
                </c:pt>
                <c:pt idx="13298">
                  <c:v>-1.13671875</c:v>
                </c:pt>
                <c:pt idx="13299">
                  <c:v>-1.13671875</c:v>
                </c:pt>
                <c:pt idx="13300">
                  <c:v>-1.13671875</c:v>
                </c:pt>
                <c:pt idx="13301">
                  <c:v>-1.13671875</c:v>
                </c:pt>
                <c:pt idx="13302">
                  <c:v>-1.13671875</c:v>
                </c:pt>
                <c:pt idx="13303">
                  <c:v>-1.13671875</c:v>
                </c:pt>
                <c:pt idx="13304">
                  <c:v>-1.13671875</c:v>
                </c:pt>
                <c:pt idx="13305">
                  <c:v>-1.13671875</c:v>
                </c:pt>
                <c:pt idx="13306">
                  <c:v>-1.13671875</c:v>
                </c:pt>
                <c:pt idx="13307">
                  <c:v>-1.13671875</c:v>
                </c:pt>
                <c:pt idx="13308">
                  <c:v>-1.13671875</c:v>
                </c:pt>
                <c:pt idx="13309">
                  <c:v>-1.13671875</c:v>
                </c:pt>
                <c:pt idx="13310">
                  <c:v>-1.13671875</c:v>
                </c:pt>
                <c:pt idx="13311">
                  <c:v>-1.13671875</c:v>
                </c:pt>
                <c:pt idx="13312">
                  <c:v>-1.13671875</c:v>
                </c:pt>
                <c:pt idx="13313">
                  <c:v>-1.13671875</c:v>
                </c:pt>
                <c:pt idx="13314">
                  <c:v>-1.13671875</c:v>
                </c:pt>
                <c:pt idx="13315">
                  <c:v>-1.13671875</c:v>
                </c:pt>
                <c:pt idx="13316">
                  <c:v>-1.13671875</c:v>
                </c:pt>
                <c:pt idx="13317">
                  <c:v>-1.13671875</c:v>
                </c:pt>
                <c:pt idx="13318">
                  <c:v>-1.13671875</c:v>
                </c:pt>
                <c:pt idx="13319">
                  <c:v>-1.13671875</c:v>
                </c:pt>
                <c:pt idx="13320">
                  <c:v>-1.13671875</c:v>
                </c:pt>
                <c:pt idx="13321">
                  <c:v>-1.13671875</c:v>
                </c:pt>
                <c:pt idx="13322">
                  <c:v>-1.13671875</c:v>
                </c:pt>
                <c:pt idx="13323">
                  <c:v>-1.13671875</c:v>
                </c:pt>
                <c:pt idx="13324">
                  <c:v>-1.13671875</c:v>
                </c:pt>
                <c:pt idx="13325">
                  <c:v>-1.13671875</c:v>
                </c:pt>
                <c:pt idx="13326">
                  <c:v>-1.13671875</c:v>
                </c:pt>
                <c:pt idx="13327">
                  <c:v>-1.13671875</c:v>
                </c:pt>
                <c:pt idx="13328">
                  <c:v>-1.13671875</c:v>
                </c:pt>
                <c:pt idx="13329">
                  <c:v>-1.13671875</c:v>
                </c:pt>
                <c:pt idx="13330">
                  <c:v>-1.13671875</c:v>
                </c:pt>
                <c:pt idx="13331">
                  <c:v>-1.13671875</c:v>
                </c:pt>
                <c:pt idx="13332">
                  <c:v>-1.13671875</c:v>
                </c:pt>
                <c:pt idx="13333">
                  <c:v>-1.13671875</c:v>
                </c:pt>
                <c:pt idx="13334">
                  <c:v>-1.13671875</c:v>
                </c:pt>
                <c:pt idx="13335">
                  <c:v>-1.13671875</c:v>
                </c:pt>
                <c:pt idx="13336">
                  <c:v>-1.13671875</c:v>
                </c:pt>
                <c:pt idx="13337">
                  <c:v>-1.13671875</c:v>
                </c:pt>
                <c:pt idx="13338">
                  <c:v>-1.13671875</c:v>
                </c:pt>
                <c:pt idx="13339">
                  <c:v>-1.13671875</c:v>
                </c:pt>
                <c:pt idx="13340">
                  <c:v>-1.13671875</c:v>
                </c:pt>
                <c:pt idx="13341">
                  <c:v>-1.13671875</c:v>
                </c:pt>
                <c:pt idx="13342">
                  <c:v>-1.13671875</c:v>
                </c:pt>
                <c:pt idx="13343">
                  <c:v>-1.13671875</c:v>
                </c:pt>
                <c:pt idx="13344">
                  <c:v>-1.13671875</c:v>
                </c:pt>
                <c:pt idx="13345">
                  <c:v>-1.13671875</c:v>
                </c:pt>
                <c:pt idx="13346">
                  <c:v>-1.13671875</c:v>
                </c:pt>
                <c:pt idx="13347">
                  <c:v>-1.13671875</c:v>
                </c:pt>
                <c:pt idx="13348">
                  <c:v>-1.13671875</c:v>
                </c:pt>
                <c:pt idx="13349">
                  <c:v>-1.13671875</c:v>
                </c:pt>
                <c:pt idx="13350">
                  <c:v>-1.13671875</c:v>
                </c:pt>
                <c:pt idx="13351">
                  <c:v>-1.13671875</c:v>
                </c:pt>
                <c:pt idx="13352">
                  <c:v>-1.13671875</c:v>
                </c:pt>
                <c:pt idx="13353">
                  <c:v>-1.13671875</c:v>
                </c:pt>
                <c:pt idx="13354">
                  <c:v>-1.13671875</c:v>
                </c:pt>
                <c:pt idx="13355">
                  <c:v>-1.13671875</c:v>
                </c:pt>
                <c:pt idx="13356">
                  <c:v>-1.13671875</c:v>
                </c:pt>
                <c:pt idx="13357">
                  <c:v>-1.13671875</c:v>
                </c:pt>
                <c:pt idx="13358">
                  <c:v>-1.13671875</c:v>
                </c:pt>
                <c:pt idx="13359">
                  <c:v>-1.13671875</c:v>
                </c:pt>
                <c:pt idx="13360">
                  <c:v>-1.13671875</c:v>
                </c:pt>
                <c:pt idx="13361">
                  <c:v>-1.13671875</c:v>
                </c:pt>
                <c:pt idx="13362">
                  <c:v>-1.13671875</c:v>
                </c:pt>
                <c:pt idx="13363">
                  <c:v>-1.13671875</c:v>
                </c:pt>
                <c:pt idx="13364">
                  <c:v>-1.13671875</c:v>
                </c:pt>
                <c:pt idx="13365">
                  <c:v>-1.13671875</c:v>
                </c:pt>
                <c:pt idx="13366">
                  <c:v>-1.13671875</c:v>
                </c:pt>
                <c:pt idx="13367">
                  <c:v>-1.13671875</c:v>
                </c:pt>
                <c:pt idx="13368">
                  <c:v>-1.13671875</c:v>
                </c:pt>
                <c:pt idx="13369">
                  <c:v>-1.13671875</c:v>
                </c:pt>
                <c:pt idx="13370">
                  <c:v>-1.13671875</c:v>
                </c:pt>
                <c:pt idx="13371">
                  <c:v>-1.13671875</c:v>
                </c:pt>
                <c:pt idx="13372">
                  <c:v>-1.13671875</c:v>
                </c:pt>
                <c:pt idx="13373">
                  <c:v>-1.13671875</c:v>
                </c:pt>
                <c:pt idx="13374">
                  <c:v>-1.13671875</c:v>
                </c:pt>
                <c:pt idx="13375">
                  <c:v>-1.13671875</c:v>
                </c:pt>
                <c:pt idx="13376">
                  <c:v>-1.13671875</c:v>
                </c:pt>
                <c:pt idx="13377">
                  <c:v>-1.13671875</c:v>
                </c:pt>
                <c:pt idx="13378">
                  <c:v>-1.13671875</c:v>
                </c:pt>
                <c:pt idx="13379">
                  <c:v>-1.13671875</c:v>
                </c:pt>
                <c:pt idx="13380">
                  <c:v>-1.13671875</c:v>
                </c:pt>
                <c:pt idx="13381">
                  <c:v>-1.13671875</c:v>
                </c:pt>
                <c:pt idx="13382">
                  <c:v>-0.76171875</c:v>
                </c:pt>
                <c:pt idx="13383">
                  <c:v>-0.76171875</c:v>
                </c:pt>
                <c:pt idx="13384">
                  <c:v>-0.76171875</c:v>
                </c:pt>
                <c:pt idx="13385">
                  <c:v>-0.76171875</c:v>
                </c:pt>
                <c:pt idx="13386">
                  <c:v>-0.76171875</c:v>
                </c:pt>
                <c:pt idx="13387">
                  <c:v>-0.76171875</c:v>
                </c:pt>
                <c:pt idx="13388">
                  <c:v>-0.76171875</c:v>
                </c:pt>
                <c:pt idx="13389">
                  <c:v>-0.76171875</c:v>
                </c:pt>
                <c:pt idx="13390">
                  <c:v>-0.76171875</c:v>
                </c:pt>
                <c:pt idx="13391">
                  <c:v>-0.76171875</c:v>
                </c:pt>
                <c:pt idx="13392">
                  <c:v>-0.76171875</c:v>
                </c:pt>
                <c:pt idx="13393">
                  <c:v>-0.76171875</c:v>
                </c:pt>
                <c:pt idx="13394">
                  <c:v>-0.76171875</c:v>
                </c:pt>
                <c:pt idx="13395">
                  <c:v>-0.76171875</c:v>
                </c:pt>
                <c:pt idx="13396">
                  <c:v>-0.76171875</c:v>
                </c:pt>
                <c:pt idx="13397">
                  <c:v>-0.76171875</c:v>
                </c:pt>
                <c:pt idx="13398">
                  <c:v>-0.76171875</c:v>
                </c:pt>
                <c:pt idx="13399">
                  <c:v>-0.76171875</c:v>
                </c:pt>
                <c:pt idx="13400">
                  <c:v>-0.76171875</c:v>
                </c:pt>
                <c:pt idx="13401">
                  <c:v>-0.76171875</c:v>
                </c:pt>
                <c:pt idx="13402">
                  <c:v>-0.76171875</c:v>
                </c:pt>
                <c:pt idx="13403">
                  <c:v>-0.76171875</c:v>
                </c:pt>
                <c:pt idx="13404">
                  <c:v>-0.76171875</c:v>
                </c:pt>
                <c:pt idx="13405">
                  <c:v>-0.76171875</c:v>
                </c:pt>
                <c:pt idx="13406">
                  <c:v>-0.76171875</c:v>
                </c:pt>
                <c:pt idx="13407">
                  <c:v>-0.76171875</c:v>
                </c:pt>
                <c:pt idx="13408">
                  <c:v>-0.76171875</c:v>
                </c:pt>
                <c:pt idx="13409">
                  <c:v>-0.76171875</c:v>
                </c:pt>
                <c:pt idx="13410">
                  <c:v>-0.76171875</c:v>
                </c:pt>
                <c:pt idx="13411">
                  <c:v>-0.76171875</c:v>
                </c:pt>
                <c:pt idx="13412">
                  <c:v>-0.76171875</c:v>
                </c:pt>
                <c:pt idx="13413">
                  <c:v>-0.76171875</c:v>
                </c:pt>
                <c:pt idx="13414">
                  <c:v>-0.76171875</c:v>
                </c:pt>
                <c:pt idx="13415">
                  <c:v>-0.76171875</c:v>
                </c:pt>
                <c:pt idx="13416">
                  <c:v>-0.76171875</c:v>
                </c:pt>
                <c:pt idx="13417">
                  <c:v>-0.76171875</c:v>
                </c:pt>
                <c:pt idx="13418">
                  <c:v>-0.76171875</c:v>
                </c:pt>
                <c:pt idx="13419">
                  <c:v>-0.76171875</c:v>
                </c:pt>
                <c:pt idx="13420">
                  <c:v>-0.76171875</c:v>
                </c:pt>
                <c:pt idx="13421">
                  <c:v>-0.76171875</c:v>
                </c:pt>
                <c:pt idx="13422">
                  <c:v>-0.76171875</c:v>
                </c:pt>
                <c:pt idx="13423">
                  <c:v>-0.76171875</c:v>
                </c:pt>
                <c:pt idx="13424">
                  <c:v>-0.76171875</c:v>
                </c:pt>
                <c:pt idx="13425">
                  <c:v>-0.76171875</c:v>
                </c:pt>
                <c:pt idx="13426">
                  <c:v>-0.76171875</c:v>
                </c:pt>
                <c:pt idx="13427">
                  <c:v>-0.76171875</c:v>
                </c:pt>
                <c:pt idx="13428">
                  <c:v>-0.76171875</c:v>
                </c:pt>
                <c:pt idx="13429">
                  <c:v>-0.76171875</c:v>
                </c:pt>
                <c:pt idx="13430">
                  <c:v>-0.76171875</c:v>
                </c:pt>
                <c:pt idx="13431">
                  <c:v>-0.76171875</c:v>
                </c:pt>
                <c:pt idx="13432">
                  <c:v>-0.76171875</c:v>
                </c:pt>
                <c:pt idx="13433">
                  <c:v>-0.76171875</c:v>
                </c:pt>
                <c:pt idx="13434">
                  <c:v>-0.76171875</c:v>
                </c:pt>
                <c:pt idx="13435">
                  <c:v>-0.76171875</c:v>
                </c:pt>
                <c:pt idx="13436">
                  <c:v>-0.76171875</c:v>
                </c:pt>
                <c:pt idx="13437">
                  <c:v>-0.76171875</c:v>
                </c:pt>
                <c:pt idx="13438">
                  <c:v>-0.76171875</c:v>
                </c:pt>
                <c:pt idx="13439">
                  <c:v>-0.76171875</c:v>
                </c:pt>
                <c:pt idx="13440">
                  <c:v>-0.76171875</c:v>
                </c:pt>
                <c:pt idx="13441">
                  <c:v>-0.76171875</c:v>
                </c:pt>
                <c:pt idx="13442">
                  <c:v>-0.76171875</c:v>
                </c:pt>
                <c:pt idx="13443">
                  <c:v>-0.76171875</c:v>
                </c:pt>
                <c:pt idx="13444">
                  <c:v>-0.76171875</c:v>
                </c:pt>
                <c:pt idx="13445">
                  <c:v>-0.76171875</c:v>
                </c:pt>
                <c:pt idx="13446">
                  <c:v>-0.76171875</c:v>
                </c:pt>
                <c:pt idx="13447">
                  <c:v>-0.76171875</c:v>
                </c:pt>
                <c:pt idx="13448">
                  <c:v>-0.76171875</c:v>
                </c:pt>
                <c:pt idx="13449">
                  <c:v>-0.76171875</c:v>
                </c:pt>
                <c:pt idx="13450">
                  <c:v>-0.76171875</c:v>
                </c:pt>
                <c:pt idx="13451">
                  <c:v>-0.76171875</c:v>
                </c:pt>
                <c:pt idx="13452">
                  <c:v>-0.76171875</c:v>
                </c:pt>
                <c:pt idx="13453">
                  <c:v>-0.76171875</c:v>
                </c:pt>
                <c:pt idx="13454">
                  <c:v>-0.76171875</c:v>
                </c:pt>
                <c:pt idx="13455">
                  <c:v>-0.76171875</c:v>
                </c:pt>
                <c:pt idx="13456">
                  <c:v>-0.76171875</c:v>
                </c:pt>
                <c:pt idx="13457">
                  <c:v>-0.76171875</c:v>
                </c:pt>
                <c:pt idx="13458">
                  <c:v>-0.76171875</c:v>
                </c:pt>
                <c:pt idx="13459">
                  <c:v>-0.76171875</c:v>
                </c:pt>
                <c:pt idx="13460">
                  <c:v>-0.76171875</c:v>
                </c:pt>
                <c:pt idx="13461">
                  <c:v>-0.76171875</c:v>
                </c:pt>
                <c:pt idx="13462">
                  <c:v>-0.76171875</c:v>
                </c:pt>
                <c:pt idx="13463">
                  <c:v>-0.76171875</c:v>
                </c:pt>
                <c:pt idx="13464">
                  <c:v>-0.76171875</c:v>
                </c:pt>
                <c:pt idx="13465">
                  <c:v>-0.76171875</c:v>
                </c:pt>
                <c:pt idx="13466">
                  <c:v>-0.76171875</c:v>
                </c:pt>
                <c:pt idx="13467">
                  <c:v>-0.76171875</c:v>
                </c:pt>
                <c:pt idx="13468">
                  <c:v>-0.76171875</c:v>
                </c:pt>
                <c:pt idx="13469">
                  <c:v>-0.76171875</c:v>
                </c:pt>
                <c:pt idx="13470">
                  <c:v>-0.76171875</c:v>
                </c:pt>
                <c:pt idx="13471">
                  <c:v>-0.76171875</c:v>
                </c:pt>
                <c:pt idx="13472">
                  <c:v>-0.76171875</c:v>
                </c:pt>
                <c:pt idx="13473">
                  <c:v>-0.76171875</c:v>
                </c:pt>
                <c:pt idx="13474">
                  <c:v>-0.76171875</c:v>
                </c:pt>
                <c:pt idx="13475">
                  <c:v>-0.76171875</c:v>
                </c:pt>
                <c:pt idx="13476">
                  <c:v>-0.76171875</c:v>
                </c:pt>
                <c:pt idx="13477">
                  <c:v>-0.76171875</c:v>
                </c:pt>
                <c:pt idx="13478">
                  <c:v>-0.76171875</c:v>
                </c:pt>
                <c:pt idx="13479">
                  <c:v>-0.76171875</c:v>
                </c:pt>
                <c:pt idx="13480">
                  <c:v>-0.76171875</c:v>
                </c:pt>
                <c:pt idx="13481">
                  <c:v>-0.76171875</c:v>
                </c:pt>
                <c:pt idx="13482">
                  <c:v>-0.76171875</c:v>
                </c:pt>
                <c:pt idx="13483">
                  <c:v>-0.76171875</c:v>
                </c:pt>
                <c:pt idx="13484">
                  <c:v>-0.76171875</c:v>
                </c:pt>
                <c:pt idx="13485">
                  <c:v>-0.76171875</c:v>
                </c:pt>
                <c:pt idx="13486">
                  <c:v>-0.76171875</c:v>
                </c:pt>
                <c:pt idx="13487">
                  <c:v>-0.76171875</c:v>
                </c:pt>
                <c:pt idx="13488">
                  <c:v>-0.76171875</c:v>
                </c:pt>
                <c:pt idx="13489">
                  <c:v>-0.76171875</c:v>
                </c:pt>
                <c:pt idx="13490">
                  <c:v>-0.76171875</c:v>
                </c:pt>
                <c:pt idx="13491">
                  <c:v>-0.69140625</c:v>
                </c:pt>
                <c:pt idx="13492">
                  <c:v>-0.69140625</c:v>
                </c:pt>
                <c:pt idx="13493">
                  <c:v>-0.69140625</c:v>
                </c:pt>
                <c:pt idx="13494">
                  <c:v>-0.69140625</c:v>
                </c:pt>
                <c:pt idx="13495">
                  <c:v>-0.69140625</c:v>
                </c:pt>
                <c:pt idx="13496">
                  <c:v>-0.69140625</c:v>
                </c:pt>
                <c:pt idx="13497">
                  <c:v>-0.69140625</c:v>
                </c:pt>
                <c:pt idx="13498">
                  <c:v>-0.69140625</c:v>
                </c:pt>
                <c:pt idx="13499">
                  <c:v>-0.69140625</c:v>
                </c:pt>
                <c:pt idx="13500">
                  <c:v>-0.69140625</c:v>
                </c:pt>
                <c:pt idx="13501">
                  <c:v>-0.69140625</c:v>
                </c:pt>
                <c:pt idx="13502">
                  <c:v>-0.69140625</c:v>
                </c:pt>
                <c:pt idx="13503">
                  <c:v>-0.69140625</c:v>
                </c:pt>
                <c:pt idx="13504">
                  <c:v>-0.69140625</c:v>
                </c:pt>
                <c:pt idx="13505">
                  <c:v>-0.69140625</c:v>
                </c:pt>
                <c:pt idx="13506">
                  <c:v>-0.69140625</c:v>
                </c:pt>
                <c:pt idx="13507">
                  <c:v>-0.69140625</c:v>
                </c:pt>
                <c:pt idx="13508">
                  <c:v>-0.69140625</c:v>
                </c:pt>
                <c:pt idx="13509">
                  <c:v>-0.69140625</c:v>
                </c:pt>
                <c:pt idx="13510">
                  <c:v>-0.69140625</c:v>
                </c:pt>
                <c:pt idx="13511">
                  <c:v>-0.69140625</c:v>
                </c:pt>
                <c:pt idx="13512">
                  <c:v>-0.69140625</c:v>
                </c:pt>
                <c:pt idx="13513">
                  <c:v>-0.69140625</c:v>
                </c:pt>
                <c:pt idx="13514">
                  <c:v>-0.69140625</c:v>
                </c:pt>
                <c:pt idx="13515">
                  <c:v>-0.69140625</c:v>
                </c:pt>
                <c:pt idx="13516">
                  <c:v>-0.69140625</c:v>
                </c:pt>
                <c:pt idx="13517">
                  <c:v>-0.69140625</c:v>
                </c:pt>
                <c:pt idx="13518">
                  <c:v>-0.69140625</c:v>
                </c:pt>
                <c:pt idx="13519">
                  <c:v>-0.69140625</c:v>
                </c:pt>
                <c:pt idx="13520">
                  <c:v>-0.69140625</c:v>
                </c:pt>
                <c:pt idx="13521">
                  <c:v>-0.69140625</c:v>
                </c:pt>
                <c:pt idx="13522">
                  <c:v>-0.69140625</c:v>
                </c:pt>
                <c:pt idx="13523">
                  <c:v>-0.69140625</c:v>
                </c:pt>
                <c:pt idx="13524">
                  <c:v>-0.69140625</c:v>
                </c:pt>
                <c:pt idx="13525">
                  <c:v>-0.69140625</c:v>
                </c:pt>
                <c:pt idx="13526">
                  <c:v>-0.69140625</c:v>
                </c:pt>
                <c:pt idx="13527">
                  <c:v>-0.69140625</c:v>
                </c:pt>
                <c:pt idx="13528">
                  <c:v>-0.69140625</c:v>
                </c:pt>
                <c:pt idx="13529">
                  <c:v>-0.69140625</c:v>
                </c:pt>
                <c:pt idx="13530">
                  <c:v>-0.69140625</c:v>
                </c:pt>
                <c:pt idx="13531">
                  <c:v>-0.69140625</c:v>
                </c:pt>
                <c:pt idx="13532">
                  <c:v>-0.69140625</c:v>
                </c:pt>
                <c:pt idx="13533">
                  <c:v>-0.69140625</c:v>
                </c:pt>
                <c:pt idx="13534">
                  <c:v>-0.69140625</c:v>
                </c:pt>
                <c:pt idx="13535">
                  <c:v>-0.69140625</c:v>
                </c:pt>
                <c:pt idx="13536">
                  <c:v>-0.69140625</c:v>
                </c:pt>
                <c:pt idx="13537">
                  <c:v>-0.69140625</c:v>
                </c:pt>
                <c:pt idx="13538">
                  <c:v>-0.69140625</c:v>
                </c:pt>
                <c:pt idx="13539">
                  <c:v>-0.69140625</c:v>
                </c:pt>
                <c:pt idx="13540">
                  <c:v>-0.69140625</c:v>
                </c:pt>
                <c:pt idx="13541">
                  <c:v>-0.69140625</c:v>
                </c:pt>
                <c:pt idx="13542">
                  <c:v>-0.69140625</c:v>
                </c:pt>
                <c:pt idx="13543">
                  <c:v>-0.69140625</c:v>
                </c:pt>
                <c:pt idx="13544">
                  <c:v>-0.69140625</c:v>
                </c:pt>
                <c:pt idx="13545">
                  <c:v>-0.69140625</c:v>
                </c:pt>
                <c:pt idx="13546">
                  <c:v>-0.69140625</c:v>
                </c:pt>
                <c:pt idx="13547">
                  <c:v>-0.69140625</c:v>
                </c:pt>
                <c:pt idx="13548">
                  <c:v>-0.69140625</c:v>
                </c:pt>
                <c:pt idx="13549">
                  <c:v>-0.69140625</c:v>
                </c:pt>
                <c:pt idx="13550">
                  <c:v>-0.69140625</c:v>
                </c:pt>
                <c:pt idx="13551">
                  <c:v>-0.69140625</c:v>
                </c:pt>
                <c:pt idx="13552">
                  <c:v>-0.69140625</c:v>
                </c:pt>
                <c:pt idx="13553">
                  <c:v>-0.69140625</c:v>
                </c:pt>
                <c:pt idx="13554">
                  <c:v>-0.69140625</c:v>
                </c:pt>
                <c:pt idx="13555">
                  <c:v>-0.69140625</c:v>
                </c:pt>
                <c:pt idx="13556">
                  <c:v>-0.69140625</c:v>
                </c:pt>
                <c:pt idx="13557">
                  <c:v>-0.69140625</c:v>
                </c:pt>
                <c:pt idx="13558">
                  <c:v>-0.69140625</c:v>
                </c:pt>
                <c:pt idx="13559">
                  <c:v>-0.69140625</c:v>
                </c:pt>
                <c:pt idx="13560">
                  <c:v>-0.69140625</c:v>
                </c:pt>
                <c:pt idx="13561">
                  <c:v>-0.69140625</c:v>
                </c:pt>
                <c:pt idx="13562">
                  <c:v>-0.69140625</c:v>
                </c:pt>
                <c:pt idx="13563">
                  <c:v>-0.69140625</c:v>
                </c:pt>
                <c:pt idx="13564">
                  <c:v>-0.69140625</c:v>
                </c:pt>
                <c:pt idx="13565">
                  <c:v>-0.69140625</c:v>
                </c:pt>
                <c:pt idx="13566">
                  <c:v>-0.69140625</c:v>
                </c:pt>
                <c:pt idx="13567">
                  <c:v>-0.69140625</c:v>
                </c:pt>
                <c:pt idx="13568">
                  <c:v>-0.69140625</c:v>
                </c:pt>
                <c:pt idx="13569">
                  <c:v>-0.69140625</c:v>
                </c:pt>
                <c:pt idx="13570">
                  <c:v>-0.69140625</c:v>
                </c:pt>
                <c:pt idx="13571">
                  <c:v>-0.69140625</c:v>
                </c:pt>
                <c:pt idx="13572">
                  <c:v>-0.69140625</c:v>
                </c:pt>
                <c:pt idx="13573">
                  <c:v>-0.69140625</c:v>
                </c:pt>
                <c:pt idx="13574">
                  <c:v>-0.69140625</c:v>
                </c:pt>
                <c:pt idx="13575">
                  <c:v>-0.69140625</c:v>
                </c:pt>
                <c:pt idx="13576">
                  <c:v>-0.69140625</c:v>
                </c:pt>
                <c:pt idx="13577">
                  <c:v>-0.69140625</c:v>
                </c:pt>
                <c:pt idx="13578">
                  <c:v>-0.69140625</c:v>
                </c:pt>
                <c:pt idx="13579">
                  <c:v>-0.69140625</c:v>
                </c:pt>
                <c:pt idx="13580">
                  <c:v>-0.69140625</c:v>
                </c:pt>
                <c:pt idx="13581">
                  <c:v>-0.69140625</c:v>
                </c:pt>
                <c:pt idx="13582">
                  <c:v>-0.69140625</c:v>
                </c:pt>
                <c:pt idx="13583">
                  <c:v>-0.69140625</c:v>
                </c:pt>
                <c:pt idx="13584">
                  <c:v>-0.69140625</c:v>
                </c:pt>
                <c:pt idx="13585">
                  <c:v>-0.69140625</c:v>
                </c:pt>
                <c:pt idx="13586">
                  <c:v>-0.69140625</c:v>
                </c:pt>
                <c:pt idx="13587">
                  <c:v>-0.69140625</c:v>
                </c:pt>
                <c:pt idx="13588">
                  <c:v>-0.69140625</c:v>
                </c:pt>
                <c:pt idx="13589">
                  <c:v>-0.69140625</c:v>
                </c:pt>
                <c:pt idx="13590">
                  <c:v>-0.69140625</c:v>
                </c:pt>
                <c:pt idx="13591">
                  <c:v>-0.69140625</c:v>
                </c:pt>
                <c:pt idx="13592">
                  <c:v>-0.69140625</c:v>
                </c:pt>
                <c:pt idx="13593">
                  <c:v>-0.69140625</c:v>
                </c:pt>
                <c:pt idx="13594">
                  <c:v>-0.69140625</c:v>
                </c:pt>
                <c:pt idx="13595">
                  <c:v>-0.69140625</c:v>
                </c:pt>
                <c:pt idx="13596">
                  <c:v>-0.69140625</c:v>
                </c:pt>
                <c:pt idx="13597">
                  <c:v>-0.69140625</c:v>
                </c:pt>
                <c:pt idx="13598">
                  <c:v>-0.69140625</c:v>
                </c:pt>
                <c:pt idx="13599">
                  <c:v>-0.69140625</c:v>
                </c:pt>
                <c:pt idx="13600">
                  <c:v>-0.69140625</c:v>
                </c:pt>
                <c:pt idx="13601">
                  <c:v>-0.69140625</c:v>
                </c:pt>
                <c:pt idx="13602">
                  <c:v>-0.69140625</c:v>
                </c:pt>
                <c:pt idx="13603">
                  <c:v>-0.69140625</c:v>
                </c:pt>
                <c:pt idx="13604">
                  <c:v>-0.69140625</c:v>
                </c:pt>
                <c:pt idx="13605">
                  <c:v>-0.69140625</c:v>
                </c:pt>
                <c:pt idx="13606">
                  <c:v>-0.69140625</c:v>
                </c:pt>
                <c:pt idx="13607">
                  <c:v>-0.69140625</c:v>
                </c:pt>
                <c:pt idx="13608">
                  <c:v>-0.69140625</c:v>
                </c:pt>
                <c:pt idx="13609">
                  <c:v>-0.69140625</c:v>
                </c:pt>
                <c:pt idx="13610">
                  <c:v>-0.69140625</c:v>
                </c:pt>
                <c:pt idx="13611">
                  <c:v>-0.69140625</c:v>
                </c:pt>
                <c:pt idx="13612">
                  <c:v>-0.69140625</c:v>
                </c:pt>
                <c:pt idx="13613">
                  <c:v>-0.69140625</c:v>
                </c:pt>
                <c:pt idx="13614">
                  <c:v>-0.69140625</c:v>
                </c:pt>
                <c:pt idx="13615">
                  <c:v>-0.69140625</c:v>
                </c:pt>
                <c:pt idx="13616">
                  <c:v>-0.69140625</c:v>
                </c:pt>
                <c:pt idx="13617">
                  <c:v>-0.69140625</c:v>
                </c:pt>
                <c:pt idx="13618">
                  <c:v>-0.69140625</c:v>
                </c:pt>
                <c:pt idx="13619">
                  <c:v>-0.69140625</c:v>
                </c:pt>
                <c:pt idx="13620">
                  <c:v>-0.69140625</c:v>
                </c:pt>
                <c:pt idx="13621">
                  <c:v>-0.69140625</c:v>
                </c:pt>
                <c:pt idx="13622">
                  <c:v>-0.69140625</c:v>
                </c:pt>
                <c:pt idx="13623">
                  <c:v>-0.69140625</c:v>
                </c:pt>
                <c:pt idx="13624">
                  <c:v>-0.69140625</c:v>
                </c:pt>
                <c:pt idx="13625">
                  <c:v>-0.69140625</c:v>
                </c:pt>
                <c:pt idx="13626">
                  <c:v>-0.69140625</c:v>
                </c:pt>
                <c:pt idx="13627">
                  <c:v>-0.69140625</c:v>
                </c:pt>
                <c:pt idx="13628">
                  <c:v>-0.69140625</c:v>
                </c:pt>
                <c:pt idx="13629">
                  <c:v>-0.69140625</c:v>
                </c:pt>
                <c:pt idx="13630">
                  <c:v>-0.69140625</c:v>
                </c:pt>
                <c:pt idx="13631">
                  <c:v>-0.69140625</c:v>
                </c:pt>
                <c:pt idx="13632">
                  <c:v>-0.69140625</c:v>
                </c:pt>
                <c:pt idx="13633">
                  <c:v>-0.69140625</c:v>
                </c:pt>
                <c:pt idx="13634">
                  <c:v>-0.69140625</c:v>
                </c:pt>
                <c:pt idx="13635">
                  <c:v>-0.69140625</c:v>
                </c:pt>
                <c:pt idx="13636">
                  <c:v>-0.69140625</c:v>
                </c:pt>
                <c:pt idx="13637">
                  <c:v>-0.69140625</c:v>
                </c:pt>
                <c:pt idx="13638">
                  <c:v>-0.69140625</c:v>
                </c:pt>
                <c:pt idx="13639">
                  <c:v>-0.69140625</c:v>
                </c:pt>
                <c:pt idx="13640">
                  <c:v>-0.69140625</c:v>
                </c:pt>
                <c:pt idx="13641">
                  <c:v>-0.69140625</c:v>
                </c:pt>
                <c:pt idx="13642">
                  <c:v>-0.69140625</c:v>
                </c:pt>
                <c:pt idx="13643">
                  <c:v>-0.69140625</c:v>
                </c:pt>
                <c:pt idx="13644">
                  <c:v>-0.69140625</c:v>
                </c:pt>
                <c:pt idx="13645">
                  <c:v>-0.69140625</c:v>
                </c:pt>
                <c:pt idx="13646">
                  <c:v>-0.69140625</c:v>
                </c:pt>
                <c:pt idx="13647">
                  <c:v>-0.69140625</c:v>
                </c:pt>
                <c:pt idx="13648">
                  <c:v>-0.69140625</c:v>
                </c:pt>
                <c:pt idx="13649">
                  <c:v>-0.69140625</c:v>
                </c:pt>
                <c:pt idx="13650">
                  <c:v>-0.69140625</c:v>
                </c:pt>
                <c:pt idx="13651">
                  <c:v>-0.69140625</c:v>
                </c:pt>
                <c:pt idx="13652">
                  <c:v>-0.69140625</c:v>
                </c:pt>
                <c:pt idx="13653">
                  <c:v>-0.62890625</c:v>
                </c:pt>
                <c:pt idx="13654">
                  <c:v>-0.62890625</c:v>
                </c:pt>
                <c:pt idx="13655">
                  <c:v>-0.62890625</c:v>
                </c:pt>
                <c:pt idx="13656">
                  <c:v>-0.62890625</c:v>
                </c:pt>
                <c:pt idx="13657">
                  <c:v>-0.62890625</c:v>
                </c:pt>
                <c:pt idx="13658">
                  <c:v>-0.62890625</c:v>
                </c:pt>
                <c:pt idx="13659">
                  <c:v>-0.62890625</c:v>
                </c:pt>
                <c:pt idx="13660">
                  <c:v>-0.62890625</c:v>
                </c:pt>
                <c:pt idx="13661">
                  <c:v>-0.62890625</c:v>
                </c:pt>
                <c:pt idx="13662">
                  <c:v>-0.62890625</c:v>
                </c:pt>
                <c:pt idx="13663">
                  <c:v>-0.62890625</c:v>
                </c:pt>
                <c:pt idx="13664">
                  <c:v>-0.62890625</c:v>
                </c:pt>
                <c:pt idx="13665">
                  <c:v>-0.62890625</c:v>
                </c:pt>
                <c:pt idx="13666">
                  <c:v>-0.62890625</c:v>
                </c:pt>
                <c:pt idx="13667">
                  <c:v>-0.62890625</c:v>
                </c:pt>
                <c:pt idx="13668">
                  <c:v>-0.62890625</c:v>
                </c:pt>
                <c:pt idx="13669">
                  <c:v>-0.62890625</c:v>
                </c:pt>
                <c:pt idx="13670">
                  <c:v>-0.62890625</c:v>
                </c:pt>
                <c:pt idx="13671">
                  <c:v>-0.62890625</c:v>
                </c:pt>
                <c:pt idx="13672">
                  <c:v>-0.62890625</c:v>
                </c:pt>
                <c:pt idx="13673">
                  <c:v>-0.62890625</c:v>
                </c:pt>
                <c:pt idx="13674">
                  <c:v>-0.62890625</c:v>
                </c:pt>
                <c:pt idx="13675">
                  <c:v>-0.62890625</c:v>
                </c:pt>
                <c:pt idx="13676">
                  <c:v>-0.62890625</c:v>
                </c:pt>
                <c:pt idx="13677">
                  <c:v>-0.62890625</c:v>
                </c:pt>
                <c:pt idx="13678">
                  <c:v>-0.62890625</c:v>
                </c:pt>
                <c:pt idx="13679">
                  <c:v>-0.62890625</c:v>
                </c:pt>
                <c:pt idx="13680">
                  <c:v>-0.62890625</c:v>
                </c:pt>
                <c:pt idx="13681">
                  <c:v>-0.62890625</c:v>
                </c:pt>
                <c:pt idx="13682">
                  <c:v>-0.62890625</c:v>
                </c:pt>
                <c:pt idx="13683">
                  <c:v>-0.62890625</c:v>
                </c:pt>
                <c:pt idx="13684">
                  <c:v>-0.62890625</c:v>
                </c:pt>
                <c:pt idx="13685">
                  <c:v>-0.62890625</c:v>
                </c:pt>
                <c:pt idx="13686">
                  <c:v>-0.62890625</c:v>
                </c:pt>
                <c:pt idx="13687">
                  <c:v>-0.62890625</c:v>
                </c:pt>
                <c:pt idx="13688">
                  <c:v>-0.62890625</c:v>
                </c:pt>
                <c:pt idx="13689">
                  <c:v>-0.62890625</c:v>
                </c:pt>
                <c:pt idx="13690">
                  <c:v>-0.62890625</c:v>
                </c:pt>
                <c:pt idx="13691">
                  <c:v>-0.62890625</c:v>
                </c:pt>
                <c:pt idx="13692">
                  <c:v>-0.62890625</c:v>
                </c:pt>
                <c:pt idx="13693">
                  <c:v>-0.62890625</c:v>
                </c:pt>
                <c:pt idx="13694">
                  <c:v>-0.62890625</c:v>
                </c:pt>
                <c:pt idx="13695">
                  <c:v>-0.62890625</c:v>
                </c:pt>
                <c:pt idx="13696">
                  <c:v>-0.62890625</c:v>
                </c:pt>
                <c:pt idx="13697">
                  <c:v>-0.62890625</c:v>
                </c:pt>
                <c:pt idx="13698">
                  <c:v>-0.62890625</c:v>
                </c:pt>
                <c:pt idx="13699">
                  <c:v>-0.62890625</c:v>
                </c:pt>
                <c:pt idx="13700">
                  <c:v>-0.62890625</c:v>
                </c:pt>
                <c:pt idx="13701">
                  <c:v>-0.62890625</c:v>
                </c:pt>
                <c:pt idx="13702">
                  <c:v>-0.62890625</c:v>
                </c:pt>
                <c:pt idx="13703">
                  <c:v>-0.62890625</c:v>
                </c:pt>
                <c:pt idx="13704">
                  <c:v>-0.62890625</c:v>
                </c:pt>
                <c:pt idx="13705">
                  <c:v>-0.62890625</c:v>
                </c:pt>
                <c:pt idx="13706">
                  <c:v>-0.62890625</c:v>
                </c:pt>
                <c:pt idx="13707">
                  <c:v>-0.62890625</c:v>
                </c:pt>
                <c:pt idx="13708">
                  <c:v>-0.62890625</c:v>
                </c:pt>
                <c:pt idx="13709">
                  <c:v>-0.62890625</c:v>
                </c:pt>
                <c:pt idx="13710">
                  <c:v>-0.62890625</c:v>
                </c:pt>
                <c:pt idx="13711">
                  <c:v>-0.62890625</c:v>
                </c:pt>
                <c:pt idx="13712">
                  <c:v>-0.62890625</c:v>
                </c:pt>
                <c:pt idx="13713">
                  <c:v>-0.62890625</c:v>
                </c:pt>
                <c:pt idx="13714">
                  <c:v>-0.62890625</c:v>
                </c:pt>
                <c:pt idx="13715">
                  <c:v>-0.62890625</c:v>
                </c:pt>
                <c:pt idx="13716">
                  <c:v>-0.62890625</c:v>
                </c:pt>
                <c:pt idx="13717">
                  <c:v>-0.62890625</c:v>
                </c:pt>
                <c:pt idx="13718">
                  <c:v>-0.62890625</c:v>
                </c:pt>
                <c:pt idx="13719">
                  <c:v>-0.62890625</c:v>
                </c:pt>
                <c:pt idx="13720">
                  <c:v>-0.62890625</c:v>
                </c:pt>
                <c:pt idx="13721">
                  <c:v>-0.62890625</c:v>
                </c:pt>
                <c:pt idx="13722">
                  <c:v>-0.62890625</c:v>
                </c:pt>
                <c:pt idx="13723">
                  <c:v>-0.62890625</c:v>
                </c:pt>
                <c:pt idx="13724">
                  <c:v>-0.62890625</c:v>
                </c:pt>
                <c:pt idx="13725">
                  <c:v>-0.62890625</c:v>
                </c:pt>
                <c:pt idx="13726">
                  <c:v>-0.62890625</c:v>
                </c:pt>
                <c:pt idx="13727">
                  <c:v>-0.62890625</c:v>
                </c:pt>
                <c:pt idx="13728">
                  <c:v>-0.62890625</c:v>
                </c:pt>
                <c:pt idx="13729">
                  <c:v>-0.62890625</c:v>
                </c:pt>
                <c:pt idx="13730">
                  <c:v>-0.62890625</c:v>
                </c:pt>
                <c:pt idx="13731">
                  <c:v>-0.62890625</c:v>
                </c:pt>
                <c:pt idx="13732">
                  <c:v>-0.62890625</c:v>
                </c:pt>
                <c:pt idx="13733">
                  <c:v>-0.62890625</c:v>
                </c:pt>
                <c:pt idx="13734">
                  <c:v>-0.62890625</c:v>
                </c:pt>
                <c:pt idx="13735">
                  <c:v>-0.62890625</c:v>
                </c:pt>
                <c:pt idx="13736">
                  <c:v>-0.62890625</c:v>
                </c:pt>
                <c:pt idx="13737">
                  <c:v>-0.62890625</c:v>
                </c:pt>
                <c:pt idx="13738">
                  <c:v>-0.62890625</c:v>
                </c:pt>
                <c:pt idx="13739">
                  <c:v>-0.62890625</c:v>
                </c:pt>
                <c:pt idx="13740">
                  <c:v>-0.62890625</c:v>
                </c:pt>
                <c:pt idx="13741">
                  <c:v>-0.62890625</c:v>
                </c:pt>
                <c:pt idx="13742">
                  <c:v>-0.62890625</c:v>
                </c:pt>
                <c:pt idx="13743">
                  <c:v>-0.62890625</c:v>
                </c:pt>
                <c:pt idx="13744">
                  <c:v>-0.62890625</c:v>
                </c:pt>
                <c:pt idx="13745">
                  <c:v>-0.62890625</c:v>
                </c:pt>
                <c:pt idx="13746">
                  <c:v>-0.62890625</c:v>
                </c:pt>
                <c:pt idx="13747">
                  <c:v>-0.62890625</c:v>
                </c:pt>
                <c:pt idx="13748">
                  <c:v>-0.62890625</c:v>
                </c:pt>
                <c:pt idx="13749">
                  <c:v>-0.62890625</c:v>
                </c:pt>
                <c:pt idx="13750">
                  <c:v>-0.62890625</c:v>
                </c:pt>
                <c:pt idx="13751">
                  <c:v>-0.62890625</c:v>
                </c:pt>
                <c:pt idx="13752">
                  <c:v>-0.62890625</c:v>
                </c:pt>
                <c:pt idx="13753">
                  <c:v>-0.62890625</c:v>
                </c:pt>
                <c:pt idx="13754">
                  <c:v>-0.62890625</c:v>
                </c:pt>
                <c:pt idx="13755">
                  <c:v>-0.62890625</c:v>
                </c:pt>
                <c:pt idx="13756">
                  <c:v>-0.62890625</c:v>
                </c:pt>
                <c:pt idx="13757">
                  <c:v>-0.62890625</c:v>
                </c:pt>
                <c:pt idx="13758">
                  <c:v>-0.62890625</c:v>
                </c:pt>
                <c:pt idx="13759">
                  <c:v>-0.62890625</c:v>
                </c:pt>
                <c:pt idx="13760">
                  <c:v>-0.62890625</c:v>
                </c:pt>
                <c:pt idx="13761">
                  <c:v>-0.62890625</c:v>
                </c:pt>
                <c:pt idx="13762">
                  <c:v>-0.62890625</c:v>
                </c:pt>
                <c:pt idx="13763">
                  <c:v>-0.62890625</c:v>
                </c:pt>
                <c:pt idx="13764">
                  <c:v>-0.62890625</c:v>
                </c:pt>
                <c:pt idx="13765">
                  <c:v>-0.62890625</c:v>
                </c:pt>
                <c:pt idx="13766">
                  <c:v>-0.62890625</c:v>
                </c:pt>
                <c:pt idx="13767">
                  <c:v>-0.62890625</c:v>
                </c:pt>
                <c:pt idx="13768">
                  <c:v>-0.62890625</c:v>
                </c:pt>
                <c:pt idx="13769">
                  <c:v>-0.62890625</c:v>
                </c:pt>
                <c:pt idx="13770">
                  <c:v>-0.62890625</c:v>
                </c:pt>
                <c:pt idx="13771">
                  <c:v>-0.62890625</c:v>
                </c:pt>
                <c:pt idx="13772">
                  <c:v>-0.62890625</c:v>
                </c:pt>
                <c:pt idx="13773">
                  <c:v>-0.62890625</c:v>
                </c:pt>
                <c:pt idx="13774">
                  <c:v>-0.62890625</c:v>
                </c:pt>
                <c:pt idx="13775">
                  <c:v>-0.62890625</c:v>
                </c:pt>
                <c:pt idx="13776">
                  <c:v>-0.62890625</c:v>
                </c:pt>
                <c:pt idx="13777">
                  <c:v>-0.62890625</c:v>
                </c:pt>
                <c:pt idx="13778">
                  <c:v>-0.62890625</c:v>
                </c:pt>
                <c:pt idx="13779">
                  <c:v>-0.62890625</c:v>
                </c:pt>
                <c:pt idx="13780">
                  <c:v>-0.62890625</c:v>
                </c:pt>
                <c:pt idx="13781">
                  <c:v>-0.62890625</c:v>
                </c:pt>
                <c:pt idx="13782">
                  <c:v>-0.62890625</c:v>
                </c:pt>
                <c:pt idx="13783">
                  <c:v>-0.62890625</c:v>
                </c:pt>
                <c:pt idx="13784">
                  <c:v>-0.62890625</c:v>
                </c:pt>
                <c:pt idx="13785">
                  <c:v>-0.62890625</c:v>
                </c:pt>
                <c:pt idx="13786">
                  <c:v>-0.62890625</c:v>
                </c:pt>
                <c:pt idx="13787">
                  <c:v>-0.62890625</c:v>
                </c:pt>
                <c:pt idx="13788">
                  <c:v>-0.62890625</c:v>
                </c:pt>
                <c:pt idx="13789">
                  <c:v>-0.62890625</c:v>
                </c:pt>
                <c:pt idx="13790">
                  <c:v>-0.62890625</c:v>
                </c:pt>
                <c:pt idx="13791">
                  <c:v>-0.62890625</c:v>
                </c:pt>
                <c:pt idx="13792">
                  <c:v>-0.62890625</c:v>
                </c:pt>
                <c:pt idx="13793">
                  <c:v>-0.62890625</c:v>
                </c:pt>
                <c:pt idx="13794">
                  <c:v>-0.62890625</c:v>
                </c:pt>
                <c:pt idx="13795">
                  <c:v>-0.62890625</c:v>
                </c:pt>
                <c:pt idx="13796">
                  <c:v>-0.62890625</c:v>
                </c:pt>
                <c:pt idx="13797">
                  <c:v>-0.62890625</c:v>
                </c:pt>
                <c:pt idx="13798">
                  <c:v>-0.62890625</c:v>
                </c:pt>
                <c:pt idx="13799">
                  <c:v>-0.62890625</c:v>
                </c:pt>
                <c:pt idx="13800">
                  <c:v>-0.62890625</c:v>
                </c:pt>
                <c:pt idx="13801">
                  <c:v>-0.62890625</c:v>
                </c:pt>
                <c:pt idx="13802">
                  <c:v>-0.62890625</c:v>
                </c:pt>
                <c:pt idx="13803">
                  <c:v>-0.62890625</c:v>
                </c:pt>
                <c:pt idx="13804">
                  <c:v>-0.62890625</c:v>
                </c:pt>
                <c:pt idx="13805">
                  <c:v>-0.62890625</c:v>
                </c:pt>
                <c:pt idx="13806">
                  <c:v>-0.62890625</c:v>
                </c:pt>
                <c:pt idx="13807">
                  <c:v>-0.62890625</c:v>
                </c:pt>
                <c:pt idx="13808">
                  <c:v>-0.62890625</c:v>
                </c:pt>
                <c:pt idx="13809">
                  <c:v>-0.62890625</c:v>
                </c:pt>
                <c:pt idx="13810">
                  <c:v>-0.62890625</c:v>
                </c:pt>
                <c:pt idx="13811">
                  <c:v>-0.62890625</c:v>
                </c:pt>
                <c:pt idx="13812">
                  <c:v>-0.62890625</c:v>
                </c:pt>
                <c:pt idx="13813">
                  <c:v>-0.62890625</c:v>
                </c:pt>
                <c:pt idx="13814">
                  <c:v>-0.62890625</c:v>
                </c:pt>
                <c:pt idx="13815">
                  <c:v>-0.62890625</c:v>
                </c:pt>
                <c:pt idx="13816">
                  <c:v>-0.62890625</c:v>
                </c:pt>
                <c:pt idx="13817">
                  <c:v>-0.62890625</c:v>
                </c:pt>
                <c:pt idx="13818">
                  <c:v>-0.62890625</c:v>
                </c:pt>
                <c:pt idx="13819">
                  <c:v>-0.62890625</c:v>
                </c:pt>
                <c:pt idx="13820">
                  <c:v>-0.62890625</c:v>
                </c:pt>
                <c:pt idx="13821">
                  <c:v>-0.62890625</c:v>
                </c:pt>
                <c:pt idx="13822">
                  <c:v>-0.62890625</c:v>
                </c:pt>
                <c:pt idx="13823">
                  <c:v>-0.62890625</c:v>
                </c:pt>
                <c:pt idx="13824">
                  <c:v>-0.62890625</c:v>
                </c:pt>
                <c:pt idx="13825">
                  <c:v>-0.58984375</c:v>
                </c:pt>
                <c:pt idx="13826">
                  <c:v>-0.58984375</c:v>
                </c:pt>
                <c:pt idx="13827">
                  <c:v>-0.58984375</c:v>
                </c:pt>
                <c:pt idx="13828">
                  <c:v>-0.58984375</c:v>
                </c:pt>
                <c:pt idx="13829">
                  <c:v>-0.58984375</c:v>
                </c:pt>
                <c:pt idx="13830">
                  <c:v>-0.58984375</c:v>
                </c:pt>
                <c:pt idx="13831">
                  <c:v>-0.58984375</c:v>
                </c:pt>
                <c:pt idx="13832">
                  <c:v>-0.58984375</c:v>
                </c:pt>
                <c:pt idx="13833">
                  <c:v>-0.58984375</c:v>
                </c:pt>
                <c:pt idx="13834">
                  <c:v>-0.58984375</c:v>
                </c:pt>
                <c:pt idx="13835">
                  <c:v>-0.58984375</c:v>
                </c:pt>
                <c:pt idx="13836">
                  <c:v>-0.58984375</c:v>
                </c:pt>
                <c:pt idx="13837">
                  <c:v>-0.58984375</c:v>
                </c:pt>
                <c:pt idx="13838">
                  <c:v>-0.58984375</c:v>
                </c:pt>
                <c:pt idx="13839">
                  <c:v>-0.58984375</c:v>
                </c:pt>
                <c:pt idx="13840">
                  <c:v>-0.58984375</c:v>
                </c:pt>
                <c:pt idx="13841">
                  <c:v>-0.58984375</c:v>
                </c:pt>
                <c:pt idx="13842">
                  <c:v>-0.58984375</c:v>
                </c:pt>
                <c:pt idx="13843">
                  <c:v>-0.58984375</c:v>
                </c:pt>
                <c:pt idx="13844">
                  <c:v>-0.58984375</c:v>
                </c:pt>
                <c:pt idx="13845">
                  <c:v>-0.58984375</c:v>
                </c:pt>
                <c:pt idx="13846">
                  <c:v>-0.58984375</c:v>
                </c:pt>
                <c:pt idx="13847">
                  <c:v>-0.58984375</c:v>
                </c:pt>
                <c:pt idx="13848">
                  <c:v>-0.58984375</c:v>
                </c:pt>
                <c:pt idx="13849">
                  <c:v>-0.58984375</c:v>
                </c:pt>
                <c:pt idx="13850">
                  <c:v>-0.58984375</c:v>
                </c:pt>
                <c:pt idx="13851">
                  <c:v>-0.58984375</c:v>
                </c:pt>
                <c:pt idx="13852">
                  <c:v>-0.58984375</c:v>
                </c:pt>
                <c:pt idx="13853">
                  <c:v>-0.58984375</c:v>
                </c:pt>
                <c:pt idx="13854">
                  <c:v>-0.58984375</c:v>
                </c:pt>
                <c:pt idx="13855">
                  <c:v>-0.58984375</c:v>
                </c:pt>
                <c:pt idx="13856">
                  <c:v>-0.58984375</c:v>
                </c:pt>
                <c:pt idx="13857">
                  <c:v>-0.58984375</c:v>
                </c:pt>
                <c:pt idx="13858">
                  <c:v>-0.58984375</c:v>
                </c:pt>
                <c:pt idx="13859">
                  <c:v>-0.58984375</c:v>
                </c:pt>
                <c:pt idx="13860">
                  <c:v>-0.58984375</c:v>
                </c:pt>
                <c:pt idx="13861">
                  <c:v>-0.58984375</c:v>
                </c:pt>
                <c:pt idx="13862">
                  <c:v>-0.58984375</c:v>
                </c:pt>
                <c:pt idx="13863">
                  <c:v>-0.58984375</c:v>
                </c:pt>
                <c:pt idx="13864">
                  <c:v>-0.58984375</c:v>
                </c:pt>
                <c:pt idx="13865">
                  <c:v>-0.58984375</c:v>
                </c:pt>
                <c:pt idx="13866">
                  <c:v>-0.58984375</c:v>
                </c:pt>
                <c:pt idx="13867">
                  <c:v>-0.58984375</c:v>
                </c:pt>
                <c:pt idx="13868">
                  <c:v>-0.58984375</c:v>
                </c:pt>
                <c:pt idx="13869">
                  <c:v>-0.58984375</c:v>
                </c:pt>
                <c:pt idx="13870">
                  <c:v>-0.58984375</c:v>
                </c:pt>
                <c:pt idx="13871">
                  <c:v>-0.58984375</c:v>
                </c:pt>
                <c:pt idx="13872">
                  <c:v>-0.58984375</c:v>
                </c:pt>
                <c:pt idx="13873">
                  <c:v>-0.58984375</c:v>
                </c:pt>
                <c:pt idx="13874">
                  <c:v>-0.58984375</c:v>
                </c:pt>
                <c:pt idx="13875">
                  <c:v>-0.58984375</c:v>
                </c:pt>
                <c:pt idx="13876">
                  <c:v>-0.58984375</c:v>
                </c:pt>
                <c:pt idx="13877">
                  <c:v>-0.58984375</c:v>
                </c:pt>
                <c:pt idx="13878">
                  <c:v>-0.58984375</c:v>
                </c:pt>
                <c:pt idx="13879">
                  <c:v>-0.58984375</c:v>
                </c:pt>
                <c:pt idx="13880">
                  <c:v>-0.58984375</c:v>
                </c:pt>
                <c:pt idx="13881">
                  <c:v>-0.58984375</c:v>
                </c:pt>
                <c:pt idx="13882">
                  <c:v>-0.58984375</c:v>
                </c:pt>
                <c:pt idx="13883">
                  <c:v>-0.58984375</c:v>
                </c:pt>
                <c:pt idx="13884">
                  <c:v>-0.58984375</c:v>
                </c:pt>
                <c:pt idx="13885">
                  <c:v>-0.58984375</c:v>
                </c:pt>
                <c:pt idx="13886">
                  <c:v>-0.58984375</c:v>
                </c:pt>
                <c:pt idx="13887">
                  <c:v>-0.58984375</c:v>
                </c:pt>
                <c:pt idx="13888">
                  <c:v>-0.58984375</c:v>
                </c:pt>
                <c:pt idx="13889">
                  <c:v>-0.58984375</c:v>
                </c:pt>
                <c:pt idx="13890">
                  <c:v>-0.58984375</c:v>
                </c:pt>
                <c:pt idx="13891">
                  <c:v>-0.58984375</c:v>
                </c:pt>
                <c:pt idx="13892">
                  <c:v>-0.58984375</c:v>
                </c:pt>
                <c:pt idx="13893">
                  <c:v>-0.58984375</c:v>
                </c:pt>
                <c:pt idx="13894">
                  <c:v>-0.58984375</c:v>
                </c:pt>
                <c:pt idx="13895">
                  <c:v>-0.58984375</c:v>
                </c:pt>
                <c:pt idx="13896">
                  <c:v>-0.58984375</c:v>
                </c:pt>
                <c:pt idx="13897">
                  <c:v>-0.58984375</c:v>
                </c:pt>
                <c:pt idx="13898">
                  <c:v>-0.58984375</c:v>
                </c:pt>
                <c:pt idx="13899">
                  <c:v>-0.58984375</c:v>
                </c:pt>
                <c:pt idx="13900">
                  <c:v>-0.58984375</c:v>
                </c:pt>
                <c:pt idx="13901">
                  <c:v>-0.58984375</c:v>
                </c:pt>
                <c:pt idx="13902">
                  <c:v>-0.58984375</c:v>
                </c:pt>
                <c:pt idx="13903">
                  <c:v>-0.58984375</c:v>
                </c:pt>
                <c:pt idx="13904">
                  <c:v>-0.58984375</c:v>
                </c:pt>
                <c:pt idx="13905">
                  <c:v>-0.58984375</c:v>
                </c:pt>
                <c:pt idx="13906">
                  <c:v>-0.58984375</c:v>
                </c:pt>
                <c:pt idx="13907">
                  <c:v>-0.58984375</c:v>
                </c:pt>
                <c:pt idx="13908">
                  <c:v>-0.58984375</c:v>
                </c:pt>
                <c:pt idx="13909">
                  <c:v>-0.58984375</c:v>
                </c:pt>
                <c:pt idx="13910">
                  <c:v>-0.58984375</c:v>
                </c:pt>
                <c:pt idx="13911">
                  <c:v>-0.58984375</c:v>
                </c:pt>
                <c:pt idx="13912">
                  <c:v>-0.58984375</c:v>
                </c:pt>
                <c:pt idx="13913">
                  <c:v>-0.58984375</c:v>
                </c:pt>
                <c:pt idx="13914">
                  <c:v>-0.58984375</c:v>
                </c:pt>
                <c:pt idx="13915">
                  <c:v>-0.58984375</c:v>
                </c:pt>
                <c:pt idx="13916">
                  <c:v>-0.58984375</c:v>
                </c:pt>
                <c:pt idx="13917">
                  <c:v>-0.58984375</c:v>
                </c:pt>
                <c:pt idx="13918">
                  <c:v>-0.58984375</c:v>
                </c:pt>
                <c:pt idx="13919">
                  <c:v>-0.58984375</c:v>
                </c:pt>
                <c:pt idx="13920">
                  <c:v>-0.58984375</c:v>
                </c:pt>
                <c:pt idx="13921">
                  <c:v>-0.58984375</c:v>
                </c:pt>
                <c:pt idx="13922">
                  <c:v>-0.58984375</c:v>
                </c:pt>
                <c:pt idx="13923">
                  <c:v>-0.58984375</c:v>
                </c:pt>
                <c:pt idx="13924">
                  <c:v>-0.58984375</c:v>
                </c:pt>
                <c:pt idx="13925">
                  <c:v>-0.58984375</c:v>
                </c:pt>
                <c:pt idx="13926">
                  <c:v>-0.58984375</c:v>
                </c:pt>
                <c:pt idx="13927">
                  <c:v>-0.58984375</c:v>
                </c:pt>
                <c:pt idx="13928">
                  <c:v>-0.58984375</c:v>
                </c:pt>
                <c:pt idx="13929">
                  <c:v>-0.58984375</c:v>
                </c:pt>
                <c:pt idx="13930">
                  <c:v>-0.58984375</c:v>
                </c:pt>
                <c:pt idx="13931">
                  <c:v>-0.58984375</c:v>
                </c:pt>
                <c:pt idx="13932">
                  <c:v>-0.58984375</c:v>
                </c:pt>
                <c:pt idx="13933">
                  <c:v>-0.58984375</c:v>
                </c:pt>
                <c:pt idx="13934">
                  <c:v>-0.58984375</c:v>
                </c:pt>
                <c:pt idx="13935">
                  <c:v>-0.58984375</c:v>
                </c:pt>
                <c:pt idx="13936">
                  <c:v>-0.58984375</c:v>
                </c:pt>
                <c:pt idx="13937">
                  <c:v>-0.58984375</c:v>
                </c:pt>
                <c:pt idx="13938">
                  <c:v>-0.58984375</c:v>
                </c:pt>
                <c:pt idx="13939">
                  <c:v>-0.4140625</c:v>
                </c:pt>
                <c:pt idx="13940">
                  <c:v>-0.4140625</c:v>
                </c:pt>
                <c:pt idx="13941">
                  <c:v>-0.4140625</c:v>
                </c:pt>
                <c:pt idx="13942">
                  <c:v>-0.4140625</c:v>
                </c:pt>
                <c:pt idx="13943">
                  <c:v>-0.4140625</c:v>
                </c:pt>
                <c:pt idx="13944">
                  <c:v>-0.4140625</c:v>
                </c:pt>
                <c:pt idx="13945">
                  <c:v>-0.4140625</c:v>
                </c:pt>
                <c:pt idx="13946">
                  <c:v>-0.4140625</c:v>
                </c:pt>
                <c:pt idx="13947">
                  <c:v>-0.4140625</c:v>
                </c:pt>
                <c:pt idx="13948">
                  <c:v>-0.4140625</c:v>
                </c:pt>
                <c:pt idx="13949">
                  <c:v>-0.4140625</c:v>
                </c:pt>
                <c:pt idx="13950">
                  <c:v>-0.4140625</c:v>
                </c:pt>
                <c:pt idx="13951">
                  <c:v>-0.4140625</c:v>
                </c:pt>
                <c:pt idx="13952">
                  <c:v>-0.4140625</c:v>
                </c:pt>
                <c:pt idx="13953">
                  <c:v>-0.4140625</c:v>
                </c:pt>
                <c:pt idx="13954">
                  <c:v>-0.4140625</c:v>
                </c:pt>
                <c:pt idx="13955">
                  <c:v>-0.4140625</c:v>
                </c:pt>
                <c:pt idx="13956">
                  <c:v>-0.4140625</c:v>
                </c:pt>
                <c:pt idx="13957">
                  <c:v>-0.4140625</c:v>
                </c:pt>
                <c:pt idx="13958">
                  <c:v>-0.4140625</c:v>
                </c:pt>
                <c:pt idx="13959">
                  <c:v>-0.4140625</c:v>
                </c:pt>
                <c:pt idx="13960">
                  <c:v>-0.4140625</c:v>
                </c:pt>
                <c:pt idx="13961">
                  <c:v>-0.4140625</c:v>
                </c:pt>
                <c:pt idx="13962">
                  <c:v>-0.4140625</c:v>
                </c:pt>
                <c:pt idx="13963">
                  <c:v>-0.4140625</c:v>
                </c:pt>
                <c:pt idx="13964">
                  <c:v>-0.4140625</c:v>
                </c:pt>
                <c:pt idx="13965">
                  <c:v>-0.4140625</c:v>
                </c:pt>
                <c:pt idx="13966">
                  <c:v>-0.4140625</c:v>
                </c:pt>
                <c:pt idx="13967">
                  <c:v>-0.4140625</c:v>
                </c:pt>
                <c:pt idx="13968">
                  <c:v>-0.4140625</c:v>
                </c:pt>
                <c:pt idx="13969">
                  <c:v>-0.4140625</c:v>
                </c:pt>
                <c:pt idx="13970">
                  <c:v>-0.4140625</c:v>
                </c:pt>
                <c:pt idx="13971">
                  <c:v>-0.4140625</c:v>
                </c:pt>
                <c:pt idx="13972">
                  <c:v>-0.4140625</c:v>
                </c:pt>
                <c:pt idx="13973">
                  <c:v>-0.4140625</c:v>
                </c:pt>
                <c:pt idx="13974">
                  <c:v>-0.4140625</c:v>
                </c:pt>
                <c:pt idx="13975">
                  <c:v>-0.4140625</c:v>
                </c:pt>
                <c:pt idx="13976">
                  <c:v>-0.4140625</c:v>
                </c:pt>
                <c:pt idx="13977">
                  <c:v>-0.4140625</c:v>
                </c:pt>
                <c:pt idx="13978">
                  <c:v>-0.4140625</c:v>
                </c:pt>
                <c:pt idx="13979">
                  <c:v>-0.4140625</c:v>
                </c:pt>
                <c:pt idx="13980">
                  <c:v>-0.4140625</c:v>
                </c:pt>
                <c:pt idx="13981">
                  <c:v>-0.4140625</c:v>
                </c:pt>
                <c:pt idx="13982">
                  <c:v>-0.4140625</c:v>
                </c:pt>
                <c:pt idx="13983">
                  <c:v>-0.4140625</c:v>
                </c:pt>
                <c:pt idx="13984">
                  <c:v>-0.4140625</c:v>
                </c:pt>
                <c:pt idx="13985">
                  <c:v>-0.4140625</c:v>
                </c:pt>
                <c:pt idx="13986">
                  <c:v>-0.4140625</c:v>
                </c:pt>
                <c:pt idx="13987">
                  <c:v>-0.4140625</c:v>
                </c:pt>
                <c:pt idx="13988">
                  <c:v>-0.4140625</c:v>
                </c:pt>
                <c:pt idx="13989">
                  <c:v>-0.4140625</c:v>
                </c:pt>
                <c:pt idx="13990">
                  <c:v>-0.4140625</c:v>
                </c:pt>
                <c:pt idx="13991">
                  <c:v>-0.4140625</c:v>
                </c:pt>
                <c:pt idx="13992">
                  <c:v>-0.4140625</c:v>
                </c:pt>
                <c:pt idx="13993">
                  <c:v>-0.4140625</c:v>
                </c:pt>
                <c:pt idx="13994">
                  <c:v>-0.4140625</c:v>
                </c:pt>
                <c:pt idx="13995">
                  <c:v>-0.4140625</c:v>
                </c:pt>
                <c:pt idx="13996">
                  <c:v>-0.4140625</c:v>
                </c:pt>
                <c:pt idx="13997">
                  <c:v>-0.4140625</c:v>
                </c:pt>
                <c:pt idx="13998">
                  <c:v>-0.4140625</c:v>
                </c:pt>
                <c:pt idx="13999">
                  <c:v>-0.4140625</c:v>
                </c:pt>
                <c:pt idx="14000">
                  <c:v>-0.4140625</c:v>
                </c:pt>
                <c:pt idx="14001">
                  <c:v>-0.4140625</c:v>
                </c:pt>
                <c:pt idx="14002">
                  <c:v>-0.4140625</c:v>
                </c:pt>
                <c:pt idx="14003">
                  <c:v>-0.4140625</c:v>
                </c:pt>
                <c:pt idx="14004">
                  <c:v>-0.4140625</c:v>
                </c:pt>
                <c:pt idx="14005">
                  <c:v>-0.4140625</c:v>
                </c:pt>
                <c:pt idx="14006">
                  <c:v>-0.4140625</c:v>
                </c:pt>
                <c:pt idx="14007">
                  <c:v>-0.4140625</c:v>
                </c:pt>
                <c:pt idx="14008">
                  <c:v>-0.4140625</c:v>
                </c:pt>
                <c:pt idx="14009">
                  <c:v>-0.4140625</c:v>
                </c:pt>
                <c:pt idx="14010">
                  <c:v>-0.4140625</c:v>
                </c:pt>
                <c:pt idx="14011">
                  <c:v>-0.4140625</c:v>
                </c:pt>
                <c:pt idx="14012">
                  <c:v>-0.4140625</c:v>
                </c:pt>
                <c:pt idx="14013">
                  <c:v>-0.4140625</c:v>
                </c:pt>
                <c:pt idx="14014">
                  <c:v>-0.4140625</c:v>
                </c:pt>
                <c:pt idx="14015">
                  <c:v>-0.4140625</c:v>
                </c:pt>
                <c:pt idx="14016">
                  <c:v>-0.4140625</c:v>
                </c:pt>
                <c:pt idx="14017">
                  <c:v>-0.4140625</c:v>
                </c:pt>
                <c:pt idx="14018">
                  <c:v>-0.4140625</c:v>
                </c:pt>
                <c:pt idx="14019">
                  <c:v>-0.4140625</c:v>
                </c:pt>
                <c:pt idx="14020">
                  <c:v>-0.4140625</c:v>
                </c:pt>
                <c:pt idx="14021">
                  <c:v>-0.4140625</c:v>
                </c:pt>
                <c:pt idx="14022">
                  <c:v>-0.4140625</c:v>
                </c:pt>
                <c:pt idx="14023">
                  <c:v>-0.4140625</c:v>
                </c:pt>
                <c:pt idx="14024">
                  <c:v>-0.4140625</c:v>
                </c:pt>
                <c:pt idx="14025">
                  <c:v>-0.4140625</c:v>
                </c:pt>
                <c:pt idx="14026">
                  <c:v>-0.4140625</c:v>
                </c:pt>
                <c:pt idx="14027">
                  <c:v>-0.4140625</c:v>
                </c:pt>
                <c:pt idx="14028">
                  <c:v>-0.4140625</c:v>
                </c:pt>
                <c:pt idx="14029">
                  <c:v>-0.4140625</c:v>
                </c:pt>
                <c:pt idx="14030">
                  <c:v>-0.4140625</c:v>
                </c:pt>
                <c:pt idx="14031">
                  <c:v>-0.4140625</c:v>
                </c:pt>
                <c:pt idx="14032">
                  <c:v>-0.4140625</c:v>
                </c:pt>
                <c:pt idx="14033">
                  <c:v>-0.4140625</c:v>
                </c:pt>
                <c:pt idx="14034">
                  <c:v>-0.4140625</c:v>
                </c:pt>
                <c:pt idx="14035">
                  <c:v>-0.4140625</c:v>
                </c:pt>
                <c:pt idx="14036">
                  <c:v>-0.4140625</c:v>
                </c:pt>
                <c:pt idx="14037">
                  <c:v>-0.4140625</c:v>
                </c:pt>
                <c:pt idx="14038">
                  <c:v>-0.4140625</c:v>
                </c:pt>
                <c:pt idx="14039">
                  <c:v>-0.4140625</c:v>
                </c:pt>
                <c:pt idx="14040">
                  <c:v>-0.4140625</c:v>
                </c:pt>
                <c:pt idx="14041">
                  <c:v>-0.4140625</c:v>
                </c:pt>
                <c:pt idx="14042">
                  <c:v>-0.4140625</c:v>
                </c:pt>
                <c:pt idx="14043">
                  <c:v>-0.4140625</c:v>
                </c:pt>
                <c:pt idx="14044">
                  <c:v>-0.4140625</c:v>
                </c:pt>
                <c:pt idx="14045">
                  <c:v>-0.4140625</c:v>
                </c:pt>
                <c:pt idx="14046">
                  <c:v>-0.1953125</c:v>
                </c:pt>
                <c:pt idx="14047">
                  <c:v>-0.1953125</c:v>
                </c:pt>
                <c:pt idx="14048">
                  <c:v>-0.1953125</c:v>
                </c:pt>
                <c:pt idx="14049">
                  <c:v>-0.1953125</c:v>
                </c:pt>
                <c:pt idx="14050">
                  <c:v>-0.1953125</c:v>
                </c:pt>
                <c:pt idx="14051">
                  <c:v>-0.1953125</c:v>
                </c:pt>
                <c:pt idx="14052">
                  <c:v>-0.1953125</c:v>
                </c:pt>
                <c:pt idx="14053">
                  <c:v>-0.1953125</c:v>
                </c:pt>
                <c:pt idx="14054">
                  <c:v>-0.1953125</c:v>
                </c:pt>
                <c:pt idx="14055">
                  <c:v>-0.1953125</c:v>
                </c:pt>
                <c:pt idx="14056">
                  <c:v>-0.1953125</c:v>
                </c:pt>
                <c:pt idx="14057">
                  <c:v>-0.1953125</c:v>
                </c:pt>
                <c:pt idx="14058">
                  <c:v>-0.1953125</c:v>
                </c:pt>
                <c:pt idx="14059">
                  <c:v>-0.1953125</c:v>
                </c:pt>
                <c:pt idx="14060">
                  <c:v>-0.1953125</c:v>
                </c:pt>
                <c:pt idx="14061">
                  <c:v>-0.1953125</c:v>
                </c:pt>
                <c:pt idx="14062">
                  <c:v>-0.1953125</c:v>
                </c:pt>
                <c:pt idx="14063">
                  <c:v>-0.1953125</c:v>
                </c:pt>
                <c:pt idx="14064">
                  <c:v>-0.1953125</c:v>
                </c:pt>
                <c:pt idx="14065">
                  <c:v>-0.1953125</c:v>
                </c:pt>
                <c:pt idx="14066">
                  <c:v>-0.1953125</c:v>
                </c:pt>
                <c:pt idx="14067">
                  <c:v>-0.1953125</c:v>
                </c:pt>
                <c:pt idx="14068">
                  <c:v>-0.1953125</c:v>
                </c:pt>
                <c:pt idx="14069">
                  <c:v>-0.1953125</c:v>
                </c:pt>
                <c:pt idx="14070">
                  <c:v>-0.1953125</c:v>
                </c:pt>
                <c:pt idx="14071">
                  <c:v>-0.1953125</c:v>
                </c:pt>
                <c:pt idx="14072">
                  <c:v>-0.1953125</c:v>
                </c:pt>
                <c:pt idx="14073">
                  <c:v>-0.1953125</c:v>
                </c:pt>
                <c:pt idx="14074">
                  <c:v>-0.1953125</c:v>
                </c:pt>
                <c:pt idx="14075">
                  <c:v>-0.1953125</c:v>
                </c:pt>
                <c:pt idx="14076">
                  <c:v>-0.1953125</c:v>
                </c:pt>
                <c:pt idx="14077">
                  <c:v>-0.1953125</c:v>
                </c:pt>
                <c:pt idx="14078">
                  <c:v>-0.1953125</c:v>
                </c:pt>
                <c:pt idx="14079">
                  <c:v>-0.1953125</c:v>
                </c:pt>
                <c:pt idx="14080">
                  <c:v>-0.1953125</c:v>
                </c:pt>
                <c:pt idx="14081">
                  <c:v>-0.1953125</c:v>
                </c:pt>
                <c:pt idx="14082">
                  <c:v>-0.1953125</c:v>
                </c:pt>
                <c:pt idx="14083">
                  <c:v>-0.1953125</c:v>
                </c:pt>
                <c:pt idx="14084">
                  <c:v>-0.1953125</c:v>
                </c:pt>
                <c:pt idx="14085">
                  <c:v>-0.1953125</c:v>
                </c:pt>
                <c:pt idx="14086">
                  <c:v>-0.1953125</c:v>
                </c:pt>
                <c:pt idx="14087">
                  <c:v>-0.1953125</c:v>
                </c:pt>
                <c:pt idx="14088">
                  <c:v>-0.1953125</c:v>
                </c:pt>
                <c:pt idx="14089">
                  <c:v>-0.1953125</c:v>
                </c:pt>
                <c:pt idx="14090">
                  <c:v>-0.1953125</c:v>
                </c:pt>
                <c:pt idx="14091">
                  <c:v>-0.1953125</c:v>
                </c:pt>
                <c:pt idx="14092">
                  <c:v>-0.1953125</c:v>
                </c:pt>
                <c:pt idx="14093">
                  <c:v>-0.1953125</c:v>
                </c:pt>
                <c:pt idx="14094">
                  <c:v>-0.1953125</c:v>
                </c:pt>
                <c:pt idx="14095">
                  <c:v>-0.1953125</c:v>
                </c:pt>
                <c:pt idx="14096">
                  <c:v>-0.1953125</c:v>
                </c:pt>
                <c:pt idx="14097">
                  <c:v>-0.1953125</c:v>
                </c:pt>
                <c:pt idx="14098">
                  <c:v>-0.1953125</c:v>
                </c:pt>
                <c:pt idx="14099">
                  <c:v>-0.1953125</c:v>
                </c:pt>
                <c:pt idx="14100">
                  <c:v>-0.1953125</c:v>
                </c:pt>
                <c:pt idx="14101">
                  <c:v>-0.1953125</c:v>
                </c:pt>
                <c:pt idx="14102">
                  <c:v>-0.1953125</c:v>
                </c:pt>
                <c:pt idx="14103">
                  <c:v>-0.1953125</c:v>
                </c:pt>
                <c:pt idx="14104">
                  <c:v>-0.1953125</c:v>
                </c:pt>
                <c:pt idx="14105">
                  <c:v>-0.1953125</c:v>
                </c:pt>
                <c:pt idx="14106">
                  <c:v>-0.1953125</c:v>
                </c:pt>
                <c:pt idx="14107">
                  <c:v>-0.1953125</c:v>
                </c:pt>
                <c:pt idx="14108">
                  <c:v>-0.1953125</c:v>
                </c:pt>
                <c:pt idx="14109">
                  <c:v>-0.1953125</c:v>
                </c:pt>
                <c:pt idx="14110">
                  <c:v>-0.1953125</c:v>
                </c:pt>
                <c:pt idx="14111">
                  <c:v>-0.1953125</c:v>
                </c:pt>
                <c:pt idx="14112">
                  <c:v>-0.1953125</c:v>
                </c:pt>
                <c:pt idx="14113">
                  <c:v>-0.1953125</c:v>
                </c:pt>
                <c:pt idx="14114">
                  <c:v>-0.1953125</c:v>
                </c:pt>
                <c:pt idx="14115">
                  <c:v>-0.1953125</c:v>
                </c:pt>
                <c:pt idx="14116">
                  <c:v>-0.1953125</c:v>
                </c:pt>
                <c:pt idx="14117">
                  <c:v>-0.1953125</c:v>
                </c:pt>
                <c:pt idx="14118">
                  <c:v>-0.1953125</c:v>
                </c:pt>
                <c:pt idx="14119">
                  <c:v>-0.1953125</c:v>
                </c:pt>
                <c:pt idx="14120">
                  <c:v>-0.1953125</c:v>
                </c:pt>
                <c:pt idx="14121">
                  <c:v>-0.1953125</c:v>
                </c:pt>
                <c:pt idx="14122">
                  <c:v>-0.1953125</c:v>
                </c:pt>
                <c:pt idx="14123">
                  <c:v>-0.1953125</c:v>
                </c:pt>
                <c:pt idx="14124">
                  <c:v>-0.1953125</c:v>
                </c:pt>
                <c:pt idx="14125">
                  <c:v>-0.1953125</c:v>
                </c:pt>
                <c:pt idx="14126">
                  <c:v>-0.1953125</c:v>
                </c:pt>
                <c:pt idx="14127">
                  <c:v>-0.1953125</c:v>
                </c:pt>
                <c:pt idx="14128">
                  <c:v>-0.1953125</c:v>
                </c:pt>
                <c:pt idx="14129">
                  <c:v>-0.1953125</c:v>
                </c:pt>
                <c:pt idx="14130">
                  <c:v>-0.1953125</c:v>
                </c:pt>
                <c:pt idx="14131">
                  <c:v>-0.1953125</c:v>
                </c:pt>
                <c:pt idx="14132">
                  <c:v>-0.1953125</c:v>
                </c:pt>
                <c:pt idx="14133">
                  <c:v>-0.1953125</c:v>
                </c:pt>
                <c:pt idx="14134">
                  <c:v>-0.1953125</c:v>
                </c:pt>
                <c:pt idx="14135">
                  <c:v>-0.1953125</c:v>
                </c:pt>
                <c:pt idx="14136">
                  <c:v>-0.1953125</c:v>
                </c:pt>
                <c:pt idx="14137">
                  <c:v>-0.1953125</c:v>
                </c:pt>
                <c:pt idx="14138">
                  <c:v>-0.1953125</c:v>
                </c:pt>
                <c:pt idx="14139">
                  <c:v>-0.1953125</c:v>
                </c:pt>
                <c:pt idx="14140">
                  <c:v>-0.1953125</c:v>
                </c:pt>
                <c:pt idx="14141">
                  <c:v>-0.1953125</c:v>
                </c:pt>
                <c:pt idx="14142">
                  <c:v>-0.1953125</c:v>
                </c:pt>
                <c:pt idx="14143">
                  <c:v>-0.1953125</c:v>
                </c:pt>
                <c:pt idx="14144">
                  <c:v>-0.1953125</c:v>
                </c:pt>
                <c:pt idx="14145">
                  <c:v>-0.1953125</c:v>
                </c:pt>
                <c:pt idx="14146">
                  <c:v>-0.1953125</c:v>
                </c:pt>
                <c:pt idx="14147">
                  <c:v>-0.1953125</c:v>
                </c:pt>
                <c:pt idx="14148">
                  <c:v>-0.1953125</c:v>
                </c:pt>
                <c:pt idx="14149">
                  <c:v>-0.1953125</c:v>
                </c:pt>
                <c:pt idx="14150">
                  <c:v>-0.1953125</c:v>
                </c:pt>
                <c:pt idx="14151">
                  <c:v>-0.1953125</c:v>
                </c:pt>
                <c:pt idx="14152">
                  <c:v>-0.1953125</c:v>
                </c:pt>
                <c:pt idx="14153">
                  <c:v>-0.1953125</c:v>
                </c:pt>
                <c:pt idx="14154">
                  <c:v>-0.1953125</c:v>
                </c:pt>
                <c:pt idx="14155">
                  <c:v>-0.1953125</c:v>
                </c:pt>
                <c:pt idx="14156">
                  <c:v>-0.14453125</c:v>
                </c:pt>
                <c:pt idx="14157">
                  <c:v>-0.14453125</c:v>
                </c:pt>
                <c:pt idx="14158">
                  <c:v>-0.14453125</c:v>
                </c:pt>
                <c:pt idx="14159">
                  <c:v>-0.14453125</c:v>
                </c:pt>
                <c:pt idx="14160">
                  <c:v>-0.14453125</c:v>
                </c:pt>
                <c:pt idx="14161">
                  <c:v>-0.14453125</c:v>
                </c:pt>
                <c:pt idx="14162">
                  <c:v>-0.14453125</c:v>
                </c:pt>
                <c:pt idx="14163">
                  <c:v>-0.14453125</c:v>
                </c:pt>
                <c:pt idx="14164">
                  <c:v>-0.14453125</c:v>
                </c:pt>
                <c:pt idx="14165">
                  <c:v>-0.14453125</c:v>
                </c:pt>
                <c:pt idx="14166">
                  <c:v>-0.14453125</c:v>
                </c:pt>
                <c:pt idx="14167">
                  <c:v>-0.14453125</c:v>
                </c:pt>
                <c:pt idx="14168">
                  <c:v>-0.14453125</c:v>
                </c:pt>
                <c:pt idx="14169">
                  <c:v>-0.14453125</c:v>
                </c:pt>
                <c:pt idx="14170">
                  <c:v>-0.14453125</c:v>
                </c:pt>
                <c:pt idx="14171">
                  <c:v>-0.14453125</c:v>
                </c:pt>
                <c:pt idx="14172">
                  <c:v>-0.14453125</c:v>
                </c:pt>
                <c:pt idx="14173">
                  <c:v>-0.14453125</c:v>
                </c:pt>
                <c:pt idx="14174">
                  <c:v>-0.14453125</c:v>
                </c:pt>
                <c:pt idx="14175">
                  <c:v>-0.14453125</c:v>
                </c:pt>
                <c:pt idx="14176">
                  <c:v>-0.14453125</c:v>
                </c:pt>
                <c:pt idx="14177">
                  <c:v>-0.14453125</c:v>
                </c:pt>
                <c:pt idx="14178">
                  <c:v>-0.14453125</c:v>
                </c:pt>
                <c:pt idx="14179">
                  <c:v>-0.14453125</c:v>
                </c:pt>
                <c:pt idx="14180">
                  <c:v>-0.14453125</c:v>
                </c:pt>
                <c:pt idx="14181">
                  <c:v>-0.14453125</c:v>
                </c:pt>
                <c:pt idx="14182">
                  <c:v>-0.14453125</c:v>
                </c:pt>
                <c:pt idx="14183">
                  <c:v>-0.14453125</c:v>
                </c:pt>
                <c:pt idx="14184">
                  <c:v>-0.14453125</c:v>
                </c:pt>
                <c:pt idx="14185">
                  <c:v>-0.14453125</c:v>
                </c:pt>
                <c:pt idx="14186">
                  <c:v>-0.14453125</c:v>
                </c:pt>
                <c:pt idx="14187">
                  <c:v>-0.14453125</c:v>
                </c:pt>
                <c:pt idx="14188">
                  <c:v>-0.14453125</c:v>
                </c:pt>
                <c:pt idx="14189">
                  <c:v>-0.14453125</c:v>
                </c:pt>
                <c:pt idx="14190">
                  <c:v>-0.14453125</c:v>
                </c:pt>
                <c:pt idx="14191">
                  <c:v>-0.14453125</c:v>
                </c:pt>
                <c:pt idx="14192">
                  <c:v>-0.14453125</c:v>
                </c:pt>
                <c:pt idx="14193">
                  <c:v>-0.14453125</c:v>
                </c:pt>
                <c:pt idx="14194">
                  <c:v>-0.14453125</c:v>
                </c:pt>
                <c:pt idx="14195">
                  <c:v>-0.14453125</c:v>
                </c:pt>
                <c:pt idx="14196">
                  <c:v>-0.14453125</c:v>
                </c:pt>
                <c:pt idx="14197">
                  <c:v>-0.14453125</c:v>
                </c:pt>
                <c:pt idx="14198">
                  <c:v>-0.14453125</c:v>
                </c:pt>
                <c:pt idx="14199">
                  <c:v>-0.14453125</c:v>
                </c:pt>
                <c:pt idx="14200">
                  <c:v>-0.14453125</c:v>
                </c:pt>
                <c:pt idx="14201">
                  <c:v>-0.14453125</c:v>
                </c:pt>
                <c:pt idx="14202">
                  <c:v>-0.14453125</c:v>
                </c:pt>
                <c:pt idx="14203">
                  <c:v>-0.14453125</c:v>
                </c:pt>
                <c:pt idx="14204">
                  <c:v>-0.14453125</c:v>
                </c:pt>
                <c:pt idx="14205">
                  <c:v>-0.14453125</c:v>
                </c:pt>
                <c:pt idx="14206">
                  <c:v>-0.14453125</c:v>
                </c:pt>
                <c:pt idx="14207">
                  <c:v>-0.14453125</c:v>
                </c:pt>
                <c:pt idx="14208">
                  <c:v>-0.14453125</c:v>
                </c:pt>
                <c:pt idx="14209">
                  <c:v>-0.14453125</c:v>
                </c:pt>
                <c:pt idx="14210">
                  <c:v>-0.14453125</c:v>
                </c:pt>
                <c:pt idx="14211">
                  <c:v>-0.14453125</c:v>
                </c:pt>
                <c:pt idx="14212">
                  <c:v>-0.14453125</c:v>
                </c:pt>
                <c:pt idx="14213">
                  <c:v>-0.14453125</c:v>
                </c:pt>
                <c:pt idx="14214">
                  <c:v>-0.14453125</c:v>
                </c:pt>
                <c:pt idx="14215">
                  <c:v>-0.14453125</c:v>
                </c:pt>
                <c:pt idx="14216">
                  <c:v>-0.14453125</c:v>
                </c:pt>
                <c:pt idx="14217">
                  <c:v>-0.14453125</c:v>
                </c:pt>
                <c:pt idx="14218">
                  <c:v>-0.14453125</c:v>
                </c:pt>
                <c:pt idx="14219">
                  <c:v>-0.14453125</c:v>
                </c:pt>
                <c:pt idx="14220">
                  <c:v>-0.14453125</c:v>
                </c:pt>
                <c:pt idx="14221">
                  <c:v>-0.14453125</c:v>
                </c:pt>
                <c:pt idx="14222">
                  <c:v>-0.14453125</c:v>
                </c:pt>
                <c:pt idx="14223">
                  <c:v>-0.14453125</c:v>
                </c:pt>
                <c:pt idx="14224">
                  <c:v>-0.14453125</c:v>
                </c:pt>
                <c:pt idx="14225">
                  <c:v>-0.14453125</c:v>
                </c:pt>
                <c:pt idx="14226">
                  <c:v>-0.14453125</c:v>
                </c:pt>
                <c:pt idx="14227">
                  <c:v>-0.14453125</c:v>
                </c:pt>
                <c:pt idx="14228">
                  <c:v>-0.14453125</c:v>
                </c:pt>
                <c:pt idx="14229">
                  <c:v>-0.14453125</c:v>
                </c:pt>
                <c:pt idx="14230">
                  <c:v>-0.14453125</c:v>
                </c:pt>
                <c:pt idx="14231">
                  <c:v>-0.14453125</c:v>
                </c:pt>
                <c:pt idx="14232">
                  <c:v>-0.14453125</c:v>
                </c:pt>
                <c:pt idx="14233">
                  <c:v>-0.14453125</c:v>
                </c:pt>
                <c:pt idx="14234">
                  <c:v>-0.14453125</c:v>
                </c:pt>
                <c:pt idx="14235">
                  <c:v>-0.14453125</c:v>
                </c:pt>
                <c:pt idx="14236">
                  <c:v>-0.14453125</c:v>
                </c:pt>
                <c:pt idx="14237">
                  <c:v>-0.13671875</c:v>
                </c:pt>
                <c:pt idx="14238">
                  <c:v>-0.13671875</c:v>
                </c:pt>
                <c:pt idx="14239">
                  <c:v>-0.13671875</c:v>
                </c:pt>
                <c:pt idx="14240">
                  <c:v>-0.13671875</c:v>
                </c:pt>
                <c:pt idx="14241">
                  <c:v>-0.13671875</c:v>
                </c:pt>
                <c:pt idx="14242">
                  <c:v>-0.13671875</c:v>
                </c:pt>
                <c:pt idx="14243">
                  <c:v>-0.13671875</c:v>
                </c:pt>
                <c:pt idx="14244">
                  <c:v>-0.13671875</c:v>
                </c:pt>
                <c:pt idx="14245">
                  <c:v>-0.13671875</c:v>
                </c:pt>
                <c:pt idx="14246">
                  <c:v>-0.13671875</c:v>
                </c:pt>
                <c:pt idx="14247">
                  <c:v>-0.13671875</c:v>
                </c:pt>
                <c:pt idx="14248">
                  <c:v>-0.13671875</c:v>
                </c:pt>
                <c:pt idx="14249">
                  <c:v>-0.13671875</c:v>
                </c:pt>
                <c:pt idx="14250">
                  <c:v>-0.13671875</c:v>
                </c:pt>
                <c:pt idx="14251">
                  <c:v>-0.13671875</c:v>
                </c:pt>
                <c:pt idx="14252">
                  <c:v>-0.13671875</c:v>
                </c:pt>
                <c:pt idx="14253">
                  <c:v>-0.13671875</c:v>
                </c:pt>
                <c:pt idx="14254">
                  <c:v>-0.13671875</c:v>
                </c:pt>
                <c:pt idx="14255">
                  <c:v>-0.13671875</c:v>
                </c:pt>
                <c:pt idx="14256">
                  <c:v>-0.13671875</c:v>
                </c:pt>
                <c:pt idx="14257">
                  <c:v>-0.13671875</c:v>
                </c:pt>
                <c:pt idx="14258">
                  <c:v>-0.13671875</c:v>
                </c:pt>
                <c:pt idx="14259">
                  <c:v>-0.13671875</c:v>
                </c:pt>
                <c:pt idx="14260">
                  <c:v>-0.13671875</c:v>
                </c:pt>
                <c:pt idx="14261">
                  <c:v>-0.13671875</c:v>
                </c:pt>
                <c:pt idx="14262">
                  <c:v>-0.13671875</c:v>
                </c:pt>
                <c:pt idx="14263">
                  <c:v>-0.13671875</c:v>
                </c:pt>
                <c:pt idx="14264">
                  <c:v>-0.13671875</c:v>
                </c:pt>
                <c:pt idx="14265">
                  <c:v>-0.13671875</c:v>
                </c:pt>
                <c:pt idx="14266">
                  <c:v>-0.13671875</c:v>
                </c:pt>
                <c:pt idx="14267">
                  <c:v>-0.13671875</c:v>
                </c:pt>
                <c:pt idx="14268">
                  <c:v>-0.13671875</c:v>
                </c:pt>
                <c:pt idx="14269">
                  <c:v>-0.13671875</c:v>
                </c:pt>
                <c:pt idx="14270">
                  <c:v>-0.13671875</c:v>
                </c:pt>
                <c:pt idx="14271">
                  <c:v>-0.13671875</c:v>
                </c:pt>
                <c:pt idx="14272">
                  <c:v>-0.13671875</c:v>
                </c:pt>
                <c:pt idx="14273">
                  <c:v>-0.13671875</c:v>
                </c:pt>
                <c:pt idx="14274">
                  <c:v>-0.13671875</c:v>
                </c:pt>
                <c:pt idx="14275">
                  <c:v>-0.13671875</c:v>
                </c:pt>
                <c:pt idx="14276">
                  <c:v>-0.13671875</c:v>
                </c:pt>
                <c:pt idx="14277">
                  <c:v>-0.13671875</c:v>
                </c:pt>
                <c:pt idx="14278">
                  <c:v>-0.13671875</c:v>
                </c:pt>
                <c:pt idx="14279">
                  <c:v>-0.13671875</c:v>
                </c:pt>
                <c:pt idx="14280">
                  <c:v>-0.13671875</c:v>
                </c:pt>
                <c:pt idx="14281">
                  <c:v>-0.13671875</c:v>
                </c:pt>
                <c:pt idx="14282">
                  <c:v>-0.13671875</c:v>
                </c:pt>
                <c:pt idx="14283">
                  <c:v>-0.13671875</c:v>
                </c:pt>
                <c:pt idx="14284">
                  <c:v>-0.13671875</c:v>
                </c:pt>
                <c:pt idx="14285">
                  <c:v>-0.13671875</c:v>
                </c:pt>
                <c:pt idx="14286">
                  <c:v>-0.13671875</c:v>
                </c:pt>
                <c:pt idx="14287">
                  <c:v>-0.13671875</c:v>
                </c:pt>
                <c:pt idx="14288">
                  <c:v>-0.13671875</c:v>
                </c:pt>
                <c:pt idx="14289">
                  <c:v>-0.13671875</c:v>
                </c:pt>
                <c:pt idx="14290">
                  <c:v>-0.13671875</c:v>
                </c:pt>
                <c:pt idx="14291">
                  <c:v>-0.13671875</c:v>
                </c:pt>
                <c:pt idx="14292">
                  <c:v>-0.13671875</c:v>
                </c:pt>
                <c:pt idx="14293">
                  <c:v>-0.13671875</c:v>
                </c:pt>
                <c:pt idx="14294">
                  <c:v>-0.13671875</c:v>
                </c:pt>
                <c:pt idx="14295">
                  <c:v>-0.13671875</c:v>
                </c:pt>
                <c:pt idx="14296">
                  <c:v>-0.13671875</c:v>
                </c:pt>
                <c:pt idx="14297">
                  <c:v>-0.13671875</c:v>
                </c:pt>
                <c:pt idx="14298">
                  <c:v>-0.13671875</c:v>
                </c:pt>
                <c:pt idx="14299">
                  <c:v>-0.13671875</c:v>
                </c:pt>
                <c:pt idx="14300">
                  <c:v>-0.13671875</c:v>
                </c:pt>
                <c:pt idx="14301">
                  <c:v>-0.13671875</c:v>
                </c:pt>
                <c:pt idx="14302">
                  <c:v>-0.13671875</c:v>
                </c:pt>
                <c:pt idx="14303">
                  <c:v>-0.13671875</c:v>
                </c:pt>
                <c:pt idx="14304">
                  <c:v>-0.13671875</c:v>
                </c:pt>
                <c:pt idx="14305">
                  <c:v>-0.13671875</c:v>
                </c:pt>
                <c:pt idx="14306">
                  <c:v>-0.13671875</c:v>
                </c:pt>
                <c:pt idx="14307">
                  <c:v>-0.13671875</c:v>
                </c:pt>
                <c:pt idx="14308">
                  <c:v>-0.13671875</c:v>
                </c:pt>
                <c:pt idx="14309">
                  <c:v>-0.13671875</c:v>
                </c:pt>
                <c:pt idx="14310">
                  <c:v>-0.13671875</c:v>
                </c:pt>
                <c:pt idx="14311">
                  <c:v>-0.13671875</c:v>
                </c:pt>
                <c:pt idx="14312">
                  <c:v>-0.13671875</c:v>
                </c:pt>
                <c:pt idx="14313">
                  <c:v>-0.13671875</c:v>
                </c:pt>
                <c:pt idx="14314">
                  <c:v>-0.13671875</c:v>
                </c:pt>
                <c:pt idx="14315">
                  <c:v>-0.13671875</c:v>
                </c:pt>
                <c:pt idx="14316">
                  <c:v>-0.13671875</c:v>
                </c:pt>
                <c:pt idx="14317">
                  <c:v>-0.13671875</c:v>
                </c:pt>
                <c:pt idx="14318">
                  <c:v>-0.13671875</c:v>
                </c:pt>
                <c:pt idx="14319">
                  <c:v>-0.13671875</c:v>
                </c:pt>
                <c:pt idx="14320">
                  <c:v>-0.13671875</c:v>
                </c:pt>
                <c:pt idx="14321">
                  <c:v>-0.13671875</c:v>
                </c:pt>
                <c:pt idx="14322">
                  <c:v>-0.13671875</c:v>
                </c:pt>
                <c:pt idx="14323">
                  <c:v>-0.13671875</c:v>
                </c:pt>
                <c:pt idx="14324">
                  <c:v>-0.13671875</c:v>
                </c:pt>
                <c:pt idx="14325">
                  <c:v>-0.13671875</c:v>
                </c:pt>
                <c:pt idx="14326">
                  <c:v>-0.13671875</c:v>
                </c:pt>
                <c:pt idx="14327">
                  <c:v>0.23828125</c:v>
                </c:pt>
                <c:pt idx="14328">
                  <c:v>0.23828125</c:v>
                </c:pt>
                <c:pt idx="14329">
                  <c:v>0.23828125</c:v>
                </c:pt>
                <c:pt idx="14330">
                  <c:v>0.23828125</c:v>
                </c:pt>
                <c:pt idx="14331">
                  <c:v>0.23828125</c:v>
                </c:pt>
                <c:pt idx="14332">
                  <c:v>0.23828125</c:v>
                </c:pt>
                <c:pt idx="14333">
                  <c:v>0.23828125</c:v>
                </c:pt>
                <c:pt idx="14334">
                  <c:v>0.23828125</c:v>
                </c:pt>
                <c:pt idx="14335">
                  <c:v>0.23828125</c:v>
                </c:pt>
                <c:pt idx="14336">
                  <c:v>0.23828125</c:v>
                </c:pt>
                <c:pt idx="14337">
                  <c:v>0.23828125</c:v>
                </c:pt>
                <c:pt idx="14338">
                  <c:v>0.23828125</c:v>
                </c:pt>
                <c:pt idx="14339">
                  <c:v>0.23828125</c:v>
                </c:pt>
                <c:pt idx="14340">
                  <c:v>0.23828125</c:v>
                </c:pt>
                <c:pt idx="14341">
                  <c:v>0.23828125</c:v>
                </c:pt>
                <c:pt idx="14342">
                  <c:v>0.23828125</c:v>
                </c:pt>
                <c:pt idx="14343">
                  <c:v>0.23828125</c:v>
                </c:pt>
                <c:pt idx="14344">
                  <c:v>0.23828125</c:v>
                </c:pt>
                <c:pt idx="14345">
                  <c:v>0.23828125</c:v>
                </c:pt>
                <c:pt idx="14346">
                  <c:v>0.23828125</c:v>
                </c:pt>
                <c:pt idx="14347">
                  <c:v>0.23828125</c:v>
                </c:pt>
                <c:pt idx="14348">
                  <c:v>0.23828125</c:v>
                </c:pt>
                <c:pt idx="14349">
                  <c:v>0.23828125</c:v>
                </c:pt>
                <c:pt idx="14350">
                  <c:v>0.23828125</c:v>
                </c:pt>
                <c:pt idx="14351">
                  <c:v>0.23828125</c:v>
                </c:pt>
                <c:pt idx="14352">
                  <c:v>0.23828125</c:v>
                </c:pt>
                <c:pt idx="14353">
                  <c:v>0.23828125</c:v>
                </c:pt>
                <c:pt idx="14354">
                  <c:v>0.23828125</c:v>
                </c:pt>
                <c:pt idx="14355">
                  <c:v>0.23828125</c:v>
                </c:pt>
                <c:pt idx="14356">
                  <c:v>0.23828125</c:v>
                </c:pt>
                <c:pt idx="14357">
                  <c:v>0.23828125</c:v>
                </c:pt>
                <c:pt idx="14358">
                  <c:v>0.23828125</c:v>
                </c:pt>
                <c:pt idx="14359">
                  <c:v>0.23828125</c:v>
                </c:pt>
                <c:pt idx="14360">
                  <c:v>0.23828125</c:v>
                </c:pt>
                <c:pt idx="14361">
                  <c:v>0.23828125</c:v>
                </c:pt>
                <c:pt idx="14362">
                  <c:v>0.23828125</c:v>
                </c:pt>
                <c:pt idx="14363">
                  <c:v>0.23828125</c:v>
                </c:pt>
                <c:pt idx="14364">
                  <c:v>0.23828125</c:v>
                </c:pt>
                <c:pt idx="14365">
                  <c:v>0.23828125</c:v>
                </c:pt>
                <c:pt idx="14366">
                  <c:v>0.23828125</c:v>
                </c:pt>
                <c:pt idx="14367">
                  <c:v>0.23828125</c:v>
                </c:pt>
                <c:pt idx="14368">
                  <c:v>0.23828125</c:v>
                </c:pt>
                <c:pt idx="14369">
                  <c:v>0.23828125</c:v>
                </c:pt>
                <c:pt idx="14370">
                  <c:v>0.23828125</c:v>
                </c:pt>
                <c:pt idx="14371">
                  <c:v>0.23828125</c:v>
                </c:pt>
                <c:pt idx="14372">
                  <c:v>0.23828125</c:v>
                </c:pt>
                <c:pt idx="14373">
                  <c:v>0.23828125</c:v>
                </c:pt>
                <c:pt idx="14374">
                  <c:v>0.23828125</c:v>
                </c:pt>
                <c:pt idx="14375">
                  <c:v>0.23828125</c:v>
                </c:pt>
                <c:pt idx="14376">
                  <c:v>0.23828125</c:v>
                </c:pt>
                <c:pt idx="14377">
                  <c:v>0.23828125</c:v>
                </c:pt>
                <c:pt idx="14378">
                  <c:v>0.23828125</c:v>
                </c:pt>
                <c:pt idx="14379">
                  <c:v>0.23828125</c:v>
                </c:pt>
                <c:pt idx="14380">
                  <c:v>0.23828125</c:v>
                </c:pt>
                <c:pt idx="14381">
                  <c:v>0.23828125</c:v>
                </c:pt>
                <c:pt idx="14382">
                  <c:v>0.23828125</c:v>
                </c:pt>
                <c:pt idx="14383">
                  <c:v>0.23828125</c:v>
                </c:pt>
                <c:pt idx="14384">
                  <c:v>0.23828125</c:v>
                </c:pt>
                <c:pt idx="14385">
                  <c:v>0.23828125</c:v>
                </c:pt>
                <c:pt idx="14386">
                  <c:v>0.23828125</c:v>
                </c:pt>
                <c:pt idx="14387">
                  <c:v>0.23828125</c:v>
                </c:pt>
                <c:pt idx="14388">
                  <c:v>0.23828125</c:v>
                </c:pt>
                <c:pt idx="14389">
                  <c:v>0.23828125</c:v>
                </c:pt>
                <c:pt idx="14390">
                  <c:v>0.23828125</c:v>
                </c:pt>
                <c:pt idx="14391">
                  <c:v>0.23828125</c:v>
                </c:pt>
                <c:pt idx="14392">
                  <c:v>0.23828125</c:v>
                </c:pt>
                <c:pt idx="14393">
                  <c:v>0.23828125</c:v>
                </c:pt>
                <c:pt idx="14394">
                  <c:v>0.23828125</c:v>
                </c:pt>
                <c:pt idx="14395">
                  <c:v>0.23828125</c:v>
                </c:pt>
                <c:pt idx="14396">
                  <c:v>0.23828125</c:v>
                </c:pt>
                <c:pt idx="14397">
                  <c:v>0.23828125</c:v>
                </c:pt>
                <c:pt idx="14398">
                  <c:v>0.23828125</c:v>
                </c:pt>
                <c:pt idx="14399">
                  <c:v>0.23828125</c:v>
                </c:pt>
                <c:pt idx="14400">
                  <c:v>0.23828125</c:v>
                </c:pt>
                <c:pt idx="14401">
                  <c:v>0.30859375</c:v>
                </c:pt>
                <c:pt idx="14402">
                  <c:v>0.30859375</c:v>
                </c:pt>
                <c:pt idx="14403">
                  <c:v>0.30859375</c:v>
                </c:pt>
                <c:pt idx="14404">
                  <c:v>0.30859375</c:v>
                </c:pt>
                <c:pt idx="14405">
                  <c:v>0.30859375</c:v>
                </c:pt>
                <c:pt idx="14406">
                  <c:v>0.30859375</c:v>
                </c:pt>
                <c:pt idx="14407">
                  <c:v>0.30859375</c:v>
                </c:pt>
                <c:pt idx="14408">
                  <c:v>0.30859375</c:v>
                </c:pt>
                <c:pt idx="14409">
                  <c:v>0.30859375</c:v>
                </c:pt>
                <c:pt idx="14410">
                  <c:v>0.30859375</c:v>
                </c:pt>
                <c:pt idx="14411">
                  <c:v>0.30859375</c:v>
                </c:pt>
                <c:pt idx="14412">
                  <c:v>0.30859375</c:v>
                </c:pt>
                <c:pt idx="14413">
                  <c:v>0.30859375</c:v>
                </c:pt>
                <c:pt idx="14414">
                  <c:v>0.30859375</c:v>
                </c:pt>
                <c:pt idx="14415">
                  <c:v>0.30859375</c:v>
                </c:pt>
                <c:pt idx="14416">
                  <c:v>0.30859375</c:v>
                </c:pt>
                <c:pt idx="14417">
                  <c:v>0.30859375</c:v>
                </c:pt>
                <c:pt idx="14418">
                  <c:v>0.30859375</c:v>
                </c:pt>
                <c:pt idx="14419">
                  <c:v>0.30859375</c:v>
                </c:pt>
                <c:pt idx="14420">
                  <c:v>0.30859375</c:v>
                </c:pt>
                <c:pt idx="14421">
                  <c:v>0.30859375</c:v>
                </c:pt>
                <c:pt idx="14422">
                  <c:v>0.30859375</c:v>
                </c:pt>
                <c:pt idx="14423">
                  <c:v>0.30859375</c:v>
                </c:pt>
                <c:pt idx="14424">
                  <c:v>0.30859375</c:v>
                </c:pt>
                <c:pt idx="14425">
                  <c:v>0.30859375</c:v>
                </c:pt>
                <c:pt idx="14426">
                  <c:v>0.30859375</c:v>
                </c:pt>
                <c:pt idx="14427">
                  <c:v>0.30859375</c:v>
                </c:pt>
                <c:pt idx="14428">
                  <c:v>0.30859375</c:v>
                </c:pt>
                <c:pt idx="14429">
                  <c:v>0.30859375</c:v>
                </c:pt>
                <c:pt idx="14430">
                  <c:v>0.30859375</c:v>
                </c:pt>
                <c:pt idx="14431">
                  <c:v>0.30859375</c:v>
                </c:pt>
                <c:pt idx="14432">
                  <c:v>0.30859375</c:v>
                </c:pt>
                <c:pt idx="14433">
                  <c:v>0.30859375</c:v>
                </c:pt>
                <c:pt idx="14434">
                  <c:v>0.30859375</c:v>
                </c:pt>
                <c:pt idx="14435">
                  <c:v>0.30859375</c:v>
                </c:pt>
                <c:pt idx="14436">
                  <c:v>0.30859375</c:v>
                </c:pt>
                <c:pt idx="14437">
                  <c:v>0.30859375</c:v>
                </c:pt>
                <c:pt idx="14438">
                  <c:v>0.30859375</c:v>
                </c:pt>
                <c:pt idx="14439">
                  <c:v>0.30859375</c:v>
                </c:pt>
                <c:pt idx="14440">
                  <c:v>0.30859375</c:v>
                </c:pt>
                <c:pt idx="14441">
                  <c:v>0.30859375</c:v>
                </c:pt>
                <c:pt idx="14442">
                  <c:v>0.30859375</c:v>
                </c:pt>
                <c:pt idx="14443">
                  <c:v>0.30859375</c:v>
                </c:pt>
                <c:pt idx="14444">
                  <c:v>0.30859375</c:v>
                </c:pt>
                <c:pt idx="14445">
                  <c:v>0.30859375</c:v>
                </c:pt>
                <c:pt idx="14446">
                  <c:v>0.30859375</c:v>
                </c:pt>
                <c:pt idx="14447">
                  <c:v>0.30859375</c:v>
                </c:pt>
                <c:pt idx="14448">
                  <c:v>0.30859375</c:v>
                </c:pt>
                <c:pt idx="14449">
                  <c:v>0.30859375</c:v>
                </c:pt>
                <c:pt idx="14450">
                  <c:v>0.30859375</c:v>
                </c:pt>
                <c:pt idx="14451">
                  <c:v>0.30859375</c:v>
                </c:pt>
                <c:pt idx="14452">
                  <c:v>0.30859375</c:v>
                </c:pt>
                <c:pt idx="14453">
                  <c:v>0.30859375</c:v>
                </c:pt>
                <c:pt idx="14454">
                  <c:v>0.30859375</c:v>
                </c:pt>
                <c:pt idx="14455">
                  <c:v>0.30859375</c:v>
                </c:pt>
                <c:pt idx="14456">
                  <c:v>0.30859375</c:v>
                </c:pt>
                <c:pt idx="14457">
                  <c:v>0.30859375</c:v>
                </c:pt>
                <c:pt idx="14458">
                  <c:v>0.30859375</c:v>
                </c:pt>
                <c:pt idx="14459">
                  <c:v>0.30859375</c:v>
                </c:pt>
                <c:pt idx="14460">
                  <c:v>0.30859375</c:v>
                </c:pt>
                <c:pt idx="14461">
                  <c:v>0.30859375</c:v>
                </c:pt>
                <c:pt idx="14462">
                  <c:v>0.30859375</c:v>
                </c:pt>
                <c:pt idx="14463">
                  <c:v>0.30859375</c:v>
                </c:pt>
                <c:pt idx="14464">
                  <c:v>0.30859375</c:v>
                </c:pt>
                <c:pt idx="14465">
                  <c:v>0.30859375</c:v>
                </c:pt>
                <c:pt idx="14466">
                  <c:v>0.30859375</c:v>
                </c:pt>
                <c:pt idx="14467">
                  <c:v>0.30859375</c:v>
                </c:pt>
                <c:pt idx="14468">
                  <c:v>0.30859375</c:v>
                </c:pt>
                <c:pt idx="14469">
                  <c:v>0.30859375</c:v>
                </c:pt>
                <c:pt idx="14470">
                  <c:v>0.30859375</c:v>
                </c:pt>
                <c:pt idx="14471">
                  <c:v>0.30859375</c:v>
                </c:pt>
                <c:pt idx="14472">
                  <c:v>0.30859375</c:v>
                </c:pt>
                <c:pt idx="14473">
                  <c:v>0.30859375</c:v>
                </c:pt>
                <c:pt idx="14474">
                  <c:v>0.30859375</c:v>
                </c:pt>
                <c:pt idx="14475">
                  <c:v>0.30859375</c:v>
                </c:pt>
                <c:pt idx="14476">
                  <c:v>0.30859375</c:v>
                </c:pt>
                <c:pt idx="14477">
                  <c:v>0.30859375</c:v>
                </c:pt>
                <c:pt idx="14478">
                  <c:v>0.30859375</c:v>
                </c:pt>
                <c:pt idx="14479">
                  <c:v>0.30859375</c:v>
                </c:pt>
                <c:pt idx="14480">
                  <c:v>0.30859375</c:v>
                </c:pt>
                <c:pt idx="14481">
                  <c:v>0.30859375</c:v>
                </c:pt>
                <c:pt idx="14482">
                  <c:v>0.30859375</c:v>
                </c:pt>
                <c:pt idx="14483">
                  <c:v>0.30859375</c:v>
                </c:pt>
                <c:pt idx="14484">
                  <c:v>0.30859375</c:v>
                </c:pt>
                <c:pt idx="14485">
                  <c:v>0.30859375</c:v>
                </c:pt>
                <c:pt idx="14486">
                  <c:v>0.30859375</c:v>
                </c:pt>
                <c:pt idx="14487">
                  <c:v>0.30859375</c:v>
                </c:pt>
                <c:pt idx="14488">
                  <c:v>0.30859375</c:v>
                </c:pt>
                <c:pt idx="14489">
                  <c:v>0.30859375</c:v>
                </c:pt>
                <c:pt idx="14490">
                  <c:v>0.30859375</c:v>
                </c:pt>
                <c:pt idx="14491">
                  <c:v>0.30859375</c:v>
                </c:pt>
                <c:pt idx="14492">
                  <c:v>0.30859375</c:v>
                </c:pt>
                <c:pt idx="14493">
                  <c:v>0.30859375</c:v>
                </c:pt>
                <c:pt idx="14494">
                  <c:v>0.30859375</c:v>
                </c:pt>
                <c:pt idx="14495">
                  <c:v>0.30859375</c:v>
                </c:pt>
                <c:pt idx="14496">
                  <c:v>0.30859375</c:v>
                </c:pt>
                <c:pt idx="14497">
                  <c:v>0.30859375</c:v>
                </c:pt>
                <c:pt idx="14498">
                  <c:v>0.30859375</c:v>
                </c:pt>
                <c:pt idx="14499">
                  <c:v>0.30859375</c:v>
                </c:pt>
                <c:pt idx="14500">
                  <c:v>0.37109375</c:v>
                </c:pt>
                <c:pt idx="14501">
                  <c:v>0.37109375</c:v>
                </c:pt>
                <c:pt idx="14502">
                  <c:v>0.37109375</c:v>
                </c:pt>
                <c:pt idx="14503">
                  <c:v>0.37109375</c:v>
                </c:pt>
                <c:pt idx="14504">
                  <c:v>0.37109375</c:v>
                </c:pt>
                <c:pt idx="14505">
                  <c:v>0.37109375</c:v>
                </c:pt>
                <c:pt idx="14506">
                  <c:v>0.37109375</c:v>
                </c:pt>
                <c:pt idx="14507">
                  <c:v>0.37109375</c:v>
                </c:pt>
                <c:pt idx="14508">
                  <c:v>0.37109375</c:v>
                </c:pt>
                <c:pt idx="14509">
                  <c:v>0.37109375</c:v>
                </c:pt>
                <c:pt idx="14510">
                  <c:v>0.37109375</c:v>
                </c:pt>
                <c:pt idx="14511">
                  <c:v>0.37109375</c:v>
                </c:pt>
                <c:pt idx="14512">
                  <c:v>0.37109375</c:v>
                </c:pt>
                <c:pt idx="14513">
                  <c:v>0.37109375</c:v>
                </c:pt>
                <c:pt idx="14514">
                  <c:v>0.37109375</c:v>
                </c:pt>
                <c:pt idx="14515">
                  <c:v>0.37109375</c:v>
                </c:pt>
                <c:pt idx="14516">
                  <c:v>0.37109375</c:v>
                </c:pt>
                <c:pt idx="14517">
                  <c:v>0.37109375</c:v>
                </c:pt>
                <c:pt idx="14518">
                  <c:v>0.37109375</c:v>
                </c:pt>
                <c:pt idx="14519">
                  <c:v>0.37109375</c:v>
                </c:pt>
                <c:pt idx="14520">
                  <c:v>0.37109375</c:v>
                </c:pt>
                <c:pt idx="14521">
                  <c:v>0.37109375</c:v>
                </c:pt>
                <c:pt idx="14522">
                  <c:v>0.37109375</c:v>
                </c:pt>
                <c:pt idx="14523">
                  <c:v>0.37109375</c:v>
                </c:pt>
                <c:pt idx="14524">
                  <c:v>0.37109375</c:v>
                </c:pt>
                <c:pt idx="14525">
                  <c:v>0.37109375</c:v>
                </c:pt>
                <c:pt idx="14526">
                  <c:v>0.37109375</c:v>
                </c:pt>
                <c:pt idx="14527">
                  <c:v>0.37109375</c:v>
                </c:pt>
                <c:pt idx="14528">
                  <c:v>0.37109375</c:v>
                </c:pt>
                <c:pt idx="14529">
                  <c:v>0.37109375</c:v>
                </c:pt>
                <c:pt idx="14530">
                  <c:v>0.37109375</c:v>
                </c:pt>
                <c:pt idx="14531">
                  <c:v>0.37109375</c:v>
                </c:pt>
                <c:pt idx="14532">
                  <c:v>0.37109375</c:v>
                </c:pt>
                <c:pt idx="14533">
                  <c:v>0.37109375</c:v>
                </c:pt>
                <c:pt idx="14534">
                  <c:v>0.37109375</c:v>
                </c:pt>
                <c:pt idx="14535">
                  <c:v>0.37109375</c:v>
                </c:pt>
                <c:pt idx="14536">
                  <c:v>0.37109375</c:v>
                </c:pt>
                <c:pt idx="14537">
                  <c:v>0.37109375</c:v>
                </c:pt>
                <c:pt idx="14538">
                  <c:v>0.37109375</c:v>
                </c:pt>
                <c:pt idx="14539">
                  <c:v>0.37109375</c:v>
                </c:pt>
                <c:pt idx="14540">
                  <c:v>0.37109375</c:v>
                </c:pt>
                <c:pt idx="14541">
                  <c:v>0.37109375</c:v>
                </c:pt>
                <c:pt idx="14542">
                  <c:v>0.37109375</c:v>
                </c:pt>
                <c:pt idx="14543">
                  <c:v>0.37109375</c:v>
                </c:pt>
                <c:pt idx="14544">
                  <c:v>0.37109375</c:v>
                </c:pt>
                <c:pt idx="14545">
                  <c:v>0.37109375</c:v>
                </c:pt>
                <c:pt idx="14546">
                  <c:v>0.37109375</c:v>
                </c:pt>
                <c:pt idx="14547">
                  <c:v>0.37109375</c:v>
                </c:pt>
                <c:pt idx="14548">
                  <c:v>0.37109375</c:v>
                </c:pt>
                <c:pt idx="14549">
                  <c:v>0.37109375</c:v>
                </c:pt>
                <c:pt idx="14550">
                  <c:v>0.37109375</c:v>
                </c:pt>
                <c:pt idx="14551">
                  <c:v>0.37109375</c:v>
                </c:pt>
                <c:pt idx="14552">
                  <c:v>0.37109375</c:v>
                </c:pt>
                <c:pt idx="14553">
                  <c:v>0.37109375</c:v>
                </c:pt>
                <c:pt idx="14554">
                  <c:v>0.37109375</c:v>
                </c:pt>
                <c:pt idx="14555">
                  <c:v>0.37109375</c:v>
                </c:pt>
                <c:pt idx="14556">
                  <c:v>0.37109375</c:v>
                </c:pt>
                <c:pt idx="14557">
                  <c:v>0.37109375</c:v>
                </c:pt>
                <c:pt idx="14558">
                  <c:v>0.37109375</c:v>
                </c:pt>
                <c:pt idx="14559">
                  <c:v>0.37109375</c:v>
                </c:pt>
                <c:pt idx="14560">
                  <c:v>0.37109375</c:v>
                </c:pt>
                <c:pt idx="14561">
                  <c:v>0.37109375</c:v>
                </c:pt>
                <c:pt idx="14562">
                  <c:v>0.37109375</c:v>
                </c:pt>
                <c:pt idx="14563">
                  <c:v>0.37109375</c:v>
                </c:pt>
                <c:pt idx="14564">
                  <c:v>0.37109375</c:v>
                </c:pt>
                <c:pt idx="14565">
                  <c:v>0.37109375</c:v>
                </c:pt>
                <c:pt idx="14566">
                  <c:v>0.37109375</c:v>
                </c:pt>
                <c:pt idx="14567">
                  <c:v>0.37109375</c:v>
                </c:pt>
                <c:pt idx="14568">
                  <c:v>0.37109375</c:v>
                </c:pt>
                <c:pt idx="14569">
                  <c:v>0.37109375</c:v>
                </c:pt>
                <c:pt idx="14570">
                  <c:v>0.37109375</c:v>
                </c:pt>
                <c:pt idx="14571">
                  <c:v>0.37109375</c:v>
                </c:pt>
                <c:pt idx="14572">
                  <c:v>0.37109375</c:v>
                </c:pt>
                <c:pt idx="14573">
                  <c:v>0.37109375</c:v>
                </c:pt>
                <c:pt idx="14574">
                  <c:v>0.37109375</c:v>
                </c:pt>
                <c:pt idx="14575">
                  <c:v>0.37109375</c:v>
                </c:pt>
                <c:pt idx="14576">
                  <c:v>0.37109375</c:v>
                </c:pt>
                <c:pt idx="14577">
                  <c:v>0.37109375</c:v>
                </c:pt>
                <c:pt idx="14578">
                  <c:v>0.37109375</c:v>
                </c:pt>
                <c:pt idx="14579">
                  <c:v>0.37109375</c:v>
                </c:pt>
                <c:pt idx="14580">
                  <c:v>0.37109375</c:v>
                </c:pt>
                <c:pt idx="14581">
                  <c:v>0.37109375</c:v>
                </c:pt>
                <c:pt idx="14582">
                  <c:v>0.37109375</c:v>
                </c:pt>
                <c:pt idx="14583">
                  <c:v>0.37109375</c:v>
                </c:pt>
                <c:pt idx="14584">
                  <c:v>0.37109375</c:v>
                </c:pt>
                <c:pt idx="14585">
                  <c:v>0.37109375</c:v>
                </c:pt>
                <c:pt idx="14586">
                  <c:v>0.37109375</c:v>
                </c:pt>
                <c:pt idx="14587">
                  <c:v>0.37109375</c:v>
                </c:pt>
                <c:pt idx="14588">
                  <c:v>0.37109375</c:v>
                </c:pt>
                <c:pt idx="14589">
                  <c:v>0.37109375</c:v>
                </c:pt>
                <c:pt idx="14590">
                  <c:v>0.37109375</c:v>
                </c:pt>
                <c:pt idx="14591">
                  <c:v>0.37109375</c:v>
                </c:pt>
                <c:pt idx="14592">
                  <c:v>0.37109375</c:v>
                </c:pt>
                <c:pt idx="14593">
                  <c:v>0.37109375</c:v>
                </c:pt>
                <c:pt idx="14594">
                  <c:v>0.37109375</c:v>
                </c:pt>
                <c:pt idx="14595">
                  <c:v>0.37109375</c:v>
                </c:pt>
                <c:pt idx="14596">
                  <c:v>0.37109375</c:v>
                </c:pt>
                <c:pt idx="14597">
                  <c:v>0.37109375</c:v>
                </c:pt>
                <c:pt idx="14598">
                  <c:v>0.37109375</c:v>
                </c:pt>
                <c:pt idx="14599">
                  <c:v>0.37109375</c:v>
                </c:pt>
                <c:pt idx="14600">
                  <c:v>0.37109375</c:v>
                </c:pt>
                <c:pt idx="14601">
                  <c:v>0.37109375</c:v>
                </c:pt>
                <c:pt idx="14602">
                  <c:v>0.37109375</c:v>
                </c:pt>
                <c:pt idx="14603">
                  <c:v>0.37109375</c:v>
                </c:pt>
                <c:pt idx="14604">
                  <c:v>0.37109375</c:v>
                </c:pt>
                <c:pt idx="14605">
                  <c:v>0.41015625</c:v>
                </c:pt>
                <c:pt idx="14606">
                  <c:v>0.41015625</c:v>
                </c:pt>
                <c:pt idx="14607">
                  <c:v>0.41015625</c:v>
                </c:pt>
                <c:pt idx="14608">
                  <c:v>0.41015625</c:v>
                </c:pt>
                <c:pt idx="14609">
                  <c:v>0.41015625</c:v>
                </c:pt>
                <c:pt idx="14610">
                  <c:v>0.41015625</c:v>
                </c:pt>
                <c:pt idx="14611">
                  <c:v>0.41015625</c:v>
                </c:pt>
                <c:pt idx="14612">
                  <c:v>0.41015625</c:v>
                </c:pt>
                <c:pt idx="14613">
                  <c:v>0.41015625</c:v>
                </c:pt>
                <c:pt idx="14614">
                  <c:v>0.41015625</c:v>
                </c:pt>
                <c:pt idx="14615">
                  <c:v>0.41015625</c:v>
                </c:pt>
                <c:pt idx="14616">
                  <c:v>0.41015625</c:v>
                </c:pt>
                <c:pt idx="14617">
                  <c:v>0.41015625</c:v>
                </c:pt>
                <c:pt idx="14618">
                  <c:v>0.41015625</c:v>
                </c:pt>
                <c:pt idx="14619">
                  <c:v>0.41015625</c:v>
                </c:pt>
                <c:pt idx="14620">
                  <c:v>0.41015625</c:v>
                </c:pt>
                <c:pt idx="14621">
                  <c:v>0.41015625</c:v>
                </c:pt>
                <c:pt idx="14622">
                  <c:v>0.41015625</c:v>
                </c:pt>
                <c:pt idx="14623">
                  <c:v>0.41015625</c:v>
                </c:pt>
                <c:pt idx="14624">
                  <c:v>0.41015625</c:v>
                </c:pt>
                <c:pt idx="14625">
                  <c:v>0.41015625</c:v>
                </c:pt>
                <c:pt idx="14626">
                  <c:v>0.41015625</c:v>
                </c:pt>
                <c:pt idx="14627">
                  <c:v>0.41015625</c:v>
                </c:pt>
                <c:pt idx="14628">
                  <c:v>0.41015625</c:v>
                </c:pt>
                <c:pt idx="14629">
                  <c:v>0.41015625</c:v>
                </c:pt>
                <c:pt idx="14630">
                  <c:v>0.41015625</c:v>
                </c:pt>
                <c:pt idx="14631">
                  <c:v>0.41015625</c:v>
                </c:pt>
                <c:pt idx="14632">
                  <c:v>0.41015625</c:v>
                </c:pt>
                <c:pt idx="14633">
                  <c:v>0.41015625</c:v>
                </c:pt>
                <c:pt idx="14634">
                  <c:v>0.41015625</c:v>
                </c:pt>
                <c:pt idx="14635">
                  <c:v>0.41015625</c:v>
                </c:pt>
                <c:pt idx="14636">
                  <c:v>0.41015625</c:v>
                </c:pt>
                <c:pt idx="14637">
                  <c:v>0.41015625</c:v>
                </c:pt>
                <c:pt idx="14638">
                  <c:v>0.41015625</c:v>
                </c:pt>
                <c:pt idx="14639">
                  <c:v>0.41015625</c:v>
                </c:pt>
                <c:pt idx="14640">
                  <c:v>0.41015625</c:v>
                </c:pt>
                <c:pt idx="14641">
                  <c:v>0.41015625</c:v>
                </c:pt>
                <c:pt idx="14642">
                  <c:v>0.41015625</c:v>
                </c:pt>
                <c:pt idx="14643">
                  <c:v>0.41015625</c:v>
                </c:pt>
                <c:pt idx="14644">
                  <c:v>0.41015625</c:v>
                </c:pt>
                <c:pt idx="14645">
                  <c:v>0.41015625</c:v>
                </c:pt>
                <c:pt idx="14646">
                  <c:v>0.41015625</c:v>
                </c:pt>
                <c:pt idx="14647">
                  <c:v>0.41015625</c:v>
                </c:pt>
                <c:pt idx="14648">
                  <c:v>0.41015625</c:v>
                </c:pt>
                <c:pt idx="14649">
                  <c:v>0.41015625</c:v>
                </c:pt>
                <c:pt idx="14650">
                  <c:v>0.41015625</c:v>
                </c:pt>
                <c:pt idx="14651">
                  <c:v>0.41015625</c:v>
                </c:pt>
                <c:pt idx="14652">
                  <c:v>0.41015625</c:v>
                </c:pt>
                <c:pt idx="14653">
                  <c:v>0.41015625</c:v>
                </c:pt>
                <c:pt idx="14654">
                  <c:v>0.41015625</c:v>
                </c:pt>
                <c:pt idx="14655">
                  <c:v>0.41015625</c:v>
                </c:pt>
                <c:pt idx="14656">
                  <c:v>0.41015625</c:v>
                </c:pt>
                <c:pt idx="14657">
                  <c:v>0.41015625</c:v>
                </c:pt>
                <c:pt idx="14658">
                  <c:v>0.41015625</c:v>
                </c:pt>
                <c:pt idx="14659">
                  <c:v>0.41015625</c:v>
                </c:pt>
                <c:pt idx="14660">
                  <c:v>0.41015625</c:v>
                </c:pt>
                <c:pt idx="14661">
                  <c:v>0.41015625</c:v>
                </c:pt>
                <c:pt idx="14662">
                  <c:v>0.41015625</c:v>
                </c:pt>
                <c:pt idx="14663">
                  <c:v>0.41015625</c:v>
                </c:pt>
                <c:pt idx="14664">
                  <c:v>0.41015625</c:v>
                </c:pt>
                <c:pt idx="14665">
                  <c:v>0.41015625</c:v>
                </c:pt>
                <c:pt idx="14666">
                  <c:v>0.41015625</c:v>
                </c:pt>
                <c:pt idx="14667">
                  <c:v>0.41015625</c:v>
                </c:pt>
                <c:pt idx="14668">
                  <c:v>0.41015625</c:v>
                </c:pt>
                <c:pt idx="14669">
                  <c:v>0.41015625</c:v>
                </c:pt>
                <c:pt idx="14670">
                  <c:v>0.41015625</c:v>
                </c:pt>
                <c:pt idx="14671">
                  <c:v>0.41015625</c:v>
                </c:pt>
                <c:pt idx="14672">
                  <c:v>0.41015625</c:v>
                </c:pt>
                <c:pt idx="14673">
                  <c:v>0.41015625</c:v>
                </c:pt>
                <c:pt idx="14674">
                  <c:v>0.41015625</c:v>
                </c:pt>
                <c:pt idx="14675">
                  <c:v>0.41015625</c:v>
                </c:pt>
                <c:pt idx="14676">
                  <c:v>0.41015625</c:v>
                </c:pt>
                <c:pt idx="14677">
                  <c:v>0.41015625</c:v>
                </c:pt>
                <c:pt idx="14678">
                  <c:v>0.41015625</c:v>
                </c:pt>
                <c:pt idx="14679">
                  <c:v>0.41015625</c:v>
                </c:pt>
                <c:pt idx="14680">
                  <c:v>0.41015625</c:v>
                </c:pt>
                <c:pt idx="14681">
                  <c:v>0.41015625</c:v>
                </c:pt>
                <c:pt idx="14682">
                  <c:v>0.41015625</c:v>
                </c:pt>
                <c:pt idx="14683">
                  <c:v>0.41015625</c:v>
                </c:pt>
                <c:pt idx="14684">
                  <c:v>0.41015625</c:v>
                </c:pt>
                <c:pt idx="14685">
                  <c:v>0.41015625</c:v>
                </c:pt>
                <c:pt idx="14686">
                  <c:v>0.41015625</c:v>
                </c:pt>
                <c:pt idx="14687">
                  <c:v>0.41015625</c:v>
                </c:pt>
                <c:pt idx="14688">
                  <c:v>0.41015625</c:v>
                </c:pt>
                <c:pt idx="14689">
                  <c:v>0.41015625</c:v>
                </c:pt>
                <c:pt idx="14690">
                  <c:v>0.41015625</c:v>
                </c:pt>
                <c:pt idx="14691">
                  <c:v>0.41015625</c:v>
                </c:pt>
                <c:pt idx="14692">
                  <c:v>0.41015625</c:v>
                </c:pt>
                <c:pt idx="14693">
                  <c:v>0.41015625</c:v>
                </c:pt>
                <c:pt idx="14694">
                  <c:v>0.41015625</c:v>
                </c:pt>
                <c:pt idx="14695">
                  <c:v>0.41015625</c:v>
                </c:pt>
                <c:pt idx="14696">
                  <c:v>0.41015625</c:v>
                </c:pt>
                <c:pt idx="14697">
                  <c:v>0.41015625</c:v>
                </c:pt>
                <c:pt idx="14698">
                  <c:v>0.5859375</c:v>
                </c:pt>
                <c:pt idx="14699">
                  <c:v>0.5859375</c:v>
                </c:pt>
                <c:pt idx="14700">
                  <c:v>0.5859375</c:v>
                </c:pt>
                <c:pt idx="14701">
                  <c:v>0.5859375</c:v>
                </c:pt>
                <c:pt idx="14702">
                  <c:v>0.5859375</c:v>
                </c:pt>
                <c:pt idx="14703">
                  <c:v>0.5859375</c:v>
                </c:pt>
                <c:pt idx="14704">
                  <c:v>0.5859375</c:v>
                </c:pt>
                <c:pt idx="14705">
                  <c:v>0.5859375</c:v>
                </c:pt>
                <c:pt idx="14706">
                  <c:v>0.5859375</c:v>
                </c:pt>
                <c:pt idx="14707">
                  <c:v>0.5859375</c:v>
                </c:pt>
                <c:pt idx="14708">
                  <c:v>0.5859375</c:v>
                </c:pt>
                <c:pt idx="14709">
                  <c:v>0.5859375</c:v>
                </c:pt>
                <c:pt idx="14710">
                  <c:v>0.5859375</c:v>
                </c:pt>
                <c:pt idx="14711">
                  <c:v>0.5859375</c:v>
                </c:pt>
                <c:pt idx="14712">
                  <c:v>0.5859375</c:v>
                </c:pt>
                <c:pt idx="14713">
                  <c:v>0.5859375</c:v>
                </c:pt>
                <c:pt idx="14714">
                  <c:v>0.5859375</c:v>
                </c:pt>
                <c:pt idx="14715">
                  <c:v>0.5859375</c:v>
                </c:pt>
                <c:pt idx="14716">
                  <c:v>0.5859375</c:v>
                </c:pt>
                <c:pt idx="14717">
                  <c:v>0.5859375</c:v>
                </c:pt>
                <c:pt idx="14718">
                  <c:v>0.5859375</c:v>
                </c:pt>
                <c:pt idx="14719">
                  <c:v>0.5859375</c:v>
                </c:pt>
                <c:pt idx="14720">
                  <c:v>0.5859375</c:v>
                </c:pt>
                <c:pt idx="14721">
                  <c:v>0.5859375</c:v>
                </c:pt>
                <c:pt idx="14722">
                  <c:v>0.5859375</c:v>
                </c:pt>
                <c:pt idx="14723">
                  <c:v>0.5859375</c:v>
                </c:pt>
                <c:pt idx="14724">
                  <c:v>0.5859375</c:v>
                </c:pt>
                <c:pt idx="14725">
                  <c:v>0.5859375</c:v>
                </c:pt>
                <c:pt idx="14726">
                  <c:v>0.5859375</c:v>
                </c:pt>
                <c:pt idx="14727">
                  <c:v>0.5859375</c:v>
                </c:pt>
                <c:pt idx="14728">
                  <c:v>0.5859375</c:v>
                </c:pt>
                <c:pt idx="14729">
                  <c:v>0.5859375</c:v>
                </c:pt>
                <c:pt idx="14730">
                  <c:v>0.5859375</c:v>
                </c:pt>
                <c:pt idx="14731">
                  <c:v>0.5859375</c:v>
                </c:pt>
                <c:pt idx="14732">
                  <c:v>0.5859375</c:v>
                </c:pt>
                <c:pt idx="14733">
                  <c:v>0.5859375</c:v>
                </c:pt>
                <c:pt idx="14734">
                  <c:v>0.5859375</c:v>
                </c:pt>
                <c:pt idx="14735">
                  <c:v>0.5859375</c:v>
                </c:pt>
                <c:pt idx="14736">
                  <c:v>0.5859375</c:v>
                </c:pt>
                <c:pt idx="14737">
                  <c:v>0.5859375</c:v>
                </c:pt>
                <c:pt idx="14738">
                  <c:v>0.5859375</c:v>
                </c:pt>
                <c:pt idx="14739">
                  <c:v>0.5859375</c:v>
                </c:pt>
                <c:pt idx="14740">
                  <c:v>0.5859375</c:v>
                </c:pt>
                <c:pt idx="14741">
                  <c:v>0.5859375</c:v>
                </c:pt>
                <c:pt idx="14742">
                  <c:v>0.5859375</c:v>
                </c:pt>
                <c:pt idx="14743">
                  <c:v>0.5859375</c:v>
                </c:pt>
                <c:pt idx="14744">
                  <c:v>0.5859375</c:v>
                </c:pt>
                <c:pt idx="14745">
                  <c:v>0.5859375</c:v>
                </c:pt>
                <c:pt idx="14746">
                  <c:v>0.5859375</c:v>
                </c:pt>
                <c:pt idx="14747">
                  <c:v>0.5859375</c:v>
                </c:pt>
                <c:pt idx="14748">
                  <c:v>0.5859375</c:v>
                </c:pt>
                <c:pt idx="14749">
                  <c:v>0.5859375</c:v>
                </c:pt>
                <c:pt idx="14750">
                  <c:v>0.5859375</c:v>
                </c:pt>
                <c:pt idx="14751">
                  <c:v>0.5859375</c:v>
                </c:pt>
                <c:pt idx="14752">
                  <c:v>0.5859375</c:v>
                </c:pt>
                <c:pt idx="14753">
                  <c:v>0.5859375</c:v>
                </c:pt>
                <c:pt idx="14754">
                  <c:v>0.5859375</c:v>
                </c:pt>
                <c:pt idx="14755">
                  <c:v>0.5859375</c:v>
                </c:pt>
                <c:pt idx="14756">
                  <c:v>0.5859375</c:v>
                </c:pt>
                <c:pt idx="14757">
                  <c:v>0.5859375</c:v>
                </c:pt>
                <c:pt idx="14758">
                  <c:v>0.5859375</c:v>
                </c:pt>
                <c:pt idx="14759">
                  <c:v>0.5859375</c:v>
                </c:pt>
                <c:pt idx="14760">
                  <c:v>0.5859375</c:v>
                </c:pt>
                <c:pt idx="14761">
                  <c:v>0.5859375</c:v>
                </c:pt>
                <c:pt idx="14762">
                  <c:v>0.5859375</c:v>
                </c:pt>
                <c:pt idx="14763">
                  <c:v>0.5859375</c:v>
                </c:pt>
                <c:pt idx="14764">
                  <c:v>0.5859375</c:v>
                </c:pt>
                <c:pt idx="14765">
                  <c:v>0.5859375</c:v>
                </c:pt>
                <c:pt idx="14766">
                  <c:v>0.5859375</c:v>
                </c:pt>
                <c:pt idx="14767">
                  <c:v>0.5859375</c:v>
                </c:pt>
                <c:pt idx="14768">
                  <c:v>0.5859375</c:v>
                </c:pt>
                <c:pt idx="14769">
                  <c:v>0.5859375</c:v>
                </c:pt>
                <c:pt idx="14770">
                  <c:v>0.5859375</c:v>
                </c:pt>
                <c:pt idx="14771">
                  <c:v>0.5859375</c:v>
                </c:pt>
                <c:pt idx="14772">
                  <c:v>0.5859375</c:v>
                </c:pt>
                <c:pt idx="14773">
                  <c:v>0.5859375</c:v>
                </c:pt>
                <c:pt idx="14774">
                  <c:v>0.5859375</c:v>
                </c:pt>
                <c:pt idx="14775">
                  <c:v>0.5859375</c:v>
                </c:pt>
                <c:pt idx="14776">
                  <c:v>0.5859375</c:v>
                </c:pt>
                <c:pt idx="14777">
                  <c:v>0.5859375</c:v>
                </c:pt>
                <c:pt idx="14778">
                  <c:v>0.5859375</c:v>
                </c:pt>
                <c:pt idx="14779">
                  <c:v>0.5859375</c:v>
                </c:pt>
                <c:pt idx="14780">
                  <c:v>0.5859375</c:v>
                </c:pt>
                <c:pt idx="14781">
                  <c:v>0.5859375</c:v>
                </c:pt>
                <c:pt idx="14782">
                  <c:v>0.5859375</c:v>
                </c:pt>
                <c:pt idx="14783">
                  <c:v>0.8046875</c:v>
                </c:pt>
                <c:pt idx="14784">
                  <c:v>0.8046875</c:v>
                </c:pt>
                <c:pt idx="14785">
                  <c:v>0.8046875</c:v>
                </c:pt>
                <c:pt idx="14786">
                  <c:v>0.8046875</c:v>
                </c:pt>
                <c:pt idx="14787">
                  <c:v>0.8046875</c:v>
                </c:pt>
                <c:pt idx="14788">
                  <c:v>0.8046875</c:v>
                </c:pt>
                <c:pt idx="14789">
                  <c:v>0.8046875</c:v>
                </c:pt>
                <c:pt idx="14790">
                  <c:v>0.8046875</c:v>
                </c:pt>
                <c:pt idx="14791">
                  <c:v>0.8046875</c:v>
                </c:pt>
                <c:pt idx="14792">
                  <c:v>0.8046875</c:v>
                </c:pt>
                <c:pt idx="14793">
                  <c:v>0.8046875</c:v>
                </c:pt>
                <c:pt idx="14794">
                  <c:v>0.8046875</c:v>
                </c:pt>
                <c:pt idx="14795">
                  <c:v>0.8046875</c:v>
                </c:pt>
                <c:pt idx="14796">
                  <c:v>0.8046875</c:v>
                </c:pt>
                <c:pt idx="14797">
                  <c:v>0.8046875</c:v>
                </c:pt>
                <c:pt idx="14798">
                  <c:v>0.8046875</c:v>
                </c:pt>
                <c:pt idx="14799">
                  <c:v>0.8046875</c:v>
                </c:pt>
                <c:pt idx="14800">
                  <c:v>0.8046875</c:v>
                </c:pt>
                <c:pt idx="14801">
                  <c:v>0.8046875</c:v>
                </c:pt>
                <c:pt idx="14802">
                  <c:v>0.8046875</c:v>
                </c:pt>
                <c:pt idx="14803">
                  <c:v>0.8046875</c:v>
                </c:pt>
                <c:pt idx="14804">
                  <c:v>0.8046875</c:v>
                </c:pt>
                <c:pt idx="14805">
                  <c:v>0.8046875</c:v>
                </c:pt>
                <c:pt idx="14806">
                  <c:v>0.8046875</c:v>
                </c:pt>
                <c:pt idx="14807">
                  <c:v>0.8046875</c:v>
                </c:pt>
                <c:pt idx="14808">
                  <c:v>0.8046875</c:v>
                </c:pt>
                <c:pt idx="14809">
                  <c:v>0.8046875</c:v>
                </c:pt>
                <c:pt idx="14810">
                  <c:v>0.8046875</c:v>
                </c:pt>
                <c:pt idx="14811">
                  <c:v>0.8046875</c:v>
                </c:pt>
                <c:pt idx="14812">
                  <c:v>0.8046875</c:v>
                </c:pt>
                <c:pt idx="14813">
                  <c:v>0.8046875</c:v>
                </c:pt>
                <c:pt idx="14814">
                  <c:v>0.8046875</c:v>
                </c:pt>
                <c:pt idx="14815">
                  <c:v>0.8046875</c:v>
                </c:pt>
                <c:pt idx="14816">
                  <c:v>0.8046875</c:v>
                </c:pt>
                <c:pt idx="14817">
                  <c:v>0.8046875</c:v>
                </c:pt>
                <c:pt idx="14818">
                  <c:v>0.8046875</c:v>
                </c:pt>
                <c:pt idx="14819">
                  <c:v>0.8046875</c:v>
                </c:pt>
                <c:pt idx="14820">
                  <c:v>0.8046875</c:v>
                </c:pt>
                <c:pt idx="14821">
                  <c:v>0.8046875</c:v>
                </c:pt>
                <c:pt idx="14822">
                  <c:v>0.8046875</c:v>
                </c:pt>
                <c:pt idx="14823">
                  <c:v>0.8046875</c:v>
                </c:pt>
                <c:pt idx="14824">
                  <c:v>0.8046875</c:v>
                </c:pt>
                <c:pt idx="14825">
                  <c:v>0.8046875</c:v>
                </c:pt>
                <c:pt idx="14826">
                  <c:v>0.8046875</c:v>
                </c:pt>
                <c:pt idx="14827">
                  <c:v>0.8046875</c:v>
                </c:pt>
                <c:pt idx="14828">
                  <c:v>0.8046875</c:v>
                </c:pt>
                <c:pt idx="14829">
                  <c:v>0.8046875</c:v>
                </c:pt>
                <c:pt idx="14830">
                  <c:v>0.8046875</c:v>
                </c:pt>
                <c:pt idx="14831">
                  <c:v>0.8046875</c:v>
                </c:pt>
                <c:pt idx="14832">
                  <c:v>0.8046875</c:v>
                </c:pt>
                <c:pt idx="14833">
                  <c:v>0.8046875</c:v>
                </c:pt>
                <c:pt idx="14834">
                  <c:v>0.8046875</c:v>
                </c:pt>
                <c:pt idx="14835">
                  <c:v>0.8046875</c:v>
                </c:pt>
                <c:pt idx="14836">
                  <c:v>0.8046875</c:v>
                </c:pt>
                <c:pt idx="14837">
                  <c:v>0.8046875</c:v>
                </c:pt>
                <c:pt idx="14838">
                  <c:v>0.8046875</c:v>
                </c:pt>
                <c:pt idx="14839">
                  <c:v>0.8046875</c:v>
                </c:pt>
                <c:pt idx="14840">
                  <c:v>0.8046875</c:v>
                </c:pt>
                <c:pt idx="14841">
                  <c:v>0.8046875</c:v>
                </c:pt>
                <c:pt idx="14842">
                  <c:v>0.8046875</c:v>
                </c:pt>
                <c:pt idx="14843">
                  <c:v>0.8046875</c:v>
                </c:pt>
                <c:pt idx="14844">
                  <c:v>0.8046875</c:v>
                </c:pt>
                <c:pt idx="14845">
                  <c:v>0.8046875</c:v>
                </c:pt>
                <c:pt idx="14846">
                  <c:v>0.8046875</c:v>
                </c:pt>
                <c:pt idx="14847">
                  <c:v>0.8046875</c:v>
                </c:pt>
                <c:pt idx="14848">
                  <c:v>0.8046875</c:v>
                </c:pt>
                <c:pt idx="14849">
                  <c:v>0.8046875</c:v>
                </c:pt>
                <c:pt idx="14850">
                  <c:v>0.8046875</c:v>
                </c:pt>
                <c:pt idx="14851">
                  <c:v>0.8046875</c:v>
                </c:pt>
                <c:pt idx="14852">
                  <c:v>0.8046875</c:v>
                </c:pt>
                <c:pt idx="14853">
                  <c:v>0.8046875</c:v>
                </c:pt>
                <c:pt idx="14854">
                  <c:v>0.8046875</c:v>
                </c:pt>
                <c:pt idx="14855">
                  <c:v>0.8046875</c:v>
                </c:pt>
                <c:pt idx="14856">
                  <c:v>0.8046875</c:v>
                </c:pt>
                <c:pt idx="14857">
                  <c:v>0.8046875</c:v>
                </c:pt>
                <c:pt idx="14858">
                  <c:v>0.8046875</c:v>
                </c:pt>
                <c:pt idx="14859">
                  <c:v>0.8046875</c:v>
                </c:pt>
                <c:pt idx="14860">
                  <c:v>0.8046875</c:v>
                </c:pt>
                <c:pt idx="14861">
                  <c:v>0.8046875</c:v>
                </c:pt>
                <c:pt idx="14862">
                  <c:v>0.8046875</c:v>
                </c:pt>
                <c:pt idx="14863">
                  <c:v>0.8046875</c:v>
                </c:pt>
                <c:pt idx="14864">
                  <c:v>0.8046875</c:v>
                </c:pt>
                <c:pt idx="14865">
                  <c:v>0.8046875</c:v>
                </c:pt>
                <c:pt idx="14866">
                  <c:v>0.8046875</c:v>
                </c:pt>
                <c:pt idx="14867">
                  <c:v>0.8046875</c:v>
                </c:pt>
                <c:pt idx="14868">
                  <c:v>0.8046875</c:v>
                </c:pt>
                <c:pt idx="14869">
                  <c:v>0.8046875</c:v>
                </c:pt>
                <c:pt idx="14870">
                  <c:v>0.8046875</c:v>
                </c:pt>
                <c:pt idx="14871">
                  <c:v>0.8046875</c:v>
                </c:pt>
                <c:pt idx="14872">
                  <c:v>0.8046875</c:v>
                </c:pt>
                <c:pt idx="14873">
                  <c:v>0.8046875</c:v>
                </c:pt>
                <c:pt idx="14874">
                  <c:v>0.8046875</c:v>
                </c:pt>
                <c:pt idx="14875">
                  <c:v>0.8046875</c:v>
                </c:pt>
                <c:pt idx="14876">
                  <c:v>0.8046875</c:v>
                </c:pt>
                <c:pt idx="14877">
                  <c:v>0.8046875</c:v>
                </c:pt>
                <c:pt idx="14878">
                  <c:v>0.8046875</c:v>
                </c:pt>
                <c:pt idx="14879">
                  <c:v>0.8046875</c:v>
                </c:pt>
                <c:pt idx="14880">
                  <c:v>0.8046875</c:v>
                </c:pt>
                <c:pt idx="14881">
                  <c:v>0.8046875</c:v>
                </c:pt>
                <c:pt idx="14882">
                  <c:v>0.8046875</c:v>
                </c:pt>
                <c:pt idx="14883">
                  <c:v>0.8046875</c:v>
                </c:pt>
                <c:pt idx="14884">
                  <c:v>0.8046875</c:v>
                </c:pt>
                <c:pt idx="14885">
                  <c:v>0.8046875</c:v>
                </c:pt>
                <c:pt idx="14886">
                  <c:v>0.8046875</c:v>
                </c:pt>
                <c:pt idx="14887">
                  <c:v>0.8046875</c:v>
                </c:pt>
                <c:pt idx="14888">
                  <c:v>0.8046875</c:v>
                </c:pt>
                <c:pt idx="14889">
                  <c:v>0.85546875</c:v>
                </c:pt>
                <c:pt idx="14890">
                  <c:v>0.85546875</c:v>
                </c:pt>
                <c:pt idx="14891">
                  <c:v>0.85546875</c:v>
                </c:pt>
                <c:pt idx="14892">
                  <c:v>0.85546875</c:v>
                </c:pt>
                <c:pt idx="14893">
                  <c:v>0.85546875</c:v>
                </c:pt>
                <c:pt idx="14894">
                  <c:v>0.85546875</c:v>
                </c:pt>
                <c:pt idx="14895">
                  <c:v>0.85546875</c:v>
                </c:pt>
                <c:pt idx="14896">
                  <c:v>0.85546875</c:v>
                </c:pt>
                <c:pt idx="14897">
                  <c:v>0.85546875</c:v>
                </c:pt>
                <c:pt idx="14898">
                  <c:v>0.85546875</c:v>
                </c:pt>
                <c:pt idx="14899">
                  <c:v>0.85546875</c:v>
                </c:pt>
                <c:pt idx="14900">
                  <c:v>0.85546875</c:v>
                </c:pt>
                <c:pt idx="14901">
                  <c:v>0.85546875</c:v>
                </c:pt>
                <c:pt idx="14902">
                  <c:v>0.85546875</c:v>
                </c:pt>
                <c:pt idx="14903">
                  <c:v>0.85546875</c:v>
                </c:pt>
                <c:pt idx="14904">
                  <c:v>0.85546875</c:v>
                </c:pt>
                <c:pt idx="14905">
                  <c:v>0.85546875</c:v>
                </c:pt>
                <c:pt idx="14906">
                  <c:v>0.85546875</c:v>
                </c:pt>
                <c:pt idx="14907">
                  <c:v>0.85546875</c:v>
                </c:pt>
                <c:pt idx="14908">
                  <c:v>0.85546875</c:v>
                </c:pt>
                <c:pt idx="14909">
                  <c:v>0.85546875</c:v>
                </c:pt>
                <c:pt idx="14910">
                  <c:v>0.85546875</c:v>
                </c:pt>
                <c:pt idx="14911">
                  <c:v>0.85546875</c:v>
                </c:pt>
                <c:pt idx="14912">
                  <c:v>0.85546875</c:v>
                </c:pt>
                <c:pt idx="14913">
                  <c:v>0.85546875</c:v>
                </c:pt>
                <c:pt idx="14914">
                  <c:v>0.85546875</c:v>
                </c:pt>
                <c:pt idx="14915">
                  <c:v>0.85546875</c:v>
                </c:pt>
                <c:pt idx="14916">
                  <c:v>0.85546875</c:v>
                </c:pt>
                <c:pt idx="14917">
                  <c:v>0.85546875</c:v>
                </c:pt>
                <c:pt idx="14918">
                  <c:v>0.85546875</c:v>
                </c:pt>
                <c:pt idx="14919">
                  <c:v>0.85546875</c:v>
                </c:pt>
                <c:pt idx="14920">
                  <c:v>0.85546875</c:v>
                </c:pt>
                <c:pt idx="14921">
                  <c:v>0.85546875</c:v>
                </c:pt>
                <c:pt idx="14922">
                  <c:v>0.85546875</c:v>
                </c:pt>
                <c:pt idx="14923">
                  <c:v>0.85546875</c:v>
                </c:pt>
                <c:pt idx="14924">
                  <c:v>0.85546875</c:v>
                </c:pt>
                <c:pt idx="14925">
                  <c:v>0.85546875</c:v>
                </c:pt>
                <c:pt idx="14926">
                  <c:v>0.85546875</c:v>
                </c:pt>
                <c:pt idx="14927">
                  <c:v>0.85546875</c:v>
                </c:pt>
                <c:pt idx="14928">
                  <c:v>0.85546875</c:v>
                </c:pt>
                <c:pt idx="14929">
                  <c:v>0.85546875</c:v>
                </c:pt>
                <c:pt idx="14930">
                  <c:v>0.85546875</c:v>
                </c:pt>
                <c:pt idx="14931">
                  <c:v>0.85546875</c:v>
                </c:pt>
                <c:pt idx="14932">
                  <c:v>0.85546875</c:v>
                </c:pt>
                <c:pt idx="14933">
                  <c:v>0.85546875</c:v>
                </c:pt>
                <c:pt idx="14934">
                  <c:v>0.85546875</c:v>
                </c:pt>
                <c:pt idx="14935">
                  <c:v>0.85546875</c:v>
                </c:pt>
                <c:pt idx="14936">
                  <c:v>0.85546875</c:v>
                </c:pt>
                <c:pt idx="14937">
                  <c:v>0.85546875</c:v>
                </c:pt>
                <c:pt idx="14938">
                  <c:v>0.85546875</c:v>
                </c:pt>
                <c:pt idx="14939">
                  <c:v>0.85546875</c:v>
                </c:pt>
                <c:pt idx="14940">
                  <c:v>0.85546875</c:v>
                </c:pt>
                <c:pt idx="14941">
                  <c:v>0.85546875</c:v>
                </c:pt>
                <c:pt idx="14942">
                  <c:v>0.85546875</c:v>
                </c:pt>
                <c:pt idx="14943">
                  <c:v>0.85546875</c:v>
                </c:pt>
                <c:pt idx="14944">
                  <c:v>0.85546875</c:v>
                </c:pt>
                <c:pt idx="14945">
                  <c:v>0.85546875</c:v>
                </c:pt>
                <c:pt idx="14946">
                  <c:v>0.85546875</c:v>
                </c:pt>
                <c:pt idx="14947">
                  <c:v>0.85546875</c:v>
                </c:pt>
                <c:pt idx="14948">
                  <c:v>0.85546875</c:v>
                </c:pt>
                <c:pt idx="14949">
                  <c:v>0.85546875</c:v>
                </c:pt>
                <c:pt idx="14950">
                  <c:v>0.85546875</c:v>
                </c:pt>
                <c:pt idx="14951">
                  <c:v>0.85546875</c:v>
                </c:pt>
                <c:pt idx="14952">
                  <c:v>0.85546875</c:v>
                </c:pt>
                <c:pt idx="14953">
                  <c:v>0.85546875</c:v>
                </c:pt>
                <c:pt idx="14954">
                  <c:v>0.85546875</c:v>
                </c:pt>
                <c:pt idx="14955">
                  <c:v>0.85546875</c:v>
                </c:pt>
                <c:pt idx="14956">
                  <c:v>0.85546875</c:v>
                </c:pt>
                <c:pt idx="14957">
                  <c:v>0.85546875</c:v>
                </c:pt>
                <c:pt idx="14958">
                  <c:v>0.85546875</c:v>
                </c:pt>
                <c:pt idx="14959">
                  <c:v>0.85546875</c:v>
                </c:pt>
                <c:pt idx="14960">
                  <c:v>0.85546875</c:v>
                </c:pt>
                <c:pt idx="14961">
                  <c:v>0.85546875</c:v>
                </c:pt>
                <c:pt idx="14962">
                  <c:v>0.85546875</c:v>
                </c:pt>
                <c:pt idx="14963">
                  <c:v>0.85546875</c:v>
                </c:pt>
                <c:pt idx="14964">
                  <c:v>0.85546875</c:v>
                </c:pt>
                <c:pt idx="14965">
                  <c:v>0.85546875</c:v>
                </c:pt>
                <c:pt idx="14966">
                  <c:v>0.85546875</c:v>
                </c:pt>
                <c:pt idx="14967">
                  <c:v>0.85546875</c:v>
                </c:pt>
                <c:pt idx="14968">
                  <c:v>0.85546875</c:v>
                </c:pt>
                <c:pt idx="14969">
                  <c:v>0.85546875</c:v>
                </c:pt>
                <c:pt idx="14970">
                  <c:v>0.85546875</c:v>
                </c:pt>
                <c:pt idx="14971">
                  <c:v>0.85546875</c:v>
                </c:pt>
                <c:pt idx="14972">
                  <c:v>0.85546875</c:v>
                </c:pt>
                <c:pt idx="14973">
                  <c:v>0.85546875</c:v>
                </c:pt>
                <c:pt idx="14974">
                  <c:v>0.85546875</c:v>
                </c:pt>
                <c:pt idx="14975">
                  <c:v>0.85546875</c:v>
                </c:pt>
                <c:pt idx="14976">
                  <c:v>0.85546875</c:v>
                </c:pt>
                <c:pt idx="14977">
                  <c:v>0.85546875</c:v>
                </c:pt>
                <c:pt idx="14978">
                  <c:v>0.85546875</c:v>
                </c:pt>
                <c:pt idx="14979">
                  <c:v>0.85546875</c:v>
                </c:pt>
                <c:pt idx="14980">
                  <c:v>0.85546875</c:v>
                </c:pt>
                <c:pt idx="14981">
                  <c:v>0.85546875</c:v>
                </c:pt>
                <c:pt idx="14982">
                  <c:v>0.85546875</c:v>
                </c:pt>
                <c:pt idx="14983">
                  <c:v>0.85546875</c:v>
                </c:pt>
                <c:pt idx="14984">
                  <c:v>0.85546875</c:v>
                </c:pt>
                <c:pt idx="14985">
                  <c:v>0.85546875</c:v>
                </c:pt>
                <c:pt idx="14986">
                  <c:v>0.85546875</c:v>
                </c:pt>
                <c:pt idx="14987">
                  <c:v>0.85546875</c:v>
                </c:pt>
                <c:pt idx="14988">
                  <c:v>0.85546875</c:v>
                </c:pt>
                <c:pt idx="14989">
                  <c:v>0.86328125</c:v>
                </c:pt>
                <c:pt idx="14990">
                  <c:v>0.86328125</c:v>
                </c:pt>
                <c:pt idx="14991">
                  <c:v>0.86328125</c:v>
                </c:pt>
                <c:pt idx="14992">
                  <c:v>0.86328125</c:v>
                </c:pt>
                <c:pt idx="14993">
                  <c:v>0.86328125</c:v>
                </c:pt>
                <c:pt idx="14994">
                  <c:v>0.86328125</c:v>
                </c:pt>
                <c:pt idx="14995">
                  <c:v>0.86328125</c:v>
                </c:pt>
                <c:pt idx="14996">
                  <c:v>0.86328125</c:v>
                </c:pt>
                <c:pt idx="14997">
                  <c:v>0.86328125</c:v>
                </c:pt>
                <c:pt idx="14998">
                  <c:v>0.86328125</c:v>
                </c:pt>
                <c:pt idx="14999">
                  <c:v>0.86328125</c:v>
                </c:pt>
                <c:pt idx="15000">
                  <c:v>0.86328125</c:v>
                </c:pt>
                <c:pt idx="15001">
                  <c:v>0.86328125</c:v>
                </c:pt>
                <c:pt idx="15002">
                  <c:v>0.86328125</c:v>
                </c:pt>
                <c:pt idx="15003">
                  <c:v>0.86328125</c:v>
                </c:pt>
                <c:pt idx="15004">
                  <c:v>0.86328125</c:v>
                </c:pt>
                <c:pt idx="15005">
                  <c:v>0.86328125</c:v>
                </c:pt>
                <c:pt idx="15006">
                  <c:v>0.86328125</c:v>
                </c:pt>
                <c:pt idx="15007">
                  <c:v>0.86328125</c:v>
                </c:pt>
                <c:pt idx="15008">
                  <c:v>0.86328125</c:v>
                </c:pt>
                <c:pt idx="15009">
                  <c:v>0.86328125</c:v>
                </c:pt>
                <c:pt idx="15010">
                  <c:v>0.86328125</c:v>
                </c:pt>
                <c:pt idx="15011">
                  <c:v>0.86328125</c:v>
                </c:pt>
                <c:pt idx="15012">
                  <c:v>0.86328125</c:v>
                </c:pt>
                <c:pt idx="15013">
                  <c:v>0.86328125</c:v>
                </c:pt>
                <c:pt idx="15014">
                  <c:v>0.86328125</c:v>
                </c:pt>
                <c:pt idx="15015">
                  <c:v>0.86328125</c:v>
                </c:pt>
                <c:pt idx="15016">
                  <c:v>0.86328125</c:v>
                </c:pt>
                <c:pt idx="15017">
                  <c:v>0.86328125</c:v>
                </c:pt>
                <c:pt idx="15018">
                  <c:v>0.86328125</c:v>
                </c:pt>
                <c:pt idx="15019">
                  <c:v>0.86328125</c:v>
                </c:pt>
                <c:pt idx="15020">
                  <c:v>0.86328125</c:v>
                </c:pt>
                <c:pt idx="15021">
                  <c:v>0.86328125</c:v>
                </c:pt>
                <c:pt idx="15022">
                  <c:v>0.86328125</c:v>
                </c:pt>
                <c:pt idx="15023">
                  <c:v>0.86328125</c:v>
                </c:pt>
                <c:pt idx="15024">
                  <c:v>0.86328125</c:v>
                </c:pt>
                <c:pt idx="15025">
                  <c:v>0.86328125</c:v>
                </c:pt>
                <c:pt idx="15026">
                  <c:v>0.86328125</c:v>
                </c:pt>
                <c:pt idx="15027">
                  <c:v>0.86328125</c:v>
                </c:pt>
                <c:pt idx="15028">
                  <c:v>0.86328125</c:v>
                </c:pt>
                <c:pt idx="15029">
                  <c:v>0.86328125</c:v>
                </c:pt>
                <c:pt idx="15030">
                  <c:v>0.86328125</c:v>
                </c:pt>
                <c:pt idx="15031">
                  <c:v>0.86328125</c:v>
                </c:pt>
                <c:pt idx="15032">
                  <c:v>0.86328125</c:v>
                </c:pt>
                <c:pt idx="15033">
                  <c:v>0.86328125</c:v>
                </c:pt>
                <c:pt idx="15034">
                  <c:v>0.86328125</c:v>
                </c:pt>
                <c:pt idx="15035">
                  <c:v>0.86328125</c:v>
                </c:pt>
                <c:pt idx="15036">
                  <c:v>0.86328125</c:v>
                </c:pt>
                <c:pt idx="15037">
                  <c:v>0.86328125</c:v>
                </c:pt>
                <c:pt idx="15038">
                  <c:v>0.86328125</c:v>
                </c:pt>
                <c:pt idx="15039">
                  <c:v>0.86328125</c:v>
                </c:pt>
                <c:pt idx="15040">
                  <c:v>0.86328125</c:v>
                </c:pt>
                <c:pt idx="15041">
                  <c:v>0.86328125</c:v>
                </c:pt>
                <c:pt idx="15042">
                  <c:v>0.86328125</c:v>
                </c:pt>
                <c:pt idx="15043">
                  <c:v>0.86328125</c:v>
                </c:pt>
                <c:pt idx="15044">
                  <c:v>0.86328125</c:v>
                </c:pt>
                <c:pt idx="15045">
                  <c:v>0.86328125</c:v>
                </c:pt>
                <c:pt idx="15046">
                  <c:v>0.86328125</c:v>
                </c:pt>
                <c:pt idx="15047">
                  <c:v>0.86328125</c:v>
                </c:pt>
                <c:pt idx="15048">
                  <c:v>0.86328125</c:v>
                </c:pt>
                <c:pt idx="15049">
                  <c:v>0.86328125</c:v>
                </c:pt>
                <c:pt idx="15050">
                  <c:v>0.86328125</c:v>
                </c:pt>
                <c:pt idx="15051">
                  <c:v>0.86328125</c:v>
                </c:pt>
                <c:pt idx="15052">
                  <c:v>0.86328125</c:v>
                </c:pt>
                <c:pt idx="15053">
                  <c:v>0.86328125</c:v>
                </c:pt>
                <c:pt idx="15054">
                  <c:v>0.86328125</c:v>
                </c:pt>
                <c:pt idx="15055">
                  <c:v>0.86328125</c:v>
                </c:pt>
                <c:pt idx="15056">
                  <c:v>0.86328125</c:v>
                </c:pt>
                <c:pt idx="15057">
                  <c:v>0.86328125</c:v>
                </c:pt>
                <c:pt idx="15058">
                  <c:v>0.86328125</c:v>
                </c:pt>
                <c:pt idx="15059">
                  <c:v>0.86328125</c:v>
                </c:pt>
                <c:pt idx="15060">
                  <c:v>0.86328125</c:v>
                </c:pt>
                <c:pt idx="15061">
                  <c:v>0.86328125</c:v>
                </c:pt>
                <c:pt idx="15062">
                  <c:v>0.86328125</c:v>
                </c:pt>
                <c:pt idx="15063">
                  <c:v>0.86328125</c:v>
                </c:pt>
                <c:pt idx="15064">
                  <c:v>0.86328125</c:v>
                </c:pt>
                <c:pt idx="15065">
                  <c:v>0.86328125</c:v>
                </c:pt>
                <c:pt idx="15066">
                  <c:v>0.86328125</c:v>
                </c:pt>
                <c:pt idx="15067">
                  <c:v>0.86328125</c:v>
                </c:pt>
                <c:pt idx="15068">
                  <c:v>0.86328125</c:v>
                </c:pt>
                <c:pt idx="15069">
                  <c:v>0.86328125</c:v>
                </c:pt>
                <c:pt idx="15070">
                  <c:v>0.86328125</c:v>
                </c:pt>
                <c:pt idx="15071">
                  <c:v>0.86328125</c:v>
                </c:pt>
                <c:pt idx="15072">
                  <c:v>0.86328125</c:v>
                </c:pt>
                <c:pt idx="15073">
                  <c:v>0.86328125</c:v>
                </c:pt>
                <c:pt idx="15074">
                  <c:v>0.86328125</c:v>
                </c:pt>
                <c:pt idx="15075">
                  <c:v>0.86328125</c:v>
                </c:pt>
                <c:pt idx="15076">
                  <c:v>0.86328125</c:v>
                </c:pt>
                <c:pt idx="15077">
                  <c:v>0.86328125</c:v>
                </c:pt>
                <c:pt idx="15078">
                  <c:v>0.86328125</c:v>
                </c:pt>
                <c:pt idx="15079">
                  <c:v>0.86328125</c:v>
                </c:pt>
                <c:pt idx="15080">
                  <c:v>0.86328125</c:v>
                </c:pt>
                <c:pt idx="15081">
                  <c:v>0.86328125</c:v>
                </c:pt>
                <c:pt idx="15082">
                  <c:v>0.86328125</c:v>
                </c:pt>
                <c:pt idx="15083">
                  <c:v>0.86328125</c:v>
                </c:pt>
                <c:pt idx="15084">
                  <c:v>0.86328125</c:v>
                </c:pt>
                <c:pt idx="15085">
                  <c:v>0.86328125</c:v>
                </c:pt>
                <c:pt idx="15086">
                  <c:v>0.86328125</c:v>
                </c:pt>
                <c:pt idx="15087">
                  <c:v>0.86328125</c:v>
                </c:pt>
                <c:pt idx="15088">
                  <c:v>0.86328125</c:v>
                </c:pt>
                <c:pt idx="15089">
                  <c:v>0.86328125</c:v>
                </c:pt>
                <c:pt idx="15090">
                  <c:v>0.86328125</c:v>
                </c:pt>
                <c:pt idx="15091">
                  <c:v>0.86328125</c:v>
                </c:pt>
                <c:pt idx="15092">
                  <c:v>0.86328125</c:v>
                </c:pt>
                <c:pt idx="15093">
                  <c:v>0.86328125</c:v>
                </c:pt>
                <c:pt idx="15094">
                  <c:v>0.86328125</c:v>
                </c:pt>
                <c:pt idx="15095">
                  <c:v>0.86328125</c:v>
                </c:pt>
                <c:pt idx="15096">
                  <c:v>0.86328125</c:v>
                </c:pt>
                <c:pt idx="15097">
                  <c:v>0.86328125</c:v>
                </c:pt>
                <c:pt idx="15098">
                  <c:v>0.86328125</c:v>
                </c:pt>
                <c:pt idx="15099">
                  <c:v>0.86328125</c:v>
                </c:pt>
                <c:pt idx="15100">
                  <c:v>0.86328125</c:v>
                </c:pt>
                <c:pt idx="15101">
                  <c:v>0.86328125</c:v>
                </c:pt>
                <c:pt idx="15102">
                  <c:v>0.86328125</c:v>
                </c:pt>
                <c:pt idx="15103">
                  <c:v>0.86328125</c:v>
                </c:pt>
                <c:pt idx="15104">
                  <c:v>0.86328125</c:v>
                </c:pt>
                <c:pt idx="15105">
                  <c:v>0.86328125</c:v>
                </c:pt>
                <c:pt idx="15106">
                  <c:v>0.86328125</c:v>
                </c:pt>
                <c:pt idx="15107">
                  <c:v>0.86328125</c:v>
                </c:pt>
                <c:pt idx="15108">
                  <c:v>0.86328125</c:v>
                </c:pt>
                <c:pt idx="15109">
                  <c:v>0.86328125</c:v>
                </c:pt>
                <c:pt idx="15110">
                  <c:v>0.86328125</c:v>
                </c:pt>
                <c:pt idx="15111">
                  <c:v>0.86328125</c:v>
                </c:pt>
                <c:pt idx="15112">
                  <c:v>0.86328125</c:v>
                </c:pt>
                <c:pt idx="15113">
                  <c:v>0.86328125</c:v>
                </c:pt>
                <c:pt idx="15114">
                  <c:v>1.23828125</c:v>
                </c:pt>
                <c:pt idx="15115">
                  <c:v>1.23828125</c:v>
                </c:pt>
                <c:pt idx="15116">
                  <c:v>1.23828125</c:v>
                </c:pt>
                <c:pt idx="15117">
                  <c:v>1.23828125</c:v>
                </c:pt>
                <c:pt idx="15118">
                  <c:v>1.23828125</c:v>
                </c:pt>
                <c:pt idx="15119">
                  <c:v>1.23828125</c:v>
                </c:pt>
                <c:pt idx="15120">
                  <c:v>1.23828125</c:v>
                </c:pt>
                <c:pt idx="15121">
                  <c:v>1.23828125</c:v>
                </c:pt>
                <c:pt idx="15122">
                  <c:v>1.23828125</c:v>
                </c:pt>
                <c:pt idx="15123">
                  <c:v>1.23828125</c:v>
                </c:pt>
                <c:pt idx="15124">
                  <c:v>1.23828125</c:v>
                </c:pt>
                <c:pt idx="15125">
                  <c:v>1.23828125</c:v>
                </c:pt>
                <c:pt idx="15126">
                  <c:v>1.23828125</c:v>
                </c:pt>
                <c:pt idx="15127">
                  <c:v>1.23828125</c:v>
                </c:pt>
                <c:pt idx="15128">
                  <c:v>1.23828125</c:v>
                </c:pt>
                <c:pt idx="15129">
                  <c:v>1.23828125</c:v>
                </c:pt>
                <c:pt idx="15130">
                  <c:v>1.23828125</c:v>
                </c:pt>
                <c:pt idx="15131">
                  <c:v>1.23828125</c:v>
                </c:pt>
                <c:pt idx="15132">
                  <c:v>1.23828125</c:v>
                </c:pt>
                <c:pt idx="15133">
                  <c:v>1.23828125</c:v>
                </c:pt>
                <c:pt idx="15134">
                  <c:v>1.23828125</c:v>
                </c:pt>
                <c:pt idx="15135">
                  <c:v>1.23828125</c:v>
                </c:pt>
                <c:pt idx="15136">
                  <c:v>1.23828125</c:v>
                </c:pt>
                <c:pt idx="15137">
                  <c:v>1.23828125</c:v>
                </c:pt>
                <c:pt idx="15138">
                  <c:v>1.23828125</c:v>
                </c:pt>
                <c:pt idx="15139">
                  <c:v>1.23828125</c:v>
                </c:pt>
                <c:pt idx="15140">
                  <c:v>1.23828125</c:v>
                </c:pt>
                <c:pt idx="15141">
                  <c:v>1.23828125</c:v>
                </c:pt>
                <c:pt idx="15142">
                  <c:v>1.23828125</c:v>
                </c:pt>
                <c:pt idx="15143">
                  <c:v>1.23828125</c:v>
                </c:pt>
                <c:pt idx="15144">
                  <c:v>1.23828125</c:v>
                </c:pt>
                <c:pt idx="15145">
                  <c:v>1.23828125</c:v>
                </c:pt>
                <c:pt idx="15146">
                  <c:v>1.23828125</c:v>
                </c:pt>
                <c:pt idx="15147">
                  <c:v>1.23828125</c:v>
                </c:pt>
                <c:pt idx="15148">
                  <c:v>1.23828125</c:v>
                </c:pt>
                <c:pt idx="15149">
                  <c:v>1.23828125</c:v>
                </c:pt>
                <c:pt idx="15150">
                  <c:v>1.23828125</c:v>
                </c:pt>
                <c:pt idx="15151">
                  <c:v>1.23828125</c:v>
                </c:pt>
                <c:pt idx="15152">
                  <c:v>1.23828125</c:v>
                </c:pt>
                <c:pt idx="15153">
                  <c:v>1.23828125</c:v>
                </c:pt>
                <c:pt idx="15154">
                  <c:v>1.23828125</c:v>
                </c:pt>
                <c:pt idx="15155">
                  <c:v>1.23828125</c:v>
                </c:pt>
                <c:pt idx="15156">
                  <c:v>1.23828125</c:v>
                </c:pt>
                <c:pt idx="15157">
                  <c:v>1.23828125</c:v>
                </c:pt>
                <c:pt idx="15158">
                  <c:v>1.23828125</c:v>
                </c:pt>
                <c:pt idx="15159">
                  <c:v>1.23828125</c:v>
                </c:pt>
                <c:pt idx="15160">
                  <c:v>1.23828125</c:v>
                </c:pt>
                <c:pt idx="15161">
                  <c:v>1.23828125</c:v>
                </c:pt>
                <c:pt idx="15162">
                  <c:v>1.23828125</c:v>
                </c:pt>
                <c:pt idx="15163">
                  <c:v>1.23828125</c:v>
                </c:pt>
                <c:pt idx="15164">
                  <c:v>1.23828125</c:v>
                </c:pt>
                <c:pt idx="15165">
                  <c:v>1.23828125</c:v>
                </c:pt>
                <c:pt idx="15166">
                  <c:v>1.23828125</c:v>
                </c:pt>
                <c:pt idx="15167">
                  <c:v>1.23828125</c:v>
                </c:pt>
                <c:pt idx="15168">
                  <c:v>1.23828125</c:v>
                </c:pt>
                <c:pt idx="15169">
                  <c:v>1.23828125</c:v>
                </c:pt>
                <c:pt idx="15170">
                  <c:v>1.23828125</c:v>
                </c:pt>
                <c:pt idx="15171">
                  <c:v>1.23828125</c:v>
                </c:pt>
                <c:pt idx="15172">
                  <c:v>1.23828125</c:v>
                </c:pt>
                <c:pt idx="15173">
                  <c:v>1.23828125</c:v>
                </c:pt>
                <c:pt idx="15174">
                  <c:v>1.23828125</c:v>
                </c:pt>
                <c:pt idx="15175">
                  <c:v>1.23828125</c:v>
                </c:pt>
                <c:pt idx="15176">
                  <c:v>1.23828125</c:v>
                </c:pt>
                <c:pt idx="15177">
                  <c:v>1.23828125</c:v>
                </c:pt>
                <c:pt idx="15178">
                  <c:v>1.23828125</c:v>
                </c:pt>
                <c:pt idx="15179">
                  <c:v>1.23828125</c:v>
                </c:pt>
                <c:pt idx="15180">
                  <c:v>1.23828125</c:v>
                </c:pt>
                <c:pt idx="15181">
                  <c:v>1.23828125</c:v>
                </c:pt>
                <c:pt idx="15182">
                  <c:v>1.23828125</c:v>
                </c:pt>
                <c:pt idx="15183">
                  <c:v>1.23828125</c:v>
                </c:pt>
                <c:pt idx="15184">
                  <c:v>1.23828125</c:v>
                </c:pt>
                <c:pt idx="15185">
                  <c:v>1.23828125</c:v>
                </c:pt>
                <c:pt idx="15186">
                  <c:v>1.23828125</c:v>
                </c:pt>
                <c:pt idx="15187">
                  <c:v>1.23828125</c:v>
                </c:pt>
                <c:pt idx="15188">
                  <c:v>1.23828125</c:v>
                </c:pt>
                <c:pt idx="15189">
                  <c:v>1.23828125</c:v>
                </c:pt>
                <c:pt idx="15190">
                  <c:v>1.30859375</c:v>
                </c:pt>
                <c:pt idx="15191">
                  <c:v>1.30859375</c:v>
                </c:pt>
                <c:pt idx="15192">
                  <c:v>1.30859375</c:v>
                </c:pt>
                <c:pt idx="15193">
                  <c:v>1.30859375</c:v>
                </c:pt>
                <c:pt idx="15194">
                  <c:v>1.30859375</c:v>
                </c:pt>
                <c:pt idx="15195">
                  <c:v>1.30859375</c:v>
                </c:pt>
                <c:pt idx="15196">
                  <c:v>1.30859375</c:v>
                </c:pt>
                <c:pt idx="15197">
                  <c:v>1.30859375</c:v>
                </c:pt>
                <c:pt idx="15198">
                  <c:v>1.30859375</c:v>
                </c:pt>
                <c:pt idx="15199">
                  <c:v>1.30859375</c:v>
                </c:pt>
                <c:pt idx="15200">
                  <c:v>1.30859375</c:v>
                </c:pt>
                <c:pt idx="15201">
                  <c:v>1.30859375</c:v>
                </c:pt>
                <c:pt idx="15202">
                  <c:v>1.30859375</c:v>
                </c:pt>
                <c:pt idx="15203">
                  <c:v>1.30859375</c:v>
                </c:pt>
                <c:pt idx="15204">
                  <c:v>1.30859375</c:v>
                </c:pt>
                <c:pt idx="15205">
                  <c:v>1.30859375</c:v>
                </c:pt>
                <c:pt idx="15206">
                  <c:v>1.30859375</c:v>
                </c:pt>
                <c:pt idx="15207">
                  <c:v>1.30859375</c:v>
                </c:pt>
                <c:pt idx="15208">
                  <c:v>1.30859375</c:v>
                </c:pt>
                <c:pt idx="15209">
                  <c:v>1.30859375</c:v>
                </c:pt>
                <c:pt idx="15210">
                  <c:v>1.30859375</c:v>
                </c:pt>
                <c:pt idx="15211">
                  <c:v>1.30859375</c:v>
                </c:pt>
                <c:pt idx="15212">
                  <c:v>1.30859375</c:v>
                </c:pt>
                <c:pt idx="15213">
                  <c:v>1.30859375</c:v>
                </c:pt>
                <c:pt idx="15214">
                  <c:v>1.30859375</c:v>
                </c:pt>
                <c:pt idx="15215">
                  <c:v>1.30859375</c:v>
                </c:pt>
                <c:pt idx="15216">
                  <c:v>1.30859375</c:v>
                </c:pt>
                <c:pt idx="15217">
                  <c:v>1.30859375</c:v>
                </c:pt>
                <c:pt idx="15218">
                  <c:v>1.30859375</c:v>
                </c:pt>
                <c:pt idx="15219">
                  <c:v>1.30859375</c:v>
                </c:pt>
                <c:pt idx="15220">
                  <c:v>1.30859375</c:v>
                </c:pt>
                <c:pt idx="15221">
                  <c:v>1.30859375</c:v>
                </c:pt>
                <c:pt idx="15222">
                  <c:v>1.30859375</c:v>
                </c:pt>
                <c:pt idx="15223">
                  <c:v>1.30859375</c:v>
                </c:pt>
                <c:pt idx="15224">
                  <c:v>1.30859375</c:v>
                </c:pt>
                <c:pt idx="15225">
                  <c:v>1.30859375</c:v>
                </c:pt>
                <c:pt idx="15226">
                  <c:v>1.30859375</c:v>
                </c:pt>
                <c:pt idx="15227">
                  <c:v>1.30859375</c:v>
                </c:pt>
                <c:pt idx="15228">
                  <c:v>1.30859375</c:v>
                </c:pt>
                <c:pt idx="15229">
                  <c:v>1.30859375</c:v>
                </c:pt>
                <c:pt idx="15230">
                  <c:v>1.30859375</c:v>
                </c:pt>
                <c:pt idx="15231">
                  <c:v>1.30859375</c:v>
                </c:pt>
                <c:pt idx="15232">
                  <c:v>1.30859375</c:v>
                </c:pt>
                <c:pt idx="15233">
                  <c:v>1.30859375</c:v>
                </c:pt>
                <c:pt idx="15234">
                  <c:v>1.30859375</c:v>
                </c:pt>
                <c:pt idx="15235">
                  <c:v>1.30859375</c:v>
                </c:pt>
                <c:pt idx="15236">
                  <c:v>1.30859375</c:v>
                </c:pt>
                <c:pt idx="15237">
                  <c:v>1.30859375</c:v>
                </c:pt>
                <c:pt idx="15238">
                  <c:v>1.30859375</c:v>
                </c:pt>
                <c:pt idx="15239">
                  <c:v>1.30859375</c:v>
                </c:pt>
                <c:pt idx="15240">
                  <c:v>1.30859375</c:v>
                </c:pt>
                <c:pt idx="15241">
                  <c:v>1.30859375</c:v>
                </c:pt>
                <c:pt idx="15242">
                  <c:v>1.30859375</c:v>
                </c:pt>
                <c:pt idx="15243">
                  <c:v>1.30859375</c:v>
                </c:pt>
                <c:pt idx="15244">
                  <c:v>1.30859375</c:v>
                </c:pt>
                <c:pt idx="15245">
                  <c:v>1.30859375</c:v>
                </c:pt>
                <c:pt idx="15246">
                  <c:v>1.30859375</c:v>
                </c:pt>
                <c:pt idx="15247">
                  <c:v>1.30859375</c:v>
                </c:pt>
                <c:pt idx="15248">
                  <c:v>1.30859375</c:v>
                </c:pt>
                <c:pt idx="15249">
                  <c:v>1.30859375</c:v>
                </c:pt>
                <c:pt idx="15250">
                  <c:v>1.30859375</c:v>
                </c:pt>
                <c:pt idx="15251">
                  <c:v>1.30859375</c:v>
                </c:pt>
                <c:pt idx="15252">
                  <c:v>1.30859375</c:v>
                </c:pt>
                <c:pt idx="15253">
                  <c:v>1.30859375</c:v>
                </c:pt>
                <c:pt idx="15254">
                  <c:v>1.30859375</c:v>
                </c:pt>
                <c:pt idx="15255">
                  <c:v>1.30859375</c:v>
                </c:pt>
                <c:pt idx="15256">
                  <c:v>1.30859375</c:v>
                </c:pt>
                <c:pt idx="15257">
                  <c:v>1.30859375</c:v>
                </c:pt>
                <c:pt idx="15258">
                  <c:v>1.30859375</c:v>
                </c:pt>
                <c:pt idx="15259">
                  <c:v>1.30859375</c:v>
                </c:pt>
                <c:pt idx="15260">
                  <c:v>1.30859375</c:v>
                </c:pt>
                <c:pt idx="15261">
                  <c:v>1.30859375</c:v>
                </c:pt>
                <c:pt idx="15262">
                  <c:v>1.30859375</c:v>
                </c:pt>
                <c:pt idx="15263">
                  <c:v>1.30859375</c:v>
                </c:pt>
                <c:pt idx="15264">
                  <c:v>1.30859375</c:v>
                </c:pt>
                <c:pt idx="15265">
                  <c:v>1.30859375</c:v>
                </c:pt>
                <c:pt idx="15266">
                  <c:v>1.30859375</c:v>
                </c:pt>
                <c:pt idx="15267">
                  <c:v>1.30859375</c:v>
                </c:pt>
                <c:pt idx="15268">
                  <c:v>1.30859375</c:v>
                </c:pt>
                <c:pt idx="15269">
                  <c:v>1.30859375</c:v>
                </c:pt>
                <c:pt idx="15270">
                  <c:v>1.30859375</c:v>
                </c:pt>
                <c:pt idx="15271">
                  <c:v>1.30859375</c:v>
                </c:pt>
                <c:pt idx="15272">
                  <c:v>1.30859375</c:v>
                </c:pt>
                <c:pt idx="15273">
                  <c:v>1.30859375</c:v>
                </c:pt>
                <c:pt idx="15274">
                  <c:v>1.30859375</c:v>
                </c:pt>
                <c:pt idx="15275">
                  <c:v>1.30859375</c:v>
                </c:pt>
                <c:pt idx="15276">
                  <c:v>1.30859375</c:v>
                </c:pt>
                <c:pt idx="15277">
                  <c:v>1.30859375</c:v>
                </c:pt>
                <c:pt idx="15278">
                  <c:v>1.30859375</c:v>
                </c:pt>
                <c:pt idx="15279">
                  <c:v>1.30859375</c:v>
                </c:pt>
                <c:pt idx="15280">
                  <c:v>1.30859375</c:v>
                </c:pt>
                <c:pt idx="15281">
                  <c:v>1.30859375</c:v>
                </c:pt>
                <c:pt idx="15282">
                  <c:v>1.30859375</c:v>
                </c:pt>
                <c:pt idx="15283">
                  <c:v>1.30859375</c:v>
                </c:pt>
                <c:pt idx="15284">
                  <c:v>1.30859375</c:v>
                </c:pt>
                <c:pt idx="15285">
                  <c:v>1.30859375</c:v>
                </c:pt>
                <c:pt idx="15286">
                  <c:v>1.30859375</c:v>
                </c:pt>
                <c:pt idx="15287">
                  <c:v>1.30859375</c:v>
                </c:pt>
                <c:pt idx="15288">
                  <c:v>1.30859375</c:v>
                </c:pt>
                <c:pt idx="15289">
                  <c:v>1.30859375</c:v>
                </c:pt>
                <c:pt idx="15290">
                  <c:v>1.30859375</c:v>
                </c:pt>
                <c:pt idx="15291">
                  <c:v>1.30859375</c:v>
                </c:pt>
                <c:pt idx="15292">
                  <c:v>1.30859375</c:v>
                </c:pt>
                <c:pt idx="15293">
                  <c:v>1.30859375</c:v>
                </c:pt>
                <c:pt idx="15294">
                  <c:v>1.30859375</c:v>
                </c:pt>
                <c:pt idx="15295">
                  <c:v>1.30859375</c:v>
                </c:pt>
                <c:pt idx="15296">
                  <c:v>1.30859375</c:v>
                </c:pt>
                <c:pt idx="15297">
                  <c:v>1.30859375</c:v>
                </c:pt>
                <c:pt idx="15298">
                  <c:v>1.37109375</c:v>
                </c:pt>
                <c:pt idx="15299">
                  <c:v>1.37109375</c:v>
                </c:pt>
                <c:pt idx="15300">
                  <c:v>1.37109375</c:v>
                </c:pt>
                <c:pt idx="15301">
                  <c:v>1.37109375</c:v>
                </c:pt>
                <c:pt idx="15302">
                  <c:v>1.37109375</c:v>
                </c:pt>
                <c:pt idx="15303">
                  <c:v>1.37109375</c:v>
                </c:pt>
                <c:pt idx="15304">
                  <c:v>1.37109375</c:v>
                </c:pt>
                <c:pt idx="15305">
                  <c:v>1.37109375</c:v>
                </c:pt>
                <c:pt idx="15306">
                  <c:v>1.37109375</c:v>
                </c:pt>
                <c:pt idx="15307">
                  <c:v>1.37109375</c:v>
                </c:pt>
                <c:pt idx="15308">
                  <c:v>1.37109375</c:v>
                </c:pt>
                <c:pt idx="15309">
                  <c:v>1.37109375</c:v>
                </c:pt>
                <c:pt idx="15310">
                  <c:v>1.37109375</c:v>
                </c:pt>
                <c:pt idx="15311">
                  <c:v>1.37109375</c:v>
                </c:pt>
                <c:pt idx="15312">
                  <c:v>1.37109375</c:v>
                </c:pt>
                <c:pt idx="15313">
                  <c:v>1.37109375</c:v>
                </c:pt>
                <c:pt idx="15314">
                  <c:v>1.37109375</c:v>
                </c:pt>
                <c:pt idx="15315">
                  <c:v>1.37109375</c:v>
                </c:pt>
                <c:pt idx="15316">
                  <c:v>1.37109375</c:v>
                </c:pt>
                <c:pt idx="15317">
                  <c:v>1.37109375</c:v>
                </c:pt>
                <c:pt idx="15318">
                  <c:v>1.37109375</c:v>
                </c:pt>
                <c:pt idx="15319">
                  <c:v>1.37109375</c:v>
                </c:pt>
                <c:pt idx="15320">
                  <c:v>1.37109375</c:v>
                </c:pt>
                <c:pt idx="15321">
                  <c:v>1.37109375</c:v>
                </c:pt>
                <c:pt idx="15322">
                  <c:v>1.37109375</c:v>
                </c:pt>
                <c:pt idx="15323">
                  <c:v>1.37109375</c:v>
                </c:pt>
                <c:pt idx="15324">
                  <c:v>1.37109375</c:v>
                </c:pt>
                <c:pt idx="15325">
                  <c:v>1.37109375</c:v>
                </c:pt>
                <c:pt idx="15326">
                  <c:v>1.37109375</c:v>
                </c:pt>
                <c:pt idx="15327">
                  <c:v>1.37109375</c:v>
                </c:pt>
                <c:pt idx="15328">
                  <c:v>1.37109375</c:v>
                </c:pt>
                <c:pt idx="15329">
                  <c:v>1.37109375</c:v>
                </c:pt>
                <c:pt idx="15330">
                  <c:v>1.37109375</c:v>
                </c:pt>
                <c:pt idx="15331">
                  <c:v>1.37109375</c:v>
                </c:pt>
                <c:pt idx="15332">
                  <c:v>1.37109375</c:v>
                </c:pt>
                <c:pt idx="15333">
                  <c:v>1.37109375</c:v>
                </c:pt>
                <c:pt idx="15334">
                  <c:v>1.37109375</c:v>
                </c:pt>
                <c:pt idx="15335">
                  <c:v>1.37109375</c:v>
                </c:pt>
                <c:pt idx="15336">
                  <c:v>1.37109375</c:v>
                </c:pt>
                <c:pt idx="15337">
                  <c:v>1.37109375</c:v>
                </c:pt>
                <c:pt idx="15338">
                  <c:v>1.37109375</c:v>
                </c:pt>
                <c:pt idx="15339">
                  <c:v>1.37109375</c:v>
                </c:pt>
                <c:pt idx="15340">
                  <c:v>1.37109375</c:v>
                </c:pt>
                <c:pt idx="15341">
                  <c:v>1.37109375</c:v>
                </c:pt>
                <c:pt idx="15342">
                  <c:v>1.37109375</c:v>
                </c:pt>
                <c:pt idx="15343">
                  <c:v>1.37109375</c:v>
                </c:pt>
                <c:pt idx="15344">
                  <c:v>1.37109375</c:v>
                </c:pt>
                <c:pt idx="15345">
                  <c:v>1.37109375</c:v>
                </c:pt>
                <c:pt idx="15346">
                  <c:v>1.37109375</c:v>
                </c:pt>
                <c:pt idx="15347">
                  <c:v>1.37109375</c:v>
                </c:pt>
                <c:pt idx="15348">
                  <c:v>1.37109375</c:v>
                </c:pt>
                <c:pt idx="15349">
                  <c:v>1.37109375</c:v>
                </c:pt>
                <c:pt idx="15350">
                  <c:v>1.37109375</c:v>
                </c:pt>
                <c:pt idx="15351">
                  <c:v>1.37109375</c:v>
                </c:pt>
                <c:pt idx="15352">
                  <c:v>1.37109375</c:v>
                </c:pt>
                <c:pt idx="15353">
                  <c:v>1.37109375</c:v>
                </c:pt>
                <c:pt idx="15354">
                  <c:v>1.37109375</c:v>
                </c:pt>
                <c:pt idx="15355">
                  <c:v>1.37109375</c:v>
                </c:pt>
                <c:pt idx="15356">
                  <c:v>1.37109375</c:v>
                </c:pt>
                <c:pt idx="15357">
                  <c:v>1.37109375</c:v>
                </c:pt>
                <c:pt idx="15358">
                  <c:v>1.37109375</c:v>
                </c:pt>
                <c:pt idx="15359">
                  <c:v>1.37109375</c:v>
                </c:pt>
                <c:pt idx="15360">
                  <c:v>1.37109375</c:v>
                </c:pt>
                <c:pt idx="15361">
                  <c:v>1.37109375</c:v>
                </c:pt>
                <c:pt idx="15362">
                  <c:v>1.37109375</c:v>
                </c:pt>
                <c:pt idx="15363">
                  <c:v>1.37109375</c:v>
                </c:pt>
                <c:pt idx="15364">
                  <c:v>1.37109375</c:v>
                </c:pt>
                <c:pt idx="15365">
                  <c:v>1.37109375</c:v>
                </c:pt>
                <c:pt idx="15366">
                  <c:v>1.37109375</c:v>
                </c:pt>
                <c:pt idx="15367">
                  <c:v>1.37109375</c:v>
                </c:pt>
                <c:pt idx="15368">
                  <c:v>1.37109375</c:v>
                </c:pt>
                <c:pt idx="15369">
                  <c:v>1.37109375</c:v>
                </c:pt>
                <c:pt idx="15370">
                  <c:v>1.37109375</c:v>
                </c:pt>
                <c:pt idx="15371">
                  <c:v>1.37109375</c:v>
                </c:pt>
                <c:pt idx="15372">
                  <c:v>1.37109375</c:v>
                </c:pt>
                <c:pt idx="15373">
                  <c:v>1.37109375</c:v>
                </c:pt>
                <c:pt idx="15374">
                  <c:v>1.37109375</c:v>
                </c:pt>
                <c:pt idx="15375">
                  <c:v>1.37109375</c:v>
                </c:pt>
                <c:pt idx="15376">
                  <c:v>1.37109375</c:v>
                </c:pt>
                <c:pt idx="15377">
                  <c:v>1.37109375</c:v>
                </c:pt>
                <c:pt idx="15378">
                  <c:v>1.37109375</c:v>
                </c:pt>
                <c:pt idx="15379">
                  <c:v>1.37109375</c:v>
                </c:pt>
                <c:pt idx="15380">
                  <c:v>1.37109375</c:v>
                </c:pt>
                <c:pt idx="15381">
                  <c:v>1.37109375</c:v>
                </c:pt>
                <c:pt idx="15382">
                  <c:v>1.37109375</c:v>
                </c:pt>
                <c:pt idx="15383">
                  <c:v>1.37109375</c:v>
                </c:pt>
                <c:pt idx="15384">
                  <c:v>1.37109375</c:v>
                </c:pt>
                <c:pt idx="15385">
                  <c:v>1.37109375</c:v>
                </c:pt>
                <c:pt idx="15386">
                  <c:v>1.37109375</c:v>
                </c:pt>
                <c:pt idx="15387">
                  <c:v>1.37109375</c:v>
                </c:pt>
                <c:pt idx="15388">
                  <c:v>1.37109375</c:v>
                </c:pt>
                <c:pt idx="15389">
                  <c:v>1.37109375</c:v>
                </c:pt>
                <c:pt idx="15390">
                  <c:v>1.37109375</c:v>
                </c:pt>
                <c:pt idx="15391">
                  <c:v>1.37109375</c:v>
                </c:pt>
                <c:pt idx="15392">
                  <c:v>1.37109375</c:v>
                </c:pt>
                <c:pt idx="15393">
                  <c:v>1.37109375</c:v>
                </c:pt>
                <c:pt idx="15394">
                  <c:v>1.37109375</c:v>
                </c:pt>
                <c:pt idx="15395">
                  <c:v>1.37109375</c:v>
                </c:pt>
                <c:pt idx="15396">
                  <c:v>1.37109375</c:v>
                </c:pt>
                <c:pt idx="15397">
                  <c:v>1.37109375</c:v>
                </c:pt>
                <c:pt idx="15398">
                  <c:v>1.41015625</c:v>
                </c:pt>
                <c:pt idx="15399">
                  <c:v>1.41015625</c:v>
                </c:pt>
                <c:pt idx="15400">
                  <c:v>1.41015625</c:v>
                </c:pt>
                <c:pt idx="15401">
                  <c:v>1.41015625</c:v>
                </c:pt>
                <c:pt idx="15402">
                  <c:v>1.41015625</c:v>
                </c:pt>
                <c:pt idx="15403">
                  <c:v>1.41015625</c:v>
                </c:pt>
                <c:pt idx="15404">
                  <c:v>1.41015625</c:v>
                </c:pt>
                <c:pt idx="15405">
                  <c:v>1.41015625</c:v>
                </c:pt>
                <c:pt idx="15406">
                  <c:v>1.41015625</c:v>
                </c:pt>
                <c:pt idx="15407">
                  <c:v>1.41015625</c:v>
                </c:pt>
                <c:pt idx="15408">
                  <c:v>1.41015625</c:v>
                </c:pt>
                <c:pt idx="15409">
                  <c:v>1.41015625</c:v>
                </c:pt>
                <c:pt idx="15410">
                  <c:v>1.41015625</c:v>
                </c:pt>
                <c:pt idx="15411">
                  <c:v>1.41015625</c:v>
                </c:pt>
                <c:pt idx="15412">
                  <c:v>1.41015625</c:v>
                </c:pt>
                <c:pt idx="15413">
                  <c:v>1.41015625</c:v>
                </c:pt>
                <c:pt idx="15414">
                  <c:v>1.41015625</c:v>
                </c:pt>
                <c:pt idx="15415">
                  <c:v>1.41015625</c:v>
                </c:pt>
                <c:pt idx="15416">
                  <c:v>1.41015625</c:v>
                </c:pt>
                <c:pt idx="15417">
                  <c:v>1.41015625</c:v>
                </c:pt>
                <c:pt idx="15418">
                  <c:v>1.41015625</c:v>
                </c:pt>
                <c:pt idx="15419">
                  <c:v>1.41015625</c:v>
                </c:pt>
                <c:pt idx="15420">
                  <c:v>1.41015625</c:v>
                </c:pt>
                <c:pt idx="15421">
                  <c:v>1.41015625</c:v>
                </c:pt>
                <c:pt idx="15422">
                  <c:v>1.41015625</c:v>
                </c:pt>
                <c:pt idx="15423">
                  <c:v>1.41015625</c:v>
                </c:pt>
                <c:pt idx="15424">
                  <c:v>1.41015625</c:v>
                </c:pt>
                <c:pt idx="15425">
                  <c:v>1.41015625</c:v>
                </c:pt>
                <c:pt idx="15426">
                  <c:v>1.41015625</c:v>
                </c:pt>
                <c:pt idx="15427">
                  <c:v>1.41015625</c:v>
                </c:pt>
                <c:pt idx="15428">
                  <c:v>1.41015625</c:v>
                </c:pt>
                <c:pt idx="15429">
                  <c:v>1.41015625</c:v>
                </c:pt>
                <c:pt idx="15430">
                  <c:v>1.41015625</c:v>
                </c:pt>
                <c:pt idx="15431">
                  <c:v>1.41015625</c:v>
                </c:pt>
                <c:pt idx="15432">
                  <c:v>1.41015625</c:v>
                </c:pt>
                <c:pt idx="15433">
                  <c:v>1.41015625</c:v>
                </c:pt>
                <c:pt idx="15434">
                  <c:v>1.41015625</c:v>
                </c:pt>
                <c:pt idx="15435">
                  <c:v>1.41015625</c:v>
                </c:pt>
                <c:pt idx="15436">
                  <c:v>1.41015625</c:v>
                </c:pt>
                <c:pt idx="15437">
                  <c:v>1.41015625</c:v>
                </c:pt>
                <c:pt idx="15438">
                  <c:v>1.41015625</c:v>
                </c:pt>
                <c:pt idx="15439">
                  <c:v>1.41015625</c:v>
                </c:pt>
                <c:pt idx="15440">
                  <c:v>1.41015625</c:v>
                </c:pt>
                <c:pt idx="15441">
                  <c:v>1.41015625</c:v>
                </c:pt>
                <c:pt idx="15442">
                  <c:v>1.41015625</c:v>
                </c:pt>
                <c:pt idx="15443">
                  <c:v>1.41015625</c:v>
                </c:pt>
                <c:pt idx="15444">
                  <c:v>1.41015625</c:v>
                </c:pt>
                <c:pt idx="15445">
                  <c:v>1.41015625</c:v>
                </c:pt>
                <c:pt idx="15446">
                  <c:v>1.41015625</c:v>
                </c:pt>
                <c:pt idx="15447">
                  <c:v>1.41015625</c:v>
                </c:pt>
                <c:pt idx="15448">
                  <c:v>1.41015625</c:v>
                </c:pt>
                <c:pt idx="15449">
                  <c:v>1.41015625</c:v>
                </c:pt>
                <c:pt idx="15450">
                  <c:v>1.41015625</c:v>
                </c:pt>
                <c:pt idx="15451">
                  <c:v>1.41015625</c:v>
                </c:pt>
                <c:pt idx="15452">
                  <c:v>1.41015625</c:v>
                </c:pt>
                <c:pt idx="15453">
                  <c:v>1.41015625</c:v>
                </c:pt>
                <c:pt idx="15454">
                  <c:v>1.41015625</c:v>
                </c:pt>
                <c:pt idx="15455">
                  <c:v>1.41015625</c:v>
                </c:pt>
                <c:pt idx="15456">
                  <c:v>1.41015625</c:v>
                </c:pt>
                <c:pt idx="15457">
                  <c:v>1.41015625</c:v>
                </c:pt>
                <c:pt idx="15458">
                  <c:v>1.41015625</c:v>
                </c:pt>
                <c:pt idx="15459">
                  <c:v>1.41015625</c:v>
                </c:pt>
                <c:pt idx="15460">
                  <c:v>1.41015625</c:v>
                </c:pt>
                <c:pt idx="15461">
                  <c:v>1.41015625</c:v>
                </c:pt>
                <c:pt idx="15462">
                  <c:v>1.41015625</c:v>
                </c:pt>
                <c:pt idx="15463">
                  <c:v>1.41015625</c:v>
                </c:pt>
                <c:pt idx="15464">
                  <c:v>1.41015625</c:v>
                </c:pt>
                <c:pt idx="15465">
                  <c:v>1.41015625</c:v>
                </c:pt>
                <c:pt idx="15466">
                  <c:v>1.41015625</c:v>
                </c:pt>
                <c:pt idx="15467">
                  <c:v>1.41015625</c:v>
                </c:pt>
                <c:pt idx="15468">
                  <c:v>1.41015625</c:v>
                </c:pt>
                <c:pt idx="15469">
                  <c:v>1.41015625</c:v>
                </c:pt>
                <c:pt idx="15470">
                  <c:v>1.41015625</c:v>
                </c:pt>
                <c:pt idx="15471">
                  <c:v>1.41015625</c:v>
                </c:pt>
                <c:pt idx="15472">
                  <c:v>1.41015625</c:v>
                </c:pt>
                <c:pt idx="15473">
                  <c:v>1.41015625</c:v>
                </c:pt>
                <c:pt idx="15474">
                  <c:v>1.41015625</c:v>
                </c:pt>
                <c:pt idx="15475">
                  <c:v>1.41015625</c:v>
                </c:pt>
                <c:pt idx="15476">
                  <c:v>1.41015625</c:v>
                </c:pt>
                <c:pt idx="15477">
                  <c:v>1.41015625</c:v>
                </c:pt>
                <c:pt idx="15478">
                  <c:v>1.41015625</c:v>
                </c:pt>
                <c:pt idx="15479">
                  <c:v>1.41015625</c:v>
                </c:pt>
                <c:pt idx="15480">
                  <c:v>1.41015625</c:v>
                </c:pt>
                <c:pt idx="15481">
                  <c:v>1.41015625</c:v>
                </c:pt>
                <c:pt idx="15482">
                  <c:v>1.41015625</c:v>
                </c:pt>
                <c:pt idx="15483">
                  <c:v>1.41015625</c:v>
                </c:pt>
                <c:pt idx="15484">
                  <c:v>1.41015625</c:v>
                </c:pt>
                <c:pt idx="15485">
                  <c:v>1.41015625</c:v>
                </c:pt>
                <c:pt idx="15486">
                  <c:v>1.41015625</c:v>
                </c:pt>
                <c:pt idx="15487">
                  <c:v>1.41015625</c:v>
                </c:pt>
                <c:pt idx="15488">
                  <c:v>1.41015625</c:v>
                </c:pt>
                <c:pt idx="15489">
                  <c:v>1.41015625</c:v>
                </c:pt>
                <c:pt idx="15490">
                  <c:v>1.41015625</c:v>
                </c:pt>
                <c:pt idx="15491">
                  <c:v>1.41015625</c:v>
                </c:pt>
                <c:pt idx="15492">
                  <c:v>1.41015625</c:v>
                </c:pt>
                <c:pt idx="15493">
                  <c:v>1.41015625</c:v>
                </c:pt>
                <c:pt idx="15494">
                  <c:v>1.41015625</c:v>
                </c:pt>
                <c:pt idx="15495">
                  <c:v>1.5859375</c:v>
                </c:pt>
                <c:pt idx="15496">
                  <c:v>1.5859375</c:v>
                </c:pt>
                <c:pt idx="15497">
                  <c:v>1.5859375</c:v>
                </c:pt>
                <c:pt idx="15498">
                  <c:v>1.5859375</c:v>
                </c:pt>
                <c:pt idx="15499">
                  <c:v>1.5859375</c:v>
                </c:pt>
                <c:pt idx="15500">
                  <c:v>1.5859375</c:v>
                </c:pt>
                <c:pt idx="15501">
                  <c:v>1.5859375</c:v>
                </c:pt>
                <c:pt idx="15502">
                  <c:v>1.5859375</c:v>
                </c:pt>
                <c:pt idx="15503">
                  <c:v>1.5859375</c:v>
                </c:pt>
                <c:pt idx="15504">
                  <c:v>1.5859375</c:v>
                </c:pt>
                <c:pt idx="15505">
                  <c:v>1.5859375</c:v>
                </c:pt>
                <c:pt idx="15506">
                  <c:v>1.5859375</c:v>
                </c:pt>
                <c:pt idx="15507">
                  <c:v>1.5859375</c:v>
                </c:pt>
                <c:pt idx="15508">
                  <c:v>1.5859375</c:v>
                </c:pt>
                <c:pt idx="15509">
                  <c:v>1.5859375</c:v>
                </c:pt>
                <c:pt idx="15510">
                  <c:v>1.5859375</c:v>
                </c:pt>
                <c:pt idx="15511">
                  <c:v>1.5859375</c:v>
                </c:pt>
                <c:pt idx="15512">
                  <c:v>1.5859375</c:v>
                </c:pt>
                <c:pt idx="15513">
                  <c:v>1.5859375</c:v>
                </c:pt>
                <c:pt idx="15514">
                  <c:v>1.5859375</c:v>
                </c:pt>
                <c:pt idx="15515">
                  <c:v>1.5859375</c:v>
                </c:pt>
                <c:pt idx="15516">
                  <c:v>1.5859375</c:v>
                </c:pt>
                <c:pt idx="15517">
                  <c:v>1.5859375</c:v>
                </c:pt>
                <c:pt idx="15518">
                  <c:v>1.5859375</c:v>
                </c:pt>
                <c:pt idx="15519">
                  <c:v>1.5859375</c:v>
                </c:pt>
                <c:pt idx="15520">
                  <c:v>1.5859375</c:v>
                </c:pt>
                <c:pt idx="15521">
                  <c:v>1.5859375</c:v>
                </c:pt>
                <c:pt idx="15522">
                  <c:v>1.5859375</c:v>
                </c:pt>
                <c:pt idx="15523">
                  <c:v>1.5859375</c:v>
                </c:pt>
                <c:pt idx="15524">
                  <c:v>1.5859375</c:v>
                </c:pt>
                <c:pt idx="15525">
                  <c:v>1.5859375</c:v>
                </c:pt>
                <c:pt idx="15526">
                  <c:v>1.5859375</c:v>
                </c:pt>
                <c:pt idx="15527">
                  <c:v>1.5859375</c:v>
                </c:pt>
                <c:pt idx="15528">
                  <c:v>1.5859375</c:v>
                </c:pt>
                <c:pt idx="15529">
                  <c:v>1.5859375</c:v>
                </c:pt>
                <c:pt idx="15530">
                  <c:v>1.5859375</c:v>
                </c:pt>
                <c:pt idx="15531">
                  <c:v>1.5859375</c:v>
                </c:pt>
                <c:pt idx="15532">
                  <c:v>1.5859375</c:v>
                </c:pt>
                <c:pt idx="15533">
                  <c:v>1.5859375</c:v>
                </c:pt>
                <c:pt idx="15534">
                  <c:v>1.5859375</c:v>
                </c:pt>
                <c:pt idx="15535">
                  <c:v>1.5859375</c:v>
                </c:pt>
                <c:pt idx="15536">
                  <c:v>1.5859375</c:v>
                </c:pt>
                <c:pt idx="15537">
                  <c:v>1.5859375</c:v>
                </c:pt>
                <c:pt idx="15538">
                  <c:v>1.5859375</c:v>
                </c:pt>
                <c:pt idx="15539">
                  <c:v>1.5859375</c:v>
                </c:pt>
                <c:pt idx="15540">
                  <c:v>1.5859375</c:v>
                </c:pt>
                <c:pt idx="15541">
                  <c:v>1.5859375</c:v>
                </c:pt>
                <c:pt idx="15542">
                  <c:v>1.5859375</c:v>
                </c:pt>
                <c:pt idx="15543">
                  <c:v>1.5859375</c:v>
                </c:pt>
                <c:pt idx="15544">
                  <c:v>1.5859375</c:v>
                </c:pt>
                <c:pt idx="15545">
                  <c:v>1.5859375</c:v>
                </c:pt>
                <c:pt idx="15546">
                  <c:v>1.5859375</c:v>
                </c:pt>
                <c:pt idx="15547">
                  <c:v>1.5859375</c:v>
                </c:pt>
                <c:pt idx="15548">
                  <c:v>1.5859375</c:v>
                </c:pt>
                <c:pt idx="15549">
                  <c:v>1.5859375</c:v>
                </c:pt>
                <c:pt idx="15550">
                  <c:v>1.5859375</c:v>
                </c:pt>
                <c:pt idx="15551">
                  <c:v>1.5859375</c:v>
                </c:pt>
                <c:pt idx="15552">
                  <c:v>1.5859375</c:v>
                </c:pt>
                <c:pt idx="15553">
                  <c:v>1.5859375</c:v>
                </c:pt>
                <c:pt idx="15554">
                  <c:v>1.5859375</c:v>
                </c:pt>
                <c:pt idx="15555">
                  <c:v>1.5859375</c:v>
                </c:pt>
                <c:pt idx="15556">
                  <c:v>1.5859375</c:v>
                </c:pt>
                <c:pt idx="15557">
                  <c:v>1.5859375</c:v>
                </c:pt>
                <c:pt idx="15558">
                  <c:v>1.5859375</c:v>
                </c:pt>
                <c:pt idx="15559">
                  <c:v>1.5859375</c:v>
                </c:pt>
                <c:pt idx="15560">
                  <c:v>1.5859375</c:v>
                </c:pt>
                <c:pt idx="15561">
                  <c:v>1.5859375</c:v>
                </c:pt>
                <c:pt idx="15562">
                  <c:v>1.5859375</c:v>
                </c:pt>
                <c:pt idx="15563">
                  <c:v>1.5859375</c:v>
                </c:pt>
                <c:pt idx="15564">
                  <c:v>1.5859375</c:v>
                </c:pt>
                <c:pt idx="15565">
                  <c:v>1.5859375</c:v>
                </c:pt>
                <c:pt idx="15566">
                  <c:v>1.5859375</c:v>
                </c:pt>
                <c:pt idx="15567">
                  <c:v>1.5859375</c:v>
                </c:pt>
                <c:pt idx="15568">
                  <c:v>1.5859375</c:v>
                </c:pt>
                <c:pt idx="15569">
                  <c:v>1.5859375</c:v>
                </c:pt>
                <c:pt idx="15570">
                  <c:v>1.5859375</c:v>
                </c:pt>
                <c:pt idx="15571">
                  <c:v>1.5859375</c:v>
                </c:pt>
                <c:pt idx="15572">
                  <c:v>1.5859375</c:v>
                </c:pt>
                <c:pt idx="15573">
                  <c:v>1.5859375</c:v>
                </c:pt>
                <c:pt idx="15574">
                  <c:v>1.5859375</c:v>
                </c:pt>
                <c:pt idx="15575">
                  <c:v>1.5859375</c:v>
                </c:pt>
                <c:pt idx="15576">
                  <c:v>1.5859375</c:v>
                </c:pt>
                <c:pt idx="15577">
                  <c:v>1.5859375</c:v>
                </c:pt>
                <c:pt idx="15578">
                  <c:v>1.5859375</c:v>
                </c:pt>
                <c:pt idx="15579">
                  <c:v>1.5859375</c:v>
                </c:pt>
                <c:pt idx="15580">
                  <c:v>1.5859375</c:v>
                </c:pt>
                <c:pt idx="15581">
                  <c:v>1.5859375</c:v>
                </c:pt>
                <c:pt idx="15582">
                  <c:v>1.5859375</c:v>
                </c:pt>
                <c:pt idx="15583">
                  <c:v>1.5859375</c:v>
                </c:pt>
                <c:pt idx="15584">
                  <c:v>1.5859375</c:v>
                </c:pt>
                <c:pt idx="15585">
                  <c:v>1.5859375</c:v>
                </c:pt>
                <c:pt idx="15586">
                  <c:v>1.5859375</c:v>
                </c:pt>
                <c:pt idx="15587">
                  <c:v>1.5859375</c:v>
                </c:pt>
                <c:pt idx="15588">
                  <c:v>1.5859375</c:v>
                </c:pt>
                <c:pt idx="15589">
                  <c:v>1.5859375</c:v>
                </c:pt>
                <c:pt idx="15590">
                  <c:v>1.5859375</c:v>
                </c:pt>
                <c:pt idx="15591">
                  <c:v>1.5859375</c:v>
                </c:pt>
                <c:pt idx="15592">
                  <c:v>1.5859375</c:v>
                </c:pt>
                <c:pt idx="15593">
                  <c:v>1.5859375</c:v>
                </c:pt>
                <c:pt idx="15594">
                  <c:v>1.5859375</c:v>
                </c:pt>
                <c:pt idx="15595">
                  <c:v>1.5859375</c:v>
                </c:pt>
                <c:pt idx="15596">
                  <c:v>1.5859375</c:v>
                </c:pt>
                <c:pt idx="15597">
                  <c:v>1.5859375</c:v>
                </c:pt>
                <c:pt idx="15598">
                  <c:v>1.5859375</c:v>
                </c:pt>
                <c:pt idx="15599">
                  <c:v>1.5859375</c:v>
                </c:pt>
                <c:pt idx="15600">
                  <c:v>1.5859375</c:v>
                </c:pt>
                <c:pt idx="15601">
                  <c:v>1.5859375</c:v>
                </c:pt>
                <c:pt idx="15602">
                  <c:v>1.5859375</c:v>
                </c:pt>
                <c:pt idx="15603">
                  <c:v>1.5859375</c:v>
                </c:pt>
                <c:pt idx="15604">
                  <c:v>1.5859375</c:v>
                </c:pt>
                <c:pt idx="15605">
                  <c:v>1.5859375</c:v>
                </c:pt>
                <c:pt idx="15606">
                  <c:v>1.5859375</c:v>
                </c:pt>
                <c:pt idx="15607">
                  <c:v>1.5859375</c:v>
                </c:pt>
                <c:pt idx="15608">
                  <c:v>1.5859375</c:v>
                </c:pt>
                <c:pt idx="15609">
                  <c:v>1.5859375</c:v>
                </c:pt>
                <c:pt idx="15610">
                  <c:v>1.5859375</c:v>
                </c:pt>
                <c:pt idx="15611">
                  <c:v>1.5859375</c:v>
                </c:pt>
                <c:pt idx="15612">
                  <c:v>1.5859375</c:v>
                </c:pt>
                <c:pt idx="15613">
                  <c:v>1.5859375</c:v>
                </c:pt>
                <c:pt idx="15614">
                  <c:v>1.5859375</c:v>
                </c:pt>
                <c:pt idx="15615">
                  <c:v>1.5859375</c:v>
                </c:pt>
                <c:pt idx="15616">
                  <c:v>1.5859375</c:v>
                </c:pt>
                <c:pt idx="15617">
                  <c:v>1.5859375</c:v>
                </c:pt>
                <c:pt idx="15618">
                  <c:v>1.5859375</c:v>
                </c:pt>
                <c:pt idx="15619">
                  <c:v>1.5859375</c:v>
                </c:pt>
                <c:pt idx="15620">
                  <c:v>1.5859375</c:v>
                </c:pt>
                <c:pt idx="15621">
                  <c:v>1.5859375</c:v>
                </c:pt>
                <c:pt idx="15622">
                  <c:v>1.5859375</c:v>
                </c:pt>
                <c:pt idx="15623">
                  <c:v>1.5859375</c:v>
                </c:pt>
                <c:pt idx="15624">
                  <c:v>1.5859375</c:v>
                </c:pt>
                <c:pt idx="15625">
                  <c:v>1.5859375</c:v>
                </c:pt>
                <c:pt idx="15626">
                  <c:v>1.5859375</c:v>
                </c:pt>
                <c:pt idx="15627">
                  <c:v>1.5859375</c:v>
                </c:pt>
                <c:pt idx="15628">
                  <c:v>1.5859375</c:v>
                </c:pt>
                <c:pt idx="15629">
                  <c:v>1.5859375</c:v>
                </c:pt>
                <c:pt idx="15630">
                  <c:v>1.5859375</c:v>
                </c:pt>
                <c:pt idx="15631">
                  <c:v>1.5859375</c:v>
                </c:pt>
                <c:pt idx="15632">
                  <c:v>1.5859375</c:v>
                </c:pt>
                <c:pt idx="15633">
                  <c:v>1.5859375</c:v>
                </c:pt>
                <c:pt idx="15634">
                  <c:v>1.5859375</c:v>
                </c:pt>
                <c:pt idx="15635">
                  <c:v>1.5859375</c:v>
                </c:pt>
                <c:pt idx="15636">
                  <c:v>1.5859375</c:v>
                </c:pt>
                <c:pt idx="15637">
                  <c:v>1.5859375</c:v>
                </c:pt>
                <c:pt idx="15638">
                  <c:v>1.5859375</c:v>
                </c:pt>
                <c:pt idx="15639">
                  <c:v>1.5859375</c:v>
                </c:pt>
                <c:pt idx="15640">
                  <c:v>1.5859375</c:v>
                </c:pt>
                <c:pt idx="15641">
                  <c:v>1.5859375</c:v>
                </c:pt>
                <c:pt idx="15642">
                  <c:v>1.5859375</c:v>
                </c:pt>
                <c:pt idx="15643">
                  <c:v>1.5859375</c:v>
                </c:pt>
                <c:pt idx="15644">
                  <c:v>1.5859375</c:v>
                </c:pt>
                <c:pt idx="15645">
                  <c:v>1.8046875</c:v>
                </c:pt>
                <c:pt idx="15646">
                  <c:v>1.8046875</c:v>
                </c:pt>
                <c:pt idx="15647">
                  <c:v>1.8046875</c:v>
                </c:pt>
                <c:pt idx="15648">
                  <c:v>1.8046875</c:v>
                </c:pt>
                <c:pt idx="15649">
                  <c:v>1.8046875</c:v>
                </c:pt>
                <c:pt idx="15650">
                  <c:v>1.8046875</c:v>
                </c:pt>
                <c:pt idx="15651">
                  <c:v>1.8046875</c:v>
                </c:pt>
                <c:pt idx="15652">
                  <c:v>1.8046875</c:v>
                </c:pt>
                <c:pt idx="15653">
                  <c:v>1.8046875</c:v>
                </c:pt>
                <c:pt idx="15654">
                  <c:v>1.8046875</c:v>
                </c:pt>
                <c:pt idx="15655">
                  <c:v>1.8046875</c:v>
                </c:pt>
                <c:pt idx="15656">
                  <c:v>1.8046875</c:v>
                </c:pt>
                <c:pt idx="15657">
                  <c:v>1.8046875</c:v>
                </c:pt>
                <c:pt idx="15658">
                  <c:v>1.8046875</c:v>
                </c:pt>
                <c:pt idx="15659">
                  <c:v>1.8046875</c:v>
                </c:pt>
                <c:pt idx="15660">
                  <c:v>1.8046875</c:v>
                </c:pt>
                <c:pt idx="15661">
                  <c:v>1.8046875</c:v>
                </c:pt>
                <c:pt idx="15662">
                  <c:v>1.8046875</c:v>
                </c:pt>
                <c:pt idx="15663">
                  <c:v>1.8046875</c:v>
                </c:pt>
                <c:pt idx="15664">
                  <c:v>1.8046875</c:v>
                </c:pt>
                <c:pt idx="15665">
                  <c:v>1.8046875</c:v>
                </c:pt>
                <c:pt idx="15666">
                  <c:v>1.8046875</c:v>
                </c:pt>
                <c:pt idx="15667">
                  <c:v>1.8046875</c:v>
                </c:pt>
                <c:pt idx="15668">
                  <c:v>1.8046875</c:v>
                </c:pt>
                <c:pt idx="15669">
                  <c:v>1.8046875</c:v>
                </c:pt>
                <c:pt idx="15670">
                  <c:v>1.8046875</c:v>
                </c:pt>
                <c:pt idx="15671">
                  <c:v>1.8046875</c:v>
                </c:pt>
                <c:pt idx="15672">
                  <c:v>1.8046875</c:v>
                </c:pt>
                <c:pt idx="15673">
                  <c:v>1.8046875</c:v>
                </c:pt>
                <c:pt idx="15674">
                  <c:v>1.8046875</c:v>
                </c:pt>
                <c:pt idx="15675">
                  <c:v>1.8046875</c:v>
                </c:pt>
                <c:pt idx="15676">
                  <c:v>1.8046875</c:v>
                </c:pt>
                <c:pt idx="15677">
                  <c:v>1.8046875</c:v>
                </c:pt>
                <c:pt idx="15678">
                  <c:v>1.8046875</c:v>
                </c:pt>
                <c:pt idx="15679">
                  <c:v>1.8046875</c:v>
                </c:pt>
                <c:pt idx="15680">
                  <c:v>1.8046875</c:v>
                </c:pt>
                <c:pt idx="15681">
                  <c:v>1.8046875</c:v>
                </c:pt>
                <c:pt idx="15682">
                  <c:v>1.8046875</c:v>
                </c:pt>
                <c:pt idx="15683">
                  <c:v>1.8046875</c:v>
                </c:pt>
                <c:pt idx="15684">
                  <c:v>1.8046875</c:v>
                </c:pt>
                <c:pt idx="15685">
                  <c:v>1.8046875</c:v>
                </c:pt>
                <c:pt idx="15686">
                  <c:v>1.8046875</c:v>
                </c:pt>
                <c:pt idx="15687">
                  <c:v>1.8046875</c:v>
                </c:pt>
                <c:pt idx="15688">
                  <c:v>1.8046875</c:v>
                </c:pt>
                <c:pt idx="15689">
                  <c:v>1.8046875</c:v>
                </c:pt>
                <c:pt idx="15690">
                  <c:v>1.8046875</c:v>
                </c:pt>
                <c:pt idx="15691">
                  <c:v>1.8046875</c:v>
                </c:pt>
                <c:pt idx="15692">
                  <c:v>1.8046875</c:v>
                </c:pt>
                <c:pt idx="15693">
                  <c:v>1.8046875</c:v>
                </c:pt>
                <c:pt idx="15694">
                  <c:v>1.8046875</c:v>
                </c:pt>
                <c:pt idx="15695">
                  <c:v>1.8046875</c:v>
                </c:pt>
                <c:pt idx="15696">
                  <c:v>1.8046875</c:v>
                </c:pt>
                <c:pt idx="15697">
                  <c:v>1.8046875</c:v>
                </c:pt>
                <c:pt idx="15698">
                  <c:v>1.8046875</c:v>
                </c:pt>
                <c:pt idx="15699">
                  <c:v>1.8046875</c:v>
                </c:pt>
                <c:pt idx="15700">
                  <c:v>1.8046875</c:v>
                </c:pt>
                <c:pt idx="15701">
                  <c:v>1.8046875</c:v>
                </c:pt>
                <c:pt idx="15702">
                  <c:v>1.8046875</c:v>
                </c:pt>
                <c:pt idx="15703">
                  <c:v>1.8046875</c:v>
                </c:pt>
                <c:pt idx="15704">
                  <c:v>1.8046875</c:v>
                </c:pt>
                <c:pt idx="15705">
                  <c:v>1.8046875</c:v>
                </c:pt>
                <c:pt idx="15706">
                  <c:v>1.8046875</c:v>
                </c:pt>
                <c:pt idx="15707">
                  <c:v>1.8046875</c:v>
                </c:pt>
                <c:pt idx="15708">
                  <c:v>1.8046875</c:v>
                </c:pt>
                <c:pt idx="15709">
                  <c:v>1.8046875</c:v>
                </c:pt>
                <c:pt idx="15710">
                  <c:v>1.8046875</c:v>
                </c:pt>
                <c:pt idx="15711">
                  <c:v>1.8046875</c:v>
                </c:pt>
                <c:pt idx="15712">
                  <c:v>1.8046875</c:v>
                </c:pt>
                <c:pt idx="15713">
                  <c:v>1.8046875</c:v>
                </c:pt>
                <c:pt idx="15714">
                  <c:v>1.8046875</c:v>
                </c:pt>
                <c:pt idx="15715">
                  <c:v>1.8046875</c:v>
                </c:pt>
                <c:pt idx="15716">
                  <c:v>1.8046875</c:v>
                </c:pt>
                <c:pt idx="15717">
                  <c:v>1.8046875</c:v>
                </c:pt>
                <c:pt idx="15718">
                  <c:v>1.8046875</c:v>
                </c:pt>
                <c:pt idx="15719">
                  <c:v>1.8046875</c:v>
                </c:pt>
                <c:pt idx="15720">
                  <c:v>1.8046875</c:v>
                </c:pt>
                <c:pt idx="15721">
                  <c:v>1.8046875</c:v>
                </c:pt>
                <c:pt idx="15722">
                  <c:v>1.8046875</c:v>
                </c:pt>
                <c:pt idx="15723">
                  <c:v>1.8046875</c:v>
                </c:pt>
                <c:pt idx="15724">
                  <c:v>1.8046875</c:v>
                </c:pt>
                <c:pt idx="15725">
                  <c:v>1.8046875</c:v>
                </c:pt>
                <c:pt idx="15726">
                  <c:v>1.8046875</c:v>
                </c:pt>
                <c:pt idx="15727">
                  <c:v>1.8046875</c:v>
                </c:pt>
                <c:pt idx="15728">
                  <c:v>1.8046875</c:v>
                </c:pt>
                <c:pt idx="15729">
                  <c:v>1.8046875</c:v>
                </c:pt>
                <c:pt idx="15730">
                  <c:v>1.8046875</c:v>
                </c:pt>
                <c:pt idx="15731">
                  <c:v>1.8046875</c:v>
                </c:pt>
                <c:pt idx="15732">
                  <c:v>1.8046875</c:v>
                </c:pt>
                <c:pt idx="15733">
                  <c:v>1.8046875</c:v>
                </c:pt>
                <c:pt idx="15734">
                  <c:v>1.8046875</c:v>
                </c:pt>
                <c:pt idx="15735">
                  <c:v>1.8046875</c:v>
                </c:pt>
                <c:pt idx="15736">
                  <c:v>1.8046875</c:v>
                </c:pt>
                <c:pt idx="15737">
                  <c:v>1.8046875</c:v>
                </c:pt>
                <c:pt idx="15738">
                  <c:v>1.8046875</c:v>
                </c:pt>
                <c:pt idx="15739">
                  <c:v>1.8046875</c:v>
                </c:pt>
                <c:pt idx="15740">
                  <c:v>1.8046875</c:v>
                </c:pt>
                <c:pt idx="15741">
                  <c:v>1.8046875</c:v>
                </c:pt>
                <c:pt idx="15742">
                  <c:v>1.8046875</c:v>
                </c:pt>
                <c:pt idx="15743">
                  <c:v>1.8046875</c:v>
                </c:pt>
                <c:pt idx="15744">
                  <c:v>1.8046875</c:v>
                </c:pt>
                <c:pt idx="15745">
                  <c:v>1.8046875</c:v>
                </c:pt>
                <c:pt idx="15746">
                  <c:v>1.8046875</c:v>
                </c:pt>
                <c:pt idx="15747">
                  <c:v>1.8046875</c:v>
                </c:pt>
                <c:pt idx="15748">
                  <c:v>1.8046875</c:v>
                </c:pt>
                <c:pt idx="15749">
                  <c:v>1.8046875</c:v>
                </c:pt>
                <c:pt idx="15750">
                  <c:v>1.8046875</c:v>
                </c:pt>
                <c:pt idx="15751">
                  <c:v>1.8046875</c:v>
                </c:pt>
                <c:pt idx="15752">
                  <c:v>1.8046875</c:v>
                </c:pt>
                <c:pt idx="15753">
                  <c:v>1.8046875</c:v>
                </c:pt>
                <c:pt idx="15754">
                  <c:v>1.8046875</c:v>
                </c:pt>
                <c:pt idx="15755">
                  <c:v>1.8046875</c:v>
                </c:pt>
                <c:pt idx="15756">
                  <c:v>1.8046875</c:v>
                </c:pt>
                <c:pt idx="15757">
                  <c:v>1.8046875</c:v>
                </c:pt>
                <c:pt idx="15758">
                  <c:v>1.8046875</c:v>
                </c:pt>
                <c:pt idx="15759">
                  <c:v>1.8046875</c:v>
                </c:pt>
                <c:pt idx="15760">
                  <c:v>1.8046875</c:v>
                </c:pt>
                <c:pt idx="15761">
                  <c:v>1.8046875</c:v>
                </c:pt>
                <c:pt idx="15762">
                  <c:v>1.8046875</c:v>
                </c:pt>
                <c:pt idx="15763">
                  <c:v>1.8046875</c:v>
                </c:pt>
                <c:pt idx="15764">
                  <c:v>1.8046875</c:v>
                </c:pt>
                <c:pt idx="15765">
                  <c:v>1.8046875</c:v>
                </c:pt>
                <c:pt idx="15766">
                  <c:v>1.8046875</c:v>
                </c:pt>
                <c:pt idx="15767">
                  <c:v>1.8046875</c:v>
                </c:pt>
                <c:pt idx="15768">
                  <c:v>1.8046875</c:v>
                </c:pt>
                <c:pt idx="15769">
                  <c:v>1.8046875</c:v>
                </c:pt>
                <c:pt idx="15770">
                  <c:v>1.8046875</c:v>
                </c:pt>
                <c:pt idx="15771">
                  <c:v>1.8046875</c:v>
                </c:pt>
                <c:pt idx="15772">
                  <c:v>1.8046875</c:v>
                </c:pt>
                <c:pt idx="15773">
                  <c:v>1.8046875</c:v>
                </c:pt>
                <c:pt idx="15774">
                  <c:v>1.8046875</c:v>
                </c:pt>
                <c:pt idx="15775">
                  <c:v>1.8046875</c:v>
                </c:pt>
                <c:pt idx="15776">
                  <c:v>1.8046875</c:v>
                </c:pt>
                <c:pt idx="15777">
                  <c:v>1.8046875</c:v>
                </c:pt>
                <c:pt idx="15778">
                  <c:v>1.8046875</c:v>
                </c:pt>
                <c:pt idx="15779">
                  <c:v>1.8046875</c:v>
                </c:pt>
                <c:pt idx="15780">
                  <c:v>1.8046875</c:v>
                </c:pt>
                <c:pt idx="15781">
                  <c:v>1.8046875</c:v>
                </c:pt>
                <c:pt idx="15782">
                  <c:v>1.8046875</c:v>
                </c:pt>
                <c:pt idx="15783">
                  <c:v>1.8046875</c:v>
                </c:pt>
                <c:pt idx="15784">
                  <c:v>1.8046875</c:v>
                </c:pt>
                <c:pt idx="15785">
                  <c:v>1.8046875</c:v>
                </c:pt>
                <c:pt idx="15786">
                  <c:v>1.8046875</c:v>
                </c:pt>
                <c:pt idx="15787">
                  <c:v>1.8046875</c:v>
                </c:pt>
                <c:pt idx="15788">
                  <c:v>1.8046875</c:v>
                </c:pt>
                <c:pt idx="15789">
                  <c:v>1.8046875</c:v>
                </c:pt>
                <c:pt idx="15790">
                  <c:v>1.8046875</c:v>
                </c:pt>
                <c:pt idx="15791">
                  <c:v>1.8046875</c:v>
                </c:pt>
                <c:pt idx="15792">
                  <c:v>1.8046875</c:v>
                </c:pt>
                <c:pt idx="15793">
                  <c:v>1.8046875</c:v>
                </c:pt>
                <c:pt idx="15794">
                  <c:v>1.8046875</c:v>
                </c:pt>
                <c:pt idx="15795">
                  <c:v>1.8046875</c:v>
                </c:pt>
                <c:pt idx="15796">
                  <c:v>1.8046875</c:v>
                </c:pt>
                <c:pt idx="15797">
                  <c:v>1.8046875</c:v>
                </c:pt>
                <c:pt idx="15798">
                  <c:v>1.8046875</c:v>
                </c:pt>
                <c:pt idx="15799">
                  <c:v>1.8046875</c:v>
                </c:pt>
                <c:pt idx="15800">
                  <c:v>1.8046875</c:v>
                </c:pt>
                <c:pt idx="15801">
                  <c:v>1.8046875</c:v>
                </c:pt>
                <c:pt idx="15802">
                  <c:v>1.8046875</c:v>
                </c:pt>
                <c:pt idx="15803">
                  <c:v>1.8046875</c:v>
                </c:pt>
                <c:pt idx="15804">
                  <c:v>1.8046875</c:v>
                </c:pt>
                <c:pt idx="15805">
                  <c:v>1.8046875</c:v>
                </c:pt>
                <c:pt idx="15806">
                  <c:v>1.8046875</c:v>
                </c:pt>
                <c:pt idx="15807">
                  <c:v>1.8046875</c:v>
                </c:pt>
                <c:pt idx="15808">
                  <c:v>1.8046875</c:v>
                </c:pt>
                <c:pt idx="15809">
                  <c:v>1.8046875</c:v>
                </c:pt>
                <c:pt idx="15810">
                  <c:v>1.8046875</c:v>
                </c:pt>
                <c:pt idx="15811">
                  <c:v>1.8046875</c:v>
                </c:pt>
                <c:pt idx="15812">
                  <c:v>1.8046875</c:v>
                </c:pt>
                <c:pt idx="15813">
                  <c:v>1.8046875</c:v>
                </c:pt>
                <c:pt idx="15814">
                  <c:v>1.8046875</c:v>
                </c:pt>
                <c:pt idx="15815">
                  <c:v>1.85546875</c:v>
                </c:pt>
                <c:pt idx="15816">
                  <c:v>1.85546875</c:v>
                </c:pt>
                <c:pt idx="15817">
                  <c:v>1.85546875</c:v>
                </c:pt>
                <c:pt idx="15818">
                  <c:v>1.85546875</c:v>
                </c:pt>
                <c:pt idx="15819">
                  <c:v>1.85546875</c:v>
                </c:pt>
                <c:pt idx="15820">
                  <c:v>1.85546875</c:v>
                </c:pt>
                <c:pt idx="15821">
                  <c:v>1.85546875</c:v>
                </c:pt>
                <c:pt idx="15822">
                  <c:v>1.85546875</c:v>
                </c:pt>
                <c:pt idx="15823">
                  <c:v>1.85546875</c:v>
                </c:pt>
                <c:pt idx="15824">
                  <c:v>1.85546875</c:v>
                </c:pt>
                <c:pt idx="15825">
                  <c:v>1.85546875</c:v>
                </c:pt>
                <c:pt idx="15826">
                  <c:v>1.85546875</c:v>
                </c:pt>
                <c:pt idx="15827">
                  <c:v>1.85546875</c:v>
                </c:pt>
                <c:pt idx="15828">
                  <c:v>1.85546875</c:v>
                </c:pt>
                <c:pt idx="15829">
                  <c:v>1.85546875</c:v>
                </c:pt>
                <c:pt idx="15830">
                  <c:v>1.85546875</c:v>
                </c:pt>
                <c:pt idx="15831">
                  <c:v>1.85546875</c:v>
                </c:pt>
                <c:pt idx="15832">
                  <c:v>1.85546875</c:v>
                </c:pt>
                <c:pt idx="15833">
                  <c:v>1.85546875</c:v>
                </c:pt>
                <c:pt idx="15834">
                  <c:v>1.85546875</c:v>
                </c:pt>
                <c:pt idx="15835">
                  <c:v>1.85546875</c:v>
                </c:pt>
                <c:pt idx="15836">
                  <c:v>1.85546875</c:v>
                </c:pt>
                <c:pt idx="15837">
                  <c:v>1.85546875</c:v>
                </c:pt>
                <c:pt idx="15838">
                  <c:v>1.85546875</c:v>
                </c:pt>
                <c:pt idx="15839">
                  <c:v>1.85546875</c:v>
                </c:pt>
                <c:pt idx="15840">
                  <c:v>1.85546875</c:v>
                </c:pt>
                <c:pt idx="15841">
                  <c:v>1.85546875</c:v>
                </c:pt>
                <c:pt idx="15842">
                  <c:v>1.85546875</c:v>
                </c:pt>
                <c:pt idx="15843">
                  <c:v>1.85546875</c:v>
                </c:pt>
                <c:pt idx="15844">
                  <c:v>1.85546875</c:v>
                </c:pt>
                <c:pt idx="15845">
                  <c:v>1.85546875</c:v>
                </c:pt>
                <c:pt idx="15846">
                  <c:v>1.85546875</c:v>
                </c:pt>
                <c:pt idx="15847">
                  <c:v>1.85546875</c:v>
                </c:pt>
                <c:pt idx="15848">
                  <c:v>1.85546875</c:v>
                </c:pt>
                <c:pt idx="15849">
                  <c:v>1.85546875</c:v>
                </c:pt>
                <c:pt idx="15850">
                  <c:v>1.85546875</c:v>
                </c:pt>
                <c:pt idx="15851">
                  <c:v>1.85546875</c:v>
                </c:pt>
                <c:pt idx="15852">
                  <c:v>1.85546875</c:v>
                </c:pt>
                <c:pt idx="15853">
                  <c:v>1.85546875</c:v>
                </c:pt>
                <c:pt idx="15854">
                  <c:v>1.85546875</c:v>
                </c:pt>
                <c:pt idx="15855">
                  <c:v>1.85546875</c:v>
                </c:pt>
                <c:pt idx="15856">
                  <c:v>1.85546875</c:v>
                </c:pt>
                <c:pt idx="15857">
                  <c:v>1.85546875</c:v>
                </c:pt>
                <c:pt idx="15858">
                  <c:v>1.85546875</c:v>
                </c:pt>
                <c:pt idx="15859">
                  <c:v>1.85546875</c:v>
                </c:pt>
                <c:pt idx="15860">
                  <c:v>1.85546875</c:v>
                </c:pt>
                <c:pt idx="15861">
                  <c:v>1.85546875</c:v>
                </c:pt>
                <c:pt idx="15862">
                  <c:v>1.85546875</c:v>
                </c:pt>
                <c:pt idx="15863">
                  <c:v>1.85546875</c:v>
                </c:pt>
                <c:pt idx="15864">
                  <c:v>1.85546875</c:v>
                </c:pt>
                <c:pt idx="15865">
                  <c:v>1.85546875</c:v>
                </c:pt>
                <c:pt idx="15866">
                  <c:v>1.85546875</c:v>
                </c:pt>
                <c:pt idx="15867">
                  <c:v>1.85546875</c:v>
                </c:pt>
                <c:pt idx="15868">
                  <c:v>1.85546875</c:v>
                </c:pt>
                <c:pt idx="15869">
                  <c:v>1.85546875</c:v>
                </c:pt>
                <c:pt idx="15870">
                  <c:v>1.85546875</c:v>
                </c:pt>
                <c:pt idx="15871">
                  <c:v>1.85546875</c:v>
                </c:pt>
                <c:pt idx="15872">
                  <c:v>1.85546875</c:v>
                </c:pt>
                <c:pt idx="15873">
                  <c:v>1.85546875</c:v>
                </c:pt>
                <c:pt idx="15874">
                  <c:v>1.85546875</c:v>
                </c:pt>
                <c:pt idx="15875">
                  <c:v>1.85546875</c:v>
                </c:pt>
                <c:pt idx="15876">
                  <c:v>1.85546875</c:v>
                </c:pt>
                <c:pt idx="15877">
                  <c:v>1.85546875</c:v>
                </c:pt>
                <c:pt idx="15878">
                  <c:v>1.85546875</c:v>
                </c:pt>
                <c:pt idx="15879">
                  <c:v>1.85546875</c:v>
                </c:pt>
                <c:pt idx="15880">
                  <c:v>1.85546875</c:v>
                </c:pt>
                <c:pt idx="15881">
                  <c:v>1.85546875</c:v>
                </c:pt>
                <c:pt idx="15882">
                  <c:v>1.85546875</c:v>
                </c:pt>
                <c:pt idx="15883">
                  <c:v>1.85546875</c:v>
                </c:pt>
                <c:pt idx="15884">
                  <c:v>1.85546875</c:v>
                </c:pt>
                <c:pt idx="15885">
                  <c:v>1.85546875</c:v>
                </c:pt>
                <c:pt idx="15886">
                  <c:v>1.85546875</c:v>
                </c:pt>
                <c:pt idx="15887">
                  <c:v>1.85546875</c:v>
                </c:pt>
                <c:pt idx="15888">
                  <c:v>1.85546875</c:v>
                </c:pt>
                <c:pt idx="15889">
                  <c:v>1.85546875</c:v>
                </c:pt>
                <c:pt idx="15890">
                  <c:v>1.85546875</c:v>
                </c:pt>
                <c:pt idx="15891">
                  <c:v>1.85546875</c:v>
                </c:pt>
                <c:pt idx="15892">
                  <c:v>1.85546875</c:v>
                </c:pt>
                <c:pt idx="15893">
                  <c:v>1.85546875</c:v>
                </c:pt>
                <c:pt idx="15894">
                  <c:v>1.85546875</c:v>
                </c:pt>
                <c:pt idx="15895">
                  <c:v>1.85546875</c:v>
                </c:pt>
                <c:pt idx="15896">
                  <c:v>1.85546875</c:v>
                </c:pt>
                <c:pt idx="15897">
                  <c:v>1.85546875</c:v>
                </c:pt>
                <c:pt idx="15898">
                  <c:v>1.85546875</c:v>
                </c:pt>
                <c:pt idx="15899">
                  <c:v>1.85546875</c:v>
                </c:pt>
                <c:pt idx="15900">
                  <c:v>1.85546875</c:v>
                </c:pt>
                <c:pt idx="15901">
                  <c:v>1.85546875</c:v>
                </c:pt>
                <c:pt idx="15902">
                  <c:v>1.85546875</c:v>
                </c:pt>
                <c:pt idx="15903">
                  <c:v>1.85546875</c:v>
                </c:pt>
                <c:pt idx="15904">
                  <c:v>1.85546875</c:v>
                </c:pt>
                <c:pt idx="15905">
                  <c:v>1.85546875</c:v>
                </c:pt>
                <c:pt idx="15906">
                  <c:v>1.85546875</c:v>
                </c:pt>
                <c:pt idx="15907">
                  <c:v>1.85546875</c:v>
                </c:pt>
                <c:pt idx="15908">
                  <c:v>1.85546875</c:v>
                </c:pt>
                <c:pt idx="15909">
                  <c:v>1.85546875</c:v>
                </c:pt>
                <c:pt idx="15910">
                  <c:v>1.85546875</c:v>
                </c:pt>
                <c:pt idx="15911">
                  <c:v>1.85546875</c:v>
                </c:pt>
                <c:pt idx="15912">
                  <c:v>1.85546875</c:v>
                </c:pt>
                <c:pt idx="15913">
                  <c:v>1.85546875</c:v>
                </c:pt>
                <c:pt idx="15914">
                  <c:v>1.85546875</c:v>
                </c:pt>
                <c:pt idx="15915">
                  <c:v>1.85546875</c:v>
                </c:pt>
                <c:pt idx="15916">
                  <c:v>1.85546875</c:v>
                </c:pt>
                <c:pt idx="15917">
                  <c:v>1.85546875</c:v>
                </c:pt>
                <c:pt idx="15918">
                  <c:v>1.85546875</c:v>
                </c:pt>
                <c:pt idx="15919">
                  <c:v>1.85546875</c:v>
                </c:pt>
                <c:pt idx="15920">
                  <c:v>1.85546875</c:v>
                </c:pt>
                <c:pt idx="15921">
                  <c:v>1.86328125</c:v>
                </c:pt>
                <c:pt idx="15922">
                  <c:v>1.86328125</c:v>
                </c:pt>
                <c:pt idx="15923">
                  <c:v>1.86328125</c:v>
                </c:pt>
                <c:pt idx="15924">
                  <c:v>1.86328125</c:v>
                </c:pt>
                <c:pt idx="15925">
                  <c:v>1.86328125</c:v>
                </c:pt>
                <c:pt idx="15926">
                  <c:v>1.86328125</c:v>
                </c:pt>
                <c:pt idx="15927">
                  <c:v>1.86328125</c:v>
                </c:pt>
                <c:pt idx="15928">
                  <c:v>1.86328125</c:v>
                </c:pt>
                <c:pt idx="15929">
                  <c:v>1.86328125</c:v>
                </c:pt>
                <c:pt idx="15930">
                  <c:v>1.86328125</c:v>
                </c:pt>
                <c:pt idx="15931">
                  <c:v>1.86328125</c:v>
                </c:pt>
                <c:pt idx="15932">
                  <c:v>1.86328125</c:v>
                </c:pt>
                <c:pt idx="15933">
                  <c:v>1.86328125</c:v>
                </c:pt>
                <c:pt idx="15934">
                  <c:v>1.86328125</c:v>
                </c:pt>
                <c:pt idx="15935">
                  <c:v>1.86328125</c:v>
                </c:pt>
                <c:pt idx="15936">
                  <c:v>1.86328125</c:v>
                </c:pt>
                <c:pt idx="15937">
                  <c:v>1.86328125</c:v>
                </c:pt>
                <c:pt idx="15938">
                  <c:v>1.86328125</c:v>
                </c:pt>
                <c:pt idx="15939">
                  <c:v>1.86328125</c:v>
                </c:pt>
                <c:pt idx="15940">
                  <c:v>1.86328125</c:v>
                </c:pt>
                <c:pt idx="15941">
                  <c:v>1.86328125</c:v>
                </c:pt>
                <c:pt idx="15942">
                  <c:v>1.86328125</c:v>
                </c:pt>
                <c:pt idx="15943">
                  <c:v>1.86328125</c:v>
                </c:pt>
                <c:pt idx="15944">
                  <c:v>1.86328125</c:v>
                </c:pt>
                <c:pt idx="15945">
                  <c:v>1.86328125</c:v>
                </c:pt>
                <c:pt idx="15946">
                  <c:v>1.86328125</c:v>
                </c:pt>
                <c:pt idx="15947">
                  <c:v>1.86328125</c:v>
                </c:pt>
                <c:pt idx="15948">
                  <c:v>1.86328125</c:v>
                </c:pt>
                <c:pt idx="15949">
                  <c:v>1.86328125</c:v>
                </c:pt>
                <c:pt idx="15950">
                  <c:v>1.86328125</c:v>
                </c:pt>
                <c:pt idx="15951">
                  <c:v>1.86328125</c:v>
                </c:pt>
                <c:pt idx="15952">
                  <c:v>1.86328125</c:v>
                </c:pt>
                <c:pt idx="15953">
                  <c:v>1.86328125</c:v>
                </c:pt>
                <c:pt idx="15954">
                  <c:v>1.86328125</c:v>
                </c:pt>
                <c:pt idx="15955">
                  <c:v>1.86328125</c:v>
                </c:pt>
                <c:pt idx="15956">
                  <c:v>1.86328125</c:v>
                </c:pt>
                <c:pt idx="15957">
                  <c:v>1.86328125</c:v>
                </c:pt>
                <c:pt idx="15958">
                  <c:v>1.86328125</c:v>
                </c:pt>
                <c:pt idx="15959">
                  <c:v>1.86328125</c:v>
                </c:pt>
                <c:pt idx="15960">
                  <c:v>1.86328125</c:v>
                </c:pt>
                <c:pt idx="15961">
                  <c:v>1.86328125</c:v>
                </c:pt>
                <c:pt idx="15962">
                  <c:v>1.86328125</c:v>
                </c:pt>
                <c:pt idx="15963">
                  <c:v>1.86328125</c:v>
                </c:pt>
                <c:pt idx="15964">
                  <c:v>1.86328125</c:v>
                </c:pt>
                <c:pt idx="15965">
                  <c:v>1.86328125</c:v>
                </c:pt>
                <c:pt idx="15966">
                  <c:v>1.86328125</c:v>
                </c:pt>
                <c:pt idx="15967">
                  <c:v>1.86328125</c:v>
                </c:pt>
                <c:pt idx="15968">
                  <c:v>1.86328125</c:v>
                </c:pt>
                <c:pt idx="15969">
                  <c:v>1.86328125</c:v>
                </c:pt>
                <c:pt idx="15970">
                  <c:v>1.86328125</c:v>
                </c:pt>
                <c:pt idx="15971">
                  <c:v>1.86328125</c:v>
                </c:pt>
                <c:pt idx="15972">
                  <c:v>1.86328125</c:v>
                </c:pt>
                <c:pt idx="15973">
                  <c:v>1.86328125</c:v>
                </c:pt>
                <c:pt idx="15974">
                  <c:v>1.86328125</c:v>
                </c:pt>
                <c:pt idx="15975">
                  <c:v>1.86328125</c:v>
                </c:pt>
                <c:pt idx="15976">
                  <c:v>1.86328125</c:v>
                </c:pt>
                <c:pt idx="15977">
                  <c:v>1.86328125</c:v>
                </c:pt>
                <c:pt idx="15978">
                  <c:v>1.86328125</c:v>
                </c:pt>
                <c:pt idx="15979">
                  <c:v>1.86328125</c:v>
                </c:pt>
                <c:pt idx="15980">
                  <c:v>1.86328125</c:v>
                </c:pt>
                <c:pt idx="15981">
                  <c:v>1.86328125</c:v>
                </c:pt>
                <c:pt idx="15982">
                  <c:v>1.86328125</c:v>
                </c:pt>
                <c:pt idx="15983">
                  <c:v>1.86328125</c:v>
                </c:pt>
                <c:pt idx="15984">
                  <c:v>1.86328125</c:v>
                </c:pt>
                <c:pt idx="15985">
                  <c:v>1.86328125</c:v>
                </c:pt>
                <c:pt idx="15986">
                  <c:v>1.86328125</c:v>
                </c:pt>
                <c:pt idx="15987">
                  <c:v>1.86328125</c:v>
                </c:pt>
                <c:pt idx="15988">
                  <c:v>1.86328125</c:v>
                </c:pt>
                <c:pt idx="15989">
                  <c:v>1.86328125</c:v>
                </c:pt>
                <c:pt idx="15990">
                  <c:v>1.86328125</c:v>
                </c:pt>
                <c:pt idx="15991">
                  <c:v>1.86328125</c:v>
                </c:pt>
                <c:pt idx="15992">
                  <c:v>1.86328125</c:v>
                </c:pt>
                <c:pt idx="15993">
                  <c:v>1.86328125</c:v>
                </c:pt>
                <c:pt idx="15994">
                  <c:v>1.86328125</c:v>
                </c:pt>
                <c:pt idx="15995">
                  <c:v>1.86328125</c:v>
                </c:pt>
                <c:pt idx="15996">
                  <c:v>1.86328125</c:v>
                </c:pt>
                <c:pt idx="15997">
                  <c:v>1.86328125</c:v>
                </c:pt>
                <c:pt idx="15998">
                  <c:v>1.86328125</c:v>
                </c:pt>
                <c:pt idx="15999">
                  <c:v>1.86328125</c:v>
                </c:pt>
                <c:pt idx="16000">
                  <c:v>1.86328125</c:v>
                </c:pt>
                <c:pt idx="16001">
                  <c:v>1.86328125</c:v>
                </c:pt>
                <c:pt idx="16002">
                  <c:v>1.86328125</c:v>
                </c:pt>
                <c:pt idx="16003">
                  <c:v>1.86328125</c:v>
                </c:pt>
                <c:pt idx="16004">
                  <c:v>1.86328125</c:v>
                </c:pt>
                <c:pt idx="16005">
                  <c:v>1.86328125</c:v>
                </c:pt>
                <c:pt idx="16006">
                  <c:v>1.86328125</c:v>
                </c:pt>
                <c:pt idx="16007">
                  <c:v>1.86328125</c:v>
                </c:pt>
                <c:pt idx="16008">
                  <c:v>1.86328125</c:v>
                </c:pt>
                <c:pt idx="16009">
                  <c:v>1.86328125</c:v>
                </c:pt>
                <c:pt idx="16010">
                  <c:v>1.86328125</c:v>
                </c:pt>
                <c:pt idx="16011">
                  <c:v>1.86328125</c:v>
                </c:pt>
                <c:pt idx="16012">
                  <c:v>1.86328125</c:v>
                </c:pt>
                <c:pt idx="16013">
                  <c:v>1.86328125</c:v>
                </c:pt>
                <c:pt idx="16014">
                  <c:v>1.86328125</c:v>
                </c:pt>
                <c:pt idx="16015">
                  <c:v>1.86328125</c:v>
                </c:pt>
                <c:pt idx="16016">
                  <c:v>1.86328125</c:v>
                </c:pt>
                <c:pt idx="16017">
                  <c:v>1.86328125</c:v>
                </c:pt>
                <c:pt idx="16018">
                  <c:v>1.86328125</c:v>
                </c:pt>
                <c:pt idx="16019">
                  <c:v>1.86328125</c:v>
                </c:pt>
                <c:pt idx="16020">
                  <c:v>1.86328125</c:v>
                </c:pt>
                <c:pt idx="16021">
                  <c:v>1.86328125</c:v>
                </c:pt>
                <c:pt idx="16022">
                  <c:v>1.86328125</c:v>
                </c:pt>
                <c:pt idx="16023">
                  <c:v>1.86328125</c:v>
                </c:pt>
                <c:pt idx="16024">
                  <c:v>1.86328125</c:v>
                </c:pt>
                <c:pt idx="16025">
                  <c:v>1.86328125</c:v>
                </c:pt>
                <c:pt idx="16026">
                  <c:v>1.86328125</c:v>
                </c:pt>
                <c:pt idx="16027">
                  <c:v>2.23828125</c:v>
                </c:pt>
                <c:pt idx="16028">
                  <c:v>2.23828125</c:v>
                </c:pt>
                <c:pt idx="16029">
                  <c:v>2.23828125</c:v>
                </c:pt>
                <c:pt idx="16030">
                  <c:v>2.23828125</c:v>
                </c:pt>
                <c:pt idx="16031">
                  <c:v>2.23828125</c:v>
                </c:pt>
                <c:pt idx="16032">
                  <c:v>2.23828125</c:v>
                </c:pt>
                <c:pt idx="16033">
                  <c:v>2.23828125</c:v>
                </c:pt>
                <c:pt idx="16034">
                  <c:v>2.23828125</c:v>
                </c:pt>
                <c:pt idx="16035">
                  <c:v>2.23828125</c:v>
                </c:pt>
                <c:pt idx="16036">
                  <c:v>2.23828125</c:v>
                </c:pt>
                <c:pt idx="16037">
                  <c:v>2.23828125</c:v>
                </c:pt>
                <c:pt idx="16038">
                  <c:v>2.23828125</c:v>
                </c:pt>
                <c:pt idx="16039">
                  <c:v>2.23828125</c:v>
                </c:pt>
                <c:pt idx="16040">
                  <c:v>2.23828125</c:v>
                </c:pt>
                <c:pt idx="16041">
                  <c:v>2.23828125</c:v>
                </c:pt>
                <c:pt idx="16042">
                  <c:v>2.23828125</c:v>
                </c:pt>
                <c:pt idx="16043">
                  <c:v>2.23828125</c:v>
                </c:pt>
                <c:pt idx="16044">
                  <c:v>2.23828125</c:v>
                </c:pt>
                <c:pt idx="16045">
                  <c:v>2.23828125</c:v>
                </c:pt>
                <c:pt idx="16046">
                  <c:v>2.23828125</c:v>
                </c:pt>
                <c:pt idx="16047">
                  <c:v>2.23828125</c:v>
                </c:pt>
                <c:pt idx="16048">
                  <c:v>2.23828125</c:v>
                </c:pt>
                <c:pt idx="16049">
                  <c:v>2.23828125</c:v>
                </c:pt>
                <c:pt idx="16050">
                  <c:v>2.23828125</c:v>
                </c:pt>
                <c:pt idx="16051">
                  <c:v>2.23828125</c:v>
                </c:pt>
                <c:pt idx="16052">
                  <c:v>2.23828125</c:v>
                </c:pt>
                <c:pt idx="16053">
                  <c:v>2.23828125</c:v>
                </c:pt>
                <c:pt idx="16054">
                  <c:v>2.23828125</c:v>
                </c:pt>
                <c:pt idx="16055">
                  <c:v>2.23828125</c:v>
                </c:pt>
                <c:pt idx="16056">
                  <c:v>2.23828125</c:v>
                </c:pt>
                <c:pt idx="16057">
                  <c:v>2.23828125</c:v>
                </c:pt>
                <c:pt idx="16058">
                  <c:v>2.23828125</c:v>
                </c:pt>
                <c:pt idx="16059">
                  <c:v>2.23828125</c:v>
                </c:pt>
                <c:pt idx="16060">
                  <c:v>2.23828125</c:v>
                </c:pt>
                <c:pt idx="16061">
                  <c:v>2.23828125</c:v>
                </c:pt>
                <c:pt idx="16062">
                  <c:v>2.23828125</c:v>
                </c:pt>
                <c:pt idx="16063">
                  <c:v>2.23828125</c:v>
                </c:pt>
                <c:pt idx="16064">
                  <c:v>2.23828125</c:v>
                </c:pt>
                <c:pt idx="16065">
                  <c:v>2.23828125</c:v>
                </c:pt>
                <c:pt idx="16066">
                  <c:v>2.23828125</c:v>
                </c:pt>
                <c:pt idx="16067">
                  <c:v>2.23828125</c:v>
                </c:pt>
                <c:pt idx="16068">
                  <c:v>2.23828125</c:v>
                </c:pt>
                <c:pt idx="16069">
                  <c:v>2.23828125</c:v>
                </c:pt>
                <c:pt idx="16070">
                  <c:v>2.23828125</c:v>
                </c:pt>
                <c:pt idx="16071">
                  <c:v>2.23828125</c:v>
                </c:pt>
                <c:pt idx="16072">
                  <c:v>2.23828125</c:v>
                </c:pt>
                <c:pt idx="16073">
                  <c:v>2.23828125</c:v>
                </c:pt>
                <c:pt idx="16074">
                  <c:v>2.23828125</c:v>
                </c:pt>
                <c:pt idx="16075">
                  <c:v>2.23828125</c:v>
                </c:pt>
                <c:pt idx="16076">
                  <c:v>2.23828125</c:v>
                </c:pt>
                <c:pt idx="16077">
                  <c:v>2.23828125</c:v>
                </c:pt>
                <c:pt idx="16078">
                  <c:v>2.23828125</c:v>
                </c:pt>
                <c:pt idx="16079">
                  <c:v>2.23828125</c:v>
                </c:pt>
                <c:pt idx="16080">
                  <c:v>2.23828125</c:v>
                </c:pt>
                <c:pt idx="16081">
                  <c:v>2.23828125</c:v>
                </c:pt>
                <c:pt idx="16082">
                  <c:v>2.23828125</c:v>
                </c:pt>
                <c:pt idx="16083">
                  <c:v>2.23828125</c:v>
                </c:pt>
                <c:pt idx="16084">
                  <c:v>2.23828125</c:v>
                </c:pt>
                <c:pt idx="16085">
                  <c:v>2.23828125</c:v>
                </c:pt>
                <c:pt idx="16086">
                  <c:v>2.23828125</c:v>
                </c:pt>
                <c:pt idx="16087">
                  <c:v>2.23828125</c:v>
                </c:pt>
                <c:pt idx="16088">
                  <c:v>2.23828125</c:v>
                </c:pt>
                <c:pt idx="16089">
                  <c:v>2.23828125</c:v>
                </c:pt>
                <c:pt idx="16090">
                  <c:v>2.23828125</c:v>
                </c:pt>
                <c:pt idx="16091">
                  <c:v>2.23828125</c:v>
                </c:pt>
                <c:pt idx="16092">
                  <c:v>2.23828125</c:v>
                </c:pt>
                <c:pt idx="16093">
                  <c:v>2.23828125</c:v>
                </c:pt>
                <c:pt idx="16094">
                  <c:v>2.23828125</c:v>
                </c:pt>
                <c:pt idx="16095">
                  <c:v>2.23828125</c:v>
                </c:pt>
                <c:pt idx="16096">
                  <c:v>2.23828125</c:v>
                </c:pt>
                <c:pt idx="16097">
                  <c:v>2.23828125</c:v>
                </c:pt>
                <c:pt idx="16098">
                  <c:v>2.23828125</c:v>
                </c:pt>
                <c:pt idx="16099">
                  <c:v>2.23828125</c:v>
                </c:pt>
                <c:pt idx="16100">
                  <c:v>2.23828125</c:v>
                </c:pt>
                <c:pt idx="16101">
                  <c:v>2.23828125</c:v>
                </c:pt>
                <c:pt idx="16102">
                  <c:v>2.23828125</c:v>
                </c:pt>
                <c:pt idx="16103">
                  <c:v>2.23828125</c:v>
                </c:pt>
                <c:pt idx="16104">
                  <c:v>2.23828125</c:v>
                </c:pt>
                <c:pt idx="16105">
                  <c:v>2.23828125</c:v>
                </c:pt>
                <c:pt idx="16106">
                  <c:v>2.23828125</c:v>
                </c:pt>
                <c:pt idx="16107">
                  <c:v>2.23828125</c:v>
                </c:pt>
                <c:pt idx="16108">
                  <c:v>2.23828125</c:v>
                </c:pt>
                <c:pt idx="16109">
                  <c:v>2.23828125</c:v>
                </c:pt>
                <c:pt idx="16110">
                  <c:v>2.23828125</c:v>
                </c:pt>
                <c:pt idx="16111">
                  <c:v>2.23828125</c:v>
                </c:pt>
                <c:pt idx="16112">
                  <c:v>2.23828125</c:v>
                </c:pt>
                <c:pt idx="16113">
                  <c:v>2.23828125</c:v>
                </c:pt>
                <c:pt idx="16114">
                  <c:v>2.23828125</c:v>
                </c:pt>
                <c:pt idx="16115">
                  <c:v>2.23828125</c:v>
                </c:pt>
                <c:pt idx="16116">
                  <c:v>2.23828125</c:v>
                </c:pt>
                <c:pt idx="16117">
                  <c:v>2.23828125</c:v>
                </c:pt>
                <c:pt idx="16118">
                  <c:v>2.23828125</c:v>
                </c:pt>
                <c:pt idx="16119">
                  <c:v>2.23828125</c:v>
                </c:pt>
                <c:pt idx="16120">
                  <c:v>2.23828125</c:v>
                </c:pt>
                <c:pt idx="16121">
                  <c:v>2.23828125</c:v>
                </c:pt>
                <c:pt idx="16122">
                  <c:v>2.23828125</c:v>
                </c:pt>
                <c:pt idx="16123">
                  <c:v>2.23828125</c:v>
                </c:pt>
                <c:pt idx="16124">
                  <c:v>2.23828125</c:v>
                </c:pt>
                <c:pt idx="16125">
                  <c:v>2.23828125</c:v>
                </c:pt>
                <c:pt idx="16126">
                  <c:v>2.23828125</c:v>
                </c:pt>
                <c:pt idx="16127">
                  <c:v>2.23828125</c:v>
                </c:pt>
                <c:pt idx="16128">
                  <c:v>2.23828125</c:v>
                </c:pt>
                <c:pt idx="16129">
                  <c:v>2.23828125</c:v>
                </c:pt>
                <c:pt idx="16130">
                  <c:v>2.23828125</c:v>
                </c:pt>
                <c:pt idx="16131">
                  <c:v>2.23828125</c:v>
                </c:pt>
                <c:pt idx="16132">
                  <c:v>2.23828125</c:v>
                </c:pt>
                <c:pt idx="16133">
                  <c:v>2.23828125</c:v>
                </c:pt>
                <c:pt idx="16134">
                  <c:v>2.23828125</c:v>
                </c:pt>
                <c:pt idx="16135">
                  <c:v>2.23828125</c:v>
                </c:pt>
                <c:pt idx="16136">
                  <c:v>2.23828125</c:v>
                </c:pt>
                <c:pt idx="16137">
                  <c:v>2.23828125</c:v>
                </c:pt>
                <c:pt idx="16138">
                  <c:v>2.23828125</c:v>
                </c:pt>
                <c:pt idx="16139">
                  <c:v>2.23828125</c:v>
                </c:pt>
                <c:pt idx="16140">
                  <c:v>2.23828125</c:v>
                </c:pt>
                <c:pt idx="16141">
                  <c:v>2.23828125</c:v>
                </c:pt>
                <c:pt idx="16142">
                  <c:v>2.30859375</c:v>
                </c:pt>
                <c:pt idx="16143">
                  <c:v>2.30859375</c:v>
                </c:pt>
                <c:pt idx="16144">
                  <c:v>2.30859375</c:v>
                </c:pt>
                <c:pt idx="16145">
                  <c:v>2.30859375</c:v>
                </c:pt>
                <c:pt idx="16146">
                  <c:v>2.30859375</c:v>
                </c:pt>
                <c:pt idx="16147">
                  <c:v>2.30859375</c:v>
                </c:pt>
                <c:pt idx="16148">
                  <c:v>2.30859375</c:v>
                </c:pt>
                <c:pt idx="16149">
                  <c:v>2.30859375</c:v>
                </c:pt>
                <c:pt idx="16150">
                  <c:v>2.30859375</c:v>
                </c:pt>
                <c:pt idx="16151">
                  <c:v>2.30859375</c:v>
                </c:pt>
                <c:pt idx="16152">
                  <c:v>2.30859375</c:v>
                </c:pt>
                <c:pt idx="16153">
                  <c:v>2.30859375</c:v>
                </c:pt>
                <c:pt idx="16154">
                  <c:v>2.30859375</c:v>
                </c:pt>
                <c:pt idx="16155">
                  <c:v>2.30859375</c:v>
                </c:pt>
                <c:pt idx="16156">
                  <c:v>2.30859375</c:v>
                </c:pt>
                <c:pt idx="16157">
                  <c:v>2.30859375</c:v>
                </c:pt>
                <c:pt idx="16158">
                  <c:v>2.30859375</c:v>
                </c:pt>
                <c:pt idx="16159">
                  <c:v>2.30859375</c:v>
                </c:pt>
                <c:pt idx="16160">
                  <c:v>2.30859375</c:v>
                </c:pt>
                <c:pt idx="16161">
                  <c:v>2.30859375</c:v>
                </c:pt>
                <c:pt idx="16162">
                  <c:v>2.30859375</c:v>
                </c:pt>
                <c:pt idx="16163">
                  <c:v>2.30859375</c:v>
                </c:pt>
                <c:pt idx="16164">
                  <c:v>2.30859375</c:v>
                </c:pt>
                <c:pt idx="16165">
                  <c:v>2.30859375</c:v>
                </c:pt>
                <c:pt idx="16166">
                  <c:v>2.30859375</c:v>
                </c:pt>
                <c:pt idx="16167">
                  <c:v>2.30859375</c:v>
                </c:pt>
                <c:pt idx="16168">
                  <c:v>2.30859375</c:v>
                </c:pt>
                <c:pt idx="16169">
                  <c:v>2.30859375</c:v>
                </c:pt>
                <c:pt idx="16170">
                  <c:v>2.30859375</c:v>
                </c:pt>
                <c:pt idx="16171">
                  <c:v>2.30859375</c:v>
                </c:pt>
                <c:pt idx="16172">
                  <c:v>2.30859375</c:v>
                </c:pt>
                <c:pt idx="16173">
                  <c:v>2.30859375</c:v>
                </c:pt>
                <c:pt idx="16174">
                  <c:v>2.30859375</c:v>
                </c:pt>
                <c:pt idx="16175">
                  <c:v>2.30859375</c:v>
                </c:pt>
                <c:pt idx="16176">
                  <c:v>2.30859375</c:v>
                </c:pt>
                <c:pt idx="16177">
                  <c:v>2.30859375</c:v>
                </c:pt>
                <c:pt idx="16178">
                  <c:v>2.30859375</c:v>
                </c:pt>
                <c:pt idx="16179">
                  <c:v>2.30859375</c:v>
                </c:pt>
                <c:pt idx="16180">
                  <c:v>2.30859375</c:v>
                </c:pt>
                <c:pt idx="16181">
                  <c:v>2.30859375</c:v>
                </c:pt>
                <c:pt idx="16182">
                  <c:v>2.30859375</c:v>
                </c:pt>
                <c:pt idx="16183">
                  <c:v>2.30859375</c:v>
                </c:pt>
                <c:pt idx="16184">
                  <c:v>2.30859375</c:v>
                </c:pt>
                <c:pt idx="16185">
                  <c:v>2.30859375</c:v>
                </c:pt>
                <c:pt idx="16186">
                  <c:v>2.30859375</c:v>
                </c:pt>
                <c:pt idx="16187">
                  <c:v>2.30859375</c:v>
                </c:pt>
                <c:pt idx="16188">
                  <c:v>2.30859375</c:v>
                </c:pt>
                <c:pt idx="16189">
                  <c:v>2.30859375</c:v>
                </c:pt>
                <c:pt idx="16190">
                  <c:v>2.30859375</c:v>
                </c:pt>
                <c:pt idx="16191">
                  <c:v>2.30859375</c:v>
                </c:pt>
                <c:pt idx="16192">
                  <c:v>2.30859375</c:v>
                </c:pt>
                <c:pt idx="16193">
                  <c:v>2.30859375</c:v>
                </c:pt>
                <c:pt idx="16194">
                  <c:v>2.30859375</c:v>
                </c:pt>
                <c:pt idx="16195">
                  <c:v>2.30859375</c:v>
                </c:pt>
                <c:pt idx="16196">
                  <c:v>2.30859375</c:v>
                </c:pt>
                <c:pt idx="16197">
                  <c:v>2.30859375</c:v>
                </c:pt>
                <c:pt idx="16198">
                  <c:v>2.30859375</c:v>
                </c:pt>
                <c:pt idx="16199">
                  <c:v>2.30859375</c:v>
                </c:pt>
                <c:pt idx="16200">
                  <c:v>2.30859375</c:v>
                </c:pt>
                <c:pt idx="16201">
                  <c:v>2.30859375</c:v>
                </c:pt>
                <c:pt idx="16202">
                  <c:v>2.30859375</c:v>
                </c:pt>
                <c:pt idx="16203">
                  <c:v>2.30859375</c:v>
                </c:pt>
                <c:pt idx="16204">
                  <c:v>2.30859375</c:v>
                </c:pt>
                <c:pt idx="16205">
                  <c:v>2.30859375</c:v>
                </c:pt>
                <c:pt idx="16206">
                  <c:v>2.30859375</c:v>
                </c:pt>
                <c:pt idx="16207">
                  <c:v>2.30859375</c:v>
                </c:pt>
                <c:pt idx="16208">
                  <c:v>2.30859375</c:v>
                </c:pt>
                <c:pt idx="16209">
                  <c:v>2.30859375</c:v>
                </c:pt>
                <c:pt idx="16210">
                  <c:v>2.30859375</c:v>
                </c:pt>
                <c:pt idx="16211">
                  <c:v>2.30859375</c:v>
                </c:pt>
                <c:pt idx="16212">
                  <c:v>2.30859375</c:v>
                </c:pt>
                <c:pt idx="16213">
                  <c:v>2.30859375</c:v>
                </c:pt>
                <c:pt idx="16214">
                  <c:v>2.30859375</c:v>
                </c:pt>
                <c:pt idx="16215">
                  <c:v>2.30859375</c:v>
                </c:pt>
                <c:pt idx="16216">
                  <c:v>2.30859375</c:v>
                </c:pt>
                <c:pt idx="16217">
                  <c:v>2.30859375</c:v>
                </c:pt>
                <c:pt idx="16218">
                  <c:v>2.30859375</c:v>
                </c:pt>
                <c:pt idx="16219">
                  <c:v>2.30859375</c:v>
                </c:pt>
                <c:pt idx="16220">
                  <c:v>2.30859375</c:v>
                </c:pt>
                <c:pt idx="16221">
                  <c:v>2.30859375</c:v>
                </c:pt>
                <c:pt idx="16222">
                  <c:v>2.30859375</c:v>
                </c:pt>
                <c:pt idx="16223">
                  <c:v>2.30859375</c:v>
                </c:pt>
                <c:pt idx="16224">
                  <c:v>2.30859375</c:v>
                </c:pt>
                <c:pt idx="16225">
                  <c:v>2.30859375</c:v>
                </c:pt>
                <c:pt idx="16226">
                  <c:v>2.30859375</c:v>
                </c:pt>
                <c:pt idx="16227">
                  <c:v>2.30859375</c:v>
                </c:pt>
                <c:pt idx="16228">
                  <c:v>2.30859375</c:v>
                </c:pt>
                <c:pt idx="16229">
                  <c:v>2.30859375</c:v>
                </c:pt>
                <c:pt idx="16230">
                  <c:v>2.30859375</c:v>
                </c:pt>
                <c:pt idx="16231">
                  <c:v>2.30859375</c:v>
                </c:pt>
                <c:pt idx="16232">
                  <c:v>2.30859375</c:v>
                </c:pt>
                <c:pt idx="16233">
                  <c:v>2.30859375</c:v>
                </c:pt>
                <c:pt idx="16234">
                  <c:v>2.30859375</c:v>
                </c:pt>
                <c:pt idx="16235">
                  <c:v>2.30859375</c:v>
                </c:pt>
                <c:pt idx="16236">
                  <c:v>2.30859375</c:v>
                </c:pt>
                <c:pt idx="16237">
                  <c:v>2.30859375</c:v>
                </c:pt>
                <c:pt idx="16238">
                  <c:v>2.30859375</c:v>
                </c:pt>
                <c:pt idx="16239">
                  <c:v>2.30859375</c:v>
                </c:pt>
                <c:pt idx="16240">
                  <c:v>2.30859375</c:v>
                </c:pt>
                <c:pt idx="16241">
                  <c:v>2.30859375</c:v>
                </c:pt>
                <c:pt idx="16242">
                  <c:v>2.37109375</c:v>
                </c:pt>
                <c:pt idx="16243">
                  <c:v>2.37109375</c:v>
                </c:pt>
                <c:pt idx="16244">
                  <c:v>2.37109375</c:v>
                </c:pt>
                <c:pt idx="16245">
                  <c:v>2.37109375</c:v>
                </c:pt>
                <c:pt idx="16246">
                  <c:v>2.37109375</c:v>
                </c:pt>
                <c:pt idx="16247">
                  <c:v>2.37109375</c:v>
                </c:pt>
                <c:pt idx="16248">
                  <c:v>2.37109375</c:v>
                </c:pt>
                <c:pt idx="16249">
                  <c:v>2.37109375</c:v>
                </c:pt>
                <c:pt idx="16250">
                  <c:v>2.37109375</c:v>
                </c:pt>
                <c:pt idx="16251">
                  <c:v>2.37109375</c:v>
                </c:pt>
                <c:pt idx="16252">
                  <c:v>2.37109375</c:v>
                </c:pt>
                <c:pt idx="16253">
                  <c:v>2.37109375</c:v>
                </c:pt>
                <c:pt idx="16254">
                  <c:v>2.37109375</c:v>
                </c:pt>
                <c:pt idx="16255">
                  <c:v>2.37109375</c:v>
                </c:pt>
                <c:pt idx="16256">
                  <c:v>2.37109375</c:v>
                </c:pt>
                <c:pt idx="16257">
                  <c:v>2.37109375</c:v>
                </c:pt>
                <c:pt idx="16258">
                  <c:v>2.37109375</c:v>
                </c:pt>
                <c:pt idx="16259">
                  <c:v>2.37109375</c:v>
                </c:pt>
                <c:pt idx="16260">
                  <c:v>2.37109375</c:v>
                </c:pt>
                <c:pt idx="16261">
                  <c:v>2.37109375</c:v>
                </c:pt>
                <c:pt idx="16262">
                  <c:v>2.37109375</c:v>
                </c:pt>
                <c:pt idx="16263">
                  <c:v>2.37109375</c:v>
                </c:pt>
                <c:pt idx="16264">
                  <c:v>2.37109375</c:v>
                </c:pt>
                <c:pt idx="16265">
                  <c:v>2.37109375</c:v>
                </c:pt>
                <c:pt idx="16266">
                  <c:v>2.37109375</c:v>
                </c:pt>
                <c:pt idx="16267">
                  <c:v>2.37109375</c:v>
                </c:pt>
                <c:pt idx="16268">
                  <c:v>2.37109375</c:v>
                </c:pt>
                <c:pt idx="16269">
                  <c:v>2.37109375</c:v>
                </c:pt>
                <c:pt idx="16270">
                  <c:v>2.37109375</c:v>
                </c:pt>
                <c:pt idx="16271">
                  <c:v>2.37109375</c:v>
                </c:pt>
                <c:pt idx="16272">
                  <c:v>2.37109375</c:v>
                </c:pt>
                <c:pt idx="16273">
                  <c:v>2.37109375</c:v>
                </c:pt>
                <c:pt idx="16274">
                  <c:v>2.37109375</c:v>
                </c:pt>
                <c:pt idx="16275">
                  <c:v>2.37109375</c:v>
                </c:pt>
                <c:pt idx="16276">
                  <c:v>2.37109375</c:v>
                </c:pt>
                <c:pt idx="16277">
                  <c:v>2.37109375</c:v>
                </c:pt>
                <c:pt idx="16278">
                  <c:v>2.37109375</c:v>
                </c:pt>
                <c:pt idx="16279">
                  <c:v>2.37109375</c:v>
                </c:pt>
                <c:pt idx="16280">
                  <c:v>2.37109375</c:v>
                </c:pt>
                <c:pt idx="16281">
                  <c:v>2.37109375</c:v>
                </c:pt>
                <c:pt idx="16282">
                  <c:v>2.37109375</c:v>
                </c:pt>
                <c:pt idx="16283">
                  <c:v>2.37109375</c:v>
                </c:pt>
                <c:pt idx="16284">
                  <c:v>2.37109375</c:v>
                </c:pt>
                <c:pt idx="16285">
                  <c:v>2.37109375</c:v>
                </c:pt>
                <c:pt idx="16286">
                  <c:v>2.37109375</c:v>
                </c:pt>
                <c:pt idx="16287">
                  <c:v>2.37109375</c:v>
                </c:pt>
                <c:pt idx="16288">
                  <c:v>2.37109375</c:v>
                </c:pt>
                <c:pt idx="16289">
                  <c:v>2.37109375</c:v>
                </c:pt>
                <c:pt idx="16290">
                  <c:v>2.37109375</c:v>
                </c:pt>
                <c:pt idx="16291">
                  <c:v>2.37109375</c:v>
                </c:pt>
                <c:pt idx="16292">
                  <c:v>2.37109375</c:v>
                </c:pt>
                <c:pt idx="16293">
                  <c:v>2.37109375</c:v>
                </c:pt>
                <c:pt idx="16294">
                  <c:v>2.37109375</c:v>
                </c:pt>
                <c:pt idx="16295">
                  <c:v>2.37109375</c:v>
                </c:pt>
                <c:pt idx="16296">
                  <c:v>2.37109375</c:v>
                </c:pt>
                <c:pt idx="16297">
                  <c:v>2.37109375</c:v>
                </c:pt>
                <c:pt idx="16298">
                  <c:v>2.37109375</c:v>
                </c:pt>
                <c:pt idx="16299">
                  <c:v>2.37109375</c:v>
                </c:pt>
                <c:pt idx="16300">
                  <c:v>2.37109375</c:v>
                </c:pt>
                <c:pt idx="16301">
                  <c:v>2.37109375</c:v>
                </c:pt>
                <c:pt idx="16302">
                  <c:v>2.37109375</c:v>
                </c:pt>
                <c:pt idx="16303">
                  <c:v>2.37109375</c:v>
                </c:pt>
                <c:pt idx="16304">
                  <c:v>2.37109375</c:v>
                </c:pt>
                <c:pt idx="16305">
                  <c:v>2.37109375</c:v>
                </c:pt>
                <c:pt idx="16306">
                  <c:v>2.37109375</c:v>
                </c:pt>
                <c:pt idx="16307">
                  <c:v>2.37109375</c:v>
                </c:pt>
                <c:pt idx="16308">
                  <c:v>2.37109375</c:v>
                </c:pt>
                <c:pt idx="16309">
                  <c:v>2.37109375</c:v>
                </c:pt>
                <c:pt idx="16310">
                  <c:v>2.37109375</c:v>
                </c:pt>
                <c:pt idx="16311">
                  <c:v>2.37109375</c:v>
                </c:pt>
                <c:pt idx="16312">
                  <c:v>2.37109375</c:v>
                </c:pt>
                <c:pt idx="16313">
                  <c:v>2.37109375</c:v>
                </c:pt>
                <c:pt idx="16314">
                  <c:v>2.37109375</c:v>
                </c:pt>
                <c:pt idx="16315">
                  <c:v>2.37109375</c:v>
                </c:pt>
                <c:pt idx="16316">
                  <c:v>2.37109375</c:v>
                </c:pt>
                <c:pt idx="16317">
                  <c:v>2.37109375</c:v>
                </c:pt>
                <c:pt idx="16318">
                  <c:v>2.37109375</c:v>
                </c:pt>
                <c:pt idx="16319">
                  <c:v>2.37109375</c:v>
                </c:pt>
                <c:pt idx="16320">
                  <c:v>2.37109375</c:v>
                </c:pt>
                <c:pt idx="16321">
                  <c:v>2.37109375</c:v>
                </c:pt>
                <c:pt idx="16322">
                  <c:v>2.37109375</c:v>
                </c:pt>
                <c:pt idx="16323">
                  <c:v>2.37109375</c:v>
                </c:pt>
                <c:pt idx="16324">
                  <c:v>2.37109375</c:v>
                </c:pt>
                <c:pt idx="16325">
                  <c:v>2.37109375</c:v>
                </c:pt>
                <c:pt idx="16326">
                  <c:v>2.37109375</c:v>
                </c:pt>
                <c:pt idx="16327">
                  <c:v>2.37109375</c:v>
                </c:pt>
                <c:pt idx="16328">
                  <c:v>2.37109375</c:v>
                </c:pt>
                <c:pt idx="16329">
                  <c:v>2.41015625</c:v>
                </c:pt>
                <c:pt idx="16330">
                  <c:v>2.41015625</c:v>
                </c:pt>
                <c:pt idx="16331">
                  <c:v>2.41015625</c:v>
                </c:pt>
                <c:pt idx="16332">
                  <c:v>2.41015625</c:v>
                </c:pt>
                <c:pt idx="16333">
                  <c:v>2.41015625</c:v>
                </c:pt>
                <c:pt idx="16334">
                  <c:v>2.41015625</c:v>
                </c:pt>
                <c:pt idx="16335">
                  <c:v>2.41015625</c:v>
                </c:pt>
                <c:pt idx="16336">
                  <c:v>2.41015625</c:v>
                </c:pt>
                <c:pt idx="16337">
                  <c:v>2.41015625</c:v>
                </c:pt>
                <c:pt idx="16338">
                  <c:v>2.41015625</c:v>
                </c:pt>
                <c:pt idx="16339">
                  <c:v>2.41015625</c:v>
                </c:pt>
                <c:pt idx="16340">
                  <c:v>2.41015625</c:v>
                </c:pt>
                <c:pt idx="16341">
                  <c:v>2.41015625</c:v>
                </c:pt>
                <c:pt idx="16342">
                  <c:v>2.41015625</c:v>
                </c:pt>
                <c:pt idx="16343">
                  <c:v>2.41015625</c:v>
                </c:pt>
                <c:pt idx="16344">
                  <c:v>2.41015625</c:v>
                </c:pt>
                <c:pt idx="16345">
                  <c:v>2.41015625</c:v>
                </c:pt>
                <c:pt idx="16346">
                  <c:v>2.41015625</c:v>
                </c:pt>
                <c:pt idx="16347">
                  <c:v>2.41015625</c:v>
                </c:pt>
                <c:pt idx="16348">
                  <c:v>2.41015625</c:v>
                </c:pt>
                <c:pt idx="16349">
                  <c:v>2.41015625</c:v>
                </c:pt>
                <c:pt idx="16350">
                  <c:v>2.41015625</c:v>
                </c:pt>
                <c:pt idx="16351">
                  <c:v>2.41015625</c:v>
                </c:pt>
                <c:pt idx="16352">
                  <c:v>2.41015625</c:v>
                </c:pt>
                <c:pt idx="16353">
                  <c:v>2.41015625</c:v>
                </c:pt>
                <c:pt idx="16354">
                  <c:v>2.41015625</c:v>
                </c:pt>
                <c:pt idx="16355">
                  <c:v>2.41015625</c:v>
                </c:pt>
                <c:pt idx="16356">
                  <c:v>2.41015625</c:v>
                </c:pt>
                <c:pt idx="16357">
                  <c:v>2.41015625</c:v>
                </c:pt>
                <c:pt idx="16358">
                  <c:v>2.41015625</c:v>
                </c:pt>
                <c:pt idx="16359">
                  <c:v>2.41015625</c:v>
                </c:pt>
                <c:pt idx="16360">
                  <c:v>2.41015625</c:v>
                </c:pt>
                <c:pt idx="16361">
                  <c:v>2.41015625</c:v>
                </c:pt>
                <c:pt idx="16362">
                  <c:v>2.41015625</c:v>
                </c:pt>
                <c:pt idx="16363">
                  <c:v>2.41015625</c:v>
                </c:pt>
                <c:pt idx="16364">
                  <c:v>2.41015625</c:v>
                </c:pt>
                <c:pt idx="16365">
                  <c:v>2.41015625</c:v>
                </c:pt>
                <c:pt idx="16366">
                  <c:v>2.41015625</c:v>
                </c:pt>
                <c:pt idx="16367">
                  <c:v>2.41015625</c:v>
                </c:pt>
                <c:pt idx="16368">
                  <c:v>2.41015625</c:v>
                </c:pt>
                <c:pt idx="16369">
                  <c:v>2.41015625</c:v>
                </c:pt>
                <c:pt idx="16370">
                  <c:v>2.41015625</c:v>
                </c:pt>
                <c:pt idx="16371">
                  <c:v>2.41015625</c:v>
                </c:pt>
                <c:pt idx="16372">
                  <c:v>2.41015625</c:v>
                </c:pt>
                <c:pt idx="16373">
                  <c:v>2.41015625</c:v>
                </c:pt>
                <c:pt idx="16374">
                  <c:v>2.41015625</c:v>
                </c:pt>
                <c:pt idx="16375">
                  <c:v>2.41015625</c:v>
                </c:pt>
                <c:pt idx="16376">
                  <c:v>2.41015625</c:v>
                </c:pt>
                <c:pt idx="16377">
                  <c:v>2.41015625</c:v>
                </c:pt>
                <c:pt idx="16378">
                  <c:v>2.41015625</c:v>
                </c:pt>
                <c:pt idx="16379">
                  <c:v>2.41015625</c:v>
                </c:pt>
                <c:pt idx="16380">
                  <c:v>2.41015625</c:v>
                </c:pt>
                <c:pt idx="16381">
                  <c:v>2.41015625</c:v>
                </c:pt>
                <c:pt idx="16382">
                  <c:v>2.41015625</c:v>
                </c:pt>
                <c:pt idx="16383">
                  <c:v>2.41015625</c:v>
                </c:pt>
                <c:pt idx="16384">
                  <c:v>2.41015625</c:v>
                </c:pt>
                <c:pt idx="16385">
                  <c:v>2.41015625</c:v>
                </c:pt>
                <c:pt idx="16386">
                  <c:v>2.41015625</c:v>
                </c:pt>
                <c:pt idx="16387">
                  <c:v>2.41015625</c:v>
                </c:pt>
                <c:pt idx="16388">
                  <c:v>2.41015625</c:v>
                </c:pt>
                <c:pt idx="16389">
                  <c:v>2.41015625</c:v>
                </c:pt>
                <c:pt idx="16390">
                  <c:v>2.41015625</c:v>
                </c:pt>
                <c:pt idx="16391">
                  <c:v>2.41015625</c:v>
                </c:pt>
                <c:pt idx="16392">
                  <c:v>2.41015625</c:v>
                </c:pt>
                <c:pt idx="16393">
                  <c:v>2.41015625</c:v>
                </c:pt>
                <c:pt idx="16394">
                  <c:v>2.41015625</c:v>
                </c:pt>
                <c:pt idx="16395">
                  <c:v>2.41015625</c:v>
                </c:pt>
                <c:pt idx="16396">
                  <c:v>2.41015625</c:v>
                </c:pt>
                <c:pt idx="16397">
                  <c:v>2.41015625</c:v>
                </c:pt>
                <c:pt idx="16398">
                  <c:v>2.41015625</c:v>
                </c:pt>
                <c:pt idx="16399">
                  <c:v>2.41015625</c:v>
                </c:pt>
                <c:pt idx="16400">
                  <c:v>2.41015625</c:v>
                </c:pt>
                <c:pt idx="16401">
                  <c:v>2.41015625</c:v>
                </c:pt>
                <c:pt idx="16402">
                  <c:v>2.41015625</c:v>
                </c:pt>
                <c:pt idx="16403">
                  <c:v>2.41015625</c:v>
                </c:pt>
                <c:pt idx="16404">
                  <c:v>2.41015625</c:v>
                </c:pt>
                <c:pt idx="16405">
                  <c:v>2.41015625</c:v>
                </c:pt>
                <c:pt idx="16406">
                  <c:v>2.41015625</c:v>
                </c:pt>
                <c:pt idx="16407">
                  <c:v>2.41015625</c:v>
                </c:pt>
                <c:pt idx="16408">
                  <c:v>2.41015625</c:v>
                </c:pt>
                <c:pt idx="16409">
                  <c:v>2.41015625</c:v>
                </c:pt>
                <c:pt idx="16410">
                  <c:v>2.41015625</c:v>
                </c:pt>
                <c:pt idx="16411">
                  <c:v>2.41015625</c:v>
                </c:pt>
                <c:pt idx="16412">
                  <c:v>2.41015625</c:v>
                </c:pt>
                <c:pt idx="16413">
                  <c:v>2.41015625</c:v>
                </c:pt>
                <c:pt idx="16414">
                  <c:v>2.41015625</c:v>
                </c:pt>
                <c:pt idx="16415">
                  <c:v>2.41015625</c:v>
                </c:pt>
                <c:pt idx="16416">
                  <c:v>2.41015625</c:v>
                </c:pt>
                <c:pt idx="16417">
                  <c:v>2.41015625</c:v>
                </c:pt>
                <c:pt idx="16418">
                  <c:v>2.41015625</c:v>
                </c:pt>
                <c:pt idx="16419">
                  <c:v>2.41015625</c:v>
                </c:pt>
                <c:pt idx="16420">
                  <c:v>2.41015625</c:v>
                </c:pt>
                <c:pt idx="16421">
                  <c:v>2.41015625</c:v>
                </c:pt>
                <c:pt idx="16422">
                  <c:v>2.41015625</c:v>
                </c:pt>
                <c:pt idx="16423">
                  <c:v>2.41015625</c:v>
                </c:pt>
                <c:pt idx="16424">
                  <c:v>2.41015625</c:v>
                </c:pt>
                <c:pt idx="16425">
                  <c:v>2.41015625</c:v>
                </c:pt>
                <c:pt idx="16426">
                  <c:v>2.41015625</c:v>
                </c:pt>
                <c:pt idx="16427">
                  <c:v>2.41015625</c:v>
                </c:pt>
                <c:pt idx="16428">
                  <c:v>2.41015625</c:v>
                </c:pt>
                <c:pt idx="16429">
                  <c:v>2.41015625</c:v>
                </c:pt>
                <c:pt idx="16430">
                  <c:v>2.41015625</c:v>
                </c:pt>
                <c:pt idx="16431">
                  <c:v>2.41015625</c:v>
                </c:pt>
                <c:pt idx="16432">
                  <c:v>2.41015625</c:v>
                </c:pt>
                <c:pt idx="16433">
                  <c:v>2.41015625</c:v>
                </c:pt>
                <c:pt idx="16434">
                  <c:v>2.5859375</c:v>
                </c:pt>
                <c:pt idx="16435">
                  <c:v>2.5859375</c:v>
                </c:pt>
                <c:pt idx="16436">
                  <c:v>2.5859375</c:v>
                </c:pt>
                <c:pt idx="16437">
                  <c:v>2.5859375</c:v>
                </c:pt>
                <c:pt idx="16438">
                  <c:v>2.5859375</c:v>
                </c:pt>
                <c:pt idx="16439">
                  <c:v>2.5859375</c:v>
                </c:pt>
                <c:pt idx="16440">
                  <c:v>2.5859375</c:v>
                </c:pt>
                <c:pt idx="16441">
                  <c:v>2.5859375</c:v>
                </c:pt>
                <c:pt idx="16442">
                  <c:v>2.5859375</c:v>
                </c:pt>
                <c:pt idx="16443">
                  <c:v>2.5859375</c:v>
                </c:pt>
                <c:pt idx="16444">
                  <c:v>2.5859375</c:v>
                </c:pt>
                <c:pt idx="16445">
                  <c:v>2.5859375</c:v>
                </c:pt>
                <c:pt idx="16446">
                  <c:v>2.5859375</c:v>
                </c:pt>
                <c:pt idx="16447">
                  <c:v>2.5859375</c:v>
                </c:pt>
                <c:pt idx="16448">
                  <c:v>2.5859375</c:v>
                </c:pt>
                <c:pt idx="16449">
                  <c:v>2.5859375</c:v>
                </c:pt>
                <c:pt idx="16450">
                  <c:v>2.5859375</c:v>
                </c:pt>
                <c:pt idx="16451">
                  <c:v>2.5859375</c:v>
                </c:pt>
                <c:pt idx="16452">
                  <c:v>2.5859375</c:v>
                </c:pt>
                <c:pt idx="16453">
                  <c:v>2.5859375</c:v>
                </c:pt>
                <c:pt idx="16454">
                  <c:v>2.5859375</c:v>
                </c:pt>
                <c:pt idx="16455">
                  <c:v>2.5859375</c:v>
                </c:pt>
                <c:pt idx="16456">
                  <c:v>2.5859375</c:v>
                </c:pt>
                <c:pt idx="16457">
                  <c:v>2.5859375</c:v>
                </c:pt>
                <c:pt idx="16458">
                  <c:v>2.5859375</c:v>
                </c:pt>
                <c:pt idx="16459">
                  <c:v>2.5859375</c:v>
                </c:pt>
                <c:pt idx="16460">
                  <c:v>2.5859375</c:v>
                </c:pt>
                <c:pt idx="16461">
                  <c:v>2.5859375</c:v>
                </c:pt>
                <c:pt idx="16462">
                  <c:v>2.5859375</c:v>
                </c:pt>
                <c:pt idx="16463">
                  <c:v>2.5859375</c:v>
                </c:pt>
                <c:pt idx="16464">
                  <c:v>2.5859375</c:v>
                </c:pt>
                <c:pt idx="16465">
                  <c:v>2.5859375</c:v>
                </c:pt>
                <c:pt idx="16466">
                  <c:v>2.5859375</c:v>
                </c:pt>
                <c:pt idx="16467">
                  <c:v>2.5859375</c:v>
                </c:pt>
                <c:pt idx="16468">
                  <c:v>2.5859375</c:v>
                </c:pt>
                <c:pt idx="16469">
                  <c:v>2.5859375</c:v>
                </c:pt>
                <c:pt idx="16470">
                  <c:v>2.5859375</c:v>
                </c:pt>
                <c:pt idx="16471">
                  <c:v>2.5859375</c:v>
                </c:pt>
                <c:pt idx="16472">
                  <c:v>2.5859375</c:v>
                </c:pt>
                <c:pt idx="16473">
                  <c:v>2.5859375</c:v>
                </c:pt>
                <c:pt idx="16474">
                  <c:v>2.5859375</c:v>
                </c:pt>
                <c:pt idx="16475">
                  <c:v>2.5859375</c:v>
                </c:pt>
                <c:pt idx="16476">
                  <c:v>2.5859375</c:v>
                </c:pt>
                <c:pt idx="16477">
                  <c:v>2.5859375</c:v>
                </c:pt>
                <c:pt idx="16478">
                  <c:v>2.5859375</c:v>
                </c:pt>
                <c:pt idx="16479">
                  <c:v>2.5859375</c:v>
                </c:pt>
                <c:pt idx="16480">
                  <c:v>2.5859375</c:v>
                </c:pt>
                <c:pt idx="16481">
                  <c:v>2.5859375</c:v>
                </c:pt>
                <c:pt idx="16482">
                  <c:v>2.5859375</c:v>
                </c:pt>
                <c:pt idx="16483">
                  <c:v>2.5859375</c:v>
                </c:pt>
                <c:pt idx="16484">
                  <c:v>2.5859375</c:v>
                </c:pt>
                <c:pt idx="16485">
                  <c:v>2.5859375</c:v>
                </c:pt>
                <c:pt idx="16486">
                  <c:v>2.5859375</c:v>
                </c:pt>
                <c:pt idx="16487">
                  <c:v>2.5859375</c:v>
                </c:pt>
                <c:pt idx="16488">
                  <c:v>2.5859375</c:v>
                </c:pt>
                <c:pt idx="16489">
                  <c:v>2.5859375</c:v>
                </c:pt>
                <c:pt idx="16490">
                  <c:v>2.5859375</c:v>
                </c:pt>
                <c:pt idx="16491">
                  <c:v>2.5859375</c:v>
                </c:pt>
                <c:pt idx="16492">
                  <c:v>2.5859375</c:v>
                </c:pt>
                <c:pt idx="16493">
                  <c:v>2.5859375</c:v>
                </c:pt>
                <c:pt idx="16494">
                  <c:v>2.5859375</c:v>
                </c:pt>
                <c:pt idx="16495">
                  <c:v>2.5859375</c:v>
                </c:pt>
                <c:pt idx="16496">
                  <c:v>2.5859375</c:v>
                </c:pt>
                <c:pt idx="16497">
                  <c:v>2.5859375</c:v>
                </c:pt>
                <c:pt idx="16498">
                  <c:v>2.5859375</c:v>
                </c:pt>
                <c:pt idx="16499">
                  <c:v>2.5859375</c:v>
                </c:pt>
                <c:pt idx="16500">
                  <c:v>2.5859375</c:v>
                </c:pt>
                <c:pt idx="16501">
                  <c:v>2.5859375</c:v>
                </c:pt>
                <c:pt idx="16502">
                  <c:v>2.5859375</c:v>
                </c:pt>
                <c:pt idx="16503">
                  <c:v>2.5859375</c:v>
                </c:pt>
                <c:pt idx="16504">
                  <c:v>2.5859375</c:v>
                </c:pt>
                <c:pt idx="16505">
                  <c:v>2.5859375</c:v>
                </c:pt>
                <c:pt idx="16506">
                  <c:v>2.5859375</c:v>
                </c:pt>
                <c:pt idx="16507">
                  <c:v>2.5859375</c:v>
                </c:pt>
                <c:pt idx="16508">
                  <c:v>2.5859375</c:v>
                </c:pt>
                <c:pt idx="16509">
                  <c:v>2.5859375</c:v>
                </c:pt>
                <c:pt idx="16510">
                  <c:v>2.5859375</c:v>
                </c:pt>
                <c:pt idx="16511">
                  <c:v>2.5859375</c:v>
                </c:pt>
                <c:pt idx="16512">
                  <c:v>2.5859375</c:v>
                </c:pt>
                <c:pt idx="16513">
                  <c:v>2.5859375</c:v>
                </c:pt>
                <c:pt idx="16514">
                  <c:v>2.5859375</c:v>
                </c:pt>
                <c:pt idx="16515">
                  <c:v>2.5859375</c:v>
                </c:pt>
                <c:pt idx="16516">
                  <c:v>2.5859375</c:v>
                </c:pt>
                <c:pt idx="16517">
                  <c:v>2.5859375</c:v>
                </c:pt>
                <c:pt idx="16518">
                  <c:v>2.5859375</c:v>
                </c:pt>
                <c:pt idx="16519">
                  <c:v>2.5859375</c:v>
                </c:pt>
                <c:pt idx="16520">
                  <c:v>2.5859375</c:v>
                </c:pt>
                <c:pt idx="16521">
                  <c:v>2.5859375</c:v>
                </c:pt>
                <c:pt idx="16522">
                  <c:v>2.5859375</c:v>
                </c:pt>
                <c:pt idx="16523">
                  <c:v>2.5859375</c:v>
                </c:pt>
                <c:pt idx="16524">
                  <c:v>2.5859375</c:v>
                </c:pt>
                <c:pt idx="16525">
                  <c:v>2.5859375</c:v>
                </c:pt>
                <c:pt idx="16526">
                  <c:v>2.8046875</c:v>
                </c:pt>
                <c:pt idx="16527">
                  <c:v>2.8046875</c:v>
                </c:pt>
                <c:pt idx="16528">
                  <c:v>2.8046875</c:v>
                </c:pt>
                <c:pt idx="16529">
                  <c:v>2.8046875</c:v>
                </c:pt>
                <c:pt idx="16530">
                  <c:v>2.8046875</c:v>
                </c:pt>
                <c:pt idx="16531">
                  <c:v>2.8046875</c:v>
                </c:pt>
                <c:pt idx="16532">
                  <c:v>2.8046875</c:v>
                </c:pt>
                <c:pt idx="16533">
                  <c:v>2.8046875</c:v>
                </c:pt>
                <c:pt idx="16534">
                  <c:v>2.8046875</c:v>
                </c:pt>
                <c:pt idx="16535">
                  <c:v>2.8046875</c:v>
                </c:pt>
                <c:pt idx="16536">
                  <c:v>2.8046875</c:v>
                </c:pt>
                <c:pt idx="16537">
                  <c:v>2.8046875</c:v>
                </c:pt>
                <c:pt idx="16538">
                  <c:v>2.8046875</c:v>
                </c:pt>
                <c:pt idx="16539">
                  <c:v>2.8046875</c:v>
                </c:pt>
                <c:pt idx="16540">
                  <c:v>2.8046875</c:v>
                </c:pt>
                <c:pt idx="16541">
                  <c:v>2.8046875</c:v>
                </c:pt>
                <c:pt idx="16542">
                  <c:v>2.8046875</c:v>
                </c:pt>
                <c:pt idx="16543">
                  <c:v>2.8046875</c:v>
                </c:pt>
                <c:pt idx="16544">
                  <c:v>2.8046875</c:v>
                </c:pt>
                <c:pt idx="16545">
                  <c:v>2.8046875</c:v>
                </c:pt>
                <c:pt idx="16546">
                  <c:v>2.8046875</c:v>
                </c:pt>
                <c:pt idx="16547">
                  <c:v>2.8046875</c:v>
                </c:pt>
                <c:pt idx="16548">
                  <c:v>2.8046875</c:v>
                </c:pt>
                <c:pt idx="16549">
                  <c:v>2.8046875</c:v>
                </c:pt>
                <c:pt idx="16550">
                  <c:v>2.8046875</c:v>
                </c:pt>
                <c:pt idx="16551">
                  <c:v>2.8046875</c:v>
                </c:pt>
                <c:pt idx="16552">
                  <c:v>2.8046875</c:v>
                </c:pt>
                <c:pt idx="16553">
                  <c:v>2.8046875</c:v>
                </c:pt>
                <c:pt idx="16554">
                  <c:v>2.8046875</c:v>
                </c:pt>
                <c:pt idx="16555">
                  <c:v>2.8046875</c:v>
                </c:pt>
                <c:pt idx="16556">
                  <c:v>2.8046875</c:v>
                </c:pt>
                <c:pt idx="16557">
                  <c:v>2.8046875</c:v>
                </c:pt>
                <c:pt idx="16558">
                  <c:v>2.8046875</c:v>
                </c:pt>
                <c:pt idx="16559">
                  <c:v>2.8046875</c:v>
                </c:pt>
                <c:pt idx="16560">
                  <c:v>2.8046875</c:v>
                </c:pt>
                <c:pt idx="16561">
                  <c:v>2.8046875</c:v>
                </c:pt>
                <c:pt idx="16562">
                  <c:v>2.8046875</c:v>
                </c:pt>
                <c:pt idx="16563">
                  <c:v>2.8046875</c:v>
                </c:pt>
                <c:pt idx="16564">
                  <c:v>2.8046875</c:v>
                </c:pt>
                <c:pt idx="16565">
                  <c:v>2.8046875</c:v>
                </c:pt>
                <c:pt idx="16566">
                  <c:v>2.8046875</c:v>
                </c:pt>
                <c:pt idx="16567">
                  <c:v>2.8046875</c:v>
                </c:pt>
                <c:pt idx="16568">
                  <c:v>2.8046875</c:v>
                </c:pt>
                <c:pt idx="16569">
                  <c:v>2.8046875</c:v>
                </c:pt>
                <c:pt idx="16570">
                  <c:v>2.8046875</c:v>
                </c:pt>
                <c:pt idx="16571">
                  <c:v>2.8046875</c:v>
                </c:pt>
                <c:pt idx="16572">
                  <c:v>2.8046875</c:v>
                </c:pt>
                <c:pt idx="16573">
                  <c:v>2.8046875</c:v>
                </c:pt>
                <c:pt idx="16574">
                  <c:v>2.8046875</c:v>
                </c:pt>
                <c:pt idx="16575">
                  <c:v>2.8046875</c:v>
                </c:pt>
                <c:pt idx="16576">
                  <c:v>2.8046875</c:v>
                </c:pt>
                <c:pt idx="16577">
                  <c:v>2.8046875</c:v>
                </c:pt>
                <c:pt idx="16578">
                  <c:v>2.8046875</c:v>
                </c:pt>
                <c:pt idx="16579">
                  <c:v>2.8046875</c:v>
                </c:pt>
                <c:pt idx="16580">
                  <c:v>2.8046875</c:v>
                </c:pt>
                <c:pt idx="16581">
                  <c:v>2.8046875</c:v>
                </c:pt>
                <c:pt idx="16582">
                  <c:v>2.8046875</c:v>
                </c:pt>
                <c:pt idx="16583">
                  <c:v>2.8046875</c:v>
                </c:pt>
                <c:pt idx="16584">
                  <c:v>2.8046875</c:v>
                </c:pt>
                <c:pt idx="16585">
                  <c:v>2.8046875</c:v>
                </c:pt>
                <c:pt idx="16586">
                  <c:v>2.8046875</c:v>
                </c:pt>
                <c:pt idx="16587">
                  <c:v>2.8046875</c:v>
                </c:pt>
                <c:pt idx="16588">
                  <c:v>2.8046875</c:v>
                </c:pt>
                <c:pt idx="16589">
                  <c:v>2.8046875</c:v>
                </c:pt>
                <c:pt idx="16590">
                  <c:v>2.8046875</c:v>
                </c:pt>
                <c:pt idx="16591">
                  <c:v>2.8046875</c:v>
                </c:pt>
                <c:pt idx="16592">
                  <c:v>2.8046875</c:v>
                </c:pt>
                <c:pt idx="16593">
                  <c:v>2.8046875</c:v>
                </c:pt>
                <c:pt idx="16594">
                  <c:v>2.8046875</c:v>
                </c:pt>
                <c:pt idx="16595">
                  <c:v>2.8046875</c:v>
                </c:pt>
                <c:pt idx="16596">
                  <c:v>2.8046875</c:v>
                </c:pt>
                <c:pt idx="16597">
                  <c:v>2.8046875</c:v>
                </c:pt>
                <c:pt idx="16598">
                  <c:v>2.8046875</c:v>
                </c:pt>
                <c:pt idx="16599">
                  <c:v>2.8046875</c:v>
                </c:pt>
                <c:pt idx="16600">
                  <c:v>2.8046875</c:v>
                </c:pt>
                <c:pt idx="16601">
                  <c:v>2.8046875</c:v>
                </c:pt>
                <c:pt idx="16602">
                  <c:v>2.8046875</c:v>
                </c:pt>
                <c:pt idx="16603">
                  <c:v>2.8046875</c:v>
                </c:pt>
                <c:pt idx="16604">
                  <c:v>2.8046875</c:v>
                </c:pt>
                <c:pt idx="16605">
                  <c:v>2.8046875</c:v>
                </c:pt>
                <c:pt idx="16606">
                  <c:v>2.8046875</c:v>
                </c:pt>
                <c:pt idx="16607">
                  <c:v>2.8046875</c:v>
                </c:pt>
                <c:pt idx="16608">
                  <c:v>2.8046875</c:v>
                </c:pt>
                <c:pt idx="16609">
                  <c:v>2.8046875</c:v>
                </c:pt>
                <c:pt idx="16610">
                  <c:v>2.8046875</c:v>
                </c:pt>
                <c:pt idx="16611">
                  <c:v>2.8046875</c:v>
                </c:pt>
                <c:pt idx="16612">
                  <c:v>2.8046875</c:v>
                </c:pt>
                <c:pt idx="16613">
                  <c:v>2.8046875</c:v>
                </c:pt>
                <c:pt idx="16614">
                  <c:v>2.8046875</c:v>
                </c:pt>
                <c:pt idx="16615">
                  <c:v>2.85546875</c:v>
                </c:pt>
                <c:pt idx="16616">
                  <c:v>2.85546875</c:v>
                </c:pt>
                <c:pt idx="16617">
                  <c:v>2.85546875</c:v>
                </c:pt>
                <c:pt idx="16618">
                  <c:v>2.85546875</c:v>
                </c:pt>
                <c:pt idx="16619">
                  <c:v>2.85546875</c:v>
                </c:pt>
                <c:pt idx="16620">
                  <c:v>2.85546875</c:v>
                </c:pt>
                <c:pt idx="16621">
                  <c:v>2.85546875</c:v>
                </c:pt>
                <c:pt idx="16622">
                  <c:v>2.85546875</c:v>
                </c:pt>
                <c:pt idx="16623">
                  <c:v>2.85546875</c:v>
                </c:pt>
                <c:pt idx="16624">
                  <c:v>2.85546875</c:v>
                </c:pt>
                <c:pt idx="16625">
                  <c:v>2.85546875</c:v>
                </c:pt>
                <c:pt idx="16626">
                  <c:v>2.85546875</c:v>
                </c:pt>
                <c:pt idx="16627">
                  <c:v>2.85546875</c:v>
                </c:pt>
                <c:pt idx="16628">
                  <c:v>2.85546875</c:v>
                </c:pt>
                <c:pt idx="16629">
                  <c:v>2.85546875</c:v>
                </c:pt>
                <c:pt idx="16630">
                  <c:v>2.85546875</c:v>
                </c:pt>
                <c:pt idx="16631">
                  <c:v>2.85546875</c:v>
                </c:pt>
                <c:pt idx="16632">
                  <c:v>2.85546875</c:v>
                </c:pt>
                <c:pt idx="16633">
                  <c:v>2.85546875</c:v>
                </c:pt>
                <c:pt idx="16634">
                  <c:v>2.85546875</c:v>
                </c:pt>
                <c:pt idx="16635">
                  <c:v>2.85546875</c:v>
                </c:pt>
                <c:pt idx="16636">
                  <c:v>2.85546875</c:v>
                </c:pt>
                <c:pt idx="16637">
                  <c:v>2.85546875</c:v>
                </c:pt>
                <c:pt idx="16638">
                  <c:v>2.85546875</c:v>
                </c:pt>
                <c:pt idx="16639">
                  <c:v>2.85546875</c:v>
                </c:pt>
                <c:pt idx="16640">
                  <c:v>2.85546875</c:v>
                </c:pt>
                <c:pt idx="16641">
                  <c:v>2.85546875</c:v>
                </c:pt>
                <c:pt idx="16642">
                  <c:v>2.85546875</c:v>
                </c:pt>
                <c:pt idx="16643">
                  <c:v>2.85546875</c:v>
                </c:pt>
                <c:pt idx="16644">
                  <c:v>2.85546875</c:v>
                </c:pt>
                <c:pt idx="16645">
                  <c:v>2.85546875</c:v>
                </c:pt>
                <c:pt idx="16646">
                  <c:v>2.85546875</c:v>
                </c:pt>
                <c:pt idx="16647">
                  <c:v>2.85546875</c:v>
                </c:pt>
                <c:pt idx="16648">
                  <c:v>2.85546875</c:v>
                </c:pt>
                <c:pt idx="16649">
                  <c:v>2.85546875</c:v>
                </c:pt>
                <c:pt idx="16650">
                  <c:v>2.85546875</c:v>
                </c:pt>
                <c:pt idx="16651">
                  <c:v>2.85546875</c:v>
                </c:pt>
                <c:pt idx="16652">
                  <c:v>2.85546875</c:v>
                </c:pt>
                <c:pt idx="16653">
                  <c:v>2.85546875</c:v>
                </c:pt>
                <c:pt idx="16654">
                  <c:v>2.85546875</c:v>
                </c:pt>
                <c:pt idx="16655">
                  <c:v>2.85546875</c:v>
                </c:pt>
                <c:pt idx="16656">
                  <c:v>2.85546875</c:v>
                </c:pt>
                <c:pt idx="16657">
                  <c:v>2.85546875</c:v>
                </c:pt>
                <c:pt idx="16658">
                  <c:v>2.85546875</c:v>
                </c:pt>
                <c:pt idx="16659">
                  <c:v>2.85546875</c:v>
                </c:pt>
                <c:pt idx="16660">
                  <c:v>2.85546875</c:v>
                </c:pt>
                <c:pt idx="16661">
                  <c:v>2.85546875</c:v>
                </c:pt>
                <c:pt idx="16662">
                  <c:v>2.85546875</c:v>
                </c:pt>
                <c:pt idx="16663">
                  <c:v>2.85546875</c:v>
                </c:pt>
                <c:pt idx="16664">
                  <c:v>2.85546875</c:v>
                </c:pt>
                <c:pt idx="16665">
                  <c:v>2.85546875</c:v>
                </c:pt>
                <c:pt idx="16666">
                  <c:v>2.85546875</c:v>
                </c:pt>
                <c:pt idx="16667">
                  <c:v>2.85546875</c:v>
                </c:pt>
                <c:pt idx="16668">
                  <c:v>2.85546875</c:v>
                </c:pt>
                <c:pt idx="16669">
                  <c:v>2.85546875</c:v>
                </c:pt>
                <c:pt idx="16670">
                  <c:v>2.85546875</c:v>
                </c:pt>
                <c:pt idx="16671">
                  <c:v>2.85546875</c:v>
                </c:pt>
                <c:pt idx="16672">
                  <c:v>2.85546875</c:v>
                </c:pt>
                <c:pt idx="16673">
                  <c:v>2.85546875</c:v>
                </c:pt>
                <c:pt idx="16674">
                  <c:v>2.85546875</c:v>
                </c:pt>
                <c:pt idx="16675">
                  <c:v>2.85546875</c:v>
                </c:pt>
                <c:pt idx="16676">
                  <c:v>2.85546875</c:v>
                </c:pt>
                <c:pt idx="16677">
                  <c:v>2.85546875</c:v>
                </c:pt>
                <c:pt idx="16678">
                  <c:v>2.85546875</c:v>
                </c:pt>
                <c:pt idx="16679">
                  <c:v>2.85546875</c:v>
                </c:pt>
                <c:pt idx="16680">
                  <c:v>2.85546875</c:v>
                </c:pt>
                <c:pt idx="16681">
                  <c:v>2.85546875</c:v>
                </c:pt>
                <c:pt idx="16682">
                  <c:v>2.85546875</c:v>
                </c:pt>
                <c:pt idx="16683">
                  <c:v>2.85546875</c:v>
                </c:pt>
                <c:pt idx="16684">
                  <c:v>2.85546875</c:v>
                </c:pt>
                <c:pt idx="16685">
                  <c:v>2.85546875</c:v>
                </c:pt>
                <c:pt idx="16686">
                  <c:v>2.85546875</c:v>
                </c:pt>
                <c:pt idx="16687">
                  <c:v>2.85546875</c:v>
                </c:pt>
                <c:pt idx="16688">
                  <c:v>2.85546875</c:v>
                </c:pt>
                <c:pt idx="16689">
                  <c:v>2.85546875</c:v>
                </c:pt>
                <c:pt idx="16690">
                  <c:v>2.85546875</c:v>
                </c:pt>
                <c:pt idx="16691">
                  <c:v>2.85546875</c:v>
                </c:pt>
                <c:pt idx="16692">
                  <c:v>2.85546875</c:v>
                </c:pt>
                <c:pt idx="16693">
                  <c:v>2.85546875</c:v>
                </c:pt>
                <c:pt idx="16694">
                  <c:v>2.85546875</c:v>
                </c:pt>
                <c:pt idx="16695">
                  <c:v>2.85546875</c:v>
                </c:pt>
                <c:pt idx="16696">
                  <c:v>2.85546875</c:v>
                </c:pt>
                <c:pt idx="16697">
                  <c:v>2.85546875</c:v>
                </c:pt>
                <c:pt idx="16698">
                  <c:v>2.85546875</c:v>
                </c:pt>
                <c:pt idx="16699">
                  <c:v>2.85546875</c:v>
                </c:pt>
                <c:pt idx="16700">
                  <c:v>2.85546875</c:v>
                </c:pt>
                <c:pt idx="16701">
                  <c:v>2.85546875</c:v>
                </c:pt>
                <c:pt idx="16702">
                  <c:v>2.85546875</c:v>
                </c:pt>
                <c:pt idx="16703">
                  <c:v>2.85546875</c:v>
                </c:pt>
                <c:pt idx="16704">
                  <c:v>2.85546875</c:v>
                </c:pt>
                <c:pt idx="16705">
                  <c:v>2.85546875</c:v>
                </c:pt>
                <c:pt idx="16706">
                  <c:v>2.85546875</c:v>
                </c:pt>
                <c:pt idx="16707">
                  <c:v>2.86328125</c:v>
                </c:pt>
                <c:pt idx="16708">
                  <c:v>2.86328125</c:v>
                </c:pt>
                <c:pt idx="16709">
                  <c:v>2.86328125</c:v>
                </c:pt>
                <c:pt idx="16710">
                  <c:v>2.86328125</c:v>
                </c:pt>
                <c:pt idx="16711">
                  <c:v>2.86328125</c:v>
                </c:pt>
                <c:pt idx="16712">
                  <c:v>2.86328125</c:v>
                </c:pt>
                <c:pt idx="16713">
                  <c:v>2.86328125</c:v>
                </c:pt>
                <c:pt idx="16714">
                  <c:v>2.86328125</c:v>
                </c:pt>
                <c:pt idx="16715">
                  <c:v>2.86328125</c:v>
                </c:pt>
                <c:pt idx="16716">
                  <c:v>2.86328125</c:v>
                </c:pt>
                <c:pt idx="16717">
                  <c:v>2.86328125</c:v>
                </c:pt>
                <c:pt idx="16718">
                  <c:v>2.86328125</c:v>
                </c:pt>
                <c:pt idx="16719">
                  <c:v>2.86328125</c:v>
                </c:pt>
                <c:pt idx="16720">
                  <c:v>2.86328125</c:v>
                </c:pt>
                <c:pt idx="16721">
                  <c:v>2.86328125</c:v>
                </c:pt>
                <c:pt idx="16722">
                  <c:v>2.86328125</c:v>
                </c:pt>
                <c:pt idx="16723">
                  <c:v>2.86328125</c:v>
                </c:pt>
                <c:pt idx="16724">
                  <c:v>2.86328125</c:v>
                </c:pt>
                <c:pt idx="16725">
                  <c:v>2.86328125</c:v>
                </c:pt>
                <c:pt idx="16726">
                  <c:v>2.86328125</c:v>
                </c:pt>
                <c:pt idx="16727">
                  <c:v>2.86328125</c:v>
                </c:pt>
                <c:pt idx="16728">
                  <c:v>2.86328125</c:v>
                </c:pt>
                <c:pt idx="16729">
                  <c:v>2.86328125</c:v>
                </c:pt>
                <c:pt idx="16730">
                  <c:v>2.86328125</c:v>
                </c:pt>
                <c:pt idx="16731">
                  <c:v>2.86328125</c:v>
                </c:pt>
                <c:pt idx="16732">
                  <c:v>2.86328125</c:v>
                </c:pt>
                <c:pt idx="16733">
                  <c:v>2.86328125</c:v>
                </c:pt>
                <c:pt idx="16734">
                  <c:v>2.86328125</c:v>
                </c:pt>
                <c:pt idx="16735">
                  <c:v>2.86328125</c:v>
                </c:pt>
                <c:pt idx="16736">
                  <c:v>2.86328125</c:v>
                </c:pt>
                <c:pt idx="16737">
                  <c:v>2.86328125</c:v>
                </c:pt>
                <c:pt idx="16738">
                  <c:v>2.86328125</c:v>
                </c:pt>
                <c:pt idx="16739">
                  <c:v>2.86328125</c:v>
                </c:pt>
                <c:pt idx="16740">
                  <c:v>2.86328125</c:v>
                </c:pt>
                <c:pt idx="16741">
                  <c:v>2.86328125</c:v>
                </c:pt>
                <c:pt idx="16742">
                  <c:v>2.86328125</c:v>
                </c:pt>
                <c:pt idx="16743">
                  <c:v>2.86328125</c:v>
                </c:pt>
                <c:pt idx="16744">
                  <c:v>2.86328125</c:v>
                </c:pt>
                <c:pt idx="16745">
                  <c:v>2.86328125</c:v>
                </c:pt>
                <c:pt idx="16746">
                  <c:v>2.86328125</c:v>
                </c:pt>
                <c:pt idx="16747">
                  <c:v>2.86328125</c:v>
                </c:pt>
                <c:pt idx="16748">
                  <c:v>2.86328125</c:v>
                </c:pt>
                <c:pt idx="16749">
                  <c:v>2.86328125</c:v>
                </c:pt>
                <c:pt idx="16750">
                  <c:v>2.86328125</c:v>
                </c:pt>
                <c:pt idx="16751">
                  <c:v>2.86328125</c:v>
                </c:pt>
                <c:pt idx="16752">
                  <c:v>2.86328125</c:v>
                </c:pt>
                <c:pt idx="16753">
                  <c:v>2.86328125</c:v>
                </c:pt>
                <c:pt idx="16754">
                  <c:v>2.86328125</c:v>
                </c:pt>
                <c:pt idx="16755">
                  <c:v>2.86328125</c:v>
                </c:pt>
                <c:pt idx="16756">
                  <c:v>2.86328125</c:v>
                </c:pt>
                <c:pt idx="16757">
                  <c:v>2.86328125</c:v>
                </c:pt>
                <c:pt idx="16758">
                  <c:v>2.86328125</c:v>
                </c:pt>
                <c:pt idx="16759">
                  <c:v>2.86328125</c:v>
                </c:pt>
                <c:pt idx="16760">
                  <c:v>2.86328125</c:v>
                </c:pt>
                <c:pt idx="16761">
                  <c:v>2.86328125</c:v>
                </c:pt>
                <c:pt idx="16762">
                  <c:v>2.86328125</c:v>
                </c:pt>
                <c:pt idx="16763">
                  <c:v>2.86328125</c:v>
                </c:pt>
                <c:pt idx="16764">
                  <c:v>2.86328125</c:v>
                </c:pt>
                <c:pt idx="16765">
                  <c:v>2.86328125</c:v>
                </c:pt>
                <c:pt idx="16766">
                  <c:v>2.86328125</c:v>
                </c:pt>
                <c:pt idx="16767">
                  <c:v>2.86328125</c:v>
                </c:pt>
                <c:pt idx="16768">
                  <c:v>2.86328125</c:v>
                </c:pt>
                <c:pt idx="16769">
                  <c:v>2.86328125</c:v>
                </c:pt>
                <c:pt idx="16770">
                  <c:v>2.86328125</c:v>
                </c:pt>
                <c:pt idx="16771">
                  <c:v>2.86328125</c:v>
                </c:pt>
                <c:pt idx="16772">
                  <c:v>2.86328125</c:v>
                </c:pt>
                <c:pt idx="16773">
                  <c:v>2.86328125</c:v>
                </c:pt>
                <c:pt idx="16774">
                  <c:v>2.86328125</c:v>
                </c:pt>
                <c:pt idx="16775">
                  <c:v>2.86328125</c:v>
                </c:pt>
                <c:pt idx="16776">
                  <c:v>2.86328125</c:v>
                </c:pt>
                <c:pt idx="16777">
                  <c:v>2.86328125</c:v>
                </c:pt>
                <c:pt idx="16778">
                  <c:v>2.86328125</c:v>
                </c:pt>
                <c:pt idx="16779">
                  <c:v>2.86328125</c:v>
                </c:pt>
                <c:pt idx="16780">
                  <c:v>2.86328125</c:v>
                </c:pt>
                <c:pt idx="16781">
                  <c:v>2.86328125</c:v>
                </c:pt>
                <c:pt idx="16782">
                  <c:v>2.86328125</c:v>
                </c:pt>
                <c:pt idx="16783">
                  <c:v>2.86328125</c:v>
                </c:pt>
                <c:pt idx="16784">
                  <c:v>2.86328125</c:v>
                </c:pt>
                <c:pt idx="16785">
                  <c:v>2.86328125</c:v>
                </c:pt>
                <c:pt idx="16786">
                  <c:v>2.86328125</c:v>
                </c:pt>
                <c:pt idx="16787">
                  <c:v>2.86328125</c:v>
                </c:pt>
                <c:pt idx="16788">
                  <c:v>2.86328125</c:v>
                </c:pt>
                <c:pt idx="16789">
                  <c:v>2.86328125</c:v>
                </c:pt>
                <c:pt idx="16790">
                  <c:v>2.86328125</c:v>
                </c:pt>
                <c:pt idx="16791">
                  <c:v>2.86328125</c:v>
                </c:pt>
                <c:pt idx="16792">
                  <c:v>2.86328125</c:v>
                </c:pt>
                <c:pt idx="16793">
                  <c:v>2.86328125</c:v>
                </c:pt>
                <c:pt idx="16794">
                  <c:v>2.86328125</c:v>
                </c:pt>
                <c:pt idx="16795">
                  <c:v>2.86328125</c:v>
                </c:pt>
                <c:pt idx="16796">
                  <c:v>2.86328125</c:v>
                </c:pt>
                <c:pt idx="16797">
                  <c:v>2.86328125</c:v>
                </c:pt>
                <c:pt idx="16798">
                  <c:v>2.86328125</c:v>
                </c:pt>
                <c:pt idx="16799">
                  <c:v>2.86328125</c:v>
                </c:pt>
                <c:pt idx="16800">
                  <c:v>2.86328125</c:v>
                </c:pt>
                <c:pt idx="16801">
                  <c:v>2.86328125</c:v>
                </c:pt>
                <c:pt idx="16802">
                  <c:v>2.86328125</c:v>
                </c:pt>
                <c:pt idx="16803">
                  <c:v>2.86328125</c:v>
                </c:pt>
                <c:pt idx="16804">
                  <c:v>2.86328125</c:v>
                </c:pt>
                <c:pt idx="16805">
                  <c:v>2.86328125</c:v>
                </c:pt>
                <c:pt idx="16806">
                  <c:v>2.86328125</c:v>
                </c:pt>
                <c:pt idx="16807">
                  <c:v>2.86328125</c:v>
                </c:pt>
                <c:pt idx="16808">
                  <c:v>2.86328125</c:v>
                </c:pt>
                <c:pt idx="16809">
                  <c:v>2.86328125</c:v>
                </c:pt>
                <c:pt idx="16810">
                  <c:v>2.86328125</c:v>
                </c:pt>
                <c:pt idx="16811">
                  <c:v>2.86328125</c:v>
                </c:pt>
                <c:pt idx="16812">
                  <c:v>2.86328125</c:v>
                </c:pt>
                <c:pt idx="16813">
                  <c:v>2.86328125</c:v>
                </c:pt>
                <c:pt idx="16814">
                  <c:v>2.86328125</c:v>
                </c:pt>
                <c:pt idx="16815">
                  <c:v>2.86328125</c:v>
                </c:pt>
                <c:pt idx="16816">
                  <c:v>2.86328125</c:v>
                </c:pt>
                <c:pt idx="16817">
                  <c:v>2.86328125</c:v>
                </c:pt>
                <c:pt idx="16818">
                  <c:v>2.86328125</c:v>
                </c:pt>
                <c:pt idx="16819">
                  <c:v>2.86328125</c:v>
                </c:pt>
                <c:pt idx="16820">
                  <c:v>2.86328125</c:v>
                </c:pt>
                <c:pt idx="16821">
                  <c:v>2.86328125</c:v>
                </c:pt>
                <c:pt idx="16822">
                  <c:v>2.86328125</c:v>
                </c:pt>
                <c:pt idx="16823">
                  <c:v>2.86328125</c:v>
                </c:pt>
                <c:pt idx="16824">
                  <c:v>2.86328125</c:v>
                </c:pt>
                <c:pt idx="16825">
                  <c:v>2.86328125</c:v>
                </c:pt>
                <c:pt idx="16826">
                  <c:v>2.86328125</c:v>
                </c:pt>
                <c:pt idx="16827">
                  <c:v>2.86328125</c:v>
                </c:pt>
                <c:pt idx="16828">
                  <c:v>3.23828125</c:v>
                </c:pt>
                <c:pt idx="16829">
                  <c:v>3.23828125</c:v>
                </c:pt>
                <c:pt idx="16830">
                  <c:v>3.23828125</c:v>
                </c:pt>
                <c:pt idx="16831">
                  <c:v>3.23828125</c:v>
                </c:pt>
                <c:pt idx="16832">
                  <c:v>3.23828125</c:v>
                </c:pt>
                <c:pt idx="16833">
                  <c:v>3.23828125</c:v>
                </c:pt>
                <c:pt idx="16834">
                  <c:v>3.23828125</c:v>
                </c:pt>
                <c:pt idx="16835">
                  <c:v>3.23828125</c:v>
                </c:pt>
                <c:pt idx="16836">
                  <c:v>3.23828125</c:v>
                </c:pt>
                <c:pt idx="16837">
                  <c:v>3.23828125</c:v>
                </c:pt>
                <c:pt idx="16838">
                  <c:v>3.23828125</c:v>
                </c:pt>
                <c:pt idx="16839">
                  <c:v>3.23828125</c:v>
                </c:pt>
                <c:pt idx="16840">
                  <c:v>3.23828125</c:v>
                </c:pt>
                <c:pt idx="16841">
                  <c:v>3.23828125</c:v>
                </c:pt>
                <c:pt idx="16842">
                  <c:v>3.23828125</c:v>
                </c:pt>
                <c:pt idx="16843">
                  <c:v>3.23828125</c:v>
                </c:pt>
                <c:pt idx="16844">
                  <c:v>3.23828125</c:v>
                </c:pt>
                <c:pt idx="16845">
                  <c:v>3.23828125</c:v>
                </c:pt>
                <c:pt idx="16846">
                  <c:v>3.23828125</c:v>
                </c:pt>
                <c:pt idx="16847">
                  <c:v>3.23828125</c:v>
                </c:pt>
                <c:pt idx="16848">
                  <c:v>3.23828125</c:v>
                </c:pt>
                <c:pt idx="16849">
                  <c:v>3.23828125</c:v>
                </c:pt>
                <c:pt idx="16850">
                  <c:v>3.23828125</c:v>
                </c:pt>
                <c:pt idx="16851">
                  <c:v>3.23828125</c:v>
                </c:pt>
                <c:pt idx="16852">
                  <c:v>3.23828125</c:v>
                </c:pt>
                <c:pt idx="16853">
                  <c:v>3.23828125</c:v>
                </c:pt>
                <c:pt idx="16854">
                  <c:v>3.23828125</c:v>
                </c:pt>
                <c:pt idx="16855">
                  <c:v>3.23828125</c:v>
                </c:pt>
                <c:pt idx="16856">
                  <c:v>3.23828125</c:v>
                </c:pt>
                <c:pt idx="16857">
                  <c:v>3.23828125</c:v>
                </c:pt>
                <c:pt idx="16858">
                  <c:v>3.23828125</c:v>
                </c:pt>
                <c:pt idx="16859">
                  <c:v>3.23828125</c:v>
                </c:pt>
                <c:pt idx="16860">
                  <c:v>3.23828125</c:v>
                </c:pt>
                <c:pt idx="16861">
                  <c:v>3.23828125</c:v>
                </c:pt>
                <c:pt idx="16862">
                  <c:v>3.23828125</c:v>
                </c:pt>
                <c:pt idx="16863">
                  <c:v>3.23828125</c:v>
                </c:pt>
                <c:pt idx="16864">
                  <c:v>3.23828125</c:v>
                </c:pt>
                <c:pt idx="16865">
                  <c:v>3.23828125</c:v>
                </c:pt>
                <c:pt idx="16866">
                  <c:v>3.23828125</c:v>
                </c:pt>
                <c:pt idx="16867">
                  <c:v>3.23828125</c:v>
                </c:pt>
                <c:pt idx="16868">
                  <c:v>3.23828125</c:v>
                </c:pt>
                <c:pt idx="16869">
                  <c:v>3.23828125</c:v>
                </c:pt>
                <c:pt idx="16870">
                  <c:v>3.23828125</c:v>
                </c:pt>
                <c:pt idx="16871">
                  <c:v>3.23828125</c:v>
                </c:pt>
                <c:pt idx="16872">
                  <c:v>3.23828125</c:v>
                </c:pt>
                <c:pt idx="16873">
                  <c:v>3.23828125</c:v>
                </c:pt>
                <c:pt idx="16874">
                  <c:v>3.23828125</c:v>
                </c:pt>
                <c:pt idx="16875">
                  <c:v>3.23828125</c:v>
                </c:pt>
                <c:pt idx="16876">
                  <c:v>3.23828125</c:v>
                </c:pt>
                <c:pt idx="16877">
                  <c:v>3.23828125</c:v>
                </c:pt>
                <c:pt idx="16878">
                  <c:v>3.23828125</c:v>
                </c:pt>
                <c:pt idx="16879">
                  <c:v>3.23828125</c:v>
                </c:pt>
                <c:pt idx="16880">
                  <c:v>3.23828125</c:v>
                </c:pt>
                <c:pt idx="16881">
                  <c:v>3.23828125</c:v>
                </c:pt>
                <c:pt idx="16882">
                  <c:v>3.23828125</c:v>
                </c:pt>
                <c:pt idx="16883">
                  <c:v>3.23828125</c:v>
                </c:pt>
                <c:pt idx="16884">
                  <c:v>3.23828125</c:v>
                </c:pt>
                <c:pt idx="16885">
                  <c:v>3.23828125</c:v>
                </c:pt>
                <c:pt idx="16886">
                  <c:v>3.23828125</c:v>
                </c:pt>
                <c:pt idx="16887">
                  <c:v>3.23828125</c:v>
                </c:pt>
                <c:pt idx="16888">
                  <c:v>3.23828125</c:v>
                </c:pt>
                <c:pt idx="16889">
                  <c:v>3.23828125</c:v>
                </c:pt>
                <c:pt idx="16890">
                  <c:v>3.23828125</c:v>
                </c:pt>
                <c:pt idx="16891">
                  <c:v>3.23828125</c:v>
                </c:pt>
                <c:pt idx="16892">
                  <c:v>3.23828125</c:v>
                </c:pt>
                <c:pt idx="16893">
                  <c:v>3.23828125</c:v>
                </c:pt>
                <c:pt idx="16894">
                  <c:v>3.23828125</c:v>
                </c:pt>
                <c:pt idx="16895">
                  <c:v>3.23828125</c:v>
                </c:pt>
                <c:pt idx="16896">
                  <c:v>3.23828125</c:v>
                </c:pt>
                <c:pt idx="16897">
                  <c:v>3.23828125</c:v>
                </c:pt>
                <c:pt idx="16898">
                  <c:v>3.23828125</c:v>
                </c:pt>
                <c:pt idx="16899">
                  <c:v>3.23828125</c:v>
                </c:pt>
                <c:pt idx="16900">
                  <c:v>3.23828125</c:v>
                </c:pt>
                <c:pt idx="16901">
                  <c:v>3.23828125</c:v>
                </c:pt>
                <c:pt idx="16902">
                  <c:v>3.23828125</c:v>
                </c:pt>
                <c:pt idx="16903">
                  <c:v>3.23828125</c:v>
                </c:pt>
                <c:pt idx="16904">
                  <c:v>3.23828125</c:v>
                </c:pt>
                <c:pt idx="16905">
                  <c:v>3.23828125</c:v>
                </c:pt>
                <c:pt idx="16906">
                  <c:v>3.23828125</c:v>
                </c:pt>
                <c:pt idx="16907">
                  <c:v>3.23828125</c:v>
                </c:pt>
                <c:pt idx="16908">
                  <c:v>3.23828125</c:v>
                </c:pt>
                <c:pt idx="16909">
                  <c:v>3.23828125</c:v>
                </c:pt>
                <c:pt idx="16910">
                  <c:v>3.23828125</c:v>
                </c:pt>
                <c:pt idx="16911">
                  <c:v>3.23828125</c:v>
                </c:pt>
                <c:pt idx="16912">
                  <c:v>3.23828125</c:v>
                </c:pt>
                <c:pt idx="16913">
                  <c:v>3.23828125</c:v>
                </c:pt>
                <c:pt idx="16914">
                  <c:v>3.23828125</c:v>
                </c:pt>
                <c:pt idx="16915">
                  <c:v>3.23828125</c:v>
                </c:pt>
                <c:pt idx="16916">
                  <c:v>3.23828125</c:v>
                </c:pt>
                <c:pt idx="16917">
                  <c:v>3.23828125</c:v>
                </c:pt>
                <c:pt idx="16918">
                  <c:v>3.23828125</c:v>
                </c:pt>
                <c:pt idx="16919">
                  <c:v>3.23828125</c:v>
                </c:pt>
                <c:pt idx="16920">
                  <c:v>3.23828125</c:v>
                </c:pt>
                <c:pt idx="16921">
                  <c:v>3.23828125</c:v>
                </c:pt>
                <c:pt idx="16922">
                  <c:v>3.23828125</c:v>
                </c:pt>
                <c:pt idx="16923">
                  <c:v>3.23828125</c:v>
                </c:pt>
                <c:pt idx="16924">
                  <c:v>3.23828125</c:v>
                </c:pt>
                <c:pt idx="16925">
                  <c:v>3.23828125</c:v>
                </c:pt>
                <c:pt idx="16926">
                  <c:v>3.23828125</c:v>
                </c:pt>
                <c:pt idx="16927">
                  <c:v>3.23828125</c:v>
                </c:pt>
                <c:pt idx="16928">
                  <c:v>3.23828125</c:v>
                </c:pt>
                <c:pt idx="16929">
                  <c:v>3.23828125</c:v>
                </c:pt>
                <c:pt idx="16930">
                  <c:v>3.23828125</c:v>
                </c:pt>
                <c:pt idx="16931">
                  <c:v>3.30859375</c:v>
                </c:pt>
                <c:pt idx="16932">
                  <c:v>3.30859375</c:v>
                </c:pt>
                <c:pt idx="16933">
                  <c:v>3.30859375</c:v>
                </c:pt>
                <c:pt idx="16934">
                  <c:v>3.30859375</c:v>
                </c:pt>
                <c:pt idx="16935">
                  <c:v>3.30859375</c:v>
                </c:pt>
                <c:pt idx="16936">
                  <c:v>3.30859375</c:v>
                </c:pt>
                <c:pt idx="16937">
                  <c:v>3.30859375</c:v>
                </c:pt>
                <c:pt idx="16938">
                  <c:v>3.30859375</c:v>
                </c:pt>
                <c:pt idx="16939">
                  <c:v>3.30859375</c:v>
                </c:pt>
                <c:pt idx="16940">
                  <c:v>3.30859375</c:v>
                </c:pt>
                <c:pt idx="16941">
                  <c:v>3.30859375</c:v>
                </c:pt>
                <c:pt idx="16942">
                  <c:v>3.30859375</c:v>
                </c:pt>
                <c:pt idx="16943">
                  <c:v>3.30859375</c:v>
                </c:pt>
                <c:pt idx="16944">
                  <c:v>3.30859375</c:v>
                </c:pt>
                <c:pt idx="16945">
                  <c:v>3.30859375</c:v>
                </c:pt>
                <c:pt idx="16946">
                  <c:v>3.30859375</c:v>
                </c:pt>
                <c:pt idx="16947">
                  <c:v>3.30859375</c:v>
                </c:pt>
                <c:pt idx="16948">
                  <c:v>3.30859375</c:v>
                </c:pt>
                <c:pt idx="16949">
                  <c:v>3.30859375</c:v>
                </c:pt>
                <c:pt idx="16950">
                  <c:v>3.30859375</c:v>
                </c:pt>
                <c:pt idx="16951">
                  <c:v>3.30859375</c:v>
                </c:pt>
                <c:pt idx="16952">
                  <c:v>3.30859375</c:v>
                </c:pt>
                <c:pt idx="16953">
                  <c:v>3.30859375</c:v>
                </c:pt>
                <c:pt idx="16954">
                  <c:v>3.30859375</c:v>
                </c:pt>
                <c:pt idx="16955">
                  <c:v>3.30859375</c:v>
                </c:pt>
                <c:pt idx="16956">
                  <c:v>3.30859375</c:v>
                </c:pt>
                <c:pt idx="16957">
                  <c:v>3.30859375</c:v>
                </c:pt>
                <c:pt idx="16958">
                  <c:v>3.30859375</c:v>
                </c:pt>
                <c:pt idx="16959">
                  <c:v>3.30859375</c:v>
                </c:pt>
                <c:pt idx="16960">
                  <c:v>3.30859375</c:v>
                </c:pt>
                <c:pt idx="16961">
                  <c:v>3.30859375</c:v>
                </c:pt>
                <c:pt idx="16962">
                  <c:v>3.30859375</c:v>
                </c:pt>
                <c:pt idx="16963">
                  <c:v>3.30859375</c:v>
                </c:pt>
                <c:pt idx="16964">
                  <c:v>3.30859375</c:v>
                </c:pt>
                <c:pt idx="16965">
                  <c:v>3.30859375</c:v>
                </c:pt>
                <c:pt idx="16966">
                  <c:v>3.30859375</c:v>
                </c:pt>
                <c:pt idx="16967">
                  <c:v>3.30859375</c:v>
                </c:pt>
                <c:pt idx="16968">
                  <c:v>3.30859375</c:v>
                </c:pt>
                <c:pt idx="16969">
                  <c:v>3.30859375</c:v>
                </c:pt>
                <c:pt idx="16970">
                  <c:v>3.30859375</c:v>
                </c:pt>
                <c:pt idx="16971">
                  <c:v>3.30859375</c:v>
                </c:pt>
                <c:pt idx="16972">
                  <c:v>3.30859375</c:v>
                </c:pt>
                <c:pt idx="16973">
                  <c:v>3.30859375</c:v>
                </c:pt>
                <c:pt idx="16974">
                  <c:v>3.30859375</c:v>
                </c:pt>
                <c:pt idx="16975">
                  <c:v>3.30859375</c:v>
                </c:pt>
                <c:pt idx="16976">
                  <c:v>3.30859375</c:v>
                </c:pt>
                <c:pt idx="16977">
                  <c:v>3.30859375</c:v>
                </c:pt>
                <c:pt idx="16978">
                  <c:v>3.30859375</c:v>
                </c:pt>
                <c:pt idx="16979">
                  <c:v>3.30859375</c:v>
                </c:pt>
                <c:pt idx="16980">
                  <c:v>3.30859375</c:v>
                </c:pt>
                <c:pt idx="16981">
                  <c:v>3.30859375</c:v>
                </c:pt>
                <c:pt idx="16982">
                  <c:v>3.30859375</c:v>
                </c:pt>
                <c:pt idx="16983">
                  <c:v>3.30859375</c:v>
                </c:pt>
                <c:pt idx="16984">
                  <c:v>3.30859375</c:v>
                </c:pt>
                <c:pt idx="16985">
                  <c:v>3.30859375</c:v>
                </c:pt>
                <c:pt idx="16986">
                  <c:v>3.30859375</c:v>
                </c:pt>
                <c:pt idx="16987">
                  <c:v>3.30859375</c:v>
                </c:pt>
                <c:pt idx="16988">
                  <c:v>3.30859375</c:v>
                </c:pt>
                <c:pt idx="16989">
                  <c:v>3.30859375</c:v>
                </c:pt>
                <c:pt idx="16990">
                  <c:v>3.30859375</c:v>
                </c:pt>
                <c:pt idx="16991">
                  <c:v>3.30859375</c:v>
                </c:pt>
                <c:pt idx="16992">
                  <c:v>3.30859375</c:v>
                </c:pt>
                <c:pt idx="16993">
                  <c:v>3.30859375</c:v>
                </c:pt>
                <c:pt idx="16994">
                  <c:v>3.30859375</c:v>
                </c:pt>
                <c:pt idx="16995">
                  <c:v>3.30859375</c:v>
                </c:pt>
                <c:pt idx="16996">
                  <c:v>3.30859375</c:v>
                </c:pt>
                <c:pt idx="16997">
                  <c:v>3.30859375</c:v>
                </c:pt>
                <c:pt idx="16998">
                  <c:v>3.30859375</c:v>
                </c:pt>
                <c:pt idx="16999">
                  <c:v>3.30859375</c:v>
                </c:pt>
                <c:pt idx="17000">
                  <c:v>3.30859375</c:v>
                </c:pt>
                <c:pt idx="17001">
                  <c:v>3.30859375</c:v>
                </c:pt>
                <c:pt idx="17002">
                  <c:v>3.30859375</c:v>
                </c:pt>
                <c:pt idx="17003">
                  <c:v>3.30859375</c:v>
                </c:pt>
                <c:pt idx="17004">
                  <c:v>3.30859375</c:v>
                </c:pt>
                <c:pt idx="17005">
                  <c:v>3.30859375</c:v>
                </c:pt>
                <c:pt idx="17006">
                  <c:v>3.30859375</c:v>
                </c:pt>
                <c:pt idx="17007">
                  <c:v>3.30859375</c:v>
                </c:pt>
                <c:pt idx="17008">
                  <c:v>3.30859375</c:v>
                </c:pt>
                <c:pt idx="17009">
                  <c:v>3.30859375</c:v>
                </c:pt>
                <c:pt idx="17010">
                  <c:v>3.30859375</c:v>
                </c:pt>
                <c:pt idx="17011">
                  <c:v>3.30859375</c:v>
                </c:pt>
                <c:pt idx="17012">
                  <c:v>3.30859375</c:v>
                </c:pt>
                <c:pt idx="17013">
                  <c:v>3.30859375</c:v>
                </c:pt>
                <c:pt idx="17014">
                  <c:v>3.30859375</c:v>
                </c:pt>
                <c:pt idx="17015">
                  <c:v>3.30859375</c:v>
                </c:pt>
                <c:pt idx="17016">
                  <c:v>3.30859375</c:v>
                </c:pt>
                <c:pt idx="17017">
                  <c:v>3.30859375</c:v>
                </c:pt>
                <c:pt idx="17018">
                  <c:v>3.30859375</c:v>
                </c:pt>
                <c:pt idx="17019">
                  <c:v>3.30859375</c:v>
                </c:pt>
                <c:pt idx="17020">
                  <c:v>3.30859375</c:v>
                </c:pt>
                <c:pt idx="17021">
                  <c:v>3.30859375</c:v>
                </c:pt>
                <c:pt idx="17022">
                  <c:v>3.30859375</c:v>
                </c:pt>
                <c:pt idx="17023">
                  <c:v>3.30859375</c:v>
                </c:pt>
                <c:pt idx="17024">
                  <c:v>3.30859375</c:v>
                </c:pt>
                <c:pt idx="17025">
                  <c:v>3.37109375</c:v>
                </c:pt>
                <c:pt idx="17026">
                  <c:v>3.37109375</c:v>
                </c:pt>
                <c:pt idx="17027">
                  <c:v>3.37109375</c:v>
                </c:pt>
                <c:pt idx="17028">
                  <c:v>3.37109375</c:v>
                </c:pt>
                <c:pt idx="17029">
                  <c:v>3.37109375</c:v>
                </c:pt>
                <c:pt idx="17030">
                  <c:v>3.37109375</c:v>
                </c:pt>
                <c:pt idx="17031">
                  <c:v>3.37109375</c:v>
                </c:pt>
                <c:pt idx="17032">
                  <c:v>3.37109375</c:v>
                </c:pt>
                <c:pt idx="17033">
                  <c:v>3.37109375</c:v>
                </c:pt>
                <c:pt idx="17034">
                  <c:v>3.37109375</c:v>
                </c:pt>
                <c:pt idx="17035">
                  <c:v>3.37109375</c:v>
                </c:pt>
                <c:pt idx="17036">
                  <c:v>3.37109375</c:v>
                </c:pt>
                <c:pt idx="17037">
                  <c:v>3.37109375</c:v>
                </c:pt>
                <c:pt idx="17038">
                  <c:v>3.37109375</c:v>
                </c:pt>
                <c:pt idx="17039">
                  <c:v>3.37109375</c:v>
                </c:pt>
                <c:pt idx="17040">
                  <c:v>3.37109375</c:v>
                </c:pt>
                <c:pt idx="17041">
                  <c:v>3.37109375</c:v>
                </c:pt>
                <c:pt idx="17042">
                  <c:v>3.37109375</c:v>
                </c:pt>
                <c:pt idx="17043">
                  <c:v>3.37109375</c:v>
                </c:pt>
                <c:pt idx="17044">
                  <c:v>3.37109375</c:v>
                </c:pt>
                <c:pt idx="17045">
                  <c:v>3.37109375</c:v>
                </c:pt>
                <c:pt idx="17046">
                  <c:v>3.37109375</c:v>
                </c:pt>
                <c:pt idx="17047">
                  <c:v>3.37109375</c:v>
                </c:pt>
                <c:pt idx="17048">
                  <c:v>3.37109375</c:v>
                </c:pt>
                <c:pt idx="17049">
                  <c:v>3.37109375</c:v>
                </c:pt>
                <c:pt idx="17050">
                  <c:v>3.37109375</c:v>
                </c:pt>
                <c:pt idx="17051">
                  <c:v>3.37109375</c:v>
                </c:pt>
                <c:pt idx="17052">
                  <c:v>3.37109375</c:v>
                </c:pt>
                <c:pt idx="17053">
                  <c:v>3.37109375</c:v>
                </c:pt>
                <c:pt idx="17054">
                  <c:v>3.37109375</c:v>
                </c:pt>
                <c:pt idx="17055">
                  <c:v>3.37109375</c:v>
                </c:pt>
                <c:pt idx="17056">
                  <c:v>3.37109375</c:v>
                </c:pt>
                <c:pt idx="17057">
                  <c:v>3.37109375</c:v>
                </c:pt>
                <c:pt idx="17058">
                  <c:v>3.37109375</c:v>
                </c:pt>
                <c:pt idx="17059">
                  <c:v>3.37109375</c:v>
                </c:pt>
                <c:pt idx="17060">
                  <c:v>3.37109375</c:v>
                </c:pt>
                <c:pt idx="17061">
                  <c:v>3.37109375</c:v>
                </c:pt>
                <c:pt idx="17062">
                  <c:v>3.37109375</c:v>
                </c:pt>
                <c:pt idx="17063">
                  <c:v>3.37109375</c:v>
                </c:pt>
                <c:pt idx="17064">
                  <c:v>3.37109375</c:v>
                </c:pt>
                <c:pt idx="17065">
                  <c:v>3.37109375</c:v>
                </c:pt>
                <c:pt idx="17066">
                  <c:v>3.37109375</c:v>
                </c:pt>
                <c:pt idx="17067">
                  <c:v>3.37109375</c:v>
                </c:pt>
                <c:pt idx="17068">
                  <c:v>3.37109375</c:v>
                </c:pt>
                <c:pt idx="17069">
                  <c:v>3.37109375</c:v>
                </c:pt>
                <c:pt idx="17070">
                  <c:v>3.37109375</c:v>
                </c:pt>
                <c:pt idx="17071">
                  <c:v>3.37109375</c:v>
                </c:pt>
                <c:pt idx="17072">
                  <c:v>3.37109375</c:v>
                </c:pt>
                <c:pt idx="17073">
                  <c:v>3.37109375</c:v>
                </c:pt>
                <c:pt idx="17074">
                  <c:v>3.37109375</c:v>
                </c:pt>
                <c:pt idx="17075">
                  <c:v>3.37109375</c:v>
                </c:pt>
                <c:pt idx="17076">
                  <c:v>3.37109375</c:v>
                </c:pt>
                <c:pt idx="17077">
                  <c:v>3.37109375</c:v>
                </c:pt>
                <c:pt idx="17078">
                  <c:v>3.37109375</c:v>
                </c:pt>
                <c:pt idx="17079">
                  <c:v>3.37109375</c:v>
                </c:pt>
                <c:pt idx="17080">
                  <c:v>3.37109375</c:v>
                </c:pt>
                <c:pt idx="17081">
                  <c:v>3.37109375</c:v>
                </c:pt>
                <c:pt idx="17082">
                  <c:v>3.37109375</c:v>
                </c:pt>
                <c:pt idx="17083">
                  <c:v>3.37109375</c:v>
                </c:pt>
                <c:pt idx="17084">
                  <c:v>3.37109375</c:v>
                </c:pt>
                <c:pt idx="17085">
                  <c:v>3.37109375</c:v>
                </c:pt>
                <c:pt idx="17086">
                  <c:v>3.37109375</c:v>
                </c:pt>
                <c:pt idx="17087">
                  <c:v>3.37109375</c:v>
                </c:pt>
                <c:pt idx="17088">
                  <c:v>3.37109375</c:v>
                </c:pt>
                <c:pt idx="17089">
                  <c:v>3.37109375</c:v>
                </c:pt>
                <c:pt idx="17090">
                  <c:v>3.37109375</c:v>
                </c:pt>
                <c:pt idx="17091">
                  <c:v>3.37109375</c:v>
                </c:pt>
                <c:pt idx="17092">
                  <c:v>3.37109375</c:v>
                </c:pt>
                <c:pt idx="17093">
                  <c:v>3.37109375</c:v>
                </c:pt>
                <c:pt idx="17094">
                  <c:v>3.37109375</c:v>
                </c:pt>
                <c:pt idx="17095">
                  <c:v>3.37109375</c:v>
                </c:pt>
                <c:pt idx="17096">
                  <c:v>3.37109375</c:v>
                </c:pt>
                <c:pt idx="17097">
                  <c:v>3.37109375</c:v>
                </c:pt>
                <c:pt idx="17098">
                  <c:v>3.37109375</c:v>
                </c:pt>
                <c:pt idx="17099">
                  <c:v>3.37109375</c:v>
                </c:pt>
                <c:pt idx="17100">
                  <c:v>3.37109375</c:v>
                </c:pt>
                <c:pt idx="17101">
                  <c:v>3.37109375</c:v>
                </c:pt>
                <c:pt idx="17102">
                  <c:v>3.37109375</c:v>
                </c:pt>
                <c:pt idx="17103">
                  <c:v>3.37109375</c:v>
                </c:pt>
                <c:pt idx="17104">
                  <c:v>3.37109375</c:v>
                </c:pt>
                <c:pt idx="17105">
                  <c:v>3.37109375</c:v>
                </c:pt>
                <c:pt idx="17106">
                  <c:v>3.37109375</c:v>
                </c:pt>
                <c:pt idx="17107">
                  <c:v>3.37109375</c:v>
                </c:pt>
                <c:pt idx="17108">
                  <c:v>3.37109375</c:v>
                </c:pt>
                <c:pt idx="17109">
                  <c:v>3.37109375</c:v>
                </c:pt>
                <c:pt idx="17110">
                  <c:v>3.37109375</c:v>
                </c:pt>
                <c:pt idx="17111">
                  <c:v>3.37109375</c:v>
                </c:pt>
                <c:pt idx="17112">
                  <c:v>3.37109375</c:v>
                </c:pt>
                <c:pt idx="17113">
                  <c:v>3.41015625</c:v>
                </c:pt>
                <c:pt idx="17114">
                  <c:v>3.41015625</c:v>
                </c:pt>
                <c:pt idx="17115">
                  <c:v>3.41015625</c:v>
                </c:pt>
                <c:pt idx="17116">
                  <c:v>3.41015625</c:v>
                </c:pt>
                <c:pt idx="17117">
                  <c:v>3.41015625</c:v>
                </c:pt>
                <c:pt idx="17118">
                  <c:v>3.41015625</c:v>
                </c:pt>
                <c:pt idx="17119">
                  <c:v>3.41015625</c:v>
                </c:pt>
                <c:pt idx="17120">
                  <c:v>3.41015625</c:v>
                </c:pt>
                <c:pt idx="17121">
                  <c:v>3.41015625</c:v>
                </c:pt>
                <c:pt idx="17122">
                  <c:v>3.41015625</c:v>
                </c:pt>
                <c:pt idx="17123">
                  <c:v>3.41015625</c:v>
                </c:pt>
                <c:pt idx="17124">
                  <c:v>3.41015625</c:v>
                </c:pt>
                <c:pt idx="17125">
                  <c:v>3.41015625</c:v>
                </c:pt>
                <c:pt idx="17126">
                  <c:v>3.41015625</c:v>
                </c:pt>
                <c:pt idx="17127">
                  <c:v>3.41015625</c:v>
                </c:pt>
                <c:pt idx="17128">
                  <c:v>3.41015625</c:v>
                </c:pt>
                <c:pt idx="17129">
                  <c:v>3.41015625</c:v>
                </c:pt>
                <c:pt idx="17130">
                  <c:v>3.41015625</c:v>
                </c:pt>
                <c:pt idx="17131">
                  <c:v>3.41015625</c:v>
                </c:pt>
                <c:pt idx="17132">
                  <c:v>3.41015625</c:v>
                </c:pt>
                <c:pt idx="17133">
                  <c:v>3.41015625</c:v>
                </c:pt>
                <c:pt idx="17134">
                  <c:v>3.41015625</c:v>
                </c:pt>
                <c:pt idx="17135">
                  <c:v>3.41015625</c:v>
                </c:pt>
                <c:pt idx="17136">
                  <c:v>3.41015625</c:v>
                </c:pt>
                <c:pt idx="17137">
                  <c:v>3.41015625</c:v>
                </c:pt>
                <c:pt idx="17138">
                  <c:v>3.41015625</c:v>
                </c:pt>
                <c:pt idx="17139">
                  <c:v>3.41015625</c:v>
                </c:pt>
                <c:pt idx="17140">
                  <c:v>3.41015625</c:v>
                </c:pt>
                <c:pt idx="17141">
                  <c:v>3.41015625</c:v>
                </c:pt>
                <c:pt idx="17142">
                  <c:v>3.41015625</c:v>
                </c:pt>
                <c:pt idx="17143">
                  <c:v>3.41015625</c:v>
                </c:pt>
                <c:pt idx="17144">
                  <c:v>3.41015625</c:v>
                </c:pt>
                <c:pt idx="17145">
                  <c:v>3.41015625</c:v>
                </c:pt>
                <c:pt idx="17146">
                  <c:v>3.41015625</c:v>
                </c:pt>
                <c:pt idx="17147">
                  <c:v>3.41015625</c:v>
                </c:pt>
                <c:pt idx="17148">
                  <c:v>3.41015625</c:v>
                </c:pt>
                <c:pt idx="17149">
                  <c:v>3.41015625</c:v>
                </c:pt>
                <c:pt idx="17150">
                  <c:v>3.41015625</c:v>
                </c:pt>
                <c:pt idx="17151">
                  <c:v>3.41015625</c:v>
                </c:pt>
                <c:pt idx="17152">
                  <c:v>3.41015625</c:v>
                </c:pt>
                <c:pt idx="17153">
                  <c:v>3.41015625</c:v>
                </c:pt>
                <c:pt idx="17154">
                  <c:v>3.41015625</c:v>
                </c:pt>
                <c:pt idx="17155">
                  <c:v>3.41015625</c:v>
                </c:pt>
                <c:pt idx="17156">
                  <c:v>3.41015625</c:v>
                </c:pt>
                <c:pt idx="17157">
                  <c:v>3.41015625</c:v>
                </c:pt>
                <c:pt idx="17158">
                  <c:v>3.41015625</c:v>
                </c:pt>
                <c:pt idx="17159">
                  <c:v>3.41015625</c:v>
                </c:pt>
                <c:pt idx="17160">
                  <c:v>3.41015625</c:v>
                </c:pt>
                <c:pt idx="17161">
                  <c:v>3.41015625</c:v>
                </c:pt>
                <c:pt idx="17162">
                  <c:v>3.41015625</c:v>
                </c:pt>
                <c:pt idx="17163">
                  <c:v>3.41015625</c:v>
                </c:pt>
                <c:pt idx="17164">
                  <c:v>3.41015625</c:v>
                </c:pt>
                <c:pt idx="17165">
                  <c:v>3.41015625</c:v>
                </c:pt>
                <c:pt idx="17166">
                  <c:v>3.41015625</c:v>
                </c:pt>
                <c:pt idx="17167">
                  <c:v>3.41015625</c:v>
                </c:pt>
                <c:pt idx="17168">
                  <c:v>3.41015625</c:v>
                </c:pt>
                <c:pt idx="17169">
                  <c:v>3.41015625</c:v>
                </c:pt>
                <c:pt idx="17170">
                  <c:v>3.41015625</c:v>
                </c:pt>
                <c:pt idx="17171">
                  <c:v>3.41015625</c:v>
                </c:pt>
                <c:pt idx="17172">
                  <c:v>3.41015625</c:v>
                </c:pt>
                <c:pt idx="17173">
                  <c:v>3.41015625</c:v>
                </c:pt>
                <c:pt idx="17174">
                  <c:v>3.41015625</c:v>
                </c:pt>
                <c:pt idx="17175">
                  <c:v>3.41015625</c:v>
                </c:pt>
                <c:pt idx="17176">
                  <c:v>3.41015625</c:v>
                </c:pt>
                <c:pt idx="17177">
                  <c:v>3.41015625</c:v>
                </c:pt>
                <c:pt idx="17178">
                  <c:v>3.41015625</c:v>
                </c:pt>
                <c:pt idx="17179">
                  <c:v>3.41015625</c:v>
                </c:pt>
                <c:pt idx="17180">
                  <c:v>3.41015625</c:v>
                </c:pt>
                <c:pt idx="17181">
                  <c:v>3.41015625</c:v>
                </c:pt>
                <c:pt idx="17182">
                  <c:v>3.41015625</c:v>
                </c:pt>
                <c:pt idx="17183">
                  <c:v>3.41015625</c:v>
                </c:pt>
                <c:pt idx="17184">
                  <c:v>3.41015625</c:v>
                </c:pt>
                <c:pt idx="17185">
                  <c:v>3.41015625</c:v>
                </c:pt>
                <c:pt idx="17186">
                  <c:v>3.41015625</c:v>
                </c:pt>
                <c:pt idx="17187">
                  <c:v>3.41015625</c:v>
                </c:pt>
                <c:pt idx="17188">
                  <c:v>3.41015625</c:v>
                </c:pt>
                <c:pt idx="17189">
                  <c:v>3.41015625</c:v>
                </c:pt>
                <c:pt idx="17190">
                  <c:v>3.41015625</c:v>
                </c:pt>
                <c:pt idx="17191">
                  <c:v>3.41015625</c:v>
                </c:pt>
                <c:pt idx="17192">
                  <c:v>3.41015625</c:v>
                </c:pt>
                <c:pt idx="17193">
                  <c:v>3.41015625</c:v>
                </c:pt>
                <c:pt idx="17194">
                  <c:v>3.41015625</c:v>
                </c:pt>
                <c:pt idx="17195">
                  <c:v>3.41015625</c:v>
                </c:pt>
                <c:pt idx="17196">
                  <c:v>3.41015625</c:v>
                </c:pt>
                <c:pt idx="17197">
                  <c:v>3.41015625</c:v>
                </c:pt>
                <c:pt idx="17198">
                  <c:v>3.41015625</c:v>
                </c:pt>
                <c:pt idx="17199">
                  <c:v>3.41015625</c:v>
                </c:pt>
                <c:pt idx="17200">
                  <c:v>3.41015625</c:v>
                </c:pt>
                <c:pt idx="17201">
                  <c:v>3.41015625</c:v>
                </c:pt>
                <c:pt idx="17202">
                  <c:v>3.41015625</c:v>
                </c:pt>
                <c:pt idx="17203">
                  <c:v>3.41015625</c:v>
                </c:pt>
                <c:pt idx="17204">
                  <c:v>3.41015625</c:v>
                </c:pt>
                <c:pt idx="17205">
                  <c:v>3.41015625</c:v>
                </c:pt>
                <c:pt idx="17206">
                  <c:v>3.41015625</c:v>
                </c:pt>
                <c:pt idx="17207">
                  <c:v>3.41015625</c:v>
                </c:pt>
                <c:pt idx="17208">
                  <c:v>3.41015625</c:v>
                </c:pt>
                <c:pt idx="17209">
                  <c:v>3.5859375</c:v>
                </c:pt>
                <c:pt idx="17210">
                  <c:v>3.5859375</c:v>
                </c:pt>
                <c:pt idx="17211">
                  <c:v>3.5859375</c:v>
                </c:pt>
                <c:pt idx="17212">
                  <c:v>3.5859375</c:v>
                </c:pt>
                <c:pt idx="17213">
                  <c:v>3.5859375</c:v>
                </c:pt>
                <c:pt idx="17214">
                  <c:v>3.5859375</c:v>
                </c:pt>
                <c:pt idx="17215">
                  <c:v>3.5859375</c:v>
                </c:pt>
                <c:pt idx="17216">
                  <c:v>3.5859375</c:v>
                </c:pt>
                <c:pt idx="17217">
                  <c:v>3.5859375</c:v>
                </c:pt>
                <c:pt idx="17218">
                  <c:v>3.5859375</c:v>
                </c:pt>
                <c:pt idx="17219">
                  <c:v>3.5859375</c:v>
                </c:pt>
                <c:pt idx="17220">
                  <c:v>3.5859375</c:v>
                </c:pt>
                <c:pt idx="17221">
                  <c:v>3.5859375</c:v>
                </c:pt>
                <c:pt idx="17222">
                  <c:v>3.5859375</c:v>
                </c:pt>
                <c:pt idx="17223">
                  <c:v>3.5859375</c:v>
                </c:pt>
                <c:pt idx="17224">
                  <c:v>3.5859375</c:v>
                </c:pt>
                <c:pt idx="17225">
                  <c:v>3.5859375</c:v>
                </c:pt>
                <c:pt idx="17226">
                  <c:v>3.5859375</c:v>
                </c:pt>
                <c:pt idx="17227">
                  <c:v>3.5859375</c:v>
                </c:pt>
                <c:pt idx="17228">
                  <c:v>3.5859375</c:v>
                </c:pt>
                <c:pt idx="17229">
                  <c:v>3.5859375</c:v>
                </c:pt>
                <c:pt idx="17230">
                  <c:v>3.5859375</c:v>
                </c:pt>
                <c:pt idx="17231">
                  <c:v>3.5859375</c:v>
                </c:pt>
                <c:pt idx="17232">
                  <c:v>3.5859375</c:v>
                </c:pt>
                <c:pt idx="17233">
                  <c:v>3.5859375</c:v>
                </c:pt>
                <c:pt idx="17234">
                  <c:v>3.5859375</c:v>
                </c:pt>
                <c:pt idx="17235">
                  <c:v>3.5859375</c:v>
                </c:pt>
                <c:pt idx="17236">
                  <c:v>3.5859375</c:v>
                </c:pt>
                <c:pt idx="17237">
                  <c:v>3.5859375</c:v>
                </c:pt>
                <c:pt idx="17238">
                  <c:v>3.5859375</c:v>
                </c:pt>
                <c:pt idx="17239">
                  <c:v>3.5859375</c:v>
                </c:pt>
                <c:pt idx="17240">
                  <c:v>3.5859375</c:v>
                </c:pt>
                <c:pt idx="17241">
                  <c:v>3.5859375</c:v>
                </c:pt>
                <c:pt idx="17242">
                  <c:v>3.5859375</c:v>
                </c:pt>
                <c:pt idx="17243">
                  <c:v>3.5859375</c:v>
                </c:pt>
                <c:pt idx="17244">
                  <c:v>3.5859375</c:v>
                </c:pt>
                <c:pt idx="17245">
                  <c:v>3.5859375</c:v>
                </c:pt>
                <c:pt idx="17246">
                  <c:v>3.5859375</c:v>
                </c:pt>
                <c:pt idx="17247">
                  <c:v>3.5859375</c:v>
                </c:pt>
                <c:pt idx="17248">
                  <c:v>3.5859375</c:v>
                </c:pt>
                <c:pt idx="17249">
                  <c:v>3.5859375</c:v>
                </c:pt>
                <c:pt idx="17250">
                  <c:v>3.5859375</c:v>
                </c:pt>
                <c:pt idx="17251">
                  <c:v>3.5859375</c:v>
                </c:pt>
                <c:pt idx="17252">
                  <c:v>3.5859375</c:v>
                </c:pt>
                <c:pt idx="17253">
                  <c:v>3.5859375</c:v>
                </c:pt>
                <c:pt idx="17254">
                  <c:v>3.5859375</c:v>
                </c:pt>
                <c:pt idx="17255">
                  <c:v>3.5859375</c:v>
                </c:pt>
                <c:pt idx="17256">
                  <c:v>3.5859375</c:v>
                </c:pt>
                <c:pt idx="17257">
                  <c:v>3.5859375</c:v>
                </c:pt>
                <c:pt idx="17258">
                  <c:v>3.5859375</c:v>
                </c:pt>
                <c:pt idx="17259">
                  <c:v>3.5859375</c:v>
                </c:pt>
                <c:pt idx="17260">
                  <c:v>3.5859375</c:v>
                </c:pt>
                <c:pt idx="17261">
                  <c:v>3.5859375</c:v>
                </c:pt>
                <c:pt idx="17262">
                  <c:v>3.5859375</c:v>
                </c:pt>
                <c:pt idx="17263">
                  <c:v>3.5859375</c:v>
                </c:pt>
                <c:pt idx="17264">
                  <c:v>3.5859375</c:v>
                </c:pt>
                <c:pt idx="17265">
                  <c:v>3.5859375</c:v>
                </c:pt>
                <c:pt idx="17266">
                  <c:v>3.5859375</c:v>
                </c:pt>
                <c:pt idx="17267">
                  <c:v>3.5859375</c:v>
                </c:pt>
                <c:pt idx="17268">
                  <c:v>3.5859375</c:v>
                </c:pt>
                <c:pt idx="17269">
                  <c:v>3.5859375</c:v>
                </c:pt>
                <c:pt idx="17270">
                  <c:v>3.5859375</c:v>
                </c:pt>
                <c:pt idx="17271">
                  <c:v>3.5859375</c:v>
                </c:pt>
                <c:pt idx="17272">
                  <c:v>3.5859375</c:v>
                </c:pt>
                <c:pt idx="17273">
                  <c:v>3.5859375</c:v>
                </c:pt>
                <c:pt idx="17274">
                  <c:v>3.5859375</c:v>
                </c:pt>
                <c:pt idx="17275">
                  <c:v>3.5859375</c:v>
                </c:pt>
                <c:pt idx="17276">
                  <c:v>3.5859375</c:v>
                </c:pt>
                <c:pt idx="17277">
                  <c:v>3.5859375</c:v>
                </c:pt>
                <c:pt idx="17278">
                  <c:v>3.5859375</c:v>
                </c:pt>
                <c:pt idx="17279">
                  <c:v>3.5859375</c:v>
                </c:pt>
                <c:pt idx="17280">
                  <c:v>3.5859375</c:v>
                </c:pt>
                <c:pt idx="17281">
                  <c:v>3.5859375</c:v>
                </c:pt>
                <c:pt idx="17282">
                  <c:v>3.5859375</c:v>
                </c:pt>
                <c:pt idx="17283">
                  <c:v>3.5859375</c:v>
                </c:pt>
                <c:pt idx="17284">
                  <c:v>3.5859375</c:v>
                </c:pt>
                <c:pt idx="17285">
                  <c:v>3.5859375</c:v>
                </c:pt>
                <c:pt idx="17286">
                  <c:v>3.5859375</c:v>
                </c:pt>
                <c:pt idx="17287">
                  <c:v>3.5859375</c:v>
                </c:pt>
                <c:pt idx="17288">
                  <c:v>3.5859375</c:v>
                </c:pt>
                <c:pt idx="17289">
                  <c:v>3.5859375</c:v>
                </c:pt>
                <c:pt idx="17290">
                  <c:v>3.5859375</c:v>
                </c:pt>
                <c:pt idx="17291">
                  <c:v>3.5859375</c:v>
                </c:pt>
                <c:pt idx="17292">
                  <c:v>3.5859375</c:v>
                </c:pt>
                <c:pt idx="17293">
                  <c:v>3.5859375</c:v>
                </c:pt>
                <c:pt idx="17294">
                  <c:v>3.5859375</c:v>
                </c:pt>
                <c:pt idx="17295">
                  <c:v>3.5859375</c:v>
                </c:pt>
                <c:pt idx="17296">
                  <c:v>3.5859375</c:v>
                </c:pt>
                <c:pt idx="17297">
                  <c:v>3.5859375</c:v>
                </c:pt>
                <c:pt idx="17298">
                  <c:v>3.5859375</c:v>
                </c:pt>
                <c:pt idx="17299">
                  <c:v>3.5859375</c:v>
                </c:pt>
                <c:pt idx="17300">
                  <c:v>3.5859375</c:v>
                </c:pt>
                <c:pt idx="17301">
                  <c:v>3.5859375</c:v>
                </c:pt>
                <c:pt idx="17302">
                  <c:v>3.5859375</c:v>
                </c:pt>
                <c:pt idx="17303">
                  <c:v>3.5859375</c:v>
                </c:pt>
                <c:pt idx="17304">
                  <c:v>3.5859375</c:v>
                </c:pt>
                <c:pt idx="17305">
                  <c:v>3.5859375</c:v>
                </c:pt>
                <c:pt idx="17306">
                  <c:v>3.5859375</c:v>
                </c:pt>
                <c:pt idx="17307">
                  <c:v>3.5859375</c:v>
                </c:pt>
                <c:pt idx="17308">
                  <c:v>3.5859375</c:v>
                </c:pt>
                <c:pt idx="17309">
                  <c:v>3.5859375</c:v>
                </c:pt>
                <c:pt idx="17310">
                  <c:v>3.5859375</c:v>
                </c:pt>
                <c:pt idx="17311">
                  <c:v>3.5859375</c:v>
                </c:pt>
                <c:pt idx="17312">
                  <c:v>3.5859375</c:v>
                </c:pt>
                <c:pt idx="17313">
                  <c:v>3.5859375</c:v>
                </c:pt>
                <c:pt idx="17314">
                  <c:v>3.5859375</c:v>
                </c:pt>
                <c:pt idx="17315">
                  <c:v>3.5859375</c:v>
                </c:pt>
                <c:pt idx="17316">
                  <c:v>3.5859375</c:v>
                </c:pt>
                <c:pt idx="17317">
                  <c:v>3.5859375</c:v>
                </c:pt>
                <c:pt idx="17318">
                  <c:v>3.8046875</c:v>
                </c:pt>
                <c:pt idx="17319">
                  <c:v>3.8046875</c:v>
                </c:pt>
                <c:pt idx="17320">
                  <c:v>3.8046875</c:v>
                </c:pt>
                <c:pt idx="17321">
                  <c:v>3.8046875</c:v>
                </c:pt>
                <c:pt idx="17322">
                  <c:v>3.8046875</c:v>
                </c:pt>
                <c:pt idx="17323">
                  <c:v>3.8046875</c:v>
                </c:pt>
                <c:pt idx="17324">
                  <c:v>3.8046875</c:v>
                </c:pt>
                <c:pt idx="17325">
                  <c:v>3.8046875</c:v>
                </c:pt>
                <c:pt idx="17326">
                  <c:v>3.8046875</c:v>
                </c:pt>
                <c:pt idx="17327">
                  <c:v>3.8046875</c:v>
                </c:pt>
                <c:pt idx="17328">
                  <c:v>3.8046875</c:v>
                </c:pt>
                <c:pt idx="17329">
                  <c:v>3.8046875</c:v>
                </c:pt>
                <c:pt idx="17330">
                  <c:v>3.8046875</c:v>
                </c:pt>
                <c:pt idx="17331">
                  <c:v>3.8046875</c:v>
                </c:pt>
                <c:pt idx="17332">
                  <c:v>3.8046875</c:v>
                </c:pt>
                <c:pt idx="17333">
                  <c:v>3.8046875</c:v>
                </c:pt>
                <c:pt idx="17334">
                  <c:v>3.8046875</c:v>
                </c:pt>
                <c:pt idx="17335">
                  <c:v>3.8046875</c:v>
                </c:pt>
                <c:pt idx="17336">
                  <c:v>3.8046875</c:v>
                </c:pt>
                <c:pt idx="17337">
                  <c:v>3.8046875</c:v>
                </c:pt>
                <c:pt idx="17338">
                  <c:v>3.8046875</c:v>
                </c:pt>
                <c:pt idx="17339">
                  <c:v>3.8046875</c:v>
                </c:pt>
                <c:pt idx="17340">
                  <c:v>3.8046875</c:v>
                </c:pt>
                <c:pt idx="17341">
                  <c:v>3.8046875</c:v>
                </c:pt>
                <c:pt idx="17342">
                  <c:v>3.8046875</c:v>
                </c:pt>
                <c:pt idx="17343">
                  <c:v>3.8046875</c:v>
                </c:pt>
                <c:pt idx="17344">
                  <c:v>3.8046875</c:v>
                </c:pt>
                <c:pt idx="17345">
                  <c:v>3.8046875</c:v>
                </c:pt>
                <c:pt idx="17346">
                  <c:v>3.8046875</c:v>
                </c:pt>
                <c:pt idx="17347">
                  <c:v>3.8046875</c:v>
                </c:pt>
                <c:pt idx="17348">
                  <c:v>3.8046875</c:v>
                </c:pt>
                <c:pt idx="17349">
                  <c:v>3.8046875</c:v>
                </c:pt>
                <c:pt idx="17350">
                  <c:v>3.8046875</c:v>
                </c:pt>
                <c:pt idx="17351">
                  <c:v>3.8046875</c:v>
                </c:pt>
                <c:pt idx="17352">
                  <c:v>3.8046875</c:v>
                </c:pt>
                <c:pt idx="17353">
                  <c:v>3.8046875</c:v>
                </c:pt>
                <c:pt idx="17354">
                  <c:v>3.8046875</c:v>
                </c:pt>
                <c:pt idx="17355">
                  <c:v>3.8046875</c:v>
                </c:pt>
                <c:pt idx="17356">
                  <c:v>3.8046875</c:v>
                </c:pt>
                <c:pt idx="17357">
                  <c:v>3.8046875</c:v>
                </c:pt>
                <c:pt idx="17358">
                  <c:v>3.8046875</c:v>
                </c:pt>
                <c:pt idx="17359">
                  <c:v>3.8046875</c:v>
                </c:pt>
                <c:pt idx="17360">
                  <c:v>3.8046875</c:v>
                </c:pt>
                <c:pt idx="17361">
                  <c:v>3.8046875</c:v>
                </c:pt>
                <c:pt idx="17362">
                  <c:v>3.8046875</c:v>
                </c:pt>
                <c:pt idx="17363">
                  <c:v>3.8046875</c:v>
                </c:pt>
                <c:pt idx="17364">
                  <c:v>3.8046875</c:v>
                </c:pt>
                <c:pt idx="17365">
                  <c:v>3.8046875</c:v>
                </c:pt>
                <c:pt idx="17366">
                  <c:v>3.8046875</c:v>
                </c:pt>
                <c:pt idx="17367">
                  <c:v>3.8046875</c:v>
                </c:pt>
                <c:pt idx="17368">
                  <c:v>3.8046875</c:v>
                </c:pt>
                <c:pt idx="17369">
                  <c:v>3.8046875</c:v>
                </c:pt>
                <c:pt idx="17370">
                  <c:v>3.8046875</c:v>
                </c:pt>
                <c:pt idx="17371">
                  <c:v>3.8046875</c:v>
                </c:pt>
                <c:pt idx="17372">
                  <c:v>3.8046875</c:v>
                </c:pt>
                <c:pt idx="17373">
                  <c:v>3.8046875</c:v>
                </c:pt>
                <c:pt idx="17374">
                  <c:v>3.8046875</c:v>
                </c:pt>
                <c:pt idx="17375">
                  <c:v>3.8046875</c:v>
                </c:pt>
                <c:pt idx="17376">
                  <c:v>3.8046875</c:v>
                </c:pt>
                <c:pt idx="17377">
                  <c:v>3.8046875</c:v>
                </c:pt>
                <c:pt idx="17378">
                  <c:v>3.8046875</c:v>
                </c:pt>
                <c:pt idx="17379">
                  <c:v>3.8046875</c:v>
                </c:pt>
                <c:pt idx="17380">
                  <c:v>3.8046875</c:v>
                </c:pt>
                <c:pt idx="17381">
                  <c:v>3.8046875</c:v>
                </c:pt>
                <c:pt idx="17382">
                  <c:v>3.8046875</c:v>
                </c:pt>
                <c:pt idx="17383">
                  <c:v>3.8046875</c:v>
                </c:pt>
                <c:pt idx="17384">
                  <c:v>3.8046875</c:v>
                </c:pt>
                <c:pt idx="17385">
                  <c:v>3.8046875</c:v>
                </c:pt>
                <c:pt idx="17386">
                  <c:v>3.8046875</c:v>
                </c:pt>
                <c:pt idx="17387">
                  <c:v>3.8046875</c:v>
                </c:pt>
                <c:pt idx="17388">
                  <c:v>3.8046875</c:v>
                </c:pt>
                <c:pt idx="17389">
                  <c:v>3.8046875</c:v>
                </c:pt>
                <c:pt idx="17390">
                  <c:v>3.8046875</c:v>
                </c:pt>
                <c:pt idx="17391">
                  <c:v>3.8046875</c:v>
                </c:pt>
                <c:pt idx="17392">
                  <c:v>3.8046875</c:v>
                </c:pt>
                <c:pt idx="17393">
                  <c:v>3.8046875</c:v>
                </c:pt>
                <c:pt idx="17394">
                  <c:v>3.8046875</c:v>
                </c:pt>
                <c:pt idx="17395">
                  <c:v>3.8046875</c:v>
                </c:pt>
                <c:pt idx="17396">
                  <c:v>3.8046875</c:v>
                </c:pt>
                <c:pt idx="17397">
                  <c:v>3.8046875</c:v>
                </c:pt>
                <c:pt idx="17398">
                  <c:v>3.8046875</c:v>
                </c:pt>
                <c:pt idx="17399">
                  <c:v>3.8046875</c:v>
                </c:pt>
                <c:pt idx="17400">
                  <c:v>3.8046875</c:v>
                </c:pt>
                <c:pt idx="17401">
                  <c:v>3.8046875</c:v>
                </c:pt>
                <c:pt idx="17402">
                  <c:v>3.8046875</c:v>
                </c:pt>
                <c:pt idx="17403">
                  <c:v>3.8046875</c:v>
                </c:pt>
                <c:pt idx="17404">
                  <c:v>3.8046875</c:v>
                </c:pt>
                <c:pt idx="17405">
                  <c:v>3.85546875</c:v>
                </c:pt>
                <c:pt idx="17406">
                  <c:v>3.85546875</c:v>
                </c:pt>
                <c:pt idx="17407">
                  <c:v>3.85546875</c:v>
                </c:pt>
                <c:pt idx="17408">
                  <c:v>3.85546875</c:v>
                </c:pt>
                <c:pt idx="17409">
                  <c:v>3.85546875</c:v>
                </c:pt>
                <c:pt idx="17410">
                  <c:v>3.85546875</c:v>
                </c:pt>
                <c:pt idx="17411">
                  <c:v>3.85546875</c:v>
                </c:pt>
                <c:pt idx="17412">
                  <c:v>3.85546875</c:v>
                </c:pt>
                <c:pt idx="17413">
                  <c:v>3.85546875</c:v>
                </c:pt>
                <c:pt idx="17414">
                  <c:v>3.85546875</c:v>
                </c:pt>
                <c:pt idx="17415">
                  <c:v>3.85546875</c:v>
                </c:pt>
                <c:pt idx="17416">
                  <c:v>3.85546875</c:v>
                </c:pt>
                <c:pt idx="17417">
                  <c:v>3.85546875</c:v>
                </c:pt>
                <c:pt idx="17418">
                  <c:v>3.85546875</c:v>
                </c:pt>
                <c:pt idx="17419">
                  <c:v>3.85546875</c:v>
                </c:pt>
                <c:pt idx="17420">
                  <c:v>3.85546875</c:v>
                </c:pt>
                <c:pt idx="17421">
                  <c:v>3.85546875</c:v>
                </c:pt>
                <c:pt idx="17422">
                  <c:v>3.85546875</c:v>
                </c:pt>
                <c:pt idx="17423">
                  <c:v>3.85546875</c:v>
                </c:pt>
                <c:pt idx="17424">
                  <c:v>3.85546875</c:v>
                </c:pt>
                <c:pt idx="17425">
                  <c:v>3.85546875</c:v>
                </c:pt>
                <c:pt idx="17426">
                  <c:v>3.85546875</c:v>
                </c:pt>
                <c:pt idx="17427">
                  <c:v>3.85546875</c:v>
                </c:pt>
                <c:pt idx="17428">
                  <c:v>3.85546875</c:v>
                </c:pt>
                <c:pt idx="17429">
                  <c:v>3.85546875</c:v>
                </c:pt>
                <c:pt idx="17430">
                  <c:v>3.85546875</c:v>
                </c:pt>
                <c:pt idx="17431">
                  <c:v>3.85546875</c:v>
                </c:pt>
                <c:pt idx="17432">
                  <c:v>3.85546875</c:v>
                </c:pt>
                <c:pt idx="17433">
                  <c:v>3.85546875</c:v>
                </c:pt>
                <c:pt idx="17434">
                  <c:v>3.85546875</c:v>
                </c:pt>
                <c:pt idx="17435">
                  <c:v>3.85546875</c:v>
                </c:pt>
                <c:pt idx="17436">
                  <c:v>3.85546875</c:v>
                </c:pt>
                <c:pt idx="17437">
                  <c:v>3.85546875</c:v>
                </c:pt>
                <c:pt idx="17438">
                  <c:v>3.85546875</c:v>
                </c:pt>
                <c:pt idx="17439">
                  <c:v>3.85546875</c:v>
                </c:pt>
                <c:pt idx="17440">
                  <c:v>3.85546875</c:v>
                </c:pt>
                <c:pt idx="17441">
                  <c:v>3.85546875</c:v>
                </c:pt>
                <c:pt idx="17442">
                  <c:v>3.85546875</c:v>
                </c:pt>
                <c:pt idx="17443">
                  <c:v>3.85546875</c:v>
                </c:pt>
                <c:pt idx="17444">
                  <c:v>3.85546875</c:v>
                </c:pt>
                <c:pt idx="17445">
                  <c:v>3.85546875</c:v>
                </c:pt>
                <c:pt idx="17446">
                  <c:v>3.85546875</c:v>
                </c:pt>
                <c:pt idx="17447">
                  <c:v>3.85546875</c:v>
                </c:pt>
                <c:pt idx="17448">
                  <c:v>3.85546875</c:v>
                </c:pt>
                <c:pt idx="17449">
                  <c:v>3.85546875</c:v>
                </c:pt>
                <c:pt idx="17450">
                  <c:v>3.85546875</c:v>
                </c:pt>
                <c:pt idx="17451">
                  <c:v>3.85546875</c:v>
                </c:pt>
                <c:pt idx="17452">
                  <c:v>3.85546875</c:v>
                </c:pt>
                <c:pt idx="17453">
                  <c:v>3.85546875</c:v>
                </c:pt>
                <c:pt idx="17454">
                  <c:v>3.85546875</c:v>
                </c:pt>
                <c:pt idx="17455">
                  <c:v>3.85546875</c:v>
                </c:pt>
                <c:pt idx="17456">
                  <c:v>3.85546875</c:v>
                </c:pt>
                <c:pt idx="17457">
                  <c:v>3.85546875</c:v>
                </c:pt>
                <c:pt idx="17458">
                  <c:v>3.85546875</c:v>
                </c:pt>
                <c:pt idx="17459">
                  <c:v>3.85546875</c:v>
                </c:pt>
                <c:pt idx="17460">
                  <c:v>3.85546875</c:v>
                </c:pt>
                <c:pt idx="17461">
                  <c:v>3.85546875</c:v>
                </c:pt>
                <c:pt idx="17462">
                  <c:v>3.85546875</c:v>
                </c:pt>
                <c:pt idx="17463">
                  <c:v>3.85546875</c:v>
                </c:pt>
                <c:pt idx="17464">
                  <c:v>3.85546875</c:v>
                </c:pt>
                <c:pt idx="17465">
                  <c:v>3.85546875</c:v>
                </c:pt>
                <c:pt idx="17466">
                  <c:v>3.85546875</c:v>
                </c:pt>
                <c:pt idx="17467">
                  <c:v>3.85546875</c:v>
                </c:pt>
                <c:pt idx="17468">
                  <c:v>3.85546875</c:v>
                </c:pt>
                <c:pt idx="17469">
                  <c:v>3.85546875</c:v>
                </c:pt>
                <c:pt idx="17470">
                  <c:v>3.85546875</c:v>
                </c:pt>
                <c:pt idx="17471">
                  <c:v>3.85546875</c:v>
                </c:pt>
                <c:pt idx="17472">
                  <c:v>3.85546875</c:v>
                </c:pt>
                <c:pt idx="17473">
                  <c:v>3.85546875</c:v>
                </c:pt>
                <c:pt idx="17474">
                  <c:v>3.85546875</c:v>
                </c:pt>
                <c:pt idx="17475">
                  <c:v>3.85546875</c:v>
                </c:pt>
                <c:pt idx="17476">
                  <c:v>3.85546875</c:v>
                </c:pt>
                <c:pt idx="17477">
                  <c:v>3.85546875</c:v>
                </c:pt>
                <c:pt idx="17478">
                  <c:v>3.85546875</c:v>
                </c:pt>
                <c:pt idx="17479">
                  <c:v>3.85546875</c:v>
                </c:pt>
                <c:pt idx="17480">
                  <c:v>3.85546875</c:v>
                </c:pt>
                <c:pt idx="17481">
                  <c:v>3.85546875</c:v>
                </c:pt>
                <c:pt idx="17482">
                  <c:v>3.85546875</c:v>
                </c:pt>
                <c:pt idx="17483">
                  <c:v>3.85546875</c:v>
                </c:pt>
                <c:pt idx="17484">
                  <c:v>3.85546875</c:v>
                </c:pt>
                <c:pt idx="17485">
                  <c:v>3.85546875</c:v>
                </c:pt>
                <c:pt idx="17486">
                  <c:v>3.85546875</c:v>
                </c:pt>
                <c:pt idx="17487">
                  <c:v>3.85546875</c:v>
                </c:pt>
                <c:pt idx="17488">
                  <c:v>3.85546875</c:v>
                </c:pt>
                <c:pt idx="17489">
                  <c:v>3.85546875</c:v>
                </c:pt>
                <c:pt idx="17490">
                  <c:v>3.85546875</c:v>
                </c:pt>
                <c:pt idx="17491">
                  <c:v>3.85546875</c:v>
                </c:pt>
                <c:pt idx="17492">
                  <c:v>3.85546875</c:v>
                </c:pt>
                <c:pt idx="17493">
                  <c:v>3.85546875</c:v>
                </c:pt>
                <c:pt idx="17494">
                  <c:v>3.85546875</c:v>
                </c:pt>
                <c:pt idx="17495">
                  <c:v>3.85546875</c:v>
                </c:pt>
                <c:pt idx="17496">
                  <c:v>3.85546875</c:v>
                </c:pt>
                <c:pt idx="17497">
                  <c:v>3.85546875</c:v>
                </c:pt>
                <c:pt idx="17498">
                  <c:v>3.85546875</c:v>
                </c:pt>
                <c:pt idx="17499">
                  <c:v>3.85546875</c:v>
                </c:pt>
                <c:pt idx="17500">
                  <c:v>3.85546875</c:v>
                </c:pt>
                <c:pt idx="17501">
                  <c:v>3.86328125</c:v>
                </c:pt>
                <c:pt idx="17502">
                  <c:v>3.86328125</c:v>
                </c:pt>
                <c:pt idx="17503">
                  <c:v>3.86328125</c:v>
                </c:pt>
                <c:pt idx="17504">
                  <c:v>3.86328125</c:v>
                </c:pt>
                <c:pt idx="17505">
                  <c:v>3.86328125</c:v>
                </c:pt>
                <c:pt idx="17506">
                  <c:v>3.86328125</c:v>
                </c:pt>
                <c:pt idx="17507">
                  <c:v>3.86328125</c:v>
                </c:pt>
                <c:pt idx="17508">
                  <c:v>3.86328125</c:v>
                </c:pt>
                <c:pt idx="17509">
                  <c:v>3.86328125</c:v>
                </c:pt>
                <c:pt idx="17510">
                  <c:v>3.86328125</c:v>
                </c:pt>
                <c:pt idx="17511">
                  <c:v>3.86328125</c:v>
                </c:pt>
                <c:pt idx="17512">
                  <c:v>3.86328125</c:v>
                </c:pt>
                <c:pt idx="17513">
                  <c:v>3.86328125</c:v>
                </c:pt>
                <c:pt idx="17514">
                  <c:v>3.86328125</c:v>
                </c:pt>
                <c:pt idx="17515">
                  <c:v>3.86328125</c:v>
                </c:pt>
                <c:pt idx="17516">
                  <c:v>3.86328125</c:v>
                </c:pt>
                <c:pt idx="17517">
                  <c:v>3.86328125</c:v>
                </c:pt>
                <c:pt idx="17518">
                  <c:v>3.86328125</c:v>
                </c:pt>
                <c:pt idx="17519">
                  <c:v>3.86328125</c:v>
                </c:pt>
                <c:pt idx="17520">
                  <c:v>3.86328125</c:v>
                </c:pt>
                <c:pt idx="17521">
                  <c:v>3.86328125</c:v>
                </c:pt>
                <c:pt idx="17522">
                  <c:v>3.86328125</c:v>
                </c:pt>
                <c:pt idx="17523">
                  <c:v>3.86328125</c:v>
                </c:pt>
                <c:pt idx="17524">
                  <c:v>3.86328125</c:v>
                </c:pt>
                <c:pt idx="17525">
                  <c:v>3.86328125</c:v>
                </c:pt>
                <c:pt idx="17526">
                  <c:v>3.86328125</c:v>
                </c:pt>
                <c:pt idx="17527">
                  <c:v>3.86328125</c:v>
                </c:pt>
                <c:pt idx="17528">
                  <c:v>3.86328125</c:v>
                </c:pt>
                <c:pt idx="17529">
                  <c:v>3.86328125</c:v>
                </c:pt>
                <c:pt idx="17530">
                  <c:v>3.86328125</c:v>
                </c:pt>
                <c:pt idx="17531">
                  <c:v>3.86328125</c:v>
                </c:pt>
                <c:pt idx="17532">
                  <c:v>3.86328125</c:v>
                </c:pt>
                <c:pt idx="17533">
                  <c:v>3.86328125</c:v>
                </c:pt>
                <c:pt idx="17534">
                  <c:v>3.86328125</c:v>
                </c:pt>
                <c:pt idx="17535">
                  <c:v>3.86328125</c:v>
                </c:pt>
                <c:pt idx="17536">
                  <c:v>3.86328125</c:v>
                </c:pt>
                <c:pt idx="17537">
                  <c:v>3.86328125</c:v>
                </c:pt>
                <c:pt idx="17538">
                  <c:v>3.86328125</c:v>
                </c:pt>
                <c:pt idx="17539">
                  <c:v>3.86328125</c:v>
                </c:pt>
                <c:pt idx="17540">
                  <c:v>3.86328125</c:v>
                </c:pt>
                <c:pt idx="17541">
                  <c:v>3.86328125</c:v>
                </c:pt>
                <c:pt idx="17542">
                  <c:v>3.86328125</c:v>
                </c:pt>
                <c:pt idx="17543">
                  <c:v>3.86328125</c:v>
                </c:pt>
                <c:pt idx="17544">
                  <c:v>3.86328125</c:v>
                </c:pt>
                <c:pt idx="17545">
                  <c:v>3.86328125</c:v>
                </c:pt>
                <c:pt idx="17546">
                  <c:v>3.86328125</c:v>
                </c:pt>
                <c:pt idx="17547">
                  <c:v>3.86328125</c:v>
                </c:pt>
                <c:pt idx="17548">
                  <c:v>3.86328125</c:v>
                </c:pt>
                <c:pt idx="17549">
                  <c:v>3.86328125</c:v>
                </c:pt>
                <c:pt idx="17550">
                  <c:v>3.86328125</c:v>
                </c:pt>
                <c:pt idx="17551">
                  <c:v>3.86328125</c:v>
                </c:pt>
                <c:pt idx="17552">
                  <c:v>3.86328125</c:v>
                </c:pt>
                <c:pt idx="17553">
                  <c:v>3.86328125</c:v>
                </c:pt>
                <c:pt idx="17554">
                  <c:v>3.86328125</c:v>
                </c:pt>
                <c:pt idx="17555">
                  <c:v>3.86328125</c:v>
                </c:pt>
                <c:pt idx="17556">
                  <c:v>3.86328125</c:v>
                </c:pt>
                <c:pt idx="17557">
                  <c:v>3.86328125</c:v>
                </c:pt>
                <c:pt idx="17558">
                  <c:v>3.86328125</c:v>
                </c:pt>
                <c:pt idx="17559">
                  <c:v>3.86328125</c:v>
                </c:pt>
                <c:pt idx="17560">
                  <c:v>3.86328125</c:v>
                </c:pt>
                <c:pt idx="17561">
                  <c:v>3.86328125</c:v>
                </c:pt>
                <c:pt idx="17562">
                  <c:v>3.86328125</c:v>
                </c:pt>
                <c:pt idx="17563">
                  <c:v>3.86328125</c:v>
                </c:pt>
                <c:pt idx="17564">
                  <c:v>3.86328125</c:v>
                </c:pt>
                <c:pt idx="17565">
                  <c:v>3.86328125</c:v>
                </c:pt>
                <c:pt idx="17566">
                  <c:v>3.86328125</c:v>
                </c:pt>
                <c:pt idx="17567">
                  <c:v>3.86328125</c:v>
                </c:pt>
                <c:pt idx="17568">
                  <c:v>3.86328125</c:v>
                </c:pt>
                <c:pt idx="17569">
                  <c:v>3.86328125</c:v>
                </c:pt>
                <c:pt idx="17570">
                  <c:v>3.86328125</c:v>
                </c:pt>
                <c:pt idx="17571">
                  <c:v>3.86328125</c:v>
                </c:pt>
                <c:pt idx="17572">
                  <c:v>3.86328125</c:v>
                </c:pt>
                <c:pt idx="17573">
                  <c:v>3.86328125</c:v>
                </c:pt>
                <c:pt idx="17574">
                  <c:v>3.86328125</c:v>
                </c:pt>
                <c:pt idx="17575">
                  <c:v>3.86328125</c:v>
                </c:pt>
                <c:pt idx="17576">
                  <c:v>3.86328125</c:v>
                </c:pt>
                <c:pt idx="17577">
                  <c:v>3.86328125</c:v>
                </c:pt>
                <c:pt idx="17578">
                  <c:v>3.86328125</c:v>
                </c:pt>
                <c:pt idx="17579">
                  <c:v>3.86328125</c:v>
                </c:pt>
                <c:pt idx="17580">
                  <c:v>3.86328125</c:v>
                </c:pt>
                <c:pt idx="17581">
                  <c:v>3.86328125</c:v>
                </c:pt>
                <c:pt idx="17582">
                  <c:v>3.86328125</c:v>
                </c:pt>
                <c:pt idx="17583">
                  <c:v>3.86328125</c:v>
                </c:pt>
                <c:pt idx="17584">
                  <c:v>3.86328125</c:v>
                </c:pt>
                <c:pt idx="17585">
                  <c:v>3.86328125</c:v>
                </c:pt>
                <c:pt idx="17586">
                  <c:v>3.86328125</c:v>
                </c:pt>
                <c:pt idx="17587">
                  <c:v>3.86328125</c:v>
                </c:pt>
                <c:pt idx="17588">
                  <c:v>3.86328125</c:v>
                </c:pt>
                <c:pt idx="17589">
                  <c:v>3.86328125</c:v>
                </c:pt>
                <c:pt idx="17590">
                  <c:v>4.23828125</c:v>
                </c:pt>
                <c:pt idx="17591">
                  <c:v>4.23828125</c:v>
                </c:pt>
                <c:pt idx="17592">
                  <c:v>4.23828125</c:v>
                </c:pt>
                <c:pt idx="17593">
                  <c:v>4.23828125</c:v>
                </c:pt>
                <c:pt idx="17594">
                  <c:v>4.23828125</c:v>
                </c:pt>
                <c:pt idx="17595">
                  <c:v>4.23828125</c:v>
                </c:pt>
                <c:pt idx="17596">
                  <c:v>4.23828125</c:v>
                </c:pt>
                <c:pt idx="17597">
                  <c:v>4.23828125</c:v>
                </c:pt>
                <c:pt idx="17598">
                  <c:v>4.23828125</c:v>
                </c:pt>
                <c:pt idx="17599">
                  <c:v>4.23828125</c:v>
                </c:pt>
                <c:pt idx="17600">
                  <c:v>4.23828125</c:v>
                </c:pt>
                <c:pt idx="17601">
                  <c:v>4.23828125</c:v>
                </c:pt>
                <c:pt idx="17602">
                  <c:v>4.23828125</c:v>
                </c:pt>
                <c:pt idx="17603">
                  <c:v>4.23828125</c:v>
                </c:pt>
                <c:pt idx="17604">
                  <c:v>4.23828125</c:v>
                </c:pt>
                <c:pt idx="17605">
                  <c:v>4.23828125</c:v>
                </c:pt>
                <c:pt idx="17606">
                  <c:v>4.23828125</c:v>
                </c:pt>
                <c:pt idx="17607">
                  <c:v>4.23828125</c:v>
                </c:pt>
                <c:pt idx="17608">
                  <c:v>4.23828125</c:v>
                </c:pt>
                <c:pt idx="17609">
                  <c:v>4.23828125</c:v>
                </c:pt>
                <c:pt idx="17610">
                  <c:v>4.23828125</c:v>
                </c:pt>
                <c:pt idx="17611">
                  <c:v>4.23828125</c:v>
                </c:pt>
                <c:pt idx="17612">
                  <c:v>4.23828125</c:v>
                </c:pt>
                <c:pt idx="17613">
                  <c:v>4.23828125</c:v>
                </c:pt>
                <c:pt idx="17614">
                  <c:v>4.23828125</c:v>
                </c:pt>
                <c:pt idx="17615">
                  <c:v>4.23828125</c:v>
                </c:pt>
                <c:pt idx="17616">
                  <c:v>4.23828125</c:v>
                </c:pt>
                <c:pt idx="17617">
                  <c:v>4.23828125</c:v>
                </c:pt>
                <c:pt idx="17618">
                  <c:v>4.23828125</c:v>
                </c:pt>
                <c:pt idx="17619">
                  <c:v>4.23828125</c:v>
                </c:pt>
                <c:pt idx="17620">
                  <c:v>4.23828125</c:v>
                </c:pt>
                <c:pt idx="17621">
                  <c:v>4.23828125</c:v>
                </c:pt>
                <c:pt idx="17622">
                  <c:v>4.23828125</c:v>
                </c:pt>
                <c:pt idx="17623">
                  <c:v>4.23828125</c:v>
                </c:pt>
                <c:pt idx="17624">
                  <c:v>4.23828125</c:v>
                </c:pt>
                <c:pt idx="17625">
                  <c:v>4.23828125</c:v>
                </c:pt>
                <c:pt idx="17626">
                  <c:v>4.23828125</c:v>
                </c:pt>
                <c:pt idx="17627">
                  <c:v>4.23828125</c:v>
                </c:pt>
                <c:pt idx="17628">
                  <c:v>4.23828125</c:v>
                </c:pt>
                <c:pt idx="17629">
                  <c:v>4.23828125</c:v>
                </c:pt>
                <c:pt idx="17630">
                  <c:v>4.23828125</c:v>
                </c:pt>
                <c:pt idx="17631">
                  <c:v>4.23828125</c:v>
                </c:pt>
                <c:pt idx="17632">
                  <c:v>4.23828125</c:v>
                </c:pt>
                <c:pt idx="17633">
                  <c:v>4.23828125</c:v>
                </c:pt>
                <c:pt idx="17634">
                  <c:v>4.23828125</c:v>
                </c:pt>
                <c:pt idx="17635">
                  <c:v>4.23828125</c:v>
                </c:pt>
                <c:pt idx="17636">
                  <c:v>4.23828125</c:v>
                </c:pt>
                <c:pt idx="17637">
                  <c:v>4.23828125</c:v>
                </c:pt>
                <c:pt idx="17638">
                  <c:v>4.23828125</c:v>
                </c:pt>
                <c:pt idx="17639">
                  <c:v>4.23828125</c:v>
                </c:pt>
                <c:pt idx="17640">
                  <c:v>4.23828125</c:v>
                </c:pt>
                <c:pt idx="17641">
                  <c:v>4.23828125</c:v>
                </c:pt>
                <c:pt idx="17642">
                  <c:v>4.23828125</c:v>
                </c:pt>
                <c:pt idx="17643">
                  <c:v>4.23828125</c:v>
                </c:pt>
                <c:pt idx="17644">
                  <c:v>4.23828125</c:v>
                </c:pt>
                <c:pt idx="17645">
                  <c:v>4.23828125</c:v>
                </c:pt>
                <c:pt idx="17646">
                  <c:v>4.23828125</c:v>
                </c:pt>
                <c:pt idx="17647">
                  <c:v>4.23828125</c:v>
                </c:pt>
                <c:pt idx="17648">
                  <c:v>4.23828125</c:v>
                </c:pt>
                <c:pt idx="17649">
                  <c:v>4.23828125</c:v>
                </c:pt>
                <c:pt idx="17650">
                  <c:v>4.23828125</c:v>
                </c:pt>
                <c:pt idx="17651">
                  <c:v>4.23828125</c:v>
                </c:pt>
                <c:pt idx="17652">
                  <c:v>4.23828125</c:v>
                </c:pt>
                <c:pt idx="17653">
                  <c:v>4.23828125</c:v>
                </c:pt>
                <c:pt idx="17654">
                  <c:v>4.23828125</c:v>
                </c:pt>
                <c:pt idx="17655">
                  <c:v>4.23828125</c:v>
                </c:pt>
                <c:pt idx="17656">
                  <c:v>4.23828125</c:v>
                </c:pt>
                <c:pt idx="17657">
                  <c:v>4.23828125</c:v>
                </c:pt>
                <c:pt idx="17658">
                  <c:v>4.23828125</c:v>
                </c:pt>
                <c:pt idx="17659">
                  <c:v>4.23828125</c:v>
                </c:pt>
                <c:pt idx="17660">
                  <c:v>4.23828125</c:v>
                </c:pt>
                <c:pt idx="17661">
                  <c:v>4.23828125</c:v>
                </c:pt>
                <c:pt idx="17662">
                  <c:v>4.23828125</c:v>
                </c:pt>
                <c:pt idx="17663">
                  <c:v>4.23828125</c:v>
                </c:pt>
                <c:pt idx="17664">
                  <c:v>4.23828125</c:v>
                </c:pt>
                <c:pt idx="17665">
                  <c:v>4.23828125</c:v>
                </c:pt>
                <c:pt idx="17666">
                  <c:v>4.23828125</c:v>
                </c:pt>
                <c:pt idx="17667">
                  <c:v>4.23828125</c:v>
                </c:pt>
                <c:pt idx="17668">
                  <c:v>4.23828125</c:v>
                </c:pt>
                <c:pt idx="17669">
                  <c:v>4.23828125</c:v>
                </c:pt>
                <c:pt idx="17670">
                  <c:v>4.23828125</c:v>
                </c:pt>
                <c:pt idx="17671">
                  <c:v>4.23828125</c:v>
                </c:pt>
                <c:pt idx="17672">
                  <c:v>4.23828125</c:v>
                </c:pt>
                <c:pt idx="17673">
                  <c:v>4.23828125</c:v>
                </c:pt>
                <c:pt idx="17674">
                  <c:v>4.23828125</c:v>
                </c:pt>
                <c:pt idx="17675">
                  <c:v>4.23828125</c:v>
                </c:pt>
                <c:pt idx="17676">
                  <c:v>4.23828125</c:v>
                </c:pt>
                <c:pt idx="17677">
                  <c:v>4.23828125</c:v>
                </c:pt>
                <c:pt idx="17678">
                  <c:v>4.23828125</c:v>
                </c:pt>
                <c:pt idx="17679">
                  <c:v>4.23828125</c:v>
                </c:pt>
                <c:pt idx="17680">
                  <c:v>4.23828125</c:v>
                </c:pt>
                <c:pt idx="17681">
                  <c:v>4.23828125</c:v>
                </c:pt>
                <c:pt idx="17682">
                  <c:v>4.23828125</c:v>
                </c:pt>
                <c:pt idx="17683">
                  <c:v>4.23828125</c:v>
                </c:pt>
                <c:pt idx="17684">
                  <c:v>4.23828125</c:v>
                </c:pt>
                <c:pt idx="17685">
                  <c:v>4.23828125</c:v>
                </c:pt>
                <c:pt idx="17686">
                  <c:v>4.23828125</c:v>
                </c:pt>
                <c:pt idx="17687">
                  <c:v>4.23828125</c:v>
                </c:pt>
                <c:pt idx="17688">
                  <c:v>4.23828125</c:v>
                </c:pt>
                <c:pt idx="17689">
                  <c:v>4.23828125</c:v>
                </c:pt>
                <c:pt idx="17690">
                  <c:v>4.23828125</c:v>
                </c:pt>
                <c:pt idx="17691">
                  <c:v>4.23828125</c:v>
                </c:pt>
                <c:pt idx="17692">
                  <c:v>4.23828125</c:v>
                </c:pt>
                <c:pt idx="17693">
                  <c:v>4.30859375</c:v>
                </c:pt>
                <c:pt idx="17694">
                  <c:v>4.30859375</c:v>
                </c:pt>
                <c:pt idx="17695">
                  <c:v>4.30859375</c:v>
                </c:pt>
                <c:pt idx="17696">
                  <c:v>4.30859375</c:v>
                </c:pt>
                <c:pt idx="17697">
                  <c:v>4.30859375</c:v>
                </c:pt>
                <c:pt idx="17698">
                  <c:v>4.30859375</c:v>
                </c:pt>
                <c:pt idx="17699">
                  <c:v>4.30859375</c:v>
                </c:pt>
                <c:pt idx="17700">
                  <c:v>4.30859375</c:v>
                </c:pt>
                <c:pt idx="17701">
                  <c:v>4.30859375</c:v>
                </c:pt>
                <c:pt idx="17702">
                  <c:v>4.30859375</c:v>
                </c:pt>
                <c:pt idx="17703">
                  <c:v>4.30859375</c:v>
                </c:pt>
                <c:pt idx="17704">
                  <c:v>4.30859375</c:v>
                </c:pt>
                <c:pt idx="17705">
                  <c:v>4.30859375</c:v>
                </c:pt>
                <c:pt idx="17706">
                  <c:v>4.30859375</c:v>
                </c:pt>
                <c:pt idx="17707">
                  <c:v>4.30859375</c:v>
                </c:pt>
                <c:pt idx="17708">
                  <c:v>4.30859375</c:v>
                </c:pt>
                <c:pt idx="17709">
                  <c:v>4.30859375</c:v>
                </c:pt>
                <c:pt idx="17710">
                  <c:v>4.30859375</c:v>
                </c:pt>
                <c:pt idx="17711">
                  <c:v>4.30859375</c:v>
                </c:pt>
                <c:pt idx="17712">
                  <c:v>4.30859375</c:v>
                </c:pt>
                <c:pt idx="17713">
                  <c:v>4.30859375</c:v>
                </c:pt>
                <c:pt idx="17714">
                  <c:v>4.30859375</c:v>
                </c:pt>
                <c:pt idx="17715">
                  <c:v>4.30859375</c:v>
                </c:pt>
                <c:pt idx="17716">
                  <c:v>4.30859375</c:v>
                </c:pt>
                <c:pt idx="17717">
                  <c:v>4.30859375</c:v>
                </c:pt>
                <c:pt idx="17718">
                  <c:v>4.30859375</c:v>
                </c:pt>
                <c:pt idx="17719">
                  <c:v>4.30859375</c:v>
                </c:pt>
                <c:pt idx="17720">
                  <c:v>4.30859375</c:v>
                </c:pt>
                <c:pt idx="17721">
                  <c:v>4.30859375</c:v>
                </c:pt>
                <c:pt idx="17722">
                  <c:v>4.30859375</c:v>
                </c:pt>
                <c:pt idx="17723">
                  <c:v>4.30859375</c:v>
                </c:pt>
                <c:pt idx="17724">
                  <c:v>4.30859375</c:v>
                </c:pt>
                <c:pt idx="17725">
                  <c:v>4.30859375</c:v>
                </c:pt>
                <c:pt idx="17726">
                  <c:v>4.30859375</c:v>
                </c:pt>
                <c:pt idx="17727">
                  <c:v>4.30859375</c:v>
                </c:pt>
                <c:pt idx="17728">
                  <c:v>4.30859375</c:v>
                </c:pt>
                <c:pt idx="17729">
                  <c:v>4.30859375</c:v>
                </c:pt>
                <c:pt idx="17730">
                  <c:v>4.30859375</c:v>
                </c:pt>
                <c:pt idx="17731">
                  <c:v>4.30859375</c:v>
                </c:pt>
                <c:pt idx="17732">
                  <c:v>4.30859375</c:v>
                </c:pt>
                <c:pt idx="17733">
                  <c:v>4.30859375</c:v>
                </c:pt>
                <c:pt idx="17734">
                  <c:v>4.30859375</c:v>
                </c:pt>
                <c:pt idx="17735">
                  <c:v>4.30859375</c:v>
                </c:pt>
                <c:pt idx="17736">
                  <c:v>4.30859375</c:v>
                </c:pt>
                <c:pt idx="17737">
                  <c:v>4.30859375</c:v>
                </c:pt>
                <c:pt idx="17738">
                  <c:v>4.30859375</c:v>
                </c:pt>
                <c:pt idx="17739">
                  <c:v>4.30859375</c:v>
                </c:pt>
                <c:pt idx="17740">
                  <c:v>4.30859375</c:v>
                </c:pt>
                <c:pt idx="17741">
                  <c:v>4.30859375</c:v>
                </c:pt>
                <c:pt idx="17742">
                  <c:v>4.30859375</c:v>
                </c:pt>
                <c:pt idx="17743">
                  <c:v>4.30859375</c:v>
                </c:pt>
                <c:pt idx="17744">
                  <c:v>4.30859375</c:v>
                </c:pt>
                <c:pt idx="17745">
                  <c:v>4.30859375</c:v>
                </c:pt>
                <c:pt idx="17746">
                  <c:v>4.30859375</c:v>
                </c:pt>
                <c:pt idx="17747">
                  <c:v>4.30859375</c:v>
                </c:pt>
                <c:pt idx="17748">
                  <c:v>4.30859375</c:v>
                </c:pt>
                <c:pt idx="17749">
                  <c:v>4.30859375</c:v>
                </c:pt>
                <c:pt idx="17750">
                  <c:v>4.30859375</c:v>
                </c:pt>
                <c:pt idx="17751">
                  <c:v>4.30859375</c:v>
                </c:pt>
                <c:pt idx="17752">
                  <c:v>4.30859375</c:v>
                </c:pt>
                <c:pt idx="17753">
                  <c:v>4.30859375</c:v>
                </c:pt>
                <c:pt idx="17754">
                  <c:v>4.30859375</c:v>
                </c:pt>
                <c:pt idx="17755">
                  <c:v>4.30859375</c:v>
                </c:pt>
                <c:pt idx="17756">
                  <c:v>4.30859375</c:v>
                </c:pt>
                <c:pt idx="17757">
                  <c:v>4.30859375</c:v>
                </c:pt>
                <c:pt idx="17758">
                  <c:v>4.30859375</c:v>
                </c:pt>
                <c:pt idx="17759">
                  <c:v>4.30859375</c:v>
                </c:pt>
                <c:pt idx="17760">
                  <c:v>4.30859375</c:v>
                </c:pt>
                <c:pt idx="17761">
                  <c:v>4.30859375</c:v>
                </c:pt>
                <c:pt idx="17762">
                  <c:v>4.30859375</c:v>
                </c:pt>
                <c:pt idx="17763">
                  <c:v>4.30859375</c:v>
                </c:pt>
                <c:pt idx="17764">
                  <c:v>4.30859375</c:v>
                </c:pt>
                <c:pt idx="17765">
                  <c:v>4.30859375</c:v>
                </c:pt>
                <c:pt idx="17766">
                  <c:v>4.30859375</c:v>
                </c:pt>
                <c:pt idx="17767">
                  <c:v>4.30859375</c:v>
                </c:pt>
                <c:pt idx="17768">
                  <c:v>4.30859375</c:v>
                </c:pt>
                <c:pt idx="17769">
                  <c:v>4.30859375</c:v>
                </c:pt>
                <c:pt idx="17770">
                  <c:v>4.30859375</c:v>
                </c:pt>
                <c:pt idx="17771">
                  <c:v>4.30859375</c:v>
                </c:pt>
                <c:pt idx="17772">
                  <c:v>4.30859375</c:v>
                </c:pt>
                <c:pt idx="17773">
                  <c:v>4.30859375</c:v>
                </c:pt>
                <c:pt idx="17774">
                  <c:v>4.30859375</c:v>
                </c:pt>
                <c:pt idx="17775">
                  <c:v>4.30859375</c:v>
                </c:pt>
                <c:pt idx="17776">
                  <c:v>4.30859375</c:v>
                </c:pt>
                <c:pt idx="17777">
                  <c:v>4.30859375</c:v>
                </c:pt>
                <c:pt idx="17778">
                  <c:v>4.30859375</c:v>
                </c:pt>
                <c:pt idx="17779">
                  <c:v>4.30859375</c:v>
                </c:pt>
                <c:pt idx="17780">
                  <c:v>4.30859375</c:v>
                </c:pt>
                <c:pt idx="17781">
                  <c:v>4.30859375</c:v>
                </c:pt>
                <c:pt idx="17782">
                  <c:v>4.30859375</c:v>
                </c:pt>
                <c:pt idx="17783">
                  <c:v>4.30859375</c:v>
                </c:pt>
                <c:pt idx="17784">
                  <c:v>4.30859375</c:v>
                </c:pt>
                <c:pt idx="17785">
                  <c:v>4.30859375</c:v>
                </c:pt>
                <c:pt idx="17786">
                  <c:v>4.30859375</c:v>
                </c:pt>
                <c:pt idx="17787">
                  <c:v>4.30859375</c:v>
                </c:pt>
                <c:pt idx="17788">
                  <c:v>4.30859375</c:v>
                </c:pt>
                <c:pt idx="17789">
                  <c:v>4.30859375</c:v>
                </c:pt>
                <c:pt idx="17790">
                  <c:v>4.37109375</c:v>
                </c:pt>
                <c:pt idx="17791">
                  <c:v>4.37109375</c:v>
                </c:pt>
                <c:pt idx="17792">
                  <c:v>4.37109375</c:v>
                </c:pt>
                <c:pt idx="17793">
                  <c:v>4.37109375</c:v>
                </c:pt>
                <c:pt idx="17794">
                  <c:v>4.37109375</c:v>
                </c:pt>
                <c:pt idx="17795">
                  <c:v>4.37109375</c:v>
                </c:pt>
                <c:pt idx="17796">
                  <c:v>4.37109375</c:v>
                </c:pt>
                <c:pt idx="17797">
                  <c:v>4.37109375</c:v>
                </c:pt>
                <c:pt idx="17798">
                  <c:v>4.37109375</c:v>
                </c:pt>
                <c:pt idx="17799">
                  <c:v>4.37109375</c:v>
                </c:pt>
                <c:pt idx="17800">
                  <c:v>4.37109375</c:v>
                </c:pt>
                <c:pt idx="17801">
                  <c:v>4.37109375</c:v>
                </c:pt>
                <c:pt idx="17802">
                  <c:v>4.37109375</c:v>
                </c:pt>
                <c:pt idx="17803">
                  <c:v>4.37109375</c:v>
                </c:pt>
                <c:pt idx="17804">
                  <c:v>4.37109375</c:v>
                </c:pt>
                <c:pt idx="17805">
                  <c:v>4.37109375</c:v>
                </c:pt>
                <c:pt idx="17806">
                  <c:v>4.37109375</c:v>
                </c:pt>
                <c:pt idx="17807">
                  <c:v>4.37109375</c:v>
                </c:pt>
                <c:pt idx="17808">
                  <c:v>4.37109375</c:v>
                </c:pt>
                <c:pt idx="17809">
                  <c:v>4.37109375</c:v>
                </c:pt>
                <c:pt idx="17810">
                  <c:v>4.37109375</c:v>
                </c:pt>
                <c:pt idx="17811">
                  <c:v>4.37109375</c:v>
                </c:pt>
                <c:pt idx="17812">
                  <c:v>4.37109375</c:v>
                </c:pt>
                <c:pt idx="17813">
                  <c:v>4.37109375</c:v>
                </c:pt>
                <c:pt idx="17814">
                  <c:v>4.37109375</c:v>
                </c:pt>
                <c:pt idx="17815">
                  <c:v>4.37109375</c:v>
                </c:pt>
                <c:pt idx="17816">
                  <c:v>4.37109375</c:v>
                </c:pt>
                <c:pt idx="17817">
                  <c:v>4.37109375</c:v>
                </c:pt>
                <c:pt idx="17818">
                  <c:v>4.37109375</c:v>
                </c:pt>
                <c:pt idx="17819">
                  <c:v>4.37109375</c:v>
                </c:pt>
                <c:pt idx="17820">
                  <c:v>4.37109375</c:v>
                </c:pt>
                <c:pt idx="17821">
                  <c:v>4.37109375</c:v>
                </c:pt>
                <c:pt idx="17822">
                  <c:v>4.37109375</c:v>
                </c:pt>
                <c:pt idx="17823">
                  <c:v>4.37109375</c:v>
                </c:pt>
                <c:pt idx="17824">
                  <c:v>4.37109375</c:v>
                </c:pt>
                <c:pt idx="17825">
                  <c:v>4.37109375</c:v>
                </c:pt>
                <c:pt idx="17826">
                  <c:v>4.37109375</c:v>
                </c:pt>
                <c:pt idx="17827">
                  <c:v>4.37109375</c:v>
                </c:pt>
                <c:pt idx="17828">
                  <c:v>4.37109375</c:v>
                </c:pt>
                <c:pt idx="17829">
                  <c:v>4.37109375</c:v>
                </c:pt>
                <c:pt idx="17830">
                  <c:v>4.37109375</c:v>
                </c:pt>
                <c:pt idx="17831">
                  <c:v>4.37109375</c:v>
                </c:pt>
                <c:pt idx="17832">
                  <c:v>4.37109375</c:v>
                </c:pt>
                <c:pt idx="17833">
                  <c:v>4.37109375</c:v>
                </c:pt>
                <c:pt idx="17834">
                  <c:v>4.37109375</c:v>
                </c:pt>
                <c:pt idx="17835">
                  <c:v>4.37109375</c:v>
                </c:pt>
                <c:pt idx="17836">
                  <c:v>4.37109375</c:v>
                </c:pt>
                <c:pt idx="17837">
                  <c:v>4.37109375</c:v>
                </c:pt>
                <c:pt idx="17838">
                  <c:v>4.37109375</c:v>
                </c:pt>
                <c:pt idx="17839">
                  <c:v>4.37109375</c:v>
                </c:pt>
                <c:pt idx="17840">
                  <c:v>4.37109375</c:v>
                </c:pt>
                <c:pt idx="17841">
                  <c:v>4.37109375</c:v>
                </c:pt>
                <c:pt idx="17842">
                  <c:v>4.37109375</c:v>
                </c:pt>
                <c:pt idx="17843">
                  <c:v>4.37109375</c:v>
                </c:pt>
                <c:pt idx="17844">
                  <c:v>4.37109375</c:v>
                </c:pt>
                <c:pt idx="17845">
                  <c:v>4.37109375</c:v>
                </c:pt>
                <c:pt idx="17846">
                  <c:v>4.37109375</c:v>
                </c:pt>
                <c:pt idx="17847">
                  <c:v>4.37109375</c:v>
                </c:pt>
                <c:pt idx="17848">
                  <c:v>4.37109375</c:v>
                </c:pt>
                <c:pt idx="17849">
                  <c:v>4.37109375</c:v>
                </c:pt>
                <c:pt idx="17850">
                  <c:v>4.37109375</c:v>
                </c:pt>
                <c:pt idx="17851">
                  <c:v>4.37109375</c:v>
                </c:pt>
                <c:pt idx="17852">
                  <c:v>4.37109375</c:v>
                </c:pt>
                <c:pt idx="17853">
                  <c:v>4.37109375</c:v>
                </c:pt>
                <c:pt idx="17854">
                  <c:v>4.37109375</c:v>
                </c:pt>
                <c:pt idx="17855">
                  <c:v>4.37109375</c:v>
                </c:pt>
                <c:pt idx="17856">
                  <c:v>4.37109375</c:v>
                </c:pt>
                <c:pt idx="17857">
                  <c:v>4.37109375</c:v>
                </c:pt>
                <c:pt idx="17858">
                  <c:v>4.37109375</c:v>
                </c:pt>
                <c:pt idx="17859">
                  <c:v>4.37109375</c:v>
                </c:pt>
                <c:pt idx="17860">
                  <c:v>4.37109375</c:v>
                </c:pt>
                <c:pt idx="17861">
                  <c:v>4.37109375</c:v>
                </c:pt>
                <c:pt idx="17862">
                  <c:v>4.37109375</c:v>
                </c:pt>
                <c:pt idx="17863">
                  <c:v>4.37109375</c:v>
                </c:pt>
                <c:pt idx="17864">
                  <c:v>4.37109375</c:v>
                </c:pt>
                <c:pt idx="17865">
                  <c:v>4.37109375</c:v>
                </c:pt>
                <c:pt idx="17866">
                  <c:v>4.37109375</c:v>
                </c:pt>
                <c:pt idx="17867">
                  <c:v>4.37109375</c:v>
                </c:pt>
                <c:pt idx="17868">
                  <c:v>4.37109375</c:v>
                </c:pt>
                <c:pt idx="17869">
                  <c:v>4.37109375</c:v>
                </c:pt>
                <c:pt idx="17870">
                  <c:v>4.37109375</c:v>
                </c:pt>
                <c:pt idx="17871">
                  <c:v>4.37109375</c:v>
                </c:pt>
                <c:pt idx="17872">
                  <c:v>4.37109375</c:v>
                </c:pt>
                <c:pt idx="17873">
                  <c:v>4.37109375</c:v>
                </c:pt>
                <c:pt idx="17874">
                  <c:v>4.37109375</c:v>
                </c:pt>
                <c:pt idx="17875">
                  <c:v>4.37109375</c:v>
                </c:pt>
                <c:pt idx="17876">
                  <c:v>4.37109375</c:v>
                </c:pt>
                <c:pt idx="17877">
                  <c:v>4.37109375</c:v>
                </c:pt>
                <c:pt idx="17878">
                  <c:v>4.41015625</c:v>
                </c:pt>
                <c:pt idx="17879">
                  <c:v>4.41015625</c:v>
                </c:pt>
                <c:pt idx="17880">
                  <c:v>4.41015625</c:v>
                </c:pt>
                <c:pt idx="17881">
                  <c:v>4.41015625</c:v>
                </c:pt>
                <c:pt idx="17882">
                  <c:v>4.41015625</c:v>
                </c:pt>
                <c:pt idx="17883">
                  <c:v>4.41015625</c:v>
                </c:pt>
                <c:pt idx="17884">
                  <c:v>4.41015625</c:v>
                </c:pt>
                <c:pt idx="17885">
                  <c:v>4.41015625</c:v>
                </c:pt>
                <c:pt idx="17886">
                  <c:v>4.41015625</c:v>
                </c:pt>
                <c:pt idx="17887">
                  <c:v>4.41015625</c:v>
                </c:pt>
                <c:pt idx="17888">
                  <c:v>4.41015625</c:v>
                </c:pt>
                <c:pt idx="17889">
                  <c:v>4.41015625</c:v>
                </c:pt>
                <c:pt idx="17890">
                  <c:v>4.41015625</c:v>
                </c:pt>
                <c:pt idx="17891">
                  <c:v>4.41015625</c:v>
                </c:pt>
                <c:pt idx="17892">
                  <c:v>4.41015625</c:v>
                </c:pt>
                <c:pt idx="17893">
                  <c:v>4.41015625</c:v>
                </c:pt>
                <c:pt idx="17894">
                  <c:v>4.41015625</c:v>
                </c:pt>
                <c:pt idx="17895">
                  <c:v>4.41015625</c:v>
                </c:pt>
                <c:pt idx="17896">
                  <c:v>4.41015625</c:v>
                </c:pt>
                <c:pt idx="17897">
                  <c:v>4.41015625</c:v>
                </c:pt>
                <c:pt idx="17898">
                  <c:v>4.41015625</c:v>
                </c:pt>
                <c:pt idx="17899">
                  <c:v>4.41015625</c:v>
                </c:pt>
                <c:pt idx="17900">
                  <c:v>4.41015625</c:v>
                </c:pt>
                <c:pt idx="17901">
                  <c:v>4.41015625</c:v>
                </c:pt>
                <c:pt idx="17902">
                  <c:v>4.41015625</c:v>
                </c:pt>
                <c:pt idx="17903">
                  <c:v>4.41015625</c:v>
                </c:pt>
                <c:pt idx="17904">
                  <c:v>4.41015625</c:v>
                </c:pt>
                <c:pt idx="17905">
                  <c:v>4.41015625</c:v>
                </c:pt>
                <c:pt idx="17906">
                  <c:v>4.41015625</c:v>
                </c:pt>
                <c:pt idx="17907">
                  <c:v>4.41015625</c:v>
                </c:pt>
                <c:pt idx="17908">
                  <c:v>4.41015625</c:v>
                </c:pt>
                <c:pt idx="17909">
                  <c:v>4.41015625</c:v>
                </c:pt>
                <c:pt idx="17910">
                  <c:v>4.41015625</c:v>
                </c:pt>
                <c:pt idx="17911">
                  <c:v>4.41015625</c:v>
                </c:pt>
                <c:pt idx="17912">
                  <c:v>4.41015625</c:v>
                </c:pt>
                <c:pt idx="17913">
                  <c:v>4.41015625</c:v>
                </c:pt>
                <c:pt idx="17914">
                  <c:v>4.41015625</c:v>
                </c:pt>
                <c:pt idx="17915">
                  <c:v>4.41015625</c:v>
                </c:pt>
                <c:pt idx="17916">
                  <c:v>4.41015625</c:v>
                </c:pt>
                <c:pt idx="17917">
                  <c:v>4.41015625</c:v>
                </c:pt>
                <c:pt idx="17918">
                  <c:v>4.41015625</c:v>
                </c:pt>
                <c:pt idx="17919">
                  <c:v>4.41015625</c:v>
                </c:pt>
                <c:pt idx="17920">
                  <c:v>4.41015625</c:v>
                </c:pt>
                <c:pt idx="17921">
                  <c:v>4.41015625</c:v>
                </c:pt>
                <c:pt idx="17922">
                  <c:v>4.41015625</c:v>
                </c:pt>
                <c:pt idx="17923">
                  <c:v>4.41015625</c:v>
                </c:pt>
                <c:pt idx="17924">
                  <c:v>4.41015625</c:v>
                </c:pt>
                <c:pt idx="17925">
                  <c:v>4.41015625</c:v>
                </c:pt>
                <c:pt idx="17926">
                  <c:v>4.41015625</c:v>
                </c:pt>
                <c:pt idx="17927">
                  <c:v>4.41015625</c:v>
                </c:pt>
                <c:pt idx="17928">
                  <c:v>4.41015625</c:v>
                </c:pt>
                <c:pt idx="17929">
                  <c:v>4.41015625</c:v>
                </c:pt>
                <c:pt idx="17930">
                  <c:v>4.41015625</c:v>
                </c:pt>
                <c:pt idx="17931">
                  <c:v>4.41015625</c:v>
                </c:pt>
                <c:pt idx="17932">
                  <c:v>4.41015625</c:v>
                </c:pt>
                <c:pt idx="17933">
                  <c:v>4.41015625</c:v>
                </c:pt>
                <c:pt idx="17934">
                  <c:v>4.41015625</c:v>
                </c:pt>
                <c:pt idx="17935">
                  <c:v>4.41015625</c:v>
                </c:pt>
                <c:pt idx="17936">
                  <c:v>4.41015625</c:v>
                </c:pt>
                <c:pt idx="17937">
                  <c:v>4.41015625</c:v>
                </c:pt>
                <c:pt idx="17938">
                  <c:v>4.41015625</c:v>
                </c:pt>
                <c:pt idx="17939">
                  <c:v>4.41015625</c:v>
                </c:pt>
                <c:pt idx="17940">
                  <c:v>4.41015625</c:v>
                </c:pt>
                <c:pt idx="17941">
                  <c:v>4.41015625</c:v>
                </c:pt>
                <c:pt idx="17942">
                  <c:v>4.41015625</c:v>
                </c:pt>
                <c:pt idx="17943">
                  <c:v>4.41015625</c:v>
                </c:pt>
                <c:pt idx="17944">
                  <c:v>4.41015625</c:v>
                </c:pt>
                <c:pt idx="17945">
                  <c:v>4.41015625</c:v>
                </c:pt>
                <c:pt idx="17946">
                  <c:v>4.41015625</c:v>
                </c:pt>
                <c:pt idx="17947">
                  <c:v>4.41015625</c:v>
                </c:pt>
                <c:pt idx="17948">
                  <c:v>4.41015625</c:v>
                </c:pt>
                <c:pt idx="17949">
                  <c:v>4.41015625</c:v>
                </c:pt>
                <c:pt idx="17950">
                  <c:v>4.41015625</c:v>
                </c:pt>
                <c:pt idx="17951">
                  <c:v>4.41015625</c:v>
                </c:pt>
                <c:pt idx="17952">
                  <c:v>4.41015625</c:v>
                </c:pt>
                <c:pt idx="17953">
                  <c:v>4.41015625</c:v>
                </c:pt>
                <c:pt idx="17954">
                  <c:v>4.41015625</c:v>
                </c:pt>
                <c:pt idx="17955">
                  <c:v>4.41015625</c:v>
                </c:pt>
                <c:pt idx="17956">
                  <c:v>4.41015625</c:v>
                </c:pt>
                <c:pt idx="17957">
                  <c:v>4.41015625</c:v>
                </c:pt>
                <c:pt idx="17958">
                  <c:v>4.41015625</c:v>
                </c:pt>
                <c:pt idx="17959">
                  <c:v>4.41015625</c:v>
                </c:pt>
                <c:pt idx="17960">
                  <c:v>4.41015625</c:v>
                </c:pt>
                <c:pt idx="17961">
                  <c:v>4.41015625</c:v>
                </c:pt>
                <c:pt idx="17962">
                  <c:v>4.41015625</c:v>
                </c:pt>
                <c:pt idx="17963">
                  <c:v>4.41015625</c:v>
                </c:pt>
                <c:pt idx="17964">
                  <c:v>4.41015625</c:v>
                </c:pt>
                <c:pt idx="17965">
                  <c:v>4.41015625</c:v>
                </c:pt>
                <c:pt idx="17966">
                  <c:v>4.41015625</c:v>
                </c:pt>
                <c:pt idx="17967">
                  <c:v>4.41015625</c:v>
                </c:pt>
                <c:pt idx="17968">
                  <c:v>4.41015625</c:v>
                </c:pt>
                <c:pt idx="17969">
                  <c:v>4.41015625</c:v>
                </c:pt>
                <c:pt idx="17970">
                  <c:v>4.41015625</c:v>
                </c:pt>
                <c:pt idx="17971">
                  <c:v>4.41015625</c:v>
                </c:pt>
                <c:pt idx="17972">
                  <c:v>4.41015625</c:v>
                </c:pt>
                <c:pt idx="17973">
                  <c:v>4.5859375</c:v>
                </c:pt>
                <c:pt idx="17974">
                  <c:v>4.5859375</c:v>
                </c:pt>
                <c:pt idx="17975">
                  <c:v>4.5859375</c:v>
                </c:pt>
                <c:pt idx="17976">
                  <c:v>4.5859375</c:v>
                </c:pt>
                <c:pt idx="17977">
                  <c:v>4.5859375</c:v>
                </c:pt>
                <c:pt idx="17978">
                  <c:v>4.5859375</c:v>
                </c:pt>
                <c:pt idx="17979">
                  <c:v>4.5859375</c:v>
                </c:pt>
                <c:pt idx="17980">
                  <c:v>4.5859375</c:v>
                </c:pt>
                <c:pt idx="17981">
                  <c:v>4.5859375</c:v>
                </c:pt>
                <c:pt idx="17982">
                  <c:v>4.5859375</c:v>
                </c:pt>
                <c:pt idx="17983">
                  <c:v>4.5859375</c:v>
                </c:pt>
                <c:pt idx="17984">
                  <c:v>4.5859375</c:v>
                </c:pt>
                <c:pt idx="17985">
                  <c:v>4.5859375</c:v>
                </c:pt>
                <c:pt idx="17986">
                  <c:v>4.5859375</c:v>
                </c:pt>
                <c:pt idx="17987">
                  <c:v>4.5859375</c:v>
                </c:pt>
                <c:pt idx="17988">
                  <c:v>4.5859375</c:v>
                </c:pt>
                <c:pt idx="17989">
                  <c:v>4.5859375</c:v>
                </c:pt>
                <c:pt idx="17990">
                  <c:v>4.5859375</c:v>
                </c:pt>
                <c:pt idx="17991">
                  <c:v>4.5859375</c:v>
                </c:pt>
                <c:pt idx="17992">
                  <c:v>4.5859375</c:v>
                </c:pt>
                <c:pt idx="17993">
                  <c:v>4.5859375</c:v>
                </c:pt>
                <c:pt idx="17994">
                  <c:v>4.5859375</c:v>
                </c:pt>
                <c:pt idx="17995">
                  <c:v>4.5859375</c:v>
                </c:pt>
                <c:pt idx="17996">
                  <c:v>4.5859375</c:v>
                </c:pt>
                <c:pt idx="17997">
                  <c:v>4.5859375</c:v>
                </c:pt>
                <c:pt idx="17998">
                  <c:v>4.5859375</c:v>
                </c:pt>
                <c:pt idx="17999">
                  <c:v>4.5859375</c:v>
                </c:pt>
                <c:pt idx="18000">
                  <c:v>4.5859375</c:v>
                </c:pt>
                <c:pt idx="18001">
                  <c:v>4.5859375</c:v>
                </c:pt>
                <c:pt idx="18002">
                  <c:v>4.5859375</c:v>
                </c:pt>
                <c:pt idx="18003">
                  <c:v>4.5859375</c:v>
                </c:pt>
                <c:pt idx="18004">
                  <c:v>4.5859375</c:v>
                </c:pt>
                <c:pt idx="18005">
                  <c:v>4.5859375</c:v>
                </c:pt>
                <c:pt idx="18006">
                  <c:v>4.5859375</c:v>
                </c:pt>
                <c:pt idx="18007">
                  <c:v>4.5859375</c:v>
                </c:pt>
                <c:pt idx="18008">
                  <c:v>4.5859375</c:v>
                </c:pt>
                <c:pt idx="18009">
                  <c:v>4.5859375</c:v>
                </c:pt>
                <c:pt idx="18010">
                  <c:v>4.5859375</c:v>
                </c:pt>
                <c:pt idx="18011">
                  <c:v>4.5859375</c:v>
                </c:pt>
                <c:pt idx="18012">
                  <c:v>4.5859375</c:v>
                </c:pt>
                <c:pt idx="18013">
                  <c:v>4.5859375</c:v>
                </c:pt>
                <c:pt idx="18014">
                  <c:v>4.5859375</c:v>
                </c:pt>
                <c:pt idx="18015">
                  <c:v>4.5859375</c:v>
                </c:pt>
                <c:pt idx="18016">
                  <c:v>4.5859375</c:v>
                </c:pt>
                <c:pt idx="18017">
                  <c:v>4.5859375</c:v>
                </c:pt>
                <c:pt idx="18018">
                  <c:v>4.5859375</c:v>
                </c:pt>
                <c:pt idx="18019">
                  <c:v>4.5859375</c:v>
                </c:pt>
                <c:pt idx="18020">
                  <c:v>4.5859375</c:v>
                </c:pt>
                <c:pt idx="18021">
                  <c:v>4.5859375</c:v>
                </c:pt>
                <c:pt idx="18022">
                  <c:v>4.5859375</c:v>
                </c:pt>
                <c:pt idx="18023">
                  <c:v>4.5859375</c:v>
                </c:pt>
                <c:pt idx="18024">
                  <c:v>4.5859375</c:v>
                </c:pt>
                <c:pt idx="18025">
                  <c:v>4.5859375</c:v>
                </c:pt>
                <c:pt idx="18026">
                  <c:v>4.5859375</c:v>
                </c:pt>
                <c:pt idx="18027">
                  <c:v>4.5859375</c:v>
                </c:pt>
                <c:pt idx="18028">
                  <c:v>4.5859375</c:v>
                </c:pt>
                <c:pt idx="18029">
                  <c:v>4.5859375</c:v>
                </c:pt>
                <c:pt idx="18030">
                  <c:v>4.5859375</c:v>
                </c:pt>
                <c:pt idx="18031">
                  <c:v>4.5859375</c:v>
                </c:pt>
                <c:pt idx="18032">
                  <c:v>4.5859375</c:v>
                </c:pt>
                <c:pt idx="18033">
                  <c:v>4.5859375</c:v>
                </c:pt>
                <c:pt idx="18034">
                  <c:v>4.5859375</c:v>
                </c:pt>
                <c:pt idx="18035">
                  <c:v>4.5859375</c:v>
                </c:pt>
                <c:pt idx="18036">
                  <c:v>4.5859375</c:v>
                </c:pt>
                <c:pt idx="18037">
                  <c:v>4.5859375</c:v>
                </c:pt>
                <c:pt idx="18038">
                  <c:v>4.5859375</c:v>
                </c:pt>
                <c:pt idx="18039">
                  <c:v>4.5859375</c:v>
                </c:pt>
                <c:pt idx="18040">
                  <c:v>4.5859375</c:v>
                </c:pt>
                <c:pt idx="18041">
                  <c:v>4.5859375</c:v>
                </c:pt>
                <c:pt idx="18042">
                  <c:v>4.5859375</c:v>
                </c:pt>
                <c:pt idx="18043">
                  <c:v>4.5859375</c:v>
                </c:pt>
                <c:pt idx="18044">
                  <c:v>4.5859375</c:v>
                </c:pt>
                <c:pt idx="18045">
                  <c:v>4.5859375</c:v>
                </c:pt>
                <c:pt idx="18046">
                  <c:v>4.5859375</c:v>
                </c:pt>
                <c:pt idx="18047">
                  <c:v>4.8046875</c:v>
                </c:pt>
                <c:pt idx="18048">
                  <c:v>4.8046875</c:v>
                </c:pt>
                <c:pt idx="18049">
                  <c:v>4.8046875</c:v>
                </c:pt>
                <c:pt idx="18050">
                  <c:v>4.8046875</c:v>
                </c:pt>
                <c:pt idx="18051">
                  <c:v>4.8046875</c:v>
                </c:pt>
                <c:pt idx="18052">
                  <c:v>4.8046875</c:v>
                </c:pt>
                <c:pt idx="18053">
                  <c:v>4.8046875</c:v>
                </c:pt>
                <c:pt idx="18054">
                  <c:v>4.8046875</c:v>
                </c:pt>
                <c:pt idx="18055">
                  <c:v>4.8046875</c:v>
                </c:pt>
                <c:pt idx="18056">
                  <c:v>4.8046875</c:v>
                </c:pt>
                <c:pt idx="18057">
                  <c:v>4.8046875</c:v>
                </c:pt>
                <c:pt idx="18058">
                  <c:v>4.8046875</c:v>
                </c:pt>
                <c:pt idx="18059">
                  <c:v>4.8046875</c:v>
                </c:pt>
                <c:pt idx="18060">
                  <c:v>4.8046875</c:v>
                </c:pt>
                <c:pt idx="18061">
                  <c:v>4.8046875</c:v>
                </c:pt>
                <c:pt idx="18062">
                  <c:v>4.8046875</c:v>
                </c:pt>
                <c:pt idx="18063">
                  <c:v>4.8046875</c:v>
                </c:pt>
                <c:pt idx="18064">
                  <c:v>4.8046875</c:v>
                </c:pt>
                <c:pt idx="18065">
                  <c:v>4.8046875</c:v>
                </c:pt>
                <c:pt idx="18066">
                  <c:v>4.8046875</c:v>
                </c:pt>
                <c:pt idx="18067">
                  <c:v>4.8046875</c:v>
                </c:pt>
                <c:pt idx="18068">
                  <c:v>4.8046875</c:v>
                </c:pt>
                <c:pt idx="18069">
                  <c:v>4.8046875</c:v>
                </c:pt>
                <c:pt idx="18070">
                  <c:v>4.8046875</c:v>
                </c:pt>
                <c:pt idx="18071">
                  <c:v>4.8046875</c:v>
                </c:pt>
                <c:pt idx="18072">
                  <c:v>4.8046875</c:v>
                </c:pt>
                <c:pt idx="18073">
                  <c:v>4.8046875</c:v>
                </c:pt>
                <c:pt idx="18074">
                  <c:v>4.8046875</c:v>
                </c:pt>
                <c:pt idx="18075">
                  <c:v>4.8046875</c:v>
                </c:pt>
                <c:pt idx="18076">
                  <c:v>4.8046875</c:v>
                </c:pt>
                <c:pt idx="18077">
                  <c:v>4.8046875</c:v>
                </c:pt>
                <c:pt idx="18078">
                  <c:v>4.8046875</c:v>
                </c:pt>
                <c:pt idx="18079">
                  <c:v>4.8046875</c:v>
                </c:pt>
                <c:pt idx="18080">
                  <c:v>4.8046875</c:v>
                </c:pt>
                <c:pt idx="18081">
                  <c:v>4.8046875</c:v>
                </c:pt>
                <c:pt idx="18082">
                  <c:v>4.8046875</c:v>
                </c:pt>
                <c:pt idx="18083">
                  <c:v>4.8046875</c:v>
                </c:pt>
                <c:pt idx="18084">
                  <c:v>4.8046875</c:v>
                </c:pt>
                <c:pt idx="18085">
                  <c:v>4.8046875</c:v>
                </c:pt>
                <c:pt idx="18086">
                  <c:v>4.8046875</c:v>
                </c:pt>
                <c:pt idx="18087">
                  <c:v>4.8046875</c:v>
                </c:pt>
                <c:pt idx="18088">
                  <c:v>4.8046875</c:v>
                </c:pt>
                <c:pt idx="18089">
                  <c:v>4.8046875</c:v>
                </c:pt>
                <c:pt idx="18090">
                  <c:v>4.8046875</c:v>
                </c:pt>
                <c:pt idx="18091">
                  <c:v>4.8046875</c:v>
                </c:pt>
                <c:pt idx="18092">
                  <c:v>4.8046875</c:v>
                </c:pt>
                <c:pt idx="18093">
                  <c:v>4.8046875</c:v>
                </c:pt>
                <c:pt idx="18094">
                  <c:v>4.8046875</c:v>
                </c:pt>
                <c:pt idx="18095">
                  <c:v>4.8046875</c:v>
                </c:pt>
                <c:pt idx="18096">
                  <c:v>4.8046875</c:v>
                </c:pt>
                <c:pt idx="18097">
                  <c:v>4.8046875</c:v>
                </c:pt>
                <c:pt idx="18098">
                  <c:v>4.8046875</c:v>
                </c:pt>
                <c:pt idx="18099">
                  <c:v>4.8046875</c:v>
                </c:pt>
                <c:pt idx="18100">
                  <c:v>4.8046875</c:v>
                </c:pt>
                <c:pt idx="18101">
                  <c:v>4.8046875</c:v>
                </c:pt>
                <c:pt idx="18102">
                  <c:v>4.8046875</c:v>
                </c:pt>
                <c:pt idx="18103">
                  <c:v>4.8046875</c:v>
                </c:pt>
                <c:pt idx="18104">
                  <c:v>4.8046875</c:v>
                </c:pt>
                <c:pt idx="18105">
                  <c:v>4.8046875</c:v>
                </c:pt>
                <c:pt idx="18106">
                  <c:v>4.8046875</c:v>
                </c:pt>
                <c:pt idx="18107">
                  <c:v>4.8046875</c:v>
                </c:pt>
                <c:pt idx="18108">
                  <c:v>4.8046875</c:v>
                </c:pt>
                <c:pt idx="18109">
                  <c:v>4.8046875</c:v>
                </c:pt>
                <c:pt idx="18110">
                  <c:v>4.8046875</c:v>
                </c:pt>
                <c:pt idx="18111">
                  <c:v>4.8046875</c:v>
                </c:pt>
                <c:pt idx="18112">
                  <c:v>4.8046875</c:v>
                </c:pt>
                <c:pt idx="18113">
                  <c:v>4.8046875</c:v>
                </c:pt>
                <c:pt idx="18114">
                  <c:v>4.8046875</c:v>
                </c:pt>
                <c:pt idx="18115">
                  <c:v>4.8046875</c:v>
                </c:pt>
                <c:pt idx="18116">
                  <c:v>4.8046875</c:v>
                </c:pt>
                <c:pt idx="18117">
                  <c:v>4.8046875</c:v>
                </c:pt>
                <c:pt idx="18118">
                  <c:v>4.8046875</c:v>
                </c:pt>
                <c:pt idx="18119">
                  <c:v>4.8046875</c:v>
                </c:pt>
                <c:pt idx="18120">
                  <c:v>4.8046875</c:v>
                </c:pt>
                <c:pt idx="18121">
                  <c:v>4.8046875</c:v>
                </c:pt>
                <c:pt idx="18122">
                  <c:v>4.8046875</c:v>
                </c:pt>
                <c:pt idx="18123">
                  <c:v>4.8046875</c:v>
                </c:pt>
                <c:pt idx="18124">
                  <c:v>4.8046875</c:v>
                </c:pt>
                <c:pt idx="18125">
                  <c:v>4.8046875</c:v>
                </c:pt>
                <c:pt idx="18126">
                  <c:v>4.8046875</c:v>
                </c:pt>
                <c:pt idx="18127">
                  <c:v>4.8046875</c:v>
                </c:pt>
                <c:pt idx="18128">
                  <c:v>4.8046875</c:v>
                </c:pt>
                <c:pt idx="18129">
                  <c:v>4.8046875</c:v>
                </c:pt>
                <c:pt idx="18130">
                  <c:v>4.8046875</c:v>
                </c:pt>
                <c:pt idx="18131">
                  <c:v>4.8046875</c:v>
                </c:pt>
                <c:pt idx="18132">
                  <c:v>4.8046875</c:v>
                </c:pt>
                <c:pt idx="18133">
                  <c:v>4.8046875</c:v>
                </c:pt>
                <c:pt idx="18134">
                  <c:v>4.85546875</c:v>
                </c:pt>
                <c:pt idx="18135">
                  <c:v>4.85546875</c:v>
                </c:pt>
                <c:pt idx="18136">
                  <c:v>4.85546875</c:v>
                </c:pt>
                <c:pt idx="18137">
                  <c:v>4.85546875</c:v>
                </c:pt>
                <c:pt idx="18138">
                  <c:v>4.85546875</c:v>
                </c:pt>
                <c:pt idx="18139">
                  <c:v>4.85546875</c:v>
                </c:pt>
                <c:pt idx="18140">
                  <c:v>4.85546875</c:v>
                </c:pt>
                <c:pt idx="18141">
                  <c:v>4.85546875</c:v>
                </c:pt>
                <c:pt idx="18142">
                  <c:v>4.85546875</c:v>
                </c:pt>
                <c:pt idx="18143">
                  <c:v>4.85546875</c:v>
                </c:pt>
                <c:pt idx="18144">
                  <c:v>4.85546875</c:v>
                </c:pt>
                <c:pt idx="18145">
                  <c:v>4.85546875</c:v>
                </c:pt>
                <c:pt idx="18146">
                  <c:v>4.85546875</c:v>
                </c:pt>
                <c:pt idx="18147">
                  <c:v>4.85546875</c:v>
                </c:pt>
                <c:pt idx="18148">
                  <c:v>4.85546875</c:v>
                </c:pt>
                <c:pt idx="18149">
                  <c:v>4.85546875</c:v>
                </c:pt>
                <c:pt idx="18150">
                  <c:v>4.85546875</c:v>
                </c:pt>
                <c:pt idx="18151">
                  <c:v>4.85546875</c:v>
                </c:pt>
                <c:pt idx="18152">
                  <c:v>4.85546875</c:v>
                </c:pt>
                <c:pt idx="18153">
                  <c:v>4.85546875</c:v>
                </c:pt>
                <c:pt idx="18154">
                  <c:v>4.85546875</c:v>
                </c:pt>
                <c:pt idx="18155">
                  <c:v>4.85546875</c:v>
                </c:pt>
                <c:pt idx="18156">
                  <c:v>4.85546875</c:v>
                </c:pt>
                <c:pt idx="18157">
                  <c:v>4.85546875</c:v>
                </c:pt>
                <c:pt idx="18158">
                  <c:v>4.85546875</c:v>
                </c:pt>
                <c:pt idx="18159">
                  <c:v>4.85546875</c:v>
                </c:pt>
                <c:pt idx="18160">
                  <c:v>4.85546875</c:v>
                </c:pt>
                <c:pt idx="18161">
                  <c:v>4.85546875</c:v>
                </c:pt>
                <c:pt idx="18162">
                  <c:v>4.85546875</c:v>
                </c:pt>
                <c:pt idx="18163">
                  <c:v>4.85546875</c:v>
                </c:pt>
                <c:pt idx="18164">
                  <c:v>4.85546875</c:v>
                </c:pt>
                <c:pt idx="18165">
                  <c:v>4.85546875</c:v>
                </c:pt>
                <c:pt idx="18166">
                  <c:v>4.85546875</c:v>
                </c:pt>
                <c:pt idx="18167">
                  <c:v>4.85546875</c:v>
                </c:pt>
                <c:pt idx="18168">
                  <c:v>4.85546875</c:v>
                </c:pt>
                <c:pt idx="18169">
                  <c:v>4.85546875</c:v>
                </c:pt>
                <c:pt idx="18170">
                  <c:v>4.85546875</c:v>
                </c:pt>
                <c:pt idx="18171">
                  <c:v>4.85546875</c:v>
                </c:pt>
                <c:pt idx="18172">
                  <c:v>4.85546875</c:v>
                </c:pt>
                <c:pt idx="18173">
                  <c:v>4.85546875</c:v>
                </c:pt>
                <c:pt idx="18174">
                  <c:v>4.85546875</c:v>
                </c:pt>
                <c:pt idx="18175">
                  <c:v>4.85546875</c:v>
                </c:pt>
                <c:pt idx="18176">
                  <c:v>4.85546875</c:v>
                </c:pt>
                <c:pt idx="18177">
                  <c:v>4.85546875</c:v>
                </c:pt>
                <c:pt idx="18178">
                  <c:v>4.85546875</c:v>
                </c:pt>
                <c:pt idx="18179">
                  <c:v>4.85546875</c:v>
                </c:pt>
                <c:pt idx="18180">
                  <c:v>4.85546875</c:v>
                </c:pt>
                <c:pt idx="18181">
                  <c:v>4.85546875</c:v>
                </c:pt>
                <c:pt idx="18182">
                  <c:v>4.85546875</c:v>
                </c:pt>
                <c:pt idx="18183">
                  <c:v>4.85546875</c:v>
                </c:pt>
                <c:pt idx="18184">
                  <c:v>4.85546875</c:v>
                </c:pt>
                <c:pt idx="18185">
                  <c:v>4.85546875</c:v>
                </c:pt>
                <c:pt idx="18186">
                  <c:v>4.85546875</c:v>
                </c:pt>
                <c:pt idx="18187">
                  <c:v>4.85546875</c:v>
                </c:pt>
                <c:pt idx="18188">
                  <c:v>4.85546875</c:v>
                </c:pt>
                <c:pt idx="18189">
                  <c:v>4.85546875</c:v>
                </c:pt>
                <c:pt idx="18190">
                  <c:v>4.85546875</c:v>
                </c:pt>
                <c:pt idx="18191">
                  <c:v>4.85546875</c:v>
                </c:pt>
                <c:pt idx="18192">
                  <c:v>4.85546875</c:v>
                </c:pt>
                <c:pt idx="18193">
                  <c:v>4.85546875</c:v>
                </c:pt>
                <c:pt idx="18194">
                  <c:v>4.85546875</c:v>
                </c:pt>
                <c:pt idx="18195">
                  <c:v>4.85546875</c:v>
                </c:pt>
                <c:pt idx="18196">
                  <c:v>4.85546875</c:v>
                </c:pt>
                <c:pt idx="18197">
                  <c:v>4.85546875</c:v>
                </c:pt>
                <c:pt idx="18198">
                  <c:v>4.85546875</c:v>
                </c:pt>
                <c:pt idx="18199">
                  <c:v>4.85546875</c:v>
                </c:pt>
                <c:pt idx="18200">
                  <c:v>4.85546875</c:v>
                </c:pt>
                <c:pt idx="18201">
                  <c:v>4.85546875</c:v>
                </c:pt>
                <c:pt idx="18202">
                  <c:v>4.85546875</c:v>
                </c:pt>
                <c:pt idx="18203">
                  <c:v>4.85546875</c:v>
                </c:pt>
                <c:pt idx="18204">
                  <c:v>4.85546875</c:v>
                </c:pt>
                <c:pt idx="18205">
                  <c:v>4.85546875</c:v>
                </c:pt>
                <c:pt idx="18206">
                  <c:v>4.85546875</c:v>
                </c:pt>
                <c:pt idx="18207">
                  <c:v>4.85546875</c:v>
                </c:pt>
                <c:pt idx="18208">
                  <c:v>4.85546875</c:v>
                </c:pt>
                <c:pt idx="18209">
                  <c:v>4.85546875</c:v>
                </c:pt>
                <c:pt idx="18210">
                  <c:v>4.85546875</c:v>
                </c:pt>
                <c:pt idx="18211">
                  <c:v>4.85546875</c:v>
                </c:pt>
                <c:pt idx="18212">
                  <c:v>4.85546875</c:v>
                </c:pt>
                <c:pt idx="18213">
                  <c:v>4.85546875</c:v>
                </c:pt>
                <c:pt idx="18214">
                  <c:v>4.85546875</c:v>
                </c:pt>
                <c:pt idx="18215">
                  <c:v>4.85546875</c:v>
                </c:pt>
                <c:pt idx="18216">
                  <c:v>4.85546875</c:v>
                </c:pt>
                <c:pt idx="18217">
                  <c:v>4.85546875</c:v>
                </c:pt>
                <c:pt idx="18218">
                  <c:v>4.85546875</c:v>
                </c:pt>
                <c:pt idx="18219">
                  <c:v>4.85546875</c:v>
                </c:pt>
                <c:pt idx="18220">
                  <c:v>4.85546875</c:v>
                </c:pt>
                <c:pt idx="18221">
                  <c:v>4.85546875</c:v>
                </c:pt>
                <c:pt idx="18222">
                  <c:v>4.85546875</c:v>
                </c:pt>
                <c:pt idx="18223">
                  <c:v>4.85546875</c:v>
                </c:pt>
                <c:pt idx="18224">
                  <c:v>4.85546875</c:v>
                </c:pt>
                <c:pt idx="18225">
                  <c:v>4.85546875</c:v>
                </c:pt>
                <c:pt idx="18226">
                  <c:v>4.85546875</c:v>
                </c:pt>
                <c:pt idx="18227">
                  <c:v>4.85546875</c:v>
                </c:pt>
                <c:pt idx="18228">
                  <c:v>4.85546875</c:v>
                </c:pt>
                <c:pt idx="18229">
                  <c:v>4.85546875</c:v>
                </c:pt>
                <c:pt idx="18230">
                  <c:v>4.85546875</c:v>
                </c:pt>
                <c:pt idx="18231">
                  <c:v>4.85546875</c:v>
                </c:pt>
                <c:pt idx="18232">
                  <c:v>4.85546875</c:v>
                </c:pt>
                <c:pt idx="18233">
                  <c:v>4.85546875</c:v>
                </c:pt>
                <c:pt idx="18234">
                  <c:v>4.85546875</c:v>
                </c:pt>
                <c:pt idx="18235">
                  <c:v>4.85546875</c:v>
                </c:pt>
                <c:pt idx="18236">
                  <c:v>4.85546875</c:v>
                </c:pt>
                <c:pt idx="18237">
                  <c:v>4.85546875</c:v>
                </c:pt>
                <c:pt idx="18238">
                  <c:v>4.85546875</c:v>
                </c:pt>
                <c:pt idx="18239">
                  <c:v>4.85546875</c:v>
                </c:pt>
                <c:pt idx="18240">
                  <c:v>4.85546875</c:v>
                </c:pt>
                <c:pt idx="18241">
                  <c:v>4.85546875</c:v>
                </c:pt>
                <c:pt idx="18242">
                  <c:v>4.85546875</c:v>
                </c:pt>
                <c:pt idx="18243">
                  <c:v>4.85546875</c:v>
                </c:pt>
                <c:pt idx="18244">
                  <c:v>4.85546875</c:v>
                </c:pt>
                <c:pt idx="18245">
                  <c:v>4.85546875</c:v>
                </c:pt>
                <c:pt idx="18246">
                  <c:v>4.85546875</c:v>
                </c:pt>
                <c:pt idx="18247">
                  <c:v>4.85546875</c:v>
                </c:pt>
                <c:pt idx="18248">
                  <c:v>4.85546875</c:v>
                </c:pt>
                <c:pt idx="18249">
                  <c:v>4.85546875</c:v>
                </c:pt>
                <c:pt idx="18250">
                  <c:v>4.85546875</c:v>
                </c:pt>
                <c:pt idx="18251">
                  <c:v>4.85546875</c:v>
                </c:pt>
                <c:pt idx="18252">
                  <c:v>4.86328125</c:v>
                </c:pt>
                <c:pt idx="18253">
                  <c:v>4.86328125</c:v>
                </c:pt>
                <c:pt idx="18254">
                  <c:v>4.86328125</c:v>
                </c:pt>
                <c:pt idx="18255">
                  <c:v>4.86328125</c:v>
                </c:pt>
                <c:pt idx="18256">
                  <c:v>4.86328125</c:v>
                </c:pt>
                <c:pt idx="18257">
                  <c:v>4.86328125</c:v>
                </c:pt>
                <c:pt idx="18258">
                  <c:v>4.86328125</c:v>
                </c:pt>
                <c:pt idx="18259">
                  <c:v>4.86328125</c:v>
                </c:pt>
                <c:pt idx="18260">
                  <c:v>4.86328125</c:v>
                </c:pt>
                <c:pt idx="18261">
                  <c:v>4.86328125</c:v>
                </c:pt>
                <c:pt idx="18262">
                  <c:v>4.86328125</c:v>
                </c:pt>
                <c:pt idx="18263">
                  <c:v>4.86328125</c:v>
                </c:pt>
                <c:pt idx="18264">
                  <c:v>4.86328125</c:v>
                </c:pt>
                <c:pt idx="18265">
                  <c:v>4.86328125</c:v>
                </c:pt>
                <c:pt idx="18266">
                  <c:v>4.86328125</c:v>
                </c:pt>
                <c:pt idx="18267">
                  <c:v>4.86328125</c:v>
                </c:pt>
                <c:pt idx="18268">
                  <c:v>4.86328125</c:v>
                </c:pt>
                <c:pt idx="18269">
                  <c:v>4.86328125</c:v>
                </c:pt>
                <c:pt idx="18270">
                  <c:v>4.86328125</c:v>
                </c:pt>
                <c:pt idx="18271">
                  <c:v>4.86328125</c:v>
                </c:pt>
                <c:pt idx="18272">
                  <c:v>4.86328125</c:v>
                </c:pt>
                <c:pt idx="18273">
                  <c:v>4.86328125</c:v>
                </c:pt>
                <c:pt idx="18274">
                  <c:v>4.86328125</c:v>
                </c:pt>
                <c:pt idx="18275">
                  <c:v>4.86328125</c:v>
                </c:pt>
                <c:pt idx="18276">
                  <c:v>4.86328125</c:v>
                </c:pt>
                <c:pt idx="18277">
                  <c:v>4.86328125</c:v>
                </c:pt>
                <c:pt idx="18278">
                  <c:v>4.86328125</c:v>
                </c:pt>
                <c:pt idx="18279">
                  <c:v>4.86328125</c:v>
                </c:pt>
                <c:pt idx="18280">
                  <c:v>4.86328125</c:v>
                </c:pt>
                <c:pt idx="18281">
                  <c:v>4.86328125</c:v>
                </c:pt>
                <c:pt idx="18282">
                  <c:v>4.86328125</c:v>
                </c:pt>
                <c:pt idx="18283">
                  <c:v>4.86328125</c:v>
                </c:pt>
                <c:pt idx="18284">
                  <c:v>4.86328125</c:v>
                </c:pt>
                <c:pt idx="18285">
                  <c:v>4.86328125</c:v>
                </c:pt>
                <c:pt idx="18286">
                  <c:v>4.86328125</c:v>
                </c:pt>
                <c:pt idx="18287">
                  <c:v>4.86328125</c:v>
                </c:pt>
                <c:pt idx="18288">
                  <c:v>4.86328125</c:v>
                </c:pt>
                <c:pt idx="18289">
                  <c:v>4.86328125</c:v>
                </c:pt>
                <c:pt idx="18290">
                  <c:v>4.86328125</c:v>
                </c:pt>
                <c:pt idx="18291">
                  <c:v>4.86328125</c:v>
                </c:pt>
                <c:pt idx="18292">
                  <c:v>4.86328125</c:v>
                </c:pt>
                <c:pt idx="18293">
                  <c:v>4.86328125</c:v>
                </c:pt>
                <c:pt idx="18294">
                  <c:v>4.86328125</c:v>
                </c:pt>
                <c:pt idx="18295">
                  <c:v>4.86328125</c:v>
                </c:pt>
                <c:pt idx="18296">
                  <c:v>4.86328125</c:v>
                </c:pt>
                <c:pt idx="18297">
                  <c:v>4.86328125</c:v>
                </c:pt>
                <c:pt idx="18298">
                  <c:v>4.86328125</c:v>
                </c:pt>
                <c:pt idx="18299">
                  <c:v>4.86328125</c:v>
                </c:pt>
                <c:pt idx="18300">
                  <c:v>4.86328125</c:v>
                </c:pt>
                <c:pt idx="18301">
                  <c:v>4.86328125</c:v>
                </c:pt>
                <c:pt idx="18302">
                  <c:v>4.86328125</c:v>
                </c:pt>
                <c:pt idx="18303">
                  <c:v>4.86328125</c:v>
                </c:pt>
                <c:pt idx="18304">
                  <c:v>4.86328125</c:v>
                </c:pt>
                <c:pt idx="18305">
                  <c:v>4.86328125</c:v>
                </c:pt>
                <c:pt idx="18306">
                  <c:v>4.86328125</c:v>
                </c:pt>
                <c:pt idx="18307">
                  <c:v>4.86328125</c:v>
                </c:pt>
                <c:pt idx="18308">
                  <c:v>4.86328125</c:v>
                </c:pt>
                <c:pt idx="18309">
                  <c:v>4.86328125</c:v>
                </c:pt>
                <c:pt idx="18310">
                  <c:v>4.86328125</c:v>
                </c:pt>
                <c:pt idx="18311">
                  <c:v>4.86328125</c:v>
                </c:pt>
                <c:pt idx="18312">
                  <c:v>4.86328125</c:v>
                </c:pt>
                <c:pt idx="18313">
                  <c:v>4.86328125</c:v>
                </c:pt>
                <c:pt idx="18314">
                  <c:v>4.86328125</c:v>
                </c:pt>
                <c:pt idx="18315">
                  <c:v>4.86328125</c:v>
                </c:pt>
                <c:pt idx="18316">
                  <c:v>4.86328125</c:v>
                </c:pt>
                <c:pt idx="18317">
                  <c:v>4.86328125</c:v>
                </c:pt>
                <c:pt idx="18318">
                  <c:v>4.86328125</c:v>
                </c:pt>
                <c:pt idx="18319">
                  <c:v>4.86328125</c:v>
                </c:pt>
                <c:pt idx="18320">
                  <c:v>4.86328125</c:v>
                </c:pt>
                <c:pt idx="18321">
                  <c:v>4.86328125</c:v>
                </c:pt>
                <c:pt idx="18322">
                  <c:v>4.86328125</c:v>
                </c:pt>
                <c:pt idx="18323">
                  <c:v>4.86328125</c:v>
                </c:pt>
                <c:pt idx="18324">
                  <c:v>4.86328125</c:v>
                </c:pt>
                <c:pt idx="18325">
                  <c:v>4.86328125</c:v>
                </c:pt>
                <c:pt idx="18326">
                  <c:v>4.86328125</c:v>
                </c:pt>
                <c:pt idx="18327">
                  <c:v>4.86328125</c:v>
                </c:pt>
                <c:pt idx="18328">
                  <c:v>4.86328125</c:v>
                </c:pt>
                <c:pt idx="18329">
                  <c:v>4.86328125</c:v>
                </c:pt>
                <c:pt idx="18330">
                  <c:v>4.86328125</c:v>
                </c:pt>
                <c:pt idx="18331">
                  <c:v>4.86328125</c:v>
                </c:pt>
                <c:pt idx="18332">
                  <c:v>4.86328125</c:v>
                </c:pt>
                <c:pt idx="18333">
                  <c:v>4.86328125</c:v>
                </c:pt>
                <c:pt idx="18334">
                  <c:v>4.86328125</c:v>
                </c:pt>
                <c:pt idx="18335">
                  <c:v>4.86328125</c:v>
                </c:pt>
                <c:pt idx="18336">
                  <c:v>4.86328125</c:v>
                </c:pt>
                <c:pt idx="18337">
                  <c:v>4.86328125</c:v>
                </c:pt>
                <c:pt idx="18338">
                  <c:v>4.86328125</c:v>
                </c:pt>
                <c:pt idx="18339">
                  <c:v>4.86328125</c:v>
                </c:pt>
                <c:pt idx="18340">
                  <c:v>4.86328125</c:v>
                </c:pt>
                <c:pt idx="18341">
                  <c:v>4.86328125</c:v>
                </c:pt>
                <c:pt idx="18342">
                  <c:v>4.86328125</c:v>
                </c:pt>
                <c:pt idx="18343">
                  <c:v>4.86328125</c:v>
                </c:pt>
                <c:pt idx="18344">
                  <c:v>4.86328125</c:v>
                </c:pt>
                <c:pt idx="18345">
                  <c:v>4.86328125</c:v>
                </c:pt>
                <c:pt idx="18346">
                  <c:v>4.86328125</c:v>
                </c:pt>
                <c:pt idx="18347">
                  <c:v>4.86328125</c:v>
                </c:pt>
                <c:pt idx="18348">
                  <c:v>4.86328125</c:v>
                </c:pt>
                <c:pt idx="18349">
                  <c:v>4.86328125</c:v>
                </c:pt>
                <c:pt idx="18350">
                  <c:v>4.86328125</c:v>
                </c:pt>
                <c:pt idx="18351">
                  <c:v>5.23828125</c:v>
                </c:pt>
                <c:pt idx="18352">
                  <c:v>5.23828125</c:v>
                </c:pt>
                <c:pt idx="18353">
                  <c:v>5.23828125</c:v>
                </c:pt>
                <c:pt idx="18354">
                  <c:v>5.23828125</c:v>
                </c:pt>
                <c:pt idx="18355">
                  <c:v>5.23828125</c:v>
                </c:pt>
                <c:pt idx="18356">
                  <c:v>5.23828125</c:v>
                </c:pt>
                <c:pt idx="18357">
                  <c:v>5.23828125</c:v>
                </c:pt>
                <c:pt idx="18358">
                  <c:v>5.23828125</c:v>
                </c:pt>
                <c:pt idx="18359">
                  <c:v>5.23828125</c:v>
                </c:pt>
                <c:pt idx="18360">
                  <c:v>5.23828125</c:v>
                </c:pt>
                <c:pt idx="18361">
                  <c:v>5.23828125</c:v>
                </c:pt>
                <c:pt idx="18362">
                  <c:v>5.23828125</c:v>
                </c:pt>
                <c:pt idx="18363">
                  <c:v>5.23828125</c:v>
                </c:pt>
                <c:pt idx="18364">
                  <c:v>5.23828125</c:v>
                </c:pt>
                <c:pt idx="18365">
                  <c:v>5.23828125</c:v>
                </c:pt>
                <c:pt idx="18366">
                  <c:v>5.23828125</c:v>
                </c:pt>
                <c:pt idx="18367">
                  <c:v>5.23828125</c:v>
                </c:pt>
                <c:pt idx="18368">
                  <c:v>5.23828125</c:v>
                </c:pt>
                <c:pt idx="18369">
                  <c:v>5.23828125</c:v>
                </c:pt>
                <c:pt idx="18370">
                  <c:v>5.23828125</c:v>
                </c:pt>
                <c:pt idx="18371">
                  <c:v>5.23828125</c:v>
                </c:pt>
                <c:pt idx="18372">
                  <c:v>5.23828125</c:v>
                </c:pt>
                <c:pt idx="18373">
                  <c:v>5.23828125</c:v>
                </c:pt>
                <c:pt idx="18374">
                  <c:v>5.23828125</c:v>
                </c:pt>
                <c:pt idx="18375">
                  <c:v>5.23828125</c:v>
                </c:pt>
                <c:pt idx="18376">
                  <c:v>5.23828125</c:v>
                </c:pt>
                <c:pt idx="18377">
                  <c:v>5.23828125</c:v>
                </c:pt>
                <c:pt idx="18378">
                  <c:v>5.23828125</c:v>
                </c:pt>
                <c:pt idx="18379">
                  <c:v>5.23828125</c:v>
                </c:pt>
                <c:pt idx="18380">
                  <c:v>5.23828125</c:v>
                </c:pt>
                <c:pt idx="18381">
                  <c:v>5.23828125</c:v>
                </c:pt>
                <c:pt idx="18382">
                  <c:v>5.23828125</c:v>
                </c:pt>
                <c:pt idx="18383">
                  <c:v>5.23828125</c:v>
                </c:pt>
                <c:pt idx="18384">
                  <c:v>5.23828125</c:v>
                </c:pt>
                <c:pt idx="18385">
                  <c:v>5.23828125</c:v>
                </c:pt>
                <c:pt idx="18386">
                  <c:v>5.23828125</c:v>
                </c:pt>
                <c:pt idx="18387">
                  <c:v>5.23828125</c:v>
                </c:pt>
                <c:pt idx="18388">
                  <c:v>5.23828125</c:v>
                </c:pt>
                <c:pt idx="18389">
                  <c:v>5.23828125</c:v>
                </c:pt>
                <c:pt idx="18390">
                  <c:v>5.23828125</c:v>
                </c:pt>
                <c:pt idx="18391">
                  <c:v>5.23828125</c:v>
                </c:pt>
                <c:pt idx="18392">
                  <c:v>5.23828125</c:v>
                </c:pt>
                <c:pt idx="18393">
                  <c:v>5.23828125</c:v>
                </c:pt>
                <c:pt idx="18394">
                  <c:v>5.23828125</c:v>
                </c:pt>
                <c:pt idx="18395">
                  <c:v>5.23828125</c:v>
                </c:pt>
                <c:pt idx="18396">
                  <c:v>5.23828125</c:v>
                </c:pt>
                <c:pt idx="18397">
                  <c:v>5.23828125</c:v>
                </c:pt>
                <c:pt idx="18398">
                  <c:v>5.23828125</c:v>
                </c:pt>
                <c:pt idx="18399">
                  <c:v>5.23828125</c:v>
                </c:pt>
                <c:pt idx="18400">
                  <c:v>5.23828125</c:v>
                </c:pt>
                <c:pt idx="18401">
                  <c:v>5.23828125</c:v>
                </c:pt>
                <c:pt idx="18402">
                  <c:v>5.23828125</c:v>
                </c:pt>
                <c:pt idx="18403">
                  <c:v>5.23828125</c:v>
                </c:pt>
                <c:pt idx="18404">
                  <c:v>5.23828125</c:v>
                </c:pt>
                <c:pt idx="18405">
                  <c:v>5.23828125</c:v>
                </c:pt>
                <c:pt idx="18406">
                  <c:v>5.23828125</c:v>
                </c:pt>
                <c:pt idx="18407">
                  <c:v>5.23828125</c:v>
                </c:pt>
                <c:pt idx="18408">
                  <c:v>5.23828125</c:v>
                </c:pt>
                <c:pt idx="18409">
                  <c:v>5.23828125</c:v>
                </c:pt>
                <c:pt idx="18410">
                  <c:v>5.23828125</c:v>
                </c:pt>
                <c:pt idx="18411">
                  <c:v>5.23828125</c:v>
                </c:pt>
                <c:pt idx="18412">
                  <c:v>5.23828125</c:v>
                </c:pt>
                <c:pt idx="18413">
                  <c:v>5.23828125</c:v>
                </c:pt>
                <c:pt idx="18414">
                  <c:v>5.23828125</c:v>
                </c:pt>
                <c:pt idx="18415">
                  <c:v>5.23828125</c:v>
                </c:pt>
                <c:pt idx="18416">
                  <c:v>5.23828125</c:v>
                </c:pt>
                <c:pt idx="18417">
                  <c:v>5.23828125</c:v>
                </c:pt>
                <c:pt idx="18418">
                  <c:v>5.23828125</c:v>
                </c:pt>
                <c:pt idx="18419">
                  <c:v>5.23828125</c:v>
                </c:pt>
                <c:pt idx="18420">
                  <c:v>5.23828125</c:v>
                </c:pt>
                <c:pt idx="18421">
                  <c:v>5.23828125</c:v>
                </c:pt>
                <c:pt idx="18422">
                  <c:v>5.23828125</c:v>
                </c:pt>
                <c:pt idx="18423">
                  <c:v>5.23828125</c:v>
                </c:pt>
                <c:pt idx="18424">
                  <c:v>5.23828125</c:v>
                </c:pt>
                <c:pt idx="18425">
                  <c:v>5.23828125</c:v>
                </c:pt>
                <c:pt idx="18426">
                  <c:v>5.23828125</c:v>
                </c:pt>
                <c:pt idx="18427">
                  <c:v>5.23828125</c:v>
                </c:pt>
                <c:pt idx="18428">
                  <c:v>5.23828125</c:v>
                </c:pt>
                <c:pt idx="18429">
                  <c:v>5.23828125</c:v>
                </c:pt>
                <c:pt idx="18430">
                  <c:v>5.23828125</c:v>
                </c:pt>
                <c:pt idx="18431">
                  <c:v>5.23828125</c:v>
                </c:pt>
                <c:pt idx="18432">
                  <c:v>5.23828125</c:v>
                </c:pt>
                <c:pt idx="18433">
                  <c:v>5.23828125</c:v>
                </c:pt>
                <c:pt idx="18434">
                  <c:v>5.23828125</c:v>
                </c:pt>
                <c:pt idx="18435">
                  <c:v>5.23828125</c:v>
                </c:pt>
                <c:pt idx="18436">
                  <c:v>5.23828125</c:v>
                </c:pt>
                <c:pt idx="18437">
                  <c:v>5.23828125</c:v>
                </c:pt>
                <c:pt idx="18438">
                  <c:v>5.23828125</c:v>
                </c:pt>
                <c:pt idx="18439">
                  <c:v>5.23828125</c:v>
                </c:pt>
                <c:pt idx="18440">
                  <c:v>5.23828125</c:v>
                </c:pt>
                <c:pt idx="18441">
                  <c:v>5.23828125</c:v>
                </c:pt>
                <c:pt idx="18442">
                  <c:v>5.23828125</c:v>
                </c:pt>
                <c:pt idx="18443">
                  <c:v>5.23828125</c:v>
                </c:pt>
                <c:pt idx="18444">
                  <c:v>5.23828125</c:v>
                </c:pt>
                <c:pt idx="18445">
                  <c:v>5.23828125</c:v>
                </c:pt>
                <c:pt idx="18446">
                  <c:v>5.23828125</c:v>
                </c:pt>
                <c:pt idx="18447">
                  <c:v>5.23828125</c:v>
                </c:pt>
                <c:pt idx="18448">
                  <c:v>5.23828125</c:v>
                </c:pt>
                <c:pt idx="18449">
                  <c:v>5.23828125</c:v>
                </c:pt>
                <c:pt idx="18450">
                  <c:v>5.23828125</c:v>
                </c:pt>
                <c:pt idx="18451">
                  <c:v>5.23828125</c:v>
                </c:pt>
                <c:pt idx="18452">
                  <c:v>5.23828125</c:v>
                </c:pt>
                <c:pt idx="18453">
                  <c:v>5.23828125</c:v>
                </c:pt>
                <c:pt idx="18454">
                  <c:v>5.23828125</c:v>
                </c:pt>
                <c:pt idx="18455">
                  <c:v>5.23828125</c:v>
                </c:pt>
                <c:pt idx="18456">
                  <c:v>5.23828125</c:v>
                </c:pt>
                <c:pt idx="18457">
                  <c:v>5.23828125</c:v>
                </c:pt>
                <c:pt idx="18458">
                  <c:v>5.23828125</c:v>
                </c:pt>
                <c:pt idx="18459">
                  <c:v>5.23828125</c:v>
                </c:pt>
                <c:pt idx="18460">
                  <c:v>5.23828125</c:v>
                </c:pt>
                <c:pt idx="18461">
                  <c:v>5.23828125</c:v>
                </c:pt>
                <c:pt idx="18462">
                  <c:v>5.23828125</c:v>
                </c:pt>
                <c:pt idx="18463">
                  <c:v>5.23828125</c:v>
                </c:pt>
                <c:pt idx="18464">
                  <c:v>5.23828125</c:v>
                </c:pt>
                <c:pt idx="18465">
                  <c:v>5.23828125</c:v>
                </c:pt>
                <c:pt idx="18466">
                  <c:v>5.23828125</c:v>
                </c:pt>
                <c:pt idx="18467">
                  <c:v>5.23828125</c:v>
                </c:pt>
                <c:pt idx="18468">
                  <c:v>5.23828125</c:v>
                </c:pt>
                <c:pt idx="18469">
                  <c:v>5.23828125</c:v>
                </c:pt>
                <c:pt idx="18470">
                  <c:v>5.23828125</c:v>
                </c:pt>
                <c:pt idx="18471">
                  <c:v>5.23828125</c:v>
                </c:pt>
                <c:pt idx="18472">
                  <c:v>5.23828125</c:v>
                </c:pt>
                <c:pt idx="18473">
                  <c:v>5.23828125</c:v>
                </c:pt>
                <c:pt idx="18474">
                  <c:v>5.23828125</c:v>
                </c:pt>
                <c:pt idx="18475">
                  <c:v>5.23828125</c:v>
                </c:pt>
                <c:pt idx="18476">
                  <c:v>5.23828125</c:v>
                </c:pt>
                <c:pt idx="18477">
                  <c:v>5.23828125</c:v>
                </c:pt>
                <c:pt idx="18478">
                  <c:v>5.23828125</c:v>
                </c:pt>
                <c:pt idx="18479">
                  <c:v>5.23828125</c:v>
                </c:pt>
                <c:pt idx="18480">
                  <c:v>5.23828125</c:v>
                </c:pt>
                <c:pt idx="18481">
                  <c:v>5.23828125</c:v>
                </c:pt>
                <c:pt idx="18482">
                  <c:v>5.30859375</c:v>
                </c:pt>
                <c:pt idx="18483">
                  <c:v>5.30859375</c:v>
                </c:pt>
                <c:pt idx="18484">
                  <c:v>5.30859375</c:v>
                </c:pt>
                <c:pt idx="18485">
                  <c:v>5.30859375</c:v>
                </c:pt>
                <c:pt idx="18486">
                  <c:v>5.30859375</c:v>
                </c:pt>
                <c:pt idx="18487">
                  <c:v>5.30859375</c:v>
                </c:pt>
                <c:pt idx="18488">
                  <c:v>5.30859375</c:v>
                </c:pt>
                <c:pt idx="18489">
                  <c:v>5.30859375</c:v>
                </c:pt>
                <c:pt idx="18490">
                  <c:v>5.30859375</c:v>
                </c:pt>
                <c:pt idx="18491">
                  <c:v>5.30859375</c:v>
                </c:pt>
                <c:pt idx="18492">
                  <c:v>5.30859375</c:v>
                </c:pt>
                <c:pt idx="18493">
                  <c:v>5.30859375</c:v>
                </c:pt>
                <c:pt idx="18494">
                  <c:v>5.30859375</c:v>
                </c:pt>
                <c:pt idx="18495">
                  <c:v>5.30859375</c:v>
                </c:pt>
                <c:pt idx="18496">
                  <c:v>5.30859375</c:v>
                </c:pt>
                <c:pt idx="18497">
                  <c:v>5.30859375</c:v>
                </c:pt>
                <c:pt idx="18498">
                  <c:v>5.30859375</c:v>
                </c:pt>
                <c:pt idx="18499">
                  <c:v>5.30859375</c:v>
                </c:pt>
                <c:pt idx="18500">
                  <c:v>5.30859375</c:v>
                </c:pt>
                <c:pt idx="18501">
                  <c:v>5.30859375</c:v>
                </c:pt>
                <c:pt idx="18502">
                  <c:v>5.30859375</c:v>
                </c:pt>
                <c:pt idx="18503">
                  <c:v>5.30859375</c:v>
                </c:pt>
                <c:pt idx="18504">
                  <c:v>5.30859375</c:v>
                </c:pt>
                <c:pt idx="18505">
                  <c:v>5.30859375</c:v>
                </c:pt>
                <c:pt idx="18506">
                  <c:v>5.30859375</c:v>
                </c:pt>
                <c:pt idx="18507">
                  <c:v>5.30859375</c:v>
                </c:pt>
                <c:pt idx="18508">
                  <c:v>5.30859375</c:v>
                </c:pt>
                <c:pt idx="18509">
                  <c:v>5.30859375</c:v>
                </c:pt>
                <c:pt idx="18510">
                  <c:v>5.30859375</c:v>
                </c:pt>
                <c:pt idx="18511">
                  <c:v>5.30859375</c:v>
                </c:pt>
                <c:pt idx="18512">
                  <c:v>5.30859375</c:v>
                </c:pt>
                <c:pt idx="18513">
                  <c:v>5.30859375</c:v>
                </c:pt>
                <c:pt idx="18514">
                  <c:v>5.30859375</c:v>
                </c:pt>
                <c:pt idx="18515">
                  <c:v>5.30859375</c:v>
                </c:pt>
                <c:pt idx="18516">
                  <c:v>5.30859375</c:v>
                </c:pt>
                <c:pt idx="18517">
                  <c:v>5.30859375</c:v>
                </c:pt>
                <c:pt idx="18518">
                  <c:v>5.30859375</c:v>
                </c:pt>
                <c:pt idx="18519">
                  <c:v>5.30859375</c:v>
                </c:pt>
                <c:pt idx="18520">
                  <c:v>5.30859375</c:v>
                </c:pt>
                <c:pt idx="18521">
                  <c:v>5.30859375</c:v>
                </c:pt>
                <c:pt idx="18522">
                  <c:v>5.30859375</c:v>
                </c:pt>
                <c:pt idx="18523">
                  <c:v>5.30859375</c:v>
                </c:pt>
                <c:pt idx="18524">
                  <c:v>5.30859375</c:v>
                </c:pt>
                <c:pt idx="18525">
                  <c:v>5.30859375</c:v>
                </c:pt>
                <c:pt idx="18526">
                  <c:v>5.30859375</c:v>
                </c:pt>
                <c:pt idx="18527">
                  <c:v>5.30859375</c:v>
                </c:pt>
                <c:pt idx="18528">
                  <c:v>5.30859375</c:v>
                </c:pt>
                <c:pt idx="18529">
                  <c:v>5.30859375</c:v>
                </c:pt>
                <c:pt idx="18530">
                  <c:v>5.30859375</c:v>
                </c:pt>
                <c:pt idx="18531">
                  <c:v>5.30859375</c:v>
                </c:pt>
                <c:pt idx="18532">
                  <c:v>5.30859375</c:v>
                </c:pt>
                <c:pt idx="18533">
                  <c:v>5.30859375</c:v>
                </c:pt>
                <c:pt idx="18534">
                  <c:v>5.30859375</c:v>
                </c:pt>
                <c:pt idx="18535">
                  <c:v>5.30859375</c:v>
                </c:pt>
                <c:pt idx="18536">
                  <c:v>5.30859375</c:v>
                </c:pt>
                <c:pt idx="18537">
                  <c:v>5.30859375</c:v>
                </c:pt>
                <c:pt idx="18538">
                  <c:v>5.30859375</c:v>
                </c:pt>
                <c:pt idx="18539">
                  <c:v>5.30859375</c:v>
                </c:pt>
                <c:pt idx="18540">
                  <c:v>5.30859375</c:v>
                </c:pt>
                <c:pt idx="18541">
                  <c:v>5.30859375</c:v>
                </c:pt>
                <c:pt idx="18542">
                  <c:v>5.30859375</c:v>
                </c:pt>
                <c:pt idx="18543">
                  <c:v>5.30859375</c:v>
                </c:pt>
                <c:pt idx="18544">
                  <c:v>5.30859375</c:v>
                </c:pt>
                <c:pt idx="18545">
                  <c:v>5.30859375</c:v>
                </c:pt>
                <c:pt idx="18546">
                  <c:v>5.30859375</c:v>
                </c:pt>
                <c:pt idx="18547">
                  <c:v>5.30859375</c:v>
                </c:pt>
                <c:pt idx="18548">
                  <c:v>5.30859375</c:v>
                </c:pt>
                <c:pt idx="18549">
                  <c:v>5.30859375</c:v>
                </c:pt>
                <c:pt idx="18550">
                  <c:v>5.30859375</c:v>
                </c:pt>
                <c:pt idx="18551">
                  <c:v>5.30859375</c:v>
                </c:pt>
                <c:pt idx="18552">
                  <c:v>5.30859375</c:v>
                </c:pt>
                <c:pt idx="18553">
                  <c:v>5.30859375</c:v>
                </c:pt>
                <c:pt idx="18554">
                  <c:v>5.30859375</c:v>
                </c:pt>
                <c:pt idx="18555">
                  <c:v>5.30859375</c:v>
                </c:pt>
                <c:pt idx="18556">
                  <c:v>5.30859375</c:v>
                </c:pt>
                <c:pt idx="18557">
                  <c:v>5.30859375</c:v>
                </c:pt>
                <c:pt idx="18558">
                  <c:v>5.30859375</c:v>
                </c:pt>
                <c:pt idx="18559">
                  <c:v>5.30859375</c:v>
                </c:pt>
                <c:pt idx="18560">
                  <c:v>5.30859375</c:v>
                </c:pt>
                <c:pt idx="18561">
                  <c:v>5.30859375</c:v>
                </c:pt>
                <c:pt idx="18562">
                  <c:v>5.30859375</c:v>
                </c:pt>
                <c:pt idx="18563">
                  <c:v>5.30859375</c:v>
                </c:pt>
                <c:pt idx="18564">
                  <c:v>5.30859375</c:v>
                </c:pt>
                <c:pt idx="18565">
                  <c:v>5.30859375</c:v>
                </c:pt>
                <c:pt idx="18566">
                  <c:v>5.30859375</c:v>
                </c:pt>
                <c:pt idx="18567">
                  <c:v>5.30859375</c:v>
                </c:pt>
                <c:pt idx="18568">
                  <c:v>5.30859375</c:v>
                </c:pt>
                <c:pt idx="18569">
                  <c:v>5.30859375</c:v>
                </c:pt>
                <c:pt idx="18570">
                  <c:v>5.30859375</c:v>
                </c:pt>
                <c:pt idx="18571">
                  <c:v>5.30859375</c:v>
                </c:pt>
                <c:pt idx="18572">
                  <c:v>5.30859375</c:v>
                </c:pt>
                <c:pt idx="18573">
                  <c:v>5.30859375</c:v>
                </c:pt>
                <c:pt idx="18574">
                  <c:v>5.37109375</c:v>
                </c:pt>
                <c:pt idx="18575">
                  <c:v>5.37109375</c:v>
                </c:pt>
                <c:pt idx="18576">
                  <c:v>5.37109375</c:v>
                </c:pt>
                <c:pt idx="18577">
                  <c:v>5.37109375</c:v>
                </c:pt>
                <c:pt idx="18578">
                  <c:v>5.37109375</c:v>
                </c:pt>
                <c:pt idx="18579">
                  <c:v>5.37109375</c:v>
                </c:pt>
                <c:pt idx="18580">
                  <c:v>5.37109375</c:v>
                </c:pt>
                <c:pt idx="18581">
                  <c:v>5.37109375</c:v>
                </c:pt>
                <c:pt idx="18582">
                  <c:v>5.37109375</c:v>
                </c:pt>
                <c:pt idx="18583">
                  <c:v>5.37109375</c:v>
                </c:pt>
                <c:pt idx="18584">
                  <c:v>5.37109375</c:v>
                </c:pt>
                <c:pt idx="18585">
                  <c:v>5.37109375</c:v>
                </c:pt>
                <c:pt idx="18586">
                  <c:v>5.37109375</c:v>
                </c:pt>
                <c:pt idx="18587">
                  <c:v>5.37109375</c:v>
                </c:pt>
                <c:pt idx="18588">
                  <c:v>5.37109375</c:v>
                </c:pt>
                <c:pt idx="18589">
                  <c:v>5.37109375</c:v>
                </c:pt>
                <c:pt idx="18590">
                  <c:v>5.37109375</c:v>
                </c:pt>
                <c:pt idx="18591">
                  <c:v>5.37109375</c:v>
                </c:pt>
                <c:pt idx="18592">
                  <c:v>5.37109375</c:v>
                </c:pt>
                <c:pt idx="18593">
                  <c:v>5.37109375</c:v>
                </c:pt>
                <c:pt idx="18594">
                  <c:v>5.37109375</c:v>
                </c:pt>
                <c:pt idx="18595">
                  <c:v>5.37109375</c:v>
                </c:pt>
                <c:pt idx="18596">
                  <c:v>5.37109375</c:v>
                </c:pt>
                <c:pt idx="18597">
                  <c:v>5.37109375</c:v>
                </c:pt>
                <c:pt idx="18598">
                  <c:v>5.37109375</c:v>
                </c:pt>
                <c:pt idx="18599">
                  <c:v>5.37109375</c:v>
                </c:pt>
                <c:pt idx="18600">
                  <c:v>5.37109375</c:v>
                </c:pt>
                <c:pt idx="18601">
                  <c:v>5.37109375</c:v>
                </c:pt>
                <c:pt idx="18602">
                  <c:v>5.37109375</c:v>
                </c:pt>
                <c:pt idx="18603">
                  <c:v>5.37109375</c:v>
                </c:pt>
                <c:pt idx="18604">
                  <c:v>5.37109375</c:v>
                </c:pt>
                <c:pt idx="18605">
                  <c:v>5.37109375</c:v>
                </c:pt>
                <c:pt idx="18606">
                  <c:v>5.37109375</c:v>
                </c:pt>
                <c:pt idx="18607">
                  <c:v>5.37109375</c:v>
                </c:pt>
                <c:pt idx="18608">
                  <c:v>5.37109375</c:v>
                </c:pt>
                <c:pt idx="18609">
                  <c:v>5.37109375</c:v>
                </c:pt>
                <c:pt idx="18610">
                  <c:v>5.37109375</c:v>
                </c:pt>
                <c:pt idx="18611">
                  <c:v>5.37109375</c:v>
                </c:pt>
                <c:pt idx="18612">
                  <c:v>5.37109375</c:v>
                </c:pt>
                <c:pt idx="18613">
                  <c:v>5.37109375</c:v>
                </c:pt>
                <c:pt idx="18614">
                  <c:v>5.37109375</c:v>
                </c:pt>
                <c:pt idx="18615">
                  <c:v>5.37109375</c:v>
                </c:pt>
                <c:pt idx="18616">
                  <c:v>5.37109375</c:v>
                </c:pt>
                <c:pt idx="18617">
                  <c:v>5.37109375</c:v>
                </c:pt>
                <c:pt idx="18618">
                  <c:v>5.37109375</c:v>
                </c:pt>
                <c:pt idx="18619">
                  <c:v>5.37109375</c:v>
                </c:pt>
                <c:pt idx="18620">
                  <c:v>5.37109375</c:v>
                </c:pt>
                <c:pt idx="18621">
                  <c:v>5.37109375</c:v>
                </c:pt>
                <c:pt idx="18622">
                  <c:v>5.37109375</c:v>
                </c:pt>
                <c:pt idx="18623">
                  <c:v>5.37109375</c:v>
                </c:pt>
                <c:pt idx="18624">
                  <c:v>5.37109375</c:v>
                </c:pt>
                <c:pt idx="18625">
                  <c:v>5.37109375</c:v>
                </c:pt>
                <c:pt idx="18626">
                  <c:v>5.37109375</c:v>
                </c:pt>
                <c:pt idx="18627">
                  <c:v>5.37109375</c:v>
                </c:pt>
                <c:pt idx="18628">
                  <c:v>5.37109375</c:v>
                </c:pt>
                <c:pt idx="18629">
                  <c:v>5.37109375</c:v>
                </c:pt>
                <c:pt idx="18630">
                  <c:v>5.37109375</c:v>
                </c:pt>
                <c:pt idx="18631">
                  <c:v>5.37109375</c:v>
                </c:pt>
                <c:pt idx="18632">
                  <c:v>5.37109375</c:v>
                </c:pt>
                <c:pt idx="18633">
                  <c:v>5.37109375</c:v>
                </c:pt>
                <c:pt idx="18634">
                  <c:v>5.37109375</c:v>
                </c:pt>
                <c:pt idx="18635">
                  <c:v>5.37109375</c:v>
                </c:pt>
                <c:pt idx="18636">
                  <c:v>5.37109375</c:v>
                </c:pt>
                <c:pt idx="18637">
                  <c:v>5.37109375</c:v>
                </c:pt>
                <c:pt idx="18638">
                  <c:v>5.37109375</c:v>
                </c:pt>
                <c:pt idx="18639">
                  <c:v>5.37109375</c:v>
                </c:pt>
                <c:pt idx="18640">
                  <c:v>5.37109375</c:v>
                </c:pt>
                <c:pt idx="18641">
                  <c:v>5.37109375</c:v>
                </c:pt>
                <c:pt idx="18642">
                  <c:v>5.37109375</c:v>
                </c:pt>
                <c:pt idx="18643">
                  <c:v>5.37109375</c:v>
                </c:pt>
                <c:pt idx="18644">
                  <c:v>5.37109375</c:v>
                </c:pt>
                <c:pt idx="18645">
                  <c:v>5.37109375</c:v>
                </c:pt>
                <c:pt idx="18646">
                  <c:v>5.37109375</c:v>
                </c:pt>
                <c:pt idx="18647">
                  <c:v>5.37109375</c:v>
                </c:pt>
                <c:pt idx="18648">
                  <c:v>5.37109375</c:v>
                </c:pt>
                <c:pt idx="18649">
                  <c:v>5.37109375</c:v>
                </c:pt>
                <c:pt idx="18650">
                  <c:v>5.37109375</c:v>
                </c:pt>
                <c:pt idx="18651">
                  <c:v>5.37109375</c:v>
                </c:pt>
                <c:pt idx="18652">
                  <c:v>5.37109375</c:v>
                </c:pt>
                <c:pt idx="18653">
                  <c:v>5.37109375</c:v>
                </c:pt>
                <c:pt idx="18654">
                  <c:v>5.37109375</c:v>
                </c:pt>
                <c:pt idx="18655">
                  <c:v>5.37109375</c:v>
                </c:pt>
                <c:pt idx="18656">
                  <c:v>5.41015625</c:v>
                </c:pt>
                <c:pt idx="18657">
                  <c:v>5.41015625</c:v>
                </c:pt>
                <c:pt idx="18658">
                  <c:v>5.41015625</c:v>
                </c:pt>
                <c:pt idx="18659">
                  <c:v>5.41015625</c:v>
                </c:pt>
                <c:pt idx="18660">
                  <c:v>5.41015625</c:v>
                </c:pt>
                <c:pt idx="18661">
                  <c:v>5.41015625</c:v>
                </c:pt>
                <c:pt idx="18662">
                  <c:v>5.41015625</c:v>
                </c:pt>
                <c:pt idx="18663">
                  <c:v>5.41015625</c:v>
                </c:pt>
                <c:pt idx="18664">
                  <c:v>5.41015625</c:v>
                </c:pt>
                <c:pt idx="18665">
                  <c:v>5.41015625</c:v>
                </c:pt>
                <c:pt idx="18666">
                  <c:v>5.41015625</c:v>
                </c:pt>
                <c:pt idx="18667">
                  <c:v>5.41015625</c:v>
                </c:pt>
                <c:pt idx="18668">
                  <c:v>5.41015625</c:v>
                </c:pt>
                <c:pt idx="18669">
                  <c:v>5.41015625</c:v>
                </c:pt>
                <c:pt idx="18670">
                  <c:v>5.41015625</c:v>
                </c:pt>
                <c:pt idx="18671">
                  <c:v>5.41015625</c:v>
                </c:pt>
                <c:pt idx="18672">
                  <c:v>5.41015625</c:v>
                </c:pt>
                <c:pt idx="18673">
                  <c:v>5.41015625</c:v>
                </c:pt>
                <c:pt idx="18674">
                  <c:v>5.41015625</c:v>
                </c:pt>
                <c:pt idx="18675">
                  <c:v>5.41015625</c:v>
                </c:pt>
                <c:pt idx="18676">
                  <c:v>5.41015625</c:v>
                </c:pt>
                <c:pt idx="18677">
                  <c:v>5.41015625</c:v>
                </c:pt>
                <c:pt idx="18678">
                  <c:v>5.41015625</c:v>
                </c:pt>
                <c:pt idx="18679">
                  <c:v>5.41015625</c:v>
                </c:pt>
                <c:pt idx="18680">
                  <c:v>5.41015625</c:v>
                </c:pt>
                <c:pt idx="18681">
                  <c:v>5.41015625</c:v>
                </c:pt>
                <c:pt idx="18682">
                  <c:v>5.41015625</c:v>
                </c:pt>
                <c:pt idx="18683">
                  <c:v>5.41015625</c:v>
                </c:pt>
                <c:pt idx="18684">
                  <c:v>5.41015625</c:v>
                </c:pt>
                <c:pt idx="18685">
                  <c:v>5.41015625</c:v>
                </c:pt>
                <c:pt idx="18686">
                  <c:v>5.41015625</c:v>
                </c:pt>
                <c:pt idx="18687">
                  <c:v>5.41015625</c:v>
                </c:pt>
                <c:pt idx="18688">
                  <c:v>5.41015625</c:v>
                </c:pt>
                <c:pt idx="18689">
                  <c:v>5.41015625</c:v>
                </c:pt>
                <c:pt idx="18690">
                  <c:v>5.41015625</c:v>
                </c:pt>
                <c:pt idx="18691">
                  <c:v>5.41015625</c:v>
                </c:pt>
                <c:pt idx="18692">
                  <c:v>5.41015625</c:v>
                </c:pt>
                <c:pt idx="18693">
                  <c:v>5.41015625</c:v>
                </c:pt>
                <c:pt idx="18694">
                  <c:v>5.41015625</c:v>
                </c:pt>
                <c:pt idx="18695">
                  <c:v>5.41015625</c:v>
                </c:pt>
                <c:pt idx="18696">
                  <c:v>5.41015625</c:v>
                </c:pt>
                <c:pt idx="18697">
                  <c:v>5.41015625</c:v>
                </c:pt>
                <c:pt idx="18698">
                  <c:v>5.41015625</c:v>
                </c:pt>
                <c:pt idx="18699">
                  <c:v>5.41015625</c:v>
                </c:pt>
                <c:pt idx="18700">
                  <c:v>5.41015625</c:v>
                </c:pt>
                <c:pt idx="18701">
                  <c:v>5.41015625</c:v>
                </c:pt>
                <c:pt idx="18702">
                  <c:v>5.41015625</c:v>
                </c:pt>
                <c:pt idx="18703">
                  <c:v>5.41015625</c:v>
                </c:pt>
                <c:pt idx="18704">
                  <c:v>5.41015625</c:v>
                </c:pt>
                <c:pt idx="18705">
                  <c:v>5.41015625</c:v>
                </c:pt>
                <c:pt idx="18706">
                  <c:v>5.41015625</c:v>
                </c:pt>
                <c:pt idx="18707">
                  <c:v>5.41015625</c:v>
                </c:pt>
                <c:pt idx="18708">
                  <c:v>5.41015625</c:v>
                </c:pt>
                <c:pt idx="18709">
                  <c:v>5.41015625</c:v>
                </c:pt>
                <c:pt idx="18710">
                  <c:v>5.41015625</c:v>
                </c:pt>
                <c:pt idx="18711">
                  <c:v>5.41015625</c:v>
                </c:pt>
                <c:pt idx="18712">
                  <c:v>5.41015625</c:v>
                </c:pt>
                <c:pt idx="18713">
                  <c:v>5.41015625</c:v>
                </c:pt>
                <c:pt idx="18714">
                  <c:v>5.41015625</c:v>
                </c:pt>
                <c:pt idx="18715">
                  <c:v>5.41015625</c:v>
                </c:pt>
                <c:pt idx="18716">
                  <c:v>5.41015625</c:v>
                </c:pt>
                <c:pt idx="18717">
                  <c:v>5.41015625</c:v>
                </c:pt>
                <c:pt idx="18718">
                  <c:v>5.41015625</c:v>
                </c:pt>
                <c:pt idx="18719">
                  <c:v>5.41015625</c:v>
                </c:pt>
                <c:pt idx="18720">
                  <c:v>5.41015625</c:v>
                </c:pt>
                <c:pt idx="18721">
                  <c:v>5.41015625</c:v>
                </c:pt>
                <c:pt idx="18722">
                  <c:v>5.41015625</c:v>
                </c:pt>
                <c:pt idx="18723">
                  <c:v>5.41015625</c:v>
                </c:pt>
                <c:pt idx="18724">
                  <c:v>5.41015625</c:v>
                </c:pt>
                <c:pt idx="18725">
                  <c:v>5.41015625</c:v>
                </c:pt>
                <c:pt idx="18726">
                  <c:v>5.41015625</c:v>
                </c:pt>
                <c:pt idx="18727">
                  <c:v>5.41015625</c:v>
                </c:pt>
                <c:pt idx="18728">
                  <c:v>5.41015625</c:v>
                </c:pt>
                <c:pt idx="18729">
                  <c:v>5.41015625</c:v>
                </c:pt>
                <c:pt idx="18730">
                  <c:v>5.41015625</c:v>
                </c:pt>
                <c:pt idx="18731">
                  <c:v>5.41015625</c:v>
                </c:pt>
                <c:pt idx="18732">
                  <c:v>5.41015625</c:v>
                </c:pt>
                <c:pt idx="18733">
                  <c:v>5.41015625</c:v>
                </c:pt>
                <c:pt idx="18734">
                  <c:v>5.41015625</c:v>
                </c:pt>
                <c:pt idx="18735">
                  <c:v>5.41015625</c:v>
                </c:pt>
                <c:pt idx="18736">
                  <c:v>5.41015625</c:v>
                </c:pt>
                <c:pt idx="18737">
                  <c:v>5.41015625</c:v>
                </c:pt>
                <c:pt idx="18738">
                  <c:v>5.41015625</c:v>
                </c:pt>
                <c:pt idx="18739">
                  <c:v>5.41015625</c:v>
                </c:pt>
                <c:pt idx="18740">
                  <c:v>5.41015625</c:v>
                </c:pt>
                <c:pt idx="18741">
                  <c:v>5.5859375</c:v>
                </c:pt>
                <c:pt idx="18742">
                  <c:v>5.5859375</c:v>
                </c:pt>
                <c:pt idx="18743">
                  <c:v>5.5859375</c:v>
                </c:pt>
                <c:pt idx="18744">
                  <c:v>5.5859375</c:v>
                </c:pt>
                <c:pt idx="18745">
                  <c:v>5.5859375</c:v>
                </c:pt>
                <c:pt idx="18746">
                  <c:v>5.5859375</c:v>
                </c:pt>
                <c:pt idx="18747">
                  <c:v>5.5859375</c:v>
                </c:pt>
                <c:pt idx="18748">
                  <c:v>5.5859375</c:v>
                </c:pt>
                <c:pt idx="18749">
                  <c:v>5.5859375</c:v>
                </c:pt>
                <c:pt idx="18750">
                  <c:v>5.5859375</c:v>
                </c:pt>
                <c:pt idx="18751">
                  <c:v>5.5859375</c:v>
                </c:pt>
                <c:pt idx="18752">
                  <c:v>5.5859375</c:v>
                </c:pt>
                <c:pt idx="18753">
                  <c:v>5.5859375</c:v>
                </c:pt>
                <c:pt idx="18754">
                  <c:v>5.5859375</c:v>
                </c:pt>
                <c:pt idx="18755">
                  <c:v>5.5859375</c:v>
                </c:pt>
                <c:pt idx="18756">
                  <c:v>5.5859375</c:v>
                </c:pt>
                <c:pt idx="18757">
                  <c:v>5.5859375</c:v>
                </c:pt>
                <c:pt idx="18758">
                  <c:v>5.5859375</c:v>
                </c:pt>
                <c:pt idx="18759">
                  <c:v>5.5859375</c:v>
                </c:pt>
                <c:pt idx="18760">
                  <c:v>5.5859375</c:v>
                </c:pt>
                <c:pt idx="18761">
                  <c:v>5.5859375</c:v>
                </c:pt>
                <c:pt idx="18762">
                  <c:v>5.5859375</c:v>
                </c:pt>
                <c:pt idx="18763">
                  <c:v>5.5859375</c:v>
                </c:pt>
                <c:pt idx="18764">
                  <c:v>5.5859375</c:v>
                </c:pt>
                <c:pt idx="18765">
                  <c:v>5.5859375</c:v>
                </c:pt>
                <c:pt idx="18766">
                  <c:v>5.5859375</c:v>
                </c:pt>
                <c:pt idx="18767">
                  <c:v>5.5859375</c:v>
                </c:pt>
                <c:pt idx="18768">
                  <c:v>5.5859375</c:v>
                </c:pt>
                <c:pt idx="18769">
                  <c:v>5.5859375</c:v>
                </c:pt>
                <c:pt idx="18770">
                  <c:v>5.5859375</c:v>
                </c:pt>
                <c:pt idx="18771">
                  <c:v>5.5859375</c:v>
                </c:pt>
                <c:pt idx="18772">
                  <c:v>5.5859375</c:v>
                </c:pt>
                <c:pt idx="18773">
                  <c:v>5.5859375</c:v>
                </c:pt>
                <c:pt idx="18774">
                  <c:v>5.5859375</c:v>
                </c:pt>
                <c:pt idx="18775">
                  <c:v>5.5859375</c:v>
                </c:pt>
                <c:pt idx="18776">
                  <c:v>5.5859375</c:v>
                </c:pt>
                <c:pt idx="18777">
                  <c:v>5.5859375</c:v>
                </c:pt>
                <c:pt idx="18778">
                  <c:v>5.5859375</c:v>
                </c:pt>
                <c:pt idx="18779">
                  <c:v>5.5859375</c:v>
                </c:pt>
                <c:pt idx="18780">
                  <c:v>5.5859375</c:v>
                </c:pt>
                <c:pt idx="18781">
                  <c:v>5.5859375</c:v>
                </c:pt>
                <c:pt idx="18782">
                  <c:v>5.5859375</c:v>
                </c:pt>
                <c:pt idx="18783">
                  <c:v>5.5859375</c:v>
                </c:pt>
                <c:pt idx="18784">
                  <c:v>5.5859375</c:v>
                </c:pt>
                <c:pt idx="18785">
                  <c:v>5.5859375</c:v>
                </c:pt>
                <c:pt idx="18786">
                  <c:v>5.5859375</c:v>
                </c:pt>
                <c:pt idx="18787">
                  <c:v>5.5859375</c:v>
                </c:pt>
                <c:pt idx="18788">
                  <c:v>5.5859375</c:v>
                </c:pt>
                <c:pt idx="18789">
                  <c:v>5.5859375</c:v>
                </c:pt>
                <c:pt idx="18790">
                  <c:v>5.5859375</c:v>
                </c:pt>
                <c:pt idx="18791">
                  <c:v>5.5859375</c:v>
                </c:pt>
                <c:pt idx="18792">
                  <c:v>5.5859375</c:v>
                </c:pt>
                <c:pt idx="18793">
                  <c:v>5.5859375</c:v>
                </c:pt>
                <c:pt idx="18794">
                  <c:v>5.5859375</c:v>
                </c:pt>
                <c:pt idx="18795">
                  <c:v>5.5859375</c:v>
                </c:pt>
                <c:pt idx="18796">
                  <c:v>5.5859375</c:v>
                </c:pt>
                <c:pt idx="18797">
                  <c:v>5.5859375</c:v>
                </c:pt>
                <c:pt idx="18798">
                  <c:v>5.5859375</c:v>
                </c:pt>
                <c:pt idx="18799">
                  <c:v>5.5859375</c:v>
                </c:pt>
                <c:pt idx="18800">
                  <c:v>5.5859375</c:v>
                </c:pt>
                <c:pt idx="18801">
                  <c:v>5.5859375</c:v>
                </c:pt>
                <c:pt idx="18802">
                  <c:v>5.5859375</c:v>
                </c:pt>
                <c:pt idx="18803">
                  <c:v>5.5859375</c:v>
                </c:pt>
                <c:pt idx="18804">
                  <c:v>5.5859375</c:v>
                </c:pt>
                <c:pt idx="18805">
                  <c:v>5.5859375</c:v>
                </c:pt>
                <c:pt idx="18806">
                  <c:v>5.5859375</c:v>
                </c:pt>
                <c:pt idx="18807">
                  <c:v>5.5859375</c:v>
                </c:pt>
                <c:pt idx="18808">
                  <c:v>5.5859375</c:v>
                </c:pt>
                <c:pt idx="18809">
                  <c:v>5.5859375</c:v>
                </c:pt>
                <c:pt idx="18810">
                  <c:v>5.5859375</c:v>
                </c:pt>
                <c:pt idx="18811">
                  <c:v>5.5859375</c:v>
                </c:pt>
                <c:pt idx="18812">
                  <c:v>5.5859375</c:v>
                </c:pt>
                <c:pt idx="18813">
                  <c:v>5.5859375</c:v>
                </c:pt>
                <c:pt idx="18814">
                  <c:v>5.5859375</c:v>
                </c:pt>
                <c:pt idx="18815">
                  <c:v>5.5859375</c:v>
                </c:pt>
                <c:pt idx="18816">
                  <c:v>5.5859375</c:v>
                </c:pt>
                <c:pt idx="18817">
                  <c:v>5.5859375</c:v>
                </c:pt>
                <c:pt idx="18818">
                  <c:v>5.5859375</c:v>
                </c:pt>
                <c:pt idx="18819">
                  <c:v>5.5859375</c:v>
                </c:pt>
                <c:pt idx="18820">
                  <c:v>5.5859375</c:v>
                </c:pt>
                <c:pt idx="18821">
                  <c:v>5.5859375</c:v>
                </c:pt>
                <c:pt idx="18822">
                  <c:v>5.5859375</c:v>
                </c:pt>
                <c:pt idx="18823">
                  <c:v>5.5859375</c:v>
                </c:pt>
                <c:pt idx="18824">
                  <c:v>5.5859375</c:v>
                </c:pt>
                <c:pt idx="18825">
                  <c:v>5.5859375</c:v>
                </c:pt>
                <c:pt idx="18826">
                  <c:v>5.5859375</c:v>
                </c:pt>
                <c:pt idx="18827">
                  <c:v>5.5859375</c:v>
                </c:pt>
                <c:pt idx="18828">
                  <c:v>5.5859375</c:v>
                </c:pt>
                <c:pt idx="18829">
                  <c:v>5.5859375</c:v>
                </c:pt>
                <c:pt idx="18830">
                  <c:v>5.5859375</c:v>
                </c:pt>
                <c:pt idx="18831">
                  <c:v>5.8046875</c:v>
                </c:pt>
                <c:pt idx="18832">
                  <c:v>5.8046875</c:v>
                </c:pt>
                <c:pt idx="18833">
                  <c:v>5.8046875</c:v>
                </c:pt>
                <c:pt idx="18834">
                  <c:v>5.8046875</c:v>
                </c:pt>
                <c:pt idx="18835">
                  <c:v>5.8046875</c:v>
                </c:pt>
                <c:pt idx="18836">
                  <c:v>5.8046875</c:v>
                </c:pt>
                <c:pt idx="18837">
                  <c:v>5.8046875</c:v>
                </c:pt>
                <c:pt idx="18838">
                  <c:v>5.8046875</c:v>
                </c:pt>
                <c:pt idx="18839">
                  <c:v>5.8046875</c:v>
                </c:pt>
                <c:pt idx="18840">
                  <c:v>5.8046875</c:v>
                </c:pt>
                <c:pt idx="18841">
                  <c:v>5.8046875</c:v>
                </c:pt>
                <c:pt idx="18842">
                  <c:v>5.8046875</c:v>
                </c:pt>
                <c:pt idx="18843">
                  <c:v>5.8046875</c:v>
                </c:pt>
                <c:pt idx="18844">
                  <c:v>5.8046875</c:v>
                </c:pt>
                <c:pt idx="18845">
                  <c:v>5.8046875</c:v>
                </c:pt>
                <c:pt idx="18846">
                  <c:v>5.8046875</c:v>
                </c:pt>
                <c:pt idx="18847">
                  <c:v>5.8046875</c:v>
                </c:pt>
                <c:pt idx="18848">
                  <c:v>5.8046875</c:v>
                </c:pt>
                <c:pt idx="18849">
                  <c:v>5.8046875</c:v>
                </c:pt>
                <c:pt idx="18850">
                  <c:v>5.8046875</c:v>
                </c:pt>
                <c:pt idx="18851">
                  <c:v>5.8046875</c:v>
                </c:pt>
                <c:pt idx="18852">
                  <c:v>5.8046875</c:v>
                </c:pt>
                <c:pt idx="18853">
                  <c:v>5.8046875</c:v>
                </c:pt>
                <c:pt idx="18854">
                  <c:v>5.8046875</c:v>
                </c:pt>
                <c:pt idx="18855">
                  <c:v>5.8046875</c:v>
                </c:pt>
                <c:pt idx="18856">
                  <c:v>5.8046875</c:v>
                </c:pt>
                <c:pt idx="18857">
                  <c:v>5.8046875</c:v>
                </c:pt>
                <c:pt idx="18858">
                  <c:v>5.8046875</c:v>
                </c:pt>
                <c:pt idx="18859">
                  <c:v>5.8046875</c:v>
                </c:pt>
                <c:pt idx="18860">
                  <c:v>5.8046875</c:v>
                </c:pt>
                <c:pt idx="18861">
                  <c:v>5.8046875</c:v>
                </c:pt>
                <c:pt idx="18862">
                  <c:v>5.8046875</c:v>
                </c:pt>
                <c:pt idx="18863">
                  <c:v>5.8046875</c:v>
                </c:pt>
                <c:pt idx="18864">
                  <c:v>5.8046875</c:v>
                </c:pt>
                <c:pt idx="18865">
                  <c:v>5.8046875</c:v>
                </c:pt>
                <c:pt idx="18866">
                  <c:v>5.8046875</c:v>
                </c:pt>
                <c:pt idx="18867">
                  <c:v>5.8046875</c:v>
                </c:pt>
                <c:pt idx="18868">
                  <c:v>5.8046875</c:v>
                </c:pt>
                <c:pt idx="18869">
                  <c:v>5.8046875</c:v>
                </c:pt>
                <c:pt idx="18870">
                  <c:v>5.8046875</c:v>
                </c:pt>
                <c:pt idx="18871">
                  <c:v>5.8046875</c:v>
                </c:pt>
                <c:pt idx="18872">
                  <c:v>5.8046875</c:v>
                </c:pt>
                <c:pt idx="18873">
                  <c:v>5.8046875</c:v>
                </c:pt>
                <c:pt idx="18874">
                  <c:v>5.8046875</c:v>
                </c:pt>
                <c:pt idx="18875">
                  <c:v>5.8046875</c:v>
                </c:pt>
                <c:pt idx="18876">
                  <c:v>5.8046875</c:v>
                </c:pt>
                <c:pt idx="18877">
                  <c:v>5.8046875</c:v>
                </c:pt>
                <c:pt idx="18878">
                  <c:v>5.8046875</c:v>
                </c:pt>
                <c:pt idx="18879">
                  <c:v>5.8046875</c:v>
                </c:pt>
                <c:pt idx="18880">
                  <c:v>5.8046875</c:v>
                </c:pt>
                <c:pt idx="18881">
                  <c:v>5.8046875</c:v>
                </c:pt>
                <c:pt idx="18882">
                  <c:v>5.8046875</c:v>
                </c:pt>
                <c:pt idx="18883">
                  <c:v>5.8046875</c:v>
                </c:pt>
                <c:pt idx="18884">
                  <c:v>5.8046875</c:v>
                </c:pt>
                <c:pt idx="18885">
                  <c:v>5.8046875</c:v>
                </c:pt>
                <c:pt idx="18886">
                  <c:v>5.8046875</c:v>
                </c:pt>
                <c:pt idx="18887">
                  <c:v>5.8046875</c:v>
                </c:pt>
                <c:pt idx="18888">
                  <c:v>5.8046875</c:v>
                </c:pt>
                <c:pt idx="18889">
                  <c:v>5.8046875</c:v>
                </c:pt>
                <c:pt idx="18890">
                  <c:v>5.8046875</c:v>
                </c:pt>
                <c:pt idx="18891">
                  <c:v>5.8046875</c:v>
                </c:pt>
                <c:pt idx="18892">
                  <c:v>5.8046875</c:v>
                </c:pt>
                <c:pt idx="18893">
                  <c:v>5.8046875</c:v>
                </c:pt>
                <c:pt idx="18894">
                  <c:v>5.8046875</c:v>
                </c:pt>
                <c:pt idx="18895">
                  <c:v>5.8046875</c:v>
                </c:pt>
                <c:pt idx="18896">
                  <c:v>5.8046875</c:v>
                </c:pt>
                <c:pt idx="18897">
                  <c:v>5.8046875</c:v>
                </c:pt>
                <c:pt idx="18898">
                  <c:v>5.8046875</c:v>
                </c:pt>
                <c:pt idx="18899">
                  <c:v>5.8046875</c:v>
                </c:pt>
                <c:pt idx="18900">
                  <c:v>5.8046875</c:v>
                </c:pt>
                <c:pt idx="18901">
                  <c:v>5.8046875</c:v>
                </c:pt>
                <c:pt idx="18902">
                  <c:v>5.8046875</c:v>
                </c:pt>
                <c:pt idx="18903">
                  <c:v>5.8046875</c:v>
                </c:pt>
                <c:pt idx="18904">
                  <c:v>5.8046875</c:v>
                </c:pt>
                <c:pt idx="18905">
                  <c:v>5.8046875</c:v>
                </c:pt>
                <c:pt idx="18906">
                  <c:v>5.8046875</c:v>
                </c:pt>
                <c:pt idx="18907">
                  <c:v>5.8046875</c:v>
                </c:pt>
                <c:pt idx="18908">
                  <c:v>5.8046875</c:v>
                </c:pt>
                <c:pt idx="18909">
                  <c:v>5.8046875</c:v>
                </c:pt>
                <c:pt idx="18910">
                  <c:v>5.8046875</c:v>
                </c:pt>
                <c:pt idx="18911">
                  <c:v>5.8046875</c:v>
                </c:pt>
                <c:pt idx="18912">
                  <c:v>5.8046875</c:v>
                </c:pt>
                <c:pt idx="18913">
                  <c:v>5.8046875</c:v>
                </c:pt>
                <c:pt idx="18914">
                  <c:v>5.8046875</c:v>
                </c:pt>
                <c:pt idx="18915">
                  <c:v>5.8046875</c:v>
                </c:pt>
                <c:pt idx="18916">
                  <c:v>5.8046875</c:v>
                </c:pt>
                <c:pt idx="18917">
                  <c:v>5.8046875</c:v>
                </c:pt>
                <c:pt idx="18918">
                  <c:v>5.8046875</c:v>
                </c:pt>
                <c:pt idx="18919">
                  <c:v>5.8046875</c:v>
                </c:pt>
                <c:pt idx="18920">
                  <c:v>5.8046875</c:v>
                </c:pt>
                <c:pt idx="18921">
                  <c:v>5.8046875</c:v>
                </c:pt>
                <c:pt idx="18922">
                  <c:v>5.8046875</c:v>
                </c:pt>
                <c:pt idx="18923">
                  <c:v>5.8046875</c:v>
                </c:pt>
                <c:pt idx="18924">
                  <c:v>5.8046875</c:v>
                </c:pt>
                <c:pt idx="18925">
                  <c:v>5.8046875</c:v>
                </c:pt>
                <c:pt idx="18926">
                  <c:v>5.8046875</c:v>
                </c:pt>
                <c:pt idx="18927">
                  <c:v>5.8046875</c:v>
                </c:pt>
                <c:pt idx="18928">
                  <c:v>5.8046875</c:v>
                </c:pt>
                <c:pt idx="18929">
                  <c:v>5.8046875</c:v>
                </c:pt>
                <c:pt idx="18930">
                  <c:v>5.8046875</c:v>
                </c:pt>
                <c:pt idx="18931">
                  <c:v>5.8046875</c:v>
                </c:pt>
                <c:pt idx="18932">
                  <c:v>5.8046875</c:v>
                </c:pt>
                <c:pt idx="18933">
                  <c:v>5.8046875</c:v>
                </c:pt>
                <c:pt idx="18934">
                  <c:v>5.8046875</c:v>
                </c:pt>
                <c:pt idx="18935">
                  <c:v>5.8046875</c:v>
                </c:pt>
                <c:pt idx="18936">
                  <c:v>5.85546875</c:v>
                </c:pt>
                <c:pt idx="18937">
                  <c:v>5.85546875</c:v>
                </c:pt>
                <c:pt idx="18938">
                  <c:v>5.85546875</c:v>
                </c:pt>
                <c:pt idx="18939">
                  <c:v>5.85546875</c:v>
                </c:pt>
                <c:pt idx="18940">
                  <c:v>5.85546875</c:v>
                </c:pt>
                <c:pt idx="18941">
                  <c:v>5.85546875</c:v>
                </c:pt>
                <c:pt idx="18942">
                  <c:v>5.85546875</c:v>
                </c:pt>
                <c:pt idx="18943">
                  <c:v>5.85546875</c:v>
                </c:pt>
                <c:pt idx="18944">
                  <c:v>5.85546875</c:v>
                </c:pt>
                <c:pt idx="18945">
                  <c:v>5.85546875</c:v>
                </c:pt>
                <c:pt idx="18946">
                  <c:v>5.85546875</c:v>
                </c:pt>
                <c:pt idx="18947">
                  <c:v>5.85546875</c:v>
                </c:pt>
                <c:pt idx="18948">
                  <c:v>5.85546875</c:v>
                </c:pt>
                <c:pt idx="18949">
                  <c:v>5.85546875</c:v>
                </c:pt>
                <c:pt idx="18950">
                  <c:v>5.85546875</c:v>
                </c:pt>
                <c:pt idx="18951">
                  <c:v>5.85546875</c:v>
                </c:pt>
                <c:pt idx="18952">
                  <c:v>5.85546875</c:v>
                </c:pt>
                <c:pt idx="18953">
                  <c:v>5.85546875</c:v>
                </c:pt>
                <c:pt idx="18954">
                  <c:v>5.85546875</c:v>
                </c:pt>
                <c:pt idx="18955">
                  <c:v>5.85546875</c:v>
                </c:pt>
                <c:pt idx="18956">
                  <c:v>5.85546875</c:v>
                </c:pt>
                <c:pt idx="18957">
                  <c:v>5.85546875</c:v>
                </c:pt>
                <c:pt idx="18958">
                  <c:v>5.85546875</c:v>
                </c:pt>
                <c:pt idx="18959">
                  <c:v>5.85546875</c:v>
                </c:pt>
                <c:pt idx="18960">
                  <c:v>5.85546875</c:v>
                </c:pt>
                <c:pt idx="18961">
                  <c:v>5.85546875</c:v>
                </c:pt>
                <c:pt idx="18962">
                  <c:v>5.85546875</c:v>
                </c:pt>
                <c:pt idx="18963">
                  <c:v>5.85546875</c:v>
                </c:pt>
                <c:pt idx="18964">
                  <c:v>5.85546875</c:v>
                </c:pt>
                <c:pt idx="18965">
                  <c:v>5.85546875</c:v>
                </c:pt>
                <c:pt idx="18966">
                  <c:v>5.85546875</c:v>
                </c:pt>
                <c:pt idx="18967">
                  <c:v>5.85546875</c:v>
                </c:pt>
                <c:pt idx="18968">
                  <c:v>5.85546875</c:v>
                </c:pt>
                <c:pt idx="18969">
                  <c:v>5.85546875</c:v>
                </c:pt>
                <c:pt idx="18970">
                  <c:v>5.85546875</c:v>
                </c:pt>
                <c:pt idx="18971">
                  <c:v>5.85546875</c:v>
                </c:pt>
                <c:pt idx="18972">
                  <c:v>5.85546875</c:v>
                </c:pt>
                <c:pt idx="18973">
                  <c:v>5.85546875</c:v>
                </c:pt>
                <c:pt idx="18974">
                  <c:v>5.85546875</c:v>
                </c:pt>
                <c:pt idx="18975">
                  <c:v>5.85546875</c:v>
                </c:pt>
                <c:pt idx="18976">
                  <c:v>5.85546875</c:v>
                </c:pt>
                <c:pt idx="18977">
                  <c:v>5.85546875</c:v>
                </c:pt>
                <c:pt idx="18978">
                  <c:v>5.85546875</c:v>
                </c:pt>
                <c:pt idx="18979">
                  <c:v>5.85546875</c:v>
                </c:pt>
                <c:pt idx="18980">
                  <c:v>5.85546875</c:v>
                </c:pt>
                <c:pt idx="18981">
                  <c:v>5.85546875</c:v>
                </c:pt>
                <c:pt idx="18982">
                  <c:v>5.85546875</c:v>
                </c:pt>
                <c:pt idx="18983">
                  <c:v>5.85546875</c:v>
                </c:pt>
                <c:pt idx="18984">
                  <c:v>5.85546875</c:v>
                </c:pt>
                <c:pt idx="18985">
                  <c:v>5.85546875</c:v>
                </c:pt>
                <c:pt idx="18986">
                  <c:v>5.85546875</c:v>
                </c:pt>
                <c:pt idx="18987">
                  <c:v>5.85546875</c:v>
                </c:pt>
                <c:pt idx="18988">
                  <c:v>5.85546875</c:v>
                </c:pt>
                <c:pt idx="18989">
                  <c:v>5.85546875</c:v>
                </c:pt>
                <c:pt idx="18990">
                  <c:v>5.85546875</c:v>
                </c:pt>
                <c:pt idx="18991">
                  <c:v>5.85546875</c:v>
                </c:pt>
                <c:pt idx="18992">
                  <c:v>5.85546875</c:v>
                </c:pt>
                <c:pt idx="18993">
                  <c:v>5.85546875</c:v>
                </c:pt>
                <c:pt idx="18994">
                  <c:v>5.85546875</c:v>
                </c:pt>
                <c:pt idx="18995">
                  <c:v>5.85546875</c:v>
                </c:pt>
                <c:pt idx="18996">
                  <c:v>5.85546875</c:v>
                </c:pt>
                <c:pt idx="18997">
                  <c:v>5.85546875</c:v>
                </c:pt>
                <c:pt idx="18998">
                  <c:v>5.85546875</c:v>
                </c:pt>
                <c:pt idx="18999">
                  <c:v>5.85546875</c:v>
                </c:pt>
                <c:pt idx="19000">
                  <c:v>5.85546875</c:v>
                </c:pt>
                <c:pt idx="19001">
                  <c:v>5.85546875</c:v>
                </c:pt>
                <c:pt idx="19002">
                  <c:v>5.85546875</c:v>
                </c:pt>
                <c:pt idx="19003">
                  <c:v>5.85546875</c:v>
                </c:pt>
                <c:pt idx="19004">
                  <c:v>5.85546875</c:v>
                </c:pt>
                <c:pt idx="19005">
                  <c:v>5.85546875</c:v>
                </c:pt>
                <c:pt idx="19006">
                  <c:v>5.85546875</c:v>
                </c:pt>
                <c:pt idx="19007">
                  <c:v>5.85546875</c:v>
                </c:pt>
                <c:pt idx="19008">
                  <c:v>5.85546875</c:v>
                </c:pt>
                <c:pt idx="19009">
                  <c:v>5.85546875</c:v>
                </c:pt>
                <c:pt idx="19010">
                  <c:v>5.85546875</c:v>
                </c:pt>
                <c:pt idx="19011">
                  <c:v>5.85546875</c:v>
                </c:pt>
                <c:pt idx="19012">
                  <c:v>5.85546875</c:v>
                </c:pt>
                <c:pt idx="19013">
                  <c:v>5.86328125</c:v>
                </c:pt>
                <c:pt idx="19014">
                  <c:v>5.86328125</c:v>
                </c:pt>
                <c:pt idx="19015">
                  <c:v>5.86328125</c:v>
                </c:pt>
                <c:pt idx="19016">
                  <c:v>5.86328125</c:v>
                </c:pt>
                <c:pt idx="19017">
                  <c:v>5.86328125</c:v>
                </c:pt>
                <c:pt idx="19018">
                  <c:v>5.86328125</c:v>
                </c:pt>
                <c:pt idx="19019">
                  <c:v>5.86328125</c:v>
                </c:pt>
                <c:pt idx="19020">
                  <c:v>5.86328125</c:v>
                </c:pt>
                <c:pt idx="19021">
                  <c:v>5.86328125</c:v>
                </c:pt>
                <c:pt idx="19022">
                  <c:v>5.86328125</c:v>
                </c:pt>
                <c:pt idx="19023">
                  <c:v>5.86328125</c:v>
                </c:pt>
                <c:pt idx="19024">
                  <c:v>5.86328125</c:v>
                </c:pt>
                <c:pt idx="19025">
                  <c:v>5.86328125</c:v>
                </c:pt>
                <c:pt idx="19026">
                  <c:v>5.86328125</c:v>
                </c:pt>
                <c:pt idx="19027">
                  <c:v>5.86328125</c:v>
                </c:pt>
                <c:pt idx="19028">
                  <c:v>5.86328125</c:v>
                </c:pt>
                <c:pt idx="19029">
                  <c:v>5.86328125</c:v>
                </c:pt>
                <c:pt idx="19030">
                  <c:v>5.86328125</c:v>
                </c:pt>
                <c:pt idx="19031">
                  <c:v>5.86328125</c:v>
                </c:pt>
                <c:pt idx="19032">
                  <c:v>5.86328125</c:v>
                </c:pt>
                <c:pt idx="19033">
                  <c:v>5.86328125</c:v>
                </c:pt>
                <c:pt idx="19034">
                  <c:v>5.86328125</c:v>
                </c:pt>
                <c:pt idx="19035">
                  <c:v>5.86328125</c:v>
                </c:pt>
                <c:pt idx="19036">
                  <c:v>5.86328125</c:v>
                </c:pt>
                <c:pt idx="19037">
                  <c:v>5.86328125</c:v>
                </c:pt>
                <c:pt idx="19038">
                  <c:v>5.86328125</c:v>
                </c:pt>
                <c:pt idx="19039">
                  <c:v>5.86328125</c:v>
                </c:pt>
                <c:pt idx="19040">
                  <c:v>5.86328125</c:v>
                </c:pt>
                <c:pt idx="19041">
                  <c:v>5.86328125</c:v>
                </c:pt>
                <c:pt idx="19042">
                  <c:v>5.86328125</c:v>
                </c:pt>
                <c:pt idx="19043">
                  <c:v>5.86328125</c:v>
                </c:pt>
                <c:pt idx="19044">
                  <c:v>5.86328125</c:v>
                </c:pt>
                <c:pt idx="19045">
                  <c:v>5.86328125</c:v>
                </c:pt>
                <c:pt idx="19046">
                  <c:v>5.86328125</c:v>
                </c:pt>
                <c:pt idx="19047">
                  <c:v>5.86328125</c:v>
                </c:pt>
                <c:pt idx="19048">
                  <c:v>5.86328125</c:v>
                </c:pt>
                <c:pt idx="19049">
                  <c:v>5.86328125</c:v>
                </c:pt>
                <c:pt idx="19050">
                  <c:v>5.86328125</c:v>
                </c:pt>
                <c:pt idx="19051">
                  <c:v>5.86328125</c:v>
                </c:pt>
                <c:pt idx="19052">
                  <c:v>5.86328125</c:v>
                </c:pt>
                <c:pt idx="19053">
                  <c:v>5.86328125</c:v>
                </c:pt>
                <c:pt idx="19054">
                  <c:v>5.86328125</c:v>
                </c:pt>
                <c:pt idx="19055">
                  <c:v>5.86328125</c:v>
                </c:pt>
                <c:pt idx="19056">
                  <c:v>5.86328125</c:v>
                </c:pt>
                <c:pt idx="19057">
                  <c:v>5.86328125</c:v>
                </c:pt>
                <c:pt idx="19058">
                  <c:v>5.86328125</c:v>
                </c:pt>
                <c:pt idx="19059">
                  <c:v>5.86328125</c:v>
                </c:pt>
                <c:pt idx="19060">
                  <c:v>5.86328125</c:v>
                </c:pt>
                <c:pt idx="19061">
                  <c:v>5.86328125</c:v>
                </c:pt>
                <c:pt idx="19062">
                  <c:v>5.86328125</c:v>
                </c:pt>
                <c:pt idx="19063">
                  <c:v>5.86328125</c:v>
                </c:pt>
                <c:pt idx="19064">
                  <c:v>5.86328125</c:v>
                </c:pt>
                <c:pt idx="19065">
                  <c:v>5.86328125</c:v>
                </c:pt>
                <c:pt idx="19066">
                  <c:v>5.86328125</c:v>
                </c:pt>
                <c:pt idx="19067">
                  <c:v>5.86328125</c:v>
                </c:pt>
                <c:pt idx="19068">
                  <c:v>5.86328125</c:v>
                </c:pt>
                <c:pt idx="19069">
                  <c:v>5.86328125</c:v>
                </c:pt>
                <c:pt idx="19070">
                  <c:v>5.86328125</c:v>
                </c:pt>
                <c:pt idx="19071">
                  <c:v>5.86328125</c:v>
                </c:pt>
                <c:pt idx="19072">
                  <c:v>5.86328125</c:v>
                </c:pt>
                <c:pt idx="19073">
                  <c:v>5.86328125</c:v>
                </c:pt>
                <c:pt idx="19074">
                  <c:v>5.86328125</c:v>
                </c:pt>
                <c:pt idx="19075">
                  <c:v>5.86328125</c:v>
                </c:pt>
                <c:pt idx="19076">
                  <c:v>5.86328125</c:v>
                </c:pt>
                <c:pt idx="19077">
                  <c:v>5.86328125</c:v>
                </c:pt>
                <c:pt idx="19078">
                  <c:v>5.86328125</c:v>
                </c:pt>
                <c:pt idx="19079">
                  <c:v>5.86328125</c:v>
                </c:pt>
                <c:pt idx="19080">
                  <c:v>5.86328125</c:v>
                </c:pt>
                <c:pt idx="19081">
                  <c:v>5.86328125</c:v>
                </c:pt>
                <c:pt idx="19082">
                  <c:v>5.86328125</c:v>
                </c:pt>
                <c:pt idx="19083">
                  <c:v>5.86328125</c:v>
                </c:pt>
                <c:pt idx="19084">
                  <c:v>5.86328125</c:v>
                </c:pt>
                <c:pt idx="19085">
                  <c:v>5.86328125</c:v>
                </c:pt>
                <c:pt idx="19086">
                  <c:v>5.86328125</c:v>
                </c:pt>
                <c:pt idx="19087">
                  <c:v>5.86328125</c:v>
                </c:pt>
                <c:pt idx="19088">
                  <c:v>5.86328125</c:v>
                </c:pt>
                <c:pt idx="19089">
                  <c:v>5.86328125</c:v>
                </c:pt>
                <c:pt idx="19090">
                  <c:v>5.86328125</c:v>
                </c:pt>
                <c:pt idx="19091">
                  <c:v>5.86328125</c:v>
                </c:pt>
                <c:pt idx="19092">
                  <c:v>5.86328125</c:v>
                </c:pt>
                <c:pt idx="19093">
                  <c:v>5.86328125</c:v>
                </c:pt>
                <c:pt idx="19094">
                  <c:v>5.86328125</c:v>
                </c:pt>
                <c:pt idx="19095">
                  <c:v>5.86328125</c:v>
                </c:pt>
                <c:pt idx="19096">
                  <c:v>6.23828125</c:v>
                </c:pt>
                <c:pt idx="19097">
                  <c:v>6.23828125</c:v>
                </c:pt>
                <c:pt idx="19098">
                  <c:v>6.23828125</c:v>
                </c:pt>
                <c:pt idx="19099">
                  <c:v>6.23828125</c:v>
                </c:pt>
                <c:pt idx="19100">
                  <c:v>6.23828125</c:v>
                </c:pt>
                <c:pt idx="19101">
                  <c:v>6.23828125</c:v>
                </c:pt>
                <c:pt idx="19102">
                  <c:v>6.23828125</c:v>
                </c:pt>
                <c:pt idx="19103">
                  <c:v>6.23828125</c:v>
                </c:pt>
                <c:pt idx="19104">
                  <c:v>6.23828125</c:v>
                </c:pt>
                <c:pt idx="19105">
                  <c:v>6.23828125</c:v>
                </c:pt>
                <c:pt idx="19106">
                  <c:v>6.23828125</c:v>
                </c:pt>
                <c:pt idx="19107">
                  <c:v>6.23828125</c:v>
                </c:pt>
                <c:pt idx="19108">
                  <c:v>6.23828125</c:v>
                </c:pt>
                <c:pt idx="19109">
                  <c:v>6.23828125</c:v>
                </c:pt>
                <c:pt idx="19110">
                  <c:v>6.23828125</c:v>
                </c:pt>
                <c:pt idx="19111">
                  <c:v>6.23828125</c:v>
                </c:pt>
                <c:pt idx="19112">
                  <c:v>6.23828125</c:v>
                </c:pt>
                <c:pt idx="19113">
                  <c:v>6.23828125</c:v>
                </c:pt>
                <c:pt idx="19114">
                  <c:v>6.23828125</c:v>
                </c:pt>
                <c:pt idx="19115">
                  <c:v>6.23828125</c:v>
                </c:pt>
                <c:pt idx="19116">
                  <c:v>6.23828125</c:v>
                </c:pt>
                <c:pt idx="19117">
                  <c:v>6.23828125</c:v>
                </c:pt>
                <c:pt idx="19118">
                  <c:v>6.23828125</c:v>
                </c:pt>
                <c:pt idx="19119">
                  <c:v>6.23828125</c:v>
                </c:pt>
                <c:pt idx="19120">
                  <c:v>6.23828125</c:v>
                </c:pt>
                <c:pt idx="19121">
                  <c:v>6.23828125</c:v>
                </c:pt>
                <c:pt idx="19122">
                  <c:v>6.23828125</c:v>
                </c:pt>
                <c:pt idx="19123">
                  <c:v>6.23828125</c:v>
                </c:pt>
                <c:pt idx="19124">
                  <c:v>6.23828125</c:v>
                </c:pt>
                <c:pt idx="19125">
                  <c:v>6.23828125</c:v>
                </c:pt>
                <c:pt idx="19126">
                  <c:v>6.23828125</c:v>
                </c:pt>
                <c:pt idx="19127">
                  <c:v>6.23828125</c:v>
                </c:pt>
                <c:pt idx="19128">
                  <c:v>6.23828125</c:v>
                </c:pt>
                <c:pt idx="19129">
                  <c:v>6.23828125</c:v>
                </c:pt>
                <c:pt idx="19130">
                  <c:v>6.23828125</c:v>
                </c:pt>
                <c:pt idx="19131">
                  <c:v>6.23828125</c:v>
                </c:pt>
                <c:pt idx="19132">
                  <c:v>6.23828125</c:v>
                </c:pt>
                <c:pt idx="19133">
                  <c:v>6.23828125</c:v>
                </c:pt>
                <c:pt idx="19134">
                  <c:v>6.23828125</c:v>
                </c:pt>
                <c:pt idx="19135">
                  <c:v>6.23828125</c:v>
                </c:pt>
                <c:pt idx="19136">
                  <c:v>6.23828125</c:v>
                </c:pt>
                <c:pt idx="19137">
                  <c:v>6.23828125</c:v>
                </c:pt>
                <c:pt idx="19138">
                  <c:v>6.23828125</c:v>
                </c:pt>
                <c:pt idx="19139">
                  <c:v>6.23828125</c:v>
                </c:pt>
                <c:pt idx="19140">
                  <c:v>6.23828125</c:v>
                </c:pt>
                <c:pt idx="19141">
                  <c:v>6.23828125</c:v>
                </c:pt>
                <c:pt idx="19142">
                  <c:v>6.23828125</c:v>
                </c:pt>
                <c:pt idx="19143">
                  <c:v>6.23828125</c:v>
                </c:pt>
                <c:pt idx="19144">
                  <c:v>6.23828125</c:v>
                </c:pt>
                <c:pt idx="19145">
                  <c:v>6.23828125</c:v>
                </c:pt>
                <c:pt idx="19146">
                  <c:v>6.23828125</c:v>
                </c:pt>
                <c:pt idx="19147">
                  <c:v>6.23828125</c:v>
                </c:pt>
                <c:pt idx="19148">
                  <c:v>6.23828125</c:v>
                </c:pt>
                <c:pt idx="19149">
                  <c:v>6.23828125</c:v>
                </c:pt>
                <c:pt idx="19150">
                  <c:v>6.23828125</c:v>
                </c:pt>
                <c:pt idx="19151">
                  <c:v>6.23828125</c:v>
                </c:pt>
                <c:pt idx="19152">
                  <c:v>6.23828125</c:v>
                </c:pt>
                <c:pt idx="19153">
                  <c:v>6.23828125</c:v>
                </c:pt>
                <c:pt idx="19154">
                  <c:v>6.23828125</c:v>
                </c:pt>
                <c:pt idx="19155">
                  <c:v>6.23828125</c:v>
                </c:pt>
                <c:pt idx="19156">
                  <c:v>6.23828125</c:v>
                </c:pt>
                <c:pt idx="19157">
                  <c:v>6.23828125</c:v>
                </c:pt>
                <c:pt idx="19158">
                  <c:v>6.23828125</c:v>
                </c:pt>
                <c:pt idx="19159">
                  <c:v>6.23828125</c:v>
                </c:pt>
                <c:pt idx="19160">
                  <c:v>6.23828125</c:v>
                </c:pt>
                <c:pt idx="19161">
                  <c:v>6.23828125</c:v>
                </c:pt>
                <c:pt idx="19162">
                  <c:v>6.23828125</c:v>
                </c:pt>
                <c:pt idx="19163">
                  <c:v>6.23828125</c:v>
                </c:pt>
                <c:pt idx="19164">
                  <c:v>6.23828125</c:v>
                </c:pt>
                <c:pt idx="19165">
                  <c:v>6.23828125</c:v>
                </c:pt>
                <c:pt idx="19166">
                  <c:v>6.23828125</c:v>
                </c:pt>
                <c:pt idx="19167">
                  <c:v>6.23828125</c:v>
                </c:pt>
                <c:pt idx="19168">
                  <c:v>6.23828125</c:v>
                </c:pt>
                <c:pt idx="19169">
                  <c:v>6.23828125</c:v>
                </c:pt>
                <c:pt idx="19170">
                  <c:v>6.23828125</c:v>
                </c:pt>
                <c:pt idx="19171">
                  <c:v>6.23828125</c:v>
                </c:pt>
                <c:pt idx="19172">
                  <c:v>6.23828125</c:v>
                </c:pt>
                <c:pt idx="19173">
                  <c:v>6.23828125</c:v>
                </c:pt>
                <c:pt idx="19174">
                  <c:v>6.23828125</c:v>
                </c:pt>
                <c:pt idx="19175">
                  <c:v>6.23828125</c:v>
                </c:pt>
                <c:pt idx="19176">
                  <c:v>6.23828125</c:v>
                </c:pt>
                <c:pt idx="19177">
                  <c:v>6.23828125</c:v>
                </c:pt>
                <c:pt idx="19178">
                  <c:v>6.23828125</c:v>
                </c:pt>
                <c:pt idx="19179">
                  <c:v>6.30859375</c:v>
                </c:pt>
                <c:pt idx="19180">
                  <c:v>6.30859375</c:v>
                </c:pt>
                <c:pt idx="19181">
                  <c:v>6.30859375</c:v>
                </c:pt>
                <c:pt idx="19182">
                  <c:v>6.30859375</c:v>
                </c:pt>
                <c:pt idx="19183">
                  <c:v>6.30859375</c:v>
                </c:pt>
                <c:pt idx="19184">
                  <c:v>6.30859375</c:v>
                </c:pt>
                <c:pt idx="19185">
                  <c:v>6.30859375</c:v>
                </c:pt>
                <c:pt idx="19186">
                  <c:v>6.30859375</c:v>
                </c:pt>
                <c:pt idx="19187">
                  <c:v>6.30859375</c:v>
                </c:pt>
                <c:pt idx="19188">
                  <c:v>6.30859375</c:v>
                </c:pt>
                <c:pt idx="19189">
                  <c:v>6.30859375</c:v>
                </c:pt>
                <c:pt idx="19190">
                  <c:v>6.30859375</c:v>
                </c:pt>
                <c:pt idx="19191">
                  <c:v>6.30859375</c:v>
                </c:pt>
                <c:pt idx="19192">
                  <c:v>6.30859375</c:v>
                </c:pt>
                <c:pt idx="19193">
                  <c:v>6.30859375</c:v>
                </c:pt>
                <c:pt idx="19194">
                  <c:v>6.30859375</c:v>
                </c:pt>
                <c:pt idx="19195">
                  <c:v>6.30859375</c:v>
                </c:pt>
                <c:pt idx="19196">
                  <c:v>6.30859375</c:v>
                </c:pt>
                <c:pt idx="19197">
                  <c:v>6.30859375</c:v>
                </c:pt>
                <c:pt idx="19198">
                  <c:v>6.30859375</c:v>
                </c:pt>
                <c:pt idx="19199">
                  <c:v>6.30859375</c:v>
                </c:pt>
                <c:pt idx="19200">
                  <c:v>6.30859375</c:v>
                </c:pt>
                <c:pt idx="19201">
                  <c:v>6.30859375</c:v>
                </c:pt>
                <c:pt idx="19202">
                  <c:v>6.30859375</c:v>
                </c:pt>
                <c:pt idx="19203">
                  <c:v>6.30859375</c:v>
                </c:pt>
                <c:pt idx="19204">
                  <c:v>6.30859375</c:v>
                </c:pt>
                <c:pt idx="19205">
                  <c:v>6.30859375</c:v>
                </c:pt>
                <c:pt idx="19206">
                  <c:v>6.30859375</c:v>
                </c:pt>
                <c:pt idx="19207">
                  <c:v>6.30859375</c:v>
                </c:pt>
                <c:pt idx="19208">
                  <c:v>6.30859375</c:v>
                </c:pt>
                <c:pt idx="19209">
                  <c:v>6.30859375</c:v>
                </c:pt>
                <c:pt idx="19210">
                  <c:v>6.30859375</c:v>
                </c:pt>
                <c:pt idx="19211">
                  <c:v>6.30859375</c:v>
                </c:pt>
                <c:pt idx="19212">
                  <c:v>6.30859375</c:v>
                </c:pt>
                <c:pt idx="19213">
                  <c:v>6.30859375</c:v>
                </c:pt>
                <c:pt idx="19214">
                  <c:v>6.30859375</c:v>
                </c:pt>
                <c:pt idx="19215">
                  <c:v>6.30859375</c:v>
                </c:pt>
                <c:pt idx="19216">
                  <c:v>6.30859375</c:v>
                </c:pt>
                <c:pt idx="19217">
                  <c:v>6.30859375</c:v>
                </c:pt>
                <c:pt idx="19218">
                  <c:v>6.30859375</c:v>
                </c:pt>
                <c:pt idx="19219">
                  <c:v>6.30859375</c:v>
                </c:pt>
                <c:pt idx="19220">
                  <c:v>6.30859375</c:v>
                </c:pt>
                <c:pt idx="19221">
                  <c:v>6.30859375</c:v>
                </c:pt>
                <c:pt idx="19222">
                  <c:v>6.30859375</c:v>
                </c:pt>
                <c:pt idx="19223">
                  <c:v>6.30859375</c:v>
                </c:pt>
                <c:pt idx="19224">
                  <c:v>6.30859375</c:v>
                </c:pt>
                <c:pt idx="19225">
                  <c:v>6.30859375</c:v>
                </c:pt>
                <c:pt idx="19226">
                  <c:v>6.30859375</c:v>
                </c:pt>
                <c:pt idx="19227">
                  <c:v>6.30859375</c:v>
                </c:pt>
                <c:pt idx="19228">
                  <c:v>6.30859375</c:v>
                </c:pt>
                <c:pt idx="19229">
                  <c:v>6.30859375</c:v>
                </c:pt>
                <c:pt idx="19230">
                  <c:v>6.30859375</c:v>
                </c:pt>
                <c:pt idx="19231">
                  <c:v>6.30859375</c:v>
                </c:pt>
                <c:pt idx="19232">
                  <c:v>6.30859375</c:v>
                </c:pt>
                <c:pt idx="19233">
                  <c:v>6.30859375</c:v>
                </c:pt>
                <c:pt idx="19234">
                  <c:v>6.30859375</c:v>
                </c:pt>
                <c:pt idx="19235">
                  <c:v>6.30859375</c:v>
                </c:pt>
                <c:pt idx="19236">
                  <c:v>6.30859375</c:v>
                </c:pt>
                <c:pt idx="19237">
                  <c:v>6.30859375</c:v>
                </c:pt>
                <c:pt idx="19238">
                  <c:v>6.30859375</c:v>
                </c:pt>
                <c:pt idx="19239">
                  <c:v>6.30859375</c:v>
                </c:pt>
                <c:pt idx="19240">
                  <c:v>6.30859375</c:v>
                </c:pt>
                <c:pt idx="19241">
                  <c:v>6.30859375</c:v>
                </c:pt>
                <c:pt idx="19242">
                  <c:v>6.30859375</c:v>
                </c:pt>
                <c:pt idx="19243">
                  <c:v>6.30859375</c:v>
                </c:pt>
                <c:pt idx="19244">
                  <c:v>6.30859375</c:v>
                </c:pt>
                <c:pt idx="19245">
                  <c:v>6.30859375</c:v>
                </c:pt>
                <c:pt idx="19246">
                  <c:v>6.30859375</c:v>
                </c:pt>
                <c:pt idx="19247">
                  <c:v>6.30859375</c:v>
                </c:pt>
                <c:pt idx="19248">
                  <c:v>6.30859375</c:v>
                </c:pt>
                <c:pt idx="19249">
                  <c:v>6.30859375</c:v>
                </c:pt>
                <c:pt idx="19250">
                  <c:v>6.30859375</c:v>
                </c:pt>
                <c:pt idx="19251">
                  <c:v>6.30859375</c:v>
                </c:pt>
                <c:pt idx="19252">
                  <c:v>6.30859375</c:v>
                </c:pt>
                <c:pt idx="19253">
                  <c:v>6.30859375</c:v>
                </c:pt>
                <c:pt idx="19254">
                  <c:v>6.30859375</c:v>
                </c:pt>
                <c:pt idx="19255">
                  <c:v>6.30859375</c:v>
                </c:pt>
                <c:pt idx="19256">
                  <c:v>6.30859375</c:v>
                </c:pt>
                <c:pt idx="19257">
                  <c:v>6.30859375</c:v>
                </c:pt>
                <c:pt idx="19258">
                  <c:v>6.30859375</c:v>
                </c:pt>
                <c:pt idx="19259">
                  <c:v>6.30859375</c:v>
                </c:pt>
                <c:pt idx="19260">
                  <c:v>6.30859375</c:v>
                </c:pt>
                <c:pt idx="19261">
                  <c:v>6.30859375</c:v>
                </c:pt>
                <c:pt idx="19262">
                  <c:v>6.30859375</c:v>
                </c:pt>
                <c:pt idx="19263">
                  <c:v>6.30859375</c:v>
                </c:pt>
                <c:pt idx="19264">
                  <c:v>6.30859375</c:v>
                </c:pt>
                <c:pt idx="19265">
                  <c:v>6.30859375</c:v>
                </c:pt>
                <c:pt idx="19266">
                  <c:v>6.30859375</c:v>
                </c:pt>
                <c:pt idx="19267">
                  <c:v>6.37109375</c:v>
                </c:pt>
                <c:pt idx="19268">
                  <c:v>6.37109375</c:v>
                </c:pt>
                <c:pt idx="19269">
                  <c:v>6.37109375</c:v>
                </c:pt>
                <c:pt idx="19270">
                  <c:v>6.37109375</c:v>
                </c:pt>
                <c:pt idx="19271">
                  <c:v>6.37109375</c:v>
                </c:pt>
                <c:pt idx="19272">
                  <c:v>6.37109375</c:v>
                </c:pt>
                <c:pt idx="19273">
                  <c:v>6.37109375</c:v>
                </c:pt>
                <c:pt idx="19274">
                  <c:v>6.37109375</c:v>
                </c:pt>
                <c:pt idx="19275">
                  <c:v>6.37109375</c:v>
                </c:pt>
                <c:pt idx="19276">
                  <c:v>6.37109375</c:v>
                </c:pt>
                <c:pt idx="19277">
                  <c:v>6.37109375</c:v>
                </c:pt>
                <c:pt idx="19278">
                  <c:v>6.37109375</c:v>
                </c:pt>
                <c:pt idx="19279">
                  <c:v>6.37109375</c:v>
                </c:pt>
                <c:pt idx="19280">
                  <c:v>6.37109375</c:v>
                </c:pt>
                <c:pt idx="19281">
                  <c:v>6.37109375</c:v>
                </c:pt>
                <c:pt idx="19282">
                  <c:v>6.37109375</c:v>
                </c:pt>
                <c:pt idx="19283">
                  <c:v>6.37109375</c:v>
                </c:pt>
                <c:pt idx="19284">
                  <c:v>6.37109375</c:v>
                </c:pt>
                <c:pt idx="19285">
                  <c:v>6.37109375</c:v>
                </c:pt>
                <c:pt idx="19286">
                  <c:v>6.37109375</c:v>
                </c:pt>
                <c:pt idx="19287">
                  <c:v>6.37109375</c:v>
                </c:pt>
                <c:pt idx="19288">
                  <c:v>6.37109375</c:v>
                </c:pt>
                <c:pt idx="19289">
                  <c:v>6.37109375</c:v>
                </c:pt>
                <c:pt idx="19290">
                  <c:v>6.37109375</c:v>
                </c:pt>
                <c:pt idx="19291">
                  <c:v>6.37109375</c:v>
                </c:pt>
                <c:pt idx="19292">
                  <c:v>6.37109375</c:v>
                </c:pt>
                <c:pt idx="19293">
                  <c:v>6.37109375</c:v>
                </c:pt>
                <c:pt idx="19294">
                  <c:v>6.37109375</c:v>
                </c:pt>
                <c:pt idx="19295">
                  <c:v>6.37109375</c:v>
                </c:pt>
                <c:pt idx="19296">
                  <c:v>6.37109375</c:v>
                </c:pt>
                <c:pt idx="19297">
                  <c:v>6.37109375</c:v>
                </c:pt>
                <c:pt idx="19298">
                  <c:v>6.37109375</c:v>
                </c:pt>
                <c:pt idx="19299">
                  <c:v>6.37109375</c:v>
                </c:pt>
                <c:pt idx="19300">
                  <c:v>6.37109375</c:v>
                </c:pt>
                <c:pt idx="19301">
                  <c:v>6.37109375</c:v>
                </c:pt>
                <c:pt idx="19302">
                  <c:v>6.37109375</c:v>
                </c:pt>
                <c:pt idx="19303">
                  <c:v>6.37109375</c:v>
                </c:pt>
                <c:pt idx="19304">
                  <c:v>6.37109375</c:v>
                </c:pt>
                <c:pt idx="19305">
                  <c:v>6.37109375</c:v>
                </c:pt>
                <c:pt idx="19306">
                  <c:v>6.37109375</c:v>
                </c:pt>
                <c:pt idx="19307">
                  <c:v>6.37109375</c:v>
                </c:pt>
                <c:pt idx="19308">
                  <c:v>6.37109375</c:v>
                </c:pt>
                <c:pt idx="19309">
                  <c:v>6.37109375</c:v>
                </c:pt>
                <c:pt idx="19310">
                  <c:v>6.37109375</c:v>
                </c:pt>
                <c:pt idx="19311">
                  <c:v>6.37109375</c:v>
                </c:pt>
                <c:pt idx="19312">
                  <c:v>6.37109375</c:v>
                </c:pt>
                <c:pt idx="19313">
                  <c:v>6.37109375</c:v>
                </c:pt>
                <c:pt idx="19314">
                  <c:v>6.37109375</c:v>
                </c:pt>
                <c:pt idx="19315">
                  <c:v>6.37109375</c:v>
                </c:pt>
                <c:pt idx="19316">
                  <c:v>6.37109375</c:v>
                </c:pt>
                <c:pt idx="19317">
                  <c:v>6.37109375</c:v>
                </c:pt>
                <c:pt idx="19318">
                  <c:v>6.37109375</c:v>
                </c:pt>
                <c:pt idx="19319">
                  <c:v>6.37109375</c:v>
                </c:pt>
                <c:pt idx="19320">
                  <c:v>6.37109375</c:v>
                </c:pt>
                <c:pt idx="19321">
                  <c:v>6.37109375</c:v>
                </c:pt>
                <c:pt idx="19322">
                  <c:v>6.37109375</c:v>
                </c:pt>
                <c:pt idx="19323">
                  <c:v>6.37109375</c:v>
                </c:pt>
                <c:pt idx="19324">
                  <c:v>6.37109375</c:v>
                </c:pt>
                <c:pt idx="19325">
                  <c:v>6.37109375</c:v>
                </c:pt>
                <c:pt idx="19326">
                  <c:v>6.37109375</c:v>
                </c:pt>
                <c:pt idx="19327">
                  <c:v>6.37109375</c:v>
                </c:pt>
                <c:pt idx="19328">
                  <c:v>6.37109375</c:v>
                </c:pt>
                <c:pt idx="19329">
                  <c:v>6.37109375</c:v>
                </c:pt>
                <c:pt idx="19330">
                  <c:v>6.37109375</c:v>
                </c:pt>
                <c:pt idx="19331">
                  <c:v>6.37109375</c:v>
                </c:pt>
                <c:pt idx="19332">
                  <c:v>6.37109375</c:v>
                </c:pt>
                <c:pt idx="19333">
                  <c:v>6.37109375</c:v>
                </c:pt>
                <c:pt idx="19334">
                  <c:v>6.37109375</c:v>
                </c:pt>
                <c:pt idx="19335">
                  <c:v>6.37109375</c:v>
                </c:pt>
                <c:pt idx="19336">
                  <c:v>6.37109375</c:v>
                </c:pt>
                <c:pt idx="19337">
                  <c:v>6.37109375</c:v>
                </c:pt>
                <c:pt idx="19338">
                  <c:v>6.37109375</c:v>
                </c:pt>
                <c:pt idx="19339">
                  <c:v>6.37109375</c:v>
                </c:pt>
                <c:pt idx="19340">
                  <c:v>6.37109375</c:v>
                </c:pt>
                <c:pt idx="19341">
                  <c:v>6.37109375</c:v>
                </c:pt>
                <c:pt idx="19342">
                  <c:v>6.37109375</c:v>
                </c:pt>
                <c:pt idx="19343">
                  <c:v>6.37109375</c:v>
                </c:pt>
                <c:pt idx="19344">
                  <c:v>6.37109375</c:v>
                </c:pt>
                <c:pt idx="19345">
                  <c:v>6.37109375</c:v>
                </c:pt>
                <c:pt idx="19346">
                  <c:v>6.37109375</c:v>
                </c:pt>
                <c:pt idx="19347">
                  <c:v>6.37109375</c:v>
                </c:pt>
                <c:pt idx="19348">
                  <c:v>6.37109375</c:v>
                </c:pt>
                <c:pt idx="19349">
                  <c:v>6.37109375</c:v>
                </c:pt>
                <c:pt idx="19350">
                  <c:v>6.37109375</c:v>
                </c:pt>
                <c:pt idx="19351">
                  <c:v>6.37109375</c:v>
                </c:pt>
                <c:pt idx="19352">
                  <c:v>6.37109375</c:v>
                </c:pt>
                <c:pt idx="19353">
                  <c:v>6.37109375</c:v>
                </c:pt>
                <c:pt idx="19354">
                  <c:v>6.37109375</c:v>
                </c:pt>
                <c:pt idx="19355">
                  <c:v>6.37109375</c:v>
                </c:pt>
                <c:pt idx="19356">
                  <c:v>6.37109375</c:v>
                </c:pt>
                <c:pt idx="19357">
                  <c:v>6.37109375</c:v>
                </c:pt>
                <c:pt idx="19358">
                  <c:v>6.37109375</c:v>
                </c:pt>
                <c:pt idx="19359">
                  <c:v>6.37109375</c:v>
                </c:pt>
                <c:pt idx="19360">
                  <c:v>6.37109375</c:v>
                </c:pt>
                <c:pt idx="19361">
                  <c:v>6.37109375</c:v>
                </c:pt>
                <c:pt idx="19362">
                  <c:v>6.37109375</c:v>
                </c:pt>
                <c:pt idx="19363">
                  <c:v>6.37109375</c:v>
                </c:pt>
                <c:pt idx="19364">
                  <c:v>6.41015625</c:v>
                </c:pt>
                <c:pt idx="19365">
                  <c:v>6.41015625</c:v>
                </c:pt>
                <c:pt idx="19366">
                  <c:v>6.41015625</c:v>
                </c:pt>
                <c:pt idx="19367">
                  <c:v>6.41015625</c:v>
                </c:pt>
                <c:pt idx="19368">
                  <c:v>6.41015625</c:v>
                </c:pt>
                <c:pt idx="19369">
                  <c:v>6.41015625</c:v>
                </c:pt>
                <c:pt idx="19370">
                  <c:v>6.41015625</c:v>
                </c:pt>
                <c:pt idx="19371">
                  <c:v>6.41015625</c:v>
                </c:pt>
                <c:pt idx="19372">
                  <c:v>6.41015625</c:v>
                </c:pt>
                <c:pt idx="19373">
                  <c:v>6.41015625</c:v>
                </c:pt>
                <c:pt idx="19374">
                  <c:v>6.41015625</c:v>
                </c:pt>
                <c:pt idx="19375">
                  <c:v>6.41015625</c:v>
                </c:pt>
                <c:pt idx="19376">
                  <c:v>6.41015625</c:v>
                </c:pt>
                <c:pt idx="19377">
                  <c:v>6.41015625</c:v>
                </c:pt>
                <c:pt idx="19378">
                  <c:v>6.41015625</c:v>
                </c:pt>
                <c:pt idx="19379">
                  <c:v>6.41015625</c:v>
                </c:pt>
                <c:pt idx="19380">
                  <c:v>6.41015625</c:v>
                </c:pt>
                <c:pt idx="19381">
                  <c:v>6.41015625</c:v>
                </c:pt>
                <c:pt idx="19382">
                  <c:v>6.41015625</c:v>
                </c:pt>
                <c:pt idx="19383">
                  <c:v>6.41015625</c:v>
                </c:pt>
                <c:pt idx="19384">
                  <c:v>6.41015625</c:v>
                </c:pt>
                <c:pt idx="19385">
                  <c:v>6.41015625</c:v>
                </c:pt>
                <c:pt idx="19386">
                  <c:v>6.41015625</c:v>
                </c:pt>
                <c:pt idx="19387">
                  <c:v>6.41015625</c:v>
                </c:pt>
                <c:pt idx="19388">
                  <c:v>6.41015625</c:v>
                </c:pt>
                <c:pt idx="19389">
                  <c:v>6.41015625</c:v>
                </c:pt>
                <c:pt idx="19390">
                  <c:v>6.41015625</c:v>
                </c:pt>
                <c:pt idx="19391">
                  <c:v>6.41015625</c:v>
                </c:pt>
                <c:pt idx="19392">
                  <c:v>6.41015625</c:v>
                </c:pt>
                <c:pt idx="19393">
                  <c:v>6.41015625</c:v>
                </c:pt>
                <c:pt idx="19394">
                  <c:v>6.41015625</c:v>
                </c:pt>
                <c:pt idx="19395">
                  <c:v>6.41015625</c:v>
                </c:pt>
                <c:pt idx="19396">
                  <c:v>6.41015625</c:v>
                </c:pt>
                <c:pt idx="19397">
                  <c:v>6.41015625</c:v>
                </c:pt>
                <c:pt idx="19398">
                  <c:v>6.41015625</c:v>
                </c:pt>
                <c:pt idx="19399">
                  <c:v>6.41015625</c:v>
                </c:pt>
                <c:pt idx="19400">
                  <c:v>6.41015625</c:v>
                </c:pt>
                <c:pt idx="19401">
                  <c:v>6.41015625</c:v>
                </c:pt>
                <c:pt idx="19402">
                  <c:v>6.41015625</c:v>
                </c:pt>
                <c:pt idx="19403">
                  <c:v>6.41015625</c:v>
                </c:pt>
                <c:pt idx="19404">
                  <c:v>6.41015625</c:v>
                </c:pt>
                <c:pt idx="19405">
                  <c:v>6.41015625</c:v>
                </c:pt>
                <c:pt idx="19406">
                  <c:v>6.41015625</c:v>
                </c:pt>
                <c:pt idx="19407">
                  <c:v>6.41015625</c:v>
                </c:pt>
                <c:pt idx="19408">
                  <c:v>6.41015625</c:v>
                </c:pt>
                <c:pt idx="19409">
                  <c:v>6.41015625</c:v>
                </c:pt>
                <c:pt idx="19410">
                  <c:v>6.41015625</c:v>
                </c:pt>
                <c:pt idx="19411">
                  <c:v>6.41015625</c:v>
                </c:pt>
                <c:pt idx="19412">
                  <c:v>6.41015625</c:v>
                </c:pt>
                <c:pt idx="19413">
                  <c:v>6.41015625</c:v>
                </c:pt>
                <c:pt idx="19414">
                  <c:v>6.41015625</c:v>
                </c:pt>
                <c:pt idx="19415">
                  <c:v>6.41015625</c:v>
                </c:pt>
                <c:pt idx="19416">
                  <c:v>6.41015625</c:v>
                </c:pt>
                <c:pt idx="19417">
                  <c:v>6.41015625</c:v>
                </c:pt>
                <c:pt idx="19418">
                  <c:v>6.41015625</c:v>
                </c:pt>
                <c:pt idx="19419">
                  <c:v>6.41015625</c:v>
                </c:pt>
                <c:pt idx="19420">
                  <c:v>6.41015625</c:v>
                </c:pt>
                <c:pt idx="19421">
                  <c:v>6.41015625</c:v>
                </c:pt>
                <c:pt idx="19422">
                  <c:v>6.41015625</c:v>
                </c:pt>
                <c:pt idx="19423">
                  <c:v>6.41015625</c:v>
                </c:pt>
                <c:pt idx="19424">
                  <c:v>6.41015625</c:v>
                </c:pt>
                <c:pt idx="19425">
                  <c:v>6.41015625</c:v>
                </c:pt>
                <c:pt idx="19426">
                  <c:v>6.41015625</c:v>
                </c:pt>
                <c:pt idx="19427">
                  <c:v>6.41015625</c:v>
                </c:pt>
                <c:pt idx="19428">
                  <c:v>6.41015625</c:v>
                </c:pt>
                <c:pt idx="19429">
                  <c:v>6.41015625</c:v>
                </c:pt>
                <c:pt idx="19430">
                  <c:v>6.41015625</c:v>
                </c:pt>
                <c:pt idx="19431">
                  <c:v>6.41015625</c:v>
                </c:pt>
                <c:pt idx="19432">
                  <c:v>6.41015625</c:v>
                </c:pt>
                <c:pt idx="19433">
                  <c:v>6.41015625</c:v>
                </c:pt>
                <c:pt idx="19434">
                  <c:v>6.41015625</c:v>
                </c:pt>
                <c:pt idx="19435">
                  <c:v>6.41015625</c:v>
                </c:pt>
                <c:pt idx="19436">
                  <c:v>6.41015625</c:v>
                </c:pt>
                <c:pt idx="19437">
                  <c:v>6.41015625</c:v>
                </c:pt>
                <c:pt idx="19438">
                  <c:v>6.41015625</c:v>
                </c:pt>
                <c:pt idx="19439">
                  <c:v>6.41015625</c:v>
                </c:pt>
                <c:pt idx="19440">
                  <c:v>6.41015625</c:v>
                </c:pt>
                <c:pt idx="19441">
                  <c:v>6.41015625</c:v>
                </c:pt>
                <c:pt idx="19442">
                  <c:v>6.41015625</c:v>
                </c:pt>
                <c:pt idx="19443">
                  <c:v>6.41015625</c:v>
                </c:pt>
                <c:pt idx="19444">
                  <c:v>6.41015625</c:v>
                </c:pt>
                <c:pt idx="19445">
                  <c:v>6.41015625</c:v>
                </c:pt>
                <c:pt idx="19446">
                  <c:v>6.41015625</c:v>
                </c:pt>
                <c:pt idx="19447">
                  <c:v>6.41015625</c:v>
                </c:pt>
                <c:pt idx="19448">
                  <c:v>6.41015625</c:v>
                </c:pt>
                <c:pt idx="19449">
                  <c:v>6.41015625</c:v>
                </c:pt>
                <c:pt idx="19450">
                  <c:v>6.41015625</c:v>
                </c:pt>
                <c:pt idx="19451">
                  <c:v>6.5859375</c:v>
                </c:pt>
                <c:pt idx="19452">
                  <c:v>6.5859375</c:v>
                </c:pt>
                <c:pt idx="19453">
                  <c:v>6.5859375</c:v>
                </c:pt>
                <c:pt idx="19454">
                  <c:v>6.5859375</c:v>
                </c:pt>
                <c:pt idx="19455">
                  <c:v>6.5859375</c:v>
                </c:pt>
                <c:pt idx="19456">
                  <c:v>6.5859375</c:v>
                </c:pt>
                <c:pt idx="19457">
                  <c:v>6.5859375</c:v>
                </c:pt>
                <c:pt idx="19458">
                  <c:v>6.5859375</c:v>
                </c:pt>
                <c:pt idx="19459">
                  <c:v>6.5859375</c:v>
                </c:pt>
                <c:pt idx="19460">
                  <c:v>6.5859375</c:v>
                </c:pt>
                <c:pt idx="19461">
                  <c:v>6.5859375</c:v>
                </c:pt>
                <c:pt idx="19462">
                  <c:v>6.5859375</c:v>
                </c:pt>
                <c:pt idx="19463">
                  <c:v>6.5859375</c:v>
                </c:pt>
                <c:pt idx="19464">
                  <c:v>6.5859375</c:v>
                </c:pt>
                <c:pt idx="19465">
                  <c:v>6.5859375</c:v>
                </c:pt>
                <c:pt idx="19466">
                  <c:v>6.5859375</c:v>
                </c:pt>
                <c:pt idx="19467">
                  <c:v>6.5859375</c:v>
                </c:pt>
                <c:pt idx="19468">
                  <c:v>6.5859375</c:v>
                </c:pt>
                <c:pt idx="19469">
                  <c:v>6.5859375</c:v>
                </c:pt>
                <c:pt idx="19470">
                  <c:v>6.5859375</c:v>
                </c:pt>
                <c:pt idx="19471">
                  <c:v>6.5859375</c:v>
                </c:pt>
                <c:pt idx="19472">
                  <c:v>6.5859375</c:v>
                </c:pt>
                <c:pt idx="19473">
                  <c:v>6.5859375</c:v>
                </c:pt>
                <c:pt idx="19474">
                  <c:v>6.5859375</c:v>
                </c:pt>
                <c:pt idx="19475">
                  <c:v>6.5859375</c:v>
                </c:pt>
                <c:pt idx="19476">
                  <c:v>6.5859375</c:v>
                </c:pt>
                <c:pt idx="19477">
                  <c:v>6.5859375</c:v>
                </c:pt>
                <c:pt idx="19478">
                  <c:v>6.5859375</c:v>
                </c:pt>
                <c:pt idx="19479">
                  <c:v>6.5859375</c:v>
                </c:pt>
                <c:pt idx="19480">
                  <c:v>6.5859375</c:v>
                </c:pt>
                <c:pt idx="19481">
                  <c:v>6.5859375</c:v>
                </c:pt>
                <c:pt idx="19482">
                  <c:v>6.5859375</c:v>
                </c:pt>
                <c:pt idx="19483">
                  <c:v>6.5859375</c:v>
                </c:pt>
                <c:pt idx="19484">
                  <c:v>6.5859375</c:v>
                </c:pt>
                <c:pt idx="19485">
                  <c:v>6.5859375</c:v>
                </c:pt>
                <c:pt idx="19486">
                  <c:v>6.5859375</c:v>
                </c:pt>
                <c:pt idx="19487">
                  <c:v>6.5859375</c:v>
                </c:pt>
                <c:pt idx="19488">
                  <c:v>6.5859375</c:v>
                </c:pt>
                <c:pt idx="19489">
                  <c:v>6.5859375</c:v>
                </c:pt>
                <c:pt idx="19490">
                  <c:v>6.5859375</c:v>
                </c:pt>
                <c:pt idx="19491">
                  <c:v>6.5859375</c:v>
                </c:pt>
                <c:pt idx="19492">
                  <c:v>6.5859375</c:v>
                </c:pt>
                <c:pt idx="19493">
                  <c:v>6.5859375</c:v>
                </c:pt>
                <c:pt idx="19494">
                  <c:v>6.5859375</c:v>
                </c:pt>
                <c:pt idx="19495">
                  <c:v>6.5859375</c:v>
                </c:pt>
                <c:pt idx="19496">
                  <c:v>6.5859375</c:v>
                </c:pt>
                <c:pt idx="19497">
                  <c:v>6.5859375</c:v>
                </c:pt>
                <c:pt idx="19498">
                  <c:v>6.5859375</c:v>
                </c:pt>
                <c:pt idx="19499">
                  <c:v>6.5859375</c:v>
                </c:pt>
                <c:pt idx="19500">
                  <c:v>6.5859375</c:v>
                </c:pt>
                <c:pt idx="19501">
                  <c:v>6.5859375</c:v>
                </c:pt>
                <c:pt idx="19502">
                  <c:v>6.5859375</c:v>
                </c:pt>
                <c:pt idx="19503">
                  <c:v>6.5859375</c:v>
                </c:pt>
                <c:pt idx="19504">
                  <c:v>6.5859375</c:v>
                </c:pt>
                <c:pt idx="19505">
                  <c:v>6.5859375</c:v>
                </c:pt>
                <c:pt idx="19506">
                  <c:v>6.5859375</c:v>
                </c:pt>
                <c:pt idx="19507">
                  <c:v>6.5859375</c:v>
                </c:pt>
                <c:pt idx="19508">
                  <c:v>6.5859375</c:v>
                </c:pt>
                <c:pt idx="19509">
                  <c:v>6.5859375</c:v>
                </c:pt>
                <c:pt idx="19510">
                  <c:v>6.5859375</c:v>
                </c:pt>
                <c:pt idx="19511">
                  <c:v>6.5859375</c:v>
                </c:pt>
                <c:pt idx="19512">
                  <c:v>6.5859375</c:v>
                </c:pt>
                <c:pt idx="19513">
                  <c:v>6.5859375</c:v>
                </c:pt>
                <c:pt idx="19514">
                  <c:v>6.5859375</c:v>
                </c:pt>
                <c:pt idx="19515">
                  <c:v>6.5859375</c:v>
                </c:pt>
                <c:pt idx="19516">
                  <c:v>6.5859375</c:v>
                </c:pt>
                <c:pt idx="19517">
                  <c:v>6.5859375</c:v>
                </c:pt>
                <c:pt idx="19518">
                  <c:v>6.5859375</c:v>
                </c:pt>
                <c:pt idx="19519">
                  <c:v>6.5859375</c:v>
                </c:pt>
                <c:pt idx="19520">
                  <c:v>6.5859375</c:v>
                </c:pt>
                <c:pt idx="19521">
                  <c:v>6.5859375</c:v>
                </c:pt>
                <c:pt idx="19522">
                  <c:v>6.5859375</c:v>
                </c:pt>
                <c:pt idx="19523">
                  <c:v>6.5859375</c:v>
                </c:pt>
                <c:pt idx="19524">
                  <c:v>6.5859375</c:v>
                </c:pt>
                <c:pt idx="19525">
                  <c:v>6.5859375</c:v>
                </c:pt>
                <c:pt idx="19526">
                  <c:v>6.5859375</c:v>
                </c:pt>
                <c:pt idx="19527">
                  <c:v>6.5859375</c:v>
                </c:pt>
                <c:pt idx="19528">
                  <c:v>6.5859375</c:v>
                </c:pt>
                <c:pt idx="19529">
                  <c:v>6.5859375</c:v>
                </c:pt>
                <c:pt idx="19530">
                  <c:v>6.8046875</c:v>
                </c:pt>
                <c:pt idx="19531">
                  <c:v>6.8046875</c:v>
                </c:pt>
                <c:pt idx="19532">
                  <c:v>6.8046875</c:v>
                </c:pt>
                <c:pt idx="19533">
                  <c:v>6.8046875</c:v>
                </c:pt>
                <c:pt idx="19534">
                  <c:v>6.8046875</c:v>
                </c:pt>
                <c:pt idx="19535">
                  <c:v>6.8046875</c:v>
                </c:pt>
                <c:pt idx="19536">
                  <c:v>6.8046875</c:v>
                </c:pt>
                <c:pt idx="19537">
                  <c:v>6.8046875</c:v>
                </c:pt>
                <c:pt idx="19538">
                  <c:v>6.8046875</c:v>
                </c:pt>
                <c:pt idx="19539">
                  <c:v>6.8046875</c:v>
                </c:pt>
                <c:pt idx="19540">
                  <c:v>6.8046875</c:v>
                </c:pt>
                <c:pt idx="19541">
                  <c:v>6.8046875</c:v>
                </c:pt>
                <c:pt idx="19542">
                  <c:v>6.8046875</c:v>
                </c:pt>
                <c:pt idx="19543">
                  <c:v>6.8046875</c:v>
                </c:pt>
                <c:pt idx="19544">
                  <c:v>6.8046875</c:v>
                </c:pt>
                <c:pt idx="19545">
                  <c:v>6.8046875</c:v>
                </c:pt>
                <c:pt idx="19546">
                  <c:v>6.8046875</c:v>
                </c:pt>
                <c:pt idx="19547">
                  <c:v>6.8046875</c:v>
                </c:pt>
                <c:pt idx="19548">
                  <c:v>6.8046875</c:v>
                </c:pt>
                <c:pt idx="19549">
                  <c:v>6.8046875</c:v>
                </c:pt>
                <c:pt idx="19550">
                  <c:v>6.8046875</c:v>
                </c:pt>
                <c:pt idx="19551">
                  <c:v>6.8046875</c:v>
                </c:pt>
                <c:pt idx="19552">
                  <c:v>6.8046875</c:v>
                </c:pt>
                <c:pt idx="19553">
                  <c:v>6.8046875</c:v>
                </c:pt>
                <c:pt idx="19554">
                  <c:v>6.8046875</c:v>
                </c:pt>
                <c:pt idx="19555">
                  <c:v>6.8046875</c:v>
                </c:pt>
                <c:pt idx="19556">
                  <c:v>6.8046875</c:v>
                </c:pt>
                <c:pt idx="19557">
                  <c:v>6.8046875</c:v>
                </c:pt>
                <c:pt idx="19558">
                  <c:v>6.8046875</c:v>
                </c:pt>
                <c:pt idx="19559">
                  <c:v>6.8046875</c:v>
                </c:pt>
                <c:pt idx="19560">
                  <c:v>6.8046875</c:v>
                </c:pt>
                <c:pt idx="19561">
                  <c:v>6.8046875</c:v>
                </c:pt>
                <c:pt idx="19562">
                  <c:v>6.8046875</c:v>
                </c:pt>
                <c:pt idx="19563">
                  <c:v>6.8046875</c:v>
                </c:pt>
                <c:pt idx="19564">
                  <c:v>6.8046875</c:v>
                </c:pt>
                <c:pt idx="19565">
                  <c:v>6.8046875</c:v>
                </c:pt>
                <c:pt idx="19566">
                  <c:v>6.8046875</c:v>
                </c:pt>
                <c:pt idx="19567">
                  <c:v>6.8046875</c:v>
                </c:pt>
                <c:pt idx="19568">
                  <c:v>6.8046875</c:v>
                </c:pt>
                <c:pt idx="19569">
                  <c:v>6.8046875</c:v>
                </c:pt>
                <c:pt idx="19570">
                  <c:v>6.8046875</c:v>
                </c:pt>
                <c:pt idx="19571">
                  <c:v>6.8046875</c:v>
                </c:pt>
                <c:pt idx="19572">
                  <c:v>6.8046875</c:v>
                </c:pt>
                <c:pt idx="19573">
                  <c:v>6.8046875</c:v>
                </c:pt>
                <c:pt idx="19574">
                  <c:v>6.8046875</c:v>
                </c:pt>
                <c:pt idx="19575">
                  <c:v>6.8046875</c:v>
                </c:pt>
                <c:pt idx="19576">
                  <c:v>6.8046875</c:v>
                </c:pt>
                <c:pt idx="19577">
                  <c:v>6.8046875</c:v>
                </c:pt>
                <c:pt idx="19578">
                  <c:v>6.8046875</c:v>
                </c:pt>
                <c:pt idx="19579">
                  <c:v>6.8046875</c:v>
                </c:pt>
                <c:pt idx="19580">
                  <c:v>6.8046875</c:v>
                </c:pt>
                <c:pt idx="19581">
                  <c:v>6.8046875</c:v>
                </c:pt>
                <c:pt idx="19582">
                  <c:v>6.8046875</c:v>
                </c:pt>
                <c:pt idx="19583">
                  <c:v>6.8046875</c:v>
                </c:pt>
                <c:pt idx="19584">
                  <c:v>6.8046875</c:v>
                </c:pt>
                <c:pt idx="19585">
                  <c:v>6.8046875</c:v>
                </c:pt>
                <c:pt idx="19586">
                  <c:v>6.8046875</c:v>
                </c:pt>
                <c:pt idx="19587">
                  <c:v>6.8046875</c:v>
                </c:pt>
                <c:pt idx="19588">
                  <c:v>6.8046875</c:v>
                </c:pt>
                <c:pt idx="19589">
                  <c:v>6.8046875</c:v>
                </c:pt>
                <c:pt idx="19590">
                  <c:v>6.8046875</c:v>
                </c:pt>
                <c:pt idx="19591">
                  <c:v>6.8046875</c:v>
                </c:pt>
                <c:pt idx="19592">
                  <c:v>6.8046875</c:v>
                </c:pt>
                <c:pt idx="19593">
                  <c:v>6.8046875</c:v>
                </c:pt>
                <c:pt idx="19594">
                  <c:v>6.8046875</c:v>
                </c:pt>
                <c:pt idx="19595">
                  <c:v>6.8046875</c:v>
                </c:pt>
                <c:pt idx="19596">
                  <c:v>6.8046875</c:v>
                </c:pt>
                <c:pt idx="19597">
                  <c:v>6.8046875</c:v>
                </c:pt>
                <c:pt idx="19598">
                  <c:v>6.8046875</c:v>
                </c:pt>
                <c:pt idx="19599">
                  <c:v>6.8046875</c:v>
                </c:pt>
                <c:pt idx="19600">
                  <c:v>6.8046875</c:v>
                </c:pt>
                <c:pt idx="19601">
                  <c:v>6.8046875</c:v>
                </c:pt>
                <c:pt idx="19602">
                  <c:v>6.8046875</c:v>
                </c:pt>
                <c:pt idx="19603">
                  <c:v>6.8046875</c:v>
                </c:pt>
                <c:pt idx="19604">
                  <c:v>6.8046875</c:v>
                </c:pt>
                <c:pt idx="19605">
                  <c:v>6.8046875</c:v>
                </c:pt>
                <c:pt idx="19606">
                  <c:v>6.8046875</c:v>
                </c:pt>
                <c:pt idx="19607">
                  <c:v>6.8046875</c:v>
                </c:pt>
                <c:pt idx="19608">
                  <c:v>6.8046875</c:v>
                </c:pt>
                <c:pt idx="19609">
                  <c:v>6.8046875</c:v>
                </c:pt>
                <c:pt idx="19610">
                  <c:v>6.85546875</c:v>
                </c:pt>
                <c:pt idx="19611">
                  <c:v>6.85546875</c:v>
                </c:pt>
                <c:pt idx="19612">
                  <c:v>6.85546875</c:v>
                </c:pt>
                <c:pt idx="19613">
                  <c:v>6.85546875</c:v>
                </c:pt>
                <c:pt idx="19614">
                  <c:v>6.85546875</c:v>
                </c:pt>
                <c:pt idx="19615">
                  <c:v>6.85546875</c:v>
                </c:pt>
                <c:pt idx="19616">
                  <c:v>6.85546875</c:v>
                </c:pt>
                <c:pt idx="19617">
                  <c:v>6.85546875</c:v>
                </c:pt>
                <c:pt idx="19618">
                  <c:v>6.85546875</c:v>
                </c:pt>
                <c:pt idx="19619">
                  <c:v>6.85546875</c:v>
                </c:pt>
                <c:pt idx="19620">
                  <c:v>6.85546875</c:v>
                </c:pt>
                <c:pt idx="19621">
                  <c:v>6.85546875</c:v>
                </c:pt>
                <c:pt idx="19622">
                  <c:v>6.85546875</c:v>
                </c:pt>
                <c:pt idx="19623">
                  <c:v>6.85546875</c:v>
                </c:pt>
                <c:pt idx="19624">
                  <c:v>6.85546875</c:v>
                </c:pt>
                <c:pt idx="19625">
                  <c:v>6.85546875</c:v>
                </c:pt>
                <c:pt idx="19626">
                  <c:v>6.85546875</c:v>
                </c:pt>
                <c:pt idx="19627">
                  <c:v>6.85546875</c:v>
                </c:pt>
                <c:pt idx="19628">
                  <c:v>6.85546875</c:v>
                </c:pt>
                <c:pt idx="19629">
                  <c:v>6.85546875</c:v>
                </c:pt>
                <c:pt idx="19630">
                  <c:v>6.85546875</c:v>
                </c:pt>
                <c:pt idx="19631">
                  <c:v>6.85546875</c:v>
                </c:pt>
                <c:pt idx="19632">
                  <c:v>6.85546875</c:v>
                </c:pt>
                <c:pt idx="19633">
                  <c:v>6.85546875</c:v>
                </c:pt>
                <c:pt idx="19634">
                  <c:v>6.85546875</c:v>
                </c:pt>
                <c:pt idx="19635">
                  <c:v>6.85546875</c:v>
                </c:pt>
                <c:pt idx="19636">
                  <c:v>6.85546875</c:v>
                </c:pt>
                <c:pt idx="19637">
                  <c:v>6.85546875</c:v>
                </c:pt>
                <c:pt idx="19638">
                  <c:v>6.85546875</c:v>
                </c:pt>
                <c:pt idx="19639">
                  <c:v>6.85546875</c:v>
                </c:pt>
                <c:pt idx="19640">
                  <c:v>6.85546875</c:v>
                </c:pt>
                <c:pt idx="19641">
                  <c:v>6.85546875</c:v>
                </c:pt>
                <c:pt idx="19642">
                  <c:v>6.85546875</c:v>
                </c:pt>
                <c:pt idx="19643">
                  <c:v>6.85546875</c:v>
                </c:pt>
                <c:pt idx="19644">
                  <c:v>6.85546875</c:v>
                </c:pt>
                <c:pt idx="19645">
                  <c:v>6.85546875</c:v>
                </c:pt>
                <c:pt idx="19646">
                  <c:v>6.85546875</c:v>
                </c:pt>
                <c:pt idx="19647">
                  <c:v>6.85546875</c:v>
                </c:pt>
                <c:pt idx="19648">
                  <c:v>6.85546875</c:v>
                </c:pt>
                <c:pt idx="19649">
                  <c:v>6.85546875</c:v>
                </c:pt>
                <c:pt idx="19650">
                  <c:v>6.85546875</c:v>
                </c:pt>
                <c:pt idx="19651">
                  <c:v>6.85546875</c:v>
                </c:pt>
                <c:pt idx="19652">
                  <c:v>6.85546875</c:v>
                </c:pt>
                <c:pt idx="19653">
                  <c:v>6.85546875</c:v>
                </c:pt>
                <c:pt idx="19654">
                  <c:v>6.85546875</c:v>
                </c:pt>
                <c:pt idx="19655">
                  <c:v>6.85546875</c:v>
                </c:pt>
                <c:pt idx="19656">
                  <c:v>6.85546875</c:v>
                </c:pt>
                <c:pt idx="19657">
                  <c:v>6.85546875</c:v>
                </c:pt>
                <c:pt idx="19658">
                  <c:v>6.85546875</c:v>
                </c:pt>
                <c:pt idx="19659">
                  <c:v>6.85546875</c:v>
                </c:pt>
                <c:pt idx="19660">
                  <c:v>6.85546875</c:v>
                </c:pt>
                <c:pt idx="19661">
                  <c:v>6.85546875</c:v>
                </c:pt>
                <c:pt idx="19662">
                  <c:v>6.85546875</c:v>
                </c:pt>
                <c:pt idx="19663">
                  <c:v>6.85546875</c:v>
                </c:pt>
                <c:pt idx="19664">
                  <c:v>6.85546875</c:v>
                </c:pt>
                <c:pt idx="19665">
                  <c:v>6.85546875</c:v>
                </c:pt>
                <c:pt idx="19666">
                  <c:v>6.85546875</c:v>
                </c:pt>
                <c:pt idx="19667">
                  <c:v>6.85546875</c:v>
                </c:pt>
                <c:pt idx="19668">
                  <c:v>6.85546875</c:v>
                </c:pt>
                <c:pt idx="19669">
                  <c:v>6.85546875</c:v>
                </c:pt>
                <c:pt idx="19670">
                  <c:v>6.85546875</c:v>
                </c:pt>
                <c:pt idx="19671">
                  <c:v>6.85546875</c:v>
                </c:pt>
                <c:pt idx="19672">
                  <c:v>6.85546875</c:v>
                </c:pt>
                <c:pt idx="19673">
                  <c:v>6.85546875</c:v>
                </c:pt>
                <c:pt idx="19674">
                  <c:v>6.85546875</c:v>
                </c:pt>
                <c:pt idx="19675">
                  <c:v>6.85546875</c:v>
                </c:pt>
                <c:pt idx="19676">
                  <c:v>6.85546875</c:v>
                </c:pt>
                <c:pt idx="19677">
                  <c:v>6.85546875</c:v>
                </c:pt>
                <c:pt idx="19678">
                  <c:v>6.85546875</c:v>
                </c:pt>
                <c:pt idx="19679">
                  <c:v>6.85546875</c:v>
                </c:pt>
                <c:pt idx="19680">
                  <c:v>6.85546875</c:v>
                </c:pt>
                <c:pt idx="19681">
                  <c:v>6.85546875</c:v>
                </c:pt>
                <c:pt idx="19682">
                  <c:v>6.85546875</c:v>
                </c:pt>
                <c:pt idx="19683">
                  <c:v>6.86328125</c:v>
                </c:pt>
                <c:pt idx="19684">
                  <c:v>6.86328125</c:v>
                </c:pt>
                <c:pt idx="19685">
                  <c:v>6.86328125</c:v>
                </c:pt>
                <c:pt idx="19686">
                  <c:v>6.86328125</c:v>
                </c:pt>
                <c:pt idx="19687">
                  <c:v>6.86328125</c:v>
                </c:pt>
                <c:pt idx="19688">
                  <c:v>6.86328125</c:v>
                </c:pt>
                <c:pt idx="19689">
                  <c:v>6.86328125</c:v>
                </c:pt>
                <c:pt idx="19690">
                  <c:v>6.86328125</c:v>
                </c:pt>
                <c:pt idx="19691">
                  <c:v>6.86328125</c:v>
                </c:pt>
                <c:pt idx="19692">
                  <c:v>6.86328125</c:v>
                </c:pt>
                <c:pt idx="19693">
                  <c:v>6.86328125</c:v>
                </c:pt>
                <c:pt idx="19694">
                  <c:v>6.86328125</c:v>
                </c:pt>
                <c:pt idx="19695">
                  <c:v>6.86328125</c:v>
                </c:pt>
                <c:pt idx="19696">
                  <c:v>6.86328125</c:v>
                </c:pt>
                <c:pt idx="19697">
                  <c:v>6.86328125</c:v>
                </c:pt>
                <c:pt idx="19698">
                  <c:v>6.86328125</c:v>
                </c:pt>
                <c:pt idx="19699">
                  <c:v>6.86328125</c:v>
                </c:pt>
                <c:pt idx="19700">
                  <c:v>6.86328125</c:v>
                </c:pt>
                <c:pt idx="19701">
                  <c:v>6.86328125</c:v>
                </c:pt>
                <c:pt idx="19702">
                  <c:v>6.86328125</c:v>
                </c:pt>
                <c:pt idx="19703">
                  <c:v>6.86328125</c:v>
                </c:pt>
                <c:pt idx="19704">
                  <c:v>6.86328125</c:v>
                </c:pt>
                <c:pt idx="19705">
                  <c:v>6.86328125</c:v>
                </c:pt>
                <c:pt idx="19706">
                  <c:v>6.86328125</c:v>
                </c:pt>
                <c:pt idx="19707">
                  <c:v>6.86328125</c:v>
                </c:pt>
                <c:pt idx="19708">
                  <c:v>6.86328125</c:v>
                </c:pt>
                <c:pt idx="19709">
                  <c:v>6.86328125</c:v>
                </c:pt>
                <c:pt idx="19710">
                  <c:v>6.86328125</c:v>
                </c:pt>
                <c:pt idx="19711">
                  <c:v>6.86328125</c:v>
                </c:pt>
                <c:pt idx="19712">
                  <c:v>6.86328125</c:v>
                </c:pt>
                <c:pt idx="19713">
                  <c:v>6.86328125</c:v>
                </c:pt>
                <c:pt idx="19714">
                  <c:v>6.86328125</c:v>
                </c:pt>
                <c:pt idx="19715">
                  <c:v>6.86328125</c:v>
                </c:pt>
                <c:pt idx="19716">
                  <c:v>6.86328125</c:v>
                </c:pt>
                <c:pt idx="19717">
                  <c:v>6.86328125</c:v>
                </c:pt>
                <c:pt idx="19718">
                  <c:v>6.86328125</c:v>
                </c:pt>
                <c:pt idx="19719">
                  <c:v>6.86328125</c:v>
                </c:pt>
                <c:pt idx="19720">
                  <c:v>6.86328125</c:v>
                </c:pt>
                <c:pt idx="19721">
                  <c:v>6.86328125</c:v>
                </c:pt>
                <c:pt idx="19722">
                  <c:v>6.86328125</c:v>
                </c:pt>
                <c:pt idx="19723">
                  <c:v>6.86328125</c:v>
                </c:pt>
                <c:pt idx="19724">
                  <c:v>6.86328125</c:v>
                </c:pt>
                <c:pt idx="19725">
                  <c:v>6.86328125</c:v>
                </c:pt>
                <c:pt idx="19726">
                  <c:v>6.86328125</c:v>
                </c:pt>
                <c:pt idx="19727">
                  <c:v>6.86328125</c:v>
                </c:pt>
                <c:pt idx="19728">
                  <c:v>6.86328125</c:v>
                </c:pt>
                <c:pt idx="19729">
                  <c:v>6.86328125</c:v>
                </c:pt>
                <c:pt idx="19730">
                  <c:v>6.86328125</c:v>
                </c:pt>
                <c:pt idx="19731">
                  <c:v>6.86328125</c:v>
                </c:pt>
                <c:pt idx="19732">
                  <c:v>6.86328125</c:v>
                </c:pt>
                <c:pt idx="19733">
                  <c:v>6.86328125</c:v>
                </c:pt>
                <c:pt idx="19734">
                  <c:v>6.86328125</c:v>
                </c:pt>
                <c:pt idx="19735">
                  <c:v>6.86328125</c:v>
                </c:pt>
                <c:pt idx="19736">
                  <c:v>6.86328125</c:v>
                </c:pt>
                <c:pt idx="19737">
                  <c:v>6.86328125</c:v>
                </c:pt>
                <c:pt idx="19738">
                  <c:v>6.86328125</c:v>
                </c:pt>
                <c:pt idx="19739">
                  <c:v>6.86328125</c:v>
                </c:pt>
                <c:pt idx="19740">
                  <c:v>6.86328125</c:v>
                </c:pt>
                <c:pt idx="19741">
                  <c:v>6.86328125</c:v>
                </c:pt>
                <c:pt idx="19742">
                  <c:v>6.86328125</c:v>
                </c:pt>
                <c:pt idx="19743">
                  <c:v>6.86328125</c:v>
                </c:pt>
                <c:pt idx="19744">
                  <c:v>6.86328125</c:v>
                </c:pt>
                <c:pt idx="19745">
                  <c:v>6.86328125</c:v>
                </c:pt>
                <c:pt idx="19746">
                  <c:v>6.86328125</c:v>
                </c:pt>
                <c:pt idx="19747">
                  <c:v>6.86328125</c:v>
                </c:pt>
                <c:pt idx="19748">
                  <c:v>6.86328125</c:v>
                </c:pt>
                <c:pt idx="19749">
                  <c:v>6.86328125</c:v>
                </c:pt>
                <c:pt idx="19750">
                  <c:v>6.86328125</c:v>
                </c:pt>
                <c:pt idx="19751">
                  <c:v>6.86328125</c:v>
                </c:pt>
                <c:pt idx="19752">
                  <c:v>6.86328125</c:v>
                </c:pt>
                <c:pt idx="19753">
                  <c:v>6.86328125</c:v>
                </c:pt>
                <c:pt idx="19754">
                  <c:v>6.86328125</c:v>
                </c:pt>
                <c:pt idx="19755">
                  <c:v>6.86328125</c:v>
                </c:pt>
                <c:pt idx="19756">
                  <c:v>6.86328125</c:v>
                </c:pt>
                <c:pt idx="19757">
                  <c:v>6.86328125</c:v>
                </c:pt>
                <c:pt idx="19758">
                  <c:v>6.86328125</c:v>
                </c:pt>
                <c:pt idx="19759">
                  <c:v>6.86328125</c:v>
                </c:pt>
                <c:pt idx="19760">
                  <c:v>6.86328125</c:v>
                </c:pt>
                <c:pt idx="19761">
                  <c:v>6.86328125</c:v>
                </c:pt>
                <c:pt idx="19762">
                  <c:v>6.86328125</c:v>
                </c:pt>
                <c:pt idx="19763">
                  <c:v>6.86328125</c:v>
                </c:pt>
                <c:pt idx="19764">
                  <c:v>6.86328125</c:v>
                </c:pt>
                <c:pt idx="19765">
                  <c:v>6.86328125</c:v>
                </c:pt>
                <c:pt idx="19766">
                  <c:v>6.86328125</c:v>
                </c:pt>
                <c:pt idx="19767">
                  <c:v>6.86328125</c:v>
                </c:pt>
                <c:pt idx="19768">
                  <c:v>6.86328125</c:v>
                </c:pt>
                <c:pt idx="19769">
                  <c:v>6.86328125</c:v>
                </c:pt>
                <c:pt idx="19770">
                  <c:v>6.86328125</c:v>
                </c:pt>
                <c:pt idx="19771">
                  <c:v>6.86328125</c:v>
                </c:pt>
                <c:pt idx="19772">
                  <c:v>6.86328125</c:v>
                </c:pt>
                <c:pt idx="19773">
                  <c:v>7.23828125</c:v>
                </c:pt>
                <c:pt idx="19774">
                  <c:v>7.23828125</c:v>
                </c:pt>
                <c:pt idx="19775">
                  <c:v>7.23828125</c:v>
                </c:pt>
                <c:pt idx="19776">
                  <c:v>7.23828125</c:v>
                </c:pt>
                <c:pt idx="19777">
                  <c:v>7.23828125</c:v>
                </c:pt>
                <c:pt idx="19778">
                  <c:v>7.23828125</c:v>
                </c:pt>
                <c:pt idx="19779">
                  <c:v>7.23828125</c:v>
                </c:pt>
                <c:pt idx="19780">
                  <c:v>7.23828125</c:v>
                </c:pt>
                <c:pt idx="19781">
                  <c:v>7.23828125</c:v>
                </c:pt>
                <c:pt idx="19782">
                  <c:v>7.23828125</c:v>
                </c:pt>
                <c:pt idx="19783">
                  <c:v>7.23828125</c:v>
                </c:pt>
                <c:pt idx="19784">
                  <c:v>7.23828125</c:v>
                </c:pt>
                <c:pt idx="19785">
                  <c:v>7.23828125</c:v>
                </c:pt>
                <c:pt idx="19786">
                  <c:v>7.23828125</c:v>
                </c:pt>
                <c:pt idx="19787">
                  <c:v>7.23828125</c:v>
                </c:pt>
                <c:pt idx="19788">
                  <c:v>7.23828125</c:v>
                </c:pt>
                <c:pt idx="19789">
                  <c:v>7.23828125</c:v>
                </c:pt>
                <c:pt idx="19790">
                  <c:v>7.23828125</c:v>
                </c:pt>
                <c:pt idx="19791">
                  <c:v>7.23828125</c:v>
                </c:pt>
                <c:pt idx="19792">
                  <c:v>7.23828125</c:v>
                </c:pt>
                <c:pt idx="19793">
                  <c:v>7.23828125</c:v>
                </c:pt>
                <c:pt idx="19794">
                  <c:v>7.23828125</c:v>
                </c:pt>
                <c:pt idx="19795">
                  <c:v>7.23828125</c:v>
                </c:pt>
                <c:pt idx="19796">
                  <c:v>7.23828125</c:v>
                </c:pt>
                <c:pt idx="19797">
                  <c:v>7.23828125</c:v>
                </c:pt>
                <c:pt idx="19798">
                  <c:v>7.23828125</c:v>
                </c:pt>
                <c:pt idx="19799">
                  <c:v>7.23828125</c:v>
                </c:pt>
                <c:pt idx="19800">
                  <c:v>7.23828125</c:v>
                </c:pt>
                <c:pt idx="19801">
                  <c:v>7.23828125</c:v>
                </c:pt>
                <c:pt idx="19802">
                  <c:v>7.23828125</c:v>
                </c:pt>
                <c:pt idx="19803">
                  <c:v>7.23828125</c:v>
                </c:pt>
                <c:pt idx="19804">
                  <c:v>7.23828125</c:v>
                </c:pt>
                <c:pt idx="19805">
                  <c:v>7.23828125</c:v>
                </c:pt>
                <c:pt idx="19806">
                  <c:v>7.23828125</c:v>
                </c:pt>
                <c:pt idx="19807">
                  <c:v>7.23828125</c:v>
                </c:pt>
                <c:pt idx="19808">
                  <c:v>7.23828125</c:v>
                </c:pt>
                <c:pt idx="19809">
                  <c:v>7.23828125</c:v>
                </c:pt>
                <c:pt idx="19810">
                  <c:v>7.23828125</c:v>
                </c:pt>
                <c:pt idx="19811">
                  <c:v>7.23828125</c:v>
                </c:pt>
                <c:pt idx="19812">
                  <c:v>7.23828125</c:v>
                </c:pt>
                <c:pt idx="19813">
                  <c:v>7.23828125</c:v>
                </c:pt>
                <c:pt idx="19814">
                  <c:v>7.23828125</c:v>
                </c:pt>
                <c:pt idx="19815">
                  <c:v>7.23828125</c:v>
                </c:pt>
                <c:pt idx="19816">
                  <c:v>7.23828125</c:v>
                </c:pt>
                <c:pt idx="19817">
                  <c:v>7.23828125</c:v>
                </c:pt>
                <c:pt idx="19818">
                  <c:v>7.23828125</c:v>
                </c:pt>
                <c:pt idx="19819">
                  <c:v>7.23828125</c:v>
                </c:pt>
                <c:pt idx="19820">
                  <c:v>7.23828125</c:v>
                </c:pt>
                <c:pt idx="19821">
                  <c:v>7.23828125</c:v>
                </c:pt>
                <c:pt idx="19822">
                  <c:v>7.23828125</c:v>
                </c:pt>
                <c:pt idx="19823">
                  <c:v>7.23828125</c:v>
                </c:pt>
                <c:pt idx="19824">
                  <c:v>7.23828125</c:v>
                </c:pt>
                <c:pt idx="19825">
                  <c:v>7.23828125</c:v>
                </c:pt>
                <c:pt idx="19826">
                  <c:v>7.23828125</c:v>
                </c:pt>
                <c:pt idx="19827">
                  <c:v>7.23828125</c:v>
                </c:pt>
                <c:pt idx="19828">
                  <c:v>7.23828125</c:v>
                </c:pt>
                <c:pt idx="19829">
                  <c:v>7.23828125</c:v>
                </c:pt>
                <c:pt idx="19830">
                  <c:v>7.23828125</c:v>
                </c:pt>
                <c:pt idx="19831">
                  <c:v>7.23828125</c:v>
                </c:pt>
                <c:pt idx="19832">
                  <c:v>7.23828125</c:v>
                </c:pt>
                <c:pt idx="19833">
                  <c:v>7.23828125</c:v>
                </c:pt>
                <c:pt idx="19834">
                  <c:v>7.23828125</c:v>
                </c:pt>
                <c:pt idx="19835">
                  <c:v>7.23828125</c:v>
                </c:pt>
                <c:pt idx="19836">
                  <c:v>7.23828125</c:v>
                </c:pt>
                <c:pt idx="19837">
                  <c:v>7.23828125</c:v>
                </c:pt>
                <c:pt idx="19838">
                  <c:v>7.23828125</c:v>
                </c:pt>
                <c:pt idx="19839">
                  <c:v>7.23828125</c:v>
                </c:pt>
                <c:pt idx="19840">
                  <c:v>7.23828125</c:v>
                </c:pt>
                <c:pt idx="19841">
                  <c:v>7.23828125</c:v>
                </c:pt>
                <c:pt idx="19842">
                  <c:v>7.23828125</c:v>
                </c:pt>
                <c:pt idx="19843">
                  <c:v>7.23828125</c:v>
                </c:pt>
                <c:pt idx="19844">
                  <c:v>7.23828125</c:v>
                </c:pt>
                <c:pt idx="19845">
                  <c:v>7.23828125</c:v>
                </c:pt>
                <c:pt idx="19846">
                  <c:v>7.23828125</c:v>
                </c:pt>
                <c:pt idx="19847">
                  <c:v>7.23828125</c:v>
                </c:pt>
                <c:pt idx="19848">
                  <c:v>7.23828125</c:v>
                </c:pt>
                <c:pt idx="19849">
                  <c:v>7.23828125</c:v>
                </c:pt>
                <c:pt idx="19850">
                  <c:v>7.23828125</c:v>
                </c:pt>
                <c:pt idx="19851">
                  <c:v>7.23828125</c:v>
                </c:pt>
                <c:pt idx="19852">
                  <c:v>7.23828125</c:v>
                </c:pt>
                <c:pt idx="19853">
                  <c:v>7.23828125</c:v>
                </c:pt>
                <c:pt idx="19854">
                  <c:v>7.23828125</c:v>
                </c:pt>
                <c:pt idx="19855">
                  <c:v>7.23828125</c:v>
                </c:pt>
                <c:pt idx="19856">
                  <c:v>7.30859375</c:v>
                </c:pt>
                <c:pt idx="19857">
                  <c:v>7.30859375</c:v>
                </c:pt>
                <c:pt idx="19858">
                  <c:v>7.30859375</c:v>
                </c:pt>
                <c:pt idx="19859">
                  <c:v>7.30859375</c:v>
                </c:pt>
                <c:pt idx="19860">
                  <c:v>7.30859375</c:v>
                </c:pt>
                <c:pt idx="19861">
                  <c:v>7.30859375</c:v>
                </c:pt>
                <c:pt idx="19862">
                  <c:v>7.30859375</c:v>
                </c:pt>
                <c:pt idx="19863">
                  <c:v>7.30859375</c:v>
                </c:pt>
                <c:pt idx="19864">
                  <c:v>7.30859375</c:v>
                </c:pt>
                <c:pt idx="19865">
                  <c:v>7.30859375</c:v>
                </c:pt>
                <c:pt idx="19866">
                  <c:v>7.30859375</c:v>
                </c:pt>
                <c:pt idx="19867">
                  <c:v>7.30859375</c:v>
                </c:pt>
                <c:pt idx="19868">
                  <c:v>7.30859375</c:v>
                </c:pt>
                <c:pt idx="19869">
                  <c:v>7.30859375</c:v>
                </c:pt>
                <c:pt idx="19870">
                  <c:v>7.30859375</c:v>
                </c:pt>
                <c:pt idx="19871">
                  <c:v>7.30859375</c:v>
                </c:pt>
                <c:pt idx="19872">
                  <c:v>7.30859375</c:v>
                </c:pt>
                <c:pt idx="19873">
                  <c:v>7.30859375</c:v>
                </c:pt>
                <c:pt idx="19874">
                  <c:v>7.30859375</c:v>
                </c:pt>
                <c:pt idx="19875">
                  <c:v>7.30859375</c:v>
                </c:pt>
                <c:pt idx="19876">
                  <c:v>7.30859375</c:v>
                </c:pt>
                <c:pt idx="19877">
                  <c:v>7.30859375</c:v>
                </c:pt>
                <c:pt idx="19878">
                  <c:v>7.30859375</c:v>
                </c:pt>
                <c:pt idx="19879">
                  <c:v>7.30859375</c:v>
                </c:pt>
                <c:pt idx="19880">
                  <c:v>7.30859375</c:v>
                </c:pt>
                <c:pt idx="19881">
                  <c:v>7.30859375</c:v>
                </c:pt>
                <c:pt idx="19882">
                  <c:v>7.30859375</c:v>
                </c:pt>
                <c:pt idx="19883">
                  <c:v>7.30859375</c:v>
                </c:pt>
                <c:pt idx="19884">
                  <c:v>7.30859375</c:v>
                </c:pt>
                <c:pt idx="19885">
                  <c:v>7.30859375</c:v>
                </c:pt>
                <c:pt idx="19886">
                  <c:v>7.30859375</c:v>
                </c:pt>
                <c:pt idx="19887">
                  <c:v>7.30859375</c:v>
                </c:pt>
                <c:pt idx="19888">
                  <c:v>7.30859375</c:v>
                </c:pt>
                <c:pt idx="19889">
                  <c:v>7.30859375</c:v>
                </c:pt>
                <c:pt idx="19890">
                  <c:v>7.30859375</c:v>
                </c:pt>
                <c:pt idx="19891">
                  <c:v>7.30859375</c:v>
                </c:pt>
                <c:pt idx="19892">
                  <c:v>7.30859375</c:v>
                </c:pt>
                <c:pt idx="19893">
                  <c:v>7.30859375</c:v>
                </c:pt>
                <c:pt idx="19894">
                  <c:v>7.30859375</c:v>
                </c:pt>
                <c:pt idx="19895">
                  <c:v>7.30859375</c:v>
                </c:pt>
                <c:pt idx="19896">
                  <c:v>7.30859375</c:v>
                </c:pt>
                <c:pt idx="19897">
                  <c:v>7.30859375</c:v>
                </c:pt>
                <c:pt idx="19898">
                  <c:v>7.30859375</c:v>
                </c:pt>
                <c:pt idx="19899">
                  <c:v>7.30859375</c:v>
                </c:pt>
                <c:pt idx="19900">
                  <c:v>7.30859375</c:v>
                </c:pt>
                <c:pt idx="19901">
                  <c:v>7.30859375</c:v>
                </c:pt>
                <c:pt idx="19902">
                  <c:v>7.30859375</c:v>
                </c:pt>
                <c:pt idx="19903">
                  <c:v>7.30859375</c:v>
                </c:pt>
                <c:pt idx="19904">
                  <c:v>7.30859375</c:v>
                </c:pt>
                <c:pt idx="19905">
                  <c:v>7.30859375</c:v>
                </c:pt>
                <c:pt idx="19906">
                  <c:v>7.30859375</c:v>
                </c:pt>
                <c:pt idx="19907">
                  <c:v>7.30859375</c:v>
                </c:pt>
                <c:pt idx="19908">
                  <c:v>7.30859375</c:v>
                </c:pt>
                <c:pt idx="19909">
                  <c:v>7.30859375</c:v>
                </c:pt>
                <c:pt idx="19910">
                  <c:v>7.30859375</c:v>
                </c:pt>
                <c:pt idx="19911">
                  <c:v>7.30859375</c:v>
                </c:pt>
                <c:pt idx="19912">
                  <c:v>7.30859375</c:v>
                </c:pt>
                <c:pt idx="19913">
                  <c:v>7.30859375</c:v>
                </c:pt>
                <c:pt idx="19914">
                  <c:v>7.30859375</c:v>
                </c:pt>
                <c:pt idx="19915">
                  <c:v>7.30859375</c:v>
                </c:pt>
                <c:pt idx="19916">
                  <c:v>7.30859375</c:v>
                </c:pt>
                <c:pt idx="19917">
                  <c:v>7.30859375</c:v>
                </c:pt>
                <c:pt idx="19918">
                  <c:v>7.30859375</c:v>
                </c:pt>
                <c:pt idx="19919">
                  <c:v>7.30859375</c:v>
                </c:pt>
                <c:pt idx="19920">
                  <c:v>7.30859375</c:v>
                </c:pt>
                <c:pt idx="19921">
                  <c:v>7.30859375</c:v>
                </c:pt>
                <c:pt idx="19922">
                  <c:v>7.30859375</c:v>
                </c:pt>
                <c:pt idx="19923">
                  <c:v>7.30859375</c:v>
                </c:pt>
                <c:pt idx="19924">
                  <c:v>7.30859375</c:v>
                </c:pt>
                <c:pt idx="19925">
                  <c:v>7.30859375</c:v>
                </c:pt>
                <c:pt idx="19926">
                  <c:v>7.30859375</c:v>
                </c:pt>
                <c:pt idx="19927">
                  <c:v>7.30859375</c:v>
                </c:pt>
                <c:pt idx="19928">
                  <c:v>7.30859375</c:v>
                </c:pt>
                <c:pt idx="19929">
                  <c:v>7.30859375</c:v>
                </c:pt>
                <c:pt idx="19930">
                  <c:v>7.30859375</c:v>
                </c:pt>
                <c:pt idx="19931">
                  <c:v>7.30859375</c:v>
                </c:pt>
                <c:pt idx="19932">
                  <c:v>7.30859375</c:v>
                </c:pt>
                <c:pt idx="19933">
                  <c:v>7.30859375</c:v>
                </c:pt>
                <c:pt idx="19934">
                  <c:v>7.30859375</c:v>
                </c:pt>
                <c:pt idx="19935">
                  <c:v>7.30859375</c:v>
                </c:pt>
                <c:pt idx="19936">
                  <c:v>7.30859375</c:v>
                </c:pt>
                <c:pt idx="19937">
                  <c:v>7.30859375</c:v>
                </c:pt>
                <c:pt idx="19938">
                  <c:v>7.30859375</c:v>
                </c:pt>
                <c:pt idx="19939">
                  <c:v>7.30859375</c:v>
                </c:pt>
                <c:pt idx="19940">
                  <c:v>7.30859375</c:v>
                </c:pt>
                <c:pt idx="19941">
                  <c:v>7.30859375</c:v>
                </c:pt>
                <c:pt idx="19942">
                  <c:v>7.30859375</c:v>
                </c:pt>
                <c:pt idx="19943">
                  <c:v>7.30859375</c:v>
                </c:pt>
                <c:pt idx="19944">
                  <c:v>7.30859375</c:v>
                </c:pt>
                <c:pt idx="19945">
                  <c:v>7.30859375</c:v>
                </c:pt>
                <c:pt idx="19946">
                  <c:v>7.30859375</c:v>
                </c:pt>
                <c:pt idx="19947">
                  <c:v>7.30859375</c:v>
                </c:pt>
                <c:pt idx="19948">
                  <c:v>7.30859375</c:v>
                </c:pt>
                <c:pt idx="19949">
                  <c:v>7.30859375</c:v>
                </c:pt>
                <c:pt idx="19950">
                  <c:v>7.30859375</c:v>
                </c:pt>
                <c:pt idx="19951">
                  <c:v>7.30859375</c:v>
                </c:pt>
                <c:pt idx="19952">
                  <c:v>7.30859375</c:v>
                </c:pt>
                <c:pt idx="19953">
                  <c:v>7.30859375</c:v>
                </c:pt>
                <c:pt idx="19954">
                  <c:v>7.30859375</c:v>
                </c:pt>
                <c:pt idx="19955">
                  <c:v>7.30859375</c:v>
                </c:pt>
                <c:pt idx="19956">
                  <c:v>7.30859375</c:v>
                </c:pt>
                <c:pt idx="19957">
                  <c:v>7.30859375</c:v>
                </c:pt>
                <c:pt idx="19958">
                  <c:v>7.30859375</c:v>
                </c:pt>
                <c:pt idx="19959">
                  <c:v>7.30859375</c:v>
                </c:pt>
                <c:pt idx="19960">
                  <c:v>7.30859375</c:v>
                </c:pt>
                <c:pt idx="19961">
                  <c:v>7.30859375</c:v>
                </c:pt>
                <c:pt idx="19962">
                  <c:v>7.30859375</c:v>
                </c:pt>
                <c:pt idx="19963">
                  <c:v>7.30859375</c:v>
                </c:pt>
                <c:pt idx="19964">
                  <c:v>7.30859375</c:v>
                </c:pt>
                <c:pt idx="19965">
                  <c:v>7.30859375</c:v>
                </c:pt>
                <c:pt idx="19966">
                  <c:v>7.30859375</c:v>
                </c:pt>
                <c:pt idx="19967">
                  <c:v>7.30859375</c:v>
                </c:pt>
                <c:pt idx="19968">
                  <c:v>7.30859375</c:v>
                </c:pt>
                <c:pt idx="19969">
                  <c:v>7.30859375</c:v>
                </c:pt>
                <c:pt idx="19970">
                  <c:v>7.37109375</c:v>
                </c:pt>
                <c:pt idx="19971">
                  <c:v>7.37109375</c:v>
                </c:pt>
                <c:pt idx="19972">
                  <c:v>7.37109375</c:v>
                </c:pt>
                <c:pt idx="19973">
                  <c:v>7.37109375</c:v>
                </c:pt>
                <c:pt idx="19974">
                  <c:v>7.37109375</c:v>
                </c:pt>
                <c:pt idx="19975">
                  <c:v>7.37109375</c:v>
                </c:pt>
                <c:pt idx="19976">
                  <c:v>7.37109375</c:v>
                </c:pt>
                <c:pt idx="19977">
                  <c:v>7.37109375</c:v>
                </c:pt>
                <c:pt idx="19978">
                  <c:v>7.37109375</c:v>
                </c:pt>
                <c:pt idx="19979">
                  <c:v>7.37109375</c:v>
                </c:pt>
                <c:pt idx="19980">
                  <c:v>7.37109375</c:v>
                </c:pt>
                <c:pt idx="19981">
                  <c:v>7.37109375</c:v>
                </c:pt>
                <c:pt idx="19982">
                  <c:v>7.37109375</c:v>
                </c:pt>
                <c:pt idx="19983">
                  <c:v>7.37109375</c:v>
                </c:pt>
                <c:pt idx="19984">
                  <c:v>7.37109375</c:v>
                </c:pt>
                <c:pt idx="19985">
                  <c:v>7.37109375</c:v>
                </c:pt>
                <c:pt idx="19986">
                  <c:v>7.37109375</c:v>
                </c:pt>
                <c:pt idx="19987">
                  <c:v>7.37109375</c:v>
                </c:pt>
                <c:pt idx="19988">
                  <c:v>7.37109375</c:v>
                </c:pt>
                <c:pt idx="19989">
                  <c:v>7.37109375</c:v>
                </c:pt>
                <c:pt idx="19990">
                  <c:v>7.37109375</c:v>
                </c:pt>
                <c:pt idx="19991">
                  <c:v>7.37109375</c:v>
                </c:pt>
                <c:pt idx="19992">
                  <c:v>7.37109375</c:v>
                </c:pt>
                <c:pt idx="19993">
                  <c:v>7.37109375</c:v>
                </c:pt>
                <c:pt idx="19994">
                  <c:v>7.37109375</c:v>
                </c:pt>
                <c:pt idx="19995">
                  <c:v>7.37109375</c:v>
                </c:pt>
                <c:pt idx="19996">
                  <c:v>7.37109375</c:v>
                </c:pt>
                <c:pt idx="19997">
                  <c:v>7.37109375</c:v>
                </c:pt>
                <c:pt idx="19998">
                  <c:v>7.37109375</c:v>
                </c:pt>
                <c:pt idx="19999">
                  <c:v>7.37109375</c:v>
                </c:pt>
                <c:pt idx="20000">
                  <c:v>7.37109375</c:v>
                </c:pt>
                <c:pt idx="20001">
                  <c:v>7.37109375</c:v>
                </c:pt>
                <c:pt idx="20002">
                  <c:v>7.37109375</c:v>
                </c:pt>
                <c:pt idx="20003">
                  <c:v>7.37109375</c:v>
                </c:pt>
                <c:pt idx="20004">
                  <c:v>7.37109375</c:v>
                </c:pt>
                <c:pt idx="20005">
                  <c:v>7.37109375</c:v>
                </c:pt>
                <c:pt idx="20006">
                  <c:v>7.37109375</c:v>
                </c:pt>
                <c:pt idx="20007">
                  <c:v>7.37109375</c:v>
                </c:pt>
                <c:pt idx="20008">
                  <c:v>7.37109375</c:v>
                </c:pt>
                <c:pt idx="20009">
                  <c:v>7.37109375</c:v>
                </c:pt>
                <c:pt idx="20010">
                  <c:v>7.37109375</c:v>
                </c:pt>
                <c:pt idx="20011">
                  <c:v>7.37109375</c:v>
                </c:pt>
                <c:pt idx="20012">
                  <c:v>7.37109375</c:v>
                </c:pt>
                <c:pt idx="20013">
                  <c:v>7.37109375</c:v>
                </c:pt>
                <c:pt idx="20014">
                  <c:v>7.37109375</c:v>
                </c:pt>
                <c:pt idx="20015">
                  <c:v>7.37109375</c:v>
                </c:pt>
                <c:pt idx="20016">
                  <c:v>7.37109375</c:v>
                </c:pt>
                <c:pt idx="20017">
                  <c:v>7.37109375</c:v>
                </c:pt>
                <c:pt idx="20018">
                  <c:v>7.37109375</c:v>
                </c:pt>
                <c:pt idx="20019">
                  <c:v>7.37109375</c:v>
                </c:pt>
                <c:pt idx="20020">
                  <c:v>7.37109375</c:v>
                </c:pt>
                <c:pt idx="20021">
                  <c:v>7.37109375</c:v>
                </c:pt>
                <c:pt idx="20022">
                  <c:v>7.37109375</c:v>
                </c:pt>
                <c:pt idx="20023">
                  <c:v>7.37109375</c:v>
                </c:pt>
                <c:pt idx="20024">
                  <c:v>7.37109375</c:v>
                </c:pt>
                <c:pt idx="20025">
                  <c:v>7.37109375</c:v>
                </c:pt>
                <c:pt idx="20026">
                  <c:v>7.37109375</c:v>
                </c:pt>
                <c:pt idx="20027">
                  <c:v>7.37109375</c:v>
                </c:pt>
                <c:pt idx="20028">
                  <c:v>7.37109375</c:v>
                </c:pt>
                <c:pt idx="20029">
                  <c:v>7.37109375</c:v>
                </c:pt>
                <c:pt idx="20030">
                  <c:v>7.37109375</c:v>
                </c:pt>
                <c:pt idx="20031">
                  <c:v>7.37109375</c:v>
                </c:pt>
                <c:pt idx="20032">
                  <c:v>7.37109375</c:v>
                </c:pt>
                <c:pt idx="20033">
                  <c:v>7.37109375</c:v>
                </c:pt>
                <c:pt idx="20034">
                  <c:v>7.37109375</c:v>
                </c:pt>
                <c:pt idx="20035">
                  <c:v>7.37109375</c:v>
                </c:pt>
                <c:pt idx="20036">
                  <c:v>7.37109375</c:v>
                </c:pt>
                <c:pt idx="20037">
                  <c:v>7.37109375</c:v>
                </c:pt>
                <c:pt idx="20038">
                  <c:v>7.37109375</c:v>
                </c:pt>
                <c:pt idx="20039">
                  <c:v>7.37109375</c:v>
                </c:pt>
                <c:pt idx="20040">
                  <c:v>7.37109375</c:v>
                </c:pt>
                <c:pt idx="20041">
                  <c:v>7.37109375</c:v>
                </c:pt>
                <c:pt idx="20042">
                  <c:v>7.37109375</c:v>
                </c:pt>
                <c:pt idx="20043">
                  <c:v>7.37109375</c:v>
                </c:pt>
                <c:pt idx="20044">
                  <c:v>7.37109375</c:v>
                </c:pt>
                <c:pt idx="20045">
                  <c:v>7.37109375</c:v>
                </c:pt>
                <c:pt idx="20046">
                  <c:v>7.37109375</c:v>
                </c:pt>
                <c:pt idx="20047">
                  <c:v>7.37109375</c:v>
                </c:pt>
                <c:pt idx="20048">
                  <c:v>7.37109375</c:v>
                </c:pt>
                <c:pt idx="20049">
                  <c:v>7.37109375</c:v>
                </c:pt>
                <c:pt idx="20050">
                  <c:v>7.37109375</c:v>
                </c:pt>
                <c:pt idx="20051">
                  <c:v>7.37109375</c:v>
                </c:pt>
                <c:pt idx="20052">
                  <c:v>7.37109375</c:v>
                </c:pt>
                <c:pt idx="20053">
                  <c:v>7.37109375</c:v>
                </c:pt>
                <c:pt idx="20054">
                  <c:v>7.37109375</c:v>
                </c:pt>
                <c:pt idx="20055">
                  <c:v>7.41015625</c:v>
                </c:pt>
                <c:pt idx="20056">
                  <c:v>7.41015625</c:v>
                </c:pt>
                <c:pt idx="20057">
                  <c:v>7.41015625</c:v>
                </c:pt>
                <c:pt idx="20058">
                  <c:v>7.41015625</c:v>
                </c:pt>
                <c:pt idx="20059">
                  <c:v>7.41015625</c:v>
                </c:pt>
                <c:pt idx="20060">
                  <c:v>7.41015625</c:v>
                </c:pt>
                <c:pt idx="20061">
                  <c:v>7.41015625</c:v>
                </c:pt>
                <c:pt idx="20062">
                  <c:v>7.41015625</c:v>
                </c:pt>
                <c:pt idx="20063">
                  <c:v>7.41015625</c:v>
                </c:pt>
                <c:pt idx="20064">
                  <c:v>7.41015625</c:v>
                </c:pt>
                <c:pt idx="20065">
                  <c:v>7.41015625</c:v>
                </c:pt>
                <c:pt idx="20066">
                  <c:v>7.41015625</c:v>
                </c:pt>
                <c:pt idx="20067">
                  <c:v>7.41015625</c:v>
                </c:pt>
                <c:pt idx="20068">
                  <c:v>7.41015625</c:v>
                </c:pt>
                <c:pt idx="20069">
                  <c:v>7.41015625</c:v>
                </c:pt>
                <c:pt idx="20070">
                  <c:v>7.41015625</c:v>
                </c:pt>
                <c:pt idx="20071">
                  <c:v>7.41015625</c:v>
                </c:pt>
                <c:pt idx="20072">
                  <c:v>7.41015625</c:v>
                </c:pt>
                <c:pt idx="20073">
                  <c:v>7.41015625</c:v>
                </c:pt>
                <c:pt idx="20074">
                  <c:v>7.41015625</c:v>
                </c:pt>
                <c:pt idx="20075">
                  <c:v>7.41015625</c:v>
                </c:pt>
                <c:pt idx="20076">
                  <c:v>7.41015625</c:v>
                </c:pt>
                <c:pt idx="20077">
                  <c:v>7.41015625</c:v>
                </c:pt>
                <c:pt idx="20078">
                  <c:v>7.41015625</c:v>
                </c:pt>
                <c:pt idx="20079">
                  <c:v>7.41015625</c:v>
                </c:pt>
                <c:pt idx="20080">
                  <c:v>7.41015625</c:v>
                </c:pt>
                <c:pt idx="20081">
                  <c:v>7.41015625</c:v>
                </c:pt>
                <c:pt idx="20082">
                  <c:v>7.41015625</c:v>
                </c:pt>
                <c:pt idx="20083">
                  <c:v>7.41015625</c:v>
                </c:pt>
                <c:pt idx="20084">
                  <c:v>7.41015625</c:v>
                </c:pt>
                <c:pt idx="20085">
                  <c:v>7.41015625</c:v>
                </c:pt>
                <c:pt idx="20086">
                  <c:v>7.41015625</c:v>
                </c:pt>
                <c:pt idx="20087">
                  <c:v>7.41015625</c:v>
                </c:pt>
                <c:pt idx="20088">
                  <c:v>7.41015625</c:v>
                </c:pt>
                <c:pt idx="20089">
                  <c:v>7.41015625</c:v>
                </c:pt>
                <c:pt idx="20090">
                  <c:v>7.41015625</c:v>
                </c:pt>
                <c:pt idx="20091">
                  <c:v>7.41015625</c:v>
                </c:pt>
                <c:pt idx="20092">
                  <c:v>7.41015625</c:v>
                </c:pt>
                <c:pt idx="20093">
                  <c:v>7.41015625</c:v>
                </c:pt>
                <c:pt idx="20094">
                  <c:v>7.41015625</c:v>
                </c:pt>
                <c:pt idx="20095">
                  <c:v>7.41015625</c:v>
                </c:pt>
                <c:pt idx="20096">
                  <c:v>7.41015625</c:v>
                </c:pt>
                <c:pt idx="20097">
                  <c:v>7.41015625</c:v>
                </c:pt>
                <c:pt idx="20098">
                  <c:v>7.41015625</c:v>
                </c:pt>
                <c:pt idx="20099">
                  <c:v>7.41015625</c:v>
                </c:pt>
                <c:pt idx="20100">
                  <c:v>7.41015625</c:v>
                </c:pt>
                <c:pt idx="20101">
                  <c:v>7.41015625</c:v>
                </c:pt>
                <c:pt idx="20102">
                  <c:v>7.41015625</c:v>
                </c:pt>
                <c:pt idx="20103">
                  <c:v>7.41015625</c:v>
                </c:pt>
                <c:pt idx="20104">
                  <c:v>7.41015625</c:v>
                </c:pt>
                <c:pt idx="20105">
                  <c:v>7.41015625</c:v>
                </c:pt>
                <c:pt idx="20106">
                  <c:v>7.41015625</c:v>
                </c:pt>
                <c:pt idx="20107">
                  <c:v>7.41015625</c:v>
                </c:pt>
                <c:pt idx="20108">
                  <c:v>7.41015625</c:v>
                </c:pt>
                <c:pt idx="20109">
                  <c:v>7.41015625</c:v>
                </c:pt>
                <c:pt idx="20110">
                  <c:v>7.41015625</c:v>
                </c:pt>
                <c:pt idx="20111">
                  <c:v>7.41015625</c:v>
                </c:pt>
                <c:pt idx="20112">
                  <c:v>7.41015625</c:v>
                </c:pt>
                <c:pt idx="20113">
                  <c:v>7.41015625</c:v>
                </c:pt>
                <c:pt idx="20114">
                  <c:v>7.41015625</c:v>
                </c:pt>
                <c:pt idx="20115">
                  <c:v>7.41015625</c:v>
                </c:pt>
                <c:pt idx="20116">
                  <c:v>7.41015625</c:v>
                </c:pt>
                <c:pt idx="20117">
                  <c:v>7.41015625</c:v>
                </c:pt>
                <c:pt idx="20118">
                  <c:v>7.41015625</c:v>
                </c:pt>
                <c:pt idx="20119">
                  <c:v>7.41015625</c:v>
                </c:pt>
                <c:pt idx="20120">
                  <c:v>7.41015625</c:v>
                </c:pt>
                <c:pt idx="20121">
                  <c:v>7.41015625</c:v>
                </c:pt>
                <c:pt idx="20122">
                  <c:v>7.41015625</c:v>
                </c:pt>
                <c:pt idx="20123">
                  <c:v>7.41015625</c:v>
                </c:pt>
                <c:pt idx="20124">
                  <c:v>7.41015625</c:v>
                </c:pt>
                <c:pt idx="20125">
                  <c:v>7.41015625</c:v>
                </c:pt>
                <c:pt idx="20126">
                  <c:v>7.41015625</c:v>
                </c:pt>
                <c:pt idx="20127">
                  <c:v>7.41015625</c:v>
                </c:pt>
                <c:pt idx="20128">
                  <c:v>7.41015625</c:v>
                </c:pt>
                <c:pt idx="20129">
                  <c:v>7.41015625</c:v>
                </c:pt>
                <c:pt idx="20130">
                  <c:v>7.41015625</c:v>
                </c:pt>
                <c:pt idx="20131">
                  <c:v>7.41015625</c:v>
                </c:pt>
                <c:pt idx="20132">
                  <c:v>7.41015625</c:v>
                </c:pt>
                <c:pt idx="20133">
                  <c:v>7.41015625</c:v>
                </c:pt>
                <c:pt idx="20134">
                  <c:v>7.41015625</c:v>
                </c:pt>
                <c:pt idx="20135">
                  <c:v>7.41015625</c:v>
                </c:pt>
                <c:pt idx="20136">
                  <c:v>7.41015625</c:v>
                </c:pt>
                <c:pt idx="20137">
                  <c:v>7.41015625</c:v>
                </c:pt>
                <c:pt idx="20138">
                  <c:v>7.41015625</c:v>
                </c:pt>
                <c:pt idx="20139">
                  <c:v>7.41015625</c:v>
                </c:pt>
                <c:pt idx="20140">
                  <c:v>7.41015625</c:v>
                </c:pt>
                <c:pt idx="20141">
                  <c:v>7.41015625</c:v>
                </c:pt>
                <c:pt idx="20142">
                  <c:v>7.41015625</c:v>
                </c:pt>
                <c:pt idx="20143">
                  <c:v>7.41015625</c:v>
                </c:pt>
                <c:pt idx="20144">
                  <c:v>7.41015625</c:v>
                </c:pt>
                <c:pt idx="20145">
                  <c:v>7.41015625</c:v>
                </c:pt>
                <c:pt idx="20146">
                  <c:v>7.41015625</c:v>
                </c:pt>
                <c:pt idx="20147">
                  <c:v>7.41015625</c:v>
                </c:pt>
                <c:pt idx="20148">
                  <c:v>7.41015625</c:v>
                </c:pt>
                <c:pt idx="20149">
                  <c:v>7.41015625</c:v>
                </c:pt>
                <c:pt idx="20150">
                  <c:v>7.41015625</c:v>
                </c:pt>
                <c:pt idx="20151">
                  <c:v>7.41015625</c:v>
                </c:pt>
                <c:pt idx="20152">
                  <c:v>7.41015625</c:v>
                </c:pt>
                <c:pt idx="20153">
                  <c:v>7.41015625</c:v>
                </c:pt>
                <c:pt idx="20154">
                  <c:v>7.41015625</c:v>
                </c:pt>
                <c:pt idx="20155">
                  <c:v>7.41015625</c:v>
                </c:pt>
                <c:pt idx="20156">
                  <c:v>7.41015625</c:v>
                </c:pt>
                <c:pt idx="20157">
                  <c:v>7.41015625</c:v>
                </c:pt>
                <c:pt idx="20158">
                  <c:v>7.5859375</c:v>
                </c:pt>
                <c:pt idx="20159">
                  <c:v>7.5859375</c:v>
                </c:pt>
                <c:pt idx="20160">
                  <c:v>7.5859375</c:v>
                </c:pt>
                <c:pt idx="20161">
                  <c:v>7.5859375</c:v>
                </c:pt>
                <c:pt idx="20162">
                  <c:v>7.5859375</c:v>
                </c:pt>
                <c:pt idx="20163">
                  <c:v>7.5859375</c:v>
                </c:pt>
                <c:pt idx="20164">
                  <c:v>7.5859375</c:v>
                </c:pt>
                <c:pt idx="20165">
                  <c:v>7.5859375</c:v>
                </c:pt>
                <c:pt idx="20166">
                  <c:v>7.5859375</c:v>
                </c:pt>
                <c:pt idx="20167">
                  <c:v>7.5859375</c:v>
                </c:pt>
                <c:pt idx="20168">
                  <c:v>7.5859375</c:v>
                </c:pt>
                <c:pt idx="20169">
                  <c:v>7.5859375</c:v>
                </c:pt>
                <c:pt idx="20170">
                  <c:v>7.5859375</c:v>
                </c:pt>
                <c:pt idx="20171">
                  <c:v>7.5859375</c:v>
                </c:pt>
                <c:pt idx="20172">
                  <c:v>7.5859375</c:v>
                </c:pt>
                <c:pt idx="20173">
                  <c:v>7.5859375</c:v>
                </c:pt>
                <c:pt idx="20174">
                  <c:v>7.5859375</c:v>
                </c:pt>
                <c:pt idx="20175">
                  <c:v>7.5859375</c:v>
                </c:pt>
                <c:pt idx="20176">
                  <c:v>7.5859375</c:v>
                </c:pt>
                <c:pt idx="20177">
                  <c:v>7.5859375</c:v>
                </c:pt>
                <c:pt idx="20178">
                  <c:v>7.5859375</c:v>
                </c:pt>
                <c:pt idx="20179">
                  <c:v>7.5859375</c:v>
                </c:pt>
                <c:pt idx="20180">
                  <c:v>7.5859375</c:v>
                </c:pt>
                <c:pt idx="20181">
                  <c:v>7.5859375</c:v>
                </c:pt>
                <c:pt idx="20182">
                  <c:v>7.5859375</c:v>
                </c:pt>
                <c:pt idx="20183">
                  <c:v>7.5859375</c:v>
                </c:pt>
                <c:pt idx="20184">
                  <c:v>7.5859375</c:v>
                </c:pt>
                <c:pt idx="20185">
                  <c:v>7.5859375</c:v>
                </c:pt>
                <c:pt idx="20186">
                  <c:v>7.5859375</c:v>
                </c:pt>
                <c:pt idx="20187">
                  <c:v>7.5859375</c:v>
                </c:pt>
                <c:pt idx="20188">
                  <c:v>7.5859375</c:v>
                </c:pt>
                <c:pt idx="20189">
                  <c:v>7.5859375</c:v>
                </c:pt>
                <c:pt idx="20190">
                  <c:v>7.5859375</c:v>
                </c:pt>
                <c:pt idx="20191">
                  <c:v>7.5859375</c:v>
                </c:pt>
                <c:pt idx="20192">
                  <c:v>7.5859375</c:v>
                </c:pt>
                <c:pt idx="20193">
                  <c:v>7.5859375</c:v>
                </c:pt>
                <c:pt idx="20194">
                  <c:v>7.5859375</c:v>
                </c:pt>
                <c:pt idx="20195">
                  <c:v>7.5859375</c:v>
                </c:pt>
                <c:pt idx="20196">
                  <c:v>7.5859375</c:v>
                </c:pt>
                <c:pt idx="20197">
                  <c:v>7.5859375</c:v>
                </c:pt>
                <c:pt idx="20198">
                  <c:v>7.5859375</c:v>
                </c:pt>
                <c:pt idx="20199">
                  <c:v>7.5859375</c:v>
                </c:pt>
                <c:pt idx="20200">
                  <c:v>7.5859375</c:v>
                </c:pt>
                <c:pt idx="20201">
                  <c:v>7.5859375</c:v>
                </c:pt>
                <c:pt idx="20202">
                  <c:v>7.5859375</c:v>
                </c:pt>
                <c:pt idx="20203">
                  <c:v>7.5859375</c:v>
                </c:pt>
                <c:pt idx="20204">
                  <c:v>7.5859375</c:v>
                </c:pt>
                <c:pt idx="20205">
                  <c:v>7.5859375</c:v>
                </c:pt>
                <c:pt idx="20206">
                  <c:v>7.5859375</c:v>
                </c:pt>
                <c:pt idx="20207">
                  <c:v>7.5859375</c:v>
                </c:pt>
                <c:pt idx="20208">
                  <c:v>7.5859375</c:v>
                </c:pt>
                <c:pt idx="20209">
                  <c:v>7.5859375</c:v>
                </c:pt>
                <c:pt idx="20210">
                  <c:v>7.5859375</c:v>
                </c:pt>
                <c:pt idx="20211">
                  <c:v>7.5859375</c:v>
                </c:pt>
                <c:pt idx="20212">
                  <c:v>7.5859375</c:v>
                </c:pt>
                <c:pt idx="20213">
                  <c:v>7.5859375</c:v>
                </c:pt>
                <c:pt idx="20214">
                  <c:v>7.5859375</c:v>
                </c:pt>
                <c:pt idx="20215">
                  <c:v>7.5859375</c:v>
                </c:pt>
                <c:pt idx="20216">
                  <c:v>7.5859375</c:v>
                </c:pt>
                <c:pt idx="20217">
                  <c:v>7.5859375</c:v>
                </c:pt>
                <c:pt idx="20218">
                  <c:v>7.5859375</c:v>
                </c:pt>
                <c:pt idx="20219">
                  <c:v>7.5859375</c:v>
                </c:pt>
                <c:pt idx="20220">
                  <c:v>7.5859375</c:v>
                </c:pt>
                <c:pt idx="20221">
                  <c:v>7.5859375</c:v>
                </c:pt>
                <c:pt idx="20222">
                  <c:v>7.5859375</c:v>
                </c:pt>
                <c:pt idx="20223">
                  <c:v>7.5859375</c:v>
                </c:pt>
                <c:pt idx="20224">
                  <c:v>7.5859375</c:v>
                </c:pt>
                <c:pt idx="20225">
                  <c:v>7.5859375</c:v>
                </c:pt>
                <c:pt idx="20226">
                  <c:v>7.5859375</c:v>
                </c:pt>
                <c:pt idx="20227">
                  <c:v>7.5859375</c:v>
                </c:pt>
                <c:pt idx="20228">
                  <c:v>7.5859375</c:v>
                </c:pt>
                <c:pt idx="20229">
                  <c:v>7.5859375</c:v>
                </c:pt>
                <c:pt idx="20230">
                  <c:v>7.5859375</c:v>
                </c:pt>
                <c:pt idx="20231">
                  <c:v>7.5859375</c:v>
                </c:pt>
                <c:pt idx="20232">
                  <c:v>7.5859375</c:v>
                </c:pt>
                <c:pt idx="20233">
                  <c:v>7.5859375</c:v>
                </c:pt>
                <c:pt idx="20234">
                  <c:v>7.5859375</c:v>
                </c:pt>
                <c:pt idx="20235">
                  <c:v>7.5859375</c:v>
                </c:pt>
                <c:pt idx="20236">
                  <c:v>7.5859375</c:v>
                </c:pt>
                <c:pt idx="20237">
                  <c:v>7.5859375</c:v>
                </c:pt>
                <c:pt idx="20238">
                  <c:v>7.5859375</c:v>
                </c:pt>
                <c:pt idx="20239">
                  <c:v>7.5859375</c:v>
                </c:pt>
                <c:pt idx="20240">
                  <c:v>7.5859375</c:v>
                </c:pt>
                <c:pt idx="20241">
                  <c:v>7.5859375</c:v>
                </c:pt>
                <c:pt idx="20242">
                  <c:v>7.5859375</c:v>
                </c:pt>
                <c:pt idx="20243">
                  <c:v>7.5859375</c:v>
                </c:pt>
                <c:pt idx="20244">
                  <c:v>7.5859375</c:v>
                </c:pt>
                <c:pt idx="20245">
                  <c:v>7.5859375</c:v>
                </c:pt>
                <c:pt idx="20246">
                  <c:v>7.5859375</c:v>
                </c:pt>
                <c:pt idx="20247">
                  <c:v>7.5859375</c:v>
                </c:pt>
                <c:pt idx="20248">
                  <c:v>7.8046875</c:v>
                </c:pt>
                <c:pt idx="20249">
                  <c:v>7.8046875</c:v>
                </c:pt>
                <c:pt idx="20250">
                  <c:v>7.8046875</c:v>
                </c:pt>
                <c:pt idx="20251">
                  <c:v>7.8046875</c:v>
                </c:pt>
                <c:pt idx="20252">
                  <c:v>7.8046875</c:v>
                </c:pt>
                <c:pt idx="20253">
                  <c:v>7.8046875</c:v>
                </c:pt>
                <c:pt idx="20254">
                  <c:v>7.8046875</c:v>
                </c:pt>
                <c:pt idx="20255">
                  <c:v>7.8046875</c:v>
                </c:pt>
                <c:pt idx="20256">
                  <c:v>7.8046875</c:v>
                </c:pt>
                <c:pt idx="20257">
                  <c:v>7.8046875</c:v>
                </c:pt>
                <c:pt idx="20258">
                  <c:v>7.8046875</c:v>
                </c:pt>
                <c:pt idx="20259">
                  <c:v>7.8046875</c:v>
                </c:pt>
                <c:pt idx="20260">
                  <c:v>7.8046875</c:v>
                </c:pt>
                <c:pt idx="20261">
                  <c:v>7.8046875</c:v>
                </c:pt>
                <c:pt idx="20262">
                  <c:v>7.8046875</c:v>
                </c:pt>
                <c:pt idx="20263">
                  <c:v>7.8046875</c:v>
                </c:pt>
                <c:pt idx="20264">
                  <c:v>7.8046875</c:v>
                </c:pt>
                <c:pt idx="20265">
                  <c:v>7.8046875</c:v>
                </c:pt>
                <c:pt idx="20266">
                  <c:v>7.8046875</c:v>
                </c:pt>
                <c:pt idx="20267">
                  <c:v>7.8046875</c:v>
                </c:pt>
                <c:pt idx="20268">
                  <c:v>7.8046875</c:v>
                </c:pt>
                <c:pt idx="20269">
                  <c:v>7.8046875</c:v>
                </c:pt>
                <c:pt idx="20270">
                  <c:v>7.8046875</c:v>
                </c:pt>
                <c:pt idx="20271">
                  <c:v>7.8046875</c:v>
                </c:pt>
                <c:pt idx="20272">
                  <c:v>7.8046875</c:v>
                </c:pt>
                <c:pt idx="20273">
                  <c:v>7.8046875</c:v>
                </c:pt>
                <c:pt idx="20274">
                  <c:v>7.8046875</c:v>
                </c:pt>
                <c:pt idx="20275">
                  <c:v>7.8046875</c:v>
                </c:pt>
                <c:pt idx="20276">
                  <c:v>7.8046875</c:v>
                </c:pt>
                <c:pt idx="20277">
                  <c:v>7.8046875</c:v>
                </c:pt>
                <c:pt idx="20278">
                  <c:v>7.8046875</c:v>
                </c:pt>
                <c:pt idx="20279">
                  <c:v>7.8046875</c:v>
                </c:pt>
                <c:pt idx="20280">
                  <c:v>7.8046875</c:v>
                </c:pt>
                <c:pt idx="20281">
                  <c:v>7.8046875</c:v>
                </c:pt>
                <c:pt idx="20282">
                  <c:v>7.8046875</c:v>
                </c:pt>
                <c:pt idx="20283">
                  <c:v>7.8046875</c:v>
                </c:pt>
                <c:pt idx="20284">
                  <c:v>7.8046875</c:v>
                </c:pt>
                <c:pt idx="20285">
                  <c:v>7.8046875</c:v>
                </c:pt>
                <c:pt idx="20286">
                  <c:v>7.8046875</c:v>
                </c:pt>
                <c:pt idx="20287">
                  <c:v>7.8046875</c:v>
                </c:pt>
                <c:pt idx="20288">
                  <c:v>7.8046875</c:v>
                </c:pt>
                <c:pt idx="20289">
                  <c:v>7.8046875</c:v>
                </c:pt>
                <c:pt idx="20290">
                  <c:v>7.8046875</c:v>
                </c:pt>
                <c:pt idx="20291">
                  <c:v>7.8046875</c:v>
                </c:pt>
                <c:pt idx="20292">
                  <c:v>7.8046875</c:v>
                </c:pt>
                <c:pt idx="20293">
                  <c:v>7.8046875</c:v>
                </c:pt>
                <c:pt idx="20294">
                  <c:v>7.8046875</c:v>
                </c:pt>
                <c:pt idx="20295">
                  <c:v>7.8046875</c:v>
                </c:pt>
                <c:pt idx="20296">
                  <c:v>7.8046875</c:v>
                </c:pt>
                <c:pt idx="20297">
                  <c:v>7.8046875</c:v>
                </c:pt>
                <c:pt idx="20298">
                  <c:v>7.8046875</c:v>
                </c:pt>
                <c:pt idx="20299">
                  <c:v>7.8046875</c:v>
                </c:pt>
                <c:pt idx="20300">
                  <c:v>7.8046875</c:v>
                </c:pt>
                <c:pt idx="20301">
                  <c:v>7.8046875</c:v>
                </c:pt>
                <c:pt idx="20302">
                  <c:v>7.8046875</c:v>
                </c:pt>
                <c:pt idx="20303">
                  <c:v>7.8046875</c:v>
                </c:pt>
                <c:pt idx="20304">
                  <c:v>7.8046875</c:v>
                </c:pt>
                <c:pt idx="20305">
                  <c:v>7.8046875</c:v>
                </c:pt>
                <c:pt idx="20306">
                  <c:v>7.8046875</c:v>
                </c:pt>
                <c:pt idx="20307">
                  <c:v>7.8046875</c:v>
                </c:pt>
                <c:pt idx="20308">
                  <c:v>7.8046875</c:v>
                </c:pt>
                <c:pt idx="20309">
                  <c:v>7.8046875</c:v>
                </c:pt>
                <c:pt idx="20310">
                  <c:v>7.8046875</c:v>
                </c:pt>
                <c:pt idx="20311">
                  <c:v>7.8046875</c:v>
                </c:pt>
                <c:pt idx="20312">
                  <c:v>7.8046875</c:v>
                </c:pt>
                <c:pt idx="20313">
                  <c:v>7.8046875</c:v>
                </c:pt>
                <c:pt idx="20314">
                  <c:v>7.8046875</c:v>
                </c:pt>
                <c:pt idx="20315">
                  <c:v>7.8046875</c:v>
                </c:pt>
                <c:pt idx="20316">
                  <c:v>7.8046875</c:v>
                </c:pt>
                <c:pt idx="20317">
                  <c:v>7.8046875</c:v>
                </c:pt>
                <c:pt idx="20318">
                  <c:v>7.8046875</c:v>
                </c:pt>
                <c:pt idx="20319">
                  <c:v>7.8046875</c:v>
                </c:pt>
                <c:pt idx="20320">
                  <c:v>7.8046875</c:v>
                </c:pt>
                <c:pt idx="20321">
                  <c:v>7.8046875</c:v>
                </c:pt>
                <c:pt idx="20322">
                  <c:v>7.8046875</c:v>
                </c:pt>
                <c:pt idx="20323">
                  <c:v>7.8046875</c:v>
                </c:pt>
                <c:pt idx="20324">
                  <c:v>7.8046875</c:v>
                </c:pt>
                <c:pt idx="20325">
                  <c:v>7.8046875</c:v>
                </c:pt>
                <c:pt idx="20326">
                  <c:v>7.8046875</c:v>
                </c:pt>
                <c:pt idx="20327">
                  <c:v>7.8046875</c:v>
                </c:pt>
                <c:pt idx="20328">
                  <c:v>7.8046875</c:v>
                </c:pt>
                <c:pt idx="20329">
                  <c:v>7.8046875</c:v>
                </c:pt>
                <c:pt idx="20330">
                  <c:v>7.8046875</c:v>
                </c:pt>
                <c:pt idx="20331">
                  <c:v>7.8046875</c:v>
                </c:pt>
                <c:pt idx="20332">
                  <c:v>7.8046875</c:v>
                </c:pt>
                <c:pt idx="20333">
                  <c:v>7.8046875</c:v>
                </c:pt>
                <c:pt idx="20334">
                  <c:v>7.8046875</c:v>
                </c:pt>
                <c:pt idx="20335">
                  <c:v>7.8046875</c:v>
                </c:pt>
                <c:pt idx="20336">
                  <c:v>7.8046875</c:v>
                </c:pt>
                <c:pt idx="20337">
                  <c:v>7.8046875</c:v>
                </c:pt>
                <c:pt idx="20338">
                  <c:v>7.85546875</c:v>
                </c:pt>
                <c:pt idx="20339">
                  <c:v>7.85546875</c:v>
                </c:pt>
                <c:pt idx="20340">
                  <c:v>7.85546875</c:v>
                </c:pt>
                <c:pt idx="20341">
                  <c:v>7.85546875</c:v>
                </c:pt>
                <c:pt idx="20342">
                  <c:v>7.85546875</c:v>
                </c:pt>
                <c:pt idx="20343">
                  <c:v>7.85546875</c:v>
                </c:pt>
                <c:pt idx="20344">
                  <c:v>7.85546875</c:v>
                </c:pt>
                <c:pt idx="20345">
                  <c:v>7.85546875</c:v>
                </c:pt>
                <c:pt idx="20346">
                  <c:v>7.85546875</c:v>
                </c:pt>
                <c:pt idx="20347">
                  <c:v>7.85546875</c:v>
                </c:pt>
                <c:pt idx="20348">
                  <c:v>7.85546875</c:v>
                </c:pt>
                <c:pt idx="20349">
                  <c:v>7.85546875</c:v>
                </c:pt>
                <c:pt idx="20350">
                  <c:v>7.85546875</c:v>
                </c:pt>
                <c:pt idx="20351">
                  <c:v>7.85546875</c:v>
                </c:pt>
                <c:pt idx="20352">
                  <c:v>7.85546875</c:v>
                </c:pt>
                <c:pt idx="20353">
                  <c:v>7.85546875</c:v>
                </c:pt>
                <c:pt idx="20354">
                  <c:v>7.85546875</c:v>
                </c:pt>
                <c:pt idx="20355">
                  <c:v>7.85546875</c:v>
                </c:pt>
                <c:pt idx="20356">
                  <c:v>7.85546875</c:v>
                </c:pt>
                <c:pt idx="20357">
                  <c:v>7.85546875</c:v>
                </c:pt>
                <c:pt idx="20358">
                  <c:v>7.85546875</c:v>
                </c:pt>
                <c:pt idx="20359">
                  <c:v>7.85546875</c:v>
                </c:pt>
                <c:pt idx="20360">
                  <c:v>7.85546875</c:v>
                </c:pt>
                <c:pt idx="20361">
                  <c:v>7.85546875</c:v>
                </c:pt>
                <c:pt idx="20362">
                  <c:v>7.85546875</c:v>
                </c:pt>
                <c:pt idx="20363">
                  <c:v>7.85546875</c:v>
                </c:pt>
                <c:pt idx="20364">
                  <c:v>7.85546875</c:v>
                </c:pt>
                <c:pt idx="20365">
                  <c:v>7.85546875</c:v>
                </c:pt>
                <c:pt idx="20366">
                  <c:v>7.85546875</c:v>
                </c:pt>
                <c:pt idx="20367">
                  <c:v>7.85546875</c:v>
                </c:pt>
                <c:pt idx="20368">
                  <c:v>7.85546875</c:v>
                </c:pt>
                <c:pt idx="20369">
                  <c:v>7.85546875</c:v>
                </c:pt>
                <c:pt idx="20370">
                  <c:v>7.85546875</c:v>
                </c:pt>
                <c:pt idx="20371">
                  <c:v>7.85546875</c:v>
                </c:pt>
                <c:pt idx="20372">
                  <c:v>7.85546875</c:v>
                </c:pt>
                <c:pt idx="20373">
                  <c:v>7.85546875</c:v>
                </c:pt>
                <c:pt idx="20374">
                  <c:v>7.85546875</c:v>
                </c:pt>
                <c:pt idx="20375">
                  <c:v>7.85546875</c:v>
                </c:pt>
                <c:pt idx="20376">
                  <c:v>7.85546875</c:v>
                </c:pt>
                <c:pt idx="20377">
                  <c:v>7.85546875</c:v>
                </c:pt>
                <c:pt idx="20378">
                  <c:v>7.85546875</c:v>
                </c:pt>
                <c:pt idx="20379">
                  <c:v>7.85546875</c:v>
                </c:pt>
                <c:pt idx="20380">
                  <c:v>7.85546875</c:v>
                </c:pt>
                <c:pt idx="20381">
                  <c:v>7.85546875</c:v>
                </c:pt>
                <c:pt idx="20382">
                  <c:v>7.85546875</c:v>
                </c:pt>
                <c:pt idx="20383">
                  <c:v>7.85546875</c:v>
                </c:pt>
                <c:pt idx="20384">
                  <c:v>7.85546875</c:v>
                </c:pt>
                <c:pt idx="20385">
                  <c:v>7.85546875</c:v>
                </c:pt>
                <c:pt idx="20386">
                  <c:v>7.85546875</c:v>
                </c:pt>
                <c:pt idx="20387">
                  <c:v>7.85546875</c:v>
                </c:pt>
                <c:pt idx="20388">
                  <c:v>7.85546875</c:v>
                </c:pt>
                <c:pt idx="20389">
                  <c:v>7.85546875</c:v>
                </c:pt>
                <c:pt idx="20390">
                  <c:v>7.85546875</c:v>
                </c:pt>
                <c:pt idx="20391">
                  <c:v>7.85546875</c:v>
                </c:pt>
                <c:pt idx="20392">
                  <c:v>7.85546875</c:v>
                </c:pt>
                <c:pt idx="20393">
                  <c:v>7.85546875</c:v>
                </c:pt>
                <c:pt idx="20394">
                  <c:v>7.85546875</c:v>
                </c:pt>
                <c:pt idx="20395">
                  <c:v>7.85546875</c:v>
                </c:pt>
                <c:pt idx="20396">
                  <c:v>7.85546875</c:v>
                </c:pt>
                <c:pt idx="20397">
                  <c:v>7.85546875</c:v>
                </c:pt>
                <c:pt idx="20398">
                  <c:v>7.85546875</c:v>
                </c:pt>
                <c:pt idx="20399">
                  <c:v>7.85546875</c:v>
                </c:pt>
                <c:pt idx="20400">
                  <c:v>7.85546875</c:v>
                </c:pt>
                <c:pt idx="20401">
                  <c:v>7.85546875</c:v>
                </c:pt>
                <c:pt idx="20402">
                  <c:v>7.85546875</c:v>
                </c:pt>
                <c:pt idx="20403">
                  <c:v>7.85546875</c:v>
                </c:pt>
                <c:pt idx="20404">
                  <c:v>7.85546875</c:v>
                </c:pt>
                <c:pt idx="20405">
                  <c:v>7.85546875</c:v>
                </c:pt>
                <c:pt idx="20406">
                  <c:v>7.85546875</c:v>
                </c:pt>
                <c:pt idx="20407">
                  <c:v>7.85546875</c:v>
                </c:pt>
                <c:pt idx="20408">
                  <c:v>7.85546875</c:v>
                </c:pt>
                <c:pt idx="20409">
                  <c:v>7.85546875</c:v>
                </c:pt>
                <c:pt idx="20410">
                  <c:v>7.85546875</c:v>
                </c:pt>
                <c:pt idx="20411">
                  <c:v>7.85546875</c:v>
                </c:pt>
                <c:pt idx="20412">
                  <c:v>7.85546875</c:v>
                </c:pt>
                <c:pt idx="20413">
                  <c:v>7.85546875</c:v>
                </c:pt>
                <c:pt idx="20414">
                  <c:v>7.86328125</c:v>
                </c:pt>
                <c:pt idx="20415">
                  <c:v>7.86328125</c:v>
                </c:pt>
                <c:pt idx="20416">
                  <c:v>7.86328125</c:v>
                </c:pt>
                <c:pt idx="20417">
                  <c:v>7.86328125</c:v>
                </c:pt>
                <c:pt idx="20418">
                  <c:v>7.86328125</c:v>
                </c:pt>
                <c:pt idx="20419">
                  <c:v>7.86328125</c:v>
                </c:pt>
                <c:pt idx="20420">
                  <c:v>7.86328125</c:v>
                </c:pt>
                <c:pt idx="20421">
                  <c:v>7.86328125</c:v>
                </c:pt>
                <c:pt idx="20422">
                  <c:v>7.86328125</c:v>
                </c:pt>
                <c:pt idx="20423">
                  <c:v>7.86328125</c:v>
                </c:pt>
                <c:pt idx="20424">
                  <c:v>7.86328125</c:v>
                </c:pt>
                <c:pt idx="20425">
                  <c:v>7.86328125</c:v>
                </c:pt>
                <c:pt idx="20426">
                  <c:v>7.86328125</c:v>
                </c:pt>
                <c:pt idx="20427">
                  <c:v>7.86328125</c:v>
                </c:pt>
                <c:pt idx="20428">
                  <c:v>7.86328125</c:v>
                </c:pt>
                <c:pt idx="20429">
                  <c:v>7.86328125</c:v>
                </c:pt>
                <c:pt idx="20430">
                  <c:v>7.86328125</c:v>
                </c:pt>
                <c:pt idx="20431">
                  <c:v>7.86328125</c:v>
                </c:pt>
                <c:pt idx="20432">
                  <c:v>7.86328125</c:v>
                </c:pt>
                <c:pt idx="20433">
                  <c:v>7.86328125</c:v>
                </c:pt>
                <c:pt idx="20434">
                  <c:v>7.86328125</c:v>
                </c:pt>
                <c:pt idx="20435">
                  <c:v>7.86328125</c:v>
                </c:pt>
                <c:pt idx="20436">
                  <c:v>7.86328125</c:v>
                </c:pt>
                <c:pt idx="20437">
                  <c:v>7.86328125</c:v>
                </c:pt>
                <c:pt idx="20438">
                  <c:v>7.86328125</c:v>
                </c:pt>
                <c:pt idx="20439">
                  <c:v>7.86328125</c:v>
                </c:pt>
                <c:pt idx="20440">
                  <c:v>7.86328125</c:v>
                </c:pt>
                <c:pt idx="20441">
                  <c:v>7.86328125</c:v>
                </c:pt>
                <c:pt idx="20442">
                  <c:v>7.86328125</c:v>
                </c:pt>
                <c:pt idx="20443">
                  <c:v>7.86328125</c:v>
                </c:pt>
                <c:pt idx="20444">
                  <c:v>7.86328125</c:v>
                </c:pt>
                <c:pt idx="20445">
                  <c:v>7.86328125</c:v>
                </c:pt>
                <c:pt idx="20446">
                  <c:v>7.86328125</c:v>
                </c:pt>
                <c:pt idx="20447">
                  <c:v>7.86328125</c:v>
                </c:pt>
                <c:pt idx="20448">
                  <c:v>7.86328125</c:v>
                </c:pt>
                <c:pt idx="20449">
                  <c:v>7.86328125</c:v>
                </c:pt>
                <c:pt idx="20450">
                  <c:v>7.86328125</c:v>
                </c:pt>
                <c:pt idx="20451">
                  <c:v>7.86328125</c:v>
                </c:pt>
                <c:pt idx="20452">
                  <c:v>7.86328125</c:v>
                </c:pt>
                <c:pt idx="20453">
                  <c:v>7.86328125</c:v>
                </c:pt>
                <c:pt idx="20454">
                  <c:v>7.86328125</c:v>
                </c:pt>
                <c:pt idx="20455">
                  <c:v>7.86328125</c:v>
                </c:pt>
                <c:pt idx="20456">
                  <c:v>7.86328125</c:v>
                </c:pt>
                <c:pt idx="20457">
                  <c:v>7.86328125</c:v>
                </c:pt>
                <c:pt idx="20458">
                  <c:v>7.86328125</c:v>
                </c:pt>
                <c:pt idx="20459">
                  <c:v>7.86328125</c:v>
                </c:pt>
                <c:pt idx="20460">
                  <c:v>7.86328125</c:v>
                </c:pt>
                <c:pt idx="20461">
                  <c:v>7.86328125</c:v>
                </c:pt>
                <c:pt idx="20462">
                  <c:v>7.86328125</c:v>
                </c:pt>
                <c:pt idx="20463">
                  <c:v>7.86328125</c:v>
                </c:pt>
                <c:pt idx="20464">
                  <c:v>7.86328125</c:v>
                </c:pt>
                <c:pt idx="20465">
                  <c:v>7.86328125</c:v>
                </c:pt>
                <c:pt idx="20466">
                  <c:v>7.86328125</c:v>
                </c:pt>
                <c:pt idx="20467">
                  <c:v>7.86328125</c:v>
                </c:pt>
                <c:pt idx="20468">
                  <c:v>7.86328125</c:v>
                </c:pt>
                <c:pt idx="20469">
                  <c:v>7.86328125</c:v>
                </c:pt>
                <c:pt idx="20470">
                  <c:v>7.86328125</c:v>
                </c:pt>
                <c:pt idx="20471">
                  <c:v>7.86328125</c:v>
                </c:pt>
                <c:pt idx="20472">
                  <c:v>7.86328125</c:v>
                </c:pt>
                <c:pt idx="20473">
                  <c:v>7.86328125</c:v>
                </c:pt>
                <c:pt idx="20474">
                  <c:v>7.86328125</c:v>
                </c:pt>
                <c:pt idx="20475">
                  <c:v>7.86328125</c:v>
                </c:pt>
                <c:pt idx="20476">
                  <c:v>7.86328125</c:v>
                </c:pt>
                <c:pt idx="20477">
                  <c:v>7.86328125</c:v>
                </c:pt>
                <c:pt idx="20478">
                  <c:v>7.86328125</c:v>
                </c:pt>
                <c:pt idx="20479">
                  <c:v>7.86328125</c:v>
                </c:pt>
                <c:pt idx="20480">
                  <c:v>7.86328125</c:v>
                </c:pt>
                <c:pt idx="20481">
                  <c:v>7.86328125</c:v>
                </c:pt>
                <c:pt idx="20482">
                  <c:v>7.86328125</c:v>
                </c:pt>
                <c:pt idx="20483">
                  <c:v>7.86328125</c:v>
                </c:pt>
                <c:pt idx="20484">
                  <c:v>7.86328125</c:v>
                </c:pt>
                <c:pt idx="20485">
                  <c:v>7.86328125</c:v>
                </c:pt>
                <c:pt idx="20486">
                  <c:v>7.86328125</c:v>
                </c:pt>
                <c:pt idx="20487">
                  <c:v>7.86328125</c:v>
                </c:pt>
                <c:pt idx="20488">
                  <c:v>7.86328125</c:v>
                </c:pt>
                <c:pt idx="20489">
                  <c:v>7.86328125</c:v>
                </c:pt>
                <c:pt idx="20490">
                  <c:v>7.86328125</c:v>
                </c:pt>
                <c:pt idx="20491">
                  <c:v>8.23828125</c:v>
                </c:pt>
                <c:pt idx="20492">
                  <c:v>8.23828125</c:v>
                </c:pt>
                <c:pt idx="20493">
                  <c:v>8.23828125</c:v>
                </c:pt>
                <c:pt idx="20494">
                  <c:v>8.23828125</c:v>
                </c:pt>
                <c:pt idx="20495">
                  <c:v>8.23828125</c:v>
                </c:pt>
                <c:pt idx="20496">
                  <c:v>8.23828125</c:v>
                </c:pt>
                <c:pt idx="20497">
                  <c:v>8.23828125</c:v>
                </c:pt>
                <c:pt idx="20498">
                  <c:v>8.23828125</c:v>
                </c:pt>
                <c:pt idx="20499">
                  <c:v>8.23828125</c:v>
                </c:pt>
                <c:pt idx="20500">
                  <c:v>8.23828125</c:v>
                </c:pt>
                <c:pt idx="20501">
                  <c:v>8.23828125</c:v>
                </c:pt>
                <c:pt idx="20502">
                  <c:v>8.23828125</c:v>
                </c:pt>
                <c:pt idx="20503">
                  <c:v>8.23828125</c:v>
                </c:pt>
                <c:pt idx="20504">
                  <c:v>8.23828125</c:v>
                </c:pt>
                <c:pt idx="20505">
                  <c:v>8.23828125</c:v>
                </c:pt>
                <c:pt idx="20506">
                  <c:v>8.23828125</c:v>
                </c:pt>
                <c:pt idx="20507">
                  <c:v>8.23828125</c:v>
                </c:pt>
                <c:pt idx="20508">
                  <c:v>8.23828125</c:v>
                </c:pt>
                <c:pt idx="20509">
                  <c:v>8.23828125</c:v>
                </c:pt>
                <c:pt idx="20510">
                  <c:v>8.23828125</c:v>
                </c:pt>
                <c:pt idx="20511">
                  <c:v>8.23828125</c:v>
                </c:pt>
                <c:pt idx="20512">
                  <c:v>8.23828125</c:v>
                </c:pt>
                <c:pt idx="20513">
                  <c:v>8.23828125</c:v>
                </c:pt>
                <c:pt idx="20514">
                  <c:v>8.23828125</c:v>
                </c:pt>
                <c:pt idx="20515">
                  <c:v>8.23828125</c:v>
                </c:pt>
                <c:pt idx="20516">
                  <c:v>8.23828125</c:v>
                </c:pt>
                <c:pt idx="20517">
                  <c:v>8.23828125</c:v>
                </c:pt>
                <c:pt idx="20518">
                  <c:v>8.23828125</c:v>
                </c:pt>
                <c:pt idx="20519">
                  <c:v>8.23828125</c:v>
                </c:pt>
                <c:pt idx="20520">
                  <c:v>8.23828125</c:v>
                </c:pt>
                <c:pt idx="20521">
                  <c:v>8.23828125</c:v>
                </c:pt>
                <c:pt idx="20522">
                  <c:v>8.23828125</c:v>
                </c:pt>
                <c:pt idx="20523">
                  <c:v>8.23828125</c:v>
                </c:pt>
                <c:pt idx="20524">
                  <c:v>8.23828125</c:v>
                </c:pt>
                <c:pt idx="20525">
                  <c:v>8.23828125</c:v>
                </c:pt>
                <c:pt idx="20526">
                  <c:v>8.23828125</c:v>
                </c:pt>
                <c:pt idx="20527">
                  <c:v>8.23828125</c:v>
                </c:pt>
                <c:pt idx="20528">
                  <c:v>8.23828125</c:v>
                </c:pt>
                <c:pt idx="20529">
                  <c:v>8.23828125</c:v>
                </c:pt>
                <c:pt idx="20530">
                  <c:v>8.23828125</c:v>
                </c:pt>
                <c:pt idx="20531">
                  <c:v>8.23828125</c:v>
                </c:pt>
                <c:pt idx="20532">
                  <c:v>8.23828125</c:v>
                </c:pt>
                <c:pt idx="20533">
                  <c:v>8.23828125</c:v>
                </c:pt>
                <c:pt idx="20534">
                  <c:v>8.23828125</c:v>
                </c:pt>
                <c:pt idx="20535">
                  <c:v>8.23828125</c:v>
                </c:pt>
                <c:pt idx="20536">
                  <c:v>8.23828125</c:v>
                </c:pt>
                <c:pt idx="20537">
                  <c:v>8.23828125</c:v>
                </c:pt>
                <c:pt idx="20538">
                  <c:v>8.23828125</c:v>
                </c:pt>
                <c:pt idx="20539">
                  <c:v>8.23828125</c:v>
                </c:pt>
                <c:pt idx="20540">
                  <c:v>8.23828125</c:v>
                </c:pt>
                <c:pt idx="20541">
                  <c:v>8.23828125</c:v>
                </c:pt>
                <c:pt idx="20542">
                  <c:v>8.23828125</c:v>
                </c:pt>
                <c:pt idx="20543">
                  <c:v>8.23828125</c:v>
                </c:pt>
                <c:pt idx="20544">
                  <c:v>8.23828125</c:v>
                </c:pt>
                <c:pt idx="20545">
                  <c:v>8.23828125</c:v>
                </c:pt>
                <c:pt idx="20546">
                  <c:v>8.23828125</c:v>
                </c:pt>
                <c:pt idx="20547">
                  <c:v>8.23828125</c:v>
                </c:pt>
                <c:pt idx="20548">
                  <c:v>8.23828125</c:v>
                </c:pt>
                <c:pt idx="20549">
                  <c:v>8.23828125</c:v>
                </c:pt>
                <c:pt idx="20550">
                  <c:v>8.23828125</c:v>
                </c:pt>
                <c:pt idx="20551">
                  <c:v>8.23828125</c:v>
                </c:pt>
                <c:pt idx="20552">
                  <c:v>8.23828125</c:v>
                </c:pt>
                <c:pt idx="20553">
                  <c:v>8.23828125</c:v>
                </c:pt>
                <c:pt idx="20554">
                  <c:v>8.30859375</c:v>
                </c:pt>
                <c:pt idx="20555">
                  <c:v>8.30859375</c:v>
                </c:pt>
                <c:pt idx="20556">
                  <c:v>8.30859375</c:v>
                </c:pt>
                <c:pt idx="20557">
                  <c:v>8.30859375</c:v>
                </c:pt>
                <c:pt idx="20558">
                  <c:v>8.30859375</c:v>
                </c:pt>
                <c:pt idx="20559">
                  <c:v>8.30859375</c:v>
                </c:pt>
                <c:pt idx="20560">
                  <c:v>8.30859375</c:v>
                </c:pt>
                <c:pt idx="20561">
                  <c:v>8.30859375</c:v>
                </c:pt>
                <c:pt idx="20562">
                  <c:v>8.30859375</c:v>
                </c:pt>
                <c:pt idx="20563">
                  <c:v>8.30859375</c:v>
                </c:pt>
                <c:pt idx="20564">
                  <c:v>8.30859375</c:v>
                </c:pt>
                <c:pt idx="20565">
                  <c:v>8.30859375</c:v>
                </c:pt>
                <c:pt idx="20566">
                  <c:v>8.30859375</c:v>
                </c:pt>
                <c:pt idx="20567">
                  <c:v>8.30859375</c:v>
                </c:pt>
                <c:pt idx="20568">
                  <c:v>8.30859375</c:v>
                </c:pt>
                <c:pt idx="20569">
                  <c:v>8.30859375</c:v>
                </c:pt>
                <c:pt idx="20570">
                  <c:v>8.30859375</c:v>
                </c:pt>
                <c:pt idx="20571">
                  <c:v>8.30859375</c:v>
                </c:pt>
                <c:pt idx="20572">
                  <c:v>8.30859375</c:v>
                </c:pt>
                <c:pt idx="20573">
                  <c:v>8.30859375</c:v>
                </c:pt>
                <c:pt idx="20574">
                  <c:v>8.30859375</c:v>
                </c:pt>
                <c:pt idx="20575">
                  <c:v>8.30859375</c:v>
                </c:pt>
                <c:pt idx="20576">
                  <c:v>8.30859375</c:v>
                </c:pt>
                <c:pt idx="20577">
                  <c:v>8.30859375</c:v>
                </c:pt>
                <c:pt idx="20578">
                  <c:v>8.30859375</c:v>
                </c:pt>
                <c:pt idx="20579">
                  <c:v>8.30859375</c:v>
                </c:pt>
                <c:pt idx="20580">
                  <c:v>8.30859375</c:v>
                </c:pt>
                <c:pt idx="20581">
                  <c:v>8.30859375</c:v>
                </c:pt>
                <c:pt idx="20582">
                  <c:v>8.30859375</c:v>
                </c:pt>
                <c:pt idx="20583">
                  <c:v>8.30859375</c:v>
                </c:pt>
                <c:pt idx="20584">
                  <c:v>8.30859375</c:v>
                </c:pt>
                <c:pt idx="20585">
                  <c:v>8.30859375</c:v>
                </c:pt>
                <c:pt idx="20586">
                  <c:v>8.30859375</c:v>
                </c:pt>
                <c:pt idx="20587">
                  <c:v>8.30859375</c:v>
                </c:pt>
                <c:pt idx="20588">
                  <c:v>8.30859375</c:v>
                </c:pt>
                <c:pt idx="20589">
                  <c:v>8.30859375</c:v>
                </c:pt>
                <c:pt idx="20590">
                  <c:v>8.30859375</c:v>
                </c:pt>
                <c:pt idx="20591">
                  <c:v>8.30859375</c:v>
                </c:pt>
                <c:pt idx="20592">
                  <c:v>8.30859375</c:v>
                </c:pt>
                <c:pt idx="20593">
                  <c:v>8.30859375</c:v>
                </c:pt>
                <c:pt idx="20594">
                  <c:v>8.30859375</c:v>
                </c:pt>
                <c:pt idx="20595">
                  <c:v>8.30859375</c:v>
                </c:pt>
                <c:pt idx="20596">
                  <c:v>8.30859375</c:v>
                </c:pt>
                <c:pt idx="20597">
                  <c:v>8.30859375</c:v>
                </c:pt>
                <c:pt idx="20598">
                  <c:v>8.30859375</c:v>
                </c:pt>
                <c:pt idx="20599">
                  <c:v>8.30859375</c:v>
                </c:pt>
                <c:pt idx="20600">
                  <c:v>8.30859375</c:v>
                </c:pt>
                <c:pt idx="20601">
                  <c:v>8.30859375</c:v>
                </c:pt>
                <c:pt idx="20602">
                  <c:v>8.30859375</c:v>
                </c:pt>
                <c:pt idx="20603">
                  <c:v>8.30859375</c:v>
                </c:pt>
                <c:pt idx="20604">
                  <c:v>8.30859375</c:v>
                </c:pt>
                <c:pt idx="20605">
                  <c:v>8.30859375</c:v>
                </c:pt>
                <c:pt idx="20606">
                  <c:v>8.30859375</c:v>
                </c:pt>
                <c:pt idx="20607">
                  <c:v>8.30859375</c:v>
                </c:pt>
                <c:pt idx="20608">
                  <c:v>8.30859375</c:v>
                </c:pt>
                <c:pt idx="20609">
                  <c:v>8.30859375</c:v>
                </c:pt>
                <c:pt idx="20610">
                  <c:v>8.30859375</c:v>
                </c:pt>
                <c:pt idx="20611">
                  <c:v>8.30859375</c:v>
                </c:pt>
                <c:pt idx="20612">
                  <c:v>8.30859375</c:v>
                </c:pt>
                <c:pt idx="20613">
                  <c:v>8.30859375</c:v>
                </c:pt>
                <c:pt idx="20614">
                  <c:v>8.30859375</c:v>
                </c:pt>
                <c:pt idx="20615">
                  <c:v>8.30859375</c:v>
                </c:pt>
                <c:pt idx="20616">
                  <c:v>8.30859375</c:v>
                </c:pt>
                <c:pt idx="20617">
                  <c:v>8.30859375</c:v>
                </c:pt>
                <c:pt idx="20618">
                  <c:v>8.30859375</c:v>
                </c:pt>
                <c:pt idx="20619">
                  <c:v>8.30859375</c:v>
                </c:pt>
                <c:pt idx="20620">
                  <c:v>8.30859375</c:v>
                </c:pt>
                <c:pt idx="20621">
                  <c:v>8.30859375</c:v>
                </c:pt>
                <c:pt idx="20622">
                  <c:v>8.30859375</c:v>
                </c:pt>
                <c:pt idx="20623">
                  <c:v>8.30859375</c:v>
                </c:pt>
                <c:pt idx="20624">
                  <c:v>8.30859375</c:v>
                </c:pt>
                <c:pt idx="20625">
                  <c:v>8.30859375</c:v>
                </c:pt>
                <c:pt idx="20626">
                  <c:v>8.30859375</c:v>
                </c:pt>
                <c:pt idx="20627">
                  <c:v>8.30859375</c:v>
                </c:pt>
                <c:pt idx="20628">
                  <c:v>8.30859375</c:v>
                </c:pt>
                <c:pt idx="20629">
                  <c:v>8.30859375</c:v>
                </c:pt>
                <c:pt idx="20630">
                  <c:v>8.30859375</c:v>
                </c:pt>
                <c:pt idx="20631">
                  <c:v>8.30859375</c:v>
                </c:pt>
                <c:pt idx="20632">
                  <c:v>8.37109375</c:v>
                </c:pt>
                <c:pt idx="20633">
                  <c:v>8.37109375</c:v>
                </c:pt>
                <c:pt idx="20634">
                  <c:v>8.37109375</c:v>
                </c:pt>
                <c:pt idx="20635">
                  <c:v>8.37109375</c:v>
                </c:pt>
                <c:pt idx="20636">
                  <c:v>8.37109375</c:v>
                </c:pt>
                <c:pt idx="20637">
                  <c:v>8.37109375</c:v>
                </c:pt>
                <c:pt idx="20638">
                  <c:v>8.37109375</c:v>
                </c:pt>
                <c:pt idx="20639">
                  <c:v>8.37109375</c:v>
                </c:pt>
                <c:pt idx="20640">
                  <c:v>8.37109375</c:v>
                </c:pt>
                <c:pt idx="20641">
                  <c:v>8.37109375</c:v>
                </c:pt>
                <c:pt idx="20642">
                  <c:v>8.37109375</c:v>
                </c:pt>
                <c:pt idx="20643">
                  <c:v>8.37109375</c:v>
                </c:pt>
                <c:pt idx="20644">
                  <c:v>8.37109375</c:v>
                </c:pt>
                <c:pt idx="20645">
                  <c:v>8.37109375</c:v>
                </c:pt>
                <c:pt idx="20646">
                  <c:v>8.37109375</c:v>
                </c:pt>
                <c:pt idx="20647">
                  <c:v>8.37109375</c:v>
                </c:pt>
                <c:pt idx="20648">
                  <c:v>8.37109375</c:v>
                </c:pt>
                <c:pt idx="20649">
                  <c:v>8.37109375</c:v>
                </c:pt>
                <c:pt idx="20650">
                  <c:v>8.37109375</c:v>
                </c:pt>
                <c:pt idx="20651">
                  <c:v>8.37109375</c:v>
                </c:pt>
                <c:pt idx="20652">
                  <c:v>8.37109375</c:v>
                </c:pt>
                <c:pt idx="20653">
                  <c:v>8.37109375</c:v>
                </c:pt>
                <c:pt idx="20654">
                  <c:v>8.37109375</c:v>
                </c:pt>
                <c:pt idx="20655">
                  <c:v>8.37109375</c:v>
                </c:pt>
                <c:pt idx="20656">
                  <c:v>8.37109375</c:v>
                </c:pt>
                <c:pt idx="20657">
                  <c:v>8.37109375</c:v>
                </c:pt>
                <c:pt idx="20658">
                  <c:v>8.37109375</c:v>
                </c:pt>
                <c:pt idx="20659">
                  <c:v>8.37109375</c:v>
                </c:pt>
                <c:pt idx="20660">
                  <c:v>8.37109375</c:v>
                </c:pt>
                <c:pt idx="20661">
                  <c:v>8.37109375</c:v>
                </c:pt>
                <c:pt idx="20662">
                  <c:v>8.37109375</c:v>
                </c:pt>
                <c:pt idx="20663">
                  <c:v>8.37109375</c:v>
                </c:pt>
                <c:pt idx="20664">
                  <c:v>8.37109375</c:v>
                </c:pt>
                <c:pt idx="20665">
                  <c:v>8.37109375</c:v>
                </c:pt>
                <c:pt idx="20666">
                  <c:v>8.37109375</c:v>
                </c:pt>
                <c:pt idx="20667">
                  <c:v>8.37109375</c:v>
                </c:pt>
                <c:pt idx="20668">
                  <c:v>8.37109375</c:v>
                </c:pt>
                <c:pt idx="20669">
                  <c:v>8.37109375</c:v>
                </c:pt>
                <c:pt idx="20670">
                  <c:v>8.37109375</c:v>
                </c:pt>
                <c:pt idx="20671">
                  <c:v>8.37109375</c:v>
                </c:pt>
                <c:pt idx="20672">
                  <c:v>8.37109375</c:v>
                </c:pt>
                <c:pt idx="20673">
                  <c:v>8.37109375</c:v>
                </c:pt>
                <c:pt idx="20674">
                  <c:v>8.37109375</c:v>
                </c:pt>
                <c:pt idx="20675">
                  <c:v>8.37109375</c:v>
                </c:pt>
                <c:pt idx="20676">
                  <c:v>8.37109375</c:v>
                </c:pt>
                <c:pt idx="20677">
                  <c:v>8.37109375</c:v>
                </c:pt>
                <c:pt idx="20678">
                  <c:v>8.37109375</c:v>
                </c:pt>
                <c:pt idx="20679">
                  <c:v>8.37109375</c:v>
                </c:pt>
                <c:pt idx="20680">
                  <c:v>8.37109375</c:v>
                </c:pt>
                <c:pt idx="20681">
                  <c:v>8.37109375</c:v>
                </c:pt>
                <c:pt idx="20682">
                  <c:v>8.37109375</c:v>
                </c:pt>
                <c:pt idx="20683">
                  <c:v>8.37109375</c:v>
                </c:pt>
                <c:pt idx="20684">
                  <c:v>8.37109375</c:v>
                </c:pt>
                <c:pt idx="20685">
                  <c:v>8.37109375</c:v>
                </c:pt>
                <c:pt idx="20686">
                  <c:v>8.37109375</c:v>
                </c:pt>
                <c:pt idx="20687">
                  <c:v>8.37109375</c:v>
                </c:pt>
                <c:pt idx="20688">
                  <c:v>8.37109375</c:v>
                </c:pt>
                <c:pt idx="20689">
                  <c:v>8.37109375</c:v>
                </c:pt>
                <c:pt idx="20690">
                  <c:v>8.37109375</c:v>
                </c:pt>
                <c:pt idx="20691">
                  <c:v>8.37109375</c:v>
                </c:pt>
                <c:pt idx="20692">
                  <c:v>8.37109375</c:v>
                </c:pt>
                <c:pt idx="20693">
                  <c:v>8.37109375</c:v>
                </c:pt>
                <c:pt idx="20694">
                  <c:v>8.37109375</c:v>
                </c:pt>
                <c:pt idx="20695">
                  <c:v>8.37109375</c:v>
                </c:pt>
                <c:pt idx="20696">
                  <c:v>8.37109375</c:v>
                </c:pt>
                <c:pt idx="20697">
                  <c:v>8.37109375</c:v>
                </c:pt>
                <c:pt idx="20698">
                  <c:v>8.37109375</c:v>
                </c:pt>
                <c:pt idx="20699">
                  <c:v>8.37109375</c:v>
                </c:pt>
                <c:pt idx="20700">
                  <c:v>8.37109375</c:v>
                </c:pt>
                <c:pt idx="20701">
                  <c:v>8.41015625</c:v>
                </c:pt>
                <c:pt idx="20702">
                  <c:v>8.41015625</c:v>
                </c:pt>
                <c:pt idx="20703">
                  <c:v>8.41015625</c:v>
                </c:pt>
                <c:pt idx="20704">
                  <c:v>8.41015625</c:v>
                </c:pt>
                <c:pt idx="20705">
                  <c:v>8.41015625</c:v>
                </c:pt>
                <c:pt idx="20706">
                  <c:v>8.41015625</c:v>
                </c:pt>
                <c:pt idx="20707">
                  <c:v>8.41015625</c:v>
                </c:pt>
                <c:pt idx="20708">
                  <c:v>8.41015625</c:v>
                </c:pt>
                <c:pt idx="20709">
                  <c:v>8.41015625</c:v>
                </c:pt>
                <c:pt idx="20710">
                  <c:v>8.41015625</c:v>
                </c:pt>
                <c:pt idx="20711">
                  <c:v>8.41015625</c:v>
                </c:pt>
                <c:pt idx="20712">
                  <c:v>8.41015625</c:v>
                </c:pt>
                <c:pt idx="20713">
                  <c:v>8.41015625</c:v>
                </c:pt>
                <c:pt idx="20714">
                  <c:v>8.41015625</c:v>
                </c:pt>
                <c:pt idx="20715">
                  <c:v>8.41015625</c:v>
                </c:pt>
                <c:pt idx="20716">
                  <c:v>8.41015625</c:v>
                </c:pt>
                <c:pt idx="20717">
                  <c:v>8.41015625</c:v>
                </c:pt>
                <c:pt idx="20718">
                  <c:v>8.41015625</c:v>
                </c:pt>
                <c:pt idx="20719">
                  <c:v>8.41015625</c:v>
                </c:pt>
                <c:pt idx="20720">
                  <c:v>8.41015625</c:v>
                </c:pt>
                <c:pt idx="20721">
                  <c:v>8.41015625</c:v>
                </c:pt>
                <c:pt idx="20722">
                  <c:v>8.41015625</c:v>
                </c:pt>
                <c:pt idx="20723">
                  <c:v>8.41015625</c:v>
                </c:pt>
                <c:pt idx="20724">
                  <c:v>8.41015625</c:v>
                </c:pt>
                <c:pt idx="20725">
                  <c:v>8.41015625</c:v>
                </c:pt>
                <c:pt idx="20726">
                  <c:v>8.41015625</c:v>
                </c:pt>
                <c:pt idx="20727">
                  <c:v>8.41015625</c:v>
                </c:pt>
                <c:pt idx="20728">
                  <c:v>8.41015625</c:v>
                </c:pt>
                <c:pt idx="20729">
                  <c:v>8.41015625</c:v>
                </c:pt>
                <c:pt idx="20730">
                  <c:v>8.41015625</c:v>
                </c:pt>
                <c:pt idx="20731">
                  <c:v>8.41015625</c:v>
                </c:pt>
                <c:pt idx="20732">
                  <c:v>8.41015625</c:v>
                </c:pt>
                <c:pt idx="20733">
                  <c:v>8.41015625</c:v>
                </c:pt>
                <c:pt idx="20734">
                  <c:v>8.41015625</c:v>
                </c:pt>
                <c:pt idx="20735">
                  <c:v>8.41015625</c:v>
                </c:pt>
                <c:pt idx="20736">
                  <c:v>8.41015625</c:v>
                </c:pt>
                <c:pt idx="20737">
                  <c:v>8.41015625</c:v>
                </c:pt>
                <c:pt idx="20738">
                  <c:v>8.41015625</c:v>
                </c:pt>
                <c:pt idx="20739">
                  <c:v>8.41015625</c:v>
                </c:pt>
                <c:pt idx="20740">
                  <c:v>8.41015625</c:v>
                </c:pt>
                <c:pt idx="20741">
                  <c:v>8.41015625</c:v>
                </c:pt>
                <c:pt idx="20742">
                  <c:v>8.41015625</c:v>
                </c:pt>
                <c:pt idx="20743">
                  <c:v>8.41015625</c:v>
                </c:pt>
                <c:pt idx="20744">
                  <c:v>8.41015625</c:v>
                </c:pt>
                <c:pt idx="20745">
                  <c:v>8.41015625</c:v>
                </c:pt>
                <c:pt idx="20746">
                  <c:v>8.41015625</c:v>
                </c:pt>
                <c:pt idx="20747">
                  <c:v>8.41015625</c:v>
                </c:pt>
                <c:pt idx="20748">
                  <c:v>8.41015625</c:v>
                </c:pt>
                <c:pt idx="20749">
                  <c:v>8.41015625</c:v>
                </c:pt>
                <c:pt idx="20750">
                  <c:v>8.41015625</c:v>
                </c:pt>
                <c:pt idx="20751">
                  <c:v>8.41015625</c:v>
                </c:pt>
                <c:pt idx="20752">
                  <c:v>8.41015625</c:v>
                </c:pt>
                <c:pt idx="20753">
                  <c:v>8.41015625</c:v>
                </c:pt>
                <c:pt idx="20754">
                  <c:v>8.41015625</c:v>
                </c:pt>
                <c:pt idx="20755">
                  <c:v>8.41015625</c:v>
                </c:pt>
                <c:pt idx="20756">
                  <c:v>8.41015625</c:v>
                </c:pt>
                <c:pt idx="20757">
                  <c:v>8.41015625</c:v>
                </c:pt>
                <c:pt idx="20758">
                  <c:v>8.41015625</c:v>
                </c:pt>
                <c:pt idx="20759">
                  <c:v>8.41015625</c:v>
                </c:pt>
                <c:pt idx="20760">
                  <c:v>8.41015625</c:v>
                </c:pt>
                <c:pt idx="20761">
                  <c:v>8.41015625</c:v>
                </c:pt>
                <c:pt idx="20762">
                  <c:v>8.41015625</c:v>
                </c:pt>
                <c:pt idx="20763">
                  <c:v>8.41015625</c:v>
                </c:pt>
                <c:pt idx="20764">
                  <c:v>8.41015625</c:v>
                </c:pt>
                <c:pt idx="20765">
                  <c:v>8.41015625</c:v>
                </c:pt>
                <c:pt idx="20766">
                  <c:v>8.41015625</c:v>
                </c:pt>
                <c:pt idx="20767">
                  <c:v>8.41015625</c:v>
                </c:pt>
                <c:pt idx="20768">
                  <c:v>8.41015625</c:v>
                </c:pt>
                <c:pt idx="20769">
                  <c:v>8.41015625</c:v>
                </c:pt>
                <c:pt idx="20770">
                  <c:v>8.41015625</c:v>
                </c:pt>
                <c:pt idx="20771">
                  <c:v>8.41015625</c:v>
                </c:pt>
                <c:pt idx="20772">
                  <c:v>8.41015625</c:v>
                </c:pt>
                <c:pt idx="20773">
                  <c:v>8.41015625</c:v>
                </c:pt>
                <c:pt idx="20774">
                  <c:v>8.41015625</c:v>
                </c:pt>
                <c:pt idx="20775">
                  <c:v>8.41015625</c:v>
                </c:pt>
                <c:pt idx="20776">
                  <c:v>8.41015625</c:v>
                </c:pt>
                <c:pt idx="20777">
                  <c:v>8.41015625</c:v>
                </c:pt>
                <c:pt idx="20778">
                  <c:v>8.41015625</c:v>
                </c:pt>
                <c:pt idx="20779">
                  <c:v>8.41015625</c:v>
                </c:pt>
                <c:pt idx="20780">
                  <c:v>8.41015625</c:v>
                </c:pt>
                <c:pt idx="20781">
                  <c:v>8.41015625</c:v>
                </c:pt>
                <c:pt idx="20782">
                  <c:v>8.41015625</c:v>
                </c:pt>
                <c:pt idx="20783">
                  <c:v>8.41015625</c:v>
                </c:pt>
                <c:pt idx="20784">
                  <c:v>8.41015625</c:v>
                </c:pt>
                <c:pt idx="20785">
                  <c:v>8.41015625</c:v>
                </c:pt>
                <c:pt idx="20786">
                  <c:v>8.41015625</c:v>
                </c:pt>
                <c:pt idx="20787">
                  <c:v>8.41015625</c:v>
                </c:pt>
                <c:pt idx="20788">
                  <c:v>8.41015625</c:v>
                </c:pt>
                <c:pt idx="20789">
                  <c:v>8.5859375</c:v>
                </c:pt>
                <c:pt idx="20790">
                  <c:v>8.5859375</c:v>
                </c:pt>
                <c:pt idx="20791">
                  <c:v>8.5859375</c:v>
                </c:pt>
                <c:pt idx="20792">
                  <c:v>8.5859375</c:v>
                </c:pt>
                <c:pt idx="20793">
                  <c:v>8.5859375</c:v>
                </c:pt>
                <c:pt idx="20794">
                  <c:v>8.5859375</c:v>
                </c:pt>
                <c:pt idx="20795">
                  <c:v>8.5859375</c:v>
                </c:pt>
                <c:pt idx="20796">
                  <c:v>8.5859375</c:v>
                </c:pt>
                <c:pt idx="20797">
                  <c:v>8.5859375</c:v>
                </c:pt>
                <c:pt idx="20798">
                  <c:v>8.5859375</c:v>
                </c:pt>
                <c:pt idx="20799">
                  <c:v>8.5859375</c:v>
                </c:pt>
                <c:pt idx="20800">
                  <c:v>8.5859375</c:v>
                </c:pt>
                <c:pt idx="20801">
                  <c:v>8.5859375</c:v>
                </c:pt>
                <c:pt idx="20802">
                  <c:v>8.5859375</c:v>
                </c:pt>
                <c:pt idx="20803">
                  <c:v>8.5859375</c:v>
                </c:pt>
                <c:pt idx="20804">
                  <c:v>8.5859375</c:v>
                </c:pt>
                <c:pt idx="20805">
                  <c:v>8.5859375</c:v>
                </c:pt>
                <c:pt idx="20806">
                  <c:v>8.5859375</c:v>
                </c:pt>
                <c:pt idx="20807">
                  <c:v>8.5859375</c:v>
                </c:pt>
                <c:pt idx="20808">
                  <c:v>8.5859375</c:v>
                </c:pt>
                <c:pt idx="20809">
                  <c:v>8.5859375</c:v>
                </c:pt>
                <c:pt idx="20810">
                  <c:v>8.5859375</c:v>
                </c:pt>
                <c:pt idx="20811">
                  <c:v>8.5859375</c:v>
                </c:pt>
                <c:pt idx="20812">
                  <c:v>8.5859375</c:v>
                </c:pt>
                <c:pt idx="20813">
                  <c:v>8.5859375</c:v>
                </c:pt>
                <c:pt idx="20814">
                  <c:v>8.5859375</c:v>
                </c:pt>
                <c:pt idx="20815">
                  <c:v>8.5859375</c:v>
                </c:pt>
                <c:pt idx="20816">
                  <c:v>8.5859375</c:v>
                </c:pt>
                <c:pt idx="20817">
                  <c:v>8.5859375</c:v>
                </c:pt>
                <c:pt idx="20818">
                  <c:v>8.5859375</c:v>
                </c:pt>
                <c:pt idx="20819">
                  <c:v>8.5859375</c:v>
                </c:pt>
                <c:pt idx="20820">
                  <c:v>8.5859375</c:v>
                </c:pt>
                <c:pt idx="20821">
                  <c:v>8.5859375</c:v>
                </c:pt>
                <c:pt idx="20822">
                  <c:v>8.5859375</c:v>
                </c:pt>
                <c:pt idx="20823">
                  <c:v>8.5859375</c:v>
                </c:pt>
                <c:pt idx="20824">
                  <c:v>8.5859375</c:v>
                </c:pt>
                <c:pt idx="20825">
                  <c:v>8.5859375</c:v>
                </c:pt>
                <c:pt idx="20826">
                  <c:v>8.5859375</c:v>
                </c:pt>
                <c:pt idx="20827">
                  <c:v>8.5859375</c:v>
                </c:pt>
                <c:pt idx="20828">
                  <c:v>8.5859375</c:v>
                </c:pt>
                <c:pt idx="20829">
                  <c:v>8.5859375</c:v>
                </c:pt>
                <c:pt idx="20830">
                  <c:v>8.5859375</c:v>
                </c:pt>
                <c:pt idx="20831">
                  <c:v>8.5859375</c:v>
                </c:pt>
                <c:pt idx="20832">
                  <c:v>8.5859375</c:v>
                </c:pt>
                <c:pt idx="20833">
                  <c:v>8.5859375</c:v>
                </c:pt>
                <c:pt idx="20834">
                  <c:v>8.5859375</c:v>
                </c:pt>
                <c:pt idx="20835">
                  <c:v>8.5859375</c:v>
                </c:pt>
                <c:pt idx="20836">
                  <c:v>8.5859375</c:v>
                </c:pt>
                <c:pt idx="20837">
                  <c:v>8.5859375</c:v>
                </c:pt>
                <c:pt idx="20838">
                  <c:v>8.5859375</c:v>
                </c:pt>
                <c:pt idx="20839">
                  <c:v>8.5859375</c:v>
                </c:pt>
                <c:pt idx="20840">
                  <c:v>8.5859375</c:v>
                </c:pt>
                <c:pt idx="20841">
                  <c:v>8.5859375</c:v>
                </c:pt>
                <c:pt idx="20842">
                  <c:v>8.5859375</c:v>
                </c:pt>
                <c:pt idx="20843">
                  <c:v>8.5859375</c:v>
                </c:pt>
                <c:pt idx="20844">
                  <c:v>8.5859375</c:v>
                </c:pt>
                <c:pt idx="20845">
                  <c:v>8.5859375</c:v>
                </c:pt>
                <c:pt idx="20846">
                  <c:v>8.5859375</c:v>
                </c:pt>
                <c:pt idx="20847">
                  <c:v>8.5859375</c:v>
                </c:pt>
                <c:pt idx="20848">
                  <c:v>8.5859375</c:v>
                </c:pt>
                <c:pt idx="20849">
                  <c:v>8.5859375</c:v>
                </c:pt>
                <c:pt idx="20850">
                  <c:v>8.5859375</c:v>
                </c:pt>
                <c:pt idx="20851">
                  <c:v>8.5859375</c:v>
                </c:pt>
                <c:pt idx="20852">
                  <c:v>8.5859375</c:v>
                </c:pt>
                <c:pt idx="20853">
                  <c:v>8.5859375</c:v>
                </c:pt>
                <c:pt idx="20854">
                  <c:v>8.5859375</c:v>
                </c:pt>
                <c:pt idx="20855">
                  <c:v>8.5859375</c:v>
                </c:pt>
                <c:pt idx="20856">
                  <c:v>8.5859375</c:v>
                </c:pt>
                <c:pt idx="20857">
                  <c:v>8.5859375</c:v>
                </c:pt>
                <c:pt idx="20858">
                  <c:v>8.5859375</c:v>
                </c:pt>
                <c:pt idx="20859">
                  <c:v>8.5859375</c:v>
                </c:pt>
                <c:pt idx="20860">
                  <c:v>8.5859375</c:v>
                </c:pt>
                <c:pt idx="20861">
                  <c:v>8.8046875</c:v>
                </c:pt>
                <c:pt idx="20862">
                  <c:v>8.8046875</c:v>
                </c:pt>
                <c:pt idx="20863">
                  <c:v>8.8046875</c:v>
                </c:pt>
                <c:pt idx="20864">
                  <c:v>8.8046875</c:v>
                </c:pt>
                <c:pt idx="20865">
                  <c:v>8.8046875</c:v>
                </c:pt>
                <c:pt idx="20866">
                  <c:v>8.8046875</c:v>
                </c:pt>
                <c:pt idx="20867">
                  <c:v>8.8046875</c:v>
                </c:pt>
                <c:pt idx="20868">
                  <c:v>8.8046875</c:v>
                </c:pt>
                <c:pt idx="20869">
                  <c:v>8.8046875</c:v>
                </c:pt>
                <c:pt idx="20870">
                  <c:v>8.8046875</c:v>
                </c:pt>
                <c:pt idx="20871">
                  <c:v>8.8046875</c:v>
                </c:pt>
                <c:pt idx="20872">
                  <c:v>8.8046875</c:v>
                </c:pt>
                <c:pt idx="20873">
                  <c:v>8.8046875</c:v>
                </c:pt>
                <c:pt idx="20874">
                  <c:v>8.8046875</c:v>
                </c:pt>
                <c:pt idx="20875">
                  <c:v>8.8046875</c:v>
                </c:pt>
                <c:pt idx="20876">
                  <c:v>8.8046875</c:v>
                </c:pt>
                <c:pt idx="20877">
                  <c:v>8.8046875</c:v>
                </c:pt>
                <c:pt idx="20878">
                  <c:v>8.8046875</c:v>
                </c:pt>
                <c:pt idx="20879">
                  <c:v>8.8046875</c:v>
                </c:pt>
                <c:pt idx="20880">
                  <c:v>8.8046875</c:v>
                </c:pt>
                <c:pt idx="20881">
                  <c:v>8.8046875</c:v>
                </c:pt>
                <c:pt idx="20882">
                  <c:v>8.8046875</c:v>
                </c:pt>
                <c:pt idx="20883">
                  <c:v>8.8046875</c:v>
                </c:pt>
                <c:pt idx="20884">
                  <c:v>8.8046875</c:v>
                </c:pt>
                <c:pt idx="20885">
                  <c:v>8.8046875</c:v>
                </c:pt>
                <c:pt idx="20886">
                  <c:v>8.8046875</c:v>
                </c:pt>
                <c:pt idx="20887">
                  <c:v>8.8046875</c:v>
                </c:pt>
                <c:pt idx="20888">
                  <c:v>8.8046875</c:v>
                </c:pt>
                <c:pt idx="20889">
                  <c:v>8.8046875</c:v>
                </c:pt>
                <c:pt idx="20890">
                  <c:v>8.8046875</c:v>
                </c:pt>
                <c:pt idx="20891">
                  <c:v>8.8046875</c:v>
                </c:pt>
                <c:pt idx="20892">
                  <c:v>8.8046875</c:v>
                </c:pt>
                <c:pt idx="20893">
                  <c:v>8.8046875</c:v>
                </c:pt>
                <c:pt idx="20894">
                  <c:v>8.8046875</c:v>
                </c:pt>
                <c:pt idx="20895">
                  <c:v>8.8046875</c:v>
                </c:pt>
                <c:pt idx="20896">
                  <c:v>8.8046875</c:v>
                </c:pt>
                <c:pt idx="20897">
                  <c:v>8.8046875</c:v>
                </c:pt>
                <c:pt idx="20898">
                  <c:v>8.8046875</c:v>
                </c:pt>
                <c:pt idx="20899">
                  <c:v>8.8046875</c:v>
                </c:pt>
                <c:pt idx="20900">
                  <c:v>8.8046875</c:v>
                </c:pt>
                <c:pt idx="20901">
                  <c:v>8.8046875</c:v>
                </c:pt>
                <c:pt idx="20902">
                  <c:v>8.8046875</c:v>
                </c:pt>
                <c:pt idx="20903">
                  <c:v>8.8046875</c:v>
                </c:pt>
                <c:pt idx="20904">
                  <c:v>8.8046875</c:v>
                </c:pt>
                <c:pt idx="20905">
                  <c:v>8.8046875</c:v>
                </c:pt>
                <c:pt idx="20906">
                  <c:v>8.8046875</c:v>
                </c:pt>
                <c:pt idx="20907">
                  <c:v>8.8046875</c:v>
                </c:pt>
                <c:pt idx="20908">
                  <c:v>8.8046875</c:v>
                </c:pt>
                <c:pt idx="20909">
                  <c:v>8.8046875</c:v>
                </c:pt>
                <c:pt idx="20910">
                  <c:v>8.8046875</c:v>
                </c:pt>
                <c:pt idx="20911">
                  <c:v>8.8046875</c:v>
                </c:pt>
                <c:pt idx="20912">
                  <c:v>8.8046875</c:v>
                </c:pt>
                <c:pt idx="20913">
                  <c:v>8.8046875</c:v>
                </c:pt>
                <c:pt idx="20914">
                  <c:v>8.8046875</c:v>
                </c:pt>
                <c:pt idx="20915">
                  <c:v>8.8046875</c:v>
                </c:pt>
                <c:pt idx="20916">
                  <c:v>8.8046875</c:v>
                </c:pt>
                <c:pt idx="20917">
                  <c:v>8.8046875</c:v>
                </c:pt>
                <c:pt idx="20918">
                  <c:v>8.8046875</c:v>
                </c:pt>
                <c:pt idx="20919">
                  <c:v>8.8046875</c:v>
                </c:pt>
                <c:pt idx="20920">
                  <c:v>8.8046875</c:v>
                </c:pt>
                <c:pt idx="20921">
                  <c:v>8.8046875</c:v>
                </c:pt>
                <c:pt idx="20922">
                  <c:v>8.8046875</c:v>
                </c:pt>
                <c:pt idx="20923">
                  <c:v>8.8046875</c:v>
                </c:pt>
                <c:pt idx="20924">
                  <c:v>8.8046875</c:v>
                </c:pt>
                <c:pt idx="20925">
                  <c:v>8.8046875</c:v>
                </c:pt>
                <c:pt idx="20926">
                  <c:v>8.8046875</c:v>
                </c:pt>
                <c:pt idx="20927">
                  <c:v>8.8046875</c:v>
                </c:pt>
                <c:pt idx="20928">
                  <c:v>8.85546875</c:v>
                </c:pt>
                <c:pt idx="20929">
                  <c:v>8.85546875</c:v>
                </c:pt>
                <c:pt idx="20930">
                  <c:v>8.85546875</c:v>
                </c:pt>
                <c:pt idx="20931">
                  <c:v>8.85546875</c:v>
                </c:pt>
                <c:pt idx="20932">
                  <c:v>8.85546875</c:v>
                </c:pt>
                <c:pt idx="20933">
                  <c:v>8.85546875</c:v>
                </c:pt>
                <c:pt idx="20934">
                  <c:v>8.85546875</c:v>
                </c:pt>
                <c:pt idx="20935">
                  <c:v>8.85546875</c:v>
                </c:pt>
                <c:pt idx="20936">
                  <c:v>8.85546875</c:v>
                </c:pt>
                <c:pt idx="20937">
                  <c:v>8.85546875</c:v>
                </c:pt>
                <c:pt idx="20938">
                  <c:v>8.85546875</c:v>
                </c:pt>
                <c:pt idx="20939">
                  <c:v>8.85546875</c:v>
                </c:pt>
                <c:pt idx="20940">
                  <c:v>8.85546875</c:v>
                </c:pt>
                <c:pt idx="20941">
                  <c:v>8.85546875</c:v>
                </c:pt>
                <c:pt idx="20942">
                  <c:v>8.85546875</c:v>
                </c:pt>
                <c:pt idx="20943">
                  <c:v>8.85546875</c:v>
                </c:pt>
                <c:pt idx="20944">
                  <c:v>8.85546875</c:v>
                </c:pt>
                <c:pt idx="20945">
                  <c:v>8.85546875</c:v>
                </c:pt>
                <c:pt idx="20946">
                  <c:v>8.85546875</c:v>
                </c:pt>
                <c:pt idx="20947">
                  <c:v>8.85546875</c:v>
                </c:pt>
                <c:pt idx="20948">
                  <c:v>8.85546875</c:v>
                </c:pt>
                <c:pt idx="20949">
                  <c:v>8.85546875</c:v>
                </c:pt>
                <c:pt idx="20950">
                  <c:v>8.85546875</c:v>
                </c:pt>
                <c:pt idx="20951">
                  <c:v>8.85546875</c:v>
                </c:pt>
                <c:pt idx="20952">
                  <c:v>8.85546875</c:v>
                </c:pt>
                <c:pt idx="20953">
                  <c:v>8.85546875</c:v>
                </c:pt>
                <c:pt idx="20954">
                  <c:v>8.85546875</c:v>
                </c:pt>
                <c:pt idx="20955">
                  <c:v>8.85546875</c:v>
                </c:pt>
                <c:pt idx="20956">
                  <c:v>8.85546875</c:v>
                </c:pt>
                <c:pt idx="20957">
                  <c:v>8.85546875</c:v>
                </c:pt>
                <c:pt idx="20958">
                  <c:v>8.85546875</c:v>
                </c:pt>
                <c:pt idx="20959">
                  <c:v>8.85546875</c:v>
                </c:pt>
                <c:pt idx="20960">
                  <c:v>8.85546875</c:v>
                </c:pt>
                <c:pt idx="20961">
                  <c:v>8.85546875</c:v>
                </c:pt>
                <c:pt idx="20962">
                  <c:v>8.85546875</c:v>
                </c:pt>
                <c:pt idx="20963">
                  <c:v>8.85546875</c:v>
                </c:pt>
                <c:pt idx="20964">
                  <c:v>8.85546875</c:v>
                </c:pt>
                <c:pt idx="20965">
                  <c:v>8.85546875</c:v>
                </c:pt>
                <c:pt idx="20966">
                  <c:v>8.85546875</c:v>
                </c:pt>
                <c:pt idx="20967">
                  <c:v>8.85546875</c:v>
                </c:pt>
                <c:pt idx="20968">
                  <c:v>8.85546875</c:v>
                </c:pt>
                <c:pt idx="20969">
                  <c:v>8.85546875</c:v>
                </c:pt>
                <c:pt idx="20970">
                  <c:v>8.85546875</c:v>
                </c:pt>
                <c:pt idx="20971">
                  <c:v>8.85546875</c:v>
                </c:pt>
                <c:pt idx="20972">
                  <c:v>8.85546875</c:v>
                </c:pt>
                <c:pt idx="20973">
                  <c:v>8.85546875</c:v>
                </c:pt>
                <c:pt idx="20974">
                  <c:v>8.85546875</c:v>
                </c:pt>
                <c:pt idx="20975">
                  <c:v>8.85546875</c:v>
                </c:pt>
                <c:pt idx="20976">
                  <c:v>8.85546875</c:v>
                </c:pt>
                <c:pt idx="20977">
                  <c:v>8.85546875</c:v>
                </c:pt>
                <c:pt idx="20978">
                  <c:v>8.85546875</c:v>
                </c:pt>
                <c:pt idx="20979">
                  <c:v>8.85546875</c:v>
                </c:pt>
                <c:pt idx="20980">
                  <c:v>8.85546875</c:v>
                </c:pt>
                <c:pt idx="20981">
                  <c:v>8.85546875</c:v>
                </c:pt>
                <c:pt idx="20982">
                  <c:v>8.85546875</c:v>
                </c:pt>
                <c:pt idx="20983">
                  <c:v>8.85546875</c:v>
                </c:pt>
                <c:pt idx="20984">
                  <c:v>8.85546875</c:v>
                </c:pt>
                <c:pt idx="20985">
                  <c:v>8.85546875</c:v>
                </c:pt>
                <c:pt idx="20986">
                  <c:v>8.85546875</c:v>
                </c:pt>
                <c:pt idx="20987">
                  <c:v>8.85546875</c:v>
                </c:pt>
                <c:pt idx="20988">
                  <c:v>8.85546875</c:v>
                </c:pt>
                <c:pt idx="20989">
                  <c:v>8.85546875</c:v>
                </c:pt>
                <c:pt idx="20990">
                  <c:v>8.85546875</c:v>
                </c:pt>
                <c:pt idx="20991">
                  <c:v>8.85546875</c:v>
                </c:pt>
                <c:pt idx="20992">
                  <c:v>8.85546875</c:v>
                </c:pt>
                <c:pt idx="20993">
                  <c:v>8.85546875</c:v>
                </c:pt>
                <c:pt idx="20994">
                  <c:v>8.86328125</c:v>
                </c:pt>
                <c:pt idx="20995">
                  <c:v>8.86328125</c:v>
                </c:pt>
                <c:pt idx="20996">
                  <c:v>8.86328125</c:v>
                </c:pt>
                <c:pt idx="20997">
                  <c:v>8.86328125</c:v>
                </c:pt>
                <c:pt idx="20998">
                  <c:v>8.86328125</c:v>
                </c:pt>
                <c:pt idx="20999">
                  <c:v>8.86328125</c:v>
                </c:pt>
                <c:pt idx="21000">
                  <c:v>8.86328125</c:v>
                </c:pt>
                <c:pt idx="21001">
                  <c:v>8.86328125</c:v>
                </c:pt>
                <c:pt idx="21002">
                  <c:v>8.86328125</c:v>
                </c:pt>
                <c:pt idx="21003">
                  <c:v>8.86328125</c:v>
                </c:pt>
                <c:pt idx="21004">
                  <c:v>8.86328125</c:v>
                </c:pt>
                <c:pt idx="21005">
                  <c:v>8.86328125</c:v>
                </c:pt>
                <c:pt idx="21006">
                  <c:v>8.86328125</c:v>
                </c:pt>
                <c:pt idx="21007">
                  <c:v>8.86328125</c:v>
                </c:pt>
                <c:pt idx="21008">
                  <c:v>8.86328125</c:v>
                </c:pt>
                <c:pt idx="21009">
                  <c:v>8.86328125</c:v>
                </c:pt>
                <c:pt idx="21010">
                  <c:v>8.86328125</c:v>
                </c:pt>
                <c:pt idx="21011">
                  <c:v>8.86328125</c:v>
                </c:pt>
                <c:pt idx="21012">
                  <c:v>8.86328125</c:v>
                </c:pt>
                <c:pt idx="21013">
                  <c:v>8.86328125</c:v>
                </c:pt>
                <c:pt idx="21014">
                  <c:v>8.86328125</c:v>
                </c:pt>
                <c:pt idx="21015">
                  <c:v>8.86328125</c:v>
                </c:pt>
                <c:pt idx="21016">
                  <c:v>8.86328125</c:v>
                </c:pt>
                <c:pt idx="21017">
                  <c:v>8.86328125</c:v>
                </c:pt>
                <c:pt idx="21018">
                  <c:v>8.86328125</c:v>
                </c:pt>
                <c:pt idx="21019">
                  <c:v>8.86328125</c:v>
                </c:pt>
                <c:pt idx="21020">
                  <c:v>8.86328125</c:v>
                </c:pt>
                <c:pt idx="21021">
                  <c:v>8.86328125</c:v>
                </c:pt>
                <c:pt idx="21022">
                  <c:v>8.86328125</c:v>
                </c:pt>
                <c:pt idx="21023">
                  <c:v>8.86328125</c:v>
                </c:pt>
                <c:pt idx="21024">
                  <c:v>8.86328125</c:v>
                </c:pt>
                <c:pt idx="21025">
                  <c:v>8.86328125</c:v>
                </c:pt>
                <c:pt idx="21026">
                  <c:v>8.86328125</c:v>
                </c:pt>
                <c:pt idx="21027">
                  <c:v>8.86328125</c:v>
                </c:pt>
                <c:pt idx="21028">
                  <c:v>8.86328125</c:v>
                </c:pt>
                <c:pt idx="21029">
                  <c:v>8.86328125</c:v>
                </c:pt>
                <c:pt idx="21030">
                  <c:v>8.86328125</c:v>
                </c:pt>
                <c:pt idx="21031">
                  <c:v>8.86328125</c:v>
                </c:pt>
                <c:pt idx="21032">
                  <c:v>8.86328125</c:v>
                </c:pt>
                <c:pt idx="21033">
                  <c:v>8.86328125</c:v>
                </c:pt>
                <c:pt idx="21034">
                  <c:v>8.86328125</c:v>
                </c:pt>
                <c:pt idx="21035">
                  <c:v>8.86328125</c:v>
                </c:pt>
                <c:pt idx="21036">
                  <c:v>8.86328125</c:v>
                </c:pt>
                <c:pt idx="21037">
                  <c:v>8.86328125</c:v>
                </c:pt>
                <c:pt idx="21038">
                  <c:v>8.86328125</c:v>
                </c:pt>
                <c:pt idx="21039">
                  <c:v>8.86328125</c:v>
                </c:pt>
                <c:pt idx="21040">
                  <c:v>8.86328125</c:v>
                </c:pt>
                <c:pt idx="21041">
                  <c:v>8.86328125</c:v>
                </c:pt>
                <c:pt idx="21042">
                  <c:v>8.86328125</c:v>
                </c:pt>
                <c:pt idx="21043">
                  <c:v>8.86328125</c:v>
                </c:pt>
                <c:pt idx="21044">
                  <c:v>8.86328125</c:v>
                </c:pt>
                <c:pt idx="21045">
                  <c:v>8.86328125</c:v>
                </c:pt>
                <c:pt idx="21046">
                  <c:v>8.86328125</c:v>
                </c:pt>
                <c:pt idx="21047">
                  <c:v>8.86328125</c:v>
                </c:pt>
                <c:pt idx="21048">
                  <c:v>8.86328125</c:v>
                </c:pt>
                <c:pt idx="21049">
                  <c:v>8.86328125</c:v>
                </c:pt>
                <c:pt idx="21050">
                  <c:v>8.86328125</c:v>
                </c:pt>
                <c:pt idx="21051">
                  <c:v>8.86328125</c:v>
                </c:pt>
                <c:pt idx="21052">
                  <c:v>8.86328125</c:v>
                </c:pt>
                <c:pt idx="21053">
                  <c:v>8.86328125</c:v>
                </c:pt>
                <c:pt idx="21054">
                  <c:v>8.86328125</c:v>
                </c:pt>
                <c:pt idx="21055">
                  <c:v>8.86328125</c:v>
                </c:pt>
                <c:pt idx="21056">
                  <c:v>8.86328125</c:v>
                </c:pt>
                <c:pt idx="21057">
                  <c:v>8.86328125</c:v>
                </c:pt>
                <c:pt idx="21058">
                  <c:v>8.86328125</c:v>
                </c:pt>
                <c:pt idx="21059">
                  <c:v>8.86328125</c:v>
                </c:pt>
                <c:pt idx="21060">
                  <c:v>8.86328125</c:v>
                </c:pt>
                <c:pt idx="21061">
                  <c:v>8.86328125</c:v>
                </c:pt>
                <c:pt idx="21062">
                  <c:v>8.86328125</c:v>
                </c:pt>
                <c:pt idx="21063">
                  <c:v>8.86328125</c:v>
                </c:pt>
                <c:pt idx="21064">
                  <c:v>8.86328125</c:v>
                </c:pt>
                <c:pt idx="21065">
                  <c:v>8.86328125</c:v>
                </c:pt>
                <c:pt idx="21066">
                  <c:v>8.86328125</c:v>
                </c:pt>
                <c:pt idx="21067">
                  <c:v>8.86328125</c:v>
                </c:pt>
                <c:pt idx="21068">
                  <c:v>8.86328125</c:v>
                </c:pt>
                <c:pt idx="21069">
                  <c:v>8.86328125</c:v>
                </c:pt>
                <c:pt idx="21070">
                  <c:v>8.86328125</c:v>
                </c:pt>
                <c:pt idx="21071">
                  <c:v>8.86328125</c:v>
                </c:pt>
                <c:pt idx="21072">
                  <c:v>8.86328125</c:v>
                </c:pt>
                <c:pt idx="21073">
                  <c:v>8.86328125</c:v>
                </c:pt>
                <c:pt idx="21074">
                  <c:v>8.86328125</c:v>
                </c:pt>
                <c:pt idx="21075">
                  <c:v>8.86328125</c:v>
                </c:pt>
                <c:pt idx="21076">
                  <c:v>8.86328125</c:v>
                </c:pt>
                <c:pt idx="21077">
                  <c:v>8.86328125</c:v>
                </c:pt>
                <c:pt idx="21078">
                  <c:v>8.86328125</c:v>
                </c:pt>
                <c:pt idx="21079">
                  <c:v>8.86328125</c:v>
                </c:pt>
                <c:pt idx="21080">
                  <c:v>8.86328125</c:v>
                </c:pt>
                <c:pt idx="21081">
                  <c:v>8.86328125</c:v>
                </c:pt>
                <c:pt idx="21082">
                  <c:v>8.86328125</c:v>
                </c:pt>
                <c:pt idx="21083">
                  <c:v>8.86328125</c:v>
                </c:pt>
                <c:pt idx="21084">
                  <c:v>8.86328125</c:v>
                </c:pt>
                <c:pt idx="21085">
                  <c:v>8.86328125</c:v>
                </c:pt>
                <c:pt idx="21086">
                  <c:v>8.86328125</c:v>
                </c:pt>
                <c:pt idx="21087">
                  <c:v>8.86328125</c:v>
                </c:pt>
                <c:pt idx="21088">
                  <c:v>8.86328125</c:v>
                </c:pt>
                <c:pt idx="21089">
                  <c:v>8.86328125</c:v>
                </c:pt>
                <c:pt idx="21090">
                  <c:v>9.23828125</c:v>
                </c:pt>
                <c:pt idx="21091">
                  <c:v>9.23828125</c:v>
                </c:pt>
                <c:pt idx="21092">
                  <c:v>9.23828125</c:v>
                </c:pt>
                <c:pt idx="21093">
                  <c:v>9.23828125</c:v>
                </c:pt>
                <c:pt idx="21094">
                  <c:v>9.23828125</c:v>
                </c:pt>
                <c:pt idx="21095">
                  <c:v>9.23828125</c:v>
                </c:pt>
                <c:pt idx="21096">
                  <c:v>9.23828125</c:v>
                </c:pt>
                <c:pt idx="21097">
                  <c:v>9.23828125</c:v>
                </c:pt>
                <c:pt idx="21098">
                  <c:v>9.23828125</c:v>
                </c:pt>
                <c:pt idx="21099">
                  <c:v>9.23828125</c:v>
                </c:pt>
                <c:pt idx="21100">
                  <c:v>9.23828125</c:v>
                </c:pt>
                <c:pt idx="21101">
                  <c:v>9.23828125</c:v>
                </c:pt>
                <c:pt idx="21102">
                  <c:v>9.23828125</c:v>
                </c:pt>
                <c:pt idx="21103">
                  <c:v>9.23828125</c:v>
                </c:pt>
                <c:pt idx="21104">
                  <c:v>9.23828125</c:v>
                </c:pt>
                <c:pt idx="21105">
                  <c:v>9.23828125</c:v>
                </c:pt>
                <c:pt idx="21106">
                  <c:v>9.23828125</c:v>
                </c:pt>
                <c:pt idx="21107">
                  <c:v>9.23828125</c:v>
                </c:pt>
                <c:pt idx="21108">
                  <c:v>9.23828125</c:v>
                </c:pt>
                <c:pt idx="21109">
                  <c:v>9.23828125</c:v>
                </c:pt>
                <c:pt idx="21110">
                  <c:v>9.23828125</c:v>
                </c:pt>
                <c:pt idx="21111">
                  <c:v>9.23828125</c:v>
                </c:pt>
                <c:pt idx="21112">
                  <c:v>9.23828125</c:v>
                </c:pt>
                <c:pt idx="21113">
                  <c:v>9.23828125</c:v>
                </c:pt>
                <c:pt idx="21114">
                  <c:v>9.23828125</c:v>
                </c:pt>
                <c:pt idx="21115">
                  <c:v>9.23828125</c:v>
                </c:pt>
                <c:pt idx="21116">
                  <c:v>9.23828125</c:v>
                </c:pt>
                <c:pt idx="21117">
                  <c:v>9.23828125</c:v>
                </c:pt>
                <c:pt idx="21118">
                  <c:v>9.23828125</c:v>
                </c:pt>
                <c:pt idx="21119">
                  <c:v>9.23828125</c:v>
                </c:pt>
                <c:pt idx="21120">
                  <c:v>9.23828125</c:v>
                </c:pt>
                <c:pt idx="21121">
                  <c:v>9.23828125</c:v>
                </c:pt>
                <c:pt idx="21122">
                  <c:v>9.23828125</c:v>
                </c:pt>
                <c:pt idx="21123">
                  <c:v>9.23828125</c:v>
                </c:pt>
                <c:pt idx="21124">
                  <c:v>9.23828125</c:v>
                </c:pt>
                <c:pt idx="21125">
                  <c:v>9.23828125</c:v>
                </c:pt>
                <c:pt idx="21126">
                  <c:v>9.23828125</c:v>
                </c:pt>
                <c:pt idx="21127">
                  <c:v>9.23828125</c:v>
                </c:pt>
                <c:pt idx="21128">
                  <c:v>9.23828125</c:v>
                </c:pt>
                <c:pt idx="21129">
                  <c:v>9.23828125</c:v>
                </c:pt>
                <c:pt idx="21130">
                  <c:v>9.23828125</c:v>
                </c:pt>
                <c:pt idx="21131">
                  <c:v>9.23828125</c:v>
                </c:pt>
                <c:pt idx="21132">
                  <c:v>9.23828125</c:v>
                </c:pt>
                <c:pt idx="21133">
                  <c:v>9.23828125</c:v>
                </c:pt>
                <c:pt idx="21134">
                  <c:v>9.23828125</c:v>
                </c:pt>
                <c:pt idx="21135">
                  <c:v>9.23828125</c:v>
                </c:pt>
                <c:pt idx="21136">
                  <c:v>9.23828125</c:v>
                </c:pt>
                <c:pt idx="21137">
                  <c:v>9.23828125</c:v>
                </c:pt>
                <c:pt idx="21138">
                  <c:v>9.23828125</c:v>
                </c:pt>
                <c:pt idx="21139">
                  <c:v>9.23828125</c:v>
                </c:pt>
                <c:pt idx="21140">
                  <c:v>9.23828125</c:v>
                </c:pt>
                <c:pt idx="21141">
                  <c:v>9.23828125</c:v>
                </c:pt>
                <c:pt idx="21142">
                  <c:v>9.23828125</c:v>
                </c:pt>
                <c:pt idx="21143">
                  <c:v>9.23828125</c:v>
                </c:pt>
                <c:pt idx="21144">
                  <c:v>9.23828125</c:v>
                </c:pt>
                <c:pt idx="21145">
                  <c:v>9.23828125</c:v>
                </c:pt>
                <c:pt idx="21146">
                  <c:v>9.23828125</c:v>
                </c:pt>
                <c:pt idx="21147">
                  <c:v>9.23828125</c:v>
                </c:pt>
                <c:pt idx="21148">
                  <c:v>9.23828125</c:v>
                </c:pt>
                <c:pt idx="21149">
                  <c:v>9.23828125</c:v>
                </c:pt>
                <c:pt idx="21150">
                  <c:v>9.23828125</c:v>
                </c:pt>
                <c:pt idx="21151">
                  <c:v>9.23828125</c:v>
                </c:pt>
                <c:pt idx="21152">
                  <c:v>9.23828125</c:v>
                </c:pt>
                <c:pt idx="21153">
                  <c:v>9.23828125</c:v>
                </c:pt>
                <c:pt idx="21154">
                  <c:v>9.23828125</c:v>
                </c:pt>
                <c:pt idx="21155">
                  <c:v>9.23828125</c:v>
                </c:pt>
                <c:pt idx="21156">
                  <c:v>9.23828125</c:v>
                </c:pt>
                <c:pt idx="21157">
                  <c:v>9.23828125</c:v>
                </c:pt>
                <c:pt idx="21158">
                  <c:v>9.23828125</c:v>
                </c:pt>
                <c:pt idx="21159">
                  <c:v>9.23828125</c:v>
                </c:pt>
                <c:pt idx="21160">
                  <c:v>9.23828125</c:v>
                </c:pt>
                <c:pt idx="21161">
                  <c:v>9.23828125</c:v>
                </c:pt>
                <c:pt idx="21162">
                  <c:v>9.23828125</c:v>
                </c:pt>
                <c:pt idx="21163">
                  <c:v>9.23828125</c:v>
                </c:pt>
                <c:pt idx="21164">
                  <c:v>9.23828125</c:v>
                </c:pt>
                <c:pt idx="21165">
                  <c:v>9.23828125</c:v>
                </c:pt>
                <c:pt idx="21166">
                  <c:v>9.30859375</c:v>
                </c:pt>
                <c:pt idx="21167">
                  <c:v>9.30859375</c:v>
                </c:pt>
                <c:pt idx="21168">
                  <c:v>9.30859375</c:v>
                </c:pt>
                <c:pt idx="21169">
                  <c:v>9.30859375</c:v>
                </c:pt>
                <c:pt idx="21170">
                  <c:v>9.30859375</c:v>
                </c:pt>
                <c:pt idx="21171">
                  <c:v>9.30859375</c:v>
                </c:pt>
                <c:pt idx="21172">
                  <c:v>9.30859375</c:v>
                </c:pt>
                <c:pt idx="21173">
                  <c:v>9.30859375</c:v>
                </c:pt>
                <c:pt idx="21174">
                  <c:v>9.30859375</c:v>
                </c:pt>
                <c:pt idx="21175">
                  <c:v>9.30859375</c:v>
                </c:pt>
                <c:pt idx="21176">
                  <c:v>9.30859375</c:v>
                </c:pt>
                <c:pt idx="21177">
                  <c:v>9.30859375</c:v>
                </c:pt>
                <c:pt idx="21178">
                  <c:v>9.30859375</c:v>
                </c:pt>
                <c:pt idx="21179">
                  <c:v>9.30859375</c:v>
                </c:pt>
                <c:pt idx="21180">
                  <c:v>9.30859375</c:v>
                </c:pt>
                <c:pt idx="21181">
                  <c:v>9.30859375</c:v>
                </c:pt>
                <c:pt idx="21182">
                  <c:v>9.30859375</c:v>
                </c:pt>
                <c:pt idx="21183">
                  <c:v>9.30859375</c:v>
                </c:pt>
                <c:pt idx="21184">
                  <c:v>9.30859375</c:v>
                </c:pt>
                <c:pt idx="21185">
                  <c:v>9.30859375</c:v>
                </c:pt>
                <c:pt idx="21186">
                  <c:v>9.30859375</c:v>
                </c:pt>
                <c:pt idx="21187">
                  <c:v>9.30859375</c:v>
                </c:pt>
                <c:pt idx="21188">
                  <c:v>9.30859375</c:v>
                </c:pt>
                <c:pt idx="21189">
                  <c:v>9.30859375</c:v>
                </c:pt>
                <c:pt idx="21190">
                  <c:v>9.30859375</c:v>
                </c:pt>
                <c:pt idx="21191">
                  <c:v>9.30859375</c:v>
                </c:pt>
                <c:pt idx="21192">
                  <c:v>9.30859375</c:v>
                </c:pt>
                <c:pt idx="21193">
                  <c:v>9.30859375</c:v>
                </c:pt>
                <c:pt idx="21194">
                  <c:v>9.30859375</c:v>
                </c:pt>
                <c:pt idx="21195">
                  <c:v>9.30859375</c:v>
                </c:pt>
                <c:pt idx="21196">
                  <c:v>9.30859375</c:v>
                </c:pt>
                <c:pt idx="21197">
                  <c:v>9.30859375</c:v>
                </c:pt>
                <c:pt idx="21198">
                  <c:v>9.30859375</c:v>
                </c:pt>
                <c:pt idx="21199">
                  <c:v>9.30859375</c:v>
                </c:pt>
                <c:pt idx="21200">
                  <c:v>9.30859375</c:v>
                </c:pt>
                <c:pt idx="21201">
                  <c:v>9.30859375</c:v>
                </c:pt>
                <c:pt idx="21202">
                  <c:v>9.30859375</c:v>
                </c:pt>
                <c:pt idx="21203">
                  <c:v>9.30859375</c:v>
                </c:pt>
                <c:pt idx="21204">
                  <c:v>9.30859375</c:v>
                </c:pt>
                <c:pt idx="21205">
                  <c:v>9.30859375</c:v>
                </c:pt>
                <c:pt idx="21206">
                  <c:v>9.30859375</c:v>
                </c:pt>
                <c:pt idx="21207">
                  <c:v>9.30859375</c:v>
                </c:pt>
                <c:pt idx="21208">
                  <c:v>9.30859375</c:v>
                </c:pt>
                <c:pt idx="21209">
                  <c:v>9.30859375</c:v>
                </c:pt>
                <c:pt idx="21210">
                  <c:v>9.30859375</c:v>
                </c:pt>
                <c:pt idx="21211">
                  <c:v>9.30859375</c:v>
                </c:pt>
                <c:pt idx="21212">
                  <c:v>9.30859375</c:v>
                </c:pt>
                <c:pt idx="21213">
                  <c:v>9.30859375</c:v>
                </c:pt>
                <c:pt idx="21214">
                  <c:v>9.30859375</c:v>
                </c:pt>
                <c:pt idx="21215">
                  <c:v>9.30859375</c:v>
                </c:pt>
                <c:pt idx="21216">
                  <c:v>9.30859375</c:v>
                </c:pt>
                <c:pt idx="21217">
                  <c:v>9.30859375</c:v>
                </c:pt>
                <c:pt idx="21218">
                  <c:v>9.30859375</c:v>
                </c:pt>
                <c:pt idx="21219">
                  <c:v>9.30859375</c:v>
                </c:pt>
                <c:pt idx="21220">
                  <c:v>9.30859375</c:v>
                </c:pt>
                <c:pt idx="21221">
                  <c:v>9.30859375</c:v>
                </c:pt>
                <c:pt idx="21222">
                  <c:v>9.30859375</c:v>
                </c:pt>
                <c:pt idx="21223">
                  <c:v>9.30859375</c:v>
                </c:pt>
                <c:pt idx="21224">
                  <c:v>9.30859375</c:v>
                </c:pt>
                <c:pt idx="21225">
                  <c:v>9.30859375</c:v>
                </c:pt>
                <c:pt idx="21226">
                  <c:v>9.30859375</c:v>
                </c:pt>
                <c:pt idx="21227">
                  <c:v>9.30859375</c:v>
                </c:pt>
                <c:pt idx="21228">
                  <c:v>9.30859375</c:v>
                </c:pt>
                <c:pt idx="21229">
                  <c:v>9.30859375</c:v>
                </c:pt>
                <c:pt idx="21230">
                  <c:v>9.30859375</c:v>
                </c:pt>
                <c:pt idx="21231">
                  <c:v>9.30859375</c:v>
                </c:pt>
                <c:pt idx="21232">
                  <c:v>9.30859375</c:v>
                </c:pt>
                <c:pt idx="21233">
                  <c:v>9.30859375</c:v>
                </c:pt>
                <c:pt idx="21234">
                  <c:v>9.30859375</c:v>
                </c:pt>
                <c:pt idx="21235">
                  <c:v>9.30859375</c:v>
                </c:pt>
                <c:pt idx="21236">
                  <c:v>9.30859375</c:v>
                </c:pt>
                <c:pt idx="21237">
                  <c:v>9.30859375</c:v>
                </c:pt>
                <c:pt idx="21238">
                  <c:v>9.30859375</c:v>
                </c:pt>
                <c:pt idx="21239">
                  <c:v>9.30859375</c:v>
                </c:pt>
                <c:pt idx="21240">
                  <c:v>9.30859375</c:v>
                </c:pt>
                <c:pt idx="21241">
                  <c:v>9.30859375</c:v>
                </c:pt>
                <c:pt idx="21242">
                  <c:v>9.30859375</c:v>
                </c:pt>
                <c:pt idx="21243">
                  <c:v>9.30859375</c:v>
                </c:pt>
                <c:pt idx="21244">
                  <c:v>9.30859375</c:v>
                </c:pt>
                <c:pt idx="21245">
                  <c:v>9.30859375</c:v>
                </c:pt>
                <c:pt idx="21246">
                  <c:v>9.30859375</c:v>
                </c:pt>
                <c:pt idx="21247">
                  <c:v>9.30859375</c:v>
                </c:pt>
                <c:pt idx="21248">
                  <c:v>9.30859375</c:v>
                </c:pt>
                <c:pt idx="21249">
                  <c:v>9.30859375</c:v>
                </c:pt>
                <c:pt idx="21250">
                  <c:v>9.37109375</c:v>
                </c:pt>
                <c:pt idx="21251">
                  <c:v>9.37109375</c:v>
                </c:pt>
                <c:pt idx="21252">
                  <c:v>9.37109375</c:v>
                </c:pt>
                <c:pt idx="21253">
                  <c:v>9.37109375</c:v>
                </c:pt>
                <c:pt idx="21254">
                  <c:v>9.37109375</c:v>
                </c:pt>
                <c:pt idx="21255">
                  <c:v>9.37109375</c:v>
                </c:pt>
                <c:pt idx="21256">
                  <c:v>9.37109375</c:v>
                </c:pt>
                <c:pt idx="21257">
                  <c:v>9.37109375</c:v>
                </c:pt>
                <c:pt idx="21258">
                  <c:v>9.37109375</c:v>
                </c:pt>
                <c:pt idx="21259">
                  <c:v>9.37109375</c:v>
                </c:pt>
                <c:pt idx="21260">
                  <c:v>9.37109375</c:v>
                </c:pt>
                <c:pt idx="21261">
                  <c:v>9.37109375</c:v>
                </c:pt>
                <c:pt idx="21262">
                  <c:v>9.37109375</c:v>
                </c:pt>
                <c:pt idx="21263">
                  <c:v>9.37109375</c:v>
                </c:pt>
                <c:pt idx="21264">
                  <c:v>9.37109375</c:v>
                </c:pt>
                <c:pt idx="21265">
                  <c:v>9.37109375</c:v>
                </c:pt>
                <c:pt idx="21266">
                  <c:v>9.37109375</c:v>
                </c:pt>
                <c:pt idx="21267">
                  <c:v>9.37109375</c:v>
                </c:pt>
                <c:pt idx="21268">
                  <c:v>9.37109375</c:v>
                </c:pt>
                <c:pt idx="21269">
                  <c:v>9.37109375</c:v>
                </c:pt>
                <c:pt idx="21270">
                  <c:v>9.37109375</c:v>
                </c:pt>
                <c:pt idx="21271">
                  <c:v>9.37109375</c:v>
                </c:pt>
                <c:pt idx="21272">
                  <c:v>9.37109375</c:v>
                </c:pt>
                <c:pt idx="21273">
                  <c:v>9.37109375</c:v>
                </c:pt>
                <c:pt idx="21274">
                  <c:v>9.37109375</c:v>
                </c:pt>
                <c:pt idx="21275">
                  <c:v>9.37109375</c:v>
                </c:pt>
                <c:pt idx="21276">
                  <c:v>9.37109375</c:v>
                </c:pt>
                <c:pt idx="21277">
                  <c:v>9.37109375</c:v>
                </c:pt>
                <c:pt idx="21278">
                  <c:v>9.37109375</c:v>
                </c:pt>
                <c:pt idx="21279">
                  <c:v>9.37109375</c:v>
                </c:pt>
                <c:pt idx="21280">
                  <c:v>9.37109375</c:v>
                </c:pt>
                <c:pt idx="21281">
                  <c:v>9.37109375</c:v>
                </c:pt>
                <c:pt idx="21282">
                  <c:v>9.37109375</c:v>
                </c:pt>
                <c:pt idx="21283">
                  <c:v>9.37109375</c:v>
                </c:pt>
                <c:pt idx="21284">
                  <c:v>9.37109375</c:v>
                </c:pt>
                <c:pt idx="21285">
                  <c:v>9.37109375</c:v>
                </c:pt>
                <c:pt idx="21286">
                  <c:v>9.37109375</c:v>
                </c:pt>
                <c:pt idx="21287">
                  <c:v>9.37109375</c:v>
                </c:pt>
                <c:pt idx="21288">
                  <c:v>9.37109375</c:v>
                </c:pt>
                <c:pt idx="21289">
                  <c:v>9.37109375</c:v>
                </c:pt>
                <c:pt idx="21290">
                  <c:v>9.37109375</c:v>
                </c:pt>
                <c:pt idx="21291">
                  <c:v>9.37109375</c:v>
                </c:pt>
                <c:pt idx="21292">
                  <c:v>9.37109375</c:v>
                </c:pt>
                <c:pt idx="21293">
                  <c:v>9.37109375</c:v>
                </c:pt>
                <c:pt idx="21294">
                  <c:v>9.37109375</c:v>
                </c:pt>
                <c:pt idx="21295">
                  <c:v>9.37109375</c:v>
                </c:pt>
                <c:pt idx="21296">
                  <c:v>9.37109375</c:v>
                </c:pt>
                <c:pt idx="21297">
                  <c:v>9.37109375</c:v>
                </c:pt>
                <c:pt idx="21298">
                  <c:v>9.37109375</c:v>
                </c:pt>
                <c:pt idx="21299">
                  <c:v>9.37109375</c:v>
                </c:pt>
                <c:pt idx="21300">
                  <c:v>9.37109375</c:v>
                </c:pt>
                <c:pt idx="21301">
                  <c:v>9.37109375</c:v>
                </c:pt>
                <c:pt idx="21302">
                  <c:v>9.37109375</c:v>
                </c:pt>
                <c:pt idx="21303">
                  <c:v>9.37109375</c:v>
                </c:pt>
                <c:pt idx="21304">
                  <c:v>9.37109375</c:v>
                </c:pt>
                <c:pt idx="21305">
                  <c:v>9.37109375</c:v>
                </c:pt>
                <c:pt idx="21306">
                  <c:v>9.37109375</c:v>
                </c:pt>
                <c:pt idx="21307">
                  <c:v>9.37109375</c:v>
                </c:pt>
                <c:pt idx="21308">
                  <c:v>9.37109375</c:v>
                </c:pt>
                <c:pt idx="21309">
                  <c:v>9.37109375</c:v>
                </c:pt>
                <c:pt idx="21310">
                  <c:v>9.37109375</c:v>
                </c:pt>
                <c:pt idx="21311">
                  <c:v>9.37109375</c:v>
                </c:pt>
                <c:pt idx="21312">
                  <c:v>9.37109375</c:v>
                </c:pt>
                <c:pt idx="21313">
                  <c:v>9.37109375</c:v>
                </c:pt>
                <c:pt idx="21314">
                  <c:v>9.37109375</c:v>
                </c:pt>
                <c:pt idx="21315">
                  <c:v>9.37109375</c:v>
                </c:pt>
                <c:pt idx="21316">
                  <c:v>9.37109375</c:v>
                </c:pt>
                <c:pt idx="21317">
                  <c:v>9.37109375</c:v>
                </c:pt>
                <c:pt idx="21318">
                  <c:v>9.37109375</c:v>
                </c:pt>
                <c:pt idx="21319">
                  <c:v>9.37109375</c:v>
                </c:pt>
                <c:pt idx="21320">
                  <c:v>9.37109375</c:v>
                </c:pt>
                <c:pt idx="21321">
                  <c:v>9.37109375</c:v>
                </c:pt>
                <c:pt idx="21322">
                  <c:v>9.37109375</c:v>
                </c:pt>
                <c:pt idx="21323">
                  <c:v>9.37109375</c:v>
                </c:pt>
                <c:pt idx="21324">
                  <c:v>9.37109375</c:v>
                </c:pt>
                <c:pt idx="21325">
                  <c:v>9.37109375</c:v>
                </c:pt>
                <c:pt idx="21326">
                  <c:v>9.37109375</c:v>
                </c:pt>
                <c:pt idx="21327">
                  <c:v>9.37109375</c:v>
                </c:pt>
                <c:pt idx="21328">
                  <c:v>9.37109375</c:v>
                </c:pt>
                <c:pt idx="21329">
                  <c:v>9.37109375</c:v>
                </c:pt>
                <c:pt idx="21330">
                  <c:v>9.37109375</c:v>
                </c:pt>
                <c:pt idx="21331">
                  <c:v>9.37109375</c:v>
                </c:pt>
                <c:pt idx="21332">
                  <c:v>9.37109375</c:v>
                </c:pt>
                <c:pt idx="21333">
                  <c:v>9.37109375</c:v>
                </c:pt>
                <c:pt idx="21334">
                  <c:v>9.37109375</c:v>
                </c:pt>
                <c:pt idx="21335">
                  <c:v>9.37109375</c:v>
                </c:pt>
                <c:pt idx="21336">
                  <c:v>9.37109375</c:v>
                </c:pt>
                <c:pt idx="21337">
                  <c:v>9.41015625</c:v>
                </c:pt>
                <c:pt idx="21338">
                  <c:v>9.41015625</c:v>
                </c:pt>
                <c:pt idx="21339">
                  <c:v>9.41015625</c:v>
                </c:pt>
                <c:pt idx="21340">
                  <c:v>9.41015625</c:v>
                </c:pt>
                <c:pt idx="21341">
                  <c:v>9.41015625</c:v>
                </c:pt>
                <c:pt idx="21342">
                  <c:v>9.41015625</c:v>
                </c:pt>
                <c:pt idx="21343">
                  <c:v>9.41015625</c:v>
                </c:pt>
                <c:pt idx="21344">
                  <c:v>9.41015625</c:v>
                </c:pt>
                <c:pt idx="21345">
                  <c:v>9.41015625</c:v>
                </c:pt>
                <c:pt idx="21346">
                  <c:v>9.41015625</c:v>
                </c:pt>
                <c:pt idx="21347">
                  <c:v>9.41015625</c:v>
                </c:pt>
                <c:pt idx="21348">
                  <c:v>9.41015625</c:v>
                </c:pt>
                <c:pt idx="21349">
                  <c:v>9.41015625</c:v>
                </c:pt>
                <c:pt idx="21350">
                  <c:v>9.41015625</c:v>
                </c:pt>
                <c:pt idx="21351">
                  <c:v>9.41015625</c:v>
                </c:pt>
                <c:pt idx="21352">
                  <c:v>9.41015625</c:v>
                </c:pt>
                <c:pt idx="21353">
                  <c:v>9.41015625</c:v>
                </c:pt>
                <c:pt idx="21354">
                  <c:v>9.41015625</c:v>
                </c:pt>
                <c:pt idx="21355">
                  <c:v>9.41015625</c:v>
                </c:pt>
                <c:pt idx="21356">
                  <c:v>9.41015625</c:v>
                </c:pt>
                <c:pt idx="21357">
                  <c:v>9.41015625</c:v>
                </c:pt>
                <c:pt idx="21358">
                  <c:v>9.41015625</c:v>
                </c:pt>
                <c:pt idx="21359">
                  <c:v>9.41015625</c:v>
                </c:pt>
                <c:pt idx="21360">
                  <c:v>9.41015625</c:v>
                </c:pt>
                <c:pt idx="21361">
                  <c:v>9.41015625</c:v>
                </c:pt>
                <c:pt idx="21362">
                  <c:v>9.41015625</c:v>
                </c:pt>
                <c:pt idx="21363">
                  <c:v>9.41015625</c:v>
                </c:pt>
                <c:pt idx="21364">
                  <c:v>9.41015625</c:v>
                </c:pt>
                <c:pt idx="21365">
                  <c:v>9.41015625</c:v>
                </c:pt>
                <c:pt idx="21366">
                  <c:v>9.41015625</c:v>
                </c:pt>
                <c:pt idx="21367">
                  <c:v>9.41015625</c:v>
                </c:pt>
                <c:pt idx="21368">
                  <c:v>9.41015625</c:v>
                </c:pt>
                <c:pt idx="21369">
                  <c:v>9.41015625</c:v>
                </c:pt>
                <c:pt idx="21370">
                  <c:v>9.41015625</c:v>
                </c:pt>
                <c:pt idx="21371">
                  <c:v>9.41015625</c:v>
                </c:pt>
                <c:pt idx="21372">
                  <c:v>9.41015625</c:v>
                </c:pt>
                <c:pt idx="21373">
                  <c:v>9.41015625</c:v>
                </c:pt>
                <c:pt idx="21374">
                  <c:v>9.41015625</c:v>
                </c:pt>
                <c:pt idx="21375">
                  <c:v>9.41015625</c:v>
                </c:pt>
                <c:pt idx="21376">
                  <c:v>9.41015625</c:v>
                </c:pt>
                <c:pt idx="21377">
                  <c:v>9.41015625</c:v>
                </c:pt>
                <c:pt idx="21378">
                  <c:v>9.41015625</c:v>
                </c:pt>
                <c:pt idx="21379">
                  <c:v>9.41015625</c:v>
                </c:pt>
                <c:pt idx="21380">
                  <c:v>9.41015625</c:v>
                </c:pt>
                <c:pt idx="21381">
                  <c:v>9.41015625</c:v>
                </c:pt>
                <c:pt idx="21382">
                  <c:v>9.41015625</c:v>
                </c:pt>
                <c:pt idx="21383">
                  <c:v>9.41015625</c:v>
                </c:pt>
                <c:pt idx="21384">
                  <c:v>9.41015625</c:v>
                </c:pt>
                <c:pt idx="21385">
                  <c:v>9.41015625</c:v>
                </c:pt>
                <c:pt idx="21386">
                  <c:v>9.41015625</c:v>
                </c:pt>
                <c:pt idx="21387">
                  <c:v>9.41015625</c:v>
                </c:pt>
                <c:pt idx="21388">
                  <c:v>9.41015625</c:v>
                </c:pt>
                <c:pt idx="21389">
                  <c:v>9.41015625</c:v>
                </c:pt>
                <c:pt idx="21390">
                  <c:v>9.41015625</c:v>
                </c:pt>
                <c:pt idx="21391">
                  <c:v>9.41015625</c:v>
                </c:pt>
                <c:pt idx="21392">
                  <c:v>9.41015625</c:v>
                </c:pt>
                <c:pt idx="21393">
                  <c:v>9.41015625</c:v>
                </c:pt>
                <c:pt idx="21394">
                  <c:v>9.41015625</c:v>
                </c:pt>
                <c:pt idx="21395">
                  <c:v>9.41015625</c:v>
                </c:pt>
                <c:pt idx="21396">
                  <c:v>9.41015625</c:v>
                </c:pt>
                <c:pt idx="21397">
                  <c:v>9.41015625</c:v>
                </c:pt>
                <c:pt idx="21398">
                  <c:v>9.41015625</c:v>
                </c:pt>
                <c:pt idx="21399">
                  <c:v>9.41015625</c:v>
                </c:pt>
                <c:pt idx="21400">
                  <c:v>9.41015625</c:v>
                </c:pt>
                <c:pt idx="21401">
                  <c:v>9.41015625</c:v>
                </c:pt>
                <c:pt idx="21402">
                  <c:v>9.41015625</c:v>
                </c:pt>
                <c:pt idx="21403">
                  <c:v>9.41015625</c:v>
                </c:pt>
                <c:pt idx="21404">
                  <c:v>9.41015625</c:v>
                </c:pt>
                <c:pt idx="21405">
                  <c:v>9.41015625</c:v>
                </c:pt>
                <c:pt idx="21406">
                  <c:v>9.41015625</c:v>
                </c:pt>
                <c:pt idx="21407">
                  <c:v>9.41015625</c:v>
                </c:pt>
                <c:pt idx="21408">
                  <c:v>9.41015625</c:v>
                </c:pt>
                <c:pt idx="21409">
                  <c:v>9.41015625</c:v>
                </c:pt>
                <c:pt idx="21410">
                  <c:v>9.41015625</c:v>
                </c:pt>
                <c:pt idx="21411">
                  <c:v>9.41015625</c:v>
                </c:pt>
                <c:pt idx="21412">
                  <c:v>9.41015625</c:v>
                </c:pt>
                <c:pt idx="21413">
                  <c:v>9.41015625</c:v>
                </c:pt>
                <c:pt idx="21414">
                  <c:v>9.41015625</c:v>
                </c:pt>
                <c:pt idx="21415">
                  <c:v>9.41015625</c:v>
                </c:pt>
                <c:pt idx="21416">
                  <c:v>9.41015625</c:v>
                </c:pt>
                <c:pt idx="21417">
                  <c:v>9.41015625</c:v>
                </c:pt>
                <c:pt idx="21418">
                  <c:v>9.41015625</c:v>
                </c:pt>
                <c:pt idx="21419">
                  <c:v>9.41015625</c:v>
                </c:pt>
                <c:pt idx="21420">
                  <c:v>9.41015625</c:v>
                </c:pt>
                <c:pt idx="21421">
                  <c:v>9.41015625</c:v>
                </c:pt>
                <c:pt idx="21422">
                  <c:v>9.41015625</c:v>
                </c:pt>
                <c:pt idx="21423">
                  <c:v>9.41015625</c:v>
                </c:pt>
                <c:pt idx="21424">
                  <c:v>9.41015625</c:v>
                </c:pt>
                <c:pt idx="21425">
                  <c:v>9.41015625</c:v>
                </c:pt>
                <c:pt idx="21426">
                  <c:v>9.41015625</c:v>
                </c:pt>
                <c:pt idx="21427">
                  <c:v>9.5859375</c:v>
                </c:pt>
                <c:pt idx="21428">
                  <c:v>9.5859375</c:v>
                </c:pt>
                <c:pt idx="21429">
                  <c:v>9.5859375</c:v>
                </c:pt>
                <c:pt idx="21430">
                  <c:v>9.5859375</c:v>
                </c:pt>
                <c:pt idx="21431">
                  <c:v>9.5859375</c:v>
                </c:pt>
                <c:pt idx="21432">
                  <c:v>9.5859375</c:v>
                </c:pt>
                <c:pt idx="21433">
                  <c:v>9.5859375</c:v>
                </c:pt>
                <c:pt idx="21434">
                  <c:v>9.5859375</c:v>
                </c:pt>
                <c:pt idx="21435">
                  <c:v>9.5859375</c:v>
                </c:pt>
                <c:pt idx="21436">
                  <c:v>9.5859375</c:v>
                </c:pt>
                <c:pt idx="21437">
                  <c:v>9.5859375</c:v>
                </c:pt>
                <c:pt idx="21438">
                  <c:v>9.5859375</c:v>
                </c:pt>
                <c:pt idx="21439">
                  <c:v>9.5859375</c:v>
                </c:pt>
                <c:pt idx="21440">
                  <c:v>9.5859375</c:v>
                </c:pt>
                <c:pt idx="21441">
                  <c:v>9.5859375</c:v>
                </c:pt>
                <c:pt idx="21442">
                  <c:v>9.5859375</c:v>
                </c:pt>
                <c:pt idx="21443">
                  <c:v>9.5859375</c:v>
                </c:pt>
                <c:pt idx="21444">
                  <c:v>9.5859375</c:v>
                </c:pt>
                <c:pt idx="21445">
                  <c:v>9.5859375</c:v>
                </c:pt>
                <c:pt idx="21446">
                  <c:v>9.5859375</c:v>
                </c:pt>
                <c:pt idx="21447">
                  <c:v>9.5859375</c:v>
                </c:pt>
                <c:pt idx="21448">
                  <c:v>9.5859375</c:v>
                </c:pt>
                <c:pt idx="21449">
                  <c:v>9.5859375</c:v>
                </c:pt>
                <c:pt idx="21450">
                  <c:v>9.5859375</c:v>
                </c:pt>
                <c:pt idx="21451">
                  <c:v>9.5859375</c:v>
                </c:pt>
                <c:pt idx="21452">
                  <c:v>9.5859375</c:v>
                </c:pt>
                <c:pt idx="21453">
                  <c:v>9.5859375</c:v>
                </c:pt>
                <c:pt idx="21454">
                  <c:v>9.5859375</c:v>
                </c:pt>
                <c:pt idx="21455">
                  <c:v>9.5859375</c:v>
                </c:pt>
                <c:pt idx="21456">
                  <c:v>9.5859375</c:v>
                </c:pt>
                <c:pt idx="21457">
                  <c:v>9.5859375</c:v>
                </c:pt>
                <c:pt idx="21458">
                  <c:v>9.5859375</c:v>
                </c:pt>
                <c:pt idx="21459">
                  <c:v>9.5859375</c:v>
                </c:pt>
                <c:pt idx="21460">
                  <c:v>9.5859375</c:v>
                </c:pt>
                <c:pt idx="21461">
                  <c:v>9.5859375</c:v>
                </c:pt>
                <c:pt idx="21462">
                  <c:v>9.5859375</c:v>
                </c:pt>
                <c:pt idx="21463">
                  <c:v>9.5859375</c:v>
                </c:pt>
                <c:pt idx="21464">
                  <c:v>9.5859375</c:v>
                </c:pt>
                <c:pt idx="21465">
                  <c:v>9.5859375</c:v>
                </c:pt>
                <c:pt idx="21466">
                  <c:v>9.5859375</c:v>
                </c:pt>
                <c:pt idx="21467">
                  <c:v>9.5859375</c:v>
                </c:pt>
                <c:pt idx="21468">
                  <c:v>9.5859375</c:v>
                </c:pt>
                <c:pt idx="21469">
                  <c:v>9.5859375</c:v>
                </c:pt>
                <c:pt idx="21470">
                  <c:v>9.5859375</c:v>
                </c:pt>
                <c:pt idx="21471">
                  <c:v>9.5859375</c:v>
                </c:pt>
                <c:pt idx="21472">
                  <c:v>9.5859375</c:v>
                </c:pt>
                <c:pt idx="21473">
                  <c:v>9.5859375</c:v>
                </c:pt>
                <c:pt idx="21474">
                  <c:v>9.5859375</c:v>
                </c:pt>
                <c:pt idx="21475">
                  <c:v>9.5859375</c:v>
                </c:pt>
                <c:pt idx="21476">
                  <c:v>9.5859375</c:v>
                </c:pt>
                <c:pt idx="21477">
                  <c:v>9.5859375</c:v>
                </c:pt>
                <c:pt idx="21478">
                  <c:v>9.5859375</c:v>
                </c:pt>
                <c:pt idx="21479">
                  <c:v>9.5859375</c:v>
                </c:pt>
                <c:pt idx="21480">
                  <c:v>9.5859375</c:v>
                </c:pt>
                <c:pt idx="21481">
                  <c:v>9.5859375</c:v>
                </c:pt>
                <c:pt idx="21482">
                  <c:v>9.5859375</c:v>
                </c:pt>
                <c:pt idx="21483">
                  <c:v>9.5859375</c:v>
                </c:pt>
                <c:pt idx="21484">
                  <c:v>9.5859375</c:v>
                </c:pt>
                <c:pt idx="21485">
                  <c:v>9.5859375</c:v>
                </c:pt>
                <c:pt idx="21486">
                  <c:v>9.5859375</c:v>
                </c:pt>
                <c:pt idx="21487">
                  <c:v>9.5859375</c:v>
                </c:pt>
                <c:pt idx="21488">
                  <c:v>9.5859375</c:v>
                </c:pt>
                <c:pt idx="21489">
                  <c:v>9.5859375</c:v>
                </c:pt>
                <c:pt idx="21490">
                  <c:v>9.5859375</c:v>
                </c:pt>
                <c:pt idx="21491">
                  <c:v>9.5859375</c:v>
                </c:pt>
                <c:pt idx="21492">
                  <c:v>9.5859375</c:v>
                </c:pt>
                <c:pt idx="21493">
                  <c:v>9.5859375</c:v>
                </c:pt>
                <c:pt idx="21494">
                  <c:v>9.5859375</c:v>
                </c:pt>
                <c:pt idx="21495">
                  <c:v>9.5859375</c:v>
                </c:pt>
                <c:pt idx="21496">
                  <c:v>9.5859375</c:v>
                </c:pt>
                <c:pt idx="21497">
                  <c:v>9.5859375</c:v>
                </c:pt>
                <c:pt idx="21498">
                  <c:v>9.5859375</c:v>
                </c:pt>
                <c:pt idx="21499">
                  <c:v>9.8046875</c:v>
                </c:pt>
                <c:pt idx="21500">
                  <c:v>9.8046875</c:v>
                </c:pt>
                <c:pt idx="21501">
                  <c:v>9.8046875</c:v>
                </c:pt>
                <c:pt idx="21502">
                  <c:v>9.8046875</c:v>
                </c:pt>
                <c:pt idx="21503">
                  <c:v>9.8046875</c:v>
                </c:pt>
                <c:pt idx="21504">
                  <c:v>9.8046875</c:v>
                </c:pt>
                <c:pt idx="21505">
                  <c:v>9.8046875</c:v>
                </c:pt>
                <c:pt idx="21506">
                  <c:v>9.8046875</c:v>
                </c:pt>
                <c:pt idx="21507">
                  <c:v>9.8046875</c:v>
                </c:pt>
                <c:pt idx="21508">
                  <c:v>9.8046875</c:v>
                </c:pt>
                <c:pt idx="21509">
                  <c:v>9.8046875</c:v>
                </c:pt>
                <c:pt idx="21510">
                  <c:v>9.8046875</c:v>
                </c:pt>
                <c:pt idx="21511">
                  <c:v>9.8046875</c:v>
                </c:pt>
                <c:pt idx="21512">
                  <c:v>9.8046875</c:v>
                </c:pt>
                <c:pt idx="21513">
                  <c:v>9.8046875</c:v>
                </c:pt>
                <c:pt idx="21514">
                  <c:v>9.8046875</c:v>
                </c:pt>
                <c:pt idx="21515">
                  <c:v>9.8046875</c:v>
                </c:pt>
                <c:pt idx="21516">
                  <c:v>9.8046875</c:v>
                </c:pt>
                <c:pt idx="21517">
                  <c:v>9.8046875</c:v>
                </c:pt>
                <c:pt idx="21518">
                  <c:v>9.8046875</c:v>
                </c:pt>
                <c:pt idx="21519">
                  <c:v>9.8046875</c:v>
                </c:pt>
                <c:pt idx="21520">
                  <c:v>9.8046875</c:v>
                </c:pt>
                <c:pt idx="21521">
                  <c:v>9.8046875</c:v>
                </c:pt>
                <c:pt idx="21522">
                  <c:v>9.8046875</c:v>
                </c:pt>
                <c:pt idx="21523">
                  <c:v>9.8046875</c:v>
                </c:pt>
                <c:pt idx="21524">
                  <c:v>9.8046875</c:v>
                </c:pt>
                <c:pt idx="21525">
                  <c:v>9.8046875</c:v>
                </c:pt>
                <c:pt idx="21526">
                  <c:v>9.8046875</c:v>
                </c:pt>
                <c:pt idx="21527">
                  <c:v>9.8046875</c:v>
                </c:pt>
                <c:pt idx="21528">
                  <c:v>9.8046875</c:v>
                </c:pt>
                <c:pt idx="21529">
                  <c:v>9.8046875</c:v>
                </c:pt>
                <c:pt idx="21530">
                  <c:v>9.8046875</c:v>
                </c:pt>
                <c:pt idx="21531">
                  <c:v>9.8046875</c:v>
                </c:pt>
                <c:pt idx="21532">
                  <c:v>9.8046875</c:v>
                </c:pt>
                <c:pt idx="21533">
                  <c:v>9.8046875</c:v>
                </c:pt>
                <c:pt idx="21534">
                  <c:v>9.8046875</c:v>
                </c:pt>
                <c:pt idx="21535">
                  <c:v>9.8046875</c:v>
                </c:pt>
                <c:pt idx="21536">
                  <c:v>9.8046875</c:v>
                </c:pt>
                <c:pt idx="21537">
                  <c:v>9.8046875</c:v>
                </c:pt>
                <c:pt idx="21538">
                  <c:v>9.8046875</c:v>
                </c:pt>
                <c:pt idx="21539">
                  <c:v>9.8046875</c:v>
                </c:pt>
                <c:pt idx="21540">
                  <c:v>9.8046875</c:v>
                </c:pt>
                <c:pt idx="21541">
                  <c:v>9.8046875</c:v>
                </c:pt>
                <c:pt idx="21542">
                  <c:v>9.8046875</c:v>
                </c:pt>
                <c:pt idx="21543">
                  <c:v>9.8046875</c:v>
                </c:pt>
                <c:pt idx="21544">
                  <c:v>9.8046875</c:v>
                </c:pt>
                <c:pt idx="21545">
                  <c:v>9.8046875</c:v>
                </c:pt>
                <c:pt idx="21546">
                  <c:v>9.8046875</c:v>
                </c:pt>
                <c:pt idx="21547">
                  <c:v>9.8046875</c:v>
                </c:pt>
                <c:pt idx="21548">
                  <c:v>9.8046875</c:v>
                </c:pt>
                <c:pt idx="21549">
                  <c:v>9.8046875</c:v>
                </c:pt>
                <c:pt idx="21550">
                  <c:v>9.8046875</c:v>
                </c:pt>
                <c:pt idx="21551">
                  <c:v>9.8046875</c:v>
                </c:pt>
                <c:pt idx="21552">
                  <c:v>9.8046875</c:v>
                </c:pt>
                <c:pt idx="21553">
                  <c:v>9.8046875</c:v>
                </c:pt>
                <c:pt idx="21554">
                  <c:v>9.8046875</c:v>
                </c:pt>
                <c:pt idx="21555">
                  <c:v>9.8046875</c:v>
                </c:pt>
                <c:pt idx="21556">
                  <c:v>9.8046875</c:v>
                </c:pt>
                <c:pt idx="21557">
                  <c:v>9.8046875</c:v>
                </c:pt>
                <c:pt idx="21558">
                  <c:v>9.8046875</c:v>
                </c:pt>
                <c:pt idx="21559">
                  <c:v>9.8046875</c:v>
                </c:pt>
                <c:pt idx="21560">
                  <c:v>9.8046875</c:v>
                </c:pt>
                <c:pt idx="21561">
                  <c:v>9.8046875</c:v>
                </c:pt>
                <c:pt idx="21562">
                  <c:v>9.8046875</c:v>
                </c:pt>
                <c:pt idx="21563">
                  <c:v>9.8046875</c:v>
                </c:pt>
                <c:pt idx="21564">
                  <c:v>9.8046875</c:v>
                </c:pt>
                <c:pt idx="21565">
                  <c:v>9.8046875</c:v>
                </c:pt>
                <c:pt idx="21566">
                  <c:v>9.8046875</c:v>
                </c:pt>
                <c:pt idx="21567">
                  <c:v>9.8046875</c:v>
                </c:pt>
                <c:pt idx="21568">
                  <c:v>9.8046875</c:v>
                </c:pt>
                <c:pt idx="21569">
                  <c:v>9.8046875</c:v>
                </c:pt>
                <c:pt idx="21570">
                  <c:v>9.8046875</c:v>
                </c:pt>
                <c:pt idx="21571">
                  <c:v>9.8046875</c:v>
                </c:pt>
                <c:pt idx="21572">
                  <c:v>9.8046875</c:v>
                </c:pt>
                <c:pt idx="21573">
                  <c:v>9.8046875</c:v>
                </c:pt>
                <c:pt idx="21574">
                  <c:v>9.8046875</c:v>
                </c:pt>
                <c:pt idx="21575">
                  <c:v>9.8046875</c:v>
                </c:pt>
                <c:pt idx="21576">
                  <c:v>9.8046875</c:v>
                </c:pt>
                <c:pt idx="21577">
                  <c:v>9.8046875</c:v>
                </c:pt>
                <c:pt idx="21578">
                  <c:v>9.8046875</c:v>
                </c:pt>
                <c:pt idx="21579">
                  <c:v>9.8046875</c:v>
                </c:pt>
                <c:pt idx="21580">
                  <c:v>9.8046875</c:v>
                </c:pt>
                <c:pt idx="21581">
                  <c:v>9.8046875</c:v>
                </c:pt>
                <c:pt idx="21582">
                  <c:v>9.8046875</c:v>
                </c:pt>
                <c:pt idx="21583">
                  <c:v>9.8046875</c:v>
                </c:pt>
                <c:pt idx="21584">
                  <c:v>9.8046875</c:v>
                </c:pt>
                <c:pt idx="21585">
                  <c:v>9.8046875</c:v>
                </c:pt>
                <c:pt idx="21586">
                  <c:v>9.8046875</c:v>
                </c:pt>
                <c:pt idx="21587">
                  <c:v>9.8046875</c:v>
                </c:pt>
                <c:pt idx="21588">
                  <c:v>9.85546875</c:v>
                </c:pt>
                <c:pt idx="21589">
                  <c:v>9.85546875</c:v>
                </c:pt>
                <c:pt idx="21590">
                  <c:v>9.85546875</c:v>
                </c:pt>
                <c:pt idx="21591">
                  <c:v>9.85546875</c:v>
                </c:pt>
                <c:pt idx="21592">
                  <c:v>9.85546875</c:v>
                </c:pt>
                <c:pt idx="21593">
                  <c:v>9.85546875</c:v>
                </c:pt>
                <c:pt idx="21594">
                  <c:v>9.85546875</c:v>
                </c:pt>
                <c:pt idx="21595">
                  <c:v>9.85546875</c:v>
                </c:pt>
                <c:pt idx="21596">
                  <c:v>9.85546875</c:v>
                </c:pt>
                <c:pt idx="21597">
                  <c:v>9.85546875</c:v>
                </c:pt>
                <c:pt idx="21598">
                  <c:v>9.85546875</c:v>
                </c:pt>
                <c:pt idx="21599">
                  <c:v>9.85546875</c:v>
                </c:pt>
                <c:pt idx="21600">
                  <c:v>9.85546875</c:v>
                </c:pt>
                <c:pt idx="21601">
                  <c:v>9.85546875</c:v>
                </c:pt>
                <c:pt idx="21602">
                  <c:v>9.85546875</c:v>
                </c:pt>
                <c:pt idx="21603">
                  <c:v>9.85546875</c:v>
                </c:pt>
                <c:pt idx="21604">
                  <c:v>9.85546875</c:v>
                </c:pt>
                <c:pt idx="21605">
                  <c:v>9.85546875</c:v>
                </c:pt>
                <c:pt idx="21606">
                  <c:v>9.85546875</c:v>
                </c:pt>
                <c:pt idx="21607">
                  <c:v>9.85546875</c:v>
                </c:pt>
                <c:pt idx="21608">
                  <c:v>9.85546875</c:v>
                </c:pt>
                <c:pt idx="21609">
                  <c:v>9.85546875</c:v>
                </c:pt>
                <c:pt idx="21610">
                  <c:v>9.85546875</c:v>
                </c:pt>
                <c:pt idx="21611">
                  <c:v>9.85546875</c:v>
                </c:pt>
                <c:pt idx="21612">
                  <c:v>9.85546875</c:v>
                </c:pt>
                <c:pt idx="21613">
                  <c:v>9.85546875</c:v>
                </c:pt>
                <c:pt idx="21614">
                  <c:v>9.85546875</c:v>
                </c:pt>
                <c:pt idx="21615">
                  <c:v>9.85546875</c:v>
                </c:pt>
                <c:pt idx="21616">
                  <c:v>9.85546875</c:v>
                </c:pt>
                <c:pt idx="21617">
                  <c:v>9.85546875</c:v>
                </c:pt>
                <c:pt idx="21618">
                  <c:v>9.85546875</c:v>
                </c:pt>
                <c:pt idx="21619">
                  <c:v>9.85546875</c:v>
                </c:pt>
                <c:pt idx="21620">
                  <c:v>9.85546875</c:v>
                </c:pt>
                <c:pt idx="21621">
                  <c:v>9.85546875</c:v>
                </c:pt>
                <c:pt idx="21622">
                  <c:v>9.85546875</c:v>
                </c:pt>
                <c:pt idx="21623">
                  <c:v>9.85546875</c:v>
                </c:pt>
                <c:pt idx="21624">
                  <c:v>9.85546875</c:v>
                </c:pt>
                <c:pt idx="21625">
                  <c:v>9.85546875</c:v>
                </c:pt>
                <c:pt idx="21626">
                  <c:v>9.85546875</c:v>
                </c:pt>
                <c:pt idx="21627">
                  <c:v>9.85546875</c:v>
                </c:pt>
                <c:pt idx="21628">
                  <c:v>9.85546875</c:v>
                </c:pt>
                <c:pt idx="21629">
                  <c:v>9.85546875</c:v>
                </c:pt>
                <c:pt idx="21630">
                  <c:v>9.85546875</c:v>
                </c:pt>
                <c:pt idx="21631">
                  <c:v>9.85546875</c:v>
                </c:pt>
                <c:pt idx="21632">
                  <c:v>9.85546875</c:v>
                </c:pt>
                <c:pt idx="21633">
                  <c:v>9.85546875</c:v>
                </c:pt>
                <c:pt idx="21634">
                  <c:v>9.85546875</c:v>
                </c:pt>
                <c:pt idx="21635">
                  <c:v>9.85546875</c:v>
                </c:pt>
                <c:pt idx="21636">
                  <c:v>9.85546875</c:v>
                </c:pt>
                <c:pt idx="21637">
                  <c:v>9.85546875</c:v>
                </c:pt>
                <c:pt idx="21638">
                  <c:v>9.85546875</c:v>
                </c:pt>
                <c:pt idx="21639">
                  <c:v>9.85546875</c:v>
                </c:pt>
                <c:pt idx="21640">
                  <c:v>9.85546875</c:v>
                </c:pt>
                <c:pt idx="21641">
                  <c:v>9.85546875</c:v>
                </c:pt>
                <c:pt idx="21642">
                  <c:v>9.85546875</c:v>
                </c:pt>
                <c:pt idx="21643">
                  <c:v>9.85546875</c:v>
                </c:pt>
                <c:pt idx="21644">
                  <c:v>9.85546875</c:v>
                </c:pt>
                <c:pt idx="21645">
                  <c:v>9.85546875</c:v>
                </c:pt>
                <c:pt idx="21646">
                  <c:v>9.85546875</c:v>
                </c:pt>
                <c:pt idx="21647">
                  <c:v>9.85546875</c:v>
                </c:pt>
                <c:pt idx="21648">
                  <c:v>9.85546875</c:v>
                </c:pt>
                <c:pt idx="21649">
                  <c:v>9.85546875</c:v>
                </c:pt>
                <c:pt idx="21650">
                  <c:v>9.85546875</c:v>
                </c:pt>
                <c:pt idx="21651">
                  <c:v>9.85546875</c:v>
                </c:pt>
                <c:pt idx="21652">
                  <c:v>9.85546875</c:v>
                </c:pt>
                <c:pt idx="21653">
                  <c:v>9.85546875</c:v>
                </c:pt>
                <c:pt idx="21654">
                  <c:v>9.85546875</c:v>
                </c:pt>
                <c:pt idx="21655">
                  <c:v>9.85546875</c:v>
                </c:pt>
                <c:pt idx="21656">
                  <c:v>9.85546875</c:v>
                </c:pt>
                <c:pt idx="21657">
                  <c:v>9.85546875</c:v>
                </c:pt>
                <c:pt idx="21658">
                  <c:v>9.85546875</c:v>
                </c:pt>
                <c:pt idx="21659">
                  <c:v>9.85546875</c:v>
                </c:pt>
                <c:pt idx="21660">
                  <c:v>9.85546875</c:v>
                </c:pt>
                <c:pt idx="21661">
                  <c:v>9.85546875</c:v>
                </c:pt>
                <c:pt idx="21662">
                  <c:v>9.85546875</c:v>
                </c:pt>
                <c:pt idx="21663">
                  <c:v>9.85546875</c:v>
                </c:pt>
                <c:pt idx="21664">
                  <c:v>9.85546875</c:v>
                </c:pt>
                <c:pt idx="21665">
                  <c:v>9.85546875</c:v>
                </c:pt>
                <c:pt idx="21666">
                  <c:v>9.85546875</c:v>
                </c:pt>
                <c:pt idx="21667">
                  <c:v>9.85546875</c:v>
                </c:pt>
                <c:pt idx="21668">
                  <c:v>9.86328125</c:v>
                </c:pt>
                <c:pt idx="21669">
                  <c:v>9.86328125</c:v>
                </c:pt>
                <c:pt idx="21670">
                  <c:v>9.86328125</c:v>
                </c:pt>
                <c:pt idx="21671">
                  <c:v>9.86328125</c:v>
                </c:pt>
                <c:pt idx="21672">
                  <c:v>9.86328125</c:v>
                </c:pt>
                <c:pt idx="21673">
                  <c:v>9.86328125</c:v>
                </c:pt>
                <c:pt idx="21674">
                  <c:v>9.86328125</c:v>
                </c:pt>
                <c:pt idx="21675">
                  <c:v>9.86328125</c:v>
                </c:pt>
                <c:pt idx="21676">
                  <c:v>9.86328125</c:v>
                </c:pt>
                <c:pt idx="21677">
                  <c:v>9.86328125</c:v>
                </c:pt>
                <c:pt idx="21678">
                  <c:v>9.86328125</c:v>
                </c:pt>
                <c:pt idx="21679">
                  <c:v>9.86328125</c:v>
                </c:pt>
                <c:pt idx="21680">
                  <c:v>9.86328125</c:v>
                </c:pt>
                <c:pt idx="21681">
                  <c:v>9.86328125</c:v>
                </c:pt>
                <c:pt idx="21682">
                  <c:v>9.86328125</c:v>
                </c:pt>
                <c:pt idx="21683">
                  <c:v>9.86328125</c:v>
                </c:pt>
                <c:pt idx="21684">
                  <c:v>9.86328125</c:v>
                </c:pt>
                <c:pt idx="21685">
                  <c:v>9.86328125</c:v>
                </c:pt>
                <c:pt idx="21686">
                  <c:v>9.86328125</c:v>
                </c:pt>
                <c:pt idx="21687">
                  <c:v>9.86328125</c:v>
                </c:pt>
                <c:pt idx="21688">
                  <c:v>9.86328125</c:v>
                </c:pt>
                <c:pt idx="21689">
                  <c:v>9.86328125</c:v>
                </c:pt>
                <c:pt idx="21690">
                  <c:v>9.86328125</c:v>
                </c:pt>
                <c:pt idx="21691">
                  <c:v>9.86328125</c:v>
                </c:pt>
                <c:pt idx="21692">
                  <c:v>9.86328125</c:v>
                </c:pt>
                <c:pt idx="21693">
                  <c:v>9.86328125</c:v>
                </c:pt>
                <c:pt idx="21694">
                  <c:v>9.86328125</c:v>
                </c:pt>
                <c:pt idx="21695">
                  <c:v>9.86328125</c:v>
                </c:pt>
                <c:pt idx="21696">
                  <c:v>9.86328125</c:v>
                </c:pt>
                <c:pt idx="21697">
                  <c:v>9.86328125</c:v>
                </c:pt>
                <c:pt idx="21698">
                  <c:v>9.86328125</c:v>
                </c:pt>
                <c:pt idx="21699">
                  <c:v>9.86328125</c:v>
                </c:pt>
                <c:pt idx="21700">
                  <c:v>9.86328125</c:v>
                </c:pt>
                <c:pt idx="21701">
                  <c:v>9.86328125</c:v>
                </c:pt>
                <c:pt idx="21702">
                  <c:v>9.86328125</c:v>
                </c:pt>
                <c:pt idx="21703">
                  <c:v>9.86328125</c:v>
                </c:pt>
                <c:pt idx="21704">
                  <c:v>9.86328125</c:v>
                </c:pt>
                <c:pt idx="21705">
                  <c:v>9.86328125</c:v>
                </c:pt>
                <c:pt idx="21706">
                  <c:v>9.86328125</c:v>
                </c:pt>
                <c:pt idx="21707">
                  <c:v>9.86328125</c:v>
                </c:pt>
                <c:pt idx="21708">
                  <c:v>9.86328125</c:v>
                </c:pt>
                <c:pt idx="21709">
                  <c:v>9.86328125</c:v>
                </c:pt>
                <c:pt idx="21710">
                  <c:v>9.86328125</c:v>
                </c:pt>
                <c:pt idx="21711">
                  <c:v>9.86328125</c:v>
                </c:pt>
                <c:pt idx="21712">
                  <c:v>9.86328125</c:v>
                </c:pt>
                <c:pt idx="21713">
                  <c:v>9.86328125</c:v>
                </c:pt>
                <c:pt idx="21714">
                  <c:v>9.86328125</c:v>
                </c:pt>
                <c:pt idx="21715">
                  <c:v>9.86328125</c:v>
                </c:pt>
                <c:pt idx="21716">
                  <c:v>9.86328125</c:v>
                </c:pt>
                <c:pt idx="21717">
                  <c:v>9.86328125</c:v>
                </c:pt>
                <c:pt idx="21718">
                  <c:v>9.86328125</c:v>
                </c:pt>
                <c:pt idx="21719">
                  <c:v>9.86328125</c:v>
                </c:pt>
                <c:pt idx="21720">
                  <c:v>9.86328125</c:v>
                </c:pt>
                <c:pt idx="21721">
                  <c:v>9.86328125</c:v>
                </c:pt>
                <c:pt idx="21722">
                  <c:v>9.86328125</c:v>
                </c:pt>
                <c:pt idx="21723">
                  <c:v>9.86328125</c:v>
                </c:pt>
                <c:pt idx="21724">
                  <c:v>9.86328125</c:v>
                </c:pt>
                <c:pt idx="21725">
                  <c:v>9.86328125</c:v>
                </c:pt>
                <c:pt idx="21726">
                  <c:v>9.86328125</c:v>
                </c:pt>
                <c:pt idx="21727">
                  <c:v>9.86328125</c:v>
                </c:pt>
                <c:pt idx="21728">
                  <c:v>9.86328125</c:v>
                </c:pt>
                <c:pt idx="21729">
                  <c:v>9.86328125</c:v>
                </c:pt>
                <c:pt idx="21730">
                  <c:v>9.86328125</c:v>
                </c:pt>
                <c:pt idx="21731">
                  <c:v>9.86328125</c:v>
                </c:pt>
                <c:pt idx="21732">
                  <c:v>9.86328125</c:v>
                </c:pt>
                <c:pt idx="21733">
                  <c:v>9.86328125</c:v>
                </c:pt>
                <c:pt idx="21734">
                  <c:v>9.86328125</c:v>
                </c:pt>
                <c:pt idx="21735">
                  <c:v>9.86328125</c:v>
                </c:pt>
                <c:pt idx="21736">
                  <c:v>9.86328125</c:v>
                </c:pt>
                <c:pt idx="21737">
                  <c:v>9.86328125</c:v>
                </c:pt>
                <c:pt idx="21738">
                  <c:v>9.86328125</c:v>
                </c:pt>
                <c:pt idx="21739">
                  <c:v>9.86328125</c:v>
                </c:pt>
                <c:pt idx="21740">
                  <c:v>9.86328125</c:v>
                </c:pt>
                <c:pt idx="21741">
                  <c:v>10.23828125</c:v>
                </c:pt>
                <c:pt idx="21742">
                  <c:v>10.23828125</c:v>
                </c:pt>
                <c:pt idx="21743">
                  <c:v>10.23828125</c:v>
                </c:pt>
                <c:pt idx="21744">
                  <c:v>10.23828125</c:v>
                </c:pt>
                <c:pt idx="21745">
                  <c:v>10.23828125</c:v>
                </c:pt>
                <c:pt idx="21746">
                  <c:v>10.23828125</c:v>
                </c:pt>
                <c:pt idx="21747">
                  <c:v>10.23828125</c:v>
                </c:pt>
                <c:pt idx="21748">
                  <c:v>10.23828125</c:v>
                </c:pt>
                <c:pt idx="21749">
                  <c:v>10.23828125</c:v>
                </c:pt>
                <c:pt idx="21750">
                  <c:v>10.23828125</c:v>
                </c:pt>
                <c:pt idx="21751">
                  <c:v>10.23828125</c:v>
                </c:pt>
                <c:pt idx="21752">
                  <c:v>10.23828125</c:v>
                </c:pt>
                <c:pt idx="21753">
                  <c:v>10.23828125</c:v>
                </c:pt>
                <c:pt idx="21754">
                  <c:v>10.23828125</c:v>
                </c:pt>
                <c:pt idx="21755">
                  <c:v>10.23828125</c:v>
                </c:pt>
                <c:pt idx="21756">
                  <c:v>10.23828125</c:v>
                </c:pt>
                <c:pt idx="21757">
                  <c:v>10.23828125</c:v>
                </c:pt>
                <c:pt idx="21758">
                  <c:v>10.23828125</c:v>
                </c:pt>
                <c:pt idx="21759">
                  <c:v>10.23828125</c:v>
                </c:pt>
                <c:pt idx="21760">
                  <c:v>10.23828125</c:v>
                </c:pt>
                <c:pt idx="21761">
                  <c:v>10.23828125</c:v>
                </c:pt>
                <c:pt idx="21762">
                  <c:v>10.23828125</c:v>
                </c:pt>
                <c:pt idx="21763">
                  <c:v>10.23828125</c:v>
                </c:pt>
                <c:pt idx="21764">
                  <c:v>10.23828125</c:v>
                </c:pt>
                <c:pt idx="21765">
                  <c:v>10.23828125</c:v>
                </c:pt>
                <c:pt idx="21766">
                  <c:v>10.23828125</c:v>
                </c:pt>
                <c:pt idx="21767">
                  <c:v>10.23828125</c:v>
                </c:pt>
                <c:pt idx="21768">
                  <c:v>10.23828125</c:v>
                </c:pt>
                <c:pt idx="21769">
                  <c:v>10.23828125</c:v>
                </c:pt>
                <c:pt idx="21770">
                  <c:v>10.23828125</c:v>
                </c:pt>
                <c:pt idx="21771">
                  <c:v>10.23828125</c:v>
                </c:pt>
                <c:pt idx="21772">
                  <c:v>10.23828125</c:v>
                </c:pt>
                <c:pt idx="21773">
                  <c:v>10.23828125</c:v>
                </c:pt>
                <c:pt idx="21774">
                  <c:v>10.23828125</c:v>
                </c:pt>
                <c:pt idx="21775">
                  <c:v>10.23828125</c:v>
                </c:pt>
                <c:pt idx="21776">
                  <c:v>10.23828125</c:v>
                </c:pt>
                <c:pt idx="21777">
                  <c:v>10.23828125</c:v>
                </c:pt>
                <c:pt idx="21778">
                  <c:v>10.23828125</c:v>
                </c:pt>
                <c:pt idx="21779">
                  <c:v>10.23828125</c:v>
                </c:pt>
                <c:pt idx="21780">
                  <c:v>10.23828125</c:v>
                </c:pt>
                <c:pt idx="21781">
                  <c:v>10.23828125</c:v>
                </c:pt>
                <c:pt idx="21782">
                  <c:v>10.23828125</c:v>
                </c:pt>
                <c:pt idx="21783">
                  <c:v>10.23828125</c:v>
                </c:pt>
                <c:pt idx="21784">
                  <c:v>10.23828125</c:v>
                </c:pt>
                <c:pt idx="21785">
                  <c:v>10.23828125</c:v>
                </c:pt>
                <c:pt idx="21786">
                  <c:v>10.23828125</c:v>
                </c:pt>
                <c:pt idx="21787">
                  <c:v>10.23828125</c:v>
                </c:pt>
                <c:pt idx="21788">
                  <c:v>10.23828125</c:v>
                </c:pt>
                <c:pt idx="21789">
                  <c:v>10.23828125</c:v>
                </c:pt>
                <c:pt idx="21790">
                  <c:v>10.23828125</c:v>
                </c:pt>
                <c:pt idx="21791">
                  <c:v>10.23828125</c:v>
                </c:pt>
                <c:pt idx="21792">
                  <c:v>10.23828125</c:v>
                </c:pt>
                <c:pt idx="21793">
                  <c:v>10.23828125</c:v>
                </c:pt>
                <c:pt idx="21794">
                  <c:v>10.23828125</c:v>
                </c:pt>
                <c:pt idx="21795">
                  <c:v>10.23828125</c:v>
                </c:pt>
                <c:pt idx="21796">
                  <c:v>10.23828125</c:v>
                </c:pt>
                <c:pt idx="21797">
                  <c:v>10.23828125</c:v>
                </c:pt>
                <c:pt idx="21798">
                  <c:v>10.23828125</c:v>
                </c:pt>
                <c:pt idx="21799">
                  <c:v>10.23828125</c:v>
                </c:pt>
                <c:pt idx="21800">
                  <c:v>10.23828125</c:v>
                </c:pt>
                <c:pt idx="21801">
                  <c:v>10.23828125</c:v>
                </c:pt>
                <c:pt idx="21802">
                  <c:v>10.23828125</c:v>
                </c:pt>
                <c:pt idx="21803">
                  <c:v>10.23828125</c:v>
                </c:pt>
                <c:pt idx="21804">
                  <c:v>10.23828125</c:v>
                </c:pt>
                <c:pt idx="21805">
                  <c:v>10.23828125</c:v>
                </c:pt>
                <c:pt idx="21806">
                  <c:v>10.23828125</c:v>
                </c:pt>
                <c:pt idx="21807">
                  <c:v>10.23828125</c:v>
                </c:pt>
                <c:pt idx="21808">
                  <c:v>10.23828125</c:v>
                </c:pt>
                <c:pt idx="21809">
                  <c:v>10.23828125</c:v>
                </c:pt>
                <c:pt idx="21810">
                  <c:v>10.23828125</c:v>
                </c:pt>
                <c:pt idx="21811">
                  <c:v>10.23828125</c:v>
                </c:pt>
                <c:pt idx="21812">
                  <c:v>10.23828125</c:v>
                </c:pt>
                <c:pt idx="21813">
                  <c:v>10.23828125</c:v>
                </c:pt>
                <c:pt idx="21814">
                  <c:v>10.23828125</c:v>
                </c:pt>
                <c:pt idx="21815">
                  <c:v>10.23828125</c:v>
                </c:pt>
                <c:pt idx="21816">
                  <c:v>10.23828125</c:v>
                </c:pt>
                <c:pt idx="21817">
                  <c:v>10.23828125</c:v>
                </c:pt>
                <c:pt idx="21818">
                  <c:v>10.23828125</c:v>
                </c:pt>
                <c:pt idx="21819">
                  <c:v>10.23828125</c:v>
                </c:pt>
                <c:pt idx="21820">
                  <c:v>10.23828125</c:v>
                </c:pt>
                <c:pt idx="21821">
                  <c:v>10.23828125</c:v>
                </c:pt>
                <c:pt idx="21822">
                  <c:v>10.23828125</c:v>
                </c:pt>
                <c:pt idx="21823">
                  <c:v>10.23828125</c:v>
                </c:pt>
                <c:pt idx="21824">
                  <c:v>10.23828125</c:v>
                </c:pt>
                <c:pt idx="21825">
                  <c:v>10.23828125</c:v>
                </c:pt>
                <c:pt idx="21826">
                  <c:v>10.23828125</c:v>
                </c:pt>
                <c:pt idx="21827">
                  <c:v>10.23828125</c:v>
                </c:pt>
                <c:pt idx="21828">
                  <c:v>10.23828125</c:v>
                </c:pt>
                <c:pt idx="21829">
                  <c:v>10.23828125</c:v>
                </c:pt>
                <c:pt idx="21830">
                  <c:v>10.23828125</c:v>
                </c:pt>
                <c:pt idx="21831">
                  <c:v>10.23828125</c:v>
                </c:pt>
                <c:pt idx="21832">
                  <c:v>10.23828125</c:v>
                </c:pt>
                <c:pt idx="21833">
                  <c:v>10.23828125</c:v>
                </c:pt>
                <c:pt idx="21834">
                  <c:v>10.23828125</c:v>
                </c:pt>
                <c:pt idx="21835">
                  <c:v>10.30859375</c:v>
                </c:pt>
                <c:pt idx="21836">
                  <c:v>10.30859375</c:v>
                </c:pt>
                <c:pt idx="21837">
                  <c:v>10.30859375</c:v>
                </c:pt>
                <c:pt idx="21838">
                  <c:v>10.30859375</c:v>
                </c:pt>
                <c:pt idx="21839">
                  <c:v>10.30859375</c:v>
                </c:pt>
                <c:pt idx="21840">
                  <c:v>10.30859375</c:v>
                </c:pt>
                <c:pt idx="21841">
                  <c:v>10.30859375</c:v>
                </c:pt>
                <c:pt idx="21842">
                  <c:v>10.30859375</c:v>
                </c:pt>
                <c:pt idx="21843">
                  <c:v>10.30859375</c:v>
                </c:pt>
                <c:pt idx="21844">
                  <c:v>10.30859375</c:v>
                </c:pt>
                <c:pt idx="21845">
                  <c:v>10.30859375</c:v>
                </c:pt>
                <c:pt idx="21846">
                  <c:v>10.30859375</c:v>
                </c:pt>
                <c:pt idx="21847">
                  <c:v>10.30859375</c:v>
                </c:pt>
                <c:pt idx="21848">
                  <c:v>10.30859375</c:v>
                </c:pt>
                <c:pt idx="21849">
                  <c:v>10.30859375</c:v>
                </c:pt>
                <c:pt idx="21850">
                  <c:v>10.30859375</c:v>
                </c:pt>
                <c:pt idx="21851">
                  <c:v>10.30859375</c:v>
                </c:pt>
                <c:pt idx="21852">
                  <c:v>10.30859375</c:v>
                </c:pt>
                <c:pt idx="21853">
                  <c:v>10.30859375</c:v>
                </c:pt>
                <c:pt idx="21854">
                  <c:v>10.30859375</c:v>
                </c:pt>
                <c:pt idx="21855">
                  <c:v>10.30859375</c:v>
                </c:pt>
                <c:pt idx="21856">
                  <c:v>10.30859375</c:v>
                </c:pt>
                <c:pt idx="21857">
                  <c:v>10.30859375</c:v>
                </c:pt>
                <c:pt idx="21858">
                  <c:v>10.30859375</c:v>
                </c:pt>
                <c:pt idx="21859">
                  <c:v>10.30859375</c:v>
                </c:pt>
                <c:pt idx="21860">
                  <c:v>10.30859375</c:v>
                </c:pt>
                <c:pt idx="21861">
                  <c:v>10.30859375</c:v>
                </c:pt>
                <c:pt idx="21862">
                  <c:v>10.30859375</c:v>
                </c:pt>
                <c:pt idx="21863">
                  <c:v>10.30859375</c:v>
                </c:pt>
                <c:pt idx="21864">
                  <c:v>10.30859375</c:v>
                </c:pt>
                <c:pt idx="21865">
                  <c:v>10.30859375</c:v>
                </c:pt>
                <c:pt idx="21866">
                  <c:v>10.30859375</c:v>
                </c:pt>
                <c:pt idx="21867">
                  <c:v>10.30859375</c:v>
                </c:pt>
                <c:pt idx="21868">
                  <c:v>10.30859375</c:v>
                </c:pt>
                <c:pt idx="21869">
                  <c:v>10.30859375</c:v>
                </c:pt>
                <c:pt idx="21870">
                  <c:v>10.30859375</c:v>
                </c:pt>
                <c:pt idx="21871">
                  <c:v>10.30859375</c:v>
                </c:pt>
                <c:pt idx="21872">
                  <c:v>10.30859375</c:v>
                </c:pt>
                <c:pt idx="21873">
                  <c:v>10.30859375</c:v>
                </c:pt>
                <c:pt idx="21874">
                  <c:v>10.30859375</c:v>
                </c:pt>
                <c:pt idx="21875">
                  <c:v>10.30859375</c:v>
                </c:pt>
                <c:pt idx="21876">
                  <c:v>10.30859375</c:v>
                </c:pt>
                <c:pt idx="21877">
                  <c:v>10.30859375</c:v>
                </c:pt>
                <c:pt idx="21878">
                  <c:v>10.30859375</c:v>
                </c:pt>
                <c:pt idx="21879">
                  <c:v>10.30859375</c:v>
                </c:pt>
                <c:pt idx="21880">
                  <c:v>10.30859375</c:v>
                </c:pt>
                <c:pt idx="21881">
                  <c:v>10.30859375</c:v>
                </c:pt>
                <c:pt idx="21882">
                  <c:v>10.30859375</c:v>
                </c:pt>
                <c:pt idx="21883">
                  <c:v>10.30859375</c:v>
                </c:pt>
                <c:pt idx="21884">
                  <c:v>10.30859375</c:v>
                </c:pt>
                <c:pt idx="21885">
                  <c:v>10.30859375</c:v>
                </c:pt>
                <c:pt idx="21886">
                  <c:v>10.30859375</c:v>
                </c:pt>
                <c:pt idx="21887">
                  <c:v>10.30859375</c:v>
                </c:pt>
                <c:pt idx="21888">
                  <c:v>10.30859375</c:v>
                </c:pt>
                <c:pt idx="21889">
                  <c:v>10.30859375</c:v>
                </c:pt>
                <c:pt idx="21890">
                  <c:v>10.30859375</c:v>
                </c:pt>
                <c:pt idx="21891">
                  <c:v>10.30859375</c:v>
                </c:pt>
                <c:pt idx="21892">
                  <c:v>10.30859375</c:v>
                </c:pt>
                <c:pt idx="21893">
                  <c:v>10.30859375</c:v>
                </c:pt>
                <c:pt idx="21894">
                  <c:v>10.30859375</c:v>
                </c:pt>
                <c:pt idx="21895">
                  <c:v>10.30859375</c:v>
                </c:pt>
                <c:pt idx="21896">
                  <c:v>10.30859375</c:v>
                </c:pt>
                <c:pt idx="21897">
                  <c:v>10.30859375</c:v>
                </c:pt>
                <c:pt idx="21898">
                  <c:v>10.30859375</c:v>
                </c:pt>
                <c:pt idx="21899">
                  <c:v>10.30859375</c:v>
                </c:pt>
                <c:pt idx="21900">
                  <c:v>10.30859375</c:v>
                </c:pt>
                <c:pt idx="21901">
                  <c:v>10.30859375</c:v>
                </c:pt>
                <c:pt idx="21902">
                  <c:v>10.30859375</c:v>
                </c:pt>
                <c:pt idx="21903">
                  <c:v>10.30859375</c:v>
                </c:pt>
                <c:pt idx="21904">
                  <c:v>10.30859375</c:v>
                </c:pt>
                <c:pt idx="21905">
                  <c:v>10.30859375</c:v>
                </c:pt>
                <c:pt idx="21906">
                  <c:v>10.30859375</c:v>
                </c:pt>
                <c:pt idx="21907">
                  <c:v>10.30859375</c:v>
                </c:pt>
                <c:pt idx="21908">
                  <c:v>10.30859375</c:v>
                </c:pt>
                <c:pt idx="21909">
                  <c:v>10.30859375</c:v>
                </c:pt>
                <c:pt idx="21910">
                  <c:v>10.30859375</c:v>
                </c:pt>
                <c:pt idx="21911">
                  <c:v>10.30859375</c:v>
                </c:pt>
                <c:pt idx="21912">
                  <c:v>10.37109375</c:v>
                </c:pt>
                <c:pt idx="21913">
                  <c:v>10.37109375</c:v>
                </c:pt>
                <c:pt idx="21914">
                  <c:v>10.37109375</c:v>
                </c:pt>
                <c:pt idx="21915">
                  <c:v>10.37109375</c:v>
                </c:pt>
                <c:pt idx="21916">
                  <c:v>10.37109375</c:v>
                </c:pt>
                <c:pt idx="21917">
                  <c:v>10.37109375</c:v>
                </c:pt>
                <c:pt idx="21918">
                  <c:v>10.37109375</c:v>
                </c:pt>
                <c:pt idx="21919">
                  <c:v>10.37109375</c:v>
                </c:pt>
                <c:pt idx="21920">
                  <c:v>10.37109375</c:v>
                </c:pt>
                <c:pt idx="21921">
                  <c:v>10.37109375</c:v>
                </c:pt>
                <c:pt idx="21922">
                  <c:v>10.37109375</c:v>
                </c:pt>
                <c:pt idx="21923">
                  <c:v>10.37109375</c:v>
                </c:pt>
                <c:pt idx="21924">
                  <c:v>10.37109375</c:v>
                </c:pt>
                <c:pt idx="21925">
                  <c:v>10.37109375</c:v>
                </c:pt>
                <c:pt idx="21926">
                  <c:v>10.37109375</c:v>
                </c:pt>
                <c:pt idx="21927">
                  <c:v>10.37109375</c:v>
                </c:pt>
                <c:pt idx="21928">
                  <c:v>10.37109375</c:v>
                </c:pt>
                <c:pt idx="21929">
                  <c:v>10.37109375</c:v>
                </c:pt>
                <c:pt idx="21930">
                  <c:v>10.37109375</c:v>
                </c:pt>
                <c:pt idx="21931">
                  <c:v>10.37109375</c:v>
                </c:pt>
                <c:pt idx="21932">
                  <c:v>10.37109375</c:v>
                </c:pt>
                <c:pt idx="21933">
                  <c:v>10.37109375</c:v>
                </c:pt>
                <c:pt idx="21934">
                  <c:v>10.37109375</c:v>
                </c:pt>
                <c:pt idx="21935">
                  <c:v>10.37109375</c:v>
                </c:pt>
                <c:pt idx="21936">
                  <c:v>10.37109375</c:v>
                </c:pt>
                <c:pt idx="21937">
                  <c:v>10.37109375</c:v>
                </c:pt>
                <c:pt idx="21938">
                  <c:v>10.37109375</c:v>
                </c:pt>
                <c:pt idx="21939">
                  <c:v>10.37109375</c:v>
                </c:pt>
                <c:pt idx="21940">
                  <c:v>10.37109375</c:v>
                </c:pt>
                <c:pt idx="21941">
                  <c:v>10.37109375</c:v>
                </c:pt>
                <c:pt idx="21942">
                  <c:v>10.37109375</c:v>
                </c:pt>
                <c:pt idx="21943">
                  <c:v>10.37109375</c:v>
                </c:pt>
                <c:pt idx="21944">
                  <c:v>10.37109375</c:v>
                </c:pt>
                <c:pt idx="21945">
                  <c:v>10.37109375</c:v>
                </c:pt>
                <c:pt idx="21946">
                  <c:v>10.37109375</c:v>
                </c:pt>
                <c:pt idx="21947">
                  <c:v>10.37109375</c:v>
                </c:pt>
                <c:pt idx="21948">
                  <c:v>10.37109375</c:v>
                </c:pt>
                <c:pt idx="21949">
                  <c:v>10.37109375</c:v>
                </c:pt>
                <c:pt idx="21950">
                  <c:v>10.37109375</c:v>
                </c:pt>
                <c:pt idx="21951">
                  <c:v>10.37109375</c:v>
                </c:pt>
                <c:pt idx="21952">
                  <c:v>10.37109375</c:v>
                </c:pt>
                <c:pt idx="21953">
                  <c:v>10.37109375</c:v>
                </c:pt>
                <c:pt idx="21954">
                  <c:v>10.37109375</c:v>
                </c:pt>
                <c:pt idx="21955">
                  <c:v>10.37109375</c:v>
                </c:pt>
                <c:pt idx="21956">
                  <c:v>10.37109375</c:v>
                </c:pt>
                <c:pt idx="21957">
                  <c:v>10.37109375</c:v>
                </c:pt>
                <c:pt idx="21958">
                  <c:v>10.37109375</c:v>
                </c:pt>
                <c:pt idx="21959">
                  <c:v>10.37109375</c:v>
                </c:pt>
                <c:pt idx="21960">
                  <c:v>10.41015625</c:v>
                </c:pt>
                <c:pt idx="21961">
                  <c:v>10.41015625</c:v>
                </c:pt>
                <c:pt idx="21962">
                  <c:v>10.41015625</c:v>
                </c:pt>
                <c:pt idx="21963">
                  <c:v>10.41015625</c:v>
                </c:pt>
                <c:pt idx="21964">
                  <c:v>10.41015625</c:v>
                </c:pt>
                <c:pt idx="21965">
                  <c:v>10.41015625</c:v>
                </c:pt>
                <c:pt idx="21966">
                  <c:v>10.41015625</c:v>
                </c:pt>
                <c:pt idx="21967">
                  <c:v>10.41015625</c:v>
                </c:pt>
                <c:pt idx="21968">
                  <c:v>10.41015625</c:v>
                </c:pt>
                <c:pt idx="21969">
                  <c:v>10.41015625</c:v>
                </c:pt>
                <c:pt idx="21970">
                  <c:v>10.41015625</c:v>
                </c:pt>
                <c:pt idx="21971">
                  <c:v>10.41015625</c:v>
                </c:pt>
                <c:pt idx="21972">
                  <c:v>10.41015625</c:v>
                </c:pt>
                <c:pt idx="21973">
                  <c:v>10.41015625</c:v>
                </c:pt>
                <c:pt idx="21974">
                  <c:v>10.41015625</c:v>
                </c:pt>
                <c:pt idx="21975">
                  <c:v>10.41015625</c:v>
                </c:pt>
                <c:pt idx="21976">
                  <c:v>10.41015625</c:v>
                </c:pt>
                <c:pt idx="21977">
                  <c:v>10.41015625</c:v>
                </c:pt>
                <c:pt idx="21978">
                  <c:v>10.41015625</c:v>
                </c:pt>
                <c:pt idx="21979">
                  <c:v>10.41015625</c:v>
                </c:pt>
                <c:pt idx="21980">
                  <c:v>10.41015625</c:v>
                </c:pt>
                <c:pt idx="21981">
                  <c:v>10.41015625</c:v>
                </c:pt>
                <c:pt idx="21982">
                  <c:v>10.41015625</c:v>
                </c:pt>
                <c:pt idx="21983">
                  <c:v>10.41015625</c:v>
                </c:pt>
                <c:pt idx="21984">
                  <c:v>10.41015625</c:v>
                </c:pt>
                <c:pt idx="21985">
                  <c:v>10.41015625</c:v>
                </c:pt>
                <c:pt idx="21986">
                  <c:v>10.41015625</c:v>
                </c:pt>
                <c:pt idx="21987">
                  <c:v>10.41015625</c:v>
                </c:pt>
                <c:pt idx="21988">
                  <c:v>10.41015625</c:v>
                </c:pt>
                <c:pt idx="21989">
                  <c:v>10.41015625</c:v>
                </c:pt>
                <c:pt idx="21990">
                  <c:v>10.41015625</c:v>
                </c:pt>
                <c:pt idx="21991">
                  <c:v>10.41015625</c:v>
                </c:pt>
                <c:pt idx="21992">
                  <c:v>10.41015625</c:v>
                </c:pt>
                <c:pt idx="21993">
                  <c:v>10.41015625</c:v>
                </c:pt>
                <c:pt idx="21994">
                  <c:v>10.41015625</c:v>
                </c:pt>
                <c:pt idx="21995">
                  <c:v>10.41015625</c:v>
                </c:pt>
                <c:pt idx="21996">
                  <c:v>10.41015625</c:v>
                </c:pt>
                <c:pt idx="21997">
                  <c:v>10.41015625</c:v>
                </c:pt>
                <c:pt idx="21998">
                  <c:v>10.41015625</c:v>
                </c:pt>
                <c:pt idx="21999">
                  <c:v>10.41015625</c:v>
                </c:pt>
                <c:pt idx="22000">
                  <c:v>10.41015625</c:v>
                </c:pt>
                <c:pt idx="22001">
                  <c:v>10.41015625</c:v>
                </c:pt>
                <c:pt idx="22002">
                  <c:v>10.41015625</c:v>
                </c:pt>
                <c:pt idx="22003">
                  <c:v>10.41015625</c:v>
                </c:pt>
                <c:pt idx="22004">
                  <c:v>10.41015625</c:v>
                </c:pt>
                <c:pt idx="22005">
                  <c:v>10.41015625</c:v>
                </c:pt>
                <c:pt idx="22006">
                  <c:v>10.41015625</c:v>
                </c:pt>
                <c:pt idx="22007">
                  <c:v>10.41015625</c:v>
                </c:pt>
                <c:pt idx="22008">
                  <c:v>10.41015625</c:v>
                </c:pt>
                <c:pt idx="22009">
                  <c:v>10.41015625</c:v>
                </c:pt>
                <c:pt idx="22010">
                  <c:v>10.41015625</c:v>
                </c:pt>
                <c:pt idx="22011">
                  <c:v>10.41015625</c:v>
                </c:pt>
                <c:pt idx="22012">
                  <c:v>10.41015625</c:v>
                </c:pt>
                <c:pt idx="22013">
                  <c:v>10.41015625</c:v>
                </c:pt>
                <c:pt idx="22014">
                  <c:v>10.41015625</c:v>
                </c:pt>
                <c:pt idx="22015">
                  <c:v>10.41015625</c:v>
                </c:pt>
                <c:pt idx="22016">
                  <c:v>10.41015625</c:v>
                </c:pt>
                <c:pt idx="22017">
                  <c:v>10.41015625</c:v>
                </c:pt>
                <c:pt idx="22018">
                  <c:v>10.41015625</c:v>
                </c:pt>
                <c:pt idx="22019">
                  <c:v>10.41015625</c:v>
                </c:pt>
                <c:pt idx="22020">
                  <c:v>10.41015625</c:v>
                </c:pt>
                <c:pt idx="22021">
                  <c:v>10.41015625</c:v>
                </c:pt>
                <c:pt idx="22022">
                  <c:v>10.41015625</c:v>
                </c:pt>
                <c:pt idx="22023">
                  <c:v>10.41015625</c:v>
                </c:pt>
                <c:pt idx="22024">
                  <c:v>10.41015625</c:v>
                </c:pt>
                <c:pt idx="22025">
                  <c:v>10.41015625</c:v>
                </c:pt>
                <c:pt idx="22026">
                  <c:v>10.41015625</c:v>
                </c:pt>
                <c:pt idx="22027">
                  <c:v>10.41015625</c:v>
                </c:pt>
                <c:pt idx="22028">
                  <c:v>10.41015625</c:v>
                </c:pt>
                <c:pt idx="22029">
                  <c:v>10.41015625</c:v>
                </c:pt>
                <c:pt idx="22030">
                  <c:v>10.41015625</c:v>
                </c:pt>
                <c:pt idx="22031">
                  <c:v>10.41015625</c:v>
                </c:pt>
                <c:pt idx="22032">
                  <c:v>10.41015625</c:v>
                </c:pt>
                <c:pt idx="22033">
                  <c:v>10.41015625</c:v>
                </c:pt>
                <c:pt idx="22034">
                  <c:v>10.41015625</c:v>
                </c:pt>
                <c:pt idx="22035">
                  <c:v>10.41015625</c:v>
                </c:pt>
                <c:pt idx="22036">
                  <c:v>10.41015625</c:v>
                </c:pt>
                <c:pt idx="22037">
                  <c:v>10.41015625</c:v>
                </c:pt>
                <c:pt idx="22038">
                  <c:v>10.41015625</c:v>
                </c:pt>
                <c:pt idx="22039">
                  <c:v>10.41015625</c:v>
                </c:pt>
                <c:pt idx="22040">
                  <c:v>10.41015625</c:v>
                </c:pt>
                <c:pt idx="22041">
                  <c:v>10.41015625</c:v>
                </c:pt>
                <c:pt idx="22042">
                  <c:v>10.41015625</c:v>
                </c:pt>
                <c:pt idx="22043">
                  <c:v>10.41015625</c:v>
                </c:pt>
                <c:pt idx="22044">
                  <c:v>10.41015625</c:v>
                </c:pt>
                <c:pt idx="22045">
                  <c:v>10.41015625</c:v>
                </c:pt>
                <c:pt idx="22046">
                  <c:v>10.41015625</c:v>
                </c:pt>
                <c:pt idx="22047">
                  <c:v>10.41015625</c:v>
                </c:pt>
                <c:pt idx="22048">
                  <c:v>10.41015625</c:v>
                </c:pt>
                <c:pt idx="22049">
                  <c:v>10.41015625</c:v>
                </c:pt>
                <c:pt idx="22050">
                  <c:v>10.41015625</c:v>
                </c:pt>
                <c:pt idx="22051">
                  <c:v>10.41015625</c:v>
                </c:pt>
                <c:pt idx="22052">
                  <c:v>10.41015625</c:v>
                </c:pt>
                <c:pt idx="22053">
                  <c:v>10.41015625</c:v>
                </c:pt>
                <c:pt idx="22054">
                  <c:v>10.41015625</c:v>
                </c:pt>
                <c:pt idx="22055">
                  <c:v>10.41015625</c:v>
                </c:pt>
                <c:pt idx="22056">
                  <c:v>10.41015625</c:v>
                </c:pt>
                <c:pt idx="22057">
                  <c:v>10.41015625</c:v>
                </c:pt>
                <c:pt idx="22058">
                  <c:v>10.41015625</c:v>
                </c:pt>
                <c:pt idx="22059">
                  <c:v>10.41015625</c:v>
                </c:pt>
                <c:pt idx="22060">
                  <c:v>10.41015625</c:v>
                </c:pt>
                <c:pt idx="22061">
                  <c:v>10.41015625</c:v>
                </c:pt>
                <c:pt idx="22062">
                  <c:v>10.41015625</c:v>
                </c:pt>
                <c:pt idx="22063">
                  <c:v>10.41015625</c:v>
                </c:pt>
                <c:pt idx="22064">
                  <c:v>10.41015625</c:v>
                </c:pt>
                <c:pt idx="22065">
                  <c:v>10.41015625</c:v>
                </c:pt>
                <c:pt idx="22066">
                  <c:v>10.41015625</c:v>
                </c:pt>
                <c:pt idx="22067">
                  <c:v>10.41015625</c:v>
                </c:pt>
                <c:pt idx="22068">
                  <c:v>10.41015625</c:v>
                </c:pt>
                <c:pt idx="22069">
                  <c:v>10.5859375</c:v>
                </c:pt>
                <c:pt idx="22070">
                  <c:v>10.5859375</c:v>
                </c:pt>
                <c:pt idx="22071">
                  <c:v>10.5859375</c:v>
                </c:pt>
                <c:pt idx="22072">
                  <c:v>10.5859375</c:v>
                </c:pt>
                <c:pt idx="22073">
                  <c:v>10.5859375</c:v>
                </c:pt>
                <c:pt idx="22074">
                  <c:v>10.5859375</c:v>
                </c:pt>
                <c:pt idx="22075">
                  <c:v>10.5859375</c:v>
                </c:pt>
                <c:pt idx="22076">
                  <c:v>10.5859375</c:v>
                </c:pt>
                <c:pt idx="22077">
                  <c:v>10.5859375</c:v>
                </c:pt>
                <c:pt idx="22078">
                  <c:v>10.5859375</c:v>
                </c:pt>
                <c:pt idx="22079">
                  <c:v>10.5859375</c:v>
                </c:pt>
                <c:pt idx="22080">
                  <c:v>10.5859375</c:v>
                </c:pt>
                <c:pt idx="22081">
                  <c:v>10.5859375</c:v>
                </c:pt>
                <c:pt idx="22082">
                  <c:v>10.5859375</c:v>
                </c:pt>
                <c:pt idx="22083">
                  <c:v>10.5859375</c:v>
                </c:pt>
                <c:pt idx="22084">
                  <c:v>10.5859375</c:v>
                </c:pt>
                <c:pt idx="22085">
                  <c:v>10.5859375</c:v>
                </c:pt>
                <c:pt idx="22086">
                  <c:v>10.5859375</c:v>
                </c:pt>
                <c:pt idx="22087">
                  <c:v>10.5859375</c:v>
                </c:pt>
                <c:pt idx="22088">
                  <c:v>10.5859375</c:v>
                </c:pt>
                <c:pt idx="22089">
                  <c:v>10.5859375</c:v>
                </c:pt>
                <c:pt idx="22090">
                  <c:v>10.5859375</c:v>
                </c:pt>
                <c:pt idx="22091">
                  <c:v>10.5859375</c:v>
                </c:pt>
                <c:pt idx="22092">
                  <c:v>10.5859375</c:v>
                </c:pt>
                <c:pt idx="22093">
                  <c:v>10.5859375</c:v>
                </c:pt>
                <c:pt idx="22094">
                  <c:v>10.5859375</c:v>
                </c:pt>
                <c:pt idx="22095">
                  <c:v>10.5859375</c:v>
                </c:pt>
                <c:pt idx="22096">
                  <c:v>10.5859375</c:v>
                </c:pt>
                <c:pt idx="22097">
                  <c:v>10.5859375</c:v>
                </c:pt>
                <c:pt idx="22098">
                  <c:v>10.5859375</c:v>
                </c:pt>
                <c:pt idx="22099">
                  <c:v>10.5859375</c:v>
                </c:pt>
                <c:pt idx="22100">
                  <c:v>10.5859375</c:v>
                </c:pt>
                <c:pt idx="22101">
                  <c:v>10.5859375</c:v>
                </c:pt>
                <c:pt idx="22102">
                  <c:v>10.5859375</c:v>
                </c:pt>
                <c:pt idx="22103">
                  <c:v>10.5859375</c:v>
                </c:pt>
                <c:pt idx="22104">
                  <c:v>10.5859375</c:v>
                </c:pt>
                <c:pt idx="22105">
                  <c:v>10.5859375</c:v>
                </c:pt>
                <c:pt idx="22106">
                  <c:v>10.5859375</c:v>
                </c:pt>
                <c:pt idx="22107">
                  <c:v>10.5859375</c:v>
                </c:pt>
                <c:pt idx="22108">
                  <c:v>10.5859375</c:v>
                </c:pt>
                <c:pt idx="22109">
                  <c:v>10.5859375</c:v>
                </c:pt>
                <c:pt idx="22110">
                  <c:v>10.5859375</c:v>
                </c:pt>
                <c:pt idx="22111">
                  <c:v>10.5859375</c:v>
                </c:pt>
                <c:pt idx="22112">
                  <c:v>10.5859375</c:v>
                </c:pt>
                <c:pt idx="22113">
                  <c:v>10.5859375</c:v>
                </c:pt>
                <c:pt idx="22114">
                  <c:v>10.5859375</c:v>
                </c:pt>
                <c:pt idx="22115">
                  <c:v>10.5859375</c:v>
                </c:pt>
                <c:pt idx="22116">
                  <c:v>10.5859375</c:v>
                </c:pt>
                <c:pt idx="22117">
                  <c:v>10.5859375</c:v>
                </c:pt>
                <c:pt idx="22118">
                  <c:v>10.5859375</c:v>
                </c:pt>
                <c:pt idx="22119">
                  <c:v>10.5859375</c:v>
                </c:pt>
                <c:pt idx="22120">
                  <c:v>10.5859375</c:v>
                </c:pt>
                <c:pt idx="22121">
                  <c:v>10.5859375</c:v>
                </c:pt>
                <c:pt idx="22122">
                  <c:v>10.5859375</c:v>
                </c:pt>
                <c:pt idx="22123">
                  <c:v>10.5859375</c:v>
                </c:pt>
                <c:pt idx="22124">
                  <c:v>10.5859375</c:v>
                </c:pt>
                <c:pt idx="22125">
                  <c:v>10.5859375</c:v>
                </c:pt>
                <c:pt idx="22126">
                  <c:v>10.5859375</c:v>
                </c:pt>
                <c:pt idx="22127">
                  <c:v>10.5859375</c:v>
                </c:pt>
                <c:pt idx="22128">
                  <c:v>10.5859375</c:v>
                </c:pt>
                <c:pt idx="22129">
                  <c:v>10.5859375</c:v>
                </c:pt>
                <c:pt idx="22130">
                  <c:v>10.5859375</c:v>
                </c:pt>
                <c:pt idx="22131">
                  <c:v>10.8046875</c:v>
                </c:pt>
                <c:pt idx="22132">
                  <c:v>10.8046875</c:v>
                </c:pt>
                <c:pt idx="22133">
                  <c:v>10.8046875</c:v>
                </c:pt>
                <c:pt idx="22134">
                  <c:v>10.8046875</c:v>
                </c:pt>
                <c:pt idx="22135">
                  <c:v>10.8046875</c:v>
                </c:pt>
                <c:pt idx="22136">
                  <c:v>10.8046875</c:v>
                </c:pt>
                <c:pt idx="22137">
                  <c:v>10.8046875</c:v>
                </c:pt>
                <c:pt idx="22138">
                  <c:v>10.8046875</c:v>
                </c:pt>
                <c:pt idx="22139">
                  <c:v>10.8046875</c:v>
                </c:pt>
                <c:pt idx="22140">
                  <c:v>10.8046875</c:v>
                </c:pt>
                <c:pt idx="22141">
                  <c:v>10.8046875</c:v>
                </c:pt>
                <c:pt idx="22142">
                  <c:v>10.8046875</c:v>
                </c:pt>
                <c:pt idx="22143">
                  <c:v>10.8046875</c:v>
                </c:pt>
                <c:pt idx="22144">
                  <c:v>10.8046875</c:v>
                </c:pt>
                <c:pt idx="22145">
                  <c:v>10.8046875</c:v>
                </c:pt>
                <c:pt idx="22146">
                  <c:v>10.8046875</c:v>
                </c:pt>
                <c:pt idx="22147">
                  <c:v>10.8046875</c:v>
                </c:pt>
                <c:pt idx="22148">
                  <c:v>10.8046875</c:v>
                </c:pt>
                <c:pt idx="22149">
                  <c:v>10.8046875</c:v>
                </c:pt>
                <c:pt idx="22150">
                  <c:v>10.8046875</c:v>
                </c:pt>
                <c:pt idx="22151">
                  <c:v>10.8046875</c:v>
                </c:pt>
                <c:pt idx="22152">
                  <c:v>10.8046875</c:v>
                </c:pt>
                <c:pt idx="22153">
                  <c:v>10.8046875</c:v>
                </c:pt>
                <c:pt idx="22154">
                  <c:v>10.8046875</c:v>
                </c:pt>
                <c:pt idx="22155">
                  <c:v>10.8046875</c:v>
                </c:pt>
                <c:pt idx="22156">
                  <c:v>10.8046875</c:v>
                </c:pt>
                <c:pt idx="22157">
                  <c:v>10.8046875</c:v>
                </c:pt>
                <c:pt idx="22158">
                  <c:v>10.8046875</c:v>
                </c:pt>
                <c:pt idx="22159">
                  <c:v>10.8046875</c:v>
                </c:pt>
                <c:pt idx="22160">
                  <c:v>10.8046875</c:v>
                </c:pt>
                <c:pt idx="22161">
                  <c:v>10.8046875</c:v>
                </c:pt>
                <c:pt idx="22162">
                  <c:v>10.8046875</c:v>
                </c:pt>
                <c:pt idx="22163">
                  <c:v>10.8046875</c:v>
                </c:pt>
                <c:pt idx="22164">
                  <c:v>10.8046875</c:v>
                </c:pt>
                <c:pt idx="22165">
                  <c:v>10.8046875</c:v>
                </c:pt>
                <c:pt idx="22166">
                  <c:v>10.8046875</c:v>
                </c:pt>
                <c:pt idx="22167">
                  <c:v>10.8046875</c:v>
                </c:pt>
                <c:pt idx="22168">
                  <c:v>10.8046875</c:v>
                </c:pt>
                <c:pt idx="22169">
                  <c:v>10.8046875</c:v>
                </c:pt>
                <c:pt idx="22170">
                  <c:v>10.8046875</c:v>
                </c:pt>
                <c:pt idx="22171">
                  <c:v>10.8046875</c:v>
                </c:pt>
                <c:pt idx="22172">
                  <c:v>10.8046875</c:v>
                </c:pt>
                <c:pt idx="22173">
                  <c:v>10.8046875</c:v>
                </c:pt>
                <c:pt idx="22174">
                  <c:v>10.8046875</c:v>
                </c:pt>
                <c:pt idx="22175">
                  <c:v>10.8046875</c:v>
                </c:pt>
                <c:pt idx="22176">
                  <c:v>10.8046875</c:v>
                </c:pt>
                <c:pt idx="22177">
                  <c:v>10.8046875</c:v>
                </c:pt>
                <c:pt idx="22178">
                  <c:v>10.8046875</c:v>
                </c:pt>
                <c:pt idx="22179">
                  <c:v>10.8046875</c:v>
                </c:pt>
                <c:pt idx="22180">
                  <c:v>10.8046875</c:v>
                </c:pt>
                <c:pt idx="22181">
                  <c:v>10.8046875</c:v>
                </c:pt>
                <c:pt idx="22182">
                  <c:v>10.8046875</c:v>
                </c:pt>
                <c:pt idx="22183">
                  <c:v>10.8046875</c:v>
                </c:pt>
                <c:pt idx="22184">
                  <c:v>10.8046875</c:v>
                </c:pt>
                <c:pt idx="22185">
                  <c:v>10.8046875</c:v>
                </c:pt>
                <c:pt idx="22186">
                  <c:v>10.8046875</c:v>
                </c:pt>
                <c:pt idx="22187">
                  <c:v>10.8046875</c:v>
                </c:pt>
                <c:pt idx="22188">
                  <c:v>10.8046875</c:v>
                </c:pt>
                <c:pt idx="22189">
                  <c:v>10.8046875</c:v>
                </c:pt>
                <c:pt idx="22190">
                  <c:v>10.8046875</c:v>
                </c:pt>
                <c:pt idx="22191">
                  <c:v>10.8046875</c:v>
                </c:pt>
                <c:pt idx="22192">
                  <c:v>10.85546875</c:v>
                </c:pt>
                <c:pt idx="22193">
                  <c:v>10.85546875</c:v>
                </c:pt>
                <c:pt idx="22194">
                  <c:v>10.85546875</c:v>
                </c:pt>
                <c:pt idx="22195">
                  <c:v>10.85546875</c:v>
                </c:pt>
                <c:pt idx="22196">
                  <c:v>10.85546875</c:v>
                </c:pt>
                <c:pt idx="22197">
                  <c:v>10.85546875</c:v>
                </c:pt>
                <c:pt idx="22198">
                  <c:v>10.85546875</c:v>
                </c:pt>
                <c:pt idx="22199">
                  <c:v>10.85546875</c:v>
                </c:pt>
                <c:pt idx="22200">
                  <c:v>10.85546875</c:v>
                </c:pt>
                <c:pt idx="22201">
                  <c:v>10.85546875</c:v>
                </c:pt>
                <c:pt idx="22202">
                  <c:v>10.85546875</c:v>
                </c:pt>
                <c:pt idx="22203">
                  <c:v>10.85546875</c:v>
                </c:pt>
                <c:pt idx="22204">
                  <c:v>10.85546875</c:v>
                </c:pt>
                <c:pt idx="22205">
                  <c:v>10.85546875</c:v>
                </c:pt>
                <c:pt idx="22206">
                  <c:v>10.85546875</c:v>
                </c:pt>
                <c:pt idx="22207">
                  <c:v>10.85546875</c:v>
                </c:pt>
                <c:pt idx="22208">
                  <c:v>10.85546875</c:v>
                </c:pt>
                <c:pt idx="22209">
                  <c:v>10.85546875</c:v>
                </c:pt>
                <c:pt idx="22210">
                  <c:v>10.85546875</c:v>
                </c:pt>
                <c:pt idx="22211">
                  <c:v>10.85546875</c:v>
                </c:pt>
                <c:pt idx="22212">
                  <c:v>10.85546875</c:v>
                </c:pt>
                <c:pt idx="22213">
                  <c:v>10.85546875</c:v>
                </c:pt>
                <c:pt idx="22214">
                  <c:v>10.85546875</c:v>
                </c:pt>
                <c:pt idx="22215">
                  <c:v>10.85546875</c:v>
                </c:pt>
                <c:pt idx="22216">
                  <c:v>10.85546875</c:v>
                </c:pt>
                <c:pt idx="22217">
                  <c:v>10.85546875</c:v>
                </c:pt>
                <c:pt idx="22218">
                  <c:v>10.85546875</c:v>
                </c:pt>
                <c:pt idx="22219">
                  <c:v>10.85546875</c:v>
                </c:pt>
                <c:pt idx="22220">
                  <c:v>10.85546875</c:v>
                </c:pt>
                <c:pt idx="22221">
                  <c:v>10.85546875</c:v>
                </c:pt>
                <c:pt idx="22222">
                  <c:v>10.85546875</c:v>
                </c:pt>
                <c:pt idx="22223">
                  <c:v>10.85546875</c:v>
                </c:pt>
                <c:pt idx="22224">
                  <c:v>10.85546875</c:v>
                </c:pt>
                <c:pt idx="22225">
                  <c:v>10.85546875</c:v>
                </c:pt>
                <c:pt idx="22226">
                  <c:v>10.85546875</c:v>
                </c:pt>
                <c:pt idx="22227">
                  <c:v>10.85546875</c:v>
                </c:pt>
                <c:pt idx="22228">
                  <c:v>10.85546875</c:v>
                </c:pt>
                <c:pt idx="22229">
                  <c:v>10.85546875</c:v>
                </c:pt>
                <c:pt idx="22230">
                  <c:v>10.85546875</c:v>
                </c:pt>
                <c:pt idx="22231">
                  <c:v>10.85546875</c:v>
                </c:pt>
                <c:pt idx="22232">
                  <c:v>10.85546875</c:v>
                </c:pt>
                <c:pt idx="22233">
                  <c:v>10.85546875</c:v>
                </c:pt>
                <c:pt idx="22234">
                  <c:v>10.85546875</c:v>
                </c:pt>
                <c:pt idx="22235">
                  <c:v>10.85546875</c:v>
                </c:pt>
                <c:pt idx="22236">
                  <c:v>10.85546875</c:v>
                </c:pt>
                <c:pt idx="22237">
                  <c:v>10.85546875</c:v>
                </c:pt>
                <c:pt idx="22238">
                  <c:v>10.85546875</c:v>
                </c:pt>
                <c:pt idx="22239">
                  <c:v>10.85546875</c:v>
                </c:pt>
                <c:pt idx="22240">
                  <c:v>10.85546875</c:v>
                </c:pt>
                <c:pt idx="22241">
                  <c:v>10.85546875</c:v>
                </c:pt>
                <c:pt idx="22242">
                  <c:v>10.85546875</c:v>
                </c:pt>
                <c:pt idx="22243">
                  <c:v>10.85546875</c:v>
                </c:pt>
                <c:pt idx="22244">
                  <c:v>10.85546875</c:v>
                </c:pt>
                <c:pt idx="22245">
                  <c:v>10.85546875</c:v>
                </c:pt>
                <c:pt idx="22246">
                  <c:v>10.85546875</c:v>
                </c:pt>
                <c:pt idx="22247">
                  <c:v>10.85546875</c:v>
                </c:pt>
                <c:pt idx="22248">
                  <c:v>10.85546875</c:v>
                </c:pt>
                <c:pt idx="22249">
                  <c:v>10.85546875</c:v>
                </c:pt>
                <c:pt idx="22250">
                  <c:v>10.85546875</c:v>
                </c:pt>
                <c:pt idx="22251">
                  <c:v>10.85546875</c:v>
                </c:pt>
                <c:pt idx="22252">
                  <c:v>10.85546875</c:v>
                </c:pt>
                <c:pt idx="22253">
                  <c:v>10.85546875</c:v>
                </c:pt>
                <c:pt idx="22254">
                  <c:v>10.85546875</c:v>
                </c:pt>
                <c:pt idx="22255">
                  <c:v>10.85546875</c:v>
                </c:pt>
                <c:pt idx="22256">
                  <c:v>10.85546875</c:v>
                </c:pt>
                <c:pt idx="22257">
                  <c:v>10.85546875</c:v>
                </c:pt>
                <c:pt idx="22258">
                  <c:v>10.85546875</c:v>
                </c:pt>
                <c:pt idx="22259">
                  <c:v>10.85546875</c:v>
                </c:pt>
                <c:pt idx="22260">
                  <c:v>10.85546875</c:v>
                </c:pt>
                <c:pt idx="22261">
                  <c:v>10.85546875</c:v>
                </c:pt>
                <c:pt idx="22262">
                  <c:v>10.85546875</c:v>
                </c:pt>
                <c:pt idx="22263">
                  <c:v>10.85546875</c:v>
                </c:pt>
                <c:pt idx="22264">
                  <c:v>10.85546875</c:v>
                </c:pt>
                <c:pt idx="22265">
                  <c:v>10.85546875</c:v>
                </c:pt>
                <c:pt idx="22266">
                  <c:v>10.85546875</c:v>
                </c:pt>
                <c:pt idx="22267">
                  <c:v>10.85546875</c:v>
                </c:pt>
                <c:pt idx="22268">
                  <c:v>10.85546875</c:v>
                </c:pt>
                <c:pt idx="22269">
                  <c:v>10.85546875</c:v>
                </c:pt>
                <c:pt idx="22270">
                  <c:v>10.85546875</c:v>
                </c:pt>
                <c:pt idx="22271">
                  <c:v>10.85546875</c:v>
                </c:pt>
                <c:pt idx="22272">
                  <c:v>10.85546875</c:v>
                </c:pt>
                <c:pt idx="22273">
                  <c:v>10.85546875</c:v>
                </c:pt>
                <c:pt idx="22274">
                  <c:v>10.85546875</c:v>
                </c:pt>
                <c:pt idx="22275">
                  <c:v>10.85546875</c:v>
                </c:pt>
                <c:pt idx="22276">
                  <c:v>10.85546875</c:v>
                </c:pt>
                <c:pt idx="22277">
                  <c:v>10.86328125</c:v>
                </c:pt>
                <c:pt idx="22278">
                  <c:v>10.86328125</c:v>
                </c:pt>
                <c:pt idx="22279">
                  <c:v>10.86328125</c:v>
                </c:pt>
                <c:pt idx="22280">
                  <c:v>10.86328125</c:v>
                </c:pt>
                <c:pt idx="22281">
                  <c:v>10.86328125</c:v>
                </c:pt>
                <c:pt idx="22282">
                  <c:v>10.86328125</c:v>
                </c:pt>
                <c:pt idx="22283">
                  <c:v>10.86328125</c:v>
                </c:pt>
                <c:pt idx="22284">
                  <c:v>10.86328125</c:v>
                </c:pt>
                <c:pt idx="22285">
                  <c:v>10.86328125</c:v>
                </c:pt>
                <c:pt idx="22286">
                  <c:v>10.86328125</c:v>
                </c:pt>
                <c:pt idx="22287">
                  <c:v>10.86328125</c:v>
                </c:pt>
                <c:pt idx="22288">
                  <c:v>10.86328125</c:v>
                </c:pt>
                <c:pt idx="22289">
                  <c:v>10.86328125</c:v>
                </c:pt>
                <c:pt idx="22290">
                  <c:v>10.86328125</c:v>
                </c:pt>
                <c:pt idx="22291">
                  <c:v>10.86328125</c:v>
                </c:pt>
                <c:pt idx="22292">
                  <c:v>10.86328125</c:v>
                </c:pt>
                <c:pt idx="22293">
                  <c:v>10.86328125</c:v>
                </c:pt>
                <c:pt idx="22294">
                  <c:v>10.86328125</c:v>
                </c:pt>
                <c:pt idx="22295">
                  <c:v>10.86328125</c:v>
                </c:pt>
                <c:pt idx="22296">
                  <c:v>10.86328125</c:v>
                </c:pt>
                <c:pt idx="22297">
                  <c:v>10.86328125</c:v>
                </c:pt>
                <c:pt idx="22298">
                  <c:v>10.86328125</c:v>
                </c:pt>
                <c:pt idx="22299">
                  <c:v>10.86328125</c:v>
                </c:pt>
                <c:pt idx="22300">
                  <c:v>10.86328125</c:v>
                </c:pt>
                <c:pt idx="22301">
                  <c:v>10.86328125</c:v>
                </c:pt>
                <c:pt idx="22302">
                  <c:v>10.86328125</c:v>
                </c:pt>
                <c:pt idx="22303">
                  <c:v>10.86328125</c:v>
                </c:pt>
                <c:pt idx="22304">
                  <c:v>10.86328125</c:v>
                </c:pt>
                <c:pt idx="22305">
                  <c:v>10.86328125</c:v>
                </c:pt>
                <c:pt idx="22306">
                  <c:v>10.86328125</c:v>
                </c:pt>
                <c:pt idx="22307">
                  <c:v>10.86328125</c:v>
                </c:pt>
                <c:pt idx="22308">
                  <c:v>10.86328125</c:v>
                </c:pt>
                <c:pt idx="22309">
                  <c:v>10.86328125</c:v>
                </c:pt>
                <c:pt idx="22310">
                  <c:v>10.86328125</c:v>
                </c:pt>
                <c:pt idx="22311">
                  <c:v>10.86328125</c:v>
                </c:pt>
                <c:pt idx="22312">
                  <c:v>10.86328125</c:v>
                </c:pt>
                <c:pt idx="22313">
                  <c:v>10.86328125</c:v>
                </c:pt>
                <c:pt idx="22314">
                  <c:v>10.86328125</c:v>
                </c:pt>
                <c:pt idx="22315">
                  <c:v>10.86328125</c:v>
                </c:pt>
                <c:pt idx="22316">
                  <c:v>10.86328125</c:v>
                </c:pt>
                <c:pt idx="22317">
                  <c:v>10.86328125</c:v>
                </c:pt>
                <c:pt idx="22318">
                  <c:v>10.86328125</c:v>
                </c:pt>
                <c:pt idx="22319">
                  <c:v>10.86328125</c:v>
                </c:pt>
                <c:pt idx="22320">
                  <c:v>10.86328125</c:v>
                </c:pt>
                <c:pt idx="22321">
                  <c:v>10.86328125</c:v>
                </c:pt>
                <c:pt idx="22322">
                  <c:v>10.86328125</c:v>
                </c:pt>
                <c:pt idx="22323">
                  <c:v>10.86328125</c:v>
                </c:pt>
                <c:pt idx="22324">
                  <c:v>10.86328125</c:v>
                </c:pt>
                <c:pt idx="22325">
                  <c:v>10.86328125</c:v>
                </c:pt>
                <c:pt idx="22326">
                  <c:v>10.86328125</c:v>
                </c:pt>
                <c:pt idx="22327">
                  <c:v>10.86328125</c:v>
                </c:pt>
                <c:pt idx="22328">
                  <c:v>10.86328125</c:v>
                </c:pt>
                <c:pt idx="22329">
                  <c:v>10.86328125</c:v>
                </c:pt>
                <c:pt idx="22330">
                  <c:v>10.86328125</c:v>
                </c:pt>
                <c:pt idx="22331">
                  <c:v>10.86328125</c:v>
                </c:pt>
                <c:pt idx="22332">
                  <c:v>10.86328125</c:v>
                </c:pt>
                <c:pt idx="22333">
                  <c:v>10.86328125</c:v>
                </c:pt>
                <c:pt idx="22334">
                  <c:v>10.86328125</c:v>
                </c:pt>
                <c:pt idx="22335">
                  <c:v>10.86328125</c:v>
                </c:pt>
                <c:pt idx="22336">
                  <c:v>10.86328125</c:v>
                </c:pt>
                <c:pt idx="22337">
                  <c:v>10.86328125</c:v>
                </c:pt>
                <c:pt idx="22338">
                  <c:v>10.86328125</c:v>
                </c:pt>
                <c:pt idx="22339">
                  <c:v>10.86328125</c:v>
                </c:pt>
                <c:pt idx="22340">
                  <c:v>10.86328125</c:v>
                </c:pt>
                <c:pt idx="22341">
                  <c:v>10.86328125</c:v>
                </c:pt>
                <c:pt idx="22342">
                  <c:v>10.86328125</c:v>
                </c:pt>
                <c:pt idx="22343">
                  <c:v>10.86328125</c:v>
                </c:pt>
                <c:pt idx="22344">
                  <c:v>10.86328125</c:v>
                </c:pt>
                <c:pt idx="22345">
                  <c:v>10.86328125</c:v>
                </c:pt>
                <c:pt idx="22346">
                  <c:v>10.86328125</c:v>
                </c:pt>
                <c:pt idx="22347">
                  <c:v>10.86328125</c:v>
                </c:pt>
                <c:pt idx="22348">
                  <c:v>10.86328125</c:v>
                </c:pt>
                <c:pt idx="22349">
                  <c:v>10.86328125</c:v>
                </c:pt>
                <c:pt idx="22350">
                  <c:v>10.86328125</c:v>
                </c:pt>
                <c:pt idx="22351">
                  <c:v>10.86328125</c:v>
                </c:pt>
                <c:pt idx="22352">
                  <c:v>10.86328125</c:v>
                </c:pt>
                <c:pt idx="22353">
                  <c:v>10.86328125</c:v>
                </c:pt>
                <c:pt idx="22354">
                  <c:v>10.86328125</c:v>
                </c:pt>
                <c:pt idx="22355">
                  <c:v>10.86328125</c:v>
                </c:pt>
                <c:pt idx="22356">
                  <c:v>10.86328125</c:v>
                </c:pt>
                <c:pt idx="22357">
                  <c:v>10.86328125</c:v>
                </c:pt>
                <c:pt idx="22358">
                  <c:v>10.86328125</c:v>
                </c:pt>
                <c:pt idx="22359">
                  <c:v>10.86328125</c:v>
                </c:pt>
                <c:pt idx="22360">
                  <c:v>10.86328125</c:v>
                </c:pt>
                <c:pt idx="22361">
                  <c:v>10.86328125</c:v>
                </c:pt>
                <c:pt idx="22362">
                  <c:v>10.86328125</c:v>
                </c:pt>
                <c:pt idx="22363">
                  <c:v>10.86328125</c:v>
                </c:pt>
                <c:pt idx="22364">
                  <c:v>10.86328125</c:v>
                </c:pt>
                <c:pt idx="22365">
                  <c:v>10.86328125</c:v>
                </c:pt>
                <c:pt idx="22366">
                  <c:v>10.86328125</c:v>
                </c:pt>
                <c:pt idx="22367">
                  <c:v>10.86328125</c:v>
                </c:pt>
                <c:pt idx="22368">
                  <c:v>10.86328125</c:v>
                </c:pt>
                <c:pt idx="22369">
                  <c:v>10.86328125</c:v>
                </c:pt>
                <c:pt idx="22370">
                  <c:v>10.86328125</c:v>
                </c:pt>
                <c:pt idx="22371">
                  <c:v>10.86328125</c:v>
                </c:pt>
                <c:pt idx="22372">
                  <c:v>10.86328125</c:v>
                </c:pt>
                <c:pt idx="22373">
                  <c:v>10.86328125</c:v>
                </c:pt>
                <c:pt idx="22374">
                  <c:v>10.86328125</c:v>
                </c:pt>
                <c:pt idx="22375">
                  <c:v>10.86328125</c:v>
                </c:pt>
                <c:pt idx="22376">
                  <c:v>10.86328125</c:v>
                </c:pt>
                <c:pt idx="22377">
                  <c:v>10.86328125</c:v>
                </c:pt>
                <c:pt idx="22378">
                  <c:v>10.86328125</c:v>
                </c:pt>
                <c:pt idx="22379">
                  <c:v>10.86328125</c:v>
                </c:pt>
                <c:pt idx="22380">
                  <c:v>10.86328125</c:v>
                </c:pt>
                <c:pt idx="22381">
                  <c:v>10.86328125</c:v>
                </c:pt>
                <c:pt idx="22382">
                  <c:v>10.86328125</c:v>
                </c:pt>
                <c:pt idx="22383">
                  <c:v>10.86328125</c:v>
                </c:pt>
                <c:pt idx="22384">
                  <c:v>10.86328125</c:v>
                </c:pt>
                <c:pt idx="22385">
                  <c:v>10.86328125</c:v>
                </c:pt>
                <c:pt idx="22386">
                  <c:v>10.86328125</c:v>
                </c:pt>
                <c:pt idx="22387">
                  <c:v>10.86328125</c:v>
                </c:pt>
                <c:pt idx="22388">
                  <c:v>10.86328125</c:v>
                </c:pt>
                <c:pt idx="22389">
                  <c:v>10.86328125</c:v>
                </c:pt>
                <c:pt idx="22390">
                  <c:v>10.86328125</c:v>
                </c:pt>
                <c:pt idx="22391">
                  <c:v>10.86328125</c:v>
                </c:pt>
                <c:pt idx="22392">
                  <c:v>10.86328125</c:v>
                </c:pt>
                <c:pt idx="22393">
                  <c:v>10.86328125</c:v>
                </c:pt>
                <c:pt idx="22394">
                  <c:v>10.86328125</c:v>
                </c:pt>
                <c:pt idx="22395">
                  <c:v>10.86328125</c:v>
                </c:pt>
                <c:pt idx="22396">
                  <c:v>10.86328125</c:v>
                </c:pt>
                <c:pt idx="22397">
                  <c:v>10.86328125</c:v>
                </c:pt>
                <c:pt idx="22398">
                  <c:v>10.86328125</c:v>
                </c:pt>
                <c:pt idx="22399">
                  <c:v>10.86328125</c:v>
                </c:pt>
                <c:pt idx="22400">
                  <c:v>10.86328125</c:v>
                </c:pt>
                <c:pt idx="22401">
                  <c:v>10.86328125</c:v>
                </c:pt>
                <c:pt idx="22402">
                  <c:v>10.86328125</c:v>
                </c:pt>
                <c:pt idx="22403">
                  <c:v>10.86328125</c:v>
                </c:pt>
                <c:pt idx="22404">
                  <c:v>10.86328125</c:v>
                </c:pt>
                <c:pt idx="22405">
                  <c:v>10.86328125</c:v>
                </c:pt>
                <c:pt idx="22406">
                  <c:v>10.86328125</c:v>
                </c:pt>
                <c:pt idx="22407">
                  <c:v>10.86328125</c:v>
                </c:pt>
                <c:pt idx="22408">
                  <c:v>10.86328125</c:v>
                </c:pt>
                <c:pt idx="22409">
                  <c:v>10.86328125</c:v>
                </c:pt>
                <c:pt idx="22410">
                  <c:v>10.86328125</c:v>
                </c:pt>
                <c:pt idx="22411">
                  <c:v>10.86328125</c:v>
                </c:pt>
                <c:pt idx="22412">
                  <c:v>10.86328125</c:v>
                </c:pt>
                <c:pt idx="22413">
                  <c:v>10.86328125</c:v>
                </c:pt>
                <c:pt idx="22414">
                  <c:v>10.86328125</c:v>
                </c:pt>
                <c:pt idx="22415">
                  <c:v>10.86328125</c:v>
                </c:pt>
                <c:pt idx="22416">
                  <c:v>10.86328125</c:v>
                </c:pt>
                <c:pt idx="22417">
                  <c:v>10.86328125</c:v>
                </c:pt>
                <c:pt idx="22418">
                  <c:v>11.23828125</c:v>
                </c:pt>
                <c:pt idx="22419">
                  <c:v>11.23828125</c:v>
                </c:pt>
                <c:pt idx="22420">
                  <c:v>11.23828125</c:v>
                </c:pt>
                <c:pt idx="22421">
                  <c:v>11.23828125</c:v>
                </c:pt>
                <c:pt idx="22422">
                  <c:v>11.23828125</c:v>
                </c:pt>
                <c:pt idx="22423">
                  <c:v>11.23828125</c:v>
                </c:pt>
                <c:pt idx="22424">
                  <c:v>11.23828125</c:v>
                </c:pt>
                <c:pt idx="22425">
                  <c:v>11.23828125</c:v>
                </c:pt>
                <c:pt idx="22426">
                  <c:v>11.23828125</c:v>
                </c:pt>
                <c:pt idx="22427">
                  <c:v>11.23828125</c:v>
                </c:pt>
                <c:pt idx="22428">
                  <c:v>11.23828125</c:v>
                </c:pt>
                <c:pt idx="22429">
                  <c:v>11.23828125</c:v>
                </c:pt>
                <c:pt idx="22430">
                  <c:v>11.23828125</c:v>
                </c:pt>
                <c:pt idx="22431">
                  <c:v>11.23828125</c:v>
                </c:pt>
                <c:pt idx="22432">
                  <c:v>11.23828125</c:v>
                </c:pt>
                <c:pt idx="22433">
                  <c:v>11.23828125</c:v>
                </c:pt>
                <c:pt idx="22434">
                  <c:v>11.23828125</c:v>
                </c:pt>
                <c:pt idx="22435">
                  <c:v>11.23828125</c:v>
                </c:pt>
                <c:pt idx="22436">
                  <c:v>11.23828125</c:v>
                </c:pt>
                <c:pt idx="22437">
                  <c:v>11.23828125</c:v>
                </c:pt>
                <c:pt idx="22438">
                  <c:v>11.23828125</c:v>
                </c:pt>
                <c:pt idx="22439">
                  <c:v>11.23828125</c:v>
                </c:pt>
                <c:pt idx="22440">
                  <c:v>11.23828125</c:v>
                </c:pt>
                <c:pt idx="22441">
                  <c:v>11.23828125</c:v>
                </c:pt>
                <c:pt idx="22442">
                  <c:v>11.23828125</c:v>
                </c:pt>
                <c:pt idx="22443">
                  <c:v>11.23828125</c:v>
                </c:pt>
                <c:pt idx="22444">
                  <c:v>11.23828125</c:v>
                </c:pt>
                <c:pt idx="22445">
                  <c:v>11.23828125</c:v>
                </c:pt>
                <c:pt idx="22446">
                  <c:v>11.23828125</c:v>
                </c:pt>
                <c:pt idx="22447">
                  <c:v>11.23828125</c:v>
                </c:pt>
                <c:pt idx="22448">
                  <c:v>11.23828125</c:v>
                </c:pt>
                <c:pt idx="22449">
                  <c:v>11.23828125</c:v>
                </c:pt>
                <c:pt idx="22450">
                  <c:v>11.23828125</c:v>
                </c:pt>
                <c:pt idx="22451">
                  <c:v>11.23828125</c:v>
                </c:pt>
                <c:pt idx="22452">
                  <c:v>11.23828125</c:v>
                </c:pt>
                <c:pt idx="22453">
                  <c:v>11.23828125</c:v>
                </c:pt>
                <c:pt idx="22454">
                  <c:v>11.23828125</c:v>
                </c:pt>
                <c:pt idx="22455">
                  <c:v>11.23828125</c:v>
                </c:pt>
                <c:pt idx="22456">
                  <c:v>11.23828125</c:v>
                </c:pt>
                <c:pt idx="22457">
                  <c:v>11.23828125</c:v>
                </c:pt>
                <c:pt idx="22458">
                  <c:v>11.23828125</c:v>
                </c:pt>
                <c:pt idx="22459">
                  <c:v>11.23828125</c:v>
                </c:pt>
                <c:pt idx="22460">
                  <c:v>11.23828125</c:v>
                </c:pt>
                <c:pt idx="22461">
                  <c:v>11.23828125</c:v>
                </c:pt>
                <c:pt idx="22462">
                  <c:v>11.23828125</c:v>
                </c:pt>
                <c:pt idx="22463">
                  <c:v>11.23828125</c:v>
                </c:pt>
                <c:pt idx="22464">
                  <c:v>11.23828125</c:v>
                </c:pt>
                <c:pt idx="22465">
                  <c:v>11.23828125</c:v>
                </c:pt>
                <c:pt idx="22466">
                  <c:v>11.23828125</c:v>
                </c:pt>
                <c:pt idx="22467">
                  <c:v>11.23828125</c:v>
                </c:pt>
                <c:pt idx="22468">
                  <c:v>11.23828125</c:v>
                </c:pt>
                <c:pt idx="22469">
                  <c:v>11.23828125</c:v>
                </c:pt>
                <c:pt idx="22470">
                  <c:v>11.23828125</c:v>
                </c:pt>
                <c:pt idx="22471">
                  <c:v>11.23828125</c:v>
                </c:pt>
                <c:pt idx="22472">
                  <c:v>11.23828125</c:v>
                </c:pt>
                <c:pt idx="22473">
                  <c:v>11.23828125</c:v>
                </c:pt>
                <c:pt idx="22474">
                  <c:v>11.23828125</c:v>
                </c:pt>
                <c:pt idx="22475">
                  <c:v>11.23828125</c:v>
                </c:pt>
                <c:pt idx="22476">
                  <c:v>11.23828125</c:v>
                </c:pt>
                <c:pt idx="22477">
                  <c:v>11.23828125</c:v>
                </c:pt>
                <c:pt idx="22478">
                  <c:v>11.23828125</c:v>
                </c:pt>
                <c:pt idx="22479">
                  <c:v>11.23828125</c:v>
                </c:pt>
                <c:pt idx="22480">
                  <c:v>11.23828125</c:v>
                </c:pt>
                <c:pt idx="22481">
                  <c:v>11.23828125</c:v>
                </c:pt>
                <c:pt idx="22482">
                  <c:v>11.23828125</c:v>
                </c:pt>
                <c:pt idx="22483">
                  <c:v>11.23828125</c:v>
                </c:pt>
                <c:pt idx="22484">
                  <c:v>11.23828125</c:v>
                </c:pt>
                <c:pt idx="22485">
                  <c:v>11.23828125</c:v>
                </c:pt>
                <c:pt idx="22486">
                  <c:v>11.23828125</c:v>
                </c:pt>
                <c:pt idx="22487">
                  <c:v>11.23828125</c:v>
                </c:pt>
                <c:pt idx="22488">
                  <c:v>11.23828125</c:v>
                </c:pt>
                <c:pt idx="22489">
                  <c:v>11.23828125</c:v>
                </c:pt>
                <c:pt idx="22490">
                  <c:v>11.23828125</c:v>
                </c:pt>
                <c:pt idx="22491">
                  <c:v>11.23828125</c:v>
                </c:pt>
                <c:pt idx="22492">
                  <c:v>11.23828125</c:v>
                </c:pt>
                <c:pt idx="22493">
                  <c:v>11.23828125</c:v>
                </c:pt>
                <c:pt idx="22494">
                  <c:v>11.23828125</c:v>
                </c:pt>
                <c:pt idx="22495">
                  <c:v>11.23828125</c:v>
                </c:pt>
                <c:pt idx="22496">
                  <c:v>11.30859375</c:v>
                </c:pt>
                <c:pt idx="22497">
                  <c:v>11.30859375</c:v>
                </c:pt>
                <c:pt idx="22498">
                  <c:v>11.30859375</c:v>
                </c:pt>
                <c:pt idx="22499">
                  <c:v>11.30859375</c:v>
                </c:pt>
                <c:pt idx="22500">
                  <c:v>11.30859375</c:v>
                </c:pt>
                <c:pt idx="22501">
                  <c:v>11.30859375</c:v>
                </c:pt>
                <c:pt idx="22502">
                  <c:v>11.30859375</c:v>
                </c:pt>
                <c:pt idx="22503">
                  <c:v>11.30859375</c:v>
                </c:pt>
                <c:pt idx="22504">
                  <c:v>11.30859375</c:v>
                </c:pt>
                <c:pt idx="22505">
                  <c:v>11.30859375</c:v>
                </c:pt>
                <c:pt idx="22506">
                  <c:v>11.30859375</c:v>
                </c:pt>
                <c:pt idx="22507">
                  <c:v>11.30859375</c:v>
                </c:pt>
                <c:pt idx="22508">
                  <c:v>11.30859375</c:v>
                </c:pt>
                <c:pt idx="22509">
                  <c:v>11.30859375</c:v>
                </c:pt>
                <c:pt idx="22510">
                  <c:v>11.30859375</c:v>
                </c:pt>
                <c:pt idx="22511">
                  <c:v>11.30859375</c:v>
                </c:pt>
                <c:pt idx="22512">
                  <c:v>11.30859375</c:v>
                </c:pt>
                <c:pt idx="22513">
                  <c:v>11.30859375</c:v>
                </c:pt>
                <c:pt idx="22514">
                  <c:v>11.30859375</c:v>
                </c:pt>
                <c:pt idx="22515">
                  <c:v>11.30859375</c:v>
                </c:pt>
                <c:pt idx="22516">
                  <c:v>11.30859375</c:v>
                </c:pt>
                <c:pt idx="22517">
                  <c:v>11.30859375</c:v>
                </c:pt>
                <c:pt idx="22518">
                  <c:v>11.30859375</c:v>
                </c:pt>
                <c:pt idx="22519">
                  <c:v>11.30859375</c:v>
                </c:pt>
                <c:pt idx="22520">
                  <c:v>11.30859375</c:v>
                </c:pt>
                <c:pt idx="22521">
                  <c:v>11.30859375</c:v>
                </c:pt>
                <c:pt idx="22522">
                  <c:v>11.30859375</c:v>
                </c:pt>
                <c:pt idx="22523">
                  <c:v>11.30859375</c:v>
                </c:pt>
                <c:pt idx="22524">
                  <c:v>11.30859375</c:v>
                </c:pt>
                <c:pt idx="22525">
                  <c:v>11.30859375</c:v>
                </c:pt>
                <c:pt idx="22526">
                  <c:v>11.30859375</c:v>
                </c:pt>
                <c:pt idx="22527">
                  <c:v>11.30859375</c:v>
                </c:pt>
                <c:pt idx="22528">
                  <c:v>11.30859375</c:v>
                </c:pt>
                <c:pt idx="22529">
                  <c:v>11.30859375</c:v>
                </c:pt>
                <c:pt idx="22530">
                  <c:v>11.30859375</c:v>
                </c:pt>
                <c:pt idx="22531">
                  <c:v>11.30859375</c:v>
                </c:pt>
                <c:pt idx="22532">
                  <c:v>11.30859375</c:v>
                </c:pt>
                <c:pt idx="22533">
                  <c:v>11.30859375</c:v>
                </c:pt>
                <c:pt idx="22534">
                  <c:v>11.30859375</c:v>
                </c:pt>
                <c:pt idx="22535">
                  <c:v>11.30859375</c:v>
                </c:pt>
                <c:pt idx="22536">
                  <c:v>11.30859375</c:v>
                </c:pt>
                <c:pt idx="22537">
                  <c:v>11.30859375</c:v>
                </c:pt>
                <c:pt idx="22538">
                  <c:v>11.30859375</c:v>
                </c:pt>
                <c:pt idx="22539">
                  <c:v>11.30859375</c:v>
                </c:pt>
                <c:pt idx="22540">
                  <c:v>11.30859375</c:v>
                </c:pt>
                <c:pt idx="22541">
                  <c:v>11.30859375</c:v>
                </c:pt>
                <c:pt idx="22542">
                  <c:v>11.30859375</c:v>
                </c:pt>
                <c:pt idx="22543">
                  <c:v>11.30859375</c:v>
                </c:pt>
                <c:pt idx="22544">
                  <c:v>11.30859375</c:v>
                </c:pt>
                <c:pt idx="22545">
                  <c:v>11.30859375</c:v>
                </c:pt>
                <c:pt idx="22546">
                  <c:v>11.30859375</c:v>
                </c:pt>
                <c:pt idx="22547">
                  <c:v>11.30859375</c:v>
                </c:pt>
                <c:pt idx="22548">
                  <c:v>11.30859375</c:v>
                </c:pt>
                <c:pt idx="22549">
                  <c:v>11.30859375</c:v>
                </c:pt>
                <c:pt idx="22550">
                  <c:v>11.30859375</c:v>
                </c:pt>
                <c:pt idx="22551">
                  <c:v>11.30859375</c:v>
                </c:pt>
                <c:pt idx="22552">
                  <c:v>11.30859375</c:v>
                </c:pt>
                <c:pt idx="22553">
                  <c:v>11.30859375</c:v>
                </c:pt>
                <c:pt idx="22554">
                  <c:v>11.30859375</c:v>
                </c:pt>
                <c:pt idx="22555">
                  <c:v>11.30859375</c:v>
                </c:pt>
                <c:pt idx="22556">
                  <c:v>11.30859375</c:v>
                </c:pt>
                <c:pt idx="22557">
                  <c:v>11.30859375</c:v>
                </c:pt>
                <c:pt idx="22558">
                  <c:v>11.30859375</c:v>
                </c:pt>
                <c:pt idx="22559">
                  <c:v>11.30859375</c:v>
                </c:pt>
                <c:pt idx="22560">
                  <c:v>11.30859375</c:v>
                </c:pt>
                <c:pt idx="22561">
                  <c:v>11.30859375</c:v>
                </c:pt>
                <c:pt idx="22562">
                  <c:v>11.30859375</c:v>
                </c:pt>
                <c:pt idx="22563">
                  <c:v>11.30859375</c:v>
                </c:pt>
                <c:pt idx="22564">
                  <c:v>11.37109375</c:v>
                </c:pt>
                <c:pt idx="22565">
                  <c:v>11.37109375</c:v>
                </c:pt>
                <c:pt idx="22566">
                  <c:v>11.37109375</c:v>
                </c:pt>
                <c:pt idx="22567">
                  <c:v>11.37109375</c:v>
                </c:pt>
                <c:pt idx="22568">
                  <c:v>11.37109375</c:v>
                </c:pt>
                <c:pt idx="22569">
                  <c:v>11.37109375</c:v>
                </c:pt>
                <c:pt idx="22570">
                  <c:v>11.37109375</c:v>
                </c:pt>
                <c:pt idx="22571">
                  <c:v>11.37109375</c:v>
                </c:pt>
                <c:pt idx="22572">
                  <c:v>11.37109375</c:v>
                </c:pt>
                <c:pt idx="22573">
                  <c:v>11.37109375</c:v>
                </c:pt>
                <c:pt idx="22574">
                  <c:v>11.37109375</c:v>
                </c:pt>
                <c:pt idx="22575">
                  <c:v>11.37109375</c:v>
                </c:pt>
                <c:pt idx="22576">
                  <c:v>11.37109375</c:v>
                </c:pt>
                <c:pt idx="22577">
                  <c:v>11.37109375</c:v>
                </c:pt>
                <c:pt idx="22578">
                  <c:v>11.37109375</c:v>
                </c:pt>
                <c:pt idx="22579">
                  <c:v>11.37109375</c:v>
                </c:pt>
                <c:pt idx="22580">
                  <c:v>11.37109375</c:v>
                </c:pt>
                <c:pt idx="22581">
                  <c:v>11.37109375</c:v>
                </c:pt>
                <c:pt idx="22582">
                  <c:v>11.37109375</c:v>
                </c:pt>
                <c:pt idx="22583">
                  <c:v>11.37109375</c:v>
                </c:pt>
                <c:pt idx="22584">
                  <c:v>11.37109375</c:v>
                </c:pt>
                <c:pt idx="22585">
                  <c:v>11.37109375</c:v>
                </c:pt>
                <c:pt idx="22586">
                  <c:v>11.37109375</c:v>
                </c:pt>
                <c:pt idx="22587">
                  <c:v>11.37109375</c:v>
                </c:pt>
                <c:pt idx="22588">
                  <c:v>11.37109375</c:v>
                </c:pt>
                <c:pt idx="22589">
                  <c:v>11.37109375</c:v>
                </c:pt>
                <c:pt idx="22590">
                  <c:v>11.37109375</c:v>
                </c:pt>
                <c:pt idx="22591">
                  <c:v>11.37109375</c:v>
                </c:pt>
                <c:pt idx="22592">
                  <c:v>11.37109375</c:v>
                </c:pt>
                <c:pt idx="22593">
                  <c:v>11.37109375</c:v>
                </c:pt>
                <c:pt idx="22594">
                  <c:v>11.37109375</c:v>
                </c:pt>
                <c:pt idx="22595">
                  <c:v>11.37109375</c:v>
                </c:pt>
                <c:pt idx="22596">
                  <c:v>11.37109375</c:v>
                </c:pt>
                <c:pt idx="22597">
                  <c:v>11.37109375</c:v>
                </c:pt>
                <c:pt idx="22598">
                  <c:v>11.37109375</c:v>
                </c:pt>
                <c:pt idx="22599">
                  <c:v>11.37109375</c:v>
                </c:pt>
                <c:pt idx="22600">
                  <c:v>11.37109375</c:v>
                </c:pt>
                <c:pt idx="22601">
                  <c:v>11.37109375</c:v>
                </c:pt>
                <c:pt idx="22602">
                  <c:v>11.37109375</c:v>
                </c:pt>
                <c:pt idx="22603">
                  <c:v>11.37109375</c:v>
                </c:pt>
                <c:pt idx="22604">
                  <c:v>11.37109375</c:v>
                </c:pt>
                <c:pt idx="22605">
                  <c:v>11.37109375</c:v>
                </c:pt>
                <c:pt idx="22606">
                  <c:v>11.37109375</c:v>
                </c:pt>
                <c:pt idx="22607">
                  <c:v>11.37109375</c:v>
                </c:pt>
                <c:pt idx="22608">
                  <c:v>11.37109375</c:v>
                </c:pt>
                <c:pt idx="22609">
                  <c:v>11.37109375</c:v>
                </c:pt>
                <c:pt idx="22610">
                  <c:v>11.37109375</c:v>
                </c:pt>
                <c:pt idx="22611">
                  <c:v>11.37109375</c:v>
                </c:pt>
                <c:pt idx="22612">
                  <c:v>11.37109375</c:v>
                </c:pt>
                <c:pt idx="22613">
                  <c:v>11.37109375</c:v>
                </c:pt>
                <c:pt idx="22614">
                  <c:v>11.37109375</c:v>
                </c:pt>
                <c:pt idx="22615">
                  <c:v>11.37109375</c:v>
                </c:pt>
                <c:pt idx="22616">
                  <c:v>11.37109375</c:v>
                </c:pt>
                <c:pt idx="22617">
                  <c:v>11.37109375</c:v>
                </c:pt>
                <c:pt idx="22618">
                  <c:v>11.37109375</c:v>
                </c:pt>
                <c:pt idx="22619">
                  <c:v>11.37109375</c:v>
                </c:pt>
                <c:pt idx="22620">
                  <c:v>11.37109375</c:v>
                </c:pt>
                <c:pt idx="22621">
                  <c:v>11.37109375</c:v>
                </c:pt>
                <c:pt idx="22622">
                  <c:v>11.37109375</c:v>
                </c:pt>
                <c:pt idx="22623">
                  <c:v>11.37109375</c:v>
                </c:pt>
                <c:pt idx="22624">
                  <c:v>11.37109375</c:v>
                </c:pt>
                <c:pt idx="22625">
                  <c:v>11.37109375</c:v>
                </c:pt>
                <c:pt idx="22626">
                  <c:v>11.37109375</c:v>
                </c:pt>
                <c:pt idx="22627">
                  <c:v>11.37109375</c:v>
                </c:pt>
                <c:pt idx="22628">
                  <c:v>11.37109375</c:v>
                </c:pt>
                <c:pt idx="22629">
                  <c:v>11.37109375</c:v>
                </c:pt>
                <c:pt idx="22630">
                  <c:v>11.37109375</c:v>
                </c:pt>
                <c:pt idx="22631">
                  <c:v>11.37109375</c:v>
                </c:pt>
                <c:pt idx="22632">
                  <c:v>11.37109375</c:v>
                </c:pt>
                <c:pt idx="22633">
                  <c:v>11.41015625</c:v>
                </c:pt>
                <c:pt idx="22634">
                  <c:v>11.41015625</c:v>
                </c:pt>
                <c:pt idx="22635">
                  <c:v>11.41015625</c:v>
                </c:pt>
                <c:pt idx="22636">
                  <c:v>11.41015625</c:v>
                </c:pt>
                <c:pt idx="22637">
                  <c:v>11.41015625</c:v>
                </c:pt>
                <c:pt idx="22638">
                  <c:v>11.41015625</c:v>
                </c:pt>
                <c:pt idx="22639">
                  <c:v>11.41015625</c:v>
                </c:pt>
                <c:pt idx="22640">
                  <c:v>11.41015625</c:v>
                </c:pt>
                <c:pt idx="22641">
                  <c:v>11.41015625</c:v>
                </c:pt>
                <c:pt idx="22642">
                  <c:v>11.41015625</c:v>
                </c:pt>
                <c:pt idx="22643">
                  <c:v>11.41015625</c:v>
                </c:pt>
                <c:pt idx="22644">
                  <c:v>11.41015625</c:v>
                </c:pt>
                <c:pt idx="22645">
                  <c:v>11.41015625</c:v>
                </c:pt>
                <c:pt idx="22646">
                  <c:v>11.41015625</c:v>
                </c:pt>
                <c:pt idx="22647">
                  <c:v>11.41015625</c:v>
                </c:pt>
                <c:pt idx="22648">
                  <c:v>11.41015625</c:v>
                </c:pt>
                <c:pt idx="22649">
                  <c:v>11.41015625</c:v>
                </c:pt>
                <c:pt idx="22650">
                  <c:v>11.41015625</c:v>
                </c:pt>
                <c:pt idx="22651">
                  <c:v>11.41015625</c:v>
                </c:pt>
                <c:pt idx="22652">
                  <c:v>11.41015625</c:v>
                </c:pt>
                <c:pt idx="22653">
                  <c:v>11.41015625</c:v>
                </c:pt>
                <c:pt idx="22654">
                  <c:v>11.41015625</c:v>
                </c:pt>
                <c:pt idx="22655">
                  <c:v>11.41015625</c:v>
                </c:pt>
                <c:pt idx="22656">
                  <c:v>11.41015625</c:v>
                </c:pt>
                <c:pt idx="22657">
                  <c:v>11.41015625</c:v>
                </c:pt>
                <c:pt idx="22658">
                  <c:v>11.41015625</c:v>
                </c:pt>
                <c:pt idx="22659">
                  <c:v>11.41015625</c:v>
                </c:pt>
                <c:pt idx="22660">
                  <c:v>11.41015625</c:v>
                </c:pt>
                <c:pt idx="22661">
                  <c:v>11.41015625</c:v>
                </c:pt>
                <c:pt idx="22662">
                  <c:v>11.41015625</c:v>
                </c:pt>
                <c:pt idx="22663">
                  <c:v>11.41015625</c:v>
                </c:pt>
                <c:pt idx="22664">
                  <c:v>11.41015625</c:v>
                </c:pt>
                <c:pt idx="22665">
                  <c:v>11.41015625</c:v>
                </c:pt>
                <c:pt idx="22666">
                  <c:v>11.41015625</c:v>
                </c:pt>
                <c:pt idx="22667">
                  <c:v>11.41015625</c:v>
                </c:pt>
                <c:pt idx="22668">
                  <c:v>11.41015625</c:v>
                </c:pt>
                <c:pt idx="22669">
                  <c:v>11.41015625</c:v>
                </c:pt>
                <c:pt idx="22670">
                  <c:v>11.41015625</c:v>
                </c:pt>
                <c:pt idx="22671">
                  <c:v>11.41015625</c:v>
                </c:pt>
                <c:pt idx="22672">
                  <c:v>11.41015625</c:v>
                </c:pt>
                <c:pt idx="22673">
                  <c:v>11.41015625</c:v>
                </c:pt>
                <c:pt idx="22674">
                  <c:v>11.41015625</c:v>
                </c:pt>
                <c:pt idx="22675">
                  <c:v>11.41015625</c:v>
                </c:pt>
                <c:pt idx="22676">
                  <c:v>11.41015625</c:v>
                </c:pt>
                <c:pt idx="22677">
                  <c:v>11.41015625</c:v>
                </c:pt>
                <c:pt idx="22678">
                  <c:v>11.41015625</c:v>
                </c:pt>
                <c:pt idx="22679">
                  <c:v>11.41015625</c:v>
                </c:pt>
                <c:pt idx="22680">
                  <c:v>11.41015625</c:v>
                </c:pt>
                <c:pt idx="22681">
                  <c:v>11.41015625</c:v>
                </c:pt>
                <c:pt idx="22682">
                  <c:v>11.41015625</c:v>
                </c:pt>
                <c:pt idx="22683">
                  <c:v>11.41015625</c:v>
                </c:pt>
                <c:pt idx="22684">
                  <c:v>11.41015625</c:v>
                </c:pt>
                <c:pt idx="22685">
                  <c:v>11.41015625</c:v>
                </c:pt>
                <c:pt idx="22686">
                  <c:v>11.41015625</c:v>
                </c:pt>
                <c:pt idx="22687">
                  <c:v>11.41015625</c:v>
                </c:pt>
                <c:pt idx="22688">
                  <c:v>11.41015625</c:v>
                </c:pt>
                <c:pt idx="22689">
                  <c:v>11.41015625</c:v>
                </c:pt>
                <c:pt idx="22690">
                  <c:v>11.41015625</c:v>
                </c:pt>
                <c:pt idx="22691">
                  <c:v>11.41015625</c:v>
                </c:pt>
                <c:pt idx="22692">
                  <c:v>11.41015625</c:v>
                </c:pt>
                <c:pt idx="22693">
                  <c:v>11.41015625</c:v>
                </c:pt>
                <c:pt idx="22694">
                  <c:v>11.41015625</c:v>
                </c:pt>
                <c:pt idx="22695">
                  <c:v>11.41015625</c:v>
                </c:pt>
                <c:pt idx="22696">
                  <c:v>11.41015625</c:v>
                </c:pt>
                <c:pt idx="22697">
                  <c:v>11.41015625</c:v>
                </c:pt>
                <c:pt idx="22698">
                  <c:v>11.5859375</c:v>
                </c:pt>
                <c:pt idx="22699">
                  <c:v>11.5859375</c:v>
                </c:pt>
                <c:pt idx="22700">
                  <c:v>11.5859375</c:v>
                </c:pt>
                <c:pt idx="22701">
                  <c:v>11.5859375</c:v>
                </c:pt>
                <c:pt idx="22702">
                  <c:v>11.5859375</c:v>
                </c:pt>
                <c:pt idx="22703">
                  <c:v>11.5859375</c:v>
                </c:pt>
                <c:pt idx="22704">
                  <c:v>11.5859375</c:v>
                </c:pt>
                <c:pt idx="22705">
                  <c:v>11.5859375</c:v>
                </c:pt>
                <c:pt idx="22706">
                  <c:v>11.5859375</c:v>
                </c:pt>
                <c:pt idx="22707">
                  <c:v>11.5859375</c:v>
                </c:pt>
                <c:pt idx="22708">
                  <c:v>11.5859375</c:v>
                </c:pt>
                <c:pt idx="22709">
                  <c:v>11.5859375</c:v>
                </c:pt>
                <c:pt idx="22710">
                  <c:v>11.5859375</c:v>
                </c:pt>
                <c:pt idx="22711">
                  <c:v>11.5859375</c:v>
                </c:pt>
                <c:pt idx="22712">
                  <c:v>11.5859375</c:v>
                </c:pt>
                <c:pt idx="22713">
                  <c:v>11.5859375</c:v>
                </c:pt>
                <c:pt idx="22714">
                  <c:v>11.5859375</c:v>
                </c:pt>
                <c:pt idx="22715">
                  <c:v>11.5859375</c:v>
                </c:pt>
                <c:pt idx="22716">
                  <c:v>11.5859375</c:v>
                </c:pt>
                <c:pt idx="22717">
                  <c:v>11.5859375</c:v>
                </c:pt>
                <c:pt idx="22718">
                  <c:v>11.5859375</c:v>
                </c:pt>
                <c:pt idx="22719">
                  <c:v>11.5859375</c:v>
                </c:pt>
                <c:pt idx="22720">
                  <c:v>11.5859375</c:v>
                </c:pt>
                <c:pt idx="22721">
                  <c:v>11.5859375</c:v>
                </c:pt>
                <c:pt idx="22722">
                  <c:v>11.5859375</c:v>
                </c:pt>
                <c:pt idx="22723">
                  <c:v>11.5859375</c:v>
                </c:pt>
                <c:pt idx="22724">
                  <c:v>11.5859375</c:v>
                </c:pt>
                <c:pt idx="22725">
                  <c:v>11.5859375</c:v>
                </c:pt>
                <c:pt idx="22726">
                  <c:v>11.5859375</c:v>
                </c:pt>
                <c:pt idx="22727">
                  <c:v>11.5859375</c:v>
                </c:pt>
                <c:pt idx="22728">
                  <c:v>11.5859375</c:v>
                </c:pt>
                <c:pt idx="22729">
                  <c:v>11.5859375</c:v>
                </c:pt>
                <c:pt idx="22730">
                  <c:v>11.5859375</c:v>
                </c:pt>
                <c:pt idx="22731">
                  <c:v>11.5859375</c:v>
                </c:pt>
                <c:pt idx="22732">
                  <c:v>11.5859375</c:v>
                </c:pt>
                <c:pt idx="22733">
                  <c:v>11.5859375</c:v>
                </c:pt>
                <c:pt idx="22734">
                  <c:v>11.5859375</c:v>
                </c:pt>
                <c:pt idx="22735">
                  <c:v>11.5859375</c:v>
                </c:pt>
                <c:pt idx="22736">
                  <c:v>11.5859375</c:v>
                </c:pt>
                <c:pt idx="22737">
                  <c:v>11.5859375</c:v>
                </c:pt>
                <c:pt idx="22738">
                  <c:v>11.5859375</c:v>
                </c:pt>
                <c:pt idx="22739">
                  <c:v>11.5859375</c:v>
                </c:pt>
                <c:pt idx="22740">
                  <c:v>11.5859375</c:v>
                </c:pt>
                <c:pt idx="22741">
                  <c:v>11.5859375</c:v>
                </c:pt>
                <c:pt idx="22742">
                  <c:v>11.5859375</c:v>
                </c:pt>
                <c:pt idx="22743">
                  <c:v>11.5859375</c:v>
                </c:pt>
                <c:pt idx="22744">
                  <c:v>11.5859375</c:v>
                </c:pt>
                <c:pt idx="22745">
                  <c:v>11.5859375</c:v>
                </c:pt>
                <c:pt idx="22746">
                  <c:v>11.5859375</c:v>
                </c:pt>
                <c:pt idx="22747">
                  <c:v>11.5859375</c:v>
                </c:pt>
                <c:pt idx="22748">
                  <c:v>11.5859375</c:v>
                </c:pt>
                <c:pt idx="22749">
                  <c:v>11.5859375</c:v>
                </c:pt>
                <c:pt idx="22750">
                  <c:v>11.5859375</c:v>
                </c:pt>
                <c:pt idx="22751">
                  <c:v>11.5859375</c:v>
                </c:pt>
                <c:pt idx="22752">
                  <c:v>11.5859375</c:v>
                </c:pt>
                <c:pt idx="22753">
                  <c:v>11.5859375</c:v>
                </c:pt>
                <c:pt idx="22754">
                  <c:v>11.5859375</c:v>
                </c:pt>
                <c:pt idx="22755">
                  <c:v>11.5859375</c:v>
                </c:pt>
                <c:pt idx="22756">
                  <c:v>11.5859375</c:v>
                </c:pt>
                <c:pt idx="22757">
                  <c:v>11.8046875</c:v>
                </c:pt>
                <c:pt idx="22758">
                  <c:v>11.8046875</c:v>
                </c:pt>
                <c:pt idx="22759">
                  <c:v>11.8046875</c:v>
                </c:pt>
                <c:pt idx="22760">
                  <c:v>11.8046875</c:v>
                </c:pt>
                <c:pt idx="22761">
                  <c:v>11.8046875</c:v>
                </c:pt>
                <c:pt idx="22762">
                  <c:v>11.8046875</c:v>
                </c:pt>
                <c:pt idx="22763">
                  <c:v>11.8046875</c:v>
                </c:pt>
                <c:pt idx="22764">
                  <c:v>11.8046875</c:v>
                </c:pt>
                <c:pt idx="22765">
                  <c:v>11.8046875</c:v>
                </c:pt>
                <c:pt idx="22766">
                  <c:v>11.8046875</c:v>
                </c:pt>
                <c:pt idx="22767">
                  <c:v>11.8046875</c:v>
                </c:pt>
                <c:pt idx="22768">
                  <c:v>11.8046875</c:v>
                </c:pt>
                <c:pt idx="22769">
                  <c:v>11.8046875</c:v>
                </c:pt>
                <c:pt idx="22770">
                  <c:v>11.8046875</c:v>
                </c:pt>
                <c:pt idx="22771">
                  <c:v>11.8046875</c:v>
                </c:pt>
                <c:pt idx="22772">
                  <c:v>11.8046875</c:v>
                </c:pt>
                <c:pt idx="22773">
                  <c:v>11.8046875</c:v>
                </c:pt>
                <c:pt idx="22774">
                  <c:v>11.8046875</c:v>
                </c:pt>
                <c:pt idx="22775">
                  <c:v>11.8046875</c:v>
                </c:pt>
                <c:pt idx="22776">
                  <c:v>11.8046875</c:v>
                </c:pt>
                <c:pt idx="22777">
                  <c:v>11.8046875</c:v>
                </c:pt>
                <c:pt idx="22778">
                  <c:v>11.8046875</c:v>
                </c:pt>
                <c:pt idx="22779">
                  <c:v>11.8046875</c:v>
                </c:pt>
                <c:pt idx="22780">
                  <c:v>11.8046875</c:v>
                </c:pt>
                <c:pt idx="22781">
                  <c:v>11.8046875</c:v>
                </c:pt>
                <c:pt idx="22782">
                  <c:v>11.8046875</c:v>
                </c:pt>
                <c:pt idx="22783">
                  <c:v>11.8046875</c:v>
                </c:pt>
                <c:pt idx="22784">
                  <c:v>11.8046875</c:v>
                </c:pt>
                <c:pt idx="22785">
                  <c:v>11.8046875</c:v>
                </c:pt>
                <c:pt idx="22786">
                  <c:v>11.8046875</c:v>
                </c:pt>
                <c:pt idx="22787">
                  <c:v>11.8046875</c:v>
                </c:pt>
                <c:pt idx="22788">
                  <c:v>11.8046875</c:v>
                </c:pt>
                <c:pt idx="22789">
                  <c:v>11.8046875</c:v>
                </c:pt>
                <c:pt idx="22790">
                  <c:v>11.8046875</c:v>
                </c:pt>
                <c:pt idx="22791">
                  <c:v>11.8046875</c:v>
                </c:pt>
                <c:pt idx="22792">
                  <c:v>11.8046875</c:v>
                </c:pt>
                <c:pt idx="22793">
                  <c:v>11.8046875</c:v>
                </c:pt>
                <c:pt idx="22794">
                  <c:v>11.8046875</c:v>
                </c:pt>
                <c:pt idx="22795">
                  <c:v>11.8046875</c:v>
                </c:pt>
                <c:pt idx="22796">
                  <c:v>11.8046875</c:v>
                </c:pt>
                <c:pt idx="22797">
                  <c:v>11.8046875</c:v>
                </c:pt>
                <c:pt idx="22798">
                  <c:v>11.8046875</c:v>
                </c:pt>
                <c:pt idx="22799">
                  <c:v>11.8046875</c:v>
                </c:pt>
                <c:pt idx="22800">
                  <c:v>11.8046875</c:v>
                </c:pt>
                <c:pt idx="22801">
                  <c:v>11.8046875</c:v>
                </c:pt>
                <c:pt idx="22802">
                  <c:v>11.8046875</c:v>
                </c:pt>
                <c:pt idx="22803">
                  <c:v>11.8046875</c:v>
                </c:pt>
                <c:pt idx="22804">
                  <c:v>11.8046875</c:v>
                </c:pt>
                <c:pt idx="22805">
                  <c:v>11.8046875</c:v>
                </c:pt>
                <c:pt idx="22806">
                  <c:v>11.8046875</c:v>
                </c:pt>
                <c:pt idx="22807">
                  <c:v>11.8046875</c:v>
                </c:pt>
                <c:pt idx="22808">
                  <c:v>11.8046875</c:v>
                </c:pt>
                <c:pt idx="22809">
                  <c:v>11.8046875</c:v>
                </c:pt>
                <c:pt idx="22810">
                  <c:v>11.8046875</c:v>
                </c:pt>
                <c:pt idx="22811">
                  <c:v>11.8046875</c:v>
                </c:pt>
                <c:pt idx="22812">
                  <c:v>11.8046875</c:v>
                </c:pt>
                <c:pt idx="22813">
                  <c:v>11.8046875</c:v>
                </c:pt>
                <c:pt idx="22814">
                  <c:v>11.8046875</c:v>
                </c:pt>
                <c:pt idx="22815">
                  <c:v>11.8046875</c:v>
                </c:pt>
                <c:pt idx="22816">
                  <c:v>11.8046875</c:v>
                </c:pt>
                <c:pt idx="22817">
                  <c:v>11.8046875</c:v>
                </c:pt>
                <c:pt idx="22818">
                  <c:v>11.8046875</c:v>
                </c:pt>
                <c:pt idx="22819">
                  <c:v>11.8046875</c:v>
                </c:pt>
                <c:pt idx="22820">
                  <c:v>11.8046875</c:v>
                </c:pt>
                <c:pt idx="22821">
                  <c:v>11.8046875</c:v>
                </c:pt>
                <c:pt idx="22822">
                  <c:v>11.8046875</c:v>
                </c:pt>
                <c:pt idx="22823">
                  <c:v>11.8046875</c:v>
                </c:pt>
                <c:pt idx="22824">
                  <c:v>11.85546875</c:v>
                </c:pt>
                <c:pt idx="22825">
                  <c:v>11.85546875</c:v>
                </c:pt>
                <c:pt idx="22826">
                  <c:v>11.85546875</c:v>
                </c:pt>
                <c:pt idx="22827">
                  <c:v>11.85546875</c:v>
                </c:pt>
                <c:pt idx="22828">
                  <c:v>11.85546875</c:v>
                </c:pt>
                <c:pt idx="22829">
                  <c:v>11.85546875</c:v>
                </c:pt>
                <c:pt idx="22830">
                  <c:v>11.85546875</c:v>
                </c:pt>
                <c:pt idx="22831">
                  <c:v>11.85546875</c:v>
                </c:pt>
                <c:pt idx="22832">
                  <c:v>11.85546875</c:v>
                </c:pt>
                <c:pt idx="22833">
                  <c:v>11.85546875</c:v>
                </c:pt>
                <c:pt idx="22834">
                  <c:v>11.85546875</c:v>
                </c:pt>
                <c:pt idx="22835">
                  <c:v>11.85546875</c:v>
                </c:pt>
                <c:pt idx="22836">
                  <c:v>11.85546875</c:v>
                </c:pt>
                <c:pt idx="22837">
                  <c:v>11.85546875</c:v>
                </c:pt>
                <c:pt idx="22838">
                  <c:v>11.85546875</c:v>
                </c:pt>
                <c:pt idx="22839">
                  <c:v>11.85546875</c:v>
                </c:pt>
                <c:pt idx="22840">
                  <c:v>11.85546875</c:v>
                </c:pt>
                <c:pt idx="22841">
                  <c:v>11.85546875</c:v>
                </c:pt>
                <c:pt idx="22842">
                  <c:v>11.85546875</c:v>
                </c:pt>
                <c:pt idx="22843">
                  <c:v>11.85546875</c:v>
                </c:pt>
                <c:pt idx="22844">
                  <c:v>11.85546875</c:v>
                </c:pt>
                <c:pt idx="22845">
                  <c:v>11.85546875</c:v>
                </c:pt>
                <c:pt idx="22846">
                  <c:v>11.85546875</c:v>
                </c:pt>
                <c:pt idx="22847">
                  <c:v>11.85546875</c:v>
                </c:pt>
                <c:pt idx="22848">
                  <c:v>11.85546875</c:v>
                </c:pt>
                <c:pt idx="22849">
                  <c:v>11.85546875</c:v>
                </c:pt>
                <c:pt idx="22850">
                  <c:v>11.85546875</c:v>
                </c:pt>
                <c:pt idx="22851">
                  <c:v>11.85546875</c:v>
                </c:pt>
                <c:pt idx="22852">
                  <c:v>11.85546875</c:v>
                </c:pt>
                <c:pt idx="22853">
                  <c:v>11.85546875</c:v>
                </c:pt>
                <c:pt idx="22854">
                  <c:v>11.85546875</c:v>
                </c:pt>
                <c:pt idx="22855">
                  <c:v>11.85546875</c:v>
                </c:pt>
                <c:pt idx="22856">
                  <c:v>11.85546875</c:v>
                </c:pt>
                <c:pt idx="22857">
                  <c:v>11.85546875</c:v>
                </c:pt>
                <c:pt idx="22858">
                  <c:v>11.85546875</c:v>
                </c:pt>
                <c:pt idx="22859">
                  <c:v>11.85546875</c:v>
                </c:pt>
                <c:pt idx="22860">
                  <c:v>11.85546875</c:v>
                </c:pt>
                <c:pt idx="22861">
                  <c:v>11.85546875</c:v>
                </c:pt>
                <c:pt idx="22862">
                  <c:v>11.85546875</c:v>
                </c:pt>
                <c:pt idx="22863">
                  <c:v>11.85546875</c:v>
                </c:pt>
                <c:pt idx="22864">
                  <c:v>11.85546875</c:v>
                </c:pt>
                <c:pt idx="22865">
                  <c:v>11.85546875</c:v>
                </c:pt>
                <c:pt idx="22866">
                  <c:v>11.85546875</c:v>
                </c:pt>
                <c:pt idx="22867">
                  <c:v>11.85546875</c:v>
                </c:pt>
                <c:pt idx="22868">
                  <c:v>11.85546875</c:v>
                </c:pt>
                <c:pt idx="22869">
                  <c:v>11.85546875</c:v>
                </c:pt>
                <c:pt idx="22870">
                  <c:v>11.85546875</c:v>
                </c:pt>
                <c:pt idx="22871">
                  <c:v>11.85546875</c:v>
                </c:pt>
                <c:pt idx="22872">
                  <c:v>11.85546875</c:v>
                </c:pt>
                <c:pt idx="22873">
                  <c:v>11.85546875</c:v>
                </c:pt>
                <c:pt idx="22874">
                  <c:v>11.85546875</c:v>
                </c:pt>
                <c:pt idx="22875">
                  <c:v>11.85546875</c:v>
                </c:pt>
                <c:pt idx="22876">
                  <c:v>11.85546875</c:v>
                </c:pt>
                <c:pt idx="22877">
                  <c:v>11.85546875</c:v>
                </c:pt>
                <c:pt idx="22878">
                  <c:v>11.85546875</c:v>
                </c:pt>
                <c:pt idx="22879">
                  <c:v>11.85546875</c:v>
                </c:pt>
                <c:pt idx="22880">
                  <c:v>11.85546875</c:v>
                </c:pt>
                <c:pt idx="22881">
                  <c:v>11.85546875</c:v>
                </c:pt>
                <c:pt idx="22882">
                  <c:v>11.85546875</c:v>
                </c:pt>
                <c:pt idx="22883">
                  <c:v>11.85546875</c:v>
                </c:pt>
                <c:pt idx="22884">
                  <c:v>11.85546875</c:v>
                </c:pt>
                <c:pt idx="22885">
                  <c:v>11.85546875</c:v>
                </c:pt>
                <c:pt idx="22886">
                  <c:v>11.85546875</c:v>
                </c:pt>
                <c:pt idx="22887">
                  <c:v>11.85546875</c:v>
                </c:pt>
                <c:pt idx="22888">
                  <c:v>11.85546875</c:v>
                </c:pt>
                <c:pt idx="22889">
                  <c:v>11.85546875</c:v>
                </c:pt>
                <c:pt idx="22890">
                  <c:v>11.85546875</c:v>
                </c:pt>
                <c:pt idx="22891">
                  <c:v>11.86328125</c:v>
                </c:pt>
                <c:pt idx="22892">
                  <c:v>11.86328125</c:v>
                </c:pt>
                <c:pt idx="22893">
                  <c:v>11.86328125</c:v>
                </c:pt>
                <c:pt idx="22894">
                  <c:v>11.86328125</c:v>
                </c:pt>
                <c:pt idx="22895">
                  <c:v>11.86328125</c:v>
                </c:pt>
                <c:pt idx="22896">
                  <c:v>11.86328125</c:v>
                </c:pt>
                <c:pt idx="22897">
                  <c:v>11.86328125</c:v>
                </c:pt>
                <c:pt idx="22898">
                  <c:v>11.86328125</c:v>
                </c:pt>
                <c:pt idx="22899">
                  <c:v>11.86328125</c:v>
                </c:pt>
                <c:pt idx="22900">
                  <c:v>11.86328125</c:v>
                </c:pt>
                <c:pt idx="22901">
                  <c:v>11.86328125</c:v>
                </c:pt>
                <c:pt idx="22902">
                  <c:v>11.86328125</c:v>
                </c:pt>
                <c:pt idx="22903">
                  <c:v>11.86328125</c:v>
                </c:pt>
                <c:pt idx="22904">
                  <c:v>11.86328125</c:v>
                </c:pt>
                <c:pt idx="22905">
                  <c:v>11.86328125</c:v>
                </c:pt>
                <c:pt idx="22906">
                  <c:v>11.86328125</c:v>
                </c:pt>
                <c:pt idx="22907">
                  <c:v>11.86328125</c:v>
                </c:pt>
                <c:pt idx="22908">
                  <c:v>11.86328125</c:v>
                </c:pt>
                <c:pt idx="22909">
                  <c:v>11.86328125</c:v>
                </c:pt>
                <c:pt idx="22910">
                  <c:v>11.86328125</c:v>
                </c:pt>
                <c:pt idx="22911">
                  <c:v>11.86328125</c:v>
                </c:pt>
                <c:pt idx="22912">
                  <c:v>11.86328125</c:v>
                </c:pt>
                <c:pt idx="22913">
                  <c:v>11.86328125</c:v>
                </c:pt>
                <c:pt idx="22914">
                  <c:v>11.86328125</c:v>
                </c:pt>
                <c:pt idx="22915">
                  <c:v>11.86328125</c:v>
                </c:pt>
                <c:pt idx="22916">
                  <c:v>11.86328125</c:v>
                </c:pt>
                <c:pt idx="22917">
                  <c:v>11.86328125</c:v>
                </c:pt>
                <c:pt idx="22918">
                  <c:v>11.86328125</c:v>
                </c:pt>
                <c:pt idx="22919">
                  <c:v>11.86328125</c:v>
                </c:pt>
                <c:pt idx="22920">
                  <c:v>11.86328125</c:v>
                </c:pt>
                <c:pt idx="22921">
                  <c:v>11.86328125</c:v>
                </c:pt>
                <c:pt idx="22922">
                  <c:v>11.86328125</c:v>
                </c:pt>
                <c:pt idx="22923">
                  <c:v>11.86328125</c:v>
                </c:pt>
                <c:pt idx="22924">
                  <c:v>11.86328125</c:v>
                </c:pt>
                <c:pt idx="22925">
                  <c:v>11.86328125</c:v>
                </c:pt>
                <c:pt idx="22926">
                  <c:v>11.86328125</c:v>
                </c:pt>
                <c:pt idx="22927">
                  <c:v>11.86328125</c:v>
                </c:pt>
                <c:pt idx="22928">
                  <c:v>11.86328125</c:v>
                </c:pt>
                <c:pt idx="22929">
                  <c:v>11.86328125</c:v>
                </c:pt>
                <c:pt idx="22930">
                  <c:v>11.86328125</c:v>
                </c:pt>
                <c:pt idx="22931">
                  <c:v>11.86328125</c:v>
                </c:pt>
                <c:pt idx="22932">
                  <c:v>11.86328125</c:v>
                </c:pt>
                <c:pt idx="22933">
                  <c:v>11.86328125</c:v>
                </c:pt>
                <c:pt idx="22934">
                  <c:v>11.86328125</c:v>
                </c:pt>
                <c:pt idx="22935">
                  <c:v>11.86328125</c:v>
                </c:pt>
                <c:pt idx="22936">
                  <c:v>11.86328125</c:v>
                </c:pt>
                <c:pt idx="22937">
                  <c:v>11.86328125</c:v>
                </c:pt>
                <c:pt idx="22938">
                  <c:v>11.86328125</c:v>
                </c:pt>
                <c:pt idx="22939">
                  <c:v>11.86328125</c:v>
                </c:pt>
                <c:pt idx="22940">
                  <c:v>11.86328125</c:v>
                </c:pt>
                <c:pt idx="22941">
                  <c:v>11.86328125</c:v>
                </c:pt>
                <c:pt idx="22942">
                  <c:v>11.86328125</c:v>
                </c:pt>
                <c:pt idx="22943">
                  <c:v>11.86328125</c:v>
                </c:pt>
                <c:pt idx="22944">
                  <c:v>11.86328125</c:v>
                </c:pt>
                <c:pt idx="22945">
                  <c:v>11.86328125</c:v>
                </c:pt>
                <c:pt idx="22946">
                  <c:v>11.86328125</c:v>
                </c:pt>
                <c:pt idx="22947">
                  <c:v>11.86328125</c:v>
                </c:pt>
                <c:pt idx="22948">
                  <c:v>11.86328125</c:v>
                </c:pt>
                <c:pt idx="22949">
                  <c:v>11.86328125</c:v>
                </c:pt>
                <c:pt idx="22950">
                  <c:v>11.86328125</c:v>
                </c:pt>
                <c:pt idx="22951">
                  <c:v>11.86328125</c:v>
                </c:pt>
                <c:pt idx="22952">
                  <c:v>11.86328125</c:v>
                </c:pt>
                <c:pt idx="22953">
                  <c:v>11.86328125</c:v>
                </c:pt>
                <c:pt idx="22954">
                  <c:v>11.86328125</c:v>
                </c:pt>
                <c:pt idx="22955">
                  <c:v>11.86328125</c:v>
                </c:pt>
                <c:pt idx="22956">
                  <c:v>12.23828125</c:v>
                </c:pt>
                <c:pt idx="22957">
                  <c:v>12.23828125</c:v>
                </c:pt>
                <c:pt idx="22958">
                  <c:v>12.23828125</c:v>
                </c:pt>
                <c:pt idx="22959">
                  <c:v>12.23828125</c:v>
                </c:pt>
                <c:pt idx="22960">
                  <c:v>12.23828125</c:v>
                </c:pt>
                <c:pt idx="22961">
                  <c:v>12.23828125</c:v>
                </c:pt>
                <c:pt idx="22962">
                  <c:v>12.23828125</c:v>
                </c:pt>
                <c:pt idx="22963">
                  <c:v>12.23828125</c:v>
                </c:pt>
                <c:pt idx="22964">
                  <c:v>12.23828125</c:v>
                </c:pt>
                <c:pt idx="22965">
                  <c:v>12.23828125</c:v>
                </c:pt>
                <c:pt idx="22966">
                  <c:v>12.23828125</c:v>
                </c:pt>
                <c:pt idx="22967">
                  <c:v>12.23828125</c:v>
                </c:pt>
                <c:pt idx="22968">
                  <c:v>12.23828125</c:v>
                </c:pt>
                <c:pt idx="22969">
                  <c:v>12.23828125</c:v>
                </c:pt>
                <c:pt idx="22970">
                  <c:v>12.23828125</c:v>
                </c:pt>
                <c:pt idx="22971">
                  <c:v>12.23828125</c:v>
                </c:pt>
                <c:pt idx="22972">
                  <c:v>12.23828125</c:v>
                </c:pt>
                <c:pt idx="22973">
                  <c:v>12.23828125</c:v>
                </c:pt>
                <c:pt idx="22974">
                  <c:v>12.23828125</c:v>
                </c:pt>
                <c:pt idx="22975">
                  <c:v>12.23828125</c:v>
                </c:pt>
                <c:pt idx="22976">
                  <c:v>12.23828125</c:v>
                </c:pt>
                <c:pt idx="22977">
                  <c:v>12.23828125</c:v>
                </c:pt>
                <c:pt idx="22978">
                  <c:v>12.23828125</c:v>
                </c:pt>
                <c:pt idx="22979">
                  <c:v>12.23828125</c:v>
                </c:pt>
                <c:pt idx="22980">
                  <c:v>12.23828125</c:v>
                </c:pt>
                <c:pt idx="22981">
                  <c:v>12.23828125</c:v>
                </c:pt>
                <c:pt idx="22982">
                  <c:v>12.23828125</c:v>
                </c:pt>
                <c:pt idx="22983">
                  <c:v>12.23828125</c:v>
                </c:pt>
                <c:pt idx="22984">
                  <c:v>12.23828125</c:v>
                </c:pt>
                <c:pt idx="22985">
                  <c:v>12.23828125</c:v>
                </c:pt>
                <c:pt idx="22986">
                  <c:v>12.23828125</c:v>
                </c:pt>
                <c:pt idx="22987">
                  <c:v>12.23828125</c:v>
                </c:pt>
                <c:pt idx="22988">
                  <c:v>12.23828125</c:v>
                </c:pt>
                <c:pt idx="22989">
                  <c:v>12.23828125</c:v>
                </c:pt>
                <c:pt idx="22990">
                  <c:v>12.23828125</c:v>
                </c:pt>
                <c:pt idx="22991">
                  <c:v>12.23828125</c:v>
                </c:pt>
                <c:pt idx="22992">
                  <c:v>12.23828125</c:v>
                </c:pt>
                <c:pt idx="22993">
                  <c:v>12.23828125</c:v>
                </c:pt>
                <c:pt idx="22994">
                  <c:v>12.23828125</c:v>
                </c:pt>
                <c:pt idx="22995">
                  <c:v>12.23828125</c:v>
                </c:pt>
                <c:pt idx="22996">
                  <c:v>12.23828125</c:v>
                </c:pt>
                <c:pt idx="22997">
                  <c:v>12.23828125</c:v>
                </c:pt>
                <c:pt idx="22998">
                  <c:v>12.23828125</c:v>
                </c:pt>
                <c:pt idx="22999">
                  <c:v>12.23828125</c:v>
                </c:pt>
                <c:pt idx="23000">
                  <c:v>12.23828125</c:v>
                </c:pt>
                <c:pt idx="23001">
                  <c:v>12.23828125</c:v>
                </c:pt>
                <c:pt idx="23002">
                  <c:v>12.23828125</c:v>
                </c:pt>
                <c:pt idx="23003">
                  <c:v>12.23828125</c:v>
                </c:pt>
                <c:pt idx="23004">
                  <c:v>12.23828125</c:v>
                </c:pt>
                <c:pt idx="23005">
                  <c:v>12.23828125</c:v>
                </c:pt>
                <c:pt idx="23006">
                  <c:v>12.23828125</c:v>
                </c:pt>
                <c:pt idx="23007">
                  <c:v>12.23828125</c:v>
                </c:pt>
                <c:pt idx="23008">
                  <c:v>12.23828125</c:v>
                </c:pt>
                <c:pt idx="23009">
                  <c:v>12.23828125</c:v>
                </c:pt>
                <c:pt idx="23010">
                  <c:v>12.23828125</c:v>
                </c:pt>
                <c:pt idx="23011">
                  <c:v>12.23828125</c:v>
                </c:pt>
                <c:pt idx="23012">
                  <c:v>12.23828125</c:v>
                </c:pt>
                <c:pt idx="23013">
                  <c:v>12.23828125</c:v>
                </c:pt>
                <c:pt idx="23014">
                  <c:v>12.23828125</c:v>
                </c:pt>
                <c:pt idx="23015">
                  <c:v>12.30859375</c:v>
                </c:pt>
                <c:pt idx="23016">
                  <c:v>12.30859375</c:v>
                </c:pt>
                <c:pt idx="23017">
                  <c:v>12.30859375</c:v>
                </c:pt>
                <c:pt idx="23018">
                  <c:v>12.30859375</c:v>
                </c:pt>
                <c:pt idx="23019">
                  <c:v>12.30859375</c:v>
                </c:pt>
                <c:pt idx="23020">
                  <c:v>12.30859375</c:v>
                </c:pt>
                <c:pt idx="23021">
                  <c:v>12.30859375</c:v>
                </c:pt>
                <c:pt idx="23022">
                  <c:v>12.30859375</c:v>
                </c:pt>
                <c:pt idx="23023">
                  <c:v>12.30859375</c:v>
                </c:pt>
                <c:pt idx="23024">
                  <c:v>12.30859375</c:v>
                </c:pt>
                <c:pt idx="23025">
                  <c:v>12.30859375</c:v>
                </c:pt>
                <c:pt idx="23026">
                  <c:v>12.30859375</c:v>
                </c:pt>
                <c:pt idx="23027">
                  <c:v>12.30859375</c:v>
                </c:pt>
                <c:pt idx="23028">
                  <c:v>12.30859375</c:v>
                </c:pt>
                <c:pt idx="23029">
                  <c:v>12.30859375</c:v>
                </c:pt>
                <c:pt idx="23030">
                  <c:v>12.30859375</c:v>
                </c:pt>
                <c:pt idx="23031">
                  <c:v>12.30859375</c:v>
                </c:pt>
                <c:pt idx="23032">
                  <c:v>12.30859375</c:v>
                </c:pt>
                <c:pt idx="23033">
                  <c:v>12.30859375</c:v>
                </c:pt>
                <c:pt idx="23034">
                  <c:v>12.30859375</c:v>
                </c:pt>
                <c:pt idx="23035">
                  <c:v>12.30859375</c:v>
                </c:pt>
                <c:pt idx="23036">
                  <c:v>12.30859375</c:v>
                </c:pt>
                <c:pt idx="23037">
                  <c:v>12.30859375</c:v>
                </c:pt>
                <c:pt idx="23038">
                  <c:v>12.30859375</c:v>
                </c:pt>
                <c:pt idx="23039">
                  <c:v>12.30859375</c:v>
                </c:pt>
                <c:pt idx="23040">
                  <c:v>12.30859375</c:v>
                </c:pt>
                <c:pt idx="23041">
                  <c:v>12.30859375</c:v>
                </c:pt>
                <c:pt idx="23042">
                  <c:v>12.30859375</c:v>
                </c:pt>
                <c:pt idx="23043">
                  <c:v>12.30859375</c:v>
                </c:pt>
                <c:pt idx="23044">
                  <c:v>12.30859375</c:v>
                </c:pt>
                <c:pt idx="23045">
                  <c:v>12.30859375</c:v>
                </c:pt>
                <c:pt idx="23046">
                  <c:v>12.30859375</c:v>
                </c:pt>
                <c:pt idx="23047">
                  <c:v>12.30859375</c:v>
                </c:pt>
                <c:pt idx="23048">
                  <c:v>12.30859375</c:v>
                </c:pt>
                <c:pt idx="23049">
                  <c:v>12.30859375</c:v>
                </c:pt>
                <c:pt idx="23050">
                  <c:v>12.30859375</c:v>
                </c:pt>
                <c:pt idx="23051">
                  <c:v>12.30859375</c:v>
                </c:pt>
                <c:pt idx="23052">
                  <c:v>12.30859375</c:v>
                </c:pt>
                <c:pt idx="23053">
                  <c:v>12.30859375</c:v>
                </c:pt>
                <c:pt idx="23054">
                  <c:v>12.30859375</c:v>
                </c:pt>
                <c:pt idx="23055">
                  <c:v>12.30859375</c:v>
                </c:pt>
                <c:pt idx="23056">
                  <c:v>12.30859375</c:v>
                </c:pt>
                <c:pt idx="23057">
                  <c:v>12.30859375</c:v>
                </c:pt>
                <c:pt idx="23058">
                  <c:v>12.30859375</c:v>
                </c:pt>
                <c:pt idx="23059">
                  <c:v>12.30859375</c:v>
                </c:pt>
                <c:pt idx="23060">
                  <c:v>12.30859375</c:v>
                </c:pt>
                <c:pt idx="23061">
                  <c:v>12.30859375</c:v>
                </c:pt>
                <c:pt idx="23062">
                  <c:v>12.30859375</c:v>
                </c:pt>
                <c:pt idx="23063">
                  <c:v>12.30859375</c:v>
                </c:pt>
                <c:pt idx="23064">
                  <c:v>12.30859375</c:v>
                </c:pt>
                <c:pt idx="23065">
                  <c:v>12.30859375</c:v>
                </c:pt>
                <c:pt idx="23066">
                  <c:v>12.30859375</c:v>
                </c:pt>
                <c:pt idx="23067">
                  <c:v>12.30859375</c:v>
                </c:pt>
                <c:pt idx="23068">
                  <c:v>12.30859375</c:v>
                </c:pt>
                <c:pt idx="23069">
                  <c:v>12.30859375</c:v>
                </c:pt>
                <c:pt idx="23070">
                  <c:v>12.30859375</c:v>
                </c:pt>
                <c:pt idx="23071">
                  <c:v>12.30859375</c:v>
                </c:pt>
                <c:pt idx="23072">
                  <c:v>12.30859375</c:v>
                </c:pt>
                <c:pt idx="23073">
                  <c:v>12.30859375</c:v>
                </c:pt>
                <c:pt idx="23074">
                  <c:v>12.30859375</c:v>
                </c:pt>
                <c:pt idx="23075">
                  <c:v>12.30859375</c:v>
                </c:pt>
                <c:pt idx="23076">
                  <c:v>12.30859375</c:v>
                </c:pt>
                <c:pt idx="23077">
                  <c:v>12.30859375</c:v>
                </c:pt>
                <c:pt idx="23078">
                  <c:v>12.30859375</c:v>
                </c:pt>
                <c:pt idx="23079">
                  <c:v>12.30859375</c:v>
                </c:pt>
                <c:pt idx="23080">
                  <c:v>12.30859375</c:v>
                </c:pt>
                <c:pt idx="23081">
                  <c:v>12.30859375</c:v>
                </c:pt>
                <c:pt idx="23082">
                  <c:v>12.30859375</c:v>
                </c:pt>
                <c:pt idx="23083">
                  <c:v>12.30859375</c:v>
                </c:pt>
                <c:pt idx="23084">
                  <c:v>12.30859375</c:v>
                </c:pt>
                <c:pt idx="23085">
                  <c:v>12.30859375</c:v>
                </c:pt>
                <c:pt idx="23086">
                  <c:v>12.30859375</c:v>
                </c:pt>
                <c:pt idx="23087">
                  <c:v>12.30859375</c:v>
                </c:pt>
                <c:pt idx="23088">
                  <c:v>12.30859375</c:v>
                </c:pt>
                <c:pt idx="23089">
                  <c:v>12.37109375</c:v>
                </c:pt>
                <c:pt idx="23090">
                  <c:v>12.37109375</c:v>
                </c:pt>
                <c:pt idx="23091">
                  <c:v>12.37109375</c:v>
                </c:pt>
                <c:pt idx="23092">
                  <c:v>12.37109375</c:v>
                </c:pt>
                <c:pt idx="23093">
                  <c:v>12.37109375</c:v>
                </c:pt>
                <c:pt idx="23094">
                  <c:v>12.37109375</c:v>
                </c:pt>
                <c:pt idx="23095">
                  <c:v>12.37109375</c:v>
                </c:pt>
                <c:pt idx="23096">
                  <c:v>12.37109375</c:v>
                </c:pt>
                <c:pt idx="23097">
                  <c:v>12.37109375</c:v>
                </c:pt>
                <c:pt idx="23098">
                  <c:v>12.37109375</c:v>
                </c:pt>
                <c:pt idx="23099">
                  <c:v>12.37109375</c:v>
                </c:pt>
                <c:pt idx="23100">
                  <c:v>12.37109375</c:v>
                </c:pt>
                <c:pt idx="23101">
                  <c:v>12.37109375</c:v>
                </c:pt>
                <c:pt idx="23102">
                  <c:v>12.37109375</c:v>
                </c:pt>
                <c:pt idx="23103">
                  <c:v>12.37109375</c:v>
                </c:pt>
                <c:pt idx="23104">
                  <c:v>12.37109375</c:v>
                </c:pt>
                <c:pt idx="23105">
                  <c:v>12.37109375</c:v>
                </c:pt>
                <c:pt idx="23106">
                  <c:v>12.37109375</c:v>
                </c:pt>
                <c:pt idx="23107">
                  <c:v>12.37109375</c:v>
                </c:pt>
                <c:pt idx="23108">
                  <c:v>12.37109375</c:v>
                </c:pt>
                <c:pt idx="23109">
                  <c:v>12.37109375</c:v>
                </c:pt>
                <c:pt idx="23110">
                  <c:v>12.37109375</c:v>
                </c:pt>
                <c:pt idx="23111">
                  <c:v>12.37109375</c:v>
                </c:pt>
                <c:pt idx="23112">
                  <c:v>12.37109375</c:v>
                </c:pt>
                <c:pt idx="23113">
                  <c:v>12.37109375</c:v>
                </c:pt>
                <c:pt idx="23114">
                  <c:v>12.37109375</c:v>
                </c:pt>
                <c:pt idx="23115">
                  <c:v>12.37109375</c:v>
                </c:pt>
                <c:pt idx="23116">
                  <c:v>12.37109375</c:v>
                </c:pt>
                <c:pt idx="23117">
                  <c:v>12.37109375</c:v>
                </c:pt>
                <c:pt idx="23118">
                  <c:v>12.37109375</c:v>
                </c:pt>
                <c:pt idx="23119">
                  <c:v>12.37109375</c:v>
                </c:pt>
                <c:pt idx="23120">
                  <c:v>12.37109375</c:v>
                </c:pt>
                <c:pt idx="23121">
                  <c:v>12.37109375</c:v>
                </c:pt>
                <c:pt idx="23122">
                  <c:v>12.37109375</c:v>
                </c:pt>
                <c:pt idx="23123">
                  <c:v>12.37109375</c:v>
                </c:pt>
                <c:pt idx="23124">
                  <c:v>12.37109375</c:v>
                </c:pt>
                <c:pt idx="23125">
                  <c:v>12.37109375</c:v>
                </c:pt>
                <c:pt idx="23126">
                  <c:v>12.37109375</c:v>
                </c:pt>
                <c:pt idx="23127">
                  <c:v>12.37109375</c:v>
                </c:pt>
                <c:pt idx="23128">
                  <c:v>12.37109375</c:v>
                </c:pt>
                <c:pt idx="23129">
                  <c:v>12.37109375</c:v>
                </c:pt>
                <c:pt idx="23130">
                  <c:v>12.37109375</c:v>
                </c:pt>
                <c:pt idx="23131">
                  <c:v>12.37109375</c:v>
                </c:pt>
                <c:pt idx="23132">
                  <c:v>12.37109375</c:v>
                </c:pt>
                <c:pt idx="23133">
                  <c:v>12.37109375</c:v>
                </c:pt>
                <c:pt idx="23134">
                  <c:v>12.37109375</c:v>
                </c:pt>
                <c:pt idx="23135">
                  <c:v>12.37109375</c:v>
                </c:pt>
                <c:pt idx="23136">
                  <c:v>12.37109375</c:v>
                </c:pt>
                <c:pt idx="23137">
                  <c:v>12.37109375</c:v>
                </c:pt>
                <c:pt idx="23138">
                  <c:v>12.37109375</c:v>
                </c:pt>
                <c:pt idx="23139">
                  <c:v>12.37109375</c:v>
                </c:pt>
                <c:pt idx="23140">
                  <c:v>12.37109375</c:v>
                </c:pt>
                <c:pt idx="23141">
                  <c:v>12.37109375</c:v>
                </c:pt>
                <c:pt idx="23142">
                  <c:v>12.37109375</c:v>
                </c:pt>
                <c:pt idx="23143">
                  <c:v>12.37109375</c:v>
                </c:pt>
                <c:pt idx="23144">
                  <c:v>12.37109375</c:v>
                </c:pt>
                <c:pt idx="23145">
                  <c:v>12.37109375</c:v>
                </c:pt>
                <c:pt idx="23146">
                  <c:v>12.37109375</c:v>
                </c:pt>
                <c:pt idx="23147">
                  <c:v>12.37109375</c:v>
                </c:pt>
                <c:pt idx="23148">
                  <c:v>12.37109375</c:v>
                </c:pt>
                <c:pt idx="23149">
                  <c:v>12.37109375</c:v>
                </c:pt>
                <c:pt idx="23150">
                  <c:v>12.37109375</c:v>
                </c:pt>
                <c:pt idx="23151">
                  <c:v>12.37109375</c:v>
                </c:pt>
                <c:pt idx="23152">
                  <c:v>12.37109375</c:v>
                </c:pt>
                <c:pt idx="23153">
                  <c:v>12.37109375</c:v>
                </c:pt>
                <c:pt idx="23154">
                  <c:v>12.37109375</c:v>
                </c:pt>
                <c:pt idx="23155">
                  <c:v>12.37109375</c:v>
                </c:pt>
                <c:pt idx="23156">
                  <c:v>12.37109375</c:v>
                </c:pt>
                <c:pt idx="23157">
                  <c:v>12.37109375</c:v>
                </c:pt>
                <c:pt idx="23158">
                  <c:v>12.37109375</c:v>
                </c:pt>
                <c:pt idx="23159">
                  <c:v>12.41015625</c:v>
                </c:pt>
                <c:pt idx="23160">
                  <c:v>12.41015625</c:v>
                </c:pt>
                <c:pt idx="23161">
                  <c:v>12.41015625</c:v>
                </c:pt>
                <c:pt idx="23162">
                  <c:v>12.41015625</c:v>
                </c:pt>
                <c:pt idx="23163">
                  <c:v>12.41015625</c:v>
                </c:pt>
                <c:pt idx="23164">
                  <c:v>12.41015625</c:v>
                </c:pt>
                <c:pt idx="23165">
                  <c:v>12.41015625</c:v>
                </c:pt>
                <c:pt idx="23166">
                  <c:v>12.41015625</c:v>
                </c:pt>
                <c:pt idx="23167">
                  <c:v>12.41015625</c:v>
                </c:pt>
                <c:pt idx="23168">
                  <c:v>12.41015625</c:v>
                </c:pt>
                <c:pt idx="23169">
                  <c:v>12.41015625</c:v>
                </c:pt>
                <c:pt idx="23170">
                  <c:v>12.41015625</c:v>
                </c:pt>
                <c:pt idx="23171">
                  <c:v>12.41015625</c:v>
                </c:pt>
                <c:pt idx="23172">
                  <c:v>12.41015625</c:v>
                </c:pt>
                <c:pt idx="23173">
                  <c:v>12.41015625</c:v>
                </c:pt>
                <c:pt idx="23174">
                  <c:v>12.41015625</c:v>
                </c:pt>
                <c:pt idx="23175">
                  <c:v>12.41015625</c:v>
                </c:pt>
                <c:pt idx="23176">
                  <c:v>12.41015625</c:v>
                </c:pt>
                <c:pt idx="23177">
                  <c:v>12.41015625</c:v>
                </c:pt>
                <c:pt idx="23178">
                  <c:v>12.41015625</c:v>
                </c:pt>
                <c:pt idx="23179">
                  <c:v>12.41015625</c:v>
                </c:pt>
                <c:pt idx="23180">
                  <c:v>12.41015625</c:v>
                </c:pt>
                <c:pt idx="23181">
                  <c:v>12.41015625</c:v>
                </c:pt>
                <c:pt idx="23182">
                  <c:v>12.41015625</c:v>
                </c:pt>
                <c:pt idx="23183">
                  <c:v>12.41015625</c:v>
                </c:pt>
                <c:pt idx="23184">
                  <c:v>12.41015625</c:v>
                </c:pt>
                <c:pt idx="23185">
                  <c:v>12.41015625</c:v>
                </c:pt>
                <c:pt idx="23186">
                  <c:v>12.41015625</c:v>
                </c:pt>
                <c:pt idx="23187">
                  <c:v>12.41015625</c:v>
                </c:pt>
                <c:pt idx="23188">
                  <c:v>12.41015625</c:v>
                </c:pt>
                <c:pt idx="23189">
                  <c:v>12.41015625</c:v>
                </c:pt>
                <c:pt idx="23190">
                  <c:v>12.41015625</c:v>
                </c:pt>
                <c:pt idx="23191">
                  <c:v>12.41015625</c:v>
                </c:pt>
                <c:pt idx="23192">
                  <c:v>12.41015625</c:v>
                </c:pt>
                <c:pt idx="23193">
                  <c:v>12.41015625</c:v>
                </c:pt>
                <c:pt idx="23194">
                  <c:v>12.41015625</c:v>
                </c:pt>
                <c:pt idx="23195">
                  <c:v>12.41015625</c:v>
                </c:pt>
                <c:pt idx="23196">
                  <c:v>12.41015625</c:v>
                </c:pt>
                <c:pt idx="23197">
                  <c:v>12.41015625</c:v>
                </c:pt>
                <c:pt idx="23198">
                  <c:v>12.41015625</c:v>
                </c:pt>
                <c:pt idx="23199">
                  <c:v>12.41015625</c:v>
                </c:pt>
                <c:pt idx="23200">
                  <c:v>12.41015625</c:v>
                </c:pt>
                <c:pt idx="23201">
                  <c:v>12.41015625</c:v>
                </c:pt>
                <c:pt idx="23202">
                  <c:v>12.41015625</c:v>
                </c:pt>
                <c:pt idx="23203">
                  <c:v>12.41015625</c:v>
                </c:pt>
                <c:pt idx="23204">
                  <c:v>12.41015625</c:v>
                </c:pt>
                <c:pt idx="23205">
                  <c:v>12.41015625</c:v>
                </c:pt>
                <c:pt idx="23206">
                  <c:v>12.41015625</c:v>
                </c:pt>
                <c:pt idx="23207">
                  <c:v>12.41015625</c:v>
                </c:pt>
                <c:pt idx="23208">
                  <c:v>12.41015625</c:v>
                </c:pt>
                <c:pt idx="23209">
                  <c:v>12.41015625</c:v>
                </c:pt>
                <c:pt idx="23210">
                  <c:v>12.41015625</c:v>
                </c:pt>
                <c:pt idx="23211">
                  <c:v>12.41015625</c:v>
                </c:pt>
                <c:pt idx="23212">
                  <c:v>12.41015625</c:v>
                </c:pt>
                <c:pt idx="23213">
                  <c:v>12.41015625</c:v>
                </c:pt>
                <c:pt idx="23214">
                  <c:v>12.41015625</c:v>
                </c:pt>
                <c:pt idx="23215">
                  <c:v>12.41015625</c:v>
                </c:pt>
                <c:pt idx="23216">
                  <c:v>12.41015625</c:v>
                </c:pt>
                <c:pt idx="23217">
                  <c:v>12.41015625</c:v>
                </c:pt>
                <c:pt idx="23218">
                  <c:v>12.41015625</c:v>
                </c:pt>
                <c:pt idx="23219">
                  <c:v>12.41015625</c:v>
                </c:pt>
                <c:pt idx="23220">
                  <c:v>12.41015625</c:v>
                </c:pt>
                <c:pt idx="23221">
                  <c:v>12.41015625</c:v>
                </c:pt>
                <c:pt idx="23222">
                  <c:v>12.41015625</c:v>
                </c:pt>
                <c:pt idx="23223">
                  <c:v>12.41015625</c:v>
                </c:pt>
                <c:pt idx="23224">
                  <c:v>12.41015625</c:v>
                </c:pt>
                <c:pt idx="23225">
                  <c:v>12.41015625</c:v>
                </c:pt>
                <c:pt idx="23226">
                  <c:v>12.41015625</c:v>
                </c:pt>
                <c:pt idx="23227">
                  <c:v>12.41015625</c:v>
                </c:pt>
                <c:pt idx="23228">
                  <c:v>12.41015625</c:v>
                </c:pt>
                <c:pt idx="23229">
                  <c:v>12.41015625</c:v>
                </c:pt>
                <c:pt idx="23230">
                  <c:v>12.41015625</c:v>
                </c:pt>
                <c:pt idx="23231">
                  <c:v>12.5859375</c:v>
                </c:pt>
                <c:pt idx="23232">
                  <c:v>12.5859375</c:v>
                </c:pt>
                <c:pt idx="23233">
                  <c:v>12.5859375</c:v>
                </c:pt>
                <c:pt idx="23234">
                  <c:v>12.5859375</c:v>
                </c:pt>
                <c:pt idx="23235">
                  <c:v>12.5859375</c:v>
                </c:pt>
                <c:pt idx="23236">
                  <c:v>12.5859375</c:v>
                </c:pt>
                <c:pt idx="23237">
                  <c:v>12.5859375</c:v>
                </c:pt>
                <c:pt idx="23238">
                  <c:v>12.5859375</c:v>
                </c:pt>
                <c:pt idx="23239">
                  <c:v>12.5859375</c:v>
                </c:pt>
                <c:pt idx="23240">
                  <c:v>12.5859375</c:v>
                </c:pt>
                <c:pt idx="23241">
                  <c:v>12.5859375</c:v>
                </c:pt>
                <c:pt idx="23242">
                  <c:v>12.5859375</c:v>
                </c:pt>
                <c:pt idx="23243">
                  <c:v>12.5859375</c:v>
                </c:pt>
                <c:pt idx="23244">
                  <c:v>12.5859375</c:v>
                </c:pt>
                <c:pt idx="23245">
                  <c:v>12.5859375</c:v>
                </c:pt>
                <c:pt idx="23246">
                  <c:v>12.5859375</c:v>
                </c:pt>
                <c:pt idx="23247">
                  <c:v>12.5859375</c:v>
                </c:pt>
                <c:pt idx="23248">
                  <c:v>12.5859375</c:v>
                </c:pt>
                <c:pt idx="23249">
                  <c:v>12.5859375</c:v>
                </c:pt>
                <c:pt idx="23250">
                  <c:v>12.5859375</c:v>
                </c:pt>
                <c:pt idx="23251">
                  <c:v>12.5859375</c:v>
                </c:pt>
                <c:pt idx="23252">
                  <c:v>12.5859375</c:v>
                </c:pt>
                <c:pt idx="23253">
                  <c:v>12.5859375</c:v>
                </c:pt>
                <c:pt idx="23254">
                  <c:v>12.5859375</c:v>
                </c:pt>
                <c:pt idx="23255">
                  <c:v>12.5859375</c:v>
                </c:pt>
                <c:pt idx="23256">
                  <c:v>12.5859375</c:v>
                </c:pt>
                <c:pt idx="23257">
                  <c:v>12.5859375</c:v>
                </c:pt>
                <c:pt idx="23258">
                  <c:v>12.5859375</c:v>
                </c:pt>
                <c:pt idx="23259">
                  <c:v>12.5859375</c:v>
                </c:pt>
                <c:pt idx="23260">
                  <c:v>12.5859375</c:v>
                </c:pt>
                <c:pt idx="23261">
                  <c:v>12.5859375</c:v>
                </c:pt>
                <c:pt idx="23262">
                  <c:v>12.5859375</c:v>
                </c:pt>
                <c:pt idx="23263">
                  <c:v>12.5859375</c:v>
                </c:pt>
                <c:pt idx="23264">
                  <c:v>12.5859375</c:v>
                </c:pt>
                <c:pt idx="23265">
                  <c:v>12.5859375</c:v>
                </c:pt>
                <c:pt idx="23266">
                  <c:v>12.5859375</c:v>
                </c:pt>
                <c:pt idx="23267">
                  <c:v>12.5859375</c:v>
                </c:pt>
                <c:pt idx="23268">
                  <c:v>12.5859375</c:v>
                </c:pt>
                <c:pt idx="23269">
                  <c:v>12.5859375</c:v>
                </c:pt>
                <c:pt idx="23270">
                  <c:v>12.5859375</c:v>
                </c:pt>
                <c:pt idx="23271">
                  <c:v>12.5859375</c:v>
                </c:pt>
                <c:pt idx="23272">
                  <c:v>12.5859375</c:v>
                </c:pt>
                <c:pt idx="23273">
                  <c:v>12.5859375</c:v>
                </c:pt>
                <c:pt idx="23274">
                  <c:v>12.5859375</c:v>
                </c:pt>
                <c:pt idx="23275">
                  <c:v>12.5859375</c:v>
                </c:pt>
                <c:pt idx="23276">
                  <c:v>12.5859375</c:v>
                </c:pt>
                <c:pt idx="23277">
                  <c:v>12.5859375</c:v>
                </c:pt>
                <c:pt idx="23278">
                  <c:v>12.5859375</c:v>
                </c:pt>
                <c:pt idx="23279">
                  <c:v>12.5859375</c:v>
                </c:pt>
                <c:pt idx="23280">
                  <c:v>12.5859375</c:v>
                </c:pt>
                <c:pt idx="23281">
                  <c:v>12.5859375</c:v>
                </c:pt>
                <c:pt idx="23282">
                  <c:v>12.5859375</c:v>
                </c:pt>
                <c:pt idx="23283">
                  <c:v>12.5859375</c:v>
                </c:pt>
                <c:pt idx="23284">
                  <c:v>12.5859375</c:v>
                </c:pt>
                <c:pt idx="23285">
                  <c:v>12.5859375</c:v>
                </c:pt>
                <c:pt idx="23286">
                  <c:v>12.5859375</c:v>
                </c:pt>
                <c:pt idx="23287">
                  <c:v>12.5859375</c:v>
                </c:pt>
                <c:pt idx="23288">
                  <c:v>12.5859375</c:v>
                </c:pt>
                <c:pt idx="23289">
                  <c:v>12.5859375</c:v>
                </c:pt>
                <c:pt idx="23290">
                  <c:v>12.8046875</c:v>
                </c:pt>
                <c:pt idx="23291">
                  <c:v>12.8046875</c:v>
                </c:pt>
                <c:pt idx="23292">
                  <c:v>12.8046875</c:v>
                </c:pt>
                <c:pt idx="23293">
                  <c:v>12.8046875</c:v>
                </c:pt>
                <c:pt idx="23294">
                  <c:v>12.8046875</c:v>
                </c:pt>
                <c:pt idx="23295">
                  <c:v>12.8046875</c:v>
                </c:pt>
                <c:pt idx="23296">
                  <c:v>12.8046875</c:v>
                </c:pt>
                <c:pt idx="23297">
                  <c:v>12.8046875</c:v>
                </c:pt>
                <c:pt idx="23298">
                  <c:v>12.8046875</c:v>
                </c:pt>
                <c:pt idx="23299">
                  <c:v>12.8046875</c:v>
                </c:pt>
                <c:pt idx="23300">
                  <c:v>12.8046875</c:v>
                </c:pt>
                <c:pt idx="23301">
                  <c:v>12.8046875</c:v>
                </c:pt>
                <c:pt idx="23302">
                  <c:v>12.8046875</c:v>
                </c:pt>
                <c:pt idx="23303">
                  <c:v>12.8046875</c:v>
                </c:pt>
                <c:pt idx="23304">
                  <c:v>12.8046875</c:v>
                </c:pt>
                <c:pt idx="23305">
                  <c:v>12.8046875</c:v>
                </c:pt>
                <c:pt idx="23306">
                  <c:v>12.8046875</c:v>
                </c:pt>
                <c:pt idx="23307">
                  <c:v>12.8046875</c:v>
                </c:pt>
                <c:pt idx="23308">
                  <c:v>12.8046875</c:v>
                </c:pt>
                <c:pt idx="23309">
                  <c:v>12.8046875</c:v>
                </c:pt>
                <c:pt idx="23310">
                  <c:v>12.8046875</c:v>
                </c:pt>
                <c:pt idx="23311">
                  <c:v>12.8046875</c:v>
                </c:pt>
                <c:pt idx="23312">
                  <c:v>12.8046875</c:v>
                </c:pt>
                <c:pt idx="23313">
                  <c:v>12.8046875</c:v>
                </c:pt>
                <c:pt idx="23314">
                  <c:v>12.8046875</c:v>
                </c:pt>
                <c:pt idx="23315">
                  <c:v>12.8046875</c:v>
                </c:pt>
                <c:pt idx="23316">
                  <c:v>12.8046875</c:v>
                </c:pt>
                <c:pt idx="23317">
                  <c:v>12.8046875</c:v>
                </c:pt>
                <c:pt idx="23318">
                  <c:v>12.8046875</c:v>
                </c:pt>
                <c:pt idx="23319">
                  <c:v>12.8046875</c:v>
                </c:pt>
                <c:pt idx="23320">
                  <c:v>12.8046875</c:v>
                </c:pt>
                <c:pt idx="23321">
                  <c:v>12.8046875</c:v>
                </c:pt>
                <c:pt idx="23322">
                  <c:v>12.8046875</c:v>
                </c:pt>
                <c:pt idx="23323">
                  <c:v>12.8046875</c:v>
                </c:pt>
                <c:pt idx="23324">
                  <c:v>12.8046875</c:v>
                </c:pt>
                <c:pt idx="23325">
                  <c:v>12.8046875</c:v>
                </c:pt>
                <c:pt idx="23326">
                  <c:v>12.8046875</c:v>
                </c:pt>
                <c:pt idx="23327">
                  <c:v>12.8046875</c:v>
                </c:pt>
                <c:pt idx="23328">
                  <c:v>12.8046875</c:v>
                </c:pt>
                <c:pt idx="23329">
                  <c:v>12.8046875</c:v>
                </c:pt>
                <c:pt idx="23330">
                  <c:v>12.8046875</c:v>
                </c:pt>
                <c:pt idx="23331">
                  <c:v>12.8046875</c:v>
                </c:pt>
                <c:pt idx="23332">
                  <c:v>12.8046875</c:v>
                </c:pt>
                <c:pt idx="23333">
                  <c:v>12.8046875</c:v>
                </c:pt>
                <c:pt idx="23334">
                  <c:v>12.8046875</c:v>
                </c:pt>
                <c:pt idx="23335">
                  <c:v>12.8046875</c:v>
                </c:pt>
                <c:pt idx="23336">
                  <c:v>12.8046875</c:v>
                </c:pt>
                <c:pt idx="23337">
                  <c:v>12.8046875</c:v>
                </c:pt>
                <c:pt idx="23338">
                  <c:v>12.8046875</c:v>
                </c:pt>
                <c:pt idx="23339">
                  <c:v>12.8046875</c:v>
                </c:pt>
                <c:pt idx="23340">
                  <c:v>12.8046875</c:v>
                </c:pt>
                <c:pt idx="23341">
                  <c:v>12.8046875</c:v>
                </c:pt>
                <c:pt idx="23342">
                  <c:v>12.8046875</c:v>
                </c:pt>
                <c:pt idx="23343">
                  <c:v>12.8046875</c:v>
                </c:pt>
                <c:pt idx="23344">
                  <c:v>12.8046875</c:v>
                </c:pt>
                <c:pt idx="23345">
                  <c:v>12.8046875</c:v>
                </c:pt>
                <c:pt idx="23346">
                  <c:v>12.8046875</c:v>
                </c:pt>
                <c:pt idx="23347">
                  <c:v>12.8046875</c:v>
                </c:pt>
                <c:pt idx="23348">
                  <c:v>12.8046875</c:v>
                </c:pt>
                <c:pt idx="23349">
                  <c:v>12.8046875</c:v>
                </c:pt>
                <c:pt idx="23350">
                  <c:v>12.8046875</c:v>
                </c:pt>
                <c:pt idx="23351">
                  <c:v>12.8046875</c:v>
                </c:pt>
                <c:pt idx="23352">
                  <c:v>12.8046875</c:v>
                </c:pt>
                <c:pt idx="23353">
                  <c:v>12.85546875</c:v>
                </c:pt>
                <c:pt idx="23354">
                  <c:v>12.85546875</c:v>
                </c:pt>
                <c:pt idx="23355">
                  <c:v>12.85546875</c:v>
                </c:pt>
                <c:pt idx="23356">
                  <c:v>12.85546875</c:v>
                </c:pt>
                <c:pt idx="23357">
                  <c:v>12.85546875</c:v>
                </c:pt>
                <c:pt idx="23358">
                  <c:v>12.85546875</c:v>
                </c:pt>
                <c:pt idx="23359">
                  <c:v>12.85546875</c:v>
                </c:pt>
                <c:pt idx="23360">
                  <c:v>12.85546875</c:v>
                </c:pt>
                <c:pt idx="23361">
                  <c:v>12.85546875</c:v>
                </c:pt>
                <c:pt idx="23362">
                  <c:v>12.85546875</c:v>
                </c:pt>
                <c:pt idx="23363">
                  <c:v>12.85546875</c:v>
                </c:pt>
                <c:pt idx="23364">
                  <c:v>12.85546875</c:v>
                </c:pt>
                <c:pt idx="23365">
                  <c:v>12.85546875</c:v>
                </c:pt>
                <c:pt idx="23366">
                  <c:v>12.85546875</c:v>
                </c:pt>
                <c:pt idx="23367">
                  <c:v>12.85546875</c:v>
                </c:pt>
                <c:pt idx="23368">
                  <c:v>12.85546875</c:v>
                </c:pt>
                <c:pt idx="23369">
                  <c:v>12.85546875</c:v>
                </c:pt>
                <c:pt idx="23370">
                  <c:v>12.85546875</c:v>
                </c:pt>
                <c:pt idx="23371">
                  <c:v>12.85546875</c:v>
                </c:pt>
                <c:pt idx="23372">
                  <c:v>12.85546875</c:v>
                </c:pt>
                <c:pt idx="23373">
                  <c:v>12.85546875</c:v>
                </c:pt>
                <c:pt idx="23374">
                  <c:v>12.85546875</c:v>
                </c:pt>
                <c:pt idx="23375">
                  <c:v>12.85546875</c:v>
                </c:pt>
                <c:pt idx="23376">
                  <c:v>12.85546875</c:v>
                </c:pt>
                <c:pt idx="23377">
                  <c:v>12.85546875</c:v>
                </c:pt>
                <c:pt idx="23378">
                  <c:v>12.85546875</c:v>
                </c:pt>
                <c:pt idx="23379">
                  <c:v>12.85546875</c:v>
                </c:pt>
                <c:pt idx="23380">
                  <c:v>12.85546875</c:v>
                </c:pt>
                <c:pt idx="23381">
                  <c:v>12.85546875</c:v>
                </c:pt>
                <c:pt idx="23382">
                  <c:v>12.85546875</c:v>
                </c:pt>
                <c:pt idx="23383">
                  <c:v>12.85546875</c:v>
                </c:pt>
                <c:pt idx="23384">
                  <c:v>12.85546875</c:v>
                </c:pt>
                <c:pt idx="23385">
                  <c:v>12.85546875</c:v>
                </c:pt>
                <c:pt idx="23386">
                  <c:v>12.85546875</c:v>
                </c:pt>
                <c:pt idx="23387">
                  <c:v>12.85546875</c:v>
                </c:pt>
                <c:pt idx="23388">
                  <c:v>12.85546875</c:v>
                </c:pt>
                <c:pt idx="23389">
                  <c:v>12.85546875</c:v>
                </c:pt>
                <c:pt idx="23390">
                  <c:v>12.85546875</c:v>
                </c:pt>
                <c:pt idx="23391">
                  <c:v>12.85546875</c:v>
                </c:pt>
                <c:pt idx="23392">
                  <c:v>12.85546875</c:v>
                </c:pt>
                <c:pt idx="23393">
                  <c:v>12.85546875</c:v>
                </c:pt>
                <c:pt idx="23394">
                  <c:v>12.85546875</c:v>
                </c:pt>
                <c:pt idx="23395">
                  <c:v>12.85546875</c:v>
                </c:pt>
                <c:pt idx="23396">
                  <c:v>12.85546875</c:v>
                </c:pt>
                <c:pt idx="23397">
                  <c:v>12.85546875</c:v>
                </c:pt>
                <c:pt idx="23398">
                  <c:v>12.85546875</c:v>
                </c:pt>
                <c:pt idx="23399">
                  <c:v>12.85546875</c:v>
                </c:pt>
                <c:pt idx="23400">
                  <c:v>12.85546875</c:v>
                </c:pt>
                <c:pt idx="23401">
                  <c:v>12.85546875</c:v>
                </c:pt>
                <c:pt idx="23402">
                  <c:v>12.85546875</c:v>
                </c:pt>
                <c:pt idx="23403">
                  <c:v>12.85546875</c:v>
                </c:pt>
                <c:pt idx="23404">
                  <c:v>12.85546875</c:v>
                </c:pt>
                <c:pt idx="23405">
                  <c:v>12.85546875</c:v>
                </c:pt>
                <c:pt idx="23406">
                  <c:v>12.85546875</c:v>
                </c:pt>
                <c:pt idx="23407">
                  <c:v>12.85546875</c:v>
                </c:pt>
                <c:pt idx="23408">
                  <c:v>12.85546875</c:v>
                </c:pt>
                <c:pt idx="23409">
                  <c:v>12.85546875</c:v>
                </c:pt>
                <c:pt idx="23410">
                  <c:v>12.85546875</c:v>
                </c:pt>
                <c:pt idx="23411">
                  <c:v>12.85546875</c:v>
                </c:pt>
                <c:pt idx="23412">
                  <c:v>12.85546875</c:v>
                </c:pt>
                <c:pt idx="23413">
                  <c:v>12.85546875</c:v>
                </c:pt>
                <c:pt idx="23414">
                  <c:v>12.85546875</c:v>
                </c:pt>
                <c:pt idx="23415">
                  <c:v>12.85546875</c:v>
                </c:pt>
                <c:pt idx="23416">
                  <c:v>12.85546875</c:v>
                </c:pt>
                <c:pt idx="23417">
                  <c:v>12.85546875</c:v>
                </c:pt>
                <c:pt idx="23418">
                  <c:v>12.85546875</c:v>
                </c:pt>
                <c:pt idx="23419">
                  <c:v>12.85546875</c:v>
                </c:pt>
                <c:pt idx="23420">
                  <c:v>12.85546875</c:v>
                </c:pt>
                <c:pt idx="23421">
                  <c:v>12.85546875</c:v>
                </c:pt>
                <c:pt idx="23422">
                  <c:v>12.85546875</c:v>
                </c:pt>
                <c:pt idx="23423">
                  <c:v>12.85546875</c:v>
                </c:pt>
                <c:pt idx="23424">
                  <c:v>12.85546875</c:v>
                </c:pt>
                <c:pt idx="23425">
                  <c:v>12.85546875</c:v>
                </c:pt>
                <c:pt idx="23426">
                  <c:v>12.85546875</c:v>
                </c:pt>
                <c:pt idx="23427">
                  <c:v>12.85546875</c:v>
                </c:pt>
                <c:pt idx="23428">
                  <c:v>12.86328125</c:v>
                </c:pt>
                <c:pt idx="23429">
                  <c:v>12.86328125</c:v>
                </c:pt>
                <c:pt idx="23430">
                  <c:v>12.86328125</c:v>
                </c:pt>
                <c:pt idx="23431">
                  <c:v>12.86328125</c:v>
                </c:pt>
                <c:pt idx="23432">
                  <c:v>12.86328125</c:v>
                </c:pt>
                <c:pt idx="23433">
                  <c:v>12.86328125</c:v>
                </c:pt>
                <c:pt idx="23434">
                  <c:v>12.86328125</c:v>
                </c:pt>
                <c:pt idx="23435">
                  <c:v>12.86328125</c:v>
                </c:pt>
                <c:pt idx="23436">
                  <c:v>12.86328125</c:v>
                </c:pt>
                <c:pt idx="23437">
                  <c:v>12.86328125</c:v>
                </c:pt>
                <c:pt idx="23438">
                  <c:v>12.86328125</c:v>
                </c:pt>
                <c:pt idx="23439">
                  <c:v>12.86328125</c:v>
                </c:pt>
                <c:pt idx="23440">
                  <c:v>12.86328125</c:v>
                </c:pt>
                <c:pt idx="23441">
                  <c:v>12.86328125</c:v>
                </c:pt>
                <c:pt idx="23442">
                  <c:v>12.86328125</c:v>
                </c:pt>
                <c:pt idx="23443">
                  <c:v>12.86328125</c:v>
                </c:pt>
                <c:pt idx="23444">
                  <c:v>12.86328125</c:v>
                </c:pt>
                <c:pt idx="23445">
                  <c:v>12.86328125</c:v>
                </c:pt>
                <c:pt idx="23446">
                  <c:v>12.86328125</c:v>
                </c:pt>
                <c:pt idx="23447">
                  <c:v>12.86328125</c:v>
                </c:pt>
                <c:pt idx="23448">
                  <c:v>12.86328125</c:v>
                </c:pt>
                <c:pt idx="23449">
                  <c:v>12.86328125</c:v>
                </c:pt>
                <c:pt idx="23450">
                  <c:v>12.86328125</c:v>
                </c:pt>
                <c:pt idx="23451">
                  <c:v>12.86328125</c:v>
                </c:pt>
                <c:pt idx="23452">
                  <c:v>12.86328125</c:v>
                </c:pt>
                <c:pt idx="23453">
                  <c:v>12.86328125</c:v>
                </c:pt>
                <c:pt idx="23454">
                  <c:v>12.86328125</c:v>
                </c:pt>
                <c:pt idx="23455">
                  <c:v>12.86328125</c:v>
                </c:pt>
                <c:pt idx="23456">
                  <c:v>12.86328125</c:v>
                </c:pt>
                <c:pt idx="23457">
                  <c:v>12.86328125</c:v>
                </c:pt>
                <c:pt idx="23458">
                  <c:v>12.86328125</c:v>
                </c:pt>
                <c:pt idx="23459">
                  <c:v>12.86328125</c:v>
                </c:pt>
                <c:pt idx="23460">
                  <c:v>12.86328125</c:v>
                </c:pt>
                <c:pt idx="23461">
                  <c:v>12.86328125</c:v>
                </c:pt>
                <c:pt idx="23462">
                  <c:v>12.86328125</c:v>
                </c:pt>
                <c:pt idx="23463">
                  <c:v>12.86328125</c:v>
                </c:pt>
                <c:pt idx="23464">
                  <c:v>12.86328125</c:v>
                </c:pt>
                <c:pt idx="23465">
                  <c:v>12.86328125</c:v>
                </c:pt>
                <c:pt idx="23466">
                  <c:v>12.86328125</c:v>
                </c:pt>
                <c:pt idx="23467">
                  <c:v>12.86328125</c:v>
                </c:pt>
                <c:pt idx="23468">
                  <c:v>12.86328125</c:v>
                </c:pt>
                <c:pt idx="23469">
                  <c:v>12.86328125</c:v>
                </c:pt>
                <c:pt idx="23470">
                  <c:v>12.86328125</c:v>
                </c:pt>
                <c:pt idx="23471">
                  <c:v>12.86328125</c:v>
                </c:pt>
                <c:pt idx="23472">
                  <c:v>12.86328125</c:v>
                </c:pt>
                <c:pt idx="23473">
                  <c:v>12.86328125</c:v>
                </c:pt>
                <c:pt idx="23474">
                  <c:v>12.86328125</c:v>
                </c:pt>
                <c:pt idx="23475">
                  <c:v>12.86328125</c:v>
                </c:pt>
                <c:pt idx="23476">
                  <c:v>12.86328125</c:v>
                </c:pt>
                <c:pt idx="23477">
                  <c:v>12.86328125</c:v>
                </c:pt>
                <c:pt idx="23478">
                  <c:v>12.86328125</c:v>
                </c:pt>
                <c:pt idx="23479">
                  <c:v>12.86328125</c:v>
                </c:pt>
                <c:pt idx="23480">
                  <c:v>12.86328125</c:v>
                </c:pt>
                <c:pt idx="23481">
                  <c:v>12.86328125</c:v>
                </c:pt>
                <c:pt idx="23482">
                  <c:v>12.86328125</c:v>
                </c:pt>
                <c:pt idx="23483">
                  <c:v>12.86328125</c:v>
                </c:pt>
                <c:pt idx="23484">
                  <c:v>12.86328125</c:v>
                </c:pt>
                <c:pt idx="23485">
                  <c:v>12.86328125</c:v>
                </c:pt>
                <c:pt idx="23486">
                  <c:v>12.86328125</c:v>
                </c:pt>
                <c:pt idx="23487">
                  <c:v>12.86328125</c:v>
                </c:pt>
                <c:pt idx="23488">
                  <c:v>12.86328125</c:v>
                </c:pt>
                <c:pt idx="23489">
                  <c:v>12.86328125</c:v>
                </c:pt>
                <c:pt idx="23490">
                  <c:v>12.86328125</c:v>
                </c:pt>
                <c:pt idx="23491">
                  <c:v>12.86328125</c:v>
                </c:pt>
                <c:pt idx="23492">
                  <c:v>13.23828125</c:v>
                </c:pt>
                <c:pt idx="23493">
                  <c:v>13.23828125</c:v>
                </c:pt>
                <c:pt idx="23494">
                  <c:v>13.23828125</c:v>
                </c:pt>
                <c:pt idx="23495">
                  <c:v>13.23828125</c:v>
                </c:pt>
                <c:pt idx="23496">
                  <c:v>13.23828125</c:v>
                </c:pt>
                <c:pt idx="23497">
                  <c:v>13.23828125</c:v>
                </c:pt>
                <c:pt idx="23498">
                  <c:v>13.23828125</c:v>
                </c:pt>
                <c:pt idx="23499">
                  <c:v>13.23828125</c:v>
                </c:pt>
                <c:pt idx="23500">
                  <c:v>13.23828125</c:v>
                </c:pt>
                <c:pt idx="23501">
                  <c:v>13.23828125</c:v>
                </c:pt>
                <c:pt idx="23502">
                  <c:v>13.23828125</c:v>
                </c:pt>
                <c:pt idx="23503">
                  <c:v>13.23828125</c:v>
                </c:pt>
                <c:pt idx="23504">
                  <c:v>13.23828125</c:v>
                </c:pt>
                <c:pt idx="23505">
                  <c:v>13.23828125</c:v>
                </c:pt>
                <c:pt idx="23506">
                  <c:v>13.23828125</c:v>
                </c:pt>
                <c:pt idx="23507">
                  <c:v>13.23828125</c:v>
                </c:pt>
                <c:pt idx="23508">
                  <c:v>13.23828125</c:v>
                </c:pt>
                <c:pt idx="23509">
                  <c:v>13.23828125</c:v>
                </c:pt>
                <c:pt idx="23510">
                  <c:v>13.23828125</c:v>
                </c:pt>
                <c:pt idx="23511">
                  <c:v>13.23828125</c:v>
                </c:pt>
                <c:pt idx="23512">
                  <c:v>13.23828125</c:v>
                </c:pt>
                <c:pt idx="23513">
                  <c:v>13.23828125</c:v>
                </c:pt>
                <c:pt idx="23514">
                  <c:v>13.23828125</c:v>
                </c:pt>
                <c:pt idx="23515">
                  <c:v>13.23828125</c:v>
                </c:pt>
                <c:pt idx="23516">
                  <c:v>13.23828125</c:v>
                </c:pt>
                <c:pt idx="23517">
                  <c:v>13.23828125</c:v>
                </c:pt>
                <c:pt idx="23518">
                  <c:v>13.23828125</c:v>
                </c:pt>
                <c:pt idx="23519">
                  <c:v>13.23828125</c:v>
                </c:pt>
                <c:pt idx="23520">
                  <c:v>13.23828125</c:v>
                </c:pt>
                <c:pt idx="23521">
                  <c:v>13.23828125</c:v>
                </c:pt>
                <c:pt idx="23522">
                  <c:v>13.23828125</c:v>
                </c:pt>
                <c:pt idx="23523">
                  <c:v>13.23828125</c:v>
                </c:pt>
                <c:pt idx="23524">
                  <c:v>13.23828125</c:v>
                </c:pt>
                <c:pt idx="23525">
                  <c:v>13.23828125</c:v>
                </c:pt>
                <c:pt idx="23526">
                  <c:v>13.23828125</c:v>
                </c:pt>
                <c:pt idx="23527">
                  <c:v>13.23828125</c:v>
                </c:pt>
                <c:pt idx="23528">
                  <c:v>13.23828125</c:v>
                </c:pt>
                <c:pt idx="23529">
                  <c:v>13.23828125</c:v>
                </c:pt>
                <c:pt idx="23530">
                  <c:v>13.23828125</c:v>
                </c:pt>
                <c:pt idx="23531">
                  <c:v>13.23828125</c:v>
                </c:pt>
                <c:pt idx="23532">
                  <c:v>13.23828125</c:v>
                </c:pt>
                <c:pt idx="23533">
                  <c:v>13.23828125</c:v>
                </c:pt>
                <c:pt idx="23534">
                  <c:v>13.23828125</c:v>
                </c:pt>
                <c:pt idx="23535">
                  <c:v>13.23828125</c:v>
                </c:pt>
                <c:pt idx="23536">
                  <c:v>13.23828125</c:v>
                </c:pt>
                <c:pt idx="23537">
                  <c:v>13.23828125</c:v>
                </c:pt>
                <c:pt idx="23538">
                  <c:v>13.23828125</c:v>
                </c:pt>
                <c:pt idx="23539">
                  <c:v>13.23828125</c:v>
                </c:pt>
                <c:pt idx="23540">
                  <c:v>13.23828125</c:v>
                </c:pt>
                <c:pt idx="23541">
                  <c:v>13.23828125</c:v>
                </c:pt>
                <c:pt idx="23542">
                  <c:v>13.23828125</c:v>
                </c:pt>
                <c:pt idx="23543">
                  <c:v>13.23828125</c:v>
                </c:pt>
                <c:pt idx="23544">
                  <c:v>13.23828125</c:v>
                </c:pt>
                <c:pt idx="23545">
                  <c:v>13.23828125</c:v>
                </c:pt>
                <c:pt idx="23546">
                  <c:v>13.23828125</c:v>
                </c:pt>
                <c:pt idx="23547">
                  <c:v>13.23828125</c:v>
                </c:pt>
                <c:pt idx="23548">
                  <c:v>13.23828125</c:v>
                </c:pt>
                <c:pt idx="23549">
                  <c:v>13.23828125</c:v>
                </c:pt>
                <c:pt idx="23550">
                  <c:v>13.23828125</c:v>
                </c:pt>
                <c:pt idx="23551">
                  <c:v>13.23828125</c:v>
                </c:pt>
                <c:pt idx="23552">
                  <c:v>13.30859375</c:v>
                </c:pt>
                <c:pt idx="23553">
                  <c:v>13.30859375</c:v>
                </c:pt>
                <c:pt idx="23554">
                  <c:v>13.30859375</c:v>
                </c:pt>
                <c:pt idx="23555">
                  <c:v>13.30859375</c:v>
                </c:pt>
                <c:pt idx="23556">
                  <c:v>13.30859375</c:v>
                </c:pt>
                <c:pt idx="23557">
                  <c:v>13.30859375</c:v>
                </c:pt>
                <c:pt idx="23558">
                  <c:v>13.30859375</c:v>
                </c:pt>
                <c:pt idx="23559">
                  <c:v>13.30859375</c:v>
                </c:pt>
                <c:pt idx="23560">
                  <c:v>13.30859375</c:v>
                </c:pt>
                <c:pt idx="23561">
                  <c:v>13.30859375</c:v>
                </c:pt>
                <c:pt idx="23562">
                  <c:v>13.30859375</c:v>
                </c:pt>
                <c:pt idx="23563">
                  <c:v>13.30859375</c:v>
                </c:pt>
                <c:pt idx="23564">
                  <c:v>13.30859375</c:v>
                </c:pt>
                <c:pt idx="23565">
                  <c:v>13.30859375</c:v>
                </c:pt>
                <c:pt idx="23566">
                  <c:v>13.30859375</c:v>
                </c:pt>
                <c:pt idx="23567">
                  <c:v>13.30859375</c:v>
                </c:pt>
                <c:pt idx="23568">
                  <c:v>13.30859375</c:v>
                </c:pt>
                <c:pt idx="23569">
                  <c:v>13.30859375</c:v>
                </c:pt>
                <c:pt idx="23570">
                  <c:v>13.30859375</c:v>
                </c:pt>
                <c:pt idx="23571">
                  <c:v>13.30859375</c:v>
                </c:pt>
                <c:pt idx="23572">
                  <c:v>13.30859375</c:v>
                </c:pt>
                <c:pt idx="23573">
                  <c:v>13.30859375</c:v>
                </c:pt>
                <c:pt idx="23574">
                  <c:v>13.30859375</c:v>
                </c:pt>
                <c:pt idx="23575">
                  <c:v>13.30859375</c:v>
                </c:pt>
                <c:pt idx="23576">
                  <c:v>13.30859375</c:v>
                </c:pt>
                <c:pt idx="23577">
                  <c:v>13.30859375</c:v>
                </c:pt>
                <c:pt idx="23578">
                  <c:v>13.30859375</c:v>
                </c:pt>
                <c:pt idx="23579">
                  <c:v>13.30859375</c:v>
                </c:pt>
                <c:pt idx="23580">
                  <c:v>13.30859375</c:v>
                </c:pt>
                <c:pt idx="23581">
                  <c:v>13.30859375</c:v>
                </c:pt>
                <c:pt idx="23582">
                  <c:v>13.30859375</c:v>
                </c:pt>
                <c:pt idx="23583">
                  <c:v>13.30859375</c:v>
                </c:pt>
                <c:pt idx="23584">
                  <c:v>13.30859375</c:v>
                </c:pt>
                <c:pt idx="23585">
                  <c:v>13.30859375</c:v>
                </c:pt>
                <c:pt idx="23586">
                  <c:v>13.30859375</c:v>
                </c:pt>
                <c:pt idx="23587">
                  <c:v>13.30859375</c:v>
                </c:pt>
                <c:pt idx="23588">
                  <c:v>13.30859375</c:v>
                </c:pt>
                <c:pt idx="23589">
                  <c:v>13.30859375</c:v>
                </c:pt>
                <c:pt idx="23590">
                  <c:v>13.30859375</c:v>
                </c:pt>
                <c:pt idx="23591">
                  <c:v>13.30859375</c:v>
                </c:pt>
                <c:pt idx="23592">
                  <c:v>13.30859375</c:v>
                </c:pt>
                <c:pt idx="23593">
                  <c:v>13.30859375</c:v>
                </c:pt>
                <c:pt idx="23594">
                  <c:v>13.30859375</c:v>
                </c:pt>
                <c:pt idx="23595">
                  <c:v>13.30859375</c:v>
                </c:pt>
                <c:pt idx="23596">
                  <c:v>13.30859375</c:v>
                </c:pt>
                <c:pt idx="23597">
                  <c:v>13.30859375</c:v>
                </c:pt>
                <c:pt idx="23598">
                  <c:v>13.30859375</c:v>
                </c:pt>
                <c:pt idx="23599">
                  <c:v>13.30859375</c:v>
                </c:pt>
                <c:pt idx="23600">
                  <c:v>13.30859375</c:v>
                </c:pt>
                <c:pt idx="23601">
                  <c:v>13.30859375</c:v>
                </c:pt>
                <c:pt idx="23602">
                  <c:v>13.30859375</c:v>
                </c:pt>
                <c:pt idx="23603">
                  <c:v>13.30859375</c:v>
                </c:pt>
                <c:pt idx="23604">
                  <c:v>13.30859375</c:v>
                </c:pt>
                <c:pt idx="23605">
                  <c:v>13.30859375</c:v>
                </c:pt>
                <c:pt idx="23606">
                  <c:v>13.30859375</c:v>
                </c:pt>
                <c:pt idx="23607">
                  <c:v>13.30859375</c:v>
                </c:pt>
                <c:pt idx="23608">
                  <c:v>13.30859375</c:v>
                </c:pt>
                <c:pt idx="23609">
                  <c:v>13.30859375</c:v>
                </c:pt>
                <c:pt idx="23610">
                  <c:v>13.30859375</c:v>
                </c:pt>
                <c:pt idx="23611">
                  <c:v>13.30859375</c:v>
                </c:pt>
                <c:pt idx="23612">
                  <c:v>13.30859375</c:v>
                </c:pt>
                <c:pt idx="23613">
                  <c:v>13.30859375</c:v>
                </c:pt>
                <c:pt idx="23614">
                  <c:v>13.30859375</c:v>
                </c:pt>
                <c:pt idx="23615">
                  <c:v>13.30859375</c:v>
                </c:pt>
                <c:pt idx="23616">
                  <c:v>13.30859375</c:v>
                </c:pt>
                <c:pt idx="23617">
                  <c:v>13.37109375</c:v>
                </c:pt>
                <c:pt idx="23618">
                  <c:v>13.37109375</c:v>
                </c:pt>
                <c:pt idx="23619">
                  <c:v>13.37109375</c:v>
                </c:pt>
                <c:pt idx="23620">
                  <c:v>13.37109375</c:v>
                </c:pt>
                <c:pt idx="23621">
                  <c:v>13.37109375</c:v>
                </c:pt>
                <c:pt idx="23622">
                  <c:v>13.37109375</c:v>
                </c:pt>
                <c:pt idx="23623">
                  <c:v>13.37109375</c:v>
                </c:pt>
                <c:pt idx="23624">
                  <c:v>13.37109375</c:v>
                </c:pt>
                <c:pt idx="23625">
                  <c:v>13.37109375</c:v>
                </c:pt>
                <c:pt idx="23626">
                  <c:v>13.37109375</c:v>
                </c:pt>
                <c:pt idx="23627">
                  <c:v>13.37109375</c:v>
                </c:pt>
                <c:pt idx="23628">
                  <c:v>13.37109375</c:v>
                </c:pt>
                <c:pt idx="23629">
                  <c:v>13.37109375</c:v>
                </c:pt>
                <c:pt idx="23630">
                  <c:v>13.37109375</c:v>
                </c:pt>
                <c:pt idx="23631">
                  <c:v>13.37109375</c:v>
                </c:pt>
                <c:pt idx="23632">
                  <c:v>13.37109375</c:v>
                </c:pt>
                <c:pt idx="23633">
                  <c:v>13.37109375</c:v>
                </c:pt>
                <c:pt idx="23634">
                  <c:v>13.37109375</c:v>
                </c:pt>
                <c:pt idx="23635">
                  <c:v>13.37109375</c:v>
                </c:pt>
                <c:pt idx="23636">
                  <c:v>13.37109375</c:v>
                </c:pt>
                <c:pt idx="23637">
                  <c:v>13.37109375</c:v>
                </c:pt>
                <c:pt idx="23638">
                  <c:v>13.37109375</c:v>
                </c:pt>
                <c:pt idx="23639">
                  <c:v>13.37109375</c:v>
                </c:pt>
                <c:pt idx="23640">
                  <c:v>13.37109375</c:v>
                </c:pt>
                <c:pt idx="23641">
                  <c:v>13.37109375</c:v>
                </c:pt>
                <c:pt idx="23642">
                  <c:v>13.37109375</c:v>
                </c:pt>
                <c:pt idx="23643">
                  <c:v>13.37109375</c:v>
                </c:pt>
                <c:pt idx="23644">
                  <c:v>13.37109375</c:v>
                </c:pt>
                <c:pt idx="23645">
                  <c:v>13.37109375</c:v>
                </c:pt>
                <c:pt idx="23646">
                  <c:v>13.37109375</c:v>
                </c:pt>
                <c:pt idx="23647">
                  <c:v>13.37109375</c:v>
                </c:pt>
                <c:pt idx="23648">
                  <c:v>13.37109375</c:v>
                </c:pt>
                <c:pt idx="23649">
                  <c:v>13.37109375</c:v>
                </c:pt>
                <c:pt idx="23650">
                  <c:v>13.37109375</c:v>
                </c:pt>
                <c:pt idx="23651">
                  <c:v>13.37109375</c:v>
                </c:pt>
                <c:pt idx="23652">
                  <c:v>13.37109375</c:v>
                </c:pt>
                <c:pt idx="23653">
                  <c:v>13.37109375</c:v>
                </c:pt>
                <c:pt idx="23654">
                  <c:v>13.37109375</c:v>
                </c:pt>
                <c:pt idx="23655">
                  <c:v>13.37109375</c:v>
                </c:pt>
                <c:pt idx="23656">
                  <c:v>13.37109375</c:v>
                </c:pt>
                <c:pt idx="23657">
                  <c:v>13.37109375</c:v>
                </c:pt>
                <c:pt idx="23658">
                  <c:v>13.37109375</c:v>
                </c:pt>
                <c:pt idx="23659">
                  <c:v>13.37109375</c:v>
                </c:pt>
                <c:pt idx="23660">
                  <c:v>13.37109375</c:v>
                </c:pt>
                <c:pt idx="23661">
                  <c:v>13.37109375</c:v>
                </c:pt>
                <c:pt idx="23662">
                  <c:v>13.37109375</c:v>
                </c:pt>
                <c:pt idx="23663">
                  <c:v>13.37109375</c:v>
                </c:pt>
                <c:pt idx="23664">
                  <c:v>13.37109375</c:v>
                </c:pt>
                <c:pt idx="23665">
                  <c:v>13.37109375</c:v>
                </c:pt>
                <c:pt idx="23666">
                  <c:v>13.37109375</c:v>
                </c:pt>
                <c:pt idx="23667">
                  <c:v>13.37109375</c:v>
                </c:pt>
                <c:pt idx="23668">
                  <c:v>13.37109375</c:v>
                </c:pt>
                <c:pt idx="23669">
                  <c:v>13.37109375</c:v>
                </c:pt>
                <c:pt idx="23670">
                  <c:v>13.37109375</c:v>
                </c:pt>
                <c:pt idx="23671">
                  <c:v>13.37109375</c:v>
                </c:pt>
                <c:pt idx="23672">
                  <c:v>13.37109375</c:v>
                </c:pt>
                <c:pt idx="23673">
                  <c:v>13.37109375</c:v>
                </c:pt>
                <c:pt idx="23674">
                  <c:v>13.37109375</c:v>
                </c:pt>
                <c:pt idx="23675">
                  <c:v>13.37109375</c:v>
                </c:pt>
                <c:pt idx="23676">
                  <c:v>13.37109375</c:v>
                </c:pt>
                <c:pt idx="23677">
                  <c:v>13.37109375</c:v>
                </c:pt>
                <c:pt idx="23678">
                  <c:v>13.37109375</c:v>
                </c:pt>
                <c:pt idx="23679">
                  <c:v>13.41015625</c:v>
                </c:pt>
                <c:pt idx="23680">
                  <c:v>13.41015625</c:v>
                </c:pt>
                <c:pt idx="23681">
                  <c:v>13.41015625</c:v>
                </c:pt>
                <c:pt idx="23682">
                  <c:v>13.41015625</c:v>
                </c:pt>
                <c:pt idx="23683">
                  <c:v>13.41015625</c:v>
                </c:pt>
                <c:pt idx="23684">
                  <c:v>13.41015625</c:v>
                </c:pt>
                <c:pt idx="23685">
                  <c:v>13.41015625</c:v>
                </c:pt>
                <c:pt idx="23686">
                  <c:v>13.41015625</c:v>
                </c:pt>
                <c:pt idx="23687">
                  <c:v>13.41015625</c:v>
                </c:pt>
                <c:pt idx="23688">
                  <c:v>13.41015625</c:v>
                </c:pt>
                <c:pt idx="23689">
                  <c:v>13.41015625</c:v>
                </c:pt>
                <c:pt idx="23690">
                  <c:v>13.41015625</c:v>
                </c:pt>
                <c:pt idx="23691">
                  <c:v>13.41015625</c:v>
                </c:pt>
                <c:pt idx="23692">
                  <c:v>13.41015625</c:v>
                </c:pt>
                <c:pt idx="23693">
                  <c:v>13.41015625</c:v>
                </c:pt>
                <c:pt idx="23694">
                  <c:v>13.41015625</c:v>
                </c:pt>
                <c:pt idx="23695">
                  <c:v>13.41015625</c:v>
                </c:pt>
                <c:pt idx="23696">
                  <c:v>13.41015625</c:v>
                </c:pt>
                <c:pt idx="23697">
                  <c:v>13.41015625</c:v>
                </c:pt>
                <c:pt idx="23698">
                  <c:v>13.41015625</c:v>
                </c:pt>
                <c:pt idx="23699">
                  <c:v>13.41015625</c:v>
                </c:pt>
                <c:pt idx="23700">
                  <c:v>13.41015625</c:v>
                </c:pt>
                <c:pt idx="23701">
                  <c:v>13.41015625</c:v>
                </c:pt>
                <c:pt idx="23702">
                  <c:v>13.41015625</c:v>
                </c:pt>
                <c:pt idx="23703">
                  <c:v>13.41015625</c:v>
                </c:pt>
                <c:pt idx="23704">
                  <c:v>13.41015625</c:v>
                </c:pt>
                <c:pt idx="23705">
                  <c:v>13.41015625</c:v>
                </c:pt>
                <c:pt idx="23706">
                  <c:v>13.41015625</c:v>
                </c:pt>
                <c:pt idx="23707">
                  <c:v>13.41015625</c:v>
                </c:pt>
                <c:pt idx="23708">
                  <c:v>13.41015625</c:v>
                </c:pt>
                <c:pt idx="23709">
                  <c:v>13.41015625</c:v>
                </c:pt>
                <c:pt idx="23710">
                  <c:v>13.41015625</c:v>
                </c:pt>
                <c:pt idx="23711">
                  <c:v>13.41015625</c:v>
                </c:pt>
                <c:pt idx="23712">
                  <c:v>13.41015625</c:v>
                </c:pt>
                <c:pt idx="23713">
                  <c:v>13.41015625</c:v>
                </c:pt>
                <c:pt idx="23714">
                  <c:v>13.41015625</c:v>
                </c:pt>
                <c:pt idx="23715">
                  <c:v>13.41015625</c:v>
                </c:pt>
                <c:pt idx="23716">
                  <c:v>13.41015625</c:v>
                </c:pt>
                <c:pt idx="23717">
                  <c:v>13.41015625</c:v>
                </c:pt>
                <c:pt idx="23718">
                  <c:v>13.41015625</c:v>
                </c:pt>
                <c:pt idx="23719">
                  <c:v>13.41015625</c:v>
                </c:pt>
                <c:pt idx="23720">
                  <c:v>13.41015625</c:v>
                </c:pt>
                <c:pt idx="23721">
                  <c:v>13.41015625</c:v>
                </c:pt>
                <c:pt idx="23722">
                  <c:v>13.41015625</c:v>
                </c:pt>
                <c:pt idx="23723">
                  <c:v>13.41015625</c:v>
                </c:pt>
                <c:pt idx="23724">
                  <c:v>13.41015625</c:v>
                </c:pt>
                <c:pt idx="23725">
                  <c:v>13.41015625</c:v>
                </c:pt>
                <c:pt idx="23726">
                  <c:v>13.41015625</c:v>
                </c:pt>
                <c:pt idx="23727">
                  <c:v>13.41015625</c:v>
                </c:pt>
                <c:pt idx="23728">
                  <c:v>13.41015625</c:v>
                </c:pt>
                <c:pt idx="23729">
                  <c:v>13.41015625</c:v>
                </c:pt>
                <c:pt idx="23730">
                  <c:v>13.41015625</c:v>
                </c:pt>
                <c:pt idx="23731">
                  <c:v>13.41015625</c:v>
                </c:pt>
                <c:pt idx="23732">
                  <c:v>13.41015625</c:v>
                </c:pt>
                <c:pt idx="23733">
                  <c:v>13.41015625</c:v>
                </c:pt>
                <c:pt idx="23734">
                  <c:v>13.41015625</c:v>
                </c:pt>
                <c:pt idx="23735">
                  <c:v>13.41015625</c:v>
                </c:pt>
                <c:pt idx="23736">
                  <c:v>13.41015625</c:v>
                </c:pt>
                <c:pt idx="23737">
                  <c:v>13.5859375</c:v>
                </c:pt>
                <c:pt idx="23738">
                  <c:v>13.5859375</c:v>
                </c:pt>
                <c:pt idx="23739">
                  <c:v>13.5859375</c:v>
                </c:pt>
                <c:pt idx="23740">
                  <c:v>13.5859375</c:v>
                </c:pt>
                <c:pt idx="23741">
                  <c:v>13.5859375</c:v>
                </c:pt>
                <c:pt idx="23742">
                  <c:v>13.5859375</c:v>
                </c:pt>
                <c:pt idx="23743">
                  <c:v>13.5859375</c:v>
                </c:pt>
                <c:pt idx="23744">
                  <c:v>13.5859375</c:v>
                </c:pt>
                <c:pt idx="23745">
                  <c:v>13.5859375</c:v>
                </c:pt>
                <c:pt idx="23746">
                  <c:v>13.5859375</c:v>
                </c:pt>
                <c:pt idx="23747">
                  <c:v>13.5859375</c:v>
                </c:pt>
                <c:pt idx="23748">
                  <c:v>13.5859375</c:v>
                </c:pt>
                <c:pt idx="23749">
                  <c:v>13.5859375</c:v>
                </c:pt>
                <c:pt idx="23750">
                  <c:v>13.5859375</c:v>
                </c:pt>
                <c:pt idx="23751">
                  <c:v>13.5859375</c:v>
                </c:pt>
                <c:pt idx="23752">
                  <c:v>13.5859375</c:v>
                </c:pt>
                <c:pt idx="23753">
                  <c:v>13.5859375</c:v>
                </c:pt>
                <c:pt idx="23754">
                  <c:v>13.5859375</c:v>
                </c:pt>
                <c:pt idx="23755">
                  <c:v>13.5859375</c:v>
                </c:pt>
                <c:pt idx="23756">
                  <c:v>13.5859375</c:v>
                </c:pt>
                <c:pt idx="23757">
                  <c:v>13.5859375</c:v>
                </c:pt>
                <c:pt idx="23758">
                  <c:v>13.5859375</c:v>
                </c:pt>
                <c:pt idx="23759">
                  <c:v>13.5859375</c:v>
                </c:pt>
                <c:pt idx="23760">
                  <c:v>13.5859375</c:v>
                </c:pt>
                <c:pt idx="23761">
                  <c:v>13.5859375</c:v>
                </c:pt>
                <c:pt idx="23762">
                  <c:v>13.5859375</c:v>
                </c:pt>
                <c:pt idx="23763">
                  <c:v>13.5859375</c:v>
                </c:pt>
                <c:pt idx="23764">
                  <c:v>13.5859375</c:v>
                </c:pt>
                <c:pt idx="23765">
                  <c:v>13.5859375</c:v>
                </c:pt>
                <c:pt idx="23766">
                  <c:v>13.5859375</c:v>
                </c:pt>
                <c:pt idx="23767">
                  <c:v>13.5859375</c:v>
                </c:pt>
                <c:pt idx="23768">
                  <c:v>13.5859375</c:v>
                </c:pt>
                <c:pt idx="23769">
                  <c:v>13.5859375</c:v>
                </c:pt>
                <c:pt idx="23770">
                  <c:v>13.5859375</c:v>
                </c:pt>
                <c:pt idx="23771">
                  <c:v>13.5859375</c:v>
                </c:pt>
                <c:pt idx="23772">
                  <c:v>13.5859375</c:v>
                </c:pt>
                <c:pt idx="23773">
                  <c:v>13.5859375</c:v>
                </c:pt>
                <c:pt idx="23774">
                  <c:v>13.5859375</c:v>
                </c:pt>
                <c:pt idx="23775">
                  <c:v>13.5859375</c:v>
                </c:pt>
                <c:pt idx="23776">
                  <c:v>13.5859375</c:v>
                </c:pt>
                <c:pt idx="23777">
                  <c:v>13.5859375</c:v>
                </c:pt>
                <c:pt idx="23778">
                  <c:v>13.5859375</c:v>
                </c:pt>
                <c:pt idx="23779">
                  <c:v>13.5859375</c:v>
                </c:pt>
                <c:pt idx="23780">
                  <c:v>13.5859375</c:v>
                </c:pt>
                <c:pt idx="23781">
                  <c:v>13.5859375</c:v>
                </c:pt>
                <c:pt idx="23782">
                  <c:v>13.5859375</c:v>
                </c:pt>
                <c:pt idx="23783">
                  <c:v>13.8046875</c:v>
                </c:pt>
                <c:pt idx="23784">
                  <c:v>13.8046875</c:v>
                </c:pt>
                <c:pt idx="23785">
                  <c:v>13.8046875</c:v>
                </c:pt>
                <c:pt idx="23786">
                  <c:v>13.8046875</c:v>
                </c:pt>
                <c:pt idx="23787">
                  <c:v>13.8046875</c:v>
                </c:pt>
                <c:pt idx="23788">
                  <c:v>13.8046875</c:v>
                </c:pt>
                <c:pt idx="23789">
                  <c:v>13.8046875</c:v>
                </c:pt>
                <c:pt idx="23790">
                  <c:v>13.8046875</c:v>
                </c:pt>
                <c:pt idx="23791">
                  <c:v>13.8046875</c:v>
                </c:pt>
                <c:pt idx="23792">
                  <c:v>13.8046875</c:v>
                </c:pt>
                <c:pt idx="23793">
                  <c:v>13.8046875</c:v>
                </c:pt>
                <c:pt idx="23794">
                  <c:v>13.8046875</c:v>
                </c:pt>
                <c:pt idx="23795">
                  <c:v>13.8046875</c:v>
                </c:pt>
                <c:pt idx="23796">
                  <c:v>13.8046875</c:v>
                </c:pt>
                <c:pt idx="23797">
                  <c:v>13.8046875</c:v>
                </c:pt>
                <c:pt idx="23798">
                  <c:v>13.8046875</c:v>
                </c:pt>
                <c:pt idx="23799">
                  <c:v>13.8046875</c:v>
                </c:pt>
                <c:pt idx="23800">
                  <c:v>13.8046875</c:v>
                </c:pt>
                <c:pt idx="23801">
                  <c:v>13.8046875</c:v>
                </c:pt>
                <c:pt idx="23802">
                  <c:v>13.8046875</c:v>
                </c:pt>
                <c:pt idx="23803">
                  <c:v>13.8046875</c:v>
                </c:pt>
                <c:pt idx="23804">
                  <c:v>13.8046875</c:v>
                </c:pt>
                <c:pt idx="23805">
                  <c:v>13.8046875</c:v>
                </c:pt>
                <c:pt idx="23806">
                  <c:v>13.8046875</c:v>
                </c:pt>
                <c:pt idx="23807">
                  <c:v>13.8046875</c:v>
                </c:pt>
                <c:pt idx="23808">
                  <c:v>13.8046875</c:v>
                </c:pt>
                <c:pt idx="23809">
                  <c:v>13.8046875</c:v>
                </c:pt>
                <c:pt idx="23810">
                  <c:v>13.8046875</c:v>
                </c:pt>
                <c:pt idx="23811">
                  <c:v>13.8046875</c:v>
                </c:pt>
                <c:pt idx="23812">
                  <c:v>13.8046875</c:v>
                </c:pt>
                <c:pt idx="23813">
                  <c:v>13.8046875</c:v>
                </c:pt>
                <c:pt idx="23814">
                  <c:v>13.8046875</c:v>
                </c:pt>
                <c:pt idx="23815">
                  <c:v>13.8046875</c:v>
                </c:pt>
                <c:pt idx="23816">
                  <c:v>13.8046875</c:v>
                </c:pt>
                <c:pt idx="23817">
                  <c:v>13.8046875</c:v>
                </c:pt>
                <c:pt idx="23818">
                  <c:v>13.8046875</c:v>
                </c:pt>
                <c:pt idx="23819">
                  <c:v>13.8046875</c:v>
                </c:pt>
                <c:pt idx="23820">
                  <c:v>13.8046875</c:v>
                </c:pt>
                <c:pt idx="23821">
                  <c:v>13.8046875</c:v>
                </c:pt>
                <c:pt idx="23822">
                  <c:v>13.8046875</c:v>
                </c:pt>
                <c:pt idx="23823">
                  <c:v>13.8046875</c:v>
                </c:pt>
                <c:pt idx="23824">
                  <c:v>13.8046875</c:v>
                </c:pt>
                <c:pt idx="23825">
                  <c:v>13.8046875</c:v>
                </c:pt>
                <c:pt idx="23826">
                  <c:v>13.8046875</c:v>
                </c:pt>
                <c:pt idx="23827">
                  <c:v>13.8046875</c:v>
                </c:pt>
                <c:pt idx="23828">
                  <c:v>13.8046875</c:v>
                </c:pt>
                <c:pt idx="23829">
                  <c:v>13.8046875</c:v>
                </c:pt>
                <c:pt idx="23830">
                  <c:v>13.8046875</c:v>
                </c:pt>
                <c:pt idx="23831">
                  <c:v>13.8046875</c:v>
                </c:pt>
                <c:pt idx="23832">
                  <c:v>13.8046875</c:v>
                </c:pt>
                <c:pt idx="23833">
                  <c:v>13.8046875</c:v>
                </c:pt>
                <c:pt idx="23834">
                  <c:v>13.8046875</c:v>
                </c:pt>
                <c:pt idx="23835">
                  <c:v>13.8046875</c:v>
                </c:pt>
                <c:pt idx="23836">
                  <c:v>13.8046875</c:v>
                </c:pt>
                <c:pt idx="23837">
                  <c:v>13.8046875</c:v>
                </c:pt>
                <c:pt idx="23838">
                  <c:v>13.8046875</c:v>
                </c:pt>
                <c:pt idx="23839">
                  <c:v>13.8046875</c:v>
                </c:pt>
                <c:pt idx="23840">
                  <c:v>13.8046875</c:v>
                </c:pt>
                <c:pt idx="23841">
                  <c:v>13.8046875</c:v>
                </c:pt>
                <c:pt idx="23842">
                  <c:v>13.8046875</c:v>
                </c:pt>
                <c:pt idx="23843">
                  <c:v>13.8046875</c:v>
                </c:pt>
                <c:pt idx="23844">
                  <c:v>13.8046875</c:v>
                </c:pt>
                <c:pt idx="23845">
                  <c:v>13.8046875</c:v>
                </c:pt>
                <c:pt idx="23846">
                  <c:v>13.8046875</c:v>
                </c:pt>
                <c:pt idx="23847">
                  <c:v>13.8046875</c:v>
                </c:pt>
                <c:pt idx="23848">
                  <c:v>13.85546875</c:v>
                </c:pt>
                <c:pt idx="23849">
                  <c:v>13.85546875</c:v>
                </c:pt>
                <c:pt idx="23850">
                  <c:v>13.85546875</c:v>
                </c:pt>
                <c:pt idx="23851">
                  <c:v>13.85546875</c:v>
                </c:pt>
                <c:pt idx="23852">
                  <c:v>13.85546875</c:v>
                </c:pt>
                <c:pt idx="23853">
                  <c:v>13.85546875</c:v>
                </c:pt>
                <c:pt idx="23854">
                  <c:v>13.85546875</c:v>
                </c:pt>
                <c:pt idx="23855">
                  <c:v>13.85546875</c:v>
                </c:pt>
                <c:pt idx="23856">
                  <c:v>13.85546875</c:v>
                </c:pt>
                <c:pt idx="23857">
                  <c:v>13.85546875</c:v>
                </c:pt>
                <c:pt idx="23858">
                  <c:v>13.85546875</c:v>
                </c:pt>
                <c:pt idx="23859">
                  <c:v>13.85546875</c:v>
                </c:pt>
                <c:pt idx="23860">
                  <c:v>13.85546875</c:v>
                </c:pt>
                <c:pt idx="23861">
                  <c:v>13.85546875</c:v>
                </c:pt>
                <c:pt idx="23862">
                  <c:v>13.85546875</c:v>
                </c:pt>
                <c:pt idx="23863">
                  <c:v>13.85546875</c:v>
                </c:pt>
                <c:pt idx="23864">
                  <c:v>13.85546875</c:v>
                </c:pt>
                <c:pt idx="23865">
                  <c:v>13.85546875</c:v>
                </c:pt>
                <c:pt idx="23866">
                  <c:v>13.85546875</c:v>
                </c:pt>
                <c:pt idx="23867">
                  <c:v>13.85546875</c:v>
                </c:pt>
                <c:pt idx="23868">
                  <c:v>13.85546875</c:v>
                </c:pt>
                <c:pt idx="23869">
                  <c:v>13.85546875</c:v>
                </c:pt>
                <c:pt idx="23870">
                  <c:v>13.85546875</c:v>
                </c:pt>
                <c:pt idx="23871">
                  <c:v>13.85546875</c:v>
                </c:pt>
                <c:pt idx="23872">
                  <c:v>13.85546875</c:v>
                </c:pt>
                <c:pt idx="23873">
                  <c:v>13.85546875</c:v>
                </c:pt>
                <c:pt idx="23874">
                  <c:v>13.85546875</c:v>
                </c:pt>
                <c:pt idx="23875">
                  <c:v>13.85546875</c:v>
                </c:pt>
                <c:pt idx="23876">
                  <c:v>13.85546875</c:v>
                </c:pt>
                <c:pt idx="23877">
                  <c:v>13.85546875</c:v>
                </c:pt>
                <c:pt idx="23878">
                  <c:v>13.85546875</c:v>
                </c:pt>
                <c:pt idx="23879">
                  <c:v>13.85546875</c:v>
                </c:pt>
                <c:pt idx="23880">
                  <c:v>13.85546875</c:v>
                </c:pt>
                <c:pt idx="23881">
                  <c:v>13.85546875</c:v>
                </c:pt>
                <c:pt idx="23882">
                  <c:v>13.85546875</c:v>
                </c:pt>
                <c:pt idx="23883">
                  <c:v>13.85546875</c:v>
                </c:pt>
                <c:pt idx="23884">
                  <c:v>13.85546875</c:v>
                </c:pt>
                <c:pt idx="23885">
                  <c:v>13.85546875</c:v>
                </c:pt>
                <c:pt idx="23886">
                  <c:v>13.85546875</c:v>
                </c:pt>
                <c:pt idx="23887">
                  <c:v>13.85546875</c:v>
                </c:pt>
                <c:pt idx="23888">
                  <c:v>13.85546875</c:v>
                </c:pt>
                <c:pt idx="23889">
                  <c:v>13.85546875</c:v>
                </c:pt>
                <c:pt idx="23890">
                  <c:v>13.85546875</c:v>
                </c:pt>
                <c:pt idx="23891">
                  <c:v>13.85546875</c:v>
                </c:pt>
                <c:pt idx="23892">
                  <c:v>13.85546875</c:v>
                </c:pt>
                <c:pt idx="23893">
                  <c:v>13.85546875</c:v>
                </c:pt>
                <c:pt idx="23894">
                  <c:v>13.85546875</c:v>
                </c:pt>
                <c:pt idx="23895">
                  <c:v>13.85546875</c:v>
                </c:pt>
                <c:pt idx="23896">
                  <c:v>13.85546875</c:v>
                </c:pt>
                <c:pt idx="23897">
                  <c:v>13.85546875</c:v>
                </c:pt>
                <c:pt idx="23898">
                  <c:v>13.85546875</c:v>
                </c:pt>
                <c:pt idx="23899">
                  <c:v>13.85546875</c:v>
                </c:pt>
                <c:pt idx="23900">
                  <c:v>13.85546875</c:v>
                </c:pt>
                <c:pt idx="23901">
                  <c:v>13.85546875</c:v>
                </c:pt>
                <c:pt idx="23902">
                  <c:v>13.85546875</c:v>
                </c:pt>
                <c:pt idx="23903">
                  <c:v>13.85546875</c:v>
                </c:pt>
                <c:pt idx="23904">
                  <c:v>13.85546875</c:v>
                </c:pt>
                <c:pt idx="23905">
                  <c:v>13.85546875</c:v>
                </c:pt>
                <c:pt idx="23906">
                  <c:v>13.85546875</c:v>
                </c:pt>
                <c:pt idx="23907">
                  <c:v>13.85546875</c:v>
                </c:pt>
                <c:pt idx="23908">
                  <c:v>13.85546875</c:v>
                </c:pt>
                <c:pt idx="23909">
                  <c:v>13.85546875</c:v>
                </c:pt>
                <c:pt idx="23910">
                  <c:v>13.85546875</c:v>
                </c:pt>
                <c:pt idx="23911">
                  <c:v>13.85546875</c:v>
                </c:pt>
                <c:pt idx="23912">
                  <c:v>13.85546875</c:v>
                </c:pt>
                <c:pt idx="23913">
                  <c:v>13.85546875</c:v>
                </c:pt>
                <c:pt idx="23914">
                  <c:v>13.85546875</c:v>
                </c:pt>
                <c:pt idx="23915">
                  <c:v>13.85546875</c:v>
                </c:pt>
                <c:pt idx="23916">
                  <c:v>13.85546875</c:v>
                </c:pt>
                <c:pt idx="23917">
                  <c:v>13.85546875</c:v>
                </c:pt>
                <c:pt idx="23918">
                  <c:v>13.85546875</c:v>
                </c:pt>
                <c:pt idx="23919">
                  <c:v>13.85546875</c:v>
                </c:pt>
                <c:pt idx="23920">
                  <c:v>13.85546875</c:v>
                </c:pt>
                <c:pt idx="23921">
                  <c:v>13.85546875</c:v>
                </c:pt>
                <c:pt idx="23922">
                  <c:v>13.85546875</c:v>
                </c:pt>
                <c:pt idx="23923">
                  <c:v>13.85546875</c:v>
                </c:pt>
                <c:pt idx="23924">
                  <c:v>13.85546875</c:v>
                </c:pt>
                <c:pt idx="23925">
                  <c:v>13.85546875</c:v>
                </c:pt>
                <c:pt idx="23926">
                  <c:v>13.86328125</c:v>
                </c:pt>
                <c:pt idx="23927">
                  <c:v>13.86328125</c:v>
                </c:pt>
                <c:pt idx="23928">
                  <c:v>13.86328125</c:v>
                </c:pt>
                <c:pt idx="23929">
                  <c:v>13.86328125</c:v>
                </c:pt>
                <c:pt idx="23930">
                  <c:v>13.86328125</c:v>
                </c:pt>
                <c:pt idx="23931">
                  <c:v>13.86328125</c:v>
                </c:pt>
                <c:pt idx="23932">
                  <c:v>13.86328125</c:v>
                </c:pt>
                <c:pt idx="23933">
                  <c:v>13.86328125</c:v>
                </c:pt>
                <c:pt idx="23934">
                  <c:v>13.86328125</c:v>
                </c:pt>
                <c:pt idx="23935">
                  <c:v>13.86328125</c:v>
                </c:pt>
                <c:pt idx="23936">
                  <c:v>13.86328125</c:v>
                </c:pt>
                <c:pt idx="23937">
                  <c:v>13.86328125</c:v>
                </c:pt>
                <c:pt idx="23938">
                  <c:v>13.86328125</c:v>
                </c:pt>
                <c:pt idx="23939">
                  <c:v>13.86328125</c:v>
                </c:pt>
                <c:pt idx="23940">
                  <c:v>13.86328125</c:v>
                </c:pt>
                <c:pt idx="23941">
                  <c:v>13.86328125</c:v>
                </c:pt>
                <c:pt idx="23942">
                  <c:v>13.86328125</c:v>
                </c:pt>
                <c:pt idx="23943">
                  <c:v>13.86328125</c:v>
                </c:pt>
                <c:pt idx="23944">
                  <c:v>13.86328125</c:v>
                </c:pt>
                <c:pt idx="23945">
                  <c:v>13.86328125</c:v>
                </c:pt>
                <c:pt idx="23946">
                  <c:v>13.86328125</c:v>
                </c:pt>
                <c:pt idx="23947">
                  <c:v>13.86328125</c:v>
                </c:pt>
                <c:pt idx="23948">
                  <c:v>13.86328125</c:v>
                </c:pt>
                <c:pt idx="23949">
                  <c:v>13.86328125</c:v>
                </c:pt>
                <c:pt idx="23950">
                  <c:v>13.86328125</c:v>
                </c:pt>
                <c:pt idx="23951">
                  <c:v>13.86328125</c:v>
                </c:pt>
                <c:pt idx="23952">
                  <c:v>13.86328125</c:v>
                </c:pt>
                <c:pt idx="23953">
                  <c:v>13.86328125</c:v>
                </c:pt>
                <c:pt idx="23954">
                  <c:v>13.86328125</c:v>
                </c:pt>
                <c:pt idx="23955">
                  <c:v>13.86328125</c:v>
                </c:pt>
                <c:pt idx="23956">
                  <c:v>13.86328125</c:v>
                </c:pt>
                <c:pt idx="23957">
                  <c:v>13.86328125</c:v>
                </c:pt>
                <c:pt idx="23958">
                  <c:v>13.86328125</c:v>
                </c:pt>
                <c:pt idx="23959">
                  <c:v>13.86328125</c:v>
                </c:pt>
                <c:pt idx="23960">
                  <c:v>13.86328125</c:v>
                </c:pt>
                <c:pt idx="23961">
                  <c:v>13.86328125</c:v>
                </c:pt>
                <c:pt idx="23962">
                  <c:v>13.86328125</c:v>
                </c:pt>
                <c:pt idx="23963">
                  <c:v>13.86328125</c:v>
                </c:pt>
                <c:pt idx="23964">
                  <c:v>13.86328125</c:v>
                </c:pt>
                <c:pt idx="23965">
                  <c:v>13.86328125</c:v>
                </c:pt>
                <c:pt idx="23966">
                  <c:v>13.86328125</c:v>
                </c:pt>
                <c:pt idx="23967">
                  <c:v>13.86328125</c:v>
                </c:pt>
                <c:pt idx="23968">
                  <c:v>13.86328125</c:v>
                </c:pt>
                <c:pt idx="23969">
                  <c:v>13.86328125</c:v>
                </c:pt>
                <c:pt idx="23970">
                  <c:v>13.86328125</c:v>
                </c:pt>
                <c:pt idx="23971">
                  <c:v>13.86328125</c:v>
                </c:pt>
                <c:pt idx="23972">
                  <c:v>13.86328125</c:v>
                </c:pt>
                <c:pt idx="23973">
                  <c:v>13.86328125</c:v>
                </c:pt>
                <c:pt idx="23974">
                  <c:v>13.86328125</c:v>
                </c:pt>
                <c:pt idx="23975">
                  <c:v>13.86328125</c:v>
                </c:pt>
                <c:pt idx="23976">
                  <c:v>13.86328125</c:v>
                </c:pt>
                <c:pt idx="23977">
                  <c:v>13.86328125</c:v>
                </c:pt>
                <c:pt idx="23978">
                  <c:v>14.23828125</c:v>
                </c:pt>
                <c:pt idx="23979">
                  <c:v>14.23828125</c:v>
                </c:pt>
                <c:pt idx="23980">
                  <c:v>14.23828125</c:v>
                </c:pt>
                <c:pt idx="23981">
                  <c:v>14.23828125</c:v>
                </c:pt>
                <c:pt idx="23982">
                  <c:v>14.23828125</c:v>
                </c:pt>
                <c:pt idx="23983">
                  <c:v>14.23828125</c:v>
                </c:pt>
                <c:pt idx="23984">
                  <c:v>14.23828125</c:v>
                </c:pt>
                <c:pt idx="23985">
                  <c:v>14.23828125</c:v>
                </c:pt>
                <c:pt idx="23986">
                  <c:v>14.23828125</c:v>
                </c:pt>
                <c:pt idx="23987">
                  <c:v>14.23828125</c:v>
                </c:pt>
                <c:pt idx="23988">
                  <c:v>14.23828125</c:v>
                </c:pt>
                <c:pt idx="23989">
                  <c:v>14.23828125</c:v>
                </c:pt>
                <c:pt idx="23990">
                  <c:v>14.23828125</c:v>
                </c:pt>
                <c:pt idx="23991">
                  <c:v>14.23828125</c:v>
                </c:pt>
                <c:pt idx="23992">
                  <c:v>14.23828125</c:v>
                </c:pt>
                <c:pt idx="23993">
                  <c:v>14.23828125</c:v>
                </c:pt>
                <c:pt idx="23994">
                  <c:v>14.23828125</c:v>
                </c:pt>
                <c:pt idx="23995">
                  <c:v>14.23828125</c:v>
                </c:pt>
                <c:pt idx="23996">
                  <c:v>14.23828125</c:v>
                </c:pt>
                <c:pt idx="23997">
                  <c:v>14.23828125</c:v>
                </c:pt>
                <c:pt idx="23998">
                  <c:v>14.23828125</c:v>
                </c:pt>
                <c:pt idx="23999">
                  <c:v>14.23828125</c:v>
                </c:pt>
                <c:pt idx="24000">
                  <c:v>14.23828125</c:v>
                </c:pt>
                <c:pt idx="24001">
                  <c:v>14.23828125</c:v>
                </c:pt>
                <c:pt idx="24002">
                  <c:v>14.23828125</c:v>
                </c:pt>
                <c:pt idx="24003">
                  <c:v>14.23828125</c:v>
                </c:pt>
                <c:pt idx="24004">
                  <c:v>14.23828125</c:v>
                </c:pt>
                <c:pt idx="24005">
                  <c:v>14.23828125</c:v>
                </c:pt>
                <c:pt idx="24006">
                  <c:v>14.23828125</c:v>
                </c:pt>
                <c:pt idx="24007">
                  <c:v>14.23828125</c:v>
                </c:pt>
                <c:pt idx="24008">
                  <c:v>14.23828125</c:v>
                </c:pt>
                <c:pt idx="24009">
                  <c:v>14.23828125</c:v>
                </c:pt>
                <c:pt idx="24010">
                  <c:v>14.23828125</c:v>
                </c:pt>
                <c:pt idx="24011">
                  <c:v>14.23828125</c:v>
                </c:pt>
                <c:pt idx="24012">
                  <c:v>14.23828125</c:v>
                </c:pt>
                <c:pt idx="24013">
                  <c:v>14.23828125</c:v>
                </c:pt>
                <c:pt idx="24014">
                  <c:v>14.23828125</c:v>
                </c:pt>
                <c:pt idx="24015">
                  <c:v>14.23828125</c:v>
                </c:pt>
                <c:pt idx="24016">
                  <c:v>14.23828125</c:v>
                </c:pt>
                <c:pt idx="24017">
                  <c:v>14.23828125</c:v>
                </c:pt>
                <c:pt idx="24018">
                  <c:v>14.23828125</c:v>
                </c:pt>
                <c:pt idx="24019">
                  <c:v>14.23828125</c:v>
                </c:pt>
                <c:pt idx="24020">
                  <c:v>14.23828125</c:v>
                </c:pt>
                <c:pt idx="24021">
                  <c:v>14.23828125</c:v>
                </c:pt>
                <c:pt idx="24022">
                  <c:v>14.23828125</c:v>
                </c:pt>
                <c:pt idx="24023">
                  <c:v>14.23828125</c:v>
                </c:pt>
                <c:pt idx="24024">
                  <c:v>14.23828125</c:v>
                </c:pt>
                <c:pt idx="24025">
                  <c:v>14.23828125</c:v>
                </c:pt>
                <c:pt idx="24026">
                  <c:v>14.23828125</c:v>
                </c:pt>
                <c:pt idx="24027">
                  <c:v>14.23828125</c:v>
                </c:pt>
                <c:pt idx="24028">
                  <c:v>14.23828125</c:v>
                </c:pt>
                <c:pt idx="24029">
                  <c:v>14.23828125</c:v>
                </c:pt>
                <c:pt idx="24030">
                  <c:v>14.23828125</c:v>
                </c:pt>
                <c:pt idx="24031">
                  <c:v>14.23828125</c:v>
                </c:pt>
                <c:pt idx="24032">
                  <c:v>14.23828125</c:v>
                </c:pt>
                <c:pt idx="24033">
                  <c:v>14.23828125</c:v>
                </c:pt>
                <c:pt idx="24034">
                  <c:v>14.23828125</c:v>
                </c:pt>
                <c:pt idx="24035">
                  <c:v>14.23828125</c:v>
                </c:pt>
                <c:pt idx="24036">
                  <c:v>14.23828125</c:v>
                </c:pt>
                <c:pt idx="24037">
                  <c:v>14.23828125</c:v>
                </c:pt>
                <c:pt idx="24038">
                  <c:v>14.23828125</c:v>
                </c:pt>
                <c:pt idx="24039">
                  <c:v>14.23828125</c:v>
                </c:pt>
                <c:pt idx="24040">
                  <c:v>14.23828125</c:v>
                </c:pt>
                <c:pt idx="24041">
                  <c:v>14.23828125</c:v>
                </c:pt>
                <c:pt idx="24042">
                  <c:v>14.30859375</c:v>
                </c:pt>
                <c:pt idx="24043">
                  <c:v>14.30859375</c:v>
                </c:pt>
                <c:pt idx="24044">
                  <c:v>14.30859375</c:v>
                </c:pt>
                <c:pt idx="24045">
                  <c:v>14.30859375</c:v>
                </c:pt>
                <c:pt idx="24046">
                  <c:v>14.30859375</c:v>
                </c:pt>
                <c:pt idx="24047">
                  <c:v>14.30859375</c:v>
                </c:pt>
                <c:pt idx="24048">
                  <c:v>14.30859375</c:v>
                </c:pt>
                <c:pt idx="24049">
                  <c:v>14.30859375</c:v>
                </c:pt>
                <c:pt idx="24050">
                  <c:v>14.30859375</c:v>
                </c:pt>
                <c:pt idx="24051">
                  <c:v>14.30859375</c:v>
                </c:pt>
                <c:pt idx="24052">
                  <c:v>14.30859375</c:v>
                </c:pt>
                <c:pt idx="24053">
                  <c:v>14.30859375</c:v>
                </c:pt>
                <c:pt idx="24054">
                  <c:v>14.30859375</c:v>
                </c:pt>
                <c:pt idx="24055">
                  <c:v>14.30859375</c:v>
                </c:pt>
                <c:pt idx="24056">
                  <c:v>14.30859375</c:v>
                </c:pt>
                <c:pt idx="24057">
                  <c:v>14.30859375</c:v>
                </c:pt>
                <c:pt idx="24058">
                  <c:v>14.30859375</c:v>
                </c:pt>
                <c:pt idx="24059">
                  <c:v>14.30859375</c:v>
                </c:pt>
                <c:pt idx="24060">
                  <c:v>14.30859375</c:v>
                </c:pt>
                <c:pt idx="24061">
                  <c:v>14.30859375</c:v>
                </c:pt>
                <c:pt idx="24062">
                  <c:v>14.30859375</c:v>
                </c:pt>
                <c:pt idx="24063">
                  <c:v>14.30859375</c:v>
                </c:pt>
                <c:pt idx="24064">
                  <c:v>14.30859375</c:v>
                </c:pt>
                <c:pt idx="24065">
                  <c:v>14.30859375</c:v>
                </c:pt>
                <c:pt idx="24066">
                  <c:v>14.30859375</c:v>
                </c:pt>
                <c:pt idx="24067">
                  <c:v>14.30859375</c:v>
                </c:pt>
                <c:pt idx="24068">
                  <c:v>14.30859375</c:v>
                </c:pt>
                <c:pt idx="24069">
                  <c:v>14.30859375</c:v>
                </c:pt>
                <c:pt idx="24070">
                  <c:v>14.30859375</c:v>
                </c:pt>
                <c:pt idx="24071">
                  <c:v>14.30859375</c:v>
                </c:pt>
                <c:pt idx="24072">
                  <c:v>14.30859375</c:v>
                </c:pt>
                <c:pt idx="24073">
                  <c:v>14.30859375</c:v>
                </c:pt>
                <c:pt idx="24074">
                  <c:v>14.30859375</c:v>
                </c:pt>
                <c:pt idx="24075">
                  <c:v>14.30859375</c:v>
                </c:pt>
                <c:pt idx="24076">
                  <c:v>14.30859375</c:v>
                </c:pt>
                <c:pt idx="24077">
                  <c:v>14.30859375</c:v>
                </c:pt>
                <c:pt idx="24078">
                  <c:v>14.30859375</c:v>
                </c:pt>
                <c:pt idx="24079">
                  <c:v>14.30859375</c:v>
                </c:pt>
                <c:pt idx="24080">
                  <c:v>14.30859375</c:v>
                </c:pt>
                <c:pt idx="24081">
                  <c:v>14.30859375</c:v>
                </c:pt>
                <c:pt idx="24082">
                  <c:v>14.30859375</c:v>
                </c:pt>
                <c:pt idx="24083">
                  <c:v>14.30859375</c:v>
                </c:pt>
                <c:pt idx="24084">
                  <c:v>14.30859375</c:v>
                </c:pt>
                <c:pt idx="24085">
                  <c:v>14.30859375</c:v>
                </c:pt>
                <c:pt idx="24086">
                  <c:v>14.30859375</c:v>
                </c:pt>
                <c:pt idx="24087">
                  <c:v>14.30859375</c:v>
                </c:pt>
                <c:pt idx="24088">
                  <c:v>14.30859375</c:v>
                </c:pt>
                <c:pt idx="24089">
                  <c:v>14.30859375</c:v>
                </c:pt>
                <c:pt idx="24090">
                  <c:v>14.30859375</c:v>
                </c:pt>
                <c:pt idx="24091">
                  <c:v>14.30859375</c:v>
                </c:pt>
                <c:pt idx="24092">
                  <c:v>14.30859375</c:v>
                </c:pt>
                <c:pt idx="24093">
                  <c:v>14.30859375</c:v>
                </c:pt>
                <c:pt idx="24094">
                  <c:v>14.30859375</c:v>
                </c:pt>
                <c:pt idx="24095">
                  <c:v>14.30859375</c:v>
                </c:pt>
                <c:pt idx="24096">
                  <c:v>14.30859375</c:v>
                </c:pt>
                <c:pt idx="24097">
                  <c:v>14.30859375</c:v>
                </c:pt>
                <c:pt idx="24098">
                  <c:v>14.30859375</c:v>
                </c:pt>
                <c:pt idx="24099">
                  <c:v>14.30859375</c:v>
                </c:pt>
                <c:pt idx="24100">
                  <c:v>14.30859375</c:v>
                </c:pt>
                <c:pt idx="24101">
                  <c:v>14.30859375</c:v>
                </c:pt>
                <c:pt idx="24102">
                  <c:v>14.30859375</c:v>
                </c:pt>
                <c:pt idx="24103">
                  <c:v>14.30859375</c:v>
                </c:pt>
                <c:pt idx="24104">
                  <c:v>14.30859375</c:v>
                </c:pt>
                <c:pt idx="24105">
                  <c:v>14.30859375</c:v>
                </c:pt>
                <c:pt idx="24106">
                  <c:v>14.30859375</c:v>
                </c:pt>
                <c:pt idx="24107">
                  <c:v>14.30859375</c:v>
                </c:pt>
                <c:pt idx="24108">
                  <c:v>14.30859375</c:v>
                </c:pt>
                <c:pt idx="24109">
                  <c:v>14.30859375</c:v>
                </c:pt>
                <c:pt idx="24110">
                  <c:v>14.30859375</c:v>
                </c:pt>
                <c:pt idx="24111">
                  <c:v>14.30859375</c:v>
                </c:pt>
                <c:pt idx="24112">
                  <c:v>14.30859375</c:v>
                </c:pt>
                <c:pt idx="24113">
                  <c:v>14.30859375</c:v>
                </c:pt>
                <c:pt idx="24114">
                  <c:v>14.30859375</c:v>
                </c:pt>
                <c:pt idx="24115">
                  <c:v>14.30859375</c:v>
                </c:pt>
                <c:pt idx="24116">
                  <c:v>14.30859375</c:v>
                </c:pt>
                <c:pt idx="24117">
                  <c:v>14.37109375</c:v>
                </c:pt>
                <c:pt idx="24118">
                  <c:v>14.37109375</c:v>
                </c:pt>
                <c:pt idx="24119">
                  <c:v>14.37109375</c:v>
                </c:pt>
                <c:pt idx="24120">
                  <c:v>14.37109375</c:v>
                </c:pt>
                <c:pt idx="24121">
                  <c:v>14.37109375</c:v>
                </c:pt>
                <c:pt idx="24122">
                  <c:v>14.37109375</c:v>
                </c:pt>
                <c:pt idx="24123">
                  <c:v>14.37109375</c:v>
                </c:pt>
                <c:pt idx="24124">
                  <c:v>14.37109375</c:v>
                </c:pt>
                <c:pt idx="24125">
                  <c:v>14.37109375</c:v>
                </c:pt>
                <c:pt idx="24126">
                  <c:v>14.37109375</c:v>
                </c:pt>
                <c:pt idx="24127">
                  <c:v>14.37109375</c:v>
                </c:pt>
                <c:pt idx="24128">
                  <c:v>14.37109375</c:v>
                </c:pt>
                <c:pt idx="24129">
                  <c:v>14.37109375</c:v>
                </c:pt>
                <c:pt idx="24130">
                  <c:v>14.37109375</c:v>
                </c:pt>
                <c:pt idx="24131">
                  <c:v>14.37109375</c:v>
                </c:pt>
                <c:pt idx="24132">
                  <c:v>14.37109375</c:v>
                </c:pt>
                <c:pt idx="24133">
                  <c:v>14.37109375</c:v>
                </c:pt>
                <c:pt idx="24134">
                  <c:v>14.37109375</c:v>
                </c:pt>
                <c:pt idx="24135">
                  <c:v>14.37109375</c:v>
                </c:pt>
                <c:pt idx="24136">
                  <c:v>14.37109375</c:v>
                </c:pt>
                <c:pt idx="24137">
                  <c:v>14.37109375</c:v>
                </c:pt>
                <c:pt idx="24138">
                  <c:v>14.37109375</c:v>
                </c:pt>
                <c:pt idx="24139">
                  <c:v>14.37109375</c:v>
                </c:pt>
                <c:pt idx="24140">
                  <c:v>14.37109375</c:v>
                </c:pt>
                <c:pt idx="24141">
                  <c:v>14.37109375</c:v>
                </c:pt>
                <c:pt idx="24142">
                  <c:v>14.37109375</c:v>
                </c:pt>
                <c:pt idx="24143">
                  <c:v>14.37109375</c:v>
                </c:pt>
                <c:pt idx="24144">
                  <c:v>14.37109375</c:v>
                </c:pt>
                <c:pt idx="24145">
                  <c:v>14.37109375</c:v>
                </c:pt>
                <c:pt idx="24146">
                  <c:v>14.37109375</c:v>
                </c:pt>
                <c:pt idx="24147">
                  <c:v>14.37109375</c:v>
                </c:pt>
                <c:pt idx="24148">
                  <c:v>14.37109375</c:v>
                </c:pt>
                <c:pt idx="24149">
                  <c:v>14.37109375</c:v>
                </c:pt>
                <c:pt idx="24150">
                  <c:v>14.37109375</c:v>
                </c:pt>
                <c:pt idx="24151">
                  <c:v>14.37109375</c:v>
                </c:pt>
                <c:pt idx="24152">
                  <c:v>14.37109375</c:v>
                </c:pt>
                <c:pt idx="24153">
                  <c:v>14.37109375</c:v>
                </c:pt>
                <c:pt idx="24154">
                  <c:v>14.37109375</c:v>
                </c:pt>
                <c:pt idx="24155">
                  <c:v>14.37109375</c:v>
                </c:pt>
                <c:pt idx="24156">
                  <c:v>14.37109375</c:v>
                </c:pt>
                <c:pt idx="24157">
                  <c:v>14.37109375</c:v>
                </c:pt>
                <c:pt idx="24158">
                  <c:v>14.37109375</c:v>
                </c:pt>
                <c:pt idx="24159">
                  <c:v>14.37109375</c:v>
                </c:pt>
                <c:pt idx="24160">
                  <c:v>14.37109375</c:v>
                </c:pt>
                <c:pt idx="24161">
                  <c:v>14.37109375</c:v>
                </c:pt>
                <c:pt idx="24162">
                  <c:v>14.37109375</c:v>
                </c:pt>
                <c:pt idx="24163">
                  <c:v>14.37109375</c:v>
                </c:pt>
                <c:pt idx="24164">
                  <c:v>14.37109375</c:v>
                </c:pt>
                <c:pt idx="24165">
                  <c:v>14.37109375</c:v>
                </c:pt>
                <c:pt idx="24166">
                  <c:v>14.37109375</c:v>
                </c:pt>
                <c:pt idx="24167">
                  <c:v>14.37109375</c:v>
                </c:pt>
                <c:pt idx="24168">
                  <c:v>14.37109375</c:v>
                </c:pt>
                <c:pt idx="24169">
                  <c:v>14.37109375</c:v>
                </c:pt>
                <c:pt idx="24170">
                  <c:v>14.37109375</c:v>
                </c:pt>
                <c:pt idx="24171">
                  <c:v>14.37109375</c:v>
                </c:pt>
                <c:pt idx="24172">
                  <c:v>14.37109375</c:v>
                </c:pt>
                <c:pt idx="24173">
                  <c:v>14.37109375</c:v>
                </c:pt>
                <c:pt idx="24174">
                  <c:v>14.37109375</c:v>
                </c:pt>
                <c:pt idx="24175">
                  <c:v>14.37109375</c:v>
                </c:pt>
                <c:pt idx="24176">
                  <c:v>14.41015625</c:v>
                </c:pt>
                <c:pt idx="24177">
                  <c:v>14.41015625</c:v>
                </c:pt>
                <c:pt idx="24178">
                  <c:v>14.41015625</c:v>
                </c:pt>
                <c:pt idx="24179">
                  <c:v>14.41015625</c:v>
                </c:pt>
                <c:pt idx="24180">
                  <c:v>14.41015625</c:v>
                </c:pt>
                <c:pt idx="24181">
                  <c:v>14.41015625</c:v>
                </c:pt>
                <c:pt idx="24182">
                  <c:v>14.41015625</c:v>
                </c:pt>
                <c:pt idx="24183">
                  <c:v>14.41015625</c:v>
                </c:pt>
                <c:pt idx="24184">
                  <c:v>14.41015625</c:v>
                </c:pt>
                <c:pt idx="24185">
                  <c:v>14.41015625</c:v>
                </c:pt>
                <c:pt idx="24186">
                  <c:v>14.41015625</c:v>
                </c:pt>
                <c:pt idx="24187">
                  <c:v>14.41015625</c:v>
                </c:pt>
                <c:pt idx="24188">
                  <c:v>14.41015625</c:v>
                </c:pt>
                <c:pt idx="24189">
                  <c:v>14.41015625</c:v>
                </c:pt>
                <c:pt idx="24190">
                  <c:v>14.41015625</c:v>
                </c:pt>
                <c:pt idx="24191">
                  <c:v>14.41015625</c:v>
                </c:pt>
                <c:pt idx="24192">
                  <c:v>14.41015625</c:v>
                </c:pt>
                <c:pt idx="24193">
                  <c:v>14.41015625</c:v>
                </c:pt>
                <c:pt idx="24194">
                  <c:v>14.41015625</c:v>
                </c:pt>
                <c:pt idx="24195">
                  <c:v>14.41015625</c:v>
                </c:pt>
                <c:pt idx="24196">
                  <c:v>14.41015625</c:v>
                </c:pt>
                <c:pt idx="24197">
                  <c:v>14.41015625</c:v>
                </c:pt>
                <c:pt idx="24198">
                  <c:v>14.41015625</c:v>
                </c:pt>
                <c:pt idx="24199">
                  <c:v>14.41015625</c:v>
                </c:pt>
                <c:pt idx="24200">
                  <c:v>14.41015625</c:v>
                </c:pt>
                <c:pt idx="24201">
                  <c:v>14.41015625</c:v>
                </c:pt>
                <c:pt idx="24202">
                  <c:v>14.41015625</c:v>
                </c:pt>
                <c:pt idx="24203">
                  <c:v>14.41015625</c:v>
                </c:pt>
                <c:pt idx="24204">
                  <c:v>14.41015625</c:v>
                </c:pt>
                <c:pt idx="24205">
                  <c:v>14.41015625</c:v>
                </c:pt>
                <c:pt idx="24206">
                  <c:v>14.41015625</c:v>
                </c:pt>
                <c:pt idx="24207">
                  <c:v>14.41015625</c:v>
                </c:pt>
                <c:pt idx="24208">
                  <c:v>14.41015625</c:v>
                </c:pt>
                <c:pt idx="24209">
                  <c:v>14.41015625</c:v>
                </c:pt>
                <c:pt idx="24210">
                  <c:v>14.41015625</c:v>
                </c:pt>
                <c:pt idx="24211">
                  <c:v>14.41015625</c:v>
                </c:pt>
                <c:pt idx="24212">
                  <c:v>14.41015625</c:v>
                </c:pt>
                <c:pt idx="24213">
                  <c:v>14.41015625</c:v>
                </c:pt>
                <c:pt idx="24214">
                  <c:v>14.41015625</c:v>
                </c:pt>
                <c:pt idx="24215">
                  <c:v>14.41015625</c:v>
                </c:pt>
                <c:pt idx="24216">
                  <c:v>14.41015625</c:v>
                </c:pt>
                <c:pt idx="24217">
                  <c:v>14.41015625</c:v>
                </c:pt>
                <c:pt idx="24218">
                  <c:v>14.41015625</c:v>
                </c:pt>
                <c:pt idx="24219">
                  <c:v>14.41015625</c:v>
                </c:pt>
                <c:pt idx="24220">
                  <c:v>14.41015625</c:v>
                </c:pt>
                <c:pt idx="24221">
                  <c:v>14.41015625</c:v>
                </c:pt>
                <c:pt idx="24222">
                  <c:v>14.41015625</c:v>
                </c:pt>
                <c:pt idx="24223">
                  <c:v>14.41015625</c:v>
                </c:pt>
                <c:pt idx="24224">
                  <c:v>14.41015625</c:v>
                </c:pt>
                <c:pt idx="24225">
                  <c:v>14.41015625</c:v>
                </c:pt>
                <c:pt idx="24226">
                  <c:v>14.41015625</c:v>
                </c:pt>
                <c:pt idx="24227">
                  <c:v>14.41015625</c:v>
                </c:pt>
                <c:pt idx="24228">
                  <c:v>14.41015625</c:v>
                </c:pt>
                <c:pt idx="24229">
                  <c:v>14.41015625</c:v>
                </c:pt>
                <c:pt idx="24230">
                  <c:v>14.41015625</c:v>
                </c:pt>
                <c:pt idx="24231">
                  <c:v>14.41015625</c:v>
                </c:pt>
                <c:pt idx="24232">
                  <c:v>14.5859375</c:v>
                </c:pt>
                <c:pt idx="24233">
                  <c:v>14.5859375</c:v>
                </c:pt>
                <c:pt idx="24234">
                  <c:v>14.5859375</c:v>
                </c:pt>
                <c:pt idx="24235">
                  <c:v>14.5859375</c:v>
                </c:pt>
                <c:pt idx="24236">
                  <c:v>14.5859375</c:v>
                </c:pt>
                <c:pt idx="24237">
                  <c:v>14.5859375</c:v>
                </c:pt>
                <c:pt idx="24238">
                  <c:v>14.5859375</c:v>
                </c:pt>
                <c:pt idx="24239">
                  <c:v>14.5859375</c:v>
                </c:pt>
                <c:pt idx="24240">
                  <c:v>14.5859375</c:v>
                </c:pt>
                <c:pt idx="24241">
                  <c:v>14.5859375</c:v>
                </c:pt>
                <c:pt idx="24242">
                  <c:v>14.5859375</c:v>
                </c:pt>
                <c:pt idx="24243">
                  <c:v>14.5859375</c:v>
                </c:pt>
                <c:pt idx="24244">
                  <c:v>14.5859375</c:v>
                </c:pt>
                <c:pt idx="24245">
                  <c:v>14.5859375</c:v>
                </c:pt>
                <c:pt idx="24246">
                  <c:v>14.5859375</c:v>
                </c:pt>
                <c:pt idx="24247">
                  <c:v>14.5859375</c:v>
                </c:pt>
                <c:pt idx="24248">
                  <c:v>14.5859375</c:v>
                </c:pt>
                <c:pt idx="24249">
                  <c:v>14.5859375</c:v>
                </c:pt>
                <c:pt idx="24250">
                  <c:v>14.5859375</c:v>
                </c:pt>
                <c:pt idx="24251">
                  <c:v>14.5859375</c:v>
                </c:pt>
                <c:pt idx="24252">
                  <c:v>14.5859375</c:v>
                </c:pt>
                <c:pt idx="24253">
                  <c:v>14.5859375</c:v>
                </c:pt>
                <c:pt idx="24254">
                  <c:v>14.5859375</c:v>
                </c:pt>
                <c:pt idx="24255">
                  <c:v>14.5859375</c:v>
                </c:pt>
                <c:pt idx="24256">
                  <c:v>14.5859375</c:v>
                </c:pt>
                <c:pt idx="24257">
                  <c:v>14.5859375</c:v>
                </c:pt>
                <c:pt idx="24258">
                  <c:v>14.5859375</c:v>
                </c:pt>
                <c:pt idx="24259">
                  <c:v>14.5859375</c:v>
                </c:pt>
                <c:pt idx="24260">
                  <c:v>14.5859375</c:v>
                </c:pt>
                <c:pt idx="24261">
                  <c:v>14.5859375</c:v>
                </c:pt>
                <c:pt idx="24262">
                  <c:v>14.5859375</c:v>
                </c:pt>
                <c:pt idx="24263">
                  <c:v>14.5859375</c:v>
                </c:pt>
                <c:pt idx="24264">
                  <c:v>14.5859375</c:v>
                </c:pt>
                <c:pt idx="24265">
                  <c:v>14.5859375</c:v>
                </c:pt>
                <c:pt idx="24266">
                  <c:v>14.5859375</c:v>
                </c:pt>
                <c:pt idx="24267">
                  <c:v>14.5859375</c:v>
                </c:pt>
                <c:pt idx="24268">
                  <c:v>14.5859375</c:v>
                </c:pt>
                <c:pt idx="24269">
                  <c:v>14.5859375</c:v>
                </c:pt>
                <c:pt idx="24270">
                  <c:v>14.5859375</c:v>
                </c:pt>
                <c:pt idx="24271">
                  <c:v>14.5859375</c:v>
                </c:pt>
                <c:pt idx="24272">
                  <c:v>14.5859375</c:v>
                </c:pt>
                <c:pt idx="24273">
                  <c:v>14.5859375</c:v>
                </c:pt>
                <c:pt idx="24274">
                  <c:v>14.5859375</c:v>
                </c:pt>
                <c:pt idx="24275">
                  <c:v>14.5859375</c:v>
                </c:pt>
                <c:pt idx="24276">
                  <c:v>14.5859375</c:v>
                </c:pt>
                <c:pt idx="24277">
                  <c:v>14.5859375</c:v>
                </c:pt>
                <c:pt idx="24278">
                  <c:v>14.5859375</c:v>
                </c:pt>
                <c:pt idx="24279">
                  <c:v>14.5859375</c:v>
                </c:pt>
                <c:pt idx="24280">
                  <c:v>14.8046875</c:v>
                </c:pt>
                <c:pt idx="24281">
                  <c:v>14.8046875</c:v>
                </c:pt>
                <c:pt idx="24282">
                  <c:v>14.8046875</c:v>
                </c:pt>
                <c:pt idx="24283">
                  <c:v>14.8046875</c:v>
                </c:pt>
                <c:pt idx="24284">
                  <c:v>14.8046875</c:v>
                </c:pt>
                <c:pt idx="24285">
                  <c:v>14.8046875</c:v>
                </c:pt>
                <c:pt idx="24286">
                  <c:v>14.8046875</c:v>
                </c:pt>
                <c:pt idx="24287">
                  <c:v>14.8046875</c:v>
                </c:pt>
                <c:pt idx="24288">
                  <c:v>14.8046875</c:v>
                </c:pt>
                <c:pt idx="24289">
                  <c:v>14.8046875</c:v>
                </c:pt>
                <c:pt idx="24290">
                  <c:v>14.8046875</c:v>
                </c:pt>
                <c:pt idx="24291">
                  <c:v>14.8046875</c:v>
                </c:pt>
                <c:pt idx="24292">
                  <c:v>14.8046875</c:v>
                </c:pt>
                <c:pt idx="24293">
                  <c:v>14.8046875</c:v>
                </c:pt>
                <c:pt idx="24294">
                  <c:v>14.8046875</c:v>
                </c:pt>
                <c:pt idx="24295">
                  <c:v>14.8046875</c:v>
                </c:pt>
                <c:pt idx="24296">
                  <c:v>14.8046875</c:v>
                </c:pt>
                <c:pt idx="24297">
                  <c:v>14.8046875</c:v>
                </c:pt>
                <c:pt idx="24298">
                  <c:v>14.8046875</c:v>
                </c:pt>
                <c:pt idx="24299">
                  <c:v>14.8046875</c:v>
                </c:pt>
                <c:pt idx="24300">
                  <c:v>14.8046875</c:v>
                </c:pt>
                <c:pt idx="24301">
                  <c:v>14.8046875</c:v>
                </c:pt>
                <c:pt idx="24302">
                  <c:v>14.8046875</c:v>
                </c:pt>
                <c:pt idx="24303">
                  <c:v>14.8046875</c:v>
                </c:pt>
                <c:pt idx="24304">
                  <c:v>14.8046875</c:v>
                </c:pt>
                <c:pt idx="24305">
                  <c:v>14.8046875</c:v>
                </c:pt>
                <c:pt idx="24306">
                  <c:v>14.8046875</c:v>
                </c:pt>
                <c:pt idx="24307">
                  <c:v>14.8046875</c:v>
                </c:pt>
                <c:pt idx="24308">
                  <c:v>14.8046875</c:v>
                </c:pt>
                <c:pt idx="24309">
                  <c:v>14.8046875</c:v>
                </c:pt>
                <c:pt idx="24310">
                  <c:v>14.8046875</c:v>
                </c:pt>
                <c:pt idx="24311">
                  <c:v>14.8046875</c:v>
                </c:pt>
                <c:pt idx="24312">
                  <c:v>14.8046875</c:v>
                </c:pt>
                <c:pt idx="24313">
                  <c:v>14.8046875</c:v>
                </c:pt>
                <c:pt idx="24314">
                  <c:v>14.8046875</c:v>
                </c:pt>
                <c:pt idx="24315">
                  <c:v>14.8046875</c:v>
                </c:pt>
                <c:pt idx="24316">
                  <c:v>14.8046875</c:v>
                </c:pt>
                <c:pt idx="24317">
                  <c:v>14.8046875</c:v>
                </c:pt>
                <c:pt idx="24318">
                  <c:v>14.8046875</c:v>
                </c:pt>
                <c:pt idx="24319">
                  <c:v>14.8046875</c:v>
                </c:pt>
                <c:pt idx="24320">
                  <c:v>14.8046875</c:v>
                </c:pt>
                <c:pt idx="24321">
                  <c:v>14.8046875</c:v>
                </c:pt>
                <c:pt idx="24322">
                  <c:v>14.8046875</c:v>
                </c:pt>
                <c:pt idx="24323">
                  <c:v>14.8046875</c:v>
                </c:pt>
                <c:pt idx="24324">
                  <c:v>14.8046875</c:v>
                </c:pt>
                <c:pt idx="24325">
                  <c:v>14.8046875</c:v>
                </c:pt>
                <c:pt idx="24326">
                  <c:v>14.8046875</c:v>
                </c:pt>
                <c:pt idx="24327">
                  <c:v>14.8046875</c:v>
                </c:pt>
                <c:pt idx="24328">
                  <c:v>14.8046875</c:v>
                </c:pt>
                <c:pt idx="24329">
                  <c:v>14.8046875</c:v>
                </c:pt>
                <c:pt idx="24330">
                  <c:v>14.85546875</c:v>
                </c:pt>
                <c:pt idx="24331">
                  <c:v>14.85546875</c:v>
                </c:pt>
                <c:pt idx="24332">
                  <c:v>14.85546875</c:v>
                </c:pt>
                <c:pt idx="24333">
                  <c:v>14.85546875</c:v>
                </c:pt>
                <c:pt idx="24334">
                  <c:v>14.85546875</c:v>
                </c:pt>
                <c:pt idx="24335">
                  <c:v>14.85546875</c:v>
                </c:pt>
                <c:pt idx="24336">
                  <c:v>14.85546875</c:v>
                </c:pt>
                <c:pt idx="24337">
                  <c:v>14.85546875</c:v>
                </c:pt>
                <c:pt idx="24338">
                  <c:v>14.85546875</c:v>
                </c:pt>
                <c:pt idx="24339">
                  <c:v>14.85546875</c:v>
                </c:pt>
                <c:pt idx="24340">
                  <c:v>14.85546875</c:v>
                </c:pt>
                <c:pt idx="24341">
                  <c:v>14.85546875</c:v>
                </c:pt>
                <c:pt idx="24342">
                  <c:v>14.85546875</c:v>
                </c:pt>
                <c:pt idx="24343">
                  <c:v>14.85546875</c:v>
                </c:pt>
                <c:pt idx="24344">
                  <c:v>14.85546875</c:v>
                </c:pt>
                <c:pt idx="24345">
                  <c:v>14.85546875</c:v>
                </c:pt>
                <c:pt idx="24346">
                  <c:v>14.85546875</c:v>
                </c:pt>
                <c:pt idx="24347">
                  <c:v>14.85546875</c:v>
                </c:pt>
                <c:pt idx="24348">
                  <c:v>14.85546875</c:v>
                </c:pt>
                <c:pt idx="24349">
                  <c:v>14.85546875</c:v>
                </c:pt>
                <c:pt idx="24350">
                  <c:v>14.85546875</c:v>
                </c:pt>
                <c:pt idx="24351">
                  <c:v>14.85546875</c:v>
                </c:pt>
                <c:pt idx="24352">
                  <c:v>14.85546875</c:v>
                </c:pt>
                <c:pt idx="24353">
                  <c:v>14.85546875</c:v>
                </c:pt>
                <c:pt idx="24354">
                  <c:v>14.85546875</c:v>
                </c:pt>
                <c:pt idx="24355">
                  <c:v>14.85546875</c:v>
                </c:pt>
                <c:pt idx="24356">
                  <c:v>14.85546875</c:v>
                </c:pt>
                <c:pt idx="24357">
                  <c:v>14.85546875</c:v>
                </c:pt>
                <c:pt idx="24358">
                  <c:v>14.85546875</c:v>
                </c:pt>
                <c:pt idx="24359">
                  <c:v>14.85546875</c:v>
                </c:pt>
                <c:pt idx="24360">
                  <c:v>14.85546875</c:v>
                </c:pt>
                <c:pt idx="24361">
                  <c:v>14.85546875</c:v>
                </c:pt>
                <c:pt idx="24362">
                  <c:v>14.85546875</c:v>
                </c:pt>
                <c:pt idx="24363">
                  <c:v>14.85546875</c:v>
                </c:pt>
                <c:pt idx="24364">
                  <c:v>14.85546875</c:v>
                </c:pt>
                <c:pt idx="24365">
                  <c:v>14.85546875</c:v>
                </c:pt>
                <c:pt idx="24366">
                  <c:v>14.85546875</c:v>
                </c:pt>
                <c:pt idx="24367">
                  <c:v>14.85546875</c:v>
                </c:pt>
                <c:pt idx="24368">
                  <c:v>14.85546875</c:v>
                </c:pt>
                <c:pt idx="24369">
                  <c:v>14.85546875</c:v>
                </c:pt>
                <c:pt idx="24370">
                  <c:v>14.85546875</c:v>
                </c:pt>
                <c:pt idx="24371">
                  <c:v>14.85546875</c:v>
                </c:pt>
                <c:pt idx="24372">
                  <c:v>14.85546875</c:v>
                </c:pt>
                <c:pt idx="24373">
                  <c:v>14.85546875</c:v>
                </c:pt>
                <c:pt idx="24374">
                  <c:v>14.85546875</c:v>
                </c:pt>
                <c:pt idx="24375">
                  <c:v>14.85546875</c:v>
                </c:pt>
                <c:pt idx="24376">
                  <c:v>14.85546875</c:v>
                </c:pt>
                <c:pt idx="24377">
                  <c:v>14.85546875</c:v>
                </c:pt>
                <c:pt idx="24378">
                  <c:v>14.85546875</c:v>
                </c:pt>
                <c:pt idx="24379">
                  <c:v>14.85546875</c:v>
                </c:pt>
                <c:pt idx="24380">
                  <c:v>14.85546875</c:v>
                </c:pt>
                <c:pt idx="24381">
                  <c:v>14.85546875</c:v>
                </c:pt>
                <c:pt idx="24382">
                  <c:v>14.85546875</c:v>
                </c:pt>
                <c:pt idx="24383">
                  <c:v>14.85546875</c:v>
                </c:pt>
                <c:pt idx="24384">
                  <c:v>14.85546875</c:v>
                </c:pt>
                <c:pt idx="24385">
                  <c:v>14.85546875</c:v>
                </c:pt>
                <c:pt idx="24386">
                  <c:v>14.85546875</c:v>
                </c:pt>
                <c:pt idx="24387">
                  <c:v>14.85546875</c:v>
                </c:pt>
                <c:pt idx="24388">
                  <c:v>14.85546875</c:v>
                </c:pt>
                <c:pt idx="24389">
                  <c:v>14.85546875</c:v>
                </c:pt>
                <c:pt idx="24390">
                  <c:v>14.85546875</c:v>
                </c:pt>
                <c:pt idx="24391">
                  <c:v>14.85546875</c:v>
                </c:pt>
                <c:pt idx="24392">
                  <c:v>14.85546875</c:v>
                </c:pt>
                <c:pt idx="24393">
                  <c:v>14.85546875</c:v>
                </c:pt>
                <c:pt idx="24394">
                  <c:v>14.85546875</c:v>
                </c:pt>
                <c:pt idx="24395">
                  <c:v>14.86328125</c:v>
                </c:pt>
                <c:pt idx="24396">
                  <c:v>14.86328125</c:v>
                </c:pt>
                <c:pt idx="24397">
                  <c:v>14.86328125</c:v>
                </c:pt>
                <c:pt idx="24398">
                  <c:v>14.86328125</c:v>
                </c:pt>
                <c:pt idx="24399">
                  <c:v>14.86328125</c:v>
                </c:pt>
                <c:pt idx="24400">
                  <c:v>14.86328125</c:v>
                </c:pt>
                <c:pt idx="24401">
                  <c:v>14.86328125</c:v>
                </c:pt>
                <c:pt idx="24402">
                  <c:v>14.86328125</c:v>
                </c:pt>
                <c:pt idx="24403">
                  <c:v>14.86328125</c:v>
                </c:pt>
                <c:pt idx="24404">
                  <c:v>14.86328125</c:v>
                </c:pt>
                <c:pt idx="24405">
                  <c:v>14.86328125</c:v>
                </c:pt>
                <c:pt idx="24406">
                  <c:v>14.86328125</c:v>
                </c:pt>
                <c:pt idx="24407">
                  <c:v>14.86328125</c:v>
                </c:pt>
                <c:pt idx="24408">
                  <c:v>14.86328125</c:v>
                </c:pt>
                <c:pt idx="24409">
                  <c:v>14.86328125</c:v>
                </c:pt>
                <c:pt idx="24410">
                  <c:v>14.86328125</c:v>
                </c:pt>
                <c:pt idx="24411">
                  <c:v>14.86328125</c:v>
                </c:pt>
                <c:pt idx="24412">
                  <c:v>14.86328125</c:v>
                </c:pt>
                <c:pt idx="24413">
                  <c:v>14.86328125</c:v>
                </c:pt>
                <c:pt idx="24414">
                  <c:v>14.86328125</c:v>
                </c:pt>
                <c:pt idx="24415">
                  <c:v>14.86328125</c:v>
                </c:pt>
                <c:pt idx="24416">
                  <c:v>14.86328125</c:v>
                </c:pt>
                <c:pt idx="24417">
                  <c:v>14.86328125</c:v>
                </c:pt>
                <c:pt idx="24418">
                  <c:v>14.86328125</c:v>
                </c:pt>
                <c:pt idx="24419">
                  <c:v>14.86328125</c:v>
                </c:pt>
                <c:pt idx="24420">
                  <c:v>14.86328125</c:v>
                </c:pt>
                <c:pt idx="24421">
                  <c:v>14.86328125</c:v>
                </c:pt>
                <c:pt idx="24422">
                  <c:v>14.86328125</c:v>
                </c:pt>
                <c:pt idx="24423">
                  <c:v>14.86328125</c:v>
                </c:pt>
                <c:pt idx="24424">
                  <c:v>14.86328125</c:v>
                </c:pt>
                <c:pt idx="24425">
                  <c:v>14.86328125</c:v>
                </c:pt>
                <c:pt idx="24426">
                  <c:v>14.86328125</c:v>
                </c:pt>
                <c:pt idx="24427">
                  <c:v>14.86328125</c:v>
                </c:pt>
                <c:pt idx="24428">
                  <c:v>14.86328125</c:v>
                </c:pt>
                <c:pt idx="24429">
                  <c:v>14.86328125</c:v>
                </c:pt>
                <c:pt idx="24430">
                  <c:v>14.86328125</c:v>
                </c:pt>
                <c:pt idx="24431">
                  <c:v>14.86328125</c:v>
                </c:pt>
                <c:pt idx="24432">
                  <c:v>14.86328125</c:v>
                </c:pt>
                <c:pt idx="24433">
                  <c:v>14.86328125</c:v>
                </c:pt>
                <c:pt idx="24434">
                  <c:v>14.86328125</c:v>
                </c:pt>
                <c:pt idx="24435">
                  <c:v>14.86328125</c:v>
                </c:pt>
                <c:pt idx="24436">
                  <c:v>14.86328125</c:v>
                </c:pt>
                <c:pt idx="24437">
                  <c:v>15.23828125</c:v>
                </c:pt>
                <c:pt idx="24438">
                  <c:v>15.23828125</c:v>
                </c:pt>
                <c:pt idx="24439">
                  <c:v>15.23828125</c:v>
                </c:pt>
                <c:pt idx="24440">
                  <c:v>15.23828125</c:v>
                </c:pt>
                <c:pt idx="24441">
                  <c:v>15.23828125</c:v>
                </c:pt>
                <c:pt idx="24442">
                  <c:v>15.23828125</c:v>
                </c:pt>
                <c:pt idx="24443">
                  <c:v>15.23828125</c:v>
                </c:pt>
                <c:pt idx="24444">
                  <c:v>15.23828125</c:v>
                </c:pt>
                <c:pt idx="24445">
                  <c:v>15.23828125</c:v>
                </c:pt>
                <c:pt idx="24446">
                  <c:v>15.23828125</c:v>
                </c:pt>
                <c:pt idx="24447">
                  <c:v>15.23828125</c:v>
                </c:pt>
                <c:pt idx="24448">
                  <c:v>15.23828125</c:v>
                </c:pt>
                <c:pt idx="24449">
                  <c:v>15.23828125</c:v>
                </c:pt>
                <c:pt idx="24450">
                  <c:v>15.23828125</c:v>
                </c:pt>
                <c:pt idx="24451">
                  <c:v>15.23828125</c:v>
                </c:pt>
                <c:pt idx="24452">
                  <c:v>15.23828125</c:v>
                </c:pt>
                <c:pt idx="24453">
                  <c:v>15.23828125</c:v>
                </c:pt>
                <c:pt idx="24454">
                  <c:v>15.23828125</c:v>
                </c:pt>
                <c:pt idx="24455">
                  <c:v>15.23828125</c:v>
                </c:pt>
                <c:pt idx="24456">
                  <c:v>15.23828125</c:v>
                </c:pt>
                <c:pt idx="24457">
                  <c:v>15.23828125</c:v>
                </c:pt>
                <c:pt idx="24458">
                  <c:v>15.23828125</c:v>
                </c:pt>
                <c:pt idx="24459">
                  <c:v>15.23828125</c:v>
                </c:pt>
                <c:pt idx="24460">
                  <c:v>15.23828125</c:v>
                </c:pt>
                <c:pt idx="24461">
                  <c:v>15.23828125</c:v>
                </c:pt>
                <c:pt idx="24462">
                  <c:v>15.23828125</c:v>
                </c:pt>
                <c:pt idx="24463">
                  <c:v>15.23828125</c:v>
                </c:pt>
                <c:pt idx="24464">
                  <c:v>15.23828125</c:v>
                </c:pt>
                <c:pt idx="24465">
                  <c:v>15.23828125</c:v>
                </c:pt>
                <c:pt idx="24466">
                  <c:v>15.23828125</c:v>
                </c:pt>
                <c:pt idx="24467">
                  <c:v>15.23828125</c:v>
                </c:pt>
                <c:pt idx="24468">
                  <c:v>15.23828125</c:v>
                </c:pt>
                <c:pt idx="24469">
                  <c:v>15.23828125</c:v>
                </c:pt>
                <c:pt idx="24470">
                  <c:v>15.23828125</c:v>
                </c:pt>
                <c:pt idx="24471">
                  <c:v>15.23828125</c:v>
                </c:pt>
                <c:pt idx="24472">
                  <c:v>15.23828125</c:v>
                </c:pt>
                <c:pt idx="24473">
                  <c:v>15.23828125</c:v>
                </c:pt>
                <c:pt idx="24474">
                  <c:v>15.23828125</c:v>
                </c:pt>
                <c:pt idx="24475">
                  <c:v>15.23828125</c:v>
                </c:pt>
                <c:pt idx="24476">
                  <c:v>15.23828125</c:v>
                </c:pt>
                <c:pt idx="24477">
                  <c:v>15.23828125</c:v>
                </c:pt>
                <c:pt idx="24478">
                  <c:v>15.23828125</c:v>
                </c:pt>
                <c:pt idx="24479">
                  <c:v>15.23828125</c:v>
                </c:pt>
                <c:pt idx="24480">
                  <c:v>15.23828125</c:v>
                </c:pt>
                <c:pt idx="24481">
                  <c:v>15.23828125</c:v>
                </c:pt>
                <c:pt idx="24482">
                  <c:v>15.23828125</c:v>
                </c:pt>
                <c:pt idx="24483">
                  <c:v>15.23828125</c:v>
                </c:pt>
                <c:pt idx="24484">
                  <c:v>15.23828125</c:v>
                </c:pt>
                <c:pt idx="24485">
                  <c:v>15.23828125</c:v>
                </c:pt>
                <c:pt idx="24486">
                  <c:v>15.23828125</c:v>
                </c:pt>
                <c:pt idx="24487">
                  <c:v>15.23828125</c:v>
                </c:pt>
                <c:pt idx="24488">
                  <c:v>15.23828125</c:v>
                </c:pt>
                <c:pt idx="24489">
                  <c:v>15.23828125</c:v>
                </c:pt>
                <c:pt idx="24490">
                  <c:v>15.23828125</c:v>
                </c:pt>
                <c:pt idx="24491">
                  <c:v>15.30859375</c:v>
                </c:pt>
                <c:pt idx="24492">
                  <c:v>15.30859375</c:v>
                </c:pt>
                <c:pt idx="24493">
                  <c:v>15.30859375</c:v>
                </c:pt>
                <c:pt idx="24494">
                  <c:v>15.30859375</c:v>
                </c:pt>
                <c:pt idx="24495">
                  <c:v>15.30859375</c:v>
                </c:pt>
                <c:pt idx="24496">
                  <c:v>15.30859375</c:v>
                </c:pt>
                <c:pt idx="24497">
                  <c:v>15.30859375</c:v>
                </c:pt>
                <c:pt idx="24498">
                  <c:v>15.30859375</c:v>
                </c:pt>
                <c:pt idx="24499">
                  <c:v>15.30859375</c:v>
                </c:pt>
                <c:pt idx="24500">
                  <c:v>15.30859375</c:v>
                </c:pt>
                <c:pt idx="24501">
                  <c:v>15.30859375</c:v>
                </c:pt>
                <c:pt idx="24502">
                  <c:v>15.30859375</c:v>
                </c:pt>
                <c:pt idx="24503">
                  <c:v>15.30859375</c:v>
                </c:pt>
                <c:pt idx="24504">
                  <c:v>15.30859375</c:v>
                </c:pt>
                <c:pt idx="24505">
                  <c:v>15.30859375</c:v>
                </c:pt>
                <c:pt idx="24506">
                  <c:v>15.30859375</c:v>
                </c:pt>
                <c:pt idx="24507">
                  <c:v>15.30859375</c:v>
                </c:pt>
                <c:pt idx="24508">
                  <c:v>15.30859375</c:v>
                </c:pt>
                <c:pt idx="24509">
                  <c:v>15.30859375</c:v>
                </c:pt>
                <c:pt idx="24510">
                  <c:v>15.30859375</c:v>
                </c:pt>
                <c:pt idx="24511">
                  <c:v>15.30859375</c:v>
                </c:pt>
                <c:pt idx="24512">
                  <c:v>15.30859375</c:v>
                </c:pt>
                <c:pt idx="24513">
                  <c:v>15.30859375</c:v>
                </c:pt>
                <c:pt idx="24514">
                  <c:v>15.30859375</c:v>
                </c:pt>
                <c:pt idx="24515">
                  <c:v>15.30859375</c:v>
                </c:pt>
                <c:pt idx="24516">
                  <c:v>15.30859375</c:v>
                </c:pt>
                <c:pt idx="24517">
                  <c:v>15.30859375</c:v>
                </c:pt>
                <c:pt idx="24518">
                  <c:v>15.30859375</c:v>
                </c:pt>
                <c:pt idx="24519">
                  <c:v>15.30859375</c:v>
                </c:pt>
                <c:pt idx="24520">
                  <c:v>15.30859375</c:v>
                </c:pt>
                <c:pt idx="24521">
                  <c:v>15.30859375</c:v>
                </c:pt>
                <c:pt idx="24522">
                  <c:v>15.30859375</c:v>
                </c:pt>
                <c:pt idx="24523">
                  <c:v>15.30859375</c:v>
                </c:pt>
                <c:pt idx="24524">
                  <c:v>15.30859375</c:v>
                </c:pt>
                <c:pt idx="24525">
                  <c:v>15.30859375</c:v>
                </c:pt>
                <c:pt idx="24526">
                  <c:v>15.30859375</c:v>
                </c:pt>
                <c:pt idx="24527">
                  <c:v>15.30859375</c:v>
                </c:pt>
                <c:pt idx="24528">
                  <c:v>15.30859375</c:v>
                </c:pt>
                <c:pt idx="24529">
                  <c:v>15.30859375</c:v>
                </c:pt>
                <c:pt idx="24530">
                  <c:v>15.30859375</c:v>
                </c:pt>
                <c:pt idx="24531">
                  <c:v>15.30859375</c:v>
                </c:pt>
                <c:pt idx="24532">
                  <c:v>15.30859375</c:v>
                </c:pt>
                <c:pt idx="24533">
                  <c:v>15.30859375</c:v>
                </c:pt>
                <c:pt idx="24534">
                  <c:v>15.30859375</c:v>
                </c:pt>
                <c:pt idx="24535">
                  <c:v>15.30859375</c:v>
                </c:pt>
                <c:pt idx="24536">
                  <c:v>15.30859375</c:v>
                </c:pt>
                <c:pt idx="24537">
                  <c:v>15.30859375</c:v>
                </c:pt>
                <c:pt idx="24538">
                  <c:v>15.30859375</c:v>
                </c:pt>
                <c:pt idx="24539">
                  <c:v>15.30859375</c:v>
                </c:pt>
                <c:pt idx="24540">
                  <c:v>15.30859375</c:v>
                </c:pt>
                <c:pt idx="24541">
                  <c:v>15.30859375</c:v>
                </c:pt>
                <c:pt idx="24542">
                  <c:v>15.30859375</c:v>
                </c:pt>
                <c:pt idx="24543">
                  <c:v>15.30859375</c:v>
                </c:pt>
                <c:pt idx="24544">
                  <c:v>15.30859375</c:v>
                </c:pt>
                <c:pt idx="24545">
                  <c:v>15.30859375</c:v>
                </c:pt>
                <c:pt idx="24546">
                  <c:v>15.30859375</c:v>
                </c:pt>
                <c:pt idx="24547">
                  <c:v>15.30859375</c:v>
                </c:pt>
                <c:pt idx="24548">
                  <c:v>15.30859375</c:v>
                </c:pt>
                <c:pt idx="24549">
                  <c:v>15.30859375</c:v>
                </c:pt>
                <c:pt idx="24550">
                  <c:v>15.30859375</c:v>
                </c:pt>
                <c:pt idx="24551">
                  <c:v>15.30859375</c:v>
                </c:pt>
                <c:pt idx="24552">
                  <c:v>15.30859375</c:v>
                </c:pt>
                <c:pt idx="24553">
                  <c:v>15.30859375</c:v>
                </c:pt>
                <c:pt idx="24554">
                  <c:v>15.30859375</c:v>
                </c:pt>
                <c:pt idx="24555">
                  <c:v>15.30859375</c:v>
                </c:pt>
                <c:pt idx="24556">
                  <c:v>15.30859375</c:v>
                </c:pt>
                <c:pt idx="24557">
                  <c:v>15.30859375</c:v>
                </c:pt>
                <c:pt idx="24558">
                  <c:v>15.30859375</c:v>
                </c:pt>
                <c:pt idx="24559">
                  <c:v>15.30859375</c:v>
                </c:pt>
                <c:pt idx="24560">
                  <c:v>15.30859375</c:v>
                </c:pt>
                <c:pt idx="24561">
                  <c:v>15.30859375</c:v>
                </c:pt>
                <c:pt idx="24562">
                  <c:v>15.30859375</c:v>
                </c:pt>
                <c:pt idx="24563">
                  <c:v>15.30859375</c:v>
                </c:pt>
                <c:pt idx="24564">
                  <c:v>15.30859375</c:v>
                </c:pt>
                <c:pt idx="24565">
                  <c:v>15.30859375</c:v>
                </c:pt>
                <c:pt idx="24566">
                  <c:v>15.30859375</c:v>
                </c:pt>
                <c:pt idx="24567">
                  <c:v>15.30859375</c:v>
                </c:pt>
                <c:pt idx="24568">
                  <c:v>15.37109375</c:v>
                </c:pt>
                <c:pt idx="24569">
                  <c:v>15.37109375</c:v>
                </c:pt>
                <c:pt idx="24570">
                  <c:v>15.37109375</c:v>
                </c:pt>
                <c:pt idx="24571">
                  <c:v>15.37109375</c:v>
                </c:pt>
                <c:pt idx="24572">
                  <c:v>15.37109375</c:v>
                </c:pt>
                <c:pt idx="24573">
                  <c:v>15.37109375</c:v>
                </c:pt>
                <c:pt idx="24574">
                  <c:v>15.37109375</c:v>
                </c:pt>
                <c:pt idx="24575">
                  <c:v>15.37109375</c:v>
                </c:pt>
                <c:pt idx="24576">
                  <c:v>15.37109375</c:v>
                </c:pt>
                <c:pt idx="24577">
                  <c:v>15.37109375</c:v>
                </c:pt>
                <c:pt idx="24578">
                  <c:v>15.37109375</c:v>
                </c:pt>
                <c:pt idx="24579">
                  <c:v>15.37109375</c:v>
                </c:pt>
                <c:pt idx="24580">
                  <c:v>15.37109375</c:v>
                </c:pt>
                <c:pt idx="24581">
                  <c:v>15.37109375</c:v>
                </c:pt>
                <c:pt idx="24582">
                  <c:v>15.37109375</c:v>
                </c:pt>
                <c:pt idx="24583">
                  <c:v>15.37109375</c:v>
                </c:pt>
                <c:pt idx="24584">
                  <c:v>15.37109375</c:v>
                </c:pt>
                <c:pt idx="24585">
                  <c:v>15.37109375</c:v>
                </c:pt>
                <c:pt idx="24586">
                  <c:v>15.37109375</c:v>
                </c:pt>
                <c:pt idx="24587">
                  <c:v>15.37109375</c:v>
                </c:pt>
                <c:pt idx="24588">
                  <c:v>15.37109375</c:v>
                </c:pt>
                <c:pt idx="24589">
                  <c:v>15.37109375</c:v>
                </c:pt>
                <c:pt idx="24590">
                  <c:v>15.37109375</c:v>
                </c:pt>
                <c:pt idx="24591">
                  <c:v>15.37109375</c:v>
                </c:pt>
                <c:pt idx="24592">
                  <c:v>15.37109375</c:v>
                </c:pt>
                <c:pt idx="24593">
                  <c:v>15.37109375</c:v>
                </c:pt>
                <c:pt idx="24594">
                  <c:v>15.37109375</c:v>
                </c:pt>
                <c:pt idx="24595">
                  <c:v>15.37109375</c:v>
                </c:pt>
                <c:pt idx="24596">
                  <c:v>15.37109375</c:v>
                </c:pt>
                <c:pt idx="24597">
                  <c:v>15.37109375</c:v>
                </c:pt>
                <c:pt idx="24598">
                  <c:v>15.37109375</c:v>
                </c:pt>
                <c:pt idx="24599">
                  <c:v>15.37109375</c:v>
                </c:pt>
                <c:pt idx="24600">
                  <c:v>15.37109375</c:v>
                </c:pt>
                <c:pt idx="24601">
                  <c:v>15.37109375</c:v>
                </c:pt>
                <c:pt idx="24602">
                  <c:v>15.37109375</c:v>
                </c:pt>
                <c:pt idx="24603">
                  <c:v>15.37109375</c:v>
                </c:pt>
                <c:pt idx="24604">
                  <c:v>15.37109375</c:v>
                </c:pt>
                <c:pt idx="24605">
                  <c:v>15.37109375</c:v>
                </c:pt>
                <c:pt idx="24606">
                  <c:v>15.37109375</c:v>
                </c:pt>
                <c:pt idx="24607">
                  <c:v>15.37109375</c:v>
                </c:pt>
                <c:pt idx="24608">
                  <c:v>15.37109375</c:v>
                </c:pt>
                <c:pt idx="24609">
                  <c:v>15.37109375</c:v>
                </c:pt>
                <c:pt idx="24610">
                  <c:v>15.37109375</c:v>
                </c:pt>
                <c:pt idx="24611">
                  <c:v>15.37109375</c:v>
                </c:pt>
                <c:pt idx="24612">
                  <c:v>15.37109375</c:v>
                </c:pt>
                <c:pt idx="24613">
                  <c:v>15.37109375</c:v>
                </c:pt>
                <c:pt idx="24614">
                  <c:v>15.37109375</c:v>
                </c:pt>
                <c:pt idx="24615">
                  <c:v>15.37109375</c:v>
                </c:pt>
                <c:pt idx="24616">
                  <c:v>15.37109375</c:v>
                </c:pt>
                <c:pt idx="24617">
                  <c:v>15.37109375</c:v>
                </c:pt>
                <c:pt idx="24618">
                  <c:v>15.37109375</c:v>
                </c:pt>
                <c:pt idx="24619">
                  <c:v>15.37109375</c:v>
                </c:pt>
                <c:pt idx="24620">
                  <c:v>15.37109375</c:v>
                </c:pt>
                <c:pt idx="24621">
                  <c:v>15.37109375</c:v>
                </c:pt>
                <c:pt idx="24622">
                  <c:v>15.37109375</c:v>
                </c:pt>
                <c:pt idx="24623">
                  <c:v>15.37109375</c:v>
                </c:pt>
                <c:pt idx="24624">
                  <c:v>15.37109375</c:v>
                </c:pt>
                <c:pt idx="24625">
                  <c:v>15.37109375</c:v>
                </c:pt>
                <c:pt idx="24626">
                  <c:v>15.37109375</c:v>
                </c:pt>
                <c:pt idx="24627">
                  <c:v>15.37109375</c:v>
                </c:pt>
                <c:pt idx="24628">
                  <c:v>15.37109375</c:v>
                </c:pt>
                <c:pt idx="24629">
                  <c:v>15.37109375</c:v>
                </c:pt>
                <c:pt idx="24630">
                  <c:v>15.37109375</c:v>
                </c:pt>
                <c:pt idx="24631">
                  <c:v>15.37109375</c:v>
                </c:pt>
                <c:pt idx="24632">
                  <c:v>15.37109375</c:v>
                </c:pt>
                <c:pt idx="24633">
                  <c:v>15.37109375</c:v>
                </c:pt>
                <c:pt idx="24634">
                  <c:v>15.37109375</c:v>
                </c:pt>
                <c:pt idx="24635">
                  <c:v>15.37109375</c:v>
                </c:pt>
                <c:pt idx="24636">
                  <c:v>15.37109375</c:v>
                </c:pt>
                <c:pt idx="24637">
                  <c:v>15.37109375</c:v>
                </c:pt>
                <c:pt idx="24638">
                  <c:v>15.37109375</c:v>
                </c:pt>
                <c:pt idx="24639">
                  <c:v>15.37109375</c:v>
                </c:pt>
                <c:pt idx="24640">
                  <c:v>15.37109375</c:v>
                </c:pt>
                <c:pt idx="24641">
                  <c:v>15.37109375</c:v>
                </c:pt>
                <c:pt idx="24642">
                  <c:v>15.37109375</c:v>
                </c:pt>
                <c:pt idx="24643">
                  <c:v>15.37109375</c:v>
                </c:pt>
                <c:pt idx="24644">
                  <c:v>15.37109375</c:v>
                </c:pt>
                <c:pt idx="24645">
                  <c:v>15.37109375</c:v>
                </c:pt>
                <c:pt idx="24646">
                  <c:v>15.37109375</c:v>
                </c:pt>
                <c:pt idx="24647">
                  <c:v>15.37109375</c:v>
                </c:pt>
                <c:pt idx="24648">
                  <c:v>15.37109375</c:v>
                </c:pt>
                <c:pt idx="24649">
                  <c:v>15.37109375</c:v>
                </c:pt>
                <c:pt idx="24650">
                  <c:v>15.37109375</c:v>
                </c:pt>
                <c:pt idx="24651">
                  <c:v>15.37109375</c:v>
                </c:pt>
                <c:pt idx="24652">
                  <c:v>15.41015625</c:v>
                </c:pt>
                <c:pt idx="24653">
                  <c:v>15.41015625</c:v>
                </c:pt>
                <c:pt idx="24654">
                  <c:v>15.41015625</c:v>
                </c:pt>
                <c:pt idx="24655">
                  <c:v>15.41015625</c:v>
                </c:pt>
                <c:pt idx="24656">
                  <c:v>15.41015625</c:v>
                </c:pt>
                <c:pt idx="24657">
                  <c:v>15.41015625</c:v>
                </c:pt>
                <c:pt idx="24658">
                  <c:v>15.41015625</c:v>
                </c:pt>
                <c:pt idx="24659">
                  <c:v>15.41015625</c:v>
                </c:pt>
                <c:pt idx="24660">
                  <c:v>15.41015625</c:v>
                </c:pt>
                <c:pt idx="24661">
                  <c:v>15.41015625</c:v>
                </c:pt>
                <c:pt idx="24662">
                  <c:v>15.41015625</c:v>
                </c:pt>
                <c:pt idx="24663">
                  <c:v>15.41015625</c:v>
                </c:pt>
                <c:pt idx="24664">
                  <c:v>15.41015625</c:v>
                </c:pt>
                <c:pt idx="24665">
                  <c:v>15.41015625</c:v>
                </c:pt>
                <c:pt idx="24666">
                  <c:v>15.41015625</c:v>
                </c:pt>
                <c:pt idx="24667">
                  <c:v>15.41015625</c:v>
                </c:pt>
                <c:pt idx="24668">
                  <c:v>15.41015625</c:v>
                </c:pt>
                <c:pt idx="24669">
                  <c:v>15.41015625</c:v>
                </c:pt>
                <c:pt idx="24670">
                  <c:v>15.41015625</c:v>
                </c:pt>
                <c:pt idx="24671">
                  <c:v>15.41015625</c:v>
                </c:pt>
                <c:pt idx="24672">
                  <c:v>15.41015625</c:v>
                </c:pt>
                <c:pt idx="24673">
                  <c:v>15.41015625</c:v>
                </c:pt>
                <c:pt idx="24674">
                  <c:v>15.41015625</c:v>
                </c:pt>
                <c:pt idx="24675">
                  <c:v>15.41015625</c:v>
                </c:pt>
                <c:pt idx="24676">
                  <c:v>15.41015625</c:v>
                </c:pt>
                <c:pt idx="24677">
                  <c:v>15.41015625</c:v>
                </c:pt>
                <c:pt idx="24678">
                  <c:v>15.41015625</c:v>
                </c:pt>
                <c:pt idx="24679">
                  <c:v>15.41015625</c:v>
                </c:pt>
                <c:pt idx="24680">
                  <c:v>15.41015625</c:v>
                </c:pt>
                <c:pt idx="24681">
                  <c:v>15.41015625</c:v>
                </c:pt>
                <c:pt idx="24682">
                  <c:v>15.41015625</c:v>
                </c:pt>
                <c:pt idx="24683">
                  <c:v>15.41015625</c:v>
                </c:pt>
                <c:pt idx="24684">
                  <c:v>15.41015625</c:v>
                </c:pt>
                <c:pt idx="24685">
                  <c:v>15.41015625</c:v>
                </c:pt>
                <c:pt idx="24686">
                  <c:v>15.41015625</c:v>
                </c:pt>
                <c:pt idx="24687">
                  <c:v>15.41015625</c:v>
                </c:pt>
                <c:pt idx="24688">
                  <c:v>15.41015625</c:v>
                </c:pt>
                <c:pt idx="24689">
                  <c:v>15.41015625</c:v>
                </c:pt>
                <c:pt idx="24690">
                  <c:v>15.41015625</c:v>
                </c:pt>
                <c:pt idx="24691">
                  <c:v>15.41015625</c:v>
                </c:pt>
                <c:pt idx="24692">
                  <c:v>15.41015625</c:v>
                </c:pt>
                <c:pt idx="24693">
                  <c:v>15.41015625</c:v>
                </c:pt>
                <c:pt idx="24694">
                  <c:v>15.41015625</c:v>
                </c:pt>
                <c:pt idx="24695">
                  <c:v>15.41015625</c:v>
                </c:pt>
                <c:pt idx="24696">
                  <c:v>15.41015625</c:v>
                </c:pt>
                <c:pt idx="24697">
                  <c:v>15.41015625</c:v>
                </c:pt>
                <c:pt idx="24698">
                  <c:v>15.5859375</c:v>
                </c:pt>
                <c:pt idx="24699">
                  <c:v>15.5859375</c:v>
                </c:pt>
                <c:pt idx="24700">
                  <c:v>15.5859375</c:v>
                </c:pt>
                <c:pt idx="24701">
                  <c:v>15.5859375</c:v>
                </c:pt>
                <c:pt idx="24702">
                  <c:v>15.5859375</c:v>
                </c:pt>
                <c:pt idx="24703">
                  <c:v>15.5859375</c:v>
                </c:pt>
                <c:pt idx="24704">
                  <c:v>15.5859375</c:v>
                </c:pt>
                <c:pt idx="24705">
                  <c:v>15.5859375</c:v>
                </c:pt>
                <c:pt idx="24706">
                  <c:v>15.5859375</c:v>
                </c:pt>
                <c:pt idx="24707">
                  <c:v>15.5859375</c:v>
                </c:pt>
                <c:pt idx="24708">
                  <c:v>15.5859375</c:v>
                </c:pt>
                <c:pt idx="24709">
                  <c:v>15.5859375</c:v>
                </c:pt>
                <c:pt idx="24710">
                  <c:v>15.5859375</c:v>
                </c:pt>
                <c:pt idx="24711">
                  <c:v>15.5859375</c:v>
                </c:pt>
                <c:pt idx="24712">
                  <c:v>15.5859375</c:v>
                </c:pt>
                <c:pt idx="24713">
                  <c:v>15.5859375</c:v>
                </c:pt>
                <c:pt idx="24714">
                  <c:v>15.5859375</c:v>
                </c:pt>
                <c:pt idx="24715">
                  <c:v>15.5859375</c:v>
                </c:pt>
                <c:pt idx="24716">
                  <c:v>15.5859375</c:v>
                </c:pt>
                <c:pt idx="24717">
                  <c:v>15.5859375</c:v>
                </c:pt>
                <c:pt idx="24718">
                  <c:v>15.5859375</c:v>
                </c:pt>
                <c:pt idx="24719">
                  <c:v>15.5859375</c:v>
                </c:pt>
                <c:pt idx="24720">
                  <c:v>15.5859375</c:v>
                </c:pt>
                <c:pt idx="24721">
                  <c:v>15.5859375</c:v>
                </c:pt>
                <c:pt idx="24722">
                  <c:v>15.5859375</c:v>
                </c:pt>
                <c:pt idx="24723">
                  <c:v>15.5859375</c:v>
                </c:pt>
                <c:pt idx="24724">
                  <c:v>15.5859375</c:v>
                </c:pt>
                <c:pt idx="24725">
                  <c:v>15.5859375</c:v>
                </c:pt>
                <c:pt idx="24726">
                  <c:v>15.5859375</c:v>
                </c:pt>
                <c:pt idx="24727">
                  <c:v>15.5859375</c:v>
                </c:pt>
                <c:pt idx="24728">
                  <c:v>15.5859375</c:v>
                </c:pt>
                <c:pt idx="24729">
                  <c:v>15.5859375</c:v>
                </c:pt>
                <c:pt idx="24730">
                  <c:v>15.5859375</c:v>
                </c:pt>
                <c:pt idx="24731">
                  <c:v>15.5859375</c:v>
                </c:pt>
                <c:pt idx="24732">
                  <c:v>15.5859375</c:v>
                </c:pt>
                <c:pt idx="24733">
                  <c:v>15.5859375</c:v>
                </c:pt>
                <c:pt idx="24734">
                  <c:v>15.5859375</c:v>
                </c:pt>
                <c:pt idx="24735">
                  <c:v>15.5859375</c:v>
                </c:pt>
                <c:pt idx="24736">
                  <c:v>15.5859375</c:v>
                </c:pt>
                <c:pt idx="24737">
                  <c:v>15.5859375</c:v>
                </c:pt>
                <c:pt idx="24738">
                  <c:v>15.5859375</c:v>
                </c:pt>
                <c:pt idx="24739">
                  <c:v>15.5859375</c:v>
                </c:pt>
                <c:pt idx="24740">
                  <c:v>15.5859375</c:v>
                </c:pt>
                <c:pt idx="24741">
                  <c:v>15.5859375</c:v>
                </c:pt>
                <c:pt idx="24742">
                  <c:v>15.5859375</c:v>
                </c:pt>
                <c:pt idx="24743">
                  <c:v>15.5859375</c:v>
                </c:pt>
                <c:pt idx="24744">
                  <c:v>15.5859375</c:v>
                </c:pt>
                <c:pt idx="24745">
                  <c:v>15.5859375</c:v>
                </c:pt>
                <c:pt idx="24746">
                  <c:v>15.5859375</c:v>
                </c:pt>
                <c:pt idx="24747">
                  <c:v>15.5859375</c:v>
                </c:pt>
                <c:pt idx="24748">
                  <c:v>15.5859375</c:v>
                </c:pt>
                <c:pt idx="24749">
                  <c:v>15.5859375</c:v>
                </c:pt>
                <c:pt idx="24750">
                  <c:v>15.5859375</c:v>
                </c:pt>
                <c:pt idx="24751">
                  <c:v>15.5859375</c:v>
                </c:pt>
                <c:pt idx="24752">
                  <c:v>15.8046875</c:v>
                </c:pt>
                <c:pt idx="24753">
                  <c:v>15.8046875</c:v>
                </c:pt>
                <c:pt idx="24754">
                  <c:v>15.8046875</c:v>
                </c:pt>
                <c:pt idx="24755">
                  <c:v>15.8046875</c:v>
                </c:pt>
                <c:pt idx="24756">
                  <c:v>15.8046875</c:v>
                </c:pt>
                <c:pt idx="24757">
                  <c:v>15.8046875</c:v>
                </c:pt>
                <c:pt idx="24758">
                  <c:v>15.8046875</c:v>
                </c:pt>
                <c:pt idx="24759">
                  <c:v>15.8046875</c:v>
                </c:pt>
                <c:pt idx="24760">
                  <c:v>15.8046875</c:v>
                </c:pt>
                <c:pt idx="24761">
                  <c:v>15.8046875</c:v>
                </c:pt>
                <c:pt idx="24762">
                  <c:v>15.8046875</c:v>
                </c:pt>
                <c:pt idx="24763">
                  <c:v>15.8046875</c:v>
                </c:pt>
                <c:pt idx="24764">
                  <c:v>15.8046875</c:v>
                </c:pt>
                <c:pt idx="24765">
                  <c:v>15.8046875</c:v>
                </c:pt>
                <c:pt idx="24766">
                  <c:v>15.8046875</c:v>
                </c:pt>
                <c:pt idx="24767">
                  <c:v>15.8046875</c:v>
                </c:pt>
                <c:pt idx="24768">
                  <c:v>15.8046875</c:v>
                </c:pt>
                <c:pt idx="24769">
                  <c:v>15.8046875</c:v>
                </c:pt>
                <c:pt idx="24770">
                  <c:v>15.8046875</c:v>
                </c:pt>
                <c:pt idx="24771">
                  <c:v>15.8046875</c:v>
                </c:pt>
                <c:pt idx="24772">
                  <c:v>15.8046875</c:v>
                </c:pt>
                <c:pt idx="24773">
                  <c:v>15.8046875</c:v>
                </c:pt>
                <c:pt idx="24774">
                  <c:v>15.8046875</c:v>
                </c:pt>
                <c:pt idx="24775">
                  <c:v>15.8046875</c:v>
                </c:pt>
                <c:pt idx="24776">
                  <c:v>15.8046875</c:v>
                </c:pt>
                <c:pt idx="24777">
                  <c:v>15.8046875</c:v>
                </c:pt>
                <c:pt idx="24778">
                  <c:v>15.8046875</c:v>
                </c:pt>
                <c:pt idx="24779">
                  <c:v>15.8046875</c:v>
                </c:pt>
                <c:pt idx="24780">
                  <c:v>15.8046875</c:v>
                </c:pt>
                <c:pt idx="24781">
                  <c:v>15.8046875</c:v>
                </c:pt>
                <c:pt idx="24782">
                  <c:v>15.8046875</c:v>
                </c:pt>
                <c:pt idx="24783">
                  <c:v>15.8046875</c:v>
                </c:pt>
                <c:pt idx="24784">
                  <c:v>15.8046875</c:v>
                </c:pt>
                <c:pt idx="24785">
                  <c:v>15.8046875</c:v>
                </c:pt>
                <c:pt idx="24786">
                  <c:v>15.8046875</c:v>
                </c:pt>
                <c:pt idx="24787">
                  <c:v>15.8046875</c:v>
                </c:pt>
                <c:pt idx="24788">
                  <c:v>15.8046875</c:v>
                </c:pt>
                <c:pt idx="24789">
                  <c:v>15.8046875</c:v>
                </c:pt>
                <c:pt idx="24790">
                  <c:v>15.8046875</c:v>
                </c:pt>
                <c:pt idx="24791">
                  <c:v>15.8046875</c:v>
                </c:pt>
                <c:pt idx="24792">
                  <c:v>15.8046875</c:v>
                </c:pt>
                <c:pt idx="24793">
                  <c:v>15.8046875</c:v>
                </c:pt>
                <c:pt idx="24794">
                  <c:v>15.8046875</c:v>
                </c:pt>
                <c:pt idx="24795">
                  <c:v>15.8046875</c:v>
                </c:pt>
                <c:pt idx="24796">
                  <c:v>15.8046875</c:v>
                </c:pt>
                <c:pt idx="24797">
                  <c:v>15.8046875</c:v>
                </c:pt>
                <c:pt idx="24798">
                  <c:v>15.85546875</c:v>
                </c:pt>
                <c:pt idx="24799">
                  <c:v>15.85546875</c:v>
                </c:pt>
                <c:pt idx="24800">
                  <c:v>15.85546875</c:v>
                </c:pt>
                <c:pt idx="24801">
                  <c:v>15.85546875</c:v>
                </c:pt>
                <c:pt idx="24802">
                  <c:v>15.85546875</c:v>
                </c:pt>
                <c:pt idx="24803">
                  <c:v>15.85546875</c:v>
                </c:pt>
                <c:pt idx="24804">
                  <c:v>15.85546875</c:v>
                </c:pt>
                <c:pt idx="24805">
                  <c:v>15.85546875</c:v>
                </c:pt>
                <c:pt idx="24806">
                  <c:v>15.85546875</c:v>
                </c:pt>
                <c:pt idx="24807">
                  <c:v>15.85546875</c:v>
                </c:pt>
                <c:pt idx="24808">
                  <c:v>15.85546875</c:v>
                </c:pt>
                <c:pt idx="24809">
                  <c:v>15.85546875</c:v>
                </c:pt>
                <c:pt idx="24810">
                  <c:v>15.85546875</c:v>
                </c:pt>
                <c:pt idx="24811">
                  <c:v>15.85546875</c:v>
                </c:pt>
                <c:pt idx="24812">
                  <c:v>15.85546875</c:v>
                </c:pt>
                <c:pt idx="24813">
                  <c:v>15.85546875</c:v>
                </c:pt>
                <c:pt idx="24814">
                  <c:v>15.85546875</c:v>
                </c:pt>
                <c:pt idx="24815">
                  <c:v>15.85546875</c:v>
                </c:pt>
                <c:pt idx="24816">
                  <c:v>15.85546875</c:v>
                </c:pt>
                <c:pt idx="24817">
                  <c:v>15.85546875</c:v>
                </c:pt>
                <c:pt idx="24818">
                  <c:v>15.85546875</c:v>
                </c:pt>
                <c:pt idx="24819">
                  <c:v>15.85546875</c:v>
                </c:pt>
                <c:pt idx="24820">
                  <c:v>15.85546875</c:v>
                </c:pt>
                <c:pt idx="24821">
                  <c:v>15.85546875</c:v>
                </c:pt>
                <c:pt idx="24822">
                  <c:v>15.85546875</c:v>
                </c:pt>
                <c:pt idx="24823">
                  <c:v>15.85546875</c:v>
                </c:pt>
                <c:pt idx="24824">
                  <c:v>15.85546875</c:v>
                </c:pt>
                <c:pt idx="24825">
                  <c:v>15.85546875</c:v>
                </c:pt>
                <c:pt idx="24826">
                  <c:v>15.85546875</c:v>
                </c:pt>
                <c:pt idx="24827">
                  <c:v>15.85546875</c:v>
                </c:pt>
                <c:pt idx="24828">
                  <c:v>15.85546875</c:v>
                </c:pt>
                <c:pt idx="24829">
                  <c:v>15.85546875</c:v>
                </c:pt>
                <c:pt idx="24830">
                  <c:v>15.85546875</c:v>
                </c:pt>
                <c:pt idx="24831">
                  <c:v>15.85546875</c:v>
                </c:pt>
                <c:pt idx="24832">
                  <c:v>15.85546875</c:v>
                </c:pt>
                <c:pt idx="24833">
                  <c:v>15.85546875</c:v>
                </c:pt>
                <c:pt idx="24834">
                  <c:v>15.85546875</c:v>
                </c:pt>
                <c:pt idx="24835">
                  <c:v>15.85546875</c:v>
                </c:pt>
                <c:pt idx="24836">
                  <c:v>15.85546875</c:v>
                </c:pt>
                <c:pt idx="24837">
                  <c:v>15.85546875</c:v>
                </c:pt>
                <c:pt idx="24838">
                  <c:v>15.85546875</c:v>
                </c:pt>
                <c:pt idx="24839">
                  <c:v>15.85546875</c:v>
                </c:pt>
                <c:pt idx="24840">
                  <c:v>15.85546875</c:v>
                </c:pt>
                <c:pt idx="24841">
                  <c:v>15.85546875</c:v>
                </c:pt>
                <c:pt idx="24842">
                  <c:v>15.85546875</c:v>
                </c:pt>
                <c:pt idx="24843">
                  <c:v>15.85546875</c:v>
                </c:pt>
                <c:pt idx="24844">
                  <c:v>15.85546875</c:v>
                </c:pt>
                <c:pt idx="24845">
                  <c:v>15.86328125</c:v>
                </c:pt>
                <c:pt idx="24846">
                  <c:v>15.86328125</c:v>
                </c:pt>
                <c:pt idx="24847">
                  <c:v>15.86328125</c:v>
                </c:pt>
                <c:pt idx="24848">
                  <c:v>15.86328125</c:v>
                </c:pt>
                <c:pt idx="24849">
                  <c:v>15.86328125</c:v>
                </c:pt>
                <c:pt idx="24850">
                  <c:v>15.86328125</c:v>
                </c:pt>
                <c:pt idx="24851">
                  <c:v>15.86328125</c:v>
                </c:pt>
                <c:pt idx="24852">
                  <c:v>15.86328125</c:v>
                </c:pt>
                <c:pt idx="24853">
                  <c:v>15.86328125</c:v>
                </c:pt>
                <c:pt idx="24854">
                  <c:v>15.86328125</c:v>
                </c:pt>
                <c:pt idx="24855">
                  <c:v>15.86328125</c:v>
                </c:pt>
                <c:pt idx="24856">
                  <c:v>15.86328125</c:v>
                </c:pt>
                <c:pt idx="24857">
                  <c:v>15.86328125</c:v>
                </c:pt>
                <c:pt idx="24858">
                  <c:v>15.86328125</c:v>
                </c:pt>
                <c:pt idx="24859">
                  <c:v>15.86328125</c:v>
                </c:pt>
                <c:pt idx="24860">
                  <c:v>15.86328125</c:v>
                </c:pt>
                <c:pt idx="24861">
                  <c:v>15.86328125</c:v>
                </c:pt>
                <c:pt idx="24862">
                  <c:v>15.86328125</c:v>
                </c:pt>
                <c:pt idx="24863">
                  <c:v>15.86328125</c:v>
                </c:pt>
                <c:pt idx="24864">
                  <c:v>15.86328125</c:v>
                </c:pt>
                <c:pt idx="24865">
                  <c:v>15.86328125</c:v>
                </c:pt>
                <c:pt idx="24866">
                  <c:v>15.86328125</c:v>
                </c:pt>
                <c:pt idx="24867">
                  <c:v>15.86328125</c:v>
                </c:pt>
                <c:pt idx="24868">
                  <c:v>15.86328125</c:v>
                </c:pt>
                <c:pt idx="24869">
                  <c:v>15.86328125</c:v>
                </c:pt>
                <c:pt idx="24870">
                  <c:v>15.86328125</c:v>
                </c:pt>
                <c:pt idx="24871">
                  <c:v>15.86328125</c:v>
                </c:pt>
                <c:pt idx="24872">
                  <c:v>15.86328125</c:v>
                </c:pt>
                <c:pt idx="24873">
                  <c:v>15.86328125</c:v>
                </c:pt>
                <c:pt idx="24874">
                  <c:v>15.86328125</c:v>
                </c:pt>
                <c:pt idx="24875">
                  <c:v>15.86328125</c:v>
                </c:pt>
                <c:pt idx="24876">
                  <c:v>15.86328125</c:v>
                </c:pt>
                <c:pt idx="24877">
                  <c:v>15.86328125</c:v>
                </c:pt>
                <c:pt idx="24878">
                  <c:v>15.86328125</c:v>
                </c:pt>
                <c:pt idx="24879">
                  <c:v>15.86328125</c:v>
                </c:pt>
                <c:pt idx="24880">
                  <c:v>15.86328125</c:v>
                </c:pt>
                <c:pt idx="24881">
                  <c:v>15.86328125</c:v>
                </c:pt>
                <c:pt idx="24882">
                  <c:v>15.86328125</c:v>
                </c:pt>
                <c:pt idx="24883">
                  <c:v>15.86328125</c:v>
                </c:pt>
                <c:pt idx="24884">
                  <c:v>15.86328125</c:v>
                </c:pt>
                <c:pt idx="24885">
                  <c:v>15.86328125</c:v>
                </c:pt>
                <c:pt idx="24886">
                  <c:v>16.23828125</c:v>
                </c:pt>
                <c:pt idx="24887">
                  <c:v>16.23828125</c:v>
                </c:pt>
                <c:pt idx="24888">
                  <c:v>16.23828125</c:v>
                </c:pt>
                <c:pt idx="24889">
                  <c:v>16.23828125</c:v>
                </c:pt>
                <c:pt idx="24890">
                  <c:v>16.23828125</c:v>
                </c:pt>
                <c:pt idx="24891">
                  <c:v>16.23828125</c:v>
                </c:pt>
                <c:pt idx="24892">
                  <c:v>16.23828125</c:v>
                </c:pt>
                <c:pt idx="24893">
                  <c:v>16.23828125</c:v>
                </c:pt>
                <c:pt idx="24894">
                  <c:v>16.23828125</c:v>
                </c:pt>
                <c:pt idx="24895">
                  <c:v>16.23828125</c:v>
                </c:pt>
                <c:pt idx="24896">
                  <c:v>16.23828125</c:v>
                </c:pt>
                <c:pt idx="24897">
                  <c:v>16.23828125</c:v>
                </c:pt>
                <c:pt idx="24898">
                  <c:v>16.23828125</c:v>
                </c:pt>
                <c:pt idx="24899">
                  <c:v>16.23828125</c:v>
                </c:pt>
                <c:pt idx="24900">
                  <c:v>16.23828125</c:v>
                </c:pt>
                <c:pt idx="24901">
                  <c:v>16.23828125</c:v>
                </c:pt>
                <c:pt idx="24902">
                  <c:v>16.23828125</c:v>
                </c:pt>
                <c:pt idx="24903">
                  <c:v>16.23828125</c:v>
                </c:pt>
                <c:pt idx="24904">
                  <c:v>16.23828125</c:v>
                </c:pt>
                <c:pt idx="24905">
                  <c:v>16.23828125</c:v>
                </c:pt>
                <c:pt idx="24906">
                  <c:v>16.23828125</c:v>
                </c:pt>
                <c:pt idx="24907">
                  <c:v>16.23828125</c:v>
                </c:pt>
                <c:pt idx="24908">
                  <c:v>16.23828125</c:v>
                </c:pt>
                <c:pt idx="24909">
                  <c:v>16.23828125</c:v>
                </c:pt>
                <c:pt idx="24910">
                  <c:v>16.23828125</c:v>
                </c:pt>
                <c:pt idx="24911">
                  <c:v>16.23828125</c:v>
                </c:pt>
                <c:pt idx="24912">
                  <c:v>16.23828125</c:v>
                </c:pt>
                <c:pt idx="24913">
                  <c:v>16.23828125</c:v>
                </c:pt>
                <c:pt idx="24914">
                  <c:v>16.23828125</c:v>
                </c:pt>
                <c:pt idx="24915">
                  <c:v>16.23828125</c:v>
                </c:pt>
                <c:pt idx="24916">
                  <c:v>16.23828125</c:v>
                </c:pt>
                <c:pt idx="24917">
                  <c:v>16.23828125</c:v>
                </c:pt>
                <c:pt idx="24918">
                  <c:v>16.23828125</c:v>
                </c:pt>
                <c:pt idx="24919">
                  <c:v>16.23828125</c:v>
                </c:pt>
                <c:pt idx="24920">
                  <c:v>16.23828125</c:v>
                </c:pt>
                <c:pt idx="24921">
                  <c:v>16.23828125</c:v>
                </c:pt>
                <c:pt idx="24922">
                  <c:v>16.23828125</c:v>
                </c:pt>
                <c:pt idx="24923">
                  <c:v>16.23828125</c:v>
                </c:pt>
                <c:pt idx="24924">
                  <c:v>16.23828125</c:v>
                </c:pt>
                <c:pt idx="24925">
                  <c:v>16.23828125</c:v>
                </c:pt>
                <c:pt idx="24926">
                  <c:v>16.23828125</c:v>
                </c:pt>
                <c:pt idx="24927">
                  <c:v>16.23828125</c:v>
                </c:pt>
                <c:pt idx="24928">
                  <c:v>16.23828125</c:v>
                </c:pt>
                <c:pt idx="24929">
                  <c:v>16.23828125</c:v>
                </c:pt>
                <c:pt idx="24930">
                  <c:v>16.23828125</c:v>
                </c:pt>
                <c:pt idx="24931">
                  <c:v>16.23828125</c:v>
                </c:pt>
                <c:pt idx="24932">
                  <c:v>16.23828125</c:v>
                </c:pt>
                <c:pt idx="24933">
                  <c:v>16.23828125</c:v>
                </c:pt>
                <c:pt idx="24934">
                  <c:v>16.30859375</c:v>
                </c:pt>
                <c:pt idx="24935">
                  <c:v>16.30859375</c:v>
                </c:pt>
                <c:pt idx="24936">
                  <c:v>16.30859375</c:v>
                </c:pt>
                <c:pt idx="24937">
                  <c:v>16.30859375</c:v>
                </c:pt>
                <c:pt idx="24938">
                  <c:v>16.30859375</c:v>
                </c:pt>
                <c:pt idx="24939">
                  <c:v>16.30859375</c:v>
                </c:pt>
                <c:pt idx="24940">
                  <c:v>16.30859375</c:v>
                </c:pt>
                <c:pt idx="24941">
                  <c:v>16.30859375</c:v>
                </c:pt>
                <c:pt idx="24942">
                  <c:v>16.30859375</c:v>
                </c:pt>
                <c:pt idx="24943">
                  <c:v>16.30859375</c:v>
                </c:pt>
                <c:pt idx="24944">
                  <c:v>16.30859375</c:v>
                </c:pt>
                <c:pt idx="24945">
                  <c:v>16.30859375</c:v>
                </c:pt>
                <c:pt idx="24946">
                  <c:v>16.30859375</c:v>
                </c:pt>
                <c:pt idx="24947">
                  <c:v>16.30859375</c:v>
                </c:pt>
                <c:pt idx="24948">
                  <c:v>16.30859375</c:v>
                </c:pt>
                <c:pt idx="24949">
                  <c:v>16.30859375</c:v>
                </c:pt>
                <c:pt idx="24950">
                  <c:v>16.30859375</c:v>
                </c:pt>
                <c:pt idx="24951">
                  <c:v>16.30859375</c:v>
                </c:pt>
                <c:pt idx="24952">
                  <c:v>16.30859375</c:v>
                </c:pt>
                <c:pt idx="24953">
                  <c:v>16.30859375</c:v>
                </c:pt>
                <c:pt idx="24954">
                  <c:v>16.30859375</c:v>
                </c:pt>
                <c:pt idx="24955">
                  <c:v>16.30859375</c:v>
                </c:pt>
                <c:pt idx="24956">
                  <c:v>16.30859375</c:v>
                </c:pt>
                <c:pt idx="24957">
                  <c:v>16.30859375</c:v>
                </c:pt>
                <c:pt idx="24958">
                  <c:v>16.30859375</c:v>
                </c:pt>
                <c:pt idx="24959">
                  <c:v>16.30859375</c:v>
                </c:pt>
                <c:pt idx="24960">
                  <c:v>16.30859375</c:v>
                </c:pt>
                <c:pt idx="24961">
                  <c:v>16.30859375</c:v>
                </c:pt>
                <c:pt idx="24962">
                  <c:v>16.30859375</c:v>
                </c:pt>
                <c:pt idx="24963">
                  <c:v>16.30859375</c:v>
                </c:pt>
                <c:pt idx="24964">
                  <c:v>16.30859375</c:v>
                </c:pt>
                <c:pt idx="24965">
                  <c:v>16.30859375</c:v>
                </c:pt>
                <c:pt idx="24966">
                  <c:v>16.30859375</c:v>
                </c:pt>
                <c:pt idx="24967">
                  <c:v>16.30859375</c:v>
                </c:pt>
                <c:pt idx="24968">
                  <c:v>16.30859375</c:v>
                </c:pt>
                <c:pt idx="24969">
                  <c:v>16.30859375</c:v>
                </c:pt>
                <c:pt idx="24970">
                  <c:v>16.30859375</c:v>
                </c:pt>
                <c:pt idx="24971">
                  <c:v>16.30859375</c:v>
                </c:pt>
                <c:pt idx="24972">
                  <c:v>16.30859375</c:v>
                </c:pt>
                <c:pt idx="24973">
                  <c:v>16.30859375</c:v>
                </c:pt>
                <c:pt idx="24974">
                  <c:v>16.30859375</c:v>
                </c:pt>
                <c:pt idx="24975">
                  <c:v>16.30859375</c:v>
                </c:pt>
                <c:pt idx="24976">
                  <c:v>16.30859375</c:v>
                </c:pt>
                <c:pt idx="24977">
                  <c:v>16.30859375</c:v>
                </c:pt>
                <c:pt idx="24978">
                  <c:v>16.30859375</c:v>
                </c:pt>
                <c:pt idx="24979">
                  <c:v>16.30859375</c:v>
                </c:pt>
                <c:pt idx="24980">
                  <c:v>16.30859375</c:v>
                </c:pt>
                <c:pt idx="24981">
                  <c:v>16.30859375</c:v>
                </c:pt>
                <c:pt idx="24982">
                  <c:v>16.30859375</c:v>
                </c:pt>
                <c:pt idx="24983">
                  <c:v>16.37109375</c:v>
                </c:pt>
                <c:pt idx="24984">
                  <c:v>16.37109375</c:v>
                </c:pt>
                <c:pt idx="24985">
                  <c:v>16.37109375</c:v>
                </c:pt>
                <c:pt idx="24986">
                  <c:v>16.37109375</c:v>
                </c:pt>
                <c:pt idx="24987">
                  <c:v>16.37109375</c:v>
                </c:pt>
                <c:pt idx="24988">
                  <c:v>16.37109375</c:v>
                </c:pt>
                <c:pt idx="24989">
                  <c:v>16.37109375</c:v>
                </c:pt>
                <c:pt idx="24990">
                  <c:v>16.37109375</c:v>
                </c:pt>
                <c:pt idx="24991">
                  <c:v>16.37109375</c:v>
                </c:pt>
                <c:pt idx="24992">
                  <c:v>16.37109375</c:v>
                </c:pt>
                <c:pt idx="24993">
                  <c:v>16.37109375</c:v>
                </c:pt>
                <c:pt idx="24994">
                  <c:v>16.37109375</c:v>
                </c:pt>
                <c:pt idx="24995">
                  <c:v>16.37109375</c:v>
                </c:pt>
                <c:pt idx="24996">
                  <c:v>16.37109375</c:v>
                </c:pt>
                <c:pt idx="24997">
                  <c:v>16.37109375</c:v>
                </c:pt>
                <c:pt idx="24998">
                  <c:v>16.37109375</c:v>
                </c:pt>
                <c:pt idx="24999">
                  <c:v>16.37109375</c:v>
                </c:pt>
                <c:pt idx="25000">
                  <c:v>16.37109375</c:v>
                </c:pt>
                <c:pt idx="25001">
                  <c:v>16.37109375</c:v>
                </c:pt>
                <c:pt idx="25002">
                  <c:v>16.37109375</c:v>
                </c:pt>
                <c:pt idx="25003">
                  <c:v>16.37109375</c:v>
                </c:pt>
                <c:pt idx="25004">
                  <c:v>16.37109375</c:v>
                </c:pt>
                <c:pt idx="25005">
                  <c:v>16.37109375</c:v>
                </c:pt>
                <c:pt idx="25006">
                  <c:v>16.37109375</c:v>
                </c:pt>
                <c:pt idx="25007">
                  <c:v>16.37109375</c:v>
                </c:pt>
                <c:pt idx="25008">
                  <c:v>16.37109375</c:v>
                </c:pt>
                <c:pt idx="25009">
                  <c:v>16.37109375</c:v>
                </c:pt>
                <c:pt idx="25010">
                  <c:v>16.37109375</c:v>
                </c:pt>
                <c:pt idx="25011">
                  <c:v>16.37109375</c:v>
                </c:pt>
                <c:pt idx="25012">
                  <c:v>16.37109375</c:v>
                </c:pt>
                <c:pt idx="25013">
                  <c:v>16.37109375</c:v>
                </c:pt>
                <c:pt idx="25014">
                  <c:v>16.37109375</c:v>
                </c:pt>
                <c:pt idx="25015">
                  <c:v>16.37109375</c:v>
                </c:pt>
                <c:pt idx="25016">
                  <c:v>16.37109375</c:v>
                </c:pt>
                <c:pt idx="25017">
                  <c:v>16.37109375</c:v>
                </c:pt>
                <c:pt idx="25018">
                  <c:v>16.37109375</c:v>
                </c:pt>
                <c:pt idx="25019">
                  <c:v>16.37109375</c:v>
                </c:pt>
                <c:pt idx="25020">
                  <c:v>16.37109375</c:v>
                </c:pt>
                <c:pt idx="25021">
                  <c:v>16.37109375</c:v>
                </c:pt>
                <c:pt idx="25022">
                  <c:v>16.37109375</c:v>
                </c:pt>
                <c:pt idx="25023">
                  <c:v>16.37109375</c:v>
                </c:pt>
                <c:pt idx="25024">
                  <c:v>16.37109375</c:v>
                </c:pt>
                <c:pt idx="25025">
                  <c:v>16.37109375</c:v>
                </c:pt>
                <c:pt idx="25026">
                  <c:v>16.37109375</c:v>
                </c:pt>
                <c:pt idx="25027">
                  <c:v>16.37109375</c:v>
                </c:pt>
                <c:pt idx="25028">
                  <c:v>16.37109375</c:v>
                </c:pt>
                <c:pt idx="25029">
                  <c:v>16.41015625</c:v>
                </c:pt>
                <c:pt idx="25030">
                  <c:v>16.41015625</c:v>
                </c:pt>
                <c:pt idx="25031">
                  <c:v>16.41015625</c:v>
                </c:pt>
                <c:pt idx="25032">
                  <c:v>16.41015625</c:v>
                </c:pt>
                <c:pt idx="25033">
                  <c:v>16.41015625</c:v>
                </c:pt>
                <c:pt idx="25034">
                  <c:v>16.41015625</c:v>
                </c:pt>
                <c:pt idx="25035">
                  <c:v>16.41015625</c:v>
                </c:pt>
                <c:pt idx="25036">
                  <c:v>16.41015625</c:v>
                </c:pt>
                <c:pt idx="25037">
                  <c:v>16.41015625</c:v>
                </c:pt>
                <c:pt idx="25038">
                  <c:v>16.41015625</c:v>
                </c:pt>
                <c:pt idx="25039">
                  <c:v>16.41015625</c:v>
                </c:pt>
                <c:pt idx="25040">
                  <c:v>16.41015625</c:v>
                </c:pt>
                <c:pt idx="25041">
                  <c:v>16.41015625</c:v>
                </c:pt>
                <c:pt idx="25042">
                  <c:v>16.41015625</c:v>
                </c:pt>
                <c:pt idx="25043">
                  <c:v>16.41015625</c:v>
                </c:pt>
                <c:pt idx="25044">
                  <c:v>16.41015625</c:v>
                </c:pt>
                <c:pt idx="25045">
                  <c:v>16.41015625</c:v>
                </c:pt>
                <c:pt idx="25046">
                  <c:v>16.41015625</c:v>
                </c:pt>
                <c:pt idx="25047">
                  <c:v>16.41015625</c:v>
                </c:pt>
                <c:pt idx="25048">
                  <c:v>16.41015625</c:v>
                </c:pt>
                <c:pt idx="25049">
                  <c:v>16.41015625</c:v>
                </c:pt>
                <c:pt idx="25050">
                  <c:v>16.41015625</c:v>
                </c:pt>
                <c:pt idx="25051">
                  <c:v>16.41015625</c:v>
                </c:pt>
                <c:pt idx="25052">
                  <c:v>16.41015625</c:v>
                </c:pt>
                <c:pt idx="25053">
                  <c:v>16.41015625</c:v>
                </c:pt>
                <c:pt idx="25054">
                  <c:v>16.41015625</c:v>
                </c:pt>
                <c:pt idx="25055">
                  <c:v>16.41015625</c:v>
                </c:pt>
                <c:pt idx="25056">
                  <c:v>16.41015625</c:v>
                </c:pt>
                <c:pt idx="25057">
                  <c:v>16.41015625</c:v>
                </c:pt>
                <c:pt idx="25058">
                  <c:v>16.41015625</c:v>
                </c:pt>
                <c:pt idx="25059">
                  <c:v>16.41015625</c:v>
                </c:pt>
                <c:pt idx="25060">
                  <c:v>16.41015625</c:v>
                </c:pt>
                <c:pt idx="25061">
                  <c:v>16.41015625</c:v>
                </c:pt>
                <c:pt idx="25062">
                  <c:v>16.41015625</c:v>
                </c:pt>
                <c:pt idx="25063">
                  <c:v>16.41015625</c:v>
                </c:pt>
                <c:pt idx="25064">
                  <c:v>16.41015625</c:v>
                </c:pt>
                <c:pt idx="25065">
                  <c:v>16.41015625</c:v>
                </c:pt>
                <c:pt idx="25066">
                  <c:v>16.41015625</c:v>
                </c:pt>
                <c:pt idx="25067">
                  <c:v>16.41015625</c:v>
                </c:pt>
                <c:pt idx="25068">
                  <c:v>16.41015625</c:v>
                </c:pt>
                <c:pt idx="25069">
                  <c:v>16.41015625</c:v>
                </c:pt>
                <c:pt idx="25070">
                  <c:v>16.41015625</c:v>
                </c:pt>
                <c:pt idx="25071">
                  <c:v>16.41015625</c:v>
                </c:pt>
                <c:pt idx="25072">
                  <c:v>16.41015625</c:v>
                </c:pt>
                <c:pt idx="25073">
                  <c:v>16.41015625</c:v>
                </c:pt>
                <c:pt idx="25074">
                  <c:v>16.41015625</c:v>
                </c:pt>
                <c:pt idx="25075">
                  <c:v>16.5859375</c:v>
                </c:pt>
                <c:pt idx="25076">
                  <c:v>16.5859375</c:v>
                </c:pt>
                <c:pt idx="25077">
                  <c:v>16.5859375</c:v>
                </c:pt>
                <c:pt idx="25078">
                  <c:v>16.5859375</c:v>
                </c:pt>
                <c:pt idx="25079">
                  <c:v>16.5859375</c:v>
                </c:pt>
                <c:pt idx="25080">
                  <c:v>16.5859375</c:v>
                </c:pt>
                <c:pt idx="25081">
                  <c:v>16.5859375</c:v>
                </c:pt>
                <c:pt idx="25082">
                  <c:v>16.5859375</c:v>
                </c:pt>
                <c:pt idx="25083">
                  <c:v>16.5859375</c:v>
                </c:pt>
                <c:pt idx="25084">
                  <c:v>16.5859375</c:v>
                </c:pt>
                <c:pt idx="25085">
                  <c:v>16.5859375</c:v>
                </c:pt>
                <c:pt idx="25086">
                  <c:v>16.5859375</c:v>
                </c:pt>
                <c:pt idx="25087">
                  <c:v>16.5859375</c:v>
                </c:pt>
                <c:pt idx="25088">
                  <c:v>16.5859375</c:v>
                </c:pt>
                <c:pt idx="25089">
                  <c:v>16.5859375</c:v>
                </c:pt>
                <c:pt idx="25090">
                  <c:v>16.5859375</c:v>
                </c:pt>
                <c:pt idx="25091">
                  <c:v>16.5859375</c:v>
                </c:pt>
                <c:pt idx="25092">
                  <c:v>16.5859375</c:v>
                </c:pt>
                <c:pt idx="25093">
                  <c:v>16.5859375</c:v>
                </c:pt>
                <c:pt idx="25094">
                  <c:v>16.5859375</c:v>
                </c:pt>
                <c:pt idx="25095">
                  <c:v>16.5859375</c:v>
                </c:pt>
                <c:pt idx="25096">
                  <c:v>16.5859375</c:v>
                </c:pt>
                <c:pt idx="25097">
                  <c:v>16.5859375</c:v>
                </c:pt>
                <c:pt idx="25098">
                  <c:v>16.5859375</c:v>
                </c:pt>
                <c:pt idx="25099">
                  <c:v>16.5859375</c:v>
                </c:pt>
                <c:pt idx="25100">
                  <c:v>16.5859375</c:v>
                </c:pt>
                <c:pt idx="25101">
                  <c:v>16.5859375</c:v>
                </c:pt>
                <c:pt idx="25102">
                  <c:v>16.5859375</c:v>
                </c:pt>
                <c:pt idx="25103">
                  <c:v>16.5859375</c:v>
                </c:pt>
                <c:pt idx="25104">
                  <c:v>16.5859375</c:v>
                </c:pt>
                <c:pt idx="25105">
                  <c:v>16.5859375</c:v>
                </c:pt>
                <c:pt idx="25106">
                  <c:v>16.5859375</c:v>
                </c:pt>
                <c:pt idx="25107">
                  <c:v>16.5859375</c:v>
                </c:pt>
                <c:pt idx="25108">
                  <c:v>16.5859375</c:v>
                </c:pt>
                <c:pt idx="25109">
                  <c:v>16.5859375</c:v>
                </c:pt>
                <c:pt idx="25110">
                  <c:v>16.5859375</c:v>
                </c:pt>
                <c:pt idx="25111">
                  <c:v>16.5859375</c:v>
                </c:pt>
                <c:pt idx="25112">
                  <c:v>16.5859375</c:v>
                </c:pt>
                <c:pt idx="25113">
                  <c:v>16.5859375</c:v>
                </c:pt>
                <c:pt idx="25114">
                  <c:v>16.5859375</c:v>
                </c:pt>
                <c:pt idx="25115">
                  <c:v>16.5859375</c:v>
                </c:pt>
                <c:pt idx="25116">
                  <c:v>16.5859375</c:v>
                </c:pt>
                <c:pt idx="25117">
                  <c:v>16.5859375</c:v>
                </c:pt>
                <c:pt idx="25118">
                  <c:v>16.5859375</c:v>
                </c:pt>
                <c:pt idx="25119">
                  <c:v>16.8046875</c:v>
                </c:pt>
                <c:pt idx="25120">
                  <c:v>16.8046875</c:v>
                </c:pt>
                <c:pt idx="25121">
                  <c:v>16.8046875</c:v>
                </c:pt>
                <c:pt idx="25122">
                  <c:v>16.8046875</c:v>
                </c:pt>
                <c:pt idx="25123">
                  <c:v>16.8046875</c:v>
                </c:pt>
                <c:pt idx="25124">
                  <c:v>16.8046875</c:v>
                </c:pt>
                <c:pt idx="25125">
                  <c:v>16.8046875</c:v>
                </c:pt>
                <c:pt idx="25126">
                  <c:v>16.8046875</c:v>
                </c:pt>
                <c:pt idx="25127">
                  <c:v>16.8046875</c:v>
                </c:pt>
                <c:pt idx="25128">
                  <c:v>16.8046875</c:v>
                </c:pt>
                <c:pt idx="25129">
                  <c:v>16.8046875</c:v>
                </c:pt>
                <c:pt idx="25130">
                  <c:v>16.8046875</c:v>
                </c:pt>
                <c:pt idx="25131">
                  <c:v>16.8046875</c:v>
                </c:pt>
                <c:pt idx="25132">
                  <c:v>16.8046875</c:v>
                </c:pt>
                <c:pt idx="25133">
                  <c:v>16.8046875</c:v>
                </c:pt>
                <c:pt idx="25134">
                  <c:v>16.8046875</c:v>
                </c:pt>
                <c:pt idx="25135">
                  <c:v>16.8046875</c:v>
                </c:pt>
                <c:pt idx="25136">
                  <c:v>16.8046875</c:v>
                </c:pt>
                <c:pt idx="25137">
                  <c:v>16.8046875</c:v>
                </c:pt>
                <c:pt idx="25138">
                  <c:v>16.8046875</c:v>
                </c:pt>
                <c:pt idx="25139">
                  <c:v>16.8046875</c:v>
                </c:pt>
                <c:pt idx="25140">
                  <c:v>16.8046875</c:v>
                </c:pt>
                <c:pt idx="25141">
                  <c:v>16.8046875</c:v>
                </c:pt>
                <c:pt idx="25142">
                  <c:v>16.8046875</c:v>
                </c:pt>
                <c:pt idx="25143">
                  <c:v>16.8046875</c:v>
                </c:pt>
                <c:pt idx="25144">
                  <c:v>16.8046875</c:v>
                </c:pt>
                <c:pt idx="25145">
                  <c:v>16.8046875</c:v>
                </c:pt>
                <c:pt idx="25146">
                  <c:v>16.8046875</c:v>
                </c:pt>
                <c:pt idx="25147">
                  <c:v>16.8046875</c:v>
                </c:pt>
                <c:pt idx="25148">
                  <c:v>16.8046875</c:v>
                </c:pt>
                <c:pt idx="25149">
                  <c:v>16.8046875</c:v>
                </c:pt>
                <c:pt idx="25150">
                  <c:v>16.8046875</c:v>
                </c:pt>
                <c:pt idx="25151">
                  <c:v>16.8046875</c:v>
                </c:pt>
                <c:pt idx="25152">
                  <c:v>16.8046875</c:v>
                </c:pt>
                <c:pt idx="25153">
                  <c:v>16.8046875</c:v>
                </c:pt>
                <c:pt idx="25154">
                  <c:v>16.8046875</c:v>
                </c:pt>
                <c:pt idx="25155">
                  <c:v>16.8046875</c:v>
                </c:pt>
                <c:pt idx="25156">
                  <c:v>16.8046875</c:v>
                </c:pt>
                <c:pt idx="25157">
                  <c:v>16.8046875</c:v>
                </c:pt>
                <c:pt idx="25158">
                  <c:v>16.8046875</c:v>
                </c:pt>
                <c:pt idx="25159">
                  <c:v>16.8046875</c:v>
                </c:pt>
                <c:pt idx="25160">
                  <c:v>16.8046875</c:v>
                </c:pt>
                <c:pt idx="25161">
                  <c:v>16.8046875</c:v>
                </c:pt>
                <c:pt idx="25162">
                  <c:v>16.8046875</c:v>
                </c:pt>
                <c:pt idx="25163">
                  <c:v>16.8046875</c:v>
                </c:pt>
                <c:pt idx="25164">
                  <c:v>16.8046875</c:v>
                </c:pt>
                <c:pt idx="25165">
                  <c:v>16.8046875</c:v>
                </c:pt>
                <c:pt idx="25166">
                  <c:v>16.85546875</c:v>
                </c:pt>
                <c:pt idx="25167">
                  <c:v>16.85546875</c:v>
                </c:pt>
                <c:pt idx="25168">
                  <c:v>16.85546875</c:v>
                </c:pt>
                <c:pt idx="25169">
                  <c:v>16.85546875</c:v>
                </c:pt>
                <c:pt idx="25170">
                  <c:v>16.85546875</c:v>
                </c:pt>
                <c:pt idx="25171">
                  <c:v>16.85546875</c:v>
                </c:pt>
                <c:pt idx="25172">
                  <c:v>16.85546875</c:v>
                </c:pt>
                <c:pt idx="25173">
                  <c:v>16.85546875</c:v>
                </c:pt>
                <c:pt idx="25174">
                  <c:v>16.85546875</c:v>
                </c:pt>
                <c:pt idx="25175">
                  <c:v>16.85546875</c:v>
                </c:pt>
                <c:pt idx="25176">
                  <c:v>16.85546875</c:v>
                </c:pt>
                <c:pt idx="25177">
                  <c:v>16.85546875</c:v>
                </c:pt>
                <c:pt idx="25178">
                  <c:v>16.85546875</c:v>
                </c:pt>
                <c:pt idx="25179">
                  <c:v>16.85546875</c:v>
                </c:pt>
                <c:pt idx="25180">
                  <c:v>16.85546875</c:v>
                </c:pt>
                <c:pt idx="25181">
                  <c:v>16.85546875</c:v>
                </c:pt>
                <c:pt idx="25182">
                  <c:v>16.85546875</c:v>
                </c:pt>
                <c:pt idx="25183">
                  <c:v>16.85546875</c:v>
                </c:pt>
                <c:pt idx="25184">
                  <c:v>16.85546875</c:v>
                </c:pt>
                <c:pt idx="25185">
                  <c:v>16.85546875</c:v>
                </c:pt>
                <c:pt idx="25186">
                  <c:v>16.85546875</c:v>
                </c:pt>
                <c:pt idx="25187">
                  <c:v>16.85546875</c:v>
                </c:pt>
                <c:pt idx="25188">
                  <c:v>16.85546875</c:v>
                </c:pt>
                <c:pt idx="25189">
                  <c:v>16.85546875</c:v>
                </c:pt>
                <c:pt idx="25190">
                  <c:v>16.85546875</c:v>
                </c:pt>
                <c:pt idx="25191">
                  <c:v>16.85546875</c:v>
                </c:pt>
                <c:pt idx="25192">
                  <c:v>16.85546875</c:v>
                </c:pt>
                <c:pt idx="25193">
                  <c:v>16.85546875</c:v>
                </c:pt>
                <c:pt idx="25194">
                  <c:v>16.85546875</c:v>
                </c:pt>
                <c:pt idx="25195">
                  <c:v>16.85546875</c:v>
                </c:pt>
                <c:pt idx="25196">
                  <c:v>16.85546875</c:v>
                </c:pt>
                <c:pt idx="25197">
                  <c:v>16.85546875</c:v>
                </c:pt>
                <c:pt idx="25198">
                  <c:v>16.85546875</c:v>
                </c:pt>
                <c:pt idx="25199">
                  <c:v>16.85546875</c:v>
                </c:pt>
                <c:pt idx="25200">
                  <c:v>16.85546875</c:v>
                </c:pt>
                <c:pt idx="25201">
                  <c:v>16.85546875</c:v>
                </c:pt>
                <c:pt idx="25202">
                  <c:v>16.85546875</c:v>
                </c:pt>
                <c:pt idx="25203">
                  <c:v>16.85546875</c:v>
                </c:pt>
                <c:pt idx="25204">
                  <c:v>16.85546875</c:v>
                </c:pt>
                <c:pt idx="25205">
                  <c:v>16.85546875</c:v>
                </c:pt>
                <c:pt idx="25206">
                  <c:v>16.85546875</c:v>
                </c:pt>
                <c:pt idx="25207">
                  <c:v>16.85546875</c:v>
                </c:pt>
                <c:pt idx="25208">
                  <c:v>16.85546875</c:v>
                </c:pt>
                <c:pt idx="25209">
                  <c:v>16.85546875</c:v>
                </c:pt>
                <c:pt idx="25210">
                  <c:v>16.85546875</c:v>
                </c:pt>
                <c:pt idx="25211">
                  <c:v>16.85546875</c:v>
                </c:pt>
                <c:pt idx="25212">
                  <c:v>16.85546875</c:v>
                </c:pt>
                <c:pt idx="25213">
                  <c:v>16.85546875</c:v>
                </c:pt>
                <c:pt idx="25214">
                  <c:v>16.85546875</c:v>
                </c:pt>
                <c:pt idx="25215">
                  <c:v>16.85546875</c:v>
                </c:pt>
                <c:pt idx="25216">
                  <c:v>16.85546875</c:v>
                </c:pt>
                <c:pt idx="25217">
                  <c:v>16.85546875</c:v>
                </c:pt>
                <c:pt idx="25218">
                  <c:v>16.86328125</c:v>
                </c:pt>
                <c:pt idx="25219">
                  <c:v>16.86328125</c:v>
                </c:pt>
                <c:pt idx="25220">
                  <c:v>16.86328125</c:v>
                </c:pt>
                <c:pt idx="25221">
                  <c:v>16.86328125</c:v>
                </c:pt>
                <c:pt idx="25222">
                  <c:v>16.86328125</c:v>
                </c:pt>
                <c:pt idx="25223">
                  <c:v>16.86328125</c:v>
                </c:pt>
                <c:pt idx="25224">
                  <c:v>16.86328125</c:v>
                </c:pt>
                <c:pt idx="25225">
                  <c:v>16.86328125</c:v>
                </c:pt>
                <c:pt idx="25226">
                  <c:v>16.86328125</c:v>
                </c:pt>
                <c:pt idx="25227">
                  <c:v>16.86328125</c:v>
                </c:pt>
                <c:pt idx="25228">
                  <c:v>16.86328125</c:v>
                </c:pt>
                <c:pt idx="25229">
                  <c:v>16.86328125</c:v>
                </c:pt>
                <c:pt idx="25230">
                  <c:v>16.86328125</c:v>
                </c:pt>
                <c:pt idx="25231">
                  <c:v>16.86328125</c:v>
                </c:pt>
                <c:pt idx="25232">
                  <c:v>16.86328125</c:v>
                </c:pt>
                <c:pt idx="25233">
                  <c:v>16.86328125</c:v>
                </c:pt>
                <c:pt idx="25234">
                  <c:v>16.86328125</c:v>
                </c:pt>
                <c:pt idx="25235">
                  <c:v>16.86328125</c:v>
                </c:pt>
                <c:pt idx="25236">
                  <c:v>16.86328125</c:v>
                </c:pt>
                <c:pt idx="25237">
                  <c:v>16.86328125</c:v>
                </c:pt>
                <c:pt idx="25238">
                  <c:v>16.86328125</c:v>
                </c:pt>
                <c:pt idx="25239">
                  <c:v>16.86328125</c:v>
                </c:pt>
                <c:pt idx="25240">
                  <c:v>16.86328125</c:v>
                </c:pt>
                <c:pt idx="25241">
                  <c:v>16.86328125</c:v>
                </c:pt>
                <c:pt idx="25242">
                  <c:v>16.86328125</c:v>
                </c:pt>
                <c:pt idx="25243">
                  <c:v>16.86328125</c:v>
                </c:pt>
                <c:pt idx="25244">
                  <c:v>16.86328125</c:v>
                </c:pt>
                <c:pt idx="25245">
                  <c:v>16.86328125</c:v>
                </c:pt>
                <c:pt idx="25246">
                  <c:v>16.86328125</c:v>
                </c:pt>
                <c:pt idx="25247">
                  <c:v>16.86328125</c:v>
                </c:pt>
                <c:pt idx="25248">
                  <c:v>16.86328125</c:v>
                </c:pt>
                <c:pt idx="25249">
                  <c:v>16.86328125</c:v>
                </c:pt>
                <c:pt idx="25250">
                  <c:v>16.86328125</c:v>
                </c:pt>
                <c:pt idx="25251">
                  <c:v>16.86328125</c:v>
                </c:pt>
                <c:pt idx="25252">
                  <c:v>16.86328125</c:v>
                </c:pt>
                <c:pt idx="25253">
                  <c:v>16.86328125</c:v>
                </c:pt>
                <c:pt idx="25254">
                  <c:v>16.86328125</c:v>
                </c:pt>
                <c:pt idx="25255">
                  <c:v>16.86328125</c:v>
                </c:pt>
                <c:pt idx="25256">
                  <c:v>16.86328125</c:v>
                </c:pt>
                <c:pt idx="25257">
                  <c:v>16.86328125</c:v>
                </c:pt>
                <c:pt idx="25258">
                  <c:v>16.86328125</c:v>
                </c:pt>
                <c:pt idx="25259">
                  <c:v>16.86328125</c:v>
                </c:pt>
                <c:pt idx="25260">
                  <c:v>16.86328125</c:v>
                </c:pt>
                <c:pt idx="25261">
                  <c:v>17.23828125</c:v>
                </c:pt>
                <c:pt idx="25262">
                  <c:v>17.23828125</c:v>
                </c:pt>
                <c:pt idx="25263">
                  <c:v>17.23828125</c:v>
                </c:pt>
                <c:pt idx="25264">
                  <c:v>17.23828125</c:v>
                </c:pt>
                <c:pt idx="25265">
                  <c:v>17.23828125</c:v>
                </c:pt>
                <c:pt idx="25266">
                  <c:v>17.23828125</c:v>
                </c:pt>
                <c:pt idx="25267">
                  <c:v>17.23828125</c:v>
                </c:pt>
                <c:pt idx="25268">
                  <c:v>17.23828125</c:v>
                </c:pt>
                <c:pt idx="25269">
                  <c:v>17.23828125</c:v>
                </c:pt>
                <c:pt idx="25270">
                  <c:v>17.23828125</c:v>
                </c:pt>
                <c:pt idx="25271">
                  <c:v>17.23828125</c:v>
                </c:pt>
                <c:pt idx="25272">
                  <c:v>17.23828125</c:v>
                </c:pt>
                <c:pt idx="25273">
                  <c:v>17.23828125</c:v>
                </c:pt>
                <c:pt idx="25274">
                  <c:v>17.23828125</c:v>
                </c:pt>
                <c:pt idx="25275">
                  <c:v>17.23828125</c:v>
                </c:pt>
                <c:pt idx="25276">
                  <c:v>17.23828125</c:v>
                </c:pt>
                <c:pt idx="25277">
                  <c:v>17.23828125</c:v>
                </c:pt>
                <c:pt idx="25278">
                  <c:v>17.23828125</c:v>
                </c:pt>
                <c:pt idx="25279">
                  <c:v>17.23828125</c:v>
                </c:pt>
                <c:pt idx="25280">
                  <c:v>17.23828125</c:v>
                </c:pt>
                <c:pt idx="25281">
                  <c:v>17.23828125</c:v>
                </c:pt>
                <c:pt idx="25282">
                  <c:v>17.23828125</c:v>
                </c:pt>
                <c:pt idx="25283">
                  <c:v>17.23828125</c:v>
                </c:pt>
                <c:pt idx="25284">
                  <c:v>17.23828125</c:v>
                </c:pt>
                <c:pt idx="25285">
                  <c:v>17.23828125</c:v>
                </c:pt>
                <c:pt idx="25286">
                  <c:v>17.23828125</c:v>
                </c:pt>
                <c:pt idx="25287">
                  <c:v>17.23828125</c:v>
                </c:pt>
                <c:pt idx="25288">
                  <c:v>17.23828125</c:v>
                </c:pt>
                <c:pt idx="25289">
                  <c:v>17.23828125</c:v>
                </c:pt>
                <c:pt idx="25290">
                  <c:v>17.23828125</c:v>
                </c:pt>
                <c:pt idx="25291">
                  <c:v>17.23828125</c:v>
                </c:pt>
                <c:pt idx="25292">
                  <c:v>17.23828125</c:v>
                </c:pt>
                <c:pt idx="25293">
                  <c:v>17.23828125</c:v>
                </c:pt>
                <c:pt idx="25294">
                  <c:v>17.23828125</c:v>
                </c:pt>
                <c:pt idx="25295">
                  <c:v>17.23828125</c:v>
                </c:pt>
                <c:pt idx="25296">
                  <c:v>17.23828125</c:v>
                </c:pt>
                <c:pt idx="25297">
                  <c:v>17.23828125</c:v>
                </c:pt>
                <c:pt idx="25298">
                  <c:v>17.23828125</c:v>
                </c:pt>
                <c:pt idx="25299">
                  <c:v>17.23828125</c:v>
                </c:pt>
                <c:pt idx="25300">
                  <c:v>17.23828125</c:v>
                </c:pt>
                <c:pt idx="25301">
                  <c:v>17.23828125</c:v>
                </c:pt>
                <c:pt idx="25302">
                  <c:v>17.23828125</c:v>
                </c:pt>
                <c:pt idx="25303">
                  <c:v>17.23828125</c:v>
                </c:pt>
                <c:pt idx="25304">
                  <c:v>17.23828125</c:v>
                </c:pt>
                <c:pt idx="25305">
                  <c:v>17.23828125</c:v>
                </c:pt>
                <c:pt idx="25306">
                  <c:v>17.23828125</c:v>
                </c:pt>
                <c:pt idx="25307">
                  <c:v>17.23828125</c:v>
                </c:pt>
                <c:pt idx="25308">
                  <c:v>17.23828125</c:v>
                </c:pt>
                <c:pt idx="25309">
                  <c:v>17.23828125</c:v>
                </c:pt>
                <c:pt idx="25310">
                  <c:v>17.23828125</c:v>
                </c:pt>
                <c:pt idx="25311">
                  <c:v>17.23828125</c:v>
                </c:pt>
                <c:pt idx="25312">
                  <c:v>17.30859375</c:v>
                </c:pt>
                <c:pt idx="25313">
                  <c:v>17.30859375</c:v>
                </c:pt>
                <c:pt idx="25314">
                  <c:v>17.30859375</c:v>
                </c:pt>
                <c:pt idx="25315">
                  <c:v>17.30859375</c:v>
                </c:pt>
                <c:pt idx="25316">
                  <c:v>17.30859375</c:v>
                </c:pt>
                <c:pt idx="25317">
                  <c:v>17.30859375</c:v>
                </c:pt>
                <c:pt idx="25318">
                  <c:v>17.30859375</c:v>
                </c:pt>
                <c:pt idx="25319">
                  <c:v>17.30859375</c:v>
                </c:pt>
                <c:pt idx="25320">
                  <c:v>17.30859375</c:v>
                </c:pt>
                <c:pt idx="25321">
                  <c:v>17.30859375</c:v>
                </c:pt>
                <c:pt idx="25322">
                  <c:v>17.30859375</c:v>
                </c:pt>
                <c:pt idx="25323">
                  <c:v>17.30859375</c:v>
                </c:pt>
                <c:pt idx="25324">
                  <c:v>17.30859375</c:v>
                </c:pt>
                <c:pt idx="25325">
                  <c:v>17.30859375</c:v>
                </c:pt>
                <c:pt idx="25326">
                  <c:v>17.30859375</c:v>
                </c:pt>
                <c:pt idx="25327">
                  <c:v>17.30859375</c:v>
                </c:pt>
                <c:pt idx="25328">
                  <c:v>17.30859375</c:v>
                </c:pt>
                <c:pt idx="25329">
                  <c:v>17.30859375</c:v>
                </c:pt>
                <c:pt idx="25330">
                  <c:v>17.30859375</c:v>
                </c:pt>
                <c:pt idx="25331">
                  <c:v>17.30859375</c:v>
                </c:pt>
                <c:pt idx="25332">
                  <c:v>17.30859375</c:v>
                </c:pt>
                <c:pt idx="25333">
                  <c:v>17.30859375</c:v>
                </c:pt>
                <c:pt idx="25334">
                  <c:v>17.30859375</c:v>
                </c:pt>
                <c:pt idx="25335">
                  <c:v>17.30859375</c:v>
                </c:pt>
                <c:pt idx="25336">
                  <c:v>17.30859375</c:v>
                </c:pt>
                <c:pt idx="25337">
                  <c:v>17.30859375</c:v>
                </c:pt>
                <c:pt idx="25338">
                  <c:v>17.30859375</c:v>
                </c:pt>
                <c:pt idx="25339">
                  <c:v>17.30859375</c:v>
                </c:pt>
                <c:pt idx="25340">
                  <c:v>17.30859375</c:v>
                </c:pt>
                <c:pt idx="25341">
                  <c:v>17.30859375</c:v>
                </c:pt>
                <c:pt idx="25342">
                  <c:v>17.30859375</c:v>
                </c:pt>
                <c:pt idx="25343">
                  <c:v>17.30859375</c:v>
                </c:pt>
                <c:pt idx="25344">
                  <c:v>17.30859375</c:v>
                </c:pt>
                <c:pt idx="25345">
                  <c:v>17.30859375</c:v>
                </c:pt>
                <c:pt idx="25346">
                  <c:v>17.30859375</c:v>
                </c:pt>
                <c:pt idx="25347">
                  <c:v>17.30859375</c:v>
                </c:pt>
                <c:pt idx="25348">
                  <c:v>17.30859375</c:v>
                </c:pt>
                <c:pt idx="25349">
                  <c:v>17.30859375</c:v>
                </c:pt>
                <c:pt idx="25350">
                  <c:v>17.30859375</c:v>
                </c:pt>
                <c:pt idx="25351">
                  <c:v>17.30859375</c:v>
                </c:pt>
                <c:pt idx="25352">
                  <c:v>17.30859375</c:v>
                </c:pt>
                <c:pt idx="25353">
                  <c:v>17.30859375</c:v>
                </c:pt>
                <c:pt idx="25354">
                  <c:v>17.30859375</c:v>
                </c:pt>
                <c:pt idx="25355">
                  <c:v>17.30859375</c:v>
                </c:pt>
                <c:pt idx="25356">
                  <c:v>17.30859375</c:v>
                </c:pt>
                <c:pt idx="25357">
                  <c:v>17.37109375</c:v>
                </c:pt>
                <c:pt idx="25358">
                  <c:v>17.37109375</c:v>
                </c:pt>
                <c:pt idx="25359">
                  <c:v>17.37109375</c:v>
                </c:pt>
                <c:pt idx="25360">
                  <c:v>17.37109375</c:v>
                </c:pt>
                <c:pt idx="25361">
                  <c:v>17.37109375</c:v>
                </c:pt>
                <c:pt idx="25362">
                  <c:v>17.37109375</c:v>
                </c:pt>
                <c:pt idx="25363">
                  <c:v>17.37109375</c:v>
                </c:pt>
                <c:pt idx="25364">
                  <c:v>17.37109375</c:v>
                </c:pt>
                <c:pt idx="25365">
                  <c:v>17.37109375</c:v>
                </c:pt>
                <c:pt idx="25366">
                  <c:v>17.37109375</c:v>
                </c:pt>
                <c:pt idx="25367">
                  <c:v>17.37109375</c:v>
                </c:pt>
                <c:pt idx="25368">
                  <c:v>17.37109375</c:v>
                </c:pt>
                <c:pt idx="25369">
                  <c:v>17.37109375</c:v>
                </c:pt>
                <c:pt idx="25370">
                  <c:v>17.37109375</c:v>
                </c:pt>
                <c:pt idx="25371">
                  <c:v>17.37109375</c:v>
                </c:pt>
                <c:pt idx="25372">
                  <c:v>17.37109375</c:v>
                </c:pt>
                <c:pt idx="25373">
                  <c:v>17.37109375</c:v>
                </c:pt>
                <c:pt idx="25374">
                  <c:v>17.37109375</c:v>
                </c:pt>
                <c:pt idx="25375">
                  <c:v>17.37109375</c:v>
                </c:pt>
                <c:pt idx="25376">
                  <c:v>17.37109375</c:v>
                </c:pt>
                <c:pt idx="25377">
                  <c:v>17.37109375</c:v>
                </c:pt>
                <c:pt idx="25378">
                  <c:v>17.37109375</c:v>
                </c:pt>
                <c:pt idx="25379">
                  <c:v>17.37109375</c:v>
                </c:pt>
                <c:pt idx="25380">
                  <c:v>17.37109375</c:v>
                </c:pt>
                <c:pt idx="25381">
                  <c:v>17.37109375</c:v>
                </c:pt>
                <c:pt idx="25382">
                  <c:v>17.37109375</c:v>
                </c:pt>
                <c:pt idx="25383">
                  <c:v>17.37109375</c:v>
                </c:pt>
                <c:pt idx="25384">
                  <c:v>17.37109375</c:v>
                </c:pt>
                <c:pt idx="25385">
                  <c:v>17.37109375</c:v>
                </c:pt>
                <c:pt idx="25386">
                  <c:v>17.37109375</c:v>
                </c:pt>
                <c:pt idx="25387">
                  <c:v>17.37109375</c:v>
                </c:pt>
                <c:pt idx="25388">
                  <c:v>17.37109375</c:v>
                </c:pt>
                <c:pt idx="25389">
                  <c:v>17.37109375</c:v>
                </c:pt>
                <c:pt idx="25390">
                  <c:v>17.37109375</c:v>
                </c:pt>
                <c:pt idx="25391">
                  <c:v>17.37109375</c:v>
                </c:pt>
                <c:pt idx="25392">
                  <c:v>17.37109375</c:v>
                </c:pt>
                <c:pt idx="25393">
                  <c:v>17.37109375</c:v>
                </c:pt>
                <c:pt idx="25394">
                  <c:v>17.37109375</c:v>
                </c:pt>
                <c:pt idx="25395">
                  <c:v>17.41015625</c:v>
                </c:pt>
                <c:pt idx="25396">
                  <c:v>17.41015625</c:v>
                </c:pt>
                <c:pt idx="25397">
                  <c:v>17.41015625</c:v>
                </c:pt>
                <c:pt idx="25398">
                  <c:v>17.41015625</c:v>
                </c:pt>
                <c:pt idx="25399">
                  <c:v>17.41015625</c:v>
                </c:pt>
                <c:pt idx="25400">
                  <c:v>17.41015625</c:v>
                </c:pt>
                <c:pt idx="25401">
                  <c:v>17.41015625</c:v>
                </c:pt>
                <c:pt idx="25402">
                  <c:v>17.41015625</c:v>
                </c:pt>
                <c:pt idx="25403">
                  <c:v>17.41015625</c:v>
                </c:pt>
                <c:pt idx="25404">
                  <c:v>17.41015625</c:v>
                </c:pt>
                <c:pt idx="25405">
                  <c:v>17.41015625</c:v>
                </c:pt>
                <c:pt idx="25406">
                  <c:v>17.41015625</c:v>
                </c:pt>
                <c:pt idx="25407">
                  <c:v>17.41015625</c:v>
                </c:pt>
                <c:pt idx="25408">
                  <c:v>17.41015625</c:v>
                </c:pt>
                <c:pt idx="25409">
                  <c:v>17.41015625</c:v>
                </c:pt>
                <c:pt idx="25410">
                  <c:v>17.41015625</c:v>
                </c:pt>
                <c:pt idx="25411">
                  <c:v>17.41015625</c:v>
                </c:pt>
                <c:pt idx="25412">
                  <c:v>17.41015625</c:v>
                </c:pt>
                <c:pt idx="25413">
                  <c:v>17.41015625</c:v>
                </c:pt>
                <c:pt idx="25414">
                  <c:v>17.41015625</c:v>
                </c:pt>
                <c:pt idx="25415">
                  <c:v>17.41015625</c:v>
                </c:pt>
                <c:pt idx="25416">
                  <c:v>17.41015625</c:v>
                </c:pt>
                <c:pt idx="25417">
                  <c:v>17.41015625</c:v>
                </c:pt>
                <c:pt idx="25418">
                  <c:v>17.41015625</c:v>
                </c:pt>
                <c:pt idx="25419">
                  <c:v>17.41015625</c:v>
                </c:pt>
                <c:pt idx="25420">
                  <c:v>17.41015625</c:v>
                </c:pt>
                <c:pt idx="25421">
                  <c:v>17.41015625</c:v>
                </c:pt>
                <c:pt idx="25422">
                  <c:v>17.41015625</c:v>
                </c:pt>
                <c:pt idx="25423">
                  <c:v>17.41015625</c:v>
                </c:pt>
                <c:pt idx="25424">
                  <c:v>17.41015625</c:v>
                </c:pt>
                <c:pt idx="25425">
                  <c:v>17.41015625</c:v>
                </c:pt>
                <c:pt idx="25426">
                  <c:v>17.41015625</c:v>
                </c:pt>
                <c:pt idx="25427">
                  <c:v>17.41015625</c:v>
                </c:pt>
                <c:pt idx="25428">
                  <c:v>17.41015625</c:v>
                </c:pt>
                <c:pt idx="25429">
                  <c:v>17.41015625</c:v>
                </c:pt>
                <c:pt idx="25430">
                  <c:v>17.41015625</c:v>
                </c:pt>
                <c:pt idx="25431">
                  <c:v>17.41015625</c:v>
                </c:pt>
                <c:pt idx="25432">
                  <c:v>17.41015625</c:v>
                </c:pt>
                <c:pt idx="25433">
                  <c:v>17.41015625</c:v>
                </c:pt>
                <c:pt idx="25434">
                  <c:v>17.41015625</c:v>
                </c:pt>
                <c:pt idx="25435">
                  <c:v>17.41015625</c:v>
                </c:pt>
                <c:pt idx="25436">
                  <c:v>17.41015625</c:v>
                </c:pt>
                <c:pt idx="25437">
                  <c:v>17.41015625</c:v>
                </c:pt>
                <c:pt idx="25438">
                  <c:v>17.41015625</c:v>
                </c:pt>
                <c:pt idx="25439">
                  <c:v>17.41015625</c:v>
                </c:pt>
                <c:pt idx="25440">
                  <c:v>17.41015625</c:v>
                </c:pt>
                <c:pt idx="25441">
                  <c:v>17.5859375</c:v>
                </c:pt>
                <c:pt idx="25442">
                  <c:v>17.5859375</c:v>
                </c:pt>
                <c:pt idx="25443">
                  <c:v>17.5859375</c:v>
                </c:pt>
                <c:pt idx="25444">
                  <c:v>17.5859375</c:v>
                </c:pt>
                <c:pt idx="25445">
                  <c:v>17.5859375</c:v>
                </c:pt>
                <c:pt idx="25446">
                  <c:v>17.5859375</c:v>
                </c:pt>
                <c:pt idx="25447">
                  <c:v>17.5859375</c:v>
                </c:pt>
                <c:pt idx="25448">
                  <c:v>17.5859375</c:v>
                </c:pt>
                <c:pt idx="25449">
                  <c:v>17.5859375</c:v>
                </c:pt>
                <c:pt idx="25450">
                  <c:v>17.5859375</c:v>
                </c:pt>
                <c:pt idx="25451">
                  <c:v>17.5859375</c:v>
                </c:pt>
                <c:pt idx="25452">
                  <c:v>17.5859375</c:v>
                </c:pt>
                <c:pt idx="25453">
                  <c:v>17.5859375</c:v>
                </c:pt>
                <c:pt idx="25454">
                  <c:v>17.5859375</c:v>
                </c:pt>
                <c:pt idx="25455">
                  <c:v>17.5859375</c:v>
                </c:pt>
                <c:pt idx="25456">
                  <c:v>17.5859375</c:v>
                </c:pt>
                <c:pt idx="25457">
                  <c:v>17.5859375</c:v>
                </c:pt>
                <c:pt idx="25458">
                  <c:v>17.5859375</c:v>
                </c:pt>
                <c:pt idx="25459">
                  <c:v>17.5859375</c:v>
                </c:pt>
                <c:pt idx="25460">
                  <c:v>17.5859375</c:v>
                </c:pt>
                <c:pt idx="25461">
                  <c:v>17.5859375</c:v>
                </c:pt>
                <c:pt idx="25462">
                  <c:v>17.5859375</c:v>
                </c:pt>
                <c:pt idx="25463">
                  <c:v>17.5859375</c:v>
                </c:pt>
                <c:pt idx="25464">
                  <c:v>17.5859375</c:v>
                </c:pt>
                <c:pt idx="25465">
                  <c:v>17.5859375</c:v>
                </c:pt>
                <c:pt idx="25466">
                  <c:v>17.5859375</c:v>
                </c:pt>
                <c:pt idx="25467">
                  <c:v>17.5859375</c:v>
                </c:pt>
                <c:pt idx="25468">
                  <c:v>17.5859375</c:v>
                </c:pt>
                <c:pt idx="25469">
                  <c:v>17.5859375</c:v>
                </c:pt>
                <c:pt idx="25470">
                  <c:v>17.5859375</c:v>
                </c:pt>
                <c:pt idx="25471">
                  <c:v>17.5859375</c:v>
                </c:pt>
                <c:pt idx="25472">
                  <c:v>17.5859375</c:v>
                </c:pt>
                <c:pt idx="25473">
                  <c:v>17.5859375</c:v>
                </c:pt>
                <c:pt idx="25474">
                  <c:v>17.5859375</c:v>
                </c:pt>
                <c:pt idx="25475">
                  <c:v>17.5859375</c:v>
                </c:pt>
                <c:pt idx="25476">
                  <c:v>17.5859375</c:v>
                </c:pt>
                <c:pt idx="25477">
                  <c:v>17.5859375</c:v>
                </c:pt>
                <c:pt idx="25478">
                  <c:v>17.5859375</c:v>
                </c:pt>
                <c:pt idx="25479">
                  <c:v>17.5859375</c:v>
                </c:pt>
                <c:pt idx="25480">
                  <c:v>17.5859375</c:v>
                </c:pt>
                <c:pt idx="25481">
                  <c:v>17.5859375</c:v>
                </c:pt>
                <c:pt idx="25482">
                  <c:v>17.5859375</c:v>
                </c:pt>
                <c:pt idx="25483">
                  <c:v>17.5859375</c:v>
                </c:pt>
                <c:pt idx="25484">
                  <c:v>17.5859375</c:v>
                </c:pt>
                <c:pt idx="25485">
                  <c:v>17.5859375</c:v>
                </c:pt>
                <c:pt idx="25486">
                  <c:v>17.5859375</c:v>
                </c:pt>
                <c:pt idx="25487">
                  <c:v>17.5859375</c:v>
                </c:pt>
                <c:pt idx="25488">
                  <c:v>17.5859375</c:v>
                </c:pt>
                <c:pt idx="25489">
                  <c:v>17.5859375</c:v>
                </c:pt>
                <c:pt idx="25490">
                  <c:v>17.5859375</c:v>
                </c:pt>
                <c:pt idx="25491">
                  <c:v>17.5859375</c:v>
                </c:pt>
                <c:pt idx="25492">
                  <c:v>17.5859375</c:v>
                </c:pt>
                <c:pt idx="25493">
                  <c:v>17.8046875</c:v>
                </c:pt>
                <c:pt idx="25494">
                  <c:v>17.8046875</c:v>
                </c:pt>
                <c:pt idx="25495">
                  <c:v>17.8046875</c:v>
                </c:pt>
                <c:pt idx="25496">
                  <c:v>17.8046875</c:v>
                </c:pt>
                <c:pt idx="25497">
                  <c:v>17.8046875</c:v>
                </c:pt>
                <c:pt idx="25498">
                  <c:v>17.8046875</c:v>
                </c:pt>
                <c:pt idx="25499">
                  <c:v>17.8046875</c:v>
                </c:pt>
                <c:pt idx="25500">
                  <c:v>17.8046875</c:v>
                </c:pt>
                <c:pt idx="25501">
                  <c:v>17.8046875</c:v>
                </c:pt>
                <c:pt idx="25502">
                  <c:v>17.8046875</c:v>
                </c:pt>
                <c:pt idx="25503">
                  <c:v>17.8046875</c:v>
                </c:pt>
                <c:pt idx="25504">
                  <c:v>17.8046875</c:v>
                </c:pt>
                <c:pt idx="25505">
                  <c:v>17.8046875</c:v>
                </c:pt>
                <c:pt idx="25506">
                  <c:v>17.8046875</c:v>
                </c:pt>
                <c:pt idx="25507">
                  <c:v>17.8046875</c:v>
                </c:pt>
                <c:pt idx="25508">
                  <c:v>17.8046875</c:v>
                </c:pt>
                <c:pt idx="25509">
                  <c:v>17.8046875</c:v>
                </c:pt>
                <c:pt idx="25510">
                  <c:v>17.8046875</c:v>
                </c:pt>
                <c:pt idx="25511">
                  <c:v>17.8046875</c:v>
                </c:pt>
                <c:pt idx="25512">
                  <c:v>17.8046875</c:v>
                </c:pt>
                <c:pt idx="25513">
                  <c:v>17.8046875</c:v>
                </c:pt>
                <c:pt idx="25514">
                  <c:v>17.8046875</c:v>
                </c:pt>
                <c:pt idx="25515">
                  <c:v>17.8046875</c:v>
                </c:pt>
                <c:pt idx="25516">
                  <c:v>17.8046875</c:v>
                </c:pt>
                <c:pt idx="25517">
                  <c:v>17.8046875</c:v>
                </c:pt>
                <c:pt idx="25518">
                  <c:v>17.8046875</c:v>
                </c:pt>
                <c:pt idx="25519">
                  <c:v>17.8046875</c:v>
                </c:pt>
                <c:pt idx="25520">
                  <c:v>17.8046875</c:v>
                </c:pt>
                <c:pt idx="25521">
                  <c:v>17.8046875</c:v>
                </c:pt>
                <c:pt idx="25522">
                  <c:v>17.8046875</c:v>
                </c:pt>
                <c:pt idx="25523">
                  <c:v>17.8046875</c:v>
                </c:pt>
                <c:pt idx="25524">
                  <c:v>17.8046875</c:v>
                </c:pt>
                <c:pt idx="25525">
                  <c:v>17.8046875</c:v>
                </c:pt>
                <c:pt idx="25526">
                  <c:v>17.8046875</c:v>
                </c:pt>
                <c:pt idx="25527">
                  <c:v>17.8046875</c:v>
                </c:pt>
                <c:pt idx="25528">
                  <c:v>17.8046875</c:v>
                </c:pt>
                <c:pt idx="25529">
                  <c:v>17.8046875</c:v>
                </c:pt>
                <c:pt idx="25530">
                  <c:v>17.8046875</c:v>
                </c:pt>
                <c:pt idx="25531">
                  <c:v>17.8046875</c:v>
                </c:pt>
                <c:pt idx="25532">
                  <c:v>17.8046875</c:v>
                </c:pt>
                <c:pt idx="25533">
                  <c:v>17.8046875</c:v>
                </c:pt>
                <c:pt idx="25534">
                  <c:v>17.8046875</c:v>
                </c:pt>
                <c:pt idx="25535">
                  <c:v>17.8046875</c:v>
                </c:pt>
                <c:pt idx="25536">
                  <c:v>17.8046875</c:v>
                </c:pt>
                <c:pt idx="25537">
                  <c:v>17.8046875</c:v>
                </c:pt>
                <c:pt idx="25538">
                  <c:v>17.8046875</c:v>
                </c:pt>
                <c:pt idx="25539">
                  <c:v>17.8046875</c:v>
                </c:pt>
                <c:pt idx="25540">
                  <c:v>17.8046875</c:v>
                </c:pt>
                <c:pt idx="25541">
                  <c:v>17.8046875</c:v>
                </c:pt>
                <c:pt idx="25542">
                  <c:v>17.8046875</c:v>
                </c:pt>
                <c:pt idx="25543">
                  <c:v>17.8046875</c:v>
                </c:pt>
                <c:pt idx="25544">
                  <c:v>17.8046875</c:v>
                </c:pt>
                <c:pt idx="25545">
                  <c:v>17.8046875</c:v>
                </c:pt>
                <c:pt idx="25546">
                  <c:v>17.8046875</c:v>
                </c:pt>
                <c:pt idx="25547">
                  <c:v>17.8046875</c:v>
                </c:pt>
                <c:pt idx="25548">
                  <c:v>17.8046875</c:v>
                </c:pt>
                <c:pt idx="25549">
                  <c:v>17.8046875</c:v>
                </c:pt>
                <c:pt idx="25550">
                  <c:v>17.8046875</c:v>
                </c:pt>
                <c:pt idx="25551">
                  <c:v>17.8046875</c:v>
                </c:pt>
                <c:pt idx="25552">
                  <c:v>17.8046875</c:v>
                </c:pt>
                <c:pt idx="25553">
                  <c:v>17.8046875</c:v>
                </c:pt>
                <c:pt idx="25554">
                  <c:v>17.8046875</c:v>
                </c:pt>
                <c:pt idx="25555">
                  <c:v>17.85546875</c:v>
                </c:pt>
                <c:pt idx="25556">
                  <c:v>17.85546875</c:v>
                </c:pt>
                <c:pt idx="25557">
                  <c:v>17.85546875</c:v>
                </c:pt>
                <c:pt idx="25558">
                  <c:v>17.85546875</c:v>
                </c:pt>
                <c:pt idx="25559">
                  <c:v>17.85546875</c:v>
                </c:pt>
                <c:pt idx="25560">
                  <c:v>17.85546875</c:v>
                </c:pt>
                <c:pt idx="25561">
                  <c:v>17.85546875</c:v>
                </c:pt>
                <c:pt idx="25562">
                  <c:v>17.85546875</c:v>
                </c:pt>
                <c:pt idx="25563">
                  <c:v>17.85546875</c:v>
                </c:pt>
                <c:pt idx="25564">
                  <c:v>17.85546875</c:v>
                </c:pt>
                <c:pt idx="25565">
                  <c:v>17.85546875</c:v>
                </c:pt>
                <c:pt idx="25566">
                  <c:v>17.85546875</c:v>
                </c:pt>
                <c:pt idx="25567">
                  <c:v>17.85546875</c:v>
                </c:pt>
                <c:pt idx="25568">
                  <c:v>17.85546875</c:v>
                </c:pt>
                <c:pt idx="25569">
                  <c:v>17.85546875</c:v>
                </c:pt>
                <c:pt idx="25570">
                  <c:v>17.85546875</c:v>
                </c:pt>
                <c:pt idx="25571">
                  <c:v>17.85546875</c:v>
                </c:pt>
                <c:pt idx="25572">
                  <c:v>17.85546875</c:v>
                </c:pt>
                <c:pt idx="25573">
                  <c:v>17.85546875</c:v>
                </c:pt>
                <c:pt idx="25574">
                  <c:v>17.85546875</c:v>
                </c:pt>
                <c:pt idx="25575">
                  <c:v>17.85546875</c:v>
                </c:pt>
                <c:pt idx="25576">
                  <c:v>17.85546875</c:v>
                </c:pt>
                <c:pt idx="25577">
                  <c:v>17.85546875</c:v>
                </c:pt>
                <c:pt idx="25578">
                  <c:v>17.85546875</c:v>
                </c:pt>
                <c:pt idx="25579">
                  <c:v>17.85546875</c:v>
                </c:pt>
                <c:pt idx="25580">
                  <c:v>17.85546875</c:v>
                </c:pt>
                <c:pt idx="25581">
                  <c:v>17.85546875</c:v>
                </c:pt>
                <c:pt idx="25582">
                  <c:v>17.85546875</c:v>
                </c:pt>
                <c:pt idx="25583">
                  <c:v>17.85546875</c:v>
                </c:pt>
                <c:pt idx="25584">
                  <c:v>17.85546875</c:v>
                </c:pt>
                <c:pt idx="25585">
                  <c:v>17.85546875</c:v>
                </c:pt>
                <c:pt idx="25586">
                  <c:v>17.85546875</c:v>
                </c:pt>
                <c:pt idx="25587">
                  <c:v>17.85546875</c:v>
                </c:pt>
                <c:pt idx="25588">
                  <c:v>17.85546875</c:v>
                </c:pt>
                <c:pt idx="25589">
                  <c:v>17.85546875</c:v>
                </c:pt>
                <c:pt idx="25590">
                  <c:v>17.85546875</c:v>
                </c:pt>
                <c:pt idx="25591">
                  <c:v>17.85546875</c:v>
                </c:pt>
                <c:pt idx="25592">
                  <c:v>17.85546875</c:v>
                </c:pt>
                <c:pt idx="25593">
                  <c:v>17.85546875</c:v>
                </c:pt>
                <c:pt idx="25594">
                  <c:v>17.85546875</c:v>
                </c:pt>
                <c:pt idx="25595">
                  <c:v>17.85546875</c:v>
                </c:pt>
                <c:pt idx="25596">
                  <c:v>17.85546875</c:v>
                </c:pt>
                <c:pt idx="25597">
                  <c:v>17.85546875</c:v>
                </c:pt>
                <c:pt idx="25598">
                  <c:v>17.85546875</c:v>
                </c:pt>
                <c:pt idx="25599">
                  <c:v>17.85546875</c:v>
                </c:pt>
                <c:pt idx="25600">
                  <c:v>17.85546875</c:v>
                </c:pt>
                <c:pt idx="25601">
                  <c:v>17.85546875</c:v>
                </c:pt>
                <c:pt idx="25602">
                  <c:v>17.85546875</c:v>
                </c:pt>
                <c:pt idx="25603">
                  <c:v>17.86328125</c:v>
                </c:pt>
                <c:pt idx="25604">
                  <c:v>17.86328125</c:v>
                </c:pt>
                <c:pt idx="25605">
                  <c:v>17.86328125</c:v>
                </c:pt>
                <c:pt idx="25606">
                  <c:v>17.86328125</c:v>
                </c:pt>
                <c:pt idx="25607">
                  <c:v>17.86328125</c:v>
                </c:pt>
                <c:pt idx="25608">
                  <c:v>17.86328125</c:v>
                </c:pt>
                <c:pt idx="25609">
                  <c:v>17.86328125</c:v>
                </c:pt>
                <c:pt idx="25610">
                  <c:v>17.86328125</c:v>
                </c:pt>
                <c:pt idx="25611">
                  <c:v>17.86328125</c:v>
                </c:pt>
                <c:pt idx="25612">
                  <c:v>17.86328125</c:v>
                </c:pt>
                <c:pt idx="25613">
                  <c:v>17.86328125</c:v>
                </c:pt>
                <c:pt idx="25614">
                  <c:v>17.86328125</c:v>
                </c:pt>
                <c:pt idx="25615">
                  <c:v>17.86328125</c:v>
                </c:pt>
                <c:pt idx="25616">
                  <c:v>17.86328125</c:v>
                </c:pt>
                <c:pt idx="25617">
                  <c:v>17.86328125</c:v>
                </c:pt>
                <c:pt idx="25618">
                  <c:v>17.86328125</c:v>
                </c:pt>
                <c:pt idx="25619">
                  <c:v>17.86328125</c:v>
                </c:pt>
                <c:pt idx="25620">
                  <c:v>17.86328125</c:v>
                </c:pt>
                <c:pt idx="25621">
                  <c:v>17.86328125</c:v>
                </c:pt>
                <c:pt idx="25622">
                  <c:v>17.86328125</c:v>
                </c:pt>
                <c:pt idx="25623">
                  <c:v>17.86328125</c:v>
                </c:pt>
                <c:pt idx="25624">
                  <c:v>17.86328125</c:v>
                </c:pt>
                <c:pt idx="25625">
                  <c:v>17.86328125</c:v>
                </c:pt>
                <c:pt idx="25626">
                  <c:v>17.86328125</c:v>
                </c:pt>
                <c:pt idx="25627">
                  <c:v>17.86328125</c:v>
                </c:pt>
                <c:pt idx="25628">
                  <c:v>17.86328125</c:v>
                </c:pt>
                <c:pt idx="25629">
                  <c:v>17.86328125</c:v>
                </c:pt>
                <c:pt idx="25630">
                  <c:v>17.86328125</c:v>
                </c:pt>
                <c:pt idx="25631">
                  <c:v>17.86328125</c:v>
                </c:pt>
                <c:pt idx="25632">
                  <c:v>17.86328125</c:v>
                </c:pt>
                <c:pt idx="25633">
                  <c:v>17.86328125</c:v>
                </c:pt>
                <c:pt idx="25634">
                  <c:v>17.86328125</c:v>
                </c:pt>
                <c:pt idx="25635">
                  <c:v>17.86328125</c:v>
                </c:pt>
                <c:pt idx="25636">
                  <c:v>18.23828125</c:v>
                </c:pt>
                <c:pt idx="25637">
                  <c:v>18.23828125</c:v>
                </c:pt>
                <c:pt idx="25638">
                  <c:v>18.23828125</c:v>
                </c:pt>
                <c:pt idx="25639">
                  <c:v>18.23828125</c:v>
                </c:pt>
                <c:pt idx="25640">
                  <c:v>18.23828125</c:v>
                </c:pt>
                <c:pt idx="25641">
                  <c:v>18.23828125</c:v>
                </c:pt>
                <c:pt idx="25642">
                  <c:v>18.23828125</c:v>
                </c:pt>
                <c:pt idx="25643">
                  <c:v>18.23828125</c:v>
                </c:pt>
                <c:pt idx="25644">
                  <c:v>18.23828125</c:v>
                </c:pt>
                <c:pt idx="25645">
                  <c:v>18.23828125</c:v>
                </c:pt>
                <c:pt idx="25646">
                  <c:v>18.23828125</c:v>
                </c:pt>
                <c:pt idx="25647">
                  <c:v>18.23828125</c:v>
                </c:pt>
                <c:pt idx="25648">
                  <c:v>18.23828125</c:v>
                </c:pt>
                <c:pt idx="25649">
                  <c:v>18.23828125</c:v>
                </c:pt>
                <c:pt idx="25650">
                  <c:v>18.23828125</c:v>
                </c:pt>
                <c:pt idx="25651">
                  <c:v>18.23828125</c:v>
                </c:pt>
                <c:pt idx="25652">
                  <c:v>18.23828125</c:v>
                </c:pt>
                <c:pt idx="25653">
                  <c:v>18.23828125</c:v>
                </c:pt>
                <c:pt idx="25654">
                  <c:v>18.23828125</c:v>
                </c:pt>
                <c:pt idx="25655">
                  <c:v>18.23828125</c:v>
                </c:pt>
                <c:pt idx="25656">
                  <c:v>18.23828125</c:v>
                </c:pt>
                <c:pt idx="25657">
                  <c:v>18.23828125</c:v>
                </c:pt>
                <c:pt idx="25658">
                  <c:v>18.23828125</c:v>
                </c:pt>
                <c:pt idx="25659">
                  <c:v>18.23828125</c:v>
                </c:pt>
                <c:pt idx="25660">
                  <c:v>18.23828125</c:v>
                </c:pt>
                <c:pt idx="25661">
                  <c:v>18.23828125</c:v>
                </c:pt>
                <c:pt idx="25662">
                  <c:v>18.23828125</c:v>
                </c:pt>
                <c:pt idx="25663">
                  <c:v>18.23828125</c:v>
                </c:pt>
                <c:pt idx="25664">
                  <c:v>18.23828125</c:v>
                </c:pt>
                <c:pt idx="25665">
                  <c:v>18.23828125</c:v>
                </c:pt>
                <c:pt idx="25666">
                  <c:v>18.23828125</c:v>
                </c:pt>
                <c:pt idx="25667">
                  <c:v>18.23828125</c:v>
                </c:pt>
                <c:pt idx="25668">
                  <c:v>18.23828125</c:v>
                </c:pt>
                <c:pt idx="25669">
                  <c:v>18.23828125</c:v>
                </c:pt>
                <c:pt idx="25670">
                  <c:v>18.23828125</c:v>
                </c:pt>
                <c:pt idx="25671">
                  <c:v>18.23828125</c:v>
                </c:pt>
                <c:pt idx="25672">
                  <c:v>18.23828125</c:v>
                </c:pt>
                <c:pt idx="25673">
                  <c:v>18.23828125</c:v>
                </c:pt>
                <c:pt idx="25674">
                  <c:v>18.23828125</c:v>
                </c:pt>
                <c:pt idx="25675">
                  <c:v>18.23828125</c:v>
                </c:pt>
                <c:pt idx="25676">
                  <c:v>18.23828125</c:v>
                </c:pt>
                <c:pt idx="25677">
                  <c:v>18.30859375</c:v>
                </c:pt>
                <c:pt idx="25678">
                  <c:v>18.30859375</c:v>
                </c:pt>
                <c:pt idx="25679">
                  <c:v>18.30859375</c:v>
                </c:pt>
                <c:pt idx="25680">
                  <c:v>18.30859375</c:v>
                </c:pt>
                <c:pt idx="25681">
                  <c:v>18.30859375</c:v>
                </c:pt>
                <c:pt idx="25682">
                  <c:v>18.30859375</c:v>
                </c:pt>
                <c:pt idx="25683">
                  <c:v>18.30859375</c:v>
                </c:pt>
                <c:pt idx="25684">
                  <c:v>18.30859375</c:v>
                </c:pt>
                <c:pt idx="25685">
                  <c:v>18.30859375</c:v>
                </c:pt>
                <c:pt idx="25686">
                  <c:v>18.30859375</c:v>
                </c:pt>
                <c:pt idx="25687">
                  <c:v>18.30859375</c:v>
                </c:pt>
                <c:pt idx="25688">
                  <c:v>18.30859375</c:v>
                </c:pt>
                <c:pt idx="25689">
                  <c:v>18.30859375</c:v>
                </c:pt>
                <c:pt idx="25690">
                  <c:v>18.30859375</c:v>
                </c:pt>
                <c:pt idx="25691">
                  <c:v>18.30859375</c:v>
                </c:pt>
                <c:pt idx="25692">
                  <c:v>18.30859375</c:v>
                </c:pt>
                <c:pt idx="25693">
                  <c:v>18.30859375</c:v>
                </c:pt>
                <c:pt idx="25694">
                  <c:v>18.30859375</c:v>
                </c:pt>
                <c:pt idx="25695">
                  <c:v>18.30859375</c:v>
                </c:pt>
                <c:pt idx="25696">
                  <c:v>18.30859375</c:v>
                </c:pt>
                <c:pt idx="25697">
                  <c:v>18.30859375</c:v>
                </c:pt>
                <c:pt idx="25698">
                  <c:v>18.30859375</c:v>
                </c:pt>
                <c:pt idx="25699">
                  <c:v>18.30859375</c:v>
                </c:pt>
                <c:pt idx="25700">
                  <c:v>18.30859375</c:v>
                </c:pt>
                <c:pt idx="25701">
                  <c:v>18.30859375</c:v>
                </c:pt>
                <c:pt idx="25702">
                  <c:v>18.30859375</c:v>
                </c:pt>
                <c:pt idx="25703">
                  <c:v>18.30859375</c:v>
                </c:pt>
                <c:pt idx="25704">
                  <c:v>18.30859375</c:v>
                </c:pt>
                <c:pt idx="25705">
                  <c:v>18.30859375</c:v>
                </c:pt>
                <c:pt idx="25706">
                  <c:v>18.30859375</c:v>
                </c:pt>
                <c:pt idx="25707">
                  <c:v>18.30859375</c:v>
                </c:pt>
                <c:pt idx="25708">
                  <c:v>18.30859375</c:v>
                </c:pt>
                <c:pt idx="25709">
                  <c:v>18.30859375</c:v>
                </c:pt>
                <c:pt idx="25710">
                  <c:v>18.30859375</c:v>
                </c:pt>
                <c:pt idx="25711">
                  <c:v>18.30859375</c:v>
                </c:pt>
                <c:pt idx="25712">
                  <c:v>18.30859375</c:v>
                </c:pt>
                <c:pt idx="25713">
                  <c:v>18.30859375</c:v>
                </c:pt>
                <c:pt idx="25714">
                  <c:v>18.30859375</c:v>
                </c:pt>
                <c:pt idx="25715">
                  <c:v>18.30859375</c:v>
                </c:pt>
                <c:pt idx="25716">
                  <c:v>18.30859375</c:v>
                </c:pt>
                <c:pt idx="25717">
                  <c:v>18.30859375</c:v>
                </c:pt>
                <c:pt idx="25718">
                  <c:v>18.30859375</c:v>
                </c:pt>
                <c:pt idx="25719">
                  <c:v>18.30859375</c:v>
                </c:pt>
                <c:pt idx="25720">
                  <c:v>18.30859375</c:v>
                </c:pt>
                <c:pt idx="25721">
                  <c:v>18.30859375</c:v>
                </c:pt>
                <c:pt idx="25722">
                  <c:v>18.30859375</c:v>
                </c:pt>
                <c:pt idx="25723">
                  <c:v>18.30859375</c:v>
                </c:pt>
                <c:pt idx="25724">
                  <c:v>18.30859375</c:v>
                </c:pt>
                <c:pt idx="25725">
                  <c:v>18.37109375</c:v>
                </c:pt>
                <c:pt idx="25726">
                  <c:v>18.37109375</c:v>
                </c:pt>
                <c:pt idx="25727">
                  <c:v>18.37109375</c:v>
                </c:pt>
                <c:pt idx="25728">
                  <c:v>18.37109375</c:v>
                </c:pt>
                <c:pt idx="25729">
                  <c:v>18.37109375</c:v>
                </c:pt>
                <c:pt idx="25730">
                  <c:v>18.37109375</c:v>
                </c:pt>
                <c:pt idx="25731">
                  <c:v>18.37109375</c:v>
                </c:pt>
                <c:pt idx="25732">
                  <c:v>18.37109375</c:v>
                </c:pt>
                <c:pt idx="25733">
                  <c:v>18.37109375</c:v>
                </c:pt>
                <c:pt idx="25734">
                  <c:v>18.37109375</c:v>
                </c:pt>
                <c:pt idx="25735">
                  <c:v>18.37109375</c:v>
                </c:pt>
                <c:pt idx="25736">
                  <c:v>18.37109375</c:v>
                </c:pt>
                <c:pt idx="25737">
                  <c:v>18.37109375</c:v>
                </c:pt>
                <c:pt idx="25738">
                  <c:v>18.37109375</c:v>
                </c:pt>
                <c:pt idx="25739">
                  <c:v>18.37109375</c:v>
                </c:pt>
                <c:pt idx="25740">
                  <c:v>18.37109375</c:v>
                </c:pt>
                <c:pt idx="25741">
                  <c:v>18.37109375</c:v>
                </c:pt>
                <c:pt idx="25742">
                  <c:v>18.37109375</c:v>
                </c:pt>
                <c:pt idx="25743">
                  <c:v>18.37109375</c:v>
                </c:pt>
                <c:pt idx="25744">
                  <c:v>18.37109375</c:v>
                </c:pt>
                <c:pt idx="25745">
                  <c:v>18.37109375</c:v>
                </c:pt>
                <c:pt idx="25746">
                  <c:v>18.37109375</c:v>
                </c:pt>
                <c:pt idx="25747">
                  <c:v>18.37109375</c:v>
                </c:pt>
                <c:pt idx="25748">
                  <c:v>18.37109375</c:v>
                </c:pt>
                <c:pt idx="25749">
                  <c:v>18.37109375</c:v>
                </c:pt>
                <c:pt idx="25750">
                  <c:v>18.37109375</c:v>
                </c:pt>
                <c:pt idx="25751">
                  <c:v>18.37109375</c:v>
                </c:pt>
                <c:pt idx="25752">
                  <c:v>18.37109375</c:v>
                </c:pt>
                <c:pt idx="25753">
                  <c:v>18.37109375</c:v>
                </c:pt>
                <c:pt idx="25754">
                  <c:v>18.37109375</c:v>
                </c:pt>
                <c:pt idx="25755">
                  <c:v>18.37109375</c:v>
                </c:pt>
                <c:pt idx="25756">
                  <c:v>18.37109375</c:v>
                </c:pt>
                <c:pt idx="25757">
                  <c:v>18.37109375</c:v>
                </c:pt>
                <c:pt idx="25758">
                  <c:v>18.37109375</c:v>
                </c:pt>
                <c:pt idx="25759">
                  <c:v>18.37109375</c:v>
                </c:pt>
                <c:pt idx="25760">
                  <c:v>18.37109375</c:v>
                </c:pt>
                <c:pt idx="25761">
                  <c:v>18.37109375</c:v>
                </c:pt>
                <c:pt idx="25762">
                  <c:v>18.37109375</c:v>
                </c:pt>
                <c:pt idx="25763">
                  <c:v>18.37109375</c:v>
                </c:pt>
                <c:pt idx="25764">
                  <c:v>18.37109375</c:v>
                </c:pt>
                <c:pt idx="25765">
                  <c:v>18.37109375</c:v>
                </c:pt>
                <c:pt idx="25766">
                  <c:v>18.37109375</c:v>
                </c:pt>
                <c:pt idx="25767">
                  <c:v>18.41015625</c:v>
                </c:pt>
                <c:pt idx="25768">
                  <c:v>18.41015625</c:v>
                </c:pt>
                <c:pt idx="25769">
                  <c:v>18.41015625</c:v>
                </c:pt>
                <c:pt idx="25770">
                  <c:v>18.41015625</c:v>
                </c:pt>
                <c:pt idx="25771">
                  <c:v>18.41015625</c:v>
                </c:pt>
                <c:pt idx="25772">
                  <c:v>18.41015625</c:v>
                </c:pt>
                <c:pt idx="25773">
                  <c:v>18.41015625</c:v>
                </c:pt>
                <c:pt idx="25774">
                  <c:v>18.41015625</c:v>
                </c:pt>
                <c:pt idx="25775">
                  <c:v>18.41015625</c:v>
                </c:pt>
                <c:pt idx="25776">
                  <c:v>18.41015625</c:v>
                </c:pt>
                <c:pt idx="25777">
                  <c:v>18.41015625</c:v>
                </c:pt>
                <c:pt idx="25778">
                  <c:v>18.41015625</c:v>
                </c:pt>
                <c:pt idx="25779">
                  <c:v>18.41015625</c:v>
                </c:pt>
                <c:pt idx="25780">
                  <c:v>18.41015625</c:v>
                </c:pt>
                <c:pt idx="25781">
                  <c:v>18.41015625</c:v>
                </c:pt>
                <c:pt idx="25782">
                  <c:v>18.41015625</c:v>
                </c:pt>
                <c:pt idx="25783">
                  <c:v>18.41015625</c:v>
                </c:pt>
                <c:pt idx="25784">
                  <c:v>18.41015625</c:v>
                </c:pt>
                <c:pt idx="25785">
                  <c:v>18.41015625</c:v>
                </c:pt>
                <c:pt idx="25786">
                  <c:v>18.41015625</c:v>
                </c:pt>
                <c:pt idx="25787">
                  <c:v>18.41015625</c:v>
                </c:pt>
                <c:pt idx="25788">
                  <c:v>18.41015625</c:v>
                </c:pt>
                <c:pt idx="25789">
                  <c:v>18.41015625</c:v>
                </c:pt>
                <c:pt idx="25790">
                  <c:v>18.41015625</c:v>
                </c:pt>
                <c:pt idx="25791">
                  <c:v>18.41015625</c:v>
                </c:pt>
                <c:pt idx="25792">
                  <c:v>18.41015625</c:v>
                </c:pt>
                <c:pt idx="25793">
                  <c:v>18.41015625</c:v>
                </c:pt>
                <c:pt idx="25794">
                  <c:v>18.41015625</c:v>
                </c:pt>
                <c:pt idx="25795">
                  <c:v>18.41015625</c:v>
                </c:pt>
                <c:pt idx="25796">
                  <c:v>18.41015625</c:v>
                </c:pt>
                <c:pt idx="25797">
                  <c:v>18.41015625</c:v>
                </c:pt>
                <c:pt idx="25798">
                  <c:v>18.41015625</c:v>
                </c:pt>
                <c:pt idx="25799">
                  <c:v>18.41015625</c:v>
                </c:pt>
                <c:pt idx="25800">
                  <c:v>18.41015625</c:v>
                </c:pt>
                <c:pt idx="25801">
                  <c:v>18.41015625</c:v>
                </c:pt>
                <c:pt idx="25802">
                  <c:v>18.41015625</c:v>
                </c:pt>
                <c:pt idx="25803">
                  <c:v>18.41015625</c:v>
                </c:pt>
                <c:pt idx="25804">
                  <c:v>18.41015625</c:v>
                </c:pt>
                <c:pt idx="25805">
                  <c:v>18.41015625</c:v>
                </c:pt>
                <c:pt idx="25806">
                  <c:v>18.41015625</c:v>
                </c:pt>
                <c:pt idx="25807">
                  <c:v>18.41015625</c:v>
                </c:pt>
                <c:pt idx="25808">
                  <c:v>18.41015625</c:v>
                </c:pt>
                <c:pt idx="25809">
                  <c:v>18.41015625</c:v>
                </c:pt>
                <c:pt idx="25810">
                  <c:v>18.41015625</c:v>
                </c:pt>
                <c:pt idx="25811">
                  <c:v>18.41015625</c:v>
                </c:pt>
                <c:pt idx="25812">
                  <c:v>18.41015625</c:v>
                </c:pt>
                <c:pt idx="25813">
                  <c:v>18.41015625</c:v>
                </c:pt>
                <c:pt idx="25814">
                  <c:v>18.41015625</c:v>
                </c:pt>
                <c:pt idx="25815">
                  <c:v>18.41015625</c:v>
                </c:pt>
                <c:pt idx="25816">
                  <c:v>18.41015625</c:v>
                </c:pt>
                <c:pt idx="25817">
                  <c:v>18.41015625</c:v>
                </c:pt>
                <c:pt idx="25818">
                  <c:v>18.41015625</c:v>
                </c:pt>
                <c:pt idx="25819">
                  <c:v>18.5859375</c:v>
                </c:pt>
                <c:pt idx="25820">
                  <c:v>18.5859375</c:v>
                </c:pt>
                <c:pt idx="25821">
                  <c:v>18.5859375</c:v>
                </c:pt>
                <c:pt idx="25822">
                  <c:v>18.5859375</c:v>
                </c:pt>
                <c:pt idx="25823">
                  <c:v>18.5859375</c:v>
                </c:pt>
                <c:pt idx="25824">
                  <c:v>18.5859375</c:v>
                </c:pt>
                <c:pt idx="25825">
                  <c:v>18.5859375</c:v>
                </c:pt>
                <c:pt idx="25826">
                  <c:v>18.5859375</c:v>
                </c:pt>
                <c:pt idx="25827">
                  <c:v>18.5859375</c:v>
                </c:pt>
                <c:pt idx="25828">
                  <c:v>18.5859375</c:v>
                </c:pt>
                <c:pt idx="25829">
                  <c:v>18.5859375</c:v>
                </c:pt>
                <c:pt idx="25830">
                  <c:v>18.5859375</c:v>
                </c:pt>
                <c:pt idx="25831">
                  <c:v>18.5859375</c:v>
                </c:pt>
                <c:pt idx="25832">
                  <c:v>18.5859375</c:v>
                </c:pt>
                <c:pt idx="25833">
                  <c:v>18.5859375</c:v>
                </c:pt>
                <c:pt idx="25834">
                  <c:v>18.5859375</c:v>
                </c:pt>
                <c:pt idx="25835">
                  <c:v>18.5859375</c:v>
                </c:pt>
                <c:pt idx="25836">
                  <c:v>18.5859375</c:v>
                </c:pt>
                <c:pt idx="25837">
                  <c:v>18.5859375</c:v>
                </c:pt>
                <c:pt idx="25838">
                  <c:v>18.5859375</c:v>
                </c:pt>
                <c:pt idx="25839">
                  <c:v>18.5859375</c:v>
                </c:pt>
                <c:pt idx="25840">
                  <c:v>18.5859375</c:v>
                </c:pt>
                <c:pt idx="25841">
                  <c:v>18.5859375</c:v>
                </c:pt>
                <c:pt idx="25842">
                  <c:v>18.5859375</c:v>
                </c:pt>
                <c:pt idx="25843">
                  <c:v>18.5859375</c:v>
                </c:pt>
                <c:pt idx="25844">
                  <c:v>18.5859375</c:v>
                </c:pt>
                <c:pt idx="25845">
                  <c:v>18.5859375</c:v>
                </c:pt>
                <c:pt idx="25846">
                  <c:v>18.5859375</c:v>
                </c:pt>
                <c:pt idx="25847">
                  <c:v>18.5859375</c:v>
                </c:pt>
                <c:pt idx="25848">
                  <c:v>18.5859375</c:v>
                </c:pt>
                <c:pt idx="25849">
                  <c:v>18.5859375</c:v>
                </c:pt>
                <c:pt idx="25850">
                  <c:v>18.5859375</c:v>
                </c:pt>
                <c:pt idx="25851">
                  <c:v>18.5859375</c:v>
                </c:pt>
                <c:pt idx="25852">
                  <c:v>18.5859375</c:v>
                </c:pt>
                <c:pt idx="25853">
                  <c:v>18.5859375</c:v>
                </c:pt>
                <c:pt idx="25854">
                  <c:v>18.5859375</c:v>
                </c:pt>
                <c:pt idx="25855">
                  <c:v>18.5859375</c:v>
                </c:pt>
                <c:pt idx="25856">
                  <c:v>18.5859375</c:v>
                </c:pt>
                <c:pt idx="25857">
                  <c:v>18.5859375</c:v>
                </c:pt>
                <c:pt idx="25858">
                  <c:v>18.5859375</c:v>
                </c:pt>
                <c:pt idx="25859">
                  <c:v>18.5859375</c:v>
                </c:pt>
                <c:pt idx="25860">
                  <c:v>18.5859375</c:v>
                </c:pt>
                <c:pt idx="25861">
                  <c:v>18.5859375</c:v>
                </c:pt>
                <c:pt idx="25862">
                  <c:v>18.5859375</c:v>
                </c:pt>
                <c:pt idx="25863">
                  <c:v>18.5859375</c:v>
                </c:pt>
                <c:pt idx="25864">
                  <c:v>18.5859375</c:v>
                </c:pt>
                <c:pt idx="25865">
                  <c:v>18.8046875</c:v>
                </c:pt>
                <c:pt idx="25866">
                  <c:v>18.8046875</c:v>
                </c:pt>
                <c:pt idx="25867">
                  <c:v>18.8046875</c:v>
                </c:pt>
                <c:pt idx="25868">
                  <c:v>18.8046875</c:v>
                </c:pt>
                <c:pt idx="25869">
                  <c:v>18.8046875</c:v>
                </c:pt>
                <c:pt idx="25870">
                  <c:v>18.8046875</c:v>
                </c:pt>
                <c:pt idx="25871">
                  <c:v>18.8046875</c:v>
                </c:pt>
                <c:pt idx="25872">
                  <c:v>18.8046875</c:v>
                </c:pt>
                <c:pt idx="25873">
                  <c:v>18.8046875</c:v>
                </c:pt>
                <c:pt idx="25874">
                  <c:v>18.8046875</c:v>
                </c:pt>
                <c:pt idx="25875">
                  <c:v>18.8046875</c:v>
                </c:pt>
                <c:pt idx="25876">
                  <c:v>18.8046875</c:v>
                </c:pt>
                <c:pt idx="25877">
                  <c:v>18.8046875</c:v>
                </c:pt>
                <c:pt idx="25878">
                  <c:v>18.8046875</c:v>
                </c:pt>
                <c:pt idx="25879">
                  <c:v>18.8046875</c:v>
                </c:pt>
                <c:pt idx="25880">
                  <c:v>18.8046875</c:v>
                </c:pt>
                <c:pt idx="25881">
                  <c:v>18.8046875</c:v>
                </c:pt>
                <c:pt idx="25882">
                  <c:v>18.8046875</c:v>
                </c:pt>
                <c:pt idx="25883">
                  <c:v>18.8046875</c:v>
                </c:pt>
                <c:pt idx="25884">
                  <c:v>18.8046875</c:v>
                </c:pt>
                <c:pt idx="25885">
                  <c:v>18.8046875</c:v>
                </c:pt>
                <c:pt idx="25886">
                  <c:v>18.8046875</c:v>
                </c:pt>
                <c:pt idx="25887">
                  <c:v>18.8046875</c:v>
                </c:pt>
                <c:pt idx="25888">
                  <c:v>18.8046875</c:v>
                </c:pt>
                <c:pt idx="25889">
                  <c:v>18.8046875</c:v>
                </c:pt>
                <c:pt idx="25890">
                  <c:v>18.8046875</c:v>
                </c:pt>
                <c:pt idx="25891">
                  <c:v>18.8046875</c:v>
                </c:pt>
                <c:pt idx="25892">
                  <c:v>18.8046875</c:v>
                </c:pt>
                <c:pt idx="25893">
                  <c:v>18.8046875</c:v>
                </c:pt>
                <c:pt idx="25894">
                  <c:v>18.8046875</c:v>
                </c:pt>
                <c:pt idx="25895">
                  <c:v>18.8046875</c:v>
                </c:pt>
                <c:pt idx="25896">
                  <c:v>18.8046875</c:v>
                </c:pt>
                <c:pt idx="25897">
                  <c:v>18.8046875</c:v>
                </c:pt>
                <c:pt idx="25898">
                  <c:v>18.8046875</c:v>
                </c:pt>
                <c:pt idx="25899">
                  <c:v>18.8046875</c:v>
                </c:pt>
                <c:pt idx="25900">
                  <c:v>18.8046875</c:v>
                </c:pt>
                <c:pt idx="25901">
                  <c:v>18.8046875</c:v>
                </c:pt>
                <c:pt idx="25902">
                  <c:v>18.8046875</c:v>
                </c:pt>
                <c:pt idx="25903">
                  <c:v>18.8046875</c:v>
                </c:pt>
                <c:pt idx="25904">
                  <c:v>18.85546875</c:v>
                </c:pt>
                <c:pt idx="25905">
                  <c:v>18.85546875</c:v>
                </c:pt>
                <c:pt idx="25906">
                  <c:v>18.85546875</c:v>
                </c:pt>
                <c:pt idx="25907">
                  <c:v>18.85546875</c:v>
                </c:pt>
                <c:pt idx="25908">
                  <c:v>18.85546875</c:v>
                </c:pt>
                <c:pt idx="25909">
                  <c:v>18.85546875</c:v>
                </c:pt>
                <c:pt idx="25910">
                  <c:v>18.85546875</c:v>
                </c:pt>
                <c:pt idx="25911">
                  <c:v>18.85546875</c:v>
                </c:pt>
                <c:pt idx="25912">
                  <c:v>18.85546875</c:v>
                </c:pt>
                <c:pt idx="25913">
                  <c:v>18.85546875</c:v>
                </c:pt>
                <c:pt idx="25914">
                  <c:v>18.85546875</c:v>
                </c:pt>
                <c:pt idx="25915">
                  <c:v>18.85546875</c:v>
                </c:pt>
                <c:pt idx="25916">
                  <c:v>18.85546875</c:v>
                </c:pt>
                <c:pt idx="25917">
                  <c:v>18.85546875</c:v>
                </c:pt>
                <c:pt idx="25918">
                  <c:v>18.85546875</c:v>
                </c:pt>
                <c:pt idx="25919">
                  <c:v>18.85546875</c:v>
                </c:pt>
                <c:pt idx="25920">
                  <c:v>18.85546875</c:v>
                </c:pt>
                <c:pt idx="25921">
                  <c:v>18.85546875</c:v>
                </c:pt>
                <c:pt idx="25922">
                  <c:v>18.85546875</c:v>
                </c:pt>
                <c:pt idx="25923">
                  <c:v>18.85546875</c:v>
                </c:pt>
                <c:pt idx="25924">
                  <c:v>18.85546875</c:v>
                </c:pt>
                <c:pt idx="25925">
                  <c:v>18.85546875</c:v>
                </c:pt>
                <c:pt idx="25926">
                  <c:v>18.85546875</c:v>
                </c:pt>
                <c:pt idx="25927">
                  <c:v>18.85546875</c:v>
                </c:pt>
                <c:pt idx="25928">
                  <c:v>18.85546875</c:v>
                </c:pt>
                <c:pt idx="25929">
                  <c:v>18.85546875</c:v>
                </c:pt>
                <c:pt idx="25930">
                  <c:v>18.85546875</c:v>
                </c:pt>
                <c:pt idx="25931">
                  <c:v>18.85546875</c:v>
                </c:pt>
                <c:pt idx="25932">
                  <c:v>18.85546875</c:v>
                </c:pt>
                <c:pt idx="25933">
                  <c:v>18.85546875</c:v>
                </c:pt>
                <c:pt idx="25934">
                  <c:v>18.85546875</c:v>
                </c:pt>
                <c:pt idx="25935">
                  <c:v>18.85546875</c:v>
                </c:pt>
                <c:pt idx="25936">
                  <c:v>18.85546875</c:v>
                </c:pt>
                <c:pt idx="25937">
                  <c:v>18.85546875</c:v>
                </c:pt>
                <c:pt idx="25938">
                  <c:v>18.85546875</c:v>
                </c:pt>
                <c:pt idx="25939">
                  <c:v>18.85546875</c:v>
                </c:pt>
                <c:pt idx="25940">
                  <c:v>18.85546875</c:v>
                </c:pt>
                <c:pt idx="25941">
                  <c:v>18.85546875</c:v>
                </c:pt>
                <c:pt idx="25942">
                  <c:v>18.85546875</c:v>
                </c:pt>
                <c:pt idx="25943">
                  <c:v>18.85546875</c:v>
                </c:pt>
                <c:pt idx="25944">
                  <c:v>18.85546875</c:v>
                </c:pt>
                <c:pt idx="25945">
                  <c:v>18.85546875</c:v>
                </c:pt>
                <c:pt idx="25946">
                  <c:v>18.85546875</c:v>
                </c:pt>
                <c:pt idx="25947">
                  <c:v>18.85546875</c:v>
                </c:pt>
                <c:pt idx="25948">
                  <c:v>18.85546875</c:v>
                </c:pt>
                <c:pt idx="25949">
                  <c:v>18.85546875</c:v>
                </c:pt>
                <c:pt idx="25950">
                  <c:v>18.85546875</c:v>
                </c:pt>
                <c:pt idx="25951">
                  <c:v>18.85546875</c:v>
                </c:pt>
                <c:pt idx="25952">
                  <c:v>18.85546875</c:v>
                </c:pt>
                <c:pt idx="25953">
                  <c:v>18.85546875</c:v>
                </c:pt>
                <c:pt idx="25954">
                  <c:v>18.85546875</c:v>
                </c:pt>
                <c:pt idx="25955">
                  <c:v>18.85546875</c:v>
                </c:pt>
                <c:pt idx="25956">
                  <c:v>18.86328125</c:v>
                </c:pt>
                <c:pt idx="25957">
                  <c:v>18.86328125</c:v>
                </c:pt>
                <c:pt idx="25958">
                  <c:v>18.86328125</c:v>
                </c:pt>
                <c:pt idx="25959">
                  <c:v>18.86328125</c:v>
                </c:pt>
                <c:pt idx="25960">
                  <c:v>18.86328125</c:v>
                </c:pt>
                <c:pt idx="25961">
                  <c:v>18.86328125</c:v>
                </c:pt>
                <c:pt idx="25962">
                  <c:v>18.86328125</c:v>
                </c:pt>
                <c:pt idx="25963">
                  <c:v>18.86328125</c:v>
                </c:pt>
                <c:pt idx="25964">
                  <c:v>18.86328125</c:v>
                </c:pt>
                <c:pt idx="25965">
                  <c:v>18.86328125</c:v>
                </c:pt>
                <c:pt idx="25966">
                  <c:v>18.86328125</c:v>
                </c:pt>
                <c:pt idx="25967">
                  <c:v>18.86328125</c:v>
                </c:pt>
                <c:pt idx="25968">
                  <c:v>18.86328125</c:v>
                </c:pt>
                <c:pt idx="25969">
                  <c:v>18.86328125</c:v>
                </c:pt>
                <c:pt idx="25970">
                  <c:v>18.86328125</c:v>
                </c:pt>
                <c:pt idx="25971">
                  <c:v>18.86328125</c:v>
                </c:pt>
                <c:pt idx="25972">
                  <c:v>18.86328125</c:v>
                </c:pt>
                <c:pt idx="25973">
                  <c:v>18.86328125</c:v>
                </c:pt>
                <c:pt idx="25974">
                  <c:v>18.86328125</c:v>
                </c:pt>
                <c:pt idx="25975">
                  <c:v>18.86328125</c:v>
                </c:pt>
                <c:pt idx="25976">
                  <c:v>18.86328125</c:v>
                </c:pt>
                <c:pt idx="25977">
                  <c:v>18.86328125</c:v>
                </c:pt>
                <c:pt idx="25978">
                  <c:v>18.86328125</c:v>
                </c:pt>
                <c:pt idx="25979">
                  <c:v>18.86328125</c:v>
                </c:pt>
                <c:pt idx="25980">
                  <c:v>18.86328125</c:v>
                </c:pt>
                <c:pt idx="25981">
                  <c:v>18.86328125</c:v>
                </c:pt>
                <c:pt idx="25982">
                  <c:v>18.86328125</c:v>
                </c:pt>
                <c:pt idx="25983">
                  <c:v>18.86328125</c:v>
                </c:pt>
                <c:pt idx="25984">
                  <c:v>18.86328125</c:v>
                </c:pt>
                <c:pt idx="25985">
                  <c:v>18.86328125</c:v>
                </c:pt>
                <c:pt idx="25986">
                  <c:v>18.86328125</c:v>
                </c:pt>
                <c:pt idx="25987">
                  <c:v>18.86328125</c:v>
                </c:pt>
                <c:pt idx="25988">
                  <c:v>18.86328125</c:v>
                </c:pt>
                <c:pt idx="25989">
                  <c:v>18.86328125</c:v>
                </c:pt>
                <c:pt idx="25990">
                  <c:v>18.86328125</c:v>
                </c:pt>
                <c:pt idx="25991">
                  <c:v>18.86328125</c:v>
                </c:pt>
                <c:pt idx="25992">
                  <c:v>18.86328125</c:v>
                </c:pt>
                <c:pt idx="25993">
                  <c:v>18.86328125</c:v>
                </c:pt>
                <c:pt idx="25994">
                  <c:v>18.86328125</c:v>
                </c:pt>
                <c:pt idx="25995">
                  <c:v>18.86328125</c:v>
                </c:pt>
                <c:pt idx="25996">
                  <c:v>18.86328125</c:v>
                </c:pt>
                <c:pt idx="25997">
                  <c:v>18.86328125</c:v>
                </c:pt>
                <c:pt idx="25998">
                  <c:v>18.86328125</c:v>
                </c:pt>
                <c:pt idx="25999">
                  <c:v>18.86328125</c:v>
                </c:pt>
                <c:pt idx="26000">
                  <c:v>18.86328125</c:v>
                </c:pt>
                <c:pt idx="26001">
                  <c:v>18.86328125</c:v>
                </c:pt>
                <c:pt idx="26002">
                  <c:v>18.86328125</c:v>
                </c:pt>
                <c:pt idx="26003">
                  <c:v>18.86328125</c:v>
                </c:pt>
                <c:pt idx="26004">
                  <c:v>18.86328125</c:v>
                </c:pt>
                <c:pt idx="26005">
                  <c:v>19.23828125</c:v>
                </c:pt>
                <c:pt idx="26006">
                  <c:v>19.23828125</c:v>
                </c:pt>
                <c:pt idx="26007">
                  <c:v>19.23828125</c:v>
                </c:pt>
                <c:pt idx="26008">
                  <c:v>19.23828125</c:v>
                </c:pt>
                <c:pt idx="26009">
                  <c:v>19.23828125</c:v>
                </c:pt>
                <c:pt idx="26010">
                  <c:v>19.23828125</c:v>
                </c:pt>
                <c:pt idx="26011">
                  <c:v>19.23828125</c:v>
                </c:pt>
                <c:pt idx="26012">
                  <c:v>19.23828125</c:v>
                </c:pt>
                <c:pt idx="26013">
                  <c:v>19.23828125</c:v>
                </c:pt>
                <c:pt idx="26014">
                  <c:v>19.23828125</c:v>
                </c:pt>
                <c:pt idx="26015">
                  <c:v>19.23828125</c:v>
                </c:pt>
                <c:pt idx="26016">
                  <c:v>19.23828125</c:v>
                </c:pt>
                <c:pt idx="26017">
                  <c:v>19.23828125</c:v>
                </c:pt>
                <c:pt idx="26018">
                  <c:v>19.23828125</c:v>
                </c:pt>
                <c:pt idx="26019">
                  <c:v>19.23828125</c:v>
                </c:pt>
                <c:pt idx="26020">
                  <c:v>19.23828125</c:v>
                </c:pt>
                <c:pt idx="26021">
                  <c:v>19.23828125</c:v>
                </c:pt>
                <c:pt idx="26022">
                  <c:v>19.23828125</c:v>
                </c:pt>
                <c:pt idx="26023">
                  <c:v>19.23828125</c:v>
                </c:pt>
                <c:pt idx="26024">
                  <c:v>19.23828125</c:v>
                </c:pt>
                <c:pt idx="26025">
                  <c:v>19.23828125</c:v>
                </c:pt>
                <c:pt idx="26026">
                  <c:v>19.23828125</c:v>
                </c:pt>
                <c:pt idx="26027">
                  <c:v>19.23828125</c:v>
                </c:pt>
                <c:pt idx="26028">
                  <c:v>19.23828125</c:v>
                </c:pt>
                <c:pt idx="26029">
                  <c:v>19.23828125</c:v>
                </c:pt>
                <c:pt idx="26030">
                  <c:v>19.23828125</c:v>
                </c:pt>
                <c:pt idx="26031">
                  <c:v>19.23828125</c:v>
                </c:pt>
                <c:pt idx="26032">
                  <c:v>19.23828125</c:v>
                </c:pt>
                <c:pt idx="26033">
                  <c:v>19.23828125</c:v>
                </c:pt>
                <c:pt idx="26034">
                  <c:v>19.23828125</c:v>
                </c:pt>
                <c:pt idx="26035">
                  <c:v>19.23828125</c:v>
                </c:pt>
                <c:pt idx="26036">
                  <c:v>19.23828125</c:v>
                </c:pt>
                <c:pt idx="26037">
                  <c:v>19.23828125</c:v>
                </c:pt>
                <c:pt idx="26038">
                  <c:v>19.23828125</c:v>
                </c:pt>
                <c:pt idx="26039">
                  <c:v>19.23828125</c:v>
                </c:pt>
                <c:pt idx="26040">
                  <c:v>19.23828125</c:v>
                </c:pt>
                <c:pt idx="26041">
                  <c:v>19.23828125</c:v>
                </c:pt>
                <c:pt idx="26042">
                  <c:v>19.30859375</c:v>
                </c:pt>
                <c:pt idx="26043">
                  <c:v>19.30859375</c:v>
                </c:pt>
                <c:pt idx="26044">
                  <c:v>19.30859375</c:v>
                </c:pt>
                <c:pt idx="26045">
                  <c:v>19.30859375</c:v>
                </c:pt>
                <c:pt idx="26046">
                  <c:v>19.30859375</c:v>
                </c:pt>
                <c:pt idx="26047">
                  <c:v>19.30859375</c:v>
                </c:pt>
                <c:pt idx="26048">
                  <c:v>19.30859375</c:v>
                </c:pt>
                <c:pt idx="26049">
                  <c:v>19.30859375</c:v>
                </c:pt>
                <c:pt idx="26050">
                  <c:v>19.30859375</c:v>
                </c:pt>
                <c:pt idx="26051">
                  <c:v>19.30859375</c:v>
                </c:pt>
                <c:pt idx="26052">
                  <c:v>19.30859375</c:v>
                </c:pt>
                <c:pt idx="26053">
                  <c:v>19.30859375</c:v>
                </c:pt>
                <c:pt idx="26054">
                  <c:v>19.30859375</c:v>
                </c:pt>
                <c:pt idx="26055">
                  <c:v>19.30859375</c:v>
                </c:pt>
                <c:pt idx="26056">
                  <c:v>19.30859375</c:v>
                </c:pt>
                <c:pt idx="26057">
                  <c:v>19.30859375</c:v>
                </c:pt>
                <c:pt idx="26058">
                  <c:v>19.30859375</c:v>
                </c:pt>
                <c:pt idx="26059">
                  <c:v>19.30859375</c:v>
                </c:pt>
                <c:pt idx="26060">
                  <c:v>19.30859375</c:v>
                </c:pt>
                <c:pt idx="26061">
                  <c:v>19.30859375</c:v>
                </c:pt>
                <c:pt idx="26062">
                  <c:v>19.30859375</c:v>
                </c:pt>
                <c:pt idx="26063">
                  <c:v>19.30859375</c:v>
                </c:pt>
                <c:pt idx="26064">
                  <c:v>19.30859375</c:v>
                </c:pt>
                <c:pt idx="26065">
                  <c:v>19.30859375</c:v>
                </c:pt>
                <c:pt idx="26066">
                  <c:v>19.30859375</c:v>
                </c:pt>
                <c:pt idx="26067">
                  <c:v>19.30859375</c:v>
                </c:pt>
                <c:pt idx="26068">
                  <c:v>19.30859375</c:v>
                </c:pt>
                <c:pt idx="26069">
                  <c:v>19.30859375</c:v>
                </c:pt>
                <c:pt idx="26070">
                  <c:v>19.30859375</c:v>
                </c:pt>
                <c:pt idx="26071">
                  <c:v>19.30859375</c:v>
                </c:pt>
                <c:pt idx="26072">
                  <c:v>19.30859375</c:v>
                </c:pt>
                <c:pt idx="26073">
                  <c:v>19.30859375</c:v>
                </c:pt>
                <c:pt idx="26074">
                  <c:v>19.30859375</c:v>
                </c:pt>
                <c:pt idx="26075">
                  <c:v>19.30859375</c:v>
                </c:pt>
                <c:pt idx="26076">
                  <c:v>19.30859375</c:v>
                </c:pt>
                <c:pt idx="26077">
                  <c:v>19.30859375</c:v>
                </c:pt>
                <c:pt idx="26078">
                  <c:v>19.37109375</c:v>
                </c:pt>
                <c:pt idx="26079">
                  <c:v>19.37109375</c:v>
                </c:pt>
                <c:pt idx="26080">
                  <c:v>19.37109375</c:v>
                </c:pt>
                <c:pt idx="26081">
                  <c:v>19.37109375</c:v>
                </c:pt>
                <c:pt idx="26082">
                  <c:v>19.37109375</c:v>
                </c:pt>
                <c:pt idx="26083">
                  <c:v>19.37109375</c:v>
                </c:pt>
                <c:pt idx="26084">
                  <c:v>19.37109375</c:v>
                </c:pt>
                <c:pt idx="26085">
                  <c:v>19.37109375</c:v>
                </c:pt>
                <c:pt idx="26086">
                  <c:v>19.37109375</c:v>
                </c:pt>
                <c:pt idx="26087">
                  <c:v>19.37109375</c:v>
                </c:pt>
                <c:pt idx="26088">
                  <c:v>19.37109375</c:v>
                </c:pt>
                <c:pt idx="26089">
                  <c:v>19.37109375</c:v>
                </c:pt>
                <c:pt idx="26090">
                  <c:v>19.37109375</c:v>
                </c:pt>
                <c:pt idx="26091">
                  <c:v>19.37109375</c:v>
                </c:pt>
                <c:pt idx="26092">
                  <c:v>19.37109375</c:v>
                </c:pt>
                <c:pt idx="26093">
                  <c:v>19.37109375</c:v>
                </c:pt>
                <c:pt idx="26094">
                  <c:v>19.37109375</c:v>
                </c:pt>
                <c:pt idx="26095">
                  <c:v>19.37109375</c:v>
                </c:pt>
                <c:pt idx="26096">
                  <c:v>19.37109375</c:v>
                </c:pt>
                <c:pt idx="26097">
                  <c:v>19.37109375</c:v>
                </c:pt>
                <c:pt idx="26098">
                  <c:v>19.37109375</c:v>
                </c:pt>
                <c:pt idx="26099">
                  <c:v>19.37109375</c:v>
                </c:pt>
                <c:pt idx="26100">
                  <c:v>19.37109375</c:v>
                </c:pt>
                <c:pt idx="26101">
                  <c:v>19.37109375</c:v>
                </c:pt>
                <c:pt idx="26102">
                  <c:v>19.37109375</c:v>
                </c:pt>
                <c:pt idx="26103">
                  <c:v>19.37109375</c:v>
                </c:pt>
                <c:pt idx="26104">
                  <c:v>19.37109375</c:v>
                </c:pt>
                <c:pt idx="26105">
                  <c:v>19.37109375</c:v>
                </c:pt>
                <c:pt idx="26106">
                  <c:v>19.37109375</c:v>
                </c:pt>
                <c:pt idx="26107">
                  <c:v>19.37109375</c:v>
                </c:pt>
                <c:pt idx="26108">
                  <c:v>19.37109375</c:v>
                </c:pt>
                <c:pt idx="26109">
                  <c:v>19.37109375</c:v>
                </c:pt>
                <c:pt idx="26110">
                  <c:v>19.37109375</c:v>
                </c:pt>
                <c:pt idx="26111">
                  <c:v>19.37109375</c:v>
                </c:pt>
                <c:pt idx="26112">
                  <c:v>19.37109375</c:v>
                </c:pt>
                <c:pt idx="26113">
                  <c:v>19.37109375</c:v>
                </c:pt>
                <c:pt idx="26114">
                  <c:v>19.37109375</c:v>
                </c:pt>
                <c:pt idx="26115">
                  <c:v>19.37109375</c:v>
                </c:pt>
                <c:pt idx="26116">
                  <c:v>19.37109375</c:v>
                </c:pt>
                <c:pt idx="26117">
                  <c:v>19.37109375</c:v>
                </c:pt>
                <c:pt idx="26118">
                  <c:v>19.37109375</c:v>
                </c:pt>
                <c:pt idx="26119">
                  <c:v>19.37109375</c:v>
                </c:pt>
                <c:pt idx="26120">
                  <c:v>19.37109375</c:v>
                </c:pt>
                <c:pt idx="26121">
                  <c:v>19.37109375</c:v>
                </c:pt>
                <c:pt idx="26122">
                  <c:v>19.41015625</c:v>
                </c:pt>
                <c:pt idx="26123">
                  <c:v>19.41015625</c:v>
                </c:pt>
                <c:pt idx="26124">
                  <c:v>19.41015625</c:v>
                </c:pt>
                <c:pt idx="26125">
                  <c:v>19.41015625</c:v>
                </c:pt>
                <c:pt idx="26126">
                  <c:v>19.41015625</c:v>
                </c:pt>
                <c:pt idx="26127">
                  <c:v>19.41015625</c:v>
                </c:pt>
                <c:pt idx="26128">
                  <c:v>19.41015625</c:v>
                </c:pt>
                <c:pt idx="26129">
                  <c:v>19.41015625</c:v>
                </c:pt>
                <c:pt idx="26130">
                  <c:v>19.41015625</c:v>
                </c:pt>
                <c:pt idx="26131">
                  <c:v>19.41015625</c:v>
                </c:pt>
                <c:pt idx="26132">
                  <c:v>19.41015625</c:v>
                </c:pt>
                <c:pt idx="26133">
                  <c:v>19.41015625</c:v>
                </c:pt>
                <c:pt idx="26134">
                  <c:v>19.41015625</c:v>
                </c:pt>
                <c:pt idx="26135">
                  <c:v>19.41015625</c:v>
                </c:pt>
                <c:pt idx="26136">
                  <c:v>19.41015625</c:v>
                </c:pt>
                <c:pt idx="26137">
                  <c:v>19.41015625</c:v>
                </c:pt>
                <c:pt idx="26138">
                  <c:v>19.41015625</c:v>
                </c:pt>
                <c:pt idx="26139">
                  <c:v>19.41015625</c:v>
                </c:pt>
                <c:pt idx="26140">
                  <c:v>19.41015625</c:v>
                </c:pt>
                <c:pt idx="26141">
                  <c:v>19.41015625</c:v>
                </c:pt>
                <c:pt idx="26142">
                  <c:v>19.41015625</c:v>
                </c:pt>
                <c:pt idx="26143">
                  <c:v>19.41015625</c:v>
                </c:pt>
                <c:pt idx="26144">
                  <c:v>19.41015625</c:v>
                </c:pt>
                <c:pt idx="26145">
                  <c:v>19.41015625</c:v>
                </c:pt>
                <c:pt idx="26146">
                  <c:v>19.41015625</c:v>
                </c:pt>
                <c:pt idx="26147">
                  <c:v>19.41015625</c:v>
                </c:pt>
                <c:pt idx="26148">
                  <c:v>19.41015625</c:v>
                </c:pt>
                <c:pt idx="26149">
                  <c:v>19.41015625</c:v>
                </c:pt>
                <c:pt idx="26150">
                  <c:v>19.41015625</c:v>
                </c:pt>
                <c:pt idx="26151">
                  <c:v>19.41015625</c:v>
                </c:pt>
                <c:pt idx="26152">
                  <c:v>19.41015625</c:v>
                </c:pt>
                <c:pt idx="26153">
                  <c:v>19.41015625</c:v>
                </c:pt>
                <c:pt idx="26154">
                  <c:v>19.41015625</c:v>
                </c:pt>
                <c:pt idx="26155">
                  <c:v>19.41015625</c:v>
                </c:pt>
                <c:pt idx="26156">
                  <c:v>19.41015625</c:v>
                </c:pt>
                <c:pt idx="26157">
                  <c:v>19.41015625</c:v>
                </c:pt>
                <c:pt idx="26158">
                  <c:v>19.41015625</c:v>
                </c:pt>
                <c:pt idx="26159">
                  <c:v>19.41015625</c:v>
                </c:pt>
                <c:pt idx="26160">
                  <c:v>19.41015625</c:v>
                </c:pt>
                <c:pt idx="26161">
                  <c:v>19.41015625</c:v>
                </c:pt>
                <c:pt idx="26162">
                  <c:v>19.41015625</c:v>
                </c:pt>
                <c:pt idx="26163">
                  <c:v>19.41015625</c:v>
                </c:pt>
                <c:pt idx="26164">
                  <c:v>19.5859375</c:v>
                </c:pt>
                <c:pt idx="26165">
                  <c:v>19.5859375</c:v>
                </c:pt>
                <c:pt idx="26166">
                  <c:v>19.5859375</c:v>
                </c:pt>
                <c:pt idx="26167">
                  <c:v>19.5859375</c:v>
                </c:pt>
                <c:pt idx="26168">
                  <c:v>19.5859375</c:v>
                </c:pt>
                <c:pt idx="26169">
                  <c:v>19.5859375</c:v>
                </c:pt>
                <c:pt idx="26170">
                  <c:v>19.5859375</c:v>
                </c:pt>
                <c:pt idx="26171">
                  <c:v>19.5859375</c:v>
                </c:pt>
                <c:pt idx="26172">
                  <c:v>19.5859375</c:v>
                </c:pt>
                <c:pt idx="26173">
                  <c:v>19.5859375</c:v>
                </c:pt>
                <c:pt idx="26174">
                  <c:v>19.5859375</c:v>
                </c:pt>
                <c:pt idx="26175">
                  <c:v>19.5859375</c:v>
                </c:pt>
                <c:pt idx="26176">
                  <c:v>19.5859375</c:v>
                </c:pt>
                <c:pt idx="26177">
                  <c:v>19.5859375</c:v>
                </c:pt>
                <c:pt idx="26178">
                  <c:v>19.5859375</c:v>
                </c:pt>
                <c:pt idx="26179">
                  <c:v>19.5859375</c:v>
                </c:pt>
                <c:pt idx="26180">
                  <c:v>19.5859375</c:v>
                </c:pt>
                <c:pt idx="26181">
                  <c:v>19.5859375</c:v>
                </c:pt>
                <c:pt idx="26182">
                  <c:v>19.5859375</c:v>
                </c:pt>
                <c:pt idx="26183">
                  <c:v>19.5859375</c:v>
                </c:pt>
                <c:pt idx="26184">
                  <c:v>19.5859375</c:v>
                </c:pt>
                <c:pt idx="26185">
                  <c:v>19.5859375</c:v>
                </c:pt>
                <c:pt idx="26186">
                  <c:v>19.5859375</c:v>
                </c:pt>
                <c:pt idx="26187">
                  <c:v>19.5859375</c:v>
                </c:pt>
                <c:pt idx="26188">
                  <c:v>19.5859375</c:v>
                </c:pt>
                <c:pt idx="26189">
                  <c:v>19.5859375</c:v>
                </c:pt>
                <c:pt idx="26190">
                  <c:v>19.5859375</c:v>
                </c:pt>
                <c:pt idx="26191">
                  <c:v>19.5859375</c:v>
                </c:pt>
                <c:pt idx="26192">
                  <c:v>19.5859375</c:v>
                </c:pt>
                <c:pt idx="26193">
                  <c:v>19.5859375</c:v>
                </c:pt>
                <c:pt idx="26194">
                  <c:v>19.5859375</c:v>
                </c:pt>
                <c:pt idx="26195">
                  <c:v>19.5859375</c:v>
                </c:pt>
                <c:pt idx="26196">
                  <c:v>19.5859375</c:v>
                </c:pt>
                <c:pt idx="26197">
                  <c:v>19.5859375</c:v>
                </c:pt>
                <c:pt idx="26198">
                  <c:v>19.5859375</c:v>
                </c:pt>
                <c:pt idx="26199">
                  <c:v>19.5859375</c:v>
                </c:pt>
                <c:pt idx="26200">
                  <c:v>19.5859375</c:v>
                </c:pt>
                <c:pt idx="26201">
                  <c:v>19.5859375</c:v>
                </c:pt>
                <c:pt idx="26202">
                  <c:v>19.8046875</c:v>
                </c:pt>
                <c:pt idx="26203">
                  <c:v>19.8046875</c:v>
                </c:pt>
                <c:pt idx="26204">
                  <c:v>19.8046875</c:v>
                </c:pt>
                <c:pt idx="26205">
                  <c:v>19.8046875</c:v>
                </c:pt>
                <c:pt idx="26206">
                  <c:v>19.8046875</c:v>
                </c:pt>
                <c:pt idx="26207">
                  <c:v>19.8046875</c:v>
                </c:pt>
                <c:pt idx="26208">
                  <c:v>19.8046875</c:v>
                </c:pt>
                <c:pt idx="26209">
                  <c:v>19.8046875</c:v>
                </c:pt>
                <c:pt idx="26210">
                  <c:v>19.8046875</c:v>
                </c:pt>
                <c:pt idx="26211">
                  <c:v>19.8046875</c:v>
                </c:pt>
                <c:pt idx="26212">
                  <c:v>19.8046875</c:v>
                </c:pt>
                <c:pt idx="26213">
                  <c:v>19.8046875</c:v>
                </c:pt>
                <c:pt idx="26214">
                  <c:v>19.8046875</c:v>
                </c:pt>
                <c:pt idx="26215">
                  <c:v>19.8046875</c:v>
                </c:pt>
                <c:pt idx="26216">
                  <c:v>19.8046875</c:v>
                </c:pt>
                <c:pt idx="26217">
                  <c:v>19.8046875</c:v>
                </c:pt>
                <c:pt idx="26218">
                  <c:v>19.8046875</c:v>
                </c:pt>
                <c:pt idx="26219">
                  <c:v>19.8046875</c:v>
                </c:pt>
                <c:pt idx="26220">
                  <c:v>19.8046875</c:v>
                </c:pt>
                <c:pt idx="26221">
                  <c:v>19.8046875</c:v>
                </c:pt>
                <c:pt idx="26222">
                  <c:v>19.8046875</c:v>
                </c:pt>
                <c:pt idx="26223">
                  <c:v>19.8046875</c:v>
                </c:pt>
                <c:pt idx="26224">
                  <c:v>19.8046875</c:v>
                </c:pt>
                <c:pt idx="26225">
                  <c:v>19.8046875</c:v>
                </c:pt>
                <c:pt idx="26226">
                  <c:v>19.8046875</c:v>
                </c:pt>
                <c:pt idx="26227">
                  <c:v>19.8046875</c:v>
                </c:pt>
                <c:pt idx="26228">
                  <c:v>19.8046875</c:v>
                </c:pt>
                <c:pt idx="26229">
                  <c:v>19.8046875</c:v>
                </c:pt>
                <c:pt idx="26230">
                  <c:v>19.8046875</c:v>
                </c:pt>
                <c:pt idx="26231">
                  <c:v>19.8046875</c:v>
                </c:pt>
                <c:pt idx="26232">
                  <c:v>19.8046875</c:v>
                </c:pt>
                <c:pt idx="26233">
                  <c:v>19.8046875</c:v>
                </c:pt>
                <c:pt idx="26234">
                  <c:v>19.8046875</c:v>
                </c:pt>
                <c:pt idx="26235">
                  <c:v>19.8046875</c:v>
                </c:pt>
                <c:pt idx="26236">
                  <c:v>19.8046875</c:v>
                </c:pt>
                <c:pt idx="26237">
                  <c:v>19.8046875</c:v>
                </c:pt>
                <c:pt idx="26238">
                  <c:v>19.8046875</c:v>
                </c:pt>
                <c:pt idx="26239">
                  <c:v>19.8046875</c:v>
                </c:pt>
                <c:pt idx="26240">
                  <c:v>19.85546875</c:v>
                </c:pt>
                <c:pt idx="26241">
                  <c:v>19.85546875</c:v>
                </c:pt>
                <c:pt idx="26242">
                  <c:v>19.85546875</c:v>
                </c:pt>
                <c:pt idx="26243">
                  <c:v>19.85546875</c:v>
                </c:pt>
                <c:pt idx="26244">
                  <c:v>19.85546875</c:v>
                </c:pt>
                <c:pt idx="26245">
                  <c:v>19.85546875</c:v>
                </c:pt>
                <c:pt idx="26246">
                  <c:v>19.85546875</c:v>
                </c:pt>
                <c:pt idx="26247">
                  <c:v>19.85546875</c:v>
                </c:pt>
                <c:pt idx="26248">
                  <c:v>19.85546875</c:v>
                </c:pt>
                <c:pt idx="26249">
                  <c:v>19.85546875</c:v>
                </c:pt>
                <c:pt idx="26250">
                  <c:v>19.85546875</c:v>
                </c:pt>
                <c:pt idx="26251">
                  <c:v>19.85546875</c:v>
                </c:pt>
                <c:pt idx="26252">
                  <c:v>19.85546875</c:v>
                </c:pt>
                <c:pt idx="26253">
                  <c:v>19.85546875</c:v>
                </c:pt>
                <c:pt idx="26254">
                  <c:v>19.85546875</c:v>
                </c:pt>
                <c:pt idx="26255">
                  <c:v>19.85546875</c:v>
                </c:pt>
                <c:pt idx="26256">
                  <c:v>19.85546875</c:v>
                </c:pt>
                <c:pt idx="26257">
                  <c:v>19.85546875</c:v>
                </c:pt>
                <c:pt idx="26258">
                  <c:v>19.85546875</c:v>
                </c:pt>
                <c:pt idx="26259">
                  <c:v>19.85546875</c:v>
                </c:pt>
                <c:pt idx="26260">
                  <c:v>19.85546875</c:v>
                </c:pt>
                <c:pt idx="26261">
                  <c:v>19.85546875</c:v>
                </c:pt>
                <c:pt idx="26262">
                  <c:v>19.85546875</c:v>
                </c:pt>
                <c:pt idx="26263">
                  <c:v>19.85546875</c:v>
                </c:pt>
                <c:pt idx="26264">
                  <c:v>19.85546875</c:v>
                </c:pt>
                <c:pt idx="26265">
                  <c:v>19.85546875</c:v>
                </c:pt>
                <c:pt idx="26266">
                  <c:v>19.85546875</c:v>
                </c:pt>
                <c:pt idx="26267">
                  <c:v>19.85546875</c:v>
                </c:pt>
                <c:pt idx="26268">
                  <c:v>19.85546875</c:v>
                </c:pt>
                <c:pt idx="26269">
                  <c:v>19.85546875</c:v>
                </c:pt>
                <c:pt idx="26270">
                  <c:v>19.85546875</c:v>
                </c:pt>
                <c:pt idx="26271">
                  <c:v>19.85546875</c:v>
                </c:pt>
                <c:pt idx="26272">
                  <c:v>19.85546875</c:v>
                </c:pt>
                <c:pt idx="26273">
                  <c:v>19.85546875</c:v>
                </c:pt>
                <c:pt idx="26274">
                  <c:v>19.85546875</c:v>
                </c:pt>
                <c:pt idx="26275">
                  <c:v>19.86328125</c:v>
                </c:pt>
                <c:pt idx="26276">
                  <c:v>19.86328125</c:v>
                </c:pt>
                <c:pt idx="26277">
                  <c:v>19.86328125</c:v>
                </c:pt>
                <c:pt idx="26278">
                  <c:v>19.86328125</c:v>
                </c:pt>
                <c:pt idx="26279">
                  <c:v>19.86328125</c:v>
                </c:pt>
                <c:pt idx="26280">
                  <c:v>19.86328125</c:v>
                </c:pt>
                <c:pt idx="26281">
                  <c:v>19.86328125</c:v>
                </c:pt>
                <c:pt idx="26282">
                  <c:v>19.86328125</c:v>
                </c:pt>
                <c:pt idx="26283">
                  <c:v>19.86328125</c:v>
                </c:pt>
                <c:pt idx="26284">
                  <c:v>19.86328125</c:v>
                </c:pt>
                <c:pt idx="26285">
                  <c:v>19.86328125</c:v>
                </c:pt>
                <c:pt idx="26286">
                  <c:v>19.86328125</c:v>
                </c:pt>
                <c:pt idx="26287">
                  <c:v>19.86328125</c:v>
                </c:pt>
                <c:pt idx="26288">
                  <c:v>19.86328125</c:v>
                </c:pt>
                <c:pt idx="26289">
                  <c:v>19.86328125</c:v>
                </c:pt>
                <c:pt idx="26290">
                  <c:v>19.86328125</c:v>
                </c:pt>
                <c:pt idx="26291">
                  <c:v>19.86328125</c:v>
                </c:pt>
                <c:pt idx="26292">
                  <c:v>19.86328125</c:v>
                </c:pt>
                <c:pt idx="26293">
                  <c:v>19.86328125</c:v>
                </c:pt>
                <c:pt idx="26294">
                  <c:v>19.86328125</c:v>
                </c:pt>
                <c:pt idx="26295">
                  <c:v>19.86328125</c:v>
                </c:pt>
                <c:pt idx="26296">
                  <c:v>19.86328125</c:v>
                </c:pt>
                <c:pt idx="26297">
                  <c:v>19.86328125</c:v>
                </c:pt>
                <c:pt idx="26298">
                  <c:v>19.86328125</c:v>
                </c:pt>
                <c:pt idx="26299">
                  <c:v>19.86328125</c:v>
                </c:pt>
                <c:pt idx="26300">
                  <c:v>19.86328125</c:v>
                </c:pt>
                <c:pt idx="26301">
                  <c:v>19.86328125</c:v>
                </c:pt>
                <c:pt idx="26302">
                  <c:v>19.86328125</c:v>
                </c:pt>
                <c:pt idx="26303">
                  <c:v>19.86328125</c:v>
                </c:pt>
                <c:pt idx="26304">
                  <c:v>19.86328125</c:v>
                </c:pt>
                <c:pt idx="26305">
                  <c:v>19.86328125</c:v>
                </c:pt>
                <c:pt idx="26306">
                  <c:v>19.86328125</c:v>
                </c:pt>
                <c:pt idx="26307">
                  <c:v>19.86328125</c:v>
                </c:pt>
                <c:pt idx="26308">
                  <c:v>19.86328125</c:v>
                </c:pt>
                <c:pt idx="26309">
                  <c:v>19.86328125</c:v>
                </c:pt>
                <c:pt idx="26310">
                  <c:v>20.23828125</c:v>
                </c:pt>
                <c:pt idx="26311">
                  <c:v>20.23828125</c:v>
                </c:pt>
                <c:pt idx="26312">
                  <c:v>20.23828125</c:v>
                </c:pt>
                <c:pt idx="26313">
                  <c:v>20.23828125</c:v>
                </c:pt>
                <c:pt idx="26314">
                  <c:v>20.23828125</c:v>
                </c:pt>
                <c:pt idx="26315">
                  <c:v>20.23828125</c:v>
                </c:pt>
                <c:pt idx="26316">
                  <c:v>20.23828125</c:v>
                </c:pt>
                <c:pt idx="26317">
                  <c:v>20.23828125</c:v>
                </c:pt>
                <c:pt idx="26318">
                  <c:v>20.23828125</c:v>
                </c:pt>
                <c:pt idx="26319">
                  <c:v>20.23828125</c:v>
                </c:pt>
                <c:pt idx="26320">
                  <c:v>20.23828125</c:v>
                </c:pt>
                <c:pt idx="26321">
                  <c:v>20.23828125</c:v>
                </c:pt>
                <c:pt idx="26322">
                  <c:v>20.23828125</c:v>
                </c:pt>
                <c:pt idx="26323">
                  <c:v>20.23828125</c:v>
                </c:pt>
                <c:pt idx="26324">
                  <c:v>20.23828125</c:v>
                </c:pt>
                <c:pt idx="26325">
                  <c:v>20.23828125</c:v>
                </c:pt>
                <c:pt idx="26326">
                  <c:v>20.23828125</c:v>
                </c:pt>
                <c:pt idx="26327">
                  <c:v>20.23828125</c:v>
                </c:pt>
                <c:pt idx="26328">
                  <c:v>20.23828125</c:v>
                </c:pt>
                <c:pt idx="26329">
                  <c:v>20.23828125</c:v>
                </c:pt>
                <c:pt idx="26330">
                  <c:v>20.23828125</c:v>
                </c:pt>
                <c:pt idx="26331">
                  <c:v>20.23828125</c:v>
                </c:pt>
                <c:pt idx="26332">
                  <c:v>20.23828125</c:v>
                </c:pt>
                <c:pt idx="26333">
                  <c:v>20.23828125</c:v>
                </c:pt>
                <c:pt idx="26334">
                  <c:v>20.23828125</c:v>
                </c:pt>
                <c:pt idx="26335">
                  <c:v>20.23828125</c:v>
                </c:pt>
                <c:pt idx="26336">
                  <c:v>20.23828125</c:v>
                </c:pt>
                <c:pt idx="26337">
                  <c:v>20.23828125</c:v>
                </c:pt>
                <c:pt idx="26338">
                  <c:v>20.23828125</c:v>
                </c:pt>
                <c:pt idx="26339">
                  <c:v>20.23828125</c:v>
                </c:pt>
                <c:pt idx="26340">
                  <c:v>20.23828125</c:v>
                </c:pt>
                <c:pt idx="26341">
                  <c:v>20.23828125</c:v>
                </c:pt>
                <c:pt idx="26342">
                  <c:v>20.23828125</c:v>
                </c:pt>
                <c:pt idx="26343">
                  <c:v>20.23828125</c:v>
                </c:pt>
                <c:pt idx="26344">
                  <c:v>20.23828125</c:v>
                </c:pt>
                <c:pt idx="26345">
                  <c:v>20.23828125</c:v>
                </c:pt>
                <c:pt idx="26346">
                  <c:v>20.23828125</c:v>
                </c:pt>
                <c:pt idx="26347">
                  <c:v>20.30859375</c:v>
                </c:pt>
                <c:pt idx="26348">
                  <c:v>20.30859375</c:v>
                </c:pt>
                <c:pt idx="26349">
                  <c:v>20.30859375</c:v>
                </c:pt>
                <c:pt idx="26350">
                  <c:v>20.30859375</c:v>
                </c:pt>
                <c:pt idx="26351">
                  <c:v>20.30859375</c:v>
                </c:pt>
                <c:pt idx="26352">
                  <c:v>20.30859375</c:v>
                </c:pt>
                <c:pt idx="26353">
                  <c:v>20.30859375</c:v>
                </c:pt>
                <c:pt idx="26354">
                  <c:v>20.30859375</c:v>
                </c:pt>
                <c:pt idx="26355">
                  <c:v>20.30859375</c:v>
                </c:pt>
                <c:pt idx="26356">
                  <c:v>20.30859375</c:v>
                </c:pt>
                <c:pt idx="26357">
                  <c:v>20.30859375</c:v>
                </c:pt>
                <c:pt idx="26358">
                  <c:v>20.30859375</c:v>
                </c:pt>
                <c:pt idx="26359">
                  <c:v>20.30859375</c:v>
                </c:pt>
                <c:pt idx="26360">
                  <c:v>20.30859375</c:v>
                </c:pt>
                <c:pt idx="26361">
                  <c:v>20.30859375</c:v>
                </c:pt>
                <c:pt idx="26362">
                  <c:v>20.30859375</c:v>
                </c:pt>
                <c:pt idx="26363">
                  <c:v>20.30859375</c:v>
                </c:pt>
                <c:pt idx="26364">
                  <c:v>20.30859375</c:v>
                </c:pt>
                <c:pt idx="26365">
                  <c:v>20.30859375</c:v>
                </c:pt>
                <c:pt idx="26366">
                  <c:v>20.30859375</c:v>
                </c:pt>
                <c:pt idx="26367">
                  <c:v>20.30859375</c:v>
                </c:pt>
                <c:pt idx="26368">
                  <c:v>20.30859375</c:v>
                </c:pt>
                <c:pt idx="26369">
                  <c:v>20.30859375</c:v>
                </c:pt>
                <c:pt idx="26370">
                  <c:v>20.30859375</c:v>
                </c:pt>
                <c:pt idx="26371">
                  <c:v>20.30859375</c:v>
                </c:pt>
                <c:pt idx="26372">
                  <c:v>20.30859375</c:v>
                </c:pt>
                <c:pt idx="26373">
                  <c:v>20.30859375</c:v>
                </c:pt>
                <c:pt idx="26374">
                  <c:v>20.30859375</c:v>
                </c:pt>
                <c:pt idx="26375">
                  <c:v>20.30859375</c:v>
                </c:pt>
                <c:pt idx="26376">
                  <c:v>20.30859375</c:v>
                </c:pt>
                <c:pt idx="26377">
                  <c:v>20.30859375</c:v>
                </c:pt>
                <c:pt idx="26378">
                  <c:v>20.30859375</c:v>
                </c:pt>
                <c:pt idx="26379">
                  <c:v>20.30859375</c:v>
                </c:pt>
                <c:pt idx="26380">
                  <c:v>20.30859375</c:v>
                </c:pt>
                <c:pt idx="26381">
                  <c:v>20.30859375</c:v>
                </c:pt>
                <c:pt idx="26382">
                  <c:v>20.30859375</c:v>
                </c:pt>
                <c:pt idx="26383">
                  <c:v>20.30859375</c:v>
                </c:pt>
                <c:pt idx="26384">
                  <c:v>20.30859375</c:v>
                </c:pt>
                <c:pt idx="26385">
                  <c:v>20.30859375</c:v>
                </c:pt>
                <c:pt idx="26386">
                  <c:v>20.37109375</c:v>
                </c:pt>
                <c:pt idx="26387">
                  <c:v>20.37109375</c:v>
                </c:pt>
                <c:pt idx="26388">
                  <c:v>20.37109375</c:v>
                </c:pt>
                <c:pt idx="26389">
                  <c:v>20.37109375</c:v>
                </c:pt>
                <c:pt idx="26390">
                  <c:v>20.37109375</c:v>
                </c:pt>
                <c:pt idx="26391">
                  <c:v>20.37109375</c:v>
                </c:pt>
                <c:pt idx="26392">
                  <c:v>20.37109375</c:v>
                </c:pt>
                <c:pt idx="26393">
                  <c:v>20.37109375</c:v>
                </c:pt>
                <c:pt idx="26394">
                  <c:v>20.37109375</c:v>
                </c:pt>
                <c:pt idx="26395">
                  <c:v>20.37109375</c:v>
                </c:pt>
                <c:pt idx="26396">
                  <c:v>20.37109375</c:v>
                </c:pt>
                <c:pt idx="26397">
                  <c:v>20.37109375</c:v>
                </c:pt>
                <c:pt idx="26398">
                  <c:v>20.37109375</c:v>
                </c:pt>
                <c:pt idx="26399">
                  <c:v>20.37109375</c:v>
                </c:pt>
                <c:pt idx="26400">
                  <c:v>20.37109375</c:v>
                </c:pt>
                <c:pt idx="26401">
                  <c:v>20.37109375</c:v>
                </c:pt>
                <c:pt idx="26402">
                  <c:v>20.37109375</c:v>
                </c:pt>
                <c:pt idx="26403">
                  <c:v>20.37109375</c:v>
                </c:pt>
                <c:pt idx="26404">
                  <c:v>20.37109375</c:v>
                </c:pt>
                <c:pt idx="26405">
                  <c:v>20.37109375</c:v>
                </c:pt>
                <c:pt idx="26406">
                  <c:v>20.37109375</c:v>
                </c:pt>
                <c:pt idx="26407">
                  <c:v>20.37109375</c:v>
                </c:pt>
                <c:pt idx="26408">
                  <c:v>20.37109375</c:v>
                </c:pt>
                <c:pt idx="26409">
                  <c:v>20.37109375</c:v>
                </c:pt>
                <c:pt idx="26410">
                  <c:v>20.37109375</c:v>
                </c:pt>
                <c:pt idx="26411">
                  <c:v>20.37109375</c:v>
                </c:pt>
                <c:pt idx="26412">
                  <c:v>20.37109375</c:v>
                </c:pt>
                <c:pt idx="26413">
                  <c:v>20.37109375</c:v>
                </c:pt>
                <c:pt idx="26414">
                  <c:v>20.37109375</c:v>
                </c:pt>
                <c:pt idx="26415">
                  <c:v>20.37109375</c:v>
                </c:pt>
                <c:pt idx="26416">
                  <c:v>20.37109375</c:v>
                </c:pt>
                <c:pt idx="26417">
                  <c:v>20.41015625</c:v>
                </c:pt>
                <c:pt idx="26418">
                  <c:v>20.41015625</c:v>
                </c:pt>
                <c:pt idx="26419">
                  <c:v>20.41015625</c:v>
                </c:pt>
                <c:pt idx="26420">
                  <c:v>20.41015625</c:v>
                </c:pt>
                <c:pt idx="26421">
                  <c:v>20.41015625</c:v>
                </c:pt>
                <c:pt idx="26422">
                  <c:v>20.41015625</c:v>
                </c:pt>
                <c:pt idx="26423">
                  <c:v>20.41015625</c:v>
                </c:pt>
                <c:pt idx="26424">
                  <c:v>20.41015625</c:v>
                </c:pt>
                <c:pt idx="26425">
                  <c:v>20.41015625</c:v>
                </c:pt>
                <c:pt idx="26426">
                  <c:v>20.41015625</c:v>
                </c:pt>
                <c:pt idx="26427">
                  <c:v>20.41015625</c:v>
                </c:pt>
                <c:pt idx="26428">
                  <c:v>20.41015625</c:v>
                </c:pt>
                <c:pt idx="26429">
                  <c:v>20.41015625</c:v>
                </c:pt>
                <c:pt idx="26430">
                  <c:v>20.41015625</c:v>
                </c:pt>
                <c:pt idx="26431">
                  <c:v>20.41015625</c:v>
                </c:pt>
                <c:pt idx="26432">
                  <c:v>20.41015625</c:v>
                </c:pt>
                <c:pt idx="26433">
                  <c:v>20.41015625</c:v>
                </c:pt>
                <c:pt idx="26434">
                  <c:v>20.41015625</c:v>
                </c:pt>
                <c:pt idx="26435">
                  <c:v>20.41015625</c:v>
                </c:pt>
                <c:pt idx="26436">
                  <c:v>20.41015625</c:v>
                </c:pt>
                <c:pt idx="26437">
                  <c:v>20.41015625</c:v>
                </c:pt>
                <c:pt idx="26438">
                  <c:v>20.41015625</c:v>
                </c:pt>
                <c:pt idx="26439">
                  <c:v>20.41015625</c:v>
                </c:pt>
                <c:pt idx="26440">
                  <c:v>20.41015625</c:v>
                </c:pt>
                <c:pt idx="26441">
                  <c:v>20.41015625</c:v>
                </c:pt>
                <c:pt idx="26442">
                  <c:v>20.41015625</c:v>
                </c:pt>
                <c:pt idx="26443">
                  <c:v>20.41015625</c:v>
                </c:pt>
                <c:pt idx="26444">
                  <c:v>20.41015625</c:v>
                </c:pt>
                <c:pt idx="26445">
                  <c:v>20.41015625</c:v>
                </c:pt>
                <c:pt idx="26446">
                  <c:v>20.41015625</c:v>
                </c:pt>
                <c:pt idx="26447">
                  <c:v>20.41015625</c:v>
                </c:pt>
                <c:pt idx="26448">
                  <c:v>20.41015625</c:v>
                </c:pt>
                <c:pt idx="26449">
                  <c:v>20.41015625</c:v>
                </c:pt>
                <c:pt idx="26450">
                  <c:v>20.41015625</c:v>
                </c:pt>
                <c:pt idx="26451">
                  <c:v>20.41015625</c:v>
                </c:pt>
                <c:pt idx="26452">
                  <c:v>20.41015625</c:v>
                </c:pt>
                <c:pt idx="26453">
                  <c:v>20.41015625</c:v>
                </c:pt>
                <c:pt idx="26454">
                  <c:v>20.41015625</c:v>
                </c:pt>
                <c:pt idx="26455">
                  <c:v>20.41015625</c:v>
                </c:pt>
                <c:pt idx="26456">
                  <c:v>20.41015625</c:v>
                </c:pt>
                <c:pt idx="26457">
                  <c:v>20.5859375</c:v>
                </c:pt>
                <c:pt idx="26458">
                  <c:v>20.5859375</c:v>
                </c:pt>
                <c:pt idx="26459">
                  <c:v>20.5859375</c:v>
                </c:pt>
                <c:pt idx="26460">
                  <c:v>20.5859375</c:v>
                </c:pt>
                <c:pt idx="26461">
                  <c:v>20.5859375</c:v>
                </c:pt>
                <c:pt idx="26462">
                  <c:v>20.5859375</c:v>
                </c:pt>
                <c:pt idx="26463">
                  <c:v>20.5859375</c:v>
                </c:pt>
                <c:pt idx="26464">
                  <c:v>20.5859375</c:v>
                </c:pt>
                <c:pt idx="26465">
                  <c:v>20.5859375</c:v>
                </c:pt>
                <c:pt idx="26466">
                  <c:v>20.5859375</c:v>
                </c:pt>
                <c:pt idx="26467">
                  <c:v>20.5859375</c:v>
                </c:pt>
                <c:pt idx="26468">
                  <c:v>20.5859375</c:v>
                </c:pt>
                <c:pt idx="26469">
                  <c:v>20.5859375</c:v>
                </c:pt>
                <c:pt idx="26470">
                  <c:v>20.5859375</c:v>
                </c:pt>
                <c:pt idx="26471">
                  <c:v>20.5859375</c:v>
                </c:pt>
                <c:pt idx="26472">
                  <c:v>20.5859375</c:v>
                </c:pt>
                <c:pt idx="26473">
                  <c:v>20.8046875</c:v>
                </c:pt>
                <c:pt idx="26474">
                  <c:v>20.8046875</c:v>
                </c:pt>
                <c:pt idx="26475">
                  <c:v>20.8046875</c:v>
                </c:pt>
                <c:pt idx="26476">
                  <c:v>20.8046875</c:v>
                </c:pt>
                <c:pt idx="26477">
                  <c:v>20.8046875</c:v>
                </c:pt>
                <c:pt idx="26478">
                  <c:v>20.8046875</c:v>
                </c:pt>
                <c:pt idx="26479">
                  <c:v>20.8046875</c:v>
                </c:pt>
                <c:pt idx="26480">
                  <c:v>20.8046875</c:v>
                </c:pt>
                <c:pt idx="26481">
                  <c:v>20.8046875</c:v>
                </c:pt>
                <c:pt idx="26482">
                  <c:v>20.8046875</c:v>
                </c:pt>
                <c:pt idx="26483">
                  <c:v>20.8046875</c:v>
                </c:pt>
                <c:pt idx="26484">
                  <c:v>20.8046875</c:v>
                </c:pt>
                <c:pt idx="26485">
                  <c:v>20.8046875</c:v>
                </c:pt>
                <c:pt idx="26486">
                  <c:v>20.8046875</c:v>
                </c:pt>
                <c:pt idx="26487">
                  <c:v>20.8046875</c:v>
                </c:pt>
                <c:pt idx="26488">
                  <c:v>20.8046875</c:v>
                </c:pt>
                <c:pt idx="26489">
                  <c:v>20.8046875</c:v>
                </c:pt>
                <c:pt idx="26490">
                  <c:v>20.8046875</c:v>
                </c:pt>
                <c:pt idx="26491">
                  <c:v>20.8046875</c:v>
                </c:pt>
                <c:pt idx="26492">
                  <c:v>20.8046875</c:v>
                </c:pt>
                <c:pt idx="26493">
                  <c:v>20.8046875</c:v>
                </c:pt>
                <c:pt idx="26494">
                  <c:v>20.8046875</c:v>
                </c:pt>
                <c:pt idx="26495">
                  <c:v>20.8046875</c:v>
                </c:pt>
                <c:pt idx="26496">
                  <c:v>20.8046875</c:v>
                </c:pt>
                <c:pt idx="26497">
                  <c:v>20.8046875</c:v>
                </c:pt>
                <c:pt idx="26498">
                  <c:v>20.8046875</c:v>
                </c:pt>
                <c:pt idx="26499">
                  <c:v>20.8046875</c:v>
                </c:pt>
                <c:pt idx="26500">
                  <c:v>20.8046875</c:v>
                </c:pt>
                <c:pt idx="26501">
                  <c:v>20.8046875</c:v>
                </c:pt>
                <c:pt idx="26502">
                  <c:v>20.8046875</c:v>
                </c:pt>
                <c:pt idx="26503">
                  <c:v>20.8046875</c:v>
                </c:pt>
                <c:pt idx="26504">
                  <c:v>20.8046875</c:v>
                </c:pt>
                <c:pt idx="26505">
                  <c:v>20.85546875</c:v>
                </c:pt>
                <c:pt idx="26506">
                  <c:v>20.85546875</c:v>
                </c:pt>
                <c:pt idx="26507">
                  <c:v>20.85546875</c:v>
                </c:pt>
                <c:pt idx="26508">
                  <c:v>20.85546875</c:v>
                </c:pt>
                <c:pt idx="26509">
                  <c:v>20.85546875</c:v>
                </c:pt>
                <c:pt idx="26510">
                  <c:v>20.85546875</c:v>
                </c:pt>
                <c:pt idx="26511">
                  <c:v>20.85546875</c:v>
                </c:pt>
                <c:pt idx="26512">
                  <c:v>20.85546875</c:v>
                </c:pt>
                <c:pt idx="26513">
                  <c:v>20.85546875</c:v>
                </c:pt>
                <c:pt idx="26514">
                  <c:v>20.85546875</c:v>
                </c:pt>
                <c:pt idx="26515">
                  <c:v>20.85546875</c:v>
                </c:pt>
                <c:pt idx="26516">
                  <c:v>20.85546875</c:v>
                </c:pt>
                <c:pt idx="26517">
                  <c:v>20.85546875</c:v>
                </c:pt>
                <c:pt idx="26518">
                  <c:v>20.85546875</c:v>
                </c:pt>
                <c:pt idx="26519">
                  <c:v>20.85546875</c:v>
                </c:pt>
                <c:pt idx="26520">
                  <c:v>20.85546875</c:v>
                </c:pt>
                <c:pt idx="26521">
                  <c:v>20.85546875</c:v>
                </c:pt>
                <c:pt idx="26522">
                  <c:v>20.85546875</c:v>
                </c:pt>
                <c:pt idx="26523">
                  <c:v>20.85546875</c:v>
                </c:pt>
                <c:pt idx="26524">
                  <c:v>20.85546875</c:v>
                </c:pt>
                <c:pt idx="26525">
                  <c:v>20.85546875</c:v>
                </c:pt>
                <c:pt idx="26526">
                  <c:v>20.85546875</c:v>
                </c:pt>
                <c:pt idx="26527">
                  <c:v>20.85546875</c:v>
                </c:pt>
                <c:pt idx="26528">
                  <c:v>20.85546875</c:v>
                </c:pt>
                <c:pt idx="26529">
                  <c:v>20.85546875</c:v>
                </c:pt>
                <c:pt idx="26530">
                  <c:v>20.85546875</c:v>
                </c:pt>
                <c:pt idx="26531">
                  <c:v>20.85546875</c:v>
                </c:pt>
                <c:pt idx="26532">
                  <c:v>20.85546875</c:v>
                </c:pt>
                <c:pt idx="26533">
                  <c:v>20.85546875</c:v>
                </c:pt>
                <c:pt idx="26534">
                  <c:v>20.85546875</c:v>
                </c:pt>
                <c:pt idx="26535">
                  <c:v>20.85546875</c:v>
                </c:pt>
                <c:pt idx="26536">
                  <c:v>20.85546875</c:v>
                </c:pt>
                <c:pt idx="26537">
                  <c:v>20.85546875</c:v>
                </c:pt>
                <c:pt idx="26538">
                  <c:v>20.85546875</c:v>
                </c:pt>
                <c:pt idx="26539">
                  <c:v>20.85546875</c:v>
                </c:pt>
                <c:pt idx="26540">
                  <c:v>20.85546875</c:v>
                </c:pt>
                <c:pt idx="26541">
                  <c:v>20.85546875</c:v>
                </c:pt>
                <c:pt idx="26542">
                  <c:v>20.85546875</c:v>
                </c:pt>
                <c:pt idx="26543">
                  <c:v>20.85546875</c:v>
                </c:pt>
                <c:pt idx="26544">
                  <c:v>20.85546875</c:v>
                </c:pt>
                <c:pt idx="26545">
                  <c:v>20.85546875</c:v>
                </c:pt>
                <c:pt idx="26546">
                  <c:v>20.85546875</c:v>
                </c:pt>
                <c:pt idx="26547">
                  <c:v>20.85546875</c:v>
                </c:pt>
                <c:pt idx="26548">
                  <c:v>20.85546875</c:v>
                </c:pt>
                <c:pt idx="26549">
                  <c:v>20.85546875</c:v>
                </c:pt>
                <c:pt idx="26550">
                  <c:v>20.85546875</c:v>
                </c:pt>
                <c:pt idx="26551">
                  <c:v>20.85546875</c:v>
                </c:pt>
                <c:pt idx="26552">
                  <c:v>20.85546875</c:v>
                </c:pt>
                <c:pt idx="26553">
                  <c:v>20.85546875</c:v>
                </c:pt>
                <c:pt idx="26554">
                  <c:v>20.85546875</c:v>
                </c:pt>
                <c:pt idx="26555">
                  <c:v>20.85546875</c:v>
                </c:pt>
                <c:pt idx="26556">
                  <c:v>20.85546875</c:v>
                </c:pt>
                <c:pt idx="26557">
                  <c:v>20.85546875</c:v>
                </c:pt>
                <c:pt idx="26558">
                  <c:v>20.86328125</c:v>
                </c:pt>
                <c:pt idx="26559">
                  <c:v>20.86328125</c:v>
                </c:pt>
                <c:pt idx="26560">
                  <c:v>20.86328125</c:v>
                </c:pt>
                <c:pt idx="26561">
                  <c:v>20.86328125</c:v>
                </c:pt>
                <c:pt idx="26562">
                  <c:v>20.86328125</c:v>
                </c:pt>
                <c:pt idx="26563">
                  <c:v>20.86328125</c:v>
                </c:pt>
                <c:pt idx="26564">
                  <c:v>20.86328125</c:v>
                </c:pt>
                <c:pt idx="26565">
                  <c:v>20.86328125</c:v>
                </c:pt>
                <c:pt idx="26566">
                  <c:v>20.86328125</c:v>
                </c:pt>
                <c:pt idx="26567">
                  <c:v>20.86328125</c:v>
                </c:pt>
                <c:pt idx="26568">
                  <c:v>20.86328125</c:v>
                </c:pt>
                <c:pt idx="26569">
                  <c:v>20.86328125</c:v>
                </c:pt>
                <c:pt idx="26570">
                  <c:v>20.86328125</c:v>
                </c:pt>
                <c:pt idx="26571">
                  <c:v>20.86328125</c:v>
                </c:pt>
                <c:pt idx="26572">
                  <c:v>20.86328125</c:v>
                </c:pt>
                <c:pt idx="26573">
                  <c:v>20.86328125</c:v>
                </c:pt>
                <c:pt idx="26574">
                  <c:v>20.86328125</c:v>
                </c:pt>
                <c:pt idx="26575">
                  <c:v>20.86328125</c:v>
                </c:pt>
                <c:pt idx="26576">
                  <c:v>20.86328125</c:v>
                </c:pt>
                <c:pt idx="26577">
                  <c:v>20.86328125</c:v>
                </c:pt>
                <c:pt idx="26578">
                  <c:v>20.86328125</c:v>
                </c:pt>
                <c:pt idx="26579">
                  <c:v>20.86328125</c:v>
                </c:pt>
                <c:pt idx="26580">
                  <c:v>20.86328125</c:v>
                </c:pt>
                <c:pt idx="26581">
                  <c:v>20.86328125</c:v>
                </c:pt>
                <c:pt idx="26582">
                  <c:v>20.86328125</c:v>
                </c:pt>
                <c:pt idx="26583">
                  <c:v>20.86328125</c:v>
                </c:pt>
                <c:pt idx="26584">
                  <c:v>20.86328125</c:v>
                </c:pt>
                <c:pt idx="26585">
                  <c:v>20.86328125</c:v>
                </c:pt>
                <c:pt idx="26586">
                  <c:v>20.86328125</c:v>
                </c:pt>
                <c:pt idx="26587">
                  <c:v>20.86328125</c:v>
                </c:pt>
                <c:pt idx="26588">
                  <c:v>20.86328125</c:v>
                </c:pt>
                <c:pt idx="26589">
                  <c:v>20.86328125</c:v>
                </c:pt>
                <c:pt idx="26590">
                  <c:v>20.86328125</c:v>
                </c:pt>
                <c:pt idx="26591">
                  <c:v>20.86328125</c:v>
                </c:pt>
                <c:pt idx="26592">
                  <c:v>21.23828125</c:v>
                </c:pt>
                <c:pt idx="26593">
                  <c:v>21.23828125</c:v>
                </c:pt>
                <c:pt idx="26594">
                  <c:v>21.23828125</c:v>
                </c:pt>
                <c:pt idx="26595">
                  <c:v>21.23828125</c:v>
                </c:pt>
                <c:pt idx="26596">
                  <c:v>21.23828125</c:v>
                </c:pt>
                <c:pt idx="26597">
                  <c:v>21.23828125</c:v>
                </c:pt>
                <c:pt idx="26598">
                  <c:v>21.23828125</c:v>
                </c:pt>
                <c:pt idx="26599">
                  <c:v>21.23828125</c:v>
                </c:pt>
                <c:pt idx="26600">
                  <c:v>21.23828125</c:v>
                </c:pt>
                <c:pt idx="26601">
                  <c:v>21.23828125</c:v>
                </c:pt>
                <c:pt idx="26602">
                  <c:v>21.23828125</c:v>
                </c:pt>
                <c:pt idx="26603">
                  <c:v>21.23828125</c:v>
                </c:pt>
                <c:pt idx="26604">
                  <c:v>21.23828125</c:v>
                </c:pt>
                <c:pt idx="26605">
                  <c:v>21.23828125</c:v>
                </c:pt>
                <c:pt idx="26606">
                  <c:v>21.23828125</c:v>
                </c:pt>
                <c:pt idx="26607">
                  <c:v>21.23828125</c:v>
                </c:pt>
                <c:pt idx="26608">
                  <c:v>21.23828125</c:v>
                </c:pt>
                <c:pt idx="26609">
                  <c:v>21.23828125</c:v>
                </c:pt>
                <c:pt idx="26610">
                  <c:v>21.23828125</c:v>
                </c:pt>
                <c:pt idx="26611">
                  <c:v>21.23828125</c:v>
                </c:pt>
                <c:pt idx="26612">
                  <c:v>21.23828125</c:v>
                </c:pt>
                <c:pt idx="26613">
                  <c:v>21.23828125</c:v>
                </c:pt>
                <c:pt idx="26614">
                  <c:v>21.23828125</c:v>
                </c:pt>
                <c:pt idx="26615">
                  <c:v>21.23828125</c:v>
                </c:pt>
                <c:pt idx="26616">
                  <c:v>21.23828125</c:v>
                </c:pt>
                <c:pt idx="26617">
                  <c:v>21.23828125</c:v>
                </c:pt>
                <c:pt idx="26618">
                  <c:v>21.23828125</c:v>
                </c:pt>
                <c:pt idx="26619">
                  <c:v>21.23828125</c:v>
                </c:pt>
                <c:pt idx="26620">
                  <c:v>21.23828125</c:v>
                </c:pt>
                <c:pt idx="26621">
                  <c:v>21.23828125</c:v>
                </c:pt>
                <c:pt idx="26622">
                  <c:v>21.23828125</c:v>
                </c:pt>
                <c:pt idx="26623">
                  <c:v>21.23828125</c:v>
                </c:pt>
                <c:pt idx="26624">
                  <c:v>21.23828125</c:v>
                </c:pt>
                <c:pt idx="26625">
                  <c:v>21.23828125</c:v>
                </c:pt>
                <c:pt idx="26626">
                  <c:v>21.23828125</c:v>
                </c:pt>
                <c:pt idx="26627">
                  <c:v>21.23828125</c:v>
                </c:pt>
                <c:pt idx="26628">
                  <c:v>21.23828125</c:v>
                </c:pt>
                <c:pt idx="26629">
                  <c:v>21.23828125</c:v>
                </c:pt>
                <c:pt idx="26630">
                  <c:v>21.23828125</c:v>
                </c:pt>
                <c:pt idx="26631">
                  <c:v>21.23828125</c:v>
                </c:pt>
                <c:pt idx="26632">
                  <c:v>21.23828125</c:v>
                </c:pt>
                <c:pt idx="26633">
                  <c:v>21.23828125</c:v>
                </c:pt>
                <c:pt idx="26634">
                  <c:v>21.23828125</c:v>
                </c:pt>
                <c:pt idx="26635">
                  <c:v>21.23828125</c:v>
                </c:pt>
                <c:pt idx="26636">
                  <c:v>21.23828125</c:v>
                </c:pt>
                <c:pt idx="26637">
                  <c:v>21.23828125</c:v>
                </c:pt>
                <c:pt idx="26638">
                  <c:v>21.23828125</c:v>
                </c:pt>
                <c:pt idx="26639">
                  <c:v>21.23828125</c:v>
                </c:pt>
                <c:pt idx="26640">
                  <c:v>21.23828125</c:v>
                </c:pt>
                <c:pt idx="26641">
                  <c:v>21.30859375</c:v>
                </c:pt>
                <c:pt idx="26642">
                  <c:v>21.30859375</c:v>
                </c:pt>
                <c:pt idx="26643">
                  <c:v>21.30859375</c:v>
                </c:pt>
                <c:pt idx="26644">
                  <c:v>21.30859375</c:v>
                </c:pt>
                <c:pt idx="26645">
                  <c:v>21.30859375</c:v>
                </c:pt>
                <c:pt idx="26646">
                  <c:v>21.30859375</c:v>
                </c:pt>
                <c:pt idx="26647">
                  <c:v>21.30859375</c:v>
                </c:pt>
                <c:pt idx="26648">
                  <c:v>21.30859375</c:v>
                </c:pt>
                <c:pt idx="26649">
                  <c:v>21.30859375</c:v>
                </c:pt>
                <c:pt idx="26650">
                  <c:v>21.30859375</c:v>
                </c:pt>
                <c:pt idx="26651">
                  <c:v>21.30859375</c:v>
                </c:pt>
                <c:pt idx="26652">
                  <c:v>21.30859375</c:v>
                </c:pt>
                <c:pt idx="26653">
                  <c:v>21.30859375</c:v>
                </c:pt>
                <c:pt idx="26654">
                  <c:v>21.30859375</c:v>
                </c:pt>
                <c:pt idx="26655">
                  <c:v>21.30859375</c:v>
                </c:pt>
                <c:pt idx="26656">
                  <c:v>21.30859375</c:v>
                </c:pt>
                <c:pt idx="26657">
                  <c:v>21.30859375</c:v>
                </c:pt>
                <c:pt idx="26658">
                  <c:v>21.30859375</c:v>
                </c:pt>
                <c:pt idx="26659">
                  <c:v>21.30859375</c:v>
                </c:pt>
                <c:pt idx="26660">
                  <c:v>21.30859375</c:v>
                </c:pt>
                <c:pt idx="26661">
                  <c:v>21.30859375</c:v>
                </c:pt>
                <c:pt idx="26662">
                  <c:v>21.30859375</c:v>
                </c:pt>
                <c:pt idx="26663">
                  <c:v>21.30859375</c:v>
                </c:pt>
                <c:pt idx="26664">
                  <c:v>21.30859375</c:v>
                </c:pt>
                <c:pt idx="26665">
                  <c:v>21.30859375</c:v>
                </c:pt>
                <c:pt idx="26666">
                  <c:v>21.30859375</c:v>
                </c:pt>
                <c:pt idx="26667">
                  <c:v>21.30859375</c:v>
                </c:pt>
                <c:pt idx="26668">
                  <c:v>21.30859375</c:v>
                </c:pt>
                <c:pt idx="26669">
                  <c:v>21.30859375</c:v>
                </c:pt>
                <c:pt idx="26670">
                  <c:v>21.30859375</c:v>
                </c:pt>
                <c:pt idx="26671">
                  <c:v>21.30859375</c:v>
                </c:pt>
                <c:pt idx="26672">
                  <c:v>21.30859375</c:v>
                </c:pt>
                <c:pt idx="26673">
                  <c:v>21.30859375</c:v>
                </c:pt>
                <c:pt idx="26674">
                  <c:v>21.30859375</c:v>
                </c:pt>
                <c:pt idx="26675">
                  <c:v>21.30859375</c:v>
                </c:pt>
                <c:pt idx="26676">
                  <c:v>21.30859375</c:v>
                </c:pt>
                <c:pt idx="26677">
                  <c:v>21.30859375</c:v>
                </c:pt>
                <c:pt idx="26678">
                  <c:v>21.30859375</c:v>
                </c:pt>
                <c:pt idx="26679">
                  <c:v>21.30859375</c:v>
                </c:pt>
                <c:pt idx="26680">
                  <c:v>21.30859375</c:v>
                </c:pt>
                <c:pt idx="26681">
                  <c:v>21.30859375</c:v>
                </c:pt>
                <c:pt idx="26682">
                  <c:v>21.30859375</c:v>
                </c:pt>
                <c:pt idx="26683">
                  <c:v>21.30859375</c:v>
                </c:pt>
                <c:pt idx="26684">
                  <c:v>21.30859375</c:v>
                </c:pt>
                <c:pt idx="26685">
                  <c:v>21.30859375</c:v>
                </c:pt>
                <c:pt idx="26686">
                  <c:v>21.30859375</c:v>
                </c:pt>
                <c:pt idx="26687">
                  <c:v>21.30859375</c:v>
                </c:pt>
                <c:pt idx="26688">
                  <c:v>21.30859375</c:v>
                </c:pt>
                <c:pt idx="26689">
                  <c:v>21.30859375</c:v>
                </c:pt>
                <c:pt idx="26690">
                  <c:v>21.30859375</c:v>
                </c:pt>
                <c:pt idx="26691">
                  <c:v>21.30859375</c:v>
                </c:pt>
                <c:pt idx="26692">
                  <c:v>21.37109375</c:v>
                </c:pt>
                <c:pt idx="26693">
                  <c:v>21.37109375</c:v>
                </c:pt>
                <c:pt idx="26694">
                  <c:v>21.37109375</c:v>
                </c:pt>
                <c:pt idx="26695">
                  <c:v>21.37109375</c:v>
                </c:pt>
                <c:pt idx="26696">
                  <c:v>21.37109375</c:v>
                </c:pt>
                <c:pt idx="26697">
                  <c:v>21.37109375</c:v>
                </c:pt>
                <c:pt idx="26698">
                  <c:v>21.37109375</c:v>
                </c:pt>
                <c:pt idx="26699">
                  <c:v>21.37109375</c:v>
                </c:pt>
                <c:pt idx="26700">
                  <c:v>21.37109375</c:v>
                </c:pt>
                <c:pt idx="26701">
                  <c:v>21.37109375</c:v>
                </c:pt>
                <c:pt idx="26702">
                  <c:v>21.37109375</c:v>
                </c:pt>
                <c:pt idx="26703">
                  <c:v>21.37109375</c:v>
                </c:pt>
                <c:pt idx="26704">
                  <c:v>21.37109375</c:v>
                </c:pt>
                <c:pt idx="26705">
                  <c:v>21.37109375</c:v>
                </c:pt>
                <c:pt idx="26706">
                  <c:v>21.37109375</c:v>
                </c:pt>
                <c:pt idx="26707">
                  <c:v>21.37109375</c:v>
                </c:pt>
                <c:pt idx="26708">
                  <c:v>21.37109375</c:v>
                </c:pt>
                <c:pt idx="26709">
                  <c:v>21.37109375</c:v>
                </c:pt>
                <c:pt idx="26710">
                  <c:v>21.37109375</c:v>
                </c:pt>
                <c:pt idx="26711">
                  <c:v>21.37109375</c:v>
                </c:pt>
                <c:pt idx="26712">
                  <c:v>21.37109375</c:v>
                </c:pt>
                <c:pt idx="26713">
                  <c:v>21.37109375</c:v>
                </c:pt>
                <c:pt idx="26714">
                  <c:v>21.37109375</c:v>
                </c:pt>
                <c:pt idx="26715">
                  <c:v>21.37109375</c:v>
                </c:pt>
                <c:pt idx="26716">
                  <c:v>21.37109375</c:v>
                </c:pt>
                <c:pt idx="26717">
                  <c:v>21.37109375</c:v>
                </c:pt>
                <c:pt idx="26718">
                  <c:v>21.37109375</c:v>
                </c:pt>
                <c:pt idx="26719">
                  <c:v>21.37109375</c:v>
                </c:pt>
                <c:pt idx="26720">
                  <c:v>21.37109375</c:v>
                </c:pt>
                <c:pt idx="26721">
                  <c:v>21.37109375</c:v>
                </c:pt>
                <c:pt idx="26722">
                  <c:v>21.37109375</c:v>
                </c:pt>
                <c:pt idx="26723">
                  <c:v>21.37109375</c:v>
                </c:pt>
                <c:pt idx="26724">
                  <c:v>21.37109375</c:v>
                </c:pt>
                <c:pt idx="26725">
                  <c:v>21.41015625</c:v>
                </c:pt>
                <c:pt idx="26726">
                  <c:v>21.41015625</c:v>
                </c:pt>
                <c:pt idx="26727">
                  <c:v>21.41015625</c:v>
                </c:pt>
                <c:pt idx="26728">
                  <c:v>21.41015625</c:v>
                </c:pt>
                <c:pt idx="26729">
                  <c:v>21.41015625</c:v>
                </c:pt>
                <c:pt idx="26730">
                  <c:v>21.41015625</c:v>
                </c:pt>
                <c:pt idx="26731">
                  <c:v>21.41015625</c:v>
                </c:pt>
                <c:pt idx="26732">
                  <c:v>21.41015625</c:v>
                </c:pt>
                <c:pt idx="26733">
                  <c:v>21.41015625</c:v>
                </c:pt>
                <c:pt idx="26734">
                  <c:v>21.41015625</c:v>
                </c:pt>
                <c:pt idx="26735">
                  <c:v>21.41015625</c:v>
                </c:pt>
                <c:pt idx="26736">
                  <c:v>21.41015625</c:v>
                </c:pt>
                <c:pt idx="26737">
                  <c:v>21.41015625</c:v>
                </c:pt>
                <c:pt idx="26738">
                  <c:v>21.41015625</c:v>
                </c:pt>
                <c:pt idx="26739">
                  <c:v>21.41015625</c:v>
                </c:pt>
                <c:pt idx="26740">
                  <c:v>21.41015625</c:v>
                </c:pt>
                <c:pt idx="26741">
                  <c:v>21.41015625</c:v>
                </c:pt>
                <c:pt idx="26742">
                  <c:v>21.41015625</c:v>
                </c:pt>
                <c:pt idx="26743">
                  <c:v>21.41015625</c:v>
                </c:pt>
                <c:pt idx="26744">
                  <c:v>21.41015625</c:v>
                </c:pt>
                <c:pt idx="26745">
                  <c:v>21.41015625</c:v>
                </c:pt>
                <c:pt idx="26746">
                  <c:v>21.41015625</c:v>
                </c:pt>
                <c:pt idx="26747">
                  <c:v>21.41015625</c:v>
                </c:pt>
                <c:pt idx="26748">
                  <c:v>21.41015625</c:v>
                </c:pt>
                <c:pt idx="26749">
                  <c:v>21.41015625</c:v>
                </c:pt>
                <c:pt idx="26750">
                  <c:v>21.41015625</c:v>
                </c:pt>
                <c:pt idx="26751">
                  <c:v>21.41015625</c:v>
                </c:pt>
                <c:pt idx="26752">
                  <c:v>21.41015625</c:v>
                </c:pt>
                <c:pt idx="26753">
                  <c:v>21.41015625</c:v>
                </c:pt>
                <c:pt idx="26754">
                  <c:v>21.41015625</c:v>
                </c:pt>
                <c:pt idx="26755">
                  <c:v>21.41015625</c:v>
                </c:pt>
                <c:pt idx="26756">
                  <c:v>21.41015625</c:v>
                </c:pt>
                <c:pt idx="26757">
                  <c:v>21.41015625</c:v>
                </c:pt>
                <c:pt idx="26758">
                  <c:v>21.41015625</c:v>
                </c:pt>
                <c:pt idx="26759">
                  <c:v>21.41015625</c:v>
                </c:pt>
                <c:pt idx="26760">
                  <c:v>21.41015625</c:v>
                </c:pt>
                <c:pt idx="26761">
                  <c:v>21.41015625</c:v>
                </c:pt>
                <c:pt idx="26762">
                  <c:v>21.41015625</c:v>
                </c:pt>
                <c:pt idx="26763">
                  <c:v>21.5859375</c:v>
                </c:pt>
                <c:pt idx="26764">
                  <c:v>21.5859375</c:v>
                </c:pt>
                <c:pt idx="26765">
                  <c:v>21.5859375</c:v>
                </c:pt>
                <c:pt idx="26766">
                  <c:v>21.5859375</c:v>
                </c:pt>
                <c:pt idx="26767">
                  <c:v>21.5859375</c:v>
                </c:pt>
                <c:pt idx="26768">
                  <c:v>21.5859375</c:v>
                </c:pt>
                <c:pt idx="26769">
                  <c:v>21.5859375</c:v>
                </c:pt>
                <c:pt idx="26770">
                  <c:v>21.5859375</c:v>
                </c:pt>
                <c:pt idx="26771">
                  <c:v>21.5859375</c:v>
                </c:pt>
                <c:pt idx="26772">
                  <c:v>21.5859375</c:v>
                </c:pt>
                <c:pt idx="26773">
                  <c:v>21.5859375</c:v>
                </c:pt>
                <c:pt idx="26774">
                  <c:v>21.5859375</c:v>
                </c:pt>
                <c:pt idx="26775">
                  <c:v>21.5859375</c:v>
                </c:pt>
                <c:pt idx="26776">
                  <c:v>21.5859375</c:v>
                </c:pt>
                <c:pt idx="26777">
                  <c:v>21.5859375</c:v>
                </c:pt>
                <c:pt idx="26778">
                  <c:v>21.5859375</c:v>
                </c:pt>
                <c:pt idx="26779">
                  <c:v>21.5859375</c:v>
                </c:pt>
                <c:pt idx="26780">
                  <c:v>21.5859375</c:v>
                </c:pt>
                <c:pt idx="26781">
                  <c:v>21.5859375</c:v>
                </c:pt>
                <c:pt idx="26782">
                  <c:v>21.5859375</c:v>
                </c:pt>
                <c:pt idx="26783">
                  <c:v>21.5859375</c:v>
                </c:pt>
                <c:pt idx="26784">
                  <c:v>21.5859375</c:v>
                </c:pt>
                <c:pt idx="26785">
                  <c:v>21.5859375</c:v>
                </c:pt>
                <c:pt idx="26786">
                  <c:v>21.5859375</c:v>
                </c:pt>
                <c:pt idx="26787">
                  <c:v>21.5859375</c:v>
                </c:pt>
                <c:pt idx="26788">
                  <c:v>21.5859375</c:v>
                </c:pt>
                <c:pt idx="26789">
                  <c:v>21.5859375</c:v>
                </c:pt>
                <c:pt idx="26790">
                  <c:v>21.5859375</c:v>
                </c:pt>
                <c:pt idx="26791">
                  <c:v>21.5859375</c:v>
                </c:pt>
                <c:pt idx="26792">
                  <c:v>21.5859375</c:v>
                </c:pt>
                <c:pt idx="26793">
                  <c:v>21.5859375</c:v>
                </c:pt>
                <c:pt idx="26794">
                  <c:v>21.5859375</c:v>
                </c:pt>
                <c:pt idx="26795">
                  <c:v>21.5859375</c:v>
                </c:pt>
                <c:pt idx="26796">
                  <c:v>21.5859375</c:v>
                </c:pt>
                <c:pt idx="26797">
                  <c:v>21.5859375</c:v>
                </c:pt>
                <c:pt idx="26798">
                  <c:v>21.5859375</c:v>
                </c:pt>
                <c:pt idx="26799">
                  <c:v>21.5859375</c:v>
                </c:pt>
                <c:pt idx="26800">
                  <c:v>21.5859375</c:v>
                </c:pt>
                <c:pt idx="26801">
                  <c:v>21.5859375</c:v>
                </c:pt>
                <c:pt idx="26802">
                  <c:v>21.5859375</c:v>
                </c:pt>
                <c:pt idx="26803">
                  <c:v>21.8046875</c:v>
                </c:pt>
                <c:pt idx="26804">
                  <c:v>21.8046875</c:v>
                </c:pt>
                <c:pt idx="26805">
                  <c:v>21.8046875</c:v>
                </c:pt>
                <c:pt idx="26806">
                  <c:v>21.8046875</c:v>
                </c:pt>
                <c:pt idx="26807">
                  <c:v>21.8046875</c:v>
                </c:pt>
                <c:pt idx="26808">
                  <c:v>21.8046875</c:v>
                </c:pt>
                <c:pt idx="26809">
                  <c:v>21.8046875</c:v>
                </c:pt>
                <c:pt idx="26810">
                  <c:v>21.8046875</c:v>
                </c:pt>
                <c:pt idx="26811">
                  <c:v>21.8046875</c:v>
                </c:pt>
                <c:pt idx="26812">
                  <c:v>21.8046875</c:v>
                </c:pt>
                <c:pt idx="26813">
                  <c:v>21.8046875</c:v>
                </c:pt>
                <c:pt idx="26814">
                  <c:v>21.8046875</c:v>
                </c:pt>
                <c:pt idx="26815">
                  <c:v>21.8046875</c:v>
                </c:pt>
                <c:pt idx="26816">
                  <c:v>21.8046875</c:v>
                </c:pt>
                <c:pt idx="26817">
                  <c:v>21.8046875</c:v>
                </c:pt>
                <c:pt idx="26818">
                  <c:v>21.8046875</c:v>
                </c:pt>
                <c:pt idx="26819">
                  <c:v>21.8046875</c:v>
                </c:pt>
                <c:pt idx="26820">
                  <c:v>21.8046875</c:v>
                </c:pt>
                <c:pt idx="26821">
                  <c:v>21.8046875</c:v>
                </c:pt>
                <c:pt idx="26822">
                  <c:v>21.8046875</c:v>
                </c:pt>
                <c:pt idx="26823">
                  <c:v>21.8046875</c:v>
                </c:pt>
                <c:pt idx="26824">
                  <c:v>21.8046875</c:v>
                </c:pt>
                <c:pt idx="26825">
                  <c:v>21.8046875</c:v>
                </c:pt>
                <c:pt idx="26826">
                  <c:v>21.8046875</c:v>
                </c:pt>
                <c:pt idx="26827">
                  <c:v>21.8046875</c:v>
                </c:pt>
                <c:pt idx="26828">
                  <c:v>21.8046875</c:v>
                </c:pt>
                <c:pt idx="26829">
                  <c:v>21.8046875</c:v>
                </c:pt>
                <c:pt idx="26830">
                  <c:v>21.8046875</c:v>
                </c:pt>
                <c:pt idx="26831">
                  <c:v>21.8046875</c:v>
                </c:pt>
                <c:pt idx="26832">
                  <c:v>21.8046875</c:v>
                </c:pt>
                <c:pt idx="26833">
                  <c:v>21.8046875</c:v>
                </c:pt>
                <c:pt idx="26834">
                  <c:v>21.8046875</c:v>
                </c:pt>
                <c:pt idx="26835">
                  <c:v>21.8046875</c:v>
                </c:pt>
                <c:pt idx="26836">
                  <c:v>21.8046875</c:v>
                </c:pt>
                <c:pt idx="26837">
                  <c:v>21.8046875</c:v>
                </c:pt>
                <c:pt idx="26838">
                  <c:v>21.8046875</c:v>
                </c:pt>
                <c:pt idx="26839">
                  <c:v>21.8046875</c:v>
                </c:pt>
                <c:pt idx="26840">
                  <c:v>21.8046875</c:v>
                </c:pt>
                <c:pt idx="26841">
                  <c:v>21.85546875</c:v>
                </c:pt>
                <c:pt idx="26842">
                  <c:v>21.85546875</c:v>
                </c:pt>
                <c:pt idx="26843">
                  <c:v>21.85546875</c:v>
                </c:pt>
                <c:pt idx="26844">
                  <c:v>21.85546875</c:v>
                </c:pt>
                <c:pt idx="26845">
                  <c:v>21.85546875</c:v>
                </c:pt>
                <c:pt idx="26846">
                  <c:v>21.85546875</c:v>
                </c:pt>
                <c:pt idx="26847">
                  <c:v>21.85546875</c:v>
                </c:pt>
                <c:pt idx="26848">
                  <c:v>21.85546875</c:v>
                </c:pt>
                <c:pt idx="26849">
                  <c:v>21.85546875</c:v>
                </c:pt>
                <c:pt idx="26850">
                  <c:v>21.85546875</c:v>
                </c:pt>
                <c:pt idx="26851">
                  <c:v>21.85546875</c:v>
                </c:pt>
                <c:pt idx="26852">
                  <c:v>21.85546875</c:v>
                </c:pt>
                <c:pt idx="26853">
                  <c:v>21.85546875</c:v>
                </c:pt>
                <c:pt idx="26854">
                  <c:v>21.85546875</c:v>
                </c:pt>
                <c:pt idx="26855">
                  <c:v>21.85546875</c:v>
                </c:pt>
                <c:pt idx="26856">
                  <c:v>21.85546875</c:v>
                </c:pt>
                <c:pt idx="26857">
                  <c:v>21.85546875</c:v>
                </c:pt>
                <c:pt idx="26858">
                  <c:v>21.85546875</c:v>
                </c:pt>
                <c:pt idx="26859">
                  <c:v>21.85546875</c:v>
                </c:pt>
                <c:pt idx="26860">
                  <c:v>21.85546875</c:v>
                </c:pt>
                <c:pt idx="26861">
                  <c:v>21.85546875</c:v>
                </c:pt>
                <c:pt idx="26862">
                  <c:v>21.85546875</c:v>
                </c:pt>
                <c:pt idx="26863">
                  <c:v>21.85546875</c:v>
                </c:pt>
                <c:pt idx="26864">
                  <c:v>21.85546875</c:v>
                </c:pt>
                <c:pt idx="26865">
                  <c:v>21.85546875</c:v>
                </c:pt>
                <c:pt idx="26866">
                  <c:v>21.85546875</c:v>
                </c:pt>
                <c:pt idx="26867">
                  <c:v>21.85546875</c:v>
                </c:pt>
                <c:pt idx="26868">
                  <c:v>21.85546875</c:v>
                </c:pt>
                <c:pt idx="26869">
                  <c:v>21.85546875</c:v>
                </c:pt>
                <c:pt idx="26870">
                  <c:v>21.85546875</c:v>
                </c:pt>
                <c:pt idx="26871">
                  <c:v>21.85546875</c:v>
                </c:pt>
                <c:pt idx="26872">
                  <c:v>21.86328125</c:v>
                </c:pt>
                <c:pt idx="26873">
                  <c:v>21.86328125</c:v>
                </c:pt>
                <c:pt idx="26874">
                  <c:v>21.86328125</c:v>
                </c:pt>
                <c:pt idx="26875">
                  <c:v>21.86328125</c:v>
                </c:pt>
                <c:pt idx="26876">
                  <c:v>21.86328125</c:v>
                </c:pt>
                <c:pt idx="26877">
                  <c:v>21.86328125</c:v>
                </c:pt>
                <c:pt idx="26878">
                  <c:v>21.86328125</c:v>
                </c:pt>
                <c:pt idx="26879">
                  <c:v>21.86328125</c:v>
                </c:pt>
                <c:pt idx="26880">
                  <c:v>21.86328125</c:v>
                </c:pt>
                <c:pt idx="26881">
                  <c:v>21.86328125</c:v>
                </c:pt>
                <c:pt idx="26882">
                  <c:v>21.86328125</c:v>
                </c:pt>
                <c:pt idx="26883">
                  <c:v>21.86328125</c:v>
                </c:pt>
                <c:pt idx="26884">
                  <c:v>21.86328125</c:v>
                </c:pt>
                <c:pt idx="26885">
                  <c:v>21.86328125</c:v>
                </c:pt>
                <c:pt idx="26886">
                  <c:v>21.86328125</c:v>
                </c:pt>
                <c:pt idx="26887">
                  <c:v>21.86328125</c:v>
                </c:pt>
                <c:pt idx="26888">
                  <c:v>21.86328125</c:v>
                </c:pt>
                <c:pt idx="26889">
                  <c:v>21.86328125</c:v>
                </c:pt>
                <c:pt idx="26890">
                  <c:v>21.86328125</c:v>
                </c:pt>
                <c:pt idx="26891">
                  <c:v>21.86328125</c:v>
                </c:pt>
                <c:pt idx="26892">
                  <c:v>21.86328125</c:v>
                </c:pt>
                <c:pt idx="26893">
                  <c:v>21.86328125</c:v>
                </c:pt>
                <c:pt idx="26894">
                  <c:v>21.86328125</c:v>
                </c:pt>
                <c:pt idx="26895">
                  <c:v>21.86328125</c:v>
                </c:pt>
                <c:pt idx="26896">
                  <c:v>22.23828125</c:v>
                </c:pt>
                <c:pt idx="26897">
                  <c:v>22.23828125</c:v>
                </c:pt>
                <c:pt idx="26898">
                  <c:v>22.23828125</c:v>
                </c:pt>
                <c:pt idx="26899">
                  <c:v>22.23828125</c:v>
                </c:pt>
                <c:pt idx="26900">
                  <c:v>22.23828125</c:v>
                </c:pt>
                <c:pt idx="26901">
                  <c:v>22.23828125</c:v>
                </c:pt>
                <c:pt idx="26902">
                  <c:v>22.23828125</c:v>
                </c:pt>
                <c:pt idx="26903">
                  <c:v>22.23828125</c:v>
                </c:pt>
                <c:pt idx="26904">
                  <c:v>22.23828125</c:v>
                </c:pt>
                <c:pt idx="26905">
                  <c:v>22.23828125</c:v>
                </c:pt>
                <c:pt idx="26906">
                  <c:v>22.23828125</c:v>
                </c:pt>
                <c:pt idx="26907">
                  <c:v>22.23828125</c:v>
                </c:pt>
                <c:pt idx="26908">
                  <c:v>22.23828125</c:v>
                </c:pt>
                <c:pt idx="26909">
                  <c:v>22.23828125</c:v>
                </c:pt>
                <c:pt idx="26910">
                  <c:v>22.23828125</c:v>
                </c:pt>
                <c:pt idx="26911">
                  <c:v>22.23828125</c:v>
                </c:pt>
                <c:pt idx="26912">
                  <c:v>22.23828125</c:v>
                </c:pt>
                <c:pt idx="26913">
                  <c:v>22.23828125</c:v>
                </c:pt>
                <c:pt idx="26914">
                  <c:v>22.23828125</c:v>
                </c:pt>
                <c:pt idx="26915">
                  <c:v>22.23828125</c:v>
                </c:pt>
                <c:pt idx="26916">
                  <c:v>22.23828125</c:v>
                </c:pt>
                <c:pt idx="26917">
                  <c:v>22.23828125</c:v>
                </c:pt>
                <c:pt idx="26918">
                  <c:v>22.23828125</c:v>
                </c:pt>
                <c:pt idx="26919">
                  <c:v>22.23828125</c:v>
                </c:pt>
                <c:pt idx="26920">
                  <c:v>22.23828125</c:v>
                </c:pt>
                <c:pt idx="26921">
                  <c:v>22.23828125</c:v>
                </c:pt>
                <c:pt idx="26922">
                  <c:v>22.23828125</c:v>
                </c:pt>
                <c:pt idx="26923">
                  <c:v>22.23828125</c:v>
                </c:pt>
                <c:pt idx="26924">
                  <c:v>22.23828125</c:v>
                </c:pt>
                <c:pt idx="26925">
                  <c:v>22.23828125</c:v>
                </c:pt>
                <c:pt idx="26926">
                  <c:v>22.23828125</c:v>
                </c:pt>
                <c:pt idx="26927">
                  <c:v>22.23828125</c:v>
                </c:pt>
                <c:pt idx="26928">
                  <c:v>22.23828125</c:v>
                </c:pt>
                <c:pt idx="26929">
                  <c:v>22.23828125</c:v>
                </c:pt>
                <c:pt idx="26930">
                  <c:v>22.23828125</c:v>
                </c:pt>
                <c:pt idx="26931">
                  <c:v>22.23828125</c:v>
                </c:pt>
                <c:pt idx="26932">
                  <c:v>22.23828125</c:v>
                </c:pt>
                <c:pt idx="26933">
                  <c:v>22.23828125</c:v>
                </c:pt>
                <c:pt idx="26934">
                  <c:v>22.23828125</c:v>
                </c:pt>
                <c:pt idx="26935">
                  <c:v>22.23828125</c:v>
                </c:pt>
                <c:pt idx="26936">
                  <c:v>22.30859375</c:v>
                </c:pt>
                <c:pt idx="26937">
                  <c:v>22.30859375</c:v>
                </c:pt>
                <c:pt idx="26938">
                  <c:v>22.30859375</c:v>
                </c:pt>
                <c:pt idx="26939">
                  <c:v>22.30859375</c:v>
                </c:pt>
                <c:pt idx="26940">
                  <c:v>22.30859375</c:v>
                </c:pt>
                <c:pt idx="26941">
                  <c:v>22.30859375</c:v>
                </c:pt>
                <c:pt idx="26942">
                  <c:v>22.30859375</c:v>
                </c:pt>
                <c:pt idx="26943">
                  <c:v>22.30859375</c:v>
                </c:pt>
                <c:pt idx="26944">
                  <c:v>22.30859375</c:v>
                </c:pt>
                <c:pt idx="26945">
                  <c:v>22.30859375</c:v>
                </c:pt>
                <c:pt idx="26946">
                  <c:v>22.30859375</c:v>
                </c:pt>
                <c:pt idx="26947">
                  <c:v>22.30859375</c:v>
                </c:pt>
                <c:pt idx="26948">
                  <c:v>22.30859375</c:v>
                </c:pt>
                <c:pt idx="26949">
                  <c:v>22.30859375</c:v>
                </c:pt>
                <c:pt idx="26950">
                  <c:v>22.30859375</c:v>
                </c:pt>
                <c:pt idx="26951">
                  <c:v>22.30859375</c:v>
                </c:pt>
                <c:pt idx="26952">
                  <c:v>22.30859375</c:v>
                </c:pt>
                <c:pt idx="26953">
                  <c:v>22.30859375</c:v>
                </c:pt>
                <c:pt idx="26954">
                  <c:v>22.30859375</c:v>
                </c:pt>
                <c:pt idx="26955">
                  <c:v>22.30859375</c:v>
                </c:pt>
                <c:pt idx="26956">
                  <c:v>22.30859375</c:v>
                </c:pt>
                <c:pt idx="26957">
                  <c:v>22.30859375</c:v>
                </c:pt>
                <c:pt idx="26958">
                  <c:v>22.30859375</c:v>
                </c:pt>
                <c:pt idx="26959">
                  <c:v>22.30859375</c:v>
                </c:pt>
                <c:pt idx="26960">
                  <c:v>22.30859375</c:v>
                </c:pt>
                <c:pt idx="26961">
                  <c:v>22.30859375</c:v>
                </c:pt>
                <c:pt idx="26962">
                  <c:v>22.30859375</c:v>
                </c:pt>
                <c:pt idx="26963">
                  <c:v>22.30859375</c:v>
                </c:pt>
                <c:pt idx="26964">
                  <c:v>22.30859375</c:v>
                </c:pt>
                <c:pt idx="26965">
                  <c:v>22.30859375</c:v>
                </c:pt>
                <c:pt idx="26966">
                  <c:v>22.30859375</c:v>
                </c:pt>
                <c:pt idx="26967">
                  <c:v>22.37109375</c:v>
                </c:pt>
                <c:pt idx="26968">
                  <c:v>22.37109375</c:v>
                </c:pt>
                <c:pt idx="26969">
                  <c:v>22.37109375</c:v>
                </c:pt>
                <c:pt idx="26970">
                  <c:v>22.37109375</c:v>
                </c:pt>
                <c:pt idx="26971">
                  <c:v>22.37109375</c:v>
                </c:pt>
                <c:pt idx="26972">
                  <c:v>22.37109375</c:v>
                </c:pt>
                <c:pt idx="26973">
                  <c:v>22.37109375</c:v>
                </c:pt>
                <c:pt idx="26974">
                  <c:v>22.37109375</c:v>
                </c:pt>
                <c:pt idx="26975">
                  <c:v>22.37109375</c:v>
                </c:pt>
                <c:pt idx="26976">
                  <c:v>22.37109375</c:v>
                </c:pt>
                <c:pt idx="26977">
                  <c:v>22.37109375</c:v>
                </c:pt>
                <c:pt idx="26978">
                  <c:v>22.37109375</c:v>
                </c:pt>
                <c:pt idx="26979">
                  <c:v>22.37109375</c:v>
                </c:pt>
                <c:pt idx="26980">
                  <c:v>22.37109375</c:v>
                </c:pt>
                <c:pt idx="26981">
                  <c:v>22.37109375</c:v>
                </c:pt>
                <c:pt idx="26982">
                  <c:v>22.37109375</c:v>
                </c:pt>
                <c:pt idx="26983">
                  <c:v>22.37109375</c:v>
                </c:pt>
                <c:pt idx="26984">
                  <c:v>22.37109375</c:v>
                </c:pt>
                <c:pt idx="26985">
                  <c:v>22.37109375</c:v>
                </c:pt>
                <c:pt idx="26986">
                  <c:v>22.37109375</c:v>
                </c:pt>
                <c:pt idx="26987">
                  <c:v>22.37109375</c:v>
                </c:pt>
                <c:pt idx="26988">
                  <c:v>22.37109375</c:v>
                </c:pt>
                <c:pt idx="26989">
                  <c:v>22.37109375</c:v>
                </c:pt>
                <c:pt idx="26990">
                  <c:v>22.37109375</c:v>
                </c:pt>
                <c:pt idx="26991">
                  <c:v>22.37109375</c:v>
                </c:pt>
                <c:pt idx="26992">
                  <c:v>22.37109375</c:v>
                </c:pt>
                <c:pt idx="26993">
                  <c:v>22.37109375</c:v>
                </c:pt>
                <c:pt idx="26994">
                  <c:v>22.37109375</c:v>
                </c:pt>
                <c:pt idx="26995">
                  <c:v>22.37109375</c:v>
                </c:pt>
                <c:pt idx="26996">
                  <c:v>22.37109375</c:v>
                </c:pt>
                <c:pt idx="26997">
                  <c:v>22.41015625</c:v>
                </c:pt>
                <c:pt idx="26998">
                  <c:v>22.41015625</c:v>
                </c:pt>
                <c:pt idx="26999">
                  <c:v>22.41015625</c:v>
                </c:pt>
                <c:pt idx="27000">
                  <c:v>22.41015625</c:v>
                </c:pt>
                <c:pt idx="27001">
                  <c:v>22.41015625</c:v>
                </c:pt>
                <c:pt idx="27002">
                  <c:v>22.41015625</c:v>
                </c:pt>
                <c:pt idx="27003">
                  <c:v>22.41015625</c:v>
                </c:pt>
                <c:pt idx="27004">
                  <c:v>22.41015625</c:v>
                </c:pt>
                <c:pt idx="27005">
                  <c:v>22.41015625</c:v>
                </c:pt>
                <c:pt idx="27006">
                  <c:v>22.41015625</c:v>
                </c:pt>
                <c:pt idx="27007">
                  <c:v>22.41015625</c:v>
                </c:pt>
                <c:pt idx="27008">
                  <c:v>22.41015625</c:v>
                </c:pt>
                <c:pt idx="27009">
                  <c:v>22.41015625</c:v>
                </c:pt>
                <c:pt idx="27010">
                  <c:v>22.41015625</c:v>
                </c:pt>
                <c:pt idx="27011">
                  <c:v>22.41015625</c:v>
                </c:pt>
                <c:pt idx="27012">
                  <c:v>22.41015625</c:v>
                </c:pt>
                <c:pt idx="27013">
                  <c:v>22.41015625</c:v>
                </c:pt>
                <c:pt idx="27014">
                  <c:v>22.41015625</c:v>
                </c:pt>
                <c:pt idx="27015">
                  <c:v>22.41015625</c:v>
                </c:pt>
                <c:pt idx="27016">
                  <c:v>22.41015625</c:v>
                </c:pt>
                <c:pt idx="27017">
                  <c:v>22.41015625</c:v>
                </c:pt>
                <c:pt idx="27018">
                  <c:v>22.41015625</c:v>
                </c:pt>
                <c:pt idx="27019">
                  <c:v>22.41015625</c:v>
                </c:pt>
                <c:pt idx="27020">
                  <c:v>22.41015625</c:v>
                </c:pt>
                <c:pt idx="27021">
                  <c:v>22.41015625</c:v>
                </c:pt>
                <c:pt idx="27022">
                  <c:v>22.41015625</c:v>
                </c:pt>
                <c:pt idx="27023">
                  <c:v>22.41015625</c:v>
                </c:pt>
                <c:pt idx="27024">
                  <c:v>22.41015625</c:v>
                </c:pt>
                <c:pt idx="27025">
                  <c:v>22.41015625</c:v>
                </c:pt>
                <c:pt idx="27026">
                  <c:v>22.41015625</c:v>
                </c:pt>
                <c:pt idx="27027">
                  <c:v>22.41015625</c:v>
                </c:pt>
                <c:pt idx="27028">
                  <c:v>22.41015625</c:v>
                </c:pt>
                <c:pt idx="27029">
                  <c:v>22.41015625</c:v>
                </c:pt>
                <c:pt idx="27030">
                  <c:v>22.41015625</c:v>
                </c:pt>
                <c:pt idx="27031">
                  <c:v>22.41015625</c:v>
                </c:pt>
                <c:pt idx="27032">
                  <c:v>22.41015625</c:v>
                </c:pt>
                <c:pt idx="27033">
                  <c:v>22.5859375</c:v>
                </c:pt>
                <c:pt idx="27034">
                  <c:v>22.5859375</c:v>
                </c:pt>
                <c:pt idx="27035">
                  <c:v>22.5859375</c:v>
                </c:pt>
                <c:pt idx="27036">
                  <c:v>22.5859375</c:v>
                </c:pt>
                <c:pt idx="27037">
                  <c:v>22.5859375</c:v>
                </c:pt>
                <c:pt idx="27038">
                  <c:v>22.5859375</c:v>
                </c:pt>
                <c:pt idx="27039">
                  <c:v>22.5859375</c:v>
                </c:pt>
                <c:pt idx="27040">
                  <c:v>22.5859375</c:v>
                </c:pt>
                <c:pt idx="27041">
                  <c:v>22.5859375</c:v>
                </c:pt>
                <c:pt idx="27042">
                  <c:v>22.5859375</c:v>
                </c:pt>
                <c:pt idx="27043">
                  <c:v>22.5859375</c:v>
                </c:pt>
                <c:pt idx="27044">
                  <c:v>22.5859375</c:v>
                </c:pt>
                <c:pt idx="27045">
                  <c:v>22.5859375</c:v>
                </c:pt>
                <c:pt idx="27046">
                  <c:v>22.5859375</c:v>
                </c:pt>
                <c:pt idx="27047">
                  <c:v>22.5859375</c:v>
                </c:pt>
                <c:pt idx="27048">
                  <c:v>22.5859375</c:v>
                </c:pt>
                <c:pt idx="27049">
                  <c:v>22.5859375</c:v>
                </c:pt>
                <c:pt idx="27050">
                  <c:v>22.5859375</c:v>
                </c:pt>
                <c:pt idx="27051">
                  <c:v>22.5859375</c:v>
                </c:pt>
                <c:pt idx="27052">
                  <c:v>22.5859375</c:v>
                </c:pt>
                <c:pt idx="27053">
                  <c:v>22.5859375</c:v>
                </c:pt>
                <c:pt idx="27054">
                  <c:v>22.5859375</c:v>
                </c:pt>
                <c:pt idx="27055">
                  <c:v>22.5859375</c:v>
                </c:pt>
                <c:pt idx="27056">
                  <c:v>22.5859375</c:v>
                </c:pt>
                <c:pt idx="27057">
                  <c:v>22.5859375</c:v>
                </c:pt>
                <c:pt idx="27058">
                  <c:v>22.5859375</c:v>
                </c:pt>
                <c:pt idx="27059">
                  <c:v>22.5859375</c:v>
                </c:pt>
                <c:pt idx="27060">
                  <c:v>22.5859375</c:v>
                </c:pt>
                <c:pt idx="27061">
                  <c:v>22.5859375</c:v>
                </c:pt>
                <c:pt idx="27062">
                  <c:v>22.5859375</c:v>
                </c:pt>
                <c:pt idx="27063">
                  <c:v>22.5859375</c:v>
                </c:pt>
                <c:pt idx="27064">
                  <c:v>22.5859375</c:v>
                </c:pt>
                <c:pt idx="27065">
                  <c:v>22.5859375</c:v>
                </c:pt>
                <c:pt idx="27066">
                  <c:v>22.8046875</c:v>
                </c:pt>
                <c:pt idx="27067">
                  <c:v>22.8046875</c:v>
                </c:pt>
                <c:pt idx="27068">
                  <c:v>22.8046875</c:v>
                </c:pt>
                <c:pt idx="27069">
                  <c:v>22.8046875</c:v>
                </c:pt>
                <c:pt idx="27070">
                  <c:v>22.8046875</c:v>
                </c:pt>
                <c:pt idx="27071">
                  <c:v>22.8046875</c:v>
                </c:pt>
                <c:pt idx="27072">
                  <c:v>22.8046875</c:v>
                </c:pt>
                <c:pt idx="27073">
                  <c:v>22.8046875</c:v>
                </c:pt>
                <c:pt idx="27074">
                  <c:v>22.8046875</c:v>
                </c:pt>
                <c:pt idx="27075">
                  <c:v>22.8046875</c:v>
                </c:pt>
                <c:pt idx="27076">
                  <c:v>22.8046875</c:v>
                </c:pt>
                <c:pt idx="27077">
                  <c:v>22.8046875</c:v>
                </c:pt>
                <c:pt idx="27078">
                  <c:v>22.8046875</c:v>
                </c:pt>
                <c:pt idx="27079">
                  <c:v>22.8046875</c:v>
                </c:pt>
                <c:pt idx="27080">
                  <c:v>22.8046875</c:v>
                </c:pt>
                <c:pt idx="27081">
                  <c:v>22.8046875</c:v>
                </c:pt>
                <c:pt idx="27082">
                  <c:v>22.8046875</c:v>
                </c:pt>
                <c:pt idx="27083">
                  <c:v>22.8046875</c:v>
                </c:pt>
                <c:pt idx="27084">
                  <c:v>22.8046875</c:v>
                </c:pt>
                <c:pt idx="27085">
                  <c:v>22.8046875</c:v>
                </c:pt>
                <c:pt idx="27086">
                  <c:v>22.8046875</c:v>
                </c:pt>
                <c:pt idx="27087">
                  <c:v>22.8046875</c:v>
                </c:pt>
                <c:pt idx="27088">
                  <c:v>22.8046875</c:v>
                </c:pt>
                <c:pt idx="27089">
                  <c:v>22.8046875</c:v>
                </c:pt>
                <c:pt idx="27090">
                  <c:v>22.8046875</c:v>
                </c:pt>
                <c:pt idx="27091">
                  <c:v>22.8046875</c:v>
                </c:pt>
                <c:pt idx="27092">
                  <c:v>22.8046875</c:v>
                </c:pt>
                <c:pt idx="27093">
                  <c:v>22.8046875</c:v>
                </c:pt>
                <c:pt idx="27094">
                  <c:v>22.8046875</c:v>
                </c:pt>
                <c:pt idx="27095">
                  <c:v>22.8046875</c:v>
                </c:pt>
                <c:pt idx="27096">
                  <c:v>22.8046875</c:v>
                </c:pt>
                <c:pt idx="27097">
                  <c:v>22.85546875</c:v>
                </c:pt>
                <c:pt idx="27098">
                  <c:v>22.85546875</c:v>
                </c:pt>
                <c:pt idx="27099">
                  <c:v>22.85546875</c:v>
                </c:pt>
                <c:pt idx="27100">
                  <c:v>22.85546875</c:v>
                </c:pt>
                <c:pt idx="27101">
                  <c:v>22.85546875</c:v>
                </c:pt>
                <c:pt idx="27102">
                  <c:v>22.85546875</c:v>
                </c:pt>
                <c:pt idx="27103">
                  <c:v>22.85546875</c:v>
                </c:pt>
                <c:pt idx="27104">
                  <c:v>22.85546875</c:v>
                </c:pt>
                <c:pt idx="27105">
                  <c:v>22.85546875</c:v>
                </c:pt>
                <c:pt idx="27106">
                  <c:v>22.85546875</c:v>
                </c:pt>
                <c:pt idx="27107">
                  <c:v>22.85546875</c:v>
                </c:pt>
                <c:pt idx="27108">
                  <c:v>22.85546875</c:v>
                </c:pt>
                <c:pt idx="27109">
                  <c:v>22.85546875</c:v>
                </c:pt>
                <c:pt idx="27110">
                  <c:v>22.85546875</c:v>
                </c:pt>
                <c:pt idx="27111">
                  <c:v>22.85546875</c:v>
                </c:pt>
                <c:pt idx="27112">
                  <c:v>22.85546875</c:v>
                </c:pt>
                <c:pt idx="27113">
                  <c:v>22.85546875</c:v>
                </c:pt>
                <c:pt idx="27114">
                  <c:v>22.85546875</c:v>
                </c:pt>
                <c:pt idx="27115">
                  <c:v>22.85546875</c:v>
                </c:pt>
                <c:pt idx="27116">
                  <c:v>22.85546875</c:v>
                </c:pt>
                <c:pt idx="27117">
                  <c:v>22.85546875</c:v>
                </c:pt>
                <c:pt idx="27118">
                  <c:v>22.85546875</c:v>
                </c:pt>
                <c:pt idx="27119">
                  <c:v>22.85546875</c:v>
                </c:pt>
                <c:pt idx="27120">
                  <c:v>22.85546875</c:v>
                </c:pt>
                <c:pt idx="27121">
                  <c:v>22.85546875</c:v>
                </c:pt>
                <c:pt idx="27122">
                  <c:v>22.85546875</c:v>
                </c:pt>
                <c:pt idx="27123">
                  <c:v>22.85546875</c:v>
                </c:pt>
                <c:pt idx="27124">
                  <c:v>22.85546875</c:v>
                </c:pt>
                <c:pt idx="27125">
                  <c:v>22.86328125</c:v>
                </c:pt>
                <c:pt idx="27126">
                  <c:v>22.86328125</c:v>
                </c:pt>
                <c:pt idx="27127">
                  <c:v>22.86328125</c:v>
                </c:pt>
                <c:pt idx="27128">
                  <c:v>22.86328125</c:v>
                </c:pt>
                <c:pt idx="27129">
                  <c:v>22.86328125</c:v>
                </c:pt>
                <c:pt idx="27130">
                  <c:v>22.86328125</c:v>
                </c:pt>
                <c:pt idx="27131">
                  <c:v>22.86328125</c:v>
                </c:pt>
                <c:pt idx="27132">
                  <c:v>22.86328125</c:v>
                </c:pt>
                <c:pt idx="27133">
                  <c:v>22.86328125</c:v>
                </c:pt>
                <c:pt idx="27134">
                  <c:v>22.86328125</c:v>
                </c:pt>
                <c:pt idx="27135">
                  <c:v>22.86328125</c:v>
                </c:pt>
                <c:pt idx="27136">
                  <c:v>22.86328125</c:v>
                </c:pt>
                <c:pt idx="27137">
                  <c:v>22.86328125</c:v>
                </c:pt>
                <c:pt idx="27138">
                  <c:v>22.86328125</c:v>
                </c:pt>
                <c:pt idx="27139">
                  <c:v>22.86328125</c:v>
                </c:pt>
                <c:pt idx="27140">
                  <c:v>22.86328125</c:v>
                </c:pt>
                <c:pt idx="27141">
                  <c:v>22.86328125</c:v>
                </c:pt>
                <c:pt idx="27142">
                  <c:v>22.86328125</c:v>
                </c:pt>
                <c:pt idx="27143">
                  <c:v>22.86328125</c:v>
                </c:pt>
                <c:pt idx="27144">
                  <c:v>22.86328125</c:v>
                </c:pt>
                <c:pt idx="27145">
                  <c:v>22.86328125</c:v>
                </c:pt>
                <c:pt idx="27146">
                  <c:v>22.86328125</c:v>
                </c:pt>
                <c:pt idx="27147">
                  <c:v>22.86328125</c:v>
                </c:pt>
                <c:pt idx="27148">
                  <c:v>23.23828125</c:v>
                </c:pt>
                <c:pt idx="27149">
                  <c:v>23.23828125</c:v>
                </c:pt>
                <c:pt idx="27150">
                  <c:v>23.23828125</c:v>
                </c:pt>
                <c:pt idx="27151">
                  <c:v>23.23828125</c:v>
                </c:pt>
                <c:pt idx="27152">
                  <c:v>23.23828125</c:v>
                </c:pt>
                <c:pt idx="27153">
                  <c:v>23.23828125</c:v>
                </c:pt>
                <c:pt idx="27154">
                  <c:v>23.23828125</c:v>
                </c:pt>
                <c:pt idx="27155">
                  <c:v>23.23828125</c:v>
                </c:pt>
                <c:pt idx="27156">
                  <c:v>23.23828125</c:v>
                </c:pt>
                <c:pt idx="27157">
                  <c:v>23.23828125</c:v>
                </c:pt>
                <c:pt idx="27158">
                  <c:v>23.23828125</c:v>
                </c:pt>
                <c:pt idx="27159">
                  <c:v>23.23828125</c:v>
                </c:pt>
                <c:pt idx="27160">
                  <c:v>23.23828125</c:v>
                </c:pt>
                <c:pt idx="27161">
                  <c:v>23.23828125</c:v>
                </c:pt>
                <c:pt idx="27162">
                  <c:v>23.23828125</c:v>
                </c:pt>
                <c:pt idx="27163">
                  <c:v>23.23828125</c:v>
                </c:pt>
                <c:pt idx="27164">
                  <c:v>23.23828125</c:v>
                </c:pt>
                <c:pt idx="27165">
                  <c:v>23.23828125</c:v>
                </c:pt>
                <c:pt idx="27166">
                  <c:v>23.23828125</c:v>
                </c:pt>
                <c:pt idx="27167">
                  <c:v>23.23828125</c:v>
                </c:pt>
                <c:pt idx="27168">
                  <c:v>23.23828125</c:v>
                </c:pt>
                <c:pt idx="27169">
                  <c:v>23.23828125</c:v>
                </c:pt>
                <c:pt idx="27170">
                  <c:v>23.23828125</c:v>
                </c:pt>
                <c:pt idx="27171">
                  <c:v>23.23828125</c:v>
                </c:pt>
                <c:pt idx="27172">
                  <c:v>23.23828125</c:v>
                </c:pt>
                <c:pt idx="27173">
                  <c:v>23.23828125</c:v>
                </c:pt>
                <c:pt idx="27174">
                  <c:v>23.23828125</c:v>
                </c:pt>
                <c:pt idx="27175">
                  <c:v>23.30859375</c:v>
                </c:pt>
                <c:pt idx="27176">
                  <c:v>23.30859375</c:v>
                </c:pt>
                <c:pt idx="27177">
                  <c:v>23.30859375</c:v>
                </c:pt>
                <c:pt idx="27178">
                  <c:v>23.30859375</c:v>
                </c:pt>
                <c:pt idx="27179">
                  <c:v>23.30859375</c:v>
                </c:pt>
                <c:pt idx="27180">
                  <c:v>23.30859375</c:v>
                </c:pt>
                <c:pt idx="27181">
                  <c:v>23.30859375</c:v>
                </c:pt>
                <c:pt idx="27182">
                  <c:v>23.30859375</c:v>
                </c:pt>
                <c:pt idx="27183">
                  <c:v>23.30859375</c:v>
                </c:pt>
                <c:pt idx="27184">
                  <c:v>23.30859375</c:v>
                </c:pt>
                <c:pt idx="27185">
                  <c:v>23.30859375</c:v>
                </c:pt>
                <c:pt idx="27186">
                  <c:v>23.30859375</c:v>
                </c:pt>
                <c:pt idx="27187">
                  <c:v>23.30859375</c:v>
                </c:pt>
                <c:pt idx="27188">
                  <c:v>23.30859375</c:v>
                </c:pt>
                <c:pt idx="27189">
                  <c:v>23.30859375</c:v>
                </c:pt>
                <c:pt idx="27190">
                  <c:v>23.30859375</c:v>
                </c:pt>
                <c:pt idx="27191">
                  <c:v>23.30859375</c:v>
                </c:pt>
                <c:pt idx="27192">
                  <c:v>23.30859375</c:v>
                </c:pt>
                <c:pt idx="27193">
                  <c:v>23.30859375</c:v>
                </c:pt>
                <c:pt idx="27194">
                  <c:v>23.30859375</c:v>
                </c:pt>
                <c:pt idx="27195">
                  <c:v>23.30859375</c:v>
                </c:pt>
                <c:pt idx="27196">
                  <c:v>23.30859375</c:v>
                </c:pt>
                <c:pt idx="27197">
                  <c:v>23.30859375</c:v>
                </c:pt>
                <c:pt idx="27198">
                  <c:v>23.30859375</c:v>
                </c:pt>
                <c:pt idx="27199">
                  <c:v>23.30859375</c:v>
                </c:pt>
                <c:pt idx="27200">
                  <c:v>23.30859375</c:v>
                </c:pt>
                <c:pt idx="27201">
                  <c:v>23.30859375</c:v>
                </c:pt>
                <c:pt idx="27202">
                  <c:v>23.30859375</c:v>
                </c:pt>
                <c:pt idx="27203">
                  <c:v>23.30859375</c:v>
                </c:pt>
                <c:pt idx="27204">
                  <c:v>23.30859375</c:v>
                </c:pt>
                <c:pt idx="27205">
                  <c:v>23.30859375</c:v>
                </c:pt>
                <c:pt idx="27206">
                  <c:v>23.30859375</c:v>
                </c:pt>
                <c:pt idx="27207">
                  <c:v>23.30859375</c:v>
                </c:pt>
                <c:pt idx="27208">
                  <c:v>23.30859375</c:v>
                </c:pt>
                <c:pt idx="27209">
                  <c:v>23.30859375</c:v>
                </c:pt>
                <c:pt idx="27210">
                  <c:v>23.30859375</c:v>
                </c:pt>
                <c:pt idx="27211">
                  <c:v>23.30859375</c:v>
                </c:pt>
                <c:pt idx="27212">
                  <c:v>23.37109375</c:v>
                </c:pt>
                <c:pt idx="27213">
                  <c:v>23.37109375</c:v>
                </c:pt>
                <c:pt idx="27214">
                  <c:v>23.37109375</c:v>
                </c:pt>
                <c:pt idx="27215">
                  <c:v>23.37109375</c:v>
                </c:pt>
                <c:pt idx="27216">
                  <c:v>23.37109375</c:v>
                </c:pt>
                <c:pt idx="27217">
                  <c:v>23.37109375</c:v>
                </c:pt>
                <c:pt idx="27218">
                  <c:v>23.37109375</c:v>
                </c:pt>
                <c:pt idx="27219">
                  <c:v>23.37109375</c:v>
                </c:pt>
                <c:pt idx="27220">
                  <c:v>23.37109375</c:v>
                </c:pt>
                <c:pt idx="27221">
                  <c:v>23.37109375</c:v>
                </c:pt>
                <c:pt idx="27222">
                  <c:v>23.37109375</c:v>
                </c:pt>
                <c:pt idx="27223">
                  <c:v>23.37109375</c:v>
                </c:pt>
                <c:pt idx="27224">
                  <c:v>23.37109375</c:v>
                </c:pt>
                <c:pt idx="27225">
                  <c:v>23.37109375</c:v>
                </c:pt>
                <c:pt idx="27226">
                  <c:v>23.37109375</c:v>
                </c:pt>
                <c:pt idx="27227">
                  <c:v>23.37109375</c:v>
                </c:pt>
                <c:pt idx="27228">
                  <c:v>23.37109375</c:v>
                </c:pt>
                <c:pt idx="27229">
                  <c:v>23.37109375</c:v>
                </c:pt>
                <c:pt idx="27230">
                  <c:v>23.37109375</c:v>
                </c:pt>
                <c:pt idx="27231">
                  <c:v>23.37109375</c:v>
                </c:pt>
                <c:pt idx="27232">
                  <c:v>23.37109375</c:v>
                </c:pt>
                <c:pt idx="27233">
                  <c:v>23.37109375</c:v>
                </c:pt>
                <c:pt idx="27234">
                  <c:v>23.37109375</c:v>
                </c:pt>
                <c:pt idx="27235">
                  <c:v>23.37109375</c:v>
                </c:pt>
                <c:pt idx="27236">
                  <c:v>23.37109375</c:v>
                </c:pt>
                <c:pt idx="27237">
                  <c:v>23.37109375</c:v>
                </c:pt>
                <c:pt idx="27238">
                  <c:v>23.41015625</c:v>
                </c:pt>
                <c:pt idx="27239">
                  <c:v>23.41015625</c:v>
                </c:pt>
                <c:pt idx="27240">
                  <c:v>23.41015625</c:v>
                </c:pt>
                <c:pt idx="27241">
                  <c:v>23.41015625</c:v>
                </c:pt>
                <c:pt idx="27242">
                  <c:v>23.41015625</c:v>
                </c:pt>
                <c:pt idx="27243">
                  <c:v>23.41015625</c:v>
                </c:pt>
                <c:pt idx="27244">
                  <c:v>23.41015625</c:v>
                </c:pt>
                <c:pt idx="27245">
                  <c:v>23.41015625</c:v>
                </c:pt>
                <c:pt idx="27246">
                  <c:v>23.41015625</c:v>
                </c:pt>
                <c:pt idx="27247">
                  <c:v>23.41015625</c:v>
                </c:pt>
                <c:pt idx="27248">
                  <c:v>23.41015625</c:v>
                </c:pt>
                <c:pt idx="27249">
                  <c:v>23.41015625</c:v>
                </c:pt>
                <c:pt idx="27250">
                  <c:v>23.41015625</c:v>
                </c:pt>
                <c:pt idx="27251">
                  <c:v>23.41015625</c:v>
                </c:pt>
                <c:pt idx="27252">
                  <c:v>23.41015625</c:v>
                </c:pt>
                <c:pt idx="27253">
                  <c:v>23.41015625</c:v>
                </c:pt>
                <c:pt idx="27254">
                  <c:v>23.41015625</c:v>
                </c:pt>
                <c:pt idx="27255">
                  <c:v>23.41015625</c:v>
                </c:pt>
                <c:pt idx="27256">
                  <c:v>23.41015625</c:v>
                </c:pt>
                <c:pt idx="27257">
                  <c:v>23.41015625</c:v>
                </c:pt>
                <c:pt idx="27258">
                  <c:v>23.41015625</c:v>
                </c:pt>
                <c:pt idx="27259">
                  <c:v>23.41015625</c:v>
                </c:pt>
                <c:pt idx="27260">
                  <c:v>23.41015625</c:v>
                </c:pt>
                <c:pt idx="27261">
                  <c:v>23.41015625</c:v>
                </c:pt>
                <c:pt idx="27262">
                  <c:v>23.41015625</c:v>
                </c:pt>
                <c:pt idx="27263">
                  <c:v>23.41015625</c:v>
                </c:pt>
                <c:pt idx="27264">
                  <c:v>23.41015625</c:v>
                </c:pt>
                <c:pt idx="27265">
                  <c:v>23.41015625</c:v>
                </c:pt>
                <c:pt idx="27266">
                  <c:v>23.41015625</c:v>
                </c:pt>
                <c:pt idx="27267">
                  <c:v>23.41015625</c:v>
                </c:pt>
                <c:pt idx="27268">
                  <c:v>23.41015625</c:v>
                </c:pt>
                <c:pt idx="27269">
                  <c:v>23.5859375</c:v>
                </c:pt>
                <c:pt idx="27270">
                  <c:v>23.5859375</c:v>
                </c:pt>
                <c:pt idx="27271">
                  <c:v>23.5859375</c:v>
                </c:pt>
                <c:pt idx="27272">
                  <c:v>23.5859375</c:v>
                </c:pt>
                <c:pt idx="27273">
                  <c:v>23.5859375</c:v>
                </c:pt>
                <c:pt idx="27274">
                  <c:v>23.5859375</c:v>
                </c:pt>
                <c:pt idx="27275">
                  <c:v>23.5859375</c:v>
                </c:pt>
                <c:pt idx="27276">
                  <c:v>23.5859375</c:v>
                </c:pt>
                <c:pt idx="27277">
                  <c:v>23.5859375</c:v>
                </c:pt>
                <c:pt idx="27278">
                  <c:v>23.5859375</c:v>
                </c:pt>
                <c:pt idx="27279">
                  <c:v>23.5859375</c:v>
                </c:pt>
                <c:pt idx="27280">
                  <c:v>23.5859375</c:v>
                </c:pt>
                <c:pt idx="27281">
                  <c:v>23.5859375</c:v>
                </c:pt>
                <c:pt idx="27282">
                  <c:v>23.5859375</c:v>
                </c:pt>
                <c:pt idx="27283">
                  <c:v>23.8046875</c:v>
                </c:pt>
                <c:pt idx="27284">
                  <c:v>23.8046875</c:v>
                </c:pt>
                <c:pt idx="27285">
                  <c:v>23.8046875</c:v>
                </c:pt>
                <c:pt idx="27286">
                  <c:v>23.8046875</c:v>
                </c:pt>
                <c:pt idx="27287">
                  <c:v>23.8046875</c:v>
                </c:pt>
                <c:pt idx="27288">
                  <c:v>23.8046875</c:v>
                </c:pt>
                <c:pt idx="27289">
                  <c:v>23.8046875</c:v>
                </c:pt>
                <c:pt idx="27290">
                  <c:v>23.8046875</c:v>
                </c:pt>
                <c:pt idx="27291">
                  <c:v>23.8046875</c:v>
                </c:pt>
                <c:pt idx="27292">
                  <c:v>23.8046875</c:v>
                </c:pt>
                <c:pt idx="27293">
                  <c:v>23.8046875</c:v>
                </c:pt>
                <c:pt idx="27294">
                  <c:v>23.8046875</c:v>
                </c:pt>
                <c:pt idx="27295">
                  <c:v>23.8046875</c:v>
                </c:pt>
                <c:pt idx="27296">
                  <c:v>23.8046875</c:v>
                </c:pt>
                <c:pt idx="27297">
                  <c:v>23.8046875</c:v>
                </c:pt>
                <c:pt idx="27298">
                  <c:v>23.8046875</c:v>
                </c:pt>
                <c:pt idx="27299">
                  <c:v>23.8046875</c:v>
                </c:pt>
                <c:pt idx="27300">
                  <c:v>23.8046875</c:v>
                </c:pt>
                <c:pt idx="27301">
                  <c:v>23.8046875</c:v>
                </c:pt>
                <c:pt idx="27302">
                  <c:v>23.8046875</c:v>
                </c:pt>
                <c:pt idx="27303">
                  <c:v>23.8046875</c:v>
                </c:pt>
                <c:pt idx="27304">
                  <c:v>23.8046875</c:v>
                </c:pt>
                <c:pt idx="27305">
                  <c:v>23.8046875</c:v>
                </c:pt>
                <c:pt idx="27306">
                  <c:v>23.8046875</c:v>
                </c:pt>
                <c:pt idx="27307">
                  <c:v>23.8046875</c:v>
                </c:pt>
                <c:pt idx="27308">
                  <c:v>23.8046875</c:v>
                </c:pt>
                <c:pt idx="27309">
                  <c:v>23.8046875</c:v>
                </c:pt>
                <c:pt idx="27310">
                  <c:v>23.8046875</c:v>
                </c:pt>
                <c:pt idx="27311">
                  <c:v>23.8046875</c:v>
                </c:pt>
                <c:pt idx="27312">
                  <c:v>23.85546875</c:v>
                </c:pt>
                <c:pt idx="27313">
                  <c:v>23.85546875</c:v>
                </c:pt>
                <c:pt idx="27314">
                  <c:v>23.85546875</c:v>
                </c:pt>
                <c:pt idx="27315">
                  <c:v>23.85546875</c:v>
                </c:pt>
                <c:pt idx="27316">
                  <c:v>23.85546875</c:v>
                </c:pt>
                <c:pt idx="27317">
                  <c:v>23.85546875</c:v>
                </c:pt>
                <c:pt idx="27318">
                  <c:v>23.85546875</c:v>
                </c:pt>
                <c:pt idx="27319">
                  <c:v>23.85546875</c:v>
                </c:pt>
                <c:pt idx="27320">
                  <c:v>23.85546875</c:v>
                </c:pt>
                <c:pt idx="27321">
                  <c:v>23.85546875</c:v>
                </c:pt>
                <c:pt idx="27322">
                  <c:v>23.85546875</c:v>
                </c:pt>
                <c:pt idx="27323">
                  <c:v>23.85546875</c:v>
                </c:pt>
                <c:pt idx="27324">
                  <c:v>23.85546875</c:v>
                </c:pt>
                <c:pt idx="27325">
                  <c:v>23.85546875</c:v>
                </c:pt>
                <c:pt idx="27326">
                  <c:v>23.85546875</c:v>
                </c:pt>
                <c:pt idx="27327">
                  <c:v>23.85546875</c:v>
                </c:pt>
                <c:pt idx="27328">
                  <c:v>23.85546875</c:v>
                </c:pt>
                <c:pt idx="27329">
                  <c:v>23.85546875</c:v>
                </c:pt>
                <c:pt idx="27330">
                  <c:v>23.85546875</c:v>
                </c:pt>
                <c:pt idx="27331">
                  <c:v>23.85546875</c:v>
                </c:pt>
                <c:pt idx="27332">
                  <c:v>23.85546875</c:v>
                </c:pt>
                <c:pt idx="27333">
                  <c:v>23.85546875</c:v>
                </c:pt>
                <c:pt idx="27334">
                  <c:v>23.85546875</c:v>
                </c:pt>
                <c:pt idx="27335">
                  <c:v>23.85546875</c:v>
                </c:pt>
                <c:pt idx="27336">
                  <c:v>23.86328125</c:v>
                </c:pt>
                <c:pt idx="27337">
                  <c:v>23.86328125</c:v>
                </c:pt>
                <c:pt idx="27338">
                  <c:v>23.86328125</c:v>
                </c:pt>
                <c:pt idx="27339">
                  <c:v>23.86328125</c:v>
                </c:pt>
                <c:pt idx="27340">
                  <c:v>23.86328125</c:v>
                </c:pt>
                <c:pt idx="27341">
                  <c:v>23.86328125</c:v>
                </c:pt>
                <c:pt idx="27342">
                  <c:v>23.86328125</c:v>
                </c:pt>
                <c:pt idx="27343">
                  <c:v>23.86328125</c:v>
                </c:pt>
                <c:pt idx="27344">
                  <c:v>23.86328125</c:v>
                </c:pt>
                <c:pt idx="27345">
                  <c:v>23.86328125</c:v>
                </c:pt>
                <c:pt idx="27346">
                  <c:v>23.86328125</c:v>
                </c:pt>
                <c:pt idx="27347">
                  <c:v>23.86328125</c:v>
                </c:pt>
                <c:pt idx="27348">
                  <c:v>23.86328125</c:v>
                </c:pt>
                <c:pt idx="27349">
                  <c:v>23.86328125</c:v>
                </c:pt>
                <c:pt idx="27350">
                  <c:v>23.86328125</c:v>
                </c:pt>
                <c:pt idx="27351">
                  <c:v>23.86328125</c:v>
                </c:pt>
                <c:pt idx="27352">
                  <c:v>23.86328125</c:v>
                </c:pt>
                <c:pt idx="27353">
                  <c:v>23.86328125</c:v>
                </c:pt>
                <c:pt idx="27354">
                  <c:v>23.86328125</c:v>
                </c:pt>
                <c:pt idx="27355">
                  <c:v>23.86328125</c:v>
                </c:pt>
                <c:pt idx="27356">
                  <c:v>23.86328125</c:v>
                </c:pt>
                <c:pt idx="27357">
                  <c:v>23.86328125</c:v>
                </c:pt>
                <c:pt idx="27358">
                  <c:v>23.86328125</c:v>
                </c:pt>
                <c:pt idx="27359">
                  <c:v>23.86328125</c:v>
                </c:pt>
                <c:pt idx="27360">
                  <c:v>23.86328125</c:v>
                </c:pt>
                <c:pt idx="27361">
                  <c:v>23.86328125</c:v>
                </c:pt>
                <c:pt idx="27362">
                  <c:v>23.86328125</c:v>
                </c:pt>
                <c:pt idx="27363">
                  <c:v>23.86328125</c:v>
                </c:pt>
                <c:pt idx="27364">
                  <c:v>23.86328125</c:v>
                </c:pt>
                <c:pt idx="27365">
                  <c:v>23.86328125</c:v>
                </c:pt>
                <c:pt idx="27366">
                  <c:v>23.86328125</c:v>
                </c:pt>
                <c:pt idx="27367">
                  <c:v>23.86328125</c:v>
                </c:pt>
                <c:pt idx="27368">
                  <c:v>23.86328125</c:v>
                </c:pt>
                <c:pt idx="27369">
                  <c:v>24.23828125</c:v>
                </c:pt>
                <c:pt idx="27370">
                  <c:v>24.23828125</c:v>
                </c:pt>
                <c:pt idx="27371">
                  <c:v>24.23828125</c:v>
                </c:pt>
                <c:pt idx="27372">
                  <c:v>24.23828125</c:v>
                </c:pt>
                <c:pt idx="27373">
                  <c:v>24.23828125</c:v>
                </c:pt>
                <c:pt idx="27374">
                  <c:v>24.23828125</c:v>
                </c:pt>
                <c:pt idx="27375">
                  <c:v>24.23828125</c:v>
                </c:pt>
                <c:pt idx="27376">
                  <c:v>24.23828125</c:v>
                </c:pt>
                <c:pt idx="27377">
                  <c:v>24.23828125</c:v>
                </c:pt>
                <c:pt idx="27378">
                  <c:v>24.23828125</c:v>
                </c:pt>
                <c:pt idx="27379">
                  <c:v>24.23828125</c:v>
                </c:pt>
                <c:pt idx="27380">
                  <c:v>24.23828125</c:v>
                </c:pt>
                <c:pt idx="27381">
                  <c:v>24.23828125</c:v>
                </c:pt>
                <c:pt idx="27382">
                  <c:v>24.23828125</c:v>
                </c:pt>
                <c:pt idx="27383">
                  <c:v>24.23828125</c:v>
                </c:pt>
                <c:pt idx="27384">
                  <c:v>24.23828125</c:v>
                </c:pt>
                <c:pt idx="27385">
                  <c:v>24.23828125</c:v>
                </c:pt>
                <c:pt idx="27386">
                  <c:v>24.23828125</c:v>
                </c:pt>
                <c:pt idx="27387">
                  <c:v>24.23828125</c:v>
                </c:pt>
                <c:pt idx="27388">
                  <c:v>24.23828125</c:v>
                </c:pt>
                <c:pt idx="27389">
                  <c:v>24.30859375</c:v>
                </c:pt>
                <c:pt idx="27390">
                  <c:v>24.30859375</c:v>
                </c:pt>
                <c:pt idx="27391">
                  <c:v>24.30859375</c:v>
                </c:pt>
                <c:pt idx="27392">
                  <c:v>24.30859375</c:v>
                </c:pt>
                <c:pt idx="27393">
                  <c:v>24.30859375</c:v>
                </c:pt>
                <c:pt idx="27394">
                  <c:v>24.30859375</c:v>
                </c:pt>
                <c:pt idx="27395">
                  <c:v>24.30859375</c:v>
                </c:pt>
                <c:pt idx="27396">
                  <c:v>24.30859375</c:v>
                </c:pt>
                <c:pt idx="27397">
                  <c:v>24.30859375</c:v>
                </c:pt>
                <c:pt idx="27398">
                  <c:v>24.30859375</c:v>
                </c:pt>
                <c:pt idx="27399">
                  <c:v>24.30859375</c:v>
                </c:pt>
                <c:pt idx="27400">
                  <c:v>24.30859375</c:v>
                </c:pt>
                <c:pt idx="27401">
                  <c:v>24.30859375</c:v>
                </c:pt>
                <c:pt idx="27402">
                  <c:v>24.30859375</c:v>
                </c:pt>
                <c:pt idx="27403">
                  <c:v>24.30859375</c:v>
                </c:pt>
                <c:pt idx="27404">
                  <c:v>24.30859375</c:v>
                </c:pt>
                <c:pt idx="27405">
                  <c:v>24.30859375</c:v>
                </c:pt>
                <c:pt idx="27406">
                  <c:v>24.30859375</c:v>
                </c:pt>
                <c:pt idx="27407">
                  <c:v>24.30859375</c:v>
                </c:pt>
                <c:pt idx="27408">
                  <c:v>24.30859375</c:v>
                </c:pt>
                <c:pt idx="27409">
                  <c:v>24.30859375</c:v>
                </c:pt>
                <c:pt idx="27410">
                  <c:v>24.30859375</c:v>
                </c:pt>
                <c:pt idx="27411">
                  <c:v>24.30859375</c:v>
                </c:pt>
                <c:pt idx="27412">
                  <c:v>24.30859375</c:v>
                </c:pt>
                <c:pt idx="27413">
                  <c:v>24.30859375</c:v>
                </c:pt>
                <c:pt idx="27414">
                  <c:v>24.30859375</c:v>
                </c:pt>
                <c:pt idx="27415">
                  <c:v>24.30859375</c:v>
                </c:pt>
                <c:pt idx="27416">
                  <c:v>24.30859375</c:v>
                </c:pt>
                <c:pt idx="27417">
                  <c:v>24.37109375</c:v>
                </c:pt>
                <c:pt idx="27418">
                  <c:v>24.37109375</c:v>
                </c:pt>
                <c:pt idx="27419">
                  <c:v>24.37109375</c:v>
                </c:pt>
                <c:pt idx="27420">
                  <c:v>24.37109375</c:v>
                </c:pt>
                <c:pt idx="27421">
                  <c:v>24.37109375</c:v>
                </c:pt>
                <c:pt idx="27422">
                  <c:v>24.37109375</c:v>
                </c:pt>
                <c:pt idx="27423">
                  <c:v>24.37109375</c:v>
                </c:pt>
                <c:pt idx="27424">
                  <c:v>24.37109375</c:v>
                </c:pt>
                <c:pt idx="27425">
                  <c:v>24.37109375</c:v>
                </c:pt>
                <c:pt idx="27426">
                  <c:v>24.37109375</c:v>
                </c:pt>
                <c:pt idx="27427">
                  <c:v>24.37109375</c:v>
                </c:pt>
                <c:pt idx="27428">
                  <c:v>24.37109375</c:v>
                </c:pt>
                <c:pt idx="27429">
                  <c:v>24.37109375</c:v>
                </c:pt>
                <c:pt idx="27430">
                  <c:v>24.37109375</c:v>
                </c:pt>
                <c:pt idx="27431">
                  <c:v>24.37109375</c:v>
                </c:pt>
                <c:pt idx="27432">
                  <c:v>24.37109375</c:v>
                </c:pt>
                <c:pt idx="27433">
                  <c:v>24.37109375</c:v>
                </c:pt>
                <c:pt idx="27434">
                  <c:v>24.37109375</c:v>
                </c:pt>
                <c:pt idx="27435">
                  <c:v>24.37109375</c:v>
                </c:pt>
                <c:pt idx="27436">
                  <c:v>24.37109375</c:v>
                </c:pt>
                <c:pt idx="27437">
                  <c:v>24.37109375</c:v>
                </c:pt>
                <c:pt idx="27438">
                  <c:v>24.37109375</c:v>
                </c:pt>
                <c:pt idx="27439">
                  <c:v>24.37109375</c:v>
                </c:pt>
                <c:pt idx="27440">
                  <c:v>24.37109375</c:v>
                </c:pt>
                <c:pt idx="27441">
                  <c:v>24.41015625</c:v>
                </c:pt>
                <c:pt idx="27442">
                  <c:v>24.41015625</c:v>
                </c:pt>
                <c:pt idx="27443">
                  <c:v>24.41015625</c:v>
                </c:pt>
                <c:pt idx="27444">
                  <c:v>24.41015625</c:v>
                </c:pt>
                <c:pt idx="27445">
                  <c:v>24.41015625</c:v>
                </c:pt>
                <c:pt idx="27446">
                  <c:v>24.41015625</c:v>
                </c:pt>
                <c:pt idx="27447">
                  <c:v>24.41015625</c:v>
                </c:pt>
                <c:pt idx="27448">
                  <c:v>24.41015625</c:v>
                </c:pt>
                <c:pt idx="27449">
                  <c:v>24.41015625</c:v>
                </c:pt>
                <c:pt idx="27450">
                  <c:v>24.41015625</c:v>
                </c:pt>
                <c:pt idx="27451">
                  <c:v>24.41015625</c:v>
                </c:pt>
                <c:pt idx="27452">
                  <c:v>24.41015625</c:v>
                </c:pt>
                <c:pt idx="27453">
                  <c:v>24.41015625</c:v>
                </c:pt>
                <c:pt idx="27454">
                  <c:v>24.41015625</c:v>
                </c:pt>
                <c:pt idx="27455">
                  <c:v>24.41015625</c:v>
                </c:pt>
                <c:pt idx="27456">
                  <c:v>24.41015625</c:v>
                </c:pt>
                <c:pt idx="27457">
                  <c:v>24.41015625</c:v>
                </c:pt>
                <c:pt idx="27458">
                  <c:v>24.41015625</c:v>
                </c:pt>
                <c:pt idx="27459">
                  <c:v>24.41015625</c:v>
                </c:pt>
                <c:pt idx="27460">
                  <c:v>24.41015625</c:v>
                </c:pt>
                <c:pt idx="27461">
                  <c:v>24.41015625</c:v>
                </c:pt>
                <c:pt idx="27462">
                  <c:v>24.41015625</c:v>
                </c:pt>
                <c:pt idx="27463">
                  <c:v>24.41015625</c:v>
                </c:pt>
                <c:pt idx="27464">
                  <c:v>24.41015625</c:v>
                </c:pt>
                <c:pt idx="27465">
                  <c:v>24.41015625</c:v>
                </c:pt>
                <c:pt idx="27466">
                  <c:v>24.41015625</c:v>
                </c:pt>
                <c:pt idx="27467">
                  <c:v>24.41015625</c:v>
                </c:pt>
                <c:pt idx="27468">
                  <c:v>24.41015625</c:v>
                </c:pt>
                <c:pt idx="27469">
                  <c:v>24.41015625</c:v>
                </c:pt>
                <c:pt idx="27470">
                  <c:v>24.41015625</c:v>
                </c:pt>
                <c:pt idx="27471">
                  <c:v>24.41015625</c:v>
                </c:pt>
                <c:pt idx="27472">
                  <c:v>24.41015625</c:v>
                </c:pt>
                <c:pt idx="27473">
                  <c:v>24.5859375</c:v>
                </c:pt>
                <c:pt idx="27474">
                  <c:v>24.5859375</c:v>
                </c:pt>
                <c:pt idx="27475">
                  <c:v>24.5859375</c:v>
                </c:pt>
                <c:pt idx="27476">
                  <c:v>24.5859375</c:v>
                </c:pt>
                <c:pt idx="27477">
                  <c:v>24.5859375</c:v>
                </c:pt>
                <c:pt idx="27478">
                  <c:v>24.5859375</c:v>
                </c:pt>
                <c:pt idx="27479">
                  <c:v>24.5859375</c:v>
                </c:pt>
                <c:pt idx="27480">
                  <c:v>24.5859375</c:v>
                </c:pt>
                <c:pt idx="27481">
                  <c:v>24.5859375</c:v>
                </c:pt>
                <c:pt idx="27482">
                  <c:v>24.5859375</c:v>
                </c:pt>
                <c:pt idx="27483">
                  <c:v>24.5859375</c:v>
                </c:pt>
                <c:pt idx="27484">
                  <c:v>24.5859375</c:v>
                </c:pt>
                <c:pt idx="27485">
                  <c:v>24.5859375</c:v>
                </c:pt>
                <c:pt idx="27486">
                  <c:v>24.5859375</c:v>
                </c:pt>
                <c:pt idx="27487">
                  <c:v>24.5859375</c:v>
                </c:pt>
                <c:pt idx="27488">
                  <c:v>24.5859375</c:v>
                </c:pt>
                <c:pt idx="27489">
                  <c:v>24.5859375</c:v>
                </c:pt>
                <c:pt idx="27490">
                  <c:v>24.5859375</c:v>
                </c:pt>
                <c:pt idx="27491">
                  <c:v>24.8046875</c:v>
                </c:pt>
                <c:pt idx="27492">
                  <c:v>24.8046875</c:v>
                </c:pt>
                <c:pt idx="27493">
                  <c:v>24.8046875</c:v>
                </c:pt>
                <c:pt idx="27494">
                  <c:v>24.8046875</c:v>
                </c:pt>
                <c:pt idx="27495">
                  <c:v>24.8046875</c:v>
                </c:pt>
                <c:pt idx="27496">
                  <c:v>24.8046875</c:v>
                </c:pt>
                <c:pt idx="27497">
                  <c:v>24.8046875</c:v>
                </c:pt>
                <c:pt idx="27498">
                  <c:v>24.8046875</c:v>
                </c:pt>
                <c:pt idx="27499">
                  <c:v>24.8046875</c:v>
                </c:pt>
                <c:pt idx="27500">
                  <c:v>24.8046875</c:v>
                </c:pt>
                <c:pt idx="27501">
                  <c:v>24.8046875</c:v>
                </c:pt>
                <c:pt idx="27502">
                  <c:v>24.8046875</c:v>
                </c:pt>
                <c:pt idx="27503">
                  <c:v>24.8046875</c:v>
                </c:pt>
                <c:pt idx="27504">
                  <c:v>24.8046875</c:v>
                </c:pt>
                <c:pt idx="27505">
                  <c:v>24.8046875</c:v>
                </c:pt>
                <c:pt idx="27506">
                  <c:v>24.8046875</c:v>
                </c:pt>
                <c:pt idx="27507">
                  <c:v>24.8046875</c:v>
                </c:pt>
                <c:pt idx="27508">
                  <c:v>24.8046875</c:v>
                </c:pt>
                <c:pt idx="27509">
                  <c:v>24.8046875</c:v>
                </c:pt>
                <c:pt idx="27510">
                  <c:v>24.8046875</c:v>
                </c:pt>
                <c:pt idx="27511">
                  <c:v>24.8046875</c:v>
                </c:pt>
                <c:pt idx="27512">
                  <c:v>24.8046875</c:v>
                </c:pt>
                <c:pt idx="27513">
                  <c:v>24.8046875</c:v>
                </c:pt>
                <c:pt idx="27514">
                  <c:v>24.8046875</c:v>
                </c:pt>
                <c:pt idx="27515">
                  <c:v>24.8046875</c:v>
                </c:pt>
                <c:pt idx="27516">
                  <c:v>24.85546875</c:v>
                </c:pt>
                <c:pt idx="27517">
                  <c:v>24.85546875</c:v>
                </c:pt>
                <c:pt idx="27518">
                  <c:v>24.85546875</c:v>
                </c:pt>
                <c:pt idx="27519">
                  <c:v>24.85546875</c:v>
                </c:pt>
                <c:pt idx="27520">
                  <c:v>24.85546875</c:v>
                </c:pt>
                <c:pt idx="27521">
                  <c:v>24.85546875</c:v>
                </c:pt>
                <c:pt idx="27522">
                  <c:v>24.85546875</c:v>
                </c:pt>
                <c:pt idx="27523">
                  <c:v>24.85546875</c:v>
                </c:pt>
                <c:pt idx="27524">
                  <c:v>24.85546875</c:v>
                </c:pt>
                <c:pt idx="27525">
                  <c:v>24.85546875</c:v>
                </c:pt>
                <c:pt idx="27526">
                  <c:v>24.85546875</c:v>
                </c:pt>
                <c:pt idx="27527">
                  <c:v>24.85546875</c:v>
                </c:pt>
                <c:pt idx="27528">
                  <c:v>24.85546875</c:v>
                </c:pt>
                <c:pt idx="27529">
                  <c:v>24.85546875</c:v>
                </c:pt>
                <c:pt idx="27530">
                  <c:v>24.85546875</c:v>
                </c:pt>
                <c:pt idx="27531">
                  <c:v>24.85546875</c:v>
                </c:pt>
                <c:pt idx="27532">
                  <c:v>24.85546875</c:v>
                </c:pt>
                <c:pt idx="27533">
                  <c:v>24.85546875</c:v>
                </c:pt>
                <c:pt idx="27534">
                  <c:v>24.85546875</c:v>
                </c:pt>
                <c:pt idx="27535">
                  <c:v>24.85546875</c:v>
                </c:pt>
                <c:pt idx="27536">
                  <c:v>24.85546875</c:v>
                </c:pt>
                <c:pt idx="27537">
                  <c:v>24.85546875</c:v>
                </c:pt>
                <c:pt idx="27538">
                  <c:v>24.85546875</c:v>
                </c:pt>
                <c:pt idx="27539">
                  <c:v>24.85546875</c:v>
                </c:pt>
                <c:pt idx="27540">
                  <c:v>24.85546875</c:v>
                </c:pt>
                <c:pt idx="27541">
                  <c:v>24.85546875</c:v>
                </c:pt>
                <c:pt idx="27542">
                  <c:v>24.86328125</c:v>
                </c:pt>
                <c:pt idx="27543">
                  <c:v>24.86328125</c:v>
                </c:pt>
                <c:pt idx="27544">
                  <c:v>24.86328125</c:v>
                </c:pt>
                <c:pt idx="27545">
                  <c:v>24.86328125</c:v>
                </c:pt>
                <c:pt idx="27546">
                  <c:v>24.86328125</c:v>
                </c:pt>
                <c:pt idx="27547">
                  <c:v>24.86328125</c:v>
                </c:pt>
                <c:pt idx="27548">
                  <c:v>24.86328125</c:v>
                </c:pt>
                <c:pt idx="27549">
                  <c:v>24.86328125</c:v>
                </c:pt>
                <c:pt idx="27550">
                  <c:v>24.86328125</c:v>
                </c:pt>
                <c:pt idx="27551">
                  <c:v>24.86328125</c:v>
                </c:pt>
                <c:pt idx="27552">
                  <c:v>24.86328125</c:v>
                </c:pt>
                <c:pt idx="27553">
                  <c:v>24.86328125</c:v>
                </c:pt>
                <c:pt idx="27554">
                  <c:v>24.86328125</c:v>
                </c:pt>
                <c:pt idx="27555">
                  <c:v>24.86328125</c:v>
                </c:pt>
                <c:pt idx="27556">
                  <c:v>24.86328125</c:v>
                </c:pt>
                <c:pt idx="27557">
                  <c:v>24.86328125</c:v>
                </c:pt>
                <c:pt idx="27558">
                  <c:v>24.86328125</c:v>
                </c:pt>
                <c:pt idx="27559">
                  <c:v>24.86328125</c:v>
                </c:pt>
                <c:pt idx="27560">
                  <c:v>24.86328125</c:v>
                </c:pt>
                <c:pt idx="27561">
                  <c:v>24.86328125</c:v>
                </c:pt>
                <c:pt idx="27562">
                  <c:v>25.23828125</c:v>
                </c:pt>
                <c:pt idx="27563">
                  <c:v>25.23828125</c:v>
                </c:pt>
                <c:pt idx="27564">
                  <c:v>25.23828125</c:v>
                </c:pt>
                <c:pt idx="27565">
                  <c:v>25.23828125</c:v>
                </c:pt>
                <c:pt idx="27566">
                  <c:v>25.23828125</c:v>
                </c:pt>
                <c:pt idx="27567">
                  <c:v>25.23828125</c:v>
                </c:pt>
                <c:pt idx="27568">
                  <c:v>25.23828125</c:v>
                </c:pt>
                <c:pt idx="27569">
                  <c:v>25.23828125</c:v>
                </c:pt>
                <c:pt idx="27570">
                  <c:v>25.23828125</c:v>
                </c:pt>
                <c:pt idx="27571">
                  <c:v>25.23828125</c:v>
                </c:pt>
                <c:pt idx="27572">
                  <c:v>25.23828125</c:v>
                </c:pt>
                <c:pt idx="27573">
                  <c:v>25.23828125</c:v>
                </c:pt>
                <c:pt idx="27574">
                  <c:v>25.23828125</c:v>
                </c:pt>
                <c:pt idx="27575">
                  <c:v>25.23828125</c:v>
                </c:pt>
                <c:pt idx="27576">
                  <c:v>25.23828125</c:v>
                </c:pt>
                <c:pt idx="27577">
                  <c:v>25.23828125</c:v>
                </c:pt>
                <c:pt idx="27578">
                  <c:v>25.23828125</c:v>
                </c:pt>
                <c:pt idx="27579">
                  <c:v>25.23828125</c:v>
                </c:pt>
                <c:pt idx="27580">
                  <c:v>25.23828125</c:v>
                </c:pt>
                <c:pt idx="27581">
                  <c:v>25.23828125</c:v>
                </c:pt>
                <c:pt idx="27582">
                  <c:v>25.23828125</c:v>
                </c:pt>
                <c:pt idx="27583">
                  <c:v>25.30859375</c:v>
                </c:pt>
                <c:pt idx="27584">
                  <c:v>25.30859375</c:v>
                </c:pt>
                <c:pt idx="27585">
                  <c:v>25.30859375</c:v>
                </c:pt>
                <c:pt idx="27586">
                  <c:v>25.30859375</c:v>
                </c:pt>
                <c:pt idx="27587">
                  <c:v>25.30859375</c:v>
                </c:pt>
                <c:pt idx="27588">
                  <c:v>25.30859375</c:v>
                </c:pt>
                <c:pt idx="27589">
                  <c:v>25.30859375</c:v>
                </c:pt>
                <c:pt idx="27590">
                  <c:v>25.30859375</c:v>
                </c:pt>
                <c:pt idx="27591">
                  <c:v>25.30859375</c:v>
                </c:pt>
                <c:pt idx="27592">
                  <c:v>25.30859375</c:v>
                </c:pt>
                <c:pt idx="27593">
                  <c:v>25.30859375</c:v>
                </c:pt>
                <c:pt idx="27594">
                  <c:v>25.30859375</c:v>
                </c:pt>
                <c:pt idx="27595">
                  <c:v>25.30859375</c:v>
                </c:pt>
                <c:pt idx="27596">
                  <c:v>25.30859375</c:v>
                </c:pt>
                <c:pt idx="27597">
                  <c:v>25.30859375</c:v>
                </c:pt>
                <c:pt idx="27598">
                  <c:v>25.30859375</c:v>
                </c:pt>
                <c:pt idx="27599">
                  <c:v>25.30859375</c:v>
                </c:pt>
                <c:pt idx="27600">
                  <c:v>25.30859375</c:v>
                </c:pt>
                <c:pt idx="27601">
                  <c:v>25.30859375</c:v>
                </c:pt>
                <c:pt idx="27602">
                  <c:v>25.30859375</c:v>
                </c:pt>
                <c:pt idx="27603">
                  <c:v>25.30859375</c:v>
                </c:pt>
                <c:pt idx="27604">
                  <c:v>25.30859375</c:v>
                </c:pt>
                <c:pt idx="27605">
                  <c:v>25.30859375</c:v>
                </c:pt>
                <c:pt idx="27606">
                  <c:v>25.30859375</c:v>
                </c:pt>
                <c:pt idx="27607">
                  <c:v>25.30859375</c:v>
                </c:pt>
                <c:pt idx="27608">
                  <c:v>25.30859375</c:v>
                </c:pt>
                <c:pt idx="27609">
                  <c:v>25.30859375</c:v>
                </c:pt>
                <c:pt idx="27610">
                  <c:v>25.30859375</c:v>
                </c:pt>
                <c:pt idx="27611">
                  <c:v>25.37109375</c:v>
                </c:pt>
                <c:pt idx="27612">
                  <c:v>25.37109375</c:v>
                </c:pt>
                <c:pt idx="27613">
                  <c:v>25.37109375</c:v>
                </c:pt>
                <c:pt idx="27614">
                  <c:v>25.37109375</c:v>
                </c:pt>
                <c:pt idx="27615">
                  <c:v>25.37109375</c:v>
                </c:pt>
                <c:pt idx="27616">
                  <c:v>25.37109375</c:v>
                </c:pt>
                <c:pt idx="27617">
                  <c:v>25.37109375</c:v>
                </c:pt>
                <c:pt idx="27618">
                  <c:v>25.37109375</c:v>
                </c:pt>
                <c:pt idx="27619">
                  <c:v>25.37109375</c:v>
                </c:pt>
                <c:pt idx="27620">
                  <c:v>25.37109375</c:v>
                </c:pt>
                <c:pt idx="27621">
                  <c:v>25.37109375</c:v>
                </c:pt>
                <c:pt idx="27622">
                  <c:v>25.37109375</c:v>
                </c:pt>
                <c:pt idx="27623">
                  <c:v>25.37109375</c:v>
                </c:pt>
                <c:pt idx="27624">
                  <c:v>25.37109375</c:v>
                </c:pt>
                <c:pt idx="27625">
                  <c:v>25.37109375</c:v>
                </c:pt>
                <c:pt idx="27626">
                  <c:v>25.37109375</c:v>
                </c:pt>
                <c:pt idx="27627">
                  <c:v>25.37109375</c:v>
                </c:pt>
                <c:pt idx="27628">
                  <c:v>25.37109375</c:v>
                </c:pt>
                <c:pt idx="27629">
                  <c:v>25.37109375</c:v>
                </c:pt>
                <c:pt idx="27630">
                  <c:v>25.37109375</c:v>
                </c:pt>
                <c:pt idx="27631">
                  <c:v>25.37109375</c:v>
                </c:pt>
                <c:pt idx="27632">
                  <c:v>25.37109375</c:v>
                </c:pt>
                <c:pt idx="27633">
                  <c:v>25.37109375</c:v>
                </c:pt>
                <c:pt idx="27634">
                  <c:v>25.37109375</c:v>
                </c:pt>
                <c:pt idx="27635">
                  <c:v>25.37109375</c:v>
                </c:pt>
                <c:pt idx="27636">
                  <c:v>25.41015625</c:v>
                </c:pt>
                <c:pt idx="27637">
                  <c:v>25.41015625</c:v>
                </c:pt>
                <c:pt idx="27638">
                  <c:v>25.41015625</c:v>
                </c:pt>
                <c:pt idx="27639">
                  <c:v>25.41015625</c:v>
                </c:pt>
                <c:pt idx="27640">
                  <c:v>25.41015625</c:v>
                </c:pt>
                <c:pt idx="27641">
                  <c:v>25.41015625</c:v>
                </c:pt>
                <c:pt idx="27642">
                  <c:v>25.41015625</c:v>
                </c:pt>
                <c:pt idx="27643">
                  <c:v>25.41015625</c:v>
                </c:pt>
                <c:pt idx="27644">
                  <c:v>25.41015625</c:v>
                </c:pt>
                <c:pt idx="27645">
                  <c:v>25.41015625</c:v>
                </c:pt>
                <c:pt idx="27646">
                  <c:v>25.41015625</c:v>
                </c:pt>
                <c:pt idx="27647">
                  <c:v>25.41015625</c:v>
                </c:pt>
                <c:pt idx="27648">
                  <c:v>25.41015625</c:v>
                </c:pt>
                <c:pt idx="27649">
                  <c:v>25.41015625</c:v>
                </c:pt>
                <c:pt idx="27650">
                  <c:v>25.41015625</c:v>
                </c:pt>
                <c:pt idx="27651">
                  <c:v>25.41015625</c:v>
                </c:pt>
                <c:pt idx="27652">
                  <c:v>25.41015625</c:v>
                </c:pt>
                <c:pt idx="27653">
                  <c:v>25.41015625</c:v>
                </c:pt>
                <c:pt idx="27654">
                  <c:v>25.41015625</c:v>
                </c:pt>
                <c:pt idx="27655">
                  <c:v>25.41015625</c:v>
                </c:pt>
                <c:pt idx="27656">
                  <c:v>25.41015625</c:v>
                </c:pt>
                <c:pt idx="27657">
                  <c:v>25.5859375</c:v>
                </c:pt>
                <c:pt idx="27658">
                  <c:v>25.5859375</c:v>
                </c:pt>
                <c:pt idx="27659">
                  <c:v>25.5859375</c:v>
                </c:pt>
                <c:pt idx="27660">
                  <c:v>25.5859375</c:v>
                </c:pt>
                <c:pt idx="27661">
                  <c:v>25.5859375</c:v>
                </c:pt>
                <c:pt idx="27662">
                  <c:v>25.5859375</c:v>
                </c:pt>
                <c:pt idx="27663">
                  <c:v>25.5859375</c:v>
                </c:pt>
                <c:pt idx="27664">
                  <c:v>25.5859375</c:v>
                </c:pt>
                <c:pt idx="27665">
                  <c:v>25.5859375</c:v>
                </c:pt>
                <c:pt idx="27666">
                  <c:v>25.5859375</c:v>
                </c:pt>
                <c:pt idx="27667">
                  <c:v>25.5859375</c:v>
                </c:pt>
                <c:pt idx="27668">
                  <c:v>25.5859375</c:v>
                </c:pt>
                <c:pt idx="27669">
                  <c:v>25.5859375</c:v>
                </c:pt>
                <c:pt idx="27670">
                  <c:v>25.5859375</c:v>
                </c:pt>
                <c:pt idx="27671">
                  <c:v>25.5859375</c:v>
                </c:pt>
                <c:pt idx="27672">
                  <c:v>25.5859375</c:v>
                </c:pt>
                <c:pt idx="27673">
                  <c:v>25.5859375</c:v>
                </c:pt>
                <c:pt idx="27674">
                  <c:v>25.5859375</c:v>
                </c:pt>
                <c:pt idx="27675">
                  <c:v>25.5859375</c:v>
                </c:pt>
                <c:pt idx="27676">
                  <c:v>25.5859375</c:v>
                </c:pt>
                <c:pt idx="27677">
                  <c:v>25.5859375</c:v>
                </c:pt>
                <c:pt idx="27678">
                  <c:v>25.5859375</c:v>
                </c:pt>
                <c:pt idx="27679">
                  <c:v>25.5859375</c:v>
                </c:pt>
                <c:pt idx="27680">
                  <c:v>25.5859375</c:v>
                </c:pt>
                <c:pt idx="27681">
                  <c:v>25.5859375</c:v>
                </c:pt>
                <c:pt idx="27682">
                  <c:v>25.8046875</c:v>
                </c:pt>
                <c:pt idx="27683">
                  <c:v>25.8046875</c:v>
                </c:pt>
                <c:pt idx="27684">
                  <c:v>25.8046875</c:v>
                </c:pt>
                <c:pt idx="27685">
                  <c:v>25.8046875</c:v>
                </c:pt>
                <c:pt idx="27686">
                  <c:v>25.8046875</c:v>
                </c:pt>
                <c:pt idx="27687">
                  <c:v>25.8046875</c:v>
                </c:pt>
                <c:pt idx="27688">
                  <c:v>25.8046875</c:v>
                </c:pt>
                <c:pt idx="27689">
                  <c:v>25.8046875</c:v>
                </c:pt>
                <c:pt idx="27690">
                  <c:v>25.8046875</c:v>
                </c:pt>
                <c:pt idx="27691">
                  <c:v>25.8046875</c:v>
                </c:pt>
                <c:pt idx="27692">
                  <c:v>25.8046875</c:v>
                </c:pt>
                <c:pt idx="27693">
                  <c:v>25.8046875</c:v>
                </c:pt>
                <c:pt idx="27694">
                  <c:v>25.8046875</c:v>
                </c:pt>
                <c:pt idx="27695">
                  <c:v>25.8046875</c:v>
                </c:pt>
                <c:pt idx="27696">
                  <c:v>25.8046875</c:v>
                </c:pt>
                <c:pt idx="27697">
                  <c:v>25.8046875</c:v>
                </c:pt>
                <c:pt idx="27698">
                  <c:v>25.8046875</c:v>
                </c:pt>
                <c:pt idx="27699">
                  <c:v>25.8046875</c:v>
                </c:pt>
                <c:pt idx="27700">
                  <c:v>25.8046875</c:v>
                </c:pt>
                <c:pt idx="27701">
                  <c:v>25.8046875</c:v>
                </c:pt>
                <c:pt idx="27702">
                  <c:v>25.8046875</c:v>
                </c:pt>
                <c:pt idx="27703">
                  <c:v>25.8046875</c:v>
                </c:pt>
                <c:pt idx="27704">
                  <c:v>25.8046875</c:v>
                </c:pt>
                <c:pt idx="27705">
                  <c:v>25.8046875</c:v>
                </c:pt>
                <c:pt idx="27706">
                  <c:v>25.8046875</c:v>
                </c:pt>
                <c:pt idx="27707">
                  <c:v>25.8046875</c:v>
                </c:pt>
                <c:pt idx="27708">
                  <c:v>25.8046875</c:v>
                </c:pt>
                <c:pt idx="27709">
                  <c:v>25.8046875</c:v>
                </c:pt>
                <c:pt idx="27710">
                  <c:v>25.8046875</c:v>
                </c:pt>
                <c:pt idx="27711">
                  <c:v>25.8046875</c:v>
                </c:pt>
                <c:pt idx="27712">
                  <c:v>25.8046875</c:v>
                </c:pt>
                <c:pt idx="27713">
                  <c:v>25.8046875</c:v>
                </c:pt>
                <c:pt idx="27714">
                  <c:v>25.8046875</c:v>
                </c:pt>
                <c:pt idx="27715">
                  <c:v>25.8046875</c:v>
                </c:pt>
                <c:pt idx="27716">
                  <c:v>25.85546875</c:v>
                </c:pt>
                <c:pt idx="27717">
                  <c:v>25.85546875</c:v>
                </c:pt>
                <c:pt idx="27718">
                  <c:v>25.85546875</c:v>
                </c:pt>
                <c:pt idx="27719">
                  <c:v>25.85546875</c:v>
                </c:pt>
                <c:pt idx="27720">
                  <c:v>25.85546875</c:v>
                </c:pt>
                <c:pt idx="27721">
                  <c:v>25.85546875</c:v>
                </c:pt>
                <c:pt idx="27722">
                  <c:v>25.85546875</c:v>
                </c:pt>
                <c:pt idx="27723">
                  <c:v>25.85546875</c:v>
                </c:pt>
                <c:pt idx="27724">
                  <c:v>25.85546875</c:v>
                </c:pt>
                <c:pt idx="27725">
                  <c:v>25.85546875</c:v>
                </c:pt>
                <c:pt idx="27726">
                  <c:v>25.85546875</c:v>
                </c:pt>
                <c:pt idx="27727">
                  <c:v>25.85546875</c:v>
                </c:pt>
                <c:pt idx="27728">
                  <c:v>25.85546875</c:v>
                </c:pt>
                <c:pt idx="27729">
                  <c:v>25.85546875</c:v>
                </c:pt>
                <c:pt idx="27730">
                  <c:v>25.85546875</c:v>
                </c:pt>
                <c:pt idx="27731">
                  <c:v>25.85546875</c:v>
                </c:pt>
                <c:pt idx="27732">
                  <c:v>25.85546875</c:v>
                </c:pt>
                <c:pt idx="27733">
                  <c:v>25.86328125</c:v>
                </c:pt>
                <c:pt idx="27734">
                  <c:v>25.86328125</c:v>
                </c:pt>
                <c:pt idx="27735">
                  <c:v>25.86328125</c:v>
                </c:pt>
                <c:pt idx="27736">
                  <c:v>25.86328125</c:v>
                </c:pt>
                <c:pt idx="27737">
                  <c:v>25.86328125</c:v>
                </c:pt>
                <c:pt idx="27738">
                  <c:v>25.86328125</c:v>
                </c:pt>
                <c:pt idx="27739">
                  <c:v>25.86328125</c:v>
                </c:pt>
                <c:pt idx="27740">
                  <c:v>25.86328125</c:v>
                </c:pt>
                <c:pt idx="27741">
                  <c:v>25.86328125</c:v>
                </c:pt>
                <c:pt idx="27742">
                  <c:v>25.86328125</c:v>
                </c:pt>
                <c:pt idx="27743">
                  <c:v>25.86328125</c:v>
                </c:pt>
                <c:pt idx="27744">
                  <c:v>25.86328125</c:v>
                </c:pt>
                <c:pt idx="27745">
                  <c:v>25.86328125</c:v>
                </c:pt>
                <c:pt idx="27746">
                  <c:v>25.86328125</c:v>
                </c:pt>
                <c:pt idx="27747">
                  <c:v>25.86328125</c:v>
                </c:pt>
                <c:pt idx="27748">
                  <c:v>25.86328125</c:v>
                </c:pt>
                <c:pt idx="27749">
                  <c:v>25.86328125</c:v>
                </c:pt>
                <c:pt idx="27750">
                  <c:v>25.86328125</c:v>
                </c:pt>
                <c:pt idx="27751">
                  <c:v>25.86328125</c:v>
                </c:pt>
                <c:pt idx="27752">
                  <c:v>26.23828125</c:v>
                </c:pt>
                <c:pt idx="27753">
                  <c:v>26.23828125</c:v>
                </c:pt>
                <c:pt idx="27754">
                  <c:v>26.23828125</c:v>
                </c:pt>
                <c:pt idx="27755">
                  <c:v>26.23828125</c:v>
                </c:pt>
                <c:pt idx="27756">
                  <c:v>26.23828125</c:v>
                </c:pt>
                <c:pt idx="27757">
                  <c:v>26.23828125</c:v>
                </c:pt>
                <c:pt idx="27758">
                  <c:v>26.23828125</c:v>
                </c:pt>
                <c:pt idx="27759">
                  <c:v>26.23828125</c:v>
                </c:pt>
                <c:pt idx="27760">
                  <c:v>26.23828125</c:v>
                </c:pt>
                <c:pt idx="27761">
                  <c:v>26.23828125</c:v>
                </c:pt>
                <c:pt idx="27762">
                  <c:v>26.23828125</c:v>
                </c:pt>
                <c:pt idx="27763">
                  <c:v>26.23828125</c:v>
                </c:pt>
                <c:pt idx="27764">
                  <c:v>26.23828125</c:v>
                </c:pt>
                <c:pt idx="27765">
                  <c:v>26.23828125</c:v>
                </c:pt>
                <c:pt idx="27766">
                  <c:v>26.23828125</c:v>
                </c:pt>
                <c:pt idx="27767">
                  <c:v>26.23828125</c:v>
                </c:pt>
                <c:pt idx="27768">
                  <c:v>26.23828125</c:v>
                </c:pt>
                <c:pt idx="27769">
                  <c:v>26.23828125</c:v>
                </c:pt>
                <c:pt idx="27770">
                  <c:v>26.23828125</c:v>
                </c:pt>
                <c:pt idx="27771">
                  <c:v>26.23828125</c:v>
                </c:pt>
                <c:pt idx="27772">
                  <c:v>26.23828125</c:v>
                </c:pt>
                <c:pt idx="27773">
                  <c:v>26.23828125</c:v>
                </c:pt>
                <c:pt idx="27774">
                  <c:v>26.23828125</c:v>
                </c:pt>
                <c:pt idx="27775">
                  <c:v>26.23828125</c:v>
                </c:pt>
                <c:pt idx="27776">
                  <c:v>26.23828125</c:v>
                </c:pt>
                <c:pt idx="27777">
                  <c:v>26.23828125</c:v>
                </c:pt>
                <c:pt idx="27778">
                  <c:v>26.23828125</c:v>
                </c:pt>
                <c:pt idx="27779">
                  <c:v>26.23828125</c:v>
                </c:pt>
                <c:pt idx="27780">
                  <c:v>26.30859375</c:v>
                </c:pt>
                <c:pt idx="27781">
                  <c:v>26.30859375</c:v>
                </c:pt>
                <c:pt idx="27782">
                  <c:v>26.30859375</c:v>
                </c:pt>
                <c:pt idx="27783">
                  <c:v>26.30859375</c:v>
                </c:pt>
                <c:pt idx="27784">
                  <c:v>26.30859375</c:v>
                </c:pt>
                <c:pt idx="27785">
                  <c:v>26.30859375</c:v>
                </c:pt>
                <c:pt idx="27786">
                  <c:v>26.30859375</c:v>
                </c:pt>
                <c:pt idx="27787">
                  <c:v>26.30859375</c:v>
                </c:pt>
                <c:pt idx="27788">
                  <c:v>26.30859375</c:v>
                </c:pt>
                <c:pt idx="27789">
                  <c:v>26.30859375</c:v>
                </c:pt>
                <c:pt idx="27790">
                  <c:v>26.30859375</c:v>
                </c:pt>
                <c:pt idx="27791">
                  <c:v>26.30859375</c:v>
                </c:pt>
                <c:pt idx="27792">
                  <c:v>26.30859375</c:v>
                </c:pt>
                <c:pt idx="27793">
                  <c:v>26.30859375</c:v>
                </c:pt>
                <c:pt idx="27794">
                  <c:v>26.30859375</c:v>
                </c:pt>
                <c:pt idx="27795">
                  <c:v>26.30859375</c:v>
                </c:pt>
                <c:pt idx="27796">
                  <c:v>26.30859375</c:v>
                </c:pt>
                <c:pt idx="27797">
                  <c:v>26.30859375</c:v>
                </c:pt>
                <c:pt idx="27798">
                  <c:v>26.30859375</c:v>
                </c:pt>
                <c:pt idx="27799">
                  <c:v>26.30859375</c:v>
                </c:pt>
                <c:pt idx="27800">
                  <c:v>26.30859375</c:v>
                </c:pt>
                <c:pt idx="27801">
                  <c:v>26.30859375</c:v>
                </c:pt>
                <c:pt idx="27802">
                  <c:v>26.30859375</c:v>
                </c:pt>
                <c:pt idx="27803">
                  <c:v>26.30859375</c:v>
                </c:pt>
                <c:pt idx="27804">
                  <c:v>26.30859375</c:v>
                </c:pt>
                <c:pt idx="27805">
                  <c:v>26.30859375</c:v>
                </c:pt>
                <c:pt idx="27806">
                  <c:v>26.30859375</c:v>
                </c:pt>
                <c:pt idx="27807">
                  <c:v>26.30859375</c:v>
                </c:pt>
                <c:pt idx="27808">
                  <c:v>26.30859375</c:v>
                </c:pt>
                <c:pt idx="27809">
                  <c:v>26.30859375</c:v>
                </c:pt>
                <c:pt idx="27810">
                  <c:v>26.30859375</c:v>
                </c:pt>
                <c:pt idx="27811">
                  <c:v>26.30859375</c:v>
                </c:pt>
                <c:pt idx="27812">
                  <c:v>26.37109375</c:v>
                </c:pt>
                <c:pt idx="27813">
                  <c:v>26.37109375</c:v>
                </c:pt>
                <c:pt idx="27814">
                  <c:v>26.37109375</c:v>
                </c:pt>
                <c:pt idx="27815">
                  <c:v>26.37109375</c:v>
                </c:pt>
                <c:pt idx="27816">
                  <c:v>26.37109375</c:v>
                </c:pt>
                <c:pt idx="27817">
                  <c:v>26.37109375</c:v>
                </c:pt>
                <c:pt idx="27818">
                  <c:v>26.37109375</c:v>
                </c:pt>
                <c:pt idx="27819">
                  <c:v>26.37109375</c:v>
                </c:pt>
                <c:pt idx="27820">
                  <c:v>26.37109375</c:v>
                </c:pt>
                <c:pt idx="27821">
                  <c:v>26.37109375</c:v>
                </c:pt>
                <c:pt idx="27822">
                  <c:v>26.37109375</c:v>
                </c:pt>
                <c:pt idx="27823">
                  <c:v>26.37109375</c:v>
                </c:pt>
                <c:pt idx="27824">
                  <c:v>26.37109375</c:v>
                </c:pt>
                <c:pt idx="27825">
                  <c:v>26.37109375</c:v>
                </c:pt>
                <c:pt idx="27826">
                  <c:v>26.37109375</c:v>
                </c:pt>
                <c:pt idx="27827">
                  <c:v>26.37109375</c:v>
                </c:pt>
                <c:pt idx="27828">
                  <c:v>26.37109375</c:v>
                </c:pt>
                <c:pt idx="27829">
                  <c:v>26.37109375</c:v>
                </c:pt>
                <c:pt idx="27830">
                  <c:v>26.37109375</c:v>
                </c:pt>
                <c:pt idx="27831">
                  <c:v>26.41015625</c:v>
                </c:pt>
                <c:pt idx="27832">
                  <c:v>26.41015625</c:v>
                </c:pt>
                <c:pt idx="27833">
                  <c:v>26.41015625</c:v>
                </c:pt>
                <c:pt idx="27834">
                  <c:v>26.41015625</c:v>
                </c:pt>
                <c:pt idx="27835">
                  <c:v>26.41015625</c:v>
                </c:pt>
                <c:pt idx="27836">
                  <c:v>26.41015625</c:v>
                </c:pt>
                <c:pt idx="27837">
                  <c:v>26.41015625</c:v>
                </c:pt>
                <c:pt idx="27838">
                  <c:v>26.41015625</c:v>
                </c:pt>
                <c:pt idx="27839">
                  <c:v>26.41015625</c:v>
                </c:pt>
                <c:pt idx="27840">
                  <c:v>26.41015625</c:v>
                </c:pt>
                <c:pt idx="27841">
                  <c:v>26.41015625</c:v>
                </c:pt>
                <c:pt idx="27842">
                  <c:v>26.41015625</c:v>
                </c:pt>
                <c:pt idx="27843">
                  <c:v>26.41015625</c:v>
                </c:pt>
                <c:pt idx="27844">
                  <c:v>26.41015625</c:v>
                </c:pt>
                <c:pt idx="27845">
                  <c:v>26.41015625</c:v>
                </c:pt>
                <c:pt idx="27846">
                  <c:v>26.41015625</c:v>
                </c:pt>
                <c:pt idx="27847">
                  <c:v>26.41015625</c:v>
                </c:pt>
                <c:pt idx="27848">
                  <c:v>26.41015625</c:v>
                </c:pt>
                <c:pt idx="27849">
                  <c:v>26.41015625</c:v>
                </c:pt>
                <c:pt idx="27850">
                  <c:v>26.41015625</c:v>
                </c:pt>
                <c:pt idx="27851">
                  <c:v>26.41015625</c:v>
                </c:pt>
                <c:pt idx="27852">
                  <c:v>26.41015625</c:v>
                </c:pt>
                <c:pt idx="27853">
                  <c:v>26.41015625</c:v>
                </c:pt>
                <c:pt idx="27854">
                  <c:v>26.41015625</c:v>
                </c:pt>
                <c:pt idx="27855">
                  <c:v>26.41015625</c:v>
                </c:pt>
                <c:pt idx="27856">
                  <c:v>26.41015625</c:v>
                </c:pt>
                <c:pt idx="27857">
                  <c:v>26.41015625</c:v>
                </c:pt>
                <c:pt idx="27858">
                  <c:v>26.41015625</c:v>
                </c:pt>
                <c:pt idx="27859">
                  <c:v>26.41015625</c:v>
                </c:pt>
                <c:pt idx="27860">
                  <c:v>26.41015625</c:v>
                </c:pt>
                <c:pt idx="27861">
                  <c:v>26.41015625</c:v>
                </c:pt>
                <c:pt idx="27862">
                  <c:v>26.41015625</c:v>
                </c:pt>
                <c:pt idx="27863">
                  <c:v>26.41015625</c:v>
                </c:pt>
                <c:pt idx="27864">
                  <c:v>26.41015625</c:v>
                </c:pt>
                <c:pt idx="27865">
                  <c:v>26.41015625</c:v>
                </c:pt>
                <c:pt idx="27866">
                  <c:v>26.41015625</c:v>
                </c:pt>
                <c:pt idx="27867">
                  <c:v>26.41015625</c:v>
                </c:pt>
                <c:pt idx="27868">
                  <c:v>26.41015625</c:v>
                </c:pt>
                <c:pt idx="27869">
                  <c:v>26.41015625</c:v>
                </c:pt>
                <c:pt idx="27870">
                  <c:v>26.41015625</c:v>
                </c:pt>
                <c:pt idx="27871">
                  <c:v>26.41015625</c:v>
                </c:pt>
                <c:pt idx="27872">
                  <c:v>26.41015625</c:v>
                </c:pt>
                <c:pt idx="27873">
                  <c:v>26.41015625</c:v>
                </c:pt>
                <c:pt idx="27874">
                  <c:v>26.5859375</c:v>
                </c:pt>
                <c:pt idx="27875">
                  <c:v>26.5859375</c:v>
                </c:pt>
                <c:pt idx="27876">
                  <c:v>26.5859375</c:v>
                </c:pt>
                <c:pt idx="27877">
                  <c:v>26.5859375</c:v>
                </c:pt>
                <c:pt idx="27878">
                  <c:v>26.5859375</c:v>
                </c:pt>
                <c:pt idx="27879">
                  <c:v>26.5859375</c:v>
                </c:pt>
                <c:pt idx="27880">
                  <c:v>26.5859375</c:v>
                </c:pt>
                <c:pt idx="27881">
                  <c:v>26.5859375</c:v>
                </c:pt>
                <c:pt idx="27882">
                  <c:v>26.5859375</c:v>
                </c:pt>
                <c:pt idx="27883">
                  <c:v>26.5859375</c:v>
                </c:pt>
                <c:pt idx="27884">
                  <c:v>26.5859375</c:v>
                </c:pt>
                <c:pt idx="27885">
                  <c:v>26.5859375</c:v>
                </c:pt>
                <c:pt idx="27886">
                  <c:v>26.5859375</c:v>
                </c:pt>
                <c:pt idx="27887">
                  <c:v>26.5859375</c:v>
                </c:pt>
                <c:pt idx="27888">
                  <c:v>26.5859375</c:v>
                </c:pt>
                <c:pt idx="27889">
                  <c:v>26.5859375</c:v>
                </c:pt>
                <c:pt idx="27890">
                  <c:v>26.5859375</c:v>
                </c:pt>
                <c:pt idx="27891">
                  <c:v>26.5859375</c:v>
                </c:pt>
                <c:pt idx="27892">
                  <c:v>26.5859375</c:v>
                </c:pt>
                <c:pt idx="27893">
                  <c:v>26.5859375</c:v>
                </c:pt>
                <c:pt idx="27894">
                  <c:v>26.5859375</c:v>
                </c:pt>
                <c:pt idx="27895">
                  <c:v>26.5859375</c:v>
                </c:pt>
                <c:pt idx="27896">
                  <c:v>26.8046875</c:v>
                </c:pt>
                <c:pt idx="27897">
                  <c:v>26.8046875</c:v>
                </c:pt>
                <c:pt idx="27898">
                  <c:v>26.8046875</c:v>
                </c:pt>
                <c:pt idx="27899">
                  <c:v>26.8046875</c:v>
                </c:pt>
                <c:pt idx="27900">
                  <c:v>26.8046875</c:v>
                </c:pt>
                <c:pt idx="27901">
                  <c:v>26.8046875</c:v>
                </c:pt>
                <c:pt idx="27902">
                  <c:v>26.8046875</c:v>
                </c:pt>
                <c:pt idx="27903">
                  <c:v>26.8046875</c:v>
                </c:pt>
                <c:pt idx="27904">
                  <c:v>26.8046875</c:v>
                </c:pt>
                <c:pt idx="27905">
                  <c:v>26.8046875</c:v>
                </c:pt>
                <c:pt idx="27906">
                  <c:v>26.8046875</c:v>
                </c:pt>
                <c:pt idx="27907">
                  <c:v>26.8046875</c:v>
                </c:pt>
                <c:pt idx="27908">
                  <c:v>26.8046875</c:v>
                </c:pt>
                <c:pt idx="27909">
                  <c:v>26.8046875</c:v>
                </c:pt>
                <c:pt idx="27910">
                  <c:v>26.8046875</c:v>
                </c:pt>
                <c:pt idx="27911">
                  <c:v>26.8046875</c:v>
                </c:pt>
                <c:pt idx="27912">
                  <c:v>26.8046875</c:v>
                </c:pt>
                <c:pt idx="27913">
                  <c:v>26.8046875</c:v>
                </c:pt>
                <c:pt idx="27914">
                  <c:v>26.8046875</c:v>
                </c:pt>
                <c:pt idx="27915">
                  <c:v>26.8046875</c:v>
                </c:pt>
                <c:pt idx="27916">
                  <c:v>26.8046875</c:v>
                </c:pt>
                <c:pt idx="27917">
                  <c:v>26.8046875</c:v>
                </c:pt>
                <c:pt idx="27918">
                  <c:v>26.8046875</c:v>
                </c:pt>
                <c:pt idx="27919">
                  <c:v>26.85546875</c:v>
                </c:pt>
                <c:pt idx="27920">
                  <c:v>26.85546875</c:v>
                </c:pt>
                <c:pt idx="27921">
                  <c:v>26.85546875</c:v>
                </c:pt>
                <c:pt idx="27922">
                  <c:v>26.85546875</c:v>
                </c:pt>
                <c:pt idx="27923">
                  <c:v>26.85546875</c:v>
                </c:pt>
                <c:pt idx="27924">
                  <c:v>26.85546875</c:v>
                </c:pt>
                <c:pt idx="27925">
                  <c:v>26.85546875</c:v>
                </c:pt>
                <c:pt idx="27926">
                  <c:v>26.85546875</c:v>
                </c:pt>
                <c:pt idx="27927">
                  <c:v>26.85546875</c:v>
                </c:pt>
                <c:pt idx="27928">
                  <c:v>26.85546875</c:v>
                </c:pt>
                <c:pt idx="27929">
                  <c:v>26.85546875</c:v>
                </c:pt>
                <c:pt idx="27930">
                  <c:v>26.85546875</c:v>
                </c:pt>
                <c:pt idx="27931">
                  <c:v>26.85546875</c:v>
                </c:pt>
                <c:pt idx="27932">
                  <c:v>26.85546875</c:v>
                </c:pt>
                <c:pt idx="27933">
                  <c:v>26.85546875</c:v>
                </c:pt>
                <c:pt idx="27934">
                  <c:v>26.85546875</c:v>
                </c:pt>
                <c:pt idx="27935">
                  <c:v>26.85546875</c:v>
                </c:pt>
                <c:pt idx="27936">
                  <c:v>26.85546875</c:v>
                </c:pt>
                <c:pt idx="27937">
                  <c:v>26.85546875</c:v>
                </c:pt>
                <c:pt idx="27938">
                  <c:v>26.85546875</c:v>
                </c:pt>
                <c:pt idx="27939">
                  <c:v>26.85546875</c:v>
                </c:pt>
                <c:pt idx="27940">
                  <c:v>26.85546875</c:v>
                </c:pt>
                <c:pt idx="27941">
                  <c:v>26.85546875</c:v>
                </c:pt>
                <c:pt idx="27942">
                  <c:v>26.85546875</c:v>
                </c:pt>
                <c:pt idx="27943">
                  <c:v>26.85546875</c:v>
                </c:pt>
                <c:pt idx="27944">
                  <c:v>26.86328125</c:v>
                </c:pt>
                <c:pt idx="27945">
                  <c:v>26.86328125</c:v>
                </c:pt>
                <c:pt idx="27946">
                  <c:v>26.86328125</c:v>
                </c:pt>
                <c:pt idx="27947">
                  <c:v>26.86328125</c:v>
                </c:pt>
                <c:pt idx="27948">
                  <c:v>26.86328125</c:v>
                </c:pt>
                <c:pt idx="27949">
                  <c:v>26.86328125</c:v>
                </c:pt>
                <c:pt idx="27950">
                  <c:v>26.86328125</c:v>
                </c:pt>
                <c:pt idx="27951">
                  <c:v>26.86328125</c:v>
                </c:pt>
                <c:pt idx="27952">
                  <c:v>26.86328125</c:v>
                </c:pt>
                <c:pt idx="27953">
                  <c:v>26.86328125</c:v>
                </c:pt>
                <c:pt idx="27954">
                  <c:v>26.86328125</c:v>
                </c:pt>
                <c:pt idx="27955">
                  <c:v>26.86328125</c:v>
                </c:pt>
                <c:pt idx="27956">
                  <c:v>26.86328125</c:v>
                </c:pt>
                <c:pt idx="27957">
                  <c:v>26.86328125</c:v>
                </c:pt>
                <c:pt idx="27958">
                  <c:v>26.86328125</c:v>
                </c:pt>
                <c:pt idx="27959">
                  <c:v>26.86328125</c:v>
                </c:pt>
                <c:pt idx="27960">
                  <c:v>26.86328125</c:v>
                </c:pt>
                <c:pt idx="27961">
                  <c:v>26.86328125</c:v>
                </c:pt>
                <c:pt idx="27962">
                  <c:v>26.86328125</c:v>
                </c:pt>
                <c:pt idx="27963">
                  <c:v>26.86328125</c:v>
                </c:pt>
                <c:pt idx="27964">
                  <c:v>26.86328125</c:v>
                </c:pt>
                <c:pt idx="27965">
                  <c:v>26.86328125</c:v>
                </c:pt>
                <c:pt idx="27966">
                  <c:v>26.86328125</c:v>
                </c:pt>
                <c:pt idx="27967">
                  <c:v>26.86328125</c:v>
                </c:pt>
                <c:pt idx="27968">
                  <c:v>27.23828125</c:v>
                </c:pt>
                <c:pt idx="27969">
                  <c:v>27.23828125</c:v>
                </c:pt>
                <c:pt idx="27970">
                  <c:v>27.23828125</c:v>
                </c:pt>
                <c:pt idx="27971">
                  <c:v>27.23828125</c:v>
                </c:pt>
                <c:pt idx="27972">
                  <c:v>27.23828125</c:v>
                </c:pt>
                <c:pt idx="27973">
                  <c:v>27.23828125</c:v>
                </c:pt>
                <c:pt idx="27974">
                  <c:v>27.23828125</c:v>
                </c:pt>
                <c:pt idx="27975">
                  <c:v>27.23828125</c:v>
                </c:pt>
                <c:pt idx="27976">
                  <c:v>27.23828125</c:v>
                </c:pt>
                <c:pt idx="27977">
                  <c:v>27.23828125</c:v>
                </c:pt>
                <c:pt idx="27978">
                  <c:v>27.23828125</c:v>
                </c:pt>
                <c:pt idx="27979">
                  <c:v>27.23828125</c:v>
                </c:pt>
                <c:pt idx="27980">
                  <c:v>27.23828125</c:v>
                </c:pt>
                <c:pt idx="27981">
                  <c:v>27.23828125</c:v>
                </c:pt>
                <c:pt idx="27982">
                  <c:v>27.23828125</c:v>
                </c:pt>
                <c:pt idx="27983">
                  <c:v>27.23828125</c:v>
                </c:pt>
                <c:pt idx="27984">
                  <c:v>27.23828125</c:v>
                </c:pt>
                <c:pt idx="27985">
                  <c:v>27.23828125</c:v>
                </c:pt>
                <c:pt idx="27986">
                  <c:v>27.23828125</c:v>
                </c:pt>
                <c:pt idx="27987">
                  <c:v>27.23828125</c:v>
                </c:pt>
                <c:pt idx="27988">
                  <c:v>27.23828125</c:v>
                </c:pt>
                <c:pt idx="27989">
                  <c:v>27.23828125</c:v>
                </c:pt>
                <c:pt idx="27990">
                  <c:v>27.23828125</c:v>
                </c:pt>
                <c:pt idx="27991">
                  <c:v>27.23828125</c:v>
                </c:pt>
                <c:pt idx="27992">
                  <c:v>27.23828125</c:v>
                </c:pt>
                <c:pt idx="27993">
                  <c:v>27.23828125</c:v>
                </c:pt>
                <c:pt idx="27994">
                  <c:v>27.23828125</c:v>
                </c:pt>
                <c:pt idx="27995">
                  <c:v>27.23828125</c:v>
                </c:pt>
                <c:pt idx="27996">
                  <c:v>27.30859375</c:v>
                </c:pt>
                <c:pt idx="27997">
                  <c:v>27.30859375</c:v>
                </c:pt>
                <c:pt idx="27998">
                  <c:v>27.30859375</c:v>
                </c:pt>
                <c:pt idx="27999">
                  <c:v>27.30859375</c:v>
                </c:pt>
                <c:pt idx="28000">
                  <c:v>27.30859375</c:v>
                </c:pt>
                <c:pt idx="28001">
                  <c:v>27.30859375</c:v>
                </c:pt>
                <c:pt idx="28002">
                  <c:v>27.30859375</c:v>
                </c:pt>
                <c:pt idx="28003">
                  <c:v>27.30859375</c:v>
                </c:pt>
                <c:pt idx="28004">
                  <c:v>27.30859375</c:v>
                </c:pt>
                <c:pt idx="28005">
                  <c:v>27.30859375</c:v>
                </c:pt>
                <c:pt idx="28006">
                  <c:v>27.30859375</c:v>
                </c:pt>
                <c:pt idx="28007">
                  <c:v>27.30859375</c:v>
                </c:pt>
                <c:pt idx="28008">
                  <c:v>27.30859375</c:v>
                </c:pt>
                <c:pt idx="28009">
                  <c:v>27.30859375</c:v>
                </c:pt>
                <c:pt idx="28010">
                  <c:v>27.30859375</c:v>
                </c:pt>
                <c:pt idx="28011">
                  <c:v>27.30859375</c:v>
                </c:pt>
                <c:pt idx="28012">
                  <c:v>27.30859375</c:v>
                </c:pt>
                <c:pt idx="28013">
                  <c:v>27.30859375</c:v>
                </c:pt>
                <c:pt idx="28014">
                  <c:v>27.30859375</c:v>
                </c:pt>
                <c:pt idx="28015">
                  <c:v>27.30859375</c:v>
                </c:pt>
                <c:pt idx="28016">
                  <c:v>27.30859375</c:v>
                </c:pt>
                <c:pt idx="28017">
                  <c:v>27.30859375</c:v>
                </c:pt>
                <c:pt idx="28018">
                  <c:v>27.30859375</c:v>
                </c:pt>
                <c:pt idx="28019">
                  <c:v>27.30859375</c:v>
                </c:pt>
                <c:pt idx="28020">
                  <c:v>27.30859375</c:v>
                </c:pt>
                <c:pt idx="28021">
                  <c:v>27.30859375</c:v>
                </c:pt>
                <c:pt idx="28022">
                  <c:v>27.30859375</c:v>
                </c:pt>
                <c:pt idx="28023">
                  <c:v>27.30859375</c:v>
                </c:pt>
                <c:pt idx="28024">
                  <c:v>27.30859375</c:v>
                </c:pt>
                <c:pt idx="28025">
                  <c:v>27.30859375</c:v>
                </c:pt>
                <c:pt idx="28026">
                  <c:v>27.30859375</c:v>
                </c:pt>
                <c:pt idx="28027">
                  <c:v>27.37109375</c:v>
                </c:pt>
                <c:pt idx="28028">
                  <c:v>27.37109375</c:v>
                </c:pt>
                <c:pt idx="28029">
                  <c:v>27.37109375</c:v>
                </c:pt>
                <c:pt idx="28030">
                  <c:v>27.37109375</c:v>
                </c:pt>
                <c:pt idx="28031">
                  <c:v>27.37109375</c:v>
                </c:pt>
                <c:pt idx="28032">
                  <c:v>27.37109375</c:v>
                </c:pt>
                <c:pt idx="28033">
                  <c:v>27.37109375</c:v>
                </c:pt>
                <c:pt idx="28034">
                  <c:v>27.37109375</c:v>
                </c:pt>
                <c:pt idx="28035">
                  <c:v>27.37109375</c:v>
                </c:pt>
                <c:pt idx="28036">
                  <c:v>27.37109375</c:v>
                </c:pt>
                <c:pt idx="28037">
                  <c:v>27.37109375</c:v>
                </c:pt>
                <c:pt idx="28038">
                  <c:v>27.37109375</c:v>
                </c:pt>
                <c:pt idx="28039">
                  <c:v>27.37109375</c:v>
                </c:pt>
                <c:pt idx="28040">
                  <c:v>27.37109375</c:v>
                </c:pt>
                <c:pt idx="28041">
                  <c:v>27.37109375</c:v>
                </c:pt>
                <c:pt idx="28042">
                  <c:v>27.37109375</c:v>
                </c:pt>
                <c:pt idx="28043">
                  <c:v>27.37109375</c:v>
                </c:pt>
                <c:pt idx="28044">
                  <c:v>27.37109375</c:v>
                </c:pt>
                <c:pt idx="28045">
                  <c:v>27.37109375</c:v>
                </c:pt>
                <c:pt idx="28046">
                  <c:v>27.41015625</c:v>
                </c:pt>
                <c:pt idx="28047">
                  <c:v>27.41015625</c:v>
                </c:pt>
                <c:pt idx="28048">
                  <c:v>27.41015625</c:v>
                </c:pt>
                <c:pt idx="28049">
                  <c:v>27.41015625</c:v>
                </c:pt>
                <c:pt idx="28050">
                  <c:v>27.41015625</c:v>
                </c:pt>
                <c:pt idx="28051">
                  <c:v>27.41015625</c:v>
                </c:pt>
                <c:pt idx="28052">
                  <c:v>27.41015625</c:v>
                </c:pt>
                <c:pt idx="28053">
                  <c:v>27.41015625</c:v>
                </c:pt>
                <c:pt idx="28054">
                  <c:v>27.41015625</c:v>
                </c:pt>
                <c:pt idx="28055">
                  <c:v>27.41015625</c:v>
                </c:pt>
                <c:pt idx="28056">
                  <c:v>27.41015625</c:v>
                </c:pt>
                <c:pt idx="28057">
                  <c:v>27.41015625</c:v>
                </c:pt>
                <c:pt idx="28058">
                  <c:v>27.41015625</c:v>
                </c:pt>
                <c:pt idx="28059">
                  <c:v>27.41015625</c:v>
                </c:pt>
                <c:pt idx="28060">
                  <c:v>27.41015625</c:v>
                </c:pt>
                <c:pt idx="28061">
                  <c:v>27.41015625</c:v>
                </c:pt>
                <c:pt idx="28062">
                  <c:v>27.41015625</c:v>
                </c:pt>
                <c:pt idx="28063">
                  <c:v>27.41015625</c:v>
                </c:pt>
                <c:pt idx="28064">
                  <c:v>27.41015625</c:v>
                </c:pt>
                <c:pt idx="28065">
                  <c:v>27.41015625</c:v>
                </c:pt>
                <c:pt idx="28066">
                  <c:v>27.5859375</c:v>
                </c:pt>
                <c:pt idx="28067">
                  <c:v>27.5859375</c:v>
                </c:pt>
                <c:pt idx="28068">
                  <c:v>27.5859375</c:v>
                </c:pt>
                <c:pt idx="28069">
                  <c:v>27.5859375</c:v>
                </c:pt>
                <c:pt idx="28070">
                  <c:v>27.5859375</c:v>
                </c:pt>
                <c:pt idx="28071">
                  <c:v>27.5859375</c:v>
                </c:pt>
                <c:pt idx="28072">
                  <c:v>27.5859375</c:v>
                </c:pt>
                <c:pt idx="28073">
                  <c:v>27.5859375</c:v>
                </c:pt>
                <c:pt idx="28074">
                  <c:v>27.5859375</c:v>
                </c:pt>
                <c:pt idx="28075">
                  <c:v>27.5859375</c:v>
                </c:pt>
                <c:pt idx="28076">
                  <c:v>27.5859375</c:v>
                </c:pt>
                <c:pt idx="28077">
                  <c:v>27.5859375</c:v>
                </c:pt>
                <c:pt idx="28078">
                  <c:v>27.5859375</c:v>
                </c:pt>
                <c:pt idx="28079">
                  <c:v>27.5859375</c:v>
                </c:pt>
                <c:pt idx="28080">
                  <c:v>27.5859375</c:v>
                </c:pt>
                <c:pt idx="28081">
                  <c:v>27.5859375</c:v>
                </c:pt>
                <c:pt idx="28082">
                  <c:v>27.5859375</c:v>
                </c:pt>
                <c:pt idx="28083">
                  <c:v>27.5859375</c:v>
                </c:pt>
                <c:pt idx="28084">
                  <c:v>27.5859375</c:v>
                </c:pt>
                <c:pt idx="28085">
                  <c:v>27.8046875</c:v>
                </c:pt>
                <c:pt idx="28086">
                  <c:v>27.8046875</c:v>
                </c:pt>
                <c:pt idx="28087">
                  <c:v>27.8046875</c:v>
                </c:pt>
                <c:pt idx="28088">
                  <c:v>27.8046875</c:v>
                </c:pt>
                <c:pt idx="28089">
                  <c:v>27.8046875</c:v>
                </c:pt>
                <c:pt idx="28090">
                  <c:v>27.8046875</c:v>
                </c:pt>
                <c:pt idx="28091">
                  <c:v>27.8046875</c:v>
                </c:pt>
                <c:pt idx="28092">
                  <c:v>27.8046875</c:v>
                </c:pt>
                <c:pt idx="28093">
                  <c:v>27.8046875</c:v>
                </c:pt>
                <c:pt idx="28094">
                  <c:v>27.8046875</c:v>
                </c:pt>
                <c:pt idx="28095">
                  <c:v>27.8046875</c:v>
                </c:pt>
                <c:pt idx="28096">
                  <c:v>27.8046875</c:v>
                </c:pt>
                <c:pt idx="28097">
                  <c:v>27.8046875</c:v>
                </c:pt>
                <c:pt idx="28098">
                  <c:v>27.8046875</c:v>
                </c:pt>
                <c:pt idx="28099">
                  <c:v>27.8046875</c:v>
                </c:pt>
                <c:pt idx="28100">
                  <c:v>27.8046875</c:v>
                </c:pt>
                <c:pt idx="28101">
                  <c:v>27.85546875</c:v>
                </c:pt>
                <c:pt idx="28102">
                  <c:v>27.85546875</c:v>
                </c:pt>
                <c:pt idx="28103">
                  <c:v>27.85546875</c:v>
                </c:pt>
                <c:pt idx="28104">
                  <c:v>27.85546875</c:v>
                </c:pt>
                <c:pt idx="28105">
                  <c:v>27.85546875</c:v>
                </c:pt>
                <c:pt idx="28106">
                  <c:v>27.85546875</c:v>
                </c:pt>
                <c:pt idx="28107">
                  <c:v>27.85546875</c:v>
                </c:pt>
                <c:pt idx="28108">
                  <c:v>27.85546875</c:v>
                </c:pt>
                <c:pt idx="28109">
                  <c:v>27.85546875</c:v>
                </c:pt>
                <c:pt idx="28110">
                  <c:v>27.85546875</c:v>
                </c:pt>
                <c:pt idx="28111">
                  <c:v>27.85546875</c:v>
                </c:pt>
                <c:pt idx="28112">
                  <c:v>27.85546875</c:v>
                </c:pt>
                <c:pt idx="28113">
                  <c:v>27.85546875</c:v>
                </c:pt>
                <c:pt idx="28114">
                  <c:v>27.85546875</c:v>
                </c:pt>
                <c:pt idx="28115">
                  <c:v>27.85546875</c:v>
                </c:pt>
                <c:pt idx="28116">
                  <c:v>27.85546875</c:v>
                </c:pt>
                <c:pt idx="28117">
                  <c:v>27.85546875</c:v>
                </c:pt>
                <c:pt idx="28118">
                  <c:v>27.85546875</c:v>
                </c:pt>
                <c:pt idx="28119">
                  <c:v>27.85546875</c:v>
                </c:pt>
                <c:pt idx="28120">
                  <c:v>27.85546875</c:v>
                </c:pt>
                <c:pt idx="28121">
                  <c:v>27.85546875</c:v>
                </c:pt>
                <c:pt idx="28122">
                  <c:v>27.85546875</c:v>
                </c:pt>
                <c:pt idx="28123">
                  <c:v>27.85546875</c:v>
                </c:pt>
                <c:pt idx="28124">
                  <c:v>27.86328125</c:v>
                </c:pt>
                <c:pt idx="28125">
                  <c:v>27.86328125</c:v>
                </c:pt>
                <c:pt idx="28126">
                  <c:v>27.86328125</c:v>
                </c:pt>
                <c:pt idx="28127">
                  <c:v>27.86328125</c:v>
                </c:pt>
                <c:pt idx="28128">
                  <c:v>27.86328125</c:v>
                </c:pt>
                <c:pt idx="28129">
                  <c:v>27.86328125</c:v>
                </c:pt>
                <c:pt idx="28130">
                  <c:v>27.86328125</c:v>
                </c:pt>
                <c:pt idx="28131">
                  <c:v>27.86328125</c:v>
                </c:pt>
                <c:pt idx="28132">
                  <c:v>27.86328125</c:v>
                </c:pt>
                <c:pt idx="28133">
                  <c:v>27.86328125</c:v>
                </c:pt>
                <c:pt idx="28134">
                  <c:v>27.86328125</c:v>
                </c:pt>
                <c:pt idx="28135">
                  <c:v>27.86328125</c:v>
                </c:pt>
                <c:pt idx="28136">
                  <c:v>27.86328125</c:v>
                </c:pt>
                <c:pt idx="28137">
                  <c:v>27.86328125</c:v>
                </c:pt>
                <c:pt idx="28138">
                  <c:v>27.86328125</c:v>
                </c:pt>
                <c:pt idx="28139">
                  <c:v>27.86328125</c:v>
                </c:pt>
                <c:pt idx="28140">
                  <c:v>27.86328125</c:v>
                </c:pt>
                <c:pt idx="28141">
                  <c:v>27.86328125</c:v>
                </c:pt>
                <c:pt idx="28142">
                  <c:v>27.86328125</c:v>
                </c:pt>
                <c:pt idx="28143">
                  <c:v>27.86328125</c:v>
                </c:pt>
                <c:pt idx="28144">
                  <c:v>27.86328125</c:v>
                </c:pt>
                <c:pt idx="28145">
                  <c:v>28.23828125</c:v>
                </c:pt>
                <c:pt idx="28146">
                  <c:v>28.23828125</c:v>
                </c:pt>
                <c:pt idx="28147">
                  <c:v>28.23828125</c:v>
                </c:pt>
                <c:pt idx="28148">
                  <c:v>28.23828125</c:v>
                </c:pt>
                <c:pt idx="28149">
                  <c:v>28.23828125</c:v>
                </c:pt>
                <c:pt idx="28150">
                  <c:v>28.23828125</c:v>
                </c:pt>
                <c:pt idx="28151">
                  <c:v>28.23828125</c:v>
                </c:pt>
                <c:pt idx="28152">
                  <c:v>28.23828125</c:v>
                </c:pt>
                <c:pt idx="28153">
                  <c:v>28.23828125</c:v>
                </c:pt>
                <c:pt idx="28154">
                  <c:v>28.23828125</c:v>
                </c:pt>
                <c:pt idx="28155">
                  <c:v>28.23828125</c:v>
                </c:pt>
                <c:pt idx="28156">
                  <c:v>28.23828125</c:v>
                </c:pt>
                <c:pt idx="28157">
                  <c:v>28.23828125</c:v>
                </c:pt>
                <c:pt idx="28158">
                  <c:v>28.23828125</c:v>
                </c:pt>
                <c:pt idx="28159">
                  <c:v>28.23828125</c:v>
                </c:pt>
                <c:pt idx="28160">
                  <c:v>28.23828125</c:v>
                </c:pt>
                <c:pt idx="28161">
                  <c:v>28.23828125</c:v>
                </c:pt>
                <c:pt idx="28162">
                  <c:v>28.23828125</c:v>
                </c:pt>
                <c:pt idx="28163">
                  <c:v>28.23828125</c:v>
                </c:pt>
                <c:pt idx="28164">
                  <c:v>28.23828125</c:v>
                </c:pt>
                <c:pt idx="28165">
                  <c:v>28.30859375</c:v>
                </c:pt>
                <c:pt idx="28166">
                  <c:v>28.30859375</c:v>
                </c:pt>
                <c:pt idx="28167">
                  <c:v>28.30859375</c:v>
                </c:pt>
                <c:pt idx="28168">
                  <c:v>28.30859375</c:v>
                </c:pt>
                <c:pt idx="28169">
                  <c:v>28.30859375</c:v>
                </c:pt>
                <c:pt idx="28170">
                  <c:v>28.30859375</c:v>
                </c:pt>
                <c:pt idx="28171">
                  <c:v>28.30859375</c:v>
                </c:pt>
                <c:pt idx="28172">
                  <c:v>28.30859375</c:v>
                </c:pt>
                <c:pt idx="28173">
                  <c:v>28.30859375</c:v>
                </c:pt>
                <c:pt idx="28174">
                  <c:v>28.30859375</c:v>
                </c:pt>
                <c:pt idx="28175">
                  <c:v>28.30859375</c:v>
                </c:pt>
                <c:pt idx="28176">
                  <c:v>28.30859375</c:v>
                </c:pt>
                <c:pt idx="28177">
                  <c:v>28.30859375</c:v>
                </c:pt>
                <c:pt idx="28178">
                  <c:v>28.30859375</c:v>
                </c:pt>
                <c:pt idx="28179">
                  <c:v>28.30859375</c:v>
                </c:pt>
                <c:pt idx="28180">
                  <c:v>28.30859375</c:v>
                </c:pt>
                <c:pt idx="28181">
                  <c:v>28.37109375</c:v>
                </c:pt>
                <c:pt idx="28182">
                  <c:v>28.37109375</c:v>
                </c:pt>
                <c:pt idx="28183">
                  <c:v>28.37109375</c:v>
                </c:pt>
                <c:pt idx="28184">
                  <c:v>28.37109375</c:v>
                </c:pt>
                <c:pt idx="28185">
                  <c:v>28.37109375</c:v>
                </c:pt>
                <c:pt idx="28186">
                  <c:v>28.37109375</c:v>
                </c:pt>
                <c:pt idx="28187">
                  <c:v>28.37109375</c:v>
                </c:pt>
                <c:pt idx="28188">
                  <c:v>28.37109375</c:v>
                </c:pt>
                <c:pt idx="28189">
                  <c:v>28.37109375</c:v>
                </c:pt>
                <c:pt idx="28190">
                  <c:v>28.37109375</c:v>
                </c:pt>
                <c:pt idx="28191">
                  <c:v>28.37109375</c:v>
                </c:pt>
                <c:pt idx="28192">
                  <c:v>28.37109375</c:v>
                </c:pt>
                <c:pt idx="28193">
                  <c:v>28.37109375</c:v>
                </c:pt>
                <c:pt idx="28194">
                  <c:v>28.37109375</c:v>
                </c:pt>
                <c:pt idx="28195">
                  <c:v>28.37109375</c:v>
                </c:pt>
                <c:pt idx="28196">
                  <c:v>28.37109375</c:v>
                </c:pt>
                <c:pt idx="28197">
                  <c:v>28.37109375</c:v>
                </c:pt>
                <c:pt idx="28198">
                  <c:v>28.37109375</c:v>
                </c:pt>
                <c:pt idx="28199">
                  <c:v>28.37109375</c:v>
                </c:pt>
                <c:pt idx="28200">
                  <c:v>28.37109375</c:v>
                </c:pt>
                <c:pt idx="28201">
                  <c:v>28.37109375</c:v>
                </c:pt>
                <c:pt idx="28202">
                  <c:v>28.37109375</c:v>
                </c:pt>
                <c:pt idx="28203">
                  <c:v>28.37109375</c:v>
                </c:pt>
                <c:pt idx="28204">
                  <c:v>28.41015625</c:v>
                </c:pt>
                <c:pt idx="28205">
                  <c:v>28.41015625</c:v>
                </c:pt>
                <c:pt idx="28206">
                  <c:v>28.41015625</c:v>
                </c:pt>
                <c:pt idx="28207">
                  <c:v>28.41015625</c:v>
                </c:pt>
                <c:pt idx="28208">
                  <c:v>28.41015625</c:v>
                </c:pt>
                <c:pt idx="28209">
                  <c:v>28.41015625</c:v>
                </c:pt>
                <c:pt idx="28210">
                  <c:v>28.41015625</c:v>
                </c:pt>
                <c:pt idx="28211">
                  <c:v>28.41015625</c:v>
                </c:pt>
                <c:pt idx="28212">
                  <c:v>28.41015625</c:v>
                </c:pt>
                <c:pt idx="28213">
                  <c:v>28.41015625</c:v>
                </c:pt>
                <c:pt idx="28214">
                  <c:v>28.41015625</c:v>
                </c:pt>
                <c:pt idx="28215">
                  <c:v>28.41015625</c:v>
                </c:pt>
                <c:pt idx="28216">
                  <c:v>28.41015625</c:v>
                </c:pt>
                <c:pt idx="28217">
                  <c:v>28.41015625</c:v>
                </c:pt>
                <c:pt idx="28218">
                  <c:v>28.41015625</c:v>
                </c:pt>
                <c:pt idx="28219">
                  <c:v>28.41015625</c:v>
                </c:pt>
                <c:pt idx="28220">
                  <c:v>28.41015625</c:v>
                </c:pt>
                <c:pt idx="28221">
                  <c:v>28.41015625</c:v>
                </c:pt>
                <c:pt idx="28222">
                  <c:v>28.41015625</c:v>
                </c:pt>
                <c:pt idx="28223">
                  <c:v>28.41015625</c:v>
                </c:pt>
                <c:pt idx="28224">
                  <c:v>28.41015625</c:v>
                </c:pt>
                <c:pt idx="28225">
                  <c:v>28.41015625</c:v>
                </c:pt>
                <c:pt idx="28226">
                  <c:v>28.5859375</c:v>
                </c:pt>
                <c:pt idx="28227">
                  <c:v>28.5859375</c:v>
                </c:pt>
                <c:pt idx="28228">
                  <c:v>28.5859375</c:v>
                </c:pt>
                <c:pt idx="28229">
                  <c:v>28.5859375</c:v>
                </c:pt>
                <c:pt idx="28230">
                  <c:v>28.5859375</c:v>
                </c:pt>
                <c:pt idx="28231">
                  <c:v>28.5859375</c:v>
                </c:pt>
                <c:pt idx="28232">
                  <c:v>28.5859375</c:v>
                </c:pt>
                <c:pt idx="28233">
                  <c:v>28.5859375</c:v>
                </c:pt>
                <c:pt idx="28234">
                  <c:v>28.5859375</c:v>
                </c:pt>
                <c:pt idx="28235">
                  <c:v>28.5859375</c:v>
                </c:pt>
                <c:pt idx="28236">
                  <c:v>28.5859375</c:v>
                </c:pt>
                <c:pt idx="28237">
                  <c:v>28.5859375</c:v>
                </c:pt>
                <c:pt idx="28238">
                  <c:v>28.5859375</c:v>
                </c:pt>
                <c:pt idx="28239">
                  <c:v>28.5859375</c:v>
                </c:pt>
                <c:pt idx="28240">
                  <c:v>28.5859375</c:v>
                </c:pt>
                <c:pt idx="28241">
                  <c:v>28.5859375</c:v>
                </c:pt>
                <c:pt idx="28242">
                  <c:v>28.5859375</c:v>
                </c:pt>
                <c:pt idx="28243">
                  <c:v>28.5859375</c:v>
                </c:pt>
                <c:pt idx="28244">
                  <c:v>28.5859375</c:v>
                </c:pt>
                <c:pt idx="28245">
                  <c:v>28.5859375</c:v>
                </c:pt>
                <c:pt idx="28246">
                  <c:v>28.8046875</c:v>
                </c:pt>
                <c:pt idx="28247">
                  <c:v>28.8046875</c:v>
                </c:pt>
                <c:pt idx="28248">
                  <c:v>28.8046875</c:v>
                </c:pt>
                <c:pt idx="28249">
                  <c:v>28.8046875</c:v>
                </c:pt>
                <c:pt idx="28250">
                  <c:v>28.8046875</c:v>
                </c:pt>
                <c:pt idx="28251">
                  <c:v>28.8046875</c:v>
                </c:pt>
                <c:pt idx="28252">
                  <c:v>28.8046875</c:v>
                </c:pt>
                <c:pt idx="28253">
                  <c:v>28.8046875</c:v>
                </c:pt>
                <c:pt idx="28254">
                  <c:v>28.8046875</c:v>
                </c:pt>
                <c:pt idx="28255">
                  <c:v>28.8046875</c:v>
                </c:pt>
                <c:pt idx="28256">
                  <c:v>28.8046875</c:v>
                </c:pt>
                <c:pt idx="28257">
                  <c:v>28.8046875</c:v>
                </c:pt>
                <c:pt idx="28258">
                  <c:v>28.8046875</c:v>
                </c:pt>
                <c:pt idx="28259">
                  <c:v>28.8046875</c:v>
                </c:pt>
                <c:pt idx="28260">
                  <c:v>28.8046875</c:v>
                </c:pt>
                <c:pt idx="28261">
                  <c:v>28.8046875</c:v>
                </c:pt>
                <c:pt idx="28262">
                  <c:v>28.8046875</c:v>
                </c:pt>
                <c:pt idx="28263">
                  <c:v>28.8046875</c:v>
                </c:pt>
                <c:pt idx="28264">
                  <c:v>28.8046875</c:v>
                </c:pt>
                <c:pt idx="28265">
                  <c:v>28.85546875</c:v>
                </c:pt>
                <c:pt idx="28266">
                  <c:v>28.85546875</c:v>
                </c:pt>
                <c:pt idx="28267">
                  <c:v>28.85546875</c:v>
                </c:pt>
                <c:pt idx="28268">
                  <c:v>28.85546875</c:v>
                </c:pt>
                <c:pt idx="28269">
                  <c:v>28.85546875</c:v>
                </c:pt>
                <c:pt idx="28270">
                  <c:v>28.85546875</c:v>
                </c:pt>
                <c:pt idx="28271">
                  <c:v>28.85546875</c:v>
                </c:pt>
                <c:pt idx="28272">
                  <c:v>28.85546875</c:v>
                </c:pt>
                <c:pt idx="28273">
                  <c:v>28.85546875</c:v>
                </c:pt>
                <c:pt idx="28274">
                  <c:v>28.85546875</c:v>
                </c:pt>
                <c:pt idx="28275">
                  <c:v>28.85546875</c:v>
                </c:pt>
                <c:pt idx="28276">
                  <c:v>28.85546875</c:v>
                </c:pt>
                <c:pt idx="28277">
                  <c:v>28.85546875</c:v>
                </c:pt>
                <c:pt idx="28278">
                  <c:v>28.86328125</c:v>
                </c:pt>
                <c:pt idx="28279">
                  <c:v>28.86328125</c:v>
                </c:pt>
                <c:pt idx="28280">
                  <c:v>28.86328125</c:v>
                </c:pt>
                <c:pt idx="28281">
                  <c:v>28.86328125</c:v>
                </c:pt>
                <c:pt idx="28282">
                  <c:v>28.86328125</c:v>
                </c:pt>
                <c:pt idx="28283">
                  <c:v>28.86328125</c:v>
                </c:pt>
                <c:pt idx="28284">
                  <c:v>28.86328125</c:v>
                </c:pt>
                <c:pt idx="28285">
                  <c:v>28.86328125</c:v>
                </c:pt>
                <c:pt idx="28286">
                  <c:v>28.86328125</c:v>
                </c:pt>
                <c:pt idx="28287">
                  <c:v>28.86328125</c:v>
                </c:pt>
                <c:pt idx="28288">
                  <c:v>28.86328125</c:v>
                </c:pt>
                <c:pt idx="28289">
                  <c:v>29.23828125</c:v>
                </c:pt>
                <c:pt idx="28290">
                  <c:v>29.23828125</c:v>
                </c:pt>
                <c:pt idx="28291">
                  <c:v>29.23828125</c:v>
                </c:pt>
                <c:pt idx="28292">
                  <c:v>29.23828125</c:v>
                </c:pt>
                <c:pt idx="28293">
                  <c:v>29.23828125</c:v>
                </c:pt>
                <c:pt idx="28294">
                  <c:v>29.23828125</c:v>
                </c:pt>
                <c:pt idx="28295">
                  <c:v>29.23828125</c:v>
                </c:pt>
                <c:pt idx="28296">
                  <c:v>29.23828125</c:v>
                </c:pt>
                <c:pt idx="28297">
                  <c:v>29.23828125</c:v>
                </c:pt>
                <c:pt idx="28298">
                  <c:v>29.23828125</c:v>
                </c:pt>
                <c:pt idx="28299">
                  <c:v>29.23828125</c:v>
                </c:pt>
                <c:pt idx="28300">
                  <c:v>29.23828125</c:v>
                </c:pt>
                <c:pt idx="28301">
                  <c:v>29.23828125</c:v>
                </c:pt>
                <c:pt idx="28302">
                  <c:v>29.23828125</c:v>
                </c:pt>
                <c:pt idx="28303">
                  <c:v>29.23828125</c:v>
                </c:pt>
                <c:pt idx="28304">
                  <c:v>29.23828125</c:v>
                </c:pt>
                <c:pt idx="28305">
                  <c:v>29.23828125</c:v>
                </c:pt>
                <c:pt idx="28306">
                  <c:v>29.23828125</c:v>
                </c:pt>
                <c:pt idx="28307">
                  <c:v>29.23828125</c:v>
                </c:pt>
                <c:pt idx="28308">
                  <c:v>29.23828125</c:v>
                </c:pt>
                <c:pt idx="28309">
                  <c:v>29.23828125</c:v>
                </c:pt>
                <c:pt idx="28310">
                  <c:v>29.30859375</c:v>
                </c:pt>
                <c:pt idx="28311">
                  <c:v>29.30859375</c:v>
                </c:pt>
                <c:pt idx="28312">
                  <c:v>29.30859375</c:v>
                </c:pt>
                <c:pt idx="28313">
                  <c:v>29.30859375</c:v>
                </c:pt>
                <c:pt idx="28314">
                  <c:v>29.30859375</c:v>
                </c:pt>
                <c:pt idx="28315">
                  <c:v>29.30859375</c:v>
                </c:pt>
                <c:pt idx="28316">
                  <c:v>29.30859375</c:v>
                </c:pt>
                <c:pt idx="28317">
                  <c:v>29.30859375</c:v>
                </c:pt>
                <c:pt idx="28318">
                  <c:v>29.30859375</c:v>
                </c:pt>
                <c:pt idx="28319">
                  <c:v>29.30859375</c:v>
                </c:pt>
                <c:pt idx="28320">
                  <c:v>29.30859375</c:v>
                </c:pt>
                <c:pt idx="28321">
                  <c:v>29.30859375</c:v>
                </c:pt>
                <c:pt idx="28322">
                  <c:v>29.30859375</c:v>
                </c:pt>
                <c:pt idx="28323">
                  <c:v>29.30859375</c:v>
                </c:pt>
                <c:pt idx="28324">
                  <c:v>29.30859375</c:v>
                </c:pt>
                <c:pt idx="28325">
                  <c:v>29.30859375</c:v>
                </c:pt>
                <c:pt idx="28326">
                  <c:v>29.30859375</c:v>
                </c:pt>
                <c:pt idx="28327">
                  <c:v>29.30859375</c:v>
                </c:pt>
                <c:pt idx="28328">
                  <c:v>29.30859375</c:v>
                </c:pt>
                <c:pt idx="28329">
                  <c:v>29.30859375</c:v>
                </c:pt>
                <c:pt idx="28330">
                  <c:v>29.30859375</c:v>
                </c:pt>
                <c:pt idx="28331">
                  <c:v>29.37109375</c:v>
                </c:pt>
                <c:pt idx="28332">
                  <c:v>29.37109375</c:v>
                </c:pt>
                <c:pt idx="28333">
                  <c:v>29.37109375</c:v>
                </c:pt>
                <c:pt idx="28334">
                  <c:v>29.37109375</c:v>
                </c:pt>
                <c:pt idx="28335">
                  <c:v>29.37109375</c:v>
                </c:pt>
                <c:pt idx="28336">
                  <c:v>29.37109375</c:v>
                </c:pt>
                <c:pt idx="28337">
                  <c:v>29.37109375</c:v>
                </c:pt>
                <c:pt idx="28338">
                  <c:v>29.37109375</c:v>
                </c:pt>
                <c:pt idx="28339">
                  <c:v>29.37109375</c:v>
                </c:pt>
                <c:pt idx="28340">
                  <c:v>29.37109375</c:v>
                </c:pt>
                <c:pt idx="28341">
                  <c:v>29.37109375</c:v>
                </c:pt>
                <c:pt idx="28342">
                  <c:v>29.41015625</c:v>
                </c:pt>
                <c:pt idx="28343">
                  <c:v>29.41015625</c:v>
                </c:pt>
                <c:pt idx="28344">
                  <c:v>29.41015625</c:v>
                </c:pt>
                <c:pt idx="28345">
                  <c:v>29.41015625</c:v>
                </c:pt>
                <c:pt idx="28346">
                  <c:v>29.41015625</c:v>
                </c:pt>
                <c:pt idx="28347">
                  <c:v>29.41015625</c:v>
                </c:pt>
                <c:pt idx="28348">
                  <c:v>29.41015625</c:v>
                </c:pt>
                <c:pt idx="28349">
                  <c:v>29.41015625</c:v>
                </c:pt>
                <c:pt idx="28350">
                  <c:v>29.41015625</c:v>
                </c:pt>
                <c:pt idx="28351">
                  <c:v>29.41015625</c:v>
                </c:pt>
                <c:pt idx="28352">
                  <c:v>29.41015625</c:v>
                </c:pt>
                <c:pt idx="28353">
                  <c:v>29.41015625</c:v>
                </c:pt>
                <c:pt idx="28354">
                  <c:v>29.41015625</c:v>
                </c:pt>
                <c:pt idx="28355">
                  <c:v>29.41015625</c:v>
                </c:pt>
                <c:pt idx="28356">
                  <c:v>29.41015625</c:v>
                </c:pt>
                <c:pt idx="28357">
                  <c:v>29.41015625</c:v>
                </c:pt>
                <c:pt idx="28358">
                  <c:v>29.41015625</c:v>
                </c:pt>
                <c:pt idx="28359">
                  <c:v>29.41015625</c:v>
                </c:pt>
                <c:pt idx="28360">
                  <c:v>29.41015625</c:v>
                </c:pt>
                <c:pt idx="28361">
                  <c:v>29.41015625</c:v>
                </c:pt>
                <c:pt idx="28362">
                  <c:v>29.41015625</c:v>
                </c:pt>
                <c:pt idx="28363">
                  <c:v>29.5859375</c:v>
                </c:pt>
                <c:pt idx="28364">
                  <c:v>29.5859375</c:v>
                </c:pt>
                <c:pt idx="28365">
                  <c:v>29.5859375</c:v>
                </c:pt>
                <c:pt idx="28366">
                  <c:v>29.5859375</c:v>
                </c:pt>
                <c:pt idx="28367">
                  <c:v>29.5859375</c:v>
                </c:pt>
                <c:pt idx="28368">
                  <c:v>29.5859375</c:v>
                </c:pt>
                <c:pt idx="28369">
                  <c:v>29.5859375</c:v>
                </c:pt>
                <c:pt idx="28370">
                  <c:v>29.5859375</c:v>
                </c:pt>
                <c:pt idx="28371">
                  <c:v>29.5859375</c:v>
                </c:pt>
                <c:pt idx="28372">
                  <c:v>29.8046875</c:v>
                </c:pt>
                <c:pt idx="28373">
                  <c:v>29.8046875</c:v>
                </c:pt>
                <c:pt idx="28374">
                  <c:v>29.8046875</c:v>
                </c:pt>
                <c:pt idx="28375">
                  <c:v>29.8046875</c:v>
                </c:pt>
                <c:pt idx="28376">
                  <c:v>29.8046875</c:v>
                </c:pt>
                <c:pt idx="28377">
                  <c:v>29.8046875</c:v>
                </c:pt>
                <c:pt idx="28378">
                  <c:v>29.8046875</c:v>
                </c:pt>
                <c:pt idx="28379">
                  <c:v>29.8046875</c:v>
                </c:pt>
                <c:pt idx="28380">
                  <c:v>29.8046875</c:v>
                </c:pt>
                <c:pt idx="28381">
                  <c:v>29.8046875</c:v>
                </c:pt>
                <c:pt idx="28382">
                  <c:v>29.8046875</c:v>
                </c:pt>
                <c:pt idx="28383">
                  <c:v>29.8046875</c:v>
                </c:pt>
                <c:pt idx="28384">
                  <c:v>29.8046875</c:v>
                </c:pt>
                <c:pt idx="28385">
                  <c:v>29.85546875</c:v>
                </c:pt>
                <c:pt idx="28386">
                  <c:v>29.85546875</c:v>
                </c:pt>
                <c:pt idx="28387">
                  <c:v>29.85546875</c:v>
                </c:pt>
                <c:pt idx="28388">
                  <c:v>29.85546875</c:v>
                </c:pt>
                <c:pt idx="28389">
                  <c:v>29.85546875</c:v>
                </c:pt>
                <c:pt idx="28390">
                  <c:v>29.85546875</c:v>
                </c:pt>
                <c:pt idx="28391">
                  <c:v>29.85546875</c:v>
                </c:pt>
                <c:pt idx="28392">
                  <c:v>29.85546875</c:v>
                </c:pt>
                <c:pt idx="28393">
                  <c:v>29.85546875</c:v>
                </c:pt>
                <c:pt idx="28394">
                  <c:v>29.85546875</c:v>
                </c:pt>
                <c:pt idx="28395">
                  <c:v>29.85546875</c:v>
                </c:pt>
                <c:pt idx="28396">
                  <c:v>29.85546875</c:v>
                </c:pt>
                <c:pt idx="28397">
                  <c:v>29.85546875</c:v>
                </c:pt>
                <c:pt idx="28398">
                  <c:v>29.85546875</c:v>
                </c:pt>
                <c:pt idx="28399">
                  <c:v>29.85546875</c:v>
                </c:pt>
                <c:pt idx="28400">
                  <c:v>29.85546875</c:v>
                </c:pt>
                <c:pt idx="28401">
                  <c:v>29.85546875</c:v>
                </c:pt>
                <c:pt idx="28402">
                  <c:v>29.85546875</c:v>
                </c:pt>
                <c:pt idx="28403">
                  <c:v>29.85546875</c:v>
                </c:pt>
                <c:pt idx="28404">
                  <c:v>29.85546875</c:v>
                </c:pt>
                <c:pt idx="28405">
                  <c:v>29.85546875</c:v>
                </c:pt>
                <c:pt idx="28406">
                  <c:v>29.85546875</c:v>
                </c:pt>
                <c:pt idx="28407">
                  <c:v>29.85546875</c:v>
                </c:pt>
                <c:pt idx="28408">
                  <c:v>29.85546875</c:v>
                </c:pt>
                <c:pt idx="28409">
                  <c:v>29.85546875</c:v>
                </c:pt>
                <c:pt idx="28410">
                  <c:v>29.86328125</c:v>
                </c:pt>
                <c:pt idx="28411">
                  <c:v>29.86328125</c:v>
                </c:pt>
                <c:pt idx="28412">
                  <c:v>29.86328125</c:v>
                </c:pt>
                <c:pt idx="28413">
                  <c:v>29.86328125</c:v>
                </c:pt>
                <c:pt idx="28414">
                  <c:v>29.86328125</c:v>
                </c:pt>
                <c:pt idx="28415">
                  <c:v>29.86328125</c:v>
                </c:pt>
                <c:pt idx="28416">
                  <c:v>29.86328125</c:v>
                </c:pt>
                <c:pt idx="28417">
                  <c:v>29.86328125</c:v>
                </c:pt>
                <c:pt idx="28418">
                  <c:v>29.86328125</c:v>
                </c:pt>
                <c:pt idx="28419">
                  <c:v>29.86328125</c:v>
                </c:pt>
                <c:pt idx="28420">
                  <c:v>29.86328125</c:v>
                </c:pt>
                <c:pt idx="28421">
                  <c:v>29.86328125</c:v>
                </c:pt>
                <c:pt idx="28422">
                  <c:v>29.86328125</c:v>
                </c:pt>
                <c:pt idx="28423">
                  <c:v>29.86328125</c:v>
                </c:pt>
                <c:pt idx="28424">
                  <c:v>29.86328125</c:v>
                </c:pt>
                <c:pt idx="28425">
                  <c:v>30.23828125</c:v>
                </c:pt>
                <c:pt idx="28426">
                  <c:v>30.23828125</c:v>
                </c:pt>
                <c:pt idx="28427">
                  <c:v>30.23828125</c:v>
                </c:pt>
                <c:pt idx="28428">
                  <c:v>30.23828125</c:v>
                </c:pt>
                <c:pt idx="28429">
                  <c:v>30.23828125</c:v>
                </c:pt>
                <c:pt idx="28430">
                  <c:v>30.23828125</c:v>
                </c:pt>
                <c:pt idx="28431">
                  <c:v>30.23828125</c:v>
                </c:pt>
                <c:pt idx="28432">
                  <c:v>30.23828125</c:v>
                </c:pt>
                <c:pt idx="28433">
                  <c:v>30.23828125</c:v>
                </c:pt>
                <c:pt idx="28434">
                  <c:v>30.23828125</c:v>
                </c:pt>
                <c:pt idx="28435">
                  <c:v>30.23828125</c:v>
                </c:pt>
                <c:pt idx="28436">
                  <c:v>30.23828125</c:v>
                </c:pt>
                <c:pt idx="28437">
                  <c:v>30.23828125</c:v>
                </c:pt>
                <c:pt idx="28438">
                  <c:v>30.23828125</c:v>
                </c:pt>
                <c:pt idx="28439">
                  <c:v>30.23828125</c:v>
                </c:pt>
                <c:pt idx="28440">
                  <c:v>30.23828125</c:v>
                </c:pt>
                <c:pt idx="28441">
                  <c:v>30.23828125</c:v>
                </c:pt>
                <c:pt idx="28442">
                  <c:v>30.23828125</c:v>
                </c:pt>
                <c:pt idx="28443">
                  <c:v>30.23828125</c:v>
                </c:pt>
                <c:pt idx="28444">
                  <c:v>30.23828125</c:v>
                </c:pt>
                <c:pt idx="28445">
                  <c:v>30.23828125</c:v>
                </c:pt>
                <c:pt idx="28446">
                  <c:v>30.30859375</c:v>
                </c:pt>
                <c:pt idx="28447">
                  <c:v>30.30859375</c:v>
                </c:pt>
                <c:pt idx="28448">
                  <c:v>30.30859375</c:v>
                </c:pt>
                <c:pt idx="28449">
                  <c:v>30.30859375</c:v>
                </c:pt>
                <c:pt idx="28450">
                  <c:v>30.30859375</c:v>
                </c:pt>
                <c:pt idx="28451">
                  <c:v>30.30859375</c:v>
                </c:pt>
                <c:pt idx="28452">
                  <c:v>30.30859375</c:v>
                </c:pt>
                <c:pt idx="28453">
                  <c:v>30.30859375</c:v>
                </c:pt>
                <c:pt idx="28454">
                  <c:v>30.30859375</c:v>
                </c:pt>
                <c:pt idx="28455">
                  <c:v>30.30859375</c:v>
                </c:pt>
                <c:pt idx="28456">
                  <c:v>30.30859375</c:v>
                </c:pt>
                <c:pt idx="28457">
                  <c:v>30.37109375</c:v>
                </c:pt>
                <c:pt idx="28458">
                  <c:v>30.37109375</c:v>
                </c:pt>
                <c:pt idx="28459">
                  <c:v>30.37109375</c:v>
                </c:pt>
                <c:pt idx="28460">
                  <c:v>30.37109375</c:v>
                </c:pt>
                <c:pt idx="28461">
                  <c:v>30.37109375</c:v>
                </c:pt>
                <c:pt idx="28462">
                  <c:v>30.37109375</c:v>
                </c:pt>
                <c:pt idx="28463">
                  <c:v>30.37109375</c:v>
                </c:pt>
                <c:pt idx="28464">
                  <c:v>30.37109375</c:v>
                </c:pt>
                <c:pt idx="28465">
                  <c:v>30.37109375</c:v>
                </c:pt>
                <c:pt idx="28466">
                  <c:v>30.37109375</c:v>
                </c:pt>
                <c:pt idx="28467">
                  <c:v>30.37109375</c:v>
                </c:pt>
                <c:pt idx="28468">
                  <c:v>30.37109375</c:v>
                </c:pt>
                <c:pt idx="28469">
                  <c:v>30.41015625</c:v>
                </c:pt>
                <c:pt idx="28470">
                  <c:v>30.41015625</c:v>
                </c:pt>
                <c:pt idx="28471">
                  <c:v>30.41015625</c:v>
                </c:pt>
                <c:pt idx="28472">
                  <c:v>30.41015625</c:v>
                </c:pt>
                <c:pt idx="28473">
                  <c:v>30.41015625</c:v>
                </c:pt>
                <c:pt idx="28474">
                  <c:v>30.41015625</c:v>
                </c:pt>
                <c:pt idx="28475">
                  <c:v>30.41015625</c:v>
                </c:pt>
                <c:pt idx="28476">
                  <c:v>30.41015625</c:v>
                </c:pt>
                <c:pt idx="28477">
                  <c:v>30.41015625</c:v>
                </c:pt>
                <c:pt idx="28478">
                  <c:v>30.41015625</c:v>
                </c:pt>
                <c:pt idx="28479">
                  <c:v>30.41015625</c:v>
                </c:pt>
                <c:pt idx="28480">
                  <c:v>30.41015625</c:v>
                </c:pt>
                <c:pt idx="28481">
                  <c:v>30.41015625</c:v>
                </c:pt>
                <c:pt idx="28482">
                  <c:v>30.5859375</c:v>
                </c:pt>
                <c:pt idx="28483">
                  <c:v>30.5859375</c:v>
                </c:pt>
                <c:pt idx="28484">
                  <c:v>30.5859375</c:v>
                </c:pt>
                <c:pt idx="28485">
                  <c:v>30.5859375</c:v>
                </c:pt>
                <c:pt idx="28486">
                  <c:v>30.5859375</c:v>
                </c:pt>
                <c:pt idx="28487">
                  <c:v>30.5859375</c:v>
                </c:pt>
                <c:pt idx="28488">
                  <c:v>30.5859375</c:v>
                </c:pt>
                <c:pt idx="28489">
                  <c:v>30.5859375</c:v>
                </c:pt>
                <c:pt idx="28490">
                  <c:v>30.5859375</c:v>
                </c:pt>
                <c:pt idx="28491">
                  <c:v>30.5859375</c:v>
                </c:pt>
                <c:pt idx="28492">
                  <c:v>30.5859375</c:v>
                </c:pt>
                <c:pt idx="28493">
                  <c:v>30.5859375</c:v>
                </c:pt>
                <c:pt idx="28494">
                  <c:v>30.5859375</c:v>
                </c:pt>
                <c:pt idx="28495">
                  <c:v>30.5859375</c:v>
                </c:pt>
                <c:pt idx="28496">
                  <c:v>30.5859375</c:v>
                </c:pt>
                <c:pt idx="28497">
                  <c:v>30.5859375</c:v>
                </c:pt>
                <c:pt idx="28498">
                  <c:v>30.5859375</c:v>
                </c:pt>
                <c:pt idx="28499">
                  <c:v>30.5859375</c:v>
                </c:pt>
                <c:pt idx="28500">
                  <c:v>30.5859375</c:v>
                </c:pt>
                <c:pt idx="28501">
                  <c:v>30.5859375</c:v>
                </c:pt>
                <c:pt idx="28502">
                  <c:v>30.5859375</c:v>
                </c:pt>
                <c:pt idx="28503">
                  <c:v>30.5859375</c:v>
                </c:pt>
                <c:pt idx="28504">
                  <c:v>30.5859375</c:v>
                </c:pt>
                <c:pt idx="28505">
                  <c:v>30.5859375</c:v>
                </c:pt>
                <c:pt idx="28506">
                  <c:v>30.5859375</c:v>
                </c:pt>
                <c:pt idx="28507">
                  <c:v>30.8046875</c:v>
                </c:pt>
                <c:pt idx="28508">
                  <c:v>30.8046875</c:v>
                </c:pt>
                <c:pt idx="28509">
                  <c:v>30.8046875</c:v>
                </c:pt>
                <c:pt idx="28510">
                  <c:v>30.8046875</c:v>
                </c:pt>
                <c:pt idx="28511">
                  <c:v>30.8046875</c:v>
                </c:pt>
                <c:pt idx="28512">
                  <c:v>30.8046875</c:v>
                </c:pt>
                <c:pt idx="28513">
                  <c:v>30.8046875</c:v>
                </c:pt>
                <c:pt idx="28514">
                  <c:v>30.8046875</c:v>
                </c:pt>
                <c:pt idx="28515">
                  <c:v>30.8046875</c:v>
                </c:pt>
                <c:pt idx="28516">
                  <c:v>30.8046875</c:v>
                </c:pt>
                <c:pt idx="28517">
                  <c:v>30.8046875</c:v>
                </c:pt>
                <c:pt idx="28518">
                  <c:v>30.8046875</c:v>
                </c:pt>
                <c:pt idx="28519">
                  <c:v>30.8046875</c:v>
                </c:pt>
                <c:pt idx="28520">
                  <c:v>30.8046875</c:v>
                </c:pt>
                <c:pt idx="28521">
                  <c:v>30.8046875</c:v>
                </c:pt>
                <c:pt idx="28522">
                  <c:v>30.8046875</c:v>
                </c:pt>
                <c:pt idx="28523">
                  <c:v>30.8046875</c:v>
                </c:pt>
                <c:pt idx="28524">
                  <c:v>30.8046875</c:v>
                </c:pt>
                <c:pt idx="28525">
                  <c:v>30.8046875</c:v>
                </c:pt>
                <c:pt idx="28526">
                  <c:v>30.85546875</c:v>
                </c:pt>
                <c:pt idx="28527">
                  <c:v>30.85546875</c:v>
                </c:pt>
                <c:pt idx="28528">
                  <c:v>30.85546875</c:v>
                </c:pt>
                <c:pt idx="28529">
                  <c:v>30.85546875</c:v>
                </c:pt>
                <c:pt idx="28530">
                  <c:v>30.85546875</c:v>
                </c:pt>
                <c:pt idx="28531">
                  <c:v>30.85546875</c:v>
                </c:pt>
                <c:pt idx="28532">
                  <c:v>30.85546875</c:v>
                </c:pt>
                <c:pt idx="28533">
                  <c:v>30.85546875</c:v>
                </c:pt>
                <c:pt idx="28534">
                  <c:v>30.85546875</c:v>
                </c:pt>
                <c:pt idx="28535">
                  <c:v>30.85546875</c:v>
                </c:pt>
                <c:pt idx="28536">
                  <c:v>30.85546875</c:v>
                </c:pt>
                <c:pt idx="28537">
                  <c:v>30.85546875</c:v>
                </c:pt>
                <c:pt idx="28538">
                  <c:v>30.85546875</c:v>
                </c:pt>
                <c:pt idx="28539">
                  <c:v>30.85546875</c:v>
                </c:pt>
                <c:pt idx="28540">
                  <c:v>30.85546875</c:v>
                </c:pt>
                <c:pt idx="28541">
                  <c:v>30.85546875</c:v>
                </c:pt>
                <c:pt idx="28542">
                  <c:v>30.85546875</c:v>
                </c:pt>
                <c:pt idx="28543">
                  <c:v>30.85546875</c:v>
                </c:pt>
                <c:pt idx="28544">
                  <c:v>30.85546875</c:v>
                </c:pt>
                <c:pt idx="28545">
                  <c:v>30.85546875</c:v>
                </c:pt>
                <c:pt idx="28546">
                  <c:v>30.85546875</c:v>
                </c:pt>
                <c:pt idx="28547">
                  <c:v>30.86328125</c:v>
                </c:pt>
                <c:pt idx="28548">
                  <c:v>30.86328125</c:v>
                </c:pt>
                <c:pt idx="28549">
                  <c:v>30.86328125</c:v>
                </c:pt>
                <c:pt idx="28550">
                  <c:v>30.86328125</c:v>
                </c:pt>
                <c:pt idx="28551">
                  <c:v>30.86328125</c:v>
                </c:pt>
                <c:pt idx="28552">
                  <c:v>30.86328125</c:v>
                </c:pt>
                <c:pt idx="28553">
                  <c:v>30.86328125</c:v>
                </c:pt>
                <c:pt idx="28554">
                  <c:v>30.86328125</c:v>
                </c:pt>
                <c:pt idx="28555">
                  <c:v>30.86328125</c:v>
                </c:pt>
                <c:pt idx="28556">
                  <c:v>30.86328125</c:v>
                </c:pt>
                <c:pt idx="28557">
                  <c:v>30.86328125</c:v>
                </c:pt>
                <c:pt idx="28558">
                  <c:v>30.86328125</c:v>
                </c:pt>
                <c:pt idx="28559">
                  <c:v>30.86328125</c:v>
                </c:pt>
                <c:pt idx="28560">
                  <c:v>30.86328125</c:v>
                </c:pt>
                <c:pt idx="28561">
                  <c:v>30.86328125</c:v>
                </c:pt>
                <c:pt idx="28562">
                  <c:v>30.86328125</c:v>
                </c:pt>
                <c:pt idx="28563">
                  <c:v>30.86328125</c:v>
                </c:pt>
                <c:pt idx="28564">
                  <c:v>30.86328125</c:v>
                </c:pt>
                <c:pt idx="28565">
                  <c:v>31.23828125</c:v>
                </c:pt>
                <c:pt idx="28566">
                  <c:v>31.23828125</c:v>
                </c:pt>
                <c:pt idx="28567">
                  <c:v>31.23828125</c:v>
                </c:pt>
                <c:pt idx="28568">
                  <c:v>31.23828125</c:v>
                </c:pt>
                <c:pt idx="28569">
                  <c:v>31.23828125</c:v>
                </c:pt>
                <c:pt idx="28570">
                  <c:v>31.23828125</c:v>
                </c:pt>
                <c:pt idx="28571">
                  <c:v>31.23828125</c:v>
                </c:pt>
                <c:pt idx="28572">
                  <c:v>31.23828125</c:v>
                </c:pt>
                <c:pt idx="28573">
                  <c:v>31.23828125</c:v>
                </c:pt>
                <c:pt idx="28574">
                  <c:v>31.30859375</c:v>
                </c:pt>
                <c:pt idx="28575">
                  <c:v>31.30859375</c:v>
                </c:pt>
                <c:pt idx="28576">
                  <c:v>31.30859375</c:v>
                </c:pt>
                <c:pt idx="28577">
                  <c:v>31.30859375</c:v>
                </c:pt>
                <c:pt idx="28578">
                  <c:v>31.30859375</c:v>
                </c:pt>
                <c:pt idx="28579">
                  <c:v>31.30859375</c:v>
                </c:pt>
                <c:pt idx="28580">
                  <c:v>31.30859375</c:v>
                </c:pt>
                <c:pt idx="28581">
                  <c:v>31.30859375</c:v>
                </c:pt>
                <c:pt idx="28582">
                  <c:v>31.30859375</c:v>
                </c:pt>
                <c:pt idx="28583">
                  <c:v>31.30859375</c:v>
                </c:pt>
                <c:pt idx="28584">
                  <c:v>31.30859375</c:v>
                </c:pt>
                <c:pt idx="28585">
                  <c:v>31.30859375</c:v>
                </c:pt>
                <c:pt idx="28586">
                  <c:v>31.30859375</c:v>
                </c:pt>
                <c:pt idx="28587">
                  <c:v>31.30859375</c:v>
                </c:pt>
                <c:pt idx="28588">
                  <c:v>31.30859375</c:v>
                </c:pt>
                <c:pt idx="28589">
                  <c:v>31.30859375</c:v>
                </c:pt>
                <c:pt idx="28590">
                  <c:v>31.30859375</c:v>
                </c:pt>
                <c:pt idx="28591">
                  <c:v>31.30859375</c:v>
                </c:pt>
                <c:pt idx="28592">
                  <c:v>31.37109375</c:v>
                </c:pt>
                <c:pt idx="28593">
                  <c:v>31.37109375</c:v>
                </c:pt>
                <c:pt idx="28594">
                  <c:v>31.37109375</c:v>
                </c:pt>
                <c:pt idx="28595">
                  <c:v>31.37109375</c:v>
                </c:pt>
                <c:pt idx="28596">
                  <c:v>31.37109375</c:v>
                </c:pt>
                <c:pt idx="28597">
                  <c:v>31.37109375</c:v>
                </c:pt>
                <c:pt idx="28598">
                  <c:v>31.37109375</c:v>
                </c:pt>
                <c:pt idx="28599">
                  <c:v>31.37109375</c:v>
                </c:pt>
                <c:pt idx="28600">
                  <c:v>31.37109375</c:v>
                </c:pt>
                <c:pt idx="28601">
                  <c:v>31.37109375</c:v>
                </c:pt>
                <c:pt idx="28602">
                  <c:v>31.37109375</c:v>
                </c:pt>
                <c:pt idx="28603">
                  <c:v>31.37109375</c:v>
                </c:pt>
                <c:pt idx="28604">
                  <c:v>31.41015625</c:v>
                </c:pt>
                <c:pt idx="28605">
                  <c:v>31.41015625</c:v>
                </c:pt>
                <c:pt idx="28606">
                  <c:v>31.41015625</c:v>
                </c:pt>
                <c:pt idx="28607">
                  <c:v>31.41015625</c:v>
                </c:pt>
                <c:pt idx="28608">
                  <c:v>31.41015625</c:v>
                </c:pt>
                <c:pt idx="28609">
                  <c:v>31.41015625</c:v>
                </c:pt>
                <c:pt idx="28610">
                  <c:v>31.41015625</c:v>
                </c:pt>
                <c:pt idx="28611">
                  <c:v>31.41015625</c:v>
                </c:pt>
                <c:pt idx="28612">
                  <c:v>31.41015625</c:v>
                </c:pt>
                <c:pt idx="28613">
                  <c:v>31.41015625</c:v>
                </c:pt>
                <c:pt idx="28614">
                  <c:v>31.41015625</c:v>
                </c:pt>
                <c:pt idx="28615">
                  <c:v>31.41015625</c:v>
                </c:pt>
                <c:pt idx="28616">
                  <c:v>31.41015625</c:v>
                </c:pt>
                <c:pt idx="28617">
                  <c:v>31.41015625</c:v>
                </c:pt>
                <c:pt idx="28618">
                  <c:v>31.5859375</c:v>
                </c:pt>
                <c:pt idx="28619">
                  <c:v>31.5859375</c:v>
                </c:pt>
                <c:pt idx="28620">
                  <c:v>31.5859375</c:v>
                </c:pt>
                <c:pt idx="28621">
                  <c:v>31.5859375</c:v>
                </c:pt>
                <c:pt idx="28622">
                  <c:v>31.5859375</c:v>
                </c:pt>
                <c:pt idx="28623">
                  <c:v>31.5859375</c:v>
                </c:pt>
                <c:pt idx="28624">
                  <c:v>31.5859375</c:v>
                </c:pt>
                <c:pt idx="28625">
                  <c:v>31.5859375</c:v>
                </c:pt>
                <c:pt idx="28626">
                  <c:v>31.5859375</c:v>
                </c:pt>
                <c:pt idx="28627">
                  <c:v>31.5859375</c:v>
                </c:pt>
                <c:pt idx="28628">
                  <c:v>31.5859375</c:v>
                </c:pt>
                <c:pt idx="28629">
                  <c:v>31.5859375</c:v>
                </c:pt>
                <c:pt idx="28630">
                  <c:v>31.5859375</c:v>
                </c:pt>
                <c:pt idx="28631">
                  <c:v>31.8046875</c:v>
                </c:pt>
                <c:pt idx="28632">
                  <c:v>31.8046875</c:v>
                </c:pt>
                <c:pt idx="28633">
                  <c:v>31.8046875</c:v>
                </c:pt>
                <c:pt idx="28634">
                  <c:v>31.8046875</c:v>
                </c:pt>
                <c:pt idx="28635">
                  <c:v>31.8046875</c:v>
                </c:pt>
                <c:pt idx="28636">
                  <c:v>31.8046875</c:v>
                </c:pt>
                <c:pt idx="28637">
                  <c:v>31.8046875</c:v>
                </c:pt>
                <c:pt idx="28638">
                  <c:v>31.8046875</c:v>
                </c:pt>
                <c:pt idx="28639">
                  <c:v>31.8046875</c:v>
                </c:pt>
                <c:pt idx="28640">
                  <c:v>31.8046875</c:v>
                </c:pt>
                <c:pt idx="28641">
                  <c:v>31.8046875</c:v>
                </c:pt>
                <c:pt idx="28642">
                  <c:v>31.8046875</c:v>
                </c:pt>
                <c:pt idx="28643">
                  <c:v>31.8046875</c:v>
                </c:pt>
                <c:pt idx="28644">
                  <c:v>31.85546875</c:v>
                </c:pt>
                <c:pt idx="28645">
                  <c:v>31.85546875</c:v>
                </c:pt>
                <c:pt idx="28646">
                  <c:v>31.85546875</c:v>
                </c:pt>
                <c:pt idx="28647">
                  <c:v>31.85546875</c:v>
                </c:pt>
                <c:pt idx="28648">
                  <c:v>31.85546875</c:v>
                </c:pt>
                <c:pt idx="28649">
                  <c:v>31.85546875</c:v>
                </c:pt>
                <c:pt idx="28650">
                  <c:v>31.85546875</c:v>
                </c:pt>
                <c:pt idx="28651">
                  <c:v>31.85546875</c:v>
                </c:pt>
                <c:pt idx="28652">
                  <c:v>31.85546875</c:v>
                </c:pt>
                <c:pt idx="28653">
                  <c:v>31.85546875</c:v>
                </c:pt>
                <c:pt idx="28654">
                  <c:v>31.85546875</c:v>
                </c:pt>
                <c:pt idx="28655">
                  <c:v>31.85546875</c:v>
                </c:pt>
                <c:pt idx="28656">
                  <c:v>31.85546875</c:v>
                </c:pt>
                <c:pt idx="28657">
                  <c:v>31.85546875</c:v>
                </c:pt>
                <c:pt idx="28658">
                  <c:v>31.85546875</c:v>
                </c:pt>
                <c:pt idx="28659">
                  <c:v>31.85546875</c:v>
                </c:pt>
                <c:pt idx="28660">
                  <c:v>31.85546875</c:v>
                </c:pt>
                <c:pt idx="28661">
                  <c:v>31.85546875</c:v>
                </c:pt>
                <c:pt idx="28662">
                  <c:v>31.85546875</c:v>
                </c:pt>
                <c:pt idx="28663">
                  <c:v>31.85546875</c:v>
                </c:pt>
                <c:pt idx="28664">
                  <c:v>31.85546875</c:v>
                </c:pt>
                <c:pt idx="28665">
                  <c:v>31.85546875</c:v>
                </c:pt>
                <c:pt idx="28666">
                  <c:v>31.85546875</c:v>
                </c:pt>
                <c:pt idx="28667">
                  <c:v>31.85546875</c:v>
                </c:pt>
                <c:pt idx="28668">
                  <c:v>31.86328125</c:v>
                </c:pt>
                <c:pt idx="28669">
                  <c:v>31.86328125</c:v>
                </c:pt>
                <c:pt idx="28670">
                  <c:v>31.86328125</c:v>
                </c:pt>
                <c:pt idx="28671">
                  <c:v>31.86328125</c:v>
                </c:pt>
                <c:pt idx="28672">
                  <c:v>31.86328125</c:v>
                </c:pt>
                <c:pt idx="28673">
                  <c:v>31.86328125</c:v>
                </c:pt>
                <c:pt idx="28674">
                  <c:v>31.86328125</c:v>
                </c:pt>
                <c:pt idx="28675">
                  <c:v>31.86328125</c:v>
                </c:pt>
                <c:pt idx="28676">
                  <c:v>31.86328125</c:v>
                </c:pt>
                <c:pt idx="28677">
                  <c:v>31.86328125</c:v>
                </c:pt>
                <c:pt idx="28678">
                  <c:v>31.86328125</c:v>
                </c:pt>
                <c:pt idx="28679">
                  <c:v>31.86328125</c:v>
                </c:pt>
                <c:pt idx="28680">
                  <c:v>31.86328125</c:v>
                </c:pt>
                <c:pt idx="28681">
                  <c:v>31.86328125</c:v>
                </c:pt>
                <c:pt idx="28682">
                  <c:v>32.23828125</c:v>
                </c:pt>
                <c:pt idx="28683">
                  <c:v>32.23828125</c:v>
                </c:pt>
                <c:pt idx="28684">
                  <c:v>32.23828125</c:v>
                </c:pt>
                <c:pt idx="28685">
                  <c:v>32.23828125</c:v>
                </c:pt>
                <c:pt idx="28686">
                  <c:v>32.23828125</c:v>
                </c:pt>
                <c:pt idx="28687">
                  <c:v>32.23828125</c:v>
                </c:pt>
                <c:pt idx="28688">
                  <c:v>32.23828125</c:v>
                </c:pt>
                <c:pt idx="28689">
                  <c:v>32.23828125</c:v>
                </c:pt>
                <c:pt idx="28690">
                  <c:v>32.23828125</c:v>
                </c:pt>
                <c:pt idx="28691">
                  <c:v>32.23828125</c:v>
                </c:pt>
                <c:pt idx="28692">
                  <c:v>32.23828125</c:v>
                </c:pt>
                <c:pt idx="28693">
                  <c:v>32.23828125</c:v>
                </c:pt>
                <c:pt idx="28694">
                  <c:v>32.23828125</c:v>
                </c:pt>
                <c:pt idx="28695">
                  <c:v>32.30859375</c:v>
                </c:pt>
                <c:pt idx="28696">
                  <c:v>32.30859375</c:v>
                </c:pt>
                <c:pt idx="28697">
                  <c:v>32.30859375</c:v>
                </c:pt>
                <c:pt idx="28698">
                  <c:v>32.30859375</c:v>
                </c:pt>
                <c:pt idx="28699">
                  <c:v>32.30859375</c:v>
                </c:pt>
                <c:pt idx="28700">
                  <c:v>32.30859375</c:v>
                </c:pt>
                <c:pt idx="28701">
                  <c:v>32.30859375</c:v>
                </c:pt>
                <c:pt idx="28702">
                  <c:v>32.30859375</c:v>
                </c:pt>
                <c:pt idx="28703">
                  <c:v>32.30859375</c:v>
                </c:pt>
                <c:pt idx="28704">
                  <c:v>32.30859375</c:v>
                </c:pt>
                <c:pt idx="28705">
                  <c:v>32.30859375</c:v>
                </c:pt>
                <c:pt idx="28706">
                  <c:v>32.30859375</c:v>
                </c:pt>
                <c:pt idx="28707">
                  <c:v>32.30859375</c:v>
                </c:pt>
                <c:pt idx="28708">
                  <c:v>32.30859375</c:v>
                </c:pt>
                <c:pt idx="28709">
                  <c:v>32.30859375</c:v>
                </c:pt>
                <c:pt idx="28710">
                  <c:v>32.30859375</c:v>
                </c:pt>
                <c:pt idx="28711">
                  <c:v>32.30859375</c:v>
                </c:pt>
                <c:pt idx="28712">
                  <c:v>32.30859375</c:v>
                </c:pt>
                <c:pt idx="28713">
                  <c:v>32.30859375</c:v>
                </c:pt>
                <c:pt idx="28714">
                  <c:v>32.30859375</c:v>
                </c:pt>
                <c:pt idx="28715">
                  <c:v>32.30859375</c:v>
                </c:pt>
                <c:pt idx="28716">
                  <c:v>32.30859375</c:v>
                </c:pt>
                <c:pt idx="28717">
                  <c:v>32.37109375</c:v>
                </c:pt>
                <c:pt idx="28718">
                  <c:v>32.37109375</c:v>
                </c:pt>
                <c:pt idx="28719">
                  <c:v>32.37109375</c:v>
                </c:pt>
                <c:pt idx="28720">
                  <c:v>32.37109375</c:v>
                </c:pt>
                <c:pt idx="28721">
                  <c:v>32.37109375</c:v>
                </c:pt>
                <c:pt idx="28722">
                  <c:v>32.37109375</c:v>
                </c:pt>
                <c:pt idx="28723">
                  <c:v>32.37109375</c:v>
                </c:pt>
                <c:pt idx="28724">
                  <c:v>32.37109375</c:v>
                </c:pt>
                <c:pt idx="28725">
                  <c:v>32.37109375</c:v>
                </c:pt>
                <c:pt idx="28726">
                  <c:v>32.37109375</c:v>
                </c:pt>
                <c:pt idx="28727">
                  <c:v>32.37109375</c:v>
                </c:pt>
                <c:pt idx="28728">
                  <c:v>32.37109375</c:v>
                </c:pt>
                <c:pt idx="28729">
                  <c:v>32.37109375</c:v>
                </c:pt>
                <c:pt idx="28730">
                  <c:v>32.37109375</c:v>
                </c:pt>
                <c:pt idx="28731">
                  <c:v>32.41015625</c:v>
                </c:pt>
                <c:pt idx="28732">
                  <c:v>32.41015625</c:v>
                </c:pt>
                <c:pt idx="28733">
                  <c:v>32.41015625</c:v>
                </c:pt>
                <c:pt idx="28734">
                  <c:v>32.41015625</c:v>
                </c:pt>
                <c:pt idx="28735">
                  <c:v>32.41015625</c:v>
                </c:pt>
                <c:pt idx="28736">
                  <c:v>32.41015625</c:v>
                </c:pt>
                <c:pt idx="28737">
                  <c:v>32.41015625</c:v>
                </c:pt>
                <c:pt idx="28738">
                  <c:v>32.41015625</c:v>
                </c:pt>
                <c:pt idx="28739">
                  <c:v>32.41015625</c:v>
                </c:pt>
                <c:pt idx="28740">
                  <c:v>32.41015625</c:v>
                </c:pt>
                <c:pt idx="28741">
                  <c:v>32.41015625</c:v>
                </c:pt>
                <c:pt idx="28742">
                  <c:v>32.41015625</c:v>
                </c:pt>
                <c:pt idx="28743">
                  <c:v>32.41015625</c:v>
                </c:pt>
                <c:pt idx="28744">
                  <c:v>32.41015625</c:v>
                </c:pt>
                <c:pt idx="28745">
                  <c:v>32.5859375</c:v>
                </c:pt>
                <c:pt idx="28746">
                  <c:v>32.5859375</c:v>
                </c:pt>
                <c:pt idx="28747">
                  <c:v>32.5859375</c:v>
                </c:pt>
                <c:pt idx="28748">
                  <c:v>32.5859375</c:v>
                </c:pt>
                <c:pt idx="28749">
                  <c:v>32.5859375</c:v>
                </c:pt>
                <c:pt idx="28750">
                  <c:v>32.5859375</c:v>
                </c:pt>
                <c:pt idx="28751">
                  <c:v>32.5859375</c:v>
                </c:pt>
                <c:pt idx="28752">
                  <c:v>32.5859375</c:v>
                </c:pt>
                <c:pt idx="28753">
                  <c:v>32.5859375</c:v>
                </c:pt>
                <c:pt idx="28754">
                  <c:v>32.5859375</c:v>
                </c:pt>
                <c:pt idx="28755">
                  <c:v>32.5859375</c:v>
                </c:pt>
                <c:pt idx="28756">
                  <c:v>32.5859375</c:v>
                </c:pt>
                <c:pt idx="28757">
                  <c:v>32.8046875</c:v>
                </c:pt>
                <c:pt idx="28758">
                  <c:v>32.8046875</c:v>
                </c:pt>
                <c:pt idx="28759">
                  <c:v>32.8046875</c:v>
                </c:pt>
                <c:pt idx="28760">
                  <c:v>32.8046875</c:v>
                </c:pt>
                <c:pt idx="28761">
                  <c:v>32.8046875</c:v>
                </c:pt>
                <c:pt idx="28762">
                  <c:v>32.8046875</c:v>
                </c:pt>
                <c:pt idx="28763">
                  <c:v>32.8046875</c:v>
                </c:pt>
                <c:pt idx="28764">
                  <c:v>32.8046875</c:v>
                </c:pt>
                <c:pt idx="28765">
                  <c:v>32.8046875</c:v>
                </c:pt>
                <c:pt idx="28766">
                  <c:v>32.8046875</c:v>
                </c:pt>
                <c:pt idx="28767">
                  <c:v>32.8046875</c:v>
                </c:pt>
                <c:pt idx="28768">
                  <c:v>32.8046875</c:v>
                </c:pt>
                <c:pt idx="28769">
                  <c:v>32.8046875</c:v>
                </c:pt>
                <c:pt idx="28770">
                  <c:v>32.85546875</c:v>
                </c:pt>
                <c:pt idx="28771">
                  <c:v>32.85546875</c:v>
                </c:pt>
                <c:pt idx="28772">
                  <c:v>32.85546875</c:v>
                </c:pt>
                <c:pt idx="28773">
                  <c:v>32.85546875</c:v>
                </c:pt>
                <c:pt idx="28774">
                  <c:v>32.85546875</c:v>
                </c:pt>
                <c:pt idx="28775">
                  <c:v>32.85546875</c:v>
                </c:pt>
                <c:pt idx="28776">
                  <c:v>32.85546875</c:v>
                </c:pt>
                <c:pt idx="28777">
                  <c:v>32.85546875</c:v>
                </c:pt>
                <c:pt idx="28778">
                  <c:v>32.85546875</c:v>
                </c:pt>
                <c:pt idx="28779">
                  <c:v>32.86328125</c:v>
                </c:pt>
                <c:pt idx="28780">
                  <c:v>32.86328125</c:v>
                </c:pt>
                <c:pt idx="28781">
                  <c:v>32.86328125</c:v>
                </c:pt>
                <c:pt idx="28782">
                  <c:v>32.86328125</c:v>
                </c:pt>
                <c:pt idx="28783">
                  <c:v>32.86328125</c:v>
                </c:pt>
                <c:pt idx="28784">
                  <c:v>32.86328125</c:v>
                </c:pt>
                <c:pt idx="28785">
                  <c:v>32.86328125</c:v>
                </c:pt>
                <c:pt idx="28786">
                  <c:v>32.86328125</c:v>
                </c:pt>
                <c:pt idx="28787">
                  <c:v>32.86328125</c:v>
                </c:pt>
                <c:pt idx="28788">
                  <c:v>32.86328125</c:v>
                </c:pt>
                <c:pt idx="28789">
                  <c:v>32.86328125</c:v>
                </c:pt>
                <c:pt idx="28790">
                  <c:v>32.86328125</c:v>
                </c:pt>
                <c:pt idx="28791">
                  <c:v>32.86328125</c:v>
                </c:pt>
                <c:pt idx="28792">
                  <c:v>32.86328125</c:v>
                </c:pt>
                <c:pt idx="28793">
                  <c:v>32.86328125</c:v>
                </c:pt>
                <c:pt idx="28794">
                  <c:v>33.23828125</c:v>
                </c:pt>
                <c:pt idx="28795">
                  <c:v>33.23828125</c:v>
                </c:pt>
                <c:pt idx="28796">
                  <c:v>33.23828125</c:v>
                </c:pt>
                <c:pt idx="28797">
                  <c:v>33.23828125</c:v>
                </c:pt>
                <c:pt idx="28798">
                  <c:v>33.23828125</c:v>
                </c:pt>
                <c:pt idx="28799">
                  <c:v>33.23828125</c:v>
                </c:pt>
                <c:pt idx="28800">
                  <c:v>33.23828125</c:v>
                </c:pt>
                <c:pt idx="28801">
                  <c:v>33.23828125</c:v>
                </c:pt>
                <c:pt idx="28802">
                  <c:v>33.23828125</c:v>
                </c:pt>
                <c:pt idx="28803">
                  <c:v>33.23828125</c:v>
                </c:pt>
                <c:pt idx="28804">
                  <c:v>33.23828125</c:v>
                </c:pt>
                <c:pt idx="28805">
                  <c:v>33.23828125</c:v>
                </c:pt>
                <c:pt idx="28806">
                  <c:v>33.23828125</c:v>
                </c:pt>
                <c:pt idx="28807">
                  <c:v>33.23828125</c:v>
                </c:pt>
                <c:pt idx="28808">
                  <c:v>33.23828125</c:v>
                </c:pt>
                <c:pt idx="28809">
                  <c:v>33.23828125</c:v>
                </c:pt>
                <c:pt idx="28810">
                  <c:v>33.23828125</c:v>
                </c:pt>
                <c:pt idx="28811">
                  <c:v>33.30859375</c:v>
                </c:pt>
                <c:pt idx="28812">
                  <c:v>33.30859375</c:v>
                </c:pt>
                <c:pt idx="28813">
                  <c:v>33.30859375</c:v>
                </c:pt>
                <c:pt idx="28814">
                  <c:v>33.30859375</c:v>
                </c:pt>
                <c:pt idx="28815">
                  <c:v>33.30859375</c:v>
                </c:pt>
                <c:pt idx="28816">
                  <c:v>33.30859375</c:v>
                </c:pt>
                <c:pt idx="28817">
                  <c:v>33.30859375</c:v>
                </c:pt>
                <c:pt idx="28818">
                  <c:v>33.30859375</c:v>
                </c:pt>
                <c:pt idx="28819">
                  <c:v>33.30859375</c:v>
                </c:pt>
                <c:pt idx="28820">
                  <c:v>33.30859375</c:v>
                </c:pt>
                <c:pt idx="28821">
                  <c:v>33.30859375</c:v>
                </c:pt>
                <c:pt idx="28822">
                  <c:v>33.30859375</c:v>
                </c:pt>
                <c:pt idx="28823">
                  <c:v>33.30859375</c:v>
                </c:pt>
                <c:pt idx="28824">
                  <c:v>33.30859375</c:v>
                </c:pt>
                <c:pt idx="28825">
                  <c:v>33.30859375</c:v>
                </c:pt>
                <c:pt idx="28826">
                  <c:v>33.30859375</c:v>
                </c:pt>
                <c:pt idx="28827">
                  <c:v>33.30859375</c:v>
                </c:pt>
                <c:pt idx="28828">
                  <c:v>33.30859375</c:v>
                </c:pt>
                <c:pt idx="28829">
                  <c:v>33.30859375</c:v>
                </c:pt>
                <c:pt idx="28830">
                  <c:v>33.30859375</c:v>
                </c:pt>
                <c:pt idx="28831">
                  <c:v>33.30859375</c:v>
                </c:pt>
                <c:pt idx="28832">
                  <c:v>33.37109375</c:v>
                </c:pt>
                <c:pt idx="28833">
                  <c:v>33.37109375</c:v>
                </c:pt>
                <c:pt idx="28834">
                  <c:v>33.37109375</c:v>
                </c:pt>
                <c:pt idx="28835">
                  <c:v>33.37109375</c:v>
                </c:pt>
                <c:pt idx="28836">
                  <c:v>33.37109375</c:v>
                </c:pt>
                <c:pt idx="28837">
                  <c:v>33.41015625</c:v>
                </c:pt>
                <c:pt idx="28838">
                  <c:v>33.41015625</c:v>
                </c:pt>
                <c:pt idx="28839">
                  <c:v>33.41015625</c:v>
                </c:pt>
                <c:pt idx="28840">
                  <c:v>33.41015625</c:v>
                </c:pt>
                <c:pt idx="28841">
                  <c:v>33.41015625</c:v>
                </c:pt>
                <c:pt idx="28842">
                  <c:v>33.41015625</c:v>
                </c:pt>
                <c:pt idx="28843">
                  <c:v>33.41015625</c:v>
                </c:pt>
                <c:pt idx="28844">
                  <c:v>33.41015625</c:v>
                </c:pt>
                <c:pt idx="28845">
                  <c:v>33.41015625</c:v>
                </c:pt>
                <c:pt idx="28846">
                  <c:v>33.41015625</c:v>
                </c:pt>
                <c:pt idx="28847">
                  <c:v>33.41015625</c:v>
                </c:pt>
                <c:pt idx="28848">
                  <c:v>33.41015625</c:v>
                </c:pt>
                <c:pt idx="28849">
                  <c:v>33.41015625</c:v>
                </c:pt>
                <c:pt idx="28850">
                  <c:v>33.41015625</c:v>
                </c:pt>
                <c:pt idx="28851">
                  <c:v>33.41015625</c:v>
                </c:pt>
                <c:pt idx="28852">
                  <c:v>33.5859375</c:v>
                </c:pt>
                <c:pt idx="28853">
                  <c:v>33.5859375</c:v>
                </c:pt>
                <c:pt idx="28854">
                  <c:v>33.5859375</c:v>
                </c:pt>
                <c:pt idx="28855">
                  <c:v>33.5859375</c:v>
                </c:pt>
                <c:pt idx="28856">
                  <c:v>33.5859375</c:v>
                </c:pt>
                <c:pt idx="28857">
                  <c:v>33.5859375</c:v>
                </c:pt>
                <c:pt idx="28858">
                  <c:v>33.5859375</c:v>
                </c:pt>
                <c:pt idx="28859">
                  <c:v>33.5859375</c:v>
                </c:pt>
                <c:pt idx="28860">
                  <c:v>33.5859375</c:v>
                </c:pt>
                <c:pt idx="28861">
                  <c:v>33.5859375</c:v>
                </c:pt>
                <c:pt idx="28862">
                  <c:v>33.5859375</c:v>
                </c:pt>
                <c:pt idx="28863">
                  <c:v>33.5859375</c:v>
                </c:pt>
                <c:pt idx="28864">
                  <c:v>33.5859375</c:v>
                </c:pt>
                <c:pt idx="28865">
                  <c:v>33.5859375</c:v>
                </c:pt>
                <c:pt idx="28866">
                  <c:v>33.5859375</c:v>
                </c:pt>
                <c:pt idx="28867">
                  <c:v>33.5859375</c:v>
                </c:pt>
                <c:pt idx="28868">
                  <c:v>33.8046875</c:v>
                </c:pt>
                <c:pt idx="28869">
                  <c:v>33.8046875</c:v>
                </c:pt>
                <c:pt idx="28870">
                  <c:v>33.8046875</c:v>
                </c:pt>
                <c:pt idx="28871">
                  <c:v>33.8046875</c:v>
                </c:pt>
                <c:pt idx="28872">
                  <c:v>33.8046875</c:v>
                </c:pt>
                <c:pt idx="28873">
                  <c:v>33.8046875</c:v>
                </c:pt>
                <c:pt idx="28874">
                  <c:v>33.8046875</c:v>
                </c:pt>
                <c:pt idx="28875">
                  <c:v>33.8046875</c:v>
                </c:pt>
                <c:pt idx="28876">
                  <c:v>33.8046875</c:v>
                </c:pt>
                <c:pt idx="28877">
                  <c:v>33.8046875</c:v>
                </c:pt>
                <c:pt idx="28878">
                  <c:v>33.8046875</c:v>
                </c:pt>
                <c:pt idx="28879">
                  <c:v>33.8046875</c:v>
                </c:pt>
                <c:pt idx="28880">
                  <c:v>33.8046875</c:v>
                </c:pt>
                <c:pt idx="28881">
                  <c:v>33.8046875</c:v>
                </c:pt>
                <c:pt idx="28882">
                  <c:v>33.8046875</c:v>
                </c:pt>
                <c:pt idx="28883">
                  <c:v>33.8046875</c:v>
                </c:pt>
                <c:pt idx="28884">
                  <c:v>33.8046875</c:v>
                </c:pt>
                <c:pt idx="28885">
                  <c:v>33.85546875</c:v>
                </c:pt>
                <c:pt idx="28886">
                  <c:v>33.85546875</c:v>
                </c:pt>
                <c:pt idx="28887">
                  <c:v>33.85546875</c:v>
                </c:pt>
                <c:pt idx="28888">
                  <c:v>33.85546875</c:v>
                </c:pt>
                <c:pt idx="28889">
                  <c:v>33.85546875</c:v>
                </c:pt>
                <c:pt idx="28890">
                  <c:v>33.85546875</c:v>
                </c:pt>
                <c:pt idx="28891">
                  <c:v>33.85546875</c:v>
                </c:pt>
                <c:pt idx="28892">
                  <c:v>33.85546875</c:v>
                </c:pt>
                <c:pt idx="28893">
                  <c:v>33.85546875</c:v>
                </c:pt>
                <c:pt idx="28894">
                  <c:v>33.85546875</c:v>
                </c:pt>
                <c:pt idx="28895">
                  <c:v>33.85546875</c:v>
                </c:pt>
                <c:pt idx="28896">
                  <c:v>33.85546875</c:v>
                </c:pt>
                <c:pt idx="28897">
                  <c:v>33.85546875</c:v>
                </c:pt>
                <c:pt idx="28898">
                  <c:v>33.85546875</c:v>
                </c:pt>
                <c:pt idx="28899">
                  <c:v>33.85546875</c:v>
                </c:pt>
                <c:pt idx="28900">
                  <c:v>33.85546875</c:v>
                </c:pt>
                <c:pt idx="28901">
                  <c:v>33.86328125</c:v>
                </c:pt>
                <c:pt idx="28902">
                  <c:v>33.86328125</c:v>
                </c:pt>
                <c:pt idx="28903">
                  <c:v>33.86328125</c:v>
                </c:pt>
                <c:pt idx="28904">
                  <c:v>33.86328125</c:v>
                </c:pt>
                <c:pt idx="28905">
                  <c:v>33.86328125</c:v>
                </c:pt>
                <c:pt idx="28906">
                  <c:v>33.86328125</c:v>
                </c:pt>
                <c:pt idx="28907">
                  <c:v>33.86328125</c:v>
                </c:pt>
                <c:pt idx="28908">
                  <c:v>33.86328125</c:v>
                </c:pt>
                <c:pt idx="28909">
                  <c:v>33.86328125</c:v>
                </c:pt>
                <c:pt idx="28910">
                  <c:v>33.86328125</c:v>
                </c:pt>
                <c:pt idx="28911">
                  <c:v>33.86328125</c:v>
                </c:pt>
                <c:pt idx="28912">
                  <c:v>33.86328125</c:v>
                </c:pt>
                <c:pt idx="28913">
                  <c:v>33.86328125</c:v>
                </c:pt>
                <c:pt idx="28914">
                  <c:v>33.86328125</c:v>
                </c:pt>
                <c:pt idx="28915">
                  <c:v>33.86328125</c:v>
                </c:pt>
                <c:pt idx="28916">
                  <c:v>33.86328125</c:v>
                </c:pt>
                <c:pt idx="28917">
                  <c:v>33.86328125</c:v>
                </c:pt>
                <c:pt idx="28918">
                  <c:v>34.23828125</c:v>
                </c:pt>
                <c:pt idx="28919">
                  <c:v>34.23828125</c:v>
                </c:pt>
                <c:pt idx="28920">
                  <c:v>34.23828125</c:v>
                </c:pt>
                <c:pt idx="28921">
                  <c:v>34.23828125</c:v>
                </c:pt>
                <c:pt idx="28922">
                  <c:v>34.23828125</c:v>
                </c:pt>
                <c:pt idx="28923">
                  <c:v>34.23828125</c:v>
                </c:pt>
                <c:pt idx="28924">
                  <c:v>34.23828125</c:v>
                </c:pt>
                <c:pt idx="28925">
                  <c:v>34.23828125</c:v>
                </c:pt>
                <c:pt idx="28926">
                  <c:v>34.23828125</c:v>
                </c:pt>
                <c:pt idx="28927">
                  <c:v>34.30859375</c:v>
                </c:pt>
                <c:pt idx="28928">
                  <c:v>34.30859375</c:v>
                </c:pt>
                <c:pt idx="28929">
                  <c:v>34.30859375</c:v>
                </c:pt>
                <c:pt idx="28930">
                  <c:v>34.30859375</c:v>
                </c:pt>
                <c:pt idx="28931">
                  <c:v>34.30859375</c:v>
                </c:pt>
                <c:pt idx="28932">
                  <c:v>34.30859375</c:v>
                </c:pt>
                <c:pt idx="28933">
                  <c:v>34.30859375</c:v>
                </c:pt>
                <c:pt idx="28934">
                  <c:v>34.30859375</c:v>
                </c:pt>
                <c:pt idx="28935">
                  <c:v>34.37109375</c:v>
                </c:pt>
                <c:pt idx="28936">
                  <c:v>34.37109375</c:v>
                </c:pt>
                <c:pt idx="28937">
                  <c:v>34.37109375</c:v>
                </c:pt>
                <c:pt idx="28938">
                  <c:v>34.37109375</c:v>
                </c:pt>
                <c:pt idx="28939">
                  <c:v>34.37109375</c:v>
                </c:pt>
                <c:pt idx="28940">
                  <c:v>34.37109375</c:v>
                </c:pt>
                <c:pt idx="28941">
                  <c:v>34.37109375</c:v>
                </c:pt>
                <c:pt idx="28942">
                  <c:v>34.37109375</c:v>
                </c:pt>
                <c:pt idx="28943">
                  <c:v>34.37109375</c:v>
                </c:pt>
                <c:pt idx="28944">
                  <c:v>34.37109375</c:v>
                </c:pt>
                <c:pt idx="28945">
                  <c:v>34.37109375</c:v>
                </c:pt>
                <c:pt idx="28946">
                  <c:v>34.37109375</c:v>
                </c:pt>
                <c:pt idx="28947">
                  <c:v>34.37109375</c:v>
                </c:pt>
                <c:pt idx="28948">
                  <c:v>34.41015625</c:v>
                </c:pt>
                <c:pt idx="28949">
                  <c:v>34.41015625</c:v>
                </c:pt>
                <c:pt idx="28950">
                  <c:v>34.41015625</c:v>
                </c:pt>
                <c:pt idx="28951">
                  <c:v>34.41015625</c:v>
                </c:pt>
                <c:pt idx="28952">
                  <c:v>34.41015625</c:v>
                </c:pt>
                <c:pt idx="28953">
                  <c:v>34.41015625</c:v>
                </c:pt>
                <c:pt idx="28954">
                  <c:v>34.41015625</c:v>
                </c:pt>
                <c:pt idx="28955">
                  <c:v>34.41015625</c:v>
                </c:pt>
                <c:pt idx="28956">
                  <c:v>34.41015625</c:v>
                </c:pt>
                <c:pt idx="28957">
                  <c:v>34.41015625</c:v>
                </c:pt>
                <c:pt idx="28958">
                  <c:v>34.41015625</c:v>
                </c:pt>
                <c:pt idx="28959">
                  <c:v>34.5859375</c:v>
                </c:pt>
                <c:pt idx="28960">
                  <c:v>34.5859375</c:v>
                </c:pt>
                <c:pt idx="28961">
                  <c:v>34.5859375</c:v>
                </c:pt>
                <c:pt idx="28962">
                  <c:v>34.5859375</c:v>
                </c:pt>
                <c:pt idx="28963">
                  <c:v>34.5859375</c:v>
                </c:pt>
                <c:pt idx="28964">
                  <c:v>34.5859375</c:v>
                </c:pt>
                <c:pt idx="28965">
                  <c:v>34.5859375</c:v>
                </c:pt>
                <c:pt idx="28966">
                  <c:v>34.5859375</c:v>
                </c:pt>
                <c:pt idx="28967">
                  <c:v>34.5859375</c:v>
                </c:pt>
                <c:pt idx="28968">
                  <c:v>34.5859375</c:v>
                </c:pt>
                <c:pt idx="28969">
                  <c:v>34.5859375</c:v>
                </c:pt>
                <c:pt idx="28970">
                  <c:v>34.5859375</c:v>
                </c:pt>
                <c:pt idx="28971">
                  <c:v>34.5859375</c:v>
                </c:pt>
                <c:pt idx="28972">
                  <c:v>34.8046875</c:v>
                </c:pt>
                <c:pt idx="28973">
                  <c:v>34.8046875</c:v>
                </c:pt>
                <c:pt idx="28974">
                  <c:v>34.8046875</c:v>
                </c:pt>
                <c:pt idx="28975">
                  <c:v>34.8046875</c:v>
                </c:pt>
                <c:pt idx="28976">
                  <c:v>34.8046875</c:v>
                </c:pt>
                <c:pt idx="28977">
                  <c:v>34.8046875</c:v>
                </c:pt>
                <c:pt idx="28978">
                  <c:v>34.8046875</c:v>
                </c:pt>
                <c:pt idx="28979">
                  <c:v>34.8046875</c:v>
                </c:pt>
                <c:pt idx="28980">
                  <c:v>34.8046875</c:v>
                </c:pt>
                <c:pt idx="28981">
                  <c:v>34.8046875</c:v>
                </c:pt>
                <c:pt idx="28982">
                  <c:v>34.8046875</c:v>
                </c:pt>
                <c:pt idx="28983">
                  <c:v>34.8046875</c:v>
                </c:pt>
                <c:pt idx="28984">
                  <c:v>34.85546875</c:v>
                </c:pt>
                <c:pt idx="28985">
                  <c:v>34.85546875</c:v>
                </c:pt>
                <c:pt idx="28986">
                  <c:v>34.85546875</c:v>
                </c:pt>
                <c:pt idx="28987">
                  <c:v>34.85546875</c:v>
                </c:pt>
                <c:pt idx="28988">
                  <c:v>34.85546875</c:v>
                </c:pt>
                <c:pt idx="28989">
                  <c:v>34.85546875</c:v>
                </c:pt>
                <c:pt idx="28990">
                  <c:v>34.85546875</c:v>
                </c:pt>
                <c:pt idx="28991">
                  <c:v>34.85546875</c:v>
                </c:pt>
                <c:pt idx="28992">
                  <c:v>34.85546875</c:v>
                </c:pt>
                <c:pt idx="28993">
                  <c:v>34.85546875</c:v>
                </c:pt>
                <c:pt idx="28994">
                  <c:v>34.85546875</c:v>
                </c:pt>
                <c:pt idx="28995">
                  <c:v>34.85546875</c:v>
                </c:pt>
                <c:pt idx="28996">
                  <c:v>34.85546875</c:v>
                </c:pt>
                <c:pt idx="28997">
                  <c:v>34.85546875</c:v>
                </c:pt>
                <c:pt idx="28998">
                  <c:v>34.85546875</c:v>
                </c:pt>
                <c:pt idx="28999">
                  <c:v>34.85546875</c:v>
                </c:pt>
                <c:pt idx="29000">
                  <c:v>34.85546875</c:v>
                </c:pt>
                <c:pt idx="29001">
                  <c:v>34.85546875</c:v>
                </c:pt>
                <c:pt idx="29002">
                  <c:v>34.86328125</c:v>
                </c:pt>
                <c:pt idx="29003">
                  <c:v>34.86328125</c:v>
                </c:pt>
                <c:pt idx="29004">
                  <c:v>34.86328125</c:v>
                </c:pt>
                <c:pt idx="29005">
                  <c:v>34.86328125</c:v>
                </c:pt>
                <c:pt idx="29006">
                  <c:v>34.86328125</c:v>
                </c:pt>
                <c:pt idx="29007">
                  <c:v>34.86328125</c:v>
                </c:pt>
                <c:pt idx="29008">
                  <c:v>34.86328125</c:v>
                </c:pt>
                <c:pt idx="29009">
                  <c:v>34.86328125</c:v>
                </c:pt>
                <c:pt idx="29010">
                  <c:v>34.86328125</c:v>
                </c:pt>
                <c:pt idx="29011">
                  <c:v>34.86328125</c:v>
                </c:pt>
                <c:pt idx="29012">
                  <c:v>34.86328125</c:v>
                </c:pt>
                <c:pt idx="29013">
                  <c:v>34.86328125</c:v>
                </c:pt>
                <c:pt idx="29014">
                  <c:v>34.86328125</c:v>
                </c:pt>
                <c:pt idx="29015">
                  <c:v>35.23828125</c:v>
                </c:pt>
                <c:pt idx="29016">
                  <c:v>35.23828125</c:v>
                </c:pt>
                <c:pt idx="29017">
                  <c:v>35.23828125</c:v>
                </c:pt>
                <c:pt idx="29018">
                  <c:v>35.23828125</c:v>
                </c:pt>
                <c:pt idx="29019">
                  <c:v>35.23828125</c:v>
                </c:pt>
                <c:pt idx="29020">
                  <c:v>35.23828125</c:v>
                </c:pt>
                <c:pt idx="29021">
                  <c:v>35.23828125</c:v>
                </c:pt>
                <c:pt idx="29022">
                  <c:v>35.23828125</c:v>
                </c:pt>
                <c:pt idx="29023">
                  <c:v>35.23828125</c:v>
                </c:pt>
                <c:pt idx="29024">
                  <c:v>35.23828125</c:v>
                </c:pt>
                <c:pt idx="29025">
                  <c:v>35.23828125</c:v>
                </c:pt>
                <c:pt idx="29026">
                  <c:v>35.30859375</c:v>
                </c:pt>
                <c:pt idx="29027">
                  <c:v>35.30859375</c:v>
                </c:pt>
                <c:pt idx="29028">
                  <c:v>35.30859375</c:v>
                </c:pt>
                <c:pt idx="29029">
                  <c:v>35.30859375</c:v>
                </c:pt>
                <c:pt idx="29030">
                  <c:v>35.30859375</c:v>
                </c:pt>
                <c:pt idx="29031">
                  <c:v>35.30859375</c:v>
                </c:pt>
                <c:pt idx="29032">
                  <c:v>35.30859375</c:v>
                </c:pt>
                <c:pt idx="29033">
                  <c:v>35.30859375</c:v>
                </c:pt>
                <c:pt idx="29034">
                  <c:v>35.30859375</c:v>
                </c:pt>
                <c:pt idx="29035">
                  <c:v>35.30859375</c:v>
                </c:pt>
                <c:pt idx="29036">
                  <c:v>35.30859375</c:v>
                </c:pt>
                <c:pt idx="29037">
                  <c:v>35.30859375</c:v>
                </c:pt>
                <c:pt idx="29038">
                  <c:v>35.30859375</c:v>
                </c:pt>
                <c:pt idx="29039">
                  <c:v>35.30859375</c:v>
                </c:pt>
                <c:pt idx="29040">
                  <c:v>35.30859375</c:v>
                </c:pt>
                <c:pt idx="29041">
                  <c:v>35.37109375</c:v>
                </c:pt>
                <c:pt idx="29042">
                  <c:v>35.37109375</c:v>
                </c:pt>
                <c:pt idx="29043">
                  <c:v>35.37109375</c:v>
                </c:pt>
                <c:pt idx="29044">
                  <c:v>35.37109375</c:v>
                </c:pt>
                <c:pt idx="29045">
                  <c:v>35.37109375</c:v>
                </c:pt>
                <c:pt idx="29046">
                  <c:v>35.37109375</c:v>
                </c:pt>
                <c:pt idx="29047">
                  <c:v>35.37109375</c:v>
                </c:pt>
                <c:pt idx="29048">
                  <c:v>35.37109375</c:v>
                </c:pt>
                <c:pt idx="29049">
                  <c:v>35.37109375</c:v>
                </c:pt>
                <c:pt idx="29050">
                  <c:v>35.37109375</c:v>
                </c:pt>
                <c:pt idx="29051">
                  <c:v>35.37109375</c:v>
                </c:pt>
                <c:pt idx="29052">
                  <c:v>35.37109375</c:v>
                </c:pt>
                <c:pt idx="29053">
                  <c:v>35.37109375</c:v>
                </c:pt>
                <c:pt idx="29054">
                  <c:v>35.37109375</c:v>
                </c:pt>
                <c:pt idx="29055">
                  <c:v>35.37109375</c:v>
                </c:pt>
                <c:pt idx="29056">
                  <c:v>35.37109375</c:v>
                </c:pt>
                <c:pt idx="29057">
                  <c:v>35.37109375</c:v>
                </c:pt>
                <c:pt idx="29058">
                  <c:v>35.37109375</c:v>
                </c:pt>
                <c:pt idx="29059">
                  <c:v>35.37109375</c:v>
                </c:pt>
                <c:pt idx="29060">
                  <c:v>35.41015625</c:v>
                </c:pt>
                <c:pt idx="29061">
                  <c:v>35.41015625</c:v>
                </c:pt>
                <c:pt idx="29062">
                  <c:v>35.41015625</c:v>
                </c:pt>
                <c:pt idx="29063">
                  <c:v>35.41015625</c:v>
                </c:pt>
                <c:pt idx="29064">
                  <c:v>35.41015625</c:v>
                </c:pt>
                <c:pt idx="29065">
                  <c:v>35.41015625</c:v>
                </c:pt>
                <c:pt idx="29066">
                  <c:v>35.41015625</c:v>
                </c:pt>
                <c:pt idx="29067">
                  <c:v>35.41015625</c:v>
                </c:pt>
                <c:pt idx="29068">
                  <c:v>35.41015625</c:v>
                </c:pt>
                <c:pt idx="29069">
                  <c:v>35.41015625</c:v>
                </c:pt>
                <c:pt idx="29070">
                  <c:v>35.41015625</c:v>
                </c:pt>
                <c:pt idx="29071">
                  <c:v>35.41015625</c:v>
                </c:pt>
                <c:pt idx="29072">
                  <c:v>35.41015625</c:v>
                </c:pt>
                <c:pt idx="29073">
                  <c:v>35.41015625</c:v>
                </c:pt>
                <c:pt idx="29074">
                  <c:v>35.41015625</c:v>
                </c:pt>
                <c:pt idx="29075">
                  <c:v>35.5859375</c:v>
                </c:pt>
                <c:pt idx="29076">
                  <c:v>35.5859375</c:v>
                </c:pt>
                <c:pt idx="29077">
                  <c:v>35.5859375</c:v>
                </c:pt>
                <c:pt idx="29078">
                  <c:v>35.5859375</c:v>
                </c:pt>
                <c:pt idx="29079">
                  <c:v>35.5859375</c:v>
                </c:pt>
                <c:pt idx="29080">
                  <c:v>35.5859375</c:v>
                </c:pt>
                <c:pt idx="29081">
                  <c:v>35.5859375</c:v>
                </c:pt>
                <c:pt idx="29082">
                  <c:v>35.5859375</c:v>
                </c:pt>
                <c:pt idx="29083">
                  <c:v>35.5859375</c:v>
                </c:pt>
                <c:pt idx="29084">
                  <c:v>35.5859375</c:v>
                </c:pt>
                <c:pt idx="29085">
                  <c:v>35.5859375</c:v>
                </c:pt>
                <c:pt idx="29086">
                  <c:v>35.5859375</c:v>
                </c:pt>
                <c:pt idx="29087">
                  <c:v>35.5859375</c:v>
                </c:pt>
                <c:pt idx="29088">
                  <c:v>35.5859375</c:v>
                </c:pt>
                <c:pt idx="29089">
                  <c:v>35.8046875</c:v>
                </c:pt>
                <c:pt idx="29090">
                  <c:v>35.8046875</c:v>
                </c:pt>
                <c:pt idx="29091">
                  <c:v>35.8046875</c:v>
                </c:pt>
                <c:pt idx="29092">
                  <c:v>35.8046875</c:v>
                </c:pt>
                <c:pt idx="29093">
                  <c:v>35.8046875</c:v>
                </c:pt>
                <c:pt idx="29094">
                  <c:v>35.8046875</c:v>
                </c:pt>
                <c:pt idx="29095">
                  <c:v>35.8046875</c:v>
                </c:pt>
                <c:pt idx="29096">
                  <c:v>35.8046875</c:v>
                </c:pt>
                <c:pt idx="29097">
                  <c:v>35.8046875</c:v>
                </c:pt>
                <c:pt idx="29098">
                  <c:v>35.85546875</c:v>
                </c:pt>
                <c:pt idx="29099">
                  <c:v>35.85546875</c:v>
                </c:pt>
                <c:pt idx="29100">
                  <c:v>35.85546875</c:v>
                </c:pt>
                <c:pt idx="29101">
                  <c:v>35.85546875</c:v>
                </c:pt>
                <c:pt idx="29102">
                  <c:v>35.85546875</c:v>
                </c:pt>
                <c:pt idx="29103">
                  <c:v>35.85546875</c:v>
                </c:pt>
                <c:pt idx="29104">
                  <c:v>35.85546875</c:v>
                </c:pt>
                <c:pt idx="29105">
                  <c:v>35.85546875</c:v>
                </c:pt>
                <c:pt idx="29106">
                  <c:v>35.85546875</c:v>
                </c:pt>
                <c:pt idx="29107">
                  <c:v>35.85546875</c:v>
                </c:pt>
                <c:pt idx="29108">
                  <c:v>35.85546875</c:v>
                </c:pt>
                <c:pt idx="29109">
                  <c:v>35.85546875</c:v>
                </c:pt>
                <c:pt idx="29110">
                  <c:v>35.85546875</c:v>
                </c:pt>
                <c:pt idx="29111">
                  <c:v>35.85546875</c:v>
                </c:pt>
                <c:pt idx="29112">
                  <c:v>35.85546875</c:v>
                </c:pt>
                <c:pt idx="29113">
                  <c:v>35.86328125</c:v>
                </c:pt>
                <c:pt idx="29114">
                  <c:v>35.86328125</c:v>
                </c:pt>
                <c:pt idx="29115">
                  <c:v>35.86328125</c:v>
                </c:pt>
                <c:pt idx="29116">
                  <c:v>35.86328125</c:v>
                </c:pt>
                <c:pt idx="29117">
                  <c:v>35.86328125</c:v>
                </c:pt>
                <c:pt idx="29118">
                  <c:v>35.86328125</c:v>
                </c:pt>
                <c:pt idx="29119">
                  <c:v>35.86328125</c:v>
                </c:pt>
                <c:pt idx="29120">
                  <c:v>35.86328125</c:v>
                </c:pt>
                <c:pt idx="29121">
                  <c:v>35.86328125</c:v>
                </c:pt>
                <c:pt idx="29122">
                  <c:v>35.86328125</c:v>
                </c:pt>
                <c:pt idx="29123">
                  <c:v>35.86328125</c:v>
                </c:pt>
                <c:pt idx="29124">
                  <c:v>35.86328125</c:v>
                </c:pt>
                <c:pt idx="29125">
                  <c:v>35.86328125</c:v>
                </c:pt>
                <c:pt idx="29126">
                  <c:v>35.86328125</c:v>
                </c:pt>
                <c:pt idx="29127">
                  <c:v>35.86328125</c:v>
                </c:pt>
                <c:pt idx="29128">
                  <c:v>35.86328125</c:v>
                </c:pt>
                <c:pt idx="29129">
                  <c:v>35.86328125</c:v>
                </c:pt>
                <c:pt idx="29130">
                  <c:v>35.86328125</c:v>
                </c:pt>
                <c:pt idx="29131">
                  <c:v>36.23828125</c:v>
                </c:pt>
                <c:pt idx="29132">
                  <c:v>36.23828125</c:v>
                </c:pt>
                <c:pt idx="29133">
                  <c:v>36.23828125</c:v>
                </c:pt>
                <c:pt idx="29134">
                  <c:v>36.23828125</c:v>
                </c:pt>
                <c:pt idx="29135">
                  <c:v>36.23828125</c:v>
                </c:pt>
                <c:pt idx="29136">
                  <c:v>36.23828125</c:v>
                </c:pt>
                <c:pt idx="29137">
                  <c:v>36.23828125</c:v>
                </c:pt>
                <c:pt idx="29138">
                  <c:v>36.23828125</c:v>
                </c:pt>
                <c:pt idx="29139">
                  <c:v>36.23828125</c:v>
                </c:pt>
                <c:pt idx="29140">
                  <c:v>36.23828125</c:v>
                </c:pt>
                <c:pt idx="29141">
                  <c:v>36.23828125</c:v>
                </c:pt>
                <c:pt idx="29142">
                  <c:v>36.23828125</c:v>
                </c:pt>
                <c:pt idx="29143">
                  <c:v>36.23828125</c:v>
                </c:pt>
                <c:pt idx="29144">
                  <c:v>36.30859375</c:v>
                </c:pt>
                <c:pt idx="29145">
                  <c:v>36.30859375</c:v>
                </c:pt>
                <c:pt idx="29146">
                  <c:v>36.30859375</c:v>
                </c:pt>
                <c:pt idx="29147">
                  <c:v>36.30859375</c:v>
                </c:pt>
                <c:pt idx="29148">
                  <c:v>36.30859375</c:v>
                </c:pt>
                <c:pt idx="29149">
                  <c:v>36.30859375</c:v>
                </c:pt>
                <c:pt idx="29150">
                  <c:v>36.30859375</c:v>
                </c:pt>
                <c:pt idx="29151">
                  <c:v>36.30859375</c:v>
                </c:pt>
                <c:pt idx="29152">
                  <c:v>36.30859375</c:v>
                </c:pt>
                <c:pt idx="29153">
                  <c:v>36.30859375</c:v>
                </c:pt>
                <c:pt idx="29154">
                  <c:v>36.37109375</c:v>
                </c:pt>
                <c:pt idx="29155">
                  <c:v>36.37109375</c:v>
                </c:pt>
                <c:pt idx="29156">
                  <c:v>36.37109375</c:v>
                </c:pt>
                <c:pt idx="29157">
                  <c:v>36.37109375</c:v>
                </c:pt>
                <c:pt idx="29158">
                  <c:v>36.37109375</c:v>
                </c:pt>
                <c:pt idx="29159">
                  <c:v>36.37109375</c:v>
                </c:pt>
                <c:pt idx="29160">
                  <c:v>36.37109375</c:v>
                </c:pt>
                <c:pt idx="29161">
                  <c:v>36.37109375</c:v>
                </c:pt>
                <c:pt idx="29162">
                  <c:v>36.41015625</c:v>
                </c:pt>
                <c:pt idx="29163">
                  <c:v>36.41015625</c:v>
                </c:pt>
                <c:pt idx="29164">
                  <c:v>36.41015625</c:v>
                </c:pt>
                <c:pt idx="29165">
                  <c:v>36.41015625</c:v>
                </c:pt>
                <c:pt idx="29166">
                  <c:v>36.41015625</c:v>
                </c:pt>
                <c:pt idx="29167">
                  <c:v>36.41015625</c:v>
                </c:pt>
                <c:pt idx="29168">
                  <c:v>36.41015625</c:v>
                </c:pt>
                <c:pt idx="29169">
                  <c:v>36.41015625</c:v>
                </c:pt>
                <c:pt idx="29170">
                  <c:v>36.41015625</c:v>
                </c:pt>
                <c:pt idx="29171">
                  <c:v>36.41015625</c:v>
                </c:pt>
                <c:pt idx="29172">
                  <c:v>36.5859375</c:v>
                </c:pt>
                <c:pt idx="29173">
                  <c:v>36.5859375</c:v>
                </c:pt>
                <c:pt idx="29174">
                  <c:v>36.5859375</c:v>
                </c:pt>
                <c:pt idx="29175">
                  <c:v>36.5859375</c:v>
                </c:pt>
                <c:pt idx="29176">
                  <c:v>36.5859375</c:v>
                </c:pt>
                <c:pt idx="29177">
                  <c:v>36.5859375</c:v>
                </c:pt>
                <c:pt idx="29178">
                  <c:v>36.5859375</c:v>
                </c:pt>
                <c:pt idx="29179">
                  <c:v>36.5859375</c:v>
                </c:pt>
                <c:pt idx="29180">
                  <c:v>36.5859375</c:v>
                </c:pt>
                <c:pt idx="29181">
                  <c:v>36.5859375</c:v>
                </c:pt>
                <c:pt idx="29182">
                  <c:v>36.5859375</c:v>
                </c:pt>
                <c:pt idx="29183">
                  <c:v>36.5859375</c:v>
                </c:pt>
                <c:pt idx="29184">
                  <c:v>36.5859375</c:v>
                </c:pt>
                <c:pt idx="29185">
                  <c:v>36.5859375</c:v>
                </c:pt>
                <c:pt idx="29186">
                  <c:v>36.5859375</c:v>
                </c:pt>
                <c:pt idx="29187">
                  <c:v>36.5859375</c:v>
                </c:pt>
                <c:pt idx="29188">
                  <c:v>36.5859375</c:v>
                </c:pt>
                <c:pt idx="29189">
                  <c:v>36.5859375</c:v>
                </c:pt>
                <c:pt idx="29190">
                  <c:v>36.5859375</c:v>
                </c:pt>
                <c:pt idx="29191">
                  <c:v>36.8046875</c:v>
                </c:pt>
                <c:pt idx="29192">
                  <c:v>36.8046875</c:v>
                </c:pt>
                <c:pt idx="29193">
                  <c:v>36.8046875</c:v>
                </c:pt>
                <c:pt idx="29194">
                  <c:v>36.8046875</c:v>
                </c:pt>
                <c:pt idx="29195">
                  <c:v>36.8046875</c:v>
                </c:pt>
                <c:pt idx="29196">
                  <c:v>36.8046875</c:v>
                </c:pt>
                <c:pt idx="29197">
                  <c:v>36.8046875</c:v>
                </c:pt>
                <c:pt idx="29198">
                  <c:v>36.8046875</c:v>
                </c:pt>
                <c:pt idx="29199">
                  <c:v>36.8046875</c:v>
                </c:pt>
                <c:pt idx="29200">
                  <c:v>36.8046875</c:v>
                </c:pt>
                <c:pt idx="29201">
                  <c:v>36.8046875</c:v>
                </c:pt>
                <c:pt idx="29202">
                  <c:v>36.8046875</c:v>
                </c:pt>
                <c:pt idx="29203">
                  <c:v>36.8046875</c:v>
                </c:pt>
                <c:pt idx="29204">
                  <c:v>36.8046875</c:v>
                </c:pt>
                <c:pt idx="29205">
                  <c:v>36.85546875</c:v>
                </c:pt>
                <c:pt idx="29206">
                  <c:v>36.85546875</c:v>
                </c:pt>
                <c:pt idx="29207">
                  <c:v>36.85546875</c:v>
                </c:pt>
                <c:pt idx="29208">
                  <c:v>36.85546875</c:v>
                </c:pt>
                <c:pt idx="29209">
                  <c:v>36.85546875</c:v>
                </c:pt>
                <c:pt idx="29210">
                  <c:v>36.85546875</c:v>
                </c:pt>
                <c:pt idx="29211">
                  <c:v>36.85546875</c:v>
                </c:pt>
                <c:pt idx="29212">
                  <c:v>36.85546875</c:v>
                </c:pt>
                <c:pt idx="29213">
                  <c:v>36.85546875</c:v>
                </c:pt>
                <c:pt idx="29214">
                  <c:v>36.85546875</c:v>
                </c:pt>
                <c:pt idx="29215">
                  <c:v>36.85546875</c:v>
                </c:pt>
                <c:pt idx="29216">
                  <c:v>36.85546875</c:v>
                </c:pt>
                <c:pt idx="29217">
                  <c:v>36.85546875</c:v>
                </c:pt>
                <c:pt idx="29218">
                  <c:v>36.85546875</c:v>
                </c:pt>
                <c:pt idx="29219">
                  <c:v>36.85546875</c:v>
                </c:pt>
                <c:pt idx="29220">
                  <c:v>36.85546875</c:v>
                </c:pt>
                <c:pt idx="29221">
                  <c:v>36.85546875</c:v>
                </c:pt>
                <c:pt idx="29222">
                  <c:v>36.86328125</c:v>
                </c:pt>
                <c:pt idx="29223">
                  <c:v>36.86328125</c:v>
                </c:pt>
                <c:pt idx="29224">
                  <c:v>36.86328125</c:v>
                </c:pt>
                <c:pt idx="29225">
                  <c:v>36.86328125</c:v>
                </c:pt>
                <c:pt idx="29226">
                  <c:v>36.86328125</c:v>
                </c:pt>
                <c:pt idx="29227">
                  <c:v>36.86328125</c:v>
                </c:pt>
                <c:pt idx="29228">
                  <c:v>36.86328125</c:v>
                </c:pt>
                <c:pt idx="29229">
                  <c:v>36.86328125</c:v>
                </c:pt>
                <c:pt idx="29230">
                  <c:v>36.86328125</c:v>
                </c:pt>
                <c:pt idx="29231">
                  <c:v>37.23828125</c:v>
                </c:pt>
                <c:pt idx="29232">
                  <c:v>37.23828125</c:v>
                </c:pt>
                <c:pt idx="29233">
                  <c:v>37.23828125</c:v>
                </c:pt>
                <c:pt idx="29234">
                  <c:v>37.23828125</c:v>
                </c:pt>
                <c:pt idx="29235">
                  <c:v>37.23828125</c:v>
                </c:pt>
                <c:pt idx="29236">
                  <c:v>37.23828125</c:v>
                </c:pt>
                <c:pt idx="29237">
                  <c:v>37.23828125</c:v>
                </c:pt>
                <c:pt idx="29238">
                  <c:v>37.23828125</c:v>
                </c:pt>
                <c:pt idx="29239">
                  <c:v>37.23828125</c:v>
                </c:pt>
                <c:pt idx="29240">
                  <c:v>37.23828125</c:v>
                </c:pt>
                <c:pt idx="29241">
                  <c:v>37.23828125</c:v>
                </c:pt>
                <c:pt idx="29242">
                  <c:v>37.23828125</c:v>
                </c:pt>
                <c:pt idx="29243">
                  <c:v>37.23828125</c:v>
                </c:pt>
                <c:pt idx="29244">
                  <c:v>37.23828125</c:v>
                </c:pt>
                <c:pt idx="29245">
                  <c:v>37.23828125</c:v>
                </c:pt>
                <c:pt idx="29246">
                  <c:v>37.23828125</c:v>
                </c:pt>
                <c:pt idx="29247">
                  <c:v>37.23828125</c:v>
                </c:pt>
                <c:pt idx="29248">
                  <c:v>37.23828125</c:v>
                </c:pt>
                <c:pt idx="29249">
                  <c:v>37.23828125</c:v>
                </c:pt>
                <c:pt idx="29250">
                  <c:v>37.23828125</c:v>
                </c:pt>
                <c:pt idx="29251">
                  <c:v>37.30859375</c:v>
                </c:pt>
                <c:pt idx="29252">
                  <c:v>37.30859375</c:v>
                </c:pt>
                <c:pt idx="29253">
                  <c:v>37.30859375</c:v>
                </c:pt>
                <c:pt idx="29254">
                  <c:v>37.30859375</c:v>
                </c:pt>
                <c:pt idx="29255">
                  <c:v>37.30859375</c:v>
                </c:pt>
                <c:pt idx="29256">
                  <c:v>37.30859375</c:v>
                </c:pt>
                <c:pt idx="29257">
                  <c:v>37.30859375</c:v>
                </c:pt>
                <c:pt idx="29258">
                  <c:v>37.30859375</c:v>
                </c:pt>
                <c:pt idx="29259">
                  <c:v>37.30859375</c:v>
                </c:pt>
                <c:pt idx="29260">
                  <c:v>37.30859375</c:v>
                </c:pt>
                <c:pt idx="29261">
                  <c:v>37.30859375</c:v>
                </c:pt>
                <c:pt idx="29262">
                  <c:v>37.37109375</c:v>
                </c:pt>
                <c:pt idx="29263">
                  <c:v>37.37109375</c:v>
                </c:pt>
                <c:pt idx="29264">
                  <c:v>37.37109375</c:v>
                </c:pt>
                <c:pt idx="29265">
                  <c:v>37.37109375</c:v>
                </c:pt>
                <c:pt idx="29266">
                  <c:v>37.37109375</c:v>
                </c:pt>
                <c:pt idx="29267">
                  <c:v>37.37109375</c:v>
                </c:pt>
                <c:pt idx="29268">
                  <c:v>37.37109375</c:v>
                </c:pt>
                <c:pt idx="29269">
                  <c:v>37.41015625</c:v>
                </c:pt>
                <c:pt idx="29270">
                  <c:v>37.41015625</c:v>
                </c:pt>
                <c:pt idx="29271">
                  <c:v>37.41015625</c:v>
                </c:pt>
                <c:pt idx="29272">
                  <c:v>37.41015625</c:v>
                </c:pt>
                <c:pt idx="29273">
                  <c:v>37.41015625</c:v>
                </c:pt>
                <c:pt idx="29274">
                  <c:v>37.41015625</c:v>
                </c:pt>
                <c:pt idx="29275">
                  <c:v>37.41015625</c:v>
                </c:pt>
                <c:pt idx="29276">
                  <c:v>37.41015625</c:v>
                </c:pt>
                <c:pt idx="29277">
                  <c:v>37.41015625</c:v>
                </c:pt>
                <c:pt idx="29278">
                  <c:v>37.41015625</c:v>
                </c:pt>
                <c:pt idx="29279">
                  <c:v>37.41015625</c:v>
                </c:pt>
                <c:pt idx="29280">
                  <c:v>37.41015625</c:v>
                </c:pt>
                <c:pt idx="29281">
                  <c:v>37.41015625</c:v>
                </c:pt>
                <c:pt idx="29282">
                  <c:v>37.41015625</c:v>
                </c:pt>
                <c:pt idx="29283">
                  <c:v>37.41015625</c:v>
                </c:pt>
                <c:pt idx="29284">
                  <c:v>37.41015625</c:v>
                </c:pt>
                <c:pt idx="29285">
                  <c:v>37.5859375</c:v>
                </c:pt>
                <c:pt idx="29286">
                  <c:v>37.5859375</c:v>
                </c:pt>
                <c:pt idx="29287">
                  <c:v>37.5859375</c:v>
                </c:pt>
                <c:pt idx="29288">
                  <c:v>37.5859375</c:v>
                </c:pt>
                <c:pt idx="29289">
                  <c:v>37.5859375</c:v>
                </c:pt>
                <c:pt idx="29290">
                  <c:v>37.5859375</c:v>
                </c:pt>
                <c:pt idx="29291">
                  <c:v>37.5859375</c:v>
                </c:pt>
                <c:pt idx="29292">
                  <c:v>37.5859375</c:v>
                </c:pt>
                <c:pt idx="29293">
                  <c:v>37.5859375</c:v>
                </c:pt>
                <c:pt idx="29294">
                  <c:v>37.5859375</c:v>
                </c:pt>
                <c:pt idx="29295">
                  <c:v>37.5859375</c:v>
                </c:pt>
                <c:pt idx="29296">
                  <c:v>37.5859375</c:v>
                </c:pt>
                <c:pt idx="29297">
                  <c:v>37.8046875</c:v>
                </c:pt>
                <c:pt idx="29298">
                  <c:v>37.8046875</c:v>
                </c:pt>
                <c:pt idx="29299">
                  <c:v>37.8046875</c:v>
                </c:pt>
                <c:pt idx="29300">
                  <c:v>37.8046875</c:v>
                </c:pt>
                <c:pt idx="29301">
                  <c:v>37.8046875</c:v>
                </c:pt>
                <c:pt idx="29302">
                  <c:v>37.8046875</c:v>
                </c:pt>
                <c:pt idx="29303">
                  <c:v>37.8046875</c:v>
                </c:pt>
                <c:pt idx="29304">
                  <c:v>37.8046875</c:v>
                </c:pt>
                <c:pt idx="29305">
                  <c:v>37.8046875</c:v>
                </c:pt>
                <c:pt idx="29306">
                  <c:v>37.8046875</c:v>
                </c:pt>
                <c:pt idx="29307">
                  <c:v>37.8046875</c:v>
                </c:pt>
                <c:pt idx="29308">
                  <c:v>37.8046875</c:v>
                </c:pt>
                <c:pt idx="29309">
                  <c:v>37.8046875</c:v>
                </c:pt>
                <c:pt idx="29310">
                  <c:v>37.8046875</c:v>
                </c:pt>
                <c:pt idx="29311">
                  <c:v>37.8046875</c:v>
                </c:pt>
                <c:pt idx="29312">
                  <c:v>37.85546875</c:v>
                </c:pt>
                <c:pt idx="29313">
                  <c:v>37.85546875</c:v>
                </c:pt>
                <c:pt idx="29314">
                  <c:v>37.85546875</c:v>
                </c:pt>
                <c:pt idx="29315">
                  <c:v>37.85546875</c:v>
                </c:pt>
                <c:pt idx="29316">
                  <c:v>37.85546875</c:v>
                </c:pt>
                <c:pt idx="29317">
                  <c:v>37.85546875</c:v>
                </c:pt>
                <c:pt idx="29318">
                  <c:v>37.85546875</c:v>
                </c:pt>
                <c:pt idx="29319">
                  <c:v>37.85546875</c:v>
                </c:pt>
                <c:pt idx="29320">
                  <c:v>37.85546875</c:v>
                </c:pt>
                <c:pt idx="29321">
                  <c:v>37.85546875</c:v>
                </c:pt>
                <c:pt idx="29322">
                  <c:v>37.85546875</c:v>
                </c:pt>
                <c:pt idx="29323">
                  <c:v>37.85546875</c:v>
                </c:pt>
                <c:pt idx="29324">
                  <c:v>37.85546875</c:v>
                </c:pt>
                <c:pt idx="29325">
                  <c:v>37.86328125</c:v>
                </c:pt>
                <c:pt idx="29326">
                  <c:v>37.86328125</c:v>
                </c:pt>
                <c:pt idx="29327">
                  <c:v>37.86328125</c:v>
                </c:pt>
                <c:pt idx="29328">
                  <c:v>37.86328125</c:v>
                </c:pt>
                <c:pt idx="29329">
                  <c:v>37.86328125</c:v>
                </c:pt>
                <c:pt idx="29330">
                  <c:v>37.86328125</c:v>
                </c:pt>
                <c:pt idx="29331">
                  <c:v>37.86328125</c:v>
                </c:pt>
                <c:pt idx="29332">
                  <c:v>37.86328125</c:v>
                </c:pt>
                <c:pt idx="29333">
                  <c:v>37.86328125</c:v>
                </c:pt>
                <c:pt idx="29334">
                  <c:v>37.86328125</c:v>
                </c:pt>
                <c:pt idx="29335">
                  <c:v>37.86328125</c:v>
                </c:pt>
                <c:pt idx="29336">
                  <c:v>37.86328125</c:v>
                </c:pt>
                <c:pt idx="29337">
                  <c:v>37.86328125</c:v>
                </c:pt>
                <c:pt idx="29338">
                  <c:v>38.23828125</c:v>
                </c:pt>
                <c:pt idx="29339">
                  <c:v>38.23828125</c:v>
                </c:pt>
                <c:pt idx="29340">
                  <c:v>38.23828125</c:v>
                </c:pt>
                <c:pt idx="29341">
                  <c:v>38.23828125</c:v>
                </c:pt>
                <c:pt idx="29342">
                  <c:v>38.23828125</c:v>
                </c:pt>
                <c:pt idx="29343">
                  <c:v>38.23828125</c:v>
                </c:pt>
                <c:pt idx="29344">
                  <c:v>38.23828125</c:v>
                </c:pt>
                <c:pt idx="29345">
                  <c:v>38.23828125</c:v>
                </c:pt>
                <c:pt idx="29346">
                  <c:v>38.23828125</c:v>
                </c:pt>
                <c:pt idx="29347">
                  <c:v>38.23828125</c:v>
                </c:pt>
                <c:pt idx="29348">
                  <c:v>38.23828125</c:v>
                </c:pt>
                <c:pt idx="29349">
                  <c:v>38.23828125</c:v>
                </c:pt>
                <c:pt idx="29350">
                  <c:v>38.23828125</c:v>
                </c:pt>
                <c:pt idx="29351">
                  <c:v>38.23828125</c:v>
                </c:pt>
                <c:pt idx="29352">
                  <c:v>38.23828125</c:v>
                </c:pt>
                <c:pt idx="29353">
                  <c:v>38.23828125</c:v>
                </c:pt>
                <c:pt idx="29354">
                  <c:v>38.23828125</c:v>
                </c:pt>
                <c:pt idx="29355">
                  <c:v>38.23828125</c:v>
                </c:pt>
                <c:pt idx="29356">
                  <c:v>38.23828125</c:v>
                </c:pt>
                <c:pt idx="29357">
                  <c:v>38.23828125</c:v>
                </c:pt>
                <c:pt idx="29358">
                  <c:v>38.30859375</c:v>
                </c:pt>
                <c:pt idx="29359">
                  <c:v>38.30859375</c:v>
                </c:pt>
                <c:pt idx="29360">
                  <c:v>38.30859375</c:v>
                </c:pt>
                <c:pt idx="29361">
                  <c:v>38.30859375</c:v>
                </c:pt>
                <c:pt idx="29362">
                  <c:v>38.30859375</c:v>
                </c:pt>
                <c:pt idx="29363">
                  <c:v>38.30859375</c:v>
                </c:pt>
                <c:pt idx="29364">
                  <c:v>38.30859375</c:v>
                </c:pt>
                <c:pt idx="29365">
                  <c:v>38.30859375</c:v>
                </c:pt>
                <c:pt idx="29366">
                  <c:v>38.30859375</c:v>
                </c:pt>
                <c:pt idx="29367">
                  <c:v>38.30859375</c:v>
                </c:pt>
                <c:pt idx="29368">
                  <c:v>38.30859375</c:v>
                </c:pt>
                <c:pt idx="29369">
                  <c:v>38.37109375</c:v>
                </c:pt>
                <c:pt idx="29370">
                  <c:v>38.37109375</c:v>
                </c:pt>
                <c:pt idx="29371">
                  <c:v>38.37109375</c:v>
                </c:pt>
                <c:pt idx="29372">
                  <c:v>38.37109375</c:v>
                </c:pt>
                <c:pt idx="29373">
                  <c:v>38.37109375</c:v>
                </c:pt>
                <c:pt idx="29374">
                  <c:v>38.37109375</c:v>
                </c:pt>
                <c:pt idx="29375">
                  <c:v>38.37109375</c:v>
                </c:pt>
                <c:pt idx="29376">
                  <c:v>38.37109375</c:v>
                </c:pt>
                <c:pt idx="29377">
                  <c:v>38.37109375</c:v>
                </c:pt>
                <c:pt idx="29378">
                  <c:v>38.37109375</c:v>
                </c:pt>
                <c:pt idx="29379">
                  <c:v>38.37109375</c:v>
                </c:pt>
                <c:pt idx="29380">
                  <c:v>38.37109375</c:v>
                </c:pt>
                <c:pt idx="29381">
                  <c:v>38.37109375</c:v>
                </c:pt>
                <c:pt idx="29382">
                  <c:v>38.37109375</c:v>
                </c:pt>
                <c:pt idx="29383">
                  <c:v>38.41015625</c:v>
                </c:pt>
                <c:pt idx="29384">
                  <c:v>38.41015625</c:v>
                </c:pt>
                <c:pt idx="29385">
                  <c:v>38.41015625</c:v>
                </c:pt>
                <c:pt idx="29386">
                  <c:v>38.41015625</c:v>
                </c:pt>
                <c:pt idx="29387">
                  <c:v>38.41015625</c:v>
                </c:pt>
                <c:pt idx="29388">
                  <c:v>38.41015625</c:v>
                </c:pt>
                <c:pt idx="29389">
                  <c:v>38.41015625</c:v>
                </c:pt>
                <c:pt idx="29390">
                  <c:v>38.41015625</c:v>
                </c:pt>
                <c:pt idx="29391">
                  <c:v>38.41015625</c:v>
                </c:pt>
                <c:pt idx="29392">
                  <c:v>38.41015625</c:v>
                </c:pt>
                <c:pt idx="29393">
                  <c:v>38.41015625</c:v>
                </c:pt>
                <c:pt idx="29394">
                  <c:v>38.41015625</c:v>
                </c:pt>
                <c:pt idx="29395">
                  <c:v>38.41015625</c:v>
                </c:pt>
                <c:pt idx="29396">
                  <c:v>38.5859375</c:v>
                </c:pt>
                <c:pt idx="29397">
                  <c:v>38.5859375</c:v>
                </c:pt>
                <c:pt idx="29398">
                  <c:v>38.5859375</c:v>
                </c:pt>
                <c:pt idx="29399">
                  <c:v>38.5859375</c:v>
                </c:pt>
                <c:pt idx="29400">
                  <c:v>38.5859375</c:v>
                </c:pt>
                <c:pt idx="29401">
                  <c:v>38.5859375</c:v>
                </c:pt>
                <c:pt idx="29402">
                  <c:v>38.5859375</c:v>
                </c:pt>
                <c:pt idx="29403">
                  <c:v>38.5859375</c:v>
                </c:pt>
                <c:pt idx="29404">
                  <c:v>38.5859375</c:v>
                </c:pt>
                <c:pt idx="29405">
                  <c:v>38.5859375</c:v>
                </c:pt>
                <c:pt idx="29406">
                  <c:v>38.5859375</c:v>
                </c:pt>
                <c:pt idx="29407">
                  <c:v>38.5859375</c:v>
                </c:pt>
                <c:pt idx="29408">
                  <c:v>38.5859375</c:v>
                </c:pt>
                <c:pt idx="29409">
                  <c:v>38.8046875</c:v>
                </c:pt>
                <c:pt idx="29410">
                  <c:v>38.8046875</c:v>
                </c:pt>
                <c:pt idx="29411">
                  <c:v>38.8046875</c:v>
                </c:pt>
                <c:pt idx="29412">
                  <c:v>38.8046875</c:v>
                </c:pt>
                <c:pt idx="29413">
                  <c:v>38.8046875</c:v>
                </c:pt>
                <c:pt idx="29414">
                  <c:v>38.8046875</c:v>
                </c:pt>
                <c:pt idx="29415">
                  <c:v>38.8046875</c:v>
                </c:pt>
                <c:pt idx="29416">
                  <c:v>38.8046875</c:v>
                </c:pt>
                <c:pt idx="29417">
                  <c:v>38.8046875</c:v>
                </c:pt>
                <c:pt idx="29418">
                  <c:v>38.8046875</c:v>
                </c:pt>
                <c:pt idx="29419">
                  <c:v>38.8046875</c:v>
                </c:pt>
                <c:pt idx="29420">
                  <c:v>38.85546875</c:v>
                </c:pt>
                <c:pt idx="29421">
                  <c:v>38.85546875</c:v>
                </c:pt>
                <c:pt idx="29422">
                  <c:v>38.85546875</c:v>
                </c:pt>
                <c:pt idx="29423">
                  <c:v>38.85546875</c:v>
                </c:pt>
                <c:pt idx="29424">
                  <c:v>38.85546875</c:v>
                </c:pt>
                <c:pt idx="29425">
                  <c:v>38.85546875</c:v>
                </c:pt>
                <c:pt idx="29426">
                  <c:v>38.85546875</c:v>
                </c:pt>
                <c:pt idx="29427">
                  <c:v>38.85546875</c:v>
                </c:pt>
                <c:pt idx="29428">
                  <c:v>38.85546875</c:v>
                </c:pt>
                <c:pt idx="29429">
                  <c:v>38.85546875</c:v>
                </c:pt>
                <c:pt idx="29430">
                  <c:v>38.85546875</c:v>
                </c:pt>
                <c:pt idx="29431">
                  <c:v>38.85546875</c:v>
                </c:pt>
                <c:pt idx="29432">
                  <c:v>38.85546875</c:v>
                </c:pt>
                <c:pt idx="29433">
                  <c:v>38.85546875</c:v>
                </c:pt>
                <c:pt idx="29434">
                  <c:v>38.86328125</c:v>
                </c:pt>
                <c:pt idx="29435">
                  <c:v>38.86328125</c:v>
                </c:pt>
                <c:pt idx="29436">
                  <c:v>38.86328125</c:v>
                </c:pt>
                <c:pt idx="29437">
                  <c:v>38.86328125</c:v>
                </c:pt>
                <c:pt idx="29438">
                  <c:v>38.86328125</c:v>
                </c:pt>
                <c:pt idx="29439">
                  <c:v>38.86328125</c:v>
                </c:pt>
                <c:pt idx="29440">
                  <c:v>38.86328125</c:v>
                </c:pt>
                <c:pt idx="29441">
                  <c:v>38.86328125</c:v>
                </c:pt>
                <c:pt idx="29442">
                  <c:v>39.23828125</c:v>
                </c:pt>
                <c:pt idx="29443">
                  <c:v>39.23828125</c:v>
                </c:pt>
                <c:pt idx="29444">
                  <c:v>39.23828125</c:v>
                </c:pt>
                <c:pt idx="29445">
                  <c:v>39.23828125</c:v>
                </c:pt>
                <c:pt idx="29446">
                  <c:v>39.23828125</c:v>
                </c:pt>
                <c:pt idx="29447">
                  <c:v>39.23828125</c:v>
                </c:pt>
                <c:pt idx="29448">
                  <c:v>39.23828125</c:v>
                </c:pt>
                <c:pt idx="29449">
                  <c:v>39.23828125</c:v>
                </c:pt>
                <c:pt idx="29450">
                  <c:v>39.23828125</c:v>
                </c:pt>
                <c:pt idx="29451">
                  <c:v>39.23828125</c:v>
                </c:pt>
                <c:pt idx="29452">
                  <c:v>39.30859375</c:v>
                </c:pt>
                <c:pt idx="29453">
                  <c:v>39.30859375</c:v>
                </c:pt>
                <c:pt idx="29454">
                  <c:v>39.30859375</c:v>
                </c:pt>
                <c:pt idx="29455">
                  <c:v>39.30859375</c:v>
                </c:pt>
                <c:pt idx="29456">
                  <c:v>39.30859375</c:v>
                </c:pt>
                <c:pt idx="29457">
                  <c:v>39.30859375</c:v>
                </c:pt>
                <c:pt idx="29458">
                  <c:v>39.30859375</c:v>
                </c:pt>
                <c:pt idx="29459">
                  <c:v>39.30859375</c:v>
                </c:pt>
                <c:pt idx="29460">
                  <c:v>39.30859375</c:v>
                </c:pt>
                <c:pt idx="29461">
                  <c:v>39.30859375</c:v>
                </c:pt>
                <c:pt idx="29462">
                  <c:v>39.30859375</c:v>
                </c:pt>
                <c:pt idx="29463">
                  <c:v>39.30859375</c:v>
                </c:pt>
                <c:pt idx="29464">
                  <c:v>39.30859375</c:v>
                </c:pt>
                <c:pt idx="29465">
                  <c:v>39.30859375</c:v>
                </c:pt>
                <c:pt idx="29466">
                  <c:v>39.37109375</c:v>
                </c:pt>
                <c:pt idx="29467">
                  <c:v>39.37109375</c:v>
                </c:pt>
                <c:pt idx="29468">
                  <c:v>39.37109375</c:v>
                </c:pt>
                <c:pt idx="29469">
                  <c:v>39.37109375</c:v>
                </c:pt>
                <c:pt idx="29470">
                  <c:v>39.37109375</c:v>
                </c:pt>
                <c:pt idx="29471">
                  <c:v>39.37109375</c:v>
                </c:pt>
                <c:pt idx="29472">
                  <c:v>39.37109375</c:v>
                </c:pt>
                <c:pt idx="29473">
                  <c:v>39.37109375</c:v>
                </c:pt>
                <c:pt idx="29474">
                  <c:v>39.37109375</c:v>
                </c:pt>
                <c:pt idx="29475">
                  <c:v>39.37109375</c:v>
                </c:pt>
                <c:pt idx="29476">
                  <c:v>39.37109375</c:v>
                </c:pt>
                <c:pt idx="29477">
                  <c:v>39.37109375</c:v>
                </c:pt>
                <c:pt idx="29478">
                  <c:v>39.37109375</c:v>
                </c:pt>
                <c:pt idx="29479">
                  <c:v>39.37109375</c:v>
                </c:pt>
                <c:pt idx="29480">
                  <c:v>39.37109375</c:v>
                </c:pt>
                <c:pt idx="29481">
                  <c:v>39.37109375</c:v>
                </c:pt>
                <c:pt idx="29482">
                  <c:v>39.41015625</c:v>
                </c:pt>
                <c:pt idx="29483">
                  <c:v>39.41015625</c:v>
                </c:pt>
                <c:pt idx="29484">
                  <c:v>39.41015625</c:v>
                </c:pt>
                <c:pt idx="29485">
                  <c:v>39.41015625</c:v>
                </c:pt>
                <c:pt idx="29486">
                  <c:v>39.41015625</c:v>
                </c:pt>
                <c:pt idx="29487">
                  <c:v>39.41015625</c:v>
                </c:pt>
                <c:pt idx="29488">
                  <c:v>39.41015625</c:v>
                </c:pt>
                <c:pt idx="29489">
                  <c:v>39.41015625</c:v>
                </c:pt>
                <c:pt idx="29490">
                  <c:v>39.41015625</c:v>
                </c:pt>
                <c:pt idx="29491">
                  <c:v>39.41015625</c:v>
                </c:pt>
                <c:pt idx="29492">
                  <c:v>39.41015625</c:v>
                </c:pt>
                <c:pt idx="29493">
                  <c:v>39.41015625</c:v>
                </c:pt>
                <c:pt idx="29494">
                  <c:v>39.41015625</c:v>
                </c:pt>
                <c:pt idx="29495">
                  <c:v>39.41015625</c:v>
                </c:pt>
                <c:pt idx="29496">
                  <c:v>39.5859375</c:v>
                </c:pt>
                <c:pt idx="29497">
                  <c:v>39.5859375</c:v>
                </c:pt>
                <c:pt idx="29498">
                  <c:v>39.5859375</c:v>
                </c:pt>
                <c:pt idx="29499">
                  <c:v>39.5859375</c:v>
                </c:pt>
                <c:pt idx="29500">
                  <c:v>39.5859375</c:v>
                </c:pt>
                <c:pt idx="29501">
                  <c:v>39.5859375</c:v>
                </c:pt>
                <c:pt idx="29502">
                  <c:v>39.5859375</c:v>
                </c:pt>
                <c:pt idx="29503">
                  <c:v>39.5859375</c:v>
                </c:pt>
                <c:pt idx="29504">
                  <c:v>39.5859375</c:v>
                </c:pt>
                <c:pt idx="29505">
                  <c:v>39.5859375</c:v>
                </c:pt>
                <c:pt idx="29506">
                  <c:v>39.5859375</c:v>
                </c:pt>
                <c:pt idx="29507">
                  <c:v>39.5859375</c:v>
                </c:pt>
                <c:pt idx="29508">
                  <c:v>39.5859375</c:v>
                </c:pt>
                <c:pt idx="29509">
                  <c:v>39.5859375</c:v>
                </c:pt>
                <c:pt idx="29510">
                  <c:v>39.5859375</c:v>
                </c:pt>
                <c:pt idx="29511">
                  <c:v>39.8046875</c:v>
                </c:pt>
                <c:pt idx="29512">
                  <c:v>39.8046875</c:v>
                </c:pt>
                <c:pt idx="29513">
                  <c:v>39.8046875</c:v>
                </c:pt>
                <c:pt idx="29514">
                  <c:v>39.8046875</c:v>
                </c:pt>
                <c:pt idx="29515">
                  <c:v>39.8046875</c:v>
                </c:pt>
                <c:pt idx="29516">
                  <c:v>39.8046875</c:v>
                </c:pt>
                <c:pt idx="29517">
                  <c:v>39.8046875</c:v>
                </c:pt>
                <c:pt idx="29518">
                  <c:v>39.8046875</c:v>
                </c:pt>
                <c:pt idx="29519">
                  <c:v>39.8046875</c:v>
                </c:pt>
                <c:pt idx="29520">
                  <c:v>39.85546875</c:v>
                </c:pt>
                <c:pt idx="29521">
                  <c:v>39.85546875</c:v>
                </c:pt>
                <c:pt idx="29522">
                  <c:v>39.85546875</c:v>
                </c:pt>
                <c:pt idx="29523">
                  <c:v>39.85546875</c:v>
                </c:pt>
                <c:pt idx="29524">
                  <c:v>39.85546875</c:v>
                </c:pt>
                <c:pt idx="29525">
                  <c:v>39.85546875</c:v>
                </c:pt>
                <c:pt idx="29526">
                  <c:v>39.85546875</c:v>
                </c:pt>
                <c:pt idx="29527">
                  <c:v>39.85546875</c:v>
                </c:pt>
                <c:pt idx="29528">
                  <c:v>39.86328125</c:v>
                </c:pt>
                <c:pt idx="29529">
                  <c:v>39.86328125</c:v>
                </c:pt>
                <c:pt idx="29530">
                  <c:v>39.86328125</c:v>
                </c:pt>
                <c:pt idx="29531">
                  <c:v>39.86328125</c:v>
                </c:pt>
                <c:pt idx="29532">
                  <c:v>39.86328125</c:v>
                </c:pt>
                <c:pt idx="29533">
                  <c:v>39.86328125</c:v>
                </c:pt>
                <c:pt idx="29534">
                  <c:v>39.86328125</c:v>
                </c:pt>
                <c:pt idx="29535">
                  <c:v>39.86328125</c:v>
                </c:pt>
                <c:pt idx="29536">
                  <c:v>39.86328125</c:v>
                </c:pt>
                <c:pt idx="29537">
                  <c:v>40.23828125</c:v>
                </c:pt>
                <c:pt idx="29538">
                  <c:v>40.23828125</c:v>
                </c:pt>
                <c:pt idx="29539">
                  <c:v>40.23828125</c:v>
                </c:pt>
                <c:pt idx="29540">
                  <c:v>40.23828125</c:v>
                </c:pt>
                <c:pt idx="29541">
                  <c:v>40.23828125</c:v>
                </c:pt>
                <c:pt idx="29542">
                  <c:v>40.23828125</c:v>
                </c:pt>
                <c:pt idx="29543">
                  <c:v>40.23828125</c:v>
                </c:pt>
                <c:pt idx="29544">
                  <c:v>40.23828125</c:v>
                </c:pt>
                <c:pt idx="29545">
                  <c:v>40.23828125</c:v>
                </c:pt>
                <c:pt idx="29546">
                  <c:v>40.23828125</c:v>
                </c:pt>
                <c:pt idx="29547">
                  <c:v>40.23828125</c:v>
                </c:pt>
                <c:pt idx="29548">
                  <c:v>40.23828125</c:v>
                </c:pt>
                <c:pt idx="29549">
                  <c:v>40.23828125</c:v>
                </c:pt>
                <c:pt idx="29550">
                  <c:v>40.30859375</c:v>
                </c:pt>
                <c:pt idx="29551">
                  <c:v>40.30859375</c:v>
                </c:pt>
                <c:pt idx="29552">
                  <c:v>40.30859375</c:v>
                </c:pt>
                <c:pt idx="29553">
                  <c:v>40.30859375</c:v>
                </c:pt>
                <c:pt idx="29554">
                  <c:v>40.30859375</c:v>
                </c:pt>
                <c:pt idx="29555">
                  <c:v>40.30859375</c:v>
                </c:pt>
                <c:pt idx="29556">
                  <c:v>40.30859375</c:v>
                </c:pt>
                <c:pt idx="29557">
                  <c:v>40.30859375</c:v>
                </c:pt>
                <c:pt idx="29558">
                  <c:v>40.30859375</c:v>
                </c:pt>
                <c:pt idx="29559">
                  <c:v>40.30859375</c:v>
                </c:pt>
                <c:pt idx="29560">
                  <c:v>40.30859375</c:v>
                </c:pt>
                <c:pt idx="29561">
                  <c:v>40.37109375</c:v>
                </c:pt>
                <c:pt idx="29562">
                  <c:v>40.37109375</c:v>
                </c:pt>
                <c:pt idx="29563">
                  <c:v>40.37109375</c:v>
                </c:pt>
                <c:pt idx="29564">
                  <c:v>40.37109375</c:v>
                </c:pt>
                <c:pt idx="29565">
                  <c:v>40.37109375</c:v>
                </c:pt>
                <c:pt idx="29566">
                  <c:v>40.37109375</c:v>
                </c:pt>
                <c:pt idx="29567">
                  <c:v>40.37109375</c:v>
                </c:pt>
                <c:pt idx="29568">
                  <c:v>40.37109375</c:v>
                </c:pt>
                <c:pt idx="29569">
                  <c:v>40.37109375</c:v>
                </c:pt>
                <c:pt idx="29570">
                  <c:v>40.37109375</c:v>
                </c:pt>
                <c:pt idx="29571">
                  <c:v>40.37109375</c:v>
                </c:pt>
                <c:pt idx="29572">
                  <c:v>40.37109375</c:v>
                </c:pt>
                <c:pt idx="29573">
                  <c:v>40.37109375</c:v>
                </c:pt>
                <c:pt idx="29574">
                  <c:v>40.37109375</c:v>
                </c:pt>
                <c:pt idx="29575">
                  <c:v>40.41015625</c:v>
                </c:pt>
                <c:pt idx="29576">
                  <c:v>40.41015625</c:v>
                </c:pt>
                <c:pt idx="29577">
                  <c:v>40.41015625</c:v>
                </c:pt>
                <c:pt idx="29578">
                  <c:v>40.41015625</c:v>
                </c:pt>
                <c:pt idx="29579">
                  <c:v>40.41015625</c:v>
                </c:pt>
                <c:pt idx="29580">
                  <c:v>40.41015625</c:v>
                </c:pt>
                <c:pt idx="29581">
                  <c:v>40.41015625</c:v>
                </c:pt>
                <c:pt idx="29582">
                  <c:v>40.41015625</c:v>
                </c:pt>
                <c:pt idx="29583">
                  <c:v>40.41015625</c:v>
                </c:pt>
                <c:pt idx="29584">
                  <c:v>40.41015625</c:v>
                </c:pt>
                <c:pt idx="29585">
                  <c:v>40.41015625</c:v>
                </c:pt>
                <c:pt idx="29586">
                  <c:v>40.41015625</c:v>
                </c:pt>
                <c:pt idx="29587">
                  <c:v>40.41015625</c:v>
                </c:pt>
                <c:pt idx="29588">
                  <c:v>40.41015625</c:v>
                </c:pt>
                <c:pt idx="29589">
                  <c:v>40.41015625</c:v>
                </c:pt>
                <c:pt idx="29590">
                  <c:v>40.5859375</c:v>
                </c:pt>
                <c:pt idx="29591">
                  <c:v>40.5859375</c:v>
                </c:pt>
                <c:pt idx="29592">
                  <c:v>40.5859375</c:v>
                </c:pt>
                <c:pt idx="29593">
                  <c:v>40.8046875</c:v>
                </c:pt>
                <c:pt idx="29594">
                  <c:v>40.8046875</c:v>
                </c:pt>
                <c:pt idx="29595">
                  <c:v>40.8046875</c:v>
                </c:pt>
                <c:pt idx="29596">
                  <c:v>40.8046875</c:v>
                </c:pt>
                <c:pt idx="29597">
                  <c:v>40.8046875</c:v>
                </c:pt>
                <c:pt idx="29598">
                  <c:v>40.8046875</c:v>
                </c:pt>
                <c:pt idx="29599">
                  <c:v>40.8046875</c:v>
                </c:pt>
                <c:pt idx="29600">
                  <c:v>40.85546875</c:v>
                </c:pt>
                <c:pt idx="29601">
                  <c:v>40.85546875</c:v>
                </c:pt>
                <c:pt idx="29602">
                  <c:v>40.85546875</c:v>
                </c:pt>
                <c:pt idx="29603">
                  <c:v>40.85546875</c:v>
                </c:pt>
                <c:pt idx="29604">
                  <c:v>40.85546875</c:v>
                </c:pt>
                <c:pt idx="29605">
                  <c:v>40.85546875</c:v>
                </c:pt>
                <c:pt idx="29606">
                  <c:v>40.85546875</c:v>
                </c:pt>
                <c:pt idx="29607">
                  <c:v>40.85546875</c:v>
                </c:pt>
                <c:pt idx="29608">
                  <c:v>40.85546875</c:v>
                </c:pt>
                <c:pt idx="29609">
                  <c:v>40.85546875</c:v>
                </c:pt>
                <c:pt idx="29610">
                  <c:v>40.85546875</c:v>
                </c:pt>
                <c:pt idx="29611">
                  <c:v>40.85546875</c:v>
                </c:pt>
                <c:pt idx="29612">
                  <c:v>40.85546875</c:v>
                </c:pt>
                <c:pt idx="29613">
                  <c:v>40.85546875</c:v>
                </c:pt>
                <c:pt idx="29614">
                  <c:v>40.85546875</c:v>
                </c:pt>
                <c:pt idx="29615">
                  <c:v>40.85546875</c:v>
                </c:pt>
                <c:pt idx="29616">
                  <c:v>40.85546875</c:v>
                </c:pt>
                <c:pt idx="29617">
                  <c:v>40.85546875</c:v>
                </c:pt>
                <c:pt idx="29618">
                  <c:v>40.86328125</c:v>
                </c:pt>
                <c:pt idx="29619">
                  <c:v>40.86328125</c:v>
                </c:pt>
                <c:pt idx="29620">
                  <c:v>40.86328125</c:v>
                </c:pt>
                <c:pt idx="29621">
                  <c:v>40.86328125</c:v>
                </c:pt>
                <c:pt idx="29622">
                  <c:v>40.86328125</c:v>
                </c:pt>
                <c:pt idx="29623">
                  <c:v>40.86328125</c:v>
                </c:pt>
                <c:pt idx="29624">
                  <c:v>40.86328125</c:v>
                </c:pt>
                <c:pt idx="29625">
                  <c:v>40.86328125</c:v>
                </c:pt>
                <c:pt idx="29626">
                  <c:v>40.86328125</c:v>
                </c:pt>
                <c:pt idx="29627">
                  <c:v>40.86328125</c:v>
                </c:pt>
                <c:pt idx="29628">
                  <c:v>40.86328125</c:v>
                </c:pt>
                <c:pt idx="29629">
                  <c:v>40.86328125</c:v>
                </c:pt>
                <c:pt idx="29630">
                  <c:v>40.86328125</c:v>
                </c:pt>
                <c:pt idx="29631">
                  <c:v>40.86328125</c:v>
                </c:pt>
                <c:pt idx="29632">
                  <c:v>40.86328125</c:v>
                </c:pt>
                <c:pt idx="29633">
                  <c:v>40.86328125</c:v>
                </c:pt>
                <c:pt idx="29634">
                  <c:v>40.86328125</c:v>
                </c:pt>
                <c:pt idx="29635">
                  <c:v>40.86328125</c:v>
                </c:pt>
                <c:pt idx="29636">
                  <c:v>40.86328125</c:v>
                </c:pt>
                <c:pt idx="29637">
                  <c:v>40.86328125</c:v>
                </c:pt>
                <c:pt idx="29638">
                  <c:v>40.86328125</c:v>
                </c:pt>
                <c:pt idx="29639">
                  <c:v>41.23828125</c:v>
                </c:pt>
                <c:pt idx="29640">
                  <c:v>41.23828125</c:v>
                </c:pt>
                <c:pt idx="29641">
                  <c:v>41.23828125</c:v>
                </c:pt>
                <c:pt idx="29642">
                  <c:v>41.23828125</c:v>
                </c:pt>
                <c:pt idx="29643">
                  <c:v>41.23828125</c:v>
                </c:pt>
                <c:pt idx="29644">
                  <c:v>41.23828125</c:v>
                </c:pt>
                <c:pt idx="29645">
                  <c:v>41.23828125</c:v>
                </c:pt>
                <c:pt idx="29646">
                  <c:v>41.23828125</c:v>
                </c:pt>
                <c:pt idx="29647">
                  <c:v>41.23828125</c:v>
                </c:pt>
                <c:pt idx="29648">
                  <c:v>41.23828125</c:v>
                </c:pt>
                <c:pt idx="29649">
                  <c:v>41.23828125</c:v>
                </c:pt>
                <c:pt idx="29650">
                  <c:v>41.23828125</c:v>
                </c:pt>
                <c:pt idx="29651">
                  <c:v>41.23828125</c:v>
                </c:pt>
                <c:pt idx="29652">
                  <c:v>41.23828125</c:v>
                </c:pt>
                <c:pt idx="29653">
                  <c:v>41.23828125</c:v>
                </c:pt>
                <c:pt idx="29654">
                  <c:v>41.23828125</c:v>
                </c:pt>
                <c:pt idx="29655">
                  <c:v>41.23828125</c:v>
                </c:pt>
                <c:pt idx="29656">
                  <c:v>41.30859375</c:v>
                </c:pt>
                <c:pt idx="29657">
                  <c:v>41.30859375</c:v>
                </c:pt>
                <c:pt idx="29658">
                  <c:v>41.30859375</c:v>
                </c:pt>
                <c:pt idx="29659">
                  <c:v>41.30859375</c:v>
                </c:pt>
                <c:pt idx="29660">
                  <c:v>41.30859375</c:v>
                </c:pt>
                <c:pt idx="29661">
                  <c:v>41.30859375</c:v>
                </c:pt>
                <c:pt idx="29662">
                  <c:v>41.30859375</c:v>
                </c:pt>
                <c:pt idx="29663">
                  <c:v>41.30859375</c:v>
                </c:pt>
                <c:pt idx="29664">
                  <c:v>41.30859375</c:v>
                </c:pt>
                <c:pt idx="29665">
                  <c:v>41.37109375</c:v>
                </c:pt>
                <c:pt idx="29666">
                  <c:v>41.37109375</c:v>
                </c:pt>
                <c:pt idx="29667">
                  <c:v>41.37109375</c:v>
                </c:pt>
                <c:pt idx="29668">
                  <c:v>41.37109375</c:v>
                </c:pt>
                <c:pt idx="29669">
                  <c:v>41.37109375</c:v>
                </c:pt>
                <c:pt idx="29670">
                  <c:v>41.37109375</c:v>
                </c:pt>
                <c:pt idx="29671">
                  <c:v>41.37109375</c:v>
                </c:pt>
                <c:pt idx="29672">
                  <c:v>41.37109375</c:v>
                </c:pt>
                <c:pt idx="29673">
                  <c:v>41.37109375</c:v>
                </c:pt>
                <c:pt idx="29674">
                  <c:v>41.37109375</c:v>
                </c:pt>
                <c:pt idx="29675">
                  <c:v>41.37109375</c:v>
                </c:pt>
                <c:pt idx="29676">
                  <c:v>41.41015625</c:v>
                </c:pt>
                <c:pt idx="29677">
                  <c:v>41.41015625</c:v>
                </c:pt>
                <c:pt idx="29678">
                  <c:v>41.41015625</c:v>
                </c:pt>
                <c:pt idx="29679">
                  <c:v>41.41015625</c:v>
                </c:pt>
                <c:pt idx="29680">
                  <c:v>41.41015625</c:v>
                </c:pt>
                <c:pt idx="29681">
                  <c:v>41.41015625</c:v>
                </c:pt>
                <c:pt idx="29682">
                  <c:v>41.41015625</c:v>
                </c:pt>
                <c:pt idx="29683">
                  <c:v>41.41015625</c:v>
                </c:pt>
                <c:pt idx="29684">
                  <c:v>41.41015625</c:v>
                </c:pt>
                <c:pt idx="29685">
                  <c:v>41.41015625</c:v>
                </c:pt>
                <c:pt idx="29686">
                  <c:v>41.41015625</c:v>
                </c:pt>
                <c:pt idx="29687">
                  <c:v>41.41015625</c:v>
                </c:pt>
                <c:pt idx="29688">
                  <c:v>41.5859375</c:v>
                </c:pt>
                <c:pt idx="29689">
                  <c:v>41.5859375</c:v>
                </c:pt>
                <c:pt idx="29690">
                  <c:v>41.5859375</c:v>
                </c:pt>
                <c:pt idx="29691">
                  <c:v>41.5859375</c:v>
                </c:pt>
                <c:pt idx="29692">
                  <c:v>41.5859375</c:v>
                </c:pt>
                <c:pt idx="29693">
                  <c:v>41.5859375</c:v>
                </c:pt>
                <c:pt idx="29694">
                  <c:v>41.5859375</c:v>
                </c:pt>
                <c:pt idx="29695">
                  <c:v>41.5859375</c:v>
                </c:pt>
                <c:pt idx="29696">
                  <c:v>41.5859375</c:v>
                </c:pt>
                <c:pt idx="29697">
                  <c:v>41.5859375</c:v>
                </c:pt>
                <c:pt idx="29698">
                  <c:v>41.5859375</c:v>
                </c:pt>
                <c:pt idx="29699">
                  <c:v>41.5859375</c:v>
                </c:pt>
                <c:pt idx="29700">
                  <c:v>41.8046875</c:v>
                </c:pt>
                <c:pt idx="29701">
                  <c:v>41.8046875</c:v>
                </c:pt>
                <c:pt idx="29702">
                  <c:v>41.8046875</c:v>
                </c:pt>
                <c:pt idx="29703">
                  <c:v>41.8046875</c:v>
                </c:pt>
                <c:pt idx="29704">
                  <c:v>41.8046875</c:v>
                </c:pt>
                <c:pt idx="29705">
                  <c:v>41.8046875</c:v>
                </c:pt>
                <c:pt idx="29706">
                  <c:v>41.8046875</c:v>
                </c:pt>
                <c:pt idx="29707">
                  <c:v>41.8046875</c:v>
                </c:pt>
                <c:pt idx="29708">
                  <c:v>41.8046875</c:v>
                </c:pt>
                <c:pt idx="29709">
                  <c:v>41.8046875</c:v>
                </c:pt>
                <c:pt idx="29710">
                  <c:v>41.8046875</c:v>
                </c:pt>
                <c:pt idx="29711">
                  <c:v>41.8046875</c:v>
                </c:pt>
                <c:pt idx="29712">
                  <c:v>41.8046875</c:v>
                </c:pt>
                <c:pt idx="29713">
                  <c:v>41.8046875</c:v>
                </c:pt>
                <c:pt idx="29714">
                  <c:v>41.85546875</c:v>
                </c:pt>
                <c:pt idx="29715">
                  <c:v>41.85546875</c:v>
                </c:pt>
                <c:pt idx="29716">
                  <c:v>41.85546875</c:v>
                </c:pt>
                <c:pt idx="29717">
                  <c:v>41.85546875</c:v>
                </c:pt>
                <c:pt idx="29718">
                  <c:v>41.85546875</c:v>
                </c:pt>
                <c:pt idx="29719">
                  <c:v>41.85546875</c:v>
                </c:pt>
                <c:pt idx="29720">
                  <c:v>41.85546875</c:v>
                </c:pt>
                <c:pt idx="29721">
                  <c:v>41.86328125</c:v>
                </c:pt>
                <c:pt idx="29722">
                  <c:v>41.86328125</c:v>
                </c:pt>
                <c:pt idx="29723">
                  <c:v>41.86328125</c:v>
                </c:pt>
                <c:pt idx="29724">
                  <c:v>41.86328125</c:v>
                </c:pt>
                <c:pt idx="29725">
                  <c:v>41.86328125</c:v>
                </c:pt>
                <c:pt idx="29726">
                  <c:v>41.86328125</c:v>
                </c:pt>
                <c:pt idx="29727">
                  <c:v>41.86328125</c:v>
                </c:pt>
                <c:pt idx="29728">
                  <c:v>41.86328125</c:v>
                </c:pt>
                <c:pt idx="29729">
                  <c:v>42.23828125</c:v>
                </c:pt>
                <c:pt idx="29730">
                  <c:v>42.23828125</c:v>
                </c:pt>
                <c:pt idx="29731">
                  <c:v>42.23828125</c:v>
                </c:pt>
                <c:pt idx="29732">
                  <c:v>42.23828125</c:v>
                </c:pt>
                <c:pt idx="29733">
                  <c:v>42.23828125</c:v>
                </c:pt>
                <c:pt idx="29734">
                  <c:v>42.23828125</c:v>
                </c:pt>
                <c:pt idx="29735">
                  <c:v>42.23828125</c:v>
                </c:pt>
                <c:pt idx="29736">
                  <c:v>42.23828125</c:v>
                </c:pt>
                <c:pt idx="29737">
                  <c:v>42.23828125</c:v>
                </c:pt>
                <c:pt idx="29738">
                  <c:v>42.23828125</c:v>
                </c:pt>
                <c:pt idx="29739">
                  <c:v>42.23828125</c:v>
                </c:pt>
                <c:pt idx="29740">
                  <c:v>42.23828125</c:v>
                </c:pt>
                <c:pt idx="29741">
                  <c:v>42.30859375</c:v>
                </c:pt>
                <c:pt idx="29742">
                  <c:v>42.30859375</c:v>
                </c:pt>
                <c:pt idx="29743">
                  <c:v>42.30859375</c:v>
                </c:pt>
                <c:pt idx="29744">
                  <c:v>42.30859375</c:v>
                </c:pt>
                <c:pt idx="29745">
                  <c:v>42.30859375</c:v>
                </c:pt>
                <c:pt idx="29746">
                  <c:v>42.30859375</c:v>
                </c:pt>
                <c:pt idx="29747">
                  <c:v>42.30859375</c:v>
                </c:pt>
                <c:pt idx="29748">
                  <c:v>42.30859375</c:v>
                </c:pt>
                <c:pt idx="29749">
                  <c:v>42.30859375</c:v>
                </c:pt>
                <c:pt idx="29750">
                  <c:v>42.30859375</c:v>
                </c:pt>
                <c:pt idx="29751">
                  <c:v>42.30859375</c:v>
                </c:pt>
                <c:pt idx="29752">
                  <c:v>42.30859375</c:v>
                </c:pt>
                <c:pt idx="29753">
                  <c:v>42.30859375</c:v>
                </c:pt>
                <c:pt idx="29754">
                  <c:v>42.30859375</c:v>
                </c:pt>
                <c:pt idx="29755">
                  <c:v>42.30859375</c:v>
                </c:pt>
                <c:pt idx="29756">
                  <c:v>42.30859375</c:v>
                </c:pt>
                <c:pt idx="29757">
                  <c:v>42.37109375</c:v>
                </c:pt>
                <c:pt idx="29758">
                  <c:v>42.37109375</c:v>
                </c:pt>
                <c:pt idx="29759">
                  <c:v>42.37109375</c:v>
                </c:pt>
                <c:pt idx="29760">
                  <c:v>42.37109375</c:v>
                </c:pt>
                <c:pt idx="29761">
                  <c:v>42.37109375</c:v>
                </c:pt>
                <c:pt idx="29762">
                  <c:v>42.37109375</c:v>
                </c:pt>
                <c:pt idx="29763">
                  <c:v>42.37109375</c:v>
                </c:pt>
                <c:pt idx="29764">
                  <c:v>42.37109375</c:v>
                </c:pt>
                <c:pt idx="29765">
                  <c:v>42.37109375</c:v>
                </c:pt>
                <c:pt idx="29766">
                  <c:v>42.37109375</c:v>
                </c:pt>
                <c:pt idx="29767">
                  <c:v>42.37109375</c:v>
                </c:pt>
                <c:pt idx="29768">
                  <c:v>42.37109375</c:v>
                </c:pt>
                <c:pt idx="29769">
                  <c:v>42.37109375</c:v>
                </c:pt>
                <c:pt idx="29770">
                  <c:v>42.41015625</c:v>
                </c:pt>
                <c:pt idx="29771">
                  <c:v>42.41015625</c:v>
                </c:pt>
                <c:pt idx="29772">
                  <c:v>42.41015625</c:v>
                </c:pt>
                <c:pt idx="29773">
                  <c:v>42.41015625</c:v>
                </c:pt>
                <c:pt idx="29774">
                  <c:v>42.41015625</c:v>
                </c:pt>
                <c:pt idx="29775">
                  <c:v>42.41015625</c:v>
                </c:pt>
                <c:pt idx="29776">
                  <c:v>42.41015625</c:v>
                </c:pt>
                <c:pt idx="29777">
                  <c:v>42.41015625</c:v>
                </c:pt>
                <c:pt idx="29778">
                  <c:v>42.41015625</c:v>
                </c:pt>
                <c:pt idx="29779">
                  <c:v>42.41015625</c:v>
                </c:pt>
                <c:pt idx="29780">
                  <c:v>42.5859375</c:v>
                </c:pt>
                <c:pt idx="29781">
                  <c:v>42.5859375</c:v>
                </c:pt>
                <c:pt idx="29782">
                  <c:v>42.5859375</c:v>
                </c:pt>
                <c:pt idx="29783">
                  <c:v>42.5859375</c:v>
                </c:pt>
                <c:pt idx="29784">
                  <c:v>42.5859375</c:v>
                </c:pt>
                <c:pt idx="29785">
                  <c:v>42.8046875</c:v>
                </c:pt>
                <c:pt idx="29786">
                  <c:v>42.8046875</c:v>
                </c:pt>
                <c:pt idx="29787">
                  <c:v>42.8046875</c:v>
                </c:pt>
                <c:pt idx="29788">
                  <c:v>42.8046875</c:v>
                </c:pt>
                <c:pt idx="29789">
                  <c:v>42.8046875</c:v>
                </c:pt>
                <c:pt idx="29790">
                  <c:v>42.8046875</c:v>
                </c:pt>
                <c:pt idx="29791">
                  <c:v>42.8046875</c:v>
                </c:pt>
                <c:pt idx="29792">
                  <c:v>42.8046875</c:v>
                </c:pt>
                <c:pt idx="29793">
                  <c:v>42.8046875</c:v>
                </c:pt>
                <c:pt idx="29794">
                  <c:v>42.8046875</c:v>
                </c:pt>
                <c:pt idx="29795">
                  <c:v>42.8046875</c:v>
                </c:pt>
                <c:pt idx="29796">
                  <c:v>42.8046875</c:v>
                </c:pt>
                <c:pt idx="29797">
                  <c:v>42.8046875</c:v>
                </c:pt>
                <c:pt idx="29798">
                  <c:v>42.8046875</c:v>
                </c:pt>
                <c:pt idx="29799">
                  <c:v>42.8046875</c:v>
                </c:pt>
                <c:pt idx="29800">
                  <c:v>42.8046875</c:v>
                </c:pt>
                <c:pt idx="29801">
                  <c:v>42.85546875</c:v>
                </c:pt>
                <c:pt idx="29802">
                  <c:v>42.85546875</c:v>
                </c:pt>
                <c:pt idx="29803">
                  <c:v>42.85546875</c:v>
                </c:pt>
                <c:pt idx="29804">
                  <c:v>42.85546875</c:v>
                </c:pt>
                <c:pt idx="29805">
                  <c:v>42.85546875</c:v>
                </c:pt>
                <c:pt idx="29806">
                  <c:v>42.85546875</c:v>
                </c:pt>
                <c:pt idx="29807">
                  <c:v>42.85546875</c:v>
                </c:pt>
                <c:pt idx="29808">
                  <c:v>42.85546875</c:v>
                </c:pt>
                <c:pt idx="29809">
                  <c:v>42.85546875</c:v>
                </c:pt>
                <c:pt idx="29810">
                  <c:v>42.85546875</c:v>
                </c:pt>
                <c:pt idx="29811">
                  <c:v>42.86328125</c:v>
                </c:pt>
                <c:pt idx="29812">
                  <c:v>42.86328125</c:v>
                </c:pt>
                <c:pt idx="29813">
                  <c:v>42.86328125</c:v>
                </c:pt>
                <c:pt idx="29814">
                  <c:v>43.23828125</c:v>
                </c:pt>
                <c:pt idx="29815">
                  <c:v>43.23828125</c:v>
                </c:pt>
                <c:pt idx="29816">
                  <c:v>43.23828125</c:v>
                </c:pt>
                <c:pt idx="29817">
                  <c:v>43.23828125</c:v>
                </c:pt>
                <c:pt idx="29818">
                  <c:v>43.23828125</c:v>
                </c:pt>
                <c:pt idx="29819">
                  <c:v>43.23828125</c:v>
                </c:pt>
                <c:pt idx="29820">
                  <c:v>43.23828125</c:v>
                </c:pt>
                <c:pt idx="29821">
                  <c:v>43.23828125</c:v>
                </c:pt>
                <c:pt idx="29822">
                  <c:v>43.30859375</c:v>
                </c:pt>
                <c:pt idx="29823">
                  <c:v>43.30859375</c:v>
                </c:pt>
                <c:pt idx="29824">
                  <c:v>43.30859375</c:v>
                </c:pt>
                <c:pt idx="29825">
                  <c:v>43.30859375</c:v>
                </c:pt>
                <c:pt idx="29826">
                  <c:v>43.30859375</c:v>
                </c:pt>
                <c:pt idx="29827">
                  <c:v>43.30859375</c:v>
                </c:pt>
                <c:pt idx="29828">
                  <c:v>43.30859375</c:v>
                </c:pt>
                <c:pt idx="29829">
                  <c:v>43.30859375</c:v>
                </c:pt>
                <c:pt idx="29830">
                  <c:v>43.30859375</c:v>
                </c:pt>
                <c:pt idx="29831">
                  <c:v>43.37109375</c:v>
                </c:pt>
                <c:pt idx="29832">
                  <c:v>43.37109375</c:v>
                </c:pt>
                <c:pt idx="29833">
                  <c:v>43.37109375</c:v>
                </c:pt>
                <c:pt idx="29834">
                  <c:v>43.37109375</c:v>
                </c:pt>
                <c:pt idx="29835">
                  <c:v>43.37109375</c:v>
                </c:pt>
                <c:pt idx="29836">
                  <c:v>43.37109375</c:v>
                </c:pt>
                <c:pt idx="29837">
                  <c:v>43.37109375</c:v>
                </c:pt>
                <c:pt idx="29838">
                  <c:v>43.37109375</c:v>
                </c:pt>
                <c:pt idx="29839">
                  <c:v>43.37109375</c:v>
                </c:pt>
                <c:pt idx="29840">
                  <c:v>43.37109375</c:v>
                </c:pt>
                <c:pt idx="29841">
                  <c:v>43.37109375</c:v>
                </c:pt>
                <c:pt idx="29842">
                  <c:v>43.37109375</c:v>
                </c:pt>
                <c:pt idx="29843">
                  <c:v>43.37109375</c:v>
                </c:pt>
                <c:pt idx="29844">
                  <c:v>43.37109375</c:v>
                </c:pt>
                <c:pt idx="29845">
                  <c:v>43.37109375</c:v>
                </c:pt>
                <c:pt idx="29846">
                  <c:v>43.37109375</c:v>
                </c:pt>
                <c:pt idx="29847">
                  <c:v>43.37109375</c:v>
                </c:pt>
                <c:pt idx="29848">
                  <c:v>43.41015625</c:v>
                </c:pt>
                <c:pt idx="29849">
                  <c:v>43.41015625</c:v>
                </c:pt>
                <c:pt idx="29850">
                  <c:v>43.41015625</c:v>
                </c:pt>
                <c:pt idx="29851">
                  <c:v>43.41015625</c:v>
                </c:pt>
                <c:pt idx="29852">
                  <c:v>43.41015625</c:v>
                </c:pt>
                <c:pt idx="29853">
                  <c:v>43.41015625</c:v>
                </c:pt>
                <c:pt idx="29854">
                  <c:v>43.41015625</c:v>
                </c:pt>
                <c:pt idx="29855">
                  <c:v>43.41015625</c:v>
                </c:pt>
                <c:pt idx="29856">
                  <c:v>43.41015625</c:v>
                </c:pt>
                <c:pt idx="29857">
                  <c:v>43.41015625</c:v>
                </c:pt>
                <c:pt idx="29858">
                  <c:v>43.41015625</c:v>
                </c:pt>
                <c:pt idx="29859">
                  <c:v>43.41015625</c:v>
                </c:pt>
                <c:pt idx="29860">
                  <c:v>43.41015625</c:v>
                </c:pt>
                <c:pt idx="29861">
                  <c:v>43.5859375</c:v>
                </c:pt>
                <c:pt idx="29862">
                  <c:v>43.5859375</c:v>
                </c:pt>
                <c:pt idx="29863">
                  <c:v>43.5859375</c:v>
                </c:pt>
                <c:pt idx="29864">
                  <c:v>43.5859375</c:v>
                </c:pt>
                <c:pt idx="29865">
                  <c:v>43.5859375</c:v>
                </c:pt>
                <c:pt idx="29866">
                  <c:v>43.5859375</c:v>
                </c:pt>
                <c:pt idx="29867">
                  <c:v>43.5859375</c:v>
                </c:pt>
                <c:pt idx="29868">
                  <c:v>43.5859375</c:v>
                </c:pt>
                <c:pt idx="29869">
                  <c:v>43.5859375</c:v>
                </c:pt>
                <c:pt idx="29870">
                  <c:v>43.5859375</c:v>
                </c:pt>
                <c:pt idx="29871">
                  <c:v>43.5859375</c:v>
                </c:pt>
                <c:pt idx="29872">
                  <c:v>43.8046875</c:v>
                </c:pt>
                <c:pt idx="29873">
                  <c:v>43.8046875</c:v>
                </c:pt>
                <c:pt idx="29874">
                  <c:v>43.8046875</c:v>
                </c:pt>
                <c:pt idx="29875">
                  <c:v>43.8046875</c:v>
                </c:pt>
                <c:pt idx="29876">
                  <c:v>43.8046875</c:v>
                </c:pt>
                <c:pt idx="29877">
                  <c:v>43.8046875</c:v>
                </c:pt>
                <c:pt idx="29878">
                  <c:v>43.8046875</c:v>
                </c:pt>
                <c:pt idx="29879">
                  <c:v>43.8046875</c:v>
                </c:pt>
                <c:pt idx="29880">
                  <c:v>43.8046875</c:v>
                </c:pt>
                <c:pt idx="29881">
                  <c:v>43.85546875</c:v>
                </c:pt>
                <c:pt idx="29882">
                  <c:v>43.85546875</c:v>
                </c:pt>
                <c:pt idx="29883">
                  <c:v>43.85546875</c:v>
                </c:pt>
                <c:pt idx="29884">
                  <c:v>43.85546875</c:v>
                </c:pt>
                <c:pt idx="29885">
                  <c:v>43.85546875</c:v>
                </c:pt>
                <c:pt idx="29886">
                  <c:v>43.85546875</c:v>
                </c:pt>
                <c:pt idx="29887">
                  <c:v>43.85546875</c:v>
                </c:pt>
                <c:pt idx="29888">
                  <c:v>43.85546875</c:v>
                </c:pt>
                <c:pt idx="29889">
                  <c:v>43.85546875</c:v>
                </c:pt>
                <c:pt idx="29890">
                  <c:v>43.86328125</c:v>
                </c:pt>
                <c:pt idx="29891">
                  <c:v>43.86328125</c:v>
                </c:pt>
                <c:pt idx="29892">
                  <c:v>43.86328125</c:v>
                </c:pt>
                <c:pt idx="29893">
                  <c:v>43.86328125</c:v>
                </c:pt>
                <c:pt idx="29894">
                  <c:v>43.86328125</c:v>
                </c:pt>
                <c:pt idx="29895">
                  <c:v>43.86328125</c:v>
                </c:pt>
                <c:pt idx="29896">
                  <c:v>43.86328125</c:v>
                </c:pt>
                <c:pt idx="29897">
                  <c:v>43.86328125</c:v>
                </c:pt>
                <c:pt idx="29898">
                  <c:v>44.23828125</c:v>
                </c:pt>
                <c:pt idx="29899">
                  <c:v>44.23828125</c:v>
                </c:pt>
                <c:pt idx="29900">
                  <c:v>44.23828125</c:v>
                </c:pt>
                <c:pt idx="29901">
                  <c:v>44.23828125</c:v>
                </c:pt>
                <c:pt idx="29902">
                  <c:v>44.23828125</c:v>
                </c:pt>
                <c:pt idx="29903">
                  <c:v>44.23828125</c:v>
                </c:pt>
                <c:pt idx="29904">
                  <c:v>44.23828125</c:v>
                </c:pt>
                <c:pt idx="29905">
                  <c:v>44.23828125</c:v>
                </c:pt>
                <c:pt idx="29906">
                  <c:v>44.23828125</c:v>
                </c:pt>
                <c:pt idx="29907">
                  <c:v>44.23828125</c:v>
                </c:pt>
                <c:pt idx="29908">
                  <c:v>44.23828125</c:v>
                </c:pt>
                <c:pt idx="29909">
                  <c:v>44.30859375</c:v>
                </c:pt>
                <c:pt idx="29910">
                  <c:v>44.30859375</c:v>
                </c:pt>
                <c:pt idx="29911">
                  <c:v>44.30859375</c:v>
                </c:pt>
                <c:pt idx="29912">
                  <c:v>44.30859375</c:v>
                </c:pt>
                <c:pt idx="29913">
                  <c:v>44.30859375</c:v>
                </c:pt>
                <c:pt idx="29914">
                  <c:v>44.30859375</c:v>
                </c:pt>
                <c:pt idx="29915">
                  <c:v>44.30859375</c:v>
                </c:pt>
                <c:pt idx="29916">
                  <c:v>44.30859375</c:v>
                </c:pt>
                <c:pt idx="29917">
                  <c:v>44.30859375</c:v>
                </c:pt>
                <c:pt idx="29918">
                  <c:v>44.30859375</c:v>
                </c:pt>
                <c:pt idx="29919">
                  <c:v>44.30859375</c:v>
                </c:pt>
                <c:pt idx="29920">
                  <c:v>44.30859375</c:v>
                </c:pt>
                <c:pt idx="29921">
                  <c:v>44.37109375</c:v>
                </c:pt>
                <c:pt idx="29922">
                  <c:v>44.37109375</c:v>
                </c:pt>
                <c:pt idx="29923">
                  <c:v>44.37109375</c:v>
                </c:pt>
                <c:pt idx="29924">
                  <c:v>44.37109375</c:v>
                </c:pt>
                <c:pt idx="29925">
                  <c:v>44.37109375</c:v>
                </c:pt>
                <c:pt idx="29926">
                  <c:v>44.37109375</c:v>
                </c:pt>
                <c:pt idx="29927">
                  <c:v>44.37109375</c:v>
                </c:pt>
                <c:pt idx="29928">
                  <c:v>44.37109375</c:v>
                </c:pt>
                <c:pt idx="29929">
                  <c:v>44.41015625</c:v>
                </c:pt>
                <c:pt idx="29930">
                  <c:v>44.41015625</c:v>
                </c:pt>
                <c:pt idx="29931">
                  <c:v>44.41015625</c:v>
                </c:pt>
                <c:pt idx="29932">
                  <c:v>44.41015625</c:v>
                </c:pt>
                <c:pt idx="29933">
                  <c:v>44.41015625</c:v>
                </c:pt>
                <c:pt idx="29934">
                  <c:v>44.41015625</c:v>
                </c:pt>
                <c:pt idx="29935">
                  <c:v>44.41015625</c:v>
                </c:pt>
                <c:pt idx="29936">
                  <c:v>44.41015625</c:v>
                </c:pt>
                <c:pt idx="29937">
                  <c:v>44.41015625</c:v>
                </c:pt>
                <c:pt idx="29938">
                  <c:v>44.5859375</c:v>
                </c:pt>
                <c:pt idx="29939">
                  <c:v>44.5859375</c:v>
                </c:pt>
                <c:pt idx="29940">
                  <c:v>44.5859375</c:v>
                </c:pt>
                <c:pt idx="29941">
                  <c:v>44.5859375</c:v>
                </c:pt>
                <c:pt idx="29942">
                  <c:v>44.5859375</c:v>
                </c:pt>
                <c:pt idx="29943">
                  <c:v>44.5859375</c:v>
                </c:pt>
                <c:pt idx="29944">
                  <c:v>44.5859375</c:v>
                </c:pt>
                <c:pt idx="29945">
                  <c:v>44.5859375</c:v>
                </c:pt>
                <c:pt idx="29946">
                  <c:v>44.8046875</c:v>
                </c:pt>
                <c:pt idx="29947">
                  <c:v>44.8046875</c:v>
                </c:pt>
                <c:pt idx="29948">
                  <c:v>44.8046875</c:v>
                </c:pt>
                <c:pt idx="29949">
                  <c:v>44.8046875</c:v>
                </c:pt>
                <c:pt idx="29950">
                  <c:v>44.8046875</c:v>
                </c:pt>
                <c:pt idx="29951">
                  <c:v>44.8046875</c:v>
                </c:pt>
                <c:pt idx="29952">
                  <c:v>44.8046875</c:v>
                </c:pt>
                <c:pt idx="29953">
                  <c:v>44.8046875</c:v>
                </c:pt>
                <c:pt idx="29954">
                  <c:v>44.8046875</c:v>
                </c:pt>
                <c:pt idx="29955">
                  <c:v>44.8046875</c:v>
                </c:pt>
                <c:pt idx="29956">
                  <c:v>44.8046875</c:v>
                </c:pt>
                <c:pt idx="29957">
                  <c:v>44.8046875</c:v>
                </c:pt>
                <c:pt idx="29958">
                  <c:v>44.8046875</c:v>
                </c:pt>
                <c:pt idx="29959">
                  <c:v>44.85546875</c:v>
                </c:pt>
                <c:pt idx="29960">
                  <c:v>44.85546875</c:v>
                </c:pt>
                <c:pt idx="29961">
                  <c:v>44.85546875</c:v>
                </c:pt>
                <c:pt idx="29962">
                  <c:v>44.85546875</c:v>
                </c:pt>
                <c:pt idx="29963">
                  <c:v>44.85546875</c:v>
                </c:pt>
                <c:pt idx="29964">
                  <c:v>44.85546875</c:v>
                </c:pt>
                <c:pt idx="29965">
                  <c:v>44.85546875</c:v>
                </c:pt>
                <c:pt idx="29966">
                  <c:v>44.85546875</c:v>
                </c:pt>
                <c:pt idx="29967">
                  <c:v>44.85546875</c:v>
                </c:pt>
                <c:pt idx="29968">
                  <c:v>44.85546875</c:v>
                </c:pt>
                <c:pt idx="29969">
                  <c:v>44.86328125</c:v>
                </c:pt>
                <c:pt idx="29970">
                  <c:v>44.86328125</c:v>
                </c:pt>
                <c:pt idx="29971">
                  <c:v>44.86328125</c:v>
                </c:pt>
                <c:pt idx="29972">
                  <c:v>44.86328125</c:v>
                </c:pt>
                <c:pt idx="29973">
                  <c:v>44.86328125</c:v>
                </c:pt>
                <c:pt idx="29974">
                  <c:v>44.86328125</c:v>
                </c:pt>
                <c:pt idx="29975">
                  <c:v>44.86328125</c:v>
                </c:pt>
                <c:pt idx="29976">
                  <c:v>44.86328125</c:v>
                </c:pt>
                <c:pt idx="29977">
                  <c:v>45.23828125</c:v>
                </c:pt>
                <c:pt idx="29978">
                  <c:v>45.23828125</c:v>
                </c:pt>
                <c:pt idx="29979">
                  <c:v>45.23828125</c:v>
                </c:pt>
                <c:pt idx="29980">
                  <c:v>45.23828125</c:v>
                </c:pt>
                <c:pt idx="29981">
                  <c:v>45.23828125</c:v>
                </c:pt>
                <c:pt idx="29982">
                  <c:v>45.23828125</c:v>
                </c:pt>
                <c:pt idx="29983">
                  <c:v>45.23828125</c:v>
                </c:pt>
                <c:pt idx="29984">
                  <c:v>45.23828125</c:v>
                </c:pt>
                <c:pt idx="29985">
                  <c:v>45.23828125</c:v>
                </c:pt>
                <c:pt idx="29986">
                  <c:v>45.23828125</c:v>
                </c:pt>
                <c:pt idx="29987">
                  <c:v>45.23828125</c:v>
                </c:pt>
                <c:pt idx="29988">
                  <c:v>45.23828125</c:v>
                </c:pt>
                <c:pt idx="29989">
                  <c:v>45.23828125</c:v>
                </c:pt>
                <c:pt idx="29990">
                  <c:v>45.23828125</c:v>
                </c:pt>
                <c:pt idx="29991">
                  <c:v>45.23828125</c:v>
                </c:pt>
                <c:pt idx="29992">
                  <c:v>45.23828125</c:v>
                </c:pt>
                <c:pt idx="29993">
                  <c:v>45.30859375</c:v>
                </c:pt>
                <c:pt idx="29994">
                  <c:v>45.30859375</c:v>
                </c:pt>
                <c:pt idx="29995">
                  <c:v>45.30859375</c:v>
                </c:pt>
                <c:pt idx="29996">
                  <c:v>45.30859375</c:v>
                </c:pt>
                <c:pt idx="29997">
                  <c:v>45.30859375</c:v>
                </c:pt>
                <c:pt idx="29998">
                  <c:v>45.30859375</c:v>
                </c:pt>
                <c:pt idx="29999">
                  <c:v>45.30859375</c:v>
                </c:pt>
                <c:pt idx="30000">
                  <c:v>45.37109375</c:v>
                </c:pt>
                <c:pt idx="30001">
                  <c:v>45.37109375</c:v>
                </c:pt>
                <c:pt idx="30002">
                  <c:v>45.37109375</c:v>
                </c:pt>
                <c:pt idx="30003">
                  <c:v>45.37109375</c:v>
                </c:pt>
                <c:pt idx="30004">
                  <c:v>45.37109375</c:v>
                </c:pt>
                <c:pt idx="30005">
                  <c:v>45.37109375</c:v>
                </c:pt>
                <c:pt idx="30006">
                  <c:v>45.37109375</c:v>
                </c:pt>
                <c:pt idx="30007">
                  <c:v>45.37109375</c:v>
                </c:pt>
                <c:pt idx="30008">
                  <c:v>45.37109375</c:v>
                </c:pt>
                <c:pt idx="30009">
                  <c:v>45.41015625</c:v>
                </c:pt>
                <c:pt idx="30010">
                  <c:v>45.41015625</c:v>
                </c:pt>
                <c:pt idx="30011">
                  <c:v>45.41015625</c:v>
                </c:pt>
                <c:pt idx="30012">
                  <c:v>45.41015625</c:v>
                </c:pt>
                <c:pt idx="30013">
                  <c:v>45.41015625</c:v>
                </c:pt>
                <c:pt idx="30014">
                  <c:v>45.41015625</c:v>
                </c:pt>
                <c:pt idx="30015">
                  <c:v>45.41015625</c:v>
                </c:pt>
                <c:pt idx="30016">
                  <c:v>45.41015625</c:v>
                </c:pt>
                <c:pt idx="30017">
                  <c:v>45.41015625</c:v>
                </c:pt>
                <c:pt idx="30018">
                  <c:v>45.41015625</c:v>
                </c:pt>
                <c:pt idx="30019">
                  <c:v>45.5859375</c:v>
                </c:pt>
                <c:pt idx="30020">
                  <c:v>45.5859375</c:v>
                </c:pt>
                <c:pt idx="30021">
                  <c:v>45.5859375</c:v>
                </c:pt>
                <c:pt idx="30022">
                  <c:v>45.5859375</c:v>
                </c:pt>
                <c:pt idx="30023">
                  <c:v>45.5859375</c:v>
                </c:pt>
                <c:pt idx="30024">
                  <c:v>45.5859375</c:v>
                </c:pt>
                <c:pt idx="30025">
                  <c:v>45.5859375</c:v>
                </c:pt>
                <c:pt idx="30026">
                  <c:v>45.5859375</c:v>
                </c:pt>
                <c:pt idx="30027">
                  <c:v>45.5859375</c:v>
                </c:pt>
                <c:pt idx="30028">
                  <c:v>45.5859375</c:v>
                </c:pt>
                <c:pt idx="30029">
                  <c:v>45.5859375</c:v>
                </c:pt>
                <c:pt idx="30030">
                  <c:v>45.8046875</c:v>
                </c:pt>
                <c:pt idx="30031">
                  <c:v>45.8046875</c:v>
                </c:pt>
                <c:pt idx="30032">
                  <c:v>45.8046875</c:v>
                </c:pt>
                <c:pt idx="30033">
                  <c:v>45.8046875</c:v>
                </c:pt>
                <c:pt idx="30034">
                  <c:v>45.8046875</c:v>
                </c:pt>
                <c:pt idx="30035">
                  <c:v>45.8046875</c:v>
                </c:pt>
                <c:pt idx="30036">
                  <c:v>45.8046875</c:v>
                </c:pt>
                <c:pt idx="30037">
                  <c:v>45.85546875</c:v>
                </c:pt>
                <c:pt idx="30038">
                  <c:v>45.85546875</c:v>
                </c:pt>
                <c:pt idx="30039">
                  <c:v>45.85546875</c:v>
                </c:pt>
                <c:pt idx="30040">
                  <c:v>45.85546875</c:v>
                </c:pt>
                <c:pt idx="30041">
                  <c:v>45.85546875</c:v>
                </c:pt>
                <c:pt idx="30042">
                  <c:v>45.85546875</c:v>
                </c:pt>
                <c:pt idx="30043">
                  <c:v>45.85546875</c:v>
                </c:pt>
                <c:pt idx="30044">
                  <c:v>45.85546875</c:v>
                </c:pt>
                <c:pt idx="30045">
                  <c:v>45.85546875</c:v>
                </c:pt>
                <c:pt idx="30046">
                  <c:v>45.85546875</c:v>
                </c:pt>
                <c:pt idx="30047">
                  <c:v>45.85546875</c:v>
                </c:pt>
                <c:pt idx="30048">
                  <c:v>45.86328125</c:v>
                </c:pt>
                <c:pt idx="30049">
                  <c:v>45.86328125</c:v>
                </c:pt>
                <c:pt idx="30050">
                  <c:v>45.86328125</c:v>
                </c:pt>
                <c:pt idx="30051">
                  <c:v>45.86328125</c:v>
                </c:pt>
                <c:pt idx="30052">
                  <c:v>45.86328125</c:v>
                </c:pt>
                <c:pt idx="30053">
                  <c:v>45.86328125</c:v>
                </c:pt>
                <c:pt idx="30054">
                  <c:v>45.86328125</c:v>
                </c:pt>
                <c:pt idx="30055">
                  <c:v>45.86328125</c:v>
                </c:pt>
                <c:pt idx="30056">
                  <c:v>46.23828125</c:v>
                </c:pt>
                <c:pt idx="30057">
                  <c:v>46.23828125</c:v>
                </c:pt>
                <c:pt idx="30058">
                  <c:v>46.23828125</c:v>
                </c:pt>
                <c:pt idx="30059">
                  <c:v>46.23828125</c:v>
                </c:pt>
                <c:pt idx="30060">
                  <c:v>46.23828125</c:v>
                </c:pt>
                <c:pt idx="30061">
                  <c:v>46.23828125</c:v>
                </c:pt>
                <c:pt idx="30062">
                  <c:v>46.23828125</c:v>
                </c:pt>
                <c:pt idx="30063">
                  <c:v>46.23828125</c:v>
                </c:pt>
                <c:pt idx="30064">
                  <c:v>46.23828125</c:v>
                </c:pt>
                <c:pt idx="30065">
                  <c:v>46.23828125</c:v>
                </c:pt>
                <c:pt idx="30066">
                  <c:v>46.23828125</c:v>
                </c:pt>
                <c:pt idx="30067">
                  <c:v>46.23828125</c:v>
                </c:pt>
                <c:pt idx="30068">
                  <c:v>46.30859375</c:v>
                </c:pt>
                <c:pt idx="30069">
                  <c:v>46.30859375</c:v>
                </c:pt>
                <c:pt idx="30070">
                  <c:v>46.30859375</c:v>
                </c:pt>
                <c:pt idx="30071">
                  <c:v>46.30859375</c:v>
                </c:pt>
                <c:pt idx="30072">
                  <c:v>46.30859375</c:v>
                </c:pt>
                <c:pt idx="30073">
                  <c:v>46.30859375</c:v>
                </c:pt>
                <c:pt idx="30074">
                  <c:v>46.30859375</c:v>
                </c:pt>
                <c:pt idx="30075">
                  <c:v>46.37109375</c:v>
                </c:pt>
                <c:pt idx="30076">
                  <c:v>46.37109375</c:v>
                </c:pt>
                <c:pt idx="30077">
                  <c:v>46.37109375</c:v>
                </c:pt>
                <c:pt idx="30078">
                  <c:v>46.37109375</c:v>
                </c:pt>
                <c:pt idx="30079">
                  <c:v>46.37109375</c:v>
                </c:pt>
                <c:pt idx="30080">
                  <c:v>46.37109375</c:v>
                </c:pt>
                <c:pt idx="30081">
                  <c:v>46.37109375</c:v>
                </c:pt>
                <c:pt idx="30082">
                  <c:v>46.37109375</c:v>
                </c:pt>
                <c:pt idx="30083">
                  <c:v>46.37109375</c:v>
                </c:pt>
                <c:pt idx="30084">
                  <c:v>46.37109375</c:v>
                </c:pt>
                <c:pt idx="30085">
                  <c:v>46.37109375</c:v>
                </c:pt>
                <c:pt idx="30086">
                  <c:v>46.41015625</c:v>
                </c:pt>
                <c:pt idx="30087">
                  <c:v>46.41015625</c:v>
                </c:pt>
                <c:pt idx="30088">
                  <c:v>46.41015625</c:v>
                </c:pt>
                <c:pt idx="30089">
                  <c:v>46.41015625</c:v>
                </c:pt>
                <c:pt idx="30090">
                  <c:v>46.41015625</c:v>
                </c:pt>
                <c:pt idx="30091">
                  <c:v>46.41015625</c:v>
                </c:pt>
                <c:pt idx="30092">
                  <c:v>46.41015625</c:v>
                </c:pt>
                <c:pt idx="30093">
                  <c:v>46.41015625</c:v>
                </c:pt>
                <c:pt idx="30094">
                  <c:v>46.41015625</c:v>
                </c:pt>
                <c:pt idx="30095">
                  <c:v>46.41015625</c:v>
                </c:pt>
                <c:pt idx="30096">
                  <c:v>46.41015625</c:v>
                </c:pt>
                <c:pt idx="30097">
                  <c:v>46.41015625</c:v>
                </c:pt>
                <c:pt idx="30098">
                  <c:v>46.41015625</c:v>
                </c:pt>
                <c:pt idx="30099">
                  <c:v>46.41015625</c:v>
                </c:pt>
                <c:pt idx="30100">
                  <c:v>46.5859375</c:v>
                </c:pt>
                <c:pt idx="30101">
                  <c:v>46.5859375</c:v>
                </c:pt>
                <c:pt idx="30102">
                  <c:v>46.5859375</c:v>
                </c:pt>
                <c:pt idx="30103">
                  <c:v>46.5859375</c:v>
                </c:pt>
                <c:pt idx="30104">
                  <c:v>46.5859375</c:v>
                </c:pt>
                <c:pt idx="30105">
                  <c:v>46.5859375</c:v>
                </c:pt>
                <c:pt idx="30106">
                  <c:v>46.5859375</c:v>
                </c:pt>
                <c:pt idx="30107">
                  <c:v>46.5859375</c:v>
                </c:pt>
                <c:pt idx="30108">
                  <c:v>46.5859375</c:v>
                </c:pt>
                <c:pt idx="30109">
                  <c:v>46.5859375</c:v>
                </c:pt>
                <c:pt idx="30110">
                  <c:v>46.5859375</c:v>
                </c:pt>
                <c:pt idx="30111">
                  <c:v>46.5859375</c:v>
                </c:pt>
                <c:pt idx="30112">
                  <c:v>46.8046875</c:v>
                </c:pt>
                <c:pt idx="30113">
                  <c:v>46.8046875</c:v>
                </c:pt>
                <c:pt idx="30114">
                  <c:v>46.8046875</c:v>
                </c:pt>
                <c:pt idx="30115">
                  <c:v>46.8046875</c:v>
                </c:pt>
                <c:pt idx="30116">
                  <c:v>46.8046875</c:v>
                </c:pt>
                <c:pt idx="30117">
                  <c:v>46.8046875</c:v>
                </c:pt>
                <c:pt idx="30118">
                  <c:v>46.8046875</c:v>
                </c:pt>
                <c:pt idx="30119">
                  <c:v>46.8046875</c:v>
                </c:pt>
                <c:pt idx="30120">
                  <c:v>46.8046875</c:v>
                </c:pt>
                <c:pt idx="30121">
                  <c:v>46.8046875</c:v>
                </c:pt>
                <c:pt idx="30122">
                  <c:v>46.8046875</c:v>
                </c:pt>
                <c:pt idx="30123">
                  <c:v>46.8046875</c:v>
                </c:pt>
                <c:pt idx="30124">
                  <c:v>46.85546875</c:v>
                </c:pt>
                <c:pt idx="30125">
                  <c:v>46.85546875</c:v>
                </c:pt>
                <c:pt idx="30126">
                  <c:v>46.85546875</c:v>
                </c:pt>
                <c:pt idx="30127">
                  <c:v>46.85546875</c:v>
                </c:pt>
                <c:pt idx="30128">
                  <c:v>46.85546875</c:v>
                </c:pt>
                <c:pt idx="30129">
                  <c:v>46.85546875</c:v>
                </c:pt>
                <c:pt idx="30130">
                  <c:v>46.85546875</c:v>
                </c:pt>
                <c:pt idx="30131">
                  <c:v>46.86328125</c:v>
                </c:pt>
                <c:pt idx="30132">
                  <c:v>46.86328125</c:v>
                </c:pt>
                <c:pt idx="30133">
                  <c:v>46.86328125</c:v>
                </c:pt>
                <c:pt idx="30134">
                  <c:v>46.86328125</c:v>
                </c:pt>
                <c:pt idx="30135">
                  <c:v>46.86328125</c:v>
                </c:pt>
                <c:pt idx="30136">
                  <c:v>46.86328125</c:v>
                </c:pt>
                <c:pt idx="30137">
                  <c:v>46.86328125</c:v>
                </c:pt>
                <c:pt idx="30138">
                  <c:v>46.86328125</c:v>
                </c:pt>
                <c:pt idx="30139">
                  <c:v>46.86328125</c:v>
                </c:pt>
                <c:pt idx="30140">
                  <c:v>46.86328125</c:v>
                </c:pt>
                <c:pt idx="30141">
                  <c:v>46.86328125</c:v>
                </c:pt>
                <c:pt idx="30142">
                  <c:v>47.23828125</c:v>
                </c:pt>
                <c:pt idx="30143">
                  <c:v>47.23828125</c:v>
                </c:pt>
                <c:pt idx="30144">
                  <c:v>47.23828125</c:v>
                </c:pt>
                <c:pt idx="30145">
                  <c:v>47.23828125</c:v>
                </c:pt>
                <c:pt idx="30146">
                  <c:v>47.23828125</c:v>
                </c:pt>
                <c:pt idx="30147">
                  <c:v>47.23828125</c:v>
                </c:pt>
                <c:pt idx="30148">
                  <c:v>47.23828125</c:v>
                </c:pt>
                <c:pt idx="30149">
                  <c:v>47.23828125</c:v>
                </c:pt>
                <c:pt idx="30150">
                  <c:v>47.23828125</c:v>
                </c:pt>
                <c:pt idx="30151">
                  <c:v>47.23828125</c:v>
                </c:pt>
                <c:pt idx="30152">
                  <c:v>47.23828125</c:v>
                </c:pt>
                <c:pt idx="30153">
                  <c:v>47.30859375</c:v>
                </c:pt>
                <c:pt idx="30154">
                  <c:v>47.30859375</c:v>
                </c:pt>
                <c:pt idx="30155">
                  <c:v>47.30859375</c:v>
                </c:pt>
                <c:pt idx="30156">
                  <c:v>47.30859375</c:v>
                </c:pt>
                <c:pt idx="30157">
                  <c:v>47.30859375</c:v>
                </c:pt>
                <c:pt idx="30158">
                  <c:v>47.30859375</c:v>
                </c:pt>
                <c:pt idx="30159">
                  <c:v>47.30859375</c:v>
                </c:pt>
                <c:pt idx="30160">
                  <c:v>47.30859375</c:v>
                </c:pt>
                <c:pt idx="30161">
                  <c:v>47.30859375</c:v>
                </c:pt>
                <c:pt idx="30162">
                  <c:v>47.30859375</c:v>
                </c:pt>
                <c:pt idx="30163">
                  <c:v>47.30859375</c:v>
                </c:pt>
                <c:pt idx="30164">
                  <c:v>47.30859375</c:v>
                </c:pt>
                <c:pt idx="30165">
                  <c:v>47.30859375</c:v>
                </c:pt>
                <c:pt idx="30166">
                  <c:v>47.37109375</c:v>
                </c:pt>
                <c:pt idx="30167">
                  <c:v>47.37109375</c:v>
                </c:pt>
                <c:pt idx="30168">
                  <c:v>47.37109375</c:v>
                </c:pt>
                <c:pt idx="30169">
                  <c:v>47.37109375</c:v>
                </c:pt>
                <c:pt idx="30170">
                  <c:v>47.37109375</c:v>
                </c:pt>
                <c:pt idx="30171">
                  <c:v>47.37109375</c:v>
                </c:pt>
                <c:pt idx="30172">
                  <c:v>47.37109375</c:v>
                </c:pt>
                <c:pt idx="30173">
                  <c:v>47.37109375</c:v>
                </c:pt>
                <c:pt idx="30174">
                  <c:v>47.37109375</c:v>
                </c:pt>
                <c:pt idx="30175">
                  <c:v>47.37109375</c:v>
                </c:pt>
                <c:pt idx="30176">
                  <c:v>47.37109375</c:v>
                </c:pt>
                <c:pt idx="30177">
                  <c:v>47.37109375</c:v>
                </c:pt>
                <c:pt idx="30178">
                  <c:v>47.37109375</c:v>
                </c:pt>
                <c:pt idx="30179">
                  <c:v>47.37109375</c:v>
                </c:pt>
                <c:pt idx="30180">
                  <c:v>47.37109375</c:v>
                </c:pt>
                <c:pt idx="30181">
                  <c:v>47.41015625</c:v>
                </c:pt>
                <c:pt idx="30182">
                  <c:v>47.41015625</c:v>
                </c:pt>
                <c:pt idx="30183">
                  <c:v>47.41015625</c:v>
                </c:pt>
                <c:pt idx="30184">
                  <c:v>47.41015625</c:v>
                </c:pt>
                <c:pt idx="30185">
                  <c:v>47.41015625</c:v>
                </c:pt>
                <c:pt idx="30186">
                  <c:v>47.41015625</c:v>
                </c:pt>
                <c:pt idx="30187">
                  <c:v>47.5859375</c:v>
                </c:pt>
                <c:pt idx="30188">
                  <c:v>47.5859375</c:v>
                </c:pt>
                <c:pt idx="30189">
                  <c:v>47.5859375</c:v>
                </c:pt>
                <c:pt idx="30190">
                  <c:v>47.5859375</c:v>
                </c:pt>
                <c:pt idx="30191">
                  <c:v>47.5859375</c:v>
                </c:pt>
                <c:pt idx="30192">
                  <c:v>47.5859375</c:v>
                </c:pt>
                <c:pt idx="30193">
                  <c:v>47.8046875</c:v>
                </c:pt>
                <c:pt idx="30194">
                  <c:v>47.8046875</c:v>
                </c:pt>
                <c:pt idx="30195">
                  <c:v>47.8046875</c:v>
                </c:pt>
                <c:pt idx="30196">
                  <c:v>47.8046875</c:v>
                </c:pt>
                <c:pt idx="30197">
                  <c:v>47.8046875</c:v>
                </c:pt>
                <c:pt idx="30198">
                  <c:v>47.8046875</c:v>
                </c:pt>
                <c:pt idx="30199">
                  <c:v>47.8046875</c:v>
                </c:pt>
                <c:pt idx="30200">
                  <c:v>47.8046875</c:v>
                </c:pt>
                <c:pt idx="30201">
                  <c:v>47.8046875</c:v>
                </c:pt>
                <c:pt idx="30202">
                  <c:v>47.8046875</c:v>
                </c:pt>
                <c:pt idx="30203">
                  <c:v>47.8046875</c:v>
                </c:pt>
                <c:pt idx="30204">
                  <c:v>47.85546875</c:v>
                </c:pt>
                <c:pt idx="30205">
                  <c:v>47.85546875</c:v>
                </c:pt>
                <c:pt idx="30206">
                  <c:v>47.85546875</c:v>
                </c:pt>
                <c:pt idx="30207">
                  <c:v>47.85546875</c:v>
                </c:pt>
                <c:pt idx="30208">
                  <c:v>47.85546875</c:v>
                </c:pt>
                <c:pt idx="30209">
                  <c:v>47.85546875</c:v>
                </c:pt>
                <c:pt idx="30210">
                  <c:v>47.85546875</c:v>
                </c:pt>
                <c:pt idx="30211">
                  <c:v>47.85546875</c:v>
                </c:pt>
                <c:pt idx="30212">
                  <c:v>47.86328125</c:v>
                </c:pt>
                <c:pt idx="30213">
                  <c:v>47.86328125</c:v>
                </c:pt>
                <c:pt idx="30214">
                  <c:v>47.86328125</c:v>
                </c:pt>
                <c:pt idx="30215">
                  <c:v>47.86328125</c:v>
                </c:pt>
                <c:pt idx="30216">
                  <c:v>47.86328125</c:v>
                </c:pt>
                <c:pt idx="30217">
                  <c:v>47.86328125</c:v>
                </c:pt>
                <c:pt idx="30218">
                  <c:v>47.86328125</c:v>
                </c:pt>
                <c:pt idx="30219">
                  <c:v>47.86328125</c:v>
                </c:pt>
                <c:pt idx="30220">
                  <c:v>47.86328125</c:v>
                </c:pt>
                <c:pt idx="30221">
                  <c:v>47.86328125</c:v>
                </c:pt>
                <c:pt idx="30222">
                  <c:v>47.86328125</c:v>
                </c:pt>
                <c:pt idx="30223">
                  <c:v>48.23828125</c:v>
                </c:pt>
                <c:pt idx="30224">
                  <c:v>48.23828125</c:v>
                </c:pt>
                <c:pt idx="30225">
                  <c:v>48.23828125</c:v>
                </c:pt>
                <c:pt idx="30226">
                  <c:v>48.23828125</c:v>
                </c:pt>
                <c:pt idx="30227">
                  <c:v>48.23828125</c:v>
                </c:pt>
                <c:pt idx="30228">
                  <c:v>48.23828125</c:v>
                </c:pt>
                <c:pt idx="30229">
                  <c:v>48.23828125</c:v>
                </c:pt>
                <c:pt idx="30230">
                  <c:v>48.23828125</c:v>
                </c:pt>
                <c:pt idx="30231">
                  <c:v>48.23828125</c:v>
                </c:pt>
                <c:pt idx="30232">
                  <c:v>48.23828125</c:v>
                </c:pt>
                <c:pt idx="30233">
                  <c:v>48.23828125</c:v>
                </c:pt>
                <c:pt idx="30234">
                  <c:v>48.23828125</c:v>
                </c:pt>
                <c:pt idx="30235">
                  <c:v>48.23828125</c:v>
                </c:pt>
                <c:pt idx="30236">
                  <c:v>48.23828125</c:v>
                </c:pt>
                <c:pt idx="30237">
                  <c:v>48.23828125</c:v>
                </c:pt>
                <c:pt idx="30238">
                  <c:v>48.23828125</c:v>
                </c:pt>
                <c:pt idx="30239">
                  <c:v>48.23828125</c:v>
                </c:pt>
                <c:pt idx="30240">
                  <c:v>48.23828125</c:v>
                </c:pt>
                <c:pt idx="30241">
                  <c:v>48.23828125</c:v>
                </c:pt>
                <c:pt idx="30242">
                  <c:v>48.23828125</c:v>
                </c:pt>
                <c:pt idx="30243">
                  <c:v>48.23828125</c:v>
                </c:pt>
                <c:pt idx="30244">
                  <c:v>48.23828125</c:v>
                </c:pt>
                <c:pt idx="30245">
                  <c:v>48.23828125</c:v>
                </c:pt>
                <c:pt idx="30246">
                  <c:v>48.23828125</c:v>
                </c:pt>
                <c:pt idx="30247">
                  <c:v>48.30859375</c:v>
                </c:pt>
                <c:pt idx="30248">
                  <c:v>48.30859375</c:v>
                </c:pt>
                <c:pt idx="30249">
                  <c:v>48.30859375</c:v>
                </c:pt>
                <c:pt idx="30250">
                  <c:v>48.30859375</c:v>
                </c:pt>
                <c:pt idx="30251">
                  <c:v>48.30859375</c:v>
                </c:pt>
                <c:pt idx="30252">
                  <c:v>48.30859375</c:v>
                </c:pt>
                <c:pt idx="30253">
                  <c:v>48.30859375</c:v>
                </c:pt>
                <c:pt idx="30254">
                  <c:v>48.30859375</c:v>
                </c:pt>
                <c:pt idx="30255">
                  <c:v>48.30859375</c:v>
                </c:pt>
                <c:pt idx="30256">
                  <c:v>48.30859375</c:v>
                </c:pt>
                <c:pt idx="30257">
                  <c:v>48.30859375</c:v>
                </c:pt>
                <c:pt idx="30258">
                  <c:v>48.30859375</c:v>
                </c:pt>
                <c:pt idx="30259">
                  <c:v>48.30859375</c:v>
                </c:pt>
                <c:pt idx="30260">
                  <c:v>48.37109375</c:v>
                </c:pt>
                <c:pt idx="30261">
                  <c:v>48.37109375</c:v>
                </c:pt>
                <c:pt idx="30262">
                  <c:v>48.37109375</c:v>
                </c:pt>
                <c:pt idx="30263">
                  <c:v>48.37109375</c:v>
                </c:pt>
                <c:pt idx="30264">
                  <c:v>48.37109375</c:v>
                </c:pt>
                <c:pt idx="30265">
                  <c:v>48.37109375</c:v>
                </c:pt>
                <c:pt idx="30266">
                  <c:v>48.37109375</c:v>
                </c:pt>
                <c:pt idx="30267">
                  <c:v>48.37109375</c:v>
                </c:pt>
                <c:pt idx="30268">
                  <c:v>48.37109375</c:v>
                </c:pt>
                <c:pt idx="30269">
                  <c:v>48.37109375</c:v>
                </c:pt>
                <c:pt idx="30270">
                  <c:v>48.37109375</c:v>
                </c:pt>
                <c:pt idx="30271">
                  <c:v>48.41015625</c:v>
                </c:pt>
                <c:pt idx="30272">
                  <c:v>48.41015625</c:v>
                </c:pt>
                <c:pt idx="30273">
                  <c:v>48.41015625</c:v>
                </c:pt>
                <c:pt idx="30274">
                  <c:v>48.41015625</c:v>
                </c:pt>
                <c:pt idx="30275">
                  <c:v>48.41015625</c:v>
                </c:pt>
                <c:pt idx="30276">
                  <c:v>48.41015625</c:v>
                </c:pt>
                <c:pt idx="30277">
                  <c:v>48.41015625</c:v>
                </c:pt>
                <c:pt idx="30278">
                  <c:v>48.41015625</c:v>
                </c:pt>
                <c:pt idx="30279">
                  <c:v>48.5859375</c:v>
                </c:pt>
                <c:pt idx="30280">
                  <c:v>48.5859375</c:v>
                </c:pt>
                <c:pt idx="30281">
                  <c:v>48.5859375</c:v>
                </c:pt>
                <c:pt idx="30282">
                  <c:v>48.5859375</c:v>
                </c:pt>
                <c:pt idx="30283">
                  <c:v>48.5859375</c:v>
                </c:pt>
                <c:pt idx="30284">
                  <c:v>48.5859375</c:v>
                </c:pt>
                <c:pt idx="30285">
                  <c:v>48.5859375</c:v>
                </c:pt>
                <c:pt idx="30286">
                  <c:v>48.5859375</c:v>
                </c:pt>
                <c:pt idx="30287">
                  <c:v>48.5859375</c:v>
                </c:pt>
                <c:pt idx="30288">
                  <c:v>48.5859375</c:v>
                </c:pt>
                <c:pt idx="30289">
                  <c:v>48.8046875</c:v>
                </c:pt>
                <c:pt idx="30290">
                  <c:v>48.8046875</c:v>
                </c:pt>
                <c:pt idx="30291">
                  <c:v>48.8046875</c:v>
                </c:pt>
                <c:pt idx="30292">
                  <c:v>48.8046875</c:v>
                </c:pt>
                <c:pt idx="30293">
                  <c:v>48.8046875</c:v>
                </c:pt>
                <c:pt idx="30294">
                  <c:v>48.8046875</c:v>
                </c:pt>
                <c:pt idx="30295">
                  <c:v>48.8046875</c:v>
                </c:pt>
                <c:pt idx="30296">
                  <c:v>48.85546875</c:v>
                </c:pt>
                <c:pt idx="30297">
                  <c:v>48.85546875</c:v>
                </c:pt>
                <c:pt idx="30298">
                  <c:v>48.85546875</c:v>
                </c:pt>
                <c:pt idx="30299">
                  <c:v>48.85546875</c:v>
                </c:pt>
                <c:pt idx="30300">
                  <c:v>48.85546875</c:v>
                </c:pt>
                <c:pt idx="30301">
                  <c:v>48.85546875</c:v>
                </c:pt>
                <c:pt idx="30302">
                  <c:v>48.85546875</c:v>
                </c:pt>
                <c:pt idx="30303">
                  <c:v>48.85546875</c:v>
                </c:pt>
                <c:pt idx="30304">
                  <c:v>48.85546875</c:v>
                </c:pt>
                <c:pt idx="30305">
                  <c:v>48.85546875</c:v>
                </c:pt>
                <c:pt idx="30306">
                  <c:v>48.85546875</c:v>
                </c:pt>
                <c:pt idx="30307">
                  <c:v>48.85546875</c:v>
                </c:pt>
                <c:pt idx="30308">
                  <c:v>48.85546875</c:v>
                </c:pt>
                <c:pt idx="30309">
                  <c:v>48.86328125</c:v>
                </c:pt>
                <c:pt idx="30310">
                  <c:v>48.86328125</c:v>
                </c:pt>
                <c:pt idx="30311">
                  <c:v>48.86328125</c:v>
                </c:pt>
                <c:pt idx="30312">
                  <c:v>48.86328125</c:v>
                </c:pt>
                <c:pt idx="30313">
                  <c:v>48.86328125</c:v>
                </c:pt>
                <c:pt idx="30314">
                  <c:v>48.86328125</c:v>
                </c:pt>
                <c:pt idx="30315">
                  <c:v>48.86328125</c:v>
                </c:pt>
                <c:pt idx="30316">
                  <c:v>48.86328125</c:v>
                </c:pt>
                <c:pt idx="30317">
                  <c:v>48.86328125</c:v>
                </c:pt>
                <c:pt idx="30318">
                  <c:v>48.86328125</c:v>
                </c:pt>
                <c:pt idx="30319">
                  <c:v>48.86328125</c:v>
                </c:pt>
                <c:pt idx="30320">
                  <c:v>48.86328125</c:v>
                </c:pt>
                <c:pt idx="30321">
                  <c:v>49.23828125</c:v>
                </c:pt>
                <c:pt idx="30322">
                  <c:v>49.23828125</c:v>
                </c:pt>
                <c:pt idx="30323">
                  <c:v>49.23828125</c:v>
                </c:pt>
                <c:pt idx="30324">
                  <c:v>49.23828125</c:v>
                </c:pt>
                <c:pt idx="30325">
                  <c:v>49.23828125</c:v>
                </c:pt>
                <c:pt idx="30326">
                  <c:v>49.23828125</c:v>
                </c:pt>
                <c:pt idx="30327">
                  <c:v>49.23828125</c:v>
                </c:pt>
                <c:pt idx="30328">
                  <c:v>49.23828125</c:v>
                </c:pt>
                <c:pt idx="30329">
                  <c:v>49.23828125</c:v>
                </c:pt>
                <c:pt idx="30330">
                  <c:v>49.23828125</c:v>
                </c:pt>
                <c:pt idx="30331">
                  <c:v>49.23828125</c:v>
                </c:pt>
                <c:pt idx="30332">
                  <c:v>49.23828125</c:v>
                </c:pt>
                <c:pt idx="30333">
                  <c:v>49.23828125</c:v>
                </c:pt>
                <c:pt idx="30334">
                  <c:v>49.23828125</c:v>
                </c:pt>
                <c:pt idx="30335">
                  <c:v>49.23828125</c:v>
                </c:pt>
                <c:pt idx="30336">
                  <c:v>49.23828125</c:v>
                </c:pt>
                <c:pt idx="30337">
                  <c:v>49.30859375</c:v>
                </c:pt>
                <c:pt idx="30338">
                  <c:v>49.30859375</c:v>
                </c:pt>
                <c:pt idx="30339">
                  <c:v>49.30859375</c:v>
                </c:pt>
                <c:pt idx="30340">
                  <c:v>49.30859375</c:v>
                </c:pt>
                <c:pt idx="30341">
                  <c:v>49.30859375</c:v>
                </c:pt>
                <c:pt idx="30342">
                  <c:v>49.30859375</c:v>
                </c:pt>
                <c:pt idx="30343">
                  <c:v>49.30859375</c:v>
                </c:pt>
                <c:pt idx="30344">
                  <c:v>49.30859375</c:v>
                </c:pt>
                <c:pt idx="30345">
                  <c:v>49.30859375</c:v>
                </c:pt>
                <c:pt idx="30346">
                  <c:v>49.30859375</c:v>
                </c:pt>
                <c:pt idx="30347">
                  <c:v>49.30859375</c:v>
                </c:pt>
                <c:pt idx="30348">
                  <c:v>49.30859375</c:v>
                </c:pt>
                <c:pt idx="30349">
                  <c:v>49.37109375</c:v>
                </c:pt>
                <c:pt idx="30350">
                  <c:v>49.37109375</c:v>
                </c:pt>
                <c:pt idx="30351">
                  <c:v>49.37109375</c:v>
                </c:pt>
                <c:pt idx="30352">
                  <c:v>49.37109375</c:v>
                </c:pt>
                <c:pt idx="30353">
                  <c:v>49.37109375</c:v>
                </c:pt>
                <c:pt idx="30354">
                  <c:v>49.37109375</c:v>
                </c:pt>
                <c:pt idx="30355">
                  <c:v>49.37109375</c:v>
                </c:pt>
                <c:pt idx="30356">
                  <c:v>49.37109375</c:v>
                </c:pt>
                <c:pt idx="30357">
                  <c:v>49.37109375</c:v>
                </c:pt>
                <c:pt idx="30358">
                  <c:v>49.37109375</c:v>
                </c:pt>
                <c:pt idx="30359">
                  <c:v>49.37109375</c:v>
                </c:pt>
                <c:pt idx="30360">
                  <c:v>49.41015625</c:v>
                </c:pt>
                <c:pt idx="30361">
                  <c:v>49.41015625</c:v>
                </c:pt>
                <c:pt idx="30362">
                  <c:v>49.41015625</c:v>
                </c:pt>
                <c:pt idx="30363">
                  <c:v>49.41015625</c:v>
                </c:pt>
                <c:pt idx="30364">
                  <c:v>49.41015625</c:v>
                </c:pt>
                <c:pt idx="30365">
                  <c:v>49.41015625</c:v>
                </c:pt>
                <c:pt idx="30366">
                  <c:v>49.41015625</c:v>
                </c:pt>
                <c:pt idx="30367">
                  <c:v>49.5859375</c:v>
                </c:pt>
                <c:pt idx="30368">
                  <c:v>49.5859375</c:v>
                </c:pt>
                <c:pt idx="30369">
                  <c:v>49.5859375</c:v>
                </c:pt>
                <c:pt idx="30370">
                  <c:v>49.5859375</c:v>
                </c:pt>
                <c:pt idx="30371">
                  <c:v>49.5859375</c:v>
                </c:pt>
                <c:pt idx="30372">
                  <c:v>49.5859375</c:v>
                </c:pt>
                <c:pt idx="30373">
                  <c:v>49.5859375</c:v>
                </c:pt>
                <c:pt idx="30374">
                  <c:v>49.5859375</c:v>
                </c:pt>
                <c:pt idx="30375">
                  <c:v>49.5859375</c:v>
                </c:pt>
                <c:pt idx="30376">
                  <c:v>49.5859375</c:v>
                </c:pt>
                <c:pt idx="30377">
                  <c:v>49.5859375</c:v>
                </c:pt>
                <c:pt idx="30378">
                  <c:v>49.5859375</c:v>
                </c:pt>
                <c:pt idx="30379">
                  <c:v>49.5859375</c:v>
                </c:pt>
                <c:pt idx="30380">
                  <c:v>49.5859375</c:v>
                </c:pt>
                <c:pt idx="30381">
                  <c:v>49.5859375</c:v>
                </c:pt>
                <c:pt idx="30382">
                  <c:v>49.5859375</c:v>
                </c:pt>
                <c:pt idx="30383">
                  <c:v>49.8046875</c:v>
                </c:pt>
                <c:pt idx="30384">
                  <c:v>49.8046875</c:v>
                </c:pt>
                <c:pt idx="30385">
                  <c:v>49.8046875</c:v>
                </c:pt>
                <c:pt idx="30386">
                  <c:v>49.8046875</c:v>
                </c:pt>
                <c:pt idx="30387">
                  <c:v>49.8046875</c:v>
                </c:pt>
                <c:pt idx="30388">
                  <c:v>49.8046875</c:v>
                </c:pt>
                <c:pt idx="30389">
                  <c:v>49.8046875</c:v>
                </c:pt>
                <c:pt idx="30390">
                  <c:v>49.8046875</c:v>
                </c:pt>
                <c:pt idx="30391">
                  <c:v>49.8046875</c:v>
                </c:pt>
                <c:pt idx="30392">
                  <c:v>49.8046875</c:v>
                </c:pt>
                <c:pt idx="30393">
                  <c:v>49.8046875</c:v>
                </c:pt>
                <c:pt idx="30394">
                  <c:v>49.8046875</c:v>
                </c:pt>
                <c:pt idx="30395">
                  <c:v>49.8046875</c:v>
                </c:pt>
                <c:pt idx="30396">
                  <c:v>49.8046875</c:v>
                </c:pt>
                <c:pt idx="30397">
                  <c:v>49.85546875</c:v>
                </c:pt>
                <c:pt idx="30398">
                  <c:v>49.85546875</c:v>
                </c:pt>
                <c:pt idx="30399">
                  <c:v>49.85546875</c:v>
                </c:pt>
                <c:pt idx="30400">
                  <c:v>49.85546875</c:v>
                </c:pt>
                <c:pt idx="30401">
                  <c:v>49.85546875</c:v>
                </c:pt>
                <c:pt idx="30402">
                  <c:v>49.85546875</c:v>
                </c:pt>
                <c:pt idx="30403">
                  <c:v>49.85546875</c:v>
                </c:pt>
                <c:pt idx="30404">
                  <c:v>49.85546875</c:v>
                </c:pt>
                <c:pt idx="30405">
                  <c:v>49.85546875</c:v>
                </c:pt>
                <c:pt idx="30406">
                  <c:v>49.85546875</c:v>
                </c:pt>
                <c:pt idx="30407">
                  <c:v>49.86328125</c:v>
                </c:pt>
                <c:pt idx="30408">
                  <c:v>49.86328125</c:v>
                </c:pt>
                <c:pt idx="30409">
                  <c:v>50.23828125</c:v>
                </c:pt>
                <c:pt idx="30410">
                  <c:v>50.23828125</c:v>
                </c:pt>
                <c:pt idx="30411">
                  <c:v>50.23828125</c:v>
                </c:pt>
                <c:pt idx="30412">
                  <c:v>50.23828125</c:v>
                </c:pt>
                <c:pt idx="30413">
                  <c:v>50.23828125</c:v>
                </c:pt>
                <c:pt idx="30414">
                  <c:v>50.23828125</c:v>
                </c:pt>
                <c:pt idx="30415">
                  <c:v>50.23828125</c:v>
                </c:pt>
                <c:pt idx="30416">
                  <c:v>50.23828125</c:v>
                </c:pt>
                <c:pt idx="30417">
                  <c:v>50.30859375</c:v>
                </c:pt>
                <c:pt idx="30418">
                  <c:v>50.30859375</c:v>
                </c:pt>
                <c:pt idx="30419">
                  <c:v>50.30859375</c:v>
                </c:pt>
                <c:pt idx="30420">
                  <c:v>50.30859375</c:v>
                </c:pt>
                <c:pt idx="30421">
                  <c:v>50.30859375</c:v>
                </c:pt>
                <c:pt idx="30422">
                  <c:v>50.30859375</c:v>
                </c:pt>
                <c:pt idx="30423">
                  <c:v>50.30859375</c:v>
                </c:pt>
                <c:pt idx="30424">
                  <c:v>50.30859375</c:v>
                </c:pt>
                <c:pt idx="30425">
                  <c:v>50.30859375</c:v>
                </c:pt>
                <c:pt idx="30426">
                  <c:v>50.30859375</c:v>
                </c:pt>
                <c:pt idx="30427">
                  <c:v>50.30859375</c:v>
                </c:pt>
                <c:pt idx="30428">
                  <c:v>50.30859375</c:v>
                </c:pt>
                <c:pt idx="30429">
                  <c:v>50.37109375</c:v>
                </c:pt>
                <c:pt idx="30430">
                  <c:v>50.37109375</c:v>
                </c:pt>
                <c:pt idx="30431">
                  <c:v>50.37109375</c:v>
                </c:pt>
                <c:pt idx="30432">
                  <c:v>50.37109375</c:v>
                </c:pt>
                <c:pt idx="30433">
                  <c:v>50.37109375</c:v>
                </c:pt>
                <c:pt idx="30434">
                  <c:v>50.37109375</c:v>
                </c:pt>
                <c:pt idx="30435">
                  <c:v>50.37109375</c:v>
                </c:pt>
                <c:pt idx="30436">
                  <c:v>50.37109375</c:v>
                </c:pt>
                <c:pt idx="30437">
                  <c:v>50.37109375</c:v>
                </c:pt>
                <c:pt idx="30438">
                  <c:v>50.37109375</c:v>
                </c:pt>
                <c:pt idx="30439">
                  <c:v>50.37109375</c:v>
                </c:pt>
                <c:pt idx="30440">
                  <c:v>50.37109375</c:v>
                </c:pt>
                <c:pt idx="30441">
                  <c:v>50.37109375</c:v>
                </c:pt>
                <c:pt idx="30442">
                  <c:v>50.37109375</c:v>
                </c:pt>
                <c:pt idx="30443">
                  <c:v>50.41015625</c:v>
                </c:pt>
                <c:pt idx="30444">
                  <c:v>50.41015625</c:v>
                </c:pt>
                <c:pt idx="30445">
                  <c:v>50.41015625</c:v>
                </c:pt>
                <c:pt idx="30446">
                  <c:v>50.41015625</c:v>
                </c:pt>
                <c:pt idx="30447">
                  <c:v>50.41015625</c:v>
                </c:pt>
                <c:pt idx="30448">
                  <c:v>50.41015625</c:v>
                </c:pt>
                <c:pt idx="30449">
                  <c:v>50.41015625</c:v>
                </c:pt>
                <c:pt idx="30450">
                  <c:v>50.41015625</c:v>
                </c:pt>
                <c:pt idx="30451">
                  <c:v>50.41015625</c:v>
                </c:pt>
                <c:pt idx="30452">
                  <c:v>50.41015625</c:v>
                </c:pt>
                <c:pt idx="30453">
                  <c:v>50.41015625</c:v>
                </c:pt>
                <c:pt idx="30454">
                  <c:v>50.41015625</c:v>
                </c:pt>
                <c:pt idx="30455">
                  <c:v>50.41015625</c:v>
                </c:pt>
                <c:pt idx="30456">
                  <c:v>50.41015625</c:v>
                </c:pt>
                <c:pt idx="30457">
                  <c:v>50.41015625</c:v>
                </c:pt>
                <c:pt idx="30458">
                  <c:v>50.41015625</c:v>
                </c:pt>
                <c:pt idx="30459">
                  <c:v>50.41015625</c:v>
                </c:pt>
                <c:pt idx="30460">
                  <c:v>50.41015625</c:v>
                </c:pt>
                <c:pt idx="30461">
                  <c:v>50.5859375</c:v>
                </c:pt>
                <c:pt idx="30462">
                  <c:v>50.5859375</c:v>
                </c:pt>
                <c:pt idx="30463">
                  <c:v>50.5859375</c:v>
                </c:pt>
                <c:pt idx="30464">
                  <c:v>50.5859375</c:v>
                </c:pt>
                <c:pt idx="30465">
                  <c:v>50.5859375</c:v>
                </c:pt>
                <c:pt idx="30466">
                  <c:v>50.5859375</c:v>
                </c:pt>
                <c:pt idx="30467">
                  <c:v>50.5859375</c:v>
                </c:pt>
                <c:pt idx="30468">
                  <c:v>50.5859375</c:v>
                </c:pt>
                <c:pt idx="30469">
                  <c:v>50.5859375</c:v>
                </c:pt>
                <c:pt idx="30470">
                  <c:v>50.5859375</c:v>
                </c:pt>
                <c:pt idx="30471">
                  <c:v>50.8046875</c:v>
                </c:pt>
                <c:pt idx="30472">
                  <c:v>50.8046875</c:v>
                </c:pt>
                <c:pt idx="30473">
                  <c:v>50.8046875</c:v>
                </c:pt>
                <c:pt idx="30474">
                  <c:v>50.8046875</c:v>
                </c:pt>
                <c:pt idx="30475">
                  <c:v>50.8046875</c:v>
                </c:pt>
                <c:pt idx="30476">
                  <c:v>50.8046875</c:v>
                </c:pt>
                <c:pt idx="30477">
                  <c:v>50.8046875</c:v>
                </c:pt>
                <c:pt idx="30478">
                  <c:v>50.8046875</c:v>
                </c:pt>
                <c:pt idx="30479">
                  <c:v>50.8046875</c:v>
                </c:pt>
                <c:pt idx="30480">
                  <c:v>50.8046875</c:v>
                </c:pt>
                <c:pt idx="30481">
                  <c:v>50.8046875</c:v>
                </c:pt>
                <c:pt idx="30482">
                  <c:v>50.8046875</c:v>
                </c:pt>
                <c:pt idx="30483">
                  <c:v>50.8046875</c:v>
                </c:pt>
                <c:pt idx="30484">
                  <c:v>50.85546875</c:v>
                </c:pt>
                <c:pt idx="30485">
                  <c:v>50.85546875</c:v>
                </c:pt>
                <c:pt idx="30486">
                  <c:v>50.85546875</c:v>
                </c:pt>
                <c:pt idx="30487">
                  <c:v>50.85546875</c:v>
                </c:pt>
                <c:pt idx="30488">
                  <c:v>50.85546875</c:v>
                </c:pt>
                <c:pt idx="30489">
                  <c:v>50.85546875</c:v>
                </c:pt>
                <c:pt idx="30490">
                  <c:v>50.85546875</c:v>
                </c:pt>
                <c:pt idx="30491">
                  <c:v>50.85546875</c:v>
                </c:pt>
                <c:pt idx="30492">
                  <c:v>50.85546875</c:v>
                </c:pt>
                <c:pt idx="30493">
                  <c:v>50.86328125</c:v>
                </c:pt>
                <c:pt idx="30494">
                  <c:v>50.86328125</c:v>
                </c:pt>
                <c:pt idx="30495">
                  <c:v>50.86328125</c:v>
                </c:pt>
                <c:pt idx="30496">
                  <c:v>50.86328125</c:v>
                </c:pt>
                <c:pt idx="30497">
                  <c:v>50.86328125</c:v>
                </c:pt>
                <c:pt idx="30498">
                  <c:v>50.86328125</c:v>
                </c:pt>
                <c:pt idx="30499">
                  <c:v>50.86328125</c:v>
                </c:pt>
                <c:pt idx="30500">
                  <c:v>50.86328125</c:v>
                </c:pt>
                <c:pt idx="30501">
                  <c:v>50.86328125</c:v>
                </c:pt>
                <c:pt idx="30502">
                  <c:v>50.86328125</c:v>
                </c:pt>
                <c:pt idx="30503">
                  <c:v>50.86328125</c:v>
                </c:pt>
                <c:pt idx="30504">
                  <c:v>51.23828125</c:v>
                </c:pt>
                <c:pt idx="30505">
                  <c:v>51.23828125</c:v>
                </c:pt>
                <c:pt idx="30506">
                  <c:v>51.23828125</c:v>
                </c:pt>
                <c:pt idx="30507">
                  <c:v>51.23828125</c:v>
                </c:pt>
                <c:pt idx="30508">
                  <c:v>51.23828125</c:v>
                </c:pt>
                <c:pt idx="30509">
                  <c:v>51.23828125</c:v>
                </c:pt>
                <c:pt idx="30510">
                  <c:v>51.23828125</c:v>
                </c:pt>
                <c:pt idx="30511">
                  <c:v>51.23828125</c:v>
                </c:pt>
                <c:pt idx="30512">
                  <c:v>51.23828125</c:v>
                </c:pt>
                <c:pt idx="30513">
                  <c:v>51.30859375</c:v>
                </c:pt>
                <c:pt idx="30514">
                  <c:v>51.30859375</c:v>
                </c:pt>
                <c:pt idx="30515">
                  <c:v>51.30859375</c:v>
                </c:pt>
                <c:pt idx="30516">
                  <c:v>51.30859375</c:v>
                </c:pt>
                <c:pt idx="30517">
                  <c:v>51.30859375</c:v>
                </c:pt>
                <c:pt idx="30518">
                  <c:v>51.30859375</c:v>
                </c:pt>
                <c:pt idx="30519">
                  <c:v>51.30859375</c:v>
                </c:pt>
                <c:pt idx="30520">
                  <c:v>51.30859375</c:v>
                </c:pt>
                <c:pt idx="30521">
                  <c:v>51.30859375</c:v>
                </c:pt>
                <c:pt idx="30522">
                  <c:v>51.30859375</c:v>
                </c:pt>
                <c:pt idx="30523">
                  <c:v>51.30859375</c:v>
                </c:pt>
                <c:pt idx="30524">
                  <c:v>51.30859375</c:v>
                </c:pt>
                <c:pt idx="30525">
                  <c:v>51.30859375</c:v>
                </c:pt>
                <c:pt idx="30526">
                  <c:v>51.30859375</c:v>
                </c:pt>
                <c:pt idx="30527">
                  <c:v>51.30859375</c:v>
                </c:pt>
                <c:pt idx="30528">
                  <c:v>51.30859375</c:v>
                </c:pt>
                <c:pt idx="30529">
                  <c:v>51.30859375</c:v>
                </c:pt>
                <c:pt idx="30530">
                  <c:v>51.30859375</c:v>
                </c:pt>
                <c:pt idx="30531">
                  <c:v>51.37109375</c:v>
                </c:pt>
                <c:pt idx="30532">
                  <c:v>51.37109375</c:v>
                </c:pt>
                <c:pt idx="30533">
                  <c:v>51.37109375</c:v>
                </c:pt>
                <c:pt idx="30534">
                  <c:v>51.37109375</c:v>
                </c:pt>
                <c:pt idx="30535">
                  <c:v>51.37109375</c:v>
                </c:pt>
                <c:pt idx="30536">
                  <c:v>51.37109375</c:v>
                </c:pt>
                <c:pt idx="30537">
                  <c:v>51.37109375</c:v>
                </c:pt>
                <c:pt idx="30538">
                  <c:v>51.37109375</c:v>
                </c:pt>
                <c:pt idx="30539">
                  <c:v>51.37109375</c:v>
                </c:pt>
                <c:pt idx="30540">
                  <c:v>51.37109375</c:v>
                </c:pt>
                <c:pt idx="30541">
                  <c:v>51.37109375</c:v>
                </c:pt>
                <c:pt idx="30542">
                  <c:v>51.37109375</c:v>
                </c:pt>
                <c:pt idx="30543">
                  <c:v>51.41015625</c:v>
                </c:pt>
                <c:pt idx="30544">
                  <c:v>51.41015625</c:v>
                </c:pt>
                <c:pt idx="30545">
                  <c:v>51.41015625</c:v>
                </c:pt>
                <c:pt idx="30546">
                  <c:v>51.41015625</c:v>
                </c:pt>
                <c:pt idx="30547">
                  <c:v>51.41015625</c:v>
                </c:pt>
                <c:pt idx="30548">
                  <c:v>51.41015625</c:v>
                </c:pt>
                <c:pt idx="30549">
                  <c:v>51.41015625</c:v>
                </c:pt>
                <c:pt idx="30550">
                  <c:v>51.41015625</c:v>
                </c:pt>
                <c:pt idx="30551">
                  <c:v>51.41015625</c:v>
                </c:pt>
                <c:pt idx="30552">
                  <c:v>51.41015625</c:v>
                </c:pt>
                <c:pt idx="30553">
                  <c:v>51.5859375</c:v>
                </c:pt>
                <c:pt idx="30554">
                  <c:v>51.5859375</c:v>
                </c:pt>
                <c:pt idx="30555">
                  <c:v>51.5859375</c:v>
                </c:pt>
                <c:pt idx="30556">
                  <c:v>51.5859375</c:v>
                </c:pt>
                <c:pt idx="30557">
                  <c:v>51.5859375</c:v>
                </c:pt>
                <c:pt idx="30558">
                  <c:v>51.5859375</c:v>
                </c:pt>
                <c:pt idx="30559">
                  <c:v>51.5859375</c:v>
                </c:pt>
                <c:pt idx="30560">
                  <c:v>51.5859375</c:v>
                </c:pt>
                <c:pt idx="30561">
                  <c:v>51.5859375</c:v>
                </c:pt>
                <c:pt idx="30562">
                  <c:v>51.5859375</c:v>
                </c:pt>
                <c:pt idx="30563">
                  <c:v>51.5859375</c:v>
                </c:pt>
                <c:pt idx="30564">
                  <c:v>51.5859375</c:v>
                </c:pt>
                <c:pt idx="30565">
                  <c:v>51.5859375</c:v>
                </c:pt>
                <c:pt idx="30566">
                  <c:v>51.8046875</c:v>
                </c:pt>
                <c:pt idx="30567">
                  <c:v>51.8046875</c:v>
                </c:pt>
                <c:pt idx="30568">
                  <c:v>51.8046875</c:v>
                </c:pt>
                <c:pt idx="30569">
                  <c:v>51.8046875</c:v>
                </c:pt>
                <c:pt idx="30570">
                  <c:v>51.8046875</c:v>
                </c:pt>
                <c:pt idx="30571">
                  <c:v>51.8046875</c:v>
                </c:pt>
                <c:pt idx="30572">
                  <c:v>51.8046875</c:v>
                </c:pt>
                <c:pt idx="30573">
                  <c:v>51.8046875</c:v>
                </c:pt>
                <c:pt idx="30574">
                  <c:v>51.8046875</c:v>
                </c:pt>
                <c:pt idx="30575">
                  <c:v>51.8046875</c:v>
                </c:pt>
                <c:pt idx="30576">
                  <c:v>51.8046875</c:v>
                </c:pt>
                <c:pt idx="30577">
                  <c:v>51.8046875</c:v>
                </c:pt>
                <c:pt idx="30578">
                  <c:v>51.85546875</c:v>
                </c:pt>
                <c:pt idx="30579">
                  <c:v>51.85546875</c:v>
                </c:pt>
                <c:pt idx="30580">
                  <c:v>51.85546875</c:v>
                </c:pt>
                <c:pt idx="30581">
                  <c:v>51.85546875</c:v>
                </c:pt>
                <c:pt idx="30582">
                  <c:v>51.85546875</c:v>
                </c:pt>
                <c:pt idx="30583">
                  <c:v>51.85546875</c:v>
                </c:pt>
                <c:pt idx="30584">
                  <c:v>51.85546875</c:v>
                </c:pt>
                <c:pt idx="30585">
                  <c:v>51.85546875</c:v>
                </c:pt>
                <c:pt idx="30586">
                  <c:v>51.86328125</c:v>
                </c:pt>
                <c:pt idx="30587">
                  <c:v>51.86328125</c:v>
                </c:pt>
                <c:pt idx="30588">
                  <c:v>51.86328125</c:v>
                </c:pt>
                <c:pt idx="30589">
                  <c:v>51.86328125</c:v>
                </c:pt>
                <c:pt idx="30590">
                  <c:v>51.86328125</c:v>
                </c:pt>
                <c:pt idx="30591">
                  <c:v>51.86328125</c:v>
                </c:pt>
                <c:pt idx="30592">
                  <c:v>51.86328125</c:v>
                </c:pt>
                <c:pt idx="30593">
                  <c:v>51.86328125</c:v>
                </c:pt>
                <c:pt idx="30594">
                  <c:v>51.86328125</c:v>
                </c:pt>
                <c:pt idx="30595">
                  <c:v>51.86328125</c:v>
                </c:pt>
                <c:pt idx="30596">
                  <c:v>52.23828125</c:v>
                </c:pt>
                <c:pt idx="30597">
                  <c:v>52.23828125</c:v>
                </c:pt>
                <c:pt idx="30598">
                  <c:v>52.23828125</c:v>
                </c:pt>
                <c:pt idx="30599">
                  <c:v>52.23828125</c:v>
                </c:pt>
                <c:pt idx="30600">
                  <c:v>52.23828125</c:v>
                </c:pt>
                <c:pt idx="30601">
                  <c:v>52.23828125</c:v>
                </c:pt>
                <c:pt idx="30602">
                  <c:v>52.23828125</c:v>
                </c:pt>
                <c:pt idx="30603">
                  <c:v>52.23828125</c:v>
                </c:pt>
                <c:pt idx="30604">
                  <c:v>52.30859375</c:v>
                </c:pt>
                <c:pt idx="30605">
                  <c:v>52.30859375</c:v>
                </c:pt>
                <c:pt idx="30606">
                  <c:v>52.30859375</c:v>
                </c:pt>
                <c:pt idx="30607">
                  <c:v>52.30859375</c:v>
                </c:pt>
                <c:pt idx="30608">
                  <c:v>52.30859375</c:v>
                </c:pt>
                <c:pt idx="30609">
                  <c:v>52.30859375</c:v>
                </c:pt>
                <c:pt idx="30610">
                  <c:v>52.30859375</c:v>
                </c:pt>
                <c:pt idx="30611">
                  <c:v>52.30859375</c:v>
                </c:pt>
                <c:pt idx="30612">
                  <c:v>52.30859375</c:v>
                </c:pt>
                <c:pt idx="30613">
                  <c:v>52.30859375</c:v>
                </c:pt>
                <c:pt idx="30614">
                  <c:v>52.30859375</c:v>
                </c:pt>
                <c:pt idx="30615">
                  <c:v>52.30859375</c:v>
                </c:pt>
                <c:pt idx="30616">
                  <c:v>52.37109375</c:v>
                </c:pt>
                <c:pt idx="30617">
                  <c:v>52.37109375</c:v>
                </c:pt>
                <c:pt idx="30618">
                  <c:v>52.37109375</c:v>
                </c:pt>
                <c:pt idx="30619">
                  <c:v>52.37109375</c:v>
                </c:pt>
                <c:pt idx="30620">
                  <c:v>52.37109375</c:v>
                </c:pt>
                <c:pt idx="30621">
                  <c:v>52.37109375</c:v>
                </c:pt>
                <c:pt idx="30622">
                  <c:v>52.37109375</c:v>
                </c:pt>
                <c:pt idx="30623">
                  <c:v>52.37109375</c:v>
                </c:pt>
                <c:pt idx="30624">
                  <c:v>52.37109375</c:v>
                </c:pt>
                <c:pt idx="30625">
                  <c:v>52.37109375</c:v>
                </c:pt>
                <c:pt idx="30626">
                  <c:v>52.37109375</c:v>
                </c:pt>
                <c:pt idx="30627">
                  <c:v>52.37109375</c:v>
                </c:pt>
                <c:pt idx="30628">
                  <c:v>52.41015625</c:v>
                </c:pt>
                <c:pt idx="30629">
                  <c:v>52.41015625</c:v>
                </c:pt>
                <c:pt idx="30630">
                  <c:v>52.41015625</c:v>
                </c:pt>
                <c:pt idx="30631">
                  <c:v>52.41015625</c:v>
                </c:pt>
                <c:pt idx="30632">
                  <c:v>52.41015625</c:v>
                </c:pt>
                <c:pt idx="30633">
                  <c:v>52.41015625</c:v>
                </c:pt>
                <c:pt idx="30634">
                  <c:v>52.41015625</c:v>
                </c:pt>
                <c:pt idx="30635">
                  <c:v>52.41015625</c:v>
                </c:pt>
                <c:pt idx="30636">
                  <c:v>52.41015625</c:v>
                </c:pt>
                <c:pt idx="30637">
                  <c:v>52.41015625</c:v>
                </c:pt>
                <c:pt idx="30638">
                  <c:v>52.41015625</c:v>
                </c:pt>
                <c:pt idx="30639">
                  <c:v>52.5859375</c:v>
                </c:pt>
                <c:pt idx="30640">
                  <c:v>52.5859375</c:v>
                </c:pt>
                <c:pt idx="30641">
                  <c:v>52.5859375</c:v>
                </c:pt>
                <c:pt idx="30642">
                  <c:v>52.5859375</c:v>
                </c:pt>
                <c:pt idx="30643">
                  <c:v>52.5859375</c:v>
                </c:pt>
                <c:pt idx="30644">
                  <c:v>52.5859375</c:v>
                </c:pt>
                <c:pt idx="30645">
                  <c:v>52.5859375</c:v>
                </c:pt>
                <c:pt idx="30646">
                  <c:v>52.5859375</c:v>
                </c:pt>
                <c:pt idx="30647">
                  <c:v>52.5859375</c:v>
                </c:pt>
                <c:pt idx="30648">
                  <c:v>52.5859375</c:v>
                </c:pt>
                <c:pt idx="30649">
                  <c:v>52.5859375</c:v>
                </c:pt>
                <c:pt idx="30650">
                  <c:v>52.5859375</c:v>
                </c:pt>
                <c:pt idx="30651">
                  <c:v>52.5859375</c:v>
                </c:pt>
                <c:pt idx="30652">
                  <c:v>52.5859375</c:v>
                </c:pt>
                <c:pt idx="30653">
                  <c:v>52.5859375</c:v>
                </c:pt>
                <c:pt idx="30654">
                  <c:v>52.8046875</c:v>
                </c:pt>
                <c:pt idx="30655">
                  <c:v>52.8046875</c:v>
                </c:pt>
                <c:pt idx="30656">
                  <c:v>52.8046875</c:v>
                </c:pt>
                <c:pt idx="30657">
                  <c:v>52.8046875</c:v>
                </c:pt>
                <c:pt idx="30658">
                  <c:v>52.8046875</c:v>
                </c:pt>
                <c:pt idx="30659">
                  <c:v>52.85546875</c:v>
                </c:pt>
                <c:pt idx="30660">
                  <c:v>52.85546875</c:v>
                </c:pt>
                <c:pt idx="30661">
                  <c:v>52.85546875</c:v>
                </c:pt>
                <c:pt idx="30662">
                  <c:v>52.85546875</c:v>
                </c:pt>
                <c:pt idx="30663">
                  <c:v>52.85546875</c:v>
                </c:pt>
                <c:pt idx="30664">
                  <c:v>52.85546875</c:v>
                </c:pt>
                <c:pt idx="30665">
                  <c:v>52.85546875</c:v>
                </c:pt>
                <c:pt idx="30666">
                  <c:v>52.85546875</c:v>
                </c:pt>
                <c:pt idx="30667">
                  <c:v>52.85546875</c:v>
                </c:pt>
                <c:pt idx="30668">
                  <c:v>52.85546875</c:v>
                </c:pt>
                <c:pt idx="30669">
                  <c:v>52.86328125</c:v>
                </c:pt>
                <c:pt idx="30670">
                  <c:v>52.86328125</c:v>
                </c:pt>
                <c:pt idx="30671">
                  <c:v>52.86328125</c:v>
                </c:pt>
                <c:pt idx="30672">
                  <c:v>52.86328125</c:v>
                </c:pt>
                <c:pt idx="30673">
                  <c:v>52.86328125</c:v>
                </c:pt>
                <c:pt idx="30674">
                  <c:v>52.86328125</c:v>
                </c:pt>
                <c:pt idx="30675">
                  <c:v>52.86328125</c:v>
                </c:pt>
                <c:pt idx="30676">
                  <c:v>52.86328125</c:v>
                </c:pt>
                <c:pt idx="30677">
                  <c:v>52.86328125</c:v>
                </c:pt>
                <c:pt idx="30678">
                  <c:v>52.86328125</c:v>
                </c:pt>
                <c:pt idx="30679">
                  <c:v>52.86328125</c:v>
                </c:pt>
                <c:pt idx="30680">
                  <c:v>53.23828125</c:v>
                </c:pt>
                <c:pt idx="30681">
                  <c:v>53.23828125</c:v>
                </c:pt>
                <c:pt idx="30682">
                  <c:v>53.23828125</c:v>
                </c:pt>
                <c:pt idx="30683">
                  <c:v>53.23828125</c:v>
                </c:pt>
                <c:pt idx="30684">
                  <c:v>53.23828125</c:v>
                </c:pt>
                <c:pt idx="30685">
                  <c:v>53.23828125</c:v>
                </c:pt>
                <c:pt idx="30686">
                  <c:v>53.23828125</c:v>
                </c:pt>
                <c:pt idx="30687">
                  <c:v>53.23828125</c:v>
                </c:pt>
                <c:pt idx="30688">
                  <c:v>53.23828125</c:v>
                </c:pt>
                <c:pt idx="30689">
                  <c:v>53.23828125</c:v>
                </c:pt>
                <c:pt idx="30690">
                  <c:v>53.23828125</c:v>
                </c:pt>
                <c:pt idx="30691">
                  <c:v>53.23828125</c:v>
                </c:pt>
                <c:pt idx="30692">
                  <c:v>53.23828125</c:v>
                </c:pt>
                <c:pt idx="30693">
                  <c:v>53.23828125</c:v>
                </c:pt>
                <c:pt idx="30694">
                  <c:v>53.30859375</c:v>
                </c:pt>
                <c:pt idx="30695">
                  <c:v>53.30859375</c:v>
                </c:pt>
                <c:pt idx="30696">
                  <c:v>53.30859375</c:v>
                </c:pt>
                <c:pt idx="30697">
                  <c:v>53.30859375</c:v>
                </c:pt>
                <c:pt idx="30698">
                  <c:v>53.30859375</c:v>
                </c:pt>
                <c:pt idx="30699">
                  <c:v>53.30859375</c:v>
                </c:pt>
                <c:pt idx="30700">
                  <c:v>53.30859375</c:v>
                </c:pt>
                <c:pt idx="30701">
                  <c:v>53.30859375</c:v>
                </c:pt>
                <c:pt idx="30702">
                  <c:v>53.30859375</c:v>
                </c:pt>
                <c:pt idx="30703">
                  <c:v>53.37109375</c:v>
                </c:pt>
                <c:pt idx="30704">
                  <c:v>53.37109375</c:v>
                </c:pt>
                <c:pt idx="30705">
                  <c:v>53.37109375</c:v>
                </c:pt>
                <c:pt idx="30706">
                  <c:v>53.37109375</c:v>
                </c:pt>
                <c:pt idx="30707">
                  <c:v>53.37109375</c:v>
                </c:pt>
                <c:pt idx="30708">
                  <c:v>53.37109375</c:v>
                </c:pt>
                <c:pt idx="30709">
                  <c:v>53.37109375</c:v>
                </c:pt>
                <c:pt idx="30710">
                  <c:v>53.37109375</c:v>
                </c:pt>
                <c:pt idx="30711">
                  <c:v>53.37109375</c:v>
                </c:pt>
                <c:pt idx="30712">
                  <c:v>53.41015625</c:v>
                </c:pt>
                <c:pt idx="30713">
                  <c:v>53.41015625</c:v>
                </c:pt>
                <c:pt idx="30714">
                  <c:v>53.41015625</c:v>
                </c:pt>
                <c:pt idx="30715">
                  <c:v>53.41015625</c:v>
                </c:pt>
                <c:pt idx="30716">
                  <c:v>53.41015625</c:v>
                </c:pt>
                <c:pt idx="30717">
                  <c:v>53.41015625</c:v>
                </c:pt>
                <c:pt idx="30718">
                  <c:v>53.41015625</c:v>
                </c:pt>
                <c:pt idx="30719">
                  <c:v>53.41015625</c:v>
                </c:pt>
                <c:pt idx="30720">
                  <c:v>53.41015625</c:v>
                </c:pt>
                <c:pt idx="30721">
                  <c:v>53.41015625</c:v>
                </c:pt>
                <c:pt idx="30722">
                  <c:v>53.41015625</c:v>
                </c:pt>
                <c:pt idx="30723">
                  <c:v>53.41015625</c:v>
                </c:pt>
                <c:pt idx="30724">
                  <c:v>53.41015625</c:v>
                </c:pt>
                <c:pt idx="30725">
                  <c:v>53.41015625</c:v>
                </c:pt>
                <c:pt idx="30726">
                  <c:v>53.41015625</c:v>
                </c:pt>
                <c:pt idx="30727">
                  <c:v>53.5859375</c:v>
                </c:pt>
                <c:pt idx="30728">
                  <c:v>53.5859375</c:v>
                </c:pt>
                <c:pt idx="30729">
                  <c:v>53.5859375</c:v>
                </c:pt>
                <c:pt idx="30730">
                  <c:v>53.5859375</c:v>
                </c:pt>
                <c:pt idx="30731">
                  <c:v>53.5859375</c:v>
                </c:pt>
                <c:pt idx="30732">
                  <c:v>53.5859375</c:v>
                </c:pt>
                <c:pt idx="30733">
                  <c:v>53.8046875</c:v>
                </c:pt>
                <c:pt idx="30734">
                  <c:v>53.8046875</c:v>
                </c:pt>
                <c:pt idx="30735">
                  <c:v>53.8046875</c:v>
                </c:pt>
                <c:pt idx="30736">
                  <c:v>53.8046875</c:v>
                </c:pt>
                <c:pt idx="30737">
                  <c:v>53.8046875</c:v>
                </c:pt>
                <c:pt idx="30738">
                  <c:v>53.8046875</c:v>
                </c:pt>
                <c:pt idx="30739">
                  <c:v>53.8046875</c:v>
                </c:pt>
                <c:pt idx="30740">
                  <c:v>53.8046875</c:v>
                </c:pt>
                <c:pt idx="30741">
                  <c:v>53.8046875</c:v>
                </c:pt>
                <c:pt idx="30742">
                  <c:v>53.8046875</c:v>
                </c:pt>
                <c:pt idx="30743">
                  <c:v>53.8046875</c:v>
                </c:pt>
                <c:pt idx="30744">
                  <c:v>53.85546875</c:v>
                </c:pt>
                <c:pt idx="30745">
                  <c:v>53.85546875</c:v>
                </c:pt>
                <c:pt idx="30746">
                  <c:v>53.85546875</c:v>
                </c:pt>
                <c:pt idx="30747">
                  <c:v>53.85546875</c:v>
                </c:pt>
                <c:pt idx="30748">
                  <c:v>53.85546875</c:v>
                </c:pt>
                <c:pt idx="30749">
                  <c:v>53.85546875</c:v>
                </c:pt>
                <c:pt idx="30750">
                  <c:v>53.85546875</c:v>
                </c:pt>
                <c:pt idx="30751">
                  <c:v>53.86328125</c:v>
                </c:pt>
                <c:pt idx="30752">
                  <c:v>53.86328125</c:v>
                </c:pt>
                <c:pt idx="30753">
                  <c:v>53.86328125</c:v>
                </c:pt>
                <c:pt idx="30754">
                  <c:v>53.86328125</c:v>
                </c:pt>
                <c:pt idx="30755">
                  <c:v>53.86328125</c:v>
                </c:pt>
                <c:pt idx="30756">
                  <c:v>53.86328125</c:v>
                </c:pt>
                <c:pt idx="30757">
                  <c:v>53.86328125</c:v>
                </c:pt>
                <c:pt idx="30758">
                  <c:v>53.86328125</c:v>
                </c:pt>
                <c:pt idx="30759">
                  <c:v>53.86328125</c:v>
                </c:pt>
                <c:pt idx="30760">
                  <c:v>53.86328125</c:v>
                </c:pt>
                <c:pt idx="30761">
                  <c:v>53.86328125</c:v>
                </c:pt>
                <c:pt idx="30762">
                  <c:v>54.23828125</c:v>
                </c:pt>
                <c:pt idx="30763">
                  <c:v>54.23828125</c:v>
                </c:pt>
                <c:pt idx="30764">
                  <c:v>54.23828125</c:v>
                </c:pt>
                <c:pt idx="30765">
                  <c:v>54.23828125</c:v>
                </c:pt>
                <c:pt idx="30766">
                  <c:v>54.23828125</c:v>
                </c:pt>
                <c:pt idx="30767">
                  <c:v>54.23828125</c:v>
                </c:pt>
                <c:pt idx="30768">
                  <c:v>54.23828125</c:v>
                </c:pt>
                <c:pt idx="30769">
                  <c:v>54.23828125</c:v>
                </c:pt>
                <c:pt idx="30770">
                  <c:v>54.23828125</c:v>
                </c:pt>
                <c:pt idx="30771">
                  <c:v>54.23828125</c:v>
                </c:pt>
                <c:pt idx="30772">
                  <c:v>54.30859375</c:v>
                </c:pt>
                <c:pt idx="30773">
                  <c:v>54.30859375</c:v>
                </c:pt>
                <c:pt idx="30774">
                  <c:v>54.30859375</c:v>
                </c:pt>
                <c:pt idx="30775">
                  <c:v>54.30859375</c:v>
                </c:pt>
                <c:pt idx="30776">
                  <c:v>54.30859375</c:v>
                </c:pt>
                <c:pt idx="30777">
                  <c:v>54.30859375</c:v>
                </c:pt>
                <c:pt idx="30778">
                  <c:v>54.30859375</c:v>
                </c:pt>
                <c:pt idx="30779">
                  <c:v>54.30859375</c:v>
                </c:pt>
                <c:pt idx="30780">
                  <c:v>54.37109375</c:v>
                </c:pt>
                <c:pt idx="30781">
                  <c:v>54.37109375</c:v>
                </c:pt>
                <c:pt idx="30782">
                  <c:v>54.37109375</c:v>
                </c:pt>
                <c:pt idx="30783">
                  <c:v>54.37109375</c:v>
                </c:pt>
                <c:pt idx="30784">
                  <c:v>54.37109375</c:v>
                </c:pt>
                <c:pt idx="30785">
                  <c:v>54.37109375</c:v>
                </c:pt>
                <c:pt idx="30786">
                  <c:v>54.37109375</c:v>
                </c:pt>
                <c:pt idx="30787">
                  <c:v>54.37109375</c:v>
                </c:pt>
                <c:pt idx="30788">
                  <c:v>54.37109375</c:v>
                </c:pt>
                <c:pt idx="30789">
                  <c:v>54.37109375</c:v>
                </c:pt>
                <c:pt idx="30790">
                  <c:v>54.37109375</c:v>
                </c:pt>
                <c:pt idx="30791">
                  <c:v>54.41015625</c:v>
                </c:pt>
                <c:pt idx="30792">
                  <c:v>54.41015625</c:v>
                </c:pt>
                <c:pt idx="30793">
                  <c:v>54.41015625</c:v>
                </c:pt>
                <c:pt idx="30794">
                  <c:v>54.41015625</c:v>
                </c:pt>
                <c:pt idx="30795">
                  <c:v>54.5859375</c:v>
                </c:pt>
                <c:pt idx="30796">
                  <c:v>54.5859375</c:v>
                </c:pt>
                <c:pt idx="30797">
                  <c:v>54.5859375</c:v>
                </c:pt>
                <c:pt idx="30798">
                  <c:v>54.5859375</c:v>
                </c:pt>
                <c:pt idx="30799">
                  <c:v>54.5859375</c:v>
                </c:pt>
                <c:pt idx="30800">
                  <c:v>54.5859375</c:v>
                </c:pt>
                <c:pt idx="30801">
                  <c:v>54.5859375</c:v>
                </c:pt>
                <c:pt idx="30802">
                  <c:v>54.8046875</c:v>
                </c:pt>
                <c:pt idx="30803">
                  <c:v>54.8046875</c:v>
                </c:pt>
                <c:pt idx="30804">
                  <c:v>54.8046875</c:v>
                </c:pt>
                <c:pt idx="30805">
                  <c:v>54.8046875</c:v>
                </c:pt>
                <c:pt idx="30806">
                  <c:v>54.8046875</c:v>
                </c:pt>
                <c:pt idx="30807">
                  <c:v>54.8046875</c:v>
                </c:pt>
                <c:pt idx="30808">
                  <c:v>54.8046875</c:v>
                </c:pt>
                <c:pt idx="30809">
                  <c:v>54.8046875</c:v>
                </c:pt>
                <c:pt idx="30810">
                  <c:v>54.8046875</c:v>
                </c:pt>
                <c:pt idx="30811">
                  <c:v>54.85546875</c:v>
                </c:pt>
                <c:pt idx="30812">
                  <c:v>54.85546875</c:v>
                </c:pt>
                <c:pt idx="30813">
                  <c:v>54.85546875</c:v>
                </c:pt>
                <c:pt idx="30814">
                  <c:v>54.85546875</c:v>
                </c:pt>
                <c:pt idx="30815">
                  <c:v>54.85546875</c:v>
                </c:pt>
                <c:pt idx="30816">
                  <c:v>54.85546875</c:v>
                </c:pt>
                <c:pt idx="30817">
                  <c:v>54.85546875</c:v>
                </c:pt>
                <c:pt idx="30818">
                  <c:v>54.85546875</c:v>
                </c:pt>
                <c:pt idx="30819">
                  <c:v>54.85546875</c:v>
                </c:pt>
                <c:pt idx="30820">
                  <c:v>54.85546875</c:v>
                </c:pt>
                <c:pt idx="30821">
                  <c:v>54.85546875</c:v>
                </c:pt>
                <c:pt idx="30822">
                  <c:v>54.86328125</c:v>
                </c:pt>
                <c:pt idx="30823">
                  <c:v>54.86328125</c:v>
                </c:pt>
                <c:pt idx="30824">
                  <c:v>54.86328125</c:v>
                </c:pt>
                <c:pt idx="30825">
                  <c:v>54.86328125</c:v>
                </c:pt>
                <c:pt idx="30826">
                  <c:v>54.86328125</c:v>
                </c:pt>
                <c:pt idx="30827">
                  <c:v>54.86328125</c:v>
                </c:pt>
                <c:pt idx="30828">
                  <c:v>54.86328125</c:v>
                </c:pt>
                <c:pt idx="30829">
                  <c:v>54.86328125</c:v>
                </c:pt>
                <c:pt idx="30830">
                  <c:v>54.86328125</c:v>
                </c:pt>
                <c:pt idx="30831">
                  <c:v>54.86328125</c:v>
                </c:pt>
                <c:pt idx="30832">
                  <c:v>54.86328125</c:v>
                </c:pt>
                <c:pt idx="30833">
                  <c:v>54.86328125</c:v>
                </c:pt>
                <c:pt idx="30834">
                  <c:v>54.86328125</c:v>
                </c:pt>
                <c:pt idx="30835">
                  <c:v>54.86328125</c:v>
                </c:pt>
                <c:pt idx="30836">
                  <c:v>55.23828125</c:v>
                </c:pt>
                <c:pt idx="30837">
                  <c:v>55.23828125</c:v>
                </c:pt>
                <c:pt idx="30838">
                  <c:v>55.23828125</c:v>
                </c:pt>
                <c:pt idx="30839">
                  <c:v>55.23828125</c:v>
                </c:pt>
                <c:pt idx="30840">
                  <c:v>55.23828125</c:v>
                </c:pt>
                <c:pt idx="30841">
                  <c:v>55.23828125</c:v>
                </c:pt>
                <c:pt idx="30842">
                  <c:v>55.23828125</c:v>
                </c:pt>
                <c:pt idx="30843">
                  <c:v>55.23828125</c:v>
                </c:pt>
                <c:pt idx="30844">
                  <c:v>55.23828125</c:v>
                </c:pt>
                <c:pt idx="30845">
                  <c:v>55.23828125</c:v>
                </c:pt>
                <c:pt idx="30846">
                  <c:v>55.30859375</c:v>
                </c:pt>
                <c:pt idx="30847">
                  <c:v>55.30859375</c:v>
                </c:pt>
                <c:pt idx="30848">
                  <c:v>55.30859375</c:v>
                </c:pt>
                <c:pt idx="30849">
                  <c:v>55.30859375</c:v>
                </c:pt>
                <c:pt idx="30850">
                  <c:v>55.30859375</c:v>
                </c:pt>
                <c:pt idx="30851">
                  <c:v>55.30859375</c:v>
                </c:pt>
                <c:pt idx="30852">
                  <c:v>55.30859375</c:v>
                </c:pt>
                <c:pt idx="30853">
                  <c:v>55.37109375</c:v>
                </c:pt>
                <c:pt idx="30854">
                  <c:v>55.37109375</c:v>
                </c:pt>
                <c:pt idx="30855">
                  <c:v>55.37109375</c:v>
                </c:pt>
                <c:pt idx="30856">
                  <c:v>55.37109375</c:v>
                </c:pt>
                <c:pt idx="30857">
                  <c:v>55.37109375</c:v>
                </c:pt>
                <c:pt idx="30858">
                  <c:v>55.37109375</c:v>
                </c:pt>
                <c:pt idx="30859">
                  <c:v>55.37109375</c:v>
                </c:pt>
                <c:pt idx="30860">
                  <c:v>55.37109375</c:v>
                </c:pt>
                <c:pt idx="30861">
                  <c:v>55.37109375</c:v>
                </c:pt>
                <c:pt idx="30862">
                  <c:v>55.37109375</c:v>
                </c:pt>
                <c:pt idx="30863">
                  <c:v>55.37109375</c:v>
                </c:pt>
                <c:pt idx="30864">
                  <c:v>55.37109375</c:v>
                </c:pt>
                <c:pt idx="30865">
                  <c:v>55.37109375</c:v>
                </c:pt>
                <c:pt idx="30866">
                  <c:v>55.37109375</c:v>
                </c:pt>
                <c:pt idx="30867">
                  <c:v>55.41015625</c:v>
                </c:pt>
                <c:pt idx="30868">
                  <c:v>55.41015625</c:v>
                </c:pt>
                <c:pt idx="30869">
                  <c:v>55.41015625</c:v>
                </c:pt>
                <c:pt idx="30870">
                  <c:v>55.41015625</c:v>
                </c:pt>
                <c:pt idx="30871">
                  <c:v>55.41015625</c:v>
                </c:pt>
                <c:pt idx="30872">
                  <c:v>55.41015625</c:v>
                </c:pt>
                <c:pt idx="30873">
                  <c:v>55.41015625</c:v>
                </c:pt>
                <c:pt idx="30874">
                  <c:v>55.41015625</c:v>
                </c:pt>
                <c:pt idx="30875">
                  <c:v>55.5859375</c:v>
                </c:pt>
                <c:pt idx="30876">
                  <c:v>55.5859375</c:v>
                </c:pt>
                <c:pt idx="30877">
                  <c:v>55.5859375</c:v>
                </c:pt>
                <c:pt idx="30878">
                  <c:v>55.5859375</c:v>
                </c:pt>
                <c:pt idx="30879">
                  <c:v>55.5859375</c:v>
                </c:pt>
                <c:pt idx="30880">
                  <c:v>55.5859375</c:v>
                </c:pt>
                <c:pt idx="30881">
                  <c:v>55.5859375</c:v>
                </c:pt>
                <c:pt idx="30882">
                  <c:v>55.5859375</c:v>
                </c:pt>
                <c:pt idx="30883">
                  <c:v>55.8046875</c:v>
                </c:pt>
                <c:pt idx="30884">
                  <c:v>55.8046875</c:v>
                </c:pt>
                <c:pt idx="30885">
                  <c:v>55.8046875</c:v>
                </c:pt>
                <c:pt idx="30886">
                  <c:v>55.8046875</c:v>
                </c:pt>
                <c:pt idx="30887">
                  <c:v>55.8046875</c:v>
                </c:pt>
                <c:pt idx="30888">
                  <c:v>55.8046875</c:v>
                </c:pt>
                <c:pt idx="30889">
                  <c:v>55.8046875</c:v>
                </c:pt>
                <c:pt idx="30890">
                  <c:v>55.8046875</c:v>
                </c:pt>
                <c:pt idx="30891">
                  <c:v>55.85546875</c:v>
                </c:pt>
                <c:pt idx="30892">
                  <c:v>55.85546875</c:v>
                </c:pt>
                <c:pt idx="30893">
                  <c:v>55.85546875</c:v>
                </c:pt>
                <c:pt idx="30894">
                  <c:v>55.85546875</c:v>
                </c:pt>
                <c:pt idx="30895">
                  <c:v>55.85546875</c:v>
                </c:pt>
                <c:pt idx="30896">
                  <c:v>55.86328125</c:v>
                </c:pt>
                <c:pt idx="30897">
                  <c:v>55.86328125</c:v>
                </c:pt>
                <c:pt idx="30898">
                  <c:v>55.86328125</c:v>
                </c:pt>
                <c:pt idx="30899">
                  <c:v>55.86328125</c:v>
                </c:pt>
                <c:pt idx="30900">
                  <c:v>55.86328125</c:v>
                </c:pt>
                <c:pt idx="30901">
                  <c:v>55.86328125</c:v>
                </c:pt>
                <c:pt idx="30902">
                  <c:v>55.86328125</c:v>
                </c:pt>
                <c:pt idx="30903">
                  <c:v>55.86328125</c:v>
                </c:pt>
                <c:pt idx="30904">
                  <c:v>55.86328125</c:v>
                </c:pt>
                <c:pt idx="30905">
                  <c:v>55.86328125</c:v>
                </c:pt>
                <c:pt idx="30906">
                  <c:v>55.86328125</c:v>
                </c:pt>
                <c:pt idx="30907">
                  <c:v>56.23828125</c:v>
                </c:pt>
                <c:pt idx="30908">
                  <c:v>56.23828125</c:v>
                </c:pt>
                <c:pt idx="30909">
                  <c:v>56.23828125</c:v>
                </c:pt>
                <c:pt idx="30910">
                  <c:v>56.23828125</c:v>
                </c:pt>
                <c:pt idx="30911">
                  <c:v>56.30859375</c:v>
                </c:pt>
                <c:pt idx="30912">
                  <c:v>56.30859375</c:v>
                </c:pt>
                <c:pt idx="30913">
                  <c:v>56.30859375</c:v>
                </c:pt>
                <c:pt idx="30914">
                  <c:v>56.30859375</c:v>
                </c:pt>
                <c:pt idx="30915">
                  <c:v>56.30859375</c:v>
                </c:pt>
                <c:pt idx="30916">
                  <c:v>56.30859375</c:v>
                </c:pt>
                <c:pt idx="30917">
                  <c:v>56.30859375</c:v>
                </c:pt>
                <c:pt idx="30918">
                  <c:v>56.30859375</c:v>
                </c:pt>
                <c:pt idx="30919">
                  <c:v>56.30859375</c:v>
                </c:pt>
                <c:pt idx="30920">
                  <c:v>56.30859375</c:v>
                </c:pt>
                <c:pt idx="30921">
                  <c:v>56.30859375</c:v>
                </c:pt>
                <c:pt idx="30922">
                  <c:v>56.37109375</c:v>
                </c:pt>
                <c:pt idx="30923">
                  <c:v>56.37109375</c:v>
                </c:pt>
                <c:pt idx="30924">
                  <c:v>56.37109375</c:v>
                </c:pt>
                <c:pt idx="30925">
                  <c:v>56.37109375</c:v>
                </c:pt>
                <c:pt idx="30926">
                  <c:v>56.37109375</c:v>
                </c:pt>
                <c:pt idx="30927">
                  <c:v>56.37109375</c:v>
                </c:pt>
                <c:pt idx="30928">
                  <c:v>56.37109375</c:v>
                </c:pt>
                <c:pt idx="30929">
                  <c:v>56.37109375</c:v>
                </c:pt>
                <c:pt idx="30930">
                  <c:v>56.41015625</c:v>
                </c:pt>
                <c:pt idx="30931">
                  <c:v>56.41015625</c:v>
                </c:pt>
                <c:pt idx="30932">
                  <c:v>56.41015625</c:v>
                </c:pt>
                <c:pt idx="30933">
                  <c:v>56.41015625</c:v>
                </c:pt>
                <c:pt idx="30934">
                  <c:v>56.41015625</c:v>
                </c:pt>
                <c:pt idx="30935">
                  <c:v>56.41015625</c:v>
                </c:pt>
                <c:pt idx="30936">
                  <c:v>56.41015625</c:v>
                </c:pt>
                <c:pt idx="30937">
                  <c:v>56.41015625</c:v>
                </c:pt>
                <c:pt idx="30938">
                  <c:v>56.41015625</c:v>
                </c:pt>
                <c:pt idx="30939">
                  <c:v>56.41015625</c:v>
                </c:pt>
                <c:pt idx="30940">
                  <c:v>56.5859375</c:v>
                </c:pt>
                <c:pt idx="30941">
                  <c:v>56.5859375</c:v>
                </c:pt>
                <c:pt idx="30942">
                  <c:v>56.5859375</c:v>
                </c:pt>
                <c:pt idx="30943">
                  <c:v>56.5859375</c:v>
                </c:pt>
                <c:pt idx="30944">
                  <c:v>56.5859375</c:v>
                </c:pt>
                <c:pt idx="30945">
                  <c:v>56.5859375</c:v>
                </c:pt>
                <c:pt idx="30946">
                  <c:v>56.5859375</c:v>
                </c:pt>
                <c:pt idx="30947">
                  <c:v>56.5859375</c:v>
                </c:pt>
                <c:pt idx="30948">
                  <c:v>56.5859375</c:v>
                </c:pt>
                <c:pt idx="30949">
                  <c:v>56.5859375</c:v>
                </c:pt>
                <c:pt idx="30950">
                  <c:v>56.5859375</c:v>
                </c:pt>
                <c:pt idx="30951">
                  <c:v>56.8046875</c:v>
                </c:pt>
                <c:pt idx="30952">
                  <c:v>56.8046875</c:v>
                </c:pt>
                <c:pt idx="30953">
                  <c:v>56.8046875</c:v>
                </c:pt>
                <c:pt idx="30954">
                  <c:v>56.8046875</c:v>
                </c:pt>
                <c:pt idx="30955">
                  <c:v>56.8046875</c:v>
                </c:pt>
                <c:pt idx="30956">
                  <c:v>56.8046875</c:v>
                </c:pt>
                <c:pt idx="30957">
                  <c:v>56.8046875</c:v>
                </c:pt>
                <c:pt idx="30958">
                  <c:v>56.8046875</c:v>
                </c:pt>
                <c:pt idx="30959">
                  <c:v>56.8046875</c:v>
                </c:pt>
                <c:pt idx="30960">
                  <c:v>56.8046875</c:v>
                </c:pt>
                <c:pt idx="30961">
                  <c:v>56.8046875</c:v>
                </c:pt>
                <c:pt idx="30962">
                  <c:v>56.8046875</c:v>
                </c:pt>
                <c:pt idx="30963">
                  <c:v>56.8046875</c:v>
                </c:pt>
                <c:pt idx="30964">
                  <c:v>56.8046875</c:v>
                </c:pt>
                <c:pt idx="30965">
                  <c:v>56.85546875</c:v>
                </c:pt>
                <c:pt idx="30966">
                  <c:v>56.85546875</c:v>
                </c:pt>
                <c:pt idx="30967">
                  <c:v>56.85546875</c:v>
                </c:pt>
                <c:pt idx="30968">
                  <c:v>56.85546875</c:v>
                </c:pt>
                <c:pt idx="30969">
                  <c:v>56.85546875</c:v>
                </c:pt>
                <c:pt idx="30970">
                  <c:v>56.86328125</c:v>
                </c:pt>
                <c:pt idx="30971">
                  <c:v>56.86328125</c:v>
                </c:pt>
                <c:pt idx="30972">
                  <c:v>56.86328125</c:v>
                </c:pt>
                <c:pt idx="30973">
                  <c:v>56.86328125</c:v>
                </c:pt>
                <c:pt idx="30974">
                  <c:v>56.86328125</c:v>
                </c:pt>
                <c:pt idx="30975">
                  <c:v>56.86328125</c:v>
                </c:pt>
                <c:pt idx="30976">
                  <c:v>56.86328125</c:v>
                </c:pt>
                <c:pt idx="30977">
                  <c:v>56.86328125</c:v>
                </c:pt>
                <c:pt idx="30978">
                  <c:v>56.86328125</c:v>
                </c:pt>
                <c:pt idx="30979">
                  <c:v>56.86328125</c:v>
                </c:pt>
                <c:pt idx="30980">
                  <c:v>56.86328125</c:v>
                </c:pt>
                <c:pt idx="30981">
                  <c:v>56.86328125</c:v>
                </c:pt>
                <c:pt idx="30982">
                  <c:v>56.86328125</c:v>
                </c:pt>
                <c:pt idx="30983">
                  <c:v>56.86328125</c:v>
                </c:pt>
                <c:pt idx="30984">
                  <c:v>57.23828125</c:v>
                </c:pt>
                <c:pt idx="30985">
                  <c:v>57.23828125</c:v>
                </c:pt>
                <c:pt idx="30986">
                  <c:v>57.23828125</c:v>
                </c:pt>
                <c:pt idx="30987">
                  <c:v>57.23828125</c:v>
                </c:pt>
                <c:pt idx="30988">
                  <c:v>57.23828125</c:v>
                </c:pt>
                <c:pt idx="30989">
                  <c:v>57.23828125</c:v>
                </c:pt>
                <c:pt idx="30990">
                  <c:v>57.23828125</c:v>
                </c:pt>
                <c:pt idx="30991">
                  <c:v>57.23828125</c:v>
                </c:pt>
                <c:pt idx="30992">
                  <c:v>57.23828125</c:v>
                </c:pt>
                <c:pt idx="30993">
                  <c:v>57.23828125</c:v>
                </c:pt>
                <c:pt idx="30994">
                  <c:v>57.23828125</c:v>
                </c:pt>
                <c:pt idx="30995">
                  <c:v>57.23828125</c:v>
                </c:pt>
                <c:pt idx="30996">
                  <c:v>57.23828125</c:v>
                </c:pt>
                <c:pt idx="30997">
                  <c:v>57.30859375</c:v>
                </c:pt>
                <c:pt idx="30998">
                  <c:v>57.30859375</c:v>
                </c:pt>
                <c:pt idx="30999">
                  <c:v>57.30859375</c:v>
                </c:pt>
                <c:pt idx="31000">
                  <c:v>57.30859375</c:v>
                </c:pt>
                <c:pt idx="31001">
                  <c:v>57.30859375</c:v>
                </c:pt>
                <c:pt idx="31002">
                  <c:v>57.30859375</c:v>
                </c:pt>
                <c:pt idx="31003">
                  <c:v>57.30859375</c:v>
                </c:pt>
                <c:pt idx="31004">
                  <c:v>57.30859375</c:v>
                </c:pt>
                <c:pt idx="31005">
                  <c:v>57.30859375</c:v>
                </c:pt>
                <c:pt idx="31006">
                  <c:v>57.30859375</c:v>
                </c:pt>
                <c:pt idx="31007">
                  <c:v>57.30859375</c:v>
                </c:pt>
                <c:pt idx="31008">
                  <c:v>57.30859375</c:v>
                </c:pt>
                <c:pt idx="31009">
                  <c:v>57.30859375</c:v>
                </c:pt>
                <c:pt idx="31010">
                  <c:v>57.30859375</c:v>
                </c:pt>
                <c:pt idx="31011">
                  <c:v>57.37109375</c:v>
                </c:pt>
                <c:pt idx="31012">
                  <c:v>57.37109375</c:v>
                </c:pt>
                <c:pt idx="31013">
                  <c:v>57.37109375</c:v>
                </c:pt>
                <c:pt idx="31014">
                  <c:v>57.37109375</c:v>
                </c:pt>
                <c:pt idx="31015">
                  <c:v>57.37109375</c:v>
                </c:pt>
                <c:pt idx="31016">
                  <c:v>57.37109375</c:v>
                </c:pt>
                <c:pt idx="31017">
                  <c:v>57.37109375</c:v>
                </c:pt>
                <c:pt idx="31018">
                  <c:v>57.37109375</c:v>
                </c:pt>
                <c:pt idx="31019">
                  <c:v>57.37109375</c:v>
                </c:pt>
                <c:pt idx="31020">
                  <c:v>57.41015625</c:v>
                </c:pt>
                <c:pt idx="31021">
                  <c:v>57.41015625</c:v>
                </c:pt>
                <c:pt idx="31022">
                  <c:v>57.41015625</c:v>
                </c:pt>
                <c:pt idx="31023">
                  <c:v>57.41015625</c:v>
                </c:pt>
                <c:pt idx="31024">
                  <c:v>57.41015625</c:v>
                </c:pt>
                <c:pt idx="31025">
                  <c:v>57.41015625</c:v>
                </c:pt>
                <c:pt idx="31026">
                  <c:v>57.41015625</c:v>
                </c:pt>
                <c:pt idx="31027">
                  <c:v>57.41015625</c:v>
                </c:pt>
                <c:pt idx="31028">
                  <c:v>57.5859375</c:v>
                </c:pt>
                <c:pt idx="31029">
                  <c:v>57.5859375</c:v>
                </c:pt>
                <c:pt idx="31030">
                  <c:v>57.5859375</c:v>
                </c:pt>
                <c:pt idx="31031">
                  <c:v>57.5859375</c:v>
                </c:pt>
                <c:pt idx="31032">
                  <c:v>57.5859375</c:v>
                </c:pt>
                <c:pt idx="31033">
                  <c:v>57.5859375</c:v>
                </c:pt>
                <c:pt idx="31034">
                  <c:v>57.5859375</c:v>
                </c:pt>
                <c:pt idx="31035">
                  <c:v>57.5859375</c:v>
                </c:pt>
                <c:pt idx="31036">
                  <c:v>57.8046875</c:v>
                </c:pt>
                <c:pt idx="31037">
                  <c:v>57.8046875</c:v>
                </c:pt>
                <c:pt idx="31038">
                  <c:v>57.8046875</c:v>
                </c:pt>
                <c:pt idx="31039">
                  <c:v>57.8046875</c:v>
                </c:pt>
                <c:pt idx="31040">
                  <c:v>57.8046875</c:v>
                </c:pt>
                <c:pt idx="31041">
                  <c:v>57.8046875</c:v>
                </c:pt>
                <c:pt idx="31042">
                  <c:v>57.8046875</c:v>
                </c:pt>
                <c:pt idx="31043">
                  <c:v>57.8046875</c:v>
                </c:pt>
                <c:pt idx="31044">
                  <c:v>57.8046875</c:v>
                </c:pt>
                <c:pt idx="31045">
                  <c:v>57.8046875</c:v>
                </c:pt>
                <c:pt idx="31046">
                  <c:v>57.8046875</c:v>
                </c:pt>
                <c:pt idx="31047">
                  <c:v>57.85546875</c:v>
                </c:pt>
                <c:pt idx="31048">
                  <c:v>57.85546875</c:v>
                </c:pt>
                <c:pt idx="31049">
                  <c:v>57.85546875</c:v>
                </c:pt>
                <c:pt idx="31050">
                  <c:v>57.85546875</c:v>
                </c:pt>
                <c:pt idx="31051">
                  <c:v>57.85546875</c:v>
                </c:pt>
                <c:pt idx="31052">
                  <c:v>57.85546875</c:v>
                </c:pt>
                <c:pt idx="31053">
                  <c:v>57.85546875</c:v>
                </c:pt>
                <c:pt idx="31054">
                  <c:v>57.85546875</c:v>
                </c:pt>
                <c:pt idx="31055">
                  <c:v>57.85546875</c:v>
                </c:pt>
                <c:pt idx="31056">
                  <c:v>57.85546875</c:v>
                </c:pt>
                <c:pt idx="31057">
                  <c:v>57.85546875</c:v>
                </c:pt>
                <c:pt idx="31058">
                  <c:v>57.86328125</c:v>
                </c:pt>
                <c:pt idx="31059">
                  <c:v>57.86328125</c:v>
                </c:pt>
                <c:pt idx="31060">
                  <c:v>57.86328125</c:v>
                </c:pt>
                <c:pt idx="31061">
                  <c:v>57.86328125</c:v>
                </c:pt>
                <c:pt idx="31062">
                  <c:v>57.86328125</c:v>
                </c:pt>
                <c:pt idx="31063">
                  <c:v>57.86328125</c:v>
                </c:pt>
                <c:pt idx="31064">
                  <c:v>57.86328125</c:v>
                </c:pt>
                <c:pt idx="31065">
                  <c:v>57.86328125</c:v>
                </c:pt>
                <c:pt idx="31066">
                  <c:v>57.86328125</c:v>
                </c:pt>
                <c:pt idx="31067">
                  <c:v>57.86328125</c:v>
                </c:pt>
                <c:pt idx="31068">
                  <c:v>58.23828125</c:v>
                </c:pt>
                <c:pt idx="31069">
                  <c:v>58.23828125</c:v>
                </c:pt>
                <c:pt idx="31070">
                  <c:v>58.23828125</c:v>
                </c:pt>
                <c:pt idx="31071">
                  <c:v>58.23828125</c:v>
                </c:pt>
                <c:pt idx="31072">
                  <c:v>58.23828125</c:v>
                </c:pt>
                <c:pt idx="31073">
                  <c:v>58.23828125</c:v>
                </c:pt>
                <c:pt idx="31074">
                  <c:v>58.23828125</c:v>
                </c:pt>
                <c:pt idx="31075">
                  <c:v>58.23828125</c:v>
                </c:pt>
                <c:pt idx="31076">
                  <c:v>58.23828125</c:v>
                </c:pt>
                <c:pt idx="31077">
                  <c:v>58.23828125</c:v>
                </c:pt>
                <c:pt idx="31078">
                  <c:v>58.23828125</c:v>
                </c:pt>
                <c:pt idx="31079">
                  <c:v>58.30859375</c:v>
                </c:pt>
                <c:pt idx="31080">
                  <c:v>58.30859375</c:v>
                </c:pt>
                <c:pt idx="31081">
                  <c:v>58.30859375</c:v>
                </c:pt>
                <c:pt idx="31082">
                  <c:v>58.30859375</c:v>
                </c:pt>
                <c:pt idx="31083">
                  <c:v>58.30859375</c:v>
                </c:pt>
                <c:pt idx="31084">
                  <c:v>58.30859375</c:v>
                </c:pt>
                <c:pt idx="31085">
                  <c:v>58.37109375</c:v>
                </c:pt>
                <c:pt idx="31086">
                  <c:v>58.37109375</c:v>
                </c:pt>
                <c:pt idx="31087">
                  <c:v>58.37109375</c:v>
                </c:pt>
                <c:pt idx="31088">
                  <c:v>58.41015625</c:v>
                </c:pt>
                <c:pt idx="31089">
                  <c:v>58.41015625</c:v>
                </c:pt>
                <c:pt idx="31090">
                  <c:v>58.41015625</c:v>
                </c:pt>
                <c:pt idx="31091">
                  <c:v>58.41015625</c:v>
                </c:pt>
                <c:pt idx="31092">
                  <c:v>58.41015625</c:v>
                </c:pt>
                <c:pt idx="31093">
                  <c:v>58.41015625</c:v>
                </c:pt>
                <c:pt idx="31094">
                  <c:v>58.41015625</c:v>
                </c:pt>
                <c:pt idx="31095">
                  <c:v>58.41015625</c:v>
                </c:pt>
                <c:pt idx="31096">
                  <c:v>58.41015625</c:v>
                </c:pt>
                <c:pt idx="31097">
                  <c:v>58.41015625</c:v>
                </c:pt>
                <c:pt idx="31098">
                  <c:v>58.41015625</c:v>
                </c:pt>
                <c:pt idx="31099">
                  <c:v>58.41015625</c:v>
                </c:pt>
                <c:pt idx="31100">
                  <c:v>58.5859375</c:v>
                </c:pt>
                <c:pt idx="31101">
                  <c:v>58.5859375</c:v>
                </c:pt>
                <c:pt idx="31102">
                  <c:v>58.5859375</c:v>
                </c:pt>
                <c:pt idx="31103">
                  <c:v>58.5859375</c:v>
                </c:pt>
                <c:pt idx="31104">
                  <c:v>58.5859375</c:v>
                </c:pt>
                <c:pt idx="31105">
                  <c:v>58.5859375</c:v>
                </c:pt>
                <c:pt idx="31106">
                  <c:v>58.8046875</c:v>
                </c:pt>
                <c:pt idx="31107">
                  <c:v>58.8046875</c:v>
                </c:pt>
                <c:pt idx="31108">
                  <c:v>58.8046875</c:v>
                </c:pt>
                <c:pt idx="31109">
                  <c:v>58.8046875</c:v>
                </c:pt>
                <c:pt idx="31110">
                  <c:v>58.8046875</c:v>
                </c:pt>
                <c:pt idx="31111">
                  <c:v>58.8046875</c:v>
                </c:pt>
                <c:pt idx="31112">
                  <c:v>58.8046875</c:v>
                </c:pt>
                <c:pt idx="31113">
                  <c:v>58.8046875</c:v>
                </c:pt>
                <c:pt idx="31114">
                  <c:v>58.8046875</c:v>
                </c:pt>
                <c:pt idx="31115">
                  <c:v>58.8046875</c:v>
                </c:pt>
                <c:pt idx="31116">
                  <c:v>58.8046875</c:v>
                </c:pt>
                <c:pt idx="31117">
                  <c:v>58.85546875</c:v>
                </c:pt>
                <c:pt idx="31118">
                  <c:v>58.85546875</c:v>
                </c:pt>
                <c:pt idx="31119">
                  <c:v>58.85546875</c:v>
                </c:pt>
                <c:pt idx="31120">
                  <c:v>58.85546875</c:v>
                </c:pt>
                <c:pt idx="31121">
                  <c:v>58.85546875</c:v>
                </c:pt>
                <c:pt idx="31122">
                  <c:v>58.85546875</c:v>
                </c:pt>
                <c:pt idx="31123">
                  <c:v>58.85546875</c:v>
                </c:pt>
                <c:pt idx="31124">
                  <c:v>58.85546875</c:v>
                </c:pt>
                <c:pt idx="31125">
                  <c:v>58.85546875</c:v>
                </c:pt>
                <c:pt idx="31126">
                  <c:v>58.85546875</c:v>
                </c:pt>
                <c:pt idx="31127">
                  <c:v>58.85546875</c:v>
                </c:pt>
                <c:pt idx="31128">
                  <c:v>58.85546875</c:v>
                </c:pt>
                <c:pt idx="31129">
                  <c:v>58.85546875</c:v>
                </c:pt>
                <c:pt idx="31130">
                  <c:v>58.85546875</c:v>
                </c:pt>
                <c:pt idx="31131">
                  <c:v>58.85546875</c:v>
                </c:pt>
                <c:pt idx="31132">
                  <c:v>58.85546875</c:v>
                </c:pt>
                <c:pt idx="31133">
                  <c:v>58.85546875</c:v>
                </c:pt>
                <c:pt idx="31134">
                  <c:v>58.85546875</c:v>
                </c:pt>
                <c:pt idx="31135">
                  <c:v>58.85546875</c:v>
                </c:pt>
                <c:pt idx="31136">
                  <c:v>58.86328125</c:v>
                </c:pt>
                <c:pt idx="31137">
                  <c:v>58.86328125</c:v>
                </c:pt>
                <c:pt idx="31138">
                  <c:v>58.86328125</c:v>
                </c:pt>
                <c:pt idx="31139">
                  <c:v>58.86328125</c:v>
                </c:pt>
                <c:pt idx="31140">
                  <c:v>58.86328125</c:v>
                </c:pt>
                <c:pt idx="31141">
                  <c:v>58.86328125</c:v>
                </c:pt>
                <c:pt idx="31142">
                  <c:v>58.86328125</c:v>
                </c:pt>
                <c:pt idx="31143">
                  <c:v>58.86328125</c:v>
                </c:pt>
                <c:pt idx="31144">
                  <c:v>58.86328125</c:v>
                </c:pt>
                <c:pt idx="31145">
                  <c:v>58.86328125</c:v>
                </c:pt>
                <c:pt idx="31146">
                  <c:v>58.86328125</c:v>
                </c:pt>
                <c:pt idx="31147">
                  <c:v>58.86328125</c:v>
                </c:pt>
                <c:pt idx="31148">
                  <c:v>58.86328125</c:v>
                </c:pt>
                <c:pt idx="31149">
                  <c:v>59.23828125</c:v>
                </c:pt>
                <c:pt idx="31150">
                  <c:v>59.23828125</c:v>
                </c:pt>
                <c:pt idx="31151">
                  <c:v>59.23828125</c:v>
                </c:pt>
                <c:pt idx="31152">
                  <c:v>59.23828125</c:v>
                </c:pt>
                <c:pt idx="31153">
                  <c:v>59.23828125</c:v>
                </c:pt>
                <c:pt idx="31154">
                  <c:v>59.23828125</c:v>
                </c:pt>
                <c:pt idx="31155">
                  <c:v>59.23828125</c:v>
                </c:pt>
                <c:pt idx="31156">
                  <c:v>59.23828125</c:v>
                </c:pt>
                <c:pt idx="31157">
                  <c:v>59.23828125</c:v>
                </c:pt>
                <c:pt idx="31158">
                  <c:v>59.23828125</c:v>
                </c:pt>
                <c:pt idx="31159">
                  <c:v>59.23828125</c:v>
                </c:pt>
                <c:pt idx="31160">
                  <c:v>59.23828125</c:v>
                </c:pt>
                <c:pt idx="31161">
                  <c:v>59.23828125</c:v>
                </c:pt>
                <c:pt idx="31162">
                  <c:v>59.23828125</c:v>
                </c:pt>
                <c:pt idx="31163">
                  <c:v>59.30859375</c:v>
                </c:pt>
                <c:pt idx="31164">
                  <c:v>59.30859375</c:v>
                </c:pt>
                <c:pt idx="31165">
                  <c:v>59.30859375</c:v>
                </c:pt>
                <c:pt idx="31166">
                  <c:v>59.30859375</c:v>
                </c:pt>
                <c:pt idx="31167">
                  <c:v>59.30859375</c:v>
                </c:pt>
                <c:pt idx="31168">
                  <c:v>59.30859375</c:v>
                </c:pt>
                <c:pt idx="31169">
                  <c:v>59.30859375</c:v>
                </c:pt>
                <c:pt idx="31170">
                  <c:v>59.30859375</c:v>
                </c:pt>
                <c:pt idx="31171">
                  <c:v>59.30859375</c:v>
                </c:pt>
                <c:pt idx="31172">
                  <c:v>59.30859375</c:v>
                </c:pt>
                <c:pt idx="31173">
                  <c:v>59.30859375</c:v>
                </c:pt>
                <c:pt idx="31174">
                  <c:v>59.30859375</c:v>
                </c:pt>
                <c:pt idx="31175">
                  <c:v>59.37109375</c:v>
                </c:pt>
                <c:pt idx="31176">
                  <c:v>59.37109375</c:v>
                </c:pt>
                <c:pt idx="31177">
                  <c:v>59.37109375</c:v>
                </c:pt>
                <c:pt idx="31178">
                  <c:v>59.37109375</c:v>
                </c:pt>
                <c:pt idx="31179">
                  <c:v>59.37109375</c:v>
                </c:pt>
                <c:pt idx="31180">
                  <c:v>59.37109375</c:v>
                </c:pt>
                <c:pt idx="31181">
                  <c:v>59.37109375</c:v>
                </c:pt>
                <c:pt idx="31182">
                  <c:v>59.37109375</c:v>
                </c:pt>
                <c:pt idx="31183">
                  <c:v>59.37109375</c:v>
                </c:pt>
                <c:pt idx="31184">
                  <c:v>59.37109375</c:v>
                </c:pt>
                <c:pt idx="31185">
                  <c:v>59.41015625</c:v>
                </c:pt>
                <c:pt idx="31186">
                  <c:v>59.41015625</c:v>
                </c:pt>
                <c:pt idx="31187">
                  <c:v>59.41015625</c:v>
                </c:pt>
                <c:pt idx="31188">
                  <c:v>59.41015625</c:v>
                </c:pt>
                <c:pt idx="31189">
                  <c:v>59.41015625</c:v>
                </c:pt>
                <c:pt idx="31190">
                  <c:v>59.41015625</c:v>
                </c:pt>
                <c:pt idx="31191">
                  <c:v>59.41015625</c:v>
                </c:pt>
                <c:pt idx="31192">
                  <c:v>59.5859375</c:v>
                </c:pt>
                <c:pt idx="31193">
                  <c:v>59.5859375</c:v>
                </c:pt>
                <c:pt idx="31194">
                  <c:v>59.5859375</c:v>
                </c:pt>
                <c:pt idx="31195">
                  <c:v>59.5859375</c:v>
                </c:pt>
                <c:pt idx="31196">
                  <c:v>59.5859375</c:v>
                </c:pt>
                <c:pt idx="31197">
                  <c:v>59.5859375</c:v>
                </c:pt>
                <c:pt idx="31198">
                  <c:v>59.5859375</c:v>
                </c:pt>
                <c:pt idx="31199">
                  <c:v>59.5859375</c:v>
                </c:pt>
                <c:pt idx="31200">
                  <c:v>59.5859375</c:v>
                </c:pt>
                <c:pt idx="31201">
                  <c:v>59.5859375</c:v>
                </c:pt>
                <c:pt idx="31202">
                  <c:v>59.5859375</c:v>
                </c:pt>
                <c:pt idx="31203">
                  <c:v>59.5859375</c:v>
                </c:pt>
                <c:pt idx="31204">
                  <c:v>59.5859375</c:v>
                </c:pt>
                <c:pt idx="31205">
                  <c:v>59.5859375</c:v>
                </c:pt>
                <c:pt idx="31206">
                  <c:v>59.8046875</c:v>
                </c:pt>
                <c:pt idx="31207">
                  <c:v>59.8046875</c:v>
                </c:pt>
                <c:pt idx="31208">
                  <c:v>59.8046875</c:v>
                </c:pt>
                <c:pt idx="31209">
                  <c:v>59.8046875</c:v>
                </c:pt>
                <c:pt idx="31210">
                  <c:v>59.8046875</c:v>
                </c:pt>
                <c:pt idx="31211">
                  <c:v>59.8046875</c:v>
                </c:pt>
                <c:pt idx="31212">
                  <c:v>59.8046875</c:v>
                </c:pt>
                <c:pt idx="31213">
                  <c:v>59.8046875</c:v>
                </c:pt>
                <c:pt idx="31214">
                  <c:v>59.85546875</c:v>
                </c:pt>
                <c:pt idx="31215">
                  <c:v>59.85546875</c:v>
                </c:pt>
                <c:pt idx="31216">
                  <c:v>59.85546875</c:v>
                </c:pt>
                <c:pt idx="31217">
                  <c:v>59.85546875</c:v>
                </c:pt>
                <c:pt idx="31218">
                  <c:v>59.85546875</c:v>
                </c:pt>
                <c:pt idx="31219">
                  <c:v>59.85546875</c:v>
                </c:pt>
                <c:pt idx="31220">
                  <c:v>59.85546875</c:v>
                </c:pt>
                <c:pt idx="31221">
                  <c:v>59.85546875</c:v>
                </c:pt>
                <c:pt idx="31222">
                  <c:v>59.85546875</c:v>
                </c:pt>
                <c:pt idx="31223">
                  <c:v>59.85546875</c:v>
                </c:pt>
                <c:pt idx="31224">
                  <c:v>59.85546875</c:v>
                </c:pt>
                <c:pt idx="31225">
                  <c:v>59.86328125</c:v>
                </c:pt>
                <c:pt idx="31226">
                  <c:v>59.86328125</c:v>
                </c:pt>
                <c:pt idx="31227">
                  <c:v>59.86328125</c:v>
                </c:pt>
                <c:pt idx="31228">
                  <c:v>59.86328125</c:v>
                </c:pt>
                <c:pt idx="31229">
                  <c:v>59.86328125</c:v>
                </c:pt>
                <c:pt idx="31230">
                  <c:v>59.86328125</c:v>
                </c:pt>
                <c:pt idx="31231">
                  <c:v>59.86328125</c:v>
                </c:pt>
                <c:pt idx="31232">
                  <c:v>59.86328125</c:v>
                </c:pt>
                <c:pt idx="31233">
                  <c:v>59.86328125</c:v>
                </c:pt>
                <c:pt idx="31234">
                  <c:v>59.86328125</c:v>
                </c:pt>
                <c:pt idx="31235">
                  <c:v>60.23828125</c:v>
                </c:pt>
                <c:pt idx="31236">
                  <c:v>60.23828125</c:v>
                </c:pt>
                <c:pt idx="31237">
                  <c:v>60.23828125</c:v>
                </c:pt>
                <c:pt idx="31238">
                  <c:v>60.23828125</c:v>
                </c:pt>
                <c:pt idx="31239">
                  <c:v>60.23828125</c:v>
                </c:pt>
                <c:pt idx="31240">
                  <c:v>60.23828125</c:v>
                </c:pt>
                <c:pt idx="31241">
                  <c:v>60.23828125</c:v>
                </c:pt>
                <c:pt idx="31242">
                  <c:v>60.23828125</c:v>
                </c:pt>
                <c:pt idx="31243">
                  <c:v>60.23828125</c:v>
                </c:pt>
                <c:pt idx="31244">
                  <c:v>60.23828125</c:v>
                </c:pt>
                <c:pt idx="31245">
                  <c:v>60.23828125</c:v>
                </c:pt>
                <c:pt idx="31246">
                  <c:v>60.30859375</c:v>
                </c:pt>
                <c:pt idx="31247">
                  <c:v>60.30859375</c:v>
                </c:pt>
                <c:pt idx="31248">
                  <c:v>60.30859375</c:v>
                </c:pt>
                <c:pt idx="31249">
                  <c:v>60.30859375</c:v>
                </c:pt>
                <c:pt idx="31250">
                  <c:v>60.30859375</c:v>
                </c:pt>
                <c:pt idx="31251">
                  <c:v>60.30859375</c:v>
                </c:pt>
                <c:pt idx="31252">
                  <c:v>60.30859375</c:v>
                </c:pt>
                <c:pt idx="31253">
                  <c:v>60.30859375</c:v>
                </c:pt>
                <c:pt idx="31254">
                  <c:v>60.37109375</c:v>
                </c:pt>
                <c:pt idx="31255">
                  <c:v>60.37109375</c:v>
                </c:pt>
                <c:pt idx="31256">
                  <c:v>60.37109375</c:v>
                </c:pt>
                <c:pt idx="31257">
                  <c:v>60.37109375</c:v>
                </c:pt>
                <c:pt idx="31258">
                  <c:v>60.37109375</c:v>
                </c:pt>
                <c:pt idx="31259">
                  <c:v>60.37109375</c:v>
                </c:pt>
                <c:pt idx="31260">
                  <c:v>60.37109375</c:v>
                </c:pt>
                <c:pt idx="31261">
                  <c:v>60.37109375</c:v>
                </c:pt>
                <c:pt idx="31262">
                  <c:v>60.37109375</c:v>
                </c:pt>
                <c:pt idx="31263">
                  <c:v>60.37109375</c:v>
                </c:pt>
                <c:pt idx="31264">
                  <c:v>60.37109375</c:v>
                </c:pt>
                <c:pt idx="31265">
                  <c:v>60.37109375</c:v>
                </c:pt>
                <c:pt idx="31266">
                  <c:v>60.37109375</c:v>
                </c:pt>
                <c:pt idx="31267">
                  <c:v>60.41015625</c:v>
                </c:pt>
                <c:pt idx="31268">
                  <c:v>60.41015625</c:v>
                </c:pt>
                <c:pt idx="31269">
                  <c:v>60.41015625</c:v>
                </c:pt>
                <c:pt idx="31270">
                  <c:v>60.41015625</c:v>
                </c:pt>
                <c:pt idx="31271">
                  <c:v>60.41015625</c:v>
                </c:pt>
                <c:pt idx="31272">
                  <c:v>60.41015625</c:v>
                </c:pt>
                <c:pt idx="31273">
                  <c:v>60.41015625</c:v>
                </c:pt>
                <c:pt idx="31274">
                  <c:v>60.41015625</c:v>
                </c:pt>
                <c:pt idx="31275">
                  <c:v>60.5859375</c:v>
                </c:pt>
                <c:pt idx="31276">
                  <c:v>60.5859375</c:v>
                </c:pt>
                <c:pt idx="31277">
                  <c:v>60.5859375</c:v>
                </c:pt>
                <c:pt idx="31278">
                  <c:v>60.5859375</c:v>
                </c:pt>
                <c:pt idx="31279">
                  <c:v>60.5859375</c:v>
                </c:pt>
                <c:pt idx="31280">
                  <c:v>60.5859375</c:v>
                </c:pt>
                <c:pt idx="31281">
                  <c:v>60.5859375</c:v>
                </c:pt>
                <c:pt idx="31282">
                  <c:v>60.5859375</c:v>
                </c:pt>
                <c:pt idx="31283">
                  <c:v>60.8046875</c:v>
                </c:pt>
                <c:pt idx="31284">
                  <c:v>60.8046875</c:v>
                </c:pt>
                <c:pt idx="31285">
                  <c:v>60.8046875</c:v>
                </c:pt>
                <c:pt idx="31286">
                  <c:v>60.8046875</c:v>
                </c:pt>
                <c:pt idx="31287">
                  <c:v>60.8046875</c:v>
                </c:pt>
                <c:pt idx="31288">
                  <c:v>60.8046875</c:v>
                </c:pt>
                <c:pt idx="31289">
                  <c:v>60.8046875</c:v>
                </c:pt>
                <c:pt idx="31290">
                  <c:v>60.85546875</c:v>
                </c:pt>
                <c:pt idx="31291">
                  <c:v>60.85546875</c:v>
                </c:pt>
                <c:pt idx="31292">
                  <c:v>60.85546875</c:v>
                </c:pt>
                <c:pt idx="31293">
                  <c:v>60.85546875</c:v>
                </c:pt>
                <c:pt idx="31294">
                  <c:v>60.85546875</c:v>
                </c:pt>
                <c:pt idx="31295">
                  <c:v>60.85546875</c:v>
                </c:pt>
                <c:pt idx="31296">
                  <c:v>60.85546875</c:v>
                </c:pt>
                <c:pt idx="31297">
                  <c:v>60.85546875</c:v>
                </c:pt>
                <c:pt idx="31298">
                  <c:v>60.85546875</c:v>
                </c:pt>
                <c:pt idx="31299">
                  <c:v>60.85546875</c:v>
                </c:pt>
                <c:pt idx="31300">
                  <c:v>60.86328125</c:v>
                </c:pt>
                <c:pt idx="31301">
                  <c:v>60.86328125</c:v>
                </c:pt>
                <c:pt idx="31302">
                  <c:v>60.86328125</c:v>
                </c:pt>
                <c:pt idx="31303">
                  <c:v>60.86328125</c:v>
                </c:pt>
                <c:pt idx="31304">
                  <c:v>60.86328125</c:v>
                </c:pt>
                <c:pt idx="31305">
                  <c:v>60.86328125</c:v>
                </c:pt>
                <c:pt idx="31306">
                  <c:v>60.86328125</c:v>
                </c:pt>
                <c:pt idx="31307">
                  <c:v>60.86328125</c:v>
                </c:pt>
                <c:pt idx="31308">
                  <c:v>60.86328125</c:v>
                </c:pt>
                <c:pt idx="31309">
                  <c:v>60.86328125</c:v>
                </c:pt>
                <c:pt idx="31310">
                  <c:v>60.86328125</c:v>
                </c:pt>
                <c:pt idx="31311">
                  <c:v>60.86328125</c:v>
                </c:pt>
                <c:pt idx="31312">
                  <c:v>60.86328125</c:v>
                </c:pt>
                <c:pt idx="31313">
                  <c:v>60.86328125</c:v>
                </c:pt>
                <c:pt idx="31314">
                  <c:v>61.23828125</c:v>
                </c:pt>
                <c:pt idx="31315">
                  <c:v>61.23828125</c:v>
                </c:pt>
                <c:pt idx="31316">
                  <c:v>61.23828125</c:v>
                </c:pt>
                <c:pt idx="31317">
                  <c:v>61.23828125</c:v>
                </c:pt>
                <c:pt idx="31318">
                  <c:v>61.23828125</c:v>
                </c:pt>
                <c:pt idx="31319">
                  <c:v>61.23828125</c:v>
                </c:pt>
                <c:pt idx="31320">
                  <c:v>61.23828125</c:v>
                </c:pt>
                <c:pt idx="31321">
                  <c:v>61.23828125</c:v>
                </c:pt>
                <c:pt idx="31322">
                  <c:v>61.23828125</c:v>
                </c:pt>
                <c:pt idx="31323">
                  <c:v>61.23828125</c:v>
                </c:pt>
                <c:pt idx="31324">
                  <c:v>61.23828125</c:v>
                </c:pt>
                <c:pt idx="31325">
                  <c:v>61.23828125</c:v>
                </c:pt>
                <c:pt idx="31326">
                  <c:v>61.23828125</c:v>
                </c:pt>
                <c:pt idx="31327">
                  <c:v>61.23828125</c:v>
                </c:pt>
                <c:pt idx="31328">
                  <c:v>61.23828125</c:v>
                </c:pt>
                <c:pt idx="31329">
                  <c:v>61.23828125</c:v>
                </c:pt>
                <c:pt idx="31330">
                  <c:v>61.30859375</c:v>
                </c:pt>
                <c:pt idx="31331">
                  <c:v>61.30859375</c:v>
                </c:pt>
                <c:pt idx="31332">
                  <c:v>61.30859375</c:v>
                </c:pt>
                <c:pt idx="31333">
                  <c:v>61.30859375</c:v>
                </c:pt>
                <c:pt idx="31334">
                  <c:v>61.30859375</c:v>
                </c:pt>
                <c:pt idx="31335">
                  <c:v>61.30859375</c:v>
                </c:pt>
                <c:pt idx="31336">
                  <c:v>61.30859375</c:v>
                </c:pt>
                <c:pt idx="31337">
                  <c:v>61.30859375</c:v>
                </c:pt>
                <c:pt idx="31338">
                  <c:v>61.30859375</c:v>
                </c:pt>
                <c:pt idx="31339">
                  <c:v>61.30859375</c:v>
                </c:pt>
                <c:pt idx="31340">
                  <c:v>61.30859375</c:v>
                </c:pt>
                <c:pt idx="31341">
                  <c:v>61.30859375</c:v>
                </c:pt>
                <c:pt idx="31342">
                  <c:v>61.30859375</c:v>
                </c:pt>
                <c:pt idx="31343">
                  <c:v>61.30859375</c:v>
                </c:pt>
                <c:pt idx="31344">
                  <c:v>61.30859375</c:v>
                </c:pt>
                <c:pt idx="31345">
                  <c:v>61.37109375</c:v>
                </c:pt>
                <c:pt idx="31346">
                  <c:v>61.37109375</c:v>
                </c:pt>
                <c:pt idx="31347">
                  <c:v>61.37109375</c:v>
                </c:pt>
                <c:pt idx="31348">
                  <c:v>61.37109375</c:v>
                </c:pt>
                <c:pt idx="31349">
                  <c:v>61.37109375</c:v>
                </c:pt>
                <c:pt idx="31350">
                  <c:v>61.37109375</c:v>
                </c:pt>
                <c:pt idx="31351">
                  <c:v>61.37109375</c:v>
                </c:pt>
                <c:pt idx="31352">
                  <c:v>61.37109375</c:v>
                </c:pt>
                <c:pt idx="31353">
                  <c:v>61.37109375</c:v>
                </c:pt>
                <c:pt idx="31354">
                  <c:v>61.37109375</c:v>
                </c:pt>
                <c:pt idx="31355">
                  <c:v>61.37109375</c:v>
                </c:pt>
                <c:pt idx="31356">
                  <c:v>61.41015625</c:v>
                </c:pt>
                <c:pt idx="31357">
                  <c:v>61.41015625</c:v>
                </c:pt>
                <c:pt idx="31358">
                  <c:v>61.41015625</c:v>
                </c:pt>
                <c:pt idx="31359">
                  <c:v>61.41015625</c:v>
                </c:pt>
                <c:pt idx="31360">
                  <c:v>61.41015625</c:v>
                </c:pt>
                <c:pt idx="31361">
                  <c:v>61.41015625</c:v>
                </c:pt>
                <c:pt idx="31362">
                  <c:v>61.5859375</c:v>
                </c:pt>
                <c:pt idx="31363">
                  <c:v>61.5859375</c:v>
                </c:pt>
                <c:pt idx="31364">
                  <c:v>61.5859375</c:v>
                </c:pt>
                <c:pt idx="31365">
                  <c:v>61.5859375</c:v>
                </c:pt>
                <c:pt idx="31366">
                  <c:v>61.5859375</c:v>
                </c:pt>
                <c:pt idx="31367">
                  <c:v>61.5859375</c:v>
                </c:pt>
                <c:pt idx="31368">
                  <c:v>61.5859375</c:v>
                </c:pt>
                <c:pt idx="31369">
                  <c:v>61.5859375</c:v>
                </c:pt>
                <c:pt idx="31370">
                  <c:v>61.8046875</c:v>
                </c:pt>
                <c:pt idx="31371">
                  <c:v>61.8046875</c:v>
                </c:pt>
                <c:pt idx="31372">
                  <c:v>61.8046875</c:v>
                </c:pt>
                <c:pt idx="31373">
                  <c:v>61.8046875</c:v>
                </c:pt>
                <c:pt idx="31374">
                  <c:v>61.8046875</c:v>
                </c:pt>
                <c:pt idx="31375">
                  <c:v>61.8046875</c:v>
                </c:pt>
                <c:pt idx="31376">
                  <c:v>61.8046875</c:v>
                </c:pt>
                <c:pt idx="31377">
                  <c:v>61.8046875</c:v>
                </c:pt>
                <c:pt idx="31378">
                  <c:v>61.8046875</c:v>
                </c:pt>
                <c:pt idx="31379">
                  <c:v>61.8046875</c:v>
                </c:pt>
                <c:pt idx="31380">
                  <c:v>61.85546875</c:v>
                </c:pt>
                <c:pt idx="31381">
                  <c:v>61.85546875</c:v>
                </c:pt>
                <c:pt idx="31382">
                  <c:v>61.85546875</c:v>
                </c:pt>
                <c:pt idx="31383">
                  <c:v>61.85546875</c:v>
                </c:pt>
                <c:pt idx="31384">
                  <c:v>61.85546875</c:v>
                </c:pt>
                <c:pt idx="31385">
                  <c:v>61.85546875</c:v>
                </c:pt>
                <c:pt idx="31386">
                  <c:v>61.86328125</c:v>
                </c:pt>
                <c:pt idx="31387">
                  <c:v>61.86328125</c:v>
                </c:pt>
                <c:pt idx="31388">
                  <c:v>61.86328125</c:v>
                </c:pt>
                <c:pt idx="31389">
                  <c:v>61.86328125</c:v>
                </c:pt>
                <c:pt idx="31390">
                  <c:v>61.86328125</c:v>
                </c:pt>
                <c:pt idx="31391">
                  <c:v>61.86328125</c:v>
                </c:pt>
                <c:pt idx="31392">
                  <c:v>61.86328125</c:v>
                </c:pt>
                <c:pt idx="31393">
                  <c:v>61.86328125</c:v>
                </c:pt>
                <c:pt idx="31394">
                  <c:v>61.86328125</c:v>
                </c:pt>
                <c:pt idx="31395">
                  <c:v>61.86328125</c:v>
                </c:pt>
                <c:pt idx="31396">
                  <c:v>61.86328125</c:v>
                </c:pt>
                <c:pt idx="31397">
                  <c:v>61.86328125</c:v>
                </c:pt>
                <c:pt idx="31398">
                  <c:v>62.23828125</c:v>
                </c:pt>
                <c:pt idx="31399">
                  <c:v>62.23828125</c:v>
                </c:pt>
                <c:pt idx="31400">
                  <c:v>62.23828125</c:v>
                </c:pt>
                <c:pt idx="31401">
                  <c:v>62.23828125</c:v>
                </c:pt>
                <c:pt idx="31402">
                  <c:v>62.23828125</c:v>
                </c:pt>
                <c:pt idx="31403">
                  <c:v>62.23828125</c:v>
                </c:pt>
                <c:pt idx="31404">
                  <c:v>62.23828125</c:v>
                </c:pt>
                <c:pt idx="31405">
                  <c:v>62.30859375</c:v>
                </c:pt>
                <c:pt idx="31406">
                  <c:v>62.30859375</c:v>
                </c:pt>
                <c:pt idx="31407">
                  <c:v>62.30859375</c:v>
                </c:pt>
                <c:pt idx="31408">
                  <c:v>62.30859375</c:v>
                </c:pt>
                <c:pt idx="31409">
                  <c:v>62.30859375</c:v>
                </c:pt>
                <c:pt idx="31410">
                  <c:v>62.30859375</c:v>
                </c:pt>
                <c:pt idx="31411">
                  <c:v>62.30859375</c:v>
                </c:pt>
                <c:pt idx="31412">
                  <c:v>62.30859375</c:v>
                </c:pt>
                <c:pt idx="31413">
                  <c:v>62.30859375</c:v>
                </c:pt>
                <c:pt idx="31414">
                  <c:v>62.37109375</c:v>
                </c:pt>
                <c:pt idx="31415">
                  <c:v>62.37109375</c:v>
                </c:pt>
                <c:pt idx="31416">
                  <c:v>62.37109375</c:v>
                </c:pt>
                <c:pt idx="31417">
                  <c:v>62.37109375</c:v>
                </c:pt>
                <c:pt idx="31418">
                  <c:v>62.37109375</c:v>
                </c:pt>
                <c:pt idx="31419">
                  <c:v>62.37109375</c:v>
                </c:pt>
                <c:pt idx="31420">
                  <c:v>62.37109375</c:v>
                </c:pt>
                <c:pt idx="31421">
                  <c:v>62.37109375</c:v>
                </c:pt>
                <c:pt idx="31422">
                  <c:v>62.41015625</c:v>
                </c:pt>
                <c:pt idx="31423">
                  <c:v>62.41015625</c:v>
                </c:pt>
                <c:pt idx="31424">
                  <c:v>62.41015625</c:v>
                </c:pt>
                <c:pt idx="31425">
                  <c:v>62.41015625</c:v>
                </c:pt>
                <c:pt idx="31426">
                  <c:v>62.41015625</c:v>
                </c:pt>
                <c:pt idx="31427">
                  <c:v>62.41015625</c:v>
                </c:pt>
                <c:pt idx="31428">
                  <c:v>62.41015625</c:v>
                </c:pt>
                <c:pt idx="31429">
                  <c:v>62.41015625</c:v>
                </c:pt>
                <c:pt idx="31430">
                  <c:v>62.41015625</c:v>
                </c:pt>
                <c:pt idx="31431">
                  <c:v>62.41015625</c:v>
                </c:pt>
                <c:pt idx="31432">
                  <c:v>62.41015625</c:v>
                </c:pt>
                <c:pt idx="31433">
                  <c:v>62.41015625</c:v>
                </c:pt>
                <c:pt idx="31434">
                  <c:v>62.41015625</c:v>
                </c:pt>
                <c:pt idx="31435">
                  <c:v>62.41015625</c:v>
                </c:pt>
                <c:pt idx="31436">
                  <c:v>62.41015625</c:v>
                </c:pt>
                <c:pt idx="31437">
                  <c:v>62.5859375</c:v>
                </c:pt>
                <c:pt idx="31438">
                  <c:v>62.5859375</c:v>
                </c:pt>
                <c:pt idx="31439">
                  <c:v>62.5859375</c:v>
                </c:pt>
                <c:pt idx="31440">
                  <c:v>62.5859375</c:v>
                </c:pt>
                <c:pt idx="31441">
                  <c:v>62.5859375</c:v>
                </c:pt>
                <c:pt idx="31442">
                  <c:v>62.5859375</c:v>
                </c:pt>
                <c:pt idx="31443">
                  <c:v>62.5859375</c:v>
                </c:pt>
                <c:pt idx="31444">
                  <c:v>62.5859375</c:v>
                </c:pt>
                <c:pt idx="31445">
                  <c:v>62.5859375</c:v>
                </c:pt>
                <c:pt idx="31446">
                  <c:v>62.5859375</c:v>
                </c:pt>
                <c:pt idx="31447">
                  <c:v>62.5859375</c:v>
                </c:pt>
                <c:pt idx="31448">
                  <c:v>62.8046875</c:v>
                </c:pt>
                <c:pt idx="31449">
                  <c:v>62.8046875</c:v>
                </c:pt>
                <c:pt idx="31450">
                  <c:v>62.8046875</c:v>
                </c:pt>
                <c:pt idx="31451">
                  <c:v>62.8046875</c:v>
                </c:pt>
                <c:pt idx="31452">
                  <c:v>62.8046875</c:v>
                </c:pt>
                <c:pt idx="31453">
                  <c:v>62.8046875</c:v>
                </c:pt>
                <c:pt idx="31454">
                  <c:v>62.8046875</c:v>
                </c:pt>
                <c:pt idx="31455">
                  <c:v>62.8046875</c:v>
                </c:pt>
                <c:pt idx="31456">
                  <c:v>62.8046875</c:v>
                </c:pt>
                <c:pt idx="31457">
                  <c:v>62.8046875</c:v>
                </c:pt>
                <c:pt idx="31458">
                  <c:v>62.8046875</c:v>
                </c:pt>
                <c:pt idx="31459">
                  <c:v>62.8046875</c:v>
                </c:pt>
                <c:pt idx="31460">
                  <c:v>62.8046875</c:v>
                </c:pt>
                <c:pt idx="31461">
                  <c:v>62.85546875</c:v>
                </c:pt>
                <c:pt idx="31462">
                  <c:v>62.85546875</c:v>
                </c:pt>
                <c:pt idx="31463">
                  <c:v>62.85546875</c:v>
                </c:pt>
                <c:pt idx="31464">
                  <c:v>62.85546875</c:v>
                </c:pt>
                <c:pt idx="31465">
                  <c:v>62.85546875</c:v>
                </c:pt>
                <c:pt idx="31466">
                  <c:v>62.85546875</c:v>
                </c:pt>
                <c:pt idx="31467">
                  <c:v>62.85546875</c:v>
                </c:pt>
                <c:pt idx="31468">
                  <c:v>62.85546875</c:v>
                </c:pt>
                <c:pt idx="31469">
                  <c:v>62.85546875</c:v>
                </c:pt>
                <c:pt idx="31470">
                  <c:v>62.86328125</c:v>
                </c:pt>
                <c:pt idx="31471">
                  <c:v>62.86328125</c:v>
                </c:pt>
                <c:pt idx="31472">
                  <c:v>62.86328125</c:v>
                </c:pt>
                <c:pt idx="31473">
                  <c:v>62.86328125</c:v>
                </c:pt>
                <c:pt idx="31474">
                  <c:v>62.86328125</c:v>
                </c:pt>
                <c:pt idx="31475">
                  <c:v>62.86328125</c:v>
                </c:pt>
                <c:pt idx="31476">
                  <c:v>62.86328125</c:v>
                </c:pt>
                <c:pt idx="31477">
                  <c:v>62.86328125</c:v>
                </c:pt>
                <c:pt idx="31478">
                  <c:v>62.86328125</c:v>
                </c:pt>
                <c:pt idx="31479">
                  <c:v>63.23828125</c:v>
                </c:pt>
                <c:pt idx="31480">
                  <c:v>63.23828125</c:v>
                </c:pt>
                <c:pt idx="31481">
                  <c:v>63.23828125</c:v>
                </c:pt>
                <c:pt idx="31482">
                  <c:v>63.23828125</c:v>
                </c:pt>
                <c:pt idx="31483">
                  <c:v>63.23828125</c:v>
                </c:pt>
                <c:pt idx="31484">
                  <c:v>63.23828125</c:v>
                </c:pt>
                <c:pt idx="31485">
                  <c:v>63.23828125</c:v>
                </c:pt>
                <c:pt idx="31486">
                  <c:v>63.23828125</c:v>
                </c:pt>
                <c:pt idx="31487">
                  <c:v>63.23828125</c:v>
                </c:pt>
                <c:pt idx="31488">
                  <c:v>63.23828125</c:v>
                </c:pt>
                <c:pt idx="31489">
                  <c:v>63.30859375</c:v>
                </c:pt>
                <c:pt idx="31490">
                  <c:v>63.30859375</c:v>
                </c:pt>
                <c:pt idx="31491">
                  <c:v>63.30859375</c:v>
                </c:pt>
                <c:pt idx="31492">
                  <c:v>63.30859375</c:v>
                </c:pt>
                <c:pt idx="31493">
                  <c:v>63.30859375</c:v>
                </c:pt>
                <c:pt idx="31494">
                  <c:v>63.30859375</c:v>
                </c:pt>
                <c:pt idx="31495">
                  <c:v>63.30859375</c:v>
                </c:pt>
                <c:pt idx="31496">
                  <c:v>63.30859375</c:v>
                </c:pt>
                <c:pt idx="31497">
                  <c:v>63.30859375</c:v>
                </c:pt>
                <c:pt idx="31498">
                  <c:v>63.30859375</c:v>
                </c:pt>
                <c:pt idx="31499">
                  <c:v>63.30859375</c:v>
                </c:pt>
                <c:pt idx="31500">
                  <c:v>63.30859375</c:v>
                </c:pt>
                <c:pt idx="31501">
                  <c:v>63.30859375</c:v>
                </c:pt>
                <c:pt idx="31502">
                  <c:v>63.30859375</c:v>
                </c:pt>
                <c:pt idx="31503">
                  <c:v>63.30859375</c:v>
                </c:pt>
                <c:pt idx="31504">
                  <c:v>63.30859375</c:v>
                </c:pt>
                <c:pt idx="31505">
                  <c:v>63.30859375</c:v>
                </c:pt>
                <c:pt idx="31506">
                  <c:v>63.30859375</c:v>
                </c:pt>
                <c:pt idx="31507">
                  <c:v>63.30859375</c:v>
                </c:pt>
                <c:pt idx="31508">
                  <c:v>63.37109375</c:v>
                </c:pt>
                <c:pt idx="31509">
                  <c:v>63.37109375</c:v>
                </c:pt>
                <c:pt idx="31510">
                  <c:v>63.37109375</c:v>
                </c:pt>
                <c:pt idx="31511">
                  <c:v>63.37109375</c:v>
                </c:pt>
                <c:pt idx="31512">
                  <c:v>63.37109375</c:v>
                </c:pt>
                <c:pt idx="31513">
                  <c:v>63.37109375</c:v>
                </c:pt>
                <c:pt idx="31514">
                  <c:v>63.37109375</c:v>
                </c:pt>
                <c:pt idx="31515">
                  <c:v>63.37109375</c:v>
                </c:pt>
                <c:pt idx="31516">
                  <c:v>63.37109375</c:v>
                </c:pt>
                <c:pt idx="31517">
                  <c:v>63.37109375</c:v>
                </c:pt>
                <c:pt idx="31518">
                  <c:v>63.37109375</c:v>
                </c:pt>
                <c:pt idx="31519">
                  <c:v>63.37109375</c:v>
                </c:pt>
                <c:pt idx="31520">
                  <c:v>63.37109375</c:v>
                </c:pt>
                <c:pt idx="31521">
                  <c:v>63.41015625</c:v>
                </c:pt>
                <c:pt idx="31522">
                  <c:v>63.41015625</c:v>
                </c:pt>
                <c:pt idx="31523">
                  <c:v>63.41015625</c:v>
                </c:pt>
                <c:pt idx="31524">
                  <c:v>63.41015625</c:v>
                </c:pt>
                <c:pt idx="31525">
                  <c:v>63.41015625</c:v>
                </c:pt>
                <c:pt idx="31526">
                  <c:v>63.41015625</c:v>
                </c:pt>
                <c:pt idx="31527">
                  <c:v>63.41015625</c:v>
                </c:pt>
                <c:pt idx="31528">
                  <c:v>63.41015625</c:v>
                </c:pt>
                <c:pt idx="31529">
                  <c:v>63.41015625</c:v>
                </c:pt>
                <c:pt idx="31530">
                  <c:v>63.41015625</c:v>
                </c:pt>
                <c:pt idx="31531">
                  <c:v>63.41015625</c:v>
                </c:pt>
                <c:pt idx="31532">
                  <c:v>63.41015625</c:v>
                </c:pt>
                <c:pt idx="31533">
                  <c:v>63.41015625</c:v>
                </c:pt>
                <c:pt idx="31534">
                  <c:v>63.41015625</c:v>
                </c:pt>
                <c:pt idx="31535">
                  <c:v>63.5859375</c:v>
                </c:pt>
                <c:pt idx="31536">
                  <c:v>63.5859375</c:v>
                </c:pt>
                <c:pt idx="31537">
                  <c:v>63.5859375</c:v>
                </c:pt>
                <c:pt idx="31538">
                  <c:v>63.5859375</c:v>
                </c:pt>
                <c:pt idx="31539">
                  <c:v>63.5859375</c:v>
                </c:pt>
                <c:pt idx="31540">
                  <c:v>63.5859375</c:v>
                </c:pt>
                <c:pt idx="31541">
                  <c:v>63.5859375</c:v>
                </c:pt>
                <c:pt idx="31542">
                  <c:v>63.5859375</c:v>
                </c:pt>
                <c:pt idx="31543">
                  <c:v>63.5859375</c:v>
                </c:pt>
                <c:pt idx="31544">
                  <c:v>63.5859375</c:v>
                </c:pt>
                <c:pt idx="31545">
                  <c:v>63.5859375</c:v>
                </c:pt>
                <c:pt idx="31546">
                  <c:v>63.8046875</c:v>
                </c:pt>
                <c:pt idx="31547">
                  <c:v>63.8046875</c:v>
                </c:pt>
                <c:pt idx="31548">
                  <c:v>63.8046875</c:v>
                </c:pt>
                <c:pt idx="31549">
                  <c:v>63.8046875</c:v>
                </c:pt>
                <c:pt idx="31550">
                  <c:v>63.8046875</c:v>
                </c:pt>
                <c:pt idx="31551">
                  <c:v>63.8046875</c:v>
                </c:pt>
                <c:pt idx="31552">
                  <c:v>63.8046875</c:v>
                </c:pt>
                <c:pt idx="31553">
                  <c:v>63.85546875</c:v>
                </c:pt>
                <c:pt idx="31554">
                  <c:v>63.85546875</c:v>
                </c:pt>
                <c:pt idx="31555">
                  <c:v>63.85546875</c:v>
                </c:pt>
                <c:pt idx="31556">
                  <c:v>63.85546875</c:v>
                </c:pt>
                <c:pt idx="31557">
                  <c:v>63.85546875</c:v>
                </c:pt>
                <c:pt idx="31558">
                  <c:v>63.85546875</c:v>
                </c:pt>
                <c:pt idx="31559">
                  <c:v>63.85546875</c:v>
                </c:pt>
                <c:pt idx="31560">
                  <c:v>63.86328125</c:v>
                </c:pt>
                <c:pt idx="31561">
                  <c:v>63.86328125</c:v>
                </c:pt>
                <c:pt idx="31562">
                  <c:v>63.86328125</c:v>
                </c:pt>
                <c:pt idx="31563">
                  <c:v>63.86328125</c:v>
                </c:pt>
                <c:pt idx="31564">
                  <c:v>63.86328125</c:v>
                </c:pt>
                <c:pt idx="31565">
                  <c:v>63.86328125</c:v>
                </c:pt>
                <c:pt idx="31566">
                  <c:v>63.86328125</c:v>
                </c:pt>
                <c:pt idx="31567">
                  <c:v>63.86328125</c:v>
                </c:pt>
                <c:pt idx="31568">
                  <c:v>64.23828125</c:v>
                </c:pt>
                <c:pt idx="31569">
                  <c:v>64.23828125</c:v>
                </c:pt>
                <c:pt idx="31570">
                  <c:v>64.23828125</c:v>
                </c:pt>
                <c:pt idx="31571">
                  <c:v>64.23828125</c:v>
                </c:pt>
                <c:pt idx="31572">
                  <c:v>64.23828125</c:v>
                </c:pt>
                <c:pt idx="31573">
                  <c:v>64.23828125</c:v>
                </c:pt>
                <c:pt idx="31574">
                  <c:v>64.23828125</c:v>
                </c:pt>
                <c:pt idx="31575">
                  <c:v>64.23828125</c:v>
                </c:pt>
                <c:pt idx="31576">
                  <c:v>64.23828125</c:v>
                </c:pt>
                <c:pt idx="31577">
                  <c:v>64.30859375</c:v>
                </c:pt>
                <c:pt idx="31578">
                  <c:v>64.30859375</c:v>
                </c:pt>
                <c:pt idx="31579">
                  <c:v>64.30859375</c:v>
                </c:pt>
                <c:pt idx="31580">
                  <c:v>64.30859375</c:v>
                </c:pt>
                <c:pt idx="31581">
                  <c:v>64.30859375</c:v>
                </c:pt>
                <c:pt idx="31582">
                  <c:v>64.30859375</c:v>
                </c:pt>
                <c:pt idx="31583">
                  <c:v>64.30859375</c:v>
                </c:pt>
                <c:pt idx="31584">
                  <c:v>64.30859375</c:v>
                </c:pt>
                <c:pt idx="31585">
                  <c:v>64.30859375</c:v>
                </c:pt>
                <c:pt idx="31586">
                  <c:v>64.30859375</c:v>
                </c:pt>
                <c:pt idx="31587">
                  <c:v>64.30859375</c:v>
                </c:pt>
                <c:pt idx="31588">
                  <c:v>64.30859375</c:v>
                </c:pt>
                <c:pt idx="31589">
                  <c:v>64.37109375</c:v>
                </c:pt>
                <c:pt idx="31590">
                  <c:v>64.37109375</c:v>
                </c:pt>
                <c:pt idx="31591">
                  <c:v>64.37109375</c:v>
                </c:pt>
                <c:pt idx="31592">
                  <c:v>64.37109375</c:v>
                </c:pt>
                <c:pt idx="31593">
                  <c:v>64.37109375</c:v>
                </c:pt>
                <c:pt idx="31594">
                  <c:v>64.37109375</c:v>
                </c:pt>
                <c:pt idx="31595">
                  <c:v>64.37109375</c:v>
                </c:pt>
                <c:pt idx="31596">
                  <c:v>64.37109375</c:v>
                </c:pt>
                <c:pt idx="31597">
                  <c:v>64.37109375</c:v>
                </c:pt>
                <c:pt idx="31598">
                  <c:v>64.37109375</c:v>
                </c:pt>
                <c:pt idx="31599">
                  <c:v>64.37109375</c:v>
                </c:pt>
                <c:pt idx="31600">
                  <c:v>64.41015625</c:v>
                </c:pt>
                <c:pt idx="31601">
                  <c:v>64.41015625</c:v>
                </c:pt>
                <c:pt idx="31602">
                  <c:v>64.41015625</c:v>
                </c:pt>
                <c:pt idx="31603">
                  <c:v>64.41015625</c:v>
                </c:pt>
                <c:pt idx="31604">
                  <c:v>64.41015625</c:v>
                </c:pt>
                <c:pt idx="31605">
                  <c:v>64.41015625</c:v>
                </c:pt>
                <c:pt idx="31606">
                  <c:v>64.41015625</c:v>
                </c:pt>
                <c:pt idx="31607">
                  <c:v>64.41015625</c:v>
                </c:pt>
                <c:pt idx="31608">
                  <c:v>64.41015625</c:v>
                </c:pt>
                <c:pt idx="31609">
                  <c:v>64.41015625</c:v>
                </c:pt>
                <c:pt idx="31610">
                  <c:v>64.5859375</c:v>
                </c:pt>
                <c:pt idx="31611">
                  <c:v>64.5859375</c:v>
                </c:pt>
                <c:pt idx="31612">
                  <c:v>64.5859375</c:v>
                </c:pt>
                <c:pt idx="31613">
                  <c:v>64.5859375</c:v>
                </c:pt>
                <c:pt idx="31614">
                  <c:v>64.5859375</c:v>
                </c:pt>
                <c:pt idx="31615">
                  <c:v>64.5859375</c:v>
                </c:pt>
                <c:pt idx="31616">
                  <c:v>64.5859375</c:v>
                </c:pt>
                <c:pt idx="31617">
                  <c:v>64.5859375</c:v>
                </c:pt>
                <c:pt idx="31618">
                  <c:v>64.5859375</c:v>
                </c:pt>
                <c:pt idx="31619">
                  <c:v>64.5859375</c:v>
                </c:pt>
                <c:pt idx="31620">
                  <c:v>64.5859375</c:v>
                </c:pt>
                <c:pt idx="31621">
                  <c:v>64.5859375</c:v>
                </c:pt>
                <c:pt idx="31622">
                  <c:v>64.8046875</c:v>
                </c:pt>
                <c:pt idx="31623">
                  <c:v>64.8046875</c:v>
                </c:pt>
                <c:pt idx="31624">
                  <c:v>64.8046875</c:v>
                </c:pt>
                <c:pt idx="31625">
                  <c:v>64.8046875</c:v>
                </c:pt>
                <c:pt idx="31626">
                  <c:v>64.8046875</c:v>
                </c:pt>
                <c:pt idx="31627">
                  <c:v>64.8046875</c:v>
                </c:pt>
                <c:pt idx="31628">
                  <c:v>64.8046875</c:v>
                </c:pt>
                <c:pt idx="31629">
                  <c:v>64.8046875</c:v>
                </c:pt>
                <c:pt idx="31630">
                  <c:v>64.85546875</c:v>
                </c:pt>
                <c:pt idx="31631">
                  <c:v>64.85546875</c:v>
                </c:pt>
                <c:pt idx="31632">
                  <c:v>64.85546875</c:v>
                </c:pt>
                <c:pt idx="31633">
                  <c:v>64.85546875</c:v>
                </c:pt>
                <c:pt idx="31634">
                  <c:v>64.85546875</c:v>
                </c:pt>
                <c:pt idx="31635">
                  <c:v>64.85546875</c:v>
                </c:pt>
                <c:pt idx="31636">
                  <c:v>64.85546875</c:v>
                </c:pt>
                <c:pt idx="31637">
                  <c:v>64.85546875</c:v>
                </c:pt>
                <c:pt idx="31638">
                  <c:v>64.85546875</c:v>
                </c:pt>
                <c:pt idx="31639">
                  <c:v>64.86328125</c:v>
                </c:pt>
                <c:pt idx="31640">
                  <c:v>64.86328125</c:v>
                </c:pt>
                <c:pt idx="31641">
                  <c:v>64.86328125</c:v>
                </c:pt>
                <c:pt idx="31642">
                  <c:v>64.86328125</c:v>
                </c:pt>
                <c:pt idx="31643">
                  <c:v>64.86328125</c:v>
                </c:pt>
                <c:pt idx="31644">
                  <c:v>64.86328125</c:v>
                </c:pt>
                <c:pt idx="31645">
                  <c:v>64.86328125</c:v>
                </c:pt>
                <c:pt idx="31646">
                  <c:v>65.23828125</c:v>
                </c:pt>
                <c:pt idx="31647">
                  <c:v>65.23828125</c:v>
                </c:pt>
                <c:pt idx="31648">
                  <c:v>65.23828125</c:v>
                </c:pt>
                <c:pt idx="31649">
                  <c:v>65.23828125</c:v>
                </c:pt>
                <c:pt idx="31650">
                  <c:v>65.23828125</c:v>
                </c:pt>
                <c:pt idx="31651">
                  <c:v>65.23828125</c:v>
                </c:pt>
                <c:pt idx="31652">
                  <c:v>65.23828125</c:v>
                </c:pt>
                <c:pt idx="31653">
                  <c:v>65.23828125</c:v>
                </c:pt>
                <c:pt idx="31654">
                  <c:v>65.23828125</c:v>
                </c:pt>
                <c:pt idx="31655">
                  <c:v>65.23828125</c:v>
                </c:pt>
                <c:pt idx="31656">
                  <c:v>65.23828125</c:v>
                </c:pt>
                <c:pt idx="31657">
                  <c:v>65.23828125</c:v>
                </c:pt>
                <c:pt idx="31658">
                  <c:v>65.23828125</c:v>
                </c:pt>
                <c:pt idx="31659">
                  <c:v>65.30859375</c:v>
                </c:pt>
                <c:pt idx="31660">
                  <c:v>65.30859375</c:v>
                </c:pt>
                <c:pt idx="31661">
                  <c:v>65.30859375</c:v>
                </c:pt>
                <c:pt idx="31662">
                  <c:v>65.30859375</c:v>
                </c:pt>
                <c:pt idx="31663">
                  <c:v>65.30859375</c:v>
                </c:pt>
                <c:pt idx="31664">
                  <c:v>65.30859375</c:v>
                </c:pt>
                <c:pt idx="31665">
                  <c:v>65.30859375</c:v>
                </c:pt>
                <c:pt idx="31666">
                  <c:v>65.30859375</c:v>
                </c:pt>
                <c:pt idx="31667">
                  <c:v>65.30859375</c:v>
                </c:pt>
                <c:pt idx="31668">
                  <c:v>65.30859375</c:v>
                </c:pt>
                <c:pt idx="31669">
                  <c:v>65.37109375</c:v>
                </c:pt>
                <c:pt idx="31670">
                  <c:v>65.37109375</c:v>
                </c:pt>
                <c:pt idx="31671">
                  <c:v>65.37109375</c:v>
                </c:pt>
                <c:pt idx="31672">
                  <c:v>65.37109375</c:v>
                </c:pt>
                <c:pt idx="31673">
                  <c:v>65.37109375</c:v>
                </c:pt>
                <c:pt idx="31674">
                  <c:v>65.37109375</c:v>
                </c:pt>
                <c:pt idx="31675">
                  <c:v>65.37109375</c:v>
                </c:pt>
                <c:pt idx="31676">
                  <c:v>65.41015625</c:v>
                </c:pt>
                <c:pt idx="31677">
                  <c:v>65.41015625</c:v>
                </c:pt>
                <c:pt idx="31678">
                  <c:v>65.41015625</c:v>
                </c:pt>
                <c:pt idx="31679">
                  <c:v>65.41015625</c:v>
                </c:pt>
                <c:pt idx="31680">
                  <c:v>65.41015625</c:v>
                </c:pt>
                <c:pt idx="31681">
                  <c:v>65.41015625</c:v>
                </c:pt>
                <c:pt idx="31682">
                  <c:v>65.41015625</c:v>
                </c:pt>
                <c:pt idx="31683">
                  <c:v>65.5859375</c:v>
                </c:pt>
                <c:pt idx="31684">
                  <c:v>65.5859375</c:v>
                </c:pt>
                <c:pt idx="31685">
                  <c:v>65.5859375</c:v>
                </c:pt>
                <c:pt idx="31686">
                  <c:v>65.5859375</c:v>
                </c:pt>
                <c:pt idx="31687">
                  <c:v>65.5859375</c:v>
                </c:pt>
                <c:pt idx="31688">
                  <c:v>65.5859375</c:v>
                </c:pt>
                <c:pt idx="31689">
                  <c:v>65.5859375</c:v>
                </c:pt>
                <c:pt idx="31690">
                  <c:v>65.5859375</c:v>
                </c:pt>
                <c:pt idx="31691">
                  <c:v>65.5859375</c:v>
                </c:pt>
                <c:pt idx="31692">
                  <c:v>65.5859375</c:v>
                </c:pt>
                <c:pt idx="31693">
                  <c:v>65.5859375</c:v>
                </c:pt>
                <c:pt idx="31694">
                  <c:v>65.5859375</c:v>
                </c:pt>
                <c:pt idx="31695">
                  <c:v>65.5859375</c:v>
                </c:pt>
                <c:pt idx="31696">
                  <c:v>65.5859375</c:v>
                </c:pt>
                <c:pt idx="31697">
                  <c:v>65.5859375</c:v>
                </c:pt>
                <c:pt idx="31698">
                  <c:v>65.8046875</c:v>
                </c:pt>
                <c:pt idx="31699">
                  <c:v>65.8046875</c:v>
                </c:pt>
                <c:pt idx="31700">
                  <c:v>65.8046875</c:v>
                </c:pt>
                <c:pt idx="31701">
                  <c:v>65.8046875</c:v>
                </c:pt>
                <c:pt idx="31702">
                  <c:v>65.8046875</c:v>
                </c:pt>
                <c:pt idx="31703">
                  <c:v>65.8046875</c:v>
                </c:pt>
                <c:pt idx="31704">
                  <c:v>65.8046875</c:v>
                </c:pt>
                <c:pt idx="31705">
                  <c:v>65.8046875</c:v>
                </c:pt>
                <c:pt idx="31706">
                  <c:v>65.8046875</c:v>
                </c:pt>
                <c:pt idx="31707">
                  <c:v>65.8046875</c:v>
                </c:pt>
                <c:pt idx="31708">
                  <c:v>65.8046875</c:v>
                </c:pt>
                <c:pt idx="31709">
                  <c:v>65.8046875</c:v>
                </c:pt>
                <c:pt idx="31710">
                  <c:v>65.8046875</c:v>
                </c:pt>
                <c:pt idx="31711">
                  <c:v>65.8046875</c:v>
                </c:pt>
                <c:pt idx="31712">
                  <c:v>65.85546875</c:v>
                </c:pt>
                <c:pt idx="31713">
                  <c:v>65.85546875</c:v>
                </c:pt>
                <c:pt idx="31714">
                  <c:v>65.85546875</c:v>
                </c:pt>
                <c:pt idx="31715">
                  <c:v>65.85546875</c:v>
                </c:pt>
                <c:pt idx="31716">
                  <c:v>65.85546875</c:v>
                </c:pt>
                <c:pt idx="31717">
                  <c:v>65.85546875</c:v>
                </c:pt>
                <c:pt idx="31718">
                  <c:v>65.85546875</c:v>
                </c:pt>
                <c:pt idx="31719">
                  <c:v>65.86328125</c:v>
                </c:pt>
                <c:pt idx="31720">
                  <c:v>65.86328125</c:v>
                </c:pt>
                <c:pt idx="31721">
                  <c:v>65.86328125</c:v>
                </c:pt>
                <c:pt idx="31722">
                  <c:v>65.86328125</c:v>
                </c:pt>
                <c:pt idx="31723">
                  <c:v>65.86328125</c:v>
                </c:pt>
                <c:pt idx="31724">
                  <c:v>65.86328125</c:v>
                </c:pt>
                <c:pt idx="31725">
                  <c:v>65.86328125</c:v>
                </c:pt>
                <c:pt idx="31726">
                  <c:v>65.86328125</c:v>
                </c:pt>
                <c:pt idx="31727">
                  <c:v>65.86328125</c:v>
                </c:pt>
                <c:pt idx="31728">
                  <c:v>65.86328125</c:v>
                </c:pt>
                <c:pt idx="31729">
                  <c:v>65.86328125</c:v>
                </c:pt>
                <c:pt idx="31730">
                  <c:v>65.86328125</c:v>
                </c:pt>
                <c:pt idx="31731">
                  <c:v>65.86328125</c:v>
                </c:pt>
                <c:pt idx="31732">
                  <c:v>65.86328125</c:v>
                </c:pt>
                <c:pt idx="31733">
                  <c:v>65.86328125</c:v>
                </c:pt>
                <c:pt idx="31734">
                  <c:v>65.86328125</c:v>
                </c:pt>
                <c:pt idx="31735">
                  <c:v>66.23828125</c:v>
                </c:pt>
                <c:pt idx="31736">
                  <c:v>66.23828125</c:v>
                </c:pt>
                <c:pt idx="31737">
                  <c:v>66.23828125</c:v>
                </c:pt>
                <c:pt idx="31738">
                  <c:v>66.23828125</c:v>
                </c:pt>
                <c:pt idx="31739">
                  <c:v>66.23828125</c:v>
                </c:pt>
                <c:pt idx="31740">
                  <c:v>66.23828125</c:v>
                </c:pt>
                <c:pt idx="31741">
                  <c:v>66.23828125</c:v>
                </c:pt>
                <c:pt idx="31742">
                  <c:v>66.23828125</c:v>
                </c:pt>
                <c:pt idx="31743">
                  <c:v>66.23828125</c:v>
                </c:pt>
                <c:pt idx="31744">
                  <c:v>66.23828125</c:v>
                </c:pt>
                <c:pt idx="31745">
                  <c:v>66.23828125</c:v>
                </c:pt>
                <c:pt idx="31746">
                  <c:v>66.30859375</c:v>
                </c:pt>
                <c:pt idx="31747">
                  <c:v>66.30859375</c:v>
                </c:pt>
                <c:pt idx="31748">
                  <c:v>66.30859375</c:v>
                </c:pt>
                <c:pt idx="31749">
                  <c:v>66.30859375</c:v>
                </c:pt>
                <c:pt idx="31750">
                  <c:v>66.30859375</c:v>
                </c:pt>
                <c:pt idx="31751">
                  <c:v>66.30859375</c:v>
                </c:pt>
                <c:pt idx="31752">
                  <c:v>66.30859375</c:v>
                </c:pt>
                <c:pt idx="31753">
                  <c:v>66.30859375</c:v>
                </c:pt>
                <c:pt idx="31754">
                  <c:v>66.30859375</c:v>
                </c:pt>
                <c:pt idx="31755">
                  <c:v>66.30859375</c:v>
                </c:pt>
                <c:pt idx="31756">
                  <c:v>66.37109375</c:v>
                </c:pt>
                <c:pt idx="31757">
                  <c:v>66.37109375</c:v>
                </c:pt>
                <c:pt idx="31758">
                  <c:v>66.37109375</c:v>
                </c:pt>
                <c:pt idx="31759">
                  <c:v>66.37109375</c:v>
                </c:pt>
                <c:pt idx="31760">
                  <c:v>66.37109375</c:v>
                </c:pt>
                <c:pt idx="31761">
                  <c:v>66.37109375</c:v>
                </c:pt>
                <c:pt idx="31762">
                  <c:v>66.41015625</c:v>
                </c:pt>
                <c:pt idx="31763">
                  <c:v>66.41015625</c:v>
                </c:pt>
                <c:pt idx="31764">
                  <c:v>66.41015625</c:v>
                </c:pt>
                <c:pt idx="31765">
                  <c:v>66.41015625</c:v>
                </c:pt>
                <c:pt idx="31766">
                  <c:v>66.41015625</c:v>
                </c:pt>
                <c:pt idx="31767">
                  <c:v>66.41015625</c:v>
                </c:pt>
                <c:pt idx="31768">
                  <c:v>66.41015625</c:v>
                </c:pt>
                <c:pt idx="31769">
                  <c:v>66.41015625</c:v>
                </c:pt>
                <c:pt idx="31770">
                  <c:v>66.41015625</c:v>
                </c:pt>
                <c:pt idx="31771">
                  <c:v>66.41015625</c:v>
                </c:pt>
                <c:pt idx="31772">
                  <c:v>66.41015625</c:v>
                </c:pt>
                <c:pt idx="31773">
                  <c:v>66.41015625</c:v>
                </c:pt>
                <c:pt idx="31774">
                  <c:v>66.41015625</c:v>
                </c:pt>
                <c:pt idx="31775">
                  <c:v>66.5859375</c:v>
                </c:pt>
                <c:pt idx="31776">
                  <c:v>66.5859375</c:v>
                </c:pt>
                <c:pt idx="31777">
                  <c:v>66.5859375</c:v>
                </c:pt>
                <c:pt idx="31778">
                  <c:v>66.5859375</c:v>
                </c:pt>
                <c:pt idx="31779">
                  <c:v>66.5859375</c:v>
                </c:pt>
                <c:pt idx="31780">
                  <c:v>66.5859375</c:v>
                </c:pt>
                <c:pt idx="31781">
                  <c:v>66.5859375</c:v>
                </c:pt>
                <c:pt idx="31782">
                  <c:v>66.8046875</c:v>
                </c:pt>
                <c:pt idx="31783">
                  <c:v>66.8046875</c:v>
                </c:pt>
                <c:pt idx="31784">
                  <c:v>66.8046875</c:v>
                </c:pt>
                <c:pt idx="31785">
                  <c:v>66.8046875</c:v>
                </c:pt>
                <c:pt idx="31786">
                  <c:v>66.85546875</c:v>
                </c:pt>
                <c:pt idx="31787">
                  <c:v>66.85546875</c:v>
                </c:pt>
                <c:pt idx="31788">
                  <c:v>66.85546875</c:v>
                </c:pt>
                <c:pt idx="31789">
                  <c:v>66.85546875</c:v>
                </c:pt>
                <c:pt idx="31790">
                  <c:v>66.86328125</c:v>
                </c:pt>
                <c:pt idx="31791">
                  <c:v>66.86328125</c:v>
                </c:pt>
                <c:pt idx="31792">
                  <c:v>66.86328125</c:v>
                </c:pt>
                <c:pt idx="31793">
                  <c:v>66.86328125</c:v>
                </c:pt>
                <c:pt idx="31794">
                  <c:v>66.86328125</c:v>
                </c:pt>
                <c:pt idx="31795">
                  <c:v>66.86328125</c:v>
                </c:pt>
                <c:pt idx="31796">
                  <c:v>66.86328125</c:v>
                </c:pt>
                <c:pt idx="31797">
                  <c:v>66.86328125</c:v>
                </c:pt>
                <c:pt idx="31798">
                  <c:v>66.86328125</c:v>
                </c:pt>
                <c:pt idx="31799">
                  <c:v>66.86328125</c:v>
                </c:pt>
                <c:pt idx="31800">
                  <c:v>67.23828125</c:v>
                </c:pt>
                <c:pt idx="31801">
                  <c:v>67.23828125</c:v>
                </c:pt>
                <c:pt idx="31802">
                  <c:v>67.23828125</c:v>
                </c:pt>
                <c:pt idx="31803">
                  <c:v>67.23828125</c:v>
                </c:pt>
                <c:pt idx="31804">
                  <c:v>67.23828125</c:v>
                </c:pt>
                <c:pt idx="31805">
                  <c:v>67.30859375</c:v>
                </c:pt>
                <c:pt idx="31806">
                  <c:v>67.30859375</c:v>
                </c:pt>
                <c:pt idx="31807">
                  <c:v>67.30859375</c:v>
                </c:pt>
                <c:pt idx="31808">
                  <c:v>67.30859375</c:v>
                </c:pt>
                <c:pt idx="31809">
                  <c:v>67.30859375</c:v>
                </c:pt>
                <c:pt idx="31810">
                  <c:v>67.30859375</c:v>
                </c:pt>
                <c:pt idx="31811">
                  <c:v>67.30859375</c:v>
                </c:pt>
                <c:pt idx="31812">
                  <c:v>67.30859375</c:v>
                </c:pt>
                <c:pt idx="31813">
                  <c:v>67.30859375</c:v>
                </c:pt>
                <c:pt idx="31814">
                  <c:v>67.30859375</c:v>
                </c:pt>
                <c:pt idx="31815">
                  <c:v>67.30859375</c:v>
                </c:pt>
                <c:pt idx="31816">
                  <c:v>67.30859375</c:v>
                </c:pt>
                <c:pt idx="31817">
                  <c:v>67.37109375</c:v>
                </c:pt>
                <c:pt idx="31818">
                  <c:v>67.37109375</c:v>
                </c:pt>
                <c:pt idx="31819">
                  <c:v>67.37109375</c:v>
                </c:pt>
                <c:pt idx="31820">
                  <c:v>67.37109375</c:v>
                </c:pt>
                <c:pt idx="31821">
                  <c:v>67.37109375</c:v>
                </c:pt>
                <c:pt idx="31822">
                  <c:v>67.37109375</c:v>
                </c:pt>
                <c:pt idx="31823">
                  <c:v>67.37109375</c:v>
                </c:pt>
                <c:pt idx="31824">
                  <c:v>67.37109375</c:v>
                </c:pt>
                <c:pt idx="31825">
                  <c:v>67.41015625</c:v>
                </c:pt>
                <c:pt idx="31826">
                  <c:v>67.41015625</c:v>
                </c:pt>
                <c:pt idx="31827">
                  <c:v>67.41015625</c:v>
                </c:pt>
                <c:pt idx="31828">
                  <c:v>67.41015625</c:v>
                </c:pt>
                <c:pt idx="31829">
                  <c:v>67.41015625</c:v>
                </c:pt>
                <c:pt idx="31830">
                  <c:v>67.41015625</c:v>
                </c:pt>
                <c:pt idx="31831">
                  <c:v>67.41015625</c:v>
                </c:pt>
                <c:pt idx="31832">
                  <c:v>67.41015625</c:v>
                </c:pt>
                <c:pt idx="31833">
                  <c:v>67.41015625</c:v>
                </c:pt>
                <c:pt idx="31834">
                  <c:v>67.41015625</c:v>
                </c:pt>
                <c:pt idx="31835">
                  <c:v>67.41015625</c:v>
                </c:pt>
                <c:pt idx="31836">
                  <c:v>67.41015625</c:v>
                </c:pt>
                <c:pt idx="31837">
                  <c:v>67.41015625</c:v>
                </c:pt>
                <c:pt idx="31838">
                  <c:v>67.41015625</c:v>
                </c:pt>
                <c:pt idx="31839">
                  <c:v>67.41015625</c:v>
                </c:pt>
                <c:pt idx="31840">
                  <c:v>67.41015625</c:v>
                </c:pt>
                <c:pt idx="31841">
                  <c:v>67.41015625</c:v>
                </c:pt>
                <c:pt idx="31842">
                  <c:v>67.41015625</c:v>
                </c:pt>
                <c:pt idx="31843">
                  <c:v>67.5859375</c:v>
                </c:pt>
                <c:pt idx="31844">
                  <c:v>67.5859375</c:v>
                </c:pt>
                <c:pt idx="31845">
                  <c:v>67.5859375</c:v>
                </c:pt>
                <c:pt idx="31846">
                  <c:v>67.5859375</c:v>
                </c:pt>
                <c:pt idx="31847">
                  <c:v>67.5859375</c:v>
                </c:pt>
                <c:pt idx="31848">
                  <c:v>67.5859375</c:v>
                </c:pt>
                <c:pt idx="31849">
                  <c:v>67.5859375</c:v>
                </c:pt>
                <c:pt idx="31850">
                  <c:v>67.5859375</c:v>
                </c:pt>
                <c:pt idx="31851">
                  <c:v>67.5859375</c:v>
                </c:pt>
                <c:pt idx="31852">
                  <c:v>67.5859375</c:v>
                </c:pt>
                <c:pt idx="31853">
                  <c:v>67.8046875</c:v>
                </c:pt>
                <c:pt idx="31854">
                  <c:v>67.8046875</c:v>
                </c:pt>
                <c:pt idx="31855">
                  <c:v>67.8046875</c:v>
                </c:pt>
                <c:pt idx="31856">
                  <c:v>67.8046875</c:v>
                </c:pt>
                <c:pt idx="31857">
                  <c:v>67.8046875</c:v>
                </c:pt>
                <c:pt idx="31858">
                  <c:v>67.8046875</c:v>
                </c:pt>
                <c:pt idx="31859">
                  <c:v>67.8046875</c:v>
                </c:pt>
                <c:pt idx="31860">
                  <c:v>67.8046875</c:v>
                </c:pt>
                <c:pt idx="31861">
                  <c:v>67.8046875</c:v>
                </c:pt>
                <c:pt idx="31862">
                  <c:v>67.8046875</c:v>
                </c:pt>
                <c:pt idx="31863">
                  <c:v>67.8046875</c:v>
                </c:pt>
                <c:pt idx="31864">
                  <c:v>67.85546875</c:v>
                </c:pt>
                <c:pt idx="31865">
                  <c:v>67.85546875</c:v>
                </c:pt>
                <c:pt idx="31866">
                  <c:v>67.85546875</c:v>
                </c:pt>
                <c:pt idx="31867">
                  <c:v>67.86328125</c:v>
                </c:pt>
                <c:pt idx="31868">
                  <c:v>67.86328125</c:v>
                </c:pt>
                <c:pt idx="31869">
                  <c:v>67.86328125</c:v>
                </c:pt>
                <c:pt idx="31870">
                  <c:v>67.86328125</c:v>
                </c:pt>
                <c:pt idx="31871">
                  <c:v>67.86328125</c:v>
                </c:pt>
                <c:pt idx="31872">
                  <c:v>67.86328125</c:v>
                </c:pt>
                <c:pt idx="31873">
                  <c:v>67.86328125</c:v>
                </c:pt>
                <c:pt idx="31874">
                  <c:v>67.86328125</c:v>
                </c:pt>
                <c:pt idx="31875">
                  <c:v>67.86328125</c:v>
                </c:pt>
                <c:pt idx="31876">
                  <c:v>68.23828125</c:v>
                </c:pt>
                <c:pt idx="31877">
                  <c:v>68.23828125</c:v>
                </c:pt>
                <c:pt idx="31878">
                  <c:v>68.23828125</c:v>
                </c:pt>
                <c:pt idx="31879">
                  <c:v>68.23828125</c:v>
                </c:pt>
                <c:pt idx="31880">
                  <c:v>68.23828125</c:v>
                </c:pt>
                <c:pt idx="31881">
                  <c:v>68.23828125</c:v>
                </c:pt>
                <c:pt idx="31882">
                  <c:v>68.23828125</c:v>
                </c:pt>
                <c:pt idx="31883">
                  <c:v>68.23828125</c:v>
                </c:pt>
                <c:pt idx="31884">
                  <c:v>68.23828125</c:v>
                </c:pt>
                <c:pt idx="31885">
                  <c:v>68.23828125</c:v>
                </c:pt>
                <c:pt idx="31886">
                  <c:v>68.23828125</c:v>
                </c:pt>
                <c:pt idx="31887">
                  <c:v>68.23828125</c:v>
                </c:pt>
                <c:pt idx="31888">
                  <c:v>68.23828125</c:v>
                </c:pt>
                <c:pt idx="31889">
                  <c:v>68.23828125</c:v>
                </c:pt>
                <c:pt idx="31890">
                  <c:v>68.30859375</c:v>
                </c:pt>
                <c:pt idx="31891">
                  <c:v>68.30859375</c:v>
                </c:pt>
                <c:pt idx="31892">
                  <c:v>68.30859375</c:v>
                </c:pt>
                <c:pt idx="31893">
                  <c:v>68.30859375</c:v>
                </c:pt>
                <c:pt idx="31894">
                  <c:v>68.30859375</c:v>
                </c:pt>
                <c:pt idx="31895">
                  <c:v>68.30859375</c:v>
                </c:pt>
                <c:pt idx="31896">
                  <c:v>68.30859375</c:v>
                </c:pt>
                <c:pt idx="31897">
                  <c:v>68.37109375</c:v>
                </c:pt>
                <c:pt idx="31898">
                  <c:v>68.37109375</c:v>
                </c:pt>
                <c:pt idx="31899">
                  <c:v>68.37109375</c:v>
                </c:pt>
                <c:pt idx="31900">
                  <c:v>68.37109375</c:v>
                </c:pt>
                <c:pt idx="31901">
                  <c:v>68.37109375</c:v>
                </c:pt>
                <c:pt idx="31902">
                  <c:v>68.37109375</c:v>
                </c:pt>
                <c:pt idx="31903">
                  <c:v>68.37109375</c:v>
                </c:pt>
                <c:pt idx="31904">
                  <c:v>68.37109375</c:v>
                </c:pt>
                <c:pt idx="31905">
                  <c:v>68.37109375</c:v>
                </c:pt>
                <c:pt idx="31906">
                  <c:v>68.37109375</c:v>
                </c:pt>
                <c:pt idx="31907">
                  <c:v>68.37109375</c:v>
                </c:pt>
                <c:pt idx="31908">
                  <c:v>68.41015625</c:v>
                </c:pt>
                <c:pt idx="31909">
                  <c:v>68.41015625</c:v>
                </c:pt>
                <c:pt idx="31910">
                  <c:v>68.41015625</c:v>
                </c:pt>
                <c:pt idx="31911">
                  <c:v>68.5859375</c:v>
                </c:pt>
                <c:pt idx="31912">
                  <c:v>68.5859375</c:v>
                </c:pt>
                <c:pt idx="31913">
                  <c:v>68.5859375</c:v>
                </c:pt>
                <c:pt idx="31914">
                  <c:v>68.5859375</c:v>
                </c:pt>
                <c:pt idx="31915">
                  <c:v>68.5859375</c:v>
                </c:pt>
                <c:pt idx="31916">
                  <c:v>68.8046875</c:v>
                </c:pt>
                <c:pt idx="31917">
                  <c:v>68.8046875</c:v>
                </c:pt>
                <c:pt idx="31918">
                  <c:v>68.8046875</c:v>
                </c:pt>
                <c:pt idx="31919">
                  <c:v>68.8046875</c:v>
                </c:pt>
                <c:pt idx="31920">
                  <c:v>68.8046875</c:v>
                </c:pt>
                <c:pt idx="31921">
                  <c:v>68.8046875</c:v>
                </c:pt>
                <c:pt idx="31922">
                  <c:v>68.85546875</c:v>
                </c:pt>
                <c:pt idx="31923">
                  <c:v>68.85546875</c:v>
                </c:pt>
                <c:pt idx="31924">
                  <c:v>68.85546875</c:v>
                </c:pt>
                <c:pt idx="31925">
                  <c:v>68.85546875</c:v>
                </c:pt>
                <c:pt idx="31926">
                  <c:v>68.85546875</c:v>
                </c:pt>
                <c:pt idx="31927">
                  <c:v>68.85546875</c:v>
                </c:pt>
                <c:pt idx="31928">
                  <c:v>68.85546875</c:v>
                </c:pt>
                <c:pt idx="31929">
                  <c:v>68.85546875</c:v>
                </c:pt>
                <c:pt idx="31930">
                  <c:v>68.85546875</c:v>
                </c:pt>
                <c:pt idx="31931">
                  <c:v>68.85546875</c:v>
                </c:pt>
                <c:pt idx="31932">
                  <c:v>68.85546875</c:v>
                </c:pt>
                <c:pt idx="31933">
                  <c:v>68.85546875</c:v>
                </c:pt>
                <c:pt idx="31934">
                  <c:v>68.85546875</c:v>
                </c:pt>
                <c:pt idx="31935">
                  <c:v>68.86328125</c:v>
                </c:pt>
                <c:pt idx="31936">
                  <c:v>68.86328125</c:v>
                </c:pt>
                <c:pt idx="31937">
                  <c:v>68.86328125</c:v>
                </c:pt>
                <c:pt idx="31938">
                  <c:v>68.86328125</c:v>
                </c:pt>
                <c:pt idx="31939">
                  <c:v>68.86328125</c:v>
                </c:pt>
                <c:pt idx="31940">
                  <c:v>68.86328125</c:v>
                </c:pt>
                <c:pt idx="31941">
                  <c:v>68.86328125</c:v>
                </c:pt>
                <c:pt idx="31942">
                  <c:v>68.86328125</c:v>
                </c:pt>
                <c:pt idx="31943">
                  <c:v>68.86328125</c:v>
                </c:pt>
                <c:pt idx="31944">
                  <c:v>68.86328125</c:v>
                </c:pt>
                <c:pt idx="31945">
                  <c:v>69.23828125</c:v>
                </c:pt>
                <c:pt idx="31946">
                  <c:v>69.23828125</c:v>
                </c:pt>
                <c:pt idx="31947">
                  <c:v>69.23828125</c:v>
                </c:pt>
                <c:pt idx="31948">
                  <c:v>69.23828125</c:v>
                </c:pt>
                <c:pt idx="31949">
                  <c:v>69.23828125</c:v>
                </c:pt>
                <c:pt idx="31950">
                  <c:v>69.23828125</c:v>
                </c:pt>
                <c:pt idx="31951">
                  <c:v>69.23828125</c:v>
                </c:pt>
                <c:pt idx="31952">
                  <c:v>69.23828125</c:v>
                </c:pt>
                <c:pt idx="31953">
                  <c:v>69.23828125</c:v>
                </c:pt>
                <c:pt idx="31954">
                  <c:v>69.23828125</c:v>
                </c:pt>
                <c:pt idx="31955">
                  <c:v>69.23828125</c:v>
                </c:pt>
                <c:pt idx="31956">
                  <c:v>69.23828125</c:v>
                </c:pt>
                <c:pt idx="31957">
                  <c:v>69.23828125</c:v>
                </c:pt>
                <c:pt idx="31958">
                  <c:v>69.23828125</c:v>
                </c:pt>
                <c:pt idx="31959">
                  <c:v>69.23828125</c:v>
                </c:pt>
                <c:pt idx="31960">
                  <c:v>69.23828125</c:v>
                </c:pt>
                <c:pt idx="31961">
                  <c:v>69.23828125</c:v>
                </c:pt>
                <c:pt idx="31962">
                  <c:v>69.23828125</c:v>
                </c:pt>
                <c:pt idx="31963">
                  <c:v>69.23828125</c:v>
                </c:pt>
                <c:pt idx="31964">
                  <c:v>69.23828125</c:v>
                </c:pt>
                <c:pt idx="31965">
                  <c:v>69.23828125</c:v>
                </c:pt>
                <c:pt idx="31966">
                  <c:v>69.23828125</c:v>
                </c:pt>
                <c:pt idx="31967">
                  <c:v>69.23828125</c:v>
                </c:pt>
                <c:pt idx="31968">
                  <c:v>69.23828125</c:v>
                </c:pt>
                <c:pt idx="31969">
                  <c:v>69.23828125</c:v>
                </c:pt>
                <c:pt idx="31970">
                  <c:v>69.30859375</c:v>
                </c:pt>
                <c:pt idx="31971">
                  <c:v>69.30859375</c:v>
                </c:pt>
                <c:pt idx="31972">
                  <c:v>69.30859375</c:v>
                </c:pt>
                <c:pt idx="31973">
                  <c:v>69.30859375</c:v>
                </c:pt>
                <c:pt idx="31974">
                  <c:v>69.30859375</c:v>
                </c:pt>
                <c:pt idx="31975">
                  <c:v>69.30859375</c:v>
                </c:pt>
                <c:pt idx="31976">
                  <c:v>69.37109375</c:v>
                </c:pt>
                <c:pt idx="31977">
                  <c:v>69.37109375</c:v>
                </c:pt>
                <c:pt idx="31978">
                  <c:v>69.37109375</c:v>
                </c:pt>
                <c:pt idx="31979">
                  <c:v>69.37109375</c:v>
                </c:pt>
                <c:pt idx="31980">
                  <c:v>69.37109375</c:v>
                </c:pt>
                <c:pt idx="31981">
                  <c:v>69.37109375</c:v>
                </c:pt>
                <c:pt idx="31982">
                  <c:v>69.41015625</c:v>
                </c:pt>
                <c:pt idx="31983">
                  <c:v>69.41015625</c:v>
                </c:pt>
                <c:pt idx="31984">
                  <c:v>69.41015625</c:v>
                </c:pt>
                <c:pt idx="31985">
                  <c:v>69.41015625</c:v>
                </c:pt>
                <c:pt idx="31986">
                  <c:v>69.41015625</c:v>
                </c:pt>
                <c:pt idx="31987">
                  <c:v>69.41015625</c:v>
                </c:pt>
                <c:pt idx="31988">
                  <c:v>69.41015625</c:v>
                </c:pt>
                <c:pt idx="31989">
                  <c:v>69.41015625</c:v>
                </c:pt>
                <c:pt idx="31990">
                  <c:v>69.5859375</c:v>
                </c:pt>
                <c:pt idx="31991">
                  <c:v>69.5859375</c:v>
                </c:pt>
                <c:pt idx="31992">
                  <c:v>69.5859375</c:v>
                </c:pt>
                <c:pt idx="31993">
                  <c:v>69.8046875</c:v>
                </c:pt>
                <c:pt idx="31994">
                  <c:v>69.8046875</c:v>
                </c:pt>
                <c:pt idx="31995">
                  <c:v>69.8046875</c:v>
                </c:pt>
                <c:pt idx="31996">
                  <c:v>69.8046875</c:v>
                </c:pt>
                <c:pt idx="31997">
                  <c:v>69.8046875</c:v>
                </c:pt>
                <c:pt idx="31998">
                  <c:v>69.8046875</c:v>
                </c:pt>
                <c:pt idx="31999">
                  <c:v>69.8046875</c:v>
                </c:pt>
                <c:pt idx="32000">
                  <c:v>69.8046875</c:v>
                </c:pt>
                <c:pt idx="32001">
                  <c:v>69.8046875</c:v>
                </c:pt>
                <c:pt idx="32002">
                  <c:v>69.85546875</c:v>
                </c:pt>
                <c:pt idx="32003">
                  <c:v>69.85546875</c:v>
                </c:pt>
                <c:pt idx="32004">
                  <c:v>69.85546875</c:v>
                </c:pt>
                <c:pt idx="32005">
                  <c:v>69.85546875</c:v>
                </c:pt>
                <c:pt idx="32006">
                  <c:v>69.85546875</c:v>
                </c:pt>
                <c:pt idx="32007">
                  <c:v>69.85546875</c:v>
                </c:pt>
                <c:pt idx="32008">
                  <c:v>69.85546875</c:v>
                </c:pt>
                <c:pt idx="32009">
                  <c:v>69.85546875</c:v>
                </c:pt>
                <c:pt idx="32010">
                  <c:v>69.85546875</c:v>
                </c:pt>
                <c:pt idx="32011">
                  <c:v>69.86328125</c:v>
                </c:pt>
                <c:pt idx="32012">
                  <c:v>69.86328125</c:v>
                </c:pt>
                <c:pt idx="32013">
                  <c:v>69.86328125</c:v>
                </c:pt>
                <c:pt idx="32014">
                  <c:v>69.86328125</c:v>
                </c:pt>
                <c:pt idx="32015">
                  <c:v>69.86328125</c:v>
                </c:pt>
                <c:pt idx="32016">
                  <c:v>69.86328125</c:v>
                </c:pt>
                <c:pt idx="32017">
                  <c:v>69.86328125</c:v>
                </c:pt>
                <c:pt idx="32018">
                  <c:v>69.86328125</c:v>
                </c:pt>
                <c:pt idx="32019">
                  <c:v>69.86328125</c:v>
                </c:pt>
                <c:pt idx="32020">
                  <c:v>70.23828125</c:v>
                </c:pt>
                <c:pt idx="32021">
                  <c:v>70.23828125</c:v>
                </c:pt>
                <c:pt idx="32022">
                  <c:v>70.30859375</c:v>
                </c:pt>
                <c:pt idx="32023">
                  <c:v>70.30859375</c:v>
                </c:pt>
                <c:pt idx="32024">
                  <c:v>70.30859375</c:v>
                </c:pt>
                <c:pt idx="32025">
                  <c:v>70.30859375</c:v>
                </c:pt>
                <c:pt idx="32026">
                  <c:v>70.30859375</c:v>
                </c:pt>
                <c:pt idx="32027">
                  <c:v>70.30859375</c:v>
                </c:pt>
                <c:pt idx="32028">
                  <c:v>70.30859375</c:v>
                </c:pt>
                <c:pt idx="32029">
                  <c:v>70.30859375</c:v>
                </c:pt>
                <c:pt idx="32030">
                  <c:v>70.30859375</c:v>
                </c:pt>
                <c:pt idx="32031">
                  <c:v>70.30859375</c:v>
                </c:pt>
                <c:pt idx="32032">
                  <c:v>70.37109375</c:v>
                </c:pt>
                <c:pt idx="32033">
                  <c:v>70.37109375</c:v>
                </c:pt>
                <c:pt idx="32034">
                  <c:v>70.37109375</c:v>
                </c:pt>
                <c:pt idx="32035">
                  <c:v>70.37109375</c:v>
                </c:pt>
                <c:pt idx="32036">
                  <c:v>70.37109375</c:v>
                </c:pt>
                <c:pt idx="32037">
                  <c:v>70.37109375</c:v>
                </c:pt>
                <c:pt idx="32038">
                  <c:v>70.37109375</c:v>
                </c:pt>
                <c:pt idx="32039">
                  <c:v>70.37109375</c:v>
                </c:pt>
                <c:pt idx="32040">
                  <c:v>70.41015625</c:v>
                </c:pt>
                <c:pt idx="32041">
                  <c:v>70.41015625</c:v>
                </c:pt>
                <c:pt idx="32042">
                  <c:v>70.41015625</c:v>
                </c:pt>
                <c:pt idx="32043">
                  <c:v>70.41015625</c:v>
                </c:pt>
                <c:pt idx="32044">
                  <c:v>70.41015625</c:v>
                </c:pt>
                <c:pt idx="32045">
                  <c:v>70.41015625</c:v>
                </c:pt>
                <c:pt idx="32046">
                  <c:v>70.41015625</c:v>
                </c:pt>
                <c:pt idx="32047">
                  <c:v>70.5859375</c:v>
                </c:pt>
                <c:pt idx="32048">
                  <c:v>70.5859375</c:v>
                </c:pt>
                <c:pt idx="32049">
                  <c:v>70.5859375</c:v>
                </c:pt>
                <c:pt idx="32050">
                  <c:v>70.5859375</c:v>
                </c:pt>
                <c:pt idx="32051">
                  <c:v>70.5859375</c:v>
                </c:pt>
                <c:pt idx="32052">
                  <c:v>70.5859375</c:v>
                </c:pt>
                <c:pt idx="32053">
                  <c:v>70.5859375</c:v>
                </c:pt>
                <c:pt idx="32054">
                  <c:v>70.5859375</c:v>
                </c:pt>
                <c:pt idx="32055">
                  <c:v>70.5859375</c:v>
                </c:pt>
                <c:pt idx="32056">
                  <c:v>70.5859375</c:v>
                </c:pt>
                <c:pt idx="32057">
                  <c:v>70.5859375</c:v>
                </c:pt>
                <c:pt idx="32058">
                  <c:v>70.5859375</c:v>
                </c:pt>
                <c:pt idx="32059">
                  <c:v>70.5859375</c:v>
                </c:pt>
                <c:pt idx="32060">
                  <c:v>70.5859375</c:v>
                </c:pt>
                <c:pt idx="32061">
                  <c:v>70.8046875</c:v>
                </c:pt>
                <c:pt idx="32062">
                  <c:v>70.8046875</c:v>
                </c:pt>
                <c:pt idx="32063">
                  <c:v>70.8046875</c:v>
                </c:pt>
                <c:pt idx="32064">
                  <c:v>70.8046875</c:v>
                </c:pt>
                <c:pt idx="32065">
                  <c:v>70.8046875</c:v>
                </c:pt>
                <c:pt idx="32066">
                  <c:v>70.8046875</c:v>
                </c:pt>
                <c:pt idx="32067">
                  <c:v>70.8046875</c:v>
                </c:pt>
                <c:pt idx="32068">
                  <c:v>70.8046875</c:v>
                </c:pt>
                <c:pt idx="32069">
                  <c:v>70.8046875</c:v>
                </c:pt>
                <c:pt idx="32070">
                  <c:v>70.8046875</c:v>
                </c:pt>
                <c:pt idx="32071">
                  <c:v>70.8046875</c:v>
                </c:pt>
                <c:pt idx="32072">
                  <c:v>70.85546875</c:v>
                </c:pt>
                <c:pt idx="32073">
                  <c:v>70.85546875</c:v>
                </c:pt>
                <c:pt idx="32074">
                  <c:v>70.85546875</c:v>
                </c:pt>
                <c:pt idx="32075">
                  <c:v>70.85546875</c:v>
                </c:pt>
                <c:pt idx="32076">
                  <c:v>70.85546875</c:v>
                </c:pt>
                <c:pt idx="32077">
                  <c:v>70.85546875</c:v>
                </c:pt>
                <c:pt idx="32078">
                  <c:v>70.86328125</c:v>
                </c:pt>
                <c:pt idx="32079">
                  <c:v>70.86328125</c:v>
                </c:pt>
                <c:pt idx="32080">
                  <c:v>70.86328125</c:v>
                </c:pt>
                <c:pt idx="32081">
                  <c:v>70.86328125</c:v>
                </c:pt>
                <c:pt idx="32082">
                  <c:v>70.86328125</c:v>
                </c:pt>
                <c:pt idx="32083">
                  <c:v>70.86328125</c:v>
                </c:pt>
                <c:pt idx="32084">
                  <c:v>70.86328125</c:v>
                </c:pt>
                <c:pt idx="32085">
                  <c:v>70.86328125</c:v>
                </c:pt>
                <c:pt idx="32086">
                  <c:v>70.86328125</c:v>
                </c:pt>
                <c:pt idx="32087">
                  <c:v>70.86328125</c:v>
                </c:pt>
                <c:pt idx="32088">
                  <c:v>70.86328125</c:v>
                </c:pt>
                <c:pt idx="32089">
                  <c:v>70.86328125</c:v>
                </c:pt>
                <c:pt idx="32090">
                  <c:v>71.23828125</c:v>
                </c:pt>
                <c:pt idx="32091">
                  <c:v>71.23828125</c:v>
                </c:pt>
                <c:pt idx="32092">
                  <c:v>71.23828125</c:v>
                </c:pt>
                <c:pt idx="32093">
                  <c:v>71.23828125</c:v>
                </c:pt>
                <c:pt idx="32094">
                  <c:v>71.23828125</c:v>
                </c:pt>
                <c:pt idx="32095">
                  <c:v>71.23828125</c:v>
                </c:pt>
                <c:pt idx="32096">
                  <c:v>71.23828125</c:v>
                </c:pt>
                <c:pt idx="32097">
                  <c:v>71.23828125</c:v>
                </c:pt>
                <c:pt idx="32098">
                  <c:v>71.30859375</c:v>
                </c:pt>
                <c:pt idx="32099">
                  <c:v>71.30859375</c:v>
                </c:pt>
                <c:pt idx="32100">
                  <c:v>71.30859375</c:v>
                </c:pt>
                <c:pt idx="32101">
                  <c:v>71.30859375</c:v>
                </c:pt>
                <c:pt idx="32102">
                  <c:v>71.37109375</c:v>
                </c:pt>
                <c:pt idx="32103">
                  <c:v>71.37109375</c:v>
                </c:pt>
                <c:pt idx="32104">
                  <c:v>71.37109375</c:v>
                </c:pt>
                <c:pt idx="32105">
                  <c:v>71.37109375</c:v>
                </c:pt>
                <c:pt idx="32106">
                  <c:v>71.37109375</c:v>
                </c:pt>
                <c:pt idx="32107">
                  <c:v>71.41015625</c:v>
                </c:pt>
                <c:pt idx="32108">
                  <c:v>71.41015625</c:v>
                </c:pt>
                <c:pt idx="32109">
                  <c:v>71.41015625</c:v>
                </c:pt>
                <c:pt idx="32110">
                  <c:v>71.41015625</c:v>
                </c:pt>
                <c:pt idx="32111">
                  <c:v>71.41015625</c:v>
                </c:pt>
                <c:pt idx="32112">
                  <c:v>71.41015625</c:v>
                </c:pt>
                <c:pt idx="32113">
                  <c:v>71.5859375</c:v>
                </c:pt>
                <c:pt idx="32114">
                  <c:v>71.5859375</c:v>
                </c:pt>
                <c:pt idx="32115">
                  <c:v>71.5859375</c:v>
                </c:pt>
                <c:pt idx="32116">
                  <c:v>71.5859375</c:v>
                </c:pt>
                <c:pt idx="32117">
                  <c:v>71.5859375</c:v>
                </c:pt>
                <c:pt idx="32118">
                  <c:v>71.5859375</c:v>
                </c:pt>
                <c:pt idx="32119">
                  <c:v>71.5859375</c:v>
                </c:pt>
                <c:pt idx="32120">
                  <c:v>71.5859375</c:v>
                </c:pt>
                <c:pt idx="32121">
                  <c:v>71.5859375</c:v>
                </c:pt>
                <c:pt idx="32122">
                  <c:v>71.8046875</c:v>
                </c:pt>
                <c:pt idx="32123">
                  <c:v>71.8046875</c:v>
                </c:pt>
                <c:pt idx="32124">
                  <c:v>71.8046875</c:v>
                </c:pt>
                <c:pt idx="32125">
                  <c:v>71.8046875</c:v>
                </c:pt>
                <c:pt idx="32126">
                  <c:v>71.8046875</c:v>
                </c:pt>
                <c:pt idx="32127">
                  <c:v>71.8046875</c:v>
                </c:pt>
                <c:pt idx="32128">
                  <c:v>71.8046875</c:v>
                </c:pt>
                <c:pt idx="32129">
                  <c:v>71.8046875</c:v>
                </c:pt>
                <c:pt idx="32130">
                  <c:v>71.8046875</c:v>
                </c:pt>
                <c:pt idx="32131">
                  <c:v>71.8046875</c:v>
                </c:pt>
                <c:pt idx="32132">
                  <c:v>71.8046875</c:v>
                </c:pt>
                <c:pt idx="32133">
                  <c:v>71.8046875</c:v>
                </c:pt>
                <c:pt idx="32134">
                  <c:v>71.85546875</c:v>
                </c:pt>
                <c:pt idx="32135">
                  <c:v>71.85546875</c:v>
                </c:pt>
                <c:pt idx="32136">
                  <c:v>71.85546875</c:v>
                </c:pt>
                <c:pt idx="32137">
                  <c:v>71.85546875</c:v>
                </c:pt>
                <c:pt idx="32138">
                  <c:v>71.85546875</c:v>
                </c:pt>
                <c:pt idx="32139">
                  <c:v>71.85546875</c:v>
                </c:pt>
                <c:pt idx="32140">
                  <c:v>71.85546875</c:v>
                </c:pt>
                <c:pt idx="32141">
                  <c:v>71.85546875</c:v>
                </c:pt>
                <c:pt idx="32142">
                  <c:v>71.85546875</c:v>
                </c:pt>
                <c:pt idx="32143">
                  <c:v>71.85546875</c:v>
                </c:pt>
                <c:pt idx="32144">
                  <c:v>71.85546875</c:v>
                </c:pt>
                <c:pt idx="32145">
                  <c:v>71.85546875</c:v>
                </c:pt>
                <c:pt idx="32146">
                  <c:v>71.86328125</c:v>
                </c:pt>
                <c:pt idx="32147">
                  <c:v>71.86328125</c:v>
                </c:pt>
                <c:pt idx="32148">
                  <c:v>71.86328125</c:v>
                </c:pt>
                <c:pt idx="32149">
                  <c:v>71.86328125</c:v>
                </c:pt>
                <c:pt idx="32150">
                  <c:v>71.86328125</c:v>
                </c:pt>
                <c:pt idx="32151">
                  <c:v>71.86328125</c:v>
                </c:pt>
                <c:pt idx="32152">
                  <c:v>71.86328125</c:v>
                </c:pt>
                <c:pt idx="32153">
                  <c:v>72.23828125</c:v>
                </c:pt>
                <c:pt idx="32154">
                  <c:v>72.23828125</c:v>
                </c:pt>
                <c:pt idx="32155">
                  <c:v>72.23828125</c:v>
                </c:pt>
                <c:pt idx="32156">
                  <c:v>72.23828125</c:v>
                </c:pt>
                <c:pt idx="32157">
                  <c:v>72.23828125</c:v>
                </c:pt>
                <c:pt idx="32158">
                  <c:v>72.23828125</c:v>
                </c:pt>
                <c:pt idx="32159">
                  <c:v>72.23828125</c:v>
                </c:pt>
                <c:pt idx="32160">
                  <c:v>72.30859375</c:v>
                </c:pt>
                <c:pt idx="32161">
                  <c:v>72.30859375</c:v>
                </c:pt>
                <c:pt idx="32162">
                  <c:v>72.30859375</c:v>
                </c:pt>
                <c:pt idx="32163">
                  <c:v>72.30859375</c:v>
                </c:pt>
                <c:pt idx="32164">
                  <c:v>72.30859375</c:v>
                </c:pt>
                <c:pt idx="32165">
                  <c:v>72.30859375</c:v>
                </c:pt>
                <c:pt idx="32166">
                  <c:v>72.30859375</c:v>
                </c:pt>
                <c:pt idx="32167">
                  <c:v>72.30859375</c:v>
                </c:pt>
                <c:pt idx="32168">
                  <c:v>72.30859375</c:v>
                </c:pt>
                <c:pt idx="32169">
                  <c:v>72.30859375</c:v>
                </c:pt>
                <c:pt idx="32170">
                  <c:v>72.30859375</c:v>
                </c:pt>
                <c:pt idx="32171">
                  <c:v>72.37109375</c:v>
                </c:pt>
                <c:pt idx="32172">
                  <c:v>72.37109375</c:v>
                </c:pt>
                <c:pt idx="32173">
                  <c:v>72.37109375</c:v>
                </c:pt>
                <c:pt idx="32174">
                  <c:v>72.41015625</c:v>
                </c:pt>
                <c:pt idx="32175">
                  <c:v>72.41015625</c:v>
                </c:pt>
                <c:pt idx="32176">
                  <c:v>72.41015625</c:v>
                </c:pt>
                <c:pt idx="32177">
                  <c:v>72.41015625</c:v>
                </c:pt>
                <c:pt idx="32178">
                  <c:v>72.41015625</c:v>
                </c:pt>
                <c:pt idx="32179">
                  <c:v>72.41015625</c:v>
                </c:pt>
                <c:pt idx="32180">
                  <c:v>72.41015625</c:v>
                </c:pt>
                <c:pt idx="32181">
                  <c:v>72.41015625</c:v>
                </c:pt>
                <c:pt idx="32182">
                  <c:v>72.41015625</c:v>
                </c:pt>
                <c:pt idx="32183">
                  <c:v>72.41015625</c:v>
                </c:pt>
                <c:pt idx="32184">
                  <c:v>72.41015625</c:v>
                </c:pt>
                <c:pt idx="32185">
                  <c:v>72.41015625</c:v>
                </c:pt>
                <c:pt idx="32186">
                  <c:v>72.41015625</c:v>
                </c:pt>
                <c:pt idx="32187">
                  <c:v>72.41015625</c:v>
                </c:pt>
                <c:pt idx="32188">
                  <c:v>72.41015625</c:v>
                </c:pt>
                <c:pt idx="32189">
                  <c:v>72.41015625</c:v>
                </c:pt>
                <c:pt idx="32190">
                  <c:v>72.41015625</c:v>
                </c:pt>
                <c:pt idx="32191">
                  <c:v>72.5859375</c:v>
                </c:pt>
                <c:pt idx="32192">
                  <c:v>72.5859375</c:v>
                </c:pt>
                <c:pt idx="32193">
                  <c:v>72.5859375</c:v>
                </c:pt>
                <c:pt idx="32194">
                  <c:v>72.5859375</c:v>
                </c:pt>
                <c:pt idx="32195">
                  <c:v>72.5859375</c:v>
                </c:pt>
                <c:pt idx="32196">
                  <c:v>72.5859375</c:v>
                </c:pt>
                <c:pt idx="32197">
                  <c:v>72.5859375</c:v>
                </c:pt>
                <c:pt idx="32198">
                  <c:v>72.5859375</c:v>
                </c:pt>
                <c:pt idx="32199">
                  <c:v>72.5859375</c:v>
                </c:pt>
                <c:pt idx="32200">
                  <c:v>72.5859375</c:v>
                </c:pt>
                <c:pt idx="32201">
                  <c:v>72.5859375</c:v>
                </c:pt>
                <c:pt idx="32202">
                  <c:v>72.8046875</c:v>
                </c:pt>
                <c:pt idx="32203">
                  <c:v>72.8046875</c:v>
                </c:pt>
                <c:pt idx="32204">
                  <c:v>72.8046875</c:v>
                </c:pt>
                <c:pt idx="32205">
                  <c:v>72.8046875</c:v>
                </c:pt>
                <c:pt idx="32206">
                  <c:v>72.8046875</c:v>
                </c:pt>
                <c:pt idx="32207">
                  <c:v>72.8046875</c:v>
                </c:pt>
                <c:pt idx="32208">
                  <c:v>72.8046875</c:v>
                </c:pt>
                <c:pt idx="32209">
                  <c:v>72.8046875</c:v>
                </c:pt>
                <c:pt idx="32210">
                  <c:v>72.8046875</c:v>
                </c:pt>
                <c:pt idx="32211">
                  <c:v>72.8046875</c:v>
                </c:pt>
                <c:pt idx="32212">
                  <c:v>72.8046875</c:v>
                </c:pt>
                <c:pt idx="32213">
                  <c:v>72.8046875</c:v>
                </c:pt>
                <c:pt idx="32214">
                  <c:v>72.85546875</c:v>
                </c:pt>
                <c:pt idx="32215">
                  <c:v>72.85546875</c:v>
                </c:pt>
                <c:pt idx="32216">
                  <c:v>72.85546875</c:v>
                </c:pt>
                <c:pt idx="32217">
                  <c:v>72.85546875</c:v>
                </c:pt>
                <c:pt idx="32218">
                  <c:v>72.85546875</c:v>
                </c:pt>
                <c:pt idx="32219">
                  <c:v>72.85546875</c:v>
                </c:pt>
                <c:pt idx="32220">
                  <c:v>72.85546875</c:v>
                </c:pt>
                <c:pt idx="32221">
                  <c:v>72.85546875</c:v>
                </c:pt>
                <c:pt idx="32222">
                  <c:v>72.85546875</c:v>
                </c:pt>
                <c:pt idx="32223">
                  <c:v>72.86328125</c:v>
                </c:pt>
                <c:pt idx="32224">
                  <c:v>72.86328125</c:v>
                </c:pt>
                <c:pt idx="32225">
                  <c:v>72.86328125</c:v>
                </c:pt>
                <c:pt idx="32226">
                  <c:v>72.86328125</c:v>
                </c:pt>
                <c:pt idx="32227">
                  <c:v>72.86328125</c:v>
                </c:pt>
                <c:pt idx="32228">
                  <c:v>72.86328125</c:v>
                </c:pt>
                <c:pt idx="32229">
                  <c:v>72.86328125</c:v>
                </c:pt>
                <c:pt idx="32230">
                  <c:v>72.86328125</c:v>
                </c:pt>
                <c:pt idx="32231">
                  <c:v>72.86328125</c:v>
                </c:pt>
                <c:pt idx="32232">
                  <c:v>72.86328125</c:v>
                </c:pt>
                <c:pt idx="32233">
                  <c:v>72.86328125</c:v>
                </c:pt>
                <c:pt idx="32234">
                  <c:v>72.86328125</c:v>
                </c:pt>
                <c:pt idx="32235">
                  <c:v>72.86328125</c:v>
                </c:pt>
                <c:pt idx="32236">
                  <c:v>72.86328125</c:v>
                </c:pt>
                <c:pt idx="32237">
                  <c:v>72.86328125</c:v>
                </c:pt>
                <c:pt idx="32238">
                  <c:v>73.23828125</c:v>
                </c:pt>
                <c:pt idx="32239">
                  <c:v>73.23828125</c:v>
                </c:pt>
                <c:pt idx="32240">
                  <c:v>73.23828125</c:v>
                </c:pt>
                <c:pt idx="32241">
                  <c:v>73.23828125</c:v>
                </c:pt>
                <c:pt idx="32242">
                  <c:v>73.23828125</c:v>
                </c:pt>
                <c:pt idx="32243">
                  <c:v>73.23828125</c:v>
                </c:pt>
                <c:pt idx="32244">
                  <c:v>73.23828125</c:v>
                </c:pt>
                <c:pt idx="32245">
                  <c:v>73.23828125</c:v>
                </c:pt>
                <c:pt idx="32246">
                  <c:v>73.23828125</c:v>
                </c:pt>
                <c:pt idx="32247">
                  <c:v>73.23828125</c:v>
                </c:pt>
                <c:pt idx="32248">
                  <c:v>73.23828125</c:v>
                </c:pt>
                <c:pt idx="32249">
                  <c:v>73.23828125</c:v>
                </c:pt>
                <c:pt idx="32250">
                  <c:v>73.30859375</c:v>
                </c:pt>
                <c:pt idx="32251">
                  <c:v>73.30859375</c:v>
                </c:pt>
                <c:pt idx="32252">
                  <c:v>73.37109375</c:v>
                </c:pt>
                <c:pt idx="32253">
                  <c:v>73.37109375</c:v>
                </c:pt>
                <c:pt idx="32254">
                  <c:v>73.37109375</c:v>
                </c:pt>
                <c:pt idx="32255">
                  <c:v>73.37109375</c:v>
                </c:pt>
                <c:pt idx="32256">
                  <c:v>73.41015625</c:v>
                </c:pt>
                <c:pt idx="32257">
                  <c:v>73.41015625</c:v>
                </c:pt>
                <c:pt idx="32258">
                  <c:v>73.41015625</c:v>
                </c:pt>
                <c:pt idx="32259">
                  <c:v>73.41015625</c:v>
                </c:pt>
                <c:pt idx="32260">
                  <c:v>73.41015625</c:v>
                </c:pt>
                <c:pt idx="32261">
                  <c:v>73.41015625</c:v>
                </c:pt>
                <c:pt idx="32262">
                  <c:v>73.41015625</c:v>
                </c:pt>
                <c:pt idx="32263">
                  <c:v>73.41015625</c:v>
                </c:pt>
                <c:pt idx="32264">
                  <c:v>73.41015625</c:v>
                </c:pt>
                <c:pt idx="32265">
                  <c:v>73.41015625</c:v>
                </c:pt>
                <c:pt idx="32266">
                  <c:v>73.41015625</c:v>
                </c:pt>
                <c:pt idx="32267">
                  <c:v>73.41015625</c:v>
                </c:pt>
                <c:pt idx="32268">
                  <c:v>73.41015625</c:v>
                </c:pt>
                <c:pt idx="32269">
                  <c:v>73.41015625</c:v>
                </c:pt>
                <c:pt idx="32270">
                  <c:v>73.41015625</c:v>
                </c:pt>
                <c:pt idx="32271">
                  <c:v>73.41015625</c:v>
                </c:pt>
                <c:pt idx="32272">
                  <c:v>73.41015625</c:v>
                </c:pt>
                <c:pt idx="32273">
                  <c:v>73.41015625</c:v>
                </c:pt>
                <c:pt idx="32274">
                  <c:v>73.41015625</c:v>
                </c:pt>
                <c:pt idx="32275">
                  <c:v>73.5859375</c:v>
                </c:pt>
                <c:pt idx="32276">
                  <c:v>73.5859375</c:v>
                </c:pt>
                <c:pt idx="32277">
                  <c:v>73.5859375</c:v>
                </c:pt>
                <c:pt idx="32278">
                  <c:v>73.5859375</c:v>
                </c:pt>
                <c:pt idx="32279">
                  <c:v>73.5859375</c:v>
                </c:pt>
                <c:pt idx="32280">
                  <c:v>73.5859375</c:v>
                </c:pt>
                <c:pt idx="32281">
                  <c:v>73.5859375</c:v>
                </c:pt>
                <c:pt idx="32282">
                  <c:v>73.5859375</c:v>
                </c:pt>
                <c:pt idx="32283">
                  <c:v>73.5859375</c:v>
                </c:pt>
                <c:pt idx="32284">
                  <c:v>73.5859375</c:v>
                </c:pt>
                <c:pt idx="32285">
                  <c:v>73.5859375</c:v>
                </c:pt>
                <c:pt idx="32286">
                  <c:v>73.8046875</c:v>
                </c:pt>
                <c:pt idx="32287">
                  <c:v>73.8046875</c:v>
                </c:pt>
                <c:pt idx="32288">
                  <c:v>73.8046875</c:v>
                </c:pt>
                <c:pt idx="32289">
                  <c:v>73.8046875</c:v>
                </c:pt>
                <c:pt idx="32290">
                  <c:v>73.8046875</c:v>
                </c:pt>
                <c:pt idx="32291">
                  <c:v>73.8046875</c:v>
                </c:pt>
                <c:pt idx="32292">
                  <c:v>73.8046875</c:v>
                </c:pt>
                <c:pt idx="32293">
                  <c:v>73.8046875</c:v>
                </c:pt>
                <c:pt idx="32294">
                  <c:v>73.85546875</c:v>
                </c:pt>
                <c:pt idx="32295">
                  <c:v>73.85546875</c:v>
                </c:pt>
                <c:pt idx="32296">
                  <c:v>73.85546875</c:v>
                </c:pt>
                <c:pt idx="32297">
                  <c:v>73.86328125</c:v>
                </c:pt>
                <c:pt idx="32298">
                  <c:v>73.86328125</c:v>
                </c:pt>
                <c:pt idx="32299">
                  <c:v>73.86328125</c:v>
                </c:pt>
                <c:pt idx="32300">
                  <c:v>73.86328125</c:v>
                </c:pt>
                <c:pt idx="32301">
                  <c:v>73.86328125</c:v>
                </c:pt>
                <c:pt idx="32302">
                  <c:v>73.86328125</c:v>
                </c:pt>
                <c:pt idx="32303">
                  <c:v>73.86328125</c:v>
                </c:pt>
                <c:pt idx="32304">
                  <c:v>73.86328125</c:v>
                </c:pt>
                <c:pt idx="32305">
                  <c:v>73.86328125</c:v>
                </c:pt>
                <c:pt idx="32306">
                  <c:v>73.86328125</c:v>
                </c:pt>
                <c:pt idx="32307">
                  <c:v>73.86328125</c:v>
                </c:pt>
                <c:pt idx="32308">
                  <c:v>73.86328125</c:v>
                </c:pt>
                <c:pt idx="32309">
                  <c:v>74.23828125</c:v>
                </c:pt>
                <c:pt idx="32310">
                  <c:v>74.23828125</c:v>
                </c:pt>
                <c:pt idx="32311">
                  <c:v>74.23828125</c:v>
                </c:pt>
                <c:pt idx="32312">
                  <c:v>74.23828125</c:v>
                </c:pt>
                <c:pt idx="32313">
                  <c:v>74.23828125</c:v>
                </c:pt>
                <c:pt idx="32314">
                  <c:v>74.30859375</c:v>
                </c:pt>
                <c:pt idx="32315">
                  <c:v>74.30859375</c:v>
                </c:pt>
                <c:pt idx="32316">
                  <c:v>74.30859375</c:v>
                </c:pt>
                <c:pt idx="32317">
                  <c:v>74.30859375</c:v>
                </c:pt>
                <c:pt idx="32318">
                  <c:v>74.37109375</c:v>
                </c:pt>
                <c:pt idx="32319">
                  <c:v>74.37109375</c:v>
                </c:pt>
                <c:pt idx="32320">
                  <c:v>74.37109375</c:v>
                </c:pt>
                <c:pt idx="32321">
                  <c:v>74.37109375</c:v>
                </c:pt>
                <c:pt idx="32322">
                  <c:v>74.37109375</c:v>
                </c:pt>
                <c:pt idx="32323">
                  <c:v>74.37109375</c:v>
                </c:pt>
                <c:pt idx="32324">
                  <c:v>74.37109375</c:v>
                </c:pt>
                <c:pt idx="32325">
                  <c:v>74.37109375</c:v>
                </c:pt>
                <c:pt idx="32326">
                  <c:v>74.41015625</c:v>
                </c:pt>
                <c:pt idx="32327">
                  <c:v>74.41015625</c:v>
                </c:pt>
                <c:pt idx="32328">
                  <c:v>74.41015625</c:v>
                </c:pt>
                <c:pt idx="32329">
                  <c:v>74.41015625</c:v>
                </c:pt>
                <c:pt idx="32330">
                  <c:v>74.41015625</c:v>
                </c:pt>
                <c:pt idx="32331">
                  <c:v>74.41015625</c:v>
                </c:pt>
                <c:pt idx="32332">
                  <c:v>74.41015625</c:v>
                </c:pt>
                <c:pt idx="32333">
                  <c:v>74.41015625</c:v>
                </c:pt>
                <c:pt idx="32334">
                  <c:v>74.41015625</c:v>
                </c:pt>
                <c:pt idx="32335">
                  <c:v>74.41015625</c:v>
                </c:pt>
                <c:pt idx="32336">
                  <c:v>74.41015625</c:v>
                </c:pt>
                <c:pt idx="32337">
                  <c:v>74.41015625</c:v>
                </c:pt>
                <c:pt idx="32338">
                  <c:v>74.41015625</c:v>
                </c:pt>
                <c:pt idx="32339">
                  <c:v>74.41015625</c:v>
                </c:pt>
                <c:pt idx="32340">
                  <c:v>74.41015625</c:v>
                </c:pt>
                <c:pt idx="32341">
                  <c:v>74.41015625</c:v>
                </c:pt>
                <c:pt idx="32342">
                  <c:v>74.41015625</c:v>
                </c:pt>
                <c:pt idx="32343">
                  <c:v>74.41015625</c:v>
                </c:pt>
                <c:pt idx="32344">
                  <c:v>74.5859375</c:v>
                </c:pt>
                <c:pt idx="32345">
                  <c:v>74.5859375</c:v>
                </c:pt>
                <c:pt idx="32346">
                  <c:v>74.5859375</c:v>
                </c:pt>
                <c:pt idx="32347">
                  <c:v>74.5859375</c:v>
                </c:pt>
                <c:pt idx="32348">
                  <c:v>74.8046875</c:v>
                </c:pt>
                <c:pt idx="32349">
                  <c:v>74.8046875</c:v>
                </c:pt>
                <c:pt idx="32350">
                  <c:v>74.8046875</c:v>
                </c:pt>
                <c:pt idx="32351">
                  <c:v>74.8046875</c:v>
                </c:pt>
                <c:pt idx="32352">
                  <c:v>74.8046875</c:v>
                </c:pt>
                <c:pt idx="32353">
                  <c:v>74.8046875</c:v>
                </c:pt>
                <c:pt idx="32354">
                  <c:v>74.8046875</c:v>
                </c:pt>
                <c:pt idx="32355">
                  <c:v>74.8046875</c:v>
                </c:pt>
                <c:pt idx="32356">
                  <c:v>74.8046875</c:v>
                </c:pt>
                <c:pt idx="32357">
                  <c:v>74.8046875</c:v>
                </c:pt>
                <c:pt idx="32358">
                  <c:v>74.85546875</c:v>
                </c:pt>
                <c:pt idx="32359">
                  <c:v>74.85546875</c:v>
                </c:pt>
                <c:pt idx="32360">
                  <c:v>74.85546875</c:v>
                </c:pt>
                <c:pt idx="32361">
                  <c:v>74.85546875</c:v>
                </c:pt>
                <c:pt idx="32362">
                  <c:v>74.85546875</c:v>
                </c:pt>
                <c:pt idx="32363">
                  <c:v>74.85546875</c:v>
                </c:pt>
                <c:pt idx="32364">
                  <c:v>74.85546875</c:v>
                </c:pt>
                <c:pt idx="32365">
                  <c:v>74.85546875</c:v>
                </c:pt>
                <c:pt idx="32366">
                  <c:v>74.85546875</c:v>
                </c:pt>
                <c:pt idx="32367">
                  <c:v>74.85546875</c:v>
                </c:pt>
                <c:pt idx="32368">
                  <c:v>74.85546875</c:v>
                </c:pt>
                <c:pt idx="32369">
                  <c:v>74.85546875</c:v>
                </c:pt>
                <c:pt idx="32370">
                  <c:v>74.85546875</c:v>
                </c:pt>
                <c:pt idx="32371">
                  <c:v>74.86328125</c:v>
                </c:pt>
                <c:pt idx="32372">
                  <c:v>74.86328125</c:v>
                </c:pt>
                <c:pt idx="32373">
                  <c:v>74.86328125</c:v>
                </c:pt>
                <c:pt idx="32374">
                  <c:v>74.86328125</c:v>
                </c:pt>
                <c:pt idx="32375">
                  <c:v>74.86328125</c:v>
                </c:pt>
                <c:pt idx="32376">
                  <c:v>74.86328125</c:v>
                </c:pt>
                <c:pt idx="32377">
                  <c:v>74.86328125</c:v>
                </c:pt>
                <c:pt idx="32378">
                  <c:v>74.86328125</c:v>
                </c:pt>
                <c:pt idx="32379">
                  <c:v>74.86328125</c:v>
                </c:pt>
                <c:pt idx="32380">
                  <c:v>75.23828125</c:v>
                </c:pt>
                <c:pt idx="32381">
                  <c:v>75.23828125</c:v>
                </c:pt>
                <c:pt idx="32382">
                  <c:v>75.23828125</c:v>
                </c:pt>
                <c:pt idx="32383">
                  <c:v>75.23828125</c:v>
                </c:pt>
                <c:pt idx="32384">
                  <c:v>75.23828125</c:v>
                </c:pt>
                <c:pt idx="32385">
                  <c:v>75.23828125</c:v>
                </c:pt>
                <c:pt idx="32386">
                  <c:v>75.30859375</c:v>
                </c:pt>
                <c:pt idx="32387">
                  <c:v>75.30859375</c:v>
                </c:pt>
                <c:pt idx="32388">
                  <c:v>75.30859375</c:v>
                </c:pt>
                <c:pt idx="32389">
                  <c:v>75.30859375</c:v>
                </c:pt>
                <c:pt idx="32390">
                  <c:v>75.30859375</c:v>
                </c:pt>
                <c:pt idx="32391">
                  <c:v>75.30859375</c:v>
                </c:pt>
                <c:pt idx="32392">
                  <c:v>75.30859375</c:v>
                </c:pt>
                <c:pt idx="32393">
                  <c:v>75.30859375</c:v>
                </c:pt>
                <c:pt idx="32394">
                  <c:v>75.30859375</c:v>
                </c:pt>
                <c:pt idx="32395">
                  <c:v>75.37109375</c:v>
                </c:pt>
                <c:pt idx="32396">
                  <c:v>75.37109375</c:v>
                </c:pt>
                <c:pt idx="32397">
                  <c:v>75.37109375</c:v>
                </c:pt>
                <c:pt idx="32398">
                  <c:v>75.37109375</c:v>
                </c:pt>
                <c:pt idx="32399">
                  <c:v>75.37109375</c:v>
                </c:pt>
                <c:pt idx="32400">
                  <c:v>75.37109375</c:v>
                </c:pt>
                <c:pt idx="32401">
                  <c:v>75.37109375</c:v>
                </c:pt>
                <c:pt idx="32402">
                  <c:v>75.37109375</c:v>
                </c:pt>
                <c:pt idx="32403">
                  <c:v>75.37109375</c:v>
                </c:pt>
                <c:pt idx="32404">
                  <c:v>75.37109375</c:v>
                </c:pt>
                <c:pt idx="32405">
                  <c:v>75.37109375</c:v>
                </c:pt>
                <c:pt idx="32406">
                  <c:v>75.37109375</c:v>
                </c:pt>
                <c:pt idx="32407">
                  <c:v>75.37109375</c:v>
                </c:pt>
                <c:pt idx="32408">
                  <c:v>75.37109375</c:v>
                </c:pt>
                <c:pt idx="32409">
                  <c:v>75.41015625</c:v>
                </c:pt>
                <c:pt idx="32410">
                  <c:v>75.41015625</c:v>
                </c:pt>
                <c:pt idx="32411">
                  <c:v>75.41015625</c:v>
                </c:pt>
                <c:pt idx="32412">
                  <c:v>75.41015625</c:v>
                </c:pt>
                <c:pt idx="32413">
                  <c:v>75.41015625</c:v>
                </c:pt>
                <c:pt idx="32414">
                  <c:v>75.41015625</c:v>
                </c:pt>
                <c:pt idx="32415">
                  <c:v>75.41015625</c:v>
                </c:pt>
                <c:pt idx="32416">
                  <c:v>75.41015625</c:v>
                </c:pt>
                <c:pt idx="32417">
                  <c:v>75.41015625</c:v>
                </c:pt>
                <c:pt idx="32418">
                  <c:v>75.41015625</c:v>
                </c:pt>
                <c:pt idx="32419">
                  <c:v>75.5859375</c:v>
                </c:pt>
                <c:pt idx="32420">
                  <c:v>75.5859375</c:v>
                </c:pt>
                <c:pt idx="32421">
                  <c:v>75.5859375</c:v>
                </c:pt>
                <c:pt idx="32422">
                  <c:v>75.5859375</c:v>
                </c:pt>
                <c:pt idx="32423">
                  <c:v>75.5859375</c:v>
                </c:pt>
                <c:pt idx="32424">
                  <c:v>75.5859375</c:v>
                </c:pt>
                <c:pt idx="32425">
                  <c:v>75.5859375</c:v>
                </c:pt>
                <c:pt idx="32426">
                  <c:v>75.5859375</c:v>
                </c:pt>
                <c:pt idx="32427">
                  <c:v>75.5859375</c:v>
                </c:pt>
                <c:pt idx="32428">
                  <c:v>75.5859375</c:v>
                </c:pt>
                <c:pt idx="32429">
                  <c:v>75.5859375</c:v>
                </c:pt>
                <c:pt idx="32430">
                  <c:v>75.8046875</c:v>
                </c:pt>
                <c:pt idx="32431">
                  <c:v>75.8046875</c:v>
                </c:pt>
                <c:pt idx="32432">
                  <c:v>75.8046875</c:v>
                </c:pt>
                <c:pt idx="32433">
                  <c:v>75.8046875</c:v>
                </c:pt>
                <c:pt idx="32434">
                  <c:v>75.8046875</c:v>
                </c:pt>
                <c:pt idx="32435">
                  <c:v>75.8046875</c:v>
                </c:pt>
                <c:pt idx="32436">
                  <c:v>75.8046875</c:v>
                </c:pt>
                <c:pt idx="32437">
                  <c:v>75.8046875</c:v>
                </c:pt>
                <c:pt idx="32438">
                  <c:v>75.8046875</c:v>
                </c:pt>
                <c:pt idx="32439">
                  <c:v>75.8046875</c:v>
                </c:pt>
                <c:pt idx="32440">
                  <c:v>75.85546875</c:v>
                </c:pt>
                <c:pt idx="32441">
                  <c:v>75.85546875</c:v>
                </c:pt>
                <c:pt idx="32442">
                  <c:v>75.85546875</c:v>
                </c:pt>
                <c:pt idx="32443">
                  <c:v>75.85546875</c:v>
                </c:pt>
                <c:pt idx="32444">
                  <c:v>75.85546875</c:v>
                </c:pt>
                <c:pt idx="32445">
                  <c:v>75.85546875</c:v>
                </c:pt>
                <c:pt idx="32446">
                  <c:v>75.86328125</c:v>
                </c:pt>
                <c:pt idx="32447">
                  <c:v>75.86328125</c:v>
                </c:pt>
                <c:pt idx="32448">
                  <c:v>75.86328125</c:v>
                </c:pt>
                <c:pt idx="32449">
                  <c:v>75.86328125</c:v>
                </c:pt>
                <c:pt idx="32450">
                  <c:v>75.86328125</c:v>
                </c:pt>
                <c:pt idx="32451">
                  <c:v>75.86328125</c:v>
                </c:pt>
                <c:pt idx="32452">
                  <c:v>75.86328125</c:v>
                </c:pt>
                <c:pt idx="32453">
                  <c:v>75.86328125</c:v>
                </c:pt>
                <c:pt idx="32454">
                  <c:v>76.23828125</c:v>
                </c:pt>
                <c:pt idx="32455">
                  <c:v>76.23828125</c:v>
                </c:pt>
                <c:pt idx="32456">
                  <c:v>76.23828125</c:v>
                </c:pt>
                <c:pt idx="32457">
                  <c:v>76.23828125</c:v>
                </c:pt>
                <c:pt idx="32458">
                  <c:v>76.23828125</c:v>
                </c:pt>
                <c:pt idx="32459">
                  <c:v>76.23828125</c:v>
                </c:pt>
                <c:pt idx="32460">
                  <c:v>76.30859375</c:v>
                </c:pt>
                <c:pt idx="32461">
                  <c:v>76.30859375</c:v>
                </c:pt>
                <c:pt idx="32462">
                  <c:v>76.30859375</c:v>
                </c:pt>
                <c:pt idx="32463">
                  <c:v>76.30859375</c:v>
                </c:pt>
                <c:pt idx="32464">
                  <c:v>76.30859375</c:v>
                </c:pt>
                <c:pt idx="32465">
                  <c:v>76.30859375</c:v>
                </c:pt>
                <c:pt idx="32466">
                  <c:v>76.30859375</c:v>
                </c:pt>
                <c:pt idx="32467">
                  <c:v>76.37109375</c:v>
                </c:pt>
                <c:pt idx="32468">
                  <c:v>76.37109375</c:v>
                </c:pt>
                <c:pt idx="32469">
                  <c:v>76.37109375</c:v>
                </c:pt>
                <c:pt idx="32470">
                  <c:v>76.37109375</c:v>
                </c:pt>
                <c:pt idx="32471">
                  <c:v>76.37109375</c:v>
                </c:pt>
                <c:pt idx="32472">
                  <c:v>76.37109375</c:v>
                </c:pt>
                <c:pt idx="32473">
                  <c:v>76.37109375</c:v>
                </c:pt>
                <c:pt idx="32474">
                  <c:v>76.37109375</c:v>
                </c:pt>
                <c:pt idx="32475">
                  <c:v>76.37109375</c:v>
                </c:pt>
                <c:pt idx="32476">
                  <c:v>76.41015625</c:v>
                </c:pt>
                <c:pt idx="32477">
                  <c:v>76.41015625</c:v>
                </c:pt>
                <c:pt idx="32478">
                  <c:v>76.41015625</c:v>
                </c:pt>
                <c:pt idx="32479">
                  <c:v>76.41015625</c:v>
                </c:pt>
                <c:pt idx="32480">
                  <c:v>76.41015625</c:v>
                </c:pt>
                <c:pt idx="32481">
                  <c:v>76.41015625</c:v>
                </c:pt>
                <c:pt idx="32482">
                  <c:v>76.41015625</c:v>
                </c:pt>
                <c:pt idx="32483">
                  <c:v>76.41015625</c:v>
                </c:pt>
                <c:pt idx="32484">
                  <c:v>76.41015625</c:v>
                </c:pt>
                <c:pt idx="32485">
                  <c:v>76.41015625</c:v>
                </c:pt>
                <c:pt idx="32486">
                  <c:v>76.5859375</c:v>
                </c:pt>
                <c:pt idx="32487">
                  <c:v>76.5859375</c:v>
                </c:pt>
                <c:pt idx="32488">
                  <c:v>76.5859375</c:v>
                </c:pt>
                <c:pt idx="32489">
                  <c:v>76.5859375</c:v>
                </c:pt>
                <c:pt idx="32490">
                  <c:v>76.5859375</c:v>
                </c:pt>
                <c:pt idx="32491">
                  <c:v>76.5859375</c:v>
                </c:pt>
                <c:pt idx="32492">
                  <c:v>76.5859375</c:v>
                </c:pt>
                <c:pt idx="32493">
                  <c:v>76.5859375</c:v>
                </c:pt>
                <c:pt idx="32494">
                  <c:v>76.5859375</c:v>
                </c:pt>
                <c:pt idx="32495">
                  <c:v>76.5859375</c:v>
                </c:pt>
                <c:pt idx="32496">
                  <c:v>76.8046875</c:v>
                </c:pt>
                <c:pt idx="32497">
                  <c:v>76.8046875</c:v>
                </c:pt>
                <c:pt idx="32498">
                  <c:v>76.8046875</c:v>
                </c:pt>
                <c:pt idx="32499">
                  <c:v>76.8046875</c:v>
                </c:pt>
                <c:pt idx="32500">
                  <c:v>76.8046875</c:v>
                </c:pt>
                <c:pt idx="32501">
                  <c:v>76.8046875</c:v>
                </c:pt>
                <c:pt idx="32502">
                  <c:v>76.85546875</c:v>
                </c:pt>
                <c:pt idx="32503">
                  <c:v>76.85546875</c:v>
                </c:pt>
                <c:pt idx="32504">
                  <c:v>76.85546875</c:v>
                </c:pt>
                <c:pt idx="32505">
                  <c:v>76.85546875</c:v>
                </c:pt>
                <c:pt idx="32506">
                  <c:v>76.85546875</c:v>
                </c:pt>
                <c:pt idx="32507">
                  <c:v>76.85546875</c:v>
                </c:pt>
                <c:pt idx="32508">
                  <c:v>76.85546875</c:v>
                </c:pt>
                <c:pt idx="32509">
                  <c:v>76.86328125</c:v>
                </c:pt>
                <c:pt idx="32510">
                  <c:v>76.86328125</c:v>
                </c:pt>
                <c:pt idx="32511">
                  <c:v>76.86328125</c:v>
                </c:pt>
                <c:pt idx="32512">
                  <c:v>76.86328125</c:v>
                </c:pt>
                <c:pt idx="32513">
                  <c:v>76.86328125</c:v>
                </c:pt>
                <c:pt idx="32514">
                  <c:v>76.86328125</c:v>
                </c:pt>
                <c:pt idx="32515">
                  <c:v>76.86328125</c:v>
                </c:pt>
                <c:pt idx="32516">
                  <c:v>76.86328125</c:v>
                </c:pt>
                <c:pt idx="32517">
                  <c:v>77.23828125</c:v>
                </c:pt>
                <c:pt idx="32518">
                  <c:v>77.23828125</c:v>
                </c:pt>
                <c:pt idx="32519">
                  <c:v>77.23828125</c:v>
                </c:pt>
                <c:pt idx="32520">
                  <c:v>77.23828125</c:v>
                </c:pt>
                <c:pt idx="32521">
                  <c:v>77.23828125</c:v>
                </c:pt>
                <c:pt idx="32522">
                  <c:v>77.23828125</c:v>
                </c:pt>
                <c:pt idx="32523">
                  <c:v>77.23828125</c:v>
                </c:pt>
                <c:pt idx="32524">
                  <c:v>77.23828125</c:v>
                </c:pt>
                <c:pt idx="32525">
                  <c:v>77.23828125</c:v>
                </c:pt>
                <c:pt idx="32526">
                  <c:v>77.23828125</c:v>
                </c:pt>
                <c:pt idx="32527">
                  <c:v>77.23828125</c:v>
                </c:pt>
                <c:pt idx="32528">
                  <c:v>77.23828125</c:v>
                </c:pt>
                <c:pt idx="32529">
                  <c:v>77.23828125</c:v>
                </c:pt>
                <c:pt idx="32530">
                  <c:v>77.23828125</c:v>
                </c:pt>
                <c:pt idx="32531">
                  <c:v>77.23828125</c:v>
                </c:pt>
                <c:pt idx="32532">
                  <c:v>77.23828125</c:v>
                </c:pt>
                <c:pt idx="32533">
                  <c:v>77.30859375</c:v>
                </c:pt>
                <c:pt idx="32534">
                  <c:v>77.30859375</c:v>
                </c:pt>
                <c:pt idx="32535">
                  <c:v>77.30859375</c:v>
                </c:pt>
                <c:pt idx="32536">
                  <c:v>77.30859375</c:v>
                </c:pt>
                <c:pt idx="32537">
                  <c:v>77.30859375</c:v>
                </c:pt>
                <c:pt idx="32538">
                  <c:v>77.30859375</c:v>
                </c:pt>
                <c:pt idx="32539">
                  <c:v>77.30859375</c:v>
                </c:pt>
                <c:pt idx="32540">
                  <c:v>77.37109375</c:v>
                </c:pt>
                <c:pt idx="32541">
                  <c:v>77.37109375</c:v>
                </c:pt>
                <c:pt idx="32542">
                  <c:v>77.37109375</c:v>
                </c:pt>
                <c:pt idx="32543">
                  <c:v>77.37109375</c:v>
                </c:pt>
                <c:pt idx="32544">
                  <c:v>77.37109375</c:v>
                </c:pt>
                <c:pt idx="32545">
                  <c:v>77.37109375</c:v>
                </c:pt>
                <c:pt idx="32546">
                  <c:v>77.37109375</c:v>
                </c:pt>
                <c:pt idx="32547">
                  <c:v>77.37109375</c:v>
                </c:pt>
                <c:pt idx="32548">
                  <c:v>77.37109375</c:v>
                </c:pt>
                <c:pt idx="32549">
                  <c:v>77.37109375</c:v>
                </c:pt>
                <c:pt idx="32550">
                  <c:v>77.37109375</c:v>
                </c:pt>
                <c:pt idx="32551">
                  <c:v>77.37109375</c:v>
                </c:pt>
                <c:pt idx="32552">
                  <c:v>77.37109375</c:v>
                </c:pt>
                <c:pt idx="32553">
                  <c:v>77.37109375</c:v>
                </c:pt>
                <c:pt idx="32554">
                  <c:v>77.37109375</c:v>
                </c:pt>
                <c:pt idx="32555">
                  <c:v>77.41015625</c:v>
                </c:pt>
                <c:pt idx="32556">
                  <c:v>77.41015625</c:v>
                </c:pt>
                <c:pt idx="32557">
                  <c:v>77.41015625</c:v>
                </c:pt>
                <c:pt idx="32558">
                  <c:v>77.41015625</c:v>
                </c:pt>
                <c:pt idx="32559">
                  <c:v>77.41015625</c:v>
                </c:pt>
                <c:pt idx="32560">
                  <c:v>77.41015625</c:v>
                </c:pt>
                <c:pt idx="32561">
                  <c:v>77.41015625</c:v>
                </c:pt>
                <c:pt idx="32562">
                  <c:v>77.41015625</c:v>
                </c:pt>
                <c:pt idx="32563">
                  <c:v>77.5859375</c:v>
                </c:pt>
                <c:pt idx="32564">
                  <c:v>77.5859375</c:v>
                </c:pt>
                <c:pt idx="32565">
                  <c:v>77.5859375</c:v>
                </c:pt>
                <c:pt idx="32566">
                  <c:v>77.5859375</c:v>
                </c:pt>
                <c:pt idx="32567">
                  <c:v>77.5859375</c:v>
                </c:pt>
                <c:pt idx="32568">
                  <c:v>77.5859375</c:v>
                </c:pt>
                <c:pt idx="32569">
                  <c:v>77.8046875</c:v>
                </c:pt>
                <c:pt idx="32570">
                  <c:v>77.8046875</c:v>
                </c:pt>
                <c:pt idx="32571">
                  <c:v>77.8046875</c:v>
                </c:pt>
                <c:pt idx="32572">
                  <c:v>77.8046875</c:v>
                </c:pt>
                <c:pt idx="32573">
                  <c:v>77.8046875</c:v>
                </c:pt>
                <c:pt idx="32574">
                  <c:v>77.8046875</c:v>
                </c:pt>
                <c:pt idx="32575">
                  <c:v>77.8046875</c:v>
                </c:pt>
                <c:pt idx="32576">
                  <c:v>77.8046875</c:v>
                </c:pt>
                <c:pt idx="32577">
                  <c:v>77.8046875</c:v>
                </c:pt>
                <c:pt idx="32578">
                  <c:v>77.8046875</c:v>
                </c:pt>
                <c:pt idx="32579">
                  <c:v>77.85546875</c:v>
                </c:pt>
                <c:pt idx="32580">
                  <c:v>77.85546875</c:v>
                </c:pt>
                <c:pt idx="32581">
                  <c:v>77.85546875</c:v>
                </c:pt>
                <c:pt idx="32582">
                  <c:v>77.85546875</c:v>
                </c:pt>
                <c:pt idx="32583">
                  <c:v>77.85546875</c:v>
                </c:pt>
                <c:pt idx="32584">
                  <c:v>77.85546875</c:v>
                </c:pt>
                <c:pt idx="32585">
                  <c:v>77.85546875</c:v>
                </c:pt>
                <c:pt idx="32586">
                  <c:v>77.85546875</c:v>
                </c:pt>
                <c:pt idx="32587">
                  <c:v>77.85546875</c:v>
                </c:pt>
                <c:pt idx="32588">
                  <c:v>77.86328125</c:v>
                </c:pt>
                <c:pt idx="32589">
                  <c:v>77.86328125</c:v>
                </c:pt>
                <c:pt idx="32590">
                  <c:v>77.86328125</c:v>
                </c:pt>
                <c:pt idx="32591">
                  <c:v>77.86328125</c:v>
                </c:pt>
                <c:pt idx="32592">
                  <c:v>77.86328125</c:v>
                </c:pt>
                <c:pt idx="32593">
                  <c:v>77.86328125</c:v>
                </c:pt>
                <c:pt idx="32594">
                  <c:v>78.23828125</c:v>
                </c:pt>
                <c:pt idx="32595">
                  <c:v>78.23828125</c:v>
                </c:pt>
                <c:pt idx="32596">
                  <c:v>78.23828125</c:v>
                </c:pt>
                <c:pt idx="32597">
                  <c:v>78.23828125</c:v>
                </c:pt>
                <c:pt idx="32598">
                  <c:v>78.23828125</c:v>
                </c:pt>
                <c:pt idx="32599">
                  <c:v>78.23828125</c:v>
                </c:pt>
                <c:pt idx="32600">
                  <c:v>78.23828125</c:v>
                </c:pt>
                <c:pt idx="32601">
                  <c:v>78.23828125</c:v>
                </c:pt>
                <c:pt idx="32602">
                  <c:v>78.23828125</c:v>
                </c:pt>
                <c:pt idx="32603">
                  <c:v>78.30859375</c:v>
                </c:pt>
                <c:pt idx="32604">
                  <c:v>78.30859375</c:v>
                </c:pt>
                <c:pt idx="32605">
                  <c:v>78.30859375</c:v>
                </c:pt>
                <c:pt idx="32606">
                  <c:v>78.30859375</c:v>
                </c:pt>
                <c:pt idx="32607">
                  <c:v>78.30859375</c:v>
                </c:pt>
                <c:pt idx="32608">
                  <c:v>78.30859375</c:v>
                </c:pt>
                <c:pt idx="32609">
                  <c:v>78.30859375</c:v>
                </c:pt>
                <c:pt idx="32610">
                  <c:v>78.30859375</c:v>
                </c:pt>
                <c:pt idx="32611">
                  <c:v>78.30859375</c:v>
                </c:pt>
                <c:pt idx="32612">
                  <c:v>78.30859375</c:v>
                </c:pt>
                <c:pt idx="32613">
                  <c:v>78.30859375</c:v>
                </c:pt>
                <c:pt idx="32614">
                  <c:v>78.30859375</c:v>
                </c:pt>
                <c:pt idx="32615">
                  <c:v>78.37109375</c:v>
                </c:pt>
                <c:pt idx="32616">
                  <c:v>78.37109375</c:v>
                </c:pt>
                <c:pt idx="32617">
                  <c:v>78.37109375</c:v>
                </c:pt>
                <c:pt idx="32618">
                  <c:v>78.37109375</c:v>
                </c:pt>
                <c:pt idx="32619">
                  <c:v>78.37109375</c:v>
                </c:pt>
                <c:pt idx="32620">
                  <c:v>78.37109375</c:v>
                </c:pt>
                <c:pt idx="32621">
                  <c:v>78.37109375</c:v>
                </c:pt>
                <c:pt idx="32622">
                  <c:v>78.37109375</c:v>
                </c:pt>
                <c:pt idx="32623">
                  <c:v>78.37109375</c:v>
                </c:pt>
                <c:pt idx="32624">
                  <c:v>78.37109375</c:v>
                </c:pt>
                <c:pt idx="32625">
                  <c:v>78.37109375</c:v>
                </c:pt>
                <c:pt idx="32626">
                  <c:v>78.37109375</c:v>
                </c:pt>
                <c:pt idx="32627">
                  <c:v>78.41015625</c:v>
                </c:pt>
                <c:pt idx="32628">
                  <c:v>78.41015625</c:v>
                </c:pt>
                <c:pt idx="32629">
                  <c:v>78.41015625</c:v>
                </c:pt>
                <c:pt idx="32630">
                  <c:v>78.41015625</c:v>
                </c:pt>
                <c:pt idx="32631">
                  <c:v>78.41015625</c:v>
                </c:pt>
                <c:pt idx="32632">
                  <c:v>78.41015625</c:v>
                </c:pt>
                <c:pt idx="32633">
                  <c:v>78.41015625</c:v>
                </c:pt>
                <c:pt idx="32634">
                  <c:v>78.41015625</c:v>
                </c:pt>
                <c:pt idx="32635">
                  <c:v>78.41015625</c:v>
                </c:pt>
                <c:pt idx="32636">
                  <c:v>78.5859375</c:v>
                </c:pt>
                <c:pt idx="32637">
                  <c:v>78.5859375</c:v>
                </c:pt>
                <c:pt idx="32638">
                  <c:v>78.5859375</c:v>
                </c:pt>
                <c:pt idx="32639">
                  <c:v>78.5859375</c:v>
                </c:pt>
                <c:pt idx="32640">
                  <c:v>78.5859375</c:v>
                </c:pt>
                <c:pt idx="32641">
                  <c:v>78.5859375</c:v>
                </c:pt>
                <c:pt idx="32642">
                  <c:v>78.5859375</c:v>
                </c:pt>
                <c:pt idx="32643">
                  <c:v>78.5859375</c:v>
                </c:pt>
                <c:pt idx="32644">
                  <c:v>78.5859375</c:v>
                </c:pt>
                <c:pt idx="32645">
                  <c:v>78.8046875</c:v>
                </c:pt>
                <c:pt idx="32646">
                  <c:v>78.8046875</c:v>
                </c:pt>
                <c:pt idx="32647">
                  <c:v>78.8046875</c:v>
                </c:pt>
                <c:pt idx="32648">
                  <c:v>78.8046875</c:v>
                </c:pt>
                <c:pt idx="32649">
                  <c:v>78.8046875</c:v>
                </c:pt>
                <c:pt idx="32650">
                  <c:v>78.8046875</c:v>
                </c:pt>
                <c:pt idx="32651">
                  <c:v>78.8046875</c:v>
                </c:pt>
                <c:pt idx="32652">
                  <c:v>78.8046875</c:v>
                </c:pt>
                <c:pt idx="32653">
                  <c:v>78.8046875</c:v>
                </c:pt>
                <c:pt idx="32654">
                  <c:v>78.8046875</c:v>
                </c:pt>
                <c:pt idx="32655">
                  <c:v>78.85546875</c:v>
                </c:pt>
                <c:pt idx="32656">
                  <c:v>78.85546875</c:v>
                </c:pt>
                <c:pt idx="32657">
                  <c:v>78.85546875</c:v>
                </c:pt>
                <c:pt idx="32658">
                  <c:v>78.85546875</c:v>
                </c:pt>
                <c:pt idx="32659">
                  <c:v>78.85546875</c:v>
                </c:pt>
                <c:pt idx="32660">
                  <c:v>78.85546875</c:v>
                </c:pt>
                <c:pt idx="32661">
                  <c:v>78.85546875</c:v>
                </c:pt>
                <c:pt idx="32662">
                  <c:v>78.85546875</c:v>
                </c:pt>
                <c:pt idx="32663">
                  <c:v>78.85546875</c:v>
                </c:pt>
                <c:pt idx="32664">
                  <c:v>78.85546875</c:v>
                </c:pt>
                <c:pt idx="32665">
                  <c:v>78.85546875</c:v>
                </c:pt>
                <c:pt idx="32666">
                  <c:v>78.85546875</c:v>
                </c:pt>
                <c:pt idx="32667">
                  <c:v>78.85546875</c:v>
                </c:pt>
                <c:pt idx="32668">
                  <c:v>78.85546875</c:v>
                </c:pt>
                <c:pt idx="32669">
                  <c:v>78.85546875</c:v>
                </c:pt>
                <c:pt idx="32670">
                  <c:v>78.85546875</c:v>
                </c:pt>
                <c:pt idx="32671">
                  <c:v>78.86328125</c:v>
                </c:pt>
                <c:pt idx="32672">
                  <c:v>78.86328125</c:v>
                </c:pt>
                <c:pt idx="32673">
                  <c:v>78.86328125</c:v>
                </c:pt>
                <c:pt idx="32674">
                  <c:v>78.86328125</c:v>
                </c:pt>
                <c:pt idx="32675">
                  <c:v>78.86328125</c:v>
                </c:pt>
                <c:pt idx="32676">
                  <c:v>78.86328125</c:v>
                </c:pt>
                <c:pt idx="32677">
                  <c:v>78.86328125</c:v>
                </c:pt>
                <c:pt idx="32678">
                  <c:v>78.86328125</c:v>
                </c:pt>
                <c:pt idx="32679">
                  <c:v>78.86328125</c:v>
                </c:pt>
                <c:pt idx="32680">
                  <c:v>78.86328125</c:v>
                </c:pt>
                <c:pt idx="32681">
                  <c:v>78.86328125</c:v>
                </c:pt>
                <c:pt idx="32682">
                  <c:v>78.86328125</c:v>
                </c:pt>
                <c:pt idx="32683">
                  <c:v>78.86328125</c:v>
                </c:pt>
                <c:pt idx="32684">
                  <c:v>78.86328125</c:v>
                </c:pt>
                <c:pt idx="32685">
                  <c:v>79.23828125</c:v>
                </c:pt>
                <c:pt idx="32686">
                  <c:v>79.23828125</c:v>
                </c:pt>
                <c:pt idx="32687">
                  <c:v>79.23828125</c:v>
                </c:pt>
                <c:pt idx="32688">
                  <c:v>79.23828125</c:v>
                </c:pt>
                <c:pt idx="32689">
                  <c:v>79.23828125</c:v>
                </c:pt>
                <c:pt idx="32690">
                  <c:v>79.23828125</c:v>
                </c:pt>
                <c:pt idx="32691">
                  <c:v>79.23828125</c:v>
                </c:pt>
                <c:pt idx="32692">
                  <c:v>79.23828125</c:v>
                </c:pt>
                <c:pt idx="32693">
                  <c:v>79.23828125</c:v>
                </c:pt>
                <c:pt idx="32694">
                  <c:v>79.23828125</c:v>
                </c:pt>
                <c:pt idx="32695">
                  <c:v>79.23828125</c:v>
                </c:pt>
                <c:pt idx="32696">
                  <c:v>79.30859375</c:v>
                </c:pt>
                <c:pt idx="32697">
                  <c:v>79.30859375</c:v>
                </c:pt>
                <c:pt idx="32698">
                  <c:v>79.30859375</c:v>
                </c:pt>
                <c:pt idx="32699">
                  <c:v>79.30859375</c:v>
                </c:pt>
                <c:pt idx="32700">
                  <c:v>79.30859375</c:v>
                </c:pt>
                <c:pt idx="32701">
                  <c:v>79.30859375</c:v>
                </c:pt>
                <c:pt idx="32702">
                  <c:v>79.30859375</c:v>
                </c:pt>
                <c:pt idx="32703">
                  <c:v>79.30859375</c:v>
                </c:pt>
                <c:pt idx="32704">
                  <c:v>79.30859375</c:v>
                </c:pt>
                <c:pt idx="32705">
                  <c:v>79.30859375</c:v>
                </c:pt>
                <c:pt idx="32706">
                  <c:v>79.37109375</c:v>
                </c:pt>
                <c:pt idx="32707">
                  <c:v>79.37109375</c:v>
                </c:pt>
                <c:pt idx="32708">
                  <c:v>79.37109375</c:v>
                </c:pt>
                <c:pt idx="32709">
                  <c:v>79.37109375</c:v>
                </c:pt>
                <c:pt idx="32710">
                  <c:v>79.37109375</c:v>
                </c:pt>
                <c:pt idx="32711">
                  <c:v>79.37109375</c:v>
                </c:pt>
                <c:pt idx="32712">
                  <c:v>79.37109375</c:v>
                </c:pt>
                <c:pt idx="32713">
                  <c:v>79.37109375</c:v>
                </c:pt>
                <c:pt idx="32714">
                  <c:v>79.37109375</c:v>
                </c:pt>
                <c:pt idx="32715">
                  <c:v>79.37109375</c:v>
                </c:pt>
                <c:pt idx="32716">
                  <c:v>79.37109375</c:v>
                </c:pt>
                <c:pt idx="32717">
                  <c:v>79.37109375</c:v>
                </c:pt>
                <c:pt idx="32718">
                  <c:v>79.37109375</c:v>
                </c:pt>
                <c:pt idx="32719">
                  <c:v>79.37109375</c:v>
                </c:pt>
                <c:pt idx="32720">
                  <c:v>79.37109375</c:v>
                </c:pt>
                <c:pt idx="32721">
                  <c:v>79.41015625</c:v>
                </c:pt>
                <c:pt idx="32722">
                  <c:v>79.41015625</c:v>
                </c:pt>
                <c:pt idx="32723">
                  <c:v>79.41015625</c:v>
                </c:pt>
                <c:pt idx="32724">
                  <c:v>79.41015625</c:v>
                </c:pt>
                <c:pt idx="32725">
                  <c:v>79.41015625</c:v>
                </c:pt>
                <c:pt idx="32726">
                  <c:v>79.41015625</c:v>
                </c:pt>
                <c:pt idx="32727">
                  <c:v>79.41015625</c:v>
                </c:pt>
                <c:pt idx="32728">
                  <c:v>79.41015625</c:v>
                </c:pt>
                <c:pt idx="32729">
                  <c:v>79.41015625</c:v>
                </c:pt>
                <c:pt idx="32730">
                  <c:v>79.41015625</c:v>
                </c:pt>
                <c:pt idx="32731">
                  <c:v>79.5859375</c:v>
                </c:pt>
                <c:pt idx="32732">
                  <c:v>79.5859375</c:v>
                </c:pt>
                <c:pt idx="32733">
                  <c:v>79.5859375</c:v>
                </c:pt>
                <c:pt idx="32734">
                  <c:v>79.5859375</c:v>
                </c:pt>
                <c:pt idx="32735">
                  <c:v>79.5859375</c:v>
                </c:pt>
                <c:pt idx="32736">
                  <c:v>79.5859375</c:v>
                </c:pt>
                <c:pt idx="32737">
                  <c:v>79.5859375</c:v>
                </c:pt>
                <c:pt idx="32738">
                  <c:v>79.5859375</c:v>
                </c:pt>
                <c:pt idx="32739">
                  <c:v>79.5859375</c:v>
                </c:pt>
                <c:pt idx="32740">
                  <c:v>79.8046875</c:v>
                </c:pt>
                <c:pt idx="32741">
                  <c:v>79.8046875</c:v>
                </c:pt>
                <c:pt idx="32742">
                  <c:v>79.8046875</c:v>
                </c:pt>
                <c:pt idx="32743">
                  <c:v>79.8046875</c:v>
                </c:pt>
                <c:pt idx="32744">
                  <c:v>79.8046875</c:v>
                </c:pt>
                <c:pt idx="32745">
                  <c:v>79.8046875</c:v>
                </c:pt>
                <c:pt idx="32746">
                  <c:v>79.8046875</c:v>
                </c:pt>
                <c:pt idx="32747">
                  <c:v>79.8046875</c:v>
                </c:pt>
                <c:pt idx="32748">
                  <c:v>79.8046875</c:v>
                </c:pt>
                <c:pt idx="32749">
                  <c:v>79.8046875</c:v>
                </c:pt>
                <c:pt idx="32750">
                  <c:v>79.8046875</c:v>
                </c:pt>
                <c:pt idx="32751">
                  <c:v>79.8046875</c:v>
                </c:pt>
                <c:pt idx="32752">
                  <c:v>79.85546875</c:v>
                </c:pt>
                <c:pt idx="32753">
                  <c:v>79.85546875</c:v>
                </c:pt>
                <c:pt idx="32754">
                  <c:v>79.85546875</c:v>
                </c:pt>
                <c:pt idx="32755">
                  <c:v>79.85546875</c:v>
                </c:pt>
                <c:pt idx="32756">
                  <c:v>79.85546875</c:v>
                </c:pt>
                <c:pt idx="32757">
                  <c:v>79.85546875</c:v>
                </c:pt>
                <c:pt idx="32758">
                  <c:v>79.85546875</c:v>
                </c:pt>
                <c:pt idx="32759">
                  <c:v>79.85546875</c:v>
                </c:pt>
                <c:pt idx="32760">
                  <c:v>79.85546875</c:v>
                </c:pt>
                <c:pt idx="32761">
                  <c:v>79.85546875</c:v>
                </c:pt>
                <c:pt idx="32762">
                  <c:v>79.85546875</c:v>
                </c:pt>
                <c:pt idx="32763">
                  <c:v>79.85546875</c:v>
                </c:pt>
                <c:pt idx="32764">
                  <c:v>79.85546875</c:v>
                </c:pt>
                <c:pt idx="32765">
                  <c:v>79.85546875</c:v>
                </c:pt>
                <c:pt idx="32766">
                  <c:v>79.85546875</c:v>
                </c:pt>
                <c:pt idx="32767">
                  <c:v>79.85546875</c:v>
                </c:pt>
                <c:pt idx="32768">
                  <c:v>79.86328125</c:v>
                </c:pt>
                <c:pt idx="32769">
                  <c:v>79.86328125</c:v>
                </c:pt>
                <c:pt idx="32770">
                  <c:v>79.86328125</c:v>
                </c:pt>
                <c:pt idx="32771">
                  <c:v>79.86328125</c:v>
                </c:pt>
                <c:pt idx="32772">
                  <c:v>79.86328125</c:v>
                </c:pt>
                <c:pt idx="32773">
                  <c:v>80.23828125</c:v>
                </c:pt>
                <c:pt idx="32774">
                  <c:v>80.23828125</c:v>
                </c:pt>
                <c:pt idx="32775">
                  <c:v>80.23828125</c:v>
                </c:pt>
                <c:pt idx="32776">
                  <c:v>80.23828125</c:v>
                </c:pt>
                <c:pt idx="32777">
                  <c:v>80.23828125</c:v>
                </c:pt>
                <c:pt idx="32778">
                  <c:v>80.23828125</c:v>
                </c:pt>
                <c:pt idx="32779">
                  <c:v>80.30859375</c:v>
                </c:pt>
                <c:pt idx="32780">
                  <c:v>80.30859375</c:v>
                </c:pt>
                <c:pt idx="32781">
                  <c:v>80.30859375</c:v>
                </c:pt>
                <c:pt idx="32782">
                  <c:v>80.30859375</c:v>
                </c:pt>
                <c:pt idx="32783">
                  <c:v>80.30859375</c:v>
                </c:pt>
                <c:pt idx="32784">
                  <c:v>80.30859375</c:v>
                </c:pt>
                <c:pt idx="32785">
                  <c:v>80.30859375</c:v>
                </c:pt>
                <c:pt idx="32786">
                  <c:v>80.30859375</c:v>
                </c:pt>
                <c:pt idx="32787">
                  <c:v>80.30859375</c:v>
                </c:pt>
                <c:pt idx="32788">
                  <c:v>80.30859375</c:v>
                </c:pt>
                <c:pt idx="32789">
                  <c:v>80.37109375</c:v>
                </c:pt>
                <c:pt idx="32790">
                  <c:v>80.37109375</c:v>
                </c:pt>
                <c:pt idx="32791">
                  <c:v>80.37109375</c:v>
                </c:pt>
                <c:pt idx="32792">
                  <c:v>80.37109375</c:v>
                </c:pt>
                <c:pt idx="32793">
                  <c:v>80.37109375</c:v>
                </c:pt>
                <c:pt idx="32794">
                  <c:v>80.37109375</c:v>
                </c:pt>
                <c:pt idx="32795">
                  <c:v>80.37109375</c:v>
                </c:pt>
                <c:pt idx="32796">
                  <c:v>80.41015625</c:v>
                </c:pt>
                <c:pt idx="32797">
                  <c:v>80.41015625</c:v>
                </c:pt>
                <c:pt idx="32798">
                  <c:v>80.41015625</c:v>
                </c:pt>
                <c:pt idx="32799">
                  <c:v>80.41015625</c:v>
                </c:pt>
                <c:pt idx="32800">
                  <c:v>80.41015625</c:v>
                </c:pt>
                <c:pt idx="32801">
                  <c:v>80.41015625</c:v>
                </c:pt>
                <c:pt idx="32802">
                  <c:v>80.5859375</c:v>
                </c:pt>
                <c:pt idx="32803">
                  <c:v>80.5859375</c:v>
                </c:pt>
                <c:pt idx="32804">
                  <c:v>80.5859375</c:v>
                </c:pt>
                <c:pt idx="32805">
                  <c:v>80.5859375</c:v>
                </c:pt>
                <c:pt idx="32806">
                  <c:v>80.5859375</c:v>
                </c:pt>
                <c:pt idx="32807">
                  <c:v>80.5859375</c:v>
                </c:pt>
                <c:pt idx="32808">
                  <c:v>80.5859375</c:v>
                </c:pt>
                <c:pt idx="32809">
                  <c:v>80.8046875</c:v>
                </c:pt>
                <c:pt idx="32810">
                  <c:v>80.8046875</c:v>
                </c:pt>
                <c:pt idx="32811">
                  <c:v>80.8046875</c:v>
                </c:pt>
                <c:pt idx="32812">
                  <c:v>80.8046875</c:v>
                </c:pt>
                <c:pt idx="32813">
                  <c:v>80.8046875</c:v>
                </c:pt>
                <c:pt idx="32814">
                  <c:v>80.8046875</c:v>
                </c:pt>
                <c:pt idx="32815">
                  <c:v>80.8046875</c:v>
                </c:pt>
                <c:pt idx="32816">
                  <c:v>80.8046875</c:v>
                </c:pt>
                <c:pt idx="32817">
                  <c:v>80.8046875</c:v>
                </c:pt>
                <c:pt idx="32818">
                  <c:v>80.85546875</c:v>
                </c:pt>
                <c:pt idx="32819">
                  <c:v>80.85546875</c:v>
                </c:pt>
                <c:pt idx="32820">
                  <c:v>80.85546875</c:v>
                </c:pt>
                <c:pt idx="32821">
                  <c:v>80.85546875</c:v>
                </c:pt>
                <c:pt idx="32822">
                  <c:v>80.85546875</c:v>
                </c:pt>
                <c:pt idx="32823">
                  <c:v>80.85546875</c:v>
                </c:pt>
                <c:pt idx="32824">
                  <c:v>80.85546875</c:v>
                </c:pt>
                <c:pt idx="32825">
                  <c:v>80.85546875</c:v>
                </c:pt>
                <c:pt idx="32826">
                  <c:v>80.85546875</c:v>
                </c:pt>
                <c:pt idx="32827">
                  <c:v>80.86328125</c:v>
                </c:pt>
                <c:pt idx="32828">
                  <c:v>80.86328125</c:v>
                </c:pt>
                <c:pt idx="32829">
                  <c:v>80.86328125</c:v>
                </c:pt>
                <c:pt idx="32830">
                  <c:v>80.86328125</c:v>
                </c:pt>
                <c:pt idx="32831">
                  <c:v>80.86328125</c:v>
                </c:pt>
                <c:pt idx="32832">
                  <c:v>80.86328125</c:v>
                </c:pt>
                <c:pt idx="32833">
                  <c:v>80.86328125</c:v>
                </c:pt>
                <c:pt idx="32834">
                  <c:v>81.23828125</c:v>
                </c:pt>
                <c:pt idx="32835">
                  <c:v>81.23828125</c:v>
                </c:pt>
                <c:pt idx="32836">
                  <c:v>81.23828125</c:v>
                </c:pt>
                <c:pt idx="32837">
                  <c:v>81.23828125</c:v>
                </c:pt>
                <c:pt idx="32838">
                  <c:v>81.23828125</c:v>
                </c:pt>
                <c:pt idx="32839">
                  <c:v>81.23828125</c:v>
                </c:pt>
                <c:pt idx="32840">
                  <c:v>81.23828125</c:v>
                </c:pt>
                <c:pt idx="32841">
                  <c:v>81.23828125</c:v>
                </c:pt>
                <c:pt idx="32842">
                  <c:v>81.23828125</c:v>
                </c:pt>
                <c:pt idx="32843">
                  <c:v>81.23828125</c:v>
                </c:pt>
                <c:pt idx="32844">
                  <c:v>81.23828125</c:v>
                </c:pt>
                <c:pt idx="32845">
                  <c:v>81.30859375</c:v>
                </c:pt>
                <c:pt idx="32846">
                  <c:v>81.30859375</c:v>
                </c:pt>
                <c:pt idx="32847">
                  <c:v>81.30859375</c:v>
                </c:pt>
                <c:pt idx="32848">
                  <c:v>81.30859375</c:v>
                </c:pt>
                <c:pt idx="32849">
                  <c:v>81.30859375</c:v>
                </c:pt>
                <c:pt idx="32850">
                  <c:v>81.30859375</c:v>
                </c:pt>
                <c:pt idx="32851">
                  <c:v>81.30859375</c:v>
                </c:pt>
                <c:pt idx="32852">
                  <c:v>81.30859375</c:v>
                </c:pt>
                <c:pt idx="32853">
                  <c:v>81.37109375</c:v>
                </c:pt>
                <c:pt idx="32854">
                  <c:v>81.37109375</c:v>
                </c:pt>
                <c:pt idx="32855">
                  <c:v>81.37109375</c:v>
                </c:pt>
                <c:pt idx="32856">
                  <c:v>81.37109375</c:v>
                </c:pt>
                <c:pt idx="32857">
                  <c:v>81.37109375</c:v>
                </c:pt>
                <c:pt idx="32858">
                  <c:v>81.37109375</c:v>
                </c:pt>
                <c:pt idx="32859">
                  <c:v>81.37109375</c:v>
                </c:pt>
                <c:pt idx="32860">
                  <c:v>81.37109375</c:v>
                </c:pt>
                <c:pt idx="32861">
                  <c:v>81.37109375</c:v>
                </c:pt>
                <c:pt idx="32862">
                  <c:v>81.41015625</c:v>
                </c:pt>
                <c:pt idx="32863">
                  <c:v>81.41015625</c:v>
                </c:pt>
                <c:pt idx="32864">
                  <c:v>81.41015625</c:v>
                </c:pt>
                <c:pt idx="32865">
                  <c:v>81.41015625</c:v>
                </c:pt>
                <c:pt idx="32866">
                  <c:v>81.41015625</c:v>
                </c:pt>
                <c:pt idx="32867">
                  <c:v>81.41015625</c:v>
                </c:pt>
                <c:pt idx="32868">
                  <c:v>81.41015625</c:v>
                </c:pt>
                <c:pt idx="32869">
                  <c:v>81.41015625</c:v>
                </c:pt>
                <c:pt idx="32870">
                  <c:v>81.41015625</c:v>
                </c:pt>
                <c:pt idx="32871">
                  <c:v>81.41015625</c:v>
                </c:pt>
                <c:pt idx="32872">
                  <c:v>81.41015625</c:v>
                </c:pt>
                <c:pt idx="32873">
                  <c:v>81.41015625</c:v>
                </c:pt>
                <c:pt idx="32874">
                  <c:v>81.5859375</c:v>
                </c:pt>
                <c:pt idx="32875">
                  <c:v>81.5859375</c:v>
                </c:pt>
                <c:pt idx="32876">
                  <c:v>81.5859375</c:v>
                </c:pt>
                <c:pt idx="32877">
                  <c:v>81.5859375</c:v>
                </c:pt>
                <c:pt idx="32878">
                  <c:v>81.5859375</c:v>
                </c:pt>
                <c:pt idx="32879">
                  <c:v>81.5859375</c:v>
                </c:pt>
                <c:pt idx="32880">
                  <c:v>81.5859375</c:v>
                </c:pt>
                <c:pt idx="32881">
                  <c:v>81.5859375</c:v>
                </c:pt>
                <c:pt idx="32882">
                  <c:v>81.5859375</c:v>
                </c:pt>
                <c:pt idx="32883">
                  <c:v>81.5859375</c:v>
                </c:pt>
                <c:pt idx="32884">
                  <c:v>81.5859375</c:v>
                </c:pt>
                <c:pt idx="32885">
                  <c:v>81.5859375</c:v>
                </c:pt>
                <c:pt idx="32886">
                  <c:v>81.8046875</c:v>
                </c:pt>
                <c:pt idx="32887">
                  <c:v>81.8046875</c:v>
                </c:pt>
                <c:pt idx="32888">
                  <c:v>81.8046875</c:v>
                </c:pt>
                <c:pt idx="32889">
                  <c:v>81.8046875</c:v>
                </c:pt>
                <c:pt idx="32890">
                  <c:v>81.8046875</c:v>
                </c:pt>
                <c:pt idx="32891">
                  <c:v>81.8046875</c:v>
                </c:pt>
                <c:pt idx="32892">
                  <c:v>81.8046875</c:v>
                </c:pt>
                <c:pt idx="32893">
                  <c:v>81.8046875</c:v>
                </c:pt>
                <c:pt idx="32894">
                  <c:v>81.8046875</c:v>
                </c:pt>
                <c:pt idx="32895">
                  <c:v>81.8046875</c:v>
                </c:pt>
                <c:pt idx="32896">
                  <c:v>81.8046875</c:v>
                </c:pt>
                <c:pt idx="32897">
                  <c:v>81.8046875</c:v>
                </c:pt>
                <c:pt idx="32898">
                  <c:v>81.8046875</c:v>
                </c:pt>
                <c:pt idx="32899">
                  <c:v>81.8046875</c:v>
                </c:pt>
                <c:pt idx="32900">
                  <c:v>81.8046875</c:v>
                </c:pt>
                <c:pt idx="32901">
                  <c:v>81.85546875</c:v>
                </c:pt>
                <c:pt idx="32902">
                  <c:v>81.85546875</c:v>
                </c:pt>
                <c:pt idx="32903">
                  <c:v>81.85546875</c:v>
                </c:pt>
                <c:pt idx="32904">
                  <c:v>81.85546875</c:v>
                </c:pt>
                <c:pt idx="32905">
                  <c:v>81.85546875</c:v>
                </c:pt>
                <c:pt idx="32906">
                  <c:v>81.85546875</c:v>
                </c:pt>
                <c:pt idx="32907">
                  <c:v>81.85546875</c:v>
                </c:pt>
                <c:pt idx="32908">
                  <c:v>81.85546875</c:v>
                </c:pt>
                <c:pt idx="32909">
                  <c:v>81.85546875</c:v>
                </c:pt>
                <c:pt idx="32910">
                  <c:v>81.85546875</c:v>
                </c:pt>
                <c:pt idx="32911">
                  <c:v>81.85546875</c:v>
                </c:pt>
                <c:pt idx="32912">
                  <c:v>81.85546875</c:v>
                </c:pt>
                <c:pt idx="32913">
                  <c:v>81.86328125</c:v>
                </c:pt>
                <c:pt idx="32914">
                  <c:v>81.86328125</c:v>
                </c:pt>
                <c:pt idx="32915">
                  <c:v>81.86328125</c:v>
                </c:pt>
                <c:pt idx="32916">
                  <c:v>81.86328125</c:v>
                </c:pt>
                <c:pt idx="32917">
                  <c:v>81.86328125</c:v>
                </c:pt>
                <c:pt idx="32918">
                  <c:v>81.86328125</c:v>
                </c:pt>
                <c:pt idx="32919">
                  <c:v>81.86328125</c:v>
                </c:pt>
                <c:pt idx="32920">
                  <c:v>82.23828125</c:v>
                </c:pt>
                <c:pt idx="32921">
                  <c:v>82.23828125</c:v>
                </c:pt>
                <c:pt idx="32922">
                  <c:v>82.23828125</c:v>
                </c:pt>
                <c:pt idx="32923">
                  <c:v>82.23828125</c:v>
                </c:pt>
                <c:pt idx="32924">
                  <c:v>82.23828125</c:v>
                </c:pt>
                <c:pt idx="32925">
                  <c:v>82.23828125</c:v>
                </c:pt>
                <c:pt idx="32926">
                  <c:v>82.23828125</c:v>
                </c:pt>
                <c:pt idx="32927">
                  <c:v>82.23828125</c:v>
                </c:pt>
                <c:pt idx="32928">
                  <c:v>82.30859375</c:v>
                </c:pt>
                <c:pt idx="32929">
                  <c:v>82.30859375</c:v>
                </c:pt>
                <c:pt idx="32930">
                  <c:v>82.30859375</c:v>
                </c:pt>
                <c:pt idx="32931">
                  <c:v>82.30859375</c:v>
                </c:pt>
                <c:pt idx="32932">
                  <c:v>82.37109375</c:v>
                </c:pt>
                <c:pt idx="32933">
                  <c:v>82.37109375</c:v>
                </c:pt>
                <c:pt idx="32934">
                  <c:v>82.37109375</c:v>
                </c:pt>
                <c:pt idx="32935">
                  <c:v>82.37109375</c:v>
                </c:pt>
                <c:pt idx="32936">
                  <c:v>82.37109375</c:v>
                </c:pt>
                <c:pt idx="32937">
                  <c:v>82.37109375</c:v>
                </c:pt>
                <c:pt idx="32938">
                  <c:v>82.41015625</c:v>
                </c:pt>
                <c:pt idx="32939">
                  <c:v>82.41015625</c:v>
                </c:pt>
                <c:pt idx="32940">
                  <c:v>82.41015625</c:v>
                </c:pt>
                <c:pt idx="32941">
                  <c:v>82.41015625</c:v>
                </c:pt>
                <c:pt idx="32942">
                  <c:v>82.41015625</c:v>
                </c:pt>
                <c:pt idx="32943">
                  <c:v>82.41015625</c:v>
                </c:pt>
                <c:pt idx="32944">
                  <c:v>82.41015625</c:v>
                </c:pt>
                <c:pt idx="32945">
                  <c:v>82.41015625</c:v>
                </c:pt>
                <c:pt idx="32946">
                  <c:v>82.41015625</c:v>
                </c:pt>
                <c:pt idx="32947">
                  <c:v>82.41015625</c:v>
                </c:pt>
                <c:pt idx="32948">
                  <c:v>82.41015625</c:v>
                </c:pt>
                <c:pt idx="32949">
                  <c:v>82.5859375</c:v>
                </c:pt>
                <c:pt idx="32950">
                  <c:v>82.5859375</c:v>
                </c:pt>
                <c:pt idx="32951">
                  <c:v>82.5859375</c:v>
                </c:pt>
                <c:pt idx="32952">
                  <c:v>82.5859375</c:v>
                </c:pt>
                <c:pt idx="32953">
                  <c:v>82.5859375</c:v>
                </c:pt>
                <c:pt idx="32954">
                  <c:v>82.5859375</c:v>
                </c:pt>
                <c:pt idx="32955">
                  <c:v>82.5859375</c:v>
                </c:pt>
                <c:pt idx="32956">
                  <c:v>82.5859375</c:v>
                </c:pt>
                <c:pt idx="32957">
                  <c:v>82.8046875</c:v>
                </c:pt>
                <c:pt idx="32958">
                  <c:v>82.8046875</c:v>
                </c:pt>
                <c:pt idx="32959">
                  <c:v>82.8046875</c:v>
                </c:pt>
                <c:pt idx="32960">
                  <c:v>82.8046875</c:v>
                </c:pt>
                <c:pt idx="32961">
                  <c:v>82.8046875</c:v>
                </c:pt>
                <c:pt idx="32962">
                  <c:v>82.8046875</c:v>
                </c:pt>
                <c:pt idx="32963">
                  <c:v>82.8046875</c:v>
                </c:pt>
                <c:pt idx="32964">
                  <c:v>82.8046875</c:v>
                </c:pt>
                <c:pt idx="32965">
                  <c:v>82.8046875</c:v>
                </c:pt>
                <c:pt idx="32966">
                  <c:v>82.8046875</c:v>
                </c:pt>
                <c:pt idx="32967">
                  <c:v>82.8046875</c:v>
                </c:pt>
                <c:pt idx="32968">
                  <c:v>82.8046875</c:v>
                </c:pt>
                <c:pt idx="32969">
                  <c:v>82.8046875</c:v>
                </c:pt>
                <c:pt idx="32970">
                  <c:v>82.8046875</c:v>
                </c:pt>
                <c:pt idx="32971">
                  <c:v>82.8046875</c:v>
                </c:pt>
                <c:pt idx="32972">
                  <c:v>82.8046875</c:v>
                </c:pt>
                <c:pt idx="32973">
                  <c:v>82.85546875</c:v>
                </c:pt>
                <c:pt idx="32974">
                  <c:v>82.85546875</c:v>
                </c:pt>
                <c:pt idx="32975">
                  <c:v>82.85546875</c:v>
                </c:pt>
                <c:pt idx="32976">
                  <c:v>82.85546875</c:v>
                </c:pt>
                <c:pt idx="32977">
                  <c:v>82.85546875</c:v>
                </c:pt>
                <c:pt idx="32978">
                  <c:v>82.85546875</c:v>
                </c:pt>
                <c:pt idx="32979">
                  <c:v>82.85546875</c:v>
                </c:pt>
                <c:pt idx="32980">
                  <c:v>82.85546875</c:v>
                </c:pt>
                <c:pt idx="32981">
                  <c:v>82.85546875</c:v>
                </c:pt>
                <c:pt idx="32982">
                  <c:v>82.85546875</c:v>
                </c:pt>
                <c:pt idx="32983">
                  <c:v>82.85546875</c:v>
                </c:pt>
                <c:pt idx="32984">
                  <c:v>82.86328125</c:v>
                </c:pt>
                <c:pt idx="32985">
                  <c:v>82.86328125</c:v>
                </c:pt>
                <c:pt idx="32986">
                  <c:v>82.86328125</c:v>
                </c:pt>
                <c:pt idx="32987">
                  <c:v>82.86328125</c:v>
                </c:pt>
                <c:pt idx="32988">
                  <c:v>82.86328125</c:v>
                </c:pt>
                <c:pt idx="32989">
                  <c:v>82.86328125</c:v>
                </c:pt>
                <c:pt idx="32990">
                  <c:v>82.86328125</c:v>
                </c:pt>
                <c:pt idx="32991">
                  <c:v>83.23828125</c:v>
                </c:pt>
                <c:pt idx="32992">
                  <c:v>83.23828125</c:v>
                </c:pt>
                <c:pt idx="32993">
                  <c:v>83.23828125</c:v>
                </c:pt>
                <c:pt idx="32994">
                  <c:v>83.23828125</c:v>
                </c:pt>
                <c:pt idx="32995">
                  <c:v>83.23828125</c:v>
                </c:pt>
                <c:pt idx="32996">
                  <c:v>83.23828125</c:v>
                </c:pt>
                <c:pt idx="32997">
                  <c:v>83.23828125</c:v>
                </c:pt>
                <c:pt idx="32998">
                  <c:v>83.23828125</c:v>
                </c:pt>
                <c:pt idx="32999">
                  <c:v>83.23828125</c:v>
                </c:pt>
                <c:pt idx="33000">
                  <c:v>83.23828125</c:v>
                </c:pt>
                <c:pt idx="33001">
                  <c:v>83.23828125</c:v>
                </c:pt>
                <c:pt idx="33002">
                  <c:v>83.30859375</c:v>
                </c:pt>
                <c:pt idx="33003">
                  <c:v>83.30859375</c:v>
                </c:pt>
                <c:pt idx="33004">
                  <c:v>83.30859375</c:v>
                </c:pt>
                <c:pt idx="33005">
                  <c:v>83.30859375</c:v>
                </c:pt>
                <c:pt idx="33006">
                  <c:v>83.30859375</c:v>
                </c:pt>
                <c:pt idx="33007">
                  <c:v>83.30859375</c:v>
                </c:pt>
                <c:pt idx="33008">
                  <c:v>83.37109375</c:v>
                </c:pt>
                <c:pt idx="33009">
                  <c:v>83.37109375</c:v>
                </c:pt>
                <c:pt idx="33010">
                  <c:v>83.37109375</c:v>
                </c:pt>
                <c:pt idx="33011">
                  <c:v>83.37109375</c:v>
                </c:pt>
                <c:pt idx="33012">
                  <c:v>83.37109375</c:v>
                </c:pt>
                <c:pt idx="33013">
                  <c:v>83.37109375</c:v>
                </c:pt>
                <c:pt idx="33014">
                  <c:v>83.37109375</c:v>
                </c:pt>
                <c:pt idx="33015">
                  <c:v>83.37109375</c:v>
                </c:pt>
                <c:pt idx="33016">
                  <c:v>83.37109375</c:v>
                </c:pt>
                <c:pt idx="33017">
                  <c:v>83.37109375</c:v>
                </c:pt>
                <c:pt idx="33018">
                  <c:v>83.37109375</c:v>
                </c:pt>
                <c:pt idx="33019">
                  <c:v>83.37109375</c:v>
                </c:pt>
                <c:pt idx="33020">
                  <c:v>83.37109375</c:v>
                </c:pt>
                <c:pt idx="33021">
                  <c:v>83.37109375</c:v>
                </c:pt>
                <c:pt idx="33022">
                  <c:v>83.37109375</c:v>
                </c:pt>
                <c:pt idx="33023">
                  <c:v>83.41015625</c:v>
                </c:pt>
                <c:pt idx="33024">
                  <c:v>83.41015625</c:v>
                </c:pt>
                <c:pt idx="33025">
                  <c:v>83.41015625</c:v>
                </c:pt>
                <c:pt idx="33026">
                  <c:v>83.41015625</c:v>
                </c:pt>
                <c:pt idx="33027">
                  <c:v>83.41015625</c:v>
                </c:pt>
                <c:pt idx="33028">
                  <c:v>83.41015625</c:v>
                </c:pt>
                <c:pt idx="33029">
                  <c:v>83.41015625</c:v>
                </c:pt>
                <c:pt idx="33030">
                  <c:v>83.41015625</c:v>
                </c:pt>
                <c:pt idx="33031">
                  <c:v>83.41015625</c:v>
                </c:pt>
                <c:pt idx="33032">
                  <c:v>83.5859375</c:v>
                </c:pt>
                <c:pt idx="33033">
                  <c:v>83.5859375</c:v>
                </c:pt>
                <c:pt idx="33034">
                  <c:v>83.5859375</c:v>
                </c:pt>
                <c:pt idx="33035">
                  <c:v>83.5859375</c:v>
                </c:pt>
                <c:pt idx="33036">
                  <c:v>83.5859375</c:v>
                </c:pt>
                <c:pt idx="33037">
                  <c:v>83.5859375</c:v>
                </c:pt>
                <c:pt idx="33038">
                  <c:v>83.8046875</c:v>
                </c:pt>
                <c:pt idx="33039">
                  <c:v>83.8046875</c:v>
                </c:pt>
                <c:pt idx="33040">
                  <c:v>83.8046875</c:v>
                </c:pt>
                <c:pt idx="33041">
                  <c:v>83.8046875</c:v>
                </c:pt>
                <c:pt idx="33042">
                  <c:v>83.8046875</c:v>
                </c:pt>
                <c:pt idx="33043">
                  <c:v>83.8046875</c:v>
                </c:pt>
                <c:pt idx="33044">
                  <c:v>83.8046875</c:v>
                </c:pt>
                <c:pt idx="33045">
                  <c:v>83.85546875</c:v>
                </c:pt>
                <c:pt idx="33046">
                  <c:v>83.85546875</c:v>
                </c:pt>
                <c:pt idx="33047">
                  <c:v>83.85546875</c:v>
                </c:pt>
                <c:pt idx="33048">
                  <c:v>83.85546875</c:v>
                </c:pt>
                <c:pt idx="33049">
                  <c:v>83.85546875</c:v>
                </c:pt>
                <c:pt idx="33050">
                  <c:v>83.85546875</c:v>
                </c:pt>
                <c:pt idx="33051">
                  <c:v>83.85546875</c:v>
                </c:pt>
                <c:pt idx="33052">
                  <c:v>83.85546875</c:v>
                </c:pt>
                <c:pt idx="33053">
                  <c:v>83.85546875</c:v>
                </c:pt>
                <c:pt idx="33054">
                  <c:v>83.85546875</c:v>
                </c:pt>
                <c:pt idx="33055">
                  <c:v>83.86328125</c:v>
                </c:pt>
                <c:pt idx="33056">
                  <c:v>83.86328125</c:v>
                </c:pt>
                <c:pt idx="33057">
                  <c:v>83.86328125</c:v>
                </c:pt>
                <c:pt idx="33058">
                  <c:v>83.86328125</c:v>
                </c:pt>
                <c:pt idx="33059">
                  <c:v>83.86328125</c:v>
                </c:pt>
                <c:pt idx="33060">
                  <c:v>83.86328125</c:v>
                </c:pt>
                <c:pt idx="33061">
                  <c:v>84.23828125</c:v>
                </c:pt>
                <c:pt idx="33062">
                  <c:v>84.23828125</c:v>
                </c:pt>
                <c:pt idx="33063">
                  <c:v>84.23828125</c:v>
                </c:pt>
                <c:pt idx="33064">
                  <c:v>84.23828125</c:v>
                </c:pt>
                <c:pt idx="33065">
                  <c:v>84.23828125</c:v>
                </c:pt>
                <c:pt idx="33066">
                  <c:v>84.23828125</c:v>
                </c:pt>
                <c:pt idx="33067">
                  <c:v>84.23828125</c:v>
                </c:pt>
                <c:pt idx="33068">
                  <c:v>84.23828125</c:v>
                </c:pt>
                <c:pt idx="33069">
                  <c:v>84.23828125</c:v>
                </c:pt>
                <c:pt idx="33070">
                  <c:v>84.23828125</c:v>
                </c:pt>
                <c:pt idx="33071">
                  <c:v>84.23828125</c:v>
                </c:pt>
                <c:pt idx="33072">
                  <c:v>84.30859375</c:v>
                </c:pt>
                <c:pt idx="33073">
                  <c:v>84.30859375</c:v>
                </c:pt>
                <c:pt idx="33074">
                  <c:v>84.30859375</c:v>
                </c:pt>
                <c:pt idx="33075">
                  <c:v>84.30859375</c:v>
                </c:pt>
                <c:pt idx="33076">
                  <c:v>84.30859375</c:v>
                </c:pt>
                <c:pt idx="33077">
                  <c:v>84.30859375</c:v>
                </c:pt>
                <c:pt idx="33078">
                  <c:v>84.30859375</c:v>
                </c:pt>
                <c:pt idx="33079">
                  <c:v>84.30859375</c:v>
                </c:pt>
                <c:pt idx="33080">
                  <c:v>84.30859375</c:v>
                </c:pt>
                <c:pt idx="33081">
                  <c:v>84.30859375</c:v>
                </c:pt>
                <c:pt idx="33082">
                  <c:v>84.30859375</c:v>
                </c:pt>
                <c:pt idx="33083">
                  <c:v>84.30859375</c:v>
                </c:pt>
                <c:pt idx="33084">
                  <c:v>84.30859375</c:v>
                </c:pt>
                <c:pt idx="33085">
                  <c:v>84.30859375</c:v>
                </c:pt>
                <c:pt idx="33086">
                  <c:v>84.30859375</c:v>
                </c:pt>
                <c:pt idx="33087">
                  <c:v>84.30859375</c:v>
                </c:pt>
                <c:pt idx="33088">
                  <c:v>84.37109375</c:v>
                </c:pt>
                <c:pt idx="33089">
                  <c:v>84.37109375</c:v>
                </c:pt>
                <c:pt idx="33090">
                  <c:v>84.37109375</c:v>
                </c:pt>
                <c:pt idx="33091">
                  <c:v>84.37109375</c:v>
                </c:pt>
                <c:pt idx="33092">
                  <c:v>84.37109375</c:v>
                </c:pt>
                <c:pt idx="33093">
                  <c:v>84.37109375</c:v>
                </c:pt>
                <c:pt idx="33094">
                  <c:v>84.37109375</c:v>
                </c:pt>
                <c:pt idx="33095">
                  <c:v>84.37109375</c:v>
                </c:pt>
                <c:pt idx="33096">
                  <c:v>84.41015625</c:v>
                </c:pt>
                <c:pt idx="33097">
                  <c:v>84.41015625</c:v>
                </c:pt>
                <c:pt idx="33098">
                  <c:v>84.41015625</c:v>
                </c:pt>
                <c:pt idx="33099">
                  <c:v>84.41015625</c:v>
                </c:pt>
                <c:pt idx="33100">
                  <c:v>84.41015625</c:v>
                </c:pt>
                <c:pt idx="33101">
                  <c:v>84.41015625</c:v>
                </c:pt>
                <c:pt idx="33102">
                  <c:v>84.41015625</c:v>
                </c:pt>
                <c:pt idx="33103">
                  <c:v>84.41015625</c:v>
                </c:pt>
                <c:pt idx="33104">
                  <c:v>84.41015625</c:v>
                </c:pt>
                <c:pt idx="33105">
                  <c:v>84.41015625</c:v>
                </c:pt>
                <c:pt idx="33106">
                  <c:v>84.41015625</c:v>
                </c:pt>
                <c:pt idx="33107">
                  <c:v>84.41015625</c:v>
                </c:pt>
                <c:pt idx="33108">
                  <c:v>84.41015625</c:v>
                </c:pt>
                <c:pt idx="33109">
                  <c:v>84.41015625</c:v>
                </c:pt>
                <c:pt idx="33110">
                  <c:v>84.5859375</c:v>
                </c:pt>
                <c:pt idx="33111">
                  <c:v>84.5859375</c:v>
                </c:pt>
                <c:pt idx="33112">
                  <c:v>84.5859375</c:v>
                </c:pt>
                <c:pt idx="33113">
                  <c:v>84.5859375</c:v>
                </c:pt>
                <c:pt idx="33114">
                  <c:v>84.5859375</c:v>
                </c:pt>
                <c:pt idx="33115">
                  <c:v>84.5859375</c:v>
                </c:pt>
                <c:pt idx="33116">
                  <c:v>84.5859375</c:v>
                </c:pt>
                <c:pt idx="33117">
                  <c:v>84.5859375</c:v>
                </c:pt>
                <c:pt idx="33118">
                  <c:v>84.5859375</c:v>
                </c:pt>
                <c:pt idx="33119">
                  <c:v>84.5859375</c:v>
                </c:pt>
                <c:pt idx="33120">
                  <c:v>84.5859375</c:v>
                </c:pt>
                <c:pt idx="33121">
                  <c:v>84.5859375</c:v>
                </c:pt>
                <c:pt idx="33122">
                  <c:v>84.8046875</c:v>
                </c:pt>
                <c:pt idx="33123">
                  <c:v>84.8046875</c:v>
                </c:pt>
                <c:pt idx="33124">
                  <c:v>84.8046875</c:v>
                </c:pt>
                <c:pt idx="33125">
                  <c:v>84.8046875</c:v>
                </c:pt>
                <c:pt idx="33126">
                  <c:v>84.8046875</c:v>
                </c:pt>
                <c:pt idx="33127">
                  <c:v>84.8046875</c:v>
                </c:pt>
                <c:pt idx="33128">
                  <c:v>84.8046875</c:v>
                </c:pt>
                <c:pt idx="33129">
                  <c:v>84.8046875</c:v>
                </c:pt>
                <c:pt idx="33130">
                  <c:v>84.85546875</c:v>
                </c:pt>
                <c:pt idx="33131">
                  <c:v>84.85546875</c:v>
                </c:pt>
                <c:pt idx="33132">
                  <c:v>84.85546875</c:v>
                </c:pt>
                <c:pt idx="33133">
                  <c:v>84.85546875</c:v>
                </c:pt>
                <c:pt idx="33134">
                  <c:v>84.85546875</c:v>
                </c:pt>
                <c:pt idx="33135">
                  <c:v>84.85546875</c:v>
                </c:pt>
                <c:pt idx="33136">
                  <c:v>84.85546875</c:v>
                </c:pt>
                <c:pt idx="33137">
                  <c:v>84.85546875</c:v>
                </c:pt>
                <c:pt idx="33138">
                  <c:v>84.85546875</c:v>
                </c:pt>
                <c:pt idx="33139">
                  <c:v>84.85546875</c:v>
                </c:pt>
                <c:pt idx="33140">
                  <c:v>84.85546875</c:v>
                </c:pt>
                <c:pt idx="33141">
                  <c:v>84.85546875</c:v>
                </c:pt>
                <c:pt idx="33142">
                  <c:v>84.85546875</c:v>
                </c:pt>
                <c:pt idx="33143">
                  <c:v>84.85546875</c:v>
                </c:pt>
                <c:pt idx="33144">
                  <c:v>84.85546875</c:v>
                </c:pt>
                <c:pt idx="33145">
                  <c:v>84.85546875</c:v>
                </c:pt>
                <c:pt idx="33146">
                  <c:v>84.86328125</c:v>
                </c:pt>
                <c:pt idx="33147">
                  <c:v>84.86328125</c:v>
                </c:pt>
                <c:pt idx="33148">
                  <c:v>84.86328125</c:v>
                </c:pt>
                <c:pt idx="33149">
                  <c:v>84.86328125</c:v>
                </c:pt>
                <c:pt idx="33150">
                  <c:v>84.86328125</c:v>
                </c:pt>
                <c:pt idx="33151">
                  <c:v>84.86328125</c:v>
                </c:pt>
                <c:pt idx="33152">
                  <c:v>84.86328125</c:v>
                </c:pt>
                <c:pt idx="33153">
                  <c:v>84.86328125</c:v>
                </c:pt>
                <c:pt idx="33154">
                  <c:v>84.86328125</c:v>
                </c:pt>
                <c:pt idx="33155">
                  <c:v>84.86328125</c:v>
                </c:pt>
                <c:pt idx="33156">
                  <c:v>84.86328125</c:v>
                </c:pt>
                <c:pt idx="33157">
                  <c:v>84.86328125</c:v>
                </c:pt>
                <c:pt idx="33158">
                  <c:v>84.86328125</c:v>
                </c:pt>
                <c:pt idx="33159">
                  <c:v>85.23828125</c:v>
                </c:pt>
                <c:pt idx="33160">
                  <c:v>85.23828125</c:v>
                </c:pt>
                <c:pt idx="33161">
                  <c:v>85.23828125</c:v>
                </c:pt>
                <c:pt idx="33162">
                  <c:v>85.23828125</c:v>
                </c:pt>
                <c:pt idx="33163">
                  <c:v>85.23828125</c:v>
                </c:pt>
                <c:pt idx="33164">
                  <c:v>85.23828125</c:v>
                </c:pt>
                <c:pt idx="33165">
                  <c:v>85.23828125</c:v>
                </c:pt>
                <c:pt idx="33166">
                  <c:v>85.23828125</c:v>
                </c:pt>
                <c:pt idx="33167">
                  <c:v>85.30859375</c:v>
                </c:pt>
                <c:pt idx="33168">
                  <c:v>85.30859375</c:v>
                </c:pt>
                <c:pt idx="33169">
                  <c:v>85.30859375</c:v>
                </c:pt>
                <c:pt idx="33170">
                  <c:v>85.30859375</c:v>
                </c:pt>
                <c:pt idx="33171">
                  <c:v>85.30859375</c:v>
                </c:pt>
                <c:pt idx="33172">
                  <c:v>85.30859375</c:v>
                </c:pt>
                <c:pt idx="33173">
                  <c:v>85.30859375</c:v>
                </c:pt>
                <c:pt idx="33174">
                  <c:v>85.30859375</c:v>
                </c:pt>
                <c:pt idx="33175">
                  <c:v>85.30859375</c:v>
                </c:pt>
                <c:pt idx="33176">
                  <c:v>85.37109375</c:v>
                </c:pt>
                <c:pt idx="33177">
                  <c:v>85.37109375</c:v>
                </c:pt>
                <c:pt idx="33178">
                  <c:v>85.37109375</c:v>
                </c:pt>
                <c:pt idx="33179">
                  <c:v>85.37109375</c:v>
                </c:pt>
                <c:pt idx="33180">
                  <c:v>85.37109375</c:v>
                </c:pt>
                <c:pt idx="33181">
                  <c:v>85.37109375</c:v>
                </c:pt>
                <c:pt idx="33182">
                  <c:v>85.37109375</c:v>
                </c:pt>
                <c:pt idx="33183">
                  <c:v>85.37109375</c:v>
                </c:pt>
                <c:pt idx="33184">
                  <c:v>85.37109375</c:v>
                </c:pt>
                <c:pt idx="33185">
                  <c:v>85.37109375</c:v>
                </c:pt>
                <c:pt idx="33186">
                  <c:v>85.37109375</c:v>
                </c:pt>
                <c:pt idx="33187">
                  <c:v>85.41015625</c:v>
                </c:pt>
                <c:pt idx="33188">
                  <c:v>85.41015625</c:v>
                </c:pt>
                <c:pt idx="33189">
                  <c:v>85.41015625</c:v>
                </c:pt>
                <c:pt idx="33190">
                  <c:v>85.41015625</c:v>
                </c:pt>
                <c:pt idx="33191">
                  <c:v>85.41015625</c:v>
                </c:pt>
                <c:pt idx="33192">
                  <c:v>85.41015625</c:v>
                </c:pt>
                <c:pt idx="33193">
                  <c:v>85.41015625</c:v>
                </c:pt>
                <c:pt idx="33194">
                  <c:v>85.41015625</c:v>
                </c:pt>
                <c:pt idx="33195">
                  <c:v>85.41015625</c:v>
                </c:pt>
                <c:pt idx="33196">
                  <c:v>85.41015625</c:v>
                </c:pt>
                <c:pt idx="33197">
                  <c:v>85.41015625</c:v>
                </c:pt>
                <c:pt idx="33198">
                  <c:v>85.41015625</c:v>
                </c:pt>
                <c:pt idx="33199">
                  <c:v>85.5859375</c:v>
                </c:pt>
                <c:pt idx="33200">
                  <c:v>85.5859375</c:v>
                </c:pt>
                <c:pt idx="33201">
                  <c:v>85.5859375</c:v>
                </c:pt>
                <c:pt idx="33202">
                  <c:v>85.5859375</c:v>
                </c:pt>
                <c:pt idx="33203">
                  <c:v>85.5859375</c:v>
                </c:pt>
                <c:pt idx="33204">
                  <c:v>85.5859375</c:v>
                </c:pt>
                <c:pt idx="33205">
                  <c:v>85.5859375</c:v>
                </c:pt>
                <c:pt idx="33206">
                  <c:v>85.5859375</c:v>
                </c:pt>
                <c:pt idx="33207">
                  <c:v>85.5859375</c:v>
                </c:pt>
                <c:pt idx="33208">
                  <c:v>85.8046875</c:v>
                </c:pt>
                <c:pt idx="33209">
                  <c:v>85.8046875</c:v>
                </c:pt>
                <c:pt idx="33210">
                  <c:v>85.8046875</c:v>
                </c:pt>
                <c:pt idx="33211">
                  <c:v>85.8046875</c:v>
                </c:pt>
                <c:pt idx="33212">
                  <c:v>85.8046875</c:v>
                </c:pt>
                <c:pt idx="33213">
                  <c:v>85.8046875</c:v>
                </c:pt>
                <c:pt idx="33214">
                  <c:v>85.85546875</c:v>
                </c:pt>
                <c:pt idx="33215">
                  <c:v>85.85546875</c:v>
                </c:pt>
                <c:pt idx="33216">
                  <c:v>85.85546875</c:v>
                </c:pt>
                <c:pt idx="33217">
                  <c:v>85.85546875</c:v>
                </c:pt>
                <c:pt idx="33218">
                  <c:v>85.85546875</c:v>
                </c:pt>
                <c:pt idx="33219">
                  <c:v>85.85546875</c:v>
                </c:pt>
                <c:pt idx="33220">
                  <c:v>85.85546875</c:v>
                </c:pt>
                <c:pt idx="33221">
                  <c:v>85.85546875</c:v>
                </c:pt>
                <c:pt idx="33222">
                  <c:v>85.85546875</c:v>
                </c:pt>
                <c:pt idx="33223">
                  <c:v>85.85546875</c:v>
                </c:pt>
                <c:pt idx="33224">
                  <c:v>85.85546875</c:v>
                </c:pt>
                <c:pt idx="33225">
                  <c:v>85.86328125</c:v>
                </c:pt>
                <c:pt idx="33226">
                  <c:v>85.86328125</c:v>
                </c:pt>
                <c:pt idx="33227">
                  <c:v>85.86328125</c:v>
                </c:pt>
                <c:pt idx="33228">
                  <c:v>85.86328125</c:v>
                </c:pt>
                <c:pt idx="33229">
                  <c:v>85.86328125</c:v>
                </c:pt>
                <c:pt idx="33230">
                  <c:v>85.86328125</c:v>
                </c:pt>
                <c:pt idx="33231">
                  <c:v>85.86328125</c:v>
                </c:pt>
                <c:pt idx="33232">
                  <c:v>85.86328125</c:v>
                </c:pt>
                <c:pt idx="33233">
                  <c:v>86.23828125</c:v>
                </c:pt>
                <c:pt idx="33234">
                  <c:v>86.23828125</c:v>
                </c:pt>
                <c:pt idx="33235">
                  <c:v>86.23828125</c:v>
                </c:pt>
                <c:pt idx="33236">
                  <c:v>86.23828125</c:v>
                </c:pt>
                <c:pt idx="33237">
                  <c:v>86.23828125</c:v>
                </c:pt>
                <c:pt idx="33238">
                  <c:v>86.23828125</c:v>
                </c:pt>
                <c:pt idx="33239">
                  <c:v>86.23828125</c:v>
                </c:pt>
                <c:pt idx="33240">
                  <c:v>86.23828125</c:v>
                </c:pt>
                <c:pt idx="33241">
                  <c:v>86.23828125</c:v>
                </c:pt>
                <c:pt idx="33242">
                  <c:v>86.30859375</c:v>
                </c:pt>
                <c:pt idx="33243">
                  <c:v>86.30859375</c:v>
                </c:pt>
                <c:pt idx="33244">
                  <c:v>86.30859375</c:v>
                </c:pt>
                <c:pt idx="33245">
                  <c:v>86.30859375</c:v>
                </c:pt>
                <c:pt idx="33246">
                  <c:v>86.30859375</c:v>
                </c:pt>
                <c:pt idx="33247">
                  <c:v>86.30859375</c:v>
                </c:pt>
                <c:pt idx="33248">
                  <c:v>86.30859375</c:v>
                </c:pt>
                <c:pt idx="33249">
                  <c:v>86.30859375</c:v>
                </c:pt>
                <c:pt idx="33250">
                  <c:v>86.37109375</c:v>
                </c:pt>
                <c:pt idx="33251">
                  <c:v>86.37109375</c:v>
                </c:pt>
                <c:pt idx="33252">
                  <c:v>86.37109375</c:v>
                </c:pt>
                <c:pt idx="33253">
                  <c:v>86.37109375</c:v>
                </c:pt>
                <c:pt idx="33254">
                  <c:v>86.37109375</c:v>
                </c:pt>
                <c:pt idx="33255">
                  <c:v>86.37109375</c:v>
                </c:pt>
                <c:pt idx="33256">
                  <c:v>86.37109375</c:v>
                </c:pt>
                <c:pt idx="33257">
                  <c:v>86.37109375</c:v>
                </c:pt>
                <c:pt idx="33258">
                  <c:v>86.37109375</c:v>
                </c:pt>
                <c:pt idx="33259">
                  <c:v>86.41015625</c:v>
                </c:pt>
                <c:pt idx="33260">
                  <c:v>86.41015625</c:v>
                </c:pt>
                <c:pt idx="33261">
                  <c:v>86.41015625</c:v>
                </c:pt>
                <c:pt idx="33262">
                  <c:v>86.41015625</c:v>
                </c:pt>
                <c:pt idx="33263">
                  <c:v>86.41015625</c:v>
                </c:pt>
                <c:pt idx="33264">
                  <c:v>86.41015625</c:v>
                </c:pt>
                <c:pt idx="33265">
                  <c:v>86.41015625</c:v>
                </c:pt>
                <c:pt idx="33266">
                  <c:v>86.5859375</c:v>
                </c:pt>
                <c:pt idx="33267">
                  <c:v>86.5859375</c:v>
                </c:pt>
                <c:pt idx="33268">
                  <c:v>86.5859375</c:v>
                </c:pt>
                <c:pt idx="33269">
                  <c:v>86.5859375</c:v>
                </c:pt>
                <c:pt idx="33270">
                  <c:v>86.5859375</c:v>
                </c:pt>
                <c:pt idx="33271">
                  <c:v>86.5859375</c:v>
                </c:pt>
                <c:pt idx="33272">
                  <c:v>86.5859375</c:v>
                </c:pt>
                <c:pt idx="33273">
                  <c:v>86.5859375</c:v>
                </c:pt>
                <c:pt idx="33274">
                  <c:v>86.5859375</c:v>
                </c:pt>
                <c:pt idx="33275">
                  <c:v>86.5859375</c:v>
                </c:pt>
                <c:pt idx="33276">
                  <c:v>86.8046875</c:v>
                </c:pt>
                <c:pt idx="33277">
                  <c:v>86.8046875</c:v>
                </c:pt>
                <c:pt idx="33278">
                  <c:v>86.8046875</c:v>
                </c:pt>
                <c:pt idx="33279">
                  <c:v>86.8046875</c:v>
                </c:pt>
                <c:pt idx="33280">
                  <c:v>86.8046875</c:v>
                </c:pt>
                <c:pt idx="33281">
                  <c:v>86.8046875</c:v>
                </c:pt>
                <c:pt idx="33282">
                  <c:v>86.8046875</c:v>
                </c:pt>
                <c:pt idx="33283">
                  <c:v>86.8046875</c:v>
                </c:pt>
                <c:pt idx="33284">
                  <c:v>86.8046875</c:v>
                </c:pt>
                <c:pt idx="33285">
                  <c:v>86.8046875</c:v>
                </c:pt>
                <c:pt idx="33286">
                  <c:v>86.8046875</c:v>
                </c:pt>
                <c:pt idx="33287">
                  <c:v>86.85546875</c:v>
                </c:pt>
                <c:pt idx="33288">
                  <c:v>86.85546875</c:v>
                </c:pt>
                <c:pt idx="33289">
                  <c:v>86.85546875</c:v>
                </c:pt>
                <c:pt idx="33290">
                  <c:v>86.85546875</c:v>
                </c:pt>
                <c:pt idx="33291">
                  <c:v>86.85546875</c:v>
                </c:pt>
                <c:pt idx="33292">
                  <c:v>86.85546875</c:v>
                </c:pt>
                <c:pt idx="33293">
                  <c:v>86.85546875</c:v>
                </c:pt>
                <c:pt idx="33294">
                  <c:v>86.85546875</c:v>
                </c:pt>
                <c:pt idx="33295">
                  <c:v>86.85546875</c:v>
                </c:pt>
                <c:pt idx="33296">
                  <c:v>86.85546875</c:v>
                </c:pt>
                <c:pt idx="33297">
                  <c:v>86.86328125</c:v>
                </c:pt>
                <c:pt idx="33298">
                  <c:v>86.86328125</c:v>
                </c:pt>
                <c:pt idx="33299">
                  <c:v>86.86328125</c:v>
                </c:pt>
                <c:pt idx="33300">
                  <c:v>86.86328125</c:v>
                </c:pt>
                <c:pt idx="33301">
                  <c:v>86.86328125</c:v>
                </c:pt>
                <c:pt idx="33302">
                  <c:v>86.86328125</c:v>
                </c:pt>
                <c:pt idx="33303">
                  <c:v>86.86328125</c:v>
                </c:pt>
                <c:pt idx="33304">
                  <c:v>86.86328125</c:v>
                </c:pt>
                <c:pt idx="33305">
                  <c:v>86.86328125</c:v>
                </c:pt>
                <c:pt idx="33306">
                  <c:v>86.86328125</c:v>
                </c:pt>
                <c:pt idx="33307">
                  <c:v>87.23828125</c:v>
                </c:pt>
                <c:pt idx="33308">
                  <c:v>87.23828125</c:v>
                </c:pt>
                <c:pt idx="33309">
                  <c:v>87.23828125</c:v>
                </c:pt>
                <c:pt idx="33310">
                  <c:v>87.23828125</c:v>
                </c:pt>
                <c:pt idx="33311">
                  <c:v>87.23828125</c:v>
                </c:pt>
                <c:pt idx="33312">
                  <c:v>87.23828125</c:v>
                </c:pt>
                <c:pt idx="33313">
                  <c:v>87.23828125</c:v>
                </c:pt>
                <c:pt idx="33314">
                  <c:v>87.23828125</c:v>
                </c:pt>
                <c:pt idx="33315">
                  <c:v>87.23828125</c:v>
                </c:pt>
                <c:pt idx="33316">
                  <c:v>87.23828125</c:v>
                </c:pt>
                <c:pt idx="33317">
                  <c:v>87.23828125</c:v>
                </c:pt>
                <c:pt idx="33318">
                  <c:v>87.23828125</c:v>
                </c:pt>
                <c:pt idx="33319">
                  <c:v>87.23828125</c:v>
                </c:pt>
                <c:pt idx="33320">
                  <c:v>87.30859375</c:v>
                </c:pt>
                <c:pt idx="33321">
                  <c:v>87.30859375</c:v>
                </c:pt>
                <c:pt idx="33322">
                  <c:v>87.30859375</c:v>
                </c:pt>
                <c:pt idx="33323">
                  <c:v>87.30859375</c:v>
                </c:pt>
                <c:pt idx="33324">
                  <c:v>87.37109375</c:v>
                </c:pt>
                <c:pt idx="33325">
                  <c:v>87.37109375</c:v>
                </c:pt>
                <c:pt idx="33326">
                  <c:v>87.37109375</c:v>
                </c:pt>
                <c:pt idx="33327">
                  <c:v>87.37109375</c:v>
                </c:pt>
                <c:pt idx="33328">
                  <c:v>87.37109375</c:v>
                </c:pt>
                <c:pt idx="33329">
                  <c:v>87.37109375</c:v>
                </c:pt>
                <c:pt idx="33330">
                  <c:v>87.37109375</c:v>
                </c:pt>
                <c:pt idx="33331">
                  <c:v>87.37109375</c:v>
                </c:pt>
                <c:pt idx="33332">
                  <c:v>87.37109375</c:v>
                </c:pt>
                <c:pt idx="33333">
                  <c:v>87.37109375</c:v>
                </c:pt>
                <c:pt idx="33334">
                  <c:v>87.37109375</c:v>
                </c:pt>
                <c:pt idx="33335">
                  <c:v>87.37109375</c:v>
                </c:pt>
                <c:pt idx="33336">
                  <c:v>87.37109375</c:v>
                </c:pt>
                <c:pt idx="33337">
                  <c:v>87.37109375</c:v>
                </c:pt>
                <c:pt idx="33338">
                  <c:v>87.41015625</c:v>
                </c:pt>
                <c:pt idx="33339">
                  <c:v>87.41015625</c:v>
                </c:pt>
                <c:pt idx="33340">
                  <c:v>87.41015625</c:v>
                </c:pt>
                <c:pt idx="33341">
                  <c:v>87.41015625</c:v>
                </c:pt>
                <c:pt idx="33342">
                  <c:v>87.41015625</c:v>
                </c:pt>
                <c:pt idx="33343">
                  <c:v>87.41015625</c:v>
                </c:pt>
                <c:pt idx="33344">
                  <c:v>87.41015625</c:v>
                </c:pt>
                <c:pt idx="33345">
                  <c:v>87.41015625</c:v>
                </c:pt>
                <c:pt idx="33346">
                  <c:v>87.41015625</c:v>
                </c:pt>
                <c:pt idx="33347">
                  <c:v>87.41015625</c:v>
                </c:pt>
                <c:pt idx="33348">
                  <c:v>87.41015625</c:v>
                </c:pt>
                <c:pt idx="33349">
                  <c:v>87.5859375</c:v>
                </c:pt>
                <c:pt idx="33350">
                  <c:v>87.5859375</c:v>
                </c:pt>
                <c:pt idx="33351">
                  <c:v>87.5859375</c:v>
                </c:pt>
                <c:pt idx="33352">
                  <c:v>87.5859375</c:v>
                </c:pt>
                <c:pt idx="33353">
                  <c:v>87.5859375</c:v>
                </c:pt>
                <c:pt idx="33354">
                  <c:v>87.8046875</c:v>
                </c:pt>
                <c:pt idx="33355">
                  <c:v>87.8046875</c:v>
                </c:pt>
                <c:pt idx="33356">
                  <c:v>87.8046875</c:v>
                </c:pt>
                <c:pt idx="33357">
                  <c:v>87.8046875</c:v>
                </c:pt>
                <c:pt idx="33358">
                  <c:v>87.8046875</c:v>
                </c:pt>
                <c:pt idx="33359">
                  <c:v>87.8046875</c:v>
                </c:pt>
                <c:pt idx="33360">
                  <c:v>87.8046875</c:v>
                </c:pt>
                <c:pt idx="33361">
                  <c:v>87.8046875</c:v>
                </c:pt>
                <c:pt idx="33362">
                  <c:v>87.8046875</c:v>
                </c:pt>
                <c:pt idx="33363">
                  <c:v>87.8046875</c:v>
                </c:pt>
                <c:pt idx="33364">
                  <c:v>87.8046875</c:v>
                </c:pt>
                <c:pt idx="33365">
                  <c:v>87.85546875</c:v>
                </c:pt>
                <c:pt idx="33366">
                  <c:v>87.85546875</c:v>
                </c:pt>
                <c:pt idx="33367">
                  <c:v>87.85546875</c:v>
                </c:pt>
                <c:pt idx="33368">
                  <c:v>87.85546875</c:v>
                </c:pt>
                <c:pt idx="33369">
                  <c:v>87.85546875</c:v>
                </c:pt>
                <c:pt idx="33370">
                  <c:v>87.85546875</c:v>
                </c:pt>
                <c:pt idx="33371">
                  <c:v>87.85546875</c:v>
                </c:pt>
                <c:pt idx="33372">
                  <c:v>87.85546875</c:v>
                </c:pt>
                <c:pt idx="33373">
                  <c:v>87.85546875</c:v>
                </c:pt>
                <c:pt idx="33374">
                  <c:v>87.86328125</c:v>
                </c:pt>
                <c:pt idx="33375">
                  <c:v>87.86328125</c:v>
                </c:pt>
                <c:pt idx="33376">
                  <c:v>87.86328125</c:v>
                </c:pt>
                <c:pt idx="33377">
                  <c:v>87.86328125</c:v>
                </c:pt>
                <c:pt idx="33378">
                  <c:v>87.86328125</c:v>
                </c:pt>
                <c:pt idx="33379">
                  <c:v>87.86328125</c:v>
                </c:pt>
                <c:pt idx="33380">
                  <c:v>87.86328125</c:v>
                </c:pt>
                <c:pt idx="33381">
                  <c:v>87.86328125</c:v>
                </c:pt>
                <c:pt idx="33382">
                  <c:v>87.86328125</c:v>
                </c:pt>
                <c:pt idx="33383">
                  <c:v>87.86328125</c:v>
                </c:pt>
                <c:pt idx="33384">
                  <c:v>87.86328125</c:v>
                </c:pt>
                <c:pt idx="33385">
                  <c:v>88.23828125</c:v>
                </c:pt>
                <c:pt idx="33386">
                  <c:v>88.23828125</c:v>
                </c:pt>
                <c:pt idx="33387">
                  <c:v>88.23828125</c:v>
                </c:pt>
                <c:pt idx="33388">
                  <c:v>88.23828125</c:v>
                </c:pt>
                <c:pt idx="33389">
                  <c:v>88.23828125</c:v>
                </c:pt>
                <c:pt idx="33390">
                  <c:v>88.30859375</c:v>
                </c:pt>
                <c:pt idx="33391">
                  <c:v>88.30859375</c:v>
                </c:pt>
                <c:pt idx="33392">
                  <c:v>88.30859375</c:v>
                </c:pt>
                <c:pt idx="33393">
                  <c:v>88.30859375</c:v>
                </c:pt>
                <c:pt idx="33394">
                  <c:v>88.30859375</c:v>
                </c:pt>
                <c:pt idx="33395">
                  <c:v>88.37109375</c:v>
                </c:pt>
                <c:pt idx="33396">
                  <c:v>88.37109375</c:v>
                </c:pt>
                <c:pt idx="33397">
                  <c:v>88.37109375</c:v>
                </c:pt>
                <c:pt idx="33398">
                  <c:v>88.37109375</c:v>
                </c:pt>
                <c:pt idx="33399">
                  <c:v>88.37109375</c:v>
                </c:pt>
                <c:pt idx="33400">
                  <c:v>88.37109375</c:v>
                </c:pt>
                <c:pt idx="33401">
                  <c:v>88.37109375</c:v>
                </c:pt>
                <c:pt idx="33402">
                  <c:v>88.37109375</c:v>
                </c:pt>
                <c:pt idx="33403">
                  <c:v>88.37109375</c:v>
                </c:pt>
                <c:pt idx="33404">
                  <c:v>88.37109375</c:v>
                </c:pt>
                <c:pt idx="33405">
                  <c:v>88.41015625</c:v>
                </c:pt>
                <c:pt idx="33406">
                  <c:v>88.41015625</c:v>
                </c:pt>
                <c:pt idx="33407">
                  <c:v>88.41015625</c:v>
                </c:pt>
                <c:pt idx="33408">
                  <c:v>88.41015625</c:v>
                </c:pt>
                <c:pt idx="33409">
                  <c:v>88.41015625</c:v>
                </c:pt>
                <c:pt idx="33410">
                  <c:v>88.5859375</c:v>
                </c:pt>
                <c:pt idx="33411">
                  <c:v>88.5859375</c:v>
                </c:pt>
                <c:pt idx="33412">
                  <c:v>88.5859375</c:v>
                </c:pt>
                <c:pt idx="33413">
                  <c:v>88.5859375</c:v>
                </c:pt>
                <c:pt idx="33414">
                  <c:v>88.5859375</c:v>
                </c:pt>
                <c:pt idx="33415">
                  <c:v>88.5859375</c:v>
                </c:pt>
                <c:pt idx="33416">
                  <c:v>88.5859375</c:v>
                </c:pt>
                <c:pt idx="33417">
                  <c:v>88.5859375</c:v>
                </c:pt>
                <c:pt idx="33418">
                  <c:v>88.5859375</c:v>
                </c:pt>
                <c:pt idx="33419">
                  <c:v>88.8046875</c:v>
                </c:pt>
                <c:pt idx="33420">
                  <c:v>88.8046875</c:v>
                </c:pt>
                <c:pt idx="33421">
                  <c:v>88.8046875</c:v>
                </c:pt>
                <c:pt idx="33422">
                  <c:v>88.8046875</c:v>
                </c:pt>
                <c:pt idx="33423">
                  <c:v>88.8046875</c:v>
                </c:pt>
                <c:pt idx="33424">
                  <c:v>88.8046875</c:v>
                </c:pt>
                <c:pt idx="33425">
                  <c:v>88.8046875</c:v>
                </c:pt>
                <c:pt idx="33426">
                  <c:v>88.8046875</c:v>
                </c:pt>
                <c:pt idx="33427">
                  <c:v>88.8046875</c:v>
                </c:pt>
                <c:pt idx="33428">
                  <c:v>88.85546875</c:v>
                </c:pt>
                <c:pt idx="33429">
                  <c:v>88.85546875</c:v>
                </c:pt>
                <c:pt idx="33430">
                  <c:v>88.85546875</c:v>
                </c:pt>
                <c:pt idx="33431">
                  <c:v>88.85546875</c:v>
                </c:pt>
                <c:pt idx="33432">
                  <c:v>88.85546875</c:v>
                </c:pt>
                <c:pt idx="33433">
                  <c:v>88.85546875</c:v>
                </c:pt>
                <c:pt idx="33434">
                  <c:v>88.85546875</c:v>
                </c:pt>
                <c:pt idx="33435">
                  <c:v>88.85546875</c:v>
                </c:pt>
                <c:pt idx="33436">
                  <c:v>88.86328125</c:v>
                </c:pt>
                <c:pt idx="33437">
                  <c:v>88.86328125</c:v>
                </c:pt>
                <c:pt idx="33438">
                  <c:v>88.86328125</c:v>
                </c:pt>
                <c:pt idx="33439">
                  <c:v>88.86328125</c:v>
                </c:pt>
                <c:pt idx="33440">
                  <c:v>88.86328125</c:v>
                </c:pt>
                <c:pt idx="33441">
                  <c:v>88.86328125</c:v>
                </c:pt>
                <c:pt idx="33442">
                  <c:v>88.86328125</c:v>
                </c:pt>
                <c:pt idx="33443">
                  <c:v>88.86328125</c:v>
                </c:pt>
                <c:pt idx="33444">
                  <c:v>88.86328125</c:v>
                </c:pt>
                <c:pt idx="33445">
                  <c:v>88.86328125</c:v>
                </c:pt>
                <c:pt idx="33446">
                  <c:v>88.86328125</c:v>
                </c:pt>
                <c:pt idx="33447">
                  <c:v>88.86328125</c:v>
                </c:pt>
                <c:pt idx="33448">
                  <c:v>88.86328125</c:v>
                </c:pt>
                <c:pt idx="33449">
                  <c:v>88.86328125</c:v>
                </c:pt>
                <c:pt idx="33450">
                  <c:v>89.23828125</c:v>
                </c:pt>
                <c:pt idx="33451">
                  <c:v>89.23828125</c:v>
                </c:pt>
                <c:pt idx="33452">
                  <c:v>89.23828125</c:v>
                </c:pt>
                <c:pt idx="33453">
                  <c:v>89.23828125</c:v>
                </c:pt>
                <c:pt idx="33454">
                  <c:v>89.23828125</c:v>
                </c:pt>
                <c:pt idx="33455">
                  <c:v>89.23828125</c:v>
                </c:pt>
                <c:pt idx="33456">
                  <c:v>89.23828125</c:v>
                </c:pt>
                <c:pt idx="33457">
                  <c:v>89.23828125</c:v>
                </c:pt>
                <c:pt idx="33458">
                  <c:v>89.23828125</c:v>
                </c:pt>
                <c:pt idx="33459">
                  <c:v>89.23828125</c:v>
                </c:pt>
                <c:pt idx="33460">
                  <c:v>89.23828125</c:v>
                </c:pt>
                <c:pt idx="33461">
                  <c:v>89.23828125</c:v>
                </c:pt>
                <c:pt idx="33462">
                  <c:v>89.23828125</c:v>
                </c:pt>
                <c:pt idx="33463">
                  <c:v>89.23828125</c:v>
                </c:pt>
                <c:pt idx="33464">
                  <c:v>89.23828125</c:v>
                </c:pt>
                <c:pt idx="33465">
                  <c:v>89.23828125</c:v>
                </c:pt>
                <c:pt idx="33466">
                  <c:v>89.23828125</c:v>
                </c:pt>
                <c:pt idx="33467">
                  <c:v>89.23828125</c:v>
                </c:pt>
                <c:pt idx="33468">
                  <c:v>89.23828125</c:v>
                </c:pt>
                <c:pt idx="33469">
                  <c:v>89.30859375</c:v>
                </c:pt>
                <c:pt idx="33470">
                  <c:v>89.30859375</c:v>
                </c:pt>
                <c:pt idx="33471">
                  <c:v>89.30859375</c:v>
                </c:pt>
                <c:pt idx="33472">
                  <c:v>89.30859375</c:v>
                </c:pt>
                <c:pt idx="33473">
                  <c:v>89.30859375</c:v>
                </c:pt>
                <c:pt idx="33474">
                  <c:v>89.30859375</c:v>
                </c:pt>
                <c:pt idx="33475">
                  <c:v>89.30859375</c:v>
                </c:pt>
                <c:pt idx="33476">
                  <c:v>89.37109375</c:v>
                </c:pt>
                <c:pt idx="33477">
                  <c:v>89.37109375</c:v>
                </c:pt>
                <c:pt idx="33478">
                  <c:v>89.37109375</c:v>
                </c:pt>
                <c:pt idx="33479">
                  <c:v>89.37109375</c:v>
                </c:pt>
                <c:pt idx="33480">
                  <c:v>89.37109375</c:v>
                </c:pt>
                <c:pt idx="33481">
                  <c:v>89.37109375</c:v>
                </c:pt>
                <c:pt idx="33482">
                  <c:v>89.37109375</c:v>
                </c:pt>
                <c:pt idx="33483">
                  <c:v>89.37109375</c:v>
                </c:pt>
                <c:pt idx="33484">
                  <c:v>89.37109375</c:v>
                </c:pt>
                <c:pt idx="33485">
                  <c:v>89.37109375</c:v>
                </c:pt>
                <c:pt idx="33486">
                  <c:v>89.37109375</c:v>
                </c:pt>
                <c:pt idx="33487">
                  <c:v>89.37109375</c:v>
                </c:pt>
                <c:pt idx="33488">
                  <c:v>89.37109375</c:v>
                </c:pt>
                <c:pt idx="33489">
                  <c:v>89.41015625</c:v>
                </c:pt>
                <c:pt idx="33490">
                  <c:v>89.41015625</c:v>
                </c:pt>
                <c:pt idx="33491">
                  <c:v>89.41015625</c:v>
                </c:pt>
                <c:pt idx="33492">
                  <c:v>89.41015625</c:v>
                </c:pt>
                <c:pt idx="33493">
                  <c:v>89.41015625</c:v>
                </c:pt>
                <c:pt idx="33494">
                  <c:v>89.41015625</c:v>
                </c:pt>
                <c:pt idx="33495">
                  <c:v>89.41015625</c:v>
                </c:pt>
                <c:pt idx="33496">
                  <c:v>89.41015625</c:v>
                </c:pt>
                <c:pt idx="33497">
                  <c:v>89.41015625</c:v>
                </c:pt>
                <c:pt idx="33498">
                  <c:v>89.41015625</c:v>
                </c:pt>
                <c:pt idx="33499">
                  <c:v>89.41015625</c:v>
                </c:pt>
                <c:pt idx="33500">
                  <c:v>89.41015625</c:v>
                </c:pt>
                <c:pt idx="33501">
                  <c:v>89.5859375</c:v>
                </c:pt>
                <c:pt idx="33502">
                  <c:v>89.5859375</c:v>
                </c:pt>
                <c:pt idx="33503">
                  <c:v>89.5859375</c:v>
                </c:pt>
                <c:pt idx="33504">
                  <c:v>89.5859375</c:v>
                </c:pt>
                <c:pt idx="33505">
                  <c:v>89.5859375</c:v>
                </c:pt>
                <c:pt idx="33506">
                  <c:v>89.5859375</c:v>
                </c:pt>
                <c:pt idx="33507">
                  <c:v>89.5859375</c:v>
                </c:pt>
                <c:pt idx="33508">
                  <c:v>89.8046875</c:v>
                </c:pt>
                <c:pt idx="33509">
                  <c:v>89.8046875</c:v>
                </c:pt>
                <c:pt idx="33510">
                  <c:v>89.8046875</c:v>
                </c:pt>
                <c:pt idx="33511">
                  <c:v>89.8046875</c:v>
                </c:pt>
                <c:pt idx="33512">
                  <c:v>89.8046875</c:v>
                </c:pt>
                <c:pt idx="33513">
                  <c:v>89.8046875</c:v>
                </c:pt>
                <c:pt idx="33514">
                  <c:v>89.8046875</c:v>
                </c:pt>
                <c:pt idx="33515">
                  <c:v>89.85546875</c:v>
                </c:pt>
                <c:pt idx="33516">
                  <c:v>89.85546875</c:v>
                </c:pt>
                <c:pt idx="33517">
                  <c:v>89.85546875</c:v>
                </c:pt>
                <c:pt idx="33518">
                  <c:v>89.85546875</c:v>
                </c:pt>
                <c:pt idx="33519">
                  <c:v>89.85546875</c:v>
                </c:pt>
                <c:pt idx="33520">
                  <c:v>89.85546875</c:v>
                </c:pt>
                <c:pt idx="33521">
                  <c:v>89.86328125</c:v>
                </c:pt>
                <c:pt idx="33522">
                  <c:v>89.86328125</c:v>
                </c:pt>
                <c:pt idx="33523">
                  <c:v>89.86328125</c:v>
                </c:pt>
                <c:pt idx="33524">
                  <c:v>89.86328125</c:v>
                </c:pt>
                <c:pt idx="33525">
                  <c:v>89.86328125</c:v>
                </c:pt>
                <c:pt idx="33526">
                  <c:v>89.86328125</c:v>
                </c:pt>
                <c:pt idx="33527">
                  <c:v>89.86328125</c:v>
                </c:pt>
                <c:pt idx="33528">
                  <c:v>90.23828125</c:v>
                </c:pt>
                <c:pt idx="33529">
                  <c:v>90.23828125</c:v>
                </c:pt>
                <c:pt idx="33530">
                  <c:v>90.23828125</c:v>
                </c:pt>
                <c:pt idx="33531">
                  <c:v>90.23828125</c:v>
                </c:pt>
                <c:pt idx="33532">
                  <c:v>90.23828125</c:v>
                </c:pt>
                <c:pt idx="33533">
                  <c:v>90.30859375</c:v>
                </c:pt>
                <c:pt idx="33534">
                  <c:v>90.30859375</c:v>
                </c:pt>
                <c:pt idx="33535">
                  <c:v>90.30859375</c:v>
                </c:pt>
                <c:pt idx="33536">
                  <c:v>90.30859375</c:v>
                </c:pt>
                <c:pt idx="33537">
                  <c:v>90.30859375</c:v>
                </c:pt>
                <c:pt idx="33538">
                  <c:v>90.30859375</c:v>
                </c:pt>
                <c:pt idx="33539">
                  <c:v>90.37109375</c:v>
                </c:pt>
                <c:pt idx="33540">
                  <c:v>90.37109375</c:v>
                </c:pt>
                <c:pt idx="33541">
                  <c:v>90.37109375</c:v>
                </c:pt>
                <c:pt idx="33542">
                  <c:v>90.37109375</c:v>
                </c:pt>
                <c:pt idx="33543">
                  <c:v>90.37109375</c:v>
                </c:pt>
                <c:pt idx="33544">
                  <c:v>90.37109375</c:v>
                </c:pt>
                <c:pt idx="33545">
                  <c:v>90.37109375</c:v>
                </c:pt>
                <c:pt idx="33546">
                  <c:v>90.37109375</c:v>
                </c:pt>
                <c:pt idx="33547">
                  <c:v>90.37109375</c:v>
                </c:pt>
                <c:pt idx="33548">
                  <c:v>90.37109375</c:v>
                </c:pt>
                <c:pt idx="33549">
                  <c:v>90.37109375</c:v>
                </c:pt>
                <c:pt idx="33550">
                  <c:v>90.41015625</c:v>
                </c:pt>
                <c:pt idx="33551">
                  <c:v>90.41015625</c:v>
                </c:pt>
                <c:pt idx="33552">
                  <c:v>90.41015625</c:v>
                </c:pt>
                <c:pt idx="33553">
                  <c:v>90.41015625</c:v>
                </c:pt>
                <c:pt idx="33554">
                  <c:v>90.41015625</c:v>
                </c:pt>
                <c:pt idx="33555">
                  <c:v>90.41015625</c:v>
                </c:pt>
                <c:pt idx="33556">
                  <c:v>90.41015625</c:v>
                </c:pt>
                <c:pt idx="33557">
                  <c:v>90.5859375</c:v>
                </c:pt>
                <c:pt idx="33558">
                  <c:v>90.5859375</c:v>
                </c:pt>
                <c:pt idx="33559">
                  <c:v>90.5859375</c:v>
                </c:pt>
                <c:pt idx="33560">
                  <c:v>90.5859375</c:v>
                </c:pt>
                <c:pt idx="33561">
                  <c:v>90.5859375</c:v>
                </c:pt>
                <c:pt idx="33562">
                  <c:v>90.5859375</c:v>
                </c:pt>
                <c:pt idx="33563">
                  <c:v>90.5859375</c:v>
                </c:pt>
                <c:pt idx="33564">
                  <c:v>90.5859375</c:v>
                </c:pt>
                <c:pt idx="33565">
                  <c:v>90.5859375</c:v>
                </c:pt>
                <c:pt idx="33566">
                  <c:v>90.5859375</c:v>
                </c:pt>
                <c:pt idx="33567">
                  <c:v>90.5859375</c:v>
                </c:pt>
                <c:pt idx="33568">
                  <c:v>90.5859375</c:v>
                </c:pt>
                <c:pt idx="33569">
                  <c:v>90.5859375</c:v>
                </c:pt>
                <c:pt idx="33570">
                  <c:v>90.8046875</c:v>
                </c:pt>
                <c:pt idx="33571">
                  <c:v>90.8046875</c:v>
                </c:pt>
                <c:pt idx="33572">
                  <c:v>90.8046875</c:v>
                </c:pt>
                <c:pt idx="33573">
                  <c:v>90.8046875</c:v>
                </c:pt>
                <c:pt idx="33574">
                  <c:v>90.8046875</c:v>
                </c:pt>
                <c:pt idx="33575">
                  <c:v>90.8046875</c:v>
                </c:pt>
                <c:pt idx="33576">
                  <c:v>90.8046875</c:v>
                </c:pt>
                <c:pt idx="33577">
                  <c:v>90.8046875</c:v>
                </c:pt>
                <c:pt idx="33578">
                  <c:v>90.85546875</c:v>
                </c:pt>
                <c:pt idx="33579">
                  <c:v>90.85546875</c:v>
                </c:pt>
                <c:pt idx="33580">
                  <c:v>90.85546875</c:v>
                </c:pt>
                <c:pt idx="33581">
                  <c:v>90.85546875</c:v>
                </c:pt>
                <c:pt idx="33582">
                  <c:v>90.85546875</c:v>
                </c:pt>
                <c:pt idx="33583">
                  <c:v>90.85546875</c:v>
                </c:pt>
                <c:pt idx="33584">
                  <c:v>90.85546875</c:v>
                </c:pt>
                <c:pt idx="33585">
                  <c:v>90.85546875</c:v>
                </c:pt>
                <c:pt idx="33586">
                  <c:v>90.85546875</c:v>
                </c:pt>
                <c:pt idx="33587">
                  <c:v>90.85546875</c:v>
                </c:pt>
                <c:pt idx="33588">
                  <c:v>90.85546875</c:v>
                </c:pt>
                <c:pt idx="33589">
                  <c:v>90.85546875</c:v>
                </c:pt>
                <c:pt idx="33590">
                  <c:v>90.85546875</c:v>
                </c:pt>
                <c:pt idx="33591">
                  <c:v>90.86328125</c:v>
                </c:pt>
                <c:pt idx="33592">
                  <c:v>90.86328125</c:v>
                </c:pt>
                <c:pt idx="33593">
                  <c:v>90.86328125</c:v>
                </c:pt>
                <c:pt idx="33594">
                  <c:v>90.86328125</c:v>
                </c:pt>
                <c:pt idx="33595">
                  <c:v>90.86328125</c:v>
                </c:pt>
                <c:pt idx="33596">
                  <c:v>90.86328125</c:v>
                </c:pt>
                <c:pt idx="33597">
                  <c:v>90.86328125</c:v>
                </c:pt>
                <c:pt idx="33598">
                  <c:v>90.86328125</c:v>
                </c:pt>
                <c:pt idx="33599">
                  <c:v>90.86328125</c:v>
                </c:pt>
                <c:pt idx="33600">
                  <c:v>90.86328125</c:v>
                </c:pt>
                <c:pt idx="33601">
                  <c:v>91.23828125</c:v>
                </c:pt>
                <c:pt idx="33602">
                  <c:v>91.23828125</c:v>
                </c:pt>
                <c:pt idx="33603">
                  <c:v>91.23828125</c:v>
                </c:pt>
                <c:pt idx="33604">
                  <c:v>91.23828125</c:v>
                </c:pt>
                <c:pt idx="33605">
                  <c:v>91.23828125</c:v>
                </c:pt>
                <c:pt idx="33606">
                  <c:v>91.23828125</c:v>
                </c:pt>
                <c:pt idx="33607">
                  <c:v>91.30859375</c:v>
                </c:pt>
                <c:pt idx="33608">
                  <c:v>91.30859375</c:v>
                </c:pt>
                <c:pt idx="33609">
                  <c:v>91.30859375</c:v>
                </c:pt>
                <c:pt idx="33610">
                  <c:v>91.30859375</c:v>
                </c:pt>
                <c:pt idx="33611">
                  <c:v>91.30859375</c:v>
                </c:pt>
                <c:pt idx="33612">
                  <c:v>91.30859375</c:v>
                </c:pt>
                <c:pt idx="33613">
                  <c:v>91.30859375</c:v>
                </c:pt>
                <c:pt idx="33614">
                  <c:v>91.30859375</c:v>
                </c:pt>
                <c:pt idx="33615">
                  <c:v>91.30859375</c:v>
                </c:pt>
                <c:pt idx="33616">
                  <c:v>91.30859375</c:v>
                </c:pt>
                <c:pt idx="33617">
                  <c:v>91.37109375</c:v>
                </c:pt>
                <c:pt idx="33618">
                  <c:v>91.37109375</c:v>
                </c:pt>
                <c:pt idx="33619">
                  <c:v>91.37109375</c:v>
                </c:pt>
                <c:pt idx="33620">
                  <c:v>91.37109375</c:v>
                </c:pt>
                <c:pt idx="33621">
                  <c:v>91.37109375</c:v>
                </c:pt>
                <c:pt idx="33622">
                  <c:v>91.37109375</c:v>
                </c:pt>
                <c:pt idx="33623">
                  <c:v>91.37109375</c:v>
                </c:pt>
                <c:pt idx="33624">
                  <c:v>91.37109375</c:v>
                </c:pt>
                <c:pt idx="33625">
                  <c:v>91.41015625</c:v>
                </c:pt>
                <c:pt idx="33626">
                  <c:v>91.41015625</c:v>
                </c:pt>
                <c:pt idx="33627">
                  <c:v>91.41015625</c:v>
                </c:pt>
                <c:pt idx="33628">
                  <c:v>91.41015625</c:v>
                </c:pt>
                <c:pt idx="33629">
                  <c:v>91.41015625</c:v>
                </c:pt>
                <c:pt idx="33630">
                  <c:v>91.5859375</c:v>
                </c:pt>
                <c:pt idx="33631">
                  <c:v>91.5859375</c:v>
                </c:pt>
                <c:pt idx="33632">
                  <c:v>91.5859375</c:v>
                </c:pt>
                <c:pt idx="33633">
                  <c:v>91.5859375</c:v>
                </c:pt>
                <c:pt idx="33634">
                  <c:v>91.5859375</c:v>
                </c:pt>
                <c:pt idx="33635">
                  <c:v>91.5859375</c:v>
                </c:pt>
                <c:pt idx="33636">
                  <c:v>91.5859375</c:v>
                </c:pt>
                <c:pt idx="33637">
                  <c:v>91.5859375</c:v>
                </c:pt>
                <c:pt idx="33638">
                  <c:v>91.5859375</c:v>
                </c:pt>
                <c:pt idx="33639">
                  <c:v>91.8046875</c:v>
                </c:pt>
                <c:pt idx="33640">
                  <c:v>91.8046875</c:v>
                </c:pt>
                <c:pt idx="33641">
                  <c:v>91.8046875</c:v>
                </c:pt>
                <c:pt idx="33642">
                  <c:v>91.8046875</c:v>
                </c:pt>
                <c:pt idx="33643">
                  <c:v>91.8046875</c:v>
                </c:pt>
                <c:pt idx="33644">
                  <c:v>91.8046875</c:v>
                </c:pt>
                <c:pt idx="33645">
                  <c:v>91.8046875</c:v>
                </c:pt>
                <c:pt idx="33646">
                  <c:v>91.8046875</c:v>
                </c:pt>
                <c:pt idx="33647">
                  <c:v>91.8046875</c:v>
                </c:pt>
                <c:pt idx="33648">
                  <c:v>91.8046875</c:v>
                </c:pt>
                <c:pt idx="33649">
                  <c:v>91.85546875</c:v>
                </c:pt>
                <c:pt idx="33650">
                  <c:v>91.85546875</c:v>
                </c:pt>
                <c:pt idx="33651">
                  <c:v>91.85546875</c:v>
                </c:pt>
                <c:pt idx="33652">
                  <c:v>91.85546875</c:v>
                </c:pt>
                <c:pt idx="33653">
                  <c:v>91.85546875</c:v>
                </c:pt>
                <c:pt idx="33654">
                  <c:v>91.85546875</c:v>
                </c:pt>
                <c:pt idx="33655">
                  <c:v>91.85546875</c:v>
                </c:pt>
                <c:pt idx="33656">
                  <c:v>91.85546875</c:v>
                </c:pt>
                <c:pt idx="33657">
                  <c:v>91.85546875</c:v>
                </c:pt>
                <c:pt idx="33658">
                  <c:v>91.85546875</c:v>
                </c:pt>
                <c:pt idx="33659">
                  <c:v>91.85546875</c:v>
                </c:pt>
                <c:pt idx="33660">
                  <c:v>91.85546875</c:v>
                </c:pt>
                <c:pt idx="33661">
                  <c:v>91.86328125</c:v>
                </c:pt>
                <c:pt idx="33662">
                  <c:v>91.86328125</c:v>
                </c:pt>
                <c:pt idx="33663">
                  <c:v>91.86328125</c:v>
                </c:pt>
                <c:pt idx="33664">
                  <c:v>91.86328125</c:v>
                </c:pt>
                <c:pt idx="33665">
                  <c:v>91.86328125</c:v>
                </c:pt>
                <c:pt idx="33666">
                  <c:v>91.86328125</c:v>
                </c:pt>
                <c:pt idx="33667">
                  <c:v>91.86328125</c:v>
                </c:pt>
                <c:pt idx="33668">
                  <c:v>91.86328125</c:v>
                </c:pt>
                <c:pt idx="33669">
                  <c:v>91.86328125</c:v>
                </c:pt>
                <c:pt idx="33670">
                  <c:v>91.86328125</c:v>
                </c:pt>
                <c:pt idx="33671">
                  <c:v>91.86328125</c:v>
                </c:pt>
                <c:pt idx="33672">
                  <c:v>91.86328125</c:v>
                </c:pt>
                <c:pt idx="33673">
                  <c:v>92.23828125</c:v>
                </c:pt>
                <c:pt idx="33674">
                  <c:v>92.23828125</c:v>
                </c:pt>
                <c:pt idx="33675">
                  <c:v>92.23828125</c:v>
                </c:pt>
                <c:pt idx="33676">
                  <c:v>92.23828125</c:v>
                </c:pt>
                <c:pt idx="33677">
                  <c:v>92.23828125</c:v>
                </c:pt>
                <c:pt idx="33678">
                  <c:v>92.23828125</c:v>
                </c:pt>
                <c:pt idx="33679">
                  <c:v>92.30859375</c:v>
                </c:pt>
                <c:pt idx="33680">
                  <c:v>92.30859375</c:v>
                </c:pt>
                <c:pt idx="33681">
                  <c:v>92.30859375</c:v>
                </c:pt>
                <c:pt idx="33682">
                  <c:v>92.30859375</c:v>
                </c:pt>
                <c:pt idx="33683">
                  <c:v>92.30859375</c:v>
                </c:pt>
                <c:pt idx="33684">
                  <c:v>92.30859375</c:v>
                </c:pt>
                <c:pt idx="33685">
                  <c:v>92.30859375</c:v>
                </c:pt>
                <c:pt idx="33686">
                  <c:v>92.37109375</c:v>
                </c:pt>
                <c:pt idx="33687">
                  <c:v>92.37109375</c:v>
                </c:pt>
                <c:pt idx="33688">
                  <c:v>92.37109375</c:v>
                </c:pt>
                <c:pt idx="33689">
                  <c:v>92.37109375</c:v>
                </c:pt>
                <c:pt idx="33690">
                  <c:v>92.37109375</c:v>
                </c:pt>
                <c:pt idx="33691">
                  <c:v>92.37109375</c:v>
                </c:pt>
                <c:pt idx="33692">
                  <c:v>92.37109375</c:v>
                </c:pt>
                <c:pt idx="33693">
                  <c:v>92.37109375</c:v>
                </c:pt>
                <c:pt idx="33694">
                  <c:v>92.37109375</c:v>
                </c:pt>
                <c:pt idx="33695">
                  <c:v>92.37109375</c:v>
                </c:pt>
                <c:pt idx="33696">
                  <c:v>92.37109375</c:v>
                </c:pt>
                <c:pt idx="33697">
                  <c:v>92.37109375</c:v>
                </c:pt>
                <c:pt idx="33698">
                  <c:v>92.37109375</c:v>
                </c:pt>
                <c:pt idx="33699">
                  <c:v>92.37109375</c:v>
                </c:pt>
                <c:pt idx="33700">
                  <c:v>92.41015625</c:v>
                </c:pt>
                <c:pt idx="33701">
                  <c:v>92.41015625</c:v>
                </c:pt>
                <c:pt idx="33702">
                  <c:v>92.41015625</c:v>
                </c:pt>
                <c:pt idx="33703">
                  <c:v>92.41015625</c:v>
                </c:pt>
                <c:pt idx="33704">
                  <c:v>92.41015625</c:v>
                </c:pt>
                <c:pt idx="33705">
                  <c:v>92.41015625</c:v>
                </c:pt>
                <c:pt idx="33706">
                  <c:v>92.41015625</c:v>
                </c:pt>
                <c:pt idx="33707">
                  <c:v>92.41015625</c:v>
                </c:pt>
                <c:pt idx="33708">
                  <c:v>92.5859375</c:v>
                </c:pt>
                <c:pt idx="33709">
                  <c:v>92.5859375</c:v>
                </c:pt>
                <c:pt idx="33710">
                  <c:v>92.5859375</c:v>
                </c:pt>
                <c:pt idx="33711">
                  <c:v>92.5859375</c:v>
                </c:pt>
                <c:pt idx="33712">
                  <c:v>92.5859375</c:v>
                </c:pt>
                <c:pt idx="33713">
                  <c:v>92.5859375</c:v>
                </c:pt>
                <c:pt idx="33714">
                  <c:v>92.5859375</c:v>
                </c:pt>
                <c:pt idx="33715">
                  <c:v>92.5859375</c:v>
                </c:pt>
                <c:pt idx="33716">
                  <c:v>92.5859375</c:v>
                </c:pt>
                <c:pt idx="33717">
                  <c:v>92.5859375</c:v>
                </c:pt>
                <c:pt idx="33718">
                  <c:v>92.5859375</c:v>
                </c:pt>
                <c:pt idx="33719">
                  <c:v>92.5859375</c:v>
                </c:pt>
                <c:pt idx="33720">
                  <c:v>92.5859375</c:v>
                </c:pt>
                <c:pt idx="33721">
                  <c:v>92.5859375</c:v>
                </c:pt>
                <c:pt idx="33722">
                  <c:v>92.5859375</c:v>
                </c:pt>
                <c:pt idx="33723">
                  <c:v>92.8046875</c:v>
                </c:pt>
                <c:pt idx="33724">
                  <c:v>92.8046875</c:v>
                </c:pt>
                <c:pt idx="33725">
                  <c:v>92.8046875</c:v>
                </c:pt>
                <c:pt idx="33726">
                  <c:v>92.8046875</c:v>
                </c:pt>
                <c:pt idx="33727">
                  <c:v>92.8046875</c:v>
                </c:pt>
                <c:pt idx="33728">
                  <c:v>92.8046875</c:v>
                </c:pt>
                <c:pt idx="33729">
                  <c:v>92.8046875</c:v>
                </c:pt>
                <c:pt idx="33730">
                  <c:v>92.8046875</c:v>
                </c:pt>
                <c:pt idx="33731">
                  <c:v>92.8046875</c:v>
                </c:pt>
                <c:pt idx="33732">
                  <c:v>92.8046875</c:v>
                </c:pt>
                <c:pt idx="33733">
                  <c:v>92.8046875</c:v>
                </c:pt>
                <c:pt idx="33734">
                  <c:v>92.85546875</c:v>
                </c:pt>
                <c:pt idx="33735">
                  <c:v>92.85546875</c:v>
                </c:pt>
                <c:pt idx="33736">
                  <c:v>92.85546875</c:v>
                </c:pt>
                <c:pt idx="33737">
                  <c:v>92.85546875</c:v>
                </c:pt>
                <c:pt idx="33738">
                  <c:v>92.85546875</c:v>
                </c:pt>
                <c:pt idx="33739">
                  <c:v>92.85546875</c:v>
                </c:pt>
                <c:pt idx="33740">
                  <c:v>92.86328125</c:v>
                </c:pt>
                <c:pt idx="33741">
                  <c:v>92.86328125</c:v>
                </c:pt>
                <c:pt idx="33742">
                  <c:v>92.86328125</c:v>
                </c:pt>
                <c:pt idx="33743">
                  <c:v>92.86328125</c:v>
                </c:pt>
                <c:pt idx="33744">
                  <c:v>92.86328125</c:v>
                </c:pt>
                <c:pt idx="33745">
                  <c:v>92.86328125</c:v>
                </c:pt>
                <c:pt idx="33746">
                  <c:v>92.86328125</c:v>
                </c:pt>
                <c:pt idx="33747">
                  <c:v>92.86328125</c:v>
                </c:pt>
                <c:pt idx="33748">
                  <c:v>92.86328125</c:v>
                </c:pt>
                <c:pt idx="33749">
                  <c:v>93.23828125</c:v>
                </c:pt>
                <c:pt idx="33750">
                  <c:v>93.23828125</c:v>
                </c:pt>
                <c:pt idx="33751">
                  <c:v>93.23828125</c:v>
                </c:pt>
                <c:pt idx="33752">
                  <c:v>93.23828125</c:v>
                </c:pt>
                <c:pt idx="33753">
                  <c:v>93.23828125</c:v>
                </c:pt>
                <c:pt idx="33754">
                  <c:v>93.23828125</c:v>
                </c:pt>
                <c:pt idx="33755">
                  <c:v>93.23828125</c:v>
                </c:pt>
                <c:pt idx="33756">
                  <c:v>93.23828125</c:v>
                </c:pt>
                <c:pt idx="33757">
                  <c:v>93.23828125</c:v>
                </c:pt>
                <c:pt idx="33758">
                  <c:v>93.23828125</c:v>
                </c:pt>
                <c:pt idx="33759">
                  <c:v>93.23828125</c:v>
                </c:pt>
                <c:pt idx="33760">
                  <c:v>93.23828125</c:v>
                </c:pt>
                <c:pt idx="33761">
                  <c:v>93.23828125</c:v>
                </c:pt>
                <c:pt idx="33762">
                  <c:v>93.23828125</c:v>
                </c:pt>
                <c:pt idx="33763">
                  <c:v>93.23828125</c:v>
                </c:pt>
                <c:pt idx="33764">
                  <c:v>93.30859375</c:v>
                </c:pt>
                <c:pt idx="33765">
                  <c:v>93.30859375</c:v>
                </c:pt>
                <c:pt idx="33766">
                  <c:v>93.30859375</c:v>
                </c:pt>
                <c:pt idx="33767">
                  <c:v>93.30859375</c:v>
                </c:pt>
                <c:pt idx="33768">
                  <c:v>93.30859375</c:v>
                </c:pt>
                <c:pt idx="33769">
                  <c:v>93.30859375</c:v>
                </c:pt>
                <c:pt idx="33770">
                  <c:v>93.30859375</c:v>
                </c:pt>
                <c:pt idx="33771">
                  <c:v>93.37109375</c:v>
                </c:pt>
                <c:pt idx="33772">
                  <c:v>93.37109375</c:v>
                </c:pt>
                <c:pt idx="33773">
                  <c:v>93.37109375</c:v>
                </c:pt>
                <c:pt idx="33774">
                  <c:v>93.37109375</c:v>
                </c:pt>
                <c:pt idx="33775">
                  <c:v>93.37109375</c:v>
                </c:pt>
                <c:pt idx="33776">
                  <c:v>93.37109375</c:v>
                </c:pt>
                <c:pt idx="33777">
                  <c:v>93.41015625</c:v>
                </c:pt>
                <c:pt idx="33778">
                  <c:v>93.41015625</c:v>
                </c:pt>
                <c:pt idx="33779">
                  <c:v>93.41015625</c:v>
                </c:pt>
                <c:pt idx="33780">
                  <c:v>93.41015625</c:v>
                </c:pt>
                <c:pt idx="33781">
                  <c:v>93.41015625</c:v>
                </c:pt>
                <c:pt idx="33782">
                  <c:v>93.41015625</c:v>
                </c:pt>
                <c:pt idx="33783">
                  <c:v>93.41015625</c:v>
                </c:pt>
                <c:pt idx="33784">
                  <c:v>93.41015625</c:v>
                </c:pt>
                <c:pt idx="33785">
                  <c:v>93.41015625</c:v>
                </c:pt>
                <c:pt idx="33786">
                  <c:v>93.41015625</c:v>
                </c:pt>
                <c:pt idx="33787">
                  <c:v>93.41015625</c:v>
                </c:pt>
                <c:pt idx="33788">
                  <c:v>93.41015625</c:v>
                </c:pt>
                <c:pt idx="33789">
                  <c:v>93.41015625</c:v>
                </c:pt>
                <c:pt idx="33790">
                  <c:v>93.5859375</c:v>
                </c:pt>
                <c:pt idx="33791">
                  <c:v>93.5859375</c:v>
                </c:pt>
                <c:pt idx="33792">
                  <c:v>93.5859375</c:v>
                </c:pt>
                <c:pt idx="33793">
                  <c:v>93.5859375</c:v>
                </c:pt>
                <c:pt idx="33794">
                  <c:v>93.5859375</c:v>
                </c:pt>
                <c:pt idx="33795">
                  <c:v>93.5859375</c:v>
                </c:pt>
                <c:pt idx="33796">
                  <c:v>93.5859375</c:v>
                </c:pt>
                <c:pt idx="33797">
                  <c:v>93.5859375</c:v>
                </c:pt>
                <c:pt idx="33798">
                  <c:v>93.5859375</c:v>
                </c:pt>
                <c:pt idx="33799">
                  <c:v>93.8046875</c:v>
                </c:pt>
                <c:pt idx="33800">
                  <c:v>93.8046875</c:v>
                </c:pt>
                <c:pt idx="33801">
                  <c:v>93.8046875</c:v>
                </c:pt>
                <c:pt idx="33802">
                  <c:v>93.8046875</c:v>
                </c:pt>
                <c:pt idx="33803">
                  <c:v>93.8046875</c:v>
                </c:pt>
                <c:pt idx="33804">
                  <c:v>93.8046875</c:v>
                </c:pt>
                <c:pt idx="33805">
                  <c:v>93.8046875</c:v>
                </c:pt>
                <c:pt idx="33806">
                  <c:v>93.8046875</c:v>
                </c:pt>
                <c:pt idx="33807">
                  <c:v>93.8046875</c:v>
                </c:pt>
                <c:pt idx="33808">
                  <c:v>93.85546875</c:v>
                </c:pt>
                <c:pt idx="33809">
                  <c:v>93.85546875</c:v>
                </c:pt>
                <c:pt idx="33810">
                  <c:v>93.85546875</c:v>
                </c:pt>
                <c:pt idx="33811">
                  <c:v>93.85546875</c:v>
                </c:pt>
                <c:pt idx="33812">
                  <c:v>93.85546875</c:v>
                </c:pt>
                <c:pt idx="33813">
                  <c:v>93.85546875</c:v>
                </c:pt>
                <c:pt idx="33814">
                  <c:v>93.85546875</c:v>
                </c:pt>
                <c:pt idx="33815">
                  <c:v>93.86328125</c:v>
                </c:pt>
                <c:pt idx="33816">
                  <c:v>93.86328125</c:v>
                </c:pt>
                <c:pt idx="33817">
                  <c:v>93.86328125</c:v>
                </c:pt>
                <c:pt idx="33818">
                  <c:v>93.86328125</c:v>
                </c:pt>
                <c:pt idx="33819">
                  <c:v>93.86328125</c:v>
                </c:pt>
                <c:pt idx="33820">
                  <c:v>93.86328125</c:v>
                </c:pt>
                <c:pt idx="33821">
                  <c:v>93.86328125</c:v>
                </c:pt>
                <c:pt idx="33822">
                  <c:v>93.86328125</c:v>
                </c:pt>
                <c:pt idx="33823">
                  <c:v>94.23828125</c:v>
                </c:pt>
                <c:pt idx="33824">
                  <c:v>94.23828125</c:v>
                </c:pt>
                <c:pt idx="33825">
                  <c:v>94.23828125</c:v>
                </c:pt>
                <c:pt idx="33826">
                  <c:v>94.23828125</c:v>
                </c:pt>
                <c:pt idx="33827">
                  <c:v>94.23828125</c:v>
                </c:pt>
                <c:pt idx="33828">
                  <c:v>94.23828125</c:v>
                </c:pt>
                <c:pt idx="33829">
                  <c:v>94.30859375</c:v>
                </c:pt>
                <c:pt idx="33830">
                  <c:v>94.30859375</c:v>
                </c:pt>
                <c:pt idx="33831">
                  <c:v>94.30859375</c:v>
                </c:pt>
                <c:pt idx="33832">
                  <c:v>94.30859375</c:v>
                </c:pt>
                <c:pt idx="33833">
                  <c:v>94.30859375</c:v>
                </c:pt>
                <c:pt idx="33834">
                  <c:v>94.37109375</c:v>
                </c:pt>
                <c:pt idx="33835">
                  <c:v>94.37109375</c:v>
                </c:pt>
                <c:pt idx="33836">
                  <c:v>94.37109375</c:v>
                </c:pt>
                <c:pt idx="33837">
                  <c:v>94.37109375</c:v>
                </c:pt>
                <c:pt idx="33838">
                  <c:v>94.37109375</c:v>
                </c:pt>
                <c:pt idx="33839">
                  <c:v>94.37109375</c:v>
                </c:pt>
                <c:pt idx="33840">
                  <c:v>94.37109375</c:v>
                </c:pt>
                <c:pt idx="33841">
                  <c:v>94.37109375</c:v>
                </c:pt>
                <c:pt idx="33842">
                  <c:v>94.37109375</c:v>
                </c:pt>
                <c:pt idx="33843">
                  <c:v>94.37109375</c:v>
                </c:pt>
                <c:pt idx="33844">
                  <c:v>94.37109375</c:v>
                </c:pt>
                <c:pt idx="33845">
                  <c:v>94.37109375</c:v>
                </c:pt>
                <c:pt idx="33846">
                  <c:v>94.37109375</c:v>
                </c:pt>
                <c:pt idx="33847">
                  <c:v>94.37109375</c:v>
                </c:pt>
                <c:pt idx="33848">
                  <c:v>94.37109375</c:v>
                </c:pt>
                <c:pt idx="33849">
                  <c:v>94.41015625</c:v>
                </c:pt>
                <c:pt idx="33850">
                  <c:v>94.41015625</c:v>
                </c:pt>
                <c:pt idx="33851">
                  <c:v>94.41015625</c:v>
                </c:pt>
                <c:pt idx="33852">
                  <c:v>94.41015625</c:v>
                </c:pt>
                <c:pt idx="33853">
                  <c:v>94.41015625</c:v>
                </c:pt>
                <c:pt idx="33854">
                  <c:v>94.41015625</c:v>
                </c:pt>
                <c:pt idx="33855">
                  <c:v>94.41015625</c:v>
                </c:pt>
                <c:pt idx="33856">
                  <c:v>94.41015625</c:v>
                </c:pt>
                <c:pt idx="33857">
                  <c:v>94.41015625</c:v>
                </c:pt>
                <c:pt idx="33858">
                  <c:v>94.5859375</c:v>
                </c:pt>
                <c:pt idx="33859">
                  <c:v>94.5859375</c:v>
                </c:pt>
                <c:pt idx="33860">
                  <c:v>94.5859375</c:v>
                </c:pt>
                <c:pt idx="33861">
                  <c:v>94.5859375</c:v>
                </c:pt>
                <c:pt idx="33862">
                  <c:v>94.5859375</c:v>
                </c:pt>
                <c:pt idx="33863">
                  <c:v>94.5859375</c:v>
                </c:pt>
                <c:pt idx="33864">
                  <c:v>94.5859375</c:v>
                </c:pt>
                <c:pt idx="33865">
                  <c:v>94.5859375</c:v>
                </c:pt>
                <c:pt idx="33866">
                  <c:v>94.5859375</c:v>
                </c:pt>
                <c:pt idx="33867">
                  <c:v>94.5859375</c:v>
                </c:pt>
                <c:pt idx="33868">
                  <c:v>94.8046875</c:v>
                </c:pt>
                <c:pt idx="33869">
                  <c:v>94.8046875</c:v>
                </c:pt>
                <c:pt idx="33870">
                  <c:v>94.8046875</c:v>
                </c:pt>
                <c:pt idx="33871">
                  <c:v>94.8046875</c:v>
                </c:pt>
                <c:pt idx="33872">
                  <c:v>94.8046875</c:v>
                </c:pt>
                <c:pt idx="33873">
                  <c:v>94.8046875</c:v>
                </c:pt>
                <c:pt idx="33874">
                  <c:v>94.8046875</c:v>
                </c:pt>
                <c:pt idx="33875">
                  <c:v>94.8046875</c:v>
                </c:pt>
                <c:pt idx="33876">
                  <c:v>94.8046875</c:v>
                </c:pt>
                <c:pt idx="33877">
                  <c:v>94.8046875</c:v>
                </c:pt>
                <c:pt idx="33878">
                  <c:v>94.8046875</c:v>
                </c:pt>
                <c:pt idx="33879">
                  <c:v>94.8046875</c:v>
                </c:pt>
                <c:pt idx="33880">
                  <c:v>94.8046875</c:v>
                </c:pt>
                <c:pt idx="33881">
                  <c:v>94.8046875</c:v>
                </c:pt>
                <c:pt idx="33882">
                  <c:v>94.8046875</c:v>
                </c:pt>
                <c:pt idx="33883">
                  <c:v>94.85546875</c:v>
                </c:pt>
                <c:pt idx="33884">
                  <c:v>94.85546875</c:v>
                </c:pt>
                <c:pt idx="33885">
                  <c:v>94.85546875</c:v>
                </c:pt>
                <c:pt idx="33886">
                  <c:v>94.85546875</c:v>
                </c:pt>
                <c:pt idx="33887">
                  <c:v>94.85546875</c:v>
                </c:pt>
                <c:pt idx="33888">
                  <c:v>94.85546875</c:v>
                </c:pt>
                <c:pt idx="33889">
                  <c:v>94.85546875</c:v>
                </c:pt>
                <c:pt idx="33890">
                  <c:v>94.85546875</c:v>
                </c:pt>
                <c:pt idx="33891">
                  <c:v>94.85546875</c:v>
                </c:pt>
                <c:pt idx="33892">
                  <c:v>94.86328125</c:v>
                </c:pt>
                <c:pt idx="33893">
                  <c:v>94.86328125</c:v>
                </c:pt>
                <c:pt idx="33894">
                  <c:v>94.86328125</c:v>
                </c:pt>
                <c:pt idx="33895">
                  <c:v>94.86328125</c:v>
                </c:pt>
                <c:pt idx="33896">
                  <c:v>94.86328125</c:v>
                </c:pt>
                <c:pt idx="33897">
                  <c:v>94.86328125</c:v>
                </c:pt>
                <c:pt idx="33898">
                  <c:v>94.86328125</c:v>
                </c:pt>
                <c:pt idx="33899">
                  <c:v>94.86328125</c:v>
                </c:pt>
                <c:pt idx="33900">
                  <c:v>94.86328125</c:v>
                </c:pt>
                <c:pt idx="33901">
                  <c:v>95.23828125</c:v>
                </c:pt>
                <c:pt idx="33902">
                  <c:v>95.23828125</c:v>
                </c:pt>
                <c:pt idx="33903">
                  <c:v>95.23828125</c:v>
                </c:pt>
                <c:pt idx="33904">
                  <c:v>95.23828125</c:v>
                </c:pt>
                <c:pt idx="33905">
                  <c:v>95.23828125</c:v>
                </c:pt>
                <c:pt idx="33906">
                  <c:v>95.23828125</c:v>
                </c:pt>
                <c:pt idx="33907">
                  <c:v>95.30859375</c:v>
                </c:pt>
                <c:pt idx="33908">
                  <c:v>95.30859375</c:v>
                </c:pt>
                <c:pt idx="33909">
                  <c:v>95.30859375</c:v>
                </c:pt>
                <c:pt idx="33910">
                  <c:v>95.30859375</c:v>
                </c:pt>
                <c:pt idx="33911">
                  <c:v>95.30859375</c:v>
                </c:pt>
                <c:pt idx="33912">
                  <c:v>95.30859375</c:v>
                </c:pt>
                <c:pt idx="33913">
                  <c:v>95.30859375</c:v>
                </c:pt>
                <c:pt idx="33914">
                  <c:v>95.30859375</c:v>
                </c:pt>
                <c:pt idx="33915">
                  <c:v>95.37109375</c:v>
                </c:pt>
                <c:pt idx="33916">
                  <c:v>95.37109375</c:v>
                </c:pt>
                <c:pt idx="33917">
                  <c:v>95.37109375</c:v>
                </c:pt>
                <c:pt idx="33918">
                  <c:v>95.37109375</c:v>
                </c:pt>
                <c:pt idx="33919">
                  <c:v>95.37109375</c:v>
                </c:pt>
                <c:pt idx="33920">
                  <c:v>95.37109375</c:v>
                </c:pt>
                <c:pt idx="33921">
                  <c:v>95.37109375</c:v>
                </c:pt>
                <c:pt idx="33922">
                  <c:v>95.37109375</c:v>
                </c:pt>
                <c:pt idx="33923">
                  <c:v>95.37109375</c:v>
                </c:pt>
                <c:pt idx="33924">
                  <c:v>95.37109375</c:v>
                </c:pt>
                <c:pt idx="33925">
                  <c:v>95.37109375</c:v>
                </c:pt>
                <c:pt idx="33926">
                  <c:v>95.37109375</c:v>
                </c:pt>
                <c:pt idx="33927">
                  <c:v>95.37109375</c:v>
                </c:pt>
                <c:pt idx="33928">
                  <c:v>95.37109375</c:v>
                </c:pt>
                <c:pt idx="33929">
                  <c:v>95.37109375</c:v>
                </c:pt>
                <c:pt idx="33930">
                  <c:v>95.41015625</c:v>
                </c:pt>
                <c:pt idx="33931">
                  <c:v>95.41015625</c:v>
                </c:pt>
                <c:pt idx="33932">
                  <c:v>95.41015625</c:v>
                </c:pt>
                <c:pt idx="33933">
                  <c:v>95.41015625</c:v>
                </c:pt>
                <c:pt idx="33934">
                  <c:v>95.41015625</c:v>
                </c:pt>
                <c:pt idx="33935">
                  <c:v>95.41015625</c:v>
                </c:pt>
                <c:pt idx="33936">
                  <c:v>95.41015625</c:v>
                </c:pt>
                <c:pt idx="33937">
                  <c:v>95.41015625</c:v>
                </c:pt>
                <c:pt idx="33938">
                  <c:v>95.41015625</c:v>
                </c:pt>
                <c:pt idx="33939">
                  <c:v>95.41015625</c:v>
                </c:pt>
                <c:pt idx="33940">
                  <c:v>95.41015625</c:v>
                </c:pt>
                <c:pt idx="33941">
                  <c:v>95.41015625</c:v>
                </c:pt>
                <c:pt idx="33942">
                  <c:v>95.41015625</c:v>
                </c:pt>
                <c:pt idx="33943">
                  <c:v>95.5859375</c:v>
                </c:pt>
                <c:pt idx="33944">
                  <c:v>95.5859375</c:v>
                </c:pt>
                <c:pt idx="33945">
                  <c:v>95.5859375</c:v>
                </c:pt>
                <c:pt idx="33946">
                  <c:v>95.5859375</c:v>
                </c:pt>
                <c:pt idx="33947">
                  <c:v>95.5859375</c:v>
                </c:pt>
                <c:pt idx="33948">
                  <c:v>95.5859375</c:v>
                </c:pt>
                <c:pt idx="33949">
                  <c:v>95.5859375</c:v>
                </c:pt>
                <c:pt idx="33950">
                  <c:v>95.8046875</c:v>
                </c:pt>
                <c:pt idx="33951">
                  <c:v>95.8046875</c:v>
                </c:pt>
                <c:pt idx="33952">
                  <c:v>95.8046875</c:v>
                </c:pt>
                <c:pt idx="33953">
                  <c:v>95.8046875</c:v>
                </c:pt>
                <c:pt idx="33954">
                  <c:v>95.8046875</c:v>
                </c:pt>
                <c:pt idx="33955">
                  <c:v>95.8046875</c:v>
                </c:pt>
                <c:pt idx="33956">
                  <c:v>95.8046875</c:v>
                </c:pt>
                <c:pt idx="33957">
                  <c:v>95.8046875</c:v>
                </c:pt>
                <c:pt idx="33958">
                  <c:v>95.8046875</c:v>
                </c:pt>
                <c:pt idx="33959">
                  <c:v>95.8046875</c:v>
                </c:pt>
                <c:pt idx="33960">
                  <c:v>95.85546875</c:v>
                </c:pt>
                <c:pt idx="33961">
                  <c:v>95.85546875</c:v>
                </c:pt>
                <c:pt idx="33962">
                  <c:v>95.85546875</c:v>
                </c:pt>
                <c:pt idx="33963">
                  <c:v>95.85546875</c:v>
                </c:pt>
                <c:pt idx="33964">
                  <c:v>95.85546875</c:v>
                </c:pt>
                <c:pt idx="33965">
                  <c:v>95.85546875</c:v>
                </c:pt>
                <c:pt idx="33966">
                  <c:v>95.85546875</c:v>
                </c:pt>
                <c:pt idx="33967">
                  <c:v>95.85546875</c:v>
                </c:pt>
                <c:pt idx="33968">
                  <c:v>95.85546875</c:v>
                </c:pt>
                <c:pt idx="33969">
                  <c:v>95.85546875</c:v>
                </c:pt>
                <c:pt idx="33970">
                  <c:v>95.86328125</c:v>
                </c:pt>
                <c:pt idx="33971">
                  <c:v>95.86328125</c:v>
                </c:pt>
                <c:pt idx="33972">
                  <c:v>95.86328125</c:v>
                </c:pt>
                <c:pt idx="33973">
                  <c:v>95.86328125</c:v>
                </c:pt>
                <c:pt idx="33974">
                  <c:v>95.86328125</c:v>
                </c:pt>
                <c:pt idx="33975">
                  <c:v>95.86328125</c:v>
                </c:pt>
                <c:pt idx="33976">
                  <c:v>95.86328125</c:v>
                </c:pt>
                <c:pt idx="33977">
                  <c:v>96.23828125</c:v>
                </c:pt>
                <c:pt idx="33978">
                  <c:v>96.23828125</c:v>
                </c:pt>
                <c:pt idx="33979">
                  <c:v>96.23828125</c:v>
                </c:pt>
                <c:pt idx="33980">
                  <c:v>96.23828125</c:v>
                </c:pt>
                <c:pt idx="33981">
                  <c:v>96.23828125</c:v>
                </c:pt>
                <c:pt idx="33982">
                  <c:v>96.23828125</c:v>
                </c:pt>
                <c:pt idx="33983">
                  <c:v>96.23828125</c:v>
                </c:pt>
                <c:pt idx="33984">
                  <c:v>96.23828125</c:v>
                </c:pt>
                <c:pt idx="33985">
                  <c:v>96.23828125</c:v>
                </c:pt>
                <c:pt idx="33986">
                  <c:v>96.30859375</c:v>
                </c:pt>
                <c:pt idx="33987">
                  <c:v>96.30859375</c:v>
                </c:pt>
                <c:pt idx="33988">
                  <c:v>96.30859375</c:v>
                </c:pt>
                <c:pt idx="33989">
                  <c:v>96.30859375</c:v>
                </c:pt>
                <c:pt idx="33990">
                  <c:v>96.30859375</c:v>
                </c:pt>
                <c:pt idx="33991">
                  <c:v>96.30859375</c:v>
                </c:pt>
                <c:pt idx="33992">
                  <c:v>96.37109375</c:v>
                </c:pt>
                <c:pt idx="33993">
                  <c:v>96.37109375</c:v>
                </c:pt>
                <c:pt idx="33994">
                  <c:v>96.37109375</c:v>
                </c:pt>
                <c:pt idx="33995">
                  <c:v>96.37109375</c:v>
                </c:pt>
                <c:pt idx="33996">
                  <c:v>96.37109375</c:v>
                </c:pt>
                <c:pt idx="33997">
                  <c:v>96.37109375</c:v>
                </c:pt>
                <c:pt idx="33998">
                  <c:v>96.37109375</c:v>
                </c:pt>
                <c:pt idx="33999">
                  <c:v>96.41015625</c:v>
                </c:pt>
                <c:pt idx="34000">
                  <c:v>96.41015625</c:v>
                </c:pt>
                <c:pt idx="34001">
                  <c:v>96.41015625</c:v>
                </c:pt>
                <c:pt idx="34002">
                  <c:v>96.41015625</c:v>
                </c:pt>
                <c:pt idx="34003">
                  <c:v>96.5859375</c:v>
                </c:pt>
                <c:pt idx="34004">
                  <c:v>96.5859375</c:v>
                </c:pt>
                <c:pt idx="34005">
                  <c:v>96.5859375</c:v>
                </c:pt>
                <c:pt idx="34006">
                  <c:v>96.5859375</c:v>
                </c:pt>
                <c:pt idx="34007">
                  <c:v>96.5859375</c:v>
                </c:pt>
                <c:pt idx="34008">
                  <c:v>96.5859375</c:v>
                </c:pt>
                <c:pt idx="34009">
                  <c:v>96.5859375</c:v>
                </c:pt>
                <c:pt idx="34010">
                  <c:v>96.5859375</c:v>
                </c:pt>
                <c:pt idx="34011">
                  <c:v>96.5859375</c:v>
                </c:pt>
                <c:pt idx="34012">
                  <c:v>96.8046875</c:v>
                </c:pt>
                <c:pt idx="34013">
                  <c:v>96.8046875</c:v>
                </c:pt>
                <c:pt idx="34014">
                  <c:v>96.8046875</c:v>
                </c:pt>
                <c:pt idx="34015">
                  <c:v>96.8046875</c:v>
                </c:pt>
                <c:pt idx="34016">
                  <c:v>96.8046875</c:v>
                </c:pt>
                <c:pt idx="34017">
                  <c:v>96.8046875</c:v>
                </c:pt>
                <c:pt idx="34018">
                  <c:v>96.8046875</c:v>
                </c:pt>
                <c:pt idx="34019">
                  <c:v>96.8046875</c:v>
                </c:pt>
                <c:pt idx="34020">
                  <c:v>96.8046875</c:v>
                </c:pt>
                <c:pt idx="34021">
                  <c:v>96.8046875</c:v>
                </c:pt>
                <c:pt idx="34022">
                  <c:v>96.85546875</c:v>
                </c:pt>
                <c:pt idx="34023">
                  <c:v>96.85546875</c:v>
                </c:pt>
                <c:pt idx="34024">
                  <c:v>96.85546875</c:v>
                </c:pt>
                <c:pt idx="34025">
                  <c:v>96.85546875</c:v>
                </c:pt>
                <c:pt idx="34026">
                  <c:v>96.85546875</c:v>
                </c:pt>
                <c:pt idx="34027">
                  <c:v>96.85546875</c:v>
                </c:pt>
                <c:pt idx="34028">
                  <c:v>96.85546875</c:v>
                </c:pt>
                <c:pt idx="34029">
                  <c:v>96.85546875</c:v>
                </c:pt>
                <c:pt idx="34030">
                  <c:v>96.85546875</c:v>
                </c:pt>
                <c:pt idx="34031">
                  <c:v>96.85546875</c:v>
                </c:pt>
                <c:pt idx="34032">
                  <c:v>96.85546875</c:v>
                </c:pt>
                <c:pt idx="34033">
                  <c:v>96.85546875</c:v>
                </c:pt>
                <c:pt idx="34034">
                  <c:v>96.85546875</c:v>
                </c:pt>
                <c:pt idx="34035">
                  <c:v>96.86328125</c:v>
                </c:pt>
                <c:pt idx="34036">
                  <c:v>96.86328125</c:v>
                </c:pt>
                <c:pt idx="34037">
                  <c:v>96.86328125</c:v>
                </c:pt>
                <c:pt idx="34038">
                  <c:v>96.86328125</c:v>
                </c:pt>
                <c:pt idx="34039">
                  <c:v>96.86328125</c:v>
                </c:pt>
                <c:pt idx="34040">
                  <c:v>96.86328125</c:v>
                </c:pt>
                <c:pt idx="34041">
                  <c:v>97.23828125</c:v>
                </c:pt>
                <c:pt idx="34042">
                  <c:v>97.23828125</c:v>
                </c:pt>
                <c:pt idx="34043">
                  <c:v>97.23828125</c:v>
                </c:pt>
                <c:pt idx="34044">
                  <c:v>97.23828125</c:v>
                </c:pt>
                <c:pt idx="34045">
                  <c:v>97.23828125</c:v>
                </c:pt>
                <c:pt idx="34046">
                  <c:v>97.23828125</c:v>
                </c:pt>
                <c:pt idx="34047">
                  <c:v>97.23828125</c:v>
                </c:pt>
                <c:pt idx="34048">
                  <c:v>97.23828125</c:v>
                </c:pt>
                <c:pt idx="34049">
                  <c:v>97.23828125</c:v>
                </c:pt>
                <c:pt idx="34050">
                  <c:v>97.23828125</c:v>
                </c:pt>
                <c:pt idx="34051">
                  <c:v>97.23828125</c:v>
                </c:pt>
                <c:pt idx="34052">
                  <c:v>97.23828125</c:v>
                </c:pt>
                <c:pt idx="34053">
                  <c:v>97.23828125</c:v>
                </c:pt>
                <c:pt idx="34054">
                  <c:v>97.30859375</c:v>
                </c:pt>
                <c:pt idx="34055">
                  <c:v>97.30859375</c:v>
                </c:pt>
                <c:pt idx="34056">
                  <c:v>97.30859375</c:v>
                </c:pt>
                <c:pt idx="34057">
                  <c:v>97.30859375</c:v>
                </c:pt>
                <c:pt idx="34058">
                  <c:v>97.30859375</c:v>
                </c:pt>
                <c:pt idx="34059">
                  <c:v>97.37109375</c:v>
                </c:pt>
                <c:pt idx="34060">
                  <c:v>97.37109375</c:v>
                </c:pt>
                <c:pt idx="34061">
                  <c:v>97.37109375</c:v>
                </c:pt>
                <c:pt idx="34062">
                  <c:v>97.37109375</c:v>
                </c:pt>
                <c:pt idx="34063">
                  <c:v>97.37109375</c:v>
                </c:pt>
                <c:pt idx="34064">
                  <c:v>97.37109375</c:v>
                </c:pt>
                <c:pt idx="34065">
                  <c:v>97.37109375</c:v>
                </c:pt>
                <c:pt idx="34066">
                  <c:v>97.37109375</c:v>
                </c:pt>
                <c:pt idx="34067">
                  <c:v>97.37109375</c:v>
                </c:pt>
                <c:pt idx="34068">
                  <c:v>97.37109375</c:v>
                </c:pt>
                <c:pt idx="34069">
                  <c:v>97.37109375</c:v>
                </c:pt>
                <c:pt idx="34070">
                  <c:v>97.41015625</c:v>
                </c:pt>
                <c:pt idx="34071">
                  <c:v>97.41015625</c:v>
                </c:pt>
                <c:pt idx="34072">
                  <c:v>97.41015625</c:v>
                </c:pt>
                <c:pt idx="34073">
                  <c:v>97.41015625</c:v>
                </c:pt>
                <c:pt idx="34074">
                  <c:v>97.41015625</c:v>
                </c:pt>
                <c:pt idx="34075">
                  <c:v>97.41015625</c:v>
                </c:pt>
                <c:pt idx="34076">
                  <c:v>97.41015625</c:v>
                </c:pt>
                <c:pt idx="34077">
                  <c:v>97.41015625</c:v>
                </c:pt>
                <c:pt idx="34078">
                  <c:v>97.41015625</c:v>
                </c:pt>
                <c:pt idx="34079">
                  <c:v>97.5859375</c:v>
                </c:pt>
                <c:pt idx="34080">
                  <c:v>97.5859375</c:v>
                </c:pt>
                <c:pt idx="34081">
                  <c:v>97.5859375</c:v>
                </c:pt>
                <c:pt idx="34082">
                  <c:v>97.5859375</c:v>
                </c:pt>
                <c:pt idx="34083">
                  <c:v>97.5859375</c:v>
                </c:pt>
                <c:pt idx="34084">
                  <c:v>97.5859375</c:v>
                </c:pt>
                <c:pt idx="34085">
                  <c:v>97.5859375</c:v>
                </c:pt>
                <c:pt idx="34086">
                  <c:v>97.5859375</c:v>
                </c:pt>
                <c:pt idx="34087">
                  <c:v>97.5859375</c:v>
                </c:pt>
                <c:pt idx="34088">
                  <c:v>97.5859375</c:v>
                </c:pt>
                <c:pt idx="34089">
                  <c:v>97.5859375</c:v>
                </c:pt>
                <c:pt idx="34090">
                  <c:v>97.5859375</c:v>
                </c:pt>
                <c:pt idx="34091">
                  <c:v>97.5859375</c:v>
                </c:pt>
                <c:pt idx="34092">
                  <c:v>97.5859375</c:v>
                </c:pt>
                <c:pt idx="34093">
                  <c:v>97.5859375</c:v>
                </c:pt>
                <c:pt idx="34094">
                  <c:v>97.5859375</c:v>
                </c:pt>
                <c:pt idx="34095">
                  <c:v>97.5859375</c:v>
                </c:pt>
                <c:pt idx="34096">
                  <c:v>97.8046875</c:v>
                </c:pt>
                <c:pt idx="34097">
                  <c:v>97.8046875</c:v>
                </c:pt>
                <c:pt idx="34098">
                  <c:v>97.8046875</c:v>
                </c:pt>
                <c:pt idx="34099">
                  <c:v>97.8046875</c:v>
                </c:pt>
                <c:pt idx="34100">
                  <c:v>97.8046875</c:v>
                </c:pt>
                <c:pt idx="34101">
                  <c:v>97.8046875</c:v>
                </c:pt>
                <c:pt idx="34102">
                  <c:v>97.8046875</c:v>
                </c:pt>
                <c:pt idx="34103">
                  <c:v>97.8046875</c:v>
                </c:pt>
                <c:pt idx="34104">
                  <c:v>97.8046875</c:v>
                </c:pt>
                <c:pt idx="34105">
                  <c:v>97.8046875</c:v>
                </c:pt>
                <c:pt idx="34106">
                  <c:v>97.8046875</c:v>
                </c:pt>
                <c:pt idx="34107">
                  <c:v>97.8046875</c:v>
                </c:pt>
                <c:pt idx="34108">
                  <c:v>97.8046875</c:v>
                </c:pt>
                <c:pt idx="34109">
                  <c:v>97.8046875</c:v>
                </c:pt>
                <c:pt idx="34110">
                  <c:v>97.85546875</c:v>
                </c:pt>
                <c:pt idx="34111">
                  <c:v>97.85546875</c:v>
                </c:pt>
                <c:pt idx="34112">
                  <c:v>97.85546875</c:v>
                </c:pt>
                <c:pt idx="34113">
                  <c:v>97.85546875</c:v>
                </c:pt>
                <c:pt idx="34114">
                  <c:v>97.85546875</c:v>
                </c:pt>
                <c:pt idx="34115">
                  <c:v>97.85546875</c:v>
                </c:pt>
                <c:pt idx="34116">
                  <c:v>97.85546875</c:v>
                </c:pt>
                <c:pt idx="34117">
                  <c:v>97.85546875</c:v>
                </c:pt>
                <c:pt idx="34118">
                  <c:v>97.85546875</c:v>
                </c:pt>
                <c:pt idx="34119">
                  <c:v>97.86328125</c:v>
                </c:pt>
                <c:pt idx="34120">
                  <c:v>97.86328125</c:v>
                </c:pt>
                <c:pt idx="34121">
                  <c:v>97.86328125</c:v>
                </c:pt>
                <c:pt idx="34122">
                  <c:v>97.86328125</c:v>
                </c:pt>
                <c:pt idx="34123">
                  <c:v>98.23828125</c:v>
                </c:pt>
                <c:pt idx="34124">
                  <c:v>98.23828125</c:v>
                </c:pt>
                <c:pt idx="34125">
                  <c:v>98.23828125</c:v>
                </c:pt>
                <c:pt idx="34126">
                  <c:v>98.23828125</c:v>
                </c:pt>
                <c:pt idx="34127">
                  <c:v>98.30859375</c:v>
                </c:pt>
                <c:pt idx="34128">
                  <c:v>98.30859375</c:v>
                </c:pt>
                <c:pt idx="34129">
                  <c:v>98.30859375</c:v>
                </c:pt>
                <c:pt idx="34130">
                  <c:v>98.30859375</c:v>
                </c:pt>
                <c:pt idx="34131">
                  <c:v>98.37109375</c:v>
                </c:pt>
                <c:pt idx="34132">
                  <c:v>98.37109375</c:v>
                </c:pt>
                <c:pt idx="34133">
                  <c:v>98.37109375</c:v>
                </c:pt>
                <c:pt idx="34134">
                  <c:v>98.37109375</c:v>
                </c:pt>
                <c:pt idx="34135">
                  <c:v>98.37109375</c:v>
                </c:pt>
                <c:pt idx="34136">
                  <c:v>98.37109375</c:v>
                </c:pt>
                <c:pt idx="34137">
                  <c:v>98.37109375</c:v>
                </c:pt>
                <c:pt idx="34138">
                  <c:v>98.37109375</c:v>
                </c:pt>
                <c:pt idx="34139">
                  <c:v>98.37109375</c:v>
                </c:pt>
                <c:pt idx="34140">
                  <c:v>98.41015625</c:v>
                </c:pt>
                <c:pt idx="34141">
                  <c:v>98.41015625</c:v>
                </c:pt>
                <c:pt idx="34142">
                  <c:v>98.41015625</c:v>
                </c:pt>
                <c:pt idx="34143">
                  <c:v>98.41015625</c:v>
                </c:pt>
                <c:pt idx="34144">
                  <c:v>98.41015625</c:v>
                </c:pt>
                <c:pt idx="34145">
                  <c:v>98.41015625</c:v>
                </c:pt>
                <c:pt idx="34146">
                  <c:v>98.41015625</c:v>
                </c:pt>
                <c:pt idx="34147">
                  <c:v>98.41015625</c:v>
                </c:pt>
                <c:pt idx="34148">
                  <c:v>98.41015625</c:v>
                </c:pt>
                <c:pt idx="34149">
                  <c:v>98.41015625</c:v>
                </c:pt>
                <c:pt idx="34150">
                  <c:v>98.5859375</c:v>
                </c:pt>
                <c:pt idx="34151">
                  <c:v>98.5859375</c:v>
                </c:pt>
                <c:pt idx="34152">
                  <c:v>98.5859375</c:v>
                </c:pt>
                <c:pt idx="34153">
                  <c:v>98.5859375</c:v>
                </c:pt>
                <c:pt idx="34154">
                  <c:v>98.5859375</c:v>
                </c:pt>
                <c:pt idx="34155">
                  <c:v>98.5859375</c:v>
                </c:pt>
                <c:pt idx="34156">
                  <c:v>98.5859375</c:v>
                </c:pt>
                <c:pt idx="34157">
                  <c:v>98.8046875</c:v>
                </c:pt>
                <c:pt idx="34158">
                  <c:v>98.8046875</c:v>
                </c:pt>
                <c:pt idx="34159">
                  <c:v>98.8046875</c:v>
                </c:pt>
                <c:pt idx="34160">
                  <c:v>98.8046875</c:v>
                </c:pt>
                <c:pt idx="34161">
                  <c:v>98.8046875</c:v>
                </c:pt>
                <c:pt idx="34162">
                  <c:v>98.8046875</c:v>
                </c:pt>
                <c:pt idx="34163">
                  <c:v>98.8046875</c:v>
                </c:pt>
                <c:pt idx="34164">
                  <c:v>98.8046875</c:v>
                </c:pt>
                <c:pt idx="34165">
                  <c:v>98.8046875</c:v>
                </c:pt>
                <c:pt idx="34166">
                  <c:v>98.8046875</c:v>
                </c:pt>
                <c:pt idx="34167">
                  <c:v>98.85546875</c:v>
                </c:pt>
                <c:pt idx="34168">
                  <c:v>98.85546875</c:v>
                </c:pt>
                <c:pt idx="34169">
                  <c:v>98.85546875</c:v>
                </c:pt>
                <c:pt idx="34170">
                  <c:v>98.85546875</c:v>
                </c:pt>
                <c:pt idx="34171">
                  <c:v>98.85546875</c:v>
                </c:pt>
                <c:pt idx="34172">
                  <c:v>98.85546875</c:v>
                </c:pt>
                <c:pt idx="34173">
                  <c:v>98.85546875</c:v>
                </c:pt>
                <c:pt idx="34174">
                  <c:v>98.85546875</c:v>
                </c:pt>
                <c:pt idx="34175">
                  <c:v>98.86328125</c:v>
                </c:pt>
                <c:pt idx="34176">
                  <c:v>98.86328125</c:v>
                </c:pt>
                <c:pt idx="34177">
                  <c:v>98.86328125</c:v>
                </c:pt>
                <c:pt idx="34178">
                  <c:v>98.86328125</c:v>
                </c:pt>
                <c:pt idx="34179">
                  <c:v>98.86328125</c:v>
                </c:pt>
                <c:pt idx="34180">
                  <c:v>98.86328125</c:v>
                </c:pt>
                <c:pt idx="34181">
                  <c:v>98.86328125</c:v>
                </c:pt>
                <c:pt idx="34182">
                  <c:v>98.86328125</c:v>
                </c:pt>
                <c:pt idx="34183">
                  <c:v>98.86328125</c:v>
                </c:pt>
                <c:pt idx="34184">
                  <c:v>98.86328125</c:v>
                </c:pt>
                <c:pt idx="34185">
                  <c:v>99.23828125</c:v>
                </c:pt>
                <c:pt idx="34186">
                  <c:v>99.23828125</c:v>
                </c:pt>
                <c:pt idx="34187">
                  <c:v>99.23828125</c:v>
                </c:pt>
                <c:pt idx="34188">
                  <c:v>99.23828125</c:v>
                </c:pt>
                <c:pt idx="34189">
                  <c:v>99.23828125</c:v>
                </c:pt>
                <c:pt idx="34190">
                  <c:v>99.23828125</c:v>
                </c:pt>
                <c:pt idx="34191">
                  <c:v>99.23828125</c:v>
                </c:pt>
                <c:pt idx="34192">
                  <c:v>99.23828125</c:v>
                </c:pt>
                <c:pt idx="34193">
                  <c:v>99.23828125</c:v>
                </c:pt>
                <c:pt idx="34194">
                  <c:v>99.23828125</c:v>
                </c:pt>
                <c:pt idx="34195">
                  <c:v>99.23828125</c:v>
                </c:pt>
                <c:pt idx="34196">
                  <c:v>99.30859375</c:v>
                </c:pt>
                <c:pt idx="34197">
                  <c:v>99.30859375</c:v>
                </c:pt>
                <c:pt idx="34198">
                  <c:v>99.30859375</c:v>
                </c:pt>
                <c:pt idx="34199">
                  <c:v>99.30859375</c:v>
                </c:pt>
                <c:pt idx="34200">
                  <c:v>99.30859375</c:v>
                </c:pt>
                <c:pt idx="34201">
                  <c:v>99.30859375</c:v>
                </c:pt>
                <c:pt idx="34202">
                  <c:v>99.30859375</c:v>
                </c:pt>
                <c:pt idx="34203">
                  <c:v>99.30859375</c:v>
                </c:pt>
                <c:pt idx="34204">
                  <c:v>99.30859375</c:v>
                </c:pt>
                <c:pt idx="34205">
                  <c:v>99.30859375</c:v>
                </c:pt>
                <c:pt idx="34206">
                  <c:v>99.37109375</c:v>
                </c:pt>
                <c:pt idx="34207">
                  <c:v>99.37109375</c:v>
                </c:pt>
                <c:pt idx="34208">
                  <c:v>99.37109375</c:v>
                </c:pt>
                <c:pt idx="34209">
                  <c:v>99.37109375</c:v>
                </c:pt>
                <c:pt idx="34210">
                  <c:v>99.37109375</c:v>
                </c:pt>
                <c:pt idx="34211">
                  <c:v>99.37109375</c:v>
                </c:pt>
                <c:pt idx="34212">
                  <c:v>99.37109375</c:v>
                </c:pt>
                <c:pt idx="34213">
                  <c:v>99.37109375</c:v>
                </c:pt>
                <c:pt idx="34214">
                  <c:v>99.37109375</c:v>
                </c:pt>
                <c:pt idx="34215">
                  <c:v>99.41015625</c:v>
                </c:pt>
                <c:pt idx="34216">
                  <c:v>99.41015625</c:v>
                </c:pt>
                <c:pt idx="34217">
                  <c:v>99.41015625</c:v>
                </c:pt>
                <c:pt idx="34218">
                  <c:v>99.41015625</c:v>
                </c:pt>
                <c:pt idx="34219">
                  <c:v>99.41015625</c:v>
                </c:pt>
                <c:pt idx="34220">
                  <c:v>99.41015625</c:v>
                </c:pt>
                <c:pt idx="34221">
                  <c:v>99.41015625</c:v>
                </c:pt>
                <c:pt idx="34222">
                  <c:v>99.5859375</c:v>
                </c:pt>
                <c:pt idx="34223">
                  <c:v>99.5859375</c:v>
                </c:pt>
                <c:pt idx="34224">
                  <c:v>99.5859375</c:v>
                </c:pt>
                <c:pt idx="34225">
                  <c:v>99.5859375</c:v>
                </c:pt>
                <c:pt idx="34226">
                  <c:v>99.5859375</c:v>
                </c:pt>
                <c:pt idx="34227">
                  <c:v>99.5859375</c:v>
                </c:pt>
                <c:pt idx="34228">
                  <c:v>99.5859375</c:v>
                </c:pt>
                <c:pt idx="34229">
                  <c:v>99.5859375</c:v>
                </c:pt>
                <c:pt idx="34230">
                  <c:v>99.5859375</c:v>
                </c:pt>
                <c:pt idx="34231">
                  <c:v>99.5859375</c:v>
                </c:pt>
                <c:pt idx="34232">
                  <c:v>99.5859375</c:v>
                </c:pt>
                <c:pt idx="34233">
                  <c:v>99.8046875</c:v>
                </c:pt>
                <c:pt idx="34234">
                  <c:v>99.8046875</c:v>
                </c:pt>
                <c:pt idx="34235">
                  <c:v>99.8046875</c:v>
                </c:pt>
                <c:pt idx="34236">
                  <c:v>99.8046875</c:v>
                </c:pt>
                <c:pt idx="34237">
                  <c:v>99.8046875</c:v>
                </c:pt>
                <c:pt idx="34238">
                  <c:v>99.8046875</c:v>
                </c:pt>
                <c:pt idx="34239">
                  <c:v>99.8046875</c:v>
                </c:pt>
                <c:pt idx="34240">
                  <c:v>99.8046875</c:v>
                </c:pt>
                <c:pt idx="34241">
                  <c:v>99.8046875</c:v>
                </c:pt>
                <c:pt idx="34242">
                  <c:v>99.85546875</c:v>
                </c:pt>
                <c:pt idx="34243">
                  <c:v>99.85546875</c:v>
                </c:pt>
                <c:pt idx="34244">
                  <c:v>99.85546875</c:v>
                </c:pt>
                <c:pt idx="34245">
                  <c:v>99.85546875</c:v>
                </c:pt>
                <c:pt idx="34246">
                  <c:v>99.85546875</c:v>
                </c:pt>
                <c:pt idx="34247">
                  <c:v>99.85546875</c:v>
                </c:pt>
                <c:pt idx="34248">
                  <c:v>99.85546875</c:v>
                </c:pt>
                <c:pt idx="34249">
                  <c:v>99.86328125</c:v>
                </c:pt>
                <c:pt idx="34250">
                  <c:v>99.86328125</c:v>
                </c:pt>
                <c:pt idx="34251">
                  <c:v>99.86328125</c:v>
                </c:pt>
                <c:pt idx="34252">
                  <c:v>99.86328125</c:v>
                </c:pt>
                <c:pt idx="34253">
                  <c:v>99.86328125</c:v>
                </c:pt>
                <c:pt idx="34254">
                  <c:v>99.86328125</c:v>
                </c:pt>
                <c:pt idx="34255">
                  <c:v>99.86328125</c:v>
                </c:pt>
                <c:pt idx="34256">
                  <c:v>99.86328125</c:v>
                </c:pt>
                <c:pt idx="34257">
                  <c:v>99.86328125</c:v>
                </c:pt>
                <c:pt idx="34258">
                  <c:v>99.86328125</c:v>
                </c:pt>
                <c:pt idx="34259">
                  <c:v>99.86328125</c:v>
                </c:pt>
                <c:pt idx="34260">
                  <c:v>99.86328125</c:v>
                </c:pt>
                <c:pt idx="34261">
                  <c:v>100.2382812</c:v>
                </c:pt>
                <c:pt idx="34262">
                  <c:v>100.2382812</c:v>
                </c:pt>
                <c:pt idx="34263">
                  <c:v>100.2382812</c:v>
                </c:pt>
                <c:pt idx="34264">
                  <c:v>100.2382812</c:v>
                </c:pt>
                <c:pt idx="34265">
                  <c:v>100.2382812</c:v>
                </c:pt>
                <c:pt idx="34266">
                  <c:v>100.2382812</c:v>
                </c:pt>
                <c:pt idx="34267">
                  <c:v>100.2382812</c:v>
                </c:pt>
                <c:pt idx="34268">
                  <c:v>100.3085938</c:v>
                </c:pt>
                <c:pt idx="34269">
                  <c:v>100.3085938</c:v>
                </c:pt>
                <c:pt idx="34270">
                  <c:v>100.3085938</c:v>
                </c:pt>
                <c:pt idx="34271">
                  <c:v>100.3085938</c:v>
                </c:pt>
                <c:pt idx="34272">
                  <c:v>100.3085938</c:v>
                </c:pt>
                <c:pt idx="34273">
                  <c:v>100.3085938</c:v>
                </c:pt>
                <c:pt idx="34274">
                  <c:v>100.3085938</c:v>
                </c:pt>
                <c:pt idx="34275">
                  <c:v>100.3085938</c:v>
                </c:pt>
                <c:pt idx="34276">
                  <c:v>100.3085938</c:v>
                </c:pt>
                <c:pt idx="34277">
                  <c:v>100.3710938</c:v>
                </c:pt>
                <c:pt idx="34278">
                  <c:v>100.3710938</c:v>
                </c:pt>
                <c:pt idx="34279">
                  <c:v>100.3710938</c:v>
                </c:pt>
                <c:pt idx="34280">
                  <c:v>100.3710938</c:v>
                </c:pt>
                <c:pt idx="34281">
                  <c:v>100.3710938</c:v>
                </c:pt>
                <c:pt idx="34282">
                  <c:v>100.3710938</c:v>
                </c:pt>
                <c:pt idx="34283">
                  <c:v>100.3710938</c:v>
                </c:pt>
                <c:pt idx="34284">
                  <c:v>100.4101562</c:v>
                </c:pt>
                <c:pt idx="34285">
                  <c:v>100.4101562</c:v>
                </c:pt>
                <c:pt idx="34286">
                  <c:v>100.4101562</c:v>
                </c:pt>
                <c:pt idx="34287">
                  <c:v>100.4101562</c:v>
                </c:pt>
                <c:pt idx="34288">
                  <c:v>100.5859375</c:v>
                </c:pt>
                <c:pt idx="34289">
                  <c:v>100.5859375</c:v>
                </c:pt>
                <c:pt idx="34290">
                  <c:v>100.5859375</c:v>
                </c:pt>
                <c:pt idx="34291">
                  <c:v>100.5859375</c:v>
                </c:pt>
                <c:pt idx="34292">
                  <c:v>100.5859375</c:v>
                </c:pt>
                <c:pt idx="34293">
                  <c:v>100.5859375</c:v>
                </c:pt>
                <c:pt idx="34294">
                  <c:v>100.8046875</c:v>
                </c:pt>
                <c:pt idx="34295">
                  <c:v>100.8046875</c:v>
                </c:pt>
                <c:pt idx="34296">
                  <c:v>100.8046875</c:v>
                </c:pt>
                <c:pt idx="34297">
                  <c:v>100.8046875</c:v>
                </c:pt>
                <c:pt idx="34298">
                  <c:v>100.8046875</c:v>
                </c:pt>
                <c:pt idx="34299">
                  <c:v>100.8046875</c:v>
                </c:pt>
                <c:pt idx="34300">
                  <c:v>100.8046875</c:v>
                </c:pt>
                <c:pt idx="34301">
                  <c:v>100.8046875</c:v>
                </c:pt>
                <c:pt idx="34302">
                  <c:v>100.8046875</c:v>
                </c:pt>
                <c:pt idx="34303">
                  <c:v>100.8046875</c:v>
                </c:pt>
                <c:pt idx="34304">
                  <c:v>100.8554688</c:v>
                </c:pt>
                <c:pt idx="34305">
                  <c:v>100.8554688</c:v>
                </c:pt>
                <c:pt idx="34306">
                  <c:v>100.8554688</c:v>
                </c:pt>
                <c:pt idx="34307">
                  <c:v>100.8554688</c:v>
                </c:pt>
                <c:pt idx="34308">
                  <c:v>100.8554688</c:v>
                </c:pt>
                <c:pt idx="34309">
                  <c:v>100.8554688</c:v>
                </c:pt>
                <c:pt idx="34310">
                  <c:v>100.8554688</c:v>
                </c:pt>
                <c:pt idx="34311">
                  <c:v>100.8554688</c:v>
                </c:pt>
                <c:pt idx="34312">
                  <c:v>100.8554688</c:v>
                </c:pt>
                <c:pt idx="34313">
                  <c:v>100.8554688</c:v>
                </c:pt>
                <c:pt idx="34314">
                  <c:v>100.8554688</c:v>
                </c:pt>
                <c:pt idx="34315">
                  <c:v>100.8554688</c:v>
                </c:pt>
                <c:pt idx="34316">
                  <c:v>100.8554688</c:v>
                </c:pt>
                <c:pt idx="34317">
                  <c:v>100.8554688</c:v>
                </c:pt>
                <c:pt idx="34318">
                  <c:v>100.8554688</c:v>
                </c:pt>
                <c:pt idx="34319">
                  <c:v>100.8554688</c:v>
                </c:pt>
                <c:pt idx="34320">
                  <c:v>100.8554688</c:v>
                </c:pt>
                <c:pt idx="34321">
                  <c:v>100.8632812</c:v>
                </c:pt>
                <c:pt idx="34322">
                  <c:v>100.8632812</c:v>
                </c:pt>
                <c:pt idx="34323">
                  <c:v>100.8632812</c:v>
                </c:pt>
                <c:pt idx="34324">
                  <c:v>100.8632812</c:v>
                </c:pt>
                <c:pt idx="34325">
                  <c:v>100.8632812</c:v>
                </c:pt>
                <c:pt idx="34326">
                  <c:v>100.8632812</c:v>
                </c:pt>
                <c:pt idx="34327">
                  <c:v>100.8632812</c:v>
                </c:pt>
                <c:pt idx="34328">
                  <c:v>100.8632812</c:v>
                </c:pt>
                <c:pt idx="34329">
                  <c:v>100.8632812</c:v>
                </c:pt>
                <c:pt idx="34330">
                  <c:v>100.8632812</c:v>
                </c:pt>
                <c:pt idx="34331">
                  <c:v>100.8632812</c:v>
                </c:pt>
                <c:pt idx="34332">
                  <c:v>100.8632812</c:v>
                </c:pt>
                <c:pt idx="34333">
                  <c:v>101.2382812</c:v>
                </c:pt>
                <c:pt idx="34334">
                  <c:v>101.2382812</c:v>
                </c:pt>
                <c:pt idx="34335">
                  <c:v>101.2382812</c:v>
                </c:pt>
                <c:pt idx="34336">
                  <c:v>101.2382812</c:v>
                </c:pt>
                <c:pt idx="34337">
                  <c:v>101.2382812</c:v>
                </c:pt>
                <c:pt idx="34338">
                  <c:v>101.2382812</c:v>
                </c:pt>
                <c:pt idx="34339">
                  <c:v>101.2382812</c:v>
                </c:pt>
                <c:pt idx="34340">
                  <c:v>101.2382812</c:v>
                </c:pt>
                <c:pt idx="34341">
                  <c:v>101.2382812</c:v>
                </c:pt>
                <c:pt idx="34342">
                  <c:v>101.2382812</c:v>
                </c:pt>
                <c:pt idx="34343">
                  <c:v>101.2382812</c:v>
                </c:pt>
                <c:pt idx="34344">
                  <c:v>101.2382812</c:v>
                </c:pt>
                <c:pt idx="34345">
                  <c:v>101.2382812</c:v>
                </c:pt>
                <c:pt idx="34346">
                  <c:v>101.3085938</c:v>
                </c:pt>
                <c:pt idx="34347">
                  <c:v>101.3085938</c:v>
                </c:pt>
                <c:pt idx="34348">
                  <c:v>101.3085938</c:v>
                </c:pt>
                <c:pt idx="34349">
                  <c:v>101.3085938</c:v>
                </c:pt>
                <c:pt idx="34350">
                  <c:v>101.3085938</c:v>
                </c:pt>
                <c:pt idx="34351">
                  <c:v>101.3085938</c:v>
                </c:pt>
                <c:pt idx="34352">
                  <c:v>101.3085938</c:v>
                </c:pt>
                <c:pt idx="34353">
                  <c:v>101.3085938</c:v>
                </c:pt>
                <c:pt idx="34354">
                  <c:v>101.3710938</c:v>
                </c:pt>
                <c:pt idx="34355">
                  <c:v>101.3710938</c:v>
                </c:pt>
                <c:pt idx="34356">
                  <c:v>101.3710938</c:v>
                </c:pt>
                <c:pt idx="34357">
                  <c:v>101.3710938</c:v>
                </c:pt>
                <c:pt idx="34358">
                  <c:v>101.3710938</c:v>
                </c:pt>
                <c:pt idx="34359">
                  <c:v>101.3710938</c:v>
                </c:pt>
                <c:pt idx="34360">
                  <c:v>101.3710938</c:v>
                </c:pt>
                <c:pt idx="34361">
                  <c:v>101.3710938</c:v>
                </c:pt>
                <c:pt idx="34362">
                  <c:v>101.3710938</c:v>
                </c:pt>
                <c:pt idx="34363">
                  <c:v>101.3710938</c:v>
                </c:pt>
                <c:pt idx="34364">
                  <c:v>101.3710938</c:v>
                </c:pt>
                <c:pt idx="34365">
                  <c:v>101.4101562</c:v>
                </c:pt>
                <c:pt idx="34366">
                  <c:v>101.4101562</c:v>
                </c:pt>
                <c:pt idx="34367">
                  <c:v>101.4101562</c:v>
                </c:pt>
                <c:pt idx="34368">
                  <c:v>101.4101562</c:v>
                </c:pt>
                <c:pt idx="34369">
                  <c:v>101.4101562</c:v>
                </c:pt>
                <c:pt idx="34370">
                  <c:v>101.4101562</c:v>
                </c:pt>
                <c:pt idx="34371">
                  <c:v>101.4101562</c:v>
                </c:pt>
                <c:pt idx="34372">
                  <c:v>101.4101562</c:v>
                </c:pt>
                <c:pt idx="34373">
                  <c:v>101.5859375</c:v>
                </c:pt>
                <c:pt idx="34374">
                  <c:v>101.5859375</c:v>
                </c:pt>
                <c:pt idx="34375">
                  <c:v>101.5859375</c:v>
                </c:pt>
                <c:pt idx="34376">
                  <c:v>101.5859375</c:v>
                </c:pt>
                <c:pt idx="34377">
                  <c:v>101.5859375</c:v>
                </c:pt>
                <c:pt idx="34378">
                  <c:v>101.5859375</c:v>
                </c:pt>
                <c:pt idx="34379">
                  <c:v>101.5859375</c:v>
                </c:pt>
                <c:pt idx="34380">
                  <c:v>101.5859375</c:v>
                </c:pt>
                <c:pt idx="34381">
                  <c:v>101.8046875</c:v>
                </c:pt>
                <c:pt idx="34382">
                  <c:v>101.8046875</c:v>
                </c:pt>
                <c:pt idx="34383">
                  <c:v>101.8046875</c:v>
                </c:pt>
                <c:pt idx="34384">
                  <c:v>101.8046875</c:v>
                </c:pt>
                <c:pt idx="34385">
                  <c:v>101.8046875</c:v>
                </c:pt>
                <c:pt idx="34386">
                  <c:v>101.8046875</c:v>
                </c:pt>
                <c:pt idx="34387">
                  <c:v>101.8046875</c:v>
                </c:pt>
                <c:pt idx="34388">
                  <c:v>101.8046875</c:v>
                </c:pt>
                <c:pt idx="34389">
                  <c:v>101.8046875</c:v>
                </c:pt>
                <c:pt idx="34390">
                  <c:v>101.8554688</c:v>
                </c:pt>
                <c:pt idx="34391">
                  <c:v>101.8554688</c:v>
                </c:pt>
                <c:pt idx="34392">
                  <c:v>101.8554688</c:v>
                </c:pt>
                <c:pt idx="34393">
                  <c:v>101.8554688</c:v>
                </c:pt>
                <c:pt idx="34394">
                  <c:v>101.8554688</c:v>
                </c:pt>
                <c:pt idx="34395">
                  <c:v>101.8632812</c:v>
                </c:pt>
                <c:pt idx="34396">
                  <c:v>101.8632812</c:v>
                </c:pt>
                <c:pt idx="34397">
                  <c:v>101.8632812</c:v>
                </c:pt>
                <c:pt idx="34398">
                  <c:v>102.2382812</c:v>
                </c:pt>
                <c:pt idx="34399">
                  <c:v>102.2382812</c:v>
                </c:pt>
                <c:pt idx="34400">
                  <c:v>102.2382812</c:v>
                </c:pt>
                <c:pt idx="34401">
                  <c:v>102.2382812</c:v>
                </c:pt>
                <c:pt idx="34402">
                  <c:v>102.2382812</c:v>
                </c:pt>
                <c:pt idx="34403">
                  <c:v>102.2382812</c:v>
                </c:pt>
                <c:pt idx="34404">
                  <c:v>102.2382812</c:v>
                </c:pt>
                <c:pt idx="34405">
                  <c:v>102.2382812</c:v>
                </c:pt>
                <c:pt idx="34406">
                  <c:v>102.2382812</c:v>
                </c:pt>
                <c:pt idx="34407">
                  <c:v>102.2382812</c:v>
                </c:pt>
                <c:pt idx="34408">
                  <c:v>102.2382812</c:v>
                </c:pt>
                <c:pt idx="34409">
                  <c:v>102.2382812</c:v>
                </c:pt>
                <c:pt idx="34410">
                  <c:v>102.2382812</c:v>
                </c:pt>
                <c:pt idx="34411">
                  <c:v>102.2382812</c:v>
                </c:pt>
                <c:pt idx="34412">
                  <c:v>102.3085938</c:v>
                </c:pt>
                <c:pt idx="34413">
                  <c:v>102.3085938</c:v>
                </c:pt>
                <c:pt idx="34414">
                  <c:v>102.3085938</c:v>
                </c:pt>
                <c:pt idx="34415">
                  <c:v>102.3085938</c:v>
                </c:pt>
                <c:pt idx="34416">
                  <c:v>102.3085938</c:v>
                </c:pt>
                <c:pt idx="34417">
                  <c:v>102.3085938</c:v>
                </c:pt>
                <c:pt idx="34418">
                  <c:v>102.3085938</c:v>
                </c:pt>
                <c:pt idx="34419">
                  <c:v>102.3085938</c:v>
                </c:pt>
                <c:pt idx="34420">
                  <c:v>102.3085938</c:v>
                </c:pt>
                <c:pt idx="34421">
                  <c:v>102.3710938</c:v>
                </c:pt>
                <c:pt idx="34422">
                  <c:v>102.3710938</c:v>
                </c:pt>
                <c:pt idx="34423">
                  <c:v>102.3710938</c:v>
                </c:pt>
                <c:pt idx="34424">
                  <c:v>102.3710938</c:v>
                </c:pt>
                <c:pt idx="34425">
                  <c:v>102.3710938</c:v>
                </c:pt>
                <c:pt idx="34426">
                  <c:v>102.3710938</c:v>
                </c:pt>
                <c:pt idx="34427">
                  <c:v>102.3710938</c:v>
                </c:pt>
                <c:pt idx="34428">
                  <c:v>102.3710938</c:v>
                </c:pt>
                <c:pt idx="34429">
                  <c:v>102.3710938</c:v>
                </c:pt>
                <c:pt idx="34430">
                  <c:v>102.4101562</c:v>
                </c:pt>
                <c:pt idx="34431">
                  <c:v>102.4101562</c:v>
                </c:pt>
                <c:pt idx="34432">
                  <c:v>102.4101562</c:v>
                </c:pt>
                <c:pt idx="34433">
                  <c:v>102.4101562</c:v>
                </c:pt>
                <c:pt idx="34434">
                  <c:v>102.4101562</c:v>
                </c:pt>
                <c:pt idx="34435">
                  <c:v>102.4101562</c:v>
                </c:pt>
                <c:pt idx="34436">
                  <c:v>102.4101562</c:v>
                </c:pt>
                <c:pt idx="34437">
                  <c:v>102.4101562</c:v>
                </c:pt>
                <c:pt idx="34438">
                  <c:v>102.4101562</c:v>
                </c:pt>
                <c:pt idx="34439">
                  <c:v>102.4101562</c:v>
                </c:pt>
                <c:pt idx="34440">
                  <c:v>102.5859375</c:v>
                </c:pt>
                <c:pt idx="34441">
                  <c:v>102.5859375</c:v>
                </c:pt>
                <c:pt idx="34442">
                  <c:v>102.5859375</c:v>
                </c:pt>
                <c:pt idx="34443">
                  <c:v>102.5859375</c:v>
                </c:pt>
                <c:pt idx="34444">
                  <c:v>102.5859375</c:v>
                </c:pt>
                <c:pt idx="34445">
                  <c:v>102.5859375</c:v>
                </c:pt>
                <c:pt idx="34446">
                  <c:v>102.5859375</c:v>
                </c:pt>
                <c:pt idx="34447">
                  <c:v>102.5859375</c:v>
                </c:pt>
                <c:pt idx="34448">
                  <c:v>102.5859375</c:v>
                </c:pt>
                <c:pt idx="34449">
                  <c:v>102.5859375</c:v>
                </c:pt>
                <c:pt idx="34450">
                  <c:v>102.5859375</c:v>
                </c:pt>
                <c:pt idx="34451">
                  <c:v>102.8046875</c:v>
                </c:pt>
                <c:pt idx="34452">
                  <c:v>102.8046875</c:v>
                </c:pt>
                <c:pt idx="34453">
                  <c:v>102.8046875</c:v>
                </c:pt>
                <c:pt idx="34454">
                  <c:v>102.8046875</c:v>
                </c:pt>
                <c:pt idx="34455">
                  <c:v>102.8046875</c:v>
                </c:pt>
                <c:pt idx="34456">
                  <c:v>102.8046875</c:v>
                </c:pt>
                <c:pt idx="34457">
                  <c:v>102.8046875</c:v>
                </c:pt>
                <c:pt idx="34458">
                  <c:v>102.8554688</c:v>
                </c:pt>
                <c:pt idx="34459">
                  <c:v>102.8554688</c:v>
                </c:pt>
                <c:pt idx="34460">
                  <c:v>102.8554688</c:v>
                </c:pt>
                <c:pt idx="34461">
                  <c:v>102.8554688</c:v>
                </c:pt>
                <c:pt idx="34462">
                  <c:v>102.8554688</c:v>
                </c:pt>
                <c:pt idx="34463">
                  <c:v>102.8554688</c:v>
                </c:pt>
                <c:pt idx="34464">
                  <c:v>102.8632812</c:v>
                </c:pt>
                <c:pt idx="34465">
                  <c:v>102.8632812</c:v>
                </c:pt>
                <c:pt idx="34466">
                  <c:v>102.8632812</c:v>
                </c:pt>
                <c:pt idx="34467">
                  <c:v>102.8632812</c:v>
                </c:pt>
                <c:pt idx="34468">
                  <c:v>103.2382812</c:v>
                </c:pt>
                <c:pt idx="34469">
                  <c:v>103.2382812</c:v>
                </c:pt>
                <c:pt idx="34470">
                  <c:v>103.2382812</c:v>
                </c:pt>
                <c:pt idx="34471">
                  <c:v>103.2382812</c:v>
                </c:pt>
                <c:pt idx="34472">
                  <c:v>103.2382812</c:v>
                </c:pt>
                <c:pt idx="34473">
                  <c:v>103.2382812</c:v>
                </c:pt>
                <c:pt idx="34474">
                  <c:v>103.2382812</c:v>
                </c:pt>
                <c:pt idx="34475">
                  <c:v>103.2382812</c:v>
                </c:pt>
                <c:pt idx="34476">
                  <c:v>103.3085938</c:v>
                </c:pt>
                <c:pt idx="34477">
                  <c:v>103.3085938</c:v>
                </c:pt>
                <c:pt idx="34478">
                  <c:v>103.3085938</c:v>
                </c:pt>
                <c:pt idx="34479">
                  <c:v>103.3085938</c:v>
                </c:pt>
                <c:pt idx="34480">
                  <c:v>103.3085938</c:v>
                </c:pt>
                <c:pt idx="34481">
                  <c:v>103.3085938</c:v>
                </c:pt>
                <c:pt idx="34482">
                  <c:v>103.3085938</c:v>
                </c:pt>
                <c:pt idx="34483">
                  <c:v>103.3085938</c:v>
                </c:pt>
                <c:pt idx="34484">
                  <c:v>103.3085938</c:v>
                </c:pt>
                <c:pt idx="34485">
                  <c:v>103.3085938</c:v>
                </c:pt>
                <c:pt idx="34486">
                  <c:v>103.3085938</c:v>
                </c:pt>
                <c:pt idx="34487">
                  <c:v>103.3085938</c:v>
                </c:pt>
                <c:pt idx="34488">
                  <c:v>103.3085938</c:v>
                </c:pt>
                <c:pt idx="34489">
                  <c:v>103.3710938</c:v>
                </c:pt>
                <c:pt idx="34490">
                  <c:v>103.3710938</c:v>
                </c:pt>
                <c:pt idx="34491">
                  <c:v>103.3710938</c:v>
                </c:pt>
                <c:pt idx="34492">
                  <c:v>103.3710938</c:v>
                </c:pt>
                <c:pt idx="34493">
                  <c:v>103.3710938</c:v>
                </c:pt>
                <c:pt idx="34494">
                  <c:v>103.3710938</c:v>
                </c:pt>
                <c:pt idx="34495">
                  <c:v>103.3710938</c:v>
                </c:pt>
                <c:pt idx="34496">
                  <c:v>103.3710938</c:v>
                </c:pt>
                <c:pt idx="34497">
                  <c:v>103.3710938</c:v>
                </c:pt>
                <c:pt idx="34498">
                  <c:v>103.3710938</c:v>
                </c:pt>
                <c:pt idx="34499">
                  <c:v>103.3710938</c:v>
                </c:pt>
                <c:pt idx="34500">
                  <c:v>103.4101562</c:v>
                </c:pt>
                <c:pt idx="34501">
                  <c:v>103.4101562</c:v>
                </c:pt>
                <c:pt idx="34502">
                  <c:v>103.4101562</c:v>
                </c:pt>
                <c:pt idx="34503">
                  <c:v>103.4101562</c:v>
                </c:pt>
                <c:pt idx="34504">
                  <c:v>103.4101562</c:v>
                </c:pt>
                <c:pt idx="34505">
                  <c:v>103.4101562</c:v>
                </c:pt>
                <c:pt idx="34506">
                  <c:v>103.4101562</c:v>
                </c:pt>
                <c:pt idx="34507">
                  <c:v>103.4101562</c:v>
                </c:pt>
                <c:pt idx="34508">
                  <c:v>103.4101562</c:v>
                </c:pt>
                <c:pt idx="34509">
                  <c:v>103.5859375</c:v>
                </c:pt>
                <c:pt idx="34510">
                  <c:v>103.5859375</c:v>
                </c:pt>
                <c:pt idx="34511">
                  <c:v>103.5859375</c:v>
                </c:pt>
                <c:pt idx="34512">
                  <c:v>103.5859375</c:v>
                </c:pt>
                <c:pt idx="34513">
                  <c:v>103.5859375</c:v>
                </c:pt>
                <c:pt idx="34514">
                  <c:v>103.5859375</c:v>
                </c:pt>
                <c:pt idx="34515">
                  <c:v>103.5859375</c:v>
                </c:pt>
                <c:pt idx="34516">
                  <c:v>103.5859375</c:v>
                </c:pt>
                <c:pt idx="34517">
                  <c:v>103.5859375</c:v>
                </c:pt>
                <c:pt idx="34518">
                  <c:v>103.8046875</c:v>
                </c:pt>
                <c:pt idx="34519">
                  <c:v>103.8046875</c:v>
                </c:pt>
                <c:pt idx="34520">
                  <c:v>103.8046875</c:v>
                </c:pt>
                <c:pt idx="34521">
                  <c:v>103.8046875</c:v>
                </c:pt>
                <c:pt idx="34522">
                  <c:v>103.8046875</c:v>
                </c:pt>
                <c:pt idx="34523">
                  <c:v>103.8046875</c:v>
                </c:pt>
                <c:pt idx="34524">
                  <c:v>103.8046875</c:v>
                </c:pt>
                <c:pt idx="34525">
                  <c:v>103.8046875</c:v>
                </c:pt>
                <c:pt idx="34526">
                  <c:v>103.8554688</c:v>
                </c:pt>
                <c:pt idx="34527">
                  <c:v>103.8554688</c:v>
                </c:pt>
                <c:pt idx="34528">
                  <c:v>103.8554688</c:v>
                </c:pt>
                <c:pt idx="34529">
                  <c:v>103.8554688</c:v>
                </c:pt>
                <c:pt idx="34530">
                  <c:v>103.8554688</c:v>
                </c:pt>
                <c:pt idx="34531">
                  <c:v>103.8554688</c:v>
                </c:pt>
                <c:pt idx="34532">
                  <c:v>103.8554688</c:v>
                </c:pt>
                <c:pt idx="34533">
                  <c:v>103.8554688</c:v>
                </c:pt>
                <c:pt idx="34534">
                  <c:v>103.8554688</c:v>
                </c:pt>
                <c:pt idx="34535">
                  <c:v>103.8554688</c:v>
                </c:pt>
                <c:pt idx="34536">
                  <c:v>103.8554688</c:v>
                </c:pt>
                <c:pt idx="34537">
                  <c:v>103.8554688</c:v>
                </c:pt>
                <c:pt idx="34538">
                  <c:v>103.8554688</c:v>
                </c:pt>
                <c:pt idx="34539">
                  <c:v>103.8632812</c:v>
                </c:pt>
                <c:pt idx="34540">
                  <c:v>103.8632812</c:v>
                </c:pt>
                <c:pt idx="34541">
                  <c:v>103.8632812</c:v>
                </c:pt>
                <c:pt idx="34542">
                  <c:v>103.8632812</c:v>
                </c:pt>
                <c:pt idx="34543">
                  <c:v>103.8632812</c:v>
                </c:pt>
                <c:pt idx="34544">
                  <c:v>103.8632812</c:v>
                </c:pt>
                <c:pt idx="34545">
                  <c:v>104.2382812</c:v>
                </c:pt>
                <c:pt idx="34546">
                  <c:v>104.2382812</c:v>
                </c:pt>
                <c:pt idx="34547">
                  <c:v>104.2382812</c:v>
                </c:pt>
                <c:pt idx="34548">
                  <c:v>104.2382812</c:v>
                </c:pt>
                <c:pt idx="34549">
                  <c:v>104.2382812</c:v>
                </c:pt>
                <c:pt idx="34550">
                  <c:v>104.2382812</c:v>
                </c:pt>
                <c:pt idx="34551">
                  <c:v>104.2382812</c:v>
                </c:pt>
                <c:pt idx="34552">
                  <c:v>104.2382812</c:v>
                </c:pt>
                <c:pt idx="34553">
                  <c:v>104.2382812</c:v>
                </c:pt>
                <c:pt idx="34554">
                  <c:v>104.2382812</c:v>
                </c:pt>
                <c:pt idx="34555">
                  <c:v>104.3085938</c:v>
                </c:pt>
                <c:pt idx="34556">
                  <c:v>104.3085938</c:v>
                </c:pt>
                <c:pt idx="34557">
                  <c:v>104.3085938</c:v>
                </c:pt>
                <c:pt idx="34558">
                  <c:v>104.3085938</c:v>
                </c:pt>
                <c:pt idx="34559">
                  <c:v>104.3085938</c:v>
                </c:pt>
                <c:pt idx="34560">
                  <c:v>104.3085938</c:v>
                </c:pt>
                <c:pt idx="34561">
                  <c:v>104.3085938</c:v>
                </c:pt>
                <c:pt idx="34562">
                  <c:v>104.3085938</c:v>
                </c:pt>
                <c:pt idx="34563">
                  <c:v>104.3085938</c:v>
                </c:pt>
                <c:pt idx="34564">
                  <c:v>104.3085938</c:v>
                </c:pt>
                <c:pt idx="34565">
                  <c:v>104.3085938</c:v>
                </c:pt>
                <c:pt idx="34566">
                  <c:v>104.3085938</c:v>
                </c:pt>
                <c:pt idx="34567">
                  <c:v>104.3085938</c:v>
                </c:pt>
                <c:pt idx="34568">
                  <c:v>104.3085938</c:v>
                </c:pt>
                <c:pt idx="34569">
                  <c:v>104.3710938</c:v>
                </c:pt>
                <c:pt idx="34570">
                  <c:v>104.3710938</c:v>
                </c:pt>
                <c:pt idx="34571">
                  <c:v>104.3710938</c:v>
                </c:pt>
                <c:pt idx="34572">
                  <c:v>104.3710938</c:v>
                </c:pt>
                <c:pt idx="34573">
                  <c:v>104.3710938</c:v>
                </c:pt>
                <c:pt idx="34574">
                  <c:v>104.4101562</c:v>
                </c:pt>
                <c:pt idx="34575">
                  <c:v>104.4101562</c:v>
                </c:pt>
                <c:pt idx="34576">
                  <c:v>104.4101562</c:v>
                </c:pt>
                <c:pt idx="34577">
                  <c:v>104.4101562</c:v>
                </c:pt>
                <c:pt idx="34578">
                  <c:v>104.4101562</c:v>
                </c:pt>
                <c:pt idx="34579">
                  <c:v>104.5859375</c:v>
                </c:pt>
                <c:pt idx="34580">
                  <c:v>104.5859375</c:v>
                </c:pt>
                <c:pt idx="34581">
                  <c:v>104.5859375</c:v>
                </c:pt>
                <c:pt idx="34582">
                  <c:v>104.5859375</c:v>
                </c:pt>
                <c:pt idx="34583">
                  <c:v>104.5859375</c:v>
                </c:pt>
                <c:pt idx="34584">
                  <c:v>104.5859375</c:v>
                </c:pt>
                <c:pt idx="34585">
                  <c:v>104.5859375</c:v>
                </c:pt>
                <c:pt idx="34586">
                  <c:v>104.5859375</c:v>
                </c:pt>
                <c:pt idx="34587">
                  <c:v>104.5859375</c:v>
                </c:pt>
                <c:pt idx="34588">
                  <c:v>104.8046875</c:v>
                </c:pt>
                <c:pt idx="34589">
                  <c:v>104.8046875</c:v>
                </c:pt>
                <c:pt idx="34590">
                  <c:v>104.8046875</c:v>
                </c:pt>
                <c:pt idx="34591">
                  <c:v>104.8046875</c:v>
                </c:pt>
                <c:pt idx="34592">
                  <c:v>104.8046875</c:v>
                </c:pt>
                <c:pt idx="34593">
                  <c:v>104.8046875</c:v>
                </c:pt>
                <c:pt idx="34594">
                  <c:v>104.8046875</c:v>
                </c:pt>
                <c:pt idx="34595">
                  <c:v>104.8046875</c:v>
                </c:pt>
                <c:pt idx="34596">
                  <c:v>104.8046875</c:v>
                </c:pt>
                <c:pt idx="34597">
                  <c:v>104.8046875</c:v>
                </c:pt>
                <c:pt idx="34598">
                  <c:v>104.8046875</c:v>
                </c:pt>
                <c:pt idx="34599">
                  <c:v>104.8554688</c:v>
                </c:pt>
                <c:pt idx="34600">
                  <c:v>104.8554688</c:v>
                </c:pt>
                <c:pt idx="34601">
                  <c:v>104.8554688</c:v>
                </c:pt>
                <c:pt idx="34602">
                  <c:v>104.8554688</c:v>
                </c:pt>
                <c:pt idx="34603">
                  <c:v>104.8554688</c:v>
                </c:pt>
                <c:pt idx="34604">
                  <c:v>104.8554688</c:v>
                </c:pt>
                <c:pt idx="34605">
                  <c:v>104.8554688</c:v>
                </c:pt>
                <c:pt idx="34606">
                  <c:v>104.8554688</c:v>
                </c:pt>
                <c:pt idx="34607">
                  <c:v>104.8554688</c:v>
                </c:pt>
                <c:pt idx="34608">
                  <c:v>104.8554688</c:v>
                </c:pt>
                <c:pt idx="34609">
                  <c:v>104.8554688</c:v>
                </c:pt>
                <c:pt idx="34610">
                  <c:v>104.8632812</c:v>
                </c:pt>
                <c:pt idx="34611">
                  <c:v>104.8632812</c:v>
                </c:pt>
                <c:pt idx="34612">
                  <c:v>104.8632812</c:v>
                </c:pt>
                <c:pt idx="34613">
                  <c:v>104.8632812</c:v>
                </c:pt>
                <c:pt idx="34614">
                  <c:v>104.8632812</c:v>
                </c:pt>
                <c:pt idx="34615">
                  <c:v>104.8632812</c:v>
                </c:pt>
                <c:pt idx="34616">
                  <c:v>104.8632812</c:v>
                </c:pt>
                <c:pt idx="34617">
                  <c:v>104.8632812</c:v>
                </c:pt>
                <c:pt idx="34618">
                  <c:v>105.2382812</c:v>
                </c:pt>
                <c:pt idx="34619">
                  <c:v>105.2382812</c:v>
                </c:pt>
                <c:pt idx="34620">
                  <c:v>105.2382812</c:v>
                </c:pt>
                <c:pt idx="34621">
                  <c:v>105.2382812</c:v>
                </c:pt>
                <c:pt idx="34622">
                  <c:v>105.2382812</c:v>
                </c:pt>
                <c:pt idx="34623">
                  <c:v>105.2382812</c:v>
                </c:pt>
                <c:pt idx="34624">
                  <c:v>105.2382812</c:v>
                </c:pt>
                <c:pt idx="34625">
                  <c:v>105.2382812</c:v>
                </c:pt>
                <c:pt idx="34626">
                  <c:v>105.2382812</c:v>
                </c:pt>
                <c:pt idx="34627">
                  <c:v>105.2382812</c:v>
                </c:pt>
                <c:pt idx="34628">
                  <c:v>105.2382812</c:v>
                </c:pt>
                <c:pt idx="34629">
                  <c:v>105.3085938</c:v>
                </c:pt>
                <c:pt idx="34630">
                  <c:v>105.3085938</c:v>
                </c:pt>
                <c:pt idx="34631">
                  <c:v>105.3085938</c:v>
                </c:pt>
                <c:pt idx="34632">
                  <c:v>105.3085938</c:v>
                </c:pt>
                <c:pt idx="34633">
                  <c:v>105.3085938</c:v>
                </c:pt>
                <c:pt idx="34634">
                  <c:v>105.3085938</c:v>
                </c:pt>
                <c:pt idx="34635">
                  <c:v>105.3085938</c:v>
                </c:pt>
                <c:pt idx="34636">
                  <c:v>105.3710938</c:v>
                </c:pt>
                <c:pt idx="34637">
                  <c:v>105.3710938</c:v>
                </c:pt>
                <c:pt idx="34638">
                  <c:v>105.3710938</c:v>
                </c:pt>
                <c:pt idx="34639">
                  <c:v>105.3710938</c:v>
                </c:pt>
                <c:pt idx="34640">
                  <c:v>105.3710938</c:v>
                </c:pt>
                <c:pt idx="34641">
                  <c:v>105.3710938</c:v>
                </c:pt>
                <c:pt idx="34642">
                  <c:v>105.3710938</c:v>
                </c:pt>
                <c:pt idx="34643">
                  <c:v>105.3710938</c:v>
                </c:pt>
                <c:pt idx="34644">
                  <c:v>105.3710938</c:v>
                </c:pt>
                <c:pt idx="34645">
                  <c:v>105.3710938</c:v>
                </c:pt>
                <c:pt idx="34646">
                  <c:v>105.4101562</c:v>
                </c:pt>
                <c:pt idx="34647">
                  <c:v>105.4101562</c:v>
                </c:pt>
                <c:pt idx="34648">
                  <c:v>105.4101562</c:v>
                </c:pt>
                <c:pt idx="34649">
                  <c:v>105.4101562</c:v>
                </c:pt>
                <c:pt idx="34650">
                  <c:v>105.4101562</c:v>
                </c:pt>
                <c:pt idx="34651">
                  <c:v>105.5859375</c:v>
                </c:pt>
                <c:pt idx="34652">
                  <c:v>105.5859375</c:v>
                </c:pt>
                <c:pt idx="34653">
                  <c:v>105.5859375</c:v>
                </c:pt>
                <c:pt idx="34654">
                  <c:v>105.5859375</c:v>
                </c:pt>
                <c:pt idx="34655">
                  <c:v>105.5859375</c:v>
                </c:pt>
                <c:pt idx="34656">
                  <c:v>105.5859375</c:v>
                </c:pt>
                <c:pt idx="34657">
                  <c:v>105.5859375</c:v>
                </c:pt>
                <c:pt idx="34658">
                  <c:v>105.5859375</c:v>
                </c:pt>
                <c:pt idx="34659">
                  <c:v>105.5859375</c:v>
                </c:pt>
                <c:pt idx="34660">
                  <c:v>105.5859375</c:v>
                </c:pt>
                <c:pt idx="34661">
                  <c:v>105.5859375</c:v>
                </c:pt>
                <c:pt idx="34662">
                  <c:v>105.5859375</c:v>
                </c:pt>
                <c:pt idx="34663">
                  <c:v>105.8046875</c:v>
                </c:pt>
                <c:pt idx="34664">
                  <c:v>105.8046875</c:v>
                </c:pt>
                <c:pt idx="34665">
                  <c:v>105.8046875</c:v>
                </c:pt>
                <c:pt idx="34666">
                  <c:v>105.8046875</c:v>
                </c:pt>
                <c:pt idx="34667">
                  <c:v>105.8046875</c:v>
                </c:pt>
                <c:pt idx="34668">
                  <c:v>105.8046875</c:v>
                </c:pt>
                <c:pt idx="34669">
                  <c:v>105.8554688</c:v>
                </c:pt>
                <c:pt idx="34670">
                  <c:v>105.8554688</c:v>
                </c:pt>
                <c:pt idx="34671">
                  <c:v>105.8554688</c:v>
                </c:pt>
                <c:pt idx="34672">
                  <c:v>105.8554688</c:v>
                </c:pt>
                <c:pt idx="34673">
                  <c:v>105.8554688</c:v>
                </c:pt>
                <c:pt idx="34674">
                  <c:v>105.8554688</c:v>
                </c:pt>
                <c:pt idx="34675">
                  <c:v>105.8554688</c:v>
                </c:pt>
                <c:pt idx="34676">
                  <c:v>105.8554688</c:v>
                </c:pt>
                <c:pt idx="34677">
                  <c:v>105.8632812</c:v>
                </c:pt>
                <c:pt idx="34678">
                  <c:v>105.8632812</c:v>
                </c:pt>
                <c:pt idx="34679">
                  <c:v>105.8632812</c:v>
                </c:pt>
                <c:pt idx="34680">
                  <c:v>105.8632812</c:v>
                </c:pt>
                <c:pt idx="34681">
                  <c:v>105.8632812</c:v>
                </c:pt>
                <c:pt idx="34682">
                  <c:v>105.8632812</c:v>
                </c:pt>
                <c:pt idx="34683">
                  <c:v>106.2382812</c:v>
                </c:pt>
                <c:pt idx="34684">
                  <c:v>106.2382812</c:v>
                </c:pt>
                <c:pt idx="34685">
                  <c:v>106.2382812</c:v>
                </c:pt>
                <c:pt idx="34686">
                  <c:v>106.2382812</c:v>
                </c:pt>
                <c:pt idx="34687">
                  <c:v>106.2382812</c:v>
                </c:pt>
                <c:pt idx="34688">
                  <c:v>106.3085938</c:v>
                </c:pt>
                <c:pt idx="34689">
                  <c:v>106.3085938</c:v>
                </c:pt>
                <c:pt idx="34690">
                  <c:v>106.3085938</c:v>
                </c:pt>
                <c:pt idx="34691">
                  <c:v>106.3085938</c:v>
                </c:pt>
                <c:pt idx="34692">
                  <c:v>106.3085938</c:v>
                </c:pt>
                <c:pt idx="34693">
                  <c:v>106.3085938</c:v>
                </c:pt>
                <c:pt idx="34694">
                  <c:v>106.3085938</c:v>
                </c:pt>
                <c:pt idx="34695">
                  <c:v>106.3085938</c:v>
                </c:pt>
                <c:pt idx="34696">
                  <c:v>106.3085938</c:v>
                </c:pt>
                <c:pt idx="34697">
                  <c:v>106.3085938</c:v>
                </c:pt>
                <c:pt idx="34698">
                  <c:v>106.3085938</c:v>
                </c:pt>
                <c:pt idx="34699">
                  <c:v>106.3085938</c:v>
                </c:pt>
                <c:pt idx="34700">
                  <c:v>106.3710938</c:v>
                </c:pt>
                <c:pt idx="34701">
                  <c:v>106.3710938</c:v>
                </c:pt>
                <c:pt idx="34702">
                  <c:v>106.3710938</c:v>
                </c:pt>
                <c:pt idx="34703">
                  <c:v>106.3710938</c:v>
                </c:pt>
                <c:pt idx="34704">
                  <c:v>106.3710938</c:v>
                </c:pt>
                <c:pt idx="34705">
                  <c:v>106.4101562</c:v>
                </c:pt>
                <c:pt idx="34706">
                  <c:v>106.4101562</c:v>
                </c:pt>
                <c:pt idx="34707">
                  <c:v>106.4101562</c:v>
                </c:pt>
                <c:pt idx="34708">
                  <c:v>106.4101562</c:v>
                </c:pt>
                <c:pt idx="34709">
                  <c:v>106.4101562</c:v>
                </c:pt>
                <c:pt idx="34710">
                  <c:v>106.4101562</c:v>
                </c:pt>
                <c:pt idx="34711">
                  <c:v>106.4101562</c:v>
                </c:pt>
                <c:pt idx="34712">
                  <c:v>106.4101562</c:v>
                </c:pt>
                <c:pt idx="34713">
                  <c:v>106.4101562</c:v>
                </c:pt>
                <c:pt idx="34714">
                  <c:v>106.5859375</c:v>
                </c:pt>
                <c:pt idx="34715">
                  <c:v>106.5859375</c:v>
                </c:pt>
                <c:pt idx="34716">
                  <c:v>106.5859375</c:v>
                </c:pt>
                <c:pt idx="34717">
                  <c:v>106.5859375</c:v>
                </c:pt>
                <c:pt idx="34718">
                  <c:v>106.5859375</c:v>
                </c:pt>
                <c:pt idx="34719">
                  <c:v>106.5859375</c:v>
                </c:pt>
                <c:pt idx="34720">
                  <c:v>106.8046875</c:v>
                </c:pt>
                <c:pt idx="34721">
                  <c:v>106.8046875</c:v>
                </c:pt>
                <c:pt idx="34722">
                  <c:v>106.8046875</c:v>
                </c:pt>
                <c:pt idx="34723">
                  <c:v>106.8046875</c:v>
                </c:pt>
                <c:pt idx="34724">
                  <c:v>106.8046875</c:v>
                </c:pt>
                <c:pt idx="34725">
                  <c:v>106.8046875</c:v>
                </c:pt>
                <c:pt idx="34726">
                  <c:v>106.8046875</c:v>
                </c:pt>
                <c:pt idx="34727">
                  <c:v>106.8046875</c:v>
                </c:pt>
                <c:pt idx="34728">
                  <c:v>106.8554688</c:v>
                </c:pt>
                <c:pt idx="34729">
                  <c:v>106.8554688</c:v>
                </c:pt>
                <c:pt idx="34730">
                  <c:v>106.8554688</c:v>
                </c:pt>
                <c:pt idx="34731">
                  <c:v>106.8554688</c:v>
                </c:pt>
                <c:pt idx="34732">
                  <c:v>106.8554688</c:v>
                </c:pt>
                <c:pt idx="34733">
                  <c:v>106.8554688</c:v>
                </c:pt>
                <c:pt idx="34734">
                  <c:v>106.8554688</c:v>
                </c:pt>
                <c:pt idx="34735">
                  <c:v>106.8632812</c:v>
                </c:pt>
                <c:pt idx="34736">
                  <c:v>106.8632812</c:v>
                </c:pt>
                <c:pt idx="34737">
                  <c:v>106.8632812</c:v>
                </c:pt>
                <c:pt idx="34738">
                  <c:v>106.8632812</c:v>
                </c:pt>
                <c:pt idx="34739">
                  <c:v>106.8632812</c:v>
                </c:pt>
                <c:pt idx="34740">
                  <c:v>106.8632812</c:v>
                </c:pt>
                <c:pt idx="34741">
                  <c:v>106.8632812</c:v>
                </c:pt>
                <c:pt idx="34742">
                  <c:v>106.8632812</c:v>
                </c:pt>
                <c:pt idx="34743">
                  <c:v>106.8632812</c:v>
                </c:pt>
                <c:pt idx="34744">
                  <c:v>106.8632812</c:v>
                </c:pt>
                <c:pt idx="34745">
                  <c:v>107.2382812</c:v>
                </c:pt>
                <c:pt idx="34746">
                  <c:v>107.2382812</c:v>
                </c:pt>
                <c:pt idx="34747">
                  <c:v>107.2382812</c:v>
                </c:pt>
                <c:pt idx="34748">
                  <c:v>107.2382812</c:v>
                </c:pt>
                <c:pt idx="34749">
                  <c:v>107.2382812</c:v>
                </c:pt>
                <c:pt idx="34750">
                  <c:v>107.2382812</c:v>
                </c:pt>
                <c:pt idx="34751">
                  <c:v>107.2382812</c:v>
                </c:pt>
                <c:pt idx="34752">
                  <c:v>107.3085938</c:v>
                </c:pt>
                <c:pt idx="34753">
                  <c:v>107.3085938</c:v>
                </c:pt>
                <c:pt idx="34754">
                  <c:v>107.3085938</c:v>
                </c:pt>
                <c:pt idx="34755">
                  <c:v>107.3085938</c:v>
                </c:pt>
                <c:pt idx="34756">
                  <c:v>107.3085938</c:v>
                </c:pt>
                <c:pt idx="34757">
                  <c:v>107.3085938</c:v>
                </c:pt>
                <c:pt idx="34758">
                  <c:v>107.3085938</c:v>
                </c:pt>
                <c:pt idx="34759">
                  <c:v>107.3085938</c:v>
                </c:pt>
                <c:pt idx="34760">
                  <c:v>107.3085938</c:v>
                </c:pt>
                <c:pt idx="34761">
                  <c:v>107.3085938</c:v>
                </c:pt>
                <c:pt idx="34762">
                  <c:v>107.3710938</c:v>
                </c:pt>
                <c:pt idx="34763">
                  <c:v>107.3710938</c:v>
                </c:pt>
                <c:pt idx="34764">
                  <c:v>107.3710938</c:v>
                </c:pt>
                <c:pt idx="34765">
                  <c:v>107.3710938</c:v>
                </c:pt>
                <c:pt idx="34766">
                  <c:v>107.3710938</c:v>
                </c:pt>
                <c:pt idx="34767">
                  <c:v>107.3710938</c:v>
                </c:pt>
                <c:pt idx="34768">
                  <c:v>107.3710938</c:v>
                </c:pt>
                <c:pt idx="34769">
                  <c:v>107.3710938</c:v>
                </c:pt>
                <c:pt idx="34770">
                  <c:v>107.4101562</c:v>
                </c:pt>
                <c:pt idx="34771">
                  <c:v>107.4101562</c:v>
                </c:pt>
                <c:pt idx="34772">
                  <c:v>107.4101562</c:v>
                </c:pt>
                <c:pt idx="34773">
                  <c:v>107.4101562</c:v>
                </c:pt>
                <c:pt idx="34774">
                  <c:v>107.4101562</c:v>
                </c:pt>
                <c:pt idx="34775">
                  <c:v>107.4101562</c:v>
                </c:pt>
                <c:pt idx="34776">
                  <c:v>107.4101562</c:v>
                </c:pt>
                <c:pt idx="34777">
                  <c:v>107.4101562</c:v>
                </c:pt>
                <c:pt idx="34778">
                  <c:v>107.4101562</c:v>
                </c:pt>
                <c:pt idx="34779">
                  <c:v>107.4101562</c:v>
                </c:pt>
                <c:pt idx="34780">
                  <c:v>107.4101562</c:v>
                </c:pt>
                <c:pt idx="34781">
                  <c:v>107.4101562</c:v>
                </c:pt>
                <c:pt idx="34782">
                  <c:v>107.5859375</c:v>
                </c:pt>
                <c:pt idx="34783">
                  <c:v>107.5859375</c:v>
                </c:pt>
                <c:pt idx="34784">
                  <c:v>107.5859375</c:v>
                </c:pt>
                <c:pt idx="34785">
                  <c:v>107.5859375</c:v>
                </c:pt>
                <c:pt idx="34786">
                  <c:v>107.5859375</c:v>
                </c:pt>
                <c:pt idx="34787">
                  <c:v>107.5859375</c:v>
                </c:pt>
                <c:pt idx="34788">
                  <c:v>107.5859375</c:v>
                </c:pt>
                <c:pt idx="34789">
                  <c:v>107.5859375</c:v>
                </c:pt>
                <c:pt idx="34790">
                  <c:v>107.5859375</c:v>
                </c:pt>
                <c:pt idx="34791">
                  <c:v>107.5859375</c:v>
                </c:pt>
                <c:pt idx="34792">
                  <c:v>107.5859375</c:v>
                </c:pt>
                <c:pt idx="34793">
                  <c:v>107.5859375</c:v>
                </c:pt>
                <c:pt idx="34794">
                  <c:v>107.5859375</c:v>
                </c:pt>
                <c:pt idx="34795">
                  <c:v>107.5859375</c:v>
                </c:pt>
                <c:pt idx="34796">
                  <c:v>107.5859375</c:v>
                </c:pt>
                <c:pt idx="34797">
                  <c:v>107.8046875</c:v>
                </c:pt>
                <c:pt idx="34798">
                  <c:v>107.8046875</c:v>
                </c:pt>
                <c:pt idx="34799">
                  <c:v>107.8046875</c:v>
                </c:pt>
                <c:pt idx="34800">
                  <c:v>107.8046875</c:v>
                </c:pt>
                <c:pt idx="34801">
                  <c:v>107.8046875</c:v>
                </c:pt>
                <c:pt idx="34802">
                  <c:v>107.8046875</c:v>
                </c:pt>
                <c:pt idx="34803">
                  <c:v>107.8046875</c:v>
                </c:pt>
                <c:pt idx="34804">
                  <c:v>107.8554688</c:v>
                </c:pt>
                <c:pt idx="34805">
                  <c:v>107.8554688</c:v>
                </c:pt>
                <c:pt idx="34806">
                  <c:v>107.8554688</c:v>
                </c:pt>
                <c:pt idx="34807">
                  <c:v>107.8554688</c:v>
                </c:pt>
                <c:pt idx="34808">
                  <c:v>107.8554688</c:v>
                </c:pt>
                <c:pt idx="34809">
                  <c:v>107.8554688</c:v>
                </c:pt>
                <c:pt idx="34810">
                  <c:v>107.8554688</c:v>
                </c:pt>
                <c:pt idx="34811">
                  <c:v>107.8554688</c:v>
                </c:pt>
                <c:pt idx="34812">
                  <c:v>107.8632812</c:v>
                </c:pt>
                <c:pt idx="34813">
                  <c:v>107.8632812</c:v>
                </c:pt>
                <c:pt idx="34814">
                  <c:v>107.8632812</c:v>
                </c:pt>
                <c:pt idx="34815">
                  <c:v>107.8632812</c:v>
                </c:pt>
                <c:pt idx="34816">
                  <c:v>107.8632812</c:v>
                </c:pt>
                <c:pt idx="34817">
                  <c:v>107.8632812</c:v>
                </c:pt>
                <c:pt idx="34818">
                  <c:v>107.8632812</c:v>
                </c:pt>
                <c:pt idx="34819">
                  <c:v>107.8632812</c:v>
                </c:pt>
                <c:pt idx="34820">
                  <c:v>108.2382812</c:v>
                </c:pt>
                <c:pt idx="34821">
                  <c:v>108.2382812</c:v>
                </c:pt>
                <c:pt idx="34822">
                  <c:v>108.2382812</c:v>
                </c:pt>
                <c:pt idx="34823">
                  <c:v>108.2382812</c:v>
                </c:pt>
                <c:pt idx="34824">
                  <c:v>108.2382812</c:v>
                </c:pt>
                <c:pt idx="34825">
                  <c:v>108.2382812</c:v>
                </c:pt>
                <c:pt idx="34826">
                  <c:v>108.2382812</c:v>
                </c:pt>
                <c:pt idx="34827">
                  <c:v>108.2382812</c:v>
                </c:pt>
                <c:pt idx="34828">
                  <c:v>108.2382812</c:v>
                </c:pt>
                <c:pt idx="34829">
                  <c:v>108.2382812</c:v>
                </c:pt>
                <c:pt idx="34830">
                  <c:v>108.2382812</c:v>
                </c:pt>
                <c:pt idx="34831">
                  <c:v>108.2382812</c:v>
                </c:pt>
                <c:pt idx="34832">
                  <c:v>108.3085938</c:v>
                </c:pt>
                <c:pt idx="34833">
                  <c:v>108.3085938</c:v>
                </c:pt>
                <c:pt idx="34834">
                  <c:v>108.3085938</c:v>
                </c:pt>
                <c:pt idx="34835">
                  <c:v>108.3085938</c:v>
                </c:pt>
                <c:pt idx="34836">
                  <c:v>108.3085938</c:v>
                </c:pt>
                <c:pt idx="34837">
                  <c:v>108.3085938</c:v>
                </c:pt>
                <c:pt idx="34838">
                  <c:v>108.3085938</c:v>
                </c:pt>
                <c:pt idx="34839">
                  <c:v>108.3085938</c:v>
                </c:pt>
                <c:pt idx="34840">
                  <c:v>108.3085938</c:v>
                </c:pt>
                <c:pt idx="34841">
                  <c:v>108.3085938</c:v>
                </c:pt>
                <c:pt idx="34842">
                  <c:v>108.3085938</c:v>
                </c:pt>
                <c:pt idx="34843">
                  <c:v>108.3710938</c:v>
                </c:pt>
                <c:pt idx="34844">
                  <c:v>108.3710938</c:v>
                </c:pt>
                <c:pt idx="34845">
                  <c:v>108.3710938</c:v>
                </c:pt>
                <c:pt idx="34846">
                  <c:v>108.3710938</c:v>
                </c:pt>
                <c:pt idx="34847">
                  <c:v>108.3710938</c:v>
                </c:pt>
                <c:pt idx="34848">
                  <c:v>108.3710938</c:v>
                </c:pt>
                <c:pt idx="34849">
                  <c:v>108.3710938</c:v>
                </c:pt>
                <c:pt idx="34850">
                  <c:v>108.3710938</c:v>
                </c:pt>
                <c:pt idx="34851">
                  <c:v>108.4101562</c:v>
                </c:pt>
                <c:pt idx="34852">
                  <c:v>108.4101562</c:v>
                </c:pt>
                <c:pt idx="34853">
                  <c:v>108.4101562</c:v>
                </c:pt>
                <c:pt idx="34854">
                  <c:v>108.4101562</c:v>
                </c:pt>
                <c:pt idx="34855">
                  <c:v>108.4101562</c:v>
                </c:pt>
                <c:pt idx="34856">
                  <c:v>108.5859375</c:v>
                </c:pt>
                <c:pt idx="34857">
                  <c:v>108.5859375</c:v>
                </c:pt>
                <c:pt idx="34858">
                  <c:v>108.5859375</c:v>
                </c:pt>
                <c:pt idx="34859">
                  <c:v>108.5859375</c:v>
                </c:pt>
                <c:pt idx="34860">
                  <c:v>108.5859375</c:v>
                </c:pt>
                <c:pt idx="34861">
                  <c:v>108.5859375</c:v>
                </c:pt>
                <c:pt idx="34862">
                  <c:v>108.5859375</c:v>
                </c:pt>
                <c:pt idx="34863">
                  <c:v>108.5859375</c:v>
                </c:pt>
                <c:pt idx="34864">
                  <c:v>108.5859375</c:v>
                </c:pt>
                <c:pt idx="34865">
                  <c:v>108.5859375</c:v>
                </c:pt>
                <c:pt idx="34866">
                  <c:v>108.8046875</c:v>
                </c:pt>
                <c:pt idx="34867">
                  <c:v>108.8046875</c:v>
                </c:pt>
                <c:pt idx="34868">
                  <c:v>108.8046875</c:v>
                </c:pt>
                <c:pt idx="34869">
                  <c:v>108.8046875</c:v>
                </c:pt>
                <c:pt idx="34870">
                  <c:v>108.8554688</c:v>
                </c:pt>
                <c:pt idx="34871">
                  <c:v>108.8554688</c:v>
                </c:pt>
                <c:pt idx="34872">
                  <c:v>108.8554688</c:v>
                </c:pt>
                <c:pt idx="34873">
                  <c:v>108.8554688</c:v>
                </c:pt>
                <c:pt idx="34874">
                  <c:v>108.8554688</c:v>
                </c:pt>
                <c:pt idx="34875">
                  <c:v>108.8554688</c:v>
                </c:pt>
                <c:pt idx="34876">
                  <c:v>108.8554688</c:v>
                </c:pt>
                <c:pt idx="34877">
                  <c:v>108.8554688</c:v>
                </c:pt>
                <c:pt idx="34878">
                  <c:v>108.8632812</c:v>
                </c:pt>
                <c:pt idx="34879">
                  <c:v>108.8632812</c:v>
                </c:pt>
                <c:pt idx="34880">
                  <c:v>108.8632812</c:v>
                </c:pt>
                <c:pt idx="34881">
                  <c:v>108.8632812</c:v>
                </c:pt>
                <c:pt idx="34882">
                  <c:v>108.8632812</c:v>
                </c:pt>
                <c:pt idx="34883">
                  <c:v>108.8632812</c:v>
                </c:pt>
                <c:pt idx="34884">
                  <c:v>108.8632812</c:v>
                </c:pt>
                <c:pt idx="34885">
                  <c:v>108.8632812</c:v>
                </c:pt>
                <c:pt idx="34886">
                  <c:v>108.8632812</c:v>
                </c:pt>
                <c:pt idx="34887">
                  <c:v>108.8632812</c:v>
                </c:pt>
                <c:pt idx="34888">
                  <c:v>108.8632812</c:v>
                </c:pt>
                <c:pt idx="34889">
                  <c:v>108.8632812</c:v>
                </c:pt>
                <c:pt idx="34890">
                  <c:v>109.2382812</c:v>
                </c:pt>
                <c:pt idx="34891">
                  <c:v>109.2382812</c:v>
                </c:pt>
                <c:pt idx="34892">
                  <c:v>109.2382812</c:v>
                </c:pt>
                <c:pt idx="34893">
                  <c:v>109.2382812</c:v>
                </c:pt>
                <c:pt idx="34894">
                  <c:v>109.2382812</c:v>
                </c:pt>
                <c:pt idx="34895">
                  <c:v>109.2382812</c:v>
                </c:pt>
                <c:pt idx="34896">
                  <c:v>109.2382812</c:v>
                </c:pt>
                <c:pt idx="34897">
                  <c:v>109.2382812</c:v>
                </c:pt>
                <c:pt idx="34898">
                  <c:v>109.2382812</c:v>
                </c:pt>
                <c:pt idx="34899">
                  <c:v>109.2382812</c:v>
                </c:pt>
                <c:pt idx="34900">
                  <c:v>109.2382812</c:v>
                </c:pt>
                <c:pt idx="34901">
                  <c:v>109.2382812</c:v>
                </c:pt>
                <c:pt idx="34902">
                  <c:v>109.3085938</c:v>
                </c:pt>
                <c:pt idx="34903">
                  <c:v>109.3085938</c:v>
                </c:pt>
                <c:pt idx="34904">
                  <c:v>109.3085938</c:v>
                </c:pt>
                <c:pt idx="34905">
                  <c:v>109.3085938</c:v>
                </c:pt>
                <c:pt idx="34906">
                  <c:v>109.3085938</c:v>
                </c:pt>
                <c:pt idx="34907">
                  <c:v>109.3085938</c:v>
                </c:pt>
                <c:pt idx="34908">
                  <c:v>109.3085938</c:v>
                </c:pt>
                <c:pt idx="34909">
                  <c:v>109.3710938</c:v>
                </c:pt>
                <c:pt idx="34910">
                  <c:v>109.3710938</c:v>
                </c:pt>
                <c:pt idx="34911">
                  <c:v>109.3710938</c:v>
                </c:pt>
                <c:pt idx="34912">
                  <c:v>109.3710938</c:v>
                </c:pt>
                <c:pt idx="34913">
                  <c:v>109.4101562</c:v>
                </c:pt>
                <c:pt idx="34914">
                  <c:v>109.4101562</c:v>
                </c:pt>
                <c:pt idx="34915">
                  <c:v>109.4101562</c:v>
                </c:pt>
                <c:pt idx="34916">
                  <c:v>109.4101562</c:v>
                </c:pt>
                <c:pt idx="34917">
                  <c:v>109.4101562</c:v>
                </c:pt>
                <c:pt idx="34918">
                  <c:v>109.4101562</c:v>
                </c:pt>
                <c:pt idx="34919">
                  <c:v>109.4101562</c:v>
                </c:pt>
                <c:pt idx="34920">
                  <c:v>109.4101562</c:v>
                </c:pt>
                <c:pt idx="34921">
                  <c:v>109.4101562</c:v>
                </c:pt>
                <c:pt idx="34922">
                  <c:v>109.5859375</c:v>
                </c:pt>
                <c:pt idx="34923">
                  <c:v>109.5859375</c:v>
                </c:pt>
                <c:pt idx="34924">
                  <c:v>109.5859375</c:v>
                </c:pt>
                <c:pt idx="34925">
                  <c:v>109.5859375</c:v>
                </c:pt>
                <c:pt idx="34926">
                  <c:v>109.5859375</c:v>
                </c:pt>
                <c:pt idx="34927">
                  <c:v>109.5859375</c:v>
                </c:pt>
                <c:pt idx="34928">
                  <c:v>109.5859375</c:v>
                </c:pt>
                <c:pt idx="34929">
                  <c:v>109.5859375</c:v>
                </c:pt>
                <c:pt idx="34930">
                  <c:v>109.5859375</c:v>
                </c:pt>
                <c:pt idx="34931">
                  <c:v>109.8046875</c:v>
                </c:pt>
                <c:pt idx="34932">
                  <c:v>109.8046875</c:v>
                </c:pt>
                <c:pt idx="34933">
                  <c:v>109.8046875</c:v>
                </c:pt>
                <c:pt idx="34934">
                  <c:v>109.8046875</c:v>
                </c:pt>
                <c:pt idx="34935">
                  <c:v>109.8046875</c:v>
                </c:pt>
                <c:pt idx="34936">
                  <c:v>109.8046875</c:v>
                </c:pt>
                <c:pt idx="34937">
                  <c:v>109.8046875</c:v>
                </c:pt>
                <c:pt idx="34938">
                  <c:v>109.8046875</c:v>
                </c:pt>
                <c:pt idx="34939">
                  <c:v>109.8554688</c:v>
                </c:pt>
                <c:pt idx="34940">
                  <c:v>109.8554688</c:v>
                </c:pt>
                <c:pt idx="34941">
                  <c:v>109.8554688</c:v>
                </c:pt>
                <c:pt idx="34942">
                  <c:v>109.8554688</c:v>
                </c:pt>
                <c:pt idx="34943">
                  <c:v>109.8554688</c:v>
                </c:pt>
                <c:pt idx="34944">
                  <c:v>109.8554688</c:v>
                </c:pt>
                <c:pt idx="34945">
                  <c:v>109.8554688</c:v>
                </c:pt>
                <c:pt idx="34946">
                  <c:v>109.8554688</c:v>
                </c:pt>
                <c:pt idx="34947">
                  <c:v>109.8554688</c:v>
                </c:pt>
                <c:pt idx="34948">
                  <c:v>109.8554688</c:v>
                </c:pt>
                <c:pt idx="34949">
                  <c:v>109.8554688</c:v>
                </c:pt>
                <c:pt idx="34950">
                  <c:v>109.8632812</c:v>
                </c:pt>
                <c:pt idx="34951">
                  <c:v>109.8632812</c:v>
                </c:pt>
                <c:pt idx="34952">
                  <c:v>109.8632812</c:v>
                </c:pt>
                <c:pt idx="34953">
                  <c:v>109.8632812</c:v>
                </c:pt>
                <c:pt idx="34954">
                  <c:v>109.8632812</c:v>
                </c:pt>
                <c:pt idx="34955">
                  <c:v>109.8632812</c:v>
                </c:pt>
                <c:pt idx="34956">
                  <c:v>109.8632812</c:v>
                </c:pt>
                <c:pt idx="34957">
                  <c:v>110.2382812</c:v>
                </c:pt>
                <c:pt idx="34958">
                  <c:v>110.2382812</c:v>
                </c:pt>
                <c:pt idx="34959">
                  <c:v>110.2382812</c:v>
                </c:pt>
                <c:pt idx="34960">
                  <c:v>110.2382812</c:v>
                </c:pt>
                <c:pt idx="34961">
                  <c:v>110.3085938</c:v>
                </c:pt>
                <c:pt idx="34962">
                  <c:v>110.3085938</c:v>
                </c:pt>
                <c:pt idx="34963">
                  <c:v>110.3085938</c:v>
                </c:pt>
                <c:pt idx="34964">
                  <c:v>110.3085938</c:v>
                </c:pt>
                <c:pt idx="34965">
                  <c:v>110.3085938</c:v>
                </c:pt>
                <c:pt idx="34966">
                  <c:v>110.3085938</c:v>
                </c:pt>
                <c:pt idx="34967">
                  <c:v>110.3710938</c:v>
                </c:pt>
                <c:pt idx="34968">
                  <c:v>110.3710938</c:v>
                </c:pt>
                <c:pt idx="34969">
                  <c:v>110.3710938</c:v>
                </c:pt>
                <c:pt idx="34970">
                  <c:v>110.3710938</c:v>
                </c:pt>
                <c:pt idx="34971">
                  <c:v>110.3710938</c:v>
                </c:pt>
                <c:pt idx="34972">
                  <c:v>110.3710938</c:v>
                </c:pt>
                <c:pt idx="34973">
                  <c:v>110.3710938</c:v>
                </c:pt>
                <c:pt idx="34974">
                  <c:v>110.3710938</c:v>
                </c:pt>
                <c:pt idx="34975">
                  <c:v>110.3710938</c:v>
                </c:pt>
                <c:pt idx="34976">
                  <c:v>110.3710938</c:v>
                </c:pt>
                <c:pt idx="34977">
                  <c:v>110.3710938</c:v>
                </c:pt>
                <c:pt idx="34978">
                  <c:v>110.3710938</c:v>
                </c:pt>
                <c:pt idx="34979">
                  <c:v>110.4101562</c:v>
                </c:pt>
                <c:pt idx="34980">
                  <c:v>110.4101562</c:v>
                </c:pt>
                <c:pt idx="34981">
                  <c:v>110.4101562</c:v>
                </c:pt>
                <c:pt idx="34982">
                  <c:v>110.4101562</c:v>
                </c:pt>
                <c:pt idx="34983">
                  <c:v>110.4101562</c:v>
                </c:pt>
                <c:pt idx="34984">
                  <c:v>110.4101562</c:v>
                </c:pt>
                <c:pt idx="34985">
                  <c:v>110.4101562</c:v>
                </c:pt>
                <c:pt idx="34986">
                  <c:v>110.4101562</c:v>
                </c:pt>
                <c:pt idx="34987">
                  <c:v>110.5859375</c:v>
                </c:pt>
                <c:pt idx="34988">
                  <c:v>110.5859375</c:v>
                </c:pt>
                <c:pt idx="34989">
                  <c:v>110.5859375</c:v>
                </c:pt>
                <c:pt idx="34990">
                  <c:v>110.5859375</c:v>
                </c:pt>
                <c:pt idx="34991">
                  <c:v>110.5859375</c:v>
                </c:pt>
                <c:pt idx="34992">
                  <c:v>110.5859375</c:v>
                </c:pt>
                <c:pt idx="34993">
                  <c:v>110.5859375</c:v>
                </c:pt>
                <c:pt idx="34994">
                  <c:v>110.5859375</c:v>
                </c:pt>
                <c:pt idx="34995">
                  <c:v>110.5859375</c:v>
                </c:pt>
                <c:pt idx="34996">
                  <c:v>110.5859375</c:v>
                </c:pt>
                <c:pt idx="34997">
                  <c:v>110.8046875</c:v>
                </c:pt>
                <c:pt idx="34998">
                  <c:v>110.8046875</c:v>
                </c:pt>
                <c:pt idx="34999">
                  <c:v>110.8046875</c:v>
                </c:pt>
                <c:pt idx="35000">
                  <c:v>110.8046875</c:v>
                </c:pt>
                <c:pt idx="35001">
                  <c:v>110.8046875</c:v>
                </c:pt>
                <c:pt idx="35002">
                  <c:v>110.8046875</c:v>
                </c:pt>
                <c:pt idx="35003">
                  <c:v>110.8046875</c:v>
                </c:pt>
                <c:pt idx="35004">
                  <c:v>110.8046875</c:v>
                </c:pt>
                <c:pt idx="35005">
                  <c:v>110.8046875</c:v>
                </c:pt>
                <c:pt idx="35006">
                  <c:v>110.8554688</c:v>
                </c:pt>
                <c:pt idx="35007">
                  <c:v>110.8554688</c:v>
                </c:pt>
                <c:pt idx="35008">
                  <c:v>110.8554688</c:v>
                </c:pt>
                <c:pt idx="35009">
                  <c:v>110.8554688</c:v>
                </c:pt>
                <c:pt idx="35010">
                  <c:v>110.8554688</c:v>
                </c:pt>
                <c:pt idx="35011">
                  <c:v>110.8632812</c:v>
                </c:pt>
                <c:pt idx="35012">
                  <c:v>110.8632812</c:v>
                </c:pt>
                <c:pt idx="35013">
                  <c:v>110.8632812</c:v>
                </c:pt>
                <c:pt idx="35014">
                  <c:v>110.8632812</c:v>
                </c:pt>
                <c:pt idx="35015">
                  <c:v>110.8632812</c:v>
                </c:pt>
                <c:pt idx="35016">
                  <c:v>111.2382812</c:v>
                </c:pt>
                <c:pt idx="35017">
                  <c:v>111.2382812</c:v>
                </c:pt>
                <c:pt idx="35018">
                  <c:v>111.2382812</c:v>
                </c:pt>
                <c:pt idx="35019">
                  <c:v>111.2382812</c:v>
                </c:pt>
                <c:pt idx="35020">
                  <c:v>111.2382812</c:v>
                </c:pt>
                <c:pt idx="35021">
                  <c:v>111.2382812</c:v>
                </c:pt>
                <c:pt idx="35022">
                  <c:v>111.2382812</c:v>
                </c:pt>
                <c:pt idx="35023">
                  <c:v>111.3085938</c:v>
                </c:pt>
                <c:pt idx="35024">
                  <c:v>111.3085938</c:v>
                </c:pt>
                <c:pt idx="35025">
                  <c:v>111.3085938</c:v>
                </c:pt>
                <c:pt idx="35026">
                  <c:v>111.3085938</c:v>
                </c:pt>
                <c:pt idx="35027">
                  <c:v>111.3085938</c:v>
                </c:pt>
                <c:pt idx="35028">
                  <c:v>111.3085938</c:v>
                </c:pt>
                <c:pt idx="35029">
                  <c:v>111.3085938</c:v>
                </c:pt>
                <c:pt idx="35030">
                  <c:v>111.3085938</c:v>
                </c:pt>
                <c:pt idx="35031">
                  <c:v>111.3085938</c:v>
                </c:pt>
                <c:pt idx="35032">
                  <c:v>111.3085938</c:v>
                </c:pt>
                <c:pt idx="35033">
                  <c:v>111.3085938</c:v>
                </c:pt>
                <c:pt idx="35034">
                  <c:v>111.3710938</c:v>
                </c:pt>
                <c:pt idx="35035">
                  <c:v>111.3710938</c:v>
                </c:pt>
                <c:pt idx="35036">
                  <c:v>111.3710938</c:v>
                </c:pt>
                <c:pt idx="35037">
                  <c:v>111.3710938</c:v>
                </c:pt>
                <c:pt idx="35038">
                  <c:v>111.3710938</c:v>
                </c:pt>
                <c:pt idx="35039">
                  <c:v>111.3710938</c:v>
                </c:pt>
                <c:pt idx="35040">
                  <c:v>111.3710938</c:v>
                </c:pt>
                <c:pt idx="35041">
                  <c:v>111.3710938</c:v>
                </c:pt>
                <c:pt idx="35042">
                  <c:v>111.3710938</c:v>
                </c:pt>
                <c:pt idx="35043">
                  <c:v>111.3710938</c:v>
                </c:pt>
                <c:pt idx="35044">
                  <c:v>111.3710938</c:v>
                </c:pt>
                <c:pt idx="35045">
                  <c:v>111.4101562</c:v>
                </c:pt>
                <c:pt idx="35046">
                  <c:v>111.4101562</c:v>
                </c:pt>
                <c:pt idx="35047">
                  <c:v>111.4101562</c:v>
                </c:pt>
                <c:pt idx="35048">
                  <c:v>111.4101562</c:v>
                </c:pt>
                <c:pt idx="35049">
                  <c:v>111.4101562</c:v>
                </c:pt>
                <c:pt idx="35050">
                  <c:v>111.4101562</c:v>
                </c:pt>
                <c:pt idx="35051">
                  <c:v>111.5859375</c:v>
                </c:pt>
                <c:pt idx="35052">
                  <c:v>111.5859375</c:v>
                </c:pt>
                <c:pt idx="35053">
                  <c:v>111.5859375</c:v>
                </c:pt>
                <c:pt idx="35054">
                  <c:v>111.5859375</c:v>
                </c:pt>
                <c:pt idx="35055">
                  <c:v>111.5859375</c:v>
                </c:pt>
                <c:pt idx="35056">
                  <c:v>111.5859375</c:v>
                </c:pt>
                <c:pt idx="35057">
                  <c:v>111.5859375</c:v>
                </c:pt>
                <c:pt idx="35058">
                  <c:v>111.5859375</c:v>
                </c:pt>
                <c:pt idx="35059">
                  <c:v>111.8046875</c:v>
                </c:pt>
                <c:pt idx="35060">
                  <c:v>111.8046875</c:v>
                </c:pt>
                <c:pt idx="35061">
                  <c:v>111.8046875</c:v>
                </c:pt>
                <c:pt idx="35062">
                  <c:v>111.8046875</c:v>
                </c:pt>
                <c:pt idx="35063">
                  <c:v>111.8046875</c:v>
                </c:pt>
                <c:pt idx="35064">
                  <c:v>111.8046875</c:v>
                </c:pt>
                <c:pt idx="35065">
                  <c:v>111.8046875</c:v>
                </c:pt>
                <c:pt idx="35066">
                  <c:v>111.8046875</c:v>
                </c:pt>
                <c:pt idx="35067">
                  <c:v>111.8046875</c:v>
                </c:pt>
                <c:pt idx="35068">
                  <c:v>111.8046875</c:v>
                </c:pt>
                <c:pt idx="35069">
                  <c:v>111.8046875</c:v>
                </c:pt>
                <c:pt idx="35070">
                  <c:v>111.8554688</c:v>
                </c:pt>
                <c:pt idx="35071">
                  <c:v>111.8554688</c:v>
                </c:pt>
                <c:pt idx="35072">
                  <c:v>111.8554688</c:v>
                </c:pt>
                <c:pt idx="35073">
                  <c:v>111.8554688</c:v>
                </c:pt>
                <c:pt idx="35074">
                  <c:v>111.8554688</c:v>
                </c:pt>
                <c:pt idx="35075">
                  <c:v>111.8554688</c:v>
                </c:pt>
                <c:pt idx="35076">
                  <c:v>111.8554688</c:v>
                </c:pt>
                <c:pt idx="35077">
                  <c:v>111.8554688</c:v>
                </c:pt>
                <c:pt idx="35078">
                  <c:v>111.8554688</c:v>
                </c:pt>
                <c:pt idx="35079">
                  <c:v>111.8554688</c:v>
                </c:pt>
                <c:pt idx="35080">
                  <c:v>111.8632812</c:v>
                </c:pt>
                <c:pt idx="35081">
                  <c:v>111.8632812</c:v>
                </c:pt>
                <c:pt idx="35082">
                  <c:v>111.8632812</c:v>
                </c:pt>
                <c:pt idx="35083">
                  <c:v>111.8632812</c:v>
                </c:pt>
                <c:pt idx="35084">
                  <c:v>111.8632812</c:v>
                </c:pt>
                <c:pt idx="35085">
                  <c:v>112.2382812</c:v>
                </c:pt>
                <c:pt idx="35086">
                  <c:v>112.2382812</c:v>
                </c:pt>
                <c:pt idx="35087">
                  <c:v>112.2382812</c:v>
                </c:pt>
                <c:pt idx="35088">
                  <c:v>112.2382812</c:v>
                </c:pt>
                <c:pt idx="35089">
                  <c:v>112.2382812</c:v>
                </c:pt>
                <c:pt idx="35090">
                  <c:v>112.3085938</c:v>
                </c:pt>
                <c:pt idx="35091">
                  <c:v>112.3085938</c:v>
                </c:pt>
                <c:pt idx="35092">
                  <c:v>112.3085938</c:v>
                </c:pt>
                <c:pt idx="35093">
                  <c:v>112.3085938</c:v>
                </c:pt>
                <c:pt idx="35094">
                  <c:v>112.3085938</c:v>
                </c:pt>
                <c:pt idx="35095">
                  <c:v>112.3085938</c:v>
                </c:pt>
                <c:pt idx="35096">
                  <c:v>112.3085938</c:v>
                </c:pt>
                <c:pt idx="35097">
                  <c:v>112.3710938</c:v>
                </c:pt>
                <c:pt idx="35098">
                  <c:v>112.3710938</c:v>
                </c:pt>
                <c:pt idx="35099">
                  <c:v>112.3710938</c:v>
                </c:pt>
                <c:pt idx="35100">
                  <c:v>112.3710938</c:v>
                </c:pt>
                <c:pt idx="35101">
                  <c:v>112.3710938</c:v>
                </c:pt>
                <c:pt idx="35102">
                  <c:v>112.3710938</c:v>
                </c:pt>
                <c:pt idx="35103">
                  <c:v>112.3710938</c:v>
                </c:pt>
                <c:pt idx="35104">
                  <c:v>112.3710938</c:v>
                </c:pt>
                <c:pt idx="35105">
                  <c:v>112.3710938</c:v>
                </c:pt>
                <c:pt idx="35106">
                  <c:v>112.4101562</c:v>
                </c:pt>
                <c:pt idx="35107">
                  <c:v>112.4101562</c:v>
                </c:pt>
                <c:pt idx="35108">
                  <c:v>112.4101562</c:v>
                </c:pt>
                <c:pt idx="35109">
                  <c:v>112.5859375</c:v>
                </c:pt>
                <c:pt idx="35110">
                  <c:v>112.5859375</c:v>
                </c:pt>
                <c:pt idx="35111">
                  <c:v>112.5859375</c:v>
                </c:pt>
                <c:pt idx="35112">
                  <c:v>112.5859375</c:v>
                </c:pt>
                <c:pt idx="35113">
                  <c:v>112.5859375</c:v>
                </c:pt>
                <c:pt idx="35114">
                  <c:v>112.8046875</c:v>
                </c:pt>
                <c:pt idx="35115">
                  <c:v>112.8046875</c:v>
                </c:pt>
                <c:pt idx="35116">
                  <c:v>112.8046875</c:v>
                </c:pt>
                <c:pt idx="35117">
                  <c:v>112.8046875</c:v>
                </c:pt>
                <c:pt idx="35118">
                  <c:v>112.8046875</c:v>
                </c:pt>
                <c:pt idx="35119">
                  <c:v>112.8046875</c:v>
                </c:pt>
                <c:pt idx="35120">
                  <c:v>112.8046875</c:v>
                </c:pt>
                <c:pt idx="35121">
                  <c:v>112.8046875</c:v>
                </c:pt>
                <c:pt idx="35122">
                  <c:v>112.8554688</c:v>
                </c:pt>
                <c:pt idx="35123">
                  <c:v>112.8554688</c:v>
                </c:pt>
                <c:pt idx="35124">
                  <c:v>112.8554688</c:v>
                </c:pt>
                <c:pt idx="35125">
                  <c:v>112.8554688</c:v>
                </c:pt>
                <c:pt idx="35126">
                  <c:v>112.8554688</c:v>
                </c:pt>
                <c:pt idx="35127">
                  <c:v>112.8554688</c:v>
                </c:pt>
                <c:pt idx="35128">
                  <c:v>112.8554688</c:v>
                </c:pt>
                <c:pt idx="35129">
                  <c:v>112.8554688</c:v>
                </c:pt>
                <c:pt idx="35130">
                  <c:v>112.8554688</c:v>
                </c:pt>
                <c:pt idx="35131">
                  <c:v>112.8554688</c:v>
                </c:pt>
                <c:pt idx="35132">
                  <c:v>112.8554688</c:v>
                </c:pt>
                <c:pt idx="35133">
                  <c:v>112.8554688</c:v>
                </c:pt>
                <c:pt idx="35134">
                  <c:v>112.8554688</c:v>
                </c:pt>
                <c:pt idx="35135">
                  <c:v>112.8632812</c:v>
                </c:pt>
                <c:pt idx="35136">
                  <c:v>112.8632812</c:v>
                </c:pt>
                <c:pt idx="35137">
                  <c:v>112.8632812</c:v>
                </c:pt>
                <c:pt idx="35138">
                  <c:v>112.8632812</c:v>
                </c:pt>
                <c:pt idx="35139">
                  <c:v>112.8632812</c:v>
                </c:pt>
                <c:pt idx="35140">
                  <c:v>112.8632812</c:v>
                </c:pt>
                <c:pt idx="35141">
                  <c:v>112.8632812</c:v>
                </c:pt>
                <c:pt idx="35142">
                  <c:v>112.8632812</c:v>
                </c:pt>
                <c:pt idx="35143">
                  <c:v>112.8632812</c:v>
                </c:pt>
                <c:pt idx="35144">
                  <c:v>112.8632812</c:v>
                </c:pt>
                <c:pt idx="35145">
                  <c:v>112.8632812</c:v>
                </c:pt>
                <c:pt idx="35146">
                  <c:v>112.8632812</c:v>
                </c:pt>
                <c:pt idx="35147">
                  <c:v>113.2382812</c:v>
                </c:pt>
                <c:pt idx="35148">
                  <c:v>113.2382812</c:v>
                </c:pt>
                <c:pt idx="35149">
                  <c:v>113.2382812</c:v>
                </c:pt>
                <c:pt idx="35150">
                  <c:v>113.2382812</c:v>
                </c:pt>
                <c:pt idx="35151">
                  <c:v>113.2382812</c:v>
                </c:pt>
                <c:pt idx="35152">
                  <c:v>113.2382812</c:v>
                </c:pt>
                <c:pt idx="35153">
                  <c:v>113.3085938</c:v>
                </c:pt>
                <c:pt idx="35154">
                  <c:v>113.3085938</c:v>
                </c:pt>
                <c:pt idx="35155">
                  <c:v>113.3085938</c:v>
                </c:pt>
                <c:pt idx="35156">
                  <c:v>113.3085938</c:v>
                </c:pt>
                <c:pt idx="35157">
                  <c:v>113.3085938</c:v>
                </c:pt>
                <c:pt idx="35158">
                  <c:v>113.3085938</c:v>
                </c:pt>
                <c:pt idx="35159">
                  <c:v>113.3085938</c:v>
                </c:pt>
                <c:pt idx="35160">
                  <c:v>113.3710938</c:v>
                </c:pt>
                <c:pt idx="35161">
                  <c:v>113.3710938</c:v>
                </c:pt>
                <c:pt idx="35162">
                  <c:v>113.3710938</c:v>
                </c:pt>
                <c:pt idx="35163">
                  <c:v>113.3710938</c:v>
                </c:pt>
                <c:pt idx="35164">
                  <c:v>113.3710938</c:v>
                </c:pt>
                <c:pt idx="35165">
                  <c:v>113.3710938</c:v>
                </c:pt>
                <c:pt idx="35166">
                  <c:v>113.3710938</c:v>
                </c:pt>
                <c:pt idx="35167">
                  <c:v>113.3710938</c:v>
                </c:pt>
                <c:pt idx="35168">
                  <c:v>113.3710938</c:v>
                </c:pt>
                <c:pt idx="35169">
                  <c:v>113.3710938</c:v>
                </c:pt>
                <c:pt idx="35170">
                  <c:v>113.4101562</c:v>
                </c:pt>
                <c:pt idx="35171">
                  <c:v>113.4101562</c:v>
                </c:pt>
                <c:pt idx="35172">
                  <c:v>113.4101562</c:v>
                </c:pt>
                <c:pt idx="35173">
                  <c:v>113.4101562</c:v>
                </c:pt>
                <c:pt idx="35174">
                  <c:v>113.4101562</c:v>
                </c:pt>
                <c:pt idx="35175">
                  <c:v>113.4101562</c:v>
                </c:pt>
                <c:pt idx="35176">
                  <c:v>113.4101562</c:v>
                </c:pt>
                <c:pt idx="35177">
                  <c:v>113.4101562</c:v>
                </c:pt>
                <c:pt idx="35178">
                  <c:v>113.4101562</c:v>
                </c:pt>
                <c:pt idx="35179">
                  <c:v>113.4101562</c:v>
                </c:pt>
                <c:pt idx="35180">
                  <c:v>113.4101562</c:v>
                </c:pt>
                <c:pt idx="35181">
                  <c:v>113.4101562</c:v>
                </c:pt>
                <c:pt idx="35182">
                  <c:v>113.5859375</c:v>
                </c:pt>
                <c:pt idx="35183">
                  <c:v>113.5859375</c:v>
                </c:pt>
                <c:pt idx="35184">
                  <c:v>113.5859375</c:v>
                </c:pt>
                <c:pt idx="35185">
                  <c:v>113.5859375</c:v>
                </c:pt>
                <c:pt idx="35186">
                  <c:v>113.5859375</c:v>
                </c:pt>
                <c:pt idx="35187">
                  <c:v>113.5859375</c:v>
                </c:pt>
                <c:pt idx="35188">
                  <c:v>113.5859375</c:v>
                </c:pt>
                <c:pt idx="35189">
                  <c:v>113.5859375</c:v>
                </c:pt>
                <c:pt idx="35190">
                  <c:v>113.5859375</c:v>
                </c:pt>
                <c:pt idx="35191">
                  <c:v>113.5859375</c:v>
                </c:pt>
                <c:pt idx="35192">
                  <c:v>113.5859375</c:v>
                </c:pt>
                <c:pt idx="35193">
                  <c:v>113.5859375</c:v>
                </c:pt>
                <c:pt idx="35194">
                  <c:v>113.8046875</c:v>
                </c:pt>
                <c:pt idx="35195">
                  <c:v>113.8046875</c:v>
                </c:pt>
                <c:pt idx="35196">
                  <c:v>113.8046875</c:v>
                </c:pt>
                <c:pt idx="35197">
                  <c:v>113.8046875</c:v>
                </c:pt>
                <c:pt idx="35198">
                  <c:v>113.8046875</c:v>
                </c:pt>
                <c:pt idx="35199">
                  <c:v>113.8046875</c:v>
                </c:pt>
                <c:pt idx="35200">
                  <c:v>113.8046875</c:v>
                </c:pt>
                <c:pt idx="35201">
                  <c:v>113.8046875</c:v>
                </c:pt>
                <c:pt idx="35202">
                  <c:v>113.8046875</c:v>
                </c:pt>
                <c:pt idx="35203">
                  <c:v>113.8046875</c:v>
                </c:pt>
                <c:pt idx="35204">
                  <c:v>113.8046875</c:v>
                </c:pt>
                <c:pt idx="35205">
                  <c:v>113.8554688</c:v>
                </c:pt>
                <c:pt idx="35206">
                  <c:v>113.8554688</c:v>
                </c:pt>
                <c:pt idx="35207">
                  <c:v>113.8554688</c:v>
                </c:pt>
                <c:pt idx="35208">
                  <c:v>113.8554688</c:v>
                </c:pt>
                <c:pt idx="35209">
                  <c:v>113.8554688</c:v>
                </c:pt>
                <c:pt idx="35210">
                  <c:v>113.8554688</c:v>
                </c:pt>
                <c:pt idx="35211">
                  <c:v>113.8554688</c:v>
                </c:pt>
                <c:pt idx="35212">
                  <c:v>113.8554688</c:v>
                </c:pt>
                <c:pt idx="35213">
                  <c:v>113.8554688</c:v>
                </c:pt>
                <c:pt idx="35214">
                  <c:v>113.8554688</c:v>
                </c:pt>
                <c:pt idx="35215">
                  <c:v>113.8554688</c:v>
                </c:pt>
                <c:pt idx="35216">
                  <c:v>113.8554688</c:v>
                </c:pt>
                <c:pt idx="35217">
                  <c:v>113.8632812</c:v>
                </c:pt>
                <c:pt idx="35218">
                  <c:v>113.8632812</c:v>
                </c:pt>
                <c:pt idx="35219">
                  <c:v>113.8632812</c:v>
                </c:pt>
                <c:pt idx="35220">
                  <c:v>114.2382812</c:v>
                </c:pt>
                <c:pt idx="35221">
                  <c:v>114.2382812</c:v>
                </c:pt>
                <c:pt idx="35222">
                  <c:v>114.2382812</c:v>
                </c:pt>
                <c:pt idx="35223">
                  <c:v>114.2382812</c:v>
                </c:pt>
                <c:pt idx="35224">
                  <c:v>114.2382812</c:v>
                </c:pt>
                <c:pt idx="35225">
                  <c:v>114.3085938</c:v>
                </c:pt>
                <c:pt idx="35226">
                  <c:v>114.3085938</c:v>
                </c:pt>
                <c:pt idx="35227">
                  <c:v>114.3085938</c:v>
                </c:pt>
                <c:pt idx="35228">
                  <c:v>114.3085938</c:v>
                </c:pt>
                <c:pt idx="35229">
                  <c:v>114.3085938</c:v>
                </c:pt>
                <c:pt idx="35230">
                  <c:v>114.3085938</c:v>
                </c:pt>
                <c:pt idx="35231">
                  <c:v>114.3085938</c:v>
                </c:pt>
                <c:pt idx="35232">
                  <c:v>114.3710938</c:v>
                </c:pt>
                <c:pt idx="35233">
                  <c:v>114.3710938</c:v>
                </c:pt>
                <c:pt idx="35234">
                  <c:v>114.3710938</c:v>
                </c:pt>
                <c:pt idx="35235">
                  <c:v>114.3710938</c:v>
                </c:pt>
                <c:pt idx="35236">
                  <c:v>114.3710938</c:v>
                </c:pt>
                <c:pt idx="35237">
                  <c:v>114.3710938</c:v>
                </c:pt>
                <c:pt idx="35238">
                  <c:v>114.4101562</c:v>
                </c:pt>
                <c:pt idx="35239">
                  <c:v>114.4101562</c:v>
                </c:pt>
                <c:pt idx="35240">
                  <c:v>114.4101562</c:v>
                </c:pt>
                <c:pt idx="35241">
                  <c:v>114.4101562</c:v>
                </c:pt>
                <c:pt idx="35242">
                  <c:v>114.4101562</c:v>
                </c:pt>
                <c:pt idx="35243">
                  <c:v>114.4101562</c:v>
                </c:pt>
                <c:pt idx="35244">
                  <c:v>114.4101562</c:v>
                </c:pt>
                <c:pt idx="35245">
                  <c:v>114.5859375</c:v>
                </c:pt>
                <c:pt idx="35246">
                  <c:v>114.5859375</c:v>
                </c:pt>
                <c:pt idx="35247">
                  <c:v>114.5859375</c:v>
                </c:pt>
                <c:pt idx="35248">
                  <c:v>114.5859375</c:v>
                </c:pt>
                <c:pt idx="35249">
                  <c:v>114.5859375</c:v>
                </c:pt>
                <c:pt idx="35250">
                  <c:v>114.5859375</c:v>
                </c:pt>
                <c:pt idx="35251">
                  <c:v>114.5859375</c:v>
                </c:pt>
                <c:pt idx="35252">
                  <c:v>114.5859375</c:v>
                </c:pt>
                <c:pt idx="35253">
                  <c:v>114.8046875</c:v>
                </c:pt>
                <c:pt idx="35254">
                  <c:v>114.8046875</c:v>
                </c:pt>
                <c:pt idx="35255">
                  <c:v>114.8046875</c:v>
                </c:pt>
                <c:pt idx="35256">
                  <c:v>114.8046875</c:v>
                </c:pt>
                <c:pt idx="35257">
                  <c:v>114.8046875</c:v>
                </c:pt>
                <c:pt idx="35258">
                  <c:v>114.8046875</c:v>
                </c:pt>
                <c:pt idx="35259">
                  <c:v>114.8046875</c:v>
                </c:pt>
                <c:pt idx="35260">
                  <c:v>114.8046875</c:v>
                </c:pt>
                <c:pt idx="35261">
                  <c:v>114.8554688</c:v>
                </c:pt>
                <c:pt idx="35262">
                  <c:v>114.8554688</c:v>
                </c:pt>
                <c:pt idx="35263">
                  <c:v>114.8554688</c:v>
                </c:pt>
                <c:pt idx="35264">
                  <c:v>114.8554688</c:v>
                </c:pt>
                <c:pt idx="35265">
                  <c:v>114.8554688</c:v>
                </c:pt>
                <c:pt idx="35266">
                  <c:v>114.8554688</c:v>
                </c:pt>
                <c:pt idx="35267">
                  <c:v>114.8632812</c:v>
                </c:pt>
                <c:pt idx="35268">
                  <c:v>114.8632812</c:v>
                </c:pt>
                <c:pt idx="35269">
                  <c:v>114.8632812</c:v>
                </c:pt>
                <c:pt idx="35270">
                  <c:v>114.8632812</c:v>
                </c:pt>
                <c:pt idx="35271">
                  <c:v>115.2382812</c:v>
                </c:pt>
                <c:pt idx="35272">
                  <c:v>115.2382812</c:v>
                </c:pt>
                <c:pt idx="35273">
                  <c:v>115.2382812</c:v>
                </c:pt>
                <c:pt idx="35274">
                  <c:v>115.2382812</c:v>
                </c:pt>
                <c:pt idx="35275">
                  <c:v>115.2382812</c:v>
                </c:pt>
                <c:pt idx="35276">
                  <c:v>115.2382812</c:v>
                </c:pt>
                <c:pt idx="35277">
                  <c:v>115.2382812</c:v>
                </c:pt>
                <c:pt idx="35278">
                  <c:v>115.3085938</c:v>
                </c:pt>
                <c:pt idx="35279">
                  <c:v>115.3085938</c:v>
                </c:pt>
                <c:pt idx="35280">
                  <c:v>115.3085938</c:v>
                </c:pt>
                <c:pt idx="35281">
                  <c:v>115.3085938</c:v>
                </c:pt>
                <c:pt idx="35282">
                  <c:v>115.3085938</c:v>
                </c:pt>
                <c:pt idx="35283">
                  <c:v>115.3085938</c:v>
                </c:pt>
                <c:pt idx="35284">
                  <c:v>115.3085938</c:v>
                </c:pt>
                <c:pt idx="35285">
                  <c:v>115.3710938</c:v>
                </c:pt>
                <c:pt idx="35286">
                  <c:v>115.3710938</c:v>
                </c:pt>
                <c:pt idx="35287">
                  <c:v>115.3710938</c:v>
                </c:pt>
                <c:pt idx="35288">
                  <c:v>115.3710938</c:v>
                </c:pt>
                <c:pt idx="35289">
                  <c:v>115.3710938</c:v>
                </c:pt>
                <c:pt idx="35290">
                  <c:v>115.3710938</c:v>
                </c:pt>
                <c:pt idx="35291">
                  <c:v>115.3710938</c:v>
                </c:pt>
                <c:pt idx="35292">
                  <c:v>115.3710938</c:v>
                </c:pt>
                <c:pt idx="35293">
                  <c:v>115.3710938</c:v>
                </c:pt>
                <c:pt idx="35294">
                  <c:v>115.4101562</c:v>
                </c:pt>
                <c:pt idx="35295">
                  <c:v>115.4101562</c:v>
                </c:pt>
                <c:pt idx="35296">
                  <c:v>115.4101562</c:v>
                </c:pt>
                <c:pt idx="35297">
                  <c:v>115.4101562</c:v>
                </c:pt>
                <c:pt idx="35298">
                  <c:v>115.4101562</c:v>
                </c:pt>
                <c:pt idx="35299">
                  <c:v>115.4101562</c:v>
                </c:pt>
                <c:pt idx="35300">
                  <c:v>115.5859375</c:v>
                </c:pt>
                <c:pt idx="35301">
                  <c:v>115.5859375</c:v>
                </c:pt>
                <c:pt idx="35302">
                  <c:v>115.5859375</c:v>
                </c:pt>
                <c:pt idx="35303">
                  <c:v>115.5859375</c:v>
                </c:pt>
                <c:pt idx="35304">
                  <c:v>115.5859375</c:v>
                </c:pt>
                <c:pt idx="35305">
                  <c:v>115.5859375</c:v>
                </c:pt>
                <c:pt idx="35306">
                  <c:v>115.5859375</c:v>
                </c:pt>
                <c:pt idx="35307">
                  <c:v>115.5859375</c:v>
                </c:pt>
                <c:pt idx="35308">
                  <c:v>115.5859375</c:v>
                </c:pt>
                <c:pt idx="35309">
                  <c:v>115.8046875</c:v>
                </c:pt>
                <c:pt idx="35310">
                  <c:v>115.8046875</c:v>
                </c:pt>
                <c:pt idx="35311">
                  <c:v>115.8046875</c:v>
                </c:pt>
                <c:pt idx="35312">
                  <c:v>115.8046875</c:v>
                </c:pt>
                <c:pt idx="35313">
                  <c:v>115.8046875</c:v>
                </c:pt>
                <c:pt idx="35314">
                  <c:v>115.8046875</c:v>
                </c:pt>
                <c:pt idx="35315">
                  <c:v>115.8046875</c:v>
                </c:pt>
                <c:pt idx="35316">
                  <c:v>115.8046875</c:v>
                </c:pt>
                <c:pt idx="35317">
                  <c:v>115.8554688</c:v>
                </c:pt>
                <c:pt idx="35318">
                  <c:v>115.8554688</c:v>
                </c:pt>
                <c:pt idx="35319">
                  <c:v>115.8554688</c:v>
                </c:pt>
                <c:pt idx="35320">
                  <c:v>115.8554688</c:v>
                </c:pt>
                <c:pt idx="35321">
                  <c:v>115.8554688</c:v>
                </c:pt>
                <c:pt idx="35322">
                  <c:v>115.8554688</c:v>
                </c:pt>
                <c:pt idx="35323">
                  <c:v>115.8554688</c:v>
                </c:pt>
                <c:pt idx="35324">
                  <c:v>115.8632812</c:v>
                </c:pt>
                <c:pt idx="35325">
                  <c:v>115.8632812</c:v>
                </c:pt>
                <c:pt idx="35326">
                  <c:v>115.8632812</c:v>
                </c:pt>
                <c:pt idx="35327">
                  <c:v>115.8632812</c:v>
                </c:pt>
                <c:pt idx="35328">
                  <c:v>115.8632812</c:v>
                </c:pt>
                <c:pt idx="35329">
                  <c:v>115.8632812</c:v>
                </c:pt>
                <c:pt idx="35330">
                  <c:v>115.8632812</c:v>
                </c:pt>
                <c:pt idx="35331">
                  <c:v>115.8632812</c:v>
                </c:pt>
                <c:pt idx="35332">
                  <c:v>116.2382812</c:v>
                </c:pt>
                <c:pt idx="35333">
                  <c:v>116.2382812</c:v>
                </c:pt>
                <c:pt idx="35334">
                  <c:v>116.2382812</c:v>
                </c:pt>
                <c:pt idx="35335">
                  <c:v>116.2382812</c:v>
                </c:pt>
                <c:pt idx="35336">
                  <c:v>116.2382812</c:v>
                </c:pt>
                <c:pt idx="35337">
                  <c:v>116.2382812</c:v>
                </c:pt>
                <c:pt idx="35338">
                  <c:v>116.2382812</c:v>
                </c:pt>
                <c:pt idx="35339">
                  <c:v>116.2382812</c:v>
                </c:pt>
                <c:pt idx="35340">
                  <c:v>116.2382812</c:v>
                </c:pt>
                <c:pt idx="35341">
                  <c:v>116.3085938</c:v>
                </c:pt>
                <c:pt idx="35342">
                  <c:v>116.3085938</c:v>
                </c:pt>
                <c:pt idx="35343">
                  <c:v>116.3085938</c:v>
                </c:pt>
                <c:pt idx="35344">
                  <c:v>116.3085938</c:v>
                </c:pt>
                <c:pt idx="35345">
                  <c:v>116.3085938</c:v>
                </c:pt>
                <c:pt idx="35346">
                  <c:v>116.3085938</c:v>
                </c:pt>
                <c:pt idx="35347">
                  <c:v>116.3085938</c:v>
                </c:pt>
                <c:pt idx="35348">
                  <c:v>116.3085938</c:v>
                </c:pt>
                <c:pt idx="35349">
                  <c:v>116.3710938</c:v>
                </c:pt>
                <c:pt idx="35350">
                  <c:v>116.3710938</c:v>
                </c:pt>
                <c:pt idx="35351">
                  <c:v>116.3710938</c:v>
                </c:pt>
                <c:pt idx="35352">
                  <c:v>116.3710938</c:v>
                </c:pt>
                <c:pt idx="35353">
                  <c:v>116.3710938</c:v>
                </c:pt>
                <c:pt idx="35354">
                  <c:v>116.3710938</c:v>
                </c:pt>
                <c:pt idx="35355">
                  <c:v>116.3710938</c:v>
                </c:pt>
                <c:pt idx="35356">
                  <c:v>116.3710938</c:v>
                </c:pt>
                <c:pt idx="35357">
                  <c:v>116.4101562</c:v>
                </c:pt>
                <c:pt idx="35358">
                  <c:v>116.4101562</c:v>
                </c:pt>
                <c:pt idx="35359">
                  <c:v>116.4101562</c:v>
                </c:pt>
                <c:pt idx="35360">
                  <c:v>116.4101562</c:v>
                </c:pt>
                <c:pt idx="35361">
                  <c:v>116.4101562</c:v>
                </c:pt>
                <c:pt idx="35362">
                  <c:v>116.4101562</c:v>
                </c:pt>
                <c:pt idx="35363">
                  <c:v>116.5859375</c:v>
                </c:pt>
                <c:pt idx="35364">
                  <c:v>116.5859375</c:v>
                </c:pt>
                <c:pt idx="35365">
                  <c:v>116.5859375</c:v>
                </c:pt>
                <c:pt idx="35366">
                  <c:v>116.5859375</c:v>
                </c:pt>
                <c:pt idx="35367">
                  <c:v>116.8046875</c:v>
                </c:pt>
                <c:pt idx="35368">
                  <c:v>116.8046875</c:v>
                </c:pt>
                <c:pt idx="35369">
                  <c:v>116.8046875</c:v>
                </c:pt>
                <c:pt idx="35370">
                  <c:v>116.8046875</c:v>
                </c:pt>
                <c:pt idx="35371">
                  <c:v>116.8046875</c:v>
                </c:pt>
                <c:pt idx="35372">
                  <c:v>116.8046875</c:v>
                </c:pt>
                <c:pt idx="35373">
                  <c:v>116.8046875</c:v>
                </c:pt>
                <c:pt idx="35374">
                  <c:v>116.8046875</c:v>
                </c:pt>
                <c:pt idx="35375">
                  <c:v>116.8046875</c:v>
                </c:pt>
                <c:pt idx="35376">
                  <c:v>116.8046875</c:v>
                </c:pt>
                <c:pt idx="35377">
                  <c:v>116.8046875</c:v>
                </c:pt>
                <c:pt idx="35378">
                  <c:v>116.8554688</c:v>
                </c:pt>
                <c:pt idx="35379">
                  <c:v>116.8554688</c:v>
                </c:pt>
                <c:pt idx="35380">
                  <c:v>116.8554688</c:v>
                </c:pt>
                <c:pt idx="35381">
                  <c:v>116.8554688</c:v>
                </c:pt>
                <c:pt idx="35382">
                  <c:v>116.8554688</c:v>
                </c:pt>
                <c:pt idx="35383">
                  <c:v>116.8554688</c:v>
                </c:pt>
                <c:pt idx="35384">
                  <c:v>116.8554688</c:v>
                </c:pt>
                <c:pt idx="35385">
                  <c:v>116.8554688</c:v>
                </c:pt>
                <c:pt idx="35386">
                  <c:v>116.8554688</c:v>
                </c:pt>
                <c:pt idx="35387">
                  <c:v>116.8554688</c:v>
                </c:pt>
                <c:pt idx="35388">
                  <c:v>116.8554688</c:v>
                </c:pt>
                <c:pt idx="35389">
                  <c:v>116.8554688</c:v>
                </c:pt>
                <c:pt idx="35390">
                  <c:v>116.8554688</c:v>
                </c:pt>
                <c:pt idx="35391">
                  <c:v>116.8632812</c:v>
                </c:pt>
                <c:pt idx="35392">
                  <c:v>116.8632812</c:v>
                </c:pt>
                <c:pt idx="35393">
                  <c:v>116.8632812</c:v>
                </c:pt>
                <c:pt idx="35394">
                  <c:v>116.8632812</c:v>
                </c:pt>
                <c:pt idx="35395">
                  <c:v>116.8632812</c:v>
                </c:pt>
                <c:pt idx="35396">
                  <c:v>116.8632812</c:v>
                </c:pt>
                <c:pt idx="35397">
                  <c:v>116.8632812</c:v>
                </c:pt>
                <c:pt idx="35398">
                  <c:v>116.8632812</c:v>
                </c:pt>
                <c:pt idx="35399">
                  <c:v>117.2382812</c:v>
                </c:pt>
                <c:pt idx="35400">
                  <c:v>117.2382812</c:v>
                </c:pt>
                <c:pt idx="35401">
                  <c:v>117.2382812</c:v>
                </c:pt>
                <c:pt idx="35402">
                  <c:v>117.2382812</c:v>
                </c:pt>
                <c:pt idx="35403">
                  <c:v>117.2382812</c:v>
                </c:pt>
                <c:pt idx="35404">
                  <c:v>117.2382812</c:v>
                </c:pt>
                <c:pt idx="35405">
                  <c:v>117.2382812</c:v>
                </c:pt>
                <c:pt idx="35406">
                  <c:v>117.2382812</c:v>
                </c:pt>
                <c:pt idx="35407">
                  <c:v>117.2382812</c:v>
                </c:pt>
                <c:pt idx="35408">
                  <c:v>117.2382812</c:v>
                </c:pt>
                <c:pt idx="35409">
                  <c:v>117.3085938</c:v>
                </c:pt>
                <c:pt idx="35410">
                  <c:v>117.3085938</c:v>
                </c:pt>
                <c:pt idx="35411">
                  <c:v>117.3085938</c:v>
                </c:pt>
                <c:pt idx="35412">
                  <c:v>117.3085938</c:v>
                </c:pt>
                <c:pt idx="35413">
                  <c:v>117.3085938</c:v>
                </c:pt>
                <c:pt idx="35414">
                  <c:v>117.3710938</c:v>
                </c:pt>
                <c:pt idx="35415">
                  <c:v>117.3710938</c:v>
                </c:pt>
                <c:pt idx="35416">
                  <c:v>117.3710938</c:v>
                </c:pt>
                <c:pt idx="35417">
                  <c:v>117.3710938</c:v>
                </c:pt>
                <c:pt idx="35418">
                  <c:v>117.3710938</c:v>
                </c:pt>
                <c:pt idx="35419">
                  <c:v>117.3710938</c:v>
                </c:pt>
                <c:pt idx="35420">
                  <c:v>117.3710938</c:v>
                </c:pt>
                <c:pt idx="35421">
                  <c:v>117.4101562</c:v>
                </c:pt>
                <c:pt idx="35422">
                  <c:v>117.4101562</c:v>
                </c:pt>
                <c:pt idx="35423">
                  <c:v>117.4101562</c:v>
                </c:pt>
                <c:pt idx="35424">
                  <c:v>117.4101562</c:v>
                </c:pt>
                <c:pt idx="35425">
                  <c:v>117.4101562</c:v>
                </c:pt>
                <c:pt idx="35426">
                  <c:v>117.4101562</c:v>
                </c:pt>
                <c:pt idx="35427">
                  <c:v>117.4101562</c:v>
                </c:pt>
                <c:pt idx="35428">
                  <c:v>117.4101562</c:v>
                </c:pt>
                <c:pt idx="35429">
                  <c:v>117.5859375</c:v>
                </c:pt>
                <c:pt idx="35430">
                  <c:v>117.5859375</c:v>
                </c:pt>
                <c:pt idx="35431">
                  <c:v>117.5859375</c:v>
                </c:pt>
                <c:pt idx="35432">
                  <c:v>117.5859375</c:v>
                </c:pt>
                <c:pt idx="35433">
                  <c:v>117.5859375</c:v>
                </c:pt>
                <c:pt idx="35434">
                  <c:v>117.8046875</c:v>
                </c:pt>
                <c:pt idx="35435">
                  <c:v>117.8046875</c:v>
                </c:pt>
                <c:pt idx="35436">
                  <c:v>117.8046875</c:v>
                </c:pt>
                <c:pt idx="35437">
                  <c:v>117.8046875</c:v>
                </c:pt>
                <c:pt idx="35438">
                  <c:v>117.8046875</c:v>
                </c:pt>
                <c:pt idx="35439">
                  <c:v>117.8046875</c:v>
                </c:pt>
                <c:pt idx="35440">
                  <c:v>117.8554688</c:v>
                </c:pt>
                <c:pt idx="35441">
                  <c:v>117.8554688</c:v>
                </c:pt>
                <c:pt idx="35442">
                  <c:v>117.8554688</c:v>
                </c:pt>
                <c:pt idx="35443">
                  <c:v>117.8554688</c:v>
                </c:pt>
                <c:pt idx="35444">
                  <c:v>117.8554688</c:v>
                </c:pt>
                <c:pt idx="35445">
                  <c:v>117.8554688</c:v>
                </c:pt>
                <c:pt idx="35446">
                  <c:v>117.8554688</c:v>
                </c:pt>
                <c:pt idx="35447">
                  <c:v>117.8554688</c:v>
                </c:pt>
                <c:pt idx="35448">
                  <c:v>117.8554688</c:v>
                </c:pt>
                <c:pt idx="35449">
                  <c:v>117.8554688</c:v>
                </c:pt>
                <c:pt idx="35450">
                  <c:v>117.8554688</c:v>
                </c:pt>
                <c:pt idx="35451">
                  <c:v>117.8632812</c:v>
                </c:pt>
                <c:pt idx="35452">
                  <c:v>117.8632812</c:v>
                </c:pt>
                <c:pt idx="35453">
                  <c:v>117.8632812</c:v>
                </c:pt>
                <c:pt idx="35454">
                  <c:v>117.8632812</c:v>
                </c:pt>
                <c:pt idx="35455">
                  <c:v>117.8632812</c:v>
                </c:pt>
                <c:pt idx="35456">
                  <c:v>117.8632812</c:v>
                </c:pt>
                <c:pt idx="35457">
                  <c:v>117.8632812</c:v>
                </c:pt>
                <c:pt idx="35458">
                  <c:v>117.8632812</c:v>
                </c:pt>
                <c:pt idx="35459">
                  <c:v>117.8632812</c:v>
                </c:pt>
                <c:pt idx="35460">
                  <c:v>118.2382812</c:v>
                </c:pt>
                <c:pt idx="35461">
                  <c:v>118.2382812</c:v>
                </c:pt>
                <c:pt idx="35462">
                  <c:v>118.2382812</c:v>
                </c:pt>
                <c:pt idx="35463">
                  <c:v>118.2382812</c:v>
                </c:pt>
                <c:pt idx="35464">
                  <c:v>118.2382812</c:v>
                </c:pt>
                <c:pt idx="35465">
                  <c:v>118.2382812</c:v>
                </c:pt>
                <c:pt idx="35466">
                  <c:v>118.3085938</c:v>
                </c:pt>
                <c:pt idx="35467">
                  <c:v>118.3085938</c:v>
                </c:pt>
                <c:pt idx="35468">
                  <c:v>118.3085938</c:v>
                </c:pt>
                <c:pt idx="35469">
                  <c:v>118.3710938</c:v>
                </c:pt>
                <c:pt idx="35470">
                  <c:v>118.3710938</c:v>
                </c:pt>
                <c:pt idx="35471">
                  <c:v>118.3710938</c:v>
                </c:pt>
                <c:pt idx="35472">
                  <c:v>118.3710938</c:v>
                </c:pt>
                <c:pt idx="35473">
                  <c:v>118.3710938</c:v>
                </c:pt>
                <c:pt idx="35474">
                  <c:v>118.3710938</c:v>
                </c:pt>
                <c:pt idx="35475">
                  <c:v>118.3710938</c:v>
                </c:pt>
                <c:pt idx="35476">
                  <c:v>118.3710938</c:v>
                </c:pt>
                <c:pt idx="35477">
                  <c:v>118.3710938</c:v>
                </c:pt>
                <c:pt idx="35478">
                  <c:v>118.4101562</c:v>
                </c:pt>
                <c:pt idx="35479">
                  <c:v>118.4101562</c:v>
                </c:pt>
                <c:pt idx="35480">
                  <c:v>118.4101562</c:v>
                </c:pt>
                <c:pt idx="35481">
                  <c:v>118.4101562</c:v>
                </c:pt>
                <c:pt idx="35482">
                  <c:v>118.4101562</c:v>
                </c:pt>
                <c:pt idx="35483">
                  <c:v>118.4101562</c:v>
                </c:pt>
                <c:pt idx="35484">
                  <c:v>118.4101562</c:v>
                </c:pt>
                <c:pt idx="35485">
                  <c:v>118.4101562</c:v>
                </c:pt>
                <c:pt idx="35486">
                  <c:v>118.4101562</c:v>
                </c:pt>
                <c:pt idx="35487">
                  <c:v>118.4101562</c:v>
                </c:pt>
                <c:pt idx="35488">
                  <c:v>118.5859375</c:v>
                </c:pt>
                <c:pt idx="35489">
                  <c:v>118.5859375</c:v>
                </c:pt>
                <c:pt idx="35490">
                  <c:v>118.5859375</c:v>
                </c:pt>
                <c:pt idx="35491">
                  <c:v>118.5859375</c:v>
                </c:pt>
                <c:pt idx="35492">
                  <c:v>118.5859375</c:v>
                </c:pt>
                <c:pt idx="35493">
                  <c:v>118.5859375</c:v>
                </c:pt>
                <c:pt idx="35494">
                  <c:v>118.8046875</c:v>
                </c:pt>
                <c:pt idx="35495">
                  <c:v>118.8046875</c:v>
                </c:pt>
                <c:pt idx="35496">
                  <c:v>118.8046875</c:v>
                </c:pt>
                <c:pt idx="35497">
                  <c:v>118.8046875</c:v>
                </c:pt>
                <c:pt idx="35498">
                  <c:v>118.8046875</c:v>
                </c:pt>
                <c:pt idx="35499">
                  <c:v>118.8046875</c:v>
                </c:pt>
                <c:pt idx="35500">
                  <c:v>118.8046875</c:v>
                </c:pt>
                <c:pt idx="35501">
                  <c:v>118.8046875</c:v>
                </c:pt>
                <c:pt idx="35502">
                  <c:v>118.8046875</c:v>
                </c:pt>
                <c:pt idx="35503">
                  <c:v>118.8046875</c:v>
                </c:pt>
                <c:pt idx="35504">
                  <c:v>118.8046875</c:v>
                </c:pt>
                <c:pt idx="35505">
                  <c:v>118.8554688</c:v>
                </c:pt>
                <c:pt idx="35506">
                  <c:v>118.8554688</c:v>
                </c:pt>
                <c:pt idx="35507">
                  <c:v>118.8554688</c:v>
                </c:pt>
                <c:pt idx="35508">
                  <c:v>118.8554688</c:v>
                </c:pt>
                <c:pt idx="35509">
                  <c:v>118.8554688</c:v>
                </c:pt>
                <c:pt idx="35510">
                  <c:v>118.8554688</c:v>
                </c:pt>
                <c:pt idx="35511">
                  <c:v>118.8632812</c:v>
                </c:pt>
                <c:pt idx="35512">
                  <c:v>118.8632812</c:v>
                </c:pt>
                <c:pt idx="35513">
                  <c:v>118.8632812</c:v>
                </c:pt>
                <c:pt idx="35514">
                  <c:v>118.8632812</c:v>
                </c:pt>
                <c:pt idx="35515">
                  <c:v>118.8632812</c:v>
                </c:pt>
                <c:pt idx="35516">
                  <c:v>118.8632812</c:v>
                </c:pt>
                <c:pt idx="35517">
                  <c:v>118.8632812</c:v>
                </c:pt>
                <c:pt idx="35518">
                  <c:v>118.8632812</c:v>
                </c:pt>
                <c:pt idx="35519">
                  <c:v>118.8632812</c:v>
                </c:pt>
                <c:pt idx="35520">
                  <c:v>118.8632812</c:v>
                </c:pt>
                <c:pt idx="35521">
                  <c:v>119.2382812</c:v>
                </c:pt>
                <c:pt idx="35522">
                  <c:v>119.2382812</c:v>
                </c:pt>
                <c:pt idx="35523">
                  <c:v>119.2382812</c:v>
                </c:pt>
                <c:pt idx="35524">
                  <c:v>119.2382812</c:v>
                </c:pt>
                <c:pt idx="35525">
                  <c:v>119.2382812</c:v>
                </c:pt>
                <c:pt idx="35526">
                  <c:v>119.2382812</c:v>
                </c:pt>
                <c:pt idx="35527">
                  <c:v>119.2382812</c:v>
                </c:pt>
                <c:pt idx="35528">
                  <c:v>119.2382812</c:v>
                </c:pt>
                <c:pt idx="35529">
                  <c:v>119.2382812</c:v>
                </c:pt>
                <c:pt idx="35530">
                  <c:v>119.3085938</c:v>
                </c:pt>
                <c:pt idx="35531">
                  <c:v>119.3085938</c:v>
                </c:pt>
                <c:pt idx="35532">
                  <c:v>119.3085938</c:v>
                </c:pt>
                <c:pt idx="35533">
                  <c:v>119.3085938</c:v>
                </c:pt>
                <c:pt idx="35534">
                  <c:v>119.3085938</c:v>
                </c:pt>
                <c:pt idx="35535">
                  <c:v>119.3085938</c:v>
                </c:pt>
                <c:pt idx="35536">
                  <c:v>119.3085938</c:v>
                </c:pt>
                <c:pt idx="35537">
                  <c:v>119.3085938</c:v>
                </c:pt>
                <c:pt idx="35538">
                  <c:v>119.3085938</c:v>
                </c:pt>
                <c:pt idx="35539">
                  <c:v>119.3085938</c:v>
                </c:pt>
                <c:pt idx="35540">
                  <c:v>119.3085938</c:v>
                </c:pt>
                <c:pt idx="35541">
                  <c:v>119.3085938</c:v>
                </c:pt>
                <c:pt idx="35542">
                  <c:v>119.3085938</c:v>
                </c:pt>
                <c:pt idx="35543">
                  <c:v>119.3085938</c:v>
                </c:pt>
                <c:pt idx="35544">
                  <c:v>119.3085938</c:v>
                </c:pt>
                <c:pt idx="35545">
                  <c:v>119.3085938</c:v>
                </c:pt>
                <c:pt idx="35546">
                  <c:v>119.3710938</c:v>
                </c:pt>
                <c:pt idx="35547">
                  <c:v>119.3710938</c:v>
                </c:pt>
                <c:pt idx="35548">
                  <c:v>119.3710938</c:v>
                </c:pt>
                <c:pt idx="35549">
                  <c:v>119.3710938</c:v>
                </c:pt>
                <c:pt idx="35550">
                  <c:v>119.3710938</c:v>
                </c:pt>
                <c:pt idx="35551">
                  <c:v>119.3710938</c:v>
                </c:pt>
                <c:pt idx="35552">
                  <c:v>119.3710938</c:v>
                </c:pt>
                <c:pt idx="35553">
                  <c:v>119.3710938</c:v>
                </c:pt>
                <c:pt idx="35554">
                  <c:v>119.3710938</c:v>
                </c:pt>
                <c:pt idx="35555">
                  <c:v>119.4101562</c:v>
                </c:pt>
                <c:pt idx="35556">
                  <c:v>119.4101562</c:v>
                </c:pt>
                <c:pt idx="35557">
                  <c:v>119.4101562</c:v>
                </c:pt>
                <c:pt idx="35558">
                  <c:v>119.4101562</c:v>
                </c:pt>
                <c:pt idx="35559">
                  <c:v>119.4101562</c:v>
                </c:pt>
                <c:pt idx="35560">
                  <c:v>119.4101562</c:v>
                </c:pt>
                <c:pt idx="35561">
                  <c:v>119.4101562</c:v>
                </c:pt>
                <c:pt idx="35562">
                  <c:v>119.4101562</c:v>
                </c:pt>
                <c:pt idx="35563">
                  <c:v>119.5859375</c:v>
                </c:pt>
                <c:pt idx="35564">
                  <c:v>119.5859375</c:v>
                </c:pt>
                <c:pt idx="35565">
                  <c:v>119.5859375</c:v>
                </c:pt>
                <c:pt idx="35566">
                  <c:v>119.5859375</c:v>
                </c:pt>
                <c:pt idx="35567">
                  <c:v>119.5859375</c:v>
                </c:pt>
                <c:pt idx="35568">
                  <c:v>119.8046875</c:v>
                </c:pt>
                <c:pt idx="35569">
                  <c:v>119.8046875</c:v>
                </c:pt>
                <c:pt idx="35570">
                  <c:v>119.8046875</c:v>
                </c:pt>
                <c:pt idx="35571">
                  <c:v>119.8046875</c:v>
                </c:pt>
                <c:pt idx="35572">
                  <c:v>119.8046875</c:v>
                </c:pt>
                <c:pt idx="35573">
                  <c:v>119.8046875</c:v>
                </c:pt>
                <c:pt idx="35574">
                  <c:v>119.8046875</c:v>
                </c:pt>
                <c:pt idx="35575">
                  <c:v>119.8046875</c:v>
                </c:pt>
                <c:pt idx="35576">
                  <c:v>119.8046875</c:v>
                </c:pt>
                <c:pt idx="35577">
                  <c:v>119.8554688</c:v>
                </c:pt>
                <c:pt idx="35578">
                  <c:v>119.8554688</c:v>
                </c:pt>
                <c:pt idx="35579">
                  <c:v>119.8554688</c:v>
                </c:pt>
                <c:pt idx="35580">
                  <c:v>119.8554688</c:v>
                </c:pt>
                <c:pt idx="35581">
                  <c:v>119.8554688</c:v>
                </c:pt>
                <c:pt idx="35582">
                  <c:v>119.8554688</c:v>
                </c:pt>
                <c:pt idx="35583">
                  <c:v>119.8554688</c:v>
                </c:pt>
                <c:pt idx="35584">
                  <c:v>119.8554688</c:v>
                </c:pt>
                <c:pt idx="35585">
                  <c:v>119.8632812</c:v>
                </c:pt>
                <c:pt idx="35586">
                  <c:v>119.8632812</c:v>
                </c:pt>
                <c:pt idx="35587">
                  <c:v>119.8632812</c:v>
                </c:pt>
                <c:pt idx="35588">
                  <c:v>119.8632812</c:v>
                </c:pt>
                <c:pt idx="35589">
                  <c:v>119.8632812</c:v>
                </c:pt>
                <c:pt idx="35590">
                  <c:v>119.8632812</c:v>
                </c:pt>
                <c:pt idx="35591">
                  <c:v>119.8632812</c:v>
                </c:pt>
                <c:pt idx="35592">
                  <c:v>119.8632812</c:v>
                </c:pt>
                <c:pt idx="35593">
                  <c:v>119.8632812</c:v>
                </c:pt>
                <c:pt idx="35594">
                  <c:v>119.8632812</c:v>
                </c:pt>
                <c:pt idx="35595">
                  <c:v>119.8632812</c:v>
                </c:pt>
                <c:pt idx="35596">
                  <c:v>120.2382812</c:v>
                </c:pt>
                <c:pt idx="35597">
                  <c:v>120.2382812</c:v>
                </c:pt>
                <c:pt idx="35598">
                  <c:v>120.2382812</c:v>
                </c:pt>
                <c:pt idx="35599">
                  <c:v>120.2382812</c:v>
                </c:pt>
                <c:pt idx="35600">
                  <c:v>120.2382812</c:v>
                </c:pt>
                <c:pt idx="35601">
                  <c:v>120.2382812</c:v>
                </c:pt>
                <c:pt idx="35602">
                  <c:v>120.2382812</c:v>
                </c:pt>
                <c:pt idx="35603">
                  <c:v>120.2382812</c:v>
                </c:pt>
                <c:pt idx="35604">
                  <c:v>120.3085938</c:v>
                </c:pt>
                <c:pt idx="35605">
                  <c:v>120.3085938</c:v>
                </c:pt>
                <c:pt idx="35606">
                  <c:v>120.3085938</c:v>
                </c:pt>
                <c:pt idx="35607">
                  <c:v>120.3085938</c:v>
                </c:pt>
                <c:pt idx="35608">
                  <c:v>120.3085938</c:v>
                </c:pt>
                <c:pt idx="35609">
                  <c:v>120.3710938</c:v>
                </c:pt>
                <c:pt idx="35610">
                  <c:v>120.3710938</c:v>
                </c:pt>
                <c:pt idx="35611">
                  <c:v>120.3710938</c:v>
                </c:pt>
                <c:pt idx="35612">
                  <c:v>120.3710938</c:v>
                </c:pt>
                <c:pt idx="35613">
                  <c:v>120.3710938</c:v>
                </c:pt>
                <c:pt idx="35614">
                  <c:v>120.3710938</c:v>
                </c:pt>
                <c:pt idx="35615">
                  <c:v>120.3710938</c:v>
                </c:pt>
                <c:pt idx="35616">
                  <c:v>120.4101562</c:v>
                </c:pt>
                <c:pt idx="35617">
                  <c:v>120.4101562</c:v>
                </c:pt>
                <c:pt idx="35618">
                  <c:v>120.4101562</c:v>
                </c:pt>
                <c:pt idx="35619">
                  <c:v>120.4101562</c:v>
                </c:pt>
                <c:pt idx="35620">
                  <c:v>120.4101562</c:v>
                </c:pt>
                <c:pt idx="35621">
                  <c:v>120.4101562</c:v>
                </c:pt>
                <c:pt idx="35622">
                  <c:v>120.4101562</c:v>
                </c:pt>
                <c:pt idx="35623">
                  <c:v>120.4101562</c:v>
                </c:pt>
                <c:pt idx="35624">
                  <c:v>120.5859375</c:v>
                </c:pt>
                <c:pt idx="35625">
                  <c:v>120.5859375</c:v>
                </c:pt>
                <c:pt idx="35626">
                  <c:v>120.5859375</c:v>
                </c:pt>
                <c:pt idx="35627">
                  <c:v>120.5859375</c:v>
                </c:pt>
                <c:pt idx="35628">
                  <c:v>120.5859375</c:v>
                </c:pt>
                <c:pt idx="35629">
                  <c:v>120.5859375</c:v>
                </c:pt>
                <c:pt idx="35630">
                  <c:v>120.5859375</c:v>
                </c:pt>
                <c:pt idx="35631">
                  <c:v>120.5859375</c:v>
                </c:pt>
                <c:pt idx="35632">
                  <c:v>120.5859375</c:v>
                </c:pt>
                <c:pt idx="35633">
                  <c:v>120.5859375</c:v>
                </c:pt>
                <c:pt idx="35634">
                  <c:v>120.8046875</c:v>
                </c:pt>
                <c:pt idx="35635">
                  <c:v>120.8046875</c:v>
                </c:pt>
                <c:pt idx="35636">
                  <c:v>120.8046875</c:v>
                </c:pt>
                <c:pt idx="35637">
                  <c:v>120.8046875</c:v>
                </c:pt>
                <c:pt idx="35638">
                  <c:v>120.8046875</c:v>
                </c:pt>
                <c:pt idx="35639">
                  <c:v>120.8046875</c:v>
                </c:pt>
                <c:pt idx="35640">
                  <c:v>120.8046875</c:v>
                </c:pt>
                <c:pt idx="35641">
                  <c:v>120.8046875</c:v>
                </c:pt>
                <c:pt idx="35642">
                  <c:v>120.8046875</c:v>
                </c:pt>
                <c:pt idx="35643">
                  <c:v>120.8554688</c:v>
                </c:pt>
                <c:pt idx="35644">
                  <c:v>120.8554688</c:v>
                </c:pt>
                <c:pt idx="35645">
                  <c:v>120.8554688</c:v>
                </c:pt>
                <c:pt idx="35646">
                  <c:v>120.8554688</c:v>
                </c:pt>
                <c:pt idx="35647">
                  <c:v>120.8554688</c:v>
                </c:pt>
                <c:pt idx="35648">
                  <c:v>120.8632812</c:v>
                </c:pt>
                <c:pt idx="35649">
                  <c:v>120.8632812</c:v>
                </c:pt>
                <c:pt idx="35650">
                  <c:v>120.8632812</c:v>
                </c:pt>
                <c:pt idx="35651">
                  <c:v>120.8632812</c:v>
                </c:pt>
                <c:pt idx="35652">
                  <c:v>120.8632812</c:v>
                </c:pt>
                <c:pt idx="35653">
                  <c:v>120.8632812</c:v>
                </c:pt>
                <c:pt idx="35654">
                  <c:v>120.8632812</c:v>
                </c:pt>
                <c:pt idx="35655">
                  <c:v>120.8632812</c:v>
                </c:pt>
                <c:pt idx="35656">
                  <c:v>121.2382812</c:v>
                </c:pt>
                <c:pt idx="35657">
                  <c:v>121.2382812</c:v>
                </c:pt>
                <c:pt idx="35658">
                  <c:v>121.2382812</c:v>
                </c:pt>
                <c:pt idx="35659">
                  <c:v>121.2382812</c:v>
                </c:pt>
                <c:pt idx="35660">
                  <c:v>121.2382812</c:v>
                </c:pt>
                <c:pt idx="35661">
                  <c:v>121.2382812</c:v>
                </c:pt>
                <c:pt idx="35662">
                  <c:v>121.2382812</c:v>
                </c:pt>
                <c:pt idx="35663">
                  <c:v>121.2382812</c:v>
                </c:pt>
                <c:pt idx="35664">
                  <c:v>121.2382812</c:v>
                </c:pt>
                <c:pt idx="35665">
                  <c:v>121.2382812</c:v>
                </c:pt>
                <c:pt idx="35666">
                  <c:v>121.2382812</c:v>
                </c:pt>
                <c:pt idx="35667">
                  <c:v>121.3085938</c:v>
                </c:pt>
                <c:pt idx="35668">
                  <c:v>121.3085938</c:v>
                </c:pt>
                <c:pt idx="35669">
                  <c:v>121.3085938</c:v>
                </c:pt>
                <c:pt idx="35670">
                  <c:v>121.3085938</c:v>
                </c:pt>
                <c:pt idx="35671">
                  <c:v>121.3085938</c:v>
                </c:pt>
                <c:pt idx="35672">
                  <c:v>121.3085938</c:v>
                </c:pt>
                <c:pt idx="35673">
                  <c:v>121.3085938</c:v>
                </c:pt>
                <c:pt idx="35674">
                  <c:v>121.3085938</c:v>
                </c:pt>
                <c:pt idx="35675">
                  <c:v>121.3085938</c:v>
                </c:pt>
                <c:pt idx="35676">
                  <c:v>121.3710938</c:v>
                </c:pt>
                <c:pt idx="35677">
                  <c:v>121.3710938</c:v>
                </c:pt>
                <c:pt idx="35678">
                  <c:v>121.3710938</c:v>
                </c:pt>
                <c:pt idx="35679">
                  <c:v>121.3710938</c:v>
                </c:pt>
                <c:pt idx="35680">
                  <c:v>121.3710938</c:v>
                </c:pt>
                <c:pt idx="35681">
                  <c:v>121.3710938</c:v>
                </c:pt>
                <c:pt idx="35682">
                  <c:v>121.3710938</c:v>
                </c:pt>
                <c:pt idx="35683">
                  <c:v>121.3710938</c:v>
                </c:pt>
                <c:pt idx="35684">
                  <c:v>121.3710938</c:v>
                </c:pt>
                <c:pt idx="35685">
                  <c:v>121.4101562</c:v>
                </c:pt>
                <c:pt idx="35686">
                  <c:v>121.4101562</c:v>
                </c:pt>
                <c:pt idx="35687">
                  <c:v>121.4101562</c:v>
                </c:pt>
                <c:pt idx="35688">
                  <c:v>121.4101562</c:v>
                </c:pt>
                <c:pt idx="35689">
                  <c:v>121.4101562</c:v>
                </c:pt>
                <c:pt idx="35690">
                  <c:v>121.5859375</c:v>
                </c:pt>
                <c:pt idx="35691">
                  <c:v>121.5859375</c:v>
                </c:pt>
                <c:pt idx="35692">
                  <c:v>121.5859375</c:v>
                </c:pt>
                <c:pt idx="35693">
                  <c:v>121.5859375</c:v>
                </c:pt>
                <c:pt idx="35694">
                  <c:v>121.5859375</c:v>
                </c:pt>
                <c:pt idx="35695">
                  <c:v>121.5859375</c:v>
                </c:pt>
                <c:pt idx="35696">
                  <c:v>121.5859375</c:v>
                </c:pt>
                <c:pt idx="35697">
                  <c:v>121.5859375</c:v>
                </c:pt>
                <c:pt idx="35698">
                  <c:v>121.8046875</c:v>
                </c:pt>
                <c:pt idx="35699">
                  <c:v>121.8046875</c:v>
                </c:pt>
                <c:pt idx="35700">
                  <c:v>121.8046875</c:v>
                </c:pt>
                <c:pt idx="35701">
                  <c:v>121.8046875</c:v>
                </c:pt>
                <c:pt idx="35702">
                  <c:v>121.8046875</c:v>
                </c:pt>
                <c:pt idx="35703">
                  <c:v>121.8046875</c:v>
                </c:pt>
                <c:pt idx="35704">
                  <c:v>121.8046875</c:v>
                </c:pt>
                <c:pt idx="35705">
                  <c:v>121.8046875</c:v>
                </c:pt>
                <c:pt idx="35706">
                  <c:v>121.8046875</c:v>
                </c:pt>
                <c:pt idx="35707">
                  <c:v>121.8554688</c:v>
                </c:pt>
                <c:pt idx="35708">
                  <c:v>121.8554688</c:v>
                </c:pt>
                <c:pt idx="35709">
                  <c:v>121.8554688</c:v>
                </c:pt>
                <c:pt idx="35710">
                  <c:v>121.8554688</c:v>
                </c:pt>
                <c:pt idx="35711">
                  <c:v>121.8554688</c:v>
                </c:pt>
                <c:pt idx="35712">
                  <c:v>121.8554688</c:v>
                </c:pt>
                <c:pt idx="35713">
                  <c:v>121.8554688</c:v>
                </c:pt>
                <c:pt idx="35714">
                  <c:v>121.8554688</c:v>
                </c:pt>
                <c:pt idx="35715">
                  <c:v>121.8554688</c:v>
                </c:pt>
                <c:pt idx="35716">
                  <c:v>121.8632812</c:v>
                </c:pt>
                <c:pt idx="35717">
                  <c:v>121.8632812</c:v>
                </c:pt>
                <c:pt idx="35718">
                  <c:v>121.8632812</c:v>
                </c:pt>
                <c:pt idx="35719">
                  <c:v>121.8632812</c:v>
                </c:pt>
                <c:pt idx="35720">
                  <c:v>121.8632812</c:v>
                </c:pt>
                <c:pt idx="35721">
                  <c:v>121.8632812</c:v>
                </c:pt>
                <c:pt idx="35722">
                  <c:v>121.8632812</c:v>
                </c:pt>
                <c:pt idx="35723">
                  <c:v>121.8632812</c:v>
                </c:pt>
                <c:pt idx="35724">
                  <c:v>121.8632812</c:v>
                </c:pt>
                <c:pt idx="35725">
                  <c:v>121.8632812</c:v>
                </c:pt>
                <c:pt idx="35726">
                  <c:v>122.2382812</c:v>
                </c:pt>
                <c:pt idx="35727">
                  <c:v>122.2382812</c:v>
                </c:pt>
                <c:pt idx="35728">
                  <c:v>122.2382812</c:v>
                </c:pt>
                <c:pt idx="35729">
                  <c:v>122.2382812</c:v>
                </c:pt>
                <c:pt idx="35730">
                  <c:v>122.2382812</c:v>
                </c:pt>
                <c:pt idx="35731">
                  <c:v>122.2382812</c:v>
                </c:pt>
                <c:pt idx="35732">
                  <c:v>122.2382812</c:v>
                </c:pt>
                <c:pt idx="35733">
                  <c:v>122.2382812</c:v>
                </c:pt>
                <c:pt idx="35734">
                  <c:v>122.2382812</c:v>
                </c:pt>
                <c:pt idx="35735">
                  <c:v>122.2382812</c:v>
                </c:pt>
                <c:pt idx="35736">
                  <c:v>122.3085938</c:v>
                </c:pt>
                <c:pt idx="35737">
                  <c:v>122.3085938</c:v>
                </c:pt>
                <c:pt idx="35738">
                  <c:v>122.3085938</c:v>
                </c:pt>
                <c:pt idx="35739">
                  <c:v>122.3085938</c:v>
                </c:pt>
                <c:pt idx="35740">
                  <c:v>122.3085938</c:v>
                </c:pt>
                <c:pt idx="35741">
                  <c:v>122.3085938</c:v>
                </c:pt>
                <c:pt idx="35742">
                  <c:v>122.3085938</c:v>
                </c:pt>
                <c:pt idx="35743">
                  <c:v>122.3710938</c:v>
                </c:pt>
                <c:pt idx="35744">
                  <c:v>122.3710938</c:v>
                </c:pt>
                <c:pt idx="35745">
                  <c:v>122.3710938</c:v>
                </c:pt>
                <c:pt idx="35746">
                  <c:v>122.3710938</c:v>
                </c:pt>
                <c:pt idx="35747">
                  <c:v>122.3710938</c:v>
                </c:pt>
                <c:pt idx="35748">
                  <c:v>122.3710938</c:v>
                </c:pt>
                <c:pt idx="35749">
                  <c:v>122.3710938</c:v>
                </c:pt>
                <c:pt idx="35750">
                  <c:v>122.4101562</c:v>
                </c:pt>
                <c:pt idx="35751">
                  <c:v>122.4101562</c:v>
                </c:pt>
                <c:pt idx="35752">
                  <c:v>122.4101562</c:v>
                </c:pt>
                <c:pt idx="35753">
                  <c:v>122.4101562</c:v>
                </c:pt>
                <c:pt idx="35754">
                  <c:v>122.4101562</c:v>
                </c:pt>
                <c:pt idx="35755">
                  <c:v>122.4101562</c:v>
                </c:pt>
                <c:pt idx="35756">
                  <c:v>122.4101562</c:v>
                </c:pt>
                <c:pt idx="35757">
                  <c:v>122.4101562</c:v>
                </c:pt>
                <c:pt idx="35758">
                  <c:v>122.4101562</c:v>
                </c:pt>
                <c:pt idx="35759">
                  <c:v>122.4101562</c:v>
                </c:pt>
                <c:pt idx="35760">
                  <c:v>122.5859375</c:v>
                </c:pt>
                <c:pt idx="35761">
                  <c:v>122.5859375</c:v>
                </c:pt>
                <c:pt idx="35762">
                  <c:v>122.5859375</c:v>
                </c:pt>
                <c:pt idx="35763">
                  <c:v>122.5859375</c:v>
                </c:pt>
                <c:pt idx="35764">
                  <c:v>122.5859375</c:v>
                </c:pt>
                <c:pt idx="35765">
                  <c:v>122.5859375</c:v>
                </c:pt>
                <c:pt idx="35766">
                  <c:v>122.5859375</c:v>
                </c:pt>
                <c:pt idx="35767">
                  <c:v>122.5859375</c:v>
                </c:pt>
                <c:pt idx="35768">
                  <c:v>122.8046875</c:v>
                </c:pt>
                <c:pt idx="35769">
                  <c:v>122.8046875</c:v>
                </c:pt>
                <c:pt idx="35770">
                  <c:v>122.8046875</c:v>
                </c:pt>
                <c:pt idx="35771">
                  <c:v>122.8046875</c:v>
                </c:pt>
                <c:pt idx="35772">
                  <c:v>122.8046875</c:v>
                </c:pt>
                <c:pt idx="35773">
                  <c:v>122.8046875</c:v>
                </c:pt>
                <c:pt idx="35774">
                  <c:v>122.8046875</c:v>
                </c:pt>
                <c:pt idx="35775">
                  <c:v>122.8046875</c:v>
                </c:pt>
                <c:pt idx="35776">
                  <c:v>122.8046875</c:v>
                </c:pt>
                <c:pt idx="35777">
                  <c:v>122.8046875</c:v>
                </c:pt>
                <c:pt idx="35778">
                  <c:v>122.8554688</c:v>
                </c:pt>
                <c:pt idx="35779">
                  <c:v>122.8554688</c:v>
                </c:pt>
                <c:pt idx="35780">
                  <c:v>122.8554688</c:v>
                </c:pt>
                <c:pt idx="35781">
                  <c:v>122.8554688</c:v>
                </c:pt>
                <c:pt idx="35782">
                  <c:v>122.8554688</c:v>
                </c:pt>
                <c:pt idx="35783">
                  <c:v>122.8554688</c:v>
                </c:pt>
                <c:pt idx="35784">
                  <c:v>122.8554688</c:v>
                </c:pt>
                <c:pt idx="35785">
                  <c:v>122.8554688</c:v>
                </c:pt>
                <c:pt idx="35786">
                  <c:v>122.8632812</c:v>
                </c:pt>
                <c:pt idx="35787">
                  <c:v>122.8632812</c:v>
                </c:pt>
                <c:pt idx="35788">
                  <c:v>122.8632812</c:v>
                </c:pt>
                <c:pt idx="35789">
                  <c:v>122.8632812</c:v>
                </c:pt>
                <c:pt idx="35790">
                  <c:v>122.8632812</c:v>
                </c:pt>
                <c:pt idx="35791">
                  <c:v>122.8632812</c:v>
                </c:pt>
                <c:pt idx="35792">
                  <c:v>122.8632812</c:v>
                </c:pt>
                <c:pt idx="35793">
                  <c:v>122.8632812</c:v>
                </c:pt>
                <c:pt idx="35794">
                  <c:v>122.8632812</c:v>
                </c:pt>
                <c:pt idx="35795">
                  <c:v>122.8632812</c:v>
                </c:pt>
                <c:pt idx="35796">
                  <c:v>122.8632812</c:v>
                </c:pt>
                <c:pt idx="35797">
                  <c:v>123.2382812</c:v>
                </c:pt>
                <c:pt idx="35798">
                  <c:v>123.2382812</c:v>
                </c:pt>
                <c:pt idx="35799">
                  <c:v>123.2382812</c:v>
                </c:pt>
                <c:pt idx="35800">
                  <c:v>123.2382812</c:v>
                </c:pt>
                <c:pt idx="35801">
                  <c:v>123.2382812</c:v>
                </c:pt>
                <c:pt idx="35802">
                  <c:v>123.2382812</c:v>
                </c:pt>
                <c:pt idx="35803">
                  <c:v>123.2382812</c:v>
                </c:pt>
                <c:pt idx="35804">
                  <c:v>123.2382812</c:v>
                </c:pt>
                <c:pt idx="35805">
                  <c:v>123.2382812</c:v>
                </c:pt>
                <c:pt idx="35806">
                  <c:v>123.2382812</c:v>
                </c:pt>
                <c:pt idx="35807">
                  <c:v>123.2382812</c:v>
                </c:pt>
                <c:pt idx="35808">
                  <c:v>123.3085938</c:v>
                </c:pt>
                <c:pt idx="35809">
                  <c:v>123.3085938</c:v>
                </c:pt>
                <c:pt idx="35810">
                  <c:v>123.3085938</c:v>
                </c:pt>
                <c:pt idx="35811">
                  <c:v>123.3085938</c:v>
                </c:pt>
                <c:pt idx="35812">
                  <c:v>123.3085938</c:v>
                </c:pt>
                <c:pt idx="35813">
                  <c:v>123.3085938</c:v>
                </c:pt>
                <c:pt idx="35814">
                  <c:v>123.3085938</c:v>
                </c:pt>
                <c:pt idx="35815">
                  <c:v>123.3710938</c:v>
                </c:pt>
                <c:pt idx="35816">
                  <c:v>123.3710938</c:v>
                </c:pt>
                <c:pt idx="35817">
                  <c:v>123.3710938</c:v>
                </c:pt>
                <c:pt idx="35818">
                  <c:v>123.3710938</c:v>
                </c:pt>
                <c:pt idx="35819">
                  <c:v>123.3710938</c:v>
                </c:pt>
                <c:pt idx="35820">
                  <c:v>123.3710938</c:v>
                </c:pt>
                <c:pt idx="35821">
                  <c:v>123.3710938</c:v>
                </c:pt>
                <c:pt idx="35822">
                  <c:v>123.3710938</c:v>
                </c:pt>
                <c:pt idx="35823">
                  <c:v>123.4101562</c:v>
                </c:pt>
                <c:pt idx="35824">
                  <c:v>123.4101562</c:v>
                </c:pt>
                <c:pt idx="35825">
                  <c:v>123.4101562</c:v>
                </c:pt>
                <c:pt idx="35826">
                  <c:v>123.4101562</c:v>
                </c:pt>
                <c:pt idx="35827">
                  <c:v>123.4101562</c:v>
                </c:pt>
                <c:pt idx="35828">
                  <c:v>123.4101562</c:v>
                </c:pt>
                <c:pt idx="35829">
                  <c:v>123.4101562</c:v>
                </c:pt>
                <c:pt idx="35830">
                  <c:v>123.4101562</c:v>
                </c:pt>
                <c:pt idx="35831">
                  <c:v>123.4101562</c:v>
                </c:pt>
                <c:pt idx="35832">
                  <c:v>123.5859375</c:v>
                </c:pt>
                <c:pt idx="35833">
                  <c:v>123.5859375</c:v>
                </c:pt>
                <c:pt idx="35834">
                  <c:v>123.5859375</c:v>
                </c:pt>
                <c:pt idx="35835">
                  <c:v>123.5859375</c:v>
                </c:pt>
                <c:pt idx="35836">
                  <c:v>123.5859375</c:v>
                </c:pt>
                <c:pt idx="35837">
                  <c:v>123.5859375</c:v>
                </c:pt>
                <c:pt idx="35838">
                  <c:v>123.5859375</c:v>
                </c:pt>
                <c:pt idx="35839">
                  <c:v>123.5859375</c:v>
                </c:pt>
                <c:pt idx="35840">
                  <c:v>123.5859375</c:v>
                </c:pt>
                <c:pt idx="35841">
                  <c:v>123.5859375</c:v>
                </c:pt>
                <c:pt idx="35842">
                  <c:v>123.8046875</c:v>
                </c:pt>
                <c:pt idx="35843">
                  <c:v>123.8046875</c:v>
                </c:pt>
                <c:pt idx="35844">
                  <c:v>123.8046875</c:v>
                </c:pt>
                <c:pt idx="35845">
                  <c:v>123.8046875</c:v>
                </c:pt>
                <c:pt idx="35846">
                  <c:v>123.8046875</c:v>
                </c:pt>
                <c:pt idx="35847">
                  <c:v>123.8046875</c:v>
                </c:pt>
                <c:pt idx="35848">
                  <c:v>123.8046875</c:v>
                </c:pt>
                <c:pt idx="35849">
                  <c:v>123.8046875</c:v>
                </c:pt>
                <c:pt idx="35850">
                  <c:v>123.8046875</c:v>
                </c:pt>
                <c:pt idx="35851">
                  <c:v>123.8554688</c:v>
                </c:pt>
                <c:pt idx="35852">
                  <c:v>123.8554688</c:v>
                </c:pt>
                <c:pt idx="35853">
                  <c:v>123.8554688</c:v>
                </c:pt>
                <c:pt idx="35854">
                  <c:v>123.8554688</c:v>
                </c:pt>
                <c:pt idx="35855">
                  <c:v>123.8554688</c:v>
                </c:pt>
                <c:pt idx="35856">
                  <c:v>123.8632812</c:v>
                </c:pt>
                <c:pt idx="35857">
                  <c:v>123.8632812</c:v>
                </c:pt>
                <c:pt idx="35858">
                  <c:v>123.8632812</c:v>
                </c:pt>
                <c:pt idx="35859">
                  <c:v>123.8632812</c:v>
                </c:pt>
                <c:pt idx="35860">
                  <c:v>123.8632812</c:v>
                </c:pt>
                <c:pt idx="35861">
                  <c:v>123.8632812</c:v>
                </c:pt>
                <c:pt idx="35862">
                  <c:v>123.8632812</c:v>
                </c:pt>
                <c:pt idx="35863">
                  <c:v>123.8632812</c:v>
                </c:pt>
                <c:pt idx="35864">
                  <c:v>123.8632812</c:v>
                </c:pt>
                <c:pt idx="35865">
                  <c:v>123.8632812</c:v>
                </c:pt>
                <c:pt idx="35866">
                  <c:v>123.8632812</c:v>
                </c:pt>
                <c:pt idx="35867">
                  <c:v>123.8632812</c:v>
                </c:pt>
                <c:pt idx="35868">
                  <c:v>123.8632812</c:v>
                </c:pt>
                <c:pt idx="35869">
                  <c:v>124.2382812</c:v>
                </c:pt>
                <c:pt idx="35870">
                  <c:v>124.2382812</c:v>
                </c:pt>
                <c:pt idx="35871">
                  <c:v>124.2382812</c:v>
                </c:pt>
                <c:pt idx="35872">
                  <c:v>124.2382812</c:v>
                </c:pt>
                <c:pt idx="35873">
                  <c:v>124.2382812</c:v>
                </c:pt>
                <c:pt idx="35874">
                  <c:v>124.2382812</c:v>
                </c:pt>
                <c:pt idx="35875">
                  <c:v>124.3085938</c:v>
                </c:pt>
                <c:pt idx="35876">
                  <c:v>124.3085938</c:v>
                </c:pt>
                <c:pt idx="35877">
                  <c:v>124.3085938</c:v>
                </c:pt>
                <c:pt idx="35878">
                  <c:v>124.3085938</c:v>
                </c:pt>
                <c:pt idx="35879">
                  <c:v>124.3085938</c:v>
                </c:pt>
                <c:pt idx="35880">
                  <c:v>124.3085938</c:v>
                </c:pt>
                <c:pt idx="35881">
                  <c:v>124.3085938</c:v>
                </c:pt>
                <c:pt idx="35882">
                  <c:v>124.3710938</c:v>
                </c:pt>
                <c:pt idx="35883">
                  <c:v>124.3710938</c:v>
                </c:pt>
                <c:pt idx="35884">
                  <c:v>124.3710938</c:v>
                </c:pt>
                <c:pt idx="35885">
                  <c:v>124.3710938</c:v>
                </c:pt>
                <c:pt idx="35886">
                  <c:v>124.3710938</c:v>
                </c:pt>
                <c:pt idx="35887">
                  <c:v>124.3710938</c:v>
                </c:pt>
                <c:pt idx="35888">
                  <c:v>124.3710938</c:v>
                </c:pt>
                <c:pt idx="35889">
                  <c:v>124.3710938</c:v>
                </c:pt>
                <c:pt idx="35890">
                  <c:v>124.3710938</c:v>
                </c:pt>
                <c:pt idx="35891">
                  <c:v>124.4101562</c:v>
                </c:pt>
                <c:pt idx="35892">
                  <c:v>124.4101562</c:v>
                </c:pt>
                <c:pt idx="35893">
                  <c:v>124.4101562</c:v>
                </c:pt>
                <c:pt idx="35894">
                  <c:v>124.4101562</c:v>
                </c:pt>
                <c:pt idx="35895">
                  <c:v>124.4101562</c:v>
                </c:pt>
                <c:pt idx="35896">
                  <c:v>124.4101562</c:v>
                </c:pt>
                <c:pt idx="35897">
                  <c:v>124.4101562</c:v>
                </c:pt>
                <c:pt idx="35898">
                  <c:v>124.4101562</c:v>
                </c:pt>
                <c:pt idx="35899">
                  <c:v>124.4101562</c:v>
                </c:pt>
                <c:pt idx="35900">
                  <c:v>124.4101562</c:v>
                </c:pt>
                <c:pt idx="35901">
                  <c:v>124.4101562</c:v>
                </c:pt>
                <c:pt idx="35902">
                  <c:v>124.4101562</c:v>
                </c:pt>
                <c:pt idx="35903">
                  <c:v>124.4101562</c:v>
                </c:pt>
                <c:pt idx="35904">
                  <c:v>124.5859375</c:v>
                </c:pt>
                <c:pt idx="35905">
                  <c:v>124.5859375</c:v>
                </c:pt>
                <c:pt idx="35906">
                  <c:v>124.5859375</c:v>
                </c:pt>
                <c:pt idx="35907">
                  <c:v>124.5859375</c:v>
                </c:pt>
                <c:pt idx="35908">
                  <c:v>124.5859375</c:v>
                </c:pt>
                <c:pt idx="35909">
                  <c:v>124.8046875</c:v>
                </c:pt>
                <c:pt idx="35910">
                  <c:v>124.8046875</c:v>
                </c:pt>
                <c:pt idx="35911">
                  <c:v>124.8046875</c:v>
                </c:pt>
                <c:pt idx="35912">
                  <c:v>124.8046875</c:v>
                </c:pt>
                <c:pt idx="35913">
                  <c:v>124.8046875</c:v>
                </c:pt>
                <c:pt idx="35914">
                  <c:v>124.8554688</c:v>
                </c:pt>
                <c:pt idx="35915">
                  <c:v>124.8554688</c:v>
                </c:pt>
                <c:pt idx="35916">
                  <c:v>124.8554688</c:v>
                </c:pt>
                <c:pt idx="35917">
                  <c:v>124.8554688</c:v>
                </c:pt>
                <c:pt idx="35918">
                  <c:v>124.8554688</c:v>
                </c:pt>
                <c:pt idx="35919">
                  <c:v>124.8554688</c:v>
                </c:pt>
                <c:pt idx="35920">
                  <c:v>124.8554688</c:v>
                </c:pt>
                <c:pt idx="35921">
                  <c:v>124.8554688</c:v>
                </c:pt>
                <c:pt idx="35922">
                  <c:v>124.8554688</c:v>
                </c:pt>
                <c:pt idx="35923">
                  <c:v>124.8632812</c:v>
                </c:pt>
                <c:pt idx="35924">
                  <c:v>124.8632812</c:v>
                </c:pt>
                <c:pt idx="35925">
                  <c:v>124.8632812</c:v>
                </c:pt>
                <c:pt idx="35926">
                  <c:v>124.8632812</c:v>
                </c:pt>
                <c:pt idx="35927">
                  <c:v>124.8632812</c:v>
                </c:pt>
                <c:pt idx="35928">
                  <c:v>124.8632812</c:v>
                </c:pt>
                <c:pt idx="35929">
                  <c:v>124.8632812</c:v>
                </c:pt>
                <c:pt idx="35930">
                  <c:v>124.8632812</c:v>
                </c:pt>
                <c:pt idx="35931">
                  <c:v>125.2382812</c:v>
                </c:pt>
                <c:pt idx="35932">
                  <c:v>125.2382812</c:v>
                </c:pt>
                <c:pt idx="35933">
                  <c:v>125.2382812</c:v>
                </c:pt>
                <c:pt idx="35934">
                  <c:v>125.2382812</c:v>
                </c:pt>
                <c:pt idx="35935">
                  <c:v>125.2382812</c:v>
                </c:pt>
                <c:pt idx="35936">
                  <c:v>125.2382812</c:v>
                </c:pt>
                <c:pt idx="35937">
                  <c:v>125.2382812</c:v>
                </c:pt>
                <c:pt idx="35938">
                  <c:v>125.2382812</c:v>
                </c:pt>
                <c:pt idx="35939">
                  <c:v>125.2382812</c:v>
                </c:pt>
                <c:pt idx="35940">
                  <c:v>125.2382812</c:v>
                </c:pt>
                <c:pt idx="35941">
                  <c:v>125.3085938</c:v>
                </c:pt>
                <c:pt idx="35942">
                  <c:v>125.3085938</c:v>
                </c:pt>
                <c:pt idx="35943">
                  <c:v>125.3085938</c:v>
                </c:pt>
                <c:pt idx="35944">
                  <c:v>125.3085938</c:v>
                </c:pt>
                <c:pt idx="35945">
                  <c:v>125.3085938</c:v>
                </c:pt>
                <c:pt idx="35946">
                  <c:v>125.3085938</c:v>
                </c:pt>
                <c:pt idx="35947">
                  <c:v>125.3710938</c:v>
                </c:pt>
                <c:pt idx="35948">
                  <c:v>125.3710938</c:v>
                </c:pt>
                <c:pt idx="35949">
                  <c:v>125.3710938</c:v>
                </c:pt>
                <c:pt idx="35950">
                  <c:v>125.3710938</c:v>
                </c:pt>
                <c:pt idx="35951">
                  <c:v>125.3710938</c:v>
                </c:pt>
                <c:pt idx="35952">
                  <c:v>125.3710938</c:v>
                </c:pt>
                <c:pt idx="35953">
                  <c:v>125.4101562</c:v>
                </c:pt>
                <c:pt idx="35954">
                  <c:v>125.4101562</c:v>
                </c:pt>
                <c:pt idx="35955">
                  <c:v>125.4101562</c:v>
                </c:pt>
                <c:pt idx="35956">
                  <c:v>125.4101562</c:v>
                </c:pt>
                <c:pt idx="35957">
                  <c:v>125.4101562</c:v>
                </c:pt>
                <c:pt idx="35958">
                  <c:v>125.4101562</c:v>
                </c:pt>
                <c:pt idx="35959">
                  <c:v>125.4101562</c:v>
                </c:pt>
                <c:pt idx="35960">
                  <c:v>125.4101562</c:v>
                </c:pt>
                <c:pt idx="35961">
                  <c:v>125.5859375</c:v>
                </c:pt>
                <c:pt idx="35962">
                  <c:v>125.5859375</c:v>
                </c:pt>
                <c:pt idx="35963">
                  <c:v>125.5859375</c:v>
                </c:pt>
                <c:pt idx="35964">
                  <c:v>125.5859375</c:v>
                </c:pt>
                <c:pt idx="35965">
                  <c:v>125.5859375</c:v>
                </c:pt>
                <c:pt idx="35966">
                  <c:v>125.5859375</c:v>
                </c:pt>
                <c:pt idx="35967">
                  <c:v>125.5859375</c:v>
                </c:pt>
                <c:pt idx="35968">
                  <c:v>125.5859375</c:v>
                </c:pt>
                <c:pt idx="35969">
                  <c:v>125.5859375</c:v>
                </c:pt>
                <c:pt idx="35970">
                  <c:v>125.5859375</c:v>
                </c:pt>
                <c:pt idx="35971">
                  <c:v>125.8046875</c:v>
                </c:pt>
                <c:pt idx="35972">
                  <c:v>125.8046875</c:v>
                </c:pt>
                <c:pt idx="35973">
                  <c:v>125.8046875</c:v>
                </c:pt>
                <c:pt idx="35974">
                  <c:v>125.8046875</c:v>
                </c:pt>
                <c:pt idx="35975">
                  <c:v>125.8046875</c:v>
                </c:pt>
                <c:pt idx="35976">
                  <c:v>125.8046875</c:v>
                </c:pt>
                <c:pt idx="35977">
                  <c:v>125.8046875</c:v>
                </c:pt>
                <c:pt idx="35978">
                  <c:v>125.8554688</c:v>
                </c:pt>
                <c:pt idx="35979">
                  <c:v>125.8554688</c:v>
                </c:pt>
                <c:pt idx="35980">
                  <c:v>125.8554688</c:v>
                </c:pt>
                <c:pt idx="35981">
                  <c:v>125.8554688</c:v>
                </c:pt>
                <c:pt idx="35982">
                  <c:v>125.8554688</c:v>
                </c:pt>
                <c:pt idx="35983">
                  <c:v>125.8554688</c:v>
                </c:pt>
                <c:pt idx="35984">
                  <c:v>125.8554688</c:v>
                </c:pt>
                <c:pt idx="35985">
                  <c:v>125.8554688</c:v>
                </c:pt>
                <c:pt idx="35986">
                  <c:v>125.8554688</c:v>
                </c:pt>
                <c:pt idx="35987">
                  <c:v>125.8554688</c:v>
                </c:pt>
                <c:pt idx="35988">
                  <c:v>125.8554688</c:v>
                </c:pt>
                <c:pt idx="35989">
                  <c:v>125.8554688</c:v>
                </c:pt>
                <c:pt idx="35990">
                  <c:v>125.8632812</c:v>
                </c:pt>
                <c:pt idx="35991">
                  <c:v>125.8632812</c:v>
                </c:pt>
                <c:pt idx="35992">
                  <c:v>125.8632812</c:v>
                </c:pt>
                <c:pt idx="35993">
                  <c:v>125.8632812</c:v>
                </c:pt>
                <c:pt idx="35994">
                  <c:v>125.8632812</c:v>
                </c:pt>
                <c:pt idx="35995">
                  <c:v>125.8632812</c:v>
                </c:pt>
                <c:pt idx="35996">
                  <c:v>125.8632812</c:v>
                </c:pt>
                <c:pt idx="35997">
                  <c:v>125.8632812</c:v>
                </c:pt>
                <c:pt idx="35998">
                  <c:v>125.8632812</c:v>
                </c:pt>
                <c:pt idx="35999">
                  <c:v>126.2382812</c:v>
                </c:pt>
                <c:pt idx="36000">
                  <c:v>126.2382812</c:v>
                </c:pt>
                <c:pt idx="36001">
                  <c:v>126.2382812</c:v>
                </c:pt>
                <c:pt idx="36002">
                  <c:v>126.2382812</c:v>
                </c:pt>
                <c:pt idx="36003">
                  <c:v>126.2382812</c:v>
                </c:pt>
                <c:pt idx="36004">
                  <c:v>126.2382812</c:v>
                </c:pt>
                <c:pt idx="36005">
                  <c:v>126.2382812</c:v>
                </c:pt>
                <c:pt idx="36006">
                  <c:v>126.2382812</c:v>
                </c:pt>
                <c:pt idx="36007">
                  <c:v>126.2382812</c:v>
                </c:pt>
                <c:pt idx="36008">
                  <c:v>126.2382812</c:v>
                </c:pt>
                <c:pt idx="36009">
                  <c:v>126.2382812</c:v>
                </c:pt>
                <c:pt idx="36010">
                  <c:v>126.2382812</c:v>
                </c:pt>
                <c:pt idx="36011">
                  <c:v>126.3085938</c:v>
                </c:pt>
                <c:pt idx="36012">
                  <c:v>126.3085938</c:v>
                </c:pt>
                <c:pt idx="36013">
                  <c:v>126.3085938</c:v>
                </c:pt>
                <c:pt idx="36014">
                  <c:v>126.3085938</c:v>
                </c:pt>
                <c:pt idx="36015">
                  <c:v>126.3085938</c:v>
                </c:pt>
                <c:pt idx="36016">
                  <c:v>126.3085938</c:v>
                </c:pt>
                <c:pt idx="36017">
                  <c:v>126.3085938</c:v>
                </c:pt>
                <c:pt idx="36018">
                  <c:v>126.3710938</c:v>
                </c:pt>
                <c:pt idx="36019">
                  <c:v>126.3710938</c:v>
                </c:pt>
                <c:pt idx="36020">
                  <c:v>126.3710938</c:v>
                </c:pt>
                <c:pt idx="36021">
                  <c:v>126.3710938</c:v>
                </c:pt>
                <c:pt idx="36022">
                  <c:v>126.3710938</c:v>
                </c:pt>
                <c:pt idx="36023">
                  <c:v>126.3710938</c:v>
                </c:pt>
                <c:pt idx="36024">
                  <c:v>126.3710938</c:v>
                </c:pt>
                <c:pt idx="36025">
                  <c:v>126.3710938</c:v>
                </c:pt>
                <c:pt idx="36026">
                  <c:v>126.3710938</c:v>
                </c:pt>
                <c:pt idx="36027">
                  <c:v>126.4101562</c:v>
                </c:pt>
                <c:pt idx="36028">
                  <c:v>126.4101562</c:v>
                </c:pt>
                <c:pt idx="36029">
                  <c:v>126.4101562</c:v>
                </c:pt>
                <c:pt idx="36030">
                  <c:v>126.4101562</c:v>
                </c:pt>
                <c:pt idx="36031">
                  <c:v>126.4101562</c:v>
                </c:pt>
                <c:pt idx="36032">
                  <c:v>126.4101562</c:v>
                </c:pt>
                <c:pt idx="36033">
                  <c:v>126.4101562</c:v>
                </c:pt>
                <c:pt idx="36034">
                  <c:v>126.4101562</c:v>
                </c:pt>
                <c:pt idx="36035">
                  <c:v>126.4101562</c:v>
                </c:pt>
                <c:pt idx="36036">
                  <c:v>126.4101562</c:v>
                </c:pt>
                <c:pt idx="36037">
                  <c:v>126.4101562</c:v>
                </c:pt>
                <c:pt idx="36038">
                  <c:v>126.5859375</c:v>
                </c:pt>
                <c:pt idx="36039">
                  <c:v>126.5859375</c:v>
                </c:pt>
                <c:pt idx="36040">
                  <c:v>126.5859375</c:v>
                </c:pt>
                <c:pt idx="36041">
                  <c:v>126.5859375</c:v>
                </c:pt>
                <c:pt idx="36042">
                  <c:v>126.5859375</c:v>
                </c:pt>
                <c:pt idx="36043">
                  <c:v>126.5859375</c:v>
                </c:pt>
                <c:pt idx="36044">
                  <c:v>126.8046875</c:v>
                </c:pt>
                <c:pt idx="36045">
                  <c:v>126.8046875</c:v>
                </c:pt>
                <c:pt idx="36046">
                  <c:v>126.8046875</c:v>
                </c:pt>
                <c:pt idx="36047">
                  <c:v>126.8046875</c:v>
                </c:pt>
                <c:pt idx="36048">
                  <c:v>126.8046875</c:v>
                </c:pt>
                <c:pt idx="36049">
                  <c:v>126.8046875</c:v>
                </c:pt>
                <c:pt idx="36050">
                  <c:v>126.8046875</c:v>
                </c:pt>
                <c:pt idx="36051">
                  <c:v>126.8046875</c:v>
                </c:pt>
                <c:pt idx="36052">
                  <c:v>126.8554688</c:v>
                </c:pt>
                <c:pt idx="36053">
                  <c:v>126.8554688</c:v>
                </c:pt>
                <c:pt idx="36054">
                  <c:v>126.8554688</c:v>
                </c:pt>
                <c:pt idx="36055">
                  <c:v>126.8554688</c:v>
                </c:pt>
                <c:pt idx="36056">
                  <c:v>126.8554688</c:v>
                </c:pt>
                <c:pt idx="36057">
                  <c:v>126.8554688</c:v>
                </c:pt>
                <c:pt idx="36058">
                  <c:v>126.8554688</c:v>
                </c:pt>
                <c:pt idx="36059">
                  <c:v>126.8554688</c:v>
                </c:pt>
                <c:pt idx="36060">
                  <c:v>126.8554688</c:v>
                </c:pt>
                <c:pt idx="36061">
                  <c:v>126.8632812</c:v>
                </c:pt>
                <c:pt idx="36062">
                  <c:v>126.8632812</c:v>
                </c:pt>
                <c:pt idx="36063">
                  <c:v>126.8632812</c:v>
                </c:pt>
                <c:pt idx="36064">
                  <c:v>126.8632812</c:v>
                </c:pt>
                <c:pt idx="36065">
                  <c:v>126.8632812</c:v>
                </c:pt>
                <c:pt idx="36066">
                  <c:v>126.8632812</c:v>
                </c:pt>
                <c:pt idx="36067">
                  <c:v>126.8632812</c:v>
                </c:pt>
                <c:pt idx="36068">
                  <c:v>126.8632812</c:v>
                </c:pt>
                <c:pt idx="36069">
                  <c:v>127.2382812</c:v>
                </c:pt>
                <c:pt idx="36070">
                  <c:v>127.2382812</c:v>
                </c:pt>
                <c:pt idx="36071">
                  <c:v>127.2382812</c:v>
                </c:pt>
                <c:pt idx="36072">
                  <c:v>127.2382812</c:v>
                </c:pt>
                <c:pt idx="36073">
                  <c:v>127.2382812</c:v>
                </c:pt>
                <c:pt idx="36074">
                  <c:v>127.2382812</c:v>
                </c:pt>
                <c:pt idx="36075">
                  <c:v>127.2382812</c:v>
                </c:pt>
                <c:pt idx="36076">
                  <c:v>127.2382812</c:v>
                </c:pt>
                <c:pt idx="36077">
                  <c:v>127.2382812</c:v>
                </c:pt>
                <c:pt idx="36078">
                  <c:v>127.3085938</c:v>
                </c:pt>
                <c:pt idx="36079">
                  <c:v>127.3085938</c:v>
                </c:pt>
                <c:pt idx="36080">
                  <c:v>127.3085938</c:v>
                </c:pt>
                <c:pt idx="36081">
                  <c:v>127.3085938</c:v>
                </c:pt>
                <c:pt idx="36082">
                  <c:v>127.3085938</c:v>
                </c:pt>
                <c:pt idx="36083">
                  <c:v>127.3085938</c:v>
                </c:pt>
                <c:pt idx="36084">
                  <c:v>127.3085938</c:v>
                </c:pt>
                <c:pt idx="36085">
                  <c:v>127.3085938</c:v>
                </c:pt>
                <c:pt idx="36086">
                  <c:v>127.3085938</c:v>
                </c:pt>
                <c:pt idx="36087">
                  <c:v>127.3085938</c:v>
                </c:pt>
                <c:pt idx="36088">
                  <c:v>127.3085938</c:v>
                </c:pt>
                <c:pt idx="36089">
                  <c:v>127.3085938</c:v>
                </c:pt>
                <c:pt idx="36090">
                  <c:v>127.3710938</c:v>
                </c:pt>
                <c:pt idx="36091">
                  <c:v>127.3710938</c:v>
                </c:pt>
                <c:pt idx="36092">
                  <c:v>127.3710938</c:v>
                </c:pt>
                <c:pt idx="36093">
                  <c:v>127.3710938</c:v>
                </c:pt>
                <c:pt idx="36094">
                  <c:v>127.3710938</c:v>
                </c:pt>
                <c:pt idx="36095">
                  <c:v>127.3710938</c:v>
                </c:pt>
                <c:pt idx="36096">
                  <c:v>127.3710938</c:v>
                </c:pt>
                <c:pt idx="36097">
                  <c:v>127.3710938</c:v>
                </c:pt>
                <c:pt idx="36098">
                  <c:v>127.3710938</c:v>
                </c:pt>
                <c:pt idx="36099">
                  <c:v>127.3710938</c:v>
                </c:pt>
                <c:pt idx="36100">
                  <c:v>127.3710938</c:v>
                </c:pt>
                <c:pt idx="36101">
                  <c:v>127.3710938</c:v>
                </c:pt>
                <c:pt idx="36102">
                  <c:v>127.3710938</c:v>
                </c:pt>
                <c:pt idx="36103">
                  <c:v>127.3710938</c:v>
                </c:pt>
                <c:pt idx="36104">
                  <c:v>127.3710938</c:v>
                </c:pt>
                <c:pt idx="36105">
                  <c:v>127.3710938</c:v>
                </c:pt>
                <c:pt idx="36106">
                  <c:v>127.4101562</c:v>
                </c:pt>
                <c:pt idx="36107">
                  <c:v>127.4101562</c:v>
                </c:pt>
                <c:pt idx="36108">
                  <c:v>127.4101562</c:v>
                </c:pt>
                <c:pt idx="36109">
                  <c:v>127.4101562</c:v>
                </c:pt>
                <c:pt idx="36110">
                  <c:v>127.4101562</c:v>
                </c:pt>
                <c:pt idx="36111">
                  <c:v>127.5859375</c:v>
                </c:pt>
                <c:pt idx="36112">
                  <c:v>127.5859375</c:v>
                </c:pt>
                <c:pt idx="36113">
                  <c:v>127.5859375</c:v>
                </c:pt>
                <c:pt idx="36114">
                  <c:v>127.5859375</c:v>
                </c:pt>
                <c:pt idx="36115">
                  <c:v>127.5859375</c:v>
                </c:pt>
                <c:pt idx="36116">
                  <c:v>127.5859375</c:v>
                </c:pt>
                <c:pt idx="36117">
                  <c:v>127.5859375</c:v>
                </c:pt>
                <c:pt idx="36118">
                  <c:v>127.8046875</c:v>
                </c:pt>
                <c:pt idx="36119">
                  <c:v>127.8046875</c:v>
                </c:pt>
                <c:pt idx="36120">
                  <c:v>127.8046875</c:v>
                </c:pt>
                <c:pt idx="36121">
                  <c:v>127.8046875</c:v>
                </c:pt>
                <c:pt idx="36122">
                  <c:v>127.8046875</c:v>
                </c:pt>
                <c:pt idx="36123">
                  <c:v>127.8046875</c:v>
                </c:pt>
                <c:pt idx="36124">
                  <c:v>127.8046875</c:v>
                </c:pt>
                <c:pt idx="36125">
                  <c:v>127.8554688</c:v>
                </c:pt>
                <c:pt idx="36126">
                  <c:v>127.8554688</c:v>
                </c:pt>
                <c:pt idx="36127">
                  <c:v>127.8554688</c:v>
                </c:pt>
                <c:pt idx="36128">
                  <c:v>127.8554688</c:v>
                </c:pt>
                <c:pt idx="36129">
                  <c:v>127.8554688</c:v>
                </c:pt>
                <c:pt idx="36130">
                  <c:v>127.8554688</c:v>
                </c:pt>
                <c:pt idx="36131">
                  <c:v>127.8554688</c:v>
                </c:pt>
                <c:pt idx="36132">
                  <c:v>127.8632812</c:v>
                </c:pt>
                <c:pt idx="36133">
                  <c:v>127.8632812</c:v>
                </c:pt>
                <c:pt idx="36134">
                  <c:v>127.8632812</c:v>
                </c:pt>
                <c:pt idx="36135">
                  <c:v>127.8632812</c:v>
                </c:pt>
                <c:pt idx="36136">
                  <c:v>127.8632812</c:v>
                </c:pt>
                <c:pt idx="36137">
                  <c:v>127.8632812</c:v>
                </c:pt>
                <c:pt idx="36138">
                  <c:v>127.8632812</c:v>
                </c:pt>
                <c:pt idx="36139">
                  <c:v>127.8632812</c:v>
                </c:pt>
                <c:pt idx="36140">
                  <c:v>128.23828119999999</c:v>
                </c:pt>
                <c:pt idx="36141">
                  <c:v>128.23828119999999</c:v>
                </c:pt>
                <c:pt idx="36142">
                  <c:v>128.23828119999999</c:v>
                </c:pt>
                <c:pt idx="36143">
                  <c:v>128.23828119999999</c:v>
                </c:pt>
                <c:pt idx="36144">
                  <c:v>128.23828119999999</c:v>
                </c:pt>
                <c:pt idx="36145">
                  <c:v>128.23828119999999</c:v>
                </c:pt>
                <c:pt idx="36146">
                  <c:v>128.23828119999999</c:v>
                </c:pt>
                <c:pt idx="36147">
                  <c:v>128.23828119999999</c:v>
                </c:pt>
                <c:pt idx="36148">
                  <c:v>128.23828119999999</c:v>
                </c:pt>
                <c:pt idx="36149">
                  <c:v>128.30859380000001</c:v>
                </c:pt>
                <c:pt idx="36150">
                  <c:v>128.30859380000001</c:v>
                </c:pt>
                <c:pt idx="36151">
                  <c:v>128.30859380000001</c:v>
                </c:pt>
                <c:pt idx="36152">
                  <c:v>128.30859380000001</c:v>
                </c:pt>
                <c:pt idx="36153">
                  <c:v>128.30859380000001</c:v>
                </c:pt>
                <c:pt idx="36154">
                  <c:v>128.30859380000001</c:v>
                </c:pt>
                <c:pt idx="36155">
                  <c:v>128.30859380000001</c:v>
                </c:pt>
                <c:pt idx="36156">
                  <c:v>128.30859380000001</c:v>
                </c:pt>
                <c:pt idx="36157">
                  <c:v>128.30859380000001</c:v>
                </c:pt>
                <c:pt idx="36158">
                  <c:v>128.30859380000001</c:v>
                </c:pt>
                <c:pt idx="36159">
                  <c:v>128.37109380000001</c:v>
                </c:pt>
                <c:pt idx="36160">
                  <c:v>128.37109380000001</c:v>
                </c:pt>
                <c:pt idx="36161">
                  <c:v>128.37109380000001</c:v>
                </c:pt>
                <c:pt idx="36162">
                  <c:v>128.37109380000001</c:v>
                </c:pt>
                <c:pt idx="36163">
                  <c:v>128.37109380000001</c:v>
                </c:pt>
                <c:pt idx="36164">
                  <c:v>128.37109380000001</c:v>
                </c:pt>
                <c:pt idx="36165">
                  <c:v>128.41015619999999</c:v>
                </c:pt>
                <c:pt idx="36166">
                  <c:v>128.41015619999999</c:v>
                </c:pt>
                <c:pt idx="36167">
                  <c:v>128.41015619999999</c:v>
                </c:pt>
                <c:pt idx="36168">
                  <c:v>128.41015619999999</c:v>
                </c:pt>
                <c:pt idx="36169">
                  <c:v>128.41015619999999</c:v>
                </c:pt>
                <c:pt idx="36170">
                  <c:v>128.41015619999999</c:v>
                </c:pt>
                <c:pt idx="36171">
                  <c:v>128.41015619999999</c:v>
                </c:pt>
                <c:pt idx="36172">
                  <c:v>128.41015619999999</c:v>
                </c:pt>
                <c:pt idx="36173">
                  <c:v>128.41015619999999</c:v>
                </c:pt>
                <c:pt idx="36174">
                  <c:v>128.41015619999999</c:v>
                </c:pt>
                <c:pt idx="36175">
                  <c:v>128.41015619999999</c:v>
                </c:pt>
                <c:pt idx="36176">
                  <c:v>128.5859375</c:v>
                </c:pt>
                <c:pt idx="36177">
                  <c:v>128.5859375</c:v>
                </c:pt>
                <c:pt idx="36178">
                  <c:v>128.5859375</c:v>
                </c:pt>
                <c:pt idx="36179">
                  <c:v>128.5859375</c:v>
                </c:pt>
                <c:pt idx="36180">
                  <c:v>128.5859375</c:v>
                </c:pt>
                <c:pt idx="36181">
                  <c:v>128.8046875</c:v>
                </c:pt>
                <c:pt idx="36182">
                  <c:v>128.8046875</c:v>
                </c:pt>
                <c:pt idx="36183">
                  <c:v>128.8046875</c:v>
                </c:pt>
                <c:pt idx="36184">
                  <c:v>128.8046875</c:v>
                </c:pt>
                <c:pt idx="36185">
                  <c:v>128.8046875</c:v>
                </c:pt>
                <c:pt idx="36186">
                  <c:v>128.8046875</c:v>
                </c:pt>
                <c:pt idx="36187">
                  <c:v>128.8046875</c:v>
                </c:pt>
                <c:pt idx="36188">
                  <c:v>128.8046875</c:v>
                </c:pt>
                <c:pt idx="36189">
                  <c:v>128.8046875</c:v>
                </c:pt>
                <c:pt idx="36190">
                  <c:v>128.85546880000001</c:v>
                </c:pt>
                <c:pt idx="36191">
                  <c:v>128.85546880000001</c:v>
                </c:pt>
                <c:pt idx="36192">
                  <c:v>128.85546880000001</c:v>
                </c:pt>
                <c:pt idx="36193">
                  <c:v>128.85546880000001</c:v>
                </c:pt>
                <c:pt idx="36194">
                  <c:v>128.85546880000001</c:v>
                </c:pt>
                <c:pt idx="36195">
                  <c:v>128.85546880000001</c:v>
                </c:pt>
                <c:pt idx="36196">
                  <c:v>128.85546880000001</c:v>
                </c:pt>
                <c:pt idx="36197">
                  <c:v>128.86328119999999</c:v>
                </c:pt>
                <c:pt idx="36198">
                  <c:v>128.86328119999999</c:v>
                </c:pt>
                <c:pt idx="36199">
                  <c:v>128.86328119999999</c:v>
                </c:pt>
                <c:pt idx="36200">
                  <c:v>128.86328119999999</c:v>
                </c:pt>
                <c:pt idx="36201">
                  <c:v>128.86328119999999</c:v>
                </c:pt>
                <c:pt idx="36202">
                  <c:v>128.86328119999999</c:v>
                </c:pt>
                <c:pt idx="36203">
                  <c:v>128.86328119999999</c:v>
                </c:pt>
                <c:pt idx="36204">
                  <c:v>128.86328119999999</c:v>
                </c:pt>
                <c:pt idx="36205">
                  <c:v>128.86328119999999</c:v>
                </c:pt>
                <c:pt idx="36206">
                  <c:v>128.86328119999999</c:v>
                </c:pt>
                <c:pt idx="36207">
                  <c:v>128.86328119999999</c:v>
                </c:pt>
                <c:pt idx="36208">
                  <c:v>128.86328119999999</c:v>
                </c:pt>
                <c:pt idx="36209">
                  <c:v>128.86328119999999</c:v>
                </c:pt>
                <c:pt idx="36210">
                  <c:v>128.86328119999999</c:v>
                </c:pt>
                <c:pt idx="36211">
                  <c:v>128.86328119999999</c:v>
                </c:pt>
                <c:pt idx="36212">
                  <c:v>129.23828119999999</c:v>
                </c:pt>
                <c:pt idx="36213">
                  <c:v>129.23828119999999</c:v>
                </c:pt>
                <c:pt idx="36214">
                  <c:v>129.23828119999999</c:v>
                </c:pt>
                <c:pt idx="36215">
                  <c:v>129.23828119999999</c:v>
                </c:pt>
                <c:pt idx="36216">
                  <c:v>129.23828119999999</c:v>
                </c:pt>
                <c:pt idx="36217">
                  <c:v>129.23828119999999</c:v>
                </c:pt>
                <c:pt idx="36218">
                  <c:v>129.23828119999999</c:v>
                </c:pt>
                <c:pt idx="36219">
                  <c:v>129.23828119999999</c:v>
                </c:pt>
                <c:pt idx="36220">
                  <c:v>129.23828119999999</c:v>
                </c:pt>
                <c:pt idx="36221">
                  <c:v>129.30859380000001</c:v>
                </c:pt>
                <c:pt idx="36222">
                  <c:v>129.30859380000001</c:v>
                </c:pt>
                <c:pt idx="36223">
                  <c:v>129.30859380000001</c:v>
                </c:pt>
                <c:pt idx="36224">
                  <c:v>129.30859380000001</c:v>
                </c:pt>
                <c:pt idx="36225">
                  <c:v>129.30859380000001</c:v>
                </c:pt>
                <c:pt idx="36226">
                  <c:v>129.30859380000001</c:v>
                </c:pt>
                <c:pt idx="36227">
                  <c:v>129.30859380000001</c:v>
                </c:pt>
                <c:pt idx="36228">
                  <c:v>129.37109380000001</c:v>
                </c:pt>
                <c:pt idx="36229">
                  <c:v>129.37109380000001</c:v>
                </c:pt>
                <c:pt idx="36230">
                  <c:v>129.37109380000001</c:v>
                </c:pt>
                <c:pt idx="36231">
                  <c:v>129.37109380000001</c:v>
                </c:pt>
                <c:pt idx="36232">
                  <c:v>129.37109380000001</c:v>
                </c:pt>
                <c:pt idx="36233">
                  <c:v>129.37109380000001</c:v>
                </c:pt>
                <c:pt idx="36234">
                  <c:v>129.37109380000001</c:v>
                </c:pt>
                <c:pt idx="36235">
                  <c:v>129.37109380000001</c:v>
                </c:pt>
                <c:pt idx="36236">
                  <c:v>129.37109380000001</c:v>
                </c:pt>
                <c:pt idx="36237">
                  <c:v>129.41015619999999</c:v>
                </c:pt>
                <c:pt idx="36238">
                  <c:v>129.41015619999999</c:v>
                </c:pt>
                <c:pt idx="36239">
                  <c:v>129.41015619999999</c:v>
                </c:pt>
                <c:pt idx="36240">
                  <c:v>129.41015619999999</c:v>
                </c:pt>
                <c:pt idx="36241">
                  <c:v>129.41015619999999</c:v>
                </c:pt>
                <c:pt idx="36242">
                  <c:v>129.41015619999999</c:v>
                </c:pt>
                <c:pt idx="36243">
                  <c:v>129.5859375</c:v>
                </c:pt>
                <c:pt idx="36244">
                  <c:v>129.5859375</c:v>
                </c:pt>
                <c:pt idx="36245">
                  <c:v>129.5859375</c:v>
                </c:pt>
                <c:pt idx="36246">
                  <c:v>129.5859375</c:v>
                </c:pt>
                <c:pt idx="36247">
                  <c:v>129.5859375</c:v>
                </c:pt>
                <c:pt idx="36248">
                  <c:v>129.5859375</c:v>
                </c:pt>
                <c:pt idx="36249">
                  <c:v>129.5859375</c:v>
                </c:pt>
                <c:pt idx="36250">
                  <c:v>129.5859375</c:v>
                </c:pt>
                <c:pt idx="36251">
                  <c:v>129.8046875</c:v>
                </c:pt>
                <c:pt idx="36252">
                  <c:v>129.8046875</c:v>
                </c:pt>
                <c:pt idx="36253">
                  <c:v>129.8046875</c:v>
                </c:pt>
                <c:pt idx="36254">
                  <c:v>129.8046875</c:v>
                </c:pt>
                <c:pt idx="36255">
                  <c:v>129.8046875</c:v>
                </c:pt>
                <c:pt idx="36256">
                  <c:v>129.8046875</c:v>
                </c:pt>
                <c:pt idx="36257">
                  <c:v>129.8046875</c:v>
                </c:pt>
                <c:pt idx="36258">
                  <c:v>129.8046875</c:v>
                </c:pt>
                <c:pt idx="36259">
                  <c:v>129.8046875</c:v>
                </c:pt>
                <c:pt idx="36260">
                  <c:v>129.8046875</c:v>
                </c:pt>
                <c:pt idx="36261">
                  <c:v>129.8046875</c:v>
                </c:pt>
                <c:pt idx="36262">
                  <c:v>129.85546880000001</c:v>
                </c:pt>
                <c:pt idx="36263">
                  <c:v>129.85546880000001</c:v>
                </c:pt>
                <c:pt idx="36264">
                  <c:v>129.85546880000001</c:v>
                </c:pt>
                <c:pt idx="36265">
                  <c:v>129.85546880000001</c:v>
                </c:pt>
                <c:pt idx="36266">
                  <c:v>129.86328119999999</c:v>
                </c:pt>
                <c:pt idx="36267">
                  <c:v>129.86328119999999</c:v>
                </c:pt>
                <c:pt idx="36268">
                  <c:v>129.86328119999999</c:v>
                </c:pt>
                <c:pt idx="36269">
                  <c:v>129.86328119999999</c:v>
                </c:pt>
                <c:pt idx="36270">
                  <c:v>129.86328119999999</c:v>
                </c:pt>
                <c:pt idx="36271">
                  <c:v>129.86328119999999</c:v>
                </c:pt>
                <c:pt idx="36272">
                  <c:v>130.23828119999999</c:v>
                </c:pt>
                <c:pt idx="36273">
                  <c:v>130.23828119999999</c:v>
                </c:pt>
                <c:pt idx="36274">
                  <c:v>130.23828119999999</c:v>
                </c:pt>
                <c:pt idx="36275">
                  <c:v>130.23828119999999</c:v>
                </c:pt>
                <c:pt idx="36276">
                  <c:v>130.23828119999999</c:v>
                </c:pt>
                <c:pt idx="36277">
                  <c:v>130.23828119999999</c:v>
                </c:pt>
                <c:pt idx="36278">
                  <c:v>130.23828119999999</c:v>
                </c:pt>
                <c:pt idx="36279">
                  <c:v>130.23828119999999</c:v>
                </c:pt>
                <c:pt idx="36280">
                  <c:v>130.23828119999999</c:v>
                </c:pt>
                <c:pt idx="36281">
                  <c:v>130.30859380000001</c:v>
                </c:pt>
                <c:pt idx="36282">
                  <c:v>130.30859380000001</c:v>
                </c:pt>
                <c:pt idx="36283">
                  <c:v>130.30859380000001</c:v>
                </c:pt>
                <c:pt idx="36284">
                  <c:v>130.30859380000001</c:v>
                </c:pt>
                <c:pt idx="36285">
                  <c:v>130.30859380000001</c:v>
                </c:pt>
                <c:pt idx="36286">
                  <c:v>130.30859380000001</c:v>
                </c:pt>
                <c:pt idx="36287">
                  <c:v>130.30859380000001</c:v>
                </c:pt>
                <c:pt idx="36288">
                  <c:v>130.30859380000001</c:v>
                </c:pt>
                <c:pt idx="36289">
                  <c:v>130.30859380000001</c:v>
                </c:pt>
                <c:pt idx="36290">
                  <c:v>130.30859380000001</c:v>
                </c:pt>
                <c:pt idx="36291">
                  <c:v>130.30859380000001</c:v>
                </c:pt>
                <c:pt idx="36292">
                  <c:v>130.37109380000001</c:v>
                </c:pt>
                <c:pt idx="36293">
                  <c:v>130.37109380000001</c:v>
                </c:pt>
                <c:pt idx="36294">
                  <c:v>130.37109380000001</c:v>
                </c:pt>
                <c:pt idx="36295">
                  <c:v>130.37109380000001</c:v>
                </c:pt>
                <c:pt idx="36296">
                  <c:v>130.41015619999999</c:v>
                </c:pt>
                <c:pt idx="36297">
                  <c:v>130.41015619999999</c:v>
                </c:pt>
                <c:pt idx="36298">
                  <c:v>130.41015619999999</c:v>
                </c:pt>
                <c:pt idx="36299">
                  <c:v>130.41015619999999</c:v>
                </c:pt>
                <c:pt idx="36300">
                  <c:v>130.41015619999999</c:v>
                </c:pt>
                <c:pt idx="36301">
                  <c:v>130.41015619999999</c:v>
                </c:pt>
                <c:pt idx="36302">
                  <c:v>130.41015619999999</c:v>
                </c:pt>
                <c:pt idx="36303">
                  <c:v>130.41015619999999</c:v>
                </c:pt>
                <c:pt idx="36304">
                  <c:v>130.5859375</c:v>
                </c:pt>
                <c:pt idx="36305">
                  <c:v>130.5859375</c:v>
                </c:pt>
                <c:pt idx="36306">
                  <c:v>130.5859375</c:v>
                </c:pt>
                <c:pt idx="36307">
                  <c:v>130.5859375</c:v>
                </c:pt>
                <c:pt idx="36308">
                  <c:v>130.5859375</c:v>
                </c:pt>
                <c:pt idx="36309">
                  <c:v>130.5859375</c:v>
                </c:pt>
                <c:pt idx="36310">
                  <c:v>130.5859375</c:v>
                </c:pt>
                <c:pt idx="36311">
                  <c:v>130.5859375</c:v>
                </c:pt>
                <c:pt idx="36312">
                  <c:v>130.5859375</c:v>
                </c:pt>
                <c:pt idx="36313">
                  <c:v>130.5859375</c:v>
                </c:pt>
                <c:pt idx="36314">
                  <c:v>130.8046875</c:v>
                </c:pt>
                <c:pt idx="36315">
                  <c:v>130.8046875</c:v>
                </c:pt>
                <c:pt idx="36316">
                  <c:v>130.8046875</c:v>
                </c:pt>
                <c:pt idx="36317">
                  <c:v>130.8046875</c:v>
                </c:pt>
                <c:pt idx="36318">
                  <c:v>130.8046875</c:v>
                </c:pt>
                <c:pt idx="36319">
                  <c:v>130.8046875</c:v>
                </c:pt>
                <c:pt idx="36320">
                  <c:v>130.8046875</c:v>
                </c:pt>
                <c:pt idx="36321">
                  <c:v>130.8046875</c:v>
                </c:pt>
                <c:pt idx="36322">
                  <c:v>130.8046875</c:v>
                </c:pt>
                <c:pt idx="36323">
                  <c:v>130.8046875</c:v>
                </c:pt>
                <c:pt idx="36324">
                  <c:v>130.85546880000001</c:v>
                </c:pt>
                <c:pt idx="36325">
                  <c:v>130.85546880000001</c:v>
                </c:pt>
                <c:pt idx="36326">
                  <c:v>130.85546880000001</c:v>
                </c:pt>
                <c:pt idx="36327">
                  <c:v>130.85546880000001</c:v>
                </c:pt>
                <c:pt idx="36328">
                  <c:v>130.85546880000001</c:v>
                </c:pt>
                <c:pt idx="36329">
                  <c:v>130.85546880000001</c:v>
                </c:pt>
                <c:pt idx="36330">
                  <c:v>130.85546880000001</c:v>
                </c:pt>
                <c:pt idx="36331">
                  <c:v>130.85546880000001</c:v>
                </c:pt>
                <c:pt idx="36332">
                  <c:v>130.85546880000001</c:v>
                </c:pt>
                <c:pt idx="36333">
                  <c:v>130.86328119999999</c:v>
                </c:pt>
                <c:pt idx="36334">
                  <c:v>130.86328119999999</c:v>
                </c:pt>
                <c:pt idx="36335">
                  <c:v>130.86328119999999</c:v>
                </c:pt>
                <c:pt idx="36336">
                  <c:v>130.86328119999999</c:v>
                </c:pt>
                <c:pt idx="36337">
                  <c:v>130.86328119999999</c:v>
                </c:pt>
                <c:pt idx="36338">
                  <c:v>130.86328119999999</c:v>
                </c:pt>
                <c:pt idx="36339">
                  <c:v>130.86328119999999</c:v>
                </c:pt>
                <c:pt idx="36340">
                  <c:v>130.86328119999999</c:v>
                </c:pt>
                <c:pt idx="36341">
                  <c:v>130.86328119999999</c:v>
                </c:pt>
                <c:pt idx="36342">
                  <c:v>130.86328119999999</c:v>
                </c:pt>
                <c:pt idx="36343">
                  <c:v>130.86328119999999</c:v>
                </c:pt>
                <c:pt idx="36344">
                  <c:v>131.23828119999999</c:v>
                </c:pt>
                <c:pt idx="36345">
                  <c:v>131.23828119999999</c:v>
                </c:pt>
                <c:pt idx="36346">
                  <c:v>131.23828119999999</c:v>
                </c:pt>
                <c:pt idx="36347">
                  <c:v>131.23828119999999</c:v>
                </c:pt>
                <c:pt idx="36348">
                  <c:v>131.23828119999999</c:v>
                </c:pt>
                <c:pt idx="36349">
                  <c:v>131.23828119999999</c:v>
                </c:pt>
                <c:pt idx="36350">
                  <c:v>131.23828119999999</c:v>
                </c:pt>
                <c:pt idx="36351">
                  <c:v>131.23828119999999</c:v>
                </c:pt>
                <c:pt idx="36352">
                  <c:v>131.23828119999999</c:v>
                </c:pt>
                <c:pt idx="36353">
                  <c:v>131.23828119999999</c:v>
                </c:pt>
                <c:pt idx="36354">
                  <c:v>131.30859380000001</c:v>
                </c:pt>
                <c:pt idx="36355">
                  <c:v>131.30859380000001</c:v>
                </c:pt>
                <c:pt idx="36356">
                  <c:v>131.30859380000001</c:v>
                </c:pt>
                <c:pt idx="36357">
                  <c:v>131.30859380000001</c:v>
                </c:pt>
                <c:pt idx="36358">
                  <c:v>131.30859380000001</c:v>
                </c:pt>
                <c:pt idx="36359">
                  <c:v>131.30859380000001</c:v>
                </c:pt>
                <c:pt idx="36360">
                  <c:v>131.37109380000001</c:v>
                </c:pt>
                <c:pt idx="36361">
                  <c:v>131.37109380000001</c:v>
                </c:pt>
                <c:pt idx="36362">
                  <c:v>131.37109380000001</c:v>
                </c:pt>
                <c:pt idx="36363">
                  <c:v>131.37109380000001</c:v>
                </c:pt>
                <c:pt idx="36364">
                  <c:v>131.41015619999999</c:v>
                </c:pt>
                <c:pt idx="36365">
                  <c:v>131.41015619999999</c:v>
                </c:pt>
                <c:pt idx="36366">
                  <c:v>131.41015619999999</c:v>
                </c:pt>
                <c:pt idx="36367">
                  <c:v>131.41015619999999</c:v>
                </c:pt>
                <c:pt idx="36368">
                  <c:v>131.41015619999999</c:v>
                </c:pt>
                <c:pt idx="36369">
                  <c:v>131.41015619999999</c:v>
                </c:pt>
                <c:pt idx="36370">
                  <c:v>131.41015619999999</c:v>
                </c:pt>
                <c:pt idx="36371">
                  <c:v>131.41015619999999</c:v>
                </c:pt>
                <c:pt idx="36372">
                  <c:v>131.5859375</c:v>
                </c:pt>
                <c:pt idx="36373">
                  <c:v>131.5859375</c:v>
                </c:pt>
                <c:pt idx="36374">
                  <c:v>131.5859375</c:v>
                </c:pt>
                <c:pt idx="36375">
                  <c:v>131.5859375</c:v>
                </c:pt>
                <c:pt idx="36376">
                  <c:v>131.5859375</c:v>
                </c:pt>
                <c:pt idx="36377">
                  <c:v>131.5859375</c:v>
                </c:pt>
                <c:pt idx="36378">
                  <c:v>131.5859375</c:v>
                </c:pt>
                <c:pt idx="36379">
                  <c:v>131.8046875</c:v>
                </c:pt>
                <c:pt idx="36380">
                  <c:v>131.8046875</c:v>
                </c:pt>
                <c:pt idx="36381">
                  <c:v>131.8046875</c:v>
                </c:pt>
                <c:pt idx="36382">
                  <c:v>131.8046875</c:v>
                </c:pt>
                <c:pt idx="36383">
                  <c:v>131.8046875</c:v>
                </c:pt>
                <c:pt idx="36384">
                  <c:v>131.8046875</c:v>
                </c:pt>
                <c:pt idx="36385">
                  <c:v>131.8046875</c:v>
                </c:pt>
                <c:pt idx="36386">
                  <c:v>131.8046875</c:v>
                </c:pt>
                <c:pt idx="36387">
                  <c:v>131.8046875</c:v>
                </c:pt>
                <c:pt idx="36388">
                  <c:v>131.85546880000001</c:v>
                </c:pt>
                <c:pt idx="36389">
                  <c:v>131.85546880000001</c:v>
                </c:pt>
                <c:pt idx="36390">
                  <c:v>131.85546880000001</c:v>
                </c:pt>
                <c:pt idx="36391">
                  <c:v>131.85546880000001</c:v>
                </c:pt>
                <c:pt idx="36392">
                  <c:v>131.85546880000001</c:v>
                </c:pt>
                <c:pt idx="36393">
                  <c:v>131.85546880000001</c:v>
                </c:pt>
                <c:pt idx="36394">
                  <c:v>131.85546880000001</c:v>
                </c:pt>
                <c:pt idx="36395">
                  <c:v>131.85546880000001</c:v>
                </c:pt>
                <c:pt idx="36396">
                  <c:v>131.85546880000001</c:v>
                </c:pt>
                <c:pt idx="36397">
                  <c:v>131.85546880000001</c:v>
                </c:pt>
                <c:pt idx="36398">
                  <c:v>131.85546880000001</c:v>
                </c:pt>
                <c:pt idx="36399">
                  <c:v>131.85546880000001</c:v>
                </c:pt>
                <c:pt idx="36400">
                  <c:v>131.85546880000001</c:v>
                </c:pt>
                <c:pt idx="36401">
                  <c:v>131.86328119999999</c:v>
                </c:pt>
                <c:pt idx="36402">
                  <c:v>131.86328119999999</c:v>
                </c:pt>
                <c:pt idx="36403">
                  <c:v>131.86328119999999</c:v>
                </c:pt>
                <c:pt idx="36404">
                  <c:v>131.86328119999999</c:v>
                </c:pt>
                <c:pt idx="36405">
                  <c:v>131.86328119999999</c:v>
                </c:pt>
                <c:pt idx="36406">
                  <c:v>131.86328119999999</c:v>
                </c:pt>
                <c:pt idx="36407">
                  <c:v>132.23828119999999</c:v>
                </c:pt>
                <c:pt idx="36408">
                  <c:v>132.23828119999999</c:v>
                </c:pt>
                <c:pt idx="36409">
                  <c:v>132.23828119999999</c:v>
                </c:pt>
                <c:pt idx="36410">
                  <c:v>132.23828119999999</c:v>
                </c:pt>
                <c:pt idx="36411">
                  <c:v>132.23828119999999</c:v>
                </c:pt>
                <c:pt idx="36412">
                  <c:v>132.23828119999999</c:v>
                </c:pt>
                <c:pt idx="36413">
                  <c:v>132.23828119999999</c:v>
                </c:pt>
                <c:pt idx="36414">
                  <c:v>132.23828119999999</c:v>
                </c:pt>
                <c:pt idx="36415">
                  <c:v>132.23828119999999</c:v>
                </c:pt>
                <c:pt idx="36416">
                  <c:v>132.30859380000001</c:v>
                </c:pt>
                <c:pt idx="36417">
                  <c:v>132.30859380000001</c:v>
                </c:pt>
                <c:pt idx="36418">
                  <c:v>132.30859380000001</c:v>
                </c:pt>
                <c:pt idx="36419">
                  <c:v>132.30859380000001</c:v>
                </c:pt>
                <c:pt idx="36420">
                  <c:v>132.30859380000001</c:v>
                </c:pt>
                <c:pt idx="36421">
                  <c:v>132.30859380000001</c:v>
                </c:pt>
                <c:pt idx="36422">
                  <c:v>132.30859380000001</c:v>
                </c:pt>
                <c:pt idx="36423">
                  <c:v>132.30859380000001</c:v>
                </c:pt>
                <c:pt idx="36424">
                  <c:v>132.30859380000001</c:v>
                </c:pt>
                <c:pt idx="36425">
                  <c:v>132.30859380000001</c:v>
                </c:pt>
                <c:pt idx="36426">
                  <c:v>132.30859380000001</c:v>
                </c:pt>
                <c:pt idx="36427">
                  <c:v>132.30859380000001</c:v>
                </c:pt>
                <c:pt idx="36428">
                  <c:v>132.37109380000001</c:v>
                </c:pt>
                <c:pt idx="36429">
                  <c:v>132.37109380000001</c:v>
                </c:pt>
                <c:pt idx="36430">
                  <c:v>132.37109380000001</c:v>
                </c:pt>
                <c:pt idx="36431">
                  <c:v>132.37109380000001</c:v>
                </c:pt>
                <c:pt idx="36432">
                  <c:v>132.37109380000001</c:v>
                </c:pt>
                <c:pt idx="36433">
                  <c:v>132.41015619999999</c:v>
                </c:pt>
                <c:pt idx="36434">
                  <c:v>132.41015619999999</c:v>
                </c:pt>
                <c:pt idx="36435">
                  <c:v>132.41015619999999</c:v>
                </c:pt>
                <c:pt idx="36436">
                  <c:v>132.41015619999999</c:v>
                </c:pt>
                <c:pt idx="36437">
                  <c:v>132.41015619999999</c:v>
                </c:pt>
                <c:pt idx="36438">
                  <c:v>132.41015619999999</c:v>
                </c:pt>
                <c:pt idx="36439">
                  <c:v>132.41015619999999</c:v>
                </c:pt>
                <c:pt idx="36440">
                  <c:v>132.41015619999999</c:v>
                </c:pt>
                <c:pt idx="36441">
                  <c:v>132.41015619999999</c:v>
                </c:pt>
                <c:pt idx="36442">
                  <c:v>132.5859375</c:v>
                </c:pt>
                <c:pt idx="36443">
                  <c:v>132.5859375</c:v>
                </c:pt>
                <c:pt idx="36444">
                  <c:v>132.5859375</c:v>
                </c:pt>
                <c:pt idx="36445">
                  <c:v>132.5859375</c:v>
                </c:pt>
                <c:pt idx="36446">
                  <c:v>132.5859375</c:v>
                </c:pt>
                <c:pt idx="36447">
                  <c:v>132.5859375</c:v>
                </c:pt>
                <c:pt idx="36448">
                  <c:v>132.5859375</c:v>
                </c:pt>
                <c:pt idx="36449">
                  <c:v>132.5859375</c:v>
                </c:pt>
                <c:pt idx="36450">
                  <c:v>132.5859375</c:v>
                </c:pt>
                <c:pt idx="36451">
                  <c:v>132.8046875</c:v>
                </c:pt>
                <c:pt idx="36452">
                  <c:v>132.8046875</c:v>
                </c:pt>
                <c:pt idx="36453">
                  <c:v>132.8046875</c:v>
                </c:pt>
                <c:pt idx="36454">
                  <c:v>132.8046875</c:v>
                </c:pt>
                <c:pt idx="36455">
                  <c:v>132.8046875</c:v>
                </c:pt>
                <c:pt idx="36456">
                  <c:v>132.8046875</c:v>
                </c:pt>
                <c:pt idx="36457">
                  <c:v>132.8046875</c:v>
                </c:pt>
                <c:pt idx="36458">
                  <c:v>132.8046875</c:v>
                </c:pt>
                <c:pt idx="36459">
                  <c:v>132.8046875</c:v>
                </c:pt>
                <c:pt idx="36460">
                  <c:v>132.8046875</c:v>
                </c:pt>
                <c:pt idx="36461">
                  <c:v>132.8046875</c:v>
                </c:pt>
                <c:pt idx="36462">
                  <c:v>132.8046875</c:v>
                </c:pt>
                <c:pt idx="36463">
                  <c:v>132.8046875</c:v>
                </c:pt>
                <c:pt idx="36464">
                  <c:v>132.85546880000001</c:v>
                </c:pt>
                <c:pt idx="36465">
                  <c:v>132.85546880000001</c:v>
                </c:pt>
                <c:pt idx="36466">
                  <c:v>132.85546880000001</c:v>
                </c:pt>
                <c:pt idx="36467">
                  <c:v>132.85546880000001</c:v>
                </c:pt>
                <c:pt idx="36468">
                  <c:v>132.85546880000001</c:v>
                </c:pt>
                <c:pt idx="36469">
                  <c:v>132.85546880000001</c:v>
                </c:pt>
                <c:pt idx="36470">
                  <c:v>132.86328119999999</c:v>
                </c:pt>
                <c:pt idx="36471">
                  <c:v>132.86328119999999</c:v>
                </c:pt>
                <c:pt idx="36472">
                  <c:v>132.86328119999999</c:v>
                </c:pt>
                <c:pt idx="36473">
                  <c:v>132.86328119999999</c:v>
                </c:pt>
                <c:pt idx="36474">
                  <c:v>132.86328119999999</c:v>
                </c:pt>
                <c:pt idx="36475">
                  <c:v>132.86328119999999</c:v>
                </c:pt>
                <c:pt idx="36476">
                  <c:v>133.23828119999999</c:v>
                </c:pt>
                <c:pt idx="36477">
                  <c:v>133.23828119999999</c:v>
                </c:pt>
                <c:pt idx="36478">
                  <c:v>133.23828119999999</c:v>
                </c:pt>
                <c:pt idx="36479">
                  <c:v>133.23828119999999</c:v>
                </c:pt>
                <c:pt idx="36480">
                  <c:v>133.23828119999999</c:v>
                </c:pt>
                <c:pt idx="36481">
                  <c:v>133.30859380000001</c:v>
                </c:pt>
                <c:pt idx="36482">
                  <c:v>133.30859380000001</c:v>
                </c:pt>
                <c:pt idx="36483">
                  <c:v>133.30859380000001</c:v>
                </c:pt>
                <c:pt idx="36484">
                  <c:v>133.30859380000001</c:v>
                </c:pt>
                <c:pt idx="36485">
                  <c:v>133.30859380000001</c:v>
                </c:pt>
                <c:pt idx="36486">
                  <c:v>133.30859380000001</c:v>
                </c:pt>
                <c:pt idx="36487">
                  <c:v>133.30859380000001</c:v>
                </c:pt>
                <c:pt idx="36488">
                  <c:v>133.30859380000001</c:v>
                </c:pt>
                <c:pt idx="36489">
                  <c:v>133.30859380000001</c:v>
                </c:pt>
                <c:pt idx="36490">
                  <c:v>133.30859380000001</c:v>
                </c:pt>
                <c:pt idx="36491">
                  <c:v>133.30859380000001</c:v>
                </c:pt>
                <c:pt idx="36492">
                  <c:v>133.37109380000001</c:v>
                </c:pt>
                <c:pt idx="36493">
                  <c:v>133.37109380000001</c:v>
                </c:pt>
                <c:pt idx="36494">
                  <c:v>133.37109380000001</c:v>
                </c:pt>
                <c:pt idx="36495">
                  <c:v>133.37109380000001</c:v>
                </c:pt>
                <c:pt idx="36496">
                  <c:v>133.37109380000001</c:v>
                </c:pt>
                <c:pt idx="36497">
                  <c:v>133.41015619999999</c:v>
                </c:pt>
                <c:pt idx="36498">
                  <c:v>133.41015619999999</c:v>
                </c:pt>
                <c:pt idx="36499">
                  <c:v>133.41015619999999</c:v>
                </c:pt>
                <c:pt idx="36500">
                  <c:v>133.41015619999999</c:v>
                </c:pt>
                <c:pt idx="36501">
                  <c:v>133.41015619999999</c:v>
                </c:pt>
                <c:pt idx="36502">
                  <c:v>133.41015619999999</c:v>
                </c:pt>
                <c:pt idx="36503">
                  <c:v>133.41015619999999</c:v>
                </c:pt>
                <c:pt idx="36504">
                  <c:v>133.41015619999999</c:v>
                </c:pt>
                <c:pt idx="36505">
                  <c:v>133.41015619999999</c:v>
                </c:pt>
                <c:pt idx="36506">
                  <c:v>133.5859375</c:v>
                </c:pt>
                <c:pt idx="36507">
                  <c:v>133.5859375</c:v>
                </c:pt>
                <c:pt idx="36508">
                  <c:v>133.5859375</c:v>
                </c:pt>
                <c:pt idx="36509">
                  <c:v>133.5859375</c:v>
                </c:pt>
                <c:pt idx="36510">
                  <c:v>133.8046875</c:v>
                </c:pt>
                <c:pt idx="36511">
                  <c:v>133.8046875</c:v>
                </c:pt>
                <c:pt idx="36512">
                  <c:v>133.8046875</c:v>
                </c:pt>
                <c:pt idx="36513">
                  <c:v>133.8046875</c:v>
                </c:pt>
                <c:pt idx="36514">
                  <c:v>133.85546880000001</c:v>
                </c:pt>
                <c:pt idx="36515">
                  <c:v>133.85546880000001</c:v>
                </c:pt>
                <c:pt idx="36516">
                  <c:v>133.85546880000001</c:v>
                </c:pt>
                <c:pt idx="36517">
                  <c:v>133.85546880000001</c:v>
                </c:pt>
                <c:pt idx="36518">
                  <c:v>133.85546880000001</c:v>
                </c:pt>
                <c:pt idx="36519">
                  <c:v>133.85546880000001</c:v>
                </c:pt>
                <c:pt idx="36520">
                  <c:v>133.86328119999999</c:v>
                </c:pt>
                <c:pt idx="36521">
                  <c:v>133.86328119999999</c:v>
                </c:pt>
                <c:pt idx="36522">
                  <c:v>133.86328119999999</c:v>
                </c:pt>
                <c:pt idx="36523">
                  <c:v>133.86328119999999</c:v>
                </c:pt>
                <c:pt idx="36524">
                  <c:v>134.23828119999999</c:v>
                </c:pt>
                <c:pt idx="36525">
                  <c:v>134.23828119999999</c:v>
                </c:pt>
                <c:pt idx="36526">
                  <c:v>134.23828119999999</c:v>
                </c:pt>
                <c:pt idx="36527">
                  <c:v>134.23828119999999</c:v>
                </c:pt>
                <c:pt idx="36528">
                  <c:v>134.23828119999999</c:v>
                </c:pt>
                <c:pt idx="36529">
                  <c:v>134.23828119999999</c:v>
                </c:pt>
                <c:pt idx="36530">
                  <c:v>134.23828119999999</c:v>
                </c:pt>
                <c:pt idx="36531">
                  <c:v>134.23828119999999</c:v>
                </c:pt>
                <c:pt idx="36532">
                  <c:v>134.23828119999999</c:v>
                </c:pt>
                <c:pt idx="36533">
                  <c:v>134.23828119999999</c:v>
                </c:pt>
                <c:pt idx="36534">
                  <c:v>134.30859380000001</c:v>
                </c:pt>
                <c:pt idx="36535">
                  <c:v>134.30859380000001</c:v>
                </c:pt>
                <c:pt idx="36536">
                  <c:v>134.30859380000001</c:v>
                </c:pt>
                <c:pt idx="36537">
                  <c:v>134.37109380000001</c:v>
                </c:pt>
                <c:pt idx="36538">
                  <c:v>134.37109380000001</c:v>
                </c:pt>
                <c:pt idx="36539">
                  <c:v>134.37109380000001</c:v>
                </c:pt>
                <c:pt idx="36540">
                  <c:v>134.37109380000001</c:v>
                </c:pt>
                <c:pt idx="36541">
                  <c:v>134.37109380000001</c:v>
                </c:pt>
                <c:pt idx="36542">
                  <c:v>134.41015619999999</c:v>
                </c:pt>
                <c:pt idx="36543">
                  <c:v>134.41015619999999</c:v>
                </c:pt>
                <c:pt idx="36544">
                  <c:v>134.41015619999999</c:v>
                </c:pt>
                <c:pt idx="36545">
                  <c:v>134.41015619999999</c:v>
                </c:pt>
                <c:pt idx="36546">
                  <c:v>134.41015619999999</c:v>
                </c:pt>
                <c:pt idx="36547">
                  <c:v>134.41015619999999</c:v>
                </c:pt>
                <c:pt idx="36548">
                  <c:v>134.5859375</c:v>
                </c:pt>
                <c:pt idx="36549">
                  <c:v>134.5859375</c:v>
                </c:pt>
                <c:pt idx="36550">
                  <c:v>134.5859375</c:v>
                </c:pt>
                <c:pt idx="36551">
                  <c:v>134.5859375</c:v>
                </c:pt>
                <c:pt idx="36552">
                  <c:v>134.5859375</c:v>
                </c:pt>
                <c:pt idx="36553">
                  <c:v>134.8046875</c:v>
                </c:pt>
                <c:pt idx="36554">
                  <c:v>134.8046875</c:v>
                </c:pt>
                <c:pt idx="36555">
                  <c:v>134.8046875</c:v>
                </c:pt>
                <c:pt idx="36556">
                  <c:v>134.8046875</c:v>
                </c:pt>
                <c:pt idx="36557">
                  <c:v>134.8046875</c:v>
                </c:pt>
                <c:pt idx="36558">
                  <c:v>134.8046875</c:v>
                </c:pt>
                <c:pt idx="36559">
                  <c:v>134.8046875</c:v>
                </c:pt>
                <c:pt idx="36560">
                  <c:v>134.8046875</c:v>
                </c:pt>
                <c:pt idx="36561">
                  <c:v>134.8046875</c:v>
                </c:pt>
                <c:pt idx="36562">
                  <c:v>134.8046875</c:v>
                </c:pt>
                <c:pt idx="36563">
                  <c:v>134.8046875</c:v>
                </c:pt>
                <c:pt idx="36564">
                  <c:v>134.8046875</c:v>
                </c:pt>
                <c:pt idx="36565">
                  <c:v>134.8046875</c:v>
                </c:pt>
                <c:pt idx="36566">
                  <c:v>134.85546880000001</c:v>
                </c:pt>
                <c:pt idx="36567">
                  <c:v>134.85546880000001</c:v>
                </c:pt>
                <c:pt idx="36568">
                  <c:v>134.85546880000001</c:v>
                </c:pt>
                <c:pt idx="36569">
                  <c:v>134.85546880000001</c:v>
                </c:pt>
                <c:pt idx="36570">
                  <c:v>134.85546880000001</c:v>
                </c:pt>
                <c:pt idx="36571">
                  <c:v>134.85546880000001</c:v>
                </c:pt>
                <c:pt idx="36572">
                  <c:v>134.85546880000001</c:v>
                </c:pt>
                <c:pt idx="36573">
                  <c:v>134.85546880000001</c:v>
                </c:pt>
                <c:pt idx="36574">
                  <c:v>134.86328119999999</c:v>
                </c:pt>
                <c:pt idx="36575">
                  <c:v>134.86328119999999</c:v>
                </c:pt>
                <c:pt idx="36576">
                  <c:v>134.86328119999999</c:v>
                </c:pt>
                <c:pt idx="36577">
                  <c:v>135.23828119999999</c:v>
                </c:pt>
                <c:pt idx="36578">
                  <c:v>135.23828119999999</c:v>
                </c:pt>
                <c:pt idx="36579">
                  <c:v>135.23828119999999</c:v>
                </c:pt>
                <c:pt idx="36580">
                  <c:v>135.23828119999999</c:v>
                </c:pt>
                <c:pt idx="36581">
                  <c:v>135.23828119999999</c:v>
                </c:pt>
                <c:pt idx="36582">
                  <c:v>135.23828119999999</c:v>
                </c:pt>
                <c:pt idx="36583">
                  <c:v>135.30859380000001</c:v>
                </c:pt>
                <c:pt idx="36584">
                  <c:v>135.30859380000001</c:v>
                </c:pt>
                <c:pt idx="36585">
                  <c:v>135.30859380000001</c:v>
                </c:pt>
                <c:pt idx="36586">
                  <c:v>135.30859380000001</c:v>
                </c:pt>
                <c:pt idx="36587">
                  <c:v>135.30859380000001</c:v>
                </c:pt>
                <c:pt idx="36588">
                  <c:v>135.30859380000001</c:v>
                </c:pt>
                <c:pt idx="36589">
                  <c:v>135.30859380000001</c:v>
                </c:pt>
                <c:pt idx="36590">
                  <c:v>135.30859380000001</c:v>
                </c:pt>
                <c:pt idx="36591">
                  <c:v>135.30859380000001</c:v>
                </c:pt>
                <c:pt idx="36592">
                  <c:v>135.37109380000001</c:v>
                </c:pt>
                <c:pt idx="36593">
                  <c:v>135.37109380000001</c:v>
                </c:pt>
                <c:pt idx="36594">
                  <c:v>135.37109380000001</c:v>
                </c:pt>
                <c:pt idx="36595">
                  <c:v>135.37109380000001</c:v>
                </c:pt>
                <c:pt idx="36596">
                  <c:v>135.37109380000001</c:v>
                </c:pt>
                <c:pt idx="36597">
                  <c:v>135.37109380000001</c:v>
                </c:pt>
                <c:pt idx="36598">
                  <c:v>135.37109380000001</c:v>
                </c:pt>
                <c:pt idx="36599">
                  <c:v>135.37109380000001</c:v>
                </c:pt>
                <c:pt idx="36600">
                  <c:v>135.37109380000001</c:v>
                </c:pt>
                <c:pt idx="36601">
                  <c:v>135.37109380000001</c:v>
                </c:pt>
                <c:pt idx="36602">
                  <c:v>135.41015619999999</c:v>
                </c:pt>
                <c:pt idx="36603">
                  <c:v>135.41015619999999</c:v>
                </c:pt>
                <c:pt idx="36604">
                  <c:v>135.41015619999999</c:v>
                </c:pt>
                <c:pt idx="36605">
                  <c:v>135.41015619999999</c:v>
                </c:pt>
                <c:pt idx="36606">
                  <c:v>135.5859375</c:v>
                </c:pt>
                <c:pt idx="36607">
                  <c:v>135.5859375</c:v>
                </c:pt>
                <c:pt idx="36608">
                  <c:v>135.5859375</c:v>
                </c:pt>
                <c:pt idx="36609">
                  <c:v>135.5859375</c:v>
                </c:pt>
                <c:pt idx="36610">
                  <c:v>135.5859375</c:v>
                </c:pt>
                <c:pt idx="36611">
                  <c:v>135.5859375</c:v>
                </c:pt>
                <c:pt idx="36612">
                  <c:v>135.5859375</c:v>
                </c:pt>
                <c:pt idx="36613">
                  <c:v>135.5859375</c:v>
                </c:pt>
                <c:pt idx="36614">
                  <c:v>135.5859375</c:v>
                </c:pt>
                <c:pt idx="36615">
                  <c:v>135.8046875</c:v>
                </c:pt>
                <c:pt idx="36616">
                  <c:v>135.8046875</c:v>
                </c:pt>
                <c:pt idx="36617">
                  <c:v>135.8046875</c:v>
                </c:pt>
                <c:pt idx="36618">
                  <c:v>135.8046875</c:v>
                </c:pt>
                <c:pt idx="36619">
                  <c:v>135.8046875</c:v>
                </c:pt>
                <c:pt idx="36620">
                  <c:v>135.8046875</c:v>
                </c:pt>
                <c:pt idx="36621">
                  <c:v>135.8046875</c:v>
                </c:pt>
                <c:pt idx="36622">
                  <c:v>135.8046875</c:v>
                </c:pt>
                <c:pt idx="36623">
                  <c:v>135.8046875</c:v>
                </c:pt>
                <c:pt idx="36624">
                  <c:v>135.8046875</c:v>
                </c:pt>
                <c:pt idx="36625">
                  <c:v>135.8046875</c:v>
                </c:pt>
                <c:pt idx="36626">
                  <c:v>135.8046875</c:v>
                </c:pt>
                <c:pt idx="36627">
                  <c:v>135.85546880000001</c:v>
                </c:pt>
                <c:pt idx="36628">
                  <c:v>135.85546880000001</c:v>
                </c:pt>
                <c:pt idx="36629">
                  <c:v>135.85546880000001</c:v>
                </c:pt>
                <c:pt idx="36630">
                  <c:v>135.85546880000001</c:v>
                </c:pt>
                <c:pt idx="36631">
                  <c:v>135.85546880000001</c:v>
                </c:pt>
                <c:pt idx="36632">
                  <c:v>135.85546880000001</c:v>
                </c:pt>
                <c:pt idx="36633">
                  <c:v>135.85546880000001</c:v>
                </c:pt>
                <c:pt idx="36634">
                  <c:v>135.85546880000001</c:v>
                </c:pt>
                <c:pt idx="36635">
                  <c:v>135.86328119999999</c:v>
                </c:pt>
                <c:pt idx="36636">
                  <c:v>135.86328119999999</c:v>
                </c:pt>
                <c:pt idx="36637">
                  <c:v>135.86328119999999</c:v>
                </c:pt>
                <c:pt idx="36638">
                  <c:v>135.86328119999999</c:v>
                </c:pt>
                <c:pt idx="36639">
                  <c:v>135.86328119999999</c:v>
                </c:pt>
                <c:pt idx="36640">
                  <c:v>135.86328119999999</c:v>
                </c:pt>
                <c:pt idx="36641">
                  <c:v>135.86328119999999</c:v>
                </c:pt>
                <c:pt idx="36642">
                  <c:v>135.86328119999999</c:v>
                </c:pt>
                <c:pt idx="36643">
                  <c:v>135.86328119999999</c:v>
                </c:pt>
                <c:pt idx="36644">
                  <c:v>135.86328119999999</c:v>
                </c:pt>
                <c:pt idx="36645">
                  <c:v>136.23828119999999</c:v>
                </c:pt>
                <c:pt idx="36646">
                  <c:v>136.23828119999999</c:v>
                </c:pt>
                <c:pt idx="36647">
                  <c:v>136.23828119999999</c:v>
                </c:pt>
                <c:pt idx="36648">
                  <c:v>136.23828119999999</c:v>
                </c:pt>
                <c:pt idx="36649">
                  <c:v>136.23828119999999</c:v>
                </c:pt>
                <c:pt idx="36650">
                  <c:v>136.23828119999999</c:v>
                </c:pt>
                <c:pt idx="36651">
                  <c:v>136.30859380000001</c:v>
                </c:pt>
                <c:pt idx="36652">
                  <c:v>136.30859380000001</c:v>
                </c:pt>
                <c:pt idx="36653">
                  <c:v>136.30859380000001</c:v>
                </c:pt>
                <c:pt idx="36654">
                  <c:v>136.30859380000001</c:v>
                </c:pt>
                <c:pt idx="36655">
                  <c:v>136.30859380000001</c:v>
                </c:pt>
                <c:pt idx="36656">
                  <c:v>136.37109380000001</c:v>
                </c:pt>
                <c:pt idx="36657">
                  <c:v>136.37109380000001</c:v>
                </c:pt>
                <c:pt idx="36658">
                  <c:v>136.37109380000001</c:v>
                </c:pt>
                <c:pt idx="36659">
                  <c:v>136.37109380000001</c:v>
                </c:pt>
                <c:pt idx="36660">
                  <c:v>136.37109380000001</c:v>
                </c:pt>
                <c:pt idx="36661">
                  <c:v>136.37109380000001</c:v>
                </c:pt>
                <c:pt idx="36662">
                  <c:v>136.41015619999999</c:v>
                </c:pt>
                <c:pt idx="36663">
                  <c:v>136.41015619999999</c:v>
                </c:pt>
                <c:pt idx="36664">
                  <c:v>136.41015619999999</c:v>
                </c:pt>
                <c:pt idx="36665">
                  <c:v>136.41015619999999</c:v>
                </c:pt>
                <c:pt idx="36666">
                  <c:v>136.41015619999999</c:v>
                </c:pt>
                <c:pt idx="36667">
                  <c:v>136.41015619999999</c:v>
                </c:pt>
                <c:pt idx="36668">
                  <c:v>136.41015619999999</c:v>
                </c:pt>
                <c:pt idx="36669">
                  <c:v>136.41015619999999</c:v>
                </c:pt>
                <c:pt idx="36670">
                  <c:v>136.41015619999999</c:v>
                </c:pt>
                <c:pt idx="36671">
                  <c:v>136.5859375</c:v>
                </c:pt>
                <c:pt idx="36672">
                  <c:v>136.5859375</c:v>
                </c:pt>
                <c:pt idx="36673">
                  <c:v>136.5859375</c:v>
                </c:pt>
                <c:pt idx="36674">
                  <c:v>136.5859375</c:v>
                </c:pt>
                <c:pt idx="36675">
                  <c:v>136.5859375</c:v>
                </c:pt>
                <c:pt idx="36676">
                  <c:v>136.5859375</c:v>
                </c:pt>
                <c:pt idx="36677">
                  <c:v>136.5859375</c:v>
                </c:pt>
                <c:pt idx="36678">
                  <c:v>136.5859375</c:v>
                </c:pt>
                <c:pt idx="36679">
                  <c:v>136.8046875</c:v>
                </c:pt>
                <c:pt idx="36680">
                  <c:v>136.8046875</c:v>
                </c:pt>
                <c:pt idx="36681">
                  <c:v>136.8046875</c:v>
                </c:pt>
                <c:pt idx="36682">
                  <c:v>136.8046875</c:v>
                </c:pt>
                <c:pt idx="36683">
                  <c:v>136.8046875</c:v>
                </c:pt>
                <c:pt idx="36684">
                  <c:v>136.8046875</c:v>
                </c:pt>
                <c:pt idx="36685">
                  <c:v>136.8046875</c:v>
                </c:pt>
                <c:pt idx="36686">
                  <c:v>136.8046875</c:v>
                </c:pt>
                <c:pt idx="36687">
                  <c:v>136.85546880000001</c:v>
                </c:pt>
                <c:pt idx="36688">
                  <c:v>136.85546880000001</c:v>
                </c:pt>
                <c:pt idx="36689">
                  <c:v>136.85546880000001</c:v>
                </c:pt>
                <c:pt idx="36690">
                  <c:v>136.85546880000001</c:v>
                </c:pt>
                <c:pt idx="36691">
                  <c:v>136.86328119999999</c:v>
                </c:pt>
                <c:pt idx="36692">
                  <c:v>136.86328119999999</c:v>
                </c:pt>
                <c:pt idx="36693">
                  <c:v>136.86328119999999</c:v>
                </c:pt>
                <c:pt idx="36694">
                  <c:v>136.86328119999999</c:v>
                </c:pt>
                <c:pt idx="36695">
                  <c:v>136.86328119999999</c:v>
                </c:pt>
                <c:pt idx="36696">
                  <c:v>136.86328119999999</c:v>
                </c:pt>
                <c:pt idx="36697">
                  <c:v>136.86328119999999</c:v>
                </c:pt>
                <c:pt idx="36698">
                  <c:v>136.86328119999999</c:v>
                </c:pt>
                <c:pt idx="36699">
                  <c:v>136.86328119999999</c:v>
                </c:pt>
                <c:pt idx="36700">
                  <c:v>136.86328119999999</c:v>
                </c:pt>
                <c:pt idx="36701">
                  <c:v>137.23828119999999</c:v>
                </c:pt>
                <c:pt idx="36702">
                  <c:v>137.23828119999999</c:v>
                </c:pt>
                <c:pt idx="36703">
                  <c:v>137.23828119999999</c:v>
                </c:pt>
                <c:pt idx="36704">
                  <c:v>137.23828119999999</c:v>
                </c:pt>
                <c:pt idx="36705">
                  <c:v>137.23828119999999</c:v>
                </c:pt>
                <c:pt idx="36706">
                  <c:v>137.23828119999999</c:v>
                </c:pt>
                <c:pt idx="36707">
                  <c:v>137.23828119999999</c:v>
                </c:pt>
                <c:pt idx="36708">
                  <c:v>137.30859380000001</c:v>
                </c:pt>
                <c:pt idx="36709">
                  <c:v>137.30859380000001</c:v>
                </c:pt>
                <c:pt idx="36710">
                  <c:v>137.30859380000001</c:v>
                </c:pt>
                <c:pt idx="36711">
                  <c:v>137.30859380000001</c:v>
                </c:pt>
                <c:pt idx="36712">
                  <c:v>137.37109380000001</c:v>
                </c:pt>
                <c:pt idx="36713">
                  <c:v>137.37109380000001</c:v>
                </c:pt>
                <c:pt idx="36714">
                  <c:v>137.37109380000001</c:v>
                </c:pt>
                <c:pt idx="36715">
                  <c:v>137.37109380000001</c:v>
                </c:pt>
                <c:pt idx="36716">
                  <c:v>137.41015619999999</c:v>
                </c:pt>
                <c:pt idx="36717">
                  <c:v>137.41015619999999</c:v>
                </c:pt>
                <c:pt idx="36718">
                  <c:v>137.41015619999999</c:v>
                </c:pt>
                <c:pt idx="36719">
                  <c:v>137.41015619999999</c:v>
                </c:pt>
                <c:pt idx="36720">
                  <c:v>137.41015619999999</c:v>
                </c:pt>
                <c:pt idx="36721">
                  <c:v>137.41015619999999</c:v>
                </c:pt>
                <c:pt idx="36722">
                  <c:v>137.41015619999999</c:v>
                </c:pt>
                <c:pt idx="36723">
                  <c:v>137.41015619999999</c:v>
                </c:pt>
                <c:pt idx="36724">
                  <c:v>137.5859375</c:v>
                </c:pt>
                <c:pt idx="36725">
                  <c:v>137.5859375</c:v>
                </c:pt>
                <c:pt idx="36726">
                  <c:v>137.5859375</c:v>
                </c:pt>
                <c:pt idx="36727">
                  <c:v>137.5859375</c:v>
                </c:pt>
                <c:pt idx="36728">
                  <c:v>137.5859375</c:v>
                </c:pt>
                <c:pt idx="36729">
                  <c:v>137.5859375</c:v>
                </c:pt>
                <c:pt idx="36730">
                  <c:v>137.5859375</c:v>
                </c:pt>
                <c:pt idx="36731">
                  <c:v>137.8046875</c:v>
                </c:pt>
                <c:pt idx="36732">
                  <c:v>137.8046875</c:v>
                </c:pt>
                <c:pt idx="36733">
                  <c:v>137.8046875</c:v>
                </c:pt>
                <c:pt idx="36734">
                  <c:v>137.8046875</c:v>
                </c:pt>
                <c:pt idx="36735">
                  <c:v>137.85546880000001</c:v>
                </c:pt>
                <c:pt idx="36736">
                  <c:v>137.85546880000001</c:v>
                </c:pt>
                <c:pt idx="36737">
                  <c:v>137.85546880000001</c:v>
                </c:pt>
                <c:pt idx="36738">
                  <c:v>137.85546880000001</c:v>
                </c:pt>
                <c:pt idx="36739">
                  <c:v>137.85546880000001</c:v>
                </c:pt>
                <c:pt idx="36740">
                  <c:v>137.85546880000001</c:v>
                </c:pt>
                <c:pt idx="36741">
                  <c:v>137.85546880000001</c:v>
                </c:pt>
                <c:pt idx="36742">
                  <c:v>137.85546880000001</c:v>
                </c:pt>
                <c:pt idx="36743">
                  <c:v>137.85546880000001</c:v>
                </c:pt>
                <c:pt idx="36744">
                  <c:v>137.85546880000001</c:v>
                </c:pt>
                <c:pt idx="36745">
                  <c:v>137.86328119999999</c:v>
                </c:pt>
                <c:pt idx="36746">
                  <c:v>137.86328119999999</c:v>
                </c:pt>
                <c:pt idx="36747">
                  <c:v>137.86328119999999</c:v>
                </c:pt>
                <c:pt idx="36748">
                  <c:v>137.86328119999999</c:v>
                </c:pt>
                <c:pt idx="36749">
                  <c:v>137.86328119999999</c:v>
                </c:pt>
                <c:pt idx="36750">
                  <c:v>137.86328119999999</c:v>
                </c:pt>
                <c:pt idx="36751">
                  <c:v>137.86328119999999</c:v>
                </c:pt>
                <c:pt idx="36752">
                  <c:v>137.86328119999999</c:v>
                </c:pt>
                <c:pt idx="36753">
                  <c:v>137.86328119999999</c:v>
                </c:pt>
                <c:pt idx="36754">
                  <c:v>138.23828119999999</c:v>
                </c:pt>
                <c:pt idx="36755">
                  <c:v>138.23828119999999</c:v>
                </c:pt>
                <c:pt idx="36756">
                  <c:v>138.23828119999999</c:v>
                </c:pt>
                <c:pt idx="36757">
                  <c:v>138.23828119999999</c:v>
                </c:pt>
                <c:pt idx="36758">
                  <c:v>138.23828119999999</c:v>
                </c:pt>
                <c:pt idx="36759">
                  <c:v>138.23828119999999</c:v>
                </c:pt>
                <c:pt idx="36760">
                  <c:v>138.23828119999999</c:v>
                </c:pt>
                <c:pt idx="36761">
                  <c:v>138.23828119999999</c:v>
                </c:pt>
                <c:pt idx="36762">
                  <c:v>138.23828119999999</c:v>
                </c:pt>
                <c:pt idx="36763">
                  <c:v>138.23828119999999</c:v>
                </c:pt>
                <c:pt idx="36764">
                  <c:v>138.30859380000001</c:v>
                </c:pt>
                <c:pt idx="36765">
                  <c:v>138.30859380000001</c:v>
                </c:pt>
                <c:pt idx="36766">
                  <c:v>138.30859380000001</c:v>
                </c:pt>
                <c:pt idx="36767">
                  <c:v>138.30859380000001</c:v>
                </c:pt>
                <c:pt idx="36768">
                  <c:v>138.30859380000001</c:v>
                </c:pt>
                <c:pt idx="36769">
                  <c:v>138.30859380000001</c:v>
                </c:pt>
                <c:pt idx="36770">
                  <c:v>138.37109380000001</c:v>
                </c:pt>
                <c:pt idx="36771">
                  <c:v>138.41015619999999</c:v>
                </c:pt>
                <c:pt idx="36772">
                  <c:v>138.41015619999999</c:v>
                </c:pt>
                <c:pt idx="36773">
                  <c:v>138.41015619999999</c:v>
                </c:pt>
                <c:pt idx="36774">
                  <c:v>138.41015619999999</c:v>
                </c:pt>
                <c:pt idx="36775">
                  <c:v>138.41015619999999</c:v>
                </c:pt>
                <c:pt idx="36776">
                  <c:v>138.5859375</c:v>
                </c:pt>
                <c:pt idx="36777">
                  <c:v>138.5859375</c:v>
                </c:pt>
                <c:pt idx="36778">
                  <c:v>138.5859375</c:v>
                </c:pt>
                <c:pt idx="36779">
                  <c:v>138.5859375</c:v>
                </c:pt>
                <c:pt idx="36780">
                  <c:v>138.5859375</c:v>
                </c:pt>
                <c:pt idx="36781">
                  <c:v>138.5859375</c:v>
                </c:pt>
                <c:pt idx="36782">
                  <c:v>138.5859375</c:v>
                </c:pt>
                <c:pt idx="36783">
                  <c:v>138.5859375</c:v>
                </c:pt>
                <c:pt idx="36784">
                  <c:v>138.5859375</c:v>
                </c:pt>
                <c:pt idx="36785">
                  <c:v>138.5859375</c:v>
                </c:pt>
                <c:pt idx="36786">
                  <c:v>138.8046875</c:v>
                </c:pt>
                <c:pt idx="36787">
                  <c:v>138.8046875</c:v>
                </c:pt>
                <c:pt idx="36788">
                  <c:v>138.8046875</c:v>
                </c:pt>
                <c:pt idx="36789">
                  <c:v>138.8046875</c:v>
                </c:pt>
                <c:pt idx="36790">
                  <c:v>138.8046875</c:v>
                </c:pt>
                <c:pt idx="36791">
                  <c:v>138.8046875</c:v>
                </c:pt>
                <c:pt idx="36792">
                  <c:v>138.85546880000001</c:v>
                </c:pt>
                <c:pt idx="36793">
                  <c:v>138.85546880000001</c:v>
                </c:pt>
                <c:pt idx="36794">
                  <c:v>138.85546880000001</c:v>
                </c:pt>
                <c:pt idx="36795">
                  <c:v>138.85546880000001</c:v>
                </c:pt>
                <c:pt idx="36796">
                  <c:v>138.85546880000001</c:v>
                </c:pt>
                <c:pt idx="36797">
                  <c:v>138.85546880000001</c:v>
                </c:pt>
                <c:pt idx="36798">
                  <c:v>138.86328119999999</c:v>
                </c:pt>
                <c:pt idx="36799">
                  <c:v>138.86328119999999</c:v>
                </c:pt>
                <c:pt idx="36800">
                  <c:v>138.86328119999999</c:v>
                </c:pt>
                <c:pt idx="36801">
                  <c:v>138.86328119999999</c:v>
                </c:pt>
                <c:pt idx="36802">
                  <c:v>138.86328119999999</c:v>
                </c:pt>
                <c:pt idx="36803">
                  <c:v>138.86328119999999</c:v>
                </c:pt>
                <c:pt idx="36804">
                  <c:v>138.86328119999999</c:v>
                </c:pt>
                <c:pt idx="36805">
                  <c:v>138.86328119999999</c:v>
                </c:pt>
                <c:pt idx="36806">
                  <c:v>138.86328119999999</c:v>
                </c:pt>
                <c:pt idx="36807">
                  <c:v>138.86328119999999</c:v>
                </c:pt>
                <c:pt idx="36808">
                  <c:v>139.23828119999999</c:v>
                </c:pt>
                <c:pt idx="36809">
                  <c:v>139.23828119999999</c:v>
                </c:pt>
                <c:pt idx="36810">
                  <c:v>139.23828119999999</c:v>
                </c:pt>
                <c:pt idx="36811">
                  <c:v>139.23828119999999</c:v>
                </c:pt>
                <c:pt idx="36812">
                  <c:v>139.23828119999999</c:v>
                </c:pt>
                <c:pt idx="36813">
                  <c:v>139.23828119999999</c:v>
                </c:pt>
                <c:pt idx="36814">
                  <c:v>139.23828119999999</c:v>
                </c:pt>
                <c:pt idx="36815">
                  <c:v>139.30859380000001</c:v>
                </c:pt>
                <c:pt idx="36816">
                  <c:v>139.30859380000001</c:v>
                </c:pt>
                <c:pt idx="36817">
                  <c:v>139.30859380000001</c:v>
                </c:pt>
                <c:pt idx="36818">
                  <c:v>139.30859380000001</c:v>
                </c:pt>
                <c:pt idx="36819">
                  <c:v>139.30859380000001</c:v>
                </c:pt>
                <c:pt idx="36820">
                  <c:v>139.30859380000001</c:v>
                </c:pt>
                <c:pt idx="36821">
                  <c:v>139.30859380000001</c:v>
                </c:pt>
                <c:pt idx="36822">
                  <c:v>139.30859380000001</c:v>
                </c:pt>
                <c:pt idx="36823">
                  <c:v>139.37109380000001</c:v>
                </c:pt>
                <c:pt idx="36824">
                  <c:v>139.37109380000001</c:v>
                </c:pt>
                <c:pt idx="36825">
                  <c:v>139.41015619999999</c:v>
                </c:pt>
                <c:pt idx="36826">
                  <c:v>139.41015619999999</c:v>
                </c:pt>
                <c:pt idx="36827">
                  <c:v>139.41015619999999</c:v>
                </c:pt>
                <c:pt idx="36828">
                  <c:v>139.41015619999999</c:v>
                </c:pt>
                <c:pt idx="36829">
                  <c:v>139.41015619999999</c:v>
                </c:pt>
                <c:pt idx="36830">
                  <c:v>139.41015619999999</c:v>
                </c:pt>
                <c:pt idx="36831">
                  <c:v>139.41015619999999</c:v>
                </c:pt>
                <c:pt idx="36832">
                  <c:v>139.5859375</c:v>
                </c:pt>
                <c:pt idx="36833">
                  <c:v>139.5859375</c:v>
                </c:pt>
                <c:pt idx="36834">
                  <c:v>139.5859375</c:v>
                </c:pt>
                <c:pt idx="36835">
                  <c:v>139.5859375</c:v>
                </c:pt>
                <c:pt idx="36836">
                  <c:v>139.5859375</c:v>
                </c:pt>
                <c:pt idx="36837">
                  <c:v>139.8046875</c:v>
                </c:pt>
                <c:pt idx="36838">
                  <c:v>139.8046875</c:v>
                </c:pt>
                <c:pt idx="36839">
                  <c:v>139.8046875</c:v>
                </c:pt>
                <c:pt idx="36840">
                  <c:v>139.8046875</c:v>
                </c:pt>
                <c:pt idx="36841">
                  <c:v>139.8046875</c:v>
                </c:pt>
                <c:pt idx="36842">
                  <c:v>139.8046875</c:v>
                </c:pt>
                <c:pt idx="36843">
                  <c:v>139.8046875</c:v>
                </c:pt>
                <c:pt idx="36844">
                  <c:v>139.8046875</c:v>
                </c:pt>
                <c:pt idx="36845">
                  <c:v>139.85546880000001</c:v>
                </c:pt>
                <c:pt idx="36846">
                  <c:v>139.85546880000001</c:v>
                </c:pt>
                <c:pt idx="36847">
                  <c:v>139.85546880000001</c:v>
                </c:pt>
                <c:pt idx="36848">
                  <c:v>139.86328119999999</c:v>
                </c:pt>
                <c:pt idx="36849">
                  <c:v>139.86328119999999</c:v>
                </c:pt>
                <c:pt idx="36850">
                  <c:v>139.86328119999999</c:v>
                </c:pt>
                <c:pt idx="36851">
                  <c:v>139.86328119999999</c:v>
                </c:pt>
                <c:pt idx="36852">
                  <c:v>139.86328119999999</c:v>
                </c:pt>
                <c:pt idx="36853">
                  <c:v>139.86328119999999</c:v>
                </c:pt>
                <c:pt idx="36854">
                  <c:v>140.23828119999999</c:v>
                </c:pt>
                <c:pt idx="36855">
                  <c:v>140.23828119999999</c:v>
                </c:pt>
                <c:pt idx="36856">
                  <c:v>140.23828119999999</c:v>
                </c:pt>
                <c:pt idx="36857">
                  <c:v>140.23828119999999</c:v>
                </c:pt>
                <c:pt idx="36858">
                  <c:v>140.23828119999999</c:v>
                </c:pt>
                <c:pt idx="36859">
                  <c:v>140.23828119999999</c:v>
                </c:pt>
                <c:pt idx="36860">
                  <c:v>140.23828119999999</c:v>
                </c:pt>
                <c:pt idx="36861">
                  <c:v>140.23828119999999</c:v>
                </c:pt>
                <c:pt idx="36862">
                  <c:v>140.30859380000001</c:v>
                </c:pt>
                <c:pt idx="36863">
                  <c:v>140.30859380000001</c:v>
                </c:pt>
                <c:pt idx="36864">
                  <c:v>140.30859380000001</c:v>
                </c:pt>
                <c:pt idx="36865">
                  <c:v>140.30859380000001</c:v>
                </c:pt>
                <c:pt idx="36866">
                  <c:v>140.30859380000001</c:v>
                </c:pt>
                <c:pt idx="36867">
                  <c:v>140.30859380000001</c:v>
                </c:pt>
                <c:pt idx="36868">
                  <c:v>140.30859380000001</c:v>
                </c:pt>
                <c:pt idx="36869">
                  <c:v>140.30859380000001</c:v>
                </c:pt>
                <c:pt idx="36870">
                  <c:v>140.30859380000001</c:v>
                </c:pt>
                <c:pt idx="36871">
                  <c:v>140.37109380000001</c:v>
                </c:pt>
                <c:pt idx="36872">
                  <c:v>140.37109380000001</c:v>
                </c:pt>
                <c:pt idx="36873">
                  <c:v>140.37109380000001</c:v>
                </c:pt>
                <c:pt idx="36874">
                  <c:v>140.37109380000001</c:v>
                </c:pt>
                <c:pt idx="36875">
                  <c:v>140.37109380000001</c:v>
                </c:pt>
                <c:pt idx="36876">
                  <c:v>140.37109380000001</c:v>
                </c:pt>
                <c:pt idx="36877">
                  <c:v>140.37109380000001</c:v>
                </c:pt>
                <c:pt idx="36878">
                  <c:v>140.37109380000001</c:v>
                </c:pt>
                <c:pt idx="36879">
                  <c:v>140.37109380000001</c:v>
                </c:pt>
                <c:pt idx="36880">
                  <c:v>140.37109380000001</c:v>
                </c:pt>
                <c:pt idx="36881">
                  <c:v>140.37109380000001</c:v>
                </c:pt>
                <c:pt idx="36882">
                  <c:v>140.41015619999999</c:v>
                </c:pt>
                <c:pt idx="36883">
                  <c:v>140.41015619999999</c:v>
                </c:pt>
                <c:pt idx="36884">
                  <c:v>140.41015619999999</c:v>
                </c:pt>
                <c:pt idx="36885">
                  <c:v>140.41015619999999</c:v>
                </c:pt>
                <c:pt idx="36886">
                  <c:v>140.41015619999999</c:v>
                </c:pt>
                <c:pt idx="36887">
                  <c:v>140.41015619999999</c:v>
                </c:pt>
                <c:pt idx="36888">
                  <c:v>140.41015619999999</c:v>
                </c:pt>
                <c:pt idx="36889">
                  <c:v>140.41015619999999</c:v>
                </c:pt>
                <c:pt idx="36890">
                  <c:v>140.41015619999999</c:v>
                </c:pt>
                <c:pt idx="36891">
                  <c:v>140.5859375</c:v>
                </c:pt>
                <c:pt idx="36892">
                  <c:v>140.5859375</c:v>
                </c:pt>
                <c:pt idx="36893">
                  <c:v>140.5859375</c:v>
                </c:pt>
                <c:pt idx="36894">
                  <c:v>140.5859375</c:v>
                </c:pt>
                <c:pt idx="36895">
                  <c:v>140.5859375</c:v>
                </c:pt>
                <c:pt idx="36896">
                  <c:v>140.5859375</c:v>
                </c:pt>
                <c:pt idx="36897">
                  <c:v>140.5859375</c:v>
                </c:pt>
                <c:pt idx="36898">
                  <c:v>140.8046875</c:v>
                </c:pt>
                <c:pt idx="36899">
                  <c:v>140.8046875</c:v>
                </c:pt>
                <c:pt idx="36900">
                  <c:v>140.8046875</c:v>
                </c:pt>
                <c:pt idx="36901">
                  <c:v>140.8046875</c:v>
                </c:pt>
                <c:pt idx="36902">
                  <c:v>140.8046875</c:v>
                </c:pt>
                <c:pt idx="36903">
                  <c:v>140.8046875</c:v>
                </c:pt>
                <c:pt idx="36904">
                  <c:v>140.85546880000001</c:v>
                </c:pt>
                <c:pt idx="36905">
                  <c:v>140.85546880000001</c:v>
                </c:pt>
                <c:pt idx="36906">
                  <c:v>140.85546880000001</c:v>
                </c:pt>
                <c:pt idx="36907">
                  <c:v>140.85546880000001</c:v>
                </c:pt>
                <c:pt idx="36908">
                  <c:v>140.86328119999999</c:v>
                </c:pt>
                <c:pt idx="36909">
                  <c:v>140.86328119999999</c:v>
                </c:pt>
                <c:pt idx="36910">
                  <c:v>140.86328119999999</c:v>
                </c:pt>
                <c:pt idx="36911">
                  <c:v>140.86328119999999</c:v>
                </c:pt>
                <c:pt idx="36912">
                  <c:v>140.86328119999999</c:v>
                </c:pt>
                <c:pt idx="36913">
                  <c:v>140.86328119999999</c:v>
                </c:pt>
                <c:pt idx="36914">
                  <c:v>140.86328119999999</c:v>
                </c:pt>
                <c:pt idx="36915">
                  <c:v>140.86328119999999</c:v>
                </c:pt>
                <c:pt idx="36916">
                  <c:v>140.86328119999999</c:v>
                </c:pt>
                <c:pt idx="36917">
                  <c:v>140.86328119999999</c:v>
                </c:pt>
                <c:pt idx="36918">
                  <c:v>141.23828119999999</c:v>
                </c:pt>
                <c:pt idx="36919">
                  <c:v>141.23828119999999</c:v>
                </c:pt>
                <c:pt idx="36920">
                  <c:v>141.23828119999999</c:v>
                </c:pt>
                <c:pt idx="36921">
                  <c:v>141.23828119999999</c:v>
                </c:pt>
                <c:pt idx="36922">
                  <c:v>141.23828119999999</c:v>
                </c:pt>
                <c:pt idx="36923">
                  <c:v>141.23828119999999</c:v>
                </c:pt>
                <c:pt idx="36924">
                  <c:v>141.30859380000001</c:v>
                </c:pt>
                <c:pt idx="36925">
                  <c:v>141.30859380000001</c:v>
                </c:pt>
                <c:pt idx="36926">
                  <c:v>141.30859380000001</c:v>
                </c:pt>
                <c:pt idx="36927">
                  <c:v>141.30859380000001</c:v>
                </c:pt>
                <c:pt idx="36928">
                  <c:v>141.30859380000001</c:v>
                </c:pt>
                <c:pt idx="36929">
                  <c:v>141.37109380000001</c:v>
                </c:pt>
                <c:pt idx="36930">
                  <c:v>141.37109380000001</c:v>
                </c:pt>
                <c:pt idx="36931">
                  <c:v>141.37109380000001</c:v>
                </c:pt>
                <c:pt idx="36932">
                  <c:v>141.37109380000001</c:v>
                </c:pt>
                <c:pt idx="36933">
                  <c:v>141.37109380000001</c:v>
                </c:pt>
                <c:pt idx="36934">
                  <c:v>141.37109380000001</c:v>
                </c:pt>
                <c:pt idx="36935">
                  <c:v>141.37109380000001</c:v>
                </c:pt>
                <c:pt idx="36936">
                  <c:v>141.37109380000001</c:v>
                </c:pt>
                <c:pt idx="36937">
                  <c:v>141.37109380000001</c:v>
                </c:pt>
                <c:pt idx="36938">
                  <c:v>141.37109380000001</c:v>
                </c:pt>
                <c:pt idx="36939">
                  <c:v>141.41015619999999</c:v>
                </c:pt>
                <c:pt idx="36940">
                  <c:v>141.41015619999999</c:v>
                </c:pt>
                <c:pt idx="36941">
                  <c:v>141.41015619999999</c:v>
                </c:pt>
                <c:pt idx="36942">
                  <c:v>141.41015619999999</c:v>
                </c:pt>
                <c:pt idx="36943">
                  <c:v>141.41015619999999</c:v>
                </c:pt>
                <c:pt idx="36944">
                  <c:v>141.41015619999999</c:v>
                </c:pt>
                <c:pt idx="36945">
                  <c:v>141.41015619999999</c:v>
                </c:pt>
                <c:pt idx="36946">
                  <c:v>141.41015619999999</c:v>
                </c:pt>
                <c:pt idx="36947">
                  <c:v>141.41015619999999</c:v>
                </c:pt>
                <c:pt idx="36948">
                  <c:v>141.5859375</c:v>
                </c:pt>
                <c:pt idx="36949">
                  <c:v>141.5859375</c:v>
                </c:pt>
                <c:pt idx="36950">
                  <c:v>141.5859375</c:v>
                </c:pt>
                <c:pt idx="36951">
                  <c:v>141.5859375</c:v>
                </c:pt>
                <c:pt idx="36952">
                  <c:v>141.5859375</c:v>
                </c:pt>
                <c:pt idx="36953">
                  <c:v>141.5859375</c:v>
                </c:pt>
                <c:pt idx="36954">
                  <c:v>141.5859375</c:v>
                </c:pt>
                <c:pt idx="36955">
                  <c:v>141.8046875</c:v>
                </c:pt>
                <c:pt idx="36956">
                  <c:v>141.8046875</c:v>
                </c:pt>
                <c:pt idx="36957">
                  <c:v>141.8046875</c:v>
                </c:pt>
                <c:pt idx="36958">
                  <c:v>141.8046875</c:v>
                </c:pt>
                <c:pt idx="36959">
                  <c:v>141.8046875</c:v>
                </c:pt>
                <c:pt idx="36960">
                  <c:v>141.8046875</c:v>
                </c:pt>
                <c:pt idx="36961">
                  <c:v>141.8046875</c:v>
                </c:pt>
                <c:pt idx="36962">
                  <c:v>141.85546880000001</c:v>
                </c:pt>
                <c:pt idx="36963">
                  <c:v>141.85546880000001</c:v>
                </c:pt>
                <c:pt idx="36964">
                  <c:v>141.85546880000001</c:v>
                </c:pt>
                <c:pt idx="36965">
                  <c:v>141.85546880000001</c:v>
                </c:pt>
                <c:pt idx="36966">
                  <c:v>141.85546880000001</c:v>
                </c:pt>
                <c:pt idx="36967">
                  <c:v>141.85546880000001</c:v>
                </c:pt>
                <c:pt idx="36968">
                  <c:v>141.86328119999999</c:v>
                </c:pt>
                <c:pt idx="36969">
                  <c:v>141.86328119999999</c:v>
                </c:pt>
                <c:pt idx="36970">
                  <c:v>141.86328119999999</c:v>
                </c:pt>
                <c:pt idx="36971">
                  <c:v>141.86328119999999</c:v>
                </c:pt>
                <c:pt idx="36972">
                  <c:v>141.86328119999999</c:v>
                </c:pt>
                <c:pt idx="36973">
                  <c:v>141.86328119999999</c:v>
                </c:pt>
                <c:pt idx="36974">
                  <c:v>141.86328119999999</c:v>
                </c:pt>
                <c:pt idx="36975">
                  <c:v>142.23828119999999</c:v>
                </c:pt>
                <c:pt idx="36976">
                  <c:v>142.23828119999999</c:v>
                </c:pt>
                <c:pt idx="36977">
                  <c:v>142.23828119999999</c:v>
                </c:pt>
                <c:pt idx="36978">
                  <c:v>142.23828119999999</c:v>
                </c:pt>
                <c:pt idx="36979">
                  <c:v>142.23828119999999</c:v>
                </c:pt>
                <c:pt idx="36980">
                  <c:v>142.23828119999999</c:v>
                </c:pt>
                <c:pt idx="36981">
                  <c:v>142.23828119999999</c:v>
                </c:pt>
                <c:pt idx="36982">
                  <c:v>142.23828119999999</c:v>
                </c:pt>
                <c:pt idx="36983">
                  <c:v>142.23828119999999</c:v>
                </c:pt>
                <c:pt idx="36984">
                  <c:v>142.30859380000001</c:v>
                </c:pt>
                <c:pt idx="36985">
                  <c:v>142.30859380000001</c:v>
                </c:pt>
                <c:pt idx="36986">
                  <c:v>142.30859380000001</c:v>
                </c:pt>
                <c:pt idx="36987">
                  <c:v>142.30859380000001</c:v>
                </c:pt>
                <c:pt idx="36988">
                  <c:v>142.30859380000001</c:v>
                </c:pt>
                <c:pt idx="36989">
                  <c:v>142.30859380000001</c:v>
                </c:pt>
                <c:pt idx="36990">
                  <c:v>142.30859380000001</c:v>
                </c:pt>
                <c:pt idx="36991">
                  <c:v>142.30859380000001</c:v>
                </c:pt>
                <c:pt idx="36992">
                  <c:v>142.30859380000001</c:v>
                </c:pt>
                <c:pt idx="36993">
                  <c:v>142.30859380000001</c:v>
                </c:pt>
                <c:pt idx="36994">
                  <c:v>142.37109380000001</c:v>
                </c:pt>
                <c:pt idx="36995">
                  <c:v>142.37109380000001</c:v>
                </c:pt>
                <c:pt idx="36996">
                  <c:v>142.37109380000001</c:v>
                </c:pt>
                <c:pt idx="36997">
                  <c:v>142.37109380000001</c:v>
                </c:pt>
                <c:pt idx="36998">
                  <c:v>142.37109380000001</c:v>
                </c:pt>
                <c:pt idx="36999">
                  <c:v>142.37109380000001</c:v>
                </c:pt>
                <c:pt idx="37000">
                  <c:v>142.37109380000001</c:v>
                </c:pt>
                <c:pt idx="37001">
                  <c:v>142.37109380000001</c:v>
                </c:pt>
                <c:pt idx="37002">
                  <c:v>142.41015619999999</c:v>
                </c:pt>
                <c:pt idx="37003">
                  <c:v>142.41015619999999</c:v>
                </c:pt>
                <c:pt idx="37004">
                  <c:v>142.41015619999999</c:v>
                </c:pt>
                <c:pt idx="37005">
                  <c:v>142.41015619999999</c:v>
                </c:pt>
                <c:pt idx="37006">
                  <c:v>142.41015619999999</c:v>
                </c:pt>
                <c:pt idx="37007">
                  <c:v>142.41015619999999</c:v>
                </c:pt>
                <c:pt idx="37008">
                  <c:v>142.41015619999999</c:v>
                </c:pt>
                <c:pt idx="37009">
                  <c:v>142.41015619999999</c:v>
                </c:pt>
                <c:pt idx="37010">
                  <c:v>142.41015619999999</c:v>
                </c:pt>
                <c:pt idx="37011">
                  <c:v>142.41015619999999</c:v>
                </c:pt>
                <c:pt idx="37012">
                  <c:v>142.41015619999999</c:v>
                </c:pt>
                <c:pt idx="37013">
                  <c:v>142.5859375</c:v>
                </c:pt>
                <c:pt idx="37014">
                  <c:v>142.5859375</c:v>
                </c:pt>
                <c:pt idx="37015">
                  <c:v>142.5859375</c:v>
                </c:pt>
                <c:pt idx="37016">
                  <c:v>142.5859375</c:v>
                </c:pt>
                <c:pt idx="37017">
                  <c:v>142.5859375</c:v>
                </c:pt>
                <c:pt idx="37018">
                  <c:v>142.5859375</c:v>
                </c:pt>
                <c:pt idx="37019">
                  <c:v>142.5859375</c:v>
                </c:pt>
                <c:pt idx="37020">
                  <c:v>142.5859375</c:v>
                </c:pt>
                <c:pt idx="37021">
                  <c:v>142.8046875</c:v>
                </c:pt>
                <c:pt idx="37022">
                  <c:v>142.8046875</c:v>
                </c:pt>
                <c:pt idx="37023">
                  <c:v>142.8046875</c:v>
                </c:pt>
                <c:pt idx="37024">
                  <c:v>142.8046875</c:v>
                </c:pt>
                <c:pt idx="37025">
                  <c:v>142.8046875</c:v>
                </c:pt>
                <c:pt idx="37026">
                  <c:v>142.8046875</c:v>
                </c:pt>
                <c:pt idx="37027">
                  <c:v>142.85546880000001</c:v>
                </c:pt>
                <c:pt idx="37028">
                  <c:v>142.85546880000001</c:v>
                </c:pt>
                <c:pt idx="37029">
                  <c:v>142.85546880000001</c:v>
                </c:pt>
                <c:pt idx="37030">
                  <c:v>142.85546880000001</c:v>
                </c:pt>
                <c:pt idx="37031">
                  <c:v>142.85546880000001</c:v>
                </c:pt>
                <c:pt idx="37032">
                  <c:v>142.85546880000001</c:v>
                </c:pt>
                <c:pt idx="37033">
                  <c:v>142.85546880000001</c:v>
                </c:pt>
                <c:pt idx="37034">
                  <c:v>142.85546880000001</c:v>
                </c:pt>
                <c:pt idx="37035">
                  <c:v>142.85546880000001</c:v>
                </c:pt>
                <c:pt idx="37036">
                  <c:v>142.86328119999999</c:v>
                </c:pt>
                <c:pt idx="37037">
                  <c:v>142.86328119999999</c:v>
                </c:pt>
                <c:pt idx="37038">
                  <c:v>142.86328119999999</c:v>
                </c:pt>
                <c:pt idx="37039">
                  <c:v>142.86328119999999</c:v>
                </c:pt>
                <c:pt idx="37040">
                  <c:v>142.86328119999999</c:v>
                </c:pt>
                <c:pt idx="37041">
                  <c:v>142.86328119999999</c:v>
                </c:pt>
                <c:pt idx="37042">
                  <c:v>142.86328119999999</c:v>
                </c:pt>
                <c:pt idx="37043">
                  <c:v>143.23828119999999</c:v>
                </c:pt>
                <c:pt idx="37044">
                  <c:v>143.23828119999999</c:v>
                </c:pt>
                <c:pt idx="37045">
                  <c:v>143.23828119999999</c:v>
                </c:pt>
                <c:pt idx="37046">
                  <c:v>143.23828119999999</c:v>
                </c:pt>
                <c:pt idx="37047">
                  <c:v>143.30859380000001</c:v>
                </c:pt>
                <c:pt idx="37048">
                  <c:v>143.30859380000001</c:v>
                </c:pt>
                <c:pt idx="37049">
                  <c:v>143.30859380000001</c:v>
                </c:pt>
                <c:pt idx="37050">
                  <c:v>143.30859380000001</c:v>
                </c:pt>
                <c:pt idx="37051">
                  <c:v>143.30859380000001</c:v>
                </c:pt>
                <c:pt idx="37052">
                  <c:v>143.30859380000001</c:v>
                </c:pt>
                <c:pt idx="37053">
                  <c:v>143.30859380000001</c:v>
                </c:pt>
                <c:pt idx="37054">
                  <c:v>143.30859380000001</c:v>
                </c:pt>
                <c:pt idx="37055">
                  <c:v>143.30859380000001</c:v>
                </c:pt>
                <c:pt idx="37056">
                  <c:v>143.30859380000001</c:v>
                </c:pt>
                <c:pt idx="37057">
                  <c:v>143.30859380000001</c:v>
                </c:pt>
                <c:pt idx="37058">
                  <c:v>143.30859380000001</c:v>
                </c:pt>
                <c:pt idx="37059">
                  <c:v>143.30859380000001</c:v>
                </c:pt>
                <c:pt idx="37060">
                  <c:v>143.37109380000001</c:v>
                </c:pt>
                <c:pt idx="37061">
                  <c:v>143.37109380000001</c:v>
                </c:pt>
                <c:pt idx="37062">
                  <c:v>143.37109380000001</c:v>
                </c:pt>
                <c:pt idx="37063">
                  <c:v>143.37109380000001</c:v>
                </c:pt>
                <c:pt idx="37064">
                  <c:v>143.37109380000001</c:v>
                </c:pt>
                <c:pt idx="37065">
                  <c:v>143.37109380000001</c:v>
                </c:pt>
                <c:pt idx="37066">
                  <c:v>143.37109380000001</c:v>
                </c:pt>
                <c:pt idx="37067">
                  <c:v>143.37109380000001</c:v>
                </c:pt>
                <c:pt idx="37068">
                  <c:v>143.37109380000001</c:v>
                </c:pt>
                <c:pt idx="37069">
                  <c:v>143.37109380000001</c:v>
                </c:pt>
                <c:pt idx="37070">
                  <c:v>143.41015619999999</c:v>
                </c:pt>
                <c:pt idx="37071">
                  <c:v>143.41015619999999</c:v>
                </c:pt>
                <c:pt idx="37072">
                  <c:v>143.41015619999999</c:v>
                </c:pt>
                <c:pt idx="37073">
                  <c:v>143.41015619999999</c:v>
                </c:pt>
                <c:pt idx="37074">
                  <c:v>143.41015619999999</c:v>
                </c:pt>
                <c:pt idx="37075">
                  <c:v>143.41015619999999</c:v>
                </c:pt>
                <c:pt idx="37076">
                  <c:v>143.41015619999999</c:v>
                </c:pt>
                <c:pt idx="37077">
                  <c:v>143.41015619999999</c:v>
                </c:pt>
                <c:pt idx="37078">
                  <c:v>143.5859375</c:v>
                </c:pt>
                <c:pt idx="37079">
                  <c:v>143.5859375</c:v>
                </c:pt>
                <c:pt idx="37080">
                  <c:v>143.5859375</c:v>
                </c:pt>
                <c:pt idx="37081">
                  <c:v>143.5859375</c:v>
                </c:pt>
                <c:pt idx="37082">
                  <c:v>143.5859375</c:v>
                </c:pt>
                <c:pt idx="37083">
                  <c:v>143.5859375</c:v>
                </c:pt>
                <c:pt idx="37084">
                  <c:v>143.5859375</c:v>
                </c:pt>
                <c:pt idx="37085">
                  <c:v>143.5859375</c:v>
                </c:pt>
                <c:pt idx="37086">
                  <c:v>143.5859375</c:v>
                </c:pt>
                <c:pt idx="37087">
                  <c:v>143.8046875</c:v>
                </c:pt>
                <c:pt idx="37088">
                  <c:v>143.8046875</c:v>
                </c:pt>
                <c:pt idx="37089">
                  <c:v>143.8046875</c:v>
                </c:pt>
                <c:pt idx="37090">
                  <c:v>143.8046875</c:v>
                </c:pt>
                <c:pt idx="37091">
                  <c:v>143.85546880000001</c:v>
                </c:pt>
                <c:pt idx="37092">
                  <c:v>143.85546880000001</c:v>
                </c:pt>
                <c:pt idx="37093">
                  <c:v>143.85546880000001</c:v>
                </c:pt>
                <c:pt idx="37094">
                  <c:v>143.85546880000001</c:v>
                </c:pt>
                <c:pt idx="37095">
                  <c:v>143.86328119999999</c:v>
                </c:pt>
                <c:pt idx="37096">
                  <c:v>143.86328119999999</c:v>
                </c:pt>
                <c:pt idx="37097">
                  <c:v>143.86328119999999</c:v>
                </c:pt>
                <c:pt idx="37098">
                  <c:v>143.86328119999999</c:v>
                </c:pt>
                <c:pt idx="37099">
                  <c:v>143.86328119999999</c:v>
                </c:pt>
                <c:pt idx="37100">
                  <c:v>144.23828119999999</c:v>
                </c:pt>
                <c:pt idx="37101">
                  <c:v>144.23828119999999</c:v>
                </c:pt>
                <c:pt idx="37102">
                  <c:v>144.23828119999999</c:v>
                </c:pt>
                <c:pt idx="37103">
                  <c:v>144.23828119999999</c:v>
                </c:pt>
                <c:pt idx="37104">
                  <c:v>144.23828119999999</c:v>
                </c:pt>
                <c:pt idx="37105">
                  <c:v>144.23828119999999</c:v>
                </c:pt>
                <c:pt idx="37106">
                  <c:v>144.23828119999999</c:v>
                </c:pt>
                <c:pt idx="37107">
                  <c:v>144.23828119999999</c:v>
                </c:pt>
                <c:pt idx="37108">
                  <c:v>144.30859380000001</c:v>
                </c:pt>
                <c:pt idx="37109">
                  <c:v>144.30859380000001</c:v>
                </c:pt>
                <c:pt idx="37110">
                  <c:v>144.30859380000001</c:v>
                </c:pt>
                <c:pt idx="37111">
                  <c:v>144.30859380000001</c:v>
                </c:pt>
                <c:pt idx="37112">
                  <c:v>144.30859380000001</c:v>
                </c:pt>
                <c:pt idx="37113">
                  <c:v>144.30859380000001</c:v>
                </c:pt>
                <c:pt idx="37114">
                  <c:v>144.30859380000001</c:v>
                </c:pt>
                <c:pt idx="37115">
                  <c:v>144.30859380000001</c:v>
                </c:pt>
                <c:pt idx="37116">
                  <c:v>144.30859380000001</c:v>
                </c:pt>
                <c:pt idx="37117">
                  <c:v>144.30859380000001</c:v>
                </c:pt>
                <c:pt idx="37118">
                  <c:v>144.30859380000001</c:v>
                </c:pt>
                <c:pt idx="37119">
                  <c:v>144.37109380000001</c:v>
                </c:pt>
                <c:pt idx="37120">
                  <c:v>144.37109380000001</c:v>
                </c:pt>
                <c:pt idx="37121">
                  <c:v>144.37109380000001</c:v>
                </c:pt>
                <c:pt idx="37122">
                  <c:v>144.37109380000001</c:v>
                </c:pt>
                <c:pt idx="37123">
                  <c:v>144.37109380000001</c:v>
                </c:pt>
                <c:pt idx="37124">
                  <c:v>144.37109380000001</c:v>
                </c:pt>
                <c:pt idx="37125">
                  <c:v>144.37109380000001</c:v>
                </c:pt>
                <c:pt idx="37126">
                  <c:v>144.37109380000001</c:v>
                </c:pt>
                <c:pt idx="37127">
                  <c:v>144.37109380000001</c:v>
                </c:pt>
                <c:pt idx="37128">
                  <c:v>144.41015619999999</c:v>
                </c:pt>
                <c:pt idx="37129">
                  <c:v>144.41015619999999</c:v>
                </c:pt>
                <c:pt idx="37130">
                  <c:v>144.41015619999999</c:v>
                </c:pt>
                <c:pt idx="37131">
                  <c:v>144.41015619999999</c:v>
                </c:pt>
                <c:pt idx="37132">
                  <c:v>144.41015619999999</c:v>
                </c:pt>
                <c:pt idx="37133">
                  <c:v>144.41015619999999</c:v>
                </c:pt>
                <c:pt idx="37134">
                  <c:v>144.41015619999999</c:v>
                </c:pt>
                <c:pt idx="37135">
                  <c:v>144.41015619999999</c:v>
                </c:pt>
                <c:pt idx="37136">
                  <c:v>144.41015619999999</c:v>
                </c:pt>
                <c:pt idx="37137">
                  <c:v>144.41015619999999</c:v>
                </c:pt>
                <c:pt idx="37138">
                  <c:v>144.5859375</c:v>
                </c:pt>
                <c:pt idx="37139">
                  <c:v>144.5859375</c:v>
                </c:pt>
                <c:pt idx="37140">
                  <c:v>144.5859375</c:v>
                </c:pt>
                <c:pt idx="37141">
                  <c:v>144.5859375</c:v>
                </c:pt>
                <c:pt idx="37142">
                  <c:v>144.5859375</c:v>
                </c:pt>
                <c:pt idx="37143">
                  <c:v>144.5859375</c:v>
                </c:pt>
                <c:pt idx="37144">
                  <c:v>144.5859375</c:v>
                </c:pt>
                <c:pt idx="37145">
                  <c:v>144.5859375</c:v>
                </c:pt>
                <c:pt idx="37146">
                  <c:v>144.5859375</c:v>
                </c:pt>
                <c:pt idx="37147">
                  <c:v>144.8046875</c:v>
                </c:pt>
                <c:pt idx="37148">
                  <c:v>144.8046875</c:v>
                </c:pt>
                <c:pt idx="37149">
                  <c:v>144.8046875</c:v>
                </c:pt>
                <c:pt idx="37150">
                  <c:v>144.8046875</c:v>
                </c:pt>
                <c:pt idx="37151">
                  <c:v>144.8046875</c:v>
                </c:pt>
                <c:pt idx="37152">
                  <c:v>144.8046875</c:v>
                </c:pt>
                <c:pt idx="37153">
                  <c:v>144.85546880000001</c:v>
                </c:pt>
                <c:pt idx="37154">
                  <c:v>144.85546880000001</c:v>
                </c:pt>
                <c:pt idx="37155">
                  <c:v>144.85546880000001</c:v>
                </c:pt>
                <c:pt idx="37156">
                  <c:v>144.86328119999999</c:v>
                </c:pt>
                <c:pt idx="37157">
                  <c:v>144.86328119999999</c:v>
                </c:pt>
                <c:pt idx="37158">
                  <c:v>144.86328119999999</c:v>
                </c:pt>
                <c:pt idx="37159">
                  <c:v>144.86328119999999</c:v>
                </c:pt>
                <c:pt idx="37160">
                  <c:v>144.86328119999999</c:v>
                </c:pt>
                <c:pt idx="37161">
                  <c:v>144.86328119999999</c:v>
                </c:pt>
                <c:pt idx="37162">
                  <c:v>144.86328119999999</c:v>
                </c:pt>
                <c:pt idx="37163">
                  <c:v>144.86328119999999</c:v>
                </c:pt>
                <c:pt idx="37164">
                  <c:v>144.86328119999999</c:v>
                </c:pt>
                <c:pt idx="37165">
                  <c:v>145.23828119999999</c:v>
                </c:pt>
                <c:pt idx="37166">
                  <c:v>145.23828119999999</c:v>
                </c:pt>
                <c:pt idx="37167">
                  <c:v>145.23828119999999</c:v>
                </c:pt>
                <c:pt idx="37168">
                  <c:v>145.23828119999999</c:v>
                </c:pt>
                <c:pt idx="37169">
                  <c:v>145.23828119999999</c:v>
                </c:pt>
                <c:pt idx="37170">
                  <c:v>145.30859380000001</c:v>
                </c:pt>
                <c:pt idx="37171">
                  <c:v>145.30859380000001</c:v>
                </c:pt>
                <c:pt idx="37172">
                  <c:v>145.30859380000001</c:v>
                </c:pt>
                <c:pt idx="37173">
                  <c:v>145.30859380000001</c:v>
                </c:pt>
                <c:pt idx="37174">
                  <c:v>145.30859380000001</c:v>
                </c:pt>
                <c:pt idx="37175">
                  <c:v>145.30859380000001</c:v>
                </c:pt>
                <c:pt idx="37176">
                  <c:v>145.37109380000001</c:v>
                </c:pt>
                <c:pt idx="37177">
                  <c:v>145.37109380000001</c:v>
                </c:pt>
                <c:pt idx="37178">
                  <c:v>145.37109380000001</c:v>
                </c:pt>
                <c:pt idx="37179">
                  <c:v>145.37109380000001</c:v>
                </c:pt>
                <c:pt idx="37180">
                  <c:v>145.37109380000001</c:v>
                </c:pt>
                <c:pt idx="37181">
                  <c:v>145.37109380000001</c:v>
                </c:pt>
                <c:pt idx="37182">
                  <c:v>145.41015619999999</c:v>
                </c:pt>
                <c:pt idx="37183">
                  <c:v>145.41015619999999</c:v>
                </c:pt>
                <c:pt idx="37184">
                  <c:v>145.41015619999999</c:v>
                </c:pt>
                <c:pt idx="37185">
                  <c:v>145.41015619999999</c:v>
                </c:pt>
                <c:pt idx="37186">
                  <c:v>145.41015619999999</c:v>
                </c:pt>
                <c:pt idx="37187">
                  <c:v>145.41015619999999</c:v>
                </c:pt>
                <c:pt idx="37188">
                  <c:v>145.5859375</c:v>
                </c:pt>
                <c:pt idx="37189">
                  <c:v>145.5859375</c:v>
                </c:pt>
                <c:pt idx="37190">
                  <c:v>145.5859375</c:v>
                </c:pt>
                <c:pt idx="37191">
                  <c:v>145.5859375</c:v>
                </c:pt>
                <c:pt idx="37192">
                  <c:v>145.5859375</c:v>
                </c:pt>
                <c:pt idx="37193">
                  <c:v>145.5859375</c:v>
                </c:pt>
                <c:pt idx="37194">
                  <c:v>145.5859375</c:v>
                </c:pt>
                <c:pt idx="37195">
                  <c:v>145.5859375</c:v>
                </c:pt>
                <c:pt idx="37196">
                  <c:v>145.5859375</c:v>
                </c:pt>
                <c:pt idx="37197">
                  <c:v>145.5859375</c:v>
                </c:pt>
                <c:pt idx="37198">
                  <c:v>145.5859375</c:v>
                </c:pt>
                <c:pt idx="37199">
                  <c:v>145.5859375</c:v>
                </c:pt>
                <c:pt idx="37200">
                  <c:v>145.5859375</c:v>
                </c:pt>
                <c:pt idx="37201">
                  <c:v>145.8046875</c:v>
                </c:pt>
                <c:pt idx="37202">
                  <c:v>145.8046875</c:v>
                </c:pt>
                <c:pt idx="37203">
                  <c:v>145.8046875</c:v>
                </c:pt>
                <c:pt idx="37204">
                  <c:v>145.8046875</c:v>
                </c:pt>
                <c:pt idx="37205">
                  <c:v>145.8046875</c:v>
                </c:pt>
                <c:pt idx="37206">
                  <c:v>145.8046875</c:v>
                </c:pt>
                <c:pt idx="37207">
                  <c:v>145.8046875</c:v>
                </c:pt>
                <c:pt idx="37208">
                  <c:v>145.8046875</c:v>
                </c:pt>
                <c:pt idx="37209">
                  <c:v>145.8046875</c:v>
                </c:pt>
                <c:pt idx="37210">
                  <c:v>145.8046875</c:v>
                </c:pt>
                <c:pt idx="37211">
                  <c:v>145.8046875</c:v>
                </c:pt>
                <c:pt idx="37212">
                  <c:v>145.8046875</c:v>
                </c:pt>
                <c:pt idx="37213">
                  <c:v>145.85546880000001</c:v>
                </c:pt>
                <c:pt idx="37214">
                  <c:v>145.85546880000001</c:v>
                </c:pt>
                <c:pt idx="37215">
                  <c:v>145.85546880000001</c:v>
                </c:pt>
                <c:pt idx="37216">
                  <c:v>145.85546880000001</c:v>
                </c:pt>
                <c:pt idx="37217">
                  <c:v>145.86328119999999</c:v>
                </c:pt>
                <c:pt idx="37218">
                  <c:v>145.86328119999999</c:v>
                </c:pt>
                <c:pt idx="37219">
                  <c:v>145.86328119999999</c:v>
                </c:pt>
                <c:pt idx="37220">
                  <c:v>145.86328119999999</c:v>
                </c:pt>
                <c:pt idx="37221">
                  <c:v>145.86328119999999</c:v>
                </c:pt>
                <c:pt idx="37222">
                  <c:v>145.86328119999999</c:v>
                </c:pt>
                <c:pt idx="37223">
                  <c:v>145.86328119999999</c:v>
                </c:pt>
                <c:pt idx="37224">
                  <c:v>146.23828119999999</c:v>
                </c:pt>
                <c:pt idx="37225">
                  <c:v>146.23828119999999</c:v>
                </c:pt>
                <c:pt idx="37226">
                  <c:v>146.23828119999999</c:v>
                </c:pt>
                <c:pt idx="37227">
                  <c:v>146.23828119999999</c:v>
                </c:pt>
                <c:pt idx="37228">
                  <c:v>146.23828119999999</c:v>
                </c:pt>
                <c:pt idx="37229">
                  <c:v>146.23828119999999</c:v>
                </c:pt>
                <c:pt idx="37230">
                  <c:v>146.23828119999999</c:v>
                </c:pt>
                <c:pt idx="37231">
                  <c:v>146.23828119999999</c:v>
                </c:pt>
                <c:pt idx="37232">
                  <c:v>146.23828119999999</c:v>
                </c:pt>
                <c:pt idx="37233">
                  <c:v>146.30859380000001</c:v>
                </c:pt>
                <c:pt idx="37234">
                  <c:v>146.30859380000001</c:v>
                </c:pt>
                <c:pt idx="37235">
                  <c:v>146.30859380000001</c:v>
                </c:pt>
                <c:pt idx="37236">
                  <c:v>146.30859380000001</c:v>
                </c:pt>
                <c:pt idx="37237">
                  <c:v>146.30859380000001</c:v>
                </c:pt>
                <c:pt idx="37238">
                  <c:v>146.30859380000001</c:v>
                </c:pt>
                <c:pt idx="37239">
                  <c:v>146.37109380000001</c:v>
                </c:pt>
                <c:pt idx="37240">
                  <c:v>146.37109380000001</c:v>
                </c:pt>
                <c:pt idx="37241">
                  <c:v>146.37109380000001</c:v>
                </c:pt>
                <c:pt idx="37242">
                  <c:v>146.37109380000001</c:v>
                </c:pt>
                <c:pt idx="37243">
                  <c:v>146.37109380000001</c:v>
                </c:pt>
                <c:pt idx="37244">
                  <c:v>146.41015619999999</c:v>
                </c:pt>
                <c:pt idx="37245">
                  <c:v>146.41015619999999</c:v>
                </c:pt>
                <c:pt idx="37246">
                  <c:v>146.41015619999999</c:v>
                </c:pt>
                <c:pt idx="37247">
                  <c:v>146.41015619999999</c:v>
                </c:pt>
                <c:pt idx="37248">
                  <c:v>146.41015619999999</c:v>
                </c:pt>
                <c:pt idx="37249">
                  <c:v>146.5859375</c:v>
                </c:pt>
                <c:pt idx="37250">
                  <c:v>146.5859375</c:v>
                </c:pt>
                <c:pt idx="37251">
                  <c:v>146.5859375</c:v>
                </c:pt>
                <c:pt idx="37252">
                  <c:v>146.8046875</c:v>
                </c:pt>
                <c:pt idx="37253">
                  <c:v>146.8046875</c:v>
                </c:pt>
                <c:pt idx="37254">
                  <c:v>146.8046875</c:v>
                </c:pt>
                <c:pt idx="37255">
                  <c:v>146.8046875</c:v>
                </c:pt>
                <c:pt idx="37256">
                  <c:v>146.8046875</c:v>
                </c:pt>
                <c:pt idx="37257">
                  <c:v>146.85546880000001</c:v>
                </c:pt>
                <c:pt idx="37258">
                  <c:v>146.85546880000001</c:v>
                </c:pt>
                <c:pt idx="37259">
                  <c:v>146.85546880000001</c:v>
                </c:pt>
                <c:pt idx="37260">
                  <c:v>146.85546880000001</c:v>
                </c:pt>
                <c:pt idx="37261">
                  <c:v>146.85546880000001</c:v>
                </c:pt>
                <c:pt idx="37262">
                  <c:v>146.85546880000001</c:v>
                </c:pt>
                <c:pt idx="37263">
                  <c:v>146.85546880000001</c:v>
                </c:pt>
                <c:pt idx="37264">
                  <c:v>146.85546880000001</c:v>
                </c:pt>
                <c:pt idx="37265">
                  <c:v>146.85546880000001</c:v>
                </c:pt>
                <c:pt idx="37266">
                  <c:v>146.85546880000001</c:v>
                </c:pt>
                <c:pt idx="37267">
                  <c:v>146.85546880000001</c:v>
                </c:pt>
                <c:pt idx="37268">
                  <c:v>146.85546880000001</c:v>
                </c:pt>
                <c:pt idx="37269">
                  <c:v>146.85546880000001</c:v>
                </c:pt>
                <c:pt idx="37270">
                  <c:v>146.86328119999999</c:v>
                </c:pt>
                <c:pt idx="37271">
                  <c:v>146.86328119999999</c:v>
                </c:pt>
                <c:pt idx="37272">
                  <c:v>146.86328119999999</c:v>
                </c:pt>
                <c:pt idx="37273">
                  <c:v>146.86328119999999</c:v>
                </c:pt>
                <c:pt idx="37274">
                  <c:v>146.86328119999999</c:v>
                </c:pt>
                <c:pt idx="37275">
                  <c:v>146.86328119999999</c:v>
                </c:pt>
                <c:pt idx="37276">
                  <c:v>146.86328119999999</c:v>
                </c:pt>
                <c:pt idx="37277">
                  <c:v>146.86328119999999</c:v>
                </c:pt>
                <c:pt idx="37278">
                  <c:v>147.23828119999999</c:v>
                </c:pt>
                <c:pt idx="37279">
                  <c:v>147.23828119999999</c:v>
                </c:pt>
                <c:pt idx="37280">
                  <c:v>147.23828119999999</c:v>
                </c:pt>
                <c:pt idx="37281">
                  <c:v>147.23828119999999</c:v>
                </c:pt>
                <c:pt idx="37282">
                  <c:v>147.23828119999999</c:v>
                </c:pt>
                <c:pt idx="37283">
                  <c:v>147.30859380000001</c:v>
                </c:pt>
                <c:pt idx="37284">
                  <c:v>147.30859380000001</c:v>
                </c:pt>
                <c:pt idx="37285">
                  <c:v>147.30859380000001</c:v>
                </c:pt>
                <c:pt idx="37286">
                  <c:v>147.30859380000001</c:v>
                </c:pt>
                <c:pt idx="37287">
                  <c:v>147.30859380000001</c:v>
                </c:pt>
                <c:pt idx="37288">
                  <c:v>147.30859380000001</c:v>
                </c:pt>
                <c:pt idx="37289">
                  <c:v>147.30859380000001</c:v>
                </c:pt>
                <c:pt idx="37290">
                  <c:v>147.30859380000001</c:v>
                </c:pt>
                <c:pt idx="37291">
                  <c:v>147.30859380000001</c:v>
                </c:pt>
                <c:pt idx="37292">
                  <c:v>147.37109380000001</c:v>
                </c:pt>
                <c:pt idx="37293">
                  <c:v>147.37109380000001</c:v>
                </c:pt>
                <c:pt idx="37294">
                  <c:v>147.37109380000001</c:v>
                </c:pt>
                <c:pt idx="37295">
                  <c:v>147.37109380000001</c:v>
                </c:pt>
                <c:pt idx="37296">
                  <c:v>147.37109380000001</c:v>
                </c:pt>
                <c:pt idx="37297">
                  <c:v>147.41015619999999</c:v>
                </c:pt>
                <c:pt idx="37298">
                  <c:v>147.41015619999999</c:v>
                </c:pt>
                <c:pt idx="37299">
                  <c:v>147.41015619999999</c:v>
                </c:pt>
                <c:pt idx="37300">
                  <c:v>147.41015619999999</c:v>
                </c:pt>
                <c:pt idx="37301">
                  <c:v>147.41015619999999</c:v>
                </c:pt>
                <c:pt idx="37302">
                  <c:v>147.41015619999999</c:v>
                </c:pt>
                <c:pt idx="37303">
                  <c:v>147.5859375</c:v>
                </c:pt>
                <c:pt idx="37304">
                  <c:v>147.5859375</c:v>
                </c:pt>
                <c:pt idx="37305">
                  <c:v>147.5859375</c:v>
                </c:pt>
                <c:pt idx="37306">
                  <c:v>147.8046875</c:v>
                </c:pt>
                <c:pt idx="37307">
                  <c:v>147.8046875</c:v>
                </c:pt>
                <c:pt idx="37308">
                  <c:v>147.8046875</c:v>
                </c:pt>
                <c:pt idx="37309">
                  <c:v>147.8046875</c:v>
                </c:pt>
                <c:pt idx="37310">
                  <c:v>147.8046875</c:v>
                </c:pt>
                <c:pt idx="37311">
                  <c:v>147.8046875</c:v>
                </c:pt>
                <c:pt idx="37312">
                  <c:v>147.8046875</c:v>
                </c:pt>
                <c:pt idx="37313">
                  <c:v>147.8046875</c:v>
                </c:pt>
                <c:pt idx="37314">
                  <c:v>147.85546880000001</c:v>
                </c:pt>
                <c:pt idx="37315">
                  <c:v>147.85546880000001</c:v>
                </c:pt>
                <c:pt idx="37316">
                  <c:v>147.85546880000001</c:v>
                </c:pt>
                <c:pt idx="37317">
                  <c:v>147.85546880000001</c:v>
                </c:pt>
                <c:pt idx="37318">
                  <c:v>147.86328119999999</c:v>
                </c:pt>
                <c:pt idx="37319">
                  <c:v>147.86328119999999</c:v>
                </c:pt>
                <c:pt idx="37320">
                  <c:v>147.86328119999999</c:v>
                </c:pt>
                <c:pt idx="37321">
                  <c:v>147.86328119999999</c:v>
                </c:pt>
                <c:pt idx="37322">
                  <c:v>147.86328119999999</c:v>
                </c:pt>
                <c:pt idx="37323">
                  <c:v>147.86328119999999</c:v>
                </c:pt>
                <c:pt idx="37324">
                  <c:v>148.23828119999999</c:v>
                </c:pt>
                <c:pt idx="37325">
                  <c:v>148.23828119999999</c:v>
                </c:pt>
                <c:pt idx="37326">
                  <c:v>148.23828119999999</c:v>
                </c:pt>
                <c:pt idx="37327">
                  <c:v>148.23828119999999</c:v>
                </c:pt>
                <c:pt idx="37328">
                  <c:v>148.23828119999999</c:v>
                </c:pt>
                <c:pt idx="37329">
                  <c:v>148.23828119999999</c:v>
                </c:pt>
                <c:pt idx="37330">
                  <c:v>148.23828119999999</c:v>
                </c:pt>
                <c:pt idx="37331">
                  <c:v>148.23828119999999</c:v>
                </c:pt>
                <c:pt idx="37332">
                  <c:v>148.23828119999999</c:v>
                </c:pt>
                <c:pt idx="37333">
                  <c:v>148.30859380000001</c:v>
                </c:pt>
                <c:pt idx="37334">
                  <c:v>148.30859380000001</c:v>
                </c:pt>
                <c:pt idx="37335">
                  <c:v>148.30859380000001</c:v>
                </c:pt>
                <c:pt idx="37336">
                  <c:v>148.30859380000001</c:v>
                </c:pt>
                <c:pt idx="37337">
                  <c:v>148.30859380000001</c:v>
                </c:pt>
                <c:pt idx="37338">
                  <c:v>148.37109380000001</c:v>
                </c:pt>
                <c:pt idx="37339">
                  <c:v>148.37109380000001</c:v>
                </c:pt>
                <c:pt idx="37340">
                  <c:v>148.37109380000001</c:v>
                </c:pt>
                <c:pt idx="37341">
                  <c:v>148.37109380000001</c:v>
                </c:pt>
                <c:pt idx="37342">
                  <c:v>148.41015619999999</c:v>
                </c:pt>
                <c:pt idx="37343">
                  <c:v>148.41015619999999</c:v>
                </c:pt>
                <c:pt idx="37344">
                  <c:v>148.41015619999999</c:v>
                </c:pt>
                <c:pt idx="37345">
                  <c:v>148.41015619999999</c:v>
                </c:pt>
                <c:pt idx="37346">
                  <c:v>148.41015619999999</c:v>
                </c:pt>
                <c:pt idx="37347">
                  <c:v>148.41015619999999</c:v>
                </c:pt>
                <c:pt idx="37348">
                  <c:v>148.41015619999999</c:v>
                </c:pt>
                <c:pt idx="37349">
                  <c:v>148.41015619999999</c:v>
                </c:pt>
                <c:pt idx="37350">
                  <c:v>148.41015619999999</c:v>
                </c:pt>
                <c:pt idx="37351">
                  <c:v>148.5859375</c:v>
                </c:pt>
                <c:pt idx="37352">
                  <c:v>148.5859375</c:v>
                </c:pt>
                <c:pt idx="37353">
                  <c:v>148.5859375</c:v>
                </c:pt>
                <c:pt idx="37354">
                  <c:v>148.5859375</c:v>
                </c:pt>
                <c:pt idx="37355">
                  <c:v>148.5859375</c:v>
                </c:pt>
                <c:pt idx="37356">
                  <c:v>148.5859375</c:v>
                </c:pt>
                <c:pt idx="37357">
                  <c:v>148.5859375</c:v>
                </c:pt>
                <c:pt idx="37358">
                  <c:v>148.5859375</c:v>
                </c:pt>
                <c:pt idx="37359">
                  <c:v>148.5859375</c:v>
                </c:pt>
                <c:pt idx="37360">
                  <c:v>148.5859375</c:v>
                </c:pt>
                <c:pt idx="37361">
                  <c:v>148.5859375</c:v>
                </c:pt>
                <c:pt idx="37362">
                  <c:v>148.5859375</c:v>
                </c:pt>
                <c:pt idx="37363">
                  <c:v>148.5859375</c:v>
                </c:pt>
                <c:pt idx="37364">
                  <c:v>148.8046875</c:v>
                </c:pt>
                <c:pt idx="37365">
                  <c:v>148.85546880000001</c:v>
                </c:pt>
                <c:pt idx="37366">
                  <c:v>148.85546880000001</c:v>
                </c:pt>
                <c:pt idx="37367">
                  <c:v>148.85546880000001</c:v>
                </c:pt>
                <c:pt idx="37368">
                  <c:v>148.85546880000001</c:v>
                </c:pt>
                <c:pt idx="37369">
                  <c:v>148.85546880000001</c:v>
                </c:pt>
                <c:pt idx="37370">
                  <c:v>148.85546880000001</c:v>
                </c:pt>
                <c:pt idx="37371">
                  <c:v>148.85546880000001</c:v>
                </c:pt>
                <c:pt idx="37372">
                  <c:v>148.86328119999999</c:v>
                </c:pt>
                <c:pt idx="37373">
                  <c:v>148.86328119999999</c:v>
                </c:pt>
                <c:pt idx="37374">
                  <c:v>148.86328119999999</c:v>
                </c:pt>
                <c:pt idx="37375">
                  <c:v>148.86328119999999</c:v>
                </c:pt>
                <c:pt idx="37376">
                  <c:v>148.86328119999999</c:v>
                </c:pt>
                <c:pt idx="37377">
                  <c:v>148.86328119999999</c:v>
                </c:pt>
                <c:pt idx="37378">
                  <c:v>148.86328119999999</c:v>
                </c:pt>
                <c:pt idx="37379">
                  <c:v>148.86328119999999</c:v>
                </c:pt>
                <c:pt idx="37380">
                  <c:v>148.86328119999999</c:v>
                </c:pt>
                <c:pt idx="37381">
                  <c:v>148.86328119999999</c:v>
                </c:pt>
                <c:pt idx="37382">
                  <c:v>148.86328119999999</c:v>
                </c:pt>
                <c:pt idx="37383">
                  <c:v>149.23828119999999</c:v>
                </c:pt>
                <c:pt idx="37384">
                  <c:v>149.23828119999999</c:v>
                </c:pt>
                <c:pt idx="37385">
                  <c:v>149.23828119999999</c:v>
                </c:pt>
                <c:pt idx="37386">
                  <c:v>149.23828119999999</c:v>
                </c:pt>
                <c:pt idx="37387">
                  <c:v>149.23828119999999</c:v>
                </c:pt>
                <c:pt idx="37388">
                  <c:v>149.23828119999999</c:v>
                </c:pt>
                <c:pt idx="37389">
                  <c:v>149.23828119999999</c:v>
                </c:pt>
                <c:pt idx="37390">
                  <c:v>149.30859380000001</c:v>
                </c:pt>
                <c:pt idx="37391">
                  <c:v>149.30859380000001</c:v>
                </c:pt>
                <c:pt idx="37392">
                  <c:v>149.30859380000001</c:v>
                </c:pt>
                <c:pt idx="37393">
                  <c:v>149.30859380000001</c:v>
                </c:pt>
                <c:pt idx="37394">
                  <c:v>149.30859380000001</c:v>
                </c:pt>
                <c:pt idx="37395">
                  <c:v>149.30859380000001</c:v>
                </c:pt>
                <c:pt idx="37396">
                  <c:v>149.37109380000001</c:v>
                </c:pt>
                <c:pt idx="37397">
                  <c:v>149.37109380000001</c:v>
                </c:pt>
                <c:pt idx="37398">
                  <c:v>149.37109380000001</c:v>
                </c:pt>
                <c:pt idx="37399">
                  <c:v>149.37109380000001</c:v>
                </c:pt>
                <c:pt idx="37400">
                  <c:v>149.37109380000001</c:v>
                </c:pt>
                <c:pt idx="37401">
                  <c:v>149.37109380000001</c:v>
                </c:pt>
                <c:pt idx="37402">
                  <c:v>149.37109380000001</c:v>
                </c:pt>
                <c:pt idx="37403">
                  <c:v>149.37109380000001</c:v>
                </c:pt>
                <c:pt idx="37404">
                  <c:v>149.37109380000001</c:v>
                </c:pt>
                <c:pt idx="37405">
                  <c:v>149.37109380000001</c:v>
                </c:pt>
                <c:pt idx="37406">
                  <c:v>149.37109380000001</c:v>
                </c:pt>
                <c:pt idx="37407">
                  <c:v>149.37109380000001</c:v>
                </c:pt>
                <c:pt idx="37408">
                  <c:v>149.37109380000001</c:v>
                </c:pt>
                <c:pt idx="37409">
                  <c:v>149.37109380000001</c:v>
                </c:pt>
                <c:pt idx="37410">
                  <c:v>149.41015619999999</c:v>
                </c:pt>
                <c:pt idx="37411">
                  <c:v>149.41015619999999</c:v>
                </c:pt>
                <c:pt idx="37412">
                  <c:v>149.41015619999999</c:v>
                </c:pt>
                <c:pt idx="37413">
                  <c:v>149.41015619999999</c:v>
                </c:pt>
                <c:pt idx="37414">
                  <c:v>149.41015619999999</c:v>
                </c:pt>
                <c:pt idx="37415">
                  <c:v>149.41015619999999</c:v>
                </c:pt>
                <c:pt idx="37416">
                  <c:v>149.41015619999999</c:v>
                </c:pt>
                <c:pt idx="37417">
                  <c:v>149.5859375</c:v>
                </c:pt>
                <c:pt idx="37418">
                  <c:v>149.5859375</c:v>
                </c:pt>
                <c:pt idx="37419">
                  <c:v>149.5859375</c:v>
                </c:pt>
                <c:pt idx="37420">
                  <c:v>149.5859375</c:v>
                </c:pt>
                <c:pt idx="37421">
                  <c:v>149.5859375</c:v>
                </c:pt>
                <c:pt idx="37422">
                  <c:v>149.5859375</c:v>
                </c:pt>
                <c:pt idx="37423">
                  <c:v>149.5859375</c:v>
                </c:pt>
                <c:pt idx="37424">
                  <c:v>149.5859375</c:v>
                </c:pt>
                <c:pt idx="37425">
                  <c:v>149.5859375</c:v>
                </c:pt>
                <c:pt idx="37426">
                  <c:v>149.5859375</c:v>
                </c:pt>
                <c:pt idx="37427">
                  <c:v>149.8046875</c:v>
                </c:pt>
                <c:pt idx="37428">
                  <c:v>149.8046875</c:v>
                </c:pt>
                <c:pt idx="37429">
                  <c:v>149.8046875</c:v>
                </c:pt>
                <c:pt idx="37430">
                  <c:v>149.8046875</c:v>
                </c:pt>
                <c:pt idx="37431">
                  <c:v>149.8046875</c:v>
                </c:pt>
                <c:pt idx="37432">
                  <c:v>149.8046875</c:v>
                </c:pt>
                <c:pt idx="37433">
                  <c:v>149.8046875</c:v>
                </c:pt>
                <c:pt idx="37434">
                  <c:v>149.85546880000001</c:v>
                </c:pt>
                <c:pt idx="37435">
                  <c:v>149.85546880000001</c:v>
                </c:pt>
                <c:pt idx="37436">
                  <c:v>149.85546880000001</c:v>
                </c:pt>
                <c:pt idx="37437">
                  <c:v>149.85546880000001</c:v>
                </c:pt>
                <c:pt idx="37438">
                  <c:v>149.85546880000001</c:v>
                </c:pt>
                <c:pt idx="37439">
                  <c:v>149.85546880000001</c:v>
                </c:pt>
                <c:pt idx="37440">
                  <c:v>149.86328119999999</c:v>
                </c:pt>
                <c:pt idx="37441">
                  <c:v>149.86328119999999</c:v>
                </c:pt>
                <c:pt idx="37442">
                  <c:v>149.86328119999999</c:v>
                </c:pt>
                <c:pt idx="37443">
                  <c:v>149.86328119999999</c:v>
                </c:pt>
                <c:pt idx="37444">
                  <c:v>150.23828119999999</c:v>
                </c:pt>
                <c:pt idx="37445">
                  <c:v>150.23828119999999</c:v>
                </c:pt>
                <c:pt idx="37446">
                  <c:v>150.23828119999999</c:v>
                </c:pt>
                <c:pt idx="37447">
                  <c:v>150.23828119999999</c:v>
                </c:pt>
                <c:pt idx="37448">
                  <c:v>150.23828119999999</c:v>
                </c:pt>
                <c:pt idx="37449">
                  <c:v>150.23828119999999</c:v>
                </c:pt>
                <c:pt idx="37450">
                  <c:v>150.23828119999999</c:v>
                </c:pt>
                <c:pt idx="37451">
                  <c:v>150.30859380000001</c:v>
                </c:pt>
                <c:pt idx="37452">
                  <c:v>150.30859380000001</c:v>
                </c:pt>
                <c:pt idx="37453">
                  <c:v>150.30859380000001</c:v>
                </c:pt>
                <c:pt idx="37454">
                  <c:v>150.30859380000001</c:v>
                </c:pt>
                <c:pt idx="37455">
                  <c:v>150.30859380000001</c:v>
                </c:pt>
                <c:pt idx="37456">
                  <c:v>150.30859380000001</c:v>
                </c:pt>
                <c:pt idx="37457">
                  <c:v>150.30859380000001</c:v>
                </c:pt>
                <c:pt idx="37458">
                  <c:v>150.37109380000001</c:v>
                </c:pt>
                <c:pt idx="37459">
                  <c:v>150.37109380000001</c:v>
                </c:pt>
                <c:pt idx="37460">
                  <c:v>150.37109380000001</c:v>
                </c:pt>
                <c:pt idx="37461">
                  <c:v>150.41015619999999</c:v>
                </c:pt>
                <c:pt idx="37462">
                  <c:v>150.41015619999999</c:v>
                </c:pt>
                <c:pt idx="37463">
                  <c:v>150.41015619999999</c:v>
                </c:pt>
                <c:pt idx="37464">
                  <c:v>150.5859375</c:v>
                </c:pt>
                <c:pt idx="37465">
                  <c:v>150.5859375</c:v>
                </c:pt>
                <c:pt idx="37466">
                  <c:v>150.5859375</c:v>
                </c:pt>
                <c:pt idx="37467">
                  <c:v>150.5859375</c:v>
                </c:pt>
                <c:pt idx="37468">
                  <c:v>150.5859375</c:v>
                </c:pt>
                <c:pt idx="37469">
                  <c:v>150.5859375</c:v>
                </c:pt>
                <c:pt idx="37470">
                  <c:v>150.5859375</c:v>
                </c:pt>
                <c:pt idx="37471">
                  <c:v>150.5859375</c:v>
                </c:pt>
                <c:pt idx="37472">
                  <c:v>150.8046875</c:v>
                </c:pt>
                <c:pt idx="37473">
                  <c:v>150.8046875</c:v>
                </c:pt>
                <c:pt idx="37474">
                  <c:v>150.8046875</c:v>
                </c:pt>
                <c:pt idx="37475">
                  <c:v>150.8046875</c:v>
                </c:pt>
                <c:pt idx="37476">
                  <c:v>150.8046875</c:v>
                </c:pt>
                <c:pt idx="37477">
                  <c:v>150.8046875</c:v>
                </c:pt>
                <c:pt idx="37478">
                  <c:v>150.8046875</c:v>
                </c:pt>
                <c:pt idx="37479">
                  <c:v>150.8046875</c:v>
                </c:pt>
                <c:pt idx="37480">
                  <c:v>150.8046875</c:v>
                </c:pt>
                <c:pt idx="37481">
                  <c:v>150.8046875</c:v>
                </c:pt>
                <c:pt idx="37482">
                  <c:v>150.8046875</c:v>
                </c:pt>
                <c:pt idx="37483">
                  <c:v>150.8046875</c:v>
                </c:pt>
                <c:pt idx="37484">
                  <c:v>150.8046875</c:v>
                </c:pt>
                <c:pt idx="37485">
                  <c:v>150.85546880000001</c:v>
                </c:pt>
                <c:pt idx="37486">
                  <c:v>150.85546880000001</c:v>
                </c:pt>
                <c:pt idx="37487">
                  <c:v>150.85546880000001</c:v>
                </c:pt>
                <c:pt idx="37488">
                  <c:v>150.85546880000001</c:v>
                </c:pt>
                <c:pt idx="37489">
                  <c:v>150.86328119999999</c:v>
                </c:pt>
                <c:pt idx="37490">
                  <c:v>150.86328119999999</c:v>
                </c:pt>
                <c:pt idx="37491">
                  <c:v>150.86328119999999</c:v>
                </c:pt>
                <c:pt idx="37492">
                  <c:v>150.86328119999999</c:v>
                </c:pt>
                <c:pt idx="37493">
                  <c:v>150.86328119999999</c:v>
                </c:pt>
                <c:pt idx="37494">
                  <c:v>150.86328119999999</c:v>
                </c:pt>
                <c:pt idx="37495">
                  <c:v>150.86328119999999</c:v>
                </c:pt>
                <c:pt idx="37496">
                  <c:v>150.86328119999999</c:v>
                </c:pt>
                <c:pt idx="37497">
                  <c:v>150.86328119999999</c:v>
                </c:pt>
                <c:pt idx="37498">
                  <c:v>151.23828119999999</c:v>
                </c:pt>
                <c:pt idx="37499">
                  <c:v>151.23828119999999</c:v>
                </c:pt>
                <c:pt idx="37500">
                  <c:v>151.30859380000001</c:v>
                </c:pt>
                <c:pt idx="37501">
                  <c:v>151.30859380000001</c:v>
                </c:pt>
                <c:pt idx="37502">
                  <c:v>151.30859380000001</c:v>
                </c:pt>
                <c:pt idx="37503">
                  <c:v>151.30859380000001</c:v>
                </c:pt>
                <c:pt idx="37504">
                  <c:v>151.30859380000001</c:v>
                </c:pt>
                <c:pt idx="37505">
                  <c:v>151.30859380000001</c:v>
                </c:pt>
                <c:pt idx="37506">
                  <c:v>151.37109380000001</c:v>
                </c:pt>
                <c:pt idx="37507">
                  <c:v>151.37109380000001</c:v>
                </c:pt>
                <c:pt idx="37508">
                  <c:v>151.37109380000001</c:v>
                </c:pt>
                <c:pt idx="37509">
                  <c:v>151.37109380000001</c:v>
                </c:pt>
                <c:pt idx="37510">
                  <c:v>151.37109380000001</c:v>
                </c:pt>
                <c:pt idx="37511">
                  <c:v>151.37109380000001</c:v>
                </c:pt>
                <c:pt idx="37512">
                  <c:v>151.37109380000001</c:v>
                </c:pt>
                <c:pt idx="37513">
                  <c:v>151.37109380000001</c:v>
                </c:pt>
                <c:pt idx="37514">
                  <c:v>151.37109380000001</c:v>
                </c:pt>
                <c:pt idx="37515">
                  <c:v>151.37109380000001</c:v>
                </c:pt>
                <c:pt idx="37516">
                  <c:v>151.37109380000001</c:v>
                </c:pt>
                <c:pt idx="37517">
                  <c:v>151.37109380000001</c:v>
                </c:pt>
                <c:pt idx="37518">
                  <c:v>151.37109380000001</c:v>
                </c:pt>
                <c:pt idx="37519">
                  <c:v>151.41015619999999</c:v>
                </c:pt>
                <c:pt idx="37520">
                  <c:v>151.41015619999999</c:v>
                </c:pt>
                <c:pt idx="37521">
                  <c:v>151.41015619999999</c:v>
                </c:pt>
                <c:pt idx="37522">
                  <c:v>151.41015619999999</c:v>
                </c:pt>
                <c:pt idx="37523">
                  <c:v>151.41015619999999</c:v>
                </c:pt>
                <c:pt idx="37524">
                  <c:v>151.41015619999999</c:v>
                </c:pt>
                <c:pt idx="37525">
                  <c:v>151.5859375</c:v>
                </c:pt>
                <c:pt idx="37526">
                  <c:v>151.5859375</c:v>
                </c:pt>
                <c:pt idx="37527">
                  <c:v>151.5859375</c:v>
                </c:pt>
                <c:pt idx="37528">
                  <c:v>151.5859375</c:v>
                </c:pt>
                <c:pt idx="37529">
                  <c:v>151.5859375</c:v>
                </c:pt>
                <c:pt idx="37530">
                  <c:v>151.5859375</c:v>
                </c:pt>
                <c:pt idx="37531">
                  <c:v>151.5859375</c:v>
                </c:pt>
                <c:pt idx="37532">
                  <c:v>151.5859375</c:v>
                </c:pt>
                <c:pt idx="37533">
                  <c:v>151.5859375</c:v>
                </c:pt>
                <c:pt idx="37534">
                  <c:v>151.5859375</c:v>
                </c:pt>
                <c:pt idx="37535">
                  <c:v>151.5859375</c:v>
                </c:pt>
                <c:pt idx="37536">
                  <c:v>151.5859375</c:v>
                </c:pt>
                <c:pt idx="37537">
                  <c:v>151.5859375</c:v>
                </c:pt>
                <c:pt idx="37538">
                  <c:v>151.8046875</c:v>
                </c:pt>
                <c:pt idx="37539">
                  <c:v>151.8046875</c:v>
                </c:pt>
                <c:pt idx="37540">
                  <c:v>151.8046875</c:v>
                </c:pt>
                <c:pt idx="37541">
                  <c:v>151.8046875</c:v>
                </c:pt>
                <c:pt idx="37542">
                  <c:v>151.8046875</c:v>
                </c:pt>
                <c:pt idx="37543">
                  <c:v>151.8046875</c:v>
                </c:pt>
                <c:pt idx="37544">
                  <c:v>151.8046875</c:v>
                </c:pt>
                <c:pt idx="37545">
                  <c:v>151.8046875</c:v>
                </c:pt>
                <c:pt idx="37546">
                  <c:v>151.8046875</c:v>
                </c:pt>
                <c:pt idx="37547">
                  <c:v>151.8046875</c:v>
                </c:pt>
                <c:pt idx="37548">
                  <c:v>151.8046875</c:v>
                </c:pt>
                <c:pt idx="37549">
                  <c:v>151.85546880000001</c:v>
                </c:pt>
                <c:pt idx="37550">
                  <c:v>151.85546880000001</c:v>
                </c:pt>
                <c:pt idx="37551">
                  <c:v>151.85546880000001</c:v>
                </c:pt>
                <c:pt idx="37552">
                  <c:v>151.86328119999999</c:v>
                </c:pt>
                <c:pt idx="37553">
                  <c:v>151.86328119999999</c:v>
                </c:pt>
                <c:pt idx="37554">
                  <c:v>151.86328119999999</c:v>
                </c:pt>
                <c:pt idx="37555">
                  <c:v>151.86328119999999</c:v>
                </c:pt>
                <c:pt idx="37556">
                  <c:v>151.86328119999999</c:v>
                </c:pt>
                <c:pt idx="37557">
                  <c:v>152.23828119999999</c:v>
                </c:pt>
                <c:pt idx="37558">
                  <c:v>152.23828119999999</c:v>
                </c:pt>
                <c:pt idx="37559">
                  <c:v>152.23828119999999</c:v>
                </c:pt>
                <c:pt idx="37560">
                  <c:v>152.23828119999999</c:v>
                </c:pt>
                <c:pt idx="37561">
                  <c:v>152.23828119999999</c:v>
                </c:pt>
                <c:pt idx="37562">
                  <c:v>152.30859380000001</c:v>
                </c:pt>
                <c:pt idx="37563">
                  <c:v>152.30859380000001</c:v>
                </c:pt>
                <c:pt idx="37564">
                  <c:v>152.30859380000001</c:v>
                </c:pt>
                <c:pt idx="37565">
                  <c:v>152.30859380000001</c:v>
                </c:pt>
                <c:pt idx="37566">
                  <c:v>152.30859380000001</c:v>
                </c:pt>
                <c:pt idx="37567">
                  <c:v>152.30859380000001</c:v>
                </c:pt>
                <c:pt idx="37568">
                  <c:v>152.30859380000001</c:v>
                </c:pt>
                <c:pt idx="37569">
                  <c:v>152.30859380000001</c:v>
                </c:pt>
                <c:pt idx="37570">
                  <c:v>152.37109380000001</c:v>
                </c:pt>
                <c:pt idx="37571">
                  <c:v>152.37109380000001</c:v>
                </c:pt>
                <c:pt idx="37572">
                  <c:v>152.37109380000001</c:v>
                </c:pt>
                <c:pt idx="37573">
                  <c:v>152.37109380000001</c:v>
                </c:pt>
                <c:pt idx="37574">
                  <c:v>152.37109380000001</c:v>
                </c:pt>
                <c:pt idx="37575">
                  <c:v>152.37109380000001</c:v>
                </c:pt>
                <c:pt idx="37576">
                  <c:v>152.37109380000001</c:v>
                </c:pt>
                <c:pt idx="37577">
                  <c:v>152.41015619999999</c:v>
                </c:pt>
                <c:pt idx="37578">
                  <c:v>152.41015619999999</c:v>
                </c:pt>
                <c:pt idx="37579">
                  <c:v>152.41015619999999</c:v>
                </c:pt>
                <c:pt idx="37580">
                  <c:v>152.41015619999999</c:v>
                </c:pt>
                <c:pt idx="37581">
                  <c:v>152.5859375</c:v>
                </c:pt>
                <c:pt idx="37582">
                  <c:v>152.5859375</c:v>
                </c:pt>
                <c:pt idx="37583">
                  <c:v>152.5859375</c:v>
                </c:pt>
                <c:pt idx="37584">
                  <c:v>152.8046875</c:v>
                </c:pt>
                <c:pt idx="37585">
                  <c:v>152.8046875</c:v>
                </c:pt>
                <c:pt idx="37586">
                  <c:v>152.8046875</c:v>
                </c:pt>
                <c:pt idx="37587">
                  <c:v>152.8046875</c:v>
                </c:pt>
                <c:pt idx="37588">
                  <c:v>152.8046875</c:v>
                </c:pt>
                <c:pt idx="37589">
                  <c:v>152.8046875</c:v>
                </c:pt>
                <c:pt idx="37590">
                  <c:v>152.8046875</c:v>
                </c:pt>
                <c:pt idx="37591">
                  <c:v>152.8046875</c:v>
                </c:pt>
                <c:pt idx="37592">
                  <c:v>152.8046875</c:v>
                </c:pt>
                <c:pt idx="37593">
                  <c:v>152.85546880000001</c:v>
                </c:pt>
                <c:pt idx="37594">
                  <c:v>152.85546880000001</c:v>
                </c:pt>
                <c:pt idx="37595">
                  <c:v>152.85546880000001</c:v>
                </c:pt>
                <c:pt idx="37596">
                  <c:v>152.85546880000001</c:v>
                </c:pt>
                <c:pt idx="37597">
                  <c:v>152.85546880000001</c:v>
                </c:pt>
                <c:pt idx="37598">
                  <c:v>152.85546880000001</c:v>
                </c:pt>
                <c:pt idx="37599">
                  <c:v>152.85546880000001</c:v>
                </c:pt>
                <c:pt idx="37600">
                  <c:v>152.85546880000001</c:v>
                </c:pt>
                <c:pt idx="37601">
                  <c:v>152.85546880000001</c:v>
                </c:pt>
                <c:pt idx="37602">
                  <c:v>152.85546880000001</c:v>
                </c:pt>
                <c:pt idx="37603">
                  <c:v>152.86328119999999</c:v>
                </c:pt>
                <c:pt idx="37604">
                  <c:v>152.86328119999999</c:v>
                </c:pt>
                <c:pt idx="37605">
                  <c:v>152.86328119999999</c:v>
                </c:pt>
                <c:pt idx="37606">
                  <c:v>152.86328119999999</c:v>
                </c:pt>
                <c:pt idx="37607">
                  <c:v>152.86328119999999</c:v>
                </c:pt>
                <c:pt idx="37608">
                  <c:v>152.86328119999999</c:v>
                </c:pt>
                <c:pt idx="37609">
                  <c:v>152.86328119999999</c:v>
                </c:pt>
                <c:pt idx="37610">
                  <c:v>152.86328119999999</c:v>
                </c:pt>
                <c:pt idx="37611">
                  <c:v>153.23828119999999</c:v>
                </c:pt>
                <c:pt idx="37612">
                  <c:v>153.23828119999999</c:v>
                </c:pt>
                <c:pt idx="37613">
                  <c:v>153.23828119999999</c:v>
                </c:pt>
                <c:pt idx="37614">
                  <c:v>153.23828119999999</c:v>
                </c:pt>
                <c:pt idx="37615">
                  <c:v>153.23828119999999</c:v>
                </c:pt>
                <c:pt idx="37616">
                  <c:v>153.23828119999999</c:v>
                </c:pt>
                <c:pt idx="37617">
                  <c:v>153.23828119999999</c:v>
                </c:pt>
                <c:pt idx="37618">
                  <c:v>153.30859380000001</c:v>
                </c:pt>
                <c:pt idx="37619">
                  <c:v>153.30859380000001</c:v>
                </c:pt>
                <c:pt idx="37620">
                  <c:v>153.30859380000001</c:v>
                </c:pt>
                <c:pt idx="37621">
                  <c:v>153.30859380000001</c:v>
                </c:pt>
                <c:pt idx="37622">
                  <c:v>153.30859380000001</c:v>
                </c:pt>
                <c:pt idx="37623">
                  <c:v>153.30859380000001</c:v>
                </c:pt>
                <c:pt idx="37624">
                  <c:v>153.30859380000001</c:v>
                </c:pt>
                <c:pt idx="37625">
                  <c:v>153.30859380000001</c:v>
                </c:pt>
                <c:pt idx="37626">
                  <c:v>153.30859380000001</c:v>
                </c:pt>
                <c:pt idx="37627">
                  <c:v>153.30859380000001</c:v>
                </c:pt>
                <c:pt idx="37628">
                  <c:v>153.37109380000001</c:v>
                </c:pt>
                <c:pt idx="37629">
                  <c:v>153.37109380000001</c:v>
                </c:pt>
                <c:pt idx="37630">
                  <c:v>153.37109380000001</c:v>
                </c:pt>
                <c:pt idx="37631">
                  <c:v>153.37109380000001</c:v>
                </c:pt>
                <c:pt idx="37632">
                  <c:v>153.37109380000001</c:v>
                </c:pt>
                <c:pt idx="37633">
                  <c:v>153.37109380000001</c:v>
                </c:pt>
                <c:pt idx="37634">
                  <c:v>153.37109380000001</c:v>
                </c:pt>
                <c:pt idx="37635">
                  <c:v>153.41015619999999</c:v>
                </c:pt>
                <c:pt idx="37636">
                  <c:v>153.41015619999999</c:v>
                </c:pt>
                <c:pt idx="37637">
                  <c:v>153.41015619999999</c:v>
                </c:pt>
                <c:pt idx="37638">
                  <c:v>153.41015619999999</c:v>
                </c:pt>
                <c:pt idx="37639">
                  <c:v>153.41015619999999</c:v>
                </c:pt>
                <c:pt idx="37640">
                  <c:v>153.41015619999999</c:v>
                </c:pt>
                <c:pt idx="37641">
                  <c:v>153.41015619999999</c:v>
                </c:pt>
                <c:pt idx="37642">
                  <c:v>153.41015619999999</c:v>
                </c:pt>
                <c:pt idx="37643">
                  <c:v>153.41015619999999</c:v>
                </c:pt>
                <c:pt idx="37644">
                  <c:v>153.41015619999999</c:v>
                </c:pt>
                <c:pt idx="37645">
                  <c:v>153.41015619999999</c:v>
                </c:pt>
                <c:pt idx="37646">
                  <c:v>153.41015619999999</c:v>
                </c:pt>
                <c:pt idx="37647">
                  <c:v>153.5859375</c:v>
                </c:pt>
                <c:pt idx="37648">
                  <c:v>153.5859375</c:v>
                </c:pt>
                <c:pt idx="37649">
                  <c:v>153.5859375</c:v>
                </c:pt>
                <c:pt idx="37650">
                  <c:v>153.8046875</c:v>
                </c:pt>
                <c:pt idx="37651">
                  <c:v>153.8046875</c:v>
                </c:pt>
                <c:pt idx="37652">
                  <c:v>153.8046875</c:v>
                </c:pt>
                <c:pt idx="37653">
                  <c:v>153.85546880000001</c:v>
                </c:pt>
                <c:pt idx="37654">
                  <c:v>153.85546880000001</c:v>
                </c:pt>
                <c:pt idx="37655">
                  <c:v>153.85546880000001</c:v>
                </c:pt>
                <c:pt idx="37656">
                  <c:v>153.85546880000001</c:v>
                </c:pt>
                <c:pt idx="37657">
                  <c:v>153.85546880000001</c:v>
                </c:pt>
                <c:pt idx="37658">
                  <c:v>153.86328119999999</c:v>
                </c:pt>
                <c:pt idx="37659">
                  <c:v>153.86328119999999</c:v>
                </c:pt>
                <c:pt idx="37660">
                  <c:v>153.86328119999999</c:v>
                </c:pt>
                <c:pt idx="37661">
                  <c:v>153.86328119999999</c:v>
                </c:pt>
                <c:pt idx="37662">
                  <c:v>153.86328119999999</c:v>
                </c:pt>
                <c:pt idx="37663">
                  <c:v>153.86328119999999</c:v>
                </c:pt>
                <c:pt idx="37664">
                  <c:v>153.86328119999999</c:v>
                </c:pt>
                <c:pt idx="37665">
                  <c:v>154.23828119999999</c:v>
                </c:pt>
                <c:pt idx="37666">
                  <c:v>154.23828119999999</c:v>
                </c:pt>
                <c:pt idx="37667">
                  <c:v>154.23828119999999</c:v>
                </c:pt>
                <c:pt idx="37668">
                  <c:v>154.23828119999999</c:v>
                </c:pt>
                <c:pt idx="37669">
                  <c:v>154.23828119999999</c:v>
                </c:pt>
                <c:pt idx="37670">
                  <c:v>154.23828119999999</c:v>
                </c:pt>
                <c:pt idx="37671">
                  <c:v>154.23828119999999</c:v>
                </c:pt>
                <c:pt idx="37672">
                  <c:v>154.23828119999999</c:v>
                </c:pt>
                <c:pt idx="37673">
                  <c:v>154.30859380000001</c:v>
                </c:pt>
                <c:pt idx="37674">
                  <c:v>154.30859380000001</c:v>
                </c:pt>
                <c:pt idx="37675">
                  <c:v>154.30859380000001</c:v>
                </c:pt>
                <c:pt idx="37676">
                  <c:v>154.30859380000001</c:v>
                </c:pt>
                <c:pt idx="37677">
                  <c:v>154.37109380000001</c:v>
                </c:pt>
                <c:pt idx="37678">
                  <c:v>154.37109380000001</c:v>
                </c:pt>
                <c:pt idx="37679">
                  <c:v>154.37109380000001</c:v>
                </c:pt>
                <c:pt idx="37680">
                  <c:v>154.37109380000001</c:v>
                </c:pt>
                <c:pt idx="37681">
                  <c:v>154.37109380000001</c:v>
                </c:pt>
                <c:pt idx="37682">
                  <c:v>154.41015619999999</c:v>
                </c:pt>
                <c:pt idx="37683">
                  <c:v>154.41015619999999</c:v>
                </c:pt>
                <c:pt idx="37684">
                  <c:v>154.41015619999999</c:v>
                </c:pt>
                <c:pt idx="37685">
                  <c:v>154.41015619999999</c:v>
                </c:pt>
                <c:pt idx="37686">
                  <c:v>154.41015619999999</c:v>
                </c:pt>
                <c:pt idx="37687">
                  <c:v>154.41015619999999</c:v>
                </c:pt>
                <c:pt idx="37688">
                  <c:v>154.41015619999999</c:v>
                </c:pt>
                <c:pt idx="37689">
                  <c:v>154.5859375</c:v>
                </c:pt>
                <c:pt idx="37690">
                  <c:v>154.5859375</c:v>
                </c:pt>
                <c:pt idx="37691">
                  <c:v>154.5859375</c:v>
                </c:pt>
                <c:pt idx="37692">
                  <c:v>154.5859375</c:v>
                </c:pt>
                <c:pt idx="37693">
                  <c:v>154.8046875</c:v>
                </c:pt>
                <c:pt idx="37694">
                  <c:v>154.8046875</c:v>
                </c:pt>
                <c:pt idx="37695">
                  <c:v>154.8046875</c:v>
                </c:pt>
                <c:pt idx="37696">
                  <c:v>154.8046875</c:v>
                </c:pt>
                <c:pt idx="37697">
                  <c:v>154.8046875</c:v>
                </c:pt>
                <c:pt idx="37698">
                  <c:v>154.8046875</c:v>
                </c:pt>
                <c:pt idx="37699">
                  <c:v>154.8046875</c:v>
                </c:pt>
                <c:pt idx="37700">
                  <c:v>154.8046875</c:v>
                </c:pt>
                <c:pt idx="37701">
                  <c:v>154.8046875</c:v>
                </c:pt>
                <c:pt idx="37702">
                  <c:v>154.8046875</c:v>
                </c:pt>
                <c:pt idx="37703">
                  <c:v>154.85546880000001</c:v>
                </c:pt>
                <c:pt idx="37704">
                  <c:v>154.85546880000001</c:v>
                </c:pt>
                <c:pt idx="37705">
                  <c:v>154.85546880000001</c:v>
                </c:pt>
                <c:pt idx="37706">
                  <c:v>154.85546880000001</c:v>
                </c:pt>
                <c:pt idx="37707">
                  <c:v>154.85546880000001</c:v>
                </c:pt>
                <c:pt idx="37708">
                  <c:v>154.86328119999999</c:v>
                </c:pt>
                <c:pt idx="37709">
                  <c:v>154.86328119999999</c:v>
                </c:pt>
                <c:pt idx="37710">
                  <c:v>154.86328119999999</c:v>
                </c:pt>
                <c:pt idx="37711">
                  <c:v>154.86328119999999</c:v>
                </c:pt>
                <c:pt idx="37712">
                  <c:v>154.86328119999999</c:v>
                </c:pt>
                <c:pt idx="37713">
                  <c:v>154.86328119999999</c:v>
                </c:pt>
                <c:pt idx="37714">
                  <c:v>154.86328119999999</c:v>
                </c:pt>
                <c:pt idx="37715">
                  <c:v>154.86328119999999</c:v>
                </c:pt>
                <c:pt idx="37716">
                  <c:v>154.86328119999999</c:v>
                </c:pt>
                <c:pt idx="37717">
                  <c:v>154.86328119999999</c:v>
                </c:pt>
                <c:pt idx="37718">
                  <c:v>154.86328119999999</c:v>
                </c:pt>
                <c:pt idx="37719">
                  <c:v>155.23828119999999</c:v>
                </c:pt>
                <c:pt idx="37720">
                  <c:v>155.23828119999999</c:v>
                </c:pt>
                <c:pt idx="37721">
                  <c:v>155.23828119999999</c:v>
                </c:pt>
                <c:pt idx="37722">
                  <c:v>155.23828119999999</c:v>
                </c:pt>
                <c:pt idx="37723">
                  <c:v>155.23828119999999</c:v>
                </c:pt>
                <c:pt idx="37724">
                  <c:v>155.23828119999999</c:v>
                </c:pt>
                <c:pt idx="37725">
                  <c:v>155.23828119999999</c:v>
                </c:pt>
                <c:pt idx="37726">
                  <c:v>155.30859380000001</c:v>
                </c:pt>
                <c:pt idx="37727">
                  <c:v>155.30859380000001</c:v>
                </c:pt>
                <c:pt idx="37728">
                  <c:v>155.30859380000001</c:v>
                </c:pt>
                <c:pt idx="37729">
                  <c:v>155.30859380000001</c:v>
                </c:pt>
                <c:pt idx="37730">
                  <c:v>155.30859380000001</c:v>
                </c:pt>
                <c:pt idx="37731">
                  <c:v>155.30859380000001</c:v>
                </c:pt>
                <c:pt idx="37732">
                  <c:v>155.30859380000001</c:v>
                </c:pt>
                <c:pt idx="37733">
                  <c:v>155.30859380000001</c:v>
                </c:pt>
                <c:pt idx="37734">
                  <c:v>155.30859380000001</c:v>
                </c:pt>
                <c:pt idx="37735">
                  <c:v>155.30859380000001</c:v>
                </c:pt>
                <c:pt idx="37736">
                  <c:v>155.30859380000001</c:v>
                </c:pt>
                <c:pt idx="37737">
                  <c:v>155.37109380000001</c:v>
                </c:pt>
                <c:pt idx="37738">
                  <c:v>155.37109380000001</c:v>
                </c:pt>
                <c:pt idx="37739">
                  <c:v>155.37109380000001</c:v>
                </c:pt>
                <c:pt idx="37740">
                  <c:v>155.37109380000001</c:v>
                </c:pt>
                <c:pt idx="37741">
                  <c:v>155.37109380000001</c:v>
                </c:pt>
                <c:pt idx="37742">
                  <c:v>155.37109380000001</c:v>
                </c:pt>
                <c:pt idx="37743">
                  <c:v>155.37109380000001</c:v>
                </c:pt>
                <c:pt idx="37744">
                  <c:v>155.41015619999999</c:v>
                </c:pt>
                <c:pt idx="37745">
                  <c:v>155.41015619999999</c:v>
                </c:pt>
                <c:pt idx="37746">
                  <c:v>155.41015619999999</c:v>
                </c:pt>
                <c:pt idx="37747">
                  <c:v>155.41015619999999</c:v>
                </c:pt>
                <c:pt idx="37748">
                  <c:v>155.41015619999999</c:v>
                </c:pt>
                <c:pt idx="37749">
                  <c:v>155.41015619999999</c:v>
                </c:pt>
                <c:pt idx="37750">
                  <c:v>155.41015619999999</c:v>
                </c:pt>
                <c:pt idx="37751">
                  <c:v>155.41015619999999</c:v>
                </c:pt>
                <c:pt idx="37752">
                  <c:v>155.41015619999999</c:v>
                </c:pt>
                <c:pt idx="37753">
                  <c:v>155.5859375</c:v>
                </c:pt>
                <c:pt idx="37754">
                  <c:v>155.5859375</c:v>
                </c:pt>
                <c:pt idx="37755">
                  <c:v>155.5859375</c:v>
                </c:pt>
                <c:pt idx="37756">
                  <c:v>155.5859375</c:v>
                </c:pt>
                <c:pt idx="37757">
                  <c:v>155.5859375</c:v>
                </c:pt>
                <c:pt idx="37758">
                  <c:v>155.5859375</c:v>
                </c:pt>
                <c:pt idx="37759">
                  <c:v>155.8046875</c:v>
                </c:pt>
                <c:pt idx="37760">
                  <c:v>155.8046875</c:v>
                </c:pt>
                <c:pt idx="37761">
                  <c:v>155.8046875</c:v>
                </c:pt>
                <c:pt idx="37762">
                  <c:v>155.8046875</c:v>
                </c:pt>
                <c:pt idx="37763">
                  <c:v>155.8046875</c:v>
                </c:pt>
                <c:pt idx="37764">
                  <c:v>155.85546880000001</c:v>
                </c:pt>
                <c:pt idx="37765">
                  <c:v>155.85546880000001</c:v>
                </c:pt>
                <c:pt idx="37766">
                  <c:v>155.85546880000001</c:v>
                </c:pt>
                <c:pt idx="37767">
                  <c:v>155.85546880000001</c:v>
                </c:pt>
                <c:pt idx="37768">
                  <c:v>155.85546880000001</c:v>
                </c:pt>
                <c:pt idx="37769">
                  <c:v>155.86328119999999</c:v>
                </c:pt>
                <c:pt idx="37770">
                  <c:v>155.86328119999999</c:v>
                </c:pt>
                <c:pt idx="37771">
                  <c:v>155.86328119999999</c:v>
                </c:pt>
                <c:pt idx="37772">
                  <c:v>155.86328119999999</c:v>
                </c:pt>
                <c:pt idx="37773">
                  <c:v>155.86328119999999</c:v>
                </c:pt>
                <c:pt idx="37774">
                  <c:v>155.86328119999999</c:v>
                </c:pt>
                <c:pt idx="37775">
                  <c:v>155.86328119999999</c:v>
                </c:pt>
                <c:pt idx="37776">
                  <c:v>156.23828119999999</c:v>
                </c:pt>
                <c:pt idx="37777">
                  <c:v>156.23828119999999</c:v>
                </c:pt>
                <c:pt idx="37778">
                  <c:v>156.23828119999999</c:v>
                </c:pt>
                <c:pt idx="37779">
                  <c:v>156.23828119999999</c:v>
                </c:pt>
                <c:pt idx="37780">
                  <c:v>156.23828119999999</c:v>
                </c:pt>
                <c:pt idx="37781">
                  <c:v>156.30859380000001</c:v>
                </c:pt>
                <c:pt idx="37782">
                  <c:v>156.30859380000001</c:v>
                </c:pt>
                <c:pt idx="37783">
                  <c:v>156.30859380000001</c:v>
                </c:pt>
                <c:pt idx="37784">
                  <c:v>156.30859380000001</c:v>
                </c:pt>
                <c:pt idx="37785">
                  <c:v>156.37109380000001</c:v>
                </c:pt>
                <c:pt idx="37786">
                  <c:v>156.37109380000001</c:v>
                </c:pt>
                <c:pt idx="37787">
                  <c:v>156.37109380000001</c:v>
                </c:pt>
                <c:pt idx="37788">
                  <c:v>156.37109380000001</c:v>
                </c:pt>
                <c:pt idx="37789">
                  <c:v>156.37109380000001</c:v>
                </c:pt>
                <c:pt idx="37790">
                  <c:v>156.37109380000001</c:v>
                </c:pt>
                <c:pt idx="37791">
                  <c:v>156.41015619999999</c:v>
                </c:pt>
                <c:pt idx="37792">
                  <c:v>156.41015619999999</c:v>
                </c:pt>
                <c:pt idx="37793">
                  <c:v>156.41015619999999</c:v>
                </c:pt>
                <c:pt idx="37794">
                  <c:v>156.41015619999999</c:v>
                </c:pt>
                <c:pt idx="37795">
                  <c:v>156.41015619999999</c:v>
                </c:pt>
                <c:pt idx="37796">
                  <c:v>156.41015619999999</c:v>
                </c:pt>
                <c:pt idx="37797">
                  <c:v>156.41015619999999</c:v>
                </c:pt>
                <c:pt idx="37798">
                  <c:v>156.41015619999999</c:v>
                </c:pt>
                <c:pt idx="37799">
                  <c:v>156.41015619999999</c:v>
                </c:pt>
                <c:pt idx="37800">
                  <c:v>156.41015619999999</c:v>
                </c:pt>
                <c:pt idx="37801">
                  <c:v>156.41015619999999</c:v>
                </c:pt>
                <c:pt idx="37802">
                  <c:v>156.5859375</c:v>
                </c:pt>
                <c:pt idx="37803">
                  <c:v>156.5859375</c:v>
                </c:pt>
                <c:pt idx="37804">
                  <c:v>156.5859375</c:v>
                </c:pt>
                <c:pt idx="37805">
                  <c:v>156.5859375</c:v>
                </c:pt>
                <c:pt idx="37806">
                  <c:v>156.5859375</c:v>
                </c:pt>
                <c:pt idx="37807">
                  <c:v>156.5859375</c:v>
                </c:pt>
                <c:pt idx="37808">
                  <c:v>156.5859375</c:v>
                </c:pt>
                <c:pt idx="37809">
                  <c:v>156.5859375</c:v>
                </c:pt>
                <c:pt idx="37810">
                  <c:v>156.5859375</c:v>
                </c:pt>
                <c:pt idx="37811">
                  <c:v>156.8046875</c:v>
                </c:pt>
                <c:pt idx="37812">
                  <c:v>156.8046875</c:v>
                </c:pt>
                <c:pt idx="37813">
                  <c:v>156.8046875</c:v>
                </c:pt>
                <c:pt idx="37814">
                  <c:v>156.8046875</c:v>
                </c:pt>
                <c:pt idx="37815">
                  <c:v>156.8046875</c:v>
                </c:pt>
                <c:pt idx="37816">
                  <c:v>156.8046875</c:v>
                </c:pt>
                <c:pt idx="37817">
                  <c:v>156.85546880000001</c:v>
                </c:pt>
                <c:pt idx="37818">
                  <c:v>156.85546880000001</c:v>
                </c:pt>
                <c:pt idx="37819">
                  <c:v>156.85546880000001</c:v>
                </c:pt>
                <c:pt idx="37820">
                  <c:v>156.85546880000001</c:v>
                </c:pt>
                <c:pt idx="37821">
                  <c:v>156.85546880000001</c:v>
                </c:pt>
                <c:pt idx="37822">
                  <c:v>156.85546880000001</c:v>
                </c:pt>
                <c:pt idx="37823">
                  <c:v>156.85546880000001</c:v>
                </c:pt>
                <c:pt idx="37824">
                  <c:v>156.85546880000001</c:v>
                </c:pt>
                <c:pt idx="37825">
                  <c:v>156.86328119999999</c:v>
                </c:pt>
                <c:pt idx="37826">
                  <c:v>156.86328119999999</c:v>
                </c:pt>
                <c:pt idx="37827">
                  <c:v>156.86328119999999</c:v>
                </c:pt>
                <c:pt idx="37828">
                  <c:v>156.86328119999999</c:v>
                </c:pt>
                <c:pt idx="37829">
                  <c:v>156.86328119999999</c:v>
                </c:pt>
                <c:pt idx="37830">
                  <c:v>157.23828119999999</c:v>
                </c:pt>
                <c:pt idx="37831">
                  <c:v>157.23828119999999</c:v>
                </c:pt>
                <c:pt idx="37832">
                  <c:v>157.23828119999999</c:v>
                </c:pt>
                <c:pt idx="37833">
                  <c:v>157.30859380000001</c:v>
                </c:pt>
                <c:pt idx="37834">
                  <c:v>157.30859380000001</c:v>
                </c:pt>
                <c:pt idx="37835">
                  <c:v>157.30859380000001</c:v>
                </c:pt>
                <c:pt idx="37836">
                  <c:v>157.37109380000001</c:v>
                </c:pt>
                <c:pt idx="37837">
                  <c:v>157.37109380000001</c:v>
                </c:pt>
                <c:pt idx="37838">
                  <c:v>157.37109380000001</c:v>
                </c:pt>
                <c:pt idx="37839">
                  <c:v>157.41015619999999</c:v>
                </c:pt>
                <c:pt idx="37840">
                  <c:v>157.41015619999999</c:v>
                </c:pt>
                <c:pt idx="37841">
                  <c:v>157.5859375</c:v>
                </c:pt>
                <c:pt idx="37842">
                  <c:v>157.5859375</c:v>
                </c:pt>
                <c:pt idx="37843">
                  <c:v>157.5859375</c:v>
                </c:pt>
                <c:pt idx="37844">
                  <c:v>157.5859375</c:v>
                </c:pt>
                <c:pt idx="37845">
                  <c:v>157.5859375</c:v>
                </c:pt>
                <c:pt idx="37846">
                  <c:v>157.5859375</c:v>
                </c:pt>
                <c:pt idx="37847">
                  <c:v>157.5859375</c:v>
                </c:pt>
                <c:pt idx="37848">
                  <c:v>157.5859375</c:v>
                </c:pt>
                <c:pt idx="37849">
                  <c:v>157.5859375</c:v>
                </c:pt>
                <c:pt idx="37850">
                  <c:v>157.5859375</c:v>
                </c:pt>
                <c:pt idx="37851">
                  <c:v>157.8046875</c:v>
                </c:pt>
                <c:pt idx="37852">
                  <c:v>157.8046875</c:v>
                </c:pt>
                <c:pt idx="37853">
                  <c:v>157.8046875</c:v>
                </c:pt>
                <c:pt idx="37854">
                  <c:v>157.8046875</c:v>
                </c:pt>
                <c:pt idx="37855">
                  <c:v>157.85546880000001</c:v>
                </c:pt>
                <c:pt idx="37856">
                  <c:v>157.85546880000001</c:v>
                </c:pt>
                <c:pt idx="37857">
                  <c:v>157.85546880000001</c:v>
                </c:pt>
                <c:pt idx="37858">
                  <c:v>157.85546880000001</c:v>
                </c:pt>
                <c:pt idx="37859">
                  <c:v>157.85546880000001</c:v>
                </c:pt>
                <c:pt idx="37860">
                  <c:v>157.85546880000001</c:v>
                </c:pt>
                <c:pt idx="37861">
                  <c:v>157.85546880000001</c:v>
                </c:pt>
                <c:pt idx="37862">
                  <c:v>157.86328119999999</c:v>
                </c:pt>
                <c:pt idx="37863">
                  <c:v>157.86328119999999</c:v>
                </c:pt>
                <c:pt idx="37864">
                  <c:v>157.86328119999999</c:v>
                </c:pt>
                <c:pt idx="37865">
                  <c:v>157.86328119999999</c:v>
                </c:pt>
                <c:pt idx="37866">
                  <c:v>157.86328119999999</c:v>
                </c:pt>
                <c:pt idx="37867">
                  <c:v>157.86328119999999</c:v>
                </c:pt>
                <c:pt idx="37868">
                  <c:v>157.86328119999999</c:v>
                </c:pt>
                <c:pt idx="37869">
                  <c:v>157.86328119999999</c:v>
                </c:pt>
                <c:pt idx="37870">
                  <c:v>158.23828119999999</c:v>
                </c:pt>
                <c:pt idx="37871">
                  <c:v>158.23828119999999</c:v>
                </c:pt>
                <c:pt idx="37872">
                  <c:v>158.23828119999999</c:v>
                </c:pt>
                <c:pt idx="37873">
                  <c:v>158.23828119999999</c:v>
                </c:pt>
                <c:pt idx="37874">
                  <c:v>158.23828119999999</c:v>
                </c:pt>
                <c:pt idx="37875">
                  <c:v>158.23828119999999</c:v>
                </c:pt>
                <c:pt idx="37876">
                  <c:v>158.23828119999999</c:v>
                </c:pt>
                <c:pt idx="37877">
                  <c:v>158.30859380000001</c:v>
                </c:pt>
                <c:pt idx="37878">
                  <c:v>158.30859380000001</c:v>
                </c:pt>
                <c:pt idx="37879">
                  <c:v>158.30859380000001</c:v>
                </c:pt>
                <c:pt idx="37880">
                  <c:v>158.30859380000001</c:v>
                </c:pt>
                <c:pt idx="37881">
                  <c:v>158.30859380000001</c:v>
                </c:pt>
                <c:pt idx="37882">
                  <c:v>158.30859380000001</c:v>
                </c:pt>
                <c:pt idx="37883">
                  <c:v>158.30859380000001</c:v>
                </c:pt>
                <c:pt idx="37884">
                  <c:v>158.37109380000001</c:v>
                </c:pt>
                <c:pt idx="37885">
                  <c:v>158.41015619999999</c:v>
                </c:pt>
                <c:pt idx="37886">
                  <c:v>158.41015619999999</c:v>
                </c:pt>
                <c:pt idx="37887">
                  <c:v>158.41015619999999</c:v>
                </c:pt>
                <c:pt idx="37888">
                  <c:v>158.41015619999999</c:v>
                </c:pt>
                <c:pt idx="37889">
                  <c:v>158.41015619999999</c:v>
                </c:pt>
                <c:pt idx="37890">
                  <c:v>158.41015619999999</c:v>
                </c:pt>
                <c:pt idx="37891">
                  <c:v>158.41015619999999</c:v>
                </c:pt>
                <c:pt idx="37892">
                  <c:v>158.41015619999999</c:v>
                </c:pt>
                <c:pt idx="37893">
                  <c:v>158.41015619999999</c:v>
                </c:pt>
                <c:pt idx="37894">
                  <c:v>158.41015619999999</c:v>
                </c:pt>
                <c:pt idx="37895">
                  <c:v>158.41015619999999</c:v>
                </c:pt>
                <c:pt idx="37896">
                  <c:v>158.41015619999999</c:v>
                </c:pt>
                <c:pt idx="37897">
                  <c:v>158.41015619999999</c:v>
                </c:pt>
                <c:pt idx="37898">
                  <c:v>158.5859375</c:v>
                </c:pt>
                <c:pt idx="37899">
                  <c:v>158.5859375</c:v>
                </c:pt>
                <c:pt idx="37900">
                  <c:v>158.5859375</c:v>
                </c:pt>
                <c:pt idx="37901">
                  <c:v>158.5859375</c:v>
                </c:pt>
                <c:pt idx="37902">
                  <c:v>158.5859375</c:v>
                </c:pt>
                <c:pt idx="37903">
                  <c:v>158.5859375</c:v>
                </c:pt>
                <c:pt idx="37904">
                  <c:v>158.5859375</c:v>
                </c:pt>
                <c:pt idx="37905">
                  <c:v>158.5859375</c:v>
                </c:pt>
                <c:pt idx="37906">
                  <c:v>158.5859375</c:v>
                </c:pt>
                <c:pt idx="37907">
                  <c:v>158.5859375</c:v>
                </c:pt>
                <c:pt idx="37908">
                  <c:v>158.8046875</c:v>
                </c:pt>
                <c:pt idx="37909">
                  <c:v>158.8046875</c:v>
                </c:pt>
                <c:pt idx="37910">
                  <c:v>158.8046875</c:v>
                </c:pt>
                <c:pt idx="37911">
                  <c:v>158.8046875</c:v>
                </c:pt>
                <c:pt idx="37912">
                  <c:v>158.8046875</c:v>
                </c:pt>
                <c:pt idx="37913">
                  <c:v>158.8046875</c:v>
                </c:pt>
                <c:pt idx="37914">
                  <c:v>158.8046875</c:v>
                </c:pt>
                <c:pt idx="37915">
                  <c:v>158.85546880000001</c:v>
                </c:pt>
                <c:pt idx="37916">
                  <c:v>158.85546880000001</c:v>
                </c:pt>
                <c:pt idx="37917">
                  <c:v>158.85546880000001</c:v>
                </c:pt>
                <c:pt idx="37918">
                  <c:v>158.85546880000001</c:v>
                </c:pt>
                <c:pt idx="37919">
                  <c:v>158.85546880000001</c:v>
                </c:pt>
                <c:pt idx="37920">
                  <c:v>158.86328119999999</c:v>
                </c:pt>
                <c:pt idx="37921">
                  <c:v>158.86328119999999</c:v>
                </c:pt>
                <c:pt idx="37922">
                  <c:v>158.86328119999999</c:v>
                </c:pt>
                <c:pt idx="37923">
                  <c:v>158.86328119999999</c:v>
                </c:pt>
                <c:pt idx="37924">
                  <c:v>158.86328119999999</c:v>
                </c:pt>
                <c:pt idx="37925">
                  <c:v>158.86328119999999</c:v>
                </c:pt>
                <c:pt idx="37926">
                  <c:v>158.86328119999999</c:v>
                </c:pt>
                <c:pt idx="37927">
                  <c:v>159.23828119999999</c:v>
                </c:pt>
                <c:pt idx="37928">
                  <c:v>159.23828119999999</c:v>
                </c:pt>
                <c:pt idx="37929">
                  <c:v>159.23828119999999</c:v>
                </c:pt>
                <c:pt idx="37930">
                  <c:v>159.23828119999999</c:v>
                </c:pt>
                <c:pt idx="37931">
                  <c:v>159.23828119999999</c:v>
                </c:pt>
                <c:pt idx="37932">
                  <c:v>159.23828119999999</c:v>
                </c:pt>
                <c:pt idx="37933">
                  <c:v>159.23828119999999</c:v>
                </c:pt>
                <c:pt idx="37934">
                  <c:v>159.23828119999999</c:v>
                </c:pt>
                <c:pt idx="37935">
                  <c:v>159.23828119999999</c:v>
                </c:pt>
                <c:pt idx="37936">
                  <c:v>159.23828119999999</c:v>
                </c:pt>
                <c:pt idx="37937">
                  <c:v>159.23828119999999</c:v>
                </c:pt>
                <c:pt idx="37938">
                  <c:v>159.23828119999999</c:v>
                </c:pt>
                <c:pt idx="37939">
                  <c:v>159.23828119999999</c:v>
                </c:pt>
                <c:pt idx="37940">
                  <c:v>159.30859380000001</c:v>
                </c:pt>
                <c:pt idx="37941">
                  <c:v>159.30859380000001</c:v>
                </c:pt>
                <c:pt idx="37942">
                  <c:v>159.30859380000001</c:v>
                </c:pt>
                <c:pt idx="37943">
                  <c:v>159.30859380000001</c:v>
                </c:pt>
                <c:pt idx="37944">
                  <c:v>159.30859380000001</c:v>
                </c:pt>
                <c:pt idx="37945">
                  <c:v>159.30859380000001</c:v>
                </c:pt>
                <c:pt idx="37946">
                  <c:v>159.30859380000001</c:v>
                </c:pt>
                <c:pt idx="37947">
                  <c:v>159.30859380000001</c:v>
                </c:pt>
                <c:pt idx="37948">
                  <c:v>159.37109380000001</c:v>
                </c:pt>
                <c:pt idx="37949">
                  <c:v>159.37109380000001</c:v>
                </c:pt>
                <c:pt idx="37950">
                  <c:v>159.37109380000001</c:v>
                </c:pt>
                <c:pt idx="37951">
                  <c:v>159.37109380000001</c:v>
                </c:pt>
                <c:pt idx="37952">
                  <c:v>159.41015619999999</c:v>
                </c:pt>
                <c:pt idx="37953">
                  <c:v>159.41015619999999</c:v>
                </c:pt>
                <c:pt idx="37954">
                  <c:v>159.41015619999999</c:v>
                </c:pt>
                <c:pt idx="37955">
                  <c:v>159.41015619999999</c:v>
                </c:pt>
                <c:pt idx="37956">
                  <c:v>159.41015619999999</c:v>
                </c:pt>
                <c:pt idx="37957">
                  <c:v>159.5859375</c:v>
                </c:pt>
                <c:pt idx="37958">
                  <c:v>159.5859375</c:v>
                </c:pt>
                <c:pt idx="37959">
                  <c:v>159.5859375</c:v>
                </c:pt>
                <c:pt idx="37960">
                  <c:v>159.5859375</c:v>
                </c:pt>
                <c:pt idx="37961">
                  <c:v>159.5859375</c:v>
                </c:pt>
                <c:pt idx="37962">
                  <c:v>159.5859375</c:v>
                </c:pt>
                <c:pt idx="37963">
                  <c:v>159.5859375</c:v>
                </c:pt>
                <c:pt idx="37964">
                  <c:v>159.5859375</c:v>
                </c:pt>
                <c:pt idx="37965">
                  <c:v>159.5859375</c:v>
                </c:pt>
                <c:pt idx="37966">
                  <c:v>159.5859375</c:v>
                </c:pt>
                <c:pt idx="37967">
                  <c:v>159.5859375</c:v>
                </c:pt>
                <c:pt idx="37968">
                  <c:v>159.8046875</c:v>
                </c:pt>
                <c:pt idx="37969">
                  <c:v>159.8046875</c:v>
                </c:pt>
                <c:pt idx="37970">
                  <c:v>159.8046875</c:v>
                </c:pt>
                <c:pt idx="37971">
                  <c:v>159.8046875</c:v>
                </c:pt>
                <c:pt idx="37972">
                  <c:v>159.8046875</c:v>
                </c:pt>
                <c:pt idx="37973">
                  <c:v>159.8046875</c:v>
                </c:pt>
                <c:pt idx="37974">
                  <c:v>159.8046875</c:v>
                </c:pt>
                <c:pt idx="37975">
                  <c:v>159.85546880000001</c:v>
                </c:pt>
                <c:pt idx="37976">
                  <c:v>159.85546880000001</c:v>
                </c:pt>
                <c:pt idx="37977">
                  <c:v>159.85546880000001</c:v>
                </c:pt>
                <c:pt idx="37978">
                  <c:v>159.85546880000001</c:v>
                </c:pt>
                <c:pt idx="37979">
                  <c:v>159.85546880000001</c:v>
                </c:pt>
                <c:pt idx="37980">
                  <c:v>159.85546880000001</c:v>
                </c:pt>
                <c:pt idx="37981">
                  <c:v>159.85546880000001</c:v>
                </c:pt>
                <c:pt idx="37982">
                  <c:v>159.85546880000001</c:v>
                </c:pt>
                <c:pt idx="37983">
                  <c:v>159.85546880000001</c:v>
                </c:pt>
                <c:pt idx="37984">
                  <c:v>159.86328119999999</c:v>
                </c:pt>
                <c:pt idx="37985">
                  <c:v>159.86328119999999</c:v>
                </c:pt>
                <c:pt idx="37986">
                  <c:v>159.86328119999999</c:v>
                </c:pt>
                <c:pt idx="37987">
                  <c:v>159.86328119999999</c:v>
                </c:pt>
                <c:pt idx="37988">
                  <c:v>160.23828119999999</c:v>
                </c:pt>
                <c:pt idx="37989">
                  <c:v>160.23828119999999</c:v>
                </c:pt>
                <c:pt idx="37990">
                  <c:v>160.23828119999999</c:v>
                </c:pt>
                <c:pt idx="37991">
                  <c:v>160.30859380000001</c:v>
                </c:pt>
                <c:pt idx="37992">
                  <c:v>160.30859380000001</c:v>
                </c:pt>
                <c:pt idx="37993">
                  <c:v>160.30859380000001</c:v>
                </c:pt>
                <c:pt idx="37994">
                  <c:v>160.30859380000001</c:v>
                </c:pt>
                <c:pt idx="37995">
                  <c:v>160.30859380000001</c:v>
                </c:pt>
                <c:pt idx="37996">
                  <c:v>160.30859380000001</c:v>
                </c:pt>
                <c:pt idx="37997">
                  <c:v>160.30859380000001</c:v>
                </c:pt>
                <c:pt idx="37998">
                  <c:v>160.30859380000001</c:v>
                </c:pt>
                <c:pt idx="37999">
                  <c:v>160.37109380000001</c:v>
                </c:pt>
                <c:pt idx="38000">
                  <c:v>160.37109380000001</c:v>
                </c:pt>
                <c:pt idx="38001">
                  <c:v>160.41015619999999</c:v>
                </c:pt>
                <c:pt idx="38002">
                  <c:v>160.41015619999999</c:v>
                </c:pt>
                <c:pt idx="38003">
                  <c:v>160.5859375</c:v>
                </c:pt>
                <c:pt idx="38004">
                  <c:v>160.5859375</c:v>
                </c:pt>
                <c:pt idx="38005">
                  <c:v>160.5859375</c:v>
                </c:pt>
                <c:pt idx="38006">
                  <c:v>160.5859375</c:v>
                </c:pt>
                <c:pt idx="38007">
                  <c:v>160.5859375</c:v>
                </c:pt>
                <c:pt idx="38008">
                  <c:v>160.5859375</c:v>
                </c:pt>
                <c:pt idx="38009">
                  <c:v>160.5859375</c:v>
                </c:pt>
                <c:pt idx="38010">
                  <c:v>160.5859375</c:v>
                </c:pt>
                <c:pt idx="38011">
                  <c:v>160.8046875</c:v>
                </c:pt>
                <c:pt idx="38012">
                  <c:v>160.8046875</c:v>
                </c:pt>
                <c:pt idx="38013">
                  <c:v>160.8046875</c:v>
                </c:pt>
                <c:pt idx="38014">
                  <c:v>160.8046875</c:v>
                </c:pt>
                <c:pt idx="38015">
                  <c:v>160.8046875</c:v>
                </c:pt>
                <c:pt idx="38016">
                  <c:v>160.85546880000001</c:v>
                </c:pt>
                <c:pt idx="38017">
                  <c:v>160.85546880000001</c:v>
                </c:pt>
                <c:pt idx="38018">
                  <c:v>160.85546880000001</c:v>
                </c:pt>
                <c:pt idx="38019">
                  <c:v>160.85546880000001</c:v>
                </c:pt>
                <c:pt idx="38020">
                  <c:v>160.85546880000001</c:v>
                </c:pt>
                <c:pt idx="38021">
                  <c:v>160.85546880000001</c:v>
                </c:pt>
                <c:pt idx="38022">
                  <c:v>160.85546880000001</c:v>
                </c:pt>
                <c:pt idx="38023">
                  <c:v>160.85546880000001</c:v>
                </c:pt>
                <c:pt idx="38024">
                  <c:v>160.85546880000001</c:v>
                </c:pt>
                <c:pt idx="38025">
                  <c:v>160.86328119999999</c:v>
                </c:pt>
                <c:pt idx="38026">
                  <c:v>160.86328119999999</c:v>
                </c:pt>
                <c:pt idx="38027">
                  <c:v>160.86328119999999</c:v>
                </c:pt>
                <c:pt idx="38028">
                  <c:v>160.86328119999999</c:v>
                </c:pt>
                <c:pt idx="38029">
                  <c:v>160.86328119999999</c:v>
                </c:pt>
                <c:pt idx="38030">
                  <c:v>160.86328119999999</c:v>
                </c:pt>
                <c:pt idx="38031">
                  <c:v>160.86328119999999</c:v>
                </c:pt>
                <c:pt idx="38032">
                  <c:v>160.86328119999999</c:v>
                </c:pt>
                <c:pt idx="38033">
                  <c:v>160.86328119999999</c:v>
                </c:pt>
                <c:pt idx="38034">
                  <c:v>160.86328119999999</c:v>
                </c:pt>
                <c:pt idx="38035">
                  <c:v>161.23828119999999</c:v>
                </c:pt>
                <c:pt idx="38036">
                  <c:v>161.23828119999999</c:v>
                </c:pt>
                <c:pt idx="38037">
                  <c:v>161.23828119999999</c:v>
                </c:pt>
                <c:pt idx="38038">
                  <c:v>161.23828119999999</c:v>
                </c:pt>
                <c:pt idx="38039">
                  <c:v>161.23828119999999</c:v>
                </c:pt>
                <c:pt idx="38040">
                  <c:v>161.23828119999999</c:v>
                </c:pt>
                <c:pt idx="38041">
                  <c:v>161.23828119999999</c:v>
                </c:pt>
                <c:pt idx="38042">
                  <c:v>161.23828119999999</c:v>
                </c:pt>
                <c:pt idx="38043">
                  <c:v>161.30859380000001</c:v>
                </c:pt>
                <c:pt idx="38044">
                  <c:v>161.30859380000001</c:v>
                </c:pt>
                <c:pt idx="38045">
                  <c:v>161.30859380000001</c:v>
                </c:pt>
                <c:pt idx="38046">
                  <c:v>161.37109380000001</c:v>
                </c:pt>
                <c:pt idx="38047">
                  <c:v>161.37109380000001</c:v>
                </c:pt>
                <c:pt idx="38048">
                  <c:v>161.37109380000001</c:v>
                </c:pt>
                <c:pt idx="38049">
                  <c:v>161.37109380000001</c:v>
                </c:pt>
                <c:pt idx="38050">
                  <c:v>161.37109380000001</c:v>
                </c:pt>
                <c:pt idx="38051">
                  <c:v>161.37109380000001</c:v>
                </c:pt>
                <c:pt idx="38052">
                  <c:v>161.41015619999999</c:v>
                </c:pt>
                <c:pt idx="38053">
                  <c:v>161.41015619999999</c:v>
                </c:pt>
                <c:pt idx="38054">
                  <c:v>161.41015619999999</c:v>
                </c:pt>
                <c:pt idx="38055">
                  <c:v>161.41015619999999</c:v>
                </c:pt>
                <c:pt idx="38056">
                  <c:v>161.41015619999999</c:v>
                </c:pt>
                <c:pt idx="38057">
                  <c:v>161.41015619999999</c:v>
                </c:pt>
                <c:pt idx="38058">
                  <c:v>161.41015619999999</c:v>
                </c:pt>
                <c:pt idx="38059">
                  <c:v>161.41015619999999</c:v>
                </c:pt>
                <c:pt idx="38060">
                  <c:v>161.41015619999999</c:v>
                </c:pt>
                <c:pt idx="38061">
                  <c:v>161.41015619999999</c:v>
                </c:pt>
                <c:pt idx="38062">
                  <c:v>161.41015619999999</c:v>
                </c:pt>
                <c:pt idx="38063">
                  <c:v>161.5859375</c:v>
                </c:pt>
                <c:pt idx="38064">
                  <c:v>161.5859375</c:v>
                </c:pt>
                <c:pt idx="38065">
                  <c:v>161.5859375</c:v>
                </c:pt>
                <c:pt idx="38066">
                  <c:v>161.5859375</c:v>
                </c:pt>
                <c:pt idx="38067">
                  <c:v>161.5859375</c:v>
                </c:pt>
                <c:pt idx="38068">
                  <c:v>161.5859375</c:v>
                </c:pt>
                <c:pt idx="38069">
                  <c:v>161.5859375</c:v>
                </c:pt>
                <c:pt idx="38070">
                  <c:v>161.8046875</c:v>
                </c:pt>
                <c:pt idx="38071">
                  <c:v>161.8046875</c:v>
                </c:pt>
                <c:pt idx="38072">
                  <c:v>161.8046875</c:v>
                </c:pt>
                <c:pt idx="38073">
                  <c:v>161.8046875</c:v>
                </c:pt>
                <c:pt idx="38074">
                  <c:v>161.8046875</c:v>
                </c:pt>
                <c:pt idx="38075">
                  <c:v>161.85546880000001</c:v>
                </c:pt>
                <c:pt idx="38076">
                  <c:v>161.85546880000001</c:v>
                </c:pt>
                <c:pt idx="38077">
                  <c:v>161.85546880000001</c:v>
                </c:pt>
                <c:pt idx="38078">
                  <c:v>161.85546880000001</c:v>
                </c:pt>
                <c:pt idx="38079">
                  <c:v>161.85546880000001</c:v>
                </c:pt>
                <c:pt idx="38080">
                  <c:v>161.85546880000001</c:v>
                </c:pt>
                <c:pt idx="38081">
                  <c:v>161.85546880000001</c:v>
                </c:pt>
                <c:pt idx="38082">
                  <c:v>161.85546880000001</c:v>
                </c:pt>
                <c:pt idx="38083">
                  <c:v>161.86328119999999</c:v>
                </c:pt>
                <c:pt idx="38084">
                  <c:v>161.86328119999999</c:v>
                </c:pt>
                <c:pt idx="38085">
                  <c:v>161.86328119999999</c:v>
                </c:pt>
                <c:pt idx="38086">
                  <c:v>161.86328119999999</c:v>
                </c:pt>
                <c:pt idx="38087">
                  <c:v>161.86328119999999</c:v>
                </c:pt>
                <c:pt idx="38088">
                  <c:v>162.23828119999999</c:v>
                </c:pt>
                <c:pt idx="38089">
                  <c:v>162.23828119999999</c:v>
                </c:pt>
                <c:pt idx="38090">
                  <c:v>162.23828119999999</c:v>
                </c:pt>
                <c:pt idx="38091">
                  <c:v>162.23828119999999</c:v>
                </c:pt>
                <c:pt idx="38092">
                  <c:v>162.23828119999999</c:v>
                </c:pt>
                <c:pt idx="38093">
                  <c:v>162.23828119999999</c:v>
                </c:pt>
                <c:pt idx="38094">
                  <c:v>162.23828119999999</c:v>
                </c:pt>
                <c:pt idx="38095">
                  <c:v>162.23828119999999</c:v>
                </c:pt>
                <c:pt idx="38096">
                  <c:v>162.23828119999999</c:v>
                </c:pt>
                <c:pt idx="38097">
                  <c:v>162.30859380000001</c:v>
                </c:pt>
                <c:pt idx="38098">
                  <c:v>162.30859380000001</c:v>
                </c:pt>
                <c:pt idx="38099">
                  <c:v>162.30859380000001</c:v>
                </c:pt>
                <c:pt idx="38100">
                  <c:v>162.37109380000001</c:v>
                </c:pt>
                <c:pt idx="38101">
                  <c:v>162.37109380000001</c:v>
                </c:pt>
                <c:pt idx="38102">
                  <c:v>162.37109380000001</c:v>
                </c:pt>
                <c:pt idx="38103">
                  <c:v>162.37109380000001</c:v>
                </c:pt>
                <c:pt idx="38104">
                  <c:v>162.41015619999999</c:v>
                </c:pt>
                <c:pt idx="38105">
                  <c:v>162.41015619999999</c:v>
                </c:pt>
                <c:pt idx="38106">
                  <c:v>162.41015619999999</c:v>
                </c:pt>
                <c:pt idx="38107">
                  <c:v>162.41015619999999</c:v>
                </c:pt>
                <c:pt idx="38108">
                  <c:v>162.41015619999999</c:v>
                </c:pt>
                <c:pt idx="38109">
                  <c:v>162.5859375</c:v>
                </c:pt>
                <c:pt idx="38110">
                  <c:v>162.5859375</c:v>
                </c:pt>
                <c:pt idx="38111">
                  <c:v>162.8046875</c:v>
                </c:pt>
                <c:pt idx="38112">
                  <c:v>162.8046875</c:v>
                </c:pt>
                <c:pt idx="38113">
                  <c:v>162.8046875</c:v>
                </c:pt>
                <c:pt idx="38114">
                  <c:v>162.8046875</c:v>
                </c:pt>
                <c:pt idx="38115">
                  <c:v>162.8046875</c:v>
                </c:pt>
                <c:pt idx="38116">
                  <c:v>162.8046875</c:v>
                </c:pt>
                <c:pt idx="38117">
                  <c:v>162.8046875</c:v>
                </c:pt>
                <c:pt idx="38118">
                  <c:v>162.8046875</c:v>
                </c:pt>
                <c:pt idx="38119">
                  <c:v>162.85546880000001</c:v>
                </c:pt>
                <c:pt idx="38120">
                  <c:v>162.85546880000001</c:v>
                </c:pt>
                <c:pt idx="38121">
                  <c:v>162.85546880000001</c:v>
                </c:pt>
                <c:pt idx="38122">
                  <c:v>162.85546880000001</c:v>
                </c:pt>
                <c:pt idx="38123">
                  <c:v>162.85546880000001</c:v>
                </c:pt>
                <c:pt idx="38124">
                  <c:v>162.85546880000001</c:v>
                </c:pt>
                <c:pt idx="38125">
                  <c:v>162.85546880000001</c:v>
                </c:pt>
                <c:pt idx="38126">
                  <c:v>162.86328119999999</c:v>
                </c:pt>
                <c:pt idx="38127">
                  <c:v>162.86328119999999</c:v>
                </c:pt>
                <c:pt idx="38128">
                  <c:v>162.86328119999999</c:v>
                </c:pt>
                <c:pt idx="38129">
                  <c:v>162.86328119999999</c:v>
                </c:pt>
                <c:pt idx="38130">
                  <c:v>162.86328119999999</c:v>
                </c:pt>
                <c:pt idx="38131">
                  <c:v>162.86328119999999</c:v>
                </c:pt>
                <c:pt idx="38132">
                  <c:v>162.86328119999999</c:v>
                </c:pt>
                <c:pt idx="38133">
                  <c:v>162.86328119999999</c:v>
                </c:pt>
                <c:pt idx="38134">
                  <c:v>162.86328119999999</c:v>
                </c:pt>
                <c:pt idx="38135">
                  <c:v>162.86328119999999</c:v>
                </c:pt>
                <c:pt idx="38136">
                  <c:v>163.23828119999999</c:v>
                </c:pt>
                <c:pt idx="38137">
                  <c:v>163.23828119999999</c:v>
                </c:pt>
                <c:pt idx="38138">
                  <c:v>163.23828119999999</c:v>
                </c:pt>
                <c:pt idx="38139">
                  <c:v>163.23828119999999</c:v>
                </c:pt>
                <c:pt idx="38140">
                  <c:v>163.23828119999999</c:v>
                </c:pt>
                <c:pt idx="38141">
                  <c:v>163.23828119999999</c:v>
                </c:pt>
                <c:pt idx="38142">
                  <c:v>163.30859380000001</c:v>
                </c:pt>
                <c:pt idx="38143">
                  <c:v>163.30859380000001</c:v>
                </c:pt>
                <c:pt idx="38144">
                  <c:v>163.30859380000001</c:v>
                </c:pt>
                <c:pt idx="38145">
                  <c:v>163.30859380000001</c:v>
                </c:pt>
                <c:pt idx="38146">
                  <c:v>163.30859380000001</c:v>
                </c:pt>
                <c:pt idx="38147">
                  <c:v>163.30859380000001</c:v>
                </c:pt>
                <c:pt idx="38148">
                  <c:v>163.30859380000001</c:v>
                </c:pt>
                <c:pt idx="38149">
                  <c:v>163.30859380000001</c:v>
                </c:pt>
                <c:pt idx="38150">
                  <c:v>163.30859380000001</c:v>
                </c:pt>
                <c:pt idx="38151">
                  <c:v>163.30859380000001</c:v>
                </c:pt>
                <c:pt idx="38152">
                  <c:v>163.30859380000001</c:v>
                </c:pt>
                <c:pt idx="38153">
                  <c:v>163.37109380000001</c:v>
                </c:pt>
                <c:pt idx="38154">
                  <c:v>163.37109380000001</c:v>
                </c:pt>
                <c:pt idx="38155">
                  <c:v>163.37109380000001</c:v>
                </c:pt>
                <c:pt idx="38156">
                  <c:v>163.37109380000001</c:v>
                </c:pt>
                <c:pt idx="38157">
                  <c:v>163.37109380000001</c:v>
                </c:pt>
                <c:pt idx="38158">
                  <c:v>163.41015619999999</c:v>
                </c:pt>
                <c:pt idx="38159">
                  <c:v>163.41015619999999</c:v>
                </c:pt>
                <c:pt idx="38160">
                  <c:v>163.41015619999999</c:v>
                </c:pt>
                <c:pt idx="38161">
                  <c:v>163.41015619999999</c:v>
                </c:pt>
                <c:pt idx="38162">
                  <c:v>163.41015619999999</c:v>
                </c:pt>
                <c:pt idx="38163">
                  <c:v>163.41015619999999</c:v>
                </c:pt>
                <c:pt idx="38164">
                  <c:v>163.41015619999999</c:v>
                </c:pt>
                <c:pt idx="38165">
                  <c:v>163.5859375</c:v>
                </c:pt>
                <c:pt idx="38166">
                  <c:v>163.5859375</c:v>
                </c:pt>
                <c:pt idx="38167">
                  <c:v>163.5859375</c:v>
                </c:pt>
                <c:pt idx="38168">
                  <c:v>163.5859375</c:v>
                </c:pt>
                <c:pt idx="38169">
                  <c:v>163.5859375</c:v>
                </c:pt>
                <c:pt idx="38170">
                  <c:v>163.5859375</c:v>
                </c:pt>
                <c:pt idx="38171">
                  <c:v>163.5859375</c:v>
                </c:pt>
                <c:pt idx="38172">
                  <c:v>163.5859375</c:v>
                </c:pt>
                <c:pt idx="38173">
                  <c:v>163.5859375</c:v>
                </c:pt>
                <c:pt idx="38174">
                  <c:v>163.5859375</c:v>
                </c:pt>
                <c:pt idx="38175">
                  <c:v>163.5859375</c:v>
                </c:pt>
                <c:pt idx="38176">
                  <c:v>163.8046875</c:v>
                </c:pt>
                <c:pt idx="38177">
                  <c:v>163.8046875</c:v>
                </c:pt>
                <c:pt idx="38178">
                  <c:v>163.8046875</c:v>
                </c:pt>
                <c:pt idx="38179">
                  <c:v>163.8046875</c:v>
                </c:pt>
                <c:pt idx="38180">
                  <c:v>163.8046875</c:v>
                </c:pt>
                <c:pt idx="38181">
                  <c:v>163.8046875</c:v>
                </c:pt>
                <c:pt idx="38182">
                  <c:v>163.8046875</c:v>
                </c:pt>
                <c:pt idx="38183">
                  <c:v>163.85546880000001</c:v>
                </c:pt>
                <c:pt idx="38184">
                  <c:v>163.85546880000001</c:v>
                </c:pt>
                <c:pt idx="38185">
                  <c:v>163.85546880000001</c:v>
                </c:pt>
                <c:pt idx="38186">
                  <c:v>163.85546880000001</c:v>
                </c:pt>
                <c:pt idx="38187">
                  <c:v>163.86328119999999</c:v>
                </c:pt>
                <c:pt idx="38188">
                  <c:v>163.86328119999999</c:v>
                </c:pt>
                <c:pt idx="38189">
                  <c:v>163.86328119999999</c:v>
                </c:pt>
                <c:pt idx="38190">
                  <c:v>163.86328119999999</c:v>
                </c:pt>
                <c:pt idx="38191">
                  <c:v>163.86328119999999</c:v>
                </c:pt>
                <c:pt idx="38192">
                  <c:v>163.86328119999999</c:v>
                </c:pt>
                <c:pt idx="38193">
                  <c:v>163.86328119999999</c:v>
                </c:pt>
                <c:pt idx="38194">
                  <c:v>163.86328119999999</c:v>
                </c:pt>
                <c:pt idx="38195">
                  <c:v>163.86328119999999</c:v>
                </c:pt>
                <c:pt idx="38196">
                  <c:v>164.23828119999999</c:v>
                </c:pt>
                <c:pt idx="38197">
                  <c:v>164.23828119999999</c:v>
                </c:pt>
                <c:pt idx="38198">
                  <c:v>164.23828119999999</c:v>
                </c:pt>
                <c:pt idx="38199">
                  <c:v>164.23828119999999</c:v>
                </c:pt>
                <c:pt idx="38200">
                  <c:v>164.23828119999999</c:v>
                </c:pt>
                <c:pt idx="38201">
                  <c:v>164.23828119999999</c:v>
                </c:pt>
                <c:pt idx="38202">
                  <c:v>164.30859380000001</c:v>
                </c:pt>
                <c:pt idx="38203">
                  <c:v>164.30859380000001</c:v>
                </c:pt>
                <c:pt idx="38204">
                  <c:v>164.30859380000001</c:v>
                </c:pt>
                <c:pt idx="38205">
                  <c:v>164.30859380000001</c:v>
                </c:pt>
                <c:pt idx="38206">
                  <c:v>164.30859380000001</c:v>
                </c:pt>
                <c:pt idx="38207">
                  <c:v>164.30859380000001</c:v>
                </c:pt>
                <c:pt idx="38208">
                  <c:v>164.30859380000001</c:v>
                </c:pt>
                <c:pt idx="38209">
                  <c:v>164.30859380000001</c:v>
                </c:pt>
                <c:pt idx="38210">
                  <c:v>164.37109380000001</c:v>
                </c:pt>
                <c:pt idx="38211">
                  <c:v>164.37109380000001</c:v>
                </c:pt>
                <c:pt idx="38212">
                  <c:v>164.37109380000001</c:v>
                </c:pt>
                <c:pt idx="38213">
                  <c:v>164.37109380000001</c:v>
                </c:pt>
                <c:pt idx="38214">
                  <c:v>164.37109380000001</c:v>
                </c:pt>
                <c:pt idx="38215">
                  <c:v>164.37109380000001</c:v>
                </c:pt>
                <c:pt idx="38216">
                  <c:v>164.37109380000001</c:v>
                </c:pt>
                <c:pt idx="38217">
                  <c:v>164.41015619999999</c:v>
                </c:pt>
                <c:pt idx="38218">
                  <c:v>164.41015619999999</c:v>
                </c:pt>
                <c:pt idx="38219">
                  <c:v>164.41015619999999</c:v>
                </c:pt>
                <c:pt idx="38220">
                  <c:v>164.41015619999999</c:v>
                </c:pt>
                <c:pt idx="38221">
                  <c:v>164.41015619999999</c:v>
                </c:pt>
                <c:pt idx="38222">
                  <c:v>164.41015619999999</c:v>
                </c:pt>
                <c:pt idx="38223">
                  <c:v>164.5859375</c:v>
                </c:pt>
                <c:pt idx="38224">
                  <c:v>164.5859375</c:v>
                </c:pt>
                <c:pt idx="38225">
                  <c:v>164.5859375</c:v>
                </c:pt>
                <c:pt idx="38226">
                  <c:v>164.5859375</c:v>
                </c:pt>
                <c:pt idx="38227">
                  <c:v>164.8046875</c:v>
                </c:pt>
                <c:pt idx="38228">
                  <c:v>164.8046875</c:v>
                </c:pt>
                <c:pt idx="38229">
                  <c:v>164.8046875</c:v>
                </c:pt>
                <c:pt idx="38230">
                  <c:v>164.8046875</c:v>
                </c:pt>
                <c:pt idx="38231">
                  <c:v>164.85546880000001</c:v>
                </c:pt>
                <c:pt idx="38232">
                  <c:v>164.85546880000001</c:v>
                </c:pt>
                <c:pt idx="38233">
                  <c:v>164.85546880000001</c:v>
                </c:pt>
                <c:pt idx="38234">
                  <c:v>164.85546880000001</c:v>
                </c:pt>
                <c:pt idx="38235">
                  <c:v>164.85546880000001</c:v>
                </c:pt>
                <c:pt idx="38236">
                  <c:v>164.85546880000001</c:v>
                </c:pt>
                <c:pt idx="38237">
                  <c:v>164.85546880000001</c:v>
                </c:pt>
                <c:pt idx="38238">
                  <c:v>164.85546880000001</c:v>
                </c:pt>
                <c:pt idx="38239">
                  <c:v>164.85546880000001</c:v>
                </c:pt>
                <c:pt idx="38240">
                  <c:v>164.85546880000001</c:v>
                </c:pt>
                <c:pt idx="38241">
                  <c:v>164.86328119999999</c:v>
                </c:pt>
                <c:pt idx="38242">
                  <c:v>164.86328119999999</c:v>
                </c:pt>
                <c:pt idx="38243">
                  <c:v>164.86328119999999</c:v>
                </c:pt>
                <c:pt idx="38244">
                  <c:v>164.86328119999999</c:v>
                </c:pt>
                <c:pt idx="38245">
                  <c:v>164.86328119999999</c:v>
                </c:pt>
                <c:pt idx="38246">
                  <c:v>164.86328119999999</c:v>
                </c:pt>
                <c:pt idx="38247">
                  <c:v>165.23828119999999</c:v>
                </c:pt>
                <c:pt idx="38248">
                  <c:v>165.23828119999999</c:v>
                </c:pt>
                <c:pt idx="38249">
                  <c:v>165.23828119999999</c:v>
                </c:pt>
                <c:pt idx="38250">
                  <c:v>165.23828119999999</c:v>
                </c:pt>
                <c:pt idx="38251">
                  <c:v>165.23828119999999</c:v>
                </c:pt>
                <c:pt idx="38252">
                  <c:v>165.23828119999999</c:v>
                </c:pt>
                <c:pt idx="38253">
                  <c:v>165.23828119999999</c:v>
                </c:pt>
                <c:pt idx="38254">
                  <c:v>165.23828119999999</c:v>
                </c:pt>
                <c:pt idx="38255">
                  <c:v>165.23828119999999</c:v>
                </c:pt>
                <c:pt idx="38256">
                  <c:v>165.30859380000001</c:v>
                </c:pt>
                <c:pt idx="38257">
                  <c:v>165.30859380000001</c:v>
                </c:pt>
                <c:pt idx="38258">
                  <c:v>165.30859380000001</c:v>
                </c:pt>
                <c:pt idx="38259">
                  <c:v>165.30859380000001</c:v>
                </c:pt>
                <c:pt idx="38260">
                  <c:v>165.30859380000001</c:v>
                </c:pt>
                <c:pt idx="38261">
                  <c:v>165.30859380000001</c:v>
                </c:pt>
                <c:pt idx="38262">
                  <c:v>165.30859380000001</c:v>
                </c:pt>
                <c:pt idx="38263">
                  <c:v>165.30859380000001</c:v>
                </c:pt>
                <c:pt idx="38264">
                  <c:v>165.30859380000001</c:v>
                </c:pt>
                <c:pt idx="38265">
                  <c:v>165.37109380000001</c:v>
                </c:pt>
                <c:pt idx="38266">
                  <c:v>165.37109380000001</c:v>
                </c:pt>
                <c:pt idx="38267">
                  <c:v>165.37109380000001</c:v>
                </c:pt>
                <c:pt idx="38268">
                  <c:v>165.37109380000001</c:v>
                </c:pt>
                <c:pt idx="38269">
                  <c:v>165.37109380000001</c:v>
                </c:pt>
                <c:pt idx="38270">
                  <c:v>165.37109380000001</c:v>
                </c:pt>
                <c:pt idx="38271">
                  <c:v>165.37109380000001</c:v>
                </c:pt>
                <c:pt idx="38272">
                  <c:v>165.37109380000001</c:v>
                </c:pt>
                <c:pt idx="38273">
                  <c:v>165.37109380000001</c:v>
                </c:pt>
                <c:pt idx="38274">
                  <c:v>165.37109380000001</c:v>
                </c:pt>
                <c:pt idx="38275">
                  <c:v>165.37109380000001</c:v>
                </c:pt>
                <c:pt idx="38276">
                  <c:v>165.41015619999999</c:v>
                </c:pt>
                <c:pt idx="38277">
                  <c:v>165.41015619999999</c:v>
                </c:pt>
                <c:pt idx="38278">
                  <c:v>165.41015619999999</c:v>
                </c:pt>
                <c:pt idx="38279">
                  <c:v>165.41015619999999</c:v>
                </c:pt>
                <c:pt idx="38280">
                  <c:v>165.41015619999999</c:v>
                </c:pt>
                <c:pt idx="38281">
                  <c:v>165.41015619999999</c:v>
                </c:pt>
                <c:pt idx="38282">
                  <c:v>165.41015619999999</c:v>
                </c:pt>
                <c:pt idx="38283">
                  <c:v>165.5859375</c:v>
                </c:pt>
                <c:pt idx="38284">
                  <c:v>165.5859375</c:v>
                </c:pt>
                <c:pt idx="38285">
                  <c:v>165.5859375</c:v>
                </c:pt>
                <c:pt idx="38286">
                  <c:v>165.5859375</c:v>
                </c:pt>
                <c:pt idx="38287">
                  <c:v>165.5859375</c:v>
                </c:pt>
                <c:pt idx="38288">
                  <c:v>165.8046875</c:v>
                </c:pt>
                <c:pt idx="38289">
                  <c:v>165.8046875</c:v>
                </c:pt>
                <c:pt idx="38290">
                  <c:v>165.8046875</c:v>
                </c:pt>
                <c:pt idx="38291">
                  <c:v>165.8046875</c:v>
                </c:pt>
                <c:pt idx="38292">
                  <c:v>165.8046875</c:v>
                </c:pt>
                <c:pt idx="38293">
                  <c:v>165.8046875</c:v>
                </c:pt>
                <c:pt idx="38294">
                  <c:v>165.85546880000001</c:v>
                </c:pt>
                <c:pt idx="38295">
                  <c:v>165.85546880000001</c:v>
                </c:pt>
                <c:pt idx="38296">
                  <c:v>165.85546880000001</c:v>
                </c:pt>
                <c:pt idx="38297">
                  <c:v>165.85546880000001</c:v>
                </c:pt>
                <c:pt idx="38298">
                  <c:v>165.85546880000001</c:v>
                </c:pt>
                <c:pt idx="38299">
                  <c:v>165.86328119999999</c:v>
                </c:pt>
                <c:pt idx="38300">
                  <c:v>165.86328119999999</c:v>
                </c:pt>
                <c:pt idx="38301">
                  <c:v>165.86328119999999</c:v>
                </c:pt>
                <c:pt idx="38302">
                  <c:v>165.86328119999999</c:v>
                </c:pt>
                <c:pt idx="38303">
                  <c:v>165.86328119999999</c:v>
                </c:pt>
                <c:pt idx="38304">
                  <c:v>165.86328119999999</c:v>
                </c:pt>
                <c:pt idx="38305">
                  <c:v>165.86328119999999</c:v>
                </c:pt>
                <c:pt idx="38306">
                  <c:v>165.86328119999999</c:v>
                </c:pt>
                <c:pt idx="38307">
                  <c:v>166.23828119999999</c:v>
                </c:pt>
                <c:pt idx="38308">
                  <c:v>166.23828119999999</c:v>
                </c:pt>
                <c:pt idx="38309">
                  <c:v>166.23828119999999</c:v>
                </c:pt>
                <c:pt idx="38310">
                  <c:v>166.23828119999999</c:v>
                </c:pt>
                <c:pt idx="38311">
                  <c:v>166.23828119999999</c:v>
                </c:pt>
                <c:pt idx="38312">
                  <c:v>166.23828119999999</c:v>
                </c:pt>
                <c:pt idx="38313">
                  <c:v>166.30859380000001</c:v>
                </c:pt>
                <c:pt idx="38314">
                  <c:v>166.30859380000001</c:v>
                </c:pt>
                <c:pt idx="38315">
                  <c:v>166.30859380000001</c:v>
                </c:pt>
                <c:pt idx="38316">
                  <c:v>166.30859380000001</c:v>
                </c:pt>
                <c:pt idx="38317">
                  <c:v>166.30859380000001</c:v>
                </c:pt>
                <c:pt idx="38318">
                  <c:v>166.30859380000001</c:v>
                </c:pt>
                <c:pt idx="38319">
                  <c:v>166.37109380000001</c:v>
                </c:pt>
                <c:pt idx="38320">
                  <c:v>166.37109380000001</c:v>
                </c:pt>
                <c:pt idx="38321">
                  <c:v>166.37109380000001</c:v>
                </c:pt>
                <c:pt idx="38322">
                  <c:v>166.37109380000001</c:v>
                </c:pt>
                <c:pt idx="38323">
                  <c:v>166.37109380000001</c:v>
                </c:pt>
                <c:pt idx="38324">
                  <c:v>166.37109380000001</c:v>
                </c:pt>
                <c:pt idx="38325">
                  <c:v>166.37109380000001</c:v>
                </c:pt>
                <c:pt idx="38326">
                  <c:v>166.37109380000001</c:v>
                </c:pt>
                <c:pt idx="38327">
                  <c:v>166.37109380000001</c:v>
                </c:pt>
                <c:pt idx="38328">
                  <c:v>166.41015619999999</c:v>
                </c:pt>
                <c:pt idx="38329">
                  <c:v>166.41015619999999</c:v>
                </c:pt>
                <c:pt idx="38330">
                  <c:v>166.41015619999999</c:v>
                </c:pt>
                <c:pt idx="38331">
                  <c:v>166.41015619999999</c:v>
                </c:pt>
                <c:pt idx="38332">
                  <c:v>166.41015619999999</c:v>
                </c:pt>
                <c:pt idx="38333">
                  <c:v>166.5859375</c:v>
                </c:pt>
                <c:pt idx="38334">
                  <c:v>166.5859375</c:v>
                </c:pt>
                <c:pt idx="38335">
                  <c:v>166.5859375</c:v>
                </c:pt>
                <c:pt idx="38336">
                  <c:v>166.5859375</c:v>
                </c:pt>
                <c:pt idx="38337">
                  <c:v>166.5859375</c:v>
                </c:pt>
                <c:pt idx="38338">
                  <c:v>166.5859375</c:v>
                </c:pt>
                <c:pt idx="38339">
                  <c:v>166.8046875</c:v>
                </c:pt>
                <c:pt idx="38340">
                  <c:v>166.8046875</c:v>
                </c:pt>
                <c:pt idx="38341">
                  <c:v>166.8046875</c:v>
                </c:pt>
                <c:pt idx="38342">
                  <c:v>166.8046875</c:v>
                </c:pt>
                <c:pt idx="38343">
                  <c:v>166.8046875</c:v>
                </c:pt>
                <c:pt idx="38344">
                  <c:v>166.8046875</c:v>
                </c:pt>
                <c:pt idx="38345">
                  <c:v>166.8046875</c:v>
                </c:pt>
                <c:pt idx="38346">
                  <c:v>166.8046875</c:v>
                </c:pt>
                <c:pt idx="38347">
                  <c:v>166.8046875</c:v>
                </c:pt>
                <c:pt idx="38348">
                  <c:v>166.85546880000001</c:v>
                </c:pt>
                <c:pt idx="38349">
                  <c:v>166.85546880000001</c:v>
                </c:pt>
                <c:pt idx="38350">
                  <c:v>166.85546880000001</c:v>
                </c:pt>
                <c:pt idx="38351">
                  <c:v>166.85546880000001</c:v>
                </c:pt>
                <c:pt idx="38352">
                  <c:v>166.85546880000001</c:v>
                </c:pt>
                <c:pt idx="38353">
                  <c:v>166.85546880000001</c:v>
                </c:pt>
                <c:pt idx="38354">
                  <c:v>166.85546880000001</c:v>
                </c:pt>
                <c:pt idx="38355">
                  <c:v>166.85546880000001</c:v>
                </c:pt>
                <c:pt idx="38356">
                  <c:v>166.85546880000001</c:v>
                </c:pt>
                <c:pt idx="38357">
                  <c:v>166.86328119999999</c:v>
                </c:pt>
                <c:pt idx="38358">
                  <c:v>166.86328119999999</c:v>
                </c:pt>
                <c:pt idx="38359">
                  <c:v>166.86328119999999</c:v>
                </c:pt>
                <c:pt idx="38360">
                  <c:v>167.23828119999999</c:v>
                </c:pt>
                <c:pt idx="38361">
                  <c:v>167.23828119999999</c:v>
                </c:pt>
                <c:pt idx="38362">
                  <c:v>167.23828119999999</c:v>
                </c:pt>
                <c:pt idx="38363">
                  <c:v>167.23828119999999</c:v>
                </c:pt>
                <c:pt idx="38364">
                  <c:v>167.23828119999999</c:v>
                </c:pt>
                <c:pt idx="38365">
                  <c:v>167.23828119999999</c:v>
                </c:pt>
                <c:pt idx="38366">
                  <c:v>167.23828119999999</c:v>
                </c:pt>
                <c:pt idx="38367">
                  <c:v>167.23828119999999</c:v>
                </c:pt>
                <c:pt idx="38368">
                  <c:v>167.30859380000001</c:v>
                </c:pt>
                <c:pt idx="38369">
                  <c:v>167.30859380000001</c:v>
                </c:pt>
                <c:pt idx="38370">
                  <c:v>167.30859380000001</c:v>
                </c:pt>
                <c:pt idx="38371">
                  <c:v>167.30859380000001</c:v>
                </c:pt>
                <c:pt idx="38372">
                  <c:v>167.30859380000001</c:v>
                </c:pt>
                <c:pt idx="38373">
                  <c:v>167.30859380000001</c:v>
                </c:pt>
                <c:pt idx="38374">
                  <c:v>167.30859380000001</c:v>
                </c:pt>
                <c:pt idx="38375">
                  <c:v>167.37109380000001</c:v>
                </c:pt>
                <c:pt idx="38376">
                  <c:v>167.37109380000001</c:v>
                </c:pt>
                <c:pt idx="38377">
                  <c:v>167.37109380000001</c:v>
                </c:pt>
                <c:pt idx="38378">
                  <c:v>167.37109380000001</c:v>
                </c:pt>
                <c:pt idx="38379">
                  <c:v>167.41015619999999</c:v>
                </c:pt>
                <c:pt idx="38380">
                  <c:v>167.41015619999999</c:v>
                </c:pt>
                <c:pt idx="38381">
                  <c:v>167.41015619999999</c:v>
                </c:pt>
                <c:pt idx="38382">
                  <c:v>167.41015619999999</c:v>
                </c:pt>
                <c:pt idx="38383">
                  <c:v>167.41015619999999</c:v>
                </c:pt>
                <c:pt idx="38384">
                  <c:v>167.41015619999999</c:v>
                </c:pt>
                <c:pt idx="38385">
                  <c:v>167.5859375</c:v>
                </c:pt>
                <c:pt idx="38386">
                  <c:v>167.5859375</c:v>
                </c:pt>
                <c:pt idx="38387">
                  <c:v>167.5859375</c:v>
                </c:pt>
                <c:pt idx="38388">
                  <c:v>167.5859375</c:v>
                </c:pt>
                <c:pt idx="38389">
                  <c:v>167.5859375</c:v>
                </c:pt>
                <c:pt idx="38390">
                  <c:v>167.5859375</c:v>
                </c:pt>
                <c:pt idx="38391">
                  <c:v>167.5859375</c:v>
                </c:pt>
                <c:pt idx="38392">
                  <c:v>167.5859375</c:v>
                </c:pt>
                <c:pt idx="38393">
                  <c:v>167.5859375</c:v>
                </c:pt>
                <c:pt idx="38394">
                  <c:v>167.8046875</c:v>
                </c:pt>
                <c:pt idx="38395">
                  <c:v>167.8046875</c:v>
                </c:pt>
                <c:pt idx="38396">
                  <c:v>167.8046875</c:v>
                </c:pt>
                <c:pt idx="38397">
                  <c:v>167.8046875</c:v>
                </c:pt>
                <c:pt idx="38398">
                  <c:v>167.8046875</c:v>
                </c:pt>
                <c:pt idx="38399">
                  <c:v>167.8046875</c:v>
                </c:pt>
                <c:pt idx="38400">
                  <c:v>167.85546880000001</c:v>
                </c:pt>
                <c:pt idx="38401">
                  <c:v>167.85546880000001</c:v>
                </c:pt>
                <c:pt idx="38402">
                  <c:v>167.85546880000001</c:v>
                </c:pt>
                <c:pt idx="38403">
                  <c:v>167.85546880000001</c:v>
                </c:pt>
                <c:pt idx="38404">
                  <c:v>167.85546880000001</c:v>
                </c:pt>
                <c:pt idx="38405">
                  <c:v>167.86328119999999</c:v>
                </c:pt>
                <c:pt idx="38406">
                  <c:v>167.86328119999999</c:v>
                </c:pt>
                <c:pt idx="38407">
                  <c:v>167.86328119999999</c:v>
                </c:pt>
                <c:pt idx="38408">
                  <c:v>167.86328119999999</c:v>
                </c:pt>
                <c:pt idx="38409">
                  <c:v>167.86328119999999</c:v>
                </c:pt>
                <c:pt idx="38410">
                  <c:v>167.86328119999999</c:v>
                </c:pt>
                <c:pt idx="38411">
                  <c:v>168.23828119999999</c:v>
                </c:pt>
                <c:pt idx="38412">
                  <c:v>168.23828119999999</c:v>
                </c:pt>
                <c:pt idx="38413">
                  <c:v>168.23828119999999</c:v>
                </c:pt>
                <c:pt idx="38414">
                  <c:v>168.23828119999999</c:v>
                </c:pt>
                <c:pt idx="38415">
                  <c:v>168.23828119999999</c:v>
                </c:pt>
                <c:pt idx="38416">
                  <c:v>168.23828119999999</c:v>
                </c:pt>
                <c:pt idx="38417">
                  <c:v>168.30859380000001</c:v>
                </c:pt>
                <c:pt idx="38418">
                  <c:v>168.30859380000001</c:v>
                </c:pt>
                <c:pt idx="38419">
                  <c:v>168.30859380000001</c:v>
                </c:pt>
                <c:pt idx="38420">
                  <c:v>168.30859380000001</c:v>
                </c:pt>
                <c:pt idx="38421">
                  <c:v>168.30859380000001</c:v>
                </c:pt>
                <c:pt idx="38422">
                  <c:v>168.30859380000001</c:v>
                </c:pt>
                <c:pt idx="38423">
                  <c:v>168.30859380000001</c:v>
                </c:pt>
                <c:pt idx="38424">
                  <c:v>168.30859380000001</c:v>
                </c:pt>
                <c:pt idx="38425">
                  <c:v>168.37109380000001</c:v>
                </c:pt>
                <c:pt idx="38426">
                  <c:v>168.37109380000001</c:v>
                </c:pt>
                <c:pt idx="38427">
                  <c:v>168.37109380000001</c:v>
                </c:pt>
                <c:pt idx="38428">
                  <c:v>168.41015619999999</c:v>
                </c:pt>
                <c:pt idx="38429">
                  <c:v>168.41015619999999</c:v>
                </c:pt>
                <c:pt idx="38430">
                  <c:v>168.41015619999999</c:v>
                </c:pt>
                <c:pt idx="38431">
                  <c:v>168.41015619999999</c:v>
                </c:pt>
                <c:pt idx="38432">
                  <c:v>168.41015619999999</c:v>
                </c:pt>
                <c:pt idx="38433">
                  <c:v>168.41015619999999</c:v>
                </c:pt>
                <c:pt idx="38434">
                  <c:v>168.5859375</c:v>
                </c:pt>
                <c:pt idx="38435">
                  <c:v>168.5859375</c:v>
                </c:pt>
                <c:pt idx="38436">
                  <c:v>168.5859375</c:v>
                </c:pt>
                <c:pt idx="38437">
                  <c:v>168.5859375</c:v>
                </c:pt>
                <c:pt idx="38438">
                  <c:v>168.8046875</c:v>
                </c:pt>
                <c:pt idx="38439">
                  <c:v>168.8046875</c:v>
                </c:pt>
                <c:pt idx="38440">
                  <c:v>168.8046875</c:v>
                </c:pt>
                <c:pt idx="38441">
                  <c:v>168.8046875</c:v>
                </c:pt>
                <c:pt idx="38442">
                  <c:v>168.8046875</c:v>
                </c:pt>
                <c:pt idx="38443">
                  <c:v>168.85546880000001</c:v>
                </c:pt>
                <c:pt idx="38444">
                  <c:v>168.85546880000001</c:v>
                </c:pt>
                <c:pt idx="38445">
                  <c:v>168.85546880000001</c:v>
                </c:pt>
                <c:pt idx="38446">
                  <c:v>168.85546880000001</c:v>
                </c:pt>
                <c:pt idx="38447">
                  <c:v>168.85546880000001</c:v>
                </c:pt>
                <c:pt idx="38448">
                  <c:v>168.85546880000001</c:v>
                </c:pt>
                <c:pt idx="38449">
                  <c:v>168.85546880000001</c:v>
                </c:pt>
                <c:pt idx="38450">
                  <c:v>168.85546880000001</c:v>
                </c:pt>
                <c:pt idx="38451">
                  <c:v>168.85546880000001</c:v>
                </c:pt>
                <c:pt idx="38452">
                  <c:v>168.85546880000001</c:v>
                </c:pt>
                <c:pt idx="38453">
                  <c:v>168.86328119999999</c:v>
                </c:pt>
                <c:pt idx="38454">
                  <c:v>168.86328119999999</c:v>
                </c:pt>
                <c:pt idx="38455">
                  <c:v>168.86328119999999</c:v>
                </c:pt>
                <c:pt idx="38456">
                  <c:v>168.86328119999999</c:v>
                </c:pt>
                <c:pt idx="38457">
                  <c:v>168.86328119999999</c:v>
                </c:pt>
                <c:pt idx="38458">
                  <c:v>168.86328119999999</c:v>
                </c:pt>
                <c:pt idx="38459">
                  <c:v>168.86328119999999</c:v>
                </c:pt>
                <c:pt idx="38460">
                  <c:v>168.86328119999999</c:v>
                </c:pt>
                <c:pt idx="38461">
                  <c:v>169.23828119999999</c:v>
                </c:pt>
                <c:pt idx="38462">
                  <c:v>169.23828119999999</c:v>
                </c:pt>
                <c:pt idx="38463">
                  <c:v>169.23828119999999</c:v>
                </c:pt>
                <c:pt idx="38464">
                  <c:v>169.23828119999999</c:v>
                </c:pt>
                <c:pt idx="38465">
                  <c:v>169.23828119999999</c:v>
                </c:pt>
                <c:pt idx="38466">
                  <c:v>169.23828119999999</c:v>
                </c:pt>
                <c:pt idx="38467">
                  <c:v>169.23828119999999</c:v>
                </c:pt>
                <c:pt idx="38468">
                  <c:v>169.30859380000001</c:v>
                </c:pt>
                <c:pt idx="38469">
                  <c:v>169.30859380000001</c:v>
                </c:pt>
                <c:pt idx="38470">
                  <c:v>169.30859380000001</c:v>
                </c:pt>
                <c:pt idx="38471">
                  <c:v>169.30859380000001</c:v>
                </c:pt>
                <c:pt idx="38472">
                  <c:v>169.30859380000001</c:v>
                </c:pt>
                <c:pt idx="38473">
                  <c:v>169.30859380000001</c:v>
                </c:pt>
                <c:pt idx="38474">
                  <c:v>169.37109380000001</c:v>
                </c:pt>
                <c:pt idx="38475">
                  <c:v>169.37109380000001</c:v>
                </c:pt>
                <c:pt idx="38476">
                  <c:v>169.37109380000001</c:v>
                </c:pt>
                <c:pt idx="38477">
                  <c:v>169.37109380000001</c:v>
                </c:pt>
                <c:pt idx="38478">
                  <c:v>169.37109380000001</c:v>
                </c:pt>
                <c:pt idx="38479">
                  <c:v>169.37109380000001</c:v>
                </c:pt>
                <c:pt idx="38480">
                  <c:v>169.37109380000001</c:v>
                </c:pt>
                <c:pt idx="38481">
                  <c:v>169.37109380000001</c:v>
                </c:pt>
                <c:pt idx="38482">
                  <c:v>169.37109380000001</c:v>
                </c:pt>
                <c:pt idx="38483">
                  <c:v>169.37109380000001</c:v>
                </c:pt>
                <c:pt idx="38484">
                  <c:v>169.41015619999999</c:v>
                </c:pt>
                <c:pt idx="38485">
                  <c:v>169.41015619999999</c:v>
                </c:pt>
                <c:pt idx="38486">
                  <c:v>169.41015619999999</c:v>
                </c:pt>
                <c:pt idx="38487">
                  <c:v>169.41015619999999</c:v>
                </c:pt>
                <c:pt idx="38488">
                  <c:v>169.41015619999999</c:v>
                </c:pt>
                <c:pt idx="38489">
                  <c:v>169.5859375</c:v>
                </c:pt>
                <c:pt idx="38490">
                  <c:v>169.5859375</c:v>
                </c:pt>
                <c:pt idx="38491">
                  <c:v>169.8046875</c:v>
                </c:pt>
                <c:pt idx="38492">
                  <c:v>169.8046875</c:v>
                </c:pt>
                <c:pt idx="38493">
                  <c:v>169.8046875</c:v>
                </c:pt>
                <c:pt idx="38494">
                  <c:v>169.8046875</c:v>
                </c:pt>
                <c:pt idx="38495">
                  <c:v>169.8046875</c:v>
                </c:pt>
                <c:pt idx="38496">
                  <c:v>169.85546880000001</c:v>
                </c:pt>
                <c:pt idx="38497">
                  <c:v>169.85546880000001</c:v>
                </c:pt>
                <c:pt idx="38498">
                  <c:v>169.85546880000001</c:v>
                </c:pt>
                <c:pt idx="38499">
                  <c:v>169.85546880000001</c:v>
                </c:pt>
                <c:pt idx="38500">
                  <c:v>169.85546880000001</c:v>
                </c:pt>
                <c:pt idx="38501">
                  <c:v>169.85546880000001</c:v>
                </c:pt>
                <c:pt idx="38502">
                  <c:v>169.85546880000001</c:v>
                </c:pt>
                <c:pt idx="38503">
                  <c:v>169.85546880000001</c:v>
                </c:pt>
                <c:pt idx="38504">
                  <c:v>169.85546880000001</c:v>
                </c:pt>
                <c:pt idx="38505">
                  <c:v>169.86328119999999</c:v>
                </c:pt>
                <c:pt idx="38506">
                  <c:v>169.86328119999999</c:v>
                </c:pt>
                <c:pt idx="38507">
                  <c:v>169.86328119999999</c:v>
                </c:pt>
                <c:pt idx="38508">
                  <c:v>169.86328119999999</c:v>
                </c:pt>
                <c:pt idx="38509">
                  <c:v>170.23828119999999</c:v>
                </c:pt>
                <c:pt idx="38510">
                  <c:v>170.23828119999999</c:v>
                </c:pt>
                <c:pt idx="38511">
                  <c:v>170.23828119999999</c:v>
                </c:pt>
                <c:pt idx="38512">
                  <c:v>170.23828119999999</c:v>
                </c:pt>
                <c:pt idx="38513">
                  <c:v>170.23828119999999</c:v>
                </c:pt>
                <c:pt idx="38514">
                  <c:v>170.23828119999999</c:v>
                </c:pt>
                <c:pt idx="38515">
                  <c:v>170.23828119999999</c:v>
                </c:pt>
                <c:pt idx="38516">
                  <c:v>170.23828119999999</c:v>
                </c:pt>
                <c:pt idx="38517">
                  <c:v>170.30859380000001</c:v>
                </c:pt>
                <c:pt idx="38518">
                  <c:v>170.30859380000001</c:v>
                </c:pt>
                <c:pt idx="38519">
                  <c:v>170.30859380000001</c:v>
                </c:pt>
                <c:pt idx="38520">
                  <c:v>170.30859380000001</c:v>
                </c:pt>
                <c:pt idx="38521">
                  <c:v>170.30859380000001</c:v>
                </c:pt>
                <c:pt idx="38522">
                  <c:v>170.30859380000001</c:v>
                </c:pt>
                <c:pt idx="38523">
                  <c:v>170.37109380000001</c:v>
                </c:pt>
                <c:pt idx="38524">
                  <c:v>170.37109380000001</c:v>
                </c:pt>
                <c:pt idx="38525">
                  <c:v>170.37109380000001</c:v>
                </c:pt>
                <c:pt idx="38526">
                  <c:v>170.37109380000001</c:v>
                </c:pt>
                <c:pt idx="38527">
                  <c:v>170.37109380000001</c:v>
                </c:pt>
                <c:pt idx="38528">
                  <c:v>170.37109380000001</c:v>
                </c:pt>
                <c:pt idx="38529">
                  <c:v>170.37109380000001</c:v>
                </c:pt>
                <c:pt idx="38530">
                  <c:v>170.37109380000001</c:v>
                </c:pt>
                <c:pt idx="38531">
                  <c:v>170.41015619999999</c:v>
                </c:pt>
                <c:pt idx="38532">
                  <c:v>170.41015619999999</c:v>
                </c:pt>
                <c:pt idx="38533">
                  <c:v>170.41015619999999</c:v>
                </c:pt>
                <c:pt idx="38534">
                  <c:v>170.41015619999999</c:v>
                </c:pt>
                <c:pt idx="38535">
                  <c:v>170.41015619999999</c:v>
                </c:pt>
                <c:pt idx="38536">
                  <c:v>170.41015619999999</c:v>
                </c:pt>
                <c:pt idx="38537">
                  <c:v>170.41015619999999</c:v>
                </c:pt>
                <c:pt idx="38538">
                  <c:v>170.41015619999999</c:v>
                </c:pt>
                <c:pt idx="38539">
                  <c:v>170.5859375</c:v>
                </c:pt>
                <c:pt idx="38540">
                  <c:v>170.5859375</c:v>
                </c:pt>
                <c:pt idx="38541">
                  <c:v>170.5859375</c:v>
                </c:pt>
                <c:pt idx="38542">
                  <c:v>170.5859375</c:v>
                </c:pt>
                <c:pt idx="38543">
                  <c:v>170.5859375</c:v>
                </c:pt>
                <c:pt idx="38544">
                  <c:v>170.5859375</c:v>
                </c:pt>
                <c:pt idx="38545">
                  <c:v>170.8046875</c:v>
                </c:pt>
                <c:pt idx="38546">
                  <c:v>170.8046875</c:v>
                </c:pt>
                <c:pt idx="38547">
                  <c:v>170.8046875</c:v>
                </c:pt>
                <c:pt idx="38548">
                  <c:v>170.8046875</c:v>
                </c:pt>
                <c:pt idx="38549">
                  <c:v>170.8046875</c:v>
                </c:pt>
                <c:pt idx="38550">
                  <c:v>170.85546880000001</c:v>
                </c:pt>
                <c:pt idx="38551">
                  <c:v>170.85546880000001</c:v>
                </c:pt>
                <c:pt idx="38552">
                  <c:v>170.86328119999999</c:v>
                </c:pt>
                <c:pt idx="38553">
                  <c:v>170.86328119999999</c:v>
                </c:pt>
                <c:pt idx="38554">
                  <c:v>170.86328119999999</c:v>
                </c:pt>
                <c:pt idx="38555">
                  <c:v>170.86328119999999</c:v>
                </c:pt>
                <c:pt idx="38556">
                  <c:v>170.86328119999999</c:v>
                </c:pt>
                <c:pt idx="38557">
                  <c:v>171.23828119999999</c:v>
                </c:pt>
                <c:pt idx="38558">
                  <c:v>171.23828119999999</c:v>
                </c:pt>
                <c:pt idx="38559">
                  <c:v>171.23828119999999</c:v>
                </c:pt>
                <c:pt idx="38560">
                  <c:v>171.23828119999999</c:v>
                </c:pt>
                <c:pt idx="38561">
                  <c:v>171.23828119999999</c:v>
                </c:pt>
                <c:pt idx="38562">
                  <c:v>171.23828119999999</c:v>
                </c:pt>
                <c:pt idx="38563">
                  <c:v>171.23828119999999</c:v>
                </c:pt>
                <c:pt idx="38564">
                  <c:v>171.30859380000001</c:v>
                </c:pt>
                <c:pt idx="38565">
                  <c:v>171.30859380000001</c:v>
                </c:pt>
                <c:pt idx="38566">
                  <c:v>171.30859380000001</c:v>
                </c:pt>
                <c:pt idx="38567">
                  <c:v>171.30859380000001</c:v>
                </c:pt>
                <c:pt idx="38568">
                  <c:v>171.30859380000001</c:v>
                </c:pt>
                <c:pt idx="38569">
                  <c:v>171.37109380000001</c:v>
                </c:pt>
                <c:pt idx="38570">
                  <c:v>171.37109380000001</c:v>
                </c:pt>
                <c:pt idx="38571">
                  <c:v>171.37109380000001</c:v>
                </c:pt>
                <c:pt idx="38572">
                  <c:v>171.37109380000001</c:v>
                </c:pt>
                <c:pt idx="38573">
                  <c:v>171.37109380000001</c:v>
                </c:pt>
                <c:pt idx="38574">
                  <c:v>171.37109380000001</c:v>
                </c:pt>
                <c:pt idx="38575">
                  <c:v>171.37109380000001</c:v>
                </c:pt>
                <c:pt idx="38576">
                  <c:v>171.37109380000001</c:v>
                </c:pt>
                <c:pt idx="38577">
                  <c:v>171.37109380000001</c:v>
                </c:pt>
                <c:pt idx="38578">
                  <c:v>171.37109380000001</c:v>
                </c:pt>
                <c:pt idx="38579">
                  <c:v>171.37109380000001</c:v>
                </c:pt>
                <c:pt idx="38580">
                  <c:v>171.41015619999999</c:v>
                </c:pt>
                <c:pt idx="38581">
                  <c:v>171.41015619999999</c:v>
                </c:pt>
                <c:pt idx="38582">
                  <c:v>171.41015619999999</c:v>
                </c:pt>
                <c:pt idx="38583">
                  <c:v>171.41015619999999</c:v>
                </c:pt>
                <c:pt idx="38584">
                  <c:v>171.41015619999999</c:v>
                </c:pt>
                <c:pt idx="38585">
                  <c:v>171.41015619999999</c:v>
                </c:pt>
                <c:pt idx="38586">
                  <c:v>171.41015619999999</c:v>
                </c:pt>
                <c:pt idx="38587">
                  <c:v>171.41015619999999</c:v>
                </c:pt>
                <c:pt idx="38588">
                  <c:v>171.41015619999999</c:v>
                </c:pt>
                <c:pt idx="38589">
                  <c:v>171.5859375</c:v>
                </c:pt>
                <c:pt idx="38590">
                  <c:v>171.5859375</c:v>
                </c:pt>
                <c:pt idx="38591">
                  <c:v>171.8046875</c:v>
                </c:pt>
                <c:pt idx="38592">
                  <c:v>171.8046875</c:v>
                </c:pt>
                <c:pt idx="38593">
                  <c:v>171.85546880000001</c:v>
                </c:pt>
                <c:pt idx="38594">
                  <c:v>171.85546880000001</c:v>
                </c:pt>
                <c:pt idx="38595">
                  <c:v>171.85546880000001</c:v>
                </c:pt>
                <c:pt idx="38596">
                  <c:v>171.85546880000001</c:v>
                </c:pt>
                <c:pt idx="38597">
                  <c:v>171.85546880000001</c:v>
                </c:pt>
                <c:pt idx="38598">
                  <c:v>171.85546880000001</c:v>
                </c:pt>
                <c:pt idx="38599">
                  <c:v>171.86328119999999</c:v>
                </c:pt>
                <c:pt idx="38600">
                  <c:v>171.86328119999999</c:v>
                </c:pt>
                <c:pt idx="38601">
                  <c:v>171.86328119999999</c:v>
                </c:pt>
                <c:pt idx="38602">
                  <c:v>171.86328119999999</c:v>
                </c:pt>
                <c:pt idx="38603">
                  <c:v>171.86328119999999</c:v>
                </c:pt>
                <c:pt idx="38604">
                  <c:v>171.86328119999999</c:v>
                </c:pt>
                <c:pt idx="38605">
                  <c:v>171.86328119999999</c:v>
                </c:pt>
                <c:pt idx="38606">
                  <c:v>171.86328119999999</c:v>
                </c:pt>
                <c:pt idx="38607">
                  <c:v>171.86328119999999</c:v>
                </c:pt>
                <c:pt idx="38608">
                  <c:v>171.86328119999999</c:v>
                </c:pt>
                <c:pt idx="38609">
                  <c:v>172.23828119999999</c:v>
                </c:pt>
                <c:pt idx="38610">
                  <c:v>172.23828119999999</c:v>
                </c:pt>
                <c:pt idx="38611">
                  <c:v>172.23828119999999</c:v>
                </c:pt>
                <c:pt idx="38612">
                  <c:v>172.30859380000001</c:v>
                </c:pt>
                <c:pt idx="38613">
                  <c:v>172.30859380000001</c:v>
                </c:pt>
                <c:pt idx="38614">
                  <c:v>172.30859380000001</c:v>
                </c:pt>
                <c:pt idx="38615">
                  <c:v>172.30859380000001</c:v>
                </c:pt>
                <c:pt idx="38616">
                  <c:v>172.37109380000001</c:v>
                </c:pt>
                <c:pt idx="38617">
                  <c:v>172.37109380000001</c:v>
                </c:pt>
                <c:pt idx="38618">
                  <c:v>172.37109380000001</c:v>
                </c:pt>
                <c:pt idx="38619">
                  <c:v>172.37109380000001</c:v>
                </c:pt>
                <c:pt idx="38620">
                  <c:v>172.41015619999999</c:v>
                </c:pt>
                <c:pt idx="38621">
                  <c:v>172.41015619999999</c:v>
                </c:pt>
                <c:pt idx="38622">
                  <c:v>172.5859375</c:v>
                </c:pt>
                <c:pt idx="38623">
                  <c:v>172.5859375</c:v>
                </c:pt>
                <c:pt idx="38624">
                  <c:v>172.5859375</c:v>
                </c:pt>
                <c:pt idx="38625">
                  <c:v>172.5859375</c:v>
                </c:pt>
                <c:pt idx="38626">
                  <c:v>172.5859375</c:v>
                </c:pt>
                <c:pt idx="38627">
                  <c:v>172.5859375</c:v>
                </c:pt>
                <c:pt idx="38628">
                  <c:v>172.5859375</c:v>
                </c:pt>
                <c:pt idx="38629">
                  <c:v>172.5859375</c:v>
                </c:pt>
                <c:pt idx="38630">
                  <c:v>172.8046875</c:v>
                </c:pt>
                <c:pt idx="38631">
                  <c:v>172.8046875</c:v>
                </c:pt>
                <c:pt idx="38632">
                  <c:v>172.8046875</c:v>
                </c:pt>
                <c:pt idx="38633">
                  <c:v>172.8046875</c:v>
                </c:pt>
                <c:pt idx="38634">
                  <c:v>172.8046875</c:v>
                </c:pt>
                <c:pt idx="38635">
                  <c:v>172.8046875</c:v>
                </c:pt>
                <c:pt idx="38636">
                  <c:v>172.85546880000001</c:v>
                </c:pt>
                <c:pt idx="38637">
                  <c:v>172.85546880000001</c:v>
                </c:pt>
                <c:pt idx="38638">
                  <c:v>172.85546880000001</c:v>
                </c:pt>
                <c:pt idx="38639">
                  <c:v>172.85546880000001</c:v>
                </c:pt>
                <c:pt idx="38640">
                  <c:v>172.85546880000001</c:v>
                </c:pt>
                <c:pt idx="38641">
                  <c:v>172.86328119999999</c:v>
                </c:pt>
                <c:pt idx="38642">
                  <c:v>172.86328119999999</c:v>
                </c:pt>
                <c:pt idx="38643">
                  <c:v>172.86328119999999</c:v>
                </c:pt>
                <c:pt idx="38644">
                  <c:v>173.23828119999999</c:v>
                </c:pt>
                <c:pt idx="38645">
                  <c:v>173.23828119999999</c:v>
                </c:pt>
                <c:pt idx="38646">
                  <c:v>173.23828119999999</c:v>
                </c:pt>
                <c:pt idx="38647">
                  <c:v>173.23828119999999</c:v>
                </c:pt>
                <c:pt idx="38648">
                  <c:v>173.30859380000001</c:v>
                </c:pt>
                <c:pt idx="38649">
                  <c:v>173.30859380000001</c:v>
                </c:pt>
                <c:pt idx="38650">
                  <c:v>173.37109380000001</c:v>
                </c:pt>
                <c:pt idx="38651">
                  <c:v>173.37109380000001</c:v>
                </c:pt>
                <c:pt idx="38652">
                  <c:v>173.37109380000001</c:v>
                </c:pt>
                <c:pt idx="38653">
                  <c:v>173.37109380000001</c:v>
                </c:pt>
                <c:pt idx="38654">
                  <c:v>173.37109380000001</c:v>
                </c:pt>
                <c:pt idx="38655">
                  <c:v>173.37109380000001</c:v>
                </c:pt>
                <c:pt idx="38656">
                  <c:v>173.37109380000001</c:v>
                </c:pt>
                <c:pt idx="38657">
                  <c:v>173.37109380000001</c:v>
                </c:pt>
                <c:pt idx="38658">
                  <c:v>173.41015619999999</c:v>
                </c:pt>
                <c:pt idx="38659">
                  <c:v>173.41015619999999</c:v>
                </c:pt>
                <c:pt idx="38660">
                  <c:v>173.41015619999999</c:v>
                </c:pt>
                <c:pt idx="38661">
                  <c:v>173.41015619999999</c:v>
                </c:pt>
                <c:pt idx="38662">
                  <c:v>173.41015619999999</c:v>
                </c:pt>
                <c:pt idx="38663">
                  <c:v>173.5859375</c:v>
                </c:pt>
                <c:pt idx="38664">
                  <c:v>173.5859375</c:v>
                </c:pt>
                <c:pt idx="38665">
                  <c:v>173.8046875</c:v>
                </c:pt>
                <c:pt idx="38666">
                  <c:v>173.8046875</c:v>
                </c:pt>
                <c:pt idx="38667">
                  <c:v>173.8046875</c:v>
                </c:pt>
                <c:pt idx="38668">
                  <c:v>173.8046875</c:v>
                </c:pt>
                <c:pt idx="38669">
                  <c:v>173.8046875</c:v>
                </c:pt>
                <c:pt idx="38670">
                  <c:v>173.8046875</c:v>
                </c:pt>
                <c:pt idx="38671">
                  <c:v>173.8046875</c:v>
                </c:pt>
                <c:pt idx="38672">
                  <c:v>173.8046875</c:v>
                </c:pt>
                <c:pt idx="38673">
                  <c:v>173.8046875</c:v>
                </c:pt>
                <c:pt idx="38674">
                  <c:v>173.85546880000001</c:v>
                </c:pt>
                <c:pt idx="38675">
                  <c:v>173.85546880000001</c:v>
                </c:pt>
                <c:pt idx="38676">
                  <c:v>173.85546880000001</c:v>
                </c:pt>
                <c:pt idx="38677">
                  <c:v>173.85546880000001</c:v>
                </c:pt>
                <c:pt idx="38678">
                  <c:v>173.85546880000001</c:v>
                </c:pt>
                <c:pt idx="38679">
                  <c:v>173.85546880000001</c:v>
                </c:pt>
                <c:pt idx="38680">
                  <c:v>173.85546880000001</c:v>
                </c:pt>
                <c:pt idx="38681">
                  <c:v>173.85546880000001</c:v>
                </c:pt>
                <c:pt idx="38682">
                  <c:v>173.85546880000001</c:v>
                </c:pt>
                <c:pt idx="38683">
                  <c:v>173.86328119999999</c:v>
                </c:pt>
                <c:pt idx="38684">
                  <c:v>173.86328119999999</c:v>
                </c:pt>
                <c:pt idx="38685">
                  <c:v>173.86328119999999</c:v>
                </c:pt>
                <c:pt idx="38686">
                  <c:v>173.86328119999999</c:v>
                </c:pt>
                <c:pt idx="38687">
                  <c:v>174.23828119999999</c:v>
                </c:pt>
                <c:pt idx="38688">
                  <c:v>174.23828119999999</c:v>
                </c:pt>
                <c:pt idx="38689">
                  <c:v>174.23828119999999</c:v>
                </c:pt>
                <c:pt idx="38690">
                  <c:v>174.30859380000001</c:v>
                </c:pt>
                <c:pt idx="38691">
                  <c:v>174.30859380000001</c:v>
                </c:pt>
                <c:pt idx="38692">
                  <c:v>174.30859380000001</c:v>
                </c:pt>
                <c:pt idx="38693">
                  <c:v>174.30859380000001</c:v>
                </c:pt>
                <c:pt idx="38694">
                  <c:v>174.30859380000001</c:v>
                </c:pt>
                <c:pt idx="38695">
                  <c:v>174.37109380000001</c:v>
                </c:pt>
                <c:pt idx="38696">
                  <c:v>174.37109380000001</c:v>
                </c:pt>
                <c:pt idx="38697">
                  <c:v>174.41015619999999</c:v>
                </c:pt>
                <c:pt idx="38698">
                  <c:v>174.41015619999999</c:v>
                </c:pt>
                <c:pt idx="38699">
                  <c:v>174.41015619999999</c:v>
                </c:pt>
                <c:pt idx="38700">
                  <c:v>174.41015619999999</c:v>
                </c:pt>
                <c:pt idx="38701">
                  <c:v>174.41015619999999</c:v>
                </c:pt>
                <c:pt idx="38702">
                  <c:v>174.5859375</c:v>
                </c:pt>
                <c:pt idx="38703">
                  <c:v>174.5859375</c:v>
                </c:pt>
                <c:pt idx="38704">
                  <c:v>174.5859375</c:v>
                </c:pt>
                <c:pt idx="38705">
                  <c:v>174.5859375</c:v>
                </c:pt>
                <c:pt idx="38706">
                  <c:v>174.5859375</c:v>
                </c:pt>
                <c:pt idx="38707">
                  <c:v>174.5859375</c:v>
                </c:pt>
                <c:pt idx="38708">
                  <c:v>174.5859375</c:v>
                </c:pt>
                <c:pt idx="38709">
                  <c:v>174.8046875</c:v>
                </c:pt>
                <c:pt idx="38710">
                  <c:v>174.8046875</c:v>
                </c:pt>
                <c:pt idx="38711">
                  <c:v>174.8046875</c:v>
                </c:pt>
                <c:pt idx="38712">
                  <c:v>174.8046875</c:v>
                </c:pt>
                <c:pt idx="38713">
                  <c:v>174.8046875</c:v>
                </c:pt>
                <c:pt idx="38714">
                  <c:v>174.8046875</c:v>
                </c:pt>
                <c:pt idx="38715">
                  <c:v>174.8046875</c:v>
                </c:pt>
                <c:pt idx="38716">
                  <c:v>174.8046875</c:v>
                </c:pt>
                <c:pt idx="38717">
                  <c:v>174.85546880000001</c:v>
                </c:pt>
                <c:pt idx="38718">
                  <c:v>174.85546880000001</c:v>
                </c:pt>
                <c:pt idx="38719">
                  <c:v>174.85546880000001</c:v>
                </c:pt>
                <c:pt idx="38720">
                  <c:v>174.85546880000001</c:v>
                </c:pt>
                <c:pt idx="38721">
                  <c:v>174.85546880000001</c:v>
                </c:pt>
                <c:pt idx="38722">
                  <c:v>174.85546880000001</c:v>
                </c:pt>
                <c:pt idx="38723">
                  <c:v>174.85546880000001</c:v>
                </c:pt>
                <c:pt idx="38724">
                  <c:v>174.85546880000001</c:v>
                </c:pt>
                <c:pt idx="38725">
                  <c:v>174.86328119999999</c:v>
                </c:pt>
                <c:pt idx="38726">
                  <c:v>174.86328119999999</c:v>
                </c:pt>
                <c:pt idx="38727">
                  <c:v>174.86328119999999</c:v>
                </c:pt>
                <c:pt idx="38728">
                  <c:v>174.86328119999999</c:v>
                </c:pt>
                <c:pt idx="38729">
                  <c:v>174.86328119999999</c:v>
                </c:pt>
                <c:pt idx="38730">
                  <c:v>174.86328119999999</c:v>
                </c:pt>
                <c:pt idx="38731">
                  <c:v>175.23828119999999</c:v>
                </c:pt>
                <c:pt idx="38732">
                  <c:v>175.23828119999999</c:v>
                </c:pt>
                <c:pt idx="38733">
                  <c:v>175.23828119999999</c:v>
                </c:pt>
                <c:pt idx="38734">
                  <c:v>175.23828119999999</c:v>
                </c:pt>
                <c:pt idx="38735">
                  <c:v>175.23828119999999</c:v>
                </c:pt>
                <c:pt idx="38736">
                  <c:v>175.23828119999999</c:v>
                </c:pt>
                <c:pt idx="38737">
                  <c:v>175.30859380000001</c:v>
                </c:pt>
                <c:pt idx="38738">
                  <c:v>175.30859380000001</c:v>
                </c:pt>
                <c:pt idx="38739">
                  <c:v>175.30859380000001</c:v>
                </c:pt>
                <c:pt idx="38740">
                  <c:v>175.30859380000001</c:v>
                </c:pt>
                <c:pt idx="38741">
                  <c:v>175.30859380000001</c:v>
                </c:pt>
                <c:pt idx="38742">
                  <c:v>175.30859380000001</c:v>
                </c:pt>
                <c:pt idx="38743">
                  <c:v>175.30859380000001</c:v>
                </c:pt>
                <c:pt idx="38744">
                  <c:v>175.30859380000001</c:v>
                </c:pt>
                <c:pt idx="38745">
                  <c:v>175.30859380000001</c:v>
                </c:pt>
                <c:pt idx="38746">
                  <c:v>175.30859380000001</c:v>
                </c:pt>
                <c:pt idx="38747">
                  <c:v>175.30859380000001</c:v>
                </c:pt>
                <c:pt idx="38748">
                  <c:v>175.37109380000001</c:v>
                </c:pt>
                <c:pt idx="38749">
                  <c:v>175.37109380000001</c:v>
                </c:pt>
                <c:pt idx="38750">
                  <c:v>175.37109380000001</c:v>
                </c:pt>
                <c:pt idx="38751">
                  <c:v>175.37109380000001</c:v>
                </c:pt>
                <c:pt idx="38752">
                  <c:v>175.37109380000001</c:v>
                </c:pt>
                <c:pt idx="38753">
                  <c:v>175.37109380000001</c:v>
                </c:pt>
                <c:pt idx="38754">
                  <c:v>175.37109380000001</c:v>
                </c:pt>
                <c:pt idx="38755">
                  <c:v>175.37109380000001</c:v>
                </c:pt>
                <c:pt idx="38756">
                  <c:v>175.37109380000001</c:v>
                </c:pt>
                <c:pt idx="38757">
                  <c:v>175.37109380000001</c:v>
                </c:pt>
                <c:pt idx="38758">
                  <c:v>175.37109380000001</c:v>
                </c:pt>
                <c:pt idx="38759">
                  <c:v>175.37109380000001</c:v>
                </c:pt>
                <c:pt idx="38760">
                  <c:v>175.37109380000001</c:v>
                </c:pt>
                <c:pt idx="38761">
                  <c:v>175.41015619999999</c:v>
                </c:pt>
                <c:pt idx="38762">
                  <c:v>175.41015619999999</c:v>
                </c:pt>
                <c:pt idx="38763">
                  <c:v>175.41015619999999</c:v>
                </c:pt>
                <c:pt idx="38764">
                  <c:v>175.41015619999999</c:v>
                </c:pt>
                <c:pt idx="38765">
                  <c:v>175.5859375</c:v>
                </c:pt>
                <c:pt idx="38766">
                  <c:v>175.5859375</c:v>
                </c:pt>
                <c:pt idx="38767">
                  <c:v>175.5859375</c:v>
                </c:pt>
                <c:pt idx="38768">
                  <c:v>175.5859375</c:v>
                </c:pt>
                <c:pt idx="38769">
                  <c:v>175.5859375</c:v>
                </c:pt>
                <c:pt idx="38770">
                  <c:v>175.8046875</c:v>
                </c:pt>
                <c:pt idx="38771">
                  <c:v>175.8046875</c:v>
                </c:pt>
                <c:pt idx="38772">
                  <c:v>175.8046875</c:v>
                </c:pt>
                <c:pt idx="38773">
                  <c:v>175.8046875</c:v>
                </c:pt>
                <c:pt idx="38774">
                  <c:v>175.8046875</c:v>
                </c:pt>
                <c:pt idx="38775">
                  <c:v>175.8046875</c:v>
                </c:pt>
                <c:pt idx="38776">
                  <c:v>175.8046875</c:v>
                </c:pt>
                <c:pt idx="38777">
                  <c:v>175.85546880000001</c:v>
                </c:pt>
                <c:pt idx="38778">
                  <c:v>175.85546880000001</c:v>
                </c:pt>
                <c:pt idx="38779">
                  <c:v>175.85546880000001</c:v>
                </c:pt>
                <c:pt idx="38780">
                  <c:v>175.85546880000001</c:v>
                </c:pt>
                <c:pt idx="38781">
                  <c:v>175.85546880000001</c:v>
                </c:pt>
                <c:pt idx="38782">
                  <c:v>175.85546880000001</c:v>
                </c:pt>
                <c:pt idx="38783">
                  <c:v>175.86328119999999</c:v>
                </c:pt>
                <c:pt idx="38784">
                  <c:v>175.86328119999999</c:v>
                </c:pt>
                <c:pt idx="38785">
                  <c:v>175.86328119999999</c:v>
                </c:pt>
                <c:pt idx="38786">
                  <c:v>175.86328119999999</c:v>
                </c:pt>
                <c:pt idx="38787">
                  <c:v>176.23828119999999</c:v>
                </c:pt>
                <c:pt idx="38788">
                  <c:v>176.23828119999999</c:v>
                </c:pt>
                <c:pt idx="38789">
                  <c:v>176.23828119999999</c:v>
                </c:pt>
                <c:pt idx="38790">
                  <c:v>176.23828119999999</c:v>
                </c:pt>
                <c:pt idx="38791">
                  <c:v>176.30859380000001</c:v>
                </c:pt>
                <c:pt idx="38792">
                  <c:v>176.30859380000001</c:v>
                </c:pt>
                <c:pt idx="38793">
                  <c:v>176.30859380000001</c:v>
                </c:pt>
                <c:pt idx="38794">
                  <c:v>176.30859380000001</c:v>
                </c:pt>
                <c:pt idx="38795">
                  <c:v>176.30859380000001</c:v>
                </c:pt>
                <c:pt idx="38796">
                  <c:v>176.37109380000001</c:v>
                </c:pt>
                <c:pt idx="38797">
                  <c:v>176.37109380000001</c:v>
                </c:pt>
                <c:pt idx="38798">
                  <c:v>176.37109380000001</c:v>
                </c:pt>
                <c:pt idx="38799">
                  <c:v>176.41015619999999</c:v>
                </c:pt>
                <c:pt idx="38800">
                  <c:v>176.41015619999999</c:v>
                </c:pt>
                <c:pt idx="38801">
                  <c:v>176.41015619999999</c:v>
                </c:pt>
                <c:pt idx="38802">
                  <c:v>176.41015619999999</c:v>
                </c:pt>
                <c:pt idx="38803">
                  <c:v>176.41015619999999</c:v>
                </c:pt>
                <c:pt idx="38804">
                  <c:v>176.41015619999999</c:v>
                </c:pt>
                <c:pt idx="38805">
                  <c:v>176.41015619999999</c:v>
                </c:pt>
                <c:pt idx="38806">
                  <c:v>176.41015619999999</c:v>
                </c:pt>
                <c:pt idx="38807">
                  <c:v>176.41015619999999</c:v>
                </c:pt>
                <c:pt idx="38808">
                  <c:v>176.41015619999999</c:v>
                </c:pt>
                <c:pt idx="38809">
                  <c:v>176.41015619999999</c:v>
                </c:pt>
                <c:pt idx="38810">
                  <c:v>176.5859375</c:v>
                </c:pt>
                <c:pt idx="38811">
                  <c:v>176.5859375</c:v>
                </c:pt>
                <c:pt idx="38812">
                  <c:v>176.5859375</c:v>
                </c:pt>
                <c:pt idx="38813">
                  <c:v>176.5859375</c:v>
                </c:pt>
                <c:pt idx="38814">
                  <c:v>176.5859375</c:v>
                </c:pt>
                <c:pt idx="38815">
                  <c:v>176.5859375</c:v>
                </c:pt>
                <c:pt idx="38816">
                  <c:v>176.8046875</c:v>
                </c:pt>
                <c:pt idx="38817">
                  <c:v>176.8046875</c:v>
                </c:pt>
                <c:pt idx="38818">
                  <c:v>176.8046875</c:v>
                </c:pt>
                <c:pt idx="38819">
                  <c:v>176.8046875</c:v>
                </c:pt>
                <c:pt idx="38820">
                  <c:v>176.8046875</c:v>
                </c:pt>
                <c:pt idx="38821">
                  <c:v>176.8046875</c:v>
                </c:pt>
                <c:pt idx="38822">
                  <c:v>176.8046875</c:v>
                </c:pt>
                <c:pt idx="38823">
                  <c:v>176.85546880000001</c:v>
                </c:pt>
                <c:pt idx="38824">
                  <c:v>176.85546880000001</c:v>
                </c:pt>
                <c:pt idx="38825">
                  <c:v>176.85546880000001</c:v>
                </c:pt>
                <c:pt idx="38826">
                  <c:v>176.85546880000001</c:v>
                </c:pt>
                <c:pt idx="38827">
                  <c:v>176.85546880000001</c:v>
                </c:pt>
                <c:pt idx="38828">
                  <c:v>176.85546880000001</c:v>
                </c:pt>
                <c:pt idx="38829">
                  <c:v>176.85546880000001</c:v>
                </c:pt>
                <c:pt idx="38830">
                  <c:v>176.85546880000001</c:v>
                </c:pt>
                <c:pt idx="38831">
                  <c:v>176.85546880000001</c:v>
                </c:pt>
                <c:pt idx="38832">
                  <c:v>176.86328119999999</c:v>
                </c:pt>
                <c:pt idx="38833">
                  <c:v>176.86328119999999</c:v>
                </c:pt>
                <c:pt idx="38834">
                  <c:v>176.86328119999999</c:v>
                </c:pt>
                <c:pt idx="38835">
                  <c:v>176.86328119999999</c:v>
                </c:pt>
                <c:pt idx="38836">
                  <c:v>177.23828119999999</c:v>
                </c:pt>
                <c:pt idx="38837">
                  <c:v>177.23828119999999</c:v>
                </c:pt>
                <c:pt idx="38838">
                  <c:v>177.23828119999999</c:v>
                </c:pt>
                <c:pt idx="38839">
                  <c:v>177.23828119999999</c:v>
                </c:pt>
                <c:pt idx="38840">
                  <c:v>177.23828119999999</c:v>
                </c:pt>
                <c:pt idx="38841">
                  <c:v>177.23828119999999</c:v>
                </c:pt>
                <c:pt idx="38842">
                  <c:v>177.30859380000001</c:v>
                </c:pt>
                <c:pt idx="38843">
                  <c:v>177.30859380000001</c:v>
                </c:pt>
                <c:pt idx="38844">
                  <c:v>177.30859380000001</c:v>
                </c:pt>
                <c:pt idx="38845">
                  <c:v>177.30859380000001</c:v>
                </c:pt>
                <c:pt idx="38846">
                  <c:v>177.30859380000001</c:v>
                </c:pt>
                <c:pt idx="38847">
                  <c:v>177.30859380000001</c:v>
                </c:pt>
                <c:pt idx="38848">
                  <c:v>177.37109380000001</c:v>
                </c:pt>
                <c:pt idx="38849">
                  <c:v>177.37109380000001</c:v>
                </c:pt>
                <c:pt idx="38850">
                  <c:v>177.37109380000001</c:v>
                </c:pt>
                <c:pt idx="38851">
                  <c:v>177.41015619999999</c:v>
                </c:pt>
                <c:pt idx="38852">
                  <c:v>177.41015619999999</c:v>
                </c:pt>
                <c:pt idx="38853">
                  <c:v>177.41015619999999</c:v>
                </c:pt>
                <c:pt idx="38854">
                  <c:v>177.41015619999999</c:v>
                </c:pt>
                <c:pt idx="38855">
                  <c:v>177.41015619999999</c:v>
                </c:pt>
                <c:pt idx="38856">
                  <c:v>177.41015619999999</c:v>
                </c:pt>
                <c:pt idx="38857">
                  <c:v>177.41015619999999</c:v>
                </c:pt>
                <c:pt idx="38858">
                  <c:v>177.5859375</c:v>
                </c:pt>
                <c:pt idx="38859">
                  <c:v>177.5859375</c:v>
                </c:pt>
                <c:pt idx="38860">
                  <c:v>177.5859375</c:v>
                </c:pt>
                <c:pt idx="38861">
                  <c:v>177.5859375</c:v>
                </c:pt>
                <c:pt idx="38862">
                  <c:v>177.5859375</c:v>
                </c:pt>
                <c:pt idx="38863">
                  <c:v>177.5859375</c:v>
                </c:pt>
                <c:pt idx="38864">
                  <c:v>177.5859375</c:v>
                </c:pt>
                <c:pt idx="38865">
                  <c:v>177.5859375</c:v>
                </c:pt>
                <c:pt idx="38866">
                  <c:v>177.5859375</c:v>
                </c:pt>
                <c:pt idx="38867">
                  <c:v>177.8046875</c:v>
                </c:pt>
                <c:pt idx="38868">
                  <c:v>177.8046875</c:v>
                </c:pt>
                <c:pt idx="38869">
                  <c:v>177.8046875</c:v>
                </c:pt>
                <c:pt idx="38870">
                  <c:v>177.85546880000001</c:v>
                </c:pt>
                <c:pt idx="38871">
                  <c:v>177.85546880000001</c:v>
                </c:pt>
                <c:pt idx="38872">
                  <c:v>177.85546880000001</c:v>
                </c:pt>
                <c:pt idx="38873">
                  <c:v>177.85546880000001</c:v>
                </c:pt>
                <c:pt idx="38874">
                  <c:v>177.85546880000001</c:v>
                </c:pt>
                <c:pt idx="38875">
                  <c:v>177.85546880000001</c:v>
                </c:pt>
                <c:pt idx="38876">
                  <c:v>177.86328119999999</c:v>
                </c:pt>
                <c:pt idx="38877">
                  <c:v>177.86328119999999</c:v>
                </c:pt>
                <c:pt idx="38878">
                  <c:v>177.86328119999999</c:v>
                </c:pt>
                <c:pt idx="38879">
                  <c:v>177.86328119999999</c:v>
                </c:pt>
                <c:pt idx="38880">
                  <c:v>177.86328119999999</c:v>
                </c:pt>
                <c:pt idx="38881">
                  <c:v>177.86328119999999</c:v>
                </c:pt>
                <c:pt idx="38882">
                  <c:v>178.23828119999999</c:v>
                </c:pt>
                <c:pt idx="38883">
                  <c:v>178.23828119999999</c:v>
                </c:pt>
                <c:pt idx="38884">
                  <c:v>178.23828119999999</c:v>
                </c:pt>
                <c:pt idx="38885">
                  <c:v>178.23828119999999</c:v>
                </c:pt>
                <c:pt idx="38886">
                  <c:v>178.30859380000001</c:v>
                </c:pt>
                <c:pt idx="38887">
                  <c:v>178.30859380000001</c:v>
                </c:pt>
                <c:pt idx="38888">
                  <c:v>178.30859380000001</c:v>
                </c:pt>
                <c:pt idx="38889">
                  <c:v>178.30859380000001</c:v>
                </c:pt>
                <c:pt idx="38890">
                  <c:v>178.30859380000001</c:v>
                </c:pt>
                <c:pt idx="38891">
                  <c:v>178.30859380000001</c:v>
                </c:pt>
                <c:pt idx="38892">
                  <c:v>178.37109380000001</c:v>
                </c:pt>
                <c:pt idx="38893">
                  <c:v>178.37109380000001</c:v>
                </c:pt>
                <c:pt idx="38894">
                  <c:v>178.37109380000001</c:v>
                </c:pt>
                <c:pt idx="38895">
                  <c:v>178.37109380000001</c:v>
                </c:pt>
                <c:pt idx="38896">
                  <c:v>178.37109380000001</c:v>
                </c:pt>
                <c:pt idx="38897">
                  <c:v>178.37109380000001</c:v>
                </c:pt>
                <c:pt idx="38898">
                  <c:v>178.41015619999999</c:v>
                </c:pt>
                <c:pt idx="38899">
                  <c:v>178.41015619999999</c:v>
                </c:pt>
                <c:pt idx="38900">
                  <c:v>178.41015619999999</c:v>
                </c:pt>
                <c:pt idx="38901">
                  <c:v>178.41015619999999</c:v>
                </c:pt>
                <c:pt idx="38902">
                  <c:v>178.5859375</c:v>
                </c:pt>
                <c:pt idx="38903">
                  <c:v>178.5859375</c:v>
                </c:pt>
                <c:pt idx="38904">
                  <c:v>178.5859375</c:v>
                </c:pt>
                <c:pt idx="38905">
                  <c:v>178.5859375</c:v>
                </c:pt>
                <c:pt idx="38906">
                  <c:v>178.5859375</c:v>
                </c:pt>
                <c:pt idx="38907">
                  <c:v>178.5859375</c:v>
                </c:pt>
                <c:pt idx="38908">
                  <c:v>178.5859375</c:v>
                </c:pt>
                <c:pt idx="38909">
                  <c:v>178.8046875</c:v>
                </c:pt>
                <c:pt idx="38910">
                  <c:v>178.8046875</c:v>
                </c:pt>
                <c:pt idx="38911">
                  <c:v>178.8046875</c:v>
                </c:pt>
                <c:pt idx="38912">
                  <c:v>178.85546880000001</c:v>
                </c:pt>
                <c:pt idx="38913">
                  <c:v>178.85546880000001</c:v>
                </c:pt>
                <c:pt idx="38914">
                  <c:v>178.85546880000001</c:v>
                </c:pt>
                <c:pt idx="38915">
                  <c:v>178.85546880000001</c:v>
                </c:pt>
                <c:pt idx="38916">
                  <c:v>178.85546880000001</c:v>
                </c:pt>
                <c:pt idx="38917">
                  <c:v>178.85546880000001</c:v>
                </c:pt>
                <c:pt idx="38918">
                  <c:v>178.86328119999999</c:v>
                </c:pt>
                <c:pt idx="38919">
                  <c:v>178.86328119999999</c:v>
                </c:pt>
                <c:pt idx="38920">
                  <c:v>178.86328119999999</c:v>
                </c:pt>
                <c:pt idx="38921">
                  <c:v>178.86328119999999</c:v>
                </c:pt>
                <c:pt idx="38922">
                  <c:v>178.86328119999999</c:v>
                </c:pt>
                <c:pt idx="38923">
                  <c:v>178.86328119999999</c:v>
                </c:pt>
                <c:pt idx="38924">
                  <c:v>178.86328119999999</c:v>
                </c:pt>
                <c:pt idx="38925">
                  <c:v>179.23828119999999</c:v>
                </c:pt>
                <c:pt idx="38926">
                  <c:v>179.23828119999999</c:v>
                </c:pt>
                <c:pt idx="38927">
                  <c:v>179.30859380000001</c:v>
                </c:pt>
                <c:pt idx="38928">
                  <c:v>179.30859380000001</c:v>
                </c:pt>
                <c:pt idx="38929">
                  <c:v>179.30859380000001</c:v>
                </c:pt>
                <c:pt idx="38930">
                  <c:v>179.30859380000001</c:v>
                </c:pt>
                <c:pt idx="38931">
                  <c:v>179.30859380000001</c:v>
                </c:pt>
                <c:pt idx="38932">
                  <c:v>179.37109380000001</c:v>
                </c:pt>
                <c:pt idx="38933">
                  <c:v>179.37109380000001</c:v>
                </c:pt>
                <c:pt idx="38934">
                  <c:v>179.37109380000001</c:v>
                </c:pt>
                <c:pt idx="38935">
                  <c:v>179.37109380000001</c:v>
                </c:pt>
                <c:pt idx="38936">
                  <c:v>179.41015619999999</c:v>
                </c:pt>
                <c:pt idx="38937">
                  <c:v>179.41015619999999</c:v>
                </c:pt>
                <c:pt idx="38938">
                  <c:v>179.41015619999999</c:v>
                </c:pt>
                <c:pt idx="38939">
                  <c:v>179.5859375</c:v>
                </c:pt>
                <c:pt idx="38940">
                  <c:v>179.5859375</c:v>
                </c:pt>
                <c:pt idx="38941">
                  <c:v>179.5859375</c:v>
                </c:pt>
                <c:pt idx="38942">
                  <c:v>179.5859375</c:v>
                </c:pt>
                <c:pt idx="38943">
                  <c:v>179.5859375</c:v>
                </c:pt>
                <c:pt idx="38944">
                  <c:v>179.5859375</c:v>
                </c:pt>
                <c:pt idx="38945">
                  <c:v>179.5859375</c:v>
                </c:pt>
                <c:pt idx="38946">
                  <c:v>179.5859375</c:v>
                </c:pt>
                <c:pt idx="38947">
                  <c:v>179.8046875</c:v>
                </c:pt>
                <c:pt idx="38948">
                  <c:v>179.8046875</c:v>
                </c:pt>
                <c:pt idx="38949">
                  <c:v>179.8046875</c:v>
                </c:pt>
                <c:pt idx="38950">
                  <c:v>179.8046875</c:v>
                </c:pt>
                <c:pt idx="38951">
                  <c:v>179.8046875</c:v>
                </c:pt>
                <c:pt idx="38952">
                  <c:v>179.8046875</c:v>
                </c:pt>
                <c:pt idx="38953">
                  <c:v>179.85546880000001</c:v>
                </c:pt>
                <c:pt idx="38954">
                  <c:v>179.85546880000001</c:v>
                </c:pt>
                <c:pt idx="38955">
                  <c:v>179.85546880000001</c:v>
                </c:pt>
                <c:pt idx="38956">
                  <c:v>179.85546880000001</c:v>
                </c:pt>
                <c:pt idx="38957">
                  <c:v>179.85546880000001</c:v>
                </c:pt>
                <c:pt idx="38958">
                  <c:v>179.86328119999999</c:v>
                </c:pt>
                <c:pt idx="38959">
                  <c:v>179.86328119999999</c:v>
                </c:pt>
                <c:pt idx="38960">
                  <c:v>179.86328119999999</c:v>
                </c:pt>
                <c:pt idx="38961">
                  <c:v>179.86328119999999</c:v>
                </c:pt>
                <c:pt idx="38962">
                  <c:v>179.86328119999999</c:v>
                </c:pt>
                <c:pt idx="38963">
                  <c:v>180.23828119999999</c:v>
                </c:pt>
                <c:pt idx="38964">
                  <c:v>180.30859380000001</c:v>
                </c:pt>
                <c:pt idx="38965">
                  <c:v>180.30859380000001</c:v>
                </c:pt>
                <c:pt idx="38966">
                  <c:v>180.30859380000001</c:v>
                </c:pt>
                <c:pt idx="38967">
                  <c:v>180.30859380000001</c:v>
                </c:pt>
                <c:pt idx="38968">
                  <c:v>180.37109380000001</c:v>
                </c:pt>
                <c:pt idx="38969">
                  <c:v>180.37109380000001</c:v>
                </c:pt>
                <c:pt idx="38970">
                  <c:v>180.37109380000001</c:v>
                </c:pt>
                <c:pt idx="38971">
                  <c:v>180.41015619999999</c:v>
                </c:pt>
                <c:pt idx="38972">
                  <c:v>180.41015619999999</c:v>
                </c:pt>
                <c:pt idx="38973">
                  <c:v>180.5859375</c:v>
                </c:pt>
                <c:pt idx="38974">
                  <c:v>180.5859375</c:v>
                </c:pt>
                <c:pt idx="38975">
                  <c:v>180.5859375</c:v>
                </c:pt>
                <c:pt idx="38976">
                  <c:v>180.5859375</c:v>
                </c:pt>
                <c:pt idx="38977">
                  <c:v>180.5859375</c:v>
                </c:pt>
                <c:pt idx="38978">
                  <c:v>180.5859375</c:v>
                </c:pt>
                <c:pt idx="38979">
                  <c:v>180.8046875</c:v>
                </c:pt>
                <c:pt idx="38980">
                  <c:v>180.8046875</c:v>
                </c:pt>
                <c:pt idx="38981">
                  <c:v>180.8046875</c:v>
                </c:pt>
                <c:pt idx="38982">
                  <c:v>180.8046875</c:v>
                </c:pt>
                <c:pt idx="38983">
                  <c:v>180.8046875</c:v>
                </c:pt>
                <c:pt idx="38984">
                  <c:v>180.8046875</c:v>
                </c:pt>
                <c:pt idx="38985">
                  <c:v>180.8046875</c:v>
                </c:pt>
                <c:pt idx="38986">
                  <c:v>180.8046875</c:v>
                </c:pt>
                <c:pt idx="38987">
                  <c:v>180.8046875</c:v>
                </c:pt>
                <c:pt idx="38988">
                  <c:v>180.8046875</c:v>
                </c:pt>
                <c:pt idx="38989">
                  <c:v>180.8046875</c:v>
                </c:pt>
                <c:pt idx="38990">
                  <c:v>180.85546880000001</c:v>
                </c:pt>
                <c:pt idx="38991">
                  <c:v>180.85546880000001</c:v>
                </c:pt>
                <c:pt idx="38992">
                  <c:v>180.85546880000001</c:v>
                </c:pt>
                <c:pt idx="38993">
                  <c:v>180.85546880000001</c:v>
                </c:pt>
                <c:pt idx="38994">
                  <c:v>180.85546880000001</c:v>
                </c:pt>
                <c:pt idx="38995">
                  <c:v>180.85546880000001</c:v>
                </c:pt>
                <c:pt idx="38996">
                  <c:v>180.85546880000001</c:v>
                </c:pt>
                <c:pt idx="38997">
                  <c:v>180.86328119999999</c:v>
                </c:pt>
                <c:pt idx="38998">
                  <c:v>180.86328119999999</c:v>
                </c:pt>
                <c:pt idx="38999">
                  <c:v>180.86328119999999</c:v>
                </c:pt>
                <c:pt idx="39000">
                  <c:v>180.86328119999999</c:v>
                </c:pt>
                <c:pt idx="39001">
                  <c:v>180.86328119999999</c:v>
                </c:pt>
                <c:pt idx="39002">
                  <c:v>180.86328119999999</c:v>
                </c:pt>
                <c:pt idx="39003">
                  <c:v>181.23828119999999</c:v>
                </c:pt>
                <c:pt idx="39004">
                  <c:v>181.23828119999999</c:v>
                </c:pt>
                <c:pt idx="39005">
                  <c:v>181.23828119999999</c:v>
                </c:pt>
                <c:pt idx="39006">
                  <c:v>181.23828119999999</c:v>
                </c:pt>
                <c:pt idx="39007">
                  <c:v>181.23828119999999</c:v>
                </c:pt>
                <c:pt idx="39008">
                  <c:v>181.23828119999999</c:v>
                </c:pt>
                <c:pt idx="39009">
                  <c:v>181.23828119999999</c:v>
                </c:pt>
                <c:pt idx="39010">
                  <c:v>181.23828119999999</c:v>
                </c:pt>
                <c:pt idx="39011">
                  <c:v>181.23828119999999</c:v>
                </c:pt>
                <c:pt idx="39012">
                  <c:v>181.23828119999999</c:v>
                </c:pt>
                <c:pt idx="39013">
                  <c:v>181.23828119999999</c:v>
                </c:pt>
                <c:pt idx="39014">
                  <c:v>181.30859380000001</c:v>
                </c:pt>
                <c:pt idx="39015">
                  <c:v>181.30859380000001</c:v>
                </c:pt>
                <c:pt idx="39016">
                  <c:v>181.30859380000001</c:v>
                </c:pt>
                <c:pt idx="39017">
                  <c:v>181.37109380000001</c:v>
                </c:pt>
                <c:pt idx="39018">
                  <c:v>181.37109380000001</c:v>
                </c:pt>
                <c:pt idx="39019">
                  <c:v>181.37109380000001</c:v>
                </c:pt>
                <c:pt idx="39020">
                  <c:v>181.41015619999999</c:v>
                </c:pt>
                <c:pt idx="39021">
                  <c:v>181.41015619999999</c:v>
                </c:pt>
                <c:pt idx="39022">
                  <c:v>181.41015619999999</c:v>
                </c:pt>
                <c:pt idx="39023">
                  <c:v>181.41015619999999</c:v>
                </c:pt>
                <c:pt idx="39024">
                  <c:v>181.41015619999999</c:v>
                </c:pt>
                <c:pt idx="39025">
                  <c:v>181.41015619999999</c:v>
                </c:pt>
                <c:pt idx="39026">
                  <c:v>181.41015619999999</c:v>
                </c:pt>
                <c:pt idx="39027">
                  <c:v>181.41015619999999</c:v>
                </c:pt>
                <c:pt idx="39028">
                  <c:v>181.5859375</c:v>
                </c:pt>
                <c:pt idx="39029">
                  <c:v>181.5859375</c:v>
                </c:pt>
                <c:pt idx="39030">
                  <c:v>181.5859375</c:v>
                </c:pt>
                <c:pt idx="39031">
                  <c:v>181.8046875</c:v>
                </c:pt>
                <c:pt idx="39032">
                  <c:v>181.8046875</c:v>
                </c:pt>
                <c:pt idx="39033">
                  <c:v>181.8046875</c:v>
                </c:pt>
                <c:pt idx="39034">
                  <c:v>181.85546880000001</c:v>
                </c:pt>
                <c:pt idx="39035">
                  <c:v>181.85546880000001</c:v>
                </c:pt>
                <c:pt idx="39036">
                  <c:v>181.85546880000001</c:v>
                </c:pt>
                <c:pt idx="39037">
                  <c:v>181.85546880000001</c:v>
                </c:pt>
                <c:pt idx="39038">
                  <c:v>181.85546880000001</c:v>
                </c:pt>
                <c:pt idx="39039">
                  <c:v>181.85546880000001</c:v>
                </c:pt>
                <c:pt idx="39040">
                  <c:v>181.86328119999999</c:v>
                </c:pt>
                <c:pt idx="39041">
                  <c:v>181.86328119999999</c:v>
                </c:pt>
                <c:pt idx="39042">
                  <c:v>181.86328119999999</c:v>
                </c:pt>
                <c:pt idx="39043">
                  <c:v>181.86328119999999</c:v>
                </c:pt>
                <c:pt idx="39044">
                  <c:v>181.86328119999999</c:v>
                </c:pt>
                <c:pt idx="39045">
                  <c:v>182.23828119999999</c:v>
                </c:pt>
                <c:pt idx="39046">
                  <c:v>182.23828119999999</c:v>
                </c:pt>
                <c:pt idx="39047">
                  <c:v>182.23828119999999</c:v>
                </c:pt>
                <c:pt idx="39048">
                  <c:v>182.23828119999999</c:v>
                </c:pt>
                <c:pt idx="39049">
                  <c:v>182.23828119999999</c:v>
                </c:pt>
                <c:pt idx="39050">
                  <c:v>182.23828119999999</c:v>
                </c:pt>
                <c:pt idx="39051">
                  <c:v>182.23828119999999</c:v>
                </c:pt>
                <c:pt idx="39052">
                  <c:v>182.23828119999999</c:v>
                </c:pt>
                <c:pt idx="39053">
                  <c:v>182.23828119999999</c:v>
                </c:pt>
                <c:pt idx="39054">
                  <c:v>182.30859380000001</c:v>
                </c:pt>
                <c:pt idx="39055">
                  <c:v>182.30859380000001</c:v>
                </c:pt>
                <c:pt idx="39056">
                  <c:v>182.30859380000001</c:v>
                </c:pt>
                <c:pt idx="39057">
                  <c:v>182.30859380000001</c:v>
                </c:pt>
                <c:pt idx="39058">
                  <c:v>182.30859380000001</c:v>
                </c:pt>
                <c:pt idx="39059">
                  <c:v>182.37109380000001</c:v>
                </c:pt>
                <c:pt idx="39060">
                  <c:v>182.37109380000001</c:v>
                </c:pt>
                <c:pt idx="39061">
                  <c:v>182.37109380000001</c:v>
                </c:pt>
                <c:pt idx="39062">
                  <c:v>182.37109380000001</c:v>
                </c:pt>
                <c:pt idx="39063">
                  <c:v>182.37109380000001</c:v>
                </c:pt>
                <c:pt idx="39064">
                  <c:v>182.37109380000001</c:v>
                </c:pt>
                <c:pt idx="39065">
                  <c:v>182.41015619999999</c:v>
                </c:pt>
                <c:pt idx="39066">
                  <c:v>182.41015619999999</c:v>
                </c:pt>
                <c:pt idx="39067">
                  <c:v>182.41015619999999</c:v>
                </c:pt>
                <c:pt idx="39068">
                  <c:v>182.41015619999999</c:v>
                </c:pt>
                <c:pt idx="39069">
                  <c:v>182.41015619999999</c:v>
                </c:pt>
                <c:pt idx="39070">
                  <c:v>182.5859375</c:v>
                </c:pt>
                <c:pt idx="39071">
                  <c:v>182.5859375</c:v>
                </c:pt>
                <c:pt idx="39072">
                  <c:v>182.5859375</c:v>
                </c:pt>
                <c:pt idx="39073">
                  <c:v>182.5859375</c:v>
                </c:pt>
                <c:pt idx="39074">
                  <c:v>182.5859375</c:v>
                </c:pt>
                <c:pt idx="39075">
                  <c:v>182.5859375</c:v>
                </c:pt>
                <c:pt idx="39076">
                  <c:v>182.5859375</c:v>
                </c:pt>
                <c:pt idx="39077">
                  <c:v>182.5859375</c:v>
                </c:pt>
                <c:pt idx="39078">
                  <c:v>182.5859375</c:v>
                </c:pt>
                <c:pt idx="39079">
                  <c:v>182.8046875</c:v>
                </c:pt>
                <c:pt idx="39080">
                  <c:v>182.8046875</c:v>
                </c:pt>
                <c:pt idx="39081">
                  <c:v>182.8046875</c:v>
                </c:pt>
                <c:pt idx="39082">
                  <c:v>182.8046875</c:v>
                </c:pt>
                <c:pt idx="39083">
                  <c:v>182.8046875</c:v>
                </c:pt>
                <c:pt idx="39084">
                  <c:v>182.85546880000001</c:v>
                </c:pt>
                <c:pt idx="39085">
                  <c:v>182.85546880000001</c:v>
                </c:pt>
                <c:pt idx="39086">
                  <c:v>182.85546880000001</c:v>
                </c:pt>
                <c:pt idx="39087">
                  <c:v>182.85546880000001</c:v>
                </c:pt>
                <c:pt idx="39088">
                  <c:v>182.85546880000001</c:v>
                </c:pt>
                <c:pt idx="39089">
                  <c:v>182.86328119999999</c:v>
                </c:pt>
                <c:pt idx="39090">
                  <c:v>182.86328119999999</c:v>
                </c:pt>
                <c:pt idx="39091">
                  <c:v>182.86328119999999</c:v>
                </c:pt>
                <c:pt idx="39092">
                  <c:v>182.86328119999999</c:v>
                </c:pt>
                <c:pt idx="39093">
                  <c:v>183.23828119999999</c:v>
                </c:pt>
                <c:pt idx="39094">
                  <c:v>183.30859380000001</c:v>
                </c:pt>
                <c:pt idx="39095">
                  <c:v>183.30859380000001</c:v>
                </c:pt>
                <c:pt idx="39096">
                  <c:v>183.30859380000001</c:v>
                </c:pt>
                <c:pt idx="39097">
                  <c:v>183.37109380000001</c:v>
                </c:pt>
                <c:pt idx="39098">
                  <c:v>183.37109380000001</c:v>
                </c:pt>
                <c:pt idx="39099">
                  <c:v>183.37109380000001</c:v>
                </c:pt>
                <c:pt idx="39100">
                  <c:v>183.37109380000001</c:v>
                </c:pt>
                <c:pt idx="39101">
                  <c:v>183.41015619999999</c:v>
                </c:pt>
                <c:pt idx="39102">
                  <c:v>183.41015619999999</c:v>
                </c:pt>
                <c:pt idx="39103">
                  <c:v>183.41015619999999</c:v>
                </c:pt>
                <c:pt idx="39104">
                  <c:v>183.41015619999999</c:v>
                </c:pt>
                <c:pt idx="39105">
                  <c:v>183.41015619999999</c:v>
                </c:pt>
                <c:pt idx="39106">
                  <c:v>183.5859375</c:v>
                </c:pt>
                <c:pt idx="39107">
                  <c:v>183.5859375</c:v>
                </c:pt>
                <c:pt idx="39108">
                  <c:v>183.5859375</c:v>
                </c:pt>
                <c:pt idx="39109">
                  <c:v>183.5859375</c:v>
                </c:pt>
                <c:pt idx="39110">
                  <c:v>183.5859375</c:v>
                </c:pt>
                <c:pt idx="39111">
                  <c:v>183.8046875</c:v>
                </c:pt>
                <c:pt idx="39112">
                  <c:v>183.8046875</c:v>
                </c:pt>
                <c:pt idx="39113">
                  <c:v>183.8046875</c:v>
                </c:pt>
                <c:pt idx="39114">
                  <c:v>183.8046875</c:v>
                </c:pt>
                <c:pt idx="39115">
                  <c:v>183.8046875</c:v>
                </c:pt>
                <c:pt idx="39116">
                  <c:v>183.8046875</c:v>
                </c:pt>
                <c:pt idx="39117">
                  <c:v>183.85546880000001</c:v>
                </c:pt>
                <c:pt idx="39118">
                  <c:v>183.85546880000001</c:v>
                </c:pt>
                <c:pt idx="39119">
                  <c:v>183.85546880000001</c:v>
                </c:pt>
                <c:pt idx="39120">
                  <c:v>183.85546880000001</c:v>
                </c:pt>
                <c:pt idx="39121">
                  <c:v>183.85546880000001</c:v>
                </c:pt>
                <c:pt idx="39122">
                  <c:v>183.85546880000001</c:v>
                </c:pt>
                <c:pt idx="39123">
                  <c:v>183.85546880000001</c:v>
                </c:pt>
                <c:pt idx="39124">
                  <c:v>183.85546880000001</c:v>
                </c:pt>
                <c:pt idx="39125">
                  <c:v>183.85546880000001</c:v>
                </c:pt>
                <c:pt idx="39126">
                  <c:v>183.85546880000001</c:v>
                </c:pt>
                <c:pt idx="39127">
                  <c:v>183.85546880000001</c:v>
                </c:pt>
                <c:pt idx="39128">
                  <c:v>183.86328119999999</c:v>
                </c:pt>
                <c:pt idx="39129">
                  <c:v>183.86328119999999</c:v>
                </c:pt>
                <c:pt idx="39130">
                  <c:v>183.86328119999999</c:v>
                </c:pt>
                <c:pt idx="39131">
                  <c:v>183.86328119999999</c:v>
                </c:pt>
                <c:pt idx="39132">
                  <c:v>183.86328119999999</c:v>
                </c:pt>
                <c:pt idx="39133">
                  <c:v>183.86328119999999</c:v>
                </c:pt>
                <c:pt idx="39134">
                  <c:v>184.23828119999999</c:v>
                </c:pt>
                <c:pt idx="39135">
                  <c:v>184.23828119999999</c:v>
                </c:pt>
                <c:pt idx="39136">
                  <c:v>184.23828119999999</c:v>
                </c:pt>
                <c:pt idx="39137">
                  <c:v>184.23828119999999</c:v>
                </c:pt>
                <c:pt idx="39138">
                  <c:v>184.23828119999999</c:v>
                </c:pt>
                <c:pt idx="39139">
                  <c:v>184.23828119999999</c:v>
                </c:pt>
                <c:pt idx="39140">
                  <c:v>184.23828119999999</c:v>
                </c:pt>
                <c:pt idx="39141">
                  <c:v>184.23828119999999</c:v>
                </c:pt>
                <c:pt idx="39142">
                  <c:v>184.30859380000001</c:v>
                </c:pt>
                <c:pt idx="39143">
                  <c:v>184.30859380000001</c:v>
                </c:pt>
                <c:pt idx="39144">
                  <c:v>184.30859380000001</c:v>
                </c:pt>
                <c:pt idx="39145">
                  <c:v>184.30859380000001</c:v>
                </c:pt>
                <c:pt idx="39146">
                  <c:v>184.37109380000001</c:v>
                </c:pt>
                <c:pt idx="39147">
                  <c:v>184.37109380000001</c:v>
                </c:pt>
                <c:pt idx="39148">
                  <c:v>184.37109380000001</c:v>
                </c:pt>
                <c:pt idx="39149">
                  <c:v>184.41015619999999</c:v>
                </c:pt>
                <c:pt idx="39150">
                  <c:v>184.41015619999999</c:v>
                </c:pt>
                <c:pt idx="39151">
                  <c:v>184.41015619999999</c:v>
                </c:pt>
                <c:pt idx="39152">
                  <c:v>184.41015619999999</c:v>
                </c:pt>
                <c:pt idx="39153">
                  <c:v>184.41015619999999</c:v>
                </c:pt>
                <c:pt idx="39154">
                  <c:v>184.41015619999999</c:v>
                </c:pt>
                <c:pt idx="39155">
                  <c:v>184.5859375</c:v>
                </c:pt>
                <c:pt idx="39156">
                  <c:v>184.5859375</c:v>
                </c:pt>
                <c:pt idx="39157">
                  <c:v>184.5859375</c:v>
                </c:pt>
                <c:pt idx="39158">
                  <c:v>184.5859375</c:v>
                </c:pt>
                <c:pt idx="39159">
                  <c:v>184.5859375</c:v>
                </c:pt>
                <c:pt idx="39160">
                  <c:v>184.8046875</c:v>
                </c:pt>
                <c:pt idx="39161">
                  <c:v>184.8046875</c:v>
                </c:pt>
                <c:pt idx="39162">
                  <c:v>184.8046875</c:v>
                </c:pt>
                <c:pt idx="39163">
                  <c:v>184.85546880000001</c:v>
                </c:pt>
                <c:pt idx="39164">
                  <c:v>184.85546880000001</c:v>
                </c:pt>
                <c:pt idx="39165">
                  <c:v>184.85546880000001</c:v>
                </c:pt>
                <c:pt idx="39166">
                  <c:v>184.85546880000001</c:v>
                </c:pt>
                <c:pt idx="39167">
                  <c:v>184.85546880000001</c:v>
                </c:pt>
                <c:pt idx="39168">
                  <c:v>184.85546880000001</c:v>
                </c:pt>
                <c:pt idx="39169">
                  <c:v>184.86328119999999</c:v>
                </c:pt>
                <c:pt idx="39170">
                  <c:v>184.86328119999999</c:v>
                </c:pt>
                <c:pt idx="39171">
                  <c:v>185.23828119999999</c:v>
                </c:pt>
                <c:pt idx="39172">
                  <c:v>185.23828119999999</c:v>
                </c:pt>
                <c:pt idx="39173">
                  <c:v>185.23828119999999</c:v>
                </c:pt>
                <c:pt idx="39174">
                  <c:v>185.30859380000001</c:v>
                </c:pt>
                <c:pt idx="39175">
                  <c:v>185.30859380000001</c:v>
                </c:pt>
                <c:pt idx="39176">
                  <c:v>185.30859380000001</c:v>
                </c:pt>
                <c:pt idx="39177">
                  <c:v>185.30859380000001</c:v>
                </c:pt>
                <c:pt idx="39178">
                  <c:v>185.30859380000001</c:v>
                </c:pt>
                <c:pt idx="39179">
                  <c:v>185.30859380000001</c:v>
                </c:pt>
                <c:pt idx="39180">
                  <c:v>185.37109380000001</c:v>
                </c:pt>
                <c:pt idx="39181">
                  <c:v>185.37109380000001</c:v>
                </c:pt>
                <c:pt idx="39182">
                  <c:v>185.37109380000001</c:v>
                </c:pt>
                <c:pt idx="39183">
                  <c:v>185.37109380000001</c:v>
                </c:pt>
                <c:pt idx="39184">
                  <c:v>185.37109380000001</c:v>
                </c:pt>
                <c:pt idx="39185">
                  <c:v>185.37109380000001</c:v>
                </c:pt>
                <c:pt idx="39186">
                  <c:v>185.41015619999999</c:v>
                </c:pt>
                <c:pt idx="39187">
                  <c:v>185.41015619999999</c:v>
                </c:pt>
                <c:pt idx="39188">
                  <c:v>185.41015619999999</c:v>
                </c:pt>
                <c:pt idx="39189">
                  <c:v>185.5859375</c:v>
                </c:pt>
                <c:pt idx="39190">
                  <c:v>185.5859375</c:v>
                </c:pt>
                <c:pt idx="39191">
                  <c:v>185.5859375</c:v>
                </c:pt>
                <c:pt idx="39192">
                  <c:v>185.5859375</c:v>
                </c:pt>
                <c:pt idx="39193">
                  <c:v>185.8046875</c:v>
                </c:pt>
                <c:pt idx="39194">
                  <c:v>185.8046875</c:v>
                </c:pt>
                <c:pt idx="39195">
                  <c:v>185.8046875</c:v>
                </c:pt>
                <c:pt idx="39196">
                  <c:v>185.8046875</c:v>
                </c:pt>
                <c:pt idx="39197">
                  <c:v>185.85546880000001</c:v>
                </c:pt>
                <c:pt idx="39198">
                  <c:v>185.85546880000001</c:v>
                </c:pt>
                <c:pt idx="39199">
                  <c:v>185.85546880000001</c:v>
                </c:pt>
                <c:pt idx="39200">
                  <c:v>185.85546880000001</c:v>
                </c:pt>
                <c:pt idx="39201">
                  <c:v>185.85546880000001</c:v>
                </c:pt>
                <c:pt idx="39202">
                  <c:v>185.85546880000001</c:v>
                </c:pt>
                <c:pt idx="39203">
                  <c:v>185.86328119999999</c:v>
                </c:pt>
                <c:pt idx="39204">
                  <c:v>185.86328119999999</c:v>
                </c:pt>
                <c:pt idx="39205">
                  <c:v>185.86328119999999</c:v>
                </c:pt>
                <c:pt idx="39206">
                  <c:v>185.86328119999999</c:v>
                </c:pt>
                <c:pt idx="39207">
                  <c:v>185.86328119999999</c:v>
                </c:pt>
                <c:pt idx="39208">
                  <c:v>185.86328119999999</c:v>
                </c:pt>
                <c:pt idx="39209">
                  <c:v>185.86328119999999</c:v>
                </c:pt>
                <c:pt idx="39210">
                  <c:v>186.23828119999999</c:v>
                </c:pt>
                <c:pt idx="39211">
                  <c:v>186.23828119999999</c:v>
                </c:pt>
                <c:pt idx="39212">
                  <c:v>186.23828119999999</c:v>
                </c:pt>
                <c:pt idx="39213">
                  <c:v>186.30859380000001</c:v>
                </c:pt>
                <c:pt idx="39214">
                  <c:v>186.30859380000001</c:v>
                </c:pt>
                <c:pt idx="39215">
                  <c:v>186.30859380000001</c:v>
                </c:pt>
                <c:pt idx="39216">
                  <c:v>186.37109380000001</c:v>
                </c:pt>
                <c:pt idx="39217">
                  <c:v>186.37109380000001</c:v>
                </c:pt>
                <c:pt idx="39218">
                  <c:v>186.37109380000001</c:v>
                </c:pt>
                <c:pt idx="39219">
                  <c:v>186.37109380000001</c:v>
                </c:pt>
                <c:pt idx="39220">
                  <c:v>186.37109380000001</c:v>
                </c:pt>
                <c:pt idx="39221">
                  <c:v>186.37109380000001</c:v>
                </c:pt>
                <c:pt idx="39222">
                  <c:v>186.37109380000001</c:v>
                </c:pt>
                <c:pt idx="39223">
                  <c:v>186.41015619999999</c:v>
                </c:pt>
                <c:pt idx="39224">
                  <c:v>186.41015619999999</c:v>
                </c:pt>
                <c:pt idx="39225">
                  <c:v>186.41015619999999</c:v>
                </c:pt>
                <c:pt idx="39226">
                  <c:v>186.41015619999999</c:v>
                </c:pt>
                <c:pt idx="39227">
                  <c:v>186.5859375</c:v>
                </c:pt>
                <c:pt idx="39228">
                  <c:v>186.5859375</c:v>
                </c:pt>
                <c:pt idx="39229">
                  <c:v>186.5859375</c:v>
                </c:pt>
                <c:pt idx="39230">
                  <c:v>186.5859375</c:v>
                </c:pt>
                <c:pt idx="39231">
                  <c:v>186.5859375</c:v>
                </c:pt>
                <c:pt idx="39232">
                  <c:v>186.8046875</c:v>
                </c:pt>
                <c:pt idx="39233">
                  <c:v>186.8046875</c:v>
                </c:pt>
                <c:pt idx="39234">
                  <c:v>186.8046875</c:v>
                </c:pt>
                <c:pt idx="39235">
                  <c:v>186.8046875</c:v>
                </c:pt>
                <c:pt idx="39236">
                  <c:v>186.8046875</c:v>
                </c:pt>
                <c:pt idx="39237">
                  <c:v>186.8046875</c:v>
                </c:pt>
                <c:pt idx="39238">
                  <c:v>186.85546880000001</c:v>
                </c:pt>
                <c:pt idx="39239">
                  <c:v>186.85546880000001</c:v>
                </c:pt>
                <c:pt idx="39240">
                  <c:v>186.85546880000001</c:v>
                </c:pt>
                <c:pt idx="39241">
                  <c:v>186.85546880000001</c:v>
                </c:pt>
                <c:pt idx="39242">
                  <c:v>186.85546880000001</c:v>
                </c:pt>
                <c:pt idx="39243">
                  <c:v>186.85546880000001</c:v>
                </c:pt>
                <c:pt idx="39244">
                  <c:v>186.85546880000001</c:v>
                </c:pt>
                <c:pt idx="39245">
                  <c:v>186.86328119999999</c:v>
                </c:pt>
                <c:pt idx="39246">
                  <c:v>186.86328119999999</c:v>
                </c:pt>
                <c:pt idx="39247">
                  <c:v>186.86328119999999</c:v>
                </c:pt>
                <c:pt idx="39248">
                  <c:v>186.86328119999999</c:v>
                </c:pt>
                <c:pt idx="39249">
                  <c:v>186.86328119999999</c:v>
                </c:pt>
                <c:pt idx="39250">
                  <c:v>186.86328119999999</c:v>
                </c:pt>
                <c:pt idx="39251">
                  <c:v>186.86328119999999</c:v>
                </c:pt>
                <c:pt idx="39252">
                  <c:v>186.86328119999999</c:v>
                </c:pt>
                <c:pt idx="39253">
                  <c:v>186.86328119999999</c:v>
                </c:pt>
                <c:pt idx="39254">
                  <c:v>187.23828119999999</c:v>
                </c:pt>
                <c:pt idx="39255">
                  <c:v>187.23828119999999</c:v>
                </c:pt>
                <c:pt idx="39256">
                  <c:v>187.23828119999999</c:v>
                </c:pt>
                <c:pt idx="39257">
                  <c:v>187.23828119999999</c:v>
                </c:pt>
                <c:pt idx="39258">
                  <c:v>187.23828119999999</c:v>
                </c:pt>
                <c:pt idx="39259">
                  <c:v>187.30859380000001</c:v>
                </c:pt>
                <c:pt idx="39260">
                  <c:v>187.30859380000001</c:v>
                </c:pt>
                <c:pt idx="39261">
                  <c:v>187.30859380000001</c:v>
                </c:pt>
                <c:pt idx="39262">
                  <c:v>187.30859380000001</c:v>
                </c:pt>
                <c:pt idx="39263">
                  <c:v>187.37109380000001</c:v>
                </c:pt>
                <c:pt idx="39264">
                  <c:v>187.37109380000001</c:v>
                </c:pt>
                <c:pt idx="39265">
                  <c:v>187.37109380000001</c:v>
                </c:pt>
                <c:pt idx="39266">
                  <c:v>187.37109380000001</c:v>
                </c:pt>
                <c:pt idx="39267">
                  <c:v>187.37109380000001</c:v>
                </c:pt>
                <c:pt idx="39268">
                  <c:v>187.41015619999999</c:v>
                </c:pt>
                <c:pt idx="39269">
                  <c:v>187.41015619999999</c:v>
                </c:pt>
                <c:pt idx="39270">
                  <c:v>187.41015619999999</c:v>
                </c:pt>
                <c:pt idx="39271">
                  <c:v>187.41015619999999</c:v>
                </c:pt>
                <c:pt idx="39272">
                  <c:v>187.41015619999999</c:v>
                </c:pt>
                <c:pt idx="39273">
                  <c:v>187.41015619999999</c:v>
                </c:pt>
                <c:pt idx="39274">
                  <c:v>187.5859375</c:v>
                </c:pt>
                <c:pt idx="39275">
                  <c:v>187.5859375</c:v>
                </c:pt>
                <c:pt idx="39276">
                  <c:v>187.5859375</c:v>
                </c:pt>
                <c:pt idx="39277">
                  <c:v>187.5859375</c:v>
                </c:pt>
                <c:pt idx="39278">
                  <c:v>187.5859375</c:v>
                </c:pt>
                <c:pt idx="39279">
                  <c:v>187.5859375</c:v>
                </c:pt>
                <c:pt idx="39280">
                  <c:v>187.5859375</c:v>
                </c:pt>
                <c:pt idx="39281">
                  <c:v>187.5859375</c:v>
                </c:pt>
                <c:pt idx="39282">
                  <c:v>187.5859375</c:v>
                </c:pt>
                <c:pt idx="39283">
                  <c:v>187.8046875</c:v>
                </c:pt>
                <c:pt idx="39284">
                  <c:v>187.8046875</c:v>
                </c:pt>
                <c:pt idx="39285">
                  <c:v>187.8046875</c:v>
                </c:pt>
                <c:pt idx="39286">
                  <c:v>187.8046875</c:v>
                </c:pt>
                <c:pt idx="39287">
                  <c:v>187.8046875</c:v>
                </c:pt>
                <c:pt idx="39288">
                  <c:v>187.85546880000001</c:v>
                </c:pt>
                <c:pt idx="39289">
                  <c:v>187.85546880000001</c:v>
                </c:pt>
                <c:pt idx="39290">
                  <c:v>187.85546880000001</c:v>
                </c:pt>
                <c:pt idx="39291">
                  <c:v>187.85546880000001</c:v>
                </c:pt>
                <c:pt idx="39292">
                  <c:v>187.85546880000001</c:v>
                </c:pt>
                <c:pt idx="39293">
                  <c:v>187.85546880000001</c:v>
                </c:pt>
                <c:pt idx="39294">
                  <c:v>187.85546880000001</c:v>
                </c:pt>
                <c:pt idx="39295">
                  <c:v>187.86328119999999</c:v>
                </c:pt>
                <c:pt idx="39296">
                  <c:v>187.86328119999999</c:v>
                </c:pt>
                <c:pt idx="39297">
                  <c:v>187.86328119999999</c:v>
                </c:pt>
                <c:pt idx="39298">
                  <c:v>187.86328119999999</c:v>
                </c:pt>
                <c:pt idx="39299">
                  <c:v>187.86328119999999</c:v>
                </c:pt>
                <c:pt idx="39300">
                  <c:v>188.23828119999999</c:v>
                </c:pt>
                <c:pt idx="39301">
                  <c:v>188.23828119999999</c:v>
                </c:pt>
                <c:pt idx="39302">
                  <c:v>188.23828119999999</c:v>
                </c:pt>
                <c:pt idx="39303">
                  <c:v>188.23828119999999</c:v>
                </c:pt>
                <c:pt idx="39304">
                  <c:v>188.23828119999999</c:v>
                </c:pt>
                <c:pt idx="39305">
                  <c:v>188.23828119999999</c:v>
                </c:pt>
                <c:pt idx="39306">
                  <c:v>188.30859380000001</c:v>
                </c:pt>
                <c:pt idx="39307">
                  <c:v>188.30859380000001</c:v>
                </c:pt>
                <c:pt idx="39308">
                  <c:v>188.37109380000001</c:v>
                </c:pt>
                <c:pt idx="39309">
                  <c:v>188.37109380000001</c:v>
                </c:pt>
                <c:pt idx="39310">
                  <c:v>188.37109380000001</c:v>
                </c:pt>
                <c:pt idx="39311">
                  <c:v>188.37109380000001</c:v>
                </c:pt>
                <c:pt idx="39312">
                  <c:v>188.37109380000001</c:v>
                </c:pt>
                <c:pt idx="39313">
                  <c:v>188.37109380000001</c:v>
                </c:pt>
                <c:pt idx="39314">
                  <c:v>188.41015619999999</c:v>
                </c:pt>
                <c:pt idx="39315">
                  <c:v>188.41015619999999</c:v>
                </c:pt>
                <c:pt idx="39316">
                  <c:v>188.41015619999999</c:v>
                </c:pt>
                <c:pt idx="39317">
                  <c:v>188.41015619999999</c:v>
                </c:pt>
                <c:pt idx="39318">
                  <c:v>188.41015619999999</c:v>
                </c:pt>
                <c:pt idx="39319">
                  <c:v>188.5859375</c:v>
                </c:pt>
                <c:pt idx="39320">
                  <c:v>188.5859375</c:v>
                </c:pt>
                <c:pt idx="39321">
                  <c:v>188.5859375</c:v>
                </c:pt>
                <c:pt idx="39322">
                  <c:v>188.5859375</c:v>
                </c:pt>
                <c:pt idx="39323">
                  <c:v>188.5859375</c:v>
                </c:pt>
                <c:pt idx="39324">
                  <c:v>188.5859375</c:v>
                </c:pt>
                <c:pt idx="39325">
                  <c:v>188.5859375</c:v>
                </c:pt>
                <c:pt idx="39326">
                  <c:v>188.8046875</c:v>
                </c:pt>
                <c:pt idx="39327">
                  <c:v>188.8046875</c:v>
                </c:pt>
                <c:pt idx="39328">
                  <c:v>188.8046875</c:v>
                </c:pt>
                <c:pt idx="39329">
                  <c:v>188.8046875</c:v>
                </c:pt>
                <c:pt idx="39330">
                  <c:v>188.8046875</c:v>
                </c:pt>
                <c:pt idx="39331">
                  <c:v>188.8046875</c:v>
                </c:pt>
                <c:pt idx="39332">
                  <c:v>188.85546880000001</c:v>
                </c:pt>
                <c:pt idx="39333">
                  <c:v>188.85546880000001</c:v>
                </c:pt>
                <c:pt idx="39334">
                  <c:v>188.86328119999999</c:v>
                </c:pt>
                <c:pt idx="39335">
                  <c:v>188.86328119999999</c:v>
                </c:pt>
                <c:pt idx="39336">
                  <c:v>188.86328119999999</c:v>
                </c:pt>
                <c:pt idx="39337">
                  <c:v>188.86328119999999</c:v>
                </c:pt>
                <c:pt idx="39338">
                  <c:v>188.86328119999999</c:v>
                </c:pt>
                <c:pt idx="39339">
                  <c:v>188.86328119999999</c:v>
                </c:pt>
                <c:pt idx="39340">
                  <c:v>188.86328119999999</c:v>
                </c:pt>
                <c:pt idx="39341">
                  <c:v>188.86328119999999</c:v>
                </c:pt>
                <c:pt idx="39342">
                  <c:v>188.86328119999999</c:v>
                </c:pt>
                <c:pt idx="39343">
                  <c:v>188.86328119999999</c:v>
                </c:pt>
                <c:pt idx="39344">
                  <c:v>189.23828119999999</c:v>
                </c:pt>
                <c:pt idx="39345">
                  <c:v>189.23828119999999</c:v>
                </c:pt>
                <c:pt idx="39346">
                  <c:v>189.23828119999999</c:v>
                </c:pt>
                <c:pt idx="39347">
                  <c:v>189.23828119999999</c:v>
                </c:pt>
                <c:pt idx="39348">
                  <c:v>189.23828119999999</c:v>
                </c:pt>
                <c:pt idx="39349">
                  <c:v>189.23828119999999</c:v>
                </c:pt>
                <c:pt idx="39350">
                  <c:v>189.23828119999999</c:v>
                </c:pt>
                <c:pt idx="39351">
                  <c:v>189.23828119999999</c:v>
                </c:pt>
                <c:pt idx="39352">
                  <c:v>189.30859380000001</c:v>
                </c:pt>
                <c:pt idx="39353">
                  <c:v>189.37109380000001</c:v>
                </c:pt>
                <c:pt idx="39354">
                  <c:v>189.37109380000001</c:v>
                </c:pt>
                <c:pt idx="39355">
                  <c:v>189.37109380000001</c:v>
                </c:pt>
                <c:pt idx="39356">
                  <c:v>189.37109380000001</c:v>
                </c:pt>
                <c:pt idx="39357">
                  <c:v>189.37109380000001</c:v>
                </c:pt>
                <c:pt idx="39358">
                  <c:v>189.41015619999999</c:v>
                </c:pt>
                <c:pt idx="39359">
                  <c:v>189.5859375</c:v>
                </c:pt>
                <c:pt idx="39360">
                  <c:v>189.5859375</c:v>
                </c:pt>
                <c:pt idx="39361">
                  <c:v>189.5859375</c:v>
                </c:pt>
                <c:pt idx="39362">
                  <c:v>189.5859375</c:v>
                </c:pt>
                <c:pt idx="39363">
                  <c:v>189.5859375</c:v>
                </c:pt>
                <c:pt idx="39364">
                  <c:v>189.5859375</c:v>
                </c:pt>
                <c:pt idx="39365">
                  <c:v>189.5859375</c:v>
                </c:pt>
                <c:pt idx="39366">
                  <c:v>189.5859375</c:v>
                </c:pt>
                <c:pt idx="39367">
                  <c:v>189.5859375</c:v>
                </c:pt>
                <c:pt idx="39368">
                  <c:v>189.8046875</c:v>
                </c:pt>
                <c:pt idx="39369">
                  <c:v>189.8046875</c:v>
                </c:pt>
                <c:pt idx="39370">
                  <c:v>189.8046875</c:v>
                </c:pt>
                <c:pt idx="39371">
                  <c:v>189.8046875</c:v>
                </c:pt>
                <c:pt idx="39372">
                  <c:v>189.8046875</c:v>
                </c:pt>
                <c:pt idx="39373">
                  <c:v>189.85546880000001</c:v>
                </c:pt>
                <c:pt idx="39374">
                  <c:v>189.85546880000001</c:v>
                </c:pt>
                <c:pt idx="39375">
                  <c:v>189.85546880000001</c:v>
                </c:pt>
                <c:pt idx="39376">
                  <c:v>189.85546880000001</c:v>
                </c:pt>
                <c:pt idx="39377">
                  <c:v>189.85546880000001</c:v>
                </c:pt>
                <c:pt idx="39378">
                  <c:v>189.85546880000001</c:v>
                </c:pt>
                <c:pt idx="39379">
                  <c:v>189.85546880000001</c:v>
                </c:pt>
                <c:pt idx="39380">
                  <c:v>189.85546880000001</c:v>
                </c:pt>
                <c:pt idx="39381">
                  <c:v>189.85546880000001</c:v>
                </c:pt>
                <c:pt idx="39382">
                  <c:v>189.85546880000001</c:v>
                </c:pt>
                <c:pt idx="39383">
                  <c:v>189.86328119999999</c:v>
                </c:pt>
                <c:pt idx="39384">
                  <c:v>189.86328119999999</c:v>
                </c:pt>
                <c:pt idx="39385">
                  <c:v>189.86328119999999</c:v>
                </c:pt>
                <c:pt idx="39386">
                  <c:v>189.86328119999999</c:v>
                </c:pt>
                <c:pt idx="39387">
                  <c:v>190.23828119999999</c:v>
                </c:pt>
                <c:pt idx="39388">
                  <c:v>190.23828119999999</c:v>
                </c:pt>
                <c:pt idx="39389">
                  <c:v>190.23828119999999</c:v>
                </c:pt>
                <c:pt idx="39390">
                  <c:v>190.23828119999999</c:v>
                </c:pt>
                <c:pt idx="39391">
                  <c:v>190.23828119999999</c:v>
                </c:pt>
                <c:pt idx="39392">
                  <c:v>190.23828119999999</c:v>
                </c:pt>
                <c:pt idx="39393">
                  <c:v>190.23828119999999</c:v>
                </c:pt>
                <c:pt idx="39394">
                  <c:v>190.23828119999999</c:v>
                </c:pt>
                <c:pt idx="39395">
                  <c:v>190.23828119999999</c:v>
                </c:pt>
                <c:pt idx="39396">
                  <c:v>190.30859380000001</c:v>
                </c:pt>
                <c:pt idx="39397">
                  <c:v>190.30859380000001</c:v>
                </c:pt>
                <c:pt idx="39398">
                  <c:v>190.30859380000001</c:v>
                </c:pt>
                <c:pt idx="39399">
                  <c:v>190.30859380000001</c:v>
                </c:pt>
                <c:pt idx="39400">
                  <c:v>190.30859380000001</c:v>
                </c:pt>
                <c:pt idx="39401">
                  <c:v>190.37109380000001</c:v>
                </c:pt>
                <c:pt idx="39402">
                  <c:v>190.37109380000001</c:v>
                </c:pt>
                <c:pt idx="39403">
                  <c:v>190.37109380000001</c:v>
                </c:pt>
                <c:pt idx="39404">
                  <c:v>190.37109380000001</c:v>
                </c:pt>
                <c:pt idx="39405">
                  <c:v>190.37109380000001</c:v>
                </c:pt>
                <c:pt idx="39406">
                  <c:v>190.37109380000001</c:v>
                </c:pt>
                <c:pt idx="39407">
                  <c:v>190.37109380000001</c:v>
                </c:pt>
                <c:pt idx="39408">
                  <c:v>190.37109380000001</c:v>
                </c:pt>
                <c:pt idx="39409">
                  <c:v>190.41015619999999</c:v>
                </c:pt>
                <c:pt idx="39410">
                  <c:v>190.41015619999999</c:v>
                </c:pt>
                <c:pt idx="39411">
                  <c:v>190.41015619999999</c:v>
                </c:pt>
                <c:pt idx="39412">
                  <c:v>190.41015619999999</c:v>
                </c:pt>
                <c:pt idx="39413">
                  <c:v>190.41015619999999</c:v>
                </c:pt>
                <c:pt idx="39414">
                  <c:v>190.41015619999999</c:v>
                </c:pt>
                <c:pt idx="39415">
                  <c:v>190.5859375</c:v>
                </c:pt>
                <c:pt idx="39416">
                  <c:v>190.5859375</c:v>
                </c:pt>
                <c:pt idx="39417">
                  <c:v>190.5859375</c:v>
                </c:pt>
                <c:pt idx="39418">
                  <c:v>190.8046875</c:v>
                </c:pt>
                <c:pt idx="39419">
                  <c:v>190.8046875</c:v>
                </c:pt>
                <c:pt idx="39420">
                  <c:v>190.8046875</c:v>
                </c:pt>
                <c:pt idx="39421">
                  <c:v>190.8046875</c:v>
                </c:pt>
                <c:pt idx="39422">
                  <c:v>190.8046875</c:v>
                </c:pt>
                <c:pt idx="39423">
                  <c:v>190.85546880000001</c:v>
                </c:pt>
                <c:pt idx="39424">
                  <c:v>190.85546880000001</c:v>
                </c:pt>
                <c:pt idx="39425">
                  <c:v>190.85546880000001</c:v>
                </c:pt>
                <c:pt idx="39426">
                  <c:v>190.85546880000001</c:v>
                </c:pt>
                <c:pt idx="39427">
                  <c:v>190.85546880000001</c:v>
                </c:pt>
                <c:pt idx="39428">
                  <c:v>190.85546880000001</c:v>
                </c:pt>
                <c:pt idx="39429">
                  <c:v>190.86328119999999</c:v>
                </c:pt>
                <c:pt idx="39430">
                  <c:v>190.86328119999999</c:v>
                </c:pt>
                <c:pt idx="39431">
                  <c:v>190.86328119999999</c:v>
                </c:pt>
                <c:pt idx="39432">
                  <c:v>190.86328119999999</c:v>
                </c:pt>
                <c:pt idx="39433">
                  <c:v>191.23828119999999</c:v>
                </c:pt>
                <c:pt idx="39434">
                  <c:v>191.23828119999999</c:v>
                </c:pt>
                <c:pt idx="39435">
                  <c:v>191.23828119999999</c:v>
                </c:pt>
                <c:pt idx="39436">
                  <c:v>191.23828119999999</c:v>
                </c:pt>
                <c:pt idx="39437">
                  <c:v>191.23828119999999</c:v>
                </c:pt>
                <c:pt idx="39438">
                  <c:v>191.23828119999999</c:v>
                </c:pt>
                <c:pt idx="39439">
                  <c:v>191.30859380000001</c:v>
                </c:pt>
                <c:pt idx="39440">
                  <c:v>191.30859380000001</c:v>
                </c:pt>
                <c:pt idx="39441">
                  <c:v>191.30859380000001</c:v>
                </c:pt>
                <c:pt idx="39442">
                  <c:v>191.30859380000001</c:v>
                </c:pt>
                <c:pt idx="39443">
                  <c:v>191.30859380000001</c:v>
                </c:pt>
                <c:pt idx="39444">
                  <c:v>191.30859380000001</c:v>
                </c:pt>
                <c:pt idx="39445">
                  <c:v>191.30859380000001</c:v>
                </c:pt>
                <c:pt idx="39446">
                  <c:v>191.30859380000001</c:v>
                </c:pt>
                <c:pt idx="39447">
                  <c:v>191.30859380000001</c:v>
                </c:pt>
                <c:pt idx="39448">
                  <c:v>191.30859380000001</c:v>
                </c:pt>
                <c:pt idx="39449">
                  <c:v>191.30859380000001</c:v>
                </c:pt>
                <c:pt idx="39450">
                  <c:v>191.30859380000001</c:v>
                </c:pt>
                <c:pt idx="39451">
                  <c:v>191.30859380000001</c:v>
                </c:pt>
                <c:pt idx="39452">
                  <c:v>191.30859380000001</c:v>
                </c:pt>
                <c:pt idx="39453">
                  <c:v>191.30859380000001</c:v>
                </c:pt>
                <c:pt idx="39454">
                  <c:v>191.37109380000001</c:v>
                </c:pt>
                <c:pt idx="39455">
                  <c:v>191.37109380000001</c:v>
                </c:pt>
                <c:pt idx="39456">
                  <c:v>191.37109380000001</c:v>
                </c:pt>
                <c:pt idx="39457">
                  <c:v>191.37109380000001</c:v>
                </c:pt>
                <c:pt idx="39458">
                  <c:v>191.37109380000001</c:v>
                </c:pt>
                <c:pt idx="39459">
                  <c:v>191.37109380000001</c:v>
                </c:pt>
                <c:pt idx="39460">
                  <c:v>191.37109380000001</c:v>
                </c:pt>
                <c:pt idx="39461">
                  <c:v>191.37109380000001</c:v>
                </c:pt>
                <c:pt idx="39462">
                  <c:v>191.37109380000001</c:v>
                </c:pt>
                <c:pt idx="39463">
                  <c:v>191.37109380000001</c:v>
                </c:pt>
                <c:pt idx="39464">
                  <c:v>191.37109380000001</c:v>
                </c:pt>
                <c:pt idx="39465">
                  <c:v>191.37109380000001</c:v>
                </c:pt>
                <c:pt idx="39466">
                  <c:v>191.37109380000001</c:v>
                </c:pt>
                <c:pt idx="39467">
                  <c:v>191.41015619999999</c:v>
                </c:pt>
                <c:pt idx="39468">
                  <c:v>191.41015619999999</c:v>
                </c:pt>
                <c:pt idx="39469">
                  <c:v>191.41015619999999</c:v>
                </c:pt>
                <c:pt idx="39470">
                  <c:v>191.41015619999999</c:v>
                </c:pt>
                <c:pt idx="39471">
                  <c:v>191.41015619999999</c:v>
                </c:pt>
                <c:pt idx="39472">
                  <c:v>191.41015619999999</c:v>
                </c:pt>
                <c:pt idx="39473">
                  <c:v>191.5859375</c:v>
                </c:pt>
                <c:pt idx="39474">
                  <c:v>191.5859375</c:v>
                </c:pt>
                <c:pt idx="39475">
                  <c:v>191.8046875</c:v>
                </c:pt>
                <c:pt idx="39476">
                  <c:v>191.8046875</c:v>
                </c:pt>
                <c:pt idx="39477">
                  <c:v>191.85546880000001</c:v>
                </c:pt>
                <c:pt idx="39478">
                  <c:v>191.85546880000001</c:v>
                </c:pt>
                <c:pt idx="39479">
                  <c:v>191.85546880000001</c:v>
                </c:pt>
                <c:pt idx="39480">
                  <c:v>191.85546880000001</c:v>
                </c:pt>
                <c:pt idx="39481">
                  <c:v>191.86328119999999</c:v>
                </c:pt>
                <c:pt idx="39482">
                  <c:v>191.86328119999999</c:v>
                </c:pt>
                <c:pt idx="39483">
                  <c:v>191.86328119999999</c:v>
                </c:pt>
                <c:pt idx="39484">
                  <c:v>191.86328119999999</c:v>
                </c:pt>
                <c:pt idx="39485">
                  <c:v>191.86328119999999</c:v>
                </c:pt>
                <c:pt idx="39486">
                  <c:v>192.23828119999999</c:v>
                </c:pt>
                <c:pt idx="39487">
                  <c:v>192.23828119999999</c:v>
                </c:pt>
                <c:pt idx="39488">
                  <c:v>192.23828119999999</c:v>
                </c:pt>
                <c:pt idx="39489">
                  <c:v>192.23828119999999</c:v>
                </c:pt>
                <c:pt idx="39490">
                  <c:v>192.23828119999999</c:v>
                </c:pt>
                <c:pt idx="39491">
                  <c:v>192.30859380000001</c:v>
                </c:pt>
                <c:pt idx="39492">
                  <c:v>192.30859380000001</c:v>
                </c:pt>
                <c:pt idx="39493">
                  <c:v>192.30859380000001</c:v>
                </c:pt>
                <c:pt idx="39494">
                  <c:v>192.37109380000001</c:v>
                </c:pt>
                <c:pt idx="39495">
                  <c:v>192.37109380000001</c:v>
                </c:pt>
                <c:pt idx="39496">
                  <c:v>192.37109380000001</c:v>
                </c:pt>
                <c:pt idx="39497">
                  <c:v>192.37109380000001</c:v>
                </c:pt>
                <c:pt idx="39498">
                  <c:v>192.37109380000001</c:v>
                </c:pt>
                <c:pt idx="39499">
                  <c:v>192.37109380000001</c:v>
                </c:pt>
                <c:pt idx="39500">
                  <c:v>192.41015619999999</c:v>
                </c:pt>
                <c:pt idx="39501">
                  <c:v>192.41015619999999</c:v>
                </c:pt>
                <c:pt idx="39502">
                  <c:v>192.41015619999999</c:v>
                </c:pt>
                <c:pt idx="39503">
                  <c:v>192.41015619999999</c:v>
                </c:pt>
                <c:pt idx="39504">
                  <c:v>192.41015619999999</c:v>
                </c:pt>
                <c:pt idx="39505">
                  <c:v>192.5859375</c:v>
                </c:pt>
                <c:pt idx="39506">
                  <c:v>192.5859375</c:v>
                </c:pt>
                <c:pt idx="39507">
                  <c:v>192.5859375</c:v>
                </c:pt>
                <c:pt idx="39508">
                  <c:v>192.5859375</c:v>
                </c:pt>
                <c:pt idx="39509">
                  <c:v>192.5859375</c:v>
                </c:pt>
                <c:pt idx="39510">
                  <c:v>192.5859375</c:v>
                </c:pt>
                <c:pt idx="39511">
                  <c:v>192.5859375</c:v>
                </c:pt>
                <c:pt idx="39512">
                  <c:v>192.8046875</c:v>
                </c:pt>
                <c:pt idx="39513">
                  <c:v>192.8046875</c:v>
                </c:pt>
                <c:pt idx="39514">
                  <c:v>192.8046875</c:v>
                </c:pt>
                <c:pt idx="39515">
                  <c:v>192.8046875</c:v>
                </c:pt>
                <c:pt idx="39516">
                  <c:v>192.8046875</c:v>
                </c:pt>
                <c:pt idx="39517">
                  <c:v>192.8046875</c:v>
                </c:pt>
                <c:pt idx="39518">
                  <c:v>192.85546880000001</c:v>
                </c:pt>
                <c:pt idx="39519">
                  <c:v>192.85546880000001</c:v>
                </c:pt>
                <c:pt idx="39520">
                  <c:v>192.85546880000001</c:v>
                </c:pt>
                <c:pt idx="39521">
                  <c:v>192.85546880000001</c:v>
                </c:pt>
                <c:pt idx="39522">
                  <c:v>192.86328119999999</c:v>
                </c:pt>
                <c:pt idx="39523">
                  <c:v>192.86328119999999</c:v>
                </c:pt>
                <c:pt idx="39524">
                  <c:v>192.86328119999999</c:v>
                </c:pt>
                <c:pt idx="39525">
                  <c:v>192.86328119999999</c:v>
                </c:pt>
                <c:pt idx="39526">
                  <c:v>192.86328119999999</c:v>
                </c:pt>
                <c:pt idx="39527">
                  <c:v>193.23828119999999</c:v>
                </c:pt>
                <c:pt idx="39528">
                  <c:v>193.23828119999999</c:v>
                </c:pt>
                <c:pt idx="39529">
                  <c:v>193.23828119999999</c:v>
                </c:pt>
                <c:pt idx="39530">
                  <c:v>193.23828119999999</c:v>
                </c:pt>
                <c:pt idx="39531">
                  <c:v>193.30859380000001</c:v>
                </c:pt>
                <c:pt idx="39532">
                  <c:v>193.30859380000001</c:v>
                </c:pt>
                <c:pt idx="39533">
                  <c:v>193.30859380000001</c:v>
                </c:pt>
                <c:pt idx="39534">
                  <c:v>193.30859380000001</c:v>
                </c:pt>
                <c:pt idx="39535">
                  <c:v>193.37109380000001</c:v>
                </c:pt>
                <c:pt idx="39536">
                  <c:v>193.37109380000001</c:v>
                </c:pt>
                <c:pt idx="39537">
                  <c:v>193.37109380000001</c:v>
                </c:pt>
                <c:pt idx="39538">
                  <c:v>193.37109380000001</c:v>
                </c:pt>
                <c:pt idx="39539">
                  <c:v>193.37109380000001</c:v>
                </c:pt>
                <c:pt idx="39540">
                  <c:v>193.37109380000001</c:v>
                </c:pt>
                <c:pt idx="39541">
                  <c:v>193.37109380000001</c:v>
                </c:pt>
                <c:pt idx="39542">
                  <c:v>193.37109380000001</c:v>
                </c:pt>
                <c:pt idx="39543">
                  <c:v>193.37109380000001</c:v>
                </c:pt>
                <c:pt idx="39544">
                  <c:v>193.41015619999999</c:v>
                </c:pt>
                <c:pt idx="39545">
                  <c:v>193.41015619999999</c:v>
                </c:pt>
                <c:pt idx="39546">
                  <c:v>193.41015619999999</c:v>
                </c:pt>
                <c:pt idx="39547">
                  <c:v>193.41015619999999</c:v>
                </c:pt>
                <c:pt idx="39548">
                  <c:v>193.5859375</c:v>
                </c:pt>
                <c:pt idx="39549">
                  <c:v>193.5859375</c:v>
                </c:pt>
                <c:pt idx="39550">
                  <c:v>193.5859375</c:v>
                </c:pt>
                <c:pt idx="39551">
                  <c:v>193.5859375</c:v>
                </c:pt>
                <c:pt idx="39552">
                  <c:v>193.5859375</c:v>
                </c:pt>
                <c:pt idx="39553">
                  <c:v>193.5859375</c:v>
                </c:pt>
                <c:pt idx="39554">
                  <c:v>193.5859375</c:v>
                </c:pt>
                <c:pt idx="39555">
                  <c:v>193.5859375</c:v>
                </c:pt>
                <c:pt idx="39556">
                  <c:v>193.5859375</c:v>
                </c:pt>
                <c:pt idx="39557">
                  <c:v>193.5859375</c:v>
                </c:pt>
                <c:pt idx="39558">
                  <c:v>193.5859375</c:v>
                </c:pt>
                <c:pt idx="39559">
                  <c:v>193.5859375</c:v>
                </c:pt>
                <c:pt idx="39560">
                  <c:v>193.8046875</c:v>
                </c:pt>
                <c:pt idx="39561">
                  <c:v>193.8046875</c:v>
                </c:pt>
                <c:pt idx="39562">
                  <c:v>193.8046875</c:v>
                </c:pt>
                <c:pt idx="39563">
                  <c:v>193.8046875</c:v>
                </c:pt>
                <c:pt idx="39564">
                  <c:v>193.8046875</c:v>
                </c:pt>
                <c:pt idx="39565">
                  <c:v>193.8046875</c:v>
                </c:pt>
                <c:pt idx="39566">
                  <c:v>193.8046875</c:v>
                </c:pt>
                <c:pt idx="39567">
                  <c:v>193.8046875</c:v>
                </c:pt>
                <c:pt idx="39568">
                  <c:v>193.8046875</c:v>
                </c:pt>
                <c:pt idx="39569">
                  <c:v>193.8046875</c:v>
                </c:pt>
                <c:pt idx="39570">
                  <c:v>193.8046875</c:v>
                </c:pt>
                <c:pt idx="39571">
                  <c:v>193.85546880000001</c:v>
                </c:pt>
                <c:pt idx="39572">
                  <c:v>193.85546880000001</c:v>
                </c:pt>
                <c:pt idx="39573">
                  <c:v>193.85546880000001</c:v>
                </c:pt>
                <c:pt idx="39574">
                  <c:v>193.85546880000001</c:v>
                </c:pt>
                <c:pt idx="39575">
                  <c:v>193.85546880000001</c:v>
                </c:pt>
                <c:pt idx="39576">
                  <c:v>193.85546880000001</c:v>
                </c:pt>
                <c:pt idx="39577">
                  <c:v>193.86328119999999</c:v>
                </c:pt>
                <c:pt idx="39578">
                  <c:v>193.86328119999999</c:v>
                </c:pt>
                <c:pt idx="39579">
                  <c:v>193.86328119999999</c:v>
                </c:pt>
                <c:pt idx="39580">
                  <c:v>194.23828119999999</c:v>
                </c:pt>
                <c:pt idx="39581">
                  <c:v>194.23828119999999</c:v>
                </c:pt>
                <c:pt idx="39582">
                  <c:v>194.23828119999999</c:v>
                </c:pt>
                <c:pt idx="39583">
                  <c:v>194.23828119999999</c:v>
                </c:pt>
                <c:pt idx="39584">
                  <c:v>194.30859380000001</c:v>
                </c:pt>
                <c:pt idx="39585">
                  <c:v>194.30859380000001</c:v>
                </c:pt>
                <c:pt idx="39586">
                  <c:v>194.30859380000001</c:v>
                </c:pt>
                <c:pt idx="39587">
                  <c:v>194.30859380000001</c:v>
                </c:pt>
                <c:pt idx="39588">
                  <c:v>194.37109380000001</c:v>
                </c:pt>
                <c:pt idx="39589">
                  <c:v>194.37109380000001</c:v>
                </c:pt>
                <c:pt idx="39590">
                  <c:v>194.37109380000001</c:v>
                </c:pt>
                <c:pt idx="39591">
                  <c:v>194.41015619999999</c:v>
                </c:pt>
                <c:pt idx="39592">
                  <c:v>194.41015619999999</c:v>
                </c:pt>
                <c:pt idx="39593">
                  <c:v>194.41015619999999</c:v>
                </c:pt>
                <c:pt idx="39594">
                  <c:v>194.41015619999999</c:v>
                </c:pt>
                <c:pt idx="39595">
                  <c:v>194.41015619999999</c:v>
                </c:pt>
                <c:pt idx="39596">
                  <c:v>194.5859375</c:v>
                </c:pt>
                <c:pt idx="39597">
                  <c:v>194.5859375</c:v>
                </c:pt>
                <c:pt idx="39598">
                  <c:v>194.5859375</c:v>
                </c:pt>
                <c:pt idx="39599">
                  <c:v>194.5859375</c:v>
                </c:pt>
                <c:pt idx="39600">
                  <c:v>194.5859375</c:v>
                </c:pt>
                <c:pt idx="39601">
                  <c:v>194.8046875</c:v>
                </c:pt>
                <c:pt idx="39602">
                  <c:v>194.8046875</c:v>
                </c:pt>
                <c:pt idx="39603">
                  <c:v>194.8046875</c:v>
                </c:pt>
                <c:pt idx="39604">
                  <c:v>194.8046875</c:v>
                </c:pt>
                <c:pt idx="39605">
                  <c:v>194.8046875</c:v>
                </c:pt>
                <c:pt idx="39606">
                  <c:v>194.85546880000001</c:v>
                </c:pt>
                <c:pt idx="39607">
                  <c:v>194.85546880000001</c:v>
                </c:pt>
                <c:pt idx="39608">
                  <c:v>194.85546880000001</c:v>
                </c:pt>
                <c:pt idx="39609">
                  <c:v>194.85546880000001</c:v>
                </c:pt>
                <c:pt idx="39610">
                  <c:v>194.85546880000001</c:v>
                </c:pt>
                <c:pt idx="39611">
                  <c:v>194.86328119999999</c:v>
                </c:pt>
                <c:pt idx="39612">
                  <c:v>194.86328119999999</c:v>
                </c:pt>
                <c:pt idx="39613">
                  <c:v>194.86328119999999</c:v>
                </c:pt>
                <c:pt idx="39614">
                  <c:v>194.86328119999999</c:v>
                </c:pt>
                <c:pt idx="39615">
                  <c:v>194.86328119999999</c:v>
                </c:pt>
                <c:pt idx="39616">
                  <c:v>194.86328119999999</c:v>
                </c:pt>
                <c:pt idx="39617">
                  <c:v>194.86328119999999</c:v>
                </c:pt>
                <c:pt idx="39618">
                  <c:v>194.86328119999999</c:v>
                </c:pt>
                <c:pt idx="39619">
                  <c:v>194.86328119999999</c:v>
                </c:pt>
                <c:pt idx="39620">
                  <c:v>194.86328119999999</c:v>
                </c:pt>
                <c:pt idx="39621">
                  <c:v>195.23828119999999</c:v>
                </c:pt>
                <c:pt idx="39622">
                  <c:v>195.23828119999999</c:v>
                </c:pt>
                <c:pt idx="39623">
                  <c:v>195.23828119999999</c:v>
                </c:pt>
                <c:pt idx="39624">
                  <c:v>195.23828119999999</c:v>
                </c:pt>
                <c:pt idx="39625">
                  <c:v>195.23828119999999</c:v>
                </c:pt>
                <c:pt idx="39626">
                  <c:v>195.23828119999999</c:v>
                </c:pt>
                <c:pt idx="39627">
                  <c:v>195.23828119999999</c:v>
                </c:pt>
                <c:pt idx="39628">
                  <c:v>195.23828119999999</c:v>
                </c:pt>
                <c:pt idx="39629">
                  <c:v>195.30859380000001</c:v>
                </c:pt>
                <c:pt idx="39630">
                  <c:v>195.30859380000001</c:v>
                </c:pt>
                <c:pt idx="39631">
                  <c:v>195.30859380000001</c:v>
                </c:pt>
                <c:pt idx="39632">
                  <c:v>195.30859380000001</c:v>
                </c:pt>
                <c:pt idx="39633">
                  <c:v>195.30859380000001</c:v>
                </c:pt>
                <c:pt idx="39634">
                  <c:v>195.30859380000001</c:v>
                </c:pt>
                <c:pt idx="39635">
                  <c:v>195.30859380000001</c:v>
                </c:pt>
                <c:pt idx="39636">
                  <c:v>195.30859380000001</c:v>
                </c:pt>
                <c:pt idx="39637">
                  <c:v>195.30859380000001</c:v>
                </c:pt>
                <c:pt idx="39638">
                  <c:v>195.30859380000001</c:v>
                </c:pt>
                <c:pt idx="39639">
                  <c:v>195.30859380000001</c:v>
                </c:pt>
                <c:pt idx="39640">
                  <c:v>195.37109380000001</c:v>
                </c:pt>
                <c:pt idx="39641">
                  <c:v>195.37109380000001</c:v>
                </c:pt>
                <c:pt idx="39642">
                  <c:v>195.37109380000001</c:v>
                </c:pt>
                <c:pt idx="39643">
                  <c:v>195.37109380000001</c:v>
                </c:pt>
                <c:pt idx="39644">
                  <c:v>195.37109380000001</c:v>
                </c:pt>
                <c:pt idx="39645">
                  <c:v>195.37109380000001</c:v>
                </c:pt>
                <c:pt idx="39646">
                  <c:v>195.37109380000001</c:v>
                </c:pt>
                <c:pt idx="39647">
                  <c:v>195.37109380000001</c:v>
                </c:pt>
                <c:pt idx="39648">
                  <c:v>195.37109380000001</c:v>
                </c:pt>
                <c:pt idx="39649">
                  <c:v>195.41015619999999</c:v>
                </c:pt>
                <c:pt idx="39650">
                  <c:v>195.41015619999999</c:v>
                </c:pt>
                <c:pt idx="39651">
                  <c:v>195.41015619999999</c:v>
                </c:pt>
                <c:pt idx="39652">
                  <c:v>195.41015619999999</c:v>
                </c:pt>
                <c:pt idx="39653">
                  <c:v>195.41015619999999</c:v>
                </c:pt>
                <c:pt idx="39654">
                  <c:v>195.41015619999999</c:v>
                </c:pt>
                <c:pt idx="39655">
                  <c:v>195.41015619999999</c:v>
                </c:pt>
                <c:pt idx="39656">
                  <c:v>195.5859375</c:v>
                </c:pt>
                <c:pt idx="39657">
                  <c:v>195.5859375</c:v>
                </c:pt>
                <c:pt idx="39658">
                  <c:v>195.5859375</c:v>
                </c:pt>
                <c:pt idx="39659">
                  <c:v>195.5859375</c:v>
                </c:pt>
                <c:pt idx="39660">
                  <c:v>195.5859375</c:v>
                </c:pt>
                <c:pt idx="39661">
                  <c:v>195.8046875</c:v>
                </c:pt>
                <c:pt idx="39662">
                  <c:v>195.8046875</c:v>
                </c:pt>
                <c:pt idx="39663">
                  <c:v>195.8046875</c:v>
                </c:pt>
                <c:pt idx="39664">
                  <c:v>195.8046875</c:v>
                </c:pt>
                <c:pt idx="39665">
                  <c:v>195.8046875</c:v>
                </c:pt>
                <c:pt idx="39666">
                  <c:v>195.8046875</c:v>
                </c:pt>
                <c:pt idx="39667">
                  <c:v>195.8046875</c:v>
                </c:pt>
                <c:pt idx="39668">
                  <c:v>195.8046875</c:v>
                </c:pt>
                <c:pt idx="39669">
                  <c:v>195.8046875</c:v>
                </c:pt>
                <c:pt idx="39670">
                  <c:v>195.8046875</c:v>
                </c:pt>
                <c:pt idx="39671">
                  <c:v>195.85546880000001</c:v>
                </c:pt>
                <c:pt idx="39672">
                  <c:v>195.85546880000001</c:v>
                </c:pt>
                <c:pt idx="39673">
                  <c:v>195.85546880000001</c:v>
                </c:pt>
                <c:pt idx="39674">
                  <c:v>195.85546880000001</c:v>
                </c:pt>
                <c:pt idx="39675">
                  <c:v>195.85546880000001</c:v>
                </c:pt>
                <c:pt idx="39676">
                  <c:v>195.85546880000001</c:v>
                </c:pt>
                <c:pt idx="39677">
                  <c:v>195.86328119999999</c:v>
                </c:pt>
                <c:pt idx="39678">
                  <c:v>195.86328119999999</c:v>
                </c:pt>
                <c:pt idx="39679">
                  <c:v>195.86328119999999</c:v>
                </c:pt>
                <c:pt idx="39680">
                  <c:v>195.86328119999999</c:v>
                </c:pt>
                <c:pt idx="39681">
                  <c:v>196.23828119999999</c:v>
                </c:pt>
                <c:pt idx="39682">
                  <c:v>196.23828119999999</c:v>
                </c:pt>
                <c:pt idx="39683">
                  <c:v>196.23828119999999</c:v>
                </c:pt>
                <c:pt idx="39684">
                  <c:v>196.23828119999999</c:v>
                </c:pt>
                <c:pt idx="39685">
                  <c:v>196.23828119999999</c:v>
                </c:pt>
                <c:pt idx="39686">
                  <c:v>196.23828119999999</c:v>
                </c:pt>
                <c:pt idx="39687">
                  <c:v>196.30859380000001</c:v>
                </c:pt>
                <c:pt idx="39688">
                  <c:v>196.30859380000001</c:v>
                </c:pt>
                <c:pt idx="39689">
                  <c:v>196.30859380000001</c:v>
                </c:pt>
                <c:pt idx="39690">
                  <c:v>196.30859380000001</c:v>
                </c:pt>
                <c:pt idx="39691">
                  <c:v>196.30859380000001</c:v>
                </c:pt>
                <c:pt idx="39692">
                  <c:v>196.30859380000001</c:v>
                </c:pt>
                <c:pt idx="39693">
                  <c:v>196.30859380000001</c:v>
                </c:pt>
                <c:pt idx="39694">
                  <c:v>196.30859380000001</c:v>
                </c:pt>
                <c:pt idx="39695">
                  <c:v>196.30859380000001</c:v>
                </c:pt>
                <c:pt idx="39696">
                  <c:v>196.37109380000001</c:v>
                </c:pt>
                <c:pt idx="39697">
                  <c:v>196.41015619999999</c:v>
                </c:pt>
                <c:pt idx="39698">
                  <c:v>196.41015619999999</c:v>
                </c:pt>
                <c:pt idx="39699">
                  <c:v>196.41015619999999</c:v>
                </c:pt>
                <c:pt idx="39700">
                  <c:v>196.5859375</c:v>
                </c:pt>
                <c:pt idx="39701">
                  <c:v>196.5859375</c:v>
                </c:pt>
                <c:pt idx="39702">
                  <c:v>196.5859375</c:v>
                </c:pt>
                <c:pt idx="39703">
                  <c:v>196.5859375</c:v>
                </c:pt>
                <c:pt idx="39704">
                  <c:v>196.5859375</c:v>
                </c:pt>
                <c:pt idx="39705">
                  <c:v>196.8046875</c:v>
                </c:pt>
                <c:pt idx="39706">
                  <c:v>196.8046875</c:v>
                </c:pt>
                <c:pt idx="39707">
                  <c:v>196.8046875</c:v>
                </c:pt>
                <c:pt idx="39708">
                  <c:v>196.8046875</c:v>
                </c:pt>
                <c:pt idx="39709">
                  <c:v>196.8046875</c:v>
                </c:pt>
                <c:pt idx="39710">
                  <c:v>196.8046875</c:v>
                </c:pt>
                <c:pt idx="39711">
                  <c:v>196.8046875</c:v>
                </c:pt>
                <c:pt idx="39712">
                  <c:v>196.85546880000001</c:v>
                </c:pt>
                <c:pt idx="39713">
                  <c:v>196.85546880000001</c:v>
                </c:pt>
                <c:pt idx="39714">
                  <c:v>196.85546880000001</c:v>
                </c:pt>
                <c:pt idx="39715">
                  <c:v>196.86328119999999</c:v>
                </c:pt>
                <c:pt idx="39716">
                  <c:v>196.86328119999999</c:v>
                </c:pt>
                <c:pt idx="39717">
                  <c:v>196.86328119999999</c:v>
                </c:pt>
                <c:pt idx="39718">
                  <c:v>196.86328119999999</c:v>
                </c:pt>
                <c:pt idx="39719">
                  <c:v>197.23828119999999</c:v>
                </c:pt>
                <c:pt idx="39720">
                  <c:v>197.23828119999999</c:v>
                </c:pt>
                <c:pt idx="39721">
                  <c:v>197.23828119999999</c:v>
                </c:pt>
                <c:pt idx="39722">
                  <c:v>197.23828119999999</c:v>
                </c:pt>
                <c:pt idx="39723">
                  <c:v>197.23828119999999</c:v>
                </c:pt>
                <c:pt idx="39724">
                  <c:v>197.23828119999999</c:v>
                </c:pt>
                <c:pt idx="39725">
                  <c:v>197.23828119999999</c:v>
                </c:pt>
                <c:pt idx="39726">
                  <c:v>197.23828119999999</c:v>
                </c:pt>
                <c:pt idx="39727">
                  <c:v>197.23828119999999</c:v>
                </c:pt>
                <c:pt idx="39728">
                  <c:v>197.23828119999999</c:v>
                </c:pt>
                <c:pt idx="39729">
                  <c:v>197.23828119999999</c:v>
                </c:pt>
                <c:pt idx="39730">
                  <c:v>197.30859380000001</c:v>
                </c:pt>
                <c:pt idx="39731">
                  <c:v>197.30859380000001</c:v>
                </c:pt>
                <c:pt idx="39732">
                  <c:v>197.30859380000001</c:v>
                </c:pt>
                <c:pt idx="39733">
                  <c:v>197.30859380000001</c:v>
                </c:pt>
                <c:pt idx="39734">
                  <c:v>197.30859380000001</c:v>
                </c:pt>
                <c:pt idx="39735">
                  <c:v>197.37109380000001</c:v>
                </c:pt>
                <c:pt idx="39736">
                  <c:v>197.37109380000001</c:v>
                </c:pt>
                <c:pt idx="39737">
                  <c:v>197.37109380000001</c:v>
                </c:pt>
                <c:pt idx="39738">
                  <c:v>197.37109380000001</c:v>
                </c:pt>
                <c:pt idx="39739">
                  <c:v>197.37109380000001</c:v>
                </c:pt>
                <c:pt idx="39740">
                  <c:v>197.37109380000001</c:v>
                </c:pt>
                <c:pt idx="39741">
                  <c:v>197.37109380000001</c:v>
                </c:pt>
                <c:pt idx="39742">
                  <c:v>197.41015619999999</c:v>
                </c:pt>
                <c:pt idx="39743">
                  <c:v>197.41015619999999</c:v>
                </c:pt>
                <c:pt idx="39744">
                  <c:v>197.41015619999999</c:v>
                </c:pt>
                <c:pt idx="39745">
                  <c:v>197.41015619999999</c:v>
                </c:pt>
                <c:pt idx="39746">
                  <c:v>197.5859375</c:v>
                </c:pt>
                <c:pt idx="39747">
                  <c:v>197.5859375</c:v>
                </c:pt>
                <c:pt idx="39748">
                  <c:v>197.5859375</c:v>
                </c:pt>
                <c:pt idx="39749">
                  <c:v>197.5859375</c:v>
                </c:pt>
                <c:pt idx="39750">
                  <c:v>197.5859375</c:v>
                </c:pt>
                <c:pt idx="39751">
                  <c:v>197.5859375</c:v>
                </c:pt>
                <c:pt idx="39752">
                  <c:v>197.8046875</c:v>
                </c:pt>
                <c:pt idx="39753">
                  <c:v>197.8046875</c:v>
                </c:pt>
                <c:pt idx="39754">
                  <c:v>197.8046875</c:v>
                </c:pt>
                <c:pt idx="39755">
                  <c:v>197.8046875</c:v>
                </c:pt>
                <c:pt idx="39756">
                  <c:v>197.8046875</c:v>
                </c:pt>
                <c:pt idx="39757">
                  <c:v>197.85546880000001</c:v>
                </c:pt>
                <c:pt idx="39758">
                  <c:v>197.85546880000001</c:v>
                </c:pt>
                <c:pt idx="39759">
                  <c:v>197.85546880000001</c:v>
                </c:pt>
                <c:pt idx="39760">
                  <c:v>197.85546880000001</c:v>
                </c:pt>
                <c:pt idx="39761">
                  <c:v>197.85546880000001</c:v>
                </c:pt>
                <c:pt idx="39762">
                  <c:v>197.85546880000001</c:v>
                </c:pt>
                <c:pt idx="39763">
                  <c:v>197.85546880000001</c:v>
                </c:pt>
                <c:pt idx="39764">
                  <c:v>197.85546880000001</c:v>
                </c:pt>
                <c:pt idx="39765">
                  <c:v>197.86328119999999</c:v>
                </c:pt>
                <c:pt idx="39766">
                  <c:v>197.86328119999999</c:v>
                </c:pt>
                <c:pt idx="39767">
                  <c:v>197.86328119999999</c:v>
                </c:pt>
                <c:pt idx="39768">
                  <c:v>197.86328119999999</c:v>
                </c:pt>
                <c:pt idx="39769">
                  <c:v>197.86328119999999</c:v>
                </c:pt>
                <c:pt idx="39770">
                  <c:v>197.86328119999999</c:v>
                </c:pt>
                <c:pt idx="39771">
                  <c:v>198.23828119999999</c:v>
                </c:pt>
                <c:pt idx="39772">
                  <c:v>198.23828119999999</c:v>
                </c:pt>
                <c:pt idx="39773">
                  <c:v>198.23828119999999</c:v>
                </c:pt>
                <c:pt idx="39774">
                  <c:v>198.23828119999999</c:v>
                </c:pt>
                <c:pt idx="39775">
                  <c:v>198.23828119999999</c:v>
                </c:pt>
                <c:pt idx="39776">
                  <c:v>198.23828119999999</c:v>
                </c:pt>
                <c:pt idx="39777">
                  <c:v>198.23828119999999</c:v>
                </c:pt>
                <c:pt idx="39778">
                  <c:v>198.23828119999999</c:v>
                </c:pt>
                <c:pt idx="39779">
                  <c:v>198.30859380000001</c:v>
                </c:pt>
                <c:pt idx="39780">
                  <c:v>198.30859380000001</c:v>
                </c:pt>
                <c:pt idx="39781">
                  <c:v>198.30859380000001</c:v>
                </c:pt>
                <c:pt idx="39782">
                  <c:v>198.30859380000001</c:v>
                </c:pt>
                <c:pt idx="39783">
                  <c:v>198.30859380000001</c:v>
                </c:pt>
                <c:pt idx="39784">
                  <c:v>198.30859380000001</c:v>
                </c:pt>
                <c:pt idx="39785">
                  <c:v>198.30859380000001</c:v>
                </c:pt>
                <c:pt idx="39786">
                  <c:v>198.37109380000001</c:v>
                </c:pt>
                <c:pt idx="39787">
                  <c:v>198.37109380000001</c:v>
                </c:pt>
                <c:pt idx="39788">
                  <c:v>198.37109380000001</c:v>
                </c:pt>
                <c:pt idx="39789">
                  <c:v>198.37109380000001</c:v>
                </c:pt>
                <c:pt idx="39790">
                  <c:v>198.37109380000001</c:v>
                </c:pt>
                <c:pt idx="39791">
                  <c:v>198.41015619999999</c:v>
                </c:pt>
                <c:pt idx="39792">
                  <c:v>198.41015619999999</c:v>
                </c:pt>
                <c:pt idx="39793">
                  <c:v>198.41015619999999</c:v>
                </c:pt>
                <c:pt idx="39794">
                  <c:v>198.41015619999999</c:v>
                </c:pt>
                <c:pt idx="39795">
                  <c:v>198.41015619999999</c:v>
                </c:pt>
                <c:pt idx="39796">
                  <c:v>198.41015619999999</c:v>
                </c:pt>
                <c:pt idx="39797">
                  <c:v>198.41015619999999</c:v>
                </c:pt>
                <c:pt idx="39798">
                  <c:v>198.41015619999999</c:v>
                </c:pt>
                <c:pt idx="39799">
                  <c:v>198.5859375</c:v>
                </c:pt>
                <c:pt idx="39800">
                  <c:v>198.5859375</c:v>
                </c:pt>
                <c:pt idx="39801">
                  <c:v>198.5859375</c:v>
                </c:pt>
                <c:pt idx="39802">
                  <c:v>198.5859375</c:v>
                </c:pt>
                <c:pt idx="39803">
                  <c:v>198.5859375</c:v>
                </c:pt>
                <c:pt idx="39804">
                  <c:v>198.8046875</c:v>
                </c:pt>
                <c:pt idx="39805">
                  <c:v>198.8046875</c:v>
                </c:pt>
                <c:pt idx="39806">
                  <c:v>198.8046875</c:v>
                </c:pt>
                <c:pt idx="39807">
                  <c:v>198.8046875</c:v>
                </c:pt>
                <c:pt idx="39808">
                  <c:v>198.8046875</c:v>
                </c:pt>
                <c:pt idx="39809">
                  <c:v>198.85546880000001</c:v>
                </c:pt>
                <c:pt idx="39810">
                  <c:v>198.85546880000001</c:v>
                </c:pt>
                <c:pt idx="39811">
                  <c:v>198.85546880000001</c:v>
                </c:pt>
                <c:pt idx="39812">
                  <c:v>198.85546880000001</c:v>
                </c:pt>
                <c:pt idx="39813">
                  <c:v>198.85546880000001</c:v>
                </c:pt>
                <c:pt idx="39814">
                  <c:v>198.85546880000001</c:v>
                </c:pt>
                <c:pt idx="39815">
                  <c:v>198.86328119999999</c:v>
                </c:pt>
                <c:pt idx="39816">
                  <c:v>198.86328119999999</c:v>
                </c:pt>
                <c:pt idx="39817">
                  <c:v>198.86328119999999</c:v>
                </c:pt>
                <c:pt idx="39818">
                  <c:v>198.86328119999999</c:v>
                </c:pt>
                <c:pt idx="39819">
                  <c:v>198.86328119999999</c:v>
                </c:pt>
                <c:pt idx="39820">
                  <c:v>199.23828119999999</c:v>
                </c:pt>
                <c:pt idx="39821">
                  <c:v>199.23828119999999</c:v>
                </c:pt>
                <c:pt idx="39822">
                  <c:v>199.23828119999999</c:v>
                </c:pt>
                <c:pt idx="39823">
                  <c:v>199.30859380000001</c:v>
                </c:pt>
                <c:pt idx="39824">
                  <c:v>199.30859380000001</c:v>
                </c:pt>
                <c:pt idx="39825">
                  <c:v>199.30859380000001</c:v>
                </c:pt>
                <c:pt idx="39826">
                  <c:v>199.37109380000001</c:v>
                </c:pt>
                <c:pt idx="39827">
                  <c:v>199.37109380000001</c:v>
                </c:pt>
                <c:pt idx="39828">
                  <c:v>199.37109380000001</c:v>
                </c:pt>
                <c:pt idx="39829">
                  <c:v>199.37109380000001</c:v>
                </c:pt>
                <c:pt idx="39830">
                  <c:v>199.37109380000001</c:v>
                </c:pt>
                <c:pt idx="39831">
                  <c:v>199.37109380000001</c:v>
                </c:pt>
                <c:pt idx="39832">
                  <c:v>199.41015619999999</c:v>
                </c:pt>
                <c:pt idx="39833">
                  <c:v>199.41015619999999</c:v>
                </c:pt>
                <c:pt idx="39834">
                  <c:v>199.41015619999999</c:v>
                </c:pt>
                <c:pt idx="39835">
                  <c:v>199.5859375</c:v>
                </c:pt>
                <c:pt idx="39836">
                  <c:v>199.5859375</c:v>
                </c:pt>
                <c:pt idx="39837">
                  <c:v>199.5859375</c:v>
                </c:pt>
                <c:pt idx="39838">
                  <c:v>199.5859375</c:v>
                </c:pt>
                <c:pt idx="39839">
                  <c:v>199.5859375</c:v>
                </c:pt>
                <c:pt idx="39840">
                  <c:v>199.8046875</c:v>
                </c:pt>
                <c:pt idx="39841">
                  <c:v>199.8046875</c:v>
                </c:pt>
                <c:pt idx="39842">
                  <c:v>199.85546880000001</c:v>
                </c:pt>
                <c:pt idx="39843">
                  <c:v>199.85546880000001</c:v>
                </c:pt>
                <c:pt idx="39844">
                  <c:v>199.85546880000001</c:v>
                </c:pt>
                <c:pt idx="39845">
                  <c:v>199.86328119999999</c:v>
                </c:pt>
                <c:pt idx="39846">
                  <c:v>199.86328119999999</c:v>
                </c:pt>
                <c:pt idx="39847">
                  <c:v>199.86328119999999</c:v>
                </c:pt>
                <c:pt idx="39848">
                  <c:v>199.86328119999999</c:v>
                </c:pt>
                <c:pt idx="39849">
                  <c:v>199.86328119999999</c:v>
                </c:pt>
                <c:pt idx="39850">
                  <c:v>199.86328119999999</c:v>
                </c:pt>
                <c:pt idx="39851">
                  <c:v>200.23828119999999</c:v>
                </c:pt>
                <c:pt idx="39852">
                  <c:v>200.23828119999999</c:v>
                </c:pt>
                <c:pt idx="39853">
                  <c:v>200.23828119999999</c:v>
                </c:pt>
                <c:pt idx="39854">
                  <c:v>200.23828119999999</c:v>
                </c:pt>
                <c:pt idx="39855">
                  <c:v>200.23828119999999</c:v>
                </c:pt>
                <c:pt idx="39856">
                  <c:v>200.23828119999999</c:v>
                </c:pt>
                <c:pt idx="39857">
                  <c:v>200.30859380000001</c:v>
                </c:pt>
                <c:pt idx="39858">
                  <c:v>200.30859380000001</c:v>
                </c:pt>
                <c:pt idx="39859">
                  <c:v>200.30859380000001</c:v>
                </c:pt>
                <c:pt idx="39860">
                  <c:v>200.30859380000001</c:v>
                </c:pt>
                <c:pt idx="39861">
                  <c:v>200.30859380000001</c:v>
                </c:pt>
                <c:pt idx="39862">
                  <c:v>200.30859380000001</c:v>
                </c:pt>
                <c:pt idx="39863">
                  <c:v>200.30859380000001</c:v>
                </c:pt>
                <c:pt idx="39864">
                  <c:v>200.30859380000001</c:v>
                </c:pt>
                <c:pt idx="39865">
                  <c:v>200.30859380000001</c:v>
                </c:pt>
                <c:pt idx="39866">
                  <c:v>200.30859380000001</c:v>
                </c:pt>
                <c:pt idx="39867">
                  <c:v>200.37109380000001</c:v>
                </c:pt>
                <c:pt idx="39868">
                  <c:v>200.37109380000001</c:v>
                </c:pt>
                <c:pt idx="39869">
                  <c:v>200.41015619999999</c:v>
                </c:pt>
                <c:pt idx="39870">
                  <c:v>200.41015619999999</c:v>
                </c:pt>
                <c:pt idx="39871">
                  <c:v>200.41015619999999</c:v>
                </c:pt>
                <c:pt idx="39872">
                  <c:v>200.41015619999999</c:v>
                </c:pt>
                <c:pt idx="39873">
                  <c:v>200.41015619999999</c:v>
                </c:pt>
                <c:pt idx="39874">
                  <c:v>200.41015619999999</c:v>
                </c:pt>
                <c:pt idx="39875">
                  <c:v>200.5859375</c:v>
                </c:pt>
                <c:pt idx="39876">
                  <c:v>200.5859375</c:v>
                </c:pt>
                <c:pt idx="39877">
                  <c:v>200.5859375</c:v>
                </c:pt>
                <c:pt idx="39878">
                  <c:v>200.5859375</c:v>
                </c:pt>
                <c:pt idx="39879">
                  <c:v>200.5859375</c:v>
                </c:pt>
                <c:pt idx="39880">
                  <c:v>200.8046875</c:v>
                </c:pt>
                <c:pt idx="39881">
                  <c:v>200.8046875</c:v>
                </c:pt>
                <c:pt idx="39882">
                  <c:v>200.8046875</c:v>
                </c:pt>
                <c:pt idx="39883">
                  <c:v>200.8046875</c:v>
                </c:pt>
                <c:pt idx="39884">
                  <c:v>200.85546880000001</c:v>
                </c:pt>
                <c:pt idx="39885">
                  <c:v>200.85546880000001</c:v>
                </c:pt>
                <c:pt idx="39886">
                  <c:v>200.85546880000001</c:v>
                </c:pt>
                <c:pt idx="39887">
                  <c:v>200.85546880000001</c:v>
                </c:pt>
                <c:pt idx="39888">
                  <c:v>200.86328119999999</c:v>
                </c:pt>
                <c:pt idx="39889">
                  <c:v>200.86328119999999</c:v>
                </c:pt>
                <c:pt idx="39890">
                  <c:v>200.86328119999999</c:v>
                </c:pt>
                <c:pt idx="39891">
                  <c:v>201.23828119999999</c:v>
                </c:pt>
                <c:pt idx="39892">
                  <c:v>201.23828119999999</c:v>
                </c:pt>
                <c:pt idx="39893">
                  <c:v>201.23828119999999</c:v>
                </c:pt>
                <c:pt idx="39894">
                  <c:v>201.23828119999999</c:v>
                </c:pt>
                <c:pt idx="39895">
                  <c:v>201.23828119999999</c:v>
                </c:pt>
                <c:pt idx="39896">
                  <c:v>201.23828119999999</c:v>
                </c:pt>
                <c:pt idx="39897">
                  <c:v>201.23828119999999</c:v>
                </c:pt>
                <c:pt idx="39898">
                  <c:v>201.23828119999999</c:v>
                </c:pt>
                <c:pt idx="39899">
                  <c:v>201.23828119999999</c:v>
                </c:pt>
                <c:pt idx="39900">
                  <c:v>201.30859380000001</c:v>
                </c:pt>
                <c:pt idx="39901">
                  <c:v>201.30859380000001</c:v>
                </c:pt>
                <c:pt idx="39902">
                  <c:v>201.30859380000001</c:v>
                </c:pt>
                <c:pt idx="39903">
                  <c:v>201.30859380000001</c:v>
                </c:pt>
                <c:pt idx="39904">
                  <c:v>201.30859380000001</c:v>
                </c:pt>
                <c:pt idx="39905">
                  <c:v>201.30859380000001</c:v>
                </c:pt>
                <c:pt idx="39906">
                  <c:v>201.37109380000001</c:v>
                </c:pt>
                <c:pt idx="39907">
                  <c:v>201.37109380000001</c:v>
                </c:pt>
                <c:pt idx="39908">
                  <c:v>201.37109380000001</c:v>
                </c:pt>
                <c:pt idx="39909">
                  <c:v>201.37109380000001</c:v>
                </c:pt>
                <c:pt idx="39910">
                  <c:v>201.41015619999999</c:v>
                </c:pt>
                <c:pt idx="39911">
                  <c:v>201.41015619999999</c:v>
                </c:pt>
                <c:pt idx="39912">
                  <c:v>201.41015619999999</c:v>
                </c:pt>
                <c:pt idx="39913">
                  <c:v>201.41015619999999</c:v>
                </c:pt>
                <c:pt idx="39914">
                  <c:v>201.41015619999999</c:v>
                </c:pt>
                <c:pt idx="39915">
                  <c:v>201.41015619999999</c:v>
                </c:pt>
                <c:pt idx="39916">
                  <c:v>201.41015619999999</c:v>
                </c:pt>
                <c:pt idx="39917">
                  <c:v>201.41015619999999</c:v>
                </c:pt>
                <c:pt idx="39918">
                  <c:v>201.5859375</c:v>
                </c:pt>
                <c:pt idx="39919">
                  <c:v>201.5859375</c:v>
                </c:pt>
                <c:pt idx="39920">
                  <c:v>201.5859375</c:v>
                </c:pt>
                <c:pt idx="39921">
                  <c:v>201.5859375</c:v>
                </c:pt>
                <c:pt idx="39922">
                  <c:v>201.5859375</c:v>
                </c:pt>
                <c:pt idx="39923">
                  <c:v>201.5859375</c:v>
                </c:pt>
                <c:pt idx="39924">
                  <c:v>201.5859375</c:v>
                </c:pt>
                <c:pt idx="39925">
                  <c:v>201.8046875</c:v>
                </c:pt>
                <c:pt idx="39926">
                  <c:v>201.8046875</c:v>
                </c:pt>
                <c:pt idx="39927">
                  <c:v>201.8046875</c:v>
                </c:pt>
                <c:pt idx="39928">
                  <c:v>201.8046875</c:v>
                </c:pt>
                <c:pt idx="39929">
                  <c:v>201.8046875</c:v>
                </c:pt>
                <c:pt idx="39930">
                  <c:v>201.85546880000001</c:v>
                </c:pt>
                <c:pt idx="39931">
                  <c:v>201.85546880000001</c:v>
                </c:pt>
                <c:pt idx="39932">
                  <c:v>201.85546880000001</c:v>
                </c:pt>
                <c:pt idx="39933">
                  <c:v>201.85546880000001</c:v>
                </c:pt>
                <c:pt idx="39934">
                  <c:v>201.86328119999999</c:v>
                </c:pt>
                <c:pt idx="39935">
                  <c:v>201.86328119999999</c:v>
                </c:pt>
                <c:pt idx="39936">
                  <c:v>201.86328119999999</c:v>
                </c:pt>
                <c:pt idx="39937">
                  <c:v>201.86328119999999</c:v>
                </c:pt>
                <c:pt idx="39938">
                  <c:v>201.86328119999999</c:v>
                </c:pt>
                <c:pt idx="39939">
                  <c:v>201.86328119999999</c:v>
                </c:pt>
                <c:pt idx="39940">
                  <c:v>202.23828119999999</c:v>
                </c:pt>
                <c:pt idx="39941">
                  <c:v>202.23828119999999</c:v>
                </c:pt>
                <c:pt idx="39942">
                  <c:v>202.23828119999999</c:v>
                </c:pt>
                <c:pt idx="39943">
                  <c:v>202.23828119999999</c:v>
                </c:pt>
                <c:pt idx="39944">
                  <c:v>202.23828119999999</c:v>
                </c:pt>
                <c:pt idx="39945">
                  <c:v>202.23828119999999</c:v>
                </c:pt>
                <c:pt idx="39946">
                  <c:v>202.23828119999999</c:v>
                </c:pt>
                <c:pt idx="39947">
                  <c:v>202.30859380000001</c:v>
                </c:pt>
                <c:pt idx="39948">
                  <c:v>202.30859380000001</c:v>
                </c:pt>
                <c:pt idx="39949">
                  <c:v>202.30859380000001</c:v>
                </c:pt>
                <c:pt idx="39950">
                  <c:v>202.30859380000001</c:v>
                </c:pt>
                <c:pt idx="39951">
                  <c:v>202.30859380000001</c:v>
                </c:pt>
                <c:pt idx="39952">
                  <c:v>202.37109380000001</c:v>
                </c:pt>
                <c:pt idx="39953">
                  <c:v>202.37109380000001</c:v>
                </c:pt>
                <c:pt idx="39954">
                  <c:v>202.37109380000001</c:v>
                </c:pt>
                <c:pt idx="39955">
                  <c:v>202.37109380000001</c:v>
                </c:pt>
                <c:pt idx="39956">
                  <c:v>202.37109380000001</c:v>
                </c:pt>
                <c:pt idx="39957">
                  <c:v>202.37109380000001</c:v>
                </c:pt>
                <c:pt idx="39958">
                  <c:v>202.37109380000001</c:v>
                </c:pt>
                <c:pt idx="39959">
                  <c:v>202.37109380000001</c:v>
                </c:pt>
                <c:pt idx="39960">
                  <c:v>202.41015619999999</c:v>
                </c:pt>
                <c:pt idx="39961">
                  <c:v>202.41015619999999</c:v>
                </c:pt>
                <c:pt idx="39962">
                  <c:v>202.41015619999999</c:v>
                </c:pt>
                <c:pt idx="39963">
                  <c:v>202.41015619999999</c:v>
                </c:pt>
                <c:pt idx="39964">
                  <c:v>202.41015619999999</c:v>
                </c:pt>
                <c:pt idx="39965">
                  <c:v>202.41015619999999</c:v>
                </c:pt>
                <c:pt idx="39966">
                  <c:v>202.41015619999999</c:v>
                </c:pt>
                <c:pt idx="39967">
                  <c:v>202.41015619999999</c:v>
                </c:pt>
                <c:pt idx="39968">
                  <c:v>202.41015619999999</c:v>
                </c:pt>
                <c:pt idx="39969">
                  <c:v>202.41015619999999</c:v>
                </c:pt>
                <c:pt idx="39970">
                  <c:v>202.5859375</c:v>
                </c:pt>
                <c:pt idx="39971">
                  <c:v>202.5859375</c:v>
                </c:pt>
                <c:pt idx="39972">
                  <c:v>202.5859375</c:v>
                </c:pt>
                <c:pt idx="39973">
                  <c:v>202.5859375</c:v>
                </c:pt>
                <c:pt idx="39974">
                  <c:v>202.5859375</c:v>
                </c:pt>
                <c:pt idx="39975">
                  <c:v>202.8046875</c:v>
                </c:pt>
                <c:pt idx="39976">
                  <c:v>202.8046875</c:v>
                </c:pt>
                <c:pt idx="39977">
                  <c:v>202.8046875</c:v>
                </c:pt>
                <c:pt idx="39978">
                  <c:v>202.8046875</c:v>
                </c:pt>
                <c:pt idx="39979">
                  <c:v>202.8046875</c:v>
                </c:pt>
                <c:pt idx="39980">
                  <c:v>202.8046875</c:v>
                </c:pt>
                <c:pt idx="39981">
                  <c:v>202.85546880000001</c:v>
                </c:pt>
                <c:pt idx="39982">
                  <c:v>202.86328119999999</c:v>
                </c:pt>
                <c:pt idx="39983">
                  <c:v>202.86328119999999</c:v>
                </c:pt>
                <c:pt idx="39984">
                  <c:v>202.86328119999999</c:v>
                </c:pt>
                <c:pt idx="39985">
                  <c:v>202.86328119999999</c:v>
                </c:pt>
                <c:pt idx="39986">
                  <c:v>202.86328119999999</c:v>
                </c:pt>
                <c:pt idx="39987">
                  <c:v>202.86328119999999</c:v>
                </c:pt>
                <c:pt idx="39988">
                  <c:v>202.86328119999999</c:v>
                </c:pt>
                <c:pt idx="39989">
                  <c:v>203.23828119999999</c:v>
                </c:pt>
                <c:pt idx="39990">
                  <c:v>203.23828119999999</c:v>
                </c:pt>
                <c:pt idx="39991">
                  <c:v>203.23828119999999</c:v>
                </c:pt>
                <c:pt idx="39992">
                  <c:v>203.23828119999999</c:v>
                </c:pt>
                <c:pt idx="39993">
                  <c:v>203.23828119999999</c:v>
                </c:pt>
                <c:pt idx="39994">
                  <c:v>203.23828119999999</c:v>
                </c:pt>
                <c:pt idx="39995">
                  <c:v>203.30859380000001</c:v>
                </c:pt>
                <c:pt idx="39996">
                  <c:v>203.30859380000001</c:v>
                </c:pt>
                <c:pt idx="39997">
                  <c:v>203.37109380000001</c:v>
                </c:pt>
                <c:pt idx="39998">
                  <c:v>203.37109380000001</c:v>
                </c:pt>
                <c:pt idx="39999">
                  <c:v>203.41015619999999</c:v>
                </c:pt>
                <c:pt idx="40000">
                  <c:v>203.41015619999999</c:v>
                </c:pt>
                <c:pt idx="40001">
                  <c:v>203.41015619999999</c:v>
                </c:pt>
                <c:pt idx="40002">
                  <c:v>203.5859375</c:v>
                </c:pt>
                <c:pt idx="40003">
                  <c:v>203.5859375</c:v>
                </c:pt>
                <c:pt idx="40004">
                  <c:v>203.5859375</c:v>
                </c:pt>
                <c:pt idx="40005">
                  <c:v>203.5859375</c:v>
                </c:pt>
                <c:pt idx="40006">
                  <c:v>203.5859375</c:v>
                </c:pt>
                <c:pt idx="40007">
                  <c:v>203.8046875</c:v>
                </c:pt>
                <c:pt idx="40008">
                  <c:v>203.8046875</c:v>
                </c:pt>
                <c:pt idx="40009">
                  <c:v>203.85546880000001</c:v>
                </c:pt>
                <c:pt idx="40010">
                  <c:v>203.85546880000001</c:v>
                </c:pt>
                <c:pt idx="40011">
                  <c:v>203.85546880000001</c:v>
                </c:pt>
                <c:pt idx="40012">
                  <c:v>203.86328119999999</c:v>
                </c:pt>
                <c:pt idx="40013">
                  <c:v>203.86328119999999</c:v>
                </c:pt>
                <c:pt idx="40014">
                  <c:v>203.86328119999999</c:v>
                </c:pt>
                <c:pt idx="40015">
                  <c:v>203.86328119999999</c:v>
                </c:pt>
                <c:pt idx="40016">
                  <c:v>204.23828119999999</c:v>
                </c:pt>
                <c:pt idx="40017">
                  <c:v>204.23828119999999</c:v>
                </c:pt>
                <c:pt idx="40018">
                  <c:v>204.23828119999999</c:v>
                </c:pt>
                <c:pt idx="40019">
                  <c:v>204.23828119999999</c:v>
                </c:pt>
                <c:pt idx="40020">
                  <c:v>204.23828119999999</c:v>
                </c:pt>
                <c:pt idx="40021">
                  <c:v>204.23828119999999</c:v>
                </c:pt>
                <c:pt idx="40022">
                  <c:v>204.23828119999999</c:v>
                </c:pt>
                <c:pt idx="40023">
                  <c:v>204.23828119999999</c:v>
                </c:pt>
                <c:pt idx="40024">
                  <c:v>204.23828119999999</c:v>
                </c:pt>
                <c:pt idx="40025">
                  <c:v>204.23828119999999</c:v>
                </c:pt>
                <c:pt idx="40026">
                  <c:v>204.23828119999999</c:v>
                </c:pt>
                <c:pt idx="40027">
                  <c:v>204.30859380000001</c:v>
                </c:pt>
                <c:pt idx="40028">
                  <c:v>204.30859380000001</c:v>
                </c:pt>
                <c:pt idx="40029">
                  <c:v>204.30859380000001</c:v>
                </c:pt>
                <c:pt idx="40030">
                  <c:v>204.30859380000001</c:v>
                </c:pt>
                <c:pt idx="40031">
                  <c:v>204.30859380000001</c:v>
                </c:pt>
                <c:pt idx="40032">
                  <c:v>204.30859380000001</c:v>
                </c:pt>
                <c:pt idx="40033">
                  <c:v>204.30859380000001</c:v>
                </c:pt>
                <c:pt idx="40034">
                  <c:v>204.30859380000001</c:v>
                </c:pt>
                <c:pt idx="40035">
                  <c:v>204.37109380000001</c:v>
                </c:pt>
                <c:pt idx="40036">
                  <c:v>204.37109380000001</c:v>
                </c:pt>
                <c:pt idx="40037">
                  <c:v>204.37109380000001</c:v>
                </c:pt>
                <c:pt idx="40038">
                  <c:v>204.37109380000001</c:v>
                </c:pt>
                <c:pt idx="40039">
                  <c:v>204.41015619999999</c:v>
                </c:pt>
                <c:pt idx="40040">
                  <c:v>204.41015619999999</c:v>
                </c:pt>
                <c:pt idx="40041">
                  <c:v>204.5859375</c:v>
                </c:pt>
                <c:pt idx="40042">
                  <c:v>204.8046875</c:v>
                </c:pt>
                <c:pt idx="40043">
                  <c:v>204.8046875</c:v>
                </c:pt>
                <c:pt idx="40044">
                  <c:v>204.8046875</c:v>
                </c:pt>
                <c:pt idx="40045">
                  <c:v>204.8046875</c:v>
                </c:pt>
                <c:pt idx="40046">
                  <c:v>204.8046875</c:v>
                </c:pt>
                <c:pt idx="40047">
                  <c:v>204.8046875</c:v>
                </c:pt>
                <c:pt idx="40048">
                  <c:v>204.8046875</c:v>
                </c:pt>
                <c:pt idx="40049">
                  <c:v>204.85546880000001</c:v>
                </c:pt>
                <c:pt idx="40050">
                  <c:v>204.85546880000001</c:v>
                </c:pt>
                <c:pt idx="40051">
                  <c:v>204.85546880000001</c:v>
                </c:pt>
                <c:pt idx="40052">
                  <c:v>204.85546880000001</c:v>
                </c:pt>
                <c:pt idx="40053">
                  <c:v>204.85546880000001</c:v>
                </c:pt>
                <c:pt idx="40054">
                  <c:v>204.85546880000001</c:v>
                </c:pt>
                <c:pt idx="40055">
                  <c:v>204.86328119999999</c:v>
                </c:pt>
                <c:pt idx="40056">
                  <c:v>204.86328119999999</c:v>
                </c:pt>
                <c:pt idx="40057">
                  <c:v>204.86328119999999</c:v>
                </c:pt>
                <c:pt idx="40058">
                  <c:v>204.86328119999999</c:v>
                </c:pt>
                <c:pt idx="40059">
                  <c:v>205.23828119999999</c:v>
                </c:pt>
                <c:pt idx="40060">
                  <c:v>205.30859380000001</c:v>
                </c:pt>
                <c:pt idx="40061">
                  <c:v>205.30859380000001</c:v>
                </c:pt>
                <c:pt idx="40062">
                  <c:v>205.30859380000001</c:v>
                </c:pt>
                <c:pt idx="40063">
                  <c:v>205.30859380000001</c:v>
                </c:pt>
                <c:pt idx="40064">
                  <c:v>205.30859380000001</c:v>
                </c:pt>
                <c:pt idx="40065">
                  <c:v>205.30859380000001</c:v>
                </c:pt>
                <c:pt idx="40066">
                  <c:v>205.37109380000001</c:v>
                </c:pt>
                <c:pt idx="40067">
                  <c:v>205.37109380000001</c:v>
                </c:pt>
                <c:pt idx="40068">
                  <c:v>205.37109380000001</c:v>
                </c:pt>
                <c:pt idx="40069">
                  <c:v>205.37109380000001</c:v>
                </c:pt>
                <c:pt idx="40070">
                  <c:v>205.37109380000001</c:v>
                </c:pt>
                <c:pt idx="40071">
                  <c:v>205.37109380000001</c:v>
                </c:pt>
                <c:pt idx="40072">
                  <c:v>205.41015619999999</c:v>
                </c:pt>
                <c:pt idx="40073">
                  <c:v>205.41015619999999</c:v>
                </c:pt>
                <c:pt idx="40074">
                  <c:v>205.41015619999999</c:v>
                </c:pt>
                <c:pt idx="40075">
                  <c:v>205.41015619999999</c:v>
                </c:pt>
                <c:pt idx="40076">
                  <c:v>205.41015619999999</c:v>
                </c:pt>
                <c:pt idx="40077">
                  <c:v>205.41015619999999</c:v>
                </c:pt>
                <c:pt idx="40078">
                  <c:v>205.41015619999999</c:v>
                </c:pt>
                <c:pt idx="40079">
                  <c:v>205.41015619999999</c:v>
                </c:pt>
                <c:pt idx="40080">
                  <c:v>205.41015619999999</c:v>
                </c:pt>
                <c:pt idx="40081">
                  <c:v>205.5859375</c:v>
                </c:pt>
                <c:pt idx="40082">
                  <c:v>205.5859375</c:v>
                </c:pt>
                <c:pt idx="40083">
                  <c:v>205.5859375</c:v>
                </c:pt>
                <c:pt idx="40084">
                  <c:v>205.8046875</c:v>
                </c:pt>
                <c:pt idx="40085">
                  <c:v>205.8046875</c:v>
                </c:pt>
                <c:pt idx="40086">
                  <c:v>205.8046875</c:v>
                </c:pt>
                <c:pt idx="40087">
                  <c:v>205.8046875</c:v>
                </c:pt>
                <c:pt idx="40088">
                  <c:v>205.85546880000001</c:v>
                </c:pt>
                <c:pt idx="40089">
                  <c:v>205.85546880000001</c:v>
                </c:pt>
                <c:pt idx="40090">
                  <c:v>205.85546880000001</c:v>
                </c:pt>
                <c:pt idx="40091">
                  <c:v>205.85546880000001</c:v>
                </c:pt>
                <c:pt idx="40092">
                  <c:v>205.85546880000001</c:v>
                </c:pt>
                <c:pt idx="40093">
                  <c:v>205.85546880000001</c:v>
                </c:pt>
                <c:pt idx="40094">
                  <c:v>205.85546880000001</c:v>
                </c:pt>
                <c:pt idx="40095">
                  <c:v>205.85546880000001</c:v>
                </c:pt>
                <c:pt idx="40096">
                  <c:v>205.86328119999999</c:v>
                </c:pt>
                <c:pt idx="40097">
                  <c:v>205.86328119999999</c:v>
                </c:pt>
                <c:pt idx="40098">
                  <c:v>205.86328119999999</c:v>
                </c:pt>
                <c:pt idx="40099">
                  <c:v>205.86328119999999</c:v>
                </c:pt>
                <c:pt idx="40100">
                  <c:v>205.86328119999999</c:v>
                </c:pt>
                <c:pt idx="40101">
                  <c:v>205.86328119999999</c:v>
                </c:pt>
                <c:pt idx="40102">
                  <c:v>206.23828119999999</c:v>
                </c:pt>
                <c:pt idx="40103">
                  <c:v>206.23828119999999</c:v>
                </c:pt>
                <c:pt idx="40104">
                  <c:v>206.23828119999999</c:v>
                </c:pt>
                <c:pt idx="40105">
                  <c:v>206.23828119999999</c:v>
                </c:pt>
                <c:pt idx="40106">
                  <c:v>206.23828119999999</c:v>
                </c:pt>
                <c:pt idx="40107">
                  <c:v>206.30859380000001</c:v>
                </c:pt>
                <c:pt idx="40108">
                  <c:v>206.30859380000001</c:v>
                </c:pt>
                <c:pt idx="40109">
                  <c:v>206.30859380000001</c:v>
                </c:pt>
                <c:pt idx="40110">
                  <c:v>206.30859380000001</c:v>
                </c:pt>
                <c:pt idx="40111">
                  <c:v>206.30859380000001</c:v>
                </c:pt>
                <c:pt idx="40112">
                  <c:v>206.30859380000001</c:v>
                </c:pt>
                <c:pt idx="40113">
                  <c:v>206.37109380000001</c:v>
                </c:pt>
                <c:pt idx="40114">
                  <c:v>206.37109380000001</c:v>
                </c:pt>
                <c:pt idx="40115">
                  <c:v>206.37109380000001</c:v>
                </c:pt>
                <c:pt idx="40116">
                  <c:v>206.37109380000001</c:v>
                </c:pt>
                <c:pt idx="40117">
                  <c:v>206.41015619999999</c:v>
                </c:pt>
                <c:pt idx="40118">
                  <c:v>206.41015619999999</c:v>
                </c:pt>
                <c:pt idx="40119">
                  <c:v>206.41015619999999</c:v>
                </c:pt>
                <c:pt idx="40120">
                  <c:v>206.41015619999999</c:v>
                </c:pt>
                <c:pt idx="40121">
                  <c:v>206.41015619999999</c:v>
                </c:pt>
                <c:pt idx="40122">
                  <c:v>206.5859375</c:v>
                </c:pt>
                <c:pt idx="40123">
                  <c:v>206.5859375</c:v>
                </c:pt>
                <c:pt idx="40124">
                  <c:v>206.5859375</c:v>
                </c:pt>
                <c:pt idx="40125">
                  <c:v>206.5859375</c:v>
                </c:pt>
                <c:pt idx="40126">
                  <c:v>206.8046875</c:v>
                </c:pt>
                <c:pt idx="40127">
                  <c:v>206.8046875</c:v>
                </c:pt>
                <c:pt idx="40128">
                  <c:v>206.8046875</c:v>
                </c:pt>
                <c:pt idx="40129">
                  <c:v>206.8046875</c:v>
                </c:pt>
                <c:pt idx="40130">
                  <c:v>206.8046875</c:v>
                </c:pt>
                <c:pt idx="40131">
                  <c:v>206.85546880000001</c:v>
                </c:pt>
                <c:pt idx="40132">
                  <c:v>206.85546880000001</c:v>
                </c:pt>
                <c:pt idx="40133">
                  <c:v>206.86328119999999</c:v>
                </c:pt>
                <c:pt idx="40134">
                  <c:v>206.86328119999999</c:v>
                </c:pt>
                <c:pt idx="40135">
                  <c:v>206.86328119999999</c:v>
                </c:pt>
                <c:pt idx="40136">
                  <c:v>206.86328119999999</c:v>
                </c:pt>
                <c:pt idx="40137">
                  <c:v>206.86328119999999</c:v>
                </c:pt>
                <c:pt idx="40138">
                  <c:v>207.23828119999999</c:v>
                </c:pt>
                <c:pt idx="40139">
                  <c:v>207.23828119999999</c:v>
                </c:pt>
                <c:pt idx="40140">
                  <c:v>207.23828119999999</c:v>
                </c:pt>
                <c:pt idx="40141">
                  <c:v>207.23828119999999</c:v>
                </c:pt>
                <c:pt idx="40142">
                  <c:v>207.23828119999999</c:v>
                </c:pt>
                <c:pt idx="40143">
                  <c:v>207.23828119999999</c:v>
                </c:pt>
                <c:pt idx="40144">
                  <c:v>207.23828119999999</c:v>
                </c:pt>
                <c:pt idx="40145">
                  <c:v>207.23828119999999</c:v>
                </c:pt>
                <c:pt idx="40146">
                  <c:v>207.30859380000001</c:v>
                </c:pt>
                <c:pt idx="40147">
                  <c:v>207.30859380000001</c:v>
                </c:pt>
                <c:pt idx="40148">
                  <c:v>207.30859380000001</c:v>
                </c:pt>
                <c:pt idx="40149">
                  <c:v>207.30859380000001</c:v>
                </c:pt>
                <c:pt idx="40150">
                  <c:v>207.30859380000001</c:v>
                </c:pt>
                <c:pt idx="40151">
                  <c:v>207.30859380000001</c:v>
                </c:pt>
                <c:pt idx="40152">
                  <c:v>207.30859380000001</c:v>
                </c:pt>
                <c:pt idx="40153">
                  <c:v>207.30859380000001</c:v>
                </c:pt>
                <c:pt idx="40154">
                  <c:v>207.30859380000001</c:v>
                </c:pt>
                <c:pt idx="40155">
                  <c:v>207.30859380000001</c:v>
                </c:pt>
                <c:pt idx="40156">
                  <c:v>207.30859380000001</c:v>
                </c:pt>
                <c:pt idx="40157">
                  <c:v>207.37109380000001</c:v>
                </c:pt>
                <c:pt idx="40158">
                  <c:v>207.37109380000001</c:v>
                </c:pt>
                <c:pt idx="40159">
                  <c:v>207.37109380000001</c:v>
                </c:pt>
                <c:pt idx="40160">
                  <c:v>207.37109380000001</c:v>
                </c:pt>
                <c:pt idx="40161">
                  <c:v>207.37109380000001</c:v>
                </c:pt>
                <c:pt idx="40162">
                  <c:v>207.37109380000001</c:v>
                </c:pt>
                <c:pt idx="40163">
                  <c:v>207.37109380000001</c:v>
                </c:pt>
                <c:pt idx="40164">
                  <c:v>207.37109380000001</c:v>
                </c:pt>
                <c:pt idx="40165">
                  <c:v>207.41015619999999</c:v>
                </c:pt>
                <c:pt idx="40166">
                  <c:v>207.41015619999999</c:v>
                </c:pt>
                <c:pt idx="40167">
                  <c:v>207.41015619999999</c:v>
                </c:pt>
                <c:pt idx="40168">
                  <c:v>207.41015619999999</c:v>
                </c:pt>
                <c:pt idx="40169">
                  <c:v>207.41015619999999</c:v>
                </c:pt>
                <c:pt idx="40170">
                  <c:v>207.5859375</c:v>
                </c:pt>
                <c:pt idx="40171">
                  <c:v>207.5859375</c:v>
                </c:pt>
                <c:pt idx="40172">
                  <c:v>207.8046875</c:v>
                </c:pt>
                <c:pt idx="40173">
                  <c:v>207.8046875</c:v>
                </c:pt>
                <c:pt idx="40174">
                  <c:v>207.85546880000001</c:v>
                </c:pt>
                <c:pt idx="40175">
                  <c:v>207.85546880000001</c:v>
                </c:pt>
                <c:pt idx="40176">
                  <c:v>207.85546880000001</c:v>
                </c:pt>
                <c:pt idx="40177">
                  <c:v>207.85546880000001</c:v>
                </c:pt>
                <c:pt idx="40178">
                  <c:v>207.85546880000001</c:v>
                </c:pt>
                <c:pt idx="40179">
                  <c:v>207.85546880000001</c:v>
                </c:pt>
                <c:pt idx="40180">
                  <c:v>207.85546880000001</c:v>
                </c:pt>
                <c:pt idx="40181">
                  <c:v>207.85546880000001</c:v>
                </c:pt>
                <c:pt idx="40182">
                  <c:v>207.86328119999999</c:v>
                </c:pt>
                <c:pt idx="40183">
                  <c:v>207.86328119999999</c:v>
                </c:pt>
                <c:pt idx="40184">
                  <c:v>207.86328119999999</c:v>
                </c:pt>
                <c:pt idx="40185">
                  <c:v>207.86328119999999</c:v>
                </c:pt>
                <c:pt idx="40186">
                  <c:v>207.86328119999999</c:v>
                </c:pt>
                <c:pt idx="40187">
                  <c:v>207.86328119999999</c:v>
                </c:pt>
                <c:pt idx="40188">
                  <c:v>207.86328119999999</c:v>
                </c:pt>
                <c:pt idx="40189">
                  <c:v>207.86328119999999</c:v>
                </c:pt>
                <c:pt idx="40190">
                  <c:v>207.86328119999999</c:v>
                </c:pt>
                <c:pt idx="40191">
                  <c:v>208.23828119999999</c:v>
                </c:pt>
                <c:pt idx="40192">
                  <c:v>208.23828119999999</c:v>
                </c:pt>
                <c:pt idx="40193">
                  <c:v>208.23828119999999</c:v>
                </c:pt>
                <c:pt idx="40194">
                  <c:v>208.23828119999999</c:v>
                </c:pt>
                <c:pt idx="40195">
                  <c:v>208.23828119999999</c:v>
                </c:pt>
                <c:pt idx="40196">
                  <c:v>208.37109380000001</c:v>
                </c:pt>
                <c:pt idx="40197">
                  <c:v>208.37109380000001</c:v>
                </c:pt>
                <c:pt idx="40198">
                  <c:v>208.37109380000001</c:v>
                </c:pt>
                <c:pt idx="40199">
                  <c:v>208.37109380000001</c:v>
                </c:pt>
                <c:pt idx="40200">
                  <c:v>208.37109380000001</c:v>
                </c:pt>
                <c:pt idx="40201">
                  <c:v>208.41015619999999</c:v>
                </c:pt>
                <c:pt idx="40202">
                  <c:v>208.41015619999999</c:v>
                </c:pt>
                <c:pt idx="40203">
                  <c:v>208.41015619999999</c:v>
                </c:pt>
                <c:pt idx="40204">
                  <c:v>208.41015619999999</c:v>
                </c:pt>
                <c:pt idx="40205">
                  <c:v>208.41015619999999</c:v>
                </c:pt>
                <c:pt idx="40206">
                  <c:v>208.41015619999999</c:v>
                </c:pt>
                <c:pt idx="40207">
                  <c:v>208.41015619999999</c:v>
                </c:pt>
                <c:pt idx="40208">
                  <c:v>208.41015619999999</c:v>
                </c:pt>
                <c:pt idx="40209">
                  <c:v>208.5859375</c:v>
                </c:pt>
                <c:pt idx="40210">
                  <c:v>208.5859375</c:v>
                </c:pt>
                <c:pt idx="40211">
                  <c:v>208.5859375</c:v>
                </c:pt>
                <c:pt idx="40212">
                  <c:v>208.5859375</c:v>
                </c:pt>
                <c:pt idx="40213">
                  <c:v>208.8046875</c:v>
                </c:pt>
                <c:pt idx="40214">
                  <c:v>208.8046875</c:v>
                </c:pt>
                <c:pt idx="40215">
                  <c:v>208.8046875</c:v>
                </c:pt>
                <c:pt idx="40216">
                  <c:v>208.85546880000001</c:v>
                </c:pt>
                <c:pt idx="40217">
                  <c:v>208.85546880000001</c:v>
                </c:pt>
                <c:pt idx="40218">
                  <c:v>208.85546880000001</c:v>
                </c:pt>
                <c:pt idx="40219">
                  <c:v>208.85546880000001</c:v>
                </c:pt>
                <c:pt idx="40220">
                  <c:v>208.85546880000001</c:v>
                </c:pt>
                <c:pt idx="40221">
                  <c:v>208.86328119999999</c:v>
                </c:pt>
                <c:pt idx="40222">
                  <c:v>208.86328119999999</c:v>
                </c:pt>
                <c:pt idx="40223">
                  <c:v>209.23828119999999</c:v>
                </c:pt>
                <c:pt idx="40224">
                  <c:v>209.23828119999999</c:v>
                </c:pt>
                <c:pt idx="40225">
                  <c:v>209.23828119999999</c:v>
                </c:pt>
                <c:pt idx="40226">
                  <c:v>209.23828119999999</c:v>
                </c:pt>
                <c:pt idx="40227">
                  <c:v>209.23828119999999</c:v>
                </c:pt>
                <c:pt idx="40228">
                  <c:v>209.30859380000001</c:v>
                </c:pt>
                <c:pt idx="40229">
                  <c:v>209.30859380000001</c:v>
                </c:pt>
                <c:pt idx="40230">
                  <c:v>209.30859380000001</c:v>
                </c:pt>
                <c:pt idx="40231">
                  <c:v>209.37109380000001</c:v>
                </c:pt>
                <c:pt idx="40232">
                  <c:v>209.37109380000001</c:v>
                </c:pt>
                <c:pt idx="40233">
                  <c:v>209.37109380000001</c:v>
                </c:pt>
                <c:pt idx="40234">
                  <c:v>209.37109380000001</c:v>
                </c:pt>
                <c:pt idx="40235">
                  <c:v>209.41015619999999</c:v>
                </c:pt>
                <c:pt idx="40236">
                  <c:v>209.41015619999999</c:v>
                </c:pt>
                <c:pt idx="40237">
                  <c:v>209.41015619999999</c:v>
                </c:pt>
                <c:pt idx="40238">
                  <c:v>209.41015619999999</c:v>
                </c:pt>
                <c:pt idx="40239">
                  <c:v>209.41015619999999</c:v>
                </c:pt>
                <c:pt idx="40240">
                  <c:v>209.41015619999999</c:v>
                </c:pt>
                <c:pt idx="40241">
                  <c:v>209.5859375</c:v>
                </c:pt>
                <c:pt idx="40242">
                  <c:v>209.5859375</c:v>
                </c:pt>
                <c:pt idx="40243">
                  <c:v>209.5859375</c:v>
                </c:pt>
                <c:pt idx="40244">
                  <c:v>209.8046875</c:v>
                </c:pt>
                <c:pt idx="40245">
                  <c:v>209.8046875</c:v>
                </c:pt>
                <c:pt idx="40246">
                  <c:v>209.8046875</c:v>
                </c:pt>
                <c:pt idx="40247">
                  <c:v>209.8046875</c:v>
                </c:pt>
                <c:pt idx="40248">
                  <c:v>209.8046875</c:v>
                </c:pt>
                <c:pt idx="40249">
                  <c:v>209.8046875</c:v>
                </c:pt>
                <c:pt idx="40250">
                  <c:v>209.8046875</c:v>
                </c:pt>
                <c:pt idx="40251">
                  <c:v>209.8046875</c:v>
                </c:pt>
                <c:pt idx="40252">
                  <c:v>209.8046875</c:v>
                </c:pt>
                <c:pt idx="40253">
                  <c:v>209.8046875</c:v>
                </c:pt>
                <c:pt idx="40254">
                  <c:v>209.8046875</c:v>
                </c:pt>
                <c:pt idx="40255">
                  <c:v>209.8046875</c:v>
                </c:pt>
                <c:pt idx="40256">
                  <c:v>209.85546880000001</c:v>
                </c:pt>
                <c:pt idx="40257">
                  <c:v>209.85546880000001</c:v>
                </c:pt>
                <c:pt idx="40258">
                  <c:v>209.85546880000001</c:v>
                </c:pt>
                <c:pt idx="40259">
                  <c:v>209.85546880000001</c:v>
                </c:pt>
                <c:pt idx="40260">
                  <c:v>209.86328119999999</c:v>
                </c:pt>
                <c:pt idx="40261">
                  <c:v>209.86328119999999</c:v>
                </c:pt>
                <c:pt idx="40262">
                  <c:v>209.86328119999999</c:v>
                </c:pt>
                <c:pt idx="40263">
                  <c:v>210.23828119999999</c:v>
                </c:pt>
                <c:pt idx="40264">
                  <c:v>210.23828119999999</c:v>
                </c:pt>
                <c:pt idx="40265">
                  <c:v>210.23828119999999</c:v>
                </c:pt>
                <c:pt idx="40266">
                  <c:v>210.30859380000001</c:v>
                </c:pt>
                <c:pt idx="40267">
                  <c:v>210.30859380000001</c:v>
                </c:pt>
                <c:pt idx="40268">
                  <c:v>210.30859380000001</c:v>
                </c:pt>
                <c:pt idx="40269">
                  <c:v>210.30859380000001</c:v>
                </c:pt>
                <c:pt idx="40270">
                  <c:v>210.30859380000001</c:v>
                </c:pt>
                <c:pt idx="40271">
                  <c:v>210.37109380000001</c:v>
                </c:pt>
                <c:pt idx="40272">
                  <c:v>210.37109380000001</c:v>
                </c:pt>
                <c:pt idx="40273">
                  <c:v>210.37109380000001</c:v>
                </c:pt>
                <c:pt idx="40274">
                  <c:v>210.41015619999999</c:v>
                </c:pt>
                <c:pt idx="40275">
                  <c:v>210.41015619999999</c:v>
                </c:pt>
                <c:pt idx="40276">
                  <c:v>210.41015619999999</c:v>
                </c:pt>
                <c:pt idx="40277">
                  <c:v>210.41015619999999</c:v>
                </c:pt>
                <c:pt idx="40278">
                  <c:v>210.41015619999999</c:v>
                </c:pt>
                <c:pt idx="40279">
                  <c:v>210.41015619999999</c:v>
                </c:pt>
                <c:pt idx="40280">
                  <c:v>210.5859375</c:v>
                </c:pt>
                <c:pt idx="40281">
                  <c:v>210.5859375</c:v>
                </c:pt>
                <c:pt idx="40282">
                  <c:v>210.5859375</c:v>
                </c:pt>
                <c:pt idx="40283">
                  <c:v>210.8046875</c:v>
                </c:pt>
                <c:pt idx="40284">
                  <c:v>210.8046875</c:v>
                </c:pt>
                <c:pt idx="40285">
                  <c:v>210.8046875</c:v>
                </c:pt>
                <c:pt idx="40286">
                  <c:v>210.8046875</c:v>
                </c:pt>
                <c:pt idx="40287">
                  <c:v>210.8046875</c:v>
                </c:pt>
                <c:pt idx="40288">
                  <c:v>210.85546880000001</c:v>
                </c:pt>
                <c:pt idx="40289">
                  <c:v>210.86328119999999</c:v>
                </c:pt>
                <c:pt idx="40290">
                  <c:v>210.86328119999999</c:v>
                </c:pt>
                <c:pt idx="40291">
                  <c:v>210.86328119999999</c:v>
                </c:pt>
                <c:pt idx="40292">
                  <c:v>210.86328119999999</c:v>
                </c:pt>
                <c:pt idx="40293">
                  <c:v>210.86328119999999</c:v>
                </c:pt>
                <c:pt idx="40294">
                  <c:v>211.23828119999999</c:v>
                </c:pt>
                <c:pt idx="40295">
                  <c:v>211.23828119999999</c:v>
                </c:pt>
                <c:pt idx="40296">
                  <c:v>211.23828119999999</c:v>
                </c:pt>
                <c:pt idx="40297">
                  <c:v>211.30859380000001</c:v>
                </c:pt>
                <c:pt idx="40298">
                  <c:v>211.30859380000001</c:v>
                </c:pt>
                <c:pt idx="40299">
                  <c:v>211.30859380000001</c:v>
                </c:pt>
                <c:pt idx="40300">
                  <c:v>211.37109380000001</c:v>
                </c:pt>
                <c:pt idx="40301">
                  <c:v>211.37109380000001</c:v>
                </c:pt>
                <c:pt idx="40302">
                  <c:v>211.41015619999999</c:v>
                </c:pt>
                <c:pt idx="40303">
                  <c:v>211.41015619999999</c:v>
                </c:pt>
                <c:pt idx="40304">
                  <c:v>211.41015619999999</c:v>
                </c:pt>
                <c:pt idx="40305">
                  <c:v>211.41015619999999</c:v>
                </c:pt>
                <c:pt idx="40306">
                  <c:v>211.5859375</c:v>
                </c:pt>
                <c:pt idx="40307">
                  <c:v>211.5859375</c:v>
                </c:pt>
                <c:pt idx="40308">
                  <c:v>211.5859375</c:v>
                </c:pt>
                <c:pt idx="40309">
                  <c:v>211.5859375</c:v>
                </c:pt>
                <c:pt idx="40310">
                  <c:v>211.5859375</c:v>
                </c:pt>
                <c:pt idx="40311">
                  <c:v>211.8046875</c:v>
                </c:pt>
                <c:pt idx="40312">
                  <c:v>211.8046875</c:v>
                </c:pt>
                <c:pt idx="40313">
                  <c:v>211.8046875</c:v>
                </c:pt>
                <c:pt idx="40314">
                  <c:v>211.8046875</c:v>
                </c:pt>
                <c:pt idx="40315">
                  <c:v>211.8046875</c:v>
                </c:pt>
                <c:pt idx="40316">
                  <c:v>211.8046875</c:v>
                </c:pt>
                <c:pt idx="40317">
                  <c:v>211.85546880000001</c:v>
                </c:pt>
                <c:pt idx="40318">
                  <c:v>211.85546880000001</c:v>
                </c:pt>
                <c:pt idx="40319">
                  <c:v>211.86328119999999</c:v>
                </c:pt>
                <c:pt idx="40320">
                  <c:v>211.86328119999999</c:v>
                </c:pt>
                <c:pt idx="40321">
                  <c:v>211.86328119999999</c:v>
                </c:pt>
                <c:pt idx="40322">
                  <c:v>211.86328119999999</c:v>
                </c:pt>
                <c:pt idx="40323">
                  <c:v>211.86328119999999</c:v>
                </c:pt>
                <c:pt idx="40324">
                  <c:v>211.86328119999999</c:v>
                </c:pt>
                <c:pt idx="40325">
                  <c:v>211.86328119999999</c:v>
                </c:pt>
                <c:pt idx="40326">
                  <c:v>211.86328119999999</c:v>
                </c:pt>
                <c:pt idx="40327">
                  <c:v>212.23828119999999</c:v>
                </c:pt>
                <c:pt idx="40328">
                  <c:v>212.23828119999999</c:v>
                </c:pt>
                <c:pt idx="40329">
                  <c:v>212.23828119999999</c:v>
                </c:pt>
                <c:pt idx="40330">
                  <c:v>212.23828119999999</c:v>
                </c:pt>
                <c:pt idx="40331">
                  <c:v>212.23828119999999</c:v>
                </c:pt>
                <c:pt idx="40332">
                  <c:v>212.23828119999999</c:v>
                </c:pt>
                <c:pt idx="40333">
                  <c:v>212.23828119999999</c:v>
                </c:pt>
                <c:pt idx="40334">
                  <c:v>212.30859380000001</c:v>
                </c:pt>
                <c:pt idx="40335">
                  <c:v>212.30859380000001</c:v>
                </c:pt>
                <c:pt idx="40336">
                  <c:v>212.30859380000001</c:v>
                </c:pt>
                <c:pt idx="40337">
                  <c:v>212.30859380000001</c:v>
                </c:pt>
                <c:pt idx="40338">
                  <c:v>212.30859380000001</c:v>
                </c:pt>
                <c:pt idx="40339">
                  <c:v>212.30859380000001</c:v>
                </c:pt>
                <c:pt idx="40340">
                  <c:v>212.30859380000001</c:v>
                </c:pt>
                <c:pt idx="40341">
                  <c:v>212.30859380000001</c:v>
                </c:pt>
                <c:pt idx="40342">
                  <c:v>212.30859380000001</c:v>
                </c:pt>
                <c:pt idx="40343">
                  <c:v>212.30859380000001</c:v>
                </c:pt>
                <c:pt idx="40344">
                  <c:v>212.30859380000001</c:v>
                </c:pt>
                <c:pt idx="40345">
                  <c:v>212.37109380000001</c:v>
                </c:pt>
                <c:pt idx="40346">
                  <c:v>212.37109380000001</c:v>
                </c:pt>
                <c:pt idx="40347">
                  <c:v>212.37109380000001</c:v>
                </c:pt>
                <c:pt idx="40348">
                  <c:v>212.37109380000001</c:v>
                </c:pt>
                <c:pt idx="40349">
                  <c:v>212.37109380000001</c:v>
                </c:pt>
                <c:pt idx="40350">
                  <c:v>212.37109380000001</c:v>
                </c:pt>
                <c:pt idx="40351">
                  <c:v>212.37109380000001</c:v>
                </c:pt>
                <c:pt idx="40352">
                  <c:v>212.41015619999999</c:v>
                </c:pt>
                <c:pt idx="40353">
                  <c:v>212.41015619999999</c:v>
                </c:pt>
                <c:pt idx="40354">
                  <c:v>212.41015619999999</c:v>
                </c:pt>
                <c:pt idx="40355">
                  <c:v>212.41015619999999</c:v>
                </c:pt>
                <c:pt idx="40356">
                  <c:v>212.5859375</c:v>
                </c:pt>
                <c:pt idx="40357">
                  <c:v>212.5859375</c:v>
                </c:pt>
                <c:pt idx="40358">
                  <c:v>212.5859375</c:v>
                </c:pt>
                <c:pt idx="40359">
                  <c:v>212.5859375</c:v>
                </c:pt>
                <c:pt idx="40360">
                  <c:v>212.5859375</c:v>
                </c:pt>
                <c:pt idx="40361">
                  <c:v>212.5859375</c:v>
                </c:pt>
                <c:pt idx="40362">
                  <c:v>212.8046875</c:v>
                </c:pt>
                <c:pt idx="40363">
                  <c:v>212.8046875</c:v>
                </c:pt>
                <c:pt idx="40364">
                  <c:v>212.8046875</c:v>
                </c:pt>
                <c:pt idx="40365">
                  <c:v>212.8046875</c:v>
                </c:pt>
                <c:pt idx="40366">
                  <c:v>212.8046875</c:v>
                </c:pt>
                <c:pt idx="40367">
                  <c:v>212.8046875</c:v>
                </c:pt>
                <c:pt idx="40368">
                  <c:v>212.8046875</c:v>
                </c:pt>
                <c:pt idx="40369">
                  <c:v>212.85546880000001</c:v>
                </c:pt>
                <c:pt idx="40370">
                  <c:v>212.85546880000001</c:v>
                </c:pt>
                <c:pt idx="40371">
                  <c:v>212.85546880000001</c:v>
                </c:pt>
                <c:pt idx="40372">
                  <c:v>212.85546880000001</c:v>
                </c:pt>
                <c:pt idx="40373">
                  <c:v>212.85546880000001</c:v>
                </c:pt>
                <c:pt idx="40374">
                  <c:v>212.85546880000001</c:v>
                </c:pt>
                <c:pt idx="40375">
                  <c:v>212.85546880000001</c:v>
                </c:pt>
                <c:pt idx="40376">
                  <c:v>212.86328119999999</c:v>
                </c:pt>
                <c:pt idx="40377">
                  <c:v>212.86328119999999</c:v>
                </c:pt>
                <c:pt idx="40378">
                  <c:v>212.86328119999999</c:v>
                </c:pt>
                <c:pt idx="40379">
                  <c:v>212.86328119999999</c:v>
                </c:pt>
                <c:pt idx="40380">
                  <c:v>212.86328119999999</c:v>
                </c:pt>
                <c:pt idx="40381">
                  <c:v>212.86328119999999</c:v>
                </c:pt>
                <c:pt idx="40382">
                  <c:v>212.86328119999999</c:v>
                </c:pt>
                <c:pt idx="40383">
                  <c:v>212.86328119999999</c:v>
                </c:pt>
                <c:pt idx="40384">
                  <c:v>212.86328119999999</c:v>
                </c:pt>
                <c:pt idx="40385">
                  <c:v>212.86328119999999</c:v>
                </c:pt>
                <c:pt idx="40386">
                  <c:v>213.23828119999999</c:v>
                </c:pt>
                <c:pt idx="40387">
                  <c:v>213.23828119999999</c:v>
                </c:pt>
                <c:pt idx="40388">
                  <c:v>213.23828119999999</c:v>
                </c:pt>
                <c:pt idx="40389">
                  <c:v>213.23828119999999</c:v>
                </c:pt>
                <c:pt idx="40390">
                  <c:v>213.30859380000001</c:v>
                </c:pt>
                <c:pt idx="40391">
                  <c:v>213.30859380000001</c:v>
                </c:pt>
                <c:pt idx="40392">
                  <c:v>213.30859380000001</c:v>
                </c:pt>
                <c:pt idx="40393">
                  <c:v>213.30859380000001</c:v>
                </c:pt>
                <c:pt idx="40394">
                  <c:v>213.37109380000001</c:v>
                </c:pt>
                <c:pt idx="40395">
                  <c:v>213.37109380000001</c:v>
                </c:pt>
                <c:pt idx="40396">
                  <c:v>213.37109380000001</c:v>
                </c:pt>
                <c:pt idx="40397">
                  <c:v>213.37109380000001</c:v>
                </c:pt>
                <c:pt idx="40398">
                  <c:v>213.37109380000001</c:v>
                </c:pt>
                <c:pt idx="40399">
                  <c:v>213.41015619999999</c:v>
                </c:pt>
                <c:pt idx="40400">
                  <c:v>213.41015619999999</c:v>
                </c:pt>
                <c:pt idx="40401">
                  <c:v>213.41015619999999</c:v>
                </c:pt>
                <c:pt idx="40402">
                  <c:v>213.41015619999999</c:v>
                </c:pt>
                <c:pt idx="40403">
                  <c:v>213.5859375</c:v>
                </c:pt>
                <c:pt idx="40404">
                  <c:v>213.5859375</c:v>
                </c:pt>
                <c:pt idx="40405">
                  <c:v>213.5859375</c:v>
                </c:pt>
                <c:pt idx="40406">
                  <c:v>213.5859375</c:v>
                </c:pt>
                <c:pt idx="40407">
                  <c:v>213.5859375</c:v>
                </c:pt>
                <c:pt idx="40408">
                  <c:v>213.8046875</c:v>
                </c:pt>
                <c:pt idx="40409">
                  <c:v>213.8046875</c:v>
                </c:pt>
                <c:pt idx="40410">
                  <c:v>213.8046875</c:v>
                </c:pt>
                <c:pt idx="40411">
                  <c:v>213.8046875</c:v>
                </c:pt>
                <c:pt idx="40412">
                  <c:v>213.85546880000001</c:v>
                </c:pt>
                <c:pt idx="40413">
                  <c:v>213.85546880000001</c:v>
                </c:pt>
                <c:pt idx="40414">
                  <c:v>213.86328119999999</c:v>
                </c:pt>
                <c:pt idx="40415">
                  <c:v>213.86328119999999</c:v>
                </c:pt>
                <c:pt idx="40416">
                  <c:v>213.86328119999999</c:v>
                </c:pt>
                <c:pt idx="40417">
                  <c:v>213.86328119999999</c:v>
                </c:pt>
                <c:pt idx="40418">
                  <c:v>214.23828119999999</c:v>
                </c:pt>
                <c:pt idx="40419">
                  <c:v>214.23828119999999</c:v>
                </c:pt>
                <c:pt idx="40420">
                  <c:v>214.23828119999999</c:v>
                </c:pt>
                <c:pt idx="40421">
                  <c:v>214.23828119999999</c:v>
                </c:pt>
                <c:pt idx="40422">
                  <c:v>214.23828119999999</c:v>
                </c:pt>
                <c:pt idx="40423">
                  <c:v>214.23828119999999</c:v>
                </c:pt>
                <c:pt idx="40424">
                  <c:v>214.30859380000001</c:v>
                </c:pt>
                <c:pt idx="40425">
                  <c:v>214.30859380000001</c:v>
                </c:pt>
                <c:pt idx="40426">
                  <c:v>214.30859380000001</c:v>
                </c:pt>
                <c:pt idx="40427">
                  <c:v>214.30859380000001</c:v>
                </c:pt>
                <c:pt idx="40428">
                  <c:v>214.30859380000001</c:v>
                </c:pt>
                <c:pt idx="40429">
                  <c:v>214.41015619999999</c:v>
                </c:pt>
                <c:pt idx="40430">
                  <c:v>214.41015619999999</c:v>
                </c:pt>
                <c:pt idx="40431">
                  <c:v>214.41015619999999</c:v>
                </c:pt>
                <c:pt idx="40432">
                  <c:v>214.41015619999999</c:v>
                </c:pt>
                <c:pt idx="40433">
                  <c:v>214.5859375</c:v>
                </c:pt>
                <c:pt idx="40434">
                  <c:v>214.5859375</c:v>
                </c:pt>
                <c:pt idx="40435">
                  <c:v>214.5859375</c:v>
                </c:pt>
                <c:pt idx="40436">
                  <c:v>214.5859375</c:v>
                </c:pt>
                <c:pt idx="40437">
                  <c:v>214.8046875</c:v>
                </c:pt>
                <c:pt idx="40438">
                  <c:v>214.8046875</c:v>
                </c:pt>
                <c:pt idx="40439">
                  <c:v>214.8046875</c:v>
                </c:pt>
                <c:pt idx="40440">
                  <c:v>214.8046875</c:v>
                </c:pt>
                <c:pt idx="40441">
                  <c:v>214.8046875</c:v>
                </c:pt>
                <c:pt idx="40442">
                  <c:v>214.8046875</c:v>
                </c:pt>
                <c:pt idx="40443">
                  <c:v>214.8046875</c:v>
                </c:pt>
                <c:pt idx="40444">
                  <c:v>214.85546880000001</c:v>
                </c:pt>
                <c:pt idx="40445">
                  <c:v>214.85546880000001</c:v>
                </c:pt>
                <c:pt idx="40446">
                  <c:v>214.86328119999999</c:v>
                </c:pt>
                <c:pt idx="40447">
                  <c:v>214.86328119999999</c:v>
                </c:pt>
                <c:pt idx="40448">
                  <c:v>214.86328119999999</c:v>
                </c:pt>
                <c:pt idx="40449">
                  <c:v>214.86328119999999</c:v>
                </c:pt>
                <c:pt idx="40450">
                  <c:v>215.23828119999999</c:v>
                </c:pt>
                <c:pt idx="40451">
                  <c:v>215.23828119999999</c:v>
                </c:pt>
                <c:pt idx="40452">
                  <c:v>215.30859380000001</c:v>
                </c:pt>
                <c:pt idx="40453">
                  <c:v>215.30859380000001</c:v>
                </c:pt>
                <c:pt idx="40454">
                  <c:v>215.30859380000001</c:v>
                </c:pt>
                <c:pt idx="40455">
                  <c:v>215.37109380000001</c:v>
                </c:pt>
                <c:pt idx="40456">
                  <c:v>215.37109380000001</c:v>
                </c:pt>
                <c:pt idx="40457">
                  <c:v>215.37109380000001</c:v>
                </c:pt>
                <c:pt idx="40458">
                  <c:v>215.37109380000001</c:v>
                </c:pt>
                <c:pt idx="40459">
                  <c:v>215.37109380000001</c:v>
                </c:pt>
                <c:pt idx="40460">
                  <c:v>215.37109380000001</c:v>
                </c:pt>
                <c:pt idx="40461">
                  <c:v>215.41015619999999</c:v>
                </c:pt>
                <c:pt idx="40462">
                  <c:v>215.41015619999999</c:v>
                </c:pt>
                <c:pt idx="40463">
                  <c:v>215.41015619999999</c:v>
                </c:pt>
                <c:pt idx="40464">
                  <c:v>215.41015619999999</c:v>
                </c:pt>
                <c:pt idx="40465">
                  <c:v>215.41015619999999</c:v>
                </c:pt>
                <c:pt idx="40466">
                  <c:v>215.41015619999999</c:v>
                </c:pt>
                <c:pt idx="40467">
                  <c:v>215.41015619999999</c:v>
                </c:pt>
                <c:pt idx="40468">
                  <c:v>215.41015619999999</c:v>
                </c:pt>
                <c:pt idx="40469">
                  <c:v>215.41015619999999</c:v>
                </c:pt>
                <c:pt idx="40470">
                  <c:v>215.41015619999999</c:v>
                </c:pt>
                <c:pt idx="40471">
                  <c:v>215.5859375</c:v>
                </c:pt>
                <c:pt idx="40472">
                  <c:v>215.5859375</c:v>
                </c:pt>
                <c:pt idx="40473">
                  <c:v>215.5859375</c:v>
                </c:pt>
                <c:pt idx="40474">
                  <c:v>215.8046875</c:v>
                </c:pt>
                <c:pt idx="40475">
                  <c:v>215.85546880000001</c:v>
                </c:pt>
                <c:pt idx="40476">
                  <c:v>215.85546880000001</c:v>
                </c:pt>
                <c:pt idx="40477">
                  <c:v>215.85546880000001</c:v>
                </c:pt>
                <c:pt idx="40478">
                  <c:v>215.86328119999999</c:v>
                </c:pt>
                <c:pt idx="40479">
                  <c:v>215.86328119999999</c:v>
                </c:pt>
                <c:pt idx="40480">
                  <c:v>215.86328119999999</c:v>
                </c:pt>
                <c:pt idx="40481">
                  <c:v>215.86328119999999</c:v>
                </c:pt>
                <c:pt idx="40482">
                  <c:v>216.23828119999999</c:v>
                </c:pt>
                <c:pt idx="40483">
                  <c:v>216.23828119999999</c:v>
                </c:pt>
                <c:pt idx="40484">
                  <c:v>216.23828119999999</c:v>
                </c:pt>
                <c:pt idx="40485">
                  <c:v>216.23828119999999</c:v>
                </c:pt>
                <c:pt idx="40486">
                  <c:v>216.23828119999999</c:v>
                </c:pt>
                <c:pt idx="40487">
                  <c:v>216.23828119999999</c:v>
                </c:pt>
                <c:pt idx="40488">
                  <c:v>216.23828119999999</c:v>
                </c:pt>
                <c:pt idx="40489">
                  <c:v>216.30859380000001</c:v>
                </c:pt>
                <c:pt idx="40490">
                  <c:v>216.37109380000001</c:v>
                </c:pt>
                <c:pt idx="40491">
                  <c:v>216.37109380000001</c:v>
                </c:pt>
                <c:pt idx="40492">
                  <c:v>216.37109380000001</c:v>
                </c:pt>
                <c:pt idx="40493">
                  <c:v>216.37109380000001</c:v>
                </c:pt>
                <c:pt idx="40494">
                  <c:v>216.41015619999999</c:v>
                </c:pt>
                <c:pt idx="40495">
                  <c:v>216.41015619999999</c:v>
                </c:pt>
                <c:pt idx="40496">
                  <c:v>216.5859375</c:v>
                </c:pt>
                <c:pt idx="40497">
                  <c:v>216.5859375</c:v>
                </c:pt>
                <c:pt idx="40498">
                  <c:v>216.5859375</c:v>
                </c:pt>
                <c:pt idx="40499">
                  <c:v>216.5859375</c:v>
                </c:pt>
                <c:pt idx="40500">
                  <c:v>216.8046875</c:v>
                </c:pt>
                <c:pt idx="40501">
                  <c:v>216.8046875</c:v>
                </c:pt>
                <c:pt idx="40502">
                  <c:v>216.8046875</c:v>
                </c:pt>
                <c:pt idx="40503">
                  <c:v>216.8046875</c:v>
                </c:pt>
                <c:pt idx="40504">
                  <c:v>216.8046875</c:v>
                </c:pt>
                <c:pt idx="40505">
                  <c:v>216.86328119999999</c:v>
                </c:pt>
                <c:pt idx="40506">
                  <c:v>216.86328119999999</c:v>
                </c:pt>
                <c:pt idx="40507">
                  <c:v>216.86328119999999</c:v>
                </c:pt>
                <c:pt idx="40508">
                  <c:v>216.86328119999999</c:v>
                </c:pt>
                <c:pt idx="40509">
                  <c:v>217.23828119999999</c:v>
                </c:pt>
                <c:pt idx="40510">
                  <c:v>217.23828119999999</c:v>
                </c:pt>
                <c:pt idx="40511">
                  <c:v>217.23828119999999</c:v>
                </c:pt>
                <c:pt idx="40512">
                  <c:v>217.23828119999999</c:v>
                </c:pt>
                <c:pt idx="40513">
                  <c:v>217.23828119999999</c:v>
                </c:pt>
                <c:pt idx="40514">
                  <c:v>217.23828119999999</c:v>
                </c:pt>
                <c:pt idx="40515">
                  <c:v>217.23828119999999</c:v>
                </c:pt>
                <c:pt idx="40516">
                  <c:v>217.23828119999999</c:v>
                </c:pt>
                <c:pt idx="40517">
                  <c:v>217.30859380000001</c:v>
                </c:pt>
                <c:pt idx="40518">
                  <c:v>217.30859380000001</c:v>
                </c:pt>
                <c:pt idx="40519">
                  <c:v>217.30859380000001</c:v>
                </c:pt>
                <c:pt idx="40520">
                  <c:v>217.30859380000001</c:v>
                </c:pt>
                <c:pt idx="40521">
                  <c:v>217.37109380000001</c:v>
                </c:pt>
                <c:pt idx="40522">
                  <c:v>217.37109380000001</c:v>
                </c:pt>
                <c:pt idx="40523">
                  <c:v>217.37109380000001</c:v>
                </c:pt>
                <c:pt idx="40524">
                  <c:v>217.37109380000001</c:v>
                </c:pt>
                <c:pt idx="40525">
                  <c:v>217.37109380000001</c:v>
                </c:pt>
                <c:pt idx="40526">
                  <c:v>217.37109380000001</c:v>
                </c:pt>
                <c:pt idx="40527">
                  <c:v>217.41015619999999</c:v>
                </c:pt>
                <c:pt idx="40528">
                  <c:v>217.41015619999999</c:v>
                </c:pt>
                <c:pt idx="40529">
                  <c:v>217.5859375</c:v>
                </c:pt>
                <c:pt idx="40530">
                  <c:v>217.5859375</c:v>
                </c:pt>
                <c:pt idx="40531">
                  <c:v>217.5859375</c:v>
                </c:pt>
                <c:pt idx="40532">
                  <c:v>217.5859375</c:v>
                </c:pt>
                <c:pt idx="40533">
                  <c:v>217.5859375</c:v>
                </c:pt>
                <c:pt idx="40534">
                  <c:v>217.5859375</c:v>
                </c:pt>
                <c:pt idx="40535">
                  <c:v>217.8046875</c:v>
                </c:pt>
                <c:pt idx="40536">
                  <c:v>217.85546880000001</c:v>
                </c:pt>
                <c:pt idx="40537">
                  <c:v>217.85546880000001</c:v>
                </c:pt>
                <c:pt idx="40538">
                  <c:v>217.85546880000001</c:v>
                </c:pt>
                <c:pt idx="40539">
                  <c:v>217.85546880000001</c:v>
                </c:pt>
                <c:pt idx="40540">
                  <c:v>217.86328119999999</c:v>
                </c:pt>
                <c:pt idx="40541">
                  <c:v>217.86328119999999</c:v>
                </c:pt>
                <c:pt idx="40542">
                  <c:v>217.86328119999999</c:v>
                </c:pt>
                <c:pt idx="40543">
                  <c:v>218.23828119999999</c:v>
                </c:pt>
                <c:pt idx="40544">
                  <c:v>218.23828119999999</c:v>
                </c:pt>
                <c:pt idx="40545">
                  <c:v>218.23828119999999</c:v>
                </c:pt>
                <c:pt idx="40546">
                  <c:v>218.23828119999999</c:v>
                </c:pt>
                <c:pt idx="40547">
                  <c:v>218.23828119999999</c:v>
                </c:pt>
                <c:pt idx="40548">
                  <c:v>218.30859380000001</c:v>
                </c:pt>
                <c:pt idx="40549">
                  <c:v>218.30859380000001</c:v>
                </c:pt>
                <c:pt idx="40550">
                  <c:v>218.30859380000001</c:v>
                </c:pt>
                <c:pt idx="40551">
                  <c:v>218.30859380000001</c:v>
                </c:pt>
                <c:pt idx="40552">
                  <c:v>218.30859380000001</c:v>
                </c:pt>
                <c:pt idx="40553">
                  <c:v>218.37109380000001</c:v>
                </c:pt>
                <c:pt idx="40554">
                  <c:v>218.37109380000001</c:v>
                </c:pt>
                <c:pt idx="40555">
                  <c:v>218.37109380000001</c:v>
                </c:pt>
                <c:pt idx="40556">
                  <c:v>218.37109380000001</c:v>
                </c:pt>
                <c:pt idx="40557">
                  <c:v>218.41015619999999</c:v>
                </c:pt>
                <c:pt idx="40558">
                  <c:v>218.41015619999999</c:v>
                </c:pt>
                <c:pt idx="40559">
                  <c:v>218.41015619999999</c:v>
                </c:pt>
                <c:pt idx="40560">
                  <c:v>218.41015619999999</c:v>
                </c:pt>
                <c:pt idx="40561">
                  <c:v>218.5859375</c:v>
                </c:pt>
                <c:pt idx="40562">
                  <c:v>218.5859375</c:v>
                </c:pt>
                <c:pt idx="40563">
                  <c:v>218.5859375</c:v>
                </c:pt>
                <c:pt idx="40564">
                  <c:v>218.5859375</c:v>
                </c:pt>
                <c:pt idx="40565">
                  <c:v>218.5859375</c:v>
                </c:pt>
                <c:pt idx="40566">
                  <c:v>218.8046875</c:v>
                </c:pt>
                <c:pt idx="40567">
                  <c:v>218.8046875</c:v>
                </c:pt>
                <c:pt idx="40568">
                  <c:v>218.8046875</c:v>
                </c:pt>
                <c:pt idx="40569">
                  <c:v>218.8046875</c:v>
                </c:pt>
                <c:pt idx="40570">
                  <c:v>218.8046875</c:v>
                </c:pt>
                <c:pt idx="40571">
                  <c:v>218.8046875</c:v>
                </c:pt>
                <c:pt idx="40572">
                  <c:v>218.8046875</c:v>
                </c:pt>
                <c:pt idx="40573">
                  <c:v>218.85546880000001</c:v>
                </c:pt>
                <c:pt idx="40574">
                  <c:v>218.85546880000001</c:v>
                </c:pt>
                <c:pt idx="40575">
                  <c:v>218.85546880000001</c:v>
                </c:pt>
                <c:pt idx="40576">
                  <c:v>218.85546880000001</c:v>
                </c:pt>
                <c:pt idx="40577">
                  <c:v>218.85546880000001</c:v>
                </c:pt>
                <c:pt idx="40578">
                  <c:v>218.85546880000001</c:v>
                </c:pt>
                <c:pt idx="40579">
                  <c:v>218.85546880000001</c:v>
                </c:pt>
                <c:pt idx="40580">
                  <c:v>218.86328119999999</c:v>
                </c:pt>
                <c:pt idx="40581">
                  <c:v>218.86328119999999</c:v>
                </c:pt>
                <c:pt idx="40582">
                  <c:v>218.86328119999999</c:v>
                </c:pt>
                <c:pt idx="40583">
                  <c:v>218.86328119999999</c:v>
                </c:pt>
                <c:pt idx="40584">
                  <c:v>218.86328119999999</c:v>
                </c:pt>
                <c:pt idx="40585">
                  <c:v>218.86328119999999</c:v>
                </c:pt>
                <c:pt idx="40586">
                  <c:v>218.86328119999999</c:v>
                </c:pt>
                <c:pt idx="40587">
                  <c:v>218.86328119999999</c:v>
                </c:pt>
                <c:pt idx="40588">
                  <c:v>218.86328119999999</c:v>
                </c:pt>
                <c:pt idx="40589">
                  <c:v>218.86328119999999</c:v>
                </c:pt>
                <c:pt idx="40590">
                  <c:v>218.86328119999999</c:v>
                </c:pt>
                <c:pt idx="40591">
                  <c:v>219.23828119999999</c:v>
                </c:pt>
                <c:pt idx="40592">
                  <c:v>219.23828119999999</c:v>
                </c:pt>
                <c:pt idx="40593">
                  <c:v>219.23828119999999</c:v>
                </c:pt>
                <c:pt idx="40594">
                  <c:v>219.23828119999999</c:v>
                </c:pt>
                <c:pt idx="40595">
                  <c:v>219.30859380000001</c:v>
                </c:pt>
                <c:pt idx="40596">
                  <c:v>219.30859380000001</c:v>
                </c:pt>
                <c:pt idx="40597">
                  <c:v>219.30859380000001</c:v>
                </c:pt>
                <c:pt idx="40598">
                  <c:v>219.30859380000001</c:v>
                </c:pt>
                <c:pt idx="40599">
                  <c:v>219.30859380000001</c:v>
                </c:pt>
                <c:pt idx="40600">
                  <c:v>219.30859380000001</c:v>
                </c:pt>
                <c:pt idx="40601">
                  <c:v>219.37109380000001</c:v>
                </c:pt>
                <c:pt idx="40602">
                  <c:v>219.37109380000001</c:v>
                </c:pt>
                <c:pt idx="40603">
                  <c:v>219.37109380000001</c:v>
                </c:pt>
                <c:pt idx="40604">
                  <c:v>219.37109380000001</c:v>
                </c:pt>
                <c:pt idx="40605">
                  <c:v>219.41015619999999</c:v>
                </c:pt>
                <c:pt idx="40606">
                  <c:v>219.41015619999999</c:v>
                </c:pt>
                <c:pt idx="40607">
                  <c:v>219.41015619999999</c:v>
                </c:pt>
                <c:pt idx="40608">
                  <c:v>219.41015619999999</c:v>
                </c:pt>
                <c:pt idx="40609">
                  <c:v>219.41015619999999</c:v>
                </c:pt>
                <c:pt idx="40610">
                  <c:v>219.41015619999999</c:v>
                </c:pt>
                <c:pt idx="40611">
                  <c:v>219.5859375</c:v>
                </c:pt>
                <c:pt idx="40612">
                  <c:v>219.5859375</c:v>
                </c:pt>
                <c:pt idx="40613">
                  <c:v>219.5859375</c:v>
                </c:pt>
                <c:pt idx="40614">
                  <c:v>219.5859375</c:v>
                </c:pt>
                <c:pt idx="40615">
                  <c:v>219.5859375</c:v>
                </c:pt>
                <c:pt idx="40616">
                  <c:v>219.8046875</c:v>
                </c:pt>
                <c:pt idx="40617">
                  <c:v>219.8046875</c:v>
                </c:pt>
                <c:pt idx="40618">
                  <c:v>219.8046875</c:v>
                </c:pt>
                <c:pt idx="40619">
                  <c:v>219.8046875</c:v>
                </c:pt>
                <c:pt idx="40620">
                  <c:v>219.8046875</c:v>
                </c:pt>
                <c:pt idx="40621">
                  <c:v>219.85546880000001</c:v>
                </c:pt>
                <c:pt idx="40622">
                  <c:v>219.85546880000001</c:v>
                </c:pt>
                <c:pt idx="40623">
                  <c:v>219.85546880000001</c:v>
                </c:pt>
                <c:pt idx="40624">
                  <c:v>219.85546880000001</c:v>
                </c:pt>
                <c:pt idx="40625">
                  <c:v>219.86328119999999</c:v>
                </c:pt>
                <c:pt idx="40626">
                  <c:v>219.86328119999999</c:v>
                </c:pt>
                <c:pt idx="40627">
                  <c:v>219.86328119999999</c:v>
                </c:pt>
                <c:pt idx="40628">
                  <c:v>219.86328119999999</c:v>
                </c:pt>
                <c:pt idx="40629">
                  <c:v>220.23828119999999</c:v>
                </c:pt>
                <c:pt idx="40630">
                  <c:v>220.23828119999999</c:v>
                </c:pt>
                <c:pt idx="40631">
                  <c:v>220.30859380000001</c:v>
                </c:pt>
                <c:pt idx="40632">
                  <c:v>220.30859380000001</c:v>
                </c:pt>
                <c:pt idx="40633">
                  <c:v>220.30859380000001</c:v>
                </c:pt>
                <c:pt idx="40634">
                  <c:v>220.37109380000001</c:v>
                </c:pt>
                <c:pt idx="40635">
                  <c:v>220.37109380000001</c:v>
                </c:pt>
                <c:pt idx="40636">
                  <c:v>220.37109380000001</c:v>
                </c:pt>
                <c:pt idx="40637">
                  <c:v>220.41015619999999</c:v>
                </c:pt>
                <c:pt idx="40638">
                  <c:v>220.41015619999999</c:v>
                </c:pt>
                <c:pt idx="40639">
                  <c:v>220.5859375</c:v>
                </c:pt>
                <c:pt idx="40640">
                  <c:v>220.5859375</c:v>
                </c:pt>
                <c:pt idx="40641">
                  <c:v>220.5859375</c:v>
                </c:pt>
                <c:pt idx="40642">
                  <c:v>220.8046875</c:v>
                </c:pt>
                <c:pt idx="40643">
                  <c:v>220.8046875</c:v>
                </c:pt>
                <c:pt idx="40644">
                  <c:v>220.8046875</c:v>
                </c:pt>
                <c:pt idx="40645">
                  <c:v>220.8046875</c:v>
                </c:pt>
                <c:pt idx="40646">
                  <c:v>220.85546880000001</c:v>
                </c:pt>
                <c:pt idx="40647">
                  <c:v>220.85546880000001</c:v>
                </c:pt>
                <c:pt idx="40648">
                  <c:v>220.85546880000001</c:v>
                </c:pt>
                <c:pt idx="40649">
                  <c:v>220.85546880000001</c:v>
                </c:pt>
                <c:pt idx="40650">
                  <c:v>220.85546880000001</c:v>
                </c:pt>
                <c:pt idx="40651">
                  <c:v>220.86328119999999</c:v>
                </c:pt>
                <c:pt idx="40652">
                  <c:v>220.86328119999999</c:v>
                </c:pt>
                <c:pt idx="40653">
                  <c:v>220.86328119999999</c:v>
                </c:pt>
                <c:pt idx="40654">
                  <c:v>220.86328119999999</c:v>
                </c:pt>
                <c:pt idx="40655">
                  <c:v>220.86328119999999</c:v>
                </c:pt>
                <c:pt idx="40656">
                  <c:v>220.86328119999999</c:v>
                </c:pt>
                <c:pt idx="40657">
                  <c:v>220.86328119999999</c:v>
                </c:pt>
                <c:pt idx="40658">
                  <c:v>221.23828119999999</c:v>
                </c:pt>
                <c:pt idx="40659">
                  <c:v>221.23828119999999</c:v>
                </c:pt>
                <c:pt idx="40660">
                  <c:v>221.23828119999999</c:v>
                </c:pt>
                <c:pt idx="40661">
                  <c:v>221.30859380000001</c:v>
                </c:pt>
                <c:pt idx="40662">
                  <c:v>221.30859380000001</c:v>
                </c:pt>
                <c:pt idx="40663">
                  <c:v>221.30859380000001</c:v>
                </c:pt>
                <c:pt idx="40664">
                  <c:v>221.37109380000001</c:v>
                </c:pt>
                <c:pt idx="40665">
                  <c:v>221.37109380000001</c:v>
                </c:pt>
                <c:pt idx="40666">
                  <c:v>221.41015619999999</c:v>
                </c:pt>
                <c:pt idx="40667">
                  <c:v>221.41015619999999</c:v>
                </c:pt>
                <c:pt idx="40668">
                  <c:v>221.5859375</c:v>
                </c:pt>
                <c:pt idx="40669">
                  <c:v>221.5859375</c:v>
                </c:pt>
                <c:pt idx="40670">
                  <c:v>221.5859375</c:v>
                </c:pt>
                <c:pt idx="40671">
                  <c:v>221.5859375</c:v>
                </c:pt>
                <c:pt idx="40672">
                  <c:v>221.5859375</c:v>
                </c:pt>
                <c:pt idx="40673">
                  <c:v>221.8046875</c:v>
                </c:pt>
                <c:pt idx="40674">
                  <c:v>221.8046875</c:v>
                </c:pt>
                <c:pt idx="40675">
                  <c:v>221.8046875</c:v>
                </c:pt>
                <c:pt idx="40676">
                  <c:v>221.8046875</c:v>
                </c:pt>
                <c:pt idx="40677">
                  <c:v>221.8046875</c:v>
                </c:pt>
                <c:pt idx="40678">
                  <c:v>221.8046875</c:v>
                </c:pt>
                <c:pt idx="40679">
                  <c:v>221.85546880000001</c:v>
                </c:pt>
                <c:pt idx="40680">
                  <c:v>221.85546880000001</c:v>
                </c:pt>
                <c:pt idx="40681">
                  <c:v>221.86328119999999</c:v>
                </c:pt>
                <c:pt idx="40682">
                  <c:v>221.86328119999999</c:v>
                </c:pt>
                <c:pt idx="40683">
                  <c:v>222.23828119999999</c:v>
                </c:pt>
                <c:pt idx="40684">
                  <c:v>222.23828119999999</c:v>
                </c:pt>
                <c:pt idx="40685">
                  <c:v>222.23828119999999</c:v>
                </c:pt>
                <c:pt idx="40686">
                  <c:v>222.23828119999999</c:v>
                </c:pt>
                <c:pt idx="40687">
                  <c:v>222.23828119999999</c:v>
                </c:pt>
                <c:pt idx="40688">
                  <c:v>222.23828119999999</c:v>
                </c:pt>
                <c:pt idx="40689">
                  <c:v>222.30859380000001</c:v>
                </c:pt>
                <c:pt idx="40690">
                  <c:v>222.30859380000001</c:v>
                </c:pt>
                <c:pt idx="40691">
                  <c:v>222.30859380000001</c:v>
                </c:pt>
                <c:pt idx="40692">
                  <c:v>222.30859380000001</c:v>
                </c:pt>
                <c:pt idx="40693">
                  <c:v>222.37109380000001</c:v>
                </c:pt>
                <c:pt idx="40694">
                  <c:v>222.37109380000001</c:v>
                </c:pt>
                <c:pt idx="40695">
                  <c:v>222.37109380000001</c:v>
                </c:pt>
                <c:pt idx="40696">
                  <c:v>222.37109380000001</c:v>
                </c:pt>
                <c:pt idx="40697">
                  <c:v>222.41015619999999</c:v>
                </c:pt>
                <c:pt idx="40698">
                  <c:v>222.41015619999999</c:v>
                </c:pt>
                <c:pt idx="40699">
                  <c:v>222.41015619999999</c:v>
                </c:pt>
                <c:pt idx="40700">
                  <c:v>222.41015619999999</c:v>
                </c:pt>
                <c:pt idx="40701">
                  <c:v>222.41015619999999</c:v>
                </c:pt>
                <c:pt idx="40702">
                  <c:v>222.41015619999999</c:v>
                </c:pt>
                <c:pt idx="40703">
                  <c:v>222.41015619999999</c:v>
                </c:pt>
                <c:pt idx="40704">
                  <c:v>222.41015619999999</c:v>
                </c:pt>
                <c:pt idx="40705">
                  <c:v>222.41015619999999</c:v>
                </c:pt>
                <c:pt idx="40706">
                  <c:v>222.5859375</c:v>
                </c:pt>
                <c:pt idx="40707">
                  <c:v>222.5859375</c:v>
                </c:pt>
                <c:pt idx="40708">
                  <c:v>222.5859375</c:v>
                </c:pt>
                <c:pt idx="40709">
                  <c:v>222.5859375</c:v>
                </c:pt>
                <c:pt idx="40710">
                  <c:v>222.8046875</c:v>
                </c:pt>
                <c:pt idx="40711">
                  <c:v>222.8046875</c:v>
                </c:pt>
                <c:pt idx="40712">
                  <c:v>222.8046875</c:v>
                </c:pt>
                <c:pt idx="40713">
                  <c:v>222.8046875</c:v>
                </c:pt>
                <c:pt idx="40714">
                  <c:v>222.8046875</c:v>
                </c:pt>
                <c:pt idx="40715">
                  <c:v>222.8046875</c:v>
                </c:pt>
                <c:pt idx="40716">
                  <c:v>222.85546880000001</c:v>
                </c:pt>
                <c:pt idx="40717">
                  <c:v>222.85546880000001</c:v>
                </c:pt>
                <c:pt idx="40718">
                  <c:v>222.85546880000001</c:v>
                </c:pt>
                <c:pt idx="40719">
                  <c:v>222.85546880000001</c:v>
                </c:pt>
                <c:pt idx="40720">
                  <c:v>222.85546880000001</c:v>
                </c:pt>
                <c:pt idx="40721">
                  <c:v>222.86328119999999</c:v>
                </c:pt>
                <c:pt idx="40722">
                  <c:v>222.86328119999999</c:v>
                </c:pt>
                <c:pt idx="40723">
                  <c:v>222.86328119999999</c:v>
                </c:pt>
                <c:pt idx="40724">
                  <c:v>223.23828119999999</c:v>
                </c:pt>
                <c:pt idx="40725">
                  <c:v>223.23828119999999</c:v>
                </c:pt>
                <c:pt idx="40726">
                  <c:v>223.23828119999999</c:v>
                </c:pt>
                <c:pt idx="40727">
                  <c:v>223.23828119999999</c:v>
                </c:pt>
                <c:pt idx="40728">
                  <c:v>223.23828119999999</c:v>
                </c:pt>
                <c:pt idx="40729">
                  <c:v>223.30859380000001</c:v>
                </c:pt>
                <c:pt idx="40730">
                  <c:v>223.30859380000001</c:v>
                </c:pt>
                <c:pt idx="40731">
                  <c:v>223.30859380000001</c:v>
                </c:pt>
                <c:pt idx="40732">
                  <c:v>223.30859380000001</c:v>
                </c:pt>
                <c:pt idx="40733">
                  <c:v>223.30859380000001</c:v>
                </c:pt>
                <c:pt idx="40734">
                  <c:v>223.30859380000001</c:v>
                </c:pt>
                <c:pt idx="40735">
                  <c:v>223.30859380000001</c:v>
                </c:pt>
                <c:pt idx="40736">
                  <c:v>223.30859380000001</c:v>
                </c:pt>
                <c:pt idx="40737">
                  <c:v>223.30859380000001</c:v>
                </c:pt>
                <c:pt idx="40738">
                  <c:v>223.37109380000001</c:v>
                </c:pt>
                <c:pt idx="40739">
                  <c:v>223.37109380000001</c:v>
                </c:pt>
                <c:pt idx="40740">
                  <c:v>223.37109380000001</c:v>
                </c:pt>
                <c:pt idx="40741">
                  <c:v>223.37109380000001</c:v>
                </c:pt>
                <c:pt idx="40742">
                  <c:v>223.37109380000001</c:v>
                </c:pt>
                <c:pt idx="40743">
                  <c:v>223.37109380000001</c:v>
                </c:pt>
                <c:pt idx="40744">
                  <c:v>223.37109380000001</c:v>
                </c:pt>
                <c:pt idx="40745">
                  <c:v>223.41015619999999</c:v>
                </c:pt>
                <c:pt idx="40746">
                  <c:v>223.41015619999999</c:v>
                </c:pt>
                <c:pt idx="40747">
                  <c:v>223.41015619999999</c:v>
                </c:pt>
                <c:pt idx="40748">
                  <c:v>223.41015619999999</c:v>
                </c:pt>
                <c:pt idx="40749">
                  <c:v>223.41015619999999</c:v>
                </c:pt>
                <c:pt idx="40750">
                  <c:v>223.41015619999999</c:v>
                </c:pt>
                <c:pt idx="40751">
                  <c:v>223.41015619999999</c:v>
                </c:pt>
                <c:pt idx="40752">
                  <c:v>223.41015619999999</c:v>
                </c:pt>
                <c:pt idx="40753">
                  <c:v>223.5859375</c:v>
                </c:pt>
                <c:pt idx="40754">
                  <c:v>223.5859375</c:v>
                </c:pt>
                <c:pt idx="40755">
                  <c:v>223.8046875</c:v>
                </c:pt>
                <c:pt idx="40756">
                  <c:v>223.8046875</c:v>
                </c:pt>
                <c:pt idx="40757">
                  <c:v>223.8046875</c:v>
                </c:pt>
                <c:pt idx="40758">
                  <c:v>223.8046875</c:v>
                </c:pt>
                <c:pt idx="40759">
                  <c:v>223.8046875</c:v>
                </c:pt>
                <c:pt idx="40760">
                  <c:v>223.8046875</c:v>
                </c:pt>
                <c:pt idx="40761">
                  <c:v>223.85546880000001</c:v>
                </c:pt>
                <c:pt idx="40762">
                  <c:v>223.85546880000001</c:v>
                </c:pt>
                <c:pt idx="40763">
                  <c:v>223.85546880000001</c:v>
                </c:pt>
                <c:pt idx="40764">
                  <c:v>223.85546880000001</c:v>
                </c:pt>
                <c:pt idx="40765">
                  <c:v>223.86328119999999</c:v>
                </c:pt>
                <c:pt idx="40766">
                  <c:v>223.86328119999999</c:v>
                </c:pt>
                <c:pt idx="40767">
                  <c:v>223.86328119999999</c:v>
                </c:pt>
                <c:pt idx="40768">
                  <c:v>223.86328119999999</c:v>
                </c:pt>
                <c:pt idx="40769">
                  <c:v>223.86328119999999</c:v>
                </c:pt>
                <c:pt idx="40770">
                  <c:v>223.86328119999999</c:v>
                </c:pt>
                <c:pt idx="40771">
                  <c:v>223.86328119999999</c:v>
                </c:pt>
                <c:pt idx="40772">
                  <c:v>223.86328119999999</c:v>
                </c:pt>
                <c:pt idx="40773">
                  <c:v>223.86328119999999</c:v>
                </c:pt>
                <c:pt idx="40774">
                  <c:v>223.86328119999999</c:v>
                </c:pt>
                <c:pt idx="40775">
                  <c:v>223.86328119999999</c:v>
                </c:pt>
                <c:pt idx="40776">
                  <c:v>224.23828119999999</c:v>
                </c:pt>
                <c:pt idx="40777">
                  <c:v>224.23828119999999</c:v>
                </c:pt>
                <c:pt idx="40778">
                  <c:v>224.23828119999999</c:v>
                </c:pt>
                <c:pt idx="40779">
                  <c:v>224.30859380000001</c:v>
                </c:pt>
                <c:pt idx="40780">
                  <c:v>224.30859380000001</c:v>
                </c:pt>
                <c:pt idx="40781">
                  <c:v>224.30859380000001</c:v>
                </c:pt>
                <c:pt idx="40782">
                  <c:v>224.30859380000001</c:v>
                </c:pt>
                <c:pt idx="40783">
                  <c:v>224.37109380000001</c:v>
                </c:pt>
                <c:pt idx="40784">
                  <c:v>224.37109380000001</c:v>
                </c:pt>
                <c:pt idx="40785">
                  <c:v>224.37109380000001</c:v>
                </c:pt>
                <c:pt idx="40786">
                  <c:v>224.37109380000001</c:v>
                </c:pt>
                <c:pt idx="40787">
                  <c:v>224.37109380000001</c:v>
                </c:pt>
                <c:pt idx="40788">
                  <c:v>224.37109380000001</c:v>
                </c:pt>
                <c:pt idx="40789">
                  <c:v>224.37109380000001</c:v>
                </c:pt>
                <c:pt idx="40790">
                  <c:v>224.37109380000001</c:v>
                </c:pt>
                <c:pt idx="40791">
                  <c:v>224.37109380000001</c:v>
                </c:pt>
                <c:pt idx="40792">
                  <c:v>224.41015619999999</c:v>
                </c:pt>
                <c:pt idx="40793">
                  <c:v>224.41015619999999</c:v>
                </c:pt>
                <c:pt idx="40794">
                  <c:v>224.41015619999999</c:v>
                </c:pt>
                <c:pt idx="40795">
                  <c:v>224.41015619999999</c:v>
                </c:pt>
                <c:pt idx="40796">
                  <c:v>224.41015619999999</c:v>
                </c:pt>
                <c:pt idx="40797">
                  <c:v>224.5859375</c:v>
                </c:pt>
                <c:pt idx="40798">
                  <c:v>224.5859375</c:v>
                </c:pt>
                <c:pt idx="40799">
                  <c:v>224.5859375</c:v>
                </c:pt>
                <c:pt idx="40800">
                  <c:v>224.5859375</c:v>
                </c:pt>
                <c:pt idx="40801">
                  <c:v>224.5859375</c:v>
                </c:pt>
                <c:pt idx="40802">
                  <c:v>224.5859375</c:v>
                </c:pt>
                <c:pt idx="40803">
                  <c:v>224.5859375</c:v>
                </c:pt>
                <c:pt idx="40804">
                  <c:v>224.8046875</c:v>
                </c:pt>
                <c:pt idx="40805">
                  <c:v>224.85546880000001</c:v>
                </c:pt>
                <c:pt idx="40806">
                  <c:v>224.85546880000001</c:v>
                </c:pt>
                <c:pt idx="40807">
                  <c:v>224.85546880000001</c:v>
                </c:pt>
                <c:pt idx="40808">
                  <c:v>224.85546880000001</c:v>
                </c:pt>
                <c:pt idx="40809">
                  <c:v>224.86328119999999</c:v>
                </c:pt>
                <c:pt idx="40810">
                  <c:v>224.86328119999999</c:v>
                </c:pt>
                <c:pt idx="40811">
                  <c:v>224.86328119999999</c:v>
                </c:pt>
                <c:pt idx="40812">
                  <c:v>224.86328119999999</c:v>
                </c:pt>
                <c:pt idx="40813">
                  <c:v>224.86328119999999</c:v>
                </c:pt>
                <c:pt idx="40814">
                  <c:v>225.23828119999999</c:v>
                </c:pt>
                <c:pt idx="40815">
                  <c:v>225.23828119999999</c:v>
                </c:pt>
                <c:pt idx="40816">
                  <c:v>225.30859380000001</c:v>
                </c:pt>
                <c:pt idx="40817">
                  <c:v>225.30859380000001</c:v>
                </c:pt>
                <c:pt idx="40818">
                  <c:v>225.30859380000001</c:v>
                </c:pt>
                <c:pt idx="40819">
                  <c:v>225.30859380000001</c:v>
                </c:pt>
                <c:pt idx="40820">
                  <c:v>225.30859380000001</c:v>
                </c:pt>
                <c:pt idx="40821">
                  <c:v>225.30859380000001</c:v>
                </c:pt>
                <c:pt idx="40822">
                  <c:v>225.30859380000001</c:v>
                </c:pt>
                <c:pt idx="40823">
                  <c:v>225.37109380000001</c:v>
                </c:pt>
                <c:pt idx="40824">
                  <c:v>225.37109380000001</c:v>
                </c:pt>
                <c:pt idx="40825">
                  <c:v>225.41015619999999</c:v>
                </c:pt>
                <c:pt idx="40826">
                  <c:v>225.41015619999999</c:v>
                </c:pt>
                <c:pt idx="40827">
                  <c:v>225.5859375</c:v>
                </c:pt>
                <c:pt idx="40828">
                  <c:v>225.5859375</c:v>
                </c:pt>
                <c:pt idx="40829">
                  <c:v>225.5859375</c:v>
                </c:pt>
                <c:pt idx="40830">
                  <c:v>225.5859375</c:v>
                </c:pt>
                <c:pt idx="40831">
                  <c:v>225.8046875</c:v>
                </c:pt>
                <c:pt idx="40832">
                  <c:v>225.8046875</c:v>
                </c:pt>
                <c:pt idx="40833">
                  <c:v>225.85546880000001</c:v>
                </c:pt>
                <c:pt idx="40834">
                  <c:v>225.85546880000001</c:v>
                </c:pt>
                <c:pt idx="40835">
                  <c:v>225.85546880000001</c:v>
                </c:pt>
                <c:pt idx="40836">
                  <c:v>225.85546880000001</c:v>
                </c:pt>
                <c:pt idx="40837">
                  <c:v>225.85546880000001</c:v>
                </c:pt>
                <c:pt idx="40838">
                  <c:v>225.86328119999999</c:v>
                </c:pt>
                <c:pt idx="40839">
                  <c:v>226.23828119999999</c:v>
                </c:pt>
                <c:pt idx="40840">
                  <c:v>226.23828119999999</c:v>
                </c:pt>
                <c:pt idx="40841">
                  <c:v>226.23828119999999</c:v>
                </c:pt>
                <c:pt idx="40842">
                  <c:v>226.23828119999999</c:v>
                </c:pt>
                <c:pt idx="40843">
                  <c:v>226.23828119999999</c:v>
                </c:pt>
                <c:pt idx="40844">
                  <c:v>226.23828119999999</c:v>
                </c:pt>
                <c:pt idx="40845">
                  <c:v>226.30859380000001</c:v>
                </c:pt>
                <c:pt idx="40846">
                  <c:v>226.30859380000001</c:v>
                </c:pt>
                <c:pt idx="40847">
                  <c:v>226.30859380000001</c:v>
                </c:pt>
                <c:pt idx="40848">
                  <c:v>226.30859380000001</c:v>
                </c:pt>
                <c:pt idx="40849">
                  <c:v>226.30859380000001</c:v>
                </c:pt>
                <c:pt idx="40850">
                  <c:v>226.30859380000001</c:v>
                </c:pt>
                <c:pt idx="40851">
                  <c:v>226.37109380000001</c:v>
                </c:pt>
                <c:pt idx="40852">
                  <c:v>226.37109380000001</c:v>
                </c:pt>
                <c:pt idx="40853">
                  <c:v>226.37109380000001</c:v>
                </c:pt>
                <c:pt idx="40854">
                  <c:v>226.37109380000001</c:v>
                </c:pt>
                <c:pt idx="40855">
                  <c:v>226.37109380000001</c:v>
                </c:pt>
                <c:pt idx="40856">
                  <c:v>226.37109380000001</c:v>
                </c:pt>
                <c:pt idx="40857">
                  <c:v>226.37109380000001</c:v>
                </c:pt>
                <c:pt idx="40858">
                  <c:v>226.37109380000001</c:v>
                </c:pt>
                <c:pt idx="40859">
                  <c:v>226.41015619999999</c:v>
                </c:pt>
                <c:pt idx="40860">
                  <c:v>226.41015619999999</c:v>
                </c:pt>
                <c:pt idx="40861">
                  <c:v>226.41015619999999</c:v>
                </c:pt>
                <c:pt idx="40862">
                  <c:v>226.41015619999999</c:v>
                </c:pt>
                <c:pt idx="40863">
                  <c:v>226.5859375</c:v>
                </c:pt>
                <c:pt idx="40864">
                  <c:v>226.5859375</c:v>
                </c:pt>
                <c:pt idx="40865">
                  <c:v>226.5859375</c:v>
                </c:pt>
                <c:pt idx="40866">
                  <c:v>226.5859375</c:v>
                </c:pt>
                <c:pt idx="40867">
                  <c:v>226.5859375</c:v>
                </c:pt>
                <c:pt idx="40868">
                  <c:v>226.8046875</c:v>
                </c:pt>
                <c:pt idx="40869">
                  <c:v>226.8046875</c:v>
                </c:pt>
                <c:pt idx="40870">
                  <c:v>226.8046875</c:v>
                </c:pt>
                <c:pt idx="40871">
                  <c:v>226.8046875</c:v>
                </c:pt>
                <c:pt idx="40872">
                  <c:v>226.8046875</c:v>
                </c:pt>
                <c:pt idx="40873">
                  <c:v>226.8046875</c:v>
                </c:pt>
                <c:pt idx="40874">
                  <c:v>226.8046875</c:v>
                </c:pt>
                <c:pt idx="40875">
                  <c:v>226.85546880000001</c:v>
                </c:pt>
                <c:pt idx="40876">
                  <c:v>226.85546880000001</c:v>
                </c:pt>
                <c:pt idx="40877">
                  <c:v>226.85546880000001</c:v>
                </c:pt>
                <c:pt idx="40878">
                  <c:v>226.85546880000001</c:v>
                </c:pt>
                <c:pt idx="40879">
                  <c:v>226.86328119999999</c:v>
                </c:pt>
                <c:pt idx="40880">
                  <c:v>226.86328119999999</c:v>
                </c:pt>
                <c:pt idx="40881">
                  <c:v>226.86328119999999</c:v>
                </c:pt>
                <c:pt idx="40882">
                  <c:v>226.86328119999999</c:v>
                </c:pt>
                <c:pt idx="40883">
                  <c:v>226.86328119999999</c:v>
                </c:pt>
                <c:pt idx="40884">
                  <c:v>227.23828119999999</c:v>
                </c:pt>
                <c:pt idx="40885">
                  <c:v>227.23828119999999</c:v>
                </c:pt>
                <c:pt idx="40886">
                  <c:v>227.23828119999999</c:v>
                </c:pt>
                <c:pt idx="40887">
                  <c:v>227.23828119999999</c:v>
                </c:pt>
                <c:pt idx="40888">
                  <c:v>227.30859380000001</c:v>
                </c:pt>
                <c:pt idx="40889">
                  <c:v>227.30859380000001</c:v>
                </c:pt>
                <c:pt idx="40890">
                  <c:v>227.30859380000001</c:v>
                </c:pt>
                <c:pt idx="40891">
                  <c:v>227.37109380000001</c:v>
                </c:pt>
                <c:pt idx="40892">
                  <c:v>227.37109380000001</c:v>
                </c:pt>
                <c:pt idx="40893">
                  <c:v>227.37109380000001</c:v>
                </c:pt>
                <c:pt idx="40894">
                  <c:v>227.41015619999999</c:v>
                </c:pt>
                <c:pt idx="40895">
                  <c:v>227.41015619999999</c:v>
                </c:pt>
                <c:pt idx="40896">
                  <c:v>227.41015619999999</c:v>
                </c:pt>
                <c:pt idx="40897">
                  <c:v>227.41015619999999</c:v>
                </c:pt>
                <c:pt idx="40898">
                  <c:v>227.41015619999999</c:v>
                </c:pt>
                <c:pt idx="40899">
                  <c:v>227.41015619999999</c:v>
                </c:pt>
                <c:pt idx="40900">
                  <c:v>227.5859375</c:v>
                </c:pt>
                <c:pt idx="40901">
                  <c:v>227.5859375</c:v>
                </c:pt>
                <c:pt idx="40902">
                  <c:v>227.5859375</c:v>
                </c:pt>
                <c:pt idx="40903">
                  <c:v>227.5859375</c:v>
                </c:pt>
                <c:pt idx="40904">
                  <c:v>227.5859375</c:v>
                </c:pt>
                <c:pt idx="40905">
                  <c:v>227.8046875</c:v>
                </c:pt>
                <c:pt idx="40906">
                  <c:v>227.8046875</c:v>
                </c:pt>
                <c:pt idx="40907">
                  <c:v>227.8046875</c:v>
                </c:pt>
                <c:pt idx="40908">
                  <c:v>227.8046875</c:v>
                </c:pt>
                <c:pt idx="40909">
                  <c:v>227.85546880000001</c:v>
                </c:pt>
                <c:pt idx="40910">
                  <c:v>227.85546880000001</c:v>
                </c:pt>
                <c:pt idx="40911">
                  <c:v>227.85546880000001</c:v>
                </c:pt>
                <c:pt idx="40912">
                  <c:v>227.85546880000001</c:v>
                </c:pt>
                <c:pt idx="40913">
                  <c:v>227.85546880000001</c:v>
                </c:pt>
                <c:pt idx="40914">
                  <c:v>227.86328119999999</c:v>
                </c:pt>
                <c:pt idx="40915">
                  <c:v>227.86328119999999</c:v>
                </c:pt>
                <c:pt idx="40916">
                  <c:v>227.86328119999999</c:v>
                </c:pt>
                <c:pt idx="40917">
                  <c:v>228.23828119999999</c:v>
                </c:pt>
                <c:pt idx="40918">
                  <c:v>228.23828119999999</c:v>
                </c:pt>
                <c:pt idx="40919">
                  <c:v>228.30859380000001</c:v>
                </c:pt>
                <c:pt idx="40920">
                  <c:v>228.30859380000001</c:v>
                </c:pt>
                <c:pt idx="40921">
                  <c:v>228.30859380000001</c:v>
                </c:pt>
                <c:pt idx="40922">
                  <c:v>228.30859380000001</c:v>
                </c:pt>
                <c:pt idx="40923">
                  <c:v>228.30859380000001</c:v>
                </c:pt>
                <c:pt idx="40924">
                  <c:v>228.30859380000001</c:v>
                </c:pt>
                <c:pt idx="40925">
                  <c:v>228.37109380000001</c:v>
                </c:pt>
                <c:pt idx="40926">
                  <c:v>228.37109380000001</c:v>
                </c:pt>
                <c:pt idx="40927">
                  <c:v>228.37109380000001</c:v>
                </c:pt>
                <c:pt idx="40928">
                  <c:v>228.41015619999999</c:v>
                </c:pt>
                <c:pt idx="40929">
                  <c:v>228.41015619999999</c:v>
                </c:pt>
                <c:pt idx="40930">
                  <c:v>228.5859375</c:v>
                </c:pt>
                <c:pt idx="40931">
                  <c:v>228.5859375</c:v>
                </c:pt>
                <c:pt idx="40932">
                  <c:v>228.5859375</c:v>
                </c:pt>
                <c:pt idx="40933">
                  <c:v>228.8046875</c:v>
                </c:pt>
                <c:pt idx="40934">
                  <c:v>228.8046875</c:v>
                </c:pt>
                <c:pt idx="40935">
                  <c:v>228.8046875</c:v>
                </c:pt>
                <c:pt idx="40936">
                  <c:v>228.8046875</c:v>
                </c:pt>
                <c:pt idx="40937">
                  <c:v>228.85546880000001</c:v>
                </c:pt>
                <c:pt idx="40938">
                  <c:v>228.85546880000001</c:v>
                </c:pt>
                <c:pt idx="40939">
                  <c:v>228.85546880000001</c:v>
                </c:pt>
                <c:pt idx="40940">
                  <c:v>228.85546880000001</c:v>
                </c:pt>
                <c:pt idx="40941">
                  <c:v>228.85546880000001</c:v>
                </c:pt>
                <c:pt idx="40942">
                  <c:v>228.85546880000001</c:v>
                </c:pt>
                <c:pt idx="40943">
                  <c:v>228.85546880000001</c:v>
                </c:pt>
                <c:pt idx="40944">
                  <c:v>228.85546880000001</c:v>
                </c:pt>
                <c:pt idx="40945">
                  <c:v>228.85546880000001</c:v>
                </c:pt>
                <c:pt idx="40946">
                  <c:v>228.85546880000001</c:v>
                </c:pt>
                <c:pt idx="40947">
                  <c:v>228.85546880000001</c:v>
                </c:pt>
                <c:pt idx="40948">
                  <c:v>228.85546880000001</c:v>
                </c:pt>
                <c:pt idx="40949">
                  <c:v>228.86328119999999</c:v>
                </c:pt>
                <c:pt idx="40950">
                  <c:v>228.86328119999999</c:v>
                </c:pt>
                <c:pt idx="40951">
                  <c:v>228.86328119999999</c:v>
                </c:pt>
                <c:pt idx="40952">
                  <c:v>229.23828119999999</c:v>
                </c:pt>
                <c:pt idx="40953">
                  <c:v>229.23828119999999</c:v>
                </c:pt>
                <c:pt idx="40954">
                  <c:v>229.23828119999999</c:v>
                </c:pt>
                <c:pt idx="40955">
                  <c:v>229.23828119999999</c:v>
                </c:pt>
                <c:pt idx="40956">
                  <c:v>229.23828119999999</c:v>
                </c:pt>
                <c:pt idx="40957">
                  <c:v>229.23828119999999</c:v>
                </c:pt>
                <c:pt idx="40958">
                  <c:v>229.23828119999999</c:v>
                </c:pt>
                <c:pt idx="40959">
                  <c:v>229.23828119999999</c:v>
                </c:pt>
                <c:pt idx="40960">
                  <c:v>229.23828119999999</c:v>
                </c:pt>
                <c:pt idx="40961">
                  <c:v>229.30859380000001</c:v>
                </c:pt>
                <c:pt idx="40962">
                  <c:v>229.30859380000001</c:v>
                </c:pt>
                <c:pt idx="40963">
                  <c:v>229.30859380000001</c:v>
                </c:pt>
                <c:pt idx="40964">
                  <c:v>229.30859380000001</c:v>
                </c:pt>
                <c:pt idx="40965">
                  <c:v>229.30859380000001</c:v>
                </c:pt>
                <c:pt idx="40966">
                  <c:v>229.30859380000001</c:v>
                </c:pt>
                <c:pt idx="40967">
                  <c:v>229.37109380000001</c:v>
                </c:pt>
                <c:pt idx="40968">
                  <c:v>229.37109380000001</c:v>
                </c:pt>
                <c:pt idx="40969">
                  <c:v>229.41015619999999</c:v>
                </c:pt>
                <c:pt idx="40970">
                  <c:v>229.41015619999999</c:v>
                </c:pt>
                <c:pt idx="40971">
                  <c:v>229.41015619999999</c:v>
                </c:pt>
                <c:pt idx="40972">
                  <c:v>229.5859375</c:v>
                </c:pt>
                <c:pt idx="40973">
                  <c:v>229.5859375</c:v>
                </c:pt>
                <c:pt idx="40974">
                  <c:v>229.5859375</c:v>
                </c:pt>
                <c:pt idx="40975">
                  <c:v>229.5859375</c:v>
                </c:pt>
                <c:pt idx="40976">
                  <c:v>229.5859375</c:v>
                </c:pt>
                <c:pt idx="40977">
                  <c:v>229.8046875</c:v>
                </c:pt>
                <c:pt idx="40978">
                  <c:v>229.8046875</c:v>
                </c:pt>
                <c:pt idx="40979">
                  <c:v>229.8046875</c:v>
                </c:pt>
                <c:pt idx="40980">
                  <c:v>229.85546880000001</c:v>
                </c:pt>
                <c:pt idx="40981">
                  <c:v>229.85546880000001</c:v>
                </c:pt>
                <c:pt idx="40982">
                  <c:v>229.85546880000001</c:v>
                </c:pt>
                <c:pt idx="40983">
                  <c:v>229.85546880000001</c:v>
                </c:pt>
                <c:pt idx="40984">
                  <c:v>229.85546880000001</c:v>
                </c:pt>
                <c:pt idx="40985">
                  <c:v>229.85546880000001</c:v>
                </c:pt>
                <c:pt idx="40986">
                  <c:v>229.86328119999999</c:v>
                </c:pt>
                <c:pt idx="40987">
                  <c:v>229.86328119999999</c:v>
                </c:pt>
                <c:pt idx="40988">
                  <c:v>229.86328119999999</c:v>
                </c:pt>
                <c:pt idx="40989">
                  <c:v>229.86328119999999</c:v>
                </c:pt>
                <c:pt idx="40990">
                  <c:v>229.86328119999999</c:v>
                </c:pt>
                <c:pt idx="40991">
                  <c:v>229.86328119999999</c:v>
                </c:pt>
                <c:pt idx="40992">
                  <c:v>230.23828119999999</c:v>
                </c:pt>
                <c:pt idx="40993">
                  <c:v>230.23828119999999</c:v>
                </c:pt>
                <c:pt idx="40994">
                  <c:v>230.30859380000001</c:v>
                </c:pt>
                <c:pt idx="40995">
                  <c:v>230.30859380000001</c:v>
                </c:pt>
                <c:pt idx="40996">
                  <c:v>230.30859380000001</c:v>
                </c:pt>
                <c:pt idx="40997">
                  <c:v>230.37109380000001</c:v>
                </c:pt>
                <c:pt idx="40998">
                  <c:v>230.37109380000001</c:v>
                </c:pt>
                <c:pt idx="40999">
                  <c:v>230.37109380000001</c:v>
                </c:pt>
                <c:pt idx="41000">
                  <c:v>230.37109380000001</c:v>
                </c:pt>
                <c:pt idx="41001">
                  <c:v>230.37109380000001</c:v>
                </c:pt>
                <c:pt idx="41002">
                  <c:v>230.37109380000001</c:v>
                </c:pt>
                <c:pt idx="41003">
                  <c:v>230.37109380000001</c:v>
                </c:pt>
                <c:pt idx="41004">
                  <c:v>230.41015619999999</c:v>
                </c:pt>
                <c:pt idx="41005">
                  <c:v>230.5859375</c:v>
                </c:pt>
                <c:pt idx="41006">
                  <c:v>230.5859375</c:v>
                </c:pt>
                <c:pt idx="41007">
                  <c:v>230.5859375</c:v>
                </c:pt>
                <c:pt idx="41008">
                  <c:v>230.5859375</c:v>
                </c:pt>
                <c:pt idx="41009">
                  <c:v>230.5859375</c:v>
                </c:pt>
                <c:pt idx="41010">
                  <c:v>230.5859375</c:v>
                </c:pt>
                <c:pt idx="41011">
                  <c:v>230.5859375</c:v>
                </c:pt>
                <c:pt idx="41012">
                  <c:v>230.5859375</c:v>
                </c:pt>
                <c:pt idx="41013">
                  <c:v>230.5859375</c:v>
                </c:pt>
                <c:pt idx="41014">
                  <c:v>230.8046875</c:v>
                </c:pt>
                <c:pt idx="41015">
                  <c:v>230.8046875</c:v>
                </c:pt>
                <c:pt idx="41016">
                  <c:v>230.85546880000001</c:v>
                </c:pt>
                <c:pt idx="41017">
                  <c:v>230.85546880000001</c:v>
                </c:pt>
                <c:pt idx="41018">
                  <c:v>230.85546880000001</c:v>
                </c:pt>
                <c:pt idx="41019">
                  <c:v>230.85546880000001</c:v>
                </c:pt>
                <c:pt idx="41020">
                  <c:v>230.85546880000001</c:v>
                </c:pt>
                <c:pt idx="41021">
                  <c:v>230.85546880000001</c:v>
                </c:pt>
                <c:pt idx="41022">
                  <c:v>230.85546880000001</c:v>
                </c:pt>
                <c:pt idx="41023">
                  <c:v>230.86328119999999</c:v>
                </c:pt>
                <c:pt idx="41024">
                  <c:v>230.86328119999999</c:v>
                </c:pt>
                <c:pt idx="41025">
                  <c:v>230.86328119999999</c:v>
                </c:pt>
                <c:pt idx="41026">
                  <c:v>230.86328119999999</c:v>
                </c:pt>
                <c:pt idx="41027">
                  <c:v>230.86328119999999</c:v>
                </c:pt>
                <c:pt idx="41028">
                  <c:v>230.86328119999999</c:v>
                </c:pt>
                <c:pt idx="41029">
                  <c:v>230.86328119999999</c:v>
                </c:pt>
                <c:pt idx="41030">
                  <c:v>231.23828119999999</c:v>
                </c:pt>
                <c:pt idx="41031">
                  <c:v>231.23828119999999</c:v>
                </c:pt>
                <c:pt idx="41032">
                  <c:v>231.23828119999999</c:v>
                </c:pt>
                <c:pt idx="41033">
                  <c:v>231.23828119999999</c:v>
                </c:pt>
                <c:pt idx="41034">
                  <c:v>231.23828119999999</c:v>
                </c:pt>
                <c:pt idx="41035">
                  <c:v>231.30859380000001</c:v>
                </c:pt>
                <c:pt idx="41036">
                  <c:v>231.30859380000001</c:v>
                </c:pt>
                <c:pt idx="41037">
                  <c:v>231.30859380000001</c:v>
                </c:pt>
                <c:pt idx="41038">
                  <c:v>231.30859380000001</c:v>
                </c:pt>
                <c:pt idx="41039">
                  <c:v>231.37109380000001</c:v>
                </c:pt>
                <c:pt idx="41040">
                  <c:v>231.37109380000001</c:v>
                </c:pt>
                <c:pt idx="41041">
                  <c:v>231.41015619999999</c:v>
                </c:pt>
                <c:pt idx="41042">
                  <c:v>231.41015619999999</c:v>
                </c:pt>
                <c:pt idx="41043">
                  <c:v>231.41015619999999</c:v>
                </c:pt>
                <c:pt idx="41044">
                  <c:v>231.5859375</c:v>
                </c:pt>
                <c:pt idx="41045">
                  <c:v>231.5859375</c:v>
                </c:pt>
                <c:pt idx="41046">
                  <c:v>231.5859375</c:v>
                </c:pt>
                <c:pt idx="41047">
                  <c:v>231.8046875</c:v>
                </c:pt>
                <c:pt idx="41048">
                  <c:v>231.8046875</c:v>
                </c:pt>
                <c:pt idx="41049">
                  <c:v>231.85546880000001</c:v>
                </c:pt>
                <c:pt idx="41050">
                  <c:v>231.85546880000001</c:v>
                </c:pt>
                <c:pt idx="41051">
                  <c:v>231.85546880000001</c:v>
                </c:pt>
                <c:pt idx="41052">
                  <c:v>231.85546880000001</c:v>
                </c:pt>
                <c:pt idx="41053">
                  <c:v>231.85546880000001</c:v>
                </c:pt>
                <c:pt idx="41054">
                  <c:v>231.85546880000001</c:v>
                </c:pt>
                <c:pt idx="41055">
                  <c:v>231.86328119999999</c:v>
                </c:pt>
                <c:pt idx="41056">
                  <c:v>231.86328119999999</c:v>
                </c:pt>
                <c:pt idx="41057">
                  <c:v>231.86328119999999</c:v>
                </c:pt>
                <c:pt idx="41058">
                  <c:v>231.86328119999999</c:v>
                </c:pt>
                <c:pt idx="41059">
                  <c:v>232.23828119999999</c:v>
                </c:pt>
                <c:pt idx="41060">
                  <c:v>232.23828119999999</c:v>
                </c:pt>
                <c:pt idx="41061">
                  <c:v>232.23828119999999</c:v>
                </c:pt>
                <c:pt idx="41062">
                  <c:v>232.23828119999999</c:v>
                </c:pt>
                <c:pt idx="41063">
                  <c:v>232.30859380000001</c:v>
                </c:pt>
                <c:pt idx="41064">
                  <c:v>232.30859380000001</c:v>
                </c:pt>
                <c:pt idx="41065">
                  <c:v>232.30859380000001</c:v>
                </c:pt>
                <c:pt idx="41066">
                  <c:v>232.30859380000001</c:v>
                </c:pt>
                <c:pt idx="41067">
                  <c:v>232.37109380000001</c:v>
                </c:pt>
                <c:pt idx="41068">
                  <c:v>232.37109380000001</c:v>
                </c:pt>
                <c:pt idx="41069">
                  <c:v>232.37109380000001</c:v>
                </c:pt>
                <c:pt idx="41070">
                  <c:v>232.37109380000001</c:v>
                </c:pt>
                <c:pt idx="41071">
                  <c:v>232.37109380000001</c:v>
                </c:pt>
                <c:pt idx="41072">
                  <c:v>232.37109380000001</c:v>
                </c:pt>
                <c:pt idx="41073">
                  <c:v>232.41015619999999</c:v>
                </c:pt>
                <c:pt idx="41074">
                  <c:v>232.41015619999999</c:v>
                </c:pt>
                <c:pt idx="41075">
                  <c:v>232.41015619999999</c:v>
                </c:pt>
                <c:pt idx="41076">
                  <c:v>232.5859375</c:v>
                </c:pt>
                <c:pt idx="41077">
                  <c:v>232.5859375</c:v>
                </c:pt>
                <c:pt idx="41078">
                  <c:v>232.5859375</c:v>
                </c:pt>
                <c:pt idx="41079">
                  <c:v>232.5859375</c:v>
                </c:pt>
                <c:pt idx="41080">
                  <c:v>232.5859375</c:v>
                </c:pt>
                <c:pt idx="41081">
                  <c:v>232.5859375</c:v>
                </c:pt>
                <c:pt idx="41082">
                  <c:v>232.5859375</c:v>
                </c:pt>
                <c:pt idx="41083">
                  <c:v>232.8046875</c:v>
                </c:pt>
                <c:pt idx="41084">
                  <c:v>232.8046875</c:v>
                </c:pt>
                <c:pt idx="41085">
                  <c:v>232.8046875</c:v>
                </c:pt>
                <c:pt idx="41086">
                  <c:v>232.8046875</c:v>
                </c:pt>
                <c:pt idx="41087">
                  <c:v>232.8046875</c:v>
                </c:pt>
                <c:pt idx="41088">
                  <c:v>232.85546880000001</c:v>
                </c:pt>
                <c:pt idx="41089">
                  <c:v>232.85546880000001</c:v>
                </c:pt>
                <c:pt idx="41090">
                  <c:v>232.85546880000001</c:v>
                </c:pt>
                <c:pt idx="41091">
                  <c:v>232.85546880000001</c:v>
                </c:pt>
                <c:pt idx="41092">
                  <c:v>233.23828119999999</c:v>
                </c:pt>
                <c:pt idx="41093">
                  <c:v>233.23828119999999</c:v>
                </c:pt>
                <c:pt idx="41094">
                  <c:v>233.23828119999999</c:v>
                </c:pt>
                <c:pt idx="41095">
                  <c:v>233.23828119999999</c:v>
                </c:pt>
                <c:pt idx="41096">
                  <c:v>233.23828119999999</c:v>
                </c:pt>
                <c:pt idx="41097">
                  <c:v>233.23828119999999</c:v>
                </c:pt>
                <c:pt idx="41098">
                  <c:v>233.23828119999999</c:v>
                </c:pt>
                <c:pt idx="41099">
                  <c:v>233.23828119999999</c:v>
                </c:pt>
                <c:pt idx="41100">
                  <c:v>233.23828119999999</c:v>
                </c:pt>
                <c:pt idx="41101">
                  <c:v>233.23828119999999</c:v>
                </c:pt>
                <c:pt idx="41102">
                  <c:v>233.23828119999999</c:v>
                </c:pt>
                <c:pt idx="41103">
                  <c:v>233.23828119999999</c:v>
                </c:pt>
                <c:pt idx="41104">
                  <c:v>233.30859380000001</c:v>
                </c:pt>
                <c:pt idx="41105">
                  <c:v>233.30859380000001</c:v>
                </c:pt>
                <c:pt idx="41106">
                  <c:v>233.30859380000001</c:v>
                </c:pt>
                <c:pt idx="41107">
                  <c:v>233.37109380000001</c:v>
                </c:pt>
                <c:pt idx="41108">
                  <c:v>233.37109380000001</c:v>
                </c:pt>
                <c:pt idx="41109">
                  <c:v>233.37109380000001</c:v>
                </c:pt>
                <c:pt idx="41110">
                  <c:v>233.37109380000001</c:v>
                </c:pt>
                <c:pt idx="41111">
                  <c:v>233.41015619999999</c:v>
                </c:pt>
                <c:pt idx="41112">
                  <c:v>233.41015619999999</c:v>
                </c:pt>
                <c:pt idx="41113">
                  <c:v>233.5859375</c:v>
                </c:pt>
                <c:pt idx="41114">
                  <c:v>233.5859375</c:v>
                </c:pt>
                <c:pt idx="41115">
                  <c:v>233.5859375</c:v>
                </c:pt>
                <c:pt idx="41116">
                  <c:v>233.5859375</c:v>
                </c:pt>
                <c:pt idx="41117">
                  <c:v>233.5859375</c:v>
                </c:pt>
                <c:pt idx="41118">
                  <c:v>233.5859375</c:v>
                </c:pt>
                <c:pt idx="41119">
                  <c:v>233.8046875</c:v>
                </c:pt>
                <c:pt idx="41120">
                  <c:v>233.8046875</c:v>
                </c:pt>
                <c:pt idx="41121">
                  <c:v>233.8046875</c:v>
                </c:pt>
                <c:pt idx="41122">
                  <c:v>233.85546880000001</c:v>
                </c:pt>
                <c:pt idx="41123">
                  <c:v>233.85546880000001</c:v>
                </c:pt>
                <c:pt idx="41124">
                  <c:v>233.85546880000001</c:v>
                </c:pt>
                <c:pt idx="41125">
                  <c:v>233.85546880000001</c:v>
                </c:pt>
                <c:pt idx="41126">
                  <c:v>233.85546880000001</c:v>
                </c:pt>
                <c:pt idx="41127">
                  <c:v>233.86328119999999</c:v>
                </c:pt>
                <c:pt idx="41128">
                  <c:v>234.23828119999999</c:v>
                </c:pt>
                <c:pt idx="41129">
                  <c:v>234.23828119999999</c:v>
                </c:pt>
                <c:pt idx="41130">
                  <c:v>234.23828119999999</c:v>
                </c:pt>
                <c:pt idx="41131">
                  <c:v>234.23828119999999</c:v>
                </c:pt>
                <c:pt idx="41132">
                  <c:v>234.23828119999999</c:v>
                </c:pt>
                <c:pt idx="41133">
                  <c:v>234.30859380000001</c:v>
                </c:pt>
                <c:pt idx="41134">
                  <c:v>234.30859380000001</c:v>
                </c:pt>
                <c:pt idx="41135">
                  <c:v>234.30859380000001</c:v>
                </c:pt>
                <c:pt idx="41136">
                  <c:v>234.30859380000001</c:v>
                </c:pt>
                <c:pt idx="41137">
                  <c:v>234.30859380000001</c:v>
                </c:pt>
                <c:pt idx="41138">
                  <c:v>234.30859380000001</c:v>
                </c:pt>
                <c:pt idx="41139">
                  <c:v>234.30859380000001</c:v>
                </c:pt>
                <c:pt idx="41140">
                  <c:v>234.30859380000001</c:v>
                </c:pt>
                <c:pt idx="41141">
                  <c:v>234.41015619999999</c:v>
                </c:pt>
                <c:pt idx="41142">
                  <c:v>234.41015619999999</c:v>
                </c:pt>
                <c:pt idx="41143">
                  <c:v>234.41015619999999</c:v>
                </c:pt>
                <c:pt idx="41144">
                  <c:v>234.41015619999999</c:v>
                </c:pt>
                <c:pt idx="41145">
                  <c:v>234.41015619999999</c:v>
                </c:pt>
                <c:pt idx="41146">
                  <c:v>234.41015619999999</c:v>
                </c:pt>
                <c:pt idx="41147">
                  <c:v>234.41015619999999</c:v>
                </c:pt>
                <c:pt idx="41148">
                  <c:v>234.41015619999999</c:v>
                </c:pt>
                <c:pt idx="41149">
                  <c:v>234.5859375</c:v>
                </c:pt>
                <c:pt idx="41150">
                  <c:v>234.5859375</c:v>
                </c:pt>
                <c:pt idx="41151">
                  <c:v>234.5859375</c:v>
                </c:pt>
                <c:pt idx="41152">
                  <c:v>234.5859375</c:v>
                </c:pt>
                <c:pt idx="41153">
                  <c:v>234.5859375</c:v>
                </c:pt>
                <c:pt idx="41154">
                  <c:v>234.8046875</c:v>
                </c:pt>
                <c:pt idx="41155">
                  <c:v>234.8046875</c:v>
                </c:pt>
                <c:pt idx="41156">
                  <c:v>234.8046875</c:v>
                </c:pt>
                <c:pt idx="41157">
                  <c:v>234.8046875</c:v>
                </c:pt>
                <c:pt idx="41158">
                  <c:v>234.8046875</c:v>
                </c:pt>
                <c:pt idx="41159">
                  <c:v>234.85546880000001</c:v>
                </c:pt>
                <c:pt idx="41160">
                  <c:v>234.85546880000001</c:v>
                </c:pt>
                <c:pt idx="41161">
                  <c:v>234.85546880000001</c:v>
                </c:pt>
                <c:pt idx="41162">
                  <c:v>234.85546880000001</c:v>
                </c:pt>
                <c:pt idx="41163">
                  <c:v>234.85546880000001</c:v>
                </c:pt>
                <c:pt idx="41164">
                  <c:v>234.85546880000001</c:v>
                </c:pt>
                <c:pt idx="41165">
                  <c:v>234.86328119999999</c:v>
                </c:pt>
                <c:pt idx="41166">
                  <c:v>235.23828119999999</c:v>
                </c:pt>
                <c:pt idx="41167">
                  <c:v>235.23828119999999</c:v>
                </c:pt>
                <c:pt idx="41168">
                  <c:v>235.23828119999999</c:v>
                </c:pt>
                <c:pt idx="41169">
                  <c:v>235.23828119999999</c:v>
                </c:pt>
                <c:pt idx="41170">
                  <c:v>235.23828119999999</c:v>
                </c:pt>
                <c:pt idx="41171">
                  <c:v>235.23828119999999</c:v>
                </c:pt>
                <c:pt idx="41172">
                  <c:v>235.30859380000001</c:v>
                </c:pt>
                <c:pt idx="41173">
                  <c:v>235.30859380000001</c:v>
                </c:pt>
                <c:pt idx="41174">
                  <c:v>235.30859380000001</c:v>
                </c:pt>
                <c:pt idx="41175">
                  <c:v>235.30859380000001</c:v>
                </c:pt>
                <c:pt idx="41176">
                  <c:v>235.30859380000001</c:v>
                </c:pt>
                <c:pt idx="41177">
                  <c:v>235.30859380000001</c:v>
                </c:pt>
                <c:pt idx="41178">
                  <c:v>235.37109380000001</c:v>
                </c:pt>
                <c:pt idx="41179">
                  <c:v>235.41015619999999</c:v>
                </c:pt>
                <c:pt idx="41180">
                  <c:v>235.41015619999999</c:v>
                </c:pt>
                <c:pt idx="41181">
                  <c:v>235.41015619999999</c:v>
                </c:pt>
                <c:pt idx="41182">
                  <c:v>235.41015619999999</c:v>
                </c:pt>
                <c:pt idx="41183">
                  <c:v>235.41015619999999</c:v>
                </c:pt>
                <c:pt idx="41184">
                  <c:v>235.41015619999999</c:v>
                </c:pt>
                <c:pt idx="41185">
                  <c:v>235.8046875</c:v>
                </c:pt>
                <c:pt idx="41186">
                  <c:v>235.85546880000001</c:v>
                </c:pt>
                <c:pt idx="41187">
                  <c:v>235.85546880000001</c:v>
                </c:pt>
                <c:pt idx="41188">
                  <c:v>235.85546880000001</c:v>
                </c:pt>
                <c:pt idx="41189">
                  <c:v>235.86328119999999</c:v>
                </c:pt>
                <c:pt idx="41190">
                  <c:v>235.86328119999999</c:v>
                </c:pt>
                <c:pt idx="41191">
                  <c:v>235.86328119999999</c:v>
                </c:pt>
                <c:pt idx="41192">
                  <c:v>235.86328119999999</c:v>
                </c:pt>
                <c:pt idx="41193">
                  <c:v>236.23828119999999</c:v>
                </c:pt>
                <c:pt idx="41194">
                  <c:v>236.23828119999999</c:v>
                </c:pt>
                <c:pt idx="41195">
                  <c:v>236.23828119999999</c:v>
                </c:pt>
                <c:pt idx="41196">
                  <c:v>236.23828119999999</c:v>
                </c:pt>
                <c:pt idx="41197">
                  <c:v>236.30859380000001</c:v>
                </c:pt>
                <c:pt idx="41198">
                  <c:v>236.30859380000001</c:v>
                </c:pt>
                <c:pt idx="41199">
                  <c:v>236.30859380000001</c:v>
                </c:pt>
                <c:pt idx="41200">
                  <c:v>236.37109380000001</c:v>
                </c:pt>
                <c:pt idx="41201">
                  <c:v>236.37109380000001</c:v>
                </c:pt>
                <c:pt idx="41202">
                  <c:v>236.41015619999999</c:v>
                </c:pt>
                <c:pt idx="41203">
                  <c:v>236.41015619999999</c:v>
                </c:pt>
                <c:pt idx="41204">
                  <c:v>236.41015619999999</c:v>
                </c:pt>
                <c:pt idx="41205">
                  <c:v>236.5859375</c:v>
                </c:pt>
                <c:pt idx="41206">
                  <c:v>236.5859375</c:v>
                </c:pt>
                <c:pt idx="41207">
                  <c:v>236.5859375</c:v>
                </c:pt>
                <c:pt idx="41208">
                  <c:v>236.5859375</c:v>
                </c:pt>
                <c:pt idx="41209">
                  <c:v>236.5859375</c:v>
                </c:pt>
                <c:pt idx="41210">
                  <c:v>236.5859375</c:v>
                </c:pt>
                <c:pt idx="41211">
                  <c:v>236.8046875</c:v>
                </c:pt>
                <c:pt idx="41212">
                  <c:v>236.8046875</c:v>
                </c:pt>
                <c:pt idx="41213">
                  <c:v>236.85546880000001</c:v>
                </c:pt>
                <c:pt idx="41214">
                  <c:v>236.85546880000001</c:v>
                </c:pt>
                <c:pt idx="41215">
                  <c:v>236.85546880000001</c:v>
                </c:pt>
                <c:pt idx="41216">
                  <c:v>236.85546880000001</c:v>
                </c:pt>
                <c:pt idx="41217">
                  <c:v>236.85546880000001</c:v>
                </c:pt>
                <c:pt idx="41218">
                  <c:v>236.85546880000001</c:v>
                </c:pt>
                <c:pt idx="41219">
                  <c:v>236.85546880000001</c:v>
                </c:pt>
                <c:pt idx="41220">
                  <c:v>236.86328119999999</c:v>
                </c:pt>
                <c:pt idx="41221">
                  <c:v>236.86328119999999</c:v>
                </c:pt>
                <c:pt idx="41222">
                  <c:v>236.86328119999999</c:v>
                </c:pt>
                <c:pt idx="41223">
                  <c:v>236.86328119999999</c:v>
                </c:pt>
                <c:pt idx="41224">
                  <c:v>237.23828119999999</c:v>
                </c:pt>
                <c:pt idx="41225">
                  <c:v>237.23828119999999</c:v>
                </c:pt>
                <c:pt idx="41226">
                  <c:v>237.23828119999999</c:v>
                </c:pt>
                <c:pt idx="41227">
                  <c:v>237.23828119999999</c:v>
                </c:pt>
                <c:pt idx="41228">
                  <c:v>237.23828119999999</c:v>
                </c:pt>
                <c:pt idx="41229">
                  <c:v>237.30859380000001</c:v>
                </c:pt>
                <c:pt idx="41230">
                  <c:v>237.30859380000001</c:v>
                </c:pt>
                <c:pt idx="41231">
                  <c:v>237.30859380000001</c:v>
                </c:pt>
                <c:pt idx="41232">
                  <c:v>237.30859380000001</c:v>
                </c:pt>
                <c:pt idx="41233">
                  <c:v>237.30859380000001</c:v>
                </c:pt>
                <c:pt idx="41234">
                  <c:v>237.37109380000001</c:v>
                </c:pt>
                <c:pt idx="41235">
                  <c:v>237.37109380000001</c:v>
                </c:pt>
                <c:pt idx="41236">
                  <c:v>237.37109380000001</c:v>
                </c:pt>
                <c:pt idx="41237">
                  <c:v>237.37109380000001</c:v>
                </c:pt>
                <c:pt idx="41238">
                  <c:v>237.37109380000001</c:v>
                </c:pt>
                <c:pt idx="41239">
                  <c:v>237.41015619999999</c:v>
                </c:pt>
                <c:pt idx="41240">
                  <c:v>237.41015619999999</c:v>
                </c:pt>
                <c:pt idx="41241">
                  <c:v>237.41015619999999</c:v>
                </c:pt>
                <c:pt idx="41242">
                  <c:v>237.41015619999999</c:v>
                </c:pt>
                <c:pt idx="41243">
                  <c:v>237.41015619999999</c:v>
                </c:pt>
                <c:pt idx="41244">
                  <c:v>237.5859375</c:v>
                </c:pt>
                <c:pt idx="41245">
                  <c:v>237.5859375</c:v>
                </c:pt>
                <c:pt idx="41246">
                  <c:v>237.5859375</c:v>
                </c:pt>
                <c:pt idx="41247">
                  <c:v>237.8046875</c:v>
                </c:pt>
                <c:pt idx="41248">
                  <c:v>237.8046875</c:v>
                </c:pt>
                <c:pt idx="41249">
                  <c:v>237.8046875</c:v>
                </c:pt>
                <c:pt idx="41250">
                  <c:v>237.8046875</c:v>
                </c:pt>
                <c:pt idx="41251">
                  <c:v>237.8046875</c:v>
                </c:pt>
                <c:pt idx="41252">
                  <c:v>237.85546880000001</c:v>
                </c:pt>
                <c:pt idx="41253">
                  <c:v>237.85546880000001</c:v>
                </c:pt>
                <c:pt idx="41254">
                  <c:v>237.85546880000001</c:v>
                </c:pt>
                <c:pt idx="41255">
                  <c:v>237.85546880000001</c:v>
                </c:pt>
                <c:pt idx="41256">
                  <c:v>237.85546880000001</c:v>
                </c:pt>
                <c:pt idx="41257">
                  <c:v>237.85546880000001</c:v>
                </c:pt>
                <c:pt idx="41258">
                  <c:v>237.85546880000001</c:v>
                </c:pt>
                <c:pt idx="41259">
                  <c:v>237.85546880000001</c:v>
                </c:pt>
                <c:pt idx="41260">
                  <c:v>237.86328119999999</c:v>
                </c:pt>
                <c:pt idx="41261">
                  <c:v>237.86328119999999</c:v>
                </c:pt>
                <c:pt idx="41262">
                  <c:v>237.86328119999999</c:v>
                </c:pt>
                <c:pt idx="41263">
                  <c:v>237.86328119999999</c:v>
                </c:pt>
                <c:pt idx="41264">
                  <c:v>237.86328119999999</c:v>
                </c:pt>
                <c:pt idx="41265">
                  <c:v>237.86328119999999</c:v>
                </c:pt>
                <c:pt idx="41266">
                  <c:v>237.86328119999999</c:v>
                </c:pt>
                <c:pt idx="41267">
                  <c:v>237.86328119999999</c:v>
                </c:pt>
                <c:pt idx="41268">
                  <c:v>238.23828119999999</c:v>
                </c:pt>
                <c:pt idx="41269">
                  <c:v>238.23828119999999</c:v>
                </c:pt>
                <c:pt idx="41270">
                  <c:v>238.23828119999999</c:v>
                </c:pt>
                <c:pt idx="41271">
                  <c:v>238.23828119999999</c:v>
                </c:pt>
                <c:pt idx="41272">
                  <c:v>238.23828119999999</c:v>
                </c:pt>
                <c:pt idx="41273">
                  <c:v>238.23828119999999</c:v>
                </c:pt>
                <c:pt idx="41274">
                  <c:v>238.23828119999999</c:v>
                </c:pt>
                <c:pt idx="41275">
                  <c:v>238.30859380000001</c:v>
                </c:pt>
                <c:pt idx="41276">
                  <c:v>238.30859380000001</c:v>
                </c:pt>
                <c:pt idx="41277">
                  <c:v>238.37109380000001</c:v>
                </c:pt>
                <c:pt idx="41278">
                  <c:v>238.37109380000001</c:v>
                </c:pt>
                <c:pt idx="41279">
                  <c:v>238.5859375</c:v>
                </c:pt>
                <c:pt idx="41280">
                  <c:v>238.5859375</c:v>
                </c:pt>
                <c:pt idx="41281">
                  <c:v>238.8046875</c:v>
                </c:pt>
                <c:pt idx="41282">
                  <c:v>238.8046875</c:v>
                </c:pt>
                <c:pt idx="41283">
                  <c:v>238.85546880000001</c:v>
                </c:pt>
                <c:pt idx="41284">
                  <c:v>238.85546880000001</c:v>
                </c:pt>
                <c:pt idx="41285">
                  <c:v>238.85546880000001</c:v>
                </c:pt>
                <c:pt idx="41286">
                  <c:v>238.86328119999999</c:v>
                </c:pt>
                <c:pt idx="41287">
                  <c:v>238.86328119999999</c:v>
                </c:pt>
                <c:pt idx="41288">
                  <c:v>238.86328119999999</c:v>
                </c:pt>
                <c:pt idx="41289">
                  <c:v>239.23828119999999</c:v>
                </c:pt>
                <c:pt idx="41290">
                  <c:v>239.23828119999999</c:v>
                </c:pt>
                <c:pt idx="41291">
                  <c:v>239.30859380000001</c:v>
                </c:pt>
                <c:pt idx="41292">
                  <c:v>239.30859380000001</c:v>
                </c:pt>
                <c:pt idx="41293">
                  <c:v>239.30859380000001</c:v>
                </c:pt>
                <c:pt idx="41294">
                  <c:v>239.30859380000001</c:v>
                </c:pt>
                <c:pt idx="41295">
                  <c:v>239.30859380000001</c:v>
                </c:pt>
                <c:pt idx="41296">
                  <c:v>239.30859380000001</c:v>
                </c:pt>
                <c:pt idx="41297">
                  <c:v>239.30859380000001</c:v>
                </c:pt>
                <c:pt idx="41298">
                  <c:v>239.30859380000001</c:v>
                </c:pt>
                <c:pt idx="41299">
                  <c:v>239.30859380000001</c:v>
                </c:pt>
                <c:pt idx="41300">
                  <c:v>239.30859380000001</c:v>
                </c:pt>
                <c:pt idx="41301">
                  <c:v>239.37109380000001</c:v>
                </c:pt>
                <c:pt idx="41302">
                  <c:v>239.37109380000001</c:v>
                </c:pt>
                <c:pt idx="41303">
                  <c:v>239.37109380000001</c:v>
                </c:pt>
                <c:pt idx="41304">
                  <c:v>239.37109380000001</c:v>
                </c:pt>
                <c:pt idx="41305">
                  <c:v>239.37109380000001</c:v>
                </c:pt>
                <c:pt idx="41306">
                  <c:v>239.37109380000001</c:v>
                </c:pt>
                <c:pt idx="41307">
                  <c:v>239.37109380000001</c:v>
                </c:pt>
                <c:pt idx="41308">
                  <c:v>239.41015619999999</c:v>
                </c:pt>
                <c:pt idx="41309">
                  <c:v>239.41015619999999</c:v>
                </c:pt>
                <c:pt idx="41310">
                  <c:v>239.41015619999999</c:v>
                </c:pt>
                <c:pt idx="41311">
                  <c:v>239.41015619999999</c:v>
                </c:pt>
                <c:pt idx="41312">
                  <c:v>239.5859375</c:v>
                </c:pt>
                <c:pt idx="41313">
                  <c:v>239.5859375</c:v>
                </c:pt>
                <c:pt idx="41314">
                  <c:v>239.8046875</c:v>
                </c:pt>
                <c:pt idx="41315">
                  <c:v>239.8046875</c:v>
                </c:pt>
                <c:pt idx="41316">
                  <c:v>239.8046875</c:v>
                </c:pt>
                <c:pt idx="41317">
                  <c:v>239.8046875</c:v>
                </c:pt>
                <c:pt idx="41318">
                  <c:v>239.8046875</c:v>
                </c:pt>
                <c:pt idx="41319">
                  <c:v>239.8046875</c:v>
                </c:pt>
                <c:pt idx="41320">
                  <c:v>239.85546880000001</c:v>
                </c:pt>
                <c:pt idx="41321">
                  <c:v>239.85546880000001</c:v>
                </c:pt>
                <c:pt idx="41322">
                  <c:v>239.85546880000001</c:v>
                </c:pt>
                <c:pt idx="41323">
                  <c:v>239.86328119999999</c:v>
                </c:pt>
                <c:pt idx="41324">
                  <c:v>239.86328119999999</c:v>
                </c:pt>
                <c:pt idx="41325">
                  <c:v>240.23828119999999</c:v>
                </c:pt>
                <c:pt idx="41326">
                  <c:v>240.23828119999999</c:v>
                </c:pt>
                <c:pt idx="41327">
                  <c:v>240.23828119999999</c:v>
                </c:pt>
                <c:pt idx="41328">
                  <c:v>240.23828119999999</c:v>
                </c:pt>
                <c:pt idx="41329">
                  <c:v>240.30859380000001</c:v>
                </c:pt>
                <c:pt idx="41330">
                  <c:v>240.30859380000001</c:v>
                </c:pt>
                <c:pt idx="41331">
                  <c:v>240.30859380000001</c:v>
                </c:pt>
                <c:pt idx="41332">
                  <c:v>240.30859380000001</c:v>
                </c:pt>
                <c:pt idx="41333">
                  <c:v>240.30859380000001</c:v>
                </c:pt>
                <c:pt idx="41334">
                  <c:v>240.37109380000001</c:v>
                </c:pt>
                <c:pt idx="41335">
                  <c:v>240.37109380000001</c:v>
                </c:pt>
                <c:pt idx="41336">
                  <c:v>240.41015619999999</c:v>
                </c:pt>
                <c:pt idx="41337">
                  <c:v>240.41015619999999</c:v>
                </c:pt>
                <c:pt idx="41338">
                  <c:v>240.41015619999999</c:v>
                </c:pt>
                <c:pt idx="41339">
                  <c:v>240.41015619999999</c:v>
                </c:pt>
                <c:pt idx="41340">
                  <c:v>240.41015619999999</c:v>
                </c:pt>
                <c:pt idx="41341">
                  <c:v>240.41015619999999</c:v>
                </c:pt>
                <c:pt idx="41342">
                  <c:v>240.41015619999999</c:v>
                </c:pt>
                <c:pt idx="41343">
                  <c:v>240.41015619999999</c:v>
                </c:pt>
                <c:pt idx="41344">
                  <c:v>240.41015619999999</c:v>
                </c:pt>
                <c:pt idx="41345">
                  <c:v>240.5859375</c:v>
                </c:pt>
                <c:pt idx="41346">
                  <c:v>240.5859375</c:v>
                </c:pt>
                <c:pt idx="41347">
                  <c:v>240.5859375</c:v>
                </c:pt>
                <c:pt idx="41348">
                  <c:v>240.5859375</c:v>
                </c:pt>
                <c:pt idx="41349">
                  <c:v>240.8046875</c:v>
                </c:pt>
                <c:pt idx="41350">
                  <c:v>240.85546880000001</c:v>
                </c:pt>
                <c:pt idx="41351">
                  <c:v>240.85546880000001</c:v>
                </c:pt>
                <c:pt idx="41352">
                  <c:v>240.85546880000001</c:v>
                </c:pt>
                <c:pt idx="41353">
                  <c:v>240.85546880000001</c:v>
                </c:pt>
                <c:pt idx="41354">
                  <c:v>240.85546880000001</c:v>
                </c:pt>
                <c:pt idx="41355">
                  <c:v>240.86328119999999</c:v>
                </c:pt>
                <c:pt idx="41356">
                  <c:v>241.23828119999999</c:v>
                </c:pt>
                <c:pt idx="41357">
                  <c:v>241.23828119999999</c:v>
                </c:pt>
                <c:pt idx="41358">
                  <c:v>241.23828119999999</c:v>
                </c:pt>
                <c:pt idx="41359">
                  <c:v>241.30859380000001</c:v>
                </c:pt>
                <c:pt idx="41360">
                  <c:v>241.30859380000001</c:v>
                </c:pt>
                <c:pt idx="41361">
                  <c:v>241.30859380000001</c:v>
                </c:pt>
                <c:pt idx="41362">
                  <c:v>241.30859380000001</c:v>
                </c:pt>
                <c:pt idx="41363">
                  <c:v>241.30859380000001</c:v>
                </c:pt>
                <c:pt idx="41364">
                  <c:v>241.37109380000001</c:v>
                </c:pt>
                <c:pt idx="41365">
                  <c:v>241.37109380000001</c:v>
                </c:pt>
                <c:pt idx="41366">
                  <c:v>241.37109380000001</c:v>
                </c:pt>
                <c:pt idx="41367">
                  <c:v>241.37109380000001</c:v>
                </c:pt>
                <c:pt idx="41368">
                  <c:v>241.41015619999999</c:v>
                </c:pt>
                <c:pt idx="41369">
                  <c:v>241.41015619999999</c:v>
                </c:pt>
                <c:pt idx="41370">
                  <c:v>241.41015619999999</c:v>
                </c:pt>
                <c:pt idx="41371">
                  <c:v>241.5859375</c:v>
                </c:pt>
                <c:pt idx="41372">
                  <c:v>241.5859375</c:v>
                </c:pt>
                <c:pt idx="41373">
                  <c:v>241.5859375</c:v>
                </c:pt>
                <c:pt idx="41374">
                  <c:v>241.5859375</c:v>
                </c:pt>
                <c:pt idx="41375">
                  <c:v>241.5859375</c:v>
                </c:pt>
                <c:pt idx="41376">
                  <c:v>241.5859375</c:v>
                </c:pt>
                <c:pt idx="41377">
                  <c:v>241.5859375</c:v>
                </c:pt>
                <c:pt idx="41378">
                  <c:v>241.5859375</c:v>
                </c:pt>
                <c:pt idx="41379">
                  <c:v>241.5859375</c:v>
                </c:pt>
                <c:pt idx="41380">
                  <c:v>241.5859375</c:v>
                </c:pt>
                <c:pt idx="41381">
                  <c:v>241.5859375</c:v>
                </c:pt>
                <c:pt idx="41382">
                  <c:v>241.5859375</c:v>
                </c:pt>
                <c:pt idx="41383">
                  <c:v>241.8046875</c:v>
                </c:pt>
                <c:pt idx="41384">
                  <c:v>241.8046875</c:v>
                </c:pt>
                <c:pt idx="41385">
                  <c:v>241.8046875</c:v>
                </c:pt>
                <c:pt idx="41386">
                  <c:v>241.8046875</c:v>
                </c:pt>
                <c:pt idx="41387">
                  <c:v>241.85546880000001</c:v>
                </c:pt>
                <c:pt idx="41388">
                  <c:v>241.85546880000001</c:v>
                </c:pt>
                <c:pt idx="41389">
                  <c:v>241.85546880000001</c:v>
                </c:pt>
                <c:pt idx="41390">
                  <c:v>241.85546880000001</c:v>
                </c:pt>
                <c:pt idx="41391">
                  <c:v>241.85546880000001</c:v>
                </c:pt>
                <c:pt idx="41392">
                  <c:v>241.85546880000001</c:v>
                </c:pt>
                <c:pt idx="41393">
                  <c:v>241.85546880000001</c:v>
                </c:pt>
                <c:pt idx="41394">
                  <c:v>241.85546880000001</c:v>
                </c:pt>
                <c:pt idx="41395">
                  <c:v>241.85546880000001</c:v>
                </c:pt>
                <c:pt idx="41396">
                  <c:v>241.86328119999999</c:v>
                </c:pt>
                <c:pt idx="41397">
                  <c:v>241.86328119999999</c:v>
                </c:pt>
                <c:pt idx="41398">
                  <c:v>242.23828119999999</c:v>
                </c:pt>
                <c:pt idx="41399">
                  <c:v>242.23828119999999</c:v>
                </c:pt>
                <c:pt idx="41400">
                  <c:v>242.23828119999999</c:v>
                </c:pt>
                <c:pt idx="41401">
                  <c:v>242.23828119999999</c:v>
                </c:pt>
                <c:pt idx="41402">
                  <c:v>242.23828119999999</c:v>
                </c:pt>
                <c:pt idx="41403">
                  <c:v>242.23828119999999</c:v>
                </c:pt>
                <c:pt idx="41404">
                  <c:v>242.23828119999999</c:v>
                </c:pt>
                <c:pt idx="41405">
                  <c:v>242.30859380000001</c:v>
                </c:pt>
                <c:pt idx="41406">
                  <c:v>242.30859380000001</c:v>
                </c:pt>
                <c:pt idx="41407">
                  <c:v>242.30859380000001</c:v>
                </c:pt>
                <c:pt idx="41408">
                  <c:v>242.30859380000001</c:v>
                </c:pt>
                <c:pt idx="41409">
                  <c:v>242.30859380000001</c:v>
                </c:pt>
                <c:pt idx="41410">
                  <c:v>242.37109380000001</c:v>
                </c:pt>
                <c:pt idx="41411">
                  <c:v>242.37109380000001</c:v>
                </c:pt>
                <c:pt idx="41412">
                  <c:v>242.41015619999999</c:v>
                </c:pt>
                <c:pt idx="41413">
                  <c:v>242.41015619999999</c:v>
                </c:pt>
                <c:pt idx="41414">
                  <c:v>242.41015619999999</c:v>
                </c:pt>
                <c:pt idx="41415">
                  <c:v>242.5859375</c:v>
                </c:pt>
                <c:pt idx="41416">
                  <c:v>242.5859375</c:v>
                </c:pt>
                <c:pt idx="41417">
                  <c:v>242.5859375</c:v>
                </c:pt>
                <c:pt idx="41418">
                  <c:v>242.5859375</c:v>
                </c:pt>
                <c:pt idx="41419">
                  <c:v>242.5859375</c:v>
                </c:pt>
                <c:pt idx="41420">
                  <c:v>242.5859375</c:v>
                </c:pt>
                <c:pt idx="41421">
                  <c:v>242.8046875</c:v>
                </c:pt>
                <c:pt idx="41422">
                  <c:v>242.8046875</c:v>
                </c:pt>
                <c:pt idx="41423">
                  <c:v>242.8046875</c:v>
                </c:pt>
                <c:pt idx="41424">
                  <c:v>242.8046875</c:v>
                </c:pt>
                <c:pt idx="41425">
                  <c:v>242.85546880000001</c:v>
                </c:pt>
                <c:pt idx="41426">
                  <c:v>242.85546880000001</c:v>
                </c:pt>
                <c:pt idx="41427">
                  <c:v>242.85546880000001</c:v>
                </c:pt>
                <c:pt idx="41428">
                  <c:v>242.86328119999999</c:v>
                </c:pt>
                <c:pt idx="41429">
                  <c:v>242.86328119999999</c:v>
                </c:pt>
                <c:pt idx="41430">
                  <c:v>242.86328119999999</c:v>
                </c:pt>
                <c:pt idx="41431">
                  <c:v>242.86328119999999</c:v>
                </c:pt>
                <c:pt idx="41432">
                  <c:v>243.23828119999999</c:v>
                </c:pt>
                <c:pt idx="41433">
                  <c:v>243.23828119999999</c:v>
                </c:pt>
                <c:pt idx="41434">
                  <c:v>243.23828119999999</c:v>
                </c:pt>
                <c:pt idx="41435">
                  <c:v>243.23828119999999</c:v>
                </c:pt>
                <c:pt idx="41436">
                  <c:v>243.30859380000001</c:v>
                </c:pt>
                <c:pt idx="41437">
                  <c:v>243.30859380000001</c:v>
                </c:pt>
                <c:pt idx="41438">
                  <c:v>243.30859380000001</c:v>
                </c:pt>
                <c:pt idx="41439">
                  <c:v>243.30859380000001</c:v>
                </c:pt>
                <c:pt idx="41440">
                  <c:v>243.30859380000001</c:v>
                </c:pt>
                <c:pt idx="41441">
                  <c:v>243.30859380000001</c:v>
                </c:pt>
                <c:pt idx="41442">
                  <c:v>243.37109380000001</c:v>
                </c:pt>
                <c:pt idx="41443">
                  <c:v>243.37109380000001</c:v>
                </c:pt>
                <c:pt idx="41444">
                  <c:v>243.37109380000001</c:v>
                </c:pt>
                <c:pt idx="41445">
                  <c:v>243.37109380000001</c:v>
                </c:pt>
                <c:pt idx="41446">
                  <c:v>243.37109380000001</c:v>
                </c:pt>
                <c:pt idx="41447">
                  <c:v>243.41015619999999</c:v>
                </c:pt>
                <c:pt idx="41448">
                  <c:v>243.41015619999999</c:v>
                </c:pt>
                <c:pt idx="41449">
                  <c:v>243.41015619999999</c:v>
                </c:pt>
                <c:pt idx="41450">
                  <c:v>243.41015619999999</c:v>
                </c:pt>
                <c:pt idx="41451">
                  <c:v>243.41015619999999</c:v>
                </c:pt>
                <c:pt idx="41452">
                  <c:v>243.41015619999999</c:v>
                </c:pt>
                <c:pt idx="41453">
                  <c:v>243.41015619999999</c:v>
                </c:pt>
                <c:pt idx="41454">
                  <c:v>243.5859375</c:v>
                </c:pt>
                <c:pt idx="41455">
                  <c:v>243.5859375</c:v>
                </c:pt>
                <c:pt idx="41456">
                  <c:v>243.5859375</c:v>
                </c:pt>
                <c:pt idx="41457">
                  <c:v>243.8046875</c:v>
                </c:pt>
                <c:pt idx="41458">
                  <c:v>243.8046875</c:v>
                </c:pt>
                <c:pt idx="41459">
                  <c:v>243.8046875</c:v>
                </c:pt>
                <c:pt idx="41460">
                  <c:v>243.85546880000001</c:v>
                </c:pt>
                <c:pt idx="41461">
                  <c:v>243.85546880000001</c:v>
                </c:pt>
                <c:pt idx="41462">
                  <c:v>243.85546880000001</c:v>
                </c:pt>
                <c:pt idx="41463">
                  <c:v>243.85546880000001</c:v>
                </c:pt>
                <c:pt idx="41464">
                  <c:v>243.85546880000001</c:v>
                </c:pt>
                <c:pt idx="41465">
                  <c:v>243.86328119999999</c:v>
                </c:pt>
                <c:pt idx="41466">
                  <c:v>243.86328119999999</c:v>
                </c:pt>
                <c:pt idx="41467">
                  <c:v>244.23828119999999</c:v>
                </c:pt>
                <c:pt idx="41468">
                  <c:v>244.23828119999999</c:v>
                </c:pt>
                <c:pt idx="41469">
                  <c:v>244.23828119999999</c:v>
                </c:pt>
                <c:pt idx="41470">
                  <c:v>244.23828119999999</c:v>
                </c:pt>
                <c:pt idx="41471">
                  <c:v>244.23828119999999</c:v>
                </c:pt>
                <c:pt idx="41472">
                  <c:v>244.23828119999999</c:v>
                </c:pt>
                <c:pt idx="41473">
                  <c:v>244.23828119999999</c:v>
                </c:pt>
                <c:pt idx="41474">
                  <c:v>244.30859380000001</c:v>
                </c:pt>
                <c:pt idx="41475">
                  <c:v>244.30859380000001</c:v>
                </c:pt>
                <c:pt idx="41476">
                  <c:v>244.30859380000001</c:v>
                </c:pt>
                <c:pt idx="41477">
                  <c:v>244.30859380000001</c:v>
                </c:pt>
                <c:pt idx="41478">
                  <c:v>244.30859380000001</c:v>
                </c:pt>
                <c:pt idx="41479">
                  <c:v>244.30859380000001</c:v>
                </c:pt>
                <c:pt idx="41480">
                  <c:v>244.37109380000001</c:v>
                </c:pt>
                <c:pt idx="41481">
                  <c:v>244.37109380000001</c:v>
                </c:pt>
                <c:pt idx="41482">
                  <c:v>244.37109380000001</c:v>
                </c:pt>
                <c:pt idx="41483">
                  <c:v>244.37109380000001</c:v>
                </c:pt>
                <c:pt idx="41484">
                  <c:v>244.37109380000001</c:v>
                </c:pt>
                <c:pt idx="41485">
                  <c:v>244.41015619999999</c:v>
                </c:pt>
                <c:pt idx="41486">
                  <c:v>244.41015619999999</c:v>
                </c:pt>
                <c:pt idx="41487">
                  <c:v>244.41015619999999</c:v>
                </c:pt>
                <c:pt idx="41488">
                  <c:v>244.41015619999999</c:v>
                </c:pt>
                <c:pt idx="41489">
                  <c:v>244.41015619999999</c:v>
                </c:pt>
                <c:pt idx="41490">
                  <c:v>244.41015619999999</c:v>
                </c:pt>
                <c:pt idx="41491">
                  <c:v>244.5859375</c:v>
                </c:pt>
                <c:pt idx="41492">
                  <c:v>244.5859375</c:v>
                </c:pt>
                <c:pt idx="41493">
                  <c:v>244.5859375</c:v>
                </c:pt>
                <c:pt idx="41494">
                  <c:v>244.5859375</c:v>
                </c:pt>
                <c:pt idx="41495">
                  <c:v>244.5859375</c:v>
                </c:pt>
                <c:pt idx="41496">
                  <c:v>244.5859375</c:v>
                </c:pt>
                <c:pt idx="41497">
                  <c:v>244.8046875</c:v>
                </c:pt>
                <c:pt idx="41498">
                  <c:v>244.8046875</c:v>
                </c:pt>
                <c:pt idx="41499">
                  <c:v>244.8046875</c:v>
                </c:pt>
                <c:pt idx="41500">
                  <c:v>244.8046875</c:v>
                </c:pt>
                <c:pt idx="41501">
                  <c:v>244.8046875</c:v>
                </c:pt>
                <c:pt idx="41502">
                  <c:v>244.8046875</c:v>
                </c:pt>
                <c:pt idx="41503">
                  <c:v>244.8046875</c:v>
                </c:pt>
                <c:pt idx="41504">
                  <c:v>244.85546880000001</c:v>
                </c:pt>
                <c:pt idx="41505">
                  <c:v>244.85546880000001</c:v>
                </c:pt>
                <c:pt idx="41506">
                  <c:v>244.85546880000001</c:v>
                </c:pt>
                <c:pt idx="41507">
                  <c:v>244.85546880000001</c:v>
                </c:pt>
                <c:pt idx="41508">
                  <c:v>244.85546880000001</c:v>
                </c:pt>
                <c:pt idx="41509">
                  <c:v>244.85546880000001</c:v>
                </c:pt>
                <c:pt idx="41510">
                  <c:v>244.85546880000001</c:v>
                </c:pt>
                <c:pt idx="41511">
                  <c:v>244.85546880000001</c:v>
                </c:pt>
                <c:pt idx="41512">
                  <c:v>244.86328119999999</c:v>
                </c:pt>
                <c:pt idx="41513">
                  <c:v>244.86328119999999</c:v>
                </c:pt>
                <c:pt idx="41514">
                  <c:v>244.86328119999999</c:v>
                </c:pt>
                <c:pt idx="41515">
                  <c:v>245.23828119999999</c:v>
                </c:pt>
                <c:pt idx="41516">
                  <c:v>245.23828119999999</c:v>
                </c:pt>
                <c:pt idx="41517">
                  <c:v>245.23828119999999</c:v>
                </c:pt>
                <c:pt idx="41518">
                  <c:v>245.23828119999999</c:v>
                </c:pt>
                <c:pt idx="41519">
                  <c:v>245.23828119999999</c:v>
                </c:pt>
                <c:pt idx="41520">
                  <c:v>245.23828119999999</c:v>
                </c:pt>
                <c:pt idx="41521">
                  <c:v>245.30859380000001</c:v>
                </c:pt>
                <c:pt idx="41522">
                  <c:v>245.30859380000001</c:v>
                </c:pt>
                <c:pt idx="41523">
                  <c:v>245.30859380000001</c:v>
                </c:pt>
                <c:pt idx="41524">
                  <c:v>245.30859380000001</c:v>
                </c:pt>
                <c:pt idx="41525">
                  <c:v>245.30859380000001</c:v>
                </c:pt>
                <c:pt idx="41526">
                  <c:v>245.30859380000001</c:v>
                </c:pt>
                <c:pt idx="41527">
                  <c:v>245.37109380000001</c:v>
                </c:pt>
                <c:pt idx="41528">
                  <c:v>245.37109380000001</c:v>
                </c:pt>
                <c:pt idx="41529">
                  <c:v>245.37109380000001</c:v>
                </c:pt>
                <c:pt idx="41530">
                  <c:v>245.37109380000001</c:v>
                </c:pt>
                <c:pt idx="41531">
                  <c:v>245.37109380000001</c:v>
                </c:pt>
                <c:pt idx="41532">
                  <c:v>245.41015619999999</c:v>
                </c:pt>
                <c:pt idx="41533">
                  <c:v>245.41015619999999</c:v>
                </c:pt>
                <c:pt idx="41534">
                  <c:v>245.41015619999999</c:v>
                </c:pt>
                <c:pt idx="41535">
                  <c:v>245.41015619999999</c:v>
                </c:pt>
                <c:pt idx="41536">
                  <c:v>245.5859375</c:v>
                </c:pt>
                <c:pt idx="41537">
                  <c:v>245.5859375</c:v>
                </c:pt>
                <c:pt idx="41538">
                  <c:v>245.5859375</c:v>
                </c:pt>
                <c:pt idx="41539">
                  <c:v>245.5859375</c:v>
                </c:pt>
                <c:pt idx="41540">
                  <c:v>245.5859375</c:v>
                </c:pt>
                <c:pt idx="41541">
                  <c:v>245.5859375</c:v>
                </c:pt>
                <c:pt idx="41542">
                  <c:v>245.8046875</c:v>
                </c:pt>
                <c:pt idx="41543">
                  <c:v>245.8046875</c:v>
                </c:pt>
                <c:pt idx="41544">
                  <c:v>245.8046875</c:v>
                </c:pt>
                <c:pt idx="41545">
                  <c:v>245.8046875</c:v>
                </c:pt>
                <c:pt idx="41546">
                  <c:v>245.8046875</c:v>
                </c:pt>
                <c:pt idx="41547">
                  <c:v>245.8046875</c:v>
                </c:pt>
                <c:pt idx="41548">
                  <c:v>245.8046875</c:v>
                </c:pt>
                <c:pt idx="41549">
                  <c:v>245.85546880000001</c:v>
                </c:pt>
                <c:pt idx="41550">
                  <c:v>245.85546880000001</c:v>
                </c:pt>
                <c:pt idx="41551">
                  <c:v>245.85546880000001</c:v>
                </c:pt>
                <c:pt idx="41552">
                  <c:v>245.85546880000001</c:v>
                </c:pt>
                <c:pt idx="41553">
                  <c:v>245.86328119999999</c:v>
                </c:pt>
                <c:pt idx="41554">
                  <c:v>245.86328119999999</c:v>
                </c:pt>
                <c:pt idx="41555">
                  <c:v>245.86328119999999</c:v>
                </c:pt>
                <c:pt idx="41556">
                  <c:v>245.86328119999999</c:v>
                </c:pt>
                <c:pt idx="41557">
                  <c:v>245.86328119999999</c:v>
                </c:pt>
                <c:pt idx="41558">
                  <c:v>245.86328119999999</c:v>
                </c:pt>
                <c:pt idx="41559">
                  <c:v>245.86328119999999</c:v>
                </c:pt>
                <c:pt idx="41560">
                  <c:v>246.23828119999999</c:v>
                </c:pt>
                <c:pt idx="41561">
                  <c:v>246.23828119999999</c:v>
                </c:pt>
                <c:pt idx="41562">
                  <c:v>246.23828119999999</c:v>
                </c:pt>
                <c:pt idx="41563">
                  <c:v>246.23828119999999</c:v>
                </c:pt>
                <c:pt idx="41564">
                  <c:v>246.23828119999999</c:v>
                </c:pt>
                <c:pt idx="41565">
                  <c:v>246.23828119999999</c:v>
                </c:pt>
                <c:pt idx="41566">
                  <c:v>246.37109380000001</c:v>
                </c:pt>
                <c:pt idx="41567">
                  <c:v>246.37109380000001</c:v>
                </c:pt>
                <c:pt idx="41568">
                  <c:v>246.37109380000001</c:v>
                </c:pt>
                <c:pt idx="41569">
                  <c:v>246.37109380000001</c:v>
                </c:pt>
                <c:pt idx="41570">
                  <c:v>246.37109380000001</c:v>
                </c:pt>
                <c:pt idx="41571">
                  <c:v>246.41015619999999</c:v>
                </c:pt>
                <c:pt idx="41572">
                  <c:v>246.41015619999999</c:v>
                </c:pt>
                <c:pt idx="41573">
                  <c:v>246.41015619999999</c:v>
                </c:pt>
                <c:pt idx="41574">
                  <c:v>246.41015619999999</c:v>
                </c:pt>
                <c:pt idx="41575">
                  <c:v>246.41015619999999</c:v>
                </c:pt>
                <c:pt idx="41576">
                  <c:v>246.5859375</c:v>
                </c:pt>
                <c:pt idx="41577">
                  <c:v>246.5859375</c:v>
                </c:pt>
                <c:pt idx="41578">
                  <c:v>246.5859375</c:v>
                </c:pt>
                <c:pt idx="41579">
                  <c:v>246.5859375</c:v>
                </c:pt>
                <c:pt idx="41580">
                  <c:v>246.5859375</c:v>
                </c:pt>
                <c:pt idx="41581">
                  <c:v>246.5859375</c:v>
                </c:pt>
                <c:pt idx="41582">
                  <c:v>246.5859375</c:v>
                </c:pt>
                <c:pt idx="41583">
                  <c:v>246.8046875</c:v>
                </c:pt>
                <c:pt idx="41584">
                  <c:v>246.8046875</c:v>
                </c:pt>
                <c:pt idx="41585">
                  <c:v>246.8046875</c:v>
                </c:pt>
                <c:pt idx="41586">
                  <c:v>246.85546880000001</c:v>
                </c:pt>
                <c:pt idx="41587">
                  <c:v>246.85546880000001</c:v>
                </c:pt>
                <c:pt idx="41588">
                  <c:v>246.86328119999999</c:v>
                </c:pt>
                <c:pt idx="41589">
                  <c:v>246.86328119999999</c:v>
                </c:pt>
                <c:pt idx="41590">
                  <c:v>247.23828119999999</c:v>
                </c:pt>
                <c:pt idx="41591">
                  <c:v>247.23828119999999</c:v>
                </c:pt>
                <c:pt idx="41592">
                  <c:v>247.23828119999999</c:v>
                </c:pt>
                <c:pt idx="41593">
                  <c:v>247.23828119999999</c:v>
                </c:pt>
                <c:pt idx="41594">
                  <c:v>247.23828119999999</c:v>
                </c:pt>
                <c:pt idx="41595">
                  <c:v>247.30859380000001</c:v>
                </c:pt>
                <c:pt idx="41596">
                  <c:v>247.30859380000001</c:v>
                </c:pt>
                <c:pt idx="41597">
                  <c:v>247.30859380000001</c:v>
                </c:pt>
                <c:pt idx="41598">
                  <c:v>247.30859380000001</c:v>
                </c:pt>
                <c:pt idx="41599">
                  <c:v>247.30859380000001</c:v>
                </c:pt>
                <c:pt idx="41600">
                  <c:v>247.37109380000001</c:v>
                </c:pt>
                <c:pt idx="41601">
                  <c:v>247.37109380000001</c:v>
                </c:pt>
                <c:pt idx="41602">
                  <c:v>247.37109380000001</c:v>
                </c:pt>
                <c:pt idx="41603">
                  <c:v>247.37109380000001</c:v>
                </c:pt>
                <c:pt idx="41604">
                  <c:v>247.37109380000001</c:v>
                </c:pt>
                <c:pt idx="41605">
                  <c:v>247.41015619999999</c:v>
                </c:pt>
                <c:pt idx="41606">
                  <c:v>247.41015619999999</c:v>
                </c:pt>
                <c:pt idx="41607">
                  <c:v>247.41015619999999</c:v>
                </c:pt>
                <c:pt idx="41608">
                  <c:v>247.41015619999999</c:v>
                </c:pt>
                <c:pt idx="41609">
                  <c:v>247.41015619999999</c:v>
                </c:pt>
                <c:pt idx="41610">
                  <c:v>247.5859375</c:v>
                </c:pt>
                <c:pt idx="41611">
                  <c:v>247.5859375</c:v>
                </c:pt>
                <c:pt idx="41612">
                  <c:v>247.5859375</c:v>
                </c:pt>
                <c:pt idx="41613">
                  <c:v>247.5859375</c:v>
                </c:pt>
                <c:pt idx="41614">
                  <c:v>247.8046875</c:v>
                </c:pt>
                <c:pt idx="41615">
                  <c:v>247.85546880000001</c:v>
                </c:pt>
                <c:pt idx="41616">
                  <c:v>247.85546880000001</c:v>
                </c:pt>
                <c:pt idx="41617">
                  <c:v>247.86328119999999</c:v>
                </c:pt>
                <c:pt idx="41618">
                  <c:v>247.86328119999999</c:v>
                </c:pt>
                <c:pt idx="41619">
                  <c:v>247.86328119999999</c:v>
                </c:pt>
                <c:pt idx="41620">
                  <c:v>248.23828119999999</c:v>
                </c:pt>
                <c:pt idx="41621">
                  <c:v>248.30859380000001</c:v>
                </c:pt>
                <c:pt idx="41622">
                  <c:v>248.30859380000001</c:v>
                </c:pt>
                <c:pt idx="41623">
                  <c:v>248.30859380000001</c:v>
                </c:pt>
                <c:pt idx="41624">
                  <c:v>248.30859380000001</c:v>
                </c:pt>
                <c:pt idx="41625">
                  <c:v>248.30859380000001</c:v>
                </c:pt>
                <c:pt idx="41626">
                  <c:v>248.30859380000001</c:v>
                </c:pt>
                <c:pt idx="41627">
                  <c:v>248.30859380000001</c:v>
                </c:pt>
                <c:pt idx="41628">
                  <c:v>248.30859380000001</c:v>
                </c:pt>
                <c:pt idx="41629">
                  <c:v>248.30859380000001</c:v>
                </c:pt>
                <c:pt idx="41630">
                  <c:v>248.30859380000001</c:v>
                </c:pt>
                <c:pt idx="41631">
                  <c:v>248.30859380000001</c:v>
                </c:pt>
                <c:pt idx="41632">
                  <c:v>248.37109380000001</c:v>
                </c:pt>
                <c:pt idx="41633">
                  <c:v>248.37109380000001</c:v>
                </c:pt>
                <c:pt idx="41634">
                  <c:v>248.37109380000001</c:v>
                </c:pt>
                <c:pt idx="41635">
                  <c:v>248.37109380000001</c:v>
                </c:pt>
                <c:pt idx="41636">
                  <c:v>248.41015619999999</c:v>
                </c:pt>
                <c:pt idx="41637">
                  <c:v>248.41015619999999</c:v>
                </c:pt>
                <c:pt idx="41638">
                  <c:v>248.41015619999999</c:v>
                </c:pt>
                <c:pt idx="41639">
                  <c:v>248.41015619999999</c:v>
                </c:pt>
                <c:pt idx="41640">
                  <c:v>248.5859375</c:v>
                </c:pt>
                <c:pt idx="41641">
                  <c:v>248.5859375</c:v>
                </c:pt>
                <c:pt idx="41642">
                  <c:v>248.5859375</c:v>
                </c:pt>
                <c:pt idx="41643">
                  <c:v>248.5859375</c:v>
                </c:pt>
                <c:pt idx="41644">
                  <c:v>248.5859375</c:v>
                </c:pt>
                <c:pt idx="41645">
                  <c:v>248.5859375</c:v>
                </c:pt>
                <c:pt idx="41646">
                  <c:v>248.5859375</c:v>
                </c:pt>
                <c:pt idx="41647">
                  <c:v>248.5859375</c:v>
                </c:pt>
                <c:pt idx="41648">
                  <c:v>248.8046875</c:v>
                </c:pt>
                <c:pt idx="41649">
                  <c:v>248.8046875</c:v>
                </c:pt>
                <c:pt idx="41650">
                  <c:v>248.8046875</c:v>
                </c:pt>
                <c:pt idx="41651">
                  <c:v>248.8046875</c:v>
                </c:pt>
                <c:pt idx="41652">
                  <c:v>248.85546880000001</c:v>
                </c:pt>
                <c:pt idx="41653">
                  <c:v>248.85546880000001</c:v>
                </c:pt>
                <c:pt idx="41654">
                  <c:v>248.85546880000001</c:v>
                </c:pt>
                <c:pt idx="41655">
                  <c:v>248.86328119999999</c:v>
                </c:pt>
                <c:pt idx="41656">
                  <c:v>248.86328119999999</c:v>
                </c:pt>
                <c:pt idx="41657">
                  <c:v>248.86328119999999</c:v>
                </c:pt>
                <c:pt idx="41658">
                  <c:v>248.86328119999999</c:v>
                </c:pt>
                <c:pt idx="41659">
                  <c:v>249.23828119999999</c:v>
                </c:pt>
                <c:pt idx="41660">
                  <c:v>249.23828119999999</c:v>
                </c:pt>
                <c:pt idx="41661">
                  <c:v>249.23828119999999</c:v>
                </c:pt>
                <c:pt idx="41662">
                  <c:v>249.30859380000001</c:v>
                </c:pt>
                <c:pt idx="41663">
                  <c:v>249.30859380000001</c:v>
                </c:pt>
                <c:pt idx="41664">
                  <c:v>249.30859380000001</c:v>
                </c:pt>
                <c:pt idx="41665">
                  <c:v>249.30859380000001</c:v>
                </c:pt>
                <c:pt idx="41666">
                  <c:v>249.37109380000001</c:v>
                </c:pt>
                <c:pt idx="41667">
                  <c:v>249.37109380000001</c:v>
                </c:pt>
                <c:pt idx="41668">
                  <c:v>249.37109380000001</c:v>
                </c:pt>
                <c:pt idx="41669">
                  <c:v>249.41015619999999</c:v>
                </c:pt>
                <c:pt idx="41670">
                  <c:v>249.41015619999999</c:v>
                </c:pt>
                <c:pt idx="41671">
                  <c:v>249.41015619999999</c:v>
                </c:pt>
                <c:pt idx="41672">
                  <c:v>249.5859375</c:v>
                </c:pt>
                <c:pt idx="41673">
                  <c:v>249.5859375</c:v>
                </c:pt>
                <c:pt idx="41674">
                  <c:v>249.5859375</c:v>
                </c:pt>
                <c:pt idx="41675">
                  <c:v>249.5859375</c:v>
                </c:pt>
                <c:pt idx="41676">
                  <c:v>249.5859375</c:v>
                </c:pt>
                <c:pt idx="41677">
                  <c:v>249.8046875</c:v>
                </c:pt>
                <c:pt idx="41678">
                  <c:v>249.8046875</c:v>
                </c:pt>
                <c:pt idx="41679">
                  <c:v>249.8046875</c:v>
                </c:pt>
                <c:pt idx="41680">
                  <c:v>249.85546880000001</c:v>
                </c:pt>
                <c:pt idx="41681">
                  <c:v>249.85546880000001</c:v>
                </c:pt>
                <c:pt idx="41682">
                  <c:v>249.85546880000001</c:v>
                </c:pt>
                <c:pt idx="41683">
                  <c:v>249.86328119999999</c:v>
                </c:pt>
                <c:pt idx="41684">
                  <c:v>249.86328119999999</c:v>
                </c:pt>
                <c:pt idx="41685">
                  <c:v>249.86328119999999</c:v>
                </c:pt>
                <c:pt idx="41686">
                  <c:v>249.86328119999999</c:v>
                </c:pt>
                <c:pt idx="41687">
                  <c:v>249.86328119999999</c:v>
                </c:pt>
                <c:pt idx="41688">
                  <c:v>250.23828119999999</c:v>
                </c:pt>
                <c:pt idx="41689">
                  <c:v>250.23828119999999</c:v>
                </c:pt>
                <c:pt idx="41690">
                  <c:v>250.23828119999999</c:v>
                </c:pt>
                <c:pt idx="41691">
                  <c:v>250.30859380000001</c:v>
                </c:pt>
                <c:pt idx="41692">
                  <c:v>250.30859380000001</c:v>
                </c:pt>
                <c:pt idx="41693">
                  <c:v>250.30859380000001</c:v>
                </c:pt>
                <c:pt idx="41694">
                  <c:v>250.30859380000001</c:v>
                </c:pt>
                <c:pt idx="41695">
                  <c:v>250.30859380000001</c:v>
                </c:pt>
                <c:pt idx="41696">
                  <c:v>250.37109380000001</c:v>
                </c:pt>
                <c:pt idx="41697">
                  <c:v>250.37109380000001</c:v>
                </c:pt>
                <c:pt idx="41698">
                  <c:v>250.37109380000001</c:v>
                </c:pt>
                <c:pt idx="41699">
                  <c:v>250.37109380000001</c:v>
                </c:pt>
                <c:pt idx="41700">
                  <c:v>250.41015619999999</c:v>
                </c:pt>
                <c:pt idx="41701">
                  <c:v>250.41015619999999</c:v>
                </c:pt>
                <c:pt idx="41702">
                  <c:v>250.41015619999999</c:v>
                </c:pt>
                <c:pt idx="41703">
                  <c:v>250.41015619999999</c:v>
                </c:pt>
                <c:pt idx="41704">
                  <c:v>250.5859375</c:v>
                </c:pt>
                <c:pt idx="41705">
                  <c:v>250.5859375</c:v>
                </c:pt>
                <c:pt idx="41706">
                  <c:v>250.5859375</c:v>
                </c:pt>
                <c:pt idx="41707">
                  <c:v>250.8046875</c:v>
                </c:pt>
                <c:pt idx="41708">
                  <c:v>250.8046875</c:v>
                </c:pt>
                <c:pt idx="41709">
                  <c:v>250.8046875</c:v>
                </c:pt>
                <c:pt idx="41710">
                  <c:v>250.8046875</c:v>
                </c:pt>
                <c:pt idx="41711">
                  <c:v>250.8046875</c:v>
                </c:pt>
                <c:pt idx="41712">
                  <c:v>250.8046875</c:v>
                </c:pt>
                <c:pt idx="41713">
                  <c:v>250.8046875</c:v>
                </c:pt>
                <c:pt idx="41714">
                  <c:v>250.85546880000001</c:v>
                </c:pt>
                <c:pt idx="41715">
                  <c:v>250.85546880000001</c:v>
                </c:pt>
                <c:pt idx="41716">
                  <c:v>250.85546880000001</c:v>
                </c:pt>
                <c:pt idx="41717">
                  <c:v>250.85546880000001</c:v>
                </c:pt>
                <c:pt idx="41718">
                  <c:v>250.85546880000001</c:v>
                </c:pt>
                <c:pt idx="41719">
                  <c:v>250.85546880000001</c:v>
                </c:pt>
                <c:pt idx="41720">
                  <c:v>250.85546880000001</c:v>
                </c:pt>
                <c:pt idx="41721">
                  <c:v>250.85546880000001</c:v>
                </c:pt>
                <c:pt idx="41722">
                  <c:v>250.85546880000001</c:v>
                </c:pt>
                <c:pt idx="41723">
                  <c:v>250.85546880000001</c:v>
                </c:pt>
                <c:pt idx="41724">
                  <c:v>250.86328119999999</c:v>
                </c:pt>
                <c:pt idx="41725">
                  <c:v>250.86328119999999</c:v>
                </c:pt>
                <c:pt idx="41726">
                  <c:v>250.86328119999999</c:v>
                </c:pt>
                <c:pt idx="41727">
                  <c:v>250.86328119999999</c:v>
                </c:pt>
                <c:pt idx="41728">
                  <c:v>251.23828119999999</c:v>
                </c:pt>
                <c:pt idx="41729">
                  <c:v>251.23828119999999</c:v>
                </c:pt>
                <c:pt idx="41730">
                  <c:v>251.23828119999999</c:v>
                </c:pt>
                <c:pt idx="41731">
                  <c:v>251.23828119999999</c:v>
                </c:pt>
                <c:pt idx="41732">
                  <c:v>251.23828119999999</c:v>
                </c:pt>
                <c:pt idx="41733">
                  <c:v>251.23828119999999</c:v>
                </c:pt>
                <c:pt idx="41734">
                  <c:v>251.23828119999999</c:v>
                </c:pt>
                <c:pt idx="41735">
                  <c:v>251.23828119999999</c:v>
                </c:pt>
                <c:pt idx="41736">
                  <c:v>251.23828119999999</c:v>
                </c:pt>
                <c:pt idx="41737">
                  <c:v>251.30859380000001</c:v>
                </c:pt>
                <c:pt idx="41738">
                  <c:v>251.30859380000001</c:v>
                </c:pt>
                <c:pt idx="41739">
                  <c:v>251.37109380000001</c:v>
                </c:pt>
                <c:pt idx="41740">
                  <c:v>251.37109380000001</c:v>
                </c:pt>
                <c:pt idx="41741">
                  <c:v>251.37109380000001</c:v>
                </c:pt>
                <c:pt idx="41742">
                  <c:v>251.37109380000001</c:v>
                </c:pt>
                <c:pt idx="41743">
                  <c:v>251.37109380000001</c:v>
                </c:pt>
                <c:pt idx="41744">
                  <c:v>251.37109380000001</c:v>
                </c:pt>
                <c:pt idx="41745">
                  <c:v>251.37109380000001</c:v>
                </c:pt>
                <c:pt idx="41746">
                  <c:v>251.41015619999999</c:v>
                </c:pt>
                <c:pt idx="41747">
                  <c:v>251.41015619999999</c:v>
                </c:pt>
                <c:pt idx="41748">
                  <c:v>251.41015619999999</c:v>
                </c:pt>
                <c:pt idx="41749">
                  <c:v>251.41015619999999</c:v>
                </c:pt>
                <c:pt idx="41750">
                  <c:v>251.41015619999999</c:v>
                </c:pt>
                <c:pt idx="41751">
                  <c:v>251.41015619999999</c:v>
                </c:pt>
                <c:pt idx="41752">
                  <c:v>251.41015619999999</c:v>
                </c:pt>
                <c:pt idx="41753">
                  <c:v>251.41015619999999</c:v>
                </c:pt>
                <c:pt idx="41754">
                  <c:v>251.5859375</c:v>
                </c:pt>
                <c:pt idx="41755">
                  <c:v>251.5859375</c:v>
                </c:pt>
                <c:pt idx="41756">
                  <c:v>251.5859375</c:v>
                </c:pt>
                <c:pt idx="41757">
                  <c:v>251.5859375</c:v>
                </c:pt>
                <c:pt idx="41758">
                  <c:v>251.5859375</c:v>
                </c:pt>
                <c:pt idx="41759">
                  <c:v>251.8046875</c:v>
                </c:pt>
                <c:pt idx="41760">
                  <c:v>251.8046875</c:v>
                </c:pt>
                <c:pt idx="41761">
                  <c:v>251.8046875</c:v>
                </c:pt>
                <c:pt idx="41762">
                  <c:v>251.8046875</c:v>
                </c:pt>
                <c:pt idx="41763">
                  <c:v>251.85546880000001</c:v>
                </c:pt>
                <c:pt idx="41764">
                  <c:v>251.85546880000001</c:v>
                </c:pt>
                <c:pt idx="41765">
                  <c:v>251.85546880000001</c:v>
                </c:pt>
                <c:pt idx="41766">
                  <c:v>251.85546880000001</c:v>
                </c:pt>
                <c:pt idx="41767">
                  <c:v>251.85546880000001</c:v>
                </c:pt>
                <c:pt idx="41768">
                  <c:v>251.86328119999999</c:v>
                </c:pt>
                <c:pt idx="41769">
                  <c:v>251.86328119999999</c:v>
                </c:pt>
                <c:pt idx="41770">
                  <c:v>251.86328119999999</c:v>
                </c:pt>
                <c:pt idx="41771">
                  <c:v>251.86328119999999</c:v>
                </c:pt>
                <c:pt idx="41772">
                  <c:v>251.86328119999999</c:v>
                </c:pt>
                <c:pt idx="41773">
                  <c:v>251.86328119999999</c:v>
                </c:pt>
                <c:pt idx="41774">
                  <c:v>252.23828119999999</c:v>
                </c:pt>
                <c:pt idx="41775">
                  <c:v>252.23828119999999</c:v>
                </c:pt>
                <c:pt idx="41776">
                  <c:v>252.30859380000001</c:v>
                </c:pt>
                <c:pt idx="41777">
                  <c:v>252.30859380000001</c:v>
                </c:pt>
                <c:pt idx="41778">
                  <c:v>252.37109380000001</c:v>
                </c:pt>
                <c:pt idx="41779">
                  <c:v>252.37109380000001</c:v>
                </c:pt>
                <c:pt idx="41780">
                  <c:v>252.37109380000001</c:v>
                </c:pt>
                <c:pt idx="41781">
                  <c:v>252.41015619999999</c:v>
                </c:pt>
                <c:pt idx="41782">
                  <c:v>252.41015619999999</c:v>
                </c:pt>
                <c:pt idx="41783">
                  <c:v>252.5859375</c:v>
                </c:pt>
                <c:pt idx="41784">
                  <c:v>252.5859375</c:v>
                </c:pt>
                <c:pt idx="41785">
                  <c:v>252.5859375</c:v>
                </c:pt>
                <c:pt idx="41786">
                  <c:v>252.8046875</c:v>
                </c:pt>
                <c:pt idx="41787">
                  <c:v>252.8046875</c:v>
                </c:pt>
                <c:pt idx="41788">
                  <c:v>252.8046875</c:v>
                </c:pt>
                <c:pt idx="41789">
                  <c:v>252.8046875</c:v>
                </c:pt>
                <c:pt idx="41790">
                  <c:v>252.85546880000001</c:v>
                </c:pt>
                <c:pt idx="41791">
                  <c:v>252.85546880000001</c:v>
                </c:pt>
                <c:pt idx="41792">
                  <c:v>252.85546880000001</c:v>
                </c:pt>
                <c:pt idx="41793">
                  <c:v>252.85546880000001</c:v>
                </c:pt>
                <c:pt idx="41794">
                  <c:v>252.85546880000001</c:v>
                </c:pt>
                <c:pt idx="41795">
                  <c:v>252.86328119999999</c:v>
                </c:pt>
                <c:pt idx="41796">
                  <c:v>252.86328119999999</c:v>
                </c:pt>
                <c:pt idx="41797">
                  <c:v>252.86328119999999</c:v>
                </c:pt>
                <c:pt idx="41798">
                  <c:v>252.86328119999999</c:v>
                </c:pt>
                <c:pt idx="41799">
                  <c:v>252.86328119999999</c:v>
                </c:pt>
                <c:pt idx="41800">
                  <c:v>252.86328119999999</c:v>
                </c:pt>
                <c:pt idx="41801">
                  <c:v>252.86328119999999</c:v>
                </c:pt>
                <c:pt idx="41802">
                  <c:v>252.86328119999999</c:v>
                </c:pt>
                <c:pt idx="41803">
                  <c:v>252.86328119999999</c:v>
                </c:pt>
                <c:pt idx="41804">
                  <c:v>253.23828119999999</c:v>
                </c:pt>
                <c:pt idx="41805">
                  <c:v>253.23828119999999</c:v>
                </c:pt>
                <c:pt idx="41806">
                  <c:v>253.23828119999999</c:v>
                </c:pt>
                <c:pt idx="41807">
                  <c:v>253.23828119999999</c:v>
                </c:pt>
                <c:pt idx="41808">
                  <c:v>253.23828119999999</c:v>
                </c:pt>
                <c:pt idx="41809">
                  <c:v>253.23828119999999</c:v>
                </c:pt>
                <c:pt idx="41810">
                  <c:v>253.30859380000001</c:v>
                </c:pt>
                <c:pt idx="41811">
                  <c:v>253.30859380000001</c:v>
                </c:pt>
                <c:pt idx="41812">
                  <c:v>253.30859380000001</c:v>
                </c:pt>
                <c:pt idx="41813">
                  <c:v>253.30859380000001</c:v>
                </c:pt>
                <c:pt idx="41814">
                  <c:v>253.37109380000001</c:v>
                </c:pt>
                <c:pt idx="41815">
                  <c:v>253.37109380000001</c:v>
                </c:pt>
                <c:pt idx="41816">
                  <c:v>253.37109380000001</c:v>
                </c:pt>
                <c:pt idx="41817">
                  <c:v>253.41015619999999</c:v>
                </c:pt>
                <c:pt idx="41818">
                  <c:v>253.41015619999999</c:v>
                </c:pt>
                <c:pt idx="41819">
                  <c:v>253.41015619999999</c:v>
                </c:pt>
                <c:pt idx="41820">
                  <c:v>253.41015619999999</c:v>
                </c:pt>
                <c:pt idx="41821">
                  <c:v>253.41015619999999</c:v>
                </c:pt>
                <c:pt idx="41822">
                  <c:v>253.5859375</c:v>
                </c:pt>
                <c:pt idx="41823">
                  <c:v>253.5859375</c:v>
                </c:pt>
                <c:pt idx="41824">
                  <c:v>253.5859375</c:v>
                </c:pt>
                <c:pt idx="41825">
                  <c:v>253.8046875</c:v>
                </c:pt>
                <c:pt idx="41826">
                  <c:v>253.8046875</c:v>
                </c:pt>
                <c:pt idx="41827">
                  <c:v>253.8046875</c:v>
                </c:pt>
                <c:pt idx="41828">
                  <c:v>253.8046875</c:v>
                </c:pt>
                <c:pt idx="41829">
                  <c:v>253.8046875</c:v>
                </c:pt>
                <c:pt idx="41830">
                  <c:v>253.8046875</c:v>
                </c:pt>
                <c:pt idx="41831">
                  <c:v>253.85546880000001</c:v>
                </c:pt>
                <c:pt idx="41832">
                  <c:v>253.85546880000001</c:v>
                </c:pt>
                <c:pt idx="41833">
                  <c:v>253.85546880000001</c:v>
                </c:pt>
                <c:pt idx="41834">
                  <c:v>253.85546880000001</c:v>
                </c:pt>
                <c:pt idx="41835">
                  <c:v>253.85546880000001</c:v>
                </c:pt>
                <c:pt idx="41836">
                  <c:v>253.86328119999999</c:v>
                </c:pt>
                <c:pt idx="41837">
                  <c:v>253.86328119999999</c:v>
                </c:pt>
                <c:pt idx="41838">
                  <c:v>253.86328119999999</c:v>
                </c:pt>
                <c:pt idx="41839">
                  <c:v>253.86328119999999</c:v>
                </c:pt>
                <c:pt idx="41840">
                  <c:v>254.23828119999999</c:v>
                </c:pt>
                <c:pt idx="41841">
                  <c:v>254.30859380000001</c:v>
                </c:pt>
                <c:pt idx="41842">
                  <c:v>254.30859380000001</c:v>
                </c:pt>
                <c:pt idx="41843">
                  <c:v>254.37109380000001</c:v>
                </c:pt>
                <c:pt idx="41844">
                  <c:v>254.37109380000001</c:v>
                </c:pt>
                <c:pt idx="41845">
                  <c:v>254.37109380000001</c:v>
                </c:pt>
                <c:pt idx="41846">
                  <c:v>254.41015619999999</c:v>
                </c:pt>
                <c:pt idx="41847">
                  <c:v>254.41015619999999</c:v>
                </c:pt>
                <c:pt idx="41848">
                  <c:v>254.41015619999999</c:v>
                </c:pt>
                <c:pt idx="41849">
                  <c:v>254.41015619999999</c:v>
                </c:pt>
                <c:pt idx="41850">
                  <c:v>254.41015619999999</c:v>
                </c:pt>
                <c:pt idx="41851">
                  <c:v>254.5859375</c:v>
                </c:pt>
                <c:pt idx="41852">
                  <c:v>254.5859375</c:v>
                </c:pt>
                <c:pt idx="41853">
                  <c:v>254.5859375</c:v>
                </c:pt>
                <c:pt idx="41854">
                  <c:v>254.5859375</c:v>
                </c:pt>
                <c:pt idx="41855">
                  <c:v>254.5859375</c:v>
                </c:pt>
                <c:pt idx="41856">
                  <c:v>254.5859375</c:v>
                </c:pt>
                <c:pt idx="41857">
                  <c:v>254.5859375</c:v>
                </c:pt>
                <c:pt idx="41858">
                  <c:v>254.5859375</c:v>
                </c:pt>
                <c:pt idx="41859">
                  <c:v>254.5859375</c:v>
                </c:pt>
                <c:pt idx="41860">
                  <c:v>254.8046875</c:v>
                </c:pt>
                <c:pt idx="41861">
                  <c:v>254.8046875</c:v>
                </c:pt>
                <c:pt idx="41862">
                  <c:v>254.8046875</c:v>
                </c:pt>
                <c:pt idx="41863">
                  <c:v>254.8046875</c:v>
                </c:pt>
                <c:pt idx="41864">
                  <c:v>254.85546880000001</c:v>
                </c:pt>
                <c:pt idx="41865">
                  <c:v>254.85546880000001</c:v>
                </c:pt>
                <c:pt idx="41866">
                  <c:v>254.85546880000001</c:v>
                </c:pt>
                <c:pt idx="41867">
                  <c:v>254.86328119999999</c:v>
                </c:pt>
                <c:pt idx="41868">
                  <c:v>254.86328119999999</c:v>
                </c:pt>
                <c:pt idx="41869">
                  <c:v>254.86328119999999</c:v>
                </c:pt>
                <c:pt idx="41870">
                  <c:v>254.86328119999999</c:v>
                </c:pt>
                <c:pt idx="41871">
                  <c:v>255.23828119999999</c:v>
                </c:pt>
                <c:pt idx="41872">
                  <c:v>255.23828119999999</c:v>
                </c:pt>
                <c:pt idx="41873">
                  <c:v>255.23828119999999</c:v>
                </c:pt>
                <c:pt idx="41874">
                  <c:v>255.30859380000001</c:v>
                </c:pt>
                <c:pt idx="41875">
                  <c:v>255.30859380000001</c:v>
                </c:pt>
                <c:pt idx="41876">
                  <c:v>255.30859380000001</c:v>
                </c:pt>
                <c:pt idx="41877">
                  <c:v>255.30859380000001</c:v>
                </c:pt>
                <c:pt idx="41878">
                  <c:v>255.30859380000001</c:v>
                </c:pt>
                <c:pt idx="41879">
                  <c:v>255.30859380000001</c:v>
                </c:pt>
                <c:pt idx="41880">
                  <c:v>255.37109380000001</c:v>
                </c:pt>
                <c:pt idx="41881">
                  <c:v>255.37109380000001</c:v>
                </c:pt>
                <c:pt idx="41882">
                  <c:v>255.37109380000001</c:v>
                </c:pt>
                <c:pt idx="41883">
                  <c:v>255.37109380000001</c:v>
                </c:pt>
                <c:pt idx="41884">
                  <c:v>255.41015619999999</c:v>
                </c:pt>
                <c:pt idx="41885">
                  <c:v>255.41015619999999</c:v>
                </c:pt>
                <c:pt idx="41886">
                  <c:v>255.41015619999999</c:v>
                </c:pt>
                <c:pt idx="41887">
                  <c:v>255.41015619999999</c:v>
                </c:pt>
                <c:pt idx="41888">
                  <c:v>255.5859375</c:v>
                </c:pt>
                <c:pt idx="41889">
                  <c:v>255.5859375</c:v>
                </c:pt>
                <c:pt idx="41890">
                  <c:v>255.5859375</c:v>
                </c:pt>
                <c:pt idx="41891">
                  <c:v>255.5859375</c:v>
                </c:pt>
                <c:pt idx="41892">
                  <c:v>255.5859375</c:v>
                </c:pt>
                <c:pt idx="41893">
                  <c:v>255.5859375</c:v>
                </c:pt>
                <c:pt idx="41894">
                  <c:v>255.8046875</c:v>
                </c:pt>
                <c:pt idx="41895">
                  <c:v>255.8046875</c:v>
                </c:pt>
                <c:pt idx="41896">
                  <c:v>255.8046875</c:v>
                </c:pt>
                <c:pt idx="41897">
                  <c:v>255.8046875</c:v>
                </c:pt>
                <c:pt idx="41898">
                  <c:v>255.85546880000001</c:v>
                </c:pt>
                <c:pt idx="41899">
                  <c:v>255.85546880000001</c:v>
                </c:pt>
                <c:pt idx="41900">
                  <c:v>255.85546880000001</c:v>
                </c:pt>
                <c:pt idx="41901">
                  <c:v>255.85546880000001</c:v>
                </c:pt>
                <c:pt idx="41902">
                  <c:v>255.86328119999999</c:v>
                </c:pt>
                <c:pt idx="41903">
                  <c:v>255.86328119999999</c:v>
                </c:pt>
                <c:pt idx="41904">
                  <c:v>255.86328119999999</c:v>
                </c:pt>
                <c:pt idx="41905">
                  <c:v>255.86328119999999</c:v>
                </c:pt>
                <c:pt idx="41906">
                  <c:v>256.23828120000002</c:v>
                </c:pt>
                <c:pt idx="41907">
                  <c:v>256.23828120000002</c:v>
                </c:pt>
                <c:pt idx="41908">
                  <c:v>256.23828120000002</c:v>
                </c:pt>
                <c:pt idx="41909">
                  <c:v>256.23828120000002</c:v>
                </c:pt>
                <c:pt idx="41910">
                  <c:v>256.23828120000002</c:v>
                </c:pt>
                <c:pt idx="41911">
                  <c:v>256.30859379999998</c:v>
                </c:pt>
                <c:pt idx="41912">
                  <c:v>256.30859379999998</c:v>
                </c:pt>
                <c:pt idx="41913">
                  <c:v>256.30859379999998</c:v>
                </c:pt>
                <c:pt idx="41914">
                  <c:v>256.30859379999998</c:v>
                </c:pt>
                <c:pt idx="41915">
                  <c:v>256.30859379999998</c:v>
                </c:pt>
                <c:pt idx="41916">
                  <c:v>256.30859379999998</c:v>
                </c:pt>
                <c:pt idx="41917">
                  <c:v>256.30859379999998</c:v>
                </c:pt>
                <c:pt idx="41918">
                  <c:v>256.37109379999998</c:v>
                </c:pt>
                <c:pt idx="41919">
                  <c:v>256.37109379999998</c:v>
                </c:pt>
                <c:pt idx="41920">
                  <c:v>256.37109379999998</c:v>
                </c:pt>
                <c:pt idx="41921">
                  <c:v>256.41015620000002</c:v>
                </c:pt>
                <c:pt idx="41922">
                  <c:v>256.41015620000002</c:v>
                </c:pt>
                <c:pt idx="41923">
                  <c:v>256.41015620000002</c:v>
                </c:pt>
                <c:pt idx="41924">
                  <c:v>256.41015620000002</c:v>
                </c:pt>
                <c:pt idx="41925">
                  <c:v>256.41015620000002</c:v>
                </c:pt>
                <c:pt idx="41926">
                  <c:v>256.5859375</c:v>
                </c:pt>
                <c:pt idx="41927">
                  <c:v>256.5859375</c:v>
                </c:pt>
                <c:pt idx="41928">
                  <c:v>256.5859375</c:v>
                </c:pt>
                <c:pt idx="41929">
                  <c:v>256.8046875</c:v>
                </c:pt>
                <c:pt idx="41930">
                  <c:v>256.8046875</c:v>
                </c:pt>
                <c:pt idx="41931">
                  <c:v>256.8046875</c:v>
                </c:pt>
                <c:pt idx="41932">
                  <c:v>256.8046875</c:v>
                </c:pt>
                <c:pt idx="41933">
                  <c:v>256.8046875</c:v>
                </c:pt>
                <c:pt idx="41934">
                  <c:v>256.85546879999998</c:v>
                </c:pt>
                <c:pt idx="41935">
                  <c:v>256.85546879999998</c:v>
                </c:pt>
                <c:pt idx="41936">
                  <c:v>256.85546879999998</c:v>
                </c:pt>
                <c:pt idx="41937">
                  <c:v>256.85546879999998</c:v>
                </c:pt>
                <c:pt idx="41938">
                  <c:v>256.86328120000002</c:v>
                </c:pt>
                <c:pt idx="41939">
                  <c:v>256.86328120000002</c:v>
                </c:pt>
                <c:pt idx="41940">
                  <c:v>257.23828120000002</c:v>
                </c:pt>
                <c:pt idx="41941">
                  <c:v>257.23828120000002</c:v>
                </c:pt>
                <c:pt idx="41942">
                  <c:v>257.23828120000002</c:v>
                </c:pt>
                <c:pt idx="41943">
                  <c:v>257.23828120000002</c:v>
                </c:pt>
                <c:pt idx="41944">
                  <c:v>257.23828120000002</c:v>
                </c:pt>
                <c:pt idx="41945">
                  <c:v>257.30859379999998</c:v>
                </c:pt>
                <c:pt idx="41946">
                  <c:v>257.30859379999998</c:v>
                </c:pt>
                <c:pt idx="41947">
                  <c:v>257.30859379999998</c:v>
                </c:pt>
                <c:pt idx="41948">
                  <c:v>257.30859379999998</c:v>
                </c:pt>
                <c:pt idx="41949">
                  <c:v>257.30859379999998</c:v>
                </c:pt>
                <c:pt idx="41950">
                  <c:v>257.30859379999998</c:v>
                </c:pt>
                <c:pt idx="41951">
                  <c:v>257.30859379999998</c:v>
                </c:pt>
                <c:pt idx="41952">
                  <c:v>257.37109379999998</c:v>
                </c:pt>
                <c:pt idx="41953">
                  <c:v>257.37109379999998</c:v>
                </c:pt>
                <c:pt idx="41954">
                  <c:v>257.37109379999998</c:v>
                </c:pt>
                <c:pt idx="41955">
                  <c:v>257.37109379999998</c:v>
                </c:pt>
                <c:pt idx="41956">
                  <c:v>257.41015620000002</c:v>
                </c:pt>
                <c:pt idx="41957">
                  <c:v>257.41015620000002</c:v>
                </c:pt>
                <c:pt idx="41958">
                  <c:v>257.41015620000002</c:v>
                </c:pt>
                <c:pt idx="41959">
                  <c:v>257.41015620000002</c:v>
                </c:pt>
                <c:pt idx="41960">
                  <c:v>257.5859375</c:v>
                </c:pt>
                <c:pt idx="41961">
                  <c:v>257.5859375</c:v>
                </c:pt>
                <c:pt idx="41962">
                  <c:v>257.8046875</c:v>
                </c:pt>
                <c:pt idx="41963">
                  <c:v>257.8046875</c:v>
                </c:pt>
                <c:pt idx="41964">
                  <c:v>257.8046875</c:v>
                </c:pt>
                <c:pt idx="41965">
                  <c:v>257.8046875</c:v>
                </c:pt>
                <c:pt idx="41966">
                  <c:v>257.85546879999998</c:v>
                </c:pt>
                <c:pt idx="41967">
                  <c:v>257.85546879999998</c:v>
                </c:pt>
                <c:pt idx="41968">
                  <c:v>257.86328120000002</c:v>
                </c:pt>
                <c:pt idx="41969">
                  <c:v>257.86328120000002</c:v>
                </c:pt>
                <c:pt idx="41970">
                  <c:v>257.86328120000002</c:v>
                </c:pt>
                <c:pt idx="41971">
                  <c:v>257.86328120000002</c:v>
                </c:pt>
                <c:pt idx="41972">
                  <c:v>258.23828120000002</c:v>
                </c:pt>
                <c:pt idx="41973">
                  <c:v>258.23828120000002</c:v>
                </c:pt>
                <c:pt idx="41974">
                  <c:v>258.23828120000002</c:v>
                </c:pt>
                <c:pt idx="41975">
                  <c:v>258.23828120000002</c:v>
                </c:pt>
                <c:pt idx="41976">
                  <c:v>258.23828120000002</c:v>
                </c:pt>
                <c:pt idx="41977">
                  <c:v>258.23828120000002</c:v>
                </c:pt>
                <c:pt idx="41978">
                  <c:v>258.30859379999998</c:v>
                </c:pt>
                <c:pt idx="41979">
                  <c:v>258.30859379999998</c:v>
                </c:pt>
                <c:pt idx="41980">
                  <c:v>258.30859379999998</c:v>
                </c:pt>
                <c:pt idx="41981">
                  <c:v>258.30859379999998</c:v>
                </c:pt>
                <c:pt idx="41982">
                  <c:v>258.37109379999998</c:v>
                </c:pt>
                <c:pt idx="41983">
                  <c:v>258.37109379999998</c:v>
                </c:pt>
                <c:pt idx="41984">
                  <c:v>258.37109379999998</c:v>
                </c:pt>
                <c:pt idx="41985">
                  <c:v>258.37109379999998</c:v>
                </c:pt>
                <c:pt idx="41986">
                  <c:v>258.37109379999998</c:v>
                </c:pt>
                <c:pt idx="41987">
                  <c:v>258.37109379999998</c:v>
                </c:pt>
                <c:pt idx="41988">
                  <c:v>258.41015620000002</c:v>
                </c:pt>
                <c:pt idx="41989">
                  <c:v>258.41015620000002</c:v>
                </c:pt>
                <c:pt idx="41990">
                  <c:v>258.41015620000002</c:v>
                </c:pt>
                <c:pt idx="41991">
                  <c:v>258.41015620000002</c:v>
                </c:pt>
                <c:pt idx="41992">
                  <c:v>258.41015620000002</c:v>
                </c:pt>
                <c:pt idx="41993">
                  <c:v>258.5859375</c:v>
                </c:pt>
                <c:pt idx="41994">
                  <c:v>258.5859375</c:v>
                </c:pt>
                <c:pt idx="41995">
                  <c:v>258.5859375</c:v>
                </c:pt>
                <c:pt idx="41996">
                  <c:v>258.5859375</c:v>
                </c:pt>
                <c:pt idx="41997">
                  <c:v>258.5859375</c:v>
                </c:pt>
                <c:pt idx="41998">
                  <c:v>258.5859375</c:v>
                </c:pt>
                <c:pt idx="41999">
                  <c:v>258.5859375</c:v>
                </c:pt>
                <c:pt idx="42000">
                  <c:v>258.8046875</c:v>
                </c:pt>
                <c:pt idx="42001">
                  <c:v>258.8046875</c:v>
                </c:pt>
                <c:pt idx="42002">
                  <c:v>258.8046875</c:v>
                </c:pt>
                <c:pt idx="42003">
                  <c:v>258.8046875</c:v>
                </c:pt>
                <c:pt idx="42004">
                  <c:v>258.8046875</c:v>
                </c:pt>
                <c:pt idx="42005">
                  <c:v>258.8046875</c:v>
                </c:pt>
                <c:pt idx="42006">
                  <c:v>258.85546879999998</c:v>
                </c:pt>
                <c:pt idx="42007">
                  <c:v>258.85546879999998</c:v>
                </c:pt>
                <c:pt idx="42008">
                  <c:v>258.85546879999998</c:v>
                </c:pt>
                <c:pt idx="42009">
                  <c:v>258.85546879999998</c:v>
                </c:pt>
                <c:pt idx="42010">
                  <c:v>258.85546879999998</c:v>
                </c:pt>
                <c:pt idx="42011">
                  <c:v>258.85546879999998</c:v>
                </c:pt>
                <c:pt idx="42012">
                  <c:v>258.86328120000002</c:v>
                </c:pt>
                <c:pt idx="42013">
                  <c:v>258.86328120000002</c:v>
                </c:pt>
                <c:pt idx="42014">
                  <c:v>258.86328120000002</c:v>
                </c:pt>
                <c:pt idx="42015">
                  <c:v>258.86328120000002</c:v>
                </c:pt>
                <c:pt idx="42016">
                  <c:v>258.86328120000002</c:v>
                </c:pt>
                <c:pt idx="42017">
                  <c:v>258.86328120000002</c:v>
                </c:pt>
                <c:pt idx="42018">
                  <c:v>258.86328120000002</c:v>
                </c:pt>
                <c:pt idx="42019">
                  <c:v>259.23828120000002</c:v>
                </c:pt>
                <c:pt idx="42020">
                  <c:v>259.23828120000002</c:v>
                </c:pt>
                <c:pt idx="42021">
                  <c:v>259.23828120000002</c:v>
                </c:pt>
                <c:pt idx="42022">
                  <c:v>259.23828120000002</c:v>
                </c:pt>
                <c:pt idx="42023">
                  <c:v>259.30859379999998</c:v>
                </c:pt>
                <c:pt idx="42024">
                  <c:v>259.30859379999998</c:v>
                </c:pt>
                <c:pt idx="42025">
                  <c:v>259.30859379999998</c:v>
                </c:pt>
                <c:pt idx="42026">
                  <c:v>259.37109379999998</c:v>
                </c:pt>
                <c:pt idx="42027">
                  <c:v>259.37109379999998</c:v>
                </c:pt>
                <c:pt idx="42028">
                  <c:v>259.37109379999998</c:v>
                </c:pt>
                <c:pt idx="42029">
                  <c:v>259.37109379999998</c:v>
                </c:pt>
                <c:pt idx="42030">
                  <c:v>259.37109379999998</c:v>
                </c:pt>
                <c:pt idx="42031">
                  <c:v>259.41015620000002</c:v>
                </c:pt>
                <c:pt idx="42032">
                  <c:v>259.5859375</c:v>
                </c:pt>
                <c:pt idx="42033">
                  <c:v>259.5859375</c:v>
                </c:pt>
                <c:pt idx="42034">
                  <c:v>259.5859375</c:v>
                </c:pt>
                <c:pt idx="42035">
                  <c:v>259.5859375</c:v>
                </c:pt>
                <c:pt idx="42036">
                  <c:v>259.5859375</c:v>
                </c:pt>
                <c:pt idx="42037">
                  <c:v>259.5859375</c:v>
                </c:pt>
                <c:pt idx="42038">
                  <c:v>259.8046875</c:v>
                </c:pt>
                <c:pt idx="42039">
                  <c:v>259.8046875</c:v>
                </c:pt>
                <c:pt idx="42040">
                  <c:v>259.85546879999998</c:v>
                </c:pt>
                <c:pt idx="42041">
                  <c:v>259.86328120000002</c:v>
                </c:pt>
                <c:pt idx="42042">
                  <c:v>259.86328120000002</c:v>
                </c:pt>
                <c:pt idx="42043">
                  <c:v>259.86328120000002</c:v>
                </c:pt>
                <c:pt idx="42044">
                  <c:v>259.86328120000002</c:v>
                </c:pt>
                <c:pt idx="42045">
                  <c:v>259.86328120000002</c:v>
                </c:pt>
                <c:pt idx="42046">
                  <c:v>259.86328120000002</c:v>
                </c:pt>
                <c:pt idx="42047">
                  <c:v>260.23828120000002</c:v>
                </c:pt>
                <c:pt idx="42048">
                  <c:v>260.23828120000002</c:v>
                </c:pt>
                <c:pt idx="42049">
                  <c:v>260.23828120000002</c:v>
                </c:pt>
                <c:pt idx="42050">
                  <c:v>260.23828120000002</c:v>
                </c:pt>
                <c:pt idx="42051">
                  <c:v>260.23828120000002</c:v>
                </c:pt>
                <c:pt idx="42052">
                  <c:v>260.23828120000002</c:v>
                </c:pt>
                <c:pt idx="42053">
                  <c:v>260.23828120000002</c:v>
                </c:pt>
                <c:pt idx="42054">
                  <c:v>260.30859379999998</c:v>
                </c:pt>
                <c:pt idx="42055">
                  <c:v>260.30859379999998</c:v>
                </c:pt>
                <c:pt idx="42056">
                  <c:v>260.30859379999998</c:v>
                </c:pt>
                <c:pt idx="42057">
                  <c:v>260.37109379999998</c:v>
                </c:pt>
                <c:pt idx="42058">
                  <c:v>260.37109379999998</c:v>
                </c:pt>
                <c:pt idx="42059">
                  <c:v>260.37109379999998</c:v>
                </c:pt>
                <c:pt idx="42060">
                  <c:v>260.37109379999998</c:v>
                </c:pt>
                <c:pt idx="42061">
                  <c:v>260.37109379999998</c:v>
                </c:pt>
                <c:pt idx="42062">
                  <c:v>260.41015620000002</c:v>
                </c:pt>
                <c:pt idx="42063">
                  <c:v>260.41015620000002</c:v>
                </c:pt>
                <c:pt idx="42064">
                  <c:v>260.5859375</c:v>
                </c:pt>
                <c:pt idx="42065">
                  <c:v>260.5859375</c:v>
                </c:pt>
                <c:pt idx="42066">
                  <c:v>260.8046875</c:v>
                </c:pt>
                <c:pt idx="42067">
                  <c:v>260.8046875</c:v>
                </c:pt>
                <c:pt idx="42068">
                  <c:v>260.8046875</c:v>
                </c:pt>
                <c:pt idx="42069">
                  <c:v>260.8046875</c:v>
                </c:pt>
                <c:pt idx="42070">
                  <c:v>260.85546879999998</c:v>
                </c:pt>
                <c:pt idx="42071">
                  <c:v>260.86328120000002</c:v>
                </c:pt>
                <c:pt idx="42072">
                  <c:v>260.86328120000002</c:v>
                </c:pt>
                <c:pt idx="42073">
                  <c:v>260.86328120000002</c:v>
                </c:pt>
                <c:pt idx="42074">
                  <c:v>260.86328120000002</c:v>
                </c:pt>
                <c:pt idx="42075">
                  <c:v>260.86328120000002</c:v>
                </c:pt>
                <c:pt idx="42076">
                  <c:v>260.86328120000002</c:v>
                </c:pt>
                <c:pt idx="42077">
                  <c:v>261.23828120000002</c:v>
                </c:pt>
                <c:pt idx="42078">
                  <c:v>261.23828120000002</c:v>
                </c:pt>
                <c:pt idx="42079">
                  <c:v>261.23828120000002</c:v>
                </c:pt>
                <c:pt idx="42080">
                  <c:v>261.23828120000002</c:v>
                </c:pt>
                <c:pt idx="42081">
                  <c:v>261.30859379999998</c:v>
                </c:pt>
                <c:pt idx="42082">
                  <c:v>261.30859379999998</c:v>
                </c:pt>
                <c:pt idx="42083">
                  <c:v>261.30859379999998</c:v>
                </c:pt>
                <c:pt idx="42084">
                  <c:v>261.30859379999998</c:v>
                </c:pt>
                <c:pt idx="42085">
                  <c:v>261.30859379999998</c:v>
                </c:pt>
                <c:pt idx="42086">
                  <c:v>261.30859379999998</c:v>
                </c:pt>
                <c:pt idx="42087">
                  <c:v>261.30859379999998</c:v>
                </c:pt>
                <c:pt idx="42088">
                  <c:v>261.37109379999998</c:v>
                </c:pt>
                <c:pt idx="42089">
                  <c:v>261.37109379999998</c:v>
                </c:pt>
                <c:pt idx="42090">
                  <c:v>261.37109379999998</c:v>
                </c:pt>
                <c:pt idx="42091">
                  <c:v>261.37109379999998</c:v>
                </c:pt>
                <c:pt idx="42092">
                  <c:v>261.37109379999998</c:v>
                </c:pt>
                <c:pt idx="42093">
                  <c:v>261.37109379999998</c:v>
                </c:pt>
                <c:pt idx="42094">
                  <c:v>261.37109379999998</c:v>
                </c:pt>
                <c:pt idx="42095">
                  <c:v>261.37109379999998</c:v>
                </c:pt>
                <c:pt idx="42096">
                  <c:v>261.41015620000002</c:v>
                </c:pt>
                <c:pt idx="42097">
                  <c:v>261.41015620000002</c:v>
                </c:pt>
                <c:pt idx="42098">
                  <c:v>261.41015620000002</c:v>
                </c:pt>
                <c:pt idx="42099">
                  <c:v>261.5859375</c:v>
                </c:pt>
                <c:pt idx="42100">
                  <c:v>261.5859375</c:v>
                </c:pt>
                <c:pt idx="42101">
                  <c:v>261.5859375</c:v>
                </c:pt>
                <c:pt idx="42102">
                  <c:v>261.8046875</c:v>
                </c:pt>
                <c:pt idx="42103">
                  <c:v>261.8046875</c:v>
                </c:pt>
                <c:pt idx="42104">
                  <c:v>261.8046875</c:v>
                </c:pt>
                <c:pt idx="42105">
                  <c:v>261.8046875</c:v>
                </c:pt>
                <c:pt idx="42106">
                  <c:v>261.8046875</c:v>
                </c:pt>
                <c:pt idx="42107">
                  <c:v>261.8046875</c:v>
                </c:pt>
                <c:pt idx="42108">
                  <c:v>261.85546879999998</c:v>
                </c:pt>
                <c:pt idx="42109">
                  <c:v>261.85546879999998</c:v>
                </c:pt>
                <c:pt idx="42110">
                  <c:v>261.85546879999998</c:v>
                </c:pt>
                <c:pt idx="42111">
                  <c:v>261.85546879999998</c:v>
                </c:pt>
                <c:pt idx="42112">
                  <c:v>261.85546879999998</c:v>
                </c:pt>
                <c:pt idx="42113">
                  <c:v>261.86328120000002</c:v>
                </c:pt>
                <c:pt idx="42114">
                  <c:v>262.23828120000002</c:v>
                </c:pt>
                <c:pt idx="42115">
                  <c:v>262.23828120000002</c:v>
                </c:pt>
                <c:pt idx="42116">
                  <c:v>262.30859379999998</c:v>
                </c:pt>
                <c:pt idx="42117">
                  <c:v>262.30859379999998</c:v>
                </c:pt>
                <c:pt idx="42118">
                  <c:v>262.30859379999998</c:v>
                </c:pt>
                <c:pt idx="42119">
                  <c:v>262.30859379999998</c:v>
                </c:pt>
                <c:pt idx="42120">
                  <c:v>262.37109379999998</c:v>
                </c:pt>
                <c:pt idx="42121">
                  <c:v>262.37109379999998</c:v>
                </c:pt>
                <c:pt idx="42122">
                  <c:v>262.37109379999998</c:v>
                </c:pt>
                <c:pt idx="42123">
                  <c:v>262.37109379999998</c:v>
                </c:pt>
                <c:pt idx="42124">
                  <c:v>262.37109379999998</c:v>
                </c:pt>
                <c:pt idx="42125">
                  <c:v>262.37109379999998</c:v>
                </c:pt>
                <c:pt idx="42126">
                  <c:v>262.37109379999998</c:v>
                </c:pt>
                <c:pt idx="42127">
                  <c:v>262.37109379999998</c:v>
                </c:pt>
                <c:pt idx="42128">
                  <c:v>262.37109379999998</c:v>
                </c:pt>
                <c:pt idx="42129">
                  <c:v>262.41015620000002</c:v>
                </c:pt>
                <c:pt idx="42130">
                  <c:v>262.41015620000002</c:v>
                </c:pt>
                <c:pt idx="42131">
                  <c:v>262.41015620000002</c:v>
                </c:pt>
                <c:pt idx="42132">
                  <c:v>262.41015620000002</c:v>
                </c:pt>
                <c:pt idx="42133">
                  <c:v>262.41015620000002</c:v>
                </c:pt>
                <c:pt idx="42134">
                  <c:v>262.5859375</c:v>
                </c:pt>
                <c:pt idx="42135">
                  <c:v>262.5859375</c:v>
                </c:pt>
                <c:pt idx="42136">
                  <c:v>262.5859375</c:v>
                </c:pt>
                <c:pt idx="42137">
                  <c:v>262.8046875</c:v>
                </c:pt>
                <c:pt idx="42138">
                  <c:v>262.8046875</c:v>
                </c:pt>
                <c:pt idx="42139">
                  <c:v>262.8046875</c:v>
                </c:pt>
                <c:pt idx="42140">
                  <c:v>262.8046875</c:v>
                </c:pt>
                <c:pt idx="42141">
                  <c:v>262.8046875</c:v>
                </c:pt>
                <c:pt idx="42142">
                  <c:v>262.8046875</c:v>
                </c:pt>
                <c:pt idx="42143">
                  <c:v>262.85546879999998</c:v>
                </c:pt>
                <c:pt idx="42144">
                  <c:v>262.85546879999998</c:v>
                </c:pt>
                <c:pt idx="42145">
                  <c:v>262.85546879999998</c:v>
                </c:pt>
                <c:pt idx="42146">
                  <c:v>262.86328120000002</c:v>
                </c:pt>
                <c:pt idx="42147">
                  <c:v>262.86328120000002</c:v>
                </c:pt>
                <c:pt idx="42148">
                  <c:v>263.23828120000002</c:v>
                </c:pt>
                <c:pt idx="42149">
                  <c:v>263.23828120000002</c:v>
                </c:pt>
                <c:pt idx="42150">
                  <c:v>263.23828120000002</c:v>
                </c:pt>
                <c:pt idx="42151">
                  <c:v>263.23828120000002</c:v>
                </c:pt>
                <c:pt idx="42152">
                  <c:v>263.30859379999998</c:v>
                </c:pt>
                <c:pt idx="42153">
                  <c:v>263.30859379999998</c:v>
                </c:pt>
                <c:pt idx="42154">
                  <c:v>263.30859379999998</c:v>
                </c:pt>
                <c:pt idx="42155">
                  <c:v>263.37109379999998</c:v>
                </c:pt>
                <c:pt idx="42156">
                  <c:v>263.37109379999998</c:v>
                </c:pt>
                <c:pt idx="42157">
                  <c:v>263.37109379999998</c:v>
                </c:pt>
                <c:pt idx="42158">
                  <c:v>263.37109379999998</c:v>
                </c:pt>
                <c:pt idx="42159">
                  <c:v>263.41015620000002</c:v>
                </c:pt>
                <c:pt idx="42160">
                  <c:v>263.41015620000002</c:v>
                </c:pt>
                <c:pt idx="42161">
                  <c:v>263.41015620000002</c:v>
                </c:pt>
                <c:pt idx="42162">
                  <c:v>263.41015620000002</c:v>
                </c:pt>
                <c:pt idx="42163">
                  <c:v>263.41015620000002</c:v>
                </c:pt>
                <c:pt idx="42164">
                  <c:v>263.41015620000002</c:v>
                </c:pt>
                <c:pt idx="42165">
                  <c:v>263.5859375</c:v>
                </c:pt>
                <c:pt idx="42166">
                  <c:v>263.5859375</c:v>
                </c:pt>
                <c:pt idx="42167">
                  <c:v>263.5859375</c:v>
                </c:pt>
                <c:pt idx="42168">
                  <c:v>263.5859375</c:v>
                </c:pt>
                <c:pt idx="42169">
                  <c:v>263.5859375</c:v>
                </c:pt>
                <c:pt idx="42170">
                  <c:v>263.5859375</c:v>
                </c:pt>
                <c:pt idx="42171">
                  <c:v>263.8046875</c:v>
                </c:pt>
                <c:pt idx="42172">
                  <c:v>263.8046875</c:v>
                </c:pt>
                <c:pt idx="42173">
                  <c:v>263.85546879999998</c:v>
                </c:pt>
                <c:pt idx="42174">
                  <c:v>263.85546879999998</c:v>
                </c:pt>
                <c:pt idx="42175">
                  <c:v>263.85546879999998</c:v>
                </c:pt>
                <c:pt idx="42176">
                  <c:v>263.86328120000002</c:v>
                </c:pt>
                <c:pt idx="42177">
                  <c:v>263.86328120000002</c:v>
                </c:pt>
                <c:pt idx="42178">
                  <c:v>264.23828120000002</c:v>
                </c:pt>
                <c:pt idx="42179">
                  <c:v>264.23828120000002</c:v>
                </c:pt>
                <c:pt idx="42180">
                  <c:v>264.23828120000002</c:v>
                </c:pt>
                <c:pt idx="42181">
                  <c:v>264.23828120000002</c:v>
                </c:pt>
                <c:pt idx="42182">
                  <c:v>264.30859379999998</c:v>
                </c:pt>
                <c:pt idx="42183">
                  <c:v>264.30859379999998</c:v>
                </c:pt>
                <c:pt idx="42184">
                  <c:v>264.37109379999998</c:v>
                </c:pt>
                <c:pt idx="42185">
                  <c:v>264.37109379999998</c:v>
                </c:pt>
                <c:pt idx="42186">
                  <c:v>264.37109379999998</c:v>
                </c:pt>
                <c:pt idx="42187">
                  <c:v>264.37109379999998</c:v>
                </c:pt>
                <c:pt idx="42188">
                  <c:v>264.37109379999998</c:v>
                </c:pt>
                <c:pt idx="42189">
                  <c:v>264.37109379999998</c:v>
                </c:pt>
                <c:pt idx="42190">
                  <c:v>264.37109379999998</c:v>
                </c:pt>
                <c:pt idx="42191">
                  <c:v>264.37109379999998</c:v>
                </c:pt>
                <c:pt idx="42192">
                  <c:v>264.37109379999998</c:v>
                </c:pt>
                <c:pt idx="42193">
                  <c:v>264.41015620000002</c:v>
                </c:pt>
                <c:pt idx="42194">
                  <c:v>264.41015620000002</c:v>
                </c:pt>
                <c:pt idx="42195">
                  <c:v>264.41015620000002</c:v>
                </c:pt>
                <c:pt idx="42196">
                  <c:v>264.41015620000002</c:v>
                </c:pt>
                <c:pt idx="42197">
                  <c:v>264.5859375</c:v>
                </c:pt>
                <c:pt idx="42198">
                  <c:v>264.5859375</c:v>
                </c:pt>
                <c:pt idx="42199">
                  <c:v>264.5859375</c:v>
                </c:pt>
                <c:pt idx="42200">
                  <c:v>264.8046875</c:v>
                </c:pt>
                <c:pt idx="42201">
                  <c:v>264.8046875</c:v>
                </c:pt>
                <c:pt idx="42202">
                  <c:v>264.8046875</c:v>
                </c:pt>
                <c:pt idx="42203">
                  <c:v>264.8046875</c:v>
                </c:pt>
                <c:pt idx="42204">
                  <c:v>264.8046875</c:v>
                </c:pt>
                <c:pt idx="42205">
                  <c:v>264.8046875</c:v>
                </c:pt>
                <c:pt idx="42206">
                  <c:v>264.85546879999998</c:v>
                </c:pt>
                <c:pt idx="42207">
                  <c:v>264.85546879999998</c:v>
                </c:pt>
                <c:pt idx="42208">
                  <c:v>264.85546879999998</c:v>
                </c:pt>
                <c:pt idx="42209">
                  <c:v>264.85546879999998</c:v>
                </c:pt>
                <c:pt idx="42210">
                  <c:v>264.85546879999998</c:v>
                </c:pt>
                <c:pt idx="42211">
                  <c:v>264.86328120000002</c:v>
                </c:pt>
                <c:pt idx="42212">
                  <c:v>264.86328120000002</c:v>
                </c:pt>
                <c:pt idx="42213">
                  <c:v>264.86328120000002</c:v>
                </c:pt>
                <c:pt idx="42214">
                  <c:v>264.86328120000002</c:v>
                </c:pt>
                <c:pt idx="42215">
                  <c:v>264.86328120000002</c:v>
                </c:pt>
                <c:pt idx="42216">
                  <c:v>265.23828120000002</c:v>
                </c:pt>
                <c:pt idx="42217">
                  <c:v>265.30859379999998</c:v>
                </c:pt>
                <c:pt idx="42218">
                  <c:v>265.30859379999998</c:v>
                </c:pt>
                <c:pt idx="42219">
                  <c:v>265.30859379999998</c:v>
                </c:pt>
                <c:pt idx="42220">
                  <c:v>265.37109379999998</c:v>
                </c:pt>
                <c:pt idx="42221">
                  <c:v>265.37109379999998</c:v>
                </c:pt>
                <c:pt idx="42222">
                  <c:v>265.37109379999998</c:v>
                </c:pt>
                <c:pt idx="42223">
                  <c:v>265.37109379999998</c:v>
                </c:pt>
                <c:pt idx="42224">
                  <c:v>265.37109379999998</c:v>
                </c:pt>
                <c:pt idx="42225">
                  <c:v>265.41015620000002</c:v>
                </c:pt>
                <c:pt idx="42226">
                  <c:v>265.41015620000002</c:v>
                </c:pt>
                <c:pt idx="42227">
                  <c:v>265.41015620000002</c:v>
                </c:pt>
                <c:pt idx="42228">
                  <c:v>265.41015620000002</c:v>
                </c:pt>
                <c:pt idx="42229">
                  <c:v>265.5859375</c:v>
                </c:pt>
                <c:pt idx="42230">
                  <c:v>265.5859375</c:v>
                </c:pt>
                <c:pt idx="42231">
                  <c:v>265.5859375</c:v>
                </c:pt>
                <c:pt idx="42232">
                  <c:v>265.5859375</c:v>
                </c:pt>
                <c:pt idx="42233">
                  <c:v>265.5859375</c:v>
                </c:pt>
                <c:pt idx="42234">
                  <c:v>265.5859375</c:v>
                </c:pt>
                <c:pt idx="42235">
                  <c:v>265.5859375</c:v>
                </c:pt>
                <c:pt idx="42236">
                  <c:v>265.5859375</c:v>
                </c:pt>
                <c:pt idx="42237">
                  <c:v>265.5859375</c:v>
                </c:pt>
                <c:pt idx="42238">
                  <c:v>265.8046875</c:v>
                </c:pt>
                <c:pt idx="42239">
                  <c:v>265.8046875</c:v>
                </c:pt>
                <c:pt idx="42240">
                  <c:v>265.8046875</c:v>
                </c:pt>
                <c:pt idx="42241">
                  <c:v>265.8046875</c:v>
                </c:pt>
                <c:pt idx="42242">
                  <c:v>265.8046875</c:v>
                </c:pt>
                <c:pt idx="42243">
                  <c:v>265.85546879999998</c:v>
                </c:pt>
                <c:pt idx="42244">
                  <c:v>265.85546879999998</c:v>
                </c:pt>
                <c:pt idx="42245">
                  <c:v>265.85546879999998</c:v>
                </c:pt>
                <c:pt idx="42246">
                  <c:v>265.86328120000002</c:v>
                </c:pt>
                <c:pt idx="42247">
                  <c:v>265.86328120000002</c:v>
                </c:pt>
                <c:pt idx="42248">
                  <c:v>265.86328120000002</c:v>
                </c:pt>
                <c:pt idx="42249">
                  <c:v>265.86328120000002</c:v>
                </c:pt>
                <c:pt idx="42250">
                  <c:v>265.86328120000002</c:v>
                </c:pt>
                <c:pt idx="42251">
                  <c:v>265.86328120000002</c:v>
                </c:pt>
                <c:pt idx="42252">
                  <c:v>265.86328120000002</c:v>
                </c:pt>
                <c:pt idx="42253">
                  <c:v>265.86328120000002</c:v>
                </c:pt>
                <c:pt idx="42254">
                  <c:v>266.23828120000002</c:v>
                </c:pt>
                <c:pt idx="42255">
                  <c:v>266.23828120000002</c:v>
                </c:pt>
                <c:pt idx="42256">
                  <c:v>266.23828120000002</c:v>
                </c:pt>
                <c:pt idx="42257">
                  <c:v>266.30859379999998</c:v>
                </c:pt>
                <c:pt idx="42258">
                  <c:v>266.30859379999998</c:v>
                </c:pt>
                <c:pt idx="42259">
                  <c:v>266.30859379999998</c:v>
                </c:pt>
                <c:pt idx="42260">
                  <c:v>266.30859379999998</c:v>
                </c:pt>
                <c:pt idx="42261">
                  <c:v>266.30859379999998</c:v>
                </c:pt>
                <c:pt idx="42262">
                  <c:v>266.30859379999998</c:v>
                </c:pt>
                <c:pt idx="42263">
                  <c:v>266.37109379999998</c:v>
                </c:pt>
                <c:pt idx="42264">
                  <c:v>266.37109379999998</c:v>
                </c:pt>
                <c:pt idx="42265">
                  <c:v>266.37109379999998</c:v>
                </c:pt>
                <c:pt idx="42266">
                  <c:v>266.41015620000002</c:v>
                </c:pt>
                <c:pt idx="42267">
                  <c:v>266.41015620000002</c:v>
                </c:pt>
                <c:pt idx="42268">
                  <c:v>266.41015620000002</c:v>
                </c:pt>
                <c:pt idx="42269">
                  <c:v>266.41015620000002</c:v>
                </c:pt>
                <c:pt idx="42270">
                  <c:v>266.41015620000002</c:v>
                </c:pt>
                <c:pt idx="42271">
                  <c:v>266.41015620000002</c:v>
                </c:pt>
                <c:pt idx="42272">
                  <c:v>266.41015620000002</c:v>
                </c:pt>
                <c:pt idx="42273">
                  <c:v>266.41015620000002</c:v>
                </c:pt>
                <c:pt idx="42274">
                  <c:v>266.5859375</c:v>
                </c:pt>
                <c:pt idx="42275">
                  <c:v>266.5859375</c:v>
                </c:pt>
                <c:pt idx="42276">
                  <c:v>266.5859375</c:v>
                </c:pt>
                <c:pt idx="42277">
                  <c:v>266.5859375</c:v>
                </c:pt>
                <c:pt idx="42278">
                  <c:v>266.5859375</c:v>
                </c:pt>
                <c:pt idx="42279">
                  <c:v>266.5859375</c:v>
                </c:pt>
                <c:pt idx="42280">
                  <c:v>266.5859375</c:v>
                </c:pt>
                <c:pt idx="42281">
                  <c:v>266.5859375</c:v>
                </c:pt>
                <c:pt idx="42282">
                  <c:v>266.8046875</c:v>
                </c:pt>
                <c:pt idx="42283">
                  <c:v>266.8046875</c:v>
                </c:pt>
                <c:pt idx="42284">
                  <c:v>266.8046875</c:v>
                </c:pt>
                <c:pt idx="42285">
                  <c:v>266.8046875</c:v>
                </c:pt>
                <c:pt idx="42286">
                  <c:v>266.8046875</c:v>
                </c:pt>
                <c:pt idx="42287">
                  <c:v>266.8046875</c:v>
                </c:pt>
                <c:pt idx="42288">
                  <c:v>266.8046875</c:v>
                </c:pt>
                <c:pt idx="42289">
                  <c:v>266.8046875</c:v>
                </c:pt>
                <c:pt idx="42290">
                  <c:v>266.85546879999998</c:v>
                </c:pt>
                <c:pt idx="42291">
                  <c:v>266.85546879999998</c:v>
                </c:pt>
                <c:pt idx="42292">
                  <c:v>266.85546879999998</c:v>
                </c:pt>
                <c:pt idx="42293">
                  <c:v>266.85546879999998</c:v>
                </c:pt>
                <c:pt idx="42294">
                  <c:v>266.85546879999998</c:v>
                </c:pt>
                <c:pt idx="42295">
                  <c:v>266.85546879999998</c:v>
                </c:pt>
                <c:pt idx="42296">
                  <c:v>266.85546879999998</c:v>
                </c:pt>
                <c:pt idx="42297">
                  <c:v>266.85546879999998</c:v>
                </c:pt>
                <c:pt idx="42298">
                  <c:v>266.86328120000002</c:v>
                </c:pt>
                <c:pt idx="42299">
                  <c:v>266.86328120000002</c:v>
                </c:pt>
                <c:pt idx="42300">
                  <c:v>266.86328120000002</c:v>
                </c:pt>
                <c:pt idx="42301">
                  <c:v>266.86328120000002</c:v>
                </c:pt>
                <c:pt idx="42302">
                  <c:v>266.86328120000002</c:v>
                </c:pt>
                <c:pt idx="42303">
                  <c:v>266.86328120000002</c:v>
                </c:pt>
                <c:pt idx="42304">
                  <c:v>266.86328120000002</c:v>
                </c:pt>
                <c:pt idx="42305">
                  <c:v>267.23828120000002</c:v>
                </c:pt>
                <c:pt idx="42306">
                  <c:v>267.23828120000002</c:v>
                </c:pt>
                <c:pt idx="42307">
                  <c:v>267.23828120000002</c:v>
                </c:pt>
                <c:pt idx="42308">
                  <c:v>267.23828120000002</c:v>
                </c:pt>
                <c:pt idx="42309">
                  <c:v>267.23828120000002</c:v>
                </c:pt>
                <c:pt idx="42310">
                  <c:v>267.23828120000002</c:v>
                </c:pt>
                <c:pt idx="42311">
                  <c:v>267.23828120000002</c:v>
                </c:pt>
                <c:pt idx="42312">
                  <c:v>267.30859379999998</c:v>
                </c:pt>
                <c:pt idx="42313">
                  <c:v>267.37109379999998</c:v>
                </c:pt>
                <c:pt idx="42314">
                  <c:v>267.37109379999998</c:v>
                </c:pt>
                <c:pt idx="42315">
                  <c:v>267.41015620000002</c:v>
                </c:pt>
                <c:pt idx="42316">
                  <c:v>267.41015620000002</c:v>
                </c:pt>
                <c:pt idx="42317">
                  <c:v>267.41015620000002</c:v>
                </c:pt>
                <c:pt idx="42318">
                  <c:v>267.41015620000002</c:v>
                </c:pt>
                <c:pt idx="42319">
                  <c:v>267.41015620000002</c:v>
                </c:pt>
                <c:pt idx="42320">
                  <c:v>267.5859375</c:v>
                </c:pt>
                <c:pt idx="42321">
                  <c:v>267.5859375</c:v>
                </c:pt>
                <c:pt idx="42322">
                  <c:v>267.5859375</c:v>
                </c:pt>
                <c:pt idx="42323">
                  <c:v>267.8046875</c:v>
                </c:pt>
                <c:pt idx="42324">
                  <c:v>267.8046875</c:v>
                </c:pt>
                <c:pt idx="42325">
                  <c:v>267.85546879999998</c:v>
                </c:pt>
                <c:pt idx="42326">
                  <c:v>267.85546879999998</c:v>
                </c:pt>
                <c:pt idx="42327">
                  <c:v>267.85546879999998</c:v>
                </c:pt>
                <c:pt idx="42328">
                  <c:v>267.85546879999998</c:v>
                </c:pt>
                <c:pt idx="42329">
                  <c:v>267.85546879999998</c:v>
                </c:pt>
                <c:pt idx="42330">
                  <c:v>267.86328120000002</c:v>
                </c:pt>
                <c:pt idx="42331">
                  <c:v>267.86328120000002</c:v>
                </c:pt>
                <c:pt idx="42332">
                  <c:v>267.86328120000002</c:v>
                </c:pt>
                <c:pt idx="42333">
                  <c:v>267.86328120000002</c:v>
                </c:pt>
                <c:pt idx="42334">
                  <c:v>267.86328120000002</c:v>
                </c:pt>
                <c:pt idx="42335">
                  <c:v>268.23828120000002</c:v>
                </c:pt>
                <c:pt idx="42336">
                  <c:v>268.23828120000002</c:v>
                </c:pt>
                <c:pt idx="42337">
                  <c:v>268.23828120000002</c:v>
                </c:pt>
                <c:pt idx="42338">
                  <c:v>268.23828120000002</c:v>
                </c:pt>
                <c:pt idx="42339">
                  <c:v>268.23828120000002</c:v>
                </c:pt>
                <c:pt idx="42340">
                  <c:v>268.30859379999998</c:v>
                </c:pt>
                <c:pt idx="42341">
                  <c:v>268.30859379999998</c:v>
                </c:pt>
                <c:pt idx="42342">
                  <c:v>268.30859379999998</c:v>
                </c:pt>
                <c:pt idx="42343">
                  <c:v>268.37109379999998</c:v>
                </c:pt>
                <c:pt idx="42344">
                  <c:v>268.37109379999998</c:v>
                </c:pt>
                <c:pt idx="42345">
                  <c:v>268.37109379999998</c:v>
                </c:pt>
                <c:pt idx="42346">
                  <c:v>268.41015620000002</c:v>
                </c:pt>
                <c:pt idx="42347">
                  <c:v>268.41015620000002</c:v>
                </c:pt>
                <c:pt idx="42348">
                  <c:v>268.41015620000002</c:v>
                </c:pt>
                <c:pt idx="42349">
                  <c:v>268.41015620000002</c:v>
                </c:pt>
                <c:pt idx="42350">
                  <c:v>268.5859375</c:v>
                </c:pt>
                <c:pt idx="42351">
                  <c:v>268.5859375</c:v>
                </c:pt>
                <c:pt idx="42352">
                  <c:v>268.5859375</c:v>
                </c:pt>
                <c:pt idx="42353">
                  <c:v>268.8046875</c:v>
                </c:pt>
                <c:pt idx="42354">
                  <c:v>268.8046875</c:v>
                </c:pt>
                <c:pt idx="42355">
                  <c:v>268.85546879999998</c:v>
                </c:pt>
                <c:pt idx="42356">
                  <c:v>268.85546879999998</c:v>
                </c:pt>
                <c:pt idx="42357">
                  <c:v>268.85546879999998</c:v>
                </c:pt>
                <c:pt idx="42358">
                  <c:v>268.85546879999998</c:v>
                </c:pt>
                <c:pt idx="42359">
                  <c:v>268.85546879999998</c:v>
                </c:pt>
                <c:pt idx="42360">
                  <c:v>268.85546879999998</c:v>
                </c:pt>
                <c:pt idx="42361">
                  <c:v>268.85546879999998</c:v>
                </c:pt>
                <c:pt idx="42362">
                  <c:v>268.86328120000002</c:v>
                </c:pt>
                <c:pt idx="42363">
                  <c:v>268.86328120000002</c:v>
                </c:pt>
                <c:pt idx="42364">
                  <c:v>268.86328120000002</c:v>
                </c:pt>
                <c:pt idx="42365">
                  <c:v>268.86328120000002</c:v>
                </c:pt>
                <c:pt idx="42366">
                  <c:v>268.86328120000002</c:v>
                </c:pt>
                <c:pt idx="42367">
                  <c:v>269.23828120000002</c:v>
                </c:pt>
                <c:pt idx="42368">
                  <c:v>269.23828120000002</c:v>
                </c:pt>
                <c:pt idx="42369">
                  <c:v>269.30859379999998</c:v>
                </c:pt>
                <c:pt idx="42370">
                  <c:v>269.37109379999998</c:v>
                </c:pt>
                <c:pt idx="42371">
                  <c:v>269.37109379999998</c:v>
                </c:pt>
                <c:pt idx="42372">
                  <c:v>269.37109379999998</c:v>
                </c:pt>
                <c:pt idx="42373">
                  <c:v>269.37109379999998</c:v>
                </c:pt>
                <c:pt idx="42374">
                  <c:v>269.41015620000002</c:v>
                </c:pt>
                <c:pt idx="42375">
                  <c:v>269.41015620000002</c:v>
                </c:pt>
                <c:pt idx="42376">
                  <c:v>269.41015620000002</c:v>
                </c:pt>
                <c:pt idx="42377">
                  <c:v>269.41015620000002</c:v>
                </c:pt>
                <c:pt idx="42378">
                  <c:v>269.41015620000002</c:v>
                </c:pt>
                <c:pt idx="42379">
                  <c:v>269.5859375</c:v>
                </c:pt>
                <c:pt idx="42380">
                  <c:v>269.5859375</c:v>
                </c:pt>
                <c:pt idx="42381">
                  <c:v>269.5859375</c:v>
                </c:pt>
                <c:pt idx="42382">
                  <c:v>269.5859375</c:v>
                </c:pt>
                <c:pt idx="42383">
                  <c:v>269.5859375</c:v>
                </c:pt>
                <c:pt idx="42384">
                  <c:v>269.5859375</c:v>
                </c:pt>
                <c:pt idx="42385">
                  <c:v>269.5859375</c:v>
                </c:pt>
                <c:pt idx="42386">
                  <c:v>269.5859375</c:v>
                </c:pt>
                <c:pt idx="42387">
                  <c:v>269.8046875</c:v>
                </c:pt>
                <c:pt idx="42388">
                  <c:v>269.8046875</c:v>
                </c:pt>
                <c:pt idx="42389">
                  <c:v>269.8046875</c:v>
                </c:pt>
                <c:pt idx="42390">
                  <c:v>269.85546879999998</c:v>
                </c:pt>
                <c:pt idx="42391">
                  <c:v>269.85546879999998</c:v>
                </c:pt>
                <c:pt idx="42392">
                  <c:v>269.85546879999998</c:v>
                </c:pt>
                <c:pt idx="42393">
                  <c:v>269.86328120000002</c:v>
                </c:pt>
                <c:pt idx="42394">
                  <c:v>269.86328120000002</c:v>
                </c:pt>
                <c:pt idx="42395">
                  <c:v>269.86328120000002</c:v>
                </c:pt>
                <c:pt idx="42396">
                  <c:v>269.86328120000002</c:v>
                </c:pt>
                <c:pt idx="42397">
                  <c:v>269.86328120000002</c:v>
                </c:pt>
                <c:pt idx="42398">
                  <c:v>269.86328120000002</c:v>
                </c:pt>
                <c:pt idx="42399">
                  <c:v>270.23828120000002</c:v>
                </c:pt>
                <c:pt idx="42400">
                  <c:v>270.23828120000002</c:v>
                </c:pt>
                <c:pt idx="42401">
                  <c:v>270.23828120000002</c:v>
                </c:pt>
                <c:pt idx="42402">
                  <c:v>270.23828120000002</c:v>
                </c:pt>
                <c:pt idx="42403">
                  <c:v>270.23828120000002</c:v>
                </c:pt>
                <c:pt idx="42404">
                  <c:v>270.30859379999998</c:v>
                </c:pt>
                <c:pt idx="42405">
                  <c:v>270.30859379999998</c:v>
                </c:pt>
                <c:pt idx="42406">
                  <c:v>270.30859379999998</c:v>
                </c:pt>
                <c:pt idx="42407">
                  <c:v>270.30859379999998</c:v>
                </c:pt>
                <c:pt idx="42408">
                  <c:v>270.37109379999998</c:v>
                </c:pt>
                <c:pt idx="42409">
                  <c:v>270.41015620000002</c:v>
                </c:pt>
                <c:pt idx="42410">
                  <c:v>270.41015620000002</c:v>
                </c:pt>
                <c:pt idx="42411">
                  <c:v>270.41015620000002</c:v>
                </c:pt>
                <c:pt idx="42412">
                  <c:v>270.5859375</c:v>
                </c:pt>
                <c:pt idx="42413">
                  <c:v>270.5859375</c:v>
                </c:pt>
                <c:pt idx="42414">
                  <c:v>270.8046875</c:v>
                </c:pt>
                <c:pt idx="42415">
                  <c:v>270.8046875</c:v>
                </c:pt>
                <c:pt idx="42416">
                  <c:v>270.8046875</c:v>
                </c:pt>
                <c:pt idx="42417">
                  <c:v>270.8046875</c:v>
                </c:pt>
                <c:pt idx="42418">
                  <c:v>270.8046875</c:v>
                </c:pt>
                <c:pt idx="42419">
                  <c:v>270.85546879999998</c:v>
                </c:pt>
                <c:pt idx="42420">
                  <c:v>270.85546879999998</c:v>
                </c:pt>
                <c:pt idx="42421">
                  <c:v>270.86328120000002</c:v>
                </c:pt>
                <c:pt idx="42422">
                  <c:v>270.86328120000002</c:v>
                </c:pt>
                <c:pt idx="42423">
                  <c:v>270.86328120000002</c:v>
                </c:pt>
                <c:pt idx="42424">
                  <c:v>271.23828120000002</c:v>
                </c:pt>
                <c:pt idx="42425">
                  <c:v>271.23828120000002</c:v>
                </c:pt>
                <c:pt idx="42426">
                  <c:v>271.23828120000002</c:v>
                </c:pt>
                <c:pt idx="42427">
                  <c:v>271.23828120000002</c:v>
                </c:pt>
                <c:pt idx="42428">
                  <c:v>271.30859379999998</c:v>
                </c:pt>
                <c:pt idx="42429">
                  <c:v>271.30859379999998</c:v>
                </c:pt>
                <c:pt idx="42430">
                  <c:v>271.30859379999998</c:v>
                </c:pt>
                <c:pt idx="42431">
                  <c:v>271.30859379999998</c:v>
                </c:pt>
                <c:pt idx="42432">
                  <c:v>271.30859379999998</c:v>
                </c:pt>
                <c:pt idx="42433">
                  <c:v>271.30859379999998</c:v>
                </c:pt>
                <c:pt idx="42434">
                  <c:v>271.30859379999998</c:v>
                </c:pt>
                <c:pt idx="42435">
                  <c:v>271.30859379999998</c:v>
                </c:pt>
                <c:pt idx="42436">
                  <c:v>271.30859379999998</c:v>
                </c:pt>
                <c:pt idx="42437">
                  <c:v>271.30859379999998</c:v>
                </c:pt>
                <c:pt idx="42438">
                  <c:v>271.37109379999998</c:v>
                </c:pt>
                <c:pt idx="42439">
                  <c:v>271.37109379999998</c:v>
                </c:pt>
                <c:pt idx="42440">
                  <c:v>271.37109379999998</c:v>
                </c:pt>
                <c:pt idx="42441">
                  <c:v>271.41015620000002</c:v>
                </c:pt>
                <c:pt idx="42442">
                  <c:v>271.41015620000002</c:v>
                </c:pt>
                <c:pt idx="42443">
                  <c:v>271.41015620000002</c:v>
                </c:pt>
                <c:pt idx="42444">
                  <c:v>271.41015620000002</c:v>
                </c:pt>
                <c:pt idx="42445">
                  <c:v>271.41015620000002</c:v>
                </c:pt>
                <c:pt idx="42446">
                  <c:v>271.5859375</c:v>
                </c:pt>
                <c:pt idx="42447">
                  <c:v>271.8046875</c:v>
                </c:pt>
                <c:pt idx="42448">
                  <c:v>271.8046875</c:v>
                </c:pt>
                <c:pt idx="42449">
                  <c:v>271.86328120000002</c:v>
                </c:pt>
                <c:pt idx="42450">
                  <c:v>271.86328120000002</c:v>
                </c:pt>
                <c:pt idx="42451">
                  <c:v>272.23828120000002</c:v>
                </c:pt>
                <c:pt idx="42452">
                  <c:v>272.23828120000002</c:v>
                </c:pt>
                <c:pt idx="42453">
                  <c:v>272.23828120000002</c:v>
                </c:pt>
                <c:pt idx="42454">
                  <c:v>272.30859379999998</c:v>
                </c:pt>
                <c:pt idx="42455">
                  <c:v>272.30859379999998</c:v>
                </c:pt>
                <c:pt idx="42456">
                  <c:v>272.30859379999998</c:v>
                </c:pt>
                <c:pt idx="42457">
                  <c:v>272.30859379999998</c:v>
                </c:pt>
                <c:pt idx="42458">
                  <c:v>272.30859379999998</c:v>
                </c:pt>
                <c:pt idx="42459">
                  <c:v>272.30859379999998</c:v>
                </c:pt>
                <c:pt idx="42460">
                  <c:v>272.30859379999998</c:v>
                </c:pt>
                <c:pt idx="42461">
                  <c:v>272.30859379999998</c:v>
                </c:pt>
                <c:pt idx="42462">
                  <c:v>272.37109379999998</c:v>
                </c:pt>
                <c:pt idx="42463">
                  <c:v>272.37109379999998</c:v>
                </c:pt>
                <c:pt idx="42464">
                  <c:v>272.37109379999998</c:v>
                </c:pt>
                <c:pt idx="42465">
                  <c:v>272.41015620000002</c:v>
                </c:pt>
                <c:pt idx="42466">
                  <c:v>272.41015620000002</c:v>
                </c:pt>
                <c:pt idx="42467">
                  <c:v>272.41015620000002</c:v>
                </c:pt>
                <c:pt idx="42468">
                  <c:v>272.41015620000002</c:v>
                </c:pt>
                <c:pt idx="42469">
                  <c:v>272.41015620000002</c:v>
                </c:pt>
                <c:pt idx="42470">
                  <c:v>272.41015620000002</c:v>
                </c:pt>
                <c:pt idx="42471">
                  <c:v>272.5859375</c:v>
                </c:pt>
                <c:pt idx="42472">
                  <c:v>272.5859375</c:v>
                </c:pt>
                <c:pt idx="42473">
                  <c:v>272.5859375</c:v>
                </c:pt>
                <c:pt idx="42474">
                  <c:v>272.5859375</c:v>
                </c:pt>
                <c:pt idx="42475">
                  <c:v>272.8046875</c:v>
                </c:pt>
                <c:pt idx="42476">
                  <c:v>272.8046875</c:v>
                </c:pt>
                <c:pt idx="42477">
                  <c:v>272.8046875</c:v>
                </c:pt>
                <c:pt idx="42478">
                  <c:v>272.85546879999998</c:v>
                </c:pt>
                <c:pt idx="42479">
                  <c:v>272.85546879999998</c:v>
                </c:pt>
                <c:pt idx="42480">
                  <c:v>272.85546879999998</c:v>
                </c:pt>
                <c:pt idx="42481">
                  <c:v>272.85546879999998</c:v>
                </c:pt>
                <c:pt idx="42482">
                  <c:v>272.85546879999998</c:v>
                </c:pt>
                <c:pt idx="42483">
                  <c:v>272.86328120000002</c:v>
                </c:pt>
                <c:pt idx="42484">
                  <c:v>272.86328120000002</c:v>
                </c:pt>
                <c:pt idx="42485">
                  <c:v>272.86328120000002</c:v>
                </c:pt>
                <c:pt idx="42486">
                  <c:v>273.23828120000002</c:v>
                </c:pt>
                <c:pt idx="42487">
                  <c:v>273.23828120000002</c:v>
                </c:pt>
                <c:pt idx="42488">
                  <c:v>273.30859379999998</c:v>
                </c:pt>
                <c:pt idx="42489">
                  <c:v>273.30859379999998</c:v>
                </c:pt>
                <c:pt idx="42490">
                  <c:v>273.30859379999998</c:v>
                </c:pt>
                <c:pt idx="42491">
                  <c:v>273.30859379999998</c:v>
                </c:pt>
                <c:pt idx="42492">
                  <c:v>273.37109379999998</c:v>
                </c:pt>
                <c:pt idx="42493">
                  <c:v>273.37109379999998</c:v>
                </c:pt>
                <c:pt idx="42494">
                  <c:v>273.37109379999998</c:v>
                </c:pt>
                <c:pt idx="42495">
                  <c:v>273.41015620000002</c:v>
                </c:pt>
                <c:pt idx="42496">
                  <c:v>273.41015620000002</c:v>
                </c:pt>
                <c:pt idx="42497">
                  <c:v>273.41015620000002</c:v>
                </c:pt>
                <c:pt idx="42498">
                  <c:v>273.41015620000002</c:v>
                </c:pt>
                <c:pt idx="42499">
                  <c:v>273.5859375</c:v>
                </c:pt>
                <c:pt idx="42500">
                  <c:v>273.5859375</c:v>
                </c:pt>
                <c:pt idx="42501">
                  <c:v>273.5859375</c:v>
                </c:pt>
                <c:pt idx="42502">
                  <c:v>273.8046875</c:v>
                </c:pt>
                <c:pt idx="42503">
                  <c:v>273.8046875</c:v>
                </c:pt>
                <c:pt idx="42504">
                  <c:v>273.8046875</c:v>
                </c:pt>
                <c:pt idx="42505">
                  <c:v>273.8046875</c:v>
                </c:pt>
                <c:pt idx="42506">
                  <c:v>273.8046875</c:v>
                </c:pt>
                <c:pt idx="42507">
                  <c:v>273.85546879999998</c:v>
                </c:pt>
                <c:pt idx="42508">
                  <c:v>273.85546879999998</c:v>
                </c:pt>
                <c:pt idx="42509">
                  <c:v>273.85546879999998</c:v>
                </c:pt>
                <c:pt idx="42510">
                  <c:v>273.85546879999998</c:v>
                </c:pt>
                <c:pt idx="42511">
                  <c:v>273.85546879999998</c:v>
                </c:pt>
                <c:pt idx="42512">
                  <c:v>273.85546879999998</c:v>
                </c:pt>
                <c:pt idx="42513">
                  <c:v>273.86328120000002</c:v>
                </c:pt>
                <c:pt idx="42514">
                  <c:v>273.86328120000002</c:v>
                </c:pt>
                <c:pt idx="42515">
                  <c:v>273.86328120000002</c:v>
                </c:pt>
                <c:pt idx="42516">
                  <c:v>273.86328120000002</c:v>
                </c:pt>
                <c:pt idx="42517">
                  <c:v>273.86328120000002</c:v>
                </c:pt>
                <c:pt idx="42518">
                  <c:v>273.86328120000002</c:v>
                </c:pt>
                <c:pt idx="42519">
                  <c:v>274.23828120000002</c:v>
                </c:pt>
                <c:pt idx="42520">
                  <c:v>274.23828120000002</c:v>
                </c:pt>
                <c:pt idx="42521">
                  <c:v>274.23828120000002</c:v>
                </c:pt>
                <c:pt idx="42522">
                  <c:v>274.30859379999998</c:v>
                </c:pt>
                <c:pt idx="42523">
                  <c:v>274.30859379999998</c:v>
                </c:pt>
                <c:pt idx="42524">
                  <c:v>274.30859379999998</c:v>
                </c:pt>
                <c:pt idx="42525">
                  <c:v>274.37109379999998</c:v>
                </c:pt>
                <c:pt idx="42526">
                  <c:v>274.37109379999998</c:v>
                </c:pt>
                <c:pt idx="42527">
                  <c:v>274.37109379999998</c:v>
                </c:pt>
                <c:pt idx="42528">
                  <c:v>274.37109379999998</c:v>
                </c:pt>
                <c:pt idx="42529">
                  <c:v>274.41015620000002</c:v>
                </c:pt>
                <c:pt idx="42530">
                  <c:v>274.41015620000002</c:v>
                </c:pt>
                <c:pt idx="42531">
                  <c:v>274.41015620000002</c:v>
                </c:pt>
                <c:pt idx="42532">
                  <c:v>274.5859375</c:v>
                </c:pt>
                <c:pt idx="42533">
                  <c:v>274.5859375</c:v>
                </c:pt>
                <c:pt idx="42534">
                  <c:v>274.5859375</c:v>
                </c:pt>
                <c:pt idx="42535">
                  <c:v>274.5859375</c:v>
                </c:pt>
                <c:pt idx="42536">
                  <c:v>274.5859375</c:v>
                </c:pt>
                <c:pt idx="42537">
                  <c:v>274.5859375</c:v>
                </c:pt>
                <c:pt idx="42538">
                  <c:v>274.5859375</c:v>
                </c:pt>
                <c:pt idx="42539">
                  <c:v>274.8046875</c:v>
                </c:pt>
                <c:pt idx="42540">
                  <c:v>274.8046875</c:v>
                </c:pt>
                <c:pt idx="42541">
                  <c:v>274.8046875</c:v>
                </c:pt>
                <c:pt idx="42542">
                  <c:v>274.8046875</c:v>
                </c:pt>
                <c:pt idx="42543">
                  <c:v>274.8046875</c:v>
                </c:pt>
                <c:pt idx="42544">
                  <c:v>274.8046875</c:v>
                </c:pt>
                <c:pt idx="42545">
                  <c:v>274.85546879999998</c:v>
                </c:pt>
                <c:pt idx="42546">
                  <c:v>274.85546879999998</c:v>
                </c:pt>
                <c:pt idx="42547">
                  <c:v>274.85546879999998</c:v>
                </c:pt>
                <c:pt idx="42548">
                  <c:v>274.85546879999998</c:v>
                </c:pt>
                <c:pt idx="42549">
                  <c:v>274.85546879999998</c:v>
                </c:pt>
                <c:pt idx="42550">
                  <c:v>274.85546879999998</c:v>
                </c:pt>
                <c:pt idx="42551">
                  <c:v>274.85546879999998</c:v>
                </c:pt>
                <c:pt idx="42552">
                  <c:v>274.86328120000002</c:v>
                </c:pt>
                <c:pt idx="42553">
                  <c:v>274.86328120000002</c:v>
                </c:pt>
                <c:pt idx="42554">
                  <c:v>274.86328120000002</c:v>
                </c:pt>
                <c:pt idx="42555">
                  <c:v>274.86328120000002</c:v>
                </c:pt>
                <c:pt idx="42556">
                  <c:v>275.23828120000002</c:v>
                </c:pt>
                <c:pt idx="42557">
                  <c:v>275.23828120000002</c:v>
                </c:pt>
                <c:pt idx="42558">
                  <c:v>275.23828120000002</c:v>
                </c:pt>
                <c:pt idx="42559">
                  <c:v>275.30859379999998</c:v>
                </c:pt>
                <c:pt idx="42560">
                  <c:v>275.30859379999998</c:v>
                </c:pt>
                <c:pt idx="42561">
                  <c:v>275.30859379999998</c:v>
                </c:pt>
                <c:pt idx="42562">
                  <c:v>275.30859379999998</c:v>
                </c:pt>
                <c:pt idx="42563">
                  <c:v>275.30859379999998</c:v>
                </c:pt>
                <c:pt idx="42564">
                  <c:v>275.30859379999998</c:v>
                </c:pt>
                <c:pt idx="42565">
                  <c:v>275.30859379999998</c:v>
                </c:pt>
                <c:pt idx="42566">
                  <c:v>275.30859379999998</c:v>
                </c:pt>
                <c:pt idx="42567">
                  <c:v>275.37109379999998</c:v>
                </c:pt>
                <c:pt idx="42568">
                  <c:v>275.37109379999998</c:v>
                </c:pt>
                <c:pt idx="42569">
                  <c:v>275.37109379999998</c:v>
                </c:pt>
                <c:pt idx="42570">
                  <c:v>275.37109379999998</c:v>
                </c:pt>
                <c:pt idx="42571">
                  <c:v>275.41015620000002</c:v>
                </c:pt>
                <c:pt idx="42572">
                  <c:v>275.41015620000002</c:v>
                </c:pt>
                <c:pt idx="42573">
                  <c:v>275.41015620000002</c:v>
                </c:pt>
                <c:pt idx="42574">
                  <c:v>275.41015620000002</c:v>
                </c:pt>
                <c:pt idx="42575">
                  <c:v>275.41015620000002</c:v>
                </c:pt>
                <c:pt idx="42576">
                  <c:v>275.5859375</c:v>
                </c:pt>
                <c:pt idx="42577">
                  <c:v>275.5859375</c:v>
                </c:pt>
                <c:pt idx="42578">
                  <c:v>275.5859375</c:v>
                </c:pt>
                <c:pt idx="42579">
                  <c:v>275.5859375</c:v>
                </c:pt>
                <c:pt idx="42580">
                  <c:v>275.5859375</c:v>
                </c:pt>
                <c:pt idx="42581">
                  <c:v>275.8046875</c:v>
                </c:pt>
                <c:pt idx="42582">
                  <c:v>275.8046875</c:v>
                </c:pt>
                <c:pt idx="42583">
                  <c:v>275.8046875</c:v>
                </c:pt>
                <c:pt idx="42584">
                  <c:v>275.8046875</c:v>
                </c:pt>
                <c:pt idx="42585">
                  <c:v>275.85546879999998</c:v>
                </c:pt>
                <c:pt idx="42586">
                  <c:v>275.85546879999998</c:v>
                </c:pt>
                <c:pt idx="42587">
                  <c:v>275.85546879999998</c:v>
                </c:pt>
                <c:pt idx="42588">
                  <c:v>275.85546879999998</c:v>
                </c:pt>
                <c:pt idx="42589">
                  <c:v>275.85546879999998</c:v>
                </c:pt>
                <c:pt idx="42590">
                  <c:v>275.86328120000002</c:v>
                </c:pt>
                <c:pt idx="42591">
                  <c:v>275.86328120000002</c:v>
                </c:pt>
                <c:pt idx="42592">
                  <c:v>275.86328120000002</c:v>
                </c:pt>
                <c:pt idx="42593">
                  <c:v>275.86328120000002</c:v>
                </c:pt>
                <c:pt idx="42594">
                  <c:v>276.23828120000002</c:v>
                </c:pt>
                <c:pt idx="42595">
                  <c:v>276.23828120000002</c:v>
                </c:pt>
                <c:pt idx="42596">
                  <c:v>276.23828120000002</c:v>
                </c:pt>
                <c:pt idx="42597">
                  <c:v>276.30859379999998</c:v>
                </c:pt>
                <c:pt idx="42598">
                  <c:v>276.30859379999998</c:v>
                </c:pt>
                <c:pt idx="42599">
                  <c:v>276.30859379999998</c:v>
                </c:pt>
                <c:pt idx="42600">
                  <c:v>276.30859379999998</c:v>
                </c:pt>
                <c:pt idx="42601">
                  <c:v>276.30859379999998</c:v>
                </c:pt>
                <c:pt idx="42602">
                  <c:v>276.30859379999998</c:v>
                </c:pt>
                <c:pt idx="42603">
                  <c:v>276.37109379999998</c:v>
                </c:pt>
                <c:pt idx="42604">
                  <c:v>276.37109379999998</c:v>
                </c:pt>
                <c:pt idx="42605">
                  <c:v>276.37109379999998</c:v>
                </c:pt>
                <c:pt idx="42606">
                  <c:v>276.37109379999998</c:v>
                </c:pt>
                <c:pt idx="42607">
                  <c:v>276.41015620000002</c:v>
                </c:pt>
                <c:pt idx="42608">
                  <c:v>276.41015620000002</c:v>
                </c:pt>
                <c:pt idx="42609">
                  <c:v>276.41015620000002</c:v>
                </c:pt>
                <c:pt idx="42610">
                  <c:v>276.41015620000002</c:v>
                </c:pt>
                <c:pt idx="42611">
                  <c:v>276.41015620000002</c:v>
                </c:pt>
                <c:pt idx="42612">
                  <c:v>276.41015620000002</c:v>
                </c:pt>
                <c:pt idx="42613">
                  <c:v>276.41015620000002</c:v>
                </c:pt>
                <c:pt idx="42614">
                  <c:v>276.41015620000002</c:v>
                </c:pt>
                <c:pt idx="42615">
                  <c:v>276.5859375</c:v>
                </c:pt>
                <c:pt idx="42616">
                  <c:v>276.5859375</c:v>
                </c:pt>
                <c:pt idx="42617">
                  <c:v>276.5859375</c:v>
                </c:pt>
                <c:pt idx="42618">
                  <c:v>276.5859375</c:v>
                </c:pt>
                <c:pt idx="42619">
                  <c:v>276.5859375</c:v>
                </c:pt>
                <c:pt idx="42620">
                  <c:v>276.8046875</c:v>
                </c:pt>
                <c:pt idx="42621">
                  <c:v>276.8046875</c:v>
                </c:pt>
                <c:pt idx="42622">
                  <c:v>276.8046875</c:v>
                </c:pt>
                <c:pt idx="42623">
                  <c:v>276.8046875</c:v>
                </c:pt>
                <c:pt idx="42624">
                  <c:v>276.85546879999998</c:v>
                </c:pt>
                <c:pt idx="42625">
                  <c:v>276.85546879999998</c:v>
                </c:pt>
                <c:pt idx="42626">
                  <c:v>276.85546879999998</c:v>
                </c:pt>
                <c:pt idx="42627">
                  <c:v>276.85546879999998</c:v>
                </c:pt>
                <c:pt idx="42628">
                  <c:v>276.85546879999998</c:v>
                </c:pt>
                <c:pt idx="42629">
                  <c:v>276.85546879999998</c:v>
                </c:pt>
                <c:pt idx="42630">
                  <c:v>276.85546879999998</c:v>
                </c:pt>
                <c:pt idx="42631">
                  <c:v>276.85546879999998</c:v>
                </c:pt>
                <c:pt idx="42632">
                  <c:v>276.85546879999998</c:v>
                </c:pt>
                <c:pt idx="42633">
                  <c:v>276.85546879999998</c:v>
                </c:pt>
                <c:pt idx="42634">
                  <c:v>276.86328120000002</c:v>
                </c:pt>
                <c:pt idx="42635">
                  <c:v>276.86328120000002</c:v>
                </c:pt>
                <c:pt idx="42636">
                  <c:v>276.86328120000002</c:v>
                </c:pt>
                <c:pt idx="42637">
                  <c:v>276.86328120000002</c:v>
                </c:pt>
                <c:pt idx="42638">
                  <c:v>277.23828120000002</c:v>
                </c:pt>
                <c:pt idx="42639">
                  <c:v>277.23828120000002</c:v>
                </c:pt>
                <c:pt idx="42640">
                  <c:v>277.23828120000002</c:v>
                </c:pt>
                <c:pt idx="42641">
                  <c:v>277.23828120000002</c:v>
                </c:pt>
                <c:pt idx="42642">
                  <c:v>277.23828120000002</c:v>
                </c:pt>
                <c:pt idx="42643">
                  <c:v>277.30859379999998</c:v>
                </c:pt>
                <c:pt idx="42644">
                  <c:v>277.30859379999998</c:v>
                </c:pt>
                <c:pt idx="42645">
                  <c:v>277.30859379999998</c:v>
                </c:pt>
                <c:pt idx="42646">
                  <c:v>277.30859379999998</c:v>
                </c:pt>
                <c:pt idx="42647">
                  <c:v>277.30859379999998</c:v>
                </c:pt>
                <c:pt idx="42648">
                  <c:v>277.37109379999998</c:v>
                </c:pt>
                <c:pt idx="42649">
                  <c:v>277.37109379999998</c:v>
                </c:pt>
                <c:pt idx="42650">
                  <c:v>277.37109379999998</c:v>
                </c:pt>
                <c:pt idx="42651">
                  <c:v>277.41015620000002</c:v>
                </c:pt>
                <c:pt idx="42652">
                  <c:v>277.41015620000002</c:v>
                </c:pt>
                <c:pt idx="42653">
                  <c:v>277.5859375</c:v>
                </c:pt>
                <c:pt idx="42654">
                  <c:v>277.5859375</c:v>
                </c:pt>
                <c:pt idx="42655">
                  <c:v>277.5859375</c:v>
                </c:pt>
                <c:pt idx="42656">
                  <c:v>277.5859375</c:v>
                </c:pt>
                <c:pt idx="42657">
                  <c:v>277.8046875</c:v>
                </c:pt>
                <c:pt idx="42658">
                  <c:v>277.8046875</c:v>
                </c:pt>
                <c:pt idx="42659">
                  <c:v>277.8046875</c:v>
                </c:pt>
                <c:pt idx="42660">
                  <c:v>277.8046875</c:v>
                </c:pt>
                <c:pt idx="42661">
                  <c:v>277.8046875</c:v>
                </c:pt>
                <c:pt idx="42662">
                  <c:v>277.85546879999998</c:v>
                </c:pt>
                <c:pt idx="42663">
                  <c:v>277.85546879999998</c:v>
                </c:pt>
                <c:pt idx="42664">
                  <c:v>277.85546879999998</c:v>
                </c:pt>
                <c:pt idx="42665">
                  <c:v>277.85546879999998</c:v>
                </c:pt>
                <c:pt idx="42666">
                  <c:v>277.85546879999998</c:v>
                </c:pt>
                <c:pt idx="42667">
                  <c:v>277.85546879999998</c:v>
                </c:pt>
                <c:pt idx="42668">
                  <c:v>277.86328120000002</c:v>
                </c:pt>
                <c:pt idx="42669">
                  <c:v>277.86328120000002</c:v>
                </c:pt>
                <c:pt idx="42670">
                  <c:v>277.86328120000002</c:v>
                </c:pt>
                <c:pt idx="42671">
                  <c:v>277.86328120000002</c:v>
                </c:pt>
                <c:pt idx="42672">
                  <c:v>277.86328120000002</c:v>
                </c:pt>
                <c:pt idx="42673">
                  <c:v>277.86328120000002</c:v>
                </c:pt>
                <c:pt idx="42674">
                  <c:v>277.86328120000002</c:v>
                </c:pt>
                <c:pt idx="42675">
                  <c:v>277.86328120000002</c:v>
                </c:pt>
                <c:pt idx="42676">
                  <c:v>277.86328120000002</c:v>
                </c:pt>
                <c:pt idx="42677">
                  <c:v>278.23828120000002</c:v>
                </c:pt>
                <c:pt idx="42678">
                  <c:v>278.23828120000002</c:v>
                </c:pt>
                <c:pt idx="42679">
                  <c:v>278.23828120000002</c:v>
                </c:pt>
                <c:pt idx="42680">
                  <c:v>278.23828120000002</c:v>
                </c:pt>
                <c:pt idx="42681">
                  <c:v>278.23828120000002</c:v>
                </c:pt>
                <c:pt idx="42682">
                  <c:v>278.23828120000002</c:v>
                </c:pt>
                <c:pt idx="42683">
                  <c:v>278.23828120000002</c:v>
                </c:pt>
                <c:pt idx="42684">
                  <c:v>278.23828120000002</c:v>
                </c:pt>
                <c:pt idx="42685">
                  <c:v>278.23828120000002</c:v>
                </c:pt>
                <c:pt idx="42686">
                  <c:v>278.23828120000002</c:v>
                </c:pt>
                <c:pt idx="42687">
                  <c:v>278.30859379999998</c:v>
                </c:pt>
                <c:pt idx="42688">
                  <c:v>278.30859379999998</c:v>
                </c:pt>
                <c:pt idx="42689">
                  <c:v>278.30859379999998</c:v>
                </c:pt>
                <c:pt idx="42690">
                  <c:v>278.30859379999998</c:v>
                </c:pt>
                <c:pt idx="42691">
                  <c:v>278.30859379999998</c:v>
                </c:pt>
                <c:pt idx="42692">
                  <c:v>278.30859379999998</c:v>
                </c:pt>
                <c:pt idx="42693">
                  <c:v>278.30859379999998</c:v>
                </c:pt>
                <c:pt idx="42694">
                  <c:v>278.30859379999998</c:v>
                </c:pt>
                <c:pt idx="42695">
                  <c:v>278.37109379999998</c:v>
                </c:pt>
                <c:pt idx="42696">
                  <c:v>278.37109379999998</c:v>
                </c:pt>
                <c:pt idx="42697">
                  <c:v>278.37109379999998</c:v>
                </c:pt>
                <c:pt idx="42698">
                  <c:v>278.37109379999998</c:v>
                </c:pt>
                <c:pt idx="42699">
                  <c:v>278.37109379999998</c:v>
                </c:pt>
                <c:pt idx="42700">
                  <c:v>278.37109379999998</c:v>
                </c:pt>
                <c:pt idx="42701">
                  <c:v>278.41015620000002</c:v>
                </c:pt>
                <c:pt idx="42702">
                  <c:v>278.41015620000002</c:v>
                </c:pt>
                <c:pt idx="42703">
                  <c:v>278.41015620000002</c:v>
                </c:pt>
                <c:pt idx="42704">
                  <c:v>278.41015620000002</c:v>
                </c:pt>
                <c:pt idx="42705">
                  <c:v>278.5859375</c:v>
                </c:pt>
                <c:pt idx="42706">
                  <c:v>278.5859375</c:v>
                </c:pt>
                <c:pt idx="42707">
                  <c:v>278.5859375</c:v>
                </c:pt>
                <c:pt idx="42708">
                  <c:v>278.5859375</c:v>
                </c:pt>
                <c:pt idx="42709">
                  <c:v>278.5859375</c:v>
                </c:pt>
                <c:pt idx="42710">
                  <c:v>278.5859375</c:v>
                </c:pt>
                <c:pt idx="42711">
                  <c:v>278.5859375</c:v>
                </c:pt>
                <c:pt idx="42712">
                  <c:v>278.5859375</c:v>
                </c:pt>
                <c:pt idx="42713">
                  <c:v>278.8046875</c:v>
                </c:pt>
                <c:pt idx="42714">
                  <c:v>278.8046875</c:v>
                </c:pt>
                <c:pt idx="42715">
                  <c:v>278.85546879999998</c:v>
                </c:pt>
                <c:pt idx="42716">
                  <c:v>278.85546879999998</c:v>
                </c:pt>
                <c:pt idx="42717">
                  <c:v>278.85546879999998</c:v>
                </c:pt>
                <c:pt idx="42718">
                  <c:v>278.85546879999998</c:v>
                </c:pt>
                <c:pt idx="42719">
                  <c:v>278.86328120000002</c:v>
                </c:pt>
                <c:pt idx="42720">
                  <c:v>278.86328120000002</c:v>
                </c:pt>
                <c:pt idx="42721">
                  <c:v>278.86328120000002</c:v>
                </c:pt>
                <c:pt idx="42722">
                  <c:v>278.86328120000002</c:v>
                </c:pt>
                <c:pt idx="42723">
                  <c:v>278.86328120000002</c:v>
                </c:pt>
                <c:pt idx="42724">
                  <c:v>278.86328120000002</c:v>
                </c:pt>
                <c:pt idx="42725">
                  <c:v>278.86328120000002</c:v>
                </c:pt>
                <c:pt idx="42726">
                  <c:v>279.23828120000002</c:v>
                </c:pt>
                <c:pt idx="42727">
                  <c:v>279.23828120000002</c:v>
                </c:pt>
                <c:pt idx="42728">
                  <c:v>279.30859379999998</c:v>
                </c:pt>
                <c:pt idx="42729">
                  <c:v>279.30859379999998</c:v>
                </c:pt>
                <c:pt idx="42730">
                  <c:v>279.30859379999998</c:v>
                </c:pt>
                <c:pt idx="42731">
                  <c:v>279.30859379999998</c:v>
                </c:pt>
                <c:pt idx="42732">
                  <c:v>279.37109379999998</c:v>
                </c:pt>
                <c:pt idx="42733">
                  <c:v>279.37109379999998</c:v>
                </c:pt>
                <c:pt idx="42734">
                  <c:v>279.37109379999998</c:v>
                </c:pt>
                <c:pt idx="42735">
                  <c:v>279.37109379999998</c:v>
                </c:pt>
                <c:pt idx="42736">
                  <c:v>279.41015620000002</c:v>
                </c:pt>
                <c:pt idx="42737">
                  <c:v>279.41015620000002</c:v>
                </c:pt>
                <c:pt idx="42738">
                  <c:v>279.41015620000002</c:v>
                </c:pt>
                <c:pt idx="42739">
                  <c:v>279.41015620000002</c:v>
                </c:pt>
                <c:pt idx="42740">
                  <c:v>279.41015620000002</c:v>
                </c:pt>
                <c:pt idx="42741">
                  <c:v>279.41015620000002</c:v>
                </c:pt>
                <c:pt idx="42742">
                  <c:v>279.41015620000002</c:v>
                </c:pt>
                <c:pt idx="42743">
                  <c:v>279.5859375</c:v>
                </c:pt>
                <c:pt idx="42744">
                  <c:v>279.5859375</c:v>
                </c:pt>
                <c:pt idx="42745">
                  <c:v>279.5859375</c:v>
                </c:pt>
                <c:pt idx="42746">
                  <c:v>279.5859375</c:v>
                </c:pt>
                <c:pt idx="42747">
                  <c:v>279.5859375</c:v>
                </c:pt>
                <c:pt idx="42748">
                  <c:v>279.5859375</c:v>
                </c:pt>
                <c:pt idx="42749">
                  <c:v>279.8046875</c:v>
                </c:pt>
                <c:pt idx="42750">
                  <c:v>279.8046875</c:v>
                </c:pt>
                <c:pt idx="42751">
                  <c:v>279.8046875</c:v>
                </c:pt>
                <c:pt idx="42752">
                  <c:v>279.85546879999998</c:v>
                </c:pt>
                <c:pt idx="42753">
                  <c:v>279.85546879999998</c:v>
                </c:pt>
                <c:pt idx="42754">
                  <c:v>279.85546879999998</c:v>
                </c:pt>
                <c:pt idx="42755">
                  <c:v>279.85546879999998</c:v>
                </c:pt>
                <c:pt idx="42756">
                  <c:v>279.86328120000002</c:v>
                </c:pt>
                <c:pt idx="42757">
                  <c:v>279.86328120000002</c:v>
                </c:pt>
                <c:pt idx="42758">
                  <c:v>279.86328120000002</c:v>
                </c:pt>
                <c:pt idx="42759">
                  <c:v>279.86328120000002</c:v>
                </c:pt>
                <c:pt idx="42760">
                  <c:v>280.23828120000002</c:v>
                </c:pt>
                <c:pt idx="42761">
                  <c:v>280.23828120000002</c:v>
                </c:pt>
                <c:pt idx="42762">
                  <c:v>280.23828120000002</c:v>
                </c:pt>
                <c:pt idx="42763">
                  <c:v>280.37109379999998</c:v>
                </c:pt>
                <c:pt idx="42764">
                  <c:v>280.37109379999998</c:v>
                </c:pt>
                <c:pt idx="42765">
                  <c:v>280.37109379999998</c:v>
                </c:pt>
                <c:pt idx="42766">
                  <c:v>280.41015620000002</c:v>
                </c:pt>
                <c:pt idx="42767">
                  <c:v>280.41015620000002</c:v>
                </c:pt>
                <c:pt idx="42768">
                  <c:v>280.41015620000002</c:v>
                </c:pt>
                <c:pt idx="42769">
                  <c:v>280.41015620000002</c:v>
                </c:pt>
                <c:pt idx="42770">
                  <c:v>280.41015620000002</c:v>
                </c:pt>
                <c:pt idx="42771">
                  <c:v>280.41015620000002</c:v>
                </c:pt>
                <c:pt idx="42772">
                  <c:v>280.5859375</c:v>
                </c:pt>
                <c:pt idx="42773">
                  <c:v>280.5859375</c:v>
                </c:pt>
                <c:pt idx="42774">
                  <c:v>280.5859375</c:v>
                </c:pt>
                <c:pt idx="42775">
                  <c:v>280.5859375</c:v>
                </c:pt>
                <c:pt idx="42776">
                  <c:v>280.5859375</c:v>
                </c:pt>
                <c:pt idx="42777">
                  <c:v>280.5859375</c:v>
                </c:pt>
                <c:pt idx="42778">
                  <c:v>280.8046875</c:v>
                </c:pt>
                <c:pt idx="42779">
                  <c:v>280.8046875</c:v>
                </c:pt>
                <c:pt idx="42780">
                  <c:v>280.8046875</c:v>
                </c:pt>
                <c:pt idx="42781">
                  <c:v>280.8046875</c:v>
                </c:pt>
                <c:pt idx="42782">
                  <c:v>280.8046875</c:v>
                </c:pt>
                <c:pt idx="42783">
                  <c:v>280.8046875</c:v>
                </c:pt>
                <c:pt idx="42784">
                  <c:v>280.85546879999998</c:v>
                </c:pt>
                <c:pt idx="42785">
                  <c:v>280.85546879999998</c:v>
                </c:pt>
                <c:pt idx="42786">
                  <c:v>280.85546879999998</c:v>
                </c:pt>
                <c:pt idx="42787">
                  <c:v>280.85546879999998</c:v>
                </c:pt>
                <c:pt idx="42788">
                  <c:v>280.85546879999998</c:v>
                </c:pt>
                <c:pt idx="42789">
                  <c:v>280.86328120000002</c:v>
                </c:pt>
                <c:pt idx="42790">
                  <c:v>280.86328120000002</c:v>
                </c:pt>
                <c:pt idx="42791">
                  <c:v>280.86328120000002</c:v>
                </c:pt>
                <c:pt idx="42792">
                  <c:v>280.86328120000002</c:v>
                </c:pt>
                <c:pt idx="42793">
                  <c:v>280.86328120000002</c:v>
                </c:pt>
                <c:pt idx="42794">
                  <c:v>281.23828120000002</c:v>
                </c:pt>
                <c:pt idx="42795">
                  <c:v>281.23828120000002</c:v>
                </c:pt>
                <c:pt idx="42796">
                  <c:v>281.23828120000002</c:v>
                </c:pt>
                <c:pt idx="42797">
                  <c:v>281.23828120000002</c:v>
                </c:pt>
                <c:pt idx="42798">
                  <c:v>281.30859379999998</c:v>
                </c:pt>
                <c:pt idx="42799">
                  <c:v>281.30859379999998</c:v>
                </c:pt>
                <c:pt idx="42800">
                  <c:v>281.37109379999998</c:v>
                </c:pt>
                <c:pt idx="42801">
                  <c:v>281.37109379999998</c:v>
                </c:pt>
                <c:pt idx="42802">
                  <c:v>281.41015620000002</c:v>
                </c:pt>
                <c:pt idx="42803">
                  <c:v>281.41015620000002</c:v>
                </c:pt>
                <c:pt idx="42804">
                  <c:v>281.5859375</c:v>
                </c:pt>
                <c:pt idx="42805">
                  <c:v>281.5859375</c:v>
                </c:pt>
                <c:pt idx="42806">
                  <c:v>281.8046875</c:v>
                </c:pt>
                <c:pt idx="42807">
                  <c:v>281.8046875</c:v>
                </c:pt>
                <c:pt idx="42808">
                  <c:v>281.8046875</c:v>
                </c:pt>
                <c:pt idx="42809">
                  <c:v>281.85546879999998</c:v>
                </c:pt>
                <c:pt idx="42810">
                  <c:v>281.85546879999998</c:v>
                </c:pt>
                <c:pt idx="42811">
                  <c:v>281.85546879999998</c:v>
                </c:pt>
                <c:pt idx="42812">
                  <c:v>281.85546879999998</c:v>
                </c:pt>
                <c:pt idx="42813">
                  <c:v>281.85546879999998</c:v>
                </c:pt>
                <c:pt idx="42814">
                  <c:v>281.86328120000002</c:v>
                </c:pt>
                <c:pt idx="42815">
                  <c:v>281.86328120000002</c:v>
                </c:pt>
                <c:pt idx="42816">
                  <c:v>281.86328120000002</c:v>
                </c:pt>
                <c:pt idx="42817">
                  <c:v>281.86328120000002</c:v>
                </c:pt>
                <c:pt idx="42818">
                  <c:v>281.86328120000002</c:v>
                </c:pt>
                <c:pt idx="42819">
                  <c:v>282.23828120000002</c:v>
                </c:pt>
                <c:pt idx="42820">
                  <c:v>282.23828120000002</c:v>
                </c:pt>
                <c:pt idx="42821">
                  <c:v>282.23828120000002</c:v>
                </c:pt>
                <c:pt idx="42822">
                  <c:v>282.23828120000002</c:v>
                </c:pt>
                <c:pt idx="42823">
                  <c:v>282.23828120000002</c:v>
                </c:pt>
                <c:pt idx="42824">
                  <c:v>282.23828120000002</c:v>
                </c:pt>
                <c:pt idx="42825">
                  <c:v>282.23828120000002</c:v>
                </c:pt>
                <c:pt idx="42826">
                  <c:v>282.30859379999998</c:v>
                </c:pt>
                <c:pt idx="42827">
                  <c:v>282.30859379999998</c:v>
                </c:pt>
                <c:pt idx="42828">
                  <c:v>282.37109379999998</c:v>
                </c:pt>
                <c:pt idx="42829">
                  <c:v>282.37109379999998</c:v>
                </c:pt>
                <c:pt idx="42830">
                  <c:v>282.37109379999998</c:v>
                </c:pt>
                <c:pt idx="42831">
                  <c:v>282.41015620000002</c:v>
                </c:pt>
                <c:pt idx="42832">
                  <c:v>282.41015620000002</c:v>
                </c:pt>
                <c:pt idx="42833">
                  <c:v>282.41015620000002</c:v>
                </c:pt>
                <c:pt idx="42834">
                  <c:v>282.41015620000002</c:v>
                </c:pt>
                <c:pt idx="42835">
                  <c:v>282.41015620000002</c:v>
                </c:pt>
                <c:pt idx="42836">
                  <c:v>282.5859375</c:v>
                </c:pt>
                <c:pt idx="42837">
                  <c:v>282.5859375</c:v>
                </c:pt>
                <c:pt idx="42838">
                  <c:v>282.5859375</c:v>
                </c:pt>
                <c:pt idx="42839">
                  <c:v>282.5859375</c:v>
                </c:pt>
                <c:pt idx="42840">
                  <c:v>282.5859375</c:v>
                </c:pt>
                <c:pt idx="42841">
                  <c:v>282.5859375</c:v>
                </c:pt>
                <c:pt idx="42842">
                  <c:v>282.8046875</c:v>
                </c:pt>
                <c:pt idx="42843">
                  <c:v>282.8046875</c:v>
                </c:pt>
                <c:pt idx="42844">
                  <c:v>282.8046875</c:v>
                </c:pt>
                <c:pt idx="42845">
                  <c:v>282.8046875</c:v>
                </c:pt>
                <c:pt idx="42846">
                  <c:v>282.8046875</c:v>
                </c:pt>
                <c:pt idx="42847">
                  <c:v>282.85546879999998</c:v>
                </c:pt>
                <c:pt idx="42848">
                  <c:v>282.85546879999998</c:v>
                </c:pt>
                <c:pt idx="42849">
                  <c:v>282.85546879999998</c:v>
                </c:pt>
                <c:pt idx="42850">
                  <c:v>282.85546879999998</c:v>
                </c:pt>
                <c:pt idx="42851">
                  <c:v>282.85546879999998</c:v>
                </c:pt>
                <c:pt idx="42852">
                  <c:v>282.86328120000002</c:v>
                </c:pt>
                <c:pt idx="42853">
                  <c:v>282.86328120000002</c:v>
                </c:pt>
                <c:pt idx="42854">
                  <c:v>282.86328120000002</c:v>
                </c:pt>
                <c:pt idx="42855">
                  <c:v>282.86328120000002</c:v>
                </c:pt>
                <c:pt idx="42856">
                  <c:v>282.86328120000002</c:v>
                </c:pt>
                <c:pt idx="42857">
                  <c:v>282.86328120000002</c:v>
                </c:pt>
                <c:pt idx="42858">
                  <c:v>283.23828120000002</c:v>
                </c:pt>
                <c:pt idx="42859">
                  <c:v>283.30859379999998</c:v>
                </c:pt>
                <c:pt idx="42860">
                  <c:v>283.37109379999998</c:v>
                </c:pt>
                <c:pt idx="42861">
                  <c:v>283.37109379999998</c:v>
                </c:pt>
                <c:pt idx="42862">
                  <c:v>283.41015620000002</c:v>
                </c:pt>
                <c:pt idx="42863">
                  <c:v>283.41015620000002</c:v>
                </c:pt>
                <c:pt idx="42864">
                  <c:v>283.41015620000002</c:v>
                </c:pt>
                <c:pt idx="42865">
                  <c:v>283.41015620000002</c:v>
                </c:pt>
                <c:pt idx="42866">
                  <c:v>283.41015620000002</c:v>
                </c:pt>
                <c:pt idx="42867">
                  <c:v>283.5859375</c:v>
                </c:pt>
                <c:pt idx="42868">
                  <c:v>283.5859375</c:v>
                </c:pt>
                <c:pt idx="42869">
                  <c:v>283.5859375</c:v>
                </c:pt>
                <c:pt idx="42870">
                  <c:v>283.8046875</c:v>
                </c:pt>
                <c:pt idx="42871">
                  <c:v>283.8046875</c:v>
                </c:pt>
                <c:pt idx="42872">
                  <c:v>283.8046875</c:v>
                </c:pt>
                <c:pt idx="42873">
                  <c:v>283.8046875</c:v>
                </c:pt>
                <c:pt idx="42874">
                  <c:v>283.8046875</c:v>
                </c:pt>
                <c:pt idx="42875">
                  <c:v>283.86328120000002</c:v>
                </c:pt>
                <c:pt idx="42876">
                  <c:v>283.86328120000002</c:v>
                </c:pt>
                <c:pt idx="42877">
                  <c:v>284.23828120000002</c:v>
                </c:pt>
                <c:pt idx="42878">
                  <c:v>284.23828120000002</c:v>
                </c:pt>
                <c:pt idx="42879">
                  <c:v>284.23828120000002</c:v>
                </c:pt>
                <c:pt idx="42880">
                  <c:v>284.23828120000002</c:v>
                </c:pt>
                <c:pt idx="42881">
                  <c:v>284.30859379999998</c:v>
                </c:pt>
                <c:pt idx="42882">
                  <c:v>284.30859379999998</c:v>
                </c:pt>
                <c:pt idx="42883">
                  <c:v>284.30859379999998</c:v>
                </c:pt>
                <c:pt idx="42884">
                  <c:v>284.30859379999998</c:v>
                </c:pt>
                <c:pt idx="42885">
                  <c:v>284.37109379999998</c:v>
                </c:pt>
                <c:pt idx="42886">
                  <c:v>284.37109379999998</c:v>
                </c:pt>
                <c:pt idx="42887">
                  <c:v>284.37109379999998</c:v>
                </c:pt>
                <c:pt idx="42888">
                  <c:v>284.37109379999998</c:v>
                </c:pt>
                <c:pt idx="42889">
                  <c:v>284.37109379999998</c:v>
                </c:pt>
                <c:pt idx="42890">
                  <c:v>284.41015620000002</c:v>
                </c:pt>
                <c:pt idx="42891">
                  <c:v>284.41015620000002</c:v>
                </c:pt>
                <c:pt idx="42892">
                  <c:v>284.41015620000002</c:v>
                </c:pt>
                <c:pt idx="42893">
                  <c:v>284.5859375</c:v>
                </c:pt>
                <c:pt idx="42894">
                  <c:v>284.5859375</c:v>
                </c:pt>
                <c:pt idx="42895">
                  <c:v>284.8046875</c:v>
                </c:pt>
                <c:pt idx="42896">
                  <c:v>284.8046875</c:v>
                </c:pt>
                <c:pt idx="42897">
                  <c:v>284.8046875</c:v>
                </c:pt>
                <c:pt idx="42898">
                  <c:v>284.85546879999998</c:v>
                </c:pt>
                <c:pt idx="42899">
                  <c:v>284.85546879999998</c:v>
                </c:pt>
                <c:pt idx="42900">
                  <c:v>284.85546879999998</c:v>
                </c:pt>
                <c:pt idx="42901">
                  <c:v>284.85546879999998</c:v>
                </c:pt>
                <c:pt idx="42902">
                  <c:v>284.86328120000002</c:v>
                </c:pt>
                <c:pt idx="42903">
                  <c:v>284.86328120000002</c:v>
                </c:pt>
                <c:pt idx="42904">
                  <c:v>284.86328120000002</c:v>
                </c:pt>
                <c:pt idx="42905">
                  <c:v>284.86328120000002</c:v>
                </c:pt>
                <c:pt idx="42906">
                  <c:v>284.86328120000002</c:v>
                </c:pt>
                <c:pt idx="42907">
                  <c:v>285.23828120000002</c:v>
                </c:pt>
                <c:pt idx="42908">
                  <c:v>285.23828120000002</c:v>
                </c:pt>
                <c:pt idx="42909">
                  <c:v>285.23828120000002</c:v>
                </c:pt>
                <c:pt idx="42910">
                  <c:v>285.23828120000002</c:v>
                </c:pt>
                <c:pt idx="42911">
                  <c:v>285.23828120000002</c:v>
                </c:pt>
                <c:pt idx="42912">
                  <c:v>285.30859379999998</c:v>
                </c:pt>
                <c:pt idx="42913">
                  <c:v>285.30859379999998</c:v>
                </c:pt>
                <c:pt idx="42914">
                  <c:v>285.30859379999998</c:v>
                </c:pt>
                <c:pt idx="42915">
                  <c:v>285.30859379999998</c:v>
                </c:pt>
                <c:pt idx="42916">
                  <c:v>285.30859379999998</c:v>
                </c:pt>
                <c:pt idx="42917">
                  <c:v>285.30859379999998</c:v>
                </c:pt>
                <c:pt idx="42918">
                  <c:v>285.30859379999998</c:v>
                </c:pt>
                <c:pt idx="42919">
                  <c:v>285.37109379999998</c:v>
                </c:pt>
                <c:pt idx="42920">
                  <c:v>285.37109379999998</c:v>
                </c:pt>
                <c:pt idx="42921">
                  <c:v>285.37109379999998</c:v>
                </c:pt>
                <c:pt idx="42922">
                  <c:v>285.37109379999998</c:v>
                </c:pt>
                <c:pt idx="42923">
                  <c:v>285.41015620000002</c:v>
                </c:pt>
                <c:pt idx="42924">
                  <c:v>285.41015620000002</c:v>
                </c:pt>
                <c:pt idx="42925">
                  <c:v>285.5859375</c:v>
                </c:pt>
                <c:pt idx="42926">
                  <c:v>285.5859375</c:v>
                </c:pt>
                <c:pt idx="42927">
                  <c:v>285.5859375</c:v>
                </c:pt>
                <c:pt idx="42928">
                  <c:v>285.5859375</c:v>
                </c:pt>
                <c:pt idx="42929">
                  <c:v>285.8046875</c:v>
                </c:pt>
                <c:pt idx="42930">
                  <c:v>285.8046875</c:v>
                </c:pt>
                <c:pt idx="42931">
                  <c:v>285.85546879999998</c:v>
                </c:pt>
                <c:pt idx="42932">
                  <c:v>285.85546879999998</c:v>
                </c:pt>
                <c:pt idx="42933">
                  <c:v>285.85546879999998</c:v>
                </c:pt>
                <c:pt idx="42934">
                  <c:v>285.85546879999998</c:v>
                </c:pt>
                <c:pt idx="42935">
                  <c:v>285.85546879999998</c:v>
                </c:pt>
                <c:pt idx="42936">
                  <c:v>285.85546879999998</c:v>
                </c:pt>
                <c:pt idx="42937">
                  <c:v>285.85546879999998</c:v>
                </c:pt>
                <c:pt idx="42938">
                  <c:v>285.85546879999998</c:v>
                </c:pt>
                <c:pt idx="42939">
                  <c:v>285.86328120000002</c:v>
                </c:pt>
                <c:pt idx="42940">
                  <c:v>285.86328120000002</c:v>
                </c:pt>
                <c:pt idx="42941">
                  <c:v>285.86328120000002</c:v>
                </c:pt>
                <c:pt idx="42942">
                  <c:v>285.86328120000002</c:v>
                </c:pt>
                <c:pt idx="42943">
                  <c:v>285.86328120000002</c:v>
                </c:pt>
                <c:pt idx="42944">
                  <c:v>286.23828120000002</c:v>
                </c:pt>
                <c:pt idx="42945">
                  <c:v>286.23828120000002</c:v>
                </c:pt>
                <c:pt idx="42946">
                  <c:v>286.30859379999998</c:v>
                </c:pt>
                <c:pt idx="42947">
                  <c:v>286.37109379999998</c:v>
                </c:pt>
                <c:pt idx="42948">
                  <c:v>286.41015620000002</c:v>
                </c:pt>
                <c:pt idx="42949">
                  <c:v>286.41015620000002</c:v>
                </c:pt>
                <c:pt idx="42950">
                  <c:v>286.41015620000002</c:v>
                </c:pt>
                <c:pt idx="42951">
                  <c:v>286.41015620000002</c:v>
                </c:pt>
                <c:pt idx="42952">
                  <c:v>286.41015620000002</c:v>
                </c:pt>
                <c:pt idx="42953">
                  <c:v>286.41015620000002</c:v>
                </c:pt>
                <c:pt idx="42954">
                  <c:v>286.5859375</c:v>
                </c:pt>
                <c:pt idx="42955">
                  <c:v>286.5859375</c:v>
                </c:pt>
                <c:pt idx="42956">
                  <c:v>286.5859375</c:v>
                </c:pt>
                <c:pt idx="42957">
                  <c:v>286.5859375</c:v>
                </c:pt>
                <c:pt idx="42958">
                  <c:v>286.5859375</c:v>
                </c:pt>
                <c:pt idx="42959">
                  <c:v>286.5859375</c:v>
                </c:pt>
                <c:pt idx="42960">
                  <c:v>286.5859375</c:v>
                </c:pt>
                <c:pt idx="42961">
                  <c:v>286.8046875</c:v>
                </c:pt>
                <c:pt idx="42962">
                  <c:v>286.8046875</c:v>
                </c:pt>
                <c:pt idx="42963">
                  <c:v>286.8046875</c:v>
                </c:pt>
                <c:pt idx="42964">
                  <c:v>286.8046875</c:v>
                </c:pt>
                <c:pt idx="42965">
                  <c:v>286.8046875</c:v>
                </c:pt>
                <c:pt idx="42966">
                  <c:v>286.8046875</c:v>
                </c:pt>
                <c:pt idx="42967">
                  <c:v>286.8046875</c:v>
                </c:pt>
                <c:pt idx="42968">
                  <c:v>286.8046875</c:v>
                </c:pt>
                <c:pt idx="42969">
                  <c:v>286.85546879999998</c:v>
                </c:pt>
                <c:pt idx="42970">
                  <c:v>286.85546879999998</c:v>
                </c:pt>
                <c:pt idx="42971">
                  <c:v>286.85546879999998</c:v>
                </c:pt>
                <c:pt idx="42972">
                  <c:v>286.85546879999998</c:v>
                </c:pt>
                <c:pt idx="42973">
                  <c:v>286.85546879999998</c:v>
                </c:pt>
                <c:pt idx="42974">
                  <c:v>286.85546879999998</c:v>
                </c:pt>
                <c:pt idx="42975">
                  <c:v>286.86328120000002</c:v>
                </c:pt>
                <c:pt idx="42976">
                  <c:v>286.86328120000002</c:v>
                </c:pt>
                <c:pt idx="42977">
                  <c:v>287.23828120000002</c:v>
                </c:pt>
                <c:pt idx="42978">
                  <c:v>287.23828120000002</c:v>
                </c:pt>
                <c:pt idx="42979">
                  <c:v>287.30859379999998</c:v>
                </c:pt>
                <c:pt idx="42980">
                  <c:v>287.30859379999998</c:v>
                </c:pt>
                <c:pt idx="42981">
                  <c:v>287.30859379999998</c:v>
                </c:pt>
                <c:pt idx="42982">
                  <c:v>287.30859379999998</c:v>
                </c:pt>
                <c:pt idx="42983">
                  <c:v>287.37109379999998</c:v>
                </c:pt>
                <c:pt idx="42984">
                  <c:v>287.37109379999998</c:v>
                </c:pt>
                <c:pt idx="42985">
                  <c:v>287.37109379999998</c:v>
                </c:pt>
                <c:pt idx="42986">
                  <c:v>287.37109379999998</c:v>
                </c:pt>
                <c:pt idx="42987">
                  <c:v>287.37109379999998</c:v>
                </c:pt>
                <c:pt idx="42988">
                  <c:v>287.37109379999998</c:v>
                </c:pt>
                <c:pt idx="42989">
                  <c:v>287.41015620000002</c:v>
                </c:pt>
                <c:pt idx="42990">
                  <c:v>287.41015620000002</c:v>
                </c:pt>
                <c:pt idx="42991">
                  <c:v>287.41015620000002</c:v>
                </c:pt>
                <c:pt idx="42992">
                  <c:v>287.41015620000002</c:v>
                </c:pt>
                <c:pt idx="42993">
                  <c:v>287.41015620000002</c:v>
                </c:pt>
                <c:pt idx="42994">
                  <c:v>287.41015620000002</c:v>
                </c:pt>
                <c:pt idx="42995">
                  <c:v>287.41015620000002</c:v>
                </c:pt>
                <c:pt idx="42996">
                  <c:v>287.5859375</c:v>
                </c:pt>
                <c:pt idx="42997">
                  <c:v>287.5859375</c:v>
                </c:pt>
                <c:pt idx="42998">
                  <c:v>287.5859375</c:v>
                </c:pt>
                <c:pt idx="42999">
                  <c:v>287.5859375</c:v>
                </c:pt>
                <c:pt idx="43000">
                  <c:v>287.8046875</c:v>
                </c:pt>
                <c:pt idx="43001">
                  <c:v>287.8046875</c:v>
                </c:pt>
                <c:pt idx="43002">
                  <c:v>287.85546879999998</c:v>
                </c:pt>
                <c:pt idx="43003">
                  <c:v>287.86328120000002</c:v>
                </c:pt>
                <c:pt idx="43004">
                  <c:v>287.86328120000002</c:v>
                </c:pt>
                <c:pt idx="43005">
                  <c:v>287.86328120000002</c:v>
                </c:pt>
                <c:pt idx="43006">
                  <c:v>287.86328120000002</c:v>
                </c:pt>
                <c:pt idx="43007">
                  <c:v>287.86328120000002</c:v>
                </c:pt>
                <c:pt idx="43008">
                  <c:v>287.86328120000002</c:v>
                </c:pt>
                <c:pt idx="43009">
                  <c:v>287.86328120000002</c:v>
                </c:pt>
                <c:pt idx="43010">
                  <c:v>288.23828120000002</c:v>
                </c:pt>
                <c:pt idx="43011">
                  <c:v>288.23828120000002</c:v>
                </c:pt>
                <c:pt idx="43012">
                  <c:v>288.23828120000002</c:v>
                </c:pt>
                <c:pt idx="43013">
                  <c:v>288.23828120000002</c:v>
                </c:pt>
                <c:pt idx="43014">
                  <c:v>288.30859379999998</c:v>
                </c:pt>
                <c:pt idx="43015">
                  <c:v>288.30859379999998</c:v>
                </c:pt>
                <c:pt idx="43016">
                  <c:v>288.30859379999998</c:v>
                </c:pt>
                <c:pt idx="43017">
                  <c:v>288.30859379999998</c:v>
                </c:pt>
                <c:pt idx="43018">
                  <c:v>288.30859379999998</c:v>
                </c:pt>
                <c:pt idx="43019">
                  <c:v>288.30859379999998</c:v>
                </c:pt>
                <c:pt idx="43020">
                  <c:v>288.37109379999998</c:v>
                </c:pt>
                <c:pt idx="43021">
                  <c:v>288.37109379999998</c:v>
                </c:pt>
                <c:pt idx="43022">
                  <c:v>288.37109379999998</c:v>
                </c:pt>
                <c:pt idx="43023">
                  <c:v>288.37109379999998</c:v>
                </c:pt>
                <c:pt idx="43024">
                  <c:v>288.37109379999998</c:v>
                </c:pt>
                <c:pt idx="43025">
                  <c:v>288.37109379999998</c:v>
                </c:pt>
                <c:pt idx="43026">
                  <c:v>288.37109379999998</c:v>
                </c:pt>
                <c:pt idx="43027">
                  <c:v>288.5859375</c:v>
                </c:pt>
                <c:pt idx="43028">
                  <c:v>288.5859375</c:v>
                </c:pt>
                <c:pt idx="43029">
                  <c:v>288.5859375</c:v>
                </c:pt>
                <c:pt idx="43030">
                  <c:v>288.5859375</c:v>
                </c:pt>
                <c:pt idx="43031">
                  <c:v>288.8046875</c:v>
                </c:pt>
                <c:pt idx="43032">
                  <c:v>288.8046875</c:v>
                </c:pt>
                <c:pt idx="43033">
                  <c:v>288.8046875</c:v>
                </c:pt>
                <c:pt idx="43034">
                  <c:v>288.8046875</c:v>
                </c:pt>
                <c:pt idx="43035">
                  <c:v>288.85546879999998</c:v>
                </c:pt>
                <c:pt idx="43036">
                  <c:v>288.85546879999998</c:v>
                </c:pt>
                <c:pt idx="43037">
                  <c:v>288.85546879999998</c:v>
                </c:pt>
                <c:pt idx="43038">
                  <c:v>288.85546879999998</c:v>
                </c:pt>
                <c:pt idx="43039">
                  <c:v>288.85546879999998</c:v>
                </c:pt>
                <c:pt idx="43040">
                  <c:v>288.85546879999998</c:v>
                </c:pt>
                <c:pt idx="43041">
                  <c:v>288.86328120000002</c:v>
                </c:pt>
                <c:pt idx="43042">
                  <c:v>288.86328120000002</c:v>
                </c:pt>
                <c:pt idx="43043">
                  <c:v>288.86328120000002</c:v>
                </c:pt>
                <c:pt idx="43044">
                  <c:v>288.86328120000002</c:v>
                </c:pt>
                <c:pt idx="43045">
                  <c:v>288.86328120000002</c:v>
                </c:pt>
                <c:pt idx="43046">
                  <c:v>288.86328120000002</c:v>
                </c:pt>
                <c:pt idx="43047">
                  <c:v>288.86328120000002</c:v>
                </c:pt>
                <c:pt idx="43048">
                  <c:v>289.23828120000002</c:v>
                </c:pt>
                <c:pt idx="43049">
                  <c:v>289.23828120000002</c:v>
                </c:pt>
                <c:pt idx="43050">
                  <c:v>289.23828120000002</c:v>
                </c:pt>
                <c:pt idx="43051">
                  <c:v>289.23828120000002</c:v>
                </c:pt>
                <c:pt idx="43052">
                  <c:v>289.23828120000002</c:v>
                </c:pt>
                <c:pt idx="43053">
                  <c:v>289.30859379999998</c:v>
                </c:pt>
                <c:pt idx="43054">
                  <c:v>289.30859379999998</c:v>
                </c:pt>
                <c:pt idx="43055">
                  <c:v>289.30859379999998</c:v>
                </c:pt>
                <c:pt idx="43056">
                  <c:v>289.30859379999998</c:v>
                </c:pt>
                <c:pt idx="43057">
                  <c:v>289.30859379999998</c:v>
                </c:pt>
                <c:pt idx="43058">
                  <c:v>289.30859379999998</c:v>
                </c:pt>
                <c:pt idx="43059">
                  <c:v>289.37109379999998</c:v>
                </c:pt>
                <c:pt idx="43060">
                  <c:v>289.37109379999998</c:v>
                </c:pt>
                <c:pt idx="43061">
                  <c:v>289.41015620000002</c:v>
                </c:pt>
                <c:pt idx="43062">
                  <c:v>289.41015620000002</c:v>
                </c:pt>
                <c:pt idx="43063">
                  <c:v>289.41015620000002</c:v>
                </c:pt>
                <c:pt idx="43064">
                  <c:v>289.5859375</c:v>
                </c:pt>
                <c:pt idx="43065">
                  <c:v>289.5859375</c:v>
                </c:pt>
                <c:pt idx="43066">
                  <c:v>289.5859375</c:v>
                </c:pt>
                <c:pt idx="43067">
                  <c:v>289.5859375</c:v>
                </c:pt>
                <c:pt idx="43068">
                  <c:v>289.5859375</c:v>
                </c:pt>
                <c:pt idx="43069">
                  <c:v>289.5859375</c:v>
                </c:pt>
                <c:pt idx="43070">
                  <c:v>289.5859375</c:v>
                </c:pt>
                <c:pt idx="43071">
                  <c:v>289.5859375</c:v>
                </c:pt>
                <c:pt idx="43072">
                  <c:v>289.5859375</c:v>
                </c:pt>
                <c:pt idx="43073">
                  <c:v>289.5859375</c:v>
                </c:pt>
                <c:pt idx="43074">
                  <c:v>289.5859375</c:v>
                </c:pt>
                <c:pt idx="43075">
                  <c:v>289.8046875</c:v>
                </c:pt>
                <c:pt idx="43076">
                  <c:v>289.85546879999998</c:v>
                </c:pt>
                <c:pt idx="43077">
                  <c:v>289.85546879999998</c:v>
                </c:pt>
                <c:pt idx="43078">
                  <c:v>289.85546879999998</c:v>
                </c:pt>
                <c:pt idx="43079">
                  <c:v>289.86328120000002</c:v>
                </c:pt>
                <c:pt idx="43080">
                  <c:v>289.86328120000002</c:v>
                </c:pt>
                <c:pt idx="43081">
                  <c:v>290.23828120000002</c:v>
                </c:pt>
                <c:pt idx="43082">
                  <c:v>290.23828120000002</c:v>
                </c:pt>
                <c:pt idx="43083">
                  <c:v>290.23828120000002</c:v>
                </c:pt>
                <c:pt idx="43084">
                  <c:v>290.23828120000002</c:v>
                </c:pt>
                <c:pt idx="43085">
                  <c:v>290.23828120000002</c:v>
                </c:pt>
                <c:pt idx="43086">
                  <c:v>290.30859379999998</c:v>
                </c:pt>
                <c:pt idx="43087">
                  <c:v>290.30859379999998</c:v>
                </c:pt>
                <c:pt idx="43088">
                  <c:v>290.30859379999998</c:v>
                </c:pt>
                <c:pt idx="43089">
                  <c:v>290.37109379999998</c:v>
                </c:pt>
                <c:pt idx="43090">
                  <c:v>290.41015620000002</c:v>
                </c:pt>
                <c:pt idx="43091">
                  <c:v>290.41015620000002</c:v>
                </c:pt>
                <c:pt idx="43092">
                  <c:v>290.41015620000002</c:v>
                </c:pt>
                <c:pt idx="43093">
                  <c:v>290.41015620000002</c:v>
                </c:pt>
                <c:pt idx="43094">
                  <c:v>290.41015620000002</c:v>
                </c:pt>
                <c:pt idx="43095">
                  <c:v>290.41015620000002</c:v>
                </c:pt>
                <c:pt idx="43096">
                  <c:v>290.5859375</c:v>
                </c:pt>
                <c:pt idx="43097">
                  <c:v>290.5859375</c:v>
                </c:pt>
                <c:pt idx="43098">
                  <c:v>290.5859375</c:v>
                </c:pt>
                <c:pt idx="43099">
                  <c:v>290.5859375</c:v>
                </c:pt>
                <c:pt idx="43100">
                  <c:v>290.5859375</c:v>
                </c:pt>
                <c:pt idx="43101">
                  <c:v>290.5859375</c:v>
                </c:pt>
                <c:pt idx="43102">
                  <c:v>290.8046875</c:v>
                </c:pt>
                <c:pt idx="43103">
                  <c:v>290.8046875</c:v>
                </c:pt>
                <c:pt idx="43104">
                  <c:v>290.8046875</c:v>
                </c:pt>
                <c:pt idx="43105">
                  <c:v>290.8046875</c:v>
                </c:pt>
                <c:pt idx="43106">
                  <c:v>290.8046875</c:v>
                </c:pt>
                <c:pt idx="43107">
                  <c:v>290.85546879999998</c:v>
                </c:pt>
                <c:pt idx="43108">
                  <c:v>290.85546879999998</c:v>
                </c:pt>
                <c:pt idx="43109">
                  <c:v>290.85546879999998</c:v>
                </c:pt>
                <c:pt idx="43110">
                  <c:v>290.85546879999998</c:v>
                </c:pt>
                <c:pt idx="43111">
                  <c:v>290.86328120000002</c:v>
                </c:pt>
                <c:pt idx="43112">
                  <c:v>290.86328120000002</c:v>
                </c:pt>
                <c:pt idx="43113">
                  <c:v>290.86328120000002</c:v>
                </c:pt>
                <c:pt idx="43114">
                  <c:v>291.23828120000002</c:v>
                </c:pt>
                <c:pt idx="43115">
                  <c:v>291.23828120000002</c:v>
                </c:pt>
                <c:pt idx="43116">
                  <c:v>291.23828120000002</c:v>
                </c:pt>
                <c:pt idx="43117">
                  <c:v>291.23828120000002</c:v>
                </c:pt>
                <c:pt idx="43118">
                  <c:v>291.23828120000002</c:v>
                </c:pt>
                <c:pt idx="43119">
                  <c:v>291.23828120000002</c:v>
                </c:pt>
                <c:pt idx="43120">
                  <c:v>291.23828120000002</c:v>
                </c:pt>
                <c:pt idx="43121">
                  <c:v>291.30859379999998</c:v>
                </c:pt>
                <c:pt idx="43122">
                  <c:v>291.30859379999998</c:v>
                </c:pt>
                <c:pt idx="43123">
                  <c:v>291.30859379999998</c:v>
                </c:pt>
                <c:pt idx="43124">
                  <c:v>291.30859379999998</c:v>
                </c:pt>
                <c:pt idx="43125">
                  <c:v>291.30859379999998</c:v>
                </c:pt>
                <c:pt idx="43126">
                  <c:v>291.37109379999998</c:v>
                </c:pt>
                <c:pt idx="43127">
                  <c:v>291.37109379999998</c:v>
                </c:pt>
                <c:pt idx="43128">
                  <c:v>291.37109379999998</c:v>
                </c:pt>
                <c:pt idx="43129">
                  <c:v>291.37109379999998</c:v>
                </c:pt>
                <c:pt idx="43130">
                  <c:v>291.37109379999998</c:v>
                </c:pt>
                <c:pt idx="43131">
                  <c:v>291.37109379999998</c:v>
                </c:pt>
                <c:pt idx="43132">
                  <c:v>291.37109379999998</c:v>
                </c:pt>
                <c:pt idx="43133">
                  <c:v>291.37109379999998</c:v>
                </c:pt>
                <c:pt idx="43134">
                  <c:v>291.37109379999998</c:v>
                </c:pt>
                <c:pt idx="43135">
                  <c:v>291.37109379999998</c:v>
                </c:pt>
                <c:pt idx="43136">
                  <c:v>291.37109379999998</c:v>
                </c:pt>
                <c:pt idx="43137">
                  <c:v>291.37109379999998</c:v>
                </c:pt>
                <c:pt idx="43138">
                  <c:v>291.37109379999998</c:v>
                </c:pt>
                <c:pt idx="43139">
                  <c:v>291.41015620000002</c:v>
                </c:pt>
                <c:pt idx="43140">
                  <c:v>291.41015620000002</c:v>
                </c:pt>
                <c:pt idx="43141">
                  <c:v>291.41015620000002</c:v>
                </c:pt>
                <c:pt idx="43142">
                  <c:v>291.41015620000002</c:v>
                </c:pt>
                <c:pt idx="43143">
                  <c:v>291.41015620000002</c:v>
                </c:pt>
                <c:pt idx="43144">
                  <c:v>291.41015620000002</c:v>
                </c:pt>
                <c:pt idx="43145">
                  <c:v>291.8046875</c:v>
                </c:pt>
                <c:pt idx="43146">
                  <c:v>291.8046875</c:v>
                </c:pt>
                <c:pt idx="43147">
                  <c:v>291.8046875</c:v>
                </c:pt>
                <c:pt idx="43148">
                  <c:v>291.8046875</c:v>
                </c:pt>
                <c:pt idx="43149">
                  <c:v>291.8046875</c:v>
                </c:pt>
                <c:pt idx="43150">
                  <c:v>291.8046875</c:v>
                </c:pt>
                <c:pt idx="43151">
                  <c:v>291.8046875</c:v>
                </c:pt>
                <c:pt idx="43152">
                  <c:v>291.85546879999998</c:v>
                </c:pt>
                <c:pt idx="43153">
                  <c:v>291.85546879999998</c:v>
                </c:pt>
                <c:pt idx="43154">
                  <c:v>291.86328120000002</c:v>
                </c:pt>
                <c:pt idx="43155">
                  <c:v>291.86328120000002</c:v>
                </c:pt>
                <c:pt idx="43156">
                  <c:v>291.86328120000002</c:v>
                </c:pt>
                <c:pt idx="43157">
                  <c:v>291.86328120000002</c:v>
                </c:pt>
                <c:pt idx="43158">
                  <c:v>292.23828120000002</c:v>
                </c:pt>
                <c:pt idx="43159">
                  <c:v>292.23828120000002</c:v>
                </c:pt>
                <c:pt idx="43160">
                  <c:v>292.23828120000002</c:v>
                </c:pt>
                <c:pt idx="43161">
                  <c:v>292.23828120000002</c:v>
                </c:pt>
                <c:pt idx="43162">
                  <c:v>292.23828120000002</c:v>
                </c:pt>
                <c:pt idx="43163">
                  <c:v>292.23828120000002</c:v>
                </c:pt>
                <c:pt idx="43164">
                  <c:v>292.23828120000002</c:v>
                </c:pt>
                <c:pt idx="43165">
                  <c:v>292.23828120000002</c:v>
                </c:pt>
                <c:pt idx="43166">
                  <c:v>292.30859379999998</c:v>
                </c:pt>
                <c:pt idx="43167">
                  <c:v>292.30859379999998</c:v>
                </c:pt>
                <c:pt idx="43168">
                  <c:v>292.37109379999998</c:v>
                </c:pt>
                <c:pt idx="43169">
                  <c:v>292.37109379999998</c:v>
                </c:pt>
                <c:pt idx="43170">
                  <c:v>292.41015620000002</c:v>
                </c:pt>
                <c:pt idx="43171">
                  <c:v>292.41015620000002</c:v>
                </c:pt>
                <c:pt idx="43172">
                  <c:v>292.41015620000002</c:v>
                </c:pt>
                <c:pt idx="43173">
                  <c:v>292.5859375</c:v>
                </c:pt>
                <c:pt idx="43174">
                  <c:v>292.5859375</c:v>
                </c:pt>
                <c:pt idx="43175">
                  <c:v>292.5859375</c:v>
                </c:pt>
                <c:pt idx="43176">
                  <c:v>292.8046875</c:v>
                </c:pt>
                <c:pt idx="43177">
                  <c:v>292.8046875</c:v>
                </c:pt>
                <c:pt idx="43178">
                  <c:v>292.8046875</c:v>
                </c:pt>
                <c:pt idx="43179">
                  <c:v>292.8046875</c:v>
                </c:pt>
                <c:pt idx="43180">
                  <c:v>292.8046875</c:v>
                </c:pt>
                <c:pt idx="43181">
                  <c:v>292.8046875</c:v>
                </c:pt>
                <c:pt idx="43182">
                  <c:v>292.85546879999998</c:v>
                </c:pt>
                <c:pt idx="43183">
                  <c:v>292.85546879999998</c:v>
                </c:pt>
                <c:pt idx="43184">
                  <c:v>292.86328120000002</c:v>
                </c:pt>
                <c:pt idx="43185">
                  <c:v>293.23828120000002</c:v>
                </c:pt>
                <c:pt idx="43186">
                  <c:v>293.23828120000002</c:v>
                </c:pt>
                <c:pt idx="43187">
                  <c:v>293.23828120000002</c:v>
                </c:pt>
                <c:pt idx="43188">
                  <c:v>293.23828120000002</c:v>
                </c:pt>
                <c:pt idx="43189">
                  <c:v>293.23828120000002</c:v>
                </c:pt>
                <c:pt idx="43190">
                  <c:v>293.23828120000002</c:v>
                </c:pt>
                <c:pt idx="43191">
                  <c:v>293.23828120000002</c:v>
                </c:pt>
                <c:pt idx="43192">
                  <c:v>293.30859379999998</c:v>
                </c:pt>
                <c:pt idx="43193">
                  <c:v>293.30859379999998</c:v>
                </c:pt>
                <c:pt idx="43194">
                  <c:v>293.30859379999998</c:v>
                </c:pt>
                <c:pt idx="43195">
                  <c:v>293.37109379999998</c:v>
                </c:pt>
                <c:pt idx="43196">
                  <c:v>293.37109379999998</c:v>
                </c:pt>
                <c:pt idx="43197">
                  <c:v>293.37109379999998</c:v>
                </c:pt>
                <c:pt idx="43198">
                  <c:v>293.37109379999998</c:v>
                </c:pt>
                <c:pt idx="43199">
                  <c:v>293.41015620000002</c:v>
                </c:pt>
                <c:pt idx="43200">
                  <c:v>293.41015620000002</c:v>
                </c:pt>
                <c:pt idx="43201">
                  <c:v>293.41015620000002</c:v>
                </c:pt>
                <c:pt idx="43202">
                  <c:v>293.41015620000002</c:v>
                </c:pt>
                <c:pt idx="43203">
                  <c:v>293.41015620000002</c:v>
                </c:pt>
                <c:pt idx="43204">
                  <c:v>293.5859375</c:v>
                </c:pt>
                <c:pt idx="43205">
                  <c:v>293.5859375</c:v>
                </c:pt>
                <c:pt idx="43206">
                  <c:v>293.5859375</c:v>
                </c:pt>
                <c:pt idx="43207">
                  <c:v>293.8046875</c:v>
                </c:pt>
                <c:pt idx="43208">
                  <c:v>293.8046875</c:v>
                </c:pt>
                <c:pt idx="43209">
                  <c:v>293.8046875</c:v>
                </c:pt>
                <c:pt idx="43210">
                  <c:v>293.8046875</c:v>
                </c:pt>
                <c:pt idx="43211">
                  <c:v>293.85546879999998</c:v>
                </c:pt>
                <c:pt idx="43212">
                  <c:v>293.85546879999998</c:v>
                </c:pt>
                <c:pt idx="43213">
                  <c:v>293.85546879999998</c:v>
                </c:pt>
                <c:pt idx="43214">
                  <c:v>293.85546879999998</c:v>
                </c:pt>
                <c:pt idx="43215">
                  <c:v>293.86328120000002</c:v>
                </c:pt>
                <c:pt idx="43216">
                  <c:v>293.86328120000002</c:v>
                </c:pt>
                <c:pt idx="43217">
                  <c:v>293.86328120000002</c:v>
                </c:pt>
                <c:pt idx="43218">
                  <c:v>293.86328120000002</c:v>
                </c:pt>
                <c:pt idx="43219">
                  <c:v>293.86328120000002</c:v>
                </c:pt>
                <c:pt idx="43220">
                  <c:v>293.86328120000002</c:v>
                </c:pt>
                <c:pt idx="43221">
                  <c:v>294.23828120000002</c:v>
                </c:pt>
                <c:pt idx="43222">
                  <c:v>294.23828120000002</c:v>
                </c:pt>
                <c:pt idx="43223">
                  <c:v>294.30859379999998</c:v>
                </c:pt>
                <c:pt idx="43224">
                  <c:v>294.30859379999998</c:v>
                </c:pt>
                <c:pt idx="43225">
                  <c:v>294.37109379999998</c:v>
                </c:pt>
                <c:pt idx="43226">
                  <c:v>294.37109379999998</c:v>
                </c:pt>
                <c:pt idx="43227">
                  <c:v>294.37109379999998</c:v>
                </c:pt>
                <c:pt idx="43228">
                  <c:v>294.37109379999998</c:v>
                </c:pt>
                <c:pt idx="43229">
                  <c:v>294.37109379999998</c:v>
                </c:pt>
                <c:pt idx="43230">
                  <c:v>294.37109379999998</c:v>
                </c:pt>
                <c:pt idx="43231">
                  <c:v>294.37109379999998</c:v>
                </c:pt>
                <c:pt idx="43232">
                  <c:v>294.41015620000002</c:v>
                </c:pt>
                <c:pt idx="43233">
                  <c:v>294.41015620000002</c:v>
                </c:pt>
                <c:pt idx="43234">
                  <c:v>294.41015620000002</c:v>
                </c:pt>
                <c:pt idx="43235">
                  <c:v>294.41015620000002</c:v>
                </c:pt>
                <c:pt idx="43236">
                  <c:v>294.41015620000002</c:v>
                </c:pt>
                <c:pt idx="43237">
                  <c:v>294.5859375</c:v>
                </c:pt>
                <c:pt idx="43238">
                  <c:v>294.5859375</c:v>
                </c:pt>
                <c:pt idx="43239">
                  <c:v>294.5859375</c:v>
                </c:pt>
                <c:pt idx="43240">
                  <c:v>294.5859375</c:v>
                </c:pt>
                <c:pt idx="43241">
                  <c:v>294.5859375</c:v>
                </c:pt>
                <c:pt idx="43242">
                  <c:v>294.5859375</c:v>
                </c:pt>
                <c:pt idx="43243">
                  <c:v>294.8046875</c:v>
                </c:pt>
                <c:pt idx="43244">
                  <c:v>294.8046875</c:v>
                </c:pt>
                <c:pt idx="43245">
                  <c:v>294.8046875</c:v>
                </c:pt>
                <c:pt idx="43246">
                  <c:v>294.8046875</c:v>
                </c:pt>
                <c:pt idx="43247">
                  <c:v>294.8046875</c:v>
                </c:pt>
                <c:pt idx="43248">
                  <c:v>294.85546879999998</c:v>
                </c:pt>
                <c:pt idx="43249">
                  <c:v>294.85546879999998</c:v>
                </c:pt>
                <c:pt idx="43250">
                  <c:v>294.86328120000002</c:v>
                </c:pt>
                <c:pt idx="43251">
                  <c:v>294.86328120000002</c:v>
                </c:pt>
                <c:pt idx="43252">
                  <c:v>294.86328120000002</c:v>
                </c:pt>
                <c:pt idx="43253">
                  <c:v>294.86328120000002</c:v>
                </c:pt>
                <c:pt idx="43254">
                  <c:v>294.86328120000002</c:v>
                </c:pt>
                <c:pt idx="43255">
                  <c:v>294.86328120000002</c:v>
                </c:pt>
                <c:pt idx="43256">
                  <c:v>294.86328120000002</c:v>
                </c:pt>
                <c:pt idx="43257">
                  <c:v>294.86328120000002</c:v>
                </c:pt>
                <c:pt idx="43258">
                  <c:v>295.23828120000002</c:v>
                </c:pt>
                <c:pt idx="43259">
                  <c:v>295.23828120000002</c:v>
                </c:pt>
                <c:pt idx="43260">
                  <c:v>295.30859379999998</c:v>
                </c:pt>
                <c:pt idx="43261">
                  <c:v>295.30859379999998</c:v>
                </c:pt>
                <c:pt idx="43262">
                  <c:v>295.30859379999998</c:v>
                </c:pt>
                <c:pt idx="43263">
                  <c:v>295.30859379999998</c:v>
                </c:pt>
                <c:pt idx="43264">
                  <c:v>295.30859379999998</c:v>
                </c:pt>
                <c:pt idx="43265">
                  <c:v>295.30859379999998</c:v>
                </c:pt>
                <c:pt idx="43266">
                  <c:v>295.30859379999998</c:v>
                </c:pt>
                <c:pt idx="43267">
                  <c:v>295.37109379999998</c:v>
                </c:pt>
                <c:pt idx="43268">
                  <c:v>295.37109379999998</c:v>
                </c:pt>
                <c:pt idx="43269">
                  <c:v>295.37109379999998</c:v>
                </c:pt>
                <c:pt idx="43270">
                  <c:v>295.37109379999998</c:v>
                </c:pt>
                <c:pt idx="43271">
                  <c:v>295.37109379999998</c:v>
                </c:pt>
                <c:pt idx="43272">
                  <c:v>295.37109379999998</c:v>
                </c:pt>
                <c:pt idx="43273">
                  <c:v>295.37109379999998</c:v>
                </c:pt>
                <c:pt idx="43274">
                  <c:v>295.41015620000002</c:v>
                </c:pt>
                <c:pt idx="43275">
                  <c:v>295.41015620000002</c:v>
                </c:pt>
                <c:pt idx="43276">
                  <c:v>295.41015620000002</c:v>
                </c:pt>
                <c:pt idx="43277">
                  <c:v>295.41015620000002</c:v>
                </c:pt>
                <c:pt idx="43278">
                  <c:v>295.41015620000002</c:v>
                </c:pt>
                <c:pt idx="43279">
                  <c:v>295.41015620000002</c:v>
                </c:pt>
                <c:pt idx="43280">
                  <c:v>295.5859375</c:v>
                </c:pt>
                <c:pt idx="43281">
                  <c:v>295.5859375</c:v>
                </c:pt>
                <c:pt idx="43282">
                  <c:v>295.5859375</c:v>
                </c:pt>
                <c:pt idx="43283">
                  <c:v>295.5859375</c:v>
                </c:pt>
                <c:pt idx="43284">
                  <c:v>295.5859375</c:v>
                </c:pt>
                <c:pt idx="43285">
                  <c:v>295.8046875</c:v>
                </c:pt>
                <c:pt idx="43286">
                  <c:v>295.8046875</c:v>
                </c:pt>
                <c:pt idx="43287">
                  <c:v>295.8046875</c:v>
                </c:pt>
                <c:pt idx="43288">
                  <c:v>295.8046875</c:v>
                </c:pt>
                <c:pt idx="43289">
                  <c:v>295.85546879999998</c:v>
                </c:pt>
                <c:pt idx="43290">
                  <c:v>295.85546879999998</c:v>
                </c:pt>
                <c:pt idx="43291">
                  <c:v>295.85546879999998</c:v>
                </c:pt>
                <c:pt idx="43292">
                  <c:v>295.85546879999998</c:v>
                </c:pt>
                <c:pt idx="43293">
                  <c:v>295.86328120000002</c:v>
                </c:pt>
                <c:pt idx="43294">
                  <c:v>295.86328120000002</c:v>
                </c:pt>
                <c:pt idx="43295">
                  <c:v>295.86328120000002</c:v>
                </c:pt>
                <c:pt idx="43296">
                  <c:v>295.86328120000002</c:v>
                </c:pt>
                <c:pt idx="43297">
                  <c:v>295.86328120000002</c:v>
                </c:pt>
                <c:pt idx="43298">
                  <c:v>295.86328120000002</c:v>
                </c:pt>
                <c:pt idx="43299">
                  <c:v>295.86328120000002</c:v>
                </c:pt>
                <c:pt idx="43300">
                  <c:v>296.23828120000002</c:v>
                </c:pt>
                <c:pt idx="43301">
                  <c:v>296.23828120000002</c:v>
                </c:pt>
                <c:pt idx="43302">
                  <c:v>296.23828120000002</c:v>
                </c:pt>
                <c:pt idx="43303">
                  <c:v>296.23828120000002</c:v>
                </c:pt>
                <c:pt idx="43304">
                  <c:v>296.30859379999998</c:v>
                </c:pt>
                <c:pt idx="43305">
                  <c:v>296.30859379999998</c:v>
                </c:pt>
                <c:pt idx="43306">
                  <c:v>296.30859379999998</c:v>
                </c:pt>
                <c:pt idx="43307">
                  <c:v>296.30859379999998</c:v>
                </c:pt>
                <c:pt idx="43308">
                  <c:v>296.30859379999998</c:v>
                </c:pt>
                <c:pt idx="43309">
                  <c:v>296.37109379999998</c:v>
                </c:pt>
                <c:pt idx="43310">
                  <c:v>296.41015620000002</c:v>
                </c:pt>
                <c:pt idx="43311">
                  <c:v>296.41015620000002</c:v>
                </c:pt>
                <c:pt idx="43312">
                  <c:v>296.41015620000002</c:v>
                </c:pt>
                <c:pt idx="43313">
                  <c:v>296.41015620000002</c:v>
                </c:pt>
                <c:pt idx="43314">
                  <c:v>296.41015620000002</c:v>
                </c:pt>
                <c:pt idx="43315">
                  <c:v>296.41015620000002</c:v>
                </c:pt>
                <c:pt idx="43316">
                  <c:v>296.41015620000002</c:v>
                </c:pt>
                <c:pt idx="43317">
                  <c:v>296.41015620000002</c:v>
                </c:pt>
                <c:pt idx="43318">
                  <c:v>296.8046875</c:v>
                </c:pt>
                <c:pt idx="43319">
                  <c:v>296.8046875</c:v>
                </c:pt>
                <c:pt idx="43320">
                  <c:v>296.8046875</c:v>
                </c:pt>
                <c:pt idx="43321">
                  <c:v>296.8046875</c:v>
                </c:pt>
                <c:pt idx="43322">
                  <c:v>296.8046875</c:v>
                </c:pt>
                <c:pt idx="43323">
                  <c:v>296.8046875</c:v>
                </c:pt>
                <c:pt idx="43324">
                  <c:v>296.85546879999998</c:v>
                </c:pt>
                <c:pt idx="43325">
                  <c:v>296.85546879999998</c:v>
                </c:pt>
                <c:pt idx="43326">
                  <c:v>296.85546879999998</c:v>
                </c:pt>
                <c:pt idx="43327">
                  <c:v>296.85546879999998</c:v>
                </c:pt>
                <c:pt idx="43328">
                  <c:v>296.85546879999998</c:v>
                </c:pt>
                <c:pt idx="43329">
                  <c:v>296.86328120000002</c:v>
                </c:pt>
                <c:pt idx="43330">
                  <c:v>296.86328120000002</c:v>
                </c:pt>
                <c:pt idx="43331">
                  <c:v>297.23828120000002</c:v>
                </c:pt>
                <c:pt idx="43332">
                  <c:v>297.23828120000002</c:v>
                </c:pt>
                <c:pt idx="43333">
                  <c:v>297.23828120000002</c:v>
                </c:pt>
                <c:pt idx="43334">
                  <c:v>297.37109379999998</c:v>
                </c:pt>
                <c:pt idx="43335">
                  <c:v>297.37109379999998</c:v>
                </c:pt>
                <c:pt idx="43336">
                  <c:v>297.37109379999998</c:v>
                </c:pt>
                <c:pt idx="43337">
                  <c:v>297.41015620000002</c:v>
                </c:pt>
                <c:pt idx="43338">
                  <c:v>297.41015620000002</c:v>
                </c:pt>
                <c:pt idx="43339">
                  <c:v>297.41015620000002</c:v>
                </c:pt>
                <c:pt idx="43340">
                  <c:v>297.41015620000002</c:v>
                </c:pt>
                <c:pt idx="43341">
                  <c:v>297.41015620000002</c:v>
                </c:pt>
                <c:pt idx="43342">
                  <c:v>297.5859375</c:v>
                </c:pt>
                <c:pt idx="43343">
                  <c:v>297.5859375</c:v>
                </c:pt>
                <c:pt idx="43344">
                  <c:v>297.5859375</c:v>
                </c:pt>
                <c:pt idx="43345">
                  <c:v>297.5859375</c:v>
                </c:pt>
                <c:pt idx="43346">
                  <c:v>297.8046875</c:v>
                </c:pt>
                <c:pt idx="43347">
                  <c:v>297.8046875</c:v>
                </c:pt>
                <c:pt idx="43348">
                  <c:v>297.8046875</c:v>
                </c:pt>
                <c:pt idx="43349">
                  <c:v>297.8046875</c:v>
                </c:pt>
                <c:pt idx="43350">
                  <c:v>297.8046875</c:v>
                </c:pt>
                <c:pt idx="43351">
                  <c:v>297.85546879999998</c:v>
                </c:pt>
                <c:pt idx="43352">
                  <c:v>297.85546879999998</c:v>
                </c:pt>
                <c:pt idx="43353">
                  <c:v>297.85546879999998</c:v>
                </c:pt>
                <c:pt idx="43354">
                  <c:v>297.85546879999998</c:v>
                </c:pt>
                <c:pt idx="43355">
                  <c:v>297.85546879999998</c:v>
                </c:pt>
                <c:pt idx="43356">
                  <c:v>297.85546879999998</c:v>
                </c:pt>
                <c:pt idx="43357">
                  <c:v>297.85546879999998</c:v>
                </c:pt>
                <c:pt idx="43358">
                  <c:v>297.86328120000002</c:v>
                </c:pt>
                <c:pt idx="43359">
                  <c:v>297.86328120000002</c:v>
                </c:pt>
                <c:pt idx="43360">
                  <c:v>297.86328120000002</c:v>
                </c:pt>
                <c:pt idx="43361">
                  <c:v>297.86328120000002</c:v>
                </c:pt>
                <c:pt idx="43362">
                  <c:v>298.23828120000002</c:v>
                </c:pt>
                <c:pt idx="43363">
                  <c:v>298.23828120000002</c:v>
                </c:pt>
                <c:pt idx="43364">
                  <c:v>298.23828120000002</c:v>
                </c:pt>
                <c:pt idx="43365">
                  <c:v>298.23828120000002</c:v>
                </c:pt>
                <c:pt idx="43366">
                  <c:v>298.30859379999998</c:v>
                </c:pt>
                <c:pt idx="43367">
                  <c:v>298.30859379999998</c:v>
                </c:pt>
                <c:pt idx="43368">
                  <c:v>298.30859379999998</c:v>
                </c:pt>
                <c:pt idx="43369">
                  <c:v>298.30859379999998</c:v>
                </c:pt>
                <c:pt idx="43370">
                  <c:v>298.37109379999998</c:v>
                </c:pt>
                <c:pt idx="43371">
                  <c:v>298.37109379999998</c:v>
                </c:pt>
                <c:pt idx="43372">
                  <c:v>298.37109379999998</c:v>
                </c:pt>
                <c:pt idx="43373">
                  <c:v>298.37109379999998</c:v>
                </c:pt>
                <c:pt idx="43374">
                  <c:v>298.41015620000002</c:v>
                </c:pt>
                <c:pt idx="43375">
                  <c:v>298.41015620000002</c:v>
                </c:pt>
                <c:pt idx="43376">
                  <c:v>298.41015620000002</c:v>
                </c:pt>
                <c:pt idx="43377">
                  <c:v>298.41015620000002</c:v>
                </c:pt>
                <c:pt idx="43378">
                  <c:v>298.41015620000002</c:v>
                </c:pt>
                <c:pt idx="43379">
                  <c:v>298.41015620000002</c:v>
                </c:pt>
                <c:pt idx="43380">
                  <c:v>298.41015620000002</c:v>
                </c:pt>
                <c:pt idx="43381">
                  <c:v>298.41015620000002</c:v>
                </c:pt>
                <c:pt idx="43382">
                  <c:v>298.5859375</c:v>
                </c:pt>
                <c:pt idx="43383">
                  <c:v>298.5859375</c:v>
                </c:pt>
                <c:pt idx="43384">
                  <c:v>298.5859375</c:v>
                </c:pt>
                <c:pt idx="43385">
                  <c:v>298.5859375</c:v>
                </c:pt>
                <c:pt idx="43386">
                  <c:v>298.5859375</c:v>
                </c:pt>
                <c:pt idx="43387">
                  <c:v>298.5859375</c:v>
                </c:pt>
                <c:pt idx="43388">
                  <c:v>298.5859375</c:v>
                </c:pt>
                <c:pt idx="43389">
                  <c:v>298.5859375</c:v>
                </c:pt>
                <c:pt idx="43390">
                  <c:v>298.5859375</c:v>
                </c:pt>
                <c:pt idx="43391">
                  <c:v>298.8046875</c:v>
                </c:pt>
                <c:pt idx="43392">
                  <c:v>298.8046875</c:v>
                </c:pt>
                <c:pt idx="43393">
                  <c:v>298.8046875</c:v>
                </c:pt>
                <c:pt idx="43394">
                  <c:v>298.85546879999998</c:v>
                </c:pt>
                <c:pt idx="43395">
                  <c:v>298.86328120000002</c:v>
                </c:pt>
                <c:pt idx="43396">
                  <c:v>298.86328120000002</c:v>
                </c:pt>
                <c:pt idx="43397">
                  <c:v>298.86328120000002</c:v>
                </c:pt>
                <c:pt idx="43398">
                  <c:v>298.86328120000002</c:v>
                </c:pt>
                <c:pt idx="43399">
                  <c:v>299.23828120000002</c:v>
                </c:pt>
                <c:pt idx="43400">
                  <c:v>299.23828120000002</c:v>
                </c:pt>
                <c:pt idx="43401">
                  <c:v>299.23828120000002</c:v>
                </c:pt>
                <c:pt idx="43402">
                  <c:v>299.30859379999998</c:v>
                </c:pt>
                <c:pt idx="43403">
                  <c:v>299.37109379999998</c:v>
                </c:pt>
                <c:pt idx="43404">
                  <c:v>299.37109379999998</c:v>
                </c:pt>
                <c:pt idx="43405">
                  <c:v>299.37109379999998</c:v>
                </c:pt>
                <c:pt idx="43406">
                  <c:v>299.37109379999998</c:v>
                </c:pt>
                <c:pt idx="43407">
                  <c:v>299.37109379999998</c:v>
                </c:pt>
                <c:pt idx="43408">
                  <c:v>299.37109379999998</c:v>
                </c:pt>
                <c:pt idx="43409">
                  <c:v>299.41015620000002</c:v>
                </c:pt>
                <c:pt idx="43410">
                  <c:v>299.41015620000002</c:v>
                </c:pt>
                <c:pt idx="43411">
                  <c:v>299.41015620000002</c:v>
                </c:pt>
                <c:pt idx="43412">
                  <c:v>299.5859375</c:v>
                </c:pt>
                <c:pt idx="43413">
                  <c:v>299.5859375</c:v>
                </c:pt>
                <c:pt idx="43414">
                  <c:v>299.5859375</c:v>
                </c:pt>
                <c:pt idx="43415">
                  <c:v>299.8046875</c:v>
                </c:pt>
                <c:pt idx="43416">
                  <c:v>299.8046875</c:v>
                </c:pt>
                <c:pt idx="43417">
                  <c:v>299.8046875</c:v>
                </c:pt>
                <c:pt idx="43418">
                  <c:v>299.85546879999998</c:v>
                </c:pt>
                <c:pt idx="43419">
                  <c:v>299.85546879999998</c:v>
                </c:pt>
                <c:pt idx="43420">
                  <c:v>299.85546879999998</c:v>
                </c:pt>
                <c:pt idx="43421">
                  <c:v>299.86328120000002</c:v>
                </c:pt>
                <c:pt idx="43422">
                  <c:v>299.86328120000002</c:v>
                </c:pt>
                <c:pt idx="43423">
                  <c:v>299.86328120000002</c:v>
                </c:pt>
                <c:pt idx="43424">
                  <c:v>299.86328120000002</c:v>
                </c:pt>
                <c:pt idx="43425">
                  <c:v>299.86328120000002</c:v>
                </c:pt>
                <c:pt idx="43426">
                  <c:v>299.86328120000002</c:v>
                </c:pt>
                <c:pt idx="43427">
                  <c:v>299.86328120000002</c:v>
                </c:pt>
                <c:pt idx="43428">
                  <c:v>299.86328120000002</c:v>
                </c:pt>
                <c:pt idx="43429">
                  <c:v>300.23828120000002</c:v>
                </c:pt>
                <c:pt idx="43430">
                  <c:v>300.23828120000002</c:v>
                </c:pt>
                <c:pt idx="43431">
                  <c:v>300.30859379999998</c:v>
                </c:pt>
                <c:pt idx="43432">
                  <c:v>300.30859379999998</c:v>
                </c:pt>
                <c:pt idx="43433">
                  <c:v>300.30859379999998</c:v>
                </c:pt>
                <c:pt idx="43434">
                  <c:v>300.30859379999998</c:v>
                </c:pt>
                <c:pt idx="43435">
                  <c:v>300.37109379999998</c:v>
                </c:pt>
                <c:pt idx="43436">
                  <c:v>300.37109379999998</c:v>
                </c:pt>
                <c:pt idx="43437">
                  <c:v>300.37109379999998</c:v>
                </c:pt>
                <c:pt idx="43438">
                  <c:v>300.41015620000002</c:v>
                </c:pt>
                <c:pt idx="43439">
                  <c:v>300.41015620000002</c:v>
                </c:pt>
                <c:pt idx="43440">
                  <c:v>300.41015620000002</c:v>
                </c:pt>
                <c:pt idx="43441">
                  <c:v>300.41015620000002</c:v>
                </c:pt>
                <c:pt idx="43442">
                  <c:v>300.41015620000002</c:v>
                </c:pt>
                <c:pt idx="43443">
                  <c:v>300.41015620000002</c:v>
                </c:pt>
                <c:pt idx="43444">
                  <c:v>300.41015620000002</c:v>
                </c:pt>
                <c:pt idx="43445">
                  <c:v>300.41015620000002</c:v>
                </c:pt>
                <c:pt idx="43446">
                  <c:v>300.5859375</c:v>
                </c:pt>
                <c:pt idx="43447">
                  <c:v>300.5859375</c:v>
                </c:pt>
                <c:pt idx="43448">
                  <c:v>300.5859375</c:v>
                </c:pt>
                <c:pt idx="43449">
                  <c:v>300.5859375</c:v>
                </c:pt>
                <c:pt idx="43450">
                  <c:v>300.5859375</c:v>
                </c:pt>
                <c:pt idx="43451">
                  <c:v>300.8046875</c:v>
                </c:pt>
                <c:pt idx="43452">
                  <c:v>300.8046875</c:v>
                </c:pt>
                <c:pt idx="43453">
                  <c:v>300.85546879999998</c:v>
                </c:pt>
                <c:pt idx="43454">
                  <c:v>300.85546879999998</c:v>
                </c:pt>
                <c:pt idx="43455">
                  <c:v>300.85546879999998</c:v>
                </c:pt>
                <c:pt idx="43456">
                  <c:v>300.85546879999998</c:v>
                </c:pt>
                <c:pt idx="43457">
                  <c:v>300.85546879999998</c:v>
                </c:pt>
                <c:pt idx="43458">
                  <c:v>300.86328120000002</c:v>
                </c:pt>
                <c:pt idx="43459">
                  <c:v>300.86328120000002</c:v>
                </c:pt>
                <c:pt idx="43460">
                  <c:v>300.86328120000002</c:v>
                </c:pt>
                <c:pt idx="43461">
                  <c:v>300.86328120000002</c:v>
                </c:pt>
                <c:pt idx="43462">
                  <c:v>300.86328120000002</c:v>
                </c:pt>
                <c:pt idx="43463">
                  <c:v>301.23828120000002</c:v>
                </c:pt>
                <c:pt idx="43464">
                  <c:v>301.23828120000002</c:v>
                </c:pt>
                <c:pt idx="43465">
                  <c:v>301.23828120000002</c:v>
                </c:pt>
                <c:pt idx="43466">
                  <c:v>301.23828120000002</c:v>
                </c:pt>
                <c:pt idx="43467">
                  <c:v>301.23828120000002</c:v>
                </c:pt>
                <c:pt idx="43468">
                  <c:v>301.30859379999998</c:v>
                </c:pt>
                <c:pt idx="43469">
                  <c:v>301.30859379999998</c:v>
                </c:pt>
                <c:pt idx="43470">
                  <c:v>301.30859379999998</c:v>
                </c:pt>
                <c:pt idx="43471">
                  <c:v>301.30859379999998</c:v>
                </c:pt>
                <c:pt idx="43472">
                  <c:v>301.30859379999998</c:v>
                </c:pt>
                <c:pt idx="43473">
                  <c:v>301.37109379999998</c:v>
                </c:pt>
                <c:pt idx="43474">
                  <c:v>301.37109379999998</c:v>
                </c:pt>
                <c:pt idx="43475">
                  <c:v>301.37109379999998</c:v>
                </c:pt>
                <c:pt idx="43476">
                  <c:v>301.41015620000002</c:v>
                </c:pt>
                <c:pt idx="43477">
                  <c:v>301.41015620000002</c:v>
                </c:pt>
                <c:pt idx="43478">
                  <c:v>301.5859375</c:v>
                </c:pt>
                <c:pt idx="43479">
                  <c:v>301.5859375</c:v>
                </c:pt>
                <c:pt idx="43480">
                  <c:v>301.5859375</c:v>
                </c:pt>
                <c:pt idx="43481">
                  <c:v>301.5859375</c:v>
                </c:pt>
                <c:pt idx="43482">
                  <c:v>301.5859375</c:v>
                </c:pt>
                <c:pt idx="43483">
                  <c:v>301.5859375</c:v>
                </c:pt>
                <c:pt idx="43484">
                  <c:v>301.8046875</c:v>
                </c:pt>
                <c:pt idx="43485">
                  <c:v>301.8046875</c:v>
                </c:pt>
                <c:pt idx="43486">
                  <c:v>301.85546879999998</c:v>
                </c:pt>
                <c:pt idx="43487">
                  <c:v>301.85546879999998</c:v>
                </c:pt>
                <c:pt idx="43488">
                  <c:v>301.85546879999998</c:v>
                </c:pt>
                <c:pt idx="43489">
                  <c:v>301.85546879999998</c:v>
                </c:pt>
                <c:pt idx="43490">
                  <c:v>301.85546879999998</c:v>
                </c:pt>
                <c:pt idx="43491">
                  <c:v>301.86328120000002</c:v>
                </c:pt>
                <c:pt idx="43492">
                  <c:v>301.86328120000002</c:v>
                </c:pt>
                <c:pt idx="43493">
                  <c:v>301.86328120000002</c:v>
                </c:pt>
                <c:pt idx="43494">
                  <c:v>301.86328120000002</c:v>
                </c:pt>
                <c:pt idx="43495">
                  <c:v>301.86328120000002</c:v>
                </c:pt>
                <c:pt idx="43496">
                  <c:v>301.86328120000002</c:v>
                </c:pt>
                <c:pt idx="43497">
                  <c:v>302.23828120000002</c:v>
                </c:pt>
                <c:pt idx="43498">
                  <c:v>302.23828120000002</c:v>
                </c:pt>
                <c:pt idx="43499">
                  <c:v>302.23828120000002</c:v>
                </c:pt>
                <c:pt idx="43500">
                  <c:v>302.23828120000002</c:v>
                </c:pt>
                <c:pt idx="43501">
                  <c:v>302.23828120000002</c:v>
                </c:pt>
                <c:pt idx="43502">
                  <c:v>302.30859379999998</c:v>
                </c:pt>
                <c:pt idx="43503">
                  <c:v>302.30859379999998</c:v>
                </c:pt>
                <c:pt idx="43504">
                  <c:v>302.30859379999998</c:v>
                </c:pt>
                <c:pt idx="43505">
                  <c:v>302.30859379999998</c:v>
                </c:pt>
                <c:pt idx="43506">
                  <c:v>302.37109379999998</c:v>
                </c:pt>
                <c:pt idx="43507">
                  <c:v>302.37109379999998</c:v>
                </c:pt>
                <c:pt idx="43508">
                  <c:v>302.37109379999998</c:v>
                </c:pt>
                <c:pt idx="43509">
                  <c:v>302.37109379999998</c:v>
                </c:pt>
                <c:pt idx="43510">
                  <c:v>302.37109379999998</c:v>
                </c:pt>
                <c:pt idx="43511">
                  <c:v>302.37109379999998</c:v>
                </c:pt>
                <c:pt idx="43512">
                  <c:v>302.41015620000002</c:v>
                </c:pt>
                <c:pt idx="43513">
                  <c:v>302.41015620000002</c:v>
                </c:pt>
                <c:pt idx="43514">
                  <c:v>302.41015620000002</c:v>
                </c:pt>
                <c:pt idx="43515">
                  <c:v>302.5859375</c:v>
                </c:pt>
                <c:pt idx="43516">
                  <c:v>302.5859375</c:v>
                </c:pt>
                <c:pt idx="43517">
                  <c:v>302.8046875</c:v>
                </c:pt>
                <c:pt idx="43518">
                  <c:v>302.8046875</c:v>
                </c:pt>
                <c:pt idx="43519">
                  <c:v>302.8046875</c:v>
                </c:pt>
                <c:pt idx="43520">
                  <c:v>302.8046875</c:v>
                </c:pt>
                <c:pt idx="43521">
                  <c:v>302.8046875</c:v>
                </c:pt>
                <c:pt idx="43522">
                  <c:v>302.8046875</c:v>
                </c:pt>
                <c:pt idx="43523">
                  <c:v>302.85546879999998</c:v>
                </c:pt>
                <c:pt idx="43524">
                  <c:v>302.85546879999998</c:v>
                </c:pt>
                <c:pt idx="43525">
                  <c:v>302.86328120000002</c:v>
                </c:pt>
                <c:pt idx="43526">
                  <c:v>302.86328120000002</c:v>
                </c:pt>
                <c:pt idx="43527">
                  <c:v>302.86328120000002</c:v>
                </c:pt>
                <c:pt idx="43528">
                  <c:v>303.23828120000002</c:v>
                </c:pt>
                <c:pt idx="43529">
                  <c:v>303.23828120000002</c:v>
                </c:pt>
                <c:pt idx="43530">
                  <c:v>303.23828120000002</c:v>
                </c:pt>
                <c:pt idx="43531">
                  <c:v>303.23828120000002</c:v>
                </c:pt>
                <c:pt idx="43532">
                  <c:v>303.30859379999998</c:v>
                </c:pt>
                <c:pt idx="43533">
                  <c:v>303.30859379999998</c:v>
                </c:pt>
                <c:pt idx="43534">
                  <c:v>303.30859379999998</c:v>
                </c:pt>
                <c:pt idx="43535">
                  <c:v>303.30859379999998</c:v>
                </c:pt>
                <c:pt idx="43536">
                  <c:v>303.37109379999998</c:v>
                </c:pt>
                <c:pt idx="43537">
                  <c:v>303.37109379999998</c:v>
                </c:pt>
                <c:pt idx="43538">
                  <c:v>303.37109379999998</c:v>
                </c:pt>
                <c:pt idx="43539">
                  <c:v>303.37109379999998</c:v>
                </c:pt>
                <c:pt idx="43540">
                  <c:v>303.37109379999998</c:v>
                </c:pt>
                <c:pt idx="43541">
                  <c:v>303.37109379999998</c:v>
                </c:pt>
                <c:pt idx="43542">
                  <c:v>303.5859375</c:v>
                </c:pt>
                <c:pt idx="43543">
                  <c:v>303.8046875</c:v>
                </c:pt>
                <c:pt idx="43544">
                  <c:v>303.8046875</c:v>
                </c:pt>
                <c:pt idx="43545">
                  <c:v>303.85546879999998</c:v>
                </c:pt>
                <c:pt idx="43546">
                  <c:v>303.85546879999998</c:v>
                </c:pt>
                <c:pt idx="43547">
                  <c:v>303.85546879999998</c:v>
                </c:pt>
                <c:pt idx="43548">
                  <c:v>303.85546879999998</c:v>
                </c:pt>
                <c:pt idx="43549">
                  <c:v>303.85546879999998</c:v>
                </c:pt>
                <c:pt idx="43550">
                  <c:v>303.85546879999998</c:v>
                </c:pt>
                <c:pt idx="43551">
                  <c:v>303.86328120000002</c:v>
                </c:pt>
                <c:pt idx="43552">
                  <c:v>303.86328120000002</c:v>
                </c:pt>
                <c:pt idx="43553">
                  <c:v>303.86328120000002</c:v>
                </c:pt>
                <c:pt idx="43554">
                  <c:v>304.23828120000002</c:v>
                </c:pt>
                <c:pt idx="43555">
                  <c:v>304.23828120000002</c:v>
                </c:pt>
                <c:pt idx="43556">
                  <c:v>304.23828120000002</c:v>
                </c:pt>
                <c:pt idx="43557">
                  <c:v>304.23828120000002</c:v>
                </c:pt>
                <c:pt idx="43558">
                  <c:v>304.30859379999998</c:v>
                </c:pt>
                <c:pt idx="43559">
                  <c:v>304.30859379999998</c:v>
                </c:pt>
                <c:pt idx="43560">
                  <c:v>304.30859379999998</c:v>
                </c:pt>
                <c:pt idx="43561">
                  <c:v>304.30859379999998</c:v>
                </c:pt>
                <c:pt idx="43562">
                  <c:v>304.30859379999998</c:v>
                </c:pt>
                <c:pt idx="43563">
                  <c:v>304.37109379999998</c:v>
                </c:pt>
                <c:pt idx="43564">
                  <c:v>304.37109379999998</c:v>
                </c:pt>
                <c:pt idx="43565">
                  <c:v>304.37109379999998</c:v>
                </c:pt>
                <c:pt idx="43566">
                  <c:v>304.37109379999998</c:v>
                </c:pt>
                <c:pt idx="43567">
                  <c:v>304.37109379999998</c:v>
                </c:pt>
                <c:pt idx="43568">
                  <c:v>304.5859375</c:v>
                </c:pt>
                <c:pt idx="43569">
                  <c:v>304.5859375</c:v>
                </c:pt>
                <c:pt idx="43570">
                  <c:v>304.8046875</c:v>
                </c:pt>
                <c:pt idx="43571">
                  <c:v>304.8046875</c:v>
                </c:pt>
                <c:pt idx="43572">
                  <c:v>304.8046875</c:v>
                </c:pt>
                <c:pt idx="43573">
                  <c:v>304.8046875</c:v>
                </c:pt>
                <c:pt idx="43574">
                  <c:v>304.85546879999998</c:v>
                </c:pt>
                <c:pt idx="43575">
                  <c:v>304.85546879999998</c:v>
                </c:pt>
                <c:pt idx="43576">
                  <c:v>304.85546879999998</c:v>
                </c:pt>
                <c:pt idx="43577">
                  <c:v>304.85546879999998</c:v>
                </c:pt>
                <c:pt idx="43578">
                  <c:v>304.86328120000002</c:v>
                </c:pt>
                <c:pt idx="43579">
                  <c:v>304.86328120000002</c:v>
                </c:pt>
                <c:pt idx="43580">
                  <c:v>304.86328120000002</c:v>
                </c:pt>
                <c:pt idx="43581">
                  <c:v>304.86328120000002</c:v>
                </c:pt>
                <c:pt idx="43582">
                  <c:v>304.86328120000002</c:v>
                </c:pt>
                <c:pt idx="43583">
                  <c:v>305.23828120000002</c:v>
                </c:pt>
                <c:pt idx="43584">
                  <c:v>305.23828120000002</c:v>
                </c:pt>
                <c:pt idx="43585">
                  <c:v>305.30859379999998</c:v>
                </c:pt>
                <c:pt idx="43586">
                  <c:v>305.30859379999998</c:v>
                </c:pt>
                <c:pt idx="43587">
                  <c:v>305.30859379999998</c:v>
                </c:pt>
                <c:pt idx="43588">
                  <c:v>305.30859379999998</c:v>
                </c:pt>
                <c:pt idx="43589">
                  <c:v>305.37109379999998</c:v>
                </c:pt>
                <c:pt idx="43590">
                  <c:v>305.37109379999998</c:v>
                </c:pt>
                <c:pt idx="43591">
                  <c:v>305.37109379999998</c:v>
                </c:pt>
                <c:pt idx="43592">
                  <c:v>305.37109379999998</c:v>
                </c:pt>
                <c:pt idx="43593">
                  <c:v>305.37109379999998</c:v>
                </c:pt>
                <c:pt idx="43594">
                  <c:v>305.37109379999998</c:v>
                </c:pt>
                <c:pt idx="43595">
                  <c:v>305.41015620000002</c:v>
                </c:pt>
                <c:pt idx="43596">
                  <c:v>305.5859375</c:v>
                </c:pt>
                <c:pt idx="43597">
                  <c:v>305.5859375</c:v>
                </c:pt>
                <c:pt idx="43598">
                  <c:v>305.5859375</c:v>
                </c:pt>
                <c:pt idx="43599">
                  <c:v>305.5859375</c:v>
                </c:pt>
                <c:pt idx="43600">
                  <c:v>305.5859375</c:v>
                </c:pt>
                <c:pt idx="43601">
                  <c:v>305.8046875</c:v>
                </c:pt>
                <c:pt idx="43602">
                  <c:v>305.8046875</c:v>
                </c:pt>
                <c:pt idx="43603">
                  <c:v>305.8046875</c:v>
                </c:pt>
                <c:pt idx="43604">
                  <c:v>305.8046875</c:v>
                </c:pt>
                <c:pt idx="43605">
                  <c:v>305.85546879999998</c:v>
                </c:pt>
                <c:pt idx="43606">
                  <c:v>305.85546879999998</c:v>
                </c:pt>
                <c:pt idx="43607">
                  <c:v>305.85546879999998</c:v>
                </c:pt>
                <c:pt idx="43608">
                  <c:v>305.85546879999998</c:v>
                </c:pt>
                <c:pt idx="43609">
                  <c:v>305.85546879999998</c:v>
                </c:pt>
                <c:pt idx="43610">
                  <c:v>305.86328120000002</c:v>
                </c:pt>
                <c:pt idx="43611">
                  <c:v>305.86328120000002</c:v>
                </c:pt>
                <c:pt idx="43612">
                  <c:v>305.86328120000002</c:v>
                </c:pt>
                <c:pt idx="43613">
                  <c:v>305.86328120000002</c:v>
                </c:pt>
                <c:pt idx="43614">
                  <c:v>305.86328120000002</c:v>
                </c:pt>
                <c:pt idx="43615">
                  <c:v>306.23828120000002</c:v>
                </c:pt>
                <c:pt idx="43616">
                  <c:v>306.23828120000002</c:v>
                </c:pt>
                <c:pt idx="43617">
                  <c:v>306.23828120000002</c:v>
                </c:pt>
                <c:pt idx="43618">
                  <c:v>306.23828120000002</c:v>
                </c:pt>
                <c:pt idx="43619">
                  <c:v>306.23828120000002</c:v>
                </c:pt>
                <c:pt idx="43620">
                  <c:v>306.23828120000002</c:v>
                </c:pt>
                <c:pt idx="43621">
                  <c:v>306.30859379999998</c:v>
                </c:pt>
                <c:pt idx="43622">
                  <c:v>306.37109379999998</c:v>
                </c:pt>
                <c:pt idx="43623">
                  <c:v>306.37109379999998</c:v>
                </c:pt>
                <c:pt idx="43624">
                  <c:v>306.37109379999998</c:v>
                </c:pt>
                <c:pt idx="43625">
                  <c:v>306.41015620000002</c:v>
                </c:pt>
                <c:pt idx="43626">
                  <c:v>306.41015620000002</c:v>
                </c:pt>
                <c:pt idx="43627">
                  <c:v>306.41015620000002</c:v>
                </c:pt>
                <c:pt idx="43628">
                  <c:v>306.5859375</c:v>
                </c:pt>
                <c:pt idx="43629">
                  <c:v>306.5859375</c:v>
                </c:pt>
                <c:pt idx="43630">
                  <c:v>306.5859375</c:v>
                </c:pt>
                <c:pt idx="43631">
                  <c:v>306.5859375</c:v>
                </c:pt>
                <c:pt idx="43632">
                  <c:v>306.5859375</c:v>
                </c:pt>
                <c:pt idx="43633">
                  <c:v>306.8046875</c:v>
                </c:pt>
                <c:pt idx="43634">
                  <c:v>306.8046875</c:v>
                </c:pt>
                <c:pt idx="43635">
                  <c:v>306.8046875</c:v>
                </c:pt>
                <c:pt idx="43636">
                  <c:v>306.8046875</c:v>
                </c:pt>
                <c:pt idx="43637">
                  <c:v>306.8046875</c:v>
                </c:pt>
                <c:pt idx="43638">
                  <c:v>306.8046875</c:v>
                </c:pt>
                <c:pt idx="43639">
                  <c:v>306.8046875</c:v>
                </c:pt>
                <c:pt idx="43640">
                  <c:v>306.8046875</c:v>
                </c:pt>
                <c:pt idx="43641">
                  <c:v>306.8046875</c:v>
                </c:pt>
                <c:pt idx="43642">
                  <c:v>306.8046875</c:v>
                </c:pt>
                <c:pt idx="43643">
                  <c:v>306.85546879999998</c:v>
                </c:pt>
                <c:pt idx="43644">
                  <c:v>306.86328120000002</c:v>
                </c:pt>
                <c:pt idx="43645">
                  <c:v>306.86328120000002</c:v>
                </c:pt>
                <c:pt idx="43646">
                  <c:v>307.23828120000002</c:v>
                </c:pt>
                <c:pt idx="43647">
                  <c:v>307.30859379999998</c:v>
                </c:pt>
                <c:pt idx="43648">
                  <c:v>307.30859379999998</c:v>
                </c:pt>
                <c:pt idx="43649">
                  <c:v>307.30859379999998</c:v>
                </c:pt>
                <c:pt idx="43650">
                  <c:v>307.30859379999998</c:v>
                </c:pt>
                <c:pt idx="43651">
                  <c:v>307.37109379999998</c:v>
                </c:pt>
                <c:pt idx="43652">
                  <c:v>307.37109379999998</c:v>
                </c:pt>
                <c:pt idx="43653">
                  <c:v>307.37109379999998</c:v>
                </c:pt>
                <c:pt idx="43654">
                  <c:v>307.37109379999998</c:v>
                </c:pt>
                <c:pt idx="43655">
                  <c:v>307.37109379999998</c:v>
                </c:pt>
                <c:pt idx="43656">
                  <c:v>307.41015620000002</c:v>
                </c:pt>
                <c:pt idx="43657">
                  <c:v>307.41015620000002</c:v>
                </c:pt>
                <c:pt idx="43658">
                  <c:v>307.41015620000002</c:v>
                </c:pt>
                <c:pt idx="43659">
                  <c:v>307.41015620000002</c:v>
                </c:pt>
                <c:pt idx="43660">
                  <c:v>307.41015620000002</c:v>
                </c:pt>
                <c:pt idx="43661">
                  <c:v>307.5859375</c:v>
                </c:pt>
                <c:pt idx="43662">
                  <c:v>307.5859375</c:v>
                </c:pt>
                <c:pt idx="43663">
                  <c:v>307.8046875</c:v>
                </c:pt>
                <c:pt idx="43664">
                  <c:v>307.8046875</c:v>
                </c:pt>
                <c:pt idx="43665">
                  <c:v>307.8046875</c:v>
                </c:pt>
                <c:pt idx="43666">
                  <c:v>307.8046875</c:v>
                </c:pt>
                <c:pt idx="43667">
                  <c:v>307.8046875</c:v>
                </c:pt>
                <c:pt idx="43668">
                  <c:v>307.85546879999998</c:v>
                </c:pt>
                <c:pt idx="43669">
                  <c:v>307.85546879999998</c:v>
                </c:pt>
                <c:pt idx="43670">
                  <c:v>307.86328120000002</c:v>
                </c:pt>
                <c:pt idx="43671">
                  <c:v>308.23828120000002</c:v>
                </c:pt>
                <c:pt idx="43672">
                  <c:v>308.23828120000002</c:v>
                </c:pt>
                <c:pt idx="43673">
                  <c:v>308.23828120000002</c:v>
                </c:pt>
                <c:pt idx="43674">
                  <c:v>308.23828120000002</c:v>
                </c:pt>
                <c:pt idx="43675">
                  <c:v>308.23828120000002</c:v>
                </c:pt>
                <c:pt idx="43676">
                  <c:v>308.23828120000002</c:v>
                </c:pt>
                <c:pt idx="43677">
                  <c:v>308.23828120000002</c:v>
                </c:pt>
                <c:pt idx="43678">
                  <c:v>308.30859379999998</c:v>
                </c:pt>
                <c:pt idx="43679">
                  <c:v>308.30859379999998</c:v>
                </c:pt>
                <c:pt idx="43680">
                  <c:v>308.37109379999998</c:v>
                </c:pt>
                <c:pt idx="43681">
                  <c:v>308.37109379999998</c:v>
                </c:pt>
                <c:pt idx="43682">
                  <c:v>308.37109379999998</c:v>
                </c:pt>
                <c:pt idx="43683">
                  <c:v>308.37109379999998</c:v>
                </c:pt>
                <c:pt idx="43684">
                  <c:v>308.41015620000002</c:v>
                </c:pt>
                <c:pt idx="43685">
                  <c:v>308.41015620000002</c:v>
                </c:pt>
                <c:pt idx="43686">
                  <c:v>308.41015620000002</c:v>
                </c:pt>
                <c:pt idx="43687">
                  <c:v>308.41015620000002</c:v>
                </c:pt>
                <c:pt idx="43688">
                  <c:v>308.41015620000002</c:v>
                </c:pt>
                <c:pt idx="43689">
                  <c:v>308.41015620000002</c:v>
                </c:pt>
                <c:pt idx="43690">
                  <c:v>308.5859375</c:v>
                </c:pt>
                <c:pt idx="43691">
                  <c:v>308.5859375</c:v>
                </c:pt>
                <c:pt idx="43692">
                  <c:v>308.5859375</c:v>
                </c:pt>
                <c:pt idx="43693">
                  <c:v>308.8046875</c:v>
                </c:pt>
                <c:pt idx="43694">
                  <c:v>308.85546879999998</c:v>
                </c:pt>
                <c:pt idx="43695">
                  <c:v>308.85546879999998</c:v>
                </c:pt>
                <c:pt idx="43696">
                  <c:v>308.85546879999998</c:v>
                </c:pt>
                <c:pt idx="43697">
                  <c:v>308.85546879999998</c:v>
                </c:pt>
                <c:pt idx="43698">
                  <c:v>308.85546879999998</c:v>
                </c:pt>
                <c:pt idx="43699">
                  <c:v>308.86328120000002</c:v>
                </c:pt>
                <c:pt idx="43700">
                  <c:v>308.86328120000002</c:v>
                </c:pt>
                <c:pt idx="43701">
                  <c:v>308.86328120000002</c:v>
                </c:pt>
                <c:pt idx="43702">
                  <c:v>308.86328120000002</c:v>
                </c:pt>
                <c:pt idx="43703">
                  <c:v>308.86328120000002</c:v>
                </c:pt>
                <c:pt idx="43704">
                  <c:v>308.86328120000002</c:v>
                </c:pt>
                <c:pt idx="43705">
                  <c:v>308.86328120000002</c:v>
                </c:pt>
                <c:pt idx="43706">
                  <c:v>309.23828120000002</c:v>
                </c:pt>
                <c:pt idx="43707">
                  <c:v>309.23828120000002</c:v>
                </c:pt>
                <c:pt idx="43708">
                  <c:v>309.23828120000002</c:v>
                </c:pt>
                <c:pt idx="43709">
                  <c:v>309.30859379999998</c:v>
                </c:pt>
                <c:pt idx="43710">
                  <c:v>309.30859379999998</c:v>
                </c:pt>
                <c:pt idx="43711">
                  <c:v>309.30859379999998</c:v>
                </c:pt>
                <c:pt idx="43712">
                  <c:v>309.37109379999998</c:v>
                </c:pt>
                <c:pt idx="43713">
                  <c:v>309.37109379999998</c:v>
                </c:pt>
                <c:pt idx="43714">
                  <c:v>309.37109379999998</c:v>
                </c:pt>
                <c:pt idx="43715">
                  <c:v>309.37109379999998</c:v>
                </c:pt>
                <c:pt idx="43716">
                  <c:v>309.41015620000002</c:v>
                </c:pt>
                <c:pt idx="43717">
                  <c:v>309.41015620000002</c:v>
                </c:pt>
                <c:pt idx="43718">
                  <c:v>309.41015620000002</c:v>
                </c:pt>
                <c:pt idx="43719">
                  <c:v>309.41015620000002</c:v>
                </c:pt>
                <c:pt idx="43720">
                  <c:v>309.5859375</c:v>
                </c:pt>
                <c:pt idx="43721">
                  <c:v>309.5859375</c:v>
                </c:pt>
                <c:pt idx="43722">
                  <c:v>309.5859375</c:v>
                </c:pt>
                <c:pt idx="43723">
                  <c:v>309.5859375</c:v>
                </c:pt>
                <c:pt idx="43724">
                  <c:v>309.8046875</c:v>
                </c:pt>
                <c:pt idx="43725">
                  <c:v>309.8046875</c:v>
                </c:pt>
                <c:pt idx="43726">
                  <c:v>309.8046875</c:v>
                </c:pt>
                <c:pt idx="43727">
                  <c:v>309.8046875</c:v>
                </c:pt>
                <c:pt idx="43728">
                  <c:v>309.85546879999998</c:v>
                </c:pt>
                <c:pt idx="43729">
                  <c:v>309.85546879999998</c:v>
                </c:pt>
                <c:pt idx="43730">
                  <c:v>309.85546879999998</c:v>
                </c:pt>
                <c:pt idx="43731">
                  <c:v>309.85546879999998</c:v>
                </c:pt>
                <c:pt idx="43732">
                  <c:v>309.85546879999998</c:v>
                </c:pt>
                <c:pt idx="43733">
                  <c:v>309.86328120000002</c:v>
                </c:pt>
                <c:pt idx="43734">
                  <c:v>309.86328120000002</c:v>
                </c:pt>
                <c:pt idx="43735">
                  <c:v>309.86328120000002</c:v>
                </c:pt>
                <c:pt idx="43736">
                  <c:v>309.86328120000002</c:v>
                </c:pt>
                <c:pt idx="43737">
                  <c:v>310.23828120000002</c:v>
                </c:pt>
                <c:pt idx="43738">
                  <c:v>310.30859379999998</c:v>
                </c:pt>
                <c:pt idx="43739">
                  <c:v>310.30859379999998</c:v>
                </c:pt>
                <c:pt idx="43740">
                  <c:v>310.30859379999998</c:v>
                </c:pt>
                <c:pt idx="43741">
                  <c:v>310.37109379999998</c:v>
                </c:pt>
                <c:pt idx="43742">
                  <c:v>310.37109379999998</c:v>
                </c:pt>
                <c:pt idx="43743">
                  <c:v>310.37109379999998</c:v>
                </c:pt>
                <c:pt idx="43744">
                  <c:v>310.37109379999998</c:v>
                </c:pt>
                <c:pt idx="43745">
                  <c:v>310.37109379999998</c:v>
                </c:pt>
                <c:pt idx="43746">
                  <c:v>310.37109379999998</c:v>
                </c:pt>
                <c:pt idx="43747">
                  <c:v>310.41015620000002</c:v>
                </c:pt>
                <c:pt idx="43748">
                  <c:v>310.41015620000002</c:v>
                </c:pt>
                <c:pt idx="43749">
                  <c:v>310.41015620000002</c:v>
                </c:pt>
                <c:pt idx="43750">
                  <c:v>310.5859375</c:v>
                </c:pt>
                <c:pt idx="43751">
                  <c:v>310.5859375</c:v>
                </c:pt>
                <c:pt idx="43752">
                  <c:v>310.5859375</c:v>
                </c:pt>
                <c:pt idx="43753">
                  <c:v>310.8046875</c:v>
                </c:pt>
                <c:pt idx="43754">
                  <c:v>310.8046875</c:v>
                </c:pt>
                <c:pt idx="43755">
                  <c:v>310.8046875</c:v>
                </c:pt>
                <c:pt idx="43756">
                  <c:v>310.85546879999998</c:v>
                </c:pt>
                <c:pt idx="43757">
                  <c:v>310.85546879999998</c:v>
                </c:pt>
                <c:pt idx="43758">
                  <c:v>310.85546879999998</c:v>
                </c:pt>
                <c:pt idx="43759">
                  <c:v>310.86328120000002</c:v>
                </c:pt>
                <c:pt idx="43760">
                  <c:v>310.86328120000002</c:v>
                </c:pt>
                <c:pt idx="43761">
                  <c:v>310.86328120000002</c:v>
                </c:pt>
                <c:pt idx="43762">
                  <c:v>310.86328120000002</c:v>
                </c:pt>
                <c:pt idx="43763">
                  <c:v>311.23828120000002</c:v>
                </c:pt>
                <c:pt idx="43764">
                  <c:v>311.23828120000002</c:v>
                </c:pt>
                <c:pt idx="43765">
                  <c:v>311.23828120000002</c:v>
                </c:pt>
                <c:pt idx="43766">
                  <c:v>311.30859379999998</c:v>
                </c:pt>
                <c:pt idx="43767">
                  <c:v>311.30859379999998</c:v>
                </c:pt>
                <c:pt idx="43768">
                  <c:v>311.30859379999998</c:v>
                </c:pt>
                <c:pt idx="43769">
                  <c:v>311.30859379999998</c:v>
                </c:pt>
                <c:pt idx="43770">
                  <c:v>311.30859379999998</c:v>
                </c:pt>
                <c:pt idx="43771">
                  <c:v>311.30859379999998</c:v>
                </c:pt>
                <c:pt idx="43772">
                  <c:v>311.30859379999998</c:v>
                </c:pt>
                <c:pt idx="43773">
                  <c:v>311.30859379999998</c:v>
                </c:pt>
                <c:pt idx="43774">
                  <c:v>311.30859379999998</c:v>
                </c:pt>
                <c:pt idx="43775">
                  <c:v>311.37109379999998</c:v>
                </c:pt>
                <c:pt idx="43776">
                  <c:v>311.37109379999998</c:v>
                </c:pt>
                <c:pt idx="43777">
                  <c:v>311.37109379999998</c:v>
                </c:pt>
                <c:pt idx="43778">
                  <c:v>311.37109379999998</c:v>
                </c:pt>
                <c:pt idx="43779">
                  <c:v>311.37109379999998</c:v>
                </c:pt>
                <c:pt idx="43780">
                  <c:v>311.37109379999998</c:v>
                </c:pt>
                <c:pt idx="43781">
                  <c:v>311.37109379999998</c:v>
                </c:pt>
                <c:pt idx="43782">
                  <c:v>311.41015620000002</c:v>
                </c:pt>
                <c:pt idx="43783">
                  <c:v>311.41015620000002</c:v>
                </c:pt>
                <c:pt idx="43784">
                  <c:v>311.41015620000002</c:v>
                </c:pt>
                <c:pt idx="43785">
                  <c:v>311.41015620000002</c:v>
                </c:pt>
                <c:pt idx="43786">
                  <c:v>311.41015620000002</c:v>
                </c:pt>
                <c:pt idx="43787">
                  <c:v>311.5859375</c:v>
                </c:pt>
                <c:pt idx="43788">
                  <c:v>311.5859375</c:v>
                </c:pt>
                <c:pt idx="43789">
                  <c:v>311.5859375</c:v>
                </c:pt>
                <c:pt idx="43790">
                  <c:v>311.5859375</c:v>
                </c:pt>
                <c:pt idx="43791">
                  <c:v>311.8046875</c:v>
                </c:pt>
                <c:pt idx="43792">
                  <c:v>311.85546879999998</c:v>
                </c:pt>
                <c:pt idx="43793">
                  <c:v>311.85546879999998</c:v>
                </c:pt>
                <c:pt idx="43794">
                  <c:v>311.85546879999998</c:v>
                </c:pt>
                <c:pt idx="43795">
                  <c:v>311.85546879999998</c:v>
                </c:pt>
                <c:pt idx="43796">
                  <c:v>311.85546879999998</c:v>
                </c:pt>
                <c:pt idx="43797">
                  <c:v>311.85546879999998</c:v>
                </c:pt>
                <c:pt idx="43798">
                  <c:v>311.86328120000002</c:v>
                </c:pt>
                <c:pt idx="43799">
                  <c:v>311.86328120000002</c:v>
                </c:pt>
                <c:pt idx="43800">
                  <c:v>311.86328120000002</c:v>
                </c:pt>
                <c:pt idx="43801">
                  <c:v>311.86328120000002</c:v>
                </c:pt>
                <c:pt idx="43802">
                  <c:v>312.23828120000002</c:v>
                </c:pt>
                <c:pt idx="43803">
                  <c:v>312.23828120000002</c:v>
                </c:pt>
                <c:pt idx="43804">
                  <c:v>312.23828120000002</c:v>
                </c:pt>
                <c:pt idx="43805">
                  <c:v>312.23828120000002</c:v>
                </c:pt>
                <c:pt idx="43806">
                  <c:v>312.23828120000002</c:v>
                </c:pt>
                <c:pt idx="43807">
                  <c:v>312.30859379999998</c:v>
                </c:pt>
                <c:pt idx="43808">
                  <c:v>312.30859379999998</c:v>
                </c:pt>
                <c:pt idx="43809">
                  <c:v>312.30859379999998</c:v>
                </c:pt>
                <c:pt idx="43810">
                  <c:v>312.30859379999998</c:v>
                </c:pt>
                <c:pt idx="43811">
                  <c:v>312.30859379999998</c:v>
                </c:pt>
                <c:pt idx="43812">
                  <c:v>312.30859379999998</c:v>
                </c:pt>
                <c:pt idx="43813">
                  <c:v>312.30859379999998</c:v>
                </c:pt>
                <c:pt idx="43814">
                  <c:v>312.30859379999998</c:v>
                </c:pt>
                <c:pt idx="43815">
                  <c:v>312.30859379999998</c:v>
                </c:pt>
                <c:pt idx="43816">
                  <c:v>312.30859379999998</c:v>
                </c:pt>
                <c:pt idx="43817">
                  <c:v>312.37109379999998</c:v>
                </c:pt>
                <c:pt idx="43818">
                  <c:v>312.37109379999998</c:v>
                </c:pt>
                <c:pt idx="43819">
                  <c:v>312.37109379999998</c:v>
                </c:pt>
                <c:pt idx="43820">
                  <c:v>312.41015620000002</c:v>
                </c:pt>
                <c:pt idx="43821">
                  <c:v>312.41015620000002</c:v>
                </c:pt>
                <c:pt idx="43822">
                  <c:v>312.41015620000002</c:v>
                </c:pt>
                <c:pt idx="43823">
                  <c:v>312.5859375</c:v>
                </c:pt>
                <c:pt idx="43824">
                  <c:v>312.5859375</c:v>
                </c:pt>
                <c:pt idx="43825">
                  <c:v>312.5859375</c:v>
                </c:pt>
                <c:pt idx="43826">
                  <c:v>312.5859375</c:v>
                </c:pt>
                <c:pt idx="43827">
                  <c:v>312.8046875</c:v>
                </c:pt>
                <c:pt idx="43828">
                  <c:v>312.8046875</c:v>
                </c:pt>
                <c:pt idx="43829">
                  <c:v>312.8046875</c:v>
                </c:pt>
                <c:pt idx="43830">
                  <c:v>312.85546879999998</c:v>
                </c:pt>
                <c:pt idx="43831">
                  <c:v>312.85546879999998</c:v>
                </c:pt>
                <c:pt idx="43832">
                  <c:v>312.85546879999998</c:v>
                </c:pt>
                <c:pt idx="43833">
                  <c:v>312.85546879999998</c:v>
                </c:pt>
                <c:pt idx="43834">
                  <c:v>312.86328120000002</c:v>
                </c:pt>
                <c:pt idx="43835">
                  <c:v>313.23828120000002</c:v>
                </c:pt>
                <c:pt idx="43836">
                  <c:v>313.23828120000002</c:v>
                </c:pt>
                <c:pt idx="43837">
                  <c:v>313.23828120000002</c:v>
                </c:pt>
                <c:pt idx="43838">
                  <c:v>313.30859379999998</c:v>
                </c:pt>
                <c:pt idx="43839">
                  <c:v>313.30859379999998</c:v>
                </c:pt>
                <c:pt idx="43840">
                  <c:v>313.30859379999998</c:v>
                </c:pt>
                <c:pt idx="43841">
                  <c:v>313.30859379999998</c:v>
                </c:pt>
                <c:pt idx="43842">
                  <c:v>313.37109379999998</c:v>
                </c:pt>
                <c:pt idx="43843">
                  <c:v>313.37109379999998</c:v>
                </c:pt>
                <c:pt idx="43844">
                  <c:v>313.41015620000002</c:v>
                </c:pt>
                <c:pt idx="43845">
                  <c:v>313.41015620000002</c:v>
                </c:pt>
                <c:pt idx="43846">
                  <c:v>313.41015620000002</c:v>
                </c:pt>
                <c:pt idx="43847">
                  <c:v>313.41015620000002</c:v>
                </c:pt>
                <c:pt idx="43848">
                  <c:v>313.41015620000002</c:v>
                </c:pt>
                <c:pt idx="43849">
                  <c:v>313.5859375</c:v>
                </c:pt>
                <c:pt idx="43850">
                  <c:v>313.5859375</c:v>
                </c:pt>
                <c:pt idx="43851">
                  <c:v>313.5859375</c:v>
                </c:pt>
                <c:pt idx="43852">
                  <c:v>313.8046875</c:v>
                </c:pt>
                <c:pt idx="43853">
                  <c:v>313.8046875</c:v>
                </c:pt>
                <c:pt idx="43854">
                  <c:v>313.8046875</c:v>
                </c:pt>
                <c:pt idx="43855">
                  <c:v>313.86328120000002</c:v>
                </c:pt>
                <c:pt idx="43856">
                  <c:v>313.86328120000002</c:v>
                </c:pt>
                <c:pt idx="43857">
                  <c:v>313.86328120000002</c:v>
                </c:pt>
                <c:pt idx="43858">
                  <c:v>313.86328120000002</c:v>
                </c:pt>
                <c:pt idx="43859">
                  <c:v>313.86328120000002</c:v>
                </c:pt>
                <c:pt idx="43860">
                  <c:v>314.23828120000002</c:v>
                </c:pt>
                <c:pt idx="43861">
                  <c:v>314.23828120000002</c:v>
                </c:pt>
                <c:pt idx="43862">
                  <c:v>314.30859379999998</c:v>
                </c:pt>
                <c:pt idx="43863">
                  <c:v>314.30859379999998</c:v>
                </c:pt>
                <c:pt idx="43864">
                  <c:v>314.37109379999998</c:v>
                </c:pt>
                <c:pt idx="43865">
                  <c:v>314.37109379999998</c:v>
                </c:pt>
                <c:pt idx="43866">
                  <c:v>314.37109379999998</c:v>
                </c:pt>
                <c:pt idx="43867">
                  <c:v>314.41015620000002</c:v>
                </c:pt>
                <c:pt idx="43868">
                  <c:v>314.41015620000002</c:v>
                </c:pt>
                <c:pt idx="43869">
                  <c:v>314.5859375</c:v>
                </c:pt>
                <c:pt idx="43870">
                  <c:v>314.5859375</c:v>
                </c:pt>
                <c:pt idx="43871">
                  <c:v>314.5859375</c:v>
                </c:pt>
                <c:pt idx="43872">
                  <c:v>314.8046875</c:v>
                </c:pt>
                <c:pt idx="43873">
                  <c:v>314.8046875</c:v>
                </c:pt>
                <c:pt idx="43874">
                  <c:v>314.8046875</c:v>
                </c:pt>
                <c:pt idx="43875">
                  <c:v>314.85546879999998</c:v>
                </c:pt>
                <c:pt idx="43876">
                  <c:v>314.85546879999998</c:v>
                </c:pt>
                <c:pt idx="43877">
                  <c:v>314.85546879999998</c:v>
                </c:pt>
                <c:pt idx="43878">
                  <c:v>314.86328120000002</c:v>
                </c:pt>
                <c:pt idx="43879">
                  <c:v>314.86328120000002</c:v>
                </c:pt>
                <c:pt idx="43880">
                  <c:v>314.86328120000002</c:v>
                </c:pt>
                <c:pt idx="43881">
                  <c:v>314.86328120000002</c:v>
                </c:pt>
                <c:pt idx="43882">
                  <c:v>315.23828120000002</c:v>
                </c:pt>
                <c:pt idx="43883">
                  <c:v>315.23828120000002</c:v>
                </c:pt>
                <c:pt idx="43884">
                  <c:v>315.23828120000002</c:v>
                </c:pt>
                <c:pt idx="43885">
                  <c:v>315.23828120000002</c:v>
                </c:pt>
                <c:pt idx="43886">
                  <c:v>315.23828120000002</c:v>
                </c:pt>
                <c:pt idx="43887">
                  <c:v>315.30859379999998</c:v>
                </c:pt>
                <c:pt idx="43888">
                  <c:v>315.30859379999998</c:v>
                </c:pt>
                <c:pt idx="43889">
                  <c:v>315.37109379999998</c:v>
                </c:pt>
                <c:pt idx="43890">
                  <c:v>315.37109379999998</c:v>
                </c:pt>
                <c:pt idx="43891">
                  <c:v>315.37109379999998</c:v>
                </c:pt>
                <c:pt idx="43892">
                  <c:v>315.37109379999998</c:v>
                </c:pt>
                <c:pt idx="43893">
                  <c:v>315.37109379999998</c:v>
                </c:pt>
                <c:pt idx="43894">
                  <c:v>315.37109379999998</c:v>
                </c:pt>
                <c:pt idx="43895">
                  <c:v>315.41015620000002</c:v>
                </c:pt>
                <c:pt idx="43896">
                  <c:v>315.41015620000002</c:v>
                </c:pt>
                <c:pt idx="43897">
                  <c:v>315.41015620000002</c:v>
                </c:pt>
                <c:pt idx="43898">
                  <c:v>315.41015620000002</c:v>
                </c:pt>
                <c:pt idx="43899">
                  <c:v>315.41015620000002</c:v>
                </c:pt>
                <c:pt idx="43900">
                  <c:v>315.41015620000002</c:v>
                </c:pt>
                <c:pt idx="43901">
                  <c:v>315.41015620000002</c:v>
                </c:pt>
                <c:pt idx="43902">
                  <c:v>315.5859375</c:v>
                </c:pt>
                <c:pt idx="43903">
                  <c:v>315.5859375</c:v>
                </c:pt>
                <c:pt idx="43904">
                  <c:v>315.5859375</c:v>
                </c:pt>
                <c:pt idx="43905">
                  <c:v>315.8046875</c:v>
                </c:pt>
                <c:pt idx="43906">
                  <c:v>315.8046875</c:v>
                </c:pt>
                <c:pt idx="43907">
                  <c:v>315.8046875</c:v>
                </c:pt>
                <c:pt idx="43908">
                  <c:v>315.8046875</c:v>
                </c:pt>
                <c:pt idx="43909">
                  <c:v>315.85546879999998</c:v>
                </c:pt>
                <c:pt idx="43910">
                  <c:v>315.85546879999998</c:v>
                </c:pt>
                <c:pt idx="43911">
                  <c:v>315.85546879999998</c:v>
                </c:pt>
                <c:pt idx="43912">
                  <c:v>315.86328120000002</c:v>
                </c:pt>
                <c:pt idx="43913">
                  <c:v>315.86328120000002</c:v>
                </c:pt>
                <c:pt idx="43914">
                  <c:v>315.86328120000002</c:v>
                </c:pt>
                <c:pt idx="43915">
                  <c:v>315.86328120000002</c:v>
                </c:pt>
                <c:pt idx="43916">
                  <c:v>316.23828120000002</c:v>
                </c:pt>
                <c:pt idx="43917">
                  <c:v>316.23828120000002</c:v>
                </c:pt>
                <c:pt idx="43918">
                  <c:v>316.23828120000002</c:v>
                </c:pt>
                <c:pt idx="43919">
                  <c:v>316.30859379999998</c:v>
                </c:pt>
                <c:pt idx="43920">
                  <c:v>316.30859379999998</c:v>
                </c:pt>
                <c:pt idx="43921">
                  <c:v>316.30859379999998</c:v>
                </c:pt>
                <c:pt idx="43922">
                  <c:v>316.30859379999998</c:v>
                </c:pt>
                <c:pt idx="43923">
                  <c:v>316.30859379999998</c:v>
                </c:pt>
                <c:pt idx="43924">
                  <c:v>316.37109379999998</c:v>
                </c:pt>
                <c:pt idx="43925">
                  <c:v>316.37109379999998</c:v>
                </c:pt>
                <c:pt idx="43926">
                  <c:v>316.37109379999998</c:v>
                </c:pt>
                <c:pt idx="43927">
                  <c:v>316.37109379999998</c:v>
                </c:pt>
                <c:pt idx="43928">
                  <c:v>316.41015620000002</c:v>
                </c:pt>
                <c:pt idx="43929">
                  <c:v>316.41015620000002</c:v>
                </c:pt>
                <c:pt idx="43930">
                  <c:v>316.41015620000002</c:v>
                </c:pt>
                <c:pt idx="43931">
                  <c:v>316.5859375</c:v>
                </c:pt>
                <c:pt idx="43932">
                  <c:v>316.8046875</c:v>
                </c:pt>
                <c:pt idx="43933">
                  <c:v>316.8046875</c:v>
                </c:pt>
                <c:pt idx="43934">
                  <c:v>316.8046875</c:v>
                </c:pt>
                <c:pt idx="43935">
                  <c:v>316.85546879999998</c:v>
                </c:pt>
                <c:pt idx="43936">
                  <c:v>316.86328120000002</c:v>
                </c:pt>
                <c:pt idx="43937">
                  <c:v>316.86328120000002</c:v>
                </c:pt>
                <c:pt idx="43938">
                  <c:v>316.86328120000002</c:v>
                </c:pt>
                <c:pt idx="43939">
                  <c:v>317.23828120000002</c:v>
                </c:pt>
                <c:pt idx="43940">
                  <c:v>317.23828120000002</c:v>
                </c:pt>
                <c:pt idx="43941">
                  <c:v>317.23828120000002</c:v>
                </c:pt>
                <c:pt idx="43942">
                  <c:v>317.30859379999998</c:v>
                </c:pt>
                <c:pt idx="43943">
                  <c:v>317.30859379999998</c:v>
                </c:pt>
                <c:pt idx="43944">
                  <c:v>317.30859379999998</c:v>
                </c:pt>
                <c:pt idx="43945">
                  <c:v>317.30859379999998</c:v>
                </c:pt>
                <c:pt idx="43946">
                  <c:v>317.37109379999998</c:v>
                </c:pt>
                <c:pt idx="43947">
                  <c:v>317.41015620000002</c:v>
                </c:pt>
                <c:pt idx="43948">
                  <c:v>317.41015620000002</c:v>
                </c:pt>
                <c:pt idx="43949">
                  <c:v>317.41015620000002</c:v>
                </c:pt>
                <c:pt idx="43950">
                  <c:v>317.41015620000002</c:v>
                </c:pt>
                <c:pt idx="43951">
                  <c:v>317.41015620000002</c:v>
                </c:pt>
                <c:pt idx="43952">
                  <c:v>317.41015620000002</c:v>
                </c:pt>
                <c:pt idx="43953">
                  <c:v>317.41015620000002</c:v>
                </c:pt>
                <c:pt idx="43954">
                  <c:v>317.5859375</c:v>
                </c:pt>
                <c:pt idx="43955">
                  <c:v>317.8046875</c:v>
                </c:pt>
                <c:pt idx="43956">
                  <c:v>317.8046875</c:v>
                </c:pt>
                <c:pt idx="43957">
                  <c:v>317.85546879999998</c:v>
                </c:pt>
                <c:pt idx="43958">
                  <c:v>317.85546879999998</c:v>
                </c:pt>
                <c:pt idx="43959">
                  <c:v>317.85546879999998</c:v>
                </c:pt>
                <c:pt idx="43960">
                  <c:v>317.85546879999998</c:v>
                </c:pt>
                <c:pt idx="43961">
                  <c:v>317.85546879999998</c:v>
                </c:pt>
                <c:pt idx="43962">
                  <c:v>317.85546879999998</c:v>
                </c:pt>
                <c:pt idx="43963">
                  <c:v>317.85546879999998</c:v>
                </c:pt>
                <c:pt idx="43964">
                  <c:v>317.85546879999998</c:v>
                </c:pt>
                <c:pt idx="43965">
                  <c:v>317.85546879999998</c:v>
                </c:pt>
                <c:pt idx="43966">
                  <c:v>317.86328120000002</c:v>
                </c:pt>
                <c:pt idx="43967">
                  <c:v>317.86328120000002</c:v>
                </c:pt>
                <c:pt idx="43968">
                  <c:v>317.86328120000002</c:v>
                </c:pt>
                <c:pt idx="43969">
                  <c:v>317.86328120000002</c:v>
                </c:pt>
                <c:pt idx="43970">
                  <c:v>317.86328120000002</c:v>
                </c:pt>
                <c:pt idx="43971">
                  <c:v>317.86328120000002</c:v>
                </c:pt>
                <c:pt idx="43972">
                  <c:v>318.23828120000002</c:v>
                </c:pt>
                <c:pt idx="43973">
                  <c:v>318.23828120000002</c:v>
                </c:pt>
                <c:pt idx="43974">
                  <c:v>318.23828120000002</c:v>
                </c:pt>
                <c:pt idx="43975">
                  <c:v>318.23828120000002</c:v>
                </c:pt>
                <c:pt idx="43976">
                  <c:v>318.30859379999998</c:v>
                </c:pt>
                <c:pt idx="43977">
                  <c:v>318.30859379999998</c:v>
                </c:pt>
                <c:pt idx="43978">
                  <c:v>318.30859379999998</c:v>
                </c:pt>
                <c:pt idx="43979">
                  <c:v>318.37109379999998</c:v>
                </c:pt>
                <c:pt idx="43980">
                  <c:v>318.37109379999998</c:v>
                </c:pt>
                <c:pt idx="43981">
                  <c:v>318.41015620000002</c:v>
                </c:pt>
                <c:pt idx="43982">
                  <c:v>318.41015620000002</c:v>
                </c:pt>
                <c:pt idx="43983">
                  <c:v>318.41015620000002</c:v>
                </c:pt>
                <c:pt idx="43984">
                  <c:v>318.5859375</c:v>
                </c:pt>
                <c:pt idx="43985">
                  <c:v>318.5859375</c:v>
                </c:pt>
                <c:pt idx="43986">
                  <c:v>318.8046875</c:v>
                </c:pt>
                <c:pt idx="43987">
                  <c:v>318.8046875</c:v>
                </c:pt>
                <c:pt idx="43988">
                  <c:v>318.8046875</c:v>
                </c:pt>
                <c:pt idx="43989">
                  <c:v>318.85546879999998</c:v>
                </c:pt>
                <c:pt idx="43990">
                  <c:v>318.85546879999998</c:v>
                </c:pt>
                <c:pt idx="43991">
                  <c:v>318.85546879999998</c:v>
                </c:pt>
                <c:pt idx="43992">
                  <c:v>318.86328120000002</c:v>
                </c:pt>
                <c:pt idx="43993">
                  <c:v>318.86328120000002</c:v>
                </c:pt>
                <c:pt idx="43994">
                  <c:v>319.23828120000002</c:v>
                </c:pt>
                <c:pt idx="43995">
                  <c:v>319.23828120000002</c:v>
                </c:pt>
                <c:pt idx="43996">
                  <c:v>319.23828120000002</c:v>
                </c:pt>
                <c:pt idx="43997">
                  <c:v>319.30859379999998</c:v>
                </c:pt>
                <c:pt idx="43998">
                  <c:v>319.30859379999998</c:v>
                </c:pt>
                <c:pt idx="43999">
                  <c:v>319.30859379999998</c:v>
                </c:pt>
                <c:pt idx="44000">
                  <c:v>319.30859379999998</c:v>
                </c:pt>
                <c:pt idx="44001">
                  <c:v>319.30859379999998</c:v>
                </c:pt>
                <c:pt idx="44002">
                  <c:v>319.30859379999998</c:v>
                </c:pt>
                <c:pt idx="44003">
                  <c:v>319.37109379999998</c:v>
                </c:pt>
                <c:pt idx="44004">
                  <c:v>319.37109379999998</c:v>
                </c:pt>
                <c:pt idx="44005">
                  <c:v>319.37109379999998</c:v>
                </c:pt>
                <c:pt idx="44006">
                  <c:v>319.37109379999998</c:v>
                </c:pt>
                <c:pt idx="44007">
                  <c:v>319.37109379999998</c:v>
                </c:pt>
                <c:pt idx="44008">
                  <c:v>319.37109379999998</c:v>
                </c:pt>
                <c:pt idx="44009">
                  <c:v>319.37109379999998</c:v>
                </c:pt>
                <c:pt idx="44010">
                  <c:v>319.41015620000002</c:v>
                </c:pt>
                <c:pt idx="44011">
                  <c:v>319.41015620000002</c:v>
                </c:pt>
                <c:pt idx="44012">
                  <c:v>319.41015620000002</c:v>
                </c:pt>
                <c:pt idx="44013">
                  <c:v>319.41015620000002</c:v>
                </c:pt>
                <c:pt idx="44014">
                  <c:v>319.41015620000002</c:v>
                </c:pt>
                <c:pt idx="44015">
                  <c:v>319.5859375</c:v>
                </c:pt>
                <c:pt idx="44016">
                  <c:v>319.5859375</c:v>
                </c:pt>
                <c:pt idx="44017">
                  <c:v>319.5859375</c:v>
                </c:pt>
                <c:pt idx="44018">
                  <c:v>319.5859375</c:v>
                </c:pt>
                <c:pt idx="44019">
                  <c:v>319.5859375</c:v>
                </c:pt>
                <c:pt idx="44020">
                  <c:v>319.5859375</c:v>
                </c:pt>
                <c:pt idx="44021">
                  <c:v>319.8046875</c:v>
                </c:pt>
                <c:pt idx="44022">
                  <c:v>319.8046875</c:v>
                </c:pt>
                <c:pt idx="44023">
                  <c:v>319.8046875</c:v>
                </c:pt>
                <c:pt idx="44024">
                  <c:v>319.8046875</c:v>
                </c:pt>
                <c:pt idx="44025">
                  <c:v>319.8046875</c:v>
                </c:pt>
                <c:pt idx="44026">
                  <c:v>319.8046875</c:v>
                </c:pt>
                <c:pt idx="44027">
                  <c:v>319.8046875</c:v>
                </c:pt>
                <c:pt idx="44028">
                  <c:v>319.85546879999998</c:v>
                </c:pt>
                <c:pt idx="44029">
                  <c:v>319.85546879999998</c:v>
                </c:pt>
                <c:pt idx="44030">
                  <c:v>319.86328120000002</c:v>
                </c:pt>
                <c:pt idx="44031">
                  <c:v>319.86328120000002</c:v>
                </c:pt>
                <c:pt idx="44032">
                  <c:v>319.86328120000002</c:v>
                </c:pt>
                <c:pt idx="44033">
                  <c:v>319.86328120000002</c:v>
                </c:pt>
                <c:pt idx="44034">
                  <c:v>320.23828120000002</c:v>
                </c:pt>
                <c:pt idx="44035">
                  <c:v>320.23828120000002</c:v>
                </c:pt>
                <c:pt idx="44036">
                  <c:v>320.23828120000002</c:v>
                </c:pt>
                <c:pt idx="44037">
                  <c:v>320.23828120000002</c:v>
                </c:pt>
                <c:pt idx="44038">
                  <c:v>320.30859379999998</c:v>
                </c:pt>
                <c:pt idx="44039">
                  <c:v>320.30859379999998</c:v>
                </c:pt>
                <c:pt idx="44040">
                  <c:v>320.30859379999998</c:v>
                </c:pt>
                <c:pt idx="44041">
                  <c:v>320.30859379999998</c:v>
                </c:pt>
                <c:pt idx="44042">
                  <c:v>320.30859379999998</c:v>
                </c:pt>
                <c:pt idx="44043">
                  <c:v>320.30859379999998</c:v>
                </c:pt>
                <c:pt idx="44044">
                  <c:v>320.30859379999998</c:v>
                </c:pt>
                <c:pt idx="44045">
                  <c:v>320.37109379999998</c:v>
                </c:pt>
                <c:pt idx="44046">
                  <c:v>320.37109379999998</c:v>
                </c:pt>
                <c:pt idx="44047">
                  <c:v>320.37109379999998</c:v>
                </c:pt>
                <c:pt idx="44048">
                  <c:v>320.37109379999998</c:v>
                </c:pt>
                <c:pt idx="44049">
                  <c:v>320.41015620000002</c:v>
                </c:pt>
                <c:pt idx="44050">
                  <c:v>320.5859375</c:v>
                </c:pt>
                <c:pt idx="44051">
                  <c:v>320.5859375</c:v>
                </c:pt>
                <c:pt idx="44052">
                  <c:v>320.5859375</c:v>
                </c:pt>
                <c:pt idx="44053">
                  <c:v>320.8046875</c:v>
                </c:pt>
                <c:pt idx="44054">
                  <c:v>320.8046875</c:v>
                </c:pt>
                <c:pt idx="44055">
                  <c:v>320.8046875</c:v>
                </c:pt>
                <c:pt idx="44056">
                  <c:v>320.8046875</c:v>
                </c:pt>
                <c:pt idx="44057">
                  <c:v>320.8046875</c:v>
                </c:pt>
                <c:pt idx="44058">
                  <c:v>320.85546879999998</c:v>
                </c:pt>
                <c:pt idx="44059">
                  <c:v>320.85546879999998</c:v>
                </c:pt>
                <c:pt idx="44060">
                  <c:v>320.85546879999998</c:v>
                </c:pt>
                <c:pt idx="44061">
                  <c:v>320.85546879999998</c:v>
                </c:pt>
                <c:pt idx="44062">
                  <c:v>320.86328120000002</c:v>
                </c:pt>
                <c:pt idx="44063">
                  <c:v>320.86328120000002</c:v>
                </c:pt>
                <c:pt idx="44064">
                  <c:v>321.23828120000002</c:v>
                </c:pt>
                <c:pt idx="44065">
                  <c:v>321.23828120000002</c:v>
                </c:pt>
                <c:pt idx="44066">
                  <c:v>321.23828120000002</c:v>
                </c:pt>
                <c:pt idx="44067">
                  <c:v>321.30859379999998</c:v>
                </c:pt>
                <c:pt idx="44068">
                  <c:v>321.30859379999998</c:v>
                </c:pt>
                <c:pt idx="44069">
                  <c:v>321.37109379999998</c:v>
                </c:pt>
                <c:pt idx="44070">
                  <c:v>321.37109379999998</c:v>
                </c:pt>
                <c:pt idx="44071">
                  <c:v>321.37109379999998</c:v>
                </c:pt>
                <c:pt idx="44072">
                  <c:v>321.41015620000002</c:v>
                </c:pt>
                <c:pt idx="44073">
                  <c:v>321.41015620000002</c:v>
                </c:pt>
                <c:pt idx="44074">
                  <c:v>321.41015620000002</c:v>
                </c:pt>
                <c:pt idx="44075">
                  <c:v>321.5859375</c:v>
                </c:pt>
                <c:pt idx="44076">
                  <c:v>321.5859375</c:v>
                </c:pt>
                <c:pt idx="44077">
                  <c:v>321.5859375</c:v>
                </c:pt>
                <c:pt idx="44078">
                  <c:v>321.5859375</c:v>
                </c:pt>
                <c:pt idx="44079">
                  <c:v>321.8046875</c:v>
                </c:pt>
                <c:pt idx="44080">
                  <c:v>321.8046875</c:v>
                </c:pt>
                <c:pt idx="44081">
                  <c:v>321.8046875</c:v>
                </c:pt>
                <c:pt idx="44082">
                  <c:v>321.8046875</c:v>
                </c:pt>
                <c:pt idx="44083">
                  <c:v>321.8046875</c:v>
                </c:pt>
                <c:pt idx="44084">
                  <c:v>321.8046875</c:v>
                </c:pt>
                <c:pt idx="44085">
                  <c:v>321.8046875</c:v>
                </c:pt>
                <c:pt idx="44086">
                  <c:v>321.8046875</c:v>
                </c:pt>
                <c:pt idx="44087">
                  <c:v>321.8046875</c:v>
                </c:pt>
                <c:pt idx="44088">
                  <c:v>321.85546879999998</c:v>
                </c:pt>
                <c:pt idx="44089">
                  <c:v>321.85546879999998</c:v>
                </c:pt>
                <c:pt idx="44090">
                  <c:v>321.85546879999998</c:v>
                </c:pt>
                <c:pt idx="44091">
                  <c:v>321.86328120000002</c:v>
                </c:pt>
                <c:pt idx="44092">
                  <c:v>321.86328120000002</c:v>
                </c:pt>
                <c:pt idx="44093">
                  <c:v>321.86328120000002</c:v>
                </c:pt>
                <c:pt idx="44094">
                  <c:v>322.23828120000002</c:v>
                </c:pt>
                <c:pt idx="44095">
                  <c:v>322.30859379999998</c:v>
                </c:pt>
                <c:pt idx="44096">
                  <c:v>322.30859379999998</c:v>
                </c:pt>
                <c:pt idx="44097">
                  <c:v>322.30859379999998</c:v>
                </c:pt>
                <c:pt idx="44098">
                  <c:v>322.37109379999998</c:v>
                </c:pt>
                <c:pt idx="44099">
                  <c:v>322.37109379999998</c:v>
                </c:pt>
                <c:pt idx="44100">
                  <c:v>322.37109379999998</c:v>
                </c:pt>
                <c:pt idx="44101">
                  <c:v>322.37109379999998</c:v>
                </c:pt>
                <c:pt idx="44102">
                  <c:v>322.37109379999998</c:v>
                </c:pt>
                <c:pt idx="44103">
                  <c:v>322.41015620000002</c:v>
                </c:pt>
                <c:pt idx="44104">
                  <c:v>322.41015620000002</c:v>
                </c:pt>
                <c:pt idx="44105">
                  <c:v>322.41015620000002</c:v>
                </c:pt>
                <c:pt idx="44106">
                  <c:v>322.41015620000002</c:v>
                </c:pt>
                <c:pt idx="44107">
                  <c:v>322.41015620000002</c:v>
                </c:pt>
                <c:pt idx="44108">
                  <c:v>322.5859375</c:v>
                </c:pt>
                <c:pt idx="44109">
                  <c:v>322.5859375</c:v>
                </c:pt>
                <c:pt idx="44110">
                  <c:v>322.8046875</c:v>
                </c:pt>
                <c:pt idx="44111">
                  <c:v>322.8046875</c:v>
                </c:pt>
                <c:pt idx="44112">
                  <c:v>322.8046875</c:v>
                </c:pt>
                <c:pt idx="44113">
                  <c:v>322.8046875</c:v>
                </c:pt>
                <c:pt idx="44114">
                  <c:v>322.8046875</c:v>
                </c:pt>
                <c:pt idx="44115">
                  <c:v>322.8046875</c:v>
                </c:pt>
                <c:pt idx="44116">
                  <c:v>322.8046875</c:v>
                </c:pt>
                <c:pt idx="44117">
                  <c:v>322.8046875</c:v>
                </c:pt>
                <c:pt idx="44118">
                  <c:v>322.8046875</c:v>
                </c:pt>
                <c:pt idx="44119">
                  <c:v>322.85546879999998</c:v>
                </c:pt>
                <c:pt idx="44120">
                  <c:v>322.85546879999998</c:v>
                </c:pt>
                <c:pt idx="44121">
                  <c:v>322.85546879999998</c:v>
                </c:pt>
                <c:pt idx="44122">
                  <c:v>322.86328120000002</c:v>
                </c:pt>
                <c:pt idx="44123">
                  <c:v>322.86328120000002</c:v>
                </c:pt>
                <c:pt idx="44124">
                  <c:v>322.86328120000002</c:v>
                </c:pt>
                <c:pt idx="44125">
                  <c:v>323.23828120000002</c:v>
                </c:pt>
                <c:pt idx="44126">
                  <c:v>323.23828120000002</c:v>
                </c:pt>
                <c:pt idx="44127">
                  <c:v>323.23828120000002</c:v>
                </c:pt>
                <c:pt idx="44128">
                  <c:v>323.23828120000002</c:v>
                </c:pt>
                <c:pt idx="44129">
                  <c:v>323.23828120000002</c:v>
                </c:pt>
                <c:pt idx="44130">
                  <c:v>323.23828120000002</c:v>
                </c:pt>
                <c:pt idx="44131">
                  <c:v>323.30859379999998</c:v>
                </c:pt>
                <c:pt idx="44132">
                  <c:v>323.30859379999998</c:v>
                </c:pt>
                <c:pt idx="44133">
                  <c:v>323.30859379999998</c:v>
                </c:pt>
                <c:pt idx="44134">
                  <c:v>323.37109379999998</c:v>
                </c:pt>
                <c:pt idx="44135">
                  <c:v>323.37109379999998</c:v>
                </c:pt>
                <c:pt idx="44136">
                  <c:v>323.37109379999998</c:v>
                </c:pt>
                <c:pt idx="44137">
                  <c:v>323.37109379999998</c:v>
                </c:pt>
                <c:pt idx="44138">
                  <c:v>323.37109379999998</c:v>
                </c:pt>
                <c:pt idx="44139">
                  <c:v>323.41015620000002</c:v>
                </c:pt>
                <c:pt idx="44140">
                  <c:v>323.5859375</c:v>
                </c:pt>
                <c:pt idx="44141">
                  <c:v>323.5859375</c:v>
                </c:pt>
                <c:pt idx="44142">
                  <c:v>323.5859375</c:v>
                </c:pt>
                <c:pt idx="44143">
                  <c:v>323.5859375</c:v>
                </c:pt>
                <c:pt idx="44144">
                  <c:v>323.5859375</c:v>
                </c:pt>
                <c:pt idx="44145">
                  <c:v>323.5859375</c:v>
                </c:pt>
                <c:pt idx="44146">
                  <c:v>323.5859375</c:v>
                </c:pt>
                <c:pt idx="44147">
                  <c:v>323.8046875</c:v>
                </c:pt>
                <c:pt idx="44148">
                  <c:v>323.8046875</c:v>
                </c:pt>
                <c:pt idx="44149">
                  <c:v>323.8046875</c:v>
                </c:pt>
                <c:pt idx="44150">
                  <c:v>323.86328120000002</c:v>
                </c:pt>
                <c:pt idx="44151">
                  <c:v>324.23828120000002</c:v>
                </c:pt>
                <c:pt idx="44152">
                  <c:v>324.23828120000002</c:v>
                </c:pt>
                <c:pt idx="44153">
                  <c:v>324.23828120000002</c:v>
                </c:pt>
                <c:pt idx="44154">
                  <c:v>324.23828120000002</c:v>
                </c:pt>
                <c:pt idx="44155">
                  <c:v>324.30859379999998</c:v>
                </c:pt>
                <c:pt idx="44156">
                  <c:v>324.30859379999998</c:v>
                </c:pt>
                <c:pt idx="44157">
                  <c:v>324.30859379999998</c:v>
                </c:pt>
                <c:pt idx="44158">
                  <c:v>324.30859379999998</c:v>
                </c:pt>
                <c:pt idx="44159">
                  <c:v>324.37109379999998</c:v>
                </c:pt>
                <c:pt idx="44160">
                  <c:v>324.37109379999998</c:v>
                </c:pt>
                <c:pt idx="44161">
                  <c:v>324.37109379999998</c:v>
                </c:pt>
                <c:pt idx="44162">
                  <c:v>324.41015620000002</c:v>
                </c:pt>
                <c:pt idx="44163">
                  <c:v>324.41015620000002</c:v>
                </c:pt>
                <c:pt idx="44164">
                  <c:v>324.5859375</c:v>
                </c:pt>
                <c:pt idx="44165">
                  <c:v>324.5859375</c:v>
                </c:pt>
                <c:pt idx="44166">
                  <c:v>324.5859375</c:v>
                </c:pt>
                <c:pt idx="44167">
                  <c:v>324.5859375</c:v>
                </c:pt>
                <c:pt idx="44168">
                  <c:v>324.5859375</c:v>
                </c:pt>
                <c:pt idx="44169">
                  <c:v>324.5859375</c:v>
                </c:pt>
                <c:pt idx="44170">
                  <c:v>324.8046875</c:v>
                </c:pt>
                <c:pt idx="44171">
                  <c:v>324.8046875</c:v>
                </c:pt>
                <c:pt idx="44172">
                  <c:v>324.8046875</c:v>
                </c:pt>
                <c:pt idx="44173">
                  <c:v>324.8046875</c:v>
                </c:pt>
                <c:pt idx="44174">
                  <c:v>324.8046875</c:v>
                </c:pt>
                <c:pt idx="44175">
                  <c:v>324.8046875</c:v>
                </c:pt>
                <c:pt idx="44176">
                  <c:v>324.8046875</c:v>
                </c:pt>
                <c:pt idx="44177">
                  <c:v>324.85546879999998</c:v>
                </c:pt>
                <c:pt idx="44178">
                  <c:v>324.85546879999998</c:v>
                </c:pt>
                <c:pt idx="44179">
                  <c:v>324.85546879999998</c:v>
                </c:pt>
                <c:pt idx="44180">
                  <c:v>324.86328120000002</c:v>
                </c:pt>
                <c:pt idx="44181">
                  <c:v>324.86328120000002</c:v>
                </c:pt>
                <c:pt idx="44182">
                  <c:v>324.86328120000002</c:v>
                </c:pt>
                <c:pt idx="44183">
                  <c:v>324.86328120000002</c:v>
                </c:pt>
                <c:pt idx="44184">
                  <c:v>324.86328120000002</c:v>
                </c:pt>
                <c:pt idx="44185">
                  <c:v>324.86328120000002</c:v>
                </c:pt>
                <c:pt idx="44186">
                  <c:v>324.86328120000002</c:v>
                </c:pt>
                <c:pt idx="44187">
                  <c:v>324.86328120000002</c:v>
                </c:pt>
                <c:pt idx="44188">
                  <c:v>324.86328120000002</c:v>
                </c:pt>
                <c:pt idx="44189">
                  <c:v>325.23828120000002</c:v>
                </c:pt>
                <c:pt idx="44190">
                  <c:v>325.23828120000002</c:v>
                </c:pt>
                <c:pt idx="44191">
                  <c:v>325.23828120000002</c:v>
                </c:pt>
                <c:pt idx="44192">
                  <c:v>325.23828120000002</c:v>
                </c:pt>
                <c:pt idx="44193">
                  <c:v>325.23828120000002</c:v>
                </c:pt>
                <c:pt idx="44194">
                  <c:v>325.23828120000002</c:v>
                </c:pt>
                <c:pt idx="44195">
                  <c:v>325.23828120000002</c:v>
                </c:pt>
                <c:pt idx="44196">
                  <c:v>325.30859379999998</c:v>
                </c:pt>
                <c:pt idx="44197">
                  <c:v>325.30859379999998</c:v>
                </c:pt>
                <c:pt idx="44198">
                  <c:v>325.37109379999998</c:v>
                </c:pt>
                <c:pt idx="44199">
                  <c:v>325.37109379999998</c:v>
                </c:pt>
                <c:pt idx="44200">
                  <c:v>325.37109379999998</c:v>
                </c:pt>
                <c:pt idx="44201">
                  <c:v>325.41015620000002</c:v>
                </c:pt>
                <c:pt idx="44202">
                  <c:v>325.5859375</c:v>
                </c:pt>
                <c:pt idx="44203">
                  <c:v>325.5859375</c:v>
                </c:pt>
                <c:pt idx="44204">
                  <c:v>325.5859375</c:v>
                </c:pt>
                <c:pt idx="44205">
                  <c:v>325.5859375</c:v>
                </c:pt>
                <c:pt idx="44206">
                  <c:v>325.8046875</c:v>
                </c:pt>
                <c:pt idx="44207">
                  <c:v>325.8046875</c:v>
                </c:pt>
                <c:pt idx="44208">
                  <c:v>325.8046875</c:v>
                </c:pt>
                <c:pt idx="44209">
                  <c:v>325.8046875</c:v>
                </c:pt>
                <c:pt idx="44210">
                  <c:v>325.85546879999998</c:v>
                </c:pt>
                <c:pt idx="44211">
                  <c:v>325.85546879999998</c:v>
                </c:pt>
                <c:pt idx="44212">
                  <c:v>325.86328120000002</c:v>
                </c:pt>
                <c:pt idx="44213">
                  <c:v>325.86328120000002</c:v>
                </c:pt>
                <c:pt idx="44214">
                  <c:v>325.86328120000002</c:v>
                </c:pt>
                <c:pt idx="44215">
                  <c:v>325.86328120000002</c:v>
                </c:pt>
                <c:pt idx="44216">
                  <c:v>325.86328120000002</c:v>
                </c:pt>
                <c:pt idx="44217">
                  <c:v>325.86328120000002</c:v>
                </c:pt>
                <c:pt idx="44218">
                  <c:v>326.23828120000002</c:v>
                </c:pt>
                <c:pt idx="44219">
                  <c:v>326.23828120000002</c:v>
                </c:pt>
                <c:pt idx="44220">
                  <c:v>326.23828120000002</c:v>
                </c:pt>
                <c:pt idx="44221">
                  <c:v>326.30859379999998</c:v>
                </c:pt>
                <c:pt idx="44222">
                  <c:v>326.30859379999998</c:v>
                </c:pt>
                <c:pt idx="44223">
                  <c:v>326.37109379999998</c:v>
                </c:pt>
                <c:pt idx="44224">
                  <c:v>326.37109379999998</c:v>
                </c:pt>
                <c:pt idx="44225">
                  <c:v>326.37109379999998</c:v>
                </c:pt>
                <c:pt idx="44226">
                  <c:v>326.41015620000002</c:v>
                </c:pt>
                <c:pt idx="44227">
                  <c:v>326.41015620000002</c:v>
                </c:pt>
                <c:pt idx="44228">
                  <c:v>326.41015620000002</c:v>
                </c:pt>
                <c:pt idx="44229">
                  <c:v>326.41015620000002</c:v>
                </c:pt>
                <c:pt idx="44230">
                  <c:v>326.41015620000002</c:v>
                </c:pt>
                <c:pt idx="44231">
                  <c:v>326.5859375</c:v>
                </c:pt>
                <c:pt idx="44232">
                  <c:v>326.5859375</c:v>
                </c:pt>
                <c:pt idx="44233">
                  <c:v>326.8046875</c:v>
                </c:pt>
                <c:pt idx="44234">
                  <c:v>326.8046875</c:v>
                </c:pt>
                <c:pt idx="44235">
                  <c:v>326.8046875</c:v>
                </c:pt>
                <c:pt idx="44236">
                  <c:v>326.8046875</c:v>
                </c:pt>
                <c:pt idx="44237">
                  <c:v>326.8046875</c:v>
                </c:pt>
                <c:pt idx="44238">
                  <c:v>326.85546879999998</c:v>
                </c:pt>
                <c:pt idx="44239">
                  <c:v>326.85546879999998</c:v>
                </c:pt>
                <c:pt idx="44240">
                  <c:v>326.85546879999998</c:v>
                </c:pt>
                <c:pt idx="44241">
                  <c:v>326.86328120000002</c:v>
                </c:pt>
                <c:pt idx="44242">
                  <c:v>326.86328120000002</c:v>
                </c:pt>
                <c:pt idx="44243">
                  <c:v>326.86328120000002</c:v>
                </c:pt>
                <c:pt idx="44244">
                  <c:v>326.86328120000002</c:v>
                </c:pt>
                <c:pt idx="44245">
                  <c:v>326.86328120000002</c:v>
                </c:pt>
                <c:pt idx="44246">
                  <c:v>327.23828120000002</c:v>
                </c:pt>
                <c:pt idx="44247">
                  <c:v>327.23828120000002</c:v>
                </c:pt>
                <c:pt idx="44248">
                  <c:v>327.23828120000002</c:v>
                </c:pt>
                <c:pt idx="44249">
                  <c:v>327.23828120000002</c:v>
                </c:pt>
                <c:pt idx="44250">
                  <c:v>327.23828120000002</c:v>
                </c:pt>
                <c:pt idx="44251">
                  <c:v>327.23828120000002</c:v>
                </c:pt>
                <c:pt idx="44252">
                  <c:v>327.30859379999998</c:v>
                </c:pt>
                <c:pt idx="44253">
                  <c:v>327.30859379999998</c:v>
                </c:pt>
                <c:pt idx="44254">
                  <c:v>327.30859379999998</c:v>
                </c:pt>
                <c:pt idx="44255">
                  <c:v>327.30859379999998</c:v>
                </c:pt>
                <c:pt idx="44256">
                  <c:v>327.37109379999998</c:v>
                </c:pt>
                <c:pt idx="44257">
                  <c:v>327.37109379999998</c:v>
                </c:pt>
                <c:pt idx="44258">
                  <c:v>327.41015620000002</c:v>
                </c:pt>
                <c:pt idx="44259">
                  <c:v>327.41015620000002</c:v>
                </c:pt>
                <c:pt idx="44260">
                  <c:v>327.5859375</c:v>
                </c:pt>
                <c:pt idx="44261">
                  <c:v>327.8046875</c:v>
                </c:pt>
                <c:pt idx="44262">
                  <c:v>327.8046875</c:v>
                </c:pt>
                <c:pt idx="44263">
                  <c:v>327.8046875</c:v>
                </c:pt>
                <c:pt idx="44264">
                  <c:v>327.85546879999998</c:v>
                </c:pt>
                <c:pt idx="44265">
                  <c:v>327.85546879999998</c:v>
                </c:pt>
                <c:pt idx="44266">
                  <c:v>327.85546879999998</c:v>
                </c:pt>
                <c:pt idx="44267">
                  <c:v>327.86328120000002</c:v>
                </c:pt>
                <c:pt idx="44268">
                  <c:v>327.86328120000002</c:v>
                </c:pt>
                <c:pt idx="44269">
                  <c:v>327.86328120000002</c:v>
                </c:pt>
                <c:pt idx="44270">
                  <c:v>328.23828120000002</c:v>
                </c:pt>
                <c:pt idx="44271">
                  <c:v>328.23828120000002</c:v>
                </c:pt>
                <c:pt idx="44272">
                  <c:v>328.23828120000002</c:v>
                </c:pt>
                <c:pt idx="44273">
                  <c:v>328.23828120000002</c:v>
                </c:pt>
                <c:pt idx="44274">
                  <c:v>328.23828120000002</c:v>
                </c:pt>
                <c:pt idx="44275">
                  <c:v>328.23828120000002</c:v>
                </c:pt>
                <c:pt idx="44276">
                  <c:v>328.23828120000002</c:v>
                </c:pt>
                <c:pt idx="44277">
                  <c:v>328.30859379999998</c:v>
                </c:pt>
                <c:pt idx="44278">
                  <c:v>328.30859379999998</c:v>
                </c:pt>
                <c:pt idx="44279">
                  <c:v>328.30859379999998</c:v>
                </c:pt>
                <c:pt idx="44280">
                  <c:v>328.30859379999998</c:v>
                </c:pt>
                <c:pt idx="44281">
                  <c:v>328.30859379999998</c:v>
                </c:pt>
                <c:pt idx="44282">
                  <c:v>328.37109379999998</c:v>
                </c:pt>
                <c:pt idx="44283">
                  <c:v>328.37109379999998</c:v>
                </c:pt>
                <c:pt idx="44284">
                  <c:v>328.37109379999998</c:v>
                </c:pt>
                <c:pt idx="44285">
                  <c:v>328.41015620000002</c:v>
                </c:pt>
                <c:pt idx="44286">
                  <c:v>328.41015620000002</c:v>
                </c:pt>
                <c:pt idx="44287">
                  <c:v>328.41015620000002</c:v>
                </c:pt>
                <c:pt idx="44288">
                  <c:v>328.41015620000002</c:v>
                </c:pt>
                <c:pt idx="44289">
                  <c:v>328.41015620000002</c:v>
                </c:pt>
                <c:pt idx="44290">
                  <c:v>328.41015620000002</c:v>
                </c:pt>
                <c:pt idx="44291">
                  <c:v>328.5859375</c:v>
                </c:pt>
                <c:pt idx="44292">
                  <c:v>328.5859375</c:v>
                </c:pt>
                <c:pt idx="44293">
                  <c:v>328.5859375</c:v>
                </c:pt>
                <c:pt idx="44294">
                  <c:v>328.5859375</c:v>
                </c:pt>
                <c:pt idx="44295">
                  <c:v>328.8046875</c:v>
                </c:pt>
                <c:pt idx="44296">
                  <c:v>328.8046875</c:v>
                </c:pt>
                <c:pt idx="44297">
                  <c:v>328.85546879999998</c:v>
                </c:pt>
                <c:pt idx="44298">
                  <c:v>328.86328120000002</c:v>
                </c:pt>
                <c:pt idx="44299">
                  <c:v>328.86328120000002</c:v>
                </c:pt>
                <c:pt idx="44300">
                  <c:v>328.86328120000002</c:v>
                </c:pt>
                <c:pt idx="44301">
                  <c:v>328.86328120000002</c:v>
                </c:pt>
                <c:pt idx="44302">
                  <c:v>329.23828120000002</c:v>
                </c:pt>
                <c:pt idx="44303">
                  <c:v>329.23828120000002</c:v>
                </c:pt>
                <c:pt idx="44304">
                  <c:v>329.23828120000002</c:v>
                </c:pt>
                <c:pt idx="44305">
                  <c:v>329.30859379999998</c:v>
                </c:pt>
                <c:pt idx="44306">
                  <c:v>329.30859379999998</c:v>
                </c:pt>
                <c:pt idx="44307">
                  <c:v>329.30859379999998</c:v>
                </c:pt>
                <c:pt idx="44308">
                  <c:v>329.37109379999998</c:v>
                </c:pt>
                <c:pt idx="44309">
                  <c:v>329.37109379999998</c:v>
                </c:pt>
                <c:pt idx="44310">
                  <c:v>329.41015620000002</c:v>
                </c:pt>
                <c:pt idx="44311">
                  <c:v>329.41015620000002</c:v>
                </c:pt>
                <c:pt idx="44312">
                  <c:v>329.41015620000002</c:v>
                </c:pt>
                <c:pt idx="44313">
                  <c:v>329.41015620000002</c:v>
                </c:pt>
                <c:pt idx="44314">
                  <c:v>329.41015620000002</c:v>
                </c:pt>
                <c:pt idx="44315">
                  <c:v>329.41015620000002</c:v>
                </c:pt>
                <c:pt idx="44316">
                  <c:v>329.5859375</c:v>
                </c:pt>
                <c:pt idx="44317">
                  <c:v>329.5859375</c:v>
                </c:pt>
                <c:pt idx="44318">
                  <c:v>329.5859375</c:v>
                </c:pt>
                <c:pt idx="44319">
                  <c:v>329.5859375</c:v>
                </c:pt>
                <c:pt idx="44320">
                  <c:v>329.5859375</c:v>
                </c:pt>
                <c:pt idx="44321">
                  <c:v>329.8046875</c:v>
                </c:pt>
                <c:pt idx="44322">
                  <c:v>329.8046875</c:v>
                </c:pt>
                <c:pt idx="44323">
                  <c:v>329.8046875</c:v>
                </c:pt>
                <c:pt idx="44324">
                  <c:v>329.8046875</c:v>
                </c:pt>
                <c:pt idx="44325">
                  <c:v>329.8046875</c:v>
                </c:pt>
                <c:pt idx="44326">
                  <c:v>329.8046875</c:v>
                </c:pt>
                <c:pt idx="44327">
                  <c:v>329.8046875</c:v>
                </c:pt>
                <c:pt idx="44328">
                  <c:v>329.85546879999998</c:v>
                </c:pt>
                <c:pt idx="44329">
                  <c:v>329.85546879999998</c:v>
                </c:pt>
                <c:pt idx="44330">
                  <c:v>329.85546879999998</c:v>
                </c:pt>
                <c:pt idx="44331">
                  <c:v>329.85546879999998</c:v>
                </c:pt>
                <c:pt idx="44332">
                  <c:v>329.85546879999998</c:v>
                </c:pt>
                <c:pt idx="44333">
                  <c:v>329.86328120000002</c:v>
                </c:pt>
                <c:pt idx="44334">
                  <c:v>329.86328120000002</c:v>
                </c:pt>
                <c:pt idx="44335">
                  <c:v>329.86328120000002</c:v>
                </c:pt>
                <c:pt idx="44336">
                  <c:v>330.23828120000002</c:v>
                </c:pt>
                <c:pt idx="44337">
                  <c:v>330.23828120000002</c:v>
                </c:pt>
                <c:pt idx="44338">
                  <c:v>330.23828120000002</c:v>
                </c:pt>
                <c:pt idx="44339">
                  <c:v>330.23828120000002</c:v>
                </c:pt>
                <c:pt idx="44340">
                  <c:v>330.23828120000002</c:v>
                </c:pt>
                <c:pt idx="44341">
                  <c:v>330.23828120000002</c:v>
                </c:pt>
                <c:pt idx="44342">
                  <c:v>330.30859379999998</c:v>
                </c:pt>
                <c:pt idx="44343">
                  <c:v>330.30859379999998</c:v>
                </c:pt>
                <c:pt idx="44344">
                  <c:v>330.37109379999998</c:v>
                </c:pt>
                <c:pt idx="44345">
                  <c:v>330.37109379999998</c:v>
                </c:pt>
                <c:pt idx="44346">
                  <c:v>330.37109379999998</c:v>
                </c:pt>
                <c:pt idx="44347">
                  <c:v>330.41015620000002</c:v>
                </c:pt>
                <c:pt idx="44348">
                  <c:v>330.41015620000002</c:v>
                </c:pt>
                <c:pt idx="44349">
                  <c:v>330.41015620000002</c:v>
                </c:pt>
                <c:pt idx="44350">
                  <c:v>330.41015620000002</c:v>
                </c:pt>
                <c:pt idx="44351">
                  <c:v>330.5859375</c:v>
                </c:pt>
                <c:pt idx="44352">
                  <c:v>330.5859375</c:v>
                </c:pt>
                <c:pt idx="44353">
                  <c:v>330.5859375</c:v>
                </c:pt>
                <c:pt idx="44354">
                  <c:v>330.5859375</c:v>
                </c:pt>
                <c:pt idx="44355">
                  <c:v>330.5859375</c:v>
                </c:pt>
                <c:pt idx="44356">
                  <c:v>330.5859375</c:v>
                </c:pt>
                <c:pt idx="44357">
                  <c:v>330.8046875</c:v>
                </c:pt>
                <c:pt idx="44358">
                  <c:v>330.8046875</c:v>
                </c:pt>
                <c:pt idx="44359">
                  <c:v>330.8046875</c:v>
                </c:pt>
                <c:pt idx="44360">
                  <c:v>330.8046875</c:v>
                </c:pt>
                <c:pt idx="44361">
                  <c:v>330.8046875</c:v>
                </c:pt>
                <c:pt idx="44362">
                  <c:v>330.85546879999998</c:v>
                </c:pt>
                <c:pt idx="44363">
                  <c:v>330.85546879999998</c:v>
                </c:pt>
                <c:pt idx="44364">
                  <c:v>330.85546879999998</c:v>
                </c:pt>
                <c:pt idx="44365">
                  <c:v>330.85546879999998</c:v>
                </c:pt>
                <c:pt idx="44366">
                  <c:v>330.85546879999998</c:v>
                </c:pt>
                <c:pt idx="44367">
                  <c:v>330.85546879999998</c:v>
                </c:pt>
                <c:pt idx="44368">
                  <c:v>330.86328120000002</c:v>
                </c:pt>
                <c:pt idx="44369">
                  <c:v>330.86328120000002</c:v>
                </c:pt>
                <c:pt idx="44370">
                  <c:v>331.23828120000002</c:v>
                </c:pt>
                <c:pt idx="44371">
                  <c:v>331.23828120000002</c:v>
                </c:pt>
                <c:pt idx="44372">
                  <c:v>331.30859379999998</c:v>
                </c:pt>
                <c:pt idx="44373">
                  <c:v>331.30859379999998</c:v>
                </c:pt>
                <c:pt idx="44374">
                  <c:v>331.30859379999998</c:v>
                </c:pt>
                <c:pt idx="44375">
                  <c:v>331.37109379999998</c:v>
                </c:pt>
                <c:pt idx="44376">
                  <c:v>331.37109379999998</c:v>
                </c:pt>
                <c:pt idx="44377">
                  <c:v>331.37109379999998</c:v>
                </c:pt>
                <c:pt idx="44378">
                  <c:v>331.41015620000002</c:v>
                </c:pt>
                <c:pt idx="44379">
                  <c:v>331.41015620000002</c:v>
                </c:pt>
                <c:pt idx="44380">
                  <c:v>331.41015620000002</c:v>
                </c:pt>
                <c:pt idx="44381">
                  <c:v>331.5859375</c:v>
                </c:pt>
                <c:pt idx="44382">
                  <c:v>331.5859375</c:v>
                </c:pt>
                <c:pt idx="44383">
                  <c:v>331.5859375</c:v>
                </c:pt>
                <c:pt idx="44384">
                  <c:v>331.5859375</c:v>
                </c:pt>
                <c:pt idx="44385">
                  <c:v>331.8046875</c:v>
                </c:pt>
                <c:pt idx="44386">
                  <c:v>331.8046875</c:v>
                </c:pt>
                <c:pt idx="44387">
                  <c:v>331.8046875</c:v>
                </c:pt>
                <c:pt idx="44388">
                  <c:v>331.8046875</c:v>
                </c:pt>
                <c:pt idx="44389">
                  <c:v>331.85546879999998</c:v>
                </c:pt>
                <c:pt idx="44390">
                  <c:v>331.85546879999998</c:v>
                </c:pt>
                <c:pt idx="44391">
                  <c:v>331.85546879999998</c:v>
                </c:pt>
                <c:pt idx="44392">
                  <c:v>331.85546879999998</c:v>
                </c:pt>
                <c:pt idx="44393">
                  <c:v>331.86328120000002</c:v>
                </c:pt>
                <c:pt idx="44394">
                  <c:v>331.86328120000002</c:v>
                </c:pt>
                <c:pt idx="44395">
                  <c:v>331.86328120000002</c:v>
                </c:pt>
                <c:pt idx="44396">
                  <c:v>332.23828120000002</c:v>
                </c:pt>
                <c:pt idx="44397">
                  <c:v>332.23828120000002</c:v>
                </c:pt>
                <c:pt idx="44398">
                  <c:v>332.23828120000002</c:v>
                </c:pt>
                <c:pt idx="44399">
                  <c:v>332.23828120000002</c:v>
                </c:pt>
                <c:pt idx="44400">
                  <c:v>332.30859379999998</c:v>
                </c:pt>
                <c:pt idx="44401">
                  <c:v>332.30859379999998</c:v>
                </c:pt>
                <c:pt idx="44402">
                  <c:v>332.30859379999998</c:v>
                </c:pt>
                <c:pt idx="44403">
                  <c:v>332.30859379999998</c:v>
                </c:pt>
                <c:pt idx="44404">
                  <c:v>332.30859379999998</c:v>
                </c:pt>
                <c:pt idx="44405">
                  <c:v>332.37109379999998</c:v>
                </c:pt>
                <c:pt idx="44406">
                  <c:v>332.37109379999998</c:v>
                </c:pt>
                <c:pt idx="44407">
                  <c:v>332.37109379999998</c:v>
                </c:pt>
                <c:pt idx="44408">
                  <c:v>332.41015620000002</c:v>
                </c:pt>
                <c:pt idx="44409">
                  <c:v>332.41015620000002</c:v>
                </c:pt>
                <c:pt idx="44410">
                  <c:v>332.41015620000002</c:v>
                </c:pt>
                <c:pt idx="44411">
                  <c:v>332.5859375</c:v>
                </c:pt>
                <c:pt idx="44412">
                  <c:v>332.8046875</c:v>
                </c:pt>
                <c:pt idx="44413">
                  <c:v>332.8046875</c:v>
                </c:pt>
                <c:pt idx="44414">
                  <c:v>332.8046875</c:v>
                </c:pt>
                <c:pt idx="44415">
                  <c:v>332.85546879999998</c:v>
                </c:pt>
                <c:pt idx="44416">
                  <c:v>332.85546879999998</c:v>
                </c:pt>
                <c:pt idx="44417">
                  <c:v>332.85546879999998</c:v>
                </c:pt>
                <c:pt idx="44418">
                  <c:v>332.86328120000002</c:v>
                </c:pt>
                <c:pt idx="44419">
                  <c:v>332.86328120000002</c:v>
                </c:pt>
                <c:pt idx="44420">
                  <c:v>332.86328120000002</c:v>
                </c:pt>
                <c:pt idx="44421">
                  <c:v>332.86328120000002</c:v>
                </c:pt>
                <c:pt idx="44422">
                  <c:v>333.23828120000002</c:v>
                </c:pt>
                <c:pt idx="44423">
                  <c:v>333.23828120000002</c:v>
                </c:pt>
                <c:pt idx="44424">
                  <c:v>333.23828120000002</c:v>
                </c:pt>
                <c:pt idx="44425">
                  <c:v>333.30859379999998</c:v>
                </c:pt>
                <c:pt idx="44426">
                  <c:v>333.30859379999998</c:v>
                </c:pt>
                <c:pt idx="44427">
                  <c:v>333.30859379999998</c:v>
                </c:pt>
                <c:pt idx="44428">
                  <c:v>333.30859379999998</c:v>
                </c:pt>
                <c:pt idx="44429">
                  <c:v>333.30859379999998</c:v>
                </c:pt>
                <c:pt idx="44430">
                  <c:v>333.30859379999998</c:v>
                </c:pt>
                <c:pt idx="44431">
                  <c:v>333.30859379999998</c:v>
                </c:pt>
                <c:pt idx="44432">
                  <c:v>333.30859379999998</c:v>
                </c:pt>
                <c:pt idx="44433">
                  <c:v>333.37109379999998</c:v>
                </c:pt>
                <c:pt idx="44434">
                  <c:v>333.37109379999998</c:v>
                </c:pt>
                <c:pt idx="44435">
                  <c:v>333.37109379999998</c:v>
                </c:pt>
                <c:pt idx="44436">
                  <c:v>333.37109379999998</c:v>
                </c:pt>
                <c:pt idx="44437">
                  <c:v>333.41015620000002</c:v>
                </c:pt>
                <c:pt idx="44438">
                  <c:v>333.41015620000002</c:v>
                </c:pt>
                <c:pt idx="44439">
                  <c:v>333.41015620000002</c:v>
                </c:pt>
                <c:pt idx="44440">
                  <c:v>333.41015620000002</c:v>
                </c:pt>
                <c:pt idx="44441">
                  <c:v>333.5859375</c:v>
                </c:pt>
                <c:pt idx="44442">
                  <c:v>333.5859375</c:v>
                </c:pt>
                <c:pt idx="44443">
                  <c:v>333.8046875</c:v>
                </c:pt>
                <c:pt idx="44444">
                  <c:v>333.8046875</c:v>
                </c:pt>
                <c:pt idx="44445">
                  <c:v>333.85546879999998</c:v>
                </c:pt>
                <c:pt idx="44446">
                  <c:v>333.85546879999998</c:v>
                </c:pt>
                <c:pt idx="44447">
                  <c:v>333.86328120000002</c:v>
                </c:pt>
                <c:pt idx="44448">
                  <c:v>333.86328120000002</c:v>
                </c:pt>
                <c:pt idx="44449">
                  <c:v>334.23828120000002</c:v>
                </c:pt>
                <c:pt idx="44450">
                  <c:v>334.23828120000002</c:v>
                </c:pt>
                <c:pt idx="44451">
                  <c:v>334.23828120000002</c:v>
                </c:pt>
                <c:pt idx="44452">
                  <c:v>334.23828120000002</c:v>
                </c:pt>
                <c:pt idx="44453">
                  <c:v>334.30859379999998</c:v>
                </c:pt>
                <c:pt idx="44454">
                  <c:v>334.30859379999998</c:v>
                </c:pt>
                <c:pt idx="44455">
                  <c:v>334.30859379999998</c:v>
                </c:pt>
                <c:pt idx="44456">
                  <c:v>334.37109379999998</c:v>
                </c:pt>
                <c:pt idx="44457">
                  <c:v>334.37109379999998</c:v>
                </c:pt>
                <c:pt idx="44458">
                  <c:v>334.37109379999998</c:v>
                </c:pt>
                <c:pt idx="44459">
                  <c:v>334.41015620000002</c:v>
                </c:pt>
                <c:pt idx="44460">
                  <c:v>334.5859375</c:v>
                </c:pt>
                <c:pt idx="44461">
                  <c:v>334.5859375</c:v>
                </c:pt>
                <c:pt idx="44462">
                  <c:v>334.5859375</c:v>
                </c:pt>
                <c:pt idx="44463">
                  <c:v>334.8046875</c:v>
                </c:pt>
                <c:pt idx="44464">
                  <c:v>334.8046875</c:v>
                </c:pt>
                <c:pt idx="44465">
                  <c:v>334.8046875</c:v>
                </c:pt>
                <c:pt idx="44466">
                  <c:v>334.8046875</c:v>
                </c:pt>
                <c:pt idx="44467">
                  <c:v>334.85546879999998</c:v>
                </c:pt>
                <c:pt idx="44468">
                  <c:v>334.85546879999998</c:v>
                </c:pt>
                <c:pt idx="44469">
                  <c:v>334.86328120000002</c:v>
                </c:pt>
                <c:pt idx="44470">
                  <c:v>335.23828120000002</c:v>
                </c:pt>
                <c:pt idx="44471">
                  <c:v>335.23828120000002</c:v>
                </c:pt>
                <c:pt idx="44472">
                  <c:v>335.23828120000002</c:v>
                </c:pt>
                <c:pt idx="44473">
                  <c:v>335.23828120000002</c:v>
                </c:pt>
                <c:pt idx="44474">
                  <c:v>335.30859379999998</c:v>
                </c:pt>
                <c:pt idx="44475">
                  <c:v>335.30859379999998</c:v>
                </c:pt>
                <c:pt idx="44476">
                  <c:v>335.30859379999998</c:v>
                </c:pt>
                <c:pt idx="44477">
                  <c:v>335.30859379999998</c:v>
                </c:pt>
                <c:pt idx="44478">
                  <c:v>335.30859379999998</c:v>
                </c:pt>
                <c:pt idx="44479">
                  <c:v>335.30859379999998</c:v>
                </c:pt>
                <c:pt idx="44480">
                  <c:v>335.37109379999998</c:v>
                </c:pt>
                <c:pt idx="44481">
                  <c:v>335.37109379999998</c:v>
                </c:pt>
                <c:pt idx="44482">
                  <c:v>335.37109379999998</c:v>
                </c:pt>
                <c:pt idx="44483">
                  <c:v>335.41015620000002</c:v>
                </c:pt>
                <c:pt idx="44484">
                  <c:v>335.41015620000002</c:v>
                </c:pt>
                <c:pt idx="44485">
                  <c:v>335.41015620000002</c:v>
                </c:pt>
                <c:pt idx="44486">
                  <c:v>335.41015620000002</c:v>
                </c:pt>
                <c:pt idx="44487">
                  <c:v>335.41015620000002</c:v>
                </c:pt>
                <c:pt idx="44488">
                  <c:v>335.41015620000002</c:v>
                </c:pt>
                <c:pt idx="44489">
                  <c:v>335.5859375</c:v>
                </c:pt>
                <c:pt idx="44490">
                  <c:v>335.5859375</c:v>
                </c:pt>
                <c:pt idx="44491">
                  <c:v>335.5859375</c:v>
                </c:pt>
                <c:pt idx="44492">
                  <c:v>335.5859375</c:v>
                </c:pt>
                <c:pt idx="44493">
                  <c:v>335.5859375</c:v>
                </c:pt>
                <c:pt idx="44494">
                  <c:v>335.5859375</c:v>
                </c:pt>
                <c:pt idx="44495">
                  <c:v>335.8046875</c:v>
                </c:pt>
                <c:pt idx="44496">
                  <c:v>335.8046875</c:v>
                </c:pt>
                <c:pt idx="44497">
                  <c:v>335.8046875</c:v>
                </c:pt>
                <c:pt idx="44498">
                  <c:v>335.8046875</c:v>
                </c:pt>
                <c:pt idx="44499">
                  <c:v>335.8046875</c:v>
                </c:pt>
                <c:pt idx="44500">
                  <c:v>335.8046875</c:v>
                </c:pt>
                <c:pt idx="44501">
                  <c:v>335.85546879999998</c:v>
                </c:pt>
                <c:pt idx="44502">
                  <c:v>335.85546879999998</c:v>
                </c:pt>
                <c:pt idx="44503">
                  <c:v>335.86328120000002</c:v>
                </c:pt>
                <c:pt idx="44504">
                  <c:v>335.86328120000002</c:v>
                </c:pt>
                <c:pt idx="44505">
                  <c:v>335.86328120000002</c:v>
                </c:pt>
                <c:pt idx="44506">
                  <c:v>335.86328120000002</c:v>
                </c:pt>
                <c:pt idx="44507">
                  <c:v>336.23828120000002</c:v>
                </c:pt>
                <c:pt idx="44508">
                  <c:v>336.23828120000002</c:v>
                </c:pt>
                <c:pt idx="44509">
                  <c:v>336.23828120000002</c:v>
                </c:pt>
                <c:pt idx="44510">
                  <c:v>336.23828120000002</c:v>
                </c:pt>
                <c:pt idx="44511">
                  <c:v>336.23828120000002</c:v>
                </c:pt>
                <c:pt idx="44512">
                  <c:v>336.30859379999998</c:v>
                </c:pt>
                <c:pt idx="44513">
                  <c:v>336.30859379999998</c:v>
                </c:pt>
                <c:pt idx="44514">
                  <c:v>336.30859379999998</c:v>
                </c:pt>
                <c:pt idx="44515">
                  <c:v>336.30859379999998</c:v>
                </c:pt>
                <c:pt idx="44516">
                  <c:v>336.30859379999998</c:v>
                </c:pt>
                <c:pt idx="44517">
                  <c:v>336.30859379999998</c:v>
                </c:pt>
                <c:pt idx="44518">
                  <c:v>336.37109379999998</c:v>
                </c:pt>
                <c:pt idx="44519">
                  <c:v>336.37109379999998</c:v>
                </c:pt>
                <c:pt idx="44520">
                  <c:v>336.37109379999998</c:v>
                </c:pt>
                <c:pt idx="44521">
                  <c:v>336.41015620000002</c:v>
                </c:pt>
                <c:pt idx="44522">
                  <c:v>336.41015620000002</c:v>
                </c:pt>
                <c:pt idx="44523">
                  <c:v>336.41015620000002</c:v>
                </c:pt>
                <c:pt idx="44524">
                  <c:v>336.41015620000002</c:v>
                </c:pt>
                <c:pt idx="44525">
                  <c:v>336.41015620000002</c:v>
                </c:pt>
                <c:pt idx="44526">
                  <c:v>336.41015620000002</c:v>
                </c:pt>
                <c:pt idx="44527">
                  <c:v>336.5859375</c:v>
                </c:pt>
                <c:pt idx="44528">
                  <c:v>336.5859375</c:v>
                </c:pt>
                <c:pt idx="44529">
                  <c:v>336.5859375</c:v>
                </c:pt>
                <c:pt idx="44530">
                  <c:v>336.5859375</c:v>
                </c:pt>
                <c:pt idx="44531">
                  <c:v>336.8046875</c:v>
                </c:pt>
                <c:pt idx="44532">
                  <c:v>336.8046875</c:v>
                </c:pt>
                <c:pt idx="44533">
                  <c:v>336.85546879999998</c:v>
                </c:pt>
                <c:pt idx="44534">
                  <c:v>336.85546879999998</c:v>
                </c:pt>
                <c:pt idx="44535">
                  <c:v>336.86328120000002</c:v>
                </c:pt>
                <c:pt idx="44536">
                  <c:v>336.86328120000002</c:v>
                </c:pt>
                <c:pt idx="44537">
                  <c:v>336.86328120000002</c:v>
                </c:pt>
                <c:pt idx="44538">
                  <c:v>337.23828120000002</c:v>
                </c:pt>
                <c:pt idx="44539">
                  <c:v>337.23828120000002</c:v>
                </c:pt>
                <c:pt idx="44540">
                  <c:v>337.23828120000002</c:v>
                </c:pt>
                <c:pt idx="44541">
                  <c:v>337.23828120000002</c:v>
                </c:pt>
                <c:pt idx="44542">
                  <c:v>337.23828120000002</c:v>
                </c:pt>
                <c:pt idx="44543">
                  <c:v>337.23828120000002</c:v>
                </c:pt>
                <c:pt idx="44544">
                  <c:v>337.30859379999998</c:v>
                </c:pt>
                <c:pt idx="44545">
                  <c:v>337.30859379999998</c:v>
                </c:pt>
                <c:pt idx="44546">
                  <c:v>337.30859379999998</c:v>
                </c:pt>
                <c:pt idx="44547">
                  <c:v>337.30859379999998</c:v>
                </c:pt>
                <c:pt idx="44548">
                  <c:v>337.37109379999998</c:v>
                </c:pt>
                <c:pt idx="44549">
                  <c:v>337.37109379999998</c:v>
                </c:pt>
                <c:pt idx="44550">
                  <c:v>337.37109379999998</c:v>
                </c:pt>
                <c:pt idx="44551">
                  <c:v>337.41015620000002</c:v>
                </c:pt>
                <c:pt idx="44552">
                  <c:v>337.41015620000002</c:v>
                </c:pt>
                <c:pt idx="44553">
                  <c:v>337.41015620000002</c:v>
                </c:pt>
                <c:pt idx="44554">
                  <c:v>337.41015620000002</c:v>
                </c:pt>
                <c:pt idx="44555">
                  <c:v>337.5859375</c:v>
                </c:pt>
                <c:pt idx="44556">
                  <c:v>337.5859375</c:v>
                </c:pt>
                <c:pt idx="44557">
                  <c:v>337.5859375</c:v>
                </c:pt>
                <c:pt idx="44558">
                  <c:v>337.8046875</c:v>
                </c:pt>
                <c:pt idx="44559">
                  <c:v>337.8046875</c:v>
                </c:pt>
                <c:pt idx="44560">
                  <c:v>337.8046875</c:v>
                </c:pt>
                <c:pt idx="44561">
                  <c:v>337.8046875</c:v>
                </c:pt>
                <c:pt idx="44562">
                  <c:v>337.8046875</c:v>
                </c:pt>
                <c:pt idx="44563">
                  <c:v>337.8046875</c:v>
                </c:pt>
                <c:pt idx="44564">
                  <c:v>337.8046875</c:v>
                </c:pt>
                <c:pt idx="44565">
                  <c:v>337.85546879999998</c:v>
                </c:pt>
                <c:pt idx="44566">
                  <c:v>337.85546879999998</c:v>
                </c:pt>
                <c:pt idx="44567">
                  <c:v>337.85546879999998</c:v>
                </c:pt>
                <c:pt idx="44568">
                  <c:v>337.85546879999998</c:v>
                </c:pt>
                <c:pt idx="44569">
                  <c:v>337.85546879999998</c:v>
                </c:pt>
                <c:pt idx="44570">
                  <c:v>337.85546879999998</c:v>
                </c:pt>
                <c:pt idx="44571">
                  <c:v>337.86328120000002</c:v>
                </c:pt>
                <c:pt idx="44572">
                  <c:v>337.86328120000002</c:v>
                </c:pt>
                <c:pt idx="44573">
                  <c:v>337.86328120000002</c:v>
                </c:pt>
                <c:pt idx="44574">
                  <c:v>337.86328120000002</c:v>
                </c:pt>
                <c:pt idx="44575">
                  <c:v>337.86328120000002</c:v>
                </c:pt>
                <c:pt idx="44576">
                  <c:v>338.30859379999998</c:v>
                </c:pt>
                <c:pt idx="44577">
                  <c:v>338.30859379999998</c:v>
                </c:pt>
                <c:pt idx="44578">
                  <c:v>338.30859379999998</c:v>
                </c:pt>
                <c:pt idx="44579">
                  <c:v>338.37109379999998</c:v>
                </c:pt>
                <c:pt idx="44580">
                  <c:v>338.37109379999998</c:v>
                </c:pt>
                <c:pt idx="44581">
                  <c:v>338.41015620000002</c:v>
                </c:pt>
                <c:pt idx="44582">
                  <c:v>338.41015620000002</c:v>
                </c:pt>
                <c:pt idx="44583">
                  <c:v>338.5859375</c:v>
                </c:pt>
                <c:pt idx="44584">
                  <c:v>338.5859375</c:v>
                </c:pt>
                <c:pt idx="44585">
                  <c:v>338.5859375</c:v>
                </c:pt>
                <c:pt idx="44586">
                  <c:v>338.5859375</c:v>
                </c:pt>
                <c:pt idx="44587">
                  <c:v>338.5859375</c:v>
                </c:pt>
                <c:pt idx="44588">
                  <c:v>338.5859375</c:v>
                </c:pt>
                <c:pt idx="44589">
                  <c:v>338.5859375</c:v>
                </c:pt>
                <c:pt idx="44590">
                  <c:v>338.8046875</c:v>
                </c:pt>
                <c:pt idx="44591">
                  <c:v>338.8046875</c:v>
                </c:pt>
                <c:pt idx="44592">
                  <c:v>338.85546879999998</c:v>
                </c:pt>
                <c:pt idx="44593">
                  <c:v>338.85546879999998</c:v>
                </c:pt>
                <c:pt idx="44594">
                  <c:v>338.85546879999998</c:v>
                </c:pt>
                <c:pt idx="44595">
                  <c:v>338.85546879999998</c:v>
                </c:pt>
                <c:pt idx="44596">
                  <c:v>339.23828120000002</c:v>
                </c:pt>
                <c:pt idx="44597">
                  <c:v>339.23828120000002</c:v>
                </c:pt>
                <c:pt idx="44598">
                  <c:v>339.30859379999998</c:v>
                </c:pt>
                <c:pt idx="44599">
                  <c:v>339.30859379999998</c:v>
                </c:pt>
                <c:pt idx="44600">
                  <c:v>339.30859379999998</c:v>
                </c:pt>
                <c:pt idx="44601">
                  <c:v>339.30859379999998</c:v>
                </c:pt>
                <c:pt idx="44602">
                  <c:v>339.30859379999998</c:v>
                </c:pt>
                <c:pt idx="44603">
                  <c:v>339.37109379999998</c:v>
                </c:pt>
                <c:pt idx="44604">
                  <c:v>339.37109379999998</c:v>
                </c:pt>
                <c:pt idx="44605">
                  <c:v>339.37109379999998</c:v>
                </c:pt>
                <c:pt idx="44606">
                  <c:v>339.37109379999998</c:v>
                </c:pt>
                <c:pt idx="44607">
                  <c:v>339.37109379999998</c:v>
                </c:pt>
                <c:pt idx="44608">
                  <c:v>339.37109379999998</c:v>
                </c:pt>
                <c:pt idx="44609">
                  <c:v>339.37109379999998</c:v>
                </c:pt>
                <c:pt idx="44610">
                  <c:v>339.41015620000002</c:v>
                </c:pt>
                <c:pt idx="44611">
                  <c:v>339.41015620000002</c:v>
                </c:pt>
                <c:pt idx="44612">
                  <c:v>339.41015620000002</c:v>
                </c:pt>
                <c:pt idx="44613">
                  <c:v>339.5859375</c:v>
                </c:pt>
                <c:pt idx="44614">
                  <c:v>339.5859375</c:v>
                </c:pt>
                <c:pt idx="44615">
                  <c:v>339.5859375</c:v>
                </c:pt>
                <c:pt idx="44616">
                  <c:v>339.5859375</c:v>
                </c:pt>
                <c:pt idx="44617">
                  <c:v>339.8046875</c:v>
                </c:pt>
                <c:pt idx="44618">
                  <c:v>339.8046875</c:v>
                </c:pt>
                <c:pt idx="44619">
                  <c:v>339.8046875</c:v>
                </c:pt>
                <c:pt idx="44620">
                  <c:v>339.8046875</c:v>
                </c:pt>
                <c:pt idx="44621">
                  <c:v>339.8046875</c:v>
                </c:pt>
                <c:pt idx="44622">
                  <c:v>339.85546879999998</c:v>
                </c:pt>
                <c:pt idx="44623">
                  <c:v>339.85546879999998</c:v>
                </c:pt>
                <c:pt idx="44624">
                  <c:v>339.85546879999998</c:v>
                </c:pt>
                <c:pt idx="44625">
                  <c:v>339.85546879999998</c:v>
                </c:pt>
                <c:pt idx="44626">
                  <c:v>339.86328120000002</c:v>
                </c:pt>
                <c:pt idx="44627">
                  <c:v>340.23828120000002</c:v>
                </c:pt>
                <c:pt idx="44628">
                  <c:v>340.23828120000002</c:v>
                </c:pt>
                <c:pt idx="44629">
                  <c:v>340.23828120000002</c:v>
                </c:pt>
                <c:pt idx="44630">
                  <c:v>340.23828120000002</c:v>
                </c:pt>
                <c:pt idx="44631">
                  <c:v>340.23828120000002</c:v>
                </c:pt>
                <c:pt idx="44632">
                  <c:v>340.23828120000002</c:v>
                </c:pt>
                <c:pt idx="44633">
                  <c:v>340.23828120000002</c:v>
                </c:pt>
                <c:pt idx="44634">
                  <c:v>340.23828120000002</c:v>
                </c:pt>
                <c:pt idx="44635">
                  <c:v>340.23828120000002</c:v>
                </c:pt>
                <c:pt idx="44636">
                  <c:v>340.30859379999998</c:v>
                </c:pt>
                <c:pt idx="44637">
                  <c:v>340.30859379999998</c:v>
                </c:pt>
                <c:pt idx="44638">
                  <c:v>340.30859379999998</c:v>
                </c:pt>
                <c:pt idx="44639">
                  <c:v>340.30859379999998</c:v>
                </c:pt>
                <c:pt idx="44640">
                  <c:v>340.30859379999998</c:v>
                </c:pt>
                <c:pt idx="44641">
                  <c:v>340.37109379999998</c:v>
                </c:pt>
                <c:pt idx="44642">
                  <c:v>340.37109379999998</c:v>
                </c:pt>
                <c:pt idx="44643">
                  <c:v>340.37109379999998</c:v>
                </c:pt>
                <c:pt idx="44644">
                  <c:v>340.37109379999998</c:v>
                </c:pt>
                <c:pt idx="44645">
                  <c:v>340.37109379999998</c:v>
                </c:pt>
                <c:pt idx="44646">
                  <c:v>340.37109379999998</c:v>
                </c:pt>
                <c:pt idx="44647">
                  <c:v>340.41015620000002</c:v>
                </c:pt>
                <c:pt idx="44648">
                  <c:v>340.41015620000002</c:v>
                </c:pt>
                <c:pt idx="44649">
                  <c:v>340.41015620000002</c:v>
                </c:pt>
                <c:pt idx="44650">
                  <c:v>340.41015620000002</c:v>
                </c:pt>
                <c:pt idx="44651">
                  <c:v>340.41015620000002</c:v>
                </c:pt>
                <c:pt idx="44652">
                  <c:v>340.8046875</c:v>
                </c:pt>
                <c:pt idx="44653">
                  <c:v>340.8046875</c:v>
                </c:pt>
                <c:pt idx="44654">
                  <c:v>340.8046875</c:v>
                </c:pt>
                <c:pt idx="44655">
                  <c:v>340.8046875</c:v>
                </c:pt>
                <c:pt idx="44656">
                  <c:v>340.8046875</c:v>
                </c:pt>
                <c:pt idx="44657">
                  <c:v>340.85546879999998</c:v>
                </c:pt>
                <c:pt idx="44658">
                  <c:v>340.85546879999998</c:v>
                </c:pt>
                <c:pt idx="44659">
                  <c:v>340.85546879999998</c:v>
                </c:pt>
                <c:pt idx="44660">
                  <c:v>340.86328120000002</c:v>
                </c:pt>
                <c:pt idx="44661">
                  <c:v>340.86328120000002</c:v>
                </c:pt>
                <c:pt idx="44662">
                  <c:v>340.86328120000002</c:v>
                </c:pt>
                <c:pt idx="44663">
                  <c:v>341.23828120000002</c:v>
                </c:pt>
                <c:pt idx="44664">
                  <c:v>341.30859379999998</c:v>
                </c:pt>
                <c:pt idx="44665">
                  <c:v>341.30859379999998</c:v>
                </c:pt>
                <c:pt idx="44666">
                  <c:v>341.30859379999998</c:v>
                </c:pt>
                <c:pt idx="44667">
                  <c:v>341.30859379999998</c:v>
                </c:pt>
                <c:pt idx="44668">
                  <c:v>341.30859379999998</c:v>
                </c:pt>
                <c:pt idx="44669">
                  <c:v>341.37109379999998</c:v>
                </c:pt>
                <c:pt idx="44670">
                  <c:v>341.37109379999998</c:v>
                </c:pt>
                <c:pt idx="44671">
                  <c:v>341.41015620000002</c:v>
                </c:pt>
                <c:pt idx="44672">
                  <c:v>341.41015620000002</c:v>
                </c:pt>
                <c:pt idx="44673">
                  <c:v>341.5859375</c:v>
                </c:pt>
                <c:pt idx="44674">
                  <c:v>341.5859375</c:v>
                </c:pt>
                <c:pt idx="44675">
                  <c:v>341.5859375</c:v>
                </c:pt>
                <c:pt idx="44676">
                  <c:v>341.5859375</c:v>
                </c:pt>
                <c:pt idx="44677">
                  <c:v>341.8046875</c:v>
                </c:pt>
                <c:pt idx="44678">
                  <c:v>341.85546879999998</c:v>
                </c:pt>
                <c:pt idx="44679">
                  <c:v>341.85546879999998</c:v>
                </c:pt>
                <c:pt idx="44680">
                  <c:v>341.85546879999998</c:v>
                </c:pt>
                <c:pt idx="44681">
                  <c:v>341.85546879999998</c:v>
                </c:pt>
                <c:pt idx="44682">
                  <c:v>341.86328120000002</c:v>
                </c:pt>
                <c:pt idx="44683">
                  <c:v>342.23828120000002</c:v>
                </c:pt>
                <c:pt idx="44684">
                  <c:v>342.23828120000002</c:v>
                </c:pt>
                <c:pt idx="44685">
                  <c:v>342.30859379999998</c:v>
                </c:pt>
                <c:pt idx="44686">
                  <c:v>342.30859379999998</c:v>
                </c:pt>
                <c:pt idx="44687">
                  <c:v>342.30859379999998</c:v>
                </c:pt>
                <c:pt idx="44688">
                  <c:v>342.30859379999998</c:v>
                </c:pt>
                <c:pt idx="44689">
                  <c:v>342.37109379999998</c:v>
                </c:pt>
                <c:pt idx="44690">
                  <c:v>342.37109379999998</c:v>
                </c:pt>
                <c:pt idx="44691">
                  <c:v>342.37109379999998</c:v>
                </c:pt>
                <c:pt idx="44692">
                  <c:v>342.37109379999998</c:v>
                </c:pt>
                <c:pt idx="44693">
                  <c:v>342.37109379999998</c:v>
                </c:pt>
                <c:pt idx="44694">
                  <c:v>342.37109379999998</c:v>
                </c:pt>
                <c:pt idx="44695">
                  <c:v>342.37109379999998</c:v>
                </c:pt>
                <c:pt idx="44696">
                  <c:v>342.37109379999998</c:v>
                </c:pt>
                <c:pt idx="44697">
                  <c:v>342.41015620000002</c:v>
                </c:pt>
                <c:pt idx="44698">
                  <c:v>342.41015620000002</c:v>
                </c:pt>
                <c:pt idx="44699">
                  <c:v>342.41015620000002</c:v>
                </c:pt>
                <c:pt idx="44700">
                  <c:v>342.41015620000002</c:v>
                </c:pt>
                <c:pt idx="44701">
                  <c:v>342.41015620000002</c:v>
                </c:pt>
                <c:pt idx="44702">
                  <c:v>342.5859375</c:v>
                </c:pt>
                <c:pt idx="44703">
                  <c:v>342.5859375</c:v>
                </c:pt>
                <c:pt idx="44704">
                  <c:v>342.5859375</c:v>
                </c:pt>
                <c:pt idx="44705">
                  <c:v>342.5859375</c:v>
                </c:pt>
                <c:pt idx="44706">
                  <c:v>342.8046875</c:v>
                </c:pt>
                <c:pt idx="44707">
                  <c:v>342.8046875</c:v>
                </c:pt>
                <c:pt idx="44708">
                  <c:v>342.8046875</c:v>
                </c:pt>
                <c:pt idx="44709">
                  <c:v>342.85546879999998</c:v>
                </c:pt>
                <c:pt idx="44710">
                  <c:v>342.85546879999998</c:v>
                </c:pt>
                <c:pt idx="44711">
                  <c:v>342.85546879999998</c:v>
                </c:pt>
                <c:pt idx="44712">
                  <c:v>342.85546879999998</c:v>
                </c:pt>
                <c:pt idx="44713">
                  <c:v>342.86328120000002</c:v>
                </c:pt>
                <c:pt idx="44714">
                  <c:v>342.86328120000002</c:v>
                </c:pt>
                <c:pt idx="44715">
                  <c:v>342.86328120000002</c:v>
                </c:pt>
                <c:pt idx="44716">
                  <c:v>343.23828120000002</c:v>
                </c:pt>
                <c:pt idx="44717">
                  <c:v>343.23828120000002</c:v>
                </c:pt>
                <c:pt idx="44718">
                  <c:v>343.23828120000002</c:v>
                </c:pt>
                <c:pt idx="44719">
                  <c:v>343.30859379999998</c:v>
                </c:pt>
                <c:pt idx="44720">
                  <c:v>343.30859379999998</c:v>
                </c:pt>
                <c:pt idx="44721">
                  <c:v>343.30859379999998</c:v>
                </c:pt>
                <c:pt idx="44722">
                  <c:v>343.30859379999998</c:v>
                </c:pt>
                <c:pt idx="44723">
                  <c:v>343.30859379999998</c:v>
                </c:pt>
                <c:pt idx="44724">
                  <c:v>343.30859379999998</c:v>
                </c:pt>
                <c:pt idx="44725">
                  <c:v>343.37109379999998</c:v>
                </c:pt>
                <c:pt idx="44726">
                  <c:v>343.37109379999998</c:v>
                </c:pt>
                <c:pt idx="44727">
                  <c:v>343.37109379999998</c:v>
                </c:pt>
                <c:pt idx="44728">
                  <c:v>343.37109379999998</c:v>
                </c:pt>
                <c:pt idx="44729">
                  <c:v>343.37109379999998</c:v>
                </c:pt>
                <c:pt idx="44730">
                  <c:v>343.37109379999998</c:v>
                </c:pt>
                <c:pt idx="44731">
                  <c:v>343.37109379999998</c:v>
                </c:pt>
                <c:pt idx="44732">
                  <c:v>343.41015620000002</c:v>
                </c:pt>
                <c:pt idx="44733">
                  <c:v>343.41015620000002</c:v>
                </c:pt>
                <c:pt idx="44734">
                  <c:v>343.5859375</c:v>
                </c:pt>
                <c:pt idx="44735">
                  <c:v>343.8046875</c:v>
                </c:pt>
                <c:pt idx="44736">
                  <c:v>343.8046875</c:v>
                </c:pt>
                <c:pt idx="44737">
                  <c:v>343.8046875</c:v>
                </c:pt>
                <c:pt idx="44738">
                  <c:v>343.85546879999998</c:v>
                </c:pt>
                <c:pt idx="44739">
                  <c:v>343.85546879999998</c:v>
                </c:pt>
                <c:pt idx="44740">
                  <c:v>343.85546879999998</c:v>
                </c:pt>
                <c:pt idx="44741">
                  <c:v>343.85546879999998</c:v>
                </c:pt>
                <c:pt idx="44742">
                  <c:v>343.86328120000002</c:v>
                </c:pt>
                <c:pt idx="44743">
                  <c:v>343.86328120000002</c:v>
                </c:pt>
                <c:pt idx="44744">
                  <c:v>343.86328120000002</c:v>
                </c:pt>
                <c:pt idx="44745">
                  <c:v>343.86328120000002</c:v>
                </c:pt>
                <c:pt idx="44746">
                  <c:v>344.23828120000002</c:v>
                </c:pt>
                <c:pt idx="44747">
                  <c:v>344.23828120000002</c:v>
                </c:pt>
                <c:pt idx="44748">
                  <c:v>344.30859379999998</c:v>
                </c:pt>
                <c:pt idx="44749">
                  <c:v>344.30859379999998</c:v>
                </c:pt>
                <c:pt idx="44750">
                  <c:v>344.30859379999998</c:v>
                </c:pt>
                <c:pt idx="44751">
                  <c:v>344.37109379999998</c:v>
                </c:pt>
                <c:pt idx="44752">
                  <c:v>344.37109379999998</c:v>
                </c:pt>
                <c:pt idx="44753">
                  <c:v>344.37109379999998</c:v>
                </c:pt>
                <c:pt idx="44754">
                  <c:v>344.41015620000002</c:v>
                </c:pt>
                <c:pt idx="44755">
                  <c:v>344.5859375</c:v>
                </c:pt>
                <c:pt idx="44756">
                  <c:v>344.5859375</c:v>
                </c:pt>
                <c:pt idx="44757">
                  <c:v>344.5859375</c:v>
                </c:pt>
                <c:pt idx="44758">
                  <c:v>344.8046875</c:v>
                </c:pt>
                <c:pt idx="44759">
                  <c:v>344.8046875</c:v>
                </c:pt>
                <c:pt idx="44760">
                  <c:v>344.85546879999998</c:v>
                </c:pt>
                <c:pt idx="44761">
                  <c:v>345.23828120000002</c:v>
                </c:pt>
                <c:pt idx="44762">
                  <c:v>345.23828120000002</c:v>
                </c:pt>
                <c:pt idx="44763">
                  <c:v>345.23828120000002</c:v>
                </c:pt>
                <c:pt idx="44764">
                  <c:v>345.23828120000002</c:v>
                </c:pt>
                <c:pt idx="44765">
                  <c:v>345.30859379999998</c:v>
                </c:pt>
                <c:pt idx="44766">
                  <c:v>345.30859379999998</c:v>
                </c:pt>
                <c:pt idx="44767">
                  <c:v>345.30859379999998</c:v>
                </c:pt>
                <c:pt idx="44768">
                  <c:v>345.30859379999998</c:v>
                </c:pt>
                <c:pt idx="44769">
                  <c:v>345.37109379999998</c:v>
                </c:pt>
                <c:pt idx="44770">
                  <c:v>345.41015620000002</c:v>
                </c:pt>
                <c:pt idx="44771">
                  <c:v>345.41015620000002</c:v>
                </c:pt>
                <c:pt idx="44772">
                  <c:v>345.5859375</c:v>
                </c:pt>
                <c:pt idx="44773">
                  <c:v>345.5859375</c:v>
                </c:pt>
                <c:pt idx="44774">
                  <c:v>345.5859375</c:v>
                </c:pt>
                <c:pt idx="44775">
                  <c:v>345.8046875</c:v>
                </c:pt>
                <c:pt idx="44776">
                  <c:v>345.8046875</c:v>
                </c:pt>
                <c:pt idx="44777">
                  <c:v>345.85546879999998</c:v>
                </c:pt>
                <c:pt idx="44778">
                  <c:v>345.85546879999998</c:v>
                </c:pt>
                <c:pt idx="44779">
                  <c:v>345.86328120000002</c:v>
                </c:pt>
                <c:pt idx="44780">
                  <c:v>345.86328120000002</c:v>
                </c:pt>
                <c:pt idx="44781">
                  <c:v>345.86328120000002</c:v>
                </c:pt>
                <c:pt idx="44782">
                  <c:v>345.86328120000002</c:v>
                </c:pt>
                <c:pt idx="44783">
                  <c:v>346.23828120000002</c:v>
                </c:pt>
                <c:pt idx="44784">
                  <c:v>346.23828120000002</c:v>
                </c:pt>
                <c:pt idx="44785">
                  <c:v>346.23828120000002</c:v>
                </c:pt>
                <c:pt idx="44786">
                  <c:v>346.23828120000002</c:v>
                </c:pt>
                <c:pt idx="44787">
                  <c:v>346.30859379999998</c:v>
                </c:pt>
                <c:pt idx="44788">
                  <c:v>346.30859379999998</c:v>
                </c:pt>
                <c:pt idx="44789">
                  <c:v>346.37109379999998</c:v>
                </c:pt>
                <c:pt idx="44790">
                  <c:v>346.41015620000002</c:v>
                </c:pt>
                <c:pt idx="44791">
                  <c:v>346.41015620000002</c:v>
                </c:pt>
                <c:pt idx="44792">
                  <c:v>346.41015620000002</c:v>
                </c:pt>
                <c:pt idx="44793">
                  <c:v>346.41015620000002</c:v>
                </c:pt>
                <c:pt idx="44794">
                  <c:v>346.5859375</c:v>
                </c:pt>
                <c:pt idx="44795">
                  <c:v>346.5859375</c:v>
                </c:pt>
                <c:pt idx="44796">
                  <c:v>346.5859375</c:v>
                </c:pt>
                <c:pt idx="44797">
                  <c:v>346.8046875</c:v>
                </c:pt>
                <c:pt idx="44798">
                  <c:v>346.8046875</c:v>
                </c:pt>
                <c:pt idx="44799">
                  <c:v>346.8046875</c:v>
                </c:pt>
                <c:pt idx="44800">
                  <c:v>346.8046875</c:v>
                </c:pt>
                <c:pt idx="44801">
                  <c:v>346.85546879999998</c:v>
                </c:pt>
                <c:pt idx="44802">
                  <c:v>346.85546879999998</c:v>
                </c:pt>
                <c:pt idx="44803">
                  <c:v>346.85546879999998</c:v>
                </c:pt>
                <c:pt idx="44804">
                  <c:v>346.85546879999998</c:v>
                </c:pt>
                <c:pt idx="44805">
                  <c:v>346.85546879999998</c:v>
                </c:pt>
                <c:pt idx="44806">
                  <c:v>346.86328120000002</c:v>
                </c:pt>
                <c:pt idx="44807">
                  <c:v>346.86328120000002</c:v>
                </c:pt>
                <c:pt idx="44808">
                  <c:v>346.86328120000002</c:v>
                </c:pt>
                <c:pt idx="44809">
                  <c:v>346.86328120000002</c:v>
                </c:pt>
                <c:pt idx="44810">
                  <c:v>346.86328120000002</c:v>
                </c:pt>
                <c:pt idx="44811">
                  <c:v>346.86328120000002</c:v>
                </c:pt>
                <c:pt idx="44812">
                  <c:v>346.86328120000002</c:v>
                </c:pt>
                <c:pt idx="44813">
                  <c:v>346.86328120000002</c:v>
                </c:pt>
                <c:pt idx="44814">
                  <c:v>347.23828120000002</c:v>
                </c:pt>
                <c:pt idx="44815">
                  <c:v>347.30859379999998</c:v>
                </c:pt>
                <c:pt idx="44816">
                  <c:v>347.30859379999998</c:v>
                </c:pt>
                <c:pt idx="44817">
                  <c:v>347.37109379999998</c:v>
                </c:pt>
                <c:pt idx="44818">
                  <c:v>347.37109379999998</c:v>
                </c:pt>
                <c:pt idx="44819">
                  <c:v>347.37109379999998</c:v>
                </c:pt>
                <c:pt idx="44820">
                  <c:v>347.37109379999998</c:v>
                </c:pt>
                <c:pt idx="44821">
                  <c:v>347.37109379999998</c:v>
                </c:pt>
                <c:pt idx="44822">
                  <c:v>347.37109379999998</c:v>
                </c:pt>
                <c:pt idx="44823">
                  <c:v>347.37109379999998</c:v>
                </c:pt>
                <c:pt idx="44824">
                  <c:v>347.41015620000002</c:v>
                </c:pt>
                <c:pt idx="44825">
                  <c:v>347.41015620000002</c:v>
                </c:pt>
                <c:pt idx="44826">
                  <c:v>347.41015620000002</c:v>
                </c:pt>
                <c:pt idx="44827">
                  <c:v>347.41015620000002</c:v>
                </c:pt>
                <c:pt idx="44828">
                  <c:v>347.41015620000002</c:v>
                </c:pt>
                <c:pt idx="44829">
                  <c:v>347.41015620000002</c:v>
                </c:pt>
                <c:pt idx="44830">
                  <c:v>347.41015620000002</c:v>
                </c:pt>
                <c:pt idx="44831">
                  <c:v>347.5859375</c:v>
                </c:pt>
                <c:pt idx="44832">
                  <c:v>347.5859375</c:v>
                </c:pt>
                <c:pt idx="44833">
                  <c:v>347.8046875</c:v>
                </c:pt>
                <c:pt idx="44834">
                  <c:v>347.8046875</c:v>
                </c:pt>
                <c:pt idx="44835">
                  <c:v>347.85546879999998</c:v>
                </c:pt>
                <c:pt idx="44836">
                  <c:v>347.85546879999998</c:v>
                </c:pt>
                <c:pt idx="44837">
                  <c:v>347.85546879999998</c:v>
                </c:pt>
                <c:pt idx="44838">
                  <c:v>347.86328120000002</c:v>
                </c:pt>
                <c:pt idx="44839">
                  <c:v>347.86328120000002</c:v>
                </c:pt>
                <c:pt idx="44840">
                  <c:v>347.86328120000002</c:v>
                </c:pt>
                <c:pt idx="44841">
                  <c:v>347.86328120000002</c:v>
                </c:pt>
                <c:pt idx="44842">
                  <c:v>347.86328120000002</c:v>
                </c:pt>
                <c:pt idx="44843">
                  <c:v>347.86328120000002</c:v>
                </c:pt>
                <c:pt idx="44844">
                  <c:v>348.23828120000002</c:v>
                </c:pt>
                <c:pt idx="44845">
                  <c:v>348.23828120000002</c:v>
                </c:pt>
                <c:pt idx="44846">
                  <c:v>348.30859379999998</c:v>
                </c:pt>
                <c:pt idx="44847">
                  <c:v>348.30859379999998</c:v>
                </c:pt>
                <c:pt idx="44848">
                  <c:v>348.30859379999998</c:v>
                </c:pt>
                <c:pt idx="44849">
                  <c:v>348.30859379999998</c:v>
                </c:pt>
                <c:pt idx="44850">
                  <c:v>348.37109379999998</c:v>
                </c:pt>
                <c:pt idx="44851">
                  <c:v>348.37109379999998</c:v>
                </c:pt>
                <c:pt idx="44852">
                  <c:v>348.41015620000002</c:v>
                </c:pt>
                <c:pt idx="44853">
                  <c:v>348.41015620000002</c:v>
                </c:pt>
                <c:pt idx="44854">
                  <c:v>348.5859375</c:v>
                </c:pt>
                <c:pt idx="44855">
                  <c:v>348.5859375</c:v>
                </c:pt>
                <c:pt idx="44856">
                  <c:v>348.5859375</c:v>
                </c:pt>
                <c:pt idx="44857">
                  <c:v>348.8046875</c:v>
                </c:pt>
                <c:pt idx="44858">
                  <c:v>348.8046875</c:v>
                </c:pt>
                <c:pt idx="44859">
                  <c:v>348.8046875</c:v>
                </c:pt>
                <c:pt idx="44860">
                  <c:v>348.8046875</c:v>
                </c:pt>
                <c:pt idx="44861">
                  <c:v>348.8046875</c:v>
                </c:pt>
                <c:pt idx="44862">
                  <c:v>348.8046875</c:v>
                </c:pt>
                <c:pt idx="44863">
                  <c:v>348.85546879999998</c:v>
                </c:pt>
                <c:pt idx="44864">
                  <c:v>348.86328120000002</c:v>
                </c:pt>
                <c:pt idx="44865">
                  <c:v>349.23828120000002</c:v>
                </c:pt>
                <c:pt idx="44866">
                  <c:v>349.23828120000002</c:v>
                </c:pt>
                <c:pt idx="44867">
                  <c:v>349.30859379999998</c:v>
                </c:pt>
                <c:pt idx="44868">
                  <c:v>349.30859379999998</c:v>
                </c:pt>
                <c:pt idx="44869">
                  <c:v>349.37109379999998</c:v>
                </c:pt>
                <c:pt idx="44870">
                  <c:v>349.41015620000002</c:v>
                </c:pt>
                <c:pt idx="44871">
                  <c:v>349.41015620000002</c:v>
                </c:pt>
                <c:pt idx="44872">
                  <c:v>349.8046875</c:v>
                </c:pt>
                <c:pt idx="44873">
                  <c:v>349.85546879999998</c:v>
                </c:pt>
                <c:pt idx="44874">
                  <c:v>349.85546879999998</c:v>
                </c:pt>
                <c:pt idx="44875">
                  <c:v>349.85546879999998</c:v>
                </c:pt>
                <c:pt idx="44876">
                  <c:v>349.85546879999998</c:v>
                </c:pt>
                <c:pt idx="44877">
                  <c:v>349.86328120000002</c:v>
                </c:pt>
                <c:pt idx="44878">
                  <c:v>349.86328120000002</c:v>
                </c:pt>
                <c:pt idx="44879">
                  <c:v>349.86328120000002</c:v>
                </c:pt>
                <c:pt idx="44880">
                  <c:v>349.86328120000002</c:v>
                </c:pt>
                <c:pt idx="44881">
                  <c:v>350.23828120000002</c:v>
                </c:pt>
                <c:pt idx="44882">
                  <c:v>350.23828120000002</c:v>
                </c:pt>
                <c:pt idx="44883">
                  <c:v>350.23828120000002</c:v>
                </c:pt>
                <c:pt idx="44884">
                  <c:v>350.30859379999998</c:v>
                </c:pt>
                <c:pt idx="44885">
                  <c:v>350.30859379999998</c:v>
                </c:pt>
                <c:pt idx="44886">
                  <c:v>350.37109379999998</c:v>
                </c:pt>
                <c:pt idx="44887">
                  <c:v>350.37109379999998</c:v>
                </c:pt>
                <c:pt idx="44888">
                  <c:v>350.37109379999998</c:v>
                </c:pt>
                <c:pt idx="44889">
                  <c:v>350.37109379999998</c:v>
                </c:pt>
                <c:pt idx="44890">
                  <c:v>350.37109379999998</c:v>
                </c:pt>
                <c:pt idx="44891">
                  <c:v>350.41015620000002</c:v>
                </c:pt>
                <c:pt idx="44892">
                  <c:v>350.41015620000002</c:v>
                </c:pt>
                <c:pt idx="44893">
                  <c:v>350.5859375</c:v>
                </c:pt>
                <c:pt idx="44894">
                  <c:v>350.5859375</c:v>
                </c:pt>
                <c:pt idx="44895">
                  <c:v>350.5859375</c:v>
                </c:pt>
                <c:pt idx="44896">
                  <c:v>350.5859375</c:v>
                </c:pt>
                <c:pt idx="44897">
                  <c:v>350.5859375</c:v>
                </c:pt>
                <c:pt idx="44898">
                  <c:v>350.5859375</c:v>
                </c:pt>
                <c:pt idx="44899">
                  <c:v>350.8046875</c:v>
                </c:pt>
                <c:pt idx="44900">
                  <c:v>350.8046875</c:v>
                </c:pt>
                <c:pt idx="44901">
                  <c:v>350.8046875</c:v>
                </c:pt>
                <c:pt idx="44902">
                  <c:v>350.8046875</c:v>
                </c:pt>
                <c:pt idx="44903">
                  <c:v>350.85546879999998</c:v>
                </c:pt>
                <c:pt idx="44904">
                  <c:v>350.85546879999998</c:v>
                </c:pt>
                <c:pt idx="44905">
                  <c:v>350.85546879999998</c:v>
                </c:pt>
                <c:pt idx="44906">
                  <c:v>350.86328120000002</c:v>
                </c:pt>
                <c:pt idx="44907">
                  <c:v>350.86328120000002</c:v>
                </c:pt>
                <c:pt idx="44908">
                  <c:v>350.86328120000002</c:v>
                </c:pt>
                <c:pt idx="44909">
                  <c:v>350.86328120000002</c:v>
                </c:pt>
                <c:pt idx="44910">
                  <c:v>350.86328120000002</c:v>
                </c:pt>
                <c:pt idx="44911">
                  <c:v>350.86328120000002</c:v>
                </c:pt>
                <c:pt idx="44912">
                  <c:v>351.23828120000002</c:v>
                </c:pt>
                <c:pt idx="44913">
                  <c:v>351.23828120000002</c:v>
                </c:pt>
                <c:pt idx="44914">
                  <c:v>351.23828120000002</c:v>
                </c:pt>
                <c:pt idx="44915">
                  <c:v>351.37109379999998</c:v>
                </c:pt>
                <c:pt idx="44916">
                  <c:v>351.37109379999998</c:v>
                </c:pt>
                <c:pt idx="44917">
                  <c:v>351.41015620000002</c:v>
                </c:pt>
                <c:pt idx="44918">
                  <c:v>351.5859375</c:v>
                </c:pt>
                <c:pt idx="44919">
                  <c:v>351.5859375</c:v>
                </c:pt>
                <c:pt idx="44920">
                  <c:v>351.5859375</c:v>
                </c:pt>
                <c:pt idx="44921">
                  <c:v>351.8046875</c:v>
                </c:pt>
                <c:pt idx="44922">
                  <c:v>351.8046875</c:v>
                </c:pt>
                <c:pt idx="44923">
                  <c:v>351.8046875</c:v>
                </c:pt>
                <c:pt idx="44924">
                  <c:v>351.85546879999998</c:v>
                </c:pt>
                <c:pt idx="44925">
                  <c:v>351.85546879999998</c:v>
                </c:pt>
                <c:pt idx="44926">
                  <c:v>351.85546879999998</c:v>
                </c:pt>
                <c:pt idx="44927">
                  <c:v>351.86328120000002</c:v>
                </c:pt>
                <c:pt idx="44928">
                  <c:v>351.86328120000002</c:v>
                </c:pt>
                <c:pt idx="44929">
                  <c:v>351.86328120000002</c:v>
                </c:pt>
                <c:pt idx="44930">
                  <c:v>351.86328120000002</c:v>
                </c:pt>
                <c:pt idx="44931">
                  <c:v>352.23828120000002</c:v>
                </c:pt>
                <c:pt idx="44932">
                  <c:v>352.23828120000002</c:v>
                </c:pt>
                <c:pt idx="44933">
                  <c:v>352.23828120000002</c:v>
                </c:pt>
                <c:pt idx="44934">
                  <c:v>352.23828120000002</c:v>
                </c:pt>
                <c:pt idx="44935">
                  <c:v>352.30859379999998</c:v>
                </c:pt>
                <c:pt idx="44936">
                  <c:v>352.30859379999998</c:v>
                </c:pt>
                <c:pt idx="44937">
                  <c:v>352.30859379999998</c:v>
                </c:pt>
                <c:pt idx="44938">
                  <c:v>352.30859379999998</c:v>
                </c:pt>
                <c:pt idx="44939">
                  <c:v>352.30859379999998</c:v>
                </c:pt>
                <c:pt idx="44940">
                  <c:v>352.37109379999998</c:v>
                </c:pt>
                <c:pt idx="44941">
                  <c:v>352.37109379999998</c:v>
                </c:pt>
                <c:pt idx="44942">
                  <c:v>352.37109379999998</c:v>
                </c:pt>
                <c:pt idx="44943">
                  <c:v>352.41015620000002</c:v>
                </c:pt>
                <c:pt idx="44944">
                  <c:v>352.41015620000002</c:v>
                </c:pt>
                <c:pt idx="44945">
                  <c:v>352.41015620000002</c:v>
                </c:pt>
                <c:pt idx="44946">
                  <c:v>352.41015620000002</c:v>
                </c:pt>
                <c:pt idx="44947">
                  <c:v>352.41015620000002</c:v>
                </c:pt>
                <c:pt idx="44948">
                  <c:v>352.41015620000002</c:v>
                </c:pt>
                <c:pt idx="44949">
                  <c:v>352.41015620000002</c:v>
                </c:pt>
                <c:pt idx="44950">
                  <c:v>352.41015620000002</c:v>
                </c:pt>
                <c:pt idx="44951">
                  <c:v>352.41015620000002</c:v>
                </c:pt>
                <c:pt idx="44952">
                  <c:v>352.41015620000002</c:v>
                </c:pt>
                <c:pt idx="44953">
                  <c:v>352.41015620000002</c:v>
                </c:pt>
                <c:pt idx="44954">
                  <c:v>352.5859375</c:v>
                </c:pt>
                <c:pt idx="44955">
                  <c:v>352.5859375</c:v>
                </c:pt>
                <c:pt idx="44956">
                  <c:v>352.5859375</c:v>
                </c:pt>
                <c:pt idx="44957">
                  <c:v>352.8046875</c:v>
                </c:pt>
                <c:pt idx="44958">
                  <c:v>352.85546879999998</c:v>
                </c:pt>
                <c:pt idx="44959">
                  <c:v>352.85546879999998</c:v>
                </c:pt>
                <c:pt idx="44960">
                  <c:v>352.85546879999998</c:v>
                </c:pt>
                <c:pt idx="44961">
                  <c:v>352.85546879999998</c:v>
                </c:pt>
                <c:pt idx="44962">
                  <c:v>352.85546879999998</c:v>
                </c:pt>
                <c:pt idx="44963">
                  <c:v>352.86328120000002</c:v>
                </c:pt>
                <c:pt idx="44964">
                  <c:v>352.86328120000002</c:v>
                </c:pt>
                <c:pt idx="44965">
                  <c:v>353.23828120000002</c:v>
                </c:pt>
                <c:pt idx="44966">
                  <c:v>353.23828120000002</c:v>
                </c:pt>
                <c:pt idx="44967">
                  <c:v>353.30859379999998</c:v>
                </c:pt>
                <c:pt idx="44968">
                  <c:v>353.30859379999998</c:v>
                </c:pt>
                <c:pt idx="44969">
                  <c:v>353.30859379999998</c:v>
                </c:pt>
                <c:pt idx="44970">
                  <c:v>353.37109379999998</c:v>
                </c:pt>
                <c:pt idx="44971">
                  <c:v>353.37109379999998</c:v>
                </c:pt>
                <c:pt idx="44972">
                  <c:v>353.37109379999998</c:v>
                </c:pt>
                <c:pt idx="44973">
                  <c:v>353.41015620000002</c:v>
                </c:pt>
                <c:pt idx="44974">
                  <c:v>353.41015620000002</c:v>
                </c:pt>
                <c:pt idx="44975">
                  <c:v>353.41015620000002</c:v>
                </c:pt>
                <c:pt idx="44976">
                  <c:v>353.5859375</c:v>
                </c:pt>
                <c:pt idx="44977">
                  <c:v>353.8046875</c:v>
                </c:pt>
                <c:pt idx="44978">
                  <c:v>353.8046875</c:v>
                </c:pt>
                <c:pt idx="44979">
                  <c:v>353.8046875</c:v>
                </c:pt>
                <c:pt idx="44980">
                  <c:v>353.8046875</c:v>
                </c:pt>
                <c:pt idx="44981">
                  <c:v>353.85546879999998</c:v>
                </c:pt>
                <c:pt idx="44982">
                  <c:v>353.85546879999998</c:v>
                </c:pt>
                <c:pt idx="44983">
                  <c:v>353.85546879999998</c:v>
                </c:pt>
                <c:pt idx="44984">
                  <c:v>353.85546879999998</c:v>
                </c:pt>
                <c:pt idx="44985">
                  <c:v>353.86328120000002</c:v>
                </c:pt>
                <c:pt idx="44986">
                  <c:v>353.86328120000002</c:v>
                </c:pt>
                <c:pt idx="44987">
                  <c:v>353.86328120000002</c:v>
                </c:pt>
                <c:pt idx="44988">
                  <c:v>353.86328120000002</c:v>
                </c:pt>
                <c:pt idx="44989">
                  <c:v>353.86328120000002</c:v>
                </c:pt>
                <c:pt idx="44990">
                  <c:v>353.86328120000002</c:v>
                </c:pt>
                <c:pt idx="44991">
                  <c:v>354.23828120000002</c:v>
                </c:pt>
                <c:pt idx="44992">
                  <c:v>354.23828120000002</c:v>
                </c:pt>
                <c:pt idx="44993">
                  <c:v>354.23828120000002</c:v>
                </c:pt>
                <c:pt idx="44994">
                  <c:v>354.23828120000002</c:v>
                </c:pt>
                <c:pt idx="44995">
                  <c:v>354.30859379999998</c:v>
                </c:pt>
                <c:pt idx="44996">
                  <c:v>354.30859379999998</c:v>
                </c:pt>
                <c:pt idx="44997">
                  <c:v>354.30859379999998</c:v>
                </c:pt>
                <c:pt idx="44998">
                  <c:v>354.30859379999998</c:v>
                </c:pt>
                <c:pt idx="44999">
                  <c:v>354.30859379999998</c:v>
                </c:pt>
                <c:pt idx="45000">
                  <c:v>354.30859379999998</c:v>
                </c:pt>
                <c:pt idx="45001">
                  <c:v>354.41015620000002</c:v>
                </c:pt>
                <c:pt idx="45002">
                  <c:v>354.41015620000002</c:v>
                </c:pt>
                <c:pt idx="45003">
                  <c:v>354.41015620000002</c:v>
                </c:pt>
                <c:pt idx="45004">
                  <c:v>354.41015620000002</c:v>
                </c:pt>
                <c:pt idx="45005">
                  <c:v>354.5859375</c:v>
                </c:pt>
                <c:pt idx="45006">
                  <c:v>354.5859375</c:v>
                </c:pt>
                <c:pt idx="45007">
                  <c:v>354.5859375</c:v>
                </c:pt>
                <c:pt idx="45008">
                  <c:v>354.8046875</c:v>
                </c:pt>
                <c:pt idx="45009">
                  <c:v>354.8046875</c:v>
                </c:pt>
                <c:pt idx="45010">
                  <c:v>354.8046875</c:v>
                </c:pt>
                <c:pt idx="45011">
                  <c:v>354.8046875</c:v>
                </c:pt>
                <c:pt idx="45012">
                  <c:v>354.85546879999998</c:v>
                </c:pt>
                <c:pt idx="45013">
                  <c:v>354.85546879999998</c:v>
                </c:pt>
                <c:pt idx="45014">
                  <c:v>354.85546879999998</c:v>
                </c:pt>
                <c:pt idx="45015">
                  <c:v>354.85546879999998</c:v>
                </c:pt>
                <c:pt idx="45016">
                  <c:v>354.85546879999998</c:v>
                </c:pt>
                <c:pt idx="45017">
                  <c:v>354.86328120000002</c:v>
                </c:pt>
                <c:pt idx="45018">
                  <c:v>354.86328120000002</c:v>
                </c:pt>
                <c:pt idx="45019">
                  <c:v>354.86328120000002</c:v>
                </c:pt>
                <c:pt idx="45020">
                  <c:v>355.23828120000002</c:v>
                </c:pt>
                <c:pt idx="45021">
                  <c:v>355.30859379999998</c:v>
                </c:pt>
                <c:pt idx="45022">
                  <c:v>355.30859379999998</c:v>
                </c:pt>
                <c:pt idx="45023">
                  <c:v>355.30859379999998</c:v>
                </c:pt>
                <c:pt idx="45024">
                  <c:v>355.30859379999998</c:v>
                </c:pt>
                <c:pt idx="45025">
                  <c:v>355.30859379999998</c:v>
                </c:pt>
                <c:pt idx="45026">
                  <c:v>355.30859379999998</c:v>
                </c:pt>
                <c:pt idx="45027">
                  <c:v>355.37109379999998</c:v>
                </c:pt>
                <c:pt idx="45028">
                  <c:v>355.37109379999998</c:v>
                </c:pt>
                <c:pt idx="45029">
                  <c:v>355.37109379999998</c:v>
                </c:pt>
                <c:pt idx="45030">
                  <c:v>355.37109379999998</c:v>
                </c:pt>
                <c:pt idx="45031">
                  <c:v>355.37109379999998</c:v>
                </c:pt>
                <c:pt idx="45032">
                  <c:v>355.41015620000002</c:v>
                </c:pt>
                <c:pt idx="45033">
                  <c:v>355.41015620000002</c:v>
                </c:pt>
                <c:pt idx="45034">
                  <c:v>355.41015620000002</c:v>
                </c:pt>
                <c:pt idx="45035">
                  <c:v>355.5859375</c:v>
                </c:pt>
                <c:pt idx="45036">
                  <c:v>355.5859375</c:v>
                </c:pt>
                <c:pt idx="45037">
                  <c:v>355.8046875</c:v>
                </c:pt>
                <c:pt idx="45038">
                  <c:v>355.8046875</c:v>
                </c:pt>
                <c:pt idx="45039">
                  <c:v>355.8046875</c:v>
                </c:pt>
                <c:pt idx="45040">
                  <c:v>355.85546879999998</c:v>
                </c:pt>
                <c:pt idx="45041">
                  <c:v>355.85546879999998</c:v>
                </c:pt>
                <c:pt idx="45042">
                  <c:v>355.85546879999998</c:v>
                </c:pt>
                <c:pt idx="45043">
                  <c:v>355.86328120000002</c:v>
                </c:pt>
                <c:pt idx="45044">
                  <c:v>355.86328120000002</c:v>
                </c:pt>
                <c:pt idx="45045">
                  <c:v>355.86328120000002</c:v>
                </c:pt>
                <c:pt idx="45046">
                  <c:v>356.23828120000002</c:v>
                </c:pt>
                <c:pt idx="45047">
                  <c:v>356.23828120000002</c:v>
                </c:pt>
                <c:pt idx="45048">
                  <c:v>356.23828120000002</c:v>
                </c:pt>
                <c:pt idx="45049">
                  <c:v>356.23828120000002</c:v>
                </c:pt>
                <c:pt idx="45050">
                  <c:v>356.23828120000002</c:v>
                </c:pt>
                <c:pt idx="45051">
                  <c:v>356.23828120000002</c:v>
                </c:pt>
                <c:pt idx="45052">
                  <c:v>356.30859379999998</c:v>
                </c:pt>
                <c:pt idx="45053">
                  <c:v>356.37109379999998</c:v>
                </c:pt>
                <c:pt idx="45054">
                  <c:v>356.37109379999998</c:v>
                </c:pt>
                <c:pt idx="45055">
                  <c:v>356.41015620000002</c:v>
                </c:pt>
                <c:pt idx="45056">
                  <c:v>356.41015620000002</c:v>
                </c:pt>
                <c:pt idx="45057">
                  <c:v>356.5859375</c:v>
                </c:pt>
                <c:pt idx="45058">
                  <c:v>356.5859375</c:v>
                </c:pt>
                <c:pt idx="45059">
                  <c:v>356.5859375</c:v>
                </c:pt>
                <c:pt idx="45060">
                  <c:v>356.5859375</c:v>
                </c:pt>
                <c:pt idx="45061">
                  <c:v>356.5859375</c:v>
                </c:pt>
                <c:pt idx="45062">
                  <c:v>356.8046875</c:v>
                </c:pt>
                <c:pt idx="45063">
                  <c:v>356.8046875</c:v>
                </c:pt>
                <c:pt idx="45064">
                  <c:v>356.8046875</c:v>
                </c:pt>
                <c:pt idx="45065">
                  <c:v>356.8046875</c:v>
                </c:pt>
                <c:pt idx="45066">
                  <c:v>356.8046875</c:v>
                </c:pt>
                <c:pt idx="45067">
                  <c:v>356.8046875</c:v>
                </c:pt>
                <c:pt idx="45068">
                  <c:v>356.85546879999998</c:v>
                </c:pt>
                <c:pt idx="45069">
                  <c:v>356.85546879999998</c:v>
                </c:pt>
                <c:pt idx="45070">
                  <c:v>356.85546879999998</c:v>
                </c:pt>
                <c:pt idx="45071">
                  <c:v>356.86328120000002</c:v>
                </c:pt>
                <c:pt idx="45072">
                  <c:v>356.86328120000002</c:v>
                </c:pt>
                <c:pt idx="45073">
                  <c:v>356.86328120000002</c:v>
                </c:pt>
                <c:pt idx="45074">
                  <c:v>357.23828120000002</c:v>
                </c:pt>
                <c:pt idx="45075">
                  <c:v>357.23828120000002</c:v>
                </c:pt>
                <c:pt idx="45076">
                  <c:v>357.23828120000002</c:v>
                </c:pt>
                <c:pt idx="45077">
                  <c:v>357.23828120000002</c:v>
                </c:pt>
                <c:pt idx="45078">
                  <c:v>357.23828120000002</c:v>
                </c:pt>
                <c:pt idx="45079">
                  <c:v>357.30859379999998</c:v>
                </c:pt>
                <c:pt idx="45080">
                  <c:v>357.30859379999998</c:v>
                </c:pt>
                <c:pt idx="45081">
                  <c:v>357.30859379999998</c:v>
                </c:pt>
                <c:pt idx="45082">
                  <c:v>357.30859379999998</c:v>
                </c:pt>
                <c:pt idx="45083">
                  <c:v>357.37109379999998</c:v>
                </c:pt>
                <c:pt idx="45084">
                  <c:v>357.37109379999998</c:v>
                </c:pt>
                <c:pt idx="45085">
                  <c:v>357.37109379999998</c:v>
                </c:pt>
                <c:pt idx="45086">
                  <c:v>357.41015620000002</c:v>
                </c:pt>
                <c:pt idx="45087">
                  <c:v>357.41015620000002</c:v>
                </c:pt>
                <c:pt idx="45088">
                  <c:v>357.5859375</c:v>
                </c:pt>
                <c:pt idx="45089">
                  <c:v>357.5859375</c:v>
                </c:pt>
                <c:pt idx="45090">
                  <c:v>357.5859375</c:v>
                </c:pt>
                <c:pt idx="45091">
                  <c:v>357.5859375</c:v>
                </c:pt>
                <c:pt idx="45092">
                  <c:v>357.5859375</c:v>
                </c:pt>
                <c:pt idx="45093">
                  <c:v>357.5859375</c:v>
                </c:pt>
                <c:pt idx="45094">
                  <c:v>357.5859375</c:v>
                </c:pt>
                <c:pt idx="45095">
                  <c:v>357.8046875</c:v>
                </c:pt>
                <c:pt idx="45096">
                  <c:v>357.8046875</c:v>
                </c:pt>
                <c:pt idx="45097">
                  <c:v>357.85546879999998</c:v>
                </c:pt>
                <c:pt idx="45098">
                  <c:v>357.85546879999998</c:v>
                </c:pt>
                <c:pt idx="45099">
                  <c:v>357.85546879999998</c:v>
                </c:pt>
                <c:pt idx="45100">
                  <c:v>357.85546879999998</c:v>
                </c:pt>
                <c:pt idx="45101">
                  <c:v>357.86328120000002</c:v>
                </c:pt>
                <c:pt idx="45102">
                  <c:v>357.86328120000002</c:v>
                </c:pt>
                <c:pt idx="45103">
                  <c:v>357.86328120000002</c:v>
                </c:pt>
                <c:pt idx="45104">
                  <c:v>357.86328120000002</c:v>
                </c:pt>
                <c:pt idx="45105">
                  <c:v>357.86328120000002</c:v>
                </c:pt>
                <c:pt idx="45106">
                  <c:v>358.23828120000002</c:v>
                </c:pt>
                <c:pt idx="45107">
                  <c:v>358.23828120000002</c:v>
                </c:pt>
                <c:pt idx="45108">
                  <c:v>358.30859379999998</c:v>
                </c:pt>
                <c:pt idx="45109">
                  <c:v>358.30859379999998</c:v>
                </c:pt>
                <c:pt idx="45110">
                  <c:v>358.30859379999998</c:v>
                </c:pt>
                <c:pt idx="45111">
                  <c:v>358.30859379999998</c:v>
                </c:pt>
                <c:pt idx="45112">
                  <c:v>358.37109379999998</c:v>
                </c:pt>
                <c:pt idx="45113">
                  <c:v>358.41015620000002</c:v>
                </c:pt>
                <c:pt idx="45114">
                  <c:v>358.5859375</c:v>
                </c:pt>
                <c:pt idx="45115">
                  <c:v>358.5859375</c:v>
                </c:pt>
                <c:pt idx="45116">
                  <c:v>358.5859375</c:v>
                </c:pt>
                <c:pt idx="45117">
                  <c:v>358.8046875</c:v>
                </c:pt>
                <c:pt idx="45118">
                  <c:v>358.8046875</c:v>
                </c:pt>
                <c:pt idx="45119">
                  <c:v>358.85546879999998</c:v>
                </c:pt>
                <c:pt idx="45120">
                  <c:v>358.85546879999998</c:v>
                </c:pt>
                <c:pt idx="45121">
                  <c:v>358.86328120000002</c:v>
                </c:pt>
                <c:pt idx="45122">
                  <c:v>358.86328120000002</c:v>
                </c:pt>
                <c:pt idx="45123">
                  <c:v>358.86328120000002</c:v>
                </c:pt>
                <c:pt idx="45124">
                  <c:v>358.86328120000002</c:v>
                </c:pt>
                <c:pt idx="45125">
                  <c:v>358.86328120000002</c:v>
                </c:pt>
                <c:pt idx="45126">
                  <c:v>358.86328120000002</c:v>
                </c:pt>
                <c:pt idx="45127">
                  <c:v>358.86328120000002</c:v>
                </c:pt>
                <c:pt idx="45128">
                  <c:v>359.23828120000002</c:v>
                </c:pt>
                <c:pt idx="45129">
                  <c:v>359.23828120000002</c:v>
                </c:pt>
                <c:pt idx="45130">
                  <c:v>359.23828120000002</c:v>
                </c:pt>
                <c:pt idx="45131">
                  <c:v>359.23828120000002</c:v>
                </c:pt>
                <c:pt idx="45132">
                  <c:v>359.23828120000002</c:v>
                </c:pt>
                <c:pt idx="45133">
                  <c:v>359.30859379999998</c:v>
                </c:pt>
                <c:pt idx="45134">
                  <c:v>359.30859379999998</c:v>
                </c:pt>
                <c:pt idx="45135">
                  <c:v>359.30859379999998</c:v>
                </c:pt>
                <c:pt idx="45136">
                  <c:v>359.30859379999998</c:v>
                </c:pt>
                <c:pt idx="45137">
                  <c:v>359.37109379999998</c:v>
                </c:pt>
                <c:pt idx="45138">
                  <c:v>359.37109379999998</c:v>
                </c:pt>
                <c:pt idx="45139">
                  <c:v>359.37109379999998</c:v>
                </c:pt>
                <c:pt idx="45140">
                  <c:v>359.41015620000002</c:v>
                </c:pt>
                <c:pt idx="45141">
                  <c:v>359.5859375</c:v>
                </c:pt>
                <c:pt idx="45142">
                  <c:v>359.5859375</c:v>
                </c:pt>
                <c:pt idx="45143">
                  <c:v>359.5859375</c:v>
                </c:pt>
                <c:pt idx="45144">
                  <c:v>359.5859375</c:v>
                </c:pt>
                <c:pt idx="45145">
                  <c:v>359.5859375</c:v>
                </c:pt>
                <c:pt idx="45146">
                  <c:v>359.5859375</c:v>
                </c:pt>
                <c:pt idx="45147">
                  <c:v>359.5859375</c:v>
                </c:pt>
                <c:pt idx="45148">
                  <c:v>359.8046875</c:v>
                </c:pt>
                <c:pt idx="45149">
                  <c:v>359.8046875</c:v>
                </c:pt>
                <c:pt idx="45150">
                  <c:v>359.8046875</c:v>
                </c:pt>
                <c:pt idx="45151">
                  <c:v>359.8046875</c:v>
                </c:pt>
                <c:pt idx="45152">
                  <c:v>359.8046875</c:v>
                </c:pt>
                <c:pt idx="45153">
                  <c:v>359.85546879999998</c:v>
                </c:pt>
                <c:pt idx="45154">
                  <c:v>359.85546879999998</c:v>
                </c:pt>
                <c:pt idx="45155">
                  <c:v>359.85546879999998</c:v>
                </c:pt>
                <c:pt idx="45156">
                  <c:v>359.85546879999998</c:v>
                </c:pt>
                <c:pt idx="45157">
                  <c:v>359.85546879999998</c:v>
                </c:pt>
                <c:pt idx="45158">
                  <c:v>359.86328120000002</c:v>
                </c:pt>
                <c:pt idx="45159">
                  <c:v>359.86328120000002</c:v>
                </c:pt>
                <c:pt idx="45160">
                  <c:v>360.23828120000002</c:v>
                </c:pt>
                <c:pt idx="45161">
                  <c:v>360.23828120000002</c:v>
                </c:pt>
                <c:pt idx="45162">
                  <c:v>360.23828120000002</c:v>
                </c:pt>
                <c:pt idx="45163">
                  <c:v>360.23828120000002</c:v>
                </c:pt>
                <c:pt idx="45164">
                  <c:v>360.23828120000002</c:v>
                </c:pt>
                <c:pt idx="45165">
                  <c:v>360.30859379999998</c:v>
                </c:pt>
                <c:pt idx="45166">
                  <c:v>360.30859379999998</c:v>
                </c:pt>
                <c:pt idx="45167">
                  <c:v>360.30859379999998</c:v>
                </c:pt>
                <c:pt idx="45168">
                  <c:v>360.37109379999998</c:v>
                </c:pt>
                <c:pt idx="45169">
                  <c:v>360.37109379999998</c:v>
                </c:pt>
                <c:pt idx="45170">
                  <c:v>360.37109379999998</c:v>
                </c:pt>
                <c:pt idx="45171">
                  <c:v>360.37109379999998</c:v>
                </c:pt>
                <c:pt idx="45172">
                  <c:v>360.37109379999998</c:v>
                </c:pt>
                <c:pt idx="45173">
                  <c:v>360.41015620000002</c:v>
                </c:pt>
                <c:pt idx="45174">
                  <c:v>360.5859375</c:v>
                </c:pt>
                <c:pt idx="45175">
                  <c:v>360.5859375</c:v>
                </c:pt>
                <c:pt idx="45176">
                  <c:v>360.8046875</c:v>
                </c:pt>
                <c:pt idx="45177">
                  <c:v>360.8046875</c:v>
                </c:pt>
                <c:pt idx="45178">
                  <c:v>360.8046875</c:v>
                </c:pt>
                <c:pt idx="45179">
                  <c:v>360.8046875</c:v>
                </c:pt>
                <c:pt idx="45180">
                  <c:v>360.85546879999998</c:v>
                </c:pt>
                <c:pt idx="45181">
                  <c:v>360.85546879999998</c:v>
                </c:pt>
                <c:pt idx="45182">
                  <c:v>360.85546879999998</c:v>
                </c:pt>
                <c:pt idx="45183">
                  <c:v>360.85546879999998</c:v>
                </c:pt>
                <c:pt idx="45184">
                  <c:v>360.85546879999998</c:v>
                </c:pt>
                <c:pt idx="45185">
                  <c:v>360.85546879999998</c:v>
                </c:pt>
                <c:pt idx="45186">
                  <c:v>360.86328120000002</c:v>
                </c:pt>
                <c:pt idx="45187">
                  <c:v>360.86328120000002</c:v>
                </c:pt>
                <c:pt idx="45188">
                  <c:v>360.86328120000002</c:v>
                </c:pt>
                <c:pt idx="45189">
                  <c:v>360.86328120000002</c:v>
                </c:pt>
                <c:pt idx="45190">
                  <c:v>360.86328120000002</c:v>
                </c:pt>
                <c:pt idx="45191">
                  <c:v>360.86328120000002</c:v>
                </c:pt>
                <c:pt idx="45192">
                  <c:v>360.86328120000002</c:v>
                </c:pt>
                <c:pt idx="45193">
                  <c:v>360.86328120000002</c:v>
                </c:pt>
                <c:pt idx="45194">
                  <c:v>361.23828120000002</c:v>
                </c:pt>
                <c:pt idx="45195">
                  <c:v>361.23828120000002</c:v>
                </c:pt>
                <c:pt idx="45196">
                  <c:v>361.30859379999998</c:v>
                </c:pt>
                <c:pt idx="45197">
                  <c:v>361.30859379999998</c:v>
                </c:pt>
                <c:pt idx="45198">
                  <c:v>361.30859379999998</c:v>
                </c:pt>
                <c:pt idx="45199">
                  <c:v>361.30859379999998</c:v>
                </c:pt>
                <c:pt idx="45200">
                  <c:v>361.37109379999998</c:v>
                </c:pt>
                <c:pt idx="45201">
                  <c:v>361.41015620000002</c:v>
                </c:pt>
                <c:pt idx="45202">
                  <c:v>361.41015620000002</c:v>
                </c:pt>
                <c:pt idx="45203">
                  <c:v>361.41015620000002</c:v>
                </c:pt>
                <c:pt idx="45204">
                  <c:v>361.41015620000002</c:v>
                </c:pt>
                <c:pt idx="45205">
                  <c:v>361.5859375</c:v>
                </c:pt>
                <c:pt idx="45206">
                  <c:v>361.5859375</c:v>
                </c:pt>
                <c:pt idx="45207">
                  <c:v>361.5859375</c:v>
                </c:pt>
                <c:pt idx="45208">
                  <c:v>361.5859375</c:v>
                </c:pt>
                <c:pt idx="45209">
                  <c:v>361.8046875</c:v>
                </c:pt>
                <c:pt idx="45210">
                  <c:v>361.8046875</c:v>
                </c:pt>
                <c:pt idx="45211">
                  <c:v>361.8046875</c:v>
                </c:pt>
                <c:pt idx="45212">
                  <c:v>361.85546879999998</c:v>
                </c:pt>
                <c:pt idx="45213">
                  <c:v>361.85546879999998</c:v>
                </c:pt>
                <c:pt idx="45214">
                  <c:v>361.85546879999998</c:v>
                </c:pt>
                <c:pt idx="45215">
                  <c:v>361.85546879999998</c:v>
                </c:pt>
                <c:pt idx="45216">
                  <c:v>361.85546879999998</c:v>
                </c:pt>
                <c:pt idx="45217">
                  <c:v>361.86328120000002</c:v>
                </c:pt>
                <c:pt idx="45218">
                  <c:v>361.86328120000002</c:v>
                </c:pt>
                <c:pt idx="45219">
                  <c:v>361.86328120000002</c:v>
                </c:pt>
                <c:pt idx="45220">
                  <c:v>362.23828120000002</c:v>
                </c:pt>
                <c:pt idx="45221">
                  <c:v>362.23828120000002</c:v>
                </c:pt>
                <c:pt idx="45222">
                  <c:v>362.30859379999998</c:v>
                </c:pt>
                <c:pt idx="45223">
                  <c:v>362.37109379999998</c:v>
                </c:pt>
                <c:pt idx="45224">
                  <c:v>362.37109379999998</c:v>
                </c:pt>
                <c:pt idx="45225">
                  <c:v>362.41015620000002</c:v>
                </c:pt>
                <c:pt idx="45226">
                  <c:v>362.41015620000002</c:v>
                </c:pt>
                <c:pt idx="45227">
                  <c:v>362.41015620000002</c:v>
                </c:pt>
                <c:pt idx="45228">
                  <c:v>362.41015620000002</c:v>
                </c:pt>
                <c:pt idx="45229">
                  <c:v>362.5859375</c:v>
                </c:pt>
                <c:pt idx="45230">
                  <c:v>362.5859375</c:v>
                </c:pt>
                <c:pt idx="45231">
                  <c:v>362.5859375</c:v>
                </c:pt>
                <c:pt idx="45232">
                  <c:v>362.8046875</c:v>
                </c:pt>
                <c:pt idx="45233">
                  <c:v>362.8046875</c:v>
                </c:pt>
                <c:pt idx="45234">
                  <c:v>362.8046875</c:v>
                </c:pt>
                <c:pt idx="45235">
                  <c:v>362.8046875</c:v>
                </c:pt>
                <c:pt idx="45236">
                  <c:v>362.85546879999998</c:v>
                </c:pt>
                <c:pt idx="45237">
                  <c:v>362.85546879999998</c:v>
                </c:pt>
                <c:pt idx="45238">
                  <c:v>362.85546879999998</c:v>
                </c:pt>
                <c:pt idx="45239">
                  <c:v>362.86328120000002</c:v>
                </c:pt>
                <c:pt idx="45240">
                  <c:v>363.23828120000002</c:v>
                </c:pt>
                <c:pt idx="45241">
                  <c:v>363.23828120000002</c:v>
                </c:pt>
                <c:pt idx="45242">
                  <c:v>363.23828120000002</c:v>
                </c:pt>
                <c:pt idx="45243">
                  <c:v>363.23828120000002</c:v>
                </c:pt>
                <c:pt idx="45244">
                  <c:v>363.30859379999998</c:v>
                </c:pt>
                <c:pt idx="45245">
                  <c:v>363.30859379999998</c:v>
                </c:pt>
                <c:pt idx="45246">
                  <c:v>363.30859379999998</c:v>
                </c:pt>
                <c:pt idx="45247">
                  <c:v>363.30859379999998</c:v>
                </c:pt>
                <c:pt idx="45248">
                  <c:v>363.37109379999998</c:v>
                </c:pt>
                <c:pt idx="45249">
                  <c:v>363.37109379999998</c:v>
                </c:pt>
                <c:pt idx="45250">
                  <c:v>363.41015620000002</c:v>
                </c:pt>
                <c:pt idx="45251">
                  <c:v>363.5859375</c:v>
                </c:pt>
                <c:pt idx="45252">
                  <c:v>363.5859375</c:v>
                </c:pt>
                <c:pt idx="45253">
                  <c:v>363.5859375</c:v>
                </c:pt>
                <c:pt idx="45254">
                  <c:v>363.8046875</c:v>
                </c:pt>
                <c:pt idx="45255">
                  <c:v>363.8046875</c:v>
                </c:pt>
                <c:pt idx="45256">
                  <c:v>363.8046875</c:v>
                </c:pt>
                <c:pt idx="45257">
                  <c:v>363.85546879999998</c:v>
                </c:pt>
                <c:pt idx="45258">
                  <c:v>363.85546879999998</c:v>
                </c:pt>
                <c:pt idx="45259">
                  <c:v>363.85546879999998</c:v>
                </c:pt>
                <c:pt idx="45260">
                  <c:v>363.85546879999998</c:v>
                </c:pt>
                <c:pt idx="45261">
                  <c:v>363.86328120000002</c:v>
                </c:pt>
                <c:pt idx="45262">
                  <c:v>363.86328120000002</c:v>
                </c:pt>
                <c:pt idx="45263">
                  <c:v>364.23828120000002</c:v>
                </c:pt>
                <c:pt idx="45264">
                  <c:v>364.30859379999998</c:v>
                </c:pt>
                <c:pt idx="45265">
                  <c:v>364.30859379999998</c:v>
                </c:pt>
                <c:pt idx="45266">
                  <c:v>364.37109379999998</c:v>
                </c:pt>
                <c:pt idx="45267">
                  <c:v>364.37109379999998</c:v>
                </c:pt>
                <c:pt idx="45268">
                  <c:v>364.37109379999998</c:v>
                </c:pt>
                <c:pt idx="45269">
                  <c:v>364.37109379999998</c:v>
                </c:pt>
                <c:pt idx="45270">
                  <c:v>364.41015620000002</c:v>
                </c:pt>
                <c:pt idx="45271">
                  <c:v>364.41015620000002</c:v>
                </c:pt>
                <c:pt idx="45272">
                  <c:v>364.41015620000002</c:v>
                </c:pt>
                <c:pt idx="45273">
                  <c:v>364.41015620000002</c:v>
                </c:pt>
                <c:pt idx="45274">
                  <c:v>364.5859375</c:v>
                </c:pt>
                <c:pt idx="45275">
                  <c:v>364.8046875</c:v>
                </c:pt>
                <c:pt idx="45276">
                  <c:v>364.85546879999998</c:v>
                </c:pt>
                <c:pt idx="45277">
                  <c:v>364.85546879999998</c:v>
                </c:pt>
                <c:pt idx="45278">
                  <c:v>364.85546879999998</c:v>
                </c:pt>
                <c:pt idx="45279">
                  <c:v>364.85546879999998</c:v>
                </c:pt>
                <c:pt idx="45280">
                  <c:v>364.85546879999998</c:v>
                </c:pt>
                <c:pt idx="45281">
                  <c:v>364.86328120000002</c:v>
                </c:pt>
                <c:pt idx="45282">
                  <c:v>364.86328120000002</c:v>
                </c:pt>
                <c:pt idx="45283">
                  <c:v>364.86328120000002</c:v>
                </c:pt>
                <c:pt idx="45284">
                  <c:v>364.86328120000002</c:v>
                </c:pt>
                <c:pt idx="45285">
                  <c:v>365.23828120000002</c:v>
                </c:pt>
                <c:pt idx="45286">
                  <c:v>365.23828120000002</c:v>
                </c:pt>
                <c:pt idx="45287">
                  <c:v>365.23828120000002</c:v>
                </c:pt>
                <c:pt idx="45288">
                  <c:v>365.23828120000002</c:v>
                </c:pt>
                <c:pt idx="45289">
                  <c:v>365.23828120000002</c:v>
                </c:pt>
                <c:pt idx="45290">
                  <c:v>365.30859379999998</c:v>
                </c:pt>
                <c:pt idx="45291">
                  <c:v>365.30859379999998</c:v>
                </c:pt>
                <c:pt idx="45292">
                  <c:v>365.30859379999998</c:v>
                </c:pt>
                <c:pt idx="45293">
                  <c:v>365.37109379999998</c:v>
                </c:pt>
                <c:pt idx="45294">
                  <c:v>365.37109379999998</c:v>
                </c:pt>
                <c:pt idx="45295">
                  <c:v>365.41015620000002</c:v>
                </c:pt>
                <c:pt idx="45296">
                  <c:v>365.41015620000002</c:v>
                </c:pt>
                <c:pt idx="45297">
                  <c:v>365.41015620000002</c:v>
                </c:pt>
                <c:pt idx="45298">
                  <c:v>365.41015620000002</c:v>
                </c:pt>
                <c:pt idx="45299">
                  <c:v>365.5859375</c:v>
                </c:pt>
                <c:pt idx="45300">
                  <c:v>365.5859375</c:v>
                </c:pt>
                <c:pt idx="45301">
                  <c:v>365.8046875</c:v>
                </c:pt>
                <c:pt idx="45302">
                  <c:v>365.8046875</c:v>
                </c:pt>
                <c:pt idx="45303">
                  <c:v>365.8046875</c:v>
                </c:pt>
                <c:pt idx="45304">
                  <c:v>365.85546879999998</c:v>
                </c:pt>
                <c:pt idx="45305">
                  <c:v>365.85546879999998</c:v>
                </c:pt>
                <c:pt idx="45306">
                  <c:v>365.86328120000002</c:v>
                </c:pt>
                <c:pt idx="45307">
                  <c:v>366.23828120000002</c:v>
                </c:pt>
                <c:pt idx="45308">
                  <c:v>366.30859379999998</c:v>
                </c:pt>
                <c:pt idx="45309">
                  <c:v>366.37109379999998</c:v>
                </c:pt>
                <c:pt idx="45310">
                  <c:v>366.41015620000002</c:v>
                </c:pt>
                <c:pt idx="45311">
                  <c:v>366.41015620000002</c:v>
                </c:pt>
                <c:pt idx="45312">
                  <c:v>366.5859375</c:v>
                </c:pt>
                <c:pt idx="45313">
                  <c:v>366.5859375</c:v>
                </c:pt>
                <c:pt idx="45314">
                  <c:v>366.5859375</c:v>
                </c:pt>
                <c:pt idx="45315">
                  <c:v>366.5859375</c:v>
                </c:pt>
                <c:pt idx="45316">
                  <c:v>366.5859375</c:v>
                </c:pt>
                <c:pt idx="45317">
                  <c:v>366.5859375</c:v>
                </c:pt>
                <c:pt idx="45318">
                  <c:v>366.8046875</c:v>
                </c:pt>
                <c:pt idx="45319">
                  <c:v>366.8046875</c:v>
                </c:pt>
                <c:pt idx="45320">
                  <c:v>366.8046875</c:v>
                </c:pt>
                <c:pt idx="45321">
                  <c:v>366.85546879999998</c:v>
                </c:pt>
                <c:pt idx="45322">
                  <c:v>366.85546879999998</c:v>
                </c:pt>
                <c:pt idx="45323">
                  <c:v>366.86328120000002</c:v>
                </c:pt>
                <c:pt idx="45324">
                  <c:v>366.86328120000002</c:v>
                </c:pt>
                <c:pt idx="45325">
                  <c:v>366.86328120000002</c:v>
                </c:pt>
                <c:pt idx="45326">
                  <c:v>367.23828120000002</c:v>
                </c:pt>
                <c:pt idx="45327">
                  <c:v>367.30859379999998</c:v>
                </c:pt>
                <c:pt idx="45328">
                  <c:v>367.30859379999998</c:v>
                </c:pt>
                <c:pt idx="45329">
                  <c:v>367.30859379999998</c:v>
                </c:pt>
                <c:pt idx="45330">
                  <c:v>367.37109379999998</c:v>
                </c:pt>
                <c:pt idx="45331">
                  <c:v>367.37109379999998</c:v>
                </c:pt>
                <c:pt idx="45332">
                  <c:v>367.37109379999998</c:v>
                </c:pt>
                <c:pt idx="45333">
                  <c:v>367.37109379999998</c:v>
                </c:pt>
                <c:pt idx="45334">
                  <c:v>367.37109379999998</c:v>
                </c:pt>
                <c:pt idx="45335">
                  <c:v>367.37109379999998</c:v>
                </c:pt>
                <c:pt idx="45336">
                  <c:v>367.41015620000002</c:v>
                </c:pt>
                <c:pt idx="45337">
                  <c:v>367.8046875</c:v>
                </c:pt>
                <c:pt idx="45338">
                  <c:v>367.8046875</c:v>
                </c:pt>
                <c:pt idx="45339">
                  <c:v>367.85546879999998</c:v>
                </c:pt>
                <c:pt idx="45340">
                  <c:v>367.85546879999998</c:v>
                </c:pt>
                <c:pt idx="45341">
                  <c:v>367.85546879999998</c:v>
                </c:pt>
                <c:pt idx="45342">
                  <c:v>367.85546879999998</c:v>
                </c:pt>
                <c:pt idx="45343">
                  <c:v>367.86328120000002</c:v>
                </c:pt>
                <c:pt idx="45344">
                  <c:v>368.23828120000002</c:v>
                </c:pt>
                <c:pt idx="45345">
                  <c:v>368.30859379999998</c:v>
                </c:pt>
                <c:pt idx="45346">
                  <c:v>368.30859379999998</c:v>
                </c:pt>
                <c:pt idx="45347">
                  <c:v>368.30859379999998</c:v>
                </c:pt>
                <c:pt idx="45348">
                  <c:v>368.37109379999998</c:v>
                </c:pt>
                <c:pt idx="45349">
                  <c:v>368.37109379999998</c:v>
                </c:pt>
                <c:pt idx="45350">
                  <c:v>368.41015620000002</c:v>
                </c:pt>
                <c:pt idx="45351">
                  <c:v>368.41015620000002</c:v>
                </c:pt>
                <c:pt idx="45352">
                  <c:v>368.5859375</c:v>
                </c:pt>
                <c:pt idx="45353">
                  <c:v>368.5859375</c:v>
                </c:pt>
                <c:pt idx="45354">
                  <c:v>368.5859375</c:v>
                </c:pt>
                <c:pt idx="45355">
                  <c:v>368.5859375</c:v>
                </c:pt>
                <c:pt idx="45356">
                  <c:v>368.8046875</c:v>
                </c:pt>
                <c:pt idx="45357">
                  <c:v>368.85546879999998</c:v>
                </c:pt>
                <c:pt idx="45358">
                  <c:v>368.85546879999998</c:v>
                </c:pt>
                <c:pt idx="45359">
                  <c:v>368.86328120000002</c:v>
                </c:pt>
                <c:pt idx="45360">
                  <c:v>368.86328120000002</c:v>
                </c:pt>
                <c:pt idx="45361">
                  <c:v>369.23828120000002</c:v>
                </c:pt>
                <c:pt idx="45362">
                  <c:v>369.23828120000002</c:v>
                </c:pt>
                <c:pt idx="45363">
                  <c:v>369.23828120000002</c:v>
                </c:pt>
                <c:pt idx="45364">
                  <c:v>369.30859379999998</c:v>
                </c:pt>
                <c:pt idx="45365">
                  <c:v>369.30859379999998</c:v>
                </c:pt>
                <c:pt idx="45366">
                  <c:v>369.30859379999998</c:v>
                </c:pt>
                <c:pt idx="45367">
                  <c:v>369.37109379999998</c:v>
                </c:pt>
                <c:pt idx="45368">
                  <c:v>369.37109379999998</c:v>
                </c:pt>
                <c:pt idx="45369">
                  <c:v>369.41015620000002</c:v>
                </c:pt>
                <c:pt idx="45370">
                  <c:v>369.41015620000002</c:v>
                </c:pt>
                <c:pt idx="45371">
                  <c:v>369.5859375</c:v>
                </c:pt>
                <c:pt idx="45372">
                  <c:v>369.5859375</c:v>
                </c:pt>
                <c:pt idx="45373">
                  <c:v>369.8046875</c:v>
                </c:pt>
                <c:pt idx="45374">
                  <c:v>369.8046875</c:v>
                </c:pt>
                <c:pt idx="45375">
                  <c:v>369.8046875</c:v>
                </c:pt>
                <c:pt idx="45376">
                  <c:v>369.8046875</c:v>
                </c:pt>
                <c:pt idx="45377">
                  <c:v>369.8046875</c:v>
                </c:pt>
                <c:pt idx="45378">
                  <c:v>369.8046875</c:v>
                </c:pt>
                <c:pt idx="45379">
                  <c:v>369.8046875</c:v>
                </c:pt>
                <c:pt idx="45380">
                  <c:v>369.8046875</c:v>
                </c:pt>
                <c:pt idx="45381">
                  <c:v>369.8046875</c:v>
                </c:pt>
                <c:pt idx="45382">
                  <c:v>369.86328120000002</c:v>
                </c:pt>
                <c:pt idx="45383">
                  <c:v>369.86328120000002</c:v>
                </c:pt>
                <c:pt idx="45384">
                  <c:v>369.86328120000002</c:v>
                </c:pt>
                <c:pt idx="45385">
                  <c:v>369.86328120000002</c:v>
                </c:pt>
                <c:pt idx="45386">
                  <c:v>370.30859379999998</c:v>
                </c:pt>
                <c:pt idx="45387">
                  <c:v>370.30859379999998</c:v>
                </c:pt>
                <c:pt idx="45388">
                  <c:v>370.37109379999998</c:v>
                </c:pt>
                <c:pt idx="45389">
                  <c:v>370.41015620000002</c:v>
                </c:pt>
                <c:pt idx="45390">
                  <c:v>370.41015620000002</c:v>
                </c:pt>
                <c:pt idx="45391">
                  <c:v>370.41015620000002</c:v>
                </c:pt>
                <c:pt idx="45392">
                  <c:v>370.41015620000002</c:v>
                </c:pt>
                <c:pt idx="45393">
                  <c:v>370.41015620000002</c:v>
                </c:pt>
                <c:pt idx="45394">
                  <c:v>370.5859375</c:v>
                </c:pt>
                <c:pt idx="45395">
                  <c:v>370.5859375</c:v>
                </c:pt>
                <c:pt idx="45396">
                  <c:v>370.5859375</c:v>
                </c:pt>
                <c:pt idx="45397">
                  <c:v>370.8046875</c:v>
                </c:pt>
                <c:pt idx="45398">
                  <c:v>370.8046875</c:v>
                </c:pt>
                <c:pt idx="45399">
                  <c:v>370.85546879999998</c:v>
                </c:pt>
                <c:pt idx="45400">
                  <c:v>370.86328120000002</c:v>
                </c:pt>
                <c:pt idx="45401">
                  <c:v>370.86328120000002</c:v>
                </c:pt>
                <c:pt idx="45402">
                  <c:v>370.86328120000002</c:v>
                </c:pt>
                <c:pt idx="45403">
                  <c:v>371.23828120000002</c:v>
                </c:pt>
                <c:pt idx="45404">
                  <c:v>371.37109379999998</c:v>
                </c:pt>
                <c:pt idx="45405">
                  <c:v>371.41015620000002</c:v>
                </c:pt>
                <c:pt idx="45406">
                  <c:v>371.41015620000002</c:v>
                </c:pt>
                <c:pt idx="45407">
                  <c:v>371.41015620000002</c:v>
                </c:pt>
                <c:pt idx="45408">
                  <c:v>371.41015620000002</c:v>
                </c:pt>
                <c:pt idx="45409">
                  <c:v>371.41015620000002</c:v>
                </c:pt>
                <c:pt idx="45410">
                  <c:v>371.41015620000002</c:v>
                </c:pt>
                <c:pt idx="45411">
                  <c:v>371.41015620000002</c:v>
                </c:pt>
                <c:pt idx="45412">
                  <c:v>371.5859375</c:v>
                </c:pt>
                <c:pt idx="45413">
                  <c:v>371.5859375</c:v>
                </c:pt>
                <c:pt idx="45414">
                  <c:v>371.5859375</c:v>
                </c:pt>
                <c:pt idx="45415">
                  <c:v>371.5859375</c:v>
                </c:pt>
                <c:pt idx="45416">
                  <c:v>371.8046875</c:v>
                </c:pt>
                <c:pt idx="45417">
                  <c:v>371.8046875</c:v>
                </c:pt>
                <c:pt idx="45418">
                  <c:v>371.8046875</c:v>
                </c:pt>
                <c:pt idx="45419">
                  <c:v>371.8046875</c:v>
                </c:pt>
                <c:pt idx="45420">
                  <c:v>371.8046875</c:v>
                </c:pt>
                <c:pt idx="45421">
                  <c:v>371.85546879999998</c:v>
                </c:pt>
                <c:pt idx="45422">
                  <c:v>371.85546879999998</c:v>
                </c:pt>
                <c:pt idx="45423">
                  <c:v>371.85546879999998</c:v>
                </c:pt>
                <c:pt idx="45424">
                  <c:v>371.85546879999998</c:v>
                </c:pt>
                <c:pt idx="45425">
                  <c:v>371.86328120000002</c:v>
                </c:pt>
                <c:pt idx="45426">
                  <c:v>371.86328120000002</c:v>
                </c:pt>
                <c:pt idx="45427">
                  <c:v>371.86328120000002</c:v>
                </c:pt>
                <c:pt idx="45428">
                  <c:v>372.23828120000002</c:v>
                </c:pt>
                <c:pt idx="45429">
                  <c:v>372.23828120000002</c:v>
                </c:pt>
                <c:pt idx="45430">
                  <c:v>372.23828120000002</c:v>
                </c:pt>
                <c:pt idx="45431">
                  <c:v>372.23828120000002</c:v>
                </c:pt>
                <c:pt idx="45432">
                  <c:v>372.30859379999998</c:v>
                </c:pt>
                <c:pt idx="45433">
                  <c:v>372.30859379999998</c:v>
                </c:pt>
                <c:pt idx="45434">
                  <c:v>372.30859379999998</c:v>
                </c:pt>
                <c:pt idx="45435">
                  <c:v>372.30859379999998</c:v>
                </c:pt>
                <c:pt idx="45436">
                  <c:v>372.37109379999998</c:v>
                </c:pt>
                <c:pt idx="45437">
                  <c:v>372.37109379999998</c:v>
                </c:pt>
                <c:pt idx="45438">
                  <c:v>372.37109379999998</c:v>
                </c:pt>
                <c:pt idx="45439">
                  <c:v>372.37109379999998</c:v>
                </c:pt>
                <c:pt idx="45440">
                  <c:v>372.41015620000002</c:v>
                </c:pt>
                <c:pt idx="45441">
                  <c:v>372.41015620000002</c:v>
                </c:pt>
                <c:pt idx="45442">
                  <c:v>372.41015620000002</c:v>
                </c:pt>
                <c:pt idx="45443">
                  <c:v>372.8046875</c:v>
                </c:pt>
                <c:pt idx="45444">
                  <c:v>372.8046875</c:v>
                </c:pt>
                <c:pt idx="45445">
                  <c:v>372.85546879999998</c:v>
                </c:pt>
                <c:pt idx="45446">
                  <c:v>372.85546879999998</c:v>
                </c:pt>
                <c:pt idx="45447">
                  <c:v>372.86328120000002</c:v>
                </c:pt>
                <c:pt idx="45448">
                  <c:v>373.23828120000002</c:v>
                </c:pt>
                <c:pt idx="45449">
                  <c:v>373.23828120000002</c:v>
                </c:pt>
                <c:pt idx="45450">
                  <c:v>373.23828120000002</c:v>
                </c:pt>
                <c:pt idx="45451">
                  <c:v>373.23828120000002</c:v>
                </c:pt>
                <c:pt idx="45452">
                  <c:v>373.23828120000002</c:v>
                </c:pt>
                <c:pt idx="45453">
                  <c:v>373.30859379999998</c:v>
                </c:pt>
                <c:pt idx="45454">
                  <c:v>373.30859379999998</c:v>
                </c:pt>
                <c:pt idx="45455">
                  <c:v>373.37109379999998</c:v>
                </c:pt>
                <c:pt idx="45456">
                  <c:v>373.41015620000002</c:v>
                </c:pt>
                <c:pt idx="45457">
                  <c:v>373.41015620000002</c:v>
                </c:pt>
                <c:pt idx="45458">
                  <c:v>373.5859375</c:v>
                </c:pt>
                <c:pt idx="45459">
                  <c:v>373.5859375</c:v>
                </c:pt>
                <c:pt idx="45460">
                  <c:v>373.5859375</c:v>
                </c:pt>
                <c:pt idx="45461">
                  <c:v>373.5859375</c:v>
                </c:pt>
                <c:pt idx="45462">
                  <c:v>373.8046875</c:v>
                </c:pt>
                <c:pt idx="45463">
                  <c:v>373.85546879999998</c:v>
                </c:pt>
                <c:pt idx="45464">
                  <c:v>373.85546879999998</c:v>
                </c:pt>
                <c:pt idx="45465">
                  <c:v>373.85546879999998</c:v>
                </c:pt>
                <c:pt idx="45466">
                  <c:v>373.85546879999998</c:v>
                </c:pt>
                <c:pt idx="45467">
                  <c:v>374.23828120000002</c:v>
                </c:pt>
                <c:pt idx="45468">
                  <c:v>374.23828120000002</c:v>
                </c:pt>
                <c:pt idx="45469">
                  <c:v>374.23828120000002</c:v>
                </c:pt>
                <c:pt idx="45470">
                  <c:v>374.23828120000002</c:v>
                </c:pt>
                <c:pt idx="45471">
                  <c:v>374.23828120000002</c:v>
                </c:pt>
                <c:pt idx="45472">
                  <c:v>374.23828120000002</c:v>
                </c:pt>
                <c:pt idx="45473">
                  <c:v>374.5859375</c:v>
                </c:pt>
                <c:pt idx="45474">
                  <c:v>374.5859375</c:v>
                </c:pt>
                <c:pt idx="45475">
                  <c:v>374.5859375</c:v>
                </c:pt>
                <c:pt idx="45476">
                  <c:v>374.5859375</c:v>
                </c:pt>
                <c:pt idx="45477">
                  <c:v>374.5859375</c:v>
                </c:pt>
                <c:pt idx="45478">
                  <c:v>374.5859375</c:v>
                </c:pt>
                <c:pt idx="45479">
                  <c:v>374.5859375</c:v>
                </c:pt>
                <c:pt idx="45480">
                  <c:v>374.5859375</c:v>
                </c:pt>
                <c:pt idx="45481">
                  <c:v>374.8046875</c:v>
                </c:pt>
                <c:pt idx="45482">
                  <c:v>374.8046875</c:v>
                </c:pt>
                <c:pt idx="45483">
                  <c:v>374.8046875</c:v>
                </c:pt>
                <c:pt idx="45484">
                  <c:v>374.85546879999998</c:v>
                </c:pt>
                <c:pt idx="45485">
                  <c:v>374.85546879999998</c:v>
                </c:pt>
                <c:pt idx="45486">
                  <c:v>374.86328120000002</c:v>
                </c:pt>
                <c:pt idx="45487">
                  <c:v>374.86328120000002</c:v>
                </c:pt>
                <c:pt idx="45488">
                  <c:v>374.86328120000002</c:v>
                </c:pt>
                <c:pt idx="45489">
                  <c:v>374.86328120000002</c:v>
                </c:pt>
                <c:pt idx="45490">
                  <c:v>375.23828120000002</c:v>
                </c:pt>
                <c:pt idx="45491">
                  <c:v>375.23828120000002</c:v>
                </c:pt>
                <c:pt idx="45492">
                  <c:v>375.23828120000002</c:v>
                </c:pt>
                <c:pt idx="45493">
                  <c:v>375.30859379999998</c:v>
                </c:pt>
                <c:pt idx="45494">
                  <c:v>375.30859379999998</c:v>
                </c:pt>
                <c:pt idx="45495">
                  <c:v>375.37109379999998</c:v>
                </c:pt>
                <c:pt idx="45496">
                  <c:v>375.37109379999998</c:v>
                </c:pt>
                <c:pt idx="45497">
                  <c:v>375.37109379999998</c:v>
                </c:pt>
                <c:pt idx="45498">
                  <c:v>375.41015620000002</c:v>
                </c:pt>
                <c:pt idx="45499">
                  <c:v>375.41015620000002</c:v>
                </c:pt>
                <c:pt idx="45500">
                  <c:v>375.41015620000002</c:v>
                </c:pt>
                <c:pt idx="45501">
                  <c:v>375.5859375</c:v>
                </c:pt>
                <c:pt idx="45502">
                  <c:v>375.5859375</c:v>
                </c:pt>
                <c:pt idx="45503">
                  <c:v>375.8046875</c:v>
                </c:pt>
                <c:pt idx="45504">
                  <c:v>375.8046875</c:v>
                </c:pt>
                <c:pt idx="45505">
                  <c:v>375.85546879999998</c:v>
                </c:pt>
                <c:pt idx="45506">
                  <c:v>375.85546879999998</c:v>
                </c:pt>
                <c:pt idx="45507">
                  <c:v>375.85546879999998</c:v>
                </c:pt>
                <c:pt idx="45508">
                  <c:v>375.85546879999998</c:v>
                </c:pt>
                <c:pt idx="45509">
                  <c:v>375.86328120000002</c:v>
                </c:pt>
                <c:pt idx="45510">
                  <c:v>375.86328120000002</c:v>
                </c:pt>
                <c:pt idx="45511">
                  <c:v>376.23828120000002</c:v>
                </c:pt>
                <c:pt idx="45512">
                  <c:v>376.23828120000002</c:v>
                </c:pt>
                <c:pt idx="45513">
                  <c:v>376.23828120000002</c:v>
                </c:pt>
                <c:pt idx="45514">
                  <c:v>376.30859379999998</c:v>
                </c:pt>
                <c:pt idx="45515">
                  <c:v>376.30859379999998</c:v>
                </c:pt>
                <c:pt idx="45516">
                  <c:v>376.30859379999998</c:v>
                </c:pt>
                <c:pt idx="45517">
                  <c:v>376.30859379999998</c:v>
                </c:pt>
                <c:pt idx="45518">
                  <c:v>376.37109379999998</c:v>
                </c:pt>
                <c:pt idx="45519">
                  <c:v>376.37109379999998</c:v>
                </c:pt>
                <c:pt idx="45520">
                  <c:v>376.37109379999998</c:v>
                </c:pt>
                <c:pt idx="45521">
                  <c:v>376.41015620000002</c:v>
                </c:pt>
                <c:pt idx="45522">
                  <c:v>376.41015620000002</c:v>
                </c:pt>
                <c:pt idx="45523">
                  <c:v>376.41015620000002</c:v>
                </c:pt>
                <c:pt idx="45524">
                  <c:v>376.41015620000002</c:v>
                </c:pt>
                <c:pt idx="45525">
                  <c:v>376.41015620000002</c:v>
                </c:pt>
                <c:pt idx="45526">
                  <c:v>376.41015620000002</c:v>
                </c:pt>
                <c:pt idx="45527">
                  <c:v>376.41015620000002</c:v>
                </c:pt>
                <c:pt idx="45528">
                  <c:v>376.5859375</c:v>
                </c:pt>
                <c:pt idx="45529">
                  <c:v>376.5859375</c:v>
                </c:pt>
                <c:pt idx="45530">
                  <c:v>376.5859375</c:v>
                </c:pt>
                <c:pt idx="45531">
                  <c:v>376.8046875</c:v>
                </c:pt>
                <c:pt idx="45532">
                  <c:v>376.8046875</c:v>
                </c:pt>
                <c:pt idx="45533">
                  <c:v>376.8046875</c:v>
                </c:pt>
                <c:pt idx="45534">
                  <c:v>376.8046875</c:v>
                </c:pt>
                <c:pt idx="45535">
                  <c:v>376.8046875</c:v>
                </c:pt>
                <c:pt idx="45536">
                  <c:v>376.85546879999998</c:v>
                </c:pt>
                <c:pt idx="45537">
                  <c:v>376.86328120000002</c:v>
                </c:pt>
                <c:pt idx="45538">
                  <c:v>376.86328120000002</c:v>
                </c:pt>
                <c:pt idx="45539">
                  <c:v>377.23828120000002</c:v>
                </c:pt>
                <c:pt idx="45540">
                  <c:v>377.23828120000002</c:v>
                </c:pt>
                <c:pt idx="45541">
                  <c:v>377.23828120000002</c:v>
                </c:pt>
                <c:pt idx="45542">
                  <c:v>377.23828120000002</c:v>
                </c:pt>
                <c:pt idx="45543">
                  <c:v>377.23828120000002</c:v>
                </c:pt>
                <c:pt idx="45544">
                  <c:v>377.23828120000002</c:v>
                </c:pt>
                <c:pt idx="45545">
                  <c:v>377.30859379999998</c:v>
                </c:pt>
                <c:pt idx="45546">
                  <c:v>377.37109379999998</c:v>
                </c:pt>
                <c:pt idx="45547">
                  <c:v>377.41015620000002</c:v>
                </c:pt>
                <c:pt idx="45548">
                  <c:v>377.41015620000002</c:v>
                </c:pt>
                <c:pt idx="45549">
                  <c:v>377.41015620000002</c:v>
                </c:pt>
                <c:pt idx="45550">
                  <c:v>377.41015620000002</c:v>
                </c:pt>
                <c:pt idx="45551">
                  <c:v>377.41015620000002</c:v>
                </c:pt>
                <c:pt idx="45552">
                  <c:v>377.41015620000002</c:v>
                </c:pt>
                <c:pt idx="45553">
                  <c:v>377.5859375</c:v>
                </c:pt>
                <c:pt idx="45554">
                  <c:v>377.5859375</c:v>
                </c:pt>
                <c:pt idx="45555">
                  <c:v>377.5859375</c:v>
                </c:pt>
                <c:pt idx="45556">
                  <c:v>377.5859375</c:v>
                </c:pt>
                <c:pt idx="45557">
                  <c:v>377.8046875</c:v>
                </c:pt>
                <c:pt idx="45558">
                  <c:v>377.8046875</c:v>
                </c:pt>
                <c:pt idx="45559">
                  <c:v>377.8046875</c:v>
                </c:pt>
                <c:pt idx="45560">
                  <c:v>377.8046875</c:v>
                </c:pt>
                <c:pt idx="45561">
                  <c:v>377.85546879999998</c:v>
                </c:pt>
                <c:pt idx="45562">
                  <c:v>377.85546879999998</c:v>
                </c:pt>
                <c:pt idx="45563">
                  <c:v>377.85546879999998</c:v>
                </c:pt>
                <c:pt idx="45564">
                  <c:v>377.85546879999998</c:v>
                </c:pt>
                <c:pt idx="45565">
                  <c:v>377.85546879999998</c:v>
                </c:pt>
                <c:pt idx="45566">
                  <c:v>377.86328120000002</c:v>
                </c:pt>
                <c:pt idx="45567">
                  <c:v>377.86328120000002</c:v>
                </c:pt>
                <c:pt idx="45568">
                  <c:v>377.86328120000002</c:v>
                </c:pt>
                <c:pt idx="45569">
                  <c:v>377.86328120000002</c:v>
                </c:pt>
                <c:pt idx="45570">
                  <c:v>377.86328120000002</c:v>
                </c:pt>
                <c:pt idx="45571">
                  <c:v>377.86328120000002</c:v>
                </c:pt>
                <c:pt idx="45572">
                  <c:v>378.23828120000002</c:v>
                </c:pt>
                <c:pt idx="45573">
                  <c:v>378.23828120000002</c:v>
                </c:pt>
                <c:pt idx="45574">
                  <c:v>378.23828120000002</c:v>
                </c:pt>
                <c:pt idx="45575">
                  <c:v>378.30859379999998</c:v>
                </c:pt>
                <c:pt idx="45576">
                  <c:v>378.30859379999998</c:v>
                </c:pt>
                <c:pt idx="45577">
                  <c:v>378.41015620000002</c:v>
                </c:pt>
                <c:pt idx="45578">
                  <c:v>378.41015620000002</c:v>
                </c:pt>
                <c:pt idx="45579">
                  <c:v>378.41015620000002</c:v>
                </c:pt>
                <c:pt idx="45580">
                  <c:v>378.5859375</c:v>
                </c:pt>
                <c:pt idx="45581">
                  <c:v>378.5859375</c:v>
                </c:pt>
                <c:pt idx="45582">
                  <c:v>378.5859375</c:v>
                </c:pt>
                <c:pt idx="45583">
                  <c:v>378.5859375</c:v>
                </c:pt>
                <c:pt idx="45584">
                  <c:v>378.8046875</c:v>
                </c:pt>
                <c:pt idx="45585">
                  <c:v>378.8046875</c:v>
                </c:pt>
                <c:pt idx="45586">
                  <c:v>378.8046875</c:v>
                </c:pt>
                <c:pt idx="45587">
                  <c:v>378.85546879999998</c:v>
                </c:pt>
                <c:pt idx="45588">
                  <c:v>378.85546879999998</c:v>
                </c:pt>
                <c:pt idx="45589">
                  <c:v>378.86328120000002</c:v>
                </c:pt>
                <c:pt idx="45590">
                  <c:v>378.86328120000002</c:v>
                </c:pt>
                <c:pt idx="45591">
                  <c:v>378.86328120000002</c:v>
                </c:pt>
                <c:pt idx="45592">
                  <c:v>378.86328120000002</c:v>
                </c:pt>
                <c:pt idx="45593">
                  <c:v>379.23828120000002</c:v>
                </c:pt>
                <c:pt idx="45594">
                  <c:v>379.23828120000002</c:v>
                </c:pt>
                <c:pt idx="45595">
                  <c:v>379.23828120000002</c:v>
                </c:pt>
                <c:pt idx="45596">
                  <c:v>379.30859379999998</c:v>
                </c:pt>
                <c:pt idx="45597">
                  <c:v>379.30859379999998</c:v>
                </c:pt>
                <c:pt idx="45598">
                  <c:v>379.30859379999998</c:v>
                </c:pt>
                <c:pt idx="45599">
                  <c:v>379.30859379999998</c:v>
                </c:pt>
                <c:pt idx="45600">
                  <c:v>379.30859379999998</c:v>
                </c:pt>
                <c:pt idx="45601">
                  <c:v>379.37109379999998</c:v>
                </c:pt>
                <c:pt idx="45602">
                  <c:v>379.37109379999998</c:v>
                </c:pt>
                <c:pt idx="45603">
                  <c:v>379.37109379999998</c:v>
                </c:pt>
                <c:pt idx="45604">
                  <c:v>379.41015620000002</c:v>
                </c:pt>
                <c:pt idx="45605">
                  <c:v>379.41015620000002</c:v>
                </c:pt>
                <c:pt idx="45606">
                  <c:v>379.41015620000002</c:v>
                </c:pt>
                <c:pt idx="45607">
                  <c:v>379.5859375</c:v>
                </c:pt>
                <c:pt idx="45608">
                  <c:v>379.5859375</c:v>
                </c:pt>
                <c:pt idx="45609">
                  <c:v>379.8046875</c:v>
                </c:pt>
                <c:pt idx="45610">
                  <c:v>379.8046875</c:v>
                </c:pt>
                <c:pt idx="45611">
                  <c:v>379.85546879999998</c:v>
                </c:pt>
                <c:pt idx="45612">
                  <c:v>379.85546879999998</c:v>
                </c:pt>
                <c:pt idx="45613">
                  <c:v>379.85546879999998</c:v>
                </c:pt>
                <c:pt idx="45614">
                  <c:v>379.86328120000002</c:v>
                </c:pt>
                <c:pt idx="45615">
                  <c:v>379.86328120000002</c:v>
                </c:pt>
                <c:pt idx="45616">
                  <c:v>379.86328120000002</c:v>
                </c:pt>
                <c:pt idx="45617">
                  <c:v>380.23828120000002</c:v>
                </c:pt>
                <c:pt idx="45618">
                  <c:v>380.23828120000002</c:v>
                </c:pt>
                <c:pt idx="45619">
                  <c:v>380.30859379999998</c:v>
                </c:pt>
                <c:pt idx="45620">
                  <c:v>380.30859379999998</c:v>
                </c:pt>
                <c:pt idx="45621">
                  <c:v>380.30859379999998</c:v>
                </c:pt>
                <c:pt idx="45622">
                  <c:v>380.30859379999998</c:v>
                </c:pt>
                <c:pt idx="45623">
                  <c:v>380.41015620000002</c:v>
                </c:pt>
                <c:pt idx="45624">
                  <c:v>380.41015620000002</c:v>
                </c:pt>
                <c:pt idx="45625">
                  <c:v>380.5859375</c:v>
                </c:pt>
                <c:pt idx="45626">
                  <c:v>380.8046875</c:v>
                </c:pt>
                <c:pt idx="45627">
                  <c:v>380.8046875</c:v>
                </c:pt>
                <c:pt idx="45628">
                  <c:v>380.8046875</c:v>
                </c:pt>
                <c:pt idx="45629">
                  <c:v>380.8046875</c:v>
                </c:pt>
                <c:pt idx="45630">
                  <c:v>380.8046875</c:v>
                </c:pt>
                <c:pt idx="45631">
                  <c:v>380.85546879999998</c:v>
                </c:pt>
                <c:pt idx="45632">
                  <c:v>380.85546879999998</c:v>
                </c:pt>
                <c:pt idx="45633">
                  <c:v>380.85546879999998</c:v>
                </c:pt>
                <c:pt idx="45634">
                  <c:v>380.86328120000002</c:v>
                </c:pt>
                <c:pt idx="45635">
                  <c:v>380.86328120000002</c:v>
                </c:pt>
                <c:pt idx="45636">
                  <c:v>380.86328120000002</c:v>
                </c:pt>
                <c:pt idx="45637">
                  <c:v>381.23828120000002</c:v>
                </c:pt>
                <c:pt idx="45638">
                  <c:v>381.23828120000002</c:v>
                </c:pt>
                <c:pt idx="45639">
                  <c:v>381.23828120000002</c:v>
                </c:pt>
                <c:pt idx="45640">
                  <c:v>381.23828120000002</c:v>
                </c:pt>
                <c:pt idx="45641">
                  <c:v>381.23828120000002</c:v>
                </c:pt>
                <c:pt idx="45642">
                  <c:v>381.30859379999998</c:v>
                </c:pt>
                <c:pt idx="45643">
                  <c:v>381.30859379999998</c:v>
                </c:pt>
                <c:pt idx="45644">
                  <c:v>381.30859379999998</c:v>
                </c:pt>
                <c:pt idx="45645">
                  <c:v>381.41015620000002</c:v>
                </c:pt>
                <c:pt idx="45646">
                  <c:v>381.41015620000002</c:v>
                </c:pt>
                <c:pt idx="45647">
                  <c:v>381.41015620000002</c:v>
                </c:pt>
                <c:pt idx="45648">
                  <c:v>381.41015620000002</c:v>
                </c:pt>
                <c:pt idx="45649">
                  <c:v>381.41015620000002</c:v>
                </c:pt>
                <c:pt idx="45650">
                  <c:v>381.41015620000002</c:v>
                </c:pt>
                <c:pt idx="45651">
                  <c:v>381.41015620000002</c:v>
                </c:pt>
                <c:pt idx="45652">
                  <c:v>381.5859375</c:v>
                </c:pt>
                <c:pt idx="45653">
                  <c:v>381.5859375</c:v>
                </c:pt>
                <c:pt idx="45654">
                  <c:v>381.5859375</c:v>
                </c:pt>
                <c:pt idx="45655">
                  <c:v>381.8046875</c:v>
                </c:pt>
                <c:pt idx="45656">
                  <c:v>381.8046875</c:v>
                </c:pt>
                <c:pt idx="45657">
                  <c:v>381.8046875</c:v>
                </c:pt>
                <c:pt idx="45658">
                  <c:v>381.8046875</c:v>
                </c:pt>
                <c:pt idx="45659">
                  <c:v>381.85546879999998</c:v>
                </c:pt>
                <c:pt idx="45660">
                  <c:v>381.85546879999998</c:v>
                </c:pt>
                <c:pt idx="45661">
                  <c:v>381.85546879999998</c:v>
                </c:pt>
                <c:pt idx="45662">
                  <c:v>381.85546879999998</c:v>
                </c:pt>
                <c:pt idx="45663">
                  <c:v>381.85546879999998</c:v>
                </c:pt>
                <c:pt idx="45664">
                  <c:v>381.86328120000002</c:v>
                </c:pt>
                <c:pt idx="45665">
                  <c:v>381.86328120000002</c:v>
                </c:pt>
                <c:pt idx="45666">
                  <c:v>381.86328120000002</c:v>
                </c:pt>
                <c:pt idx="45667">
                  <c:v>382.23828120000002</c:v>
                </c:pt>
                <c:pt idx="45668">
                  <c:v>382.23828120000002</c:v>
                </c:pt>
                <c:pt idx="45669">
                  <c:v>382.23828120000002</c:v>
                </c:pt>
                <c:pt idx="45670">
                  <c:v>382.23828120000002</c:v>
                </c:pt>
                <c:pt idx="45671">
                  <c:v>382.23828120000002</c:v>
                </c:pt>
                <c:pt idx="45672">
                  <c:v>382.30859379999998</c:v>
                </c:pt>
                <c:pt idx="45673">
                  <c:v>382.30859379999998</c:v>
                </c:pt>
                <c:pt idx="45674">
                  <c:v>382.37109379999998</c:v>
                </c:pt>
                <c:pt idx="45675">
                  <c:v>382.37109379999998</c:v>
                </c:pt>
                <c:pt idx="45676">
                  <c:v>382.41015620000002</c:v>
                </c:pt>
                <c:pt idx="45677">
                  <c:v>382.41015620000002</c:v>
                </c:pt>
                <c:pt idx="45678">
                  <c:v>382.5859375</c:v>
                </c:pt>
                <c:pt idx="45679">
                  <c:v>382.5859375</c:v>
                </c:pt>
                <c:pt idx="45680">
                  <c:v>382.8046875</c:v>
                </c:pt>
                <c:pt idx="45681">
                  <c:v>382.85546879999998</c:v>
                </c:pt>
                <c:pt idx="45682">
                  <c:v>382.86328120000002</c:v>
                </c:pt>
                <c:pt idx="45683">
                  <c:v>382.86328120000002</c:v>
                </c:pt>
                <c:pt idx="45684">
                  <c:v>383.23828120000002</c:v>
                </c:pt>
                <c:pt idx="45685">
                  <c:v>383.30859379999998</c:v>
                </c:pt>
                <c:pt idx="45686">
                  <c:v>383.30859379999998</c:v>
                </c:pt>
                <c:pt idx="45687">
                  <c:v>383.37109379999998</c:v>
                </c:pt>
                <c:pt idx="45688">
                  <c:v>383.37109379999998</c:v>
                </c:pt>
                <c:pt idx="45689">
                  <c:v>383.37109379999998</c:v>
                </c:pt>
                <c:pt idx="45690">
                  <c:v>383.37109379999998</c:v>
                </c:pt>
                <c:pt idx="45691">
                  <c:v>383.37109379999998</c:v>
                </c:pt>
                <c:pt idx="45692">
                  <c:v>383.37109379999998</c:v>
                </c:pt>
                <c:pt idx="45693">
                  <c:v>383.37109379999998</c:v>
                </c:pt>
                <c:pt idx="45694">
                  <c:v>383.41015620000002</c:v>
                </c:pt>
                <c:pt idx="45695">
                  <c:v>383.41015620000002</c:v>
                </c:pt>
                <c:pt idx="45696">
                  <c:v>383.41015620000002</c:v>
                </c:pt>
                <c:pt idx="45697">
                  <c:v>383.41015620000002</c:v>
                </c:pt>
                <c:pt idx="45698">
                  <c:v>383.5859375</c:v>
                </c:pt>
                <c:pt idx="45699">
                  <c:v>383.5859375</c:v>
                </c:pt>
                <c:pt idx="45700">
                  <c:v>383.5859375</c:v>
                </c:pt>
                <c:pt idx="45701">
                  <c:v>383.5859375</c:v>
                </c:pt>
                <c:pt idx="45702">
                  <c:v>383.5859375</c:v>
                </c:pt>
                <c:pt idx="45703">
                  <c:v>383.8046875</c:v>
                </c:pt>
                <c:pt idx="45704">
                  <c:v>383.8046875</c:v>
                </c:pt>
                <c:pt idx="45705">
                  <c:v>383.8046875</c:v>
                </c:pt>
                <c:pt idx="45706">
                  <c:v>383.8046875</c:v>
                </c:pt>
                <c:pt idx="45707">
                  <c:v>383.85546879999998</c:v>
                </c:pt>
                <c:pt idx="45708">
                  <c:v>383.85546879999998</c:v>
                </c:pt>
                <c:pt idx="45709">
                  <c:v>383.86328120000002</c:v>
                </c:pt>
                <c:pt idx="45710">
                  <c:v>383.86328120000002</c:v>
                </c:pt>
                <c:pt idx="45711">
                  <c:v>383.86328120000002</c:v>
                </c:pt>
                <c:pt idx="45712">
                  <c:v>384.23828120000002</c:v>
                </c:pt>
                <c:pt idx="45713">
                  <c:v>384.23828120000002</c:v>
                </c:pt>
                <c:pt idx="45714">
                  <c:v>384.23828120000002</c:v>
                </c:pt>
                <c:pt idx="45715">
                  <c:v>384.30859379999998</c:v>
                </c:pt>
                <c:pt idx="45716">
                  <c:v>384.30859379999998</c:v>
                </c:pt>
                <c:pt idx="45717">
                  <c:v>384.30859379999998</c:v>
                </c:pt>
                <c:pt idx="45718">
                  <c:v>384.30859379999998</c:v>
                </c:pt>
                <c:pt idx="45719">
                  <c:v>384.37109379999998</c:v>
                </c:pt>
                <c:pt idx="45720">
                  <c:v>384.37109379999998</c:v>
                </c:pt>
                <c:pt idx="45721">
                  <c:v>384.37109379999998</c:v>
                </c:pt>
                <c:pt idx="45722">
                  <c:v>384.37109379999998</c:v>
                </c:pt>
                <c:pt idx="45723">
                  <c:v>384.41015620000002</c:v>
                </c:pt>
                <c:pt idx="45724">
                  <c:v>384.41015620000002</c:v>
                </c:pt>
                <c:pt idx="45725">
                  <c:v>384.5859375</c:v>
                </c:pt>
                <c:pt idx="45726">
                  <c:v>384.5859375</c:v>
                </c:pt>
                <c:pt idx="45727">
                  <c:v>384.8046875</c:v>
                </c:pt>
                <c:pt idx="45728">
                  <c:v>384.85546879999998</c:v>
                </c:pt>
                <c:pt idx="45729">
                  <c:v>384.85546879999998</c:v>
                </c:pt>
                <c:pt idx="45730">
                  <c:v>384.85546879999998</c:v>
                </c:pt>
                <c:pt idx="45731">
                  <c:v>384.86328120000002</c:v>
                </c:pt>
                <c:pt idx="45732">
                  <c:v>384.86328120000002</c:v>
                </c:pt>
                <c:pt idx="45733">
                  <c:v>384.86328120000002</c:v>
                </c:pt>
                <c:pt idx="45734">
                  <c:v>384.86328120000002</c:v>
                </c:pt>
                <c:pt idx="45735">
                  <c:v>385.23828120000002</c:v>
                </c:pt>
                <c:pt idx="45736">
                  <c:v>385.23828120000002</c:v>
                </c:pt>
                <c:pt idx="45737">
                  <c:v>385.23828120000002</c:v>
                </c:pt>
                <c:pt idx="45738">
                  <c:v>385.30859379999998</c:v>
                </c:pt>
                <c:pt idx="45739">
                  <c:v>385.30859379999998</c:v>
                </c:pt>
                <c:pt idx="45740">
                  <c:v>385.30859379999998</c:v>
                </c:pt>
                <c:pt idx="45741">
                  <c:v>385.37109379999998</c:v>
                </c:pt>
                <c:pt idx="45742">
                  <c:v>385.37109379999998</c:v>
                </c:pt>
                <c:pt idx="45743">
                  <c:v>385.41015620000002</c:v>
                </c:pt>
                <c:pt idx="45744">
                  <c:v>385.41015620000002</c:v>
                </c:pt>
                <c:pt idx="45745">
                  <c:v>385.41015620000002</c:v>
                </c:pt>
                <c:pt idx="45746">
                  <c:v>385.41015620000002</c:v>
                </c:pt>
                <c:pt idx="45747">
                  <c:v>385.5859375</c:v>
                </c:pt>
                <c:pt idx="45748">
                  <c:v>385.5859375</c:v>
                </c:pt>
                <c:pt idx="45749">
                  <c:v>385.8046875</c:v>
                </c:pt>
                <c:pt idx="45750">
                  <c:v>385.8046875</c:v>
                </c:pt>
                <c:pt idx="45751">
                  <c:v>385.85546879999998</c:v>
                </c:pt>
                <c:pt idx="45752">
                  <c:v>385.86328120000002</c:v>
                </c:pt>
                <c:pt idx="45753">
                  <c:v>386.23828120000002</c:v>
                </c:pt>
                <c:pt idx="45754">
                  <c:v>386.23828120000002</c:v>
                </c:pt>
                <c:pt idx="45755">
                  <c:v>386.30859379999998</c:v>
                </c:pt>
                <c:pt idx="45756">
                  <c:v>386.37109379999998</c:v>
                </c:pt>
                <c:pt idx="45757">
                  <c:v>386.37109379999998</c:v>
                </c:pt>
                <c:pt idx="45758">
                  <c:v>386.37109379999998</c:v>
                </c:pt>
                <c:pt idx="45759">
                  <c:v>386.41015620000002</c:v>
                </c:pt>
                <c:pt idx="45760">
                  <c:v>386.41015620000002</c:v>
                </c:pt>
                <c:pt idx="45761">
                  <c:v>386.41015620000002</c:v>
                </c:pt>
                <c:pt idx="45762">
                  <c:v>386.5859375</c:v>
                </c:pt>
                <c:pt idx="45763">
                  <c:v>386.5859375</c:v>
                </c:pt>
                <c:pt idx="45764">
                  <c:v>386.5859375</c:v>
                </c:pt>
                <c:pt idx="45765">
                  <c:v>386.5859375</c:v>
                </c:pt>
                <c:pt idx="45766">
                  <c:v>386.8046875</c:v>
                </c:pt>
                <c:pt idx="45767">
                  <c:v>386.8046875</c:v>
                </c:pt>
                <c:pt idx="45768">
                  <c:v>386.8046875</c:v>
                </c:pt>
                <c:pt idx="45769">
                  <c:v>386.85546879999998</c:v>
                </c:pt>
                <c:pt idx="45770">
                  <c:v>386.85546879999998</c:v>
                </c:pt>
                <c:pt idx="45771">
                  <c:v>386.85546879999998</c:v>
                </c:pt>
                <c:pt idx="45772">
                  <c:v>386.85546879999998</c:v>
                </c:pt>
                <c:pt idx="45773">
                  <c:v>386.86328120000002</c:v>
                </c:pt>
                <c:pt idx="45774">
                  <c:v>387.30859379999998</c:v>
                </c:pt>
                <c:pt idx="45775">
                  <c:v>387.37109379999998</c:v>
                </c:pt>
                <c:pt idx="45776">
                  <c:v>387.37109379999998</c:v>
                </c:pt>
                <c:pt idx="45777">
                  <c:v>387.37109379999998</c:v>
                </c:pt>
                <c:pt idx="45778">
                  <c:v>387.37109379999998</c:v>
                </c:pt>
                <c:pt idx="45779">
                  <c:v>387.41015620000002</c:v>
                </c:pt>
                <c:pt idx="45780">
                  <c:v>387.41015620000002</c:v>
                </c:pt>
                <c:pt idx="45781">
                  <c:v>387.41015620000002</c:v>
                </c:pt>
                <c:pt idx="45782">
                  <c:v>387.41015620000002</c:v>
                </c:pt>
                <c:pt idx="45783">
                  <c:v>387.5859375</c:v>
                </c:pt>
                <c:pt idx="45784">
                  <c:v>387.5859375</c:v>
                </c:pt>
                <c:pt idx="45785">
                  <c:v>387.5859375</c:v>
                </c:pt>
                <c:pt idx="45786">
                  <c:v>387.8046875</c:v>
                </c:pt>
                <c:pt idx="45787">
                  <c:v>387.8046875</c:v>
                </c:pt>
                <c:pt idx="45788">
                  <c:v>387.8046875</c:v>
                </c:pt>
                <c:pt idx="45789">
                  <c:v>387.86328120000002</c:v>
                </c:pt>
                <c:pt idx="45790">
                  <c:v>388.23828120000002</c:v>
                </c:pt>
                <c:pt idx="45791">
                  <c:v>388.23828120000002</c:v>
                </c:pt>
                <c:pt idx="45792">
                  <c:v>388.30859379999998</c:v>
                </c:pt>
                <c:pt idx="45793">
                  <c:v>388.30859379999998</c:v>
                </c:pt>
                <c:pt idx="45794">
                  <c:v>388.37109379999998</c:v>
                </c:pt>
                <c:pt idx="45795">
                  <c:v>388.37109379999998</c:v>
                </c:pt>
                <c:pt idx="45796">
                  <c:v>388.37109379999998</c:v>
                </c:pt>
                <c:pt idx="45797">
                  <c:v>388.41015620000002</c:v>
                </c:pt>
                <c:pt idx="45798">
                  <c:v>388.5859375</c:v>
                </c:pt>
                <c:pt idx="45799">
                  <c:v>388.5859375</c:v>
                </c:pt>
                <c:pt idx="45800">
                  <c:v>388.5859375</c:v>
                </c:pt>
                <c:pt idx="45801">
                  <c:v>388.5859375</c:v>
                </c:pt>
                <c:pt idx="45802">
                  <c:v>388.8046875</c:v>
                </c:pt>
                <c:pt idx="45803">
                  <c:v>388.86328120000002</c:v>
                </c:pt>
                <c:pt idx="45804">
                  <c:v>389.23828120000002</c:v>
                </c:pt>
                <c:pt idx="45805">
                  <c:v>389.30859379999998</c:v>
                </c:pt>
                <c:pt idx="45806">
                  <c:v>389.30859379999998</c:v>
                </c:pt>
                <c:pt idx="45807">
                  <c:v>389.37109379999998</c:v>
                </c:pt>
                <c:pt idx="45808">
                  <c:v>389.37109379999998</c:v>
                </c:pt>
                <c:pt idx="45809">
                  <c:v>389.37109379999998</c:v>
                </c:pt>
                <c:pt idx="45810">
                  <c:v>389.37109379999998</c:v>
                </c:pt>
                <c:pt idx="45811">
                  <c:v>389.41015620000002</c:v>
                </c:pt>
                <c:pt idx="45812">
                  <c:v>389.41015620000002</c:v>
                </c:pt>
                <c:pt idx="45813">
                  <c:v>389.41015620000002</c:v>
                </c:pt>
                <c:pt idx="45814">
                  <c:v>389.41015620000002</c:v>
                </c:pt>
                <c:pt idx="45815">
                  <c:v>389.5859375</c:v>
                </c:pt>
                <c:pt idx="45816">
                  <c:v>389.8046875</c:v>
                </c:pt>
                <c:pt idx="45817">
                  <c:v>389.8046875</c:v>
                </c:pt>
                <c:pt idx="45818">
                  <c:v>389.8046875</c:v>
                </c:pt>
                <c:pt idx="45819">
                  <c:v>389.8046875</c:v>
                </c:pt>
                <c:pt idx="45820">
                  <c:v>389.85546879999998</c:v>
                </c:pt>
                <c:pt idx="45821">
                  <c:v>389.85546879999998</c:v>
                </c:pt>
                <c:pt idx="45822">
                  <c:v>389.86328120000002</c:v>
                </c:pt>
                <c:pt idx="45823">
                  <c:v>389.86328120000002</c:v>
                </c:pt>
                <c:pt idx="45824">
                  <c:v>390.23828120000002</c:v>
                </c:pt>
                <c:pt idx="45825">
                  <c:v>390.23828120000002</c:v>
                </c:pt>
                <c:pt idx="45826">
                  <c:v>390.30859379999998</c:v>
                </c:pt>
                <c:pt idx="45827">
                  <c:v>390.30859379999998</c:v>
                </c:pt>
                <c:pt idx="45828">
                  <c:v>390.30859379999998</c:v>
                </c:pt>
                <c:pt idx="45829">
                  <c:v>390.30859379999998</c:v>
                </c:pt>
                <c:pt idx="45830">
                  <c:v>390.37109379999998</c:v>
                </c:pt>
                <c:pt idx="45831">
                  <c:v>390.37109379999998</c:v>
                </c:pt>
                <c:pt idx="45832">
                  <c:v>390.37109379999998</c:v>
                </c:pt>
                <c:pt idx="45833">
                  <c:v>390.41015620000002</c:v>
                </c:pt>
                <c:pt idx="45834">
                  <c:v>390.5859375</c:v>
                </c:pt>
                <c:pt idx="45835">
                  <c:v>390.5859375</c:v>
                </c:pt>
                <c:pt idx="45836">
                  <c:v>390.5859375</c:v>
                </c:pt>
                <c:pt idx="45837">
                  <c:v>390.8046875</c:v>
                </c:pt>
                <c:pt idx="45838">
                  <c:v>390.8046875</c:v>
                </c:pt>
                <c:pt idx="45839">
                  <c:v>390.8046875</c:v>
                </c:pt>
                <c:pt idx="45840">
                  <c:v>390.85546879999998</c:v>
                </c:pt>
                <c:pt idx="45841">
                  <c:v>390.85546879999998</c:v>
                </c:pt>
                <c:pt idx="45842">
                  <c:v>390.85546879999998</c:v>
                </c:pt>
                <c:pt idx="45843">
                  <c:v>390.85546879999998</c:v>
                </c:pt>
                <c:pt idx="45844">
                  <c:v>390.85546879999998</c:v>
                </c:pt>
                <c:pt idx="45845">
                  <c:v>390.85546879999998</c:v>
                </c:pt>
                <c:pt idx="45846">
                  <c:v>390.86328120000002</c:v>
                </c:pt>
                <c:pt idx="45847">
                  <c:v>390.86328120000002</c:v>
                </c:pt>
                <c:pt idx="45848">
                  <c:v>391.23828120000002</c:v>
                </c:pt>
                <c:pt idx="45849">
                  <c:v>391.23828120000002</c:v>
                </c:pt>
                <c:pt idx="45850">
                  <c:v>391.30859379999998</c:v>
                </c:pt>
                <c:pt idx="45851">
                  <c:v>391.37109379999998</c:v>
                </c:pt>
                <c:pt idx="45852">
                  <c:v>391.37109379999998</c:v>
                </c:pt>
                <c:pt idx="45853">
                  <c:v>391.37109379999998</c:v>
                </c:pt>
                <c:pt idx="45854">
                  <c:v>391.37109379999998</c:v>
                </c:pt>
                <c:pt idx="45855">
                  <c:v>391.37109379999998</c:v>
                </c:pt>
                <c:pt idx="45856">
                  <c:v>391.37109379999998</c:v>
                </c:pt>
                <c:pt idx="45857">
                  <c:v>391.41015620000002</c:v>
                </c:pt>
                <c:pt idx="45858">
                  <c:v>391.5859375</c:v>
                </c:pt>
                <c:pt idx="45859">
                  <c:v>391.5859375</c:v>
                </c:pt>
                <c:pt idx="45860">
                  <c:v>391.8046875</c:v>
                </c:pt>
                <c:pt idx="45861">
                  <c:v>391.8046875</c:v>
                </c:pt>
                <c:pt idx="45862">
                  <c:v>391.85546879999998</c:v>
                </c:pt>
                <c:pt idx="45863">
                  <c:v>391.85546879999998</c:v>
                </c:pt>
                <c:pt idx="45864">
                  <c:v>391.86328120000002</c:v>
                </c:pt>
                <c:pt idx="45865">
                  <c:v>391.86328120000002</c:v>
                </c:pt>
                <c:pt idx="45866">
                  <c:v>392.23828120000002</c:v>
                </c:pt>
                <c:pt idx="45867">
                  <c:v>392.23828120000002</c:v>
                </c:pt>
                <c:pt idx="45868">
                  <c:v>392.23828120000002</c:v>
                </c:pt>
                <c:pt idx="45869">
                  <c:v>392.30859379999998</c:v>
                </c:pt>
                <c:pt idx="45870">
                  <c:v>392.30859379999998</c:v>
                </c:pt>
                <c:pt idx="45871">
                  <c:v>392.37109379999998</c:v>
                </c:pt>
                <c:pt idx="45872">
                  <c:v>392.37109379999998</c:v>
                </c:pt>
                <c:pt idx="45873">
                  <c:v>392.37109379999998</c:v>
                </c:pt>
                <c:pt idx="45874">
                  <c:v>392.41015620000002</c:v>
                </c:pt>
                <c:pt idx="45875">
                  <c:v>392.41015620000002</c:v>
                </c:pt>
                <c:pt idx="45876">
                  <c:v>392.5859375</c:v>
                </c:pt>
                <c:pt idx="45877">
                  <c:v>392.5859375</c:v>
                </c:pt>
                <c:pt idx="45878">
                  <c:v>392.8046875</c:v>
                </c:pt>
                <c:pt idx="45879">
                  <c:v>392.85546879999998</c:v>
                </c:pt>
                <c:pt idx="45880">
                  <c:v>392.86328120000002</c:v>
                </c:pt>
                <c:pt idx="45881">
                  <c:v>392.86328120000002</c:v>
                </c:pt>
                <c:pt idx="45882">
                  <c:v>393.23828120000002</c:v>
                </c:pt>
                <c:pt idx="45883">
                  <c:v>393.23828120000002</c:v>
                </c:pt>
                <c:pt idx="45884">
                  <c:v>393.30859379999998</c:v>
                </c:pt>
                <c:pt idx="45885">
                  <c:v>393.30859379999998</c:v>
                </c:pt>
                <c:pt idx="45886">
                  <c:v>393.30859379999998</c:v>
                </c:pt>
                <c:pt idx="45887">
                  <c:v>393.30859379999998</c:v>
                </c:pt>
                <c:pt idx="45888">
                  <c:v>393.30859379999998</c:v>
                </c:pt>
                <c:pt idx="45889">
                  <c:v>393.30859379999998</c:v>
                </c:pt>
                <c:pt idx="45890">
                  <c:v>393.37109379999998</c:v>
                </c:pt>
                <c:pt idx="45891">
                  <c:v>393.37109379999998</c:v>
                </c:pt>
                <c:pt idx="45892">
                  <c:v>393.37109379999998</c:v>
                </c:pt>
                <c:pt idx="45893">
                  <c:v>393.41015620000002</c:v>
                </c:pt>
                <c:pt idx="45894">
                  <c:v>393.5859375</c:v>
                </c:pt>
                <c:pt idx="45895">
                  <c:v>393.5859375</c:v>
                </c:pt>
                <c:pt idx="45896">
                  <c:v>393.8046875</c:v>
                </c:pt>
                <c:pt idx="45897">
                  <c:v>393.8046875</c:v>
                </c:pt>
                <c:pt idx="45898">
                  <c:v>393.8046875</c:v>
                </c:pt>
                <c:pt idx="45899">
                  <c:v>393.8046875</c:v>
                </c:pt>
                <c:pt idx="45900">
                  <c:v>393.8046875</c:v>
                </c:pt>
                <c:pt idx="45901">
                  <c:v>393.85546879999998</c:v>
                </c:pt>
                <c:pt idx="45902">
                  <c:v>393.85546879999998</c:v>
                </c:pt>
                <c:pt idx="45903">
                  <c:v>393.86328120000002</c:v>
                </c:pt>
                <c:pt idx="45904">
                  <c:v>394.23828120000002</c:v>
                </c:pt>
                <c:pt idx="45905">
                  <c:v>394.23828120000002</c:v>
                </c:pt>
                <c:pt idx="45906">
                  <c:v>394.30859379999998</c:v>
                </c:pt>
                <c:pt idx="45907">
                  <c:v>394.30859379999998</c:v>
                </c:pt>
                <c:pt idx="45908">
                  <c:v>394.30859379999998</c:v>
                </c:pt>
                <c:pt idx="45909">
                  <c:v>394.30859379999998</c:v>
                </c:pt>
                <c:pt idx="45910">
                  <c:v>394.37109379999998</c:v>
                </c:pt>
                <c:pt idx="45911">
                  <c:v>394.41015620000002</c:v>
                </c:pt>
                <c:pt idx="45912">
                  <c:v>394.41015620000002</c:v>
                </c:pt>
                <c:pt idx="45913">
                  <c:v>394.5859375</c:v>
                </c:pt>
                <c:pt idx="45914">
                  <c:v>394.5859375</c:v>
                </c:pt>
                <c:pt idx="45915">
                  <c:v>394.8046875</c:v>
                </c:pt>
                <c:pt idx="45916">
                  <c:v>394.8046875</c:v>
                </c:pt>
                <c:pt idx="45917">
                  <c:v>394.8046875</c:v>
                </c:pt>
                <c:pt idx="45918">
                  <c:v>394.8046875</c:v>
                </c:pt>
                <c:pt idx="45919">
                  <c:v>394.85546879999998</c:v>
                </c:pt>
                <c:pt idx="45920">
                  <c:v>394.85546879999998</c:v>
                </c:pt>
                <c:pt idx="45921">
                  <c:v>394.85546879999998</c:v>
                </c:pt>
                <c:pt idx="45922">
                  <c:v>394.86328120000002</c:v>
                </c:pt>
                <c:pt idx="45923">
                  <c:v>395.30859379999998</c:v>
                </c:pt>
                <c:pt idx="45924">
                  <c:v>395.30859379999998</c:v>
                </c:pt>
                <c:pt idx="45925">
                  <c:v>395.30859379999998</c:v>
                </c:pt>
                <c:pt idx="45926">
                  <c:v>395.30859379999998</c:v>
                </c:pt>
                <c:pt idx="45927">
                  <c:v>395.37109379999998</c:v>
                </c:pt>
                <c:pt idx="45928">
                  <c:v>395.37109379999998</c:v>
                </c:pt>
                <c:pt idx="45929">
                  <c:v>395.37109379999998</c:v>
                </c:pt>
                <c:pt idx="45930">
                  <c:v>395.37109379999998</c:v>
                </c:pt>
                <c:pt idx="45931">
                  <c:v>395.37109379999998</c:v>
                </c:pt>
                <c:pt idx="45932">
                  <c:v>395.41015620000002</c:v>
                </c:pt>
                <c:pt idx="45933">
                  <c:v>395.5859375</c:v>
                </c:pt>
                <c:pt idx="45934">
                  <c:v>395.5859375</c:v>
                </c:pt>
                <c:pt idx="45935">
                  <c:v>395.5859375</c:v>
                </c:pt>
                <c:pt idx="45936">
                  <c:v>395.5859375</c:v>
                </c:pt>
                <c:pt idx="45937">
                  <c:v>395.8046875</c:v>
                </c:pt>
                <c:pt idx="45938">
                  <c:v>395.85546879999998</c:v>
                </c:pt>
                <c:pt idx="45939">
                  <c:v>395.85546879999998</c:v>
                </c:pt>
                <c:pt idx="45940">
                  <c:v>395.85546879999998</c:v>
                </c:pt>
                <c:pt idx="45941">
                  <c:v>395.85546879999998</c:v>
                </c:pt>
                <c:pt idx="45942">
                  <c:v>395.86328120000002</c:v>
                </c:pt>
                <c:pt idx="45943">
                  <c:v>395.86328120000002</c:v>
                </c:pt>
                <c:pt idx="45944">
                  <c:v>395.86328120000002</c:v>
                </c:pt>
                <c:pt idx="45945">
                  <c:v>396.23828120000002</c:v>
                </c:pt>
                <c:pt idx="45946">
                  <c:v>396.23828120000002</c:v>
                </c:pt>
                <c:pt idx="45947">
                  <c:v>396.30859379999998</c:v>
                </c:pt>
                <c:pt idx="45948">
                  <c:v>396.30859379999998</c:v>
                </c:pt>
                <c:pt idx="45949">
                  <c:v>396.30859379999998</c:v>
                </c:pt>
                <c:pt idx="45950">
                  <c:v>396.37109379999998</c:v>
                </c:pt>
                <c:pt idx="45951">
                  <c:v>396.37109379999998</c:v>
                </c:pt>
                <c:pt idx="45952">
                  <c:v>396.37109379999998</c:v>
                </c:pt>
                <c:pt idx="45953">
                  <c:v>396.41015620000002</c:v>
                </c:pt>
                <c:pt idx="45954">
                  <c:v>396.41015620000002</c:v>
                </c:pt>
                <c:pt idx="45955">
                  <c:v>396.41015620000002</c:v>
                </c:pt>
                <c:pt idx="45956">
                  <c:v>396.41015620000002</c:v>
                </c:pt>
                <c:pt idx="45957">
                  <c:v>396.41015620000002</c:v>
                </c:pt>
                <c:pt idx="45958">
                  <c:v>396.5859375</c:v>
                </c:pt>
                <c:pt idx="45959">
                  <c:v>396.5859375</c:v>
                </c:pt>
                <c:pt idx="45960">
                  <c:v>396.8046875</c:v>
                </c:pt>
                <c:pt idx="45961">
                  <c:v>396.85546879999998</c:v>
                </c:pt>
                <c:pt idx="45962">
                  <c:v>396.86328120000002</c:v>
                </c:pt>
                <c:pt idx="45963">
                  <c:v>397.23828120000002</c:v>
                </c:pt>
                <c:pt idx="45964">
                  <c:v>397.41015620000002</c:v>
                </c:pt>
                <c:pt idx="45965">
                  <c:v>397.41015620000002</c:v>
                </c:pt>
                <c:pt idx="45966">
                  <c:v>397.41015620000002</c:v>
                </c:pt>
                <c:pt idx="45967">
                  <c:v>397.5859375</c:v>
                </c:pt>
                <c:pt idx="45968">
                  <c:v>397.5859375</c:v>
                </c:pt>
                <c:pt idx="45969">
                  <c:v>397.5859375</c:v>
                </c:pt>
                <c:pt idx="45970">
                  <c:v>397.5859375</c:v>
                </c:pt>
                <c:pt idx="45971">
                  <c:v>397.5859375</c:v>
                </c:pt>
                <c:pt idx="45972">
                  <c:v>397.8046875</c:v>
                </c:pt>
                <c:pt idx="45973">
                  <c:v>397.8046875</c:v>
                </c:pt>
                <c:pt idx="45974">
                  <c:v>397.8046875</c:v>
                </c:pt>
                <c:pt idx="45975">
                  <c:v>397.8046875</c:v>
                </c:pt>
                <c:pt idx="45976">
                  <c:v>397.85546879999998</c:v>
                </c:pt>
                <c:pt idx="45977">
                  <c:v>397.85546879999998</c:v>
                </c:pt>
                <c:pt idx="45978">
                  <c:v>397.85546879999998</c:v>
                </c:pt>
                <c:pt idx="45979">
                  <c:v>397.86328120000002</c:v>
                </c:pt>
                <c:pt idx="45980">
                  <c:v>397.86328120000002</c:v>
                </c:pt>
                <c:pt idx="45981">
                  <c:v>397.86328120000002</c:v>
                </c:pt>
                <c:pt idx="45982">
                  <c:v>398.30859379999998</c:v>
                </c:pt>
                <c:pt idx="45983">
                  <c:v>398.30859379999998</c:v>
                </c:pt>
                <c:pt idx="45984">
                  <c:v>398.37109379999998</c:v>
                </c:pt>
                <c:pt idx="45985">
                  <c:v>398.37109379999998</c:v>
                </c:pt>
                <c:pt idx="45986">
                  <c:v>398.37109379999998</c:v>
                </c:pt>
                <c:pt idx="45987">
                  <c:v>398.41015620000002</c:v>
                </c:pt>
                <c:pt idx="45988">
                  <c:v>398.41015620000002</c:v>
                </c:pt>
                <c:pt idx="45989">
                  <c:v>398.41015620000002</c:v>
                </c:pt>
                <c:pt idx="45990">
                  <c:v>398.41015620000002</c:v>
                </c:pt>
                <c:pt idx="45991">
                  <c:v>398.8046875</c:v>
                </c:pt>
                <c:pt idx="45992">
                  <c:v>398.8046875</c:v>
                </c:pt>
                <c:pt idx="45993">
                  <c:v>398.85546879999998</c:v>
                </c:pt>
                <c:pt idx="45994">
                  <c:v>398.85546879999998</c:v>
                </c:pt>
                <c:pt idx="45995">
                  <c:v>398.86328120000002</c:v>
                </c:pt>
                <c:pt idx="45996">
                  <c:v>398.86328120000002</c:v>
                </c:pt>
                <c:pt idx="45997">
                  <c:v>399.23828120000002</c:v>
                </c:pt>
                <c:pt idx="45998">
                  <c:v>399.23828120000002</c:v>
                </c:pt>
                <c:pt idx="45999">
                  <c:v>399.30859379999998</c:v>
                </c:pt>
                <c:pt idx="46000">
                  <c:v>399.30859379999998</c:v>
                </c:pt>
                <c:pt idx="46001">
                  <c:v>399.30859379999998</c:v>
                </c:pt>
                <c:pt idx="46002">
                  <c:v>399.30859379999998</c:v>
                </c:pt>
                <c:pt idx="46003">
                  <c:v>399.37109379999998</c:v>
                </c:pt>
                <c:pt idx="46004">
                  <c:v>399.37109379999998</c:v>
                </c:pt>
                <c:pt idx="46005">
                  <c:v>399.37109379999998</c:v>
                </c:pt>
                <c:pt idx="46006">
                  <c:v>399.37109379999998</c:v>
                </c:pt>
                <c:pt idx="46007">
                  <c:v>399.41015620000002</c:v>
                </c:pt>
                <c:pt idx="46008">
                  <c:v>399.5859375</c:v>
                </c:pt>
                <c:pt idx="46009">
                  <c:v>399.5859375</c:v>
                </c:pt>
                <c:pt idx="46010">
                  <c:v>399.8046875</c:v>
                </c:pt>
                <c:pt idx="46011">
                  <c:v>399.8046875</c:v>
                </c:pt>
                <c:pt idx="46012">
                  <c:v>399.85546879999998</c:v>
                </c:pt>
                <c:pt idx="46013">
                  <c:v>399.85546879999998</c:v>
                </c:pt>
                <c:pt idx="46014">
                  <c:v>399.86328120000002</c:v>
                </c:pt>
                <c:pt idx="46015">
                  <c:v>399.86328120000002</c:v>
                </c:pt>
                <c:pt idx="46016">
                  <c:v>399.86328120000002</c:v>
                </c:pt>
                <c:pt idx="46017">
                  <c:v>399.86328120000002</c:v>
                </c:pt>
                <c:pt idx="46018">
                  <c:v>400.23828120000002</c:v>
                </c:pt>
                <c:pt idx="46019">
                  <c:v>400.23828120000002</c:v>
                </c:pt>
                <c:pt idx="46020">
                  <c:v>400.30859379999998</c:v>
                </c:pt>
                <c:pt idx="46021">
                  <c:v>400.30859379999998</c:v>
                </c:pt>
                <c:pt idx="46022">
                  <c:v>400.30859379999998</c:v>
                </c:pt>
                <c:pt idx="46023">
                  <c:v>400.37109379999998</c:v>
                </c:pt>
                <c:pt idx="46024">
                  <c:v>400.37109379999998</c:v>
                </c:pt>
                <c:pt idx="46025">
                  <c:v>400.37109379999998</c:v>
                </c:pt>
                <c:pt idx="46026">
                  <c:v>400.37109379999998</c:v>
                </c:pt>
                <c:pt idx="46027">
                  <c:v>400.41015620000002</c:v>
                </c:pt>
                <c:pt idx="46028">
                  <c:v>400.41015620000002</c:v>
                </c:pt>
                <c:pt idx="46029">
                  <c:v>400.41015620000002</c:v>
                </c:pt>
                <c:pt idx="46030">
                  <c:v>400.5859375</c:v>
                </c:pt>
                <c:pt idx="46031">
                  <c:v>400.5859375</c:v>
                </c:pt>
                <c:pt idx="46032">
                  <c:v>400.8046875</c:v>
                </c:pt>
                <c:pt idx="46033">
                  <c:v>400.8046875</c:v>
                </c:pt>
                <c:pt idx="46034">
                  <c:v>400.8046875</c:v>
                </c:pt>
                <c:pt idx="46035">
                  <c:v>400.8046875</c:v>
                </c:pt>
                <c:pt idx="46036">
                  <c:v>400.85546879999998</c:v>
                </c:pt>
                <c:pt idx="46037">
                  <c:v>400.85546879999998</c:v>
                </c:pt>
                <c:pt idx="46038">
                  <c:v>400.86328120000002</c:v>
                </c:pt>
                <c:pt idx="46039">
                  <c:v>401.23828120000002</c:v>
                </c:pt>
                <c:pt idx="46040">
                  <c:v>401.23828120000002</c:v>
                </c:pt>
                <c:pt idx="46041">
                  <c:v>401.30859379999998</c:v>
                </c:pt>
                <c:pt idx="46042">
                  <c:v>401.30859379999998</c:v>
                </c:pt>
                <c:pt idx="46043">
                  <c:v>401.37109379999998</c:v>
                </c:pt>
                <c:pt idx="46044">
                  <c:v>401.37109379999998</c:v>
                </c:pt>
                <c:pt idx="46045">
                  <c:v>401.37109379999998</c:v>
                </c:pt>
                <c:pt idx="46046">
                  <c:v>401.37109379999998</c:v>
                </c:pt>
                <c:pt idx="46047">
                  <c:v>401.41015620000002</c:v>
                </c:pt>
                <c:pt idx="46048">
                  <c:v>401.41015620000002</c:v>
                </c:pt>
                <c:pt idx="46049">
                  <c:v>401.8046875</c:v>
                </c:pt>
                <c:pt idx="46050">
                  <c:v>401.8046875</c:v>
                </c:pt>
                <c:pt idx="46051">
                  <c:v>401.8046875</c:v>
                </c:pt>
                <c:pt idx="46052">
                  <c:v>401.8046875</c:v>
                </c:pt>
                <c:pt idx="46053">
                  <c:v>401.85546879999998</c:v>
                </c:pt>
                <c:pt idx="46054">
                  <c:v>401.85546879999998</c:v>
                </c:pt>
                <c:pt idx="46055">
                  <c:v>401.85546879999998</c:v>
                </c:pt>
                <c:pt idx="46056">
                  <c:v>401.85546879999998</c:v>
                </c:pt>
                <c:pt idx="46057">
                  <c:v>401.86328120000002</c:v>
                </c:pt>
                <c:pt idx="46058">
                  <c:v>402.23828120000002</c:v>
                </c:pt>
                <c:pt idx="46059">
                  <c:v>402.30859379999998</c:v>
                </c:pt>
                <c:pt idx="46060">
                  <c:v>402.30859379999998</c:v>
                </c:pt>
                <c:pt idx="46061">
                  <c:v>402.30859379999998</c:v>
                </c:pt>
                <c:pt idx="46062">
                  <c:v>402.30859379999998</c:v>
                </c:pt>
                <c:pt idx="46063">
                  <c:v>402.30859379999998</c:v>
                </c:pt>
                <c:pt idx="46064">
                  <c:v>402.37109379999998</c:v>
                </c:pt>
                <c:pt idx="46065">
                  <c:v>402.37109379999998</c:v>
                </c:pt>
                <c:pt idx="46066">
                  <c:v>402.37109379999998</c:v>
                </c:pt>
                <c:pt idx="46067">
                  <c:v>402.37109379999998</c:v>
                </c:pt>
                <c:pt idx="46068">
                  <c:v>402.41015620000002</c:v>
                </c:pt>
                <c:pt idx="46069">
                  <c:v>402.5859375</c:v>
                </c:pt>
                <c:pt idx="46070">
                  <c:v>402.5859375</c:v>
                </c:pt>
                <c:pt idx="46071">
                  <c:v>402.5859375</c:v>
                </c:pt>
                <c:pt idx="46072">
                  <c:v>402.5859375</c:v>
                </c:pt>
                <c:pt idx="46073">
                  <c:v>402.5859375</c:v>
                </c:pt>
                <c:pt idx="46074">
                  <c:v>402.5859375</c:v>
                </c:pt>
                <c:pt idx="46075">
                  <c:v>402.8046875</c:v>
                </c:pt>
                <c:pt idx="46076">
                  <c:v>402.8046875</c:v>
                </c:pt>
                <c:pt idx="46077">
                  <c:v>402.8046875</c:v>
                </c:pt>
                <c:pt idx="46078">
                  <c:v>402.8046875</c:v>
                </c:pt>
                <c:pt idx="46079">
                  <c:v>402.8046875</c:v>
                </c:pt>
                <c:pt idx="46080">
                  <c:v>402.85546879999998</c:v>
                </c:pt>
                <c:pt idx="46081">
                  <c:v>402.85546879999998</c:v>
                </c:pt>
                <c:pt idx="46082">
                  <c:v>402.86328120000002</c:v>
                </c:pt>
                <c:pt idx="46083">
                  <c:v>402.86328120000002</c:v>
                </c:pt>
                <c:pt idx="46084">
                  <c:v>403.23828120000002</c:v>
                </c:pt>
                <c:pt idx="46085">
                  <c:v>403.23828120000002</c:v>
                </c:pt>
                <c:pt idx="46086">
                  <c:v>403.23828120000002</c:v>
                </c:pt>
                <c:pt idx="46087">
                  <c:v>403.23828120000002</c:v>
                </c:pt>
                <c:pt idx="46088">
                  <c:v>403.23828120000002</c:v>
                </c:pt>
                <c:pt idx="46089">
                  <c:v>403.30859379999998</c:v>
                </c:pt>
                <c:pt idx="46090">
                  <c:v>403.30859379999998</c:v>
                </c:pt>
                <c:pt idx="46091">
                  <c:v>403.37109379999998</c:v>
                </c:pt>
                <c:pt idx="46092">
                  <c:v>403.37109379999998</c:v>
                </c:pt>
                <c:pt idx="46093">
                  <c:v>403.37109379999998</c:v>
                </c:pt>
                <c:pt idx="46094">
                  <c:v>403.41015620000002</c:v>
                </c:pt>
                <c:pt idx="46095">
                  <c:v>403.5859375</c:v>
                </c:pt>
                <c:pt idx="46096">
                  <c:v>403.85546879999998</c:v>
                </c:pt>
                <c:pt idx="46097">
                  <c:v>403.85546879999998</c:v>
                </c:pt>
                <c:pt idx="46098">
                  <c:v>403.86328120000002</c:v>
                </c:pt>
                <c:pt idx="46099">
                  <c:v>403.86328120000002</c:v>
                </c:pt>
                <c:pt idx="46100">
                  <c:v>403.86328120000002</c:v>
                </c:pt>
                <c:pt idx="46101">
                  <c:v>403.86328120000002</c:v>
                </c:pt>
                <c:pt idx="46102">
                  <c:v>404.23828120000002</c:v>
                </c:pt>
                <c:pt idx="46103">
                  <c:v>404.30859379999998</c:v>
                </c:pt>
                <c:pt idx="46104">
                  <c:v>404.30859379999998</c:v>
                </c:pt>
                <c:pt idx="46105">
                  <c:v>404.37109379999998</c:v>
                </c:pt>
                <c:pt idx="46106">
                  <c:v>404.37109379999998</c:v>
                </c:pt>
                <c:pt idx="46107">
                  <c:v>404.41015620000002</c:v>
                </c:pt>
                <c:pt idx="46108">
                  <c:v>404.5859375</c:v>
                </c:pt>
                <c:pt idx="46109">
                  <c:v>404.5859375</c:v>
                </c:pt>
                <c:pt idx="46110">
                  <c:v>404.5859375</c:v>
                </c:pt>
                <c:pt idx="46111">
                  <c:v>404.85546879999998</c:v>
                </c:pt>
                <c:pt idx="46112">
                  <c:v>404.85546879999998</c:v>
                </c:pt>
                <c:pt idx="46113">
                  <c:v>404.86328120000002</c:v>
                </c:pt>
                <c:pt idx="46114">
                  <c:v>405.23828120000002</c:v>
                </c:pt>
                <c:pt idx="46115">
                  <c:v>405.30859379999998</c:v>
                </c:pt>
                <c:pt idx="46116">
                  <c:v>405.30859379999998</c:v>
                </c:pt>
                <c:pt idx="46117">
                  <c:v>405.37109379999998</c:v>
                </c:pt>
                <c:pt idx="46118">
                  <c:v>405.37109379999998</c:v>
                </c:pt>
                <c:pt idx="46119">
                  <c:v>405.37109379999998</c:v>
                </c:pt>
                <c:pt idx="46120">
                  <c:v>405.37109379999998</c:v>
                </c:pt>
                <c:pt idx="46121">
                  <c:v>405.41015620000002</c:v>
                </c:pt>
                <c:pt idx="46122">
                  <c:v>405.41015620000002</c:v>
                </c:pt>
                <c:pt idx="46123">
                  <c:v>405.41015620000002</c:v>
                </c:pt>
                <c:pt idx="46124">
                  <c:v>405.41015620000002</c:v>
                </c:pt>
                <c:pt idx="46125">
                  <c:v>405.41015620000002</c:v>
                </c:pt>
                <c:pt idx="46126">
                  <c:v>405.5859375</c:v>
                </c:pt>
                <c:pt idx="46127">
                  <c:v>405.8046875</c:v>
                </c:pt>
                <c:pt idx="46128">
                  <c:v>405.8046875</c:v>
                </c:pt>
                <c:pt idx="46129">
                  <c:v>405.8046875</c:v>
                </c:pt>
                <c:pt idx="46130">
                  <c:v>405.8046875</c:v>
                </c:pt>
                <c:pt idx="46131">
                  <c:v>405.85546879999998</c:v>
                </c:pt>
                <c:pt idx="46132">
                  <c:v>405.85546879999998</c:v>
                </c:pt>
                <c:pt idx="46133">
                  <c:v>405.85546879999998</c:v>
                </c:pt>
                <c:pt idx="46134">
                  <c:v>405.85546879999998</c:v>
                </c:pt>
                <c:pt idx="46135">
                  <c:v>405.86328120000002</c:v>
                </c:pt>
                <c:pt idx="46136">
                  <c:v>405.86328120000002</c:v>
                </c:pt>
                <c:pt idx="46137">
                  <c:v>405.86328120000002</c:v>
                </c:pt>
                <c:pt idx="46138">
                  <c:v>406.23828120000002</c:v>
                </c:pt>
                <c:pt idx="46139">
                  <c:v>406.23828120000002</c:v>
                </c:pt>
                <c:pt idx="46140">
                  <c:v>406.30859379999998</c:v>
                </c:pt>
                <c:pt idx="46141">
                  <c:v>406.30859379999998</c:v>
                </c:pt>
                <c:pt idx="46142">
                  <c:v>406.30859379999998</c:v>
                </c:pt>
                <c:pt idx="46143">
                  <c:v>406.30859379999998</c:v>
                </c:pt>
                <c:pt idx="46144">
                  <c:v>406.37109379999998</c:v>
                </c:pt>
                <c:pt idx="46145">
                  <c:v>406.41015620000002</c:v>
                </c:pt>
                <c:pt idx="46146">
                  <c:v>406.5859375</c:v>
                </c:pt>
                <c:pt idx="46147">
                  <c:v>406.5859375</c:v>
                </c:pt>
                <c:pt idx="46148">
                  <c:v>406.5859375</c:v>
                </c:pt>
                <c:pt idx="46149">
                  <c:v>406.5859375</c:v>
                </c:pt>
                <c:pt idx="46150">
                  <c:v>406.8046875</c:v>
                </c:pt>
                <c:pt idx="46151">
                  <c:v>406.8046875</c:v>
                </c:pt>
                <c:pt idx="46152">
                  <c:v>406.8046875</c:v>
                </c:pt>
                <c:pt idx="46153">
                  <c:v>406.85546879999998</c:v>
                </c:pt>
                <c:pt idx="46154">
                  <c:v>407.23828120000002</c:v>
                </c:pt>
                <c:pt idx="46155">
                  <c:v>407.23828120000002</c:v>
                </c:pt>
                <c:pt idx="46156">
                  <c:v>407.30859379999998</c:v>
                </c:pt>
                <c:pt idx="46157">
                  <c:v>407.30859379999998</c:v>
                </c:pt>
                <c:pt idx="46158">
                  <c:v>407.30859379999998</c:v>
                </c:pt>
                <c:pt idx="46159">
                  <c:v>407.30859379999998</c:v>
                </c:pt>
                <c:pt idx="46160">
                  <c:v>407.37109379999998</c:v>
                </c:pt>
                <c:pt idx="46161">
                  <c:v>407.37109379999998</c:v>
                </c:pt>
                <c:pt idx="46162">
                  <c:v>407.41015620000002</c:v>
                </c:pt>
                <c:pt idx="46163">
                  <c:v>407.41015620000002</c:v>
                </c:pt>
                <c:pt idx="46164">
                  <c:v>407.41015620000002</c:v>
                </c:pt>
                <c:pt idx="46165">
                  <c:v>407.41015620000002</c:v>
                </c:pt>
                <c:pt idx="46166">
                  <c:v>407.41015620000002</c:v>
                </c:pt>
                <c:pt idx="46167">
                  <c:v>407.5859375</c:v>
                </c:pt>
                <c:pt idx="46168">
                  <c:v>407.8046875</c:v>
                </c:pt>
                <c:pt idx="46169">
                  <c:v>407.8046875</c:v>
                </c:pt>
                <c:pt idx="46170">
                  <c:v>407.85546879999998</c:v>
                </c:pt>
                <c:pt idx="46171">
                  <c:v>407.85546879999998</c:v>
                </c:pt>
                <c:pt idx="46172">
                  <c:v>407.85546879999998</c:v>
                </c:pt>
                <c:pt idx="46173">
                  <c:v>407.85546879999998</c:v>
                </c:pt>
                <c:pt idx="46174">
                  <c:v>407.86328120000002</c:v>
                </c:pt>
                <c:pt idx="46175">
                  <c:v>408.23828120000002</c:v>
                </c:pt>
                <c:pt idx="46176">
                  <c:v>408.23828120000002</c:v>
                </c:pt>
                <c:pt idx="46177">
                  <c:v>408.30859379999998</c:v>
                </c:pt>
                <c:pt idx="46178">
                  <c:v>408.37109379999998</c:v>
                </c:pt>
                <c:pt idx="46179">
                  <c:v>408.37109379999998</c:v>
                </c:pt>
                <c:pt idx="46180">
                  <c:v>408.37109379999998</c:v>
                </c:pt>
                <c:pt idx="46181">
                  <c:v>408.41015620000002</c:v>
                </c:pt>
                <c:pt idx="46182">
                  <c:v>408.41015620000002</c:v>
                </c:pt>
                <c:pt idx="46183">
                  <c:v>408.41015620000002</c:v>
                </c:pt>
                <c:pt idx="46184">
                  <c:v>408.5859375</c:v>
                </c:pt>
                <c:pt idx="46185">
                  <c:v>408.5859375</c:v>
                </c:pt>
                <c:pt idx="46186">
                  <c:v>408.85546879999998</c:v>
                </c:pt>
                <c:pt idx="46187">
                  <c:v>408.85546879999998</c:v>
                </c:pt>
                <c:pt idx="46188">
                  <c:v>408.86328120000002</c:v>
                </c:pt>
                <c:pt idx="46189">
                  <c:v>409.23828120000002</c:v>
                </c:pt>
                <c:pt idx="46190">
                  <c:v>409.23828120000002</c:v>
                </c:pt>
                <c:pt idx="46191">
                  <c:v>409.23828120000002</c:v>
                </c:pt>
                <c:pt idx="46192">
                  <c:v>409.30859379999998</c:v>
                </c:pt>
                <c:pt idx="46193">
                  <c:v>409.30859379999998</c:v>
                </c:pt>
                <c:pt idx="46194">
                  <c:v>409.30859379999998</c:v>
                </c:pt>
                <c:pt idx="46195">
                  <c:v>409.30859379999998</c:v>
                </c:pt>
                <c:pt idx="46196">
                  <c:v>409.30859379999998</c:v>
                </c:pt>
                <c:pt idx="46197">
                  <c:v>409.37109379999998</c:v>
                </c:pt>
                <c:pt idx="46198">
                  <c:v>409.37109379999998</c:v>
                </c:pt>
                <c:pt idx="46199">
                  <c:v>409.37109379999998</c:v>
                </c:pt>
                <c:pt idx="46200">
                  <c:v>409.37109379999998</c:v>
                </c:pt>
                <c:pt idx="46201">
                  <c:v>409.37109379999998</c:v>
                </c:pt>
                <c:pt idx="46202">
                  <c:v>409.41015620000002</c:v>
                </c:pt>
                <c:pt idx="46203">
                  <c:v>409.5859375</c:v>
                </c:pt>
                <c:pt idx="46204">
                  <c:v>409.5859375</c:v>
                </c:pt>
                <c:pt idx="46205">
                  <c:v>409.5859375</c:v>
                </c:pt>
                <c:pt idx="46206">
                  <c:v>409.5859375</c:v>
                </c:pt>
                <c:pt idx="46207">
                  <c:v>409.8046875</c:v>
                </c:pt>
                <c:pt idx="46208">
                  <c:v>409.8046875</c:v>
                </c:pt>
                <c:pt idx="46209">
                  <c:v>409.8046875</c:v>
                </c:pt>
                <c:pt idx="46210">
                  <c:v>409.85546879999998</c:v>
                </c:pt>
                <c:pt idx="46211">
                  <c:v>409.85546879999998</c:v>
                </c:pt>
                <c:pt idx="46212">
                  <c:v>409.85546879999998</c:v>
                </c:pt>
                <c:pt idx="46213">
                  <c:v>409.86328120000002</c:v>
                </c:pt>
                <c:pt idx="46214">
                  <c:v>410.23828120000002</c:v>
                </c:pt>
                <c:pt idx="46215">
                  <c:v>410.23828120000002</c:v>
                </c:pt>
                <c:pt idx="46216">
                  <c:v>410.30859379999998</c:v>
                </c:pt>
                <c:pt idx="46217">
                  <c:v>410.30859379999998</c:v>
                </c:pt>
                <c:pt idx="46218">
                  <c:v>410.30859379999998</c:v>
                </c:pt>
                <c:pt idx="46219">
                  <c:v>410.30859379999998</c:v>
                </c:pt>
                <c:pt idx="46220">
                  <c:v>410.37109379999998</c:v>
                </c:pt>
                <c:pt idx="46221">
                  <c:v>410.37109379999998</c:v>
                </c:pt>
                <c:pt idx="46222">
                  <c:v>410.37109379999998</c:v>
                </c:pt>
                <c:pt idx="46223">
                  <c:v>410.41015620000002</c:v>
                </c:pt>
                <c:pt idx="46224">
                  <c:v>410.41015620000002</c:v>
                </c:pt>
                <c:pt idx="46225">
                  <c:v>410.41015620000002</c:v>
                </c:pt>
                <c:pt idx="46226">
                  <c:v>410.8046875</c:v>
                </c:pt>
                <c:pt idx="46227">
                  <c:v>410.8046875</c:v>
                </c:pt>
                <c:pt idx="46228">
                  <c:v>410.8046875</c:v>
                </c:pt>
                <c:pt idx="46229">
                  <c:v>410.8046875</c:v>
                </c:pt>
                <c:pt idx="46230">
                  <c:v>410.85546879999998</c:v>
                </c:pt>
                <c:pt idx="46231">
                  <c:v>410.86328120000002</c:v>
                </c:pt>
                <c:pt idx="46232">
                  <c:v>410.86328120000002</c:v>
                </c:pt>
                <c:pt idx="46233">
                  <c:v>410.86328120000002</c:v>
                </c:pt>
                <c:pt idx="46234">
                  <c:v>410.86328120000002</c:v>
                </c:pt>
                <c:pt idx="46235">
                  <c:v>411.23828120000002</c:v>
                </c:pt>
                <c:pt idx="46236">
                  <c:v>411.30859379999998</c:v>
                </c:pt>
                <c:pt idx="46237">
                  <c:v>411.30859379999998</c:v>
                </c:pt>
                <c:pt idx="46238">
                  <c:v>411.30859379999998</c:v>
                </c:pt>
                <c:pt idx="46239">
                  <c:v>411.30859379999998</c:v>
                </c:pt>
                <c:pt idx="46240">
                  <c:v>411.30859379999998</c:v>
                </c:pt>
                <c:pt idx="46241">
                  <c:v>411.37109379999998</c:v>
                </c:pt>
                <c:pt idx="46242">
                  <c:v>411.37109379999998</c:v>
                </c:pt>
                <c:pt idx="46243">
                  <c:v>411.41015620000002</c:v>
                </c:pt>
                <c:pt idx="46244">
                  <c:v>411.5859375</c:v>
                </c:pt>
                <c:pt idx="46245">
                  <c:v>411.5859375</c:v>
                </c:pt>
                <c:pt idx="46246">
                  <c:v>411.8046875</c:v>
                </c:pt>
                <c:pt idx="46247">
                  <c:v>411.8046875</c:v>
                </c:pt>
                <c:pt idx="46248">
                  <c:v>411.85546879999998</c:v>
                </c:pt>
                <c:pt idx="46249">
                  <c:v>411.85546879999998</c:v>
                </c:pt>
                <c:pt idx="46250">
                  <c:v>411.85546879999998</c:v>
                </c:pt>
                <c:pt idx="46251">
                  <c:v>411.86328120000002</c:v>
                </c:pt>
                <c:pt idx="46252">
                  <c:v>411.86328120000002</c:v>
                </c:pt>
                <c:pt idx="46253">
                  <c:v>412.23828120000002</c:v>
                </c:pt>
                <c:pt idx="46254">
                  <c:v>412.30859379999998</c:v>
                </c:pt>
                <c:pt idx="46255">
                  <c:v>412.30859379999998</c:v>
                </c:pt>
                <c:pt idx="46256">
                  <c:v>412.37109379999998</c:v>
                </c:pt>
                <c:pt idx="46257">
                  <c:v>412.37109379999998</c:v>
                </c:pt>
                <c:pt idx="46258">
                  <c:v>412.8046875</c:v>
                </c:pt>
                <c:pt idx="46259">
                  <c:v>412.8046875</c:v>
                </c:pt>
                <c:pt idx="46260">
                  <c:v>412.85546879999998</c:v>
                </c:pt>
                <c:pt idx="46261">
                  <c:v>412.85546879999998</c:v>
                </c:pt>
                <c:pt idx="46262">
                  <c:v>412.86328120000002</c:v>
                </c:pt>
                <c:pt idx="46263">
                  <c:v>412.86328120000002</c:v>
                </c:pt>
                <c:pt idx="46264">
                  <c:v>412.86328120000002</c:v>
                </c:pt>
                <c:pt idx="46265">
                  <c:v>412.86328120000002</c:v>
                </c:pt>
                <c:pt idx="46266">
                  <c:v>413.23828120000002</c:v>
                </c:pt>
                <c:pt idx="46267">
                  <c:v>413.23828120000002</c:v>
                </c:pt>
                <c:pt idx="46268">
                  <c:v>413.37109379999998</c:v>
                </c:pt>
                <c:pt idx="46269">
                  <c:v>413.37109379999998</c:v>
                </c:pt>
                <c:pt idx="46270">
                  <c:v>413.41015620000002</c:v>
                </c:pt>
                <c:pt idx="46271">
                  <c:v>413.41015620000002</c:v>
                </c:pt>
                <c:pt idx="46272">
                  <c:v>413.41015620000002</c:v>
                </c:pt>
                <c:pt idx="46273">
                  <c:v>413.41015620000002</c:v>
                </c:pt>
                <c:pt idx="46274">
                  <c:v>413.5859375</c:v>
                </c:pt>
                <c:pt idx="46275">
                  <c:v>413.5859375</c:v>
                </c:pt>
                <c:pt idx="46276">
                  <c:v>413.85546879999998</c:v>
                </c:pt>
                <c:pt idx="46277">
                  <c:v>413.86328120000002</c:v>
                </c:pt>
                <c:pt idx="46278">
                  <c:v>413.86328120000002</c:v>
                </c:pt>
                <c:pt idx="46279">
                  <c:v>414.23828120000002</c:v>
                </c:pt>
                <c:pt idx="46280">
                  <c:v>414.30859379999998</c:v>
                </c:pt>
                <c:pt idx="46281">
                  <c:v>414.37109379999998</c:v>
                </c:pt>
                <c:pt idx="46282">
                  <c:v>414.37109379999998</c:v>
                </c:pt>
                <c:pt idx="46283">
                  <c:v>414.41015620000002</c:v>
                </c:pt>
                <c:pt idx="46284">
                  <c:v>414.41015620000002</c:v>
                </c:pt>
                <c:pt idx="46285">
                  <c:v>414.41015620000002</c:v>
                </c:pt>
                <c:pt idx="46286">
                  <c:v>414.5859375</c:v>
                </c:pt>
                <c:pt idx="46287">
                  <c:v>414.5859375</c:v>
                </c:pt>
                <c:pt idx="46288">
                  <c:v>414.8046875</c:v>
                </c:pt>
                <c:pt idx="46289">
                  <c:v>414.8046875</c:v>
                </c:pt>
                <c:pt idx="46290">
                  <c:v>414.8046875</c:v>
                </c:pt>
                <c:pt idx="46291">
                  <c:v>414.85546879999998</c:v>
                </c:pt>
                <c:pt idx="46292">
                  <c:v>414.86328120000002</c:v>
                </c:pt>
                <c:pt idx="46293">
                  <c:v>415.23828120000002</c:v>
                </c:pt>
                <c:pt idx="46294">
                  <c:v>415.23828120000002</c:v>
                </c:pt>
                <c:pt idx="46295">
                  <c:v>415.23828120000002</c:v>
                </c:pt>
                <c:pt idx="46296">
                  <c:v>415.30859379999998</c:v>
                </c:pt>
                <c:pt idx="46297">
                  <c:v>415.37109379999998</c:v>
                </c:pt>
                <c:pt idx="46298">
                  <c:v>415.37109379999998</c:v>
                </c:pt>
                <c:pt idx="46299">
                  <c:v>415.41015620000002</c:v>
                </c:pt>
                <c:pt idx="46300">
                  <c:v>415.41015620000002</c:v>
                </c:pt>
                <c:pt idx="46301">
                  <c:v>415.5859375</c:v>
                </c:pt>
                <c:pt idx="46302">
                  <c:v>415.8046875</c:v>
                </c:pt>
                <c:pt idx="46303">
                  <c:v>415.85546879999998</c:v>
                </c:pt>
                <c:pt idx="46304">
                  <c:v>415.85546879999998</c:v>
                </c:pt>
                <c:pt idx="46305">
                  <c:v>415.85546879999998</c:v>
                </c:pt>
                <c:pt idx="46306">
                  <c:v>415.85546879999998</c:v>
                </c:pt>
                <c:pt idx="46307">
                  <c:v>415.86328120000002</c:v>
                </c:pt>
                <c:pt idx="46308">
                  <c:v>416.23828120000002</c:v>
                </c:pt>
                <c:pt idx="46309">
                  <c:v>416.23828120000002</c:v>
                </c:pt>
                <c:pt idx="46310">
                  <c:v>416.23828120000002</c:v>
                </c:pt>
                <c:pt idx="46311">
                  <c:v>416.23828120000002</c:v>
                </c:pt>
                <c:pt idx="46312">
                  <c:v>416.23828120000002</c:v>
                </c:pt>
                <c:pt idx="46313">
                  <c:v>416.37109379999998</c:v>
                </c:pt>
                <c:pt idx="46314">
                  <c:v>416.37109379999998</c:v>
                </c:pt>
                <c:pt idx="46315">
                  <c:v>416.41015620000002</c:v>
                </c:pt>
                <c:pt idx="46316">
                  <c:v>416.41015620000002</c:v>
                </c:pt>
                <c:pt idx="46317">
                  <c:v>416.41015620000002</c:v>
                </c:pt>
                <c:pt idx="46318">
                  <c:v>416.41015620000002</c:v>
                </c:pt>
                <c:pt idx="46319">
                  <c:v>416.5859375</c:v>
                </c:pt>
                <c:pt idx="46320">
                  <c:v>416.8046875</c:v>
                </c:pt>
                <c:pt idx="46321">
                  <c:v>416.8046875</c:v>
                </c:pt>
                <c:pt idx="46322">
                  <c:v>416.8046875</c:v>
                </c:pt>
                <c:pt idx="46323">
                  <c:v>416.85546879999998</c:v>
                </c:pt>
                <c:pt idx="46324">
                  <c:v>416.85546879999998</c:v>
                </c:pt>
                <c:pt idx="46325">
                  <c:v>417.23828120000002</c:v>
                </c:pt>
                <c:pt idx="46326">
                  <c:v>417.23828120000002</c:v>
                </c:pt>
                <c:pt idx="46327">
                  <c:v>417.30859379999998</c:v>
                </c:pt>
                <c:pt idx="46328">
                  <c:v>417.41015620000002</c:v>
                </c:pt>
                <c:pt idx="46329">
                  <c:v>417.41015620000002</c:v>
                </c:pt>
                <c:pt idx="46330">
                  <c:v>417.8046875</c:v>
                </c:pt>
                <c:pt idx="46331">
                  <c:v>417.85546879999998</c:v>
                </c:pt>
                <c:pt idx="46332">
                  <c:v>417.86328120000002</c:v>
                </c:pt>
                <c:pt idx="46333">
                  <c:v>417.86328120000002</c:v>
                </c:pt>
                <c:pt idx="46334">
                  <c:v>417.86328120000002</c:v>
                </c:pt>
                <c:pt idx="46335">
                  <c:v>417.86328120000002</c:v>
                </c:pt>
                <c:pt idx="46336">
                  <c:v>417.86328120000002</c:v>
                </c:pt>
                <c:pt idx="46337">
                  <c:v>418.23828120000002</c:v>
                </c:pt>
                <c:pt idx="46338">
                  <c:v>418.23828120000002</c:v>
                </c:pt>
                <c:pt idx="46339">
                  <c:v>418.23828120000002</c:v>
                </c:pt>
                <c:pt idx="46340">
                  <c:v>418.30859379999998</c:v>
                </c:pt>
                <c:pt idx="46341">
                  <c:v>418.30859379999998</c:v>
                </c:pt>
                <c:pt idx="46342">
                  <c:v>418.30859379999998</c:v>
                </c:pt>
                <c:pt idx="46343">
                  <c:v>418.30859379999998</c:v>
                </c:pt>
                <c:pt idx="46344">
                  <c:v>418.8046875</c:v>
                </c:pt>
                <c:pt idx="46345">
                  <c:v>418.8046875</c:v>
                </c:pt>
                <c:pt idx="46346">
                  <c:v>418.85546879999998</c:v>
                </c:pt>
                <c:pt idx="46347">
                  <c:v>418.85546879999998</c:v>
                </c:pt>
                <c:pt idx="46348">
                  <c:v>418.86328120000002</c:v>
                </c:pt>
                <c:pt idx="46349">
                  <c:v>418.86328120000002</c:v>
                </c:pt>
                <c:pt idx="46350">
                  <c:v>418.86328120000002</c:v>
                </c:pt>
                <c:pt idx="46351">
                  <c:v>419.37109379999998</c:v>
                </c:pt>
                <c:pt idx="46352">
                  <c:v>419.37109379999998</c:v>
                </c:pt>
                <c:pt idx="46353">
                  <c:v>419.41015620000002</c:v>
                </c:pt>
                <c:pt idx="46354">
                  <c:v>419.41015620000002</c:v>
                </c:pt>
                <c:pt idx="46355">
                  <c:v>419.5859375</c:v>
                </c:pt>
                <c:pt idx="46356">
                  <c:v>419.8046875</c:v>
                </c:pt>
                <c:pt idx="46357">
                  <c:v>419.85546879999998</c:v>
                </c:pt>
                <c:pt idx="46358">
                  <c:v>419.85546879999998</c:v>
                </c:pt>
                <c:pt idx="46359">
                  <c:v>419.85546879999998</c:v>
                </c:pt>
                <c:pt idx="46360">
                  <c:v>419.86328120000002</c:v>
                </c:pt>
                <c:pt idx="46361">
                  <c:v>419.86328120000002</c:v>
                </c:pt>
                <c:pt idx="46362">
                  <c:v>419.86328120000002</c:v>
                </c:pt>
                <c:pt idx="46363">
                  <c:v>419.86328120000002</c:v>
                </c:pt>
                <c:pt idx="46364">
                  <c:v>419.86328120000002</c:v>
                </c:pt>
                <c:pt idx="46365">
                  <c:v>420.30859379999998</c:v>
                </c:pt>
                <c:pt idx="46366">
                  <c:v>420.30859379999998</c:v>
                </c:pt>
                <c:pt idx="46367">
                  <c:v>420.37109379999998</c:v>
                </c:pt>
                <c:pt idx="46368">
                  <c:v>420.41015620000002</c:v>
                </c:pt>
                <c:pt idx="46369">
                  <c:v>420.41015620000002</c:v>
                </c:pt>
                <c:pt idx="46370">
                  <c:v>420.5859375</c:v>
                </c:pt>
                <c:pt idx="46371">
                  <c:v>420.8046875</c:v>
                </c:pt>
                <c:pt idx="46372">
                  <c:v>420.85546879999998</c:v>
                </c:pt>
                <c:pt idx="46373">
                  <c:v>420.85546879999998</c:v>
                </c:pt>
                <c:pt idx="46374">
                  <c:v>420.86328120000002</c:v>
                </c:pt>
                <c:pt idx="46375">
                  <c:v>421.23828120000002</c:v>
                </c:pt>
                <c:pt idx="46376">
                  <c:v>421.30859379999998</c:v>
                </c:pt>
                <c:pt idx="46377">
                  <c:v>421.37109379999998</c:v>
                </c:pt>
                <c:pt idx="46378">
                  <c:v>421.37109379999998</c:v>
                </c:pt>
                <c:pt idx="46379">
                  <c:v>421.37109379999998</c:v>
                </c:pt>
                <c:pt idx="46380">
                  <c:v>421.41015620000002</c:v>
                </c:pt>
                <c:pt idx="46381">
                  <c:v>421.41015620000002</c:v>
                </c:pt>
                <c:pt idx="46382">
                  <c:v>421.41015620000002</c:v>
                </c:pt>
                <c:pt idx="46383">
                  <c:v>421.5859375</c:v>
                </c:pt>
                <c:pt idx="46384">
                  <c:v>421.5859375</c:v>
                </c:pt>
                <c:pt idx="46385">
                  <c:v>421.5859375</c:v>
                </c:pt>
                <c:pt idx="46386">
                  <c:v>421.5859375</c:v>
                </c:pt>
                <c:pt idx="46387">
                  <c:v>421.8046875</c:v>
                </c:pt>
                <c:pt idx="46388">
                  <c:v>421.8046875</c:v>
                </c:pt>
                <c:pt idx="46389">
                  <c:v>421.8046875</c:v>
                </c:pt>
                <c:pt idx="46390">
                  <c:v>421.85546879999998</c:v>
                </c:pt>
                <c:pt idx="46391">
                  <c:v>421.85546879999998</c:v>
                </c:pt>
                <c:pt idx="46392">
                  <c:v>421.86328120000002</c:v>
                </c:pt>
                <c:pt idx="46393">
                  <c:v>421.86328120000002</c:v>
                </c:pt>
                <c:pt idx="46394">
                  <c:v>421.86328120000002</c:v>
                </c:pt>
                <c:pt idx="46395">
                  <c:v>421.86328120000002</c:v>
                </c:pt>
                <c:pt idx="46396">
                  <c:v>421.86328120000002</c:v>
                </c:pt>
                <c:pt idx="46397">
                  <c:v>421.86328120000002</c:v>
                </c:pt>
                <c:pt idx="46398">
                  <c:v>422.23828120000002</c:v>
                </c:pt>
                <c:pt idx="46399">
                  <c:v>422.37109379999998</c:v>
                </c:pt>
                <c:pt idx="46400">
                  <c:v>422.37109379999998</c:v>
                </c:pt>
                <c:pt idx="46401">
                  <c:v>422.37109379999998</c:v>
                </c:pt>
                <c:pt idx="46402">
                  <c:v>422.41015620000002</c:v>
                </c:pt>
                <c:pt idx="46403">
                  <c:v>422.41015620000002</c:v>
                </c:pt>
                <c:pt idx="46404">
                  <c:v>422.5859375</c:v>
                </c:pt>
                <c:pt idx="46405">
                  <c:v>422.5859375</c:v>
                </c:pt>
                <c:pt idx="46406">
                  <c:v>422.5859375</c:v>
                </c:pt>
                <c:pt idx="46407">
                  <c:v>422.8046875</c:v>
                </c:pt>
                <c:pt idx="46408">
                  <c:v>422.8046875</c:v>
                </c:pt>
                <c:pt idx="46409">
                  <c:v>422.8046875</c:v>
                </c:pt>
                <c:pt idx="46410">
                  <c:v>422.85546879999998</c:v>
                </c:pt>
                <c:pt idx="46411">
                  <c:v>422.86328120000002</c:v>
                </c:pt>
                <c:pt idx="46412">
                  <c:v>422.86328120000002</c:v>
                </c:pt>
                <c:pt idx="46413">
                  <c:v>422.86328120000002</c:v>
                </c:pt>
                <c:pt idx="46414">
                  <c:v>423.23828120000002</c:v>
                </c:pt>
                <c:pt idx="46415">
                  <c:v>423.30859379999998</c:v>
                </c:pt>
                <c:pt idx="46416">
                  <c:v>423.30859379999998</c:v>
                </c:pt>
                <c:pt idx="46417">
                  <c:v>423.41015620000002</c:v>
                </c:pt>
                <c:pt idx="46418">
                  <c:v>423.41015620000002</c:v>
                </c:pt>
                <c:pt idx="46419">
                  <c:v>423.5859375</c:v>
                </c:pt>
                <c:pt idx="46420">
                  <c:v>423.5859375</c:v>
                </c:pt>
                <c:pt idx="46421">
                  <c:v>423.85546879999998</c:v>
                </c:pt>
                <c:pt idx="46422">
                  <c:v>423.85546879999998</c:v>
                </c:pt>
                <c:pt idx="46423">
                  <c:v>423.85546879999998</c:v>
                </c:pt>
                <c:pt idx="46424">
                  <c:v>423.86328120000002</c:v>
                </c:pt>
                <c:pt idx="46425">
                  <c:v>423.86328120000002</c:v>
                </c:pt>
                <c:pt idx="46426">
                  <c:v>424.23828120000002</c:v>
                </c:pt>
                <c:pt idx="46427">
                  <c:v>424.23828120000002</c:v>
                </c:pt>
                <c:pt idx="46428">
                  <c:v>424.23828120000002</c:v>
                </c:pt>
                <c:pt idx="46429">
                  <c:v>424.37109379999998</c:v>
                </c:pt>
                <c:pt idx="46430">
                  <c:v>424.37109379999998</c:v>
                </c:pt>
                <c:pt idx="46431">
                  <c:v>424.37109379999998</c:v>
                </c:pt>
                <c:pt idx="46432">
                  <c:v>424.37109379999998</c:v>
                </c:pt>
                <c:pt idx="46433">
                  <c:v>424.41015620000002</c:v>
                </c:pt>
                <c:pt idx="46434">
                  <c:v>424.41015620000002</c:v>
                </c:pt>
                <c:pt idx="46435">
                  <c:v>424.8046875</c:v>
                </c:pt>
                <c:pt idx="46436">
                  <c:v>424.85546879999998</c:v>
                </c:pt>
                <c:pt idx="46437">
                  <c:v>424.85546879999998</c:v>
                </c:pt>
                <c:pt idx="46438">
                  <c:v>424.85546879999998</c:v>
                </c:pt>
                <c:pt idx="46439">
                  <c:v>424.85546879999998</c:v>
                </c:pt>
                <c:pt idx="46440">
                  <c:v>424.86328120000002</c:v>
                </c:pt>
                <c:pt idx="46441">
                  <c:v>424.86328120000002</c:v>
                </c:pt>
                <c:pt idx="46442">
                  <c:v>424.86328120000002</c:v>
                </c:pt>
                <c:pt idx="46443">
                  <c:v>424.86328120000002</c:v>
                </c:pt>
                <c:pt idx="46444">
                  <c:v>424.86328120000002</c:v>
                </c:pt>
                <c:pt idx="46445">
                  <c:v>425.30859379999998</c:v>
                </c:pt>
                <c:pt idx="46446">
                  <c:v>425.30859379999998</c:v>
                </c:pt>
                <c:pt idx="46447">
                  <c:v>425.37109379999998</c:v>
                </c:pt>
                <c:pt idx="46448">
                  <c:v>425.37109379999998</c:v>
                </c:pt>
                <c:pt idx="46449">
                  <c:v>425.5859375</c:v>
                </c:pt>
                <c:pt idx="46450">
                  <c:v>425.8046875</c:v>
                </c:pt>
                <c:pt idx="46451">
                  <c:v>425.85546879999998</c:v>
                </c:pt>
                <c:pt idx="46452">
                  <c:v>425.86328120000002</c:v>
                </c:pt>
                <c:pt idx="46453">
                  <c:v>425.86328120000002</c:v>
                </c:pt>
                <c:pt idx="46454">
                  <c:v>426.23828120000002</c:v>
                </c:pt>
                <c:pt idx="46455">
                  <c:v>426.30859379999998</c:v>
                </c:pt>
                <c:pt idx="46456">
                  <c:v>426.37109379999998</c:v>
                </c:pt>
                <c:pt idx="46457">
                  <c:v>426.37109379999998</c:v>
                </c:pt>
                <c:pt idx="46458">
                  <c:v>426.41015620000002</c:v>
                </c:pt>
                <c:pt idx="46459">
                  <c:v>426.41015620000002</c:v>
                </c:pt>
                <c:pt idx="46460">
                  <c:v>426.41015620000002</c:v>
                </c:pt>
                <c:pt idx="46461">
                  <c:v>426.5859375</c:v>
                </c:pt>
                <c:pt idx="46462">
                  <c:v>426.5859375</c:v>
                </c:pt>
                <c:pt idx="46463">
                  <c:v>426.5859375</c:v>
                </c:pt>
                <c:pt idx="46464">
                  <c:v>426.85546879999998</c:v>
                </c:pt>
                <c:pt idx="46465">
                  <c:v>426.85546879999998</c:v>
                </c:pt>
                <c:pt idx="46466">
                  <c:v>426.85546879999998</c:v>
                </c:pt>
                <c:pt idx="46467">
                  <c:v>427.23828120000002</c:v>
                </c:pt>
                <c:pt idx="46468">
                  <c:v>427.23828120000002</c:v>
                </c:pt>
                <c:pt idx="46469">
                  <c:v>427.30859379999998</c:v>
                </c:pt>
                <c:pt idx="46470">
                  <c:v>427.37109379999998</c:v>
                </c:pt>
                <c:pt idx="46471">
                  <c:v>427.41015620000002</c:v>
                </c:pt>
                <c:pt idx="46472">
                  <c:v>427.5859375</c:v>
                </c:pt>
                <c:pt idx="46473">
                  <c:v>427.8046875</c:v>
                </c:pt>
                <c:pt idx="46474">
                  <c:v>427.8046875</c:v>
                </c:pt>
                <c:pt idx="46475">
                  <c:v>427.8046875</c:v>
                </c:pt>
                <c:pt idx="46476">
                  <c:v>427.8046875</c:v>
                </c:pt>
                <c:pt idx="46477">
                  <c:v>427.85546879999998</c:v>
                </c:pt>
                <c:pt idx="46478">
                  <c:v>427.85546879999998</c:v>
                </c:pt>
                <c:pt idx="46479">
                  <c:v>427.85546879999998</c:v>
                </c:pt>
                <c:pt idx="46480">
                  <c:v>427.85546879999998</c:v>
                </c:pt>
                <c:pt idx="46481">
                  <c:v>427.86328120000002</c:v>
                </c:pt>
                <c:pt idx="46482">
                  <c:v>427.86328120000002</c:v>
                </c:pt>
                <c:pt idx="46483">
                  <c:v>428.23828120000002</c:v>
                </c:pt>
                <c:pt idx="46484">
                  <c:v>428.23828120000002</c:v>
                </c:pt>
                <c:pt idx="46485">
                  <c:v>428.37109379999998</c:v>
                </c:pt>
                <c:pt idx="46486">
                  <c:v>428.37109379999998</c:v>
                </c:pt>
                <c:pt idx="46487">
                  <c:v>428.37109379999998</c:v>
                </c:pt>
                <c:pt idx="46488">
                  <c:v>428.41015620000002</c:v>
                </c:pt>
                <c:pt idx="46489">
                  <c:v>428.41015620000002</c:v>
                </c:pt>
                <c:pt idx="46490">
                  <c:v>428.41015620000002</c:v>
                </c:pt>
                <c:pt idx="46491">
                  <c:v>428.41015620000002</c:v>
                </c:pt>
                <c:pt idx="46492">
                  <c:v>428.5859375</c:v>
                </c:pt>
                <c:pt idx="46493">
                  <c:v>428.8046875</c:v>
                </c:pt>
                <c:pt idx="46494">
                  <c:v>428.8046875</c:v>
                </c:pt>
                <c:pt idx="46495">
                  <c:v>428.8046875</c:v>
                </c:pt>
                <c:pt idx="46496">
                  <c:v>428.85546879999998</c:v>
                </c:pt>
                <c:pt idx="46497">
                  <c:v>428.85546879999998</c:v>
                </c:pt>
                <c:pt idx="46498">
                  <c:v>428.85546879999998</c:v>
                </c:pt>
                <c:pt idx="46499">
                  <c:v>428.86328120000002</c:v>
                </c:pt>
                <c:pt idx="46500">
                  <c:v>429.30859379999998</c:v>
                </c:pt>
                <c:pt idx="46501">
                  <c:v>429.41015620000002</c:v>
                </c:pt>
                <c:pt idx="46502">
                  <c:v>429.41015620000002</c:v>
                </c:pt>
                <c:pt idx="46503">
                  <c:v>429.5859375</c:v>
                </c:pt>
                <c:pt idx="46504">
                  <c:v>429.5859375</c:v>
                </c:pt>
                <c:pt idx="46505">
                  <c:v>429.8046875</c:v>
                </c:pt>
                <c:pt idx="46506">
                  <c:v>429.85546879999998</c:v>
                </c:pt>
                <c:pt idx="46507">
                  <c:v>429.85546879999998</c:v>
                </c:pt>
                <c:pt idx="46508">
                  <c:v>429.85546879999998</c:v>
                </c:pt>
                <c:pt idx="46509">
                  <c:v>429.86328120000002</c:v>
                </c:pt>
                <c:pt idx="46510">
                  <c:v>430.23828120000002</c:v>
                </c:pt>
                <c:pt idx="46511">
                  <c:v>430.23828120000002</c:v>
                </c:pt>
                <c:pt idx="46512">
                  <c:v>430.37109379999998</c:v>
                </c:pt>
                <c:pt idx="46513">
                  <c:v>430.37109379999998</c:v>
                </c:pt>
                <c:pt idx="46514">
                  <c:v>430.41015620000002</c:v>
                </c:pt>
                <c:pt idx="46515">
                  <c:v>430.41015620000002</c:v>
                </c:pt>
                <c:pt idx="46516">
                  <c:v>430.5859375</c:v>
                </c:pt>
                <c:pt idx="46517">
                  <c:v>430.5859375</c:v>
                </c:pt>
                <c:pt idx="46518">
                  <c:v>430.5859375</c:v>
                </c:pt>
                <c:pt idx="46519">
                  <c:v>430.85546879999998</c:v>
                </c:pt>
                <c:pt idx="46520">
                  <c:v>430.85546879999998</c:v>
                </c:pt>
                <c:pt idx="46521">
                  <c:v>430.86328120000002</c:v>
                </c:pt>
                <c:pt idx="46522">
                  <c:v>431.23828120000002</c:v>
                </c:pt>
                <c:pt idx="46523">
                  <c:v>431.23828120000002</c:v>
                </c:pt>
                <c:pt idx="46524">
                  <c:v>431.23828120000002</c:v>
                </c:pt>
                <c:pt idx="46525">
                  <c:v>431.23828120000002</c:v>
                </c:pt>
                <c:pt idx="46526">
                  <c:v>431.30859379999998</c:v>
                </c:pt>
                <c:pt idx="46527">
                  <c:v>431.30859379999998</c:v>
                </c:pt>
                <c:pt idx="46528">
                  <c:v>431.37109379999998</c:v>
                </c:pt>
                <c:pt idx="46529">
                  <c:v>431.37109379999998</c:v>
                </c:pt>
                <c:pt idx="46530">
                  <c:v>431.37109379999998</c:v>
                </c:pt>
                <c:pt idx="46531">
                  <c:v>431.41015620000002</c:v>
                </c:pt>
                <c:pt idx="46532">
                  <c:v>431.5859375</c:v>
                </c:pt>
                <c:pt idx="46533">
                  <c:v>431.85546879999998</c:v>
                </c:pt>
                <c:pt idx="46534">
                  <c:v>431.85546879999998</c:v>
                </c:pt>
                <c:pt idx="46535">
                  <c:v>431.86328120000002</c:v>
                </c:pt>
                <c:pt idx="46536">
                  <c:v>432.23828120000002</c:v>
                </c:pt>
                <c:pt idx="46537">
                  <c:v>432.30859379999998</c:v>
                </c:pt>
                <c:pt idx="46538">
                  <c:v>432.30859379999998</c:v>
                </c:pt>
                <c:pt idx="46539">
                  <c:v>432.30859379999998</c:v>
                </c:pt>
                <c:pt idx="46540">
                  <c:v>432.37109379999998</c:v>
                </c:pt>
                <c:pt idx="46541">
                  <c:v>432.37109379999998</c:v>
                </c:pt>
                <c:pt idx="46542">
                  <c:v>432.5859375</c:v>
                </c:pt>
                <c:pt idx="46543">
                  <c:v>432.5859375</c:v>
                </c:pt>
                <c:pt idx="46544">
                  <c:v>432.8046875</c:v>
                </c:pt>
                <c:pt idx="46545">
                  <c:v>432.8046875</c:v>
                </c:pt>
                <c:pt idx="46546">
                  <c:v>433.23828120000002</c:v>
                </c:pt>
                <c:pt idx="46547">
                  <c:v>433.23828120000002</c:v>
                </c:pt>
                <c:pt idx="46548">
                  <c:v>433.23828120000002</c:v>
                </c:pt>
                <c:pt idx="46549">
                  <c:v>433.30859379999998</c:v>
                </c:pt>
                <c:pt idx="46550">
                  <c:v>433.37109379999998</c:v>
                </c:pt>
                <c:pt idx="46551">
                  <c:v>433.41015620000002</c:v>
                </c:pt>
                <c:pt idx="46552">
                  <c:v>433.41015620000002</c:v>
                </c:pt>
                <c:pt idx="46553">
                  <c:v>433.5859375</c:v>
                </c:pt>
                <c:pt idx="46554">
                  <c:v>433.8046875</c:v>
                </c:pt>
                <c:pt idx="46555">
                  <c:v>433.8046875</c:v>
                </c:pt>
                <c:pt idx="46556">
                  <c:v>433.85546879999998</c:v>
                </c:pt>
                <c:pt idx="46557">
                  <c:v>433.85546879999998</c:v>
                </c:pt>
                <c:pt idx="46558">
                  <c:v>433.86328120000002</c:v>
                </c:pt>
                <c:pt idx="46559">
                  <c:v>433.86328120000002</c:v>
                </c:pt>
                <c:pt idx="46560">
                  <c:v>433.86328120000002</c:v>
                </c:pt>
                <c:pt idx="46561">
                  <c:v>434.23828120000002</c:v>
                </c:pt>
                <c:pt idx="46562">
                  <c:v>434.23828120000002</c:v>
                </c:pt>
                <c:pt idx="46563">
                  <c:v>434.23828120000002</c:v>
                </c:pt>
                <c:pt idx="46564">
                  <c:v>434.23828120000002</c:v>
                </c:pt>
                <c:pt idx="46565">
                  <c:v>434.37109379999998</c:v>
                </c:pt>
                <c:pt idx="46566">
                  <c:v>434.37109379999998</c:v>
                </c:pt>
                <c:pt idx="46567">
                  <c:v>434.37109379999998</c:v>
                </c:pt>
                <c:pt idx="46568">
                  <c:v>434.37109379999998</c:v>
                </c:pt>
                <c:pt idx="46569">
                  <c:v>434.5859375</c:v>
                </c:pt>
                <c:pt idx="46570">
                  <c:v>434.5859375</c:v>
                </c:pt>
                <c:pt idx="46571">
                  <c:v>434.8046875</c:v>
                </c:pt>
                <c:pt idx="46572">
                  <c:v>434.8046875</c:v>
                </c:pt>
                <c:pt idx="46573">
                  <c:v>434.8046875</c:v>
                </c:pt>
                <c:pt idx="46574">
                  <c:v>434.8046875</c:v>
                </c:pt>
                <c:pt idx="46575">
                  <c:v>435.23828120000002</c:v>
                </c:pt>
                <c:pt idx="46576">
                  <c:v>435.23828120000002</c:v>
                </c:pt>
                <c:pt idx="46577">
                  <c:v>435.23828120000002</c:v>
                </c:pt>
                <c:pt idx="46578">
                  <c:v>435.23828120000002</c:v>
                </c:pt>
                <c:pt idx="46579">
                  <c:v>435.30859379999998</c:v>
                </c:pt>
                <c:pt idx="46580">
                  <c:v>435.37109379999998</c:v>
                </c:pt>
                <c:pt idx="46581">
                  <c:v>435.37109379999998</c:v>
                </c:pt>
                <c:pt idx="46582">
                  <c:v>435.37109379999998</c:v>
                </c:pt>
                <c:pt idx="46583">
                  <c:v>435.41015620000002</c:v>
                </c:pt>
                <c:pt idx="46584">
                  <c:v>435.5859375</c:v>
                </c:pt>
                <c:pt idx="46585">
                  <c:v>435.5859375</c:v>
                </c:pt>
                <c:pt idx="46586">
                  <c:v>435.8046875</c:v>
                </c:pt>
                <c:pt idx="46587">
                  <c:v>435.85546879999998</c:v>
                </c:pt>
                <c:pt idx="46588">
                  <c:v>435.86328120000002</c:v>
                </c:pt>
                <c:pt idx="46589">
                  <c:v>435.86328120000002</c:v>
                </c:pt>
                <c:pt idx="46590">
                  <c:v>435.86328120000002</c:v>
                </c:pt>
                <c:pt idx="46591">
                  <c:v>436.23828120000002</c:v>
                </c:pt>
                <c:pt idx="46592">
                  <c:v>436.30859379999998</c:v>
                </c:pt>
                <c:pt idx="46593">
                  <c:v>436.30859379999998</c:v>
                </c:pt>
                <c:pt idx="46594">
                  <c:v>436.30859379999998</c:v>
                </c:pt>
                <c:pt idx="46595">
                  <c:v>436.37109379999998</c:v>
                </c:pt>
                <c:pt idx="46596">
                  <c:v>436.37109379999998</c:v>
                </c:pt>
                <c:pt idx="46597">
                  <c:v>436.37109379999998</c:v>
                </c:pt>
                <c:pt idx="46598">
                  <c:v>436.41015620000002</c:v>
                </c:pt>
                <c:pt idx="46599">
                  <c:v>436.5859375</c:v>
                </c:pt>
                <c:pt idx="46600">
                  <c:v>436.5859375</c:v>
                </c:pt>
                <c:pt idx="46601">
                  <c:v>436.5859375</c:v>
                </c:pt>
                <c:pt idx="46602">
                  <c:v>436.8046875</c:v>
                </c:pt>
                <c:pt idx="46603">
                  <c:v>436.85546879999998</c:v>
                </c:pt>
                <c:pt idx="46604">
                  <c:v>436.86328120000002</c:v>
                </c:pt>
                <c:pt idx="46605">
                  <c:v>437.23828120000002</c:v>
                </c:pt>
                <c:pt idx="46606">
                  <c:v>437.23828120000002</c:v>
                </c:pt>
                <c:pt idx="46607">
                  <c:v>437.30859379999998</c:v>
                </c:pt>
                <c:pt idx="46608">
                  <c:v>437.37109379999998</c:v>
                </c:pt>
                <c:pt idx="46609">
                  <c:v>437.37109379999998</c:v>
                </c:pt>
                <c:pt idx="46610">
                  <c:v>437.41015620000002</c:v>
                </c:pt>
                <c:pt idx="46611">
                  <c:v>437.41015620000002</c:v>
                </c:pt>
                <c:pt idx="46612">
                  <c:v>437.41015620000002</c:v>
                </c:pt>
                <c:pt idx="46613">
                  <c:v>437.41015620000002</c:v>
                </c:pt>
                <c:pt idx="46614">
                  <c:v>437.5859375</c:v>
                </c:pt>
                <c:pt idx="46615">
                  <c:v>437.8046875</c:v>
                </c:pt>
                <c:pt idx="46616">
                  <c:v>437.8046875</c:v>
                </c:pt>
                <c:pt idx="46617">
                  <c:v>437.8046875</c:v>
                </c:pt>
                <c:pt idx="46618">
                  <c:v>437.86328120000002</c:v>
                </c:pt>
                <c:pt idx="46619">
                  <c:v>437.86328120000002</c:v>
                </c:pt>
                <c:pt idx="46620">
                  <c:v>437.86328120000002</c:v>
                </c:pt>
                <c:pt idx="46621">
                  <c:v>438.30859379999998</c:v>
                </c:pt>
                <c:pt idx="46622">
                  <c:v>438.30859379999998</c:v>
                </c:pt>
                <c:pt idx="46623">
                  <c:v>438.41015620000002</c:v>
                </c:pt>
                <c:pt idx="46624">
                  <c:v>438.5859375</c:v>
                </c:pt>
                <c:pt idx="46625">
                  <c:v>438.5859375</c:v>
                </c:pt>
                <c:pt idx="46626">
                  <c:v>438.5859375</c:v>
                </c:pt>
                <c:pt idx="46627">
                  <c:v>438.5859375</c:v>
                </c:pt>
                <c:pt idx="46628">
                  <c:v>438.8046875</c:v>
                </c:pt>
                <c:pt idx="46629">
                  <c:v>438.8046875</c:v>
                </c:pt>
                <c:pt idx="46630">
                  <c:v>438.8046875</c:v>
                </c:pt>
                <c:pt idx="46631">
                  <c:v>438.8046875</c:v>
                </c:pt>
                <c:pt idx="46632">
                  <c:v>438.85546879999998</c:v>
                </c:pt>
                <c:pt idx="46633">
                  <c:v>438.85546879999998</c:v>
                </c:pt>
                <c:pt idx="46634">
                  <c:v>439.37109379999998</c:v>
                </c:pt>
                <c:pt idx="46635">
                  <c:v>439.37109379999998</c:v>
                </c:pt>
                <c:pt idx="46636">
                  <c:v>439.41015620000002</c:v>
                </c:pt>
                <c:pt idx="46637">
                  <c:v>439.41015620000002</c:v>
                </c:pt>
                <c:pt idx="46638">
                  <c:v>439.41015620000002</c:v>
                </c:pt>
                <c:pt idx="46639">
                  <c:v>439.5859375</c:v>
                </c:pt>
                <c:pt idx="46640">
                  <c:v>439.8046875</c:v>
                </c:pt>
                <c:pt idx="46641">
                  <c:v>439.85546879999998</c:v>
                </c:pt>
                <c:pt idx="46642">
                  <c:v>439.85546879999998</c:v>
                </c:pt>
                <c:pt idx="46643">
                  <c:v>439.85546879999998</c:v>
                </c:pt>
                <c:pt idx="46644">
                  <c:v>439.86328120000002</c:v>
                </c:pt>
                <c:pt idx="46645">
                  <c:v>439.86328120000002</c:v>
                </c:pt>
                <c:pt idx="46646">
                  <c:v>440.37109379999998</c:v>
                </c:pt>
                <c:pt idx="46647">
                  <c:v>440.41015620000002</c:v>
                </c:pt>
                <c:pt idx="46648">
                  <c:v>440.41015620000002</c:v>
                </c:pt>
                <c:pt idx="46649">
                  <c:v>440.41015620000002</c:v>
                </c:pt>
                <c:pt idx="46650">
                  <c:v>440.41015620000002</c:v>
                </c:pt>
                <c:pt idx="46651">
                  <c:v>440.5859375</c:v>
                </c:pt>
                <c:pt idx="46652">
                  <c:v>440.8046875</c:v>
                </c:pt>
                <c:pt idx="46653">
                  <c:v>440.85546879999998</c:v>
                </c:pt>
                <c:pt idx="46654">
                  <c:v>440.85546879999998</c:v>
                </c:pt>
                <c:pt idx="46655">
                  <c:v>440.86328120000002</c:v>
                </c:pt>
                <c:pt idx="46656">
                  <c:v>440.86328120000002</c:v>
                </c:pt>
                <c:pt idx="46657">
                  <c:v>440.86328120000002</c:v>
                </c:pt>
                <c:pt idx="46658">
                  <c:v>440.86328120000002</c:v>
                </c:pt>
                <c:pt idx="46659">
                  <c:v>441.30859379999998</c:v>
                </c:pt>
                <c:pt idx="46660">
                  <c:v>441.30859379999998</c:v>
                </c:pt>
                <c:pt idx="46661">
                  <c:v>441.37109379999998</c:v>
                </c:pt>
                <c:pt idx="46662">
                  <c:v>441.37109379999998</c:v>
                </c:pt>
                <c:pt idx="46663">
                  <c:v>441.37109379999998</c:v>
                </c:pt>
                <c:pt idx="46664">
                  <c:v>441.41015620000002</c:v>
                </c:pt>
                <c:pt idx="46665">
                  <c:v>441.5859375</c:v>
                </c:pt>
                <c:pt idx="46666">
                  <c:v>441.5859375</c:v>
                </c:pt>
                <c:pt idx="46667">
                  <c:v>441.85546879999998</c:v>
                </c:pt>
                <c:pt idx="46668">
                  <c:v>441.86328120000002</c:v>
                </c:pt>
                <c:pt idx="46669">
                  <c:v>442.23828120000002</c:v>
                </c:pt>
                <c:pt idx="46670">
                  <c:v>442.30859379999998</c:v>
                </c:pt>
                <c:pt idx="46671">
                  <c:v>442.30859379999998</c:v>
                </c:pt>
                <c:pt idx="46672">
                  <c:v>442.30859379999998</c:v>
                </c:pt>
                <c:pt idx="46673">
                  <c:v>442.37109379999998</c:v>
                </c:pt>
                <c:pt idx="46674">
                  <c:v>442.37109379999998</c:v>
                </c:pt>
                <c:pt idx="46675">
                  <c:v>442.5859375</c:v>
                </c:pt>
                <c:pt idx="46676">
                  <c:v>442.8046875</c:v>
                </c:pt>
                <c:pt idx="46677">
                  <c:v>442.85546879999998</c:v>
                </c:pt>
                <c:pt idx="46678">
                  <c:v>442.86328120000002</c:v>
                </c:pt>
                <c:pt idx="46679">
                  <c:v>442.86328120000002</c:v>
                </c:pt>
                <c:pt idx="46680">
                  <c:v>442.86328120000002</c:v>
                </c:pt>
                <c:pt idx="46681">
                  <c:v>442.86328120000002</c:v>
                </c:pt>
                <c:pt idx="46682">
                  <c:v>443.23828120000002</c:v>
                </c:pt>
                <c:pt idx="46683">
                  <c:v>443.23828120000002</c:v>
                </c:pt>
                <c:pt idx="46684">
                  <c:v>443.23828120000002</c:v>
                </c:pt>
                <c:pt idx="46685">
                  <c:v>443.30859379999998</c:v>
                </c:pt>
                <c:pt idx="46686">
                  <c:v>443.30859379999998</c:v>
                </c:pt>
                <c:pt idx="46687">
                  <c:v>443.5859375</c:v>
                </c:pt>
                <c:pt idx="46688">
                  <c:v>443.8046875</c:v>
                </c:pt>
                <c:pt idx="46689">
                  <c:v>443.8046875</c:v>
                </c:pt>
                <c:pt idx="46690">
                  <c:v>443.85546879999998</c:v>
                </c:pt>
                <c:pt idx="46691">
                  <c:v>444.23828120000002</c:v>
                </c:pt>
                <c:pt idx="46692">
                  <c:v>444.37109379999998</c:v>
                </c:pt>
                <c:pt idx="46693">
                  <c:v>444.37109379999998</c:v>
                </c:pt>
                <c:pt idx="46694">
                  <c:v>444.41015620000002</c:v>
                </c:pt>
                <c:pt idx="46695">
                  <c:v>444.41015620000002</c:v>
                </c:pt>
                <c:pt idx="46696">
                  <c:v>444.5859375</c:v>
                </c:pt>
                <c:pt idx="46697">
                  <c:v>444.8046875</c:v>
                </c:pt>
                <c:pt idx="46698">
                  <c:v>444.85546879999998</c:v>
                </c:pt>
                <c:pt idx="46699">
                  <c:v>444.85546879999998</c:v>
                </c:pt>
                <c:pt idx="46700">
                  <c:v>444.85546879999998</c:v>
                </c:pt>
                <c:pt idx="46701">
                  <c:v>444.86328120000002</c:v>
                </c:pt>
                <c:pt idx="46702">
                  <c:v>445.30859379999998</c:v>
                </c:pt>
                <c:pt idx="46703">
                  <c:v>445.30859379999998</c:v>
                </c:pt>
                <c:pt idx="46704">
                  <c:v>445.37109379999998</c:v>
                </c:pt>
                <c:pt idx="46705">
                  <c:v>445.41015620000002</c:v>
                </c:pt>
                <c:pt idx="46706">
                  <c:v>445.41015620000002</c:v>
                </c:pt>
                <c:pt idx="46707">
                  <c:v>445.5859375</c:v>
                </c:pt>
                <c:pt idx="46708">
                  <c:v>445.5859375</c:v>
                </c:pt>
                <c:pt idx="46709">
                  <c:v>445.5859375</c:v>
                </c:pt>
                <c:pt idx="46710">
                  <c:v>445.8046875</c:v>
                </c:pt>
                <c:pt idx="46711">
                  <c:v>445.8046875</c:v>
                </c:pt>
                <c:pt idx="46712">
                  <c:v>445.8046875</c:v>
                </c:pt>
                <c:pt idx="46713">
                  <c:v>445.8046875</c:v>
                </c:pt>
                <c:pt idx="46714">
                  <c:v>445.85546879999998</c:v>
                </c:pt>
                <c:pt idx="46715">
                  <c:v>445.85546879999998</c:v>
                </c:pt>
                <c:pt idx="46716">
                  <c:v>445.85546879999998</c:v>
                </c:pt>
                <c:pt idx="46717">
                  <c:v>446.23828120000002</c:v>
                </c:pt>
                <c:pt idx="46718">
                  <c:v>446.30859379999998</c:v>
                </c:pt>
                <c:pt idx="46719">
                  <c:v>446.30859379999998</c:v>
                </c:pt>
                <c:pt idx="46720">
                  <c:v>446.30859379999998</c:v>
                </c:pt>
                <c:pt idx="46721">
                  <c:v>446.37109379999998</c:v>
                </c:pt>
                <c:pt idx="46722">
                  <c:v>446.5859375</c:v>
                </c:pt>
                <c:pt idx="46723">
                  <c:v>446.5859375</c:v>
                </c:pt>
                <c:pt idx="46724">
                  <c:v>446.8046875</c:v>
                </c:pt>
                <c:pt idx="46725">
                  <c:v>446.8046875</c:v>
                </c:pt>
                <c:pt idx="46726">
                  <c:v>446.8046875</c:v>
                </c:pt>
                <c:pt idx="46727">
                  <c:v>446.85546879999998</c:v>
                </c:pt>
                <c:pt idx="46728">
                  <c:v>446.86328120000002</c:v>
                </c:pt>
                <c:pt idx="46729">
                  <c:v>446.86328120000002</c:v>
                </c:pt>
                <c:pt idx="46730">
                  <c:v>447.30859379999998</c:v>
                </c:pt>
                <c:pt idx="46731">
                  <c:v>447.30859379999998</c:v>
                </c:pt>
                <c:pt idx="46732">
                  <c:v>447.30859379999998</c:v>
                </c:pt>
                <c:pt idx="46733">
                  <c:v>447.37109379999998</c:v>
                </c:pt>
                <c:pt idx="46734">
                  <c:v>447.41015620000002</c:v>
                </c:pt>
                <c:pt idx="46735">
                  <c:v>447.41015620000002</c:v>
                </c:pt>
                <c:pt idx="46736">
                  <c:v>447.5859375</c:v>
                </c:pt>
                <c:pt idx="46737">
                  <c:v>447.8046875</c:v>
                </c:pt>
                <c:pt idx="46738">
                  <c:v>447.8046875</c:v>
                </c:pt>
                <c:pt idx="46739">
                  <c:v>447.85546879999998</c:v>
                </c:pt>
                <c:pt idx="46740">
                  <c:v>447.85546879999998</c:v>
                </c:pt>
                <c:pt idx="46741">
                  <c:v>447.86328120000002</c:v>
                </c:pt>
                <c:pt idx="46742">
                  <c:v>447.86328120000002</c:v>
                </c:pt>
                <c:pt idx="46743">
                  <c:v>447.86328120000002</c:v>
                </c:pt>
                <c:pt idx="46744">
                  <c:v>447.86328120000002</c:v>
                </c:pt>
                <c:pt idx="46745">
                  <c:v>448.23828120000002</c:v>
                </c:pt>
                <c:pt idx="46746">
                  <c:v>448.23828120000002</c:v>
                </c:pt>
                <c:pt idx="46747">
                  <c:v>448.23828120000002</c:v>
                </c:pt>
                <c:pt idx="46748">
                  <c:v>448.23828120000002</c:v>
                </c:pt>
                <c:pt idx="46749">
                  <c:v>448.30859379999998</c:v>
                </c:pt>
                <c:pt idx="46750">
                  <c:v>448.30859379999998</c:v>
                </c:pt>
                <c:pt idx="46751">
                  <c:v>448.30859379999998</c:v>
                </c:pt>
                <c:pt idx="46752">
                  <c:v>448.30859379999998</c:v>
                </c:pt>
                <c:pt idx="46753">
                  <c:v>448.37109379999998</c:v>
                </c:pt>
                <c:pt idx="46754">
                  <c:v>448.37109379999998</c:v>
                </c:pt>
                <c:pt idx="46755">
                  <c:v>448.41015620000002</c:v>
                </c:pt>
                <c:pt idx="46756">
                  <c:v>448.41015620000002</c:v>
                </c:pt>
                <c:pt idx="46757">
                  <c:v>448.86328120000002</c:v>
                </c:pt>
                <c:pt idx="46758">
                  <c:v>448.86328120000002</c:v>
                </c:pt>
                <c:pt idx="46759">
                  <c:v>449.23828120000002</c:v>
                </c:pt>
                <c:pt idx="46760">
                  <c:v>449.30859379999998</c:v>
                </c:pt>
                <c:pt idx="46761">
                  <c:v>449.30859379999998</c:v>
                </c:pt>
                <c:pt idx="46762">
                  <c:v>449.37109379999998</c:v>
                </c:pt>
                <c:pt idx="46763">
                  <c:v>449.37109379999998</c:v>
                </c:pt>
                <c:pt idx="46764">
                  <c:v>449.37109379999998</c:v>
                </c:pt>
                <c:pt idx="46765">
                  <c:v>449.41015620000002</c:v>
                </c:pt>
                <c:pt idx="46766">
                  <c:v>449.41015620000002</c:v>
                </c:pt>
                <c:pt idx="46767">
                  <c:v>449.8046875</c:v>
                </c:pt>
                <c:pt idx="46768">
                  <c:v>449.8046875</c:v>
                </c:pt>
                <c:pt idx="46769">
                  <c:v>449.8046875</c:v>
                </c:pt>
                <c:pt idx="46770">
                  <c:v>449.8046875</c:v>
                </c:pt>
                <c:pt idx="46771">
                  <c:v>449.8046875</c:v>
                </c:pt>
                <c:pt idx="46772">
                  <c:v>449.85546879999998</c:v>
                </c:pt>
                <c:pt idx="46773">
                  <c:v>449.85546879999998</c:v>
                </c:pt>
                <c:pt idx="46774">
                  <c:v>449.85546879999998</c:v>
                </c:pt>
                <c:pt idx="46775">
                  <c:v>450.37109379999998</c:v>
                </c:pt>
                <c:pt idx="46776">
                  <c:v>450.37109379999998</c:v>
                </c:pt>
                <c:pt idx="46777">
                  <c:v>450.37109379999998</c:v>
                </c:pt>
                <c:pt idx="46778">
                  <c:v>450.37109379999998</c:v>
                </c:pt>
                <c:pt idx="46779">
                  <c:v>450.37109379999998</c:v>
                </c:pt>
                <c:pt idx="46780">
                  <c:v>450.41015620000002</c:v>
                </c:pt>
                <c:pt idx="46781">
                  <c:v>450.5859375</c:v>
                </c:pt>
                <c:pt idx="46782">
                  <c:v>450.5859375</c:v>
                </c:pt>
                <c:pt idx="46783">
                  <c:v>450.8046875</c:v>
                </c:pt>
                <c:pt idx="46784">
                  <c:v>450.86328120000002</c:v>
                </c:pt>
                <c:pt idx="46785">
                  <c:v>451.23828120000002</c:v>
                </c:pt>
                <c:pt idx="46786">
                  <c:v>451.23828120000002</c:v>
                </c:pt>
                <c:pt idx="46787">
                  <c:v>451.23828120000002</c:v>
                </c:pt>
                <c:pt idx="46788">
                  <c:v>451.23828120000002</c:v>
                </c:pt>
                <c:pt idx="46789">
                  <c:v>451.23828120000002</c:v>
                </c:pt>
                <c:pt idx="46790">
                  <c:v>451.23828120000002</c:v>
                </c:pt>
                <c:pt idx="46791">
                  <c:v>451.30859379999998</c:v>
                </c:pt>
                <c:pt idx="46792">
                  <c:v>451.30859379999998</c:v>
                </c:pt>
                <c:pt idx="46793">
                  <c:v>451.30859379999998</c:v>
                </c:pt>
                <c:pt idx="46794">
                  <c:v>451.37109379999998</c:v>
                </c:pt>
                <c:pt idx="46795">
                  <c:v>451.37109379999998</c:v>
                </c:pt>
                <c:pt idx="46796">
                  <c:v>451.41015620000002</c:v>
                </c:pt>
                <c:pt idx="46797">
                  <c:v>451.41015620000002</c:v>
                </c:pt>
                <c:pt idx="46798">
                  <c:v>451.5859375</c:v>
                </c:pt>
                <c:pt idx="46799">
                  <c:v>451.8046875</c:v>
                </c:pt>
                <c:pt idx="46800">
                  <c:v>451.85546879999998</c:v>
                </c:pt>
                <c:pt idx="46801">
                  <c:v>451.85546879999998</c:v>
                </c:pt>
                <c:pt idx="46802">
                  <c:v>451.85546879999998</c:v>
                </c:pt>
                <c:pt idx="46803">
                  <c:v>451.86328120000002</c:v>
                </c:pt>
                <c:pt idx="46804">
                  <c:v>451.86328120000002</c:v>
                </c:pt>
                <c:pt idx="46805">
                  <c:v>452.30859379999998</c:v>
                </c:pt>
                <c:pt idx="46806">
                  <c:v>452.37109379999998</c:v>
                </c:pt>
                <c:pt idx="46807">
                  <c:v>452.37109379999998</c:v>
                </c:pt>
                <c:pt idx="46808">
                  <c:v>452.41015620000002</c:v>
                </c:pt>
                <c:pt idx="46809">
                  <c:v>452.41015620000002</c:v>
                </c:pt>
                <c:pt idx="46810">
                  <c:v>452.8046875</c:v>
                </c:pt>
                <c:pt idx="46811">
                  <c:v>452.8046875</c:v>
                </c:pt>
                <c:pt idx="46812">
                  <c:v>452.8046875</c:v>
                </c:pt>
                <c:pt idx="46813">
                  <c:v>453.23828120000002</c:v>
                </c:pt>
                <c:pt idx="46814">
                  <c:v>453.23828120000002</c:v>
                </c:pt>
                <c:pt idx="46815">
                  <c:v>453.30859379999998</c:v>
                </c:pt>
                <c:pt idx="46816">
                  <c:v>453.37109379999998</c:v>
                </c:pt>
                <c:pt idx="46817">
                  <c:v>453.41015620000002</c:v>
                </c:pt>
                <c:pt idx="46818">
                  <c:v>453.5859375</c:v>
                </c:pt>
                <c:pt idx="46819">
                  <c:v>453.85546879999998</c:v>
                </c:pt>
                <c:pt idx="46820">
                  <c:v>453.85546879999998</c:v>
                </c:pt>
                <c:pt idx="46821">
                  <c:v>453.86328120000002</c:v>
                </c:pt>
                <c:pt idx="46822">
                  <c:v>454.30859379999998</c:v>
                </c:pt>
                <c:pt idx="46823">
                  <c:v>454.30859379999998</c:v>
                </c:pt>
                <c:pt idx="46824">
                  <c:v>454.30859379999998</c:v>
                </c:pt>
                <c:pt idx="46825">
                  <c:v>454.30859379999998</c:v>
                </c:pt>
                <c:pt idx="46826">
                  <c:v>454.37109379999998</c:v>
                </c:pt>
                <c:pt idx="46827">
                  <c:v>454.37109379999998</c:v>
                </c:pt>
                <c:pt idx="46828">
                  <c:v>454.41015620000002</c:v>
                </c:pt>
                <c:pt idx="46829">
                  <c:v>454.41015620000002</c:v>
                </c:pt>
                <c:pt idx="46830">
                  <c:v>454.5859375</c:v>
                </c:pt>
                <c:pt idx="46831">
                  <c:v>454.5859375</c:v>
                </c:pt>
                <c:pt idx="46832">
                  <c:v>454.8046875</c:v>
                </c:pt>
                <c:pt idx="46833">
                  <c:v>454.8046875</c:v>
                </c:pt>
                <c:pt idx="46834">
                  <c:v>454.85546879999998</c:v>
                </c:pt>
                <c:pt idx="46835">
                  <c:v>454.85546879999998</c:v>
                </c:pt>
                <c:pt idx="46836">
                  <c:v>454.85546879999998</c:v>
                </c:pt>
                <c:pt idx="46837">
                  <c:v>454.86328120000002</c:v>
                </c:pt>
                <c:pt idx="46838">
                  <c:v>455.23828120000002</c:v>
                </c:pt>
                <c:pt idx="46839">
                  <c:v>455.30859379999998</c:v>
                </c:pt>
                <c:pt idx="46840">
                  <c:v>455.30859379999998</c:v>
                </c:pt>
                <c:pt idx="46841">
                  <c:v>455.30859379999998</c:v>
                </c:pt>
                <c:pt idx="46842">
                  <c:v>455.37109379999998</c:v>
                </c:pt>
                <c:pt idx="46843">
                  <c:v>455.37109379999998</c:v>
                </c:pt>
                <c:pt idx="46844">
                  <c:v>455.41015620000002</c:v>
                </c:pt>
                <c:pt idx="46845">
                  <c:v>455.41015620000002</c:v>
                </c:pt>
                <c:pt idx="46846">
                  <c:v>455.5859375</c:v>
                </c:pt>
                <c:pt idx="46847">
                  <c:v>455.5859375</c:v>
                </c:pt>
                <c:pt idx="46848">
                  <c:v>455.85546879999998</c:v>
                </c:pt>
                <c:pt idx="46849">
                  <c:v>455.86328120000002</c:v>
                </c:pt>
                <c:pt idx="46850">
                  <c:v>455.86328120000002</c:v>
                </c:pt>
                <c:pt idx="46851">
                  <c:v>455.86328120000002</c:v>
                </c:pt>
                <c:pt idx="46852">
                  <c:v>456.30859379999998</c:v>
                </c:pt>
                <c:pt idx="46853">
                  <c:v>456.37109379999998</c:v>
                </c:pt>
                <c:pt idx="46854">
                  <c:v>456.37109379999998</c:v>
                </c:pt>
                <c:pt idx="46855">
                  <c:v>456.37109379999998</c:v>
                </c:pt>
                <c:pt idx="46856">
                  <c:v>456.37109379999998</c:v>
                </c:pt>
                <c:pt idx="46857">
                  <c:v>456.37109379999998</c:v>
                </c:pt>
                <c:pt idx="46858">
                  <c:v>456.5859375</c:v>
                </c:pt>
                <c:pt idx="46859">
                  <c:v>456.5859375</c:v>
                </c:pt>
                <c:pt idx="46860">
                  <c:v>456.8046875</c:v>
                </c:pt>
                <c:pt idx="46861">
                  <c:v>456.8046875</c:v>
                </c:pt>
                <c:pt idx="46862">
                  <c:v>456.8046875</c:v>
                </c:pt>
                <c:pt idx="46863">
                  <c:v>456.85546879999998</c:v>
                </c:pt>
                <c:pt idx="46864">
                  <c:v>456.85546879999998</c:v>
                </c:pt>
                <c:pt idx="46865">
                  <c:v>456.86328120000002</c:v>
                </c:pt>
                <c:pt idx="46866">
                  <c:v>456.86328120000002</c:v>
                </c:pt>
                <c:pt idx="46867">
                  <c:v>456.86328120000002</c:v>
                </c:pt>
                <c:pt idx="46868">
                  <c:v>457.23828120000002</c:v>
                </c:pt>
                <c:pt idx="46869">
                  <c:v>457.23828120000002</c:v>
                </c:pt>
                <c:pt idx="46870">
                  <c:v>457.30859379999998</c:v>
                </c:pt>
                <c:pt idx="46871">
                  <c:v>457.30859379999998</c:v>
                </c:pt>
                <c:pt idx="46872">
                  <c:v>457.37109379999998</c:v>
                </c:pt>
                <c:pt idx="46873">
                  <c:v>457.37109379999998</c:v>
                </c:pt>
                <c:pt idx="46874">
                  <c:v>457.41015620000002</c:v>
                </c:pt>
                <c:pt idx="46875">
                  <c:v>457.41015620000002</c:v>
                </c:pt>
                <c:pt idx="46876">
                  <c:v>457.41015620000002</c:v>
                </c:pt>
                <c:pt idx="46877">
                  <c:v>457.41015620000002</c:v>
                </c:pt>
                <c:pt idx="46878">
                  <c:v>457.8046875</c:v>
                </c:pt>
                <c:pt idx="46879">
                  <c:v>457.85546879999998</c:v>
                </c:pt>
                <c:pt idx="46880">
                  <c:v>457.86328120000002</c:v>
                </c:pt>
                <c:pt idx="46881">
                  <c:v>457.86328120000002</c:v>
                </c:pt>
                <c:pt idx="46882">
                  <c:v>458.30859379999998</c:v>
                </c:pt>
                <c:pt idx="46883">
                  <c:v>458.30859379999998</c:v>
                </c:pt>
                <c:pt idx="46884">
                  <c:v>458.30859379999998</c:v>
                </c:pt>
                <c:pt idx="46885">
                  <c:v>458.30859379999998</c:v>
                </c:pt>
                <c:pt idx="46886">
                  <c:v>458.37109379999998</c:v>
                </c:pt>
                <c:pt idx="46887">
                  <c:v>458.37109379999998</c:v>
                </c:pt>
                <c:pt idx="46888">
                  <c:v>458.37109379999998</c:v>
                </c:pt>
                <c:pt idx="46889">
                  <c:v>458.41015620000002</c:v>
                </c:pt>
                <c:pt idx="46890">
                  <c:v>458.41015620000002</c:v>
                </c:pt>
                <c:pt idx="46891">
                  <c:v>458.5859375</c:v>
                </c:pt>
                <c:pt idx="46892">
                  <c:v>458.8046875</c:v>
                </c:pt>
                <c:pt idx="46893">
                  <c:v>458.8046875</c:v>
                </c:pt>
                <c:pt idx="46894">
                  <c:v>458.85546879999998</c:v>
                </c:pt>
                <c:pt idx="46895">
                  <c:v>458.85546879999998</c:v>
                </c:pt>
                <c:pt idx="46896">
                  <c:v>459.23828120000002</c:v>
                </c:pt>
                <c:pt idx="46897">
                  <c:v>459.23828120000002</c:v>
                </c:pt>
                <c:pt idx="46898">
                  <c:v>459.23828120000002</c:v>
                </c:pt>
                <c:pt idx="46899">
                  <c:v>459.41015620000002</c:v>
                </c:pt>
                <c:pt idx="46900">
                  <c:v>459.8046875</c:v>
                </c:pt>
                <c:pt idx="46901">
                  <c:v>459.85546879999998</c:v>
                </c:pt>
                <c:pt idx="46902">
                  <c:v>459.85546879999998</c:v>
                </c:pt>
                <c:pt idx="46903">
                  <c:v>459.86328120000002</c:v>
                </c:pt>
                <c:pt idx="46904">
                  <c:v>459.86328120000002</c:v>
                </c:pt>
                <c:pt idx="46905">
                  <c:v>459.86328120000002</c:v>
                </c:pt>
                <c:pt idx="46906">
                  <c:v>459.86328120000002</c:v>
                </c:pt>
                <c:pt idx="46907">
                  <c:v>460.23828120000002</c:v>
                </c:pt>
                <c:pt idx="46908">
                  <c:v>460.37109379999998</c:v>
                </c:pt>
                <c:pt idx="46909">
                  <c:v>460.41015620000002</c:v>
                </c:pt>
                <c:pt idx="46910">
                  <c:v>460.5859375</c:v>
                </c:pt>
                <c:pt idx="46911">
                  <c:v>460.8046875</c:v>
                </c:pt>
                <c:pt idx="46912">
                  <c:v>460.86328120000002</c:v>
                </c:pt>
                <c:pt idx="46913">
                  <c:v>460.86328120000002</c:v>
                </c:pt>
                <c:pt idx="46914">
                  <c:v>460.86328120000002</c:v>
                </c:pt>
                <c:pt idx="46915">
                  <c:v>460.86328120000002</c:v>
                </c:pt>
                <c:pt idx="46916">
                  <c:v>460.86328120000002</c:v>
                </c:pt>
                <c:pt idx="46917">
                  <c:v>461.23828120000002</c:v>
                </c:pt>
                <c:pt idx="46918">
                  <c:v>461.30859379999998</c:v>
                </c:pt>
                <c:pt idx="46919">
                  <c:v>461.30859379999998</c:v>
                </c:pt>
                <c:pt idx="46920">
                  <c:v>461.37109379999998</c:v>
                </c:pt>
                <c:pt idx="46921">
                  <c:v>461.37109379999998</c:v>
                </c:pt>
                <c:pt idx="46922">
                  <c:v>461.37109379999998</c:v>
                </c:pt>
                <c:pt idx="46923">
                  <c:v>461.37109379999998</c:v>
                </c:pt>
                <c:pt idx="46924">
                  <c:v>461.41015620000002</c:v>
                </c:pt>
                <c:pt idx="46925">
                  <c:v>461.41015620000002</c:v>
                </c:pt>
                <c:pt idx="46926">
                  <c:v>461.86328120000002</c:v>
                </c:pt>
                <c:pt idx="46927">
                  <c:v>462.23828120000002</c:v>
                </c:pt>
                <c:pt idx="46928">
                  <c:v>462.23828120000002</c:v>
                </c:pt>
                <c:pt idx="46929">
                  <c:v>462.30859379999998</c:v>
                </c:pt>
                <c:pt idx="46930">
                  <c:v>462.30859379999998</c:v>
                </c:pt>
                <c:pt idx="46931">
                  <c:v>462.37109379999998</c:v>
                </c:pt>
                <c:pt idx="46932">
                  <c:v>462.41015620000002</c:v>
                </c:pt>
                <c:pt idx="46933">
                  <c:v>462.41015620000002</c:v>
                </c:pt>
                <c:pt idx="46934">
                  <c:v>462.5859375</c:v>
                </c:pt>
                <c:pt idx="46935">
                  <c:v>462.5859375</c:v>
                </c:pt>
                <c:pt idx="46936">
                  <c:v>462.8046875</c:v>
                </c:pt>
                <c:pt idx="46937">
                  <c:v>462.8046875</c:v>
                </c:pt>
                <c:pt idx="46938">
                  <c:v>462.85546879999998</c:v>
                </c:pt>
                <c:pt idx="46939">
                  <c:v>462.85546879999998</c:v>
                </c:pt>
                <c:pt idx="46940">
                  <c:v>462.85546879999998</c:v>
                </c:pt>
                <c:pt idx="46941">
                  <c:v>462.86328120000002</c:v>
                </c:pt>
                <c:pt idx="46942">
                  <c:v>462.86328120000002</c:v>
                </c:pt>
                <c:pt idx="46943">
                  <c:v>463.23828120000002</c:v>
                </c:pt>
                <c:pt idx="46944">
                  <c:v>463.30859379999998</c:v>
                </c:pt>
                <c:pt idx="46945">
                  <c:v>463.30859379999998</c:v>
                </c:pt>
                <c:pt idx="46946">
                  <c:v>463.37109379999998</c:v>
                </c:pt>
                <c:pt idx="46947">
                  <c:v>463.37109379999998</c:v>
                </c:pt>
                <c:pt idx="46948">
                  <c:v>463.37109379999998</c:v>
                </c:pt>
                <c:pt idx="46949">
                  <c:v>463.37109379999998</c:v>
                </c:pt>
                <c:pt idx="46950">
                  <c:v>463.41015620000002</c:v>
                </c:pt>
                <c:pt idx="46951">
                  <c:v>463.5859375</c:v>
                </c:pt>
                <c:pt idx="46952">
                  <c:v>463.8046875</c:v>
                </c:pt>
                <c:pt idx="46953">
                  <c:v>463.85546879999998</c:v>
                </c:pt>
                <c:pt idx="46954">
                  <c:v>463.85546879999998</c:v>
                </c:pt>
                <c:pt idx="46955">
                  <c:v>463.85546879999998</c:v>
                </c:pt>
                <c:pt idx="46956">
                  <c:v>463.86328120000002</c:v>
                </c:pt>
                <c:pt idx="46957">
                  <c:v>464.23828120000002</c:v>
                </c:pt>
                <c:pt idx="46958">
                  <c:v>464.23828120000002</c:v>
                </c:pt>
                <c:pt idx="46959">
                  <c:v>464.23828120000002</c:v>
                </c:pt>
                <c:pt idx="46960">
                  <c:v>464.30859379999998</c:v>
                </c:pt>
                <c:pt idx="46961">
                  <c:v>464.30859379999998</c:v>
                </c:pt>
                <c:pt idx="46962">
                  <c:v>464.37109379999998</c:v>
                </c:pt>
                <c:pt idx="46963">
                  <c:v>464.41015620000002</c:v>
                </c:pt>
                <c:pt idx="46964">
                  <c:v>464.41015620000002</c:v>
                </c:pt>
                <c:pt idx="46965">
                  <c:v>464.8046875</c:v>
                </c:pt>
                <c:pt idx="46966">
                  <c:v>464.8046875</c:v>
                </c:pt>
                <c:pt idx="46967">
                  <c:v>464.85546879999998</c:v>
                </c:pt>
                <c:pt idx="46968">
                  <c:v>464.85546879999998</c:v>
                </c:pt>
                <c:pt idx="46969">
                  <c:v>464.85546879999998</c:v>
                </c:pt>
                <c:pt idx="46970">
                  <c:v>465.23828120000002</c:v>
                </c:pt>
                <c:pt idx="46971">
                  <c:v>465.41015620000002</c:v>
                </c:pt>
                <c:pt idx="46972">
                  <c:v>465.8046875</c:v>
                </c:pt>
                <c:pt idx="46973">
                  <c:v>465.85546879999998</c:v>
                </c:pt>
                <c:pt idx="46974">
                  <c:v>465.85546879999998</c:v>
                </c:pt>
                <c:pt idx="46975">
                  <c:v>465.86328120000002</c:v>
                </c:pt>
                <c:pt idx="46976">
                  <c:v>465.86328120000002</c:v>
                </c:pt>
                <c:pt idx="46977">
                  <c:v>465.86328120000002</c:v>
                </c:pt>
                <c:pt idx="46978">
                  <c:v>466.23828120000002</c:v>
                </c:pt>
                <c:pt idx="46979">
                  <c:v>466.23828120000002</c:v>
                </c:pt>
                <c:pt idx="46980">
                  <c:v>466.37109379999998</c:v>
                </c:pt>
                <c:pt idx="46981">
                  <c:v>466.37109379999998</c:v>
                </c:pt>
                <c:pt idx="46982">
                  <c:v>466.41015620000002</c:v>
                </c:pt>
                <c:pt idx="46983">
                  <c:v>466.5859375</c:v>
                </c:pt>
                <c:pt idx="46984">
                  <c:v>466.5859375</c:v>
                </c:pt>
                <c:pt idx="46985">
                  <c:v>466.8046875</c:v>
                </c:pt>
                <c:pt idx="46986">
                  <c:v>466.85546879999998</c:v>
                </c:pt>
                <c:pt idx="46987">
                  <c:v>466.86328120000002</c:v>
                </c:pt>
                <c:pt idx="46988">
                  <c:v>467.30859379999998</c:v>
                </c:pt>
                <c:pt idx="46989">
                  <c:v>467.30859379999998</c:v>
                </c:pt>
                <c:pt idx="46990">
                  <c:v>467.37109379999998</c:v>
                </c:pt>
                <c:pt idx="46991">
                  <c:v>467.37109379999998</c:v>
                </c:pt>
                <c:pt idx="46992">
                  <c:v>467.41015620000002</c:v>
                </c:pt>
                <c:pt idx="46993">
                  <c:v>467.41015620000002</c:v>
                </c:pt>
                <c:pt idx="46994">
                  <c:v>467.86328120000002</c:v>
                </c:pt>
                <c:pt idx="46995">
                  <c:v>468.23828120000002</c:v>
                </c:pt>
                <c:pt idx="46996">
                  <c:v>468.30859379999998</c:v>
                </c:pt>
                <c:pt idx="46997">
                  <c:v>468.37109379999998</c:v>
                </c:pt>
                <c:pt idx="46998">
                  <c:v>468.37109379999998</c:v>
                </c:pt>
                <c:pt idx="46999">
                  <c:v>468.5859375</c:v>
                </c:pt>
                <c:pt idx="47000">
                  <c:v>468.5859375</c:v>
                </c:pt>
                <c:pt idx="47001">
                  <c:v>468.8046875</c:v>
                </c:pt>
                <c:pt idx="47002">
                  <c:v>468.85546879999998</c:v>
                </c:pt>
                <c:pt idx="47003">
                  <c:v>468.85546879999998</c:v>
                </c:pt>
                <c:pt idx="47004">
                  <c:v>468.86328120000002</c:v>
                </c:pt>
                <c:pt idx="47005">
                  <c:v>468.86328120000002</c:v>
                </c:pt>
                <c:pt idx="47006">
                  <c:v>468.86328120000002</c:v>
                </c:pt>
                <c:pt idx="47007">
                  <c:v>469.23828120000002</c:v>
                </c:pt>
                <c:pt idx="47008">
                  <c:v>469.23828120000002</c:v>
                </c:pt>
                <c:pt idx="47009">
                  <c:v>469.23828120000002</c:v>
                </c:pt>
                <c:pt idx="47010">
                  <c:v>469.30859379999998</c:v>
                </c:pt>
                <c:pt idx="47011">
                  <c:v>469.37109379999998</c:v>
                </c:pt>
                <c:pt idx="47012">
                  <c:v>469.37109379999998</c:v>
                </c:pt>
                <c:pt idx="47013">
                  <c:v>469.37109379999998</c:v>
                </c:pt>
                <c:pt idx="47014">
                  <c:v>469.37109379999998</c:v>
                </c:pt>
                <c:pt idx="47015">
                  <c:v>469.5859375</c:v>
                </c:pt>
                <c:pt idx="47016">
                  <c:v>469.8046875</c:v>
                </c:pt>
                <c:pt idx="47017">
                  <c:v>469.8046875</c:v>
                </c:pt>
                <c:pt idx="47018">
                  <c:v>469.85546879999998</c:v>
                </c:pt>
                <c:pt idx="47019">
                  <c:v>469.85546879999998</c:v>
                </c:pt>
                <c:pt idx="47020">
                  <c:v>469.85546879999998</c:v>
                </c:pt>
                <c:pt idx="47021">
                  <c:v>469.86328120000002</c:v>
                </c:pt>
                <c:pt idx="47022">
                  <c:v>469.86328120000002</c:v>
                </c:pt>
                <c:pt idx="47023">
                  <c:v>470.23828120000002</c:v>
                </c:pt>
                <c:pt idx="47024">
                  <c:v>470.23828120000002</c:v>
                </c:pt>
                <c:pt idx="47025">
                  <c:v>470.37109379999998</c:v>
                </c:pt>
                <c:pt idx="47026">
                  <c:v>470.37109379999998</c:v>
                </c:pt>
                <c:pt idx="47027">
                  <c:v>470.41015620000002</c:v>
                </c:pt>
                <c:pt idx="47028">
                  <c:v>470.41015620000002</c:v>
                </c:pt>
                <c:pt idx="47029">
                  <c:v>470.5859375</c:v>
                </c:pt>
                <c:pt idx="47030">
                  <c:v>470.8046875</c:v>
                </c:pt>
                <c:pt idx="47031">
                  <c:v>470.8046875</c:v>
                </c:pt>
                <c:pt idx="47032">
                  <c:v>470.8046875</c:v>
                </c:pt>
                <c:pt idx="47033">
                  <c:v>470.8046875</c:v>
                </c:pt>
                <c:pt idx="47034">
                  <c:v>470.8046875</c:v>
                </c:pt>
                <c:pt idx="47035">
                  <c:v>470.85546879999998</c:v>
                </c:pt>
                <c:pt idx="47036">
                  <c:v>470.85546879999998</c:v>
                </c:pt>
                <c:pt idx="47037">
                  <c:v>470.86328120000002</c:v>
                </c:pt>
                <c:pt idx="47038">
                  <c:v>470.86328120000002</c:v>
                </c:pt>
                <c:pt idx="47039">
                  <c:v>470.86328120000002</c:v>
                </c:pt>
                <c:pt idx="47040">
                  <c:v>471.23828120000002</c:v>
                </c:pt>
                <c:pt idx="47041">
                  <c:v>471.23828120000002</c:v>
                </c:pt>
                <c:pt idx="47042">
                  <c:v>471.23828120000002</c:v>
                </c:pt>
                <c:pt idx="47043">
                  <c:v>471.23828120000002</c:v>
                </c:pt>
                <c:pt idx="47044">
                  <c:v>471.23828120000002</c:v>
                </c:pt>
                <c:pt idx="47045">
                  <c:v>471.30859379999998</c:v>
                </c:pt>
                <c:pt idx="47046">
                  <c:v>471.30859379999998</c:v>
                </c:pt>
                <c:pt idx="47047">
                  <c:v>471.37109379999998</c:v>
                </c:pt>
                <c:pt idx="47048">
                  <c:v>471.37109379999998</c:v>
                </c:pt>
                <c:pt idx="47049">
                  <c:v>471.41015620000002</c:v>
                </c:pt>
                <c:pt idx="47050">
                  <c:v>471.5859375</c:v>
                </c:pt>
                <c:pt idx="47051">
                  <c:v>471.86328120000002</c:v>
                </c:pt>
                <c:pt idx="47052">
                  <c:v>471.86328120000002</c:v>
                </c:pt>
                <c:pt idx="47053">
                  <c:v>472.30859379999998</c:v>
                </c:pt>
                <c:pt idx="47054">
                  <c:v>472.37109379999998</c:v>
                </c:pt>
                <c:pt idx="47055">
                  <c:v>472.8046875</c:v>
                </c:pt>
                <c:pt idx="47056">
                  <c:v>472.8046875</c:v>
                </c:pt>
                <c:pt idx="47057">
                  <c:v>472.85546879999998</c:v>
                </c:pt>
                <c:pt idx="47058">
                  <c:v>472.85546879999998</c:v>
                </c:pt>
                <c:pt idx="47059">
                  <c:v>472.85546879999998</c:v>
                </c:pt>
                <c:pt idx="47060">
                  <c:v>472.85546879999998</c:v>
                </c:pt>
                <c:pt idx="47061">
                  <c:v>472.85546879999998</c:v>
                </c:pt>
                <c:pt idx="47062">
                  <c:v>472.86328120000002</c:v>
                </c:pt>
                <c:pt idx="47063">
                  <c:v>473.23828120000002</c:v>
                </c:pt>
                <c:pt idx="47064">
                  <c:v>473.30859379999998</c:v>
                </c:pt>
                <c:pt idx="47065">
                  <c:v>473.30859379999998</c:v>
                </c:pt>
                <c:pt idx="47066">
                  <c:v>473.30859379999998</c:v>
                </c:pt>
                <c:pt idx="47067">
                  <c:v>473.37109379999998</c:v>
                </c:pt>
                <c:pt idx="47068">
                  <c:v>473.37109379999998</c:v>
                </c:pt>
                <c:pt idx="47069">
                  <c:v>473.37109379999998</c:v>
                </c:pt>
                <c:pt idx="47070">
                  <c:v>473.37109379999998</c:v>
                </c:pt>
                <c:pt idx="47071">
                  <c:v>473.37109379999998</c:v>
                </c:pt>
                <c:pt idx="47072">
                  <c:v>473.41015620000002</c:v>
                </c:pt>
                <c:pt idx="47073">
                  <c:v>473.5859375</c:v>
                </c:pt>
                <c:pt idx="47074">
                  <c:v>473.5859375</c:v>
                </c:pt>
                <c:pt idx="47075">
                  <c:v>473.5859375</c:v>
                </c:pt>
                <c:pt idx="47076">
                  <c:v>473.8046875</c:v>
                </c:pt>
                <c:pt idx="47077">
                  <c:v>473.8046875</c:v>
                </c:pt>
                <c:pt idx="47078">
                  <c:v>473.8046875</c:v>
                </c:pt>
                <c:pt idx="47079">
                  <c:v>474.23828120000002</c:v>
                </c:pt>
                <c:pt idx="47080">
                  <c:v>474.23828120000002</c:v>
                </c:pt>
                <c:pt idx="47081">
                  <c:v>474.30859379999998</c:v>
                </c:pt>
                <c:pt idx="47082">
                  <c:v>474.30859379999998</c:v>
                </c:pt>
                <c:pt idx="47083">
                  <c:v>474.37109379999998</c:v>
                </c:pt>
                <c:pt idx="47084">
                  <c:v>474.41015620000002</c:v>
                </c:pt>
                <c:pt idx="47085">
                  <c:v>474.5859375</c:v>
                </c:pt>
                <c:pt idx="47086">
                  <c:v>474.85546879999998</c:v>
                </c:pt>
                <c:pt idx="47087">
                  <c:v>474.85546879999998</c:v>
                </c:pt>
                <c:pt idx="47088">
                  <c:v>474.86328120000002</c:v>
                </c:pt>
                <c:pt idx="47089">
                  <c:v>474.86328120000002</c:v>
                </c:pt>
                <c:pt idx="47090">
                  <c:v>474.86328120000002</c:v>
                </c:pt>
                <c:pt idx="47091">
                  <c:v>475.23828120000002</c:v>
                </c:pt>
                <c:pt idx="47092">
                  <c:v>475.30859379999998</c:v>
                </c:pt>
                <c:pt idx="47093">
                  <c:v>475.30859379999998</c:v>
                </c:pt>
                <c:pt idx="47094">
                  <c:v>475.41015620000002</c:v>
                </c:pt>
                <c:pt idx="47095">
                  <c:v>475.5859375</c:v>
                </c:pt>
                <c:pt idx="47096">
                  <c:v>475.5859375</c:v>
                </c:pt>
                <c:pt idx="47097">
                  <c:v>475.5859375</c:v>
                </c:pt>
                <c:pt idx="47098">
                  <c:v>475.5859375</c:v>
                </c:pt>
                <c:pt idx="47099">
                  <c:v>475.5859375</c:v>
                </c:pt>
                <c:pt idx="47100">
                  <c:v>475.8046875</c:v>
                </c:pt>
                <c:pt idx="47101">
                  <c:v>475.85546879999998</c:v>
                </c:pt>
                <c:pt idx="47102">
                  <c:v>475.85546879999998</c:v>
                </c:pt>
                <c:pt idx="47103">
                  <c:v>475.85546879999998</c:v>
                </c:pt>
                <c:pt idx="47104">
                  <c:v>475.86328120000002</c:v>
                </c:pt>
                <c:pt idx="47105">
                  <c:v>475.86328120000002</c:v>
                </c:pt>
                <c:pt idx="47106">
                  <c:v>476.23828120000002</c:v>
                </c:pt>
                <c:pt idx="47107">
                  <c:v>476.30859379999998</c:v>
                </c:pt>
                <c:pt idx="47108">
                  <c:v>476.30859379999998</c:v>
                </c:pt>
                <c:pt idx="47109">
                  <c:v>476.37109379999998</c:v>
                </c:pt>
                <c:pt idx="47110">
                  <c:v>476.37109379999998</c:v>
                </c:pt>
                <c:pt idx="47111">
                  <c:v>476.37109379999998</c:v>
                </c:pt>
                <c:pt idx="47112">
                  <c:v>476.41015620000002</c:v>
                </c:pt>
                <c:pt idx="47113">
                  <c:v>476.5859375</c:v>
                </c:pt>
                <c:pt idx="47114">
                  <c:v>476.86328120000002</c:v>
                </c:pt>
                <c:pt idx="47115">
                  <c:v>476.86328120000002</c:v>
                </c:pt>
                <c:pt idx="47116">
                  <c:v>477.23828120000002</c:v>
                </c:pt>
                <c:pt idx="47117">
                  <c:v>477.37109379999998</c:v>
                </c:pt>
                <c:pt idx="47118">
                  <c:v>477.8046875</c:v>
                </c:pt>
                <c:pt idx="47119">
                  <c:v>477.8046875</c:v>
                </c:pt>
                <c:pt idx="47120">
                  <c:v>477.85546879999998</c:v>
                </c:pt>
                <c:pt idx="47121">
                  <c:v>477.85546879999998</c:v>
                </c:pt>
                <c:pt idx="47122">
                  <c:v>477.85546879999998</c:v>
                </c:pt>
                <c:pt idx="47123">
                  <c:v>477.86328120000002</c:v>
                </c:pt>
                <c:pt idx="47124">
                  <c:v>477.86328120000002</c:v>
                </c:pt>
                <c:pt idx="47125">
                  <c:v>477.86328120000002</c:v>
                </c:pt>
                <c:pt idx="47126">
                  <c:v>477.86328120000002</c:v>
                </c:pt>
                <c:pt idx="47127">
                  <c:v>478.23828120000002</c:v>
                </c:pt>
                <c:pt idx="47128">
                  <c:v>478.23828120000002</c:v>
                </c:pt>
                <c:pt idx="47129">
                  <c:v>478.30859379999998</c:v>
                </c:pt>
                <c:pt idx="47130">
                  <c:v>478.30859379999998</c:v>
                </c:pt>
                <c:pt idx="47131">
                  <c:v>478.30859379999998</c:v>
                </c:pt>
                <c:pt idx="47132">
                  <c:v>478.37109379999998</c:v>
                </c:pt>
                <c:pt idx="47133">
                  <c:v>478.41015620000002</c:v>
                </c:pt>
                <c:pt idx="47134">
                  <c:v>478.5859375</c:v>
                </c:pt>
                <c:pt idx="47135">
                  <c:v>478.5859375</c:v>
                </c:pt>
                <c:pt idx="47136">
                  <c:v>478.5859375</c:v>
                </c:pt>
                <c:pt idx="47137">
                  <c:v>478.5859375</c:v>
                </c:pt>
                <c:pt idx="47138">
                  <c:v>478.8046875</c:v>
                </c:pt>
                <c:pt idx="47139">
                  <c:v>478.86328120000002</c:v>
                </c:pt>
                <c:pt idx="47140">
                  <c:v>479.23828120000002</c:v>
                </c:pt>
                <c:pt idx="47141">
                  <c:v>479.23828120000002</c:v>
                </c:pt>
                <c:pt idx="47142">
                  <c:v>479.30859379999998</c:v>
                </c:pt>
                <c:pt idx="47143">
                  <c:v>479.30859379999998</c:v>
                </c:pt>
                <c:pt idx="47144">
                  <c:v>479.30859379999998</c:v>
                </c:pt>
                <c:pt idx="47145">
                  <c:v>479.37109379999998</c:v>
                </c:pt>
                <c:pt idx="47146">
                  <c:v>479.41015620000002</c:v>
                </c:pt>
                <c:pt idx="47147">
                  <c:v>479.5859375</c:v>
                </c:pt>
                <c:pt idx="47148">
                  <c:v>479.5859375</c:v>
                </c:pt>
                <c:pt idx="47149">
                  <c:v>479.5859375</c:v>
                </c:pt>
                <c:pt idx="47150">
                  <c:v>479.5859375</c:v>
                </c:pt>
                <c:pt idx="47151">
                  <c:v>479.85546879999998</c:v>
                </c:pt>
                <c:pt idx="47152">
                  <c:v>479.85546879999998</c:v>
                </c:pt>
                <c:pt idx="47153">
                  <c:v>479.85546879999998</c:v>
                </c:pt>
                <c:pt idx="47154">
                  <c:v>480.37109379999998</c:v>
                </c:pt>
                <c:pt idx="47155">
                  <c:v>480.41015620000002</c:v>
                </c:pt>
                <c:pt idx="47156">
                  <c:v>480.5859375</c:v>
                </c:pt>
                <c:pt idx="47157">
                  <c:v>480.8046875</c:v>
                </c:pt>
                <c:pt idx="47158">
                  <c:v>480.8046875</c:v>
                </c:pt>
                <c:pt idx="47159">
                  <c:v>480.86328120000002</c:v>
                </c:pt>
                <c:pt idx="47160">
                  <c:v>480.86328120000002</c:v>
                </c:pt>
                <c:pt idx="47161">
                  <c:v>481.37109379999998</c:v>
                </c:pt>
                <c:pt idx="47162">
                  <c:v>481.37109379999998</c:v>
                </c:pt>
                <c:pt idx="47163">
                  <c:v>481.37109379999998</c:v>
                </c:pt>
                <c:pt idx="47164">
                  <c:v>481.41015620000002</c:v>
                </c:pt>
                <c:pt idx="47165">
                  <c:v>481.5859375</c:v>
                </c:pt>
                <c:pt idx="47166">
                  <c:v>481.86328120000002</c:v>
                </c:pt>
                <c:pt idx="47167">
                  <c:v>481.86328120000002</c:v>
                </c:pt>
                <c:pt idx="47168">
                  <c:v>482.23828120000002</c:v>
                </c:pt>
                <c:pt idx="47169">
                  <c:v>482.30859379999998</c:v>
                </c:pt>
                <c:pt idx="47170">
                  <c:v>482.37109379999998</c:v>
                </c:pt>
                <c:pt idx="47171">
                  <c:v>482.85546879999998</c:v>
                </c:pt>
                <c:pt idx="47172">
                  <c:v>482.86328120000002</c:v>
                </c:pt>
                <c:pt idx="47173">
                  <c:v>482.86328120000002</c:v>
                </c:pt>
                <c:pt idx="47174">
                  <c:v>483.37109379999998</c:v>
                </c:pt>
                <c:pt idx="47175">
                  <c:v>483.5859375</c:v>
                </c:pt>
                <c:pt idx="47176">
                  <c:v>483.5859375</c:v>
                </c:pt>
                <c:pt idx="47177">
                  <c:v>483.5859375</c:v>
                </c:pt>
                <c:pt idx="47178">
                  <c:v>483.85546879999998</c:v>
                </c:pt>
                <c:pt idx="47179">
                  <c:v>483.85546879999998</c:v>
                </c:pt>
                <c:pt idx="47180">
                  <c:v>483.86328120000002</c:v>
                </c:pt>
                <c:pt idx="47181">
                  <c:v>483.86328120000002</c:v>
                </c:pt>
                <c:pt idx="47182">
                  <c:v>483.86328120000002</c:v>
                </c:pt>
                <c:pt idx="47183">
                  <c:v>484.23828120000002</c:v>
                </c:pt>
                <c:pt idx="47184">
                  <c:v>484.30859379999998</c:v>
                </c:pt>
                <c:pt idx="47185">
                  <c:v>484.30859379999998</c:v>
                </c:pt>
                <c:pt idx="47186">
                  <c:v>484.37109379999998</c:v>
                </c:pt>
                <c:pt idx="47187">
                  <c:v>484.37109379999998</c:v>
                </c:pt>
                <c:pt idx="47188">
                  <c:v>484.5859375</c:v>
                </c:pt>
                <c:pt idx="47189">
                  <c:v>484.5859375</c:v>
                </c:pt>
                <c:pt idx="47190">
                  <c:v>484.5859375</c:v>
                </c:pt>
                <c:pt idx="47191">
                  <c:v>484.5859375</c:v>
                </c:pt>
                <c:pt idx="47192">
                  <c:v>484.86328120000002</c:v>
                </c:pt>
                <c:pt idx="47193">
                  <c:v>484.86328120000002</c:v>
                </c:pt>
                <c:pt idx="47194">
                  <c:v>485.23828120000002</c:v>
                </c:pt>
                <c:pt idx="47195">
                  <c:v>485.30859379999998</c:v>
                </c:pt>
                <c:pt idx="47196">
                  <c:v>485.37109379999998</c:v>
                </c:pt>
                <c:pt idx="47197">
                  <c:v>485.37109379999998</c:v>
                </c:pt>
                <c:pt idx="47198">
                  <c:v>485.41015620000002</c:v>
                </c:pt>
                <c:pt idx="47199">
                  <c:v>485.5859375</c:v>
                </c:pt>
                <c:pt idx="47200">
                  <c:v>485.5859375</c:v>
                </c:pt>
                <c:pt idx="47201">
                  <c:v>485.8046875</c:v>
                </c:pt>
                <c:pt idx="47202">
                  <c:v>485.8046875</c:v>
                </c:pt>
                <c:pt idx="47203">
                  <c:v>485.85546879999998</c:v>
                </c:pt>
                <c:pt idx="47204">
                  <c:v>485.85546879999998</c:v>
                </c:pt>
                <c:pt idx="47205">
                  <c:v>485.85546879999998</c:v>
                </c:pt>
                <c:pt idx="47206">
                  <c:v>485.86328120000002</c:v>
                </c:pt>
                <c:pt idx="47207">
                  <c:v>486.23828120000002</c:v>
                </c:pt>
                <c:pt idx="47208">
                  <c:v>486.30859379999998</c:v>
                </c:pt>
                <c:pt idx="47209">
                  <c:v>486.30859379999998</c:v>
                </c:pt>
                <c:pt idx="47210">
                  <c:v>486.30859379999998</c:v>
                </c:pt>
                <c:pt idx="47211">
                  <c:v>486.30859379999998</c:v>
                </c:pt>
                <c:pt idx="47212">
                  <c:v>486.37109379999998</c:v>
                </c:pt>
                <c:pt idx="47213">
                  <c:v>486.41015620000002</c:v>
                </c:pt>
                <c:pt idx="47214">
                  <c:v>486.5859375</c:v>
                </c:pt>
                <c:pt idx="47215">
                  <c:v>486.8046875</c:v>
                </c:pt>
                <c:pt idx="47216">
                  <c:v>486.85546879999998</c:v>
                </c:pt>
                <c:pt idx="47217">
                  <c:v>486.85546879999998</c:v>
                </c:pt>
                <c:pt idx="47218">
                  <c:v>487.23828120000002</c:v>
                </c:pt>
                <c:pt idx="47219">
                  <c:v>487.23828120000002</c:v>
                </c:pt>
                <c:pt idx="47220">
                  <c:v>487.23828120000002</c:v>
                </c:pt>
                <c:pt idx="47221">
                  <c:v>487.37109379999998</c:v>
                </c:pt>
                <c:pt idx="47222">
                  <c:v>487.41015620000002</c:v>
                </c:pt>
                <c:pt idx="47223">
                  <c:v>487.41015620000002</c:v>
                </c:pt>
                <c:pt idx="47224">
                  <c:v>487.41015620000002</c:v>
                </c:pt>
                <c:pt idx="47225">
                  <c:v>487.5859375</c:v>
                </c:pt>
                <c:pt idx="47226">
                  <c:v>487.8046875</c:v>
                </c:pt>
                <c:pt idx="47227">
                  <c:v>487.85546879999998</c:v>
                </c:pt>
                <c:pt idx="47228">
                  <c:v>487.86328120000002</c:v>
                </c:pt>
                <c:pt idx="47229">
                  <c:v>488.30859379999998</c:v>
                </c:pt>
                <c:pt idx="47230">
                  <c:v>488.41015620000002</c:v>
                </c:pt>
                <c:pt idx="47231">
                  <c:v>488.41015620000002</c:v>
                </c:pt>
                <c:pt idx="47232">
                  <c:v>488.41015620000002</c:v>
                </c:pt>
                <c:pt idx="47233">
                  <c:v>488.41015620000002</c:v>
                </c:pt>
                <c:pt idx="47234">
                  <c:v>488.5859375</c:v>
                </c:pt>
                <c:pt idx="47235">
                  <c:v>488.5859375</c:v>
                </c:pt>
                <c:pt idx="47236">
                  <c:v>488.8046875</c:v>
                </c:pt>
                <c:pt idx="47237">
                  <c:v>488.85546879999998</c:v>
                </c:pt>
                <c:pt idx="47238">
                  <c:v>488.86328120000002</c:v>
                </c:pt>
                <c:pt idx="47239">
                  <c:v>488.86328120000002</c:v>
                </c:pt>
                <c:pt idx="47240">
                  <c:v>488.86328120000002</c:v>
                </c:pt>
                <c:pt idx="47241">
                  <c:v>489.23828120000002</c:v>
                </c:pt>
                <c:pt idx="47242">
                  <c:v>489.23828120000002</c:v>
                </c:pt>
                <c:pt idx="47243">
                  <c:v>489.30859379999998</c:v>
                </c:pt>
                <c:pt idx="47244">
                  <c:v>489.30859379999998</c:v>
                </c:pt>
                <c:pt idx="47245">
                  <c:v>489.30859379999998</c:v>
                </c:pt>
                <c:pt idx="47246">
                  <c:v>489.30859379999998</c:v>
                </c:pt>
                <c:pt idx="47247">
                  <c:v>489.37109379999998</c:v>
                </c:pt>
                <c:pt idx="47248">
                  <c:v>489.41015620000002</c:v>
                </c:pt>
                <c:pt idx="47249">
                  <c:v>489.5859375</c:v>
                </c:pt>
                <c:pt idx="47250">
                  <c:v>489.8046875</c:v>
                </c:pt>
                <c:pt idx="47251">
                  <c:v>489.85546879999998</c:v>
                </c:pt>
                <c:pt idx="47252">
                  <c:v>489.86328120000002</c:v>
                </c:pt>
                <c:pt idx="47253">
                  <c:v>489.86328120000002</c:v>
                </c:pt>
                <c:pt idx="47254">
                  <c:v>489.86328120000002</c:v>
                </c:pt>
                <c:pt idx="47255">
                  <c:v>490.23828120000002</c:v>
                </c:pt>
                <c:pt idx="47256">
                  <c:v>490.23828120000002</c:v>
                </c:pt>
                <c:pt idx="47257">
                  <c:v>490.30859379999998</c:v>
                </c:pt>
                <c:pt idx="47258">
                  <c:v>490.30859379999998</c:v>
                </c:pt>
                <c:pt idx="47259">
                  <c:v>490.30859379999998</c:v>
                </c:pt>
                <c:pt idx="47260">
                  <c:v>490.37109379999998</c:v>
                </c:pt>
                <c:pt idx="47261">
                  <c:v>490.37109379999998</c:v>
                </c:pt>
                <c:pt idx="47262">
                  <c:v>490.37109379999998</c:v>
                </c:pt>
                <c:pt idx="47263">
                  <c:v>490.5859375</c:v>
                </c:pt>
                <c:pt idx="47264">
                  <c:v>490.85546879999998</c:v>
                </c:pt>
                <c:pt idx="47265">
                  <c:v>490.85546879999998</c:v>
                </c:pt>
                <c:pt idx="47266">
                  <c:v>490.86328120000002</c:v>
                </c:pt>
                <c:pt idx="47267">
                  <c:v>491.23828120000002</c:v>
                </c:pt>
                <c:pt idx="47268">
                  <c:v>491.30859379999998</c:v>
                </c:pt>
                <c:pt idx="47269">
                  <c:v>491.30859379999998</c:v>
                </c:pt>
                <c:pt idx="47270">
                  <c:v>491.37109379999998</c:v>
                </c:pt>
                <c:pt idx="47271">
                  <c:v>491.37109379999998</c:v>
                </c:pt>
                <c:pt idx="47272">
                  <c:v>491.41015620000002</c:v>
                </c:pt>
                <c:pt idx="47273">
                  <c:v>491.41015620000002</c:v>
                </c:pt>
                <c:pt idx="47274">
                  <c:v>491.41015620000002</c:v>
                </c:pt>
                <c:pt idx="47275">
                  <c:v>491.41015620000002</c:v>
                </c:pt>
                <c:pt idx="47276">
                  <c:v>491.41015620000002</c:v>
                </c:pt>
                <c:pt idx="47277">
                  <c:v>491.41015620000002</c:v>
                </c:pt>
                <c:pt idx="47278">
                  <c:v>491.41015620000002</c:v>
                </c:pt>
                <c:pt idx="47279">
                  <c:v>491.41015620000002</c:v>
                </c:pt>
                <c:pt idx="47280">
                  <c:v>491.5859375</c:v>
                </c:pt>
                <c:pt idx="47281">
                  <c:v>491.85546879999998</c:v>
                </c:pt>
                <c:pt idx="47282">
                  <c:v>491.86328120000002</c:v>
                </c:pt>
                <c:pt idx="47283">
                  <c:v>491.86328120000002</c:v>
                </c:pt>
                <c:pt idx="47284">
                  <c:v>492.23828120000002</c:v>
                </c:pt>
                <c:pt idx="47285">
                  <c:v>492.30859379999998</c:v>
                </c:pt>
                <c:pt idx="47286">
                  <c:v>492.30859379999998</c:v>
                </c:pt>
                <c:pt idx="47287">
                  <c:v>492.30859379999998</c:v>
                </c:pt>
                <c:pt idx="47288">
                  <c:v>492.37109379999998</c:v>
                </c:pt>
                <c:pt idx="47289">
                  <c:v>492.37109379999998</c:v>
                </c:pt>
                <c:pt idx="47290">
                  <c:v>492.41015620000002</c:v>
                </c:pt>
                <c:pt idx="47291">
                  <c:v>492.41015620000002</c:v>
                </c:pt>
                <c:pt idx="47292">
                  <c:v>492.5859375</c:v>
                </c:pt>
                <c:pt idx="47293">
                  <c:v>492.8046875</c:v>
                </c:pt>
                <c:pt idx="47294">
                  <c:v>492.85546879999998</c:v>
                </c:pt>
                <c:pt idx="47295">
                  <c:v>492.85546879999998</c:v>
                </c:pt>
                <c:pt idx="47296">
                  <c:v>492.86328120000002</c:v>
                </c:pt>
                <c:pt idx="47297">
                  <c:v>493.23828120000002</c:v>
                </c:pt>
                <c:pt idx="47298">
                  <c:v>493.30859379999998</c:v>
                </c:pt>
                <c:pt idx="47299">
                  <c:v>493.30859379999998</c:v>
                </c:pt>
                <c:pt idx="47300">
                  <c:v>493.41015620000002</c:v>
                </c:pt>
                <c:pt idx="47301">
                  <c:v>493.5859375</c:v>
                </c:pt>
                <c:pt idx="47302">
                  <c:v>493.85546879999998</c:v>
                </c:pt>
                <c:pt idx="47303">
                  <c:v>493.85546879999998</c:v>
                </c:pt>
                <c:pt idx="47304">
                  <c:v>493.85546879999998</c:v>
                </c:pt>
                <c:pt idx="47305">
                  <c:v>493.86328120000002</c:v>
                </c:pt>
                <c:pt idx="47306">
                  <c:v>494.23828120000002</c:v>
                </c:pt>
                <c:pt idx="47307">
                  <c:v>494.23828120000002</c:v>
                </c:pt>
                <c:pt idx="47308">
                  <c:v>494.30859379999998</c:v>
                </c:pt>
                <c:pt idx="47309">
                  <c:v>494.30859379999998</c:v>
                </c:pt>
                <c:pt idx="47310">
                  <c:v>494.30859379999998</c:v>
                </c:pt>
                <c:pt idx="47311">
                  <c:v>494.37109379999998</c:v>
                </c:pt>
                <c:pt idx="47312">
                  <c:v>494.37109379999998</c:v>
                </c:pt>
                <c:pt idx="47313">
                  <c:v>494.37109379999998</c:v>
                </c:pt>
                <c:pt idx="47314">
                  <c:v>494.8046875</c:v>
                </c:pt>
                <c:pt idx="47315">
                  <c:v>494.85546879999998</c:v>
                </c:pt>
                <c:pt idx="47316">
                  <c:v>494.86328120000002</c:v>
                </c:pt>
                <c:pt idx="47317">
                  <c:v>495.23828120000002</c:v>
                </c:pt>
                <c:pt idx="47318">
                  <c:v>495.30859379999998</c:v>
                </c:pt>
                <c:pt idx="47319">
                  <c:v>495.37109379999998</c:v>
                </c:pt>
                <c:pt idx="47320">
                  <c:v>495.37109379999998</c:v>
                </c:pt>
                <c:pt idx="47321">
                  <c:v>495.41015620000002</c:v>
                </c:pt>
                <c:pt idx="47322">
                  <c:v>495.41015620000002</c:v>
                </c:pt>
                <c:pt idx="47323">
                  <c:v>495.5859375</c:v>
                </c:pt>
                <c:pt idx="47324">
                  <c:v>495.8046875</c:v>
                </c:pt>
                <c:pt idx="47325">
                  <c:v>495.8046875</c:v>
                </c:pt>
                <c:pt idx="47326">
                  <c:v>495.85546879999998</c:v>
                </c:pt>
                <c:pt idx="47327">
                  <c:v>495.85546879999998</c:v>
                </c:pt>
                <c:pt idx="47328">
                  <c:v>495.86328120000002</c:v>
                </c:pt>
                <c:pt idx="47329">
                  <c:v>496.30859379999998</c:v>
                </c:pt>
                <c:pt idx="47330">
                  <c:v>496.37109379999998</c:v>
                </c:pt>
                <c:pt idx="47331">
                  <c:v>496.41015620000002</c:v>
                </c:pt>
                <c:pt idx="47332">
                  <c:v>496.8046875</c:v>
                </c:pt>
                <c:pt idx="47333">
                  <c:v>496.8046875</c:v>
                </c:pt>
                <c:pt idx="47334">
                  <c:v>496.86328120000002</c:v>
                </c:pt>
                <c:pt idx="47335">
                  <c:v>497.23828120000002</c:v>
                </c:pt>
                <c:pt idx="47336">
                  <c:v>497.23828120000002</c:v>
                </c:pt>
                <c:pt idx="47337">
                  <c:v>497.30859379999998</c:v>
                </c:pt>
                <c:pt idx="47338">
                  <c:v>497.37109379999998</c:v>
                </c:pt>
                <c:pt idx="47339">
                  <c:v>497.37109379999998</c:v>
                </c:pt>
                <c:pt idx="47340">
                  <c:v>497.5859375</c:v>
                </c:pt>
                <c:pt idx="47341">
                  <c:v>497.5859375</c:v>
                </c:pt>
                <c:pt idx="47342">
                  <c:v>497.5859375</c:v>
                </c:pt>
                <c:pt idx="47343">
                  <c:v>497.5859375</c:v>
                </c:pt>
                <c:pt idx="47344">
                  <c:v>497.8046875</c:v>
                </c:pt>
                <c:pt idx="47345">
                  <c:v>497.85546879999998</c:v>
                </c:pt>
                <c:pt idx="47346">
                  <c:v>497.86328120000002</c:v>
                </c:pt>
                <c:pt idx="47347">
                  <c:v>498.23828120000002</c:v>
                </c:pt>
                <c:pt idx="47348">
                  <c:v>498.23828120000002</c:v>
                </c:pt>
                <c:pt idx="47349">
                  <c:v>498.23828120000002</c:v>
                </c:pt>
                <c:pt idx="47350">
                  <c:v>498.30859379999998</c:v>
                </c:pt>
                <c:pt idx="47351">
                  <c:v>498.41015620000002</c:v>
                </c:pt>
                <c:pt idx="47352">
                  <c:v>498.5859375</c:v>
                </c:pt>
                <c:pt idx="47353">
                  <c:v>498.5859375</c:v>
                </c:pt>
                <c:pt idx="47354">
                  <c:v>498.5859375</c:v>
                </c:pt>
                <c:pt idx="47355">
                  <c:v>498.5859375</c:v>
                </c:pt>
                <c:pt idx="47356">
                  <c:v>498.8046875</c:v>
                </c:pt>
                <c:pt idx="47357">
                  <c:v>498.8046875</c:v>
                </c:pt>
                <c:pt idx="47358">
                  <c:v>498.8046875</c:v>
                </c:pt>
                <c:pt idx="47359">
                  <c:v>498.86328120000002</c:v>
                </c:pt>
                <c:pt idx="47360">
                  <c:v>499.23828120000002</c:v>
                </c:pt>
                <c:pt idx="47361">
                  <c:v>499.5859375</c:v>
                </c:pt>
                <c:pt idx="47362">
                  <c:v>499.5859375</c:v>
                </c:pt>
                <c:pt idx="47363">
                  <c:v>499.8046875</c:v>
                </c:pt>
                <c:pt idx="47364">
                  <c:v>499.8046875</c:v>
                </c:pt>
                <c:pt idx="47365">
                  <c:v>499.85546879999998</c:v>
                </c:pt>
                <c:pt idx="47366">
                  <c:v>499.86328120000002</c:v>
                </c:pt>
                <c:pt idx="47367">
                  <c:v>499.86328120000002</c:v>
                </c:pt>
                <c:pt idx="47368">
                  <c:v>500.23828120000002</c:v>
                </c:pt>
                <c:pt idx="47369">
                  <c:v>500.23828120000002</c:v>
                </c:pt>
                <c:pt idx="47370">
                  <c:v>500.30859379999998</c:v>
                </c:pt>
                <c:pt idx="47371">
                  <c:v>500.30859379999998</c:v>
                </c:pt>
                <c:pt idx="47372">
                  <c:v>500.37109379999998</c:v>
                </c:pt>
                <c:pt idx="47373">
                  <c:v>500.37109379999998</c:v>
                </c:pt>
                <c:pt idx="47374">
                  <c:v>500.37109379999998</c:v>
                </c:pt>
                <c:pt idx="47375">
                  <c:v>500.41015620000002</c:v>
                </c:pt>
                <c:pt idx="47376">
                  <c:v>500.5859375</c:v>
                </c:pt>
                <c:pt idx="47377">
                  <c:v>500.85546879999998</c:v>
                </c:pt>
                <c:pt idx="47378">
                  <c:v>500.85546879999998</c:v>
                </c:pt>
                <c:pt idx="47379">
                  <c:v>500.86328120000002</c:v>
                </c:pt>
                <c:pt idx="47380">
                  <c:v>500.86328120000002</c:v>
                </c:pt>
                <c:pt idx="47381">
                  <c:v>501.23828120000002</c:v>
                </c:pt>
                <c:pt idx="47382">
                  <c:v>501.23828120000002</c:v>
                </c:pt>
                <c:pt idx="47383">
                  <c:v>501.30859379999998</c:v>
                </c:pt>
                <c:pt idx="47384">
                  <c:v>501.30859379999998</c:v>
                </c:pt>
                <c:pt idx="47385">
                  <c:v>501.37109379999998</c:v>
                </c:pt>
                <c:pt idx="47386">
                  <c:v>501.5859375</c:v>
                </c:pt>
                <c:pt idx="47387">
                  <c:v>501.85546879999998</c:v>
                </c:pt>
                <c:pt idx="47388">
                  <c:v>501.85546879999998</c:v>
                </c:pt>
                <c:pt idx="47389">
                  <c:v>501.86328120000002</c:v>
                </c:pt>
                <c:pt idx="47390">
                  <c:v>502.23828120000002</c:v>
                </c:pt>
                <c:pt idx="47391">
                  <c:v>502.30859379999998</c:v>
                </c:pt>
                <c:pt idx="47392">
                  <c:v>502.30859379999998</c:v>
                </c:pt>
                <c:pt idx="47393">
                  <c:v>502.41015620000002</c:v>
                </c:pt>
                <c:pt idx="47394">
                  <c:v>502.41015620000002</c:v>
                </c:pt>
                <c:pt idx="47395">
                  <c:v>502.5859375</c:v>
                </c:pt>
                <c:pt idx="47396">
                  <c:v>502.8046875</c:v>
                </c:pt>
                <c:pt idx="47397">
                  <c:v>502.85546879999998</c:v>
                </c:pt>
                <c:pt idx="47398">
                  <c:v>502.85546879999998</c:v>
                </c:pt>
                <c:pt idx="47399">
                  <c:v>502.85546879999998</c:v>
                </c:pt>
                <c:pt idx="47400">
                  <c:v>503.23828120000002</c:v>
                </c:pt>
                <c:pt idx="47401">
                  <c:v>503.23828120000002</c:v>
                </c:pt>
                <c:pt idx="47402">
                  <c:v>503.41015620000002</c:v>
                </c:pt>
                <c:pt idx="47403">
                  <c:v>503.41015620000002</c:v>
                </c:pt>
                <c:pt idx="47404">
                  <c:v>503.41015620000002</c:v>
                </c:pt>
                <c:pt idx="47405">
                  <c:v>503.5859375</c:v>
                </c:pt>
                <c:pt idx="47406">
                  <c:v>503.5859375</c:v>
                </c:pt>
                <c:pt idx="47407">
                  <c:v>503.5859375</c:v>
                </c:pt>
                <c:pt idx="47408">
                  <c:v>503.85546879999998</c:v>
                </c:pt>
                <c:pt idx="47409">
                  <c:v>504.23828120000002</c:v>
                </c:pt>
                <c:pt idx="47410">
                  <c:v>504.30859379999998</c:v>
                </c:pt>
                <c:pt idx="47411">
                  <c:v>504.30859379999998</c:v>
                </c:pt>
                <c:pt idx="47412">
                  <c:v>504.30859379999998</c:v>
                </c:pt>
                <c:pt idx="47413">
                  <c:v>504.41015620000002</c:v>
                </c:pt>
                <c:pt idx="47414">
                  <c:v>504.41015620000002</c:v>
                </c:pt>
                <c:pt idx="47415">
                  <c:v>504.41015620000002</c:v>
                </c:pt>
                <c:pt idx="47416">
                  <c:v>504.5859375</c:v>
                </c:pt>
                <c:pt idx="47417">
                  <c:v>504.5859375</c:v>
                </c:pt>
                <c:pt idx="47418">
                  <c:v>504.8046875</c:v>
                </c:pt>
                <c:pt idx="47419">
                  <c:v>504.85546879999998</c:v>
                </c:pt>
                <c:pt idx="47420">
                  <c:v>505.23828120000002</c:v>
                </c:pt>
                <c:pt idx="47421">
                  <c:v>505.23828120000002</c:v>
                </c:pt>
                <c:pt idx="47422">
                  <c:v>505.37109379999998</c:v>
                </c:pt>
                <c:pt idx="47423">
                  <c:v>505.37109379999998</c:v>
                </c:pt>
                <c:pt idx="47424">
                  <c:v>505.41015620000002</c:v>
                </c:pt>
                <c:pt idx="47425">
                  <c:v>505.5859375</c:v>
                </c:pt>
                <c:pt idx="47426">
                  <c:v>505.5859375</c:v>
                </c:pt>
                <c:pt idx="47427">
                  <c:v>505.5859375</c:v>
                </c:pt>
                <c:pt idx="47428">
                  <c:v>505.8046875</c:v>
                </c:pt>
                <c:pt idx="47429">
                  <c:v>505.85546879999998</c:v>
                </c:pt>
                <c:pt idx="47430">
                  <c:v>506.41015620000002</c:v>
                </c:pt>
                <c:pt idx="47431">
                  <c:v>506.5859375</c:v>
                </c:pt>
                <c:pt idx="47432">
                  <c:v>506.5859375</c:v>
                </c:pt>
                <c:pt idx="47433">
                  <c:v>506.85546879999998</c:v>
                </c:pt>
                <c:pt idx="47434">
                  <c:v>506.85546879999998</c:v>
                </c:pt>
                <c:pt idx="47435">
                  <c:v>506.86328120000002</c:v>
                </c:pt>
                <c:pt idx="47436">
                  <c:v>507.23828120000002</c:v>
                </c:pt>
                <c:pt idx="47437">
                  <c:v>507.23828120000002</c:v>
                </c:pt>
                <c:pt idx="47438">
                  <c:v>507.41015620000002</c:v>
                </c:pt>
                <c:pt idx="47439">
                  <c:v>507.41015620000002</c:v>
                </c:pt>
                <c:pt idx="47440">
                  <c:v>507.8046875</c:v>
                </c:pt>
                <c:pt idx="47441">
                  <c:v>507.8046875</c:v>
                </c:pt>
                <c:pt idx="47442">
                  <c:v>507.8046875</c:v>
                </c:pt>
                <c:pt idx="47443">
                  <c:v>507.85546879999998</c:v>
                </c:pt>
                <c:pt idx="47444">
                  <c:v>507.86328120000002</c:v>
                </c:pt>
                <c:pt idx="47445">
                  <c:v>508.23828120000002</c:v>
                </c:pt>
                <c:pt idx="47446">
                  <c:v>508.23828120000002</c:v>
                </c:pt>
                <c:pt idx="47447">
                  <c:v>508.37109379999998</c:v>
                </c:pt>
                <c:pt idx="47448">
                  <c:v>508.37109379999998</c:v>
                </c:pt>
                <c:pt idx="47449">
                  <c:v>508.37109379999998</c:v>
                </c:pt>
                <c:pt idx="47450">
                  <c:v>508.41015620000002</c:v>
                </c:pt>
                <c:pt idx="47451">
                  <c:v>508.5859375</c:v>
                </c:pt>
                <c:pt idx="47452">
                  <c:v>508.85546879999998</c:v>
                </c:pt>
                <c:pt idx="47453">
                  <c:v>508.86328120000002</c:v>
                </c:pt>
                <c:pt idx="47454">
                  <c:v>508.86328120000002</c:v>
                </c:pt>
                <c:pt idx="47455">
                  <c:v>509.23828120000002</c:v>
                </c:pt>
                <c:pt idx="47456">
                  <c:v>509.37109379999998</c:v>
                </c:pt>
                <c:pt idx="47457">
                  <c:v>509.37109379999998</c:v>
                </c:pt>
                <c:pt idx="47458">
                  <c:v>509.37109379999998</c:v>
                </c:pt>
                <c:pt idx="47459">
                  <c:v>509.41015620000002</c:v>
                </c:pt>
                <c:pt idx="47460">
                  <c:v>509.5859375</c:v>
                </c:pt>
                <c:pt idx="47461">
                  <c:v>509.8046875</c:v>
                </c:pt>
                <c:pt idx="47462">
                  <c:v>509.85546879999998</c:v>
                </c:pt>
                <c:pt idx="47463">
                  <c:v>509.86328120000002</c:v>
                </c:pt>
                <c:pt idx="47464">
                  <c:v>509.86328120000002</c:v>
                </c:pt>
                <c:pt idx="47465">
                  <c:v>510.37109379999998</c:v>
                </c:pt>
                <c:pt idx="47466">
                  <c:v>510.5859375</c:v>
                </c:pt>
                <c:pt idx="47467">
                  <c:v>510.8046875</c:v>
                </c:pt>
                <c:pt idx="47468">
                  <c:v>511.23828120000002</c:v>
                </c:pt>
                <c:pt idx="47469">
                  <c:v>511.23828120000002</c:v>
                </c:pt>
                <c:pt idx="47470">
                  <c:v>511.23828120000002</c:v>
                </c:pt>
                <c:pt idx="47471">
                  <c:v>511.30859379999998</c:v>
                </c:pt>
                <c:pt idx="47472">
                  <c:v>511.30859379999998</c:v>
                </c:pt>
                <c:pt idx="47473">
                  <c:v>511.41015620000002</c:v>
                </c:pt>
                <c:pt idx="47474">
                  <c:v>511.5859375</c:v>
                </c:pt>
                <c:pt idx="47475">
                  <c:v>511.5859375</c:v>
                </c:pt>
                <c:pt idx="47476">
                  <c:v>511.8046875</c:v>
                </c:pt>
                <c:pt idx="47477">
                  <c:v>511.8046875</c:v>
                </c:pt>
                <c:pt idx="47478">
                  <c:v>511.85546879999998</c:v>
                </c:pt>
                <c:pt idx="47479">
                  <c:v>511.86328120000002</c:v>
                </c:pt>
                <c:pt idx="47480">
                  <c:v>511.86328120000002</c:v>
                </c:pt>
                <c:pt idx="47481">
                  <c:v>512.30859380000004</c:v>
                </c:pt>
                <c:pt idx="47482">
                  <c:v>512.37109380000004</c:v>
                </c:pt>
                <c:pt idx="47483">
                  <c:v>512.5859375</c:v>
                </c:pt>
                <c:pt idx="47484">
                  <c:v>512.8046875</c:v>
                </c:pt>
                <c:pt idx="47485">
                  <c:v>512.86328119999996</c:v>
                </c:pt>
                <c:pt idx="47486">
                  <c:v>512.86328119999996</c:v>
                </c:pt>
                <c:pt idx="47487">
                  <c:v>513.23828119999996</c:v>
                </c:pt>
                <c:pt idx="47488">
                  <c:v>513.30859380000004</c:v>
                </c:pt>
                <c:pt idx="47489">
                  <c:v>513.30859380000004</c:v>
                </c:pt>
                <c:pt idx="47490">
                  <c:v>513.37109380000004</c:v>
                </c:pt>
                <c:pt idx="47491">
                  <c:v>513.37109380000004</c:v>
                </c:pt>
                <c:pt idx="47492">
                  <c:v>513.41015619999996</c:v>
                </c:pt>
                <c:pt idx="47493">
                  <c:v>513.8046875</c:v>
                </c:pt>
                <c:pt idx="47494">
                  <c:v>513.86328119999996</c:v>
                </c:pt>
                <c:pt idx="47495">
                  <c:v>513.86328119999996</c:v>
                </c:pt>
                <c:pt idx="47496">
                  <c:v>514.23828119999996</c:v>
                </c:pt>
                <c:pt idx="47497">
                  <c:v>514.23828119999996</c:v>
                </c:pt>
                <c:pt idx="47498">
                  <c:v>514.30859380000004</c:v>
                </c:pt>
                <c:pt idx="47499">
                  <c:v>514.37109380000004</c:v>
                </c:pt>
                <c:pt idx="47500">
                  <c:v>514.37109380000004</c:v>
                </c:pt>
                <c:pt idx="47501">
                  <c:v>514.5859375</c:v>
                </c:pt>
                <c:pt idx="47502">
                  <c:v>515.30859380000004</c:v>
                </c:pt>
                <c:pt idx="47503">
                  <c:v>515.37109380000004</c:v>
                </c:pt>
                <c:pt idx="47504">
                  <c:v>515.41015619999996</c:v>
                </c:pt>
                <c:pt idx="47505">
                  <c:v>515.5859375</c:v>
                </c:pt>
                <c:pt idx="47506">
                  <c:v>515.8046875</c:v>
                </c:pt>
                <c:pt idx="47507">
                  <c:v>515.85546880000004</c:v>
                </c:pt>
                <c:pt idx="47508">
                  <c:v>515.85546880000004</c:v>
                </c:pt>
                <c:pt idx="47509">
                  <c:v>516.23828119999996</c:v>
                </c:pt>
                <c:pt idx="47510">
                  <c:v>516.23828119999996</c:v>
                </c:pt>
                <c:pt idx="47511">
                  <c:v>516.23828119999996</c:v>
                </c:pt>
                <c:pt idx="47512">
                  <c:v>516.41015619999996</c:v>
                </c:pt>
                <c:pt idx="47513">
                  <c:v>516.41015619999996</c:v>
                </c:pt>
                <c:pt idx="47514">
                  <c:v>516.8046875</c:v>
                </c:pt>
                <c:pt idx="47515">
                  <c:v>516.85546880000004</c:v>
                </c:pt>
                <c:pt idx="47516">
                  <c:v>516.86328119999996</c:v>
                </c:pt>
                <c:pt idx="47517">
                  <c:v>516.86328119999996</c:v>
                </c:pt>
                <c:pt idx="47518">
                  <c:v>517.23828119999996</c:v>
                </c:pt>
                <c:pt idx="47519">
                  <c:v>517.30859380000004</c:v>
                </c:pt>
                <c:pt idx="47520">
                  <c:v>517.30859380000004</c:v>
                </c:pt>
                <c:pt idx="47521">
                  <c:v>517.30859380000004</c:v>
                </c:pt>
                <c:pt idx="47522">
                  <c:v>517.37109380000004</c:v>
                </c:pt>
                <c:pt idx="47523">
                  <c:v>517.8046875</c:v>
                </c:pt>
                <c:pt idx="47524">
                  <c:v>517.85546880000004</c:v>
                </c:pt>
                <c:pt idx="47525">
                  <c:v>517.85546880000004</c:v>
                </c:pt>
                <c:pt idx="47526">
                  <c:v>517.86328119999996</c:v>
                </c:pt>
                <c:pt idx="47527">
                  <c:v>518.23828119999996</c:v>
                </c:pt>
                <c:pt idx="47528">
                  <c:v>518.23828119999996</c:v>
                </c:pt>
                <c:pt idx="47529">
                  <c:v>518.37109380000004</c:v>
                </c:pt>
                <c:pt idx="47530">
                  <c:v>518.37109380000004</c:v>
                </c:pt>
                <c:pt idx="47531">
                  <c:v>518.41015619999996</c:v>
                </c:pt>
                <c:pt idx="47532">
                  <c:v>518.41015619999996</c:v>
                </c:pt>
                <c:pt idx="47533">
                  <c:v>518.41015619999996</c:v>
                </c:pt>
                <c:pt idx="47534">
                  <c:v>518.5859375</c:v>
                </c:pt>
                <c:pt idx="47535">
                  <c:v>518.5859375</c:v>
                </c:pt>
                <c:pt idx="47536">
                  <c:v>518.85546880000004</c:v>
                </c:pt>
                <c:pt idx="47537">
                  <c:v>518.85546880000004</c:v>
                </c:pt>
                <c:pt idx="47538">
                  <c:v>518.86328119999996</c:v>
                </c:pt>
                <c:pt idx="47539">
                  <c:v>518.86328119999996</c:v>
                </c:pt>
                <c:pt idx="47540">
                  <c:v>518.86328119999996</c:v>
                </c:pt>
                <c:pt idx="47541">
                  <c:v>519.23828119999996</c:v>
                </c:pt>
                <c:pt idx="47542">
                  <c:v>519.23828119999996</c:v>
                </c:pt>
                <c:pt idx="47543">
                  <c:v>519.30859380000004</c:v>
                </c:pt>
                <c:pt idx="47544">
                  <c:v>519.5859375</c:v>
                </c:pt>
                <c:pt idx="47545">
                  <c:v>519.5859375</c:v>
                </c:pt>
                <c:pt idx="47546">
                  <c:v>519.8046875</c:v>
                </c:pt>
                <c:pt idx="47547">
                  <c:v>520.30859380000004</c:v>
                </c:pt>
                <c:pt idx="47548">
                  <c:v>520.30859380000004</c:v>
                </c:pt>
                <c:pt idx="47549">
                  <c:v>520.5859375</c:v>
                </c:pt>
                <c:pt idx="47550">
                  <c:v>520.5859375</c:v>
                </c:pt>
                <c:pt idx="47551">
                  <c:v>520.5859375</c:v>
                </c:pt>
                <c:pt idx="47552">
                  <c:v>520.86328119999996</c:v>
                </c:pt>
                <c:pt idx="47553">
                  <c:v>521.23828119999996</c:v>
                </c:pt>
                <c:pt idx="47554">
                  <c:v>521.30859380000004</c:v>
                </c:pt>
                <c:pt idx="47555">
                  <c:v>521.30859380000004</c:v>
                </c:pt>
                <c:pt idx="47556">
                  <c:v>521.37109380000004</c:v>
                </c:pt>
                <c:pt idx="47557">
                  <c:v>521.85546880000004</c:v>
                </c:pt>
                <c:pt idx="47558">
                  <c:v>521.85546880000004</c:v>
                </c:pt>
                <c:pt idx="47559">
                  <c:v>521.86328119999996</c:v>
                </c:pt>
                <c:pt idx="47560">
                  <c:v>521.86328119999996</c:v>
                </c:pt>
                <c:pt idx="47561">
                  <c:v>522.30859380000004</c:v>
                </c:pt>
                <c:pt idx="47562">
                  <c:v>522.37109380000004</c:v>
                </c:pt>
                <c:pt idx="47563">
                  <c:v>522.37109380000004</c:v>
                </c:pt>
                <c:pt idx="47564">
                  <c:v>522.41015619999996</c:v>
                </c:pt>
                <c:pt idx="47565">
                  <c:v>522.41015619999996</c:v>
                </c:pt>
                <c:pt idx="47566">
                  <c:v>522.5859375</c:v>
                </c:pt>
                <c:pt idx="47567">
                  <c:v>522.8046875</c:v>
                </c:pt>
                <c:pt idx="47568">
                  <c:v>522.85546880000004</c:v>
                </c:pt>
                <c:pt idx="47569">
                  <c:v>522.86328119999996</c:v>
                </c:pt>
                <c:pt idx="47570">
                  <c:v>523.30859380000004</c:v>
                </c:pt>
                <c:pt idx="47571">
                  <c:v>523.37109380000004</c:v>
                </c:pt>
                <c:pt idx="47572">
                  <c:v>523.41015619999996</c:v>
                </c:pt>
                <c:pt idx="47573">
                  <c:v>523.41015619999996</c:v>
                </c:pt>
                <c:pt idx="47574">
                  <c:v>523.5859375</c:v>
                </c:pt>
                <c:pt idx="47575">
                  <c:v>523.5859375</c:v>
                </c:pt>
                <c:pt idx="47576">
                  <c:v>523.5859375</c:v>
                </c:pt>
                <c:pt idx="47577">
                  <c:v>523.8046875</c:v>
                </c:pt>
                <c:pt idx="47578">
                  <c:v>523.86328119999996</c:v>
                </c:pt>
                <c:pt idx="47579">
                  <c:v>523.86328119999996</c:v>
                </c:pt>
                <c:pt idx="47580">
                  <c:v>524.23828119999996</c:v>
                </c:pt>
                <c:pt idx="47581">
                  <c:v>524.23828119999996</c:v>
                </c:pt>
                <c:pt idx="47582">
                  <c:v>524.30859380000004</c:v>
                </c:pt>
                <c:pt idx="47583">
                  <c:v>524.30859380000004</c:v>
                </c:pt>
                <c:pt idx="47584">
                  <c:v>524.37109380000004</c:v>
                </c:pt>
                <c:pt idx="47585">
                  <c:v>524.37109380000004</c:v>
                </c:pt>
                <c:pt idx="47586">
                  <c:v>524.41015619999996</c:v>
                </c:pt>
                <c:pt idx="47587">
                  <c:v>524.5859375</c:v>
                </c:pt>
                <c:pt idx="47588">
                  <c:v>524.8046875</c:v>
                </c:pt>
                <c:pt idx="47589">
                  <c:v>524.85546880000004</c:v>
                </c:pt>
                <c:pt idx="47590">
                  <c:v>524.86328119999996</c:v>
                </c:pt>
                <c:pt idx="47591">
                  <c:v>525.23828119999996</c:v>
                </c:pt>
                <c:pt idx="47592">
                  <c:v>525.30859380000004</c:v>
                </c:pt>
                <c:pt idx="47593">
                  <c:v>525.30859380000004</c:v>
                </c:pt>
                <c:pt idx="47594">
                  <c:v>525.41015619999996</c:v>
                </c:pt>
                <c:pt idx="47595">
                  <c:v>525.85546880000004</c:v>
                </c:pt>
                <c:pt idx="47596">
                  <c:v>525.86328119999996</c:v>
                </c:pt>
                <c:pt idx="47597">
                  <c:v>526.23828119999996</c:v>
                </c:pt>
                <c:pt idx="47598">
                  <c:v>526.30859380000004</c:v>
                </c:pt>
                <c:pt idx="47599">
                  <c:v>526.30859380000004</c:v>
                </c:pt>
                <c:pt idx="47600">
                  <c:v>526.37109380000004</c:v>
                </c:pt>
                <c:pt idx="47601">
                  <c:v>526.37109380000004</c:v>
                </c:pt>
                <c:pt idx="47602">
                  <c:v>526.41015619999996</c:v>
                </c:pt>
                <c:pt idx="47603">
                  <c:v>526.8046875</c:v>
                </c:pt>
                <c:pt idx="47604">
                  <c:v>526.85546880000004</c:v>
                </c:pt>
                <c:pt idx="47605">
                  <c:v>526.85546880000004</c:v>
                </c:pt>
                <c:pt idx="47606">
                  <c:v>526.86328119999996</c:v>
                </c:pt>
                <c:pt idx="47607">
                  <c:v>527.23828119999996</c:v>
                </c:pt>
                <c:pt idx="47608">
                  <c:v>527.23828119999996</c:v>
                </c:pt>
                <c:pt idx="47609">
                  <c:v>527.23828119999996</c:v>
                </c:pt>
                <c:pt idx="47610">
                  <c:v>527.23828119999996</c:v>
                </c:pt>
                <c:pt idx="47611">
                  <c:v>527.30859380000004</c:v>
                </c:pt>
                <c:pt idx="47612">
                  <c:v>527.30859380000004</c:v>
                </c:pt>
                <c:pt idx="47613">
                  <c:v>527.30859380000004</c:v>
                </c:pt>
                <c:pt idx="47614">
                  <c:v>527.37109380000004</c:v>
                </c:pt>
                <c:pt idx="47615">
                  <c:v>527.37109380000004</c:v>
                </c:pt>
                <c:pt idx="47616">
                  <c:v>527.41015619999996</c:v>
                </c:pt>
                <c:pt idx="47617">
                  <c:v>527.5859375</c:v>
                </c:pt>
                <c:pt idx="47618">
                  <c:v>527.8046875</c:v>
                </c:pt>
                <c:pt idx="47619">
                  <c:v>527.86328119999996</c:v>
                </c:pt>
                <c:pt idx="47620">
                  <c:v>528.30859380000004</c:v>
                </c:pt>
                <c:pt idx="47621">
                  <c:v>528.37109380000004</c:v>
                </c:pt>
                <c:pt idx="47622">
                  <c:v>528.37109380000004</c:v>
                </c:pt>
                <c:pt idx="47623">
                  <c:v>528.41015619999996</c:v>
                </c:pt>
                <c:pt idx="47624">
                  <c:v>528.5859375</c:v>
                </c:pt>
                <c:pt idx="47625">
                  <c:v>528.5859375</c:v>
                </c:pt>
                <c:pt idx="47626">
                  <c:v>528.5859375</c:v>
                </c:pt>
                <c:pt idx="47627">
                  <c:v>529.23828119999996</c:v>
                </c:pt>
                <c:pt idx="47628">
                  <c:v>529.30859380000004</c:v>
                </c:pt>
                <c:pt idx="47629">
                  <c:v>529.30859380000004</c:v>
                </c:pt>
                <c:pt idx="47630">
                  <c:v>529.41015619999996</c:v>
                </c:pt>
                <c:pt idx="47631">
                  <c:v>529.5859375</c:v>
                </c:pt>
                <c:pt idx="47632">
                  <c:v>529.5859375</c:v>
                </c:pt>
                <c:pt idx="47633">
                  <c:v>529.8046875</c:v>
                </c:pt>
                <c:pt idx="47634">
                  <c:v>529.8046875</c:v>
                </c:pt>
                <c:pt idx="47635">
                  <c:v>529.8046875</c:v>
                </c:pt>
                <c:pt idx="47636">
                  <c:v>530.30859380000004</c:v>
                </c:pt>
                <c:pt idx="47637">
                  <c:v>530.30859380000004</c:v>
                </c:pt>
                <c:pt idx="47638">
                  <c:v>530.41015619999996</c:v>
                </c:pt>
                <c:pt idx="47639">
                  <c:v>530.8046875</c:v>
                </c:pt>
                <c:pt idx="47640">
                  <c:v>530.8046875</c:v>
                </c:pt>
                <c:pt idx="47641">
                  <c:v>530.8046875</c:v>
                </c:pt>
                <c:pt idx="47642">
                  <c:v>530.85546880000004</c:v>
                </c:pt>
                <c:pt idx="47643">
                  <c:v>530.85546880000004</c:v>
                </c:pt>
                <c:pt idx="47644">
                  <c:v>530.85546880000004</c:v>
                </c:pt>
                <c:pt idx="47645">
                  <c:v>530.86328119999996</c:v>
                </c:pt>
                <c:pt idx="47646">
                  <c:v>530.86328119999996</c:v>
                </c:pt>
                <c:pt idx="47647">
                  <c:v>531.30859380000004</c:v>
                </c:pt>
                <c:pt idx="47648">
                  <c:v>531.37109380000004</c:v>
                </c:pt>
                <c:pt idx="47649">
                  <c:v>531.37109380000004</c:v>
                </c:pt>
                <c:pt idx="47650">
                  <c:v>531.37109380000004</c:v>
                </c:pt>
                <c:pt idx="47651">
                  <c:v>531.41015619999996</c:v>
                </c:pt>
                <c:pt idx="47652">
                  <c:v>531.5859375</c:v>
                </c:pt>
                <c:pt idx="47653">
                  <c:v>531.86328119999996</c:v>
                </c:pt>
                <c:pt idx="47654">
                  <c:v>532.23828119999996</c:v>
                </c:pt>
                <c:pt idx="47655">
                  <c:v>532.30859380000004</c:v>
                </c:pt>
                <c:pt idx="47656">
                  <c:v>532.41015619999996</c:v>
                </c:pt>
                <c:pt idx="47657">
                  <c:v>532.41015619999996</c:v>
                </c:pt>
                <c:pt idx="47658">
                  <c:v>532.41015619999996</c:v>
                </c:pt>
                <c:pt idx="47659">
                  <c:v>532.5859375</c:v>
                </c:pt>
                <c:pt idx="47660">
                  <c:v>532.85546880000004</c:v>
                </c:pt>
                <c:pt idx="47661">
                  <c:v>532.86328119999996</c:v>
                </c:pt>
                <c:pt idx="47662">
                  <c:v>533.23828119999996</c:v>
                </c:pt>
                <c:pt idx="47663">
                  <c:v>533.41015619999996</c:v>
                </c:pt>
                <c:pt idx="47664">
                  <c:v>533.41015619999996</c:v>
                </c:pt>
                <c:pt idx="47665">
                  <c:v>533.41015619999996</c:v>
                </c:pt>
                <c:pt idx="47666">
                  <c:v>533.8046875</c:v>
                </c:pt>
                <c:pt idx="47667">
                  <c:v>533.8046875</c:v>
                </c:pt>
                <c:pt idx="47668">
                  <c:v>533.85546880000004</c:v>
                </c:pt>
                <c:pt idx="47669">
                  <c:v>533.85546880000004</c:v>
                </c:pt>
                <c:pt idx="47670">
                  <c:v>533.85546880000004</c:v>
                </c:pt>
                <c:pt idx="47671">
                  <c:v>533.86328119999996</c:v>
                </c:pt>
                <c:pt idx="47672">
                  <c:v>533.86328119999996</c:v>
                </c:pt>
                <c:pt idx="47673">
                  <c:v>533.86328119999996</c:v>
                </c:pt>
                <c:pt idx="47674">
                  <c:v>534.23828119999996</c:v>
                </c:pt>
                <c:pt idx="47675">
                  <c:v>534.23828119999996</c:v>
                </c:pt>
                <c:pt idx="47676">
                  <c:v>534.30859380000004</c:v>
                </c:pt>
                <c:pt idx="47677">
                  <c:v>534.5859375</c:v>
                </c:pt>
                <c:pt idx="47678">
                  <c:v>534.8046875</c:v>
                </c:pt>
                <c:pt idx="47679">
                  <c:v>534.8046875</c:v>
                </c:pt>
                <c:pt idx="47680">
                  <c:v>534.8046875</c:v>
                </c:pt>
                <c:pt idx="47681">
                  <c:v>534.8046875</c:v>
                </c:pt>
                <c:pt idx="47682">
                  <c:v>534.8046875</c:v>
                </c:pt>
                <c:pt idx="47683">
                  <c:v>534.8046875</c:v>
                </c:pt>
                <c:pt idx="47684">
                  <c:v>534.85546880000004</c:v>
                </c:pt>
                <c:pt idx="47685">
                  <c:v>534.85546880000004</c:v>
                </c:pt>
                <c:pt idx="47686">
                  <c:v>534.85546880000004</c:v>
                </c:pt>
                <c:pt idx="47687">
                  <c:v>534.85546880000004</c:v>
                </c:pt>
                <c:pt idx="47688">
                  <c:v>534.86328119999996</c:v>
                </c:pt>
                <c:pt idx="47689">
                  <c:v>534.86328119999996</c:v>
                </c:pt>
                <c:pt idx="47690">
                  <c:v>535.23828119999996</c:v>
                </c:pt>
                <c:pt idx="47691">
                  <c:v>535.23828119999996</c:v>
                </c:pt>
                <c:pt idx="47692">
                  <c:v>535.23828119999996</c:v>
                </c:pt>
                <c:pt idx="47693">
                  <c:v>535.30859380000004</c:v>
                </c:pt>
                <c:pt idx="47694">
                  <c:v>535.30859380000004</c:v>
                </c:pt>
                <c:pt idx="47695">
                  <c:v>535.37109380000004</c:v>
                </c:pt>
                <c:pt idx="47696">
                  <c:v>535.37109380000004</c:v>
                </c:pt>
                <c:pt idx="47697">
                  <c:v>535.37109380000004</c:v>
                </c:pt>
                <c:pt idx="47698">
                  <c:v>535.41015619999996</c:v>
                </c:pt>
                <c:pt idx="47699">
                  <c:v>535.8046875</c:v>
                </c:pt>
                <c:pt idx="47700">
                  <c:v>535.85546880000004</c:v>
                </c:pt>
                <c:pt idx="47701">
                  <c:v>535.85546880000004</c:v>
                </c:pt>
                <c:pt idx="47702">
                  <c:v>536.23828119999996</c:v>
                </c:pt>
                <c:pt idx="47703">
                  <c:v>536.23828119999996</c:v>
                </c:pt>
                <c:pt idx="47704">
                  <c:v>536.23828119999996</c:v>
                </c:pt>
                <c:pt idx="47705">
                  <c:v>536.37109380000004</c:v>
                </c:pt>
                <c:pt idx="47706">
                  <c:v>536.86328119999996</c:v>
                </c:pt>
                <c:pt idx="47707">
                  <c:v>536.86328119999996</c:v>
                </c:pt>
                <c:pt idx="47708">
                  <c:v>536.86328119999996</c:v>
                </c:pt>
                <c:pt idx="47709">
                  <c:v>537.23828119999996</c:v>
                </c:pt>
                <c:pt idx="47710">
                  <c:v>537.30859380000004</c:v>
                </c:pt>
                <c:pt idx="47711">
                  <c:v>537.37109380000004</c:v>
                </c:pt>
                <c:pt idx="47712">
                  <c:v>537.41015619999996</c:v>
                </c:pt>
                <c:pt idx="47713">
                  <c:v>537.85546880000004</c:v>
                </c:pt>
                <c:pt idx="47714">
                  <c:v>537.86328119999996</c:v>
                </c:pt>
                <c:pt idx="47715">
                  <c:v>538.23828119999996</c:v>
                </c:pt>
                <c:pt idx="47716">
                  <c:v>538.23828119999996</c:v>
                </c:pt>
                <c:pt idx="47717">
                  <c:v>538.23828119999996</c:v>
                </c:pt>
                <c:pt idx="47718">
                  <c:v>538.37109380000004</c:v>
                </c:pt>
                <c:pt idx="47719">
                  <c:v>538.41015619999996</c:v>
                </c:pt>
                <c:pt idx="47720">
                  <c:v>538.8046875</c:v>
                </c:pt>
                <c:pt idx="47721">
                  <c:v>538.85546880000004</c:v>
                </c:pt>
                <c:pt idx="47722">
                  <c:v>538.86328119999996</c:v>
                </c:pt>
                <c:pt idx="47723">
                  <c:v>539.23828119999996</c:v>
                </c:pt>
                <c:pt idx="47724">
                  <c:v>539.23828119999996</c:v>
                </c:pt>
                <c:pt idx="47725">
                  <c:v>539.37109380000004</c:v>
                </c:pt>
                <c:pt idx="47726">
                  <c:v>539.37109380000004</c:v>
                </c:pt>
                <c:pt idx="47727">
                  <c:v>539.37109380000004</c:v>
                </c:pt>
                <c:pt idx="47728">
                  <c:v>539.41015619999996</c:v>
                </c:pt>
                <c:pt idx="47729">
                  <c:v>539.5859375</c:v>
                </c:pt>
                <c:pt idx="47730">
                  <c:v>539.8046875</c:v>
                </c:pt>
                <c:pt idx="47731">
                  <c:v>540.30859380000004</c:v>
                </c:pt>
                <c:pt idx="47732">
                  <c:v>540.37109380000004</c:v>
                </c:pt>
                <c:pt idx="47733">
                  <c:v>540.5859375</c:v>
                </c:pt>
                <c:pt idx="47734">
                  <c:v>540.85546880000004</c:v>
                </c:pt>
                <c:pt idx="47735">
                  <c:v>540.85546880000004</c:v>
                </c:pt>
                <c:pt idx="47736">
                  <c:v>540.85546880000004</c:v>
                </c:pt>
                <c:pt idx="47737">
                  <c:v>540.86328119999996</c:v>
                </c:pt>
                <c:pt idx="47738">
                  <c:v>540.86328119999996</c:v>
                </c:pt>
                <c:pt idx="47739">
                  <c:v>540.86328119999996</c:v>
                </c:pt>
                <c:pt idx="47740">
                  <c:v>541.23828119999996</c:v>
                </c:pt>
                <c:pt idx="47741">
                  <c:v>541.23828119999996</c:v>
                </c:pt>
                <c:pt idx="47742">
                  <c:v>541.23828119999996</c:v>
                </c:pt>
                <c:pt idx="47743">
                  <c:v>541.23828119999996</c:v>
                </c:pt>
                <c:pt idx="47744">
                  <c:v>541.30859380000004</c:v>
                </c:pt>
                <c:pt idx="47745">
                  <c:v>541.37109380000004</c:v>
                </c:pt>
                <c:pt idx="47746">
                  <c:v>541.41015619999996</c:v>
                </c:pt>
                <c:pt idx="47747">
                  <c:v>541.41015619999996</c:v>
                </c:pt>
                <c:pt idx="47748">
                  <c:v>541.5859375</c:v>
                </c:pt>
                <c:pt idx="47749">
                  <c:v>541.5859375</c:v>
                </c:pt>
                <c:pt idx="47750">
                  <c:v>541.8046875</c:v>
                </c:pt>
                <c:pt idx="47751">
                  <c:v>541.85546880000004</c:v>
                </c:pt>
                <c:pt idx="47752">
                  <c:v>541.86328119999996</c:v>
                </c:pt>
                <c:pt idx="47753">
                  <c:v>542.23828119999996</c:v>
                </c:pt>
                <c:pt idx="47754">
                  <c:v>542.30859380000004</c:v>
                </c:pt>
                <c:pt idx="47755">
                  <c:v>542.37109380000004</c:v>
                </c:pt>
                <c:pt idx="47756">
                  <c:v>542.5859375</c:v>
                </c:pt>
                <c:pt idx="47757">
                  <c:v>542.86328119999996</c:v>
                </c:pt>
                <c:pt idx="47758">
                  <c:v>543.23828119999996</c:v>
                </c:pt>
                <c:pt idx="47759">
                  <c:v>543.23828119999996</c:v>
                </c:pt>
                <c:pt idx="47760">
                  <c:v>543.23828119999996</c:v>
                </c:pt>
                <c:pt idx="47761">
                  <c:v>543.30859380000004</c:v>
                </c:pt>
                <c:pt idx="47762">
                  <c:v>543.41015619999996</c:v>
                </c:pt>
                <c:pt idx="47763">
                  <c:v>543.5859375</c:v>
                </c:pt>
                <c:pt idx="47764">
                  <c:v>543.5859375</c:v>
                </c:pt>
                <c:pt idx="47765">
                  <c:v>543.85546880000004</c:v>
                </c:pt>
                <c:pt idx="47766">
                  <c:v>543.86328119999996</c:v>
                </c:pt>
                <c:pt idx="47767">
                  <c:v>543.86328119999996</c:v>
                </c:pt>
                <c:pt idx="47768">
                  <c:v>544.23828119999996</c:v>
                </c:pt>
                <c:pt idx="47769">
                  <c:v>544.23828119999996</c:v>
                </c:pt>
                <c:pt idx="47770">
                  <c:v>544.30859380000004</c:v>
                </c:pt>
                <c:pt idx="47771">
                  <c:v>544.30859380000004</c:v>
                </c:pt>
                <c:pt idx="47772">
                  <c:v>544.30859380000004</c:v>
                </c:pt>
                <c:pt idx="47773">
                  <c:v>544.37109380000004</c:v>
                </c:pt>
                <c:pt idx="47774">
                  <c:v>544.37109380000004</c:v>
                </c:pt>
                <c:pt idx="47775">
                  <c:v>544.8046875</c:v>
                </c:pt>
                <c:pt idx="47776">
                  <c:v>544.86328119999996</c:v>
                </c:pt>
                <c:pt idx="47777">
                  <c:v>545.23828119999996</c:v>
                </c:pt>
                <c:pt idx="47778">
                  <c:v>545.23828119999996</c:v>
                </c:pt>
                <c:pt idx="47779">
                  <c:v>545.41015619999996</c:v>
                </c:pt>
                <c:pt idx="47780">
                  <c:v>545.5859375</c:v>
                </c:pt>
                <c:pt idx="47781">
                  <c:v>545.5859375</c:v>
                </c:pt>
                <c:pt idx="47782">
                  <c:v>545.5859375</c:v>
                </c:pt>
                <c:pt idx="47783">
                  <c:v>545.8046875</c:v>
                </c:pt>
                <c:pt idx="47784">
                  <c:v>545.85546880000004</c:v>
                </c:pt>
                <c:pt idx="47785">
                  <c:v>545.85546880000004</c:v>
                </c:pt>
                <c:pt idx="47786">
                  <c:v>545.85546880000004</c:v>
                </c:pt>
                <c:pt idx="47787">
                  <c:v>545.86328119999996</c:v>
                </c:pt>
                <c:pt idx="47788">
                  <c:v>545.86328119999996</c:v>
                </c:pt>
                <c:pt idx="47789">
                  <c:v>545.86328119999996</c:v>
                </c:pt>
                <c:pt idx="47790">
                  <c:v>546.23828119999996</c:v>
                </c:pt>
                <c:pt idx="47791">
                  <c:v>546.30859380000004</c:v>
                </c:pt>
                <c:pt idx="47792">
                  <c:v>546.37109380000004</c:v>
                </c:pt>
                <c:pt idx="47793">
                  <c:v>546.37109380000004</c:v>
                </c:pt>
                <c:pt idx="47794">
                  <c:v>546.5859375</c:v>
                </c:pt>
                <c:pt idx="47795">
                  <c:v>546.5859375</c:v>
                </c:pt>
                <c:pt idx="47796">
                  <c:v>546.8046875</c:v>
                </c:pt>
                <c:pt idx="47797">
                  <c:v>546.8046875</c:v>
                </c:pt>
                <c:pt idx="47798">
                  <c:v>546.8046875</c:v>
                </c:pt>
                <c:pt idx="47799">
                  <c:v>546.85546880000004</c:v>
                </c:pt>
                <c:pt idx="47800">
                  <c:v>546.86328119999996</c:v>
                </c:pt>
                <c:pt idx="47801">
                  <c:v>546.86328119999996</c:v>
                </c:pt>
                <c:pt idx="47802">
                  <c:v>547.23828119999996</c:v>
                </c:pt>
                <c:pt idx="47803">
                  <c:v>547.37109380000004</c:v>
                </c:pt>
                <c:pt idx="47804">
                  <c:v>547.37109380000004</c:v>
                </c:pt>
                <c:pt idx="47805">
                  <c:v>547.37109380000004</c:v>
                </c:pt>
                <c:pt idx="47806">
                  <c:v>547.41015619999996</c:v>
                </c:pt>
                <c:pt idx="47807">
                  <c:v>547.85546880000004</c:v>
                </c:pt>
                <c:pt idx="47808">
                  <c:v>547.85546880000004</c:v>
                </c:pt>
                <c:pt idx="47809">
                  <c:v>547.85546880000004</c:v>
                </c:pt>
                <c:pt idx="47810">
                  <c:v>547.85546880000004</c:v>
                </c:pt>
                <c:pt idx="47811">
                  <c:v>547.86328119999996</c:v>
                </c:pt>
                <c:pt idx="47812">
                  <c:v>548.23828119999996</c:v>
                </c:pt>
                <c:pt idx="47813">
                  <c:v>548.30859380000004</c:v>
                </c:pt>
                <c:pt idx="47814">
                  <c:v>548.30859380000004</c:v>
                </c:pt>
                <c:pt idx="47815">
                  <c:v>548.30859380000004</c:v>
                </c:pt>
                <c:pt idx="47816">
                  <c:v>548.37109380000004</c:v>
                </c:pt>
                <c:pt idx="47817">
                  <c:v>548.41015619999996</c:v>
                </c:pt>
                <c:pt idx="47818">
                  <c:v>548.41015619999996</c:v>
                </c:pt>
                <c:pt idx="47819">
                  <c:v>548.85546880000004</c:v>
                </c:pt>
                <c:pt idx="47820">
                  <c:v>548.85546880000004</c:v>
                </c:pt>
                <c:pt idx="47821">
                  <c:v>549.23828119999996</c:v>
                </c:pt>
                <c:pt idx="47822">
                  <c:v>549.30859380000004</c:v>
                </c:pt>
                <c:pt idx="47823">
                  <c:v>549.30859380000004</c:v>
                </c:pt>
                <c:pt idx="47824">
                  <c:v>549.37109380000004</c:v>
                </c:pt>
                <c:pt idx="47825">
                  <c:v>549.41015619999996</c:v>
                </c:pt>
                <c:pt idx="47826">
                  <c:v>549.41015619999996</c:v>
                </c:pt>
                <c:pt idx="47827">
                  <c:v>549.5859375</c:v>
                </c:pt>
                <c:pt idx="47828">
                  <c:v>549.5859375</c:v>
                </c:pt>
                <c:pt idx="47829">
                  <c:v>549.5859375</c:v>
                </c:pt>
                <c:pt idx="47830">
                  <c:v>549.8046875</c:v>
                </c:pt>
                <c:pt idx="47831">
                  <c:v>549.85546880000004</c:v>
                </c:pt>
                <c:pt idx="47832">
                  <c:v>549.86328119999996</c:v>
                </c:pt>
                <c:pt idx="47833">
                  <c:v>550.23828119999996</c:v>
                </c:pt>
                <c:pt idx="47834">
                  <c:v>550.37109380000004</c:v>
                </c:pt>
                <c:pt idx="47835">
                  <c:v>550.37109380000004</c:v>
                </c:pt>
                <c:pt idx="47836">
                  <c:v>550.37109380000004</c:v>
                </c:pt>
                <c:pt idx="47837">
                  <c:v>550.41015619999996</c:v>
                </c:pt>
                <c:pt idx="47838">
                  <c:v>550.41015619999996</c:v>
                </c:pt>
                <c:pt idx="47839">
                  <c:v>550.5859375</c:v>
                </c:pt>
                <c:pt idx="47840">
                  <c:v>550.5859375</c:v>
                </c:pt>
                <c:pt idx="47841">
                  <c:v>550.5859375</c:v>
                </c:pt>
                <c:pt idx="47842">
                  <c:v>550.8046875</c:v>
                </c:pt>
                <c:pt idx="47843">
                  <c:v>550.8046875</c:v>
                </c:pt>
                <c:pt idx="47844">
                  <c:v>550.8046875</c:v>
                </c:pt>
                <c:pt idx="47845">
                  <c:v>550.85546880000004</c:v>
                </c:pt>
                <c:pt idx="47846">
                  <c:v>550.85546880000004</c:v>
                </c:pt>
                <c:pt idx="47847">
                  <c:v>551.41015619999996</c:v>
                </c:pt>
                <c:pt idx="47848">
                  <c:v>551.41015619999996</c:v>
                </c:pt>
                <c:pt idx="47849">
                  <c:v>551.5859375</c:v>
                </c:pt>
                <c:pt idx="47850">
                  <c:v>551.5859375</c:v>
                </c:pt>
                <c:pt idx="47851">
                  <c:v>551.5859375</c:v>
                </c:pt>
                <c:pt idx="47852">
                  <c:v>551.8046875</c:v>
                </c:pt>
                <c:pt idx="47853">
                  <c:v>551.8046875</c:v>
                </c:pt>
                <c:pt idx="47854">
                  <c:v>551.85546880000004</c:v>
                </c:pt>
                <c:pt idx="47855">
                  <c:v>551.85546880000004</c:v>
                </c:pt>
                <c:pt idx="47856">
                  <c:v>551.86328119999996</c:v>
                </c:pt>
                <c:pt idx="47857">
                  <c:v>552.37109380000004</c:v>
                </c:pt>
                <c:pt idx="47858">
                  <c:v>552.37109380000004</c:v>
                </c:pt>
                <c:pt idx="47859">
                  <c:v>552.37109380000004</c:v>
                </c:pt>
                <c:pt idx="47860">
                  <c:v>552.41015619999996</c:v>
                </c:pt>
                <c:pt idx="47861">
                  <c:v>552.5859375</c:v>
                </c:pt>
                <c:pt idx="47862">
                  <c:v>552.8046875</c:v>
                </c:pt>
                <c:pt idx="47863">
                  <c:v>553.23828119999996</c:v>
                </c:pt>
                <c:pt idx="47864">
                  <c:v>553.37109380000004</c:v>
                </c:pt>
                <c:pt idx="47865">
                  <c:v>553.41015619999996</c:v>
                </c:pt>
                <c:pt idx="47866">
                  <c:v>553.41015619999996</c:v>
                </c:pt>
                <c:pt idx="47867">
                  <c:v>553.5859375</c:v>
                </c:pt>
                <c:pt idx="47868">
                  <c:v>553.5859375</c:v>
                </c:pt>
                <c:pt idx="47869">
                  <c:v>553.85546880000004</c:v>
                </c:pt>
                <c:pt idx="47870">
                  <c:v>553.85546880000004</c:v>
                </c:pt>
                <c:pt idx="47871">
                  <c:v>553.85546880000004</c:v>
                </c:pt>
                <c:pt idx="47872">
                  <c:v>553.86328119999996</c:v>
                </c:pt>
                <c:pt idx="47873">
                  <c:v>553.86328119999996</c:v>
                </c:pt>
                <c:pt idx="47874">
                  <c:v>553.86328119999996</c:v>
                </c:pt>
                <c:pt idx="47875">
                  <c:v>554.23828119999996</c:v>
                </c:pt>
                <c:pt idx="47876">
                  <c:v>554.30859380000004</c:v>
                </c:pt>
                <c:pt idx="47877">
                  <c:v>554.37109380000004</c:v>
                </c:pt>
                <c:pt idx="47878">
                  <c:v>554.37109380000004</c:v>
                </c:pt>
                <c:pt idx="47879">
                  <c:v>554.41015619999996</c:v>
                </c:pt>
                <c:pt idx="47880">
                  <c:v>554.5859375</c:v>
                </c:pt>
                <c:pt idx="47881">
                  <c:v>554.5859375</c:v>
                </c:pt>
                <c:pt idx="47882">
                  <c:v>554.5859375</c:v>
                </c:pt>
                <c:pt idx="47883">
                  <c:v>554.8046875</c:v>
                </c:pt>
                <c:pt idx="47884">
                  <c:v>554.8046875</c:v>
                </c:pt>
                <c:pt idx="47885">
                  <c:v>555.30859380000004</c:v>
                </c:pt>
                <c:pt idx="47886">
                  <c:v>555.37109380000004</c:v>
                </c:pt>
                <c:pt idx="47887">
                  <c:v>555.41015619999996</c:v>
                </c:pt>
                <c:pt idx="47888">
                  <c:v>555.5859375</c:v>
                </c:pt>
                <c:pt idx="47889">
                  <c:v>556.23828119999996</c:v>
                </c:pt>
                <c:pt idx="47890">
                  <c:v>556.30859380000004</c:v>
                </c:pt>
                <c:pt idx="47891">
                  <c:v>556.86328119999996</c:v>
                </c:pt>
                <c:pt idx="47892">
                  <c:v>556.86328119999996</c:v>
                </c:pt>
                <c:pt idx="47893">
                  <c:v>557.41015619999996</c:v>
                </c:pt>
                <c:pt idx="47894">
                  <c:v>557.41015619999996</c:v>
                </c:pt>
                <c:pt idx="47895">
                  <c:v>557.5859375</c:v>
                </c:pt>
                <c:pt idx="47896">
                  <c:v>557.8046875</c:v>
                </c:pt>
                <c:pt idx="47897">
                  <c:v>557.8046875</c:v>
                </c:pt>
                <c:pt idx="47898">
                  <c:v>557.85546880000004</c:v>
                </c:pt>
                <c:pt idx="47899">
                  <c:v>558.23828119999996</c:v>
                </c:pt>
                <c:pt idx="47900">
                  <c:v>558.23828119999996</c:v>
                </c:pt>
                <c:pt idx="47901">
                  <c:v>558.23828119999996</c:v>
                </c:pt>
                <c:pt idx="47902">
                  <c:v>558.30859380000004</c:v>
                </c:pt>
                <c:pt idx="47903">
                  <c:v>558.30859380000004</c:v>
                </c:pt>
                <c:pt idx="47904">
                  <c:v>558.37109380000004</c:v>
                </c:pt>
                <c:pt idx="47905">
                  <c:v>558.41015619999996</c:v>
                </c:pt>
                <c:pt idx="47906">
                  <c:v>558.5859375</c:v>
                </c:pt>
                <c:pt idx="47907">
                  <c:v>558.5859375</c:v>
                </c:pt>
                <c:pt idx="47908">
                  <c:v>558.8046875</c:v>
                </c:pt>
                <c:pt idx="47909">
                  <c:v>559.23828119999996</c:v>
                </c:pt>
                <c:pt idx="47910">
                  <c:v>559.23828119999996</c:v>
                </c:pt>
                <c:pt idx="47911">
                  <c:v>559.30859380000004</c:v>
                </c:pt>
                <c:pt idx="47912">
                  <c:v>559.41015619999996</c:v>
                </c:pt>
                <c:pt idx="47913">
                  <c:v>559.41015619999996</c:v>
                </c:pt>
                <c:pt idx="47914">
                  <c:v>559.41015619999996</c:v>
                </c:pt>
                <c:pt idx="47915">
                  <c:v>559.5859375</c:v>
                </c:pt>
                <c:pt idx="47916">
                  <c:v>559.5859375</c:v>
                </c:pt>
                <c:pt idx="47917">
                  <c:v>559.85546880000004</c:v>
                </c:pt>
                <c:pt idx="47918">
                  <c:v>559.85546880000004</c:v>
                </c:pt>
                <c:pt idx="47919">
                  <c:v>559.86328119999996</c:v>
                </c:pt>
                <c:pt idx="47920">
                  <c:v>559.86328119999996</c:v>
                </c:pt>
                <c:pt idx="47921">
                  <c:v>560.23828119999996</c:v>
                </c:pt>
                <c:pt idx="47922">
                  <c:v>560.23828119999996</c:v>
                </c:pt>
                <c:pt idx="47923">
                  <c:v>560.23828119999996</c:v>
                </c:pt>
                <c:pt idx="47924">
                  <c:v>560.37109380000004</c:v>
                </c:pt>
                <c:pt idx="47925">
                  <c:v>560.5859375</c:v>
                </c:pt>
                <c:pt idx="47926">
                  <c:v>560.8046875</c:v>
                </c:pt>
                <c:pt idx="47927">
                  <c:v>560.8046875</c:v>
                </c:pt>
                <c:pt idx="47928">
                  <c:v>560.86328119999996</c:v>
                </c:pt>
                <c:pt idx="47929">
                  <c:v>561.30859380000004</c:v>
                </c:pt>
                <c:pt idx="47930">
                  <c:v>561.30859380000004</c:v>
                </c:pt>
                <c:pt idx="47931">
                  <c:v>561.5859375</c:v>
                </c:pt>
                <c:pt idx="47932">
                  <c:v>561.8046875</c:v>
                </c:pt>
                <c:pt idx="47933">
                  <c:v>561.8046875</c:v>
                </c:pt>
                <c:pt idx="47934">
                  <c:v>561.85546880000004</c:v>
                </c:pt>
                <c:pt idx="47935">
                  <c:v>561.85546880000004</c:v>
                </c:pt>
                <c:pt idx="47936">
                  <c:v>561.86328119999996</c:v>
                </c:pt>
                <c:pt idx="47937">
                  <c:v>561.86328119999996</c:v>
                </c:pt>
                <c:pt idx="47938">
                  <c:v>561.86328119999996</c:v>
                </c:pt>
                <c:pt idx="47939">
                  <c:v>562.23828119999996</c:v>
                </c:pt>
                <c:pt idx="47940">
                  <c:v>562.30859380000004</c:v>
                </c:pt>
                <c:pt idx="47941">
                  <c:v>562.41015619999996</c:v>
                </c:pt>
                <c:pt idx="47942">
                  <c:v>562.5859375</c:v>
                </c:pt>
                <c:pt idx="47943">
                  <c:v>562.85546880000004</c:v>
                </c:pt>
                <c:pt idx="47944">
                  <c:v>562.85546880000004</c:v>
                </c:pt>
                <c:pt idx="47945">
                  <c:v>562.85546880000004</c:v>
                </c:pt>
                <c:pt idx="47946">
                  <c:v>562.85546880000004</c:v>
                </c:pt>
                <c:pt idx="47947">
                  <c:v>563.23828119999996</c:v>
                </c:pt>
                <c:pt idx="47948">
                  <c:v>563.41015619999996</c:v>
                </c:pt>
                <c:pt idx="47949">
                  <c:v>563.5859375</c:v>
                </c:pt>
                <c:pt idx="47950">
                  <c:v>563.5859375</c:v>
                </c:pt>
                <c:pt idx="47951">
                  <c:v>563.5859375</c:v>
                </c:pt>
                <c:pt idx="47952">
                  <c:v>563.8046875</c:v>
                </c:pt>
                <c:pt idx="47953">
                  <c:v>563.8046875</c:v>
                </c:pt>
                <c:pt idx="47954">
                  <c:v>563.8046875</c:v>
                </c:pt>
                <c:pt idx="47955">
                  <c:v>563.85546880000004</c:v>
                </c:pt>
                <c:pt idx="47956">
                  <c:v>563.85546880000004</c:v>
                </c:pt>
                <c:pt idx="47957">
                  <c:v>563.86328119999996</c:v>
                </c:pt>
                <c:pt idx="47958">
                  <c:v>563.86328119999996</c:v>
                </c:pt>
                <c:pt idx="47959">
                  <c:v>564.37109380000004</c:v>
                </c:pt>
                <c:pt idx="47960">
                  <c:v>564.37109380000004</c:v>
                </c:pt>
                <c:pt idx="47961">
                  <c:v>564.37109380000004</c:v>
                </c:pt>
                <c:pt idx="47962">
                  <c:v>564.5859375</c:v>
                </c:pt>
                <c:pt idx="47963">
                  <c:v>564.85546880000004</c:v>
                </c:pt>
                <c:pt idx="47964">
                  <c:v>564.85546880000004</c:v>
                </c:pt>
                <c:pt idx="47965">
                  <c:v>564.85546880000004</c:v>
                </c:pt>
                <c:pt idx="47966">
                  <c:v>565.23828119999996</c:v>
                </c:pt>
                <c:pt idx="47967">
                  <c:v>565.23828119999996</c:v>
                </c:pt>
                <c:pt idx="47968">
                  <c:v>565.23828119999996</c:v>
                </c:pt>
                <c:pt idx="47969">
                  <c:v>565.37109380000004</c:v>
                </c:pt>
                <c:pt idx="47970">
                  <c:v>565.41015619999996</c:v>
                </c:pt>
                <c:pt idx="47971">
                  <c:v>565.41015619999996</c:v>
                </c:pt>
                <c:pt idx="47972">
                  <c:v>565.41015619999996</c:v>
                </c:pt>
                <c:pt idx="47973">
                  <c:v>565.8046875</c:v>
                </c:pt>
                <c:pt idx="47974">
                  <c:v>565.85546880000004</c:v>
                </c:pt>
                <c:pt idx="47975">
                  <c:v>566.23828119999996</c:v>
                </c:pt>
                <c:pt idx="47976">
                  <c:v>566.23828119999996</c:v>
                </c:pt>
                <c:pt idx="47977">
                  <c:v>566.30859380000004</c:v>
                </c:pt>
                <c:pt idx="47978">
                  <c:v>566.37109380000004</c:v>
                </c:pt>
                <c:pt idx="47979">
                  <c:v>566.41015619999996</c:v>
                </c:pt>
                <c:pt idx="47980">
                  <c:v>566.5859375</c:v>
                </c:pt>
                <c:pt idx="47981">
                  <c:v>566.8046875</c:v>
                </c:pt>
                <c:pt idx="47982">
                  <c:v>566.85546880000004</c:v>
                </c:pt>
                <c:pt idx="47983">
                  <c:v>567.23828119999996</c:v>
                </c:pt>
                <c:pt idx="47984">
                  <c:v>567.37109380000004</c:v>
                </c:pt>
                <c:pt idx="47985">
                  <c:v>567.37109380000004</c:v>
                </c:pt>
                <c:pt idx="47986">
                  <c:v>567.41015619999996</c:v>
                </c:pt>
                <c:pt idx="47987">
                  <c:v>567.41015619999996</c:v>
                </c:pt>
                <c:pt idx="47988">
                  <c:v>567.5859375</c:v>
                </c:pt>
                <c:pt idx="47989">
                  <c:v>567.86328119999996</c:v>
                </c:pt>
                <c:pt idx="47990">
                  <c:v>568.23828119999996</c:v>
                </c:pt>
                <c:pt idx="47991">
                  <c:v>568.30859380000004</c:v>
                </c:pt>
                <c:pt idx="47992">
                  <c:v>568.8046875</c:v>
                </c:pt>
                <c:pt idx="47993">
                  <c:v>568.8046875</c:v>
                </c:pt>
                <c:pt idx="47994">
                  <c:v>568.8046875</c:v>
                </c:pt>
                <c:pt idx="47995">
                  <c:v>568.8046875</c:v>
                </c:pt>
                <c:pt idx="47996">
                  <c:v>568.85546880000004</c:v>
                </c:pt>
                <c:pt idx="47997">
                  <c:v>568.85546880000004</c:v>
                </c:pt>
                <c:pt idx="47998">
                  <c:v>568.86328119999996</c:v>
                </c:pt>
                <c:pt idx="47999">
                  <c:v>569.23828119999996</c:v>
                </c:pt>
                <c:pt idx="48000">
                  <c:v>569.23828119999996</c:v>
                </c:pt>
                <c:pt idx="48001">
                  <c:v>569.30859380000004</c:v>
                </c:pt>
                <c:pt idx="48002">
                  <c:v>569.37109380000004</c:v>
                </c:pt>
                <c:pt idx="48003">
                  <c:v>569.5859375</c:v>
                </c:pt>
                <c:pt idx="48004">
                  <c:v>569.5859375</c:v>
                </c:pt>
                <c:pt idx="48005">
                  <c:v>569.5859375</c:v>
                </c:pt>
                <c:pt idx="48006">
                  <c:v>569.5859375</c:v>
                </c:pt>
                <c:pt idx="48007">
                  <c:v>569.8046875</c:v>
                </c:pt>
                <c:pt idx="48008">
                  <c:v>569.8046875</c:v>
                </c:pt>
                <c:pt idx="48009">
                  <c:v>569.8046875</c:v>
                </c:pt>
                <c:pt idx="48010">
                  <c:v>570.23828119999996</c:v>
                </c:pt>
                <c:pt idx="48011">
                  <c:v>570.23828119999996</c:v>
                </c:pt>
                <c:pt idx="48012">
                  <c:v>570.23828119999996</c:v>
                </c:pt>
                <c:pt idx="48013">
                  <c:v>570.30859380000004</c:v>
                </c:pt>
                <c:pt idx="48014">
                  <c:v>570.37109380000004</c:v>
                </c:pt>
                <c:pt idx="48015">
                  <c:v>570.41015619999996</c:v>
                </c:pt>
                <c:pt idx="48016">
                  <c:v>570.41015619999996</c:v>
                </c:pt>
                <c:pt idx="48017">
                  <c:v>570.5859375</c:v>
                </c:pt>
                <c:pt idx="48018">
                  <c:v>570.5859375</c:v>
                </c:pt>
                <c:pt idx="48019">
                  <c:v>570.5859375</c:v>
                </c:pt>
                <c:pt idx="48020">
                  <c:v>570.8046875</c:v>
                </c:pt>
                <c:pt idx="48021">
                  <c:v>570.8046875</c:v>
                </c:pt>
                <c:pt idx="48022">
                  <c:v>570.85546880000004</c:v>
                </c:pt>
                <c:pt idx="48023">
                  <c:v>570.86328119999996</c:v>
                </c:pt>
                <c:pt idx="48024">
                  <c:v>571.23828119999996</c:v>
                </c:pt>
                <c:pt idx="48025">
                  <c:v>571.30859380000004</c:v>
                </c:pt>
                <c:pt idx="48026">
                  <c:v>571.30859380000004</c:v>
                </c:pt>
                <c:pt idx="48027">
                  <c:v>571.37109380000004</c:v>
                </c:pt>
                <c:pt idx="48028">
                  <c:v>571.41015619999996</c:v>
                </c:pt>
                <c:pt idx="48029">
                  <c:v>571.85546880000004</c:v>
                </c:pt>
                <c:pt idx="48030">
                  <c:v>571.85546880000004</c:v>
                </c:pt>
                <c:pt idx="48031">
                  <c:v>572.23828119999996</c:v>
                </c:pt>
                <c:pt idx="48032">
                  <c:v>572.41015619999996</c:v>
                </c:pt>
                <c:pt idx="48033">
                  <c:v>573.23828119999996</c:v>
                </c:pt>
                <c:pt idx="48034">
                  <c:v>573.37109380000004</c:v>
                </c:pt>
                <c:pt idx="48035">
                  <c:v>573.37109380000004</c:v>
                </c:pt>
                <c:pt idx="48036">
                  <c:v>573.37109380000004</c:v>
                </c:pt>
                <c:pt idx="48037">
                  <c:v>573.37109380000004</c:v>
                </c:pt>
                <c:pt idx="48038">
                  <c:v>573.8046875</c:v>
                </c:pt>
                <c:pt idx="48039">
                  <c:v>573.85546880000004</c:v>
                </c:pt>
                <c:pt idx="48040">
                  <c:v>573.86328119999996</c:v>
                </c:pt>
                <c:pt idx="48041">
                  <c:v>573.86328119999996</c:v>
                </c:pt>
                <c:pt idx="48042">
                  <c:v>574.30859380000004</c:v>
                </c:pt>
                <c:pt idx="48043">
                  <c:v>574.37109380000004</c:v>
                </c:pt>
                <c:pt idx="48044">
                  <c:v>574.41015619999996</c:v>
                </c:pt>
                <c:pt idx="48045">
                  <c:v>574.5859375</c:v>
                </c:pt>
                <c:pt idx="48046">
                  <c:v>574.8046875</c:v>
                </c:pt>
                <c:pt idx="48047">
                  <c:v>574.8046875</c:v>
                </c:pt>
                <c:pt idx="48048">
                  <c:v>574.8046875</c:v>
                </c:pt>
                <c:pt idx="48049">
                  <c:v>574.85546880000004</c:v>
                </c:pt>
                <c:pt idx="48050">
                  <c:v>575.23828119999996</c:v>
                </c:pt>
                <c:pt idx="48051">
                  <c:v>575.23828119999996</c:v>
                </c:pt>
                <c:pt idx="48052">
                  <c:v>575.30859380000004</c:v>
                </c:pt>
                <c:pt idx="48053">
                  <c:v>575.37109380000004</c:v>
                </c:pt>
                <c:pt idx="48054">
                  <c:v>575.37109380000004</c:v>
                </c:pt>
                <c:pt idx="48055">
                  <c:v>575.37109380000004</c:v>
                </c:pt>
                <c:pt idx="48056">
                  <c:v>575.37109380000004</c:v>
                </c:pt>
                <c:pt idx="48057">
                  <c:v>575.37109380000004</c:v>
                </c:pt>
                <c:pt idx="48058">
                  <c:v>575.8046875</c:v>
                </c:pt>
                <c:pt idx="48059">
                  <c:v>575.86328119999996</c:v>
                </c:pt>
                <c:pt idx="48060">
                  <c:v>575.86328119999996</c:v>
                </c:pt>
                <c:pt idx="48061">
                  <c:v>575.86328119999996</c:v>
                </c:pt>
                <c:pt idx="48062">
                  <c:v>576.23828119999996</c:v>
                </c:pt>
                <c:pt idx="48063">
                  <c:v>576.30859380000004</c:v>
                </c:pt>
                <c:pt idx="48064">
                  <c:v>576.37109380000004</c:v>
                </c:pt>
                <c:pt idx="48065">
                  <c:v>576.5859375</c:v>
                </c:pt>
                <c:pt idx="48066">
                  <c:v>576.5859375</c:v>
                </c:pt>
                <c:pt idx="48067">
                  <c:v>576.8046875</c:v>
                </c:pt>
                <c:pt idx="48068">
                  <c:v>576.85546880000004</c:v>
                </c:pt>
                <c:pt idx="48069">
                  <c:v>576.86328119999996</c:v>
                </c:pt>
                <c:pt idx="48070">
                  <c:v>577.23828119999996</c:v>
                </c:pt>
                <c:pt idx="48071">
                  <c:v>577.23828119999996</c:v>
                </c:pt>
                <c:pt idx="48072">
                  <c:v>577.23828119999996</c:v>
                </c:pt>
                <c:pt idx="48073">
                  <c:v>577.30859380000004</c:v>
                </c:pt>
                <c:pt idx="48074">
                  <c:v>577.37109380000004</c:v>
                </c:pt>
                <c:pt idx="48075">
                  <c:v>577.41015619999996</c:v>
                </c:pt>
                <c:pt idx="48076">
                  <c:v>577.8046875</c:v>
                </c:pt>
                <c:pt idx="48077">
                  <c:v>577.8046875</c:v>
                </c:pt>
                <c:pt idx="48078">
                  <c:v>577.8046875</c:v>
                </c:pt>
                <c:pt idx="48079">
                  <c:v>578.23828119999996</c:v>
                </c:pt>
                <c:pt idx="48080">
                  <c:v>578.23828119999996</c:v>
                </c:pt>
                <c:pt idx="48081">
                  <c:v>578.37109380000004</c:v>
                </c:pt>
                <c:pt idx="48082">
                  <c:v>578.37109380000004</c:v>
                </c:pt>
                <c:pt idx="48083">
                  <c:v>578.37109380000004</c:v>
                </c:pt>
                <c:pt idx="48084">
                  <c:v>578.41015619999996</c:v>
                </c:pt>
                <c:pt idx="48085">
                  <c:v>578.8046875</c:v>
                </c:pt>
                <c:pt idx="48086">
                  <c:v>578.8046875</c:v>
                </c:pt>
                <c:pt idx="48087">
                  <c:v>578.85546880000004</c:v>
                </c:pt>
                <c:pt idx="48088">
                  <c:v>578.86328119999996</c:v>
                </c:pt>
                <c:pt idx="48089">
                  <c:v>579.30859380000004</c:v>
                </c:pt>
                <c:pt idx="48090">
                  <c:v>579.30859380000004</c:v>
                </c:pt>
                <c:pt idx="48091">
                  <c:v>579.30859380000004</c:v>
                </c:pt>
                <c:pt idx="48092">
                  <c:v>579.37109380000004</c:v>
                </c:pt>
                <c:pt idx="48093">
                  <c:v>579.41015619999996</c:v>
                </c:pt>
                <c:pt idx="48094">
                  <c:v>579.41015619999996</c:v>
                </c:pt>
                <c:pt idx="48095">
                  <c:v>579.8046875</c:v>
                </c:pt>
                <c:pt idx="48096">
                  <c:v>579.8046875</c:v>
                </c:pt>
                <c:pt idx="48097">
                  <c:v>579.8046875</c:v>
                </c:pt>
                <c:pt idx="48098">
                  <c:v>579.85546880000004</c:v>
                </c:pt>
                <c:pt idx="48099">
                  <c:v>580.23828119999996</c:v>
                </c:pt>
                <c:pt idx="48100">
                  <c:v>580.30859380000004</c:v>
                </c:pt>
                <c:pt idx="48101">
                  <c:v>580.30859380000004</c:v>
                </c:pt>
                <c:pt idx="48102">
                  <c:v>580.37109380000004</c:v>
                </c:pt>
                <c:pt idx="48103">
                  <c:v>580.37109380000004</c:v>
                </c:pt>
                <c:pt idx="48104">
                  <c:v>580.41015619999996</c:v>
                </c:pt>
                <c:pt idx="48105">
                  <c:v>580.8046875</c:v>
                </c:pt>
                <c:pt idx="48106">
                  <c:v>580.86328119999996</c:v>
                </c:pt>
                <c:pt idx="48107">
                  <c:v>581.23828119999996</c:v>
                </c:pt>
                <c:pt idx="48108">
                  <c:v>581.23828119999996</c:v>
                </c:pt>
                <c:pt idx="48109">
                  <c:v>581.30859380000004</c:v>
                </c:pt>
                <c:pt idx="48110">
                  <c:v>581.37109380000004</c:v>
                </c:pt>
                <c:pt idx="48111">
                  <c:v>581.37109380000004</c:v>
                </c:pt>
                <c:pt idx="48112">
                  <c:v>581.41015619999996</c:v>
                </c:pt>
                <c:pt idx="48113">
                  <c:v>581.41015619999996</c:v>
                </c:pt>
                <c:pt idx="48114">
                  <c:v>581.5859375</c:v>
                </c:pt>
                <c:pt idx="48115">
                  <c:v>581.5859375</c:v>
                </c:pt>
                <c:pt idx="48116">
                  <c:v>581.5859375</c:v>
                </c:pt>
                <c:pt idx="48117">
                  <c:v>581.85546880000004</c:v>
                </c:pt>
                <c:pt idx="48118">
                  <c:v>582.23828119999996</c:v>
                </c:pt>
                <c:pt idx="48119">
                  <c:v>582.23828119999996</c:v>
                </c:pt>
                <c:pt idx="48120">
                  <c:v>582.37109380000004</c:v>
                </c:pt>
                <c:pt idx="48121">
                  <c:v>582.37109380000004</c:v>
                </c:pt>
                <c:pt idx="48122">
                  <c:v>582.37109380000004</c:v>
                </c:pt>
                <c:pt idx="48123">
                  <c:v>582.41015619999996</c:v>
                </c:pt>
                <c:pt idx="48124">
                  <c:v>582.41015619999996</c:v>
                </c:pt>
                <c:pt idx="48125">
                  <c:v>582.85546880000004</c:v>
                </c:pt>
                <c:pt idx="48126">
                  <c:v>582.85546880000004</c:v>
                </c:pt>
                <c:pt idx="48127">
                  <c:v>582.86328119999996</c:v>
                </c:pt>
                <c:pt idx="48128">
                  <c:v>582.86328119999996</c:v>
                </c:pt>
                <c:pt idx="48129">
                  <c:v>582.86328119999996</c:v>
                </c:pt>
                <c:pt idx="48130">
                  <c:v>583.23828119999996</c:v>
                </c:pt>
                <c:pt idx="48131">
                  <c:v>583.30859380000004</c:v>
                </c:pt>
                <c:pt idx="48132">
                  <c:v>583.30859380000004</c:v>
                </c:pt>
                <c:pt idx="48133">
                  <c:v>583.8046875</c:v>
                </c:pt>
                <c:pt idx="48134">
                  <c:v>583.8046875</c:v>
                </c:pt>
                <c:pt idx="48135">
                  <c:v>583.85546880000004</c:v>
                </c:pt>
                <c:pt idx="48136">
                  <c:v>584.23828119999996</c:v>
                </c:pt>
                <c:pt idx="48137">
                  <c:v>584.30859380000004</c:v>
                </c:pt>
                <c:pt idx="48138">
                  <c:v>584.41015619999996</c:v>
                </c:pt>
                <c:pt idx="48139">
                  <c:v>584.5859375</c:v>
                </c:pt>
                <c:pt idx="48140">
                  <c:v>584.8046875</c:v>
                </c:pt>
                <c:pt idx="48141">
                  <c:v>584.8046875</c:v>
                </c:pt>
                <c:pt idx="48142">
                  <c:v>585.23828119999996</c:v>
                </c:pt>
                <c:pt idx="48143">
                  <c:v>585.30859380000004</c:v>
                </c:pt>
                <c:pt idx="48144">
                  <c:v>585.41015619999996</c:v>
                </c:pt>
                <c:pt idx="48145">
                  <c:v>585.41015619999996</c:v>
                </c:pt>
                <c:pt idx="48146">
                  <c:v>585.8046875</c:v>
                </c:pt>
                <c:pt idx="48147">
                  <c:v>585.8046875</c:v>
                </c:pt>
                <c:pt idx="48148">
                  <c:v>585.85546880000004</c:v>
                </c:pt>
                <c:pt idx="48149">
                  <c:v>585.86328119999996</c:v>
                </c:pt>
                <c:pt idx="48150">
                  <c:v>585.86328119999996</c:v>
                </c:pt>
                <c:pt idx="48151">
                  <c:v>586.23828119999996</c:v>
                </c:pt>
                <c:pt idx="48152">
                  <c:v>586.23828119999996</c:v>
                </c:pt>
                <c:pt idx="48153">
                  <c:v>586.30859380000004</c:v>
                </c:pt>
                <c:pt idx="48154">
                  <c:v>586.41015619999996</c:v>
                </c:pt>
                <c:pt idx="48155">
                  <c:v>586.41015619999996</c:v>
                </c:pt>
                <c:pt idx="48156">
                  <c:v>586.5859375</c:v>
                </c:pt>
                <c:pt idx="48157">
                  <c:v>586.8046875</c:v>
                </c:pt>
                <c:pt idx="48158">
                  <c:v>586.85546880000004</c:v>
                </c:pt>
                <c:pt idx="48159">
                  <c:v>586.86328119999996</c:v>
                </c:pt>
                <c:pt idx="48160">
                  <c:v>586.86328119999996</c:v>
                </c:pt>
                <c:pt idx="48161">
                  <c:v>587.23828119999996</c:v>
                </c:pt>
                <c:pt idx="48162">
                  <c:v>587.30859380000004</c:v>
                </c:pt>
                <c:pt idx="48163">
                  <c:v>587.37109380000004</c:v>
                </c:pt>
                <c:pt idx="48164">
                  <c:v>587.37109380000004</c:v>
                </c:pt>
                <c:pt idx="48165">
                  <c:v>587.41015619999996</c:v>
                </c:pt>
                <c:pt idx="48166">
                  <c:v>587.41015619999996</c:v>
                </c:pt>
                <c:pt idx="48167">
                  <c:v>587.5859375</c:v>
                </c:pt>
                <c:pt idx="48168">
                  <c:v>587.8046875</c:v>
                </c:pt>
                <c:pt idx="48169">
                  <c:v>587.85546880000004</c:v>
                </c:pt>
                <c:pt idx="48170">
                  <c:v>587.85546880000004</c:v>
                </c:pt>
                <c:pt idx="48171">
                  <c:v>587.86328119999996</c:v>
                </c:pt>
                <c:pt idx="48172">
                  <c:v>587.86328119999996</c:v>
                </c:pt>
                <c:pt idx="48173">
                  <c:v>588.23828119999996</c:v>
                </c:pt>
                <c:pt idx="48174">
                  <c:v>588.30859380000004</c:v>
                </c:pt>
                <c:pt idx="48175">
                  <c:v>588.41015619999996</c:v>
                </c:pt>
                <c:pt idx="48176">
                  <c:v>588.5859375</c:v>
                </c:pt>
                <c:pt idx="48177">
                  <c:v>588.86328119999996</c:v>
                </c:pt>
                <c:pt idx="48178">
                  <c:v>589.23828119999996</c:v>
                </c:pt>
                <c:pt idx="48179">
                  <c:v>589.23828119999996</c:v>
                </c:pt>
                <c:pt idx="48180">
                  <c:v>589.37109380000004</c:v>
                </c:pt>
                <c:pt idx="48181">
                  <c:v>589.37109380000004</c:v>
                </c:pt>
                <c:pt idx="48182">
                  <c:v>589.41015619999996</c:v>
                </c:pt>
                <c:pt idx="48183">
                  <c:v>589.41015619999996</c:v>
                </c:pt>
                <c:pt idx="48184">
                  <c:v>589.5859375</c:v>
                </c:pt>
                <c:pt idx="48185">
                  <c:v>589.85546880000004</c:v>
                </c:pt>
                <c:pt idx="48186">
                  <c:v>589.85546880000004</c:v>
                </c:pt>
                <c:pt idx="48187">
                  <c:v>590.23828119999996</c:v>
                </c:pt>
                <c:pt idx="48188">
                  <c:v>590.37109380000004</c:v>
                </c:pt>
                <c:pt idx="48189">
                  <c:v>590.41015619999996</c:v>
                </c:pt>
                <c:pt idx="48190">
                  <c:v>590.41015619999996</c:v>
                </c:pt>
                <c:pt idx="48191">
                  <c:v>590.8046875</c:v>
                </c:pt>
                <c:pt idx="48192">
                  <c:v>590.8046875</c:v>
                </c:pt>
                <c:pt idx="48193">
                  <c:v>590.85546880000004</c:v>
                </c:pt>
                <c:pt idx="48194">
                  <c:v>591.23828119999996</c:v>
                </c:pt>
                <c:pt idx="48195">
                  <c:v>591.30859380000004</c:v>
                </c:pt>
                <c:pt idx="48196">
                  <c:v>591.30859380000004</c:v>
                </c:pt>
                <c:pt idx="48197">
                  <c:v>591.37109380000004</c:v>
                </c:pt>
                <c:pt idx="48198">
                  <c:v>591.41015619999996</c:v>
                </c:pt>
                <c:pt idx="48199">
                  <c:v>591.41015619999996</c:v>
                </c:pt>
                <c:pt idx="48200">
                  <c:v>591.41015619999996</c:v>
                </c:pt>
                <c:pt idx="48201">
                  <c:v>591.41015619999996</c:v>
                </c:pt>
                <c:pt idx="48202">
                  <c:v>591.5859375</c:v>
                </c:pt>
                <c:pt idx="48203">
                  <c:v>591.5859375</c:v>
                </c:pt>
                <c:pt idx="48204">
                  <c:v>591.8046875</c:v>
                </c:pt>
                <c:pt idx="48205">
                  <c:v>591.86328119999996</c:v>
                </c:pt>
                <c:pt idx="48206">
                  <c:v>592.23828119999996</c:v>
                </c:pt>
                <c:pt idx="48207">
                  <c:v>592.41015619999996</c:v>
                </c:pt>
                <c:pt idx="48208">
                  <c:v>592.41015619999996</c:v>
                </c:pt>
                <c:pt idx="48209">
                  <c:v>592.5859375</c:v>
                </c:pt>
                <c:pt idx="48210">
                  <c:v>592.5859375</c:v>
                </c:pt>
                <c:pt idx="48211">
                  <c:v>592.8046875</c:v>
                </c:pt>
                <c:pt idx="48212">
                  <c:v>592.85546880000004</c:v>
                </c:pt>
                <c:pt idx="48213">
                  <c:v>592.86328119999996</c:v>
                </c:pt>
                <c:pt idx="48214">
                  <c:v>592.86328119999996</c:v>
                </c:pt>
                <c:pt idx="48215">
                  <c:v>593.23828119999996</c:v>
                </c:pt>
                <c:pt idx="48216">
                  <c:v>593.37109380000004</c:v>
                </c:pt>
                <c:pt idx="48217">
                  <c:v>593.37109380000004</c:v>
                </c:pt>
                <c:pt idx="48218">
                  <c:v>593.41015619999996</c:v>
                </c:pt>
                <c:pt idx="48219">
                  <c:v>593.41015619999996</c:v>
                </c:pt>
                <c:pt idx="48220">
                  <c:v>593.41015619999996</c:v>
                </c:pt>
                <c:pt idx="48221">
                  <c:v>593.5859375</c:v>
                </c:pt>
                <c:pt idx="48222">
                  <c:v>593.8046875</c:v>
                </c:pt>
                <c:pt idx="48223">
                  <c:v>593.8046875</c:v>
                </c:pt>
                <c:pt idx="48224">
                  <c:v>594.30859380000004</c:v>
                </c:pt>
                <c:pt idx="48225">
                  <c:v>594.30859380000004</c:v>
                </c:pt>
                <c:pt idx="48226">
                  <c:v>594.37109380000004</c:v>
                </c:pt>
                <c:pt idx="48227">
                  <c:v>594.41015619999996</c:v>
                </c:pt>
                <c:pt idx="48228">
                  <c:v>594.41015619999996</c:v>
                </c:pt>
                <c:pt idx="48229">
                  <c:v>594.8046875</c:v>
                </c:pt>
                <c:pt idx="48230">
                  <c:v>594.86328119999996</c:v>
                </c:pt>
                <c:pt idx="48231">
                  <c:v>594.86328119999996</c:v>
                </c:pt>
                <c:pt idx="48232">
                  <c:v>594.86328119999996</c:v>
                </c:pt>
                <c:pt idx="48233">
                  <c:v>595.23828119999996</c:v>
                </c:pt>
                <c:pt idx="48234">
                  <c:v>595.23828119999996</c:v>
                </c:pt>
                <c:pt idx="48235">
                  <c:v>595.23828119999996</c:v>
                </c:pt>
                <c:pt idx="48236">
                  <c:v>595.30859380000004</c:v>
                </c:pt>
                <c:pt idx="48237">
                  <c:v>595.30859380000004</c:v>
                </c:pt>
                <c:pt idx="48238">
                  <c:v>595.37109380000004</c:v>
                </c:pt>
                <c:pt idx="48239">
                  <c:v>595.5859375</c:v>
                </c:pt>
                <c:pt idx="48240">
                  <c:v>595.5859375</c:v>
                </c:pt>
                <c:pt idx="48241">
                  <c:v>595.5859375</c:v>
                </c:pt>
                <c:pt idx="48242">
                  <c:v>595.8046875</c:v>
                </c:pt>
                <c:pt idx="48243">
                  <c:v>595.85546880000004</c:v>
                </c:pt>
                <c:pt idx="48244">
                  <c:v>595.86328119999996</c:v>
                </c:pt>
                <c:pt idx="48245">
                  <c:v>596.23828119999996</c:v>
                </c:pt>
                <c:pt idx="48246">
                  <c:v>596.30859380000004</c:v>
                </c:pt>
                <c:pt idx="48247">
                  <c:v>596.37109380000004</c:v>
                </c:pt>
                <c:pt idx="48248">
                  <c:v>596.41015619999996</c:v>
                </c:pt>
                <c:pt idx="48249">
                  <c:v>596.41015619999996</c:v>
                </c:pt>
                <c:pt idx="48250">
                  <c:v>596.41015619999996</c:v>
                </c:pt>
                <c:pt idx="48251">
                  <c:v>596.41015619999996</c:v>
                </c:pt>
                <c:pt idx="48252">
                  <c:v>596.5859375</c:v>
                </c:pt>
                <c:pt idx="48253">
                  <c:v>596.85546880000004</c:v>
                </c:pt>
                <c:pt idx="48254">
                  <c:v>596.86328119999996</c:v>
                </c:pt>
                <c:pt idx="48255">
                  <c:v>597.23828119999996</c:v>
                </c:pt>
                <c:pt idx="48256">
                  <c:v>597.37109380000004</c:v>
                </c:pt>
                <c:pt idx="48257">
                  <c:v>597.37109380000004</c:v>
                </c:pt>
                <c:pt idx="48258">
                  <c:v>597.41015619999996</c:v>
                </c:pt>
                <c:pt idx="48259">
                  <c:v>597.5859375</c:v>
                </c:pt>
                <c:pt idx="48260">
                  <c:v>597.85546880000004</c:v>
                </c:pt>
                <c:pt idx="48261">
                  <c:v>597.86328119999996</c:v>
                </c:pt>
                <c:pt idx="48262">
                  <c:v>597.86328119999996</c:v>
                </c:pt>
                <c:pt idx="48263">
                  <c:v>597.86328119999996</c:v>
                </c:pt>
                <c:pt idx="48264">
                  <c:v>597.86328119999996</c:v>
                </c:pt>
                <c:pt idx="48265">
                  <c:v>598.23828119999996</c:v>
                </c:pt>
                <c:pt idx="48266">
                  <c:v>598.23828119999996</c:v>
                </c:pt>
                <c:pt idx="48267">
                  <c:v>598.23828119999996</c:v>
                </c:pt>
                <c:pt idx="48268">
                  <c:v>598.23828119999996</c:v>
                </c:pt>
                <c:pt idx="48269">
                  <c:v>598.30859380000004</c:v>
                </c:pt>
                <c:pt idx="48270">
                  <c:v>598.30859380000004</c:v>
                </c:pt>
                <c:pt idx="48271">
                  <c:v>598.30859380000004</c:v>
                </c:pt>
                <c:pt idx="48272">
                  <c:v>598.37109380000004</c:v>
                </c:pt>
                <c:pt idx="48273">
                  <c:v>598.41015619999996</c:v>
                </c:pt>
                <c:pt idx="48274">
                  <c:v>598.5859375</c:v>
                </c:pt>
                <c:pt idx="48275">
                  <c:v>598.8046875</c:v>
                </c:pt>
                <c:pt idx="48276">
                  <c:v>598.8046875</c:v>
                </c:pt>
                <c:pt idx="48277">
                  <c:v>598.85546880000004</c:v>
                </c:pt>
                <c:pt idx="48278">
                  <c:v>598.85546880000004</c:v>
                </c:pt>
                <c:pt idx="48279">
                  <c:v>598.86328119999996</c:v>
                </c:pt>
                <c:pt idx="48280">
                  <c:v>599.23828119999996</c:v>
                </c:pt>
                <c:pt idx="48281">
                  <c:v>599.23828119999996</c:v>
                </c:pt>
                <c:pt idx="48282">
                  <c:v>599.37109380000004</c:v>
                </c:pt>
                <c:pt idx="48283">
                  <c:v>599.37109380000004</c:v>
                </c:pt>
                <c:pt idx="48284">
                  <c:v>599.37109380000004</c:v>
                </c:pt>
                <c:pt idx="48285">
                  <c:v>599.37109380000004</c:v>
                </c:pt>
                <c:pt idx="48286">
                  <c:v>599.37109380000004</c:v>
                </c:pt>
                <c:pt idx="48287">
                  <c:v>599.5859375</c:v>
                </c:pt>
                <c:pt idx="48288">
                  <c:v>599.8046875</c:v>
                </c:pt>
                <c:pt idx="48289">
                  <c:v>599.86328119999996</c:v>
                </c:pt>
                <c:pt idx="48290">
                  <c:v>599.86328119999996</c:v>
                </c:pt>
                <c:pt idx="48291">
                  <c:v>599.86328119999996</c:v>
                </c:pt>
                <c:pt idx="48292">
                  <c:v>599.86328119999996</c:v>
                </c:pt>
                <c:pt idx="48293">
                  <c:v>600.30859380000004</c:v>
                </c:pt>
                <c:pt idx="48294">
                  <c:v>600.37109380000004</c:v>
                </c:pt>
                <c:pt idx="48295">
                  <c:v>600.37109380000004</c:v>
                </c:pt>
                <c:pt idx="48296">
                  <c:v>600.41015619999996</c:v>
                </c:pt>
                <c:pt idx="48297">
                  <c:v>600.41015619999996</c:v>
                </c:pt>
                <c:pt idx="48298">
                  <c:v>600.41015619999996</c:v>
                </c:pt>
                <c:pt idx="48299">
                  <c:v>600.5859375</c:v>
                </c:pt>
                <c:pt idx="48300">
                  <c:v>600.5859375</c:v>
                </c:pt>
                <c:pt idx="48301">
                  <c:v>600.5859375</c:v>
                </c:pt>
                <c:pt idx="48302">
                  <c:v>600.8046875</c:v>
                </c:pt>
                <c:pt idx="48303">
                  <c:v>600.8046875</c:v>
                </c:pt>
                <c:pt idx="48304">
                  <c:v>600.8046875</c:v>
                </c:pt>
                <c:pt idx="48305">
                  <c:v>600.85546880000004</c:v>
                </c:pt>
                <c:pt idx="48306">
                  <c:v>600.86328119999996</c:v>
                </c:pt>
                <c:pt idx="48307">
                  <c:v>601.23828119999996</c:v>
                </c:pt>
                <c:pt idx="48308">
                  <c:v>601.30859380000004</c:v>
                </c:pt>
                <c:pt idx="48309">
                  <c:v>601.41015619999996</c:v>
                </c:pt>
                <c:pt idx="48310">
                  <c:v>601.5859375</c:v>
                </c:pt>
                <c:pt idx="48311">
                  <c:v>601.5859375</c:v>
                </c:pt>
                <c:pt idx="48312">
                  <c:v>601.5859375</c:v>
                </c:pt>
                <c:pt idx="48313">
                  <c:v>601.5859375</c:v>
                </c:pt>
                <c:pt idx="48314">
                  <c:v>601.8046875</c:v>
                </c:pt>
                <c:pt idx="48315">
                  <c:v>602.23828119999996</c:v>
                </c:pt>
                <c:pt idx="48316">
                  <c:v>602.23828119999996</c:v>
                </c:pt>
                <c:pt idx="48317">
                  <c:v>602.30859380000004</c:v>
                </c:pt>
                <c:pt idx="48318">
                  <c:v>602.37109380000004</c:v>
                </c:pt>
                <c:pt idx="48319">
                  <c:v>602.41015619999996</c:v>
                </c:pt>
                <c:pt idx="48320">
                  <c:v>602.41015619999996</c:v>
                </c:pt>
                <c:pt idx="48321">
                  <c:v>602.41015619999996</c:v>
                </c:pt>
                <c:pt idx="48322">
                  <c:v>602.41015619999996</c:v>
                </c:pt>
                <c:pt idx="48323">
                  <c:v>602.8046875</c:v>
                </c:pt>
                <c:pt idx="48324">
                  <c:v>602.85546880000004</c:v>
                </c:pt>
                <c:pt idx="48325">
                  <c:v>602.85546880000004</c:v>
                </c:pt>
                <c:pt idx="48326">
                  <c:v>602.86328119999996</c:v>
                </c:pt>
                <c:pt idx="48327">
                  <c:v>602.86328119999996</c:v>
                </c:pt>
                <c:pt idx="48328">
                  <c:v>602.86328119999996</c:v>
                </c:pt>
                <c:pt idx="48329">
                  <c:v>602.86328119999996</c:v>
                </c:pt>
                <c:pt idx="48330">
                  <c:v>602.86328119999996</c:v>
                </c:pt>
                <c:pt idx="48331">
                  <c:v>603.23828119999996</c:v>
                </c:pt>
                <c:pt idx="48332">
                  <c:v>603.23828119999996</c:v>
                </c:pt>
                <c:pt idx="48333">
                  <c:v>603.23828119999996</c:v>
                </c:pt>
                <c:pt idx="48334">
                  <c:v>603.30859380000004</c:v>
                </c:pt>
                <c:pt idx="48335">
                  <c:v>603.30859380000004</c:v>
                </c:pt>
                <c:pt idx="48336">
                  <c:v>603.30859380000004</c:v>
                </c:pt>
                <c:pt idx="48337">
                  <c:v>603.37109380000004</c:v>
                </c:pt>
                <c:pt idx="48338">
                  <c:v>603.41015619999996</c:v>
                </c:pt>
                <c:pt idx="48339">
                  <c:v>603.5859375</c:v>
                </c:pt>
                <c:pt idx="48340">
                  <c:v>603.5859375</c:v>
                </c:pt>
                <c:pt idx="48341">
                  <c:v>603.8046875</c:v>
                </c:pt>
                <c:pt idx="48342">
                  <c:v>603.8046875</c:v>
                </c:pt>
                <c:pt idx="48343">
                  <c:v>603.86328119999996</c:v>
                </c:pt>
                <c:pt idx="48344">
                  <c:v>603.86328119999996</c:v>
                </c:pt>
                <c:pt idx="48345">
                  <c:v>603.86328119999996</c:v>
                </c:pt>
                <c:pt idx="48346">
                  <c:v>604.23828119999996</c:v>
                </c:pt>
                <c:pt idx="48347">
                  <c:v>604.23828119999996</c:v>
                </c:pt>
                <c:pt idx="48348">
                  <c:v>604.30859380000004</c:v>
                </c:pt>
                <c:pt idx="48349">
                  <c:v>604.30859380000004</c:v>
                </c:pt>
                <c:pt idx="48350">
                  <c:v>604.37109380000004</c:v>
                </c:pt>
                <c:pt idx="48351">
                  <c:v>604.41015619999996</c:v>
                </c:pt>
                <c:pt idx="48352">
                  <c:v>604.5859375</c:v>
                </c:pt>
                <c:pt idx="48353">
                  <c:v>604.85546880000004</c:v>
                </c:pt>
                <c:pt idx="48354">
                  <c:v>604.85546880000004</c:v>
                </c:pt>
                <c:pt idx="48355">
                  <c:v>605.23828119999996</c:v>
                </c:pt>
                <c:pt idx="48356">
                  <c:v>605.23828119999996</c:v>
                </c:pt>
                <c:pt idx="48357">
                  <c:v>605.30859380000004</c:v>
                </c:pt>
                <c:pt idx="48358">
                  <c:v>605.37109380000004</c:v>
                </c:pt>
                <c:pt idx="48359">
                  <c:v>605.41015619999996</c:v>
                </c:pt>
                <c:pt idx="48360">
                  <c:v>605.8046875</c:v>
                </c:pt>
                <c:pt idx="48361">
                  <c:v>605.85546880000004</c:v>
                </c:pt>
                <c:pt idx="48362">
                  <c:v>605.86328119999996</c:v>
                </c:pt>
                <c:pt idx="48363">
                  <c:v>605.86328119999996</c:v>
                </c:pt>
                <c:pt idx="48364">
                  <c:v>606.23828119999996</c:v>
                </c:pt>
                <c:pt idx="48365">
                  <c:v>606.23828119999996</c:v>
                </c:pt>
                <c:pt idx="48366">
                  <c:v>606.23828119999996</c:v>
                </c:pt>
                <c:pt idx="48367">
                  <c:v>606.30859380000004</c:v>
                </c:pt>
                <c:pt idx="48368">
                  <c:v>606.30859380000004</c:v>
                </c:pt>
                <c:pt idx="48369">
                  <c:v>606.41015619999996</c:v>
                </c:pt>
                <c:pt idx="48370">
                  <c:v>606.8046875</c:v>
                </c:pt>
                <c:pt idx="48371">
                  <c:v>606.86328119999996</c:v>
                </c:pt>
                <c:pt idx="48372">
                  <c:v>606.86328119999996</c:v>
                </c:pt>
                <c:pt idx="48373">
                  <c:v>607.23828119999996</c:v>
                </c:pt>
                <c:pt idx="48374">
                  <c:v>607.23828119999996</c:v>
                </c:pt>
                <c:pt idx="48375">
                  <c:v>607.23828119999996</c:v>
                </c:pt>
                <c:pt idx="48376">
                  <c:v>607.23828119999996</c:v>
                </c:pt>
                <c:pt idx="48377">
                  <c:v>607.30859380000004</c:v>
                </c:pt>
                <c:pt idx="48378">
                  <c:v>607.37109380000004</c:v>
                </c:pt>
                <c:pt idx="48379">
                  <c:v>607.37109380000004</c:v>
                </c:pt>
                <c:pt idx="48380">
                  <c:v>607.41015619999996</c:v>
                </c:pt>
                <c:pt idx="48381">
                  <c:v>607.85546880000004</c:v>
                </c:pt>
                <c:pt idx="48382">
                  <c:v>608.23828119999996</c:v>
                </c:pt>
                <c:pt idx="48383">
                  <c:v>608.41015619999996</c:v>
                </c:pt>
                <c:pt idx="48384">
                  <c:v>608.41015619999996</c:v>
                </c:pt>
                <c:pt idx="48385">
                  <c:v>608.41015619999996</c:v>
                </c:pt>
                <c:pt idx="48386">
                  <c:v>608.41015619999996</c:v>
                </c:pt>
                <c:pt idx="48387">
                  <c:v>608.41015619999996</c:v>
                </c:pt>
                <c:pt idx="48388">
                  <c:v>608.5859375</c:v>
                </c:pt>
                <c:pt idx="48389">
                  <c:v>608.5859375</c:v>
                </c:pt>
                <c:pt idx="48390">
                  <c:v>608.8046875</c:v>
                </c:pt>
                <c:pt idx="48391">
                  <c:v>608.85546880000004</c:v>
                </c:pt>
                <c:pt idx="48392">
                  <c:v>608.86328119999996</c:v>
                </c:pt>
                <c:pt idx="48393">
                  <c:v>608.86328119999996</c:v>
                </c:pt>
                <c:pt idx="48394">
                  <c:v>609.23828119999996</c:v>
                </c:pt>
                <c:pt idx="48395">
                  <c:v>609.30859380000004</c:v>
                </c:pt>
                <c:pt idx="48396">
                  <c:v>609.41015619999996</c:v>
                </c:pt>
                <c:pt idx="48397">
                  <c:v>609.5859375</c:v>
                </c:pt>
                <c:pt idx="48398">
                  <c:v>609.5859375</c:v>
                </c:pt>
                <c:pt idx="48399">
                  <c:v>609.85546880000004</c:v>
                </c:pt>
                <c:pt idx="48400">
                  <c:v>609.85546880000004</c:v>
                </c:pt>
                <c:pt idx="48401">
                  <c:v>609.86328119999996</c:v>
                </c:pt>
                <c:pt idx="48402">
                  <c:v>609.86328119999996</c:v>
                </c:pt>
                <c:pt idx="48403">
                  <c:v>609.86328119999996</c:v>
                </c:pt>
                <c:pt idx="48404">
                  <c:v>610.23828119999996</c:v>
                </c:pt>
                <c:pt idx="48405">
                  <c:v>610.23828119999996</c:v>
                </c:pt>
                <c:pt idx="48406">
                  <c:v>610.30859380000004</c:v>
                </c:pt>
                <c:pt idx="48407">
                  <c:v>610.37109380000004</c:v>
                </c:pt>
                <c:pt idx="48408">
                  <c:v>610.37109380000004</c:v>
                </c:pt>
                <c:pt idx="48409">
                  <c:v>610.37109380000004</c:v>
                </c:pt>
                <c:pt idx="48410">
                  <c:v>610.37109380000004</c:v>
                </c:pt>
                <c:pt idx="48411">
                  <c:v>610.41015619999996</c:v>
                </c:pt>
                <c:pt idx="48412">
                  <c:v>610.41015619999996</c:v>
                </c:pt>
                <c:pt idx="48413">
                  <c:v>610.5859375</c:v>
                </c:pt>
                <c:pt idx="48414">
                  <c:v>610.5859375</c:v>
                </c:pt>
                <c:pt idx="48415">
                  <c:v>610.8046875</c:v>
                </c:pt>
                <c:pt idx="48416">
                  <c:v>610.85546880000004</c:v>
                </c:pt>
                <c:pt idx="48417">
                  <c:v>610.85546880000004</c:v>
                </c:pt>
                <c:pt idx="48418">
                  <c:v>610.85546880000004</c:v>
                </c:pt>
                <c:pt idx="48419">
                  <c:v>610.86328119999996</c:v>
                </c:pt>
                <c:pt idx="48420">
                  <c:v>611.30859380000004</c:v>
                </c:pt>
                <c:pt idx="48421">
                  <c:v>611.30859380000004</c:v>
                </c:pt>
                <c:pt idx="48422">
                  <c:v>611.30859380000004</c:v>
                </c:pt>
                <c:pt idx="48423">
                  <c:v>611.30859380000004</c:v>
                </c:pt>
                <c:pt idx="48424">
                  <c:v>611.8046875</c:v>
                </c:pt>
                <c:pt idx="48425">
                  <c:v>611.8046875</c:v>
                </c:pt>
                <c:pt idx="48426">
                  <c:v>611.86328119999996</c:v>
                </c:pt>
                <c:pt idx="48427">
                  <c:v>611.86328119999996</c:v>
                </c:pt>
                <c:pt idx="48428">
                  <c:v>612.23828119999996</c:v>
                </c:pt>
                <c:pt idx="48429">
                  <c:v>612.23828119999996</c:v>
                </c:pt>
                <c:pt idx="48430">
                  <c:v>612.23828119999996</c:v>
                </c:pt>
                <c:pt idx="48431">
                  <c:v>612.23828119999996</c:v>
                </c:pt>
                <c:pt idx="48432">
                  <c:v>612.30859380000004</c:v>
                </c:pt>
                <c:pt idx="48433">
                  <c:v>612.30859380000004</c:v>
                </c:pt>
                <c:pt idx="48434">
                  <c:v>612.30859380000004</c:v>
                </c:pt>
                <c:pt idx="48435">
                  <c:v>612.37109380000004</c:v>
                </c:pt>
                <c:pt idx="48436">
                  <c:v>612.37109380000004</c:v>
                </c:pt>
                <c:pt idx="48437">
                  <c:v>612.41015619999996</c:v>
                </c:pt>
                <c:pt idx="48438">
                  <c:v>612.41015619999996</c:v>
                </c:pt>
                <c:pt idx="48439">
                  <c:v>612.5859375</c:v>
                </c:pt>
                <c:pt idx="48440">
                  <c:v>612.85546880000004</c:v>
                </c:pt>
                <c:pt idx="48441">
                  <c:v>612.85546880000004</c:v>
                </c:pt>
                <c:pt idx="48442">
                  <c:v>612.86328119999996</c:v>
                </c:pt>
                <c:pt idx="48443">
                  <c:v>613.23828119999996</c:v>
                </c:pt>
                <c:pt idx="48444">
                  <c:v>613.23828119999996</c:v>
                </c:pt>
                <c:pt idx="48445">
                  <c:v>613.23828119999996</c:v>
                </c:pt>
                <c:pt idx="48446">
                  <c:v>613.23828119999996</c:v>
                </c:pt>
                <c:pt idx="48447">
                  <c:v>613.30859380000004</c:v>
                </c:pt>
                <c:pt idx="48448">
                  <c:v>613.30859380000004</c:v>
                </c:pt>
                <c:pt idx="48449">
                  <c:v>613.30859380000004</c:v>
                </c:pt>
                <c:pt idx="48450">
                  <c:v>613.37109380000004</c:v>
                </c:pt>
                <c:pt idx="48451">
                  <c:v>613.41015619999996</c:v>
                </c:pt>
                <c:pt idx="48452">
                  <c:v>613.41015619999996</c:v>
                </c:pt>
                <c:pt idx="48453">
                  <c:v>613.41015619999996</c:v>
                </c:pt>
                <c:pt idx="48454">
                  <c:v>613.8046875</c:v>
                </c:pt>
                <c:pt idx="48455">
                  <c:v>613.8046875</c:v>
                </c:pt>
                <c:pt idx="48456">
                  <c:v>613.86328119999996</c:v>
                </c:pt>
                <c:pt idx="48457">
                  <c:v>613.86328119999996</c:v>
                </c:pt>
                <c:pt idx="48458">
                  <c:v>614.23828119999996</c:v>
                </c:pt>
                <c:pt idx="48459">
                  <c:v>614.23828119999996</c:v>
                </c:pt>
                <c:pt idx="48460">
                  <c:v>614.23828119999996</c:v>
                </c:pt>
                <c:pt idx="48461">
                  <c:v>614.23828119999996</c:v>
                </c:pt>
                <c:pt idx="48462">
                  <c:v>614.37109380000004</c:v>
                </c:pt>
                <c:pt idx="48463">
                  <c:v>614.37109380000004</c:v>
                </c:pt>
                <c:pt idx="48464">
                  <c:v>614.37109380000004</c:v>
                </c:pt>
                <c:pt idx="48465">
                  <c:v>614.37109380000004</c:v>
                </c:pt>
                <c:pt idx="48466">
                  <c:v>614.41015619999996</c:v>
                </c:pt>
                <c:pt idx="48467">
                  <c:v>614.41015619999996</c:v>
                </c:pt>
                <c:pt idx="48468">
                  <c:v>614.5859375</c:v>
                </c:pt>
                <c:pt idx="48469">
                  <c:v>614.8046875</c:v>
                </c:pt>
                <c:pt idx="48470">
                  <c:v>614.8046875</c:v>
                </c:pt>
                <c:pt idx="48471">
                  <c:v>614.8046875</c:v>
                </c:pt>
                <c:pt idx="48472">
                  <c:v>614.85546880000004</c:v>
                </c:pt>
                <c:pt idx="48473">
                  <c:v>615.37109380000004</c:v>
                </c:pt>
                <c:pt idx="48474">
                  <c:v>615.37109380000004</c:v>
                </c:pt>
                <c:pt idx="48475">
                  <c:v>615.41015619999996</c:v>
                </c:pt>
                <c:pt idx="48476">
                  <c:v>615.41015619999996</c:v>
                </c:pt>
                <c:pt idx="48477">
                  <c:v>615.5859375</c:v>
                </c:pt>
                <c:pt idx="48478">
                  <c:v>615.8046875</c:v>
                </c:pt>
                <c:pt idx="48479">
                  <c:v>615.85546880000004</c:v>
                </c:pt>
                <c:pt idx="48480">
                  <c:v>615.85546880000004</c:v>
                </c:pt>
                <c:pt idx="48481">
                  <c:v>615.85546880000004</c:v>
                </c:pt>
                <c:pt idx="48482">
                  <c:v>615.85546880000004</c:v>
                </c:pt>
                <c:pt idx="48483">
                  <c:v>615.86328119999996</c:v>
                </c:pt>
                <c:pt idx="48484">
                  <c:v>615.86328119999996</c:v>
                </c:pt>
                <c:pt idx="48485">
                  <c:v>616.23828119999996</c:v>
                </c:pt>
                <c:pt idx="48486">
                  <c:v>616.30859380000004</c:v>
                </c:pt>
                <c:pt idx="48487">
                  <c:v>616.37109380000004</c:v>
                </c:pt>
                <c:pt idx="48488">
                  <c:v>616.37109380000004</c:v>
                </c:pt>
                <c:pt idx="48489">
                  <c:v>616.37109380000004</c:v>
                </c:pt>
                <c:pt idx="48490">
                  <c:v>616.41015619999996</c:v>
                </c:pt>
                <c:pt idx="48491">
                  <c:v>616.8046875</c:v>
                </c:pt>
                <c:pt idx="48492">
                  <c:v>616.8046875</c:v>
                </c:pt>
                <c:pt idx="48493">
                  <c:v>616.8046875</c:v>
                </c:pt>
                <c:pt idx="48494">
                  <c:v>616.85546880000004</c:v>
                </c:pt>
                <c:pt idx="48495">
                  <c:v>616.85546880000004</c:v>
                </c:pt>
                <c:pt idx="48496">
                  <c:v>616.86328119999996</c:v>
                </c:pt>
                <c:pt idx="48497">
                  <c:v>617.23828119999996</c:v>
                </c:pt>
                <c:pt idx="48498">
                  <c:v>617.23828119999996</c:v>
                </c:pt>
                <c:pt idx="48499">
                  <c:v>617.23828119999996</c:v>
                </c:pt>
                <c:pt idx="48500">
                  <c:v>617.23828119999996</c:v>
                </c:pt>
                <c:pt idx="48501">
                  <c:v>617.37109380000004</c:v>
                </c:pt>
                <c:pt idx="48502">
                  <c:v>617.41015619999996</c:v>
                </c:pt>
                <c:pt idx="48503">
                  <c:v>617.5859375</c:v>
                </c:pt>
                <c:pt idx="48504">
                  <c:v>617.5859375</c:v>
                </c:pt>
                <c:pt idx="48505">
                  <c:v>617.5859375</c:v>
                </c:pt>
                <c:pt idx="48506">
                  <c:v>617.5859375</c:v>
                </c:pt>
                <c:pt idx="48507">
                  <c:v>617.8046875</c:v>
                </c:pt>
                <c:pt idx="48508">
                  <c:v>617.85546880000004</c:v>
                </c:pt>
                <c:pt idx="48509">
                  <c:v>617.86328119999996</c:v>
                </c:pt>
                <c:pt idx="48510">
                  <c:v>617.86328119999996</c:v>
                </c:pt>
                <c:pt idx="48511">
                  <c:v>617.86328119999996</c:v>
                </c:pt>
                <c:pt idx="48512">
                  <c:v>618.23828119999996</c:v>
                </c:pt>
                <c:pt idx="48513">
                  <c:v>618.30859380000004</c:v>
                </c:pt>
                <c:pt idx="48514">
                  <c:v>618.37109380000004</c:v>
                </c:pt>
                <c:pt idx="48515">
                  <c:v>618.37109380000004</c:v>
                </c:pt>
                <c:pt idx="48516">
                  <c:v>618.41015619999996</c:v>
                </c:pt>
                <c:pt idx="48517">
                  <c:v>618.5859375</c:v>
                </c:pt>
                <c:pt idx="48518">
                  <c:v>618.5859375</c:v>
                </c:pt>
                <c:pt idx="48519">
                  <c:v>618.8046875</c:v>
                </c:pt>
                <c:pt idx="48520">
                  <c:v>618.8046875</c:v>
                </c:pt>
                <c:pt idx="48521">
                  <c:v>618.8046875</c:v>
                </c:pt>
                <c:pt idx="48522">
                  <c:v>618.85546880000004</c:v>
                </c:pt>
                <c:pt idx="48523">
                  <c:v>618.86328119999996</c:v>
                </c:pt>
                <c:pt idx="48524">
                  <c:v>618.86328119999996</c:v>
                </c:pt>
                <c:pt idx="48525">
                  <c:v>619.23828119999996</c:v>
                </c:pt>
                <c:pt idx="48526">
                  <c:v>619.30859380000004</c:v>
                </c:pt>
                <c:pt idx="48527">
                  <c:v>619.30859380000004</c:v>
                </c:pt>
                <c:pt idx="48528">
                  <c:v>619.37109380000004</c:v>
                </c:pt>
                <c:pt idx="48529">
                  <c:v>619.41015619999996</c:v>
                </c:pt>
                <c:pt idx="48530">
                  <c:v>619.41015619999996</c:v>
                </c:pt>
                <c:pt idx="48531">
                  <c:v>619.41015619999996</c:v>
                </c:pt>
                <c:pt idx="48532">
                  <c:v>619.41015619999996</c:v>
                </c:pt>
                <c:pt idx="48533">
                  <c:v>619.5859375</c:v>
                </c:pt>
                <c:pt idx="48534">
                  <c:v>619.5859375</c:v>
                </c:pt>
                <c:pt idx="48535">
                  <c:v>619.5859375</c:v>
                </c:pt>
                <c:pt idx="48536">
                  <c:v>619.8046875</c:v>
                </c:pt>
                <c:pt idx="48537">
                  <c:v>619.85546880000004</c:v>
                </c:pt>
                <c:pt idx="48538">
                  <c:v>619.85546880000004</c:v>
                </c:pt>
                <c:pt idx="48539">
                  <c:v>619.86328119999996</c:v>
                </c:pt>
                <c:pt idx="48540">
                  <c:v>619.86328119999996</c:v>
                </c:pt>
                <c:pt idx="48541">
                  <c:v>619.86328119999996</c:v>
                </c:pt>
                <c:pt idx="48542">
                  <c:v>619.86328119999996</c:v>
                </c:pt>
                <c:pt idx="48543">
                  <c:v>620.23828119999996</c:v>
                </c:pt>
                <c:pt idx="48544">
                  <c:v>620.23828119999996</c:v>
                </c:pt>
                <c:pt idx="48545">
                  <c:v>620.30859380000004</c:v>
                </c:pt>
                <c:pt idx="48546">
                  <c:v>620.37109380000004</c:v>
                </c:pt>
                <c:pt idx="48547">
                  <c:v>620.37109380000004</c:v>
                </c:pt>
                <c:pt idx="48548">
                  <c:v>620.8046875</c:v>
                </c:pt>
                <c:pt idx="48549">
                  <c:v>620.85546880000004</c:v>
                </c:pt>
                <c:pt idx="48550">
                  <c:v>620.86328119999996</c:v>
                </c:pt>
                <c:pt idx="48551">
                  <c:v>620.86328119999996</c:v>
                </c:pt>
                <c:pt idx="48552">
                  <c:v>620.86328119999996</c:v>
                </c:pt>
                <c:pt idx="48553">
                  <c:v>621.23828119999996</c:v>
                </c:pt>
                <c:pt idx="48554">
                  <c:v>621.23828119999996</c:v>
                </c:pt>
                <c:pt idx="48555">
                  <c:v>621.37109380000004</c:v>
                </c:pt>
                <c:pt idx="48556">
                  <c:v>621.37109380000004</c:v>
                </c:pt>
                <c:pt idx="48557">
                  <c:v>621.37109380000004</c:v>
                </c:pt>
                <c:pt idx="48558">
                  <c:v>621.41015619999996</c:v>
                </c:pt>
                <c:pt idx="48559">
                  <c:v>621.41015619999996</c:v>
                </c:pt>
                <c:pt idx="48560">
                  <c:v>621.5859375</c:v>
                </c:pt>
                <c:pt idx="48561">
                  <c:v>621.5859375</c:v>
                </c:pt>
                <c:pt idx="48562">
                  <c:v>621.5859375</c:v>
                </c:pt>
                <c:pt idx="48563">
                  <c:v>621.5859375</c:v>
                </c:pt>
                <c:pt idx="48564">
                  <c:v>621.85546880000004</c:v>
                </c:pt>
                <c:pt idx="48565">
                  <c:v>621.85546880000004</c:v>
                </c:pt>
                <c:pt idx="48566">
                  <c:v>621.86328119999996</c:v>
                </c:pt>
                <c:pt idx="48567">
                  <c:v>622.23828119999996</c:v>
                </c:pt>
                <c:pt idx="48568">
                  <c:v>622.23828119999996</c:v>
                </c:pt>
                <c:pt idx="48569">
                  <c:v>622.30859380000004</c:v>
                </c:pt>
                <c:pt idx="48570">
                  <c:v>622.30859380000004</c:v>
                </c:pt>
                <c:pt idx="48571">
                  <c:v>622.30859380000004</c:v>
                </c:pt>
                <c:pt idx="48572">
                  <c:v>622.30859380000004</c:v>
                </c:pt>
                <c:pt idx="48573">
                  <c:v>622.37109380000004</c:v>
                </c:pt>
                <c:pt idx="48574">
                  <c:v>622.37109380000004</c:v>
                </c:pt>
                <c:pt idx="48575">
                  <c:v>622.41015619999996</c:v>
                </c:pt>
                <c:pt idx="48576">
                  <c:v>622.41015619999996</c:v>
                </c:pt>
                <c:pt idx="48577">
                  <c:v>622.41015619999996</c:v>
                </c:pt>
                <c:pt idx="48578">
                  <c:v>622.5859375</c:v>
                </c:pt>
                <c:pt idx="48579">
                  <c:v>622.86328119999996</c:v>
                </c:pt>
                <c:pt idx="48580">
                  <c:v>623.30859380000004</c:v>
                </c:pt>
                <c:pt idx="48581">
                  <c:v>623.41015619999996</c:v>
                </c:pt>
                <c:pt idx="48582">
                  <c:v>623.41015619999996</c:v>
                </c:pt>
                <c:pt idx="48583">
                  <c:v>623.41015619999996</c:v>
                </c:pt>
                <c:pt idx="48584">
                  <c:v>623.41015619999996</c:v>
                </c:pt>
                <c:pt idx="48585">
                  <c:v>623.8046875</c:v>
                </c:pt>
                <c:pt idx="48586">
                  <c:v>623.85546880000004</c:v>
                </c:pt>
                <c:pt idx="48587">
                  <c:v>624.23828119999996</c:v>
                </c:pt>
                <c:pt idx="48588">
                  <c:v>624.23828119999996</c:v>
                </c:pt>
                <c:pt idx="48589">
                  <c:v>624.37109380000004</c:v>
                </c:pt>
                <c:pt idx="48590">
                  <c:v>624.41015619999996</c:v>
                </c:pt>
                <c:pt idx="48591">
                  <c:v>624.41015619999996</c:v>
                </c:pt>
                <c:pt idx="48592">
                  <c:v>624.41015619999996</c:v>
                </c:pt>
                <c:pt idx="48593">
                  <c:v>624.41015619999996</c:v>
                </c:pt>
                <c:pt idx="48594">
                  <c:v>624.85546880000004</c:v>
                </c:pt>
                <c:pt idx="48595">
                  <c:v>624.85546880000004</c:v>
                </c:pt>
                <c:pt idx="48596">
                  <c:v>625.23828119999996</c:v>
                </c:pt>
                <c:pt idx="48597">
                  <c:v>625.23828119999996</c:v>
                </c:pt>
                <c:pt idx="48598">
                  <c:v>625.23828119999996</c:v>
                </c:pt>
                <c:pt idx="48599">
                  <c:v>625.23828119999996</c:v>
                </c:pt>
                <c:pt idx="48600">
                  <c:v>625.30859380000004</c:v>
                </c:pt>
                <c:pt idx="48601">
                  <c:v>625.37109380000004</c:v>
                </c:pt>
                <c:pt idx="48602">
                  <c:v>625.41015619999996</c:v>
                </c:pt>
                <c:pt idx="48603">
                  <c:v>625.41015619999996</c:v>
                </c:pt>
                <c:pt idx="48604">
                  <c:v>625.5859375</c:v>
                </c:pt>
                <c:pt idx="48605">
                  <c:v>625.8046875</c:v>
                </c:pt>
                <c:pt idx="48606">
                  <c:v>625.8046875</c:v>
                </c:pt>
                <c:pt idx="48607">
                  <c:v>625.85546880000004</c:v>
                </c:pt>
                <c:pt idx="48608">
                  <c:v>625.85546880000004</c:v>
                </c:pt>
                <c:pt idx="48609">
                  <c:v>625.86328119999996</c:v>
                </c:pt>
                <c:pt idx="48610">
                  <c:v>626.23828119999996</c:v>
                </c:pt>
                <c:pt idx="48611">
                  <c:v>626.23828119999996</c:v>
                </c:pt>
                <c:pt idx="48612">
                  <c:v>626.30859380000004</c:v>
                </c:pt>
                <c:pt idx="48613">
                  <c:v>626.30859380000004</c:v>
                </c:pt>
                <c:pt idx="48614">
                  <c:v>626.41015619999996</c:v>
                </c:pt>
                <c:pt idx="48615">
                  <c:v>626.5859375</c:v>
                </c:pt>
                <c:pt idx="48616">
                  <c:v>626.5859375</c:v>
                </c:pt>
                <c:pt idx="48617">
                  <c:v>626.5859375</c:v>
                </c:pt>
                <c:pt idx="48618">
                  <c:v>626.8046875</c:v>
                </c:pt>
                <c:pt idx="48619">
                  <c:v>626.85546880000004</c:v>
                </c:pt>
                <c:pt idx="48620">
                  <c:v>626.85546880000004</c:v>
                </c:pt>
                <c:pt idx="48621">
                  <c:v>626.86328119999996</c:v>
                </c:pt>
                <c:pt idx="48622">
                  <c:v>626.86328119999996</c:v>
                </c:pt>
                <c:pt idx="48623">
                  <c:v>627.23828119999996</c:v>
                </c:pt>
                <c:pt idx="48624">
                  <c:v>627.23828119999996</c:v>
                </c:pt>
                <c:pt idx="48625">
                  <c:v>627.23828119999996</c:v>
                </c:pt>
                <c:pt idx="48626">
                  <c:v>627.23828119999996</c:v>
                </c:pt>
                <c:pt idx="48627">
                  <c:v>627.30859380000004</c:v>
                </c:pt>
                <c:pt idx="48628">
                  <c:v>627.30859380000004</c:v>
                </c:pt>
                <c:pt idx="48629">
                  <c:v>627.30859380000004</c:v>
                </c:pt>
                <c:pt idx="48630">
                  <c:v>627.37109380000004</c:v>
                </c:pt>
                <c:pt idx="48631">
                  <c:v>627.85546880000004</c:v>
                </c:pt>
                <c:pt idx="48632">
                  <c:v>627.86328119999996</c:v>
                </c:pt>
                <c:pt idx="48633">
                  <c:v>627.86328119999996</c:v>
                </c:pt>
                <c:pt idx="48634">
                  <c:v>628.30859380000004</c:v>
                </c:pt>
                <c:pt idx="48635">
                  <c:v>628.37109380000004</c:v>
                </c:pt>
                <c:pt idx="48636">
                  <c:v>628.37109380000004</c:v>
                </c:pt>
                <c:pt idx="48637">
                  <c:v>628.41015619999996</c:v>
                </c:pt>
                <c:pt idx="48638">
                  <c:v>628.41015619999996</c:v>
                </c:pt>
                <c:pt idx="48639">
                  <c:v>628.5859375</c:v>
                </c:pt>
                <c:pt idx="48640">
                  <c:v>628.5859375</c:v>
                </c:pt>
                <c:pt idx="48641">
                  <c:v>628.86328119999996</c:v>
                </c:pt>
                <c:pt idx="48642">
                  <c:v>628.86328119999996</c:v>
                </c:pt>
                <c:pt idx="48643">
                  <c:v>628.86328119999996</c:v>
                </c:pt>
                <c:pt idx="48644">
                  <c:v>629.23828119999996</c:v>
                </c:pt>
                <c:pt idx="48645">
                  <c:v>629.23828119999996</c:v>
                </c:pt>
                <c:pt idx="48646">
                  <c:v>629.30859380000004</c:v>
                </c:pt>
                <c:pt idx="48647">
                  <c:v>629.41015619999996</c:v>
                </c:pt>
                <c:pt idx="48648">
                  <c:v>629.41015619999996</c:v>
                </c:pt>
                <c:pt idx="48649">
                  <c:v>629.41015619999996</c:v>
                </c:pt>
                <c:pt idx="48650">
                  <c:v>629.8046875</c:v>
                </c:pt>
                <c:pt idx="48651">
                  <c:v>629.85546880000004</c:v>
                </c:pt>
                <c:pt idx="48652">
                  <c:v>629.85546880000004</c:v>
                </c:pt>
                <c:pt idx="48653">
                  <c:v>629.86328119999996</c:v>
                </c:pt>
                <c:pt idx="48654">
                  <c:v>629.86328119999996</c:v>
                </c:pt>
                <c:pt idx="48655">
                  <c:v>630.23828119999996</c:v>
                </c:pt>
                <c:pt idx="48656">
                  <c:v>630.23828119999996</c:v>
                </c:pt>
                <c:pt idx="48657">
                  <c:v>630.37109380000004</c:v>
                </c:pt>
                <c:pt idx="48658">
                  <c:v>630.37109380000004</c:v>
                </c:pt>
                <c:pt idx="48659">
                  <c:v>630.41015619999996</c:v>
                </c:pt>
                <c:pt idx="48660">
                  <c:v>630.41015619999996</c:v>
                </c:pt>
                <c:pt idx="48661">
                  <c:v>630.41015619999996</c:v>
                </c:pt>
                <c:pt idx="48662">
                  <c:v>630.41015619999996</c:v>
                </c:pt>
                <c:pt idx="48663">
                  <c:v>630.41015619999996</c:v>
                </c:pt>
                <c:pt idx="48664">
                  <c:v>630.5859375</c:v>
                </c:pt>
                <c:pt idx="48665">
                  <c:v>630.5859375</c:v>
                </c:pt>
                <c:pt idx="48666">
                  <c:v>630.8046875</c:v>
                </c:pt>
                <c:pt idx="48667">
                  <c:v>630.86328119999996</c:v>
                </c:pt>
                <c:pt idx="48668">
                  <c:v>630.86328119999996</c:v>
                </c:pt>
                <c:pt idx="48669">
                  <c:v>631.23828119999996</c:v>
                </c:pt>
                <c:pt idx="48670">
                  <c:v>631.30859380000004</c:v>
                </c:pt>
                <c:pt idx="48671">
                  <c:v>631.41015619999996</c:v>
                </c:pt>
                <c:pt idx="48672">
                  <c:v>631.5859375</c:v>
                </c:pt>
                <c:pt idx="48673">
                  <c:v>631.8046875</c:v>
                </c:pt>
                <c:pt idx="48674">
                  <c:v>631.85546880000004</c:v>
                </c:pt>
                <c:pt idx="48675">
                  <c:v>631.86328119999996</c:v>
                </c:pt>
                <c:pt idx="48676">
                  <c:v>631.86328119999996</c:v>
                </c:pt>
                <c:pt idx="48677">
                  <c:v>632.30859380000004</c:v>
                </c:pt>
                <c:pt idx="48678">
                  <c:v>632.30859380000004</c:v>
                </c:pt>
                <c:pt idx="48679">
                  <c:v>632.37109380000004</c:v>
                </c:pt>
                <c:pt idx="48680">
                  <c:v>632.5859375</c:v>
                </c:pt>
                <c:pt idx="48681">
                  <c:v>632.8046875</c:v>
                </c:pt>
                <c:pt idx="48682">
                  <c:v>632.8046875</c:v>
                </c:pt>
                <c:pt idx="48683">
                  <c:v>632.85546880000004</c:v>
                </c:pt>
                <c:pt idx="48684">
                  <c:v>632.85546880000004</c:v>
                </c:pt>
                <c:pt idx="48685">
                  <c:v>632.86328119999996</c:v>
                </c:pt>
                <c:pt idx="48686">
                  <c:v>632.86328119999996</c:v>
                </c:pt>
                <c:pt idx="48687">
                  <c:v>633.30859380000004</c:v>
                </c:pt>
                <c:pt idx="48688">
                  <c:v>633.30859380000004</c:v>
                </c:pt>
                <c:pt idx="48689">
                  <c:v>633.30859380000004</c:v>
                </c:pt>
                <c:pt idx="48690">
                  <c:v>633.30859380000004</c:v>
                </c:pt>
                <c:pt idx="48691">
                  <c:v>633.37109380000004</c:v>
                </c:pt>
                <c:pt idx="48692">
                  <c:v>633.37109380000004</c:v>
                </c:pt>
                <c:pt idx="48693">
                  <c:v>633.41015619999996</c:v>
                </c:pt>
                <c:pt idx="48694">
                  <c:v>633.5859375</c:v>
                </c:pt>
                <c:pt idx="48695">
                  <c:v>633.8046875</c:v>
                </c:pt>
                <c:pt idx="48696">
                  <c:v>633.86328119999996</c:v>
                </c:pt>
                <c:pt idx="48697">
                  <c:v>634.23828119999996</c:v>
                </c:pt>
                <c:pt idx="48698">
                  <c:v>634.30859380000004</c:v>
                </c:pt>
                <c:pt idx="48699">
                  <c:v>634.5859375</c:v>
                </c:pt>
                <c:pt idx="48700">
                  <c:v>634.5859375</c:v>
                </c:pt>
                <c:pt idx="48701">
                  <c:v>634.86328119999996</c:v>
                </c:pt>
                <c:pt idx="48702">
                  <c:v>635.23828119999996</c:v>
                </c:pt>
                <c:pt idx="48703">
                  <c:v>635.30859380000004</c:v>
                </c:pt>
                <c:pt idx="48704">
                  <c:v>635.30859380000004</c:v>
                </c:pt>
                <c:pt idx="48705">
                  <c:v>635.37109380000004</c:v>
                </c:pt>
                <c:pt idx="48706">
                  <c:v>635.41015619999996</c:v>
                </c:pt>
                <c:pt idx="48707">
                  <c:v>635.41015619999996</c:v>
                </c:pt>
                <c:pt idx="48708">
                  <c:v>635.85546880000004</c:v>
                </c:pt>
                <c:pt idx="48709">
                  <c:v>635.85546880000004</c:v>
                </c:pt>
                <c:pt idx="48710">
                  <c:v>635.86328119999996</c:v>
                </c:pt>
                <c:pt idx="48711">
                  <c:v>635.86328119999996</c:v>
                </c:pt>
                <c:pt idx="48712">
                  <c:v>635.86328119999996</c:v>
                </c:pt>
                <c:pt idx="48713">
                  <c:v>636.23828119999996</c:v>
                </c:pt>
                <c:pt idx="48714">
                  <c:v>636.30859380000004</c:v>
                </c:pt>
                <c:pt idx="48715">
                  <c:v>636.30859380000004</c:v>
                </c:pt>
                <c:pt idx="48716">
                  <c:v>636.30859380000004</c:v>
                </c:pt>
                <c:pt idx="48717">
                  <c:v>636.30859380000004</c:v>
                </c:pt>
                <c:pt idx="48718">
                  <c:v>636.37109380000004</c:v>
                </c:pt>
                <c:pt idx="48719">
                  <c:v>636.8046875</c:v>
                </c:pt>
                <c:pt idx="48720">
                  <c:v>636.85546880000004</c:v>
                </c:pt>
                <c:pt idx="48721">
                  <c:v>637.37109380000004</c:v>
                </c:pt>
                <c:pt idx="48722">
                  <c:v>637.37109380000004</c:v>
                </c:pt>
                <c:pt idx="48723">
                  <c:v>637.41015619999996</c:v>
                </c:pt>
                <c:pt idx="48724">
                  <c:v>637.5859375</c:v>
                </c:pt>
                <c:pt idx="48725">
                  <c:v>637.8046875</c:v>
                </c:pt>
                <c:pt idx="48726">
                  <c:v>637.8046875</c:v>
                </c:pt>
                <c:pt idx="48727">
                  <c:v>638.23828119999996</c:v>
                </c:pt>
                <c:pt idx="48728">
                  <c:v>638.23828119999996</c:v>
                </c:pt>
                <c:pt idx="48729">
                  <c:v>638.23828119999996</c:v>
                </c:pt>
                <c:pt idx="48730">
                  <c:v>638.30859380000004</c:v>
                </c:pt>
                <c:pt idx="48731">
                  <c:v>638.30859380000004</c:v>
                </c:pt>
                <c:pt idx="48732">
                  <c:v>638.30859380000004</c:v>
                </c:pt>
                <c:pt idx="48733">
                  <c:v>638.37109380000004</c:v>
                </c:pt>
                <c:pt idx="48734">
                  <c:v>638.37109380000004</c:v>
                </c:pt>
                <c:pt idx="48735">
                  <c:v>638.41015619999996</c:v>
                </c:pt>
                <c:pt idx="48736">
                  <c:v>638.41015619999996</c:v>
                </c:pt>
                <c:pt idx="48737">
                  <c:v>638.5859375</c:v>
                </c:pt>
                <c:pt idx="48738">
                  <c:v>638.8046875</c:v>
                </c:pt>
                <c:pt idx="48739">
                  <c:v>638.8046875</c:v>
                </c:pt>
                <c:pt idx="48740">
                  <c:v>638.85546880000004</c:v>
                </c:pt>
                <c:pt idx="48741">
                  <c:v>638.86328119999996</c:v>
                </c:pt>
                <c:pt idx="48742">
                  <c:v>639.23828119999996</c:v>
                </c:pt>
                <c:pt idx="48743">
                  <c:v>639.23828119999996</c:v>
                </c:pt>
                <c:pt idx="48744">
                  <c:v>639.23828119999996</c:v>
                </c:pt>
                <c:pt idx="48745">
                  <c:v>639.23828119999996</c:v>
                </c:pt>
                <c:pt idx="48746">
                  <c:v>639.30859380000004</c:v>
                </c:pt>
                <c:pt idx="48747">
                  <c:v>639.37109380000004</c:v>
                </c:pt>
                <c:pt idx="48748">
                  <c:v>639.37109380000004</c:v>
                </c:pt>
                <c:pt idx="48749">
                  <c:v>639.5859375</c:v>
                </c:pt>
                <c:pt idx="48750">
                  <c:v>639.5859375</c:v>
                </c:pt>
                <c:pt idx="48751">
                  <c:v>639.8046875</c:v>
                </c:pt>
                <c:pt idx="48752">
                  <c:v>639.85546880000004</c:v>
                </c:pt>
                <c:pt idx="48753">
                  <c:v>639.85546880000004</c:v>
                </c:pt>
                <c:pt idx="48754">
                  <c:v>639.86328119999996</c:v>
                </c:pt>
                <c:pt idx="48755">
                  <c:v>640.23828119999996</c:v>
                </c:pt>
                <c:pt idx="48756">
                  <c:v>640.23828119999996</c:v>
                </c:pt>
                <c:pt idx="48757">
                  <c:v>640.30859380000004</c:v>
                </c:pt>
                <c:pt idx="48758">
                  <c:v>640.30859380000004</c:v>
                </c:pt>
                <c:pt idx="48759">
                  <c:v>640.37109380000004</c:v>
                </c:pt>
                <c:pt idx="48760">
                  <c:v>640.37109380000004</c:v>
                </c:pt>
                <c:pt idx="48761">
                  <c:v>640.41015619999996</c:v>
                </c:pt>
                <c:pt idx="48762">
                  <c:v>640.5859375</c:v>
                </c:pt>
                <c:pt idx="48763">
                  <c:v>640.5859375</c:v>
                </c:pt>
                <c:pt idx="48764">
                  <c:v>640.5859375</c:v>
                </c:pt>
                <c:pt idx="48765">
                  <c:v>640.5859375</c:v>
                </c:pt>
                <c:pt idx="48766">
                  <c:v>640.5859375</c:v>
                </c:pt>
                <c:pt idx="48767">
                  <c:v>640.5859375</c:v>
                </c:pt>
                <c:pt idx="48768">
                  <c:v>640.8046875</c:v>
                </c:pt>
                <c:pt idx="48769">
                  <c:v>640.8046875</c:v>
                </c:pt>
                <c:pt idx="48770">
                  <c:v>640.8046875</c:v>
                </c:pt>
                <c:pt idx="48771">
                  <c:v>640.85546880000004</c:v>
                </c:pt>
                <c:pt idx="48772">
                  <c:v>641.23828119999996</c:v>
                </c:pt>
                <c:pt idx="48773">
                  <c:v>641.30859380000004</c:v>
                </c:pt>
                <c:pt idx="48774">
                  <c:v>641.37109380000004</c:v>
                </c:pt>
                <c:pt idx="48775">
                  <c:v>641.41015619999996</c:v>
                </c:pt>
                <c:pt idx="48776">
                  <c:v>641.41015619999996</c:v>
                </c:pt>
                <c:pt idx="48777">
                  <c:v>641.5859375</c:v>
                </c:pt>
                <c:pt idx="48778">
                  <c:v>641.5859375</c:v>
                </c:pt>
                <c:pt idx="48779">
                  <c:v>641.8046875</c:v>
                </c:pt>
                <c:pt idx="48780">
                  <c:v>641.85546880000004</c:v>
                </c:pt>
                <c:pt idx="48781">
                  <c:v>641.85546880000004</c:v>
                </c:pt>
                <c:pt idx="48782">
                  <c:v>641.85546880000004</c:v>
                </c:pt>
                <c:pt idx="48783">
                  <c:v>641.85546880000004</c:v>
                </c:pt>
                <c:pt idx="48784">
                  <c:v>641.85546880000004</c:v>
                </c:pt>
                <c:pt idx="48785">
                  <c:v>642.23828119999996</c:v>
                </c:pt>
                <c:pt idx="48786">
                  <c:v>642.23828119999996</c:v>
                </c:pt>
                <c:pt idx="48787">
                  <c:v>642.23828119999996</c:v>
                </c:pt>
                <c:pt idx="48788">
                  <c:v>642.23828119999996</c:v>
                </c:pt>
                <c:pt idx="48789">
                  <c:v>642.30859380000004</c:v>
                </c:pt>
                <c:pt idx="48790">
                  <c:v>642.41015619999996</c:v>
                </c:pt>
                <c:pt idx="48791">
                  <c:v>642.41015619999996</c:v>
                </c:pt>
                <c:pt idx="48792">
                  <c:v>642.41015619999996</c:v>
                </c:pt>
                <c:pt idx="48793">
                  <c:v>642.8046875</c:v>
                </c:pt>
                <c:pt idx="48794">
                  <c:v>642.85546880000004</c:v>
                </c:pt>
                <c:pt idx="48795">
                  <c:v>642.85546880000004</c:v>
                </c:pt>
                <c:pt idx="48796">
                  <c:v>642.85546880000004</c:v>
                </c:pt>
                <c:pt idx="48797">
                  <c:v>642.86328119999996</c:v>
                </c:pt>
                <c:pt idx="48798">
                  <c:v>642.86328119999996</c:v>
                </c:pt>
                <c:pt idx="48799">
                  <c:v>642.86328119999996</c:v>
                </c:pt>
                <c:pt idx="48800">
                  <c:v>642.86328119999996</c:v>
                </c:pt>
                <c:pt idx="48801">
                  <c:v>642.86328119999996</c:v>
                </c:pt>
                <c:pt idx="48802">
                  <c:v>642.86328119999996</c:v>
                </c:pt>
                <c:pt idx="48803">
                  <c:v>643.23828119999996</c:v>
                </c:pt>
                <c:pt idx="48804">
                  <c:v>643.30859380000004</c:v>
                </c:pt>
                <c:pt idx="48805">
                  <c:v>643.37109380000004</c:v>
                </c:pt>
                <c:pt idx="48806">
                  <c:v>643.37109380000004</c:v>
                </c:pt>
                <c:pt idx="48807">
                  <c:v>643.5859375</c:v>
                </c:pt>
                <c:pt idx="48808">
                  <c:v>643.5859375</c:v>
                </c:pt>
                <c:pt idx="48809">
                  <c:v>643.8046875</c:v>
                </c:pt>
                <c:pt idx="48810">
                  <c:v>643.8046875</c:v>
                </c:pt>
                <c:pt idx="48811">
                  <c:v>643.86328119999996</c:v>
                </c:pt>
                <c:pt idx="48812">
                  <c:v>643.86328119999996</c:v>
                </c:pt>
                <c:pt idx="48813">
                  <c:v>644.23828119999996</c:v>
                </c:pt>
                <c:pt idx="48814">
                  <c:v>644.23828119999996</c:v>
                </c:pt>
                <c:pt idx="48815">
                  <c:v>644.30859380000004</c:v>
                </c:pt>
                <c:pt idx="48816">
                  <c:v>644.37109380000004</c:v>
                </c:pt>
                <c:pt idx="48817">
                  <c:v>644.41015619999996</c:v>
                </c:pt>
                <c:pt idx="48818">
                  <c:v>644.5859375</c:v>
                </c:pt>
                <c:pt idx="48819">
                  <c:v>644.8046875</c:v>
                </c:pt>
                <c:pt idx="48820">
                  <c:v>644.8046875</c:v>
                </c:pt>
                <c:pt idx="48821">
                  <c:v>644.85546880000004</c:v>
                </c:pt>
                <c:pt idx="48822">
                  <c:v>644.85546880000004</c:v>
                </c:pt>
                <c:pt idx="48823">
                  <c:v>644.86328119999996</c:v>
                </c:pt>
                <c:pt idx="48824">
                  <c:v>644.86328119999996</c:v>
                </c:pt>
                <c:pt idx="48825">
                  <c:v>644.86328119999996</c:v>
                </c:pt>
                <c:pt idx="48826">
                  <c:v>645.23828119999996</c:v>
                </c:pt>
                <c:pt idx="48827">
                  <c:v>645.23828119999996</c:v>
                </c:pt>
                <c:pt idx="48828">
                  <c:v>645.30859380000004</c:v>
                </c:pt>
                <c:pt idx="48829">
                  <c:v>645.86328119999996</c:v>
                </c:pt>
                <c:pt idx="48830">
                  <c:v>646.23828119999996</c:v>
                </c:pt>
                <c:pt idx="48831">
                  <c:v>646.23828119999996</c:v>
                </c:pt>
                <c:pt idx="48832">
                  <c:v>646.30859380000004</c:v>
                </c:pt>
                <c:pt idx="48833">
                  <c:v>646.30859380000004</c:v>
                </c:pt>
                <c:pt idx="48834">
                  <c:v>646.8046875</c:v>
                </c:pt>
                <c:pt idx="48835">
                  <c:v>646.8046875</c:v>
                </c:pt>
                <c:pt idx="48836">
                  <c:v>646.86328119999996</c:v>
                </c:pt>
                <c:pt idx="48837">
                  <c:v>646.86328119999996</c:v>
                </c:pt>
                <c:pt idx="48838">
                  <c:v>646.86328119999996</c:v>
                </c:pt>
                <c:pt idx="48839">
                  <c:v>646.86328119999996</c:v>
                </c:pt>
                <c:pt idx="48840">
                  <c:v>647.23828119999996</c:v>
                </c:pt>
                <c:pt idx="48841">
                  <c:v>647.23828119999996</c:v>
                </c:pt>
                <c:pt idx="48842">
                  <c:v>647.30859380000004</c:v>
                </c:pt>
                <c:pt idx="48843">
                  <c:v>647.37109380000004</c:v>
                </c:pt>
                <c:pt idx="48844">
                  <c:v>647.37109380000004</c:v>
                </c:pt>
                <c:pt idx="48845">
                  <c:v>647.37109380000004</c:v>
                </c:pt>
                <c:pt idx="48846">
                  <c:v>647.37109380000004</c:v>
                </c:pt>
                <c:pt idx="48847">
                  <c:v>647.41015619999996</c:v>
                </c:pt>
                <c:pt idx="48848">
                  <c:v>647.41015619999996</c:v>
                </c:pt>
                <c:pt idx="48849">
                  <c:v>647.41015619999996</c:v>
                </c:pt>
                <c:pt idx="48850">
                  <c:v>647.5859375</c:v>
                </c:pt>
                <c:pt idx="48851">
                  <c:v>647.8046875</c:v>
                </c:pt>
                <c:pt idx="48852">
                  <c:v>647.85546880000004</c:v>
                </c:pt>
                <c:pt idx="48853">
                  <c:v>647.86328119999996</c:v>
                </c:pt>
                <c:pt idx="48854">
                  <c:v>648.23828119999996</c:v>
                </c:pt>
                <c:pt idx="48855">
                  <c:v>648.23828119999996</c:v>
                </c:pt>
                <c:pt idx="48856">
                  <c:v>648.23828119999996</c:v>
                </c:pt>
                <c:pt idx="48857">
                  <c:v>648.23828119999996</c:v>
                </c:pt>
                <c:pt idx="48858">
                  <c:v>648.30859380000004</c:v>
                </c:pt>
                <c:pt idx="48859">
                  <c:v>648.41015619999996</c:v>
                </c:pt>
                <c:pt idx="48860">
                  <c:v>648.8046875</c:v>
                </c:pt>
                <c:pt idx="48861">
                  <c:v>648.85546880000004</c:v>
                </c:pt>
                <c:pt idx="48862">
                  <c:v>648.85546880000004</c:v>
                </c:pt>
                <c:pt idx="48863">
                  <c:v>648.85546880000004</c:v>
                </c:pt>
                <c:pt idx="48864">
                  <c:v>648.85546880000004</c:v>
                </c:pt>
                <c:pt idx="48865">
                  <c:v>649.30859380000004</c:v>
                </c:pt>
                <c:pt idx="48866">
                  <c:v>649.30859380000004</c:v>
                </c:pt>
                <c:pt idx="48867">
                  <c:v>649.41015619999996</c:v>
                </c:pt>
                <c:pt idx="48868">
                  <c:v>649.5859375</c:v>
                </c:pt>
                <c:pt idx="48869">
                  <c:v>649.8046875</c:v>
                </c:pt>
                <c:pt idx="48870">
                  <c:v>649.85546880000004</c:v>
                </c:pt>
                <c:pt idx="48871">
                  <c:v>649.86328119999996</c:v>
                </c:pt>
                <c:pt idx="48872">
                  <c:v>649.86328119999996</c:v>
                </c:pt>
                <c:pt idx="48873">
                  <c:v>649.86328119999996</c:v>
                </c:pt>
                <c:pt idx="48874">
                  <c:v>650.23828119999996</c:v>
                </c:pt>
                <c:pt idx="48875">
                  <c:v>650.30859380000004</c:v>
                </c:pt>
                <c:pt idx="48876">
                  <c:v>650.30859380000004</c:v>
                </c:pt>
                <c:pt idx="48877">
                  <c:v>650.37109380000004</c:v>
                </c:pt>
                <c:pt idx="48878">
                  <c:v>650.5859375</c:v>
                </c:pt>
                <c:pt idx="48879">
                  <c:v>650.5859375</c:v>
                </c:pt>
                <c:pt idx="48880">
                  <c:v>650.5859375</c:v>
                </c:pt>
                <c:pt idx="48881">
                  <c:v>650.8046875</c:v>
                </c:pt>
                <c:pt idx="48882">
                  <c:v>650.8046875</c:v>
                </c:pt>
                <c:pt idx="48883">
                  <c:v>650.8046875</c:v>
                </c:pt>
                <c:pt idx="48884">
                  <c:v>650.85546880000004</c:v>
                </c:pt>
                <c:pt idx="48885">
                  <c:v>650.86328119999996</c:v>
                </c:pt>
                <c:pt idx="48886">
                  <c:v>650.86328119999996</c:v>
                </c:pt>
                <c:pt idx="48887">
                  <c:v>651.23828119999996</c:v>
                </c:pt>
                <c:pt idx="48888">
                  <c:v>651.23828119999996</c:v>
                </c:pt>
                <c:pt idx="48889">
                  <c:v>651.30859380000004</c:v>
                </c:pt>
                <c:pt idx="48890">
                  <c:v>651.30859380000004</c:v>
                </c:pt>
                <c:pt idx="48891">
                  <c:v>651.37109380000004</c:v>
                </c:pt>
                <c:pt idx="48892">
                  <c:v>651.37109380000004</c:v>
                </c:pt>
                <c:pt idx="48893">
                  <c:v>651.41015619999996</c:v>
                </c:pt>
                <c:pt idx="48894">
                  <c:v>651.41015619999996</c:v>
                </c:pt>
                <c:pt idx="48895">
                  <c:v>651.5859375</c:v>
                </c:pt>
                <c:pt idx="48896">
                  <c:v>651.85546880000004</c:v>
                </c:pt>
                <c:pt idx="48897">
                  <c:v>651.85546880000004</c:v>
                </c:pt>
                <c:pt idx="48898">
                  <c:v>651.86328119999996</c:v>
                </c:pt>
                <c:pt idx="48899">
                  <c:v>651.86328119999996</c:v>
                </c:pt>
                <c:pt idx="48900">
                  <c:v>651.86328119999996</c:v>
                </c:pt>
                <c:pt idx="48901">
                  <c:v>652.30859380000004</c:v>
                </c:pt>
                <c:pt idx="48902">
                  <c:v>652.37109380000004</c:v>
                </c:pt>
                <c:pt idx="48903">
                  <c:v>652.41015619999996</c:v>
                </c:pt>
                <c:pt idx="48904">
                  <c:v>652.41015619999996</c:v>
                </c:pt>
                <c:pt idx="48905">
                  <c:v>652.5859375</c:v>
                </c:pt>
                <c:pt idx="48906">
                  <c:v>652.5859375</c:v>
                </c:pt>
                <c:pt idx="48907">
                  <c:v>652.5859375</c:v>
                </c:pt>
                <c:pt idx="48908">
                  <c:v>652.5859375</c:v>
                </c:pt>
                <c:pt idx="48909">
                  <c:v>652.8046875</c:v>
                </c:pt>
                <c:pt idx="48910">
                  <c:v>652.8046875</c:v>
                </c:pt>
                <c:pt idx="48911">
                  <c:v>653.23828119999996</c:v>
                </c:pt>
                <c:pt idx="48912">
                  <c:v>653.23828119999996</c:v>
                </c:pt>
                <c:pt idx="48913">
                  <c:v>653.23828119999996</c:v>
                </c:pt>
                <c:pt idx="48914">
                  <c:v>653.37109380000004</c:v>
                </c:pt>
                <c:pt idx="48915">
                  <c:v>653.41015619999996</c:v>
                </c:pt>
                <c:pt idx="48916">
                  <c:v>653.41015619999996</c:v>
                </c:pt>
                <c:pt idx="48917">
                  <c:v>653.85546880000004</c:v>
                </c:pt>
                <c:pt idx="48918">
                  <c:v>653.85546880000004</c:v>
                </c:pt>
                <c:pt idx="48919">
                  <c:v>653.85546880000004</c:v>
                </c:pt>
                <c:pt idx="48920">
                  <c:v>653.86328119999996</c:v>
                </c:pt>
                <c:pt idx="48921">
                  <c:v>654.23828119999996</c:v>
                </c:pt>
                <c:pt idx="48922">
                  <c:v>654.23828119999996</c:v>
                </c:pt>
                <c:pt idx="48923">
                  <c:v>654.30859380000004</c:v>
                </c:pt>
                <c:pt idx="48924">
                  <c:v>654.30859380000004</c:v>
                </c:pt>
                <c:pt idx="48925">
                  <c:v>654.37109380000004</c:v>
                </c:pt>
                <c:pt idx="48926">
                  <c:v>654.37109380000004</c:v>
                </c:pt>
                <c:pt idx="48927">
                  <c:v>654.37109380000004</c:v>
                </c:pt>
                <c:pt idx="48928">
                  <c:v>654.37109380000004</c:v>
                </c:pt>
                <c:pt idx="48929">
                  <c:v>654.37109380000004</c:v>
                </c:pt>
                <c:pt idx="48930">
                  <c:v>654.37109380000004</c:v>
                </c:pt>
                <c:pt idx="48931">
                  <c:v>654.41015619999996</c:v>
                </c:pt>
                <c:pt idx="48932">
                  <c:v>654.41015619999996</c:v>
                </c:pt>
                <c:pt idx="48933">
                  <c:v>654.5859375</c:v>
                </c:pt>
                <c:pt idx="48934">
                  <c:v>654.5859375</c:v>
                </c:pt>
                <c:pt idx="48935">
                  <c:v>654.5859375</c:v>
                </c:pt>
                <c:pt idx="48936">
                  <c:v>654.8046875</c:v>
                </c:pt>
                <c:pt idx="48937">
                  <c:v>654.8046875</c:v>
                </c:pt>
                <c:pt idx="48938">
                  <c:v>654.85546880000004</c:v>
                </c:pt>
                <c:pt idx="48939">
                  <c:v>654.85546880000004</c:v>
                </c:pt>
                <c:pt idx="48940">
                  <c:v>654.85546880000004</c:v>
                </c:pt>
                <c:pt idx="48941">
                  <c:v>654.86328119999996</c:v>
                </c:pt>
                <c:pt idx="48942">
                  <c:v>654.86328119999996</c:v>
                </c:pt>
                <c:pt idx="48943">
                  <c:v>654.86328119999996</c:v>
                </c:pt>
                <c:pt idx="48944">
                  <c:v>655.23828119999996</c:v>
                </c:pt>
                <c:pt idx="48945">
                  <c:v>655.23828119999996</c:v>
                </c:pt>
                <c:pt idx="48946">
                  <c:v>655.23828119999996</c:v>
                </c:pt>
                <c:pt idx="48947">
                  <c:v>655.23828119999996</c:v>
                </c:pt>
                <c:pt idx="48948">
                  <c:v>655.23828119999996</c:v>
                </c:pt>
                <c:pt idx="48949">
                  <c:v>655.30859380000004</c:v>
                </c:pt>
                <c:pt idx="48950">
                  <c:v>655.37109380000004</c:v>
                </c:pt>
                <c:pt idx="48951">
                  <c:v>655.41015619999996</c:v>
                </c:pt>
                <c:pt idx="48952">
                  <c:v>655.41015619999996</c:v>
                </c:pt>
                <c:pt idx="48953">
                  <c:v>655.41015619999996</c:v>
                </c:pt>
                <c:pt idx="48954">
                  <c:v>655.5859375</c:v>
                </c:pt>
                <c:pt idx="48955">
                  <c:v>655.5859375</c:v>
                </c:pt>
                <c:pt idx="48956">
                  <c:v>655.5859375</c:v>
                </c:pt>
                <c:pt idx="48957">
                  <c:v>655.85546880000004</c:v>
                </c:pt>
                <c:pt idx="48958">
                  <c:v>655.85546880000004</c:v>
                </c:pt>
                <c:pt idx="48959">
                  <c:v>655.85546880000004</c:v>
                </c:pt>
                <c:pt idx="48960">
                  <c:v>655.86328119999996</c:v>
                </c:pt>
                <c:pt idx="48961">
                  <c:v>656.23828119999996</c:v>
                </c:pt>
                <c:pt idx="48962">
                  <c:v>656.23828119999996</c:v>
                </c:pt>
                <c:pt idx="48963">
                  <c:v>656.30859380000004</c:v>
                </c:pt>
                <c:pt idx="48964">
                  <c:v>656.37109380000004</c:v>
                </c:pt>
                <c:pt idx="48965">
                  <c:v>656.37109380000004</c:v>
                </c:pt>
                <c:pt idx="48966">
                  <c:v>656.37109380000004</c:v>
                </c:pt>
                <c:pt idx="48967">
                  <c:v>656.41015619999996</c:v>
                </c:pt>
                <c:pt idx="48968">
                  <c:v>656.41015619999996</c:v>
                </c:pt>
                <c:pt idx="48969">
                  <c:v>656.41015619999996</c:v>
                </c:pt>
                <c:pt idx="48970">
                  <c:v>656.41015619999996</c:v>
                </c:pt>
                <c:pt idx="48971">
                  <c:v>656.41015619999996</c:v>
                </c:pt>
                <c:pt idx="48972">
                  <c:v>656.5859375</c:v>
                </c:pt>
                <c:pt idx="48973">
                  <c:v>656.85546880000004</c:v>
                </c:pt>
                <c:pt idx="48974">
                  <c:v>656.86328119999996</c:v>
                </c:pt>
                <c:pt idx="48975">
                  <c:v>657.23828119999996</c:v>
                </c:pt>
                <c:pt idx="48976">
                  <c:v>657.23828119999996</c:v>
                </c:pt>
                <c:pt idx="48977">
                  <c:v>657.23828119999996</c:v>
                </c:pt>
                <c:pt idx="48978">
                  <c:v>657.30859380000004</c:v>
                </c:pt>
                <c:pt idx="48979">
                  <c:v>657.37109380000004</c:v>
                </c:pt>
                <c:pt idx="48980">
                  <c:v>657.37109380000004</c:v>
                </c:pt>
                <c:pt idx="48981">
                  <c:v>657.37109380000004</c:v>
                </c:pt>
                <c:pt idx="48982">
                  <c:v>657.41015619999996</c:v>
                </c:pt>
                <c:pt idx="48983">
                  <c:v>657.41015619999996</c:v>
                </c:pt>
                <c:pt idx="48984">
                  <c:v>657.5859375</c:v>
                </c:pt>
                <c:pt idx="48985">
                  <c:v>657.8046875</c:v>
                </c:pt>
                <c:pt idx="48986">
                  <c:v>657.8046875</c:v>
                </c:pt>
                <c:pt idx="48987">
                  <c:v>657.8046875</c:v>
                </c:pt>
                <c:pt idx="48988">
                  <c:v>657.8046875</c:v>
                </c:pt>
                <c:pt idx="48989">
                  <c:v>657.8046875</c:v>
                </c:pt>
                <c:pt idx="48990">
                  <c:v>657.8046875</c:v>
                </c:pt>
                <c:pt idx="48991">
                  <c:v>657.85546880000004</c:v>
                </c:pt>
                <c:pt idx="48992">
                  <c:v>657.85546880000004</c:v>
                </c:pt>
                <c:pt idx="48993">
                  <c:v>657.85546880000004</c:v>
                </c:pt>
                <c:pt idx="48994">
                  <c:v>658.23828119999996</c:v>
                </c:pt>
                <c:pt idx="48995">
                  <c:v>658.23828119999996</c:v>
                </c:pt>
                <c:pt idx="48996">
                  <c:v>658.30859380000004</c:v>
                </c:pt>
                <c:pt idx="48997">
                  <c:v>658.37109380000004</c:v>
                </c:pt>
                <c:pt idx="48998">
                  <c:v>658.41015619999996</c:v>
                </c:pt>
                <c:pt idx="48999">
                  <c:v>658.41015619999996</c:v>
                </c:pt>
                <c:pt idx="49000">
                  <c:v>658.5859375</c:v>
                </c:pt>
                <c:pt idx="49001">
                  <c:v>658.5859375</c:v>
                </c:pt>
                <c:pt idx="49002">
                  <c:v>658.5859375</c:v>
                </c:pt>
                <c:pt idx="49003">
                  <c:v>658.8046875</c:v>
                </c:pt>
                <c:pt idx="49004">
                  <c:v>658.8046875</c:v>
                </c:pt>
                <c:pt idx="49005">
                  <c:v>658.8046875</c:v>
                </c:pt>
                <c:pt idx="49006">
                  <c:v>658.8046875</c:v>
                </c:pt>
                <c:pt idx="49007">
                  <c:v>658.85546880000004</c:v>
                </c:pt>
                <c:pt idx="49008">
                  <c:v>658.85546880000004</c:v>
                </c:pt>
                <c:pt idx="49009">
                  <c:v>659.23828119999996</c:v>
                </c:pt>
                <c:pt idx="49010">
                  <c:v>659.30859380000004</c:v>
                </c:pt>
                <c:pt idx="49011">
                  <c:v>659.30859380000004</c:v>
                </c:pt>
                <c:pt idx="49012">
                  <c:v>659.37109380000004</c:v>
                </c:pt>
                <c:pt idx="49013">
                  <c:v>659.5859375</c:v>
                </c:pt>
                <c:pt idx="49014">
                  <c:v>659.5859375</c:v>
                </c:pt>
                <c:pt idx="49015">
                  <c:v>659.8046875</c:v>
                </c:pt>
                <c:pt idx="49016">
                  <c:v>659.86328119999996</c:v>
                </c:pt>
                <c:pt idx="49017">
                  <c:v>660.30859380000004</c:v>
                </c:pt>
                <c:pt idx="49018">
                  <c:v>660.37109380000004</c:v>
                </c:pt>
                <c:pt idx="49019">
                  <c:v>660.37109380000004</c:v>
                </c:pt>
                <c:pt idx="49020">
                  <c:v>660.37109380000004</c:v>
                </c:pt>
                <c:pt idx="49021">
                  <c:v>660.37109380000004</c:v>
                </c:pt>
                <c:pt idx="49022">
                  <c:v>660.5859375</c:v>
                </c:pt>
                <c:pt idx="49023">
                  <c:v>660.5859375</c:v>
                </c:pt>
                <c:pt idx="49024">
                  <c:v>660.5859375</c:v>
                </c:pt>
                <c:pt idx="49025">
                  <c:v>660.8046875</c:v>
                </c:pt>
                <c:pt idx="49026">
                  <c:v>660.85546880000004</c:v>
                </c:pt>
                <c:pt idx="49027">
                  <c:v>660.86328119999996</c:v>
                </c:pt>
                <c:pt idx="49028">
                  <c:v>661.30859380000004</c:v>
                </c:pt>
                <c:pt idx="49029">
                  <c:v>661.30859380000004</c:v>
                </c:pt>
                <c:pt idx="49030">
                  <c:v>661.5859375</c:v>
                </c:pt>
                <c:pt idx="49031">
                  <c:v>661.5859375</c:v>
                </c:pt>
                <c:pt idx="49032">
                  <c:v>661.8046875</c:v>
                </c:pt>
                <c:pt idx="49033">
                  <c:v>661.8046875</c:v>
                </c:pt>
                <c:pt idx="49034">
                  <c:v>661.85546880000004</c:v>
                </c:pt>
                <c:pt idx="49035">
                  <c:v>662.23828119999996</c:v>
                </c:pt>
                <c:pt idx="49036">
                  <c:v>662.23828119999996</c:v>
                </c:pt>
                <c:pt idx="49037">
                  <c:v>662.30859380000004</c:v>
                </c:pt>
                <c:pt idx="49038">
                  <c:v>662.41015619999996</c:v>
                </c:pt>
                <c:pt idx="49039">
                  <c:v>662.41015619999996</c:v>
                </c:pt>
                <c:pt idx="49040">
                  <c:v>662.5859375</c:v>
                </c:pt>
                <c:pt idx="49041">
                  <c:v>662.5859375</c:v>
                </c:pt>
                <c:pt idx="49042">
                  <c:v>662.85546880000004</c:v>
                </c:pt>
                <c:pt idx="49043">
                  <c:v>662.85546880000004</c:v>
                </c:pt>
                <c:pt idx="49044">
                  <c:v>662.86328119999996</c:v>
                </c:pt>
                <c:pt idx="49045">
                  <c:v>663.23828119999996</c:v>
                </c:pt>
                <c:pt idx="49046">
                  <c:v>663.23828119999996</c:v>
                </c:pt>
                <c:pt idx="49047">
                  <c:v>663.30859380000004</c:v>
                </c:pt>
                <c:pt idx="49048">
                  <c:v>663.30859380000004</c:v>
                </c:pt>
                <c:pt idx="49049">
                  <c:v>663.30859380000004</c:v>
                </c:pt>
                <c:pt idx="49050">
                  <c:v>663.41015619999996</c:v>
                </c:pt>
                <c:pt idx="49051">
                  <c:v>663.41015619999996</c:v>
                </c:pt>
                <c:pt idx="49052">
                  <c:v>663.5859375</c:v>
                </c:pt>
                <c:pt idx="49053">
                  <c:v>663.5859375</c:v>
                </c:pt>
                <c:pt idx="49054">
                  <c:v>663.8046875</c:v>
                </c:pt>
                <c:pt idx="49055">
                  <c:v>663.8046875</c:v>
                </c:pt>
                <c:pt idx="49056">
                  <c:v>663.85546880000004</c:v>
                </c:pt>
                <c:pt idx="49057">
                  <c:v>663.85546880000004</c:v>
                </c:pt>
                <c:pt idx="49058">
                  <c:v>663.85546880000004</c:v>
                </c:pt>
                <c:pt idx="49059">
                  <c:v>664.23828119999996</c:v>
                </c:pt>
                <c:pt idx="49060">
                  <c:v>664.23828119999996</c:v>
                </c:pt>
                <c:pt idx="49061">
                  <c:v>664.23828119999996</c:v>
                </c:pt>
                <c:pt idx="49062">
                  <c:v>664.30859380000004</c:v>
                </c:pt>
                <c:pt idx="49063">
                  <c:v>664.30859380000004</c:v>
                </c:pt>
                <c:pt idx="49064">
                  <c:v>664.37109380000004</c:v>
                </c:pt>
                <c:pt idx="49065">
                  <c:v>664.37109380000004</c:v>
                </c:pt>
                <c:pt idx="49066">
                  <c:v>664.41015619999996</c:v>
                </c:pt>
                <c:pt idx="49067">
                  <c:v>664.5859375</c:v>
                </c:pt>
                <c:pt idx="49068">
                  <c:v>664.5859375</c:v>
                </c:pt>
                <c:pt idx="49069">
                  <c:v>664.5859375</c:v>
                </c:pt>
                <c:pt idx="49070">
                  <c:v>664.5859375</c:v>
                </c:pt>
                <c:pt idx="49071">
                  <c:v>664.5859375</c:v>
                </c:pt>
                <c:pt idx="49072">
                  <c:v>664.8046875</c:v>
                </c:pt>
                <c:pt idx="49073">
                  <c:v>664.8046875</c:v>
                </c:pt>
                <c:pt idx="49074">
                  <c:v>664.8046875</c:v>
                </c:pt>
                <c:pt idx="49075">
                  <c:v>664.85546880000004</c:v>
                </c:pt>
                <c:pt idx="49076">
                  <c:v>664.86328119999996</c:v>
                </c:pt>
                <c:pt idx="49077">
                  <c:v>664.86328119999996</c:v>
                </c:pt>
                <c:pt idx="49078">
                  <c:v>664.86328119999996</c:v>
                </c:pt>
                <c:pt idx="49079">
                  <c:v>665.23828119999996</c:v>
                </c:pt>
                <c:pt idx="49080">
                  <c:v>665.23828119999996</c:v>
                </c:pt>
                <c:pt idx="49081">
                  <c:v>665.30859380000004</c:v>
                </c:pt>
                <c:pt idx="49082">
                  <c:v>665.37109380000004</c:v>
                </c:pt>
                <c:pt idx="49083">
                  <c:v>665.37109380000004</c:v>
                </c:pt>
                <c:pt idx="49084">
                  <c:v>665.41015619999996</c:v>
                </c:pt>
                <c:pt idx="49085">
                  <c:v>665.41015619999996</c:v>
                </c:pt>
                <c:pt idx="49086">
                  <c:v>665.41015619999996</c:v>
                </c:pt>
                <c:pt idx="49087">
                  <c:v>665.41015619999996</c:v>
                </c:pt>
                <c:pt idx="49088">
                  <c:v>665.41015619999996</c:v>
                </c:pt>
                <c:pt idx="49089">
                  <c:v>665.41015619999996</c:v>
                </c:pt>
                <c:pt idx="49090">
                  <c:v>665.41015619999996</c:v>
                </c:pt>
                <c:pt idx="49091">
                  <c:v>665.5859375</c:v>
                </c:pt>
                <c:pt idx="49092">
                  <c:v>665.5859375</c:v>
                </c:pt>
                <c:pt idx="49093">
                  <c:v>665.8046875</c:v>
                </c:pt>
                <c:pt idx="49094">
                  <c:v>665.8046875</c:v>
                </c:pt>
                <c:pt idx="49095">
                  <c:v>665.86328119999996</c:v>
                </c:pt>
                <c:pt idx="49096">
                  <c:v>666.30859380000004</c:v>
                </c:pt>
                <c:pt idx="49097">
                  <c:v>666.30859380000004</c:v>
                </c:pt>
                <c:pt idx="49098">
                  <c:v>666.37109380000004</c:v>
                </c:pt>
                <c:pt idx="49099">
                  <c:v>666.41015619999996</c:v>
                </c:pt>
                <c:pt idx="49100">
                  <c:v>666.5859375</c:v>
                </c:pt>
                <c:pt idx="49101">
                  <c:v>666.8046875</c:v>
                </c:pt>
                <c:pt idx="49102">
                  <c:v>666.85546880000004</c:v>
                </c:pt>
                <c:pt idx="49103">
                  <c:v>666.85546880000004</c:v>
                </c:pt>
                <c:pt idx="49104">
                  <c:v>666.86328119999996</c:v>
                </c:pt>
                <c:pt idx="49105">
                  <c:v>667.23828119999996</c:v>
                </c:pt>
                <c:pt idx="49106">
                  <c:v>667.30859380000004</c:v>
                </c:pt>
                <c:pt idx="49107">
                  <c:v>667.30859380000004</c:v>
                </c:pt>
                <c:pt idx="49108">
                  <c:v>667.37109380000004</c:v>
                </c:pt>
                <c:pt idx="49109">
                  <c:v>667.41015619999996</c:v>
                </c:pt>
                <c:pt idx="49110">
                  <c:v>667.5859375</c:v>
                </c:pt>
                <c:pt idx="49111">
                  <c:v>667.5859375</c:v>
                </c:pt>
                <c:pt idx="49112">
                  <c:v>667.8046875</c:v>
                </c:pt>
                <c:pt idx="49113">
                  <c:v>667.85546880000004</c:v>
                </c:pt>
                <c:pt idx="49114">
                  <c:v>667.86328119999996</c:v>
                </c:pt>
                <c:pt idx="49115">
                  <c:v>667.86328119999996</c:v>
                </c:pt>
                <c:pt idx="49116">
                  <c:v>668.30859380000004</c:v>
                </c:pt>
                <c:pt idx="49117">
                  <c:v>668.30859380000004</c:v>
                </c:pt>
                <c:pt idx="49118">
                  <c:v>668.30859380000004</c:v>
                </c:pt>
                <c:pt idx="49119">
                  <c:v>668.30859380000004</c:v>
                </c:pt>
                <c:pt idx="49120">
                  <c:v>668.30859380000004</c:v>
                </c:pt>
                <c:pt idx="49121">
                  <c:v>668.37109380000004</c:v>
                </c:pt>
                <c:pt idx="49122">
                  <c:v>668.37109380000004</c:v>
                </c:pt>
                <c:pt idx="49123">
                  <c:v>668.41015619999996</c:v>
                </c:pt>
                <c:pt idx="49124">
                  <c:v>668.41015619999996</c:v>
                </c:pt>
                <c:pt idx="49125">
                  <c:v>668.41015619999996</c:v>
                </c:pt>
                <c:pt idx="49126">
                  <c:v>668.5859375</c:v>
                </c:pt>
                <c:pt idx="49127">
                  <c:v>668.5859375</c:v>
                </c:pt>
                <c:pt idx="49128">
                  <c:v>668.8046875</c:v>
                </c:pt>
                <c:pt idx="49129">
                  <c:v>668.8046875</c:v>
                </c:pt>
                <c:pt idx="49130">
                  <c:v>668.86328119999996</c:v>
                </c:pt>
                <c:pt idx="49131">
                  <c:v>668.86328119999996</c:v>
                </c:pt>
                <c:pt idx="49132">
                  <c:v>669.37109380000004</c:v>
                </c:pt>
                <c:pt idx="49133">
                  <c:v>669.8046875</c:v>
                </c:pt>
                <c:pt idx="49134">
                  <c:v>669.8046875</c:v>
                </c:pt>
                <c:pt idx="49135">
                  <c:v>669.8046875</c:v>
                </c:pt>
                <c:pt idx="49136">
                  <c:v>669.85546880000004</c:v>
                </c:pt>
                <c:pt idx="49137">
                  <c:v>669.85546880000004</c:v>
                </c:pt>
                <c:pt idx="49138">
                  <c:v>669.85546880000004</c:v>
                </c:pt>
                <c:pt idx="49139">
                  <c:v>670.23828119999996</c:v>
                </c:pt>
                <c:pt idx="49140">
                  <c:v>670.30859380000004</c:v>
                </c:pt>
                <c:pt idx="49141">
                  <c:v>670.30859380000004</c:v>
                </c:pt>
                <c:pt idx="49142">
                  <c:v>670.37109380000004</c:v>
                </c:pt>
                <c:pt idx="49143">
                  <c:v>670.37109380000004</c:v>
                </c:pt>
                <c:pt idx="49144">
                  <c:v>670.5859375</c:v>
                </c:pt>
                <c:pt idx="49145">
                  <c:v>670.5859375</c:v>
                </c:pt>
                <c:pt idx="49146">
                  <c:v>670.5859375</c:v>
                </c:pt>
                <c:pt idx="49147">
                  <c:v>670.5859375</c:v>
                </c:pt>
                <c:pt idx="49148">
                  <c:v>670.8046875</c:v>
                </c:pt>
                <c:pt idx="49149">
                  <c:v>670.8046875</c:v>
                </c:pt>
                <c:pt idx="49150">
                  <c:v>670.85546880000004</c:v>
                </c:pt>
                <c:pt idx="49151">
                  <c:v>670.85546880000004</c:v>
                </c:pt>
                <c:pt idx="49152">
                  <c:v>670.85546880000004</c:v>
                </c:pt>
                <c:pt idx="49153">
                  <c:v>670.85546880000004</c:v>
                </c:pt>
                <c:pt idx="49154">
                  <c:v>670.85546880000004</c:v>
                </c:pt>
                <c:pt idx="49155">
                  <c:v>670.86328119999996</c:v>
                </c:pt>
                <c:pt idx="49156">
                  <c:v>671.23828119999996</c:v>
                </c:pt>
                <c:pt idx="49157">
                  <c:v>671.30859380000004</c:v>
                </c:pt>
                <c:pt idx="49158">
                  <c:v>671.30859380000004</c:v>
                </c:pt>
                <c:pt idx="49159">
                  <c:v>671.37109380000004</c:v>
                </c:pt>
                <c:pt idx="49160">
                  <c:v>671.37109380000004</c:v>
                </c:pt>
                <c:pt idx="49161">
                  <c:v>671.41015619999996</c:v>
                </c:pt>
                <c:pt idx="49162">
                  <c:v>671.5859375</c:v>
                </c:pt>
                <c:pt idx="49163">
                  <c:v>671.5859375</c:v>
                </c:pt>
                <c:pt idx="49164">
                  <c:v>671.8046875</c:v>
                </c:pt>
                <c:pt idx="49165">
                  <c:v>671.8046875</c:v>
                </c:pt>
                <c:pt idx="49166">
                  <c:v>671.85546880000004</c:v>
                </c:pt>
                <c:pt idx="49167">
                  <c:v>671.86328119999996</c:v>
                </c:pt>
                <c:pt idx="49168">
                  <c:v>672.23828119999996</c:v>
                </c:pt>
                <c:pt idx="49169">
                  <c:v>672.30859380000004</c:v>
                </c:pt>
                <c:pt idx="49170">
                  <c:v>672.30859380000004</c:v>
                </c:pt>
                <c:pt idx="49171">
                  <c:v>672.30859380000004</c:v>
                </c:pt>
                <c:pt idx="49172">
                  <c:v>672.37109380000004</c:v>
                </c:pt>
                <c:pt idx="49173">
                  <c:v>672.41015619999996</c:v>
                </c:pt>
                <c:pt idx="49174">
                  <c:v>672.41015619999996</c:v>
                </c:pt>
                <c:pt idx="49175">
                  <c:v>672.5859375</c:v>
                </c:pt>
                <c:pt idx="49176">
                  <c:v>672.5859375</c:v>
                </c:pt>
                <c:pt idx="49177">
                  <c:v>672.8046875</c:v>
                </c:pt>
                <c:pt idx="49178">
                  <c:v>672.8046875</c:v>
                </c:pt>
                <c:pt idx="49179">
                  <c:v>672.8046875</c:v>
                </c:pt>
                <c:pt idx="49180">
                  <c:v>672.85546880000004</c:v>
                </c:pt>
                <c:pt idx="49181">
                  <c:v>672.86328119999996</c:v>
                </c:pt>
                <c:pt idx="49182">
                  <c:v>672.86328119999996</c:v>
                </c:pt>
                <c:pt idx="49183">
                  <c:v>673.23828119999996</c:v>
                </c:pt>
                <c:pt idx="49184">
                  <c:v>673.30859380000004</c:v>
                </c:pt>
                <c:pt idx="49185">
                  <c:v>673.37109380000004</c:v>
                </c:pt>
                <c:pt idx="49186">
                  <c:v>673.41015619999996</c:v>
                </c:pt>
                <c:pt idx="49187">
                  <c:v>673.41015619999996</c:v>
                </c:pt>
                <c:pt idx="49188">
                  <c:v>673.41015619999996</c:v>
                </c:pt>
                <c:pt idx="49189">
                  <c:v>673.5859375</c:v>
                </c:pt>
                <c:pt idx="49190">
                  <c:v>673.85546880000004</c:v>
                </c:pt>
                <c:pt idx="49191">
                  <c:v>673.86328119999996</c:v>
                </c:pt>
                <c:pt idx="49192">
                  <c:v>673.86328119999996</c:v>
                </c:pt>
                <c:pt idx="49193">
                  <c:v>673.86328119999996</c:v>
                </c:pt>
                <c:pt idx="49194">
                  <c:v>674.30859380000004</c:v>
                </c:pt>
                <c:pt idx="49195">
                  <c:v>674.30859380000004</c:v>
                </c:pt>
                <c:pt idx="49196">
                  <c:v>674.37109380000004</c:v>
                </c:pt>
                <c:pt idx="49197">
                  <c:v>674.37109380000004</c:v>
                </c:pt>
                <c:pt idx="49198">
                  <c:v>674.41015619999996</c:v>
                </c:pt>
                <c:pt idx="49199">
                  <c:v>674.41015619999996</c:v>
                </c:pt>
                <c:pt idx="49200">
                  <c:v>674.41015619999996</c:v>
                </c:pt>
                <c:pt idx="49201">
                  <c:v>674.5859375</c:v>
                </c:pt>
                <c:pt idx="49202">
                  <c:v>674.8046875</c:v>
                </c:pt>
                <c:pt idx="49203">
                  <c:v>674.8046875</c:v>
                </c:pt>
                <c:pt idx="49204">
                  <c:v>674.8046875</c:v>
                </c:pt>
                <c:pt idx="49205">
                  <c:v>674.8046875</c:v>
                </c:pt>
                <c:pt idx="49206">
                  <c:v>674.86328119999996</c:v>
                </c:pt>
                <c:pt idx="49207">
                  <c:v>674.86328119999996</c:v>
                </c:pt>
                <c:pt idx="49208">
                  <c:v>675.30859380000004</c:v>
                </c:pt>
                <c:pt idx="49209">
                  <c:v>675.37109380000004</c:v>
                </c:pt>
                <c:pt idx="49210">
                  <c:v>675.37109380000004</c:v>
                </c:pt>
                <c:pt idx="49211">
                  <c:v>675.37109380000004</c:v>
                </c:pt>
                <c:pt idx="49212">
                  <c:v>675.41015619999996</c:v>
                </c:pt>
                <c:pt idx="49213">
                  <c:v>675.41015619999996</c:v>
                </c:pt>
                <c:pt idx="49214">
                  <c:v>675.41015619999996</c:v>
                </c:pt>
                <c:pt idx="49215">
                  <c:v>675.41015619999996</c:v>
                </c:pt>
                <c:pt idx="49216">
                  <c:v>675.5859375</c:v>
                </c:pt>
                <c:pt idx="49217">
                  <c:v>675.8046875</c:v>
                </c:pt>
                <c:pt idx="49218">
                  <c:v>675.8046875</c:v>
                </c:pt>
                <c:pt idx="49219">
                  <c:v>675.85546880000004</c:v>
                </c:pt>
                <c:pt idx="49220">
                  <c:v>675.86328119999996</c:v>
                </c:pt>
                <c:pt idx="49221">
                  <c:v>675.86328119999996</c:v>
                </c:pt>
                <c:pt idx="49222">
                  <c:v>676.30859380000004</c:v>
                </c:pt>
                <c:pt idx="49223">
                  <c:v>676.30859380000004</c:v>
                </c:pt>
                <c:pt idx="49224">
                  <c:v>676.41015619999996</c:v>
                </c:pt>
                <c:pt idx="49225">
                  <c:v>676.5859375</c:v>
                </c:pt>
                <c:pt idx="49226">
                  <c:v>676.5859375</c:v>
                </c:pt>
                <c:pt idx="49227">
                  <c:v>676.8046875</c:v>
                </c:pt>
                <c:pt idx="49228">
                  <c:v>676.8046875</c:v>
                </c:pt>
                <c:pt idx="49229">
                  <c:v>676.8046875</c:v>
                </c:pt>
                <c:pt idx="49230">
                  <c:v>676.8046875</c:v>
                </c:pt>
                <c:pt idx="49231">
                  <c:v>676.8046875</c:v>
                </c:pt>
                <c:pt idx="49232">
                  <c:v>676.85546880000004</c:v>
                </c:pt>
                <c:pt idx="49233">
                  <c:v>676.85546880000004</c:v>
                </c:pt>
                <c:pt idx="49234">
                  <c:v>676.85546880000004</c:v>
                </c:pt>
                <c:pt idx="49235">
                  <c:v>677.23828119999996</c:v>
                </c:pt>
                <c:pt idx="49236">
                  <c:v>677.23828119999996</c:v>
                </c:pt>
                <c:pt idx="49237">
                  <c:v>677.30859380000004</c:v>
                </c:pt>
                <c:pt idx="49238">
                  <c:v>677.30859380000004</c:v>
                </c:pt>
                <c:pt idx="49239">
                  <c:v>677.30859380000004</c:v>
                </c:pt>
                <c:pt idx="49240">
                  <c:v>677.30859380000004</c:v>
                </c:pt>
                <c:pt idx="49241">
                  <c:v>677.30859380000004</c:v>
                </c:pt>
                <c:pt idx="49242">
                  <c:v>677.30859380000004</c:v>
                </c:pt>
                <c:pt idx="49243">
                  <c:v>677.37109380000004</c:v>
                </c:pt>
                <c:pt idx="49244">
                  <c:v>677.37109380000004</c:v>
                </c:pt>
                <c:pt idx="49245">
                  <c:v>677.41015619999996</c:v>
                </c:pt>
                <c:pt idx="49246">
                  <c:v>677.41015619999996</c:v>
                </c:pt>
                <c:pt idx="49247">
                  <c:v>677.41015619999996</c:v>
                </c:pt>
                <c:pt idx="49248">
                  <c:v>677.41015619999996</c:v>
                </c:pt>
                <c:pt idx="49249">
                  <c:v>677.5859375</c:v>
                </c:pt>
                <c:pt idx="49250">
                  <c:v>677.5859375</c:v>
                </c:pt>
                <c:pt idx="49251">
                  <c:v>677.5859375</c:v>
                </c:pt>
                <c:pt idx="49252">
                  <c:v>677.8046875</c:v>
                </c:pt>
                <c:pt idx="49253">
                  <c:v>677.8046875</c:v>
                </c:pt>
                <c:pt idx="49254">
                  <c:v>677.85546880000004</c:v>
                </c:pt>
                <c:pt idx="49255">
                  <c:v>677.85546880000004</c:v>
                </c:pt>
                <c:pt idx="49256">
                  <c:v>677.86328119999996</c:v>
                </c:pt>
                <c:pt idx="49257">
                  <c:v>677.86328119999996</c:v>
                </c:pt>
                <c:pt idx="49258">
                  <c:v>678.23828119999996</c:v>
                </c:pt>
                <c:pt idx="49259">
                  <c:v>678.23828119999996</c:v>
                </c:pt>
                <c:pt idx="49260">
                  <c:v>678.30859380000004</c:v>
                </c:pt>
                <c:pt idx="49261">
                  <c:v>678.41015619999996</c:v>
                </c:pt>
                <c:pt idx="49262">
                  <c:v>678.41015619999996</c:v>
                </c:pt>
                <c:pt idx="49263">
                  <c:v>678.5859375</c:v>
                </c:pt>
                <c:pt idx="49264">
                  <c:v>678.5859375</c:v>
                </c:pt>
                <c:pt idx="49265">
                  <c:v>678.85546880000004</c:v>
                </c:pt>
                <c:pt idx="49266">
                  <c:v>678.85546880000004</c:v>
                </c:pt>
                <c:pt idx="49267">
                  <c:v>678.85546880000004</c:v>
                </c:pt>
                <c:pt idx="49268">
                  <c:v>678.86328119999996</c:v>
                </c:pt>
                <c:pt idx="49269">
                  <c:v>678.86328119999996</c:v>
                </c:pt>
                <c:pt idx="49270">
                  <c:v>679.23828119999996</c:v>
                </c:pt>
                <c:pt idx="49271">
                  <c:v>679.23828119999996</c:v>
                </c:pt>
                <c:pt idx="49272">
                  <c:v>679.30859380000004</c:v>
                </c:pt>
                <c:pt idx="49273">
                  <c:v>679.37109380000004</c:v>
                </c:pt>
                <c:pt idx="49274">
                  <c:v>679.41015619999996</c:v>
                </c:pt>
                <c:pt idx="49275">
                  <c:v>679.8046875</c:v>
                </c:pt>
                <c:pt idx="49276">
                  <c:v>679.86328119999996</c:v>
                </c:pt>
                <c:pt idx="49277">
                  <c:v>680.23828119999996</c:v>
                </c:pt>
                <c:pt idx="49278">
                  <c:v>680.23828119999996</c:v>
                </c:pt>
                <c:pt idx="49279">
                  <c:v>680.30859380000004</c:v>
                </c:pt>
                <c:pt idx="49280">
                  <c:v>680.41015619999996</c:v>
                </c:pt>
                <c:pt idx="49281">
                  <c:v>680.41015619999996</c:v>
                </c:pt>
                <c:pt idx="49282">
                  <c:v>680.41015619999996</c:v>
                </c:pt>
                <c:pt idx="49283">
                  <c:v>680.41015619999996</c:v>
                </c:pt>
                <c:pt idx="49284">
                  <c:v>680.8046875</c:v>
                </c:pt>
                <c:pt idx="49285">
                  <c:v>680.8046875</c:v>
                </c:pt>
                <c:pt idx="49286">
                  <c:v>680.85546880000004</c:v>
                </c:pt>
                <c:pt idx="49287">
                  <c:v>680.86328119999996</c:v>
                </c:pt>
                <c:pt idx="49288">
                  <c:v>681.23828119999996</c:v>
                </c:pt>
                <c:pt idx="49289">
                  <c:v>681.30859380000004</c:v>
                </c:pt>
                <c:pt idx="49290">
                  <c:v>681.30859380000004</c:v>
                </c:pt>
                <c:pt idx="49291">
                  <c:v>681.30859380000004</c:v>
                </c:pt>
                <c:pt idx="49292">
                  <c:v>681.41015619999996</c:v>
                </c:pt>
                <c:pt idx="49293">
                  <c:v>681.5859375</c:v>
                </c:pt>
                <c:pt idx="49294">
                  <c:v>681.5859375</c:v>
                </c:pt>
                <c:pt idx="49295">
                  <c:v>681.5859375</c:v>
                </c:pt>
                <c:pt idx="49296">
                  <c:v>681.86328119999996</c:v>
                </c:pt>
                <c:pt idx="49297">
                  <c:v>682.30859380000004</c:v>
                </c:pt>
                <c:pt idx="49298">
                  <c:v>682.30859380000004</c:v>
                </c:pt>
                <c:pt idx="49299">
                  <c:v>682.30859380000004</c:v>
                </c:pt>
                <c:pt idx="49300">
                  <c:v>682.37109380000004</c:v>
                </c:pt>
                <c:pt idx="49301">
                  <c:v>682.37109380000004</c:v>
                </c:pt>
                <c:pt idx="49302">
                  <c:v>682.41015619999996</c:v>
                </c:pt>
                <c:pt idx="49303">
                  <c:v>682.41015619999996</c:v>
                </c:pt>
                <c:pt idx="49304">
                  <c:v>682.41015619999996</c:v>
                </c:pt>
                <c:pt idx="49305">
                  <c:v>682.5859375</c:v>
                </c:pt>
                <c:pt idx="49306">
                  <c:v>682.5859375</c:v>
                </c:pt>
                <c:pt idx="49307">
                  <c:v>682.8046875</c:v>
                </c:pt>
                <c:pt idx="49308">
                  <c:v>682.8046875</c:v>
                </c:pt>
                <c:pt idx="49309">
                  <c:v>682.86328119999996</c:v>
                </c:pt>
                <c:pt idx="49310">
                  <c:v>683.23828119999996</c:v>
                </c:pt>
                <c:pt idx="49311">
                  <c:v>683.30859380000004</c:v>
                </c:pt>
                <c:pt idx="49312">
                  <c:v>683.30859380000004</c:v>
                </c:pt>
                <c:pt idx="49313">
                  <c:v>683.37109380000004</c:v>
                </c:pt>
                <c:pt idx="49314">
                  <c:v>683.41015619999996</c:v>
                </c:pt>
                <c:pt idx="49315">
                  <c:v>683.41015619999996</c:v>
                </c:pt>
                <c:pt idx="49316">
                  <c:v>683.8046875</c:v>
                </c:pt>
                <c:pt idx="49317">
                  <c:v>683.8046875</c:v>
                </c:pt>
                <c:pt idx="49318">
                  <c:v>683.8046875</c:v>
                </c:pt>
                <c:pt idx="49319">
                  <c:v>683.85546880000004</c:v>
                </c:pt>
                <c:pt idx="49320">
                  <c:v>684.30859380000004</c:v>
                </c:pt>
                <c:pt idx="49321">
                  <c:v>684.41015619999996</c:v>
                </c:pt>
                <c:pt idx="49322">
                  <c:v>684.41015619999996</c:v>
                </c:pt>
                <c:pt idx="49323">
                  <c:v>684.8046875</c:v>
                </c:pt>
                <c:pt idx="49324">
                  <c:v>684.8046875</c:v>
                </c:pt>
                <c:pt idx="49325">
                  <c:v>684.8046875</c:v>
                </c:pt>
                <c:pt idx="49326">
                  <c:v>684.8046875</c:v>
                </c:pt>
                <c:pt idx="49327">
                  <c:v>684.85546880000004</c:v>
                </c:pt>
                <c:pt idx="49328">
                  <c:v>684.86328119999996</c:v>
                </c:pt>
                <c:pt idx="49329">
                  <c:v>684.86328119999996</c:v>
                </c:pt>
                <c:pt idx="49330">
                  <c:v>685.23828119999996</c:v>
                </c:pt>
                <c:pt idx="49331">
                  <c:v>685.23828119999996</c:v>
                </c:pt>
                <c:pt idx="49332">
                  <c:v>685.30859380000004</c:v>
                </c:pt>
                <c:pt idx="49333">
                  <c:v>685.37109380000004</c:v>
                </c:pt>
                <c:pt idx="49334">
                  <c:v>685.37109380000004</c:v>
                </c:pt>
                <c:pt idx="49335">
                  <c:v>685.37109380000004</c:v>
                </c:pt>
                <c:pt idx="49336">
                  <c:v>685.37109380000004</c:v>
                </c:pt>
                <c:pt idx="49337">
                  <c:v>685.37109380000004</c:v>
                </c:pt>
                <c:pt idx="49338">
                  <c:v>685.37109380000004</c:v>
                </c:pt>
                <c:pt idx="49339">
                  <c:v>685.41015619999996</c:v>
                </c:pt>
                <c:pt idx="49340">
                  <c:v>685.5859375</c:v>
                </c:pt>
                <c:pt idx="49341">
                  <c:v>685.8046875</c:v>
                </c:pt>
                <c:pt idx="49342">
                  <c:v>685.8046875</c:v>
                </c:pt>
                <c:pt idx="49343">
                  <c:v>685.85546880000004</c:v>
                </c:pt>
                <c:pt idx="49344">
                  <c:v>685.85546880000004</c:v>
                </c:pt>
                <c:pt idx="49345">
                  <c:v>685.86328119999996</c:v>
                </c:pt>
                <c:pt idx="49346">
                  <c:v>686.23828119999996</c:v>
                </c:pt>
                <c:pt idx="49347">
                  <c:v>686.23828119999996</c:v>
                </c:pt>
                <c:pt idx="49348">
                  <c:v>686.37109380000004</c:v>
                </c:pt>
                <c:pt idx="49349">
                  <c:v>686.37109380000004</c:v>
                </c:pt>
                <c:pt idx="49350">
                  <c:v>686.37109380000004</c:v>
                </c:pt>
                <c:pt idx="49351">
                  <c:v>686.41015619999996</c:v>
                </c:pt>
                <c:pt idx="49352">
                  <c:v>686.5859375</c:v>
                </c:pt>
                <c:pt idx="49353">
                  <c:v>686.5859375</c:v>
                </c:pt>
                <c:pt idx="49354">
                  <c:v>686.5859375</c:v>
                </c:pt>
                <c:pt idx="49355">
                  <c:v>686.8046875</c:v>
                </c:pt>
                <c:pt idx="49356">
                  <c:v>686.8046875</c:v>
                </c:pt>
                <c:pt idx="49357">
                  <c:v>686.86328119999996</c:v>
                </c:pt>
                <c:pt idx="49358">
                  <c:v>687.23828119999996</c:v>
                </c:pt>
                <c:pt idx="49359">
                  <c:v>687.23828119999996</c:v>
                </c:pt>
                <c:pt idx="49360">
                  <c:v>687.30859380000004</c:v>
                </c:pt>
                <c:pt idx="49361">
                  <c:v>687.30859380000004</c:v>
                </c:pt>
                <c:pt idx="49362">
                  <c:v>687.30859380000004</c:v>
                </c:pt>
                <c:pt idx="49363">
                  <c:v>687.30859380000004</c:v>
                </c:pt>
                <c:pt idx="49364">
                  <c:v>687.30859380000004</c:v>
                </c:pt>
                <c:pt idx="49365">
                  <c:v>687.41015619999996</c:v>
                </c:pt>
                <c:pt idx="49366">
                  <c:v>687.41015619999996</c:v>
                </c:pt>
                <c:pt idx="49367">
                  <c:v>687.41015619999996</c:v>
                </c:pt>
                <c:pt idx="49368">
                  <c:v>687.41015619999996</c:v>
                </c:pt>
                <c:pt idx="49369">
                  <c:v>687.8046875</c:v>
                </c:pt>
                <c:pt idx="49370">
                  <c:v>687.8046875</c:v>
                </c:pt>
                <c:pt idx="49371">
                  <c:v>687.8046875</c:v>
                </c:pt>
                <c:pt idx="49372">
                  <c:v>687.8046875</c:v>
                </c:pt>
                <c:pt idx="49373">
                  <c:v>687.86328119999996</c:v>
                </c:pt>
                <c:pt idx="49374">
                  <c:v>687.86328119999996</c:v>
                </c:pt>
                <c:pt idx="49375">
                  <c:v>687.86328119999996</c:v>
                </c:pt>
                <c:pt idx="49376">
                  <c:v>688.23828119999996</c:v>
                </c:pt>
                <c:pt idx="49377">
                  <c:v>688.30859380000004</c:v>
                </c:pt>
                <c:pt idx="49378">
                  <c:v>688.30859380000004</c:v>
                </c:pt>
                <c:pt idx="49379">
                  <c:v>688.30859380000004</c:v>
                </c:pt>
                <c:pt idx="49380">
                  <c:v>688.37109380000004</c:v>
                </c:pt>
                <c:pt idx="49381">
                  <c:v>688.37109380000004</c:v>
                </c:pt>
                <c:pt idx="49382">
                  <c:v>688.41015619999996</c:v>
                </c:pt>
                <c:pt idx="49383">
                  <c:v>688.5859375</c:v>
                </c:pt>
                <c:pt idx="49384">
                  <c:v>688.8046875</c:v>
                </c:pt>
                <c:pt idx="49385">
                  <c:v>688.85546880000004</c:v>
                </c:pt>
                <c:pt idx="49386">
                  <c:v>688.85546880000004</c:v>
                </c:pt>
                <c:pt idx="49387">
                  <c:v>688.86328119999996</c:v>
                </c:pt>
                <c:pt idx="49388">
                  <c:v>688.86328119999996</c:v>
                </c:pt>
                <c:pt idx="49389">
                  <c:v>688.86328119999996</c:v>
                </c:pt>
                <c:pt idx="49390">
                  <c:v>688.86328119999996</c:v>
                </c:pt>
                <c:pt idx="49391">
                  <c:v>689.23828119999996</c:v>
                </c:pt>
                <c:pt idx="49392">
                  <c:v>689.23828119999996</c:v>
                </c:pt>
                <c:pt idx="49393">
                  <c:v>689.23828119999996</c:v>
                </c:pt>
                <c:pt idx="49394">
                  <c:v>689.23828119999996</c:v>
                </c:pt>
                <c:pt idx="49395">
                  <c:v>689.30859380000004</c:v>
                </c:pt>
                <c:pt idx="49396">
                  <c:v>689.30859380000004</c:v>
                </c:pt>
                <c:pt idx="49397">
                  <c:v>689.41015619999996</c:v>
                </c:pt>
                <c:pt idx="49398">
                  <c:v>689.41015619999996</c:v>
                </c:pt>
                <c:pt idx="49399">
                  <c:v>689.5859375</c:v>
                </c:pt>
                <c:pt idx="49400">
                  <c:v>689.8046875</c:v>
                </c:pt>
                <c:pt idx="49401">
                  <c:v>689.8046875</c:v>
                </c:pt>
                <c:pt idx="49402">
                  <c:v>689.85546880000004</c:v>
                </c:pt>
                <c:pt idx="49403">
                  <c:v>689.86328119999996</c:v>
                </c:pt>
                <c:pt idx="49404">
                  <c:v>689.86328119999996</c:v>
                </c:pt>
                <c:pt idx="49405">
                  <c:v>690.30859380000004</c:v>
                </c:pt>
                <c:pt idx="49406">
                  <c:v>690.37109380000004</c:v>
                </c:pt>
                <c:pt idx="49407">
                  <c:v>690.37109380000004</c:v>
                </c:pt>
                <c:pt idx="49408">
                  <c:v>690.37109380000004</c:v>
                </c:pt>
                <c:pt idx="49409">
                  <c:v>690.41015619999996</c:v>
                </c:pt>
                <c:pt idx="49410">
                  <c:v>690.5859375</c:v>
                </c:pt>
                <c:pt idx="49411">
                  <c:v>690.5859375</c:v>
                </c:pt>
                <c:pt idx="49412">
                  <c:v>690.5859375</c:v>
                </c:pt>
                <c:pt idx="49413">
                  <c:v>690.8046875</c:v>
                </c:pt>
                <c:pt idx="49414">
                  <c:v>690.8046875</c:v>
                </c:pt>
                <c:pt idx="49415">
                  <c:v>690.85546880000004</c:v>
                </c:pt>
                <c:pt idx="49416">
                  <c:v>690.85546880000004</c:v>
                </c:pt>
                <c:pt idx="49417">
                  <c:v>690.85546880000004</c:v>
                </c:pt>
                <c:pt idx="49418">
                  <c:v>690.86328119999996</c:v>
                </c:pt>
                <c:pt idx="49419">
                  <c:v>690.86328119999996</c:v>
                </c:pt>
                <c:pt idx="49420">
                  <c:v>690.86328119999996</c:v>
                </c:pt>
                <c:pt idx="49421">
                  <c:v>691.23828119999996</c:v>
                </c:pt>
                <c:pt idx="49422">
                  <c:v>691.23828119999996</c:v>
                </c:pt>
                <c:pt idx="49423">
                  <c:v>691.30859380000004</c:v>
                </c:pt>
                <c:pt idx="49424">
                  <c:v>691.30859380000004</c:v>
                </c:pt>
                <c:pt idx="49425">
                  <c:v>691.37109380000004</c:v>
                </c:pt>
                <c:pt idx="49426">
                  <c:v>691.37109380000004</c:v>
                </c:pt>
                <c:pt idx="49427">
                  <c:v>691.41015619999996</c:v>
                </c:pt>
                <c:pt idx="49428">
                  <c:v>691.41015619999996</c:v>
                </c:pt>
                <c:pt idx="49429">
                  <c:v>691.5859375</c:v>
                </c:pt>
                <c:pt idx="49430">
                  <c:v>691.5859375</c:v>
                </c:pt>
                <c:pt idx="49431">
                  <c:v>691.8046875</c:v>
                </c:pt>
                <c:pt idx="49432">
                  <c:v>691.8046875</c:v>
                </c:pt>
                <c:pt idx="49433">
                  <c:v>691.8046875</c:v>
                </c:pt>
                <c:pt idx="49434">
                  <c:v>692.23828119999996</c:v>
                </c:pt>
                <c:pt idx="49435">
                  <c:v>692.30859380000004</c:v>
                </c:pt>
                <c:pt idx="49436">
                  <c:v>692.37109380000004</c:v>
                </c:pt>
                <c:pt idx="49437">
                  <c:v>692.37109380000004</c:v>
                </c:pt>
                <c:pt idx="49438">
                  <c:v>692.41015619999996</c:v>
                </c:pt>
                <c:pt idx="49439">
                  <c:v>692.5859375</c:v>
                </c:pt>
                <c:pt idx="49440">
                  <c:v>692.5859375</c:v>
                </c:pt>
                <c:pt idx="49441">
                  <c:v>692.8046875</c:v>
                </c:pt>
                <c:pt idx="49442">
                  <c:v>692.86328119999996</c:v>
                </c:pt>
                <c:pt idx="49443">
                  <c:v>692.86328119999996</c:v>
                </c:pt>
                <c:pt idx="49444">
                  <c:v>693.23828119999996</c:v>
                </c:pt>
                <c:pt idx="49445">
                  <c:v>693.23828119999996</c:v>
                </c:pt>
                <c:pt idx="49446">
                  <c:v>693.30859380000004</c:v>
                </c:pt>
                <c:pt idx="49447">
                  <c:v>693.30859380000004</c:v>
                </c:pt>
                <c:pt idx="49448">
                  <c:v>693.37109380000004</c:v>
                </c:pt>
                <c:pt idx="49449">
                  <c:v>693.37109380000004</c:v>
                </c:pt>
                <c:pt idx="49450">
                  <c:v>693.41015619999996</c:v>
                </c:pt>
                <c:pt idx="49451">
                  <c:v>693.41015619999996</c:v>
                </c:pt>
                <c:pt idx="49452">
                  <c:v>693.41015619999996</c:v>
                </c:pt>
                <c:pt idx="49453">
                  <c:v>693.5859375</c:v>
                </c:pt>
                <c:pt idx="49454">
                  <c:v>693.5859375</c:v>
                </c:pt>
                <c:pt idx="49455">
                  <c:v>693.8046875</c:v>
                </c:pt>
                <c:pt idx="49456">
                  <c:v>693.85546880000004</c:v>
                </c:pt>
                <c:pt idx="49457">
                  <c:v>693.85546880000004</c:v>
                </c:pt>
                <c:pt idx="49458">
                  <c:v>693.85546880000004</c:v>
                </c:pt>
                <c:pt idx="49459">
                  <c:v>693.86328119999996</c:v>
                </c:pt>
                <c:pt idx="49460">
                  <c:v>694.23828119999996</c:v>
                </c:pt>
                <c:pt idx="49461">
                  <c:v>694.23828119999996</c:v>
                </c:pt>
                <c:pt idx="49462">
                  <c:v>694.23828119999996</c:v>
                </c:pt>
                <c:pt idx="49463">
                  <c:v>694.30859380000004</c:v>
                </c:pt>
                <c:pt idx="49464">
                  <c:v>694.30859380000004</c:v>
                </c:pt>
                <c:pt idx="49465">
                  <c:v>694.30859380000004</c:v>
                </c:pt>
                <c:pt idx="49466">
                  <c:v>694.30859380000004</c:v>
                </c:pt>
                <c:pt idx="49467">
                  <c:v>694.30859380000004</c:v>
                </c:pt>
                <c:pt idx="49468">
                  <c:v>694.37109380000004</c:v>
                </c:pt>
                <c:pt idx="49469">
                  <c:v>694.37109380000004</c:v>
                </c:pt>
                <c:pt idx="49470">
                  <c:v>694.37109380000004</c:v>
                </c:pt>
                <c:pt idx="49471">
                  <c:v>694.8046875</c:v>
                </c:pt>
                <c:pt idx="49472">
                  <c:v>694.86328119999996</c:v>
                </c:pt>
                <c:pt idx="49473">
                  <c:v>694.86328119999996</c:v>
                </c:pt>
                <c:pt idx="49474">
                  <c:v>694.86328119999996</c:v>
                </c:pt>
                <c:pt idx="49475">
                  <c:v>694.86328119999996</c:v>
                </c:pt>
                <c:pt idx="49476">
                  <c:v>695.23828119999996</c:v>
                </c:pt>
                <c:pt idx="49477">
                  <c:v>695.23828119999996</c:v>
                </c:pt>
                <c:pt idx="49478">
                  <c:v>695.30859380000004</c:v>
                </c:pt>
                <c:pt idx="49479">
                  <c:v>695.30859380000004</c:v>
                </c:pt>
                <c:pt idx="49480">
                  <c:v>695.37109380000004</c:v>
                </c:pt>
                <c:pt idx="49481">
                  <c:v>695.41015619999996</c:v>
                </c:pt>
                <c:pt idx="49482">
                  <c:v>695.41015619999996</c:v>
                </c:pt>
                <c:pt idx="49483">
                  <c:v>695.41015619999996</c:v>
                </c:pt>
                <c:pt idx="49484">
                  <c:v>695.5859375</c:v>
                </c:pt>
                <c:pt idx="49485">
                  <c:v>695.8046875</c:v>
                </c:pt>
                <c:pt idx="49486">
                  <c:v>695.86328119999996</c:v>
                </c:pt>
                <c:pt idx="49487">
                  <c:v>695.86328119999996</c:v>
                </c:pt>
                <c:pt idx="49488">
                  <c:v>696.30859380000004</c:v>
                </c:pt>
                <c:pt idx="49489">
                  <c:v>696.30859380000004</c:v>
                </c:pt>
                <c:pt idx="49490">
                  <c:v>696.37109380000004</c:v>
                </c:pt>
                <c:pt idx="49491">
                  <c:v>696.37109380000004</c:v>
                </c:pt>
                <c:pt idx="49492">
                  <c:v>696.41015619999996</c:v>
                </c:pt>
                <c:pt idx="49493">
                  <c:v>696.41015619999996</c:v>
                </c:pt>
                <c:pt idx="49494">
                  <c:v>696.41015619999996</c:v>
                </c:pt>
                <c:pt idx="49495">
                  <c:v>696.41015619999996</c:v>
                </c:pt>
                <c:pt idx="49496">
                  <c:v>696.5859375</c:v>
                </c:pt>
                <c:pt idx="49497">
                  <c:v>696.8046875</c:v>
                </c:pt>
                <c:pt idx="49498">
                  <c:v>696.8046875</c:v>
                </c:pt>
                <c:pt idx="49499">
                  <c:v>696.85546880000004</c:v>
                </c:pt>
                <c:pt idx="49500">
                  <c:v>696.86328119999996</c:v>
                </c:pt>
                <c:pt idx="49501">
                  <c:v>697.23828119999996</c:v>
                </c:pt>
                <c:pt idx="49502">
                  <c:v>697.23828119999996</c:v>
                </c:pt>
                <c:pt idx="49503">
                  <c:v>697.23828119999996</c:v>
                </c:pt>
                <c:pt idx="49504">
                  <c:v>697.30859380000004</c:v>
                </c:pt>
                <c:pt idx="49505">
                  <c:v>697.30859380000004</c:v>
                </c:pt>
                <c:pt idx="49506">
                  <c:v>697.30859380000004</c:v>
                </c:pt>
                <c:pt idx="49507">
                  <c:v>697.41015619999996</c:v>
                </c:pt>
                <c:pt idx="49508">
                  <c:v>697.8046875</c:v>
                </c:pt>
                <c:pt idx="49509">
                  <c:v>697.8046875</c:v>
                </c:pt>
                <c:pt idx="49510">
                  <c:v>697.8046875</c:v>
                </c:pt>
                <c:pt idx="49511">
                  <c:v>697.8046875</c:v>
                </c:pt>
                <c:pt idx="49512">
                  <c:v>697.86328119999996</c:v>
                </c:pt>
                <c:pt idx="49513">
                  <c:v>698.23828119999996</c:v>
                </c:pt>
                <c:pt idx="49514">
                  <c:v>698.23828119999996</c:v>
                </c:pt>
                <c:pt idx="49515">
                  <c:v>698.23828119999996</c:v>
                </c:pt>
                <c:pt idx="49516">
                  <c:v>698.30859380000004</c:v>
                </c:pt>
                <c:pt idx="49517">
                  <c:v>698.30859380000004</c:v>
                </c:pt>
                <c:pt idx="49518">
                  <c:v>698.37109380000004</c:v>
                </c:pt>
                <c:pt idx="49519">
                  <c:v>698.37109380000004</c:v>
                </c:pt>
                <c:pt idx="49520">
                  <c:v>698.41015619999996</c:v>
                </c:pt>
                <c:pt idx="49521">
                  <c:v>698.41015619999996</c:v>
                </c:pt>
                <c:pt idx="49522">
                  <c:v>698.5859375</c:v>
                </c:pt>
                <c:pt idx="49523">
                  <c:v>698.8046875</c:v>
                </c:pt>
                <c:pt idx="49524">
                  <c:v>698.85546880000004</c:v>
                </c:pt>
                <c:pt idx="49525">
                  <c:v>698.85546880000004</c:v>
                </c:pt>
                <c:pt idx="49526">
                  <c:v>698.85546880000004</c:v>
                </c:pt>
                <c:pt idx="49527">
                  <c:v>698.86328119999996</c:v>
                </c:pt>
                <c:pt idx="49528">
                  <c:v>698.86328119999996</c:v>
                </c:pt>
                <c:pt idx="49529">
                  <c:v>699.23828119999996</c:v>
                </c:pt>
                <c:pt idx="49530">
                  <c:v>699.23828119999996</c:v>
                </c:pt>
                <c:pt idx="49531">
                  <c:v>699.30859380000004</c:v>
                </c:pt>
                <c:pt idx="49532">
                  <c:v>699.41015619999996</c:v>
                </c:pt>
                <c:pt idx="49533">
                  <c:v>699.85546880000004</c:v>
                </c:pt>
                <c:pt idx="49534">
                  <c:v>699.85546880000004</c:v>
                </c:pt>
                <c:pt idx="49535">
                  <c:v>699.86328119999996</c:v>
                </c:pt>
                <c:pt idx="49536">
                  <c:v>699.86328119999996</c:v>
                </c:pt>
                <c:pt idx="49537">
                  <c:v>700.30859380000004</c:v>
                </c:pt>
                <c:pt idx="49538">
                  <c:v>700.30859380000004</c:v>
                </c:pt>
                <c:pt idx="49539">
                  <c:v>700.5859375</c:v>
                </c:pt>
                <c:pt idx="49540">
                  <c:v>700.8046875</c:v>
                </c:pt>
                <c:pt idx="49541">
                  <c:v>700.8046875</c:v>
                </c:pt>
                <c:pt idx="49542">
                  <c:v>700.8046875</c:v>
                </c:pt>
                <c:pt idx="49543">
                  <c:v>700.85546880000004</c:v>
                </c:pt>
                <c:pt idx="49544">
                  <c:v>700.86328119999996</c:v>
                </c:pt>
                <c:pt idx="49545">
                  <c:v>700.86328119999996</c:v>
                </c:pt>
                <c:pt idx="49546">
                  <c:v>700.86328119999996</c:v>
                </c:pt>
                <c:pt idx="49547">
                  <c:v>700.86328119999996</c:v>
                </c:pt>
                <c:pt idx="49548">
                  <c:v>701.23828119999996</c:v>
                </c:pt>
                <c:pt idx="49549">
                  <c:v>701.30859380000004</c:v>
                </c:pt>
                <c:pt idx="49550">
                  <c:v>701.30859380000004</c:v>
                </c:pt>
                <c:pt idx="49551">
                  <c:v>701.37109380000004</c:v>
                </c:pt>
                <c:pt idx="49552">
                  <c:v>701.41015619999996</c:v>
                </c:pt>
                <c:pt idx="49553">
                  <c:v>701.5859375</c:v>
                </c:pt>
                <c:pt idx="49554">
                  <c:v>701.5859375</c:v>
                </c:pt>
                <c:pt idx="49555">
                  <c:v>701.8046875</c:v>
                </c:pt>
                <c:pt idx="49556">
                  <c:v>701.8046875</c:v>
                </c:pt>
                <c:pt idx="49557">
                  <c:v>701.86328119999996</c:v>
                </c:pt>
                <c:pt idx="49558">
                  <c:v>701.86328119999996</c:v>
                </c:pt>
                <c:pt idx="49559">
                  <c:v>702.23828119999996</c:v>
                </c:pt>
                <c:pt idx="49560">
                  <c:v>702.23828119999996</c:v>
                </c:pt>
                <c:pt idx="49561">
                  <c:v>702.23828119999996</c:v>
                </c:pt>
                <c:pt idx="49562">
                  <c:v>702.23828119999996</c:v>
                </c:pt>
                <c:pt idx="49563">
                  <c:v>702.23828119999996</c:v>
                </c:pt>
                <c:pt idx="49564">
                  <c:v>702.30859380000004</c:v>
                </c:pt>
                <c:pt idx="49565">
                  <c:v>702.41015619999996</c:v>
                </c:pt>
                <c:pt idx="49566">
                  <c:v>702.5859375</c:v>
                </c:pt>
                <c:pt idx="49567">
                  <c:v>702.5859375</c:v>
                </c:pt>
                <c:pt idx="49568">
                  <c:v>702.8046875</c:v>
                </c:pt>
                <c:pt idx="49569">
                  <c:v>702.8046875</c:v>
                </c:pt>
                <c:pt idx="49570">
                  <c:v>702.8046875</c:v>
                </c:pt>
                <c:pt idx="49571">
                  <c:v>702.8046875</c:v>
                </c:pt>
                <c:pt idx="49572">
                  <c:v>702.85546880000004</c:v>
                </c:pt>
                <c:pt idx="49573">
                  <c:v>702.85546880000004</c:v>
                </c:pt>
                <c:pt idx="49574">
                  <c:v>702.86328119999996</c:v>
                </c:pt>
                <c:pt idx="49575">
                  <c:v>702.86328119999996</c:v>
                </c:pt>
                <c:pt idx="49576">
                  <c:v>703.23828119999996</c:v>
                </c:pt>
                <c:pt idx="49577">
                  <c:v>703.23828119999996</c:v>
                </c:pt>
                <c:pt idx="49578">
                  <c:v>703.23828119999996</c:v>
                </c:pt>
                <c:pt idx="49579">
                  <c:v>703.30859380000004</c:v>
                </c:pt>
                <c:pt idx="49580">
                  <c:v>703.30859380000004</c:v>
                </c:pt>
                <c:pt idx="49581">
                  <c:v>703.37109380000004</c:v>
                </c:pt>
                <c:pt idx="49582">
                  <c:v>703.37109380000004</c:v>
                </c:pt>
                <c:pt idx="49583">
                  <c:v>703.41015619999996</c:v>
                </c:pt>
                <c:pt idx="49584">
                  <c:v>703.41015619999996</c:v>
                </c:pt>
                <c:pt idx="49585">
                  <c:v>703.41015619999996</c:v>
                </c:pt>
                <c:pt idx="49586">
                  <c:v>703.41015619999996</c:v>
                </c:pt>
                <c:pt idx="49587">
                  <c:v>703.8046875</c:v>
                </c:pt>
                <c:pt idx="49588">
                  <c:v>703.8046875</c:v>
                </c:pt>
                <c:pt idx="49589">
                  <c:v>703.85546880000004</c:v>
                </c:pt>
                <c:pt idx="49590">
                  <c:v>703.85546880000004</c:v>
                </c:pt>
                <c:pt idx="49591">
                  <c:v>703.85546880000004</c:v>
                </c:pt>
                <c:pt idx="49592">
                  <c:v>703.86328119999996</c:v>
                </c:pt>
                <c:pt idx="49593">
                  <c:v>703.86328119999996</c:v>
                </c:pt>
                <c:pt idx="49594">
                  <c:v>703.86328119999996</c:v>
                </c:pt>
                <c:pt idx="49595">
                  <c:v>704.23828119999996</c:v>
                </c:pt>
                <c:pt idx="49596">
                  <c:v>704.23828119999996</c:v>
                </c:pt>
                <c:pt idx="49597">
                  <c:v>704.23828119999996</c:v>
                </c:pt>
                <c:pt idx="49598">
                  <c:v>704.23828119999996</c:v>
                </c:pt>
                <c:pt idx="49599">
                  <c:v>704.30859380000004</c:v>
                </c:pt>
                <c:pt idx="49600">
                  <c:v>704.37109380000004</c:v>
                </c:pt>
                <c:pt idx="49601">
                  <c:v>704.41015619999996</c:v>
                </c:pt>
                <c:pt idx="49602">
                  <c:v>704.5859375</c:v>
                </c:pt>
                <c:pt idx="49603">
                  <c:v>704.5859375</c:v>
                </c:pt>
                <c:pt idx="49604">
                  <c:v>704.86328119999996</c:v>
                </c:pt>
                <c:pt idx="49605">
                  <c:v>704.86328119999996</c:v>
                </c:pt>
                <c:pt idx="49606">
                  <c:v>705.23828119999996</c:v>
                </c:pt>
                <c:pt idx="49607">
                  <c:v>705.23828119999996</c:v>
                </c:pt>
                <c:pt idx="49608">
                  <c:v>705.23828119999996</c:v>
                </c:pt>
                <c:pt idx="49609">
                  <c:v>705.30859380000004</c:v>
                </c:pt>
                <c:pt idx="49610">
                  <c:v>705.30859380000004</c:v>
                </c:pt>
                <c:pt idx="49611">
                  <c:v>705.30859380000004</c:v>
                </c:pt>
                <c:pt idx="49612">
                  <c:v>705.37109380000004</c:v>
                </c:pt>
                <c:pt idx="49613">
                  <c:v>705.37109380000004</c:v>
                </c:pt>
                <c:pt idx="49614">
                  <c:v>705.37109380000004</c:v>
                </c:pt>
                <c:pt idx="49615">
                  <c:v>705.37109380000004</c:v>
                </c:pt>
                <c:pt idx="49616">
                  <c:v>705.5859375</c:v>
                </c:pt>
                <c:pt idx="49617">
                  <c:v>705.5859375</c:v>
                </c:pt>
                <c:pt idx="49618">
                  <c:v>705.8046875</c:v>
                </c:pt>
                <c:pt idx="49619">
                  <c:v>705.86328119999996</c:v>
                </c:pt>
                <c:pt idx="49620">
                  <c:v>705.86328119999996</c:v>
                </c:pt>
                <c:pt idx="49621">
                  <c:v>706.23828119999996</c:v>
                </c:pt>
                <c:pt idx="49622">
                  <c:v>706.23828119999996</c:v>
                </c:pt>
                <c:pt idx="49623">
                  <c:v>706.30859380000004</c:v>
                </c:pt>
                <c:pt idx="49624">
                  <c:v>706.37109380000004</c:v>
                </c:pt>
                <c:pt idx="49625">
                  <c:v>706.41015619999996</c:v>
                </c:pt>
                <c:pt idx="49626">
                  <c:v>706.41015619999996</c:v>
                </c:pt>
                <c:pt idx="49627">
                  <c:v>706.41015619999996</c:v>
                </c:pt>
                <c:pt idx="49628">
                  <c:v>706.5859375</c:v>
                </c:pt>
                <c:pt idx="49629">
                  <c:v>706.5859375</c:v>
                </c:pt>
                <c:pt idx="49630">
                  <c:v>706.5859375</c:v>
                </c:pt>
                <c:pt idx="49631">
                  <c:v>706.5859375</c:v>
                </c:pt>
                <c:pt idx="49632">
                  <c:v>706.5859375</c:v>
                </c:pt>
                <c:pt idx="49633">
                  <c:v>706.5859375</c:v>
                </c:pt>
                <c:pt idx="49634">
                  <c:v>706.5859375</c:v>
                </c:pt>
                <c:pt idx="49635">
                  <c:v>706.8046875</c:v>
                </c:pt>
                <c:pt idx="49636">
                  <c:v>706.8046875</c:v>
                </c:pt>
                <c:pt idx="49637">
                  <c:v>706.8046875</c:v>
                </c:pt>
                <c:pt idx="49638">
                  <c:v>706.8046875</c:v>
                </c:pt>
                <c:pt idx="49639">
                  <c:v>706.8046875</c:v>
                </c:pt>
                <c:pt idx="49640">
                  <c:v>706.85546880000004</c:v>
                </c:pt>
                <c:pt idx="49641">
                  <c:v>706.85546880000004</c:v>
                </c:pt>
                <c:pt idx="49642">
                  <c:v>707.23828119999996</c:v>
                </c:pt>
                <c:pt idx="49643">
                  <c:v>707.23828119999996</c:v>
                </c:pt>
                <c:pt idx="49644">
                  <c:v>707.30859380000004</c:v>
                </c:pt>
                <c:pt idx="49645">
                  <c:v>707.30859380000004</c:v>
                </c:pt>
                <c:pt idx="49646">
                  <c:v>707.30859380000004</c:v>
                </c:pt>
                <c:pt idx="49647">
                  <c:v>707.37109380000004</c:v>
                </c:pt>
                <c:pt idx="49648">
                  <c:v>707.37109380000004</c:v>
                </c:pt>
                <c:pt idx="49649">
                  <c:v>707.41015619999996</c:v>
                </c:pt>
                <c:pt idx="49650">
                  <c:v>707.41015619999996</c:v>
                </c:pt>
                <c:pt idx="49651">
                  <c:v>707.8046875</c:v>
                </c:pt>
                <c:pt idx="49652">
                  <c:v>707.86328119999996</c:v>
                </c:pt>
                <c:pt idx="49653">
                  <c:v>708.23828119999996</c:v>
                </c:pt>
                <c:pt idx="49654">
                  <c:v>708.23828119999996</c:v>
                </c:pt>
                <c:pt idx="49655">
                  <c:v>708.30859380000004</c:v>
                </c:pt>
                <c:pt idx="49656">
                  <c:v>708.30859380000004</c:v>
                </c:pt>
                <c:pt idx="49657">
                  <c:v>708.41015619999996</c:v>
                </c:pt>
                <c:pt idx="49658">
                  <c:v>708.41015619999996</c:v>
                </c:pt>
                <c:pt idx="49659">
                  <c:v>708.5859375</c:v>
                </c:pt>
                <c:pt idx="49660">
                  <c:v>708.85546880000004</c:v>
                </c:pt>
                <c:pt idx="49661">
                  <c:v>708.85546880000004</c:v>
                </c:pt>
                <c:pt idx="49662">
                  <c:v>708.85546880000004</c:v>
                </c:pt>
                <c:pt idx="49663">
                  <c:v>708.86328119999996</c:v>
                </c:pt>
                <c:pt idx="49664">
                  <c:v>708.86328119999996</c:v>
                </c:pt>
                <c:pt idx="49665">
                  <c:v>708.86328119999996</c:v>
                </c:pt>
                <c:pt idx="49666">
                  <c:v>708.86328119999996</c:v>
                </c:pt>
                <c:pt idx="49667">
                  <c:v>708.86328119999996</c:v>
                </c:pt>
                <c:pt idx="49668">
                  <c:v>709.30859380000004</c:v>
                </c:pt>
                <c:pt idx="49669">
                  <c:v>709.37109380000004</c:v>
                </c:pt>
                <c:pt idx="49670">
                  <c:v>709.5859375</c:v>
                </c:pt>
                <c:pt idx="49671">
                  <c:v>709.5859375</c:v>
                </c:pt>
                <c:pt idx="49672">
                  <c:v>709.5859375</c:v>
                </c:pt>
                <c:pt idx="49673">
                  <c:v>709.8046875</c:v>
                </c:pt>
                <c:pt idx="49674">
                  <c:v>709.8046875</c:v>
                </c:pt>
                <c:pt idx="49675">
                  <c:v>709.8046875</c:v>
                </c:pt>
                <c:pt idx="49676">
                  <c:v>709.85546880000004</c:v>
                </c:pt>
                <c:pt idx="49677">
                  <c:v>709.85546880000004</c:v>
                </c:pt>
                <c:pt idx="49678">
                  <c:v>709.85546880000004</c:v>
                </c:pt>
                <c:pt idx="49679">
                  <c:v>709.85546880000004</c:v>
                </c:pt>
                <c:pt idx="49680">
                  <c:v>710.23828119999996</c:v>
                </c:pt>
                <c:pt idx="49681">
                  <c:v>710.23828119999996</c:v>
                </c:pt>
                <c:pt idx="49682">
                  <c:v>710.30859380000004</c:v>
                </c:pt>
                <c:pt idx="49683">
                  <c:v>710.37109380000004</c:v>
                </c:pt>
                <c:pt idx="49684">
                  <c:v>710.5859375</c:v>
                </c:pt>
                <c:pt idx="49685">
                  <c:v>710.5859375</c:v>
                </c:pt>
                <c:pt idx="49686">
                  <c:v>710.5859375</c:v>
                </c:pt>
                <c:pt idx="49687">
                  <c:v>710.5859375</c:v>
                </c:pt>
                <c:pt idx="49688">
                  <c:v>710.5859375</c:v>
                </c:pt>
                <c:pt idx="49689">
                  <c:v>710.5859375</c:v>
                </c:pt>
                <c:pt idx="49690">
                  <c:v>710.5859375</c:v>
                </c:pt>
                <c:pt idx="49691">
                  <c:v>710.8046875</c:v>
                </c:pt>
                <c:pt idx="49692">
                  <c:v>710.8046875</c:v>
                </c:pt>
                <c:pt idx="49693">
                  <c:v>710.86328119999996</c:v>
                </c:pt>
                <c:pt idx="49694">
                  <c:v>710.86328119999996</c:v>
                </c:pt>
                <c:pt idx="49695">
                  <c:v>710.86328119999996</c:v>
                </c:pt>
                <c:pt idx="49696">
                  <c:v>710.86328119999996</c:v>
                </c:pt>
                <c:pt idx="49697">
                  <c:v>710.86328119999996</c:v>
                </c:pt>
                <c:pt idx="49698">
                  <c:v>711.23828119999996</c:v>
                </c:pt>
                <c:pt idx="49699">
                  <c:v>711.23828119999996</c:v>
                </c:pt>
                <c:pt idx="49700">
                  <c:v>711.23828119999996</c:v>
                </c:pt>
                <c:pt idx="49701">
                  <c:v>711.30859380000004</c:v>
                </c:pt>
                <c:pt idx="49702">
                  <c:v>711.30859380000004</c:v>
                </c:pt>
                <c:pt idx="49703">
                  <c:v>711.30859380000004</c:v>
                </c:pt>
                <c:pt idx="49704">
                  <c:v>711.30859380000004</c:v>
                </c:pt>
                <c:pt idx="49705">
                  <c:v>711.30859380000004</c:v>
                </c:pt>
                <c:pt idx="49706">
                  <c:v>711.37109380000004</c:v>
                </c:pt>
                <c:pt idx="49707">
                  <c:v>711.37109380000004</c:v>
                </c:pt>
                <c:pt idx="49708">
                  <c:v>711.37109380000004</c:v>
                </c:pt>
                <c:pt idx="49709">
                  <c:v>711.41015619999996</c:v>
                </c:pt>
                <c:pt idx="49710">
                  <c:v>711.41015619999996</c:v>
                </c:pt>
                <c:pt idx="49711">
                  <c:v>711.5859375</c:v>
                </c:pt>
                <c:pt idx="49712">
                  <c:v>711.5859375</c:v>
                </c:pt>
                <c:pt idx="49713">
                  <c:v>711.5859375</c:v>
                </c:pt>
                <c:pt idx="49714">
                  <c:v>711.5859375</c:v>
                </c:pt>
                <c:pt idx="49715">
                  <c:v>711.8046875</c:v>
                </c:pt>
                <c:pt idx="49716">
                  <c:v>711.8046875</c:v>
                </c:pt>
                <c:pt idx="49717">
                  <c:v>711.85546880000004</c:v>
                </c:pt>
                <c:pt idx="49718">
                  <c:v>711.85546880000004</c:v>
                </c:pt>
                <c:pt idx="49719">
                  <c:v>711.85546880000004</c:v>
                </c:pt>
                <c:pt idx="49720">
                  <c:v>711.85546880000004</c:v>
                </c:pt>
                <c:pt idx="49721">
                  <c:v>711.86328119999996</c:v>
                </c:pt>
                <c:pt idx="49722">
                  <c:v>711.86328119999996</c:v>
                </c:pt>
                <c:pt idx="49723">
                  <c:v>711.86328119999996</c:v>
                </c:pt>
                <c:pt idx="49724">
                  <c:v>711.86328119999996</c:v>
                </c:pt>
                <c:pt idx="49725">
                  <c:v>712.23828119999996</c:v>
                </c:pt>
                <c:pt idx="49726">
                  <c:v>712.23828119999996</c:v>
                </c:pt>
                <c:pt idx="49727">
                  <c:v>712.30859380000004</c:v>
                </c:pt>
                <c:pt idx="49728">
                  <c:v>712.30859380000004</c:v>
                </c:pt>
                <c:pt idx="49729">
                  <c:v>712.37109380000004</c:v>
                </c:pt>
                <c:pt idx="49730">
                  <c:v>712.37109380000004</c:v>
                </c:pt>
                <c:pt idx="49731">
                  <c:v>712.41015619999996</c:v>
                </c:pt>
                <c:pt idx="49732">
                  <c:v>712.41015619999996</c:v>
                </c:pt>
                <c:pt idx="49733">
                  <c:v>712.5859375</c:v>
                </c:pt>
                <c:pt idx="49734">
                  <c:v>712.5859375</c:v>
                </c:pt>
                <c:pt idx="49735">
                  <c:v>712.8046875</c:v>
                </c:pt>
                <c:pt idx="49736">
                  <c:v>712.8046875</c:v>
                </c:pt>
                <c:pt idx="49737">
                  <c:v>712.85546880000004</c:v>
                </c:pt>
                <c:pt idx="49738">
                  <c:v>712.85546880000004</c:v>
                </c:pt>
                <c:pt idx="49739">
                  <c:v>712.85546880000004</c:v>
                </c:pt>
                <c:pt idx="49740">
                  <c:v>712.85546880000004</c:v>
                </c:pt>
                <c:pt idx="49741">
                  <c:v>712.86328119999996</c:v>
                </c:pt>
                <c:pt idx="49742">
                  <c:v>713.23828119999996</c:v>
                </c:pt>
                <c:pt idx="49743">
                  <c:v>713.23828119999996</c:v>
                </c:pt>
                <c:pt idx="49744">
                  <c:v>713.30859380000004</c:v>
                </c:pt>
                <c:pt idx="49745">
                  <c:v>713.30859380000004</c:v>
                </c:pt>
                <c:pt idx="49746">
                  <c:v>713.30859380000004</c:v>
                </c:pt>
                <c:pt idx="49747">
                  <c:v>713.30859380000004</c:v>
                </c:pt>
                <c:pt idx="49748">
                  <c:v>713.41015619999996</c:v>
                </c:pt>
                <c:pt idx="49749">
                  <c:v>713.41015619999996</c:v>
                </c:pt>
                <c:pt idx="49750">
                  <c:v>713.41015619999996</c:v>
                </c:pt>
                <c:pt idx="49751">
                  <c:v>713.5859375</c:v>
                </c:pt>
                <c:pt idx="49752">
                  <c:v>713.5859375</c:v>
                </c:pt>
                <c:pt idx="49753">
                  <c:v>713.8046875</c:v>
                </c:pt>
                <c:pt idx="49754">
                  <c:v>713.8046875</c:v>
                </c:pt>
                <c:pt idx="49755">
                  <c:v>713.8046875</c:v>
                </c:pt>
                <c:pt idx="49756">
                  <c:v>713.8046875</c:v>
                </c:pt>
                <c:pt idx="49757">
                  <c:v>713.85546880000004</c:v>
                </c:pt>
                <c:pt idx="49758">
                  <c:v>713.86328119999996</c:v>
                </c:pt>
                <c:pt idx="49759">
                  <c:v>714.23828119999996</c:v>
                </c:pt>
                <c:pt idx="49760">
                  <c:v>714.23828119999996</c:v>
                </c:pt>
                <c:pt idx="49761">
                  <c:v>714.23828119999996</c:v>
                </c:pt>
                <c:pt idx="49762">
                  <c:v>714.30859380000004</c:v>
                </c:pt>
                <c:pt idx="49763">
                  <c:v>714.30859380000004</c:v>
                </c:pt>
                <c:pt idx="49764">
                  <c:v>714.30859380000004</c:v>
                </c:pt>
                <c:pt idx="49765">
                  <c:v>714.30859380000004</c:v>
                </c:pt>
                <c:pt idx="49766">
                  <c:v>714.37109380000004</c:v>
                </c:pt>
                <c:pt idx="49767">
                  <c:v>714.37109380000004</c:v>
                </c:pt>
                <c:pt idx="49768">
                  <c:v>714.41015619999996</c:v>
                </c:pt>
                <c:pt idx="49769">
                  <c:v>714.41015619999996</c:v>
                </c:pt>
                <c:pt idx="49770">
                  <c:v>714.41015619999996</c:v>
                </c:pt>
                <c:pt idx="49771">
                  <c:v>714.41015619999996</c:v>
                </c:pt>
                <c:pt idx="49772">
                  <c:v>714.41015619999996</c:v>
                </c:pt>
                <c:pt idx="49773">
                  <c:v>714.5859375</c:v>
                </c:pt>
                <c:pt idx="49774">
                  <c:v>714.5859375</c:v>
                </c:pt>
                <c:pt idx="49775">
                  <c:v>714.8046875</c:v>
                </c:pt>
                <c:pt idx="49776">
                  <c:v>714.8046875</c:v>
                </c:pt>
                <c:pt idx="49777">
                  <c:v>714.8046875</c:v>
                </c:pt>
                <c:pt idx="49778">
                  <c:v>714.8046875</c:v>
                </c:pt>
                <c:pt idx="49779">
                  <c:v>714.85546880000004</c:v>
                </c:pt>
                <c:pt idx="49780">
                  <c:v>714.85546880000004</c:v>
                </c:pt>
                <c:pt idx="49781">
                  <c:v>714.86328119999996</c:v>
                </c:pt>
                <c:pt idx="49782">
                  <c:v>714.86328119999996</c:v>
                </c:pt>
                <c:pt idx="49783">
                  <c:v>714.86328119999996</c:v>
                </c:pt>
                <c:pt idx="49784">
                  <c:v>714.86328119999996</c:v>
                </c:pt>
                <c:pt idx="49785">
                  <c:v>715.23828119999996</c:v>
                </c:pt>
                <c:pt idx="49786">
                  <c:v>715.23828119999996</c:v>
                </c:pt>
                <c:pt idx="49787">
                  <c:v>715.37109380000004</c:v>
                </c:pt>
                <c:pt idx="49788">
                  <c:v>715.37109380000004</c:v>
                </c:pt>
                <c:pt idx="49789">
                  <c:v>715.37109380000004</c:v>
                </c:pt>
                <c:pt idx="49790">
                  <c:v>715.37109380000004</c:v>
                </c:pt>
                <c:pt idx="49791">
                  <c:v>715.41015619999996</c:v>
                </c:pt>
                <c:pt idx="49792">
                  <c:v>715.41015619999996</c:v>
                </c:pt>
                <c:pt idx="49793">
                  <c:v>715.5859375</c:v>
                </c:pt>
                <c:pt idx="49794">
                  <c:v>715.5859375</c:v>
                </c:pt>
                <c:pt idx="49795">
                  <c:v>715.8046875</c:v>
                </c:pt>
                <c:pt idx="49796">
                  <c:v>715.85546880000004</c:v>
                </c:pt>
                <c:pt idx="49797">
                  <c:v>715.86328119999996</c:v>
                </c:pt>
                <c:pt idx="49798">
                  <c:v>715.86328119999996</c:v>
                </c:pt>
                <c:pt idx="49799">
                  <c:v>715.86328119999996</c:v>
                </c:pt>
                <c:pt idx="49800">
                  <c:v>715.86328119999996</c:v>
                </c:pt>
                <c:pt idx="49801">
                  <c:v>716.23828119999996</c:v>
                </c:pt>
                <c:pt idx="49802">
                  <c:v>716.23828119999996</c:v>
                </c:pt>
                <c:pt idx="49803">
                  <c:v>716.30859380000004</c:v>
                </c:pt>
                <c:pt idx="49804">
                  <c:v>716.30859380000004</c:v>
                </c:pt>
                <c:pt idx="49805">
                  <c:v>716.30859380000004</c:v>
                </c:pt>
                <c:pt idx="49806">
                  <c:v>716.30859380000004</c:v>
                </c:pt>
                <c:pt idx="49807">
                  <c:v>716.37109380000004</c:v>
                </c:pt>
                <c:pt idx="49808">
                  <c:v>716.41015619999996</c:v>
                </c:pt>
                <c:pt idx="49809">
                  <c:v>716.5859375</c:v>
                </c:pt>
                <c:pt idx="49810">
                  <c:v>716.5859375</c:v>
                </c:pt>
                <c:pt idx="49811">
                  <c:v>716.8046875</c:v>
                </c:pt>
                <c:pt idx="49812">
                  <c:v>716.8046875</c:v>
                </c:pt>
                <c:pt idx="49813">
                  <c:v>716.85546880000004</c:v>
                </c:pt>
                <c:pt idx="49814">
                  <c:v>716.85546880000004</c:v>
                </c:pt>
                <c:pt idx="49815">
                  <c:v>716.85546880000004</c:v>
                </c:pt>
                <c:pt idx="49816">
                  <c:v>716.86328119999996</c:v>
                </c:pt>
                <c:pt idx="49817">
                  <c:v>717.23828119999996</c:v>
                </c:pt>
                <c:pt idx="49818">
                  <c:v>717.37109380000004</c:v>
                </c:pt>
                <c:pt idx="49819">
                  <c:v>717.41015619999996</c:v>
                </c:pt>
                <c:pt idx="49820">
                  <c:v>717.85546880000004</c:v>
                </c:pt>
                <c:pt idx="49821">
                  <c:v>717.85546880000004</c:v>
                </c:pt>
                <c:pt idx="49822">
                  <c:v>717.85546880000004</c:v>
                </c:pt>
                <c:pt idx="49823">
                  <c:v>717.86328119999996</c:v>
                </c:pt>
                <c:pt idx="49824">
                  <c:v>717.86328119999996</c:v>
                </c:pt>
                <c:pt idx="49825">
                  <c:v>718.23828119999996</c:v>
                </c:pt>
                <c:pt idx="49826">
                  <c:v>718.37109380000004</c:v>
                </c:pt>
                <c:pt idx="49827">
                  <c:v>718.37109380000004</c:v>
                </c:pt>
                <c:pt idx="49828">
                  <c:v>718.37109380000004</c:v>
                </c:pt>
                <c:pt idx="49829">
                  <c:v>718.41015619999996</c:v>
                </c:pt>
                <c:pt idx="49830">
                  <c:v>718.41015619999996</c:v>
                </c:pt>
                <c:pt idx="49831">
                  <c:v>718.5859375</c:v>
                </c:pt>
                <c:pt idx="49832">
                  <c:v>718.5859375</c:v>
                </c:pt>
                <c:pt idx="49833">
                  <c:v>718.8046875</c:v>
                </c:pt>
                <c:pt idx="49834">
                  <c:v>718.8046875</c:v>
                </c:pt>
                <c:pt idx="49835">
                  <c:v>718.86328119999996</c:v>
                </c:pt>
                <c:pt idx="49836">
                  <c:v>719.23828119999996</c:v>
                </c:pt>
                <c:pt idx="49837">
                  <c:v>719.23828119999996</c:v>
                </c:pt>
                <c:pt idx="49838">
                  <c:v>719.23828119999996</c:v>
                </c:pt>
                <c:pt idx="49839">
                  <c:v>719.30859380000004</c:v>
                </c:pt>
                <c:pt idx="49840">
                  <c:v>719.30859380000004</c:v>
                </c:pt>
                <c:pt idx="49841">
                  <c:v>719.37109380000004</c:v>
                </c:pt>
                <c:pt idx="49842">
                  <c:v>719.41015619999996</c:v>
                </c:pt>
                <c:pt idx="49843">
                  <c:v>719.41015619999996</c:v>
                </c:pt>
                <c:pt idx="49844">
                  <c:v>719.41015619999996</c:v>
                </c:pt>
                <c:pt idx="49845">
                  <c:v>719.5859375</c:v>
                </c:pt>
                <c:pt idx="49846">
                  <c:v>719.5859375</c:v>
                </c:pt>
                <c:pt idx="49847">
                  <c:v>719.8046875</c:v>
                </c:pt>
                <c:pt idx="49848">
                  <c:v>719.8046875</c:v>
                </c:pt>
                <c:pt idx="49849">
                  <c:v>719.85546880000004</c:v>
                </c:pt>
                <c:pt idx="49850">
                  <c:v>720.30859380000004</c:v>
                </c:pt>
                <c:pt idx="49851">
                  <c:v>720.37109380000004</c:v>
                </c:pt>
                <c:pt idx="49852">
                  <c:v>720.37109380000004</c:v>
                </c:pt>
                <c:pt idx="49853">
                  <c:v>720.37109380000004</c:v>
                </c:pt>
                <c:pt idx="49854">
                  <c:v>720.41015619999996</c:v>
                </c:pt>
                <c:pt idx="49855">
                  <c:v>720.41015619999996</c:v>
                </c:pt>
                <c:pt idx="49856">
                  <c:v>720.5859375</c:v>
                </c:pt>
                <c:pt idx="49857">
                  <c:v>720.85546880000004</c:v>
                </c:pt>
                <c:pt idx="49858">
                  <c:v>720.85546880000004</c:v>
                </c:pt>
                <c:pt idx="49859">
                  <c:v>721.23828119999996</c:v>
                </c:pt>
                <c:pt idx="49860">
                  <c:v>721.23828119999996</c:v>
                </c:pt>
                <c:pt idx="49861">
                  <c:v>721.23828119999996</c:v>
                </c:pt>
                <c:pt idx="49862">
                  <c:v>721.30859380000004</c:v>
                </c:pt>
                <c:pt idx="49863">
                  <c:v>721.30859380000004</c:v>
                </c:pt>
                <c:pt idx="49864">
                  <c:v>721.37109380000004</c:v>
                </c:pt>
                <c:pt idx="49865">
                  <c:v>721.8046875</c:v>
                </c:pt>
                <c:pt idx="49866">
                  <c:v>721.8046875</c:v>
                </c:pt>
                <c:pt idx="49867">
                  <c:v>721.8046875</c:v>
                </c:pt>
                <c:pt idx="49868">
                  <c:v>721.85546880000004</c:v>
                </c:pt>
                <c:pt idx="49869">
                  <c:v>721.85546880000004</c:v>
                </c:pt>
                <c:pt idx="49870">
                  <c:v>721.86328119999996</c:v>
                </c:pt>
                <c:pt idx="49871">
                  <c:v>722.23828119999996</c:v>
                </c:pt>
                <c:pt idx="49872">
                  <c:v>722.23828119999996</c:v>
                </c:pt>
                <c:pt idx="49873">
                  <c:v>722.30859380000004</c:v>
                </c:pt>
                <c:pt idx="49874">
                  <c:v>722.30859380000004</c:v>
                </c:pt>
                <c:pt idx="49875">
                  <c:v>722.37109380000004</c:v>
                </c:pt>
                <c:pt idx="49876">
                  <c:v>722.41015619999996</c:v>
                </c:pt>
                <c:pt idx="49877">
                  <c:v>722.41015619999996</c:v>
                </c:pt>
                <c:pt idx="49878">
                  <c:v>722.41015619999996</c:v>
                </c:pt>
                <c:pt idx="49879">
                  <c:v>722.5859375</c:v>
                </c:pt>
                <c:pt idx="49880">
                  <c:v>722.5859375</c:v>
                </c:pt>
                <c:pt idx="49881">
                  <c:v>722.5859375</c:v>
                </c:pt>
                <c:pt idx="49882">
                  <c:v>722.5859375</c:v>
                </c:pt>
                <c:pt idx="49883">
                  <c:v>722.5859375</c:v>
                </c:pt>
                <c:pt idx="49884">
                  <c:v>722.5859375</c:v>
                </c:pt>
                <c:pt idx="49885">
                  <c:v>722.5859375</c:v>
                </c:pt>
                <c:pt idx="49886">
                  <c:v>722.8046875</c:v>
                </c:pt>
                <c:pt idx="49887">
                  <c:v>722.85546880000004</c:v>
                </c:pt>
                <c:pt idx="49888">
                  <c:v>722.86328119999996</c:v>
                </c:pt>
                <c:pt idx="49889">
                  <c:v>723.23828119999996</c:v>
                </c:pt>
                <c:pt idx="49890">
                  <c:v>723.23828119999996</c:v>
                </c:pt>
                <c:pt idx="49891">
                  <c:v>723.23828119999996</c:v>
                </c:pt>
                <c:pt idx="49892">
                  <c:v>723.30859380000004</c:v>
                </c:pt>
                <c:pt idx="49893">
                  <c:v>723.37109380000004</c:v>
                </c:pt>
                <c:pt idx="49894">
                  <c:v>723.37109380000004</c:v>
                </c:pt>
                <c:pt idx="49895">
                  <c:v>723.41015619999996</c:v>
                </c:pt>
                <c:pt idx="49896">
                  <c:v>723.85546880000004</c:v>
                </c:pt>
                <c:pt idx="49897">
                  <c:v>724.23828119999996</c:v>
                </c:pt>
                <c:pt idx="49898">
                  <c:v>724.30859380000004</c:v>
                </c:pt>
                <c:pt idx="49899">
                  <c:v>724.37109380000004</c:v>
                </c:pt>
                <c:pt idx="49900">
                  <c:v>724.41015619999996</c:v>
                </c:pt>
                <c:pt idx="49901">
                  <c:v>724.41015619999996</c:v>
                </c:pt>
                <c:pt idx="49902">
                  <c:v>724.41015619999996</c:v>
                </c:pt>
                <c:pt idx="49903">
                  <c:v>724.85546880000004</c:v>
                </c:pt>
                <c:pt idx="49904">
                  <c:v>724.85546880000004</c:v>
                </c:pt>
                <c:pt idx="49905">
                  <c:v>724.85546880000004</c:v>
                </c:pt>
                <c:pt idx="49906">
                  <c:v>724.85546880000004</c:v>
                </c:pt>
                <c:pt idx="49907">
                  <c:v>724.85546880000004</c:v>
                </c:pt>
                <c:pt idx="49908">
                  <c:v>724.86328119999996</c:v>
                </c:pt>
                <c:pt idx="49909">
                  <c:v>724.86328119999996</c:v>
                </c:pt>
                <c:pt idx="49910">
                  <c:v>725.30859380000004</c:v>
                </c:pt>
                <c:pt idx="49911">
                  <c:v>725.30859380000004</c:v>
                </c:pt>
                <c:pt idx="49912">
                  <c:v>725.30859380000004</c:v>
                </c:pt>
                <c:pt idx="49913">
                  <c:v>725.37109380000004</c:v>
                </c:pt>
                <c:pt idx="49914">
                  <c:v>725.37109380000004</c:v>
                </c:pt>
                <c:pt idx="49915">
                  <c:v>725.37109380000004</c:v>
                </c:pt>
                <c:pt idx="49916">
                  <c:v>725.41015619999996</c:v>
                </c:pt>
                <c:pt idx="49917">
                  <c:v>725.5859375</c:v>
                </c:pt>
                <c:pt idx="49918">
                  <c:v>725.5859375</c:v>
                </c:pt>
                <c:pt idx="49919">
                  <c:v>725.5859375</c:v>
                </c:pt>
                <c:pt idx="49920">
                  <c:v>725.5859375</c:v>
                </c:pt>
                <c:pt idx="49921">
                  <c:v>725.8046875</c:v>
                </c:pt>
                <c:pt idx="49922">
                  <c:v>725.8046875</c:v>
                </c:pt>
                <c:pt idx="49923">
                  <c:v>725.85546880000004</c:v>
                </c:pt>
                <c:pt idx="49924">
                  <c:v>725.85546880000004</c:v>
                </c:pt>
                <c:pt idx="49925">
                  <c:v>725.86328119999996</c:v>
                </c:pt>
                <c:pt idx="49926">
                  <c:v>725.86328119999996</c:v>
                </c:pt>
                <c:pt idx="49927">
                  <c:v>725.86328119999996</c:v>
                </c:pt>
                <c:pt idx="49928">
                  <c:v>726.23828119999996</c:v>
                </c:pt>
                <c:pt idx="49929">
                  <c:v>726.23828119999996</c:v>
                </c:pt>
                <c:pt idx="49930">
                  <c:v>726.23828119999996</c:v>
                </c:pt>
                <c:pt idx="49931">
                  <c:v>726.5859375</c:v>
                </c:pt>
                <c:pt idx="49932">
                  <c:v>726.5859375</c:v>
                </c:pt>
                <c:pt idx="49933">
                  <c:v>726.5859375</c:v>
                </c:pt>
                <c:pt idx="49934">
                  <c:v>726.8046875</c:v>
                </c:pt>
                <c:pt idx="49935">
                  <c:v>726.8046875</c:v>
                </c:pt>
                <c:pt idx="49936">
                  <c:v>726.86328119999996</c:v>
                </c:pt>
                <c:pt idx="49937">
                  <c:v>726.86328119999996</c:v>
                </c:pt>
                <c:pt idx="49938">
                  <c:v>726.86328119999996</c:v>
                </c:pt>
                <c:pt idx="49939">
                  <c:v>726.86328119999996</c:v>
                </c:pt>
                <c:pt idx="49940">
                  <c:v>727.30859380000004</c:v>
                </c:pt>
                <c:pt idx="49941">
                  <c:v>727.30859380000004</c:v>
                </c:pt>
                <c:pt idx="49942">
                  <c:v>727.30859380000004</c:v>
                </c:pt>
                <c:pt idx="49943">
                  <c:v>727.37109380000004</c:v>
                </c:pt>
                <c:pt idx="49944">
                  <c:v>727.41015619999996</c:v>
                </c:pt>
                <c:pt idx="49945">
                  <c:v>727.5859375</c:v>
                </c:pt>
                <c:pt idx="49946">
                  <c:v>727.5859375</c:v>
                </c:pt>
                <c:pt idx="49947">
                  <c:v>727.5859375</c:v>
                </c:pt>
                <c:pt idx="49948">
                  <c:v>727.85546880000004</c:v>
                </c:pt>
                <c:pt idx="49949">
                  <c:v>727.85546880000004</c:v>
                </c:pt>
                <c:pt idx="49950">
                  <c:v>727.86328119999996</c:v>
                </c:pt>
                <c:pt idx="49951">
                  <c:v>728.23828119999996</c:v>
                </c:pt>
                <c:pt idx="49952">
                  <c:v>728.37109380000004</c:v>
                </c:pt>
                <c:pt idx="49953">
                  <c:v>728.41015619999996</c:v>
                </c:pt>
                <c:pt idx="49954">
                  <c:v>728.41015619999996</c:v>
                </c:pt>
                <c:pt idx="49955">
                  <c:v>728.41015619999996</c:v>
                </c:pt>
                <c:pt idx="49956">
                  <c:v>728.41015619999996</c:v>
                </c:pt>
                <c:pt idx="49957">
                  <c:v>728.41015619999996</c:v>
                </c:pt>
                <c:pt idx="49958">
                  <c:v>728.5859375</c:v>
                </c:pt>
                <c:pt idx="49959">
                  <c:v>728.5859375</c:v>
                </c:pt>
                <c:pt idx="49960">
                  <c:v>728.8046875</c:v>
                </c:pt>
                <c:pt idx="49961">
                  <c:v>728.85546880000004</c:v>
                </c:pt>
                <c:pt idx="49962">
                  <c:v>728.85546880000004</c:v>
                </c:pt>
                <c:pt idx="49963">
                  <c:v>728.86328119999996</c:v>
                </c:pt>
                <c:pt idx="49964">
                  <c:v>728.86328119999996</c:v>
                </c:pt>
                <c:pt idx="49965">
                  <c:v>729.23828119999996</c:v>
                </c:pt>
                <c:pt idx="49966">
                  <c:v>729.23828119999996</c:v>
                </c:pt>
                <c:pt idx="49967">
                  <c:v>729.30859380000004</c:v>
                </c:pt>
                <c:pt idx="49968">
                  <c:v>729.30859380000004</c:v>
                </c:pt>
                <c:pt idx="49969">
                  <c:v>729.30859380000004</c:v>
                </c:pt>
                <c:pt idx="49970">
                  <c:v>729.37109380000004</c:v>
                </c:pt>
                <c:pt idx="49971">
                  <c:v>729.37109380000004</c:v>
                </c:pt>
                <c:pt idx="49972">
                  <c:v>729.41015619999996</c:v>
                </c:pt>
                <c:pt idx="49973">
                  <c:v>729.41015619999996</c:v>
                </c:pt>
                <c:pt idx="49974">
                  <c:v>729.41015619999996</c:v>
                </c:pt>
                <c:pt idx="49975">
                  <c:v>729.41015619999996</c:v>
                </c:pt>
                <c:pt idx="49976">
                  <c:v>729.5859375</c:v>
                </c:pt>
                <c:pt idx="49977">
                  <c:v>729.5859375</c:v>
                </c:pt>
                <c:pt idx="49978">
                  <c:v>729.5859375</c:v>
                </c:pt>
                <c:pt idx="49979">
                  <c:v>729.5859375</c:v>
                </c:pt>
                <c:pt idx="49980">
                  <c:v>729.8046875</c:v>
                </c:pt>
                <c:pt idx="49981">
                  <c:v>729.8046875</c:v>
                </c:pt>
                <c:pt idx="49982">
                  <c:v>729.85546880000004</c:v>
                </c:pt>
                <c:pt idx="49983">
                  <c:v>729.85546880000004</c:v>
                </c:pt>
                <c:pt idx="49984">
                  <c:v>730.30859380000004</c:v>
                </c:pt>
                <c:pt idx="49985">
                  <c:v>730.30859380000004</c:v>
                </c:pt>
                <c:pt idx="49986">
                  <c:v>730.30859380000004</c:v>
                </c:pt>
                <c:pt idx="49987">
                  <c:v>730.30859380000004</c:v>
                </c:pt>
                <c:pt idx="49988">
                  <c:v>730.37109380000004</c:v>
                </c:pt>
                <c:pt idx="49989">
                  <c:v>730.37109380000004</c:v>
                </c:pt>
                <c:pt idx="49990">
                  <c:v>730.41015619999996</c:v>
                </c:pt>
                <c:pt idx="49991">
                  <c:v>730.41015619999996</c:v>
                </c:pt>
                <c:pt idx="49992">
                  <c:v>730.5859375</c:v>
                </c:pt>
                <c:pt idx="49993">
                  <c:v>730.5859375</c:v>
                </c:pt>
                <c:pt idx="49994">
                  <c:v>730.5859375</c:v>
                </c:pt>
                <c:pt idx="49995">
                  <c:v>730.5859375</c:v>
                </c:pt>
                <c:pt idx="49996">
                  <c:v>730.5859375</c:v>
                </c:pt>
                <c:pt idx="49997">
                  <c:v>730.8046875</c:v>
                </c:pt>
                <c:pt idx="49998">
                  <c:v>730.8046875</c:v>
                </c:pt>
                <c:pt idx="49999">
                  <c:v>730.85546880000004</c:v>
                </c:pt>
                <c:pt idx="50000">
                  <c:v>730.85546880000004</c:v>
                </c:pt>
                <c:pt idx="50001">
                  <c:v>730.85546880000004</c:v>
                </c:pt>
                <c:pt idx="50002">
                  <c:v>730.86328119999996</c:v>
                </c:pt>
                <c:pt idx="50003">
                  <c:v>730.86328119999996</c:v>
                </c:pt>
                <c:pt idx="50004">
                  <c:v>730.86328119999996</c:v>
                </c:pt>
                <c:pt idx="50005">
                  <c:v>730.86328119999996</c:v>
                </c:pt>
                <c:pt idx="50006">
                  <c:v>730.86328119999996</c:v>
                </c:pt>
                <c:pt idx="50007">
                  <c:v>731.23828119999996</c:v>
                </c:pt>
                <c:pt idx="50008">
                  <c:v>731.30859380000004</c:v>
                </c:pt>
                <c:pt idx="50009">
                  <c:v>731.37109380000004</c:v>
                </c:pt>
                <c:pt idx="50010">
                  <c:v>731.37109380000004</c:v>
                </c:pt>
                <c:pt idx="50011">
                  <c:v>731.41015619999996</c:v>
                </c:pt>
                <c:pt idx="50012">
                  <c:v>731.41015619999996</c:v>
                </c:pt>
                <c:pt idx="50013">
                  <c:v>731.41015619999996</c:v>
                </c:pt>
                <c:pt idx="50014">
                  <c:v>731.5859375</c:v>
                </c:pt>
                <c:pt idx="50015">
                  <c:v>731.5859375</c:v>
                </c:pt>
                <c:pt idx="50016">
                  <c:v>731.8046875</c:v>
                </c:pt>
                <c:pt idx="50017">
                  <c:v>731.8046875</c:v>
                </c:pt>
                <c:pt idx="50018">
                  <c:v>731.85546880000004</c:v>
                </c:pt>
                <c:pt idx="50019">
                  <c:v>731.85546880000004</c:v>
                </c:pt>
                <c:pt idx="50020">
                  <c:v>731.86328119999996</c:v>
                </c:pt>
                <c:pt idx="50021">
                  <c:v>731.86328119999996</c:v>
                </c:pt>
                <c:pt idx="50022">
                  <c:v>732.23828119999996</c:v>
                </c:pt>
                <c:pt idx="50023">
                  <c:v>732.37109380000004</c:v>
                </c:pt>
                <c:pt idx="50024">
                  <c:v>732.37109380000004</c:v>
                </c:pt>
                <c:pt idx="50025">
                  <c:v>732.41015619999996</c:v>
                </c:pt>
                <c:pt idx="50026">
                  <c:v>732.41015619999996</c:v>
                </c:pt>
                <c:pt idx="50027">
                  <c:v>732.5859375</c:v>
                </c:pt>
                <c:pt idx="50028">
                  <c:v>732.5859375</c:v>
                </c:pt>
                <c:pt idx="50029">
                  <c:v>732.8046875</c:v>
                </c:pt>
                <c:pt idx="50030">
                  <c:v>732.8046875</c:v>
                </c:pt>
                <c:pt idx="50031">
                  <c:v>732.8046875</c:v>
                </c:pt>
                <c:pt idx="50032">
                  <c:v>732.8046875</c:v>
                </c:pt>
                <c:pt idx="50033">
                  <c:v>732.8046875</c:v>
                </c:pt>
                <c:pt idx="50034">
                  <c:v>732.8046875</c:v>
                </c:pt>
                <c:pt idx="50035">
                  <c:v>732.85546880000004</c:v>
                </c:pt>
                <c:pt idx="50036">
                  <c:v>732.86328119999996</c:v>
                </c:pt>
                <c:pt idx="50037">
                  <c:v>732.86328119999996</c:v>
                </c:pt>
                <c:pt idx="50038">
                  <c:v>732.86328119999996</c:v>
                </c:pt>
                <c:pt idx="50039">
                  <c:v>733.23828119999996</c:v>
                </c:pt>
                <c:pt idx="50040">
                  <c:v>733.23828119999996</c:v>
                </c:pt>
                <c:pt idx="50041">
                  <c:v>733.23828119999996</c:v>
                </c:pt>
                <c:pt idx="50042">
                  <c:v>733.23828119999996</c:v>
                </c:pt>
                <c:pt idx="50043">
                  <c:v>733.30859380000004</c:v>
                </c:pt>
                <c:pt idx="50044">
                  <c:v>733.37109380000004</c:v>
                </c:pt>
                <c:pt idx="50045">
                  <c:v>733.37109380000004</c:v>
                </c:pt>
                <c:pt idx="50046">
                  <c:v>733.37109380000004</c:v>
                </c:pt>
                <c:pt idx="50047">
                  <c:v>733.41015619999996</c:v>
                </c:pt>
                <c:pt idx="50048">
                  <c:v>733.41015619999996</c:v>
                </c:pt>
                <c:pt idx="50049">
                  <c:v>733.5859375</c:v>
                </c:pt>
                <c:pt idx="50050">
                  <c:v>733.5859375</c:v>
                </c:pt>
                <c:pt idx="50051">
                  <c:v>733.5859375</c:v>
                </c:pt>
                <c:pt idx="50052">
                  <c:v>733.85546880000004</c:v>
                </c:pt>
                <c:pt idx="50053">
                  <c:v>733.85546880000004</c:v>
                </c:pt>
                <c:pt idx="50054">
                  <c:v>733.86328119999996</c:v>
                </c:pt>
                <c:pt idx="50055">
                  <c:v>733.86328119999996</c:v>
                </c:pt>
                <c:pt idx="50056">
                  <c:v>734.23828119999996</c:v>
                </c:pt>
                <c:pt idx="50057">
                  <c:v>734.23828119999996</c:v>
                </c:pt>
                <c:pt idx="50058">
                  <c:v>734.23828119999996</c:v>
                </c:pt>
                <c:pt idx="50059">
                  <c:v>734.23828119999996</c:v>
                </c:pt>
                <c:pt idx="50060">
                  <c:v>734.30859380000004</c:v>
                </c:pt>
                <c:pt idx="50061">
                  <c:v>734.30859380000004</c:v>
                </c:pt>
                <c:pt idx="50062">
                  <c:v>734.37109380000004</c:v>
                </c:pt>
                <c:pt idx="50063">
                  <c:v>734.37109380000004</c:v>
                </c:pt>
                <c:pt idx="50064">
                  <c:v>734.41015619999996</c:v>
                </c:pt>
                <c:pt idx="50065">
                  <c:v>734.5859375</c:v>
                </c:pt>
                <c:pt idx="50066">
                  <c:v>734.5859375</c:v>
                </c:pt>
                <c:pt idx="50067">
                  <c:v>734.85546880000004</c:v>
                </c:pt>
                <c:pt idx="50068">
                  <c:v>735.30859380000004</c:v>
                </c:pt>
                <c:pt idx="50069">
                  <c:v>735.37109380000004</c:v>
                </c:pt>
                <c:pt idx="50070">
                  <c:v>735.37109380000004</c:v>
                </c:pt>
                <c:pt idx="50071">
                  <c:v>735.41015619999996</c:v>
                </c:pt>
                <c:pt idx="50072">
                  <c:v>735.5859375</c:v>
                </c:pt>
                <c:pt idx="50073">
                  <c:v>735.5859375</c:v>
                </c:pt>
                <c:pt idx="50074">
                  <c:v>735.5859375</c:v>
                </c:pt>
                <c:pt idx="50075">
                  <c:v>735.5859375</c:v>
                </c:pt>
                <c:pt idx="50076">
                  <c:v>735.8046875</c:v>
                </c:pt>
                <c:pt idx="50077">
                  <c:v>735.8046875</c:v>
                </c:pt>
                <c:pt idx="50078">
                  <c:v>735.85546880000004</c:v>
                </c:pt>
                <c:pt idx="50079">
                  <c:v>735.86328119999996</c:v>
                </c:pt>
                <c:pt idx="50080">
                  <c:v>736.30859380000004</c:v>
                </c:pt>
                <c:pt idx="50081">
                  <c:v>736.30859380000004</c:v>
                </c:pt>
                <c:pt idx="50082">
                  <c:v>736.37109380000004</c:v>
                </c:pt>
                <c:pt idx="50083">
                  <c:v>736.37109380000004</c:v>
                </c:pt>
                <c:pt idx="50084">
                  <c:v>736.37109380000004</c:v>
                </c:pt>
                <c:pt idx="50085">
                  <c:v>736.41015619999996</c:v>
                </c:pt>
                <c:pt idx="50086">
                  <c:v>736.41015619999996</c:v>
                </c:pt>
                <c:pt idx="50087">
                  <c:v>736.41015619999996</c:v>
                </c:pt>
                <c:pt idx="50088">
                  <c:v>736.5859375</c:v>
                </c:pt>
                <c:pt idx="50089">
                  <c:v>736.5859375</c:v>
                </c:pt>
                <c:pt idx="50090">
                  <c:v>736.85546880000004</c:v>
                </c:pt>
                <c:pt idx="50091">
                  <c:v>736.86328119999996</c:v>
                </c:pt>
                <c:pt idx="50092">
                  <c:v>737.37109380000004</c:v>
                </c:pt>
                <c:pt idx="50093">
                  <c:v>737.41015619999996</c:v>
                </c:pt>
                <c:pt idx="50094">
                  <c:v>737.41015619999996</c:v>
                </c:pt>
                <c:pt idx="50095">
                  <c:v>737.41015619999996</c:v>
                </c:pt>
                <c:pt idx="50096">
                  <c:v>737.5859375</c:v>
                </c:pt>
                <c:pt idx="50097">
                  <c:v>737.5859375</c:v>
                </c:pt>
                <c:pt idx="50098">
                  <c:v>737.8046875</c:v>
                </c:pt>
                <c:pt idx="50099">
                  <c:v>737.85546880000004</c:v>
                </c:pt>
                <c:pt idx="50100">
                  <c:v>737.85546880000004</c:v>
                </c:pt>
                <c:pt idx="50101">
                  <c:v>737.86328119999996</c:v>
                </c:pt>
                <c:pt idx="50102">
                  <c:v>738.23828119999996</c:v>
                </c:pt>
                <c:pt idx="50103">
                  <c:v>738.30859380000004</c:v>
                </c:pt>
                <c:pt idx="50104">
                  <c:v>738.30859380000004</c:v>
                </c:pt>
                <c:pt idx="50105">
                  <c:v>738.30859380000004</c:v>
                </c:pt>
                <c:pt idx="50106">
                  <c:v>738.30859380000004</c:v>
                </c:pt>
                <c:pt idx="50107">
                  <c:v>738.41015619999996</c:v>
                </c:pt>
                <c:pt idx="50108">
                  <c:v>738.8046875</c:v>
                </c:pt>
                <c:pt idx="50109">
                  <c:v>738.8046875</c:v>
                </c:pt>
                <c:pt idx="50110">
                  <c:v>738.8046875</c:v>
                </c:pt>
                <c:pt idx="50111">
                  <c:v>738.8046875</c:v>
                </c:pt>
                <c:pt idx="50112">
                  <c:v>738.85546880000004</c:v>
                </c:pt>
                <c:pt idx="50113">
                  <c:v>738.85546880000004</c:v>
                </c:pt>
                <c:pt idx="50114">
                  <c:v>738.86328119999996</c:v>
                </c:pt>
                <c:pt idx="50115">
                  <c:v>739.23828119999996</c:v>
                </c:pt>
                <c:pt idx="50116">
                  <c:v>739.23828119999996</c:v>
                </c:pt>
                <c:pt idx="50117">
                  <c:v>739.30859380000004</c:v>
                </c:pt>
                <c:pt idx="50118">
                  <c:v>739.30859380000004</c:v>
                </c:pt>
                <c:pt idx="50119">
                  <c:v>739.37109380000004</c:v>
                </c:pt>
                <c:pt idx="50120">
                  <c:v>739.41015619999996</c:v>
                </c:pt>
                <c:pt idx="50121">
                  <c:v>739.41015619999996</c:v>
                </c:pt>
                <c:pt idx="50122">
                  <c:v>739.85546880000004</c:v>
                </c:pt>
                <c:pt idx="50123">
                  <c:v>739.86328119999996</c:v>
                </c:pt>
                <c:pt idx="50124">
                  <c:v>739.86328119999996</c:v>
                </c:pt>
                <c:pt idx="50125">
                  <c:v>739.86328119999996</c:v>
                </c:pt>
                <c:pt idx="50126">
                  <c:v>740.30859380000004</c:v>
                </c:pt>
                <c:pt idx="50127">
                  <c:v>740.41015619999996</c:v>
                </c:pt>
                <c:pt idx="50128">
                  <c:v>740.5859375</c:v>
                </c:pt>
                <c:pt idx="50129">
                  <c:v>740.5859375</c:v>
                </c:pt>
                <c:pt idx="50130">
                  <c:v>740.8046875</c:v>
                </c:pt>
                <c:pt idx="50131">
                  <c:v>740.85546880000004</c:v>
                </c:pt>
                <c:pt idx="50132">
                  <c:v>740.85546880000004</c:v>
                </c:pt>
                <c:pt idx="50133">
                  <c:v>740.85546880000004</c:v>
                </c:pt>
                <c:pt idx="50134">
                  <c:v>740.86328119999996</c:v>
                </c:pt>
                <c:pt idx="50135">
                  <c:v>741.23828119999996</c:v>
                </c:pt>
                <c:pt idx="50136">
                  <c:v>741.23828119999996</c:v>
                </c:pt>
                <c:pt idx="50137">
                  <c:v>741.30859380000004</c:v>
                </c:pt>
                <c:pt idx="50138">
                  <c:v>741.30859380000004</c:v>
                </c:pt>
                <c:pt idx="50139">
                  <c:v>741.37109380000004</c:v>
                </c:pt>
                <c:pt idx="50140">
                  <c:v>741.37109380000004</c:v>
                </c:pt>
                <c:pt idx="50141">
                  <c:v>741.41015619999996</c:v>
                </c:pt>
                <c:pt idx="50142">
                  <c:v>741.5859375</c:v>
                </c:pt>
                <c:pt idx="50143">
                  <c:v>741.5859375</c:v>
                </c:pt>
                <c:pt idx="50144">
                  <c:v>741.8046875</c:v>
                </c:pt>
                <c:pt idx="50145">
                  <c:v>741.85546880000004</c:v>
                </c:pt>
                <c:pt idx="50146">
                  <c:v>741.85546880000004</c:v>
                </c:pt>
                <c:pt idx="50147">
                  <c:v>741.86328119999996</c:v>
                </c:pt>
                <c:pt idx="50148">
                  <c:v>741.86328119999996</c:v>
                </c:pt>
                <c:pt idx="50149">
                  <c:v>741.86328119999996</c:v>
                </c:pt>
                <c:pt idx="50150">
                  <c:v>742.23828119999996</c:v>
                </c:pt>
                <c:pt idx="50151">
                  <c:v>742.23828119999996</c:v>
                </c:pt>
                <c:pt idx="50152">
                  <c:v>742.23828119999996</c:v>
                </c:pt>
                <c:pt idx="50153">
                  <c:v>742.23828119999996</c:v>
                </c:pt>
                <c:pt idx="50154">
                  <c:v>742.23828119999996</c:v>
                </c:pt>
                <c:pt idx="50155">
                  <c:v>742.30859380000004</c:v>
                </c:pt>
                <c:pt idx="50156">
                  <c:v>742.30859380000004</c:v>
                </c:pt>
                <c:pt idx="50157">
                  <c:v>742.30859380000004</c:v>
                </c:pt>
                <c:pt idx="50158">
                  <c:v>742.37109380000004</c:v>
                </c:pt>
                <c:pt idx="50159">
                  <c:v>742.37109380000004</c:v>
                </c:pt>
                <c:pt idx="50160">
                  <c:v>742.41015619999996</c:v>
                </c:pt>
                <c:pt idx="50161">
                  <c:v>742.41015619999996</c:v>
                </c:pt>
                <c:pt idx="50162">
                  <c:v>742.5859375</c:v>
                </c:pt>
                <c:pt idx="50163">
                  <c:v>742.8046875</c:v>
                </c:pt>
                <c:pt idx="50164">
                  <c:v>742.85546880000004</c:v>
                </c:pt>
                <c:pt idx="50165">
                  <c:v>742.85546880000004</c:v>
                </c:pt>
                <c:pt idx="50166">
                  <c:v>742.85546880000004</c:v>
                </c:pt>
                <c:pt idx="50167">
                  <c:v>742.86328119999996</c:v>
                </c:pt>
                <c:pt idx="50168">
                  <c:v>743.23828119999996</c:v>
                </c:pt>
                <c:pt idx="50169">
                  <c:v>743.23828119999996</c:v>
                </c:pt>
                <c:pt idx="50170">
                  <c:v>743.23828119999996</c:v>
                </c:pt>
                <c:pt idx="50171">
                  <c:v>743.23828119999996</c:v>
                </c:pt>
                <c:pt idx="50172">
                  <c:v>743.30859380000004</c:v>
                </c:pt>
                <c:pt idx="50173">
                  <c:v>743.30859380000004</c:v>
                </c:pt>
                <c:pt idx="50174">
                  <c:v>743.30859380000004</c:v>
                </c:pt>
                <c:pt idx="50175">
                  <c:v>743.30859380000004</c:v>
                </c:pt>
                <c:pt idx="50176">
                  <c:v>743.37109380000004</c:v>
                </c:pt>
                <c:pt idx="50177">
                  <c:v>743.37109380000004</c:v>
                </c:pt>
                <c:pt idx="50178">
                  <c:v>743.41015619999996</c:v>
                </c:pt>
                <c:pt idx="50179">
                  <c:v>743.41015619999996</c:v>
                </c:pt>
                <c:pt idx="50180">
                  <c:v>743.41015619999996</c:v>
                </c:pt>
                <c:pt idx="50181">
                  <c:v>743.41015619999996</c:v>
                </c:pt>
                <c:pt idx="50182">
                  <c:v>743.41015619999996</c:v>
                </c:pt>
                <c:pt idx="50183">
                  <c:v>743.41015619999996</c:v>
                </c:pt>
                <c:pt idx="50184">
                  <c:v>743.5859375</c:v>
                </c:pt>
                <c:pt idx="50185">
                  <c:v>743.5859375</c:v>
                </c:pt>
                <c:pt idx="50186">
                  <c:v>743.5859375</c:v>
                </c:pt>
                <c:pt idx="50187">
                  <c:v>743.8046875</c:v>
                </c:pt>
                <c:pt idx="50188">
                  <c:v>743.8046875</c:v>
                </c:pt>
                <c:pt idx="50189">
                  <c:v>743.8046875</c:v>
                </c:pt>
                <c:pt idx="50190">
                  <c:v>743.85546880000004</c:v>
                </c:pt>
                <c:pt idx="50191">
                  <c:v>743.85546880000004</c:v>
                </c:pt>
                <c:pt idx="50192">
                  <c:v>743.85546880000004</c:v>
                </c:pt>
                <c:pt idx="50193">
                  <c:v>743.86328119999996</c:v>
                </c:pt>
                <c:pt idx="50194">
                  <c:v>744.23828119999996</c:v>
                </c:pt>
                <c:pt idx="50195">
                  <c:v>744.30859380000004</c:v>
                </c:pt>
                <c:pt idx="50196">
                  <c:v>744.30859380000004</c:v>
                </c:pt>
                <c:pt idx="50197">
                  <c:v>744.30859380000004</c:v>
                </c:pt>
                <c:pt idx="50198">
                  <c:v>744.37109380000004</c:v>
                </c:pt>
                <c:pt idx="50199">
                  <c:v>744.37109380000004</c:v>
                </c:pt>
                <c:pt idx="50200">
                  <c:v>744.37109380000004</c:v>
                </c:pt>
                <c:pt idx="50201">
                  <c:v>744.5859375</c:v>
                </c:pt>
                <c:pt idx="50202">
                  <c:v>744.5859375</c:v>
                </c:pt>
                <c:pt idx="50203">
                  <c:v>744.5859375</c:v>
                </c:pt>
                <c:pt idx="50204">
                  <c:v>744.5859375</c:v>
                </c:pt>
                <c:pt idx="50205">
                  <c:v>744.5859375</c:v>
                </c:pt>
                <c:pt idx="50206">
                  <c:v>744.85546880000004</c:v>
                </c:pt>
                <c:pt idx="50207">
                  <c:v>744.85546880000004</c:v>
                </c:pt>
                <c:pt idx="50208">
                  <c:v>744.85546880000004</c:v>
                </c:pt>
                <c:pt idx="50209">
                  <c:v>744.85546880000004</c:v>
                </c:pt>
                <c:pt idx="50210">
                  <c:v>745.23828119999996</c:v>
                </c:pt>
                <c:pt idx="50211">
                  <c:v>745.30859380000004</c:v>
                </c:pt>
                <c:pt idx="50212">
                  <c:v>745.30859380000004</c:v>
                </c:pt>
                <c:pt idx="50213">
                  <c:v>745.30859380000004</c:v>
                </c:pt>
                <c:pt idx="50214">
                  <c:v>745.37109380000004</c:v>
                </c:pt>
                <c:pt idx="50215">
                  <c:v>745.41015619999996</c:v>
                </c:pt>
                <c:pt idx="50216">
                  <c:v>745.5859375</c:v>
                </c:pt>
                <c:pt idx="50217">
                  <c:v>745.5859375</c:v>
                </c:pt>
                <c:pt idx="50218">
                  <c:v>745.5859375</c:v>
                </c:pt>
                <c:pt idx="50219">
                  <c:v>745.85546880000004</c:v>
                </c:pt>
                <c:pt idx="50220">
                  <c:v>745.86328119999996</c:v>
                </c:pt>
                <c:pt idx="50221">
                  <c:v>746.23828119999996</c:v>
                </c:pt>
                <c:pt idx="50222">
                  <c:v>746.23828119999996</c:v>
                </c:pt>
                <c:pt idx="50223">
                  <c:v>746.23828119999996</c:v>
                </c:pt>
                <c:pt idx="50224">
                  <c:v>746.30859380000004</c:v>
                </c:pt>
                <c:pt idx="50225">
                  <c:v>746.37109380000004</c:v>
                </c:pt>
                <c:pt idx="50226">
                  <c:v>746.41015619999996</c:v>
                </c:pt>
                <c:pt idx="50227">
                  <c:v>746.5859375</c:v>
                </c:pt>
                <c:pt idx="50228">
                  <c:v>746.8046875</c:v>
                </c:pt>
                <c:pt idx="50229">
                  <c:v>746.8046875</c:v>
                </c:pt>
                <c:pt idx="50230">
                  <c:v>746.8046875</c:v>
                </c:pt>
                <c:pt idx="50231">
                  <c:v>746.8046875</c:v>
                </c:pt>
                <c:pt idx="50232">
                  <c:v>746.8046875</c:v>
                </c:pt>
                <c:pt idx="50233">
                  <c:v>746.85546880000004</c:v>
                </c:pt>
                <c:pt idx="50234">
                  <c:v>746.85546880000004</c:v>
                </c:pt>
                <c:pt idx="50235">
                  <c:v>746.85546880000004</c:v>
                </c:pt>
                <c:pt idx="50236">
                  <c:v>747.37109380000004</c:v>
                </c:pt>
                <c:pt idx="50237">
                  <c:v>747.37109380000004</c:v>
                </c:pt>
                <c:pt idx="50238">
                  <c:v>747.41015619999996</c:v>
                </c:pt>
                <c:pt idx="50239">
                  <c:v>747.41015619999996</c:v>
                </c:pt>
                <c:pt idx="50240">
                  <c:v>747.41015619999996</c:v>
                </c:pt>
                <c:pt idx="50241">
                  <c:v>747.41015619999996</c:v>
                </c:pt>
                <c:pt idx="50242">
                  <c:v>747.41015619999996</c:v>
                </c:pt>
                <c:pt idx="50243">
                  <c:v>747.41015619999996</c:v>
                </c:pt>
                <c:pt idx="50244">
                  <c:v>747.41015619999996</c:v>
                </c:pt>
                <c:pt idx="50245">
                  <c:v>747.85546880000004</c:v>
                </c:pt>
                <c:pt idx="50246">
                  <c:v>747.86328119999996</c:v>
                </c:pt>
                <c:pt idx="50247">
                  <c:v>747.86328119999996</c:v>
                </c:pt>
                <c:pt idx="50248">
                  <c:v>748.23828119999996</c:v>
                </c:pt>
                <c:pt idx="50249">
                  <c:v>748.30859380000004</c:v>
                </c:pt>
                <c:pt idx="50250">
                  <c:v>748.30859380000004</c:v>
                </c:pt>
                <c:pt idx="50251">
                  <c:v>748.30859380000004</c:v>
                </c:pt>
                <c:pt idx="50252">
                  <c:v>748.30859380000004</c:v>
                </c:pt>
                <c:pt idx="50253">
                  <c:v>748.30859380000004</c:v>
                </c:pt>
                <c:pt idx="50254">
                  <c:v>748.37109380000004</c:v>
                </c:pt>
                <c:pt idx="50255">
                  <c:v>748.37109380000004</c:v>
                </c:pt>
                <c:pt idx="50256">
                  <c:v>748.41015619999996</c:v>
                </c:pt>
                <c:pt idx="50257">
                  <c:v>748.41015619999996</c:v>
                </c:pt>
                <c:pt idx="50258">
                  <c:v>748.41015619999996</c:v>
                </c:pt>
                <c:pt idx="50259">
                  <c:v>748.5859375</c:v>
                </c:pt>
                <c:pt idx="50260">
                  <c:v>748.8046875</c:v>
                </c:pt>
                <c:pt idx="50261">
                  <c:v>748.8046875</c:v>
                </c:pt>
                <c:pt idx="50262">
                  <c:v>748.8046875</c:v>
                </c:pt>
                <c:pt idx="50263">
                  <c:v>748.8046875</c:v>
                </c:pt>
                <c:pt idx="50264">
                  <c:v>748.85546880000004</c:v>
                </c:pt>
                <c:pt idx="50265">
                  <c:v>748.85546880000004</c:v>
                </c:pt>
                <c:pt idx="50266">
                  <c:v>748.85546880000004</c:v>
                </c:pt>
                <c:pt idx="50267">
                  <c:v>748.86328119999996</c:v>
                </c:pt>
                <c:pt idx="50268">
                  <c:v>748.86328119999996</c:v>
                </c:pt>
                <c:pt idx="50269">
                  <c:v>748.86328119999996</c:v>
                </c:pt>
                <c:pt idx="50270">
                  <c:v>748.86328119999996</c:v>
                </c:pt>
                <c:pt idx="50271">
                  <c:v>749.23828119999996</c:v>
                </c:pt>
                <c:pt idx="50272">
                  <c:v>749.23828119999996</c:v>
                </c:pt>
                <c:pt idx="50273">
                  <c:v>749.30859380000004</c:v>
                </c:pt>
                <c:pt idx="50274">
                  <c:v>749.41015619999996</c:v>
                </c:pt>
                <c:pt idx="50275">
                  <c:v>749.41015619999996</c:v>
                </c:pt>
                <c:pt idx="50276">
                  <c:v>749.41015619999996</c:v>
                </c:pt>
                <c:pt idx="50277">
                  <c:v>749.5859375</c:v>
                </c:pt>
                <c:pt idx="50278">
                  <c:v>749.5859375</c:v>
                </c:pt>
                <c:pt idx="50279">
                  <c:v>749.5859375</c:v>
                </c:pt>
                <c:pt idx="50280">
                  <c:v>749.86328119999996</c:v>
                </c:pt>
                <c:pt idx="50281">
                  <c:v>749.86328119999996</c:v>
                </c:pt>
                <c:pt idx="50282">
                  <c:v>749.86328119999996</c:v>
                </c:pt>
                <c:pt idx="50283">
                  <c:v>750.23828119999996</c:v>
                </c:pt>
                <c:pt idx="50284">
                  <c:v>750.23828119999996</c:v>
                </c:pt>
                <c:pt idx="50285">
                  <c:v>750.23828119999996</c:v>
                </c:pt>
                <c:pt idx="50286">
                  <c:v>750.37109380000004</c:v>
                </c:pt>
                <c:pt idx="50287">
                  <c:v>750.41015619999996</c:v>
                </c:pt>
                <c:pt idx="50288">
                  <c:v>750.5859375</c:v>
                </c:pt>
                <c:pt idx="50289">
                  <c:v>750.5859375</c:v>
                </c:pt>
                <c:pt idx="50290">
                  <c:v>750.5859375</c:v>
                </c:pt>
                <c:pt idx="50291">
                  <c:v>750.85546880000004</c:v>
                </c:pt>
                <c:pt idx="50292">
                  <c:v>750.85546880000004</c:v>
                </c:pt>
                <c:pt idx="50293">
                  <c:v>750.86328119999996</c:v>
                </c:pt>
                <c:pt idx="50294">
                  <c:v>750.86328119999996</c:v>
                </c:pt>
                <c:pt idx="50295">
                  <c:v>750.86328119999996</c:v>
                </c:pt>
                <c:pt idx="50296">
                  <c:v>751.23828119999996</c:v>
                </c:pt>
                <c:pt idx="50297">
                  <c:v>751.23828119999996</c:v>
                </c:pt>
                <c:pt idx="50298">
                  <c:v>751.23828119999996</c:v>
                </c:pt>
                <c:pt idx="50299">
                  <c:v>751.23828119999996</c:v>
                </c:pt>
                <c:pt idx="50300">
                  <c:v>751.30859380000004</c:v>
                </c:pt>
                <c:pt idx="50301">
                  <c:v>751.37109380000004</c:v>
                </c:pt>
                <c:pt idx="50302">
                  <c:v>751.41015619999996</c:v>
                </c:pt>
                <c:pt idx="50303">
                  <c:v>751.5859375</c:v>
                </c:pt>
                <c:pt idx="50304">
                  <c:v>751.5859375</c:v>
                </c:pt>
                <c:pt idx="50305">
                  <c:v>751.5859375</c:v>
                </c:pt>
                <c:pt idx="50306">
                  <c:v>751.85546880000004</c:v>
                </c:pt>
                <c:pt idx="50307">
                  <c:v>751.85546880000004</c:v>
                </c:pt>
                <c:pt idx="50308">
                  <c:v>751.85546880000004</c:v>
                </c:pt>
                <c:pt idx="50309">
                  <c:v>751.85546880000004</c:v>
                </c:pt>
                <c:pt idx="50310">
                  <c:v>751.86328119999996</c:v>
                </c:pt>
                <c:pt idx="50311">
                  <c:v>751.86328119999996</c:v>
                </c:pt>
                <c:pt idx="50312">
                  <c:v>751.86328119999996</c:v>
                </c:pt>
                <c:pt idx="50313">
                  <c:v>752.23828119999996</c:v>
                </c:pt>
                <c:pt idx="50314">
                  <c:v>752.23828119999996</c:v>
                </c:pt>
                <c:pt idx="50315">
                  <c:v>752.30859380000004</c:v>
                </c:pt>
                <c:pt idx="50316">
                  <c:v>752.30859380000004</c:v>
                </c:pt>
                <c:pt idx="50317">
                  <c:v>752.30859380000004</c:v>
                </c:pt>
                <c:pt idx="50318">
                  <c:v>752.30859380000004</c:v>
                </c:pt>
                <c:pt idx="50319">
                  <c:v>752.30859380000004</c:v>
                </c:pt>
                <c:pt idx="50320">
                  <c:v>752.37109380000004</c:v>
                </c:pt>
                <c:pt idx="50321">
                  <c:v>752.37109380000004</c:v>
                </c:pt>
                <c:pt idx="50322">
                  <c:v>752.37109380000004</c:v>
                </c:pt>
                <c:pt idx="50323">
                  <c:v>752.41015619999996</c:v>
                </c:pt>
                <c:pt idx="50324">
                  <c:v>752.5859375</c:v>
                </c:pt>
                <c:pt idx="50325">
                  <c:v>752.5859375</c:v>
                </c:pt>
                <c:pt idx="50326">
                  <c:v>752.5859375</c:v>
                </c:pt>
                <c:pt idx="50327">
                  <c:v>752.8046875</c:v>
                </c:pt>
                <c:pt idx="50328">
                  <c:v>752.86328119999996</c:v>
                </c:pt>
                <c:pt idx="50329">
                  <c:v>753.23828119999996</c:v>
                </c:pt>
                <c:pt idx="50330">
                  <c:v>753.23828119999996</c:v>
                </c:pt>
                <c:pt idx="50331">
                  <c:v>753.23828119999996</c:v>
                </c:pt>
                <c:pt idx="50332">
                  <c:v>753.23828119999996</c:v>
                </c:pt>
                <c:pt idx="50333">
                  <c:v>753.30859380000004</c:v>
                </c:pt>
                <c:pt idx="50334">
                  <c:v>753.30859380000004</c:v>
                </c:pt>
                <c:pt idx="50335">
                  <c:v>753.37109380000004</c:v>
                </c:pt>
                <c:pt idx="50336">
                  <c:v>753.37109380000004</c:v>
                </c:pt>
                <c:pt idx="50337">
                  <c:v>753.37109380000004</c:v>
                </c:pt>
                <c:pt idx="50338">
                  <c:v>753.37109380000004</c:v>
                </c:pt>
                <c:pt idx="50339">
                  <c:v>753.37109380000004</c:v>
                </c:pt>
                <c:pt idx="50340">
                  <c:v>753.41015619999996</c:v>
                </c:pt>
                <c:pt idx="50341">
                  <c:v>753.5859375</c:v>
                </c:pt>
                <c:pt idx="50342">
                  <c:v>753.8046875</c:v>
                </c:pt>
                <c:pt idx="50343">
                  <c:v>753.85546880000004</c:v>
                </c:pt>
                <c:pt idx="50344">
                  <c:v>753.86328119999996</c:v>
                </c:pt>
                <c:pt idx="50345">
                  <c:v>753.86328119999996</c:v>
                </c:pt>
                <c:pt idx="50346">
                  <c:v>753.86328119999996</c:v>
                </c:pt>
                <c:pt idx="50347">
                  <c:v>753.86328119999996</c:v>
                </c:pt>
                <c:pt idx="50348">
                  <c:v>753.86328119999996</c:v>
                </c:pt>
                <c:pt idx="50349">
                  <c:v>754.23828119999996</c:v>
                </c:pt>
                <c:pt idx="50350">
                  <c:v>754.23828119999996</c:v>
                </c:pt>
                <c:pt idx="50351">
                  <c:v>754.30859380000004</c:v>
                </c:pt>
                <c:pt idx="50352">
                  <c:v>754.30859380000004</c:v>
                </c:pt>
                <c:pt idx="50353">
                  <c:v>754.30859380000004</c:v>
                </c:pt>
                <c:pt idx="50354">
                  <c:v>754.37109380000004</c:v>
                </c:pt>
                <c:pt idx="50355">
                  <c:v>754.37109380000004</c:v>
                </c:pt>
                <c:pt idx="50356">
                  <c:v>754.41015619999996</c:v>
                </c:pt>
                <c:pt idx="50357">
                  <c:v>754.41015619999996</c:v>
                </c:pt>
                <c:pt idx="50358">
                  <c:v>754.41015619999996</c:v>
                </c:pt>
                <c:pt idx="50359">
                  <c:v>754.5859375</c:v>
                </c:pt>
                <c:pt idx="50360">
                  <c:v>754.5859375</c:v>
                </c:pt>
                <c:pt idx="50361">
                  <c:v>754.5859375</c:v>
                </c:pt>
                <c:pt idx="50362">
                  <c:v>754.8046875</c:v>
                </c:pt>
                <c:pt idx="50363">
                  <c:v>754.8046875</c:v>
                </c:pt>
                <c:pt idx="50364">
                  <c:v>754.8046875</c:v>
                </c:pt>
                <c:pt idx="50365">
                  <c:v>754.8046875</c:v>
                </c:pt>
                <c:pt idx="50366">
                  <c:v>754.85546880000004</c:v>
                </c:pt>
                <c:pt idx="50367">
                  <c:v>754.86328119999996</c:v>
                </c:pt>
                <c:pt idx="50368">
                  <c:v>755.23828119999996</c:v>
                </c:pt>
                <c:pt idx="50369">
                  <c:v>755.30859380000004</c:v>
                </c:pt>
                <c:pt idx="50370">
                  <c:v>755.30859380000004</c:v>
                </c:pt>
                <c:pt idx="50371">
                  <c:v>755.30859380000004</c:v>
                </c:pt>
                <c:pt idx="50372">
                  <c:v>755.30859380000004</c:v>
                </c:pt>
                <c:pt idx="50373">
                  <c:v>755.30859380000004</c:v>
                </c:pt>
                <c:pt idx="50374">
                  <c:v>755.37109380000004</c:v>
                </c:pt>
                <c:pt idx="50375">
                  <c:v>755.41015619999996</c:v>
                </c:pt>
                <c:pt idx="50376">
                  <c:v>755.41015619999996</c:v>
                </c:pt>
                <c:pt idx="50377">
                  <c:v>755.41015619999996</c:v>
                </c:pt>
                <c:pt idx="50378">
                  <c:v>755.41015619999996</c:v>
                </c:pt>
                <c:pt idx="50379">
                  <c:v>755.8046875</c:v>
                </c:pt>
                <c:pt idx="50380">
                  <c:v>755.85546880000004</c:v>
                </c:pt>
                <c:pt idx="50381">
                  <c:v>755.86328119999996</c:v>
                </c:pt>
                <c:pt idx="50382">
                  <c:v>755.86328119999996</c:v>
                </c:pt>
                <c:pt idx="50383">
                  <c:v>755.86328119999996</c:v>
                </c:pt>
                <c:pt idx="50384">
                  <c:v>755.86328119999996</c:v>
                </c:pt>
                <c:pt idx="50385">
                  <c:v>756.23828119999996</c:v>
                </c:pt>
                <c:pt idx="50386">
                  <c:v>756.23828119999996</c:v>
                </c:pt>
                <c:pt idx="50387">
                  <c:v>756.30859380000004</c:v>
                </c:pt>
                <c:pt idx="50388">
                  <c:v>756.37109380000004</c:v>
                </c:pt>
                <c:pt idx="50389">
                  <c:v>756.41015619999996</c:v>
                </c:pt>
                <c:pt idx="50390">
                  <c:v>756.41015619999996</c:v>
                </c:pt>
                <c:pt idx="50391">
                  <c:v>756.41015619999996</c:v>
                </c:pt>
                <c:pt idx="50392">
                  <c:v>756.41015619999996</c:v>
                </c:pt>
                <c:pt idx="50393">
                  <c:v>756.5859375</c:v>
                </c:pt>
                <c:pt idx="50394">
                  <c:v>756.5859375</c:v>
                </c:pt>
                <c:pt idx="50395">
                  <c:v>756.5859375</c:v>
                </c:pt>
                <c:pt idx="50396">
                  <c:v>756.8046875</c:v>
                </c:pt>
                <c:pt idx="50397">
                  <c:v>756.8046875</c:v>
                </c:pt>
                <c:pt idx="50398">
                  <c:v>756.85546880000004</c:v>
                </c:pt>
                <c:pt idx="50399">
                  <c:v>756.85546880000004</c:v>
                </c:pt>
                <c:pt idx="50400">
                  <c:v>756.85546880000004</c:v>
                </c:pt>
                <c:pt idx="50401">
                  <c:v>756.85546880000004</c:v>
                </c:pt>
                <c:pt idx="50402">
                  <c:v>756.85546880000004</c:v>
                </c:pt>
                <c:pt idx="50403">
                  <c:v>756.85546880000004</c:v>
                </c:pt>
                <c:pt idx="50404">
                  <c:v>756.86328119999996</c:v>
                </c:pt>
                <c:pt idx="50405">
                  <c:v>756.86328119999996</c:v>
                </c:pt>
                <c:pt idx="50406">
                  <c:v>757.23828119999996</c:v>
                </c:pt>
                <c:pt idx="50407">
                  <c:v>757.23828119999996</c:v>
                </c:pt>
                <c:pt idx="50408">
                  <c:v>757.30859380000004</c:v>
                </c:pt>
                <c:pt idx="50409">
                  <c:v>757.30859380000004</c:v>
                </c:pt>
                <c:pt idx="50410">
                  <c:v>757.37109380000004</c:v>
                </c:pt>
                <c:pt idx="50411">
                  <c:v>757.37109380000004</c:v>
                </c:pt>
                <c:pt idx="50412">
                  <c:v>757.37109380000004</c:v>
                </c:pt>
                <c:pt idx="50413">
                  <c:v>757.37109380000004</c:v>
                </c:pt>
                <c:pt idx="50414">
                  <c:v>757.37109380000004</c:v>
                </c:pt>
                <c:pt idx="50415">
                  <c:v>757.5859375</c:v>
                </c:pt>
                <c:pt idx="50416">
                  <c:v>757.5859375</c:v>
                </c:pt>
                <c:pt idx="50417">
                  <c:v>757.85546880000004</c:v>
                </c:pt>
                <c:pt idx="50418">
                  <c:v>757.85546880000004</c:v>
                </c:pt>
                <c:pt idx="50419">
                  <c:v>757.86328119999996</c:v>
                </c:pt>
                <c:pt idx="50420">
                  <c:v>757.86328119999996</c:v>
                </c:pt>
                <c:pt idx="50421">
                  <c:v>757.86328119999996</c:v>
                </c:pt>
                <c:pt idx="50422">
                  <c:v>758.23828119999996</c:v>
                </c:pt>
                <c:pt idx="50423">
                  <c:v>758.23828119999996</c:v>
                </c:pt>
                <c:pt idx="50424">
                  <c:v>758.30859380000004</c:v>
                </c:pt>
                <c:pt idx="50425">
                  <c:v>758.37109380000004</c:v>
                </c:pt>
                <c:pt idx="50426">
                  <c:v>758.37109380000004</c:v>
                </c:pt>
                <c:pt idx="50427">
                  <c:v>758.41015619999996</c:v>
                </c:pt>
                <c:pt idx="50428">
                  <c:v>758.5859375</c:v>
                </c:pt>
                <c:pt idx="50429">
                  <c:v>758.8046875</c:v>
                </c:pt>
                <c:pt idx="50430">
                  <c:v>758.8046875</c:v>
                </c:pt>
                <c:pt idx="50431">
                  <c:v>758.8046875</c:v>
                </c:pt>
                <c:pt idx="50432">
                  <c:v>758.85546880000004</c:v>
                </c:pt>
                <c:pt idx="50433">
                  <c:v>758.85546880000004</c:v>
                </c:pt>
                <c:pt idx="50434">
                  <c:v>758.86328119999996</c:v>
                </c:pt>
                <c:pt idx="50435">
                  <c:v>758.86328119999996</c:v>
                </c:pt>
                <c:pt idx="50436">
                  <c:v>758.86328119999996</c:v>
                </c:pt>
                <c:pt idx="50437">
                  <c:v>759.23828119999996</c:v>
                </c:pt>
                <c:pt idx="50438">
                  <c:v>759.30859380000004</c:v>
                </c:pt>
                <c:pt idx="50439">
                  <c:v>759.30859380000004</c:v>
                </c:pt>
                <c:pt idx="50440">
                  <c:v>759.37109380000004</c:v>
                </c:pt>
                <c:pt idx="50441">
                  <c:v>759.37109380000004</c:v>
                </c:pt>
                <c:pt idx="50442">
                  <c:v>759.37109380000004</c:v>
                </c:pt>
                <c:pt idx="50443">
                  <c:v>759.41015619999996</c:v>
                </c:pt>
                <c:pt idx="50444">
                  <c:v>759.41015619999996</c:v>
                </c:pt>
                <c:pt idx="50445">
                  <c:v>759.41015619999996</c:v>
                </c:pt>
                <c:pt idx="50446">
                  <c:v>759.5859375</c:v>
                </c:pt>
                <c:pt idx="50447">
                  <c:v>759.5859375</c:v>
                </c:pt>
                <c:pt idx="50448">
                  <c:v>759.8046875</c:v>
                </c:pt>
                <c:pt idx="50449">
                  <c:v>759.8046875</c:v>
                </c:pt>
                <c:pt idx="50450">
                  <c:v>759.8046875</c:v>
                </c:pt>
                <c:pt idx="50451">
                  <c:v>759.85546880000004</c:v>
                </c:pt>
                <c:pt idx="50452">
                  <c:v>759.86328119999996</c:v>
                </c:pt>
                <c:pt idx="50453">
                  <c:v>759.86328119999996</c:v>
                </c:pt>
                <c:pt idx="50454">
                  <c:v>760.23828119999996</c:v>
                </c:pt>
                <c:pt idx="50455">
                  <c:v>760.23828119999996</c:v>
                </c:pt>
                <c:pt idx="50456">
                  <c:v>760.30859380000004</c:v>
                </c:pt>
                <c:pt idx="50457">
                  <c:v>760.30859380000004</c:v>
                </c:pt>
                <c:pt idx="50458">
                  <c:v>760.30859380000004</c:v>
                </c:pt>
                <c:pt idx="50459">
                  <c:v>760.30859380000004</c:v>
                </c:pt>
                <c:pt idx="50460">
                  <c:v>760.30859380000004</c:v>
                </c:pt>
                <c:pt idx="50461">
                  <c:v>760.30859380000004</c:v>
                </c:pt>
                <c:pt idx="50462">
                  <c:v>760.37109380000004</c:v>
                </c:pt>
                <c:pt idx="50463">
                  <c:v>760.41015619999996</c:v>
                </c:pt>
                <c:pt idx="50464">
                  <c:v>760.41015619999996</c:v>
                </c:pt>
                <c:pt idx="50465">
                  <c:v>760.5859375</c:v>
                </c:pt>
                <c:pt idx="50466">
                  <c:v>760.5859375</c:v>
                </c:pt>
                <c:pt idx="50467">
                  <c:v>760.8046875</c:v>
                </c:pt>
                <c:pt idx="50468">
                  <c:v>760.85546880000004</c:v>
                </c:pt>
                <c:pt idx="50469">
                  <c:v>760.86328119999996</c:v>
                </c:pt>
                <c:pt idx="50470">
                  <c:v>761.23828119999996</c:v>
                </c:pt>
                <c:pt idx="50471">
                  <c:v>761.23828119999996</c:v>
                </c:pt>
                <c:pt idx="50472">
                  <c:v>761.23828119999996</c:v>
                </c:pt>
                <c:pt idx="50473">
                  <c:v>761.23828119999996</c:v>
                </c:pt>
                <c:pt idx="50474">
                  <c:v>761.30859380000004</c:v>
                </c:pt>
                <c:pt idx="50475">
                  <c:v>761.30859380000004</c:v>
                </c:pt>
                <c:pt idx="50476">
                  <c:v>761.37109380000004</c:v>
                </c:pt>
                <c:pt idx="50477">
                  <c:v>761.41015619999996</c:v>
                </c:pt>
                <c:pt idx="50478">
                  <c:v>761.5859375</c:v>
                </c:pt>
                <c:pt idx="50479">
                  <c:v>761.5859375</c:v>
                </c:pt>
                <c:pt idx="50480">
                  <c:v>761.5859375</c:v>
                </c:pt>
                <c:pt idx="50481">
                  <c:v>761.8046875</c:v>
                </c:pt>
                <c:pt idx="50482">
                  <c:v>761.8046875</c:v>
                </c:pt>
                <c:pt idx="50483">
                  <c:v>761.85546880000004</c:v>
                </c:pt>
                <c:pt idx="50484">
                  <c:v>761.85546880000004</c:v>
                </c:pt>
                <c:pt idx="50485">
                  <c:v>761.86328119999996</c:v>
                </c:pt>
                <c:pt idx="50486">
                  <c:v>762.23828119999996</c:v>
                </c:pt>
                <c:pt idx="50487">
                  <c:v>762.23828119999996</c:v>
                </c:pt>
                <c:pt idx="50488">
                  <c:v>762.30859380000004</c:v>
                </c:pt>
                <c:pt idx="50489">
                  <c:v>762.37109380000004</c:v>
                </c:pt>
                <c:pt idx="50490">
                  <c:v>762.37109380000004</c:v>
                </c:pt>
                <c:pt idx="50491">
                  <c:v>762.41015619999996</c:v>
                </c:pt>
                <c:pt idx="50492">
                  <c:v>762.41015619999996</c:v>
                </c:pt>
                <c:pt idx="50493">
                  <c:v>762.5859375</c:v>
                </c:pt>
                <c:pt idx="50494">
                  <c:v>762.5859375</c:v>
                </c:pt>
                <c:pt idx="50495">
                  <c:v>762.8046875</c:v>
                </c:pt>
                <c:pt idx="50496">
                  <c:v>762.8046875</c:v>
                </c:pt>
                <c:pt idx="50497">
                  <c:v>762.86328119999996</c:v>
                </c:pt>
                <c:pt idx="50498">
                  <c:v>762.86328119999996</c:v>
                </c:pt>
                <c:pt idx="50499">
                  <c:v>763.23828119999996</c:v>
                </c:pt>
                <c:pt idx="50500">
                  <c:v>763.23828119999996</c:v>
                </c:pt>
                <c:pt idx="50501">
                  <c:v>763.23828119999996</c:v>
                </c:pt>
                <c:pt idx="50502">
                  <c:v>763.23828119999996</c:v>
                </c:pt>
                <c:pt idx="50503">
                  <c:v>763.23828119999996</c:v>
                </c:pt>
                <c:pt idx="50504">
                  <c:v>763.30859380000004</c:v>
                </c:pt>
                <c:pt idx="50505">
                  <c:v>763.30859380000004</c:v>
                </c:pt>
                <c:pt idx="50506">
                  <c:v>763.30859380000004</c:v>
                </c:pt>
                <c:pt idx="50507">
                  <c:v>763.41015619999996</c:v>
                </c:pt>
                <c:pt idx="50508">
                  <c:v>763.5859375</c:v>
                </c:pt>
                <c:pt idx="50509">
                  <c:v>763.5859375</c:v>
                </c:pt>
                <c:pt idx="50510">
                  <c:v>763.5859375</c:v>
                </c:pt>
                <c:pt idx="50511">
                  <c:v>763.5859375</c:v>
                </c:pt>
                <c:pt idx="50512">
                  <c:v>763.8046875</c:v>
                </c:pt>
                <c:pt idx="50513">
                  <c:v>763.8046875</c:v>
                </c:pt>
                <c:pt idx="50514">
                  <c:v>763.85546880000004</c:v>
                </c:pt>
                <c:pt idx="50515">
                  <c:v>763.86328119999996</c:v>
                </c:pt>
                <c:pt idx="50516">
                  <c:v>763.86328119999996</c:v>
                </c:pt>
                <c:pt idx="50517">
                  <c:v>763.86328119999996</c:v>
                </c:pt>
                <c:pt idx="50518">
                  <c:v>764.23828119999996</c:v>
                </c:pt>
                <c:pt idx="50519">
                  <c:v>764.23828119999996</c:v>
                </c:pt>
                <c:pt idx="50520">
                  <c:v>764.23828119999996</c:v>
                </c:pt>
                <c:pt idx="50521">
                  <c:v>764.23828119999996</c:v>
                </c:pt>
                <c:pt idx="50522">
                  <c:v>764.23828119999996</c:v>
                </c:pt>
                <c:pt idx="50523">
                  <c:v>764.30859380000004</c:v>
                </c:pt>
                <c:pt idx="50524">
                  <c:v>764.30859380000004</c:v>
                </c:pt>
                <c:pt idx="50525">
                  <c:v>764.37109380000004</c:v>
                </c:pt>
                <c:pt idx="50526">
                  <c:v>764.37109380000004</c:v>
                </c:pt>
                <c:pt idx="50527">
                  <c:v>764.41015619999996</c:v>
                </c:pt>
                <c:pt idx="50528">
                  <c:v>764.8046875</c:v>
                </c:pt>
                <c:pt idx="50529">
                  <c:v>764.8046875</c:v>
                </c:pt>
                <c:pt idx="50530">
                  <c:v>765.23828119999996</c:v>
                </c:pt>
                <c:pt idx="50531">
                  <c:v>765.23828119999996</c:v>
                </c:pt>
                <c:pt idx="50532">
                  <c:v>765.30859380000004</c:v>
                </c:pt>
                <c:pt idx="50533">
                  <c:v>765.37109380000004</c:v>
                </c:pt>
                <c:pt idx="50534">
                  <c:v>765.37109380000004</c:v>
                </c:pt>
                <c:pt idx="50535">
                  <c:v>765.37109380000004</c:v>
                </c:pt>
                <c:pt idx="50536">
                  <c:v>765.37109380000004</c:v>
                </c:pt>
                <c:pt idx="50537">
                  <c:v>765.41015619999996</c:v>
                </c:pt>
                <c:pt idx="50538">
                  <c:v>765.41015619999996</c:v>
                </c:pt>
                <c:pt idx="50539">
                  <c:v>765.41015619999996</c:v>
                </c:pt>
                <c:pt idx="50540">
                  <c:v>765.5859375</c:v>
                </c:pt>
                <c:pt idx="50541">
                  <c:v>765.8046875</c:v>
                </c:pt>
                <c:pt idx="50542">
                  <c:v>765.85546880000004</c:v>
                </c:pt>
                <c:pt idx="50543">
                  <c:v>765.85546880000004</c:v>
                </c:pt>
                <c:pt idx="50544">
                  <c:v>765.85546880000004</c:v>
                </c:pt>
                <c:pt idx="50545">
                  <c:v>765.86328119999996</c:v>
                </c:pt>
                <c:pt idx="50546">
                  <c:v>766.23828119999996</c:v>
                </c:pt>
                <c:pt idx="50547">
                  <c:v>766.23828119999996</c:v>
                </c:pt>
                <c:pt idx="50548">
                  <c:v>766.30859380000004</c:v>
                </c:pt>
                <c:pt idx="50549">
                  <c:v>766.30859380000004</c:v>
                </c:pt>
                <c:pt idx="50550">
                  <c:v>766.37109380000004</c:v>
                </c:pt>
                <c:pt idx="50551">
                  <c:v>766.41015619999996</c:v>
                </c:pt>
                <c:pt idx="50552">
                  <c:v>766.5859375</c:v>
                </c:pt>
                <c:pt idx="50553">
                  <c:v>766.5859375</c:v>
                </c:pt>
                <c:pt idx="50554">
                  <c:v>766.5859375</c:v>
                </c:pt>
                <c:pt idx="50555">
                  <c:v>766.5859375</c:v>
                </c:pt>
                <c:pt idx="50556">
                  <c:v>766.86328119999996</c:v>
                </c:pt>
                <c:pt idx="50557">
                  <c:v>767.23828119999996</c:v>
                </c:pt>
                <c:pt idx="50558">
                  <c:v>767.30859380000004</c:v>
                </c:pt>
                <c:pt idx="50559">
                  <c:v>767.30859380000004</c:v>
                </c:pt>
                <c:pt idx="50560">
                  <c:v>767.30859380000004</c:v>
                </c:pt>
                <c:pt idx="50561">
                  <c:v>767.30859380000004</c:v>
                </c:pt>
                <c:pt idx="50562">
                  <c:v>767.30859380000004</c:v>
                </c:pt>
                <c:pt idx="50563">
                  <c:v>767.30859380000004</c:v>
                </c:pt>
                <c:pt idx="50564">
                  <c:v>767.37109380000004</c:v>
                </c:pt>
                <c:pt idx="50565">
                  <c:v>767.37109380000004</c:v>
                </c:pt>
                <c:pt idx="50566">
                  <c:v>767.37109380000004</c:v>
                </c:pt>
                <c:pt idx="50567">
                  <c:v>767.37109380000004</c:v>
                </c:pt>
                <c:pt idx="50568">
                  <c:v>767.5859375</c:v>
                </c:pt>
                <c:pt idx="50569">
                  <c:v>767.5859375</c:v>
                </c:pt>
                <c:pt idx="50570">
                  <c:v>767.85546880000004</c:v>
                </c:pt>
                <c:pt idx="50571">
                  <c:v>767.85546880000004</c:v>
                </c:pt>
                <c:pt idx="50572">
                  <c:v>767.85546880000004</c:v>
                </c:pt>
                <c:pt idx="50573">
                  <c:v>767.86328119999996</c:v>
                </c:pt>
                <c:pt idx="50574">
                  <c:v>768.30859380000004</c:v>
                </c:pt>
                <c:pt idx="50575">
                  <c:v>768.37109380000004</c:v>
                </c:pt>
                <c:pt idx="50576">
                  <c:v>768.37109380000004</c:v>
                </c:pt>
                <c:pt idx="50577">
                  <c:v>768.37109380000004</c:v>
                </c:pt>
                <c:pt idx="50578">
                  <c:v>768.41015619999996</c:v>
                </c:pt>
                <c:pt idx="50579">
                  <c:v>768.41015619999996</c:v>
                </c:pt>
                <c:pt idx="50580">
                  <c:v>768.41015619999996</c:v>
                </c:pt>
                <c:pt idx="50581">
                  <c:v>768.5859375</c:v>
                </c:pt>
                <c:pt idx="50582">
                  <c:v>768.5859375</c:v>
                </c:pt>
                <c:pt idx="50583">
                  <c:v>768.5859375</c:v>
                </c:pt>
                <c:pt idx="50584">
                  <c:v>768.8046875</c:v>
                </c:pt>
                <c:pt idx="50585">
                  <c:v>768.85546880000004</c:v>
                </c:pt>
                <c:pt idx="50586">
                  <c:v>768.85546880000004</c:v>
                </c:pt>
                <c:pt idx="50587">
                  <c:v>768.86328119999996</c:v>
                </c:pt>
                <c:pt idx="50588">
                  <c:v>768.86328119999996</c:v>
                </c:pt>
                <c:pt idx="50589">
                  <c:v>768.86328119999996</c:v>
                </c:pt>
                <c:pt idx="50590">
                  <c:v>769.23828119999996</c:v>
                </c:pt>
                <c:pt idx="50591">
                  <c:v>769.23828119999996</c:v>
                </c:pt>
                <c:pt idx="50592">
                  <c:v>769.37109380000004</c:v>
                </c:pt>
                <c:pt idx="50593">
                  <c:v>769.37109380000004</c:v>
                </c:pt>
                <c:pt idx="50594">
                  <c:v>769.41015619999996</c:v>
                </c:pt>
                <c:pt idx="50595">
                  <c:v>769.41015619999996</c:v>
                </c:pt>
                <c:pt idx="50596">
                  <c:v>769.41015619999996</c:v>
                </c:pt>
                <c:pt idx="50597">
                  <c:v>769.5859375</c:v>
                </c:pt>
                <c:pt idx="50598">
                  <c:v>769.5859375</c:v>
                </c:pt>
                <c:pt idx="50599">
                  <c:v>769.5859375</c:v>
                </c:pt>
                <c:pt idx="50600">
                  <c:v>769.5859375</c:v>
                </c:pt>
                <c:pt idx="50601">
                  <c:v>769.8046875</c:v>
                </c:pt>
                <c:pt idx="50602">
                  <c:v>769.85546880000004</c:v>
                </c:pt>
                <c:pt idx="50603">
                  <c:v>769.85546880000004</c:v>
                </c:pt>
                <c:pt idx="50604">
                  <c:v>769.86328119999996</c:v>
                </c:pt>
                <c:pt idx="50605">
                  <c:v>769.86328119999996</c:v>
                </c:pt>
                <c:pt idx="50606">
                  <c:v>769.86328119999996</c:v>
                </c:pt>
                <c:pt idx="50607">
                  <c:v>770.23828119999996</c:v>
                </c:pt>
                <c:pt idx="50608">
                  <c:v>770.37109380000004</c:v>
                </c:pt>
                <c:pt idx="50609">
                  <c:v>770.41015619999996</c:v>
                </c:pt>
                <c:pt idx="50610">
                  <c:v>770.41015619999996</c:v>
                </c:pt>
                <c:pt idx="50611">
                  <c:v>770.5859375</c:v>
                </c:pt>
                <c:pt idx="50612">
                  <c:v>770.8046875</c:v>
                </c:pt>
                <c:pt idx="50613">
                  <c:v>770.8046875</c:v>
                </c:pt>
                <c:pt idx="50614">
                  <c:v>770.85546880000004</c:v>
                </c:pt>
                <c:pt idx="50615">
                  <c:v>770.85546880000004</c:v>
                </c:pt>
                <c:pt idx="50616">
                  <c:v>770.85546880000004</c:v>
                </c:pt>
                <c:pt idx="50617">
                  <c:v>770.86328119999996</c:v>
                </c:pt>
                <c:pt idx="50618">
                  <c:v>770.86328119999996</c:v>
                </c:pt>
                <c:pt idx="50619">
                  <c:v>771.23828119999996</c:v>
                </c:pt>
                <c:pt idx="50620">
                  <c:v>771.37109380000004</c:v>
                </c:pt>
                <c:pt idx="50621">
                  <c:v>771.37109380000004</c:v>
                </c:pt>
                <c:pt idx="50622">
                  <c:v>771.41015619999996</c:v>
                </c:pt>
                <c:pt idx="50623">
                  <c:v>771.41015619999996</c:v>
                </c:pt>
                <c:pt idx="50624">
                  <c:v>771.5859375</c:v>
                </c:pt>
                <c:pt idx="50625">
                  <c:v>771.5859375</c:v>
                </c:pt>
                <c:pt idx="50626">
                  <c:v>771.8046875</c:v>
                </c:pt>
                <c:pt idx="50627">
                  <c:v>771.85546880000004</c:v>
                </c:pt>
                <c:pt idx="50628">
                  <c:v>771.85546880000004</c:v>
                </c:pt>
                <c:pt idx="50629">
                  <c:v>772.23828119999996</c:v>
                </c:pt>
                <c:pt idx="50630">
                  <c:v>772.30859380000004</c:v>
                </c:pt>
                <c:pt idx="50631">
                  <c:v>772.37109380000004</c:v>
                </c:pt>
                <c:pt idx="50632">
                  <c:v>772.37109380000004</c:v>
                </c:pt>
                <c:pt idx="50633">
                  <c:v>772.5859375</c:v>
                </c:pt>
                <c:pt idx="50634">
                  <c:v>772.5859375</c:v>
                </c:pt>
                <c:pt idx="50635">
                  <c:v>772.5859375</c:v>
                </c:pt>
                <c:pt idx="50636">
                  <c:v>772.5859375</c:v>
                </c:pt>
                <c:pt idx="50637">
                  <c:v>772.5859375</c:v>
                </c:pt>
                <c:pt idx="50638">
                  <c:v>772.8046875</c:v>
                </c:pt>
                <c:pt idx="50639">
                  <c:v>772.8046875</c:v>
                </c:pt>
                <c:pt idx="50640">
                  <c:v>773.23828119999996</c:v>
                </c:pt>
                <c:pt idx="50641">
                  <c:v>773.30859380000004</c:v>
                </c:pt>
                <c:pt idx="50642">
                  <c:v>773.37109380000004</c:v>
                </c:pt>
                <c:pt idx="50643">
                  <c:v>773.37109380000004</c:v>
                </c:pt>
                <c:pt idx="50644">
                  <c:v>773.5859375</c:v>
                </c:pt>
                <c:pt idx="50645">
                  <c:v>773.5859375</c:v>
                </c:pt>
                <c:pt idx="50646">
                  <c:v>773.5859375</c:v>
                </c:pt>
                <c:pt idx="50647">
                  <c:v>773.5859375</c:v>
                </c:pt>
                <c:pt idx="50648">
                  <c:v>773.8046875</c:v>
                </c:pt>
                <c:pt idx="50649">
                  <c:v>773.8046875</c:v>
                </c:pt>
                <c:pt idx="50650">
                  <c:v>773.8046875</c:v>
                </c:pt>
                <c:pt idx="50651">
                  <c:v>773.85546880000004</c:v>
                </c:pt>
                <c:pt idx="50652">
                  <c:v>773.85546880000004</c:v>
                </c:pt>
                <c:pt idx="50653">
                  <c:v>773.86328119999996</c:v>
                </c:pt>
                <c:pt idx="50654">
                  <c:v>773.86328119999996</c:v>
                </c:pt>
                <c:pt idx="50655">
                  <c:v>774.23828119999996</c:v>
                </c:pt>
                <c:pt idx="50656">
                  <c:v>774.30859380000004</c:v>
                </c:pt>
                <c:pt idx="50657">
                  <c:v>774.30859380000004</c:v>
                </c:pt>
                <c:pt idx="50658">
                  <c:v>774.37109380000004</c:v>
                </c:pt>
                <c:pt idx="50659">
                  <c:v>774.37109380000004</c:v>
                </c:pt>
                <c:pt idx="50660">
                  <c:v>774.37109380000004</c:v>
                </c:pt>
                <c:pt idx="50661">
                  <c:v>774.41015619999996</c:v>
                </c:pt>
                <c:pt idx="50662">
                  <c:v>774.41015619999996</c:v>
                </c:pt>
                <c:pt idx="50663">
                  <c:v>774.41015619999996</c:v>
                </c:pt>
                <c:pt idx="50664">
                  <c:v>774.5859375</c:v>
                </c:pt>
                <c:pt idx="50665">
                  <c:v>774.8046875</c:v>
                </c:pt>
                <c:pt idx="50666">
                  <c:v>774.8046875</c:v>
                </c:pt>
                <c:pt idx="50667">
                  <c:v>774.8046875</c:v>
                </c:pt>
                <c:pt idx="50668">
                  <c:v>774.85546880000004</c:v>
                </c:pt>
                <c:pt idx="50669">
                  <c:v>774.85546880000004</c:v>
                </c:pt>
                <c:pt idx="50670">
                  <c:v>774.86328119999996</c:v>
                </c:pt>
                <c:pt idx="50671">
                  <c:v>774.86328119999996</c:v>
                </c:pt>
                <c:pt idx="50672">
                  <c:v>775.23828119999996</c:v>
                </c:pt>
                <c:pt idx="50673">
                  <c:v>775.23828119999996</c:v>
                </c:pt>
                <c:pt idx="50674">
                  <c:v>775.23828119999996</c:v>
                </c:pt>
                <c:pt idx="50675">
                  <c:v>775.23828119999996</c:v>
                </c:pt>
                <c:pt idx="50676">
                  <c:v>775.30859380000004</c:v>
                </c:pt>
                <c:pt idx="50677">
                  <c:v>775.30859380000004</c:v>
                </c:pt>
                <c:pt idx="50678">
                  <c:v>775.37109380000004</c:v>
                </c:pt>
                <c:pt idx="50679">
                  <c:v>775.37109380000004</c:v>
                </c:pt>
                <c:pt idx="50680">
                  <c:v>775.37109380000004</c:v>
                </c:pt>
                <c:pt idx="50681">
                  <c:v>775.37109380000004</c:v>
                </c:pt>
                <c:pt idx="50682">
                  <c:v>775.41015619999996</c:v>
                </c:pt>
                <c:pt idx="50683">
                  <c:v>775.41015619999996</c:v>
                </c:pt>
                <c:pt idx="50684">
                  <c:v>775.41015619999996</c:v>
                </c:pt>
                <c:pt idx="50685">
                  <c:v>775.8046875</c:v>
                </c:pt>
                <c:pt idx="50686">
                  <c:v>775.85546880000004</c:v>
                </c:pt>
                <c:pt idx="50687">
                  <c:v>775.85546880000004</c:v>
                </c:pt>
                <c:pt idx="50688">
                  <c:v>775.86328119999996</c:v>
                </c:pt>
                <c:pt idx="50689">
                  <c:v>775.86328119999996</c:v>
                </c:pt>
                <c:pt idx="50690">
                  <c:v>775.86328119999996</c:v>
                </c:pt>
                <c:pt idx="50691">
                  <c:v>776.23828119999996</c:v>
                </c:pt>
                <c:pt idx="50692">
                  <c:v>776.23828119999996</c:v>
                </c:pt>
                <c:pt idx="50693">
                  <c:v>776.30859380000004</c:v>
                </c:pt>
                <c:pt idx="50694">
                  <c:v>776.30859380000004</c:v>
                </c:pt>
                <c:pt idx="50695">
                  <c:v>776.30859380000004</c:v>
                </c:pt>
                <c:pt idx="50696">
                  <c:v>776.30859380000004</c:v>
                </c:pt>
                <c:pt idx="50697">
                  <c:v>776.30859380000004</c:v>
                </c:pt>
                <c:pt idx="50698">
                  <c:v>776.37109380000004</c:v>
                </c:pt>
                <c:pt idx="50699">
                  <c:v>776.41015619999996</c:v>
                </c:pt>
                <c:pt idx="50700">
                  <c:v>776.8046875</c:v>
                </c:pt>
                <c:pt idx="50701">
                  <c:v>776.8046875</c:v>
                </c:pt>
                <c:pt idx="50702">
                  <c:v>776.85546880000004</c:v>
                </c:pt>
                <c:pt idx="50703">
                  <c:v>776.86328119999996</c:v>
                </c:pt>
                <c:pt idx="50704">
                  <c:v>776.86328119999996</c:v>
                </c:pt>
                <c:pt idx="50705">
                  <c:v>776.86328119999996</c:v>
                </c:pt>
                <c:pt idx="50706">
                  <c:v>777.23828119999996</c:v>
                </c:pt>
                <c:pt idx="50707">
                  <c:v>777.30859380000004</c:v>
                </c:pt>
                <c:pt idx="50708">
                  <c:v>777.30859380000004</c:v>
                </c:pt>
                <c:pt idx="50709">
                  <c:v>777.30859380000004</c:v>
                </c:pt>
                <c:pt idx="50710">
                  <c:v>777.30859380000004</c:v>
                </c:pt>
                <c:pt idx="50711">
                  <c:v>777.37109380000004</c:v>
                </c:pt>
                <c:pt idx="50712">
                  <c:v>777.37109380000004</c:v>
                </c:pt>
                <c:pt idx="50713">
                  <c:v>777.37109380000004</c:v>
                </c:pt>
                <c:pt idx="50714">
                  <c:v>777.41015619999996</c:v>
                </c:pt>
                <c:pt idx="50715">
                  <c:v>777.5859375</c:v>
                </c:pt>
                <c:pt idx="50716">
                  <c:v>777.5859375</c:v>
                </c:pt>
                <c:pt idx="50717">
                  <c:v>777.5859375</c:v>
                </c:pt>
                <c:pt idx="50718">
                  <c:v>777.85546880000004</c:v>
                </c:pt>
                <c:pt idx="50719">
                  <c:v>777.85546880000004</c:v>
                </c:pt>
                <c:pt idx="50720">
                  <c:v>777.85546880000004</c:v>
                </c:pt>
                <c:pt idx="50721">
                  <c:v>777.85546880000004</c:v>
                </c:pt>
                <c:pt idx="50722">
                  <c:v>777.85546880000004</c:v>
                </c:pt>
                <c:pt idx="50723">
                  <c:v>777.86328119999996</c:v>
                </c:pt>
                <c:pt idx="50724">
                  <c:v>777.86328119999996</c:v>
                </c:pt>
                <c:pt idx="50725">
                  <c:v>778.23828119999996</c:v>
                </c:pt>
                <c:pt idx="50726">
                  <c:v>778.23828119999996</c:v>
                </c:pt>
                <c:pt idx="50727">
                  <c:v>778.23828119999996</c:v>
                </c:pt>
                <c:pt idx="50728">
                  <c:v>778.23828119999996</c:v>
                </c:pt>
                <c:pt idx="50729">
                  <c:v>778.30859380000004</c:v>
                </c:pt>
                <c:pt idx="50730">
                  <c:v>778.30859380000004</c:v>
                </c:pt>
                <c:pt idx="50731">
                  <c:v>778.37109380000004</c:v>
                </c:pt>
                <c:pt idx="50732">
                  <c:v>778.37109380000004</c:v>
                </c:pt>
                <c:pt idx="50733">
                  <c:v>778.37109380000004</c:v>
                </c:pt>
                <c:pt idx="50734">
                  <c:v>778.37109380000004</c:v>
                </c:pt>
                <c:pt idx="50735">
                  <c:v>778.41015619999996</c:v>
                </c:pt>
                <c:pt idx="50736">
                  <c:v>778.5859375</c:v>
                </c:pt>
                <c:pt idx="50737">
                  <c:v>778.5859375</c:v>
                </c:pt>
                <c:pt idx="50738">
                  <c:v>778.8046875</c:v>
                </c:pt>
                <c:pt idx="50739">
                  <c:v>778.8046875</c:v>
                </c:pt>
                <c:pt idx="50740">
                  <c:v>778.85546880000004</c:v>
                </c:pt>
                <c:pt idx="50741">
                  <c:v>778.85546880000004</c:v>
                </c:pt>
                <c:pt idx="50742">
                  <c:v>778.86328119999996</c:v>
                </c:pt>
                <c:pt idx="50743">
                  <c:v>778.86328119999996</c:v>
                </c:pt>
                <c:pt idx="50744">
                  <c:v>778.86328119999996</c:v>
                </c:pt>
                <c:pt idx="50745">
                  <c:v>778.86328119999996</c:v>
                </c:pt>
                <c:pt idx="50746">
                  <c:v>778.86328119999996</c:v>
                </c:pt>
                <c:pt idx="50747">
                  <c:v>779.23828119999996</c:v>
                </c:pt>
                <c:pt idx="50748">
                  <c:v>779.23828119999996</c:v>
                </c:pt>
                <c:pt idx="50749">
                  <c:v>779.23828119999996</c:v>
                </c:pt>
                <c:pt idx="50750">
                  <c:v>779.23828119999996</c:v>
                </c:pt>
                <c:pt idx="50751">
                  <c:v>779.23828119999996</c:v>
                </c:pt>
                <c:pt idx="50752">
                  <c:v>779.23828119999996</c:v>
                </c:pt>
                <c:pt idx="50753">
                  <c:v>779.30859380000004</c:v>
                </c:pt>
                <c:pt idx="50754">
                  <c:v>779.30859380000004</c:v>
                </c:pt>
                <c:pt idx="50755">
                  <c:v>779.30859380000004</c:v>
                </c:pt>
                <c:pt idx="50756">
                  <c:v>779.5859375</c:v>
                </c:pt>
                <c:pt idx="50757">
                  <c:v>779.5859375</c:v>
                </c:pt>
                <c:pt idx="50758">
                  <c:v>779.5859375</c:v>
                </c:pt>
                <c:pt idx="50759">
                  <c:v>779.85546880000004</c:v>
                </c:pt>
                <c:pt idx="50760">
                  <c:v>779.85546880000004</c:v>
                </c:pt>
                <c:pt idx="50761">
                  <c:v>779.86328119999996</c:v>
                </c:pt>
                <c:pt idx="50762">
                  <c:v>780.23828119999996</c:v>
                </c:pt>
                <c:pt idx="50763">
                  <c:v>780.23828119999996</c:v>
                </c:pt>
                <c:pt idx="50764">
                  <c:v>780.23828119999996</c:v>
                </c:pt>
                <c:pt idx="50765">
                  <c:v>780.30859380000004</c:v>
                </c:pt>
                <c:pt idx="50766">
                  <c:v>780.30859380000004</c:v>
                </c:pt>
                <c:pt idx="50767">
                  <c:v>780.30859380000004</c:v>
                </c:pt>
                <c:pt idx="50768">
                  <c:v>780.30859380000004</c:v>
                </c:pt>
                <c:pt idx="50769">
                  <c:v>780.30859380000004</c:v>
                </c:pt>
                <c:pt idx="50770">
                  <c:v>780.37109380000004</c:v>
                </c:pt>
                <c:pt idx="50771">
                  <c:v>780.37109380000004</c:v>
                </c:pt>
                <c:pt idx="50772">
                  <c:v>780.41015619999996</c:v>
                </c:pt>
                <c:pt idx="50773">
                  <c:v>780.41015619999996</c:v>
                </c:pt>
                <c:pt idx="50774">
                  <c:v>780.8046875</c:v>
                </c:pt>
                <c:pt idx="50775">
                  <c:v>780.85546880000004</c:v>
                </c:pt>
                <c:pt idx="50776">
                  <c:v>780.85546880000004</c:v>
                </c:pt>
                <c:pt idx="50777">
                  <c:v>780.85546880000004</c:v>
                </c:pt>
                <c:pt idx="50778">
                  <c:v>780.86328119999996</c:v>
                </c:pt>
                <c:pt idx="50779">
                  <c:v>781.23828119999996</c:v>
                </c:pt>
                <c:pt idx="50780">
                  <c:v>781.30859380000004</c:v>
                </c:pt>
                <c:pt idx="50781">
                  <c:v>781.37109380000004</c:v>
                </c:pt>
                <c:pt idx="50782">
                  <c:v>781.41015619999996</c:v>
                </c:pt>
                <c:pt idx="50783">
                  <c:v>781.5859375</c:v>
                </c:pt>
                <c:pt idx="50784">
                  <c:v>781.5859375</c:v>
                </c:pt>
                <c:pt idx="50785">
                  <c:v>781.8046875</c:v>
                </c:pt>
                <c:pt idx="50786">
                  <c:v>781.8046875</c:v>
                </c:pt>
                <c:pt idx="50787">
                  <c:v>781.8046875</c:v>
                </c:pt>
                <c:pt idx="50788">
                  <c:v>781.85546880000004</c:v>
                </c:pt>
                <c:pt idx="50789">
                  <c:v>781.85546880000004</c:v>
                </c:pt>
                <c:pt idx="50790">
                  <c:v>781.86328119999996</c:v>
                </c:pt>
                <c:pt idx="50791">
                  <c:v>781.86328119999996</c:v>
                </c:pt>
                <c:pt idx="50792">
                  <c:v>782.23828119999996</c:v>
                </c:pt>
                <c:pt idx="50793">
                  <c:v>782.23828119999996</c:v>
                </c:pt>
                <c:pt idx="50794">
                  <c:v>782.23828119999996</c:v>
                </c:pt>
                <c:pt idx="50795">
                  <c:v>782.23828119999996</c:v>
                </c:pt>
                <c:pt idx="50796">
                  <c:v>782.30859380000004</c:v>
                </c:pt>
                <c:pt idx="50797">
                  <c:v>782.30859380000004</c:v>
                </c:pt>
                <c:pt idx="50798">
                  <c:v>782.41015619999996</c:v>
                </c:pt>
                <c:pt idx="50799">
                  <c:v>782.41015619999996</c:v>
                </c:pt>
                <c:pt idx="50800">
                  <c:v>782.5859375</c:v>
                </c:pt>
                <c:pt idx="50801">
                  <c:v>782.5859375</c:v>
                </c:pt>
                <c:pt idx="50802">
                  <c:v>782.86328119999996</c:v>
                </c:pt>
                <c:pt idx="50803">
                  <c:v>782.86328119999996</c:v>
                </c:pt>
                <c:pt idx="50804">
                  <c:v>783.23828119999996</c:v>
                </c:pt>
                <c:pt idx="50805">
                  <c:v>783.30859380000004</c:v>
                </c:pt>
                <c:pt idx="50806">
                  <c:v>783.30859380000004</c:v>
                </c:pt>
                <c:pt idx="50807">
                  <c:v>783.30859380000004</c:v>
                </c:pt>
                <c:pt idx="50808">
                  <c:v>783.30859380000004</c:v>
                </c:pt>
                <c:pt idx="50809">
                  <c:v>783.37109380000004</c:v>
                </c:pt>
                <c:pt idx="50810">
                  <c:v>783.41015619999996</c:v>
                </c:pt>
                <c:pt idx="50811">
                  <c:v>783.41015619999996</c:v>
                </c:pt>
                <c:pt idx="50812">
                  <c:v>783.41015619999996</c:v>
                </c:pt>
                <c:pt idx="50813">
                  <c:v>783.5859375</c:v>
                </c:pt>
                <c:pt idx="50814">
                  <c:v>783.8046875</c:v>
                </c:pt>
                <c:pt idx="50815">
                  <c:v>783.8046875</c:v>
                </c:pt>
                <c:pt idx="50816">
                  <c:v>783.85546880000004</c:v>
                </c:pt>
                <c:pt idx="50817">
                  <c:v>783.85546880000004</c:v>
                </c:pt>
                <c:pt idx="50818">
                  <c:v>783.85546880000004</c:v>
                </c:pt>
                <c:pt idx="50819">
                  <c:v>783.86328119999996</c:v>
                </c:pt>
                <c:pt idx="50820">
                  <c:v>783.86328119999996</c:v>
                </c:pt>
                <c:pt idx="50821">
                  <c:v>783.86328119999996</c:v>
                </c:pt>
                <c:pt idx="50822">
                  <c:v>783.86328119999996</c:v>
                </c:pt>
                <c:pt idx="50823">
                  <c:v>784.23828119999996</c:v>
                </c:pt>
                <c:pt idx="50824">
                  <c:v>784.30859380000004</c:v>
                </c:pt>
                <c:pt idx="50825">
                  <c:v>784.41015619999996</c:v>
                </c:pt>
                <c:pt idx="50826">
                  <c:v>784.41015619999996</c:v>
                </c:pt>
                <c:pt idx="50827">
                  <c:v>784.5859375</c:v>
                </c:pt>
                <c:pt idx="50828">
                  <c:v>784.5859375</c:v>
                </c:pt>
                <c:pt idx="50829">
                  <c:v>784.8046875</c:v>
                </c:pt>
                <c:pt idx="50830">
                  <c:v>784.85546880000004</c:v>
                </c:pt>
                <c:pt idx="50831">
                  <c:v>784.86328119999996</c:v>
                </c:pt>
                <c:pt idx="50832">
                  <c:v>784.86328119999996</c:v>
                </c:pt>
                <c:pt idx="50833">
                  <c:v>785.23828119999996</c:v>
                </c:pt>
                <c:pt idx="50834">
                  <c:v>785.23828119999996</c:v>
                </c:pt>
                <c:pt idx="50835">
                  <c:v>785.23828119999996</c:v>
                </c:pt>
                <c:pt idx="50836">
                  <c:v>785.30859380000004</c:v>
                </c:pt>
                <c:pt idx="50837">
                  <c:v>785.30859380000004</c:v>
                </c:pt>
                <c:pt idx="50838">
                  <c:v>785.37109380000004</c:v>
                </c:pt>
                <c:pt idx="50839">
                  <c:v>785.37109380000004</c:v>
                </c:pt>
                <c:pt idx="50840">
                  <c:v>785.41015619999996</c:v>
                </c:pt>
                <c:pt idx="50841">
                  <c:v>785.41015619999996</c:v>
                </c:pt>
                <c:pt idx="50842">
                  <c:v>785.41015619999996</c:v>
                </c:pt>
                <c:pt idx="50843">
                  <c:v>785.5859375</c:v>
                </c:pt>
                <c:pt idx="50844">
                  <c:v>785.5859375</c:v>
                </c:pt>
                <c:pt idx="50845">
                  <c:v>785.5859375</c:v>
                </c:pt>
                <c:pt idx="50846">
                  <c:v>785.8046875</c:v>
                </c:pt>
                <c:pt idx="50847">
                  <c:v>785.8046875</c:v>
                </c:pt>
                <c:pt idx="50848">
                  <c:v>785.8046875</c:v>
                </c:pt>
                <c:pt idx="50849">
                  <c:v>785.85546880000004</c:v>
                </c:pt>
                <c:pt idx="50850">
                  <c:v>785.86328119999996</c:v>
                </c:pt>
                <c:pt idx="50851">
                  <c:v>786.23828119999996</c:v>
                </c:pt>
                <c:pt idx="50852">
                  <c:v>786.30859380000004</c:v>
                </c:pt>
                <c:pt idx="50853">
                  <c:v>786.30859380000004</c:v>
                </c:pt>
                <c:pt idx="50854">
                  <c:v>786.37109380000004</c:v>
                </c:pt>
                <c:pt idx="50855">
                  <c:v>786.37109380000004</c:v>
                </c:pt>
                <c:pt idx="50856">
                  <c:v>786.41015619999996</c:v>
                </c:pt>
                <c:pt idx="50857">
                  <c:v>786.41015619999996</c:v>
                </c:pt>
                <c:pt idx="50858">
                  <c:v>786.41015619999996</c:v>
                </c:pt>
                <c:pt idx="50859">
                  <c:v>786.5859375</c:v>
                </c:pt>
                <c:pt idx="50860">
                  <c:v>786.5859375</c:v>
                </c:pt>
                <c:pt idx="50861">
                  <c:v>786.5859375</c:v>
                </c:pt>
                <c:pt idx="50862">
                  <c:v>786.5859375</c:v>
                </c:pt>
                <c:pt idx="50863">
                  <c:v>786.5859375</c:v>
                </c:pt>
                <c:pt idx="50864">
                  <c:v>786.8046875</c:v>
                </c:pt>
                <c:pt idx="50865">
                  <c:v>786.8046875</c:v>
                </c:pt>
                <c:pt idx="50866">
                  <c:v>786.85546880000004</c:v>
                </c:pt>
                <c:pt idx="50867">
                  <c:v>786.85546880000004</c:v>
                </c:pt>
                <c:pt idx="50868">
                  <c:v>786.85546880000004</c:v>
                </c:pt>
                <c:pt idx="50869">
                  <c:v>786.85546880000004</c:v>
                </c:pt>
                <c:pt idx="50870">
                  <c:v>786.86328119999996</c:v>
                </c:pt>
                <c:pt idx="50871">
                  <c:v>786.86328119999996</c:v>
                </c:pt>
                <c:pt idx="50872">
                  <c:v>786.86328119999996</c:v>
                </c:pt>
                <c:pt idx="50873">
                  <c:v>787.23828119999996</c:v>
                </c:pt>
                <c:pt idx="50874">
                  <c:v>787.30859380000004</c:v>
                </c:pt>
                <c:pt idx="50875">
                  <c:v>787.30859380000004</c:v>
                </c:pt>
                <c:pt idx="50876">
                  <c:v>787.30859380000004</c:v>
                </c:pt>
                <c:pt idx="50877">
                  <c:v>787.41015619999996</c:v>
                </c:pt>
                <c:pt idx="50878">
                  <c:v>787.41015619999996</c:v>
                </c:pt>
                <c:pt idx="50879">
                  <c:v>787.5859375</c:v>
                </c:pt>
                <c:pt idx="50880">
                  <c:v>787.5859375</c:v>
                </c:pt>
                <c:pt idx="50881">
                  <c:v>787.5859375</c:v>
                </c:pt>
                <c:pt idx="50882">
                  <c:v>787.5859375</c:v>
                </c:pt>
                <c:pt idx="50883">
                  <c:v>787.8046875</c:v>
                </c:pt>
                <c:pt idx="50884">
                  <c:v>787.8046875</c:v>
                </c:pt>
                <c:pt idx="50885">
                  <c:v>787.8046875</c:v>
                </c:pt>
                <c:pt idx="50886">
                  <c:v>787.85546880000004</c:v>
                </c:pt>
                <c:pt idx="50887">
                  <c:v>787.85546880000004</c:v>
                </c:pt>
                <c:pt idx="50888">
                  <c:v>787.85546880000004</c:v>
                </c:pt>
                <c:pt idx="50889">
                  <c:v>787.86328119999996</c:v>
                </c:pt>
                <c:pt idx="50890">
                  <c:v>788.23828119999996</c:v>
                </c:pt>
                <c:pt idx="50891">
                  <c:v>788.30859380000004</c:v>
                </c:pt>
                <c:pt idx="50892">
                  <c:v>788.30859380000004</c:v>
                </c:pt>
                <c:pt idx="50893">
                  <c:v>788.30859380000004</c:v>
                </c:pt>
                <c:pt idx="50894">
                  <c:v>788.37109380000004</c:v>
                </c:pt>
                <c:pt idx="50895">
                  <c:v>788.37109380000004</c:v>
                </c:pt>
                <c:pt idx="50896">
                  <c:v>788.37109380000004</c:v>
                </c:pt>
                <c:pt idx="50897">
                  <c:v>788.37109380000004</c:v>
                </c:pt>
                <c:pt idx="50898">
                  <c:v>788.37109380000004</c:v>
                </c:pt>
                <c:pt idx="50899">
                  <c:v>788.37109380000004</c:v>
                </c:pt>
                <c:pt idx="50900">
                  <c:v>788.37109380000004</c:v>
                </c:pt>
                <c:pt idx="50901">
                  <c:v>788.41015619999996</c:v>
                </c:pt>
                <c:pt idx="50902">
                  <c:v>788.41015619999996</c:v>
                </c:pt>
                <c:pt idx="50903">
                  <c:v>788.5859375</c:v>
                </c:pt>
                <c:pt idx="50904">
                  <c:v>788.5859375</c:v>
                </c:pt>
                <c:pt idx="50905">
                  <c:v>788.8046875</c:v>
                </c:pt>
                <c:pt idx="50906">
                  <c:v>788.8046875</c:v>
                </c:pt>
                <c:pt idx="50907">
                  <c:v>788.85546880000004</c:v>
                </c:pt>
                <c:pt idx="50908">
                  <c:v>788.85546880000004</c:v>
                </c:pt>
                <c:pt idx="50909">
                  <c:v>788.85546880000004</c:v>
                </c:pt>
                <c:pt idx="50910">
                  <c:v>788.86328119999996</c:v>
                </c:pt>
                <c:pt idx="50911">
                  <c:v>788.86328119999996</c:v>
                </c:pt>
                <c:pt idx="50912">
                  <c:v>789.23828119999996</c:v>
                </c:pt>
                <c:pt idx="50913">
                  <c:v>789.30859380000004</c:v>
                </c:pt>
                <c:pt idx="50914">
                  <c:v>789.41015619999996</c:v>
                </c:pt>
                <c:pt idx="50915">
                  <c:v>789.5859375</c:v>
                </c:pt>
                <c:pt idx="50916">
                  <c:v>789.5859375</c:v>
                </c:pt>
                <c:pt idx="50917">
                  <c:v>789.5859375</c:v>
                </c:pt>
                <c:pt idx="50918">
                  <c:v>789.5859375</c:v>
                </c:pt>
                <c:pt idx="50919">
                  <c:v>789.8046875</c:v>
                </c:pt>
                <c:pt idx="50920">
                  <c:v>789.8046875</c:v>
                </c:pt>
                <c:pt idx="50921">
                  <c:v>789.85546880000004</c:v>
                </c:pt>
                <c:pt idx="50922">
                  <c:v>789.85546880000004</c:v>
                </c:pt>
                <c:pt idx="50923">
                  <c:v>789.85546880000004</c:v>
                </c:pt>
                <c:pt idx="50924">
                  <c:v>789.86328119999996</c:v>
                </c:pt>
                <c:pt idx="50925">
                  <c:v>789.86328119999996</c:v>
                </c:pt>
                <c:pt idx="50926">
                  <c:v>789.86328119999996</c:v>
                </c:pt>
                <c:pt idx="50927">
                  <c:v>789.86328119999996</c:v>
                </c:pt>
                <c:pt idx="50928">
                  <c:v>790.23828119999996</c:v>
                </c:pt>
                <c:pt idx="50929">
                  <c:v>790.23828119999996</c:v>
                </c:pt>
                <c:pt idx="50930">
                  <c:v>790.23828119999996</c:v>
                </c:pt>
                <c:pt idx="50931">
                  <c:v>790.30859380000004</c:v>
                </c:pt>
                <c:pt idx="50932">
                  <c:v>790.30859380000004</c:v>
                </c:pt>
                <c:pt idx="50933">
                  <c:v>790.30859380000004</c:v>
                </c:pt>
                <c:pt idx="50934">
                  <c:v>790.30859380000004</c:v>
                </c:pt>
                <c:pt idx="50935">
                  <c:v>790.37109380000004</c:v>
                </c:pt>
                <c:pt idx="50936">
                  <c:v>790.41015619999996</c:v>
                </c:pt>
                <c:pt idx="50937">
                  <c:v>790.5859375</c:v>
                </c:pt>
                <c:pt idx="50938">
                  <c:v>790.5859375</c:v>
                </c:pt>
                <c:pt idx="50939">
                  <c:v>790.8046875</c:v>
                </c:pt>
                <c:pt idx="50940">
                  <c:v>790.8046875</c:v>
                </c:pt>
                <c:pt idx="50941">
                  <c:v>790.8046875</c:v>
                </c:pt>
                <c:pt idx="50942">
                  <c:v>790.85546880000004</c:v>
                </c:pt>
                <c:pt idx="50943">
                  <c:v>790.85546880000004</c:v>
                </c:pt>
                <c:pt idx="50944">
                  <c:v>790.86328119999996</c:v>
                </c:pt>
                <c:pt idx="50945">
                  <c:v>790.86328119999996</c:v>
                </c:pt>
                <c:pt idx="50946">
                  <c:v>790.86328119999996</c:v>
                </c:pt>
                <c:pt idx="50947">
                  <c:v>790.86328119999996</c:v>
                </c:pt>
                <c:pt idx="50948">
                  <c:v>791.23828119999996</c:v>
                </c:pt>
                <c:pt idx="50949">
                  <c:v>791.23828119999996</c:v>
                </c:pt>
                <c:pt idx="50950">
                  <c:v>791.30859380000004</c:v>
                </c:pt>
                <c:pt idx="50951">
                  <c:v>791.37109380000004</c:v>
                </c:pt>
                <c:pt idx="50952">
                  <c:v>791.37109380000004</c:v>
                </c:pt>
                <c:pt idx="50953">
                  <c:v>791.37109380000004</c:v>
                </c:pt>
                <c:pt idx="50954">
                  <c:v>791.37109380000004</c:v>
                </c:pt>
                <c:pt idx="50955">
                  <c:v>791.41015619999996</c:v>
                </c:pt>
                <c:pt idx="50956">
                  <c:v>791.41015619999996</c:v>
                </c:pt>
                <c:pt idx="50957">
                  <c:v>791.41015619999996</c:v>
                </c:pt>
                <c:pt idx="50958">
                  <c:v>791.41015619999996</c:v>
                </c:pt>
                <c:pt idx="50959">
                  <c:v>791.5859375</c:v>
                </c:pt>
                <c:pt idx="50960">
                  <c:v>791.8046875</c:v>
                </c:pt>
                <c:pt idx="50961">
                  <c:v>791.8046875</c:v>
                </c:pt>
                <c:pt idx="50962">
                  <c:v>791.85546880000004</c:v>
                </c:pt>
                <c:pt idx="50963">
                  <c:v>791.85546880000004</c:v>
                </c:pt>
                <c:pt idx="50964">
                  <c:v>791.85546880000004</c:v>
                </c:pt>
                <c:pt idx="50965">
                  <c:v>791.86328119999996</c:v>
                </c:pt>
                <c:pt idx="50966">
                  <c:v>791.86328119999996</c:v>
                </c:pt>
                <c:pt idx="50967">
                  <c:v>791.86328119999996</c:v>
                </c:pt>
                <c:pt idx="50968">
                  <c:v>791.86328119999996</c:v>
                </c:pt>
                <c:pt idx="50969">
                  <c:v>792.23828119999996</c:v>
                </c:pt>
                <c:pt idx="50970">
                  <c:v>792.23828119999996</c:v>
                </c:pt>
                <c:pt idx="50971">
                  <c:v>792.23828119999996</c:v>
                </c:pt>
                <c:pt idx="50972">
                  <c:v>792.30859380000004</c:v>
                </c:pt>
                <c:pt idx="50973">
                  <c:v>792.30859380000004</c:v>
                </c:pt>
                <c:pt idx="50974">
                  <c:v>792.37109380000004</c:v>
                </c:pt>
                <c:pt idx="50975">
                  <c:v>792.37109380000004</c:v>
                </c:pt>
                <c:pt idx="50976">
                  <c:v>792.37109380000004</c:v>
                </c:pt>
                <c:pt idx="50977">
                  <c:v>792.41015619999996</c:v>
                </c:pt>
                <c:pt idx="50978">
                  <c:v>792.41015619999996</c:v>
                </c:pt>
                <c:pt idx="50979">
                  <c:v>792.41015619999996</c:v>
                </c:pt>
                <c:pt idx="50980">
                  <c:v>792.41015619999996</c:v>
                </c:pt>
                <c:pt idx="50981">
                  <c:v>792.8046875</c:v>
                </c:pt>
                <c:pt idx="50982">
                  <c:v>792.8046875</c:v>
                </c:pt>
                <c:pt idx="50983">
                  <c:v>792.8046875</c:v>
                </c:pt>
                <c:pt idx="50984">
                  <c:v>792.85546880000004</c:v>
                </c:pt>
                <c:pt idx="50985">
                  <c:v>792.85546880000004</c:v>
                </c:pt>
                <c:pt idx="50986">
                  <c:v>792.85546880000004</c:v>
                </c:pt>
                <c:pt idx="50987">
                  <c:v>792.86328119999996</c:v>
                </c:pt>
                <c:pt idx="50988">
                  <c:v>792.86328119999996</c:v>
                </c:pt>
                <c:pt idx="50989">
                  <c:v>793.30859380000004</c:v>
                </c:pt>
                <c:pt idx="50990">
                  <c:v>793.37109380000004</c:v>
                </c:pt>
                <c:pt idx="50991">
                  <c:v>793.5859375</c:v>
                </c:pt>
                <c:pt idx="50992">
                  <c:v>793.8046875</c:v>
                </c:pt>
                <c:pt idx="50993">
                  <c:v>793.8046875</c:v>
                </c:pt>
                <c:pt idx="50994">
                  <c:v>793.8046875</c:v>
                </c:pt>
                <c:pt idx="50995">
                  <c:v>793.85546880000004</c:v>
                </c:pt>
                <c:pt idx="50996">
                  <c:v>794.23828119999996</c:v>
                </c:pt>
                <c:pt idx="50997">
                  <c:v>794.23828119999996</c:v>
                </c:pt>
                <c:pt idx="50998">
                  <c:v>794.23828119999996</c:v>
                </c:pt>
                <c:pt idx="50999">
                  <c:v>794.30859380000004</c:v>
                </c:pt>
                <c:pt idx="51000">
                  <c:v>794.37109380000004</c:v>
                </c:pt>
                <c:pt idx="51001">
                  <c:v>794.37109380000004</c:v>
                </c:pt>
                <c:pt idx="51002">
                  <c:v>794.37109380000004</c:v>
                </c:pt>
                <c:pt idx="51003">
                  <c:v>794.41015619999996</c:v>
                </c:pt>
                <c:pt idx="51004">
                  <c:v>794.41015619999996</c:v>
                </c:pt>
                <c:pt idx="51005">
                  <c:v>794.8046875</c:v>
                </c:pt>
                <c:pt idx="51006">
                  <c:v>794.8046875</c:v>
                </c:pt>
                <c:pt idx="51007">
                  <c:v>794.85546880000004</c:v>
                </c:pt>
                <c:pt idx="51008">
                  <c:v>794.85546880000004</c:v>
                </c:pt>
                <c:pt idx="51009">
                  <c:v>794.85546880000004</c:v>
                </c:pt>
                <c:pt idx="51010">
                  <c:v>794.86328119999996</c:v>
                </c:pt>
                <c:pt idx="51011">
                  <c:v>794.86328119999996</c:v>
                </c:pt>
                <c:pt idx="51012">
                  <c:v>794.86328119999996</c:v>
                </c:pt>
                <c:pt idx="51013">
                  <c:v>795.23828119999996</c:v>
                </c:pt>
                <c:pt idx="51014">
                  <c:v>795.30859380000004</c:v>
                </c:pt>
                <c:pt idx="51015">
                  <c:v>795.30859380000004</c:v>
                </c:pt>
                <c:pt idx="51016">
                  <c:v>795.30859380000004</c:v>
                </c:pt>
                <c:pt idx="51017">
                  <c:v>795.30859380000004</c:v>
                </c:pt>
                <c:pt idx="51018">
                  <c:v>795.37109380000004</c:v>
                </c:pt>
                <c:pt idx="51019">
                  <c:v>795.37109380000004</c:v>
                </c:pt>
                <c:pt idx="51020">
                  <c:v>795.37109380000004</c:v>
                </c:pt>
                <c:pt idx="51021">
                  <c:v>795.37109380000004</c:v>
                </c:pt>
                <c:pt idx="51022">
                  <c:v>795.41015619999996</c:v>
                </c:pt>
                <c:pt idx="51023">
                  <c:v>795.41015619999996</c:v>
                </c:pt>
                <c:pt idx="51024">
                  <c:v>795.41015619999996</c:v>
                </c:pt>
                <c:pt idx="51025">
                  <c:v>795.41015619999996</c:v>
                </c:pt>
                <c:pt idx="51026">
                  <c:v>795.41015619999996</c:v>
                </c:pt>
                <c:pt idx="51027">
                  <c:v>795.5859375</c:v>
                </c:pt>
                <c:pt idx="51028">
                  <c:v>795.5859375</c:v>
                </c:pt>
                <c:pt idx="51029">
                  <c:v>795.5859375</c:v>
                </c:pt>
                <c:pt idx="51030">
                  <c:v>795.8046875</c:v>
                </c:pt>
                <c:pt idx="51031">
                  <c:v>795.8046875</c:v>
                </c:pt>
                <c:pt idx="51032">
                  <c:v>795.85546880000004</c:v>
                </c:pt>
                <c:pt idx="51033">
                  <c:v>795.85546880000004</c:v>
                </c:pt>
                <c:pt idx="51034">
                  <c:v>795.85546880000004</c:v>
                </c:pt>
                <c:pt idx="51035">
                  <c:v>796.23828119999996</c:v>
                </c:pt>
                <c:pt idx="51036">
                  <c:v>796.23828119999996</c:v>
                </c:pt>
                <c:pt idx="51037">
                  <c:v>796.23828119999996</c:v>
                </c:pt>
                <c:pt idx="51038">
                  <c:v>796.23828119999996</c:v>
                </c:pt>
                <c:pt idx="51039">
                  <c:v>796.5859375</c:v>
                </c:pt>
                <c:pt idx="51040">
                  <c:v>796.5859375</c:v>
                </c:pt>
                <c:pt idx="51041">
                  <c:v>796.5859375</c:v>
                </c:pt>
                <c:pt idx="51042">
                  <c:v>796.8046875</c:v>
                </c:pt>
                <c:pt idx="51043">
                  <c:v>796.8046875</c:v>
                </c:pt>
                <c:pt idx="51044">
                  <c:v>796.8046875</c:v>
                </c:pt>
                <c:pt idx="51045">
                  <c:v>796.85546880000004</c:v>
                </c:pt>
                <c:pt idx="51046">
                  <c:v>796.85546880000004</c:v>
                </c:pt>
                <c:pt idx="51047">
                  <c:v>796.86328119999996</c:v>
                </c:pt>
                <c:pt idx="51048">
                  <c:v>796.86328119999996</c:v>
                </c:pt>
                <c:pt idx="51049">
                  <c:v>797.23828119999996</c:v>
                </c:pt>
                <c:pt idx="51050">
                  <c:v>797.30859380000004</c:v>
                </c:pt>
                <c:pt idx="51051">
                  <c:v>797.37109380000004</c:v>
                </c:pt>
                <c:pt idx="51052">
                  <c:v>797.37109380000004</c:v>
                </c:pt>
                <c:pt idx="51053">
                  <c:v>797.37109380000004</c:v>
                </c:pt>
                <c:pt idx="51054">
                  <c:v>797.41015619999996</c:v>
                </c:pt>
                <c:pt idx="51055">
                  <c:v>797.41015619999996</c:v>
                </c:pt>
                <c:pt idx="51056">
                  <c:v>797.41015619999996</c:v>
                </c:pt>
                <c:pt idx="51057">
                  <c:v>797.41015619999996</c:v>
                </c:pt>
                <c:pt idx="51058">
                  <c:v>797.41015619999996</c:v>
                </c:pt>
                <c:pt idx="51059">
                  <c:v>797.5859375</c:v>
                </c:pt>
                <c:pt idx="51060">
                  <c:v>797.5859375</c:v>
                </c:pt>
                <c:pt idx="51061">
                  <c:v>797.8046875</c:v>
                </c:pt>
                <c:pt idx="51062">
                  <c:v>797.85546880000004</c:v>
                </c:pt>
                <c:pt idx="51063">
                  <c:v>797.85546880000004</c:v>
                </c:pt>
                <c:pt idx="51064">
                  <c:v>797.86328119999996</c:v>
                </c:pt>
                <c:pt idx="51065">
                  <c:v>797.86328119999996</c:v>
                </c:pt>
                <c:pt idx="51066">
                  <c:v>798.23828119999996</c:v>
                </c:pt>
                <c:pt idx="51067">
                  <c:v>798.23828119999996</c:v>
                </c:pt>
                <c:pt idx="51068">
                  <c:v>798.23828119999996</c:v>
                </c:pt>
                <c:pt idx="51069">
                  <c:v>798.23828119999996</c:v>
                </c:pt>
                <c:pt idx="51070">
                  <c:v>798.23828119999996</c:v>
                </c:pt>
                <c:pt idx="51071">
                  <c:v>798.30859380000004</c:v>
                </c:pt>
                <c:pt idx="51072">
                  <c:v>798.30859380000004</c:v>
                </c:pt>
                <c:pt idx="51073">
                  <c:v>798.37109380000004</c:v>
                </c:pt>
                <c:pt idx="51074">
                  <c:v>798.37109380000004</c:v>
                </c:pt>
                <c:pt idx="51075">
                  <c:v>798.37109380000004</c:v>
                </c:pt>
                <c:pt idx="51076">
                  <c:v>798.37109380000004</c:v>
                </c:pt>
                <c:pt idx="51077">
                  <c:v>798.41015619999996</c:v>
                </c:pt>
                <c:pt idx="51078">
                  <c:v>798.41015619999996</c:v>
                </c:pt>
                <c:pt idx="51079">
                  <c:v>798.5859375</c:v>
                </c:pt>
                <c:pt idx="51080">
                  <c:v>798.5859375</c:v>
                </c:pt>
                <c:pt idx="51081">
                  <c:v>798.8046875</c:v>
                </c:pt>
                <c:pt idx="51082">
                  <c:v>798.8046875</c:v>
                </c:pt>
                <c:pt idx="51083">
                  <c:v>798.8046875</c:v>
                </c:pt>
                <c:pt idx="51084">
                  <c:v>798.8046875</c:v>
                </c:pt>
                <c:pt idx="51085">
                  <c:v>798.85546880000004</c:v>
                </c:pt>
                <c:pt idx="51086">
                  <c:v>798.85546880000004</c:v>
                </c:pt>
                <c:pt idx="51087">
                  <c:v>799.23828119999996</c:v>
                </c:pt>
                <c:pt idx="51088">
                  <c:v>799.23828119999996</c:v>
                </c:pt>
                <c:pt idx="51089">
                  <c:v>799.30859380000004</c:v>
                </c:pt>
                <c:pt idx="51090">
                  <c:v>799.30859380000004</c:v>
                </c:pt>
                <c:pt idx="51091">
                  <c:v>799.37109380000004</c:v>
                </c:pt>
                <c:pt idx="51092">
                  <c:v>799.37109380000004</c:v>
                </c:pt>
                <c:pt idx="51093">
                  <c:v>799.41015619999996</c:v>
                </c:pt>
                <c:pt idx="51094">
                  <c:v>799.41015619999996</c:v>
                </c:pt>
                <c:pt idx="51095">
                  <c:v>799.41015619999996</c:v>
                </c:pt>
                <c:pt idx="51096">
                  <c:v>799.5859375</c:v>
                </c:pt>
                <c:pt idx="51097">
                  <c:v>799.5859375</c:v>
                </c:pt>
                <c:pt idx="51098">
                  <c:v>799.8046875</c:v>
                </c:pt>
                <c:pt idx="51099">
                  <c:v>799.8046875</c:v>
                </c:pt>
                <c:pt idx="51100">
                  <c:v>799.85546880000004</c:v>
                </c:pt>
                <c:pt idx="51101">
                  <c:v>799.85546880000004</c:v>
                </c:pt>
                <c:pt idx="51102">
                  <c:v>799.85546880000004</c:v>
                </c:pt>
                <c:pt idx="51103">
                  <c:v>799.86328119999996</c:v>
                </c:pt>
                <c:pt idx="51104">
                  <c:v>799.86328119999996</c:v>
                </c:pt>
                <c:pt idx="51105">
                  <c:v>800.23828119999996</c:v>
                </c:pt>
                <c:pt idx="51106">
                  <c:v>800.23828119999996</c:v>
                </c:pt>
                <c:pt idx="51107">
                  <c:v>800.23828119999996</c:v>
                </c:pt>
                <c:pt idx="51108">
                  <c:v>800.30859380000004</c:v>
                </c:pt>
                <c:pt idx="51109">
                  <c:v>800.30859380000004</c:v>
                </c:pt>
                <c:pt idx="51110">
                  <c:v>800.37109380000004</c:v>
                </c:pt>
                <c:pt idx="51111">
                  <c:v>800.37109380000004</c:v>
                </c:pt>
                <c:pt idx="51112">
                  <c:v>800.37109380000004</c:v>
                </c:pt>
                <c:pt idx="51113">
                  <c:v>800.37109380000004</c:v>
                </c:pt>
                <c:pt idx="51114">
                  <c:v>800.41015619999996</c:v>
                </c:pt>
                <c:pt idx="51115">
                  <c:v>800.5859375</c:v>
                </c:pt>
                <c:pt idx="51116">
                  <c:v>800.5859375</c:v>
                </c:pt>
                <c:pt idx="51117">
                  <c:v>800.5859375</c:v>
                </c:pt>
                <c:pt idx="51118">
                  <c:v>800.85546880000004</c:v>
                </c:pt>
                <c:pt idx="51119">
                  <c:v>800.86328119999996</c:v>
                </c:pt>
                <c:pt idx="51120">
                  <c:v>800.86328119999996</c:v>
                </c:pt>
                <c:pt idx="51121">
                  <c:v>800.86328119999996</c:v>
                </c:pt>
                <c:pt idx="51122">
                  <c:v>800.86328119999996</c:v>
                </c:pt>
                <c:pt idx="51123">
                  <c:v>801.23828119999996</c:v>
                </c:pt>
                <c:pt idx="51124">
                  <c:v>801.23828119999996</c:v>
                </c:pt>
                <c:pt idx="51125">
                  <c:v>801.23828119999996</c:v>
                </c:pt>
                <c:pt idx="51126">
                  <c:v>801.30859380000004</c:v>
                </c:pt>
                <c:pt idx="51127">
                  <c:v>801.37109380000004</c:v>
                </c:pt>
                <c:pt idx="51128">
                  <c:v>801.37109380000004</c:v>
                </c:pt>
                <c:pt idx="51129">
                  <c:v>801.41015619999996</c:v>
                </c:pt>
                <c:pt idx="51130">
                  <c:v>801.41015619999996</c:v>
                </c:pt>
                <c:pt idx="51131">
                  <c:v>801.8046875</c:v>
                </c:pt>
                <c:pt idx="51132">
                  <c:v>801.85546880000004</c:v>
                </c:pt>
                <c:pt idx="51133">
                  <c:v>801.86328119999996</c:v>
                </c:pt>
                <c:pt idx="51134">
                  <c:v>802.23828119999996</c:v>
                </c:pt>
                <c:pt idx="51135">
                  <c:v>802.23828119999996</c:v>
                </c:pt>
                <c:pt idx="51136">
                  <c:v>802.23828119999996</c:v>
                </c:pt>
                <c:pt idx="51137">
                  <c:v>802.30859380000004</c:v>
                </c:pt>
                <c:pt idx="51138">
                  <c:v>802.37109380000004</c:v>
                </c:pt>
                <c:pt idx="51139">
                  <c:v>802.37109380000004</c:v>
                </c:pt>
                <c:pt idx="51140">
                  <c:v>802.5859375</c:v>
                </c:pt>
                <c:pt idx="51141">
                  <c:v>802.5859375</c:v>
                </c:pt>
                <c:pt idx="51142">
                  <c:v>802.8046875</c:v>
                </c:pt>
                <c:pt idx="51143">
                  <c:v>802.8046875</c:v>
                </c:pt>
                <c:pt idx="51144">
                  <c:v>802.85546880000004</c:v>
                </c:pt>
                <c:pt idx="51145">
                  <c:v>802.85546880000004</c:v>
                </c:pt>
                <c:pt idx="51146">
                  <c:v>802.86328119999996</c:v>
                </c:pt>
                <c:pt idx="51147">
                  <c:v>803.30859380000004</c:v>
                </c:pt>
                <c:pt idx="51148">
                  <c:v>803.37109380000004</c:v>
                </c:pt>
                <c:pt idx="51149">
                  <c:v>803.37109380000004</c:v>
                </c:pt>
                <c:pt idx="51150">
                  <c:v>803.37109380000004</c:v>
                </c:pt>
                <c:pt idx="51151">
                  <c:v>803.41015619999996</c:v>
                </c:pt>
                <c:pt idx="51152">
                  <c:v>803.5859375</c:v>
                </c:pt>
                <c:pt idx="51153">
                  <c:v>803.8046875</c:v>
                </c:pt>
                <c:pt idx="51154">
                  <c:v>803.85546880000004</c:v>
                </c:pt>
                <c:pt idx="51155">
                  <c:v>803.85546880000004</c:v>
                </c:pt>
                <c:pt idx="51156">
                  <c:v>803.85546880000004</c:v>
                </c:pt>
                <c:pt idx="51157">
                  <c:v>803.86328119999996</c:v>
                </c:pt>
                <c:pt idx="51158">
                  <c:v>803.86328119999996</c:v>
                </c:pt>
                <c:pt idx="51159">
                  <c:v>803.86328119999996</c:v>
                </c:pt>
                <c:pt idx="51160">
                  <c:v>803.86328119999996</c:v>
                </c:pt>
                <c:pt idx="51161">
                  <c:v>804.23828119999996</c:v>
                </c:pt>
                <c:pt idx="51162">
                  <c:v>804.23828119999996</c:v>
                </c:pt>
                <c:pt idx="51163">
                  <c:v>804.23828119999996</c:v>
                </c:pt>
                <c:pt idx="51164">
                  <c:v>804.30859380000004</c:v>
                </c:pt>
                <c:pt idx="51165">
                  <c:v>804.30859380000004</c:v>
                </c:pt>
                <c:pt idx="51166">
                  <c:v>804.30859380000004</c:v>
                </c:pt>
                <c:pt idx="51167">
                  <c:v>804.37109380000004</c:v>
                </c:pt>
                <c:pt idx="51168">
                  <c:v>804.37109380000004</c:v>
                </c:pt>
                <c:pt idx="51169">
                  <c:v>804.41015619999996</c:v>
                </c:pt>
                <c:pt idx="51170">
                  <c:v>804.41015619999996</c:v>
                </c:pt>
                <c:pt idx="51171">
                  <c:v>804.41015619999996</c:v>
                </c:pt>
                <c:pt idx="51172">
                  <c:v>804.5859375</c:v>
                </c:pt>
                <c:pt idx="51173">
                  <c:v>804.8046875</c:v>
                </c:pt>
                <c:pt idx="51174">
                  <c:v>804.8046875</c:v>
                </c:pt>
                <c:pt idx="51175">
                  <c:v>804.85546880000004</c:v>
                </c:pt>
                <c:pt idx="51176">
                  <c:v>804.85546880000004</c:v>
                </c:pt>
                <c:pt idx="51177">
                  <c:v>804.86328119999996</c:v>
                </c:pt>
                <c:pt idx="51178">
                  <c:v>804.86328119999996</c:v>
                </c:pt>
                <c:pt idx="51179">
                  <c:v>805.23828119999996</c:v>
                </c:pt>
                <c:pt idx="51180">
                  <c:v>805.23828119999996</c:v>
                </c:pt>
                <c:pt idx="51181">
                  <c:v>805.23828119999996</c:v>
                </c:pt>
                <c:pt idx="51182">
                  <c:v>805.23828119999996</c:v>
                </c:pt>
                <c:pt idx="51183">
                  <c:v>805.30859380000004</c:v>
                </c:pt>
                <c:pt idx="51184">
                  <c:v>805.30859380000004</c:v>
                </c:pt>
                <c:pt idx="51185">
                  <c:v>805.30859380000004</c:v>
                </c:pt>
                <c:pt idx="51186">
                  <c:v>805.30859380000004</c:v>
                </c:pt>
                <c:pt idx="51187">
                  <c:v>805.37109380000004</c:v>
                </c:pt>
                <c:pt idx="51188">
                  <c:v>805.37109380000004</c:v>
                </c:pt>
                <c:pt idx="51189">
                  <c:v>805.41015619999996</c:v>
                </c:pt>
                <c:pt idx="51190">
                  <c:v>805.41015619999996</c:v>
                </c:pt>
                <c:pt idx="51191">
                  <c:v>805.5859375</c:v>
                </c:pt>
                <c:pt idx="51192">
                  <c:v>805.5859375</c:v>
                </c:pt>
                <c:pt idx="51193">
                  <c:v>805.8046875</c:v>
                </c:pt>
                <c:pt idx="51194">
                  <c:v>805.8046875</c:v>
                </c:pt>
                <c:pt idx="51195">
                  <c:v>805.8046875</c:v>
                </c:pt>
                <c:pt idx="51196">
                  <c:v>805.8046875</c:v>
                </c:pt>
                <c:pt idx="51197">
                  <c:v>805.85546880000004</c:v>
                </c:pt>
                <c:pt idx="51198">
                  <c:v>805.85546880000004</c:v>
                </c:pt>
                <c:pt idx="51199">
                  <c:v>805.85546880000004</c:v>
                </c:pt>
                <c:pt idx="51200">
                  <c:v>805.85546880000004</c:v>
                </c:pt>
                <c:pt idx="51201">
                  <c:v>805.85546880000004</c:v>
                </c:pt>
                <c:pt idx="51202">
                  <c:v>805.85546880000004</c:v>
                </c:pt>
                <c:pt idx="51203">
                  <c:v>805.85546880000004</c:v>
                </c:pt>
                <c:pt idx="51204">
                  <c:v>805.85546880000004</c:v>
                </c:pt>
                <c:pt idx="51205">
                  <c:v>805.86328119999996</c:v>
                </c:pt>
                <c:pt idx="51206">
                  <c:v>805.86328119999996</c:v>
                </c:pt>
                <c:pt idx="51207">
                  <c:v>805.86328119999996</c:v>
                </c:pt>
                <c:pt idx="51208">
                  <c:v>806.23828119999996</c:v>
                </c:pt>
                <c:pt idx="51209">
                  <c:v>806.23828119999996</c:v>
                </c:pt>
                <c:pt idx="51210">
                  <c:v>806.23828119999996</c:v>
                </c:pt>
                <c:pt idx="51211">
                  <c:v>806.30859380000004</c:v>
                </c:pt>
                <c:pt idx="51212">
                  <c:v>806.30859380000004</c:v>
                </c:pt>
                <c:pt idx="51213">
                  <c:v>806.37109380000004</c:v>
                </c:pt>
                <c:pt idx="51214">
                  <c:v>806.41015619999996</c:v>
                </c:pt>
                <c:pt idx="51215">
                  <c:v>806.5859375</c:v>
                </c:pt>
                <c:pt idx="51216">
                  <c:v>806.5859375</c:v>
                </c:pt>
                <c:pt idx="51217">
                  <c:v>806.8046875</c:v>
                </c:pt>
                <c:pt idx="51218">
                  <c:v>806.8046875</c:v>
                </c:pt>
                <c:pt idx="51219">
                  <c:v>806.8046875</c:v>
                </c:pt>
                <c:pt idx="51220">
                  <c:v>806.8046875</c:v>
                </c:pt>
                <c:pt idx="51221">
                  <c:v>806.8046875</c:v>
                </c:pt>
                <c:pt idx="51222">
                  <c:v>806.8046875</c:v>
                </c:pt>
                <c:pt idx="51223">
                  <c:v>806.8046875</c:v>
                </c:pt>
                <c:pt idx="51224">
                  <c:v>806.85546880000004</c:v>
                </c:pt>
                <c:pt idx="51225">
                  <c:v>806.85546880000004</c:v>
                </c:pt>
                <c:pt idx="51226">
                  <c:v>806.86328119999996</c:v>
                </c:pt>
                <c:pt idx="51227">
                  <c:v>807.23828119999996</c:v>
                </c:pt>
                <c:pt idx="51228">
                  <c:v>807.23828119999996</c:v>
                </c:pt>
                <c:pt idx="51229">
                  <c:v>807.30859380000004</c:v>
                </c:pt>
                <c:pt idx="51230">
                  <c:v>807.30859380000004</c:v>
                </c:pt>
                <c:pt idx="51231">
                  <c:v>807.37109380000004</c:v>
                </c:pt>
                <c:pt idx="51232">
                  <c:v>807.41015619999996</c:v>
                </c:pt>
                <c:pt idx="51233">
                  <c:v>807.41015619999996</c:v>
                </c:pt>
                <c:pt idx="51234">
                  <c:v>807.41015619999996</c:v>
                </c:pt>
                <c:pt idx="51235">
                  <c:v>807.5859375</c:v>
                </c:pt>
                <c:pt idx="51236">
                  <c:v>807.8046875</c:v>
                </c:pt>
                <c:pt idx="51237">
                  <c:v>807.8046875</c:v>
                </c:pt>
                <c:pt idx="51238">
                  <c:v>807.8046875</c:v>
                </c:pt>
                <c:pt idx="51239">
                  <c:v>807.8046875</c:v>
                </c:pt>
                <c:pt idx="51240">
                  <c:v>807.85546880000004</c:v>
                </c:pt>
                <c:pt idx="51241">
                  <c:v>807.86328119999996</c:v>
                </c:pt>
                <c:pt idx="51242">
                  <c:v>808.23828119999996</c:v>
                </c:pt>
                <c:pt idx="51243">
                  <c:v>808.23828119999996</c:v>
                </c:pt>
                <c:pt idx="51244">
                  <c:v>808.23828119999996</c:v>
                </c:pt>
                <c:pt idx="51245">
                  <c:v>808.23828119999996</c:v>
                </c:pt>
                <c:pt idx="51246">
                  <c:v>808.30859380000004</c:v>
                </c:pt>
                <c:pt idx="51247">
                  <c:v>808.30859380000004</c:v>
                </c:pt>
                <c:pt idx="51248">
                  <c:v>808.30859380000004</c:v>
                </c:pt>
                <c:pt idx="51249">
                  <c:v>808.30859380000004</c:v>
                </c:pt>
                <c:pt idx="51250">
                  <c:v>808.37109380000004</c:v>
                </c:pt>
                <c:pt idx="51251">
                  <c:v>808.37109380000004</c:v>
                </c:pt>
                <c:pt idx="51252">
                  <c:v>808.41015619999996</c:v>
                </c:pt>
                <c:pt idx="51253">
                  <c:v>808.41015619999996</c:v>
                </c:pt>
                <c:pt idx="51254">
                  <c:v>808.5859375</c:v>
                </c:pt>
                <c:pt idx="51255">
                  <c:v>808.5859375</c:v>
                </c:pt>
                <c:pt idx="51256">
                  <c:v>808.8046875</c:v>
                </c:pt>
                <c:pt idx="51257">
                  <c:v>808.8046875</c:v>
                </c:pt>
                <c:pt idx="51258">
                  <c:v>808.8046875</c:v>
                </c:pt>
                <c:pt idx="51259">
                  <c:v>808.86328119999996</c:v>
                </c:pt>
                <c:pt idx="51260">
                  <c:v>808.86328119999996</c:v>
                </c:pt>
                <c:pt idx="51261">
                  <c:v>808.86328119999996</c:v>
                </c:pt>
                <c:pt idx="51262">
                  <c:v>808.86328119999996</c:v>
                </c:pt>
                <c:pt idx="51263">
                  <c:v>808.86328119999996</c:v>
                </c:pt>
                <c:pt idx="51264">
                  <c:v>809.23828119999996</c:v>
                </c:pt>
                <c:pt idx="51265">
                  <c:v>809.23828119999996</c:v>
                </c:pt>
                <c:pt idx="51266">
                  <c:v>809.30859380000004</c:v>
                </c:pt>
                <c:pt idx="51267">
                  <c:v>809.30859380000004</c:v>
                </c:pt>
                <c:pt idx="51268">
                  <c:v>809.30859380000004</c:v>
                </c:pt>
                <c:pt idx="51269">
                  <c:v>809.37109380000004</c:v>
                </c:pt>
                <c:pt idx="51270">
                  <c:v>809.37109380000004</c:v>
                </c:pt>
                <c:pt idx="51271">
                  <c:v>809.41015619999996</c:v>
                </c:pt>
                <c:pt idx="51272">
                  <c:v>809.41015619999996</c:v>
                </c:pt>
                <c:pt idx="51273">
                  <c:v>809.5859375</c:v>
                </c:pt>
                <c:pt idx="51274">
                  <c:v>809.5859375</c:v>
                </c:pt>
                <c:pt idx="51275">
                  <c:v>809.5859375</c:v>
                </c:pt>
                <c:pt idx="51276">
                  <c:v>809.5859375</c:v>
                </c:pt>
                <c:pt idx="51277">
                  <c:v>809.5859375</c:v>
                </c:pt>
                <c:pt idx="51278">
                  <c:v>809.8046875</c:v>
                </c:pt>
                <c:pt idx="51279">
                  <c:v>809.85546880000004</c:v>
                </c:pt>
                <c:pt idx="51280">
                  <c:v>809.85546880000004</c:v>
                </c:pt>
                <c:pt idx="51281">
                  <c:v>809.85546880000004</c:v>
                </c:pt>
                <c:pt idx="51282">
                  <c:v>809.85546880000004</c:v>
                </c:pt>
                <c:pt idx="51283">
                  <c:v>810.23828119999996</c:v>
                </c:pt>
                <c:pt idx="51284">
                  <c:v>810.23828119999996</c:v>
                </c:pt>
                <c:pt idx="51285">
                  <c:v>810.30859380000004</c:v>
                </c:pt>
                <c:pt idx="51286">
                  <c:v>810.30859380000004</c:v>
                </c:pt>
                <c:pt idx="51287">
                  <c:v>810.37109380000004</c:v>
                </c:pt>
                <c:pt idx="51288">
                  <c:v>810.37109380000004</c:v>
                </c:pt>
                <c:pt idx="51289">
                  <c:v>810.37109380000004</c:v>
                </c:pt>
                <c:pt idx="51290">
                  <c:v>810.41015619999996</c:v>
                </c:pt>
                <c:pt idx="51291">
                  <c:v>810.41015619999996</c:v>
                </c:pt>
                <c:pt idx="51292">
                  <c:v>810.5859375</c:v>
                </c:pt>
                <c:pt idx="51293">
                  <c:v>810.85546880000004</c:v>
                </c:pt>
                <c:pt idx="51294">
                  <c:v>810.85546880000004</c:v>
                </c:pt>
                <c:pt idx="51295">
                  <c:v>811.23828119999996</c:v>
                </c:pt>
                <c:pt idx="51296">
                  <c:v>811.23828119999996</c:v>
                </c:pt>
                <c:pt idx="51297">
                  <c:v>811.23828119999996</c:v>
                </c:pt>
                <c:pt idx="51298">
                  <c:v>811.30859380000004</c:v>
                </c:pt>
                <c:pt idx="51299">
                  <c:v>811.30859380000004</c:v>
                </c:pt>
                <c:pt idx="51300">
                  <c:v>811.30859380000004</c:v>
                </c:pt>
                <c:pt idx="51301">
                  <c:v>811.41015619999996</c:v>
                </c:pt>
                <c:pt idx="51302">
                  <c:v>811.41015619999996</c:v>
                </c:pt>
                <c:pt idx="51303">
                  <c:v>811.41015619999996</c:v>
                </c:pt>
                <c:pt idx="51304">
                  <c:v>811.5859375</c:v>
                </c:pt>
                <c:pt idx="51305">
                  <c:v>811.85546880000004</c:v>
                </c:pt>
                <c:pt idx="51306">
                  <c:v>811.85546880000004</c:v>
                </c:pt>
                <c:pt idx="51307">
                  <c:v>811.86328119999996</c:v>
                </c:pt>
                <c:pt idx="51308">
                  <c:v>811.86328119999996</c:v>
                </c:pt>
                <c:pt idx="51309">
                  <c:v>811.86328119999996</c:v>
                </c:pt>
                <c:pt idx="51310">
                  <c:v>812.23828119999996</c:v>
                </c:pt>
                <c:pt idx="51311">
                  <c:v>812.23828119999996</c:v>
                </c:pt>
                <c:pt idx="51312">
                  <c:v>812.23828119999996</c:v>
                </c:pt>
                <c:pt idx="51313">
                  <c:v>812.30859380000004</c:v>
                </c:pt>
                <c:pt idx="51314">
                  <c:v>812.30859380000004</c:v>
                </c:pt>
                <c:pt idx="51315">
                  <c:v>812.30859380000004</c:v>
                </c:pt>
                <c:pt idx="51316">
                  <c:v>812.37109380000004</c:v>
                </c:pt>
                <c:pt idx="51317">
                  <c:v>812.41015619999996</c:v>
                </c:pt>
                <c:pt idx="51318">
                  <c:v>812.5859375</c:v>
                </c:pt>
                <c:pt idx="51319">
                  <c:v>812.5859375</c:v>
                </c:pt>
                <c:pt idx="51320">
                  <c:v>812.8046875</c:v>
                </c:pt>
                <c:pt idx="51321">
                  <c:v>812.8046875</c:v>
                </c:pt>
                <c:pt idx="51322">
                  <c:v>812.8046875</c:v>
                </c:pt>
                <c:pt idx="51323">
                  <c:v>812.86328119999996</c:v>
                </c:pt>
                <c:pt idx="51324">
                  <c:v>812.86328119999996</c:v>
                </c:pt>
                <c:pt idx="51325">
                  <c:v>812.86328119999996</c:v>
                </c:pt>
                <c:pt idx="51326">
                  <c:v>812.86328119999996</c:v>
                </c:pt>
                <c:pt idx="51327">
                  <c:v>812.86328119999996</c:v>
                </c:pt>
                <c:pt idx="51328">
                  <c:v>813.23828119999996</c:v>
                </c:pt>
                <c:pt idx="51329">
                  <c:v>813.23828119999996</c:v>
                </c:pt>
                <c:pt idx="51330">
                  <c:v>813.30859380000004</c:v>
                </c:pt>
                <c:pt idx="51331">
                  <c:v>813.37109380000004</c:v>
                </c:pt>
                <c:pt idx="51332">
                  <c:v>813.37109380000004</c:v>
                </c:pt>
                <c:pt idx="51333">
                  <c:v>813.41015619999996</c:v>
                </c:pt>
                <c:pt idx="51334">
                  <c:v>813.41015619999996</c:v>
                </c:pt>
                <c:pt idx="51335">
                  <c:v>813.5859375</c:v>
                </c:pt>
                <c:pt idx="51336">
                  <c:v>813.8046875</c:v>
                </c:pt>
                <c:pt idx="51337">
                  <c:v>813.8046875</c:v>
                </c:pt>
                <c:pt idx="51338">
                  <c:v>813.8046875</c:v>
                </c:pt>
                <c:pt idx="51339">
                  <c:v>813.8046875</c:v>
                </c:pt>
                <c:pt idx="51340">
                  <c:v>813.85546880000004</c:v>
                </c:pt>
                <c:pt idx="51341">
                  <c:v>813.85546880000004</c:v>
                </c:pt>
                <c:pt idx="51342">
                  <c:v>813.85546880000004</c:v>
                </c:pt>
                <c:pt idx="51343">
                  <c:v>813.86328119999996</c:v>
                </c:pt>
                <c:pt idx="51344">
                  <c:v>814.23828119999996</c:v>
                </c:pt>
                <c:pt idx="51345">
                  <c:v>814.23828119999996</c:v>
                </c:pt>
                <c:pt idx="51346">
                  <c:v>814.23828119999996</c:v>
                </c:pt>
                <c:pt idx="51347">
                  <c:v>814.23828119999996</c:v>
                </c:pt>
                <c:pt idx="51348">
                  <c:v>814.23828119999996</c:v>
                </c:pt>
                <c:pt idx="51349">
                  <c:v>814.23828119999996</c:v>
                </c:pt>
                <c:pt idx="51350">
                  <c:v>814.30859380000004</c:v>
                </c:pt>
                <c:pt idx="51351">
                  <c:v>814.30859380000004</c:v>
                </c:pt>
                <c:pt idx="51352">
                  <c:v>814.30859380000004</c:v>
                </c:pt>
                <c:pt idx="51353">
                  <c:v>814.37109380000004</c:v>
                </c:pt>
                <c:pt idx="51354">
                  <c:v>814.37109380000004</c:v>
                </c:pt>
                <c:pt idx="51355">
                  <c:v>814.41015619999996</c:v>
                </c:pt>
                <c:pt idx="51356">
                  <c:v>814.41015619999996</c:v>
                </c:pt>
                <c:pt idx="51357">
                  <c:v>814.5859375</c:v>
                </c:pt>
                <c:pt idx="51358">
                  <c:v>814.5859375</c:v>
                </c:pt>
                <c:pt idx="51359">
                  <c:v>814.8046875</c:v>
                </c:pt>
                <c:pt idx="51360">
                  <c:v>814.8046875</c:v>
                </c:pt>
                <c:pt idx="51361">
                  <c:v>814.85546880000004</c:v>
                </c:pt>
                <c:pt idx="51362">
                  <c:v>814.85546880000004</c:v>
                </c:pt>
                <c:pt idx="51363">
                  <c:v>814.85546880000004</c:v>
                </c:pt>
                <c:pt idx="51364">
                  <c:v>814.85546880000004</c:v>
                </c:pt>
                <c:pt idx="51365">
                  <c:v>814.85546880000004</c:v>
                </c:pt>
                <c:pt idx="51366">
                  <c:v>814.86328119999996</c:v>
                </c:pt>
                <c:pt idx="51367">
                  <c:v>814.86328119999996</c:v>
                </c:pt>
                <c:pt idx="51368">
                  <c:v>815.23828119999996</c:v>
                </c:pt>
                <c:pt idx="51369">
                  <c:v>815.23828119999996</c:v>
                </c:pt>
                <c:pt idx="51370">
                  <c:v>815.30859380000004</c:v>
                </c:pt>
                <c:pt idx="51371">
                  <c:v>815.37109380000004</c:v>
                </c:pt>
                <c:pt idx="51372">
                  <c:v>815.37109380000004</c:v>
                </c:pt>
                <c:pt idx="51373">
                  <c:v>815.37109380000004</c:v>
                </c:pt>
                <c:pt idx="51374">
                  <c:v>815.41015619999996</c:v>
                </c:pt>
                <c:pt idx="51375">
                  <c:v>815.41015619999996</c:v>
                </c:pt>
                <c:pt idx="51376">
                  <c:v>815.41015619999996</c:v>
                </c:pt>
                <c:pt idx="51377">
                  <c:v>815.41015619999996</c:v>
                </c:pt>
                <c:pt idx="51378">
                  <c:v>815.5859375</c:v>
                </c:pt>
                <c:pt idx="51379">
                  <c:v>815.5859375</c:v>
                </c:pt>
                <c:pt idx="51380">
                  <c:v>815.8046875</c:v>
                </c:pt>
                <c:pt idx="51381">
                  <c:v>815.8046875</c:v>
                </c:pt>
                <c:pt idx="51382">
                  <c:v>815.85546880000004</c:v>
                </c:pt>
                <c:pt idx="51383">
                  <c:v>815.85546880000004</c:v>
                </c:pt>
                <c:pt idx="51384">
                  <c:v>815.85546880000004</c:v>
                </c:pt>
                <c:pt idx="51385">
                  <c:v>815.86328119999996</c:v>
                </c:pt>
                <c:pt idx="51386">
                  <c:v>815.86328119999996</c:v>
                </c:pt>
                <c:pt idx="51387">
                  <c:v>815.86328119999996</c:v>
                </c:pt>
                <c:pt idx="51388">
                  <c:v>815.86328119999996</c:v>
                </c:pt>
                <c:pt idx="51389">
                  <c:v>816.23828119999996</c:v>
                </c:pt>
                <c:pt idx="51390">
                  <c:v>816.23828119999996</c:v>
                </c:pt>
                <c:pt idx="51391">
                  <c:v>816.23828119999996</c:v>
                </c:pt>
                <c:pt idx="51392">
                  <c:v>816.23828119999996</c:v>
                </c:pt>
                <c:pt idx="51393">
                  <c:v>816.23828119999996</c:v>
                </c:pt>
                <c:pt idx="51394">
                  <c:v>816.30859380000004</c:v>
                </c:pt>
                <c:pt idx="51395">
                  <c:v>816.37109380000004</c:v>
                </c:pt>
                <c:pt idx="51396">
                  <c:v>816.37109380000004</c:v>
                </c:pt>
                <c:pt idx="51397">
                  <c:v>816.37109380000004</c:v>
                </c:pt>
                <c:pt idx="51398">
                  <c:v>816.41015619999996</c:v>
                </c:pt>
                <c:pt idx="51399">
                  <c:v>816.41015619999996</c:v>
                </c:pt>
                <c:pt idx="51400">
                  <c:v>816.41015619999996</c:v>
                </c:pt>
                <c:pt idx="51401">
                  <c:v>816.41015619999996</c:v>
                </c:pt>
                <c:pt idx="51402">
                  <c:v>816.5859375</c:v>
                </c:pt>
                <c:pt idx="51403">
                  <c:v>816.5859375</c:v>
                </c:pt>
                <c:pt idx="51404">
                  <c:v>816.5859375</c:v>
                </c:pt>
                <c:pt idx="51405">
                  <c:v>816.8046875</c:v>
                </c:pt>
                <c:pt idx="51406">
                  <c:v>816.8046875</c:v>
                </c:pt>
                <c:pt idx="51407">
                  <c:v>816.85546880000004</c:v>
                </c:pt>
                <c:pt idx="51408">
                  <c:v>816.86328119999996</c:v>
                </c:pt>
                <c:pt idx="51409">
                  <c:v>817.23828119999996</c:v>
                </c:pt>
                <c:pt idx="51410">
                  <c:v>817.30859380000004</c:v>
                </c:pt>
                <c:pt idx="51411">
                  <c:v>817.41015619999996</c:v>
                </c:pt>
                <c:pt idx="51412">
                  <c:v>817.41015619999996</c:v>
                </c:pt>
                <c:pt idx="51413">
                  <c:v>817.41015619999996</c:v>
                </c:pt>
                <c:pt idx="51414">
                  <c:v>817.41015619999996</c:v>
                </c:pt>
                <c:pt idx="51415">
                  <c:v>817.5859375</c:v>
                </c:pt>
                <c:pt idx="51416">
                  <c:v>817.85546880000004</c:v>
                </c:pt>
                <c:pt idx="51417">
                  <c:v>817.86328119999996</c:v>
                </c:pt>
                <c:pt idx="51418">
                  <c:v>817.86328119999996</c:v>
                </c:pt>
                <c:pt idx="51419">
                  <c:v>817.86328119999996</c:v>
                </c:pt>
                <c:pt idx="51420">
                  <c:v>817.86328119999996</c:v>
                </c:pt>
                <c:pt idx="51421">
                  <c:v>817.86328119999996</c:v>
                </c:pt>
                <c:pt idx="51422">
                  <c:v>818.23828119999996</c:v>
                </c:pt>
                <c:pt idx="51423">
                  <c:v>818.23828119999996</c:v>
                </c:pt>
                <c:pt idx="51424">
                  <c:v>818.23828119999996</c:v>
                </c:pt>
                <c:pt idx="51425">
                  <c:v>818.23828119999996</c:v>
                </c:pt>
                <c:pt idx="51426">
                  <c:v>818.23828119999996</c:v>
                </c:pt>
                <c:pt idx="51427">
                  <c:v>818.30859380000004</c:v>
                </c:pt>
                <c:pt idx="51428">
                  <c:v>818.30859380000004</c:v>
                </c:pt>
                <c:pt idx="51429">
                  <c:v>818.37109380000004</c:v>
                </c:pt>
                <c:pt idx="51430">
                  <c:v>818.41015619999996</c:v>
                </c:pt>
                <c:pt idx="51431">
                  <c:v>818.41015619999996</c:v>
                </c:pt>
                <c:pt idx="51432">
                  <c:v>818.41015619999996</c:v>
                </c:pt>
                <c:pt idx="51433">
                  <c:v>818.41015619999996</c:v>
                </c:pt>
                <c:pt idx="51434">
                  <c:v>818.5859375</c:v>
                </c:pt>
                <c:pt idx="51435">
                  <c:v>818.5859375</c:v>
                </c:pt>
                <c:pt idx="51436">
                  <c:v>818.5859375</c:v>
                </c:pt>
                <c:pt idx="51437">
                  <c:v>818.5859375</c:v>
                </c:pt>
                <c:pt idx="51438">
                  <c:v>818.8046875</c:v>
                </c:pt>
                <c:pt idx="51439">
                  <c:v>818.8046875</c:v>
                </c:pt>
                <c:pt idx="51440">
                  <c:v>818.85546880000004</c:v>
                </c:pt>
                <c:pt idx="51441">
                  <c:v>818.85546880000004</c:v>
                </c:pt>
                <c:pt idx="51442">
                  <c:v>818.85546880000004</c:v>
                </c:pt>
                <c:pt idx="51443">
                  <c:v>819.23828119999996</c:v>
                </c:pt>
                <c:pt idx="51444">
                  <c:v>819.37109380000004</c:v>
                </c:pt>
                <c:pt idx="51445">
                  <c:v>819.37109380000004</c:v>
                </c:pt>
                <c:pt idx="51446">
                  <c:v>819.37109380000004</c:v>
                </c:pt>
                <c:pt idx="51447">
                  <c:v>819.37109380000004</c:v>
                </c:pt>
                <c:pt idx="51448">
                  <c:v>819.41015619999996</c:v>
                </c:pt>
                <c:pt idx="51449">
                  <c:v>819.41015619999996</c:v>
                </c:pt>
                <c:pt idx="51450">
                  <c:v>819.41015619999996</c:v>
                </c:pt>
                <c:pt idx="51451">
                  <c:v>819.41015619999996</c:v>
                </c:pt>
                <c:pt idx="51452">
                  <c:v>819.5859375</c:v>
                </c:pt>
                <c:pt idx="51453">
                  <c:v>819.5859375</c:v>
                </c:pt>
                <c:pt idx="51454">
                  <c:v>819.5859375</c:v>
                </c:pt>
                <c:pt idx="51455">
                  <c:v>819.5859375</c:v>
                </c:pt>
                <c:pt idx="51456">
                  <c:v>819.8046875</c:v>
                </c:pt>
                <c:pt idx="51457">
                  <c:v>819.85546880000004</c:v>
                </c:pt>
                <c:pt idx="51458">
                  <c:v>819.85546880000004</c:v>
                </c:pt>
                <c:pt idx="51459">
                  <c:v>819.86328119999996</c:v>
                </c:pt>
                <c:pt idx="51460">
                  <c:v>820.23828119999996</c:v>
                </c:pt>
                <c:pt idx="51461">
                  <c:v>820.23828119999996</c:v>
                </c:pt>
                <c:pt idx="51462">
                  <c:v>820.23828119999996</c:v>
                </c:pt>
                <c:pt idx="51463">
                  <c:v>820.23828119999996</c:v>
                </c:pt>
                <c:pt idx="51464">
                  <c:v>820.37109380000004</c:v>
                </c:pt>
                <c:pt idx="51465">
                  <c:v>820.37109380000004</c:v>
                </c:pt>
                <c:pt idx="51466">
                  <c:v>820.41015619999996</c:v>
                </c:pt>
                <c:pt idx="51467">
                  <c:v>820.41015619999996</c:v>
                </c:pt>
                <c:pt idx="51468">
                  <c:v>820.41015619999996</c:v>
                </c:pt>
                <c:pt idx="51469">
                  <c:v>820.5859375</c:v>
                </c:pt>
                <c:pt idx="51470">
                  <c:v>820.8046875</c:v>
                </c:pt>
                <c:pt idx="51471">
                  <c:v>820.8046875</c:v>
                </c:pt>
                <c:pt idx="51472">
                  <c:v>820.8046875</c:v>
                </c:pt>
                <c:pt idx="51473">
                  <c:v>820.85546880000004</c:v>
                </c:pt>
                <c:pt idx="51474">
                  <c:v>820.86328119999996</c:v>
                </c:pt>
                <c:pt idx="51475">
                  <c:v>821.23828119999996</c:v>
                </c:pt>
                <c:pt idx="51476">
                  <c:v>821.23828119999996</c:v>
                </c:pt>
                <c:pt idx="51477">
                  <c:v>821.30859380000004</c:v>
                </c:pt>
                <c:pt idx="51478">
                  <c:v>821.30859380000004</c:v>
                </c:pt>
                <c:pt idx="51479">
                  <c:v>821.37109380000004</c:v>
                </c:pt>
                <c:pt idx="51480">
                  <c:v>821.37109380000004</c:v>
                </c:pt>
                <c:pt idx="51481">
                  <c:v>821.41015619999996</c:v>
                </c:pt>
                <c:pt idx="51482">
                  <c:v>821.5859375</c:v>
                </c:pt>
                <c:pt idx="51483">
                  <c:v>821.5859375</c:v>
                </c:pt>
                <c:pt idx="51484">
                  <c:v>821.8046875</c:v>
                </c:pt>
                <c:pt idx="51485">
                  <c:v>821.85546880000004</c:v>
                </c:pt>
                <c:pt idx="51486">
                  <c:v>821.85546880000004</c:v>
                </c:pt>
                <c:pt idx="51487">
                  <c:v>821.85546880000004</c:v>
                </c:pt>
                <c:pt idx="51488">
                  <c:v>821.85546880000004</c:v>
                </c:pt>
                <c:pt idx="51489">
                  <c:v>821.86328119999996</c:v>
                </c:pt>
                <c:pt idx="51490">
                  <c:v>822.23828119999996</c:v>
                </c:pt>
                <c:pt idx="51491">
                  <c:v>822.23828119999996</c:v>
                </c:pt>
                <c:pt idx="51492">
                  <c:v>822.23828119999996</c:v>
                </c:pt>
                <c:pt idx="51493">
                  <c:v>822.30859380000004</c:v>
                </c:pt>
                <c:pt idx="51494">
                  <c:v>822.30859380000004</c:v>
                </c:pt>
                <c:pt idx="51495">
                  <c:v>822.30859380000004</c:v>
                </c:pt>
                <c:pt idx="51496">
                  <c:v>822.30859380000004</c:v>
                </c:pt>
                <c:pt idx="51497">
                  <c:v>822.30859380000004</c:v>
                </c:pt>
                <c:pt idx="51498">
                  <c:v>822.37109380000004</c:v>
                </c:pt>
                <c:pt idx="51499">
                  <c:v>822.37109380000004</c:v>
                </c:pt>
                <c:pt idx="51500">
                  <c:v>822.41015619999996</c:v>
                </c:pt>
                <c:pt idx="51501">
                  <c:v>822.41015619999996</c:v>
                </c:pt>
                <c:pt idx="51502">
                  <c:v>822.41015619999996</c:v>
                </c:pt>
                <c:pt idx="51503">
                  <c:v>822.8046875</c:v>
                </c:pt>
                <c:pt idx="51504">
                  <c:v>822.85546880000004</c:v>
                </c:pt>
                <c:pt idx="51505">
                  <c:v>822.86328119999996</c:v>
                </c:pt>
                <c:pt idx="51506">
                  <c:v>822.86328119999996</c:v>
                </c:pt>
                <c:pt idx="51507">
                  <c:v>822.86328119999996</c:v>
                </c:pt>
                <c:pt idx="51508">
                  <c:v>822.86328119999996</c:v>
                </c:pt>
                <c:pt idx="51509">
                  <c:v>823.30859380000004</c:v>
                </c:pt>
                <c:pt idx="51510">
                  <c:v>823.30859380000004</c:v>
                </c:pt>
                <c:pt idx="51511">
                  <c:v>823.30859380000004</c:v>
                </c:pt>
                <c:pt idx="51512">
                  <c:v>823.37109380000004</c:v>
                </c:pt>
                <c:pt idx="51513">
                  <c:v>823.37109380000004</c:v>
                </c:pt>
                <c:pt idx="51514">
                  <c:v>823.37109380000004</c:v>
                </c:pt>
                <c:pt idx="51515">
                  <c:v>823.41015619999996</c:v>
                </c:pt>
                <c:pt idx="51516">
                  <c:v>823.5859375</c:v>
                </c:pt>
                <c:pt idx="51517">
                  <c:v>823.8046875</c:v>
                </c:pt>
                <c:pt idx="51518">
                  <c:v>823.85546880000004</c:v>
                </c:pt>
                <c:pt idx="51519">
                  <c:v>823.85546880000004</c:v>
                </c:pt>
                <c:pt idx="51520">
                  <c:v>823.85546880000004</c:v>
                </c:pt>
                <c:pt idx="51521">
                  <c:v>823.85546880000004</c:v>
                </c:pt>
                <c:pt idx="51522">
                  <c:v>823.85546880000004</c:v>
                </c:pt>
                <c:pt idx="51523">
                  <c:v>823.86328119999996</c:v>
                </c:pt>
                <c:pt idx="51524">
                  <c:v>823.86328119999996</c:v>
                </c:pt>
                <c:pt idx="51525">
                  <c:v>823.86328119999996</c:v>
                </c:pt>
                <c:pt idx="51526">
                  <c:v>824.23828119999996</c:v>
                </c:pt>
                <c:pt idx="51527">
                  <c:v>824.30859380000004</c:v>
                </c:pt>
                <c:pt idx="51528">
                  <c:v>824.30859380000004</c:v>
                </c:pt>
                <c:pt idx="51529">
                  <c:v>824.37109380000004</c:v>
                </c:pt>
                <c:pt idx="51530">
                  <c:v>824.37109380000004</c:v>
                </c:pt>
                <c:pt idx="51531">
                  <c:v>824.37109380000004</c:v>
                </c:pt>
                <c:pt idx="51532">
                  <c:v>824.37109380000004</c:v>
                </c:pt>
                <c:pt idx="51533">
                  <c:v>824.37109380000004</c:v>
                </c:pt>
                <c:pt idx="51534">
                  <c:v>824.5859375</c:v>
                </c:pt>
                <c:pt idx="51535">
                  <c:v>824.8046875</c:v>
                </c:pt>
                <c:pt idx="51536">
                  <c:v>824.85546880000004</c:v>
                </c:pt>
                <c:pt idx="51537">
                  <c:v>824.85546880000004</c:v>
                </c:pt>
                <c:pt idx="51538">
                  <c:v>824.86328119999996</c:v>
                </c:pt>
                <c:pt idx="51539">
                  <c:v>824.86328119999996</c:v>
                </c:pt>
                <c:pt idx="51540">
                  <c:v>825.23828119999996</c:v>
                </c:pt>
                <c:pt idx="51541">
                  <c:v>825.23828119999996</c:v>
                </c:pt>
                <c:pt idx="51542">
                  <c:v>825.30859380000004</c:v>
                </c:pt>
                <c:pt idx="51543">
                  <c:v>825.30859380000004</c:v>
                </c:pt>
                <c:pt idx="51544">
                  <c:v>825.37109380000004</c:v>
                </c:pt>
                <c:pt idx="51545">
                  <c:v>825.37109380000004</c:v>
                </c:pt>
                <c:pt idx="51546">
                  <c:v>825.41015619999996</c:v>
                </c:pt>
                <c:pt idx="51547">
                  <c:v>825.5859375</c:v>
                </c:pt>
                <c:pt idx="51548">
                  <c:v>825.8046875</c:v>
                </c:pt>
                <c:pt idx="51549">
                  <c:v>825.85546880000004</c:v>
                </c:pt>
                <c:pt idx="51550">
                  <c:v>825.85546880000004</c:v>
                </c:pt>
                <c:pt idx="51551">
                  <c:v>825.85546880000004</c:v>
                </c:pt>
                <c:pt idx="51552">
                  <c:v>826.23828119999996</c:v>
                </c:pt>
                <c:pt idx="51553">
                  <c:v>826.23828119999996</c:v>
                </c:pt>
                <c:pt idx="51554">
                  <c:v>826.23828119999996</c:v>
                </c:pt>
                <c:pt idx="51555">
                  <c:v>826.23828119999996</c:v>
                </c:pt>
                <c:pt idx="51556">
                  <c:v>826.30859380000004</c:v>
                </c:pt>
                <c:pt idx="51557">
                  <c:v>826.30859380000004</c:v>
                </c:pt>
                <c:pt idx="51558">
                  <c:v>826.37109380000004</c:v>
                </c:pt>
                <c:pt idx="51559">
                  <c:v>826.37109380000004</c:v>
                </c:pt>
                <c:pt idx="51560">
                  <c:v>826.37109380000004</c:v>
                </c:pt>
                <c:pt idx="51561">
                  <c:v>826.37109380000004</c:v>
                </c:pt>
                <c:pt idx="51562">
                  <c:v>826.37109380000004</c:v>
                </c:pt>
                <c:pt idx="51563">
                  <c:v>826.37109380000004</c:v>
                </c:pt>
                <c:pt idx="51564">
                  <c:v>826.41015619999996</c:v>
                </c:pt>
                <c:pt idx="51565">
                  <c:v>826.5859375</c:v>
                </c:pt>
                <c:pt idx="51566">
                  <c:v>826.5859375</c:v>
                </c:pt>
                <c:pt idx="51567">
                  <c:v>826.5859375</c:v>
                </c:pt>
                <c:pt idx="51568">
                  <c:v>826.5859375</c:v>
                </c:pt>
                <c:pt idx="51569">
                  <c:v>826.5859375</c:v>
                </c:pt>
                <c:pt idx="51570">
                  <c:v>826.8046875</c:v>
                </c:pt>
                <c:pt idx="51571">
                  <c:v>826.8046875</c:v>
                </c:pt>
                <c:pt idx="51572">
                  <c:v>826.85546880000004</c:v>
                </c:pt>
                <c:pt idx="51573">
                  <c:v>826.86328119999996</c:v>
                </c:pt>
                <c:pt idx="51574">
                  <c:v>826.86328119999996</c:v>
                </c:pt>
                <c:pt idx="51575">
                  <c:v>826.86328119999996</c:v>
                </c:pt>
                <c:pt idx="51576">
                  <c:v>826.86328119999996</c:v>
                </c:pt>
                <c:pt idx="51577">
                  <c:v>827.30859380000004</c:v>
                </c:pt>
                <c:pt idx="51578">
                  <c:v>827.37109380000004</c:v>
                </c:pt>
                <c:pt idx="51579">
                  <c:v>827.37109380000004</c:v>
                </c:pt>
                <c:pt idx="51580">
                  <c:v>827.41015619999996</c:v>
                </c:pt>
                <c:pt idx="51581">
                  <c:v>827.41015619999996</c:v>
                </c:pt>
                <c:pt idx="51582">
                  <c:v>827.41015619999996</c:v>
                </c:pt>
                <c:pt idx="51583">
                  <c:v>827.41015619999996</c:v>
                </c:pt>
                <c:pt idx="51584">
                  <c:v>827.5859375</c:v>
                </c:pt>
                <c:pt idx="51585">
                  <c:v>827.8046875</c:v>
                </c:pt>
                <c:pt idx="51586">
                  <c:v>827.8046875</c:v>
                </c:pt>
                <c:pt idx="51587">
                  <c:v>827.8046875</c:v>
                </c:pt>
                <c:pt idx="51588">
                  <c:v>827.8046875</c:v>
                </c:pt>
                <c:pt idx="51589">
                  <c:v>827.8046875</c:v>
                </c:pt>
                <c:pt idx="51590">
                  <c:v>827.85546880000004</c:v>
                </c:pt>
                <c:pt idx="51591">
                  <c:v>827.85546880000004</c:v>
                </c:pt>
                <c:pt idx="51592">
                  <c:v>827.86328119999996</c:v>
                </c:pt>
                <c:pt idx="51593">
                  <c:v>827.86328119999996</c:v>
                </c:pt>
                <c:pt idx="51594">
                  <c:v>827.86328119999996</c:v>
                </c:pt>
                <c:pt idx="51595">
                  <c:v>827.86328119999996</c:v>
                </c:pt>
                <c:pt idx="51596">
                  <c:v>828.23828119999996</c:v>
                </c:pt>
                <c:pt idx="51597">
                  <c:v>828.30859380000004</c:v>
                </c:pt>
                <c:pt idx="51598">
                  <c:v>828.30859380000004</c:v>
                </c:pt>
                <c:pt idx="51599">
                  <c:v>828.37109380000004</c:v>
                </c:pt>
                <c:pt idx="51600">
                  <c:v>828.37109380000004</c:v>
                </c:pt>
                <c:pt idx="51601">
                  <c:v>828.37109380000004</c:v>
                </c:pt>
                <c:pt idx="51602">
                  <c:v>828.41015619999996</c:v>
                </c:pt>
                <c:pt idx="51603">
                  <c:v>828.41015619999996</c:v>
                </c:pt>
                <c:pt idx="51604">
                  <c:v>828.5859375</c:v>
                </c:pt>
                <c:pt idx="51605">
                  <c:v>828.5859375</c:v>
                </c:pt>
                <c:pt idx="51606">
                  <c:v>828.8046875</c:v>
                </c:pt>
                <c:pt idx="51607">
                  <c:v>828.8046875</c:v>
                </c:pt>
                <c:pt idx="51608">
                  <c:v>828.85546880000004</c:v>
                </c:pt>
                <c:pt idx="51609">
                  <c:v>828.86328119999996</c:v>
                </c:pt>
                <c:pt idx="51610">
                  <c:v>829.23828119999996</c:v>
                </c:pt>
                <c:pt idx="51611">
                  <c:v>829.30859380000004</c:v>
                </c:pt>
                <c:pt idx="51612">
                  <c:v>829.37109380000004</c:v>
                </c:pt>
                <c:pt idx="51613">
                  <c:v>829.41015619999996</c:v>
                </c:pt>
                <c:pt idx="51614">
                  <c:v>829.41015619999996</c:v>
                </c:pt>
                <c:pt idx="51615">
                  <c:v>829.5859375</c:v>
                </c:pt>
                <c:pt idx="51616">
                  <c:v>829.5859375</c:v>
                </c:pt>
                <c:pt idx="51617">
                  <c:v>829.5859375</c:v>
                </c:pt>
                <c:pt idx="51618">
                  <c:v>829.8046875</c:v>
                </c:pt>
                <c:pt idx="51619">
                  <c:v>829.8046875</c:v>
                </c:pt>
                <c:pt idx="51620">
                  <c:v>829.85546880000004</c:v>
                </c:pt>
                <c:pt idx="51621">
                  <c:v>829.85546880000004</c:v>
                </c:pt>
                <c:pt idx="51622">
                  <c:v>829.85546880000004</c:v>
                </c:pt>
                <c:pt idx="51623">
                  <c:v>829.85546880000004</c:v>
                </c:pt>
                <c:pt idx="51624">
                  <c:v>829.86328119999996</c:v>
                </c:pt>
                <c:pt idx="51625">
                  <c:v>830.23828119999996</c:v>
                </c:pt>
                <c:pt idx="51626">
                  <c:v>830.23828119999996</c:v>
                </c:pt>
                <c:pt idx="51627">
                  <c:v>830.30859380000004</c:v>
                </c:pt>
                <c:pt idx="51628">
                  <c:v>830.37109380000004</c:v>
                </c:pt>
                <c:pt idx="51629">
                  <c:v>830.37109380000004</c:v>
                </c:pt>
                <c:pt idx="51630">
                  <c:v>830.41015619999996</c:v>
                </c:pt>
                <c:pt idx="51631">
                  <c:v>830.41015619999996</c:v>
                </c:pt>
                <c:pt idx="51632">
                  <c:v>830.41015619999996</c:v>
                </c:pt>
                <c:pt idx="51633">
                  <c:v>830.41015619999996</c:v>
                </c:pt>
                <c:pt idx="51634">
                  <c:v>830.41015619999996</c:v>
                </c:pt>
                <c:pt idx="51635">
                  <c:v>830.41015619999996</c:v>
                </c:pt>
                <c:pt idx="51636">
                  <c:v>830.41015619999996</c:v>
                </c:pt>
                <c:pt idx="51637">
                  <c:v>830.85546880000004</c:v>
                </c:pt>
                <c:pt idx="51638">
                  <c:v>830.85546880000004</c:v>
                </c:pt>
                <c:pt idx="51639">
                  <c:v>830.86328119999996</c:v>
                </c:pt>
                <c:pt idx="51640">
                  <c:v>830.86328119999996</c:v>
                </c:pt>
                <c:pt idx="51641">
                  <c:v>831.23828119999996</c:v>
                </c:pt>
                <c:pt idx="51642">
                  <c:v>831.23828119999996</c:v>
                </c:pt>
                <c:pt idx="51643">
                  <c:v>831.23828119999996</c:v>
                </c:pt>
                <c:pt idx="51644">
                  <c:v>831.30859380000004</c:v>
                </c:pt>
                <c:pt idx="51645">
                  <c:v>831.30859380000004</c:v>
                </c:pt>
                <c:pt idx="51646">
                  <c:v>831.37109380000004</c:v>
                </c:pt>
                <c:pt idx="51647">
                  <c:v>831.37109380000004</c:v>
                </c:pt>
                <c:pt idx="51648">
                  <c:v>831.41015619999996</c:v>
                </c:pt>
                <c:pt idx="51649">
                  <c:v>831.8046875</c:v>
                </c:pt>
                <c:pt idx="51650">
                  <c:v>831.8046875</c:v>
                </c:pt>
                <c:pt idx="51651">
                  <c:v>831.8046875</c:v>
                </c:pt>
                <c:pt idx="51652">
                  <c:v>831.85546880000004</c:v>
                </c:pt>
                <c:pt idx="51653">
                  <c:v>831.85546880000004</c:v>
                </c:pt>
                <c:pt idx="51654">
                  <c:v>831.86328119999996</c:v>
                </c:pt>
                <c:pt idx="51655">
                  <c:v>831.86328119999996</c:v>
                </c:pt>
                <c:pt idx="51656">
                  <c:v>832.23828119999996</c:v>
                </c:pt>
                <c:pt idx="51657">
                  <c:v>832.23828119999996</c:v>
                </c:pt>
                <c:pt idx="51658">
                  <c:v>832.23828119999996</c:v>
                </c:pt>
                <c:pt idx="51659">
                  <c:v>832.23828119999996</c:v>
                </c:pt>
                <c:pt idx="51660">
                  <c:v>832.30859380000004</c:v>
                </c:pt>
                <c:pt idx="51661">
                  <c:v>832.30859380000004</c:v>
                </c:pt>
                <c:pt idx="51662">
                  <c:v>832.30859380000004</c:v>
                </c:pt>
                <c:pt idx="51663">
                  <c:v>832.30859380000004</c:v>
                </c:pt>
                <c:pt idx="51664">
                  <c:v>832.30859380000004</c:v>
                </c:pt>
                <c:pt idx="51665">
                  <c:v>832.30859380000004</c:v>
                </c:pt>
                <c:pt idx="51666">
                  <c:v>832.37109380000004</c:v>
                </c:pt>
                <c:pt idx="51667">
                  <c:v>832.41015619999996</c:v>
                </c:pt>
                <c:pt idx="51668">
                  <c:v>832.41015619999996</c:v>
                </c:pt>
                <c:pt idx="51669">
                  <c:v>832.41015619999996</c:v>
                </c:pt>
                <c:pt idx="51670">
                  <c:v>832.41015619999996</c:v>
                </c:pt>
                <c:pt idx="51671">
                  <c:v>832.41015619999996</c:v>
                </c:pt>
                <c:pt idx="51672">
                  <c:v>832.5859375</c:v>
                </c:pt>
                <c:pt idx="51673">
                  <c:v>832.8046875</c:v>
                </c:pt>
                <c:pt idx="51674">
                  <c:v>832.8046875</c:v>
                </c:pt>
                <c:pt idx="51675">
                  <c:v>832.85546880000004</c:v>
                </c:pt>
                <c:pt idx="51676">
                  <c:v>832.86328119999996</c:v>
                </c:pt>
                <c:pt idx="51677">
                  <c:v>832.86328119999996</c:v>
                </c:pt>
                <c:pt idx="51678">
                  <c:v>832.86328119999996</c:v>
                </c:pt>
                <c:pt idx="51679">
                  <c:v>833.23828119999996</c:v>
                </c:pt>
                <c:pt idx="51680">
                  <c:v>833.23828119999996</c:v>
                </c:pt>
                <c:pt idx="51681">
                  <c:v>833.23828119999996</c:v>
                </c:pt>
                <c:pt idx="51682">
                  <c:v>833.23828119999996</c:v>
                </c:pt>
                <c:pt idx="51683">
                  <c:v>833.30859380000004</c:v>
                </c:pt>
                <c:pt idx="51684">
                  <c:v>833.37109380000004</c:v>
                </c:pt>
                <c:pt idx="51685">
                  <c:v>833.37109380000004</c:v>
                </c:pt>
                <c:pt idx="51686">
                  <c:v>833.37109380000004</c:v>
                </c:pt>
                <c:pt idx="51687">
                  <c:v>833.37109380000004</c:v>
                </c:pt>
                <c:pt idx="51688">
                  <c:v>833.41015619999996</c:v>
                </c:pt>
                <c:pt idx="51689">
                  <c:v>833.5859375</c:v>
                </c:pt>
                <c:pt idx="51690">
                  <c:v>833.5859375</c:v>
                </c:pt>
                <c:pt idx="51691">
                  <c:v>833.8046875</c:v>
                </c:pt>
                <c:pt idx="51692">
                  <c:v>833.8046875</c:v>
                </c:pt>
                <c:pt idx="51693">
                  <c:v>833.8046875</c:v>
                </c:pt>
                <c:pt idx="51694">
                  <c:v>833.8046875</c:v>
                </c:pt>
                <c:pt idx="51695">
                  <c:v>833.8046875</c:v>
                </c:pt>
                <c:pt idx="51696">
                  <c:v>833.8046875</c:v>
                </c:pt>
                <c:pt idx="51697">
                  <c:v>833.85546880000004</c:v>
                </c:pt>
                <c:pt idx="51698">
                  <c:v>833.85546880000004</c:v>
                </c:pt>
                <c:pt idx="51699">
                  <c:v>833.85546880000004</c:v>
                </c:pt>
                <c:pt idx="51700">
                  <c:v>833.85546880000004</c:v>
                </c:pt>
                <c:pt idx="51701">
                  <c:v>833.86328119999996</c:v>
                </c:pt>
                <c:pt idx="51702">
                  <c:v>833.86328119999996</c:v>
                </c:pt>
                <c:pt idx="51703">
                  <c:v>834.23828119999996</c:v>
                </c:pt>
                <c:pt idx="51704">
                  <c:v>834.23828119999996</c:v>
                </c:pt>
                <c:pt idx="51705">
                  <c:v>834.30859380000004</c:v>
                </c:pt>
                <c:pt idx="51706">
                  <c:v>834.30859380000004</c:v>
                </c:pt>
                <c:pt idx="51707">
                  <c:v>834.37109380000004</c:v>
                </c:pt>
                <c:pt idx="51708">
                  <c:v>834.37109380000004</c:v>
                </c:pt>
                <c:pt idx="51709">
                  <c:v>834.37109380000004</c:v>
                </c:pt>
                <c:pt idx="51710">
                  <c:v>834.41015619999996</c:v>
                </c:pt>
                <c:pt idx="51711">
                  <c:v>834.41015619999996</c:v>
                </c:pt>
                <c:pt idx="51712">
                  <c:v>834.41015619999996</c:v>
                </c:pt>
                <c:pt idx="51713">
                  <c:v>834.41015619999996</c:v>
                </c:pt>
                <c:pt idx="51714">
                  <c:v>834.5859375</c:v>
                </c:pt>
                <c:pt idx="51715">
                  <c:v>834.5859375</c:v>
                </c:pt>
                <c:pt idx="51716">
                  <c:v>834.5859375</c:v>
                </c:pt>
                <c:pt idx="51717">
                  <c:v>834.8046875</c:v>
                </c:pt>
                <c:pt idx="51718">
                  <c:v>834.8046875</c:v>
                </c:pt>
                <c:pt idx="51719">
                  <c:v>834.8046875</c:v>
                </c:pt>
                <c:pt idx="51720">
                  <c:v>834.85546880000004</c:v>
                </c:pt>
                <c:pt idx="51721">
                  <c:v>834.85546880000004</c:v>
                </c:pt>
                <c:pt idx="51722">
                  <c:v>834.85546880000004</c:v>
                </c:pt>
                <c:pt idx="51723">
                  <c:v>834.86328119999996</c:v>
                </c:pt>
                <c:pt idx="51724">
                  <c:v>835.23828119999996</c:v>
                </c:pt>
                <c:pt idx="51725">
                  <c:v>835.30859380000004</c:v>
                </c:pt>
                <c:pt idx="51726">
                  <c:v>835.30859380000004</c:v>
                </c:pt>
                <c:pt idx="51727">
                  <c:v>835.30859380000004</c:v>
                </c:pt>
                <c:pt idx="51728">
                  <c:v>835.30859380000004</c:v>
                </c:pt>
                <c:pt idx="51729">
                  <c:v>835.37109380000004</c:v>
                </c:pt>
                <c:pt idx="51730">
                  <c:v>835.37109380000004</c:v>
                </c:pt>
                <c:pt idx="51731">
                  <c:v>835.41015619999996</c:v>
                </c:pt>
                <c:pt idx="51732">
                  <c:v>835.41015619999996</c:v>
                </c:pt>
                <c:pt idx="51733">
                  <c:v>835.5859375</c:v>
                </c:pt>
                <c:pt idx="51734">
                  <c:v>835.5859375</c:v>
                </c:pt>
                <c:pt idx="51735">
                  <c:v>835.5859375</c:v>
                </c:pt>
                <c:pt idx="51736">
                  <c:v>835.5859375</c:v>
                </c:pt>
                <c:pt idx="51737">
                  <c:v>835.8046875</c:v>
                </c:pt>
                <c:pt idx="51738">
                  <c:v>835.85546880000004</c:v>
                </c:pt>
                <c:pt idx="51739">
                  <c:v>835.85546880000004</c:v>
                </c:pt>
                <c:pt idx="51740">
                  <c:v>836.23828119999996</c:v>
                </c:pt>
                <c:pt idx="51741">
                  <c:v>836.23828119999996</c:v>
                </c:pt>
                <c:pt idx="51742">
                  <c:v>836.23828119999996</c:v>
                </c:pt>
                <c:pt idx="51743">
                  <c:v>836.23828119999996</c:v>
                </c:pt>
                <c:pt idx="51744">
                  <c:v>836.23828119999996</c:v>
                </c:pt>
                <c:pt idx="51745">
                  <c:v>836.30859380000004</c:v>
                </c:pt>
                <c:pt idx="51746">
                  <c:v>836.30859380000004</c:v>
                </c:pt>
                <c:pt idx="51747">
                  <c:v>836.30859380000004</c:v>
                </c:pt>
                <c:pt idx="51748">
                  <c:v>836.30859380000004</c:v>
                </c:pt>
                <c:pt idx="51749">
                  <c:v>836.37109380000004</c:v>
                </c:pt>
                <c:pt idx="51750">
                  <c:v>836.37109380000004</c:v>
                </c:pt>
                <c:pt idx="51751">
                  <c:v>836.37109380000004</c:v>
                </c:pt>
                <c:pt idx="51752">
                  <c:v>836.41015619999996</c:v>
                </c:pt>
                <c:pt idx="51753">
                  <c:v>836.41015619999996</c:v>
                </c:pt>
                <c:pt idx="51754">
                  <c:v>836.41015619999996</c:v>
                </c:pt>
                <c:pt idx="51755">
                  <c:v>836.5859375</c:v>
                </c:pt>
                <c:pt idx="51756">
                  <c:v>836.5859375</c:v>
                </c:pt>
                <c:pt idx="51757">
                  <c:v>836.5859375</c:v>
                </c:pt>
                <c:pt idx="51758">
                  <c:v>836.8046875</c:v>
                </c:pt>
                <c:pt idx="51759">
                  <c:v>836.8046875</c:v>
                </c:pt>
                <c:pt idx="51760">
                  <c:v>836.85546880000004</c:v>
                </c:pt>
                <c:pt idx="51761">
                  <c:v>837.23828119999996</c:v>
                </c:pt>
                <c:pt idx="51762">
                  <c:v>837.23828119999996</c:v>
                </c:pt>
                <c:pt idx="51763">
                  <c:v>837.30859380000004</c:v>
                </c:pt>
                <c:pt idx="51764">
                  <c:v>837.37109380000004</c:v>
                </c:pt>
                <c:pt idx="51765">
                  <c:v>837.37109380000004</c:v>
                </c:pt>
                <c:pt idx="51766">
                  <c:v>837.37109380000004</c:v>
                </c:pt>
                <c:pt idx="51767">
                  <c:v>837.41015619999996</c:v>
                </c:pt>
                <c:pt idx="51768">
                  <c:v>837.41015619999996</c:v>
                </c:pt>
                <c:pt idx="51769">
                  <c:v>837.41015619999996</c:v>
                </c:pt>
                <c:pt idx="51770">
                  <c:v>837.41015619999996</c:v>
                </c:pt>
                <c:pt idx="51771">
                  <c:v>837.41015619999996</c:v>
                </c:pt>
                <c:pt idx="51772">
                  <c:v>837.41015619999996</c:v>
                </c:pt>
                <c:pt idx="51773">
                  <c:v>837.5859375</c:v>
                </c:pt>
                <c:pt idx="51774">
                  <c:v>837.8046875</c:v>
                </c:pt>
                <c:pt idx="51775">
                  <c:v>837.85546880000004</c:v>
                </c:pt>
                <c:pt idx="51776">
                  <c:v>837.85546880000004</c:v>
                </c:pt>
                <c:pt idx="51777">
                  <c:v>837.86328119999996</c:v>
                </c:pt>
                <c:pt idx="51778">
                  <c:v>837.86328119999996</c:v>
                </c:pt>
                <c:pt idx="51779">
                  <c:v>838.23828119999996</c:v>
                </c:pt>
                <c:pt idx="51780">
                  <c:v>838.30859380000004</c:v>
                </c:pt>
                <c:pt idx="51781">
                  <c:v>838.37109380000004</c:v>
                </c:pt>
                <c:pt idx="51782">
                  <c:v>838.41015619999996</c:v>
                </c:pt>
                <c:pt idx="51783">
                  <c:v>838.41015619999996</c:v>
                </c:pt>
                <c:pt idx="51784">
                  <c:v>838.8046875</c:v>
                </c:pt>
                <c:pt idx="51785">
                  <c:v>838.85546880000004</c:v>
                </c:pt>
                <c:pt idx="51786">
                  <c:v>838.85546880000004</c:v>
                </c:pt>
                <c:pt idx="51787">
                  <c:v>838.86328119999996</c:v>
                </c:pt>
                <c:pt idx="51788">
                  <c:v>838.86328119999996</c:v>
                </c:pt>
                <c:pt idx="51789">
                  <c:v>839.23828119999996</c:v>
                </c:pt>
                <c:pt idx="51790">
                  <c:v>839.30859380000004</c:v>
                </c:pt>
                <c:pt idx="51791">
                  <c:v>839.37109380000004</c:v>
                </c:pt>
                <c:pt idx="51792">
                  <c:v>839.37109380000004</c:v>
                </c:pt>
                <c:pt idx="51793">
                  <c:v>839.41015619999996</c:v>
                </c:pt>
                <c:pt idx="51794">
                  <c:v>839.41015619999996</c:v>
                </c:pt>
                <c:pt idx="51795">
                  <c:v>839.5859375</c:v>
                </c:pt>
                <c:pt idx="51796">
                  <c:v>839.5859375</c:v>
                </c:pt>
                <c:pt idx="51797">
                  <c:v>839.85546880000004</c:v>
                </c:pt>
                <c:pt idx="51798">
                  <c:v>839.85546880000004</c:v>
                </c:pt>
                <c:pt idx="51799">
                  <c:v>839.86328119999996</c:v>
                </c:pt>
                <c:pt idx="51800">
                  <c:v>839.86328119999996</c:v>
                </c:pt>
                <c:pt idx="51801">
                  <c:v>840.23828119999996</c:v>
                </c:pt>
                <c:pt idx="51802">
                  <c:v>840.23828119999996</c:v>
                </c:pt>
                <c:pt idx="51803">
                  <c:v>840.23828119999996</c:v>
                </c:pt>
                <c:pt idx="51804">
                  <c:v>840.30859380000004</c:v>
                </c:pt>
                <c:pt idx="51805">
                  <c:v>840.30859380000004</c:v>
                </c:pt>
                <c:pt idx="51806">
                  <c:v>840.30859380000004</c:v>
                </c:pt>
                <c:pt idx="51807">
                  <c:v>840.37109380000004</c:v>
                </c:pt>
                <c:pt idx="51808">
                  <c:v>840.41015619999996</c:v>
                </c:pt>
                <c:pt idx="51809">
                  <c:v>840.41015619999996</c:v>
                </c:pt>
                <c:pt idx="51810">
                  <c:v>840.5859375</c:v>
                </c:pt>
                <c:pt idx="51811">
                  <c:v>840.8046875</c:v>
                </c:pt>
                <c:pt idx="51812">
                  <c:v>840.8046875</c:v>
                </c:pt>
                <c:pt idx="51813">
                  <c:v>840.8046875</c:v>
                </c:pt>
                <c:pt idx="51814">
                  <c:v>840.8046875</c:v>
                </c:pt>
                <c:pt idx="51815">
                  <c:v>840.8046875</c:v>
                </c:pt>
                <c:pt idx="51816">
                  <c:v>840.8046875</c:v>
                </c:pt>
                <c:pt idx="51817">
                  <c:v>840.8046875</c:v>
                </c:pt>
                <c:pt idx="51818">
                  <c:v>840.85546880000004</c:v>
                </c:pt>
                <c:pt idx="51819">
                  <c:v>840.85546880000004</c:v>
                </c:pt>
                <c:pt idx="51820">
                  <c:v>840.86328119999996</c:v>
                </c:pt>
                <c:pt idx="51821">
                  <c:v>840.86328119999996</c:v>
                </c:pt>
                <c:pt idx="51822">
                  <c:v>840.86328119999996</c:v>
                </c:pt>
                <c:pt idx="51823">
                  <c:v>840.86328119999996</c:v>
                </c:pt>
                <c:pt idx="51824">
                  <c:v>840.86328119999996</c:v>
                </c:pt>
                <c:pt idx="51825">
                  <c:v>840.86328119999996</c:v>
                </c:pt>
                <c:pt idx="51826">
                  <c:v>840.86328119999996</c:v>
                </c:pt>
                <c:pt idx="51827">
                  <c:v>841.23828119999996</c:v>
                </c:pt>
                <c:pt idx="51828">
                  <c:v>841.23828119999996</c:v>
                </c:pt>
                <c:pt idx="51829">
                  <c:v>841.30859380000004</c:v>
                </c:pt>
                <c:pt idx="51830">
                  <c:v>841.30859380000004</c:v>
                </c:pt>
                <c:pt idx="51831">
                  <c:v>841.30859380000004</c:v>
                </c:pt>
                <c:pt idx="51832">
                  <c:v>841.30859380000004</c:v>
                </c:pt>
                <c:pt idx="51833">
                  <c:v>841.41015619999996</c:v>
                </c:pt>
                <c:pt idx="51834">
                  <c:v>841.41015619999996</c:v>
                </c:pt>
                <c:pt idx="51835">
                  <c:v>841.41015619999996</c:v>
                </c:pt>
                <c:pt idx="51836">
                  <c:v>841.41015619999996</c:v>
                </c:pt>
                <c:pt idx="51837">
                  <c:v>841.41015619999996</c:v>
                </c:pt>
                <c:pt idx="51838">
                  <c:v>841.41015619999996</c:v>
                </c:pt>
                <c:pt idx="51839">
                  <c:v>841.41015619999996</c:v>
                </c:pt>
                <c:pt idx="51840">
                  <c:v>841.41015619999996</c:v>
                </c:pt>
                <c:pt idx="51841">
                  <c:v>841.5859375</c:v>
                </c:pt>
                <c:pt idx="51842">
                  <c:v>841.8046875</c:v>
                </c:pt>
                <c:pt idx="51843">
                  <c:v>841.8046875</c:v>
                </c:pt>
                <c:pt idx="51844">
                  <c:v>841.8046875</c:v>
                </c:pt>
                <c:pt idx="51845">
                  <c:v>841.8046875</c:v>
                </c:pt>
                <c:pt idx="51846">
                  <c:v>841.85546880000004</c:v>
                </c:pt>
                <c:pt idx="51847">
                  <c:v>841.85546880000004</c:v>
                </c:pt>
                <c:pt idx="51848">
                  <c:v>841.85546880000004</c:v>
                </c:pt>
                <c:pt idx="51849">
                  <c:v>841.86328119999996</c:v>
                </c:pt>
                <c:pt idx="51850">
                  <c:v>842.23828119999996</c:v>
                </c:pt>
                <c:pt idx="51851">
                  <c:v>842.23828119999996</c:v>
                </c:pt>
                <c:pt idx="51852">
                  <c:v>842.30859380000004</c:v>
                </c:pt>
                <c:pt idx="51853">
                  <c:v>842.30859380000004</c:v>
                </c:pt>
                <c:pt idx="51854">
                  <c:v>842.37109380000004</c:v>
                </c:pt>
                <c:pt idx="51855">
                  <c:v>842.37109380000004</c:v>
                </c:pt>
                <c:pt idx="51856">
                  <c:v>842.37109380000004</c:v>
                </c:pt>
                <c:pt idx="51857">
                  <c:v>842.37109380000004</c:v>
                </c:pt>
                <c:pt idx="51858">
                  <c:v>842.41015619999996</c:v>
                </c:pt>
                <c:pt idx="51859">
                  <c:v>842.41015619999996</c:v>
                </c:pt>
                <c:pt idx="51860">
                  <c:v>842.41015619999996</c:v>
                </c:pt>
                <c:pt idx="51861">
                  <c:v>842.41015619999996</c:v>
                </c:pt>
                <c:pt idx="51862">
                  <c:v>842.5859375</c:v>
                </c:pt>
                <c:pt idx="51863">
                  <c:v>842.8046875</c:v>
                </c:pt>
                <c:pt idx="51864">
                  <c:v>842.8046875</c:v>
                </c:pt>
                <c:pt idx="51865">
                  <c:v>842.86328119999996</c:v>
                </c:pt>
                <c:pt idx="51866">
                  <c:v>842.86328119999996</c:v>
                </c:pt>
                <c:pt idx="51867">
                  <c:v>842.86328119999996</c:v>
                </c:pt>
                <c:pt idx="51868">
                  <c:v>843.23828119999996</c:v>
                </c:pt>
                <c:pt idx="51869">
                  <c:v>843.23828119999996</c:v>
                </c:pt>
                <c:pt idx="51870">
                  <c:v>843.23828119999996</c:v>
                </c:pt>
                <c:pt idx="51871">
                  <c:v>843.23828119999996</c:v>
                </c:pt>
                <c:pt idx="51872">
                  <c:v>843.23828119999996</c:v>
                </c:pt>
                <c:pt idx="51873">
                  <c:v>843.30859380000004</c:v>
                </c:pt>
                <c:pt idx="51874">
                  <c:v>843.37109380000004</c:v>
                </c:pt>
                <c:pt idx="51875">
                  <c:v>843.41015619999996</c:v>
                </c:pt>
                <c:pt idx="51876">
                  <c:v>843.5859375</c:v>
                </c:pt>
                <c:pt idx="51877">
                  <c:v>843.5859375</c:v>
                </c:pt>
                <c:pt idx="51878">
                  <c:v>843.8046875</c:v>
                </c:pt>
                <c:pt idx="51879">
                  <c:v>843.8046875</c:v>
                </c:pt>
                <c:pt idx="51880">
                  <c:v>843.8046875</c:v>
                </c:pt>
                <c:pt idx="51881">
                  <c:v>843.85546880000004</c:v>
                </c:pt>
                <c:pt idx="51882">
                  <c:v>843.85546880000004</c:v>
                </c:pt>
                <c:pt idx="51883">
                  <c:v>843.85546880000004</c:v>
                </c:pt>
                <c:pt idx="51884">
                  <c:v>843.86328119999996</c:v>
                </c:pt>
                <c:pt idx="51885">
                  <c:v>843.86328119999996</c:v>
                </c:pt>
                <c:pt idx="51886">
                  <c:v>843.86328119999996</c:v>
                </c:pt>
                <c:pt idx="51887">
                  <c:v>844.37109380000004</c:v>
                </c:pt>
                <c:pt idx="51888">
                  <c:v>844.37109380000004</c:v>
                </c:pt>
                <c:pt idx="51889">
                  <c:v>844.37109380000004</c:v>
                </c:pt>
                <c:pt idx="51890">
                  <c:v>844.5859375</c:v>
                </c:pt>
                <c:pt idx="51891">
                  <c:v>844.5859375</c:v>
                </c:pt>
                <c:pt idx="51892">
                  <c:v>844.5859375</c:v>
                </c:pt>
                <c:pt idx="51893">
                  <c:v>844.5859375</c:v>
                </c:pt>
                <c:pt idx="51894">
                  <c:v>844.5859375</c:v>
                </c:pt>
                <c:pt idx="51895">
                  <c:v>844.5859375</c:v>
                </c:pt>
                <c:pt idx="51896">
                  <c:v>844.85546880000004</c:v>
                </c:pt>
                <c:pt idx="51897">
                  <c:v>844.85546880000004</c:v>
                </c:pt>
                <c:pt idx="51898">
                  <c:v>844.86328119999996</c:v>
                </c:pt>
                <c:pt idx="51899">
                  <c:v>844.86328119999996</c:v>
                </c:pt>
                <c:pt idx="51900">
                  <c:v>844.86328119999996</c:v>
                </c:pt>
                <c:pt idx="51901">
                  <c:v>845.23828119999996</c:v>
                </c:pt>
                <c:pt idx="51902">
                  <c:v>845.23828119999996</c:v>
                </c:pt>
                <c:pt idx="51903">
                  <c:v>845.23828119999996</c:v>
                </c:pt>
                <c:pt idx="51904">
                  <c:v>845.30859380000004</c:v>
                </c:pt>
                <c:pt idx="51905">
                  <c:v>845.30859380000004</c:v>
                </c:pt>
                <c:pt idx="51906">
                  <c:v>845.30859380000004</c:v>
                </c:pt>
                <c:pt idx="51907">
                  <c:v>845.5859375</c:v>
                </c:pt>
                <c:pt idx="51908">
                  <c:v>845.8046875</c:v>
                </c:pt>
                <c:pt idx="51909">
                  <c:v>845.8046875</c:v>
                </c:pt>
                <c:pt idx="51910">
                  <c:v>845.8046875</c:v>
                </c:pt>
                <c:pt idx="51911">
                  <c:v>845.85546880000004</c:v>
                </c:pt>
                <c:pt idx="51912">
                  <c:v>845.85546880000004</c:v>
                </c:pt>
                <c:pt idx="51913">
                  <c:v>845.85546880000004</c:v>
                </c:pt>
                <c:pt idx="51914">
                  <c:v>845.85546880000004</c:v>
                </c:pt>
                <c:pt idx="51915">
                  <c:v>845.86328119999996</c:v>
                </c:pt>
                <c:pt idx="51916">
                  <c:v>846.23828119999996</c:v>
                </c:pt>
                <c:pt idx="51917">
                  <c:v>846.23828119999996</c:v>
                </c:pt>
                <c:pt idx="51918">
                  <c:v>846.30859380000004</c:v>
                </c:pt>
                <c:pt idx="51919">
                  <c:v>846.30859380000004</c:v>
                </c:pt>
                <c:pt idx="51920">
                  <c:v>846.30859380000004</c:v>
                </c:pt>
                <c:pt idx="51921">
                  <c:v>846.37109380000004</c:v>
                </c:pt>
                <c:pt idx="51922">
                  <c:v>846.37109380000004</c:v>
                </c:pt>
                <c:pt idx="51923">
                  <c:v>846.5859375</c:v>
                </c:pt>
                <c:pt idx="51924">
                  <c:v>846.5859375</c:v>
                </c:pt>
                <c:pt idx="51925">
                  <c:v>846.85546880000004</c:v>
                </c:pt>
                <c:pt idx="51926">
                  <c:v>846.86328119999996</c:v>
                </c:pt>
                <c:pt idx="51927">
                  <c:v>846.86328119999996</c:v>
                </c:pt>
                <c:pt idx="51928">
                  <c:v>846.86328119999996</c:v>
                </c:pt>
                <c:pt idx="51929">
                  <c:v>847.23828119999996</c:v>
                </c:pt>
                <c:pt idx="51930">
                  <c:v>847.23828119999996</c:v>
                </c:pt>
                <c:pt idx="51931">
                  <c:v>847.30859380000004</c:v>
                </c:pt>
                <c:pt idx="51932">
                  <c:v>847.30859380000004</c:v>
                </c:pt>
                <c:pt idx="51933">
                  <c:v>847.30859380000004</c:v>
                </c:pt>
                <c:pt idx="51934">
                  <c:v>847.30859380000004</c:v>
                </c:pt>
                <c:pt idx="51935">
                  <c:v>847.30859380000004</c:v>
                </c:pt>
                <c:pt idx="51936">
                  <c:v>847.30859380000004</c:v>
                </c:pt>
                <c:pt idx="51937">
                  <c:v>847.41015619999996</c:v>
                </c:pt>
                <c:pt idx="51938">
                  <c:v>847.5859375</c:v>
                </c:pt>
                <c:pt idx="51939">
                  <c:v>847.8046875</c:v>
                </c:pt>
                <c:pt idx="51940">
                  <c:v>847.8046875</c:v>
                </c:pt>
                <c:pt idx="51941">
                  <c:v>847.85546880000004</c:v>
                </c:pt>
                <c:pt idx="51942">
                  <c:v>847.85546880000004</c:v>
                </c:pt>
                <c:pt idx="51943">
                  <c:v>847.85546880000004</c:v>
                </c:pt>
                <c:pt idx="51944">
                  <c:v>847.86328119999996</c:v>
                </c:pt>
                <c:pt idx="51945">
                  <c:v>847.86328119999996</c:v>
                </c:pt>
                <c:pt idx="51946">
                  <c:v>847.86328119999996</c:v>
                </c:pt>
                <c:pt idx="51947">
                  <c:v>847.86328119999996</c:v>
                </c:pt>
                <c:pt idx="51948">
                  <c:v>847.86328119999996</c:v>
                </c:pt>
                <c:pt idx="51949">
                  <c:v>847.86328119999996</c:v>
                </c:pt>
                <c:pt idx="51950">
                  <c:v>848.23828119999996</c:v>
                </c:pt>
                <c:pt idx="51951">
                  <c:v>848.23828119999996</c:v>
                </c:pt>
                <c:pt idx="51952">
                  <c:v>848.30859380000004</c:v>
                </c:pt>
                <c:pt idx="51953">
                  <c:v>848.30859380000004</c:v>
                </c:pt>
                <c:pt idx="51954">
                  <c:v>848.30859380000004</c:v>
                </c:pt>
                <c:pt idx="51955">
                  <c:v>848.30859380000004</c:v>
                </c:pt>
                <c:pt idx="51956">
                  <c:v>848.5859375</c:v>
                </c:pt>
                <c:pt idx="51957">
                  <c:v>848.5859375</c:v>
                </c:pt>
                <c:pt idx="51958">
                  <c:v>848.8046875</c:v>
                </c:pt>
                <c:pt idx="51959">
                  <c:v>848.8046875</c:v>
                </c:pt>
                <c:pt idx="51960">
                  <c:v>848.8046875</c:v>
                </c:pt>
                <c:pt idx="51961">
                  <c:v>848.85546880000004</c:v>
                </c:pt>
                <c:pt idx="51962">
                  <c:v>848.85546880000004</c:v>
                </c:pt>
                <c:pt idx="51963">
                  <c:v>848.86328119999996</c:v>
                </c:pt>
                <c:pt idx="51964">
                  <c:v>848.86328119999996</c:v>
                </c:pt>
                <c:pt idx="51965">
                  <c:v>848.86328119999996</c:v>
                </c:pt>
                <c:pt idx="51966">
                  <c:v>849.23828119999996</c:v>
                </c:pt>
                <c:pt idx="51967">
                  <c:v>849.23828119999996</c:v>
                </c:pt>
                <c:pt idx="51968">
                  <c:v>849.30859380000004</c:v>
                </c:pt>
                <c:pt idx="51969">
                  <c:v>849.37109380000004</c:v>
                </c:pt>
                <c:pt idx="51970">
                  <c:v>849.37109380000004</c:v>
                </c:pt>
                <c:pt idx="51971">
                  <c:v>849.37109380000004</c:v>
                </c:pt>
                <c:pt idx="51972">
                  <c:v>849.41015619999996</c:v>
                </c:pt>
                <c:pt idx="51973">
                  <c:v>849.41015619999996</c:v>
                </c:pt>
                <c:pt idx="51974">
                  <c:v>849.41015619999996</c:v>
                </c:pt>
                <c:pt idx="51975">
                  <c:v>849.41015619999996</c:v>
                </c:pt>
                <c:pt idx="51976">
                  <c:v>849.41015619999996</c:v>
                </c:pt>
                <c:pt idx="51977">
                  <c:v>849.5859375</c:v>
                </c:pt>
                <c:pt idx="51978">
                  <c:v>849.8046875</c:v>
                </c:pt>
                <c:pt idx="51979">
                  <c:v>849.8046875</c:v>
                </c:pt>
                <c:pt idx="51980">
                  <c:v>849.8046875</c:v>
                </c:pt>
                <c:pt idx="51981">
                  <c:v>849.8046875</c:v>
                </c:pt>
                <c:pt idx="51982">
                  <c:v>849.8046875</c:v>
                </c:pt>
                <c:pt idx="51983">
                  <c:v>849.85546880000004</c:v>
                </c:pt>
                <c:pt idx="51984">
                  <c:v>849.85546880000004</c:v>
                </c:pt>
                <c:pt idx="51985">
                  <c:v>849.86328119999996</c:v>
                </c:pt>
                <c:pt idx="51986">
                  <c:v>849.86328119999996</c:v>
                </c:pt>
                <c:pt idx="51987">
                  <c:v>849.86328119999996</c:v>
                </c:pt>
                <c:pt idx="51988">
                  <c:v>850.23828119999996</c:v>
                </c:pt>
                <c:pt idx="51989">
                  <c:v>850.23828119999996</c:v>
                </c:pt>
                <c:pt idx="51990">
                  <c:v>850.30859380000004</c:v>
                </c:pt>
                <c:pt idx="51991">
                  <c:v>850.30859380000004</c:v>
                </c:pt>
                <c:pt idx="51992">
                  <c:v>850.30859380000004</c:v>
                </c:pt>
                <c:pt idx="51993">
                  <c:v>850.37109380000004</c:v>
                </c:pt>
                <c:pt idx="51994">
                  <c:v>850.37109380000004</c:v>
                </c:pt>
                <c:pt idx="51995">
                  <c:v>850.37109380000004</c:v>
                </c:pt>
                <c:pt idx="51996">
                  <c:v>850.41015619999996</c:v>
                </c:pt>
                <c:pt idx="51997">
                  <c:v>850.41015619999996</c:v>
                </c:pt>
                <c:pt idx="51998">
                  <c:v>850.41015619999996</c:v>
                </c:pt>
                <c:pt idx="51999">
                  <c:v>850.5859375</c:v>
                </c:pt>
                <c:pt idx="52000">
                  <c:v>850.5859375</c:v>
                </c:pt>
                <c:pt idx="52001">
                  <c:v>850.5859375</c:v>
                </c:pt>
                <c:pt idx="52002">
                  <c:v>850.5859375</c:v>
                </c:pt>
                <c:pt idx="52003">
                  <c:v>850.8046875</c:v>
                </c:pt>
                <c:pt idx="52004">
                  <c:v>850.8046875</c:v>
                </c:pt>
                <c:pt idx="52005">
                  <c:v>850.85546880000004</c:v>
                </c:pt>
                <c:pt idx="52006">
                  <c:v>850.86328119999996</c:v>
                </c:pt>
                <c:pt idx="52007">
                  <c:v>850.86328119999996</c:v>
                </c:pt>
                <c:pt idx="52008">
                  <c:v>850.86328119999996</c:v>
                </c:pt>
                <c:pt idx="52009">
                  <c:v>850.86328119999996</c:v>
                </c:pt>
                <c:pt idx="52010">
                  <c:v>851.23828119999996</c:v>
                </c:pt>
                <c:pt idx="52011">
                  <c:v>851.23828119999996</c:v>
                </c:pt>
                <c:pt idx="52012">
                  <c:v>851.30859380000004</c:v>
                </c:pt>
                <c:pt idx="52013">
                  <c:v>851.30859380000004</c:v>
                </c:pt>
                <c:pt idx="52014">
                  <c:v>851.30859380000004</c:v>
                </c:pt>
                <c:pt idx="52015">
                  <c:v>851.41015619999996</c:v>
                </c:pt>
                <c:pt idx="52016">
                  <c:v>851.41015619999996</c:v>
                </c:pt>
                <c:pt idx="52017">
                  <c:v>851.41015619999996</c:v>
                </c:pt>
                <c:pt idx="52018">
                  <c:v>851.5859375</c:v>
                </c:pt>
                <c:pt idx="52019">
                  <c:v>851.5859375</c:v>
                </c:pt>
                <c:pt idx="52020">
                  <c:v>851.5859375</c:v>
                </c:pt>
                <c:pt idx="52021">
                  <c:v>851.86328119999996</c:v>
                </c:pt>
                <c:pt idx="52022">
                  <c:v>851.86328119999996</c:v>
                </c:pt>
                <c:pt idx="52023">
                  <c:v>851.86328119999996</c:v>
                </c:pt>
                <c:pt idx="52024">
                  <c:v>851.86328119999996</c:v>
                </c:pt>
                <c:pt idx="52025">
                  <c:v>852.30859380000004</c:v>
                </c:pt>
                <c:pt idx="52026">
                  <c:v>852.30859380000004</c:v>
                </c:pt>
                <c:pt idx="52027">
                  <c:v>852.30859380000004</c:v>
                </c:pt>
                <c:pt idx="52028">
                  <c:v>852.30859380000004</c:v>
                </c:pt>
                <c:pt idx="52029">
                  <c:v>852.37109380000004</c:v>
                </c:pt>
                <c:pt idx="52030">
                  <c:v>852.41015619999996</c:v>
                </c:pt>
                <c:pt idx="52031">
                  <c:v>852.41015619999996</c:v>
                </c:pt>
                <c:pt idx="52032">
                  <c:v>852.41015619999996</c:v>
                </c:pt>
                <c:pt idx="52033">
                  <c:v>852.41015619999996</c:v>
                </c:pt>
                <c:pt idx="52034">
                  <c:v>852.41015619999996</c:v>
                </c:pt>
                <c:pt idx="52035">
                  <c:v>852.41015619999996</c:v>
                </c:pt>
                <c:pt idx="52036">
                  <c:v>852.5859375</c:v>
                </c:pt>
                <c:pt idx="52037">
                  <c:v>852.8046875</c:v>
                </c:pt>
                <c:pt idx="52038">
                  <c:v>852.8046875</c:v>
                </c:pt>
                <c:pt idx="52039">
                  <c:v>852.8046875</c:v>
                </c:pt>
                <c:pt idx="52040">
                  <c:v>852.85546880000004</c:v>
                </c:pt>
                <c:pt idx="52041">
                  <c:v>852.85546880000004</c:v>
                </c:pt>
                <c:pt idx="52042">
                  <c:v>852.85546880000004</c:v>
                </c:pt>
                <c:pt idx="52043">
                  <c:v>852.85546880000004</c:v>
                </c:pt>
                <c:pt idx="52044">
                  <c:v>852.86328119999996</c:v>
                </c:pt>
                <c:pt idx="52045">
                  <c:v>853.30859380000004</c:v>
                </c:pt>
                <c:pt idx="52046">
                  <c:v>853.41015619999996</c:v>
                </c:pt>
                <c:pt idx="52047">
                  <c:v>853.41015619999996</c:v>
                </c:pt>
                <c:pt idx="52048">
                  <c:v>853.8046875</c:v>
                </c:pt>
                <c:pt idx="52049">
                  <c:v>853.8046875</c:v>
                </c:pt>
                <c:pt idx="52050">
                  <c:v>853.8046875</c:v>
                </c:pt>
                <c:pt idx="52051">
                  <c:v>853.8046875</c:v>
                </c:pt>
                <c:pt idx="52052">
                  <c:v>853.8046875</c:v>
                </c:pt>
                <c:pt idx="52053">
                  <c:v>853.86328119999996</c:v>
                </c:pt>
                <c:pt idx="52054">
                  <c:v>854.23828119999996</c:v>
                </c:pt>
                <c:pt idx="52055">
                  <c:v>854.23828119999996</c:v>
                </c:pt>
                <c:pt idx="52056">
                  <c:v>854.37109380000004</c:v>
                </c:pt>
                <c:pt idx="52057">
                  <c:v>854.37109380000004</c:v>
                </c:pt>
                <c:pt idx="52058">
                  <c:v>854.37109380000004</c:v>
                </c:pt>
                <c:pt idx="52059">
                  <c:v>854.41015619999996</c:v>
                </c:pt>
                <c:pt idx="52060">
                  <c:v>854.41015619999996</c:v>
                </c:pt>
                <c:pt idx="52061">
                  <c:v>854.5859375</c:v>
                </c:pt>
                <c:pt idx="52062">
                  <c:v>854.5859375</c:v>
                </c:pt>
                <c:pt idx="52063">
                  <c:v>854.5859375</c:v>
                </c:pt>
                <c:pt idx="52064">
                  <c:v>854.5859375</c:v>
                </c:pt>
                <c:pt idx="52065">
                  <c:v>854.85546880000004</c:v>
                </c:pt>
                <c:pt idx="52066">
                  <c:v>854.85546880000004</c:v>
                </c:pt>
                <c:pt idx="52067">
                  <c:v>854.85546880000004</c:v>
                </c:pt>
                <c:pt idx="52068">
                  <c:v>854.86328119999996</c:v>
                </c:pt>
                <c:pt idx="52069">
                  <c:v>855.23828119999996</c:v>
                </c:pt>
                <c:pt idx="52070">
                  <c:v>855.23828119999996</c:v>
                </c:pt>
                <c:pt idx="52071">
                  <c:v>855.30859380000004</c:v>
                </c:pt>
                <c:pt idx="52072">
                  <c:v>855.30859380000004</c:v>
                </c:pt>
                <c:pt idx="52073">
                  <c:v>855.41015619999996</c:v>
                </c:pt>
                <c:pt idx="52074">
                  <c:v>855.41015619999996</c:v>
                </c:pt>
                <c:pt idx="52075">
                  <c:v>855.5859375</c:v>
                </c:pt>
                <c:pt idx="52076">
                  <c:v>855.5859375</c:v>
                </c:pt>
                <c:pt idx="52077">
                  <c:v>855.5859375</c:v>
                </c:pt>
                <c:pt idx="52078">
                  <c:v>855.5859375</c:v>
                </c:pt>
                <c:pt idx="52079">
                  <c:v>855.8046875</c:v>
                </c:pt>
                <c:pt idx="52080">
                  <c:v>855.8046875</c:v>
                </c:pt>
                <c:pt idx="52081">
                  <c:v>855.8046875</c:v>
                </c:pt>
                <c:pt idx="52082">
                  <c:v>855.85546880000004</c:v>
                </c:pt>
                <c:pt idx="52083">
                  <c:v>855.85546880000004</c:v>
                </c:pt>
                <c:pt idx="52084">
                  <c:v>855.86328119999996</c:v>
                </c:pt>
                <c:pt idx="52085">
                  <c:v>855.86328119999996</c:v>
                </c:pt>
                <c:pt idx="52086">
                  <c:v>856.23828119999996</c:v>
                </c:pt>
                <c:pt idx="52087">
                  <c:v>856.23828119999996</c:v>
                </c:pt>
                <c:pt idx="52088">
                  <c:v>856.23828119999996</c:v>
                </c:pt>
                <c:pt idx="52089">
                  <c:v>856.30859380000004</c:v>
                </c:pt>
                <c:pt idx="52090">
                  <c:v>856.37109380000004</c:v>
                </c:pt>
                <c:pt idx="52091">
                  <c:v>856.37109380000004</c:v>
                </c:pt>
                <c:pt idx="52092">
                  <c:v>856.37109380000004</c:v>
                </c:pt>
                <c:pt idx="52093">
                  <c:v>856.41015619999996</c:v>
                </c:pt>
                <c:pt idx="52094">
                  <c:v>856.41015619999996</c:v>
                </c:pt>
                <c:pt idx="52095">
                  <c:v>856.41015619999996</c:v>
                </c:pt>
                <c:pt idx="52096">
                  <c:v>856.41015619999996</c:v>
                </c:pt>
                <c:pt idx="52097">
                  <c:v>856.8046875</c:v>
                </c:pt>
                <c:pt idx="52098">
                  <c:v>856.8046875</c:v>
                </c:pt>
                <c:pt idx="52099">
                  <c:v>856.85546880000004</c:v>
                </c:pt>
                <c:pt idx="52100">
                  <c:v>856.86328119999996</c:v>
                </c:pt>
                <c:pt idx="52101">
                  <c:v>856.86328119999996</c:v>
                </c:pt>
                <c:pt idx="52102">
                  <c:v>857.23828119999996</c:v>
                </c:pt>
                <c:pt idx="52103">
                  <c:v>857.30859380000004</c:v>
                </c:pt>
                <c:pt idx="52104">
                  <c:v>857.30859380000004</c:v>
                </c:pt>
                <c:pt idx="52105">
                  <c:v>857.37109380000004</c:v>
                </c:pt>
                <c:pt idx="52106">
                  <c:v>857.41015619999996</c:v>
                </c:pt>
                <c:pt idx="52107">
                  <c:v>857.41015619999996</c:v>
                </c:pt>
                <c:pt idx="52108">
                  <c:v>857.5859375</c:v>
                </c:pt>
                <c:pt idx="52109">
                  <c:v>857.5859375</c:v>
                </c:pt>
                <c:pt idx="52110">
                  <c:v>857.8046875</c:v>
                </c:pt>
                <c:pt idx="52111">
                  <c:v>857.8046875</c:v>
                </c:pt>
                <c:pt idx="52112">
                  <c:v>857.8046875</c:v>
                </c:pt>
                <c:pt idx="52113">
                  <c:v>857.85546880000004</c:v>
                </c:pt>
                <c:pt idx="52114">
                  <c:v>857.86328119999996</c:v>
                </c:pt>
                <c:pt idx="52115">
                  <c:v>857.86328119999996</c:v>
                </c:pt>
                <c:pt idx="52116">
                  <c:v>857.86328119999996</c:v>
                </c:pt>
                <c:pt idx="52117">
                  <c:v>857.86328119999996</c:v>
                </c:pt>
                <c:pt idx="52118">
                  <c:v>858.23828119999996</c:v>
                </c:pt>
                <c:pt idx="52119">
                  <c:v>858.23828119999996</c:v>
                </c:pt>
                <c:pt idx="52120">
                  <c:v>858.23828119999996</c:v>
                </c:pt>
                <c:pt idx="52121">
                  <c:v>858.23828119999996</c:v>
                </c:pt>
                <c:pt idx="52122">
                  <c:v>858.30859380000004</c:v>
                </c:pt>
                <c:pt idx="52123">
                  <c:v>858.30859380000004</c:v>
                </c:pt>
                <c:pt idx="52124">
                  <c:v>858.37109380000004</c:v>
                </c:pt>
                <c:pt idx="52125">
                  <c:v>858.37109380000004</c:v>
                </c:pt>
                <c:pt idx="52126">
                  <c:v>858.41015619999996</c:v>
                </c:pt>
                <c:pt idx="52127">
                  <c:v>858.5859375</c:v>
                </c:pt>
                <c:pt idx="52128">
                  <c:v>858.5859375</c:v>
                </c:pt>
                <c:pt idx="52129">
                  <c:v>858.5859375</c:v>
                </c:pt>
                <c:pt idx="52130">
                  <c:v>858.5859375</c:v>
                </c:pt>
                <c:pt idx="52131">
                  <c:v>858.5859375</c:v>
                </c:pt>
                <c:pt idx="52132">
                  <c:v>858.5859375</c:v>
                </c:pt>
                <c:pt idx="52133">
                  <c:v>858.86328119999996</c:v>
                </c:pt>
                <c:pt idx="52134">
                  <c:v>858.86328119999996</c:v>
                </c:pt>
                <c:pt idx="52135">
                  <c:v>858.86328119999996</c:v>
                </c:pt>
                <c:pt idx="52136">
                  <c:v>858.86328119999996</c:v>
                </c:pt>
                <c:pt idx="52137">
                  <c:v>858.86328119999996</c:v>
                </c:pt>
                <c:pt idx="52138">
                  <c:v>858.86328119999996</c:v>
                </c:pt>
                <c:pt idx="52139">
                  <c:v>858.86328119999996</c:v>
                </c:pt>
                <c:pt idx="52140">
                  <c:v>859.23828119999996</c:v>
                </c:pt>
                <c:pt idx="52141">
                  <c:v>859.23828119999996</c:v>
                </c:pt>
                <c:pt idx="52142">
                  <c:v>859.30859380000004</c:v>
                </c:pt>
                <c:pt idx="52143">
                  <c:v>859.30859380000004</c:v>
                </c:pt>
                <c:pt idx="52144">
                  <c:v>859.30859380000004</c:v>
                </c:pt>
                <c:pt idx="52145">
                  <c:v>859.30859380000004</c:v>
                </c:pt>
                <c:pt idx="52146">
                  <c:v>859.37109380000004</c:v>
                </c:pt>
                <c:pt idx="52147">
                  <c:v>859.37109380000004</c:v>
                </c:pt>
                <c:pt idx="52148">
                  <c:v>859.41015619999996</c:v>
                </c:pt>
                <c:pt idx="52149">
                  <c:v>859.41015619999996</c:v>
                </c:pt>
                <c:pt idx="52150">
                  <c:v>859.41015619999996</c:v>
                </c:pt>
                <c:pt idx="52151">
                  <c:v>859.41015619999996</c:v>
                </c:pt>
                <c:pt idx="52152">
                  <c:v>859.41015619999996</c:v>
                </c:pt>
                <c:pt idx="52153">
                  <c:v>859.5859375</c:v>
                </c:pt>
                <c:pt idx="52154">
                  <c:v>859.8046875</c:v>
                </c:pt>
                <c:pt idx="52155">
                  <c:v>859.8046875</c:v>
                </c:pt>
                <c:pt idx="52156">
                  <c:v>859.85546880000004</c:v>
                </c:pt>
                <c:pt idx="52157">
                  <c:v>860.23828119999996</c:v>
                </c:pt>
                <c:pt idx="52158">
                  <c:v>860.23828119999996</c:v>
                </c:pt>
                <c:pt idx="52159">
                  <c:v>860.30859380000004</c:v>
                </c:pt>
                <c:pt idx="52160">
                  <c:v>860.37109380000004</c:v>
                </c:pt>
                <c:pt idx="52161">
                  <c:v>860.37109380000004</c:v>
                </c:pt>
                <c:pt idx="52162">
                  <c:v>860.41015619999996</c:v>
                </c:pt>
                <c:pt idx="52163">
                  <c:v>860.5859375</c:v>
                </c:pt>
                <c:pt idx="52164">
                  <c:v>860.8046875</c:v>
                </c:pt>
                <c:pt idx="52165">
                  <c:v>860.85546880000004</c:v>
                </c:pt>
                <c:pt idx="52166">
                  <c:v>860.85546880000004</c:v>
                </c:pt>
                <c:pt idx="52167">
                  <c:v>860.86328119999996</c:v>
                </c:pt>
                <c:pt idx="52168">
                  <c:v>861.23828119999996</c:v>
                </c:pt>
                <c:pt idx="52169">
                  <c:v>861.23828119999996</c:v>
                </c:pt>
                <c:pt idx="52170">
                  <c:v>861.30859380000004</c:v>
                </c:pt>
                <c:pt idx="52171">
                  <c:v>861.37109380000004</c:v>
                </c:pt>
                <c:pt idx="52172">
                  <c:v>861.41015619999996</c:v>
                </c:pt>
                <c:pt idx="52173">
                  <c:v>861.5859375</c:v>
                </c:pt>
                <c:pt idx="52174">
                  <c:v>861.5859375</c:v>
                </c:pt>
                <c:pt idx="52175">
                  <c:v>861.5859375</c:v>
                </c:pt>
                <c:pt idx="52176">
                  <c:v>861.8046875</c:v>
                </c:pt>
                <c:pt idx="52177">
                  <c:v>861.8046875</c:v>
                </c:pt>
                <c:pt idx="52178">
                  <c:v>861.85546880000004</c:v>
                </c:pt>
                <c:pt idx="52179">
                  <c:v>861.86328119999996</c:v>
                </c:pt>
                <c:pt idx="52180">
                  <c:v>861.86328119999996</c:v>
                </c:pt>
                <c:pt idx="52181">
                  <c:v>862.23828119999996</c:v>
                </c:pt>
                <c:pt idx="52182">
                  <c:v>862.23828119999996</c:v>
                </c:pt>
                <c:pt idx="52183">
                  <c:v>862.23828119999996</c:v>
                </c:pt>
                <c:pt idx="52184">
                  <c:v>862.30859380000004</c:v>
                </c:pt>
                <c:pt idx="52185">
                  <c:v>862.30859380000004</c:v>
                </c:pt>
                <c:pt idx="52186">
                  <c:v>862.5859375</c:v>
                </c:pt>
                <c:pt idx="52187">
                  <c:v>862.5859375</c:v>
                </c:pt>
                <c:pt idx="52188">
                  <c:v>862.5859375</c:v>
                </c:pt>
                <c:pt idx="52189">
                  <c:v>862.5859375</c:v>
                </c:pt>
                <c:pt idx="52190">
                  <c:v>862.8046875</c:v>
                </c:pt>
                <c:pt idx="52191">
                  <c:v>862.8046875</c:v>
                </c:pt>
                <c:pt idx="52192">
                  <c:v>862.85546880000004</c:v>
                </c:pt>
                <c:pt idx="52193">
                  <c:v>862.86328119999996</c:v>
                </c:pt>
                <c:pt idx="52194">
                  <c:v>862.86328119999996</c:v>
                </c:pt>
                <c:pt idx="52195">
                  <c:v>862.86328119999996</c:v>
                </c:pt>
                <c:pt idx="52196">
                  <c:v>863.23828119999996</c:v>
                </c:pt>
                <c:pt idx="52197">
                  <c:v>863.23828119999996</c:v>
                </c:pt>
                <c:pt idx="52198">
                  <c:v>863.30859380000004</c:v>
                </c:pt>
                <c:pt idx="52199">
                  <c:v>863.8046875</c:v>
                </c:pt>
                <c:pt idx="52200">
                  <c:v>863.8046875</c:v>
                </c:pt>
                <c:pt idx="52201">
                  <c:v>863.86328119999996</c:v>
                </c:pt>
                <c:pt idx="52202">
                  <c:v>863.86328119999996</c:v>
                </c:pt>
                <c:pt idx="52203">
                  <c:v>864.23828119999996</c:v>
                </c:pt>
                <c:pt idx="52204">
                  <c:v>864.23828119999996</c:v>
                </c:pt>
                <c:pt idx="52205">
                  <c:v>864.23828119999996</c:v>
                </c:pt>
                <c:pt idx="52206">
                  <c:v>864.30859380000004</c:v>
                </c:pt>
                <c:pt idx="52207">
                  <c:v>864.30859380000004</c:v>
                </c:pt>
                <c:pt idx="52208">
                  <c:v>864.30859380000004</c:v>
                </c:pt>
                <c:pt idx="52209">
                  <c:v>864.37109380000004</c:v>
                </c:pt>
                <c:pt idx="52210">
                  <c:v>864.41015619999996</c:v>
                </c:pt>
                <c:pt idx="52211">
                  <c:v>864.5859375</c:v>
                </c:pt>
                <c:pt idx="52212">
                  <c:v>864.8046875</c:v>
                </c:pt>
                <c:pt idx="52213">
                  <c:v>864.85546880000004</c:v>
                </c:pt>
                <c:pt idx="52214">
                  <c:v>864.86328119999996</c:v>
                </c:pt>
                <c:pt idx="52215">
                  <c:v>864.86328119999996</c:v>
                </c:pt>
                <c:pt idx="52216">
                  <c:v>865.23828119999996</c:v>
                </c:pt>
                <c:pt idx="52217">
                  <c:v>865.23828119999996</c:v>
                </c:pt>
                <c:pt idx="52218">
                  <c:v>865.23828119999996</c:v>
                </c:pt>
                <c:pt idx="52219">
                  <c:v>865.30859380000004</c:v>
                </c:pt>
                <c:pt idx="52220">
                  <c:v>865.30859380000004</c:v>
                </c:pt>
                <c:pt idx="52221">
                  <c:v>865.30859380000004</c:v>
                </c:pt>
                <c:pt idx="52222">
                  <c:v>865.30859380000004</c:v>
                </c:pt>
                <c:pt idx="52223">
                  <c:v>865.37109380000004</c:v>
                </c:pt>
                <c:pt idx="52224">
                  <c:v>865.41015619999996</c:v>
                </c:pt>
                <c:pt idx="52225">
                  <c:v>865.41015619999996</c:v>
                </c:pt>
                <c:pt idx="52226">
                  <c:v>865.5859375</c:v>
                </c:pt>
                <c:pt idx="52227">
                  <c:v>865.5859375</c:v>
                </c:pt>
                <c:pt idx="52228">
                  <c:v>865.8046875</c:v>
                </c:pt>
                <c:pt idx="52229">
                  <c:v>865.85546880000004</c:v>
                </c:pt>
                <c:pt idx="52230">
                  <c:v>865.85546880000004</c:v>
                </c:pt>
                <c:pt idx="52231">
                  <c:v>865.86328119999996</c:v>
                </c:pt>
                <c:pt idx="52232">
                  <c:v>865.86328119999996</c:v>
                </c:pt>
                <c:pt idx="52233">
                  <c:v>865.86328119999996</c:v>
                </c:pt>
                <c:pt idx="52234">
                  <c:v>866.30859380000004</c:v>
                </c:pt>
                <c:pt idx="52235">
                  <c:v>866.30859380000004</c:v>
                </c:pt>
                <c:pt idx="52236">
                  <c:v>866.37109380000004</c:v>
                </c:pt>
                <c:pt idx="52237">
                  <c:v>866.37109380000004</c:v>
                </c:pt>
                <c:pt idx="52238">
                  <c:v>866.5859375</c:v>
                </c:pt>
                <c:pt idx="52239">
                  <c:v>866.8046875</c:v>
                </c:pt>
                <c:pt idx="52240">
                  <c:v>866.8046875</c:v>
                </c:pt>
                <c:pt idx="52241">
                  <c:v>866.8046875</c:v>
                </c:pt>
                <c:pt idx="52242">
                  <c:v>866.8046875</c:v>
                </c:pt>
                <c:pt idx="52243">
                  <c:v>866.8046875</c:v>
                </c:pt>
                <c:pt idx="52244">
                  <c:v>866.8046875</c:v>
                </c:pt>
                <c:pt idx="52245">
                  <c:v>866.8046875</c:v>
                </c:pt>
                <c:pt idx="52246">
                  <c:v>866.8046875</c:v>
                </c:pt>
                <c:pt idx="52247">
                  <c:v>866.8046875</c:v>
                </c:pt>
                <c:pt idx="52248">
                  <c:v>866.85546880000004</c:v>
                </c:pt>
                <c:pt idx="52249">
                  <c:v>866.85546880000004</c:v>
                </c:pt>
                <c:pt idx="52250">
                  <c:v>866.86328119999996</c:v>
                </c:pt>
                <c:pt idx="52251">
                  <c:v>866.86328119999996</c:v>
                </c:pt>
                <c:pt idx="52252">
                  <c:v>867.23828119999996</c:v>
                </c:pt>
                <c:pt idx="52253">
                  <c:v>867.30859380000004</c:v>
                </c:pt>
                <c:pt idx="52254">
                  <c:v>867.30859380000004</c:v>
                </c:pt>
                <c:pt idx="52255">
                  <c:v>867.30859380000004</c:v>
                </c:pt>
                <c:pt idx="52256">
                  <c:v>867.30859380000004</c:v>
                </c:pt>
                <c:pt idx="52257">
                  <c:v>867.30859380000004</c:v>
                </c:pt>
                <c:pt idx="52258">
                  <c:v>867.30859380000004</c:v>
                </c:pt>
                <c:pt idx="52259">
                  <c:v>867.37109380000004</c:v>
                </c:pt>
                <c:pt idx="52260">
                  <c:v>867.37109380000004</c:v>
                </c:pt>
                <c:pt idx="52261">
                  <c:v>867.37109380000004</c:v>
                </c:pt>
                <c:pt idx="52262">
                  <c:v>867.41015619999996</c:v>
                </c:pt>
                <c:pt idx="52263">
                  <c:v>867.41015619999996</c:v>
                </c:pt>
                <c:pt idx="52264">
                  <c:v>867.5859375</c:v>
                </c:pt>
                <c:pt idx="52265">
                  <c:v>867.5859375</c:v>
                </c:pt>
                <c:pt idx="52266">
                  <c:v>867.5859375</c:v>
                </c:pt>
                <c:pt idx="52267">
                  <c:v>867.5859375</c:v>
                </c:pt>
                <c:pt idx="52268">
                  <c:v>867.8046875</c:v>
                </c:pt>
                <c:pt idx="52269">
                  <c:v>867.85546880000004</c:v>
                </c:pt>
                <c:pt idx="52270">
                  <c:v>867.86328119999996</c:v>
                </c:pt>
                <c:pt idx="52271">
                  <c:v>867.86328119999996</c:v>
                </c:pt>
                <c:pt idx="52272">
                  <c:v>867.86328119999996</c:v>
                </c:pt>
                <c:pt idx="52273">
                  <c:v>868.23828119999996</c:v>
                </c:pt>
                <c:pt idx="52274">
                  <c:v>868.23828119999996</c:v>
                </c:pt>
                <c:pt idx="52275">
                  <c:v>868.30859380000004</c:v>
                </c:pt>
                <c:pt idx="52276">
                  <c:v>868.30859380000004</c:v>
                </c:pt>
                <c:pt idx="52277">
                  <c:v>868.5859375</c:v>
                </c:pt>
                <c:pt idx="52278">
                  <c:v>868.8046875</c:v>
                </c:pt>
                <c:pt idx="52279">
                  <c:v>868.85546880000004</c:v>
                </c:pt>
                <c:pt idx="52280">
                  <c:v>868.85546880000004</c:v>
                </c:pt>
                <c:pt idx="52281">
                  <c:v>868.86328119999996</c:v>
                </c:pt>
                <c:pt idx="52282">
                  <c:v>868.86328119999996</c:v>
                </c:pt>
                <c:pt idx="52283">
                  <c:v>869.23828119999996</c:v>
                </c:pt>
                <c:pt idx="52284">
                  <c:v>869.23828119999996</c:v>
                </c:pt>
                <c:pt idx="52285">
                  <c:v>869.23828119999996</c:v>
                </c:pt>
                <c:pt idx="52286">
                  <c:v>869.37109380000004</c:v>
                </c:pt>
                <c:pt idx="52287">
                  <c:v>869.37109380000004</c:v>
                </c:pt>
                <c:pt idx="52288">
                  <c:v>869.37109380000004</c:v>
                </c:pt>
                <c:pt idx="52289">
                  <c:v>869.37109380000004</c:v>
                </c:pt>
                <c:pt idx="52290">
                  <c:v>869.41015619999996</c:v>
                </c:pt>
                <c:pt idx="52291">
                  <c:v>869.5859375</c:v>
                </c:pt>
                <c:pt idx="52292">
                  <c:v>869.8046875</c:v>
                </c:pt>
                <c:pt idx="52293">
                  <c:v>869.85546880000004</c:v>
                </c:pt>
                <c:pt idx="52294">
                  <c:v>869.85546880000004</c:v>
                </c:pt>
                <c:pt idx="52295">
                  <c:v>869.86328119999996</c:v>
                </c:pt>
                <c:pt idx="52296">
                  <c:v>870.23828119999996</c:v>
                </c:pt>
                <c:pt idx="52297">
                  <c:v>870.30859380000004</c:v>
                </c:pt>
                <c:pt idx="52298">
                  <c:v>870.30859380000004</c:v>
                </c:pt>
                <c:pt idx="52299">
                  <c:v>870.37109380000004</c:v>
                </c:pt>
                <c:pt idx="52300">
                  <c:v>870.37109380000004</c:v>
                </c:pt>
                <c:pt idx="52301">
                  <c:v>870.41015619999996</c:v>
                </c:pt>
                <c:pt idx="52302">
                  <c:v>870.41015619999996</c:v>
                </c:pt>
                <c:pt idx="52303">
                  <c:v>870.41015619999996</c:v>
                </c:pt>
                <c:pt idx="52304">
                  <c:v>870.41015619999996</c:v>
                </c:pt>
                <c:pt idx="52305">
                  <c:v>870.5859375</c:v>
                </c:pt>
                <c:pt idx="52306">
                  <c:v>870.5859375</c:v>
                </c:pt>
                <c:pt idx="52307">
                  <c:v>870.8046875</c:v>
                </c:pt>
                <c:pt idx="52308">
                  <c:v>870.8046875</c:v>
                </c:pt>
                <c:pt idx="52309">
                  <c:v>870.85546880000004</c:v>
                </c:pt>
                <c:pt idx="52310">
                  <c:v>870.85546880000004</c:v>
                </c:pt>
                <c:pt idx="52311">
                  <c:v>870.85546880000004</c:v>
                </c:pt>
                <c:pt idx="52312">
                  <c:v>871.23828119999996</c:v>
                </c:pt>
                <c:pt idx="52313">
                  <c:v>871.23828119999996</c:v>
                </c:pt>
                <c:pt idx="52314">
                  <c:v>871.30859380000004</c:v>
                </c:pt>
                <c:pt idx="52315">
                  <c:v>871.37109380000004</c:v>
                </c:pt>
                <c:pt idx="52316">
                  <c:v>871.37109380000004</c:v>
                </c:pt>
                <c:pt idx="52317">
                  <c:v>871.41015619999996</c:v>
                </c:pt>
                <c:pt idx="52318">
                  <c:v>871.8046875</c:v>
                </c:pt>
                <c:pt idx="52319">
                  <c:v>871.8046875</c:v>
                </c:pt>
                <c:pt idx="52320">
                  <c:v>871.85546880000004</c:v>
                </c:pt>
                <c:pt idx="52321">
                  <c:v>871.86328119999996</c:v>
                </c:pt>
                <c:pt idx="52322">
                  <c:v>872.23828119999996</c:v>
                </c:pt>
                <c:pt idx="52323">
                  <c:v>872.23828119999996</c:v>
                </c:pt>
                <c:pt idx="52324">
                  <c:v>872.23828119999996</c:v>
                </c:pt>
                <c:pt idx="52325">
                  <c:v>872.23828119999996</c:v>
                </c:pt>
                <c:pt idx="52326">
                  <c:v>872.23828119999996</c:v>
                </c:pt>
                <c:pt idx="52327">
                  <c:v>872.23828119999996</c:v>
                </c:pt>
                <c:pt idx="52328">
                  <c:v>872.30859380000004</c:v>
                </c:pt>
                <c:pt idx="52329">
                  <c:v>872.30859380000004</c:v>
                </c:pt>
                <c:pt idx="52330">
                  <c:v>872.37109380000004</c:v>
                </c:pt>
                <c:pt idx="52331">
                  <c:v>872.37109380000004</c:v>
                </c:pt>
                <c:pt idx="52332">
                  <c:v>872.37109380000004</c:v>
                </c:pt>
                <c:pt idx="52333">
                  <c:v>872.41015619999996</c:v>
                </c:pt>
                <c:pt idx="52334">
                  <c:v>872.41015619999996</c:v>
                </c:pt>
                <c:pt idx="52335">
                  <c:v>872.41015619999996</c:v>
                </c:pt>
                <c:pt idx="52336">
                  <c:v>872.41015619999996</c:v>
                </c:pt>
                <c:pt idx="52337">
                  <c:v>872.41015619999996</c:v>
                </c:pt>
                <c:pt idx="52338">
                  <c:v>872.5859375</c:v>
                </c:pt>
                <c:pt idx="52339">
                  <c:v>872.8046875</c:v>
                </c:pt>
                <c:pt idx="52340">
                  <c:v>872.85546880000004</c:v>
                </c:pt>
                <c:pt idx="52341">
                  <c:v>872.85546880000004</c:v>
                </c:pt>
                <c:pt idx="52342">
                  <c:v>873.23828119999996</c:v>
                </c:pt>
                <c:pt idx="52343">
                  <c:v>873.30859380000004</c:v>
                </c:pt>
                <c:pt idx="52344">
                  <c:v>873.30859380000004</c:v>
                </c:pt>
                <c:pt idx="52345">
                  <c:v>873.30859380000004</c:v>
                </c:pt>
                <c:pt idx="52346">
                  <c:v>873.37109380000004</c:v>
                </c:pt>
                <c:pt idx="52347">
                  <c:v>873.37109380000004</c:v>
                </c:pt>
                <c:pt idx="52348">
                  <c:v>873.37109380000004</c:v>
                </c:pt>
                <c:pt idx="52349">
                  <c:v>873.37109380000004</c:v>
                </c:pt>
                <c:pt idx="52350">
                  <c:v>873.41015619999996</c:v>
                </c:pt>
                <c:pt idx="52351">
                  <c:v>873.41015619999996</c:v>
                </c:pt>
                <c:pt idx="52352">
                  <c:v>873.41015619999996</c:v>
                </c:pt>
                <c:pt idx="52353">
                  <c:v>873.41015619999996</c:v>
                </c:pt>
                <c:pt idx="52354">
                  <c:v>873.5859375</c:v>
                </c:pt>
                <c:pt idx="52355">
                  <c:v>873.5859375</c:v>
                </c:pt>
                <c:pt idx="52356">
                  <c:v>873.8046875</c:v>
                </c:pt>
                <c:pt idx="52357">
                  <c:v>873.8046875</c:v>
                </c:pt>
                <c:pt idx="52358">
                  <c:v>873.86328119999996</c:v>
                </c:pt>
                <c:pt idx="52359">
                  <c:v>873.86328119999996</c:v>
                </c:pt>
                <c:pt idx="52360">
                  <c:v>873.86328119999996</c:v>
                </c:pt>
                <c:pt idx="52361">
                  <c:v>873.86328119999996</c:v>
                </c:pt>
                <c:pt idx="52362">
                  <c:v>874.23828119999996</c:v>
                </c:pt>
                <c:pt idx="52363">
                  <c:v>874.23828119999996</c:v>
                </c:pt>
                <c:pt idx="52364">
                  <c:v>874.23828119999996</c:v>
                </c:pt>
                <c:pt idx="52365">
                  <c:v>874.30859380000004</c:v>
                </c:pt>
                <c:pt idx="52366">
                  <c:v>874.30859380000004</c:v>
                </c:pt>
                <c:pt idx="52367">
                  <c:v>874.30859380000004</c:v>
                </c:pt>
                <c:pt idx="52368">
                  <c:v>874.30859380000004</c:v>
                </c:pt>
                <c:pt idx="52369">
                  <c:v>874.37109380000004</c:v>
                </c:pt>
                <c:pt idx="52370">
                  <c:v>874.37109380000004</c:v>
                </c:pt>
                <c:pt idx="52371">
                  <c:v>874.37109380000004</c:v>
                </c:pt>
                <c:pt idx="52372">
                  <c:v>874.41015619999996</c:v>
                </c:pt>
                <c:pt idx="52373">
                  <c:v>874.41015619999996</c:v>
                </c:pt>
                <c:pt idx="52374">
                  <c:v>874.5859375</c:v>
                </c:pt>
                <c:pt idx="52375">
                  <c:v>874.5859375</c:v>
                </c:pt>
                <c:pt idx="52376">
                  <c:v>874.8046875</c:v>
                </c:pt>
                <c:pt idx="52377">
                  <c:v>874.8046875</c:v>
                </c:pt>
                <c:pt idx="52378">
                  <c:v>874.8046875</c:v>
                </c:pt>
                <c:pt idx="52379">
                  <c:v>874.8046875</c:v>
                </c:pt>
                <c:pt idx="52380">
                  <c:v>874.85546880000004</c:v>
                </c:pt>
                <c:pt idx="52381">
                  <c:v>874.85546880000004</c:v>
                </c:pt>
                <c:pt idx="52382">
                  <c:v>874.85546880000004</c:v>
                </c:pt>
                <c:pt idx="52383">
                  <c:v>874.86328119999996</c:v>
                </c:pt>
                <c:pt idx="52384">
                  <c:v>874.86328119999996</c:v>
                </c:pt>
                <c:pt idx="52385">
                  <c:v>875.23828119999996</c:v>
                </c:pt>
                <c:pt idx="52386">
                  <c:v>875.23828119999996</c:v>
                </c:pt>
                <c:pt idx="52387">
                  <c:v>875.30859380000004</c:v>
                </c:pt>
                <c:pt idx="52388">
                  <c:v>875.30859380000004</c:v>
                </c:pt>
                <c:pt idx="52389">
                  <c:v>875.30859380000004</c:v>
                </c:pt>
                <c:pt idx="52390">
                  <c:v>875.37109380000004</c:v>
                </c:pt>
                <c:pt idx="52391">
                  <c:v>875.37109380000004</c:v>
                </c:pt>
                <c:pt idx="52392">
                  <c:v>875.37109380000004</c:v>
                </c:pt>
                <c:pt idx="52393">
                  <c:v>875.41015619999996</c:v>
                </c:pt>
                <c:pt idx="52394">
                  <c:v>875.5859375</c:v>
                </c:pt>
                <c:pt idx="52395">
                  <c:v>875.5859375</c:v>
                </c:pt>
                <c:pt idx="52396">
                  <c:v>875.5859375</c:v>
                </c:pt>
                <c:pt idx="52397">
                  <c:v>875.5859375</c:v>
                </c:pt>
                <c:pt idx="52398">
                  <c:v>875.8046875</c:v>
                </c:pt>
                <c:pt idx="52399">
                  <c:v>875.8046875</c:v>
                </c:pt>
                <c:pt idx="52400">
                  <c:v>875.8046875</c:v>
                </c:pt>
                <c:pt idx="52401">
                  <c:v>875.8046875</c:v>
                </c:pt>
                <c:pt idx="52402">
                  <c:v>875.85546880000004</c:v>
                </c:pt>
                <c:pt idx="52403">
                  <c:v>875.85546880000004</c:v>
                </c:pt>
                <c:pt idx="52404">
                  <c:v>875.86328119999996</c:v>
                </c:pt>
                <c:pt idx="52405">
                  <c:v>875.86328119999996</c:v>
                </c:pt>
                <c:pt idx="52406">
                  <c:v>875.86328119999996</c:v>
                </c:pt>
                <c:pt idx="52407">
                  <c:v>875.86328119999996</c:v>
                </c:pt>
                <c:pt idx="52408">
                  <c:v>875.86328119999996</c:v>
                </c:pt>
                <c:pt idx="52409">
                  <c:v>875.86328119999996</c:v>
                </c:pt>
                <c:pt idx="52410">
                  <c:v>875.86328119999996</c:v>
                </c:pt>
                <c:pt idx="52411">
                  <c:v>876.23828119999996</c:v>
                </c:pt>
                <c:pt idx="52412">
                  <c:v>876.23828119999996</c:v>
                </c:pt>
                <c:pt idx="52413">
                  <c:v>876.23828119999996</c:v>
                </c:pt>
                <c:pt idx="52414">
                  <c:v>876.30859380000004</c:v>
                </c:pt>
                <c:pt idx="52415">
                  <c:v>876.30859380000004</c:v>
                </c:pt>
                <c:pt idx="52416">
                  <c:v>876.30859380000004</c:v>
                </c:pt>
                <c:pt idx="52417">
                  <c:v>876.30859380000004</c:v>
                </c:pt>
                <c:pt idx="52418">
                  <c:v>876.37109380000004</c:v>
                </c:pt>
                <c:pt idx="52419">
                  <c:v>876.37109380000004</c:v>
                </c:pt>
                <c:pt idx="52420">
                  <c:v>876.37109380000004</c:v>
                </c:pt>
                <c:pt idx="52421">
                  <c:v>876.41015619999996</c:v>
                </c:pt>
                <c:pt idx="52422">
                  <c:v>876.41015619999996</c:v>
                </c:pt>
                <c:pt idx="52423">
                  <c:v>876.41015619999996</c:v>
                </c:pt>
                <c:pt idx="52424">
                  <c:v>876.5859375</c:v>
                </c:pt>
                <c:pt idx="52425">
                  <c:v>876.5859375</c:v>
                </c:pt>
                <c:pt idx="52426">
                  <c:v>876.5859375</c:v>
                </c:pt>
                <c:pt idx="52427">
                  <c:v>876.5859375</c:v>
                </c:pt>
                <c:pt idx="52428">
                  <c:v>876.5859375</c:v>
                </c:pt>
                <c:pt idx="52429">
                  <c:v>876.5859375</c:v>
                </c:pt>
                <c:pt idx="52430">
                  <c:v>876.5859375</c:v>
                </c:pt>
                <c:pt idx="52431">
                  <c:v>876.8046875</c:v>
                </c:pt>
                <c:pt idx="52432">
                  <c:v>876.8046875</c:v>
                </c:pt>
                <c:pt idx="52433">
                  <c:v>876.85546880000004</c:v>
                </c:pt>
                <c:pt idx="52434">
                  <c:v>876.85546880000004</c:v>
                </c:pt>
                <c:pt idx="52435">
                  <c:v>876.86328119999996</c:v>
                </c:pt>
                <c:pt idx="52436">
                  <c:v>876.86328119999996</c:v>
                </c:pt>
                <c:pt idx="52437">
                  <c:v>876.86328119999996</c:v>
                </c:pt>
                <c:pt idx="52438">
                  <c:v>877.23828119999996</c:v>
                </c:pt>
                <c:pt idx="52439">
                  <c:v>877.30859380000004</c:v>
                </c:pt>
                <c:pt idx="52440">
                  <c:v>877.30859380000004</c:v>
                </c:pt>
                <c:pt idx="52441">
                  <c:v>877.37109380000004</c:v>
                </c:pt>
                <c:pt idx="52442">
                  <c:v>877.37109380000004</c:v>
                </c:pt>
                <c:pt idx="52443">
                  <c:v>877.37109380000004</c:v>
                </c:pt>
                <c:pt idx="52444">
                  <c:v>877.37109380000004</c:v>
                </c:pt>
                <c:pt idx="52445">
                  <c:v>877.41015619999996</c:v>
                </c:pt>
                <c:pt idx="52446">
                  <c:v>877.41015619999996</c:v>
                </c:pt>
                <c:pt idx="52447">
                  <c:v>877.41015619999996</c:v>
                </c:pt>
                <c:pt idx="52448">
                  <c:v>877.41015619999996</c:v>
                </c:pt>
                <c:pt idx="52449">
                  <c:v>877.41015619999996</c:v>
                </c:pt>
                <c:pt idx="52450">
                  <c:v>877.41015619999996</c:v>
                </c:pt>
                <c:pt idx="52451">
                  <c:v>877.41015619999996</c:v>
                </c:pt>
                <c:pt idx="52452">
                  <c:v>877.5859375</c:v>
                </c:pt>
                <c:pt idx="52453">
                  <c:v>877.5859375</c:v>
                </c:pt>
                <c:pt idx="52454">
                  <c:v>877.8046875</c:v>
                </c:pt>
                <c:pt idx="52455">
                  <c:v>877.8046875</c:v>
                </c:pt>
                <c:pt idx="52456">
                  <c:v>877.85546880000004</c:v>
                </c:pt>
                <c:pt idx="52457">
                  <c:v>877.85546880000004</c:v>
                </c:pt>
                <c:pt idx="52458">
                  <c:v>877.85546880000004</c:v>
                </c:pt>
                <c:pt idx="52459">
                  <c:v>877.86328119999996</c:v>
                </c:pt>
                <c:pt idx="52460">
                  <c:v>877.86328119999996</c:v>
                </c:pt>
                <c:pt idx="52461">
                  <c:v>877.86328119999996</c:v>
                </c:pt>
                <c:pt idx="52462">
                  <c:v>877.86328119999996</c:v>
                </c:pt>
                <c:pt idx="52463">
                  <c:v>878.23828119999996</c:v>
                </c:pt>
                <c:pt idx="52464">
                  <c:v>878.23828119999996</c:v>
                </c:pt>
                <c:pt idx="52465">
                  <c:v>878.30859380000004</c:v>
                </c:pt>
                <c:pt idx="52466">
                  <c:v>878.30859380000004</c:v>
                </c:pt>
                <c:pt idx="52467">
                  <c:v>878.37109380000004</c:v>
                </c:pt>
                <c:pt idx="52468">
                  <c:v>878.41015619999996</c:v>
                </c:pt>
                <c:pt idx="52469">
                  <c:v>878.41015619999996</c:v>
                </c:pt>
                <c:pt idx="52470">
                  <c:v>878.41015619999996</c:v>
                </c:pt>
                <c:pt idx="52471">
                  <c:v>878.5859375</c:v>
                </c:pt>
                <c:pt idx="52472">
                  <c:v>878.5859375</c:v>
                </c:pt>
                <c:pt idx="52473">
                  <c:v>878.5859375</c:v>
                </c:pt>
                <c:pt idx="52474">
                  <c:v>878.5859375</c:v>
                </c:pt>
                <c:pt idx="52475">
                  <c:v>878.5859375</c:v>
                </c:pt>
                <c:pt idx="52476">
                  <c:v>878.8046875</c:v>
                </c:pt>
                <c:pt idx="52477">
                  <c:v>878.8046875</c:v>
                </c:pt>
                <c:pt idx="52478">
                  <c:v>878.8046875</c:v>
                </c:pt>
                <c:pt idx="52479">
                  <c:v>878.8046875</c:v>
                </c:pt>
                <c:pt idx="52480">
                  <c:v>878.85546880000004</c:v>
                </c:pt>
                <c:pt idx="52481">
                  <c:v>878.85546880000004</c:v>
                </c:pt>
                <c:pt idx="52482">
                  <c:v>878.85546880000004</c:v>
                </c:pt>
                <c:pt idx="52483">
                  <c:v>878.86328119999996</c:v>
                </c:pt>
                <c:pt idx="52484">
                  <c:v>878.86328119999996</c:v>
                </c:pt>
                <c:pt idx="52485">
                  <c:v>879.23828119999996</c:v>
                </c:pt>
                <c:pt idx="52486">
                  <c:v>879.23828119999996</c:v>
                </c:pt>
                <c:pt idx="52487">
                  <c:v>879.30859380000004</c:v>
                </c:pt>
                <c:pt idx="52488">
                  <c:v>879.30859380000004</c:v>
                </c:pt>
                <c:pt idx="52489">
                  <c:v>879.30859380000004</c:v>
                </c:pt>
                <c:pt idx="52490">
                  <c:v>879.30859380000004</c:v>
                </c:pt>
                <c:pt idx="52491">
                  <c:v>879.30859380000004</c:v>
                </c:pt>
                <c:pt idx="52492">
                  <c:v>879.37109380000004</c:v>
                </c:pt>
                <c:pt idx="52493">
                  <c:v>879.85546880000004</c:v>
                </c:pt>
                <c:pt idx="52494">
                  <c:v>879.85546880000004</c:v>
                </c:pt>
                <c:pt idx="52495">
                  <c:v>879.86328119999996</c:v>
                </c:pt>
                <c:pt idx="52496">
                  <c:v>880.23828119999996</c:v>
                </c:pt>
                <c:pt idx="52497">
                  <c:v>880.23828119999996</c:v>
                </c:pt>
                <c:pt idx="52498">
                  <c:v>880.23828119999996</c:v>
                </c:pt>
                <c:pt idx="52499">
                  <c:v>880.23828119999996</c:v>
                </c:pt>
                <c:pt idx="52500">
                  <c:v>880.37109380000004</c:v>
                </c:pt>
                <c:pt idx="52501">
                  <c:v>880.41015619999996</c:v>
                </c:pt>
                <c:pt idx="52502">
                  <c:v>880.41015619999996</c:v>
                </c:pt>
                <c:pt idx="52503">
                  <c:v>880.41015619999996</c:v>
                </c:pt>
                <c:pt idx="52504">
                  <c:v>880.5859375</c:v>
                </c:pt>
                <c:pt idx="52505">
                  <c:v>880.8046875</c:v>
                </c:pt>
                <c:pt idx="52506">
                  <c:v>880.8046875</c:v>
                </c:pt>
                <c:pt idx="52507">
                  <c:v>880.85546880000004</c:v>
                </c:pt>
                <c:pt idx="52508">
                  <c:v>880.85546880000004</c:v>
                </c:pt>
                <c:pt idx="52509">
                  <c:v>880.85546880000004</c:v>
                </c:pt>
                <c:pt idx="52510">
                  <c:v>880.85546880000004</c:v>
                </c:pt>
                <c:pt idx="52511">
                  <c:v>880.86328119999996</c:v>
                </c:pt>
                <c:pt idx="52512">
                  <c:v>881.23828119999996</c:v>
                </c:pt>
                <c:pt idx="52513">
                  <c:v>881.30859380000004</c:v>
                </c:pt>
                <c:pt idx="52514">
                  <c:v>881.37109380000004</c:v>
                </c:pt>
                <c:pt idx="52515">
                  <c:v>881.41015619999996</c:v>
                </c:pt>
                <c:pt idx="52516">
                  <c:v>881.41015619999996</c:v>
                </c:pt>
                <c:pt idx="52517">
                  <c:v>881.5859375</c:v>
                </c:pt>
                <c:pt idx="52518">
                  <c:v>881.8046875</c:v>
                </c:pt>
                <c:pt idx="52519">
                  <c:v>881.8046875</c:v>
                </c:pt>
                <c:pt idx="52520">
                  <c:v>881.8046875</c:v>
                </c:pt>
                <c:pt idx="52521">
                  <c:v>881.85546880000004</c:v>
                </c:pt>
                <c:pt idx="52522">
                  <c:v>882.23828119999996</c:v>
                </c:pt>
                <c:pt idx="52523">
                  <c:v>882.23828119999996</c:v>
                </c:pt>
                <c:pt idx="52524">
                  <c:v>882.30859380000004</c:v>
                </c:pt>
                <c:pt idx="52525">
                  <c:v>882.30859380000004</c:v>
                </c:pt>
                <c:pt idx="52526">
                  <c:v>882.30859380000004</c:v>
                </c:pt>
                <c:pt idx="52527">
                  <c:v>882.37109380000004</c:v>
                </c:pt>
                <c:pt idx="52528">
                  <c:v>882.41015619999996</c:v>
                </c:pt>
                <c:pt idx="52529">
                  <c:v>882.41015619999996</c:v>
                </c:pt>
                <c:pt idx="52530">
                  <c:v>882.5859375</c:v>
                </c:pt>
                <c:pt idx="52531">
                  <c:v>882.5859375</c:v>
                </c:pt>
                <c:pt idx="52532">
                  <c:v>882.8046875</c:v>
                </c:pt>
                <c:pt idx="52533">
                  <c:v>882.8046875</c:v>
                </c:pt>
                <c:pt idx="52534">
                  <c:v>882.8046875</c:v>
                </c:pt>
                <c:pt idx="52535">
                  <c:v>882.86328119999996</c:v>
                </c:pt>
                <c:pt idx="52536">
                  <c:v>883.30859380000004</c:v>
                </c:pt>
                <c:pt idx="52537">
                  <c:v>883.30859380000004</c:v>
                </c:pt>
                <c:pt idx="52538">
                  <c:v>883.30859380000004</c:v>
                </c:pt>
                <c:pt idx="52539">
                  <c:v>883.37109380000004</c:v>
                </c:pt>
                <c:pt idx="52540">
                  <c:v>883.41015619999996</c:v>
                </c:pt>
                <c:pt idx="52541">
                  <c:v>883.41015619999996</c:v>
                </c:pt>
                <c:pt idx="52542">
                  <c:v>883.41015619999996</c:v>
                </c:pt>
                <c:pt idx="52543">
                  <c:v>883.5859375</c:v>
                </c:pt>
                <c:pt idx="52544">
                  <c:v>883.5859375</c:v>
                </c:pt>
                <c:pt idx="52545">
                  <c:v>883.5859375</c:v>
                </c:pt>
                <c:pt idx="52546">
                  <c:v>883.5859375</c:v>
                </c:pt>
                <c:pt idx="52547">
                  <c:v>883.5859375</c:v>
                </c:pt>
                <c:pt idx="52548">
                  <c:v>883.8046875</c:v>
                </c:pt>
                <c:pt idx="52549">
                  <c:v>883.8046875</c:v>
                </c:pt>
                <c:pt idx="52550">
                  <c:v>883.8046875</c:v>
                </c:pt>
                <c:pt idx="52551">
                  <c:v>883.8046875</c:v>
                </c:pt>
                <c:pt idx="52552">
                  <c:v>883.85546880000004</c:v>
                </c:pt>
                <c:pt idx="52553">
                  <c:v>883.85546880000004</c:v>
                </c:pt>
                <c:pt idx="52554">
                  <c:v>883.86328119999996</c:v>
                </c:pt>
                <c:pt idx="52555">
                  <c:v>883.86328119999996</c:v>
                </c:pt>
                <c:pt idx="52556">
                  <c:v>883.86328119999996</c:v>
                </c:pt>
                <c:pt idx="52557">
                  <c:v>883.86328119999996</c:v>
                </c:pt>
                <c:pt idx="52558">
                  <c:v>883.86328119999996</c:v>
                </c:pt>
                <c:pt idx="52559">
                  <c:v>883.86328119999996</c:v>
                </c:pt>
                <c:pt idx="52560">
                  <c:v>884.23828119999996</c:v>
                </c:pt>
                <c:pt idx="52561">
                  <c:v>884.23828119999996</c:v>
                </c:pt>
                <c:pt idx="52562">
                  <c:v>884.30859380000004</c:v>
                </c:pt>
                <c:pt idx="52563">
                  <c:v>884.30859380000004</c:v>
                </c:pt>
                <c:pt idx="52564">
                  <c:v>884.37109380000004</c:v>
                </c:pt>
                <c:pt idx="52565">
                  <c:v>884.37109380000004</c:v>
                </c:pt>
                <c:pt idx="52566">
                  <c:v>884.37109380000004</c:v>
                </c:pt>
                <c:pt idx="52567">
                  <c:v>884.41015619999996</c:v>
                </c:pt>
                <c:pt idx="52568">
                  <c:v>884.41015619999996</c:v>
                </c:pt>
                <c:pt idx="52569">
                  <c:v>884.41015619999996</c:v>
                </c:pt>
                <c:pt idx="52570">
                  <c:v>884.5859375</c:v>
                </c:pt>
                <c:pt idx="52571">
                  <c:v>884.5859375</c:v>
                </c:pt>
                <c:pt idx="52572">
                  <c:v>884.8046875</c:v>
                </c:pt>
                <c:pt idx="52573">
                  <c:v>884.8046875</c:v>
                </c:pt>
                <c:pt idx="52574">
                  <c:v>884.85546880000004</c:v>
                </c:pt>
                <c:pt idx="52575">
                  <c:v>884.85546880000004</c:v>
                </c:pt>
                <c:pt idx="52576">
                  <c:v>884.85546880000004</c:v>
                </c:pt>
                <c:pt idx="52577">
                  <c:v>884.85546880000004</c:v>
                </c:pt>
                <c:pt idx="52578">
                  <c:v>884.85546880000004</c:v>
                </c:pt>
                <c:pt idx="52579">
                  <c:v>884.86328119999996</c:v>
                </c:pt>
                <c:pt idx="52580">
                  <c:v>885.23828119999996</c:v>
                </c:pt>
                <c:pt idx="52581">
                  <c:v>885.41015619999996</c:v>
                </c:pt>
                <c:pt idx="52582">
                  <c:v>885.41015619999996</c:v>
                </c:pt>
                <c:pt idx="52583">
                  <c:v>885.41015619999996</c:v>
                </c:pt>
                <c:pt idx="52584">
                  <c:v>885.41015619999996</c:v>
                </c:pt>
                <c:pt idx="52585">
                  <c:v>885.41015619999996</c:v>
                </c:pt>
                <c:pt idx="52586">
                  <c:v>885.5859375</c:v>
                </c:pt>
                <c:pt idx="52587">
                  <c:v>885.5859375</c:v>
                </c:pt>
                <c:pt idx="52588">
                  <c:v>885.8046875</c:v>
                </c:pt>
                <c:pt idx="52589">
                  <c:v>885.85546880000004</c:v>
                </c:pt>
                <c:pt idx="52590">
                  <c:v>885.85546880000004</c:v>
                </c:pt>
                <c:pt idx="52591">
                  <c:v>885.85546880000004</c:v>
                </c:pt>
                <c:pt idx="52592">
                  <c:v>885.86328119999996</c:v>
                </c:pt>
                <c:pt idx="52593">
                  <c:v>886.23828119999996</c:v>
                </c:pt>
                <c:pt idx="52594">
                  <c:v>886.23828119999996</c:v>
                </c:pt>
                <c:pt idx="52595">
                  <c:v>886.23828119999996</c:v>
                </c:pt>
                <c:pt idx="52596">
                  <c:v>886.23828119999996</c:v>
                </c:pt>
                <c:pt idx="52597">
                  <c:v>886.23828119999996</c:v>
                </c:pt>
                <c:pt idx="52598">
                  <c:v>886.23828119999996</c:v>
                </c:pt>
                <c:pt idx="52599">
                  <c:v>886.5859375</c:v>
                </c:pt>
                <c:pt idx="52600">
                  <c:v>886.5859375</c:v>
                </c:pt>
                <c:pt idx="52601">
                  <c:v>886.5859375</c:v>
                </c:pt>
                <c:pt idx="52602">
                  <c:v>886.5859375</c:v>
                </c:pt>
                <c:pt idx="52603">
                  <c:v>886.8046875</c:v>
                </c:pt>
                <c:pt idx="52604">
                  <c:v>886.85546880000004</c:v>
                </c:pt>
                <c:pt idx="52605">
                  <c:v>886.86328119999996</c:v>
                </c:pt>
                <c:pt idx="52606">
                  <c:v>887.23828119999996</c:v>
                </c:pt>
                <c:pt idx="52607">
                  <c:v>887.23828119999996</c:v>
                </c:pt>
                <c:pt idx="52608">
                  <c:v>887.30859380000004</c:v>
                </c:pt>
                <c:pt idx="52609">
                  <c:v>887.30859380000004</c:v>
                </c:pt>
                <c:pt idx="52610">
                  <c:v>887.30859380000004</c:v>
                </c:pt>
                <c:pt idx="52611">
                  <c:v>887.30859380000004</c:v>
                </c:pt>
                <c:pt idx="52612">
                  <c:v>887.37109380000004</c:v>
                </c:pt>
                <c:pt idx="52613">
                  <c:v>887.37109380000004</c:v>
                </c:pt>
                <c:pt idx="52614">
                  <c:v>887.41015619999996</c:v>
                </c:pt>
                <c:pt idx="52615">
                  <c:v>887.41015619999996</c:v>
                </c:pt>
                <c:pt idx="52616">
                  <c:v>887.5859375</c:v>
                </c:pt>
                <c:pt idx="52617">
                  <c:v>887.8046875</c:v>
                </c:pt>
                <c:pt idx="52618">
                  <c:v>887.8046875</c:v>
                </c:pt>
                <c:pt idx="52619">
                  <c:v>887.8046875</c:v>
                </c:pt>
                <c:pt idx="52620">
                  <c:v>887.85546880000004</c:v>
                </c:pt>
                <c:pt idx="52621">
                  <c:v>887.85546880000004</c:v>
                </c:pt>
                <c:pt idx="52622">
                  <c:v>887.86328119999996</c:v>
                </c:pt>
                <c:pt idx="52623">
                  <c:v>887.86328119999996</c:v>
                </c:pt>
                <c:pt idx="52624">
                  <c:v>887.86328119999996</c:v>
                </c:pt>
                <c:pt idx="52625">
                  <c:v>887.86328119999996</c:v>
                </c:pt>
                <c:pt idx="52626">
                  <c:v>888.23828119999996</c:v>
                </c:pt>
                <c:pt idx="52627">
                  <c:v>888.23828119999996</c:v>
                </c:pt>
                <c:pt idx="52628">
                  <c:v>888.30859380000004</c:v>
                </c:pt>
                <c:pt idx="52629">
                  <c:v>888.37109380000004</c:v>
                </c:pt>
                <c:pt idx="52630">
                  <c:v>888.37109380000004</c:v>
                </c:pt>
                <c:pt idx="52631">
                  <c:v>888.41015619999996</c:v>
                </c:pt>
                <c:pt idx="52632">
                  <c:v>888.41015619999996</c:v>
                </c:pt>
                <c:pt idx="52633">
                  <c:v>888.41015619999996</c:v>
                </c:pt>
                <c:pt idx="52634">
                  <c:v>888.5859375</c:v>
                </c:pt>
                <c:pt idx="52635">
                  <c:v>888.5859375</c:v>
                </c:pt>
                <c:pt idx="52636">
                  <c:v>888.5859375</c:v>
                </c:pt>
                <c:pt idx="52637">
                  <c:v>888.8046875</c:v>
                </c:pt>
                <c:pt idx="52638">
                  <c:v>888.8046875</c:v>
                </c:pt>
                <c:pt idx="52639">
                  <c:v>888.85546880000004</c:v>
                </c:pt>
                <c:pt idx="52640">
                  <c:v>888.85546880000004</c:v>
                </c:pt>
                <c:pt idx="52641">
                  <c:v>888.86328119999996</c:v>
                </c:pt>
                <c:pt idx="52642">
                  <c:v>888.86328119999996</c:v>
                </c:pt>
                <c:pt idx="52643">
                  <c:v>888.86328119999996</c:v>
                </c:pt>
                <c:pt idx="52644">
                  <c:v>889.30859380000004</c:v>
                </c:pt>
                <c:pt idx="52645">
                  <c:v>889.37109380000004</c:v>
                </c:pt>
                <c:pt idx="52646">
                  <c:v>889.41015619999996</c:v>
                </c:pt>
                <c:pt idx="52647">
                  <c:v>889.5859375</c:v>
                </c:pt>
                <c:pt idx="52648">
                  <c:v>889.5859375</c:v>
                </c:pt>
                <c:pt idx="52649">
                  <c:v>889.5859375</c:v>
                </c:pt>
                <c:pt idx="52650">
                  <c:v>889.8046875</c:v>
                </c:pt>
                <c:pt idx="52651">
                  <c:v>889.8046875</c:v>
                </c:pt>
                <c:pt idx="52652">
                  <c:v>889.8046875</c:v>
                </c:pt>
                <c:pt idx="52653">
                  <c:v>889.8046875</c:v>
                </c:pt>
                <c:pt idx="52654">
                  <c:v>889.85546880000004</c:v>
                </c:pt>
                <c:pt idx="52655">
                  <c:v>889.86328119999996</c:v>
                </c:pt>
                <c:pt idx="52656">
                  <c:v>889.86328119999996</c:v>
                </c:pt>
                <c:pt idx="52657">
                  <c:v>889.86328119999996</c:v>
                </c:pt>
                <c:pt idx="52658">
                  <c:v>890.30859380000004</c:v>
                </c:pt>
                <c:pt idx="52659">
                  <c:v>890.30859380000004</c:v>
                </c:pt>
                <c:pt idx="52660">
                  <c:v>890.30859380000004</c:v>
                </c:pt>
                <c:pt idx="52661">
                  <c:v>890.37109380000004</c:v>
                </c:pt>
                <c:pt idx="52662">
                  <c:v>890.41015619999996</c:v>
                </c:pt>
                <c:pt idx="52663">
                  <c:v>890.41015619999996</c:v>
                </c:pt>
                <c:pt idx="52664">
                  <c:v>890.5859375</c:v>
                </c:pt>
                <c:pt idx="52665">
                  <c:v>890.5859375</c:v>
                </c:pt>
                <c:pt idx="52666">
                  <c:v>890.8046875</c:v>
                </c:pt>
                <c:pt idx="52667">
                  <c:v>890.8046875</c:v>
                </c:pt>
                <c:pt idx="52668">
                  <c:v>890.8046875</c:v>
                </c:pt>
                <c:pt idx="52669">
                  <c:v>890.86328119999996</c:v>
                </c:pt>
                <c:pt idx="52670">
                  <c:v>890.86328119999996</c:v>
                </c:pt>
                <c:pt idx="52671">
                  <c:v>890.86328119999996</c:v>
                </c:pt>
                <c:pt idx="52672">
                  <c:v>890.86328119999996</c:v>
                </c:pt>
                <c:pt idx="52673">
                  <c:v>891.23828119999996</c:v>
                </c:pt>
                <c:pt idx="52674">
                  <c:v>891.23828119999996</c:v>
                </c:pt>
                <c:pt idx="52675">
                  <c:v>891.23828119999996</c:v>
                </c:pt>
                <c:pt idx="52676">
                  <c:v>891.23828119999996</c:v>
                </c:pt>
                <c:pt idx="52677">
                  <c:v>891.37109380000004</c:v>
                </c:pt>
                <c:pt idx="52678">
                  <c:v>891.37109380000004</c:v>
                </c:pt>
                <c:pt idx="52679">
                  <c:v>891.41015619999996</c:v>
                </c:pt>
                <c:pt idx="52680">
                  <c:v>891.41015619999996</c:v>
                </c:pt>
                <c:pt idx="52681">
                  <c:v>891.41015619999996</c:v>
                </c:pt>
                <c:pt idx="52682">
                  <c:v>891.41015619999996</c:v>
                </c:pt>
                <c:pt idx="52683">
                  <c:v>891.5859375</c:v>
                </c:pt>
                <c:pt idx="52684">
                  <c:v>891.8046875</c:v>
                </c:pt>
                <c:pt idx="52685">
                  <c:v>891.8046875</c:v>
                </c:pt>
                <c:pt idx="52686">
                  <c:v>891.8046875</c:v>
                </c:pt>
                <c:pt idx="52687">
                  <c:v>891.85546880000004</c:v>
                </c:pt>
                <c:pt idx="52688">
                  <c:v>891.86328119999996</c:v>
                </c:pt>
                <c:pt idx="52689">
                  <c:v>891.86328119999996</c:v>
                </c:pt>
                <c:pt idx="52690">
                  <c:v>892.23828119999996</c:v>
                </c:pt>
                <c:pt idx="52691">
                  <c:v>892.23828119999996</c:v>
                </c:pt>
                <c:pt idx="52692">
                  <c:v>892.30859380000004</c:v>
                </c:pt>
                <c:pt idx="52693">
                  <c:v>892.37109380000004</c:v>
                </c:pt>
                <c:pt idx="52694">
                  <c:v>892.37109380000004</c:v>
                </c:pt>
                <c:pt idx="52695">
                  <c:v>892.41015619999996</c:v>
                </c:pt>
                <c:pt idx="52696">
                  <c:v>892.41015619999996</c:v>
                </c:pt>
                <c:pt idx="52697">
                  <c:v>892.41015619999996</c:v>
                </c:pt>
                <c:pt idx="52698">
                  <c:v>892.41015619999996</c:v>
                </c:pt>
                <c:pt idx="52699">
                  <c:v>892.41015619999996</c:v>
                </c:pt>
                <c:pt idx="52700">
                  <c:v>892.5859375</c:v>
                </c:pt>
                <c:pt idx="52701">
                  <c:v>892.5859375</c:v>
                </c:pt>
                <c:pt idx="52702">
                  <c:v>892.5859375</c:v>
                </c:pt>
                <c:pt idx="52703">
                  <c:v>892.8046875</c:v>
                </c:pt>
                <c:pt idx="52704">
                  <c:v>892.8046875</c:v>
                </c:pt>
                <c:pt idx="52705">
                  <c:v>892.8046875</c:v>
                </c:pt>
                <c:pt idx="52706">
                  <c:v>892.8046875</c:v>
                </c:pt>
                <c:pt idx="52707">
                  <c:v>892.85546880000004</c:v>
                </c:pt>
                <c:pt idx="52708">
                  <c:v>892.86328119999996</c:v>
                </c:pt>
                <c:pt idx="52709">
                  <c:v>893.23828119999996</c:v>
                </c:pt>
                <c:pt idx="52710">
                  <c:v>893.23828119999996</c:v>
                </c:pt>
                <c:pt idx="52711">
                  <c:v>893.30859380000004</c:v>
                </c:pt>
                <c:pt idx="52712">
                  <c:v>893.37109380000004</c:v>
                </c:pt>
                <c:pt idx="52713">
                  <c:v>893.37109380000004</c:v>
                </c:pt>
                <c:pt idx="52714">
                  <c:v>893.5859375</c:v>
                </c:pt>
                <c:pt idx="52715">
                  <c:v>893.5859375</c:v>
                </c:pt>
                <c:pt idx="52716">
                  <c:v>893.5859375</c:v>
                </c:pt>
                <c:pt idx="52717">
                  <c:v>893.5859375</c:v>
                </c:pt>
                <c:pt idx="52718">
                  <c:v>893.8046875</c:v>
                </c:pt>
                <c:pt idx="52719">
                  <c:v>893.8046875</c:v>
                </c:pt>
                <c:pt idx="52720">
                  <c:v>893.85546880000004</c:v>
                </c:pt>
                <c:pt idx="52721">
                  <c:v>893.85546880000004</c:v>
                </c:pt>
                <c:pt idx="52722">
                  <c:v>893.85546880000004</c:v>
                </c:pt>
                <c:pt idx="52723">
                  <c:v>893.85546880000004</c:v>
                </c:pt>
                <c:pt idx="52724">
                  <c:v>893.86328119999996</c:v>
                </c:pt>
                <c:pt idx="52725">
                  <c:v>894.23828119999996</c:v>
                </c:pt>
                <c:pt idx="52726">
                  <c:v>894.23828119999996</c:v>
                </c:pt>
                <c:pt idx="52727">
                  <c:v>894.23828119999996</c:v>
                </c:pt>
                <c:pt idx="52728">
                  <c:v>894.23828119999996</c:v>
                </c:pt>
                <c:pt idx="52729">
                  <c:v>894.23828119999996</c:v>
                </c:pt>
                <c:pt idx="52730">
                  <c:v>894.23828119999996</c:v>
                </c:pt>
                <c:pt idx="52731">
                  <c:v>894.30859380000004</c:v>
                </c:pt>
                <c:pt idx="52732">
                  <c:v>894.30859380000004</c:v>
                </c:pt>
                <c:pt idx="52733">
                  <c:v>894.30859380000004</c:v>
                </c:pt>
                <c:pt idx="52734">
                  <c:v>894.41015619999996</c:v>
                </c:pt>
                <c:pt idx="52735">
                  <c:v>894.41015619999996</c:v>
                </c:pt>
                <c:pt idx="52736">
                  <c:v>894.5859375</c:v>
                </c:pt>
                <c:pt idx="52737">
                  <c:v>894.5859375</c:v>
                </c:pt>
                <c:pt idx="52738">
                  <c:v>894.5859375</c:v>
                </c:pt>
                <c:pt idx="52739">
                  <c:v>894.85546880000004</c:v>
                </c:pt>
                <c:pt idx="52740">
                  <c:v>894.85546880000004</c:v>
                </c:pt>
                <c:pt idx="52741">
                  <c:v>894.85546880000004</c:v>
                </c:pt>
                <c:pt idx="52742">
                  <c:v>894.85546880000004</c:v>
                </c:pt>
                <c:pt idx="52743">
                  <c:v>894.85546880000004</c:v>
                </c:pt>
                <c:pt idx="52744">
                  <c:v>894.86328119999996</c:v>
                </c:pt>
                <c:pt idx="52745">
                  <c:v>894.86328119999996</c:v>
                </c:pt>
                <c:pt idx="52746">
                  <c:v>895.23828119999996</c:v>
                </c:pt>
                <c:pt idx="52747">
                  <c:v>895.30859380000004</c:v>
                </c:pt>
                <c:pt idx="52748">
                  <c:v>895.30859380000004</c:v>
                </c:pt>
                <c:pt idx="52749">
                  <c:v>895.30859380000004</c:v>
                </c:pt>
                <c:pt idx="52750">
                  <c:v>895.37109380000004</c:v>
                </c:pt>
                <c:pt idx="52751">
                  <c:v>895.41015619999996</c:v>
                </c:pt>
                <c:pt idx="52752">
                  <c:v>895.41015619999996</c:v>
                </c:pt>
                <c:pt idx="52753">
                  <c:v>895.5859375</c:v>
                </c:pt>
                <c:pt idx="52754">
                  <c:v>895.5859375</c:v>
                </c:pt>
                <c:pt idx="52755">
                  <c:v>895.5859375</c:v>
                </c:pt>
                <c:pt idx="52756">
                  <c:v>895.5859375</c:v>
                </c:pt>
                <c:pt idx="52757">
                  <c:v>895.8046875</c:v>
                </c:pt>
                <c:pt idx="52758">
                  <c:v>895.8046875</c:v>
                </c:pt>
                <c:pt idx="52759">
                  <c:v>895.8046875</c:v>
                </c:pt>
                <c:pt idx="52760">
                  <c:v>895.85546880000004</c:v>
                </c:pt>
                <c:pt idx="52761">
                  <c:v>895.85546880000004</c:v>
                </c:pt>
                <c:pt idx="52762">
                  <c:v>895.85546880000004</c:v>
                </c:pt>
                <c:pt idx="52763">
                  <c:v>895.86328119999996</c:v>
                </c:pt>
                <c:pt idx="52764">
                  <c:v>895.86328119999996</c:v>
                </c:pt>
                <c:pt idx="52765">
                  <c:v>895.86328119999996</c:v>
                </c:pt>
                <c:pt idx="52766">
                  <c:v>895.86328119999996</c:v>
                </c:pt>
                <c:pt idx="52767">
                  <c:v>896.23828119999996</c:v>
                </c:pt>
                <c:pt idx="52768">
                  <c:v>896.30859380000004</c:v>
                </c:pt>
                <c:pt idx="52769">
                  <c:v>896.37109380000004</c:v>
                </c:pt>
                <c:pt idx="52770">
                  <c:v>896.37109380000004</c:v>
                </c:pt>
                <c:pt idx="52771">
                  <c:v>896.41015619999996</c:v>
                </c:pt>
                <c:pt idx="52772">
                  <c:v>896.41015619999996</c:v>
                </c:pt>
                <c:pt idx="52773">
                  <c:v>896.5859375</c:v>
                </c:pt>
                <c:pt idx="52774">
                  <c:v>896.8046875</c:v>
                </c:pt>
                <c:pt idx="52775">
                  <c:v>896.85546880000004</c:v>
                </c:pt>
                <c:pt idx="52776">
                  <c:v>896.86328119999996</c:v>
                </c:pt>
                <c:pt idx="52777">
                  <c:v>896.86328119999996</c:v>
                </c:pt>
                <c:pt idx="52778">
                  <c:v>897.23828119999996</c:v>
                </c:pt>
                <c:pt idx="52779">
                  <c:v>897.23828119999996</c:v>
                </c:pt>
                <c:pt idx="52780">
                  <c:v>897.23828119999996</c:v>
                </c:pt>
                <c:pt idx="52781">
                  <c:v>897.30859380000004</c:v>
                </c:pt>
                <c:pt idx="52782">
                  <c:v>897.37109380000004</c:v>
                </c:pt>
                <c:pt idx="52783">
                  <c:v>897.37109380000004</c:v>
                </c:pt>
                <c:pt idx="52784">
                  <c:v>897.37109380000004</c:v>
                </c:pt>
                <c:pt idx="52785">
                  <c:v>897.41015619999996</c:v>
                </c:pt>
                <c:pt idx="52786">
                  <c:v>897.5859375</c:v>
                </c:pt>
                <c:pt idx="52787">
                  <c:v>897.8046875</c:v>
                </c:pt>
                <c:pt idx="52788">
                  <c:v>897.8046875</c:v>
                </c:pt>
                <c:pt idx="52789">
                  <c:v>897.85546880000004</c:v>
                </c:pt>
                <c:pt idx="52790">
                  <c:v>897.86328119999996</c:v>
                </c:pt>
                <c:pt idx="52791">
                  <c:v>897.86328119999996</c:v>
                </c:pt>
                <c:pt idx="52792">
                  <c:v>897.86328119999996</c:v>
                </c:pt>
                <c:pt idx="52793">
                  <c:v>898.30859380000004</c:v>
                </c:pt>
                <c:pt idx="52794">
                  <c:v>898.30859380000004</c:v>
                </c:pt>
                <c:pt idx="52795">
                  <c:v>898.30859380000004</c:v>
                </c:pt>
                <c:pt idx="52796">
                  <c:v>898.37109380000004</c:v>
                </c:pt>
                <c:pt idx="52797">
                  <c:v>898.41015619999996</c:v>
                </c:pt>
                <c:pt idx="52798">
                  <c:v>898.5859375</c:v>
                </c:pt>
                <c:pt idx="52799">
                  <c:v>898.5859375</c:v>
                </c:pt>
                <c:pt idx="52800">
                  <c:v>898.8046875</c:v>
                </c:pt>
                <c:pt idx="52801">
                  <c:v>898.86328119999996</c:v>
                </c:pt>
                <c:pt idx="52802">
                  <c:v>898.86328119999996</c:v>
                </c:pt>
                <c:pt idx="52803">
                  <c:v>898.86328119999996</c:v>
                </c:pt>
                <c:pt idx="52804">
                  <c:v>898.86328119999996</c:v>
                </c:pt>
                <c:pt idx="52805">
                  <c:v>898.86328119999996</c:v>
                </c:pt>
                <c:pt idx="52806">
                  <c:v>899.23828119999996</c:v>
                </c:pt>
                <c:pt idx="52807">
                  <c:v>899.23828119999996</c:v>
                </c:pt>
                <c:pt idx="52808">
                  <c:v>899.23828119999996</c:v>
                </c:pt>
                <c:pt idx="52809">
                  <c:v>899.23828119999996</c:v>
                </c:pt>
                <c:pt idx="52810">
                  <c:v>899.30859380000004</c:v>
                </c:pt>
                <c:pt idx="52811">
                  <c:v>899.37109380000004</c:v>
                </c:pt>
                <c:pt idx="52812">
                  <c:v>899.37109380000004</c:v>
                </c:pt>
                <c:pt idx="52813">
                  <c:v>899.37109380000004</c:v>
                </c:pt>
                <c:pt idx="52814">
                  <c:v>899.37109380000004</c:v>
                </c:pt>
                <c:pt idx="52815">
                  <c:v>899.41015619999996</c:v>
                </c:pt>
                <c:pt idx="52816">
                  <c:v>899.41015619999996</c:v>
                </c:pt>
                <c:pt idx="52817">
                  <c:v>899.41015619999996</c:v>
                </c:pt>
                <c:pt idx="52818">
                  <c:v>899.41015619999996</c:v>
                </c:pt>
                <c:pt idx="52819">
                  <c:v>899.5859375</c:v>
                </c:pt>
                <c:pt idx="52820">
                  <c:v>899.5859375</c:v>
                </c:pt>
                <c:pt idx="52821">
                  <c:v>899.5859375</c:v>
                </c:pt>
                <c:pt idx="52822">
                  <c:v>899.5859375</c:v>
                </c:pt>
                <c:pt idx="52823">
                  <c:v>899.8046875</c:v>
                </c:pt>
                <c:pt idx="52824">
                  <c:v>899.8046875</c:v>
                </c:pt>
                <c:pt idx="52825">
                  <c:v>899.85546880000004</c:v>
                </c:pt>
                <c:pt idx="52826">
                  <c:v>899.86328119999996</c:v>
                </c:pt>
                <c:pt idx="52827">
                  <c:v>899.86328119999996</c:v>
                </c:pt>
                <c:pt idx="52828">
                  <c:v>899.86328119999996</c:v>
                </c:pt>
                <c:pt idx="52829">
                  <c:v>899.86328119999996</c:v>
                </c:pt>
                <c:pt idx="52830">
                  <c:v>899.86328119999996</c:v>
                </c:pt>
                <c:pt idx="52831">
                  <c:v>899.86328119999996</c:v>
                </c:pt>
                <c:pt idx="52832">
                  <c:v>900.23828119999996</c:v>
                </c:pt>
                <c:pt idx="52833">
                  <c:v>900.23828119999996</c:v>
                </c:pt>
                <c:pt idx="52834">
                  <c:v>900.23828119999996</c:v>
                </c:pt>
                <c:pt idx="52835">
                  <c:v>900.23828119999996</c:v>
                </c:pt>
                <c:pt idx="52836">
                  <c:v>900.23828119999996</c:v>
                </c:pt>
                <c:pt idx="52837">
                  <c:v>900.30859380000004</c:v>
                </c:pt>
                <c:pt idx="52838">
                  <c:v>900.30859380000004</c:v>
                </c:pt>
                <c:pt idx="52839">
                  <c:v>900.30859380000004</c:v>
                </c:pt>
                <c:pt idx="52840">
                  <c:v>900.30859380000004</c:v>
                </c:pt>
                <c:pt idx="52841">
                  <c:v>900.30859380000004</c:v>
                </c:pt>
                <c:pt idx="52842">
                  <c:v>900.37109380000004</c:v>
                </c:pt>
                <c:pt idx="52843">
                  <c:v>900.37109380000004</c:v>
                </c:pt>
                <c:pt idx="52844">
                  <c:v>900.5859375</c:v>
                </c:pt>
                <c:pt idx="52845">
                  <c:v>900.5859375</c:v>
                </c:pt>
                <c:pt idx="52846">
                  <c:v>900.5859375</c:v>
                </c:pt>
                <c:pt idx="52847">
                  <c:v>900.5859375</c:v>
                </c:pt>
                <c:pt idx="52848">
                  <c:v>900.8046875</c:v>
                </c:pt>
                <c:pt idx="52849">
                  <c:v>900.86328119999996</c:v>
                </c:pt>
                <c:pt idx="52850">
                  <c:v>900.86328119999996</c:v>
                </c:pt>
                <c:pt idx="52851">
                  <c:v>901.23828119999996</c:v>
                </c:pt>
                <c:pt idx="52852">
                  <c:v>901.23828119999996</c:v>
                </c:pt>
                <c:pt idx="52853">
                  <c:v>901.30859380000004</c:v>
                </c:pt>
                <c:pt idx="52854">
                  <c:v>901.37109380000004</c:v>
                </c:pt>
                <c:pt idx="52855">
                  <c:v>901.41015619999996</c:v>
                </c:pt>
                <c:pt idx="52856">
                  <c:v>901.41015619999996</c:v>
                </c:pt>
                <c:pt idx="52857">
                  <c:v>901.41015619999996</c:v>
                </c:pt>
                <c:pt idx="52858">
                  <c:v>901.5859375</c:v>
                </c:pt>
                <c:pt idx="52859">
                  <c:v>901.5859375</c:v>
                </c:pt>
                <c:pt idx="52860">
                  <c:v>901.5859375</c:v>
                </c:pt>
                <c:pt idx="52861">
                  <c:v>901.85546880000004</c:v>
                </c:pt>
                <c:pt idx="52862">
                  <c:v>902.37109380000004</c:v>
                </c:pt>
                <c:pt idx="52863">
                  <c:v>902.37109380000004</c:v>
                </c:pt>
                <c:pt idx="52864">
                  <c:v>902.37109380000004</c:v>
                </c:pt>
                <c:pt idx="52865">
                  <c:v>902.5859375</c:v>
                </c:pt>
                <c:pt idx="52866">
                  <c:v>902.5859375</c:v>
                </c:pt>
                <c:pt idx="52867">
                  <c:v>902.8046875</c:v>
                </c:pt>
                <c:pt idx="52868">
                  <c:v>902.8046875</c:v>
                </c:pt>
                <c:pt idx="52869">
                  <c:v>902.85546880000004</c:v>
                </c:pt>
                <c:pt idx="52870">
                  <c:v>903.23828119999996</c:v>
                </c:pt>
                <c:pt idx="52871">
                  <c:v>903.23828119999996</c:v>
                </c:pt>
                <c:pt idx="52872">
                  <c:v>903.23828119999996</c:v>
                </c:pt>
                <c:pt idx="52873">
                  <c:v>903.23828119999996</c:v>
                </c:pt>
                <c:pt idx="52874">
                  <c:v>903.23828119999996</c:v>
                </c:pt>
                <c:pt idx="52875">
                  <c:v>903.37109380000004</c:v>
                </c:pt>
                <c:pt idx="52876">
                  <c:v>903.41015619999996</c:v>
                </c:pt>
                <c:pt idx="52877">
                  <c:v>903.41015619999996</c:v>
                </c:pt>
                <c:pt idx="52878">
                  <c:v>903.41015619999996</c:v>
                </c:pt>
                <c:pt idx="52879">
                  <c:v>903.41015619999996</c:v>
                </c:pt>
                <c:pt idx="52880">
                  <c:v>903.5859375</c:v>
                </c:pt>
                <c:pt idx="52881">
                  <c:v>903.5859375</c:v>
                </c:pt>
                <c:pt idx="52882">
                  <c:v>903.5859375</c:v>
                </c:pt>
                <c:pt idx="52883">
                  <c:v>903.5859375</c:v>
                </c:pt>
                <c:pt idx="52884">
                  <c:v>903.8046875</c:v>
                </c:pt>
                <c:pt idx="52885">
                  <c:v>903.8046875</c:v>
                </c:pt>
                <c:pt idx="52886">
                  <c:v>903.8046875</c:v>
                </c:pt>
                <c:pt idx="52887">
                  <c:v>903.8046875</c:v>
                </c:pt>
                <c:pt idx="52888">
                  <c:v>903.8046875</c:v>
                </c:pt>
                <c:pt idx="52889">
                  <c:v>903.85546880000004</c:v>
                </c:pt>
                <c:pt idx="52890">
                  <c:v>903.85546880000004</c:v>
                </c:pt>
                <c:pt idx="52891">
                  <c:v>903.85546880000004</c:v>
                </c:pt>
                <c:pt idx="52892">
                  <c:v>904.23828119999996</c:v>
                </c:pt>
                <c:pt idx="52893">
                  <c:v>904.30859380000004</c:v>
                </c:pt>
                <c:pt idx="52894">
                  <c:v>904.30859380000004</c:v>
                </c:pt>
                <c:pt idx="52895">
                  <c:v>904.30859380000004</c:v>
                </c:pt>
                <c:pt idx="52896">
                  <c:v>904.37109380000004</c:v>
                </c:pt>
                <c:pt idx="52897">
                  <c:v>904.37109380000004</c:v>
                </c:pt>
                <c:pt idx="52898">
                  <c:v>904.37109380000004</c:v>
                </c:pt>
                <c:pt idx="52899">
                  <c:v>904.37109380000004</c:v>
                </c:pt>
                <c:pt idx="52900">
                  <c:v>904.37109380000004</c:v>
                </c:pt>
                <c:pt idx="52901">
                  <c:v>904.41015619999996</c:v>
                </c:pt>
                <c:pt idx="52902">
                  <c:v>904.5859375</c:v>
                </c:pt>
                <c:pt idx="52903">
                  <c:v>904.5859375</c:v>
                </c:pt>
                <c:pt idx="52904">
                  <c:v>904.5859375</c:v>
                </c:pt>
                <c:pt idx="52905">
                  <c:v>904.8046875</c:v>
                </c:pt>
                <c:pt idx="52906">
                  <c:v>904.8046875</c:v>
                </c:pt>
                <c:pt idx="52907">
                  <c:v>904.8046875</c:v>
                </c:pt>
                <c:pt idx="52908">
                  <c:v>904.86328119999996</c:v>
                </c:pt>
                <c:pt idx="52909">
                  <c:v>904.86328119999996</c:v>
                </c:pt>
                <c:pt idx="52910">
                  <c:v>904.86328119999996</c:v>
                </c:pt>
                <c:pt idx="52911">
                  <c:v>905.30859380000004</c:v>
                </c:pt>
                <c:pt idx="52912">
                  <c:v>905.37109380000004</c:v>
                </c:pt>
                <c:pt idx="52913">
                  <c:v>905.41015619999996</c:v>
                </c:pt>
                <c:pt idx="52914">
                  <c:v>905.41015619999996</c:v>
                </c:pt>
                <c:pt idx="52915">
                  <c:v>905.41015619999996</c:v>
                </c:pt>
                <c:pt idx="52916">
                  <c:v>905.5859375</c:v>
                </c:pt>
                <c:pt idx="52917">
                  <c:v>905.5859375</c:v>
                </c:pt>
                <c:pt idx="52918">
                  <c:v>905.8046875</c:v>
                </c:pt>
                <c:pt idx="52919">
                  <c:v>905.8046875</c:v>
                </c:pt>
                <c:pt idx="52920">
                  <c:v>905.85546880000004</c:v>
                </c:pt>
                <c:pt idx="52921">
                  <c:v>905.86328119999996</c:v>
                </c:pt>
                <c:pt idx="52922">
                  <c:v>906.23828119999996</c:v>
                </c:pt>
                <c:pt idx="52923">
                  <c:v>906.23828119999996</c:v>
                </c:pt>
                <c:pt idx="52924">
                  <c:v>906.30859380000004</c:v>
                </c:pt>
                <c:pt idx="52925">
                  <c:v>906.30859380000004</c:v>
                </c:pt>
                <c:pt idx="52926">
                  <c:v>906.30859380000004</c:v>
                </c:pt>
                <c:pt idx="52927">
                  <c:v>906.30859380000004</c:v>
                </c:pt>
                <c:pt idx="52928">
                  <c:v>906.37109380000004</c:v>
                </c:pt>
                <c:pt idx="52929">
                  <c:v>906.37109380000004</c:v>
                </c:pt>
                <c:pt idx="52930">
                  <c:v>906.37109380000004</c:v>
                </c:pt>
                <c:pt idx="52931">
                  <c:v>906.41015619999996</c:v>
                </c:pt>
                <c:pt idx="52932">
                  <c:v>906.41015619999996</c:v>
                </c:pt>
                <c:pt idx="52933">
                  <c:v>906.5859375</c:v>
                </c:pt>
                <c:pt idx="52934">
                  <c:v>906.8046875</c:v>
                </c:pt>
                <c:pt idx="52935">
                  <c:v>906.8046875</c:v>
                </c:pt>
                <c:pt idx="52936">
                  <c:v>906.8046875</c:v>
                </c:pt>
                <c:pt idx="52937">
                  <c:v>906.86328119999996</c:v>
                </c:pt>
                <c:pt idx="52938">
                  <c:v>907.23828119999996</c:v>
                </c:pt>
                <c:pt idx="52939">
                  <c:v>907.23828119999996</c:v>
                </c:pt>
                <c:pt idx="52940">
                  <c:v>907.30859380000004</c:v>
                </c:pt>
                <c:pt idx="52941">
                  <c:v>907.30859380000004</c:v>
                </c:pt>
                <c:pt idx="52942">
                  <c:v>907.30859380000004</c:v>
                </c:pt>
                <c:pt idx="52943">
                  <c:v>907.30859380000004</c:v>
                </c:pt>
                <c:pt idx="52944">
                  <c:v>907.30859380000004</c:v>
                </c:pt>
                <c:pt idx="52945">
                  <c:v>907.37109380000004</c:v>
                </c:pt>
                <c:pt idx="52946">
                  <c:v>907.37109380000004</c:v>
                </c:pt>
                <c:pt idx="52947">
                  <c:v>907.41015619999996</c:v>
                </c:pt>
                <c:pt idx="52948">
                  <c:v>907.41015619999996</c:v>
                </c:pt>
                <c:pt idx="52949">
                  <c:v>907.41015619999996</c:v>
                </c:pt>
                <c:pt idx="52950">
                  <c:v>907.5859375</c:v>
                </c:pt>
                <c:pt idx="52951">
                  <c:v>907.5859375</c:v>
                </c:pt>
                <c:pt idx="52952">
                  <c:v>907.5859375</c:v>
                </c:pt>
                <c:pt idx="52953">
                  <c:v>907.8046875</c:v>
                </c:pt>
                <c:pt idx="52954">
                  <c:v>907.8046875</c:v>
                </c:pt>
                <c:pt idx="52955">
                  <c:v>907.8046875</c:v>
                </c:pt>
                <c:pt idx="52956">
                  <c:v>907.85546880000004</c:v>
                </c:pt>
                <c:pt idx="52957">
                  <c:v>907.86328119999996</c:v>
                </c:pt>
                <c:pt idx="52958">
                  <c:v>907.86328119999996</c:v>
                </c:pt>
                <c:pt idx="52959">
                  <c:v>908.23828119999996</c:v>
                </c:pt>
                <c:pt idx="52960">
                  <c:v>908.23828119999996</c:v>
                </c:pt>
                <c:pt idx="52961">
                  <c:v>908.30859380000004</c:v>
                </c:pt>
                <c:pt idx="52962">
                  <c:v>908.30859380000004</c:v>
                </c:pt>
                <c:pt idx="52963">
                  <c:v>908.30859380000004</c:v>
                </c:pt>
                <c:pt idx="52964">
                  <c:v>908.30859380000004</c:v>
                </c:pt>
                <c:pt idx="52965">
                  <c:v>908.30859380000004</c:v>
                </c:pt>
                <c:pt idx="52966">
                  <c:v>908.30859380000004</c:v>
                </c:pt>
                <c:pt idx="52967">
                  <c:v>908.37109380000004</c:v>
                </c:pt>
                <c:pt idx="52968">
                  <c:v>908.37109380000004</c:v>
                </c:pt>
                <c:pt idx="52969">
                  <c:v>908.37109380000004</c:v>
                </c:pt>
                <c:pt idx="52970">
                  <c:v>908.8046875</c:v>
                </c:pt>
                <c:pt idx="52971">
                  <c:v>908.8046875</c:v>
                </c:pt>
                <c:pt idx="52972">
                  <c:v>908.85546880000004</c:v>
                </c:pt>
                <c:pt idx="52973">
                  <c:v>908.85546880000004</c:v>
                </c:pt>
                <c:pt idx="52974">
                  <c:v>908.86328119999996</c:v>
                </c:pt>
                <c:pt idx="52975">
                  <c:v>908.86328119999996</c:v>
                </c:pt>
                <c:pt idx="52976">
                  <c:v>909.23828119999996</c:v>
                </c:pt>
                <c:pt idx="52977">
                  <c:v>909.23828119999996</c:v>
                </c:pt>
                <c:pt idx="52978">
                  <c:v>909.30859380000004</c:v>
                </c:pt>
                <c:pt idx="52979">
                  <c:v>909.30859380000004</c:v>
                </c:pt>
                <c:pt idx="52980">
                  <c:v>909.30859380000004</c:v>
                </c:pt>
                <c:pt idx="52981">
                  <c:v>909.37109380000004</c:v>
                </c:pt>
                <c:pt idx="52982">
                  <c:v>909.37109380000004</c:v>
                </c:pt>
                <c:pt idx="52983">
                  <c:v>909.37109380000004</c:v>
                </c:pt>
                <c:pt idx="52984">
                  <c:v>909.41015619999996</c:v>
                </c:pt>
                <c:pt idx="52985">
                  <c:v>909.41015619999996</c:v>
                </c:pt>
                <c:pt idx="52986">
                  <c:v>909.8046875</c:v>
                </c:pt>
                <c:pt idx="52987">
                  <c:v>909.85546880000004</c:v>
                </c:pt>
                <c:pt idx="52988">
                  <c:v>909.86328119999996</c:v>
                </c:pt>
                <c:pt idx="52989">
                  <c:v>909.86328119999996</c:v>
                </c:pt>
                <c:pt idx="52990">
                  <c:v>909.86328119999996</c:v>
                </c:pt>
                <c:pt idx="52991">
                  <c:v>910.23828119999996</c:v>
                </c:pt>
                <c:pt idx="52992">
                  <c:v>910.30859380000004</c:v>
                </c:pt>
                <c:pt idx="52993">
                  <c:v>910.30859380000004</c:v>
                </c:pt>
                <c:pt idx="52994">
                  <c:v>910.37109380000004</c:v>
                </c:pt>
                <c:pt idx="52995">
                  <c:v>910.37109380000004</c:v>
                </c:pt>
                <c:pt idx="52996">
                  <c:v>910.41015619999996</c:v>
                </c:pt>
                <c:pt idx="52997">
                  <c:v>910.8046875</c:v>
                </c:pt>
                <c:pt idx="52998">
                  <c:v>910.8046875</c:v>
                </c:pt>
                <c:pt idx="52999">
                  <c:v>910.8046875</c:v>
                </c:pt>
                <c:pt idx="53000">
                  <c:v>910.85546880000004</c:v>
                </c:pt>
                <c:pt idx="53001">
                  <c:v>910.85546880000004</c:v>
                </c:pt>
                <c:pt idx="53002">
                  <c:v>910.86328119999996</c:v>
                </c:pt>
                <c:pt idx="53003">
                  <c:v>911.37109380000004</c:v>
                </c:pt>
                <c:pt idx="53004">
                  <c:v>911.41015619999996</c:v>
                </c:pt>
                <c:pt idx="53005">
                  <c:v>911.41015619999996</c:v>
                </c:pt>
                <c:pt idx="53006">
                  <c:v>911.5859375</c:v>
                </c:pt>
                <c:pt idx="53007">
                  <c:v>911.5859375</c:v>
                </c:pt>
                <c:pt idx="53008">
                  <c:v>911.5859375</c:v>
                </c:pt>
                <c:pt idx="53009">
                  <c:v>911.5859375</c:v>
                </c:pt>
                <c:pt idx="53010">
                  <c:v>911.8046875</c:v>
                </c:pt>
                <c:pt idx="53011">
                  <c:v>911.8046875</c:v>
                </c:pt>
                <c:pt idx="53012">
                  <c:v>911.8046875</c:v>
                </c:pt>
                <c:pt idx="53013">
                  <c:v>911.8046875</c:v>
                </c:pt>
                <c:pt idx="53014">
                  <c:v>911.85546880000004</c:v>
                </c:pt>
                <c:pt idx="53015">
                  <c:v>911.85546880000004</c:v>
                </c:pt>
                <c:pt idx="53016">
                  <c:v>911.86328119999996</c:v>
                </c:pt>
                <c:pt idx="53017">
                  <c:v>911.86328119999996</c:v>
                </c:pt>
                <c:pt idx="53018">
                  <c:v>912.23828119999996</c:v>
                </c:pt>
                <c:pt idx="53019">
                  <c:v>912.30859380000004</c:v>
                </c:pt>
                <c:pt idx="53020">
                  <c:v>912.30859380000004</c:v>
                </c:pt>
                <c:pt idx="53021">
                  <c:v>912.37109380000004</c:v>
                </c:pt>
                <c:pt idx="53022">
                  <c:v>912.37109380000004</c:v>
                </c:pt>
                <c:pt idx="53023">
                  <c:v>912.37109380000004</c:v>
                </c:pt>
                <c:pt idx="53024">
                  <c:v>912.41015619999996</c:v>
                </c:pt>
                <c:pt idx="53025">
                  <c:v>912.41015619999996</c:v>
                </c:pt>
                <c:pt idx="53026">
                  <c:v>912.41015619999996</c:v>
                </c:pt>
                <c:pt idx="53027">
                  <c:v>912.41015619999996</c:v>
                </c:pt>
                <c:pt idx="53028">
                  <c:v>912.8046875</c:v>
                </c:pt>
                <c:pt idx="53029">
                  <c:v>912.8046875</c:v>
                </c:pt>
                <c:pt idx="53030">
                  <c:v>912.8046875</c:v>
                </c:pt>
                <c:pt idx="53031">
                  <c:v>912.8046875</c:v>
                </c:pt>
                <c:pt idx="53032">
                  <c:v>912.85546880000004</c:v>
                </c:pt>
                <c:pt idx="53033">
                  <c:v>912.86328119999996</c:v>
                </c:pt>
                <c:pt idx="53034">
                  <c:v>912.86328119999996</c:v>
                </c:pt>
                <c:pt idx="53035">
                  <c:v>912.86328119999996</c:v>
                </c:pt>
                <c:pt idx="53036">
                  <c:v>912.86328119999996</c:v>
                </c:pt>
                <c:pt idx="53037">
                  <c:v>913.23828119999996</c:v>
                </c:pt>
                <c:pt idx="53038">
                  <c:v>913.30859380000004</c:v>
                </c:pt>
                <c:pt idx="53039">
                  <c:v>913.30859380000004</c:v>
                </c:pt>
                <c:pt idx="53040">
                  <c:v>913.30859380000004</c:v>
                </c:pt>
                <c:pt idx="53041">
                  <c:v>913.37109380000004</c:v>
                </c:pt>
                <c:pt idx="53042">
                  <c:v>913.37109380000004</c:v>
                </c:pt>
                <c:pt idx="53043">
                  <c:v>913.37109380000004</c:v>
                </c:pt>
                <c:pt idx="53044">
                  <c:v>913.41015619999996</c:v>
                </c:pt>
                <c:pt idx="53045">
                  <c:v>913.41015619999996</c:v>
                </c:pt>
                <c:pt idx="53046">
                  <c:v>913.41015619999996</c:v>
                </c:pt>
                <c:pt idx="53047">
                  <c:v>913.41015619999996</c:v>
                </c:pt>
                <c:pt idx="53048">
                  <c:v>913.5859375</c:v>
                </c:pt>
                <c:pt idx="53049">
                  <c:v>913.8046875</c:v>
                </c:pt>
                <c:pt idx="53050">
                  <c:v>913.85546880000004</c:v>
                </c:pt>
                <c:pt idx="53051">
                  <c:v>913.85546880000004</c:v>
                </c:pt>
                <c:pt idx="53052">
                  <c:v>913.85546880000004</c:v>
                </c:pt>
                <c:pt idx="53053">
                  <c:v>913.85546880000004</c:v>
                </c:pt>
                <c:pt idx="53054">
                  <c:v>913.85546880000004</c:v>
                </c:pt>
                <c:pt idx="53055">
                  <c:v>913.86328119999996</c:v>
                </c:pt>
                <c:pt idx="53056">
                  <c:v>914.23828119999996</c:v>
                </c:pt>
                <c:pt idx="53057">
                  <c:v>914.23828119999996</c:v>
                </c:pt>
                <c:pt idx="53058">
                  <c:v>914.37109380000004</c:v>
                </c:pt>
                <c:pt idx="53059">
                  <c:v>914.37109380000004</c:v>
                </c:pt>
                <c:pt idx="53060">
                  <c:v>914.41015619999996</c:v>
                </c:pt>
                <c:pt idx="53061">
                  <c:v>914.41015619999996</c:v>
                </c:pt>
                <c:pt idx="53062">
                  <c:v>914.41015619999996</c:v>
                </c:pt>
                <c:pt idx="53063">
                  <c:v>914.41015619999996</c:v>
                </c:pt>
                <c:pt idx="53064">
                  <c:v>914.5859375</c:v>
                </c:pt>
                <c:pt idx="53065">
                  <c:v>914.5859375</c:v>
                </c:pt>
                <c:pt idx="53066">
                  <c:v>914.5859375</c:v>
                </c:pt>
                <c:pt idx="53067">
                  <c:v>914.8046875</c:v>
                </c:pt>
                <c:pt idx="53068">
                  <c:v>914.8046875</c:v>
                </c:pt>
                <c:pt idx="53069">
                  <c:v>914.8046875</c:v>
                </c:pt>
                <c:pt idx="53070">
                  <c:v>914.8046875</c:v>
                </c:pt>
                <c:pt idx="53071">
                  <c:v>914.86328119999996</c:v>
                </c:pt>
                <c:pt idx="53072">
                  <c:v>914.86328119999996</c:v>
                </c:pt>
                <c:pt idx="53073">
                  <c:v>914.86328119999996</c:v>
                </c:pt>
                <c:pt idx="53074">
                  <c:v>915.37109380000004</c:v>
                </c:pt>
                <c:pt idx="53075">
                  <c:v>915.37109380000004</c:v>
                </c:pt>
                <c:pt idx="53076">
                  <c:v>915.37109380000004</c:v>
                </c:pt>
                <c:pt idx="53077">
                  <c:v>915.41015619999996</c:v>
                </c:pt>
                <c:pt idx="53078">
                  <c:v>915.41015619999996</c:v>
                </c:pt>
                <c:pt idx="53079">
                  <c:v>915.8046875</c:v>
                </c:pt>
                <c:pt idx="53080">
                  <c:v>915.8046875</c:v>
                </c:pt>
                <c:pt idx="53081">
                  <c:v>915.8046875</c:v>
                </c:pt>
                <c:pt idx="53082">
                  <c:v>915.85546880000004</c:v>
                </c:pt>
                <c:pt idx="53083">
                  <c:v>915.85546880000004</c:v>
                </c:pt>
                <c:pt idx="53084">
                  <c:v>915.85546880000004</c:v>
                </c:pt>
                <c:pt idx="53085">
                  <c:v>916.23828119999996</c:v>
                </c:pt>
                <c:pt idx="53086">
                  <c:v>916.37109380000004</c:v>
                </c:pt>
                <c:pt idx="53087">
                  <c:v>916.37109380000004</c:v>
                </c:pt>
                <c:pt idx="53088">
                  <c:v>916.37109380000004</c:v>
                </c:pt>
                <c:pt idx="53089">
                  <c:v>916.37109380000004</c:v>
                </c:pt>
                <c:pt idx="53090">
                  <c:v>916.37109380000004</c:v>
                </c:pt>
                <c:pt idx="53091">
                  <c:v>916.41015619999996</c:v>
                </c:pt>
                <c:pt idx="53092">
                  <c:v>916.5859375</c:v>
                </c:pt>
                <c:pt idx="53093">
                  <c:v>916.5859375</c:v>
                </c:pt>
                <c:pt idx="53094">
                  <c:v>916.5859375</c:v>
                </c:pt>
                <c:pt idx="53095">
                  <c:v>916.8046875</c:v>
                </c:pt>
                <c:pt idx="53096">
                  <c:v>916.85546880000004</c:v>
                </c:pt>
                <c:pt idx="53097">
                  <c:v>916.85546880000004</c:v>
                </c:pt>
                <c:pt idx="53098">
                  <c:v>916.85546880000004</c:v>
                </c:pt>
                <c:pt idx="53099">
                  <c:v>916.85546880000004</c:v>
                </c:pt>
                <c:pt idx="53100">
                  <c:v>917.23828119999996</c:v>
                </c:pt>
                <c:pt idx="53101">
                  <c:v>917.23828119999996</c:v>
                </c:pt>
                <c:pt idx="53102">
                  <c:v>917.23828119999996</c:v>
                </c:pt>
                <c:pt idx="53103">
                  <c:v>917.37109380000004</c:v>
                </c:pt>
                <c:pt idx="53104">
                  <c:v>917.41015619999996</c:v>
                </c:pt>
                <c:pt idx="53105">
                  <c:v>917.41015619999996</c:v>
                </c:pt>
                <c:pt idx="53106">
                  <c:v>917.41015619999996</c:v>
                </c:pt>
                <c:pt idx="53107">
                  <c:v>917.5859375</c:v>
                </c:pt>
                <c:pt idx="53108">
                  <c:v>917.5859375</c:v>
                </c:pt>
                <c:pt idx="53109">
                  <c:v>917.5859375</c:v>
                </c:pt>
                <c:pt idx="53110">
                  <c:v>917.8046875</c:v>
                </c:pt>
                <c:pt idx="53111">
                  <c:v>917.85546880000004</c:v>
                </c:pt>
                <c:pt idx="53112">
                  <c:v>917.85546880000004</c:v>
                </c:pt>
                <c:pt idx="53113">
                  <c:v>917.85546880000004</c:v>
                </c:pt>
                <c:pt idx="53114">
                  <c:v>917.85546880000004</c:v>
                </c:pt>
                <c:pt idx="53115">
                  <c:v>917.86328119999996</c:v>
                </c:pt>
                <c:pt idx="53116">
                  <c:v>917.86328119999996</c:v>
                </c:pt>
                <c:pt idx="53117">
                  <c:v>917.86328119999996</c:v>
                </c:pt>
                <c:pt idx="53118">
                  <c:v>918.30859380000004</c:v>
                </c:pt>
                <c:pt idx="53119">
                  <c:v>918.37109380000004</c:v>
                </c:pt>
                <c:pt idx="53120">
                  <c:v>918.8046875</c:v>
                </c:pt>
                <c:pt idx="53121">
                  <c:v>918.8046875</c:v>
                </c:pt>
                <c:pt idx="53122">
                  <c:v>918.8046875</c:v>
                </c:pt>
                <c:pt idx="53123">
                  <c:v>918.8046875</c:v>
                </c:pt>
                <c:pt idx="53124">
                  <c:v>918.8046875</c:v>
                </c:pt>
                <c:pt idx="53125">
                  <c:v>918.85546880000004</c:v>
                </c:pt>
                <c:pt idx="53126">
                  <c:v>918.85546880000004</c:v>
                </c:pt>
                <c:pt idx="53127">
                  <c:v>918.85546880000004</c:v>
                </c:pt>
                <c:pt idx="53128">
                  <c:v>918.85546880000004</c:v>
                </c:pt>
                <c:pt idx="53129">
                  <c:v>918.85546880000004</c:v>
                </c:pt>
                <c:pt idx="53130">
                  <c:v>918.85546880000004</c:v>
                </c:pt>
                <c:pt idx="53131">
                  <c:v>918.86328119999996</c:v>
                </c:pt>
                <c:pt idx="53132">
                  <c:v>918.86328119999996</c:v>
                </c:pt>
                <c:pt idx="53133">
                  <c:v>918.86328119999996</c:v>
                </c:pt>
                <c:pt idx="53134">
                  <c:v>918.86328119999996</c:v>
                </c:pt>
                <c:pt idx="53135">
                  <c:v>919.23828119999996</c:v>
                </c:pt>
                <c:pt idx="53136">
                  <c:v>919.23828119999996</c:v>
                </c:pt>
                <c:pt idx="53137">
                  <c:v>919.23828119999996</c:v>
                </c:pt>
                <c:pt idx="53138">
                  <c:v>919.23828119999996</c:v>
                </c:pt>
                <c:pt idx="53139">
                  <c:v>919.41015619999996</c:v>
                </c:pt>
                <c:pt idx="53140">
                  <c:v>919.5859375</c:v>
                </c:pt>
                <c:pt idx="53141">
                  <c:v>919.5859375</c:v>
                </c:pt>
                <c:pt idx="53142">
                  <c:v>919.5859375</c:v>
                </c:pt>
                <c:pt idx="53143">
                  <c:v>919.8046875</c:v>
                </c:pt>
                <c:pt idx="53144">
                  <c:v>919.8046875</c:v>
                </c:pt>
                <c:pt idx="53145">
                  <c:v>919.85546880000004</c:v>
                </c:pt>
                <c:pt idx="53146">
                  <c:v>919.85546880000004</c:v>
                </c:pt>
                <c:pt idx="53147">
                  <c:v>919.85546880000004</c:v>
                </c:pt>
                <c:pt idx="53148">
                  <c:v>919.85546880000004</c:v>
                </c:pt>
                <c:pt idx="53149">
                  <c:v>920.23828119999996</c:v>
                </c:pt>
                <c:pt idx="53150">
                  <c:v>920.30859380000004</c:v>
                </c:pt>
                <c:pt idx="53151">
                  <c:v>920.30859380000004</c:v>
                </c:pt>
                <c:pt idx="53152">
                  <c:v>920.30859380000004</c:v>
                </c:pt>
                <c:pt idx="53153">
                  <c:v>920.30859380000004</c:v>
                </c:pt>
                <c:pt idx="53154">
                  <c:v>920.41015619999996</c:v>
                </c:pt>
                <c:pt idx="53155">
                  <c:v>920.41015619999996</c:v>
                </c:pt>
                <c:pt idx="53156">
                  <c:v>920.41015619999996</c:v>
                </c:pt>
                <c:pt idx="53157">
                  <c:v>920.5859375</c:v>
                </c:pt>
                <c:pt idx="53158">
                  <c:v>920.5859375</c:v>
                </c:pt>
                <c:pt idx="53159">
                  <c:v>920.8046875</c:v>
                </c:pt>
                <c:pt idx="53160">
                  <c:v>920.8046875</c:v>
                </c:pt>
                <c:pt idx="53161">
                  <c:v>920.85546880000004</c:v>
                </c:pt>
                <c:pt idx="53162">
                  <c:v>920.86328119999996</c:v>
                </c:pt>
                <c:pt idx="53163">
                  <c:v>920.86328119999996</c:v>
                </c:pt>
                <c:pt idx="53164">
                  <c:v>920.86328119999996</c:v>
                </c:pt>
                <c:pt idx="53165">
                  <c:v>920.86328119999996</c:v>
                </c:pt>
                <c:pt idx="53166">
                  <c:v>920.86328119999996</c:v>
                </c:pt>
                <c:pt idx="53167">
                  <c:v>921.23828119999996</c:v>
                </c:pt>
                <c:pt idx="53168">
                  <c:v>921.30859380000004</c:v>
                </c:pt>
                <c:pt idx="53169">
                  <c:v>921.30859380000004</c:v>
                </c:pt>
                <c:pt idx="53170">
                  <c:v>921.30859380000004</c:v>
                </c:pt>
                <c:pt idx="53171">
                  <c:v>921.37109380000004</c:v>
                </c:pt>
                <c:pt idx="53172">
                  <c:v>921.37109380000004</c:v>
                </c:pt>
                <c:pt idx="53173">
                  <c:v>921.37109380000004</c:v>
                </c:pt>
                <c:pt idx="53174">
                  <c:v>921.41015619999996</c:v>
                </c:pt>
                <c:pt idx="53175">
                  <c:v>921.41015619999996</c:v>
                </c:pt>
                <c:pt idx="53176">
                  <c:v>921.41015619999996</c:v>
                </c:pt>
                <c:pt idx="53177">
                  <c:v>921.41015619999996</c:v>
                </c:pt>
                <c:pt idx="53178">
                  <c:v>921.5859375</c:v>
                </c:pt>
                <c:pt idx="53179">
                  <c:v>921.5859375</c:v>
                </c:pt>
                <c:pt idx="53180">
                  <c:v>921.85546880000004</c:v>
                </c:pt>
                <c:pt idx="53181">
                  <c:v>921.85546880000004</c:v>
                </c:pt>
                <c:pt idx="53182">
                  <c:v>921.86328119999996</c:v>
                </c:pt>
                <c:pt idx="53183">
                  <c:v>921.86328119999996</c:v>
                </c:pt>
                <c:pt idx="53184">
                  <c:v>922.23828119999996</c:v>
                </c:pt>
                <c:pt idx="53185">
                  <c:v>922.23828119999996</c:v>
                </c:pt>
                <c:pt idx="53186">
                  <c:v>922.23828119999996</c:v>
                </c:pt>
                <c:pt idx="53187">
                  <c:v>922.23828119999996</c:v>
                </c:pt>
                <c:pt idx="53188">
                  <c:v>922.23828119999996</c:v>
                </c:pt>
                <c:pt idx="53189">
                  <c:v>922.23828119999996</c:v>
                </c:pt>
                <c:pt idx="53190">
                  <c:v>922.30859380000004</c:v>
                </c:pt>
                <c:pt idx="53191">
                  <c:v>922.30859380000004</c:v>
                </c:pt>
                <c:pt idx="53192">
                  <c:v>922.30859380000004</c:v>
                </c:pt>
                <c:pt idx="53193">
                  <c:v>922.30859380000004</c:v>
                </c:pt>
                <c:pt idx="53194">
                  <c:v>922.30859380000004</c:v>
                </c:pt>
                <c:pt idx="53195">
                  <c:v>922.37109380000004</c:v>
                </c:pt>
                <c:pt idx="53196">
                  <c:v>922.41015619999996</c:v>
                </c:pt>
                <c:pt idx="53197">
                  <c:v>922.41015619999996</c:v>
                </c:pt>
                <c:pt idx="53198">
                  <c:v>922.41015619999996</c:v>
                </c:pt>
                <c:pt idx="53199">
                  <c:v>922.5859375</c:v>
                </c:pt>
                <c:pt idx="53200">
                  <c:v>922.5859375</c:v>
                </c:pt>
                <c:pt idx="53201">
                  <c:v>922.5859375</c:v>
                </c:pt>
                <c:pt idx="53202">
                  <c:v>922.8046875</c:v>
                </c:pt>
                <c:pt idx="53203">
                  <c:v>922.8046875</c:v>
                </c:pt>
                <c:pt idx="53204">
                  <c:v>922.85546880000004</c:v>
                </c:pt>
                <c:pt idx="53205">
                  <c:v>922.85546880000004</c:v>
                </c:pt>
                <c:pt idx="53206">
                  <c:v>922.86328119999996</c:v>
                </c:pt>
                <c:pt idx="53207">
                  <c:v>922.86328119999996</c:v>
                </c:pt>
                <c:pt idx="53208">
                  <c:v>922.86328119999996</c:v>
                </c:pt>
                <c:pt idx="53209">
                  <c:v>923.23828119999996</c:v>
                </c:pt>
                <c:pt idx="53210">
                  <c:v>923.23828119999996</c:v>
                </c:pt>
                <c:pt idx="53211">
                  <c:v>923.30859380000004</c:v>
                </c:pt>
                <c:pt idx="53212">
                  <c:v>923.30859380000004</c:v>
                </c:pt>
                <c:pt idx="53213">
                  <c:v>923.30859380000004</c:v>
                </c:pt>
                <c:pt idx="53214">
                  <c:v>923.30859380000004</c:v>
                </c:pt>
                <c:pt idx="53215">
                  <c:v>923.30859380000004</c:v>
                </c:pt>
                <c:pt idx="53216">
                  <c:v>923.30859380000004</c:v>
                </c:pt>
                <c:pt idx="53217">
                  <c:v>923.37109380000004</c:v>
                </c:pt>
                <c:pt idx="53218">
                  <c:v>923.37109380000004</c:v>
                </c:pt>
                <c:pt idx="53219">
                  <c:v>923.37109380000004</c:v>
                </c:pt>
                <c:pt idx="53220">
                  <c:v>923.41015619999996</c:v>
                </c:pt>
                <c:pt idx="53221">
                  <c:v>923.41015619999996</c:v>
                </c:pt>
                <c:pt idx="53222">
                  <c:v>923.5859375</c:v>
                </c:pt>
                <c:pt idx="53223">
                  <c:v>923.8046875</c:v>
                </c:pt>
                <c:pt idx="53224">
                  <c:v>923.8046875</c:v>
                </c:pt>
                <c:pt idx="53225">
                  <c:v>923.86328119999996</c:v>
                </c:pt>
                <c:pt idx="53226">
                  <c:v>923.86328119999996</c:v>
                </c:pt>
                <c:pt idx="53227">
                  <c:v>924.23828119999996</c:v>
                </c:pt>
                <c:pt idx="53228">
                  <c:v>924.23828119999996</c:v>
                </c:pt>
                <c:pt idx="53229">
                  <c:v>924.30859380000004</c:v>
                </c:pt>
                <c:pt idx="53230">
                  <c:v>924.37109380000004</c:v>
                </c:pt>
                <c:pt idx="53231">
                  <c:v>924.41015619999996</c:v>
                </c:pt>
                <c:pt idx="53232">
                  <c:v>924.41015619999996</c:v>
                </c:pt>
                <c:pt idx="53233">
                  <c:v>924.41015619999996</c:v>
                </c:pt>
                <c:pt idx="53234">
                  <c:v>924.41015619999996</c:v>
                </c:pt>
                <c:pt idx="53235">
                  <c:v>924.5859375</c:v>
                </c:pt>
                <c:pt idx="53236">
                  <c:v>924.5859375</c:v>
                </c:pt>
                <c:pt idx="53237">
                  <c:v>924.8046875</c:v>
                </c:pt>
                <c:pt idx="53238">
                  <c:v>924.85546880000004</c:v>
                </c:pt>
                <c:pt idx="53239">
                  <c:v>924.85546880000004</c:v>
                </c:pt>
                <c:pt idx="53240">
                  <c:v>924.85546880000004</c:v>
                </c:pt>
                <c:pt idx="53241">
                  <c:v>924.86328119999996</c:v>
                </c:pt>
                <c:pt idx="53242">
                  <c:v>924.86328119999996</c:v>
                </c:pt>
                <c:pt idx="53243">
                  <c:v>924.86328119999996</c:v>
                </c:pt>
                <c:pt idx="53244">
                  <c:v>924.86328119999996</c:v>
                </c:pt>
                <c:pt idx="53245">
                  <c:v>925.23828119999996</c:v>
                </c:pt>
                <c:pt idx="53246">
                  <c:v>925.23828119999996</c:v>
                </c:pt>
                <c:pt idx="53247">
                  <c:v>925.37109380000004</c:v>
                </c:pt>
                <c:pt idx="53248">
                  <c:v>925.37109380000004</c:v>
                </c:pt>
                <c:pt idx="53249">
                  <c:v>925.41015619999996</c:v>
                </c:pt>
                <c:pt idx="53250">
                  <c:v>925.41015619999996</c:v>
                </c:pt>
                <c:pt idx="53251">
                  <c:v>925.41015619999996</c:v>
                </c:pt>
                <c:pt idx="53252">
                  <c:v>925.41015619999996</c:v>
                </c:pt>
                <c:pt idx="53253">
                  <c:v>925.41015619999996</c:v>
                </c:pt>
                <c:pt idx="53254">
                  <c:v>925.5859375</c:v>
                </c:pt>
                <c:pt idx="53255">
                  <c:v>925.5859375</c:v>
                </c:pt>
                <c:pt idx="53256">
                  <c:v>925.5859375</c:v>
                </c:pt>
                <c:pt idx="53257">
                  <c:v>925.8046875</c:v>
                </c:pt>
                <c:pt idx="53258">
                  <c:v>925.85546880000004</c:v>
                </c:pt>
                <c:pt idx="53259">
                  <c:v>925.85546880000004</c:v>
                </c:pt>
                <c:pt idx="53260">
                  <c:v>925.86328119999996</c:v>
                </c:pt>
                <c:pt idx="53261">
                  <c:v>925.86328119999996</c:v>
                </c:pt>
                <c:pt idx="53262">
                  <c:v>925.86328119999996</c:v>
                </c:pt>
                <c:pt idx="53263">
                  <c:v>926.23828119999996</c:v>
                </c:pt>
                <c:pt idx="53264">
                  <c:v>926.37109380000004</c:v>
                </c:pt>
                <c:pt idx="53265">
                  <c:v>926.37109380000004</c:v>
                </c:pt>
                <c:pt idx="53266">
                  <c:v>926.37109380000004</c:v>
                </c:pt>
                <c:pt idx="53267">
                  <c:v>926.41015619999996</c:v>
                </c:pt>
                <c:pt idx="53268">
                  <c:v>926.41015619999996</c:v>
                </c:pt>
                <c:pt idx="53269">
                  <c:v>926.5859375</c:v>
                </c:pt>
                <c:pt idx="53270">
                  <c:v>926.5859375</c:v>
                </c:pt>
                <c:pt idx="53271">
                  <c:v>926.8046875</c:v>
                </c:pt>
                <c:pt idx="53272">
                  <c:v>926.85546880000004</c:v>
                </c:pt>
                <c:pt idx="53273">
                  <c:v>926.85546880000004</c:v>
                </c:pt>
                <c:pt idx="53274">
                  <c:v>926.86328119999996</c:v>
                </c:pt>
                <c:pt idx="53275">
                  <c:v>926.86328119999996</c:v>
                </c:pt>
                <c:pt idx="53276">
                  <c:v>927.23828119999996</c:v>
                </c:pt>
                <c:pt idx="53277">
                  <c:v>927.23828119999996</c:v>
                </c:pt>
                <c:pt idx="53278">
                  <c:v>927.37109380000004</c:v>
                </c:pt>
                <c:pt idx="53279">
                  <c:v>927.41015619999996</c:v>
                </c:pt>
                <c:pt idx="53280">
                  <c:v>927.41015619999996</c:v>
                </c:pt>
                <c:pt idx="53281">
                  <c:v>927.41015619999996</c:v>
                </c:pt>
                <c:pt idx="53282">
                  <c:v>927.5859375</c:v>
                </c:pt>
                <c:pt idx="53283">
                  <c:v>927.5859375</c:v>
                </c:pt>
                <c:pt idx="53284">
                  <c:v>927.8046875</c:v>
                </c:pt>
                <c:pt idx="53285">
                  <c:v>927.8046875</c:v>
                </c:pt>
                <c:pt idx="53286">
                  <c:v>927.8046875</c:v>
                </c:pt>
                <c:pt idx="53287">
                  <c:v>927.85546880000004</c:v>
                </c:pt>
                <c:pt idx="53288">
                  <c:v>927.85546880000004</c:v>
                </c:pt>
                <c:pt idx="53289">
                  <c:v>927.86328119999996</c:v>
                </c:pt>
                <c:pt idx="53290">
                  <c:v>928.23828119999996</c:v>
                </c:pt>
                <c:pt idx="53291">
                  <c:v>928.23828119999996</c:v>
                </c:pt>
                <c:pt idx="53292">
                  <c:v>928.23828119999996</c:v>
                </c:pt>
                <c:pt idx="53293">
                  <c:v>928.30859380000004</c:v>
                </c:pt>
                <c:pt idx="53294">
                  <c:v>928.30859380000004</c:v>
                </c:pt>
                <c:pt idx="53295">
                  <c:v>928.30859380000004</c:v>
                </c:pt>
                <c:pt idx="53296">
                  <c:v>928.30859380000004</c:v>
                </c:pt>
                <c:pt idx="53297">
                  <c:v>928.30859380000004</c:v>
                </c:pt>
                <c:pt idx="53298">
                  <c:v>928.37109380000004</c:v>
                </c:pt>
                <c:pt idx="53299">
                  <c:v>928.37109380000004</c:v>
                </c:pt>
                <c:pt idx="53300">
                  <c:v>928.37109380000004</c:v>
                </c:pt>
                <c:pt idx="53301">
                  <c:v>928.41015619999996</c:v>
                </c:pt>
                <c:pt idx="53302">
                  <c:v>928.5859375</c:v>
                </c:pt>
                <c:pt idx="53303">
                  <c:v>928.8046875</c:v>
                </c:pt>
                <c:pt idx="53304">
                  <c:v>928.8046875</c:v>
                </c:pt>
                <c:pt idx="53305">
                  <c:v>928.85546880000004</c:v>
                </c:pt>
                <c:pt idx="53306">
                  <c:v>928.85546880000004</c:v>
                </c:pt>
                <c:pt idx="53307">
                  <c:v>928.86328119999996</c:v>
                </c:pt>
                <c:pt idx="53308">
                  <c:v>928.86328119999996</c:v>
                </c:pt>
                <c:pt idx="53309">
                  <c:v>928.86328119999996</c:v>
                </c:pt>
                <c:pt idx="53310">
                  <c:v>929.30859380000004</c:v>
                </c:pt>
                <c:pt idx="53311">
                  <c:v>929.30859380000004</c:v>
                </c:pt>
                <c:pt idx="53312">
                  <c:v>929.30859380000004</c:v>
                </c:pt>
                <c:pt idx="53313">
                  <c:v>929.37109380000004</c:v>
                </c:pt>
                <c:pt idx="53314">
                  <c:v>929.37109380000004</c:v>
                </c:pt>
                <c:pt idx="53315">
                  <c:v>929.41015619999996</c:v>
                </c:pt>
                <c:pt idx="53316">
                  <c:v>929.5859375</c:v>
                </c:pt>
                <c:pt idx="53317">
                  <c:v>929.5859375</c:v>
                </c:pt>
                <c:pt idx="53318">
                  <c:v>929.8046875</c:v>
                </c:pt>
                <c:pt idx="53319">
                  <c:v>929.8046875</c:v>
                </c:pt>
                <c:pt idx="53320">
                  <c:v>929.85546880000004</c:v>
                </c:pt>
                <c:pt idx="53321">
                  <c:v>930.23828119999996</c:v>
                </c:pt>
                <c:pt idx="53322">
                  <c:v>930.23828119999996</c:v>
                </c:pt>
                <c:pt idx="53323">
                  <c:v>930.23828119999996</c:v>
                </c:pt>
                <c:pt idx="53324">
                  <c:v>930.23828119999996</c:v>
                </c:pt>
                <c:pt idx="53325">
                  <c:v>930.23828119999996</c:v>
                </c:pt>
                <c:pt idx="53326">
                  <c:v>930.30859380000004</c:v>
                </c:pt>
                <c:pt idx="53327">
                  <c:v>930.30859380000004</c:v>
                </c:pt>
                <c:pt idx="53328">
                  <c:v>930.37109380000004</c:v>
                </c:pt>
                <c:pt idx="53329">
                  <c:v>930.37109380000004</c:v>
                </c:pt>
                <c:pt idx="53330">
                  <c:v>930.37109380000004</c:v>
                </c:pt>
                <c:pt idx="53331">
                  <c:v>930.37109380000004</c:v>
                </c:pt>
                <c:pt idx="53332">
                  <c:v>930.37109380000004</c:v>
                </c:pt>
                <c:pt idx="53333">
                  <c:v>930.41015619999996</c:v>
                </c:pt>
                <c:pt idx="53334">
                  <c:v>930.5859375</c:v>
                </c:pt>
                <c:pt idx="53335">
                  <c:v>930.5859375</c:v>
                </c:pt>
                <c:pt idx="53336">
                  <c:v>930.5859375</c:v>
                </c:pt>
                <c:pt idx="53337">
                  <c:v>930.5859375</c:v>
                </c:pt>
                <c:pt idx="53338">
                  <c:v>930.5859375</c:v>
                </c:pt>
                <c:pt idx="53339">
                  <c:v>930.8046875</c:v>
                </c:pt>
                <c:pt idx="53340">
                  <c:v>930.8046875</c:v>
                </c:pt>
                <c:pt idx="53341">
                  <c:v>930.86328119999996</c:v>
                </c:pt>
                <c:pt idx="53342">
                  <c:v>931.30859380000004</c:v>
                </c:pt>
                <c:pt idx="53343">
                  <c:v>931.41015619999996</c:v>
                </c:pt>
                <c:pt idx="53344">
                  <c:v>931.41015619999996</c:v>
                </c:pt>
                <c:pt idx="53345">
                  <c:v>931.41015619999996</c:v>
                </c:pt>
                <c:pt idx="53346">
                  <c:v>931.5859375</c:v>
                </c:pt>
                <c:pt idx="53347">
                  <c:v>931.5859375</c:v>
                </c:pt>
                <c:pt idx="53348">
                  <c:v>931.5859375</c:v>
                </c:pt>
                <c:pt idx="53349">
                  <c:v>931.85546880000004</c:v>
                </c:pt>
                <c:pt idx="53350">
                  <c:v>931.85546880000004</c:v>
                </c:pt>
                <c:pt idx="53351">
                  <c:v>931.85546880000004</c:v>
                </c:pt>
                <c:pt idx="53352">
                  <c:v>931.86328119999996</c:v>
                </c:pt>
                <c:pt idx="53353">
                  <c:v>931.86328119999996</c:v>
                </c:pt>
                <c:pt idx="53354">
                  <c:v>931.86328119999996</c:v>
                </c:pt>
                <c:pt idx="53355">
                  <c:v>931.86328119999996</c:v>
                </c:pt>
                <c:pt idx="53356">
                  <c:v>932.23828119999996</c:v>
                </c:pt>
                <c:pt idx="53357">
                  <c:v>932.23828119999996</c:v>
                </c:pt>
                <c:pt idx="53358">
                  <c:v>932.23828119999996</c:v>
                </c:pt>
                <c:pt idx="53359">
                  <c:v>932.30859380000004</c:v>
                </c:pt>
                <c:pt idx="53360">
                  <c:v>932.30859380000004</c:v>
                </c:pt>
                <c:pt idx="53361">
                  <c:v>932.37109380000004</c:v>
                </c:pt>
                <c:pt idx="53362">
                  <c:v>932.41015619999996</c:v>
                </c:pt>
                <c:pt idx="53363">
                  <c:v>932.41015619999996</c:v>
                </c:pt>
                <c:pt idx="53364">
                  <c:v>932.5859375</c:v>
                </c:pt>
                <c:pt idx="53365">
                  <c:v>932.5859375</c:v>
                </c:pt>
                <c:pt idx="53366">
                  <c:v>932.5859375</c:v>
                </c:pt>
                <c:pt idx="53367">
                  <c:v>932.5859375</c:v>
                </c:pt>
                <c:pt idx="53368">
                  <c:v>932.8046875</c:v>
                </c:pt>
                <c:pt idx="53369">
                  <c:v>932.85546880000004</c:v>
                </c:pt>
                <c:pt idx="53370">
                  <c:v>932.85546880000004</c:v>
                </c:pt>
                <c:pt idx="53371">
                  <c:v>932.85546880000004</c:v>
                </c:pt>
                <c:pt idx="53372">
                  <c:v>932.85546880000004</c:v>
                </c:pt>
                <c:pt idx="53373">
                  <c:v>932.85546880000004</c:v>
                </c:pt>
                <c:pt idx="53374">
                  <c:v>932.85546880000004</c:v>
                </c:pt>
                <c:pt idx="53375">
                  <c:v>932.85546880000004</c:v>
                </c:pt>
                <c:pt idx="53376">
                  <c:v>933.23828119999996</c:v>
                </c:pt>
                <c:pt idx="53377">
                  <c:v>933.23828119999996</c:v>
                </c:pt>
                <c:pt idx="53378">
                  <c:v>933.37109380000004</c:v>
                </c:pt>
                <c:pt idx="53379">
                  <c:v>933.37109380000004</c:v>
                </c:pt>
                <c:pt idx="53380">
                  <c:v>933.41015619999996</c:v>
                </c:pt>
                <c:pt idx="53381">
                  <c:v>933.41015619999996</c:v>
                </c:pt>
                <c:pt idx="53382">
                  <c:v>933.5859375</c:v>
                </c:pt>
                <c:pt idx="53383">
                  <c:v>933.8046875</c:v>
                </c:pt>
                <c:pt idx="53384">
                  <c:v>933.8046875</c:v>
                </c:pt>
                <c:pt idx="53385">
                  <c:v>933.8046875</c:v>
                </c:pt>
                <c:pt idx="53386">
                  <c:v>933.8046875</c:v>
                </c:pt>
                <c:pt idx="53387">
                  <c:v>933.8046875</c:v>
                </c:pt>
                <c:pt idx="53388">
                  <c:v>933.85546880000004</c:v>
                </c:pt>
                <c:pt idx="53389">
                  <c:v>933.85546880000004</c:v>
                </c:pt>
                <c:pt idx="53390">
                  <c:v>933.85546880000004</c:v>
                </c:pt>
                <c:pt idx="53391">
                  <c:v>933.85546880000004</c:v>
                </c:pt>
                <c:pt idx="53392">
                  <c:v>934.23828119999996</c:v>
                </c:pt>
                <c:pt idx="53393">
                  <c:v>934.23828119999996</c:v>
                </c:pt>
                <c:pt idx="53394">
                  <c:v>934.23828119999996</c:v>
                </c:pt>
                <c:pt idx="53395">
                  <c:v>934.30859380000004</c:v>
                </c:pt>
                <c:pt idx="53396">
                  <c:v>934.30859380000004</c:v>
                </c:pt>
                <c:pt idx="53397">
                  <c:v>934.30859380000004</c:v>
                </c:pt>
                <c:pt idx="53398">
                  <c:v>934.30859380000004</c:v>
                </c:pt>
                <c:pt idx="53399">
                  <c:v>934.30859380000004</c:v>
                </c:pt>
                <c:pt idx="53400">
                  <c:v>934.37109380000004</c:v>
                </c:pt>
                <c:pt idx="53401">
                  <c:v>934.37109380000004</c:v>
                </c:pt>
                <c:pt idx="53402">
                  <c:v>934.37109380000004</c:v>
                </c:pt>
                <c:pt idx="53403">
                  <c:v>934.41015619999996</c:v>
                </c:pt>
                <c:pt idx="53404">
                  <c:v>934.41015619999996</c:v>
                </c:pt>
                <c:pt idx="53405">
                  <c:v>934.41015619999996</c:v>
                </c:pt>
                <c:pt idx="53406">
                  <c:v>934.41015619999996</c:v>
                </c:pt>
                <c:pt idx="53407">
                  <c:v>934.5859375</c:v>
                </c:pt>
                <c:pt idx="53408">
                  <c:v>934.5859375</c:v>
                </c:pt>
                <c:pt idx="53409">
                  <c:v>934.5859375</c:v>
                </c:pt>
                <c:pt idx="53410">
                  <c:v>934.5859375</c:v>
                </c:pt>
                <c:pt idx="53411">
                  <c:v>934.5859375</c:v>
                </c:pt>
                <c:pt idx="53412">
                  <c:v>934.8046875</c:v>
                </c:pt>
                <c:pt idx="53413">
                  <c:v>934.8046875</c:v>
                </c:pt>
                <c:pt idx="53414">
                  <c:v>934.8046875</c:v>
                </c:pt>
                <c:pt idx="53415">
                  <c:v>934.8046875</c:v>
                </c:pt>
                <c:pt idx="53416">
                  <c:v>934.85546880000004</c:v>
                </c:pt>
                <c:pt idx="53417">
                  <c:v>934.85546880000004</c:v>
                </c:pt>
                <c:pt idx="53418">
                  <c:v>934.85546880000004</c:v>
                </c:pt>
                <c:pt idx="53419">
                  <c:v>934.86328119999996</c:v>
                </c:pt>
                <c:pt idx="53420">
                  <c:v>935.23828119999996</c:v>
                </c:pt>
                <c:pt idx="53421">
                  <c:v>935.23828119999996</c:v>
                </c:pt>
                <c:pt idx="53422">
                  <c:v>935.30859380000004</c:v>
                </c:pt>
                <c:pt idx="53423">
                  <c:v>935.30859380000004</c:v>
                </c:pt>
                <c:pt idx="53424">
                  <c:v>935.30859380000004</c:v>
                </c:pt>
                <c:pt idx="53425">
                  <c:v>935.37109380000004</c:v>
                </c:pt>
                <c:pt idx="53426">
                  <c:v>935.37109380000004</c:v>
                </c:pt>
                <c:pt idx="53427">
                  <c:v>935.41015619999996</c:v>
                </c:pt>
                <c:pt idx="53428">
                  <c:v>935.41015619999996</c:v>
                </c:pt>
                <c:pt idx="53429">
                  <c:v>935.41015619999996</c:v>
                </c:pt>
                <c:pt idx="53430">
                  <c:v>935.5859375</c:v>
                </c:pt>
                <c:pt idx="53431">
                  <c:v>935.5859375</c:v>
                </c:pt>
                <c:pt idx="53432">
                  <c:v>935.5859375</c:v>
                </c:pt>
                <c:pt idx="53433">
                  <c:v>935.5859375</c:v>
                </c:pt>
                <c:pt idx="53434">
                  <c:v>935.8046875</c:v>
                </c:pt>
                <c:pt idx="53435">
                  <c:v>935.85546880000004</c:v>
                </c:pt>
                <c:pt idx="53436">
                  <c:v>935.85546880000004</c:v>
                </c:pt>
                <c:pt idx="53437">
                  <c:v>935.85546880000004</c:v>
                </c:pt>
                <c:pt idx="53438">
                  <c:v>935.85546880000004</c:v>
                </c:pt>
                <c:pt idx="53439">
                  <c:v>935.85546880000004</c:v>
                </c:pt>
                <c:pt idx="53440">
                  <c:v>935.86328119999996</c:v>
                </c:pt>
                <c:pt idx="53441">
                  <c:v>935.86328119999996</c:v>
                </c:pt>
                <c:pt idx="53442">
                  <c:v>935.86328119999996</c:v>
                </c:pt>
                <c:pt idx="53443">
                  <c:v>935.86328119999996</c:v>
                </c:pt>
                <c:pt idx="53444">
                  <c:v>935.86328119999996</c:v>
                </c:pt>
                <c:pt idx="53445">
                  <c:v>936.30859380000004</c:v>
                </c:pt>
                <c:pt idx="53446">
                  <c:v>936.30859380000004</c:v>
                </c:pt>
                <c:pt idx="53447">
                  <c:v>936.30859380000004</c:v>
                </c:pt>
                <c:pt idx="53448">
                  <c:v>936.37109380000004</c:v>
                </c:pt>
                <c:pt idx="53449">
                  <c:v>936.37109380000004</c:v>
                </c:pt>
                <c:pt idx="53450">
                  <c:v>936.37109380000004</c:v>
                </c:pt>
                <c:pt idx="53451">
                  <c:v>936.37109380000004</c:v>
                </c:pt>
                <c:pt idx="53452">
                  <c:v>936.37109380000004</c:v>
                </c:pt>
                <c:pt idx="53453">
                  <c:v>936.41015619999996</c:v>
                </c:pt>
                <c:pt idx="53454">
                  <c:v>936.5859375</c:v>
                </c:pt>
                <c:pt idx="53455">
                  <c:v>936.8046875</c:v>
                </c:pt>
                <c:pt idx="53456">
                  <c:v>936.8046875</c:v>
                </c:pt>
                <c:pt idx="53457">
                  <c:v>936.8046875</c:v>
                </c:pt>
                <c:pt idx="53458">
                  <c:v>936.86328119999996</c:v>
                </c:pt>
                <c:pt idx="53459">
                  <c:v>936.86328119999996</c:v>
                </c:pt>
                <c:pt idx="53460">
                  <c:v>936.86328119999996</c:v>
                </c:pt>
                <c:pt idx="53461">
                  <c:v>937.30859380000004</c:v>
                </c:pt>
                <c:pt idx="53462">
                  <c:v>937.30859380000004</c:v>
                </c:pt>
                <c:pt idx="53463">
                  <c:v>937.30859380000004</c:v>
                </c:pt>
                <c:pt idx="53464">
                  <c:v>937.37109380000004</c:v>
                </c:pt>
                <c:pt idx="53465">
                  <c:v>937.41015619999996</c:v>
                </c:pt>
                <c:pt idx="53466">
                  <c:v>937.41015619999996</c:v>
                </c:pt>
                <c:pt idx="53467">
                  <c:v>937.5859375</c:v>
                </c:pt>
                <c:pt idx="53468">
                  <c:v>937.5859375</c:v>
                </c:pt>
                <c:pt idx="53469">
                  <c:v>937.8046875</c:v>
                </c:pt>
                <c:pt idx="53470">
                  <c:v>937.8046875</c:v>
                </c:pt>
                <c:pt idx="53471">
                  <c:v>937.8046875</c:v>
                </c:pt>
                <c:pt idx="53472">
                  <c:v>937.85546880000004</c:v>
                </c:pt>
                <c:pt idx="53473">
                  <c:v>937.85546880000004</c:v>
                </c:pt>
                <c:pt idx="53474">
                  <c:v>937.85546880000004</c:v>
                </c:pt>
                <c:pt idx="53475">
                  <c:v>937.86328119999996</c:v>
                </c:pt>
                <c:pt idx="53476">
                  <c:v>937.86328119999996</c:v>
                </c:pt>
                <c:pt idx="53477">
                  <c:v>937.86328119999996</c:v>
                </c:pt>
                <c:pt idx="53478">
                  <c:v>938.23828119999996</c:v>
                </c:pt>
                <c:pt idx="53479">
                  <c:v>938.30859380000004</c:v>
                </c:pt>
                <c:pt idx="53480">
                  <c:v>938.30859380000004</c:v>
                </c:pt>
                <c:pt idx="53481">
                  <c:v>938.30859380000004</c:v>
                </c:pt>
                <c:pt idx="53482">
                  <c:v>938.5859375</c:v>
                </c:pt>
                <c:pt idx="53483">
                  <c:v>938.5859375</c:v>
                </c:pt>
                <c:pt idx="53484">
                  <c:v>938.5859375</c:v>
                </c:pt>
                <c:pt idx="53485">
                  <c:v>938.5859375</c:v>
                </c:pt>
                <c:pt idx="53486">
                  <c:v>938.5859375</c:v>
                </c:pt>
                <c:pt idx="53487">
                  <c:v>938.5859375</c:v>
                </c:pt>
                <c:pt idx="53488">
                  <c:v>938.8046875</c:v>
                </c:pt>
                <c:pt idx="53489">
                  <c:v>938.8046875</c:v>
                </c:pt>
                <c:pt idx="53490">
                  <c:v>938.85546880000004</c:v>
                </c:pt>
                <c:pt idx="53491">
                  <c:v>938.85546880000004</c:v>
                </c:pt>
                <c:pt idx="53492">
                  <c:v>938.86328119999996</c:v>
                </c:pt>
                <c:pt idx="53493">
                  <c:v>938.86328119999996</c:v>
                </c:pt>
                <c:pt idx="53494">
                  <c:v>939.23828119999996</c:v>
                </c:pt>
                <c:pt idx="53495">
                  <c:v>939.23828119999996</c:v>
                </c:pt>
                <c:pt idx="53496">
                  <c:v>939.30859380000004</c:v>
                </c:pt>
                <c:pt idx="53497">
                  <c:v>939.30859380000004</c:v>
                </c:pt>
                <c:pt idx="53498">
                  <c:v>939.37109380000004</c:v>
                </c:pt>
                <c:pt idx="53499">
                  <c:v>939.41015619999996</c:v>
                </c:pt>
                <c:pt idx="53500">
                  <c:v>939.5859375</c:v>
                </c:pt>
                <c:pt idx="53501">
                  <c:v>939.5859375</c:v>
                </c:pt>
                <c:pt idx="53502">
                  <c:v>939.8046875</c:v>
                </c:pt>
                <c:pt idx="53503">
                  <c:v>939.8046875</c:v>
                </c:pt>
                <c:pt idx="53504">
                  <c:v>939.8046875</c:v>
                </c:pt>
                <c:pt idx="53505">
                  <c:v>939.8046875</c:v>
                </c:pt>
                <c:pt idx="53506">
                  <c:v>939.8046875</c:v>
                </c:pt>
                <c:pt idx="53507">
                  <c:v>939.85546880000004</c:v>
                </c:pt>
                <c:pt idx="53508">
                  <c:v>939.85546880000004</c:v>
                </c:pt>
                <c:pt idx="53509">
                  <c:v>939.85546880000004</c:v>
                </c:pt>
                <c:pt idx="53510">
                  <c:v>939.85546880000004</c:v>
                </c:pt>
                <c:pt idx="53511">
                  <c:v>940.23828119999996</c:v>
                </c:pt>
                <c:pt idx="53512">
                  <c:v>940.23828119999996</c:v>
                </c:pt>
                <c:pt idx="53513">
                  <c:v>940.23828119999996</c:v>
                </c:pt>
                <c:pt idx="53514">
                  <c:v>940.23828119999996</c:v>
                </c:pt>
                <c:pt idx="53515">
                  <c:v>940.37109380000004</c:v>
                </c:pt>
                <c:pt idx="53516">
                  <c:v>940.37109380000004</c:v>
                </c:pt>
                <c:pt idx="53517">
                  <c:v>940.37109380000004</c:v>
                </c:pt>
                <c:pt idx="53518">
                  <c:v>940.5859375</c:v>
                </c:pt>
                <c:pt idx="53519">
                  <c:v>940.5859375</c:v>
                </c:pt>
                <c:pt idx="53520">
                  <c:v>940.8046875</c:v>
                </c:pt>
                <c:pt idx="53521">
                  <c:v>940.85546880000004</c:v>
                </c:pt>
                <c:pt idx="53522">
                  <c:v>940.85546880000004</c:v>
                </c:pt>
                <c:pt idx="53523">
                  <c:v>940.86328119999996</c:v>
                </c:pt>
                <c:pt idx="53524">
                  <c:v>940.86328119999996</c:v>
                </c:pt>
                <c:pt idx="53525">
                  <c:v>941.23828119999996</c:v>
                </c:pt>
                <c:pt idx="53526">
                  <c:v>941.30859380000004</c:v>
                </c:pt>
                <c:pt idx="53527">
                  <c:v>941.30859380000004</c:v>
                </c:pt>
                <c:pt idx="53528">
                  <c:v>941.37109380000004</c:v>
                </c:pt>
                <c:pt idx="53529">
                  <c:v>941.37109380000004</c:v>
                </c:pt>
                <c:pt idx="53530">
                  <c:v>941.5859375</c:v>
                </c:pt>
                <c:pt idx="53531">
                  <c:v>941.5859375</c:v>
                </c:pt>
                <c:pt idx="53532">
                  <c:v>941.85546880000004</c:v>
                </c:pt>
                <c:pt idx="53533">
                  <c:v>941.85546880000004</c:v>
                </c:pt>
                <c:pt idx="53534">
                  <c:v>941.85546880000004</c:v>
                </c:pt>
                <c:pt idx="53535">
                  <c:v>941.85546880000004</c:v>
                </c:pt>
                <c:pt idx="53536">
                  <c:v>941.85546880000004</c:v>
                </c:pt>
                <c:pt idx="53537">
                  <c:v>941.86328119999996</c:v>
                </c:pt>
                <c:pt idx="53538">
                  <c:v>941.86328119999996</c:v>
                </c:pt>
                <c:pt idx="53539">
                  <c:v>941.86328119999996</c:v>
                </c:pt>
                <c:pt idx="53540">
                  <c:v>942.23828119999996</c:v>
                </c:pt>
                <c:pt idx="53541">
                  <c:v>942.23828119999996</c:v>
                </c:pt>
                <c:pt idx="53542">
                  <c:v>942.23828119999996</c:v>
                </c:pt>
                <c:pt idx="53543">
                  <c:v>942.30859380000004</c:v>
                </c:pt>
                <c:pt idx="53544">
                  <c:v>942.30859380000004</c:v>
                </c:pt>
                <c:pt idx="53545">
                  <c:v>942.37109380000004</c:v>
                </c:pt>
                <c:pt idx="53546">
                  <c:v>942.37109380000004</c:v>
                </c:pt>
                <c:pt idx="53547">
                  <c:v>942.37109380000004</c:v>
                </c:pt>
                <c:pt idx="53548">
                  <c:v>942.5859375</c:v>
                </c:pt>
                <c:pt idx="53549">
                  <c:v>942.5859375</c:v>
                </c:pt>
                <c:pt idx="53550">
                  <c:v>942.5859375</c:v>
                </c:pt>
                <c:pt idx="53551">
                  <c:v>942.5859375</c:v>
                </c:pt>
                <c:pt idx="53552">
                  <c:v>942.5859375</c:v>
                </c:pt>
                <c:pt idx="53553">
                  <c:v>942.5859375</c:v>
                </c:pt>
                <c:pt idx="53554">
                  <c:v>942.8046875</c:v>
                </c:pt>
                <c:pt idx="53555">
                  <c:v>942.85546880000004</c:v>
                </c:pt>
                <c:pt idx="53556">
                  <c:v>942.85546880000004</c:v>
                </c:pt>
                <c:pt idx="53557">
                  <c:v>942.86328119999996</c:v>
                </c:pt>
                <c:pt idx="53558">
                  <c:v>942.86328119999996</c:v>
                </c:pt>
                <c:pt idx="53559">
                  <c:v>943.23828119999996</c:v>
                </c:pt>
                <c:pt idx="53560">
                  <c:v>943.23828119999996</c:v>
                </c:pt>
                <c:pt idx="53561">
                  <c:v>943.30859380000004</c:v>
                </c:pt>
                <c:pt idx="53562">
                  <c:v>943.30859380000004</c:v>
                </c:pt>
                <c:pt idx="53563">
                  <c:v>943.30859380000004</c:v>
                </c:pt>
                <c:pt idx="53564">
                  <c:v>943.37109380000004</c:v>
                </c:pt>
                <c:pt idx="53565">
                  <c:v>943.41015619999996</c:v>
                </c:pt>
                <c:pt idx="53566">
                  <c:v>943.41015619999996</c:v>
                </c:pt>
                <c:pt idx="53567">
                  <c:v>943.41015619999996</c:v>
                </c:pt>
                <c:pt idx="53568">
                  <c:v>943.5859375</c:v>
                </c:pt>
                <c:pt idx="53569">
                  <c:v>943.5859375</c:v>
                </c:pt>
                <c:pt idx="53570">
                  <c:v>943.8046875</c:v>
                </c:pt>
                <c:pt idx="53571">
                  <c:v>943.8046875</c:v>
                </c:pt>
                <c:pt idx="53572">
                  <c:v>943.85546880000004</c:v>
                </c:pt>
                <c:pt idx="53573">
                  <c:v>943.86328119999996</c:v>
                </c:pt>
                <c:pt idx="53574">
                  <c:v>943.86328119999996</c:v>
                </c:pt>
                <c:pt idx="53575">
                  <c:v>943.86328119999996</c:v>
                </c:pt>
                <c:pt idx="53576">
                  <c:v>943.86328119999996</c:v>
                </c:pt>
                <c:pt idx="53577">
                  <c:v>943.86328119999996</c:v>
                </c:pt>
                <c:pt idx="53578">
                  <c:v>944.23828119999996</c:v>
                </c:pt>
                <c:pt idx="53579">
                  <c:v>944.23828119999996</c:v>
                </c:pt>
                <c:pt idx="53580">
                  <c:v>944.23828119999996</c:v>
                </c:pt>
                <c:pt idx="53581">
                  <c:v>944.30859380000004</c:v>
                </c:pt>
                <c:pt idx="53582">
                  <c:v>944.30859380000004</c:v>
                </c:pt>
                <c:pt idx="53583">
                  <c:v>944.30859380000004</c:v>
                </c:pt>
                <c:pt idx="53584">
                  <c:v>944.37109380000004</c:v>
                </c:pt>
                <c:pt idx="53585">
                  <c:v>944.8046875</c:v>
                </c:pt>
                <c:pt idx="53586">
                  <c:v>944.8046875</c:v>
                </c:pt>
                <c:pt idx="53587">
                  <c:v>944.85546880000004</c:v>
                </c:pt>
                <c:pt idx="53588">
                  <c:v>944.86328119999996</c:v>
                </c:pt>
                <c:pt idx="53589">
                  <c:v>944.86328119999996</c:v>
                </c:pt>
                <c:pt idx="53590">
                  <c:v>945.37109380000004</c:v>
                </c:pt>
                <c:pt idx="53591">
                  <c:v>945.41015619999996</c:v>
                </c:pt>
                <c:pt idx="53592">
                  <c:v>945.41015619999996</c:v>
                </c:pt>
                <c:pt idx="53593">
                  <c:v>945.41015619999996</c:v>
                </c:pt>
                <c:pt idx="53594">
                  <c:v>945.5859375</c:v>
                </c:pt>
                <c:pt idx="53595">
                  <c:v>945.5859375</c:v>
                </c:pt>
                <c:pt idx="53596">
                  <c:v>945.8046875</c:v>
                </c:pt>
                <c:pt idx="53597">
                  <c:v>945.85546880000004</c:v>
                </c:pt>
                <c:pt idx="53598">
                  <c:v>945.85546880000004</c:v>
                </c:pt>
                <c:pt idx="53599">
                  <c:v>945.85546880000004</c:v>
                </c:pt>
                <c:pt idx="53600">
                  <c:v>945.85546880000004</c:v>
                </c:pt>
                <c:pt idx="53601">
                  <c:v>945.86328119999996</c:v>
                </c:pt>
                <c:pt idx="53602">
                  <c:v>945.86328119999996</c:v>
                </c:pt>
                <c:pt idx="53603">
                  <c:v>945.86328119999996</c:v>
                </c:pt>
                <c:pt idx="53604">
                  <c:v>946.23828119999996</c:v>
                </c:pt>
                <c:pt idx="53605">
                  <c:v>946.23828119999996</c:v>
                </c:pt>
                <c:pt idx="53606">
                  <c:v>946.23828119999996</c:v>
                </c:pt>
                <c:pt idx="53607">
                  <c:v>946.23828119999996</c:v>
                </c:pt>
                <c:pt idx="53608">
                  <c:v>946.23828119999996</c:v>
                </c:pt>
                <c:pt idx="53609">
                  <c:v>946.30859380000004</c:v>
                </c:pt>
                <c:pt idx="53610">
                  <c:v>946.30859380000004</c:v>
                </c:pt>
                <c:pt idx="53611">
                  <c:v>946.5859375</c:v>
                </c:pt>
                <c:pt idx="53612">
                  <c:v>946.5859375</c:v>
                </c:pt>
                <c:pt idx="53613">
                  <c:v>946.5859375</c:v>
                </c:pt>
                <c:pt idx="53614">
                  <c:v>946.8046875</c:v>
                </c:pt>
                <c:pt idx="53615">
                  <c:v>946.8046875</c:v>
                </c:pt>
                <c:pt idx="53616">
                  <c:v>946.85546880000004</c:v>
                </c:pt>
                <c:pt idx="53617">
                  <c:v>946.85546880000004</c:v>
                </c:pt>
                <c:pt idx="53618">
                  <c:v>946.85546880000004</c:v>
                </c:pt>
                <c:pt idx="53619">
                  <c:v>946.85546880000004</c:v>
                </c:pt>
                <c:pt idx="53620">
                  <c:v>946.86328119999996</c:v>
                </c:pt>
                <c:pt idx="53621">
                  <c:v>946.86328119999996</c:v>
                </c:pt>
                <c:pt idx="53622">
                  <c:v>947.23828119999996</c:v>
                </c:pt>
                <c:pt idx="53623">
                  <c:v>947.23828119999996</c:v>
                </c:pt>
                <c:pt idx="53624">
                  <c:v>947.23828119999996</c:v>
                </c:pt>
                <c:pt idx="53625">
                  <c:v>947.23828119999996</c:v>
                </c:pt>
                <c:pt idx="53626">
                  <c:v>947.23828119999996</c:v>
                </c:pt>
                <c:pt idx="53627">
                  <c:v>947.30859380000004</c:v>
                </c:pt>
                <c:pt idx="53628">
                  <c:v>947.30859380000004</c:v>
                </c:pt>
                <c:pt idx="53629">
                  <c:v>947.41015619999996</c:v>
                </c:pt>
                <c:pt idx="53630">
                  <c:v>947.5859375</c:v>
                </c:pt>
                <c:pt idx="53631">
                  <c:v>947.5859375</c:v>
                </c:pt>
                <c:pt idx="53632">
                  <c:v>947.8046875</c:v>
                </c:pt>
                <c:pt idx="53633">
                  <c:v>947.8046875</c:v>
                </c:pt>
                <c:pt idx="53634">
                  <c:v>947.85546880000004</c:v>
                </c:pt>
                <c:pt idx="53635">
                  <c:v>947.85546880000004</c:v>
                </c:pt>
                <c:pt idx="53636">
                  <c:v>947.85546880000004</c:v>
                </c:pt>
                <c:pt idx="53637">
                  <c:v>947.85546880000004</c:v>
                </c:pt>
                <c:pt idx="53638">
                  <c:v>948.23828119999996</c:v>
                </c:pt>
                <c:pt idx="53639">
                  <c:v>948.23828119999996</c:v>
                </c:pt>
                <c:pt idx="53640">
                  <c:v>948.23828119999996</c:v>
                </c:pt>
                <c:pt idx="53641">
                  <c:v>948.30859380000004</c:v>
                </c:pt>
                <c:pt idx="53642">
                  <c:v>948.30859380000004</c:v>
                </c:pt>
                <c:pt idx="53643">
                  <c:v>948.30859380000004</c:v>
                </c:pt>
                <c:pt idx="53644">
                  <c:v>948.37109380000004</c:v>
                </c:pt>
                <c:pt idx="53645">
                  <c:v>948.37109380000004</c:v>
                </c:pt>
                <c:pt idx="53646">
                  <c:v>948.41015619999996</c:v>
                </c:pt>
                <c:pt idx="53647">
                  <c:v>948.41015619999996</c:v>
                </c:pt>
                <c:pt idx="53648">
                  <c:v>948.41015619999996</c:v>
                </c:pt>
                <c:pt idx="53649">
                  <c:v>948.5859375</c:v>
                </c:pt>
                <c:pt idx="53650">
                  <c:v>948.5859375</c:v>
                </c:pt>
                <c:pt idx="53651">
                  <c:v>948.8046875</c:v>
                </c:pt>
                <c:pt idx="53652">
                  <c:v>948.85546880000004</c:v>
                </c:pt>
                <c:pt idx="53653">
                  <c:v>948.85546880000004</c:v>
                </c:pt>
                <c:pt idx="53654">
                  <c:v>948.85546880000004</c:v>
                </c:pt>
                <c:pt idx="53655">
                  <c:v>948.85546880000004</c:v>
                </c:pt>
                <c:pt idx="53656">
                  <c:v>948.86328119999996</c:v>
                </c:pt>
                <c:pt idx="53657">
                  <c:v>948.86328119999996</c:v>
                </c:pt>
                <c:pt idx="53658">
                  <c:v>948.86328119999996</c:v>
                </c:pt>
                <c:pt idx="53659">
                  <c:v>948.86328119999996</c:v>
                </c:pt>
                <c:pt idx="53660">
                  <c:v>948.86328119999996</c:v>
                </c:pt>
                <c:pt idx="53661">
                  <c:v>949.23828119999996</c:v>
                </c:pt>
                <c:pt idx="53662">
                  <c:v>949.30859380000004</c:v>
                </c:pt>
                <c:pt idx="53663">
                  <c:v>949.30859380000004</c:v>
                </c:pt>
                <c:pt idx="53664">
                  <c:v>949.30859380000004</c:v>
                </c:pt>
                <c:pt idx="53665">
                  <c:v>949.30859380000004</c:v>
                </c:pt>
                <c:pt idx="53666">
                  <c:v>949.30859380000004</c:v>
                </c:pt>
                <c:pt idx="53667">
                  <c:v>949.37109380000004</c:v>
                </c:pt>
                <c:pt idx="53668">
                  <c:v>949.37109380000004</c:v>
                </c:pt>
                <c:pt idx="53669">
                  <c:v>949.41015619999996</c:v>
                </c:pt>
                <c:pt idx="53670">
                  <c:v>949.41015619999996</c:v>
                </c:pt>
                <c:pt idx="53671">
                  <c:v>949.41015619999996</c:v>
                </c:pt>
                <c:pt idx="53672">
                  <c:v>949.41015619999996</c:v>
                </c:pt>
                <c:pt idx="53673">
                  <c:v>949.41015619999996</c:v>
                </c:pt>
                <c:pt idx="53674">
                  <c:v>949.41015619999996</c:v>
                </c:pt>
                <c:pt idx="53675">
                  <c:v>949.5859375</c:v>
                </c:pt>
                <c:pt idx="53676">
                  <c:v>949.8046875</c:v>
                </c:pt>
                <c:pt idx="53677">
                  <c:v>949.85546880000004</c:v>
                </c:pt>
                <c:pt idx="53678">
                  <c:v>949.85546880000004</c:v>
                </c:pt>
                <c:pt idx="53679">
                  <c:v>949.85546880000004</c:v>
                </c:pt>
                <c:pt idx="53680">
                  <c:v>949.86328119999996</c:v>
                </c:pt>
                <c:pt idx="53681">
                  <c:v>950.23828119999996</c:v>
                </c:pt>
                <c:pt idx="53682">
                  <c:v>950.23828119999996</c:v>
                </c:pt>
                <c:pt idx="53683">
                  <c:v>950.23828119999996</c:v>
                </c:pt>
                <c:pt idx="53684">
                  <c:v>950.23828119999996</c:v>
                </c:pt>
                <c:pt idx="53685">
                  <c:v>950.23828119999996</c:v>
                </c:pt>
                <c:pt idx="53686">
                  <c:v>950.23828119999996</c:v>
                </c:pt>
                <c:pt idx="53687">
                  <c:v>950.30859380000004</c:v>
                </c:pt>
                <c:pt idx="53688">
                  <c:v>950.30859380000004</c:v>
                </c:pt>
                <c:pt idx="53689">
                  <c:v>950.37109380000004</c:v>
                </c:pt>
                <c:pt idx="53690">
                  <c:v>950.41015619999996</c:v>
                </c:pt>
                <c:pt idx="53691">
                  <c:v>950.41015619999996</c:v>
                </c:pt>
                <c:pt idx="53692">
                  <c:v>950.41015619999996</c:v>
                </c:pt>
                <c:pt idx="53693">
                  <c:v>950.5859375</c:v>
                </c:pt>
                <c:pt idx="53694">
                  <c:v>950.5859375</c:v>
                </c:pt>
                <c:pt idx="53695">
                  <c:v>950.5859375</c:v>
                </c:pt>
                <c:pt idx="53696">
                  <c:v>950.8046875</c:v>
                </c:pt>
                <c:pt idx="53697">
                  <c:v>950.85546880000004</c:v>
                </c:pt>
                <c:pt idx="53698">
                  <c:v>950.85546880000004</c:v>
                </c:pt>
                <c:pt idx="53699">
                  <c:v>950.85546880000004</c:v>
                </c:pt>
                <c:pt idx="53700">
                  <c:v>950.86328119999996</c:v>
                </c:pt>
                <c:pt idx="53701">
                  <c:v>950.86328119999996</c:v>
                </c:pt>
                <c:pt idx="53702">
                  <c:v>950.86328119999996</c:v>
                </c:pt>
                <c:pt idx="53703">
                  <c:v>951.23828119999996</c:v>
                </c:pt>
                <c:pt idx="53704">
                  <c:v>951.23828119999996</c:v>
                </c:pt>
                <c:pt idx="53705">
                  <c:v>951.23828119999996</c:v>
                </c:pt>
                <c:pt idx="53706">
                  <c:v>951.37109380000004</c:v>
                </c:pt>
                <c:pt idx="53707">
                  <c:v>951.37109380000004</c:v>
                </c:pt>
                <c:pt idx="53708">
                  <c:v>951.37109380000004</c:v>
                </c:pt>
                <c:pt idx="53709">
                  <c:v>951.41015619999996</c:v>
                </c:pt>
                <c:pt idx="53710">
                  <c:v>951.41015619999996</c:v>
                </c:pt>
                <c:pt idx="53711">
                  <c:v>951.41015619999996</c:v>
                </c:pt>
                <c:pt idx="53712">
                  <c:v>951.41015619999996</c:v>
                </c:pt>
                <c:pt idx="53713">
                  <c:v>951.41015619999996</c:v>
                </c:pt>
                <c:pt idx="53714">
                  <c:v>951.41015619999996</c:v>
                </c:pt>
                <c:pt idx="53715">
                  <c:v>951.5859375</c:v>
                </c:pt>
                <c:pt idx="53716">
                  <c:v>951.5859375</c:v>
                </c:pt>
                <c:pt idx="53717">
                  <c:v>951.5859375</c:v>
                </c:pt>
                <c:pt idx="53718">
                  <c:v>951.8046875</c:v>
                </c:pt>
                <c:pt idx="53719">
                  <c:v>951.8046875</c:v>
                </c:pt>
                <c:pt idx="53720">
                  <c:v>951.85546880000004</c:v>
                </c:pt>
                <c:pt idx="53721">
                  <c:v>951.85546880000004</c:v>
                </c:pt>
                <c:pt idx="53722">
                  <c:v>951.86328119999996</c:v>
                </c:pt>
                <c:pt idx="53723">
                  <c:v>951.86328119999996</c:v>
                </c:pt>
                <c:pt idx="53724">
                  <c:v>951.86328119999996</c:v>
                </c:pt>
                <c:pt idx="53725">
                  <c:v>951.86328119999996</c:v>
                </c:pt>
                <c:pt idx="53726">
                  <c:v>952.23828119999996</c:v>
                </c:pt>
                <c:pt idx="53727">
                  <c:v>952.23828119999996</c:v>
                </c:pt>
                <c:pt idx="53728">
                  <c:v>952.23828119999996</c:v>
                </c:pt>
                <c:pt idx="53729">
                  <c:v>952.23828119999996</c:v>
                </c:pt>
                <c:pt idx="53730">
                  <c:v>952.30859380000004</c:v>
                </c:pt>
                <c:pt idx="53731">
                  <c:v>952.30859380000004</c:v>
                </c:pt>
                <c:pt idx="53732">
                  <c:v>952.30859380000004</c:v>
                </c:pt>
                <c:pt idx="53733">
                  <c:v>952.37109380000004</c:v>
                </c:pt>
                <c:pt idx="53734">
                  <c:v>952.37109380000004</c:v>
                </c:pt>
                <c:pt idx="53735">
                  <c:v>952.41015619999996</c:v>
                </c:pt>
                <c:pt idx="53736">
                  <c:v>952.41015619999996</c:v>
                </c:pt>
                <c:pt idx="53737">
                  <c:v>952.41015619999996</c:v>
                </c:pt>
                <c:pt idx="53738">
                  <c:v>952.41015619999996</c:v>
                </c:pt>
                <c:pt idx="53739">
                  <c:v>952.8046875</c:v>
                </c:pt>
                <c:pt idx="53740">
                  <c:v>952.85546880000004</c:v>
                </c:pt>
                <c:pt idx="53741">
                  <c:v>952.85546880000004</c:v>
                </c:pt>
                <c:pt idx="53742">
                  <c:v>952.86328119999996</c:v>
                </c:pt>
                <c:pt idx="53743">
                  <c:v>952.86328119999996</c:v>
                </c:pt>
                <c:pt idx="53744">
                  <c:v>952.86328119999996</c:v>
                </c:pt>
                <c:pt idx="53745">
                  <c:v>953.23828119999996</c:v>
                </c:pt>
                <c:pt idx="53746">
                  <c:v>953.23828119999996</c:v>
                </c:pt>
                <c:pt idx="53747">
                  <c:v>953.30859380000004</c:v>
                </c:pt>
                <c:pt idx="53748">
                  <c:v>953.30859380000004</c:v>
                </c:pt>
                <c:pt idx="53749">
                  <c:v>953.37109380000004</c:v>
                </c:pt>
                <c:pt idx="53750">
                  <c:v>953.37109380000004</c:v>
                </c:pt>
                <c:pt idx="53751">
                  <c:v>953.37109380000004</c:v>
                </c:pt>
                <c:pt idx="53752">
                  <c:v>953.5859375</c:v>
                </c:pt>
                <c:pt idx="53753">
                  <c:v>953.8046875</c:v>
                </c:pt>
                <c:pt idx="53754">
                  <c:v>953.85546880000004</c:v>
                </c:pt>
                <c:pt idx="53755">
                  <c:v>953.86328119999996</c:v>
                </c:pt>
                <c:pt idx="53756">
                  <c:v>954.30859380000004</c:v>
                </c:pt>
                <c:pt idx="53757">
                  <c:v>954.30859380000004</c:v>
                </c:pt>
                <c:pt idx="53758">
                  <c:v>954.37109380000004</c:v>
                </c:pt>
                <c:pt idx="53759">
                  <c:v>954.5859375</c:v>
                </c:pt>
                <c:pt idx="53760">
                  <c:v>954.5859375</c:v>
                </c:pt>
                <c:pt idx="53761">
                  <c:v>954.5859375</c:v>
                </c:pt>
                <c:pt idx="53762">
                  <c:v>954.5859375</c:v>
                </c:pt>
                <c:pt idx="53763">
                  <c:v>954.5859375</c:v>
                </c:pt>
                <c:pt idx="53764">
                  <c:v>954.5859375</c:v>
                </c:pt>
                <c:pt idx="53765">
                  <c:v>954.8046875</c:v>
                </c:pt>
                <c:pt idx="53766">
                  <c:v>954.8046875</c:v>
                </c:pt>
                <c:pt idx="53767">
                  <c:v>954.8046875</c:v>
                </c:pt>
                <c:pt idx="53768">
                  <c:v>954.8046875</c:v>
                </c:pt>
                <c:pt idx="53769">
                  <c:v>954.85546880000004</c:v>
                </c:pt>
                <c:pt idx="53770">
                  <c:v>954.85546880000004</c:v>
                </c:pt>
                <c:pt idx="53771">
                  <c:v>954.86328119999996</c:v>
                </c:pt>
                <c:pt idx="53772">
                  <c:v>954.86328119999996</c:v>
                </c:pt>
                <c:pt idx="53773">
                  <c:v>955.30859380000004</c:v>
                </c:pt>
                <c:pt idx="53774">
                  <c:v>955.30859380000004</c:v>
                </c:pt>
                <c:pt idx="53775">
                  <c:v>955.37109380000004</c:v>
                </c:pt>
                <c:pt idx="53776">
                  <c:v>955.37109380000004</c:v>
                </c:pt>
                <c:pt idx="53777">
                  <c:v>955.37109380000004</c:v>
                </c:pt>
                <c:pt idx="53778">
                  <c:v>955.41015619999996</c:v>
                </c:pt>
                <c:pt idx="53779">
                  <c:v>955.41015619999996</c:v>
                </c:pt>
                <c:pt idx="53780">
                  <c:v>955.41015619999996</c:v>
                </c:pt>
                <c:pt idx="53781">
                  <c:v>955.41015619999996</c:v>
                </c:pt>
                <c:pt idx="53782">
                  <c:v>955.8046875</c:v>
                </c:pt>
                <c:pt idx="53783">
                  <c:v>955.8046875</c:v>
                </c:pt>
                <c:pt idx="53784">
                  <c:v>955.86328119999996</c:v>
                </c:pt>
                <c:pt idx="53785">
                  <c:v>956.23828119999996</c:v>
                </c:pt>
                <c:pt idx="53786">
                  <c:v>956.23828119999996</c:v>
                </c:pt>
                <c:pt idx="53787">
                  <c:v>956.23828119999996</c:v>
                </c:pt>
                <c:pt idx="53788">
                  <c:v>956.30859380000004</c:v>
                </c:pt>
                <c:pt idx="53789">
                  <c:v>956.30859380000004</c:v>
                </c:pt>
                <c:pt idx="53790">
                  <c:v>956.30859380000004</c:v>
                </c:pt>
                <c:pt idx="53791">
                  <c:v>956.37109380000004</c:v>
                </c:pt>
                <c:pt idx="53792">
                  <c:v>956.37109380000004</c:v>
                </c:pt>
                <c:pt idx="53793">
                  <c:v>956.37109380000004</c:v>
                </c:pt>
                <c:pt idx="53794">
                  <c:v>956.41015619999996</c:v>
                </c:pt>
                <c:pt idx="53795">
                  <c:v>956.41015619999996</c:v>
                </c:pt>
                <c:pt idx="53796">
                  <c:v>956.8046875</c:v>
                </c:pt>
                <c:pt idx="53797">
                  <c:v>956.8046875</c:v>
                </c:pt>
                <c:pt idx="53798">
                  <c:v>956.8046875</c:v>
                </c:pt>
                <c:pt idx="53799">
                  <c:v>956.8046875</c:v>
                </c:pt>
                <c:pt idx="53800">
                  <c:v>956.8046875</c:v>
                </c:pt>
                <c:pt idx="53801">
                  <c:v>956.8046875</c:v>
                </c:pt>
                <c:pt idx="53802">
                  <c:v>956.85546880000004</c:v>
                </c:pt>
                <c:pt idx="53803">
                  <c:v>956.85546880000004</c:v>
                </c:pt>
                <c:pt idx="53804">
                  <c:v>956.85546880000004</c:v>
                </c:pt>
                <c:pt idx="53805">
                  <c:v>956.85546880000004</c:v>
                </c:pt>
                <c:pt idx="53806">
                  <c:v>956.86328119999996</c:v>
                </c:pt>
                <c:pt idx="53807">
                  <c:v>956.86328119999996</c:v>
                </c:pt>
                <c:pt idx="53808">
                  <c:v>957.23828119999996</c:v>
                </c:pt>
                <c:pt idx="53809">
                  <c:v>957.30859380000004</c:v>
                </c:pt>
                <c:pt idx="53810">
                  <c:v>957.37109380000004</c:v>
                </c:pt>
                <c:pt idx="53811">
                  <c:v>957.37109380000004</c:v>
                </c:pt>
                <c:pt idx="53812">
                  <c:v>957.41015619999996</c:v>
                </c:pt>
                <c:pt idx="53813">
                  <c:v>957.41015619999996</c:v>
                </c:pt>
                <c:pt idx="53814">
                  <c:v>957.41015619999996</c:v>
                </c:pt>
                <c:pt idx="53815">
                  <c:v>957.41015619999996</c:v>
                </c:pt>
                <c:pt idx="53816">
                  <c:v>957.5859375</c:v>
                </c:pt>
                <c:pt idx="53817">
                  <c:v>957.85546880000004</c:v>
                </c:pt>
                <c:pt idx="53818">
                  <c:v>957.85546880000004</c:v>
                </c:pt>
                <c:pt idx="53819">
                  <c:v>957.85546880000004</c:v>
                </c:pt>
                <c:pt idx="53820">
                  <c:v>957.86328119999996</c:v>
                </c:pt>
                <c:pt idx="53821">
                  <c:v>957.86328119999996</c:v>
                </c:pt>
                <c:pt idx="53822">
                  <c:v>958.23828119999996</c:v>
                </c:pt>
                <c:pt idx="53823">
                  <c:v>958.23828119999996</c:v>
                </c:pt>
                <c:pt idx="53824">
                  <c:v>958.23828119999996</c:v>
                </c:pt>
                <c:pt idx="53825">
                  <c:v>958.23828119999996</c:v>
                </c:pt>
                <c:pt idx="53826">
                  <c:v>958.37109380000004</c:v>
                </c:pt>
                <c:pt idx="53827">
                  <c:v>958.37109380000004</c:v>
                </c:pt>
                <c:pt idx="53828">
                  <c:v>958.41015619999996</c:v>
                </c:pt>
                <c:pt idx="53829">
                  <c:v>958.41015619999996</c:v>
                </c:pt>
                <c:pt idx="53830">
                  <c:v>958.5859375</c:v>
                </c:pt>
                <c:pt idx="53831">
                  <c:v>958.5859375</c:v>
                </c:pt>
                <c:pt idx="53832">
                  <c:v>958.85546880000004</c:v>
                </c:pt>
                <c:pt idx="53833">
                  <c:v>958.85546880000004</c:v>
                </c:pt>
                <c:pt idx="53834">
                  <c:v>958.86328119999996</c:v>
                </c:pt>
                <c:pt idx="53835">
                  <c:v>958.86328119999996</c:v>
                </c:pt>
                <c:pt idx="53836">
                  <c:v>959.23828119999996</c:v>
                </c:pt>
                <c:pt idx="53837">
                  <c:v>959.23828119999996</c:v>
                </c:pt>
                <c:pt idx="53838">
                  <c:v>959.30859380000004</c:v>
                </c:pt>
                <c:pt idx="53839">
                  <c:v>959.30859380000004</c:v>
                </c:pt>
                <c:pt idx="53840">
                  <c:v>959.30859380000004</c:v>
                </c:pt>
                <c:pt idx="53841">
                  <c:v>959.30859380000004</c:v>
                </c:pt>
                <c:pt idx="53842">
                  <c:v>959.30859380000004</c:v>
                </c:pt>
                <c:pt idx="53843">
                  <c:v>959.30859380000004</c:v>
                </c:pt>
                <c:pt idx="53844">
                  <c:v>959.30859380000004</c:v>
                </c:pt>
                <c:pt idx="53845">
                  <c:v>959.37109380000004</c:v>
                </c:pt>
                <c:pt idx="53846">
                  <c:v>959.37109380000004</c:v>
                </c:pt>
                <c:pt idx="53847">
                  <c:v>959.37109380000004</c:v>
                </c:pt>
                <c:pt idx="53848">
                  <c:v>959.41015619999996</c:v>
                </c:pt>
                <c:pt idx="53849">
                  <c:v>959.41015619999996</c:v>
                </c:pt>
                <c:pt idx="53850">
                  <c:v>959.41015619999996</c:v>
                </c:pt>
                <c:pt idx="53851">
                  <c:v>959.5859375</c:v>
                </c:pt>
                <c:pt idx="53852">
                  <c:v>959.8046875</c:v>
                </c:pt>
                <c:pt idx="53853">
                  <c:v>959.8046875</c:v>
                </c:pt>
                <c:pt idx="53854">
                  <c:v>959.85546880000004</c:v>
                </c:pt>
                <c:pt idx="53855">
                  <c:v>959.85546880000004</c:v>
                </c:pt>
                <c:pt idx="53856">
                  <c:v>959.86328119999996</c:v>
                </c:pt>
                <c:pt idx="53857">
                  <c:v>959.86328119999996</c:v>
                </c:pt>
                <c:pt idx="53858">
                  <c:v>959.86328119999996</c:v>
                </c:pt>
                <c:pt idx="53859">
                  <c:v>960.23828119999996</c:v>
                </c:pt>
                <c:pt idx="53860">
                  <c:v>960.23828119999996</c:v>
                </c:pt>
                <c:pt idx="53861">
                  <c:v>960.23828119999996</c:v>
                </c:pt>
                <c:pt idx="53862">
                  <c:v>960.30859380000004</c:v>
                </c:pt>
                <c:pt idx="53863">
                  <c:v>960.37109380000004</c:v>
                </c:pt>
                <c:pt idx="53864">
                  <c:v>960.37109380000004</c:v>
                </c:pt>
                <c:pt idx="53865">
                  <c:v>960.37109380000004</c:v>
                </c:pt>
                <c:pt idx="53866">
                  <c:v>960.37109380000004</c:v>
                </c:pt>
                <c:pt idx="53867">
                  <c:v>960.37109380000004</c:v>
                </c:pt>
                <c:pt idx="53868">
                  <c:v>960.37109380000004</c:v>
                </c:pt>
                <c:pt idx="53869">
                  <c:v>960.37109380000004</c:v>
                </c:pt>
                <c:pt idx="53870">
                  <c:v>960.37109380000004</c:v>
                </c:pt>
                <c:pt idx="53871">
                  <c:v>960.41015619999996</c:v>
                </c:pt>
                <c:pt idx="53872">
                  <c:v>960.41015619999996</c:v>
                </c:pt>
                <c:pt idx="53873">
                  <c:v>960.41015619999996</c:v>
                </c:pt>
                <c:pt idx="53874">
                  <c:v>960.5859375</c:v>
                </c:pt>
                <c:pt idx="53875">
                  <c:v>960.8046875</c:v>
                </c:pt>
                <c:pt idx="53876">
                  <c:v>960.85546880000004</c:v>
                </c:pt>
                <c:pt idx="53877">
                  <c:v>960.85546880000004</c:v>
                </c:pt>
                <c:pt idx="53878">
                  <c:v>961.37109380000004</c:v>
                </c:pt>
                <c:pt idx="53879">
                  <c:v>961.41015619999996</c:v>
                </c:pt>
                <c:pt idx="53880">
                  <c:v>961.5859375</c:v>
                </c:pt>
                <c:pt idx="53881">
                  <c:v>961.5859375</c:v>
                </c:pt>
                <c:pt idx="53882">
                  <c:v>961.5859375</c:v>
                </c:pt>
                <c:pt idx="53883">
                  <c:v>961.5859375</c:v>
                </c:pt>
                <c:pt idx="53884">
                  <c:v>961.5859375</c:v>
                </c:pt>
                <c:pt idx="53885">
                  <c:v>961.5859375</c:v>
                </c:pt>
                <c:pt idx="53886">
                  <c:v>961.5859375</c:v>
                </c:pt>
                <c:pt idx="53887">
                  <c:v>961.8046875</c:v>
                </c:pt>
                <c:pt idx="53888">
                  <c:v>961.8046875</c:v>
                </c:pt>
                <c:pt idx="53889">
                  <c:v>961.85546880000004</c:v>
                </c:pt>
                <c:pt idx="53890">
                  <c:v>961.85546880000004</c:v>
                </c:pt>
                <c:pt idx="53891">
                  <c:v>961.85546880000004</c:v>
                </c:pt>
                <c:pt idx="53892">
                  <c:v>961.85546880000004</c:v>
                </c:pt>
                <c:pt idx="53893">
                  <c:v>961.86328119999996</c:v>
                </c:pt>
                <c:pt idx="53894">
                  <c:v>961.86328119999996</c:v>
                </c:pt>
                <c:pt idx="53895">
                  <c:v>961.86328119999996</c:v>
                </c:pt>
                <c:pt idx="53896">
                  <c:v>961.86328119999996</c:v>
                </c:pt>
                <c:pt idx="53897">
                  <c:v>962.23828119999996</c:v>
                </c:pt>
                <c:pt idx="53898">
                  <c:v>962.23828119999996</c:v>
                </c:pt>
                <c:pt idx="53899">
                  <c:v>962.23828119999996</c:v>
                </c:pt>
                <c:pt idx="53900">
                  <c:v>962.30859380000004</c:v>
                </c:pt>
                <c:pt idx="53901">
                  <c:v>962.37109380000004</c:v>
                </c:pt>
                <c:pt idx="53902">
                  <c:v>962.37109380000004</c:v>
                </c:pt>
                <c:pt idx="53903">
                  <c:v>962.37109380000004</c:v>
                </c:pt>
                <c:pt idx="53904">
                  <c:v>962.41015619999996</c:v>
                </c:pt>
                <c:pt idx="53905">
                  <c:v>962.41015619999996</c:v>
                </c:pt>
                <c:pt idx="53906">
                  <c:v>962.41015619999996</c:v>
                </c:pt>
                <c:pt idx="53907">
                  <c:v>962.8046875</c:v>
                </c:pt>
                <c:pt idx="53908">
                  <c:v>962.8046875</c:v>
                </c:pt>
                <c:pt idx="53909">
                  <c:v>962.8046875</c:v>
                </c:pt>
                <c:pt idx="53910">
                  <c:v>962.8046875</c:v>
                </c:pt>
                <c:pt idx="53911">
                  <c:v>962.85546880000004</c:v>
                </c:pt>
                <c:pt idx="53912">
                  <c:v>962.85546880000004</c:v>
                </c:pt>
                <c:pt idx="53913">
                  <c:v>962.85546880000004</c:v>
                </c:pt>
                <c:pt idx="53914">
                  <c:v>962.86328119999996</c:v>
                </c:pt>
                <c:pt idx="53915">
                  <c:v>962.86328119999996</c:v>
                </c:pt>
                <c:pt idx="53916">
                  <c:v>962.86328119999996</c:v>
                </c:pt>
                <c:pt idx="53917">
                  <c:v>962.86328119999996</c:v>
                </c:pt>
                <c:pt idx="53918">
                  <c:v>963.23828119999996</c:v>
                </c:pt>
                <c:pt idx="53919">
                  <c:v>963.23828119999996</c:v>
                </c:pt>
                <c:pt idx="53920">
                  <c:v>963.30859380000004</c:v>
                </c:pt>
                <c:pt idx="53921">
                  <c:v>963.37109380000004</c:v>
                </c:pt>
                <c:pt idx="53922">
                  <c:v>963.41015619999996</c:v>
                </c:pt>
                <c:pt idx="53923">
                  <c:v>963.41015619999996</c:v>
                </c:pt>
                <c:pt idx="53924">
                  <c:v>963.41015619999996</c:v>
                </c:pt>
                <c:pt idx="53925">
                  <c:v>963.41015619999996</c:v>
                </c:pt>
                <c:pt idx="53926">
                  <c:v>963.5859375</c:v>
                </c:pt>
                <c:pt idx="53927">
                  <c:v>963.5859375</c:v>
                </c:pt>
                <c:pt idx="53928">
                  <c:v>963.8046875</c:v>
                </c:pt>
                <c:pt idx="53929">
                  <c:v>963.8046875</c:v>
                </c:pt>
                <c:pt idx="53930">
                  <c:v>963.8046875</c:v>
                </c:pt>
                <c:pt idx="53931">
                  <c:v>963.85546880000004</c:v>
                </c:pt>
                <c:pt idx="53932">
                  <c:v>963.86328119999996</c:v>
                </c:pt>
                <c:pt idx="53933">
                  <c:v>964.23828119999996</c:v>
                </c:pt>
                <c:pt idx="53934">
                  <c:v>964.23828119999996</c:v>
                </c:pt>
                <c:pt idx="53935">
                  <c:v>964.23828119999996</c:v>
                </c:pt>
                <c:pt idx="53936">
                  <c:v>964.23828119999996</c:v>
                </c:pt>
                <c:pt idx="53937">
                  <c:v>964.30859380000004</c:v>
                </c:pt>
                <c:pt idx="53938">
                  <c:v>964.30859380000004</c:v>
                </c:pt>
                <c:pt idx="53939">
                  <c:v>964.30859380000004</c:v>
                </c:pt>
                <c:pt idx="53940">
                  <c:v>964.30859380000004</c:v>
                </c:pt>
                <c:pt idx="53941">
                  <c:v>964.37109380000004</c:v>
                </c:pt>
                <c:pt idx="53942">
                  <c:v>964.37109380000004</c:v>
                </c:pt>
                <c:pt idx="53943">
                  <c:v>964.41015619999996</c:v>
                </c:pt>
                <c:pt idx="53944">
                  <c:v>964.41015619999996</c:v>
                </c:pt>
                <c:pt idx="53945">
                  <c:v>964.5859375</c:v>
                </c:pt>
                <c:pt idx="53946">
                  <c:v>964.5859375</c:v>
                </c:pt>
                <c:pt idx="53947">
                  <c:v>964.5859375</c:v>
                </c:pt>
                <c:pt idx="53948">
                  <c:v>964.8046875</c:v>
                </c:pt>
                <c:pt idx="53949">
                  <c:v>964.8046875</c:v>
                </c:pt>
                <c:pt idx="53950">
                  <c:v>964.85546880000004</c:v>
                </c:pt>
                <c:pt idx="53951">
                  <c:v>964.85546880000004</c:v>
                </c:pt>
                <c:pt idx="53952">
                  <c:v>964.85546880000004</c:v>
                </c:pt>
                <c:pt idx="53953">
                  <c:v>964.86328119999996</c:v>
                </c:pt>
                <c:pt idx="53954">
                  <c:v>965.23828119999996</c:v>
                </c:pt>
                <c:pt idx="53955">
                  <c:v>965.23828119999996</c:v>
                </c:pt>
                <c:pt idx="53956">
                  <c:v>965.23828119999996</c:v>
                </c:pt>
                <c:pt idx="53957">
                  <c:v>965.30859380000004</c:v>
                </c:pt>
                <c:pt idx="53958">
                  <c:v>965.37109380000004</c:v>
                </c:pt>
                <c:pt idx="53959">
                  <c:v>965.41015619999996</c:v>
                </c:pt>
                <c:pt idx="53960">
                  <c:v>965.41015619999996</c:v>
                </c:pt>
                <c:pt idx="53961">
                  <c:v>965.41015619999996</c:v>
                </c:pt>
                <c:pt idx="53962">
                  <c:v>965.41015619999996</c:v>
                </c:pt>
                <c:pt idx="53963">
                  <c:v>965.41015619999996</c:v>
                </c:pt>
                <c:pt idx="53964">
                  <c:v>965.5859375</c:v>
                </c:pt>
                <c:pt idx="53965">
                  <c:v>965.85546880000004</c:v>
                </c:pt>
                <c:pt idx="53966">
                  <c:v>965.85546880000004</c:v>
                </c:pt>
                <c:pt idx="53967">
                  <c:v>965.85546880000004</c:v>
                </c:pt>
                <c:pt idx="53968">
                  <c:v>965.85546880000004</c:v>
                </c:pt>
                <c:pt idx="53969">
                  <c:v>965.85546880000004</c:v>
                </c:pt>
                <c:pt idx="53970">
                  <c:v>965.86328119999996</c:v>
                </c:pt>
                <c:pt idx="53971">
                  <c:v>965.86328119999996</c:v>
                </c:pt>
                <c:pt idx="53972">
                  <c:v>966.23828119999996</c:v>
                </c:pt>
                <c:pt idx="53973">
                  <c:v>966.23828119999996</c:v>
                </c:pt>
                <c:pt idx="53974">
                  <c:v>966.23828119999996</c:v>
                </c:pt>
                <c:pt idx="53975">
                  <c:v>966.30859380000004</c:v>
                </c:pt>
                <c:pt idx="53976">
                  <c:v>966.30859380000004</c:v>
                </c:pt>
                <c:pt idx="53977">
                  <c:v>966.30859380000004</c:v>
                </c:pt>
                <c:pt idx="53978">
                  <c:v>966.30859380000004</c:v>
                </c:pt>
                <c:pt idx="53979">
                  <c:v>966.37109380000004</c:v>
                </c:pt>
                <c:pt idx="53980">
                  <c:v>966.37109380000004</c:v>
                </c:pt>
                <c:pt idx="53981">
                  <c:v>966.41015619999996</c:v>
                </c:pt>
                <c:pt idx="53982">
                  <c:v>966.41015619999996</c:v>
                </c:pt>
                <c:pt idx="53983">
                  <c:v>966.41015619999996</c:v>
                </c:pt>
                <c:pt idx="53984">
                  <c:v>966.41015619999996</c:v>
                </c:pt>
                <c:pt idx="53985">
                  <c:v>966.5859375</c:v>
                </c:pt>
                <c:pt idx="53986">
                  <c:v>966.5859375</c:v>
                </c:pt>
                <c:pt idx="53987">
                  <c:v>966.5859375</c:v>
                </c:pt>
                <c:pt idx="53988">
                  <c:v>966.5859375</c:v>
                </c:pt>
                <c:pt idx="53989">
                  <c:v>966.5859375</c:v>
                </c:pt>
                <c:pt idx="53990">
                  <c:v>966.8046875</c:v>
                </c:pt>
                <c:pt idx="53991">
                  <c:v>966.85546880000004</c:v>
                </c:pt>
                <c:pt idx="53992">
                  <c:v>967.23828119999996</c:v>
                </c:pt>
                <c:pt idx="53993">
                  <c:v>967.23828119999996</c:v>
                </c:pt>
                <c:pt idx="53994">
                  <c:v>967.30859380000004</c:v>
                </c:pt>
                <c:pt idx="53995">
                  <c:v>967.30859380000004</c:v>
                </c:pt>
                <c:pt idx="53996">
                  <c:v>967.30859380000004</c:v>
                </c:pt>
                <c:pt idx="53997">
                  <c:v>967.30859380000004</c:v>
                </c:pt>
                <c:pt idx="53998">
                  <c:v>967.37109380000004</c:v>
                </c:pt>
                <c:pt idx="53999">
                  <c:v>967.5859375</c:v>
                </c:pt>
                <c:pt idx="54000">
                  <c:v>967.8046875</c:v>
                </c:pt>
                <c:pt idx="54001">
                  <c:v>967.8046875</c:v>
                </c:pt>
                <c:pt idx="54002">
                  <c:v>967.8046875</c:v>
                </c:pt>
                <c:pt idx="54003">
                  <c:v>967.85546880000004</c:v>
                </c:pt>
                <c:pt idx="54004">
                  <c:v>967.86328119999996</c:v>
                </c:pt>
                <c:pt idx="54005">
                  <c:v>967.86328119999996</c:v>
                </c:pt>
                <c:pt idx="54006">
                  <c:v>968.23828119999996</c:v>
                </c:pt>
                <c:pt idx="54007">
                  <c:v>968.30859380000004</c:v>
                </c:pt>
                <c:pt idx="54008">
                  <c:v>968.30859380000004</c:v>
                </c:pt>
                <c:pt idx="54009">
                  <c:v>968.30859380000004</c:v>
                </c:pt>
                <c:pt idx="54010">
                  <c:v>968.30859380000004</c:v>
                </c:pt>
                <c:pt idx="54011">
                  <c:v>968.37109380000004</c:v>
                </c:pt>
                <c:pt idx="54012">
                  <c:v>968.37109380000004</c:v>
                </c:pt>
                <c:pt idx="54013">
                  <c:v>968.41015619999996</c:v>
                </c:pt>
                <c:pt idx="54014">
                  <c:v>968.41015619999996</c:v>
                </c:pt>
                <c:pt idx="54015">
                  <c:v>968.41015619999996</c:v>
                </c:pt>
                <c:pt idx="54016">
                  <c:v>968.41015619999996</c:v>
                </c:pt>
                <c:pt idx="54017">
                  <c:v>968.5859375</c:v>
                </c:pt>
                <c:pt idx="54018">
                  <c:v>968.8046875</c:v>
                </c:pt>
                <c:pt idx="54019">
                  <c:v>968.85546880000004</c:v>
                </c:pt>
                <c:pt idx="54020">
                  <c:v>968.86328119999996</c:v>
                </c:pt>
                <c:pt idx="54021">
                  <c:v>968.86328119999996</c:v>
                </c:pt>
                <c:pt idx="54022">
                  <c:v>968.86328119999996</c:v>
                </c:pt>
                <c:pt idx="54023">
                  <c:v>969.23828119999996</c:v>
                </c:pt>
                <c:pt idx="54024">
                  <c:v>969.23828119999996</c:v>
                </c:pt>
                <c:pt idx="54025">
                  <c:v>969.23828119999996</c:v>
                </c:pt>
                <c:pt idx="54026">
                  <c:v>969.30859380000004</c:v>
                </c:pt>
                <c:pt idx="54027">
                  <c:v>969.37109380000004</c:v>
                </c:pt>
                <c:pt idx="54028">
                  <c:v>969.37109380000004</c:v>
                </c:pt>
                <c:pt idx="54029">
                  <c:v>969.37109380000004</c:v>
                </c:pt>
                <c:pt idx="54030">
                  <c:v>969.41015619999996</c:v>
                </c:pt>
                <c:pt idx="54031">
                  <c:v>969.5859375</c:v>
                </c:pt>
                <c:pt idx="54032">
                  <c:v>969.5859375</c:v>
                </c:pt>
                <c:pt idx="54033">
                  <c:v>969.8046875</c:v>
                </c:pt>
                <c:pt idx="54034">
                  <c:v>969.8046875</c:v>
                </c:pt>
                <c:pt idx="54035">
                  <c:v>969.8046875</c:v>
                </c:pt>
                <c:pt idx="54036">
                  <c:v>969.85546880000004</c:v>
                </c:pt>
                <c:pt idx="54037">
                  <c:v>969.85546880000004</c:v>
                </c:pt>
                <c:pt idx="54038">
                  <c:v>970.23828119999996</c:v>
                </c:pt>
                <c:pt idx="54039">
                  <c:v>970.23828119999996</c:v>
                </c:pt>
                <c:pt idx="54040">
                  <c:v>970.23828119999996</c:v>
                </c:pt>
                <c:pt idx="54041">
                  <c:v>970.30859380000004</c:v>
                </c:pt>
                <c:pt idx="54042">
                  <c:v>970.30859380000004</c:v>
                </c:pt>
                <c:pt idx="54043">
                  <c:v>970.37109380000004</c:v>
                </c:pt>
                <c:pt idx="54044">
                  <c:v>970.37109380000004</c:v>
                </c:pt>
                <c:pt idx="54045">
                  <c:v>970.37109380000004</c:v>
                </c:pt>
                <c:pt idx="54046">
                  <c:v>970.41015619999996</c:v>
                </c:pt>
                <c:pt idx="54047">
                  <c:v>970.41015619999996</c:v>
                </c:pt>
                <c:pt idx="54048">
                  <c:v>970.41015619999996</c:v>
                </c:pt>
                <c:pt idx="54049">
                  <c:v>970.41015619999996</c:v>
                </c:pt>
                <c:pt idx="54050">
                  <c:v>970.41015619999996</c:v>
                </c:pt>
                <c:pt idx="54051">
                  <c:v>970.5859375</c:v>
                </c:pt>
                <c:pt idx="54052">
                  <c:v>970.5859375</c:v>
                </c:pt>
                <c:pt idx="54053">
                  <c:v>970.5859375</c:v>
                </c:pt>
                <c:pt idx="54054">
                  <c:v>970.5859375</c:v>
                </c:pt>
                <c:pt idx="54055">
                  <c:v>970.8046875</c:v>
                </c:pt>
                <c:pt idx="54056">
                  <c:v>970.8046875</c:v>
                </c:pt>
                <c:pt idx="54057">
                  <c:v>970.8046875</c:v>
                </c:pt>
                <c:pt idx="54058">
                  <c:v>970.8046875</c:v>
                </c:pt>
                <c:pt idx="54059">
                  <c:v>970.85546880000004</c:v>
                </c:pt>
                <c:pt idx="54060">
                  <c:v>970.86328119999996</c:v>
                </c:pt>
                <c:pt idx="54061">
                  <c:v>970.86328119999996</c:v>
                </c:pt>
                <c:pt idx="54062">
                  <c:v>971.23828119999996</c:v>
                </c:pt>
                <c:pt idx="54063">
                  <c:v>971.30859380000004</c:v>
                </c:pt>
                <c:pt idx="54064">
                  <c:v>971.30859380000004</c:v>
                </c:pt>
                <c:pt idx="54065">
                  <c:v>971.30859380000004</c:v>
                </c:pt>
                <c:pt idx="54066">
                  <c:v>971.37109380000004</c:v>
                </c:pt>
                <c:pt idx="54067">
                  <c:v>971.37109380000004</c:v>
                </c:pt>
                <c:pt idx="54068">
                  <c:v>971.41015619999996</c:v>
                </c:pt>
                <c:pt idx="54069">
                  <c:v>971.41015619999996</c:v>
                </c:pt>
                <c:pt idx="54070">
                  <c:v>971.41015619999996</c:v>
                </c:pt>
                <c:pt idx="54071">
                  <c:v>971.5859375</c:v>
                </c:pt>
                <c:pt idx="54072">
                  <c:v>971.5859375</c:v>
                </c:pt>
                <c:pt idx="54073">
                  <c:v>971.8046875</c:v>
                </c:pt>
                <c:pt idx="54074">
                  <c:v>971.85546880000004</c:v>
                </c:pt>
                <c:pt idx="54075">
                  <c:v>971.85546880000004</c:v>
                </c:pt>
                <c:pt idx="54076">
                  <c:v>971.85546880000004</c:v>
                </c:pt>
                <c:pt idx="54077">
                  <c:v>971.85546880000004</c:v>
                </c:pt>
                <c:pt idx="54078">
                  <c:v>971.86328119999996</c:v>
                </c:pt>
                <c:pt idx="54079">
                  <c:v>972.23828119999996</c:v>
                </c:pt>
                <c:pt idx="54080">
                  <c:v>972.23828119999996</c:v>
                </c:pt>
                <c:pt idx="54081">
                  <c:v>972.23828119999996</c:v>
                </c:pt>
                <c:pt idx="54082">
                  <c:v>972.30859380000004</c:v>
                </c:pt>
                <c:pt idx="54083">
                  <c:v>972.30859380000004</c:v>
                </c:pt>
                <c:pt idx="54084">
                  <c:v>972.30859380000004</c:v>
                </c:pt>
                <c:pt idx="54085">
                  <c:v>972.37109380000004</c:v>
                </c:pt>
                <c:pt idx="54086">
                  <c:v>972.37109380000004</c:v>
                </c:pt>
                <c:pt idx="54087">
                  <c:v>972.37109380000004</c:v>
                </c:pt>
                <c:pt idx="54088">
                  <c:v>972.37109380000004</c:v>
                </c:pt>
                <c:pt idx="54089">
                  <c:v>972.41015619999996</c:v>
                </c:pt>
                <c:pt idx="54090">
                  <c:v>972.5859375</c:v>
                </c:pt>
                <c:pt idx="54091">
                  <c:v>972.8046875</c:v>
                </c:pt>
                <c:pt idx="54092">
                  <c:v>972.8046875</c:v>
                </c:pt>
                <c:pt idx="54093">
                  <c:v>972.8046875</c:v>
                </c:pt>
                <c:pt idx="54094">
                  <c:v>972.8046875</c:v>
                </c:pt>
                <c:pt idx="54095">
                  <c:v>972.8046875</c:v>
                </c:pt>
                <c:pt idx="54096">
                  <c:v>972.8046875</c:v>
                </c:pt>
                <c:pt idx="54097">
                  <c:v>972.8046875</c:v>
                </c:pt>
                <c:pt idx="54098">
                  <c:v>972.85546880000004</c:v>
                </c:pt>
                <c:pt idx="54099">
                  <c:v>972.86328119999996</c:v>
                </c:pt>
                <c:pt idx="54100">
                  <c:v>972.86328119999996</c:v>
                </c:pt>
                <c:pt idx="54101">
                  <c:v>973.23828119999996</c:v>
                </c:pt>
                <c:pt idx="54102">
                  <c:v>973.23828119999996</c:v>
                </c:pt>
                <c:pt idx="54103">
                  <c:v>973.23828119999996</c:v>
                </c:pt>
                <c:pt idx="54104">
                  <c:v>973.30859380000004</c:v>
                </c:pt>
                <c:pt idx="54105">
                  <c:v>973.30859380000004</c:v>
                </c:pt>
                <c:pt idx="54106">
                  <c:v>973.37109380000004</c:v>
                </c:pt>
                <c:pt idx="54107">
                  <c:v>973.37109380000004</c:v>
                </c:pt>
                <c:pt idx="54108">
                  <c:v>973.37109380000004</c:v>
                </c:pt>
                <c:pt idx="54109">
                  <c:v>973.41015619999996</c:v>
                </c:pt>
                <c:pt idx="54110">
                  <c:v>973.5859375</c:v>
                </c:pt>
                <c:pt idx="54111">
                  <c:v>973.5859375</c:v>
                </c:pt>
                <c:pt idx="54112">
                  <c:v>973.5859375</c:v>
                </c:pt>
                <c:pt idx="54113">
                  <c:v>973.5859375</c:v>
                </c:pt>
                <c:pt idx="54114">
                  <c:v>973.8046875</c:v>
                </c:pt>
                <c:pt idx="54115">
                  <c:v>973.85546880000004</c:v>
                </c:pt>
                <c:pt idx="54116">
                  <c:v>973.86328119999996</c:v>
                </c:pt>
                <c:pt idx="54117">
                  <c:v>974.23828119999996</c:v>
                </c:pt>
                <c:pt idx="54118">
                  <c:v>974.23828119999996</c:v>
                </c:pt>
                <c:pt idx="54119">
                  <c:v>974.30859380000004</c:v>
                </c:pt>
                <c:pt idx="54120">
                  <c:v>974.30859380000004</c:v>
                </c:pt>
                <c:pt idx="54121">
                  <c:v>974.37109380000004</c:v>
                </c:pt>
                <c:pt idx="54122">
                  <c:v>974.41015619999996</c:v>
                </c:pt>
                <c:pt idx="54123">
                  <c:v>974.41015619999996</c:v>
                </c:pt>
                <c:pt idx="54124">
                  <c:v>974.41015619999996</c:v>
                </c:pt>
                <c:pt idx="54125">
                  <c:v>974.5859375</c:v>
                </c:pt>
                <c:pt idx="54126">
                  <c:v>974.85546880000004</c:v>
                </c:pt>
                <c:pt idx="54127">
                  <c:v>974.85546880000004</c:v>
                </c:pt>
                <c:pt idx="54128">
                  <c:v>974.86328119999996</c:v>
                </c:pt>
                <c:pt idx="54129">
                  <c:v>975.23828119999996</c:v>
                </c:pt>
                <c:pt idx="54130">
                  <c:v>975.30859380000004</c:v>
                </c:pt>
                <c:pt idx="54131">
                  <c:v>975.37109380000004</c:v>
                </c:pt>
                <c:pt idx="54132">
                  <c:v>975.37109380000004</c:v>
                </c:pt>
                <c:pt idx="54133">
                  <c:v>975.41015619999996</c:v>
                </c:pt>
                <c:pt idx="54134">
                  <c:v>975.41015619999996</c:v>
                </c:pt>
                <c:pt idx="54135">
                  <c:v>975.41015619999996</c:v>
                </c:pt>
                <c:pt idx="54136">
                  <c:v>975.5859375</c:v>
                </c:pt>
                <c:pt idx="54137">
                  <c:v>975.5859375</c:v>
                </c:pt>
                <c:pt idx="54138">
                  <c:v>975.5859375</c:v>
                </c:pt>
                <c:pt idx="54139">
                  <c:v>975.5859375</c:v>
                </c:pt>
                <c:pt idx="54140">
                  <c:v>975.5859375</c:v>
                </c:pt>
                <c:pt idx="54141">
                  <c:v>975.8046875</c:v>
                </c:pt>
                <c:pt idx="54142">
                  <c:v>975.85546880000004</c:v>
                </c:pt>
                <c:pt idx="54143">
                  <c:v>975.85546880000004</c:v>
                </c:pt>
                <c:pt idx="54144">
                  <c:v>975.86328119999996</c:v>
                </c:pt>
                <c:pt idx="54145">
                  <c:v>975.86328119999996</c:v>
                </c:pt>
                <c:pt idx="54146">
                  <c:v>975.86328119999996</c:v>
                </c:pt>
                <c:pt idx="54147">
                  <c:v>975.86328119999996</c:v>
                </c:pt>
                <c:pt idx="54148">
                  <c:v>975.86328119999996</c:v>
                </c:pt>
                <c:pt idx="54149">
                  <c:v>976.23828119999996</c:v>
                </c:pt>
                <c:pt idx="54150">
                  <c:v>976.23828119999996</c:v>
                </c:pt>
                <c:pt idx="54151">
                  <c:v>976.23828119999996</c:v>
                </c:pt>
                <c:pt idx="54152">
                  <c:v>976.30859380000004</c:v>
                </c:pt>
                <c:pt idx="54153">
                  <c:v>976.37109380000004</c:v>
                </c:pt>
                <c:pt idx="54154">
                  <c:v>976.37109380000004</c:v>
                </c:pt>
                <c:pt idx="54155">
                  <c:v>976.41015619999996</c:v>
                </c:pt>
                <c:pt idx="54156">
                  <c:v>976.41015619999996</c:v>
                </c:pt>
                <c:pt idx="54157">
                  <c:v>976.41015619999996</c:v>
                </c:pt>
                <c:pt idx="54158">
                  <c:v>976.5859375</c:v>
                </c:pt>
                <c:pt idx="54159">
                  <c:v>976.8046875</c:v>
                </c:pt>
                <c:pt idx="54160">
                  <c:v>976.85546880000004</c:v>
                </c:pt>
                <c:pt idx="54161">
                  <c:v>976.85546880000004</c:v>
                </c:pt>
                <c:pt idx="54162">
                  <c:v>976.86328119999996</c:v>
                </c:pt>
                <c:pt idx="54163">
                  <c:v>976.86328119999996</c:v>
                </c:pt>
                <c:pt idx="54164">
                  <c:v>977.23828119999996</c:v>
                </c:pt>
                <c:pt idx="54165">
                  <c:v>977.23828119999996</c:v>
                </c:pt>
                <c:pt idx="54166">
                  <c:v>977.23828119999996</c:v>
                </c:pt>
                <c:pt idx="54167">
                  <c:v>977.37109380000004</c:v>
                </c:pt>
                <c:pt idx="54168">
                  <c:v>977.37109380000004</c:v>
                </c:pt>
                <c:pt idx="54169">
                  <c:v>977.5859375</c:v>
                </c:pt>
                <c:pt idx="54170">
                  <c:v>977.8046875</c:v>
                </c:pt>
                <c:pt idx="54171">
                  <c:v>977.8046875</c:v>
                </c:pt>
                <c:pt idx="54172">
                  <c:v>977.85546880000004</c:v>
                </c:pt>
                <c:pt idx="54173">
                  <c:v>977.85546880000004</c:v>
                </c:pt>
                <c:pt idx="54174">
                  <c:v>977.85546880000004</c:v>
                </c:pt>
                <c:pt idx="54175">
                  <c:v>977.86328119999996</c:v>
                </c:pt>
                <c:pt idx="54176">
                  <c:v>977.86328119999996</c:v>
                </c:pt>
                <c:pt idx="54177">
                  <c:v>977.86328119999996</c:v>
                </c:pt>
                <c:pt idx="54178">
                  <c:v>977.86328119999996</c:v>
                </c:pt>
                <c:pt idx="54179">
                  <c:v>977.86328119999996</c:v>
                </c:pt>
                <c:pt idx="54180">
                  <c:v>978.30859380000004</c:v>
                </c:pt>
                <c:pt idx="54181">
                  <c:v>978.37109380000004</c:v>
                </c:pt>
                <c:pt idx="54182">
                  <c:v>978.37109380000004</c:v>
                </c:pt>
                <c:pt idx="54183">
                  <c:v>978.41015619999996</c:v>
                </c:pt>
                <c:pt idx="54184">
                  <c:v>978.5859375</c:v>
                </c:pt>
                <c:pt idx="54185">
                  <c:v>978.5859375</c:v>
                </c:pt>
                <c:pt idx="54186">
                  <c:v>978.8046875</c:v>
                </c:pt>
                <c:pt idx="54187">
                  <c:v>978.8046875</c:v>
                </c:pt>
                <c:pt idx="54188">
                  <c:v>978.8046875</c:v>
                </c:pt>
                <c:pt idx="54189">
                  <c:v>978.8046875</c:v>
                </c:pt>
                <c:pt idx="54190">
                  <c:v>978.85546880000004</c:v>
                </c:pt>
                <c:pt idx="54191">
                  <c:v>979.30859380000004</c:v>
                </c:pt>
                <c:pt idx="54192">
                  <c:v>979.30859380000004</c:v>
                </c:pt>
                <c:pt idx="54193">
                  <c:v>979.30859380000004</c:v>
                </c:pt>
                <c:pt idx="54194">
                  <c:v>979.30859380000004</c:v>
                </c:pt>
                <c:pt idx="54195">
                  <c:v>979.30859380000004</c:v>
                </c:pt>
                <c:pt idx="54196">
                  <c:v>979.37109380000004</c:v>
                </c:pt>
                <c:pt idx="54197">
                  <c:v>979.37109380000004</c:v>
                </c:pt>
                <c:pt idx="54198">
                  <c:v>979.37109380000004</c:v>
                </c:pt>
                <c:pt idx="54199">
                  <c:v>979.41015619999996</c:v>
                </c:pt>
                <c:pt idx="54200">
                  <c:v>979.41015619999996</c:v>
                </c:pt>
                <c:pt idx="54201">
                  <c:v>979.41015619999996</c:v>
                </c:pt>
                <c:pt idx="54202">
                  <c:v>979.41015619999996</c:v>
                </c:pt>
                <c:pt idx="54203">
                  <c:v>979.41015619999996</c:v>
                </c:pt>
                <c:pt idx="54204">
                  <c:v>979.5859375</c:v>
                </c:pt>
                <c:pt idx="54205">
                  <c:v>979.5859375</c:v>
                </c:pt>
                <c:pt idx="54206">
                  <c:v>979.5859375</c:v>
                </c:pt>
                <c:pt idx="54207">
                  <c:v>979.8046875</c:v>
                </c:pt>
                <c:pt idx="54208">
                  <c:v>979.85546880000004</c:v>
                </c:pt>
                <c:pt idx="54209">
                  <c:v>979.85546880000004</c:v>
                </c:pt>
                <c:pt idx="54210">
                  <c:v>979.86328119999996</c:v>
                </c:pt>
                <c:pt idx="54211">
                  <c:v>979.86328119999996</c:v>
                </c:pt>
                <c:pt idx="54212">
                  <c:v>980.23828119999996</c:v>
                </c:pt>
                <c:pt idx="54213">
                  <c:v>980.30859380000004</c:v>
                </c:pt>
                <c:pt idx="54214">
                  <c:v>980.30859380000004</c:v>
                </c:pt>
                <c:pt idx="54215">
                  <c:v>980.30859380000004</c:v>
                </c:pt>
                <c:pt idx="54216">
                  <c:v>980.30859380000004</c:v>
                </c:pt>
                <c:pt idx="54217">
                  <c:v>980.37109380000004</c:v>
                </c:pt>
                <c:pt idx="54218">
                  <c:v>980.37109380000004</c:v>
                </c:pt>
                <c:pt idx="54219">
                  <c:v>980.37109380000004</c:v>
                </c:pt>
                <c:pt idx="54220">
                  <c:v>980.37109380000004</c:v>
                </c:pt>
                <c:pt idx="54221">
                  <c:v>980.37109380000004</c:v>
                </c:pt>
                <c:pt idx="54222">
                  <c:v>980.37109380000004</c:v>
                </c:pt>
                <c:pt idx="54223">
                  <c:v>980.37109380000004</c:v>
                </c:pt>
                <c:pt idx="54224">
                  <c:v>980.37109380000004</c:v>
                </c:pt>
                <c:pt idx="54225">
                  <c:v>980.41015619999996</c:v>
                </c:pt>
                <c:pt idx="54226">
                  <c:v>980.5859375</c:v>
                </c:pt>
                <c:pt idx="54227">
                  <c:v>980.5859375</c:v>
                </c:pt>
                <c:pt idx="54228">
                  <c:v>980.5859375</c:v>
                </c:pt>
                <c:pt idx="54229">
                  <c:v>980.85546880000004</c:v>
                </c:pt>
                <c:pt idx="54230">
                  <c:v>980.86328119999996</c:v>
                </c:pt>
                <c:pt idx="54231">
                  <c:v>980.86328119999996</c:v>
                </c:pt>
                <c:pt idx="54232">
                  <c:v>981.23828119999996</c:v>
                </c:pt>
                <c:pt idx="54233">
                  <c:v>981.30859380000004</c:v>
                </c:pt>
                <c:pt idx="54234">
                  <c:v>981.30859380000004</c:v>
                </c:pt>
                <c:pt idx="54235">
                  <c:v>981.37109380000004</c:v>
                </c:pt>
                <c:pt idx="54236">
                  <c:v>981.41015619999996</c:v>
                </c:pt>
                <c:pt idx="54237">
                  <c:v>981.8046875</c:v>
                </c:pt>
                <c:pt idx="54238">
                  <c:v>981.86328119999996</c:v>
                </c:pt>
                <c:pt idx="54239">
                  <c:v>981.86328119999996</c:v>
                </c:pt>
                <c:pt idx="54240">
                  <c:v>982.23828119999996</c:v>
                </c:pt>
                <c:pt idx="54241">
                  <c:v>982.23828119999996</c:v>
                </c:pt>
                <c:pt idx="54242">
                  <c:v>982.23828119999996</c:v>
                </c:pt>
                <c:pt idx="54243">
                  <c:v>982.23828119999996</c:v>
                </c:pt>
                <c:pt idx="54244">
                  <c:v>982.30859380000004</c:v>
                </c:pt>
                <c:pt idx="54245">
                  <c:v>982.30859380000004</c:v>
                </c:pt>
                <c:pt idx="54246">
                  <c:v>982.30859380000004</c:v>
                </c:pt>
                <c:pt idx="54247">
                  <c:v>982.30859380000004</c:v>
                </c:pt>
                <c:pt idx="54248">
                  <c:v>982.37109380000004</c:v>
                </c:pt>
                <c:pt idx="54249">
                  <c:v>982.41015619999996</c:v>
                </c:pt>
                <c:pt idx="54250">
                  <c:v>982.41015619999996</c:v>
                </c:pt>
                <c:pt idx="54251">
                  <c:v>982.5859375</c:v>
                </c:pt>
                <c:pt idx="54252">
                  <c:v>982.5859375</c:v>
                </c:pt>
                <c:pt idx="54253">
                  <c:v>982.8046875</c:v>
                </c:pt>
                <c:pt idx="54254">
                  <c:v>982.8046875</c:v>
                </c:pt>
                <c:pt idx="54255">
                  <c:v>982.85546880000004</c:v>
                </c:pt>
                <c:pt idx="54256">
                  <c:v>982.85546880000004</c:v>
                </c:pt>
                <c:pt idx="54257">
                  <c:v>982.85546880000004</c:v>
                </c:pt>
                <c:pt idx="54258">
                  <c:v>982.85546880000004</c:v>
                </c:pt>
                <c:pt idx="54259">
                  <c:v>982.86328119999996</c:v>
                </c:pt>
                <c:pt idx="54260">
                  <c:v>982.86328119999996</c:v>
                </c:pt>
                <c:pt idx="54261">
                  <c:v>983.23828119999996</c:v>
                </c:pt>
                <c:pt idx="54262">
                  <c:v>983.23828119999996</c:v>
                </c:pt>
                <c:pt idx="54263">
                  <c:v>983.23828119999996</c:v>
                </c:pt>
                <c:pt idx="54264">
                  <c:v>983.23828119999996</c:v>
                </c:pt>
                <c:pt idx="54265">
                  <c:v>983.30859380000004</c:v>
                </c:pt>
                <c:pt idx="54266">
                  <c:v>983.30859380000004</c:v>
                </c:pt>
                <c:pt idx="54267">
                  <c:v>983.30859380000004</c:v>
                </c:pt>
                <c:pt idx="54268">
                  <c:v>983.37109380000004</c:v>
                </c:pt>
                <c:pt idx="54269">
                  <c:v>983.41015619999996</c:v>
                </c:pt>
                <c:pt idx="54270">
                  <c:v>983.41015619999996</c:v>
                </c:pt>
                <c:pt idx="54271">
                  <c:v>983.41015619999996</c:v>
                </c:pt>
                <c:pt idx="54272">
                  <c:v>983.5859375</c:v>
                </c:pt>
                <c:pt idx="54273">
                  <c:v>983.5859375</c:v>
                </c:pt>
                <c:pt idx="54274">
                  <c:v>983.5859375</c:v>
                </c:pt>
                <c:pt idx="54275">
                  <c:v>983.5859375</c:v>
                </c:pt>
                <c:pt idx="54276">
                  <c:v>983.5859375</c:v>
                </c:pt>
                <c:pt idx="54277">
                  <c:v>983.5859375</c:v>
                </c:pt>
                <c:pt idx="54278">
                  <c:v>983.8046875</c:v>
                </c:pt>
                <c:pt idx="54279">
                  <c:v>983.8046875</c:v>
                </c:pt>
                <c:pt idx="54280">
                  <c:v>983.8046875</c:v>
                </c:pt>
                <c:pt idx="54281">
                  <c:v>983.85546880000004</c:v>
                </c:pt>
                <c:pt idx="54282">
                  <c:v>984.23828119999996</c:v>
                </c:pt>
                <c:pt idx="54283">
                  <c:v>984.30859380000004</c:v>
                </c:pt>
                <c:pt idx="54284">
                  <c:v>984.30859380000004</c:v>
                </c:pt>
                <c:pt idx="54285">
                  <c:v>984.30859380000004</c:v>
                </c:pt>
                <c:pt idx="54286">
                  <c:v>984.37109380000004</c:v>
                </c:pt>
                <c:pt idx="54287">
                  <c:v>984.41015619999996</c:v>
                </c:pt>
                <c:pt idx="54288">
                  <c:v>984.41015619999996</c:v>
                </c:pt>
                <c:pt idx="54289">
                  <c:v>984.5859375</c:v>
                </c:pt>
                <c:pt idx="54290">
                  <c:v>984.5859375</c:v>
                </c:pt>
                <c:pt idx="54291">
                  <c:v>984.5859375</c:v>
                </c:pt>
                <c:pt idx="54292">
                  <c:v>984.8046875</c:v>
                </c:pt>
                <c:pt idx="54293">
                  <c:v>984.8046875</c:v>
                </c:pt>
                <c:pt idx="54294">
                  <c:v>984.8046875</c:v>
                </c:pt>
                <c:pt idx="54295">
                  <c:v>984.85546880000004</c:v>
                </c:pt>
                <c:pt idx="54296">
                  <c:v>985.30859380000004</c:v>
                </c:pt>
                <c:pt idx="54297">
                  <c:v>985.37109380000004</c:v>
                </c:pt>
                <c:pt idx="54298">
                  <c:v>985.37109380000004</c:v>
                </c:pt>
                <c:pt idx="54299">
                  <c:v>985.37109380000004</c:v>
                </c:pt>
                <c:pt idx="54300">
                  <c:v>985.41015619999996</c:v>
                </c:pt>
                <c:pt idx="54301">
                  <c:v>985.41015619999996</c:v>
                </c:pt>
                <c:pt idx="54302">
                  <c:v>985.41015619999996</c:v>
                </c:pt>
                <c:pt idx="54303">
                  <c:v>985.41015619999996</c:v>
                </c:pt>
                <c:pt idx="54304">
                  <c:v>985.5859375</c:v>
                </c:pt>
                <c:pt idx="54305">
                  <c:v>985.8046875</c:v>
                </c:pt>
                <c:pt idx="54306">
                  <c:v>985.8046875</c:v>
                </c:pt>
                <c:pt idx="54307">
                  <c:v>985.85546880000004</c:v>
                </c:pt>
                <c:pt idx="54308">
                  <c:v>985.85546880000004</c:v>
                </c:pt>
                <c:pt idx="54309">
                  <c:v>985.85546880000004</c:v>
                </c:pt>
                <c:pt idx="54310">
                  <c:v>985.85546880000004</c:v>
                </c:pt>
                <c:pt idx="54311">
                  <c:v>986.23828119999996</c:v>
                </c:pt>
                <c:pt idx="54312">
                  <c:v>986.23828119999996</c:v>
                </c:pt>
                <c:pt idx="54313">
                  <c:v>986.23828119999996</c:v>
                </c:pt>
                <c:pt idx="54314">
                  <c:v>986.23828119999996</c:v>
                </c:pt>
                <c:pt idx="54315">
                  <c:v>986.30859380000004</c:v>
                </c:pt>
                <c:pt idx="54316">
                  <c:v>986.30859380000004</c:v>
                </c:pt>
                <c:pt idx="54317">
                  <c:v>986.30859380000004</c:v>
                </c:pt>
                <c:pt idx="54318">
                  <c:v>986.30859380000004</c:v>
                </c:pt>
                <c:pt idx="54319">
                  <c:v>986.30859380000004</c:v>
                </c:pt>
                <c:pt idx="54320">
                  <c:v>986.37109380000004</c:v>
                </c:pt>
                <c:pt idx="54321">
                  <c:v>986.41015619999996</c:v>
                </c:pt>
                <c:pt idx="54322">
                  <c:v>986.41015619999996</c:v>
                </c:pt>
                <c:pt idx="54323">
                  <c:v>986.41015619999996</c:v>
                </c:pt>
                <c:pt idx="54324">
                  <c:v>986.41015619999996</c:v>
                </c:pt>
                <c:pt idx="54325">
                  <c:v>986.5859375</c:v>
                </c:pt>
                <c:pt idx="54326">
                  <c:v>986.5859375</c:v>
                </c:pt>
                <c:pt idx="54327">
                  <c:v>986.8046875</c:v>
                </c:pt>
                <c:pt idx="54328">
                  <c:v>986.8046875</c:v>
                </c:pt>
                <c:pt idx="54329">
                  <c:v>986.85546880000004</c:v>
                </c:pt>
                <c:pt idx="54330">
                  <c:v>986.85546880000004</c:v>
                </c:pt>
                <c:pt idx="54331">
                  <c:v>986.85546880000004</c:v>
                </c:pt>
                <c:pt idx="54332">
                  <c:v>986.86328119999996</c:v>
                </c:pt>
                <c:pt idx="54333">
                  <c:v>986.86328119999996</c:v>
                </c:pt>
                <c:pt idx="54334">
                  <c:v>987.23828119999996</c:v>
                </c:pt>
                <c:pt idx="54335">
                  <c:v>987.23828119999996</c:v>
                </c:pt>
                <c:pt idx="54336">
                  <c:v>987.23828119999996</c:v>
                </c:pt>
                <c:pt idx="54337">
                  <c:v>987.23828119999996</c:v>
                </c:pt>
                <c:pt idx="54338">
                  <c:v>987.23828119999996</c:v>
                </c:pt>
                <c:pt idx="54339">
                  <c:v>987.30859380000004</c:v>
                </c:pt>
                <c:pt idx="54340">
                  <c:v>987.30859380000004</c:v>
                </c:pt>
                <c:pt idx="54341">
                  <c:v>987.37109380000004</c:v>
                </c:pt>
                <c:pt idx="54342">
                  <c:v>987.37109380000004</c:v>
                </c:pt>
                <c:pt idx="54343">
                  <c:v>987.37109380000004</c:v>
                </c:pt>
                <c:pt idx="54344">
                  <c:v>987.41015619999996</c:v>
                </c:pt>
                <c:pt idx="54345">
                  <c:v>987.41015619999996</c:v>
                </c:pt>
                <c:pt idx="54346">
                  <c:v>987.41015619999996</c:v>
                </c:pt>
                <c:pt idx="54347">
                  <c:v>987.41015619999996</c:v>
                </c:pt>
                <c:pt idx="54348">
                  <c:v>987.41015619999996</c:v>
                </c:pt>
                <c:pt idx="54349">
                  <c:v>987.5859375</c:v>
                </c:pt>
                <c:pt idx="54350">
                  <c:v>987.5859375</c:v>
                </c:pt>
                <c:pt idx="54351">
                  <c:v>987.8046875</c:v>
                </c:pt>
                <c:pt idx="54352">
                  <c:v>987.86328119999996</c:v>
                </c:pt>
                <c:pt idx="54353">
                  <c:v>987.86328119999996</c:v>
                </c:pt>
                <c:pt idx="54354">
                  <c:v>988.30859380000004</c:v>
                </c:pt>
                <c:pt idx="54355">
                  <c:v>988.30859380000004</c:v>
                </c:pt>
                <c:pt idx="54356">
                  <c:v>988.30859380000004</c:v>
                </c:pt>
                <c:pt idx="54357">
                  <c:v>988.30859380000004</c:v>
                </c:pt>
                <c:pt idx="54358">
                  <c:v>988.37109380000004</c:v>
                </c:pt>
                <c:pt idx="54359">
                  <c:v>988.37109380000004</c:v>
                </c:pt>
                <c:pt idx="54360">
                  <c:v>988.37109380000004</c:v>
                </c:pt>
                <c:pt idx="54361">
                  <c:v>988.41015619999996</c:v>
                </c:pt>
                <c:pt idx="54362">
                  <c:v>988.41015619999996</c:v>
                </c:pt>
                <c:pt idx="54363">
                  <c:v>988.5859375</c:v>
                </c:pt>
                <c:pt idx="54364">
                  <c:v>988.8046875</c:v>
                </c:pt>
                <c:pt idx="54365">
                  <c:v>988.8046875</c:v>
                </c:pt>
                <c:pt idx="54366">
                  <c:v>988.8046875</c:v>
                </c:pt>
                <c:pt idx="54367">
                  <c:v>988.8046875</c:v>
                </c:pt>
                <c:pt idx="54368">
                  <c:v>988.85546880000004</c:v>
                </c:pt>
                <c:pt idx="54369">
                  <c:v>988.85546880000004</c:v>
                </c:pt>
                <c:pt idx="54370">
                  <c:v>988.86328119999996</c:v>
                </c:pt>
                <c:pt idx="54371">
                  <c:v>988.86328119999996</c:v>
                </c:pt>
                <c:pt idx="54372">
                  <c:v>988.86328119999996</c:v>
                </c:pt>
                <c:pt idx="54373">
                  <c:v>988.86328119999996</c:v>
                </c:pt>
                <c:pt idx="54374">
                  <c:v>988.86328119999996</c:v>
                </c:pt>
                <c:pt idx="54375">
                  <c:v>988.86328119999996</c:v>
                </c:pt>
                <c:pt idx="54376">
                  <c:v>989.23828119999996</c:v>
                </c:pt>
                <c:pt idx="54377">
                  <c:v>989.30859380000004</c:v>
                </c:pt>
                <c:pt idx="54378">
                  <c:v>989.37109380000004</c:v>
                </c:pt>
                <c:pt idx="54379">
                  <c:v>989.5859375</c:v>
                </c:pt>
                <c:pt idx="54380">
                  <c:v>989.5859375</c:v>
                </c:pt>
                <c:pt idx="54381">
                  <c:v>989.8046875</c:v>
                </c:pt>
                <c:pt idx="54382">
                  <c:v>989.8046875</c:v>
                </c:pt>
                <c:pt idx="54383">
                  <c:v>989.8046875</c:v>
                </c:pt>
                <c:pt idx="54384">
                  <c:v>989.85546880000004</c:v>
                </c:pt>
                <c:pt idx="54385">
                  <c:v>989.85546880000004</c:v>
                </c:pt>
                <c:pt idx="54386">
                  <c:v>989.85546880000004</c:v>
                </c:pt>
                <c:pt idx="54387">
                  <c:v>989.85546880000004</c:v>
                </c:pt>
                <c:pt idx="54388">
                  <c:v>989.85546880000004</c:v>
                </c:pt>
                <c:pt idx="54389">
                  <c:v>989.86328119999996</c:v>
                </c:pt>
                <c:pt idx="54390">
                  <c:v>989.86328119999996</c:v>
                </c:pt>
                <c:pt idx="54391">
                  <c:v>989.86328119999996</c:v>
                </c:pt>
                <c:pt idx="54392">
                  <c:v>990.23828119999996</c:v>
                </c:pt>
                <c:pt idx="54393">
                  <c:v>990.23828119999996</c:v>
                </c:pt>
                <c:pt idx="54394">
                  <c:v>990.30859380000004</c:v>
                </c:pt>
                <c:pt idx="54395">
                  <c:v>990.37109380000004</c:v>
                </c:pt>
                <c:pt idx="54396">
                  <c:v>990.37109380000004</c:v>
                </c:pt>
                <c:pt idx="54397">
                  <c:v>990.41015619999996</c:v>
                </c:pt>
                <c:pt idx="54398">
                  <c:v>990.5859375</c:v>
                </c:pt>
                <c:pt idx="54399">
                  <c:v>990.5859375</c:v>
                </c:pt>
                <c:pt idx="54400">
                  <c:v>990.8046875</c:v>
                </c:pt>
                <c:pt idx="54401">
                  <c:v>990.8046875</c:v>
                </c:pt>
                <c:pt idx="54402">
                  <c:v>990.8046875</c:v>
                </c:pt>
                <c:pt idx="54403">
                  <c:v>990.8046875</c:v>
                </c:pt>
                <c:pt idx="54404">
                  <c:v>990.8046875</c:v>
                </c:pt>
                <c:pt idx="54405">
                  <c:v>990.8046875</c:v>
                </c:pt>
                <c:pt idx="54406">
                  <c:v>990.8046875</c:v>
                </c:pt>
                <c:pt idx="54407">
                  <c:v>990.8046875</c:v>
                </c:pt>
                <c:pt idx="54408">
                  <c:v>990.85546880000004</c:v>
                </c:pt>
                <c:pt idx="54409">
                  <c:v>990.85546880000004</c:v>
                </c:pt>
                <c:pt idx="54410">
                  <c:v>990.85546880000004</c:v>
                </c:pt>
                <c:pt idx="54411">
                  <c:v>990.85546880000004</c:v>
                </c:pt>
                <c:pt idx="54412">
                  <c:v>990.85546880000004</c:v>
                </c:pt>
                <c:pt idx="54413">
                  <c:v>990.85546880000004</c:v>
                </c:pt>
                <c:pt idx="54414">
                  <c:v>990.86328119999996</c:v>
                </c:pt>
                <c:pt idx="54415">
                  <c:v>990.86328119999996</c:v>
                </c:pt>
                <c:pt idx="54416">
                  <c:v>991.23828119999996</c:v>
                </c:pt>
                <c:pt idx="54417">
                  <c:v>991.23828119999996</c:v>
                </c:pt>
                <c:pt idx="54418">
                  <c:v>991.30859380000004</c:v>
                </c:pt>
                <c:pt idx="54419">
                  <c:v>991.30859380000004</c:v>
                </c:pt>
                <c:pt idx="54420">
                  <c:v>991.37109380000004</c:v>
                </c:pt>
                <c:pt idx="54421">
                  <c:v>991.41015619999996</c:v>
                </c:pt>
                <c:pt idx="54422">
                  <c:v>991.5859375</c:v>
                </c:pt>
                <c:pt idx="54423">
                  <c:v>991.5859375</c:v>
                </c:pt>
                <c:pt idx="54424">
                  <c:v>991.5859375</c:v>
                </c:pt>
                <c:pt idx="54425">
                  <c:v>991.5859375</c:v>
                </c:pt>
                <c:pt idx="54426">
                  <c:v>991.8046875</c:v>
                </c:pt>
                <c:pt idx="54427">
                  <c:v>991.8046875</c:v>
                </c:pt>
                <c:pt idx="54428">
                  <c:v>991.86328119999996</c:v>
                </c:pt>
                <c:pt idx="54429">
                  <c:v>991.86328119999996</c:v>
                </c:pt>
                <c:pt idx="54430">
                  <c:v>992.30859380000004</c:v>
                </c:pt>
                <c:pt idx="54431">
                  <c:v>992.30859380000004</c:v>
                </c:pt>
                <c:pt idx="54432">
                  <c:v>992.30859380000004</c:v>
                </c:pt>
                <c:pt idx="54433">
                  <c:v>992.30859380000004</c:v>
                </c:pt>
                <c:pt idx="54434">
                  <c:v>992.30859380000004</c:v>
                </c:pt>
                <c:pt idx="54435">
                  <c:v>992.37109380000004</c:v>
                </c:pt>
                <c:pt idx="54436">
                  <c:v>992.37109380000004</c:v>
                </c:pt>
                <c:pt idx="54437">
                  <c:v>992.37109380000004</c:v>
                </c:pt>
                <c:pt idx="54438">
                  <c:v>992.37109380000004</c:v>
                </c:pt>
                <c:pt idx="54439">
                  <c:v>992.37109380000004</c:v>
                </c:pt>
                <c:pt idx="54440">
                  <c:v>992.37109380000004</c:v>
                </c:pt>
                <c:pt idx="54441">
                  <c:v>992.41015619999996</c:v>
                </c:pt>
                <c:pt idx="54442">
                  <c:v>992.5859375</c:v>
                </c:pt>
                <c:pt idx="54443">
                  <c:v>992.5859375</c:v>
                </c:pt>
                <c:pt idx="54444">
                  <c:v>992.5859375</c:v>
                </c:pt>
                <c:pt idx="54445">
                  <c:v>992.8046875</c:v>
                </c:pt>
                <c:pt idx="54446">
                  <c:v>992.8046875</c:v>
                </c:pt>
                <c:pt idx="54447">
                  <c:v>992.8046875</c:v>
                </c:pt>
                <c:pt idx="54448">
                  <c:v>992.85546880000004</c:v>
                </c:pt>
                <c:pt idx="54449">
                  <c:v>992.85546880000004</c:v>
                </c:pt>
                <c:pt idx="54450">
                  <c:v>992.85546880000004</c:v>
                </c:pt>
                <c:pt idx="54451">
                  <c:v>992.86328119999996</c:v>
                </c:pt>
                <c:pt idx="54452">
                  <c:v>992.86328119999996</c:v>
                </c:pt>
                <c:pt idx="54453">
                  <c:v>993.30859380000004</c:v>
                </c:pt>
                <c:pt idx="54454">
                  <c:v>993.30859380000004</c:v>
                </c:pt>
                <c:pt idx="54455">
                  <c:v>993.37109380000004</c:v>
                </c:pt>
                <c:pt idx="54456">
                  <c:v>993.37109380000004</c:v>
                </c:pt>
                <c:pt idx="54457">
                  <c:v>993.41015619999996</c:v>
                </c:pt>
                <c:pt idx="54458">
                  <c:v>993.41015619999996</c:v>
                </c:pt>
                <c:pt idx="54459">
                  <c:v>993.41015619999996</c:v>
                </c:pt>
                <c:pt idx="54460">
                  <c:v>993.41015619999996</c:v>
                </c:pt>
                <c:pt idx="54461">
                  <c:v>993.41015619999996</c:v>
                </c:pt>
                <c:pt idx="54462">
                  <c:v>993.41015619999996</c:v>
                </c:pt>
                <c:pt idx="54463">
                  <c:v>993.5859375</c:v>
                </c:pt>
                <c:pt idx="54464">
                  <c:v>993.8046875</c:v>
                </c:pt>
                <c:pt idx="54465">
                  <c:v>993.85546880000004</c:v>
                </c:pt>
                <c:pt idx="54466">
                  <c:v>993.85546880000004</c:v>
                </c:pt>
                <c:pt idx="54467">
                  <c:v>993.85546880000004</c:v>
                </c:pt>
                <c:pt idx="54468">
                  <c:v>993.85546880000004</c:v>
                </c:pt>
                <c:pt idx="54469">
                  <c:v>993.85546880000004</c:v>
                </c:pt>
                <c:pt idx="54470">
                  <c:v>993.86328119999996</c:v>
                </c:pt>
                <c:pt idx="54471">
                  <c:v>993.86328119999996</c:v>
                </c:pt>
                <c:pt idx="54472">
                  <c:v>993.86328119999996</c:v>
                </c:pt>
                <c:pt idx="54473">
                  <c:v>994.23828119999996</c:v>
                </c:pt>
                <c:pt idx="54474">
                  <c:v>994.30859380000004</c:v>
                </c:pt>
                <c:pt idx="54475">
                  <c:v>994.30859380000004</c:v>
                </c:pt>
                <c:pt idx="54476">
                  <c:v>994.30859380000004</c:v>
                </c:pt>
                <c:pt idx="54477">
                  <c:v>994.37109380000004</c:v>
                </c:pt>
                <c:pt idx="54478">
                  <c:v>994.5859375</c:v>
                </c:pt>
                <c:pt idx="54479">
                  <c:v>994.5859375</c:v>
                </c:pt>
                <c:pt idx="54480">
                  <c:v>994.5859375</c:v>
                </c:pt>
                <c:pt idx="54481">
                  <c:v>994.8046875</c:v>
                </c:pt>
                <c:pt idx="54482">
                  <c:v>994.85546880000004</c:v>
                </c:pt>
                <c:pt idx="54483">
                  <c:v>994.85546880000004</c:v>
                </c:pt>
                <c:pt idx="54484">
                  <c:v>994.86328119999996</c:v>
                </c:pt>
                <c:pt idx="54485">
                  <c:v>994.86328119999996</c:v>
                </c:pt>
                <c:pt idx="54486">
                  <c:v>994.86328119999996</c:v>
                </c:pt>
                <c:pt idx="54487">
                  <c:v>995.23828119999996</c:v>
                </c:pt>
                <c:pt idx="54488">
                  <c:v>995.23828119999996</c:v>
                </c:pt>
                <c:pt idx="54489">
                  <c:v>995.23828119999996</c:v>
                </c:pt>
                <c:pt idx="54490">
                  <c:v>995.30859380000004</c:v>
                </c:pt>
                <c:pt idx="54491">
                  <c:v>995.37109380000004</c:v>
                </c:pt>
                <c:pt idx="54492">
                  <c:v>995.41015619999996</c:v>
                </c:pt>
                <c:pt idx="54493">
                  <c:v>995.41015619999996</c:v>
                </c:pt>
                <c:pt idx="54494">
                  <c:v>995.41015619999996</c:v>
                </c:pt>
                <c:pt idx="54495">
                  <c:v>995.41015619999996</c:v>
                </c:pt>
                <c:pt idx="54496">
                  <c:v>995.41015619999996</c:v>
                </c:pt>
                <c:pt idx="54497">
                  <c:v>995.41015619999996</c:v>
                </c:pt>
                <c:pt idx="54498">
                  <c:v>995.5859375</c:v>
                </c:pt>
                <c:pt idx="54499">
                  <c:v>995.5859375</c:v>
                </c:pt>
                <c:pt idx="54500">
                  <c:v>995.8046875</c:v>
                </c:pt>
                <c:pt idx="54501">
                  <c:v>995.8046875</c:v>
                </c:pt>
                <c:pt idx="54502">
                  <c:v>995.8046875</c:v>
                </c:pt>
                <c:pt idx="54503">
                  <c:v>995.8046875</c:v>
                </c:pt>
                <c:pt idx="54504">
                  <c:v>995.85546880000004</c:v>
                </c:pt>
                <c:pt idx="54505">
                  <c:v>995.85546880000004</c:v>
                </c:pt>
                <c:pt idx="54506">
                  <c:v>995.85546880000004</c:v>
                </c:pt>
                <c:pt idx="54507">
                  <c:v>995.85546880000004</c:v>
                </c:pt>
                <c:pt idx="54508">
                  <c:v>995.86328119999996</c:v>
                </c:pt>
                <c:pt idx="54509">
                  <c:v>996.23828119999996</c:v>
                </c:pt>
                <c:pt idx="54510">
                  <c:v>996.30859380000004</c:v>
                </c:pt>
                <c:pt idx="54511">
                  <c:v>996.30859380000004</c:v>
                </c:pt>
                <c:pt idx="54512">
                  <c:v>996.30859380000004</c:v>
                </c:pt>
                <c:pt idx="54513">
                  <c:v>996.30859380000004</c:v>
                </c:pt>
                <c:pt idx="54514">
                  <c:v>996.30859380000004</c:v>
                </c:pt>
                <c:pt idx="54515">
                  <c:v>996.37109380000004</c:v>
                </c:pt>
                <c:pt idx="54516">
                  <c:v>996.37109380000004</c:v>
                </c:pt>
                <c:pt idx="54517">
                  <c:v>996.41015619999996</c:v>
                </c:pt>
                <c:pt idx="54518">
                  <c:v>996.5859375</c:v>
                </c:pt>
                <c:pt idx="54519">
                  <c:v>996.8046875</c:v>
                </c:pt>
                <c:pt idx="54520">
                  <c:v>996.85546880000004</c:v>
                </c:pt>
                <c:pt idx="54521">
                  <c:v>996.85546880000004</c:v>
                </c:pt>
                <c:pt idx="54522">
                  <c:v>996.85546880000004</c:v>
                </c:pt>
                <c:pt idx="54523">
                  <c:v>997.23828119999996</c:v>
                </c:pt>
                <c:pt idx="54524">
                  <c:v>997.30859380000004</c:v>
                </c:pt>
                <c:pt idx="54525">
                  <c:v>997.30859380000004</c:v>
                </c:pt>
                <c:pt idx="54526">
                  <c:v>997.30859380000004</c:v>
                </c:pt>
                <c:pt idx="54527">
                  <c:v>997.5859375</c:v>
                </c:pt>
                <c:pt idx="54528">
                  <c:v>997.8046875</c:v>
                </c:pt>
                <c:pt idx="54529">
                  <c:v>997.8046875</c:v>
                </c:pt>
                <c:pt idx="54530">
                  <c:v>997.8046875</c:v>
                </c:pt>
                <c:pt idx="54531">
                  <c:v>997.85546880000004</c:v>
                </c:pt>
                <c:pt idx="54532">
                  <c:v>997.85546880000004</c:v>
                </c:pt>
                <c:pt idx="54533">
                  <c:v>997.86328119999996</c:v>
                </c:pt>
                <c:pt idx="54534">
                  <c:v>998.23828119999996</c:v>
                </c:pt>
                <c:pt idx="54535">
                  <c:v>998.23828119999996</c:v>
                </c:pt>
                <c:pt idx="54536">
                  <c:v>998.30859380000004</c:v>
                </c:pt>
                <c:pt idx="54537">
                  <c:v>998.30859380000004</c:v>
                </c:pt>
                <c:pt idx="54538">
                  <c:v>998.37109380000004</c:v>
                </c:pt>
                <c:pt idx="54539">
                  <c:v>998.37109380000004</c:v>
                </c:pt>
                <c:pt idx="54540">
                  <c:v>998.37109380000004</c:v>
                </c:pt>
                <c:pt idx="54541">
                  <c:v>998.41015619999996</c:v>
                </c:pt>
                <c:pt idx="54542">
                  <c:v>998.41015619999996</c:v>
                </c:pt>
                <c:pt idx="54543">
                  <c:v>998.41015619999996</c:v>
                </c:pt>
                <c:pt idx="54544">
                  <c:v>998.5859375</c:v>
                </c:pt>
                <c:pt idx="54545">
                  <c:v>998.5859375</c:v>
                </c:pt>
                <c:pt idx="54546">
                  <c:v>998.8046875</c:v>
                </c:pt>
                <c:pt idx="54547">
                  <c:v>998.86328119999996</c:v>
                </c:pt>
                <c:pt idx="54548">
                  <c:v>998.86328119999996</c:v>
                </c:pt>
                <c:pt idx="54549">
                  <c:v>999.30859380000004</c:v>
                </c:pt>
                <c:pt idx="54550">
                  <c:v>999.30859380000004</c:v>
                </c:pt>
                <c:pt idx="54551">
                  <c:v>999.30859380000004</c:v>
                </c:pt>
                <c:pt idx="54552">
                  <c:v>999.30859380000004</c:v>
                </c:pt>
                <c:pt idx="54553">
                  <c:v>999.30859380000004</c:v>
                </c:pt>
                <c:pt idx="54554">
                  <c:v>999.37109380000004</c:v>
                </c:pt>
                <c:pt idx="54555">
                  <c:v>999.37109380000004</c:v>
                </c:pt>
                <c:pt idx="54556">
                  <c:v>999.41015619999996</c:v>
                </c:pt>
                <c:pt idx="54557">
                  <c:v>999.41015619999996</c:v>
                </c:pt>
                <c:pt idx="54558">
                  <c:v>999.5859375</c:v>
                </c:pt>
                <c:pt idx="54559">
                  <c:v>999.8046875</c:v>
                </c:pt>
                <c:pt idx="54560">
                  <c:v>999.85546880000004</c:v>
                </c:pt>
                <c:pt idx="54561">
                  <c:v>999.85546880000004</c:v>
                </c:pt>
                <c:pt idx="54562">
                  <c:v>1000.238281</c:v>
                </c:pt>
                <c:pt idx="54563">
                  <c:v>1000.238281</c:v>
                </c:pt>
                <c:pt idx="54564">
                  <c:v>1000.238281</c:v>
                </c:pt>
                <c:pt idx="54565">
                  <c:v>1000.238281</c:v>
                </c:pt>
                <c:pt idx="54566">
                  <c:v>1000.308594</c:v>
                </c:pt>
                <c:pt idx="54567">
                  <c:v>1000.308594</c:v>
                </c:pt>
                <c:pt idx="54568">
                  <c:v>1000.308594</c:v>
                </c:pt>
                <c:pt idx="54569">
                  <c:v>1000.410156</c:v>
                </c:pt>
                <c:pt idx="54570">
                  <c:v>1000.410156</c:v>
                </c:pt>
                <c:pt idx="54571">
                  <c:v>1000.410156</c:v>
                </c:pt>
                <c:pt idx="54572">
                  <c:v>1000.410156</c:v>
                </c:pt>
                <c:pt idx="54573">
                  <c:v>1000.8046880000001</c:v>
                </c:pt>
                <c:pt idx="54574">
                  <c:v>1000.8046880000001</c:v>
                </c:pt>
                <c:pt idx="54575">
                  <c:v>1000.855469</c:v>
                </c:pt>
                <c:pt idx="54576">
                  <c:v>1001.238281</c:v>
                </c:pt>
                <c:pt idx="54577">
                  <c:v>1001.238281</c:v>
                </c:pt>
                <c:pt idx="54578">
                  <c:v>1001.308594</c:v>
                </c:pt>
                <c:pt idx="54579">
                  <c:v>1001.308594</c:v>
                </c:pt>
                <c:pt idx="54580">
                  <c:v>1001.855469</c:v>
                </c:pt>
                <c:pt idx="54581">
                  <c:v>1001.863281</c:v>
                </c:pt>
                <c:pt idx="54582">
                  <c:v>1002.238281</c:v>
                </c:pt>
                <c:pt idx="54583">
                  <c:v>1002.238281</c:v>
                </c:pt>
                <c:pt idx="54584">
                  <c:v>1002.238281</c:v>
                </c:pt>
                <c:pt idx="54585">
                  <c:v>1002.308594</c:v>
                </c:pt>
                <c:pt idx="54586">
                  <c:v>1002.308594</c:v>
                </c:pt>
                <c:pt idx="54587">
                  <c:v>1002.5859380000001</c:v>
                </c:pt>
                <c:pt idx="54588">
                  <c:v>1002.8046880000001</c:v>
                </c:pt>
                <c:pt idx="54589">
                  <c:v>1002.855469</c:v>
                </c:pt>
                <c:pt idx="54590">
                  <c:v>1003.238281</c:v>
                </c:pt>
                <c:pt idx="54591">
                  <c:v>1003.308594</c:v>
                </c:pt>
                <c:pt idx="54592">
                  <c:v>1003.371094</c:v>
                </c:pt>
                <c:pt idx="54593">
                  <c:v>1003.371094</c:v>
                </c:pt>
                <c:pt idx="54594">
                  <c:v>1003.410156</c:v>
                </c:pt>
                <c:pt idx="54595">
                  <c:v>1003.410156</c:v>
                </c:pt>
                <c:pt idx="54596">
                  <c:v>1003.410156</c:v>
                </c:pt>
                <c:pt idx="54597">
                  <c:v>1003.5859380000001</c:v>
                </c:pt>
                <c:pt idx="54598">
                  <c:v>1003.855469</c:v>
                </c:pt>
                <c:pt idx="54599">
                  <c:v>1003.855469</c:v>
                </c:pt>
                <c:pt idx="54600">
                  <c:v>1003.855469</c:v>
                </c:pt>
                <c:pt idx="54601">
                  <c:v>1003.855469</c:v>
                </c:pt>
                <c:pt idx="54602">
                  <c:v>1003.863281</c:v>
                </c:pt>
                <c:pt idx="54603">
                  <c:v>1004.238281</c:v>
                </c:pt>
                <c:pt idx="54604">
                  <c:v>1004.308594</c:v>
                </c:pt>
                <c:pt idx="54605">
                  <c:v>1004.410156</c:v>
                </c:pt>
                <c:pt idx="54606">
                  <c:v>1004.410156</c:v>
                </c:pt>
                <c:pt idx="54607">
                  <c:v>1004.5859380000001</c:v>
                </c:pt>
                <c:pt idx="54608">
                  <c:v>1004.5859380000001</c:v>
                </c:pt>
                <c:pt idx="54609">
                  <c:v>1004.5859380000001</c:v>
                </c:pt>
                <c:pt idx="54610">
                  <c:v>1004.8046880000001</c:v>
                </c:pt>
                <c:pt idx="54611">
                  <c:v>1004.855469</c:v>
                </c:pt>
                <c:pt idx="54612">
                  <c:v>1004.855469</c:v>
                </c:pt>
                <c:pt idx="54613">
                  <c:v>1004.855469</c:v>
                </c:pt>
                <c:pt idx="54614">
                  <c:v>1004.855469</c:v>
                </c:pt>
                <c:pt idx="54615">
                  <c:v>1004.863281</c:v>
                </c:pt>
                <c:pt idx="54616">
                  <c:v>1004.863281</c:v>
                </c:pt>
                <c:pt idx="54617">
                  <c:v>1005.238281</c:v>
                </c:pt>
                <c:pt idx="54618">
                  <c:v>1005.238281</c:v>
                </c:pt>
                <c:pt idx="54619">
                  <c:v>1005.308594</c:v>
                </c:pt>
                <c:pt idx="54620">
                  <c:v>1005.308594</c:v>
                </c:pt>
                <c:pt idx="54621">
                  <c:v>1005.371094</c:v>
                </c:pt>
                <c:pt idx="54622">
                  <c:v>1005.371094</c:v>
                </c:pt>
                <c:pt idx="54623">
                  <c:v>1005.410156</c:v>
                </c:pt>
                <c:pt idx="54624">
                  <c:v>1005.410156</c:v>
                </c:pt>
                <c:pt idx="54625">
                  <c:v>1005.5859380000001</c:v>
                </c:pt>
                <c:pt idx="54626">
                  <c:v>1005.5859380000001</c:v>
                </c:pt>
                <c:pt idx="54627">
                  <c:v>1005.5859380000001</c:v>
                </c:pt>
                <c:pt idx="54628">
                  <c:v>1005.8046880000001</c:v>
                </c:pt>
                <c:pt idx="54629">
                  <c:v>1005.855469</c:v>
                </c:pt>
                <c:pt idx="54630">
                  <c:v>1005.855469</c:v>
                </c:pt>
                <c:pt idx="54631">
                  <c:v>1005.863281</c:v>
                </c:pt>
                <c:pt idx="54632">
                  <c:v>1005.863281</c:v>
                </c:pt>
                <c:pt idx="54633">
                  <c:v>1005.863281</c:v>
                </c:pt>
                <c:pt idx="54634">
                  <c:v>1006.238281</c:v>
                </c:pt>
                <c:pt idx="54635">
                  <c:v>1006.238281</c:v>
                </c:pt>
                <c:pt idx="54636">
                  <c:v>1006.308594</c:v>
                </c:pt>
                <c:pt idx="54637">
                  <c:v>1006.308594</c:v>
                </c:pt>
                <c:pt idx="54638">
                  <c:v>1006.371094</c:v>
                </c:pt>
                <c:pt idx="54639">
                  <c:v>1006.371094</c:v>
                </c:pt>
                <c:pt idx="54640">
                  <c:v>1006.371094</c:v>
                </c:pt>
                <c:pt idx="54641">
                  <c:v>1006.371094</c:v>
                </c:pt>
                <c:pt idx="54642">
                  <c:v>1006.410156</c:v>
                </c:pt>
                <c:pt idx="54643">
                  <c:v>1006.5859380000001</c:v>
                </c:pt>
                <c:pt idx="54644">
                  <c:v>1006.5859380000001</c:v>
                </c:pt>
                <c:pt idx="54645">
                  <c:v>1006.5859380000001</c:v>
                </c:pt>
                <c:pt idx="54646">
                  <c:v>1006.855469</c:v>
                </c:pt>
                <c:pt idx="54647">
                  <c:v>1006.863281</c:v>
                </c:pt>
                <c:pt idx="54648">
                  <c:v>1006.863281</c:v>
                </c:pt>
                <c:pt idx="54649">
                  <c:v>1007.238281</c:v>
                </c:pt>
                <c:pt idx="54650">
                  <c:v>1007.238281</c:v>
                </c:pt>
                <c:pt idx="54651">
                  <c:v>1007.308594</c:v>
                </c:pt>
                <c:pt idx="54652">
                  <c:v>1007.308594</c:v>
                </c:pt>
                <c:pt idx="54653">
                  <c:v>1007.308594</c:v>
                </c:pt>
                <c:pt idx="54654">
                  <c:v>1007.308594</c:v>
                </c:pt>
                <c:pt idx="54655">
                  <c:v>1007.371094</c:v>
                </c:pt>
                <c:pt idx="54656">
                  <c:v>1007.371094</c:v>
                </c:pt>
                <c:pt idx="54657">
                  <c:v>1007.410156</c:v>
                </c:pt>
                <c:pt idx="54658">
                  <c:v>1007.410156</c:v>
                </c:pt>
                <c:pt idx="54659">
                  <c:v>1007.5859380000001</c:v>
                </c:pt>
                <c:pt idx="54660">
                  <c:v>1007.5859380000001</c:v>
                </c:pt>
                <c:pt idx="54661">
                  <c:v>1007.5859380000001</c:v>
                </c:pt>
                <c:pt idx="54662">
                  <c:v>1007.5859380000001</c:v>
                </c:pt>
                <c:pt idx="54663">
                  <c:v>1007.8046880000001</c:v>
                </c:pt>
                <c:pt idx="54664">
                  <c:v>1007.8046880000001</c:v>
                </c:pt>
                <c:pt idx="54665">
                  <c:v>1007.8046880000001</c:v>
                </c:pt>
                <c:pt idx="54666">
                  <c:v>1007.8046880000001</c:v>
                </c:pt>
                <c:pt idx="54667">
                  <c:v>1007.8046880000001</c:v>
                </c:pt>
                <c:pt idx="54668">
                  <c:v>1007.8046880000001</c:v>
                </c:pt>
                <c:pt idx="54669">
                  <c:v>1007.855469</c:v>
                </c:pt>
                <c:pt idx="54670">
                  <c:v>1007.855469</c:v>
                </c:pt>
                <c:pt idx="54671">
                  <c:v>1007.863281</c:v>
                </c:pt>
                <c:pt idx="54672">
                  <c:v>1007.863281</c:v>
                </c:pt>
                <c:pt idx="54673">
                  <c:v>1007.863281</c:v>
                </c:pt>
                <c:pt idx="54674">
                  <c:v>1007.863281</c:v>
                </c:pt>
                <c:pt idx="54675">
                  <c:v>1007.863281</c:v>
                </c:pt>
                <c:pt idx="54676">
                  <c:v>1007.863281</c:v>
                </c:pt>
                <c:pt idx="54677">
                  <c:v>1008.238281</c:v>
                </c:pt>
                <c:pt idx="54678">
                  <c:v>1008.308594</c:v>
                </c:pt>
                <c:pt idx="54679">
                  <c:v>1008.371094</c:v>
                </c:pt>
                <c:pt idx="54680">
                  <c:v>1008.371094</c:v>
                </c:pt>
                <c:pt idx="54681">
                  <c:v>1008.371094</c:v>
                </c:pt>
                <c:pt idx="54682">
                  <c:v>1008.371094</c:v>
                </c:pt>
                <c:pt idx="54683">
                  <c:v>1008.371094</c:v>
                </c:pt>
                <c:pt idx="54684">
                  <c:v>1008.5859380000001</c:v>
                </c:pt>
                <c:pt idx="54685">
                  <c:v>1008.5859380000001</c:v>
                </c:pt>
                <c:pt idx="54686">
                  <c:v>1008.5859380000001</c:v>
                </c:pt>
                <c:pt idx="54687">
                  <c:v>1008.5859380000001</c:v>
                </c:pt>
                <c:pt idx="54688">
                  <c:v>1008.8046880000001</c:v>
                </c:pt>
                <c:pt idx="54689">
                  <c:v>1008.8046880000001</c:v>
                </c:pt>
                <c:pt idx="54690">
                  <c:v>1008.855469</c:v>
                </c:pt>
                <c:pt idx="54691">
                  <c:v>1008.855469</c:v>
                </c:pt>
                <c:pt idx="54692">
                  <c:v>1008.863281</c:v>
                </c:pt>
                <c:pt idx="54693">
                  <c:v>1008.863281</c:v>
                </c:pt>
                <c:pt idx="54694">
                  <c:v>1009.238281</c:v>
                </c:pt>
                <c:pt idx="54695">
                  <c:v>1009.238281</c:v>
                </c:pt>
                <c:pt idx="54696">
                  <c:v>1009.238281</c:v>
                </c:pt>
                <c:pt idx="54697">
                  <c:v>1009.308594</c:v>
                </c:pt>
                <c:pt idx="54698">
                  <c:v>1009.308594</c:v>
                </c:pt>
                <c:pt idx="54699">
                  <c:v>1009.371094</c:v>
                </c:pt>
                <c:pt idx="54700">
                  <c:v>1009.371094</c:v>
                </c:pt>
                <c:pt idx="54701">
                  <c:v>1009.371094</c:v>
                </c:pt>
                <c:pt idx="54702">
                  <c:v>1009.410156</c:v>
                </c:pt>
                <c:pt idx="54703">
                  <c:v>1009.5859380000001</c:v>
                </c:pt>
                <c:pt idx="54704">
                  <c:v>1009.5859380000001</c:v>
                </c:pt>
                <c:pt idx="54705">
                  <c:v>1009.5859380000001</c:v>
                </c:pt>
                <c:pt idx="54706">
                  <c:v>1009.8046880000001</c:v>
                </c:pt>
                <c:pt idx="54707">
                  <c:v>1009.8046880000001</c:v>
                </c:pt>
                <c:pt idx="54708">
                  <c:v>1009.8046880000001</c:v>
                </c:pt>
                <c:pt idx="54709">
                  <c:v>1009.8046880000001</c:v>
                </c:pt>
                <c:pt idx="54710">
                  <c:v>1009.855469</c:v>
                </c:pt>
                <c:pt idx="54711">
                  <c:v>1009.855469</c:v>
                </c:pt>
                <c:pt idx="54712">
                  <c:v>1010.238281</c:v>
                </c:pt>
                <c:pt idx="54713">
                  <c:v>1010.308594</c:v>
                </c:pt>
                <c:pt idx="54714">
                  <c:v>1010.308594</c:v>
                </c:pt>
                <c:pt idx="54715">
                  <c:v>1010.308594</c:v>
                </c:pt>
                <c:pt idx="54716">
                  <c:v>1010.371094</c:v>
                </c:pt>
                <c:pt idx="54717">
                  <c:v>1010.371094</c:v>
                </c:pt>
                <c:pt idx="54718">
                  <c:v>1010.371094</c:v>
                </c:pt>
                <c:pt idx="54719">
                  <c:v>1010.371094</c:v>
                </c:pt>
                <c:pt idx="54720">
                  <c:v>1010.5859380000001</c:v>
                </c:pt>
                <c:pt idx="54721">
                  <c:v>1010.5859380000001</c:v>
                </c:pt>
                <c:pt idx="54722">
                  <c:v>1010.5859380000001</c:v>
                </c:pt>
                <c:pt idx="54723">
                  <c:v>1010.5859380000001</c:v>
                </c:pt>
                <c:pt idx="54724">
                  <c:v>1010.5859380000001</c:v>
                </c:pt>
                <c:pt idx="54725">
                  <c:v>1010.5859380000001</c:v>
                </c:pt>
                <c:pt idx="54726">
                  <c:v>1010.8046880000001</c:v>
                </c:pt>
                <c:pt idx="54727">
                  <c:v>1010.8046880000001</c:v>
                </c:pt>
                <c:pt idx="54728">
                  <c:v>1010.8046880000001</c:v>
                </c:pt>
                <c:pt idx="54729">
                  <c:v>1010.8046880000001</c:v>
                </c:pt>
                <c:pt idx="54730">
                  <c:v>1010.8046880000001</c:v>
                </c:pt>
                <c:pt idx="54731">
                  <c:v>1010.855469</c:v>
                </c:pt>
                <c:pt idx="54732">
                  <c:v>1010.855469</c:v>
                </c:pt>
                <c:pt idx="54733">
                  <c:v>1010.863281</c:v>
                </c:pt>
                <c:pt idx="54734">
                  <c:v>1011.238281</c:v>
                </c:pt>
                <c:pt idx="54735">
                  <c:v>1011.371094</c:v>
                </c:pt>
                <c:pt idx="54736">
                  <c:v>1011.371094</c:v>
                </c:pt>
                <c:pt idx="54737">
                  <c:v>1011.371094</c:v>
                </c:pt>
                <c:pt idx="54738">
                  <c:v>1011.410156</c:v>
                </c:pt>
                <c:pt idx="54739">
                  <c:v>1011.5859380000001</c:v>
                </c:pt>
                <c:pt idx="54740">
                  <c:v>1011.8046880000001</c:v>
                </c:pt>
                <c:pt idx="54741">
                  <c:v>1011.855469</c:v>
                </c:pt>
                <c:pt idx="54742">
                  <c:v>1011.855469</c:v>
                </c:pt>
                <c:pt idx="54743">
                  <c:v>1011.863281</c:v>
                </c:pt>
                <c:pt idx="54744">
                  <c:v>1011.863281</c:v>
                </c:pt>
                <c:pt idx="54745">
                  <c:v>1012.238281</c:v>
                </c:pt>
                <c:pt idx="54746">
                  <c:v>1012.238281</c:v>
                </c:pt>
                <c:pt idx="54747">
                  <c:v>1012.308594</c:v>
                </c:pt>
                <c:pt idx="54748">
                  <c:v>1012.308594</c:v>
                </c:pt>
                <c:pt idx="54749">
                  <c:v>1012.308594</c:v>
                </c:pt>
                <c:pt idx="54750">
                  <c:v>1012.308594</c:v>
                </c:pt>
                <c:pt idx="54751">
                  <c:v>1012.371094</c:v>
                </c:pt>
                <c:pt idx="54752">
                  <c:v>1012.371094</c:v>
                </c:pt>
                <c:pt idx="54753">
                  <c:v>1012.371094</c:v>
                </c:pt>
                <c:pt idx="54754">
                  <c:v>1012.371094</c:v>
                </c:pt>
                <c:pt idx="54755">
                  <c:v>1012.371094</c:v>
                </c:pt>
                <c:pt idx="54756">
                  <c:v>1012.371094</c:v>
                </c:pt>
                <c:pt idx="54757">
                  <c:v>1012.371094</c:v>
                </c:pt>
                <c:pt idx="54758">
                  <c:v>1012.410156</c:v>
                </c:pt>
                <c:pt idx="54759">
                  <c:v>1012.410156</c:v>
                </c:pt>
                <c:pt idx="54760">
                  <c:v>1012.5859380000001</c:v>
                </c:pt>
                <c:pt idx="54761">
                  <c:v>1012.5859380000001</c:v>
                </c:pt>
                <c:pt idx="54762">
                  <c:v>1012.5859380000001</c:v>
                </c:pt>
                <c:pt idx="54763">
                  <c:v>1012.5859380000001</c:v>
                </c:pt>
                <c:pt idx="54764">
                  <c:v>1012.8046880000001</c:v>
                </c:pt>
                <c:pt idx="54765">
                  <c:v>1012.8046880000001</c:v>
                </c:pt>
                <c:pt idx="54766">
                  <c:v>1012.8046880000001</c:v>
                </c:pt>
                <c:pt idx="54767">
                  <c:v>1012.855469</c:v>
                </c:pt>
                <c:pt idx="54768">
                  <c:v>1012.855469</c:v>
                </c:pt>
                <c:pt idx="54769">
                  <c:v>1013.238281</c:v>
                </c:pt>
                <c:pt idx="54770">
                  <c:v>1013.238281</c:v>
                </c:pt>
                <c:pt idx="54771">
                  <c:v>1013.371094</c:v>
                </c:pt>
                <c:pt idx="54772">
                  <c:v>1013.410156</c:v>
                </c:pt>
                <c:pt idx="54773">
                  <c:v>1013.410156</c:v>
                </c:pt>
                <c:pt idx="54774">
                  <c:v>1013.5859380000001</c:v>
                </c:pt>
                <c:pt idx="54775">
                  <c:v>1013.8046880000001</c:v>
                </c:pt>
                <c:pt idx="54776">
                  <c:v>1013.8046880000001</c:v>
                </c:pt>
                <c:pt idx="54777">
                  <c:v>1013.8046880000001</c:v>
                </c:pt>
                <c:pt idx="54778">
                  <c:v>1013.855469</c:v>
                </c:pt>
                <c:pt idx="54779">
                  <c:v>1013.855469</c:v>
                </c:pt>
                <c:pt idx="54780">
                  <c:v>1014.238281</c:v>
                </c:pt>
                <c:pt idx="54781">
                  <c:v>1014.238281</c:v>
                </c:pt>
                <c:pt idx="54782">
                  <c:v>1014.238281</c:v>
                </c:pt>
                <c:pt idx="54783">
                  <c:v>1014.238281</c:v>
                </c:pt>
                <c:pt idx="54784">
                  <c:v>1014.308594</c:v>
                </c:pt>
                <c:pt idx="54785">
                  <c:v>1014.410156</c:v>
                </c:pt>
                <c:pt idx="54786">
                  <c:v>1014.5859380000001</c:v>
                </c:pt>
                <c:pt idx="54787">
                  <c:v>1014.5859380000001</c:v>
                </c:pt>
                <c:pt idx="54788">
                  <c:v>1014.5859380000001</c:v>
                </c:pt>
                <c:pt idx="54789">
                  <c:v>1014.5859380000001</c:v>
                </c:pt>
                <c:pt idx="54790">
                  <c:v>1014.8046880000001</c:v>
                </c:pt>
                <c:pt idx="54791">
                  <c:v>1014.8046880000001</c:v>
                </c:pt>
                <c:pt idx="54792">
                  <c:v>1014.855469</c:v>
                </c:pt>
                <c:pt idx="54793">
                  <c:v>1014.855469</c:v>
                </c:pt>
                <c:pt idx="54794">
                  <c:v>1014.855469</c:v>
                </c:pt>
                <c:pt idx="54795">
                  <c:v>1014.855469</c:v>
                </c:pt>
                <c:pt idx="54796">
                  <c:v>1014.855469</c:v>
                </c:pt>
                <c:pt idx="54797">
                  <c:v>1015.238281</c:v>
                </c:pt>
                <c:pt idx="54798">
                  <c:v>1015.238281</c:v>
                </c:pt>
                <c:pt idx="54799">
                  <c:v>1015.308594</c:v>
                </c:pt>
                <c:pt idx="54800">
                  <c:v>1015.371094</c:v>
                </c:pt>
                <c:pt idx="54801">
                  <c:v>1015.410156</c:v>
                </c:pt>
                <c:pt idx="54802">
                  <c:v>1015.410156</c:v>
                </c:pt>
                <c:pt idx="54803">
                  <c:v>1015.410156</c:v>
                </c:pt>
                <c:pt idx="54804">
                  <c:v>1015.410156</c:v>
                </c:pt>
                <c:pt idx="54805">
                  <c:v>1015.410156</c:v>
                </c:pt>
                <c:pt idx="54806">
                  <c:v>1015.5859380000001</c:v>
                </c:pt>
                <c:pt idx="54807">
                  <c:v>1015.5859380000001</c:v>
                </c:pt>
                <c:pt idx="54808">
                  <c:v>1015.855469</c:v>
                </c:pt>
                <c:pt idx="54809">
                  <c:v>1015.855469</c:v>
                </c:pt>
                <c:pt idx="54810">
                  <c:v>1015.863281</c:v>
                </c:pt>
                <c:pt idx="54811">
                  <c:v>1016.238281</c:v>
                </c:pt>
                <c:pt idx="54812">
                  <c:v>1016.308594</c:v>
                </c:pt>
                <c:pt idx="54813">
                  <c:v>1016.308594</c:v>
                </c:pt>
                <c:pt idx="54814">
                  <c:v>1016.308594</c:v>
                </c:pt>
                <c:pt idx="54815">
                  <c:v>1016.308594</c:v>
                </c:pt>
                <c:pt idx="54816">
                  <c:v>1016.308594</c:v>
                </c:pt>
                <c:pt idx="54817">
                  <c:v>1016.308594</c:v>
                </c:pt>
                <c:pt idx="54818">
                  <c:v>1016.371094</c:v>
                </c:pt>
                <c:pt idx="54819">
                  <c:v>1016.371094</c:v>
                </c:pt>
                <c:pt idx="54820">
                  <c:v>1016.371094</c:v>
                </c:pt>
                <c:pt idx="54821">
                  <c:v>1016.371094</c:v>
                </c:pt>
                <c:pt idx="54822">
                  <c:v>1016.371094</c:v>
                </c:pt>
                <c:pt idx="54823">
                  <c:v>1016.410156</c:v>
                </c:pt>
                <c:pt idx="54824">
                  <c:v>1016.5859380000001</c:v>
                </c:pt>
                <c:pt idx="54825">
                  <c:v>1016.8046880000001</c:v>
                </c:pt>
                <c:pt idx="54826">
                  <c:v>1016.855469</c:v>
                </c:pt>
                <c:pt idx="54827">
                  <c:v>1016.855469</c:v>
                </c:pt>
                <c:pt idx="54828">
                  <c:v>1016.863281</c:v>
                </c:pt>
                <c:pt idx="54829">
                  <c:v>1016.863281</c:v>
                </c:pt>
                <c:pt idx="54830">
                  <c:v>1017.238281</c:v>
                </c:pt>
                <c:pt idx="54831">
                  <c:v>1017.238281</c:v>
                </c:pt>
                <c:pt idx="54832">
                  <c:v>1017.238281</c:v>
                </c:pt>
                <c:pt idx="54833">
                  <c:v>1017.238281</c:v>
                </c:pt>
                <c:pt idx="54834">
                  <c:v>1017.308594</c:v>
                </c:pt>
                <c:pt idx="54835">
                  <c:v>1017.308594</c:v>
                </c:pt>
                <c:pt idx="54836">
                  <c:v>1017.371094</c:v>
                </c:pt>
                <c:pt idx="54837">
                  <c:v>1017.410156</c:v>
                </c:pt>
                <c:pt idx="54838">
                  <c:v>1017.410156</c:v>
                </c:pt>
                <c:pt idx="54839">
                  <c:v>1017.410156</c:v>
                </c:pt>
                <c:pt idx="54840">
                  <c:v>1017.5859380000001</c:v>
                </c:pt>
                <c:pt idx="54841">
                  <c:v>1017.5859380000001</c:v>
                </c:pt>
                <c:pt idx="54842">
                  <c:v>1017.8046880000001</c:v>
                </c:pt>
                <c:pt idx="54843">
                  <c:v>1017.8046880000001</c:v>
                </c:pt>
                <c:pt idx="54844">
                  <c:v>1017.8046880000001</c:v>
                </c:pt>
                <c:pt idx="54845">
                  <c:v>1017.8046880000001</c:v>
                </c:pt>
                <c:pt idx="54846">
                  <c:v>1017.863281</c:v>
                </c:pt>
                <c:pt idx="54847">
                  <c:v>1018.238281</c:v>
                </c:pt>
                <c:pt idx="54848">
                  <c:v>1018.238281</c:v>
                </c:pt>
                <c:pt idx="54849">
                  <c:v>1018.238281</c:v>
                </c:pt>
                <c:pt idx="54850">
                  <c:v>1018.308594</c:v>
                </c:pt>
                <c:pt idx="54851">
                  <c:v>1018.371094</c:v>
                </c:pt>
                <c:pt idx="54852">
                  <c:v>1018.371094</c:v>
                </c:pt>
                <c:pt idx="54853">
                  <c:v>1018.410156</c:v>
                </c:pt>
                <c:pt idx="54854">
                  <c:v>1018.410156</c:v>
                </c:pt>
                <c:pt idx="54855">
                  <c:v>1018.5859380000001</c:v>
                </c:pt>
                <c:pt idx="54856">
                  <c:v>1018.5859380000001</c:v>
                </c:pt>
                <c:pt idx="54857">
                  <c:v>1018.5859380000001</c:v>
                </c:pt>
                <c:pt idx="54858">
                  <c:v>1018.8046880000001</c:v>
                </c:pt>
                <c:pt idx="54859">
                  <c:v>1018.855469</c:v>
                </c:pt>
                <c:pt idx="54860">
                  <c:v>1018.863281</c:v>
                </c:pt>
                <c:pt idx="54861">
                  <c:v>1018.863281</c:v>
                </c:pt>
                <c:pt idx="54862">
                  <c:v>1019.238281</c:v>
                </c:pt>
                <c:pt idx="54863">
                  <c:v>1019.238281</c:v>
                </c:pt>
                <c:pt idx="54864">
                  <c:v>1019.308594</c:v>
                </c:pt>
                <c:pt idx="54865">
                  <c:v>1019.308594</c:v>
                </c:pt>
                <c:pt idx="54866">
                  <c:v>1019.371094</c:v>
                </c:pt>
                <c:pt idx="54867">
                  <c:v>1019.371094</c:v>
                </c:pt>
                <c:pt idx="54868">
                  <c:v>1019.410156</c:v>
                </c:pt>
                <c:pt idx="54869">
                  <c:v>1019.410156</c:v>
                </c:pt>
                <c:pt idx="54870">
                  <c:v>1019.410156</c:v>
                </c:pt>
                <c:pt idx="54871">
                  <c:v>1019.5859380000001</c:v>
                </c:pt>
                <c:pt idx="54872">
                  <c:v>1019.5859380000001</c:v>
                </c:pt>
                <c:pt idx="54873">
                  <c:v>1019.8046880000001</c:v>
                </c:pt>
                <c:pt idx="54874">
                  <c:v>1019.8046880000001</c:v>
                </c:pt>
                <c:pt idx="54875">
                  <c:v>1019.855469</c:v>
                </c:pt>
                <c:pt idx="54876">
                  <c:v>1019.855469</c:v>
                </c:pt>
                <c:pt idx="54877">
                  <c:v>1019.855469</c:v>
                </c:pt>
                <c:pt idx="54878">
                  <c:v>1019.855469</c:v>
                </c:pt>
                <c:pt idx="54879">
                  <c:v>1019.863281</c:v>
                </c:pt>
                <c:pt idx="54880">
                  <c:v>1019.863281</c:v>
                </c:pt>
                <c:pt idx="54881">
                  <c:v>1019.863281</c:v>
                </c:pt>
                <c:pt idx="54882">
                  <c:v>1019.863281</c:v>
                </c:pt>
                <c:pt idx="54883">
                  <c:v>1019.863281</c:v>
                </c:pt>
                <c:pt idx="54884">
                  <c:v>1019.863281</c:v>
                </c:pt>
                <c:pt idx="54885">
                  <c:v>1019.863281</c:v>
                </c:pt>
                <c:pt idx="54886">
                  <c:v>1019.863281</c:v>
                </c:pt>
                <c:pt idx="54887">
                  <c:v>1019.863281</c:v>
                </c:pt>
                <c:pt idx="54888">
                  <c:v>1020.238281</c:v>
                </c:pt>
                <c:pt idx="54889">
                  <c:v>1020.238281</c:v>
                </c:pt>
                <c:pt idx="54890">
                  <c:v>1020.308594</c:v>
                </c:pt>
                <c:pt idx="54891">
                  <c:v>1020.371094</c:v>
                </c:pt>
                <c:pt idx="54892">
                  <c:v>1020.371094</c:v>
                </c:pt>
                <c:pt idx="54893">
                  <c:v>1020.371094</c:v>
                </c:pt>
                <c:pt idx="54894">
                  <c:v>1020.410156</c:v>
                </c:pt>
                <c:pt idx="54895">
                  <c:v>1020.410156</c:v>
                </c:pt>
                <c:pt idx="54896">
                  <c:v>1020.5859380000001</c:v>
                </c:pt>
                <c:pt idx="54897">
                  <c:v>1020.8046880000001</c:v>
                </c:pt>
                <c:pt idx="54898">
                  <c:v>1020.855469</c:v>
                </c:pt>
                <c:pt idx="54899">
                  <c:v>1020.855469</c:v>
                </c:pt>
                <c:pt idx="54900">
                  <c:v>1020.855469</c:v>
                </c:pt>
                <c:pt idx="54901">
                  <c:v>1020.863281</c:v>
                </c:pt>
                <c:pt idx="54902">
                  <c:v>1020.863281</c:v>
                </c:pt>
                <c:pt idx="54903">
                  <c:v>1020.863281</c:v>
                </c:pt>
                <c:pt idx="54904">
                  <c:v>1020.863281</c:v>
                </c:pt>
                <c:pt idx="54905">
                  <c:v>1021.238281</c:v>
                </c:pt>
                <c:pt idx="54906">
                  <c:v>1021.308594</c:v>
                </c:pt>
                <c:pt idx="54907">
                  <c:v>1021.371094</c:v>
                </c:pt>
                <c:pt idx="54908">
                  <c:v>1021.371094</c:v>
                </c:pt>
                <c:pt idx="54909">
                  <c:v>1021.5859380000001</c:v>
                </c:pt>
                <c:pt idx="54910">
                  <c:v>1021.8046880000001</c:v>
                </c:pt>
                <c:pt idx="54911">
                  <c:v>1021.8046880000001</c:v>
                </c:pt>
                <c:pt idx="54912">
                  <c:v>1021.8046880000001</c:v>
                </c:pt>
                <c:pt idx="54913">
                  <c:v>1021.855469</c:v>
                </c:pt>
                <c:pt idx="54914">
                  <c:v>1021.855469</c:v>
                </c:pt>
                <c:pt idx="54915">
                  <c:v>1021.863281</c:v>
                </c:pt>
                <c:pt idx="54916">
                  <c:v>1021.863281</c:v>
                </c:pt>
                <c:pt idx="54917">
                  <c:v>1022.238281</c:v>
                </c:pt>
                <c:pt idx="54918">
                  <c:v>1022.308594</c:v>
                </c:pt>
                <c:pt idx="54919">
                  <c:v>1022.308594</c:v>
                </c:pt>
                <c:pt idx="54920">
                  <c:v>1022.308594</c:v>
                </c:pt>
                <c:pt idx="54921">
                  <c:v>1022.308594</c:v>
                </c:pt>
                <c:pt idx="54922">
                  <c:v>1022.308594</c:v>
                </c:pt>
                <c:pt idx="54923">
                  <c:v>1022.308594</c:v>
                </c:pt>
                <c:pt idx="54924">
                  <c:v>1022.371094</c:v>
                </c:pt>
                <c:pt idx="54925">
                  <c:v>1022.410156</c:v>
                </c:pt>
                <c:pt idx="54926">
                  <c:v>1022.410156</c:v>
                </c:pt>
                <c:pt idx="54927">
                  <c:v>1022.5859380000001</c:v>
                </c:pt>
                <c:pt idx="54928">
                  <c:v>1022.5859380000001</c:v>
                </c:pt>
                <c:pt idx="54929">
                  <c:v>1022.8046880000001</c:v>
                </c:pt>
                <c:pt idx="54930">
                  <c:v>1022.8046880000001</c:v>
                </c:pt>
                <c:pt idx="54931">
                  <c:v>1022.8046880000001</c:v>
                </c:pt>
                <c:pt idx="54932">
                  <c:v>1022.855469</c:v>
                </c:pt>
                <c:pt idx="54933">
                  <c:v>1022.855469</c:v>
                </c:pt>
                <c:pt idx="54934">
                  <c:v>1022.855469</c:v>
                </c:pt>
                <c:pt idx="54935">
                  <c:v>1022.855469</c:v>
                </c:pt>
                <c:pt idx="54936">
                  <c:v>1022.855469</c:v>
                </c:pt>
                <c:pt idx="54937">
                  <c:v>1022.863281</c:v>
                </c:pt>
                <c:pt idx="54938">
                  <c:v>1022.863281</c:v>
                </c:pt>
                <c:pt idx="54939">
                  <c:v>1023.238281</c:v>
                </c:pt>
                <c:pt idx="54940">
                  <c:v>1023.308594</c:v>
                </c:pt>
                <c:pt idx="54941">
                  <c:v>1023.308594</c:v>
                </c:pt>
                <c:pt idx="54942">
                  <c:v>1023.371094</c:v>
                </c:pt>
                <c:pt idx="54943">
                  <c:v>1023.371094</c:v>
                </c:pt>
                <c:pt idx="54944">
                  <c:v>1023.410156</c:v>
                </c:pt>
                <c:pt idx="54945">
                  <c:v>1023.410156</c:v>
                </c:pt>
                <c:pt idx="54946">
                  <c:v>1023.410156</c:v>
                </c:pt>
                <c:pt idx="54947">
                  <c:v>1023.410156</c:v>
                </c:pt>
                <c:pt idx="54948">
                  <c:v>1023.5859380000001</c:v>
                </c:pt>
                <c:pt idx="54949">
                  <c:v>1023.5859380000001</c:v>
                </c:pt>
                <c:pt idx="54950">
                  <c:v>1023.5859380000001</c:v>
                </c:pt>
                <c:pt idx="54951">
                  <c:v>1023.855469</c:v>
                </c:pt>
                <c:pt idx="54952">
                  <c:v>1023.863281</c:v>
                </c:pt>
                <c:pt idx="54953">
                  <c:v>1024.2382809999999</c:v>
                </c:pt>
                <c:pt idx="54954">
                  <c:v>1024.2382809999999</c:v>
                </c:pt>
                <c:pt idx="54955">
                  <c:v>1024.2382809999999</c:v>
                </c:pt>
                <c:pt idx="54956">
                  <c:v>1024.3085940000001</c:v>
                </c:pt>
                <c:pt idx="54957">
                  <c:v>1024.3085940000001</c:v>
                </c:pt>
                <c:pt idx="54958">
                  <c:v>1024.3085940000001</c:v>
                </c:pt>
                <c:pt idx="54959">
                  <c:v>1024.3710940000001</c:v>
                </c:pt>
                <c:pt idx="54960">
                  <c:v>1024.3710940000001</c:v>
                </c:pt>
                <c:pt idx="54961">
                  <c:v>1024.3710940000001</c:v>
                </c:pt>
                <c:pt idx="54962">
                  <c:v>1024.4101559999999</c:v>
                </c:pt>
                <c:pt idx="54963">
                  <c:v>1024.5859379999999</c:v>
                </c:pt>
                <c:pt idx="54964">
                  <c:v>1024.5859379999999</c:v>
                </c:pt>
                <c:pt idx="54965">
                  <c:v>1024.5859379999999</c:v>
                </c:pt>
                <c:pt idx="54966">
                  <c:v>1024.8046879999999</c:v>
                </c:pt>
                <c:pt idx="54967">
                  <c:v>1024.8554690000001</c:v>
                </c:pt>
                <c:pt idx="54968">
                  <c:v>1024.8554690000001</c:v>
                </c:pt>
                <c:pt idx="54969">
                  <c:v>1024.8632809999999</c:v>
                </c:pt>
                <c:pt idx="54970">
                  <c:v>1025.2382809999999</c:v>
                </c:pt>
                <c:pt idx="54971">
                  <c:v>1025.2382809999999</c:v>
                </c:pt>
                <c:pt idx="54972">
                  <c:v>1025.3085940000001</c:v>
                </c:pt>
                <c:pt idx="54973">
                  <c:v>1025.3085940000001</c:v>
                </c:pt>
                <c:pt idx="54974">
                  <c:v>1025.3710940000001</c:v>
                </c:pt>
                <c:pt idx="54975">
                  <c:v>1025.4101559999999</c:v>
                </c:pt>
                <c:pt idx="54976">
                  <c:v>1025.4101559999999</c:v>
                </c:pt>
                <c:pt idx="54977">
                  <c:v>1025.4101559999999</c:v>
                </c:pt>
                <c:pt idx="54978">
                  <c:v>1025.5859379999999</c:v>
                </c:pt>
                <c:pt idx="54979">
                  <c:v>1025.5859379999999</c:v>
                </c:pt>
                <c:pt idx="54980">
                  <c:v>1025.8046879999999</c:v>
                </c:pt>
                <c:pt idx="54981">
                  <c:v>1025.8554690000001</c:v>
                </c:pt>
                <c:pt idx="54982">
                  <c:v>1025.8554690000001</c:v>
                </c:pt>
                <c:pt idx="54983">
                  <c:v>1025.8554690000001</c:v>
                </c:pt>
                <c:pt idx="54984">
                  <c:v>1025.8632809999999</c:v>
                </c:pt>
                <c:pt idx="54985">
                  <c:v>1025.8632809999999</c:v>
                </c:pt>
                <c:pt idx="54986">
                  <c:v>1025.8632809999999</c:v>
                </c:pt>
                <c:pt idx="54987">
                  <c:v>1025.8632809999999</c:v>
                </c:pt>
                <c:pt idx="54988">
                  <c:v>1025.8632809999999</c:v>
                </c:pt>
                <c:pt idx="54989">
                  <c:v>1026.2382809999999</c:v>
                </c:pt>
                <c:pt idx="54990">
                  <c:v>1026.2382809999999</c:v>
                </c:pt>
                <c:pt idx="54991">
                  <c:v>1026.2382809999999</c:v>
                </c:pt>
                <c:pt idx="54992">
                  <c:v>1026.3085940000001</c:v>
                </c:pt>
                <c:pt idx="54993">
                  <c:v>1026.3085940000001</c:v>
                </c:pt>
                <c:pt idx="54994">
                  <c:v>1026.3710940000001</c:v>
                </c:pt>
                <c:pt idx="54995">
                  <c:v>1026.3710940000001</c:v>
                </c:pt>
                <c:pt idx="54996">
                  <c:v>1026.3710940000001</c:v>
                </c:pt>
                <c:pt idx="54997">
                  <c:v>1026.5859379999999</c:v>
                </c:pt>
                <c:pt idx="54998">
                  <c:v>1026.5859379999999</c:v>
                </c:pt>
                <c:pt idx="54999">
                  <c:v>1026.5859379999999</c:v>
                </c:pt>
                <c:pt idx="55000">
                  <c:v>1026.8046879999999</c:v>
                </c:pt>
                <c:pt idx="55001">
                  <c:v>1026.8046879999999</c:v>
                </c:pt>
                <c:pt idx="55002">
                  <c:v>1026.8046879999999</c:v>
                </c:pt>
                <c:pt idx="55003">
                  <c:v>1026.8046879999999</c:v>
                </c:pt>
                <c:pt idx="55004">
                  <c:v>1026.8554690000001</c:v>
                </c:pt>
                <c:pt idx="55005">
                  <c:v>1026.8632809999999</c:v>
                </c:pt>
                <c:pt idx="55006">
                  <c:v>1027.2382809999999</c:v>
                </c:pt>
                <c:pt idx="55007">
                  <c:v>1027.3085940000001</c:v>
                </c:pt>
                <c:pt idx="55008">
                  <c:v>1027.3085940000001</c:v>
                </c:pt>
                <c:pt idx="55009">
                  <c:v>1027.3085940000001</c:v>
                </c:pt>
                <c:pt idx="55010">
                  <c:v>1027.3710940000001</c:v>
                </c:pt>
                <c:pt idx="55011">
                  <c:v>1027.5859379999999</c:v>
                </c:pt>
                <c:pt idx="55012">
                  <c:v>1027.5859379999999</c:v>
                </c:pt>
                <c:pt idx="55013">
                  <c:v>1027.8046879999999</c:v>
                </c:pt>
                <c:pt idx="55014">
                  <c:v>1027.8554690000001</c:v>
                </c:pt>
                <c:pt idx="55015">
                  <c:v>1027.8554690000001</c:v>
                </c:pt>
                <c:pt idx="55016">
                  <c:v>1027.8632809999999</c:v>
                </c:pt>
                <c:pt idx="55017">
                  <c:v>1028.2382809999999</c:v>
                </c:pt>
                <c:pt idx="55018">
                  <c:v>1028.2382809999999</c:v>
                </c:pt>
                <c:pt idx="55019">
                  <c:v>1028.2382809999999</c:v>
                </c:pt>
                <c:pt idx="55020">
                  <c:v>1028.2382809999999</c:v>
                </c:pt>
                <c:pt idx="55021">
                  <c:v>1028.3085940000001</c:v>
                </c:pt>
                <c:pt idx="55022">
                  <c:v>1028.3710940000001</c:v>
                </c:pt>
                <c:pt idx="55023">
                  <c:v>1028.4101559999999</c:v>
                </c:pt>
                <c:pt idx="55024">
                  <c:v>1028.4101559999999</c:v>
                </c:pt>
                <c:pt idx="55025">
                  <c:v>1028.4101559999999</c:v>
                </c:pt>
                <c:pt idx="55026">
                  <c:v>1028.5859379999999</c:v>
                </c:pt>
                <c:pt idx="55027">
                  <c:v>1028.5859379999999</c:v>
                </c:pt>
                <c:pt idx="55028">
                  <c:v>1028.8046879999999</c:v>
                </c:pt>
                <c:pt idx="55029">
                  <c:v>1028.8046879999999</c:v>
                </c:pt>
                <c:pt idx="55030">
                  <c:v>1028.8046879999999</c:v>
                </c:pt>
                <c:pt idx="55031">
                  <c:v>1028.8046879999999</c:v>
                </c:pt>
                <c:pt idx="55032">
                  <c:v>1028.8554690000001</c:v>
                </c:pt>
                <c:pt idx="55033">
                  <c:v>1028.8632809999999</c:v>
                </c:pt>
                <c:pt idx="55034">
                  <c:v>1028.8632809999999</c:v>
                </c:pt>
                <c:pt idx="55035">
                  <c:v>1028.8632809999999</c:v>
                </c:pt>
                <c:pt idx="55036">
                  <c:v>1029.2382809999999</c:v>
                </c:pt>
                <c:pt idx="55037">
                  <c:v>1029.2382809999999</c:v>
                </c:pt>
                <c:pt idx="55038">
                  <c:v>1029.2382809999999</c:v>
                </c:pt>
                <c:pt idx="55039">
                  <c:v>1029.2382809999999</c:v>
                </c:pt>
                <c:pt idx="55040">
                  <c:v>1029.3085940000001</c:v>
                </c:pt>
                <c:pt idx="55041">
                  <c:v>1029.3085940000001</c:v>
                </c:pt>
                <c:pt idx="55042">
                  <c:v>1029.3085940000001</c:v>
                </c:pt>
                <c:pt idx="55043">
                  <c:v>1029.3710940000001</c:v>
                </c:pt>
                <c:pt idx="55044">
                  <c:v>1029.3710940000001</c:v>
                </c:pt>
                <c:pt idx="55045">
                  <c:v>1029.4101559999999</c:v>
                </c:pt>
                <c:pt idx="55046">
                  <c:v>1029.4101559999999</c:v>
                </c:pt>
                <c:pt idx="55047">
                  <c:v>1029.4101559999999</c:v>
                </c:pt>
                <c:pt idx="55048">
                  <c:v>1029.4101559999999</c:v>
                </c:pt>
                <c:pt idx="55049">
                  <c:v>1029.4101559999999</c:v>
                </c:pt>
                <c:pt idx="55050">
                  <c:v>1029.5859379999999</c:v>
                </c:pt>
                <c:pt idx="55051">
                  <c:v>1029.8046879999999</c:v>
                </c:pt>
                <c:pt idx="55052">
                  <c:v>1029.8554690000001</c:v>
                </c:pt>
                <c:pt idx="55053">
                  <c:v>1029.8554690000001</c:v>
                </c:pt>
                <c:pt idx="55054">
                  <c:v>1029.8554690000001</c:v>
                </c:pt>
                <c:pt idx="55055">
                  <c:v>1029.8554690000001</c:v>
                </c:pt>
                <c:pt idx="55056">
                  <c:v>1029.8632809999999</c:v>
                </c:pt>
                <c:pt idx="55057">
                  <c:v>1029.8632809999999</c:v>
                </c:pt>
                <c:pt idx="55058">
                  <c:v>1029.8632809999999</c:v>
                </c:pt>
                <c:pt idx="55059">
                  <c:v>1030.2382809999999</c:v>
                </c:pt>
                <c:pt idx="55060">
                  <c:v>1030.3085940000001</c:v>
                </c:pt>
                <c:pt idx="55061">
                  <c:v>1030.3085940000001</c:v>
                </c:pt>
                <c:pt idx="55062">
                  <c:v>1030.4101559999999</c:v>
                </c:pt>
                <c:pt idx="55063">
                  <c:v>1030.4101559999999</c:v>
                </c:pt>
                <c:pt idx="55064">
                  <c:v>1030.5859379999999</c:v>
                </c:pt>
                <c:pt idx="55065">
                  <c:v>1030.5859379999999</c:v>
                </c:pt>
                <c:pt idx="55066">
                  <c:v>1030.5859379999999</c:v>
                </c:pt>
                <c:pt idx="55067">
                  <c:v>1030.5859379999999</c:v>
                </c:pt>
                <c:pt idx="55068">
                  <c:v>1030.5859379999999</c:v>
                </c:pt>
                <c:pt idx="55069">
                  <c:v>1030.8046879999999</c:v>
                </c:pt>
                <c:pt idx="55070">
                  <c:v>1030.8554690000001</c:v>
                </c:pt>
                <c:pt idx="55071">
                  <c:v>1030.8554690000001</c:v>
                </c:pt>
                <c:pt idx="55072">
                  <c:v>1030.8554690000001</c:v>
                </c:pt>
                <c:pt idx="55073">
                  <c:v>1030.8554690000001</c:v>
                </c:pt>
                <c:pt idx="55074">
                  <c:v>1030.8632809999999</c:v>
                </c:pt>
                <c:pt idx="55075">
                  <c:v>1030.8632809999999</c:v>
                </c:pt>
                <c:pt idx="55076">
                  <c:v>1031.2382809999999</c:v>
                </c:pt>
                <c:pt idx="55077">
                  <c:v>1031.2382809999999</c:v>
                </c:pt>
                <c:pt idx="55078">
                  <c:v>1031.2382809999999</c:v>
                </c:pt>
                <c:pt idx="55079">
                  <c:v>1031.3085940000001</c:v>
                </c:pt>
                <c:pt idx="55080">
                  <c:v>1031.3085940000001</c:v>
                </c:pt>
                <c:pt idx="55081">
                  <c:v>1031.3085940000001</c:v>
                </c:pt>
                <c:pt idx="55082">
                  <c:v>1031.3710940000001</c:v>
                </c:pt>
                <c:pt idx="55083">
                  <c:v>1031.3710940000001</c:v>
                </c:pt>
                <c:pt idx="55084">
                  <c:v>1031.3710940000001</c:v>
                </c:pt>
                <c:pt idx="55085">
                  <c:v>1031.3710940000001</c:v>
                </c:pt>
                <c:pt idx="55086">
                  <c:v>1031.4101559999999</c:v>
                </c:pt>
                <c:pt idx="55087">
                  <c:v>1031.5859379999999</c:v>
                </c:pt>
                <c:pt idx="55088">
                  <c:v>1031.5859379999999</c:v>
                </c:pt>
                <c:pt idx="55089">
                  <c:v>1031.5859379999999</c:v>
                </c:pt>
                <c:pt idx="55090">
                  <c:v>1031.8046879999999</c:v>
                </c:pt>
                <c:pt idx="55091">
                  <c:v>1031.8554690000001</c:v>
                </c:pt>
                <c:pt idx="55092">
                  <c:v>1031.8554690000001</c:v>
                </c:pt>
                <c:pt idx="55093">
                  <c:v>1031.8632809999999</c:v>
                </c:pt>
                <c:pt idx="55094">
                  <c:v>1031.8632809999999</c:v>
                </c:pt>
                <c:pt idx="55095">
                  <c:v>1031.8632809999999</c:v>
                </c:pt>
                <c:pt idx="55096">
                  <c:v>1032.2382809999999</c:v>
                </c:pt>
                <c:pt idx="55097">
                  <c:v>1032.2382809999999</c:v>
                </c:pt>
                <c:pt idx="55098">
                  <c:v>1032.3085940000001</c:v>
                </c:pt>
                <c:pt idx="55099">
                  <c:v>1032.3085940000001</c:v>
                </c:pt>
                <c:pt idx="55100">
                  <c:v>1032.3710940000001</c:v>
                </c:pt>
                <c:pt idx="55101">
                  <c:v>1032.3710940000001</c:v>
                </c:pt>
                <c:pt idx="55102">
                  <c:v>1032.4101559999999</c:v>
                </c:pt>
                <c:pt idx="55103">
                  <c:v>1032.4101559999999</c:v>
                </c:pt>
                <c:pt idx="55104">
                  <c:v>1032.4101559999999</c:v>
                </c:pt>
                <c:pt idx="55105">
                  <c:v>1032.5859379999999</c:v>
                </c:pt>
                <c:pt idx="55106">
                  <c:v>1032.5859379999999</c:v>
                </c:pt>
                <c:pt idx="55107">
                  <c:v>1032.8046879999999</c:v>
                </c:pt>
                <c:pt idx="55108">
                  <c:v>1032.8046879999999</c:v>
                </c:pt>
                <c:pt idx="55109">
                  <c:v>1032.8046879999999</c:v>
                </c:pt>
                <c:pt idx="55110">
                  <c:v>1032.8554690000001</c:v>
                </c:pt>
                <c:pt idx="55111">
                  <c:v>1032.8554690000001</c:v>
                </c:pt>
                <c:pt idx="55112">
                  <c:v>1032.8632809999999</c:v>
                </c:pt>
                <c:pt idx="55113">
                  <c:v>1033.2382809999999</c:v>
                </c:pt>
                <c:pt idx="55114">
                  <c:v>1033.3085940000001</c:v>
                </c:pt>
                <c:pt idx="55115">
                  <c:v>1033.3085940000001</c:v>
                </c:pt>
                <c:pt idx="55116">
                  <c:v>1033.3710940000001</c:v>
                </c:pt>
                <c:pt idx="55117">
                  <c:v>1033.4101559999999</c:v>
                </c:pt>
                <c:pt idx="55118">
                  <c:v>1033.4101559999999</c:v>
                </c:pt>
                <c:pt idx="55119">
                  <c:v>1033.4101559999999</c:v>
                </c:pt>
                <c:pt idx="55120">
                  <c:v>1033.4101559999999</c:v>
                </c:pt>
                <c:pt idx="55121">
                  <c:v>1033.4101559999999</c:v>
                </c:pt>
                <c:pt idx="55122">
                  <c:v>1033.5859379999999</c:v>
                </c:pt>
                <c:pt idx="55123">
                  <c:v>1033.5859379999999</c:v>
                </c:pt>
                <c:pt idx="55124">
                  <c:v>1033.5859379999999</c:v>
                </c:pt>
                <c:pt idx="55125">
                  <c:v>1033.5859379999999</c:v>
                </c:pt>
                <c:pt idx="55126">
                  <c:v>1033.8046879999999</c:v>
                </c:pt>
                <c:pt idx="55127">
                  <c:v>1033.8046879999999</c:v>
                </c:pt>
                <c:pt idx="55128">
                  <c:v>1033.8554690000001</c:v>
                </c:pt>
                <c:pt idx="55129">
                  <c:v>1033.8632809999999</c:v>
                </c:pt>
                <c:pt idx="55130">
                  <c:v>1033.8632809999999</c:v>
                </c:pt>
                <c:pt idx="55131">
                  <c:v>1034.2382809999999</c:v>
                </c:pt>
                <c:pt idx="55132">
                  <c:v>1034.2382809999999</c:v>
                </c:pt>
                <c:pt idx="55133">
                  <c:v>1034.3085940000001</c:v>
                </c:pt>
                <c:pt idx="55134">
                  <c:v>1034.3710940000001</c:v>
                </c:pt>
                <c:pt idx="55135">
                  <c:v>1034.3710940000001</c:v>
                </c:pt>
                <c:pt idx="55136">
                  <c:v>1034.3710940000001</c:v>
                </c:pt>
                <c:pt idx="55137">
                  <c:v>1034.4101559999999</c:v>
                </c:pt>
                <c:pt idx="55138">
                  <c:v>1034.4101559999999</c:v>
                </c:pt>
                <c:pt idx="55139">
                  <c:v>1034.5859379999999</c:v>
                </c:pt>
                <c:pt idx="55140">
                  <c:v>1034.8554690000001</c:v>
                </c:pt>
                <c:pt idx="55141">
                  <c:v>1034.8632809999999</c:v>
                </c:pt>
                <c:pt idx="55142">
                  <c:v>1034.8632809999999</c:v>
                </c:pt>
                <c:pt idx="55143">
                  <c:v>1034.8632809999999</c:v>
                </c:pt>
                <c:pt idx="55144">
                  <c:v>1034.8632809999999</c:v>
                </c:pt>
                <c:pt idx="55145">
                  <c:v>1035.3085940000001</c:v>
                </c:pt>
                <c:pt idx="55146">
                  <c:v>1035.4101559999999</c:v>
                </c:pt>
                <c:pt idx="55147">
                  <c:v>1035.4101559999999</c:v>
                </c:pt>
                <c:pt idx="55148">
                  <c:v>1035.4101559999999</c:v>
                </c:pt>
                <c:pt idx="55149">
                  <c:v>1035.4101559999999</c:v>
                </c:pt>
                <c:pt idx="55150">
                  <c:v>1035.5859379999999</c:v>
                </c:pt>
                <c:pt idx="55151">
                  <c:v>1035.5859379999999</c:v>
                </c:pt>
                <c:pt idx="55152">
                  <c:v>1035.8046879999999</c:v>
                </c:pt>
                <c:pt idx="55153">
                  <c:v>1035.8046879999999</c:v>
                </c:pt>
                <c:pt idx="55154">
                  <c:v>1035.8046879999999</c:v>
                </c:pt>
                <c:pt idx="55155">
                  <c:v>1035.8554690000001</c:v>
                </c:pt>
                <c:pt idx="55156">
                  <c:v>1035.8632809999999</c:v>
                </c:pt>
                <c:pt idx="55157">
                  <c:v>1035.8632809999999</c:v>
                </c:pt>
                <c:pt idx="55158">
                  <c:v>1035.8632809999999</c:v>
                </c:pt>
                <c:pt idx="55159">
                  <c:v>1036.2382809999999</c:v>
                </c:pt>
                <c:pt idx="55160">
                  <c:v>1036.2382809999999</c:v>
                </c:pt>
                <c:pt idx="55161">
                  <c:v>1036.3085940000001</c:v>
                </c:pt>
                <c:pt idx="55162">
                  <c:v>1036.3085940000001</c:v>
                </c:pt>
                <c:pt idx="55163">
                  <c:v>1036.3085940000001</c:v>
                </c:pt>
                <c:pt idx="55164">
                  <c:v>1036.3710940000001</c:v>
                </c:pt>
                <c:pt idx="55165">
                  <c:v>1036.3710940000001</c:v>
                </c:pt>
                <c:pt idx="55166">
                  <c:v>1036.3710940000001</c:v>
                </c:pt>
                <c:pt idx="55167">
                  <c:v>1036.3710940000001</c:v>
                </c:pt>
                <c:pt idx="55168">
                  <c:v>1036.5859379999999</c:v>
                </c:pt>
                <c:pt idx="55169">
                  <c:v>1036.8046879999999</c:v>
                </c:pt>
                <c:pt idx="55170">
                  <c:v>1036.8554690000001</c:v>
                </c:pt>
                <c:pt idx="55171">
                  <c:v>1037.3085940000001</c:v>
                </c:pt>
                <c:pt idx="55172">
                  <c:v>1037.3085940000001</c:v>
                </c:pt>
                <c:pt idx="55173">
                  <c:v>1037.3085940000001</c:v>
                </c:pt>
                <c:pt idx="55174">
                  <c:v>1037.3710940000001</c:v>
                </c:pt>
                <c:pt idx="55175">
                  <c:v>1037.3710940000001</c:v>
                </c:pt>
                <c:pt idx="55176">
                  <c:v>1037.5859379999999</c:v>
                </c:pt>
                <c:pt idx="55177">
                  <c:v>1037.8046879999999</c:v>
                </c:pt>
                <c:pt idx="55178">
                  <c:v>1037.8046879999999</c:v>
                </c:pt>
                <c:pt idx="55179">
                  <c:v>1037.8046879999999</c:v>
                </c:pt>
                <c:pt idx="55180">
                  <c:v>1037.8046879999999</c:v>
                </c:pt>
                <c:pt idx="55181">
                  <c:v>1037.8554690000001</c:v>
                </c:pt>
                <c:pt idx="55182">
                  <c:v>1037.8554690000001</c:v>
                </c:pt>
                <c:pt idx="55183">
                  <c:v>1037.8554690000001</c:v>
                </c:pt>
                <c:pt idx="55184">
                  <c:v>1037.8554690000001</c:v>
                </c:pt>
                <c:pt idx="55185">
                  <c:v>1037.8632809999999</c:v>
                </c:pt>
                <c:pt idx="55186">
                  <c:v>1037.8632809999999</c:v>
                </c:pt>
                <c:pt idx="55187">
                  <c:v>1037.8632809999999</c:v>
                </c:pt>
                <c:pt idx="55188">
                  <c:v>1038.2382809999999</c:v>
                </c:pt>
                <c:pt idx="55189">
                  <c:v>1038.2382809999999</c:v>
                </c:pt>
                <c:pt idx="55190">
                  <c:v>1038.3085940000001</c:v>
                </c:pt>
                <c:pt idx="55191">
                  <c:v>1038.4101559999999</c:v>
                </c:pt>
                <c:pt idx="55192">
                  <c:v>1038.4101559999999</c:v>
                </c:pt>
                <c:pt idx="55193">
                  <c:v>1038.5859379999999</c:v>
                </c:pt>
                <c:pt idx="55194">
                  <c:v>1038.8046879999999</c:v>
                </c:pt>
                <c:pt idx="55195">
                  <c:v>1038.8046879999999</c:v>
                </c:pt>
                <c:pt idx="55196">
                  <c:v>1038.8046879999999</c:v>
                </c:pt>
                <c:pt idx="55197">
                  <c:v>1038.8632809999999</c:v>
                </c:pt>
                <c:pt idx="55198">
                  <c:v>1038.8632809999999</c:v>
                </c:pt>
                <c:pt idx="55199">
                  <c:v>1038.8632809999999</c:v>
                </c:pt>
                <c:pt idx="55200">
                  <c:v>1039.2382809999999</c:v>
                </c:pt>
                <c:pt idx="55201">
                  <c:v>1039.2382809999999</c:v>
                </c:pt>
                <c:pt idx="55202">
                  <c:v>1039.2382809999999</c:v>
                </c:pt>
                <c:pt idx="55203">
                  <c:v>1039.2382809999999</c:v>
                </c:pt>
                <c:pt idx="55204">
                  <c:v>1039.3085940000001</c:v>
                </c:pt>
                <c:pt idx="55205">
                  <c:v>1039.3710940000001</c:v>
                </c:pt>
                <c:pt idx="55206">
                  <c:v>1039.3710940000001</c:v>
                </c:pt>
                <c:pt idx="55207">
                  <c:v>1039.4101559999999</c:v>
                </c:pt>
                <c:pt idx="55208">
                  <c:v>1039.4101559999999</c:v>
                </c:pt>
                <c:pt idx="55209">
                  <c:v>1039.4101559999999</c:v>
                </c:pt>
                <c:pt idx="55210">
                  <c:v>1039.5859379999999</c:v>
                </c:pt>
                <c:pt idx="55211">
                  <c:v>1039.5859379999999</c:v>
                </c:pt>
                <c:pt idx="55212">
                  <c:v>1039.5859379999999</c:v>
                </c:pt>
                <c:pt idx="55213">
                  <c:v>1039.5859379999999</c:v>
                </c:pt>
                <c:pt idx="55214">
                  <c:v>1039.5859379999999</c:v>
                </c:pt>
                <c:pt idx="55215">
                  <c:v>1039.8046879999999</c:v>
                </c:pt>
                <c:pt idx="55216">
                  <c:v>1039.8554690000001</c:v>
                </c:pt>
                <c:pt idx="55217">
                  <c:v>1039.8554690000001</c:v>
                </c:pt>
                <c:pt idx="55218">
                  <c:v>1040.2382809999999</c:v>
                </c:pt>
                <c:pt idx="55219">
                  <c:v>1040.3085940000001</c:v>
                </c:pt>
                <c:pt idx="55220">
                  <c:v>1040.3085940000001</c:v>
                </c:pt>
                <c:pt idx="55221">
                  <c:v>1040.3085940000001</c:v>
                </c:pt>
                <c:pt idx="55222">
                  <c:v>1040.3710940000001</c:v>
                </c:pt>
                <c:pt idx="55223">
                  <c:v>1040.3710940000001</c:v>
                </c:pt>
                <c:pt idx="55224">
                  <c:v>1040.3710940000001</c:v>
                </c:pt>
                <c:pt idx="55225">
                  <c:v>1040.3710940000001</c:v>
                </c:pt>
                <c:pt idx="55226">
                  <c:v>1040.3710940000001</c:v>
                </c:pt>
                <c:pt idx="55227">
                  <c:v>1040.5859379999999</c:v>
                </c:pt>
                <c:pt idx="55228">
                  <c:v>1040.5859379999999</c:v>
                </c:pt>
                <c:pt idx="55229">
                  <c:v>1040.8554690000001</c:v>
                </c:pt>
                <c:pt idx="55230">
                  <c:v>1040.8554690000001</c:v>
                </c:pt>
                <c:pt idx="55231">
                  <c:v>1040.8554690000001</c:v>
                </c:pt>
                <c:pt idx="55232">
                  <c:v>1040.8632809999999</c:v>
                </c:pt>
                <c:pt idx="55233">
                  <c:v>1040.8632809999999</c:v>
                </c:pt>
                <c:pt idx="55234">
                  <c:v>1040.8632809999999</c:v>
                </c:pt>
                <c:pt idx="55235">
                  <c:v>1041.3085940000001</c:v>
                </c:pt>
                <c:pt idx="55236">
                  <c:v>1041.3085940000001</c:v>
                </c:pt>
                <c:pt idx="55237">
                  <c:v>1041.3710940000001</c:v>
                </c:pt>
                <c:pt idx="55238">
                  <c:v>1041.3710940000001</c:v>
                </c:pt>
                <c:pt idx="55239">
                  <c:v>1041.3710940000001</c:v>
                </c:pt>
                <c:pt idx="55240">
                  <c:v>1041.3710940000001</c:v>
                </c:pt>
                <c:pt idx="55241">
                  <c:v>1041.4101559999999</c:v>
                </c:pt>
                <c:pt idx="55242">
                  <c:v>1041.8046879999999</c:v>
                </c:pt>
                <c:pt idx="55243">
                  <c:v>1041.8046879999999</c:v>
                </c:pt>
                <c:pt idx="55244">
                  <c:v>1041.8632809999999</c:v>
                </c:pt>
                <c:pt idx="55245">
                  <c:v>1041.8632809999999</c:v>
                </c:pt>
                <c:pt idx="55246">
                  <c:v>1041.8632809999999</c:v>
                </c:pt>
                <c:pt idx="55247">
                  <c:v>1041.8632809999999</c:v>
                </c:pt>
                <c:pt idx="55248">
                  <c:v>1042.2382809999999</c:v>
                </c:pt>
                <c:pt idx="55249">
                  <c:v>1042.2382809999999</c:v>
                </c:pt>
                <c:pt idx="55250">
                  <c:v>1042.2382809999999</c:v>
                </c:pt>
                <c:pt idx="55251">
                  <c:v>1042.2382809999999</c:v>
                </c:pt>
                <c:pt idx="55252">
                  <c:v>1042.3710940000001</c:v>
                </c:pt>
                <c:pt idx="55253">
                  <c:v>1042.3710940000001</c:v>
                </c:pt>
                <c:pt idx="55254">
                  <c:v>1042.3710940000001</c:v>
                </c:pt>
                <c:pt idx="55255">
                  <c:v>1042.5859379999999</c:v>
                </c:pt>
                <c:pt idx="55256">
                  <c:v>1042.5859379999999</c:v>
                </c:pt>
                <c:pt idx="55257">
                  <c:v>1042.8046879999999</c:v>
                </c:pt>
                <c:pt idx="55258">
                  <c:v>1042.8046879999999</c:v>
                </c:pt>
                <c:pt idx="55259">
                  <c:v>1042.8554690000001</c:v>
                </c:pt>
                <c:pt idx="55260">
                  <c:v>1042.8554690000001</c:v>
                </c:pt>
                <c:pt idx="55261">
                  <c:v>1042.8632809999999</c:v>
                </c:pt>
                <c:pt idx="55262">
                  <c:v>1042.8632809999999</c:v>
                </c:pt>
                <c:pt idx="55263">
                  <c:v>1042.8632809999999</c:v>
                </c:pt>
                <c:pt idx="55264">
                  <c:v>1043.3085940000001</c:v>
                </c:pt>
                <c:pt idx="55265">
                  <c:v>1043.3085940000001</c:v>
                </c:pt>
                <c:pt idx="55266">
                  <c:v>1043.3085940000001</c:v>
                </c:pt>
                <c:pt idx="55267">
                  <c:v>1043.3710940000001</c:v>
                </c:pt>
                <c:pt idx="55268">
                  <c:v>1043.3710940000001</c:v>
                </c:pt>
                <c:pt idx="55269">
                  <c:v>1043.3710940000001</c:v>
                </c:pt>
                <c:pt idx="55270">
                  <c:v>1043.3710940000001</c:v>
                </c:pt>
                <c:pt idx="55271">
                  <c:v>1043.3710940000001</c:v>
                </c:pt>
                <c:pt idx="55272">
                  <c:v>1043.4101559999999</c:v>
                </c:pt>
                <c:pt idx="55273">
                  <c:v>1043.4101559999999</c:v>
                </c:pt>
                <c:pt idx="55274">
                  <c:v>1043.4101559999999</c:v>
                </c:pt>
                <c:pt idx="55275">
                  <c:v>1043.4101559999999</c:v>
                </c:pt>
                <c:pt idx="55276">
                  <c:v>1043.5859379999999</c:v>
                </c:pt>
                <c:pt idx="55277">
                  <c:v>1043.8046879999999</c:v>
                </c:pt>
                <c:pt idx="55278">
                  <c:v>1043.8046879999999</c:v>
                </c:pt>
                <c:pt idx="55279">
                  <c:v>1043.8554690000001</c:v>
                </c:pt>
                <c:pt idx="55280">
                  <c:v>1043.8554690000001</c:v>
                </c:pt>
                <c:pt idx="55281">
                  <c:v>1043.8554690000001</c:v>
                </c:pt>
                <c:pt idx="55282">
                  <c:v>1043.8632809999999</c:v>
                </c:pt>
                <c:pt idx="55283">
                  <c:v>1043.8632809999999</c:v>
                </c:pt>
                <c:pt idx="55284">
                  <c:v>1044.2382809999999</c:v>
                </c:pt>
                <c:pt idx="55285">
                  <c:v>1044.2382809999999</c:v>
                </c:pt>
                <c:pt idx="55286">
                  <c:v>1044.3085940000001</c:v>
                </c:pt>
                <c:pt idx="55287">
                  <c:v>1044.3710940000001</c:v>
                </c:pt>
                <c:pt idx="55288">
                  <c:v>1044.3710940000001</c:v>
                </c:pt>
                <c:pt idx="55289">
                  <c:v>1044.3710940000001</c:v>
                </c:pt>
                <c:pt idx="55290">
                  <c:v>1044.4101559999999</c:v>
                </c:pt>
                <c:pt idx="55291">
                  <c:v>1044.4101559999999</c:v>
                </c:pt>
                <c:pt idx="55292">
                  <c:v>1044.4101559999999</c:v>
                </c:pt>
                <c:pt idx="55293">
                  <c:v>1044.4101559999999</c:v>
                </c:pt>
                <c:pt idx="55294">
                  <c:v>1044.8046879999999</c:v>
                </c:pt>
                <c:pt idx="55295">
                  <c:v>1044.8554690000001</c:v>
                </c:pt>
                <c:pt idx="55296">
                  <c:v>1044.8554690000001</c:v>
                </c:pt>
                <c:pt idx="55297">
                  <c:v>1044.8554690000001</c:v>
                </c:pt>
                <c:pt idx="55298">
                  <c:v>1044.8554690000001</c:v>
                </c:pt>
                <c:pt idx="55299">
                  <c:v>1044.8554690000001</c:v>
                </c:pt>
                <c:pt idx="55300">
                  <c:v>1044.8632809999999</c:v>
                </c:pt>
                <c:pt idx="55301">
                  <c:v>1044.8632809999999</c:v>
                </c:pt>
                <c:pt idx="55302">
                  <c:v>1045.3085940000001</c:v>
                </c:pt>
                <c:pt idx="55303">
                  <c:v>1045.3710940000001</c:v>
                </c:pt>
                <c:pt idx="55304">
                  <c:v>1045.4101559999999</c:v>
                </c:pt>
                <c:pt idx="55305">
                  <c:v>1045.8046879999999</c:v>
                </c:pt>
                <c:pt idx="55306">
                  <c:v>1045.8554690000001</c:v>
                </c:pt>
                <c:pt idx="55307">
                  <c:v>1045.8554690000001</c:v>
                </c:pt>
                <c:pt idx="55308">
                  <c:v>1046.2382809999999</c:v>
                </c:pt>
                <c:pt idx="55309">
                  <c:v>1046.2382809999999</c:v>
                </c:pt>
                <c:pt idx="55310">
                  <c:v>1046.2382809999999</c:v>
                </c:pt>
                <c:pt idx="55311">
                  <c:v>1046.2382809999999</c:v>
                </c:pt>
                <c:pt idx="55312">
                  <c:v>1046.3085940000001</c:v>
                </c:pt>
                <c:pt idx="55313">
                  <c:v>1046.3085940000001</c:v>
                </c:pt>
                <c:pt idx="55314">
                  <c:v>1046.3710940000001</c:v>
                </c:pt>
                <c:pt idx="55315">
                  <c:v>1046.4101559999999</c:v>
                </c:pt>
                <c:pt idx="55316">
                  <c:v>1046.4101559999999</c:v>
                </c:pt>
                <c:pt idx="55317">
                  <c:v>1046.5859379999999</c:v>
                </c:pt>
                <c:pt idx="55318">
                  <c:v>1046.5859379999999</c:v>
                </c:pt>
                <c:pt idx="55319">
                  <c:v>1046.8046879999999</c:v>
                </c:pt>
                <c:pt idx="55320">
                  <c:v>1046.8046879999999</c:v>
                </c:pt>
                <c:pt idx="55321">
                  <c:v>1046.8046879999999</c:v>
                </c:pt>
                <c:pt idx="55322">
                  <c:v>1046.8046879999999</c:v>
                </c:pt>
                <c:pt idx="55323">
                  <c:v>1046.8046879999999</c:v>
                </c:pt>
                <c:pt idx="55324">
                  <c:v>1046.8554690000001</c:v>
                </c:pt>
                <c:pt idx="55325">
                  <c:v>1046.8554690000001</c:v>
                </c:pt>
                <c:pt idx="55326">
                  <c:v>1047.2382809999999</c:v>
                </c:pt>
                <c:pt idx="55327">
                  <c:v>1047.2382809999999</c:v>
                </c:pt>
                <c:pt idx="55328">
                  <c:v>1047.3085940000001</c:v>
                </c:pt>
                <c:pt idx="55329">
                  <c:v>1047.4101559999999</c:v>
                </c:pt>
                <c:pt idx="55330">
                  <c:v>1047.4101559999999</c:v>
                </c:pt>
                <c:pt idx="55331">
                  <c:v>1047.5859379999999</c:v>
                </c:pt>
                <c:pt idx="55332">
                  <c:v>1047.5859379999999</c:v>
                </c:pt>
                <c:pt idx="55333">
                  <c:v>1047.8632809999999</c:v>
                </c:pt>
                <c:pt idx="55334">
                  <c:v>1047.8632809999999</c:v>
                </c:pt>
                <c:pt idx="55335">
                  <c:v>1048.2382809999999</c:v>
                </c:pt>
                <c:pt idx="55336">
                  <c:v>1048.2382809999999</c:v>
                </c:pt>
                <c:pt idx="55337">
                  <c:v>1048.3085940000001</c:v>
                </c:pt>
                <c:pt idx="55338">
                  <c:v>1048.3085940000001</c:v>
                </c:pt>
                <c:pt idx="55339">
                  <c:v>1048.3710940000001</c:v>
                </c:pt>
                <c:pt idx="55340">
                  <c:v>1048.4101559999999</c:v>
                </c:pt>
                <c:pt idx="55341">
                  <c:v>1048.4101559999999</c:v>
                </c:pt>
                <c:pt idx="55342">
                  <c:v>1048.4101559999999</c:v>
                </c:pt>
                <c:pt idx="55343">
                  <c:v>1048.5859379999999</c:v>
                </c:pt>
                <c:pt idx="55344">
                  <c:v>1048.5859379999999</c:v>
                </c:pt>
                <c:pt idx="55345">
                  <c:v>1048.5859379999999</c:v>
                </c:pt>
                <c:pt idx="55346">
                  <c:v>1048.5859379999999</c:v>
                </c:pt>
                <c:pt idx="55347">
                  <c:v>1048.8046879999999</c:v>
                </c:pt>
                <c:pt idx="55348">
                  <c:v>1048.8046879999999</c:v>
                </c:pt>
                <c:pt idx="55349">
                  <c:v>1048.8046879999999</c:v>
                </c:pt>
                <c:pt idx="55350">
                  <c:v>1048.8046879999999</c:v>
                </c:pt>
                <c:pt idx="55351">
                  <c:v>1048.8554690000001</c:v>
                </c:pt>
                <c:pt idx="55352">
                  <c:v>1048.8554690000001</c:v>
                </c:pt>
                <c:pt idx="55353">
                  <c:v>1048.8632809999999</c:v>
                </c:pt>
                <c:pt idx="55354">
                  <c:v>1049.2382809999999</c:v>
                </c:pt>
                <c:pt idx="55355">
                  <c:v>1049.2382809999999</c:v>
                </c:pt>
                <c:pt idx="55356">
                  <c:v>1049.3085940000001</c:v>
                </c:pt>
                <c:pt idx="55357">
                  <c:v>1049.3085940000001</c:v>
                </c:pt>
                <c:pt idx="55358">
                  <c:v>1049.3085940000001</c:v>
                </c:pt>
                <c:pt idx="55359">
                  <c:v>1049.4101559999999</c:v>
                </c:pt>
                <c:pt idx="55360">
                  <c:v>1049.8046879999999</c:v>
                </c:pt>
                <c:pt idx="55361">
                  <c:v>1049.8046879999999</c:v>
                </c:pt>
                <c:pt idx="55362">
                  <c:v>1049.8632809999999</c:v>
                </c:pt>
                <c:pt idx="55363">
                  <c:v>1049.8632809999999</c:v>
                </c:pt>
                <c:pt idx="55364">
                  <c:v>1050.2382809999999</c:v>
                </c:pt>
                <c:pt idx="55365">
                  <c:v>1050.2382809999999</c:v>
                </c:pt>
                <c:pt idx="55366">
                  <c:v>1050.3710940000001</c:v>
                </c:pt>
                <c:pt idx="55367">
                  <c:v>1050.3710940000001</c:v>
                </c:pt>
                <c:pt idx="55368">
                  <c:v>1050.5859379999999</c:v>
                </c:pt>
                <c:pt idx="55369">
                  <c:v>1050.8046879999999</c:v>
                </c:pt>
                <c:pt idx="55370">
                  <c:v>1050.8554690000001</c:v>
                </c:pt>
                <c:pt idx="55371">
                  <c:v>1050.8554690000001</c:v>
                </c:pt>
                <c:pt idx="55372">
                  <c:v>1050.8554690000001</c:v>
                </c:pt>
                <c:pt idx="55373">
                  <c:v>1050.8632809999999</c:v>
                </c:pt>
                <c:pt idx="55374">
                  <c:v>1051.3085940000001</c:v>
                </c:pt>
                <c:pt idx="55375">
                  <c:v>1051.3710940000001</c:v>
                </c:pt>
                <c:pt idx="55376">
                  <c:v>1051.4101559999999</c:v>
                </c:pt>
                <c:pt idx="55377">
                  <c:v>1051.4101559999999</c:v>
                </c:pt>
                <c:pt idx="55378">
                  <c:v>1051.5859379999999</c:v>
                </c:pt>
                <c:pt idx="55379">
                  <c:v>1051.5859379999999</c:v>
                </c:pt>
                <c:pt idx="55380">
                  <c:v>1051.5859379999999</c:v>
                </c:pt>
                <c:pt idx="55381">
                  <c:v>1051.5859379999999</c:v>
                </c:pt>
                <c:pt idx="55382">
                  <c:v>1051.5859379999999</c:v>
                </c:pt>
                <c:pt idx="55383">
                  <c:v>1051.8046879999999</c:v>
                </c:pt>
                <c:pt idx="55384">
                  <c:v>1051.8046879999999</c:v>
                </c:pt>
                <c:pt idx="55385">
                  <c:v>1051.8554690000001</c:v>
                </c:pt>
                <c:pt idx="55386">
                  <c:v>1051.8554690000001</c:v>
                </c:pt>
                <c:pt idx="55387">
                  <c:v>1051.8554690000001</c:v>
                </c:pt>
                <c:pt idx="55388">
                  <c:v>1051.8632809999999</c:v>
                </c:pt>
                <c:pt idx="55389">
                  <c:v>1051.8632809999999</c:v>
                </c:pt>
                <c:pt idx="55390">
                  <c:v>1051.8632809999999</c:v>
                </c:pt>
                <c:pt idx="55391">
                  <c:v>1052.2382809999999</c:v>
                </c:pt>
                <c:pt idx="55392">
                  <c:v>1052.2382809999999</c:v>
                </c:pt>
                <c:pt idx="55393">
                  <c:v>1052.3085940000001</c:v>
                </c:pt>
                <c:pt idx="55394">
                  <c:v>1052.3085940000001</c:v>
                </c:pt>
                <c:pt idx="55395">
                  <c:v>1052.3085940000001</c:v>
                </c:pt>
                <c:pt idx="55396">
                  <c:v>1052.3710940000001</c:v>
                </c:pt>
                <c:pt idx="55397">
                  <c:v>1052.3710940000001</c:v>
                </c:pt>
                <c:pt idx="55398">
                  <c:v>1052.4101559999999</c:v>
                </c:pt>
                <c:pt idx="55399">
                  <c:v>1052.5859379999999</c:v>
                </c:pt>
                <c:pt idx="55400">
                  <c:v>1052.5859379999999</c:v>
                </c:pt>
                <c:pt idx="55401">
                  <c:v>1052.5859379999999</c:v>
                </c:pt>
                <c:pt idx="55402">
                  <c:v>1052.8046879999999</c:v>
                </c:pt>
                <c:pt idx="55403">
                  <c:v>1052.8554690000001</c:v>
                </c:pt>
                <c:pt idx="55404">
                  <c:v>1052.8554690000001</c:v>
                </c:pt>
                <c:pt idx="55405">
                  <c:v>1052.8554690000001</c:v>
                </c:pt>
                <c:pt idx="55406">
                  <c:v>1052.8632809999999</c:v>
                </c:pt>
                <c:pt idx="55407">
                  <c:v>1052.8632809999999</c:v>
                </c:pt>
                <c:pt idx="55408">
                  <c:v>1052.8632809999999</c:v>
                </c:pt>
                <c:pt idx="55409">
                  <c:v>1052.8632809999999</c:v>
                </c:pt>
                <c:pt idx="55410">
                  <c:v>1052.8632809999999</c:v>
                </c:pt>
                <c:pt idx="55411">
                  <c:v>1053.2382809999999</c:v>
                </c:pt>
                <c:pt idx="55412">
                  <c:v>1053.2382809999999</c:v>
                </c:pt>
                <c:pt idx="55413">
                  <c:v>1053.2382809999999</c:v>
                </c:pt>
                <c:pt idx="55414">
                  <c:v>1053.3085940000001</c:v>
                </c:pt>
                <c:pt idx="55415">
                  <c:v>1053.3085940000001</c:v>
                </c:pt>
                <c:pt idx="55416">
                  <c:v>1053.3085940000001</c:v>
                </c:pt>
                <c:pt idx="55417">
                  <c:v>1053.3085940000001</c:v>
                </c:pt>
                <c:pt idx="55418">
                  <c:v>1053.3710940000001</c:v>
                </c:pt>
                <c:pt idx="55419">
                  <c:v>1053.4101559999999</c:v>
                </c:pt>
                <c:pt idx="55420">
                  <c:v>1053.4101559999999</c:v>
                </c:pt>
                <c:pt idx="55421">
                  <c:v>1053.4101559999999</c:v>
                </c:pt>
                <c:pt idx="55422">
                  <c:v>1053.5859379999999</c:v>
                </c:pt>
                <c:pt idx="55423">
                  <c:v>1053.5859379999999</c:v>
                </c:pt>
                <c:pt idx="55424">
                  <c:v>1053.8046879999999</c:v>
                </c:pt>
                <c:pt idx="55425">
                  <c:v>1053.8632809999999</c:v>
                </c:pt>
                <c:pt idx="55426">
                  <c:v>1053.8632809999999</c:v>
                </c:pt>
                <c:pt idx="55427">
                  <c:v>1054.2382809999999</c:v>
                </c:pt>
                <c:pt idx="55428">
                  <c:v>1054.2382809999999</c:v>
                </c:pt>
                <c:pt idx="55429">
                  <c:v>1054.3085940000001</c:v>
                </c:pt>
                <c:pt idx="55430">
                  <c:v>1054.3085940000001</c:v>
                </c:pt>
                <c:pt idx="55431">
                  <c:v>1054.3085940000001</c:v>
                </c:pt>
                <c:pt idx="55432">
                  <c:v>1054.3710940000001</c:v>
                </c:pt>
                <c:pt idx="55433">
                  <c:v>1054.3710940000001</c:v>
                </c:pt>
                <c:pt idx="55434">
                  <c:v>1054.4101559999999</c:v>
                </c:pt>
                <c:pt idx="55435">
                  <c:v>1054.4101559999999</c:v>
                </c:pt>
                <c:pt idx="55436">
                  <c:v>1054.5859379999999</c:v>
                </c:pt>
                <c:pt idx="55437">
                  <c:v>1054.5859379999999</c:v>
                </c:pt>
                <c:pt idx="55438">
                  <c:v>1054.8046879999999</c:v>
                </c:pt>
                <c:pt idx="55439">
                  <c:v>1054.8046879999999</c:v>
                </c:pt>
                <c:pt idx="55440">
                  <c:v>1054.8046879999999</c:v>
                </c:pt>
                <c:pt idx="55441">
                  <c:v>1054.8046879999999</c:v>
                </c:pt>
                <c:pt idx="55442">
                  <c:v>1054.8554690000001</c:v>
                </c:pt>
                <c:pt idx="55443">
                  <c:v>1054.8554690000001</c:v>
                </c:pt>
                <c:pt idx="55444">
                  <c:v>1054.8554690000001</c:v>
                </c:pt>
                <c:pt idx="55445">
                  <c:v>1054.8554690000001</c:v>
                </c:pt>
                <c:pt idx="55446">
                  <c:v>1054.8632809999999</c:v>
                </c:pt>
                <c:pt idx="55447">
                  <c:v>1054.8632809999999</c:v>
                </c:pt>
                <c:pt idx="55448">
                  <c:v>1054.8632809999999</c:v>
                </c:pt>
                <c:pt idx="55449">
                  <c:v>1054.8632809999999</c:v>
                </c:pt>
                <c:pt idx="55450">
                  <c:v>1055.2382809999999</c:v>
                </c:pt>
                <c:pt idx="55451">
                  <c:v>1055.2382809999999</c:v>
                </c:pt>
                <c:pt idx="55452">
                  <c:v>1055.2382809999999</c:v>
                </c:pt>
                <c:pt idx="55453">
                  <c:v>1055.2382809999999</c:v>
                </c:pt>
                <c:pt idx="55454">
                  <c:v>1055.2382809999999</c:v>
                </c:pt>
                <c:pt idx="55455">
                  <c:v>1055.3085940000001</c:v>
                </c:pt>
                <c:pt idx="55456">
                  <c:v>1055.3710940000001</c:v>
                </c:pt>
                <c:pt idx="55457">
                  <c:v>1055.4101559999999</c:v>
                </c:pt>
                <c:pt idx="55458">
                  <c:v>1055.4101559999999</c:v>
                </c:pt>
                <c:pt idx="55459">
                  <c:v>1055.4101559999999</c:v>
                </c:pt>
                <c:pt idx="55460">
                  <c:v>1055.5859379999999</c:v>
                </c:pt>
                <c:pt idx="55461">
                  <c:v>1055.5859379999999</c:v>
                </c:pt>
                <c:pt idx="55462">
                  <c:v>1055.5859379999999</c:v>
                </c:pt>
                <c:pt idx="55463">
                  <c:v>1055.8046879999999</c:v>
                </c:pt>
                <c:pt idx="55464">
                  <c:v>1055.8046879999999</c:v>
                </c:pt>
                <c:pt idx="55465">
                  <c:v>1055.8554690000001</c:v>
                </c:pt>
                <c:pt idx="55466">
                  <c:v>1055.8632809999999</c:v>
                </c:pt>
                <c:pt idx="55467">
                  <c:v>1055.8632809999999</c:v>
                </c:pt>
                <c:pt idx="55468">
                  <c:v>1056.2382809999999</c:v>
                </c:pt>
                <c:pt idx="55469">
                  <c:v>1056.2382809999999</c:v>
                </c:pt>
                <c:pt idx="55470">
                  <c:v>1056.2382809999999</c:v>
                </c:pt>
                <c:pt idx="55471">
                  <c:v>1056.2382809999999</c:v>
                </c:pt>
                <c:pt idx="55472">
                  <c:v>1056.3085940000001</c:v>
                </c:pt>
                <c:pt idx="55473">
                  <c:v>1056.3085940000001</c:v>
                </c:pt>
                <c:pt idx="55474">
                  <c:v>1056.3085940000001</c:v>
                </c:pt>
                <c:pt idx="55475">
                  <c:v>1056.3085940000001</c:v>
                </c:pt>
                <c:pt idx="55476">
                  <c:v>1056.3710940000001</c:v>
                </c:pt>
                <c:pt idx="55477">
                  <c:v>1056.4101559999999</c:v>
                </c:pt>
                <c:pt idx="55478">
                  <c:v>1056.5859379999999</c:v>
                </c:pt>
                <c:pt idx="55479">
                  <c:v>1056.5859379999999</c:v>
                </c:pt>
                <c:pt idx="55480">
                  <c:v>1056.5859379999999</c:v>
                </c:pt>
                <c:pt idx="55481">
                  <c:v>1056.5859379999999</c:v>
                </c:pt>
                <c:pt idx="55482">
                  <c:v>1056.8046879999999</c:v>
                </c:pt>
                <c:pt idx="55483">
                  <c:v>1056.8046879999999</c:v>
                </c:pt>
                <c:pt idx="55484">
                  <c:v>1056.8554690000001</c:v>
                </c:pt>
                <c:pt idx="55485">
                  <c:v>1056.8554690000001</c:v>
                </c:pt>
                <c:pt idx="55486">
                  <c:v>1056.8554690000001</c:v>
                </c:pt>
                <c:pt idx="55487">
                  <c:v>1056.8554690000001</c:v>
                </c:pt>
                <c:pt idx="55488">
                  <c:v>1056.8554690000001</c:v>
                </c:pt>
                <c:pt idx="55489">
                  <c:v>1056.8632809999999</c:v>
                </c:pt>
                <c:pt idx="55490">
                  <c:v>1056.8632809999999</c:v>
                </c:pt>
                <c:pt idx="55491">
                  <c:v>1056.8632809999999</c:v>
                </c:pt>
                <c:pt idx="55492">
                  <c:v>1057.2382809999999</c:v>
                </c:pt>
                <c:pt idx="55493">
                  <c:v>1057.2382809999999</c:v>
                </c:pt>
                <c:pt idx="55494">
                  <c:v>1057.2382809999999</c:v>
                </c:pt>
                <c:pt idx="55495">
                  <c:v>1057.3085940000001</c:v>
                </c:pt>
                <c:pt idx="55496">
                  <c:v>1057.3085940000001</c:v>
                </c:pt>
                <c:pt idx="55497">
                  <c:v>1057.3085940000001</c:v>
                </c:pt>
                <c:pt idx="55498">
                  <c:v>1057.3085940000001</c:v>
                </c:pt>
                <c:pt idx="55499">
                  <c:v>1057.3710940000001</c:v>
                </c:pt>
                <c:pt idx="55500">
                  <c:v>1057.3710940000001</c:v>
                </c:pt>
                <c:pt idx="55501">
                  <c:v>1057.3710940000001</c:v>
                </c:pt>
                <c:pt idx="55502">
                  <c:v>1057.4101559999999</c:v>
                </c:pt>
                <c:pt idx="55503">
                  <c:v>1057.5859379999999</c:v>
                </c:pt>
                <c:pt idx="55504">
                  <c:v>1057.8046879999999</c:v>
                </c:pt>
                <c:pt idx="55505">
                  <c:v>1057.8046879999999</c:v>
                </c:pt>
                <c:pt idx="55506">
                  <c:v>1057.8046879999999</c:v>
                </c:pt>
                <c:pt idx="55507">
                  <c:v>1057.8554690000001</c:v>
                </c:pt>
                <c:pt idx="55508">
                  <c:v>1057.8554690000001</c:v>
                </c:pt>
                <c:pt idx="55509">
                  <c:v>1057.8632809999999</c:v>
                </c:pt>
                <c:pt idx="55510">
                  <c:v>1058.2382809999999</c:v>
                </c:pt>
                <c:pt idx="55511">
                  <c:v>1058.2382809999999</c:v>
                </c:pt>
                <c:pt idx="55512">
                  <c:v>1058.2382809999999</c:v>
                </c:pt>
                <c:pt idx="55513">
                  <c:v>1058.2382809999999</c:v>
                </c:pt>
                <c:pt idx="55514">
                  <c:v>1058.2382809999999</c:v>
                </c:pt>
                <c:pt idx="55515">
                  <c:v>1058.2382809999999</c:v>
                </c:pt>
                <c:pt idx="55516">
                  <c:v>1058.5859379999999</c:v>
                </c:pt>
                <c:pt idx="55517">
                  <c:v>1058.5859379999999</c:v>
                </c:pt>
                <c:pt idx="55518">
                  <c:v>1058.5859379999999</c:v>
                </c:pt>
                <c:pt idx="55519">
                  <c:v>1058.5859379999999</c:v>
                </c:pt>
                <c:pt idx="55520">
                  <c:v>1058.5859379999999</c:v>
                </c:pt>
                <c:pt idx="55521">
                  <c:v>1058.5859379999999</c:v>
                </c:pt>
                <c:pt idx="55522">
                  <c:v>1058.8046879999999</c:v>
                </c:pt>
                <c:pt idx="55523">
                  <c:v>1058.8046879999999</c:v>
                </c:pt>
                <c:pt idx="55524">
                  <c:v>1058.8046879999999</c:v>
                </c:pt>
                <c:pt idx="55525">
                  <c:v>1058.8046879999999</c:v>
                </c:pt>
                <c:pt idx="55526">
                  <c:v>1058.8046879999999</c:v>
                </c:pt>
                <c:pt idx="55527">
                  <c:v>1058.8046879999999</c:v>
                </c:pt>
                <c:pt idx="55528">
                  <c:v>1058.8046879999999</c:v>
                </c:pt>
                <c:pt idx="55529">
                  <c:v>1058.8046879999999</c:v>
                </c:pt>
                <c:pt idx="55530">
                  <c:v>1058.8046879999999</c:v>
                </c:pt>
                <c:pt idx="55531">
                  <c:v>1058.8632809999999</c:v>
                </c:pt>
                <c:pt idx="55532">
                  <c:v>1058.8632809999999</c:v>
                </c:pt>
                <c:pt idx="55533">
                  <c:v>1058.8632809999999</c:v>
                </c:pt>
                <c:pt idx="55534">
                  <c:v>1059.2382809999999</c:v>
                </c:pt>
                <c:pt idx="55535">
                  <c:v>1059.3085940000001</c:v>
                </c:pt>
                <c:pt idx="55536">
                  <c:v>1059.3085940000001</c:v>
                </c:pt>
                <c:pt idx="55537">
                  <c:v>1059.3710940000001</c:v>
                </c:pt>
                <c:pt idx="55538">
                  <c:v>1059.3710940000001</c:v>
                </c:pt>
                <c:pt idx="55539">
                  <c:v>1059.3710940000001</c:v>
                </c:pt>
                <c:pt idx="55540">
                  <c:v>1059.4101559999999</c:v>
                </c:pt>
                <c:pt idx="55541">
                  <c:v>1059.4101559999999</c:v>
                </c:pt>
                <c:pt idx="55542">
                  <c:v>1059.8046879999999</c:v>
                </c:pt>
                <c:pt idx="55543">
                  <c:v>1059.8046879999999</c:v>
                </c:pt>
                <c:pt idx="55544">
                  <c:v>1059.8632809999999</c:v>
                </c:pt>
                <c:pt idx="55545">
                  <c:v>1059.8632809999999</c:v>
                </c:pt>
                <c:pt idx="55546">
                  <c:v>1060.2382809999999</c:v>
                </c:pt>
                <c:pt idx="55547">
                  <c:v>1060.3085940000001</c:v>
                </c:pt>
                <c:pt idx="55548">
                  <c:v>1060.3085940000001</c:v>
                </c:pt>
                <c:pt idx="55549">
                  <c:v>1060.3085940000001</c:v>
                </c:pt>
                <c:pt idx="55550">
                  <c:v>1060.3085940000001</c:v>
                </c:pt>
                <c:pt idx="55551">
                  <c:v>1060.3085940000001</c:v>
                </c:pt>
                <c:pt idx="55552">
                  <c:v>1060.3085940000001</c:v>
                </c:pt>
                <c:pt idx="55553">
                  <c:v>1060.3710940000001</c:v>
                </c:pt>
                <c:pt idx="55554">
                  <c:v>1060.4101559999999</c:v>
                </c:pt>
                <c:pt idx="55555">
                  <c:v>1060.4101559999999</c:v>
                </c:pt>
                <c:pt idx="55556">
                  <c:v>1060.4101559999999</c:v>
                </c:pt>
                <c:pt idx="55557">
                  <c:v>1060.5859379999999</c:v>
                </c:pt>
                <c:pt idx="55558">
                  <c:v>1060.5859379999999</c:v>
                </c:pt>
                <c:pt idx="55559">
                  <c:v>1060.5859379999999</c:v>
                </c:pt>
                <c:pt idx="55560">
                  <c:v>1060.8046879999999</c:v>
                </c:pt>
                <c:pt idx="55561">
                  <c:v>1060.8046879999999</c:v>
                </c:pt>
                <c:pt idx="55562">
                  <c:v>1060.8046879999999</c:v>
                </c:pt>
                <c:pt idx="55563">
                  <c:v>1060.8554690000001</c:v>
                </c:pt>
                <c:pt idx="55564">
                  <c:v>1060.8554690000001</c:v>
                </c:pt>
                <c:pt idx="55565">
                  <c:v>1061.2382809999999</c:v>
                </c:pt>
                <c:pt idx="55566">
                  <c:v>1061.2382809999999</c:v>
                </c:pt>
                <c:pt idx="55567">
                  <c:v>1061.2382809999999</c:v>
                </c:pt>
                <c:pt idx="55568">
                  <c:v>1061.3085940000001</c:v>
                </c:pt>
                <c:pt idx="55569">
                  <c:v>1061.3085940000001</c:v>
                </c:pt>
                <c:pt idx="55570">
                  <c:v>1061.3085940000001</c:v>
                </c:pt>
                <c:pt idx="55571">
                  <c:v>1061.3085940000001</c:v>
                </c:pt>
                <c:pt idx="55572">
                  <c:v>1061.3085940000001</c:v>
                </c:pt>
                <c:pt idx="55573">
                  <c:v>1061.3710940000001</c:v>
                </c:pt>
                <c:pt idx="55574">
                  <c:v>1061.3710940000001</c:v>
                </c:pt>
                <c:pt idx="55575">
                  <c:v>1061.4101559999999</c:v>
                </c:pt>
                <c:pt idx="55576">
                  <c:v>1061.4101559999999</c:v>
                </c:pt>
                <c:pt idx="55577">
                  <c:v>1061.4101559999999</c:v>
                </c:pt>
                <c:pt idx="55578">
                  <c:v>1061.4101559999999</c:v>
                </c:pt>
                <c:pt idx="55579">
                  <c:v>1061.5859379999999</c:v>
                </c:pt>
                <c:pt idx="55580">
                  <c:v>1061.8632809999999</c:v>
                </c:pt>
                <c:pt idx="55581">
                  <c:v>1061.8632809999999</c:v>
                </c:pt>
                <c:pt idx="55582">
                  <c:v>1061.8632809999999</c:v>
                </c:pt>
                <c:pt idx="55583">
                  <c:v>1061.8632809999999</c:v>
                </c:pt>
                <c:pt idx="55584">
                  <c:v>1062.2382809999999</c:v>
                </c:pt>
                <c:pt idx="55585">
                  <c:v>1062.2382809999999</c:v>
                </c:pt>
                <c:pt idx="55586">
                  <c:v>1062.2382809999999</c:v>
                </c:pt>
                <c:pt idx="55587">
                  <c:v>1062.2382809999999</c:v>
                </c:pt>
                <c:pt idx="55588">
                  <c:v>1062.2382809999999</c:v>
                </c:pt>
                <c:pt idx="55589">
                  <c:v>1062.2382809999999</c:v>
                </c:pt>
                <c:pt idx="55590">
                  <c:v>1062.3085940000001</c:v>
                </c:pt>
                <c:pt idx="55591">
                  <c:v>1062.4101559999999</c:v>
                </c:pt>
                <c:pt idx="55592">
                  <c:v>1062.4101559999999</c:v>
                </c:pt>
                <c:pt idx="55593">
                  <c:v>1062.4101559999999</c:v>
                </c:pt>
                <c:pt idx="55594">
                  <c:v>1062.4101559999999</c:v>
                </c:pt>
                <c:pt idx="55595">
                  <c:v>1062.5859379999999</c:v>
                </c:pt>
                <c:pt idx="55596">
                  <c:v>1062.5859379999999</c:v>
                </c:pt>
                <c:pt idx="55597">
                  <c:v>1062.5859379999999</c:v>
                </c:pt>
                <c:pt idx="55598">
                  <c:v>1062.8554690000001</c:v>
                </c:pt>
                <c:pt idx="55599">
                  <c:v>1062.8554690000001</c:v>
                </c:pt>
                <c:pt idx="55600">
                  <c:v>1062.8554690000001</c:v>
                </c:pt>
                <c:pt idx="55601">
                  <c:v>1062.8632809999999</c:v>
                </c:pt>
                <c:pt idx="55602">
                  <c:v>1063.2382809999999</c:v>
                </c:pt>
                <c:pt idx="55603">
                  <c:v>1063.2382809999999</c:v>
                </c:pt>
                <c:pt idx="55604">
                  <c:v>1063.3085940000001</c:v>
                </c:pt>
                <c:pt idx="55605">
                  <c:v>1063.3085940000001</c:v>
                </c:pt>
                <c:pt idx="55606">
                  <c:v>1063.4101559999999</c:v>
                </c:pt>
                <c:pt idx="55607">
                  <c:v>1063.4101559999999</c:v>
                </c:pt>
                <c:pt idx="55608">
                  <c:v>1063.5859379999999</c:v>
                </c:pt>
                <c:pt idx="55609">
                  <c:v>1063.5859379999999</c:v>
                </c:pt>
                <c:pt idx="55610">
                  <c:v>1063.5859379999999</c:v>
                </c:pt>
                <c:pt idx="55611">
                  <c:v>1063.8046879999999</c:v>
                </c:pt>
                <c:pt idx="55612">
                  <c:v>1063.8554690000001</c:v>
                </c:pt>
                <c:pt idx="55613">
                  <c:v>1063.8554690000001</c:v>
                </c:pt>
                <c:pt idx="55614">
                  <c:v>1063.8554690000001</c:v>
                </c:pt>
                <c:pt idx="55615">
                  <c:v>1063.8554690000001</c:v>
                </c:pt>
                <c:pt idx="55616">
                  <c:v>1063.8632809999999</c:v>
                </c:pt>
                <c:pt idx="55617">
                  <c:v>1064.2382809999999</c:v>
                </c:pt>
                <c:pt idx="55618">
                  <c:v>1064.3085940000001</c:v>
                </c:pt>
                <c:pt idx="55619">
                  <c:v>1064.3085940000001</c:v>
                </c:pt>
                <c:pt idx="55620">
                  <c:v>1064.3085940000001</c:v>
                </c:pt>
                <c:pt idx="55621">
                  <c:v>1064.3710940000001</c:v>
                </c:pt>
                <c:pt idx="55622">
                  <c:v>1064.3710940000001</c:v>
                </c:pt>
                <c:pt idx="55623">
                  <c:v>1064.3710940000001</c:v>
                </c:pt>
                <c:pt idx="55624">
                  <c:v>1064.3710940000001</c:v>
                </c:pt>
                <c:pt idx="55625">
                  <c:v>1064.3710940000001</c:v>
                </c:pt>
                <c:pt idx="55626">
                  <c:v>1064.3710940000001</c:v>
                </c:pt>
                <c:pt idx="55627">
                  <c:v>1064.4101559999999</c:v>
                </c:pt>
                <c:pt idx="55628">
                  <c:v>1064.4101559999999</c:v>
                </c:pt>
                <c:pt idx="55629">
                  <c:v>1064.8046879999999</c:v>
                </c:pt>
                <c:pt idx="55630">
                  <c:v>1064.8554690000001</c:v>
                </c:pt>
                <c:pt idx="55631">
                  <c:v>1065.2382809999999</c:v>
                </c:pt>
                <c:pt idx="55632">
                  <c:v>1065.2382809999999</c:v>
                </c:pt>
                <c:pt idx="55633">
                  <c:v>1065.3085940000001</c:v>
                </c:pt>
                <c:pt idx="55634">
                  <c:v>1065.3085940000001</c:v>
                </c:pt>
                <c:pt idx="55635">
                  <c:v>1065.3085940000001</c:v>
                </c:pt>
                <c:pt idx="55636">
                  <c:v>1065.3710940000001</c:v>
                </c:pt>
                <c:pt idx="55637">
                  <c:v>1065.4101559999999</c:v>
                </c:pt>
                <c:pt idx="55638">
                  <c:v>1065.4101559999999</c:v>
                </c:pt>
                <c:pt idx="55639">
                  <c:v>1065.5859379999999</c:v>
                </c:pt>
                <c:pt idx="55640">
                  <c:v>1065.5859379999999</c:v>
                </c:pt>
                <c:pt idx="55641">
                  <c:v>1065.5859379999999</c:v>
                </c:pt>
                <c:pt idx="55642">
                  <c:v>1065.5859379999999</c:v>
                </c:pt>
                <c:pt idx="55643">
                  <c:v>1065.8046879999999</c:v>
                </c:pt>
                <c:pt idx="55644">
                  <c:v>1065.8554690000001</c:v>
                </c:pt>
                <c:pt idx="55645">
                  <c:v>1065.8554690000001</c:v>
                </c:pt>
                <c:pt idx="55646">
                  <c:v>1065.8554690000001</c:v>
                </c:pt>
                <c:pt idx="55647">
                  <c:v>1065.8632809999999</c:v>
                </c:pt>
                <c:pt idx="55648">
                  <c:v>1065.8632809999999</c:v>
                </c:pt>
                <c:pt idx="55649">
                  <c:v>1065.8632809999999</c:v>
                </c:pt>
                <c:pt idx="55650">
                  <c:v>1066.2382809999999</c:v>
                </c:pt>
                <c:pt idx="55651">
                  <c:v>1066.3710940000001</c:v>
                </c:pt>
                <c:pt idx="55652">
                  <c:v>1066.4101559999999</c:v>
                </c:pt>
                <c:pt idx="55653">
                  <c:v>1066.5859379999999</c:v>
                </c:pt>
                <c:pt idx="55654">
                  <c:v>1066.5859379999999</c:v>
                </c:pt>
                <c:pt idx="55655">
                  <c:v>1066.8046879999999</c:v>
                </c:pt>
                <c:pt idx="55656">
                  <c:v>1066.8554690000001</c:v>
                </c:pt>
                <c:pt idx="55657">
                  <c:v>1066.8554690000001</c:v>
                </c:pt>
                <c:pt idx="55658">
                  <c:v>1067.2382809999999</c:v>
                </c:pt>
                <c:pt idx="55659">
                  <c:v>1067.3085940000001</c:v>
                </c:pt>
                <c:pt idx="55660">
                  <c:v>1067.3085940000001</c:v>
                </c:pt>
                <c:pt idx="55661">
                  <c:v>1067.3710940000001</c:v>
                </c:pt>
                <c:pt idx="55662">
                  <c:v>1067.3710940000001</c:v>
                </c:pt>
                <c:pt idx="55663">
                  <c:v>1067.5859379999999</c:v>
                </c:pt>
                <c:pt idx="55664">
                  <c:v>1067.5859379999999</c:v>
                </c:pt>
                <c:pt idx="55665">
                  <c:v>1067.8046879999999</c:v>
                </c:pt>
                <c:pt idx="55666">
                  <c:v>1067.8554690000001</c:v>
                </c:pt>
                <c:pt idx="55667">
                  <c:v>1067.8554690000001</c:v>
                </c:pt>
                <c:pt idx="55668">
                  <c:v>1067.8554690000001</c:v>
                </c:pt>
                <c:pt idx="55669">
                  <c:v>1067.8632809999999</c:v>
                </c:pt>
                <c:pt idx="55670">
                  <c:v>1067.8632809999999</c:v>
                </c:pt>
                <c:pt idx="55671">
                  <c:v>1067.8632809999999</c:v>
                </c:pt>
                <c:pt idx="55672">
                  <c:v>1067.8632809999999</c:v>
                </c:pt>
                <c:pt idx="55673">
                  <c:v>1067.8632809999999</c:v>
                </c:pt>
                <c:pt idx="55674">
                  <c:v>1068.2382809999999</c:v>
                </c:pt>
                <c:pt idx="55675">
                  <c:v>1068.3085940000001</c:v>
                </c:pt>
                <c:pt idx="55676">
                  <c:v>1068.3710940000001</c:v>
                </c:pt>
                <c:pt idx="55677">
                  <c:v>1068.3710940000001</c:v>
                </c:pt>
                <c:pt idx="55678">
                  <c:v>1068.3710940000001</c:v>
                </c:pt>
                <c:pt idx="55679">
                  <c:v>1068.3710940000001</c:v>
                </c:pt>
                <c:pt idx="55680">
                  <c:v>1068.4101559999999</c:v>
                </c:pt>
                <c:pt idx="55681">
                  <c:v>1068.5859379999999</c:v>
                </c:pt>
                <c:pt idx="55682">
                  <c:v>1068.5859379999999</c:v>
                </c:pt>
                <c:pt idx="55683">
                  <c:v>1068.5859379999999</c:v>
                </c:pt>
                <c:pt idx="55684">
                  <c:v>1068.5859379999999</c:v>
                </c:pt>
                <c:pt idx="55685">
                  <c:v>1068.8554690000001</c:v>
                </c:pt>
                <c:pt idx="55686">
                  <c:v>1068.8554690000001</c:v>
                </c:pt>
                <c:pt idx="55687">
                  <c:v>1068.8554690000001</c:v>
                </c:pt>
                <c:pt idx="55688">
                  <c:v>1068.8632809999999</c:v>
                </c:pt>
                <c:pt idx="55689">
                  <c:v>1068.8632809999999</c:v>
                </c:pt>
                <c:pt idx="55690">
                  <c:v>1069.2382809999999</c:v>
                </c:pt>
                <c:pt idx="55691">
                  <c:v>1069.2382809999999</c:v>
                </c:pt>
                <c:pt idx="55692">
                  <c:v>1069.3710940000001</c:v>
                </c:pt>
                <c:pt idx="55693">
                  <c:v>1069.4101559999999</c:v>
                </c:pt>
                <c:pt idx="55694">
                  <c:v>1069.4101559999999</c:v>
                </c:pt>
                <c:pt idx="55695">
                  <c:v>1069.5859379999999</c:v>
                </c:pt>
                <c:pt idx="55696">
                  <c:v>1069.8046879999999</c:v>
                </c:pt>
                <c:pt idx="55697">
                  <c:v>1069.8554690000001</c:v>
                </c:pt>
                <c:pt idx="55698">
                  <c:v>1069.8554690000001</c:v>
                </c:pt>
                <c:pt idx="55699">
                  <c:v>1069.8554690000001</c:v>
                </c:pt>
                <c:pt idx="55700">
                  <c:v>1069.8632809999999</c:v>
                </c:pt>
                <c:pt idx="55701">
                  <c:v>1070.2382809999999</c:v>
                </c:pt>
                <c:pt idx="55702">
                  <c:v>1070.3085940000001</c:v>
                </c:pt>
                <c:pt idx="55703">
                  <c:v>1070.3085940000001</c:v>
                </c:pt>
                <c:pt idx="55704">
                  <c:v>1070.3085940000001</c:v>
                </c:pt>
                <c:pt idx="55705">
                  <c:v>1070.3085940000001</c:v>
                </c:pt>
                <c:pt idx="55706">
                  <c:v>1070.3710940000001</c:v>
                </c:pt>
                <c:pt idx="55707">
                  <c:v>1070.3710940000001</c:v>
                </c:pt>
                <c:pt idx="55708">
                  <c:v>1070.3710940000001</c:v>
                </c:pt>
                <c:pt idx="55709">
                  <c:v>1070.4101559999999</c:v>
                </c:pt>
                <c:pt idx="55710">
                  <c:v>1070.4101559999999</c:v>
                </c:pt>
                <c:pt idx="55711">
                  <c:v>1070.5859379999999</c:v>
                </c:pt>
                <c:pt idx="55712">
                  <c:v>1070.8554690000001</c:v>
                </c:pt>
                <c:pt idx="55713">
                  <c:v>1070.8632809999999</c:v>
                </c:pt>
                <c:pt idx="55714">
                  <c:v>1070.8632809999999</c:v>
                </c:pt>
                <c:pt idx="55715">
                  <c:v>1071.2382809999999</c:v>
                </c:pt>
                <c:pt idx="55716">
                  <c:v>1071.3710940000001</c:v>
                </c:pt>
                <c:pt idx="55717">
                  <c:v>1071.3710940000001</c:v>
                </c:pt>
                <c:pt idx="55718">
                  <c:v>1071.4101559999999</c:v>
                </c:pt>
                <c:pt idx="55719">
                  <c:v>1071.4101559999999</c:v>
                </c:pt>
                <c:pt idx="55720">
                  <c:v>1071.5859379999999</c:v>
                </c:pt>
                <c:pt idx="55721">
                  <c:v>1071.8046879999999</c:v>
                </c:pt>
                <c:pt idx="55722">
                  <c:v>1071.8046879999999</c:v>
                </c:pt>
                <c:pt idx="55723">
                  <c:v>1071.8554690000001</c:v>
                </c:pt>
                <c:pt idx="55724">
                  <c:v>1072.2382809999999</c:v>
                </c:pt>
                <c:pt idx="55725">
                  <c:v>1072.2382809999999</c:v>
                </c:pt>
                <c:pt idx="55726">
                  <c:v>1072.3085940000001</c:v>
                </c:pt>
                <c:pt idx="55727">
                  <c:v>1072.3710940000001</c:v>
                </c:pt>
                <c:pt idx="55728">
                  <c:v>1072.3710940000001</c:v>
                </c:pt>
                <c:pt idx="55729">
                  <c:v>1072.4101559999999</c:v>
                </c:pt>
                <c:pt idx="55730">
                  <c:v>1072.4101559999999</c:v>
                </c:pt>
                <c:pt idx="55731">
                  <c:v>1072.4101559999999</c:v>
                </c:pt>
                <c:pt idx="55732">
                  <c:v>1072.4101559999999</c:v>
                </c:pt>
                <c:pt idx="55733">
                  <c:v>1072.4101559999999</c:v>
                </c:pt>
                <c:pt idx="55734">
                  <c:v>1072.8046879999999</c:v>
                </c:pt>
                <c:pt idx="55735">
                  <c:v>1072.8554690000001</c:v>
                </c:pt>
                <c:pt idx="55736">
                  <c:v>1073.2382809999999</c:v>
                </c:pt>
                <c:pt idx="55737">
                  <c:v>1073.3085940000001</c:v>
                </c:pt>
                <c:pt idx="55738">
                  <c:v>1073.3085940000001</c:v>
                </c:pt>
                <c:pt idx="55739">
                  <c:v>1073.4101559999999</c:v>
                </c:pt>
                <c:pt idx="55740">
                  <c:v>1073.4101559999999</c:v>
                </c:pt>
                <c:pt idx="55741">
                  <c:v>1073.4101559999999</c:v>
                </c:pt>
                <c:pt idx="55742">
                  <c:v>1073.5859379999999</c:v>
                </c:pt>
                <c:pt idx="55743">
                  <c:v>1073.5859379999999</c:v>
                </c:pt>
                <c:pt idx="55744">
                  <c:v>1073.5859379999999</c:v>
                </c:pt>
                <c:pt idx="55745">
                  <c:v>1073.8046879999999</c:v>
                </c:pt>
                <c:pt idx="55746">
                  <c:v>1073.8046879999999</c:v>
                </c:pt>
                <c:pt idx="55747">
                  <c:v>1073.8046879999999</c:v>
                </c:pt>
                <c:pt idx="55748">
                  <c:v>1073.8554690000001</c:v>
                </c:pt>
                <c:pt idx="55749">
                  <c:v>1073.8554690000001</c:v>
                </c:pt>
                <c:pt idx="55750">
                  <c:v>1073.8554690000001</c:v>
                </c:pt>
                <c:pt idx="55751">
                  <c:v>1073.8554690000001</c:v>
                </c:pt>
                <c:pt idx="55752">
                  <c:v>1073.8632809999999</c:v>
                </c:pt>
                <c:pt idx="55753">
                  <c:v>1073.8632809999999</c:v>
                </c:pt>
                <c:pt idx="55754">
                  <c:v>1074.2382809999999</c:v>
                </c:pt>
                <c:pt idx="55755">
                  <c:v>1074.2382809999999</c:v>
                </c:pt>
                <c:pt idx="55756">
                  <c:v>1074.3085940000001</c:v>
                </c:pt>
                <c:pt idx="55757">
                  <c:v>1074.3710940000001</c:v>
                </c:pt>
                <c:pt idx="55758">
                  <c:v>1074.3710940000001</c:v>
                </c:pt>
                <c:pt idx="55759">
                  <c:v>1074.4101559999999</c:v>
                </c:pt>
                <c:pt idx="55760">
                  <c:v>1074.4101559999999</c:v>
                </c:pt>
                <c:pt idx="55761">
                  <c:v>1074.5859379999999</c:v>
                </c:pt>
                <c:pt idx="55762">
                  <c:v>1074.5859379999999</c:v>
                </c:pt>
                <c:pt idx="55763">
                  <c:v>1074.5859379999999</c:v>
                </c:pt>
                <c:pt idx="55764">
                  <c:v>1074.8046879999999</c:v>
                </c:pt>
                <c:pt idx="55765">
                  <c:v>1074.8046879999999</c:v>
                </c:pt>
                <c:pt idx="55766">
                  <c:v>1074.8046879999999</c:v>
                </c:pt>
                <c:pt idx="55767">
                  <c:v>1074.8046879999999</c:v>
                </c:pt>
                <c:pt idx="55768">
                  <c:v>1074.8632809999999</c:v>
                </c:pt>
                <c:pt idx="55769">
                  <c:v>1074.8632809999999</c:v>
                </c:pt>
                <c:pt idx="55770">
                  <c:v>1074.8632809999999</c:v>
                </c:pt>
                <c:pt idx="55771">
                  <c:v>1075.2382809999999</c:v>
                </c:pt>
                <c:pt idx="55772">
                  <c:v>1075.2382809999999</c:v>
                </c:pt>
                <c:pt idx="55773">
                  <c:v>1075.3085940000001</c:v>
                </c:pt>
                <c:pt idx="55774">
                  <c:v>1075.3085940000001</c:v>
                </c:pt>
                <c:pt idx="55775">
                  <c:v>1075.3085940000001</c:v>
                </c:pt>
                <c:pt idx="55776">
                  <c:v>1075.3710940000001</c:v>
                </c:pt>
                <c:pt idx="55777">
                  <c:v>1075.4101559999999</c:v>
                </c:pt>
                <c:pt idx="55778">
                  <c:v>1075.4101559999999</c:v>
                </c:pt>
                <c:pt idx="55779">
                  <c:v>1075.4101559999999</c:v>
                </c:pt>
                <c:pt idx="55780">
                  <c:v>1075.4101559999999</c:v>
                </c:pt>
                <c:pt idx="55781">
                  <c:v>1075.5859379999999</c:v>
                </c:pt>
                <c:pt idx="55782">
                  <c:v>1075.5859379999999</c:v>
                </c:pt>
                <c:pt idx="55783">
                  <c:v>1075.8046879999999</c:v>
                </c:pt>
                <c:pt idx="55784">
                  <c:v>1075.8046879999999</c:v>
                </c:pt>
                <c:pt idx="55785">
                  <c:v>1075.8046879999999</c:v>
                </c:pt>
                <c:pt idx="55786">
                  <c:v>1075.8046879999999</c:v>
                </c:pt>
                <c:pt idx="55787">
                  <c:v>1075.8632809999999</c:v>
                </c:pt>
                <c:pt idx="55788">
                  <c:v>1075.8632809999999</c:v>
                </c:pt>
                <c:pt idx="55789">
                  <c:v>1075.8632809999999</c:v>
                </c:pt>
                <c:pt idx="55790">
                  <c:v>1075.8632809999999</c:v>
                </c:pt>
                <c:pt idx="55791">
                  <c:v>1075.8632809999999</c:v>
                </c:pt>
                <c:pt idx="55792">
                  <c:v>1075.8632809999999</c:v>
                </c:pt>
                <c:pt idx="55793">
                  <c:v>1075.8632809999999</c:v>
                </c:pt>
                <c:pt idx="55794">
                  <c:v>1076.2382809999999</c:v>
                </c:pt>
                <c:pt idx="55795">
                  <c:v>1076.2382809999999</c:v>
                </c:pt>
                <c:pt idx="55796">
                  <c:v>1076.2382809999999</c:v>
                </c:pt>
                <c:pt idx="55797">
                  <c:v>1076.3085940000001</c:v>
                </c:pt>
                <c:pt idx="55798">
                  <c:v>1076.3085940000001</c:v>
                </c:pt>
                <c:pt idx="55799">
                  <c:v>1076.3710940000001</c:v>
                </c:pt>
                <c:pt idx="55800">
                  <c:v>1076.4101559999999</c:v>
                </c:pt>
                <c:pt idx="55801">
                  <c:v>1076.4101559999999</c:v>
                </c:pt>
                <c:pt idx="55802">
                  <c:v>1076.4101559999999</c:v>
                </c:pt>
                <c:pt idx="55803">
                  <c:v>1076.5859379999999</c:v>
                </c:pt>
                <c:pt idx="55804">
                  <c:v>1076.8046879999999</c:v>
                </c:pt>
                <c:pt idx="55805">
                  <c:v>1076.8046879999999</c:v>
                </c:pt>
                <c:pt idx="55806">
                  <c:v>1076.8046879999999</c:v>
                </c:pt>
                <c:pt idx="55807">
                  <c:v>1076.8554690000001</c:v>
                </c:pt>
                <c:pt idx="55808">
                  <c:v>1076.8554690000001</c:v>
                </c:pt>
                <c:pt idx="55809">
                  <c:v>1076.8632809999999</c:v>
                </c:pt>
                <c:pt idx="55810">
                  <c:v>1077.2382809999999</c:v>
                </c:pt>
                <c:pt idx="55811">
                  <c:v>1077.3085940000001</c:v>
                </c:pt>
                <c:pt idx="55812">
                  <c:v>1077.3085940000001</c:v>
                </c:pt>
                <c:pt idx="55813">
                  <c:v>1077.3710940000001</c:v>
                </c:pt>
                <c:pt idx="55814">
                  <c:v>1077.3710940000001</c:v>
                </c:pt>
                <c:pt idx="55815">
                  <c:v>1077.3710940000001</c:v>
                </c:pt>
                <c:pt idx="55816">
                  <c:v>1077.4101559999999</c:v>
                </c:pt>
                <c:pt idx="55817">
                  <c:v>1077.4101559999999</c:v>
                </c:pt>
                <c:pt idx="55818">
                  <c:v>1077.5859379999999</c:v>
                </c:pt>
                <c:pt idx="55819">
                  <c:v>1077.8046879999999</c:v>
                </c:pt>
                <c:pt idx="55820">
                  <c:v>1077.8554690000001</c:v>
                </c:pt>
                <c:pt idx="55821">
                  <c:v>1077.8554690000001</c:v>
                </c:pt>
                <c:pt idx="55822">
                  <c:v>1077.8554690000001</c:v>
                </c:pt>
                <c:pt idx="55823">
                  <c:v>1077.8554690000001</c:v>
                </c:pt>
                <c:pt idx="55824">
                  <c:v>1077.8554690000001</c:v>
                </c:pt>
                <c:pt idx="55825">
                  <c:v>1077.8632809999999</c:v>
                </c:pt>
                <c:pt idx="55826">
                  <c:v>1077.8632809999999</c:v>
                </c:pt>
                <c:pt idx="55827">
                  <c:v>1077.8632809999999</c:v>
                </c:pt>
                <c:pt idx="55828">
                  <c:v>1077.8632809999999</c:v>
                </c:pt>
                <c:pt idx="55829">
                  <c:v>1077.8632809999999</c:v>
                </c:pt>
                <c:pt idx="55830">
                  <c:v>1077.8632809999999</c:v>
                </c:pt>
                <c:pt idx="55831">
                  <c:v>1078.2382809999999</c:v>
                </c:pt>
                <c:pt idx="55832">
                  <c:v>1078.3085940000001</c:v>
                </c:pt>
                <c:pt idx="55833">
                  <c:v>1078.3710940000001</c:v>
                </c:pt>
                <c:pt idx="55834">
                  <c:v>1078.4101559999999</c:v>
                </c:pt>
                <c:pt idx="55835">
                  <c:v>1078.5859379999999</c:v>
                </c:pt>
                <c:pt idx="55836">
                  <c:v>1078.5859379999999</c:v>
                </c:pt>
                <c:pt idx="55837">
                  <c:v>1078.5859379999999</c:v>
                </c:pt>
                <c:pt idx="55838">
                  <c:v>1078.8046879999999</c:v>
                </c:pt>
                <c:pt idx="55839">
                  <c:v>1078.8046879999999</c:v>
                </c:pt>
                <c:pt idx="55840">
                  <c:v>1078.8554690000001</c:v>
                </c:pt>
                <c:pt idx="55841">
                  <c:v>1078.8554690000001</c:v>
                </c:pt>
                <c:pt idx="55842">
                  <c:v>1078.8554690000001</c:v>
                </c:pt>
                <c:pt idx="55843">
                  <c:v>1078.8632809999999</c:v>
                </c:pt>
                <c:pt idx="55844">
                  <c:v>1078.8632809999999</c:v>
                </c:pt>
                <c:pt idx="55845">
                  <c:v>1079.2382809999999</c:v>
                </c:pt>
                <c:pt idx="55846">
                  <c:v>1079.2382809999999</c:v>
                </c:pt>
                <c:pt idx="55847">
                  <c:v>1079.3085940000001</c:v>
                </c:pt>
                <c:pt idx="55848">
                  <c:v>1079.3710940000001</c:v>
                </c:pt>
                <c:pt idx="55849">
                  <c:v>1079.3710940000001</c:v>
                </c:pt>
                <c:pt idx="55850">
                  <c:v>1079.3710940000001</c:v>
                </c:pt>
                <c:pt idx="55851">
                  <c:v>1079.3710940000001</c:v>
                </c:pt>
                <c:pt idx="55852">
                  <c:v>1079.4101559999999</c:v>
                </c:pt>
                <c:pt idx="55853">
                  <c:v>1079.4101559999999</c:v>
                </c:pt>
                <c:pt idx="55854">
                  <c:v>1079.4101559999999</c:v>
                </c:pt>
                <c:pt idx="55855">
                  <c:v>1079.4101559999999</c:v>
                </c:pt>
                <c:pt idx="55856">
                  <c:v>1079.4101559999999</c:v>
                </c:pt>
                <c:pt idx="55857">
                  <c:v>1079.5859379999999</c:v>
                </c:pt>
                <c:pt idx="55858">
                  <c:v>1079.5859379999999</c:v>
                </c:pt>
                <c:pt idx="55859">
                  <c:v>1079.5859379999999</c:v>
                </c:pt>
                <c:pt idx="55860">
                  <c:v>1079.8554690000001</c:v>
                </c:pt>
                <c:pt idx="55861">
                  <c:v>1079.8554690000001</c:v>
                </c:pt>
                <c:pt idx="55862">
                  <c:v>1079.8632809999999</c:v>
                </c:pt>
                <c:pt idx="55863">
                  <c:v>1079.8632809999999</c:v>
                </c:pt>
                <c:pt idx="55864">
                  <c:v>1079.8632809999999</c:v>
                </c:pt>
                <c:pt idx="55865">
                  <c:v>1080.2382809999999</c:v>
                </c:pt>
                <c:pt idx="55866">
                  <c:v>1080.2382809999999</c:v>
                </c:pt>
                <c:pt idx="55867">
                  <c:v>1080.2382809999999</c:v>
                </c:pt>
                <c:pt idx="55868">
                  <c:v>1080.4101559999999</c:v>
                </c:pt>
                <c:pt idx="55869">
                  <c:v>1080.4101559999999</c:v>
                </c:pt>
                <c:pt idx="55870">
                  <c:v>1080.4101559999999</c:v>
                </c:pt>
                <c:pt idx="55871">
                  <c:v>1080.5859379999999</c:v>
                </c:pt>
                <c:pt idx="55872">
                  <c:v>1080.5859379999999</c:v>
                </c:pt>
                <c:pt idx="55873">
                  <c:v>1080.5859379999999</c:v>
                </c:pt>
                <c:pt idx="55874">
                  <c:v>1080.8046879999999</c:v>
                </c:pt>
                <c:pt idx="55875">
                  <c:v>1080.8554690000001</c:v>
                </c:pt>
                <c:pt idx="55876">
                  <c:v>1080.8554690000001</c:v>
                </c:pt>
                <c:pt idx="55877">
                  <c:v>1080.8632809999999</c:v>
                </c:pt>
                <c:pt idx="55878">
                  <c:v>1080.8632809999999</c:v>
                </c:pt>
                <c:pt idx="55879">
                  <c:v>1080.8632809999999</c:v>
                </c:pt>
                <c:pt idx="55880">
                  <c:v>1080.8632809999999</c:v>
                </c:pt>
                <c:pt idx="55881">
                  <c:v>1081.2382809999999</c:v>
                </c:pt>
                <c:pt idx="55882">
                  <c:v>1081.2382809999999</c:v>
                </c:pt>
                <c:pt idx="55883">
                  <c:v>1081.3710940000001</c:v>
                </c:pt>
                <c:pt idx="55884">
                  <c:v>1081.8046879999999</c:v>
                </c:pt>
                <c:pt idx="55885">
                  <c:v>1081.8046879999999</c:v>
                </c:pt>
                <c:pt idx="55886">
                  <c:v>1081.8046879999999</c:v>
                </c:pt>
                <c:pt idx="55887">
                  <c:v>1081.8046879999999</c:v>
                </c:pt>
                <c:pt idx="55888">
                  <c:v>1081.8046879999999</c:v>
                </c:pt>
                <c:pt idx="55889">
                  <c:v>1081.8554690000001</c:v>
                </c:pt>
                <c:pt idx="55890">
                  <c:v>1081.8554690000001</c:v>
                </c:pt>
                <c:pt idx="55891">
                  <c:v>1081.8554690000001</c:v>
                </c:pt>
                <c:pt idx="55892">
                  <c:v>1081.8554690000001</c:v>
                </c:pt>
                <c:pt idx="55893">
                  <c:v>1081.8554690000001</c:v>
                </c:pt>
                <c:pt idx="55894">
                  <c:v>1081.8554690000001</c:v>
                </c:pt>
                <c:pt idx="55895">
                  <c:v>1081.8632809999999</c:v>
                </c:pt>
                <c:pt idx="55896">
                  <c:v>1081.8632809999999</c:v>
                </c:pt>
                <c:pt idx="55897">
                  <c:v>1081.8632809999999</c:v>
                </c:pt>
                <c:pt idx="55898">
                  <c:v>1081.8632809999999</c:v>
                </c:pt>
                <c:pt idx="55899">
                  <c:v>1081.8632809999999</c:v>
                </c:pt>
                <c:pt idx="55900">
                  <c:v>1081.8632809999999</c:v>
                </c:pt>
                <c:pt idx="55901">
                  <c:v>1082.2382809999999</c:v>
                </c:pt>
                <c:pt idx="55902">
                  <c:v>1082.2382809999999</c:v>
                </c:pt>
                <c:pt idx="55903">
                  <c:v>1082.2382809999999</c:v>
                </c:pt>
                <c:pt idx="55904">
                  <c:v>1082.3085940000001</c:v>
                </c:pt>
                <c:pt idx="55905">
                  <c:v>1082.3085940000001</c:v>
                </c:pt>
                <c:pt idx="55906">
                  <c:v>1082.3085940000001</c:v>
                </c:pt>
                <c:pt idx="55907">
                  <c:v>1082.3710940000001</c:v>
                </c:pt>
                <c:pt idx="55908">
                  <c:v>1082.3710940000001</c:v>
                </c:pt>
                <c:pt idx="55909">
                  <c:v>1082.3710940000001</c:v>
                </c:pt>
                <c:pt idx="55910">
                  <c:v>1082.4101559999999</c:v>
                </c:pt>
                <c:pt idx="55911">
                  <c:v>1082.5859379999999</c:v>
                </c:pt>
                <c:pt idx="55912">
                  <c:v>1082.5859379999999</c:v>
                </c:pt>
                <c:pt idx="55913">
                  <c:v>1082.5859379999999</c:v>
                </c:pt>
                <c:pt idx="55914">
                  <c:v>1082.5859379999999</c:v>
                </c:pt>
                <c:pt idx="55915">
                  <c:v>1082.5859379999999</c:v>
                </c:pt>
                <c:pt idx="55916">
                  <c:v>1082.8046879999999</c:v>
                </c:pt>
                <c:pt idx="55917">
                  <c:v>1082.8046879999999</c:v>
                </c:pt>
                <c:pt idx="55918">
                  <c:v>1082.8554690000001</c:v>
                </c:pt>
                <c:pt idx="55919">
                  <c:v>1082.8554690000001</c:v>
                </c:pt>
                <c:pt idx="55920">
                  <c:v>1082.8554690000001</c:v>
                </c:pt>
                <c:pt idx="55921">
                  <c:v>1082.8554690000001</c:v>
                </c:pt>
                <c:pt idx="55922">
                  <c:v>1082.8554690000001</c:v>
                </c:pt>
                <c:pt idx="55923">
                  <c:v>1082.8554690000001</c:v>
                </c:pt>
                <c:pt idx="55924">
                  <c:v>1082.8632809999999</c:v>
                </c:pt>
                <c:pt idx="55925">
                  <c:v>1082.8632809999999</c:v>
                </c:pt>
                <c:pt idx="55926">
                  <c:v>1082.8632809999999</c:v>
                </c:pt>
                <c:pt idx="55927">
                  <c:v>1083.2382809999999</c:v>
                </c:pt>
                <c:pt idx="55928">
                  <c:v>1083.2382809999999</c:v>
                </c:pt>
                <c:pt idx="55929">
                  <c:v>1083.2382809999999</c:v>
                </c:pt>
                <c:pt idx="55930">
                  <c:v>1083.3085940000001</c:v>
                </c:pt>
                <c:pt idx="55931">
                  <c:v>1083.3710940000001</c:v>
                </c:pt>
                <c:pt idx="55932">
                  <c:v>1083.8046879999999</c:v>
                </c:pt>
                <c:pt idx="55933">
                  <c:v>1083.8046879999999</c:v>
                </c:pt>
                <c:pt idx="55934">
                  <c:v>1083.8632809999999</c:v>
                </c:pt>
                <c:pt idx="55935">
                  <c:v>1084.3085940000001</c:v>
                </c:pt>
                <c:pt idx="55936">
                  <c:v>1084.3085940000001</c:v>
                </c:pt>
                <c:pt idx="55937">
                  <c:v>1084.3710940000001</c:v>
                </c:pt>
                <c:pt idx="55938">
                  <c:v>1084.4101559999999</c:v>
                </c:pt>
                <c:pt idx="55939">
                  <c:v>1084.5859379999999</c:v>
                </c:pt>
                <c:pt idx="55940">
                  <c:v>1084.5859379999999</c:v>
                </c:pt>
                <c:pt idx="55941">
                  <c:v>1084.5859379999999</c:v>
                </c:pt>
                <c:pt idx="55942">
                  <c:v>1084.5859379999999</c:v>
                </c:pt>
                <c:pt idx="55943">
                  <c:v>1084.8046879999999</c:v>
                </c:pt>
                <c:pt idx="55944">
                  <c:v>1084.8046879999999</c:v>
                </c:pt>
                <c:pt idx="55945">
                  <c:v>1084.8046879999999</c:v>
                </c:pt>
                <c:pt idx="55946">
                  <c:v>1084.8554690000001</c:v>
                </c:pt>
                <c:pt idx="55947">
                  <c:v>1084.8554690000001</c:v>
                </c:pt>
                <c:pt idx="55948">
                  <c:v>1085.2382809999999</c:v>
                </c:pt>
                <c:pt idx="55949">
                  <c:v>1085.2382809999999</c:v>
                </c:pt>
                <c:pt idx="55950">
                  <c:v>1085.2382809999999</c:v>
                </c:pt>
                <c:pt idx="55951">
                  <c:v>1085.2382809999999</c:v>
                </c:pt>
                <c:pt idx="55952">
                  <c:v>1085.3085940000001</c:v>
                </c:pt>
                <c:pt idx="55953">
                  <c:v>1085.3710940000001</c:v>
                </c:pt>
                <c:pt idx="55954">
                  <c:v>1085.3710940000001</c:v>
                </c:pt>
                <c:pt idx="55955">
                  <c:v>1085.4101559999999</c:v>
                </c:pt>
                <c:pt idx="55956">
                  <c:v>1085.4101559999999</c:v>
                </c:pt>
                <c:pt idx="55957">
                  <c:v>1085.4101559999999</c:v>
                </c:pt>
                <c:pt idx="55958">
                  <c:v>1085.4101559999999</c:v>
                </c:pt>
                <c:pt idx="55959">
                  <c:v>1085.4101559999999</c:v>
                </c:pt>
                <c:pt idx="55960">
                  <c:v>1085.4101559999999</c:v>
                </c:pt>
                <c:pt idx="55961">
                  <c:v>1085.5859379999999</c:v>
                </c:pt>
                <c:pt idx="55962">
                  <c:v>1085.8046879999999</c:v>
                </c:pt>
                <c:pt idx="55963">
                  <c:v>1085.8554690000001</c:v>
                </c:pt>
                <c:pt idx="55964">
                  <c:v>1085.8554690000001</c:v>
                </c:pt>
                <c:pt idx="55965">
                  <c:v>1085.8554690000001</c:v>
                </c:pt>
                <c:pt idx="55966">
                  <c:v>1086.3085940000001</c:v>
                </c:pt>
                <c:pt idx="55967">
                  <c:v>1086.3085940000001</c:v>
                </c:pt>
                <c:pt idx="55968">
                  <c:v>1086.3710940000001</c:v>
                </c:pt>
                <c:pt idx="55969">
                  <c:v>1086.3710940000001</c:v>
                </c:pt>
                <c:pt idx="55970">
                  <c:v>1086.3710940000001</c:v>
                </c:pt>
                <c:pt idx="55971">
                  <c:v>1086.3710940000001</c:v>
                </c:pt>
                <c:pt idx="55972">
                  <c:v>1086.4101559999999</c:v>
                </c:pt>
                <c:pt idx="55973">
                  <c:v>1086.4101559999999</c:v>
                </c:pt>
                <c:pt idx="55974">
                  <c:v>1086.5859379999999</c:v>
                </c:pt>
                <c:pt idx="55975">
                  <c:v>1086.5859379999999</c:v>
                </c:pt>
                <c:pt idx="55976">
                  <c:v>1086.5859379999999</c:v>
                </c:pt>
                <c:pt idx="55977">
                  <c:v>1086.8046879999999</c:v>
                </c:pt>
                <c:pt idx="55978">
                  <c:v>1086.8046879999999</c:v>
                </c:pt>
                <c:pt idx="55979">
                  <c:v>1086.8554690000001</c:v>
                </c:pt>
                <c:pt idx="55980">
                  <c:v>1086.8554690000001</c:v>
                </c:pt>
                <c:pt idx="55981">
                  <c:v>1087.2382809999999</c:v>
                </c:pt>
                <c:pt idx="55982">
                  <c:v>1087.2382809999999</c:v>
                </c:pt>
                <c:pt idx="55983">
                  <c:v>1087.3085940000001</c:v>
                </c:pt>
                <c:pt idx="55984">
                  <c:v>1087.3085940000001</c:v>
                </c:pt>
                <c:pt idx="55985">
                  <c:v>1087.3710940000001</c:v>
                </c:pt>
                <c:pt idx="55986">
                  <c:v>1087.4101559999999</c:v>
                </c:pt>
                <c:pt idx="55987">
                  <c:v>1087.5859379999999</c:v>
                </c:pt>
                <c:pt idx="55988">
                  <c:v>1087.8554690000001</c:v>
                </c:pt>
                <c:pt idx="55989">
                  <c:v>1087.8554690000001</c:v>
                </c:pt>
                <c:pt idx="55990">
                  <c:v>1087.8554690000001</c:v>
                </c:pt>
                <c:pt idx="55991">
                  <c:v>1087.8554690000001</c:v>
                </c:pt>
                <c:pt idx="55992">
                  <c:v>1087.8632809999999</c:v>
                </c:pt>
                <c:pt idx="55993">
                  <c:v>1088.2382809999999</c:v>
                </c:pt>
                <c:pt idx="55994">
                  <c:v>1088.3085940000001</c:v>
                </c:pt>
                <c:pt idx="55995">
                  <c:v>1088.3085940000001</c:v>
                </c:pt>
                <c:pt idx="55996">
                  <c:v>1088.3085940000001</c:v>
                </c:pt>
                <c:pt idx="55997">
                  <c:v>1088.3085940000001</c:v>
                </c:pt>
                <c:pt idx="55998">
                  <c:v>1088.3085940000001</c:v>
                </c:pt>
                <c:pt idx="55999">
                  <c:v>1088.3085940000001</c:v>
                </c:pt>
                <c:pt idx="56000">
                  <c:v>1088.3085940000001</c:v>
                </c:pt>
                <c:pt idx="56001">
                  <c:v>1088.3710940000001</c:v>
                </c:pt>
                <c:pt idx="56002">
                  <c:v>1088.3710940000001</c:v>
                </c:pt>
                <c:pt idx="56003">
                  <c:v>1088.3710940000001</c:v>
                </c:pt>
                <c:pt idx="56004">
                  <c:v>1088.3710940000001</c:v>
                </c:pt>
                <c:pt idx="56005">
                  <c:v>1088.3710940000001</c:v>
                </c:pt>
                <c:pt idx="56006">
                  <c:v>1088.4101559999999</c:v>
                </c:pt>
                <c:pt idx="56007">
                  <c:v>1088.5859379999999</c:v>
                </c:pt>
                <c:pt idx="56008">
                  <c:v>1088.5859379999999</c:v>
                </c:pt>
                <c:pt idx="56009">
                  <c:v>1088.8046879999999</c:v>
                </c:pt>
                <c:pt idx="56010">
                  <c:v>1088.8046879999999</c:v>
                </c:pt>
                <c:pt idx="56011">
                  <c:v>1088.8046879999999</c:v>
                </c:pt>
                <c:pt idx="56012">
                  <c:v>1088.8554690000001</c:v>
                </c:pt>
                <c:pt idx="56013">
                  <c:v>1088.8554690000001</c:v>
                </c:pt>
                <c:pt idx="56014">
                  <c:v>1088.8554690000001</c:v>
                </c:pt>
                <c:pt idx="56015">
                  <c:v>1088.8554690000001</c:v>
                </c:pt>
                <c:pt idx="56016">
                  <c:v>1088.8554690000001</c:v>
                </c:pt>
                <c:pt idx="56017">
                  <c:v>1088.8554690000001</c:v>
                </c:pt>
                <c:pt idx="56018">
                  <c:v>1088.8632809999999</c:v>
                </c:pt>
                <c:pt idx="56019">
                  <c:v>1088.8632809999999</c:v>
                </c:pt>
                <c:pt idx="56020">
                  <c:v>1089.2382809999999</c:v>
                </c:pt>
                <c:pt idx="56021">
                  <c:v>1089.2382809999999</c:v>
                </c:pt>
                <c:pt idx="56022">
                  <c:v>1089.2382809999999</c:v>
                </c:pt>
                <c:pt idx="56023">
                  <c:v>1089.3710940000001</c:v>
                </c:pt>
                <c:pt idx="56024">
                  <c:v>1089.3710940000001</c:v>
                </c:pt>
                <c:pt idx="56025">
                  <c:v>1089.4101559999999</c:v>
                </c:pt>
                <c:pt idx="56026">
                  <c:v>1089.5859379999999</c:v>
                </c:pt>
                <c:pt idx="56027">
                  <c:v>1089.5859379999999</c:v>
                </c:pt>
                <c:pt idx="56028">
                  <c:v>1089.5859379999999</c:v>
                </c:pt>
                <c:pt idx="56029">
                  <c:v>1089.5859379999999</c:v>
                </c:pt>
                <c:pt idx="56030">
                  <c:v>1089.5859379999999</c:v>
                </c:pt>
                <c:pt idx="56031">
                  <c:v>1089.8046879999999</c:v>
                </c:pt>
                <c:pt idx="56032">
                  <c:v>1089.8046879999999</c:v>
                </c:pt>
                <c:pt idx="56033">
                  <c:v>1089.8554690000001</c:v>
                </c:pt>
                <c:pt idx="56034">
                  <c:v>1089.8554690000001</c:v>
                </c:pt>
                <c:pt idx="56035">
                  <c:v>1089.8632809999999</c:v>
                </c:pt>
                <c:pt idx="56036">
                  <c:v>1089.8632809999999</c:v>
                </c:pt>
                <c:pt idx="56037">
                  <c:v>1089.8632809999999</c:v>
                </c:pt>
                <c:pt idx="56038">
                  <c:v>1090.2382809999999</c:v>
                </c:pt>
                <c:pt idx="56039">
                  <c:v>1090.2382809999999</c:v>
                </c:pt>
                <c:pt idx="56040">
                  <c:v>1090.2382809999999</c:v>
                </c:pt>
                <c:pt idx="56041">
                  <c:v>1090.2382809999999</c:v>
                </c:pt>
                <c:pt idx="56042">
                  <c:v>1090.3085940000001</c:v>
                </c:pt>
                <c:pt idx="56043">
                  <c:v>1090.3085940000001</c:v>
                </c:pt>
                <c:pt idx="56044">
                  <c:v>1090.3710940000001</c:v>
                </c:pt>
                <c:pt idx="56045">
                  <c:v>1090.3710940000001</c:v>
                </c:pt>
                <c:pt idx="56046">
                  <c:v>1090.4101559999999</c:v>
                </c:pt>
                <c:pt idx="56047">
                  <c:v>1090.5859379999999</c:v>
                </c:pt>
                <c:pt idx="56048">
                  <c:v>1090.5859379999999</c:v>
                </c:pt>
                <c:pt idx="56049">
                  <c:v>1090.5859379999999</c:v>
                </c:pt>
                <c:pt idx="56050">
                  <c:v>1090.5859379999999</c:v>
                </c:pt>
                <c:pt idx="56051">
                  <c:v>1090.5859379999999</c:v>
                </c:pt>
                <c:pt idx="56052">
                  <c:v>1090.5859379999999</c:v>
                </c:pt>
                <c:pt idx="56053">
                  <c:v>1090.5859379999999</c:v>
                </c:pt>
                <c:pt idx="56054">
                  <c:v>1090.5859379999999</c:v>
                </c:pt>
                <c:pt idx="56055">
                  <c:v>1090.5859379999999</c:v>
                </c:pt>
                <c:pt idx="56056">
                  <c:v>1090.8046879999999</c:v>
                </c:pt>
                <c:pt idx="56057">
                  <c:v>1090.8046879999999</c:v>
                </c:pt>
                <c:pt idx="56058">
                  <c:v>1090.8554690000001</c:v>
                </c:pt>
                <c:pt idx="56059">
                  <c:v>1090.8554690000001</c:v>
                </c:pt>
                <c:pt idx="56060">
                  <c:v>1090.8554690000001</c:v>
                </c:pt>
                <c:pt idx="56061">
                  <c:v>1091.2382809999999</c:v>
                </c:pt>
                <c:pt idx="56062">
                  <c:v>1091.3085940000001</c:v>
                </c:pt>
                <c:pt idx="56063">
                  <c:v>1091.3085940000001</c:v>
                </c:pt>
                <c:pt idx="56064">
                  <c:v>1091.3085940000001</c:v>
                </c:pt>
                <c:pt idx="56065">
                  <c:v>1091.3710940000001</c:v>
                </c:pt>
                <c:pt idx="56066">
                  <c:v>1091.3710940000001</c:v>
                </c:pt>
                <c:pt idx="56067">
                  <c:v>1091.4101559999999</c:v>
                </c:pt>
                <c:pt idx="56068">
                  <c:v>1091.4101559999999</c:v>
                </c:pt>
                <c:pt idx="56069">
                  <c:v>1091.4101559999999</c:v>
                </c:pt>
                <c:pt idx="56070">
                  <c:v>1091.4101559999999</c:v>
                </c:pt>
                <c:pt idx="56071">
                  <c:v>1091.5859379999999</c:v>
                </c:pt>
                <c:pt idx="56072">
                  <c:v>1091.5859379999999</c:v>
                </c:pt>
                <c:pt idx="56073">
                  <c:v>1091.8046879999999</c:v>
                </c:pt>
                <c:pt idx="56074">
                  <c:v>1091.8046879999999</c:v>
                </c:pt>
                <c:pt idx="56075">
                  <c:v>1091.8046879999999</c:v>
                </c:pt>
                <c:pt idx="56076">
                  <c:v>1091.8046879999999</c:v>
                </c:pt>
                <c:pt idx="56077">
                  <c:v>1091.8554690000001</c:v>
                </c:pt>
                <c:pt idx="56078">
                  <c:v>1091.8554690000001</c:v>
                </c:pt>
                <c:pt idx="56079">
                  <c:v>1091.8554690000001</c:v>
                </c:pt>
                <c:pt idx="56080">
                  <c:v>1091.8632809999999</c:v>
                </c:pt>
                <c:pt idx="56081">
                  <c:v>1092.2382809999999</c:v>
                </c:pt>
                <c:pt idx="56082">
                  <c:v>1092.3085940000001</c:v>
                </c:pt>
                <c:pt idx="56083">
                  <c:v>1092.3085940000001</c:v>
                </c:pt>
                <c:pt idx="56084">
                  <c:v>1092.3710940000001</c:v>
                </c:pt>
                <c:pt idx="56085">
                  <c:v>1092.4101559999999</c:v>
                </c:pt>
                <c:pt idx="56086">
                  <c:v>1092.4101559999999</c:v>
                </c:pt>
                <c:pt idx="56087">
                  <c:v>1092.8046879999999</c:v>
                </c:pt>
                <c:pt idx="56088">
                  <c:v>1092.8046879999999</c:v>
                </c:pt>
                <c:pt idx="56089">
                  <c:v>1092.8554690000001</c:v>
                </c:pt>
                <c:pt idx="56090">
                  <c:v>1092.8632809999999</c:v>
                </c:pt>
                <c:pt idx="56091">
                  <c:v>1093.2382809999999</c:v>
                </c:pt>
                <c:pt idx="56092">
                  <c:v>1093.2382809999999</c:v>
                </c:pt>
                <c:pt idx="56093">
                  <c:v>1093.2382809999999</c:v>
                </c:pt>
                <c:pt idx="56094">
                  <c:v>1093.2382809999999</c:v>
                </c:pt>
                <c:pt idx="56095">
                  <c:v>1093.3710940000001</c:v>
                </c:pt>
                <c:pt idx="56096">
                  <c:v>1093.3710940000001</c:v>
                </c:pt>
                <c:pt idx="56097">
                  <c:v>1093.4101559999999</c:v>
                </c:pt>
                <c:pt idx="56098">
                  <c:v>1093.4101559999999</c:v>
                </c:pt>
                <c:pt idx="56099">
                  <c:v>1093.5859379999999</c:v>
                </c:pt>
                <c:pt idx="56100">
                  <c:v>1093.5859379999999</c:v>
                </c:pt>
                <c:pt idx="56101">
                  <c:v>1093.8046879999999</c:v>
                </c:pt>
                <c:pt idx="56102">
                  <c:v>1093.8046879999999</c:v>
                </c:pt>
                <c:pt idx="56103">
                  <c:v>1093.8554690000001</c:v>
                </c:pt>
                <c:pt idx="56104">
                  <c:v>1093.8632809999999</c:v>
                </c:pt>
                <c:pt idx="56105">
                  <c:v>1094.2382809999999</c:v>
                </c:pt>
                <c:pt idx="56106">
                  <c:v>1094.3085940000001</c:v>
                </c:pt>
                <c:pt idx="56107">
                  <c:v>1094.3710940000001</c:v>
                </c:pt>
                <c:pt idx="56108">
                  <c:v>1094.5859379999999</c:v>
                </c:pt>
                <c:pt idx="56109">
                  <c:v>1094.5859379999999</c:v>
                </c:pt>
                <c:pt idx="56110">
                  <c:v>1094.8046879999999</c:v>
                </c:pt>
                <c:pt idx="56111">
                  <c:v>1094.8046879999999</c:v>
                </c:pt>
                <c:pt idx="56112">
                  <c:v>1094.8046879999999</c:v>
                </c:pt>
                <c:pt idx="56113">
                  <c:v>1094.8046879999999</c:v>
                </c:pt>
                <c:pt idx="56114">
                  <c:v>1094.8046879999999</c:v>
                </c:pt>
                <c:pt idx="56115">
                  <c:v>1094.8554690000001</c:v>
                </c:pt>
                <c:pt idx="56116">
                  <c:v>1094.8632809999999</c:v>
                </c:pt>
                <c:pt idx="56117">
                  <c:v>1094.8632809999999</c:v>
                </c:pt>
                <c:pt idx="56118">
                  <c:v>1094.8632809999999</c:v>
                </c:pt>
                <c:pt idx="56119">
                  <c:v>1095.2382809999999</c:v>
                </c:pt>
                <c:pt idx="56120">
                  <c:v>1095.2382809999999</c:v>
                </c:pt>
                <c:pt idx="56121">
                  <c:v>1095.2382809999999</c:v>
                </c:pt>
                <c:pt idx="56122">
                  <c:v>1095.2382809999999</c:v>
                </c:pt>
                <c:pt idx="56123">
                  <c:v>1095.3085940000001</c:v>
                </c:pt>
                <c:pt idx="56124">
                  <c:v>1095.3085940000001</c:v>
                </c:pt>
                <c:pt idx="56125">
                  <c:v>1095.3710940000001</c:v>
                </c:pt>
                <c:pt idx="56126">
                  <c:v>1095.4101559999999</c:v>
                </c:pt>
                <c:pt idx="56127">
                  <c:v>1095.4101559999999</c:v>
                </c:pt>
                <c:pt idx="56128">
                  <c:v>1095.4101559999999</c:v>
                </c:pt>
                <c:pt idx="56129">
                  <c:v>1095.5859379999999</c:v>
                </c:pt>
                <c:pt idx="56130">
                  <c:v>1095.8046879999999</c:v>
                </c:pt>
                <c:pt idx="56131">
                  <c:v>1095.8046879999999</c:v>
                </c:pt>
                <c:pt idx="56132">
                  <c:v>1095.8046879999999</c:v>
                </c:pt>
                <c:pt idx="56133">
                  <c:v>1095.8046879999999</c:v>
                </c:pt>
                <c:pt idx="56134">
                  <c:v>1095.8046879999999</c:v>
                </c:pt>
                <c:pt idx="56135">
                  <c:v>1095.8046879999999</c:v>
                </c:pt>
                <c:pt idx="56136">
                  <c:v>1095.8554690000001</c:v>
                </c:pt>
                <c:pt idx="56137">
                  <c:v>1095.8554690000001</c:v>
                </c:pt>
                <c:pt idx="56138">
                  <c:v>1095.8554690000001</c:v>
                </c:pt>
                <c:pt idx="56139">
                  <c:v>1095.8632809999999</c:v>
                </c:pt>
                <c:pt idx="56140">
                  <c:v>1095.8632809999999</c:v>
                </c:pt>
                <c:pt idx="56141">
                  <c:v>1095.8632809999999</c:v>
                </c:pt>
                <c:pt idx="56142">
                  <c:v>1096.2382809999999</c:v>
                </c:pt>
                <c:pt idx="56143">
                  <c:v>1096.2382809999999</c:v>
                </c:pt>
                <c:pt idx="56144">
                  <c:v>1096.3085940000001</c:v>
                </c:pt>
                <c:pt idx="56145">
                  <c:v>1096.3085940000001</c:v>
                </c:pt>
                <c:pt idx="56146">
                  <c:v>1096.3085940000001</c:v>
                </c:pt>
                <c:pt idx="56147">
                  <c:v>1096.3710940000001</c:v>
                </c:pt>
                <c:pt idx="56148">
                  <c:v>1096.3710940000001</c:v>
                </c:pt>
                <c:pt idx="56149">
                  <c:v>1096.5859379999999</c:v>
                </c:pt>
                <c:pt idx="56150">
                  <c:v>1096.5859379999999</c:v>
                </c:pt>
                <c:pt idx="56151">
                  <c:v>1096.5859379999999</c:v>
                </c:pt>
                <c:pt idx="56152">
                  <c:v>1096.8554690000001</c:v>
                </c:pt>
                <c:pt idx="56153">
                  <c:v>1096.8554690000001</c:v>
                </c:pt>
                <c:pt idx="56154">
                  <c:v>1096.8554690000001</c:v>
                </c:pt>
                <c:pt idx="56155">
                  <c:v>1096.8632809999999</c:v>
                </c:pt>
                <c:pt idx="56156">
                  <c:v>1096.8632809999999</c:v>
                </c:pt>
                <c:pt idx="56157">
                  <c:v>1096.8632809999999</c:v>
                </c:pt>
                <c:pt idx="56158">
                  <c:v>1097.2382809999999</c:v>
                </c:pt>
                <c:pt idx="56159">
                  <c:v>1097.2382809999999</c:v>
                </c:pt>
                <c:pt idx="56160">
                  <c:v>1097.3710940000001</c:v>
                </c:pt>
                <c:pt idx="56161">
                  <c:v>1097.5859379999999</c:v>
                </c:pt>
                <c:pt idx="56162">
                  <c:v>1097.5859379999999</c:v>
                </c:pt>
                <c:pt idx="56163">
                  <c:v>1097.8046879999999</c:v>
                </c:pt>
                <c:pt idx="56164">
                  <c:v>1097.8046879999999</c:v>
                </c:pt>
                <c:pt idx="56165">
                  <c:v>1097.8554690000001</c:v>
                </c:pt>
                <c:pt idx="56166">
                  <c:v>1097.8554690000001</c:v>
                </c:pt>
                <c:pt idx="56167">
                  <c:v>1097.8554690000001</c:v>
                </c:pt>
                <c:pt idx="56168">
                  <c:v>1097.8632809999999</c:v>
                </c:pt>
                <c:pt idx="56169">
                  <c:v>1097.8632809999999</c:v>
                </c:pt>
                <c:pt idx="56170">
                  <c:v>1098.2382809999999</c:v>
                </c:pt>
                <c:pt idx="56171">
                  <c:v>1098.2382809999999</c:v>
                </c:pt>
                <c:pt idx="56172">
                  <c:v>1098.2382809999999</c:v>
                </c:pt>
                <c:pt idx="56173">
                  <c:v>1098.2382809999999</c:v>
                </c:pt>
                <c:pt idx="56174">
                  <c:v>1098.3085940000001</c:v>
                </c:pt>
                <c:pt idx="56175">
                  <c:v>1098.3710940000001</c:v>
                </c:pt>
                <c:pt idx="56176">
                  <c:v>1098.3710940000001</c:v>
                </c:pt>
                <c:pt idx="56177">
                  <c:v>1098.3710940000001</c:v>
                </c:pt>
                <c:pt idx="56178">
                  <c:v>1098.4101559999999</c:v>
                </c:pt>
                <c:pt idx="56179">
                  <c:v>1098.5859379999999</c:v>
                </c:pt>
                <c:pt idx="56180">
                  <c:v>1098.5859379999999</c:v>
                </c:pt>
                <c:pt idx="56181">
                  <c:v>1098.8046879999999</c:v>
                </c:pt>
                <c:pt idx="56182">
                  <c:v>1098.8046879999999</c:v>
                </c:pt>
                <c:pt idx="56183">
                  <c:v>1098.8046879999999</c:v>
                </c:pt>
                <c:pt idx="56184">
                  <c:v>1098.8046879999999</c:v>
                </c:pt>
                <c:pt idx="56185">
                  <c:v>1098.8554690000001</c:v>
                </c:pt>
                <c:pt idx="56186">
                  <c:v>1098.8554690000001</c:v>
                </c:pt>
                <c:pt idx="56187">
                  <c:v>1098.8632809999999</c:v>
                </c:pt>
                <c:pt idx="56188">
                  <c:v>1099.2382809999999</c:v>
                </c:pt>
                <c:pt idx="56189">
                  <c:v>1099.2382809999999</c:v>
                </c:pt>
                <c:pt idx="56190">
                  <c:v>1099.3085940000001</c:v>
                </c:pt>
                <c:pt idx="56191">
                  <c:v>1099.3710940000001</c:v>
                </c:pt>
                <c:pt idx="56192">
                  <c:v>1099.3710940000001</c:v>
                </c:pt>
                <c:pt idx="56193">
                  <c:v>1099.3710940000001</c:v>
                </c:pt>
                <c:pt idx="56194">
                  <c:v>1099.4101559999999</c:v>
                </c:pt>
                <c:pt idx="56195">
                  <c:v>1099.4101559999999</c:v>
                </c:pt>
                <c:pt idx="56196">
                  <c:v>1099.4101559999999</c:v>
                </c:pt>
                <c:pt idx="56197">
                  <c:v>1099.5859379999999</c:v>
                </c:pt>
                <c:pt idx="56198">
                  <c:v>1099.8554690000001</c:v>
                </c:pt>
                <c:pt idx="56199">
                  <c:v>1099.8632809999999</c:v>
                </c:pt>
                <c:pt idx="56200">
                  <c:v>1100.2382809999999</c:v>
                </c:pt>
                <c:pt idx="56201">
                  <c:v>1100.2382809999999</c:v>
                </c:pt>
                <c:pt idx="56202">
                  <c:v>1100.2382809999999</c:v>
                </c:pt>
                <c:pt idx="56203">
                  <c:v>1100.3085940000001</c:v>
                </c:pt>
                <c:pt idx="56204">
                  <c:v>1100.3710940000001</c:v>
                </c:pt>
                <c:pt idx="56205">
                  <c:v>1100.5859379999999</c:v>
                </c:pt>
                <c:pt idx="56206">
                  <c:v>1100.8046879999999</c:v>
                </c:pt>
                <c:pt idx="56207">
                  <c:v>1100.8046879999999</c:v>
                </c:pt>
                <c:pt idx="56208">
                  <c:v>1100.8554690000001</c:v>
                </c:pt>
                <c:pt idx="56209">
                  <c:v>1100.8554690000001</c:v>
                </c:pt>
                <c:pt idx="56210">
                  <c:v>1100.8632809999999</c:v>
                </c:pt>
                <c:pt idx="56211">
                  <c:v>1101.2382809999999</c:v>
                </c:pt>
                <c:pt idx="56212">
                  <c:v>1101.2382809999999</c:v>
                </c:pt>
                <c:pt idx="56213">
                  <c:v>1101.2382809999999</c:v>
                </c:pt>
                <c:pt idx="56214">
                  <c:v>1101.2382809999999</c:v>
                </c:pt>
                <c:pt idx="56215">
                  <c:v>1101.3710940000001</c:v>
                </c:pt>
                <c:pt idx="56216">
                  <c:v>1101.3710940000001</c:v>
                </c:pt>
                <c:pt idx="56217">
                  <c:v>1101.3710940000001</c:v>
                </c:pt>
                <c:pt idx="56218">
                  <c:v>1101.3710940000001</c:v>
                </c:pt>
                <c:pt idx="56219">
                  <c:v>1101.4101559999999</c:v>
                </c:pt>
                <c:pt idx="56220">
                  <c:v>1101.4101559999999</c:v>
                </c:pt>
                <c:pt idx="56221">
                  <c:v>1101.5859379999999</c:v>
                </c:pt>
                <c:pt idx="56222">
                  <c:v>1101.8046879999999</c:v>
                </c:pt>
                <c:pt idx="56223">
                  <c:v>1101.8046879999999</c:v>
                </c:pt>
                <c:pt idx="56224">
                  <c:v>1101.8046879999999</c:v>
                </c:pt>
                <c:pt idx="56225">
                  <c:v>1101.8046879999999</c:v>
                </c:pt>
                <c:pt idx="56226">
                  <c:v>1101.8554690000001</c:v>
                </c:pt>
                <c:pt idx="56227">
                  <c:v>1101.8632809999999</c:v>
                </c:pt>
                <c:pt idx="56228">
                  <c:v>1101.8632809999999</c:v>
                </c:pt>
                <c:pt idx="56229">
                  <c:v>1101.8632809999999</c:v>
                </c:pt>
                <c:pt idx="56230">
                  <c:v>1101.8632809999999</c:v>
                </c:pt>
                <c:pt idx="56231">
                  <c:v>1102.2382809999999</c:v>
                </c:pt>
                <c:pt idx="56232">
                  <c:v>1102.2382809999999</c:v>
                </c:pt>
                <c:pt idx="56233">
                  <c:v>1102.2382809999999</c:v>
                </c:pt>
                <c:pt idx="56234">
                  <c:v>1102.2382809999999</c:v>
                </c:pt>
                <c:pt idx="56235">
                  <c:v>1102.3085940000001</c:v>
                </c:pt>
                <c:pt idx="56236">
                  <c:v>1102.3710940000001</c:v>
                </c:pt>
                <c:pt idx="56237">
                  <c:v>1102.3710940000001</c:v>
                </c:pt>
                <c:pt idx="56238">
                  <c:v>1102.3710940000001</c:v>
                </c:pt>
                <c:pt idx="56239">
                  <c:v>1102.3710940000001</c:v>
                </c:pt>
                <c:pt idx="56240">
                  <c:v>1102.3710940000001</c:v>
                </c:pt>
                <c:pt idx="56241">
                  <c:v>1102.3710940000001</c:v>
                </c:pt>
                <c:pt idx="56242">
                  <c:v>1102.3710940000001</c:v>
                </c:pt>
                <c:pt idx="56243">
                  <c:v>1102.5859379999999</c:v>
                </c:pt>
                <c:pt idx="56244">
                  <c:v>1102.5859379999999</c:v>
                </c:pt>
                <c:pt idx="56245">
                  <c:v>1102.5859379999999</c:v>
                </c:pt>
                <c:pt idx="56246">
                  <c:v>1102.8046879999999</c:v>
                </c:pt>
                <c:pt idx="56247">
                  <c:v>1102.8046879999999</c:v>
                </c:pt>
                <c:pt idx="56248">
                  <c:v>1102.8046879999999</c:v>
                </c:pt>
                <c:pt idx="56249">
                  <c:v>1102.8554690000001</c:v>
                </c:pt>
                <c:pt idx="56250">
                  <c:v>1102.8554690000001</c:v>
                </c:pt>
                <c:pt idx="56251">
                  <c:v>1102.8554690000001</c:v>
                </c:pt>
                <c:pt idx="56252">
                  <c:v>1102.8632809999999</c:v>
                </c:pt>
                <c:pt idx="56253">
                  <c:v>1103.2382809999999</c:v>
                </c:pt>
                <c:pt idx="56254">
                  <c:v>1103.3085940000001</c:v>
                </c:pt>
                <c:pt idx="56255">
                  <c:v>1103.3085940000001</c:v>
                </c:pt>
                <c:pt idx="56256">
                  <c:v>1103.3710940000001</c:v>
                </c:pt>
                <c:pt idx="56257">
                  <c:v>1103.3710940000001</c:v>
                </c:pt>
                <c:pt idx="56258">
                  <c:v>1103.3710940000001</c:v>
                </c:pt>
                <c:pt idx="56259">
                  <c:v>1103.3710940000001</c:v>
                </c:pt>
                <c:pt idx="56260">
                  <c:v>1103.3710940000001</c:v>
                </c:pt>
                <c:pt idx="56261">
                  <c:v>1103.4101559999999</c:v>
                </c:pt>
                <c:pt idx="56262">
                  <c:v>1103.4101559999999</c:v>
                </c:pt>
                <c:pt idx="56263">
                  <c:v>1103.5859379999999</c:v>
                </c:pt>
                <c:pt idx="56264">
                  <c:v>1103.5859379999999</c:v>
                </c:pt>
                <c:pt idx="56265">
                  <c:v>1103.8554690000001</c:v>
                </c:pt>
                <c:pt idx="56266">
                  <c:v>1103.8554690000001</c:v>
                </c:pt>
                <c:pt idx="56267">
                  <c:v>1103.8554690000001</c:v>
                </c:pt>
                <c:pt idx="56268">
                  <c:v>1103.8554690000001</c:v>
                </c:pt>
                <c:pt idx="56269">
                  <c:v>1103.8632809999999</c:v>
                </c:pt>
                <c:pt idx="56270">
                  <c:v>1103.8632809999999</c:v>
                </c:pt>
                <c:pt idx="56271">
                  <c:v>1104.3085940000001</c:v>
                </c:pt>
                <c:pt idx="56272">
                  <c:v>1104.3085940000001</c:v>
                </c:pt>
                <c:pt idx="56273">
                  <c:v>1104.3085940000001</c:v>
                </c:pt>
                <c:pt idx="56274">
                  <c:v>1104.3085940000001</c:v>
                </c:pt>
                <c:pt idx="56275">
                  <c:v>1104.3710940000001</c:v>
                </c:pt>
                <c:pt idx="56276">
                  <c:v>1104.3710940000001</c:v>
                </c:pt>
                <c:pt idx="56277">
                  <c:v>1104.3710940000001</c:v>
                </c:pt>
                <c:pt idx="56278">
                  <c:v>1104.3710940000001</c:v>
                </c:pt>
                <c:pt idx="56279">
                  <c:v>1104.3710940000001</c:v>
                </c:pt>
                <c:pt idx="56280">
                  <c:v>1104.3710940000001</c:v>
                </c:pt>
                <c:pt idx="56281">
                  <c:v>1104.8046879999999</c:v>
                </c:pt>
                <c:pt idx="56282">
                  <c:v>1104.8554690000001</c:v>
                </c:pt>
                <c:pt idx="56283">
                  <c:v>1104.8554690000001</c:v>
                </c:pt>
                <c:pt idx="56284">
                  <c:v>1104.8554690000001</c:v>
                </c:pt>
                <c:pt idx="56285">
                  <c:v>1104.8554690000001</c:v>
                </c:pt>
                <c:pt idx="56286">
                  <c:v>1104.8632809999999</c:v>
                </c:pt>
                <c:pt idx="56287">
                  <c:v>1105.2382809999999</c:v>
                </c:pt>
                <c:pt idx="56288">
                  <c:v>1105.2382809999999</c:v>
                </c:pt>
                <c:pt idx="56289">
                  <c:v>1105.3085940000001</c:v>
                </c:pt>
                <c:pt idx="56290">
                  <c:v>1105.3085940000001</c:v>
                </c:pt>
                <c:pt idx="56291">
                  <c:v>1105.3085940000001</c:v>
                </c:pt>
                <c:pt idx="56292">
                  <c:v>1105.3085940000001</c:v>
                </c:pt>
                <c:pt idx="56293">
                  <c:v>1105.3085940000001</c:v>
                </c:pt>
                <c:pt idx="56294">
                  <c:v>1105.3710940000001</c:v>
                </c:pt>
                <c:pt idx="56295">
                  <c:v>1105.3710940000001</c:v>
                </c:pt>
                <c:pt idx="56296">
                  <c:v>1105.4101559999999</c:v>
                </c:pt>
                <c:pt idx="56297">
                  <c:v>1105.4101559999999</c:v>
                </c:pt>
                <c:pt idx="56298">
                  <c:v>1105.5859379999999</c:v>
                </c:pt>
                <c:pt idx="56299">
                  <c:v>1105.8554690000001</c:v>
                </c:pt>
                <c:pt idx="56300">
                  <c:v>1105.8632809999999</c:v>
                </c:pt>
                <c:pt idx="56301">
                  <c:v>1106.2382809999999</c:v>
                </c:pt>
                <c:pt idx="56302">
                  <c:v>1106.2382809999999</c:v>
                </c:pt>
                <c:pt idx="56303">
                  <c:v>1106.2382809999999</c:v>
                </c:pt>
                <c:pt idx="56304">
                  <c:v>1106.3710940000001</c:v>
                </c:pt>
                <c:pt idx="56305">
                  <c:v>1106.3710940000001</c:v>
                </c:pt>
                <c:pt idx="56306">
                  <c:v>1106.3710940000001</c:v>
                </c:pt>
                <c:pt idx="56307">
                  <c:v>1106.4101559999999</c:v>
                </c:pt>
                <c:pt idx="56308">
                  <c:v>1106.4101559999999</c:v>
                </c:pt>
                <c:pt idx="56309">
                  <c:v>1106.5859379999999</c:v>
                </c:pt>
                <c:pt idx="56310">
                  <c:v>1106.5859379999999</c:v>
                </c:pt>
                <c:pt idx="56311">
                  <c:v>1106.5859379999999</c:v>
                </c:pt>
                <c:pt idx="56312">
                  <c:v>1106.5859379999999</c:v>
                </c:pt>
                <c:pt idx="56313">
                  <c:v>1106.5859379999999</c:v>
                </c:pt>
                <c:pt idx="56314">
                  <c:v>1106.5859379999999</c:v>
                </c:pt>
                <c:pt idx="56315">
                  <c:v>1106.5859379999999</c:v>
                </c:pt>
                <c:pt idx="56316">
                  <c:v>1106.8046879999999</c:v>
                </c:pt>
                <c:pt idx="56317">
                  <c:v>1106.8554690000001</c:v>
                </c:pt>
                <c:pt idx="56318">
                  <c:v>1106.8554690000001</c:v>
                </c:pt>
                <c:pt idx="56319">
                  <c:v>1106.8554690000001</c:v>
                </c:pt>
                <c:pt idx="56320">
                  <c:v>1106.8554690000001</c:v>
                </c:pt>
                <c:pt idx="56321">
                  <c:v>1106.8554690000001</c:v>
                </c:pt>
                <c:pt idx="56322">
                  <c:v>1106.8632809999999</c:v>
                </c:pt>
                <c:pt idx="56323">
                  <c:v>1107.3085940000001</c:v>
                </c:pt>
                <c:pt idx="56324">
                  <c:v>1107.3085940000001</c:v>
                </c:pt>
                <c:pt idx="56325">
                  <c:v>1107.4101559999999</c:v>
                </c:pt>
                <c:pt idx="56326">
                  <c:v>1107.4101559999999</c:v>
                </c:pt>
                <c:pt idx="56327">
                  <c:v>1107.5859379999999</c:v>
                </c:pt>
                <c:pt idx="56328">
                  <c:v>1107.8046879999999</c:v>
                </c:pt>
                <c:pt idx="56329">
                  <c:v>1107.8046879999999</c:v>
                </c:pt>
                <c:pt idx="56330">
                  <c:v>1107.8046879999999</c:v>
                </c:pt>
                <c:pt idx="56331">
                  <c:v>1107.8554690000001</c:v>
                </c:pt>
                <c:pt idx="56332">
                  <c:v>1107.8632809999999</c:v>
                </c:pt>
                <c:pt idx="56333">
                  <c:v>1108.2382809999999</c:v>
                </c:pt>
                <c:pt idx="56334">
                  <c:v>1108.3710940000001</c:v>
                </c:pt>
                <c:pt idx="56335">
                  <c:v>1108.4101559999999</c:v>
                </c:pt>
                <c:pt idx="56336">
                  <c:v>1108.5859379999999</c:v>
                </c:pt>
                <c:pt idx="56337">
                  <c:v>1108.8046879999999</c:v>
                </c:pt>
                <c:pt idx="56338">
                  <c:v>1108.8554690000001</c:v>
                </c:pt>
                <c:pt idx="56339">
                  <c:v>1108.8554690000001</c:v>
                </c:pt>
                <c:pt idx="56340">
                  <c:v>1108.8554690000001</c:v>
                </c:pt>
                <c:pt idx="56341">
                  <c:v>1108.8632809999999</c:v>
                </c:pt>
                <c:pt idx="56342">
                  <c:v>1108.8632809999999</c:v>
                </c:pt>
                <c:pt idx="56343">
                  <c:v>1109.2382809999999</c:v>
                </c:pt>
                <c:pt idx="56344">
                  <c:v>1109.2382809999999</c:v>
                </c:pt>
                <c:pt idx="56345">
                  <c:v>1109.3085940000001</c:v>
                </c:pt>
                <c:pt idx="56346">
                  <c:v>1109.3085940000001</c:v>
                </c:pt>
                <c:pt idx="56347">
                  <c:v>1109.3710940000001</c:v>
                </c:pt>
                <c:pt idx="56348">
                  <c:v>1109.3710940000001</c:v>
                </c:pt>
                <c:pt idx="56349">
                  <c:v>1109.3710940000001</c:v>
                </c:pt>
                <c:pt idx="56350">
                  <c:v>1109.3710940000001</c:v>
                </c:pt>
                <c:pt idx="56351">
                  <c:v>1109.3710940000001</c:v>
                </c:pt>
                <c:pt idx="56352">
                  <c:v>1109.4101559999999</c:v>
                </c:pt>
                <c:pt idx="56353">
                  <c:v>1109.5859379999999</c:v>
                </c:pt>
                <c:pt idx="56354">
                  <c:v>1109.8046879999999</c:v>
                </c:pt>
                <c:pt idx="56355">
                  <c:v>1109.8046879999999</c:v>
                </c:pt>
                <c:pt idx="56356">
                  <c:v>1109.8046879999999</c:v>
                </c:pt>
                <c:pt idx="56357">
                  <c:v>1109.8554690000001</c:v>
                </c:pt>
                <c:pt idx="56358">
                  <c:v>1109.8554690000001</c:v>
                </c:pt>
                <c:pt idx="56359">
                  <c:v>1109.8632809999999</c:v>
                </c:pt>
                <c:pt idx="56360">
                  <c:v>1109.8632809999999</c:v>
                </c:pt>
                <c:pt idx="56361">
                  <c:v>1110.2382809999999</c:v>
                </c:pt>
                <c:pt idx="56362">
                  <c:v>1110.2382809999999</c:v>
                </c:pt>
                <c:pt idx="56363">
                  <c:v>1110.3085940000001</c:v>
                </c:pt>
                <c:pt idx="56364">
                  <c:v>1110.3085940000001</c:v>
                </c:pt>
                <c:pt idx="56365">
                  <c:v>1110.3710940000001</c:v>
                </c:pt>
                <c:pt idx="56366">
                  <c:v>1110.3710940000001</c:v>
                </c:pt>
                <c:pt idx="56367">
                  <c:v>1110.3710940000001</c:v>
                </c:pt>
                <c:pt idx="56368">
                  <c:v>1110.4101559999999</c:v>
                </c:pt>
                <c:pt idx="56369">
                  <c:v>1110.4101559999999</c:v>
                </c:pt>
                <c:pt idx="56370">
                  <c:v>1110.4101559999999</c:v>
                </c:pt>
                <c:pt idx="56371">
                  <c:v>1110.4101559999999</c:v>
                </c:pt>
                <c:pt idx="56372">
                  <c:v>1110.5859379999999</c:v>
                </c:pt>
                <c:pt idx="56373">
                  <c:v>1110.5859379999999</c:v>
                </c:pt>
                <c:pt idx="56374">
                  <c:v>1110.8046879999999</c:v>
                </c:pt>
                <c:pt idx="56375">
                  <c:v>1110.8046879999999</c:v>
                </c:pt>
                <c:pt idx="56376">
                  <c:v>1110.8554690000001</c:v>
                </c:pt>
                <c:pt idx="56377">
                  <c:v>1110.8554690000001</c:v>
                </c:pt>
                <c:pt idx="56378">
                  <c:v>1110.8632809999999</c:v>
                </c:pt>
                <c:pt idx="56379">
                  <c:v>1110.8632809999999</c:v>
                </c:pt>
                <c:pt idx="56380">
                  <c:v>1111.2382809999999</c:v>
                </c:pt>
                <c:pt idx="56381">
                  <c:v>1111.3085940000001</c:v>
                </c:pt>
                <c:pt idx="56382">
                  <c:v>1111.3710940000001</c:v>
                </c:pt>
                <c:pt idx="56383">
                  <c:v>1111.4101559999999</c:v>
                </c:pt>
                <c:pt idx="56384">
                  <c:v>1111.4101559999999</c:v>
                </c:pt>
                <c:pt idx="56385">
                  <c:v>1111.4101559999999</c:v>
                </c:pt>
                <c:pt idx="56386">
                  <c:v>1111.5859379999999</c:v>
                </c:pt>
                <c:pt idx="56387">
                  <c:v>1111.5859379999999</c:v>
                </c:pt>
                <c:pt idx="56388">
                  <c:v>1111.5859379999999</c:v>
                </c:pt>
                <c:pt idx="56389">
                  <c:v>1111.8046879999999</c:v>
                </c:pt>
                <c:pt idx="56390">
                  <c:v>1111.8046879999999</c:v>
                </c:pt>
                <c:pt idx="56391">
                  <c:v>1111.8632809999999</c:v>
                </c:pt>
                <c:pt idx="56392">
                  <c:v>1111.8632809999999</c:v>
                </c:pt>
                <c:pt idx="56393">
                  <c:v>1111.8632809999999</c:v>
                </c:pt>
                <c:pt idx="56394">
                  <c:v>1112.3085940000001</c:v>
                </c:pt>
                <c:pt idx="56395">
                  <c:v>1112.3085940000001</c:v>
                </c:pt>
                <c:pt idx="56396">
                  <c:v>1112.3085940000001</c:v>
                </c:pt>
                <c:pt idx="56397">
                  <c:v>1112.3085940000001</c:v>
                </c:pt>
                <c:pt idx="56398">
                  <c:v>1112.3710940000001</c:v>
                </c:pt>
                <c:pt idx="56399">
                  <c:v>1112.3710940000001</c:v>
                </c:pt>
                <c:pt idx="56400">
                  <c:v>1112.3710940000001</c:v>
                </c:pt>
                <c:pt idx="56401">
                  <c:v>1112.3710940000001</c:v>
                </c:pt>
                <c:pt idx="56402">
                  <c:v>1112.4101559999999</c:v>
                </c:pt>
                <c:pt idx="56403">
                  <c:v>1112.5859379999999</c:v>
                </c:pt>
                <c:pt idx="56404">
                  <c:v>1112.5859379999999</c:v>
                </c:pt>
                <c:pt idx="56405">
                  <c:v>1112.5859379999999</c:v>
                </c:pt>
                <c:pt idx="56406">
                  <c:v>1112.8046879999999</c:v>
                </c:pt>
                <c:pt idx="56407">
                  <c:v>1112.8554690000001</c:v>
                </c:pt>
                <c:pt idx="56408">
                  <c:v>1112.8554690000001</c:v>
                </c:pt>
                <c:pt idx="56409">
                  <c:v>1112.8632809999999</c:v>
                </c:pt>
                <c:pt idx="56410">
                  <c:v>1113.2382809999999</c:v>
                </c:pt>
                <c:pt idx="56411">
                  <c:v>1113.2382809999999</c:v>
                </c:pt>
                <c:pt idx="56412">
                  <c:v>1113.3710940000001</c:v>
                </c:pt>
                <c:pt idx="56413">
                  <c:v>1113.3710940000001</c:v>
                </c:pt>
                <c:pt idx="56414">
                  <c:v>1113.3710940000001</c:v>
                </c:pt>
                <c:pt idx="56415">
                  <c:v>1113.3710940000001</c:v>
                </c:pt>
                <c:pt idx="56416">
                  <c:v>1113.3710940000001</c:v>
                </c:pt>
                <c:pt idx="56417">
                  <c:v>1113.4101559999999</c:v>
                </c:pt>
                <c:pt idx="56418">
                  <c:v>1113.4101559999999</c:v>
                </c:pt>
                <c:pt idx="56419">
                  <c:v>1113.8046879999999</c:v>
                </c:pt>
                <c:pt idx="56420">
                  <c:v>1113.8046879999999</c:v>
                </c:pt>
                <c:pt idx="56421">
                  <c:v>1113.8554690000001</c:v>
                </c:pt>
                <c:pt idx="56422">
                  <c:v>1113.8554690000001</c:v>
                </c:pt>
                <c:pt idx="56423">
                  <c:v>1113.8554690000001</c:v>
                </c:pt>
                <c:pt idx="56424">
                  <c:v>1113.8554690000001</c:v>
                </c:pt>
                <c:pt idx="56425">
                  <c:v>1113.8632809999999</c:v>
                </c:pt>
                <c:pt idx="56426">
                  <c:v>1113.8632809999999</c:v>
                </c:pt>
                <c:pt idx="56427">
                  <c:v>1113.8632809999999</c:v>
                </c:pt>
                <c:pt idx="56428">
                  <c:v>1114.3085940000001</c:v>
                </c:pt>
                <c:pt idx="56429">
                  <c:v>1114.3085940000001</c:v>
                </c:pt>
                <c:pt idx="56430">
                  <c:v>1114.4101559999999</c:v>
                </c:pt>
                <c:pt idx="56431">
                  <c:v>1114.8046879999999</c:v>
                </c:pt>
                <c:pt idx="56432">
                  <c:v>1114.8046879999999</c:v>
                </c:pt>
                <c:pt idx="56433">
                  <c:v>1114.8046879999999</c:v>
                </c:pt>
                <c:pt idx="56434">
                  <c:v>1114.8554690000001</c:v>
                </c:pt>
                <c:pt idx="56435">
                  <c:v>1114.8554690000001</c:v>
                </c:pt>
                <c:pt idx="56436">
                  <c:v>1114.8554690000001</c:v>
                </c:pt>
                <c:pt idx="56437">
                  <c:v>1114.8632809999999</c:v>
                </c:pt>
                <c:pt idx="56438">
                  <c:v>1115.2382809999999</c:v>
                </c:pt>
                <c:pt idx="56439">
                  <c:v>1115.2382809999999</c:v>
                </c:pt>
                <c:pt idx="56440">
                  <c:v>1115.2382809999999</c:v>
                </c:pt>
                <c:pt idx="56441">
                  <c:v>1115.2382809999999</c:v>
                </c:pt>
                <c:pt idx="56442">
                  <c:v>1115.2382809999999</c:v>
                </c:pt>
                <c:pt idx="56443">
                  <c:v>1115.2382809999999</c:v>
                </c:pt>
                <c:pt idx="56444">
                  <c:v>1115.3085940000001</c:v>
                </c:pt>
                <c:pt idx="56445">
                  <c:v>1115.3085940000001</c:v>
                </c:pt>
                <c:pt idx="56446">
                  <c:v>1115.4101559999999</c:v>
                </c:pt>
                <c:pt idx="56447">
                  <c:v>1115.5859379999999</c:v>
                </c:pt>
                <c:pt idx="56448">
                  <c:v>1115.5859379999999</c:v>
                </c:pt>
                <c:pt idx="56449">
                  <c:v>1115.5859379999999</c:v>
                </c:pt>
                <c:pt idx="56450">
                  <c:v>1115.8046879999999</c:v>
                </c:pt>
                <c:pt idx="56451">
                  <c:v>1115.8554690000001</c:v>
                </c:pt>
                <c:pt idx="56452">
                  <c:v>1115.8554690000001</c:v>
                </c:pt>
                <c:pt idx="56453">
                  <c:v>1115.8632809999999</c:v>
                </c:pt>
                <c:pt idx="56454">
                  <c:v>1115.8632809999999</c:v>
                </c:pt>
                <c:pt idx="56455">
                  <c:v>1116.2382809999999</c:v>
                </c:pt>
                <c:pt idx="56456">
                  <c:v>1116.3085940000001</c:v>
                </c:pt>
                <c:pt idx="56457">
                  <c:v>1116.3085940000001</c:v>
                </c:pt>
                <c:pt idx="56458">
                  <c:v>1116.3085940000001</c:v>
                </c:pt>
                <c:pt idx="56459">
                  <c:v>1116.3085940000001</c:v>
                </c:pt>
                <c:pt idx="56460">
                  <c:v>1116.3710940000001</c:v>
                </c:pt>
                <c:pt idx="56461">
                  <c:v>1116.3710940000001</c:v>
                </c:pt>
                <c:pt idx="56462">
                  <c:v>1116.3710940000001</c:v>
                </c:pt>
                <c:pt idx="56463">
                  <c:v>1116.5859379999999</c:v>
                </c:pt>
                <c:pt idx="56464">
                  <c:v>1116.8046879999999</c:v>
                </c:pt>
                <c:pt idx="56465">
                  <c:v>1116.8554690000001</c:v>
                </c:pt>
                <c:pt idx="56466">
                  <c:v>1116.8554690000001</c:v>
                </c:pt>
                <c:pt idx="56467">
                  <c:v>1116.8632809999999</c:v>
                </c:pt>
                <c:pt idx="56468">
                  <c:v>1117.2382809999999</c:v>
                </c:pt>
                <c:pt idx="56469">
                  <c:v>1117.2382809999999</c:v>
                </c:pt>
                <c:pt idx="56470">
                  <c:v>1117.4101559999999</c:v>
                </c:pt>
                <c:pt idx="56471">
                  <c:v>1117.4101559999999</c:v>
                </c:pt>
                <c:pt idx="56472">
                  <c:v>1117.8046879999999</c:v>
                </c:pt>
                <c:pt idx="56473">
                  <c:v>1117.8046879999999</c:v>
                </c:pt>
                <c:pt idx="56474">
                  <c:v>1117.8554690000001</c:v>
                </c:pt>
                <c:pt idx="56475">
                  <c:v>1117.8632809999999</c:v>
                </c:pt>
                <c:pt idx="56476">
                  <c:v>1117.8632809999999</c:v>
                </c:pt>
                <c:pt idx="56477">
                  <c:v>1117.8632809999999</c:v>
                </c:pt>
                <c:pt idx="56478">
                  <c:v>1118.2382809999999</c:v>
                </c:pt>
                <c:pt idx="56479">
                  <c:v>1118.2382809999999</c:v>
                </c:pt>
                <c:pt idx="56480">
                  <c:v>1118.2382809999999</c:v>
                </c:pt>
                <c:pt idx="56481">
                  <c:v>1118.3085940000001</c:v>
                </c:pt>
                <c:pt idx="56482">
                  <c:v>1118.3710940000001</c:v>
                </c:pt>
                <c:pt idx="56483">
                  <c:v>1118.3710940000001</c:v>
                </c:pt>
                <c:pt idx="56484">
                  <c:v>1118.4101559999999</c:v>
                </c:pt>
                <c:pt idx="56485">
                  <c:v>1118.5859379999999</c:v>
                </c:pt>
                <c:pt idx="56486">
                  <c:v>1118.5859379999999</c:v>
                </c:pt>
                <c:pt idx="56487">
                  <c:v>1118.5859379999999</c:v>
                </c:pt>
                <c:pt idx="56488">
                  <c:v>1118.8554690000001</c:v>
                </c:pt>
                <c:pt idx="56489">
                  <c:v>1118.8632809999999</c:v>
                </c:pt>
                <c:pt idx="56490">
                  <c:v>1118.8632809999999</c:v>
                </c:pt>
                <c:pt idx="56491">
                  <c:v>1119.2382809999999</c:v>
                </c:pt>
                <c:pt idx="56492">
                  <c:v>1119.3085940000001</c:v>
                </c:pt>
                <c:pt idx="56493">
                  <c:v>1119.3085940000001</c:v>
                </c:pt>
                <c:pt idx="56494">
                  <c:v>1119.4101559999999</c:v>
                </c:pt>
                <c:pt idx="56495">
                  <c:v>1119.4101559999999</c:v>
                </c:pt>
                <c:pt idx="56496">
                  <c:v>1119.5859379999999</c:v>
                </c:pt>
                <c:pt idx="56497">
                  <c:v>1119.8046879999999</c:v>
                </c:pt>
                <c:pt idx="56498">
                  <c:v>1119.8046879999999</c:v>
                </c:pt>
                <c:pt idx="56499">
                  <c:v>1119.8554690000001</c:v>
                </c:pt>
                <c:pt idx="56500">
                  <c:v>1119.8554690000001</c:v>
                </c:pt>
                <c:pt idx="56501">
                  <c:v>1119.8554690000001</c:v>
                </c:pt>
                <c:pt idx="56502">
                  <c:v>1119.8632809999999</c:v>
                </c:pt>
                <c:pt idx="56503">
                  <c:v>1119.8632809999999</c:v>
                </c:pt>
                <c:pt idx="56504">
                  <c:v>1119.8632809999999</c:v>
                </c:pt>
                <c:pt idx="56505">
                  <c:v>1120.3085940000001</c:v>
                </c:pt>
                <c:pt idx="56506">
                  <c:v>1120.3085940000001</c:v>
                </c:pt>
                <c:pt idx="56507">
                  <c:v>1120.3085940000001</c:v>
                </c:pt>
                <c:pt idx="56508">
                  <c:v>1120.3085940000001</c:v>
                </c:pt>
                <c:pt idx="56509">
                  <c:v>1120.3085940000001</c:v>
                </c:pt>
                <c:pt idx="56510">
                  <c:v>1120.3085940000001</c:v>
                </c:pt>
                <c:pt idx="56511">
                  <c:v>1120.3710940000001</c:v>
                </c:pt>
                <c:pt idx="56512">
                  <c:v>1120.3710940000001</c:v>
                </c:pt>
                <c:pt idx="56513">
                  <c:v>1120.3710940000001</c:v>
                </c:pt>
                <c:pt idx="56514">
                  <c:v>1120.4101559999999</c:v>
                </c:pt>
                <c:pt idx="56515">
                  <c:v>1120.4101559999999</c:v>
                </c:pt>
                <c:pt idx="56516">
                  <c:v>1120.8554690000001</c:v>
                </c:pt>
                <c:pt idx="56517">
                  <c:v>1120.8632809999999</c:v>
                </c:pt>
                <c:pt idx="56518">
                  <c:v>1121.2382809999999</c:v>
                </c:pt>
                <c:pt idx="56519">
                  <c:v>1121.2382809999999</c:v>
                </c:pt>
                <c:pt idx="56520">
                  <c:v>1121.3085940000001</c:v>
                </c:pt>
                <c:pt idx="56521">
                  <c:v>1121.3085940000001</c:v>
                </c:pt>
                <c:pt idx="56522">
                  <c:v>1121.3710940000001</c:v>
                </c:pt>
                <c:pt idx="56523">
                  <c:v>1121.3710940000001</c:v>
                </c:pt>
                <c:pt idx="56524">
                  <c:v>1121.3710940000001</c:v>
                </c:pt>
                <c:pt idx="56525">
                  <c:v>1121.3710940000001</c:v>
                </c:pt>
                <c:pt idx="56526">
                  <c:v>1121.4101559999999</c:v>
                </c:pt>
                <c:pt idx="56527">
                  <c:v>1121.4101559999999</c:v>
                </c:pt>
                <c:pt idx="56528">
                  <c:v>1121.5859379999999</c:v>
                </c:pt>
                <c:pt idx="56529">
                  <c:v>1121.5859379999999</c:v>
                </c:pt>
                <c:pt idx="56530">
                  <c:v>1121.5859379999999</c:v>
                </c:pt>
                <c:pt idx="56531">
                  <c:v>1121.8046879999999</c:v>
                </c:pt>
                <c:pt idx="56532">
                  <c:v>1121.8554690000001</c:v>
                </c:pt>
                <c:pt idx="56533">
                  <c:v>1121.8632809999999</c:v>
                </c:pt>
                <c:pt idx="56534">
                  <c:v>1121.8632809999999</c:v>
                </c:pt>
                <c:pt idx="56535">
                  <c:v>1122.2382809999999</c:v>
                </c:pt>
                <c:pt idx="56536">
                  <c:v>1122.2382809999999</c:v>
                </c:pt>
                <c:pt idx="56537">
                  <c:v>1122.2382809999999</c:v>
                </c:pt>
                <c:pt idx="56538">
                  <c:v>1122.3085940000001</c:v>
                </c:pt>
                <c:pt idx="56539">
                  <c:v>1122.3085940000001</c:v>
                </c:pt>
                <c:pt idx="56540">
                  <c:v>1122.3710940000001</c:v>
                </c:pt>
                <c:pt idx="56541">
                  <c:v>1122.3710940000001</c:v>
                </c:pt>
                <c:pt idx="56542">
                  <c:v>1122.4101559999999</c:v>
                </c:pt>
                <c:pt idx="56543">
                  <c:v>1122.4101559999999</c:v>
                </c:pt>
                <c:pt idx="56544">
                  <c:v>1122.5859379999999</c:v>
                </c:pt>
                <c:pt idx="56545">
                  <c:v>1122.5859379999999</c:v>
                </c:pt>
                <c:pt idx="56546">
                  <c:v>1122.5859379999999</c:v>
                </c:pt>
                <c:pt idx="56547">
                  <c:v>1122.5859379999999</c:v>
                </c:pt>
                <c:pt idx="56548">
                  <c:v>1122.8046879999999</c:v>
                </c:pt>
                <c:pt idx="56549">
                  <c:v>1122.8046879999999</c:v>
                </c:pt>
                <c:pt idx="56550">
                  <c:v>1122.8554690000001</c:v>
                </c:pt>
                <c:pt idx="56551">
                  <c:v>1122.8632809999999</c:v>
                </c:pt>
                <c:pt idx="56552">
                  <c:v>1122.8632809999999</c:v>
                </c:pt>
                <c:pt idx="56553">
                  <c:v>1123.3085940000001</c:v>
                </c:pt>
                <c:pt idx="56554">
                  <c:v>1123.3085940000001</c:v>
                </c:pt>
                <c:pt idx="56555">
                  <c:v>1123.3710940000001</c:v>
                </c:pt>
                <c:pt idx="56556">
                  <c:v>1123.4101559999999</c:v>
                </c:pt>
                <c:pt idx="56557">
                  <c:v>1123.5859379999999</c:v>
                </c:pt>
                <c:pt idx="56558">
                  <c:v>1123.8046879999999</c:v>
                </c:pt>
                <c:pt idx="56559">
                  <c:v>1123.8046879999999</c:v>
                </c:pt>
                <c:pt idx="56560">
                  <c:v>1123.8046879999999</c:v>
                </c:pt>
                <c:pt idx="56561">
                  <c:v>1123.8554690000001</c:v>
                </c:pt>
                <c:pt idx="56562">
                  <c:v>1123.8554690000001</c:v>
                </c:pt>
                <c:pt idx="56563">
                  <c:v>1123.8554690000001</c:v>
                </c:pt>
                <c:pt idx="56564">
                  <c:v>1123.8554690000001</c:v>
                </c:pt>
                <c:pt idx="56565">
                  <c:v>1123.8554690000001</c:v>
                </c:pt>
                <c:pt idx="56566">
                  <c:v>1123.8632809999999</c:v>
                </c:pt>
                <c:pt idx="56567">
                  <c:v>1124.2382809999999</c:v>
                </c:pt>
                <c:pt idx="56568">
                  <c:v>1124.3710940000001</c:v>
                </c:pt>
                <c:pt idx="56569">
                  <c:v>1124.3710940000001</c:v>
                </c:pt>
                <c:pt idx="56570">
                  <c:v>1124.4101559999999</c:v>
                </c:pt>
                <c:pt idx="56571">
                  <c:v>1124.5859379999999</c:v>
                </c:pt>
                <c:pt idx="56572">
                  <c:v>1124.5859379999999</c:v>
                </c:pt>
                <c:pt idx="56573">
                  <c:v>1124.5859379999999</c:v>
                </c:pt>
                <c:pt idx="56574">
                  <c:v>1124.8046879999999</c:v>
                </c:pt>
                <c:pt idx="56575">
                  <c:v>1124.8632809999999</c:v>
                </c:pt>
                <c:pt idx="56576">
                  <c:v>1125.2382809999999</c:v>
                </c:pt>
                <c:pt idx="56577">
                  <c:v>1125.3085940000001</c:v>
                </c:pt>
                <c:pt idx="56578">
                  <c:v>1125.3085940000001</c:v>
                </c:pt>
                <c:pt idx="56579">
                  <c:v>1125.4101559999999</c:v>
                </c:pt>
                <c:pt idx="56580">
                  <c:v>1125.5859379999999</c:v>
                </c:pt>
                <c:pt idx="56581">
                  <c:v>1125.5859379999999</c:v>
                </c:pt>
                <c:pt idx="56582">
                  <c:v>1125.8554690000001</c:v>
                </c:pt>
                <c:pt idx="56583">
                  <c:v>1125.8554690000001</c:v>
                </c:pt>
                <c:pt idx="56584">
                  <c:v>1125.8554690000001</c:v>
                </c:pt>
                <c:pt idx="56585">
                  <c:v>1125.8632809999999</c:v>
                </c:pt>
                <c:pt idx="56586">
                  <c:v>1125.8632809999999</c:v>
                </c:pt>
                <c:pt idx="56587">
                  <c:v>1125.8632809999999</c:v>
                </c:pt>
                <c:pt idx="56588">
                  <c:v>1126.3085940000001</c:v>
                </c:pt>
                <c:pt idx="56589">
                  <c:v>1126.3085940000001</c:v>
                </c:pt>
                <c:pt idx="56590">
                  <c:v>1126.3085940000001</c:v>
                </c:pt>
                <c:pt idx="56591">
                  <c:v>1126.3085940000001</c:v>
                </c:pt>
                <c:pt idx="56592">
                  <c:v>1126.3085940000001</c:v>
                </c:pt>
                <c:pt idx="56593">
                  <c:v>1126.3085940000001</c:v>
                </c:pt>
                <c:pt idx="56594">
                  <c:v>1126.3710940000001</c:v>
                </c:pt>
                <c:pt idx="56595">
                  <c:v>1126.3710940000001</c:v>
                </c:pt>
                <c:pt idx="56596">
                  <c:v>1126.4101559999999</c:v>
                </c:pt>
                <c:pt idx="56597">
                  <c:v>1126.4101559999999</c:v>
                </c:pt>
                <c:pt idx="56598">
                  <c:v>1126.5859379999999</c:v>
                </c:pt>
                <c:pt idx="56599">
                  <c:v>1126.8046879999999</c:v>
                </c:pt>
                <c:pt idx="56600">
                  <c:v>1126.8554690000001</c:v>
                </c:pt>
                <c:pt idx="56601">
                  <c:v>1126.8554690000001</c:v>
                </c:pt>
                <c:pt idx="56602">
                  <c:v>1127.2382809999999</c:v>
                </c:pt>
                <c:pt idx="56603">
                  <c:v>1127.2382809999999</c:v>
                </c:pt>
                <c:pt idx="56604">
                  <c:v>1127.3085940000001</c:v>
                </c:pt>
                <c:pt idx="56605">
                  <c:v>1127.3085940000001</c:v>
                </c:pt>
                <c:pt idx="56606">
                  <c:v>1127.3085940000001</c:v>
                </c:pt>
                <c:pt idx="56607">
                  <c:v>1127.3710940000001</c:v>
                </c:pt>
                <c:pt idx="56608">
                  <c:v>1127.3710940000001</c:v>
                </c:pt>
                <c:pt idx="56609">
                  <c:v>1127.3710940000001</c:v>
                </c:pt>
                <c:pt idx="56610">
                  <c:v>1127.3710940000001</c:v>
                </c:pt>
                <c:pt idx="56611">
                  <c:v>1127.3710940000001</c:v>
                </c:pt>
                <c:pt idx="56612">
                  <c:v>1127.4101559999999</c:v>
                </c:pt>
                <c:pt idx="56613">
                  <c:v>1127.8046879999999</c:v>
                </c:pt>
                <c:pt idx="56614">
                  <c:v>1127.8046879999999</c:v>
                </c:pt>
                <c:pt idx="56615">
                  <c:v>1127.8046879999999</c:v>
                </c:pt>
                <c:pt idx="56616">
                  <c:v>1127.8554690000001</c:v>
                </c:pt>
                <c:pt idx="56617">
                  <c:v>1127.8554690000001</c:v>
                </c:pt>
                <c:pt idx="56618">
                  <c:v>1127.8632809999999</c:v>
                </c:pt>
                <c:pt idx="56619">
                  <c:v>1127.8632809999999</c:v>
                </c:pt>
                <c:pt idx="56620">
                  <c:v>1128.2382809999999</c:v>
                </c:pt>
                <c:pt idx="56621">
                  <c:v>1128.2382809999999</c:v>
                </c:pt>
                <c:pt idx="56622">
                  <c:v>1128.3085940000001</c:v>
                </c:pt>
                <c:pt idx="56623">
                  <c:v>1128.3085940000001</c:v>
                </c:pt>
                <c:pt idx="56624">
                  <c:v>1128.3085940000001</c:v>
                </c:pt>
                <c:pt idx="56625">
                  <c:v>1128.3710940000001</c:v>
                </c:pt>
                <c:pt idx="56626">
                  <c:v>1128.3710940000001</c:v>
                </c:pt>
                <c:pt idx="56627">
                  <c:v>1128.4101559999999</c:v>
                </c:pt>
                <c:pt idx="56628">
                  <c:v>1128.5859379999999</c:v>
                </c:pt>
                <c:pt idx="56629">
                  <c:v>1128.5859379999999</c:v>
                </c:pt>
                <c:pt idx="56630">
                  <c:v>1128.5859379999999</c:v>
                </c:pt>
                <c:pt idx="56631">
                  <c:v>1128.5859379999999</c:v>
                </c:pt>
                <c:pt idx="56632">
                  <c:v>1128.8046879999999</c:v>
                </c:pt>
                <c:pt idx="56633">
                  <c:v>1128.8046879999999</c:v>
                </c:pt>
                <c:pt idx="56634">
                  <c:v>1128.8554690000001</c:v>
                </c:pt>
                <c:pt idx="56635">
                  <c:v>1128.8632809999999</c:v>
                </c:pt>
                <c:pt idx="56636">
                  <c:v>1128.8632809999999</c:v>
                </c:pt>
                <c:pt idx="56637">
                  <c:v>1129.2382809999999</c:v>
                </c:pt>
                <c:pt idx="56638">
                  <c:v>1129.3710940000001</c:v>
                </c:pt>
                <c:pt idx="56639">
                  <c:v>1129.4101559999999</c:v>
                </c:pt>
                <c:pt idx="56640">
                  <c:v>1129.5859379999999</c:v>
                </c:pt>
                <c:pt idx="56641">
                  <c:v>1129.8046879999999</c:v>
                </c:pt>
                <c:pt idx="56642">
                  <c:v>1129.8554690000001</c:v>
                </c:pt>
                <c:pt idx="56643">
                  <c:v>1129.8554690000001</c:v>
                </c:pt>
                <c:pt idx="56644">
                  <c:v>1129.8554690000001</c:v>
                </c:pt>
                <c:pt idx="56645">
                  <c:v>1129.8554690000001</c:v>
                </c:pt>
                <c:pt idx="56646">
                  <c:v>1130.2382809999999</c:v>
                </c:pt>
                <c:pt idx="56647">
                  <c:v>1130.2382809999999</c:v>
                </c:pt>
                <c:pt idx="56648">
                  <c:v>1130.2382809999999</c:v>
                </c:pt>
                <c:pt idx="56649">
                  <c:v>1130.3085940000001</c:v>
                </c:pt>
                <c:pt idx="56650">
                  <c:v>1130.3085940000001</c:v>
                </c:pt>
                <c:pt idx="56651">
                  <c:v>1130.3085940000001</c:v>
                </c:pt>
                <c:pt idx="56652">
                  <c:v>1130.3085940000001</c:v>
                </c:pt>
                <c:pt idx="56653">
                  <c:v>1130.3085940000001</c:v>
                </c:pt>
                <c:pt idx="56654">
                  <c:v>1130.3085940000001</c:v>
                </c:pt>
                <c:pt idx="56655">
                  <c:v>1130.3710940000001</c:v>
                </c:pt>
                <c:pt idx="56656">
                  <c:v>1130.4101559999999</c:v>
                </c:pt>
                <c:pt idx="56657">
                  <c:v>1130.4101559999999</c:v>
                </c:pt>
                <c:pt idx="56658">
                  <c:v>1130.4101559999999</c:v>
                </c:pt>
                <c:pt idx="56659">
                  <c:v>1130.4101559999999</c:v>
                </c:pt>
                <c:pt idx="56660">
                  <c:v>1130.4101559999999</c:v>
                </c:pt>
                <c:pt idx="56661">
                  <c:v>1130.4101559999999</c:v>
                </c:pt>
                <c:pt idx="56662">
                  <c:v>1130.5859379999999</c:v>
                </c:pt>
                <c:pt idx="56663">
                  <c:v>1130.5859379999999</c:v>
                </c:pt>
                <c:pt idx="56664">
                  <c:v>1130.8046879999999</c:v>
                </c:pt>
                <c:pt idx="56665">
                  <c:v>1130.8554690000001</c:v>
                </c:pt>
                <c:pt idx="56666">
                  <c:v>1130.8554690000001</c:v>
                </c:pt>
                <c:pt idx="56667">
                  <c:v>1130.8554690000001</c:v>
                </c:pt>
                <c:pt idx="56668">
                  <c:v>1130.8554690000001</c:v>
                </c:pt>
                <c:pt idx="56669">
                  <c:v>1130.8554690000001</c:v>
                </c:pt>
                <c:pt idx="56670">
                  <c:v>1130.8632809999999</c:v>
                </c:pt>
                <c:pt idx="56671">
                  <c:v>1131.3085940000001</c:v>
                </c:pt>
                <c:pt idx="56672">
                  <c:v>1131.3085940000001</c:v>
                </c:pt>
                <c:pt idx="56673">
                  <c:v>1131.4101559999999</c:v>
                </c:pt>
                <c:pt idx="56674">
                  <c:v>1131.4101559999999</c:v>
                </c:pt>
                <c:pt idx="56675">
                  <c:v>1131.4101559999999</c:v>
                </c:pt>
                <c:pt idx="56676">
                  <c:v>1131.5859379999999</c:v>
                </c:pt>
                <c:pt idx="56677">
                  <c:v>1131.5859379999999</c:v>
                </c:pt>
                <c:pt idx="56678">
                  <c:v>1131.8046879999999</c:v>
                </c:pt>
                <c:pt idx="56679">
                  <c:v>1131.8632809999999</c:v>
                </c:pt>
                <c:pt idx="56680">
                  <c:v>1132.2382809999999</c:v>
                </c:pt>
                <c:pt idx="56681">
                  <c:v>1132.2382809999999</c:v>
                </c:pt>
                <c:pt idx="56682">
                  <c:v>1132.3085940000001</c:v>
                </c:pt>
                <c:pt idx="56683">
                  <c:v>1132.3085940000001</c:v>
                </c:pt>
                <c:pt idx="56684">
                  <c:v>1132.3085940000001</c:v>
                </c:pt>
                <c:pt idx="56685">
                  <c:v>1132.3710940000001</c:v>
                </c:pt>
                <c:pt idx="56686">
                  <c:v>1132.3710940000001</c:v>
                </c:pt>
                <c:pt idx="56687">
                  <c:v>1132.4101559999999</c:v>
                </c:pt>
                <c:pt idx="56688">
                  <c:v>1132.4101559999999</c:v>
                </c:pt>
                <c:pt idx="56689">
                  <c:v>1132.4101559999999</c:v>
                </c:pt>
                <c:pt idx="56690">
                  <c:v>1132.4101559999999</c:v>
                </c:pt>
                <c:pt idx="56691">
                  <c:v>1132.5859379999999</c:v>
                </c:pt>
                <c:pt idx="56692">
                  <c:v>1132.5859379999999</c:v>
                </c:pt>
                <c:pt idx="56693">
                  <c:v>1132.8046879999999</c:v>
                </c:pt>
                <c:pt idx="56694">
                  <c:v>1132.8046879999999</c:v>
                </c:pt>
                <c:pt idx="56695">
                  <c:v>1132.8554690000001</c:v>
                </c:pt>
                <c:pt idx="56696">
                  <c:v>1133.2382809999999</c:v>
                </c:pt>
                <c:pt idx="56697">
                  <c:v>1133.2382809999999</c:v>
                </c:pt>
                <c:pt idx="56698">
                  <c:v>1133.3085940000001</c:v>
                </c:pt>
                <c:pt idx="56699">
                  <c:v>1133.3085940000001</c:v>
                </c:pt>
                <c:pt idx="56700">
                  <c:v>1133.3710940000001</c:v>
                </c:pt>
                <c:pt idx="56701">
                  <c:v>1133.4101559999999</c:v>
                </c:pt>
                <c:pt idx="56702">
                  <c:v>1133.5859379999999</c:v>
                </c:pt>
                <c:pt idx="56703">
                  <c:v>1133.8046879999999</c:v>
                </c:pt>
                <c:pt idx="56704">
                  <c:v>1133.8046879999999</c:v>
                </c:pt>
                <c:pt idx="56705">
                  <c:v>1133.8632809999999</c:v>
                </c:pt>
                <c:pt idx="56706">
                  <c:v>1133.8632809999999</c:v>
                </c:pt>
                <c:pt idx="56707">
                  <c:v>1134.3085940000001</c:v>
                </c:pt>
                <c:pt idx="56708">
                  <c:v>1134.3085940000001</c:v>
                </c:pt>
                <c:pt idx="56709">
                  <c:v>1134.3085940000001</c:v>
                </c:pt>
                <c:pt idx="56710">
                  <c:v>1134.3710940000001</c:v>
                </c:pt>
                <c:pt idx="56711">
                  <c:v>1134.3710940000001</c:v>
                </c:pt>
                <c:pt idx="56712">
                  <c:v>1134.3710940000001</c:v>
                </c:pt>
                <c:pt idx="56713">
                  <c:v>1134.4101559999999</c:v>
                </c:pt>
                <c:pt idx="56714">
                  <c:v>1134.5859379999999</c:v>
                </c:pt>
                <c:pt idx="56715">
                  <c:v>1134.8046879999999</c:v>
                </c:pt>
                <c:pt idx="56716">
                  <c:v>1134.8046879999999</c:v>
                </c:pt>
                <c:pt idx="56717">
                  <c:v>1134.8046879999999</c:v>
                </c:pt>
                <c:pt idx="56718">
                  <c:v>1134.8554690000001</c:v>
                </c:pt>
                <c:pt idx="56719">
                  <c:v>1135.2382809999999</c:v>
                </c:pt>
                <c:pt idx="56720">
                  <c:v>1135.2382809999999</c:v>
                </c:pt>
                <c:pt idx="56721">
                  <c:v>1135.3085940000001</c:v>
                </c:pt>
                <c:pt idx="56722">
                  <c:v>1135.4101559999999</c:v>
                </c:pt>
                <c:pt idx="56723">
                  <c:v>1135.5859379999999</c:v>
                </c:pt>
                <c:pt idx="56724">
                  <c:v>1135.5859379999999</c:v>
                </c:pt>
                <c:pt idx="56725">
                  <c:v>1135.8046879999999</c:v>
                </c:pt>
                <c:pt idx="56726">
                  <c:v>1135.8046879999999</c:v>
                </c:pt>
                <c:pt idx="56727">
                  <c:v>1135.8046879999999</c:v>
                </c:pt>
                <c:pt idx="56728">
                  <c:v>1135.8554690000001</c:v>
                </c:pt>
                <c:pt idx="56729">
                  <c:v>1135.8554690000001</c:v>
                </c:pt>
                <c:pt idx="56730">
                  <c:v>1135.8632809999999</c:v>
                </c:pt>
                <c:pt idx="56731">
                  <c:v>1135.8632809999999</c:v>
                </c:pt>
                <c:pt idx="56732">
                  <c:v>1135.8632809999999</c:v>
                </c:pt>
                <c:pt idx="56733">
                  <c:v>1135.8632809999999</c:v>
                </c:pt>
                <c:pt idx="56734">
                  <c:v>1136.2382809999999</c:v>
                </c:pt>
                <c:pt idx="56735">
                  <c:v>1136.3085940000001</c:v>
                </c:pt>
                <c:pt idx="56736">
                  <c:v>1136.3085940000001</c:v>
                </c:pt>
                <c:pt idx="56737">
                  <c:v>1136.3710940000001</c:v>
                </c:pt>
                <c:pt idx="56738">
                  <c:v>1136.3710940000001</c:v>
                </c:pt>
                <c:pt idx="56739">
                  <c:v>1136.5859379999999</c:v>
                </c:pt>
                <c:pt idx="56740">
                  <c:v>1136.8046879999999</c:v>
                </c:pt>
                <c:pt idx="56741">
                  <c:v>1136.8046879999999</c:v>
                </c:pt>
                <c:pt idx="56742">
                  <c:v>1136.8046879999999</c:v>
                </c:pt>
                <c:pt idx="56743">
                  <c:v>1136.8046879999999</c:v>
                </c:pt>
                <c:pt idx="56744">
                  <c:v>1136.8554690000001</c:v>
                </c:pt>
                <c:pt idx="56745">
                  <c:v>1136.8554690000001</c:v>
                </c:pt>
                <c:pt idx="56746">
                  <c:v>1137.2382809999999</c:v>
                </c:pt>
                <c:pt idx="56747">
                  <c:v>1137.2382809999999</c:v>
                </c:pt>
                <c:pt idx="56748">
                  <c:v>1137.2382809999999</c:v>
                </c:pt>
                <c:pt idx="56749">
                  <c:v>1137.3085940000001</c:v>
                </c:pt>
                <c:pt idx="56750">
                  <c:v>1137.3710940000001</c:v>
                </c:pt>
                <c:pt idx="56751">
                  <c:v>1137.3710940000001</c:v>
                </c:pt>
                <c:pt idx="56752">
                  <c:v>1137.3710940000001</c:v>
                </c:pt>
                <c:pt idx="56753">
                  <c:v>1137.4101559999999</c:v>
                </c:pt>
                <c:pt idx="56754">
                  <c:v>1137.4101559999999</c:v>
                </c:pt>
                <c:pt idx="56755">
                  <c:v>1137.4101559999999</c:v>
                </c:pt>
                <c:pt idx="56756">
                  <c:v>1137.5859379999999</c:v>
                </c:pt>
                <c:pt idx="56757">
                  <c:v>1137.8554690000001</c:v>
                </c:pt>
                <c:pt idx="56758">
                  <c:v>1137.8554690000001</c:v>
                </c:pt>
                <c:pt idx="56759">
                  <c:v>1137.8554690000001</c:v>
                </c:pt>
                <c:pt idx="56760">
                  <c:v>1138.2382809999999</c:v>
                </c:pt>
                <c:pt idx="56761">
                  <c:v>1138.3085940000001</c:v>
                </c:pt>
                <c:pt idx="56762">
                  <c:v>1138.3085940000001</c:v>
                </c:pt>
                <c:pt idx="56763">
                  <c:v>1138.3710940000001</c:v>
                </c:pt>
                <c:pt idx="56764">
                  <c:v>1138.3710940000001</c:v>
                </c:pt>
                <c:pt idx="56765">
                  <c:v>1138.3710940000001</c:v>
                </c:pt>
                <c:pt idx="56766">
                  <c:v>1138.3710940000001</c:v>
                </c:pt>
                <c:pt idx="56767">
                  <c:v>1138.4101559999999</c:v>
                </c:pt>
                <c:pt idx="56768">
                  <c:v>1138.4101559999999</c:v>
                </c:pt>
                <c:pt idx="56769">
                  <c:v>1138.5859379999999</c:v>
                </c:pt>
                <c:pt idx="56770">
                  <c:v>1138.5859379999999</c:v>
                </c:pt>
                <c:pt idx="56771">
                  <c:v>1138.8554690000001</c:v>
                </c:pt>
                <c:pt idx="56772">
                  <c:v>1139.2382809999999</c:v>
                </c:pt>
                <c:pt idx="56773">
                  <c:v>1139.3085940000001</c:v>
                </c:pt>
                <c:pt idx="56774">
                  <c:v>1139.4101559999999</c:v>
                </c:pt>
                <c:pt idx="56775">
                  <c:v>1139.4101559999999</c:v>
                </c:pt>
                <c:pt idx="56776">
                  <c:v>1139.4101559999999</c:v>
                </c:pt>
                <c:pt idx="56777">
                  <c:v>1139.8046879999999</c:v>
                </c:pt>
                <c:pt idx="56778">
                  <c:v>1139.8554690000001</c:v>
                </c:pt>
                <c:pt idx="56779">
                  <c:v>1139.8554690000001</c:v>
                </c:pt>
                <c:pt idx="56780">
                  <c:v>1139.8632809999999</c:v>
                </c:pt>
                <c:pt idx="56781">
                  <c:v>1140.2382809999999</c:v>
                </c:pt>
                <c:pt idx="56782">
                  <c:v>1140.2382809999999</c:v>
                </c:pt>
                <c:pt idx="56783">
                  <c:v>1140.2382809999999</c:v>
                </c:pt>
                <c:pt idx="56784">
                  <c:v>1140.3085940000001</c:v>
                </c:pt>
                <c:pt idx="56785">
                  <c:v>1140.3710940000001</c:v>
                </c:pt>
                <c:pt idx="56786">
                  <c:v>1140.3710940000001</c:v>
                </c:pt>
                <c:pt idx="56787">
                  <c:v>1140.4101559999999</c:v>
                </c:pt>
                <c:pt idx="56788">
                  <c:v>1140.4101559999999</c:v>
                </c:pt>
                <c:pt idx="56789">
                  <c:v>1140.5859379999999</c:v>
                </c:pt>
                <c:pt idx="56790">
                  <c:v>1140.5859379999999</c:v>
                </c:pt>
                <c:pt idx="56791">
                  <c:v>1140.8046879999999</c:v>
                </c:pt>
                <c:pt idx="56792">
                  <c:v>1140.8046879999999</c:v>
                </c:pt>
                <c:pt idx="56793">
                  <c:v>1140.8046879999999</c:v>
                </c:pt>
                <c:pt idx="56794">
                  <c:v>1140.8554690000001</c:v>
                </c:pt>
                <c:pt idx="56795">
                  <c:v>1140.8554690000001</c:v>
                </c:pt>
                <c:pt idx="56796">
                  <c:v>1140.8554690000001</c:v>
                </c:pt>
                <c:pt idx="56797">
                  <c:v>1140.8632809999999</c:v>
                </c:pt>
                <c:pt idx="56798">
                  <c:v>1140.8632809999999</c:v>
                </c:pt>
                <c:pt idx="56799">
                  <c:v>1140.8632809999999</c:v>
                </c:pt>
                <c:pt idx="56800">
                  <c:v>1141.2382809999999</c:v>
                </c:pt>
                <c:pt idx="56801">
                  <c:v>1141.2382809999999</c:v>
                </c:pt>
                <c:pt idx="56802">
                  <c:v>1141.3085940000001</c:v>
                </c:pt>
                <c:pt idx="56803">
                  <c:v>1141.3085940000001</c:v>
                </c:pt>
                <c:pt idx="56804">
                  <c:v>1141.3710940000001</c:v>
                </c:pt>
                <c:pt idx="56805">
                  <c:v>1141.3710940000001</c:v>
                </c:pt>
                <c:pt idx="56806">
                  <c:v>1141.4101559999999</c:v>
                </c:pt>
                <c:pt idx="56807">
                  <c:v>1141.4101559999999</c:v>
                </c:pt>
                <c:pt idx="56808">
                  <c:v>1141.4101559999999</c:v>
                </c:pt>
                <c:pt idx="56809">
                  <c:v>1141.5859379999999</c:v>
                </c:pt>
                <c:pt idx="56810">
                  <c:v>1141.5859379999999</c:v>
                </c:pt>
                <c:pt idx="56811">
                  <c:v>1141.5859379999999</c:v>
                </c:pt>
                <c:pt idx="56812">
                  <c:v>1141.8046879999999</c:v>
                </c:pt>
                <c:pt idx="56813">
                  <c:v>1141.8046879999999</c:v>
                </c:pt>
                <c:pt idx="56814">
                  <c:v>1141.8554690000001</c:v>
                </c:pt>
                <c:pt idx="56815">
                  <c:v>1141.8554690000001</c:v>
                </c:pt>
                <c:pt idx="56816">
                  <c:v>1141.8632809999999</c:v>
                </c:pt>
                <c:pt idx="56817">
                  <c:v>1141.8632809999999</c:v>
                </c:pt>
                <c:pt idx="56818">
                  <c:v>1142.2382809999999</c:v>
                </c:pt>
                <c:pt idx="56819">
                  <c:v>1142.2382809999999</c:v>
                </c:pt>
                <c:pt idx="56820">
                  <c:v>1142.2382809999999</c:v>
                </c:pt>
                <c:pt idx="56821">
                  <c:v>1142.3085940000001</c:v>
                </c:pt>
                <c:pt idx="56822">
                  <c:v>1142.5859379999999</c:v>
                </c:pt>
                <c:pt idx="56823">
                  <c:v>1142.5859379999999</c:v>
                </c:pt>
                <c:pt idx="56824">
                  <c:v>1142.5859379999999</c:v>
                </c:pt>
                <c:pt idx="56825">
                  <c:v>1142.8046879999999</c:v>
                </c:pt>
                <c:pt idx="56826">
                  <c:v>1142.8046879999999</c:v>
                </c:pt>
                <c:pt idx="56827">
                  <c:v>1142.8554690000001</c:v>
                </c:pt>
                <c:pt idx="56828">
                  <c:v>1142.8632809999999</c:v>
                </c:pt>
                <c:pt idx="56829">
                  <c:v>1142.8632809999999</c:v>
                </c:pt>
                <c:pt idx="56830">
                  <c:v>1143.2382809999999</c:v>
                </c:pt>
                <c:pt idx="56831">
                  <c:v>1143.2382809999999</c:v>
                </c:pt>
                <c:pt idx="56832">
                  <c:v>1143.3710940000001</c:v>
                </c:pt>
                <c:pt idx="56833">
                  <c:v>1143.3710940000001</c:v>
                </c:pt>
                <c:pt idx="56834">
                  <c:v>1143.4101559999999</c:v>
                </c:pt>
                <c:pt idx="56835">
                  <c:v>1143.4101559999999</c:v>
                </c:pt>
                <c:pt idx="56836">
                  <c:v>1143.4101559999999</c:v>
                </c:pt>
                <c:pt idx="56837">
                  <c:v>1143.4101559999999</c:v>
                </c:pt>
                <c:pt idx="56838">
                  <c:v>1143.4101559999999</c:v>
                </c:pt>
                <c:pt idx="56839">
                  <c:v>1143.5859379999999</c:v>
                </c:pt>
                <c:pt idx="56840">
                  <c:v>1143.5859379999999</c:v>
                </c:pt>
                <c:pt idx="56841">
                  <c:v>1143.8046879999999</c:v>
                </c:pt>
                <c:pt idx="56842">
                  <c:v>1143.8046879999999</c:v>
                </c:pt>
                <c:pt idx="56843">
                  <c:v>1143.8554690000001</c:v>
                </c:pt>
                <c:pt idx="56844">
                  <c:v>1143.8554690000001</c:v>
                </c:pt>
                <c:pt idx="56845">
                  <c:v>1143.8632809999999</c:v>
                </c:pt>
                <c:pt idx="56846">
                  <c:v>1144.3085940000001</c:v>
                </c:pt>
                <c:pt idx="56847">
                  <c:v>1144.3710940000001</c:v>
                </c:pt>
                <c:pt idx="56848">
                  <c:v>1144.3710940000001</c:v>
                </c:pt>
                <c:pt idx="56849">
                  <c:v>1144.4101559999999</c:v>
                </c:pt>
                <c:pt idx="56850">
                  <c:v>1144.4101559999999</c:v>
                </c:pt>
                <c:pt idx="56851">
                  <c:v>1144.4101559999999</c:v>
                </c:pt>
                <c:pt idx="56852">
                  <c:v>1144.4101559999999</c:v>
                </c:pt>
                <c:pt idx="56853">
                  <c:v>1144.4101559999999</c:v>
                </c:pt>
                <c:pt idx="56854">
                  <c:v>1144.8046879999999</c:v>
                </c:pt>
                <c:pt idx="56855">
                  <c:v>1144.8046879999999</c:v>
                </c:pt>
                <c:pt idx="56856">
                  <c:v>1144.8554690000001</c:v>
                </c:pt>
                <c:pt idx="56857">
                  <c:v>1144.8554690000001</c:v>
                </c:pt>
                <c:pt idx="56858">
                  <c:v>1144.8632809999999</c:v>
                </c:pt>
                <c:pt idx="56859">
                  <c:v>1145.2382809999999</c:v>
                </c:pt>
                <c:pt idx="56860">
                  <c:v>1145.3085940000001</c:v>
                </c:pt>
                <c:pt idx="56861">
                  <c:v>1145.3085940000001</c:v>
                </c:pt>
                <c:pt idx="56862">
                  <c:v>1145.3710940000001</c:v>
                </c:pt>
                <c:pt idx="56863">
                  <c:v>1145.3710940000001</c:v>
                </c:pt>
                <c:pt idx="56864">
                  <c:v>1145.3710940000001</c:v>
                </c:pt>
                <c:pt idx="56865">
                  <c:v>1145.4101559999999</c:v>
                </c:pt>
                <c:pt idx="56866">
                  <c:v>1145.4101559999999</c:v>
                </c:pt>
                <c:pt idx="56867">
                  <c:v>1145.4101559999999</c:v>
                </c:pt>
                <c:pt idx="56868">
                  <c:v>1145.8046879999999</c:v>
                </c:pt>
                <c:pt idx="56869">
                  <c:v>1145.8554690000001</c:v>
                </c:pt>
                <c:pt idx="56870">
                  <c:v>1145.8632809999999</c:v>
                </c:pt>
                <c:pt idx="56871">
                  <c:v>1146.2382809999999</c:v>
                </c:pt>
                <c:pt idx="56872">
                  <c:v>1146.2382809999999</c:v>
                </c:pt>
                <c:pt idx="56873">
                  <c:v>1146.3710940000001</c:v>
                </c:pt>
                <c:pt idx="56874">
                  <c:v>1146.3710940000001</c:v>
                </c:pt>
                <c:pt idx="56875">
                  <c:v>1146.5859379999999</c:v>
                </c:pt>
                <c:pt idx="56876">
                  <c:v>1146.5859379999999</c:v>
                </c:pt>
                <c:pt idx="56877">
                  <c:v>1146.8046879999999</c:v>
                </c:pt>
                <c:pt idx="56878">
                  <c:v>1146.8046879999999</c:v>
                </c:pt>
                <c:pt idx="56879">
                  <c:v>1146.8554690000001</c:v>
                </c:pt>
                <c:pt idx="56880">
                  <c:v>1146.8632809999999</c:v>
                </c:pt>
                <c:pt idx="56881">
                  <c:v>1147.2382809999999</c:v>
                </c:pt>
                <c:pt idx="56882">
                  <c:v>1147.2382809999999</c:v>
                </c:pt>
                <c:pt idx="56883">
                  <c:v>1147.2382809999999</c:v>
                </c:pt>
                <c:pt idx="56884">
                  <c:v>1147.3085940000001</c:v>
                </c:pt>
                <c:pt idx="56885">
                  <c:v>1147.3710940000001</c:v>
                </c:pt>
                <c:pt idx="56886">
                  <c:v>1147.4101559999999</c:v>
                </c:pt>
                <c:pt idx="56887">
                  <c:v>1147.4101559999999</c:v>
                </c:pt>
                <c:pt idx="56888">
                  <c:v>1147.4101559999999</c:v>
                </c:pt>
                <c:pt idx="56889">
                  <c:v>1147.4101559999999</c:v>
                </c:pt>
                <c:pt idx="56890">
                  <c:v>1147.5859379999999</c:v>
                </c:pt>
                <c:pt idx="56891">
                  <c:v>1147.5859379999999</c:v>
                </c:pt>
                <c:pt idx="56892">
                  <c:v>1147.5859379999999</c:v>
                </c:pt>
                <c:pt idx="56893">
                  <c:v>1147.8046879999999</c:v>
                </c:pt>
                <c:pt idx="56894">
                  <c:v>1147.8046879999999</c:v>
                </c:pt>
                <c:pt idx="56895">
                  <c:v>1147.8632809999999</c:v>
                </c:pt>
                <c:pt idx="56896">
                  <c:v>1147.8632809999999</c:v>
                </c:pt>
                <c:pt idx="56897">
                  <c:v>1148.3085940000001</c:v>
                </c:pt>
                <c:pt idx="56898">
                  <c:v>1148.3085940000001</c:v>
                </c:pt>
                <c:pt idx="56899">
                  <c:v>1148.3085940000001</c:v>
                </c:pt>
                <c:pt idx="56900">
                  <c:v>1148.3710940000001</c:v>
                </c:pt>
                <c:pt idx="56901">
                  <c:v>1148.3710940000001</c:v>
                </c:pt>
                <c:pt idx="56902">
                  <c:v>1148.5859379999999</c:v>
                </c:pt>
                <c:pt idx="56903">
                  <c:v>1148.5859379999999</c:v>
                </c:pt>
                <c:pt idx="56904">
                  <c:v>1148.8554690000001</c:v>
                </c:pt>
                <c:pt idx="56905">
                  <c:v>1148.8554690000001</c:v>
                </c:pt>
                <c:pt idx="56906">
                  <c:v>1148.8632809999999</c:v>
                </c:pt>
                <c:pt idx="56907">
                  <c:v>1149.2382809999999</c:v>
                </c:pt>
                <c:pt idx="56908">
                  <c:v>1149.2382809999999</c:v>
                </c:pt>
                <c:pt idx="56909">
                  <c:v>1149.2382809999999</c:v>
                </c:pt>
                <c:pt idx="56910">
                  <c:v>1149.3085940000001</c:v>
                </c:pt>
                <c:pt idx="56911">
                  <c:v>1149.3710940000001</c:v>
                </c:pt>
                <c:pt idx="56912">
                  <c:v>1149.4101559999999</c:v>
                </c:pt>
                <c:pt idx="56913">
                  <c:v>1149.5859379999999</c:v>
                </c:pt>
                <c:pt idx="56914">
                  <c:v>1149.8046879999999</c:v>
                </c:pt>
                <c:pt idx="56915">
                  <c:v>1149.8046879999999</c:v>
                </c:pt>
                <c:pt idx="56916">
                  <c:v>1149.8554690000001</c:v>
                </c:pt>
                <c:pt idx="56917">
                  <c:v>1149.8554690000001</c:v>
                </c:pt>
                <c:pt idx="56918">
                  <c:v>1149.8554690000001</c:v>
                </c:pt>
                <c:pt idx="56919">
                  <c:v>1149.8632809999999</c:v>
                </c:pt>
                <c:pt idx="56920">
                  <c:v>1150.2382809999999</c:v>
                </c:pt>
                <c:pt idx="56921">
                  <c:v>1150.2382809999999</c:v>
                </c:pt>
                <c:pt idx="56922">
                  <c:v>1150.3085940000001</c:v>
                </c:pt>
                <c:pt idx="56923">
                  <c:v>1150.3085940000001</c:v>
                </c:pt>
                <c:pt idx="56924">
                  <c:v>1150.3710940000001</c:v>
                </c:pt>
                <c:pt idx="56925">
                  <c:v>1150.3710940000001</c:v>
                </c:pt>
                <c:pt idx="56926">
                  <c:v>1150.4101559999999</c:v>
                </c:pt>
                <c:pt idx="56927">
                  <c:v>1150.5859379999999</c:v>
                </c:pt>
                <c:pt idx="56928">
                  <c:v>1150.5859379999999</c:v>
                </c:pt>
                <c:pt idx="56929">
                  <c:v>1150.8046879999999</c:v>
                </c:pt>
                <c:pt idx="56930">
                  <c:v>1150.8046879999999</c:v>
                </c:pt>
                <c:pt idx="56931">
                  <c:v>1150.8046879999999</c:v>
                </c:pt>
                <c:pt idx="56932">
                  <c:v>1150.8554690000001</c:v>
                </c:pt>
                <c:pt idx="56933">
                  <c:v>1151.2382809999999</c:v>
                </c:pt>
                <c:pt idx="56934">
                  <c:v>1151.3085940000001</c:v>
                </c:pt>
                <c:pt idx="56935">
                  <c:v>1151.4101559999999</c:v>
                </c:pt>
                <c:pt idx="56936">
                  <c:v>1151.8046879999999</c:v>
                </c:pt>
                <c:pt idx="56937">
                  <c:v>1151.8554690000001</c:v>
                </c:pt>
                <c:pt idx="56938">
                  <c:v>1151.8554690000001</c:v>
                </c:pt>
                <c:pt idx="56939">
                  <c:v>1151.8554690000001</c:v>
                </c:pt>
                <c:pt idx="56940">
                  <c:v>1151.8554690000001</c:v>
                </c:pt>
                <c:pt idx="56941">
                  <c:v>1152.2382809999999</c:v>
                </c:pt>
                <c:pt idx="56942">
                  <c:v>1152.2382809999999</c:v>
                </c:pt>
                <c:pt idx="56943">
                  <c:v>1152.3085940000001</c:v>
                </c:pt>
                <c:pt idx="56944">
                  <c:v>1152.3085940000001</c:v>
                </c:pt>
                <c:pt idx="56945">
                  <c:v>1152.3710940000001</c:v>
                </c:pt>
                <c:pt idx="56946">
                  <c:v>1152.4101559999999</c:v>
                </c:pt>
                <c:pt idx="56947">
                  <c:v>1152.4101559999999</c:v>
                </c:pt>
                <c:pt idx="56948">
                  <c:v>1152.5859379999999</c:v>
                </c:pt>
                <c:pt idx="56949">
                  <c:v>1152.5859379999999</c:v>
                </c:pt>
                <c:pt idx="56950">
                  <c:v>1152.8046879999999</c:v>
                </c:pt>
                <c:pt idx="56951">
                  <c:v>1152.8632809999999</c:v>
                </c:pt>
                <c:pt idx="56952">
                  <c:v>1152.8632809999999</c:v>
                </c:pt>
                <c:pt idx="56953">
                  <c:v>1153.2382809999999</c:v>
                </c:pt>
                <c:pt idx="56954">
                  <c:v>1153.3085940000001</c:v>
                </c:pt>
                <c:pt idx="56955">
                  <c:v>1153.3085940000001</c:v>
                </c:pt>
                <c:pt idx="56956">
                  <c:v>1153.3085940000001</c:v>
                </c:pt>
                <c:pt idx="56957">
                  <c:v>1153.4101559999999</c:v>
                </c:pt>
                <c:pt idx="56958">
                  <c:v>1153.8046879999999</c:v>
                </c:pt>
                <c:pt idx="56959">
                  <c:v>1153.8046879999999</c:v>
                </c:pt>
                <c:pt idx="56960">
                  <c:v>1153.8046879999999</c:v>
                </c:pt>
                <c:pt idx="56961">
                  <c:v>1153.8046879999999</c:v>
                </c:pt>
                <c:pt idx="56962">
                  <c:v>1153.8046879999999</c:v>
                </c:pt>
                <c:pt idx="56963">
                  <c:v>1153.8554690000001</c:v>
                </c:pt>
                <c:pt idx="56964">
                  <c:v>1153.8632809999999</c:v>
                </c:pt>
                <c:pt idx="56965">
                  <c:v>1153.8632809999999</c:v>
                </c:pt>
                <c:pt idx="56966">
                  <c:v>1153.8632809999999</c:v>
                </c:pt>
                <c:pt idx="56967">
                  <c:v>1154.2382809999999</c:v>
                </c:pt>
                <c:pt idx="56968">
                  <c:v>1154.3085940000001</c:v>
                </c:pt>
                <c:pt idx="56969">
                  <c:v>1154.3085940000001</c:v>
                </c:pt>
                <c:pt idx="56970">
                  <c:v>1154.3085940000001</c:v>
                </c:pt>
                <c:pt idx="56971">
                  <c:v>1154.3710940000001</c:v>
                </c:pt>
                <c:pt idx="56972">
                  <c:v>1154.3710940000001</c:v>
                </c:pt>
                <c:pt idx="56973">
                  <c:v>1154.4101559999999</c:v>
                </c:pt>
                <c:pt idx="56974">
                  <c:v>1154.4101559999999</c:v>
                </c:pt>
                <c:pt idx="56975">
                  <c:v>1154.5859379999999</c:v>
                </c:pt>
                <c:pt idx="56976">
                  <c:v>1154.8046879999999</c:v>
                </c:pt>
                <c:pt idx="56977">
                  <c:v>1154.8046879999999</c:v>
                </c:pt>
                <c:pt idx="56978">
                  <c:v>1154.8046879999999</c:v>
                </c:pt>
                <c:pt idx="56979">
                  <c:v>1154.8554690000001</c:v>
                </c:pt>
                <c:pt idx="56980">
                  <c:v>1154.8554690000001</c:v>
                </c:pt>
                <c:pt idx="56981">
                  <c:v>1154.8554690000001</c:v>
                </c:pt>
                <c:pt idx="56982">
                  <c:v>1154.8554690000001</c:v>
                </c:pt>
                <c:pt idx="56983">
                  <c:v>1155.2382809999999</c:v>
                </c:pt>
                <c:pt idx="56984">
                  <c:v>1155.2382809999999</c:v>
                </c:pt>
                <c:pt idx="56985">
                  <c:v>1155.4101559999999</c:v>
                </c:pt>
                <c:pt idx="56986">
                  <c:v>1155.5859379999999</c:v>
                </c:pt>
                <c:pt idx="56987">
                  <c:v>1155.5859379999999</c:v>
                </c:pt>
                <c:pt idx="56988">
                  <c:v>1155.8046879999999</c:v>
                </c:pt>
                <c:pt idx="56989">
                  <c:v>1155.8554690000001</c:v>
                </c:pt>
                <c:pt idx="56990">
                  <c:v>1155.8554690000001</c:v>
                </c:pt>
                <c:pt idx="56991">
                  <c:v>1155.8554690000001</c:v>
                </c:pt>
                <c:pt idx="56992">
                  <c:v>1155.8554690000001</c:v>
                </c:pt>
                <c:pt idx="56993">
                  <c:v>1155.8632809999999</c:v>
                </c:pt>
                <c:pt idx="56994">
                  <c:v>1155.8632809999999</c:v>
                </c:pt>
                <c:pt idx="56995">
                  <c:v>1155.8632809999999</c:v>
                </c:pt>
                <c:pt idx="56996">
                  <c:v>1156.2382809999999</c:v>
                </c:pt>
                <c:pt idx="56997">
                  <c:v>1156.2382809999999</c:v>
                </c:pt>
                <c:pt idx="56998">
                  <c:v>1156.5859379999999</c:v>
                </c:pt>
                <c:pt idx="56999">
                  <c:v>1156.5859379999999</c:v>
                </c:pt>
                <c:pt idx="57000">
                  <c:v>1156.8046879999999</c:v>
                </c:pt>
                <c:pt idx="57001">
                  <c:v>1156.8046879999999</c:v>
                </c:pt>
                <c:pt idx="57002">
                  <c:v>1156.8046879999999</c:v>
                </c:pt>
                <c:pt idx="57003">
                  <c:v>1156.8554690000001</c:v>
                </c:pt>
                <c:pt idx="57004">
                  <c:v>1156.8554690000001</c:v>
                </c:pt>
                <c:pt idx="57005">
                  <c:v>1156.8554690000001</c:v>
                </c:pt>
                <c:pt idx="57006">
                  <c:v>1156.8632809999999</c:v>
                </c:pt>
                <c:pt idx="57007">
                  <c:v>1156.8632809999999</c:v>
                </c:pt>
                <c:pt idx="57008">
                  <c:v>1156.8632809999999</c:v>
                </c:pt>
                <c:pt idx="57009">
                  <c:v>1157.2382809999999</c:v>
                </c:pt>
                <c:pt idx="57010">
                  <c:v>1157.2382809999999</c:v>
                </c:pt>
                <c:pt idx="57011">
                  <c:v>1157.2382809999999</c:v>
                </c:pt>
                <c:pt idx="57012">
                  <c:v>1157.2382809999999</c:v>
                </c:pt>
                <c:pt idx="57013">
                  <c:v>1157.3085940000001</c:v>
                </c:pt>
                <c:pt idx="57014">
                  <c:v>1157.3085940000001</c:v>
                </c:pt>
                <c:pt idx="57015">
                  <c:v>1157.3710940000001</c:v>
                </c:pt>
                <c:pt idx="57016">
                  <c:v>1157.4101559999999</c:v>
                </c:pt>
                <c:pt idx="57017">
                  <c:v>1157.4101559999999</c:v>
                </c:pt>
                <c:pt idx="57018">
                  <c:v>1157.4101559999999</c:v>
                </c:pt>
                <c:pt idx="57019">
                  <c:v>1157.4101559999999</c:v>
                </c:pt>
                <c:pt idx="57020">
                  <c:v>1157.4101559999999</c:v>
                </c:pt>
                <c:pt idx="57021">
                  <c:v>1157.5859379999999</c:v>
                </c:pt>
                <c:pt idx="57022">
                  <c:v>1157.8046879999999</c:v>
                </c:pt>
                <c:pt idx="57023">
                  <c:v>1157.8046879999999</c:v>
                </c:pt>
                <c:pt idx="57024">
                  <c:v>1157.8046879999999</c:v>
                </c:pt>
                <c:pt idx="57025">
                  <c:v>1157.8046879999999</c:v>
                </c:pt>
                <c:pt idx="57026">
                  <c:v>1157.8554690000001</c:v>
                </c:pt>
                <c:pt idx="57027">
                  <c:v>1157.8554690000001</c:v>
                </c:pt>
                <c:pt idx="57028">
                  <c:v>1157.8554690000001</c:v>
                </c:pt>
                <c:pt idx="57029">
                  <c:v>1157.8554690000001</c:v>
                </c:pt>
                <c:pt idx="57030">
                  <c:v>1157.8554690000001</c:v>
                </c:pt>
                <c:pt idx="57031">
                  <c:v>1157.8632809999999</c:v>
                </c:pt>
                <c:pt idx="57032">
                  <c:v>1157.8632809999999</c:v>
                </c:pt>
                <c:pt idx="57033">
                  <c:v>1157.8632809999999</c:v>
                </c:pt>
                <c:pt idx="57034">
                  <c:v>1157.8632809999999</c:v>
                </c:pt>
                <c:pt idx="57035">
                  <c:v>1158.3085940000001</c:v>
                </c:pt>
                <c:pt idx="57036">
                  <c:v>1158.4101559999999</c:v>
                </c:pt>
                <c:pt idx="57037">
                  <c:v>1158.5859379999999</c:v>
                </c:pt>
                <c:pt idx="57038">
                  <c:v>1158.5859379999999</c:v>
                </c:pt>
                <c:pt idx="57039">
                  <c:v>1158.8046879999999</c:v>
                </c:pt>
                <c:pt idx="57040">
                  <c:v>1158.8046879999999</c:v>
                </c:pt>
                <c:pt idx="57041">
                  <c:v>1158.8046879999999</c:v>
                </c:pt>
                <c:pt idx="57042">
                  <c:v>1158.8046879999999</c:v>
                </c:pt>
                <c:pt idx="57043">
                  <c:v>1158.8632809999999</c:v>
                </c:pt>
                <c:pt idx="57044">
                  <c:v>1158.8632809999999</c:v>
                </c:pt>
                <c:pt idx="57045">
                  <c:v>1159.2382809999999</c:v>
                </c:pt>
                <c:pt idx="57046">
                  <c:v>1159.2382809999999</c:v>
                </c:pt>
                <c:pt idx="57047">
                  <c:v>1159.2382809999999</c:v>
                </c:pt>
                <c:pt idx="57048">
                  <c:v>1159.3085940000001</c:v>
                </c:pt>
                <c:pt idx="57049">
                  <c:v>1159.3085940000001</c:v>
                </c:pt>
                <c:pt idx="57050">
                  <c:v>1159.3085940000001</c:v>
                </c:pt>
                <c:pt idx="57051">
                  <c:v>1159.3710940000001</c:v>
                </c:pt>
                <c:pt idx="57052">
                  <c:v>1159.3710940000001</c:v>
                </c:pt>
                <c:pt idx="57053">
                  <c:v>1159.3710940000001</c:v>
                </c:pt>
                <c:pt idx="57054">
                  <c:v>1159.4101559999999</c:v>
                </c:pt>
                <c:pt idx="57055">
                  <c:v>1159.4101559999999</c:v>
                </c:pt>
                <c:pt idx="57056">
                  <c:v>1159.5859379999999</c:v>
                </c:pt>
                <c:pt idx="57057">
                  <c:v>1159.8632809999999</c:v>
                </c:pt>
                <c:pt idx="57058">
                  <c:v>1160.2382809999999</c:v>
                </c:pt>
                <c:pt idx="57059">
                  <c:v>1160.2382809999999</c:v>
                </c:pt>
                <c:pt idx="57060">
                  <c:v>1160.2382809999999</c:v>
                </c:pt>
                <c:pt idx="57061">
                  <c:v>1160.3085940000001</c:v>
                </c:pt>
                <c:pt idx="57062">
                  <c:v>1160.4101559999999</c:v>
                </c:pt>
                <c:pt idx="57063">
                  <c:v>1160.8046879999999</c:v>
                </c:pt>
                <c:pt idx="57064">
                  <c:v>1160.8554690000001</c:v>
                </c:pt>
                <c:pt idx="57065">
                  <c:v>1160.8554690000001</c:v>
                </c:pt>
                <c:pt idx="57066">
                  <c:v>1160.8554690000001</c:v>
                </c:pt>
                <c:pt idx="57067">
                  <c:v>1160.8632809999999</c:v>
                </c:pt>
                <c:pt idx="57068">
                  <c:v>1160.8632809999999</c:v>
                </c:pt>
                <c:pt idx="57069">
                  <c:v>1161.3085940000001</c:v>
                </c:pt>
                <c:pt idx="57070">
                  <c:v>1161.3085940000001</c:v>
                </c:pt>
                <c:pt idx="57071">
                  <c:v>1161.3710940000001</c:v>
                </c:pt>
                <c:pt idx="57072">
                  <c:v>1161.3710940000001</c:v>
                </c:pt>
                <c:pt idx="57073">
                  <c:v>1161.3710940000001</c:v>
                </c:pt>
                <c:pt idx="57074">
                  <c:v>1161.4101559999999</c:v>
                </c:pt>
                <c:pt idx="57075">
                  <c:v>1161.5859379999999</c:v>
                </c:pt>
                <c:pt idx="57076">
                  <c:v>1161.5859379999999</c:v>
                </c:pt>
                <c:pt idx="57077">
                  <c:v>1161.8046879999999</c:v>
                </c:pt>
                <c:pt idx="57078">
                  <c:v>1161.8046879999999</c:v>
                </c:pt>
                <c:pt idx="57079">
                  <c:v>1161.8046879999999</c:v>
                </c:pt>
                <c:pt idx="57080">
                  <c:v>1161.8554690000001</c:v>
                </c:pt>
                <c:pt idx="57081">
                  <c:v>1162.2382809999999</c:v>
                </c:pt>
                <c:pt idx="57082">
                  <c:v>1162.3085940000001</c:v>
                </c:pt>
                <c:pt idx="57083">
                  <c:v>1162.3085940000001</c:v>
                </c:pt>
                <c:pt idx="57084">
                  <c:v>1162.3085940000001</c:v>
                </c:pt>
                <c:pt idx="57085">
                  <c:v>1162.3710940000001</c:v>
                </c:pt>
                <c:pt idx="57086">
                  <c:v>1162.5859379999999</c:v>
                </c:pt>
                <c:pt idx="57087">
                  <c:v>1162.5859379999999</c:v>
                </c:pt>
                <c:pt idx="57088">
                  <c:v>1162.8046879999999</c:v>
                </c:pt>
                <c:pt idx="57089">
                  <c:v>1162.8632809999999</c:v>
                </c:pt>
                <c:pt idx="57090">
                  <c:v>1163.2382809999999</c:v>
                </c:pt>
                <c:pt idx="57091">
                  <c:v>1163.2382809999999</c:v>
                </c:pt>
                <c:pt idx="57092">
                  <c:v>1163.2382809999999</c:v>
                </c:pt>
                <c:pt idx="57093">
                  <c:v>1163.3085940000001</c:v>
                </c:pt>
                <c:pt idx="57094">
                  <c:v>1163.3085940000001</c:v>
                </c:pt>
                <c:pt idx="57095">
                  <c:v>1163.4101559999999</c:v>
                </c:pt>
                <c:pt idx="57096">
                  <c:v>1163.5859379999999</c:v>
                </c:pt>
                <c:pt idx="57097">
                  <c:v>1163.5859379999999</c:v>
                </c:pt>
                <c:pt idx="57098">
                  <c:v>1163.8046879999999</c:v>
                </c:pt>
                <c:pt idx="57099">
                  <c:v>1163.8554690000001</c:v>
                </c:pt>
                <c:pt idx="57100">
                  <c:v>1163.8632809999999</c:v>
                </c:pt>
                <c:pt idx="57101">
                  <c:v>1163.8632809999999</c:v>
                </c:pt>
                <c:pt idx="57102">
                  <c:v>1163.8632809999999</c:v>
                </c:pt>
                <c:pt idx="57103">
                  <c:v>1164.2382809999999</c:v>
                </c:pt>
                <c:pt idx="57104">
                  <c:v>1164.2382809999999</c:v>
                </c:pt>
                <c:pt idx="57105">
                  <c:v>1164.2382809999999</c:v>
                </c:pt>
                <c:pt idx="57106">
                  <c:v>1164.2382809999999</c:v>
                </c:pt>
                <c:pt idx="57107">
                  <c:v>1164.3085940000001</c:v>
                </c:pt>
                <c:pt idx="57108">
                  <c:v>1164.4101559999999</c:v>
                </c:pt>
                <c:pt idx="57109">
                  <c:v>1164.5859379999999</c:v>
                </c:pt>
                <c:pt idx="57110">
                  <c:v>1164.5859379999999</c:v>
                </c:pt>
                <c:pt idx="57111">
                  <c:v>1164.8632809999999</c:v>
                </c:pt>
                <c:pt idx="57112">
                  <c:v>1165.2382809999999</c:v>
                </c:pt>
                <c:pt idx="57113">
                  <c:v>1165.3085940000001</c:v>
                </c:pt>
                <c:pt idx="57114">
                  <c:v>1165.3085940000001</c:v>
                </c:pt>
                <c:pt idx="57115">
                  <c:v>1165.3710940000001</c:v>
                </c:pt>
                <c:pt idx="57116">
                  <c:v>1165.3710940000001</c:v>
                </c:pt>
                <c:pt idx="57117">
                  <c:v>1165.3710940000001</c:v>
                </c:pt>
                <c:pt idx="57118">
                  <c:v>1165.3710940000001</c:v>
                </c:pt>
                <c:pt idx="57119">
                  <c:v>1165.5859379999999</c:v>
                </c:pt>
                <c:pt idx="57120">
                  <c:v>1165.8554690000001</c:v>
                </c:pt>
                <c:pt idx="57121">
                  <c:v>1165.8632809999999</c:v>
                </c:pt>
                <c:pt idx="57122">
                  <c:v>1166.2382809999999</c:v>
                </c:pt>
                <c:pt idx="57123">
                  <c:v>1166.3710940000001</c:v>
                </c:pt>
                <c:pt idx="57124">
                  <c:v>1166.3710940000001</c:v>
                </c:pt>
                <c:pt idx="57125">
                  <c:v>1166.3710940000001</c:v>
                </c:pt>
                <c:pt idx="57126">
                  <c:v>1166.3710940000001</c:v>
                </c:pt>
                <c:pt idx="57127">
                  <c:v>1166.3710940000001</c:v>
                </c:pt>
                <c:pt idx="57128">
                  <c:v>1166.4101559999999</c:v>
                </c:pt>
                <c:pt idx="57129">
                  <c:v>1166.4101559999999</c:v>
                </c:pt>
                <c:pt idx="57130">
                  <c:v>1166.5859379999999</c:v>
                </c:pt>
                <c:pt idx="57131">
                  <c:v>1166.8046879999999</c:v>
                </c:pt>
                <c:pt idx="57132">
                  <c:v>1166.8046879999999</c:v>
                </c:pt>
                <c:pt idx="57133">
                  <c:v>1166.8046879999999</c:v>
                </c:pt>
                <c:pt idx="57134">
                  <c:v>1166.8554690000001</c:v>
                </c:pt>
                <c:pt idx="57135">
                  <c:v>1166.8554690000001</c:v>
                </c:pt>
                <c:pt idx="57136">
                  <c:v>1166.8632809999999</c:v>
                </c:pt>
                <c:pt idx="57137">
                  <c:v>1166.8632809999999</c:v>
                </c:pt>
                <c:pt idx="57138">
                  <c:v>1167.3085940000001</c:v>
                </c:pt>
                <c:pt idx="57139">
                  <c:v>1167.3710940000001</c:v>
                </c:pt>
                <c:pt idx="57140">
                  <c:v>1167.3710940000001</c:v>
                </c:pt>
                <c:pt idx="57141">
                  <c:v>1167.4101559999999</c:v>
                </c:pt>
                <c:pt idx="57142">
                  <c:v>1167.8554690000001</c:v>
                </c:pt>
                <c:pt idx="57143">
                  <c:v>1167.8632809999999</c:v>
                </c:pt>
                <c:pt idx="57144">
                  <c:v>1167.8632809999999</c:v>
                </c:pt>
                <c:pt idx="57145">
                  <c:v>1168.2382809999999</c:v>
                </c:pt>
                <c:pt idx="57146">
                  <c:v>1168.2382809999999</c:v>
                </c:pt>
                <c:pt idx="57147">
                  <c:v>1168.3710940000001</c:v>
                </c:pt>
                <c:pt idx="57148">
                  <c:v>1168.3710940000001</c:v>
                </c:pt>
                <c:pt idx="57149">
                  <c:v>1168.3710940000001</c:v>
                </c:pt>
                <c:pt idx="57150">
                  <c:v>1168.3710940000001</c:v>
                </c:pt>
                <c:pt idx="57151">
                  <c:v>1168.3710940000001</c:v>
                </c:pt>
                <c:pt idx="57152">
                  <c:v>1168.3710940000001</c:v>
                </c:pt>
                <c:pt idx="57153">
                  <c:v>1168.4101559999999</c:v>
                </c:pt>
                <c:pt idx="57154">
                  <c:v>1168.4101559999999</c:v>
                </c:pt>
                <c:pt idx="57155">
                  <c:v>1168.8046879999999</c:v>
                </c:pt>
                <c:pt idx="57156">
                  <c:v>1168.8554690000001</c:v>
                </c:pt>
                <c:pt idx="57157">
                  <c:v>1168.8632809999999</c:v>
                </c:pt>
                <c:pt idx="57158">
                  <c:v>1168.8632809999999</c:v>
                </c:pt>
                <c:pt idx="57159">
                  <c:v>1169.3085940000001</c:v>
                </c:pt>
                <c:pt idx="57160">
                  <c:v>1169.3085940000001</c:v>
                </c:pt>
                <c:pt idx="57161">
                  <c:v>1169.3710940000001</c:v>
                </c:pt>
                <c:pt idx="57162">
                  <c:v>1169.3710940000001</c:v>
                </c:pt>
                <c:pt idx="57163">
                  <c:v>1169.4101559999999</c:v>
                </c:pt>
                <c:pt idx="57164">
                  <c:v>1169.4101559999999</c:v>
                </c:pt>
                <c:pt idx="57165">
                  <c:v>1169.5859379999999</c:v>
                </c:pt>
                <c:pt idx="57166">
                  <c:v>1169.8046879999999</c:v>
                </c:pt>
                <c:pt idx="57167">
                  <c:v>1169.8046879999999</c:v>
                </c:pt>
                <c:pt idx="57168">
                  <c:v>1169.8554690000001</c:v>
                </c:pt>
                <c:pt idx="57169">
                  <c:v>1169.8554690000001</c:v>
                </c:pt>
                <c:pt idx="57170">
                  <c:v>1170.2382809999999</c:v>
                </c:pt>
                <c:pt idx="57171">
                  <c:v>1170.2382809999999</c:v>
                </c:pt>
                <c:pt idx="57172">
                  <c:v>1170.2382809999999</c:v>
                </c:pt>
                <c:pt idx="57173">
                  <c:v>1170.2382809999999</c:v>
                </c:pt>
                <c:pt idx="57174">
                  <c:v>1170.2382809999999</c:v>
                </c:pt>
                <c:pt idx="57175">
                  <c:v>1170.2382809999999</c:v>
                </c:pt>
                <c:pt idx="57176">
                  <c:v>1170.3085940000001</c:v>
                </c:pt>
                <c:pt idx="57177">
                  <c:v>1170.5859379999999</c:v>
                </c:pt>
                <c:pt idx="57178">
                  <c:v>1170.8046879999999</c:v>
                </c:pt>
                <c:pt idx="57179">
                  <c:v>1170.8046879999999</c:v>
                </c:pt>
                <c:pt idx="57180">
                  <c:v>1170.8554690000001</c:v>
                </c:pt>
                <c:pt idx="57181">
                  <c:v>1170.8554690000001</c:v>
                </c:pt>
                <c:pt idx="57182">
                  <c:v>1170.8632809999999</c:v>
                </c:pt>
                <c:pt idx="57183">
                  <c:v>1171.2382809999999</c:v>
                </c:pt>
                <c:pt idx="57184">
                  <c:v>1171.3085940000001</c:v>
                </c:pt>
                <c:pt idx="57185">
                  <c:v>1171.3710940000001</c:v>
                </c:pt>
                <c:pt idx="57186">
                  <c:v>1171.4101559999999</c:v>
                </c:pt>
                <c:pt idx="57187">
                  <c:v>1171.5859379999999</c:v>
                </c:pt>
                <c:pt idx="57188">
                  <c:v>1171.5859379999999</c:v>
                </c:pt>
                <c:pt idx="57189">
                  <c:v>1171.8046879999999</c:v>
                </c:pt>
                <c:pt idx="57190">
                  <c:v>1171.8046879999999</c:v>
                </c:pt>
                <c:pt idx="57191">
                  <c:v>1171.8046879999999</c:v>
                </c:pt>
                <c:pt idx="57192">
                  <c:v>1171.8554690000001</c:v>
                </c:pt>
                <c:pt idx="57193">
                  <c:v>1171.8632809999999</c:v>
                </c:pt>
                <c:pt idx="57194">
                  <c:v>1171.8632809999999</c:v>
                </c:pt>
                <c:pt idx="57195">
                  <c:v>1171.8632809999999</c:v>
                </c:pt>
                <c:pt idx="57196">
                  <c:v>1172.2382809999999</c:v>
                </c:pt>
                <c:pt idx="57197">
                  <c:v>1172.2382809999999</c:v>
                </c:pt>
                <c:pt idx="57198">
                  <c:v>1172.2382809999999</c:v>
                </c:pt>
                <c:pt idx="57199">
                  <c:v>1172.3085940000001</c:v>
                </c:pt>
                <c:pt idx="57200">
                  <c:v>1172.3085940000001</c:v>
                </c:pt>
                <c:pt idx="57201">
                  <c:v>1172.3085940000001</c:v>
                </c:pt>
                <c:pt idx="57202">
                  <c:v>1172.3710940000001</c:v>
                </c:pt>
                <c:pt idx="57203">
                  <c:v>1172.4101559999999</c:v>
                </c:pt>
                <c:pt idx="57204">
                  <c:v>1172.4101559999999</c:v>
                </c:pt>
                <c:pt idx="57205">
                  <c:v>1172.5859379999999</c:v>
                </c:pt>
                <c:pt idx="57206">
                  <c:v>1172.8046879999999</c:v>
                </c:pt>
                <c:pt idx="57207">
                  <c:v>1172.8046879999999</c:v>
                </c:pt>
                <c:pt idx="57208">
                  <c:v>1172.8554690000001</c:v>
                </c:pt>
                <c:pt idx="57209">
                  <c:v>1172.8554690000001</c:v>
                </c:pt>
                <c:pt idx="57210">
                  <c:v>1172.8554690000001</c:v>
                </c:pt>
                <c:pt idx="57211">
                  <c:v>1172.8632809999999</c:v>
                </c:pt>
                <c:pt idx="57212">
                  <c:v>1173.2382809999999</c:v>
                </c:pt>
                <c:pt idx="57213">
                  <c:v>1173.2382809999999</c:v>
                </c:pt>
                <c:pt idx="57214">
                  <c:v>1173.3085940000001</c:v>
                </c:pt>
                <c:pt idx="57215">
                  <c:v>1173.3085940000001</c:v>
                </c:pt>
                <c:pt idx="57216">
                  <c:v>1173.3085940000001</c:v>
                </c:pt>
                <c:pt idx="57217">
                  <c:v>1173.3085940000001</c:v>
                </c:pt>
                <c:pt idx="57218">
                  <c:v>1173.4101559999999</c:v>
                </c:pt>
                <c:pt idx="57219">
                  <c:v>1173.4101559999999</c:v>
                </c:pt>
                <c:pt idx="57220">
                  <c:v>1173.8554690000001</c:v>
                </c:pt>
                <c:pt idx="57221">
                  <c:v>1173.8554690000001</c:v>
                </c:pt>
                <c:pt idx="57222">
                  <c:v>1173.8554690000001</c:v>
                </c:pt>
                <c:pt idx="57223">
                  <c:v>1174.3085940000001</c:v>
                </c:pt>
                <c:pt idx="57224">
                  <c:v>1174.3710940000001</c:v>
                </c:pt>
                <c:pt idx="57225">
                  <c:v>1174.3710940000001</c:v>
                </c:pt>
                <c:pt idx="57226">
                  <c:v>1174.4101559999999</c:v>
                </c:pt>
                <c:pt idx="57227">
                  <c:v>1174.5859379999999</c:v>
                </c:pt>
                <c:pt idx="57228">
                  <c:v>1174.5859379999999</c:v>
                </c:pt>
                <c:pt idx="57229">
                  <c:v>1174.8046879999999</c:v>
                </c:pt>
                <c:pt idx="57230">
                  <c:v>1174.8046879999999</c:v>
                </c:pt>
                <c:pt idx="57231">
                  <c:v>1174.8554690000001</c:v>
                </c:pt>
                <c:pt idx="57232">
                  <c:v>1174.8632809999999</c:v>
                </c:pt>
                <c:pt idx="57233">
                  <c:v>1174.8632809999999</c:v>
                </c:pt>
                <c:pt idx="57234">
                  <c:v>1175.2382809999999</c:v>
                </c:pt>
                <c:pt idx="57235">
                  <c:v>1175.2382809999999</c:v>
                </c:pt>
                <c:pt idx="57236">
                  <c:v>1175.2382809999999</c:v>
                </c:pt>
                <c:pt idx="57237">
                  <c:v>1175.4101559999999</c:v>
                </c:pt>
                <c:pt idx="57238">
                  <c:v>1175.4101559999999</c:v>
                </c:pt>
                <c:pt idx="57239">
                  <c:v>1175.4101559999999</c:v>
                </c:pt>
                <c:pt idx="57240">
                  <c:v>1175.5859379999999</c:v>
                </c:pt>
                <c:pt idx="57241">
                  <c:v>1175.8554690000001</c:v>
                </c:pt>
                <c:pt idx="57242">
                  <c:v>1175.8554690000001</c:v>
                </c:pt>
                <c:pt idx="57243">
                  <c:v>1175.8632809999999</c:v>
                </c:pt>
                <c:pt idx="57244">
                  <c:v>1176.2382809999999</c:v>
                </c:pt>
                <c:pt idx="57245">
                  <c:v>1176.2382809999999</c:v>
                </c:pt>
                <c:pt idx="57246">
                  <c:v>1176.3085940000001</c:v>
                </c:pt>
                <c:pt idx="57247">
                  <c:v>1176.3710940000001</c:v>
                </c:pt>
                <c:pt idx="57248">
                  <c:v>1176.3710940000001</c:v>
                </c:pt>
                <c:pt idx="57249">
                  <c:v>1176.3710940000001</c:v>
                </c:pt>
                <c:pt idx="57250">
                  <c:v>1176.4101559999999</c:v>
                </c:pt>
                <c:pt idx="57251">
                  <c:v>1176.4101559999999</c:v>
                </c:pt>
                <c:pt idx="57252">
                  <c:v>1176.4101559999999</c:v>
                </c:pt>
                <c:pt idx="57253">
                  <c:v>1176.5859379999999</c:v>
                </c:pt>
                <c:pt idx="57254">
                  <c:v>1176.8046879999999</c:v>
                </c:pt>
                <c:pt idx="57255">
                  <c:v>1176.8046879999999</c:v>
                </c:pt>
                <c:pt idx="57256">
                  <c:v>1176.8046879999999</c:v>
                </c:pt>
                <c:pt idx="57257">
                  <c:v>1176.8632809999999</c:v>
                </c:pt>
                <c:pt idx="57258">
                  <c:v>1177.2382809999999</c:v>
                </c:pt>
                <c:pt idx="57259">
                  <c:v>1177.3085940000001</c:v>
                </c:pt>
                <c:pt idx="57260">
                  <c:v>1177.3085940000001</c:v>
                </c:pt>
                <c:pt idx="57261">
                  <c:v>1177.3710940000001</c:v>
                </c:pt>
                <c:pt idx="57262">
                  <c:v>1177.4101559999999</c:v>
                </c:pt>
                <c:pt idx="57263">
                  <c:v>1177.4101559999999</c:v>
                </c:pt>
                <c:pt idx="57264">
                  <c:v>1177.5859379999999</c:v>
                </c:pt>
                <c:pt idx="57265">
                  <c:v>1177.5859379999999</c:v>
                </c:pt>
                <c:pt idx="57266">
                  <c:v>1177.8046879999999</c:v>
                </c:pt>
                <c:pt idx="57267">
                  <c:v>1177.8046879999999</c:v>
                </c:pt>
                <c:pt idx="57268">
                  <c:v>1178.2382809999999</c:v>
                </c:pt>
                <c:pt idx="57269">
                  <c:v>1178.2382809999999</c:v>
                </c:pt>
                <c:pt idx="57270">
                  <c:v>1178.3085940000001</c:v>
                </c:pt>
                <c:pt idx="57271">
                  <c:v>1178.3085940000001</c:v>
                </c:pt>
                <c:pt idx="57272">
                  <c:v>1178.3085940000001</c:v>
                </c:pt>
                <c:pt idx="57273">
                  <c:v>1178.3710940000001</c:v>
                </c:pt>
                <c:pt idx="57274">
                  <c:v>1178.4101559999999</c:v>
                </c:pt>
                <c:pt idx="57275">
                  <c:v>1178.5859379999999</c:v>
                </c:pt>
                <c:pt idx="57276">
                  <c:v>1178.8046879999999</c:v>
                </c:pt>
                <c:pt idx="57277">
                  <c:v>1178.8046879999999</c:v>
                </c:pt>
                <c:pt idx="57278">
                  <c:v>1178.8632809999999</c:v>
                </c:pt>
                <c:pt idx="57279">
                  <c:v>1179.2382809999999</c:v>
                </c:pt>
                <c:pt idx="57280">
                  <c:v>1179.2382809999999</c:v>
                </c:pt>
                <c:pt idx="57281">
                  <c:v>1179.2382809999999</c:v>
                </c:pt>
                <c:pt idx="57282">
                  <c:v>1179.3085940000001</c:v>
                </c:pt>
                <c:pt idx="57283">
                  <c:v>1179.3710940000001</c:v>
                </c:pt>
                <c:pt idx="57284">
                  <c:v>1179.3710940000001</c:v>
                </c:pt>
                <c:pt idx="57285">
                  <c:v>1179.4101559999999</c:v>
                </c:pt>
                <c:pt idx="57286">
                  <c:v>1179.4101559999999</c:v>
                </c:pt>
                <c:pt idx="57287">
                  <c:v>1179.5859379999999</c:v>
                </c:pt>
                <c:pt idx="57288">
                  <c:v>1179.5859379999999</c:v>
                </c:pt>
                <c:pt idx="57289">
                  <c:v>1179.8046879999999</c:v>
                </c:pt>
                <c:pt idx="57290">
                  <c:v>1179.8046879999999</c:v>
                </c:pt>
                <c:pt idx="57291">
                  <c:v>1179.8046879999999</c:v>
                </c:pt>
                <c:pt idx="57292">
                  <c:v>1179.8554690000001</c:v>
                </c:pt>
                <c:pt idx="57293">
                  <c:v>1179.8554690000001</c:v>
                </c:pt>
                <c:pt idx="57294">
                  <c:v>1179.8554690000001</c:v>
                </c:pt>
                <c:pt idx="57295">
                  <c:v>1179.8632809999999</c:v>
                </c:pt>
                <c:pt idx="57296">
                  <c:v>1179.8632809999999</c:v>
                </c:pt>
                <c:pt idx="57297">
                  <c:v>1180.3085940000001</c:v>
                </c:pt>
                <c:pt idx="57298">
                  <c:v>1180.3085940000001</c:v>
                </c:pt>
                <c:pt idx="57299">
                  <c:v>1180.3085940000001</c:v>
                </c:pt>
                <c:pt idx="57300">
                  <c:v>1180.3710940000001</c:v>
                </c:pt>
                <c:pt idx="57301">
                  <c:v>1180.3710940000001</c:v>
                </c:pt>
                <c:pt idx="57302">
                  <c:v>1180.3710940000001</c:v>
                </c:pt>
                <c:pt idx="57303">
                  <c:v>1180.4101559999999</c:v>
                </c:pt>
                <c:pt idx="57304">
                  <c:v>1180.5859379999999</c:v>
                </c:pt>
                <c:pt idx="57305">
                  <c:v>1180.8046879999999</c:v>
                </c:pt>
                <c:pt idx="57306">
                  <c:v>1180.8554690000001</c:v>
                </c:pt>
                <c:pt idx="57307">
                  <c:v>1181.2382809999999</c:v>
                </c:pt>
                <c:pt idx="57308">
                  <c:v>1181.2382809999999</c:v>
                </c:pt>
                <c:pt idx="57309">
                  <c:v>1181.2382809999999</c:v>
                </c:pt>
                <c:pt idx="57310">
                  <c:v>1181.3085940000001</c:v>
                </c:pt>
                <c:pt idx="57311">
                  <c:v>1181.4101559999999</c:v>
                </c:pt>
                <c:pt idx="57312">
                  <c:v>1181.5859379999999</c:v>
                </c:pt>
                <c:pt idx="57313">
                  <c:v>1181.5859379999999</c:v>
                </c:pt>
                <c:pt idx="57314">
                  <c:v>1181.8046879999999</c:v>
                </c:pt>
                <c:pt idx="57315">
                  <c:v>1181.8046879999999</c:v>
                </c:pt>
                <c:pt idx="57316">
                  <c:v>1181.8554690000001</c:v>
                </c:pt>
                <c:pt idx="57317">
                  <c:v>1181.8632809999999</c:v>
                </c:pt>
                <c:pt idx="57318">
                  <c:v>1181.8632809999999</c:v>
                </c:pt>
                <c:pt idx="57319">
                  <c:v>1181.8632809999999</c:v>
                </c:pt>
                <c:pt idx="57320">
                  <c:v>1181.8632809999999</c:v>
                </c:pt>
                <c:pt idx="57321">
                  <c:v>1181.8632809999999</c:v>
                </c:pt>
                <c:pt idx="57322">
                  <c:v>1181.8632809999999</c:v>
                </c:pt>
                <c:pt idx="57323">
                  <c:v>1181.8632809999999</c:v>
                </c:pt>
                <c:pt idx="57324">
                  <c:v>1182.2382809999999</c:v>
                </c:pt>
                <c:pt idx="57325">
                  <c:v>1182.2382809999999</c:v>
                </c:pt>
                <c:pt idx="57326">
                  <c:v>1182.2382809999999</c:v>
                </c:pt>
                <c:pt idx="57327">
                  <c:v>1182.3710940000001</c:v>
                </c:pt>
                <c:pt idx="57328">
                  <c:v>1182.3710940000001</c:v>
                </c:pt>
                <c:pt idx="57329">
                  <c:v>1182.3710940000001</c:v>
                </c:pt>
                <c:pt idx="57330">
                  <c:v>1182.4101559999999</c:v>
                </c:pt>
                <c:pt idx="57331">
                  <c:v>1182.4101559999999</c:v>
                </c:pt>
                <c:pt idx="57332">
                  <c:v>1182.5859379999999</c:v>
                </c:pt>
                <c:pt idx="57333">
                  <c:v>1182.8046879999999</c:v>
                </c:pt>
                <c:pt idx="57334">
                  <c:v>1182.8554690000001</c:v>
                </c:pt>
                <c:pt idx="57335">
                  <c:v>1182.8554690000001</c:v>
                </c:pt>
                <c:pt idx="57336">
                  <c:v>1182.8632809999999</c:v>
                </c:pt>
                <c:pt idx="57337">
                  <c:v>1183.2382809999999</c:v>
                </c:pt>
                <c:pt idx="57338">
                  <c:v>1183.2382809999999</c:v>
                </c:pt>
                <c:pt idx="57339">
                  <c:v>1183.3085940000001</c:v>
                </c:pt>
                <c:pt idx="57340">
                  <c:v>1183.3710940000001</c:v>
                </c:pt>
                <c:pt idx="57341">
                  <c:v>1183.3710940000001</c:v>
                </c:pt>
                <c:pt idx="57342">
                  <c:v>1183.4101559999999</c:v>
                </c:pt>
                <c:pt idx="57343">
                  <c:v>1183.4101559999999</c:v>
                </c:pt>
                <c:pt idx="57344">
                  <c:v>1183.4101559999999</c:v>
                </c:pt>
                <c:pt idx="57345">
                  <c:v>1183.5859379999999</c:v>
                </c:pt>
                <c:pt idx="57346">
                  <c:v>1183.5859379999999</c:v>
                </c:pt>
                <c:pt idx="57347">
                  <c:v>1184.3085940000001</c:v>
                </c:pt>
                <c:pt idx="57348">
                  <c:v>1184.3085940000001</c:v>
                </c:pt>
                <c:pt idx="57349">
                  <c:v>1184.3710940000001</c:v>
                </c:pt>
                <c:pt idx="57350">
                  <c:v>1184.3710940000001</c:v>
                </c:pt>
                <c:pt idx="57351">
                  <c:v>1184.4101559999999</c:v>
                </c:pt>
                <c:pt idx="57352">
                  <c:v>1184.4101559999999</c:v>
                </c:pt>
                <c:pt idx="57353">
                  <c:v>1184.5859379999999</c:v>
                </c:pt>
                <c:pt idx="57354">
                  <c:v>1184.8554690000001</c:v>
                </c:pt>
                <c:pt idx="57355">
                  <c:v>1185.3085940000001</c:v>
                </c:pt>
                <c:pt idx="57356">
                  <c:v>1185.3085940000001</c:v>
                </c:pt>
                <c:pt idx="57357">
                  <c:v>1185.3085940000001</c:v>
                </c:pt>
                <c:pt idx="57358">
                  <c:v>1185.3085940000001</c:v>
                </c:pt>
                <c:pt idx="57359">
                  <c:v>1185.3710940000001</c:v>
                </c:pt>
                <c:pt idx="57360">
                  <c:v>1185.4101559999999</c:v>
                </c:pt>
                <c:pt idx="57361">
                  <c:v>1185.5859379999999</c:v>
                </c:pt>
                <c:pt idx="57362">
                  <c:v>1185.8046879999999</c:v>
                </c:pt>
                <c:pt idx="57363">
                  <c:v>1185.8046879999999</c:v>
                </c:pt>
                <c:pt idx="57364">
                  <c:v>1185.8046879999999</c:v>
                </c:pt>
                <c:pt idx="57365">
                  <c:v>1185.8554690000001</c:v>
                </c:pt>
                <c:pt idx="57366">
                  <c:v>1185.8632809999999</c:v>
                </c:pt>
                <c:pt idx="57367">
                  <c:v>1185.8632809999999</c:v>
                </c:pt>
                <c:pt idx="57368">
                  <c:v>1185.8632809999999</c:v>
                </c:pt>
                <c:pt idx="57369">
                  <c:v>1185.8632809999999</c:v>
                </c:pt>
                <c:pt idx="57370">
                  <c:v>1185.8632809999999</c:v>
                </c:pt>
                <c:pt idx="57371">
                  <c:v>1185.8632809999999</c:v>
                </c:pt>
                <c:pt idx="57372">
                  <c:v>1186.2382809999999</c:v>
                </c:pt>
                <c:pt idx="57373">
                  <c:v>1186.2382809999999</c:v>
                </c:pt>
                <c:pt idx="57374">
                  <c:v>1186.3085940000001</c:v>
                </c:pt>
                <c:pt idx="57375">
                  <c:v>1186.5859379999999</c:v>
                </c:pt>
                <c:pt idx="57376">
                  <c:v>1186.5859379999999</c:v>
                </c:pt>
                <c:pt idx="57377">
                  <c:v>1186.8046879999999</c:v>
                </c:pt>
                <c:pt idx="57378">
                  <c:v>1186.8046879999999</c:v>
                </c:pt>
                <c:pt idx="57379">
                  <c:v>1186.8554690000001</c:v>
                </c:pt>
                <c:pt idx="57380">
                  <c:v>1186.8632809999999</c:v>
                </c:pt>
                <c:pt idx="57381">
                  <c:v>1186.8632809999999</c:v>
                </c:pt>
                <c:pt idx="57382">
                  <c:v>1186.8632809999999</c:v>
                </c:pt>
                <c:pt idx="57383">
                  <c:v>1187.2382809999999</c:v>
                </c:pt>
                <c:pt idx="57384">
                  <c:v>1187.3085940000001</c:v>
                </c:pt>
                <c:pt idx="57385">
                  <c:v>1187.3710940000001</c:v>
                </c:pt>
                <c:pt idx="57386">
                  <c:v>1187.3710940000001</c:v>
                </c:pt>
                <c:pt idx="57387">
                  <c:v>1187.4101559999999</c:v>
                </c:pt>
                <c:pt idx="57388">
                  <c:v>1187.4101559999999</c:v>
                </c:pt>
                <c:pt idx="57389">
                  <c:v>1187.5859379999999</c:v>
                </c:pt>
                <c:pt idx="57390">
                  <c:v>1187.5859379999999</c:v>
                </c:pt>
                <c:pt idx="57391">
                  <c:v>1187.8046879999999</c:v>
                </c:pt>
                <c:pt idx="57392">
                  <c:v>1187.8554690000001</c:v>
                </c:pt>
                <c:pt idx="57393">
                  <c:v>1187.8554690000001</c:v>
                </c:pt>
                <c:pt idx="57394">
                  <c:v>1187.8632809999999</c:v>
                </c:pt>
                <c:pt idx="57395">
                  <c:v>1187.8632809999999</c:v>
                </c:pt>
                <c:pt idx="57396">
                  <c:v>1187.8632809999999</c:v>
                </c:pt>
                <c:pt idx="57397">
                  <c:v>1188.2382809999999</c:v>
                </c:pt>
                <c:pt idx="57398">
                  <c:v>1188.2382809999999</c:v>
                </c:pt>
                <c:pt idx="57399">
                  <c:v>1188.2382809999999</c:v>
                </c:pt>
                <c:pt idx="57400">
                  <c:v>1188.3085940000001</c:v>
                </c:pt>
                <c:pt idx="57401">
                  <c:v>1188.3710940000001</c:v>
                </c:pt>
                <c:pt idx="57402">
                  <c:v>1188.4101559999999</c:v>
                </c:pt>
                <c:pt idx="57403">
                  <c:v>1188.4101559999999</c:v>
                </c:pt>
                <c:pt idx="57404">
                  <c:v>1188.5859379999999</c:v>
                </c:pt>
                <c:pt idx="57405">
                  <c:v>1188.5859379999999</c:v>
                </c:pt>
                <c:pt idx="57406">
                  <c:v>1188.8046879999999</c:v>
                </c:pt>
                <c:pt idx="57407">
                  <c:v>1188.8046879999999</c:v>
                </c:pt>
                <c:pt idx="57408">
                  <c:v>1188.8046879999999</c:v>
                </c:pt>
                <c:pt idx="57409">
                  <c:v>1188.8046879999999</c:v>
                </c:pt>
                <c:pt idx="57410">
                  <c:v>1188.8554690000001</c:v>
                </c:pt>
                <c:pt idx="57411">
                  <c:v>1188.8554690000001</c:v>
                </c:pt>
                <c:pt idx="57412">
                  <c:v>1188.8554690000001</c:v>
                </c:pt>
                <c:pt idx="57413">
                  <c:v>1188.8554690000001</c:v>
                </c:pt>
                <c:pt idx="57414">
                  <c:v>1188.8632809999999</c:v>
                </c:pt>
                <c:pt idx="57415">
                  <c:v>1188.8632809999999</c:v>
                </c:pt>
                <c:pt idx="57416">
                  <c:v>1189.2382809999999</c:v>
                </c:pt>
                <c:pt idx="57417">
                  <c:v>1189.2382809999999</c:v>
                </c:pt>
                <c:pt idx="57418">
                  <c:v>1189.2382809999999</c:v>
                </c:pt>
                <c:pt idx="57419">
                  <c:v>1189.2382809999999</c:v>
                </c:pt>
                <c:pt idx="57420">
                  <c:v>1189.2382809999999</c:v>
                </c:pt>
                <c:pt idx="57421">
                  <c:v>1189.3085940000001</c:v>
                </c:pt>
                <c:pt idx="57422">
                  <c:v>1189.3085940000001</c:v>
                </c:pt>
                <c:pt idx="57423">
                  <c:v>1189.3710940000001</c:v>
                </c:pt>
                <c:pt idx="57424">
                  <c:v>1189.3710940000001</c:v>
                </c:pt>
                <c:pt idx="57425">
                  <c:v>1189.3710940000001</c:v>
                </c:pt>
                <c:pt idx="57426">
                  <c:v>1189.3710940000001</c:v>
                </c:pt>
                <c:pt idx="57427">
                  <c:v>1189.4101559999999</c:v>
                </c:pt>
                <c:pt idx="57428">
                  <c:v>1189.8554690000001</c:v>
                </c:pt>
                <c:pt idx="57429">
                  <c:v>1189.8554690000001</c:v>
                </c:pt>
                <c:pt idx="57430">
                  <c:v>1189.8554690000001</c:v>
                </c:pt>
                <c:pt idx="57431">
                  <c:v>1189.8554690000001</c:v>
                </c:pt>
                <c:pt idx="57432">
                  <c:v>1189.8632809999999</c:v>
                </c:pt>
                <c:pt idx="57433">
                  <c:v>1190.2382809999999</c:v>
                </c:pt>
                <c:pt idx="57434">
                  <c:v>1190.2382809999999</c:v>
                </c:pt>
                <c:pt idx="57435">
                  <c:v>1190.3085940000001</c:v>
                </c:pt>
                <c:pt idx="57436">
                  <c:v>1190.3710940000001</c:v>
                </c:pt>
                <c:pt idx="57437">
                  <c:v>1190.3710940000001</c:v>
                </c:pt>
                <c:pt idx="57438">
                  <c:v>1190.4101559999999</c:v>
                </c:pt>
                <c:pt idx="57439">
                  <c:v>1190.4101559999999</c:v>
                </c:pt>
                <c:pt idx="57440">
                  <c:v>1190.4101559999999</c:v>
                </c:pt>
                <c:pt idx="57441">
                  <c:v>1190.5859379999999</c:v>
                </c:pt>
                <c:pt idx="57442">
                  <c:v>1190.5859379999999</c:v>
                </c:pt>
                <c:pt idx="57443">
                  <c:v>1190.5859379999999</c:v>
                </c:pt>
                <c:pt idx="57444">
                  <c:v>1190.8046879999999</c:v>
                </c:pt>
                <c:pt idx="57445">
                  <c:v>1190.8046879999999</c:v>
                </c:pt>
                <c:pt idx="57446">
                  <c:v>1190.8554690000001</c:v>
                </c:pt>
                <c:pt idx="57447">
                  <c:v>1190.8632809999999</c:v>
                </c:pt>
                <c:pt idx="57448">
                  <c:v>1191.2382809999999</c:v>
                </c:pt>
                <c:pt idx="57449">
                  <c:v>1191.3085940000001</c:v>
                </c:pt>
                <c:pt idx="57450">
                  <c:v>1191.3710940000001</c:v>
                </c:pt>
                <c:pt idx="57451">
                  <c:v>1191.3710940000001</c:v>
                </c:pt>
                <c:pt idx="57452">
                  <c:v>1191.4101559999999</c:v>
                </c:pt>
                <c:pt idx="57453">
                  <c:v>1191.4101559999999</c:v>
                </c:pt>
                <c:pt idx="57454">
                  <c:v>1191.5859379999999</c:v>
                </c:pt>
                <c:pt idx="57455">
                  <c:v>1191.5859379999999</c:v>
                </c:pt>
                <c:pt idx="57456">
                  <c:v>1191.5859379999999</c:v>
                </c:pt>
                <c:pt idx="57457">
                  <c:v>1191.5859379999999</c:v>
                </c:pt>
                <c:pt idx="57458">
                  <c:v>1191.8046879999999</c:v>
                </c:pt>
                <c:pt idx="57459">
                  <c:v>1191.8046879999999</c:v>
                </c:pt>
                <c:pt idx="57460">
                  <c:v>1191.8554690000001</c:v>
                </c:pt>
                <c:pt idx="57461">
                  <c:v>1191.8554690000001</c:v>
                </c:pt>
                <c:pt idx="57462">
                  <c:v>1191.8632809999999</c:v>
                </c:pt>
                <c:pt idx="57463">
                  <c:v>1191.8632809999999</c:v>
                </c:pt>
                <c:pt idx="57464">
                  <c:v>1191.8632809999999</c:v>
                </c:pt>
                <c:pt idx="57465">
                  <c:v>1192.2382809999999</c:v>
                </c:pt>
                <c:pt idx="57466">
                  <c:v>1192.2382809999999</c:v>
                </c:pt>
                <c:pt idx="57467">
                  <c:v>1192.3085940000001</c:v>
                </c:pt>
                <c:pt idx="57468">
                  <c:v>1192.3710940000001</c:v>
                </c:pt>
                <c:pt idx="57469">
                  <c:v>1192.3710940000001</c:v>
                </c:pt>
                <c:pt idx="57470">
                  <c:v>1192.3710940000001</c:v>
                </c:pt>
                <c:pt idx="57471">
                  <c:v>1192.3710940000001</c:v>
                </c:pt>
                <c:pt idx="57472">
                  <c:v>1192.4101559999999</c:v>
                </c:pt>
                <c:pt idx="57473">
                  <c:v>1192.4101559999999</c:v>
                </c:pt>
                <c:pt idx="57474">
                  <c:v>1192.5859379999999</c:v>
                </c:pt>
                <c:pt idx="57475">
                  <c:v>1192.8046879999999</c:v>
                </c:pt>
                <c:pt idx="57476">
                  <c:v>1192.8046879999999</c:v>
                </c:pt>
                <c:pt idx="57477">
                  <c:v>1192.8046879999999</c:v>
                </c:pt>
                <c:pt idx="57478">
                  <c:v>1192.8046879999999</c:v>
                </c:pt>
                <c:pt idx="57479">
                  <c:v>1192.8554690000001</c:v>
                </c:pt>
                <c:pt idx="57480">
                  <c:v>1192.8632809999999</c:v>
                </c:pt>
                <c:pt idx="57481">
                  <c:v>1192.8632809999999</c:v>
                </c:pt>
                <c:pt idx="57482">
                  <c:v>1193.3085940000001</c:v>
                </c:pt>
                <c:pt idx="57483">
                  <c:v>1193.3085940000001</c:v>
                </c:pt>
                <c:pt idx="57484">
                  <c:v>1193.3085940000001</c:v>
                </c:pt>
                <c:pt idx="57485">
                  <c:v>1193.3710940000001</c:v>
                </c:pt>
                <c:pt idx="57486">
                  <c:v>1193.4101559999999</c:v>
                </c:pt>
                <c:pt idx="57487">
                  <c:v>1193.4101559999999</c:v>
                </c:pt>
                <c:pt idx="57488">
                  <c:v>1193.4101559999999</c:v>
                </c:pt>
                <c:pt idx="57489">
                  <c:v>1193.8046879999999</c:v>
                </c:pt>
                <c:pt idx="57490">
                  <c:v>1193.8046879999999</c:v>
                </c:pt>
                <c:pt idx="57491">
                  <c:v>1193.8554690000001</c:v>
                </c:pt>
                <c:pt idx="57492">
                  <c:v>1193.8554690000001</c:v>
                </c:pt>
                <c:pt idx="57493">
                  <c:v>1193.8554690000001</c:v>
                </c:pt>
                <c:pt idx="57494">
                  <c:v>1193.8632809999999</c:v>
                </c:pt>
                <c:pt idx="57495">
                  <c:v>1194.2382809999999</c:v>
                </c:pt>
                <c:pt idx="57496">
                  <c:v>1194.2382809999999</c:v>
                </c:pt>
                <c:pt idx="57497">
                  <c:v>1194.3085940000001</c:v>
                </c:pt>
                <c:pt idx="57498">
                  <c:v>1194.4101559999999</c:v>
                </c:pt>
                <c:pt idx="57499">
                  <c:v>1194.4101559999999</c:v>
                </c:pt>
                <c:pt idx="57500">
                  <c:v>1194.4101559999999</c:v>
                </c:pt>
                <c:pt idx="57501">
                  <c:v>1194.4101559999999</c:v>
                </c:pt>
                <c:pt idx="57502">
                  <c:v>1194.5859379999999</c:v>
                </c:pt>
                <c:pt idx="57503">
                  <c:v>1194.8046879999999</c:v>
                </c:pt>
                <c:pt idx="57504">
                  <c:v>1194.8554690000001</c:v>
                </c:pt>
                <c:pt idx="57505">
                  <c:v>1194.8554690000001</c:v>
                </c:pt>
                <c:pt idx="57506">
                  <c:v>1194.8554690000001</c:v>
                </c:pt>
                <c:pt idx="57507">
                  <c:v>1194.8554690000001</c:v>
                </c:pt>
                <c:pt idx="57508">
                  <c:v>1194.8632809999999</c:v>
                </c:pt>
                <c:pt idx="57509">
                  <c:v>1195.2382809999999</c:v>
                </c:pt>
                <c:pt idx="57510">
                  <c:v>1195.2382809999999</c:v>
                </c:pt>
                <c:pt idx="57511">
                  <c:v>1195.3710940000001</c:v>
                </c:pt>
                <c:pt idx="57512">
                  <c:v>1195.3710940000001</c:v>
                </c:pt>
                <c:pt idx="57513">
                  <c:v>1195.5859379999999</c:v>
                </c:pt>
                <c:pt idx="57514">
                  <c:v>1195.5859379999999</c:v>
                </c:pt>
                <c:pt idx="57515">
                  <c:v>1195.5859379999999</c:v>
                </c:pt>
                <c:pt idx="57516">
                  <c:v>1195.8046879999999</c:v>
                </c:pt>
                <c:pt idx="57517">
                  <c:v>1195.8046879999999</c:v>
                </c:pt>
                <c:pt idx="57518">
                  <c:v>1195.8046879999999</c:v>
                </c:pt>
                <c:pt idx="57519">
                  <c:v>1195.8046879999999</c:v>
                </c:pt>
                <c:pt idx="57520">
                  <c:v>1195.8554690000001</c:v>
                </c:pt>
                <c:pt idx="57521">
                  <c:v>1195.8554690000001</c:v>
                </c:pt>
                <c:pt idx="57522">
                  <c:v>1195.8632809999999</c:v>
                </c:pt>
                <c:pt idx="57523">
                  <c:v>1195.8632809999999</c:v>
                </c:pt>
                <c:pt idx="57524">
                  <c:v>1195.8632809999999</c:v>
                </c:pt>
                <c:pt idx="57525">
                  <c:v>1195.8632809999999</c:v>
                </c:pt>
                <c:pt idx="57526">
                  <c:v>1195.8632809999999</c:v>
                </c:pt>
                <c:pt idx="57527">
                  <c:v>1196.2382809999999</c:v>
                </c:pt>
                <c:pt idx="57528">
                  <c:v>1196.2382809999999</c:v>
                </c:pt>
                <c:pt idx="57529">
                  <c:v>1196.2382809999999</c:v>
                </c:pt>
                <c:pt idx="57530">
                  <c:v>1196.3085940000001</c:v>
                </c:pt>
                <c:pt idx="57531">
                  <c:v>1196.3710940000001</c:v>
                </c:pt>
                <c:pt idx="57532">
                  <c:v>1196.4101559999999</c:v>
                </c:pt>
                <c:pt idx="57533">
                  <c:v>1196.4101559999999</c:v>
                </c:pt>
                <c:pt idx="57534">
                  <c:v>1196.8046879999999</c:v>
                </c:pt>
                <c:pt idx="57535">
                  <c:v>1196.8046879999999</c:v>
                </c:pt>
                <c:pt idx="57536">
                  <c:v>1196.8046879999999</c:v>
                </c:pt>
                <c:pt idx="57537">
                  <c:v>1196.8046879999999</c:v>
                </c:pt>
                <c:pt idx="57538">
                  <c:v>1196.8554690000001</c:v>
                </c:pt>
                <c:pt idx="57539">
                  <c:v>1196.8554690000001</c:v>
                </c:pt>
                <c:pt idx="57540">
                  <c:v>1196.8554690000001</c:v>
                </c:pt>
                <c:pt idx="57541">
                  <c:v>1196.8554690000001</c:v>
                </c:pt>
                <c:pt idx="57542">
                  <c:v>1197.2382809999999</c:v>
                </c:pt>
                <c:pt idx="57543">
                  <c:v>1197.2382809999999</c:v>
                </c:pt>
                <c:pt idx="57544">
                  <c:v>1197.3085940000001</c:v>
                </c:pt>
                <c:pt idx="57545">
                  <c:v>1197.3710940000001</c:v>
                </c:pt>
                <c:pt idx="57546">
                  <c:v>1197.3710940000001</c:v>
                </c:pt>
                <c:pt idx="57547">
                  <c:v>1197.4101559999999</c:v>
                </c:pt>
                <c:pt idx="57548">
                  <c:v>1197.5859379999999</c:v>
                </c:pt>
                <c:pt idx="57549">
                  <c:v>1197.5859379999999</c:v>
                </c:pt>
                <c:pt idx="57550">
                  <c:v>1197.8046879999999</c:v>
                </c:pt>
                <c:pt idx="57551">
                  <c:v>1197.8046879999999</c:v>
                </c:pt>
                <c:pt idx="57552">
                  <c:v>1197.8046879999999</c:v>
                </c:pt>
                <c:pt idx="57553">
                  <c:v>1197.8046879999999</c:v>
                </c:pt>
                <c:pt idx="57554">
                  <c:v>1197.8046879999999</c:v>
                </c:pt>
                <c:pt idx="57555">
                  <c:v>1197.8046879999999</c:v>
                </c:pt>
                <c:pt idx="57556">
                  <c:v>1197.8554690000001</c:v>
                </c:pt>
                <c:pt idx="57557">
                  <c:v>1197.8554690000001</c:v>
                </c:pt>
                <c:pt idx="57558">
                  <c:v>1197.8632809999999</c:v>
                </c:pt>
                <c:pt idx="57559">
                  <c:v>1197.8632809999999</c:v>
                </c:pt>
                <c:pt idx="57560">
                  <c:v>1197.8632809999999</c:v>
                </c:pt>
                <c:pt idx="57561">
                  <c:v>1198.3085940000001</c:v>
                </c:pt>
                <c:pt idx="57562">
                  <c:v>1198.3085940000001</c:v>
                </c:pt>
                <c:pt idx="57563">
                  <c:v>1198.3710940000001</c:v>
                </c:pt>
                <c:pt idx="57564">
                  <c:v>1198.3710940000001</c:v>
                </c:pt>
                <c:pt idx="57565">
                  <c:v>1198.4101559999999</c:v>
                </c:pt>
                <c:pt idx="57566">
                  <c:v>1198.4101559999999</c:v>
                </c:pt>
                <c:pt idx="57567">
                  <c:v>1198.5859379999999</c:v>
                </c:pt>
                <c:pt idx="57568">
                  <c:v>1198.8046879999999</c:v>
                </c:pt>
                <c:pt idx="57569">
                  <c:v>1198.8554690000001</c:v>
                </c:pt>
                <c:pt idx="57570">
                  <c:v>1198.8632809999999</c:v>
                </c:pt>
                <c:pt idx="57571">
                  <c:v>1199.2382809999999</c:v>
                </c:pt>
                <c:pt idx="57572">
                  <c:v>1199.2382809999999</c:v>
                </c:pt>
                <c:pt idx="57573">
                  <c:v>1199.3085940000001</c:v>
                </c:pt>
                <c:pt idx="57574">
                  <c:v>1199.3085940000001</c:v>
                </c:pt>
                <c:pt idx="57575">
                  <c:v>1199.3710940000001</c:v>
                </c:pt>
                <c:pt idx="57576">
                  <c:v>1199.3710940000001</c:v>
                </c:pt>
                <c:pt idx="57577">
                  <c:v>1199.3710940000001</c:v>
                </c:pt>
                <c:pt idx="57578">
                  <c:v>1199.3710940000001</c:v>
                </c:pt>
                <c:pt idx="57579">
                  <c:v>1199.4101559999999</c:v>
                </c:pt>
                <c:pt idx="57580">
                  <c:v>1199.5859379999999</c:v>
                </c:pt>
                <c:pt idx="57581">
                  <c:v>1199.8554690000001</c:v>
                </c:pt>
                <c:pt idx="57582">
                  <c:v>1199.8632809999999</c:v>
                </c:pt>
                <c:pt idx="57583">
                  <c:v>1200.2382809999999</c:v>
                </c:pt>
                <c:pt idx="57584">
                  <c:v>1200.3085940000001</c:v>
                </c:pt>
                <c:pt idx="57585">
                  <c:v>1200.3710940000001</c:v>
                </c:pt>
                <c:pt idx="57586">
                  <c:v>1200.5859379999999</c:v>
                </c:pt>
                <c:pt idx="57587">
                  <c:v>1200.8046879999999</c:v>
                </c:pt>
                <c:pt idx="57588">
                  <c:v>1200.8046879999999</c:v>
                </c:pt>
                <c:pt idx="57589">
                  <c:v>1200.8046879999999</c:v>
                </c:pt>
                <c:pt idx="57590">
                  <c:v>1200.8046879999999</c:v>
                </c:pt>
                <c:pt idx="57591">
                  <c:v>1200.8554690000001</c:v>
                </c:pt>
                <c:pt idx="57592">
                  <c:v>1200.8554690000001</c:v>
                </c:pt>
                <c:pt idx="57593">
                  <c:v>1200.8554690000001</c:v>
                </c:pt>
                <c:pt idx="57594">
                  <c:v>1201.2382809999999</c:v>
                </c:pt>
                <c:pt idx="57595">
                  <c:v>1201.3710940000001</c:v>
                </c:pt>
                <c:pt idx="57596">
                  <c:v>1201.5859379999999</c:v>
                </c:pt>
                <c:pt idx="57597">
                  <c:v>1201.5859379999999</c:v>
                </c:pt>
                <c:pt idx="57598">
                  <c:v>1201.8632809999999</c:v>
                </c:pt>
                <c:pt idx="57599">
                  <c:v>1201.8632809999999</c:v>
                </c:pt>
                <c:pt idx="57600">
                  <c:v>1201.8632809999999</c:v>
                </c:pt>
                <c:pt idx="57601">
                  <c:v>1201.8632809999999</c:v>
                </c:pt>
                <c:pt idx="57602">
                  <c:v>1202.2382809999999</c:v>
                </c:pt>
                <c:pt idx="57603">
                  <c:v>1202.3710940000001</c:v>
                </c:pt>
                <c:pt idx="57604">
                  <c:v>1202.3710940000001</c:v>
                </c:pt>
                <c:pt idx="57605">
                  <c:v>1202.4101559999999</c:v>
                </c:pt>
                <c:pt idx="57606">
                  <c:v>1202.4101559999999</c:v>
                </c:pt>
                <c:pt idx="57607">
                  <c:v>1202.5859379999999</c:v>
                </c:pt>
                <c:pt idx="57608">
                  <c:v>1202.5859379999999</c:v>
                </c:pt>
                <c:pt idx="57609">
                  <c:v>1202.8046879999999</c:v>
                </c:pt>
                <c:pt idx="57610">
                  <c:v>1202.8554690000001</c:v>
                </c:pt>
                <c:pt idx="57611">
                  <c:v>1202.8632809999999</c:v>
                </c:pt>
                <c:pt idx="57612">
                  <c:v>1203.2382809999999</c:v>
                </c:pt>
                <c:pt idx="57613">
                  <c:v>1203.3085940000001</c:v>
                </c:pt>
                <c:pt idx="57614">
                  <c:v>1203.3085940000001</c:v>
                </c:pt>
                <c:pt idx="57615">
                  <c:v>1203.3085940000001</c:v>
                </c:pt>
                <c:pt idx="57616">
                  <c:v>1203.3710940000001</c:v>
                </c:pt>
                <c:pt idx="57617">
                  <c:v>1203.3710940000001</c:v>
                </c:pt>
                <c:pt idx="57618">
                  <c:v>1203.3710940000001</c:v>
                </c:pt>
                <c:pt idx="57619">
                  <c:v>1203.3710940000001</c:v>
                </c:pt>
                <c:pt idx="57620">
                  <c:v>1203.4101559999999</c:v>
                </c:pt>
                <c:pt idx="57621">
                  <c:v>1203.8046879999999</c:v>
                </c:pt>
                <c:pt idx="57622">
                  <c:v>1203.8554690000001</c:v>
                </c:pt>
                <c:pt idx="57623">
                  <c:v>1203.8632809999999</c:v>
                </c:pt>
                <c:pt idx="57624">
                  <c:v>1203.8632809999999</c:v>
                </c:pt>
                <c:pt idx="57625">
                  <c:v>1204.2382809999999</c:v>
                </c:pt>
                <c:pt idx="57626">
                  <c:v>1204.3085940000001</c:v>
                </c:pt>
                <c:pt idx="57627">
                  <c:v>1204.3085940000001</c:v>
                </c:pt>
                <c:pt idx="57628">
                  <c:v>1204.3710940000001</c:v>
                </c:pt>
                <c:pt idx="57629">
                  <c:v>1204.4101559999999</c:v>
                </c:pt>
                <c:pt idx="57630">
                  <c:v>1204.8632809999999</c:v>
                </c:pt>
                <c:pt idx="57631">
                  <c:v>1204.8632809999999</c:v>
                </c:pt>
                <c:pt idx="57632">
                  <c:v>1204.8632809999999</c:v>
                </c:pt>
                <c:pt idx="57633">
                  <c:v>1205.2382809999999</c:v>
                </c:pt>
                <c:pt idx="57634">
                  <c:v>1205.2382809999999</c:v>
                </c:pt>
                <c:pt idx="57635">
                  <c:v>1205.3085940000001</c:v>
                </c:pt>
                <c:pt idx="57636">
                  <c:v>1205.3085940000001</c:v>
                </c:pt>
                <c:pt idx="57637">
                  <c:v>1205.3710940000001</c:v>
                </c:pt>
                <c:pt idx="57638">
                  <c:v>1205.3710940000001</c:v>
                </c:pt>
                <c:pt idx="57639">
                  <c:v>1205.4101559999999</c:v>
                </c:pt>
                <c:pt idx="57640">
                  <c:v>1205.4101559999999</c:v>
                </c:pt>
                <c:pt idx="57641">
                  <c:v>1205.5859379999999</c:v>
                </c:pt>
                <c:pt idx="57642">
                  <c:v>1205.5859379999999</c:v>
                </c:pt>
                <c:pt idx="57643">
                  <c:v>1205.8046879999999</c:v>
                </c:pt>
                <c:pt idx="57644">
                  <c:v>1205.8554690000001</c:v>
                </c:pt>
                <c:pt idx="57645">
                  <c:v>1205.8554690000001</c:v>
                </c:pt>
                <c:pt idx="57646">
                  <c:v>1205.8632809999999</c:v>
                </c:pt>
                <c:pt idx="57647">
                  <c:v>1205.8632809999999</c:v>
                </c:pt>
                <c:pt idx="57648">
                  <c:v>1205.8632809999999</c:v>
                </c:pt>
                <c:pt idx="57649">
                  <c:v>1206.2382809999999</c:v>
                </c:pt>
                <c:pt idx="57650">
                  <c:v>1206.2382809999999</c:v>
                </c:pt>
                <c:pt idx="57651">
                  <c:v>1206.3085940000001</c:v>
                </c:pt>
                <c:pt idx="57652">
                  <c:v>1206.3085940000001</c:v>
                </c:pt>
                <c:pt idx="57653">
                  <c:v>1206.3710940000001</c:v>
                </c:pt>
                <c:pt idx="57654">
                  <c:v>1206.4101559999999</c:v>
                </c:pt>
                <c:pt idx="57655">
                  <c:v>1206.4101559999999</c:v>
                </c:pt>
                <c:pt idx="57656">
                  <c:v>1206.5859379999999</c:v>
                </c:pt>
                <c:pt idx="57657">
                  <c:v>1206.5859379999999</c:v>
                </c:pt>
                <c:pt idx="57658">
                  <c:v>1206.8046879999999</c:v>
                </c:pt>
                <c:pt idx="57659">
                  <c:v>1206.8046879999999</c:v>
                </c:pt>
                <c:pt idx="57660">
                  <c:v>1206.8046879999999</c:v>
                </c:pt>
                <c:pt idx="57661">
                  <c:v>1206.8046879999999</c:v>
                </c:pt>
                <c:pt idx="57662">
                  <c:v>1206.8554690000001</c:v>
                </c:pt>
                <c:pt idx="57663">
                  <c:v>1206.8632809999999</c:v>
                </c:pt>
                <c:pt idx="57664">
                  <c:v>1206.8632809999999</c:v>
                </c:pt>
                <c:pt idx="57665">
                  <c:v>1206.8632809999999</c:v>
                </c:pt>
                <c:pt idx="57666">
                  <c:v>1207.2382809999999</c:v>
                </c:pt>
                <c:pt idx="57667">
                  <c:v>1207.3085940000001</c:v>
                </c:pt>
                <c:pt idx="57668">
                  <c:v>1207.3085940000001</c:v>
                </c:pt>
                <c:pt idx="57669">
                  <c:v>1207.3710940000001</c:v>
                </c:pt>
                <c:pt idx="57670">
                  <c:v>1207.3710940000001</c:v>
                </c:pt>
                <c:pt idx="57671">
                  <c:v>1207.3710940000001</c:v>
                </c:pt>
                <c:pt idx="57672">
                  <c:v>1207.4101559999999</c:v>
                </c:pt>
                <c:pt idx="57673">
                  <c:v>1207.5859379999999</c:v>
                </c:pt>
                <c:pt idx="57674">
                  <c:v>1207.8046879999999</c:v>
                </c:pt>
                <c:pt idx="57675">
                  <c:v>1207.8554690000001</c:v>
                </c:pt>
                <c:pt idx="57676">
                  <c:v>1207.8554690000001</c:v>
                </c:pt>
                <c:pt idx="57677">
                  <c:v>1207.8554690000001</c:v>
                </c:pt>
                <c:pt idx="57678">
                  <c:v>1208.2382809999999</c:v>
                </c:pt>
                <c:pt idx="57679">
                  <c:v>1208.2382809999999</c:v>
                </c:pt>
                <c:pt idx="57680">
                  <c:v>1208.2382809999999</c:v>
                </c:pt>
                <c:pt idx="57681">
                  <c:v>1208.3085940000001</c:v>
                </c:pt>
                <c:pt idx="57682">
                  <c:v>1208.3085940000001</c:v>
                </c:pt>
                <c:pt idx="57683">
                  <c:v>1208.3710940000001</c:v>
                </c:pt>
                <c:pt idx="57684">
                  <c:v>1208.3710940000001</c:v>
                </c:pt>
                <c:pt idx="57685">
                  <c:v>1208.4101559999999</c:v>
                </c:pt>
                <c:pt idx="57686">
                  <c:v>1208.5859379999999</c:v>
                </c:pt>
                <c:pt idx="57687">
                  <c:v>1208.8046879999999</c:v>
                </c:pt>
                <c:pt idx="57688">
                  <c:v>1208.8554690000001</c:v>
                </c:pt>
                <c:pt idx="57689">
                  <c:v>1208.8632809999999</c:v>
                </c:pt>
                <c:pt idx="57690">
                  <c:v>1208.8632809999999</c:v>
                </c:pt>
                <c:pt idx="57691">
                  <c:v>1208.8632809999999</c:v>
                </c:pt>
                <c:pt idx="57692">
                  <c:v>1209.2382809999999</c:v>
                </c:pt>
                <c:pt idx="57693">
                  <c:v>1209.3085940000001</c:v>
                </c:pt>
                <c:pt idx="57694">
                  <c:v>1209.5859379999999</c:v>
                </c:pt>
                <c:pt idx="57695">
                  <c:v>1209.5859379999999</c:v>
                </c:pt>
                <c:pt idx="57696">
                  <c:v>1209.8554690000001</c:v>
                </c:pt>
                <c:pt idx="57697">
                  <c:v>1210.3085940000001</c:v>
                </c:pt>
                <c:pt idx="57698">
                  <c:v>1210.3710940000001</c:v>
                </c:pt>
                <c:pt idx="57699">
                  <c:v>1210.3710940000001</c:v>
                </c:pt>
                <c:pt idx="57700">
                  <c:v>1210.4101559999999</c:v>
                </c:pt>
                <c:pt idx="57701">
                  <c:v>1210.4101559999999</c:v>
                </c:pt>
                <c:pt idx="57702">
                  <c:v>1210.5859379999999</c:v>
                </c:pt>
                <c:pt idx="57703">
                  <c:v>1210.5859379999999</c:v>
                </c:pt>
                <c:pt idx="57704">
                  <c:v>1210.5859379999999</c:v>
                </c:pt>
                <c:pt idx="57705">
                  <c:v>1210.8046879999999</c:v>
                </c:pt>
                <c:pt idx="57706">
                  <c:v>1210.8046879999999</c:v>
                </c:pt>
                <c:pt idx="57707">
                  <c:v>1210.8554690000001</c:v>
                </c:pt>
                <c:pt idx="57708">
                  <c:v>1211.3085940000001</c:v>
                </c:pt>
                <c:pt idx="57709">
                  <c:v>1211.3085940000001</c:v>
                </c:pt>
                <c:pt idx="57710">
                  <c:v>1211.3710940000001</c:v>
                </c:pt>
                <c:pt idx="57711">
                  <c:v>1211.4101559999999</c:v>
                </c:pt>
                <c:pt idx="57712">
                  <c:v>1211.4101559999999</c:v>
                </c:pt>
                <c:pt idx="57713">
                  <c:v>1211.5859379999999</c:v>
                </c:pt>
                <c:pt idx="57714">
                  <c:v>1211.8046879999999</c:v>
                </c:pt>
                <c:pt idx="57715">
                  <c:v>1211.8554690000001</c:v>
                </c:pt>
                <c:pt idx="57716">
                  <c:v>1211.8632809999999</c:v>
                </c:pt>
                <c:pt idx="57717">
                  <c:v>1211.8632809999999</c:v>
                </c:pt>
                <c:pt idx="57718">
                  <c:v>1212.2382809999999</c:v>
                </c:pt>
                <c:pt idx="57719">
                  <c:v>1212.3085940000001</c:v>
                </c:pt>
                <c:pt idx="57720">
                  <c:v>1212.3085940000001</c:v>
                </c:pt>
                <c:pt idx="57721">
                  <c:v>1212.3085940000001</c:v>
                </c:pt>
                <c:pt idx="57722">
                  <c:v>1212.3710940000001</c:v>
                </c:pt>
                <c:pt idx="57723">
                  <c:v>1212.3710940000001</c:v>
                </c:pt>
                <c:pt idx="57724">
                  <c:v>1212.3710940000001</c:v>
                </c:pt>
                <c:pt idx="57725">
                  <c:v>1212.3710940000001</c:v>
                </c:pt>
                <c:pt idx="57726">
                  <c:v>1212.4101559999999</c:v>
                </c:pt>
                <c:pt idx="57727">
                  <c:v>1212.4101559999999</c:v>
                </c:pt>
                <c:pt idx="57728">
                  <c:v>1212.4101559999999</c:v>
                </c:pt>
                <c:pt idx="57729">
                  <c:v>1212.4101559999999</c:v>
                </c:pt>
                <c:pt idx="57730">
                  <c:v>1212.5859379999999</c:v>
                </c:pt>
                <c:pt idx="57731">
                  <c:v>1212.8554690000001</c:v>
                </c:pt>
                <c:pt idx="57732">
                  <c:v>1212.8632809999999</c:v>
                </c:pt>
                <c:pt idx="57733">
                  <c:v>1213.2382809999999</c:v>
                </c:pt>
                <c:pt idx="57734">
                  <c:v>1213.2382809999999</c:v>
                </c:pt>
                <c:pt idx="57735">
                  <c:v>1213.3085940000001</c:v>
                </c:pt>
                <c:pt idx="57736">
                  <c:v>1213.3710940000001</c:v>
                </c:pt>
                <c:pt idx="57737">
                  <c:v>1213.3710940000001</c:v>
                </c:pt>
                <c:pt idx="57738">
                  <c:v>1213.4101559999999</c:v>
                </c:pt>
                <c:pt idx="57739">
                  <c:v>1213.4101559999999</c:v>
                </c:pt>
                <c:pt idx="57740">
                  <c:v>1213.8046879999999</c:v>
                </c:pt>
                <c:pt idx="57741">
                  <c:v>1213.8554690000001</c:v>
                </c:pt>
                <c:pt idx="57742">
                  <c:v>1214.2382809999999</c:v>
                </c:pt>
                <c:pt idx="57743">
                  <c:v>1214.2382809999999</c:v>
                </c:pt>
                <c:pt idx="57744">
                  <c:v>1214.2382809999999</c:v>
                </c:pt>
                <c:pt idx="57745">
                  <c:v>1214.2382809999999</c:v>
                </c:pt>
                <c:pt idx="57746">
                  <c:v>1214.3085940000001</c:v>
                </c:pt>
                <c:pt idx="57747">
                  <c:v>1214.3710940000001</c:v>
                </c:pt>
                <c:pt idx="57748">
                  <c:v>1214.4101559999999</c:v>
                </c:pt>
                <c:pt idx="57749">
                  <c:v>1214.8046879999999</c:v>
                </c:pt>
                <c:pt idx="57750">
                  <c:v>1214.8554690000001</c:v>
                </c:pt>
                <c:pt idx="57751">
                  <c:v>1214.8632809999999</c:v>
                </c:pt>
                <c:pt idx="57752">
                  <c:v>1214.8632809999999</c:v>
                </c:pt>
                <c:pt idx="57753">
                  <c:v>1215.2382809999999</c:v>
                </c:pt>
                <c:pt idx="57754">
                  <c:v>1215.2382809999999</c:v>
                </c:pt>
                <c:pt idx="57755">
                  <c:v>1215.3085940000001</c:v>
                </c:pt>
                <c:pt idx="57756">
                  <c:v>1215.3710940000001</c:v>
                </c:pt>
                <c:pt idx="57757">
                  <c:v>1215.3710940000001</c:v>
                </c:pt>
                <c:pt idx="57758">
                  <c:v>1215.4101559999999</c:v>
                </c:pt>
                <c:pt idx="57759">
                  <c:v>1215.5859379999999</c:v>
                </c:pt>
                <c:pt idx="57760">
                  <c:v>1215.5859379999999</c:v>
                </c:pt>
                <c:pt idx="57761">
                  <c:v>1215.5859379999999</c:v>
                </c:pt>
                <c:pt idx="57762">
                  <c:v>1215.8046879999999</c:v>
                </c:pt>
                <c:pt idx="57763">
                  <c:v>1215.8554690000001</c:v>
                </c:pt>
                <c:pt idx="57764">
                  <c:v>1215.8554690000001</c:v>
                </c:pt>
                <c:pt idx="57765">
                  <c:v>1216.3085940000001</c:v>
                </c:pt>
                <c:pt idx="57766">
                  <c:v>1216.3710940000001</c:v>
                </c:pt>
                <c:pt idx="57767">
                  <c:v>1216.8046879999999</c:v>
                </c:pt>
                <c:pt idx="57768">
                  <c:v>1216.8046879999999</c:v>
                </c:pt>
                <c:pt idx="57769">
                  <c:v>1216.8554690000001</c:v>
                </c:pt>
                <c:pt idx="57770">
                  <c:v>1216.8632809999999</c:v>
                </c:pt>
                <c:pt idx="57771">
                  <c:v>1216.8632809999999</c:v>
                </c:pt>
                <c:pt idx="57772">
                  <c:v>1216.8632809999999</c:v>
                </c:pt>
                <c:pt idx="57773">
                  <c:v>1216.8632809999999</c:v>
                </c:pt>
                <c:pt idx="57774">
                  <c:v>1217.2382809999999</c:v>
                </c:pt>
                <c:pt idx="57775">
                  <c:v>1217.2382809999999</c:v>
                </c:pt>
                <c:pt idx="57776">
                  <c:v>1217.3710940000001</c:v>
                </c:pt>
                <c:pt idx="57777">
                  <c:v>1217.3710940000001</c:v>
                </c:pt>
                <c:pt idx="57778">
                  <c:v>1217.3710940000001</c:v>
                </c:pt>
                <c:pt idx="57779">
                  <c:v>1217.3710940000001</c:v>
                </c:pt>
                <c:pt idx="57780">
                  <c:v>1217.5859379999999</c:v>
                </c:pt>
                <c:pt idx="57781">
                  <c:v>1217.8046879999999</c:v>
                </c:pt>
                <c:pt idx="57782">
                  <c:v>1217.8554690000001</c:v>
                </c:pt>
                <c:pt idx="57783">
                  <c:v>1218.3085940000001</c:v>
                </c:pt>
                <c:pt idx="57784">
                  <c:v>1218.3085940000001</c:v>
                </c:pt>
                <c:pt idx="57785">
                  <c:v>1218.3710940000001</c:v>
                </c:pt>
                <c:pt idx="57786">
                  <c:v>1218.4101559999999</c:v>
                </c:pt>
                <c:pt idx="57787">
                  <c:v>1218.4101559999999</c:v>
                </c:pt>
                <c:pt idx="57788">
                  <c:v>1218.5859379999999</c:v>
                </c:pt>
                <c:pt idx="57789">
                  <c:v>1218.5859379999999</c:v>
                </c:pt>
                <c:pt idx="57790">
                  <c:v>1218.8046879999999</c:v>
                </c:pt>
                <c:pt idx="57791">
                  <c:v>1218.8046879999999</c:v>
                </c:pt>
                <c:pt idx="57792">
                  <c:v>1218.8046879999999</c:v>
                </c:pt>
                <c:pt idx="57793">
                  <c:v>1218.8554690000001</c:v>
                </c:pt>
                <c:pt idx="57794">
                  <c:v>1219.2382809999999</c:v>
                </c:pt>
                <c:pt idx="57795">
                  <c:v>1219.2382809999999</c:v>
                </c:pt>
                <c:pt idx="57796">
                  <c:v>1219.3085940000001</c:v>
                </c:pt>
                <c:pt idx="57797">
                  <c:v>1219.3710940000001</c:v>
                </c:pt>
                <c:pt idx="57798">
                  <c:v>1219.4101559999999</c:v>
                </c:pt>
                <c:pt idx="57799">
                  <c:v>1219.4101559999999</c:v>
                </c:pt>
                <c:pt idx="57800">
                  <c:v>1219.4101559999999</c:v>
                </c:pt>
                <c:pt idx="57801">
                  <c:v>1219.5859379999999</c:v>
                </c:pt>
                <c:pt idx="57802">
                  <c:v>1219.8046879999999</c:v>
                </c:pt>
                <c:pt idx="57803">
                  <c:v>1219.8554690000001</c:v>
                </c:pt>
                <c:pt idx="57804">
                  <c:v>1219.8554690000001</c:v>
                </c:pt>
                <c:pt idx="57805">
                  <c:v>1219.8554690000001</c:v>
                </c:pt>
                <c:pt idx="57806">
                  <c:v>1219.8632809999999</c:v>
                </c:pt>
                <c:pt idx="57807">
                  <c:v>1219.8632809999999</c:v>
                </c:pt>
                <c:pt idx="57808">
                  <c:v>1220.2382809999999</c:v>
                </c:pt>
                <c:pt idx="57809">
                  <c:v>1220.3085940000001</c:v>
                </c:pt>
                <c:pt idx="57810">
                  <c:v>1220.3085940000001</c:v>
                </c:pt>
                <c:pt idx="57811">
                  <c:v>1220.3085940000001</c:v>
                </c:pt>
                <c:pt idx="57812">
                  <c:v>1220.3710940000001</c:v>
                </c:pt>
                <c:pt idx="57813">
                  <c:v>1220.3710940000001</c:v>
                </c:pt>
                <c:pt idx="57814">
                  <c:v>1220.4101559999999</c:v>
                </c:pt>
                <c:pt idx="57815">
                  <c:v>1220.4101559999999</c:v>
                </c:pt>
                <c:pt idx="57816">
                  <c:v>1220.5859379999999</c:v>
                </c:pt>
                <c:pt idx="57817">
                  <c:v>1220.5859379999999</c:v>
                </c:pt>
                <c:pt idx="57818">
                  <c:v>1220.8046879999999</c:v>
                </c:pt>
                <c:pt idx="57819">
                  <c:v>1220.8554690000001</c:v>
                </c:pt>
                <c:pt idx="57820">
                  <c:v>1221.2382809999999</c:v>
                </c:pt>
                <c:pt idx="57821">
                  <c:v>1221.4101559999999</c:v>
                </c:pt>
                <c:pt idx="57822">
                  <c:v>1221.4101559999999</c:v>
                </c:pt>
                <c:pt idx="57823">
                  <c:v>1221.8046879999999</c:v>
                </c:pt>
                <c:pt idx="57824">
                  <c:v>1221.8046879999999</c:v>
                </c:pt>
                <c:pt idx="57825">
                  <c:v>1221.8554690000001</c:v>
                </c:pt>
                <c:pt idx="57826">
                  <c:v>1221.8554690000001</c:v>
                </c:pt>
                <c:pt idx="57827">
                  <c:v>1221.8554690000001</c:v>
                </c:pt>
                <c:pt idx="57828">
                  <c:v>1221.8554690000001</c:v>
                </c:pt>
                <c:pt idx="57829">
                  <c:v>1221.8554690000001</c:v>
                </c:pt>
                <c:pt idx="57830">
                  <c:v>1221.8632809999999</c:v>
                </c:pt>
                <c:pt idx="57831">
                  <c:v>1221.8632809999999</c:v>
                </c:pt>
                <c:pt idx="57832">
                  <c:v>1221.8632809999999</c:v>
                </c:pt>
                <c:pt idx="57833">
                  <c:v>1222.2382809999999</c:v>
                </c:pt>
                <c:pt idx="57834">
                  <c:v>1222.3710940000001</c:v>
                </c:pt>
                <c:pt idx="57835">
                  <c:v>1222.3710940000001</c:v>
                </c:pt>
                <c:pt idx="57836">
                  <c:v>1222.3710940000001</c:v>
                </c:pt>
                <c:pt idx="57837">
                  <c:v>1222.4101559999999</c:v>
                </c:pt>
                <c:pt idx="57838">
                  <c:v>1222.4101559999999</c:v>
                </c:pt>
                <c:pt idx="57839">
                  <c:v>1222.5859379999999</c:v>
                </c:pt>
                <c:pt idx="57840">
                  <c:v>1222.8046879999999</c:v>
                </c:pt>
                <c:pt idx="57841">
                  <c:v>1222.8046879999999</c:v>
                </c:pt>
                <c:pt idx="57842">
                  <c:v>1222.8046879999999</c:v>
                </c:pt>
                <c:pt idx="57843">
                  <c:v>1222.8554690000001</c:v>
                </c:pt>
                <c:pt idx="57844">
                  <c:v>1222.8632809999999</c:v>
                </c:pt>
                <c:pt idx="57845">
                  <c:v>1223.4101559999999</c:v>
                </c:pt>
                <c:pt idx="57846">
                  <c:v>1223.4101559999999</c:v>
                </c:pt>
                <c:pt idx="57847">
                  <c:v>1223.5859379999999</c:v>
                </c:pt>
                <c:pt idx="57848">
                  <c:v>1223.8046879999999</c:v>
                </c:pt>
                <c:pt idx="57849">
                  <c:v>1223.8046879999999</c:v>
                </c:pt>
                <c:pt idx="57850">
                  <c:v>1223.8046879999999</c:v>
                </c:pt>
                <c:pt idx="57851">
                  <c:v>1223.8632809999999</c:v>
                </c:pt>
                <c:pt idx="57852">
                  <c:v>1224.2382809999999</c:v>
                </c:pt>
                <c:pt idx="57853">
                  <c:v>1224.2382809999999</c:v>
                </c:pt>
                <c:pt idx="57854">
                  <c:v>1224.3085940000001</c:v>
                </c:pt>
                <c:pt idx="57855">
                  <c:v>1224.3710940000001</c:v>
                </c:pt>
                <c:pt idx="57856">
                  <c:v>1224.5859379999999</c:v>
                </c:pt>
                <c:pt idx="57857">
                  <c:v>1224.5859379999999</c:v>
                </c:pt>
                <c:pt idx="57858">
                  <c:v>1224.5859379999999</c:v>
                </c:pt>
                <c:pt idx="57859">
                  <c:v>1224.5859379999999</c:v>
                </c:pt>
                <c:pt idx="57860">
                  <c:v>1224.5859379999999</c:v>
                </c:pt>
                <c:pt idx="57861">
                  <c:v>1224.8046879999999</c:v>
                </c:pt>
                <c:pt idx="57862">
                  <c:v>1225.2382809999999</c:v>
                </c:pt>
                <c:pt idx="57863">
                  <c:v>1225.3085940000001</c:v>
                </c:pt>
                <c:pt idx="57864">
                  <c:v>1225.3710940000001</c:v>
                </c:pt>
                <c:pt idx="57865">
                  <c:v>1225.5859379999999</c:v>
                </c:pt>
                <c:pt idx="57866">
                  <c:v>1225.5859379999999</c:v>
                </c:pt>
                <c:pt idx="57867">
                  <c:v>1225.5859379999999</c:v>
                </c:pt>
                <c:pt idx="57868">
                  <c:v>1225.5859379999999</c:v>
                </c:pt>
                <c:pt idx="57869">
                  <c:v>1225.8046879999999</c:v>
                </c:pt>
                <c:pt idx="57870">
                  <c:v>1225.8046879999999</c:v>
                </c:pt>
                <c:pt idx="57871">
                  <c:v>1225.8554690000001</c:v>
                </c:pt>
                <c:pt idx="57872">
                  <c:v>1225.8554690000001</c:v>
                </c:pt>
                <c:pt idx="57873">
                  <c:v>1226.2382809999999</c:v>
                </c:pt>
                <c:pt idx="57874">
                  <c:v>1226.3085940000001</c:v>
                </c:pt>
                <c:pt idx="57875">
                  <c:v>1226.3710940000001</c:v>
                </c:pt>
                <c:pt idx="57876">
                  <c:v>1226.5859379999999</c:v>
                </c:pt>
                <c:pt idx="57877">
                  <c:v>1226.8046879999999</c:v>
                </c:pt>
                <c:pt idx="57878">
                  <c:v>1226.8046879999999</c:v>
                </c:pt>
                <c:pt idx="57879">
                  <c:v>1226.8046879999999</c:v>
                </c:pt>
                <c:pt idx="57880">
                  <c:v>1226.8046879999999</c:v>
                </c:pt>
                <c:pt idx="57881">
                  <c:v>1226.8554690000001</c:v>
                </c:pt>
                <c:pt idx="57882">
                  <c:v>1226.8554690000001</c:v>
                </c:pt>
                <c:pt idx="57883">
                  <c:v>1226.8632809999999</c:v>
                </c:pt>
                <c:pt idx="57884">
                  <c:v>1226.8632809999999</c:v>
                </c:pt>
                <c:pt idx="57885">
                  <c:v>1227.2382809999999</c:v>
                </c:pt>
                <c:pt idx="57886">
                  <c:v>1227.2382809999999</c:v>
                </c:pt>
                <c:pt idx="57887">
                  <c:v>1227.3085940000001</c:v>
                </c:pt>
                <c:pt idx="57888">
                  <c:v>1227.3710940000001</c:v>
                </c:pt>
                <c:pt idx="57889">
                  <c:v>1227.5859379999999</c:v>
                </c:pt>
                <c:pt idx="57890">
                  <c:v>1227.5859379999999</c:v>
                </c:pt>
                <c:pt idx="57891">
                  <c:v>1227.5859379999999</c:v>
                </c:pt>
                <c:pt idx="57892">
                  <c:v>1227.8046879999999</c:v>
                </c:pt>
                <c:pt idx="57893">
                  <c:v>1227.8554690000001</c:v>
                </c:pt>
                <c:pt idx="57894">
                  <c:v>1227.8554690000001</c:v>
                </c:pt>
                <c:pt idx="57895">
                  <c:v>1227.8554690000001</c:v>
                </c:pt>
                <c:pt idx="57896">
                  <c:v>1227.8632809999999</c:v>
                </c:pt>
                <c:pt idx="57897">
                  <c:v>1227.8632809999999</c:v>
                </c:pt>
                <c:pt idx="57898">
                  <c:v>1227.8632809999999</c:v>
                </c:pt>
                <c:pt idx="57899">
                  <c:v>1227.8632809999999</c:v>
                </c:pt>
                <c:pt idx="57900">
                  <c:v>1228.2382809999999</c:v>
                </c:pt>
                <c:pt idx="57901">
                  <c:v>1228.2382809999999</c:v>
                </c:pt>
                <c:pt idx="57902">
                  <c:v>1228.3085940000001</c:v>
                </c:pt>
                <c:pt idx="57903">
                  <c:v>1228.3710940000001</c:v>
                </c:pt>
                <c:pt idx="57904">
                  <c:v>1228.5859379999999</c:v>
                </c:pt>
                <c:pt idx="57905">
                  <c:v>1228.8046879999999</c:v>
                </c:pt>
                <c:pt idx="57906">
                  <c:v>1228.8046879999999</c:v>
                </c:pt>
                <c:pt idx="57907">
                  <c:v>1228.8046879999999</c:v>
                </c:pt>
                <c:pt idx="57908">
                  <c:v>1228.8046879999999</c:v>
                </c:pt>
                <c:pt idx="57909">
                  <c:v>1228.8046879999999</c:v>
                </c:pt>
                <c:pt idx="57910">
                  <c:v>1228.8046879999999</c:v>
                </c:pt>
                <c:pt idx="57911">
                  <c:v>1228.8632809999999</c:v>
                </c:pt>
                <c:pt idx="57912">
                  <c:v>1228.8632809999999</c:v>
                </c:pt>
                <c:pt idx="57913">
                  <c:v>1229.2382809999999</c:v>
                </c:pt>
                <c:pt idx="57914">
                  <c:v>1229.3085940000001</c:v>
                </c:pt>
                <c:pt idx="57915">
                  <c:v>1229.3085940000001</c:v>
                </c:pt>
                <c:pt idx="57916">
                  <c:v>1229.3085940000001</c:v>
                </c:pt>
                <c:pt idx="57917">
                  <c:v>1229.5859379999999</c:v>
                </c:pt>
                <c:pt idx="57918">
                  <c:v>1229.5859379999999</c:v>
                </c:pt>
                <c:pt idx="57919">
                  <c:v>1229.8046879999999</c:v>
                </c:pt>
                <c:pt idx="57920">
                  <c:v>1229.8046879999999</c:v>
                </c:pt>
                <c:pt idx="57921">
                  <c:v>1229.8632809999999</c:v>
                </c:pt>
                <c:pt idx="57922">
                  <c:v>1230.2382809999999</c:v>
                </c:pt>
                <c:pt idx="57923">
                  <c:v>1230.3085940000001</c:v>
                </c:pt>
                <c:pt idx="57924">
                  <c:v>1230.3085940000001</c:v>
                </c:pt>
                <c:pt idx="57925">
                  <c:v>1230.3710940000001</c:v>
                </c:pt>
                <c:pt idx="57926">
                  <c:v>1230.3710940000001</c:v>
                </c:pt>
                <c:pt idx="57927">
                  <c:v>1230.3710940000001</c:v>
                </c:pt>
                <c:pt idx="57928">
                  <c:v>1230.4101559999999</c:v>
                </c:pt>
                <c:pt idx="57929">
                  <c:v>1230.5859379999999</c:v>
                </c:pt>
                <c:pt idx="57930">
                  <c:v>1230.5859379999999</c:v>
                </c:pt>
                <c:pt idx="57931">
                  <c:v>1230.8046879999999</c:v>
                </c:pt>
                <c:pt idx="57932">
                  <c:v>1230.8554690000001</c:v>
                </c:pt>
                <c:pt idx="57933">
                  <c:v>1230.8632809999999</c:v>
                </c:pt>
                <c:pt idx="57934">
                  <c:v>1230.8632809999999</c:v>
                </c:pt>
                <c:pt idx="57935">
                  <c:v>1230.8632809999999</c:v>
                </c:pt>
                <c:pt idx="57936">
                  <c:v>1231.2382809999999</c:v>
                </c:pt>
                <c:pt idx="57937">
                  <c:v>1231.2382809999999</c:v>
                </c:pt>
                <c:pt idx="57938">
                  <c:v>1231.3085940000001</c:v>
                </c:pt>
                <c:pt idx="57939">
                  <c:v>1231.3085940000001</c:v>
                </c:pt>
                <c:pt idx="57940">
                  <c:v>1231.3085940000001</c:v>
                </c:pt>
                <c:pt idx="57941">
                  <c:v>1231.4101559999999</c:v>
                </c:pt>
                <c:pt idx="57942">
                  <c:v>1231.5859379999999</c:v>
                </c:pt>
                <c:pt idx="57943">
                  <c:v>1231.5859379999999</c:v>
                </c:pt>
                <c:pt idx="57944">
                  <c:v>1231.8046879999999</c:v>
                </c:pt>
                <c:pt idx="57945">
                  <c:v>1231.8046879999999</c:v>
                </c:pt>
                <c:pt idx="57946">
                  <c:v>1231.8554690000001</c:v>
                </c:pt>
                <c:pt idx="57947">
                  <c:v>1231.8554690000001</c:v>
                </c:pt>
                <c:pt idx="57948">
                  <c:v>1231.8554690000001</c:v>
                </c:pt>
                <c:pt idx="57949">
                  <c:v>1231.8632809999999</c:v>
                </c:pt>
                <c:pt idx="57950">
                  <c:v>1231.8632809999999</c:v>
                </c:pt>
                <c:pt idx="57951">
                  <c:v>1231.8632809999999</c:v>
                </c:pt>
                <c:pt idx="57952">
                  <c:v>1232.2382809999999</c:v>
                </c:pt>
                <c:pt idx="57953">
                  <c:v>1232.3085940000001</c:v>
                </c:pt>
                <c:pt idx="57954">
                  <c:v>1232.3710940000001</c:v>
                </c:pt>
                <c:pt idx="57955">
                  <c:v>1232.4101559999999</c:v>
                </c:pt>
                <c:pt idx="57956">
                  <c:v>1232.8046879999999</c:v>
                </c:pt>
                <c:pt idx="57957">
                  <c:v>1232.8046879999999</c:v>
                </c:pt>
                <c:pt idx="57958">
                  <c:v>1232.8046879999999</c:v>
                </c:pt>
                <c:pt idx="57959">
                  <c:v>1232.8632809999999</c:v>
                </c:pt>
                <c:pt idx="57960">
                  <c:v>1233.3710940000001</c:v>
                </c:pt>
                <c:pt idx="57961">
                  <c:v>1233.3710940000001</c:v>
                </c:pt>
                <c:pt idx="57962">
                  <c:v>1233.4101559999999</c:v>
                </c:pt>
                <c:pt idx="57963">
                  <c:v>1233.4101559999999</c:v>
                </c:pt>
                <c:pt idx="57964">
                  <c:v>1233.8046879999999</c:v>
                </c:pt>
                <c:pt idx="57965">
                  <c:v>1233.8046879999999</c:v>
                </c:pt>
                <c:pt idx="57966">
                  <c:v>1233.8632809999999</c:v>
                </c:pt>
                <c:pt idx="57967">
                  <c:v>1233.8632809999999</c:v>
                </c:pt>
                <c:pt idx="57968">
                  <c:v>1233.8632809999999</c:v>
                </c:pt>
                <c:pt idx="57969">
                  <c:v>1234.2382809999999</c:v>
                </c:pt>
                <c:pt idx="57970">
                  <c:v>1234.3710940000001</c:v>
                </c:pt>
                <c:pt idx="57971">
                  <c:v>1234.3710940000001</c:v>
                </c:pt>
                <c:pt idx="57972">
                  <c:v>1234.4101559999999</c:v>
                </c:pt>
                <c:pt idx="57973">
                  <c:v>1234.4101559999999</c:v>
                </c:pt>
                <c:pt idx="57974">
                  <c:v>1234.5859379999999</c:v>
                </c:pt>
                <c:pt idx="57975">
                  <c:v>1234.5859379999999</c:v>
                </c:pt>
                <c:pt idx="57976">
                  <c:v>1234.5859379999999</c:v>
                </c:pt>
                <c:pt idx="57977">
                  <c:v>1234.8046879999999</c:v>
                </c:pt>
                <c:pt idx="57978">
                  <c:v>1234.8046879999999</c:v>
                </c:pt>
                <c:pt idx="57979">
                  <c:v>1234.8554690000001</c:v>
                </c:pt>
                <c:pt idx="57980">
                  <c:v>1235.3710940000001</c:v>
                </c:pt>
                <c:pt idx="57981">
                  <c:v>1235.5859379999999</c:v>
                </c:pt>
                <c:pt idx="57982">
                  <c:v>1235.5859379999999</c:v>
                </c:pt>
                <c:pt idx="57983">
                  <c:v>1235.5859379999999</c:v>
                </c:pt>
                <c:pt idx="57984">
                  <c:v>1235.8046879999999</c:v>
                </c:pt>
                <c:pt idx="57985">
                  <c:v>1235.8046879999999</c:v>
                </c:pt>
                <c:pt idx="57986">
                  <c:v>1235.8554690000001</c:v>
                </c:pt>
                <c:pt idx="57987">
                  <c:v>1235.8554690000001</c:v>
                </c:pt>
                <c:pt idx="57988">
                  <c:v>1235.8554690000001</c:v>
                </c:pt>
                <c:pt idx="57989">
                  <c:v>1235.8632809999999</c:v>
                </c:pt>
                <c:pt idx="57990">
                  <c:v>1236.3085940000001</c:v>
                </c:pt>
                <c:pt idx="57991">
                  <c:v>1236.3710940000001</c:v>
                </c:pt>
                <c:pt idx="57992">
                  <c:v>1236.3710940000001</c:v>
                </c:pt>
                <c:pt idx="57993">
                  <c:v>1236.4101559999999</c:v>
                </c:pt>
                <c:pt idx="57994">
                  <c:v>1236.4101559999999</c:v>
                </c:pt>
                <c:pt idx="57995">
                  <c:v>1236.5859379999999</c:v>
                </c:pt>
                <c:pt idx="57996">
                  <c:v>1236.8046879999999</c:v>
                </c:pt>
                <c:pt idx="57997">
                  <c:v>1236.8046879999999</c:v>
                </c:pt>
                <c:pt idx="57998">
                  <c:v>1236.8046879999999</c:v>
                </c:pt>
                <c:pt idx="57999">
                  <c:v>1236.8554690000001</c:v>
                </c:pt>
                <c:pt idx="58000">
                  <c:v>1236.8554690000001</c:v>
                </c:pt>
                <c:pt idx="58001">
                  <c:v>1237.2382809999999</c:v>
                </c:pt>
                <c:pt idx="58002">
                  <c:v>1237.3085940000001</c:v>
                </c:pt>
                <c:pt idx="58003">
                  <c:v>1237.3710940000001</c:v>
                </c:pt>
                <c:pt idx="58004">
                  <c:v>1237.3710940000001</c:v>
                </c:pt>
                <c:pt idx="58005">
                  <c:v>1237.4101559999999</c:v>
                </c:pt>
                <c:pt idx="58006">
                  <c:v>1237.5859379999999</c:v>
                </c:pt>
                <c:pt idx="58007">
                  <c:v>1237.8554690000001</c:v>
                </c:pt>
                <c:pt idx="58008">
                  <c:v>1237.8554690000001</c:v>
                </c:pt>
                <c:pt idx="58009">
                  <c:v>1237.8554690000001</c:v>
                </c:pt>
                <c:pt idx="58010">
                  <c:v>1237.8632809999999</c:v>
                </c:pt>
                <c:pt idx="58011">
                  <c:v>1237.8632809999999</c:v>
                </c:pt>
                <c:pt idx="58012">
                  <c:v>1238.2382809999999</c:v>
                </c:pt>
                <c:pt idx="58013">
                  <c:v>1238.3085940000001</c:v>
                </c:pt>
                <c:pt idx="58014">
                  <c:v>1238.3710940000001</c:v>
                </c:pt>
                <c:pt idx="58015">
                  <c:v>1238.3710940000001</c:v>
                </c:pt>
                <c:pt idx="58016">
                  <c:v>1238.3710940000001</c:v>
                </c:pt>
                <c:pt idx="58017">
                  <c:v>1238.4101559999999</c:v>
                </c:pt>
                <c:pt idx="58018">
                  <c:v>1238.4101559999999</c:v>
                </c:pt>
                <c:pt idx="58019">
                  <c:v>1238.5859379999999</c:v>
                </c:pt>
                <c:pt idx="58020">
                  <c:v>1238.8632809999999</c:v>
                </c:pt>
                <c:pt idx="58021">
                  <c:v>1239.3085940000001</c:v>
                </c:pt>
                <c:pt idx="58022">
                  <c:v>1239.3085940000001</c:v>
                </c:pt>
                <c:pt idx="58023">
                  <c:v>1239.3085940000001</c:v>
                </c:pt>
                <c:pt idx="58024">
                  <c:v>1239.3085940000001</c:v>
                </c:pt>
                <c:pt idx="58025">
                  <c:v>1239.3710940000001</c:v>
                </c:pt>
                <c:pt idx="58026">
                  <c:v>1239.4101559999999</c:v>
                </c:pt>
                <c:pt idx="58027">
                  <c:v>1239.5859379999999</c:v>
                </c:pt>
                <c:pt idx="58028">
                  <c:v>1239.8046879999999</c:v>
                </c:pt>
                <c:pt idx="58029">
                  <c:v>1239.8632809999999</c:v>
                </c:pt>
                <c:pt idx="58030">
                  <c:v>1240.2382809999999</c:v>
                </c:pt>
                <c:pt idx="58031">
                  <c:v>1240.3085940000001</c:v>
                </c:pt>
                <c:pt idx="58032">
                  <c:v>1240.3085940000001</c:v>
                </c:pt>
                <c:pt idx="58033">
                  <c:v>1240.4101559999999</c:v>
                </c:pt>
                <c:pt idx="58034">
                  <c:v>1240.4101559999999</c:v>
                </c:pt>
                <c:pt idx="58035">
                  <c:v>1240.8046879999999</c:v>
                </c:pt>
                <c:pt idx="58036">
                  <c:v>1240.8046879999999</c:v>
                </c:pt>
                <c:pt idx="58037">
                  <c:v>1240.8046879999999</c:v>
                </c:pt>
                <c:pt idx="58038">
                  <c:v>1240.8046879999999</c:v>
                </c:pt>
                <c:pt idx="58039">
                  <c:v>1240.8632809999999</c:v>
                </c:pt>
                <c:pt idx="58040">
                  <c:v>1240.8632809999999</c:v>
                </c:pt>
                <c:pt idx="58041">
                  <c:v>1241.2382809999999</c:v>
                </c:pt>
                <c:pt idx="58042">
                  <c:v>1241.2382809999999</c:v>
                </c:pt>
                <c:pt idx="58043">
                  <c:v>1241.3085940000001</c:v>
                </c:pt>
                <c:pt idx="58044">
                  <c:v>1241.3710940000001</c:v>
                </c:pt>
                <c:pt idx="58045">
                  <c:v>1241.3710940000001</c:v>
                </c:pt>
                <c:pt idx="58046">
                  <c:v>1241.4101559999999</c:v>
                </c:pt>
                <c:pt idx="58047">
                  <c:v>1241.4101559999999</c:v>
                </c:pt>
                <c:pt idx="58048">
                  <c:v>1241.5859379999999</c:v>
                </c:pt>
                <c:pt idx="58049">
                  <c:v>1241.8046879999999</c:v>
                </c:pt>
                <c:pt idx="58050">
                  <c:v>1241.8046879999999</c:v>
                </c:pt>
                <c:pt idx="58051">
                  <c:v>1241.8046879999999</c:v>
                </c:pt>
                <c:pt idx="58052">
                  <c:v>1241.8554690000001</c:v>
                </c:pt>
                <c:pt idx="58053">
                  <c:v>1242.3085940000001</c:v>
                </c:pt>
                <c:pt idx="58054">
                  <c:v>1242.3085940000001</c:v>
                </c:pt>
                <c:pt idx="58055">
                  <c:v>1242.3085940000001</c:v>
                </c:pt>
                <c:pt idx="58056">
                  <c:v>1242.3085940000001</c:v>
                </c:pt>
                <c:pt idx="58057">
                  <c:v>1242.3710940000001</c:v>
                </c:pt>
                <c:pt idx="58058">
                  <c:v>1242.4101559999999</c:v>
                </c:pt>
                <c:pt idx="58059">
                  <c:v>1242.4101559999999</c:v>
                </c:pt>
                <c:pt idx="58060">
                  <c:v>1242.5859379999999</c:v>
                </c:pt>
                <c:pt idx="58061">
                  <c:v>1242.5859379999999</c:v>
                </c:pt>
                <c:pt idx="58062">
                  <c:v>1242.8046879999999</c:v>
                </c:pt>
                <c:pt idx="58063">
                  <c:v>1242.8046879999999</c:v>
                </c:pt>
                <c:pt idx="58064">
                  <c:v>1242.8046879999999</c:v>
                </c:pt>
                <c:pt idx="58065">
                  <c:v>1242.8554690000001</c:v>
                </c:pt>
                <c:pt idx="58066">
                  <c:v>1242.8632809999999</c:v>
                </c:pt>
                <c:pt idx="58067">
                  <c:v>1242.8632809999999</c:v>
                </c:pt>
                <c:pt idx="58068">
                  <c:v>1242.8632809999999</c:v>
                </c:pt>
                <c:pt idx="58069">
                  <c:v>1242.8632809999999</c:v>
                </c:pt>
                <c:pt idx="58070">
                  <c:v>1243.2382809999999</c:v>
                </c:pt>
                <c:pt idx="58071">
                  <c:v>1243.3085940000001</c:v>
                </c:pt>
                <c:pt idx="58072">
                  <c:v>1243.3710940000001</c:v>
                </c:pt>
                <c:pt idx="58073">
                  <c:v>1243.3710940000001</c:v>
                </c:pt>
                <c:pt idx="58074">
                  <c:v>1243.3710940000001</c:v>
                </c:pt>
                <c:pt idx="58075">
                  <c:v>1243.4101559999999</c:v>
                </c:pt>
                <c:pt idx="58076">
                  <c:v>1243.5859379999999</c:v>
                </c:pt>
                <c:pt idx="58077">
                  <c:v>1243.8046879999999</c:v>
                </c:pt>
                <c:pt idx="58078">
                  <c:v>1243.8554690000001</c:v>
                </c:pt>
                <c:pt idx="58079">
                  <c:v>1243.8554690000001</c:v>
                </c:pt>
                <c:pt idx="58080">
                  <c:v>1243.8554690000001</c:v>
                </c:pt>
                <c:pt idx="58081">
                  <c:v>1243.8632809999999</c:v>
                </c:pt>
                <c:pt idx="58082">
                  <c:v>1244.2382809999999</c:v>
                </c:pt>
                <c:pt idx="58083">
                  <c:v>1244.3085940000001</c:v>
                </c:pt>
                <c:pt idx="58084">
                  <c:v>1244.3085940000001</c:v>
                </c:pt>
                <c:pt idx="58085">
                  <c:v>1244.3085940000001</c:v>
                </c:pt>
                <c:pt idx="58086">
                  <c:v>1244.4101559999999</c:v>
                </c:pt>
                <c:pt idx="58087">
                  <c:v>1244.4101559999999</c:v>
                </c:pt>
                <c:pt idx="58088">
                  <c:v>1244.4101559999999</c:v>
                </c:pt>
                <c:pt idx="58089">
                  <c:v>1244.5859379999999</c:v>
                </c:pt>
                <c:pt idx="58090">
                  <c:v>1244.5859379999999</c:v>
                </c:pt>
                <c:pt idx="58091">
                  <c:v>1244.5859379999999</c:v>
                </c:pt>
                <c:pt idx="58092">
                  <c:v>1244.8046879999999</c:v>
                </c:pt>
                <c:pt idx="58093">
                  <c:v>1244.8632809999999</c:v>
                </c:pt>
                <c:pt idx="58094">
                  <c:v>1244.8632809999999</c:v>
                </c:pt>
                <c:pt idx="58095">
                  <c:v>1245.3085940000001</c:v>
                </c:pt>
                <c:pt idx="58096">
                  <c:v>1245.3710940000001</c:v>
                </c:pt>
                <c:pt idx="58097">
                  <c:v>1245.4101559999999</c:v>
                </c:pt>
                <c:pt idx="58098">
                  <c:v>1245.4101559999999</c:v>
                </c:pt>
                <c:pt idx="58099">
                  <c:v>1245.5859379999999</c:v>
                </c:pt>
                <c:pt idx="58100">
                  <c:v>1245.8046879999999</c:v>
                </c:pt>
                <c:pt idx="58101">
                  <c:v>1245.8554690000001</c:v>
                </c:pt>
                <c:pt idx="58102">
                  <c:v>1245.8554690000001</c:v>
                </c:pt>
                <c:pt idx="58103">
                  <c:v>1245.8554690000001</c:v>
                </c:pt>
                <c:pt idx="58104">
                  <c:v>1246.2382809999999</c:v>
                </c:pt>
                <c:pt idx="58105">
                  <c:v>1246.2382809999999</c:v>
                </c:pt>
                <c:pt idx="58106">
                  <c:v>1246.2382809999999</c:v>
                </c:pt>
                <c:pt idx="58107">
                  <c:v>1246.3085940000001</c:v>
                </c:pt>
                <c:pt idx="58108">
                  <c:v>1246.3710940000001</c:v>
                </c:pt>
                <c:pt idx="58109">
                  <c:v>1246.3710940000001</c:v>
                </c:pt>
                <c:pt idx="58110">
                  <c:v>1246.4101559999999</c:v>
                </c:pt>
                <c:pt idx="58111">
                  <c:v>1246.4101559999999</c:v>
                </c:pt>
                <c:pt idx="58112">
                  <c:v>1246.4101559999999</c:v>
                </c:pt>
                <c:pt idx="58113">
                  <c:v>1246.4101559999999</c:v>
                </c:pt>
                <c:pt idx="58114">
                  <c:v>1246.4101559999999</c:v>
                </c:pt>
                <c:pt idx="58115">
                  <c:v>1246.5859379999999</c:v>
                </c:pt>
                <c:pt idx="58116">
                  <c:v>1246.5859379999999</c:v>
                </c:pt>
                <c:pt idx="58117">
                  <c:v>1246.8554690000001</c:v>
                </c:pt>
                <c:pt idx="58118">
                  <c:v>1246.8554690000001</c:v>
                </c:pt>
                <c:pt idx="58119">
                  <c:v>1246.8632809999999</c:v>
                </c:pt>
                <c:pt idx="58120">
                  <c:v>1246.8632809999999</c:v>
                </c:pt>
                <c:pt idx="58121">
                  <c:v>1246.8632809999999</c:v>
                </c:pt>
                <c:pt idx="58122">
                  <c:v>1247.3710940000001</c:v>
                </c:pt>
                <c:pt idx="58123">
                  <c:v>1247.4101559999999</c:v>
                </c:pt>
                <c:pt idx="58124">
                  <c:v>1247.4101559999999</c:v>
                </c:pt>
                <c:pt idx="58125">
                  <c:v>1247.4101559999999</c:v>
                </c:pt>
                <c:pt idx="58126">
                  <c:v>1247.5859379999999</c:v>
                </c:pt>
                <c:pt idx="58127">
                  <c:v>1247.5859379999999</c:v>
                </c:pt>
                <c:pt idx="58128">
                  <c:v>1247.8554690000001</c:v>
                </c:pt>
                <c:pt idx="58129">
                  <c:v>1247.8554690000001</c:v>
                </c:pt>
                <c:pt idx="58130">
                  <c:v>1247.8632809999999</c:v>
                </c:pt>
                <c:pt idx="58131">
                  <c:v>1247.8632809999999</c:v>
                </c:pt>
                <c:pt idx="58132">
                  <c:v>1247.8632809999999</c:v>
                </c:pt>
                <c:pt idx="58133">
                  <c:v>1248.2382809999999</c:v>
                </c:pt>
                <c:pt idx="58134">
                  <c:v>1248.3085940000001</c:v>
                </c:pt>
                <c:pt idx="58135">
                  <c:v>1248.3085940000001</c:v>
                </c:pt>
                <c:pt idx="58136">
                  <c:v>1248.3085940000001</c:v>
                </c:pt>
                <c:pt idx="58137">
                  <c:v>1248.3710940000001</c:v>
                </c:pt>
                <c:pt idx="58138">
                  <c:v>1248.3710940000001</c:v>
                </c:pt>
                <c:pt idx="58139">
                  <c:v>1248.3710940000001</c:v>
                </c:pt>
                <c:pt idx="58140">
                  <c:v>1248.4101559999999</c:v>
                </c:pt>
                <c:pt idx="58141">
                  <c:v>1248.5859379999999</c:v>
                </c:pt>
                <c:pt idx="58142">
                  <c:v>1248.5859379999999</c:v>
                </c:pt>
                <c:pt idx="58143">
                  <c:v>1248.8046879999999</c:v>
                </c:pt>
                <c:pt idx="58144">
                  <c:v>1248.8554690000001</c:v>
                </c:pt>
                <c:pt idx="58145">
                  <c:v>1248.8554690000001</c:v>
                </c:pt>
                <c:pt idx="58146">
                  <c:v>1248.8632809999999</c:v>
                </c:pt>
                <c:pt idx="58147">
                  <c:v>1248.8632809999999</c:v>
                </c:pt>
                <c:pt idx="58148">
                  <c:v>1249.2382809999999</c:v>
                </c:pt>
                <c:pt idx="58149">
                  <c:v>1249.2382809999999</c:v>
                </c:pt>
                <c:pt idx="58150">
                  <c:v>1249.3085940000001</c:v>
                </c:pt>
                <c:pt idx="58151">
                  <c:v>1249.3710940000001</c:v>
                </c:pt>
                <c:pt idx="58152">
                  <c:v>1249.3710940000001</c:v>
                </c:pt>
                <c:pt idx="58153">
                  <c:v>1249.8554690000001</c:v>
                </c:pt>
                <c:pt idx="58154">
                  <c:v>1250.2382809999999</c:v>
                </c:pt>
                <c:pt idx="58155">
                  <c:v>1250.2382809999999</c:v>
                </c:pt>
                <c:pt idx="58156">
                  <c:v>1250.2382809999999</c:v>
                </c:pt>
                <c:pt idx="58157">
                  <c:v>1250.3085940000001</c:v>
                </c:pt>
                <c:pt idx="58158">
                  <c:v>1250.3710940000001</c:v>
                </c:pt>
                <c:pt idx="58159">
                  <c:v>1250.5859379999999</c:v>
                </c:pt>
                <c:pt idx="58160">
                  <c:v>1250.5859379999999</c:v>
                </c:pt>
                <c:pt idx="58161">
                  <c:v>1250.5859379999999</c:v>
                </c:pt>
                <c:pt idx="58162">
                  <c:v>1250.5859379999999</c:v>
                </c:pt>
                <c:pt idx="58163">
                  <c:v>1250.8046879999999</c:v>
                </c:pt>
                <c:pt idx="58164">
                  <c:v>1250.8046879999999</c:v>
                </c:pt>
                <c:pt idx="58165">
                  <c:v>1250.8046879999999</c:v>
                </c:pt>
                <c:pt idx="58166">
                  <c:v>1250.8046879999999</c:v>
                </c:pt>
                <c:pt idx="58167">
                  <c:v>1250.8046879999999</c:v>
                </c:pt>
                <c:pt idx="58168">
                  <c:v>1250.8046879999999</c:v>
                </c:pt>
                <c:pt idx="58169">
                  <c:v>1250.8554690000001</c:v>
                </c:pt>
                <c:pt idx="58170">
                  <c:v>1250.8554690000001</c:v>
                </c:pt>
                <c:pt idx="58171">
                  <c:v>1250.8632809999999</c:v>
                </c:pt>
                <c:pt idx="58172">
                  <c:v>1251.2382809999999</c:v>
                </c:pt>
                <c:pt idx="58173">
                  <c:v>1251.2382809999999</c:v>
                </c:pt>
                <c:pt idx="58174">
                  <c:v>1251.3085940000001</c:v>
                </c:pt>
                <c:pt idx="58175">
                  <c:v>1251.3710940000001</c:v>
                </c:pt>
                <c:pt idx="58176">
                  <c:v>1251.4101559999999</c:v>
                </c:pt>
                <c:pt idx="58177">
                  <c:v>1251.8046879999999</c:v>
                </c:pt>
                <c:pt idx="58178">
                  <c:v>1251.8554690000001</c:v>
                </c:pt>
                <c:pt idx="58179">
                  <c:v>1251.8554690000001</c:v>
                </c:pt>
                <c:pt idx="58180">
                  <c:v>1251.8632809999999</c:v>
                </c:pt>
                <c:pt idx="58181">
                  <c:v>1251.8632809999999</c:v>
                </c:pt>
                <c:pt idx="58182">
                  <c:v>1252.2382809999999</c:v>
                </c:pt>
                <c:pt idx="58183">
                  <c:v>1252.3085940000001</c:v>
                </c:pt>
                <c:pt idx="58184">
                  <c:v>1252.3710940000001</c:v>
                </c:pt>
                <c:pt idx="58185">
                  <c:v>1252.3710940000001</c:v>
                </c:pt>
                <c:pt idx="58186">
                  <c:v>1252.4101559999999</c:v>
                </c:pt>
                <c:pt idx="58187">
                  <c:v>1252.4101559999999</c:v>
                </c:pt>
                <c:pt idx="58188">
                  <c:v>1252.5859379999999</c:v>
                </c:pt>
                <c:pt idx="58189">
                  <c:v>1252.8046879999999</c:v>
                </c:pt>
                <c:pt idx="58190">
                  <c:v>1252.8632809999999</c:v>
                </c:pt>
                <c:pt idx="58191">
                  <c:v>1252.8632809999999</c:v>
                </c:pt>
                <c:pt idx="58192">
                  <c:v>1252.8632809999999</c:v>
                </c:pt>
                <c:pt idx="58193">
                  <c:v>1253.3710940000001</c:v>
                </c:pt>
                <c:pt idx="58194">
                  <c:v>1253.3710940000001</c:v>
                </c:pt>
                <c:pt idx="58195">
                  <c:v>1253.4101559999999</c:v>
                </c:pt>
                <c:pt idx="58196">
                  <c:v>1253.4101559999999</c:v>
                </c:pt>
                <c:pt idx="58197">
                  <c:v>1253.4101559999999</c:v>
                </c:pt>
                <c:pt idx="58198">
                  <c:v>1253.4101559999999</c:v>
                </c:pt>
                <c:pt idx="58199">
                  <c:v>1253.4101559999999</c:v>
                </c:pt>
                <c:pt idx="58200">
                  <c:v>1253.5859379999999</c:v>
                </c:pt>
                <c:pt idx="58201">
                  <c:v>1253.5859379999999</c:v>
                </c:pt>
                <c:pt idx="58202">
                  <c:v>1253.5859379999999</c:v>
                </c:pt>
                <c:pt idx="58203">
                  <c:v>1253.5859379999999</c:v>
                </c:pt>
                <c:pt idx="58204">
                  <c:v>1253.8554690000001</c:v>
                </c:pt>
                <c:pt idx="58205">
                  <c:v>1253.8554690000001</c:v>
                </c:pt>
                <c:pt idx="58206">
                  <c:v>1253.8554690000001</c:v>
                </c:pt>
                <c:pt idx="58207">
                  <c:v>1253.8632809999999</c:v>
                </c:pt>
                <c:pt idx="58208">
                  <c:v>1253.8632809999999</c:v>
                </c:pt>
                <c:pt idx="58209">
                  <c:v>1253.8632809999999</c:v>
                </c:pt>
                <c:pt idx="58210">
                  <c:v>1254.2382809999999</c:v>
                </c:pt>
                <c:pt idx="58211">
                  <c:v>1254.2382809999999</c:v>
                </c:pt>
                <c:pt idx="58212">
                  <c:v>1254.4101559999999</c:v>
                </c:pt>
                <c:pt idx="58213">
                  <c:v>1254.4101559999999</c:v>
                </c:pt>
                <c:pt idx="58214">
                  <c:v>1254.5859379999999</c:v>
                </c:pt>
                <c:pt idx="58215">
                  <c:v>1254.8046879999999</c:v>
                </c:pt>
                <c:pt idx="58216">
                  <c:v>1254.8046879999999</c:v>
                </c:pt>
                <c:pt idx="58217">
                  <c:v>1254.8046879999999</c:v>
                </c:pt>
                <c:pt idx="58218">
                  <c:v>1254.8632809999999</c:v>
                </c:pt>
                <c:pt idx="58219">
                  <c:v>1255.2382809999999</c:v>
                </c:pt>
                <c:pt idx="58220">
                  <c:v>1255.2382809999999</c:v>
                </c:pt>
                <c:pt idx="58221">
                  <c:v>1255.3085940000001</c:v>
                </c:pt>
                <c:pt idx="58222">
                  <c:v>1255.3085940000001</c:v>
                </c:pt>
                <c:pt idx="58223">
                  <c:v>1255.3710940000001</c:v>
                </c:pt>
                <c:pt idx="58224">
                  <c:v>1255.3710940000001</c:v>
                </c:pt>
                <c:pt idx="58225">
                  <c:v>1255.3710940000001</c:v>
                </c:pt>
                <c:pt idx="58226">
                  <c:v>1255.4101559999999</c:v>
                </c:pt>
                <c:pt idx="58227">
                  <c:v>1255.4101559999999</c:v>
                </c:pt>
                <c:pt idx="58228">
                  <c:v>1255.4101559999999</c:v>
                </c:pt>
                <c:pt idx="58229">
                  <c:v>1255.5859379999999</c:v>
                </c:pt>
                <c:pt idx="58230">
                  <c:v>1255.5859379999999</c:v>
                </c:pt>
                <c:pt idx="58231">
                  <c:v>1255.8046879999999</c:v>
                </c:pt>
                <c:pt idx="58232">
                  <c:v>1255.8046879999999</c:v>
                </c:pt>
                <c:pt idx="58233">
                  <c:v>1255.8632809999999</c:v>
                </c:pt>
                <c:pt idx="58234">
                  <c:v>1255.8632809999999</c:v>
                </c:pt>
                <c:pt idx="58235">
                  <c:v>1256.2382809999999</c:v>
                </c:pt>
                <c:pt idx="58236">
                  <c:v>1256.2382809999999</c:v>
                </c:pt>
                <c:pt idx="58237">
                  <c:v>1256.3085940000001</c:v>
                </c:pt>
                <c:pt idx="58238">
                  <c:v>1256.3085940000001</c:v>
                </c:pt>
                <c:pt idx="58239">
                  <c:v>1256.3710940000001</c:v>
                </c:pt>
                <c:pt idx="58240">
                  <c:v>1256.8046879999999</c:v>
                </c:pt>
                <c:pt idx="58241">
                  <c:v>1256.8046879999999</c:v>
                </c:pt>
                <c:pt idx="58242">
                  <c:v>1257.2382809999999</c:v>
                </c:pt>
                <c:pt idx="58243">
                  <c:v>1257.2382809999999</c:v>
                </c:pt>
                <c:pt idx="58244">
                  <c:v>1257.5859379999999</c:v>
                </c:pt>
                <c:pt idx="58245">
                  <c:v>1257.8046879999999</c:v>
                </c:pt>
                <c:pt idx="58246">
                  <c:v>1257.8046879999999</c:v>
                </c:pt>
                <c:pt idx="58247">
                  <c:v>1257.8046879999999</c:v>
                </c:pt>
                <c:pt idx="58248">
                  <c:v>1257.8046879999999</c:v>
                </c:pt>
                <c:pt idx="58249">
                  <c:v>1257.8554690000001</c:v>
                </c:pt>
                <c:pt idx="58250">
                  <c:v>1257.8554690000001</c:v>
                </c:pt>
                <c:pt idx="58251">
                  <c:v>1257.8554690000001</c:v>
                </c:pt>
                <c:pt idx="58252">
                  <c:v>1257.8554690000001</c:v>
                </c:pt>
                <c:pt idx="58253">
                  <c:v>1257.8554690000001</c:v>
                </c:pt>
                <c:pt idx="58254">
                  <c:v>1257.8632809999999</c:v>
                </c:pt>
                <c:pt idx="58255">
                  <c:v>1258.2382809999999</c:v>
                </c:pt>
                <c:pt idx="58256">
                  <c:v>1258.2382809999999</c:v>
                </c:pt>
                <c:pt idx="58257">
                  <c:v>1258.2382809999999</c:v>
                </c:pt>
                <c:pt idx="58258">
                  <c:v>1258.3085940000001</c:v>
                </c:pt>
                <c:pt idx="58259">
                  <c:v>1258.3085940000001</c:v>
                </c:pt>
                <c:pt idx="58260">
                  <c:v>1258.3710940000001</c:v>
                </c:pt>
                <c:pt idx="58261">
                  <c:v>1258.4101559999999</c:v>
                </c:pt>
                <c:pt idx="58262">
                  <c:v>1258.5859379999999</c:v>
                </c:pt>
                <c:pt idx="58263">
                  <c:v>1258.8046879999999</c:v>
                </c:pt>
                <c:pt idx="58264">
                  <c:v>1258.8046879999999</c:v>
                </c:pt>
                <c:pt idx="58265">
                  <c:v>1258.8554690000001</c:v>
                </c:pt>
                <c:pt idx="58266">
                  <c:v>1258.8554690000001</c:v>
                </c:pt>
                <c:pt idx="58267">
                  <c:v>1258.8554690000001</c:v>
                </c:pt>
                <c:pt idx="58268">
                  <c:v>1259.2382809999999</c:v>
                </c:pt>
                <c:pt idx="58269">
                  <c:v>1259.4101559999999</c:v>
                </c:pt>
                <c:pt idx="58270">
                  <c:v>1259.4101559999999</c:v>
                </c:pt>
                <c:pt idx="58271">
                  <c:v>1259.4101559999999</c:v>
                </c:pt>
                <c:pt idx="58272">
                  <c:v>1259.4101559999999</c:v>
                </c:pt>
                <c:pt idx="58273">
                  <c:v>1259.5859379999999</c:v>
                </c:pt>
                <c:pt idx="58274">
                  <c:v>1259.5859379999999</c:v>
                </c:pt>
                <c:pt idx="58275">
                  <c:v>1259.8046879999999</c:v>
                </c:pt>
                <c:pt idx="58276">
                  <c:v>1259.8046879999999</c:v>
                </c:pt>
                <c:pt idx="58277">
                  <c:v>1259.8554690000001</c:v>
                </c:pt>
                <c:pt idx="58278">
                  <c:v>1259.8554690000001</c:v>
                </c:pt>
                <c:pt idx="58279">
                  <c:v>1259.8554690000001</c:v>
                </c:pt>
                <c:pt idx="58280">
                  <c:v>1259.8632809999999</c:v>
                </c:pt>
                <c:pt idx="58281">
                  <c:v>1259.8632809999999</c:v>
                </c:pt>
                <c:pt idx="58282">
                  <c:v>1259.8632809999999</c:v>
                </c:pt>
                <c:pt idx="58283">
                  <c:v>1259.8632809999999</c:v>
                </c:pt>
                <c:pt idx="58284">
                  <c:v>1259.8632809999999</c:v>
                </c:pt>
                <c:pt idx="58285">
                  <c:v>1259.8632809999999</c:v>
                </c:pt>
                <c:pt idx="58286">
                  <c:v>1260.3085940000001</c:v>
                </c:pt>
                <c:pt idx="58287">
                  <c:v>1260.3085940000001</c:v>
                </c:pt>
                <c:pt idx="58288">
                  <c:v>1260.3710940000001</c:v>
                </c:pt>
                <c:pt idx="58289">
                  <c:v>1260.3710940000001</c:v>
                </c:pt>
                <c:pt idx="58290">
                  <c:v>1260.3710940000001</c:v>
                </c:pt>
                <c:pt idx="58291">
                  <c:v>1260.3710940000001</c:v>
                </c:pt>
                <c:pt idx="58292">
                  <c:v>1260.3710940000001</c:v>
                </c:pt>
                <c:pt idx="58293">
                  <c:v>1260.4101559999999</c:v>
                </c:pt>
                <c:pt idx="58294">
                  <c:v>1260.4101559999999</c:v>
                </c:pt>
                <c:pt idx="58295">
                  <c:v>1260.8046879999999</c:v>
                </c:pt>
                <c:pt idx="58296">
                  <c:v>1260.8554690000001</c:v>
                </c:pt>
                <c:pt idx="58297">
                  <c:v>1260.8632809999999</c:v>
                </c:pt>
                <c:pt idx="58298">
                  <c:v>1260.8632809999999</c:v>
                </c:pt>
                <c:pt idx="58299">
                  <c:v>1261.3085940000001</c:v>
                </c:pt>
                <c:pt idx="58300">
                  <c:v>1261.3085940000001</c:v>
                </c:pt>
                <c:pt idx="58301">
                  <c:v>1261.3710940000001</c:v>
                </c:pt>
                <c:pt idx="58302">
                  <c:v>1261.5859379999999</c:v>
                </c:pt>
                <c:pt idx="58303">
                  <c:v>1261.8046879999999</c:v>
                </c:pt>
                <c:pt idx="58304">
                  <c:v>1261.8554690000001</c:v>
                </c:pt>
                <c:pt idx="58305">
                  <c:v>1261.8554690000001</c:v>
                </c:pt>
                <c:pt idx="58306">
                  <c:v>1261.8554690000001</c:v>
                </c:pt>
                <c:pt idx="58307">
                  <c:v>1261.8632809999999</c:v>
                </c:pt>
                <c:pt idx="58308">
                  <c:v>1262.3085940000001</c:v>
                </c:pt>
                <c:pt idx="58309">
                  <c:v>1262.3710940000001</c:v>
                </c:pt>
                <c:pt idx="58310">
                  <c:v>1262.3710940000001</c:v>
                </c:pt>
                <c:pt idx="58311">
                  <c:v>1262.3710940000001</c:v>
                </c:pt>
                <c:pt idx="58312">
                  <c:v>1262.8554690000001</c:v>
                </c:pt>
                <c:pt idx="58313">
                  <c:v>1263.2382809999999</c:v>
                </c:pt>
                <c:pt idx="58314">
                  <c:v>1263.3710940000001</c:v>
                </c:pt>
                <c:pt idx="58315">
                  <c:v>1263.3710940000001</c:v>
                </c:pt>
                <c:pt idx="58316">
                  <c:v>1263.4101559999999</c:v>
                </c:pt>
                <c:pt idx="58317">
                  <c:v>1263.5859379999999</c:v>
                </c:pt>
                <c:pt idx="58318">
                  <c:v>1263.8046879999999</c:v>
                </c:pt>
                <c:pt idx="58319">
                  <c:v>1263.8554690000001</c:v>
                </c:pt>
                <c:pt idx="58320">
                  <c:v>1264.3085940000001</c:v>
                </c:pt>
                <c:pt idx="58321">
                  <c:v>1264.3085940000001</c:v>
                </c:pt>
                <c:pt idx="58322">
                  <c:v>1264.3085940000001</c:v>
                </c:pt>
                <c:pt idx="58323">
                  <c:v>1264.3710940000001</c:v>
                </c:pt>
                <c:pt idx="58324">
                  <c:v>1264.3710940000001</c:v>
                </c:pt>
                <c:pt idx="58325">
                  <c:v>1264.4101559999999</c:v>
                </c:pt>
                <c:pt idx="58326">
                  <c:v>1264.4101559999999</c:v>
                </c:pt>
                <c:pt idx="58327">
                  <c:v>1264.4101559999999</c:v>
                </c:pt>
                <c:pt idx="58328">
                  <c:v>1264.4101559999999</c:v>
                </c:pt>
                <c:pt idx="58329">
                  <c:v>1264.5859379999999</c:v>
                </c:pt>
                <c:pt idx="58330">
                  <c:v>1264.8046879999999</c:v>
                </c:pt>
                <c:pt idx="58331">
                  <c:v>1264.8046879999999</c:v>
                </c:pt>
                <c:pt idx="58332">
                  <c:v>1264.8632809999999</c:v>
                </c:pt>
                <c:pt idx="58333">
                  <c:v>1264.8632809999999</c:v>
                </c:pt>
                <c:pt idx="58334">
                  <c:v>1264.8632809999999</c:v>
                </c:pt>
                <c:pt idx="58335">
                  <c:v>1264.8632809999999</c:v>
                </c:pt>
                <c:pt idx="58336">
                  <c:v>1265.2382809999999</c:v>
                </c:pt>
                <c:pt idx="58337">
                  <c:v>1265.2382809999999</c:v>
                </c:pt>
                <c:pt idx="58338">
                  <c:v>1265.3710940000001</c:v>
                </c:pt>
                <c:pt idx="58339">
                  <c:v>1265.3710940000001</c:v>
                </c:pt>
                <c:pt idx="58340">
                  <c:v>1265.5859379999999</c:v>
                </c:pt>
                <c:pt idx="58341">
                  <c:v>1265.8046879999999</c:v>
                </c:pt>
                <c:pt idx="58342">
                  <c:v>1265.8046879999999</c:v>
                </c:pt>
                <c:pt idx="58343">
                  <c:v>1265.8046879999999</c:v>
                </c:pt>
                <c:pt idx="58344">
                  <c:v>1265.8554690000001</c:v>
                </c:pt>
                <c:pt idx="58345">
                  <c:v>1265.8632809999999</c:v>
                </c:pt>
                <c:pt idx="58346">
                  <c:v>1265.8632809999999</c:v>
                </c:pt>
                <c:pt idx="58347">
                  <c:v>1265.8632809999999</c:v>
                </c:pt>
                <c:pt idx="58348">
                  <c:v>1265.8632809999999</c:v>
                </c:pt>
                <c:pt idx="58349">
                  <c:v>1266.3085940000001</c:v>
                </c:pt>
                <c:pt idx="58350">
                  <c:v>1266.3710940000001</c:v>
                </c:pt>
                <c:pt idx="58351">
                  <c:v>1266.5859379999999</c:v>
                </c:pt>
                <c:pt idx="58352">
                  <c:v>1266.5859379999999</c:v>
                </c:pt>
                <c:pt idx="58353">
                  <c:v>1266.8046879999999</c:v>
                </c:pt>
                <c:pt idx="58354">
                  <c:v>1266.8554690000001</c:v>
                </c:pt>
                <c:pt idx="58355">
                  <c:v>1266.8632809999999</c:v>
                </c:pt>
                <c:pt idx="58356">
                  <c:v>1266.8632809999999</c:v>
                </c:pt>
                <c:pt idx="58357">
                  <c:v>1267.2382809999999</c:v>
                </c:pt>
                <c:pt idx="58358">
                  <c:v>1267.2382809999999</c:v>
                </c:pt>
                <c:pt idx="58359">
                  <c:v>1267.2382809999999</c:v>
                </c:pt>
                <c:pt idx="58360">
                  <c:v>1267.3085940000001</c:v>
                </c:pt>
                <c:pt idx="58361">
                  <c:v>1267.3710940000001</c:v>
                </c:pt>
                <c:pt idx="58362">
                  <c:v>1267.3710940000001</c:v>
                </c:pt>
                <c:pt idx="58363">
                  <c:v>1267.4101559999999</c:v>
                </c:pt>
                <c:pt idx="58364">
                  <c:v>1267.4101559999999</c:v>
                </c:pt>
                <c:pt idx="58365">
                  <c:v>1267.4101559999999</c:v>
                </c:pt>
                <c:pt idx="58366">
                  <c:v>1267.5859379999999</c:v>
                </c:pt>
                <c:pt idx="58367">
                  <c:v>1267.5859379999999</c:v>
                </c:pt>
                <c:pt idx="58368">
                  <c:v>1267.8046879999999</c:v>
                </c:pt>
                <c:pt idx="58369">
                  <c:v>1267.8046879999999</c:v>
                </c:pt>
                <c:pt idx="58370">
                  <c:v>1267.8632809999999</c:v>
                </c:pt>
                <c:pt idx="58371">
                  <c:v>1267.8632809999999</c:v>
                </c:pt>
                <c:pt idx="58372">
                  <c:v>1267.8632809999999</c:v>
                </c:pt>
                <c:pt idx="58373">
                  <c:v>1268.2382809999999</c:v>
                </c:pt>
                <c:pt idx="58374">
                  <c:v>1268.2382809999999</c:v>
                </c:pt>
                <c:pt idx="58375">
                  <c:v>1268.2382809999999</c:v>
                </c:pt>
                <c:pt idx="58376">
                  <c:v>1268.3085940000001</c:v>
                </c:pt>
                <c:pt idx="58377">
                  <c:v>1268.3085940000001</c:v>
                </c:pt>
                <c:pt idx="58378">
                  <c:v>1268.3710940000001</c:v>
                </c:pt>
                <c:pt idx="58379">
                  <c:v>1268.3710940000001</c:v>
                </c:pt>
                <c:pt idx="58380">
                  <c:v>1268.3710940000001</c:v>
                </c:pt>
                <c:pt idx="58381">
                  <c:v>1268.4101559999999</c:v>
                </c:pt>
                <c:pt idx="58382">
                  <c:v>1268.8046879999999</c:v>
                </c:pt>
                <c:pt idx="58383">
                  <c:v>1268.8046879999999</c:v>
                </c:pt>
                <c:pt idx="58384">
                  <c:v>1268.8554690000001</c:v>
                </c:pt>
                <c:pt idx="58385">
                  <c:v>1268.8554690000001</c:v>
                </c:pt>
                <c:pt idx="58386">
                  <c:v>1268.8632809999999</c:v>
                </c:pt>
                <c:pt idx="58387">
                  <c:v>1269.3085940000001</c:v>
                </c:pt>
                <c:pt idx="58388">
                  <c:v>1269.3085940000001</c:v>
                </c:pt>
                <c:pt idx="58389">
                  <c:v>1269.3710940000001</c:v>
                </c:pt>
                <c:pt idx="58390">
                  <c:v>1269.3710940000001</c:v>
                </c:pt>
                <c:pt idx="58391">
                  <c:v>1269.5859379999999</c:v>
                </c:pt>
                <c:pt idx="58392">
                  <c:v>1269.5859379999999</c:v>
                </c:pt>
                <c:pt idx="58393">
                  <c:v>1269.8046879999999</c:v>
                </c:pt>
                <c:pt idx="58394">
                  <c:v>1269.8046879999999</c:v>
                </c:pt>
                <c:pt idx="58395">
                  <c:v>1269.8554690000001</c:v>
                </c:pt>
                <c:pt idx="58396">
                  <c:v>1269.8554690000001</c:v>
                </c:pt>
                <c:pt idx="58397">
                  <c:v>1269.8632809999999</c:v>
                </c:pt>
                <c:pt idx="58398">
                  <c:v>1270.3085940000001</c:v>
                </c:pt>
                <c:pt idx="58399">
                  <c:v>1270.3710940000001</c:v>
                </c:pt>
                <c:pt idx="58400">
                  <c:v>1270.5859379999999</c:v>
                </c:pt>
                <c:pt idx="58401">
                  <c:v>1270.5859379999999</c:v>
                </c:pt>
                <c:pt idx="58402">
                  <c:v>1270.8046879999999</c:v>
                </c:pt>
                <c:pt idx="58403">
                  <c:v>1270.8554690000001</c:v>
                </c:pt>
                <c:pt idx="58404">
                  <c:v>1270.8632809999999</c:v>
                </c:pt>
                <c:pt idx="58405">
                  <c:v>1271.3085940000001</c:v>
                </c:pt>
                <c:pt idx="58406">
                  <c:v>1271.5859379999999</c:v>
                </c:pt>
                <c:pt idx="58407">
                  <c:v>1271.5859379999999</c:v>
                </c:pt>
                <c:pt idx="58408">
                  <c:v>1271.8554690000001</c:v>
                </c:pt>
                <c:pt idx="58409">
                  <c:v>1271.8554690000001</c:v>
                </c:pt>
                <c:pt idx="58410">
                  <c:v>1272.2382809999999</c:v>
                </c:pt>
                <c:pt idx="58411">
                  <c:v>1272.2382809999999</c:v>
                </c:pt>
                <c:pt idx="58412">
                  <c:v>1272.2382809999999</c:v>
                </c:pt>
                <c:pt idx="58413">
                  <c:v>1272.3710940000001</c:v>
                </c:pt>
                <c:pt idx="58414">
                  <c:v>1272.8632809999999</c:v>
                </c:pt>
                <c:pt idx="58415">
                  <c:v>1272.8632809999999</c:v>
                </c:pt>
                <c:pt idx="58416">
                  <c:v>1273.3085940000001</c:v>
                </c:pt>
                <c:pt idx="58417">
                  <c:v>1273.3710940000001</c:v>
                </c:pt>
                <c:pt idx="58418">
                  <c:v>1273.5859379999999</c:v>
                </c:pt>
                <c:pt idx="58419">
                  <c:v>1273.8046879999999</c:v>
                </c:pt>
                <c:pt idx="58420">
                  <c:v>1273.8046879999999</c:v>
                </c:pt>
                <c:pt idx="58421">
                  <c:v>1273.8554690000001</c:v>
                </c:pt>
                <c:pt idx="58422">
                  <c:v>1273.8554690000001</c:v>
                </c:pt>
                <c:pt idx="58423">
                  <c:v>1273.8554690000001</c:v>
                </c:pt>
                <c:pt idx="58424">
                  <c:v>1273.8632809999999</c:v>
                </c:pt>
                <c:pt idx="58425">
                  <c:v>1273.8632809999999</c:v>
                </c:pt>
                <c:pt idx="58426">
                  <c:v>1273.8632809999999</c:v>
                </c:pt>
                <c:pt idx="58427">
                  <c:v>1273.8632809999999</c:v>
                </c:pt>
                <c:pt idx="58428">
                  <c:v>1274.2382809999999</c:v>
                </c:pt>
                <c:pt idx="58429">
                  <c:v>1274.2382809999999</c:v>
                </c:pt>
                <c:pt idx="58430">
                  <c:v>1274.3710940000001</c:v>
                </c:pt>
                <c:pt idx="58431">
                  <c:v>1274.3710940000001</c:v>
                </c:pt>
                <c:pt idx="58432">
                  <c:v>1274.3710940000001</c:v>
                </c:pt>
                <c:pt idx="58433">
                  <c:v>1274.3710940000001</c:v>
                </c:pt>
                <c:pt idx="58434">
                  <c:v>1274.4101559999999</c:v>
                </c:pt>
                <c:pt idx="58435">
                  <c:v>1274.5859379999999</c:v>
                </c:pt>
                <c:pt idx="58436">
                  <c:v>1274.8046879999999</c:v>
                </c:pt>
                <c:pt idx="58437">
                  <c:v>1274.8046879999999</c:v>
                </c:pt>
                <c:pt idx="58438">
                  <c:v>1274.8046879999999</c:v>
                </c:pt>
                <c:pt idx="58439">
                  <c:v>1274.8554690000001</c:v>
                </c:pt>
                <c:pt idx="58440">
                  <c:v>1274.8554690000001</c:v>
                </c:pt>
                <c:pt idx="58441">
                  <c:v>1274.8554690000001</c:v>
                </c:pt>
                <c:pt idx="58442">
                  <c:v>1274.8632809999999</c:v>
                </c:pt>
                <c:pt idx="58443">
                  <c:v>1275.2382809999999</c:v>
                </c:pt>
                <c:pt idx="58444">
                  <c:v>1275.3085940000001</c:v>
                </c:pt>
                <c:pt idx="58445">
                  <c:v>1275.4101559999999</c:v>
                </c:pt>
                <c:pt idx="58446">
                  <c:v>1275.4101559999999</c:v>
                </c:pt>
                <c:pt idx="58447">
                  <c:v>1275.5859379999999</c:v>
                </c:pt>
                <c:pt idx="58448">
                  <c:v>1275.8046879999999</c:v>
                </c:pt>
                <c:pt idx="58449">
                  <c:v>1275.8554690000001</c:v>
                </c:pt>
                <c:pt idx="58450">
                  <c:v>1275.8554690000001</c:v>
                </c:pt>
                <c:pt idx="58451">
                  <c:v>1275.8632809999999</c:v>
                </c:pt>
                <c:pt idx="58452">
                  <c:v>1275.8632809999999</c:v>
                </c:pt>
                <c:pt idx="58453">
                  <c:v>1275.8632809999999</c:v>
                </c:pt>
                <c:pt idx="58454">
                  <c:v>1276.2382809999999</c:v>
                </c:pt>
                <c:pt idx="58455">
                  <c:v>1276.3710940000001</c:v>
                </c:pt>
                <c:pt idx="58456">
                  <c:v>1276.3710940000001</c:v>
                </c:pt>
                <c:pt idx="58457">
                  <c:v>1276.4101559999999</c:v>
                </c:pt>
                <c:pt idx="58458">
                  <c:v>1276.8046879999999</c:v>
                </c:pt>
                <c:pt idx="58459">
                  <c:v>1276.8554690000001</c:v>
                </c:pt>
                <c:pt idx="58460">
                  <c:v>1276.8632809999999</c:v>
                </c:pt>
                <c:pt idx="58461">
                  <c:v>1277.3710940000001</c:v>
                </c:pt>
                <c:pt idx="58462">
                  <c:v>1277.3710940000001</c:v>
                </c:pt>
                <c:pt idx="58463">
                  <c:v>1277.3710940000001</c:v>
                </c:pt>
                <c:pt idx="58464">
                  <c:v>1277.4101559999999</c:v>
                </c:pt>
                <c:pt idx="58465">
                  <c:v>1277.4101559999999</c:v>
                </c:pt>
                <c:pt idx="58466">
                  <c:v>1277.8046879999999</c:v>
                </c:pt>
                <c:pt idx="58467">
                  <c:v>1277.8554690000001</c:v>
                </c:pt>
                <c:pt idx="58468">
                  <c:v>1277.8554690000001</c:v>
                </c:pt>
                <c:pt idx="58469">
                  <c:v>1277.8554690000001</c:v>
                </c:pt>
                <c:pt idx="58470">
                  <c:v>1277.8632809999999</c:v>
                </c:pt>
                <c:pt idx="58471">
                  <c:v>1278.2382809999999</c:v>
                </c:pt>
                <c:pt idx="58472">
                  <c:v>1278.2382809999999</c:v>
                </c:pt>
                <c:pt idx="58473">
                  <c:v>1278.2382809999999</c:v>
                </c:pt>
                <c:pt idx="58474">
                  <c:v>1278.2382809999999</c:v>
                </c:pt>
                <c:pt idx="58475">
                  <c:v>1278.3085940000001</c:v>
                </c:pt>
                <c:pt idx="58476">
                  <c:v>1278.4101559999999</c:v>
                </c:pt>
                <c:pt idx="58477">
                  <c:v>1278.5859379999999</c:v>
                </c:pt>
                <c:pt idx="58478">
                  <c:v>1278.5859379999999</c:v>
                </c:pt>
                <c:pt idx="58479">
                  <c:v>1278.8632809999999</c:v>
                </c:pt>
                <c:pt idx="58480">
                  <c:v>1279.3085940000001</c:v>
                </c:pt>
                <c:pt idx="58481">
                  <c:v>1279.3085940000001</c:v>
                </c:pt>
                <c:pt idx="58482">
                  <c:v>1279.3710940000001</c:v>
                </c:pt>
                <c:pt idx="58483">
                  <c:v>1279.4101559999999</c:v>
                </c:pt>
                <c:pt idx="58484">
                  <c:v>1279.5859379999999</c:v>
                </c:pt>
                <c:pt idx="58485">
                  <c:v>1279.8046879999999</c:v>
                </c:pt>
                <c:pt idx="58486">
                  <c:v>1279.8046879999999</c:v>
                </c:pt>
                <c:pt idx="58487">
                  <c:v>1279.8554690000001</c:v>
                </c:pt>
                <c:pt idx="58488">
                  <c:v>1279.8632809999999</c:v>
                </c:pt>
                <c:pt idx="58489">
                  <c:v>1279.8632809999999</c:v>
                </c:pt>
                <c:pt idx="58490">
                  <c:v>1280.2382809999999</c:v>
                </c:pt>
                <c:pt idx="58491">
                  <c:v>1280.2382809999999</c:v>
                </c:pt>
                <c:pt idx="58492">
                  <c:v>1280.3085940000001</c:v>
                </c:pt>
                <c:pt idx="58493">
                  <c:v>1280.3085940000001</c:v>
                </c:pt>
                <c:pt idx="58494">
                  <c:v>1280.3085940000001</c:v>
                </c:pt>
                <c:pt idx="58495">
                  <c:v>1280.3710940000001</c:v>
                </c:pt>
                <c:pt idx="58496">
                  <c:v>1280.3710940000001</c:v>
                </c:pt>
                <c:pt idx="58497">
                  <c:v>1280.3710940000001</c:v>
                </c:pt>
                <c:pt idx="58498">
                  <c:v>1280.3710940000001</c:v>
                </c:pt>
                <c:pt idx="58499">
                  <c:v>1280.3710940000001</c:v>
                </c:pt>
                <c:pt idx="58500">
                  <c:v>1280.5859379999999</c:v>
                </c:pt>
                <c:pt idx="58501">
                  <c:v>1280.8046879999999</c:v>
                </c:pt>
                <c:pt idx="58502">
                  <c:v>1280.8046879999999</c:v>
                </c:pt>
                <c:pt idx="58503">
                  <c:v>1280.8046879999999</c:v>
                </c:pt>
                <c:pt idx="58504">
                  <c:v>1280.8554690000001</c:v>
                </c:pt>
                <c:pt idx="58505">
                  <c:v>1280.8554690000001</c:v>
                </c:pt>
                <c:pt idx="58506">
                  <c:v>1280.8632809999999</c:v>
                </c:pt>
                <c:pt idx="58507">
                  <c:v>1281.2382809999999</c:v>
                </c:pt>
                <c:pt idx="58508">
                  <c:v>1281.2382809999999</c:v>
                </c:pt>
                <c:pt idx="58509">
                  <c:v>1281.2382809999999</c:v>
                </c:pt>
                <c:pt idx="58510">
                  <c:v>1281.2382809999999</c:v>
                </c:pt>
                <c:pt idx="58511">
                  <c:v>1281.2382809999999</c:v>
                </c:pt>
                <c:pt idx="58512">
                  <c:v>1281.3085940000001</c:v>
                </c:pt>
                <c:pt idx="58513">
                  <c:v>1281.3085940000001</c:v>
                </c:pt>
                <c:pt idx="58514">
                  <c:v>1281.3085940000001</c:v>
                </c:pt>
                <c:pt idx="58515">
                  <c:v>1281.3710940000001</c:v>
                </c:pt>
                <c:pt idx="58516">
                  <c:v>1281.3710940000001</c:v>
                </c:pt>
                <c:pt idx="58517">
                  <c:v>1281.3710940000001</c:v>
                </c:pt>
                <c:pt idx="58518">
                  <c:v>1281.3710940000001</c:v>
                </c:pt>
                <c:pt idx="58519">
                  <c:v>1281.4101559999999</c:v>
                </c:pt>
                <c:pt idx="58520">
                  <c:v>1281.4101559999999</c:v>
                </c:pt>
                <c:pt idx="58521">
                  <c:v>1281.8046879999999</c:v>
                </c:pt>
                <c:pt idx="58522">
                  <c:v>1281.8554690000001</c:v>
                </c:pt>
                <c:pt idx="58523">
                  <c:v>1282.2382809999999</c:v>
                </c:pt>
                <c:pt idx="58524">
                  <c:v>1282.2382809999999</c:v>
                </c:pt>
                <c:pt idx="58525">
                  <c:v>1282.2382809999999</c:v>
                </c:pt>
                <c:pt idx="58526">
                  <c:v>1282.2382809999999</c:v>
                </c:pt>
                <c:pt idx="58527">
                  <c:v>1282.2382809999999</c:v>
                </c:pt>
                <c:pt idx="58528">
                  <c:v>1282.3085940000001</c:v>
                </c:pt>
                <c:pt idx="58529">
                  <c:v>1282.3085940000001</c:v>
                </c:pt>
                <c:pt idx="58530">
                  <c:v>1282.3710940000001</c:v>
                </c:pt>
                <c:pt idx="58531">
                  <c:v>1282.5859379999999</c:v>
                </c:pt>
                <c:pt idx="58532">
                  <c:v>1282.8046879999999</c:v>
                </c:pt>
                <c:pt idx="58533">
                  <c:v>1282.8554690000001</c:v>
                </c:pt>
                <c:pt idx="58534">
                  <c:v>1282.8632809999999</c:v>
                </c:pt>
                <c:pt idx="58535">
                  <c:v>1283.3710940000001</c:v>
                </c:pt>
                <c:pt idx="58536">
                  <c:v>1283.3710940000001</c:v>
                </c:pt>
                <c:pt idx="58537">
                  <c:v>1283.4101559999999</c:v>
                </c:pt>
                <c:pt idx="58538">
                  <c:v>1283.5859379999999</c:v>
                </c:pt>
                <c:pt idx="58539">
                  <c:v>1283.8046879999999</c:v>
                </c:pt>
                <c:pt idx="58540">
                  <c:v>1283.8046879999999</c:v>
                </c:pt>
                <c:pt idx="58541">
                  <c:v>1283.8554690000001</c:v>
                </c:pt>
                <c:pt idx="58542">
                  <c:v>1283.8554690000001</c:v>
                </c:pt>
                <c:pt idx="58543">
                  <c:v>1283.8554690000001</c:v>
                </c:pt>
                <c:pt idx="58544">
                  <c:v>1284.2382809999999</c:v>
                </c:pt>
                <c:pt idx="58545">
                  <c:v>1284.2382809999999</c:v>
                </c:pt>
                <c:pt idx="58546">
                  <c:v>1284.2382809999999</c:v>
                </c:pt>
                <c:pt idx="58547">
                  <c:v>1284.3085940000001</c:v>
                </c:pt>
                <c:pt idx="58548">
                  <c:v>1284.3710940000001</c:v>
                </c:pt>
                <c:pt idx="58549">
                  <c:v>1284.4101559999999</c:v>
                </c:pt>
                <c:pt idx="58550">
                  <c:v>1284.5859379999999</c:v>
                </c:pt>
                <c:pt idx="58551">
                  <c:v>1284.8046879999999</c:v>
                </c:pt>
                <c:pt idx="58552">
                  <c:v>1284.8046879999999</c:v>
                </c:pt>
                <c:pt idx="58553">
                  <c:v>1284.8554690000001</c:v>
                </c:pt>
                <c:pt idx="58554">
                  <c:v>1284.8632809999999</c:v>
                </c:pt>
                <c:pt idx="58555">
                  <c:v>1284.8632809999999</c:v>
                </c:pt>
                <c:pt idx="58556">
                  <c:v>1285.3085940000001</c:v>
                </c:pt>
                <c:pt idx="58557">
                  <c:v>1285.3085940000001</c:v>
                </c:pt>
                <c:pt idx="58558">
                  <c:v>1285.3710940000001</c:v>
                </c:pt>
                <c:pt idx="58559">
                  <c:v>1285.4101559999999</c:v>
                </c:pt>
                <c:pt idx="58560">
                  <c:v>1285.4101559999999</c:v>
                </c:pt>
                <c:pt idx="58561">
                  <c:v>1285.5859379999999</c:v>
                </c:pt>
                <c:pt idx="58562">
                  <c:v>1285.8554690000001</c:v>
                </c:pt>
                <c:pt idx="58563">
                  <c:v>1285.8554690000001</c:v>
                </c:pt>
                <c:pt idx="58564">
                  <c:v>1285.8632809999999</c:v>
                </c:pt>
                <c:pt idx="58565">
                  <c:v>1285.8632809999999</c:v>
                </c:pt>
                <c:pt idx="58566">
                  <c:v>1286.2382809999999</c:v>
                </c:pt>
                <c:pt idx="58567">
                  <c:v>1286.2382809999999</c:v>
                </c:pt>
                <c:pt idx="58568">
                  <c:v>1286.2382809999999</c:v>
                </c:pt>
                <c:pt idx="58569">
                  <c:v>1286.2382809999999</c:v>
                </c:pt>
                <c:pt idx="58570">
                  <c:v>1286.3085940000001</c:v>
                </c:pt>
                <c:pt idx="58571">
                  <c:v>1286.3710940000001</c:v>
                </c:pt>
                <c:pt idx="58572">
                  <c:v>1286.3710940000001</c:v>
                </c:pt>
                <c:pt idx="58573">
                  <c:v>1286.3710940000001</c:v>
                </c:pt>
                <c:pt idx="58574">
                  <c:v>1286.4101559999999</c:v>
                </c:pt>
                <c:pt idx="58575">
                  <c:v>1286.8046879999999</c:v>
                </c:pt>
                <c:pt idx="58576">
                  <c:v>1286.8046879999999</c:v>
                </c:pt>
                <c:pt idx="58577">
                  <c:v>1286.8554690000001</c:v>
                </c:pt>
                <c:pt idx="58578">
                  <c:v>1286.8554690000001</c:v>
                </c:pt>
                <c:pt idx="58579">
                  <c:v>1286.8554690000001</c:v>
                </c:pt>
                <c:pt idx="58580">
                  <c:v>1287.2382809999999</c:v>
                </c:pt>
                <c:pt idx="58581">
                  <c:v>1287.2382809999999</c:v>
                </c:pt>
                <c:pt idx="58582">
                  <c:v>1287.3085940000001</c:v>
                </c:pt>
                <c:pt idx="58583">
                  <c:v>1287.3085940000001</c:v>
                </c:pt>
                <c:pt idx="58584">
                  <c:v>1287.3710940000001</c:v>
                </c:pt>
                <c:pt idx="58585">
                  <c:v>1287.4101559999999</c:v>
                </c:pt>
                <c:pt idx="58586">
                  <c:v>1287.4101559999999</c:v>
                </c:pt>
                <c:pt idx="58587">
                  <c:v>1287.4101559999999</c:v>
                </c:pt>
                <c:pt idx="58588">
                  <c:v>1287.5859379999999</c:v>
                </c:pt>
                <c:pt idx="58589">
                  <c:v>1287.8046879999999</c:v>
                </c:pt>
                <c:pt idx="58590">
                  <c:v>1287.8046879999999</c:v>
                </c:pt>
                <c:pt idx="58591">
                  <c:v>1287.8046879999999</c:v>
                </c:pt>
                <c:pt idx="58592">
                  <c:v>1287.8554690000001</c:v>
                </c:pt>
                <c:pt idx="58593">
                  <c:v>1288.2382809999999</c:v>
                </c:pt>
                <c:pt idx="58594">
                  <c:v>1288.3085940000001</c:v>
                </c:pt>
                <c:pt idx="58595">
                  <c:v>1288.3710940000001</c:v>
                </c:pt>
                <c:pt idx="58596">
                  <c:v>1288.3710940000001</c:v>
                </c:pt>
                <c:pt idx="58597">
                  <c:v>1288.3710940000001</c:v>
                </c:pt>
                <c:pt idx="58598">
                  <c:v>1288.3710940000001</c:v>
                </c:pt>
                <c:pt idx="58599">
                  <c:v>1288.4101559999999</c:v>
                </c:pt>
                <c:pt idx="58600">
                  <c:v>1288.4101559999999</c:v>
                </c:pt>
                <c:pt idx="58601">
                  <c:v>1288.4101559999999</c:v>
                </c:pt>
                <c:pt idx="58602">
                  <c:v>1288.5859379999999</c:v>
                </c:pt>
                <c:pt idx="58603">
                  <c:v>1288.8046879999999</c:v>
                </c:pt>
                <c:pt idx="58604">
                  <c:v>1288.8554690000001</c:v>
                </c:pt>
                <c:pt idx="58605">
                  <c:v>1288.8554690000001</c:v>
                </c:pt>
                <c:pt idx="58606">
                  <c:v>1288.8632809999999</c:v>
                </c:pt>
                <c:pt idx="58607">
                  <c:v>1289.2382809999999</c:v>
                </c:pt>
                <c:pt idx="58608">
                  <c:v>1289.3085940000001</c:v>
                </c:pt>
                <c:pt idx="58609">
                  <c:v>1289.3710940000001</c:v>
                </c:pt>
                <c:pt idx="58610">
                  <c:v>1289.4101559999999</c:v>
                </c:pt>
                <c:pt idx="58611">
                  <c:v>1289.4101559999999</c:v>
                </c:pt>
                <c:pt idx="58612">
                  <c:v>1289.4101559999999</c:v>
                </c:pt>
                <c:pt idx="58613">
                  <c:v>1289.4101559999999</c:v>
                </c:pt>
                <c:pt idx="58614">
                  <c:v>1289.5859379999999</c:v>
                </c:pt>
                <c:pt idx="58615">
                  <c:v>1289.8046879999999</c:v>
                </c:pt>
                <c:pt idx="58616">
                  <c:v>1289.8554690000001</c:v>
                </c:pt>
                <c:pt idx="58617">
                  <c:v>1290.2382809999999</c:v>
                </c:pt>
                <c:pt idx="58618">
                  <c:v>1290.3085940000001</c:v>
                </c:pt>
                <c:pt idx="58619">
                  <c:v>1290.3710940000001</c:v>
                </c:pt>
                <c:pt idx="58620">
                  <c:v>1290.3710940000001</c:v>
                </c:pt>
                <c:pt idx="58621">
                  <c:v>1290.3710940000001</c:v>
                </c:pt>
                <c:pt idx="58622">
                  <c:v>1290.3710940000001</c:v>
                </c:pt>
                <c:pt idx="58623">
                  <c:v>1290.4101559999999</c:v>
                </c:pt>
                <c:pt idx="58624">
                  <c:v>1290.4101559999999</c:v>
                </c:pt>
                <c:pt idx="58625">
                  <c:v>1290.5859379999999</c:v>
                </c:pt>
                <c:pt idx="58626">
                  <c:v>1290.5859379999999</c:v>
                </c:pt>
                <c:pt idx="58627">
                  <c:v>1290.5859379999999</c:v>
                </c:pt>
                <c:pt idx="58628">
                  <c:v>1290.8046879999999</c:v>
                </c:pt>
                <c:pt idx="58629">
                  <c:v>1290.8046879999999</c:v>
                </c:pt>
                <c:pt idx="58630">
                  <c:v>1290.8046879999999</c:v>
                </c:pt>
                <c:pt idx="58631">
                  <c:v>1290.8554690000001</c:v>
                </c:pt>
                <c:pt idx="58632">
                  <c:v>1290.8554690000001</c:v>
                </c:pt>
                <c:pt idx="58633">
                  <c:v>1291.2382809999999</c:v>
                </c:pt>
                <c:pt idx="58634">
                  <c:v>1291.3085940000001</c:v>
                </c:pt>
                <c:pt idx="58635">
                  <c:v>1291.3085940000001</c:v>
                </c:pt>
                <c:pt idx="58636">
                  <c:v>1291.3085940000001</c:v>
                </c:pt>
                <c:pt idx="58637">
                  <c:v>1291.3085940000001</c:v>
                </c:pt>
                <c:pt idx="58638">
                  <c:v>1291.3710940000001</c:v>
                </c:pt>
                <c:pt idx="58639">
                  <c:v>1291.4101559999999</c:v>
                </c:pt>
                <c:pt idx="58640">
                  <c:v>1291.4101559999999</c:v>
                </c:pt>
                <c:pt idx="58641">
                  <c:v>1291.4101559999999</c:v>
                </c:pt>
                <c:pt idx="58642">
                  <c:v>1291.8046879999999</c:v>
                </c:pt>
                <c:pt idx="58643">
                  <c:v>1291.8046879999999</c:v>
                </c:pt>
                <c:pt idx="58644">
                  <c:v>1291.8554690000001</c:v>
                </c:pt>
                <c:pt idx="58645">
                  <c:v>1291.8554690000001</c:v>
                </c:pt>
                <c:pt idx="58646">
                  <c:v>1291.8632809999999</c:v>
                </c:pt>
                <c:pt idx="58647">
                  <c:v>1292.2382809999999</c:v>
                </c:pt>
                <c:pt idx="58648">
                  <c:v>1292.2382809999999</c:v>
                </c:pt>
                <c:pt idx="58649">
                  <c:v>1292.3085940000001</c:v>
                </c:pt>
                <c:pt idx="58650">
                  <c:v>1292.3085940000001</c:v>
                </c:pt>
                <c:pt idx="58651">
                  <c:v>1292.3710940000001</c:v>
                </c:pt>
                <c:pt idx="58652">
                  <c:v>1292.8046879999999</c:v>
                </c:pt>
                <c:pt idx="58653">
                  <c:v>1292.8554690000001</c:v>
                </c:pt>
                <c:pt idx="58654">
                  <c:v>1293.3085940000001</c:v>
                </c:pt>
                <c:pt idx="58655">
                  <c:v>1293.3085940000001</c:v>
                </c:pt>
                <c:pt idx="58656">
                  <c:v>1293.4101559999999</c:v>
                </c:pt>
                <c:pt idx="58657">
                  <c:v>1293.5859379999999</c:v>
                </c:pt>
                <c:pt idx="58658">
                  <c:v>1293.8554690000001</c:v>
                </c:pt>
                <c:pt idx="58659">
                  <c:v>1293.8554690000001</c:v>
                </c:pt>
                <c:pt idx="58660">
                  <c:v>1293.8554690000001</c:v>
                </c:pt>
                <c:pt idx="58661">
                  <c:v>1293.8632809999999</c:v>
                </c:pt>
                <c:pt idx="58662">
                  <c:v>1294.2382809999999</c:v>
                </c:pt>
                <c:pt idx="58663">
                  <c:v>1294.3085940000001</c:v>
                </c:pt>
                <c:pt idx="58664">
                  <c:v>1294.3085940000001</c:v>
                </c:pt>
                <c:pt idx="58665">
                  <c:v>1294.5859379999999</c:v>
                </c:pt>
                <c:pt idx="58666">
                  <c:v>1294.5859379999999</c:v>
                </c:pt>
                <c:pt idx="58667">
                  <c:v>1294.5859379999999</c:v>
                </c:pt>
                <c:pt idx="58668">
                  <c:v>1294.8046879999999</c:v>
                </c:pt>
                <c:pt idx="58669">
                  <c:v>1295.2382809999999</c:v>
                </c:pt>
                <c:pt idx="58670">
                  <c:v>1295.3085940000001</c:v>
                </c:pt>
                <c:pt idx="58671">
                  <c:v>1295.3085940000001</c:v>
                </c:pt>
                <c:pt idx="58672">
                  <c:v>1295.3710940000001</c:v>
                </c:pt>
                <c:pt idx="58673">
                  <c:v>1295.3710940000001</c:v>
                </c:pt>
                <c:pt idx="58674">
                  <c:v>1295.5859379999999</c:v>
                </c:pt>
                <c:pt idx="58675">
                  <c:v>1295.5859379999999</c:v>
                </c:pt>
                <c:pt idx="58676">
                  <c:v>1295.8046879999999</c:v>
                </c:pt>
                <c:pt idx="58677">
                  <c:v>1295.8554690000001</c:v>
                </c:pt>
                <c:pt idx="58678">
                  <c:v>1295.8554690000001</c:v>
                </c:pt>
                <c:pt idx="58679">
                  <c:v>1295.8632809999999</c:v>
                </c:pt>
                <c:pt idx="58680">
                  <c:v>1296.3085940000001</c:v>
                </c:pt>
                <c:pt idx="58681">
                  <c:v>1296.3085940000001</c:v>
                </c:pt>
                <c:pt idx="58682">
                  <c:v>1296.3085940000001</c:v>
                </c:pt>
                <c:pt idx="58683">
                  <c:v>1296.3085940000001</c:v>
                </c:pt>
                <c:pt idx="58684">
                  <c:v>1296.3085940000001</c:v>
                </c:pt>
                <c:pt idx="58685">
                  <c:v>1296.3710940000001</c:v>
                </c:pt>
                <c:pt idx="58686">
                  <c:v>1296.3710940000001</c:v>
                </c:pt>
                <c:pt idx="58687">
                  <c:v>1296.3710940000001</c:v>
                </c:pt>
                <c:pt idx="58688">
                  <c:v>1296.3710940000001</c:v>
                </c:pt>
                <c:pt idx="58689">
                  <c:v>1296.3710940000001</c:v>
                </c:pt>
                <c:pt idx="58690">
                  <c:v>1296.8554690000001</c:v>
                </c:pt>
                <c:pt idx="58691">
                  <c:v>1296.8554690000001</c:v>
                </c:pt>
                <c:pt idx="58692">
                  <c:v>1296.8632809999999</c:v>
                </c:pt>
                <c:pt idx="58693">
                  <c:v>1296.8632809999999</c:v>
                </c:pt>
                <c:pt idx="58694">
                  <c:v>1297.3085940000001</c:v>
                </c:pt>
                <c:pt idx="58695">
                  <c:v>1297.3710940000001</c:v>
                </c:pt>
                <c:pt idx="58696">
                  <c:v>1297.3710940000001</c:v>
                </c:pt>
                <c:pt idx="58697">
                  <c:v>1297.3710940000001</c:v>
                </c:pt>
                <c:pt idx="58698">
                  <c:v>1297.4101559999999</c:v>
                </c:pt>
                <c:pt idx="58699">
                  <c:v>1297.4101559999999</c:v>
                </c:pt>
                <c:pt idx="58700">
                  <c:v>1297.8046879999999</c:v>
                </c:pt>
                <c:pt idx="58701">
                  <c:v>1297.8046879999999</c:v>
                </c:pt>
                <c:pt idx="58702">
                  <c:v>1297.8554690000001</c:v>
                </c:pt>
                <c:pt idx="58703">
                  <c:v>1297.8554690000001</c:v>
                </c:pt>
                <c:pt idx="58704">
                  <c:v>1297.8632809999999</c:v>
                </c:pt>
                <c:pt idx="58705">
                  <c:v>1297.8632809999999</c:v>
                </c:pt>
                <c:pt idx="58706">
                  <c:v>1298.2382809999999</c:v>
                </c:pt>
                <c:pt idx="58707">
                  <c:v>1298.3085940000001</c:v>
                </c:pt>
                <c:pt idx="58708">
                  <c:v>1298.3085940000001</c:v>
                </c:pt>
                <c:pt idx="58709">
                  <c:v>1298.3085940000001</c:v>
                </c:pt>
                <c:pt idx="58710">
                  <c:v>1298.3710940000001</c:v>
                </c:pt>
                <c:pt idx="58711">
                  <c:v>1298.3710940000001</c:v>
                </c:pt>
                <c:pt idx="58712">
                  <c:v>1298.4101559999999</c:v>
                </c:pt>
                <c:pt idx="58713">
                  <c:v>1298.5859379999999</c:v>
                </c:pt>
                <c:pt idx="58714">
                  <c:v>1298.5859379999999</c:v>
                </c:pt>
                <c:pt idx="58715">
                  <c:v>1298.8046879999999</c:v>
                </c:pt>
                <c:pt idx="58716">
                  <c:v>1298.8046879999999</c:v>
                </c:pt>
                <c:pt idx="58717">
                  <c:v>1298.8046879999999</c:v>
                </c:pt>
                <c:pt idx="58718">
                  <c:v>1298.8554690000001</c:v>
                </c:pt>
                <c:pt idx="58719">
                  <c:v>1299.3085940000001</c:v>
                </c:pt>
                <c:pt idx="58720">
                  <c:v>1299.3085940000001</c:v>
                </c:pt>
                <c:pt idx="58721">
                  <c:v>1299.3085940000001</c:v>
                </c:pt>
                <c:pt idx="58722">
                  <c:v>1299.3710940000001</c:v>
                </c:pt>
                <c:pt idx="58723">
                  <c:v>1299.4101559999999</c:v>
                </c:pt>
                <c:pt idx="58724">
                  <c:v>1299.4101559999999</c:v>
                </c:pt>
                <c:pt idx="58725">
                  <c:v>1299.5859379999999</c:v>
                </c:pt>
                <c:pt idx="58726">
                  <c:v>1299.8554690000001</c:v>
                </c:pt>
                <c:pt idx="58727">
                  <c:v>1299.8632809999999</c:v>
                </c:pt>
                <c:pt idx="58728">
                  <c:v>1299.8632809999999</c:v>
                </c:pt>
                <c:pt idx="58729">
                  <c:v>1299.8632809999999</c:v>
                </c:pt>
                <c:pt idx="58730">
                  <c:v>1299.8632809999999</c:v>
                </c:pt>
                <c:pt idx="58731">
                  <c:v>1300.2382809999999</c:v>
                </c:pt>
                <c:pt idx="58732">
                  <c:v>1300.3085940000001</c:v>
                </c:pt>
                <c:pt idx="58733">
                  <c:v>1300.3710940000001</c:v>
                </c:pt>
                <c:pt idx="58734">
                  <c:v>1300.3710940000001</c:v>
                </c:pt>
                <c:pt idx="58735">
                  <c:v>1300.4101559999999</c:v>
                </c:pt>
                <c:pt idx="58736">
                  <c:v>1300.8632809999999</c:v>
                </c:pt>
                <c:pt idx="58737">
                  <c:v>1301.2382809999999</c:v>
                </c:pt>
                <c:pt idx="58738">
                  <c:v>1301.3710940000001</c:v>
                </c:pt>
                <c:pt idx="58739">
                  <c:v>1301.3710940000001</c:v>
                </c:pt>
                <c:pt idx="58740">
                  <c:v>1301.3710940000001</c:v>
                </c:pt>
                <c:pt idx="58741">
                  <c:v>1301.4101559999999</c:v>
                </c:pt>
                <c:pt idx="58742">
                  <c:v>1301.5859379999999</c:v>
                </c:pt>
                <c:pt idx="58743">
                  <c:v>1301.8554690000001</c:v>
                </c:pt>
                <c:pt idx="58744">
                  <c:v>1301.8632809999999</c:v>
                </c:pt>
                <c:pt idx="58745">
                  <c:v>1301.8632809999999</c:v>
                </c:pt>
                <c:pt idx="58746">
                  <c:v>1302.2382809999999</c:v>
                </c:pt>
                <c:pt idx="58747">
                  <c:v>1302.5859379999999</c:v>
                </c:pt>
                <c:pt idx="58748">
                  <c:v>1302.5859379999999</c:v>
                </c:pt>
                <c:pt idx="58749">
                  <c:v>1302.8046879999999</c:v>
                </c:pt>
                <c:pt idx="58750">
                  <c:v>1302.8554690000001</c:v>
                </c:pt>
                <c:pt idx="58751">
                  <c:v>1302.8554690000001</c:v>
                </c:pt>
                <c:pt idx="58752">
                  <c:v>1302.8554690000001</c:v>
                </c:pt>
                <c:pt idx="58753">
                  <c:v>1302.8554690000001</c:v>
                </c:pt>
                <c:pt idx="58754">
                  <c:v>1302.8632809999999</c:v>
                </c:pt>
                <c:pt idx="58755">
                  <c:v>1303.4101559999999</c:v>
                </c:pt>
                <c:pt idx="58756">
                  <c:v>1303.5859379999999</c:v>
                </c:pt>
                <c:pt idx="58757">
                  <c:v>1303.8554690000001</c:v>
                </c:pt>
                <c:pt idx="58758">
                  <c:v>1304.2382809999999</c:v>
                </c:pt>
                <c:pt idx="58759">
                  <c:v>1304.3085940000001</c:v>
                </c:pt>
                <c:pt idx="58760">
                  <c:v>1304.3085940000001</c:v>
                </c:pt>
                <c:pt idx="58761">
                  <c:v>1304.3085940000001</c:v>
                </c:pt>
                <c:pt idx="58762">
                  <c:v>1304.3710940000001</c:v>
                </c:pt>
                <c:pt idx="58763">
                  <c:v>1304.3710940000001</c:v>
                </c:pt>
                <c:pt idx="58764">
                  <c:v>1304.3710940000001</c:v>
                </c:pt>
                <c:pt idx="58765">
                  <c:v>1304.4101559999999</c:v>
                </c:pt>
                <c:pt idx="58766">
                  <c:v>1304.5859379999999</c:v>
                </c:pt>
                <c:pt idx="58767">
                  <c:v>1304.8046879999999</c:v>
                </c:pt>
                <c:pt idx="58768">
                  <c:v>1304.8046879999999</c:v>
                </c:pt>
                <c:pt idx="58769">
                  <c:v>1304.8554690000001</c:v>
                </c:pt>
                <c:pt idx="58770">
                  <c:v>1304.8632809999999</c:v>
                </c:pt>
                <c:pt idx="58771">
                  <c:v>1305.3085940000001</c:v>
                </c:pt>
                <c:pt idx="58772">
                  <c:v>1305.3710940000001</c:v>
                </c:pt>
                <c:pt idx="58773">
                  <c:v>1305.3710940000001</c:v>
                </c:pt>
                <c:pt idx="58774">
                  <c:v>1305.4101559999999</c:v>
                </c:pt>
                <c:pt idx="58775">
                  <c:v>1305.5859379999999</c:v>
                </c:pt>
                <c:pt idx="58776">
                  <c:v>1305.8046879999999</c:v>
                </c:pt>
                <c:pt idx="58777">
                  <c:v>1305.8554690000001</c:v>
                </c:pt>
                <c:pt idx="58778">
                  <c:v>1305.8554690000001</c:v>
                </c:pt>
                <c:pt idx="58779">
                  <c:v>1305.8554690000001</c:v>
                </c:pt>
                <c:pt idx="58780">
                  <c:v>1305.8632809999999</c:v>
                </c:pt>
                <c:pt idx="58781">
                  <c:v>1306.2382809999999</c:v>
                </c:pt>
                <c:pt idx="58782">
                  <c:v>1306.2382809999999</c:v>
                </c:pt>
                <c:pt idx="58783">
                  <c:v>1306.3085940000001</c:v>
                </c:pt>
                <c:pt idx="58784">
                  <c:v>1306.3085940000001</c:v>
                </c:pt>
                <c:pt idx="58785">
                  <c:v>1306.3085940000001</c:v>
                </c:pt>
                <c:pt idx="58786">
                  <c:v>1306.3710940000001</c:v>
                </c:pt>
                <c:pt idx="58787">
                  <c:v>1306.5859379999999</c:v>
                </c:pt>
                <c:pt idx="58788">
                  <c:v>1306.5859379999999</c:v>
                </c:pt>
                <c:pt idx="58789">
                  <c:v>1306.8046879999999</c:v>
                </c:pt>
                <c:pt idx="58790">
                  <c:v>1306.8046879999999</c:v>
                </c:pt>
                <c:pt idx="58791">
                  <c:v>1307.3085940000001</c:v>
                </c:pt>
                <c:pt idx="58792">
                  <c:v>1307.3085940000001</c:v>
                </c:pt>
                <c:pt idx="58793">
                  <c:v>1307.4101559999999</c:v>
                </c:pt>
                <c:pt idx="58794">
                  <c:v>1307.8046879999999</c:v>
                </c:pt>
                <c:pt idx="58795">
                  <c:v>1307.8046879999999</c:v>
                </c:pt>
                <c:pt idx="58796">
                  <c:v>1307.8046879999999</c:v>
                </c:pt>
                <c:pt idx="58797">
                  <c:v>1308.4101559999999</c:v>
                </c:pt>
                <c:pt idx="58798">
                  <c:v>1308.5859379999999</c:v>
                </c:pt>
                <c:pt idx="58799">
                  <c:v>1308.8046879999999</c:v>
                </c:pt>
                <c:pt idx="58800">
                  <c:v>1308.8554690000001</c:v>
                </c:pt>
                <c:pt idx="58801">
                  <c:v>1308.8554690000001</c:v>
                </c:pt>
                <c:pt idx="58802">
                  <c:v>1308.8554690000001</c:v>
                </c:pt>
                <c:pt idx="58803">
                  <c:v>1308.8632809999999</c:v>
                </c:pt>
                <c:pt idx="58804">
                  <c:v>1308.8632809999999</c:v>
                </c:pt>
                <c:pt idx="58805">
                  <c:v>1308.8632809999999</c:v>
                </c:pt>
                <c:pt idx="58806">
                  <c:v>1309.3085940000001</c:v>
                </c:pt>
                <c:pt idx="58807">
                  <c:v>1309.3710940000001</c:v>
                </c:pt>
                <c:pt idx="58808">
                  <c:v>1309.4101559999999</c:v>
                </c:pt>
                <c:pt idx="58809">
                  <c:v>1309.8046879999999</c:v>
                </c:pt>
                <c:pt idx="58810">
                  <c:v>1309.8046879999999</c:v>
                </c:pt>
                <c:pt idx="58811">
                  <c:v>1310.2382809999999</c:v>
                </c:pt>
                <c:pt idx="58812">
                  <c:v>1310.2382809999999</c:v>
                </c:pt>
                <c:pt idx="58813">
                  <c:v>1310.3085940000001</c:v>
                </c:pt>
                <c:pt idx="58814">
                  <c:v>1310.4101559999999</c:v>
                </c:pt>
                <c:pt idx="58815">
                  <c:v>1310.4101559999999</c:v>
                </c:pt>
                <c:pt idx="58816">
                  <c:v>1310.8046879999999</c:v>
                </c:pt>
                <c:pt idx="58817">
                  <c:v>1310.8046879999999</c:v>
                </c:pt>
                <c:pt idx="58818">
                  <c:v>1310.8046879999999</c:v>
                </c:pt>
                <c:pt idx="58819">
                  <c:v>1310.8554690000001</c:v>
                </c:pt>
                <c:pt idx="58820">
                  <c:v>1310.8632809999999</c:v>
                </c:pt>
                <c:pt idx="58821">
                  <c:v>1310.8632809999999</c:v>
                </c:pt>
                <c:pt idx="58822">
                  <c:v>1311.2382809999999</c:v>
                </c:pt>
                <c:pt idx="58823">
                  <c:v>1311.3710940000001</c:v>
                </c:pt>
                <c:pt idx="58824">
                  <c:v>1311.4101559999999</c:v>
                </c:pt>
                <c:pt idx="58825">
                  <c:v>1311.5859379999999</c:v>
                </c:pt>
                <c:pt idx="58826">
                  <c:v>1311.5859379999999</c:v>
                </c:pt>
                <c:pt idx="58827">
                  <c:v>1311.5859379999999</c:v>
                </c:pt>
                <c:pt idx="58828">
                  <c:v>1311.5859379999999</c:v>
                </c:pt>
                <c:pt idx="58829">
                  <c:v>1311.8554690000001</c:v>
                </c:pt>
                <c:pt idx="58830">
                  <c:v>1311.8632809999999</c:v>
                </c:pt>
                <c:pt idx="58831">
                  <c:v>1312.2382809999999</c:v>
                </c:pt>
                <c:pt idx="58832">
                  <c:v>1312.2382809999999</c:v>
                </c:pt>
                <c:pt idx="58833">
                  <c:v>1312.3085940000001</c:v>
                </c:pt>
                <c:pt idx="58834">
                  <c:v>1312.3085940000001</c:v>
                </c:pt>
                <c:pt idx="58835">
                  <c:v>1312.3085940000001</c:v>
                </c:pt>
                <c:pt idx="58836">
                  <c:v>1312.3710940000001</c:v>
                </c:pt>
                <c:pt idx="58837">
                  <c:v>1312.4101559999999</c:v>
                </c:pt>
                <c:pt idx="58838">
                  <c:v>1312.5859379999999</c:v>
                </c:pt>
                <c:pt idx="58839">
                  <c:v>1312.5859379999999</c:v>
                </c:pt>
                <c:pt idx="58840">
                  <c:v>1312.8046879999999</c:v>
                </c:pt>
                <c:pt idx="58841">
                  <c:v>1312.8554690000001</c:v>
                </c:pt>
                <c:pt idx="58842">
                  <c:v>1312.8632809999999</c:v>
                </c:pt>
                <c:pt idx="58843">
                  <c:v>1313.2382809999999</c:v>
                </c:pt>
                <c:pt idx="58844">
                  <c:v>1313.3085940000001</c:v>
                </c:pt>
                <c:pt idx="58845">
                  <c:v>1313.4101559999999</c:v>
                </c:pt>
                <c:pt idx="58846">
                  <c:v>1313.8554690000001</c:v>
                </c:pt>
                <c:pt idx="58847">
                  <c:v>1314.3085940000001</c:v>
                </c:pt>
                <c:pt idx="58848">
                  <c:v>1314.3710940000001</c:v>
                </c:pt>
                <c:pt idx="58849">
                  <c:v>1314.4101559999999</c:v>
                </c:pt>
                <c:pt idx="58850">
                  <c:v>1314.5859379999999</c:v>
                </c:pt>
                <c:pt idx="58851">
                  <c:v>1314.8554690000001</c:v>
                </c:pt>
                <c:pt idx="58852">
                  <c:v>1314.8554690000001</c:v>
                </c:pt>
                <c:pt idx="58853">
                  <c:v>1315.3085940000001</c:v>
                </c:pt>
                <c:pt idx="58854">
                  <c:v>1315.3085940000001</c:v>
                </c:pt>
                <c:pt idx="58855">
                  <c:v>1315.3710940000001</c:v>
                </c:pt>
                <c:pt idx="58856">
                  <c:v>1315.8554690000001</c:v>
                </c:pt>
                <c:pt idx="58857">
                  <c:v>1315.8632809999999</c:v>
                </c:pt>
                <c:pt idx="58858">
                  <c:v>1315.8632809999999</c:v>
                </c:pt>
                <c:pt idx="58859">
                  <c:v>1316.2382809999999</c:v>
                </c:pt>
                <c:pt idx="58860">
                  <c:v>1316.3085940000001</c:v>
                </c:pt>
                <c:pt idx="58861">
                  <c:v>1316.3085940000001</c:v>
                </c:pt>
                <c:pt idx="58862">
                  <c:v>1316.3710940000001</c:v>
                </c:pt>
                <c:pt idx="58863">
                  <c:v>1316.3710940000001</c:v>
                </c:pt>
                <c:pt idx="58864">
                  <c:v>1316.3710940000001</c:v>
                </c:pt>
                <c:pt idx="58865">
                  <c:v>1316.5859379999999</c:v>
                </c:pt>
                <c:pt idx="58866">
                  <c:v>1317.2382809999999</c:v>
                </c:pt>
                <c:pt idx="58867">
                  <c:v>1317.2382809999999</c:v>
                </c:pt>
                <c:pt idx="58868">
                  <c:v>1317.2382809999999</c:v>
                </c:pt>
                <c:pt idx="58869">
                  <c:v>1317.2382809999999</c:v>
                </c:pt>
                <c:pt idx="58870">
                  <c:v>1317.3085940000001</c:v>
                </c:pt>
                <c:pt idx="58871">
                  <c:v>1317.3085940000001</c:v>
                </c:pt>
                <c:pt idx="58872">
                  <c:v>1317.4101559999999</c:v>
                </c:pt>
                <c:pt idx="58873">
                  <c:v>1317.4101559999999</c:v>
                </c:pt>
                <c:pt idx="58874">
                  <c:v>1317.5859379999999</c:v>
                </c:pt>
                <c:pt idx="58875">
                  <c:v>1317.8046879999999</c:v>
                </c:pt>
                <c:pt idx="58876">
                  <c:v>1317.8046879999999</c:v>
                </c:pt>
                <c:pt idx="58877">
                  <c:v>1317.8632809999999</c:v>
                </c:pt>
                <c:pt idx="58878">
                  <c:v>1318.2382809999999</c:v>
                </c:pt>
                <c:pt idx="58879">
                  <c:v>1318.3085940000001</c:v>
                </c:pt>
                <c:pt idx="58880">
                  <c:v>1318.3085940000001</c:v>
                </c:pt>
                <c:pt idx="58881">
                  <c:v>1318.3085940000001</c:v>
                </c:pt>
                <c:pt idx="58882">
                  <c:v>1318.3710940000001</c:v>
                </c:pt>
                <c:pt idx="58883">
                  <c:v>1318.4101559999999</c:v>
                </c:pt>
                <c:pt idx="58884">
                  <c:v>1318.4101559999999</c:v>
                </c:pt>
                <c:pt idx="58885">
                  <c:v>1318.5859379999999</c:v>
                </c:pt>
                <c:pt idx="58886">
                  <c:v>1318.5859379999999</c:v>
                </c:pt>
                <c:pt idx="58887">
                  <c:v>1318.8046879999999</c:v>
                </c:pt>
                <c:pt idx="58888">
                  <c:v>1318.8046879999999</c:v>
                </c:pt>
                <c:pt idx="58889">
                  <c:v>1318.8632809999999</c:v>
                </c:pt>
                <c:pt idx="58890">
                  <c:v>1319.3085940000001</c:v>
                </c:pt>
                <c:pt idx="58891">
                  <c:v>1319.3085940000001</c:v>
                </c:pt>
                <c:pt idx="58892">
                  <c:v>1319.3710940000001</c:v>
                </c:pt>
                <c:pt idx="58893">
                  <c:v>1319.4101559999999</c:v>
                </c:pt>
                <c:pt idx="58894">
                  <c:v>1319.5859379999999</c:v>
                </c:pt>
                <c:pt idx="58895">
                  <c:v>1319.8046879999999</c:v>
                </c:pt>
                <c:pt idx="58896">
                  <c:v>1319.8046879999999</c:v>
                </c:pt>
                <c:pt idx="58897">
                  <c:v>1319.8554690000001</c:v>
                </c:pt>
                <c:pt idx="58898">
                  <c:v>1319.8554690000001</c:v>
                </c:pt>
                <c:pt idx="58899">
                  <c:v>1319.8632809999999</c:v>
                </c:pt>
                <c:pt idx="58900">
                  <c:v>1320.3085940000001</c:v>
                </c:pt>
                <c:pt idx="58901">
                  <c:v>1320.3710940000001</c:v>
                </c:pt>
                <c:pt idx="58902">
                  <c:v>1320.3710940000001</c:v>
                </c:pt>
                <c:pt idx="58903">
                  <c:v>1320.3710940000001</c:v>
                </c:pt>
                <c:pt idx="58904">
                  <c:v>1320.3710940000001</c:v>
                </c:pt>
                <c:pt idx="58905">
                  <c:v>1320.8046879999999</c:v>
                </c:pt>
                <c:pt idx="58906">
                  <c:v>1320.8046879999999</c:v>
                </c:pt>
                <c:pt idx="58907">
                  <c:v>1320.8554690000001</c:v>
                </c:pt>
                <c:pt idx="58908">
                  <c:v>1320.8554690000001</c:v>
                </c:pt>
                <c:pt idx="58909">
                  <c:v>1320.8632809999999</c:v>
                </c:pt>
                <c:pt idx="58910">
                  <c:v>1321.2382809999999</c:v>
                </c:pt>
                <c:pt idx="58911">
                  <c:v>1321.2382809999999</c:v>
                </c:pt>
                <c:pt idx="58912">
                  <c:v>1321.2382809999999</c:v>
                </c:pt>
                <c:pt idx="58913">
                  <c:v>1321.3085940000001</c:v>
                </c:pt>
                <c:pt idx="58914">
                  <c:v>1321.3085940000001</c:v>
                </c:pt>
                <c:pt idx="58915">
                  <c:v>1321.3085940000001</c:v>
                </c:pt>
                <c:pt idx="58916">
                  <c:v>1321.3710940000001</c:v>
                </c:pt>
                <c:pt idx="58917">
                  <c:v>1321.3710940000001</c:v>
                </c:pt>
                <c:pt idx="58918">
                  <c:v>1321.3710940000001</c:v>
                </c:pt>
                <c:pt idx="58919">
                  <c:v>1321.4101559999999</c:v>
                </c:pt>
                <c:pt idx="58920">
                  <c:v>1321.4101559999999</c:v>
                </c:pt>
                <c:pt idx="58921">
                  <c:v>1321.8046879999999</c:v>
                </c:pt>
                <c:pt idx="58922">
                  <c:v>1321.8554690000001</c:v>
                </c:pt>
                <c:pt idx="58923">
                  <c:v>1322.2382809999999</c:v>
                </c:pt>
                <c:pt idx="58924">
                  <c:v>1322.2382809999999</c:v>
                </c:pt>
                <c:pt idx="58925">
                  <c:v>1322.2382809999999</c:v>
                </c:pt>
                <c:pt idx="58926">
                  <c:v>1322.3710940000001</c:v>
                </c:pt>
                <c:pt idx="58927">
                  <c:v>1322.4101559999999</c:v>
                </c:pt>
                <c:pt idx="58928">
                  <c:v>1322.5859379999999</c:v>
                </c:pt>
                <c:pt idx="58929">
                  <c:v>1322.5859379999999</c:v>
                </c:pt>
                <c:pt idx="58930">
                  <c:v>1322.5859379999999</c:v>
                </c:pt>
                <c:pt idx="58931">
                  <c:v>1322.5859379999999</c:v>
                </c:pt>
                <c:pt idx="58932">
                  <c:v>1322.8046879999999</c:v>
                </c:pt>
                <c:pt idx="58933">
                  <c:v>1322.8632809999999</c:v>
                </c:pt>
                <c:pt idx="58934">
                  <c:v>1323.3710940000001</c:v>
                </c:pt>
                <c:pt idx="58935">
                  <c:v>1323.3710940000001</c:v>
                </c:pt>
                <c:pt idx="58936">
                  <c:v>1323.5859379999999</c:v>
                </c:pt>
                <c:pt idx="58937">
                  <c:v>1323.5859379999999</c:v>
                </c:pt>
                <c:pt idx="58938">
                  <c:v>1323.8632809999999</c:v>
                </c:pt>
                <c:pt idx="58939">
                  <c:v>1323.8632809999999</c:v>
                </c:pt>
                <c:pt idx="58940">
                  <c:v>1324.2382809999999</c:v>
                </c:pt>
                <c:pt idx="58941">
                  <c:v>1324.2382809999999</c:v>
                </c:pt>
                <c:pt idx="58942">
                  <c:v>1324.3085940000001</c:v>
                </c:pt>
                <c:pt idx="58943">
                  <c:v>1324.5859379999999</c:v>
                </c:pt>
                <c:pt idx="58944">
                  <c:v>1324.5859379999999</c:v>
                </c:pt>
                <c:pt idx="58945">
                  <c:v>1324.8554690000001</c:v>
                </c:pt>
                <c:pt idx="58946">
                  <c:v>1324.8554690000001</c:v>
                </c:pt>
                <c:pt idx="58947">
                  <c:v>1324.8554690000001</c:v>
                </c:pt>
                <c:pt idx="58948">
                  <c:v>1325.3710940000001</c:v>
                </c:pt>
                <c:pt idx="58949">
                  <c:v>1325.4101559999999</c:v>
                </c:pt>
                <c:pt idx="58950">
                  <c:v>1325.4101559999999</c:v>
                </c:pt>
                <c:pt idx="58951">
                  <c:v>1325.4101559999999</c:v>
                </c:pt>
                <c:pt idx="58952">
                  <c:v>1325.5859379999999</c:v>
                </c:pt>
                <c:pt idx="58953">
                  <c:v>1325.5859379999999</c:v>
                </c:pt>
                <c:pt idx="58954">
                  <c:v>1325.8046879999999</c:v>
                </c:pt>
                <c:pt idx="58955">
                  <c:v>1325.8554690000001</c:v>
                </c:pt>
                <c:pt idx="58956">
                  <c:v>1325.8554690000001</c:v>
                </c:pt>
                <c:pt idx="58957">
                  <c:v>1325.8554690000001</c:v>
                </c:pt>
                <c:pt idx="58958">
                  <c:v>1325.8554690000001</c:v>
                </c:pt>
                <c:pt idx="58959">
                  <c:v>1325.8554690000001</c:v>
                </c:pt>
                <c:pt idx="58960">
                  <c:v>1325.8554690000001</c:v>
                </c:pt>
                <c:pt idx="58961">
                  <c:v>1325.8554690000001</c:v>
                </c:pt>
                <c:pt idx="58962">
                  <c:v>1325.8554690000001</c:v>
                </c:pt>
                <c:pt idx="58963">
                  <c:v>1325.8632809999999</c:v>
                </c:pt>
                <c:pt idx="58964">
                  <c:v>1326.2382809999999</c:v>
                </c:pt>
                <c:pt idx="58965">
                  <c:v>1326.3085940000001</c:v>
                </c:pt>
                <c:pt idx="58966">
                  <c:v>1326.3085940000001</c:v>
                </c:pt>
                <c:pt idx="58967">
                  <c:v>1326.3710940000001</c:v>
                </c:pt>
                <c:pt idx="58968">
                  <c:v>1326.3710940000001</c:v>
                </c:pt>
                <c:pt idx="58969">
                  <c:v>1326.3710940000001</c:v>
                </c:pt>
                <c:pt idx="58970">
                  <c:v>1326.4101559999999</c:v>
                </c:pt>
                <c:pt idx="58971">
                  <c:v>1326.5859379999999</c:v>
                </c:pt>
                <c:pt idx="58972">
                  <c:v>1326.8046879999999</c:v>
                </c:pt>
                <c:pt idx="58973">
                  <c:v>1326.8046879999999</c:v>
                </c:pt>
                <c:pt idx="58974">
                  <c:v>1326.8046879999999</c:v>
                </c:pt>
                <c:pt idx="58975">
                  <c:v>1326.8554690000001</c:v>
                </c:pt>
                <c:pt idx="58976">
                  <c:v>1326.8632809999999</c:v>
                </c:pt>
                <c:pt idx="58977">
                  <c:v>1326.8632809999999</c:v>
                </c:pt>
                <c:pt idx="58978">
                  <c:v>1327.2382809999999</c:v>
                </c:pt>
                <c:pt idx="58979">
                  <c:v>1327.2382809999999</c:v>
                </c:pt>
                <c:pt idx="58980">
                  <c:v>1327.3085940000001</c:v>
                </c:pt>
                <c:pt idx="58981">
                  <c:v>1327.3710940000001</c:v>
                </c:pt>
                <c:pt idx="58982">
                  <c:v>1327.5859379999999</c:v>
                </c:pt>
                <c:pt idx="58983">
                  <c:v>1327.8046879999999</c:v>
                </c:pt>
                <c:pt idx="58984">
                  <c:v>1327.8632809999999</c:v>
                </c:pt>
                <c:pt idx="58985">
                  <c:v>1327.8632809999999</c:v>
                </c:pt>
                <c:pt idx="58986">
                  <c:v>1328.2382809999999</c:v>
                </c:pt>
                <c:pt idx="58987">
                  <c:v>1328.3085940000001</c:v>
                </c:pt>
                <c:pt idx="58988">
                  <c:v>1328.3710940000001</c:v>
                </c:pt>
                <c:pt idx="58989">
                  <c:v>1328.3710940000001</c:v>
                </c:pt>
                <c:pt idx="58990">
                  <c:v>1328.3710940000001</c:v>
                </c:pt>
                <c:pt idx="58991">
                  <c:v>1328.3710940000001</c:v>
                </c:pt>
                <c:pt idx="58992">
                  <c:v>1328.5859379999999</c:v>
                </c:pt>
                <c:pt idx="58993">
                  <c:v>1328.5859379999999</c:v>
                </c:pt>
                <c:pt idx="58994">
                  <c:v>1328.8632809999999</c:v>
                </c:pt>
                <c:pt idx="58995">
                  <c:v>1328.8632809999999</c:v>
                </c:pt>
                <c:pt idx="58996">
                  <c:v>1329.3085940000001</c:v>
                </c:pt>
                <c:pt idx="58997">
                  <c:v>1329.3710940000001</c:v>
                </c:pt>
                <c:pt idx="58998">
                  <c:v>1329.3710940000001</c:v>
                </c:pt>
                <c:pt idx="58999">
                  <c:v>1329.4101559999999</c:v>
                </c:pt>
                <c:pt idx="59000">
                  <c:v>1329.4101559999999</c:v>
                </c:pt>
                <c:pt idx="59001">
                  <c:v>1329.4101559999999</c:v>
                </c:pt>
                <c:pt idx="59002">
                  <c:v>1329.5859379999999</c:v>
                </c:pt>
                <c:pt idx="59003">
                  <c:v>1329.5859379999999</c:v>
                </c:pt>
                <c:pt idx="59004">
                  <c:v>1329.8046879999999</c:v>
                </c:pt>
                <c:pt idx="59005">
                  <c:v>1329.8632809999999</c:v>
                </c:pt>
                <c:pt idx="59006">
                  <c:v>1330.2382809999999</c:v>
                </c:pt>
                <c:pt idx="59007">
                  <c:v>1330.3710940000001</c:v>
                </c:pt>
                <c:pt idx="59008">
                  <c:v>1330.5859379999999</c:v>
                </c:pt>
                <c:pt idx="59009">
                  <c:v>1330.5859379999999</c:v>
                </c:pt>
                <c:pt idx="59010">
                  <c:v>1330.5859379999999</c:v>
                </c:pt>
                <c:pt idx="59011">
                  <c:v>1330.5859379999999</c:v>
                </c:pt>
                <c:pt idx="59012">
                  <c:v>1330.8046879999999</c:v>
                </c:pt>
                <c:pt idx="59013">
                  <c:v>1330.8046879999999</c:v>
                </c:pt>
                <c:pt idx="59014">
                  <c:v>1330.8046879999999</c:v>
                </c:pt>
                <c:pt idx="59015">
                  <c:v>1330.8554690000001</c:v>
                </c:pt>
                <c:pt idx="59016">
                  <c:v>1330.8554690000001</c:v>
                </c:pt>
                <c:pt idx="59017">
                  <c:v>1331.2382809999999</c:v>
                </c:pt>
                <c:pt idx="59018">
                  <c:v>1331.3085940000001</c:v>
                </c:pt>
                <c:pt idx="59019">
                  <c:v>1331.3085940000001</c:v>
                </c:pt>
                <c:pt idx="59020">
                  <c:v>1331.4101559999999</c:v>
                </c:pt>
                <c:pt idx="59021">
                  <c:v>1331.4101559999999</c:v>
                </c:pt>
                <c:pt idx="59022">
                  <c:v>1331.5859379999999</c:v>
                </c:pt>
                <c:pt idx="59023">
                  <c:v>1331.5859379999999</c:v>
                </c:pt>
                <c:pt idx="59024">
                  <c:v>1331.8046879999999</c:v>
                </c:pt>
                <c:pt idx="59025">
                  <c:v>1331.8632809999999</c:v>
                </c:pt>
                <c:pt idx="59026">
                  <c:v>1331.8632809999999</c:v>
                </c:pt>
                <c:pt idx="59027">
                  <c:v>1332.2382809999999</c:v>
                </c:pt>
                <c:pt idx="59028">
                  <c:v>1332.3085940000001</c:v>
                </c:pt>
                <c:pt idx="59029">
                  <c:v>1332.3085940000001</c:v>
                </c:pt>
                <c:pt idx="59030">
                  <c:v>1332.3085940000001</c:v>
                </c:pt>
                <c:pt idx="59031">
                  <c:v>1332.3710940000001</c:v>
                </c:pt>
                <c:pt idx="59032">
                  <c:v>1332.3710940000001</c:v>
                </c:pt>
                <c:pt idx="59033">
                  <c:v>1332.3710940000001</c:v>
                </c:pt>
                <c:pt idx="59034">
                  <c:v>1332.3710940000001</c:v>
                </c:pt>
                <c:pt idx="59035">
                  <c:v>1332.5859379999999</c:v>
                </c:pt>
                <c:pt idx="59036">
                  <c:v>1332.8046879999999</c:v>
                </c:pt>
                <c:pt idx="59037">
                  <c:v>1332.8046879999999</c:v>
                </c:pt>
                <c:pt idx="59038">
                  <c:v>1332.8554690000001</c:v>
                </c:pt>
                <c:pt idx="59039">
                  <c:v>1332.8632809999999</c:v>
                </c:pt>
                <c:pt idx="59040">
                  <c:v>1333.2382809999999</c:v>
                </c:pt>
                <c:pt idx="59041">
                  <c:v>1333.2382809999999</c:v>
                </c:pt>
                <c:pt idx="59042">
                  <c:v>1333.3085940000001</c:v>
                </c:pt>
                <c:pt idx="59043">
                  <c:v>1333.3085940000001</c:v>
                </c:pt>
                <c:pt idx="59044">
                  <c:v>1333.4101559999999</c:v>
                </c:pt>
                <c:pt idx="59045">
                  <c:v>1333.4101559999999</c:v>
                </c:pt>
                <c:pt idx="59046">
                  <c:v>1333.5859379999999</c:v>
                </c:pt>
                <c:pt idx="59047">
                  <c:v>1333.8632809999999</c:v>
                </c:pt>
                <c:pt idx="59048">
                  <c:v>1334.2382809999999</c:v>
                </c:pt>
                <c:pt idx="59049">
                  <c:v>1334.2382809999999</c:v>
                </c:pt>
                <c:pt idx="59050">
                  <c:v>1334.3710940000001</c:v>
                </c:pt>
                <c:pt idx="59051">
                  <c:v>1334.5859379999999</c:v>
                </c:pt>
                <c:pt idx="59052">
                  <c:v>1334.8046879999999</c:v>
                </c:pt>
                <c:pt idx="59053">
                  <c:v>1334.8632809999999</c:v>
                </c:pt>
                <c:pt idx="59054">
                  <c:v>1334.8632809999999</c:v>
                </c:pt>
                <c:pt idx="59055">
                  <c:v>1335.2382809999999</c:v>
                </c:pt>
                <c:pt idx="59056">
                  <c:v>1335.2382809999999</c:v>
                </c:pt>
                <c:pt idx="59057">
                  <c:v>1335.8046879999999</c:v>
                </c:pt>
                <c:pt idx="59058">
                  <c:v>1335.8554690000001</c:v>
                </c:pt>
                <c:pt idx="59059">
                  <c:v>1335.8632809999999</c:v>
                </c:pt>
                <c:pt idx="59060">
                  <c:v>1336.2382809999999</c:v>
                </c:pt>
                <c:pt idx="59061">
                  <c:v>1336.2382809999999</c:v>
                </c:pt>
                <c:pt idx="59062">
                  <c:v>1336.3085940000001</c:v>
                </c:pt>
                <c:pt idx="59063">
                  <c:v>1336.3085940000001</c:v>
                </c:pt>
                <c:pt idx="59064">
                  <c:v>1336.5859379999999</c:v>
                </c:pt>
                <c:pt idx="59065">
                  <c:v>1336.5859379999999</c:v>
                </c:pt>
                <c:pt idx="59066">
                  <c:v>1336.8046879999999</c:v>
                </c:pt>
                <c:pt idx="59067">
                  <c:v>1337.2382809999999</c:v>
                </c:pt>
                <c:pt idx="59068">
                  <c:v>1337.3710940000001</c:v>
                </c:pt>
                <c:pt idx="59069">
                  <c:v>1337.5859379999999</c:v>
                </c:pt>
                <c:pt idx="59070">
                  <c:v>1337.5859379999999</c:v>
                </c:pt>
                <c:pt idx="59071">
                  <c:v>1337.8554690000001</c:v>
                </c:pt>
                <c:pt idx="59072">
                  <c:v>1337.8554690000001</c:v>
                </c:pt>
                <c:pt idx="59073">
                  <c:v>1337.8554690000001</c:v>
                </c:pt>
                <c:pt idx="59074">
                  <c:v>1338.2382809999999</c:v>
                </c:pt>
                <c:pt idx="59075">
                  <c:v>1338.3085940000001</c:v>
                </c:pt>
                <c:pt idx="59076">
                  <c:v>1338.3085940000001</c:v>
                </c:pt>
                <c:pt idx="59077">
                  <c:v>1338.8046879999999</c:v>
                </c:pt>
                <c:pt idx="59078">
                  <c:v>1338.8632809999999</c:v>
                </c:pt>
                <c:pt idx="59079">
                  <c:v>1338.8632809999999</c:v>
                </c:pt>
                <c:pt idx="59080">
                  <c:v>1339.2382809999999</c:v>
                </c:pt>
                <c:pt idx="59081">
                  <c:v>1339.3710940000001</c:v>
                </c:pt>
                <c:pt idx="59082">
                  <c:v>1339.4101559999999</c:v>
                </c:pt>
                <c:pt idx="59083">
                  <c:v>1339.4101559999999</c:v>
                </c:pt>
                <c:pt idx="59084">
                  <c:v>1339.8046879999999</c:v>
                </c:pt>
                <c:pt idx="59085">
                  <c:v>1339.8632809999999</c:v>
                </c:pt>
                <c:pt idx="59086">
                  <c:v>1340.2382809999999</c:v>
                </c:pt>
                <c:pt idx="59087">
                  <c:v>1340.3085940000001</c:v>
                </c:pt>
                <c:pt idx="59088">
                  <c:v>1340.3085940000001</c:v>
                </c:pt>
                <c:pt idx="59089">
                  <c:v>1340.3710940000001</c:v>
                </c:pt>
                <c:pt idx="59090">
                  <c:v>1340.4101559999999</c:v>
                </c:pt>
                <c:pt idx="59091">
                  <c:v>1340.5859379999999</c:v>
                </c:pt>
                <c:pt idx="59092">
                  <c:v>1340.8046879999999</c:v>
                </c:pt>
                <c:pt idx="59093">
                  <c:v>1340.8046879999999</c:v>
                </c:pt>
                <c:pt idx="59094">
                  <c:v>1340.8046879999999</c:v>
                </c:pt>
                <c:pt idx="59095">
                  <c:v>1340.8046879999999</c:v>
                </c:pt>
                <c:pt idx="59096">
                  <c:v>1340.8046879999999</c:v>
                </c:pt>
                <c:pt idx="59097">
                  <c:v>1340.8554690000001</c:v>
                </c:pt>
                <c:pt idx="59098">
                  <c:v>1340.8632809999999</c:v>
                </c:pt>
                <c:pt idx="59099">
                  <c:v>1340.8632809999999</c:v>
                </c:pt>
                <c:pt idx="59100">
                  <c:v>1341.2382809999999</c:v>
                </c:pt>
                <c:pt idx="59101">
                  <c:v>1341.3085940000001</c:v>
                </c:pt>
                <c:pt idx="59102">
                  <c:v>1341.3710940000001</c:v>
                </c:pt>
                <c:pt idx="59103">
                  <c:v>1341.8046879999999</c:v>
                </c:pt>
                <c:pt idx="59104">
                  <c:v>1341.8554690000001</c:v>
                </c:pt>
                <c:pt idx="59105">
                  <c:v>1341.8554690000001</c:v>
                </c:pt>
                <c:pt idx="59106">
                  <c:v>1342.2382809999999</c:v>
                </c:pt>
                <c:pt idx="59107">
                  <c:v>1342.2382809999999</c:v>
                </c:pt>
                <c:pt idx="59108">
                  <c:v>1342.3710940000001</c:v>
                </c:pt>
                <c:pt idx="59109">
                  <c:v>1342.3710940000001</c:v>
                </c:pt>
                <c:pt idx="59110">
                  <c:v>1342.4101559999999</c:v>
                </c:pt>
                <c:pt idx="59111">
                  <c:v>1342.4101559999999</c:v>
                </c:pt>
                <c:pt idx="59112">
                  <c:v>1342.5859379999999</c:v>
                </c:pt>
                <c:pt idx="59113">
                  <c:v>1342.8554690000001</c:v>
                </c:pt>
                <c:pt idx="59114">
                  <c:v>1342.8554690000001</c:v>
                </c:pt>
                <c:pt idx="59115">
                  <c:v>1343.2382809999999</c:v>
                </c:pt>
                <c:pt idx="59116">
                  <c:v>1343.2382809999999</c:v>
                </c:pt>
                <c:pt idx="59117">
                  <c:v>1343.3085940000001</c:v>
                </c:pt>
                <c:pt idx="59118">
                  <c:v>1343.3085940000001</c:v>
                </c:pt>
                <c:pt idx="59119">
                  <c:v>1343.3085940000001</c:v>
                </c:pt>
                <c:pt idx="59120">
                  <c:v>1343.3710940000001</c:v>
                </c:pt>
                <c:pt idx="59121">
                  <c:v>1343.8046879999999</c:v>
                </c:pt>
                <c:pt idx="59122">
                  <c:v>1343.8554690000001</c:v>
                </c:pt>
                <c:pt idx="59123">
                  <c:v>1343.8554690000001</c:v>
                </c:pt>
                <c:pt idx="59124">
                  <c:v>1343.8632809999999</c:v>
                </c:pt>
                <c:pt idx="59125">
                  <c:v>1343.8632809999999</c:v>
                </c:pt>
                <c:pt idx="59126">
                  <c:v>1344.3085940000001</c:v>
                </c:pt>
                <c:pt idx="59127">
                  <c:v>1344.3710940000001</c:v>
                </c:pt>
                <c:pt idx="59128">
                  <c:v>1344.3710940000001</c:v>
                </c:pt>
                <c:pt idx="59129">
                  <c:v>1344.3710940000001</c:v>
                </c:pt>
                <c:pt idx="59130">
                  <c:v>1344.3710940000001</c:v>
                </c:pt>
                <c:pt idx="59131">
                  <c:v>1344.4101559999999</c:v>
                </c:pt>
                <c:pt idx="59132">
                  <c:v>1344.4101559999999</c:v>
                </c:pt>
                <c:pt idx="59133">
                  <c:v>1344.5859379999999</c:v>
                </c:pt>
                <c:pt idx="59134">
                  <c:v>1344.8046879999999</c:v>
                </c:pt>
                <c:pt idx="59135">
                  <c:v>1344.8554690000001</c:v>
                </c:pt>
                <c:pt idx="59136">
                  <c:v>1344.8554690000001</c:v>
                </c:pt>
                <c:pt idx="59137">
                  <c:v>1344.8632809999999</c:v>
                </c:pt>
                <c:pt idx="59138">
                  <c:v>1344.8632809999999</c:v>
                </c:pt>
                <c:pt idx="59139">
                  <c:v>1345.2382809999999</c:v>
                </c:pt>
                <c:pt idx="59140">
                  <c:v>1345.3710940000001</c:v>
                </c:pt>
                <c:pt idx="59141">
                  <c:v>1345.4101559999999</c:v>
                </c:pt>
                <c:pt idx="59142">
                  <c:v>1345.4101559999999</c:v>
                </c:pt>
                <c:pt idx="59143">
                  <c:v>1345.4101559999999</c:v>
                </c:pt>
                <c:pt idx="59144">
                  <c:v>1345.8046879999999</c:v>
                </c:pt>
                <c:pt idx="59145">
                  <c:v>1345.8046879999999</c:v>
                </c:pt>
                <c:pt idx="59146">
                  <c:v>1345.8554690000001</c:v>
                </c:pt>
                <c:pt idx="59147">
                  <c:v>1346.4101559999999</c:v>
                </c:pt>
                <c:pt idx="59148">
                  <c:v>1346.5859379999999</c:v>
                </c:pt>
                <c:pt idx="59149">
                  <c:v>1347.2382809999999</c:v>
                </c:pt>
                <c:pt idx="59150">
                  <c:v>1347.2382809999999</c:v>
                </c:pt>
                <c:pt idx="59151">
                  <c:v>1347.2382809999999</c:v>
                </c:pt>
                <c:pt idx="59152">
                  <c:v>1347.4101559999999</c:v>
                </c:pt>
                <c:pt idx="59153">
                  <c:v>1347.4101559999999</c:v>
                </c:pt>
                <c:pt idx="59154">
                  <c:v>1347.5859379999999</c:v>
                </c:pt>
                <c:pt idx="59155">
                  <c:v>1347.8046879999999</c:v>
                </c:pt>
                <c:pt idx="59156">
                  <c:v>1347.8046879999999</c:v>
                </c:pt>
                <c:pt idx="59157">
                  <c:v>1347.8046879999999</c:v>
                </c:pt>
                <c:pt idx="59158">
                  <c:v>1347.8554690000001</c:v>
                </c:pt>
                <c:pt idx="59159">
                  <c:v>1347.8632809999999</c:v>
                </c:pt>
                <c:pt idx="59160">
                  <c:v>1347.8632809999999</c:v>
                </c:pt>
                <c:pt idx="59161">
                  <c:v>1347.8632809999999</c:v>
                </c:pt>
                <c:pt idx="59162">
                  <c:v>1348.2382809999999</c:v>
                </c:pt>
                <c:pt idx="59163">
                  <c:v>1348.3710940000001</c:v>
                </c:pt>
                <c:pt idx="59164">
                  <c:v>1348.4101559999999</c:v>
                </c:pt>
                <c:pt idx="59165">
                  <c:v>1348.4101559999999</c:v>
                </c:pt>
                <c:pt idx="59166">
                  <c:v>1348.5859379999999</c:v>
                </c:pt>
                <c:pt idx="59167">
                  <c:v>1348.8046879999999</c:v>
                </c:pt>
                <c:pt idx="59168">
                  <c:v>1348.8046879999999</c:v>
                </c:pt>
                <c:pt idx="59169">
                  <c:v>1348.8046879999999</c:v>
                </c:pt>
                <c:pt idx="59170">
                  <c:v>1348.8632809999999</c:v>
                </c:pt>
                <c:pt idx="59171">
                  <c:v>1349.2382809999999</c:v>
                </c:pt>
                <c:pt idx="59172">
                  <c:v>1349.2382809999999</c:v>
                </c:pt>
                <c:pt idx="59173">
                  <c:v>1349.3085940000001</c:v>
                </c:pt>
                <c:pt idx="59174">
                  <c:v>1349.3085940000001</c:v>
                </c:pt>
                <c:pt idx="59175">
                  <c:v>1349.8046879999999</c:v>
                </c:pt>
                <c:pt idx="59176">
                  <c:v>1349.8554690000001</c:v>
                </c:pt>
                <c:pt idx="59177">
                  <c:v>1349.8554690000001</c:v>
                </c:pt>
                <c:pt idx="59178">
                  <c:v>1349.8554690000001</c:v>
                </c:pt>
                <c:pt idx="59179">
                  <c:v>1349.8632809999999</c:v>
                </c:pt>
                <c:pt idx="59180">
                  <c:v>1349.8632809999999</c:v>
                </c:pt>
                <c:pt idx="59181">
                  <c:v>1350.4101559999999</c:v>
                </c:pt>
                <c:pt idx="59182">
                  <c:v>1350.4101559999999</c:v>
                </c:pt>
                <c:pt idx="59183">
                  <c:v>1350.4101559999999</c:v>
                </c:pt>
                <c:pt idx="59184">
                  <c:v>1350.4101559999999</c:v>
                </c:pt>
                <c:pt idx="59185">
                  <c:v>1350.5859379999999</c:v>
                </c:pt>
                <c:pt idx="59186">
                  <c:v>1350.8046879999999</c:v>
                </c:pt>
                <c:pt idx="59187">
                  <c:v>1350.8046879999999</c:v>
                </c:pt>
                <c:pt idx="59188">
                  <c:v>1350.8046879999999</c:v>
                </c:pt>
                <c:pt idx="59189">
                  <c:v>1350.8554690000001</c:v>
                </c:pt>
                <c:pt idx="59190">
                  <c:v>1350.8554690000001</c:v>
                </c:pt>
                <c:pt idx="59191">
                  <c:v>1351.2382809999999</c:v>
                </c:pt>
                <c:pt idx="59192">
                  <c:v>1351.3085940000001</c:v>
                </c:pt>
                <c:pt idx="59193">
                  <c:v>1351.3710940000001</c:v>
                </c:pt>
                <c:pt idx="59194">
                  <c:v>1351.4101559999999</c:v>
                </c:pt>
                <c:pt idx="59195">
                  <c:v>1351.4101559999999</c:v>
                </c:pt>
                <c:pt idx="59196">
                  <c:v>1351.8046879999999</c:v>
                </c:pt>
                <c:pt idx="59197">
                  <c:v>1351.8554690000001</c:v>
                </c:pt>
                <c:pt idx="59198">
                  <c:v>1351.8632809999999</c:v>
                </c:pt>
                <c:pt idx="59199">
                  <c:v>1351.8632809999999</c:v>
                </c:pt>
                <c:pt idx="59200">
                  <c:v>1352.2382809999999</c:v>
                </c:pt>
                <c:pt idx="59201">
                  <c:v>1352.2382809999999</c:v>
                </c:pt>
                <c:pt idx="59202">
                  <c:v>1352.3710940000001</c:v>
                </c:pt>
                <c:pt idx="59203">
                  <c:v>1352.3710940000001</c:v>
                </c:pt>
                <c:pt idx="59204">
                  <c:v>1352.3710940000001</c:v>
                </c:pt>
                <c:pt idx="59205">
                  <c:v>1352.3710940000001</c:v>
                </c:pt>
                <c:pt idx="59206">
                  <c:v>1352.5859379999999</c:v>
                </c:pt>
                <c:pt idx="59207">
                  <c:v>1352.5859379999999</c:v>
                </c:pt>
                <c:pt idx="59208">
                  <c:v>1352.5859379999999</c:v>
                </c:pt>
                <c:pt idx="59209">
                  <c:v>1352.8046879999999</c:v>
                </c:pt>
                <c:pt idx="59210">
                  <c:v>1352.8554690000001</c:v>
                </c:pt>
                <c:pt idx="59211">
                  <c:v>1352.8554690000001</c:v>
                </c:pt>
                <c:pt idx="59212">
                  <c:v>1352.8632809999999</c:v>
                </c:pt>
                <c:pt idx="59213">
                  <c:v>1352.8632809999999</c:v>
                </c:pt>
                <c:pt idx="59214">
                  <c:v>1353.2382809999999</c:v>
                </c:pt>
                <c:pt idx="59215">
                  <c:v>1353.2382809999999</c:v>
                </c:pt>
                <c:pt idx="59216">
                  <c:v>1353.3710940000001</c:v>
                </c:pt>
                <c:pt idx="59217">
                  <c:v>1353.3710940000001</c:v>
                </c:pt>
                <c:pt idx="59218">
                  <c:v>1353.4101559999999</c:v>
                </c:pt>
                <c:pt idx="59219">
                  <c:v>1353.5859379999999</c:v>
                </c:pt>
                <c:pt idx="59220">
                  <c:v>1353.8554690000001</c:v>
                </c:pt>
                <c:pt idx="59221">
                  <c:v>1353.8632809999999</c:v>
                </c:pt>
                <c:pt idx="59222">
                  <c:v>1353.8632809999999</c:v>
                </c:pt>
                <c:pt idx="59223">
                  <c:v>1353.8632809999999</c:v>
                </c:pt>
                <c:pt idx="59224">
                  <c:v>1354.2382809999999</c:v>
                </c:pt>
                <c:pt idx="59225">
                  <c:v>1354.2382809999999</c:v>
                </c:pt>
                <c:pt idx="59226">
                  <c:v>1354.3085940000001</c:v>
                </c:pt>
                <c:pt idx="59227">
                  <c:v>1354.4101559999999</c:v>
                </c:pt>
                <c:pt idx="59228">
                  <c:v>1354.4101559999999</c:v>
                </c:pt>
                <c:pt idx="59229">
                  <c:v>1354.5859379999999</c:v>
                </c:pt>
                <c:pt idx="59230">
                  <c:v>1354.5859379999999</c:v>
                </c:pt>
                <c:pt idx="59231">
                  <c:v>1354.5859379999999</c:v>
                </c:pt>
                <c:pt idx="59232">
                  <c:v>1354.5859379999999</c:v>
                </c:pt>
                <c:pt idx="59233">
                  <c:v>1354.8046879999999</c:v>
                </c:pt>
                <c:pt idx="59234">
                  <c:v>1354.8554690000001</c:v>
                </c:pt>
                <c:pt idx="59235">
                  <c:v>1354.8554690000001</c:v>
                </c:pt>
                <c:pt idx="59236">
                  <c:v>1354.8632809999999</c:v>
                </c:pt>
                <c:pt idx="59237">
                  <c:v>1354.8632809999999</c:v>
                </c:pt>
                <c:pt idx="59238">
                  <c:v>1355.3710940000001</c:v>
                </c:pt>
                <c:pt idx="59239">
                  <c:v>1355.4101559999999</c:v>
                </c:pt>
                <c:pt idx="59240">
                  <c:v>1355.4101559999999</c:v>
                </c:pt>
                <c:pt idx="59241">
                  <c:v>1355.4101559999999</c:v>
                </c:pt>
                <c:pt idx="59242">
                  <c:v>1355.5859379999999</c:v>
                </c:pt>
                <c:pt idx="59243">
                  <c:v>1355.8046879999999</c:v>
                </c:pt>
                <c:pt idx="59244">
                  <c:v>1355.8554690000001</c:v>
                </c:pt>
                <c:pt idx="59245">
                  <c:v>1355.8632809999999</c:v>
                </c:pt>
                <c:pt idx="59246">
                  <c:v>1355.8632809999999</c:v>
                </c:pt>
                <c:pt idx="59247">
                  <c:v>1355.8632809999999</c:v>
                </c:pt>
                <c:pt idx="59248">
                  <c:v>1355.8632809999999</c:v>
                </c:pt>
                <c:pt idx="59249">
                  <c:v>1356.3710940000001</c:v>
                </c:pt>
                <c:pt idx="59250">
                  <c:v>1356.3710940000001</c:v>
                </c:pt>
                <c:pt idx="59251">
                  <c:v>1356.8046879999999</c:v>
                </c:pt>
                <c:pt idx="59252">
                  <c:v>1356.8554690000001</c:v>
                </c:pt>
                <c:pt idx="59253">
                  <c:v>1356.8554690000001</c:v>
                </c:pt>
                <c:pt idx="59254">
                  <c:v>1356.8632809999999</c:v>
                </c:pt>
                <c:pt idx="59255">
                  <c:v>1357.3085940000001</c:v>
                </c:pt>
                <c:pt idx="59256">
                  <c:v>1357.5859379999999</c:v>
                </c:pt>
                <c:pt idx="59257">
                  <c:v>1357.8554690000001</c:v>
                </c:pt>
                <c:pt idx="59258">
                  <c:v>1357.8554690000001</c:v>
                </c:pt>
                <c:pt idx="59259">
                  <c:v>1357.8632809999999</c:v>
                </c:pt>
                <c:pt idx="59260">
                  <c:v>1358.3085940000001</c:v>
                </c:pt>
                <c:pt idx="59261">
                  <c:v>1358.3085940000001</c:v>
                </c:pt>
                <c:pt idx="59262">
                  <c:v>1358.5859379999999</c:v>
                </c:pt>
                <c:pt idx="59263">
                  <c:v>1358.5859379999999</c:v>
                </c:pt>
                <c:pt idx="59264">
                  <c:v>1358.8046879999999</c:v>
                </c:pt>
                <c:pt idx="59265">
                  <c:v>1358.8554690000001</c:v>
                </c:pt>
                <c:pt idx="59266">
                  <c:v>1358.8554690000001</c:v>
                </c:pt>
                <c:pt idx="59267">
                  <c:v>1358.8632809999999</c:v>
                </c:pt>
                <c:pt idx="59268">
                  <c:v>1359.2382809999999</c:v>
                </c:pt>
                <c:pt idx="59269">
                  <c:v>1359.2382809999999</c:v>
                </c:pt>
                <c:pt idx="59270">
                  <c:v>1359.3085940000001</c:v>
                </c:pt>
                <c:pt idx="59271">
                  <c:v>1359.3710940000001</c:v>
                </c:pt>
                <c:pt idx="59272">
                  <c:v>1359.4101559999999</c:v>
                </c:pt>
                <c:pt idx="59273">
                  <c:v>1359.4101559999999</c:v>
                </c:pt>
                <c:pt idx="59274">
                  <c:v>1359.8046879999999</c:v>
                </c:pt>
                <c:pt idx="59275">
                  <c:v>1359.8632809999999</c:v>
                </c:pt>
                <c:pt idx="59276">
                  <c:v>1359.8632809999999</c:v>
                </c:pt>
                <c:pt idx="59277">
                  <c:v>1359.8632809999999</c:v>
                </c:pt>
                <c:pt idx="59278">
                  <c:v>1360.2382809999999</c:v>
                </c:pt>
                <c:pt idx="59279">
                  <c:v>1360.3085940000001</c:v>
                </c:pt>
                <c:pt idx="59280">
                  <c:v>1360.8046879999999</c:v>
                </c:pt>
                <c:pt idx="59281">
                  <c:v>1360.8554690000001</c:v>
                </c:pt>
                <c:pt idx="59282">
                  <c:v>1360.8554690000001</c:v>
                </c:pt>
                <c:pt idx="59283">
                  <c:v>1361.2382809999999</c:v>
                </c:pt>
                <c:pt idx="59284">
                  <c:v>1361.3710940000001</c:v>
                </c:pt>
                <c:pt idx="59285">
                  <c:v>1361.3710940000001</c:v>
                </c:pt>
                <c:pt idx="59286">
                  <c:v>1361.3710940000001</c:v>
                </c:pt>
                <c:pt idx="59287">
                  <c:v>1361.5859379999999</c:v>
                </c:pt>
                <c:pt idx="59288">
                  <c:v>1361.8046879999999</c:v>
                </c:pt>
                <c:pt idx="59289">
                  <c:v>1361.8632809999999</c:v>
                </c:pt>
                <c:pt idx="59290">
                  <c:v>1362.3085940000001</c:v>
                </c:pt>
                <c:pt idx="59291">
                  <c:v>1362.3085940000001</c:v>
                </c:pt>
                <c:pt idx="59292">
                  <c:v>1362.3710940000001</c:v>
                </c:pt>
                <c:pt idx="59293">
                  <c:v>1362.4101559999999</c:v>
                </c:pt>
                <c:pt idx="59294">
                  <c:v>1362.5859379999999</c:v>
                </c:pt>
                <c:pt idx="59295">
                  <c:v>1362.5859379999999</c:v>
                </c:pt>
                <c:pt idx="59296">
                  <c:v>1362.5859379999999</c:v>
                </c:pt>
                <c:pt idx="59297">
                  <c:v>1362.8046879999999</c:v>
                </c:pt>
                <c:pt idx="59298">
                  <c:v>1362.8046879999999</c:v>
                </c:pt>
                <c:pt idx="59299">
                  <c:v>1362.8554690000001</c:v>
                </c:pt>
                <c:pt idx="59300">
                  <c:v>1362.8632809999999</c:v>
                </c:pt>
                <c:pt idx="59301">
                  <c:v>1363.3085940000001</c:v>
                </c:pt>
                <c:pt idx="59302">
                  <c:v>1363.4101559999999</c:v>
                </c:pt>
                <c:pt idx="59303">
                  <c:v>1363.4101559999999</c:v>
                </c:pt>
                <c:pt idx="59304">
                  <c:v>1363.5859379999999</c:v>
                </c:pt>
                <c:pt idx="59305">
                  <c:v>1363.8046879999999</c:v>
                </c:pt>
                <c:pt idx="59306">
                  <c:v>1363.8046879999999</c:v>
                </c:pt>
                <c:pt idx="59307">
                  <c:v>1363.8554690000001</c:v>
                </c:pt>
                <c:pt idx="59308">
                  <c:v>1363.8632809999999</c:v>
                </c:pt>
                <c:pt idx="59309">
                  <c:v>1363.8632809999999</c:v>
                </c:pt>
                <c:pt idx="59310">
                  <c:v>1363.8632809999999</c:v>
                </c:pt>
                <c:pt idx="59311">
                  <c:v>1364.3710940000001</c:v>
                </c:pt>
                <c:pt idx="59312">
                  <c:v>1364.4101559999999</c:v>
                </c:pt>
                <c:pt idx="59313">
                  <c:v>1364.4101559999999</c:v>
                </c:pt>
                <c:pt idx="59314">
                  <c:v>1364.4101559999999</c:v>
                </c:pt>
                <c:pt idx="59315">
                  <c:v>1364.4101559999999</c:v>
                </c:pt>
                <c:pt idx="59316">
                  <c:v>1364.5859379999999</c:v>
                </c:pt>
                <c:pt idx="59317">
                  <c:v>1364.8046879999999</c:v>
                </c:pt>
                <c:pt idx="59318">
                  <c:v>1364.8046879999999</c:v>
                </c:pt>
                <c:pt idx="59319">
                  <c:v>1364.8046879999999</c:v>
                </c:pt>
                <c:pt idx="59320">
                  <c:v>1364.8554690000001</c:v>
                </c:pt>
                <c:pt idx="59321">
                  <c:v>1365.2382809999999</c:v>
                </c:pt>
                <c:pt idx="59322">
                  <c:v>1365.2382809999999</c:v>
                </c:pt>
                <c:pt idx="59323">
                  <c:v>1365.3085940000001</c:v>
                </c:pt>
                <c:pt idx="59324">
                  <c:v>1365.3710940000001</c:v>
                </c:pt>
                <c:pt idx="59325">
                  <c:v>1365.4101559999999</c:v>
                </c:pt>
                <c:pt idx="59326">
                  <c:v>1366.2382809999999</c:v>
                </c:pt>
                <c:pt idx="59327">
                  <c:v>1366.2382809999999</c:v>
                </c:pt>
                <c:pt idx="59328">
                  <c:v>1366.2382809999999</c:v>
                </c:pt>
                <c:pt idx="59329">
                  <c:v>1366.3710940000001</c:v>
                </c:pt>
                <c:pt idx="59330">
                  <c:v>1366.5859379999999</c:v>
                </c:pt>
                <c:pt idx="59331">
                  <c:v>1366.5859379999999</c:v>
                </c:pt>
                <c:pt idx="59332">
                  <c:v>1366.8046879999999</c:v>
                </c:pt>
                <c:pt idx="59333">
                  <c:v>1366.8046879999999</c:v>
                </c:pt>
                <c:pt idx="59334">
                  <c:v>1366.8554690000001</c:v>
                </c:pt>
                <c:pt idx="59335">
                  <c:v>1366.8554690000001</c:v>
                </c:pt>
                <c:pt idx="59336">
                  <c:v>1366.8554690000001</c:v>
                </c:pt>
                <c:pt idx="59337">
                  <c:v>1366.8632809999999</c:v>
                </c:pt>
                <c:pt idx="59338">
                  <c:v>1366.8632809999999</c:v>
                </c:pt>
                <c:pt idx="59339">
                  <c:v>1366.8632809999999</c:v>
                </c:pt>
                <c:pt idx="59340">
                  <c:v>1367.2382809999999</c:v>
                </c:pt>
                <c:pt idx="59341">
                  <c:v>1367.2382809999999</c:v>
                </c:pt>
                <c:pt idx="59342">
                  <c:v>1367.2382809999999</c:v>
                </c:pt>
                <c:pt idx="59343">
                  <c:v>1367.3710940000001</c:v>
                </c:pt>
                <c:pt idx="59344">
                  <c:v>1367.4101559999999</c:v>
                </c:pt>
                <c:pt idx="59345">
                  <c:v>1367.4101559999999</c:v>
                </c:pt>
                <c:pt idx="59346">
                  <c:v>1367.5859379999999</c:v>
                </c:pt>
                <c:pt idx="59347">
                  <c:v>1367.5859379999999</c:v>
                </c:pt>
                <c:pt idx="59348">
                  <c:v>1367.8554690000001</c:v>
                </c:pt>
                <c:pt idx="59349">
                  <c:v>1367.8632809999999</c:v>
                </c:pt>
                <c:pt idx="59350">
                  <c:v>1367.8632809999999</c:v>
                </c:pt>
                <c:pt idx="59351">
                  <c:v>1368.3085940000001</c:v>
                </c:pt>
                <c:pt idx="59352">
                  <c:v>1368.3085940000001</c:v>
                </c:pt>
                <c:pt idx="59353">
                  <c:v>1368.3085940000001</c:v>
                </c:pt>
                <c:pt idx="59354">
                  <c:v>1368.3710940000001</c:v>
                </c:pt>
                <c:pt idx="59355">
                  <c:v>1368.4101559999999</c:v>
                </c:pt>
                <c:pt idx="59356">
                  <c:v>1368.5859379999999</c:v>
                </c:pt>
                <c:pt idx="59357">
                  <c:v>1368.8046879999999</c:v>
                </c:pt>
                <c:pt idx="59358">
                  <c:v>1368.8632809999999</c:v>
                </c:pt>
                <c:pt idx="59359">
                  <c:v>1368.8632809999999</c:v>
                </c:pt>
                <c:pt idx="59360">
                  <c:v>1368.8632809999999</c:v>
                </c:pt>
                <c:pt idx="59361">
                  <c:v>1368.8632809999999</c:v>
                </c:pt>
                <c:pt idx="59362">
                  <c:v>1369.2382809999999</c:v>
                </c:pt>
                <c:pt idx="59363">
                  <c:v>1369.3710940000001</c:v>
                </c:pt>
                <c:pt idx="59364">
                  <c:v>1369.4101559999999</c:v>
                </c:pt>
                <c:pt idx="59365">
                  <c:v>1369.8554690000001</c:v>
                </c:pt>
                <c:pt idx="59366">
                  <c:v>1369.8554690000001</c:v>
                </c:pt>
                <c:pt idx="59367">
                  <c:v>1369.8632809999999</c:v>
                </c:pt>
                <c:pt idx="59368">
                  <c:v>1370.3085940000001</c:v>
                </c:pt>
                <c:pt idx="59369">
                  <c:v>1370.3085940000001</c:v>
                </c:pt>
                <c:pt idx="59370">
                  <c:v>1370.4101559999999</c:v>
                </c:pt>
                <c:pt idx="59371">
                  <c:v>1370.4101559999999</c:v>
                </c:pt>
                <c:pt idx="59372">
                  <c:v>1370.5859379999999</c:v>
                </c:pt>
                <c:pt idx="59373">
                  <c:v>1371.2382809999999</c:v>
                </c:pt>
                <c:pt idx="59374">
                  <c:v>1371.3085940000001</c:v>
                </c:pt>
                <c:pt idx="59375">
                  <c:v>1371.3710940000001</c:v>
                </c:pt>
                <c:pt idx="59376">
                  <c:v>1371.4101559999999</c:v>
                </c:pt>
                <c:pt idx="59377">
                  <c:v>1371.5859379999999</c:v>
                </c:pt>
                <c:pt idx="59378">
                  <c:v>1371.8554690000001</c:v>
                </c:pt>
                <c:pt idx="59379">
                  <c:v>1371.8632809999999</c:v>
                </c:pt>
                <c:pt idx="59380">
                  <c:v>1371.8632809999999</c:v>
                </c:pt>
                <c:pt idx="59381">
                  <c:v>1371.8632809999999</c:v>
                </c:pt>
                <c:pt idx="59382">
                  <c:v>1372.3710940000001</c:v>
                </c:pt>
                <c:pt idx="59383">
                  <c:v>1372.3710940000001</c:v>
                </c:pt>
                <c:pt idx="59384">
                  <c:v>1372.3710940000001</c:v>
                </c:pt>
                <c:pt idx="59385">
                  <c:v>1372.3710940000001</c:v>
                </c:pt>
                <c:pt idx="59386">
                  <c:v>1372.3710940000001</c:v>
                </c:pt>
                <c:pt idx="59387">
                  <c:v>1372.4101559999999</c:v>
                </c:pt>
                <c:pt idx="59388">
                  <c:v>1372.8046879999999</c:v>
                </c:pt>
                <c:pt idx="59389">
                  <c:v>1372.8554690000001</c:v>
                </c:pt>
                <c:pt idx="59390">
                  <c:v>1372.8554690000001</c:v>
                </c:pt>
                <c:pt idx="59391">
                  <c:v>1373.2382809999999</c:v>
                </c:pt>
                <c:pt idx="59392">
                  <c:v>1373.3085940000001</c:v>
                </c:pt>
                <c:pt idx="59393">
                  <c:v>1373.4101559999999</c:v>
                </c:pt>
                <c:pt idx="59394">
                  <c:v>1373.8632809999999</c:v>
                </c:pt>
                <c:pt idx="59395">
                  <c:v>1373.8632809999999</c:v>
                </c:pt>
                <c:pt idx="59396">
                  <c:v>1374.2382809999999</c:v>
                </c:pt>
                <c:pt idx="59397">
                  <c:v>1374.3085940000001</c:v>
                </c:pt>
                <c:pt idx="59398">
                  <c:v>1374.4101559999999</c:v>
                </c:pt>
                <c:pt idx="59399">
                  <c:v>1374.4101559999999</c:v>
                </c:pt>
                <c:pt idx="59400">
                  <c:v>1374.8046879999999</c:v>
                </c:pt>
                <c:pt idx="59401">
                  <c:v>1374.8554690000001</c:v>
                </c:pt>
                <c:pt idx="59402">
                  <c:v>1374.8632809999999</c:v>
                </c:pt>
                <c:pt idx="59403">
                  <c:v>1374.8632809999999</c:v>
                </c:pt>
                <c:pt idx="59404">
                  <c:v>1375.3710940000001</c:v>
                </c:pt>
                <c:pt idx="59405">
                  <c:v>1375.5859379999999</c:v>
                </c:pt>
                <c:pt idx="59406">
                  <c:v>1375.5859379999999</c:v>
                </c:pt>
                <c:pt idx="59407">
                  <c:v>1375.8554690000001</c:v>
                </c:pt>
                <c:pt idx="59408">
                  <c:v>1375.8554690000001</c:v>
                </c:pt>
                <c:pt idx="59409">
                  <c:v>1376.2382809999999</c:v>
                </c:pt>
                <c:pt idx="59410">
                  <c:v>1376.3085940000001</c:v>
                </c:pt>
                <c:pt idx="59411">
                  <c:v>1376.3085940000001</c:v>
                </c:pt>
                <c:pt idx="59412">
                  <c:v>1376.3085940000001</c:v>
                </c:pt>
                <c:pt idx="59413">
                  <c:v>1376.3085940000001</c:v>
                </c:pt>
                <c:pt idx="59414">
                  <c:v>1376.3085940000001</c:v>
                </c:pt>
                <c:pt idx="59415">
                  <c:v>1376.3085940000001</c:v>
                </c:pt>
                <c:pt idx="59416">
                  <c:v>1376.3710940000001</c:v>
                </c:pt>
                <c:pt idx="59417">
                  <c:v>1376.3710940000001</c:v>
                </c:pt>
                <c:pt idx="59418">
                  <c:v>1376.3710940000001</c:v>
                </c:pt>
                <c:pt idx="59419">
                  <c:v>1376.3710940000001</c:v>
                </c:pt>
                <c:pt idx="59420">
                  <c:v>1376.4101559999999</c:v>
                </c:pt>
                <c:pt idx="59421">
                  <c:v>1376.4101559999999</c:v>
                </c:pt>
                <c:pt idx="59422">
                  <c:v>1376.8046879999999</c:v>
                </c:pt>
                <c:pt idx="59423">
                  <c:v>1376.8554690000001</c:v>
                </c:pt>
                <c:pt idx="59424">
                  <c:v>1376.8554690000001</c:v>
                </c:pt>
                <c:pt idx="59425">
                  <c:v>1376.8632809999999</c:v>
                </c:pt>
                <c:pt idx="59426">
                  <c:v>1377.2382809999999</c:v>
                </c:pt>
                <c:pt idx="59427">
                  <c:v>1377.5859379999999</c:v>
                </c:pt>
                <c:pt idx="59428">
                  <c:v>1377.8554690000001</c:v>
                </c:pt>
                <c:pt idx="59429">
                  <c:v>1377.8554690000001</c:v>
                </c:pt>
                <c:pt idx="59430">
                  <c:v>1378.2382809999999</c:v>
                </c:pt>
                <c:pt idx="59431">
                  <c:v>1378.2382809999999</c:v>
                </c:pt>
                <c:pt idx="59432">
                  <c:v>1378.2382809999999</c:v>
                </c:pt>
                <c:pt idx="59433">
                  <c:v>1378.3085940000001</c:v>
                </c:pt>
                <c:pt idx="59434">
                  <c:v>1378.3710940000001</c:v>
                </c:pt>
                <c:pt idx="59435">
                  <c:v>1378.5859379999999</c:v>
                </c:pt>
                <c:pt idx="59436">
                  <c:v>1378.5859379999999</c:v>
                </c:pt>
                <c:pt idx="59437">
                  <c:v>1378.8046879999999</c:v>
                </c:pt>
                <c:pt idx="59438">
                  <c:v>1378.8632809999999</c:v>
                </c:pt>
                <c:pt idx="59439">
                  <c:v>1379.2382809999999</c:v>
                </c:pt>
                <c:pt idx="59440">
                  <c:v>1379.3085940000001</c:v>
                </c:pt>
                <c:pt idx="59441">
                  <c:v>1379.3710940000001</c:v>
                </c:pt>
                <c:pt idx="59442">
                  <c:v>1379.3710940000001</c:v>
                </c:pt>
                <c:pt idx="59443">
                  <c:v>1379.4101559999999</c:v>
                </c:pt>
                <c:pt idx="59444">
                  <c:v>1379.5859379999999</c:v>
                </c:pt>
                <c:pt idx="59445">
                  <c:v>1379.8046879999999</c:v>
                </c:pt>
                <c:pt idx="59446">
                  <c:v>1379.8046879999999</c:v>
                </c:pt>
                <c:pt idx="59447">
                  <c:v>1379.8632809999999</c:v>
                </c:pt>
                <c:pt idx="59448">
                  <c:v>1380.2382809999999</c:v>
                </c:pt>
                <c:pt idx="59449">
                  <c:v>1380.3085940000001</c:v>
                </c:pt>
                <c:pt idx="59450">
                  <c:v>1380.4101559999999</c:v>
                </c:pt>
                <c:pt idx="59451">
                  <c:v>1380.4101559999999</c:v>
                </c:pt>
                <c:pt idx="59452">
                  <c:v>1380.4101559999999</c:v>
                </c:pt>
                <c:pt idx="59453">
                  <c:v>1380.8632809999999</c:v>
                </c:pt>
                <c:pt idx="59454">
                  <c:v>1381.3085940000001</c:v>
                </c:pt>
                <c:pt idx="59455">
                  <c:v>1381.3710940000001</c:v>
                </c:pt>
                <c:pt idx="59456">
                  <c:v>1381.5859379999999</c:v>
                </c:pt>
                <c:pt idx="59457">
                  <c:v>1381.5859379999999</c:v>
                </c:pt>
                <c:pt idx="59458">
                  <c:v>1381.8554690000001</c:v>
                </c:pt>
                <c:pt idx="59459">
                  <c:v>1381.8554690000001</c:v>
                </c:pt>
                <c:pt idx="59460">
                  <c:v>1381.8554690000001</c:v>
                </c:pt>
                <c:pt idx="59461">
                  <c:v>1381.8554690000001</c:v>
                </c:pt>
                <c:pt idx="59462">
                  <c:v>1381.8554690000001</c:v>
                </c:pt>
                <c:pt idx="59463">
                  <c:v>1381.8554690000001</c:v>
                </c:pt>
                <c:pt idx="59464">
                  <c:v>1381.8632809999999</c:v>
                </c:pt>
                <c:pt idx="59465">
                  <c:v>1382.3085940000001</c:v>
                </c:pt>
                <c:pt idx="59466">
                  <c:v>1382.3085940000001</c:v>
                </c:pt>
                <c:pt idx="59467">
                  <c:v>1382.3710940000001</c:v>
                </c:pt>
                <c:pt idx="59468">
                  <c:v>1382.3710940000001</c:v>
                </c:pt>
                <c:pt idx="59469">
                  <c:v>1382.4101559999999</c:v>
                </c:pt>
                <c:pt idx="59470">
                  <c:v>1382.4101559999999</c:v>
                </c:pt>
                <c:pt idx="59471">
                  <c:v>1382.8046879999999</c:v>
                </c:pt>
                <c:pt idx="59472">
                  <c:v>1382.8046879999999</c:v>
                </c:pt>
                <c:pt idx="59473">
                  <c:v>1382.8554690000001</c:v>
                </c:pt>
                <c:pt idx="59474">
                  <c:v>1382.8632809999999</c:v>
                </c:pt>
                <c:pt idx="59475">
                  <c:v>1382.8632809999999</c:v>
                </c:pt>
                <c:pt idx="59476">
                  <c:v>1383.2382809999999</c:v>
                </c:pt>
                <c:pt idx="59477">
                  <c:v>1383.2382809999999</c:v>
                </c:pt>
                <c:pt idx="59478">
                  <c:v>1383.2382809999999</c:v>
                </c:pt>
                <c:pt idx="59479">
                  <c:v>1383.4101559999999</c:v>
                </c:pt>
                <c:pt idx="59480">
                  <c:v>1383.4101559999999</c:v>
                </c:pt>
                <c:pt idx="59481">
                  <c:v>1383.4101559999999</c:v>
                </c:pt>
                <c:pt idx="59482">
                  <c:v>1383.5859379999999</c:v>
                </c:pt>
                <c:pt idx="59483">
                  <c:v>1383.8046879999999</c:v>
                </c:pt>
                <c:pt idx="59484">
                  <c:v>1383.8046879999999</c:v>
                </c:pt>
                <c:pt idx="59485">
                  <c:v>1383.8046879999999</c:v>
                </c:pt>
                <c:pt idx="59486">
                  <c:v>1383.8632809999999</c:v>
                </c:pt>
                <c:pt idx="59487">
                  <c:v>1384.2382809999999</c:v>
                </c:pt>
                <c:pt idx="59488">
                  <c:v>1384.3085940000001</c:v>
                </c:pt>
                <c:pt idx="59489">
                  <c:v>1384.3710940000001</c:v>
                </c:pt>
                <c:pt idx="59490">
                  <c:v>1384.3710940000001</c:v>
                </c:pt>
                <c:pt idx="59491">
                  <c:v>1384.4101559999999</c:v>
                </c:pt>
                <c:pt idx="59492">
                  <c:v>1384.4101559999999</c:v>
                </c:pt>
                <c:pt idx="59493">
                  <c:v>1384.4101559999999</c:v>
                </c:pt>
                <c:pt idx="59494">
                  <c:v>1384.5859379999999</c:v>
                </c:pt>
                <c:pt idx="59495">
                  <c:v>1384.8046879999999</c:v>
                </c:pt>
                <c:pt idx="59496">
                  <c:v>1384.8046879999999</c:v>
                </c:pt>
                <c:pt idx="59497">
                  <c:v>1384.8046879999999</c:v>
                </c:pt>
                <c:pt idx="59498">
                  <c:v>1384.8554690000001</c:v>
                </c:pt>
                <c:pt idx="59499">
                  <c:v>1385.4101559999999</c:v>
                </c:pt>
                <c:pt idx="59500">
                  <c:v>1385.4101559999999</c:v>
                </c:pt>
                <c:pt idx="59501">
                  <c:v>1385.4101559999999</c:v>
                </c:pt>
                <c:pt idx="59502">
                  <c:v>1385.8554690000001</c:v>
                </c:pt>
                <c:pt idx="59503">
                  <c:v>1386.2382809999999</c:v>
                </c:pt>
                <c:pt idx="59504">
                  <c:v>1386.3710940000001</c:v>
                </c:pt>
                <c:pt idx="59505">
                  <c:v>1386.5859379999999</c:v>
                </c:pt>
                <c:pt idx="59506">
                  <c:v>1386.5859379999999</c:v>
                </c:pt>
                <c:pt idx="59507">
                  <c:v>1386.8046879999999</c:v>
                </c:pt>
                <c:pt idx="59508">
                  <c:v>1386.8046879999999</c:v>
                </c:pt>
                <c:pt idx="59509">
                  <c:v>1386.8046879999999</c:v>
                </c:pt>
                <c:pt idx="59510">
                  <c:v>1386.8632809999999</c:v>
                </c:pt>
                <c:pt idx="59511">
                  <c:v>1386.8632809999999</c:v>
                </c:pt>
                <c:pt idx="59512">
                  <c:v>1387.4101559999999</c:v>
                </c:pt>
                <c:pt idx="59513">
                  <c:v>1387.8046879999999</c:v>
                </c:pt>
                <c:pt idx="59514">
                  <c:v>1387.8554690000001</c:v>
                </c:pt>
                <c:pt idx="59515">
                  <c:v>1387.8632809999999</c:v>
                </c:pt>
                <c:pt idx="59516">
                  <c:v>1387.8632809999999</c:v>
                </c:pt>
                <c:pt idx="59517">
                  <c:v>1387.8632809999999</c:v>
                </c:pt>
                <c:pt idx="59518">
                  <c:v>1388.3085940000001</c:v>
                </c:pt>
                <c:pt idx="59519">
                  <c:v>1388.3085940000001</c:v>
                </c:pt>
                <c:pt idx="59520">
                  <c:v>1388.3710940000001</c:v>
                </c:pt>
                <c:pt idx="59521">
                  <c:v>1388.4101559999999</c:v>
                </c:pt>
                <c:pt idx="59522">
                  <c:v>1388.5859379999999</c:v>
                </c:pt>
                <c:pt idx="59523">
                  <c:v>1388.8046879999999</c:v>
                </c:pt>
                <c:pt idx="59524">
                  <c:v>1389.2382809999999</c:v>
                </c:pt>
                <c:pt idx="59525">
                  <c:v>1389.3085940000001</c:v>
                </c:pt>
                <c:pt idx="59526">
                  <c:v>1389.4101559999999</c:v>
                </c:pt>
                <c:pt idx="59527">
                  <c:v>1389.8046879999999</c:v>
                </c:pt>
                <c:pt idx="59528">
                  <c:v>1389.8554690000001</c:v>
                </c:pt>
                <c:pt idx="59529">
                  <c:v>1390.2382809999999</c:v>
                </c:pt>
                <c:pt idx="59530">
                  <c:v>1390.3710940000001</c:v>
                </c:pt>
                <c:pt idx="59531">
                  <c:v>1391.2382809999999</c:v>
                </c:pt>
                <c:pt idx="59532">
                  <c:v>1391.3085940000001</c:v>
                </c:pt>
                <c:pt idx="59533">
                  <c:v>1391.4101559999999</c:v>
                </c:pt>
                <c:pt idx="59534">
                  <c:v>1391.4101559999999</c:v>
                </c:pt>
                <c:pt idx="59535">
                  <c:v>1391.8632809999999</c:v>
                </c:pt>
                <c:pt idx="59536">
                  <c:v>1392.2382809999999</c:v>
                </c:pt>
                <c:pt idx="59537">
                  <c:v>1392.2382809999999</c:v>
                </c:pt>
                <c:pt idx="59538">
                  <c:v>1392.2382809999999</c:v>
                </c:pt>
                <c:pt idx="59539">
                  <c:v>1392.3085940000001</c:v>
                </c:pt>
                <c:pt idx="59540">
                  <c:v>1392.3085940000001</c:v>
                </c:pt>
                <c:pt idx="59541">
                  <c:v>1392.3085940000001</c:v>
                </c:pt>
                <c:pt idx="59542">
                  <c:v>1392.3710940000001</c:v>
                </c:pt>
                <c:pt idx="59543">
                  <c:v>1392.3710940000001</c:v>
                </c:pt>
                <c:pt idx="59544">
                  <c:v>1392.3710940000001</c:v>
                </c:pt>
                <c:pt idx="59545">
                  <c:v>1392.8046879999999</c:v>
                </c:pt>
                <c:pt idx="59546">
                  <c:v>1392.8046879999999</c:v>
                </c:pt>
                <c:pt idx="59547">
                  <c:v>1392.8046879999999</c:v>
                </c:pt>
                <c:pt idx="59548">
                  <c:v>1392.8632809999999</c:v>
                </c:pt>
                <c:pt idx="59549">
                  <c:v>1392.8632809999999</c:v>
                </c:pt>
                <c:pt idx="59550">
                  <c:v>1392.8632809999999</c:v>
                </c:pt>
                <c:pt idx="59551">
                  <c:v>1393.8046879999999</c:v>
                </c:pt>
                <c:pt idx="59552">
                  <c:v>1393.8046879999999</c:v>
                </c:pt>
                <c:pt idx="59553">
                  <c:v>1393.8632809999999</c:v>
                </c:pt>
                <c:pt idx="59554">
                  <c:v>1393.8632809999999</c:v>
                </c:pt>
                <c:pt idx="59555">
                  <c:v>1393.8632809999999</c:v>
                </c:pt>
                <c:pt idx="59556">
                  <c:v>1394.2382809999999</c:v>
                </c:pt>
                <c:pt idx="59557">
                  <c:v>1394.4101559999999</c:v>
                </c:pt>
                <c:pt idx="59558">
                  <c:v>1394.8554690000001</c:v>
                </c:pt>
                <c:pt idx="59559">
                  <c:v>1394.8632809999999</c:v>
                </c:pt>
                <c:pt idx="59560">
                  <c:v>1395.2382809999999</c:v>
                </c:pt>
                <c:pt idx="59561">
                  <c:v>1395.8632809999999</c:v>
                </c:pt>
                <c:pt idx="59562">
                  <c:v>1395.8632809999999</c:v>
                </c:pt>
                <c:pt idx="59563">
                  <c:v>1396.3710940000001</c:v>
                </c:pt>
                <c:pt idx="59564">
                  <c:v>1396.3710940000001</c:v>
                </c:pt>
                <c:pt idx="59565">
                  <c:v>1396.3710940000001</c:v>
                </c:pt>
                <c:pt idx="59566">
                  <c:v>1396.8554690000001</c:v>
                </c:pt>
                <c:pt idx="59567">
                  <c:v>1397.2382809999999</c:v>
                </c:pt>
                <c:pt idx="59568">
                  <c:v>1397.3085940000001</c:v>
                </c:pt>
                <c:pt idx="59569">
                  <c:v>1397.3085940000001</c:v>
                </c:pt>
                <c:pt idx="59570">
                  <c:v>1397.3710940000001</c:v>
                </c:pt>
                <c:pt idx="59571">
                  <c:v>1397.4101559999999</c:v>
                </c:pt>
                <c:pt idx="59572">
                  <c:v>1397.5859379999999</c:v>
                </c:pt>
                <c:pt idx="59573">
                  <c:v>1397.8046879999999</c:v>
                </c:pt>
                <c:pt idx="59574">
                  <c:v>1397.8046879999999</c:v>
                </c:pt>
                <c:pt idx="59575">
                  <c:v>1397.8554690000001</c:v>
                </c:pt>
                <c:pt idx="59576">
                  <c:v>1397.8554690000001</c:v>
                </c:pt>
                <c:pt idx="59577">
                  <c:v>1398.2382809999999</c:v>
                </c:pt>
                <c:pt idx="59578">
                  <c:v>1398.3085940000001</c:v>
                </c:pt>
                <c:pt idx="59579">
                  <c:v>1398.3085940000001</c:v>
                </c:pt>
                <c:pt idx="59580">
                  <c:v>1398.3710940000001</c:v>
                </c:pt>
                <c:pt idx="59581">
                  <c:v>1398.3710940000001</c:v>
                </c:pt>
                <c:pt idx="59582">
                  <c:v>1398.4101559999999</c:v>
                </c:pt>
                <c:pt idx="59583">
                  <c:v>1398.5859379999999</c:v>
                </c:pt>
                <c:pt idx="59584">
                  <c:v>1398.8046879999999</c:v>
                </c:pt>
                <c:pt idx="59585">
                  <c:v>1398.8554690000001</c:v>
                </c:pt>
                <c:pt idx="59586">
                  <c:v>1398.8554690000001</c:v>
                </c:pt>
                <c:pt idx="59587">
                  <c:v>1399.2382809999999</c:v>
                </c:pt>
                <c:pt idx="59588">
                  <c:v>1399.3085940000001</c:v>
                </c:pt>
                <c:pt idx="59589">
                  <c:v>1399.3085940000001</c:v>
                </c:pt>
                <c:pt idx="59590">
                  <c:v>1399.3710940000001</c:v>
                </c:pt>
                <c:pt idx="59591">
                  <c:v>1399.4101559999999</c:v>
                </c:pt>
                <c:pt idx="59592">
                  <c:v>1399.8554690000001</c:v>
                </c:pt>
                <c:pt idx="59593">
                  <c:v>1399.8554690000001</c:v>
                </c:pt>
                <c:pt idx="59594">
                  <c:v>1399.8632809999999</c:v>
                </c:pt>
                <c:pt idx="59595">
                  <c:v>1399.8632809999999</c:v>
                </c:pt>
                <c:pt idx="59596">
                  <c:v>1399.8632809999999</c:v>
                </c:pt>
                <c:pt idx="59597">
                  <c:v>1400.3085940000001</c:v>
                </c:pt>
                <c:pt idx="59598">
                  <c:v>1400.3710940000001</c:v>
                </c:pt>
                <c:pt idx="59599">
                  <c:v>1400.3710940000001</c:v>
                </c:pt>
                <c:pt idx="59600">
                  <c:v>1400.5859379999999</c:v>
                </c:pt>
                <c:pt idx="59601">
                  <c:v>1400.5859379999999</c:v>
                </c:pt>
                <c:pt idx="59602">
                  <c:v>1400.8046879999999</c:v>
                </c:pt>
                <c:pt idx="59603">
                  <c:v>1400.8554690000001</c:v>
                </c:pt>
                <c:pt idx="59604">
                  <c:v>1400.8554690000001</c:v>
                </c:pt>
                <c:pt idx="59605">
                  <c:v>1401.2382809999999</c:v>
                </c:pt>
                <c:pt idx="59606">
                  <c:v>1401.2382809999999</c:v>
                </c:pt>
                <c:pt idx="59607">
                  <c:v>1401.2382809999999</c:v>
                </c:pt>
                <c:pt idx="59608">
                  <c:v>1401.3710940000001</c:v>
                </c:pt>
                <c:pt idx="59609">
                  <c:v>1401.8554690000001</c:v>
                </c:pt>
                <c:pt idx="59610">
                  <c:v>1401.8554690000001</c:v>
                </c:pt>
                <c:pt idx="59611">
                  <c:v>1401.8632809999999</c:v>
                </c:pt>
                <c:pt idx="59612">
                  <c:v>1401.8632809999999</c:v>
                </c:pt>
                <c:pt idx="59613">
                  <c:v>1402.2382809999999</c:v>
                </c:pt>
                <c:pt idx="59614">
                  <c:v>1402.2382809999999</c:v>
                </c:pt>
                <c:pt idx="59615">
                  <c:v>1402.2382809999999</c:v>
                </c:pt>
                <c:pt idx="59616">
                  <c:v>1402.5859379999999</c:v>
                </c:pt>
                <c:pt idx="59617">
                  <c:v>1402.8554690000001</c:v>
                </c:pt>
                <c:pt idx="59618">
                  <c:v>1402.8554690000001</c:v>
                </c:pt>
                <c:pt idx="59619">
                  <c:v>1402.8632809999999</c:v>
                </c:pt>
                <c:pt idx="59620">
                  <c:v>1403.3085940000001</c:v>
                </c:pt>
                <c:pt idx="59621">
                  <c:v>1403.3085940000001</c:v>
                </c:pt>
                <c:pt idx="59622">
                  <c:v>1403.3710940000001</c:v>
                </c:pt>
                <c:pt idx="59623">
                  <c:v>1403.3710940000001</c:v>
                </c:pt>
                <c:pt idx="59624">
                  <c:v>1403.4101559999999</c:v>
                </c:pt>
                <c:pt idx="59625">
                  <c:v>1403.5859379999999</c:v>
                </c:pt>
                <c:pt idx="59626">
                  <c:v>1403.5859379999999</c:v>
                </c:pt>
                <c:pt idx="59627">
                  <c:v>1403.5859379999999</c:v>
                </c:pt>
                <c:pt idx="59628">
                  <c:v>1403.8632809999999</c:v>
                </c:pt>
                <c:pt idx="59629">
                  <c:v>1403.8632809999999</c:v>
                </c:pt>
                <c:pt idx="59630">
                  <c:v>1403.8632809999999</c:v>
                </c:pt>
                <c:pt idx="59631">
                  <c:v>1404.2382809999999</c:v>
                </c:pt>
                <c:pt idx="59632">
                  <c:v>1404.3085940000001</c:v>
                </c:pt>
                <c:pt idx="59633">
                  <c:v>1404.3085940000001</c:v>
                </c:pt>
                <c:pt idx="59634">
                  <c:v>1404.3085940000001</c:v>
                </c:pt>
                <c:pt idx="59635">
                  <c:v>1404.3710940000001</c:v>
                </c:pt>
                <c:pt idx="59636">
                  <c:v>1404.3710940000001</c:v>
                </c:pt>
                <c:pt idx="59637">
                  <c:v>1404.4101559999999</c:v>
                </c:pt>
                <c:pt idx="59638">
                  <c:v>1404.4101559999999</c:v>
                </c:pt>
                <c:pt idx="59639">
                  <c:v>1404.4101559999999</c:v>
                </c:pt>
                <c:pt idx="59640">
                  <c:v>1404.5859379999999</c:v>
                </c:pt>
                <c:pt idx="59641">
                  <c:v>1404.5859379999999</c:v>
                </c:pt>
                <c:pt idx="59642">
                  <c:v>1404.8046879999999</c:v>
                </c:pt>
                <c:pt idx="59643">
                  <c:v>1404.8046879999999</c:v>
                </c:pt>
                <c:pt idx="59644">
                  <c:v>1404.8554690000001</c:v>
                </c:pt>
                <c:pt idx="59645">
                  <c:v>1404.8554690000001</c:v>
                </c:pt>
                <c:pt idx="59646">
                  <c:v>1405.2382809999999</c:v>
                </c:pt>
                <c:pt idx="59647">
                  <c:v>1405.2382809999999</c:v>
                </c:pt>
                <c:pt idx="59648">
                  <c:v>1405.8046879999999</c:v>
                </c:pt>
                <c:pt idx="59649">
                  <c:v>1405.8046879999999</c:v>
                </c:pt>
                <c:pt idx="59650">
                  <c:v>1405.8554690000001</c:v>
                </c:pt>
                <c:pt idx="59651">
                  <c:v>1405.8554690000001</c:v>
                </c:pt>
                <c:pt idx="59652">
                  <c:v>1405.8632809999999</c:v>
                </c:pt>
                <c:pt idx="59653">
                  <c:v>1405.8632809999999</c:v>
                </c:pt>
                <c:pt idx="59654">
                  <c:v>1406.2382809999999</c:v>
                </c:pt>
                <c:pt idx="59655">
                  <c:v>1406.4101559999999</c:v>
                </c:pt>
                <c:pt idx="59656">
                  <c:v>1406.8554690000001</c:v>
                </c:pt>
                <c:pt idx="59657">
                  <c:v>1407.3085940000001</c:v>
                </c:pt>
                <c:pt idx="59658">
                  <c:v>1407.3085940000001</c:v>
                </c:pt>
                <c:pt idx="59659">
                  <c:v>1407.4101559999999</c:v>
                </c:pt>
                <c:pt idx="59660">
                  <c:v>1407.5859379999999</c:v>
                </c:pt>
                <c:pt idx="59661">
                  <c:v>1407.8046879999999</c:v>
                </c:pt>
                <c:pt idx="59662">
                  <c:v>1407.8046879999999</c:v>
                </c:pt>
                <c:pt idx="59663">
                  <c:v>1407.8046879999999</c:v>
                </c:pt>
                <c:pt idx="59664">
                  <c:v>1407.8554690000001</c:v>
                </c:pt>
                <c:pt idx="59665">
                  <c:v>1408.2382809999999</c:v>
                </c:pt>
                <c:pt idx="59666">
                  <c:v>1408.2382809999999</c:v>
                </c:pt>
                <c:pt idx="59667">
                  <c:v>1408.3085940000001</c:v>
                </c:pt>
                <c:pt idx="59668">
                  <c:v>1408.3710940000001</c:v>
                </c:pt>
                <c:pt idx="59669">
                  <c:v>1408.5859379999999</c:v>
                </c:pt>
                <c:pt idx="59670">
                  <c:v>1408.8554690000001</c:v>
                </c:pt>
                <c:pt idx="59671">
                  <c:v>1408.8632809999999</c:v>
                </c:pt>
                <c:pt idx="59672">
                  <c:v>1409.2382809999999</c:v>
                </c:pt>
                <c:pt idx="59673">
                  <c:v>1409.2382809999999</c:v>
                </c:pt>
                <c:pt idx="59674">
                  <c:v>1409.3085940000001</c:v>
                </c:pt>
                <c:pt idx="59675">
                  <c:v>1409.3085940000001</c:v>
                </c:pt>
                <c:pt idx="59676">
                  <c:v>1409.4101559999999</c:v>
                </c:pt>
                <c:pt idx="59677">
                  <c:v>1409.8554690000001</c:v>
                </c:pt>
                <c:pt idx="59678">
                  <c:v>1410.2382809999999</c:v>
                </c:pt>
                <c:pt idx="59679">
                  <c:v>1410.2382809999999</c:v>
                </c:pt>
                <c:pt idx="59680">
                  <c:v>1410.3085940000001</c:v>
                </c:pt>
                <c:pt idx="59681">
                  <c:v>1410.3710940000001</c:v>
                </c:pt>
                <c:pt idx="59682">
                  <c:v>1410.5859379999999</c:v>
                </c:pt>
                <c:pt idx="59683">
                  <c:v>1410.5859379999999</c:v>
                </c:pt>
                <c:pt idx="59684">
                  <c:v>1410.8632809999999</c:v>
                </c:pt>
                <c:pt idx="59685">
                  <c:v>1411.3085940000001</c:v>
                </c:pt>
                <c:pt idx="59686">
                  <c:v>1411.4101559999999</c:v>
                </c:pt>
                <c:pt idx="59687">
                  <c:v>1411.8046879999999</c:v>
                </c:pt>
                <c:pt idx="59688">
                  <c:v>1411.8554690000001</c:v>
                </c:pt>
                <c:pt idx="59689">
                  <c:v>1411.8632809999999</c:v>
                </c:pt>
                <c:pt idx="59690">
                  <c:v>1412.2382809999999</c:v>
                </c:pt>
                <c:pt idx="59691">
                  <c:v>1412.2382809999999</c:v>
                </c:pt>
                <c:pt idx="59692">
                  <c:v>1412.3710940000001</c:v>
                </c:pt>
                <c:pt idx="59693">
                  <c:v>1412.3710940000001</c:v>
                </c:pt>
                <c:pt idx="59694">
                  <c:v>1412.3710940000001</c:v>
                </c:pt>
                <c:pt idx="59695">
                  <c:v>1412.5859379999999</c:v>
                </c:pt>
                <c:pt idx="59696">
                  <c:v>1412.5859379999999</c:v>
                </c:pt>
                <c:pt idx="59697">
                  <c:v>1412.5859379999999</c:v>
                </c:pt>
                <c:pt idx="59698">
                  <c:v>1412.8046879999999</c:v>
                </c:pt>
                <c:pt idx="59699">
                  <c:v>1412.8554690000001</c:v>
                </c:pt>
                <c:pt idx="59700">
                  <c:v>1412.8632809999999</c:v>
                </c:pt>
                <c:pt idx="59701">
                  <c:v>1413.4101559999999</c:v>
                </c:pt>
                <c:pt idx="59702">
                  <c:v>1413.8046879999999</c:v>
                </c:pt>
                <c:pt idx="59703">
                  <c:v>1413.8554690000001</c:v>
                </c:pt>
                <c:pt idx="59704">
                  <c:v>1413.8632809999999</c:v>
                </c:pt>
                <c:pt idx="59705">
                  <c:v>1414.2382809999999</c:v>
                </c:pt>
                <c:pt idx="59706">
                  <c:v>1414.3085940000001</c:v>
                </c:pt>
                <c:pt idx="59707">
                  <c:v>1414.5859379999999</c:v>
                </c:pt>
                <c:pt idx="59708">
                  <c:v>1414.8046879999999</c:v>
                </c:pt>
                <c:pt idx="59709">
                  <c:v>1414.8046879999999</c:v>
                </c:pt>
                <c:pt idx="59710">
                  <c:v>1414.8554690000001</c:v>
                </c:pt>
                <c:pt idx="59711">
                  <c:v>1414.8554690000001</c:v>
                </c:pt>
                <c:pt idx="59712">
                  <c:v>1414.8632809999999</c:v>
                </c:pt>
                <c:pt idx="59713">
                  <c:v>1414.8632809999999</c:v>
                </c:pt>
                <c:pt idx="59714">
                  <c:v>1415.4101559999999</c:v>
                </c:pt>
                <c:pt idx="59715">
                  <c:v>1415.5859379999999</c:v>
                </c:pt>
                <c:pt idx="59716">
                  <c:v>1415.8554690000001</c:v>
                </c:pt>
                <c:pt idx="59717">
                  <c:v>1415.8554690000001</c:v>
                </c:pt>
                <c:pt idx="59718">
                  <c:v>1415.8554690000001</c:v>
                </c:pt>
                <c:pt idx="59719">
                  <c:v>1416.3085940000001</c:v>
                </c:pt>
                <c:pt idx="59720">
                  <c:v>1416.3710940000001</c:v>
                </c:pt>
                <c:pt idx="59721">
                  <c:v>1416.3710940000001</c:v>
                </c:pt>
                <c:pt idx="59722">
                  <c:v>1416.4101559999999</c:v>
                </c:pt>
                <c:pt idx="59723">
                  <c:v>1416.5859379999999</c:v>
                </c:pt>
                <c:pt idx="59724">
                  <c:v>1416.8554690000001</c:v>
                </c:pt>
                <c:pt idx="59725">
                  <c:v>1416.8554690000001</c:v>
                </c:pt>
                <c:pt idx="59726">
                  <c:v>1416.8632809999999</c:v>
                </c:pt>
                <c:pt idx="59727">
                  <c:v>1417.3710940000001</c:v>
                </c:pt>
                <c:pt idx="59728">
                  <c:v>1417.3710940000001</c:v>
                </c:pt>
                <c:pt idx="59729">
                  <c:v>1417.4101559999999</c:v>
                </c:pt>
                <c:pt idx="59730">
                  <c:v>1417.4101559999999</c:v>
                </c:pt>
                <c:pt idx="59731">
                  <c:v>1417.5859379999999</c:v>
                </c:pt>
                <c:pt idx="59732">
                  <c:v>1417.8554690000001</c:v>
                </c:pt>
                <c:pt idx="59733">
                  <c:v>1417.8554690000001</c:v>
                </c:pt>
                <c:pt idx="59734">
                  <c:v>1418.2382809999999</c:v>
                </c:pt>
                <c:pt idx="59735">
                  <c:v>1418.3085940000001</c:v>
                </c:pt>
                <c:pt idx="59736">
                  <c:v>1418.3710940000001</c:v>
                </c:pt>
                <c:pt idx="59737">
                  <c:v>1418.3710940000001</c:v>
                </c:pt>
                <c:pt idx="59738">
                  <c:v>1418.4101559999999</c:v>
                </c:pt>
                <c:pt idx="59739">
                  <c:v>1418.4101559999999</c:v>
                </c:pt>
                <c:pt idx="59740">
                  <c:v>1418.5859379999999</c:v>
                </c:pt>
                <c:pt idx="59741">
                  <c:v>1418.5859379999999</c:v>
                </c:pt>
                <c:pt idx="59742">
                  <c:v>1418.5859379999999</c:v>
                </c:pt>
                <c:pt idx="59743">
                  <c:v>1418.8046879999999</c:v>
                </c:pt>
                <c:pt idx="59744">
                  <c:v>1418.8046879999999</c:v>
                </c:pt>
                <c:pt idx="59745">
                  <c:v>1419.2382809999999</c:v>
                </c:pt>
                <c:pt idx="59746">
                  <c:v>1419.3085940000001</c:v>
                </c:pt>
                <c:pt idx="59747">
                  <c:v>1419.4101559999999</c:v>
                </c:pt>
                <c:pt idx="59748">
                  <c:v>1419.8554690000001</c:v>
                </c:pt>
                <c:pt idx="59749">
                  <c:v>1419.8632809999999</c:v>
                </c:pt>
                <c:pt idx="59750">
                  <c:v>1420.3085940000001</c:v>
                </c:pt>
                <c:pt idx="59751">
                  <c:v>1420.3710940000001</c:v>
                </c:pt>
                <c:pt idx="59752">
                  <c:v>1420.3710940000001</c:v>
                </c:pt>
                <c:pt idx="59753">
                  <c:v>1420.4101559999999</c:v>
                </c:pt>
                <c:pt idx="59754">
                  <c:v>1420.5859379999999</c:v>
                </c:pt>
                <c:pt idx="59755">
                  <c:v>1420.5859379999999</c:v>
                </c:pt>
                <c:pt idx="59756">
                  <c:v>1420.8046879999999</c:v>
                </c:pt>
                <c:pt idx="59757">
                  <c:v>1420.8632809999999</c:v>
                </c:pt>
                <c:pt idx="59758">
                  <c:v>1420.8632809999999</c:v>
                </c:pt>
                <c:pt idx="59759">
                  <c:v>1421.2382809999999</c:v>
                </c:pt>
                <c:pt idx="59760">
                  <c:v>1421.4101559999999</c:v>
                </c:pt>
                <c:pt idx="59761">
                  <c:v>1421.5859379999999</c:v>
                </c:pt>
                <c:pt idx="59762">
                  <c:v>1421.8046879999999</c:v>
                </c:pt>
                <c:pt idx="59763">
                  <c:v>1421.8554690000001</c:v>
                </c:pt>
                <c:pt idx="59764">
                  <c:v>1421.8632809999999</c:v>
                </c:pt>
                <c:pt idx="59765">
                  <c:v>1422.3710940000001</c:v>
                </c:pt>
                <c:pt idx="59766">
                  <c:v>1422.4101559999999</c:v>
                </c:pt>
                <c:pt idx="59767">
                  <c:v>1422.8046879999999</c:v>
                </c:pt>
                <c:pt idx="59768">
                  <c:v>1422.8554690000001</c:v>
                </c:pt>
                <c:pt idx="59769">
                  <c:v>1422.8632809999999</c:v>
                </c:pt>
                <c:pt idx="59770">
                  <c:v>1422.8632809999999</c:v>
                </c:pt>
                <c:pt idx="59771">
                  <c:v>1423.2382809999999</c:v>
                </c:pt>
                <c:pt idx="59772">
                  <c:v>1423.2382809999999</c:v>
                </c:pt>
                <c:pt idx="59773">
                  <c:v>1423.2382809999999</c:v>
                </c:pt>
                <c:pt idx="59774">
                  <c:v>1423.2382809999999</c:v>
                </c:pt>
                <c:pt idx="59775">
                  <c:v>1423.3710940000001</c:v>
                </c:pt>
                <c:pt idx="59776">
                  <c:v>1423.3710940000001</c:v>
                </c:pt>
                <c:pt idx="59777">
                  <c:v>1423.3710940000001</c:v>
                </c:pt>
                <c:pt idx="59778">
                  <c:v>1423.3710940000001</c:v>
                </c:pt>
                <c:pt idx="59779">
                  <c:v>1423.8554690000001</c:v>
                </c:pt>
                <c:pt idx="59780">
                  <c:v>1424.3085940000001</c:v>
                </c:pt>
                <c:pt idx="59781">
                  <c:v>1424.3085940000001</c:v>
                </c:pt>
                <c:pt idx="59782">
                  <c:v>1424.4101559999999</c:v>
                </c:pt>
                <c:pt idx="59783">
                  <c:v>1424.5859379999999</c:v>
                </c:pt>
                <c:pt idx="59784">
                  <c:v>1424.8046879999999</c:v>
                </c:pt>
                <c:pt idx="59785">
                  <c:v>1425.3085940000001</c:v>
                </c:pt>
                <c:pt idx="59786">
                  <c:v>1425.3710940000001</c:v>
                </c:pt>
                <c:pt idx="59787">
                  <c:v>1425.8046879999999</c:v>
                </c:pt>
                <c:pt idx="59788">
                  <c:v>1425.8046879999999</c:v>
                </c:pt>
                <c:pt idx="59789">
                  <c:v>1425.8554690000001</c:v>
                </c:pt>
                <c:pt idx="59790">
                  <c:v>1426.2382809999999</c:v>
                </c:pt>
                <c:pt idx="59791">
                  <c:v>1426.3085940000001</c:v>
                </c:pt>
                <c:pt idx="59792">
                  <c:v>1426.3710940000001</c:v>
                </c:pt>
                <c:pt idx="59793">
                  <c:v>1426.4101559999999</c:v>
                </c:pt>
                <c:pt idx="59794">
                  <c:v>1426.8046879999999</c:v>
                </c:pt>
                <c:pt idx="59795">
                  <c:v>1426.8046879999999</c:v>
                </c:pt>
                <c:pt idx="59796">
                  <c:v>1426.8046879999999</c:v>
                </c:pt>
                <c:pt idx="59797">
                  <c:v>1427.3085940000001</c:v>
                </c:pt>
                <c:pt idx="59798">
                  <c:v>1427.3710940000001</c:v>
                </c:pt>
                <c:pt idx="59799">
                  <c:v>1427.4101559999999</c:v>
                </c:pt>
                <c:pt idx="59800">
                  <c:v>1427.4101559999999</c:v>
                </c:pt>
                <c:pt idx="59801">
                  <c:v>1427.5859379999999</c:v>
                </c:pt>
                <c:pt idx="59802">
                  <c:v>1427.8046879999999</c:v>
                </c:pt>
                <c:pt idx="59803">
                  <c:v>1427.8046879999999</c:v>
                </c:pt>
                <c:pt idx="59804">
                  <c:v>1427.8046879999999</c:v>
                </c:pt>
                <c:pt idx="59805">
                  <c:v>1427.8554690000001</c:v>
                </c:pt>
                <c:pt idx="59806">
                  <c:v>1427.8554690000001</c:v>
                </c:pt>
                <c:pt idx="59807">
                  <c:v>1427.8554690000001</c:v>
                </c:pt>
                <c:pt idx="59808">
                  <c:v>1427.8632809999999</c:v>
                </c:pt>
                <c:pt idx="59809">
                  <c:v>1428.3085940000001</c:v>
                </c:pt>
                <c:pt idx="59810">
                  <c:v>1428.3085940000001</c:v>
                </c:pt>
                <c:pt idx="59811">
                  <c:v>1428.3710940000001</c:v>
                </c:pt>
                <c:pt idx="59812">
                  <c:v>1428.3710940000001</c:v>
                </c:pt>
                <c:pt idx="59813">
                  <c:v>1428.5859379999999</c:v>
                </c:pt>
                <c:pt idx="59814">
                  <c:v>1428.8046879999999</c:v>
                </c:pt>
                <c:pt idx="59815">
                  <c:v>1428.8632809999999</c:v>
                </c:pt>
                <c:pt idx="59816">
                  <c:v>1429.2382809999999</c:v>
                </c:pt>
                <c:pt idx="59817">
                  <c:v>1429.5859379999999</c:v>
                </c:pt>
                <c:pt idx="59818">
                  <c:v>1429.8632809999999</c:v>
                </c:pt>
                <c:pt idx="59819">
                  <c:v>1429.8632809999999</c:v>
                </c:pt>
                <c:pt idx="59820">
                  <c:v>1430.2382809999999</c:v>
                </c:pt>
                <c:pt idx="59821">
                  <c:v>1430.2382809999999</c:v>
                </c:pt>
                <c:pt idx="59822">
                  <c:v>1430.2382809999999</c:v>
                </c:pt>
                <c:pt idx="59823">
                  <c:v>1430.3085940000001</c:v>
                </c:pt>
                <c:pt idx="59824">
                  <c:v>1430.3085940000001</c:v>
                </c:pt>
                <c:pt idx="59825">
                  <c:v>1430.3710940000001</c:v>
                </c:pt>
                <c:pt idx="59826">
                  <c:v>1430.3710940000001</c:v>
                </c:pt>
                <c:pt idx="59827">
                  <c:v>1430.4101559999999</c:v>
                </c:pt>
                <c:pt idx="59828">
                  <c:v>1430.5859379999999</c:v>
                </c:pt>
                <c:pt idx="59829">
                  <c:v>1430.5859379999999</c:v>
                </c:pt>
                <c:pt idx="59830">
                  <c:v>1430.8046879999999</c:v>
                </c:pt>
                <c:pt idx="59831">
                  <c:v>1430.8554690000001</c:v>
                </c:pt>
                <c:pt idx="59832">
                  <c:v>1431.2382809999999</c:v>
                </c:pt>
                <c:pt idx="59833">
                  <c:v>1431.3085940000001</c:v>
                </c:pt>
                <c:pt idx="59834">
                  <c:v>1431.3710940000001</c:v>
                </c:pt>
                <c:pt idx="59835">
                  <c:v>1431.4101559999999</c:v>
                </c:pt>
                <c:pt idx="59836">
                  <c:v>1431.4101559999999</c:v>
                </c:pt>
                <c:pt idx="59837">
                  <c:v>1431.8046879999999</c:v>
                </c:pt>
                <c:pt idx="59838">
                  <c:v>1432.2382809999999</c:v>
                </c:pt>
                <c:pt idx="59839">
                  <c:v>1432.2382809999999</c:v>
                </c:pt>
                <c:pt idx="59840">
                  <c:v>1432.3085940000001</c:v>
                </c:pt>
                <c:pt idx="59841">
                  <c:v>1432.3710940000001</c:v>
                </c:pt>
                <c:pt idx="59842">
                  <c:v>1432.4101559999999</c:v>
                </c:pt>
                <c:pt idx="59843">
                  <c:v>1432.8632809999999</c:v>
                </c:pt>
                <c:pt idx="59844">
                  <c:v>1433.3085940000001</c:v>
                </c:pt>
                <c:pt idx="59845">
                  <c:v>1433.3710940000001</c:v>
                </c:pt>
                <c:pt idx="59846">
                  <c:v>1433.8046879999999</c:v>
                </c:pt>
                <c:pt idx="59847">
                  <c:v>1433.8632809999999</c:v>
                </c:pt>
                <c:pt idx="59848">
                  <c:v>1433.8632809999999</c:v>
                </c:pt>
                <c:pt idx="59849">
                  <c:v>1434.3710940000001</c:v>
                </c:pt>
                <c:pt idx="59850">
                  <c:v>1434.3710940000001</c:v>
                </c:pt>
                <c:pt idx="59851">
                  <c:v>1434.4101559999999</c:v>
                </c:pt>
                <c:pt idx="59852">
                  <c:v>1434.4101559999999</c:v>
                </c:pt>
                <c:pt idx="59853">
                  <c:v>1434.8554690000001</c:v>
                </c:pt>
                <c:pt idx="59854">
                  <c:v>1434.8632809999999</c:v>
                </c:pt>
                <c:pt idx="59855">
                  <c:v>1435.3085940000001</c:v>
                </c:pt>
                <c:pt idx="59856">
                  <c:v>1435.4101559999999</c:v>
                </c:pt>
                <c:pt idx="59857">
                  <c:v>1435.8046879999999</c:v>
                </c:pt>
                <c:pt idx="59858">
                  <c:v>1435.8046879999999</c:v>
                </c:pt>
                <c:pt idx="59859">
                  <c:v>1436.2382809999999</c:v>
                </c:pt>
                <c:pt idx="59860">
                  <c:v>1436.3710940000001</c:v>
                </c:pt>
                <c:pt idx="59861">
                  <c:v>1436.3710940000001</c:v>
                </c:pt>
                <c:pt idx="59862">
                  <c:v>1437.2382809999999</c:v>
                </c:pt>
                <c:pt idx="59863">
                  <c:v>1437.2382809999999</c:v>
                </c:pt>
                <c:pt idx="59864">
                  <c:v>1437.2382809999999</c:v>
                </c:pt>
                <c:pt idx="59865">
                  <c:v>1437.3085940000001</c:v>
                </c:pt>
                <c:pt idx="59866">
                  <c:v>1437.4101559999999</c:v>
                </c:pt>
                <c:pt idx="59867">
                  <c:v>1437.4101559999999</c:v>
                </c:pt>
                <c:pt idx="59868">
                  <c:v>1437.8554690000001</c:v>
                </c:pt>
                <c:pt idx="59869">
                  <c:v>1437.8632809999999</c:v>
                </c:pt>
                <c:pt idx="59870">
                  <c:v>1437.8632809999999</c:v>
                </c:pt>
                <c:pt idx="59871">
                  <c:v>1438.2382809999999</c:v>
                </c:pt>
                <c:pt idx="59872">
                  <c:v>1438.2382809999999</c:v>
                </c:pt>
                <c:pt idx="59873">
                  <c:v>1438.3710940000001</c:v>
                </c:pt>
                <c:pt idx="59874">
                  <c:v>1438.4101559999999</c:v>
                </c:pt>
                <c:pt idx="59875">
                  <c:v>1438.5859379999999</c:v>
                </c:pt>
                <c:pt idx="59876">
                  <c:v>1438.8632809999999</c:v>
                </c:pt>
                <c:pt idx="59877">
                  <c:v>1438.8632809999999</c:v>
                </c:pt>
                <c:pt idx="59878">
                  <c:v>1439.3710940000001</c:v>
                </c:pt>
                <c:pt idx="59879">
                  <c:v>1439.5859379999999</c:v>
                </c:pt>
                <c:pt idx="59880">
                  <c:v>1439.5859379999999</c:v>
                </c:pt>
                <c:pt idx="59881">
                  <c:v>1439.8046879999999</c:v>
                </c:pt>
                <c:pt idx="59882">
                  <c:v>1439.8554690000001</c:v>
                </c:pt>
                <c:pt idx="59883">
                  <c:v>1439.8554690000001</c:v>
                </c:pt>
                <c:pt idx="59884">
                  <c:v>1439.8554690000001</c:v>
                </c:pt>
                <c:pt idx="59885">
                  <c:v>1440.2382809999999</c:v>
                </c:pt>
                <c:pt idx="59886">
                  <c:v>1440.3085940000001</c:v>
                </c:pt>
                <c:pt idx="59887">
                  <c:v>1440.8632809999999</c:v>
                </c:pt>
                <c:pt idx="59888">
                  <c:v>1440.8632809999999</c:v>
                </c:pt>
                <c:pt idx="59889">
                  <c:v>1441.2382809999999</c:v>
                </c:pt>
                <c:pt idx="59890">
                  <c:v>1441.4101559999999</c:v>
                </c:pt>
                <c:pt idx="59891">
                  <c:v>1441.4101559999999</c:v>
                </c:pt>
                <c:pt idx="59892">
                  <c:v>1441.4101559999999</c:v>
                </c:pt>
                <c:pt idx="59893">
                  <c:v>1442.2382809999999</c:v>
                </c:pt>
                <c:pt idx="59894">
                  <c:v>1442.3085940000001</c:v>
                </c:pt>
                <c:pt idx="59895">
                  <c:v>1442.5859379999999</c:v>
                </c:pt>
                <c:pt idx="59896">
                  <c:v>1442.8046879999999</c:v>
                </c:pt>
                <c:pt idx="59897">
                  <c:v>1442.8046879999999</c:v>
                </c:pt>
                <c:pt idx="59898">
                  <c:v>1443.2382809999999</c:v>
                </c:pt>
                <c:pt idx="59899">
                  <c:v>1443.2382809999999</c:v>
                </c:pt>
                <c:pt idx="59900">
                  <c:v>1443.3085940000001</c:v>
                </c:pt>
                <c:pt idx="59901">
                  <c:v>1443.5859379999999</c:v>
                </c:pt>
                <c:pt idx="59902">
                  <c:v>1443.5859379999999</c:v>
                </c:pt>
                <c:pt idx="59903">
                  <c:v>1443.8046879999999</c:v>
                </c:pt>
                <c:pt idx="59904">
                  <c:v>1443.8046879999999</c:v>
                </c:pt>
                <c:pt idx="59905">
                  <c:v>1443.8632809999999</c:v>
                </c:pt>
                <c:pt idx="59906">
                  <c:v>1443.8632809999999</c:v>
                </c:pt>
                <c:pt idx="59907">
                  <c:v>1444.3085940000001</c:v>
                </c:pt>
                <c:pt idx="59908">
                  <c:v>1444.3710940000001</c:v>
                </c:pt>
                <c:pt idx="59909">
                  <c:v>1444.8046879999999</c:v>
                </c:pt>
                <c:pt idx="59910">
                  <c:v>1444.8046879999999</c:v>
                </c:pt>
                <c:pt idx="59911">
                  <c:v>1444.8554690000001</c:v>
                </c:pt>
                <c:pt idx="59912">
                  <c:v>1444.8632809999999</c:v>
                </c:pt>
                <c:pt idx="59913">
                  <c:v>1444.8632809999999</c:v>
                </c:pt>
                <c:pt idx="59914">
                  <c:v>1445.3710940000001</c:v>
                </c:pt>
                <c:pt idx="59915">
                  <c:v>1445.3710940000001</c:v>
                </c:pt>
                <c:pt idx="59916">
                  <c:v>1445.5859379999999</c:v>
                </c:pt>
                <c:pt idx="59917">
                  <c:v>1445.8046879999999</c:v>
                </c:pt>
                <c:pt idx="59918">
                  <c:v>1445.8554690000001</c:v>
                </c:pt>
                <c:pt idx="59919">
                  <c:v>1445.8554690000001</c:v>
                </c:pt>
                <c:pt idx="59920">
                  <c:v>1445.8554690000001</c:v>
                </c:pt>
                <c:pt idx="59921">
                  <c:v>1446.2382809999999</c:v>
                </c:pt>
                <c:pt idx="59922">
                  <c:v>1446.2382809999999</c:v>
                </c:pt>
                <c:pt idx="59923">
                  <c:v>1446.2382809999999</c:v>
                </c:pt>
                <c:pt idx="59924">
                  <c:v>1446.3085940000001</c:v>
                </c:pt>
                <c:pt idx="59925">
                  <c:v>1446.3085940000001</c:v>
                </c:pt>
                <c:pt idx="59926">
                  <c:v>1446.8046879999999</c:v>
                </c:pt>
                <c:pt idx="59927">
                  <c:v>1446.8046879999999</c:v>
                </c:pt>
                <c:pt idx="59928">
                  <c:v>1446.8554690000001</c:v>
                </c:pt>
                <c:pt idx="59929">
                  <c:v>1446.8632809999999</c:v>
                </c:pt>
                <c:pt idx="59930">
                  <c:v>1447.3085940000001</c:v>
                </c:pt>
                <c:pt idx="59931">
                  <c:v>1447.3085940000001</c:v>
                </c:pt>
                <c:pt idx="59932">
                  <c:v>1447.5859379999999</c:v>
                </c:pt>
                <c:pt idx="59933">
                  <c:v>1447.5859379999999</c:v>
                </c:pt>
                <c:pt idx="59934">
                  <c:v>1447.8046879999999</c:v>
                </c:pt>
                <c:pt idx="59935">
                  <c:v>1447.8046879999999</c:v>
                </c:pt>
                <c:pt idx="59936">
                  <c:v>1447.8046879999999</c:v>
                </c:pt>
                <c:pt idx="59937">
                  <c:v>1447.8046879999999</c:v>
                </c:pt>
                <c:pt idx="59938">
                  <c:v>1447.8046879999999</c:v>
                </c:pt>
                <c:pt idx="59939">
                  <c:v>1447.8554690000001</c:v>
                </c:pt>
                <c:pt idx="59940">
                  <c:v>1448.2382809999999</c:v>
                </c:pt>
                <c:pt idx="59941">
                  <c:v>1448.2382809999999</c:v>
                </c:pt>
                <c:pt idx="59942">
                  <c:v>1448.2382809999999</c:v>
                </c:pt>
                <c:pt idx="59943">
                  <c:v>1448.2382809999999</c:v>
                </c:pt>
                <c:pt idx="59944">
                  <c:v>1448.3085940000001</c:v>
                </c:pt>
                <c:pt idx="59945">
                  <c:v>1448.3710940000001</c:v>
                </c:pt>
                <c:pt idx="59946">
                  <c:v>1448.8046879999999</c:v>
                </c:pt>
                <c:pt idx="59947">
                  <c:v>1448.8046879999999</c:v>
                </c:pt>
                <c:pt idx="59948">
                  <c:v>1448.8046879999999</c:v>
                </c:pt>
                <c:pt idx="59949">
                  <c:v>1449.4101559999999</c:v>
                </c:pt>
                <c:pt idx="59950">
                  <c:v>1449.8046879999999</c:v>
                </c:pt>
                <c:pt idx="59951">
                  <c:v>1449.8554690000001</c:v>
                </c:pt>
                <c:pt idx="59952">
                  <c:v>1449.8554690000001</c:v>
                </c:pt>
                <c:pt idx="59953">
                  <c:v>1449.8632809999999</c:v>
                </c:pt>
                <c:pt idx="59954">
                  <c:v>1450.3710940000001</c:v>
                </c:pt>
                <c:pt idx="59955">
                  <c:v>1450.4101559999999</c:v>
                </c:pt>
                <c:pt idx="59956">
                  <c:v>1450.5859379999999</c:v>
                </c:pt>
                <c:pt idx="59957">
                  <c:v>1450.5859379999999</c:v>
                </c:pt>
                <c:pt idx="59958">
                  <c:v>1450.5859379999999</c:v>
                </c:pt>
                <c:pt idx="59959">
                  <c:v>1450.8046879999999</c:v>
                </c:pt>
                <c:pt idx="59960">
                  <c:v>1450.8554690000001</c:v>
                </c:pt>
                <c:pt idx="59961">
                  <c:v>1450.8632809999999</c:v>
                </c:pt>
                <c:pt idx="59962">
                  <c:v>1451.3085940000001</c:v>
                </c:pt>
                <c:pt idx="59963">
                  <c:v>1451.3710940000001</c:v>
                </c:pt>
                <c:pt idx="59964">
                  <c:v>1451.4101559999999</c:v>
                </c:pt>
                <c:pt idx="59965">
                  <c:v>1451.4101559999999</c:v>
                </c:pt>
                <c:pt idx="59966">
                  <c:v>1452.3085940000001</c:v>
                </c:pt>
                <c:pt idx="59967">
                  <c:v>1452.3085940000001</c:v>
                </c:pt>
                <c:pt idx="59968">
                  <c:v>1452.3710940000001</c:v>
                </c:pt>
                <c:pt idx="59969">
                  <c:v>1452.8046879999999</c:v>
                </c:pt>
                <c:pt idx="59970">
                  <c:v>1453.3085940000001</c:v>
                </c:pt>
                <c:pt idx="59971">
                  <c:v>1453.3085940000001</c:v>
                </c:pt>
                <c:pt idx="59972">
                  <c:v>1453.3085940000001</c:v>
                </c:pt>
                <c:pt idx="59973">
                  <c:v>1453.3085940000001</c:v>
                </c:pt>
                <c:pt idx="59974">
                  <c:v>1453.3710940000001</c:v>
                </c:pt>
                <c:pt idx="59975">
                  <c:v>1453.4101559999999</c:v>
                </c:pt>
                <c:pt idx="59976">
                  <c:v>1454.4101559999999</c:v>
                </c:pt>
                <c:pt idx="59977">
                  <c:v>1454.5859379999999</c:v>
                </c:pt>
                <c:pt idx="59978">
                  <c:v>1454.8554690000001</c:v>
                </c:pt>
                <c:pt idx="59979">
                  <c:v>1455.3710940000001</c:v>
                </c:pt>
                <c:pt idx="59980">
                  <c:v>1455.3710940000001</c:v>
                </c:pt>
                <c:pt idx="59981">
                  <c:v>1455.8046879999999</c:v>
                </c:pt>
                <c:pt idx="59982">
                  <c:v>1456.2382809999999</c:v>
                </c:pt>
                <c:pt idx="59983">
                  <c:v>1456.4101559999999</c:v>
                </c:pt>
                <c:pt idx="59984">
                  <c:v>1456.5859379999999</c:v>
                </c:pt>
                <c:pt idx="59985">
                  <c:v>1456.5859379999999</c:v>
                </c:pt>
                <c:pt idx="59986">
                  <c:v>1456.8046879999999</c:v>
                </c:pt>
                <c:pt idx="59987">
                  <c:v>1457.2382809999999</c:v>
                </c:pt>
                <c:pt idx="59988">
                  <c:v>1457.2382809999999</c:v>
                </c:pt>
                <c:pt idx="59989">
                  <c:v>1457.3085940000001</c:v>
                </c:pt>
                <c:pt idx="59990">
                  <c:v>1457.3085940000001</c:v>
                </c:pt>
                <c:pt idx="59991">
                  <c:v>1457.3710940000001</c:v>
                </c:pt>
                <c:pt idx="59992">
                  <c:v>1457.4101559999999</c:v>
                </c:pt>
                <c:pt idx="59993">
                  <c:v>1457.5859379999999</c:v>
                </c:pt>
                <c:pt idx="59994">
                  <c:v>1457.5859379999999</c:v>
                </c:pt>
                <c:pt idx="59995">
                  <c:v>1457.8632809999999</c:v>
                </c:pt>
                <c:pt idx="59996">
                  <c:v>1458.3085940000001</c:v>
                </c:pt>
                <c:pt idx="59997">
                  <c:v>1458.3085940000001</c:v>
                </c:pt>
                <c:pt idx="59998">
                  <c:v>1458.3085940000001</c:v>
                </c:pt>
                <c:pt idx="59999">
                  <c:v>1458.5859379999999</c:v>
                </c:pt>
                <c:pt idx="60000">
                  <c:v>1458.5859379999999</c:v>
                </c:pt>
                <c:pt idx="60001">
                  <c:v>1458.8554690000001</c:v>
                </c:pt>
                <c:pt idx="60002">
                  <c:v>1458.8632809999999</c:v>
                </c:pt>
                <c:pt idx="60003">
                  <c:v>1459.2382809999999</c:v>
                </c:pt>
                <c:pt idx="60004">
                  <c:v>1459.3085940000001</c:v>
                </c:pt>
                <c:pt idx="60005">
                  <c:v>1459.3085940000001</c:v>
                </c:pt>
                <c:pt idx="60006">
                  <c:v>1459.4101559999999</c:v>
                </c:pt>
                <c:pt idx="60007">
                  <c:v>1459.4101559999999</c:v>
                </c:pt>
                <c:pt idx="60008">
                  <c:v>1459.5859379999999</c:v>
                </c:pt>
                <c:pt idx="60009">
                  <c:v>1459.5859379999999</c:v>
                </c:pt>
                <c:pt idx="60010">
                  <c:v>1459.8554690000001</c:v>
                </c:pt>
                <c:pt idx="60011">
                  <c:v>1459.8632809999999</c:v>
                </c:pt>
                <c:pt idx="60012">
                  <c:v>1459.8632809999999</c:v>
                </c:pt>
                <c:pt idx="60013">
                  <c:v>1459.8632809999999</c:v>
                </c:pt>
                <c:pt idx="60014">
                  <c:v>1459.8632809999999</c:v>
                </c:pt>
                <c:pt idx="60015">
                  <c:v>1460.2382809999999</c:v>
                </c:pt>
                <c:pt idx="60016">
                  <c:v>1460.3710940000001</c:v>
                </c:pt>
                <c:pt idx="60017">
                  <c:v>1460.3710940000001</c:v>
                </c:pt>
                <c:pt idx="60018">
                  <c:v>1460.8632809999999</c:v>
                </c:pt>
                <c:pt idx="60019">
                  <c:v>1461.3085940000001</c:v>
                </c:pt>
                <c:pt idx="60020">
                  <c:v>1461.4101559999999</c:v>
                </c:pt>
                <c:pt idx="60021">
                  <c:v>1461.4101559999999</c:v>
                </c:pt>
                <c:pt idx="60022">
                  <c:v>1461.8046879999999</c:v>
                </c:pt>
                <c:pt idx="60023">
                  <c:v>1461.8046879999999</c:v>
                </c:pt>
                <c:pt idx="60024">
                  <c:v>1461.8046879999999</c:v>
                </c:pt>
                <c:pt idx="60025">
                  <c:v>1461.8554690000001</c:v>
                </c:pt>
                <c:pt idx="60026">
                  <c:v>1462.2382809999999</c:v>
                </c:pt>
                <c:pt idx="60027">
                  <c:v>1462.3085940000001</c:v>
                </c:pt>
                <c:pt idx="60028">
                  <c:v>1462.3085940000001</c:v>
                </c:pt>
                <c:pt idx="60029">
                  <c:v>1462.4101559999999</c:v>
                </c:pt>
                <c:pt idx="60030">
                  <c:v>1462.8046879999999</c:v>
                </c:pt>
                <c:pt idx="60031">
                  <c:v>1462.8046879999999</c:v>
                </c:pt>
                <c:pt idx="60032">
                  <c:v>1463.2382809999999</c:v>
                </c:pt>
                <c:pt idx="60033">
                  <c:v>1463.2382809999999</c:v>
                </c:pt>
                <c:pt idx="60034">
                  <c:v>1463.3085940000001</c:v>
                </c:pt>
                <c:pt idx="60035">
                  <c:v>1463.3085940000001</c:v>
                </c:pt>
                <c:pt idx="60036">
                  <c:v>1463.4101559999999</c:v>
                </c:pt>
                <c:pt idx="60037">
                  <c:v>1463.8046879999999</c:v>
                </c:pt>
                <c:pt idx="60038">
                  <c:v>1464.2382809999999</c:v>
                </c:pt>
                <c:pt idx="60039">
                  <c:v>1464.3085940000001</c:v>
                </c:pt>
                <c:pt idx="60040">
                  <c:v>1464.3710940000001</c:v>
                </c:pt>
                <c:pt idx="60041">
                  <c:v>1464.5859379999999</c:v>
                </c:pt>
                <c:pt idx="60042">
                  <c:v>1464.5859379999999</c:v>
                </c:pt>
                <c:pt idx="60043">
                  <c:v>1464.5859379999999</c:v>
                </c:pt>
                <c:pt idx="60044">
                  <c:v>1464.5859379999999</c:v>
                </c:pt>
                <c:pt idx="60045">
                  <c:v>1464.8554690000001</c:v>
                </c:pt>
                <c:pt idx="60046">
                  <c:v>1464.8632809999999</c:v>
                </c:pt>
                <c:pt idx="60047">
                  <c:v>1464.8632809999999</c:v>
                </c:pt>
                <c:pt idx="60048">
                  <c:v>1465.4101559999999</c:v>
                </c:pt>
                <c:pt idx="60049">
                  <c:v>1465.4101559999999</c:v>
                </c:pt>
                <c:pt idx="60050">
                  <c:v>1465.8046879999999</c:v>
                </c:pt>
                <c:pt idx="60051">
                  <c:v>1466.2382809999999</c:v>
                </c:pt>
                <c:pt idx="60052">
                  <c:v>1466.3085940000001</c:v>
                </c:pt>
                <c:pt idx="60053">
                  <c:v>1466.3085940000001</c:v>
                </c:pt>
                <c:pt idx="60054">
                  <c:v>1466.3710940000001</c:v>
                </c:pt>
                <c:pt idx="60055">
                  <c:v>1466.3710940000001</c:v>
                </c:pt>
                <c:pt idx="60056">
                  <c:v>1466.8046879999999</c:v>
                </c:pt>
                <c:pt idx="60057">
                  <c:v>1467.3085940000001</c:v>
                </c:pt>
                <c:pt idx="60058">
                  <c:v>1467.4101559999999</c:v>
                </c:pt>
                <c:pt idx="60059">
                  <c:v>1467.5859379999999</c:v>
                </c:pt>
                <c:pt idx="60060">
                  <c:v>1467.8046879999999</c:v>
                </c:pt>
                <c:pt idx="60061">
                  <c:v>1467.8046879999999</c:v>
                </c:pt>
                <c:pt idx="60062">
                  <c:v>1467.8046879999999</c:v>
                </c:pt>
                <c:pt idx="60063">
                  <c:v>1468.2382809999999</c:v>
                </c:pt>
                <c:pt idx="60064">
                  <c:v>1468.2382809999999</c:v>
                </c:pt>
                <c:pt idx="60065">
                  <c:v>1468.3085940000001</c:v>
                </c:pt>
                <c:pt idx="60066">
                  <c:v>1468.3085940000001</c:v>
                </c:pt>
                <c:pt idx="60067">
                  <c:v>1468.4101559999999</c:v>
                </c:pt>
                <c:pt idx="60068">
                  <c:v>1468.4101559999999</c:v>
                </c:pt>
                <c:pt idx="60069">
                  <c:v>1468.8046879999999</c:v>
                </c:pt>
                <c:pt idx="60070">
                  <c:v>1469.2382809999999</c:v>
                </c:pt>
                <c:pt idx="60071">
                  <c:v>1469.3710940000001</c:v>
                </c:pt>
                <c:pt idx="60072">
                  <c:v>1469.4101559999999</c:v>
                </c:pt>
                <c:pt idx="60073">
                  <c:v>1469.4101559999999</c:v>
                </c:pt>
                <c:pt idx="60074">
                  <c:v>1469.8046879999999</c:v>
                </c:pt>
                <c:pt idx="60075">
                  <c:v>1469.8632809999999</c:v>
                </c:pt>
                <c:pt idx="60076">
                  <c:v>1470.2382809999999</c:v>
                </c:pt>
                <c:pt idx="60077">
                  <c:v>1470.3710940000001</c:v>
                </c:pt>
                <c:pt idx="60078">
                  <c:v>1470.3710940000001</c:v>
                </c:pt>
                <c:pt idx="60079">
                  <c:v>1470.3710940000001</c:v>
                </c:pt>
                <c:pt idx="60080">
                  <c:v>1470.8554690000001</c:v>
                </c:pt>
                <c:pt idx="60081">
                  <c:v>1470.8632809999999</c:v>
                </c:pt>
                <c:pt idx="60082">
                  <c:v>1471.2382809999999</c:v>
                </c:pt>
                <c:pt idx="60083">
                  <c:v>1471.4101559999999</c:v>
                </c:pt>
                <c:pt idx="60084">
                  <c:v>1471.8046879999999</c:v>
                </c:pt>
                <c:pt idx="60085">
                  <c:v>1471.8046879999999</c:v>
                </c:pt>
                <c:pt idx="60086">
                  <c:v>1471.8046879999999</c:v>
                </c:pt>
                <c:pt idx="60087">
                  <c:v>1472.3085940000001</c:v>
                </c:pt>
                <c:pt idx="60088">
                  <c:v>1472.3710940000001</c:v>
                </c:pt>
                <c:pt idx="60089">
                  <c:v>1472.3710940000001</c:v>
                </c:pt>
                <c:pt idx="60090">
                  <c:v>1472.5859379999999</c:v>
                </c:pt>
                <c:pt idx="60091">
                  <c:v>1472.8046879999999</c:v>
                </c:pt>
                <c:pt idx="60092">
                  <c:v>1472.8046879999999</c:v>
                </c:pt>
                <c:pt idx="60093">
                  <c:v>1472.8632809999999</c:v>
                </c:pt>
                <c:pt idx="60094">
                  <c:v>1472.8632809999999</c:v>
                </c:pt>
                <c:pt idx="60095">
                  <c:v>1473.3085940000001</c:v>
                </c:pt>
                <c:pt idx="60096">
                  <c:v>1473.4101559999999</c:v>
                </c:pt>
                <c:pt idx="60097">
                  <c:v>1473.5859379999999</c:v>
                </c:pt>
                <c:pt idx="60098">
                  <c:v>1473.8046879999999</c:v>
                </c:pt>
                <c:pt idx="60099">
                  <c:v>1473.8554690000001</c:v>
                </c:pt>
                <c:pt idx="60100">
                  <c:v>1473.8632809999999</c:v>
                </c:pt>
                <c:pt idx="60101">
                  <c:v>1474.2382809999999</c:v>
                </c:pt>
                <c:pt idx="60102">
                  <c:v>1474.2382809999999</c:v>
                </c:pt>
                <c:pt idx="60103">
                  <c:v>1474.5859379999999</c:v>
                </c:pt>
                <c:pt idx="60104">
                  <c:v>1474.5859379999999</c:v>
                </c:pt>
                <c:pt idx="60105">
                  <c:v>1474.8046879999999</c:v>
                </c:pt>
                <c:pt idx="60106">
                  <c:v>1474.8554690000001</c:v>
                </c:pt>
                <c:pt idx="60107">
                  <c:v>1475.2382809999999</c:v>
                </c:pt>
                <c:pt idx="60108">
                  <c:v>1475.2382809999999</c:v>
                </c:pt>
                <c:pt idx="60109">
                  <c:v>1475.4101559999999</c:v>
                </c:pt>
                <c:pt idx="60110">
                  <c:v>1475.5859379999999</c:v>
                </c:pt>
                <c:pt idx="60111">
                  <c:v>1475.8632809999999</c:v>
                </c:pt>
                <c:pt idx="60112">
                  <c:v>1476.2382809999999</c:v>
                </c:pt>
                <c:pt idx="60113">
                  <c:v>1476.3085940000001</c:v>
                </c:pt>
                <c:pt idx="60114">
                  <c:v>1476.3085940000001</c:v>
                </c:pt>
                <c:pt idx="60115">
                  <c:v>1476.3085940000001</c:v>
                </c:pt>
                <c:pt idx="60116">
                  <c:v>1476.3710940000001</c:v>
                </c:pt>
                <c:pt idx="60117">
                  <c:v>1476.5859379999999</c:v>
                </c:pt>
                <c:pt idx="60118">
                  <c:v>1476.5859379999999</c:v>
                </c:pt>
                <c:pt idx="60119">
                  <c:v>1476.5859379999999</c:v>
                </c:pt>
                <c:pt idx="60120">
                  <c:v>1476.5859379999999</c:v>
                </c:pt>
                <c:pt idx="60121">
                  <c:v>1477.3710940000001</c:v>
                </c:pt>
                <c:pt idx="60122">
                  <c:v>1477.4101559999999</c:v>
                </c:pt>
                <c:pt idx="60123">
                  <c:v>1477.8554690000001</c:v>
                </c:pt>
                <c:pt idx="60124">
                  <c:v>1477.8632809999999</c:v>
                </c:pt>
                <c:pt idx="60125">
                  <c:v>1478.2382809999999</c:v>
                </c:pt>
                <c:pt idx="60126">
                  <c:v>1478.3085940000001</c:v>
                </c:pt>
                <c:pt idx="60127">
                  <c:v>1478.3085940000001</c:v>
                </c:pt>
                <c:pt idx="60128">
                  <c:v>1478.3710940000001</c:v>
                </c:pt>
                <c:pt idx="60129">
                  <c:v>1478.4101559999999</c:v>
                </c:pt>
                <c:pt idx="60130">
                  <c:v>1478.4101559999999</c:v>
                </c:pt>
                <c:pt idx="60131">
                  <c:v>1478.8046879999999</c:v>
                </c:pt>
                <c:pt idx="60132">
                  <c:v>1478.8046879999999</c:v>
                </c:pt>
                <c:pt idx="60133">
                  <c:v>1478.8554690000001</c:v>
                </c:pt>
                <c:pt idx="60134">
                  <c:v>1479.4101559999999</c:v>
                </c:pt>
                <c:pt idx="60135">
                  <c:v>1479.4101559999999</c:v>
                </c:pt>
                <c:pt idx="60136">
                  <c:v>1479.5859379999999</c:v>
                </c:pt>
                <c:pt idx="60137">
                  <c:v>1479.8046879999999</c:v>
                </c:pt>
                <c:pt idx="60138">
                  <c:v>1480.2382809999999</c:v>
                </c:pt>
                <c:pt idx="60139">
                  <c:v>1480.3085940000001</c:v>
                </c:pt>
                <c:pt idx="60140">
                  <c:v>1480.3710940000001</c:v>
                </c:pt>
                <c:pt idx="60141">
                  <c:v>1480.3710940000001</c:v>
                </c:pt>
                <c:pt idx="60142">
                  <c:v>1480.5859379999999</c:v>
                </c:pt>
                <c:pt idx="60143">
                  <c:v>1480.8632809999999</c:v>
                </c:pt>
                <c:pt idx="60144">
                  <c:v>1480.8632809999999</c:v>
                </c:pt>
                <c:pt idx="60145">
                  <c:v>1481.4101559999999</c:v>
                </c:pt>
                <c:pt idx="60146">
                  <c:v>1481.8046879999999</c:v>
                </c:pt>
                <c:pt idx="60147">
                  <c:v>1481.8554690000001</c:v>
                </c:pt>
                <c:pt idx="60148">
                  <c:v>1481.8632809999999</c:v>
                </c:pt>
                <c:pt idx="60149">
                  <c:v>1482.2382809999999</c:v>
                </c:pt>
                <c:pt idx="60150">
                  <c:v>1482.3085940000001</c:v>
                </c:pt>
                <c:pt idx="60151">
                  <c:v>1482.3085940000001</c:v>
                </c:pt>
                <c:pt idx="60152">
                  <c:v>1482.3710940000001</c:v>
                </c:pt>
                <c:pt idx="60153">
                  <c:v>1482.4101559999999</c:v>
                </c:pt>
                <c:pt idx="60154">
                  <c:v>1482.4101559999999</c:v>
                </c:pt>
                <c:pt idx="60155">
                  <c:v>1482.8046879999999</c:v>
                </c:pt>
                <c:pt idx="60156">
                  <c:v>1482.8046879999999</c:v>
                </c:pt>
                <c:pt idx="60157">
                  <c:v>1482.8046879999999</c:v>
                </c:pt>
                <c:pt idx="60158">
                  <c:v>1482.8632809999999</c:v>
                </c:pt>
                <c:pt idx="60159">
                  <c:v>1482.8632809999999</c:v>
                </c:pt>
                <c:pt idx="60160">
                  <c:v>1483.2382809999999</c:v>
                </c:pt>
                <c:pt idx="60161">
                  <c:v>1483.3085940000001</c:v>
                </c:pt>
                <c:pt idx="60162">
                  <c:v>1483.3710940000001</c:v>
                </c:pt>
                <c:pt idx="60163">
                  <c:v>1483.8046879999999</c:v>
                </c:pt>
                <c:pt idx="60164">
                  <c:v>1483.8554690000001</c:v>
                </c:pt>
                <c:pt idx="60165">
                  <c:v>1484.3085940000001</c:v>
                </c:pt>
                <c:pt idx="60166">
                  <c:v>1484.3710940000001</c:v>
                </c:pt>
                <c:pt idx="60167">
                  <c:v>1484.3710940000001</c:v>
                </c:pt>
                <c:pt idx="60168">
                  <c:v>1484.8554690000001</c:v>
                </c:pt>
                <c:pt idx="60169">
                  <c:v>1484.8554690000001</c:v>
                </c:pt>
                <c:pt idx="60170">
                  <c:v>1484.8632809999999</c:v>
                </c:pt>
                <c:pt idx="60171">
                  <c:v>1485.2382809999999</c:v>
                </c:pt>
                <c:pt idx="60172">
                  <c:v>1485.3710940000001</c:v>
                </c:pt>
                <c:pt idx="60173">
                  <c:v>1485.3710940000001</c:v>
                </c:pt>
                <c:pt idx="60174">
                  <c:v>1485.4101559999999</c:v>
                </c:pt>
                <c:pt idx="60175">
                  <c:v>1485.8554690000001</c:v>
                </c:pt>
                <c:pt idx="60176">
                  <c:v>1485.8632809999999</c:v>
                </c:pt>
                <c:pt idx="60177">
                  <c:v>1486.2382809999999</c:v>
                </c:pt>
                <c:pt idx="60178">
                  <c:v>1486.3085940000001</c:v>
                </c:pt>
                <c:pt idx="60179">
                  <c:v>1486.3085940000001</c:v>
                </c:pt>
                <c:pt idx="60180">
                  <c:v>1486.3710940000001</c:v>
                </c:pt>
                <c:pt idx="60181">
                  <c:v>1486.4101559999999</c:v>
                </c:pt>
                <c:pt idx="60182">
                  <c:v>1486.8632809999999</c:v>
                </c:pt>
                <c:pt idx="60183">
                  <c:v>1487.2382809999999</c:v>
                </c:pt>
                <c:pt idx="60184">
                  <c:v>1487.4101559999999</c:v>
                </c:pt>
                <c:pt idx="60185">
                  <c:v>1487.8554690000001</c:v>
                </c:pt>
                <c:pt idx="60186">
                  <c:v>1487.8554690000001</c:v>
                </c:pt>
                <c:pt idx="60187">
                  <c:v>1487.8554690000001</c:v>
                </c:pt>
                <c:pt idx="60188">
                  <c:v>1487.8632809999999</c:v>
                </c:pt>
                <c:pt idx="60189">
                  <c:v>1488.2382809999999</c:v>
                </c:pt>
                <c:pt idx="60190">
                  <c:v>1488.3085940000001</c:v>
                </c:pt>
                <c:pt idx="60191">
                  <c:v>1488.3710940000001</c:v>
                </c:pt>
                <c:pt idx="60192">
                  <c:v>1488.3710940000001</c:v>
                </c:pt>
                <c:pt idx="60193">
                  <c:v>1488.4101559999999</c:v>
                </c:pt>
                <c:pt idx="60194">
                  <c:v>1489.2382809999999</c:v>
                </c:pt>
                <c:pt idx="60195">
                  <c:v>1489.3710940000001</c:v>
                </c:pt>
                <c:pt idx="60196">
                  <c:v>1489.3710940000001</c:v>
                </c:pt>
                <c:pt idx="60197">
                  <c:v>1489.4101559999999</c:v>
                </c:pt>
                <c:pt idx="60198">
                  <c:v>1489.8046879999999</c:v>
                </c:pt>
                <c:pt idx="60199">
                  <c:v>1489.8046879999999</c:v>
                </c:pt>
                <c:pt idx="60200">
                  <c:v>1489.8046879999999</c:v>
                </c:pt>
                <c:pt idx="60201">
                  <c:v>1489.8554690000001</c:v>
                </c:pt>
                <c:pt idx="60202">
                  <c:v>1489.8554690000001</c:v>
                </c:pt>
                <c:pt idx="60203">
                  <c:v>1490.3710940000001</c:v>
                </c:pt>
                <c:pt idx="60204">
                  <c:v>1490.4101559999999</c:v>
                </c:pt>
                <c:pt idx="60205">
                  <c:v>1490.4101559999999</c:v>
                </c:pt>
                <c:pt idx="60206">
                  <c:v>1490.5859379999999</c:v>
                </c:pt>
                <c:pt idx="60207">
                  <c:v>1490.5859379999999</c:v>
                </c:pt>
                <c:pt idx="60208">
                  <c:v>1491.2382809999999</c:v>
                </c:pt>
                <c:pt idx="60209">
                  <c:v>1491.3085940000001</c:v>
                </c:pt>
                <c:pt idx="60210">
                  <c:v>1491.3085940000001</c:v>
                </c:pt>
                <c:pt idx="60211">
                  <c:v>1491.3710940000001</c:v>
                </c:pt>
                <c:pt idx="60212">
                  <c:v>1491.5859379999999</c:v>
                </c:pt>
                <c:pt idx="60213">
                  <c:v>1491.8632809999999</c:v>
                </c:pt>
                <c:pt idx="60214">
                  <c:v>1492.5859379999999</c:v>
                </c:pt>
                <c:pt idx="60215">
                  <c:v>1492.8046879999999</c:v>
                </c:pt>
                <c:pt idx="60216">
                  <c:v>1492.8046879999999</c:v>
                </c:pt>
                <c:pt idx="60217">
                  <c:v>1492.8046879999999</c:v>
                </c:pt>
                <c:pt idx="60218">
                  <c:v>1493.2382809999999</c:v>
                </c:pt>
                <c:pt idx="60219">
                  <c:v>1493.3085940000001</c:v>
                </c:pt>
                <c:pt idx="60220">
                  <c:v>1493.4101559999999</c:v>
                </c:pt>
                <c:pt idx="60221">
                  <c:v>1493.5859379999999</c:v>
                </c:pt>
                <c:pt idx="60222">
                  <c:v>1493.5859379999999</c:v>
                </c:pt>
                <c:pt idx="60223">
                  <c:v>1493.8554690000001</c:v>
                </c:pt>
                <c:pt idx="60224">
                  <c:v>1493.8554690000001</c:v>
                </c:pt>
                <c:pt idx="60225">
                  <c:v>1494.2382809999999</c:v>
                </c:pt>
                <c:pt idx="60226">
                  <c:v>1494.3085940000001</c:v>
                </c:pt>
                <c:pt idx="60227">
                  <c:v>1494.3085940000001</c:v>
                </c:pt>
                <c:pt idx="60228">
                  <c:v>1494.4101559999999</c:v>
                </c:pt>
                <c:pt idx="60229">
                  <c:v>1494.5859379999999</c:v>
                </c:pt>
                <c:pt idx="60230">
                  <c:v>1494.8046879999999</c:v>
                </c:pt>
                <c:pt idx="60231">
                  <c:v>1494.8632809999999</c:v>
                </c:pt>
                <c:pt idx="60232">
                  <c:v>1494.8632809999999</c:v>
                </c:pt>
                <c:pt idx="60233">
                  <c:v>1495.2382809999999</c:v>
                </c:pt>
                <c:pt idx="60234">
                  <c:v>1495.2382809999999</c:v>
                </c:pt>
                <c:pt idx="60235">
                  <c:v>1495.3085940000001</c:v>
                </c:pt>
                <c:pt idx="60236">
                  <c:v>1495.3710940000001</c:v>
                </c:pt>
                <c:pt idx="60237">
                  <c:v>1495.3710940000001</c:v>
                </c:pt>
                <c:pt idx="60238">
                  <c:v>1495.4101559999999</c:v>
                </c:pt>
                <c:pt idx="60239">
                  <c:v>1495.4101559999999</c:v>
                </c:pt>
                <c:pt idx="60240">
                  <c:v>1495.8046879999999</c:v>
                </c:pt>
                <c:pt idx="60241">
                  <c:v>1495.8046879999999</c:v>
                </c:pt>
                <c:pt idx="60242">
                  <c:v>1495.8632809999999</c:v>
                </c:pt>
                <c:pt idx="60243">
                  <c:v>1496.3710940000001</c:v>
                </c:pt>
                <c:pt idx="60244">
                  <c:v>1496.3710940000001</c:v>
                </c:pt>
                <c:pt idx="60245">
                  <c:v>1496.4101559999999</c:v>
                </c:pt>
                <c:pt idx="60246">
                  <c:v>1496.4101559999999</c:v>
                </c:pt>
                <c:pt idx="60247">
                  <c:v>1496.8046879999999</c:v>
                </c:pt>
                <c:pt idx="60248">
                  <c:v>1496.8046879999999</c:v>
                </c:pt>
                <c:pt idx="60249">
                  <c:v>1497.2382809999999</c:v>
                </c:pt>
                <c:pt idx="60250">
                  <c:v>1497.3085940000001</c:v>
                </c:pt>
                <c:pt idx="60251">
                  <c:v>1497.3710940000001</c:v>
                </c:pt>
                <c:pt idx="60252">
                  <c:v>1497.4101559999999</c:v>
                </c:pt>
                <c:pt idx="60253">
                  <c:v>1498.2382809999999</c:v>
                </c:pt>
                <c:pt idx="60254">
                  <c:v>1498.4101559999999</c:v>
                </c:pt>
                <c:pt idx="60255">
                  <c:v>1498.5859379999999</c:v>
                </c:pt>
                <c:pt idx="60256">
                  <c:v>1498.8632809999999</c:v>
                </c:pt>
                <c:pt idx="60257">
                  <c:v>1499.2382809999999</c:v>
                </c:pt>
                <c:pt idx="60258">
                  <c:v>1499.8554690000001</c:v>
                </c:pt>
                <c:pt idx="60259">
                  <c:v>1499.8554690000001</c:v>
                </c:pt>
                <c:pt idx="60260">
                  <c:v>1499.8632809999999</c:v>
                </c:pt>
                <c:pt idx="60261">
                  <c:v>1500.2382809999999</c:v>
                </c:pt>
                <c:pt idx="60262">
                  <c:v>1500.3085940000001</c:v>
                </c:pt>
                <c:pt idx="60263">
                  <c:v>1500.3085940000001</c:v>
                </c:pt>
                <c:pt idx="60264">
                  <c:v>1500.3710940000001</c:v>
                </c:pt>
                <c:pt idx="60265">
                  <c:v>1500.4101559999999</c:v>
                </c:pt>
                <c:pt idx="60266">
                  <c:v>1500.5859379999999</c:v>
                </c:pt>
                <c:pt idx="60267">
                  <c:v>1500.5859379999999</c:v>
                </c:pt>
                <c:pt idx="60268">
                  <c:v>1500.8554690000001</c:v>
                </c:pt>
                <c:pt idx="60269">
                  <c:v>1500.8632809999999</c:v>
                </c:pt>
                <c:pt idx="60270">
                  <c:v>1501.3085940000001</c:v>
                </c:pt>
                <c:pt idx="60271">
                  <c:v>1501.4101559999999</c:v>
                </c:pt>
                <c:pt idx="60272">
                  <c:v>1502.2382809999999</c:v>
                </c:pt>
                <c:pt idx="60273">
                  <c:v>1502.2382809999999</c:v>
                </c:pt>
                <c:pt idx="60274">
                  <c:v>1502.2382809999999</c:v>
                </c:pt>
                <c:pt idx="60275">
                  <c:v>1502.3710940000001</c:v>
                </c:pt>
                <c:pt idx="60276">
                  <c:v>1502.8046879999999</c:v>
                </c:pt>
                <c:pt idx="60277">
                  <c:v>1502.8046879999999</c:v>
                </c:pt>
                <c:pt idx="60278">
                  <c:v>1502.8554690000001</c:v>
                </c:pt>
                <c:pt idx="60279">
                  <c:v>1504.2382809999999</c:v>
                </c:pt>
                <c:pt idx="60280">
                  <c:v>1504.3085940000001</c:v>
                </c:pt>
                <c:pt idx="60281">
                  <c:v>1504.3085940000001</c:v>
                </c:pt>
                <c:pt idx="60282">
                  <c:v>1504.3085940000001</c:v>
                </c:pt>
                <c:pt idx="60283">
                  <c:v>1504.3710940000001</c:v>
                </c:pt>
                <c:pt idx="60284">
                  <c:v>1504.4101559999999</c:v>
                </c:pt>
                <c:pt idx="60285">
                  <c:v>1504.8046879999999</c:v>
                </c:pt>
                <c:pt idx="60286">
                  <c:v>1504.8554690000001</c:v>
                </c:pt>
                <c:pt idx="60287">
                  <c:v>1505.2382809999999</c:v>
                </c:pt>
                <c:pt idx="60288">
                  <c:v>1505.3085940000001</c:v>
                </c:pt>
                <c:pt idx="60289">
                  <c:v>1505.8632809999999</c:v>
                </c:pt>
                <c:pt idx="60290">
                  <c:v>1506.2382809999999</c:v>
                </c:pt>
                <c:pt idx="60291">
                  <c:v>1506.2382809999999</c:v>
                </c:pt>
                <c:pt idx="60292">
                  <c:v>1506.3085940000001</c:v>
                </c:pt>
                <c:pt idx="60293">
                  <c:v>1506.4101559999999</c:v>
                </c:pt>
                <c:pt idx="60294">
                  <c:v>1506.4101559999999</c:v>
                </c:pt>
                <c:pt idx="60295">
                  <c:v>1506.5859379999999</c:v>
                </c:pt>
                <c:pt idx="60296">
                  <c:v>1506.5859379999999</c:v>
                </c:pt>
                <c:pt idx="60297">
                  <c:v>1506.8046879999999</c:v>
                </c:pt>
                <c:pt idx="60298">
                  <c:v>1506.8046879999999</c:v>
                </c:pt>
                <c:pt idx="60299">
                  <c:v>1506.8632809999999</c:v>
                </c:pt>
                <c:pt idx="60300">
                  <c:v>1506.8632809999999</c:v>
                </c:pt>
                <c:pt idx="60301">
                  <c:v>1507.3085940000001</c:v>
                </c:pt>
                <c:pt idx="60302">
                  <c:v>1507.3085940000001</c:v>
                </c:pt>
                <c:pt idx="60303">
                  <c:v>1507.3710940000001</c:v>
                </c:pt>
                <c:pt idx="60304">
                  <c:v>1507.3710940000001</c:v>
                </c:pt>
                <c:pt idx="60305">
                  <c:v>1507.4101559999999</c:v>
                </c:pt>
                <c:pt idx="60306">
                  <c:v>1507.4101559999999</c:v>
                </c:pt>
                <c:pt idx="60307">
                  <c:v>1507.5859379999999</c:v>
                </c:pt>
                <c:pt idx="60308">
                  <c:v>1507.8554690000001</c:v>
                </c:pt>
                <c:pt idx="60309">
                  <c:v>1507.8554690000001</c:v>
                </c:pt>
                <c:pt idx="60310">
                  <c:v>1507.8632809999999</c:v>
                </c:pt>
                <c:pt idx="60311">
                  <c:v>1507.8632809999999</c:v>
                </c:pt>
                <c:pt idx="60312">
                  <c:v>1508.2382809999999</c:v>
                </c:pt>
                <c:pt idx="60313">
                  <c:v>1508.2382809999999</c:v>
                </c:pt>
                <c:pt idx="60314">
                  <c:v>1508.8046879999999</c:v>
                </c:pt>
                <c:pt idx="60315">
                  <c:v>1508.8046879999999</c:v>
                </c:pt>
                <c:pt idx="60316">
                  <c:v>1509.2382809999999</c:v>
                </c:pt>
                <c:pt idx="60317">
                  <c:v>1509.4101559999999</c:v>
                </c:pt>
                <c:pt idx="60318">
                  <c:v>1509.8046879999999</c:v>
                </c:pt>
                <c:pt idx="60319">
                  <c:v>1509.8554690000001</c:v>
                </c:pt>
                <c:pt idx="60320">
                  <c:v>1509.8632809999999</c:v>
                </c:pt>
                <c:pt idx="60321">
                  <c:v>1510.2382809999999</c:v>
                </c:pt>
                <c:pt idx="60322">
                  <c:v>1510.3710940000001</c:v>
                </c:pt>
                <c:pt idx="60323">
                  <c:v>1510.3710940000001</c:v>
                </c:pt>
                <c:pt idx="60324">
                  <c:v>1510.4101559999999</c:v>
                </c:pt>
                <c:pt idx="60325">
                  <c:v>1511.2382809999999</c:v>
                </c:pt>
                <c:pt idx="60326">
                  <c:v>1511.2382809999999</c:v>
                </c:pt>
                <c:pt idx="60327">
                  <c:v>1511.3085940000001</c:v>
                </c:pt>
                <c:pt idx="60328">
                  <c:v>1511.3085940000001</c:v>
                </c:pt>
                <c:pt idx="60329">
                  <c:v>1511.3085940000001</c:v>
                </c:pt>
                <c:pt idx="60330">
                  <c:v>1511.4101559999999</c:v>
                </c:pt>
                <c:pt idx="60331">
                  <c:v>1511.5859379999999</c:v>
                </c:pt>
                <c:pt idx="60332">
                  <c:v>1512.2382809999999</c:v>
                </c:pt>
                <c:pt idx="60333">
                  <c:v>1512.3085940000001</c:v>
                </c:pt>
                <c:pt idx="60334">
                  <c:v>1512.3710940000001</c:v>
                </c:pt>
                <c:pt idx="60335">
                  <c:v>1512.4101559999999</c:v>
                </c:pt>
                <c:pt idx="60336">
                  <c:v>1512.4101559999999</c:v>
                </c:pt>
                <c:pt idx="60337">
                  <c:v>1512.8046879999999</c:v>
                </c:pt>
                <c:pt idx="60338">
                  <c:v>1512.8046879999999</c:v>
                </c:pt>
                <c:pt idx="60339">
                  <c:v>1512.8554690000001</c:v>
                </c:pt>
                <c:pt idx="60340">
                  <c:v>1513.2382809999999</c:v>
                </c:pt>
                <c:pt idx="60341">
                  <c:v>1513.5859379999999</c:v>
                </c:pt>
                <c:pt idx="60342">
                  <c:v>1513.5859379999999</c:v>
                </c:pt>
                <c:pt idx="60343">
                  <c:v>1513.8554690000001</c:v>
                </c:pt>
                <c:pt idx="60344">
                  <c:v>1513.8554690000001</c:v>
                </c:pt>
                <c:pt idx="60345">
                  <c:v>1513.8554690000001</c:v>
                </c:pt>
                <c:pt idx="60346">
                  <c:v>1514.2382809999999</c:v>
                </c:pt>
                <c:pt idx="60347">
                  <c:v>1514.2382809999999</c:v>
                </c:pt>
                <c:pt idx="60348">
                  <c:v>1514.3085940000001</c:v>
                </c:pt>
                <c:pt idx="60349">
                  <c:v>1514.3710940000001</c:v>
                </c:pt>
                <c:pt idx="60350">
                  <c:v>1514.3710940000001</c:v>
                </c:pt>
                <c:pt idx="60351">
                  <c:v>1514.5859379999999</c:v>
                </c:pt>
                <c:pt idx="60352">
                  <c:v>1514.8046879999999</c:v>
                </c:pt>
                <c:pt idx="60353">
                  <c:v>1514.8046879999999</c:v>
                </c:pt>
                <c:pt idx="60354">
                  <c:v>1515.2382809999999</c:v>
                </c:pt>
                <c:pt idx="60355">
                  <c:v>1515.2382809999999</c:v>
                </c:pt>
                <c:pt idx="60356">
                  <c:v>1515.8632809999999</c:v>
                </c:pt>
                <c:pt idx="60357">
                  <c:v>1515.8632809999999</c:v>
                </c:pt>
                <c:pt idx="60358">
                  <c:v>1515.8632809999999</c:v>
                </c:pt>
                <c:pt idx="60359">
                  <c:v>1516.3085940000001</c:v>
                </c:pt>
                <c:pt idx="60360">
                  <c:v>1516.3085940000001</c:v>
                </c:pt>
                <c:pt idx="60361">
                  <c:v>1516.3085940000001</c:v>
                </c:pt>
                <c:pt idx="60362">
                  <c:v>1516.5859379999999</c:v>
                </c:pt>
                <c:pt idx="60363">
                  <c:v>1516.8046879999999</c:v>
                </c:pt>
                <c:pt idx="60364">
                  <c:v>1516.8046879999999</c:v>
                </c:pt>
                <c:pt idx="60365">
                  <c:v>1516.8554690000001</c:v>
                </c:pt>
                <c:pt idx="60366">
                  <c:v>1517.3710940000001</c:v>
                </c:pt>
                <c:pt idx="60367">
                  <c:v>1517.8046879999999</c:v>
                </c:pt>
                <c:pt idx="60368">
                  <c:v>1517.8554690000001</c:v>
                </c:pt>
                <c:pt idx="60369">
                  <c:v>1517.8554690000001</c:v>
                </c:pt>
                <c:pt idx="60370">
                  <c:v>1517.8632809999999</c:v>
                </c:pt>
                <c:pt idx="60371">
                  <c:v>1517.8632809999999</c:v>
                </c:pt>
                <c:pt idx="60372">
                  <c:v>1518.5859379999999</c:v>
                </c:pt>
                <c:pt idx="60373">
                  <c:v>1518.8046879999999</c:v>
                </c:pt>
                <c:pt idx="60374">
                  <c:v>1518.8046879999999</c:v>
                </c:pt>
                <c:pt idx="60375">
                  <c:v>1518.8632809999999</c:v>
                </c:pt>
                <c:pt idx="60376">
                  <c:v>1519.4101559999999</c:v>
                </c:pt>
                <c:pt idx="60377">
                  <c:v>1519.5859379999999</c:v>
                </c:pt>
                <c:pt idx="60378">
                  <c:v>1519.8046879999999</c:v>
                </c:pt>
                <c:pt idx="60379">
                  <c:v>1519.8554690000001</c:v>
                </c:pt>
                <c:pt idx="60380">
                  <c:v>1520.3085940000001</c:v>
                </c:pt>
                <c:pt idx="60381">
                  <c:v>1520.3085940000001</c:v>
                </c:pt>
                <c:pt idx="60382">
                  <c:v>1520.3085940000001</c:v>
                </c:pt>
                <c:pt idx="60383">
                  <c:v>1520.8046879999999</c:v>
                </c:pt>
                <c:pt idx="60384">
                  <c:v>1520.8554690000001</c:v>
                </c:pt>
                <c:pt idx="60385">
                  <c:v>1521.3085940000001</c:v>
                </c:pt>
                <c:pt idx="60386">
                  <c:v>1521.3085940000001</c:v>
                </c:pt>
                <c:pt idx="60387">
                  <c:v>1521.3710940000001</c:v>
                </c:pt>
                <c:pt idx="60388">
                  <c:v>1521.4101559999999</c:v>
                </c:pt>
                <c:pt idx="60389">
                  <c:v>1521.4101559999999</c:v>
                </c:pt>
                <c:pt idx="60390">
                  <c:v>1521.5859379999999</c:v>
                </c:pt>
                <c:pt idx="60391">
                  <c:v>1521.8046879999999</c:v>
                </c:pt>
                <c:pt idx="60392">
                  <c:v>1521.8632809999999</c:v>
                </c:pt>
                <c:pt idx="60393">
                  <c:v>1522.2382809999999</c:v>
                </c:pt>
                <c:pt idx="60394">
                  <c:v>1522.3085940000001</c:v>
                </c:pt>
                <c:pt idx="60395">
                  <c:v>1522.5859379999999</c:v>
                </c:pt>
                <c:pt idx="60396">
                  <c:v>1522.8046879999999</c:v>
                </c:pt>
                <c:pt idx="60397">
                  <c:v>1522.8046879999999</c:v>
                </c:pt>
                <c:pt idx="60398">
                  <c:v>1522.8554690000001</c:v>
                </c:pt>
                <c:pt idx="60399">
                  <c:v>1522.8632809999999</c:v>
                </c:pt>
                <c:pt idx="60400">
                  <c:v>1522.8632809999999</c:v>
                </c:pt>
                <c:pt idx="60401">
                  <c:v>1523.2382809999999</c:v>
                </c:pt>
                <c:pt idx="60402">
                  <c:v>1523.2382809999999</c:v>
                </c:pt>
                <c:pt idx="60403">
                  <c:v>1523.3085940000001</c:v>
                </c:pt>
                <c:pt idx="60404">
                  <c:v>1523.3710940000001</c:v>
                </c:pt>
                <c:pt idx="60405">
                  <c:v>1523.4101559999999</c:v>
                </c:pt>
                <c:pt idx="60406">
                  <c:v>1523.4101559999999</c:v>
                </c:pt>
                <c:pt idx="60407">
                  <c:v>1523.5859379999999</c:v>
                </c:pt>
                <c:pt idx="60408">
                  <c:v>1523.8046879999999</c:v>
                </c:pt>
                <c:pt idx="60409">
                  <c:v>1523.8554690000001</c:v>
                </c:pt>
                <c:pt idx="60410">
                  <c:v>1523.8632809999999</c:v>
                </c:pt>
                <c:pt idx="60411">
                  <c:v>1523.8632809999999</c:v>
                </c:pt>
                <c:pt idx="60412">
                  <c:v>1524.3085940000001</c:v>
                </c:pt>
                <c:pt idx="60413">
                  <c:v>1524.3710940000001</c:v>
                </c:pt>
                <c:pt idx="60414">
                  <c:v>1524.5859379999999</c:v>
                </c:pt>
                <c:pt idx="60415">
                  <c:v>1524.5859379999999</c:v>
                </c:pt>
                <c:pt idx="60416">
                  <c:v>1524.8554690000001</c:v>
                </c:pt>
                <c:pt idx="60417">
                  <c:v>1524.8632809999999</c:v>
                </c:pt>
                <c:pt idx="60418">
                  <c:v>1524.8632809999999</c:v>
                </c:pt>
                <c:pt idx="60419">
                  <c:v>1525.3085940000001</c:v>
                </c:pt>
                <c:pt idx="60420">
                  <c:v>1525.3710940000001</c:v>
                </c:pt>
                <c:pt idx="60421">
                  <c:v>1525.4101559999999</c:v>
                </c:pt>
                <c:pt idx="60422">
                  <c:v>1526.2382809999999</c:v>
                </c:pt>
                <c:pt idx="60423">
                  <c:v>1526.2382809999999</c:v>
                </c:pt>
                <c:pt idx="60424">
                  <c:v>1526.4101559999999</c:v>
                </c:pt>
                <c:pt idx="60425">
                  <c:v>1526.5859379999999</c:v>
                </c:pt>
                <c:pt idx="60426">
                  <c:v>1526.8554690000001</c:v>
                </c:pt>
                <c:pt idx="60427">
                  <c:v>1527.3710940000001</c:v>
                </c:pt>
                <c:pt idx="60428">
                  <c:v>1527.5859379999999</c:v>
                </c:pt>
                <c:pt idx="60429">
                  <c:v>1527.5859379999999</c:v>
                </c:pt>
                <c:pt idx="60430">
                  <c:v>1527.5859379999999</c:v>
                </c:pt>
                <c:pt idx="60431">
                  <c:v>1527.8554690000001</c:v>
                </c:pt>
                <c:pt idx="60432">
                  <c:v>1527.8554690000001</c:v>
                </c:pt>
                <c:pt idx="60433">
                  <c:v>1527.8632809999999</c:v>
                </c:pt>
                <c:pt idx="60434">
                  <c:v>1527.8632809999999</c:v>
                </c:pt>
                <c:pt idx="60435">
                  <c:v>1528.3710940000001</c:v>
                </c:pt>
                <c:pt idx="60436">
                  <c:v>1528.3710940000001</c:v>
                </c:pt>
                <c:pt idx="60437">
                  <c:v>1528.4101559999999</c:v>
                </c:pt>
                <c:pt idx="60438">
                  <c:v>1528.8046879999999</c:v>
                </c:pt>
                <c:pt idx="60439">
                  <c:v>1528.8632809999999</c:v>
                </c:pt>
                <c:pt idx="60440">
                  <c:v>1528.8632809999999</c:v>
                </c:pt>
                <c:pt idx="60441">
                  <c:v>1529.8046879999999</c:v>
                </c:pt>
                <c:pt idx="60442">
                  <c:v>1529.8632809999999</c:v>
                </c:pt>
                <c:pt idx="60443">
                  <c:v>1530.2382809999999</c:v>
                </c:pt>
                <c:pt idx="60444">
                  <c:v>1530.3085940000001</c:v>
                </c:pt>
                <c:pt idx="60445">
                  <c:v>1530.3710940000001</c:v>
                </c:pt>
                <c:pt idx="60446">
                  <c:v>1530.8046879999999</c:v>
                </c:pt>
                <c:pt idx="60447">
                  <c:v>1530.8046879999999</c:v>
                </c:pt>
                <c:pt idx="60448">
                  <c:v>1530.8554690000001</c:v>
                </c:pt>
                <c:pt idx="60449">
                  <c:v>1531.3710940000001</c:v>
                </c:pt>
                <c:pt idx="60450">
                  <c:v>1531.4101559999999</c:v>
                </c:pt>
                <c:pt idx="60451">
                  <c:v>1531.4101559999999</c:v>
                </c:pt>
                <c:pt idx="60452">
                  <c:v>1531.5859379999999</c:v>
                </c:pt>
                <c:pt idx="60453">
                  <c:v>1531.5859379999999</c:v>
                </c:pt>
                <c:pt idx="60454">
                  <c:v>1531.8046879999999</c:v>
                </c:pt>
                <c:pt idx="60455">
                  <c:v>1531.8554690000001</c:v>
                </c:pt>
                <c:pt idx="60456">
                  <c:v>1531.8554690000001</c:v>
                </c:pt>
                <c:pt idx="60457">
                  <c:v>1531.8632809999999</c:v>
                </c:pt>
                <c:pt idx="60458">
                  <c:v>1532.2382809999999</c:v>
                </c:pt>
                <c:pt idx="60459">
                  <c:v>1532.3710940000001</c:v>
                </c:pt>
                <c:pt idx="60460">
                  <c:v>1532.4101559999999</c:v>
                </c:pt>
                <c:pt idx="60461">
                  <c:v>1532.8046879999999</c:v>
                </c:pt>
                <c:pt idx="60462">
                  <c:v>1532.8632809999999</c:v>
                </c:pt>
                <c:pt idx="60463">
                  <c:v>1533.3085940000001</c:v>
                </c:pt>
                <c:pt idx="60464">
                  <c:v>1533.3085940000001</c:v>
                </c:pt>
                <c:pt idx="60465">
                  <c:v>1533.3710940000001</c:v>
                </c:pt>
                <c:pt idx="60466">
                  <c:v>1533.3710940000001</c:v>
                </c:pt>
                <c:pt idx="60467">
                  <c:v>1533.3710940000001</c:v>
                </c:pt>
                <c:pt idx="60468">
                  <c:v>1533.4101559999999</c:v>
                </c:pt>
                <c:pt idx="60469">
                  <c:v>1533.5859379999999</c:v>
                </c:pt>
                <c:pt idx="60470">
                  <c:v>1533.8046879999999</c:v>
                </c:pt>
                <c:pt idx="60471">
                  <c:v>1533.8554690000001</c:v>
                </c:pt>
                <c:pt idx="60472">
                  <c:v>1533.8632809999999</c:v>
                </c:pt>
                <c:pt idx="60473">
                  <c:v>1534.2382809999999</c:v>
                </c:pt>
                <c:pt idx="60474">
                  <c:v>1534.3085940000001</c:v>
                </c:pt>
                <c:pt idx="60475">
                  <c:v>1534.3085940000001</c:v>
                </c:pt>
                <c:pt idx="60476">
                  <c:v>1534.3085940000001</c:v>
                </c:pt>
                <c:pt idx="60477">
                  <c:v>1534.4101559999999</c:v>
                </c:pt>
                <c:pt idx="60478">
                  <c:v>1534.4101559999999</c:v>
                </c:pt>
                <c:pt idx="60479">
                  <c:v>1534.5859379999999</c:v>
                </c:pt>
                <c:pt idx="60480">
                  <c:v>1534.8632809999999</c:v>
                </c:pt>
                <c:pt idx="60481">
                  <c:v>1535.2382809999999</c:v>
                </c:pt>
                <c:pt idx="60482">
                  <c:v>1535.3085940000001</c:v>
                </c:pt>
                <c:pt idx="60483">
                  <c:v>1535.3085940000001</c:v>
                </c:pt>
                <c:pt idx="60484">
                  <c:v>1535.3710940000001</c:v>
                </c:pt>
                <c:pt idx="60485">
                  <c:v>1535.8554690000001</c:v>
                </c:pt>
                <c:pt idx="60486">
                  <c:v>1535.8632809999999</c:v>
                </c:pt>
                <c:pt idx="60487">
                  <c:v>1536.2382809999999</c:v>
                </c:pt>
                <c:pt idx="60488">
                  <c:v>1536.3085940000001</c:v>
                </c:pt>
                <c:pt idx="60489">
                  <c:v>1536.3085940000001</c:v>
                </c:pt>
                <c:pt idx="60490">
                  <c:v>1536.4101559999999</c:v>
                </c:pt>
                <c:pt idx="60491">
                  <c:v>1536.4101559999999</c:v>
                </c:pt>
                <c:pt idx="60492">
                  <c:v>1536.5859379999999</c:v>
                </c:pt>
                <c:pt idx="60493">
                  <c:v>1536.5859379999999</c:v>
                </c:pt>
                <c:pt idx="60494">
                  <c:v>1536.8046879999999</c:v>
                </c:pt>
                <c:pt idx="60495">
                  <c:v>1537.2382809999999</c:v>
                </c:pt>
                <c:pt idx="60496">
                  <c:v>1537.3085940000001</c:v>
                </c:pt>
                <c:pt idx="60497">
                  <c:v>1537.3710940000001</c:v>
                </c:pt>
                <c:pt idx="60498">
                  <c:v>1537.4101559999999</c:v>
                </c:pt>
                <c:pt idx="60499">
                  <c:v>1537.5859379999999</c:v>
                </c:pt>
                <c:pt idx="60500">
                  <c:v>1537.8046879999999</c:v>
                </c:pt>
                <c:pt idx="60501">
                  <c:v>1538.2382809999999</c:v>
                </c:pt>
                <c:pt idx="60502">
                  <c:v>1538.3085940000001</c:v>
                </c:pt>
                <c:pt idx="60503">
                  <c:v>1538.4101559999999</c:v>
                </c:pt>
                <c:pt idx="60504">
                  <c:v>1538.4101559999999</c:v>
                </c:pt>
                <c:pt idx="60505">
                  <c:v>1538.5859379999999</c:v>
                </c:pt>
                <c:pt idx="60506">
                  <c:v>1538.5859379999999</c:v>
                </c:pt>
                <c:pt idx="60507">
                  <c:v>1538.8046879999999</c:v>
                </c:pt>
                <c:pt idx="60508">
                  <c:v>1538.8632809999999</c:v>
                </c:pt>
                <c:pt idx="60509">
                  <c:v>1538.8632809999999</c:v>
                </c:pt>
                <c:pt idx="60510">
                  <c:v>1539.3710940000001</c:v>
                </c:pt>
                <c:pt idx="60511">
                  <c:v>1539.5859379999999</c:v>
                </c:pt>
                <c:pt idx="60512">
                  <c:v>1539.8554690000001</c:v>
                </c:pt>
                <c:pt idx="60513">
                  <c:v>1540.3710940000001</c:v>
                </c:pt>
                <c:pt idx="60514">
                  <c:v>1540.3710940000001</c:v>
                </c:pt>
                <c:pt idx="60515">
                  <c:v>1541.2382809999999</c:v>
                </c:pt>
                <c:pt idx="60516">
                  <c:v>1541.2382809999999</c:v>
                </c:pt>
                <c:pt idx="60517">
                  <c:v>1541.3085940000001</c:v>
                </c:pt>
                <c:pt idx="60518">
                  <c:v>1541.8632809999999</c:v>
                </c:pt>
                <c:pt idx="60519">
                  <c:v>1542.4101559999999</c:v>
                </c:pt>
                <c:pt idx="60520">
                  <c:v>1542.8046879999999</c:v>
                </c:pt>
                <c:pt idx="60521">
                  <c:v>1542.8554690000001</c:v>
                </c:pt>
                <c:pt idx="60522">
                  <c:v>1542.8632809999999</c:v>
                </c:pt>
                <c:pt idx="60523">
                  <c:v>1542.8632809999999</c:v>
                </c:pt>
                <c:pt idx="60524">
                  <c:v>1543.2382809999999</c:v>
                </c:pt>
                <c:pt idx="60525">
                  <c:v>1543.2382809999999</c:v>
                </c:pt>
                <c:pt idx="60526">
                  <c:v>1543.3085940000001</c:v>
                </c:pt>
                <c:pt idx="60527">
                  <c:v>1543.3710940000001</c:v>
                </c:pt>
                <c:pt idx="60528">
                  <c:v>1543.4101559999999</c:v>
                </c:pt>
                <c:pt idx="60529">
                  <c:v>1543.4101559999999</c:v>
                </c:pt>
                <c:pt idx="60530">
                  <c:v>1543.5859379999999</c:v>
                </c:pt>
                <c:pt idx="60531">
                  <c:v>1543.8554690000001</c:v>
                </c:pt>
                <c:pt idx="60532">
                  <c:v>1543.8554690000001</c:v>
                </c:pt>
                <c:pt idx="60533">
                  <c:v>1543.8632809999999</c:v>
                </c:pt>
                <c:pt idx="60534">
                  <c:v>1544.3085940000001</c:v>
                </c:pt>
                <c:pt idx="60535">
                  <c:v>1544.3710940000001</c:v>
                </c:pt>
                <c:pt idx="60536">
                  <c:v>1544.5859379999999</c:v>
                </c:pt>
                <c:pt idx="60537">
                  <c:v>1544.5859379999999</c:v>
                </c:pt>
                <c:pt idx="60538">
                  <c:v>1545.2382809999999</c:v>
                </c:pt>
                <c:pt idx="60539">
                  <c:v>1545.3085940000001</c:v>
                </c:pt>
                <c:pt idx="60540">
                  <c:v>1545.5859379999999</c:v>
                </c:pt>
                <c:pt idx="60541">
                  <c:v>1545.8554690000001</c:v>
                </c:pt>
                <c:pt idx="60542">
                  <c:v>1545.8554690000001</c:v>
                </c:pt>
                <c:pt idx="60543">
                  <c:v>1546.2382809999999</c:v>
                </c:pt>
                <c:pt idx="60544">
                  <c:v>1547.4101559999999</c:v>
                </c:pt>
                <c:pt idx="60545">
                  <c:v>1547.5859379999999</c:v>
                </c:pt>
                <c:pt idx="60546">
                  <c:v>1547.8046879999999</c:v>
                </c:pt>
                <c:pt idx="60547">
                  <c:v>1547.8554690000001</c:v>
                </c:pt>
                <c:pt idx="60548">
                  <c:v>1547.8554690000001</c:v>
                </c:pt>
                <c:pt idx="60549">
                  <c:v>1547.8632809999999</c:v>
                </c:pt>
                <c:pt idx="60550">
                  <c:v>1548.8554690000001</c:v>
                </c:pt>
                <c:pt idx="60551">
                  <c:v>1549.3085940000001</c:v>
                </c:pt>
                <c:pt idx="60552">
                  <c:v>1549.3710940000001</c:v>
                </c:pt>
                <c:pt idx="60553">
                  <c:v>1549.8632809999999</c:v>
                </c:pt>
                <c:pt idx="60554">
                  <c:v>1550.2382809999999</c:v>
                </c:pt>
                <c:pt idx="60555">
                  <c:v>1550.5859379999999</c:v>
                </c:pt>
                <c:pt idx="60556">
                  <c:v>1550.5859379999999</c:v>
                </c:pt>
                <c:pt idx="60557">
                  <c:v>1550.8632809999999</c:v>
                </c:pt>
                <c:pt idx="60558">
                  <c:v>1551.5859379999999</c:v>
                </c:pt>
                <c:pt idx="60559">
                  <c:v>1551.8554690000001</c:v>
                </c:pt>
                <c:pt idx="60560">
                  <c:v>1552.2382809999999</c:v>
                </c:pt>
                <c:pt idx="60561">
                  <c:v>1552.2382809999999</c:v>
                </c:pt>
                <c:pt idx="60562">
                  <c:v>1552.8554690000001</c:v>
                </c:pt>
                <c:pt idx="60563">
                  <c:v>1552.8554690000001</c:v>
                </c:pt>
                <c:pt idx="60564">
                  <c:v>1552.8632809999999</c:v>
                </c:pt>
                <c:pt idx="60565">
                  <c:v>1553.3085940000001</c:v>
                </c:pt>
                <c:pt idx="60566">
                  <c:v>1553.3085940000001</c:v>
                </c:pt>
                <c:pt idx="60567">
                  <c:v>1553.3710940000001</c:v>
                </c:pt>
                <c:pt idx="60568">
                  <c:v>1553.3710940000001</c:v>
                </c:pt>
                <c:pt idx="60569">
                  <c:v>1553.3710940000001</c:v>
                </c:pt>
                <c:pt idx="60570">
                  <c:v>1553.8632809999999</c:v>
                </c:pt>
                <c:pt idx="60571">
                  <c:v>1554.3085940000001</c:v>
                </c:pt>
                <c:pt idx="60572">
                  <c:v>1554.3085940000001</c:v>
                </c:pt>
                <c:pt idx="60573">
                  <c:v>1554.5859379999999</c:v>
                </c:pt>
                <c:pt idx="60574">
                  <c:v>1554.5859379999999</c:v>
                </c:pt>
                <c:pt idx="60575">
                  <c:v>1554.8046879999999</c:v>
                </c:pt>
                <c:pt idx="60576">
                  <c:v>1554.8554690000001</c:v>
                </c:pt>
                <c:pt idx="60577">
                  <c:v>1554.8554690000001</c:v>
                </c:pt>
                <c:pt idx="60578">
                  <c:v>1555.5859379999999</c:v>
                </c:pt>
                <c:pt idx="60579">
                  <c:v>1555.5859379999999</c:v>
                </c:pt>
                <c:pt idx="60580">
                  <c:v>1555.8046879999999</c:v>
                </c:pt>
                <c:pt idx="60581">
                  <c:v>1555.8554690000001</c:v>
                </c:pt>
                <c:pt idx="60582">
                  <c:v>1555.8554690000001</c:v>
                </c:pt>
                <c:pt idx="60583">
                  <c:v>1555.8632809999999</c:v>
                </c:pt>
                <c:pt idx="60584">
                  <c:v>1555.8632809999999</c:v>
                </c:pt>
                <c:pt idx="60585">
                  <c:v>1556.2382809999999</c:v>
                </c:pt>
                <c:pt idx="60586">
                  <c:v>1556.2382809999999</c:v>
                </c:pt>
                <c:pt idx="60587">
                  <c:v>1556.2382809999999</c:v>
                </c:pt>
                <c:pt idx="60588">
                  <c:v>1556.5859379999999</c:v>
                </c:pt>
                <c:pt idx="60589">
                  <c:v>1556.5859379999999</c:v>
                </c:pt>
                <c:pt idx="60590">
                  <c:v>1556.8046879999999</c:v>
                </c:pt>
                <c:pt idx="60591">
                  <c:v>1556.8554690000001</c:v>
                </c:pt>
                <c:pt idx="60592">
                  <c:v>1556.8632809999999</c:v>
                </c:pt>
                <c:pt idx="60593">
                  <c:v>1557.4101559999999</c:v>
                </c:pt>
                <c:pt idx="60594">
                  <c:v>1557.5859379999999</c:v>
                </c:pt>
                <c:pt idx="60595">
                  <c:v>1557.5859379999999</c:v>
                </c:pt>
                <c:pt idx="60596">
                  <c:v>1557.8554690000001</c:v>
                </c:pt>
                <c:pt idx="60597">
                  <c:v>1557.8632809999999</c:v>
                </c:pt>
                <c:pt idx="60598">
                  <c:v>1557.8632809999999</c:v>
                </c:pt>
                <c:pt idx="60599">
                  <c:v>1558.2382809999999</c:v>
                </c:pt>
                <c:pt idx="60600">
                  <c:v>1558.3710940000001</c:v>
                </c:pt>
                <c:pt idx="60601">
                  <c:v>1558.5859379999999</c:v>
                </c:pt>
                <c:pt idx="60602">
                  <c:v>1558.8554690000001</c:v>
                </c:pt>
                <c:pt idx="60603">
                  <c:v>1558.8554690000001</c:v>
                </c:pt>
                <c:pt idx="60604">
                  <c:v>1558.8554690000001</c:v>
                </c:pt>
                <c:pt idx="60605">
                  <c:v>1559.3085940000001</c:v>
                </c:pt>
                <c:pt idx="60606">
                  <c:v>1559.3710940000001</c:v>
                </c:pt>
                <c:pt idx="60607">
                  <c:v>1559.3710940000001</c:v>
                </c:pt>
                <c:pt idx="60608">
                  <c:v>1559.4101559999999</c:v>
                </c:pt>
                <c:pt idx="60609">
                  <c:v>1559.4101559999999</c:v>
                </c:pt>
                <c:pt idx="60610">
                  <c:v>1559.4101559999999</c:v>
                </c:pt>
                <c:pt idx="60611">
                  <c:v>1559.4101559999999</c:v>
                </c:pt>
                <c:pt idx="60612">
                  <c:v>1559.4101559999999</c:v>
                </c:pt>
                <c:pt idx="60613">
                  <c:v>1559.5859379999999</c:v>
                </c:pt>
                <c:pt idx="60614">
                  <c:v>1559.8046879999999</c:v>
                </c:pt>
                <c:pt idx="60615">
                  <c:v>1559.8046879999999</c:v>
                </c:pt>
                <c:pt idx="60616">
                  <c:v>1560.2382809999999</c:v>
                </c:pt>
                <c:pt idx="60617">
                  <c:v>1560.3085940000001</c:v>
                </c:pt>
                <c:pt idx="60618">
                  <c:v>1560.3710940000001</c:v>
                </c:pt>
                <c:pt idx="60619">
                  <c:v>1560.4101559999999</c:v>
                </c:pt>
                <c:pt idx="60620">
                  <c:v>1560.5859379999999</c:v>
                </c:pt>
                <c:pt idx="60621">
                  <c:v>1560.8632809999999</c:v>
                </c:pt>
                <c:pt idx="60622">
                  <c:v>1560.8632809999999</c:v>
                </c:pt>
                <c:pt idx="60623">
                  <c:v>1560.8632809999999</c:v>
                </c:pt>
                <c:pt idx="60624">
                  <c:v>1561.2382809999999</c:v>
                </c:pt>
                <c:pt idx="60625">
                  <c:v>1561.3085940000001</c:v>
                </c:pt>
                <c:pt idx="60626">
                  <c:v>1561.3085940000001</c:v>
                </c:pt>
                <c:pt idx="60627">
                  <c:v>1561.5859379999999</c:v>
                </c:pt>
                <c:pt idx="60628">
                  <c:v>1561.5859379999999</c:v>
                </c:pt>
                <c:pt idx="60629">
                  <c:v>1561.5859379999999</c:v>
                </c:pt>
                <c:pt idx="60630">
                  <c:v>1561.8632809999999</c:v>
                </c:pt>
                <c:pt idx="60631">
                  <c:v>1562.2382809999999</c:v>
                </c:pt>
                <c:pt idx="60632">
                  <c:v>1562.3710940000001</c:v>
                </c:pt>
                <c:pt idx="60633">
                  <c:v>1562.5859379999999</c:v>
                </c:pt>
                <c:pt idx="60634">
                  <c:v>1562.5859379999999</c:v>
                </c:pt>
                <c:pt idx="60635">
                  <c:v>1562.8046879999999</c:v>
                </c:pt>
                <c:pt idx="60636">
                  <c:v>1562.8632809999999</c:v>
                </c:pt>
                <c:pt idx="60637">
                  <c:v>1563.5859379999999</c:v>
                </c:pt>
                <c:pt idx="60638">
                  <c:v>1563.5859379999999</c:v>
                </c:pt>
                <c:pt idx="60639">
                  <c:v>1563.8632809999999</c:v>
                </c:pt>
                <c:pt idx="60640">
                  <c:v>1564.3710940000001</c:v>
                </c:pt>
                <c:pt idx="60641">
                  <c:v>1564.5859379999999</c:v>
                </c:pt>
                <c:pt idx="60642">
                  <c:v>1564.8046879999999</c:v>
                </c:pt>
                <c:pt idx="60643">
                  <c:v>1564.8046879999999</c:v>
                </c:pt>
                <c:pt idx="60644">
                  <c:v>1564.8046879999999</c:v>
                </c:pt>
                <c:pt idx="60645">
                  <c:v>1564.8554690000001</c:v>
                </c:pt>
                <c:pt idx="60646">
                  <c:v>1564.8554690000001</c:v>
                </c:pt>
                <c:pt idx="60647">
                  <c:v>1565.2382809999999</c:v>
                </c:pt>
                <c:pt idx="60648">
                  <c:v>1565.8046879999999</c:v>
                </c:pt>
                <c:pt idx="60649">
                  <c:v>1565.8046879999999</c:v>
                </c:pt>
                <c:pt idx="60650">
                  <c:v>1565.8046879999999</c:v>
                </c:pt>
                <c:pt idx="60651">
                  <c:v>1566.2382809999999</c:v>
                </c:pt>
                <c:pt idx="60652">
                  <c:v>1566.4101559999999</c:v>
                </c:pt>
                <c:pt idx="60653">
                  <c:v>1566.5859379999999</c:v>
                </c:pt>
                <c:pt idx="60654">
                  <c:v>1566.8046879999999</c:v>
                </c:pt>
                <c:pt idx="60655">
                  <c:v>1566.8046879999999</c:v>
                </c:pt>
                <c:pt idx="60656">
                  <c:v>1566.8554690000001</c:v>
                </c:pt>
                <c:pt idx="60657">
                  <c:v>1566.8554690000001</c:v>
                </c:pt>
                <c:pt idx="60658">
                  <c:v>1567.4101559999999</c:v>
                </c:pt>
                <c:pt idx="60659">
                  <c:v>1567.8046879999999</c:v>
                </c:pt>
                <c:pt idx="60660">
                  <c:v>1567.8554690000001</c:v>
                </c:pt>
                <c:pt idx="60661">
                  <c:v>1567.8554690000001</c:v>
                </c:pt>
                <c:pt idx="60662">
                  <c:v>1568.2382809999999</c:v>
                </c:pt>
                <c:pt idx="60663">
                  <c:v>1568.2382809999999</c:v>
                </c:pt>
                <c:pt idx="60664">
                  <c:v>1568.3085940000001</c:v>
                </c:pt>
                <c:pt idx="60665">
                  <c:v>1568.3085940000001</c:v>
                </c:pt>
                <c:pt idx="60666">
                  <c:v>1568.3710940000001</c:v>
                </c:pt>
                <c:pt idx="60667">
                  <c:v>1568.3710940000001</c:v>
                </c:pt>
                <c:pt idx="60668">
                  <c:v>1568.8046879999999</c:v>
                </c:pt>
                <c:pt idx="60669">
                  <c:v>1569.3085940000001</c:v>
                </c:pt>
                <c:pt idx="60670">
                  <c:v>1569.8046879999999</c:v>
                </c:pt>
                <c:pt idx="60671">
                  <c:v>1569.8554690000001</c:v>
                </c:pt>
                <c:pt idx="60672">
                  <c:v>1570.2382809999999</c:v>
                </c:pt>
                <c:pt idx="60673">
                  <c:v>1570.2382809999999</c:v>
                </c:pt>
                <c:pt idx="60674">
                  <c:v>1570.2382809999999</c:v>
                </c:pt>
                <c:pt idx="60675">
                  <c:v>1570.3085940000001</c:v>
                </c:pt>
                <c:pt idx="60676">
                  <c:v>1570.3710940000001</c:v>
                </c:pt>
                <c:pt idx="60677">
                  <c:v>1570.3710940000001</c:v>
                </c:pt>
                <c:pt idx="60678">
                  <c:v>1570.8046879999999</c:v>
                </c:pt>
                <c:pt idx="60679">
                  <c:v>1570.8046879999999</c:v>
                </c:pt>
                <c:pt idx="60680">
                  <c:v>1571.2382809999999</c:v>
                </c:pt>
                <c:pt idx="60681">
                  <c:v>1571.2382809999999</c:v>
                </c:pt>
                <c:pt idx="60682">
                  <c:v>1571.2382809999999</c:v>
                </c:pt>
                <c:pt idx="60683">
                  <c:v>1571.3710940000001</c:v>
                </c:pt>
                <c:pt idx="60684">
                  <c:v>1571.8046879999999</c:v>
                </c:pt>
                <c:pt idx="60685">
                  <c:v>1572.3085940000001</c:v>
                </c:pt>
                <c:pt idx="60686">
                  <c:v>1572.3085940000001</c:v>
                </c:pt>
                <c:pt idx="60687">
                  <c:v>1572.4101559999999</c:v>
                </c:pt>
                <c:pt idx="60688">
                  <c:v>1572.5859379999999</c:v>
                </c:pt>
                <c:pt idx="60689">
                  <c:v>1572.8046879999999</c:v>
                </c:pt>
                <c:pt idx="60690">
                  <c:v>1573.3085940000001</c:v>
                </c:pt>
                <c:pt idx="60691">
                  <c:v>1573.8046879999999</c:v>
                </c:pt>
                <c:pt idx="60692">
                  <c:v>1574.2382809999999</c:v>
                </c:pt>
                <c:pt idx="60693">
                  <c:v>1574.3710940000001</c:v>
                </c:pt>
                <c:pt idx="60694">
                  <c:v>1574.5859379999999</c:v>
                </c:pt>
                <c:pt idx="60695">
                  <c:v>1574.5859379999999</c:v>
                </c:pt>
                <c:pt idx="60696">
                  <c:v>1574.5859379999999</c:v>
                </c:pt>
                <c:pt idx="60697">
                  <c:v>1575.3085940000001</c:v>
                </c:pt>
                <c:pt idx="60698">
                  <c:v>1575.3710940000001</c:v>
                </c:pt>
                <c:pt idx="60699">
                  <c:v>1575.8632809999999</c:v>
                </c:pt>
                <c:pt idx="60700">
                  <c:v>1575.8632809999999</c:v>
                </c:pt>
                <c:pt idx="60701">
                  <c:v>1576.3710940000001</c:v>
                </c:pt>
                <c:pt idx="60702">
                  <c:v>1576.3710940000001</c:v>
                </c:pt>
                <c:pt idx="60703">
                  <c:v>1576.5859379999999</c:v>
                </c:pt>
                <c:pt idx="60704">
                  <c:v>1576.8046879999999</c:v>
                </c:pt>
                <c:pt idx="60705">
                  <c:v>1576.8554690000001</c:v>
                </c:pt>
                <c:pt idx="60706">
                  <c:v>1576.8554690000001</c:v>
                </c:pt>
                <c:pt idx="60707">
                  <c:v>1577.3085940000001</c:v>
                </c:pt>
                <c:pt idx="60708">
                  <c:v>1577.3710940000001</c:v>
                </c:pt>
                <c:pt idx="60709">
                  <c:v>1577.4101559999999</c:v>
                </c:pt>
                <c:pt idx="60710">
                  <c:v>1577.8046879999999</c:v>
                </c:pt>
                <c:pt idx="60711">
                  <c:v>1577.8554690000001</c:v>
                </c:pt>
                <c:pt idx="60712">
                  <c:v>1578.2382809999999</c:v>
                </c:pt>
                <c:pt idx="60713">
                  <c:v>1578.2382809999999</c:v>
                </c:pt>
                <c:pt idx="60714">
                  <c:v>1578.4101559999999</c:v>
                </c:pt>
                <c:pt idx="60715">
                  <c:v>1578.4101559999999</c:v>
                </c:pt>
                <c:pt idx="60716">
                  <c:v>1578.5859379999999</c:v>
                </c:pt>
                <c:pt idx="60717">
                  <c:v>1578.5859379999999</c:v>
                </c:pt>
                <c:pt idx="60718">
                  <c:v>1578.5859379999999</c:v>
                </c:pt>
                <c:pt idx="60719">
                  <c:v>1578.5859379999999</c:v>
                </c:pt>
                <c:pt idx="60720">
                  <c:v>1579.3710940000001</c:v>
                </c:pt>
                <c:pt idx="60721">
                  <c:v>1579.4101559999999</c:v>
                </c:pt>
                <c:pt idx="60722">
                  <c:v>1579.4101559999999</c:v>
                </c:pt>
                <c:pt idx="60723">
                  <c:v>1579.8554690000001</c:v>
                </c:pt>
                <c:pt idx="60724">
                  <c:v>1579.8632809999999</c:v>
                </c:pt>
                <c:pt idx="60725">
                  <c:v>1579.8632809999999</c:v>
                </c:pt>
                <c:pt idx="60726">
                  <c:v>1580.2382809999999</c:v>
                </c:pt>
                <c:pt idx="60727">
                  <c:v>1580.2382809999999</c:v>
                </c:pt>
                <c:pt idx="60728">
                  <c:v>1580.2382809999999</c:v>
                </c:pt>
                <c:pt idx="60729">
                  <c:v>1580.3085940000001</c:v>
                </c:pt>
                <c:pt idx="60730">
                  <c:v>1580.3085940000001</c:v>
                </c:pt>
                <c:pt idx="60731">
                  <c:v>1580.3710940000001</c:v>
                </c:pt>
                <c:pt idx="60732">
                  <c:v>1580.5859379999999</c:v>
                </c:pt>
                <c:pt idx="60733">
                  <c:v>1580.8046879999999</c:v>
                </c:pt>
                <c:pt idx="60734">
                  <c:v>1581.2382809999999</c:v>
                </c:pt>
                <c:pt idx="60735">
                  <c:v>1581.3710940000001</c:v>
                </c:pt>
                <c:pt idx="60736">
                  <c:v>1581.5859379999999</c:v>
                </c:pt>
                <c:pt idx="60737">
                  <c:v>1581.5859379999999</c:v>
                </c:pt>
                <c:pt idx="60738">
                  <c:v>1581.8554690000001</c:v>
                </c:pt>
                <c:pt idx="60739">
                  <c:v>1582.2382809999999</c:v>
                </c:pt>
                <c:pt idx="60740">
                  <c:v>1582.3710940000001</c:v>
                </c:pt>
                <c:pt idx="60741">
                  <c:v>1582.4101559999999</c:v>
                </c:pt>
                <c:pt idx="60742">
                  <c:v>1582.8046879999999</c:v>
                </c:pt>
                <c:pt idx="60743">
                  <c:v>1582.8554690000001</c:v>
                </c:pt>
                <c:pt idx="60744">
                  <c:v>1582.8554690000001</c:v>
                </c:pt>
                <c:pt idx="60745">
                  <c:v>1582.8632809999999</c:v>
                </c:pt>
                <c:pt idx="60746">
                  <c:v>1583.2382809999999</c:v>
                </c:pt>
                <c:pt idx="60747">
                  <c:v>1583.2382809999999</c:v>
                </c:pt>
                <c:pt idx="60748">
                  <c:v>1583.3710940000001</c:v>
                </c:pt>
                <c:pt idx="60749">
                  <c:v>1583.3710940000001</c:v>
                </c:pt>
                <c:pt idx="60750">
                  <c:v>1583.4101559999999</c:v>
                </c:pt>
                <c:pt idx="60751">
                  <c:v>1583.5859379999999</c:v>
                </c:pt>
                <c:pt idx="60752">
                  <c:v>1583.5859379999999</c:v>
                </c:pt>
                <c:pt idx="60753">
                  <c:v>1583.8632809999999</c:v>
                </c:pt>
                <c:pt idx="60754">
                  <c:v>1583.8632809999999</c:v>
                </c:pt>
                <c:pt idx="60755">
                  <c:v>1583.8632809999999</c:v>
                </c:pt>
                <c:pt idx="60756">
                  <c:v>1584.2382809999999</c:v>
                </c:pt>
                <c:pt idx="60757">
                  <c:v>1584.3710940000001</c:v>
                </c:pt>
                <c:pt idx="60758">
                  <c:v>1584.4101559999999</c:v>
                </c:pt>
                <c:pt idx="60759">
                  <c:v>1585.2382809999999</c:v>
                </c:pt>
                <c:pt idx="60760">
                  <c:v>1585.2382809999999</c:v>
                </c:pt>
                <c:pt idx="60761">
                  <c:v>1585.2382809999999</c:v>
                </c:pt>
                <c:pt idx="60762">
                  <c:v>1585.4101559999999</c:v>
                </c:pt>
                <c:pt idx="60763">
                  <c:v>1585.8046879999999</c:v>
                </c:pt>
                <c:pt idx="60764">
                  <c:v>1585.8632809999999</c:v>
                </c:pt>
                <c:pt idx="60765">
                  <c:v>1585.8632809999999</c:v>
                </c:pt>
                <c:pt idx="60766">
                  <c:v>1585.8632809999999</c:v>
                </c:pt>
                <c:pt idx="60767">
                  <c:v>1586.2382809999999</c:v>
                </c:pt>
                <c:pt idx="60768">
                  <c:v>1586.2382809999999</c:v>
                </c:pt>
                <c:pt idx="60769">
                  <c:v>1586.3710940000001</c:v>
                </c:pt>
                <c:pt idx="60770">
                  <c:v>1586.4101559999999</c:v>
                </c:pt>
                <c:pt idx="60771">
                  <c:v>1586.5859379999999</c:v>
                </c:pt>
                <c:pt idx="60772">
                  <c:v>1587.3085940000001</c:v>
                </c:pt>
                <c:pt idx="60773">
                  <c:v>1587.3085940000001</c:v>
                </c:pt>
                <c:pt idx="60774">
                  <c:v>1587.4101559999999</c:v>
                </c:pt>
                <c:pt idx="60775">
                  <c:v>1587.4101559999999</c:v>
                </c:pt>
                <c:pt idx="60776">
                  <c:v>1587.8046879999999</c:v>
                </c:pt>
                <c:pt idx="60777">
                  <c:v>1588.2382809999999</c:v>
                </c:pt>
                <c:pt idx="60778">
                  <c:v>1588.3085940000001</c:v>
                </c:pt>
                <c:pt idx="60779">
                  <c:v>1588.4101559999999</c:v>
                </c:pt>
                <c:pt idx="60780">
                  <c:v>1588.4101559999999</c:v>
                </c:pt>
                <c:pt idx="60781">
                  <c:v>1588.5859379999999</c:v>
                </c:pt>
                <c:pt idx="60782">
                  <c:v>1589.2382809999999</c:v>
                </c:pt>
                <c:pt idx="60783">
                  <c:v>1589.3710940000001</c:v>
                </c:pt>
                <c:pt idx="60784">
                  <c:v>1589.4101559999999</c:v>
                </c:pt>
                <c:pt idx="60785">
                  <c:v>1589.4101559999999</c:v>
                </c:pt>
                <c:pt idx="60786">
                  <c:v>1589.5859379999999</c:v>
                </c:pt>
                <c:pt idx="60787">
                  <c:v>1589.8554690000001</c:v>
                </c:pt>
                <c:pt idx="60788">
                  <c:v>1590.2382809999999</c:v>
                </c:pt>
                <c:pt idx="60789">
                  <c:v>1590.2382809999999</c:v>
                </c:pt>
                <c:pt idx="60790">
                  <c:v>1590.3085940000001</c:v>
                </c:pt>
                <c:pt idx="60791">
                  <c:v>1590.3085940000001</c:v>
                </c:pt>
                <c:pt idx="60792">
                  <c:v>1590.8046879999999</c:v>
                </c:pt>
                <c:pt idx="60793">
                  <c:v>1590.8554690000001</c:v>
                </c:pt>
                <c:pt idx="60794">
                  <c:v>1590.8632809999999</c:v>
                </c:pt>
                <c:pt idx="60795">
                  <c:v>1591.3085940000001</c:v>
                </c:pt>
                <c:pt idx="60796">
                  <c:v>1591.3085940000001</c:v>
                </c:pt>
                <c:pt idx="60797">
                  <c:v>1591.4101559999999</c:v>
                </c:pt>
                <c:pt idx="60798">
                  <c:v>1591.8554690000001</c:v>
                </c:pt>
                <c:pt idx="60799">
                  <c:v>1592.5859379999999</c:v>
                </c:pt>
                <c:pt idx="60800">
                  <c:v>1592.5859379999999</c:v>
                </c:pt>
                <c:pt idx="60801">
                  <c:v>1592.8046879999999</c:v>
                </c:pt>
                <c:pt idx="60802">
                  <c:v>1592.8554690000001</c:v>
                </c:pt>
                <c:pt idx="60803">
                  <c:v>1592.8554690000001</c:v>
                </c:pt>
                <c:pt idx="60804">
                  <c:v>1592.8632809999999</c:v>
                </c:pt>
                <c:pt idx="60805">
                  <c:v>1593.2382809999999</c:v>
                </c:pt>
                <c:pt idx="60806">
                  <c:v>1593.2382809999999</c:v>
                </c:pt>
                <c:pt idx="60807">
                  <c:v>1593.2382809999999</c:v>
                </c:pt>
                <c:pt idx="60808">
                  <c:v>1593.3085940000001</c:v>
                </c:pt>
                <c:pt idx="60809">
                  <c:v>1593.3710940000001</c:v>
                </c:pt>
                <c:pt idx="60810">
                  <c:v>1593.8554690000001</c:v>
                </c:pt>
                <c:pt idx="60811">
                  <c:v>1594.2382809999999</c:v>
                </c:pt>
                <c:pt idx="60812">
                  <c:v>1594.3085940000001</c:v>
                </c:pt>
                <c:pt idx="60813">
                  <c:v>1594.4101559999999</c:v>
                </c:pt>
                <c:pt idx="60814">
                  <c:v>1594.5859379999999</c:v>
                </c:pt>
                <c:pt idx="60815">
                  <c:v>1594.5859379999999</c:v>
                </c:pt>
                <c:pt idx="60816">
                  <c:v>1594.8632809999999</c:v>
                </c:pt>
                <c:pt idx="60817">
                  <c:v>1594.8632809999999</c:v>
                </c:pt>
                <c:pt idx="60818">
                  <c:v>1595.2382809999999</c:v>
                </c:pt>
                <c:pt idx="60819">
                  <c:v>1595.3085940000001</c:v>
                </c:pt>
                <c:pt idx="60820">
                  <c:v>1595.4101559999999</c:v>
                </c:pt>
                <c:pt idx="60821">
                  <c:v>1595.5859379999999</c:v>
                </c:pt>
                <c:pt idx="60822">
                  <c:v>1595.8554690000001</c:v>
                </c:pt>
                <c:pt idx="60823">
                  <c:v>1596.2382809999999</c:v>
                </c:pt>
                <c:pt idx="60824">
                  <c:v>1596.2382809999999</c:v>
                </c:pt>
                <c:pt idx="60825">
                  <c:v>1596.3085940000001</c:v>
                </c:pt>
                <c:pt idx="60826">
                  <c:v>1596.3710940000001</c:v>
                </c:pt>
                <c:pt idx="60827">
                  <c:v>1596.5859379999999</c:v>
                </c:pt>
                <c:pt idx="60828">
                  <c:v>1596.5859379999999</c:v>
                </c:pt>
                <c:pt idx="60829">
                  <c:v>1596.8632809999999</c:v>
                </c:pt>
                <c:pt idx="60830">
                  <c:v>1597.2382809999999</c:v>
                </c:pt>
                <c:pt idx="60831">
                  <c:v>1597.3085940000001</c:v>
                </c:pt>
                <c:pt idx="60832">
                  <c:v>1597.3710940000001</c:v>
                </c:pt>
                <c:pt idx="60833">
                  <c:v>1597.4101559999999</c:v>
                </c:pt>
                <c:pt idx="60834">
                  <c:v>1597.8046879999999</c:v>
                </c:pt>
                <c:pt idx="60835">
                  <c:v>1597.8554690000001</c:v>
                </c:pt>
                <c:pt idx="60836">
                  <c:v>1597.8554690000001</c:v>
                </c:pt>
                <c:pt idx="60837">
                  <c:v>1597.8554690000001</c:v>
                </c:pt>
                <c:pt idx="60838">
                  <c:v>1598.2382809999999</c:v>
                </c:pt>
                <c:pt idx="60839">
                  <c:v>1598.3085940000001</c:v>
                </c:pt>
                <c:pt idx="60840">
                  <c:v>1598.3710940000001</c:v>
                </c:pt>
                <c:pt idx="60841">
                  <c:v>1598.3710940000001</c:v>
                </c:pt>
                <c:pt idx="60842">
                  <c:v>1598.3710940000001</c:v>
                </c:pt>
                <c:pt idx="60843">
                  <c:v>1598.3710940000001</c:v>
                </c:pt>
                <c:pt idx="60844">
                  <c:v>1598.5859379999999</c:v>
                </c:pt>
                <c:pt idx="60845">
                  <c:v>1598.8554690000001</c:v>
                </c:pt>
                <c:pt idx="60846">
                  <c:v>1599.2382809999999</c:v>
                </c:pt>
                <c:pt idx="60847">
                  <c:v>1599.4101559999999</c:v>
                </c:pt>
                <c:pt idx="60848">
                  <c:v>1599.5859379999999</c:v>
                </c:pt>
                <c:pt idx="60849">
                  <c:v>1599.8046879999999</c:v>
                </c:pt>
                <c:pt idx="60850">
                  <c:v>1599.8046879999999</c:v>
                </c:pt>
                <c:pt idx="60851">
                  <c:v>1599.8554690000001</c:v>
                </c:pt>
                <c:pt idx="60852">
                  <c:v>1599.8632809999999</c:v>
                </c:pt>
                <c:pt idx="60853">
                  <c:v>1600.3085940000001</c:v>
                </c:pt>
                <c:pt idx="60854">
                  <c:v>1600.3710940000001</c:v>
                </c:pt>
                <c:pt idx="60855">
                  <c:v>1600.3710940000001</c:v>
                </c:pt>
                <c:pt idx="60856">
                  <c:v>1600.3710940000001</c:v>
                </c:pt>
                <c:pt idx="60857">
                  <c:v>1600.4101559999999</c:v>
                </c:pt>
                <c:pt idx="60858">
                  <c:v>1600.5859379999999</c:v>
                </c:pt>
                <c:pt idx="60859">
                  <c:v>1600.5859379999999</c:v>
                </c:pt>
                <c:pt idx="60860">
                  <c:v>1600.8632809999999</c:v>
                </c:pt>
                <c:pt idx="60861">
                  <c:v>1601.2382809999999</c:v>
                </c:pt>
                <c:pt idx="60862">
                  <c:v>1601.3085940000001</c:v>
                </c:pt>
                <c:pt idx="60863">
                  <c:v>1601.3085940000001</c:v>
                </c:pt>
                <c:pt idx="60864">
                  <c:v>1601.3085940000001</c:v>
                </c:pt>
                <c:pt idx="60865">
                  <c:v>1601.8046879999999</c:v>
                </c:pt>
                <c:pt idx="60866">
                  <c:v>1602.3085940000001</c:v>
                </c:pt>
                <c:pt idx="60867">
                  <c:v>1602.3710940000001</c:v>
                </c:pt>
                <c:pt idx="60868">
                  <c:v>1602.8554690000001</c:v>
                </c:pt>
                <c:pt idx="60869">
                  <c:v>1603.2382809999999</c:v>
                </c:pt>
                <c:pt idx="60870">
                  <c:v>1603.2382809999999</c:v>
                </c:pt>
                <c:pt idx="60871">
                  <c:v>1603.2382809999999</c:v>
                </c:pt>
                <c:pt idx="60872">
                  <c:v>1603.8632809999999</c:v>
                </c:pt>
                <c:pt idx="60873">
                  <c:v>1604.2382809999999</c:v>
                </c:pt>
                <c:pt idx="60874">
                  <c:v>1604.2382809999999</c:v>
                </c:pt>
                <c:pt idx="60875">
                  <c:v>1604.3085940000001</c:v>
                </c:pt>
                <c:pt idx="60876">
                  <c:v>1604.3085940000001</c:v>
                </c:pt>
                <c:pt idx="60877">
                  <c:v>1604.4101559999999</c:v>
                </c:pt>
                <c:pt idx="60878">
                  <c:v>1604.5859379999999</c:v>
                </c:pt>
                <c:pt idx="60879">
                  <c:v>1604.5859379999999</c:v>
                </c:pt>
                <c:pt idx="60880">
                  <c:v>1605.2382809999999</c:v>
                </c:pt>
                <c:pt idx="60881">
                  <c:v>1605.2382809999999</c:v>
                </c:pt>
                <c:pt idx="60882">
                  <c:v>1605.3710940000001</c:v>
                </c:pt>
                <c:pt idx="60883">
                  <c:v>1605.4101559999999</c:v>
                </c:pt>
                <c:pt idx="60884">
                  <c:v>1605.5859379999999</c:v>
                </c:pt>
                <c:pt idx="60885">
                  <c:v>1605.8046879999999</c:v>
                </c:pt>
                <c:pt idx="60886">
                  <c:v>1605.8554690000001</c:v>
                </c:pt>
                <c:pt idx="60887">
                  <c:v>1605.8632809999999</c:v>
                </c:pt>
                <c:pt idx="60888">
                  <c:v>1606.3085940000001</c:v>
                </c:pt>
                <c:pt idx="60889">
                  <c:v>1606.3710940000001</c:v>
                </c:pt>
                <c:pt idx="60890">
                  <c:v>1606.3710940000001</c:v>
                </c:pt>
                <c:pt idx="60891">
                  <c:v>1606.5859379999999</c:v>
                </c:pt>
                <c:pt idx="60892">
                  <c:v>1606.8554690000001</c:v>
                </c:pt>
                <c:pt idx="60893">
                  <c:v>1606.8632809999999</c:v>
                </c:pt>
                <c:pt idx="60894">
                  <c:v>1607.2382809999999</c:v>
                </c:pt>
                <c:pt idx="60895">
                  <c:v>1607.2382809999999</c:v>
                </c:pt>
                <c:pt idx="60896">
                  <c:v>1607.3085940000001</c:v>
                </c:pt>
                <c:pt idx="60897">
                  <c:v>1607.3710940000001</c:v>
                </c:pt>
                <c:pt idx="60898">
                  <c:v>1607.4101559999999</c:v>
                </c:pt>
                <c:pt idx="60899">
                  <c:v>1607.4101559999999</c:v>
                </c:pt>
                <c:pt idx="60900">
                  <c:v>1607.5859379999999</c:v>
                </c:pt>
                <c:pt idx="60901">
                  <c:v>1607.8046879999999</c:v>
                </c:pt>
                <c:pt idx="60902">
                  <c:v>1607.8554690000001</c:v>
                </c:pt>
                <c:pt idx="60903">
                  <c:v>1607.8632809999999</c:v>
                </c:pt>
                <c:pt idx="60904">
                  <c:v>1608.2382809999999</c:v>
                </c:pt>
                <c:pt idx="60905">
                  <c:v>1608.3085940000001</c:v>
                </c:pt>
                <c:pt idx="60906">
                  <c:v>1608.3085940000001</c:v>
                </c:pt>
                <c:pt idx="60907">
                  <c:v>1608.3085940000001</c:v>
                </c:pt>
                <c:pt idx="60908">
                  <c:v>1608.3085940000001</c:v>
                </c:pt>
                <c:pt idx="60909">
                  <c:v>1608.3710940000001</c:v>
                </c:pt>
                <c:pt idx="60910">
                  <c:v>1608.8046879999999</c:v>
                </c:pt>
                <c:pt idx="60911">
                  <c:v>1608.8046879999999</c:v>
                </c:pt>
                <c:pt idx="60912">
                  <c:v>1608.8632809999999</c:v>
                </c:pt>
                <c:pt idx="60913">
                  <c:v>1609.2382809999999</c:v>
                </c:pt>
                <c:pt idx="60914">
                  <c:v>1609.3085940000001</c:v>
                </c:pt>
                <c:pt idx="60915">
                  <c:v>1609.3085940000001</c:v>
                </c:pt>
                <c:pt idx="60916">
                  <c:v>1609.3710940000001</c:v>
                </c:pt>
                <c:pt idx="60917">
                  <c:v>1609.3710940000001</c:v>
                </c:pt>
                <c:pt idx="60918">
                  <c:v>1609.5859379999999</c:v>
                </c:pt>
                <c:pt idx="60919">
                  <c:v>1609.5859379999999</c:v>
                </c:pt>
                <c:pt idx="60920">
                  <c:v>1609.8554690000001</c:v>
                </c:pt>
                <c:pt idx="60921">
                  <c:v>1609.8632809999999</c:v>
                </c:pt>
                <c:pt idx="60922">
                  <c:v>1609.8632809999999</c:v>
                </c:pt>
                <c:pt idx="60923">
                  <c:v>1610.2382809999999</c:v>
                </c:pt>
                <c:pt idx="60924">
                  <c:v>1610.2382809999999</c:v>
                </c:pt>
                <c:pt idx="60925">
                  <c:v>1610.2382809999999</c:v>
                </c:pt>
                <c:pt idx="60926">
                  <c:v>1610.3085940000001</c:v>
                </c:pt>
                <c:pt idx="60927">
                  <c:v>1610.3710940000001</c:v>
                </c:pt>
                <c:pt idx="60928">
                  <c:v>1610.8046879999999</c:v>
                </c:pt>
                <c:pt idx="60929">
                  <c:v>1610.8046879999999</c:v>
                </c:pt>
                <c:pt idx="60930">
                  <c:v>1610.8554690000001</c:v>
                </c:pt>
                <c:pt idx="60931">
                  <c:v>1610.8554690000001</c:v>
                </c:pt>
                <c:pt idx="60932">
                  <c:v>1610.8632809999999</c:v>
                </c:pt>
                <c:pt idx="60933">
                  <c:v>1611.2382809999999</c:v>
                </c:pt>
                <c:pt idx="60934">
                  <c:v>1611.3085940000001</c:v>
                </c:pt>
                <c:pt idx="60935">
                  <c:v>1611.3085940000001</c:v>
                </c:pt>
                <c:pt idx="60936">
                  <c:v>1611.3710940000001</c:v>
                </c:pt>
                <c:pt idx="60937">
                  <c:v>1611.4101559999999</c:v>
                </c:pt>
                <c:pt idx="60938">
                  <c:v>1611.4101559999999</c:v>
                </c:pt>
                <c:pt idx="60939">
                  <c:v>1611.8046879999999</c:v>
                </c:pt>
                <c:pt idx="60940">
                  <c:v>1611.8632809999999</c:v>
                </c:pt>
                <c:pt idx="60941">
                  <c:v>1612.3710940000001</c:v>
                </c:pt>
                <c:pt idx="60942">
                  <c:v>1612.3710940000001</c:v>
                </c:pt>
                <c:pt idx="60943">
                  <c:v>1612.4101559999999</c:v>
                </c:pt>
                <c:pt idx="60944">
                  <c:v>1612.8554690000001</c:v>
                </c:pt>
                <c:pt idx="60945">
                  <c:v>1612.8632809999999</c:v>
                </c:pt>
                <c:pt idx="60946">
                  <c:v>1613.2382809999999</c:v>
                </c:pt>
                <c:pt idx="60947">
                  <c:v>1613.3085940000001</c:v>
                </c:pt>
                <c:pt idx="60948">
                  <c:v>1613.3085940000001</c:v>
                </c:pt>
                <c:pt idx="60949">
                  <c:v>1613.3085940000001</c:v>
                </c:pt>
                <c:pt idx="60950">
                  <c:v>1613.3710940000001</c:v>
                </c:pt>
                <c:pt idx="60951">
                  <c:v>1613.8554690000001</c:v>
                </c:pt>
                <c:pt idx="60952">
                  <c:v>1614.2382809999999</c:v>
                </c:pt>
                <c:pt idx="60953">
                  <c:v>1614.2382809999999</c:v>
                </c:pt>
                <c:pt idx="60954">
                  <c:v>1614.3710940000001</c:v>
                </c:pt>
                <c:pt idx="60955">
                  <c:v>1614.4101559999999</c:v>
                </c:pt>
                <c:pt idx="60956">
                  <c:v>1614.5859379999999</c:v>
                </c:pt>
                <c:pt idx="60957">
                  <c:v>1614.8046879999999</c:v>
                </c:pt>
                <c:pt idx="60958">
                  <c:v>1614.8554690000001</c:v>
                </c:pt>
                <c:pt idx="60959">
                  <c:v>1614.8554690000001</c:v>
                </c:pt>
                <c:pt idx="60960">
                  <c:v>1614.8554690000001</c:v>
                </c:pt>
                <c:pt idx="60961">
                  <c:v>1615.2382809999999</c:v>
                </c:pt>
                <c:pt idx="60962">
                  <c:v>1615.4101559999999</c:v>
                </c:pt>
                <c:pt idx="60963">
                  <c:v>1615.8554690000001</c:v>
                </c:pt>
                <c:pt idx="60964">
                  <c:v>1616.3710940000001</c:v>
                </c:pt>
                <c:pt idx="60965">
                  <c:v>1617.3710940000001</c:v>
                </c:pt>
                <c:pt idx="60966">
                  <c:v>1617.5859379999999</c:v>
                </c:pt>
                <c:pt idx="60967">
                  <c:v>1617.8554690000001</c:v>
                </c:pt>
                <c:pt idx="60968">
                  <c:v>1617.8632809999999</c:v>
                </c:pt>
                <c:pt idx="60969">
                  <c:v>1618.3710940000001</c:v>
                </c:pt>
                <c:pt idx="60970">
                  <c:v>1618.3710940000001</c:v>
                </c:pt>
                <c:pt idx="60971">
                  <c:v>1618.4101559999999</c:v>
                </c:pt>
                <c:pt idx="60972">
                  <c:v>1618.5859379999999</c:v>
                </c:pt>
                <c:pt idx="60973">
                  <c:v>1618.5859379999999</c:v>
                </c:pt>
                <c:pt idx="60974">
                  <c:v>1618.8046879999999</c:v>
                </c:pt>
                <c:pt idx="60975">
                  <c:v>1619.2382809999999</c:v>
                </c:pt>
                <c:pt idx="60976">
                  <c:v>1619.4101559999999</c:v>
                </c:pt>
                <c:pt idx="60977">
                  <c:v>1619.5859379999999</c:v>
                </c:pt>
                <c:pt idx="60978">
                  <c:v>1619.8046879999999</c:v>
                </c:pt>
                <c:pt idx="60979">
                  <c:v>1619.8046879999999</c:v>
                </c:pt>
                <c:pt idx="60980">
                  <c:v>1619.8632809999999</c:v>
                </c:pt>
                <c:pt idx="60981">
                  <c:v>1619.8632809999999</c:v>
                </c:pt>
                <c:pt idx="60982">
                  <c:v>1619.8632809999999</c:v>
                </c:pt>
                <c:pt idx="60983">
                  <c:v>1620.2382809999999</c:v>
                </c:pt>
                <c:pt idx="60984">
                  <c:v>1620.3085940000001</c:v>
                </c:pt>
                <c:pt idx="60985">
                  <c:v>1620.3085940000001</c:v>
                </c:pt>
                <c:pt idx="60986">
                  <c:v>1620.3085940000001</c:v>
                </c:pt>
                <c:pt idx="60987">
                  <c:v>1620.3710940000001</c:v>
                </c:pt>
                <c:pt idx="60988">
                  <c:v>1620.3710940000001</c:v>
                </c:pt>
                <c:pt idx="60989">
                  <c:v>1620.4101559999999</c:v>
                </c:pt>
                <c:pt idx="60990">
                  <c:v>1620.5859379999999</c:v>
                </c:pt>
                <c:pt idx="60991">
                  <c:v>1620.8046879999999</c:v>
                </c:pt>
                <c:pt idx="60992">
                  <c:v>1620.8632809999999</c:v>
                </c:pt>
                <c:pt idx="60993">
                  <c:v>1621.3710940000001</c:v>
                </c:pt>
                <c:pt idx="60994">
                  <c:v>1621.3710940000001</c:v>
                </c:pt>
                <c:pt idx="60995">
                  <c:v>1621.4101559999999</c:v>
                </c:pt>
                <c:pt idx="60996">
                  <c:v>1621.5859379999999</c:v>
                </c:pt>
                <c:pt idx="60997">
                  <c:v>1621.8046879999999</c:v>
                </c:pt>
                <c:pt idx="60998">
                  <c:v>1621.8632809999999</c:v>
                </c:pt>
                <c:pt idx="60999">
                  <c:v>1621.8632809999999</c:v>
                </c:pt>
                <c:pt idx="61000">
                  <c:v>1621.8632809999999</c:v>
                </c:pt>
                <c:pt idx="61001">
                  <c:v>1622.2382809999999</c:v>
                </c:pt>
                <c:pt idx="61002">
                  <c:v>1622.2382809999999</c:v>
                </c:pt>
                <c:pt idx="61003">
                  <c:v>1622.5859379999999</c:v>
                </c:pt>
                <c:pt idx="61004">
                  <c:v>1622.8046879999999</c:v>
                </c:pt>
                <c:pt idx="61005">
                  <c:v>1622.8554690000001</c:v>
                </c:pt>
                <c:pt idx="61006">
                  <c:v>1623.4101559999999</c:v>
                </c:pt>
                <c:pt idx="61007">
                  <c:v>1623.8046879999999</c:v>
                </c:pt>
                <c:pt idx="61008">
                  <c:v>1623.8046879999999</c:v>
                </c:pt>
                <c:pt idx="61009">
                  <c:v>1623.8632809999999</c:v>
                </c:pt>
                <c:pt idx="61010">
                  <c:v>1624.2382809999999</c:v>
                </c:pt>
                <c:pt idx="61011">
                  <c:v>1624.3085940000001</c:v>
                </c:pt>
                <c:pt idx="61012">
                  <c:v>1624.8046879999999</c:v>
                </c:pt>
                <c:pt idx="61013">
                  <c:v>1624.8046879999999</c:v>
                </c:pt>
                <c:pt idx="61014">
                  <c:v>1624.8632809999999</c:v>
                </c:pt>
                <c:pt idx="61015">
                  <c:v>1625.2382809999999</c:v>
                </c:pt>
                <c:pt idx="61016">
                  <c:v>1625.3710940000001</c:v>
                </c:pt>
                <c:pt idx="61017">
                  <c:v>1625.3710940000001</c:v>
                </c:pt>
                <c:pt idx="61018">
                  <c:v>1625.4101559999999</c:v>
                </c:pt>
                <c:pt idx="61019">
                  <c:v>1625.4101559999999</c:v>
                </c:pt>
                <c:pt idx="61020">
                  <c:v>1625.5859379999999</c:v>
                </c:pt>
                <c:pt idx="61021">
                  <c:v>1625.5859379999999</c:v>
                </c:pt>
                <c:pt idx="61022">
                  <c:v>1625.8632809999999</c:v>
                </c:pt>
                <c:pt idx="61023">
                  <c:v>1625.8632809999999</c:v>
                </c:pt>
                <c:pt idx="61024">
                  <c:v>1626.2382809999999</c:v>
                </c:pt>
                <c:pt idx="61025">
                  <c:v>1626.3710940000001</c:v>
                </c:pt>
                <c:pt idx="61026">
                  <c:v>1626.3710940000001</c:v>
                </c:pt>
                <c:pt idx="61027">
                  <c:v>1626.4101559999999</c:v>
                </c:pt>
                <c:pt idx="61028">
                  <c:v>1626.5859379999999</c:v>
                </c:pt>
                <c:pt idx="61029">
                  <c:v>1626.8046879999999</c:v>
                </c:pt>
                <c:pt idx="61030">
                  <c:v>1626.8046879999999</c:v>
                </c:pt>
                <c:pt idx="61031">
                  <c:v>1626.8046879999999</c:v>
                </c:pt>
                <c:pt idx="61032">
                  <c:v>1626.8632809999999</c:v>
                </c:pt>
                <c:pt idx="61033">
                  <c:v>1626.8632809999999</c:v>
                </c:pt>
                <c:pt idx="61034">
                  <c:v>1627.3085940000001</c:v>
                </c:pt>
                <c:pt idx="61035">
                  <c:v>1627.4101559999999</c:v>
                </c:pt>
                <c:pt idx="61036">
                  <c:v>1627.4101559999999</c:v>
                </c:pt>
                <c:pt idx="61037">
                  <c:v>1627.5859379999999</c:v>
                </c:pt>
                <c:pt idx="61038">
                  <c:v>1627.8632809999999</c:v>
                </c:pt>
                <c:pt idx="61039">
                  <c:v>1627.8632809999999</c:v>
                </c:pt>
                <c:pt idx="61040">
                  <c:v>1628.2382809999999</c:v>
                </c:pt>
                <c:pt idx="61041">
                  <c:v>1628.3085940000001</c:v>
                </c:pt>
                <c:pt idx="61042">
                  <c:v>1628.3085940000001</c:v>
                </c:pt>
                <c:pt idx="61043">
                  <c:v>1628.8632809999999</c:v>
                </c:pt>
                <c:pt idx="61044">
                  <c:v>1629.2382809999999</c:v>
                </c:pt>
                <c:pt idx="61045">
                  <c:v>1629.4101559999999</c:v>
                </c:pt>
                <c:pt idx="61046">
                  <c:v>1629.8046879999999</c:v>
                </c:pt>
                <c:pt idx="61047">
                  <c:v>1629.8046879999999</c:v>
                </c:pt>
                <c:pt idx="61048">
                  <c:v>1630.3085940000001</c:v>
                </c:pt>
                <c:pt idx="61049">
                  <c:v>1630.3710940000001</c:v>
                </c:pt>
                <c:pt idx="61050">
                  <c:v>1630.4101559999999</c:v>
                </c:pt>
                <c:pt idx="61051">
                  <c:v>1630.5859379999999</c:v>
                </c:pt>
                <c:pt idx="61052">
                  <c:v>1630.8554690000001</c:v>
                </c:pt>
                <c:pt idx="61053">
                  <c:v>1631.3710940000001</c:v>
                </c:pt>
                <c:pt idx="61054">
                  <c:v>1631.5859379999999</c:v>
                </c:pt>
                <c:pt idx="61055">
                  <c:v>1631.8632809999999</c:v>
                </c:pt>
                <c:pt idx="61056">
                  <c:v>1632.2382809999999</c:v>
                </c:pt>
                <c:pt idx="61057">
                  <c:v>1632.3085940000001</c:v>
                </c:pt>
                <c:pt idx="61058">
                  <c:v>1632.3710940000001</c:v>
                </c:pt>
                <c:pt idx="61059">
                  <c:v>1632.3710940000001</c:v>
                </c:pt>
                <c:pt idx="61060">
                  <c:v>1632.5859379999999</c:v>
                </c:pt>
                <c:pt idx="61061">
                  <c:v>1632.8046879999999</c:v>
                </c:pt>
                <c:pt idx="61062">
                  <c:v>1632.8554690000001</c:v>
                </c:pt>
                <c:pt idx="61063">
                  <c:v>1633.3710940000001</c:v>
                </c:pt>
                <c:pt idx="61064">
                  <c:v>1633.5859379999999</c:v>
                </c:pt>
                <c:pt idx="61065">
                  <c:v>1633.8632809999999</c:v>
                </c:pt>
                <c:pt idx="61066">
                  <c:v>1634.2382809999999</c:v>
                </c:pt>
                <c:pt idx="61067">
                  <c:v>1634.3085940000001</c:v>
                </c:pt>
                <c:pt idx="61068">
                  <c:v>1634.3085940000001</c:v>
                </c:pt>
                <c:pt idx="61069">
                  <c:v>1634.5859379999999</c:v>
                </c:pt>
                <c:pt idx="61070">
                  <c:v>1634.8046879999999</c:v>
                </c:pt>
                <c:pt idx="61071">
                  <c:v>1634.8554690000001</c:v>
                </c:pt>
                <c:pt idx="61072">
                  <c:v>1635.3085940000001</c:v>
                </c:pt>
                <c:pt idx="61073">
                  <c:v>1635.3710940000001</c:v>
                </c:pt>
                <c:pt idx="61074">
                  <c:v>1635.4101559999999</c:v>
                </c:pt>
                <c:pt idx="61075">
                  <c:v>1635.4101559999999</c:v>
                </c:pt>
                <c:pt idx="61076">
                  <c:v>1635.5859379999999</c:v>
                </c:pt>
                <c:pt idx="61077">
                  <c:v>1635.8554690000001</c:v>
                </c:pt>
                <c:pt idx="61078">
                  <c:v>1636.2382809999999</c:v>
                </c:pt>
                <c:pt idx="61079">
                  <c:v>1636.5859379999999</c:v>
                </c:pt>
                <c:pt idx="61080">
                  <c:v>1636.5859379999999</c:v>
                </c:pt>
                <c:pt idx="61081">
                  <c:v>1637.3085940000001</c:v>
                </c:pt>
                <c:pt idx="61082">
                  <c:v>1637.5859379999999</c:v>
                </c:pt>
                <c:pt idx="61083">
                  <c:v>1637.8554690000001</c:v>
                </c:pt>
                <c:pt idx="61084">
                  <c:v>1637.8554690000001</c:v>
                </c:pt>
                <c:pt idx="61085">
                  <c:v>1637.8632809999999</c:v>
                </c:pt>
                <c:pt idx="61086">
                  <c:v>1638.2382809999999</c:v>
                </c:pt>
                <c:pt idx="61087">
                  <c:v>1638.2382809999999</c:v>
                </c:pt>
                <c:pt idx="61088">
                  <c:v>1638.2382809999999</c:v>
                </c:pt>
                <c:pt idx="61089">
                  <c:v>1638.4101559999999</c:v>
                </c:pt>
                <c:pt idx="61090">
                  <c:v>1638.4101559999999</c:v>
                </c:pt>
                <c:pt idx="61091">
                  <c:v>1638.5859379999999</c:v>
                </c:pt>
                <c:pt idx="61092">
                  <c:v>1638.8046879999999</c:v>
                </c:pt>
                <c:pt idx="61093">
                  <c:v>1639.3710940000001</c:v>
                </c:pt>
                <c:pt idx="61094">
                  <c:v>1639.3710940000001</c:v>
                </c:pt>
                <c:pt idx="61095">
                  <c:v>1639.8554690000001</c:v>
                </c:pt>
                <c:pt idx="61096">
                  <c:v>1639.8632809999999</c:v>
                </c:pt>
                <c:pt idx="61097">
                  <c:v>1640.2382809999999</c:v>
                </c:pt>
                <c:pt idx="61098">
                  <c:v>1640.2382809999999</c:v>
                </c:pt>
                <c:pt idx="61099">
                  <c:v>1640.3085940000001</c:v>
                </c:pt>
                <c:pt idx="61100">
                  <c:v>1640.3710940000001</c:v>
                </c:pt>
                <c:pt idx="61101">
                  <c:v>1640.5859379999999</c:v>
                </c:pt>
                <c:pt idx="61102">
                  <c:v>1640.8046879999999</c:v>
                </c:pt>
                <c:pt idx="61103">
                  <c:v>1641.2382809999999</c:v>
                </c:pt>
                <c:pt idx="61104">
                  <c:v>1641.4101559999999</c:v>
                </c:pt>
                <c:pt idx="61105">
                  <c:v>1641.8632809999999</c:v>
                </c:pt>
                <c:pt idx="61106">
                  <c:v>1642.2382809999999</c:v>
                </c:pt>
                <c:pt idx="61107">
                  <c:v>1642.3085940000001</c:v>
                </c:pt>
                <c:pt idx="61108">
                  <c:v>1642.3710940000001</c:v>
                </c:pt>
                <c:pt idx="61109">
                  <c:v>1642.5859379999999</c:v>
                </c:pt>
                <c:pt idx="61110">
                  <c:v>1642.8632809999999</c:v>
                </c:pt>
                <c:pt idx="61111">
                  <c:v>1642.8632809999999</c:v>
                </c:pt>
                <c:pt idx="61112">
                  <c:v>1643.2382809999999</c:v>
                </c:pt>
                <c:pt idx="61113">
                  <c:v>1643.5859379999999</c:v>
                </c:pt>
                <c:pt idx="61114">
                  <c:v>1643.8632809999999</c:v>
                </c:pt>
                <c:pt idx="61115">
                  <c:v>1643.8632809999999</c:v>
                </c:pt>
                <c:pt idx="61116">
                  <c:v>1644.2382809999999</c:v>
                </c:pt>
                <c:pt idx="61117">
                  <c:v>1644.3085940000001</c:v>
                </c:pt>
                <c:pt idx="61118">
                  <c:v>1644.3710940000001</c:v>
                </c:pt>
                <c:pt idx="61119">
                  <c:v>1644.8046879999999</c:v>
                </c:pt>
                <c:pt idx="61120">
                  <c:v>1644.8554690000001</c:v>
                </c:pt>
                <c:pt idx="61121">
                  <c:v>1644.8632809999999</c:v>
                </c:pt>
                <c:pt idx="61122">
                  <c:v>1644.8632809999999</c:v>
                </c:pt>
                <c:pt idx="61123">
                  <c:v>1645.3710940000001</c:v>
                </c:pt>
                <c:pt idx="61124">
                  <c:v>1645.4101559999999</c:v>
                </c:pt>
                <c:pt idx="61125">
                  <c:v>1645.8632809999999</c:v>
                </c:pt>
                <c:pt idx="61126">
                  <c:v>1645.8632809999999</c:v>
                </c:pt>
                <c:pt idx="61127">
                  <c:v>1645.8632809999999</c:v>
                </c:pt>
                <c:pt idx="61128">
                  <c:v>1645.8632809999999</c:v>
                </c:pt>
                <c:pt idx="61129">
                  <c:v>1646.2382809999999</c:v>
                </c:pt>
                <c:pt idx="61130">
                  <c:v>1646.4101559999999</c:v>
                </c:pt>
                <c:pt idx="61131">
                  <c:v>1646.5859379999999</c:v>
                </c:pt>
                <c:pt idx="61132">
                  <c:v>1647.3085940000001</c:v>
                </c:pt>
                <c:pt idx="61133">
                  <c:v>1647.4101559999999</c:v>
                </c:pt>
                <c:pt idx="61134">
                  <c:v>1647.5859379999999</c:v>
                </c:pt>
                <c:pt idx="61135">
                  <c:v>1647.5859379999999</c:v>
                </c:pt>
                <c:pt idx="61136">
                  <c:v>1647.8554690000001</c:v>
                </c:pt>
                <c:pt idx="61137">
                  <c:v>1648.3085940000001</c:v>
                </c:pt>
                <c:pt idx="61138">
                  <c:v>1648.4101559999999</c:v>
                </c:pt>
                <c:pt idx="61139">
                  <c:v>1649.3710940000001</c:v>
                </c:pt>
                <c:pt idx="61140">
                  <c:v>1649.5859379999999</c:v>
                </c:pt>
                <c:pt idx="61141">
                  <c:v>1649.8046879999999</c:v>
                </c:pt>
                <c:pt idx="61142">
                  <c:v>1649.8554690000001</c:v>
                </c:pt>
                <c:pt idx="61143">
                  <c:v>1649.8632809999999</c:v>
                </c:pt>
                <c:pt idx="61144">
                  <c:v>1650.2382809999999</c:v>
                </c:pt>
                <c:pt idx="61145">
                  <c:v>1650.5859379999999</c:v>
                </c:pt>
                <c:pt idx="61146">
                  <c:v>1650.5859379999999</c:v>
                </c:pt>
                <c:pt idx="61147">
                  <c:v>1650.5859379999999</c:v>
                </c:pt>
                <c:pt idx="61148">
                  <c:v>1650.8554690000001</c:v>
                </c:pt>
                <c:pt idx="61149">
                  <c:v>1650.8554690000001</c:v>
                </c:pt>
                <c:pt idx="61150">
                  <c:v>1651.2382809999999</c:v>
                </c:pt>
                <c:pt idx="61151">
                  <c:v>1651.3085940000001</c:v>
                </c:pt>
                <c:pt idx="61152">
                  <c:v>1651.3085940000001</c:v>
                </c:pt>
                <c:pt idx="61153">
                  <c:v>1651.5859379999999</c:v>
                </c:pt>
                <c:pt idx="61154">
                  <c:v>1651.8554690000001</c:v>
                </c:pt>
                <c:pt idx="61155">
                  <c:v>1651.8554690000001</c:v>
                </c:pt>
                <c:pt idx="61156">
                  <c:v>1651.8632809999999</c:v>
                </c:pt>
                <c:pt idx="61157">
                  <c:v>1652.2382809999999</c:v>
                </c:pt>
                <c:pt idx="61158">
                  <c:v>1652.3710940000001</c:v>
                </c:pt>
                <c:pt idx="61159">
                  <c:v>1652.5859379999999</c:v>
                </c:pt>
                <c:pt idx="61160">
                  <c:v>1652.8632809999999</c:v>
                </c:pt>
                <c:pt idx="61161">
                  <c:v>1652.8632809999999</c:v>
                </c:pt>
                <c:pt idx="61162">
                  <c:v>1653.3085940000001</c:v>
                </c:pt>
                <c:pt idx="61163">
                  <c:v>1653.3085940000001</c:v>
                </c:pt>
                <c:pt idx="61164">
                  <c:v>1653.8554690000001</c:v>
                </c:pt>
                <c:pt idx="61165">
                  <c:v>1653.8632809999999</c:v>
                </c:pt>
                <c:pt idx="61166">
                  <c:v>1653.8632809999999</c:v>
                </c:pt>
                <c:pt idx="61167">
                  <c:v>1653.8632809999999</c:v>
                </c:pt>
                <c:pt idx="61168">
                  <c:v>1653.8632809999999</c:v>
                </c:pt>
                <c:pt idx="61169">
                  <c:v>1654.3085940000001</c:v>
                </c:pt>
                <c:pt idx="61170">
                  <c:v>1654.3085940000001</c:v>
                </c:pt>
                <c:pt idx="61171">
                  <c:v>1654.3710940000001</c:v>
                </c:pt>
                <c:pt idx="61172">
                  <c:v>1654.4101559999999</c:v>
                </c:pt>
                <c:pt idx="61173">
                  <c:v>1654.5859379999999</c:v>
                </c:pt>
                <c:pt idx="61174">
                  <c:v>1654.8554690000001</c:v>
                </c:pt>
                <c:pt idx="61175">
                  <c:v>1655.3710940000001</c:v>
                </c:pt>
                <c:pt idx="61176">
                  <c:v>1655.4101559999999</c:v>
                </c:pt>
                <c:pt idx="61177">
                  <c:v>1655.4101559999999</c:v>
                </c:pt>
                <c:pt idx="61178">
                  <c:v>1655.8632809999999</c:v>
                </c:pt>
                <c:pt idx="61179">
                  <c:v>1656.3085940000001</c:v>
                </c:pt>
                <c:pt idx="61180">
                  <c:v>1656.3085940000001</c:v>
                </c:pt>
                <c:pt idx="61181">
                  <c:v>1656.3085940000001</c:v>
                </c:pt>
                <c:pt idx="61182">
                  <c:v>1656.3710940000001</c:v>
                </c:pt>
                <c:pt idx="61183">
                  <c:v>1656.4101559999999</c:v>
                </c:pt>
                <c:pt idx="61184">
                  <c:v>1656.5859379999999</c:v>
                </c:pt>
                <c:pt idx="61185">
                  <c:v>1656.5859379999999</c:v>
                </c:pt>
                <c:pt idx="61186">
                  <c:v>1656.8046879999999</c:v>
                </c:pt>
                <c:pt idx="61187">
                  <c:v>1657.4101559999999</c:v>
                </c:pt>
                <c:pt idx="61188">
                  <c:v>1657.8046879999999</c:v>
                </c:pt>
                <c:pt idx="61189">
                  <c:v>1657.8046879999999</c:v>
                </c:pt>
                <c:pt idx="61190">
                  <c:v>1657.8554690000001</c:v>
                </c:pt>
                <c:pt idx="61191">
                  <c:v>1657.8554690000001</c:v>
                </c:pt>
                <c:pt idx="61192">
                  <c:v>1658.2382809999999</c:v>
                </c:pt>
                <c:pt idx="61193">
                  <c:v>1658.2382809999999</c:v>
                </c:pt>
                <c:pt idx="61194">
                  <c:v>1658.3710940000001</c:v>
                </c:pt>
                <c:pt idx="61195">
                  <c:v>1658.8046879999999</c:v>
                </c:pt>
                <c:pt idx="61196">
                  <c:v>1658.8046879999999</c:v>
                </c:pt>
                <c:pt idx="61197">
                  <c:v>1658.8632809999999</c:v>
                </c:pt>
                <c:pt idx="61198">
                  <c:v>1658.8632809999999</c:v>
                </c:pt>
                <c:pt idx="61199">
                  <c:v>1659.4101559999999</c:v>
                </c:pt>
                <c:pt idx="61200">
                  <c:v>1659.8046879999999</c:v>
                </c:pt>
                <c:pt idx="61201">
                  <c:v>1659.8554690000001</c:v>
                </c:pt>
                <c:pt idx="61202">
                  <c:v>1659.8554690000001</c:v>
                </c:pt>
                <c:pt idx="61203">
                  <c:v>1659.8632809999999</c:v>
                </c:pt>
                <c:pt idx="61204">
                  <c:v>1660.3085940000001</c:v>
                </c:pt>
                <c:pt idx="61205">
                  <c:v>1660.3085940000001</c:v>
                </c:pt>
                <c:pt idx="61206">
                  <c:v>1660.3085940000001</c:v>
                </c:pt>
                <c:pt idx="61207">
                  <c:v>1660.3710940000001</c:v>
                </c:pt>
                <c:pt idx="61208">
                  <c:v>1660.3710940000001</c:v>
                </c:pt>
                <c:pt idx="61209">
                  <c:v>1660.3710940000001</c:v>
                </c:pt>
                <c:pt idx="61210">
                  <c:v>1660.4101559999999</c:v>
                </c:pt>
                <c:pt idx="61211">
                  <c:v>1660.5859379999999</c:v>
                </c:pt>
                <c:pt idx="61212">
                  <c:v>1660.8632809999999</c:v>
                </c:pt>
                <c:pt idx="61213">
                  <c:v>1661.4101559999999</c:v>
                </c:pt>
                <c:pt idx="61214">
                  <c:v>1661.8046879999999</c:v>
                </c:pt>
                <c:pt idx="61215">
                  <c:v>1662.2382809999999</c:v>
                </c:pt>
                <c:pt idx="61216">
                  <c:v>1662.2382809999999</c:v>
                </c:pt>
                <c:pt idx="61217">
                  <c:v>1662.3085940000001</c:v>
                </c:pt>
                <c:pt idx="61218">
                  <c:v>1662.3085940000001</c:v>
                </c:pt>
                <c:pt idx="61219">
                  <c:v>1662.3710940000001</c:v>
                </c:pt>
                <c:pt idx="61220">
                  <c:v>1662.3710940000001</c:v>
                </c:pt>
                <c:pt idx="61221">
                  <c:v>1662.8046879999999</c:v>
                </c:pt>
                <c:pt idx="61222">
                  <c:v>1662.8554690000001</c:v>
                </c:pt>
                <c:pt idx="61223">
                  <c:v>1662.8632809999999</c:v>
                </c:pt>
                <c:pt idx="61224">
                  <c:v>1663.3710940000001</c:v>
                </c:pt>
                <c:pt idx="61225">
                  <c:v>1663.5859379999999</c:v>
                </c:pt>
                <c:pt idx="61226">
                  <c:v>1663.8046879999999</c:v>
                </c:pt>
                <c:pt idx="61227">
                  <c:v>1663.8632809999999</c:v>
                </c:pt>
                <c:pt idx="61228">
                  <c:v>1664.2382809999999</c:v>
                </c:pt>
                <c:pt idx="61229">
                  <c:v>1664.3710940000001</c:v>
                </c:pt>
                <c:pt idx="61230">
                  <c:v>1664.3710940000001</c:v>
                </c:pt>
                <c:pt idx="61231">
                  <c:v>1664.5859379999999</c:v>
                </c:pt>
                <c:pt idx="61232">
                  <c:v>1664.5859379999999</c:v>
                </c:pt>
                <c:pt idx="61233">
                  <c:v>1664.8632809999999</c:v>
                </c:pt>
                <c:pt idx="61234">
                  <c:v>1664.8632809999999</c:v>
                </c:pt>
                <c:pt idx="61235">
                  <c:v>1664.8632809999999</c:v>
                </c:pt>
                <c:pt idx="61236">
                  <c:v>1665.3085940000001</c:v>
                </c:pt>
                <c:pt idx="61237">
                  <c:v>1665.3085940000001</c:v>
                </c:pt>
                <c:pt idx="61238">
                  <c:v>1665.8046879999999</c:v>
                </c:pt>
                <c:pt idx="61239">
                  <c:v>1665.8046879999999</c:v>
                </c:pt>
                <c:pt idx="61240">
                  <c:v>1665.8554690000001</c:v>
                </c:pt>
                <c:pt idx="61241">
                  <c:v>1665.8554690000001</c:v>
                </c:pt>
                <c:pt idx="61242">
                  <c:v>1666.3085940000001</c:v>
                </c:pt>
                <c:pt idx="61243">
                  <c:v>1666.3710940000001</c:v>
                </c:pt>
                <c:pt idx="61244">
                  <c:v>1666.3710940000001</c:v>
                </c:pt>
                <c:pt idx="61245">
                  <c:v>1666.4101559999999</c:v>
                </c:pt>
                <c:pt idx="61246">
                  <c:v>1666.5859379999999</c:v>
                </c:pt>
                <c:pt idx="61247">
                  <c:v>1666.8046879999999</c:v>
                </c:pt>
                <c:pt idx="61248">
                  <c:v>1666.8554690000001</c:v>
                </c:pt>
                <c:pt idx="61249">
                  <c:v>1666.8632809999999</c:v>
                </c:pt>
                <c:pt idx="61250">
                  <c:v>1666.8632809999999</c:v>
                </c:pt>
                <c:pt idx="61251">
                  <c:v>1667.2382809999999</c:v>
                </c:pt>
                <c:pt idx="61252">
                  <c:v>1667.5859379999999</c:v>
                </c:pt>
                <c:pt idx="61253">
                  <c:v>1667.5859379999999</c:v>
                </c:pt>
                <c:pt idx="61254">
                  <c:v>1667.5859379999999</c:v>
                </c:pt>
                <c:pt idx="61255">
                  <c:v>1667.8046879999999</c:v>
                </c:pt>
                <c:pt idx="61256">
                  <c:v>1667.8046879999999</c:v>
                </c:pt>
                <c:pt idx="61257">
                  <c:v>1667.8046879999999</c:v>
                </c:pt>
                <c:pt idx="61258">
                  <c:v>1668.2382809999999</c:v>
                </c:pt>
                <c:pt idx="61259">
                  <c:v>1668.3085940000001</c:v>
                </c:pt>
                <c:pt idx="61260">
                  <c:v>1668.3710940000001</c:v>
                </c:pt>
                <c:pt idx="61261">
                  <c:v>1668.3710940000001</c:v>
                </c:pt>
                <c:pt idx="61262">
                  <c:v>1668.4101559999999</c:v>
                </c:pt>
                <c:pt idx="61263">
                  <c:v>1668.8046879999999</c:v>
                </c:pt>
                <c:pt idx="61264">
                  <c:v>1668.8554690000001</c:v>
                </c:pt>
                <c:pt idx="61265">
                  <c:v>1669.3085940000001</c:v>
                </c:pt>
                <c:pt idx="61266">
                  <c:v>1669.5859379999999</c:v>
                </c:pt>
                <c:pt idx="61267">
                  <c:v>1669.8554690000001</c:v>
                </c:pt>
                <c:pt idx="61268">
                  <c:v>1669.8554690000001</c:v>
                </c:pt>
                <c:pt idx="61269">
                  <c:v>1669.8632809999999</c:v>
                </c:pt>
                <c:pt idx="61270">
                  <c:v>1670.2382809999999</c:v>
                </c:pt>
                <c:pt idx="61271">
                  <c:v>1670.2382809999999</c:v>
                </c:pt>
                <c:pt idx="61272">
                  <c:v>1670.2382809999999</c:v>
                </c:pt>
                <c:pt idx="61273">
                  <c:v>1670.3710940000001</c:v>
                </c:pt>
                <c:pt idx="61274">
                  <c:v>1670.4101559999999</c:v>
                </c:pt>
                <c:pt idx="61275">
                  <c:v>1670.4101559999999</c:v>
                </c:pt>
                <c:pt idx="61276">
                  <c:v>1670.4101559999999</c:v>
                </c:pt>
                <c:pt idx="61277">
                  <c:v>1670.4101559999999</c:v>
                </c:pt>
                <c:pt idx="61278">
                  <c:v>1670.5859379999999</c:v>
                </c:pt>
                <c:pt idx="61279">
                  <c:v>1670.8046879999999</c:v>
                </c:pt>
                <c:pt idx="61280">
                  <c:v>1670.8046879999999</c:v>
                </c:pt>
                <c:pt idx="61281">
                  <c:v>1670.8554690000001</c:v>
                </c:pt>
                <c:pt idx="61282">
                  <c:v>1670.8554690000001</c:v>
                </c:pt>
                <c:pt idx="61283">
                  <c:v>1671.3710940000001</c:v>
                </c:pt>
                <c:pt idx="61284">
                  <c:v>1671.4101559999999</c:v>
                </c:pt>
                <c:pt idx="61285">
                  <c:v>1671.4101559999999</c:v>
                </c:pt>
                <c:pt idx="61286">
                  <c:v>1671.5859379999999</c:v>
                </c:pt>
                <c:pt idx="61287">
                  <c:v>1671.5859379999999</c:v>
                </c:pt>
                <c:pt idx="61288">
                  <c:v>1671.5859379999999</c:v>
                </c:pt>
                <c:pt idx="61289">
                  <c:v>1671.5859379999999</c:v>
                </c:pt>
                <c:pt idx="61290">
                  <c:v>1671.8632809999999</c:v>
                </c:pt>
                <c:pt idx="61291">
                  <c:v>1671.8632809999999</c:v>
                </c:pt>
                <c:pt idx="61292">
                  <c:v>1672.2382809999999</c:v>
                </c:pt>
                <c:pt idx="61293">
                  <c:v>1672.3710940000001</c:v>
                </c:pt>
                <c:pt idx="61294">
                  <c:v>1672.3710940000001</c:v>
                </c:pt>
                <c:pt idx="61295">
                  <c:v>1672.4101559999999</c:v>
                </c:pt>
                <c:pt idx="61296">
                  <c:v>1672.5859379999999</c:v>
                </c:pt>
                <c:pt idx="61297">
                  <c:v>1672.8046879999999</c:v>
                </c:pt>
                <c:pt idx="61298">
                  <c:v>1672.8632809999999</c:v>
                </c:pt>
                <c:pt idx="61299">
                  <c:v>1673.3085940000001</c:v>
                </c:pt>
                <c:pt idx="61300">
                  <c:v>1673.3710940000001</c:v>
                </c:pt>
                <c:pt idx="61301">
                  <c:v>1673.4101559999999</c:v>
                </c:pt>
                <c:pt idx="61302">
                  <c:v>1673.8554690000001</c:v>
                </c:pt>
                <c:pt idx="61303">
                  <c:v>1673.8632809999999</c:v>
                </c:pt>
                <c:pt idx="61304">
                  <c:v>1673.8632809999999</c:v>
                </c:pt>
                <c:pt idx="61305">
                  <c:v>1674.2382809999999</c:v>
                </c:pt>
                <c:pt idx="61306">
                  <c:v>1674.3085940000001</c:v>
                </c:pt>
                <c:pt idx="61307">
                  <c:v>1674.3710940000001</c:v>
                </c:pt>
                <c:pt idx="61308">
                  <c:v>1674.5859379999999</c:v>
                </c:pt>
                <c:pt idx="61309">
                  <c:v>1674.5859379999999</c:v>
                </c:pt>
                <c:pt idx="61310">
                  <c:v>1674.8046879999999</c:v>
                </c:pt>
                <c:pt idx="61311">
                  <c:v>1674.8632809999999</c:v>
                </c:pt>
                <c:pt idx="61312">
                  <c:v>1675.3085940000001</c:v>
                </c:pt>
                <c:pt idx="61313">
                  <c:v>1675.3710940000001</c:v>
                </c:pt>
                <c:pt idx="61314">
                  <c:v>1675.3710940000001</c:v>
                </c:pt>
                <c:pt idx="61315">
                  <c:v>1675.4101559999999</c:v>
                </c:pt>
                <c:pt idx="61316">
                  <c:v>1675.4101559999999</c:v>
                </c:pt>
                <c:pt idx="61317">
                  <c:v>1675.8554690000001</c:v>
                </c:pt>
                <c:pt idx="61318">
                  <c:v>1676.2382809999999</c:v>
                </c:pt>
                <c:pt idx="61319">
                  <c:v>1676.2382809999999</c:v>
                </c:pt>
                <c:pt idx="61320">
                  <c:v>1676.3085940000001</c:v>
                </c:pt>
                <c:pt idx="61321">
                  <c:v>1676.3710940000001</c:v>
                </c:pt>
                <c:pt idx="61322">
                  <c:v>1676.4101559999999</c:v>
                </c:pt>
                <c:pt idx="61323">
                  <c:v>1676.5859379999999</c:v>
                </c:pt>
                <c:pt idx="61324">
                  <c:v>1676.8554690000001</c:v>
                </c:pt>
                <c:pt idx="61325">
                  <c:v>1677.2382809999999</c:v>
                </c:pt>
                <c:pt idx="61326">
                  <c:v>1677.3085940000001</c:v>
                </c:pt>
                <c:pt idx="61327">
                  <c:v>1677.3085940000001</c:v>
                </c:pt>
                <c:pt idx="61328">
                  <c:v>1677.3710940000001</c:v>
                </c:pt>
                <c:pt idx="61329">
                  <c:v>1677.8046879999999</c:v>
                </c:pt>
                <c:pt idx="61330">
                  <c:v>1677.8554690000001</c:v>
                </c:pt>
                <c:pt idx="61331">
                  <c:v>1678.2382809999999</c:v>
                </c:pt>
                <c:pt idx="61332">
                  <c:v>1678.2382809999999</c:v>
                </c:pt>
                <c:pt idx="61333">
                  <c:v>1678.2382809999999</c:v>
                </c:pt>
                <c:pt idx="61334">
                  <c:v>1678.2382809999999</c:v>
                </c:pt>
                <c:pt idx="61335">
                  <c:v>1678.3085940000001</c:v>
                </c:pt>
                <c:pt idx="61336">
                  <c:v>1678.4101559999999</c:v>
                </c:pt>
                <c:pt idx="61337">
                  <c:v>1678.5859379999999</c:v>
                </c:pt>
                <c:pt idx="61338">
                  <c:v>1678.5859379999999</c:v>
                </c:pt>
                <c:pt idx="61339">
                  <c:v>1678.8554690000001</c:v>
                </c:pt>
                <c:pt idx="61340">
                  <c:v>1678.8632809999999</c:v>
                </c:pt>
                <c:pt idx="61341">
                  <c:v>1679.2382809999999</c:v>
                </c:pt>
                <c:pt idx="61342">
                  <c:v>1679.4101559999999</c:v>
                </c:pt>
                <c:pt idx="61343">
                  <c:v>1679.4101559999999</c:v>
                </c:pt>
                <c:pt idx="61344">
                  <c:v>1679.4101559999999</c:v>
                </c:pt>
                <c:pt idx="61345">
                  <c:v>1679.8554690000001</c:v>
                </c:pt>
                <c:pt idx="61346">
                  <c:v>1679.8554690000001</c:v>
                </c:pt>
                <c:pt idx="61347">
                  <c:v>1679.8632809999999</c:v>
                </c:pt>
                <c:pt idx="61348">
                  <c:v>1679.8632809999999</c:v>
                </c:pt>
                <c:pt idx="61349">
                  <c:v>1680.2382809999999</c:v>
                </c:pt>
                <c:pt idx="61350">
                  <c:v>1680.2382809999999</c:v>
                </c:pt>
                <c:pt idx="61351">
                  <c:v>1680.5859379999999</c:v>
                </c:pt>
                <c:pt idx="61352">
                  <c:v>1681.2382809999999</c:v>
                </c:pt>
                <c:pt idx="61353">
                  <c:v>1681.3710940000001</c:v>
                </c:pt>
                <c:pt idx="61354">
                  <c:v>1681.4101559999999</c:v>
                </c:pt>
                <c:pt idx="61355">
                  <c:v>1681.4101559999999</c:v>
                </c:pt>
                <c:pt idx="61356">
                  <c:v>1681.4101559999999</c:v>
                </c:pt>
                <c:pt idx="61357">
                  <c:v>1681.8554690000001</c:v>
                </c:pt>
                <c:pt idx="61358">
                  <c:v>1682.2382809999999</c:v>
                </c:pt>
                <c:pt idx="61359">
                  <c:v>1682.3710940000001</c:v>
                </c:pt>
                <c:pt idx="61360">
                  <c:v>1682.4101559999999</c:v>
                </c:pt>
                <c:pt idx="61361">
                  <c:v>1682.5859379999999</c:v>
                </c:pt>
                <c:pt idx="61362">
                  <c:v>1682.5859379999999</c:v>
                </c:pt>
                <c:pt idx="61363">
                  <c:v>1682.5859379999999</c:v>
                </c:pt>
                <c:pt idx="61364">
                  <c:v>1682.8046879999999</c:v>
                </c:pt>
                <c:pt idx="61365">
                  <c:v>1682.8046879999999</c:v>
                </c:pt>
                <c:pt idx="61366">
                  <c:v>1682.8046879999999</c:v>
                </c:pt>
                <c:pt idx="61367">
                  <c:v>1682.8554690000001</c:v>
                </c:pt>
                <c:pt idx="61368">
                  <c:v>1682.8554690000001</c:v>
                </c:pt>
                <c:pt idx="61369">
                  <c:v>1683.4101559999999</c:v>
                </c:pt>
                <c:pt idx="61370">
                  <c:v>1683.4101559999999</c:v>
                </c:pt>
                <c:pt idx="61371">
                  <c:v>1683.4101559999999</c:v>
                </c:pt>
                <c:pt idx="61372">
                  <c:v>1683.8632809999999</c:v>
                </c:pt>
                <c:pt idx="61373">
                  <c:v>1683.8632809999999</c:v>
                </c:pt>
                <c:pt idx="61374">
                  <c:v>1683.8632809999999</c:v>
                </c:pt>
                <c:pt idx="61375">
                  <c:v>1684.2382809999999</c:v>
                </c:pt>
                <c:pt idx="61376">
                  <c:v>1684.3085940000001</c:v>
                </c:pt>
                <c:pt idx="61377">
                  <c:v>1684.3085940000001</c:v>
                </c:pt>
                <c:pt idx="61378">
                  <c:v>1684.4101559999999</c:v>
                </c:pt>
                <c:pt idx="61379">
                  <c:v>1684.4101559999999</c:v>
                </c:pt>
                <c:pt idx="61380">
                  <c:v>1684.5859379999999</c:v>
                </c:pt>
                <c:pt idx="61381">
                  <c:v>1684.8046879999999</c:v>
                </c:pt>
                <c:pt idx="61382">
                  <c:v>1684.8046879999999</c:v>
                </c:pt>
                <c:pt idx="61383">
                  <c:v>1684.8632809999999</c:v>
                </c:pt>
                <c:pt idx="61384">
                  <c:v>1684.8632809999999</c:v>
                </c:pt>
                <c:pt idx="61385">
                  <c:v>1685.2382809999999</c:v>
                </c:pt>
                <c:pt idx="61386">
                  <c:v>1685.2382809999999</c:v>
                </c:pt>
                <c:pt idx="61387">
                  <c:v>1685.3710940000001</c:v>
                </c:pt>
                <c:pt idx="61388">
                  <c:v>1685.4101559999999</c:v>
                </c:pt>
                <c:pt idx="61389">
                  <c:v>1685.4101559999999</c:v>
                </c:pt>
                <c:pt idx="61390">
                  <c:v>1685.5859379999999</c:v>
                </c:pt>
                <c:pt idx="61391">
                  <c:v>1685.8046879999999</c:v>
                </c:pt>
                <c:pt idx="61392">
                  <c:v>1685.8046879999999</c:v>
                </c:pt>
                <c:pt idx="61393">
                  <c:v>1685.8046879999999</c:v>
                </c:pt>
                <c:pt idx="61394">
                  <c:v>1685.8632809999999</c:v>
                </c:pt>
                <c:pt idx="61395">
                  <c:v>1685.8632809999999</c:v>
                </c:pt>
                <c:pt idx="61396">
                  <c:v>1686.2382809999999</c:v>
                </c:pt>
                <c:pt idx="61397">
                  <c:v>1686.2382809999999</c:v>
                </c:pt>
                <c:pt idx="61398">
                  <c:v>1686.3085940000001</c:v>
                </c:pt>
                <c:pt idx="61399">
                  <c:v>1686.5859379999999</c:v>
                </c:pt>
                <c:pt idx="61400">
                  <c:v>1686.8046879999999</c:v>
                </c:pt>
                <c:pt idx="61401">
                  <c:v>1686.8554690000001</c:v>
                </c:pt>
                <c:pt idx="61402">
                  <c:v>1686.8554690000001</c:v>
                </c:pt>
                <c:pt idx="61403">
                  <c:v>1687.3085940000001</c:v>
                </c:pt>
                <c:pt idx="61404">
                  <c:v>1687.3085940000001</c:v>
                </c:pt>
                <c:pt idx="61405">
                  <c:v>1687.8046879999999</c:v>
                </c:pt>
                <c:pt idx="61406">
                  <c:v>1688.5859379999999</c:v>
                </c:pt>
                <c:pt idx="61407">
                  <c:v>1688.5859379999999</c:v>
                </c:pt>
                <c:pt idx="61408">
                  <c:v>1688.8046879999999</c:v>
                </c:pt>
                <c:pt idx="61409">
                  <c:v>1689.2382809999999</c:v>
                </c:pt>
                <c:pt idx="61410">
                  <c:v>1689.4101559999999</c:v>
                </c:pt>
                <c:pt idx="61411">
                  <c:v>1689.4101559999999</c:v>
                </c:pt>
                <c:pt idx="61412">
                  <c:v>1689.8046879999999</c:v>
                </c:pt>
                <c:pt idx="61413">
                  <c:v>1689.8554690000001</c:v>
                </c:pt>
                <c:pt idx="61414">
                  <c:v>1689.8632809999999</c:v>
                </c:pt>
                <c:pt idx="61415">
                  <c:v>1689.8632809999999</c:v>
                </c:pt>
                <c:pt idx="61416">
                  <c:v>1690.2382809999999</c:v>
                </c:pt>
                <c:pt idx="61417">
                  <c:v>1690.4101559999999</c:v>
                </c:pt>
                <c:pt idx="61418">
                  <c:v>1690.4101559999999</c:v>
                </c:pt>
                <c:pt idx="61419">
                  <c:v>1690.5859379999999</c:v>
                </c:pt>
                <c:pt idx="61420">
                  <c:v>1690.5859379999999</c:v>
                </c:pt>
                <c:pt idx="61421">
                  <c:v>1690.8046879999999</c:v>
                </c:pt>
                <c:pt idx="61422">
                  <c:v>1690.8046879999999</c:v>
                </c:pt>
                <c:pt idx="61423">
                  <c:v>1690.8046879999999</c:v>
                </c:pt>
                <c:pt idx="61424">
                  <c:v>1690.8632809999999</c:v>
                </c:pt>
                <c:pt idx="61425">
                  <c:v>1690.8632809999999</c:v>
                </c:pt>
                <c:pt idx="61426">
                  <c:v>1691.5859379999999</c:v>
                </c:pt>
                <c:pt idx="61427">
                  <c:v>1691.5859379999999</c:v>
                </c:pt>
                <c:pt idx="61428">
                  <c:v>1692.2382809999999</c:v>
                </c:pt>
                <c:pt idx="61429">
                  <c:v>1692.2382809999999</c:v>
                </c:pt>
                <c:pt idx="61430">
                  <c:v>1692.2382809999999</c:v>
                </c:pt>
                <c:pt idx="61431">
                  <c:v>1692.2382809999999</c:v>
                </c:pt>
                <c:pt idx="61432">
                  <c:v>1692.3085940000001</c:v>
                </c:pt>
                <c:pt idx="61433">
                  <c:v>1692.4101559999999</c:v>
                </c:pt>
                <c:pt idx="61434">
                  <c:v>1692.4101559999999</c:v>
                </c:pt>
                <c:pt idx="61435">
                  <c:v>1692.5859379999999</c:v>
                </c:pt>
                <c:pt idx="61436">
                  <c:v>1692.8046879999999</c:v>
                </c:pt>
                <c:pt idx="61437">
                  <c:v>1692.8046879999999</c:v>
                </c:pt>
                <c:pt idx="61438">
                  <c:v>1693.2382809999999</c:v>
                </c:pt>
                <c:pt idx="61439">
                  <c:v>1693.3085940000001</c:v>
                </c:pt>
                <c:pt idx="61440">
                  <c:v>1693.3085940000001</c:v>
                </c:pt>
                <c:pt idx="61441">
                  <c:v>1693.4101559999999</c:v>
                </c:pt>
                <c:pt idx="61442">
                  <c:v>1693.4101559999999</c:v>
                </c:pt>
                <c:pt idx="61443">
                  <c:v>1693.8046879999999</c:v>
                </c:pt>
                <c:pt idx="61444">
                  <c:v>1693.8554690000001</c:v>
                </c:pt>
                <c:pt idx="61445">
                  <c:v>1693.8554690000001</c:v>
                </c:pt>
                <c:pt idx="61446">
                  <c:v>1693.8632809999999</c:v>
                </c:pt>
                <c:pt idx="61447">
                  <c:v>1694.2382809999999</c:v>
                </c:pt>
                <c:pt idx="61448">
                  <c:v>1694.2382809999999</c:v>
                </c:pt>
                <c:pt idx="61449">
                  <c:v>1694.3085940000001</c:v>
                </c:pt>
                <c:pt idx="61450">
                  <c:v>1694.5859379999999</c:v>
                </c:pt>
                <c:pt idx="61451">
                  <c:v>1694.5859379999999</c:v>
                </c:pt>
                <c:pt idx="61452">
                  <c:v>1694.8046879999999</c:v>
                </c:pt>
                <c:pt idx="61453">
                  <c:v>1694.8632809999999</c:v>
                </c:pt>
                <c:pt idx="61454">
                  <c:v>1694.8632809999999</c:v>
                </c:pt>
                <c:pt idx="61455">
                  <c:v>1694.8632809999999</c:v>
                </c:pt>
                <c:pt idx="61456">
                  <c:v>1694.8632809999999</c:v>
                </c:pt>
                <c:pt idx="61457">
                  <c:v>1695.2382809999999</c:v>
                </c:pt>
                <c:pt idx="61458">
                  <c:v>1695.3710940000001</c:v>
                </c:pt>
                <c:pt idx="61459">
                  <c:v>1695.8046879999999</c:v>
                </c:pt>
                <c:pt idx="61460">
                  <c:v>1695.8554690000001</c:v>
                </c:pt>
                <c:pt idx="61461">
                  <c:v>1695.8632809999999</c:v>
                </c:pt>
                <c:pt idx="61462">
                  <c:v>1696.2382809999999</c:v>
                </c:pt>
                <c:pt idx="61463">
                  <c:v>1696.3710940000001</c:v>
                </c:pt>
                <c:pt idx="61464">
                  <c:v>1696.3710940000001</c:v>
                </c:pt>
                <c:pt idx="61465">
                  <c:v>1696.5859379999999</c:v>
                </c:pt>
                <c:pt idx="61466">
                  <c:v>1696.8632809999999</c:v>
                </c:pt>
                <c:pt idx="61467">
                  <c:v>1697.3710940000001</c:v>
                </c:pt>
                <c:pt idx="61468">
                  <c:v>1697.4101559999999</c:v>
                </c:pt>
                <c:pt idx="61469">
                  <c:v>1697.8046879999999</c:v>
                </c:pt>
                <c:pt idx="61470">
                  <c:v>1697.8046879999999</c:v>
                </c:pt>
                <c:pt idx="61471">
                  <c:v>1697.8554690000001</c:v>
                </c:pt>
                <c:pt idx="61472">
                  <c:v>1697.8632809999999</c:v>
                </c:pt>
                <c:pt idx="61473">
                  <c:v>1698.2382809999999</c:v>
                </c:pt>
                <c:pt idx="61474">
                  <c:v>1698.4101559999999</c:v>
                </c:pt>
                <c:pt idx="61475">
                  <c:v>1698.4101559999999</c:v>
                </c:pt>
                <c:pt idx="61476">
                  <c:v>1698.5859379999999</c:v>
                </c:pt>
                <c:pt idx="61477">
                  <c:v>1698.5859379999999</c:v>
                </c:pt>
                <c:pt idx="61478">
                  <c:v>1698.8046879999999</c:v>
                </c:pt>
                <c:pt idx="61479">
                  <c:v>1698.8632809999999</c:v>
                </c:pt>
                <c:pt idx="61480">
                  <c:v>1698.8632809999999</c:v>
                </c:pt>
                <c:pt idx="61481">
                  <c:v>1698.8632809999999</c:v>
                </c:pt>
                <c:pt idx="61482">
                  <c:v>1699.3085940000001</c:v>
                </c:pt>
                <c:pt idx="61483">
                  <c:v>1699.3710940000001</c:v>
                </c:pt>
                <c:pt idx="61484">
                  <c:v>1699.3710940000001</c:v>
                </c:pt>
                <c:pt idx="61485">
                  <c:v>1699.3710940000001</c:v>
                </c:pt>
                <c:pt idx="61486">
                  <c:v>1699.4101559999999</c:v>
                </c:pt>
                <c:pt idx="61487">
                  <c:v>1699.4101559999999</c:v>
                </c:pt>
                <c:pt idx="61488">
                  <c:v>1699.5859379999999</c:v>
                </c:pt>
                <c:pt idx="61489">
                  <c:v>1699.8632809999999</c:v>
                </c:pt>
                <c:pt idx="61490">
                  <c:v>1699.8632809999999</c:v>
                </c:pt>
                <c:pt idx="61491">
                  <c:v>1699.8632809999999</c:v>
                </c:pt>
                <c:pt idx="61492">
                  <c:v>1700.3085940000001</c:v>
                </c:pt>
                <c:pt idx="61493">
                  <c:v>1700.3710940000001</c:v>
                </c:pt>
                <c:pt idx="61494">
                  <c:v>1700.3710940000001</c:v>
                </c:pt>
                <c:pt idx="61495">
                  <c:v>1700.3710940000001</c:v>
                </c:pt>
                <c:pt idx="61496">
                  <c:v>1700.8046879999999</c:v>
                </c:pt>
                <c:pt idx="61497">
                  <c:v>1701.2382809999999</c:v>
                </c:pt>
                <c:pt idx="61498">
                  <c:v>1701.2382809999999</c:v>
                </c:pt>
                <c:pt idx="61499">
                  <c:v>1701.5859379999999</c:v>
                </c:pt>
                <c:pt idx="61500">
                  <c:v>1701.8632809999999</c:v>
                </c:pt>
                <c:pt idx="61501">
                  <c:v>1702.3085940000001</c:v>
                </c:pt>
                <c:pt idx="61502">
                  <c:v>1702.3710940000001</c:v>
                </c:pt>
                <c:pt idx="61503">
                  <c:v>1702.4101559999999</c:v>
                </c:pt>
                <c:pt idx="61504">
                  <c:v>1702.4101559999999</c:v>
                </c:pt>
                <c:pt idx="61505">
                  <c:v>1702.5859379999999</c:v>
                </c:pt>
                <c:pt idx="61506">
                  <c:v>1702.5859379999999</c:v>
                </c:pt>
                <c:pt idx="61507">
                  <c:v>1702.8046879999999</c:v>
                </c:pt>
                <c:pt idx="61508">
                  <c:v>1702.8554690000001</c:v>
                </c:pt>
                <c:pt idx="61509">
                  <c:v>1703.2382809999999</c:v>
                </c:pt>
                <c:pt idx="61510">
                  <c:v>1703.3085940000001</c:v>
                </c:pt>
                <c:pt idx="61511">
                  <c:v>1703.4101559999999</c:v>
                </c:pt>
                <c:pt idx="61512">
                  <c:v>1703.4101559999999</c:v>
                </c:pt>
                <c:pt idx="61513">
                  <c:v>1703.4101559999999</c:v>
                </c:pt>
                <c:pt idx="61514">
                  <c:v>1703.4101559999999</c:v>
                </c:pt>
                <c:pt idx="61515">
                  <c:v>1703.5859379999999</c:v>
                </c:pt>
                <c:pt idx="61516">
                  <c:v>1703.8046879999999</c:v>
                </c:pt>
                <c:pt idx="61517">
                  <c:v>1703.8554690000001</c:v>
                </c:pt>
                <c:pt idx="61518">
                  <c:v>1703.8632809999999</c:v>
                </c:pt>
                <c:pt idx="61519">
                  <c:v>1704.3710940000001</c:v>
                </c:pt>
                <c:pt idx="61520">
                  <c:v>1704.8046879999999</c:v>
                </c:pt>
                <c:pt idx="61521">
                  <c:v>1704.8554690000001</c:v>
                </c:pt>
                <c:pt idx="61522">
                  <c:v>1705.3710940000001</c:v>
                </c:pt>
                <c:pt idx="61523">
                  <c:v>1705.3710940000001</c:v>
                </c:pt>
                <c:pt idx="61524">
                  <c:v>1705.3710940000001</c:v>
                </c:pt>
                <c:pt idx="61525">
                  <c:v>1705.4101559999999</c:v>
                </c:pt>
                <c:pt idx="61526">
                  <c:v>1705.4101559999999</c:v>
                </c:pt>
                <c:pt idx="61527">
                  <c:v>1705.5859379999999</c:v>
                </c:pt>
                <c:pt idx="61528">
                  <c:v>1705.8046879999999</c:v>
                </c:pt>
                <c:pt idx="61529">
                  <c:v>1705.8046879999999</c:v>
                </c:pt>
                <c:pt idx="61530">
                  <c:v>1705.8554690000001</c:v>
                </c:pt>
                <c:pt idx="61531">
                  <c:v>1706.2382809999999</c:v>
                </c:pt>
                <c:pt idx="61532">
                  <c:v>1706.4101559999999</c:v>
                </c:pt>
                <c:pt idx="61533">
                  <c:v>1706.5859379999999</c:v>
                </c:pt>
                <c:pt idx="61534">
                  <c:v>1706.5859379999999</c:v>
                </c:pt>
                <c:pt idx="61535">
                  <c:v>1706.8046879999999</c:v>
                </c:pt>
                <c:pt idx="61536">
                  <c:v>1706.8046879999999</c:v>
                </c:pt>
                <c:pt idx="61537">
                  <c:v>1707.8554690000001</c:v>
                </c:pt>
                <c:pt idx="61538">
                  <c:v>1707.8554690000001</c:v>
                </c:pt>
                <c:pt idx="61539">
                  <c:v>1707.8554690000001</c:v>
                </c:pt>
                <c:pt idx="61540">
                  <c:v>1707.8632809999999</c:v>
                </c:pt>
                <c:pt idx="61541">
                  <c:v>1708.3085940000001</c:v>
                </c:pt>
                <c:pt idx="61542">
                  <c:v>1708.3710940000001</c:v>
                </c:pt>
                <c:pt idx="61543">
                  <c:v>1708.5859379999999</c:v>
                </c:pt>
                <c:pt idx="61544">
                  <c:v>1708.8554690000001</c:v>
                </c:pt>
                <c:pt idx="61545">
                  <c:v>1708.8554690000001</c:v>
                </c:pt>
                <c:pt idx="61546">
                  <c:v>1709.3710940000001</c:v>
                </c:pt>
                <c:pt idx="61547">
                  <c:v>1709.8554690000001</c:v>
                </c:pt>
                <c:pt idx="61548">
                  <c:v>1709.8632809999999</c:v>
                </c:pt>
                <c:pt idx="61549">
                  <c:v>1710.3710940000001</c:v>
                </c:pt>
                <c:pt idx="61550">
                  <c:v>1710.4101559999999</c:v>
                </c:pt>
                <c:pt idx="61551">
                  <c:v>1710.8046879999999</c:v>
                </c:pt>
                <c:pt idx="61552">
                  <c:v>1710.8046879999999</c:v>
                </c:pt>
                <c:pt idx="61553">
                  <c:v>1710.8554690000001</c:v>
                </c:pt>
                <c:pt idx="61554">
                  <c:v>1710.8632809999999</c:v>
                </c:pt>
                <c:pt idx="61555">
                  <c:v>1711.3085940000001</c:v>
                </c:pt>
                <c:pt idx="61556">
                  <c:v>1711.3085940000001</c:v>
                </c:pt>
                <c:pt idx="61557">
                  <c:v>1711.3710940000001</c:v>
                </c:pt>
                <c:pt idx="61558">
                  <c:v>1711.3710940000001</c:v>
                </c:pt>
                <c:pt idx="61559">
                  <c:v>1711.3710940000001</c:v>
                </c:pt>
                <c:pt idx="61560">
                  <c:v>1711.5859379999999</c:v>
                </c:pt>
                <c:pt idx="61561">
                  <c:v>1711.8046879999999</c:v>
                </c:pt>
                <c:pt idx="61562">
                  <c:v>1711.8554690000001</c:v>
                </c:pt>
                <c:pt idx="61563">
                  <c:v>1711.8632809999999</c:v>
                </c:pt>
                <c:pt idx="61564">
                  <c:v>1711.8632809999999</c:v>
                </c:pt>
                <c:pt idx="61565">
                  <c:v>1712.3710940000001</c:v>
                </c:pt>
                <c:pt idx="61566">
                  <c:v>1712.4101559999999</c:v>
                </c:pt>
                <c:pt idx="61567">
                  <c:v>1712.4101559999999</c:v>
                </c:pt>
                <c:pt idx="61568">
                  <c:v>1712.5859379999999</c:v>
                </c:pt>
                <c:pt idx="61569">
                  <c:v>1712.8046879999999</c:v>
                </c:pt>
                <c:pt idx="61570">
                  <c:v>1712.8554690000001</c:v>
                </c:pt>
                <c:pt idx="61571">
                  <c:v>1712.8632809999999</c:v>
                </c:pt>
                <c:pt idx="61572">
                  <c:v>1713.3085940000001</c:v>
                </c:pt>
                <c:pt idx="61573">
                  <c:v>1713.4101559999999</c:v>
                </c:pt>
                <c:pt idx="61574">
                  <c:v>1713.4101559999999</c:v>
                </c:pt>
                <c:pt idx="61575">
                  <c:v>1713.5859379999999</c:v>
                </c:pt>
                <c:pt idx="61576">
                  <c:v>1713.5859379999999</c:v>
                </c:pt>
                <c:pt idx="61577">
                  <c:v>1713.5859379999999</c:v>
                </c:pt>
                <c:pt idx="61578">
                  <c:v>1713.8046879999999</c:v>
                </c:pt>
                <c:pt idx="61579">
                  <c:v>1713.8046879999999</c:v>
                </c:pt>
                <c:pt idx="61580">
                  <c:v>1713.8554690000001</c:v>
                </c:pt>
                <c:pt idx="61581">
                  <c:v>1713.8554690000001</c:v>
                </c:pt>
                <c:pt idx="61582">
                  <c:v>1713.8554690000001</c:v>
                </c:pt>
                <c:pt idx="61583">
                  <c:v>1713.8632809999999</c:v>
                </c:pt>
                <c:pt idx="61584">
                  <c:v>1713.8632809999999</c:v>
                </c:pt>
                <c:pt idx="61585">
                  <c:v>1714.3085940000001</c:v>
                </c:pt>
                <c:pt idx="61586">
                  <c:v>1714.3085940000001</c:v>
                </c:pt>
                <c:pt idx="61587">
                  <c:v>1714.3085940000001</c:v>
                </c:pt>
                <c:pt idx="61588">
                  <c:v>1714.3710940000001</c:v>
                </c:pt>
                <c:pt idx="61589">
                  <c:v>1714.4101559999999</c:v>
                </c:pt>
                <c:pt idx="61590">
                  <c:v>1714.5859379999999</c:v>
                </c:pt>
                <c:pt idx="61591">
                  <c:v>1714.5859379999999</c:v>
                </c:pt>
                <c:pt idx="61592">
                  <c:v>1714.8046879999999</c:v>
                </c:pt>
                <c:pt idx="61593">
                  <c:v>1714.8554690000001</c:v>
                </c:pt>
                <c:pt idx="61594">
                  <c:v>1715.5859379999999</c:v>
                </c:pt>
                <c:pt idx="61595">
                  <c:v>1715.8046879999999</c:v>
                </c:pt>
                <c:pt idx="61596">
                  <c:v>1715.8554690000001</c:v>
                </c:pt>
                <c:pt idx="61597">
                  <c:v>1716.2382809999999</c:v>
                </c:pt>
                <c:pt idx="61598">
                  <c:v>1716.3085940000001</c:v>
                </c:pt>
                <c:pt idx="61599">
                  <c:v>1716.3710940000001</c:v>
                </c:pt>
                <c:pt idx="61600">
                  <c:v>1716.5859379999999</c:v>
                </c:pt>
                <c:pt idx="61601">
                  <c:v>1716.5859379999999</c:v>
                </c:pt>
                <c:pt idx="61602">
                  <c:v>1716.8046879999999</c:v>
                </c:pt>
                <c:pt idx="61603">
                  <c:v>1716.8554690000001</c:v>
                </c:pt>
                <c:pt idx="61604">
                  <c:v>1717.4101559999999</c:v>
                </c:pt>
                <c:pt idx="61605">
                  <c:v>1717.4101559999999</c:v>
                </c:pt>
                <c:pt idx="61606">
                  <c:v>1717.4101559999999</c:v>
                </c:pt>
                <c:pt idx="61607">
                  <c:v>1717.8046879999999</c:v>
                </c:pt>
                <c:pt idx="61608">
                  <c:v>1717.8046879999999</c:v>
                </c:pt>
                <c:pt idx="61609">
                  <c:v>1717.8632809999999</c:v>
                </c:pt>
                <c:pt idx="61610">
                  <c:v>1718.3085940000001</c:v>
                </c:pt>
                <c:pt idx="61611">
                  <c:v>1718.3085940000001</c:v>
                </c:pt>
                <c:pt idx="61612">
                  <c:v>1718.4101559999999</c:v>
                </c:pt>
                <c:pt idx="61613">
                  <c:v>1718.5859379999999</c:v>
                </c:pt>
                <c:pt idx="61614">
                  <c:v>1718.5859379999999</c:v>
                </c:pt>
                <c:pt idx="61615">
                  <c:v>1718.8554690000001</c:v>
                </c:pt>
                <c:pt idx="61616">
                  <c:v>1718.8554690000001</c:v>
                </c:pt>
                <c:pt idx="61617">
                  <c:v>1719.3085940000001</c:v>
                </c:pt>
                <c:pt idx="61618">
                  <c:v>1719.8046879999999</c:v>
                </c:pt>
                <c:pt idx="61619">
                  <c:v>1720.2382809999999</c:v>
                </c:pt>
                <c:pt idx="61620">
                  <c:v>1720.2382809999999</c:v>
                </c:pt>
                <c:pt idx="61621">
                  <c:v>1720.3085940000001</c:v>
                </c:pt>
                <c:pt idx="61622">
                  <c:v>1720.3085940000001</c:v>
                </c:pt>
                <c:pt idx="61623">
                  <c:v>1720.8554690000001</c:v>
                </c:pt>
                <c:pt idx="61624">
                  <c:v>1720.8632809999999</c:v>
                </c:pt>
                <c:pt idx="61625">
                  <c:v>1721.3085940000001</c:v>
                </c:pt>
                <c:pt idx="61626">
                  <c:v>1721.5859379999999</c:v>
                </c:pt>
                <c:pt idx="61627">
                  <c:v>1721.8632809999999</c:v>
                </c:pt>
                <c:pt idx="61628">
                  <c:v>1722.2382809999999</c:v>
                </c:pt>
                <c:pt idx="61629">
                  <c:v>1722.2382809999999</c:v>
                </c:pt>
                <c:pt idx="61630">
                  <c:v>1722.3085940000001</c:v>
                </c:pt>
                <c:pt idx="61631">
                  <c:v>1722.5859379999999</c:v>
                </c:pt>
                <c:pt idx="61632">
                  <c:v>1722.5859379999999</c:v>
                </c:pt>
                <c:pt idx="61633">
                  <c:v>1722.8046879999999</c:v>
                </c:pt>
                <c:pt idx="61634">
                  <c:v>1722.8554690000001</c:v>
                </c:pt>
                <c:pt idx="61635">
                  <c:v>1723.2382809999999</c:v>
                </c:pt>
                <c:pt idx="61636">
                  <c:v>1723.2382809999999</c:v>
                </c:pt>
                <c:pt idx="61637">
                  <c:v>1723.3085940000001</c:v>
                </c:pt>
                <c:pt idx="61638">
                  <c:v>1723.4101559999999</c:v>
                </c:pt>
                <c:pt idx="61639">
                  <c:v>1723.5859379999999</c:v>
                </c:pt>
                <c:pt idx="61640">
                  <c:v>1723.5859379999999</c:v>
                </c:pt>
                <c:pt idx="61641">
                  <c:v>1723.8632809999999</c:v>
                </c:pt>
                <c:pt idx="61642">
                  <c:v>1724.2382809999999</c:v>
                </c:pt>
                <c:pt idx="61643">
                  <c:v>1724.3085940000001</c:v>
                </c:pt>
                <c:pt idx="61644">
                  <c:v>1724.3085940000001</c:v>
                </c:pt>
                <c:pt idx="61645">
                  <c:v>1724.3085940000001</c:v>
                </c:pt>
                <c:pt idx="61646">
                  <c:v>1724.4101559999999</c:v>
                </c:pt>
                <c:pt idx="61647">
                  <c:v>1724.4101559999999</c:v>
                </c:pt>
                <c:pt idx="61648">
                  <c:v>1724.8554690000001</c:v>
                </c:pt>
                <c:pt idx="61649">
                  <c:v>1724.8632809999999</c:v>
                </c:pt>
                <c:pt idx="61650">
                  <c:v>1725.3085940000001</c:v>
                </c:pt>
                <c:pt idx="61651">
                  <c:v>1725.4101559999999</c:v>
                </c:pt>
                <c:pt idx="61652">
                  <c:v>1725.8046879999999</c:v>
                </c:pt>
                <c:pt idx="61653">
                  <c:v>1725.8632809999999</c:v>
                </c:pt>
                <c:pt idx="61654">
                  <c:v>1725.8632809999999</c:v>
                </c:pt>
                <c:pt idx="61655">
                  <c:v>1725.8632809999999</c:v>
                </c:pt>
                <c:pt idx="61656">
                  <c:v>1726.5859379999999</c:v>
                </c:pt>
                <c:pt idx="61657">
                  <c:v>1726.8046879999999</c:v>
                </c:pt>
                <c:pt idx="61658">
                  <c:v>1726.8554690000001</c:v>
                </c:pt>
                <c:pt idx="61659">
                  <c:v>1726.8632809999999</c:v>
                </c:pt>
                <c:pt idx="61660">
                  <c:v>1727.2382809999999</c:v>
                </c:pt>
                <c:pt idx="61661">
                  <c:v>1727.4101559999999</c:v>
                </c:pt>
                <c:pt idx="61662">
                  <c:v>1727.5859379999999</c:v>
                </c:pt>
                <c:pt idx="61663">
                  <c:v>1727.8046879999999</c:v>
                </c:pt>
                <c:pt idx="61664">
                  <c:v>1727.8046879999999</c:v>
                </c:pt>
                <c:pt idx="61665">
                  <c:v>1727.8046879999999</c:v>
                </c:pt>
                <c:pt idx="61666">
                  <c:v>1728.2382809999999</c:v>
                </c:pt>
                <c:pt idx="61667">
                  <c:v>1728.2382809999999</c:v>
                </c:pt>
                <c:pt idx="61668">
                  <c:v>1728.3085940000001</c:v>
                </c:pt>
                <c:pt idx="61669">
                  <c:v>1728.3085940000001</c:v>
                </c:pt>
                <c:pt idx="61670">
                  <c:v>1728.3085940000001</c:v>
                </c:pt>
                <c:pt idx="61671">
                  <c:v>1728.3710940000001</c:v>
                </c:pt>
                <c:pt idx="61672">
                  <c:v>1728.4101559999999</c:v>
                </c:pt>
                <c:pt idx="61673">
                  <c:v>1728.5859379999999</c:v>
                </c:pt>
                <c:pt idx="61674">
                  <c:v>1728.8046879999999</c:v>
                </c:pt>
                <c:pt idx="61675">
                  <c:v>1728.8046879999999</c:v>
                </c:pt>
                <c:pt idx="61676">
                  <c:v>1728.8046879999999</c:v>
                </c:pt>
                <c:pt idx="61677">
                  <c:v>1728.8046879999999</c:v>
                </c:pt>
                <c:pt idx="61678">
                  <c:v>1729.2382809999999</c:v>
                </c:pt>
                <c:pt idx="61679">
                  <c:v>1729.2382809999999</c:v>
                </c:pt>
                <c:pt idx="61680">
                  <c:v>1729.3085940000001</c:v>
                </c:pt>
                <c:pt idx="61681">
                  <c:v>1729.3710940000001</c:v>
                </c:pt>
                <c:pt idx="61682">
                  <c:v>1729.5859379999999</c:v>
                </c:pt>
                <c:pt idx="61683">
                  <c:v>1729.8632809999999</c:v>
                </c:pt>
                <c:pt idx="61684">
                  <c:v>1730.4101559999999</c:v>
                </c:pt>
                <c:pt idx="61685">
                  <c:v>1730.5859379999999</c:v>
                </c:pt>
                <c:pt idx="61686">
                  <c:v>1730.8046879999999</c:v>
                </c:pt>
                <c:pt idx="61687">
                  <c:v>1730.8632809999999</c:v>
                </c:pt>
                <c:pt idx="61688">
                  <c:v>1731.2382809999999</c:v>
                </c:pt>
                <c:pt idx="61689">
                  <c:v>1731.3085940000001</c:v>
                </c:pt>
                <c:pt idx="61690">
                  <c:v>1731.5859379999999</c:v>
                </c:pt>
                <c:pt idx="61691">
                  <c:v>1731.8632809999999</c:v>
                </c:pt>
                <c:pt idx="61692">
                  <c:v>1732.3710940000001</c:v>
                </c:pt>
                <c:pt idx="61693">
                  <c:v>1732.4101559999999</c:v>
                </c:pt>
                <c:pt idx="61694">
                  <c:v>1732.5859379999999</c:v>
                </c:pt>
                <c:pt idx="61695">
                  <c:v>1732.5859379999999</c:v>
                </c:pt>
                <c:pt idx="61696">
                  <c:v>1732.5859379999999</c:v>
                </c:pt>
                <c:pt idx="61697">
                  <c:v>1732.5859379999999</c:v>
                </c:pt>
                <c:pt idx="61698">
                  <c:v>1732.8046879999999</c:v>
                </c:pt>
                <c:pt idx="61699">
                  <c:v>1733.2382809999999</c:v>
                </c:pt>
                <c:pt idx="61700">
                  <c:v>1733.4101559999999</c:v>
                </c:pt>
                <c:pt idx="61701">
                  <c:v>1734.8046879999999</c:v>
                </c:pt>
                <c:pt idx="61702">
                  <c:v>1734.8046879999999</c:v>
                </c:pt>
                <c:pt idx="61703">
                  <c:v>1734.8554690000001</c:v>
                </c:pt>
                <c:pt idx="61704">
                  <c:v>1734.8632809999999</c:v>
                </c:pt>
                <c:pt idx="61705">
                  <c:v>1735.2382809999999</c:v>
                </c:pt>
                <c:pt idx="61706">
                  <c:v>1735.3085940000001</c:v>
                </c:pt>
                <c:pt idx="61707">
                  <c:v>1735.4101559999999</c:v>
                </c:pt>
                <c:pt idx="61708">
                  <c:v>1735.5859379999999</c:v>
                </c:pt>
                <c:pt idx="61709">
                  <c:v>1735.5859379999999</c:v>
                </c:pt>
                <c:pt idx="61710">
                  <c:v>1735.8046879999999</c:v>
                </c:pt>
                <c:pt idx="61711">
                  <c:v>1735.8554690000001</c:v>
                </c:pt>
                <c:pt idx="61712">
                  <c:v>1735.8632809999999</c:v>
                </c:pt>
                <c:pt idx="61713">
                  <c:v>1736.2382809999999</c:v>
                </c:pt>
                <c:pt idx="61714">
                  <c:v>1736.2382809999999</c:v>
                </c:pt>
                <c:pt idx="61715">
                  <c:v>1736.3085940000001</c:v>
                </c:pt>
                <c:pt idx="61716">
                  <c:v>1736.3085940000001</c:v>
                </c:pt>
                <c:pt idx="61717">
                  <c:v>1736.3710940000001</c:v>
                </c:pt>
                <c:pt idx="61718">
                  <c:v>1736.3710940000001</c:v>
                </c:pt>
                <c:pt idx="61719">
                  <c:v>1736.3710940000001</c:v>
                </c:pt>
                <c:pt idx="61720">
                  <c:v>1736.4101559999999</c:v>
                </c:pt>
                <c:pt idx="61721">
                  <c:v>1736.4101559999999</c:v>
                </c:pt>
                <c:pt idx="61722">
                  <c:v>1736.8046879999999</c:v>
                </c:pt>
                <c:pt idx="61723">
                  <c:v>1736.8554690000001</c:v>
                </c:pt>
                <c:pt idx="61724">
                  <c:v>1736.8554690000001</c:v>
                </c:pt>
                <c:pt idx="61725">
                  <c:v>1736.8554690000001</c:v>
                </c:pt>
                <c:pt idx="61726">
                  <c:v>1736.8554690000001</c:v>
                </c:pt>
                <c:pt idx="61727">
                  <c:v>1737.2382809999999</c:v>
                </c:pt>
                <c:pt idx="61728">
                  <c:v>1737.2382809999999</c:v>
                </c:pt>
                <c:pt idx="61729">
                  <c:v>1737.3085940000001</c:v>
                </c:pt>
                <c:pt idx="61730">
                  <c:v>1737.3085940000001</c:v>
                </c:pt>
                <c:pt idx="61731">
                  <c:v>1737.3710940000001</c:v>
                </c:pt>
                <c:pt idx="61732">
                  <c:v>1737.8046879999999</c:v>
                </c:pt>
                <c:pt idx="61733">
                  <c:v>1737.8632809999999</c:v>
                </c:pt>
                <c:pt idx="61734">
                  <c:v>1738.3085940000001</c:v>
                </c:pt>
                <c:pt idx="61735">
                  <c:v>1738.3710940000001</c:v>
                </c:pt>
                <c:pt idx="61736">
                  <c:v>1738.3710940000001</c:v>
                </c:pt>
                <c:pt idx="61737">
                  <c:v>1738.5859379999999</c:v>
                </c:pt>
                <c:pt idx="61738">
                  <c:v>1738.5859379999999</c:v>
                </c:pt>
                <c:pt idx="61739">
                  <c:v>1738.8632809999999</c:v>
                </c:pt>
                <c:pt idx="61740">
                  <c:v>1739.2382809999999</c:v>
                </c:pt>
                <c:pt idx="61741">
                  <c:v>1739.3085940000001</c:v>
                </c:pt>
                <c:pt idx="61742">
                  <c:v>1739.3085940000001</c:v>
                </c:pt>
                <c:pt idx="61743">
                  <c:v>1739.5859379999999</c:v>
                </c:pt>
                <c:pt idx="61744">
                  <c:v>1739.5859379999999</c:v>
                </c:pt>
                <c:pt idx="61745">
                  <c:v>1739.8554690000001</c:v>
                </c:pt>
                <c:pt idx="61746">
                  <c:v>1739.8554690000001</c:v>
                </c:pt>
                <c:pt idx="61747">
                  <c:v>1739.8632809999999</c:v>
                </c:pt>
                <c:pt idx="61748">
                  <c:v>1740.2382809999999</c:v>
                </c:pt>
                <c:pt idx="61749">
                  <c:v>1740.4101559999999</c:v>
                </c:pt>
                <c:pt idx="61750">
                  <c:v>1740.8554690000001</c:v>
                </c:pt>
                <c:pt idx="61751">
                  <c:v>1740.8554690000001</c:v>
                </c:pt>
                <c:pt idx="61752">
                  <c:v>1741.3710940000001</c:v>
                </c:pt>
                <c:pt idx="61753">
                  <c:v>1741.5859379999999</c:v>
                </c:pt>
                <c:pt idx="61754">
                  <c:v>1741.5859379999999</c:v>
                </c:pt>
                <c:pt idx="61755">
                  <c:v>1741.8046879999999</c:v>
                </c:pt>
                <c:pt idx="61756">
                  <c:v>1741.8554690000001</c:v>
                </c:pt>
                <c:pt idx="61757">
                  <c:v>1742.2382809999999</c:v>
                </c:pt>
                <c:pt idx="61758">
                  <c:v>1742.2382809999999</c:v>
                </c:pt>
                <c:pt idx="61759">
                  <c:v>1742.3710940000001</c:v>
                </c:pt>
                <c:pt idx="61760">
                  <c:v>1742.3710940000001</c:v>
                </c:pt>
                <c:pt idx="61761">
                  <c:v>1742.5859379999999</c:v>
                </c:pt>
                <c:pt idx="61762">
                  <c:v>1742.5859379999999</c:v>
                </c:pt>
                <c:pt idx="61763">
                  <c:v>1742.5859379999999</c:v>
                </c:pt>
                <c:pt idx="61764">
                  <c:v>1742.8046879999999</c:v>
                </c:pt>
                <c:pt idx="61765">
                  <c:v>1743.2382809999999</c:v>
                </c:pt>
                <c:pt idx="61766">
                  <c:v>1743.5859379999999</c:v>
                </c:pt>
                <c:pt idx="61767">
                  <c:v>1743.8046879999999</c:v>
                </c:pt>
                <c:pt idx="61768">
                  <c:v>1743.8046879999999</c:v>
                </c:pt>
                <c:pt idx="61769">
                  <c:v>1743.8554690000001</c:v>
                </c:pt>
                <c:pt idx="61770">
                  <c:v>1743.8554690000001</c:v>
                </c:pt>
                <c:pt idx="61771">
                  <c:v>1743.8632809999999</c:v>
                </c:pt>
                <c:pt idx="61772">
                  <c:v>1743.8632809999999</c:v>
                </c:pt>
                <c:pt idx="61773">
                  <c:v>1744.3085940000001</c:v>
                </c:pt>
                <c:pt idx="61774">
                  <c:v>1744.3085940000001</c:v>
                </c:pt>
                <c:pt idx="61775">
                  <c:v>1744.3085940000001</c:v>
                </c:pt>
                <c:pt idx="61776">
                  <c:v>1744.3710940000001</c:v>
                </c:pt>
                <c:pt idx="61777">
                  <c:v>1744.5859379999999</c:v>
                </c:pt>
                <c:pt idx="61778">
                  <c:v>1744.5859379999999</c:v>
                </c:pt>
                <c:pt idx="61779">
                  <c:v>1744.8046879999999</c:v>
                </c:pt>
                <c:pt idx="61780">
                  <c:v>1745.2382809999999</c:v>
                </c:pt>
                <c:pt idx="61781">
                  <c:v>1745.3085940000001</c:v>
                </c:pt>
                <c:pt idx="61782">
                  <c:v>1745.8554690000001</c:v>
                </c:pt>
                <c:pt idx="61783">
                  <c:v>1746.2382809999999</c:v>
                </c:pt>
                <c:pt idx="61784">
                  <c:v>1746.3710940000001</c:v>
                </c:pt>
                <c:pt idx="61785">
                  <c:v>1746.5859379999999</c:v>
                </c:pt>
                <c:pt idx="61786">
                  <c:v>1746.5859379999999</c:v>
                </c:pt>
                <c:pt idx="61787">
                  <c:v>1746.8046879999999</c:v>
                </c:pt>
                <c:pt idx="61788">
                  <c:v>1746.8554690000001</c:v>
                </c:pt>
                <c:pt idx="61789">
                  <c:v>1746.8554690000001</c:v>
                </c:pt>
                <c:pt idx="61790">
                  <c:v>1747.2382809999999</c:v>
                </c:pt>
                <c:pt idx="61791">
                  <c:v>1747.4101559999999</c:v>
                </c:pt>
                <c:pt idx="61792">
                  <c:v>1747.5859379999999</c:v>
                </c:pt>
                <c:pt idx="61793">
                  <c:v>1747.5859379999999</c:v>
                </c:pt>
                <c:pt idx="61794">
                  <c:v>1747.8046879999999</c:v>
                </c:pt>
                <c:pt idx="61795">
                  <c:v>1747.8046879999999</c:v>
                </c:pt>
                <c:pt idx="61796">
                  <c:v>1747.8554690000001</c:v>
                </c:pt>
                <c:pt idx="61797">
                  <c:v>1747.8632809999999</c:v>
                </c:pt>
                <c:pt idx="61798">
                  <c:v>1748.3710940000001</c:v>
                </c:pt>
                <c:pt idx="61799">
                  <c:v>1748.4101559999999</c:v>
                </c:pt>
                <c:pt idx="61800">
                  <c:v>1748.4101559999999</c:v>
                </c:pt>
                <c:pt idx="61801">
                  <c:v>1748.4101559999999</c:v>
                </c:pt>
                <c:pt idx="61802">
                  <c:v>1748.5859379999999</c:v>
                </c:pt>
                <c:pt idx="61803">
                  <c:v>1749.3085940000001</c:v>
                </c:pt>
                <c:pt idx="61804">
                  <c:v>1749.3085940000001</c:v>
                </c:pt>
                <c:pt idx="61805">
                  <c:v>1749.3710940000001</c:v>
                </c:pt>
                <c:pt idx="61806">
                  <c:v>1749.3710940000001</c:v>
                </c:pt>
                <c:pt idx="61807">
                  <c:v>1749.4101559999999</c:v>
                </c:pt>
                <c:pt idx="61808">
                  <c:v>1749.4101559999999</c:v>
                </c:pt>
                <c:pt idx="61809">
                  <c:v>1749.4101559999999</c:v>
                </c:pt>
                <c:pt idx="61810">
                  <c:v>1749.8554690000001</c:v>
                </c:pt>
                <c:pt idx="61811">
                  <c:v>1749.8632809999999</c:v>
                </c:pt>
                <c:pt idx="61812">
                  <c:v>1750.2382809999999</c:v>
                </c:pt>
                <c:pt idx="61813">
                  <c:v>1750.2382809999999</c:v>
                </c:pt>
                <c:pt idx="61814">
                  <c:v>1750.3085940000001</c:v>
                </c:pt>
                <c:pt idx="61815">
                  <c:v>1750.3085940000001</c:v>
                </c:pt>
                <c:pt idx="61816">
                  <c:v>1750.4101559999999</c:v>
                </c:pt>
                <c:pt idx="61817">
                  <c:v>1750.5859379999999</c:v>
                </c:pt>
                <c:pt idx="61818">
                  <c:v>1751.2382809999999</c:v>
                </c:pt>
                <c:pt idx="61819">
                  <c:v>1751.2382809999999</c:v>
                </c:pt>
                <c:pt idx="61820">
                  <c:v>1751.3710940000001</c:v>
                </c:pt>
                <c:pt idx="61821">
                  <c:v>1751.4101559999999</c:v>
                </c:pt>
                <c:pt idx="61822">
                  <c:v>1751.4101559999999</c:v>
                </c:pt>
                <c:pt idx="61823">
                  <c:v>1751.5859379999999</c:v>
                </c:pt>
                <c:pt idx="61824">
                  <c:v>1751.8046879999999</c:v>
                </c:pt>
                <c:pt idx="61825">
                  <c:v>1751.8632809999999</c:v>
                </c:pt>
                <c:pt idx="61826">
                  <c:v>1751.8632809999999</c:v>
                </c:pt>
                <c:pt idx="61827">
                  <c:v>1752.2382809999999</c:v>
                </c:pt>
                <c:pt idx="61828">
                  <c:v>1752.2382809999999</c:v>
                </c:pt>
                <c:pt idx="61829">
                  <c:v>1752.3085940000001</c:v>
                </c:pt>
                <c:pt idx="61830">
                  <c:v>1752.3085940000001</c:v>
                </c:pt>
                <c:pt idx="61831">
                  <c:v>1752.3085940000001</c:v>
                </c:pt>
                <c:pt idx="61832">
                  <c:v>1752.3710940000001</c:v>
                </c:pt>
                <c:pt idx="61833">
                  <c:v>1752.4101559999999</c:v>
                </c:pt>
                <c:pt idx="61834">
                  <c:v>1752.5859379999999</c:v>
                </c:pt>
                <c:pt idx="61835">
                  <c:v>1752.5859379999999</c:v>
                </c:pt>
                <c:pt idx="61836">
                  <c:v>1752.8046879999999</c:v>
                </c:pt>
                <c:pt idx="61837">
                  <c:v>1752.8554690000001</c:v>
                </c:pt>
                <c:pt idx="61838">
                  <c:v>1752.8554690000001</c:v>
                </c:pt>
                <c:pt idx="61839">
                  <c:v>1752.8632809999999</c:v>
                </c:pt>
                <c:pt idx="61840">
                  <c:v>1753.3085940000001</c:v>
                </c:pt>
                <c:pt idx="61841">
                  <c:v>1753.4101559999999</c:v>
                </c:pt>
                <c:pt idx="61842">
                  <c:v>1753.5859379999999</c:v>
                </c:pt>
                <c:pt idx="61843">
                  <c:v>1753.8046879999999</c:v>
                </c:pt>
                <c:pt idx="61844">
                  <c:v>1753.8632809999999</c:v>
                </c:pt>
                <c:pt idx="61845">
                  <c:v>1754.2382809999999</c:v>
                </c:pt>
                <c:pt idx="61846">
                  <c:v>1754.3710940000001</c:v>
                </c:pt>
                <c:pt idx="61847">
                  <c:v>1754.4101559999999</c:v>
                </c:pt>
                <c:pt idx="61848">
                  <c:v>1754.4101559999999</c:v>
                </c:pt>
                <c:pt idx="61849">
                  <c:v>1754.5859379999999</c:v>
                </c:pt>
                <c:pt idx="61850">
                  <c:v>1754.8554690000001</c:v>
                </c:pt>
                <c:pt idx="61851">
                  <c:v>1755.3710940000001</c:v>
                </c:pt>
                <c:pt idx="61852">
                  <c:v>1755.4101559999999</c:v>
                </c:pt>
                <c:pt idx="61853">
                  <c:v>1755.4101559999999</c:v>
                </c:pt>
                <c:pt idx="61854">
                  <c:v>1755.8046879999999</c:v>
                </c:pt>
                <c:pt idx="61855">
                  <c:v>1755.8554690000001</c:v>
                </c:pt>
                <c:pt idx="61856">
                  <c:v>1755.8632809999999</c:v>
                </c:pt>
                <c:pt idx="61857">
                  <c:v>1755.8632809999999</c:v>
                </c:pt>
                <c:pt idx="61858">
                  <c:v>1756.2382809999999</c:v>
                </c:pt>
                <c:pt idx="61859">
                  <c:v>1756.3710940000001</c:v>
                </c:pt>
                <c:pt idx="61860">
                  <c:v>1756.8046879999999</c:v>
                </c:pt>
                <c:pt idx="61861">
                  <c:v>1756.8632809999999</c:v>
                </c:pt>
                <c:pt idx="61862">
                  <c:v>1756.8632809999999</c:v>
                </c:pt>
                <c:pt idx="61863">
                  <c:v>1757.3085940000001</c:v>
                </c:pt>
                <c:pt idx="61864">
                  <c:v>1757.8554690000001</c:v>
                </c:pt>
                <c:pt idx="61865">
                  <c:v>1757.8632809999999</c:v>
                </c:pt>
                <c:pt idx="61866">
                  <c:v>1758.2382809999999</c:v>
                </c:pt>
                <c:pt idx="61867">
                  <c:v>1758.5859379999999</c:v>
                </c:pt>
                <c:pt idx="61868">
                  <c:v>1758.5859379999999</c:v>
                </c:pt>
                <c:pt idx="61869">
                  <c:v>1758.8046879999999</c:v>
                </c:pt>
                <c:pt idx="61870">
                  <c:v>1758.8046879999999</c:v>
                </c:pt>
                <c:pt idx="61871">
                  <c:v>1758.8632809999999</c:v>
                </c:pt>
                <c:pt idx="61872">
                  <c:v>1759.5859379999999</c:v>
                </c:pt>
                <c:pt idx="61873">
                  <c:v>1759.8554690000001</c:v>
                </c:pt>
                <c:pt idx="61874">
                  <c:v>1760.3085940000001</c:v>
                </c:pt>
                <c:pt idx="61875">
                  <c:v>1760.3710940000001</c:v>
                </c:pt>
                <c:pt idx="61876">
                  <c:v>1760.8046879999999</c:v>
                </c:pt>
                <c:pt idx="61877">
                  <c:v>1760.8046879999999</c:v>
                </c:pt>
                <c:pt idx="61878">
                  <c:v>1760.8554690000001</c:v>
                </c:pt>
                <c:pt idx="61879">
                  <c:v>1760.8554690000001</c:v>
                </c:pt>
                <c:pt idx="61880">
                  <c:v>1760.8632809999999</c:v>
                </c:pt>
                <c:pt idx="61881">
                  <c:v>1760.8632809999999</c:v>
                </c:pt>
                <c:pt idx="61882">
                  <c:v>1761.3710940000001</c:v>
                </c:pt>
                <c:pt idx="61883">
                  <c:v>1761.5859379999999</c:v>
                </c:pt>
                <c:pt idx="61884">
                  <c:v>1761.5859379999999</c:v>
                </c:pt>
                <c:pt idx="61885">
                  <c:v>1761.5859379999999</c:v>
                </c:pt>
                <c:pt idx="61886">
                  <c:v>1761.5859379999999</c:v>
                </c:pt>
                <c:pt idx="61887">
                  <c:v>1761.8554690000001</c:v>
                </c:pt>
                <c:pt idx="61888">
                  <c:v>1761.8632809999999</c:v>
                </c:pt>
                <c:pt idx="61889">
                  <c:v>1762.2382809999999</c:v>
                </c:pt>
                <c:pt idx="61890">
                  <c:v>1762.2382809999999</c:v>
                </c:pt>
                <c:pt idx="61891">
                  <c:v>1762.4101559999999</c:v>
                </c:pt>
                <c:pt idx="61892">
                  <c:v>1762.4101559999999</c:v>
                </c:pt>
                <c:pt idx="61893">
                  <c:v>1762.5859379999999</c:v>
                </c:pt>
                <c:pt idx="61894">
                  <c:v>1762.8046879999999</c:v>
                </c:pt>
                <c:pt idx="61895">
                  <c:v>1762.8046879999999</c:v>
                </c:pt>
                <c:pt idx="61896">
                  <c:v>1762.8046879999999</c:v>
                </c:pt>
                <c:pt idx="61897">
                  <c:v>1762.8632809999999</c:v>
                </c:pt>
                <c:pt idx="61898">
                  <c:v>1763.2382809999999</c:v>
                </c:pt>
                <c:pt idx="61899">
                  <c:v>1763.2382809999999</c:v>
                </c:pt>
                <c:pt idx="61900">
                  <c:v>1763.3085940000001</c:v>
                </c:pt>
                <c:pt idx="61901">
                  <c:v>1763.3710940000001</c:v>
                </c:pt>
                <c:pt idx="61902">
                  <c:v>1763.3710940000001</c:v>
                </c:pt>
                <c:pt idx="61903">
                  <c:v>1763.4101559999999</c:v>
                </c:pt>
                <c:pt idx="61904">
                  <c:v>1763.8046879999999</c:v>
                </c:pt>
                <c:pt idx="61905">
                  <c:v>1763.8046879999999</c:v>
                </c:pt>
                <c:pt idx="61906">
                  <c:v>1763.8632809999999</c:v>
                </c:pt>
                <c:pt idx="61907">
                  <c:v>1764.2382809999999</c:v>
                </c:pt>
                <c:pt idx="61908">
                  <c:v>1764.3085940000001</c:v>
                </c:pt>
                <c:pt idx="61909">
                  <c:v>1764.3710940000001</c:v>
                </c:pt>
                <c:pt idx="61910">
                  <c:v>1764.3710940000001</c:v>
                </c:pt>
                <c:pt idx="61911">
                  <c:v>1764.4101559999999</c:v>
                </c:pt>
                <c:pt idx="61912">
                  <c:v>1764.5859379999999</c:v>
                </c:pt>
                <c:pt idx="61913">
                  <c:v>1764.8046879999999</c:v>
                </c:pt>
                <c:pt idx="61914">
                  <c:v>1764.8046879999999</c:v>
                </c:pt>
                <c:pt idx="61915">
                  <c:v>1764.8632809999999</c:v>
                </c:pt>
                <c:pt idx="61916">
                  <c:v>1764.8632809999999</c:v>
                </c:pt>
                <c:pt idx="61917">
                  <c:v>1765.2382809999999</c:v>
                </c:pt>
                <c:pt idx="61918">
                  <c:v>1765.2382809999999</c:v>
                </c:pt>
                <c:pt idx="61919">
                  <c:v>1765.4101559999999</c:v>
                </c:pt>
                <c:pt idx="61920">
                  <c:v>1765.5859379999999</c:v>
                </c:pt>
                <c:pt idx="61921">
                  <c:v>1765.8554690000001</c:v>
                </c:pt>
                <c:pt idx="61922">
                  <c:v>1765.8554690000001</c:v>
                </c:pt>
                <c:pt idx="61923">
                  <c:v>1765.8632809999999</c:v>
                </c:pt>
                <c:pt idx="61924">
                  <c:v>1766.2382809999999</c:v>
                </c:pt>
                <c:pt idx="61925">
                  <c:v>1766.2382809999999</c:v>
                </c:pt>
                <c:pt idx="61926">
                  <c:v>1766.4101559999999</c:v>
                </c:pt>
                <c:pt idx="61927">
                  <c:v>1766.8046879999999</c:v>
                </c:pt>
                <c:pt idx="61928">
                  <c:v>1766.8554690000001</c:v>
                </c:pt>
                <c:pt idx="61929">
                  <c:v>1766.8554690000001</c:v>
                </c:pt>
                <c:pt idx="61930">
                  <c:v>1766.8632809999999</c:v>
                </c:pt>
                <c:pt idx="61931">
                  <c:v>1766.8632809999999</c:v>
                </c:pt>
                <c:pt idx="61932">
                  <c:v>1767.2382809999999</c:v>
                </c:pt>
                <c:pt idx="61933">
                  <c:v>1767.5859379999999</c:v>
                </c:pt>
                <c:pt idx="61934">
                  <c:v>1767.8046879999999</c:v>
                </c:pt>
                <c:pt idx="61935">
                  <c:v>1767.8632809999999</c:v>
                </c:pt>
                <c:pt idx="61936">
                  <c:v>1767.8632809999999</c:v>
                </c:pt>
                <c:pt idx="61937">
                  <c:v>1767.8632809999999</c:v>
                </c:pt>
                <c:pt idx="61938">
                  <c:v>1768.3085940000001</c:v>
                </c:pt>
                <c:pt idx="61939">
                  <c:v>1768.3710940000001</c:v>
                </c:pt>
                <c:pt idx="61940">
                  <c:v>1768.4101559999999</c:v>
                </c:pt>
                <c:pt idx="61941">
                  <c:v>1768.4101559999999</c:v>
                </c:pt>
                <c:pt idx="61942">
                  <c:v>1768.5859379999999</c:v>
                </c:pt>
                <c:pt idx="61943">
                  <c:v>1768.8046879999999</c:v>
                </c:pt>
                <c:pt idx="61944">
                  <c:v>1768.8046879999999</c:v>
                </c:pt>
                <c:pt idx="61945">
                  <c:v>1768.8554690000001</c:v>
                </c:pt>
                <c:pt idx="61946">
                  <c:v>1768.8632809999999</c:v>
                </c:pt>
                <c:pt idx="61947">
                  <c:v>1769.2382809999999</c:v>
                </c:pt>
                <c:pt idx="61948">
                  <c:v>1769.3085940000001</c:v>
                </c:pt>
                <c:pt idx="61949">
                  <c:v>1769.3710940000001</c:v>
                </c:pt>
                <c:pt idx="61950">
                  <c:v>1769.4101559999999</c:v>
                </c:pt>
                <c:pt idx="61951">
                  <c:v>1769.4101559999999</c:v>
                </c:pt>
                <c:pt idx="61952">
                  <c:v>1769.5859379999999</c:v>
                </c:pt>
                <c:pt idx="61953">
                  <c:v>1769.8046879999999</c:v>
                </c:pt>
                <c:pt idx="61954">
                  <c:v>1769.8554690000001</c:v>
                </c:pt>
                <c:pt idx="61955">
                  <c:v>1769.8554690000001</c:v>
                </c:pt>
                <c:pt idx="61956">
                  <c:v>1769.8554690000001</c:v>
                </c:pt>
                <c:pt idx="61957">
                  <c:v>1770.2382809999999</c:v>
                </c:pt>
                <c:pt idx="61958">
                  <c:v>1770.2382809999999</c:v>
                </c:pt>
                <c:pt idx="61959">
                  <c:v>1770.3085940000001</c:v>
                </c:pt>
                <c:pt idx="61960">
                  <c:v>1770.3085940000001</c:v>
                </c:pt>
                <c:pt idx="61961">
                  <c:v>1770.3085940000001</c:v>
                </c:pt>
                <c:pt idx="61962">
                  <c:v>1770.3710940000001</c:v>
                </c:pt>
                <c:pt idx="61963">
                  <c:v>1770.3710940000001</c:v>
                </c:pt>
                <c:pt idx="61964">
                  <c:v>1770.3710940000001</c:v>
                </c:pt>
                <c:pt idx="61965">
                  <c:v>1770.4101559999999</c:v>
                </c:pt>
                <c:pt idx="61966">
                  <c:v>1770.8554690000001</c:v>
                </c:pt>
                <c:pt idx="61967">
                  <c:v>1771.3710940000001</c:v>
                </c:pt>
                <c:pt idx="61968">
                  <c:v>1771.4101559999999</c:v>
                </c:pt>
                <c:pt idx="61969">
                  <c:v>1771.4101559999999</c:v>
                </c:pt>
                <c:pt idx="61970">
                  <c:v>1771.8046879999999</c:v>
                </c:pt>
                <c:pt idx="61971">
                  <c:v>1771.8554690000001</c:v>
                </c:pt>
                <c:pt idx="61972">
                  <c:v>1771.8632809999999</c:v>
                </c:pt>
                <c:pt idx="61973">
                  <c:v>1771.8632809999999</c:v>
                </c:pt>
                <c:pt idx="61974">
                  <c:v>1771.8632809999999</c:v>
                </c:pt>
                <c:pt idx="61975">
                  <c:v>1771.8632809999999</c:v>
                </c:pt>
                <c:pt idx="61976">
                  <c:v>1772.2382809999999</c:v>
                </c:pt>
                <c:pt idx="61977">
                  <c:v>1772.2382809999999</c:v>
                </c:pt>
                <c:pt idx="61978">
                  <c:v>1772.3085940000001</c:v>
                </c:pt>
                <c:pt idx="61979">
                  <c:v>1772.3085940000001</c:v>
                </c:pt>
                <c:pt idx="61980">
                  <c:v>1772.3085940000001</c:v>
                </c:pt>
                <c:pt idx="61981">
                  <c:v>1772.5859379999999</c:v>
                </c:pt>
                <c:pt idx="61982">
                  <c:v>1772.8046879999999</c:v>
                </c:pt>
                <c:pt idx="61983">
                  <c:v>1773.2382809999999</c:v>
                </c:pt>
                <c:pt idx="61984">
                  <c:v>1773.3085940000001</c:v>
                </c:pt>
                <c:pt idx="61985">
                  <c:v>1773.3085940000001</c:v>
                </c:pt>
                <c:pt idx="61986">
                  <c:v>1773.3710940000001</c:v>
                </c:pt>
                <c:pt idx="61987">
                  <c:v>1773.4101559999999</c:v>
                </c:pt>
                <c:pt idx="61988">
                  <c:v>1773.4101559999999</c:v>
                </c:pt>
                <c:pt idx="61989">
                  <c:v>1773.4101559999999</c:v>
                </c:pt>
                <c:pt idx="61990">
                  <c:v>1773.5859379999999</c:v>
                </c:pt>
                <c:pt idx="61991">
                  <c:v>1773.8554690000001</c:v>
                </c:pt>
                <c:pt idx="61992">
                  <c:v>1773.8632809999999</c:v>
                </c:pt>
                <c:pt idx="61993">
                  <c:v>1774.2382809999999</c:v>
                </c:pt>
                <c:pt idx="61994">
                  <c:v>1774.2382809999999</c:v>
                </c:pt>
                <c:pt idx="61995">
                  <c:v>1774.2382809999999</c:v>
                </c:pt>
                <c:pt idx="61996">
                  <c:v>1774.3085940000001</c:v>
                </c:pt>
                <c:pt idx="61997">
                  <c:v>1774.4101559999999</c:v>
                </c:pt>
                <c:pt idx="61998">
                  <c:v>1774.8046879999999</c:v>
                </c:pt>
                <c:pt idx="61999">
                  <c:v>1774.8554690000001</c:v>
                </c:pt>
                <c:pt idx="62000">
                  <c:v>1775.2382809999999</c:v>
                </c:pt>
                <c:pt idx="62001">
                  <c:v>1775.2382809999999</c:v>
                </c:pt>
                <c:pt idx="62002">
                  <c:v>1775.3710940000001</c:v>
                </c:pt>
                <c:pt idx="62003">
                  <c:v>1775.4101559999999</c:v>
                </c:pt>
                <c:pt idx="62004">
                  <c:v>1775.4101559999999</c:v>
                </c:pt>
                <c:pt idx="62005">
                  <c:v>1775.5859379999999</c:v>
                </c:pt>
                <c:pt idx="62006">
                  <c:v>1775.5859379999999</c:v>
                </c:pt>
                <c:pt idx="62007">
                  <c:v>1775.8554690000001</c:v>
                </c:pt>
                <c:pt idx="62008">
                  <c:v>1776.3085940000001</c:v>
                </c:pt>
                <c:pt idx="62009">
                  <c:v>1776.3710940000001</c:v>
                </c:pt>
                <c:pt idx="62010">
                  <c:v>1776.4101559999999</c:v>
                </c:pt>
                <c:pt idx="62011">
                  <c:v>1776.8046879999999</c:v>
                </c:pt>
                <c:pt idx="62012">
                  <c:v>1776.8046879999999</c:v>
                </c:pt>
                <c:pt idx="62013">
                  <c:v>1776.8046879999999</c:v>
                </c:pt>
                <c:pt idx="62014">
                  <c:v>1776.8046879999999</c:v>
                </c:pt>
                <c:pt idx="62015">
                  <c:v>1776.8632809999999</c:v>
                </c:pt>
                <c:pt idx="62016">
                  <c:v>1777.3085940000001</c:v>
                </c:pt>
                <c:pt idx="62017">
                  <c:v>1777.3710940000001</c:v>
                </c:pt>
                <c:pt idx="62018">
                  <c:v>1777.3710940000001</c:v>
                </c:pt>
                <c:pt idx="62019">
                  <c:v>1777.5859379999999</c:v>
                </c:pt>
                <c:pt idx="62020">
                  <c:v>1777.5859379999999</c:v>
                </c:pt>
                <c:pt idx="62021">
                  <c:v>1777.8046879999999</c:v>
                </c:pt>
                <c:pt idx="62022">
                  <c:v>1778.2382809999999</c:v>
                </c:pt>
                <c:pt idx="62023">
                  <c:v>1778.4101559999999</c:v>
                </c:pt>
                <c:pt idx="62024">
                  <c:v>1778.4101559999999</c:v>
                </c:pt>
                <c:pt idx="62025">
                  <c:v>1778.5859379999999</c:v>
                </c:pt>
                <c:pt idx="62026">
                  <c:v>1779.2382809999999</c:v>
                </c:pt>
                <c:pt idx="62027">
                  <c:v>1779.3710940000001</c:v>
                </c:pt>
                <c:pt idx="62028">
                  <c:v>1779.4101559999999</c:v>
                </c:pt>
                <c:pt idx="62029">
                  <c:v>1779.4101559999999</c:v>
                </c:pt>
                <c:pt idx="62030">
                  <c:v>1779.5859379999999</c:v>
                </c:pt>
                <c:pt idx="62031">
                  <c:v>1779.8046879999999</c:v>
                </c:pt>
                <c:pt idx="62032">
                  <c:v>1779.8632809999999</c:v>
                </c:pt>
                <c:pt idx="62033">
                  <c:v>1780.2382809999999</c:v>
                </c:pt>
                <c:pt idx="62034">
                  <c:v>1780.2382809999999</c:v>
                </c:pt>
                <c:pt idx="62035">
                  <c:v>1780.2382809999999</c:v>
                </c:pt>
                <c:pt idx="62036">
                  <c:v>1780.3085940000001</c:v>
                </c:pt>
                <c:pt idx="62037">
                  <c:v>1780.3085940000001</c:v>
                </c:pt>
                <c:pt idx="62038">
                  <c:v>1780.3710940000001</c:v>
                </c:pt>
                <c:pt idx="62039">
                  <c:v>1780.3710940000001</c:v>
                </c:pt>
                <c:pt idx="62040">
                  <c:v>1780.4101559999999</c:v>
                </c:pt>
                <c:pt idx="62041">
                  <c:v>1780.8046879999999</c:v>
                </c:pt>
                <c:pt idx="62042">
                  <c:v>1780.8554690000001</c:v>
                </c:pt>
                <c:pt idx="62043">
                  <c:v>1780.8632809999999</c:v>
                </c:pt>
                <c:pt idx="62044">
                  <c:v>1781.2382809999999</c:v>
                </c:pt>
                <c:pt idx="62045">
                  <c:v>1781.2382809999999</c:v>
                </c:pt>
                <c:pt idx="62046">
                  <c:v>1781.3085940000001</c:v>
                </c:pt>
                <c:pt idx="62047">
                  <c:v>1781.3710940000001</c:v>
                </c:pt>
                <c:pt idx="62048">
                  <c:v>1781.4101559999999</c:v>
                </c:pt>
                <c:pt idx="62049">
                  <c:v>1781.8046879999999</c:v>
                </c:pt>
                <c:pt idx="62050">
                  <c:v>1781.8554690000001</c:v>
                </c:pt>
                <c:pt idx="62051">
                  <c:v>1782.3085940000001</c:v>
                </c:pt>
                <c:pt idx="62052">
                  <c:v>1782.3710940000001</c:v>
                </c:pt>
                <c:pt idx="62053">
                  <c:v>1782.3710940000001</c:v>
                </c:pt>
                <c:pt idx="62054">
                  <c:v>1782.5859379999999</c:v>
                </c:pt>
                <c:pt idx="62055">
                  <c:v>1782.8046879999999</c:v>
                </c:pt>
                <c:pt idx="62056">
                  <c:v>1782.8632809999999</c:v>
                </c:pt>
                <c:pt idx="62057">
                  <c:v>1783.2382809999999</c:v>
                </c:pt>
                <c:pt idx="62058">
                  <c:v>1783.2382809999999</c:v>
                </c:pt>
                <c:pt idx="62059">
                  <c:v>1783.3710940000001</c:v>
                </c:pt>
                <c:pt idx="62060">
                  <c:v>1783.4101559999999</c:v>
                </c:pt>
                <c:pt idx="62061">
                  <c:v>1783.5859379999999</c:v>
                </c:pt>
                <c:pt idx="62062">
                  <c:v>1783.5859379999999</c:v>
                </c:pt>
                <c:pt idx="62063">
                  <c:v>1784.2382809999999</c:v>
                </c:pt>
                <c:pt idx="62064">
                  <c:v>1784.3085940000001</c:v>
                </c:pt>
                <c:pt idx="62065">
                  <c:v>1784.3710940000001</c:v>
                </c:pt>
                <c:pt idx="62066">
                  <c:v>1784.3710940000001</c:v>
                </c:pt>
                <c:pt idx="62067">
                  <c:v>1784.8046879999999</c:v>
                </c:pt>
                <c:pt idx="62068">
                  <c:v>1784.8632809999999</c:v>
                </c:pt>
                <c:pt idx="62069">
                  <c:v>1785.4101559999999</c:v>
                </c:pt>
                <c:pt idx="62070">
                  <c:v>1785.8554690000001</c:v>
                </c:pt>
                <c:pt idx="62071">
                  <c:v>1785.8632809999999</c:v>
                </c:pt>
                <c:pt idx="62072">
                  <c:v>1786.3085940000001</c:v>
                </c:pt>
                <c:pt idx="62073">
                  <c:v>1786.4101559999999</c:v>
                </c:pt>
                <c:pt idx="62074">
                  <c:v>1786.4101559999999</c:v>
                </c:pt>
                <c:pt idx="62075">
                  <c:v>1786.5859379999999</c:v>
                </c:pt>
                <c:pt idx="62076">
                  <c:v>1786.5859379999999</c:v>
                </c:pt>
                <c:pt idx="62077">
                  <c:v>1786.5859379999999</c:v>
                </c:pt>
                <c:pt idx="62078">
                  <c:v>1786.8632809999999</c:v>
                </c:pt>
                <c:pt idx="62079">
                  <c:v>1787.4101559999999</c:v>
                </c:pt>
                <c:pt idx="62080">
                  <c:v>1787.4101559999999</c:v>
                </c:pt>
                <c:pt idx="62081">
                  <c:v>1787.4101559999999</c:v>
                </c:pt>
                <c:pt idx="62082">
                  <c:v>1787.4101559999999</c:v>
                </c:pt>
                <c:pt idx="62083">
                  <c:v>1787.4101559999999</c:v>
                </c:pt>
                <c:pt idx="62084">
                  <c:v>1787.4101559999999</c:v>
                </c:pt>
                <c:pt idx="62085">
                  <c:v>1788.2382809999999</c:v>
                </c:pt>
                <c:pt idx="62086">
                  <c:v>1788.2382809999999</c:v>
                </c:pt>
                <c:pt idx="62087">
                  <c:v>1788.3085940000001</c:v>
                </c:pt>
                <c:pt idx="62088">
                  <c:v>1788.3085940000001</c:v>
                </c:pt>
                <c:pt idx="62089">
                  <c:v>1788.3710940000001</c:v>
                </c:pt>
                <c:pt idx="62090">
                  <c:v>1788.4101559999999</c:v>
                </c:pt>
                <c:pt idx="62091">
                  <c:v>1788.5859379999999</c:v>
                </c:pt>
                <c:pt idx="62092">
                  <c:v>1788.5859379999999</c:v>
                </c:pt>
                <c:pt idx="62093">
                  <c:v>1788.8554690000001</c:v>
                </c:pt>
                <c:pt idx="62094">
                  <c:v>1789.2382809999999</c:v>
                </c:pt>
                <c:pt idx="62095">
                  <c:v>1789.2382809999999</c:v>
                </c:pt>
                <c:pt idx="62096">
                  <c:v>1789.4101559999999</c:v>
                </c:pt>
                <c:pt idx="62097">
                  <c:v>1789.4101559999999</c:v>
                </c:pt>
                <c:pt idx="62098">
                  <c:v>1789.8554690000001</c:v>
                </c:pt>
                <c:pt idx="62099">
                  <c:v>1789.8554690000001</c:v>
                </c:pt>
                <c:pt idx="62100">
                  <c:v>1790.3085940000001</c:v>
                </c:pt>
                <c:pt idx="62101">
                  <c:v>1790.4101559999999</c:v>
                </c:pt>
                <c:pt idx="62102">
                  <c:v>1790.5859379999999</c:v>
                </c:pt>
                <c:pt idx="62103">
                  <c:v>1790.8046879999999</c:v>
                </c:pt>
                <c:pt idx="62104">
                  <c:v>1790.8554690000001</c:v>
                </c:pt>
                <c:pt idx="62105">
                  <c:v>1791.2382809999999</c:v>
                </c:pt>
                <c:pt idx="62106">
                  <c:v>1791.4101559999999</c:v>
                </c:pt>
                <c:pt idx="62107">
                  <c:v>1791.5859379999999</c:v>
                </c:pt>
                <c:pt idx="62108">
                  <c:v>1791.8046879999999</c:v>
                </c:pt>
                <c:pt idx="62109">
                  <c:v>1792.2382809999999</c:v>
                </c:pt>
                <c:pt idx="62110">
                  <c:v>1792.3085940000001</c:v>
                </c:pt>
                <c:pt idx="62111">
                  <c:v>1792.3710940000001</c:v>
                </c:pt>
                <c:pt idx="62112">
                  <c:v>1792.3710940000001</c:v>
                </c:pt>
                <c:pt idx="62113">
                  <c:v>1792.3710940000001</c:v>
                </c:pt>
                <c:pt idx="62114">
                  <c:v>1792.3710940000001</c:v>
                </c:pt>
                <c:pt idx="62115">
                  <c:v>1792.3710940000001</c:v>
                </c:pt>
                <c:pt idx="62116">
                  <c:v>1792.4101559999999</c:v>
                </c:pt>
                <c:pt idx="62117">
                  <c:v>1792.4101559999999</c:v>
                </c:pt>
                <c:pt idx="62118">
                  <c:v>1792.8554690000001</c:v>
                </c:pt>
                <c:pt idx="62119">
                  <c:v>1792.8632809999999</c:v>
                </c:pt>
                <c:pt idx="62120">
                  <c:v>1793.2382809999999</c:v>
                </c:pt>
                <c:pt idx="62121">
                  <c:v>1793.3085940000001</c:v>
                </c:pt>
                <c:pt idx="62122">
                  <c:v>1793.4101559999999</c:v>
                </c:pt>
                <c:pt idx="62123">
                  <c:v>1793.4101559999999</c:v>
                </c:pt>
                <c:pt idx="62124">
                  <c:v>1793.4101559999999</c:v>
                </c:pt>
                <c:pt idx="62125">
                  <c:v>1793.5859379999999</c:v>
                </c:pt>
                <c:pt idx="62126">
                  <c:v>1793.5859379999999</c:v>
                </c:pt>
                <c:pt idx="62127">
                  <c:v>1793.8046879999999</c:v>
                </c:pt>
                <c:pt idx="62128">
                  <c:v>1793.8632809999999</c:v>
                </c:pt>
                <c:pt idx="62129">
                  <c:v>1793.8632809999999</c:v>
                </c:pt>
                <c:pt idx="62130">
                  <c:v>1794.3085940000001</c:v>
                </c:pt>
                <c:pt idx="62131">
                  <c:v>1794.3710940000001</c:v>
                </c:pt>
                <c:pt idx="62132">
                  <c:v>1794.5859379999999</c:v>
                </c:pt>
                <c:pt idx="62133">
                  <c:v>1794.8046879999999</c:v>
                </c:pt>
                <c:pt idx="62134">
                  <c:v>1794.8046879999999</c:v>
                </c:pt>
                <c:pt idx="62135">
                  <c:v>1794.8554690000001</c:v>
                </c:pt>
                <c:pt idx="62136">
                  <c:v>1794.8554690000001</c:v>
                </c:pt>
                <c:pt idx="62137">
                  <c:v>1794.8632809999999</c:v>
                </c:pt>
                <c:pt idx="62138">
                  <c:v>1795.2382809999999</c:v>
                </c:pt>
                <c:pt idx="62139">
                  <c:v>1795.4101559999999</c:v>
                </c:pt>
                <c:pt idx="62140">
                  <c:v>1795.4101559999999</c:v>
                </c:pt>
                <c:pt idx="62141">
                  <c:v>1795.4101559999999</c:v>
                </c:pt>
                <c:pt idx="62142">
                  <c:v>1795.5859379999999</c:v>
                </c:pt>
                <c:pt idx="62143">
                  <c:v>1795.8046879999999</c:v>
                </c:pt>
                <c:pt idx="62144">
                  <c:v>1795.8046879999999</c:v>
                </c:pt>
                <c:pt idx="62145">
                  <c:v>1795.8554690000001</c:v>
                </c:pt>
                <c:pt idx="62146">
                  <c:v>1795.8632809999999</c:v>
                </c:pt>
                <c:pt idx="62147">
                  <c:v>1795.8632809999999</c:v>
                </c:pt>
                <c:pt idx="62148">
                  <c:v>1796.3085940000001</c:v>
                </c:pt>
                <c:pt idx="62149">
                  <c:v>1796.3085940000001</c:v>
                </c:pt>
                <c:pt idx="62150">
                  <c:v>1796.4101559999999</c:v>
                </c:pt>
                <c:pt idx="62151">
                  <c:v>1796.5859379999999</c:v>
                </c:pt>
                <c:pt idx="62152">
                  <c:v>1797.2382809999999</c:v>
                </c:pt>
                <c:pt idx="62153">
                  <c:v>1797.2382809999999</c:v>
                </c:pt>
                <c:pt idx="62154">
                  <c:v>1797.3085940000001</c:v>
                </c:pt>
                <c:pt idx="62155">
                  <c:v>1797.3085940000001</c:v>
                </c:pt>
                <c:pt idx="62156">
                  <c:v>1797.3710940000001</c:v>
                </c:pt>
                <c:pt idx="62157">
                  <c:v>1797.4101559999999</c:v>
                </c:pt>
                <c:pt idx="62158">
                  <c:v>1797.4101559999999</c:v>
                </c:pt>
                <c:pt idx="62159">
                  <c:v>1797.8046879999999</c:v>
                </c:pt>
                <c:pt idx="62160">
                  <c:v>1797.8046879999999</c:v>
                </c:pt>
                <c:pt idx="62161">
                  <c:v>1797.8554690000001</c:v>
                </c:pt>
                <c:pt idx="62162">
                  <c:v>1797.8554690000001</c:v>
                </c:pt>
                <c:pt idx="62163">
                  <c:v>1797.8554690000001</c:v>
                </c:pt>
                <c:pt idx="62164">
                  <c:v>1797.8554690000001</c:v>
                </c:pt>
                <c:pt idx="62165">
                  <c:v>1797.8632809999999</c:v>
                </c:pt>
                <c:pt idx="62166">
                  <c:v>1798.2382809999999</c:v>
                </c:pt>
                <c:pt idx="62167">
                  <c:v>1798.3085940000001</c:v>
                </c:pt>
                <c:pt idx="62168">
                  <c:v>1798.3710940000001</c:v>
                </c:pt>
                <c:pt idx="62169">
                  <c:v>1798.3710940000001</c:v>
                </c:pt>
                <c:pt idx="62170">
                  <c:v>1798.3710940000001</c:v>
                </c:pt>
                <c:pt idx="62171">
                  <c:v>1798.3710940000001</c:v>
                </c:pt>
                <c:pt idx="62172">
                  <c:v>1798.8046879999999</c:v>
                </c:pt>
                <c:pt idx="62173">
                  <c:v>1798.8554690000001</c:v>
                </c:pt>
                <c:pt idx="62174">
                  <c:v>1799.3085940000001</c:v>
                </c:pt>
                <c:pt idx="62175">
                  <c:v>1799.4101559999999</c:v>
                </c:pt>
                <c:pt idx="62176">
                  <c:v>1799.4101559999999</c:v>
                </c:pt>
                <c:pt idx="62177">
                  <c:v>1800.8046879999999</c:v>
                </c:pt>
                <c:pt idx="62178">
                  <c:v>1800.8554690000001</c:v>
                </c:pt>
                <c:pt idx="62179">
                  <c:v>1800.8632809999999</c:v>
                </c:pt>
                <c:pt idx="62180">
                  <c:v>1801.2382809999999</c:v>
                </c:pt>
                <c:pt idx="62181">
                  <c:v>1801.2382809999999</c:v>
                </c:pt>
                <c:pt idx="62182">
                  <c:v>1801.3710940000001</c:v>
                </c:pt>
                <c:pt idx="62183">
                  <c:v>1801.5859379999999</c:v>
                </c:pt>
                <c:pt idx="62184">
                  <c:v>1801.8046879999999</c:v>
                </c:pt>
                <c:pt idx="62185">
                  <c:v>1802.2382809999999</c:v>
                </c:pt>
                <c:pt idx="62186">
                  <c:v>1802.4101559999999</c:v>
                </c:pt>
                <c:pt idx="62187">
                  <c:v>1802.5859379999999</c:v>
                </c:pt>
                <c:pt idx="62188">
                  <c:v>1802.8554690000001</c:v>
                </c:pt>
                <c:pt idx="62189">
                  <c:v>1802.8632809999999</c:v>
                </c:pt>
                <c:pt idx="62190">
                  <c:v>1803.2382809999999</c:v>
                </c:pt>
                <c:pt idx="62191">
                  <c:v>1803.8046879999999</c:v>
                </c:pt>
                <c:pt idx="62192">
                  <c:v>1803.8554690000001</c:v>
                </c:pt>
                <c:pt idx="62193">
                  <c:v>1804.3085940000001</c:v>
                </c:pt>
                <c:pt idx="62194">
                  <c:v>1804.4101559999999</c:v>
                </c:pt>
                <c:pt idx="62195">
                  <c:v>1804.4101559999999</c:v>
                </c:pt>
                <c:pt idx="62196">
                  <c:v>1804.8554690000001</c:v>
                </c:pt>
                <c:pt idx="62197">
                  <c:v>1804.8632809999999</c:v>
                </c:pt>
                <c:pt idx="62198">
                  <c:v>1805.3085940000001</c:v>
                </c:pt>
                <c:pt idx="62199">
                  <c:v>1805.3710940000001</c:v>
                </c:pt>
                <c:pt idx="62200">
                  <c:v>1805.8046879999999</c:v>
                </c:pt>
                <c:pt idx="62201">
                  <c:v>1805.8554690000001</c:v>
                </c:pt>
                <c:pt idx="62202">
                  <c:v>1806.2382809999999</c:v>
                </c:pt>
                <c:pt idx="62203">
                  <c:v>1806.3085940000001</c:v>
                </c:pt>
                <c:pt idx="62204">
                  <c:v>1806.3710940000001</c:v>
                </c:pt>
                <c:pt idx="62205">
                  <c:v>1806.3710940000001</c:v>
                </c:pt>
                <c:pt idx="62206">
                  <c:v>1806.4101559999999</c:v>
                </c:pt>
                <c:pt idx="62207">
                  <c:v>1806.5859379999999</c:v>
                </c:pt>
                <c:pt idx="62208">
                  <c:v>1806.8046879999999</c:v>
                </c:pt>
                <c:pt idx="62209">
                  <c:v>1807.3710940000001</c:v>
                </c:pt>
                <c:pt idx="62210">
                  <c:v>1807.3710940000001</c:v>
                </c:pt>
                <c:pt idx="62211">
                  <c:v>1807.4101559999999</c:v>
                </c:pt>
                <c:pt idx="62212">
                  <c:v>1807.8046879999999</c:v>
                </c:pt>
                <c:pt idx="62213">
                  <c:v>1807.8046879999999</c:v>
                </c:pt>
                <c:pt idx="62214">
                  <c:v>1807.8046879999999</c:v>
                </c:pt>
                <c:pt idx="62215">
                  <c:v>1807.8632809999999</c:v>
                </c:pt>
                <c:pt idx="62216">
                  <c:v>1807.8632809999999</c:v>
                </c:pt>
                <c:pt idx="62217">
                  <c:v>1808.5859379999999</c:v>
                </c:pt>
                <c:pt idx="62218">
                  <c:v>1808.8046879999999</c:v>
                </c:pt>
                <c:pt idx="62219">
                  <c:v>1808.8632809999999</c:v>
                </c:pt>
                <c:pt idx="62220">
                  <c:v>1808.8632809999999</c:v>
                </c:pt>
                <c:pt idx="62221">
                  <c:v>1808.8632809999999</c:v>
                </c:pt>
                <c:pt idx="62222">
                  <c:v>1809.2382809999999</c:v>
                </c:pt>
                <c:pt idx="62223">
                  <c:v>1809.2382809999999</c:v>
                </c:pt>
                <c:pt idx="62224">
                  <c:v>1809.2382809999999</c:v>
                </c:pt>
                <c:pt idx="62225">
                  <c:v>1809.2382809999999</c:v>
                </c:pt>
                <c:pt idx="62226">
                  <c:v>1809.3710940000001</c:v>
                </c:pt>
                <c:pt idx="62227">
                  <c:v>1809.3710940000001</c:v>
                </c:pt>
                <c:pt idx="62228">
                  <c:v>1809.4101559999999</c:v>
                </c:pt>
                <c:pt idx="62229">
                  <c:v>1809.4101559999999</c:v>
                </c:pt>
                <c:pt idx="62230">
                  <c:v>1809.4101559999999</c:v>
                </c:pt>
                <c:pt idx="62231">
                  <c:v>1809.8046879999999</c:v>
                </c:pt>
                <c:pt idx="62232">
                  <c:v>1809.8046879999999</c:v>
                </c:pt>
                <c:pt idx="62233">
                  <c:v>1809.8046879999999</c:v>
                </c:pt>
                <c:pt idx="62234">
                  <c:v>1809.8554690000001</c:v>
                </c:pt>
                <c:pt idx="62235">
                  <c:v>1809.8554690000001</c:v>
                </c:pt>
                <c:pt idx="62236">
                  <c:v>1810.2382809999999</c:v>
                </c:pt>
                <c:pt idx="62237">
                  <c:v>1810.3085940000001</c:v>
                </c:pt>
                <c:pt idx="62238">
                  <c:v>1810.4101559999999</c:v>
                </c:pt>
                <c:pt idx="62239">
                  <c:v>1810.8046879999999</c:v>
                </c:pt>
                <c:pt idx="62240">
                  <c:v>1810.8554690000001</c:v>
                </c:pt>
                <c:pt idx="62241">
                  <c:v>1810.8632809999999</c:v>
                </c:pt>
                <c:pt idx="62242">
                  <c:v>1811.2382809999999</c:v>
                </c:pt>
                <c:pt idx="62243">
                  <c:v>1811.2382809999999</c:v>
                </c:pt>
                <c:pt idx="62244">
                  <c:v>1811.4101559999999</c:v>
                </c:pt>
                <c:pt idx="62245">
                  <c:v>1811.5859379999999</c:v>
                </c:pt>
                <c:pt idx="62246">
                  <c:v>1811.5859379999999</c:v>
                </c:pt>
                <c:pt idx="62247">
                  <c:v>1811.5859379999999</c:v>
                </c:pt>
                <c:pt idx="62248">
                  <c:v>1811.5859379999999</c:v>
                </c:pt>
                <c:pt idx="62249">
                  <c:v>1811.8046879999999</c:v>
                </c:pt>
                <c:pt idx="62250">
                  <c:v>1811.8554690000001</c:v>
                </c:pt>
                <c:pt idx="62251">
                  <c:v>1812.2382809999999</c:v>
                </c:pt>
                <c:pt idx="62252">
                  <c:v>1812.3085940000001</c:v>
                </c:pt>
                <c:pt idx="62253">
                  <c:v>1812.3710940000001</c:v>
                </c:pt>
                <c:pt idx="62254">
                  <c:v>1812.5859379999999</c:v>
                </c:pt>
                <c:pt idx="62255">
                  <c:v>1812.5859379999999</c:v>
                </c:pt>
                <c:pt idx="62256">
                  <c:v>1812.5859379999999</c:v>
                </c:pt>
                <c:pt idx="62257">
                  <c:v>1812.8554690000001</c:v>
                </c:pt>
                <c:pt idx="62258">
                  <c:v>1813.3710940000001</c:v>
                </c:pt>
                <c:pt idx="62259">
                  <c:v>1813.3710940000001</c:v>
                </c:pt>
                <c:pt idx="62260">
                  <c:v>1813.8046879999999</c:v>
                </c:pt>
                <c:pt idx="62261">
                  <c:v>1813.8554690000001</c:v>
                </c:pt>
                <c:pt idx="62262">
                  <c:v>1813.8554690000001</c:v>
                </c:pt>
                <c:pt idx="62263">
                  <c:v>1813.8632809999999</c:v>
                </c:pt>
                <c:pt idx="62264">
                  <c:v>1813.8632809999999</c:v>
                </c:pt>
                <c:pt idx="62265">
                  <c:v>1814.2382809999999</c:v>
                </c:pt>
                <c:pt idx="62266">
                  <c:v>1814.3085940000001</c:v>
                </c:pt>
                <c:pt idx="62267">
                  <c:v>1814.3710940000001</c:v>
                </c:pt>
                <c:pt idx="62268">
                  <c:v>1814.3710940000001</c:v>
                </c:pt>
                <c:pt idx="62269">
                  <c:v>1814.4101559999999</c:v>
                </c:pt>
                <c:pt idx="62270">
                  <c:v>1814.4101559999999</c:v>
                </c:pt>
                <c:pt idx="62271">
                  <c:v>1814.4101559999999</c:v>
                </c:pt>
                <c:pt idx="62272">
                  <c:v>1814.8554690000001</c:v>
                </c:pt>
                <c:pt idx="62273">
                  <c:v>1814.8632809999999</c:v>
                </c:pt>
                <c:pt idx="62274">
                  <c:v>1814.8632809999999</c:v>
                </c:pt>
                <c:pt idx="62275">
                  <c:v>1815.3085940000001</c:v>
                </c:pt>
                <c:pt idx="62276">
                  <c:v>1815.5859379999999</c:v>
                </c:pt>
                <c:pt idx="62277">
                  <c:v>1815.8632809999999</c:v>
                </c:pt>
                <c:pt idx="62278">
                  <c:v>1815.8632809999999</c:v>
                </c:pt>
                <c:pt idx="62279">
                  <c:v>1816.2382809999999</c:v>
                </c:pt>
                <c:pt idx="62280">
                  <c:v>1816.3085940000001</c:v>
                </c:pt>
                <c:pt idx="62281">
                  <c:v>1816.3710940000001</c:v>
                </c:pt>
                <c:pt idx="62282">
                  <c:v>1816.4101559999999</c:v>
                </c:pt>
                <c:pt idx="62283">
                  <c:v>1816.4101559999999</c:v>
                </c:pt>
                <c:pt idx="62284">
                  <c:v>1817.3085940000001</c:v>
                </c:pt>
                <c:pt idx="62285">
                  <c:v>1817.3085940000001</c:v>
                </c:pt>
                <c:pt idx="62286">
                  <c:v>1817.3710940000001</c:v>
                </c:pt>
                <c:pt idx="62287">
                  <c:v>1817.3710940000001</c:v>
                </c:pt>
                <c:pt idx="62288">
                  <c:v>1817.5859379999999</c:v>
                </c:pt>
                <c:pt idx="62289">
                  <c:v>1817.8554690000001</c:v>
                </c:pt>
                <c:pt idx="62290">
                  <c:v>1817.8632809999999</c:v>
                </c:pt>
                <c:pt idx="62291">
                  <c:v>1818.2382809999999</c:v>
                </c:pt>
                <c:pt idx="62292">
                  <c:v>1818.3710940000001</c:v>
                </c:pt>
                <c:pt idx="62293">
                  <c:v>1818.4101559999999</c:v>
                </c:pt>
                <c:pt idx="62294">
                  <c:v>1818.8046879999999</c:v>
                </c:pt>
                <c:pt idx="62295">
                  <c:v>1819.2382809999999</c:v>
                </c:pt>
                <c:pt idx="62296">
                  <c:v>1819.3085940000001</c:v>
                </c:pt>
                <c:pt idx="62297">
                  <c:v>1819.3710940000001</c:v>
                </c:pt>
                <c:pt idx="62298">
                  <c:v>1819.4101559999999</c:v>
                </c:pt>
                <c:pt idx="62299">
                  <c:v>1819.4101559999999</c:v>
                </c:pt>
                <c:pt idx="62300">
                  <c:v>1819.5859379999999</c:v>
                </c:pt>
                <c:pt idx="62301">
                  <c:v>1819.8046879999999</c:v>
                </c:pt>
                <c:pt idx="62302">
                  <c:v>1819.8046879999999</c:v>
                </c:pt>
                <c:pt idx="62303">
                  <c:v>1819.8554690000001</c:v>
                </c:pt>
                <c:pt idx="62304">
                  <c:v>1819.8632809999999</c:v>
                </c:pt>
                <c:pt idx="62305">
                  <c:v>1820.2382809999999</c:v>
                </c:pt>
                <c:pt idx="62306">
                  <c:v>1820.3085940000001</c:v>
                </c:pt>
                <c:pt idx="62307">
                  <c:v>1820.3085940000001</c:v>
                </c:pt>
                <c:pt idx="62308">
                  <c:v>1820.4101559999999</c:v>
                </c:pt>
                <c:pt idx="62309">
                  <c:v>1820.4101559999999</c:v>
                </c:pt>
                <c:pt idx="62310">
                  <c:v>1820.8046879999999</c:v>
                </c:pt>
                <c:pt idx="62311">
                  <c:v>1820.8046879999999</c:v>
                </c:pt>
                <c:pt idx="62312">
                  <c:v>1820.8554690000001</c:v>
                </c:pt>
                <c:pt idx="62313">
                  <c:v>1821.3710940000001</c:v>
                </c:pt>
                <c:pt idx="62314">
                  <c:v>1821.4101559999999</c:v>
                </c:pt>
                <c:pt idx="62315">
                  <c:v>1821.8632809999999</c:v>
                </c:pt>
                <c:pt idx="62316">
                  <c:v>1822.2382809999999</c:v>
                </c:pt>
                <c:pt idx="62317">
                  <c:v>1822.2382809999999</c:v>
                </c:pt>
                <c:pt idx="62318">
                  <c:v>1822.2382809999999</c:v>
                </c:pt>
                <c:pt idx="62319">
                  <c:v>1822.3085940000001</c:v>
                </c:pt>
                <c:pt idx="62320">
                  <c:v>1822.3710940000001</c:v>
                </c:pt>
                <c:pt idx="62321">
                  <c:v>1822.4101559999999</c:v>
                </c:pt>
                <c:pt idx="62322">
                  <c:v>1822.5859379999999</c:v>
                </c:pt>
                <c:pt idx="62323">
                  <c:v>1823.2382809999999</c:v>
                </c:pt>
                <c:pt idx="62324">
                  <c:v>1823.2382809999999</c:v>
                </c:pt>
                <c:pt idx="62325">
                  <c:v>1823.2382809999999</c:v>
                </c:pt>
                <c:pt idx="62326">
                  <c:v>1823.4101559999999</c:v>
                </c:pt>
                <c:pt idx="62327">
                  <c:v>1823.8632809999999</c:v>
                </c:pt>
                <c:pt idx="62328">
                  <c:v>1823.8632809999999</c:v>
                </c:pt>
                <c:pt idx="62329">
                  <c:v>1824.2382809999999</c:v>
                </c:pt>
                <c:pt idx="62330">
                  <c:v>1824.3085940000001</c:v>
                </c:pt>
                <c:pt idx="62331">
                  <c:v>1824.3085940000001</c:v>
                </c:pt>
                <c:pt idx="62332">
                  <c:v>1824.3085940000001</c:v>
                </c:pt>
                <c:pt idx="62333">
                  <c:v>1824.3710940000001</c:v>
                </c:pt>
                <c:pt idx="62334">
                  <c:v>1824.3710940000001</c:v>
                </c:pt>
                <c:pt idx="62335">
                  <c:v>1824.4101559999999</c:v>
                </c:pt>
                <c:pt idx="62336">
                  <c:v>1824.5859379999999</c:v>
                </c:pt>
                <c:pt idx="62337">
                  <c:v>1824.8554690000001</c:v>
                </c:pt>
                <c:pt idx="62338">
                  <c:v>1825.3085940000001</c:v>
                </c:pt>
                <c:pt idx="62339">
                  <c:v>1825.5859379999999</c:v>
                </c:pt>
                <c:pt idx="62340">
                  <c:v>1825.8554690000001</c:v>
                </c:pt>
                <c:pt idx="62341">
                  <c:v>1825.8554690000001</c:v>
                </c:pt>
                <c:pt idx="62342">
                  <c:v>1825.8632809999999</c:v>
                </c:pt>
                <c:pt idx="62343">
                  <c:v>1826.2382809999999</c:v>
                </c:pt>
                <c:pt idx="62344">
                  <c:v>1826.2382809999999</c:v>
                </c:pt>
                <c:pt idx="62345">
                  <c:v>1826.5859379999999</c:v>
                </c:pt>
                <c:pt idx="62346">
                  <c:v>1826.8046879999999</c:v>
                </c:pt>
                <c:pt idx="62347">
                  <c:v>1826.8046879999999</c:v>
                </c:pt>
                <c:pt idx="62348">
                  <c:v>1826.8046879999999</c:v>
                </c:pt>
                <c:pt idx="62349">
                  <c:v>1826.8554690000001</c:v>
                </c:pt>
                <c:pt idx="62350">
                  <c:v>1826.8632809999999</c:v>
                </c:pt>
                <c:pt idx="62351">
                  <c:v>1826.8632809999999</c:v>
                </c:pt>
                <c:pt idx="62352">
                  <c:v>1827.2382809999999</c:v>
                </c:pt>
                <c:pt idx="62353">
                  <c:v>1827.3085940000001</c:v>
                </c:pt>
                <c:pt idx="62354">
                  <c:v>1827.8632809999999</c:v>
                </c:pt>
                <c:pt idx="62355">
                  <c:v>1828.2382809999999</c:v>
                </c:pt>
                <c:pt idx="62356">
                  <c:v>1828.2382809999999</c:v>
                </c:pt>
                <c:pt idx="62357">
                  <c:v>1828.3710940000001</c:v>
                </c:pt>
                <c:pt idx="62358">
                  <c:v>1828.5859379999999</c:v>
                </c:pt>
                <c:pt idx="62359">
                  <c:v>1828.8046879999999</c:v>
                </c:pt>
                <c:pt idx="62360">
                  <c:v>1828.8632809999999</c:v>
                </c:pt>
                <c:pt idx="62361">
                  <c:v>1828.8632809999999</c:v>
                </c:pt>
                <c:pt idx="62362">
                  <c:v>1829.2382809999999</c:v>
                </c:pt>
                <c:pt idx="62363">
                  <c:v>1829.4101559999999</c:v>
                </c:pt>
                <c:pt idx="62364">
                  <c:v>1829.8554690000001</c:v>
                </c:pt>
                <c:pt idx="62365">
                  <c:v>1829.8554690000001</c:v>
                </c:pt>
                <c:pt idx="62366">
                  <c:v>1830.2382809999999</c:v>
                </c:pt>
                <c:pt idx="62367">
                  <c:v>1830.2382809999999</c:v>
                </c:pt>
                <c:pt idx="62368">
                  <c:v>1830.2382809999999</c:v>
                </c:pt>
                <c:pt idx="62369">
                  <c:v>1830.3085940000001</c:v>
                </c:pt>
                <c:pt idx="62370">
                  <c:v>1830.3085940000001</c:v>
                </c:pt>
                <c:pt idx="62371">
                  <c:v>1830.3085940000001</c:v>
                </c:pt>
                <c:pt idx="62372">
                  <c:v>1830.3710940000001</c:v>
                </c:pt>
                <c:pt idx="62373">
                  <c:v>1830.3710940000001</c:v>
                </c:pt>
                <c:pt idx="62374">
                  <c:v>1830.5859379999999</c:v>
                </c:pt>
                <c:pt idx="62375">
                  <c:v>1830.5859379999999</c:v>
                </c:pt>
                <c:pt idx="62376">
                  <c:v>1830.5859379999999</c:v>
                </c:pt>
                <c:pt idx="62377">
                  <c:v>1830.8554690000001</c:v>
                </c:pt>
                <c:pt idx="62378">
                  <c:v>1830.8554690000001</c:v>
                </c:pt>
                <c:pt idx="62379">
                  <c:v>1831.3085940000001</c:v>
                </c:pt>
                <c:pt idx="62380">
                  <c:v>1831.4101559999999</c:v>
                </c:pt>
                <c:pt idx="62381">
                  <c:v>1831.5859379999999</c:v>
                </c:pt>
                <c:pt idx="62382">
                  <c:v>1831.5859379999999</c:v>
                </c:pt>
                <c:pt idx="62383">
                  <c:v>1831.8046879999999</c:v>
                </c:pt>
                <c:pt idx="62384">
                  <c:v>1831.8046879999999</c:v>
                </c:pt>
                <c:pt idx="62385">
                  <c:v>1831.8554690000001</c:v>
                </c:pt>
                <c:pt idx="62386">
                  <c:v>1831.8632809999999</c:v>
                </c:pt>
                <c:pt idx="62387">
                  <c:v>1831.8632809999999</c:v>
                </c:pt>
                <c:pt idx="62388">
                  <c:v>1832.3085940000001</c:v>
                </c:pt>
                <c:pt idx="62389">
                  <c:v>1832.3085940000001</c:v>
                </c:pt>
                <c:pt idx="62390">
                  <c:v>1832.3085940000001</c:v>
                </c:pt>
                <c:pt idx="62391">
                  <c:v>1832.3710940000001</c:v>
                </c:pt>
                <c:pt idx="62392">
                  <c:v>1832.4101559999999</c:v>
                </c:pt>
                <c:pt idx="62393">
                  <c:v>1832.8046879999999</c:v>
                </c:pt>
                <c:pt idx="62394">
                  <c:v>1832.8632809999999</c:v>
                </c:pt>
                <c:pt idx="62395">
                  <c:v>1833.3085940000001</c:v>
                </c:pt>
                <c:pt idx="62396">
                  <c:v>1833.3710940000001</c:v>
                </c:pt>
                <c:pt idx="62397">
                  <c:v>1833.4101559999999</c:v>
                </c:pt>
                <c:pt idx="62398">
                  <c:v>1833.4101559999999</c:v>
                </c:pt>
                <c:pt idx="62399">
                  <c:v>1833.8046879999999</c:v>
                </c:pt>
                <c:pt idx="62400">
                  <c:v>1834.2382809999999</c:v>
                </c:pt>
                <c:pt idx="62401">
                  <c:v>1834.4101559999999</c:v>
                </c:pt>
                <c:pt idx="62402">
                  <c:v>1834.4101559999999</c:v>
                </c:pt>
                <c:pt idx="62403">
                  <c:v>1834.5859379999999</c:v>
                </c:pt>
                <c:pt idx="62404">
                  <c:v>1834.8554690000001</c:v>
                </c:pt>
                <c:pt idx="62405">
                  <c:v>1834.8554690000001</c:v>
                </c:pt>
                <c:pt idx="62406">
                  <c:v>1835.4101559999999</c:v>
                </c:pt>
                <c:pt idx="62407">
                  <c:v>1835.4101559999999</c:v>
                </c:pt>
                <c:pt idx="62408">
                  <c:v>1835.5859379999999</c:v>
                </c:pt>
                <c:pt idx="62409">
                  <c:v>1835.5859379999999</c:v>
                </c:pt>
                <c:pt idx="62410">
                  <c:v>1835.8046879999999</c:v>
                </c:pt>
                <c:pt idx="62411">
                  <c:v>1835.8554690000001</c:v>
                </c:pt>
                <c:pt idx="62412">
                  <c:v>1835.8632809999999</c:v>
                </c:pt>
                <c:pt idx="62413">
                  <c:v>1835.8632809999999</c:v>
                </c:pt>
                <c:pt idx="62414">
                  <c:v>1835.8632809999999</c:v>
                </c:pt>
                <c:pt idx="62415">
                  <c:v>1836.2382809999999</c:v>
                </c:pt>
                <c:pt idx="62416">
                  <c:v>1836.2382809999999</c:v>
                </c:pt>
                <c:pt idx="62417">
                  <c:v>1836.2382809999999</c:v>
                </c:pt>
                <c:pt idx="62418">
                  <c:v>1836.3085940000001</c:v>
                </c:pt>
                <c:pt idx="62419">
                  <c:v>1836.3710940000001</c:v>
                </c:pt>
                <c:pt idx="62420">
                  <c:v>1836.4101559999999</c:v>
                </c:pt>
                <c:pt idx="62421">
                  <c:v>1836.4101559999999</c:v>
                </c:pt>
                <c:pt idx="62422">
                  <c:v>1836.8046879999999</c:v>
                </c:pt>
                <c:pt idx="62423">
                  <c:v>1836.8632809999999</c:v>
                </c:pt>
                <c:pt idx="62424">
                  <c:v>1836.8632809999999</c:v>
                </c:pt>
                <c:pt idx="62425">
                  <c:v>1837.2382809999999</c:v>
                </c:pt>
                <c:pt idx="62426">
                  <c:v>1837.2382809999999</c:v>
                </c:pt>
                <c:pt idx="62427">
                  <c:v>1837.3085940000001</c:v>
                </c:pt>
                <c:pt idx="62428">
                  <c:v>1837.5859379999999</c:v>
                </c:pt>
                <c:pt idx="62429">
                  <c:v>1837.8046879999999</c:v>
                </c:pt>
                <c:pt idx="62430">
                  <c:v>1837.8046879999999</c:v>
                </c:pt>
                <c:pt idx="62431">
                  <c:v>1837.8554690000001</c:v>
                </c:pt>
                <c:pt idx="62432">
                  <c:v>1837.8554690000001</c:v>
                </c:pt>
                <c:pt idx="62433">
                  <c:v>1838.2382809999999</c:v>
                </c:pt>
                <c:pt idx="62434">
                  <c:v>1838.3085940000001</c:v>
                </c:pt>
                <c:pt idx="62435">
                  <c:v>1838.4101559999999</c:v>
                </c:pt>
                <c:pt idx="62436">
                  <c:v>1838.5859379999999</c:v>
                </c:pt>
                <c:pt idx="62437">
                  <c:v>1838.8046879999999</c:v>
                </c:pt>
                <c:pt idx="62438">
                  <c:v>1838.8046879999999</c:v>
                </c:pt>
                <c:pt idx="62439">
                  <c:v>1838.8632809999999</c:v>
                </c:pt>
                <c:pt idx="62440">
                  <c:v>1839.3085940000001</c:v>
                </c:pt>
                <c:pt idx="62441">
                  <c:v>1839.5859379999999</c:v>
                </c:pt>
                <c:pt idx="62442">
                  <c:v>1839.5859379999999</c:v>
                </c:pt>
                <c:pt idx="62443">
                  <c:v>1839.5859379999999</c:v>
                </c:pt>
                <c:pt idx="62444">
                  <c:v>1839.5859379999999</c:v>
                </c:pt>
                <c:pt idx="62445">
                  <c:v>1839.5859379999999</c:v>
                </c:pt>
                <c:pt idx="62446">
                  <c:v>1839.8554690000001</c:v>
                </c:pt>
                <c:pt idx="62447">
                  <c:v>1839.8632809999999</c:v>
                </c:pt>
                <c:pt idx="62448">
                  <c:v>1840.2382809999999</c:v>
                </c:pt>
                <c:pt idx="62449">
                  <c:v>1840.3710940000001</c:v>
                </c:pt>
                <c:pt idx="62450">
                  <c:v>1840.3710940000001</c:v>
                </c:pt>
                <c:pt idx="62451">
                  <c:v>1840.3710940000001</c:v>
                </c:pt>
                <c:pt idx="62452">
                  <c:v>1840.5859379999999</c:v>
                </c:pt>
                <c:pt idx="62453">
                  <c:v>1840.8046879999999</c:v>
                </c:pt>
                <c:pt idx="62454">
                  <c:v>1840.8046879999999</c:v>
                </c:pt>
                <c:pt idx="62455">
                  <c:v>1840.8632809999999</c:v>
                </c:pt>
                <c:pt idx="62456">
                  <c:v>1840.8632809999999</c:v>
                </c:pt>
                <c:pt idx="62457">
                  <c:v>1841.3085940000001</c:v>
                </c:pt>
                <c:pt idx="62458">
                  <c:v>1841.3710940000001</c:v>
                </c:pt>
                <c:pt idx="62459">
                  <c:v>1841.4101559999999</c:v>
                </c:pt>
                <c:pt idx="62460">
                  <c:v>1841.8046879999999</c:v>
                </c:pt>
                <c:pt idx="62461">
                  <c:v>1842.2382809999999</c:v>
                </c:pt>
                <c:pt idx="62462">
                  <c:v>1842.3710940000001</c:v>
                </c:pt>
                <c:pt idx="62463">
                  <c:v>1842.4101559999999</c:v>
                </c:pt>
                <c:pt idx="62464">
                  <c:v>1842.4101559999999</c:v>
                </c:pt>
                <c:pt idx="62465">
                  <c:v>1842.4101559999999</c:v>
                </c:pt>
                <c:pt idx="62466">
                  <c:v>1842.8554690000001</c:v>
                </c:pt>
                <c:pt idx="62467">
                  <c:v>1842.8554690000001</c:v>
                </c:pt>
                <c:pt idx="62468">
                  <c:v>1843.3085940000001</c:v>
                </c:pt>
                <c:pt idx="62469">
                  <c:v>1843.3085940000001</c:v>
                </c:pt>
                <c:pt idx="62470">
                  <c:v>1843.4101559999999</c:v>
                </c:pt>
                <c:pt idx="62471">
                  <c:v>1843.5859379999999</c:v>
                </c:pt>
                <c:pt idx="62472">
                  <c:v>1843.8046879999999</c:v>
                </c:pt>
                <c:pt idx="62473">
                  <c:v>1843.8632809999999</c:v>
                </c:pt>
                <c:pt idx="62474">
                  <c:v>1844.2382809999999</c:v>
                </c:pt>
                <c:pt idx="62475">
                  <c:v>1844.4101559999999</c:v>
                </c:pt>
                <c:pt idx="62476">
                  <c:v>1844.5859379999999</c:v>
                </c:pt>
                <c:pt idx="62477">
                  <c:v>1845.4101559999999</c:v>
                </c:pt>
                <c:pt idx="62478">
                  <c:v>1845.4101559999999</c:v>
                </c:pt>
                <c:pt idx="62479">
                  <c:v>1845.5859379999999</c:v>
                </c:pt>
                <c:pt idx="62480">
                  <c:v>1845.8554690000001</c:v>
                </c:pt>
                <c:pt idx="62481">
                  <c:v>1845.8554690000001</c:v>
                </c:pt>
                <c:pt idx="62482">
                  <c:v>1845.8554690000001</c:v>
                </c:pt>
                <c:pt idx="62483">
                  <c:v>1845.8632809999999</c:v>
                </c:pt>
                <c:pt idx="62484">
                  <c:v>1846.2382809999999</c:v>
                </c:pt>
                <c:pt idx="62485">
                  <c:v>1846.3085940000001</c:v>
                </c:pt>
                <c:pt idx="62486">
                  <c:v>1846.3710940000001</c:v>
                </c:pt>
                <c:pt idx="62487">
                  <c:v>1846.3710940000001</c:v>
                </c:pt>
                <c:pt idx="62488">
                  <c:v>1846.4101559999999</c:v>
                </c:pt>
                <c:pt idx="62489">
                  <c:v>1846.4101559999999</c:v>
                </c:pt>
                <c:pt idx="62490">
                  <c:v>1846.4101559999999</c:v>
                </c:pt>
                <c:pt idx="62491">
                  <c:v>1846.4101559999999</c:v>
                </c:pt>
                <c:pt idx="62492">
                  <c:v>1846.5859379999999</c:v>
                </c:pt>
                <c:pt idx="62493">
                  <c:v>1846.8046879999999</c:v>
                </c:pt>
                <c:pt idx="62494">
                  <c:v>1846.8046879999999</c:v>
                </c:pt>
                <c:pt idx="62495">
                  <c:v>1846.8046879999999</c:v>
                </c:pt>
                <c:pt idx="62496">
                  <c:v>1846.8632809999999</c:v>
                </c:pt>
                <c:pt idx="62497">
                  <c:v>1846.8632809999999</c:v>
                </c:pt>
                <c:pt idx="62498">
                  <c:v>1847.2382809999999</c:v>
                </c:pt>
                <c:pt idx="62499">
                  <c:v>1847.3085940000001</c:v>
                </c:pt>
                <c:pt idx="62500">
                  <c:v>1847.3710940000001</c:v>
                </c:pt>
                <c:pt idx="62501">
                  <c:v>1847.5859379999999</c:v>
                </c:pt>
                <c:pt idx="62502">
                  <c:v>1847.8046879999999</c:v>
                </c:pt>
                <c:pt idx="62503">
                  <c:v>1847.8632809999999</c:v>
                </c:pt>
                <c:pt idx="62504">
                  <c:v>1848.3085940000001</c:v>
                </c:pt>
                <c:pt idx="62505">
                  <c:v>1848.8632809999999</c:v>
                </c:pt>
                <c:pt idx="62506">
                  <c:v>1849.3085940000001</c:v>
                </c:pt>
                <c:pt idx="62507">
                  <c:v>1849.4101559999999</c:v>
                </c:pt>
                <c:pt idx="62508">
                  <c:v>1849.5859379999999</c:v>
                </c:pt>
                <c:pt idx="62509">
                  <c:v>1849.8046879999999</c:v>
                </c:pt>
                <c:pt idx="62510">
                  <c:v>1849.8632809999999</c:v>
                </c:pt>
                <c:pt idx="62511">
                  <c:v>1849.8632809999999</c:v>
                </c:pt>
                <c:pt idx="62512">
                  <c:v>1850.2382809999999</c:v>
                </c:pt>
                <c:pt idx="62513">
                  <c:v>1850.3085940000001</c:v>
                </c:pt>
                <c:pt idx="62514">
                  <c:v>1850.3085940000001</c:v>
                </c:pt>
                <c:pt idx="62515">
                  <c:v>1850.8554690000001</c:v>
                </c:pt>
                <c:pt idx="62516">
                  <c:v>1851.3710940000001</c:v>
                </c:pt>
                <c:pt idx="62517">
                  <c:v>1851.5859379999999</c:v>
                </c:pt>
                <c:pt idx="62518">
                  <c:v>1851.5859379999999</c:v>
                </c:pt>
                <c:pt idx="62519">
                  <c:v>1851.8046879999999</c:v>
                </c:pt>
                <c:pt idx="62520">
                  <c:v>1851.8554690000001</c:v>
                </c:pt>
                <c:pt idx="62521">
                  <c:v>1851.8554690000001</c:v>
                </c:pt>
                <c:pt idx="62522">
                  <c:v>1851.8554690000001</c:v>
                </c:pt>
                <c:pt idx="62523">
                  <c:v>1851.8632809999999</c:v>
                </c:pt>
                <c:pt idx="62524">
                  <c:v>1852.2382809999999</c:v>
                </c:pt>
                <c:pt idx="62525">
                  <c:v>1852.3085940000001</c:v>
                </c:pt>
                <c:pt idx="62526">
                  <c:v>1852.3710940000001</c:v>
                </c:pt>
                <c:pt idx="62527">
                  <c:v>1852.4101559999999</c:v>
                </c:pt>
                <c:pt idx="62528">
                  <c:v>1852.5859379999999</c:v>
                </c:pt>
                <c:pt idx="62529">
                  <c:v>1852.5859379999999</c:v>
                </c:pt>
                <c:pt idx="62530">
                  <c:v>1853.2382809999999</c:v>
                </c:pt>
                <c:pt idx="62531">
                  <c:v>1853.3085940000001</c:v>
                </c:pt>
                <c:pt idx="62532">
                  <c:v>1853.3085940000001</c:v>
                </c:pt>
                <c:pt idx="62533">
                  <c:v>1853.4101559999999</c:v>
                </c:pt>
                <c:pt idx="62534">
                  <c:v>1853.8554690000001</c:v>
                </c:pt>
                <c:pt idx="62535">
                  <c:v>1854.2382809999999</c:v>
                </c:pt>
                <c:pt idx="62536">
                  <c:v>1854.3085940000001</c:v>
                </c:pt>
                <c:pt idx="62537">
                  <c:v>1854.3710940000001</c:v>
                </c:pt>
                <c:pt idx="62538">
                  <c:v>1854.4101559999999</c:v>
                </c:pt>
                <c:pt idx="62539">
                  <c:v>1854.5859379999999</c:v>
                </c:pt>
                <c:pt idx="62540">
                  <c:v>1854.5859379999999</c:v>
                </c:pt>
                <c:pt idx="62541">
                  <c:v>1854.8632809999999</c:v>
                </c:pt>
                <c:pt idx="62542">
                  <c:v>1855.2382809999999</c:v>
                </c:pt>
                <c:pt idx="62543">
                  <c:v>1855.2382809999999</c:v>
                </c:pt>
                <c:pt idx="62544">
                  <c:v>1855.4101559999999</c:v>
                </c:pt>
                <c:pt idx="62545">
                  <c:v>1855.5859379999999</c:v>
                </c:pt>
                <c:pt idx="62546">
                  <c:v>1855.5859379999999</c:v>
                </c:pt>
                <c:pt idx="62547">
                  <c:v>1855.8554690000001</c:v>
                </c:pt>
                <c:pt idx="62548">
                  <c:v>1855.8554690000001</c:v>
                </c:pt>
                <c:pt idx="62549">
                  <c:v>1855.8632809999999</c:v>
                </c:pt>
                <c:pt idx="62550">
                  <c:v>1856.2382809999999</c:v>
                </c:pt>
                <c:pt idx="62551">
                  <c:v>1856.2382809999999</c:v>
                </c:pt>
                <c:pt idx="62552">
                  <c:v>1856.3085940000001</c:v>
                </c:pt>
                <c:pt idx="62553">
                  <c:v>1856.3085940000001</c:v>
                </c:pt>
                <c:pt idx="62554">
                  <c:v>1856.3085940000001</c:v>
                </c:pt>
                <c:pt idx="62555">
                  <c:v>1856.3710940000001</c:v>
                </c:pt>
                <c:pt idx="62556">
                  <c:v>1856.3710940000001</c:v>
                </c:pt>
                <c:pt idx="62557">
                  <c:v>1856.3710940000001</c:v>
                </c:pt>
                <c:pt idx="62558">
                  <c:v>1856.3710940000001</c:v>
                </c:pt>
                <c:pt idx="62559">
                  <c:v>1856.3710940000001</c:v>
                </c:pt>
                <c:pt idx="62560">
                  <c:v>1856.4101559999999</c:v>
                </c:pt>
                <c:pt idx="62561">
                  <c:v>1856.4101559999999</c:v>
                </c:pt>
                <c:pt idx="62562">
                  <c:v>1856.4101559999999</c:v>
                </c:pt>
                <c:pt idx="62563">
                  <c:v>1856.5859379999999</c:v>
                </c:pt>
                <c:pt idx="62564">
                  <c:v>1856.8046879999999</c:v>
                </c:pt>
                <c:pt idx="62565">
                  <c:v>1856.8554690000001</c:v>
                </c:pt>
                <c:pt idx="62566">
                  <c:v>1856.8554690000001</c:v>
                </c:pt>
                <c:pt idx="62567">
                  <c:v>1857.3085940000001</c:v>
                </c:pt>
                <c:pt idx="62568">
                  <c:v>1857.3710940000001</c:v>
                </c:pt>
                <c:pt idx="62569">
                  <c:v>1857.8046879999999</c:v>
                </c:pt>
                <c:pt idx="62570">
                  <c:v>1857.8554690000001</c:v>
                </c:pt>
                <c:pt idx="62571">
                  <c:v>1857.8632809999999</c:v>
                </c:pt>
                <c:pt idx="62572">
                  <c:v>1858.2382809999999</c:v>
                </c:pt>
                <c:pt idx="62573">
                  <c:v>1858.2382809999999</c:v>
                </c:pt>
                <c:pt idx="62574">
                  <c:v>1858.4101559999999</c:v>
                </c:pt>
                <c:pt idx="62575">
                  <c:v>1858.5859379999999</c:v>
                </c:pt>
                <c:pt idx="62576">
                  <c:v>1858.8554690000001</c:v>
                </c:pt>
                <c:pt idx="62577">
                  <c:v>1858.8632809999999</c:v>
                </c:pt>
                <c:pt idx="62578">
                  <c:v>1859.3085940000001</c:v>
                </c:pt>
                <c:pt idx="62579">
                  <c:v>1859.3085940000001</c:v>
                </c:pt>
                <c:pt idx="62580">
                  <c:v>1859.3085940000001</c:v>
                </c:pt>
                <c:pt idx="62581">
                  <c:v>1859.3710940000001</c:v>
                </c:pt>
                <c:pt idx="62582">
                  <c:v>1859.4101559999999</c:v>
                </c:pt>
                <c:pt idx="62583">
                  <c:v>1859.5859379999999</c:v>
                </c:pt>
                <c:pt idx="62584">
                  <c:v>1859.5859379999999</c:v>
                </c:pt>
                <c:pt idx="62585">
                  <c:v>1859.8046879999999</c:v>
                </c:pt>
                <c:pt idx="62586">
                  <c:v>1859.8046879999999</c:v>
                </c:pt>
                <c:pt idx="62587">
                  <c:v>1859.8046879999999</c:v>
                </c:pt>
                <c:pt idx="62588">
                  <c:v>1859.8632809999999</c:v>
                </c:pt>
                <c:pt idx="62589">
                  <c:v>1859.8632809999999</c:v>
                </c:pt>
                <c:pt idx="62590">
                  <c:v>1860.2382809999999</c:v>
                </c:pt>
                <c:pt idx="62591">
                  <c:v>1860.2382809999999</c:v>
                </c:pt>
                <c:pt idx="62592">
                  <c:v>1860.2382809999999</c:v>
                </c:pt>
                <c:pt idx="62593">
                  <c:v>1860.3085940000001</c:v>
                </c:pt>
                <c:pt idx="62594">
                  <c:v>1860.3710940000001</c:v>
                </c:pt>
                <c:pt idx="62595">
                  <c:v>1860.5859379999999</c:v>
                </c:pt>
                <c:pt idx="62596">
                  <c:v>1860.8046879999999</c:v>
                </c:pt>
                <c:pt idx="62597">
                  <c:v>1860.8632809999999</c:v>
                </c:pt>
                <c:pt idx="62598">
                  <c:v>1861.3085940000001</c:v>
                </c:pt>
                <c:pt idx="62599">
                  <c:v>1861.3710940000001</c:v>
                </c:pt>
                <c:pt idx="62600">
                  <c:v>1861.4101559999999</c:v>
                </c:pt>
                <c:pt idx="62601">
                  <c:v>1861.5859379999999</c:v>
                </c:pt>
                <c:pt idx="62602">
                  <c:v>1861.8046879999999</c:v>
                </c:pt>
                <c:pt idx="62603">
                  <c:v>1861.8046879999999</c:v>
                </c:pt>
                <c:pt idx="62604">
                  <c:v>1861.8554690000001</c:v>
                </c:pt>
                <c:pt idx="62605">
                  <c:v>1861.8554690000001</c:v>
                </c:pt>
                <c:pt idx="62606">
                  <c:v>1861.8632809999999</c:v>
                </c:pt>
                <c:pt idx="62607">
                  <c:v>1861.8632809999999</c:v>
                </c:pt>
                <c:pt idx="62608">
                  <c:v>1862.2382809999999</c:v>
                </c:pt>
                <c:pt idx="62609">
                  <c:v>1862.2382809999999</c:v>
                </c:pt>
                <c:pt idx="62610">
                  <c:v>1862.3085940000001</c:v>
                </c:pt>
                <c:pt idx="62611">
                  <c:v>1862.3710940000001</c:v>
                </c:pt>
                <c:pt idx="62612">
                  <c:v>1862.4101559999999</c:v>
                </c:pt>
                <c:pt idx="62613">
                  <c:v>1862.8046879999999</c:v>
                </c:pt>
                <c:pt idx="62614">
                  <c:v>1862.8046879999999</c:v>
                </c:pt>
                <c:pt idx="62615">
                  <c:v>1862.8554690000001</c:v>
                </c:pt>
                <c:pt idx="62616">
                  <c:v>1862.8554690000001</c:v>
                </c:pt>
                <c:pt idx="62617">
                  <c:v>1862.8554690000001</c:v>
                </c:pt>
                <c:pt idx="62618">
                  <c:v>1862.8632809999999</c:v>
                </c:pt>
                <c:pt idx="62619">
                  <c:v>1863.3085940000001</c:v>
                </c:pt>
                <c:pt idx="62620">
                  <c:v>1863.3085940000001</c:v>
                </c:pt>
                <c:pt idx="62621">
                  <c:v>1863.3710940000001</c:v>
                </c:pt>
                <c:pt idx="62622">
                  <c:v>1863.4101559999999</c:v>
                </c:pt>
                <c:pt idx="62623">
                  <c:v>1863.4101559999999</c:v>
                </c:pt>
                <c:pt idx="62624">
                  <c:v>1863.5859379999999</c:v>
                </c:pt>
                <c:pt idx="62625">
                  <c:v>1863.5859379999999</c:v>
                </c:pt>
                <c:pt idx="62626">
                  <c:v>1863.8046879999999</c:v>
                </c:pt>
                <c:pt idx="62627">
                  <c:v>1863.8046879999999</c:v>
                </c:pt>
                <c:pt idx="62628">
                  <c:v>1863.8632809999999</c:v>
                </c:pt>
                <c:pt idx="62629">
                  <c:v>1863.8632809999999</c:v>
                </c:pt>
                <c:pt idx="62630">
                  <c:v>1863.8632809999999</c:v>
                </c:pt>
                <c:pt idx="62631">
                  <c:v>1864.2382809999999</c:v>
                </c:pt>
                <c:pt idx="62632">
                  <c:v>1864.3085940000001</c:v>
                </c:pt>
                <c:pt idx="62633">
                  <c:v>1864.3710940000001</c:v>
                </c:pt>
                <c:pt idx="62634">
                  <c:v>1864.3710940000001</c:v>
                </c:pt>
                <c:pt idx="62635">
                  <c:v>1864.5859379999999</c:v>
                </c:pt>
                <c:pt idx="62636">
                  <c:v>1864.8046879999999</c:v>
                </c:pt>
                <c:pt idx="62637">
                  <c:v>1864.8046879999999</c:v>
                </c:pt>
                <c:pt idx="62638">
                  <c:v>1864.8554690000001</c:v>
                </c:pt>
                <c:pt idx="62639">
                  <c:v>1865.2382809999999</c:v>
                </c:pt>
                <c:pt idx="62640">
                  <c:v>1865.2382809999999</c:v>
                </c:pt>
                <c:pt idx="62641">
                  <c:v>1865.3710940000001</c:v>
                </c:pt>
                <c:pt idx="62642">
                  <c:v>1865.5859379999999</c:v>
                </c:pt>
                <c:pt idx="62643">
                  <c:v>1865.8046879999999</c:v>
                </c:pt>
                <c:pt idx="62644">
                  <c:v>1865.8046879999999</c:v>
                </c:pt>
                <c:pt idx="62645">
                  <c:v>1865.8554690000001</c:v>
                </c:pt>
                <c:pt idx="62646">
                  <c:v>1866.2382809999999</c:v>
                </c:pt>
                <c:pt idx="62647">
                  <c:v>1866.3085940000001</c:v>
                </c:pt>
                <c:pt idx="62648">
                  <c:v>1866.3085940000001</c:v>
                </c:pt>
                <c:pt idx="62649">
                  <c:v>1866.3085940000001</c:v>
                </c:pt>
                <c:pt idx="62650">
                  <c:v>1866.3085940000001</c:v>
                </c:pt>
                <c:pt idx="62651">
                  <c:v>1866.3710940000001</c:v>
                </c:pt>
                <c:pt idx="62652">
                  <c:v>1866.4101559999999</c:v>
                </c:pt>
                <c:pt idx="62653">
                  <c:v>1866.4101559999999</c:v>
                </c:pt>
                <c:pt idx="62654">
                  <c:v>1866.4101559999999</c:v>
                </c:pt>
                <c:pt idx="62655">
                  <c:v>1866.5859379999999</c:v>
                </c:pt>
                <c:pt idx="62656">
                  <c:v>1866.5859379999999</c:v>
                </c:pt>
                <c:pt idx="62657">
                  <c:v>1866.8046879999999</c:v>
                </c:pt>
                <c:pt idx="62658">
                  <c:v>1866.8632809999999</c:v>
                </c:pt>
                <c:pt idx="62659">
                  <c:v>1867.2382809999999</c:v>
                </c:pt>
                <c:pt idx="62660">
                  <c:v>1867.4101559999999</c:v>
                </c:pt>
                <c:pt idx="62661">
                  <c:v>1867.5859379999999</c:v>
                </c:pt>
                <c:pt idx="62662">
                  <c:v>1867.8046879999999</c:v>
                </c:pt>
                <c:pt idx="62663">
                  <c:v>1867.8554690000001</c:v>
                </c:pt>
                <c:pt idx="62664">
                  <c:v>1867.8632809999999</c:v>
                </c:pt>
                <c:pt idx="62665">
                  <c:v>1867.8632809999999</c:v>
                </c:pt>
                <c:pt idx="62666">
                  <c:v>1868.4101559999999</c:v>
                </c:pt>
                <c:pt idx="62667">
                  <c:v>1868.8046879999999</c:v>
                </c:pt>
                <c:pt idx="62668">
                  <c:v>1868.8046879999999</c:v>
                </c:pt>
                <c:pt idx="62669">
                  <c:v>1868.8046879999999</c:v>
                </c:pt>
                <c:pt idx="62670">
                  <c:v>1868.8554690000001</c:v>
                </c:pt>
                <c:pt idx="62671">
                  <c:v>1868.8632809999999</c:v>
                </c:pt>
                <c:pt idx="62672">
                  <c:v>1869.2382809999999</c:v>
                </c:pt>
                <c:pt idx="62673">
                  <c:v>1869.2382809999999</c:v>
                </c:pt>
                <c:pt idx="62674">
                  <c:v>1869.2382809999999</c:v>
                </c:pt>
                <c:pt idx="62675">
                  <c:v>1869.4101559999999</c:v>
                </c:pt>
                <c:pt idx="62676">
                  <c:v>1869.8046879999999</c:v>
                </c:pt>
                <c:pt idx="62677">
                  <c:v>1869.8046879999999</c:v>
                </c:pt>
                <c:pt idx="62678">
                  <c:v>1869.8632809999999</c:v>
                </c:pt>
                <c:pt idx="62679">
                  <c:v>1869.8632809999999</c:v>
                </c:pt>
                <c:pt idx="62680">
                  <c:v>1869.8632809999999</c:v>
                </c:pt>
                <c:pt idx="62681">
                  <c:v>1870.2382809999999</c:v>
                </c:pt>
                <c:pt idx="62682">
                  <c:v>1870.2382809999999</c:v>
                </c:pt>
                <c:pt idx="62683">
                  <c:v>1870.3085940000001</c:v>
                </c:pt>
                <c:pt idx="62684">
                  <c:v>1870.4101559999999</c:v>
                </c:pt>
                <c:pt idx="62685">
                  <c:v>1870.5859379999999</c:v>
                </c:pt>
                <c:pt idx="62686">
                  <c:v>1870.8632809999999</c:v>
                </c:pt>
                <c:pt idx="62687">
                  <c:v>1871.2382809999999</c:v>
                </c:pt>
                <c:pt idx="62688">
                  <c:v>1871.2382809999999</c:v>
                </c:pt>
                <c:pt idx="62689">
                  <c:v>1871.3710940000001</c:v>
                </c:pt>
                <c:pt idx="62690">
                  <c:v>1871.4101559999999</c:v>
                </c:pt>
                <c:pt idx="62691">
                  <c:v>1871.4101559999999</c:v>
                </c:pt>
                <c:pt idx="62692">
                  <c:v>1871.8046879999999</c:v>
                </c:pt>
                <c:pt idx="62693">
                  <c:v>1871.8554690000001</c:v>
                </c:pt>
                <c:pt idx="62694">
                  <c:v>1871.8632809999999</c:v>
                </c:pt>
                <c:pt idx="62695">
                  <c:v>1872.2382809999999</c:v>
                </c:pt>
                <c:pt idx="62696">
                  <c:v>1872.3710940000001</c:v>
                </c:pt>
                <c:pt idx="62697">
                  <c:v>1872.3710940000001</c:v>
                </c:pt>
                <c:pt idx="62698">
                  <c:v>1872.4101559999999</c:v>
                </c:pt>
                <c:pt idx="62699">
                  <c:v>1872.4101559999999</c:v>
                </c:pt>
                <c:pt idx="62700">
                  <c:v>1872.8554690000001</c:v>
                </c:pt>
                <c:pt idx="62701">
                  <c:v>1873.3710940000001</c:v>
                </c:pt>
                <c:pt idx="62702">
                  <c:v>1873.8554690000001</c:v>
                </c:pt>
                <c:pt idx="62703">
                  <c:v>1873.8632809999999</c:v>
                </c:pt>
                <c:pt idx="62704">
                  <c:v>1874.3085940000001</c:v>
                </c:pt>
                <c:pt idx="62705">
                  <c:v>1874.3085940000001</c:v>
                </c:pt>
                <c:pt idx="62706">
                  <c:v>1874.3710940000001</c:v>
                </c:pt>
                <c:pt idx="62707">
                  <c:v>1874.5859379999999</c:v>
                </c:pt>
                <c:pt idx="62708">
                  <c:v>1874.8046879999999</c:v>
                </c:pt>
                <c:pt idx="62709">
                  <c:v>1874.8046879999999</c:v>
                </c:pt>
                <c:pt idx="62710">
                  <c:v>1874.8046879999999</c:v>
                </c:pt>
                <c:pt idx="62711">
                  <c:v>1874.8554690000001</c:v>
                </c:pt>
                <c:pt idx="62712">
                  <c:v>1875.3085940000001</c:v>
                </c:pt>
                <c:pt idx="62713">
                  <c:v>1875.3710940000001</c:v>
                </c:pt>
                <c:pt idx="62714">
                  <c:v>1875.8554690000001</c:v>
                </c:pt>
                <c:pt idx="62715">
                  <c:v>1876.3085940000001</c:v>
                </c:pt>
                <c:pt idx="62716">
                  <c:v>1876.3710940000001</c:v>
                </c:pt>
                <c:pt idx="62717">
                  <c:v>1876.4101559999999</c:v>
                </c:pt>
                <c:pt idx="62718">
                  <c:v>1877.5859379999999</c:v>
                </c:pt>
                <c:pt idx="62719">
                  <c:v>1877.5859379999999</c:v>
                </c:pt>
                <c:pt idx="62720">
                  <c:v>1877.8554690000001</c:v>
                </c:pt>
                <c:pt idx="62721">
                  <c:v>1877.8554690000001</c:v>
                </c:pt>
                <c:pt idx="62722">
                  <c:v>1877.8554690000001</c:v>
                </c:pt>
                <c:pt idx="62723">
                  <c:v>1877.8554690000001</c:v>
                </c:pt>
                <c:pt idx="62724">
                  <c:v>1878.2382809999999</c:v>
                </c:pt>
                <c:pt idx="62725">
                  <c:v>1878.2382809999999</c:v>
                </c:pt>
                <c:pt idx="62726">
                  <c:v>1878.5859379999999</c:v>
                </c:pt>
                <c:pt idx="62727">
                  <c:v>1879.2382809999999</c:v>
                </c:pt>
                <c:pt idx="62728">
                  <c:v>1879.2382809999999</c:v>
                </c:pt>
                <c:pt idx="62729">
                  <c:v>1879.3710940000001</c:v>
                </c:pt>
                <c:pt idx="62730">
                  <c:v>1879.8046879999999</c:v>
                </c:pt>
                <c:pt idx="62731">
                  <c:v>1879.8554690000001</c:v>
                </c:pt>
                <c:pt idx="62732">
                  <c:v>1880.2382809999999</c:v>
                </c:pt>
                <c:pt idx="62733">
                  <c:v>1880.2382809999999</c:v>
                </c:pt>
                <c:pt idx="62734">
                  <c:v>1880.3085940000001</c:v>
                </c:pt>
                <c:pt idx="62735">
                  <c:v>1880.3710940000001</c:v>
                </c:pt>
                <c:pt idx="62736">
                  <c:v>1880.5859379999999</c:v>
                </c:pt>
                <c:pt idx="62737">
                  <c:v>1880.8632809999999</c:v>
                </c:pt>
                <c:pt idx="62738">
                  <c:v>1881.3085940000001</c:v>
                </c:pt>
                <c:pt idx="62739">
                  <c:v>1881.4101559999999</c:v>
                </c:pt>
                <c:pt idx="62740">
                  <c:v>1881.5859379999999</c:v>
                </c:pt>
                <c:pt idx="62741">
                  <c:v>1881.8554690000001</c:v>
                </c:pt>
                <c:pt idx="62742">
                  <c:v>1882.3085940000001</c:v>
                </c:pt>
                <c:pt idx="62743">
                  <c:v>1882.3710940000001</c:v>
                </c:pt>
                <c:pt idx="62744">
                  <c:v>1882.3710940000001</c:v>
                </c:pt>
                <c:pt idx="62745">
                  <c:v>1882.3710940000001</c:v>
                </c:pt>
                <c:pt idx="62746">
                  <c:v>1882.4101559999999</c:v>
                </c:pt>
                <c:pt idx="62747">
                  <c:v>1882.4101559999999</c:v>
                </c:pt>
                <c:pt idx="62748">
                  <c:v>1882.4101559999999</c:v>
                </c:pt>
                <c:pt idx="62749">
                  <c:v>1882.4101559999999</c:v>
                </c:pt>
                <c:pt idx="62750">
                  <c:v>1882.4101559999999</c:v>
                </c:pt>
                <c:pt idx="62751">
                  <c:v>1882.5859379999999</c:v>
                </c:pt>
                <c:pt idx="62752">
                  <c:v>1882.5859379999999</c:v>
                </c:pt>
                <c:pt idx="62753">
                  <c:v>1882.5859379999999</c:v>
                </c:pt>
                <c:pt idx="62754">
                  <c:v>1883.2382809999999</c:v>
                </c:pt>
                <c:pt idx="62755">
                  <c:v>1883.2382809999999</c:v>
                </c:pt>
                <c:pt idx="62756">
                  <c:v>1883.3085940000001</c:v>
                </c:pt>
                <c:pt idx="62757">
                  <c:v>1883.3085940000001</c:v>
                </c:pt>
                <c:pt idx="62758">
                  <c:v>1883.3710940000001</c:v>
                </c:pt>
                <c:pt idx="62759">
                  <c:v>1883.3710940000001</c:v>
                </c:pt>
                <c:pt idx="62760">
                  <c:v>1883.4101559999999</c:v>
                </c:pt>
                <c:pt idx="62761">
                  <c:v>1883.4101559999999</c:v>
                </c:pt>
                <c:pt idx="62762">
                  <c:v>1883.5859379999999</c:v>
                </c:pt>
                <c:pt idx="62763">
                  <c:v>1883.5859379999999</c:v>
                </c:pt>
                <c:pt idx="62764">
                  <c:v>1883.8632809999999</c:v>
                </c:pt>
                <c:pt idx="62765">
                  <c:v>1884.2382809999999</c:v>
                </c:pt>
                <c:pt idx="62766">
                  <c:v>1884.2382809999999</c:v>
                </c:pt>
                <c:pt idx="62767">
                  <c:v>1884.2382809999999</c:v>
                </c:pt>
                <c:pt idx="62768">
                  <c:v>1884.3710940000001</c:v>
                </c:pt>
                <c:pt idx="62769">
                  <c:v>1884.5859379999999</c:v>
                </c:pt>
                <c:pt idx="62770">
                  <c:v>1884.8554690000001</c:v>
                </c:pt>
                <c:pt idx="62771">
                  <c:v>1884.8554690000001</c:v>
                </c:pt>
                <c:pt idx="62772">
                  <c:v>1884.8554690000001</c:v>
                </c:pt>
                <c:pt idx="62773">
                  <c:v>1885.2382809999999</c:v>
                </c:pt>
                <c:pt idx="62774">
                  <c:v>1885.3085940000001</c:v>
                </c:pt>
                <c:pt idx="62775">
                  <c:v>1885.3085940000001</c:v>
                </c:pt>
                <c:pt idx="62776">
                  <c:v>1885.3085940000001</c:v>
                </c:pt>
                <c:pt idx="62777">
                  <c:v>1885.3085940000001</c:v>
                </c:pt>
                <c:pt idx="62778">
                  <c:v>1885.3710940000001</c:v>
                </c:pt>
                <c:pt idx="62779">
                  <c:v>1885.8554690000001</c:v>
                </c:pt>
                <c:pt idx="62780">
                  <c:v>1885.8632809999999</c:v>
                </c:pt>
                <c:pt idx="62781">
                  <c:v>1885.8632809999999</c:v>
                </c:pt>
                <c:pt idx="62782">
                  <c:v>1886.2382809999999</c:v>
                </c:pt>
                <c:pt idx="62783">
                  <c:v>1886.3710940000001</c:v>
                </c:pt>
                <c:pt idx="62784">
                  <c:v>1886.4101559999999</c:v>
                </c:pt>
                <c:pt idx="62785">
                  <c:v>1886.5859379999999</c:v>
                </c:pt>
                <c:pt idx="62786">
                  <c:v>1886.5859379999999</c:v>
                </c:pt>
                <c:pt idx="62787">
                  <c:v>1886.8046879999999</c:v>
                </c:pt>
                <c:pt idx="62788">
                  <c:v>1886.8554690000001</c:v>
                </c:pt>
                <c:pt idx="62789">
                  <c:v>1886.8632809999999</c:v>
                </c:pt>
                <c:pt idx="62790">
                  <c:v>1886.8632809999999</c:v>
                </c:pt>
                <c:pt idx="62791">
                  <c:v>1887.2382809999999</c:v>
                </c:pt>
                <c:pt idx="62792">
                  <c:v>1887.4101559999999</c:v>
                </c:pt>
                <c:pt idx="62793">
                  <c:v>1887.5859379999999</c:v>
                </c:pt>
                <c:pt idx="62794">
                  <c:v>1887.8554690000001</c:v>
                </c:pt>
                <c:pt idx="62795">
                  <c:v>1888.3085940000001</c:v>
                </c:pt>
                <c:pt idx="62796">
                  <c:v>1888.3085940000001</c:v>
                </c:pt>
                <c:pt idx="62797">
                  <c:v>1888.3710940000001</c:v>
                </c:pt>
                <c:pt idx="62798">
                  <c:v>1888.3710940000001</c:v>
                </c:pt>
                <c:pt idx="62799">
                  <c:v>1888.3710940000001</c:v>
                </c:pt>
                <c:pt idx="62800">
                  <c:v>1888.3710940000001</c:v>
                </c:pt>
                <c:pt idx="62801">
                  <c:v>1888.8554690000001</c:v>
                </c:pt>
                <c:pt idx="62802">
                  <c:v>1889.2382809999999</c:v>
                </c:pt>
                <c:pt idx="62803">
                  <c:v>1889.3710940000001</c:v>
                </c:pt>
                <c:pt idx="62804">
                  <c:v>1889.3710940000001</c:v>
                </c:pt>
                <c:pt idx="62805">
                  <c:v>1889.4101559999999</c:v>
                </c:pt>
                <c:pt idx="62806">
                  <c:v>1889.8554690000001</c:v>
                </c:pt>
                <c:pt idx="62807">
                  <c:v>1889.8632809999999</c:v>
                </c:pt>
                <c:pt idx="62808">
                  <c:v>1890.3710940000001</c:v>
                </c:pt>
                <c:pt idx="62809">
                  <c:v>1890.8046879999999</c:v>
                </c:pt>
                <c:pt idx="62810">
                  <c:v>1890.8046879999999</c:v>
                </c:pt>
                <c:pt idx="62811">
                  <c:v>1890.8554690000001</c:v>
                </c:pt>
                <c:pt idx="62812">
                  <c:v>1890.8554690000001</c:v>
                </c:pt>
                <c:pt idx="62813">
                  <c:v>1890.8554690000001</c:v>
                </c:pt>
                <c:pt idx="62814">
                  <c:v>1891.4101559999999</c:v>
                </c:pt>
                <c:pt idx="62815">
                  <c:v>1891.4101559999999</c:v>
                </c:pt>
                <c:pt idx="62816">
                  <c:v>1891.4101559999999</c:v>
                </c:pt>
                <c:pt idx="62817">
                  <c:v>1891.4101559999999</c:v>
                </c:pt>
                <c:pt idx="62818">
                  <c:v>1891.5859379999999</c:v>
                </c:pt>
                <c:pt idx="62819">
                  <c:v>1891.8632809999999</c:v>
                </c:pt>
                <c:pt idx="62820">
                  <c:v>1891.8632809999999</c:v>
                </c:pt>
                <c:pt idx="62821">
                  <c:v>1891.8632809999999</c:v>
                </c:pt>
                <c:pt idx="62822">
                  <c:v>1891.8632809999999</c:v>
                </c:pt>
                <c:pt idx="62823">
                  <c:v>1891.8632809999999</c:v>
                </c:pt>
                <c:pt idx="62824">
                  <c:v>1893.2382809999999</c:v>
                </c:pt>
                <c:pt idx="62825">
                  <c:v>1893.2382809999999</c:v>
                </c:pt>
                <c:pt idx="62826">
                  <c:v>1893.3085940000001</c:v>
                </c:pt>
                <c:pt idx="62827">
                  <c:v>1893.3085940000001</c:v>
                </c:pt>
                <c:pt idx="62828">
                  <c:v>1893.4101559999999</c:v>
                </c:pt>
                <c:pt idx="62829">
                  <c:v>1893.4101559999999</c:v>
                </c:pt>
                <c:pt idx="62830">
                  <c:v>1893.8554690000001</c:v>
                </c:pt>
                <c:pt idx="62831">
                  <c:v>1893.8632809999999</c:v>
                </c:pt>
                <c:pt idx="62832">
                  <c:v>1894.2382809999999</c:v>
                </c:pt>
                <c:pt idx="62833">
                  <c:v>1894.3085940000001</c:v>
                </c:pt>
                <c:pt idx="62834">
                  <c:v>1894.3085940000001</c:v>
                </c:pt>
                <c:pt idx="62835">
                  <c:v>1894.3710940000001</c:v>
                </c:pt>
                <c:pt idx="62836">
                  <c:v>1894.3710940000001</c:v>
                </c:pt>
                <c:pt idx="62837">
                  <c:v>1894.4101559999999</c:v>
                </c:pt>
                <c:pt idx="62838">
                  <c:v>1894.4101559999999</c:v>
                </c:pt>
                <c:pt idx="62839">
                  <c:v>1894.5859379999999</c:v>
                </c:pt>
                <c:pt idx="62840">
                  <c:v>1894.8046879999999</c:v>
                </c:pt>
                <c:pt idx="62841">
                  <c:v>1894.8046879999999</c:v>
                </c:pt>
                <c:pt idx="62842">
                  <c:v>1894.8554690000001</c:v>
                </c:pt>
                <c:pt idx="62843">
                  <c:v>1894.8632809999999</c:v>
                </c:pt>
                <c:pt idx="62844">
                  <c:v>1894.8632809999999</c:v>
                </c:pt>
                <c:pt idx="62845">
                  <c:v>1894.8632809999999</c:v>
                </c:pt>
                <c:pt idx="62846">
                  <c:v>1895.2382809999999</c:v>
                </c:pt>
                <c:pt idx="62847">
                  <c:v>1895.4101559999999</c:v>
                </c:pt>
                <c:pt idx="62848">
                  <c:v>1895.4101559999999</c:v>
                </c:pt>
                <c:pt idx="62849">
                  <c:v>1895.8046879999999</c:v>
                </c:pt>
                <c:pt idx="62850">
                  <c:v>1895.8554690000001</c:v>
                </c:pt>
                <c:pt idx="62851">
                  <c:v>1895.8632809999999</c:v>
                </c:pt>
                <c:pt idx="62852">
                  <c:v>1896.2382809999999</c:v>
                </c:pt>
                <c:pt idx="62853">
                  <c:v>1896.3085940000001</c:v>
                </c:pt>
                <c:pt idx="62854">
                  <c:v>1896.3085940000001</c:v>
                </c:pt>
                <c:pt idx="62855">
                  <c:v>1896.3085940000001</c:v>
                </c:pt>
                <c:pt idx="62856">
                  <c:v>1896.3710940000001</c:v>
                </c:pt>
                <c:pt idx="62857">
                  <c:v>1896.4101559999999</c:v>
                </c:pt>
                <c:pt idx="62858">
                  <c:v>1896.5859379999999</c:v>
                </c:pt>
                <c:pt idx="62859">
                  <c:v>1896.5859379999999</c:v>
                </c:pt>
                <c:pt idx="62860">
                  <c:v>1896.8632809999999</c:v>
                </c:pt>
                <c:pt idx="62861">
                  <c:v>1897.3085940000001</c:v>
                </c:pt>
                <c:pt idx="62862">
                  <c:v>1897.3085940000001</c:v>
                </c:pt>
                <c:pt idx="62863">
                  <c:v>1897.4101559999999</c:v>
                </c:pt>
                <c:pt idx="62864">
                  <c:v>1897.5859379999999</c:v>
                </c:pt>
                <c:pt idx="62865">
                  <c:v>1897.8632809999999</c:v>
                </c:pt>
                <c:pt idx="62866">
                  <c:v>1898.2382809999999</c:v>
                </c:pt>
                <c:pt idx="62867">
                  <c:v>1898.2382809999999</c:v>
                </c:pt>
                <c:pt idx="62868">
                  <c:v>1898.2382809999999</c:v>
                </c:pt>
                <c:pt idx="62869">
                  <c:v>1898.4101559999999</c:v>
                </c:pt>
                <c:pt idx="62870">
                  <c:v>1898.5859379999999</c:v>
                </c:pt>
                <c:pt idx="62871">
                  <c:v>1898.5859379999999</c:v>
                </c:pt>
                <c:pt idx="62872">
                  <c:v>1898.5859379999999</c:v>
                </c:pt>
                <c:pt idx="62873">
                  <c:v>1898.5859379999999</c:v>
                </c:pt>
                <c:pt idx="62874">
                  <c:v>1898.5859379999999</c:v>
                </c:pt>
                <c:pt idx="62875">
                  <c:v>1898.8046879999999</c:v>
                </c:pt>
                <c:pt idx="62876">
                  <c:v>1899.3085940000001</c:v>
                </c:pt>
                <c:pt idx="62877">
                  <c:v>1899.3710940000001</c:v>
                </c:pt>
                <c:pt idx="62878">
                  <c:v>1899.3710940000001</c:v>
                </c:pt>
                <c:pt idx="62879">
                  <c:v>1899.4101559999999</c:v>
                </c:pt>
                <c:pt idx="62880">
                  <c:v>1899.8554690000001</c:v>
                </c:pt>
                <c:pt idx="62881">
                  <c:v>1899.8632809999999</c:v>
                </c:pt>
                <c:pt idx="62882">
                  <c:v>1899.8632809999999</c:v>
                </c:pt>
                <c:pt idx="62883">
                  <c:v>1900.3085940000001</c:v>
                </c:pt>
                <c:pt idx="62884">
                  <c:v>1900.3085940000001</c:v>
                </c:pt>
                <c:pt idx="62885">
                  <c:v>1900.3710940000001</c:v>
                </c:pt>
                <c:pt idx="62886">
                  <c:v>1900.4101559999999</c:v>
                </c:pt>
                <c:pt idx="62887">
                  <c:v>1900.4101559999999</c:v>
                </c:pt>
                <c:pt idx="62888">
                  <c:v>1900.5859379999999</c:v>
                </c:pt>
                <c:pt idx="62889">
                  <c:v>1901.5859379999999</c:v>
                </c:pt>
                <c:pt idx="62890">
                  <c:v>1901.8554690000001</c:v>
                </c:pt>
                <c:pt idx="62891">
                  <c:v>1902.3085940000001</c:v>
                </c:pt>
                <c:pt idx="62892">
                  <c:v>1902.3085940000001</c:v>
                </c:pt>
                <c:pt idx="62893">
                  <c:v>1902.3710940000001</c:v>
                </c:pt>
                <c:pt idx="62894">
                  <c:v>1902.4101559999999</c:v>
                </c:pt>
                <c:pt idx="62895">
                  <c:v>1902.4101559999999</c:v>
                </c:pt>
                <c:pt idx="62896">
                  <c:v>1902.5859379999999</c:v>
                </c:pt>
                <c:pt idx="62897">
                  <c:v>1902.5859379999999</c:v>
                </c:pt>
                <c:pt idx="62898">
                  <c:v>1902.5859379999999</c:v>
                </c:pt>
                <c:pt idx="62899">
                  <c:v>1902.8554690000001</c:v>
                </c:pt>
                <c:pt idx="62900">
                  <c:v>1902.8554690000001</c:v>
                </c:pt>
                <c:pt idx="62901">
                  <c:v>1902.8632809999999</c:v>
                </c:pt>
                <c:pt idx="62902">
                  <c:v>1903.2382809999999</c:v>
                </c:pt>
                <c:pt idx="62903">
                  <c:v>1903.2382809999999</c:v>
                </c:pt>
                <c:pt idx="62904">
                  <c:v>1903.2382809999999</c:v>
                </c:pt>
                <c:pt idx="62905">
                  <c:v>1903.3710940000001</c:v>
                </c:pt>
                <c:pt idx="62906">
                  <c:v>1903.3710940000001</c:v>
                </c:pt>
                <c:pt idx="62907">
                  <c:v>1903.4101559999999</c:v>
                </c:pt>
                <c:pt idx="62908">
                  <c:v>1903.4101559999999</c:v>
                </c:pt>
                <c:pt idx="62909">
                  <c:v>1903.5859379999999</c:v>
                </c:pt>
                <c:pt idx="62910">
                  <c:v>1903.8554690000001</c:v>
                </c:pt>
                <c:pt idx="62911">
                  <c:v>1903.8554690000001</c:v>
                </c:pt>
                <c:pt idx="62912">
                  <c:v>1903.8632809999999</c:v>
                </c:pt>
                <c:pt idx="62913">
                  <c:v>1903.8632809999999</c:v>
                </c:pt>
                <c:pt idx="62914">
                  <c:v>1903.8632809999999</c:v>
                </c:pt>
                <c:pt idx="62915">
                  <c:v>1904.3085940000001</c:v>
                </c:pt>
                <c:pt idx="62916">
                  <c:v>1904.3085940000001</c:v>
                </c:pt>
                <c:pt idx="62917">
                  <c:v>1904.3085940000001</c:v>
                </c:pt>
                <c:pt idx="62918">
                  <c:v>1904.3710940000001</c:v>
                </c:pt>
                <c:pt idx="62919">
                  <c:v>1904.3710940000001</c:v>
                </c:pt>
                <c:pt idx="62920">
                  <c:v>1904.3710940000001</c:v>
                </c:pt>
                <c:pt idx="62921">
                  <c:v>1904.4101559999999</c:v>
                </c:pt>
                <c:pt idx="62922">
                  <c:v>1904.4101559999999</c:v>
                </c:pt>
                <c:pt idx="62923">
                  <c:v>1904.4101559999999</c:v>
                </c:pt>
                <c:pt idx="62924">
                  <c:v>1904.5859379999999</c:v>
                </c:pt>
                <c:pt idx="62925">
                  <c:v>1904.8554690000001</c:v>
                </c:pt>
                <c:pt idx="62926">
                  <c:v>1905.3085940000001</c:v>
                </c:pt>
                <c:pt idx="62927">
                  <c:v>1905.3710940000001</c:v>
                </c:pt>
                <c:pt idx="62928">
                  <c:v>1905.4101559999999</c:v>
                </c:pt>
                <c:pt idx="62929">
                  <c:v>1905.5859379999999</c:v>
                </c:pt>
                <c:pt idx="62930">
                  <c:v>1905.8554690000001</c:v>
                </c:pt>
                <c:pt idx="62931">
                  <c:v>1906.2382809999999</c:v>
                </c:pt>
                <c:pt idx="62932">
                  <c:v>1906.2382809999999</c:v>
                </c:pt>
                <c:pt idx="62933">
                  <c:v>1906.2382809999999</c:v>
                </c:pt>
                <c:pt idx="62934">
                  <c:v>1906.3710940000001</c:v>
                </c:pt>
                <c:pt idx="62935">
                  <c:v>1906.4101559999999</c:v>
                </c:pt>
                <c:pt idx="62936">
                  <c:v>1906.4101559999999</c:v>
                </c:pt>
                <c:pt idx="62937">
                  <c:v>1906.5859379999999</c:v>
                </c:pt>
                <c:pt idx="62938">
                  <c:v>1906.5859379999999</c:v>
                </c:pt>
                <c:pt idx="62939">
                  <c:v>1906.5859379999999</c:v>
                </c:pt>
                <c:pt idx="62940">
                  <c:v>1906.8046879999999</c:v>
                </c:pt>
                <c:pt idx="62941">
                  <c:v>1906.8046879999999</c:v>
                </c:pt>
                <c:pt idx="62942">
                  <c:v>1906.8046879999999</c:v>
                </c:pt>
                <c:pt idx="62943">
                  <c:v>1906.8554690000001</c:v>
                </c:pt>
                <c:pt idx="62944">
                  <c:v>1907.3085940000001</c:v>
                </c:pt>
                <c:pt idx="62945">
                  <c:v>1907.3710940000001</c:v>
                </c:pt>
                <c:pt idx="62946">
                  <c:v>1907.4101559999999</c:v>
                </c:pt>
                <c:pt idx="62947">
                  <c:v>1907.5859379999999</c:v>
                </c:pt>
                <c:pt idx="62948">
                  <c:v>1907.5859379999999</c:v>
                </c:pt>
                <c:pt idx="62949">
                  <c:v>1907.5859379999999</c:v>
                </c:pt>
                <c:pt idx="62950">
                  <c:v>1907.8554690000001</c:v>
                </c:pt>
                <c:pt idx="62951">
                  <c:v>1907.8632809999999</c:v>
                </c:pt>
                <c:pt idx="62952">
                  <c:v>1907.8632809999999</c:v>
                </c:pt>
                <c:pt idx="62953">
                  <c:v>1907.8632809999999</c:v>
                </c:pt>
                <c:pt idx="62954">
                  <c:v>1908.2382809999999</c:v>
                </c:pt>
                <c:pt idx="62955">
                  <c:v>1908.2382809999999</c:v>
                </c:pt>
                <c:pt idx="62956">
                  <c:v>1908.3085940000001</c:v>
                </c:pt>
                <c:pt idx="62957">
                  <c:v>1908.3085940000001</c:v>
                </c:pt>
                <c:pt idx="62958">
                  <c:v>1908.4101559999999</c:v>
                </c:pt>
                <c:pt idx="62959">
                  <c:v>1908.5859379999999</c:v>
                </c:pt>
                <c:pt idx="62960">
                  <c:v>1908.5859379999999</c:v>
                </c:pt>
                <c:pt idx="62961">
                  <c:v>1908.8554690000001</c:v>
                </c:pt>
                <c:pt idx="62962">
                  <c:v>1908.8632809999999</c:v>
                </c:pt>
                <c:pt idx="62963">
                  <c:v>1909.2382809999999</c:v>
                </c:pt>
                <c:pt idx="62964">
                  <c:v>1909.2382809999999</c:v>
                </c:pt>
                <c:pt idx="62965">
                  <c:v>1909.3710940000001</c:v>
                </c:pt>
                <c:pt idx="62966">
                  <c:v>1909.4101559999999</c:v>
                </c:pt>
                <c:pt idx="62967">
                  <c:v>1909.8046879999999</c:v>
                </c:pt>
                <c:pt idx="62968">
                  <c:v>1909.8554690000001</c:v>
                </c:pt>
                <c:pt idx="62969">
                  <c:v>1909.8554690000001</c:v>
                </c:pt>
                <c:pt idx="62970">
                  <c:v>1910.2382809999999</c:v>
                </c:pt>
                <c:pt idx="62971">
                  <c:v>1910.3085940000001</c:v>
                </c:pt>
                <c:pt idx="62972">
                  <c:v>1910.4101559999999</c:v>
                </c:pt>
                <c:pt idx="62973">
                  <c:v>1910.4101559999999</c:v>
                </c:pt>
                <c:pt idx="62974">
                  <c:v>1910.5859379999999</c:v>
                </c:pt>
                <c:pt idx="62975">
                  <c:v>1910.8554690000001</c:v>
                </c:pt>
                <c:pt idx="62976">
                  <c:v>1910.8554690000001</c:v>
                </c:pt>
                <c:pt idx="62977">
                  <c:v>1910.8632809999999</c:v>
                </c:pt>
                <c:pt idx="62978">
                  <c:v>1911.3710940000001</c:v>
                </c:pt>
                <c:pt idx="62979">
                  <c:v>1911.5859379999999</c:v>
                </c:pt>
                <c:pt idx="62980">
                  <c:v>1911.8554690000001</c:v>
                </c:pt>
                <c:pt idx="62981">
                  <c:v>1911.8632809999999</c:v>
                </c:pt>
                <c:pt idx="62982">
                  <c:v>1912.2382809999999</c:v>
                </c:pt>
                <c:pt idx="62983">
                  <c:v>1912.3710940000001</c:v>
                </c:pt>
                <c:pt idx="62984">
                  <c:v>1912.5859379999999</c:v>
                </c:pt>
                <c:pt idx="62985">
                  <c:v>1912.8046879999999</c:v>
                </c:pt>
                <c:pt idx="62986">
                  <c:v>1912.8554690000001</c:v>
                </c:pt>
                <c:pt idx="62987">
                  <c:v>1912.8632809999999</c:v>
                </c:pt>
                <c:pt idx="62988">
                  <c:v>1913.2382809999999</c:v>
                </c:pt>
                <c:pt idx="62989">
                  <c:v>1913.2382809999999</c:v>
                </c:pt>
                <c:pt idx="62990">
                  <c:v>1913.3710940000001</c:v>
                </c:pt>
                <c:pt idx="62991">
                  <c:v>1913.5859379999999</c:v>
                </c:pt>
                <c:pt idx="62992">
                  <c:v>1913.8554690000001</c:v>
                </c:pt>
                <c:pt idx="62993">
                  <c:v>1913.8554690000001</c:v>
                </c:pt>
                <c:pt idx="62994">
                  <c:v>1913.8632809999999</c:v>
                </c:pt>
                <c:pt idx="62995">
                  <c:v>1914.2382809999999</c:v>
                </c:pt>
                <c:pt idx="62996">
                  <c:v>1914.3085940000001</c:v>
                </c:pt>
                <c:pt idx="62997">
                  <c:v>1914.3085940000001</c:v>
                </c:pt>
                <c:pt idx="62998">
                  <c:v>1914.3710940000001</c:v>
                </c:pt>
                <c:pt idx="62999">
                  <c:v>1914.3710940000001</c:v>
                </c:pt>
                <c:pt idx="63000">
                  <c:v>1914.5859379999999</c:v>
                </c:pt>
                <c:pt idx="63001">
                  <c:v>1914.5859379999999</c:v>
                </c:pt>
                <c:pt idx="63002">
                  <c:v>1914.8046879999999</c:v>
                </c:pt>
                <c:pt idx="63003">
                  <c:v>1914.8046879999999</c:v>
                </c:pt>
                <c:pt idx="63004">
                  <c:v>1914.8046879999999</c:v>
                </c:pt>
                <c:pt idx="63005">
                  <c:v>1914.8632809999999</c:v>
                </c:pt>
                <c:pt idx="63006">
                  <c:v>1914.8632809999999</c:v>
                </c:pt>
                <c:pt idx="63007">
                  <c:v>1914.8632809999999</c:v>
                </c:pt>
                <c:pt idx="63008">
                  <c:v>1915.2382809999999</c:v>
                </c:pt>
                <c:pt idx="63009">
                  <c:v>1915.2382809999999</c:v>
                </c:pt>
                <c:pt idx="63010">
                  <c:v>1915.3085940000001</c:v>
                </c:pt>
                <c:pt idx="63011">
                  <c:v>1915.3085940000001</c:v>
                </c:pt>
                <c:pt idx="63012">
                  <c:v>1915.3085940000001</c:v>
                </c:pt>
                <c:pt idx="63013">
                  <c:v>1915.3710940000001</c:v>
                </c:pt>
                <c:pt idx="63014">
                  <c:v>1915.3710940000001</c:v>
                </c:pt>
                <c:pt idx="63015">
                  <c:v>1915.3710940000001</c:v>
                </c:pt>
                <c:pt idx="63016">
                  <c:v>1915.5859379999999</c:v>
                </c:pt>
                <c:pt idx="63017">
                  <c:v>1915.8046879999999</c:v>
                </c:pt>
                <c:pt idx="63018">
                  <c:v>1915.8554690000001</c:v>
                </c:pt>
                <c:pt idx="63019">
                  <c:v>1915.8632809999999</c:v>
                </c:pt>
                <c:pt idx="63020">
                  <c:v>1915.8632809999999</c:v>
                </c:pt>
                <c:pt idx="63021">
                  <c:v>1915.8632809999999</c:v>
                </c:pt>
                <c:pt idx="63022">
                  <c:v>1916.2382809999999</c:v>
                </c:pt>
                <c:pt idx="63023">
                  <c:v>1916.2382809999999</c:v>
                </c:pt>
                <c:pt idx="63024">
                  <c:v>1916.3085940000001</c:v>
                </c:pt>
                <c:pt idx="63025">
                  <c:v>1916.3710940000001</c:v>
                </c:pt>
                <c:pt idx="63026">
                  <c:v>1916.3710940000001</c:v>
                </c:pt>
                <c:pt idx="63027">
                  <c:v>1916.5859379999999</c:v>
                </c:pt>
                <c:pt idx="63028">
                  <c:v>1916.8046879999999</c:v>
                </c:pt>
                <c:pt idx="63029">
                  <c:v>1916.8554690000001</c:v>
                </c:pt>
                <c:pt idx="63030">
                  <c:v>1916.8632809999999</c:v>
                </c:pt>
                <c:pt idx="63031">
                  <c:v>1917.2382809999999</c:v>
                </c:pt>
                <c:pt idx="63032">
                  <c:v>1917.3710940000001</c:v>
                </c:pt>
                <c:pt idx="63033">
                  <c:v>1917.3710940000001</c:v>
                </c:pt>
                <c:pt idx="63034">
                  <c:v>1917.4101559999999</c:v>
                </c:pt>
                <c:pt idx="63035">
                  <c:v>1917.4101559999999</c:v>
                </c:pt>
                <c:pt idx="63036">
                  <c:v>1917.5859379999999</c:v>
                </c:pt>
                <c:pt idx="63037">
                  <c:v>1917.8554690000001</c:v>
                </c:pt>
                <c:pt idx="63038">
                  <c:v>1917.8554690000001</c:v>
                </c:pt>
                <c:pt idx="63039">
                  <c:v>1917.8632809999999</c:v>
                </c:pt>
                <c:pt idx="63040">
                  <c:v>1918.5859379999999</c:v>
                </c:pt>
                <c:pt idx="63041">
                  <c:v>1918.5859379999999</c:v>
                </c:pt>
                <c:pt idx="63042">
                  <c:v>1919.3085940000001</c:v>
                </c:pt>
                <c:pt idx="63043">
                  <c:v>1919.3710940000001</c:v>
                </c:pt>
                <c:pt idx="63044">
                  <c:v>1919.3710940000001</c:v>
                </c:pt>
                <c:pt idx="63045">
                  <c:v>1919.4101559999999</c:v>
                </c:pt>
                <c:pt idx="63046">
                  <c:v>1919.4101559999999</c:v>
                </c:pt>
                <c:pt idx="63047">
                  <c:v>1919.4101559999999</c:v>
                </c:pt>
                <c:pt idx="63048">
                  <c:v>1919.4101559999999</c:v>
                </c:pt>
                <c:pt idx="63049">
                  <c:v>1919.8632809999999</c:v>
                </c:pt>
                <c:pt idx="63050">
                  <c:v>1919.8632809999999</c:v>
                </c:pt>
                <c:pt idx="63051">
                  <c:v>1919.8632809999999</c:v>
                </c:pt>
                <c:pt idx="63052">
                  <c:v>1919.8632809999999</c:v>
                </c:pt>
                <c:pt idx="63053">
                  <c:v>1920.2382809999999</c:v>
                </c:pt>
                <c:pt idx="63054">
                  <c:v>1920.3710940000001</c:v>
                </c:pt>
                <c:pt idx="63055">
                  <c:v>1920.4101559999999</c:v>
                </c:pt>
                <c:pt idx="63056">
                  <c:v>1920.5859379999999</c:v>
                </c:pt>
                <c:pt idx="63057">
                  <c:v>1920.8046879999999</c:v>
                </c:pt>
                <c:pt idx="63058">
                  <c:v>1920.8554690000001</c:v>
                </c:pt>
                <c:pt idx="63059">
                  <c:v>1921.2382809999999</c:v>
                </c:pt>
                <c:pt idx="63060">
                  <c:v>1921.2382809999999</c:v>
                </c:pt>
                <c:pt idx="63061">
                  <c:v>1921.3710940000001</c:v>
                </c:pt>
                <c:pt idx="63062">
                  <c:v>1921.3710940000001</c:v>
                </c:pt>
                <c:pt idx="63063">
                  <c:v>1921.5859379999999</c:v>
                </c:pt>
                <c:pt idx="63064">
                  <c:v>1921.8046879999999</c:v>
                </c:pt>
                <c:pt idx="63065">
                  <c:v>1921.8046879999999</c:v>
                </c:pt>
                <c:pt idx="63066">
                  <c:v>1921.8632809999999</c:v>
                </c:pt>
                <c:pt idx="63067">
                  <c:v>1922.2382809999999</c:v>
                </c:pt>
                <c:pt idx="63068">
                  <c:v>1922.2382809999999</c:v>
                </c:pt>
                <c:pt idx="63069">
                  <c:v>1922.3085940000001</c:v>
                </c:pt>
                <c:pt idx="63070">
                  <c:v>1922.3710940000001</c:v>
                </c:pt>
                <c:pt idx="63071">
                  <c:v>1922.3710940000001</c:v>
                </c:pt>
                <c:pt idx="63072">
                  <c:v>1922.3710940000001</c:v>
                </c:pt>
                <c:pt idx="63073">
                  <c:v>1922.5859379999999</c:v>
                </c:pt>
                <c:pt idx="63074">
                  <c:v>1922.5859379999999</c:v>
                </c:pt>
                <c:pt idx="63075">
                  <c:v>1922.5859379999999</c:v>
                </c:pt>
                <c:pt idx="63076">
                  <c:v>1922.8046879999999</c:v>
                </c:pt>
                <c:pt idx="63077">
                  <c:v>1922.8046879999999</c:v>
                </c:pt>
                <c:pt idx="63078">
                  <c:v>1922.8046879999999</c:v>
                </c:pt>
                <c:pt idx="63079">
                  <c:v>1922.8554690000001</c:v>
                </c:pt>
                <c:pt idx="63080">
                  <c:v>1923.5859379999999</c:v>
                </c:pt>
                <c:pt idx="63081">
                  <c:v>1924.2382809999999</c:v>
                </c:pt>
                <c:pt idx="63082">
                  <c:v>1924.3085940000001</c:v>
                </c:pt>
                <c:pt idx="63083">
                  <c:v>1924.3085940000001</c:v>
                </c:pt>
                <c:pt idx="63084">
                  <c:v>1924.3085940000001</c:v>
                </c:pt>
                <c:pt idx="63085">
                  <c:v>1924.3085940000001</c:v>
                </c:pt>
                <c:pt idx="63086">
                  <c:v>1924.3710940000001</c:v>
                </c:pt>
                <c:pt idx="63087">
                  <c:v>1924.4101559999999</c:v>
                </c:pt>
                <c:pt idx="63088">
                  <c:v>1924.4101559999999</c:v>
                </c:pt>
                <c:pt idx="63089">
                  <c:v>1924.4101559999999</c:v>
                </c:pt>
                <c:pt idx="63090">
                  <c:v>1924.4101559999999</c:v>
                </c:pt>
                <c:pt idx="63091">
                  <c:v>1924.8046879999999</c:v>
                </c:pt>
                <c:pt idx="63092">
                  <c:v>1925.2382809999999</c:v>
                </c:pt>
                <c:pt idx="63093">
                  <c:v>1925.3085940000001</c:v>
                </c:pt>
                <c:pt idx="63094">
                  <c:v>1925.3085940000001</c:v>
                </c:pt>
                <c:pt idx="63095">
                  <c:v>1925.4101559999999</c:v>
                </c:pt>
                <c:pt idx="63096">
                  <c:v>1925.4101559999999</c:v>
                </c:pt>
                <c:pt idx="63097">
                  <c:v>1925.8046879999999</c:v>
                </c:pt>
                <c:pt idx="63098">
                  <c:v>1925.8554690000001</c:v>
                </c:pt>
                <c:pt idx="63099">
                  <c:v>1925.8632809999999</c:v>
                </c:pt>
                <c:pt idx="63100">
                  <c:v>1926.2382809999999</c:v>
                </c:pt>
                <c:pt idx="63101">
                  <c:v>1926.2382809999999</c:v>
                </c:pt>
                <c:pt idx="63102">
                  <c:v>1926.3710940000001</c:v>
                </c:pt>
                <c:pt idx="63103">
                  <c:v>1926.5859379999999</c:v>
                </c:pt>
                <c:pt idx="63104">
                  <c:v>1926.5859379999999</c:v>
                </c:pt>
                <c:pt idx="63105">
                  <c:v>1926.8046879999999</c:v>
                </c:pt>
                <c:pt idx="63106">
                  <c:v>1927.4101559999999</c:v>
                </c:pt>
                <c:pt idx="63107">
                  <c:v>1927.4101559999999</c:v>
                </c:pt>
                <c:pt idx="63108">
                  <c:v>1927.8554690000001</c:v>
                </c:pt>
                <c:pt idx="63109">
                  <c:v>1927.8632809999999</c:v>
                </c:pt>
                <c:pt idx="63110">
                  <c:v>1927.8632809999999</c:v>
                </c:pt>
                <c:pt idx="63111">
                  <c:v>1927.8632809999999</c:v>
                </c:pt>
                <c:pt idx="63112">
                  <c:v>1928.2382809999999</c:v>
                </c:pt>
                <c:pt idx="63113">
                  <c:v>1928.2382809999999</c:v>
                </c:pt>
                <c:pt idx="63114">
                  <c:v>1928.2382809999999</c:v>
                </c:pt>
                <c:pt idx="63115">
                  <c:v>1928.3085940000001</c:v>
                </c:pt>
                <c:pt idx="63116">
                  <c:v>1928.3085940000001</c:v>
                </c:pt>
                <c:pt idx="63117">
                  <c:v>1928.3710940000001</c:v>
                </c:pt>
                <c:pt idx="63118">
                  <c:v>1928.3710940000001</c:v>
                </c:pt>
                <c:pt idx="63119">
                  <c:v>1928.4101559999999</c:v>
                </c:pt>
                <c:pt idx="63120">
                  <c:v>1928.5859379999999</c:v>
                </c:pt>
                <c:pt idx="63121">
                  <c:v>1928.8632809999999</c:v>
                </c:pt>
                <c:pt idx="63122">
                  <c:v>1929.3085940000001</c:v>
                </c:pt>
                <c:pt idx="63123">
                  <c:v>1929.3710940000001</c:v>
                </c:pt>
                <c:pt idx="63124">
                  <c:v>1929.5859379999999</c:v>
                </c:pt>
                <c:pt idx="63125">
                  <c:v>1929.8554690000001</c:v>
                </c:pt>
                <c:pt idx="63126">
                  <c:v>1929.8554690000001</c:v>
                </c:pt>
                <c:pt idx="63127">
                  <c:v>1929.8632809999999</c:v>
                </c:pt>
                <c:pt idx="63128">
                  <c:v>1929.8632809999999</c:v>
                </c:pt>
                <c:pt idx="63129">
                  <c:v>1930.2382809999999</c:v>
                </c:pt>
                <c:pt idx="63130">
                  <c:v>1930.3085940000001</c:v>
                </c:pt>
                <c:pt idx="63131">
                  <c:v>1930.3710940000001</c:v>
                </c:pt>
                <c:pt idx="63132">
                  <c:v>1930.4101559999999</c:v>
                </c:pt>
                <c:pt idx="63133">
                  <c:v>1930.4101559999999</c:v>
                </c:pt>
                <c:pt idx="63134">
                  <c:v>1930.5859379999999</c:v>
                </c:pt>
                <c:pt idx="63135">
                  <c:v>1930.8554690000001</c:v>
                </c:pt>
                <c:pt idx="63136">
                  <c:v>1930.8554690000001</c:v>
                </c:pt>
                <c:pt idx="63137">
                  <c:v>1931.2382809999999</c:v>
                </c:pt>
                <c:pt idx="63138">
                  <c:v>1931.2382809999999</c:v>
                </c:pt>
                <c:pt idx="63139">
                  <c:v>1931.3710940000001</c:v>
                </c:pt>
                <c:pt idx="63140">
                  <c:v>1931.3710940000001</c:v>
                </c:pt>
                <c:pt idx="63141">
                  <c:v>1931.4101559999999</c:v>
                </c:pt>
                <c:pt idx="63142">
                  <c:v>1931.8046879999999</c:v>
                </c:pt>
                <c:pt idx="63143">
                  <c:v>1931.8554690000001</c:v>
                </c:pt>
                <c:pt idx="63144">
                  <c:v>1931.8554690000001</c:v>
                </c:pt>
                <c:pt idx="63145">
                  <c:v>1931.8632809999999</c:v>
                </c:pt>
                <c:pt idx="63146">
                  <c:v>1931.8632809999999</c:v>
                </c:pt>
                <c:pt idx="63147">
                  <c:v>1931.8632809999999</c:v>
                </c:pt>
                <c:pt idx="63148">
                  <c:v>1932.2382809999999</c:v>
                </c:pt>
                <c:pt idx="63149">
                  <c:v>1932.3085940000001</c:v>
                </c:pt>
                <c:pt idx="63150">
                  <c:v>1932.3710940000001</c:v>
                </c:pt>
                <c:pt idx="63151">
                  <c:v>1932.3710940000001</c:v>
                </c:pt>
                <c:pt idx="63152">
                  <c:v>1932.3710940000001</c:v>
                </c:pt>
                <c:pt idx="63153">
                  <c:v>1932.3710940000001</c:v>
                </c:pt>
                <c:pt idx="63154">
                  <c:v>1932.4101559999999</c:v>
                </c:pt>
                <c:pt idx="63155">
                  <c:v>1933.2382809999999</c:v>
                </c:pt>
                <c:pt idx="63156">
                  <c:v>1933.2382809999999</c:v>
                </c:pt>
                <c:pt idx="63157">
                  <c:v>1933.5859379999999</c:v>
                </c:pt>
                <c:pt idx="63158">
                  <c:v>1933.8632809999999</c:v>
                </c:pt>
                <c:pt idx="63159">
                  <c:v>1933.8632809999999</c:v>
                </c:pt>
                <c:pt idx="63160">
                  <c:v>1934.3085940000001</c:v>
                </c:pt>
                <c:pt idx="63161">
                  <c:v>1934.3085940000001</c:v>
                </c:pt>
                <c:pt idx="63162">
                  <c:v>1934.3710940000001</c:v>
                </c:pt>
                <c:pt idx="63163">
                  <c:v>1934.5859379999999</c:v>
                </c:pt>
                <c:pt idx="63164">
                  <c:v>1934.5859379999999</c:v>
                </c:pt>
                <c:pt idx="63165">
                  <c:v>1934.5859379999999</c:v>
                </c:pt>
                <c:pt idx="63166">
                  <c:v>1934.8046879999999</c:v>
                </c:pt>
                <c:pt idx="63167">
                  <c:v>1934.8632809999999</c:v>
                </c:pt>
                <c:pt idx="63168">
                  <c:v>1935.2382809999999</c:v>
                </c:pt>
                <c:pt idx="63169">
                  <c:v>1935.2382809999999</c:v>
                </c:pt>
                <c:pt idx="63170">
                  <c:v>1935.3085940000001</c:v>
                </c:pt>
                <c:pt idx="63171">
                  <c:v>1935.3085940000001</c:v>
                </c:pt>
                <c:pt idx="63172">
                  <c:v>1935.4101559999999</c:v>
                </c:pt>
                <c:pt idx="63173">
                  <c:v>1935.5859379999999</c:v>
                </c:pt>
                <c:pt idx="63174">
                  <c:v>1935.8046879999999</c:v>
                </c:pt>
                <c:pt idx="63175">
                  <c:v>1936.3085940000001</c:v>
                </c:pt>
                <c:pt idx="63176">
                  <c:v>1936.3710940000001</c:v>
                </c:pt>
                <c:pt idx="63177">
                  <c:v>1936.5859379999999</c:v>
                </c:pt>
                <c:pt idx="63178">
                  <c:v>1936.8046879999999</c:v>
                </c:pt>
                <c:pt idx="63179">
                  <c:v>1936.8046879999999</c:v>
                </c:pt>
                <c:pt idx="63180">
                  <c:v>1936.8554690000001</c:v>
                </c:pt>
                <c:pt idx="63181">
                  <c:v>1937.2382809999999</c:v>
                </c:pt>
                <c:pt idx="63182">
                  <c:v>1937.3085940000001</c:v>
                </c:pt>
                <c:pt idx="63183">
                  <c:v>1937.3710940000001</c:v>
                </c:pt>
                <c:pt idx="63184">
                  <c:v>1937.3710940000001</c:v>
                </c:pt>
                <c:pt idx="63185">
                  <c:v>1937.8554690000001</c:v>
                </c:pt>
                <c:pt idx="63186">
                  <c:v>1937.8554690000001</c:v>
                </c:pt>
                <c:pt idx="63187">
                  <c:v>1937.8554690000001</c:v>
                </c:pt>
                <c:pt idx="63188">
                  <c:v>1937.8632809999999</c:v>
                </c:pt>
                <c:pt idx="63189">
                  <c:v>1938.2382809999999</c:v>
                </c:pt>
                <c:pt idx="63190">
                  <c:v>1938.2382809999999</c:v>
                </c:pt>
                <c:pt idx="63191">
                  <c:v>1938.2382809999999</c:v>
                </c:pt>
                <c:pt idx="63192">
                  <c:v>1938.3710940000001</c:v>
                </c:pt>
                <c:pt idx="63193">
                  <c:v>1938.5859379999999</c:v>
                </c:pt>
                <c:pt idx="63194">
                  <c:v>1938.5859379999999</c:v>
                </c:pt>
                <c:pt idx="63195">
                  <c:v>1938.5859379999999</c:v>
                </c:pt>
                <c:pt idx="63196">
                  <c:v>1938.5859379999999</c:v>
                </c:pt>
                <c:pt idx="63197">
                  <c:v>1938.8046879999999</c:v>
                </c:pt>
                <c:pt idx="63198">
                  <c:v>1938.8046879999999</c:v>
                </c:pt>
                <c:pt idx="63199">
                  <c:v>1938.8046879999999</c:v>
                </c:pt>
                <c:pt idx="63200">
                  <c:v>1938.8046879999999</c:v>
                </c:pt>
                <c:pt idx="63201">
                  <c:v>1938.8046879999999</c:v>
                </c:pt>
                <c:pt idx="63202">
                  <c:v>1938.8554690000001</c:v>
                </c:pt>
                <c:pt idx="63203">
                  <c:v>1938.8632809999999</c:v>
                </c:pt>
                <c:pt idx="63204">
                  <c:v>1938.8632809999999</c:v>
                </c:pt>
                <c:pt idx="63205">
                  <c:v>1939.2382809999999</c:v>
                </c:pt>
                <c:pt idx="63206">
                  <c:v>1939.3710940000001</c:v>
                </c:pt>
                <c:pt idx="63207">
                  <c:v>1939.3710940000001</c:v>
                </c:pt>
                <c:pt idx="63208">
                  <c:v>1939.4101559999999</c:v>
                </c:pt>
                <c:pt idx="63209">
                  <c:v>1939.8046879999999</c:v>
                </c:pt>
                <c:pt idx="63210">
                  <c:v>1939.8046879999999</c:v>
                </c:pt>
                <c:pt idx="63211">
                  <c:v>1939.8046879999999</c:v>
                </c:pt>
                <c:pt idx="63212">
                  <c:v>1939.8554690000001</c:v>
                </c:pt>
                <c:pt idx="63213">
                  <c:v>1939.8632809999999</c:v>
                </c:pt>
                <c:pt idx="63214">
                  <c:v>1939.8632809999999</c:v>
                </c:pt>
                <c:pt idx="63215">
                  <c:v>1939.8632809999999</c:v>
                </c:pt>
                <c:pt idx="63216">
                  <c:v>1939.8632809999999</c:v>
                </c:pt>
                <c:pt idx="63217">
                  <c:v>1939.8632809999999</c:v>
                </c:pt>
                <c:pt idx="63218">
                  <c:v>1940.3710940000001</c:v>
                </c:pt>
                <c:pt idx="63219">
                  <c:v>1940.3710940000001</c:v>
                </c:pt>
                <c:pt idx="63220">
                  <c:v>1940.4101559999999</c:v>
                </c:pt>
                <c:pt idx="63221">
                  <c:v>1940.4101559999999</c:v>
                </c:pt>
                <c:pt idx="63222">
                  <c:v>1940.8632809999999</c:v>
                </c:pt>
                <c:pt idx="63223">
                  <c:v>1941.3085940000001</c:v>
                </c:pt>
                <c:pt idx="63224">
                  <c:v>1941.3085940000001</c:v>
                </c:pt>
                <c:pt idx="63225">
                  <c:v>1941.3710940000001</c:v>
                </c:pt>
                <c:pt idx="63226">
                  <c:v>1941.3710940000001</c:v>
                </c:pt>
                <c:pt idx="63227">
                  <c:v>1941.3710940000001</c:v>
                </c:pt>
                <c:pt idx="63228">
                  <c:v>1941.5859379999999</c:v>
                </c:pt>
                <c:pt idx="63229">
                  <c:v>1941.8046879999999</c:v>
                </c:pt>
                <c:pt idx="63230">
                  <c:v>1941.8046879999999</c:v>
                </c:pt>
                <c:pt idx="63231">
                  <c:v>1941.8554690000001</c:v>
                </c:pt>
                <c:pt idx="63232">
                  <c:v>1941.8554690000001</c:v>
                </c:pt>
                <c:pt idx="63233">
                  <c:v>1942.3710940000001</c:v>
                </c:pt>
                <c:pt idx="63234">
                  <c:v>1942.4101559999999</c:v>
                </c:pt>
                <c:pt idx="63235">
                  <c:v>1942.5859379999999</c:v>
                </c:pt>
                <c:pt idx="63236">
                  <c:v>1942.8046879999999</c:v>
                </c:pt>
                <c:pt idx="63237">
                  <c:v>1942.8046879999999</c:v>
                </c:pt>
                <c:pt idx="63238">
                  <c:v>1943.2382809999999</c:v>
                </c:pt>
                <c:pt idx="63239">
                  <c:v>1943.3085940000001</c:v>
                </c:pt>
                <c:pt idx="63240">
                  <c:v>1943.3710940000001</c:v>
                </c:pt>
                <c:pt idx="63241">
                  <c:v>1943.4101559999999</c:v>
                </c:pt>
                <c:pt idx="63242">
                  <c:v>1943.4101559999999</c:v>
                </c:pt>
                <c:pt idx="63243">
                  <c:v>1944.2382809999999</c:v>
                </c:pt>
                <c:pt idx="63244">
                  <c:v>1944.3085940000001</c:v>
                </c:pt>
                <c:pt idx="63245">
                  <c:v>1944.3085940000001</c:v>
                </c:pt>
                <c:pt idx="63246">
                  <c:v>1944.5859379999999</c:v>
                </c:pt>
                <c:pt idx="63247">
                  <c:v>1944.5859379999999</c:v>
                </c:pt>
                <c:pt idx="63248">
                  <c:v>1944.8046879999999</c:v>
                </c:pt>
                <c:pt idx="63249">
                  <c:v>1944.8554690000001</c:v>
                </c:pt>
                <c:pt idx="63250">
                  <c:v>1944.8632809999999</c:v>
                </c:pt>
                <c:pt idx="63251">
                  <c:v>1945.3085940000001</c:v>
                </c:pt>
                <c:pt idx="63252">
                  <c:v>1945.4101559999999</c:v>
                </c:pt>
                <c:pt idx="63253">
                  <c:v>1945.8046879999999</c:v>
                </c:pt>
                <c:pt idx="63254">
                  <c:v>1945.8632809999999</c:v>
                </c:pt>
                <c:pt idx="63255">
                  <c:v>1946.3085940000001</c:v>
                </c:pt>
                <c:pt idx="63256">
                  <c:v>1946.3085940000001</c:v>
                </c:pt>
                <c:pt idx="63257">
                  <c:v>1946.3710940000001</c:v>
                </c:pt>
                <c:pt idx="63258">
                  <c:v>1946.3710940000001</c:v>
                </c:pt>
                <c:pt idx="63259">
                  <c:v>1946.3710940000001</c:v>
                </c:pt>
                <c:pt idx="63260">
                  <c:v>1946.3710940000001</c:v>
                </c:pt>
                <c:pt idx="63261">
                  <c:v>1946.3710940000001</c:v>
                </c:pt>
                <c:pt idx="63262">
                  <c:v>1946.8554690000001</c:v>
                </c:pt>
                <c:pt idx="63263">
                  <c:v>1947.2382809999999</c:v>
                </c:pt>
                <c:pt idx="63264">
                  <c:v>1947.3085940000001</c:v>
                </c:pt>
                <c:pt idx="63265">
                  <c:v>1947.3085940000001</c:v>
                </c:pt>
                <c:pt idx="63266">
                  <c:v>1947.3710940000001</c:v>
                </c:pt>
                <c:pt idx="63267">
                  <c:v>1947.3710940000001</c:v>
                </c:pt>
                <c:pt idx="63268">
                  <c:v>1947.4101559999999</c:v>
                </c:pt>
                <c:pt idx="63269">
                  <c:v>1947.8046879999999</c:v>
                </c:pt>
                <c:pt idx="63270">
                  <c:v>1948.3085940000001</c:v>
                </c:pt>
                <c:pt idx="63271">
                  <c:v>1948.5859379999999</c:v>
                </c:pt>
                <c:pt idx="63272">
                  <c:v>1948.5859379999999</c:v>
                </c:pt>
                <c:pt idx="63273">
                  <c:v>1948.8554690000001</c:v>
                </c:pt>
                <c:pt idx="63274">
                  <c:v>1948.8632809999999</c:v>
                </c:pt>
                <c:pt idx="63275">
                  <c:v>1948.8632809999999</c:v>
                </c:pt>
                <c:pt idx="63276">
                  <c:v>1949.2382809999999</c:v>
                </c:pt>
                <c:pt idx="63277">
                  <c:v>1949.5859379999999</c:v>
                </c:pt>
                <c:pt idx="63278">
                  <c:v>1949.5859379999999</c:v>
                </c:pt>
                <c:pt idx="63279">
                  <c:v>1949.5859379999999</c:v>
                </c:pt>
                <c:pt idx="63280">
                  <c:v>1949.8046879999999</c:v>
                </c:pt>
                <c:pt idx="63281">
                  <c:v>1949.8046879999999</c:v>
                </c:pt>
                <c:pt idx="63282">
                  <c:v>1949.8046879999999</c:v>
                </c:pt>
                <c:pt idx="63283">
                  <c:v>1949.8554690000001</c:v>
                </c:pt>
                <c:pt idx="63284">
                  <c:v>1949.8554690000001</c:v>
                </c:pt>
                <c:pt idx="63285">
                  <c:v>1949.8632809999999</c:v>
                </c:pt>
                <c:pt idx="63286">
                  <c:v>1950.2382809999999</c:v>
                </c:pt>
                <c:pt idx="63287">
                  <c:v>1950.3710940000001</c:v>
                </c:pt>
                <c:pt idx="63288">
                  <c:v>1950.4101559999999</c:v>
                </c:pt>
                <c:pt idx="63289">
                  <c:v>1950.4101559999999</c:v>
                </c:pt>
                <c:pt idx="63290">
                  <c:v>1950.5859379999999</c:v>
                </c:pt>
                <c:pt idx="63291">
                  <c:v>1950.8554690000001</c:v>
                </c:pt>
                <c:pt idx="63292">
                  <c:v>1951.2382809999999</c:v>
                </c:pt>
                <c:pt idx="63293">
                  <c:v>1951.3085940000001</c:v>
                </c:pt>
                <c:pt idx="63294">
                  <c:v>1951.4101559999999</c:v>
                </c:pt>
                <c:pt idx="63295">
                  <c:v>1951.4101559999999</c:v>
                </c:pt>
                <c:pt idx="63296">
                  <c:v>1951.5859379999999</c:v>
                </c:pt>
                <c:pt idx="63297">
                  <c:v>1951.5859379999999</c:v>
                </c:pt>
                <c:pt idx="63298">
                  <c:v>1951.8046879999999</c:v>
                </c:pt>
                <c:pt idx="63299">
                  <c:v>1951.8046879999999</c:v>
                </c:pt>
                <c:pt idx="63300">
                  <c:v>1951.8554690000001</c:v>
                </c:pt>
                <c:pt idx="63301">
                  <c:v>1951.8632809999999</c:v>
                </c:pt>
                <c:pt idx="63302">
                  <c:v>1951.8632809999999</c:v>
                </c:pt>
                <c:pt idx="63303">
                  <c:v>1952.2382809999999</c:v>
                </c:pt>
                <c:pt idx="63304">
                  <c:v>1952.3085940000001</c:v>
                </c:pt>
                <c:pt idx="63305">
                  <c:v>1952.3085940000001</c:v>
                </c:pt>
                <c:pt idx="63306">
                  <c:v>1952.3085940000001</c:v>
                </c:pt>
                <c:pt idx="63307">
                  <c:v>1952.3710940000001</c:v>
                </c:pt>
                <c:pt idx="63308">
                  <c:v>1952.4101559999999</c:v>
                </c:pt>
                <c:pt idx="63309">
                  <c:v>1952.4101559999999</c:v>
                </c:pt>
                <c:pt idx="63310">
                  <c:v>1952.4101559999999</c:v>
                </c:pt>
                <c:pt idx="63311">
                  <c:v>1952.5859379999999</c:v>
                </c:pt>
                <c:pt idx="63312">
                  <c:v>1952.5859379999999</c:v>
                </c:pt>
                <c:pt idx="63313">
                  <c:v>1952.8554690000001</c:v>
                </c:pt>
                <c:pt idx="63314">
                  <c:v>1952.8632809999999</c:v>
                </c:pt>
                <c:pt idx="63315">
                  <c:v>1952.8632809999999</c:v>
                </c:pt>
                <c:pt idx="63316">
                  <c:v>1953.3710940000001</c:v>
                </c:pt>
                <c:pt idx="63317">
                  <c:v>1953.3710940000001</c:v>
                </c:pt>
                <c:pt idx="63318">
                  <c:v>1953.4101559999999</c:v>
                </c:pt>
                <c:pt idx="63319">
                  <c:v>1953.5859379999999</c:v>
                </c:pt>
                <c:pt idx="63320">
                  <c:v>1953.5859379999999</c:v>
                </c:pt>
                <c:pt idx="63321">
                  <c:v>1953.8554690000001</c:v>
                </c:pt>
                <c:pt idx="63322">
                  <c:v>1954.2382809999999</c:v>
                </c:pt>
                <c:pt idx="63323">
                  <c:v>1954.2382809999999</c:v>
                </c:pt>
                <c:pt idx="63324">
                  <c:v>1954.3710940000001</c:v>
                </c:pt>
                <c:pt idx="63325">
                  <c:v>1954.3710940000001</c:v>
                </c:pt>
                <c:pt idx="63326">
                  <c:v>1954.3710940000001</c:v>
                </c:pt>
                <c:pt idx="63327">
                  <c:v>1954.4101559999999</c:v>
                </c:pt>
                <c:pt idx="63328">
                  <c:v>1954.5859379999999</c:v>
                </c:pt>
                <c:pt idx="63329">
                  <c:v>1954.8046879999999</c:v>
                </c:pt>
                <c:pt idx="63330">
                  <c:v>1954.8554690000001</c:v>
                </c:pt>
                <c:pt idx="63331">
                  <c:v>1954.8554690000001</c:v>
                </c:pt>
                <c:pt idx="63332">
                  <c:v>1954.8632809999999</c:v>
                </c:pt>
                <c:pt idx="63333">
                  <c:v>1954.8632809999999</c:v>
                </c:pt>
                <c:pt idx="63334">
                  <c:v>1955.2382809999999</c:v>
                </c:pt>
                <c:pt idx="63335">
                  <c:v>1955.2382809999999</c:v>
                </c:pt>
                <c:pt idx="63336">
                  <c:v>1955.2382809999999</c:v>
                </c:pt>
                <c:pt idx="63337">
                  <c:v>1955.3085940000001</c:v>
                </c:pt>
                <c:pt idx="63338">
                  <c:v>1955.5859379999999</c:v>
                </c:pt>
                <c:pt idx="63339">
                  <c:v>1955.8046879999999</c:v>
                </c:pt>
                <c:pt idx="63340">
                  <c:v>1956.2382809999999</c:v>
                </c:pt>
                <c:pt idx="63341">
                  <c:v>1956.2382809999999</c:v>
                </c:pt>
                <c:pt idx="63342">
                  <c:v>1956.3085940000001</c:v>
                </c:pt>
                <c:pt idx="63343">
                  <c:v>1956.3085940000001</c:v>
                </c:pt>
                <c:pt idx="63344">
                  <c:v>1956.3085940000001</c:v>
                </c:pt>
                <c:pt idx="63345">
                  <c:v>1956.3710940000001</c:v>
                </c:pt>
                <c:pt idx="63346">
                  <c:v>1956.3710940000001</c:v>
                </c:pt>
                <c:pt idx="63347">
                  <c:v>1956.5859379999999</c:v>
                </c:pt>
                <c:pt idx="63348">
                  <c:v>1956.5859379999999</c:v>
                </c:pt>
                <c:pt idx="63349">
                  <c:v>1956.8554690000001</c:v>
                </c:pt>
                <c:pt idx="63350">
                  <c:v>1956.8554690000001</c:v>
                </c:pt>
                <c:pt idx="63351">
                  <c:v>1956.8554690000001</c:v>
                </c:pt>
                <c:pt idx="63352">
                  <c:v>1956.8632809999999</c:v>
                </c:pt>
                <c:pt idx="63353">
                  <c:v>1956.8632809999999</c:v>
                </c:pt>
                <c:pt idx="63354">
                  <c:v>1957.4101559999999</c:v>
                </c:pt>
                <c:pt idx="63355">
                  <c:v>1957.4101559999999</c:v>
                </c:pt>
                <c:pt idx="63356">
                  <c:v>1957.5859379999999</c:v>
                </c:pt>
                <c:pt idx="63357">
                  <c:v>1957.5859379999999</c:v>
                </c:pt>
                <c:pt idx="63358">
                  <c:v>1957.8554690000001</c:v>
                </c:pt>
                <c:pt idx="63359">
                  <c:v>1957.8554690000001</c:v>
                </c:pt>
                <c:pt idx="63360">
                  <c:v>1957.8554690000001</c:v>
                </c:pt>
                <c:pt idx="63361">
                  <c:v>1958.2382809999999</c:v>
                </c:pt>
                <c:pt idx="63362">
                  <c:v>1958.2382809999999</c:v>
                </c:pt>
                <c:pt idx="63363">
                  <c:v>1958.2382809999999</c:v>
                </c:pt>
                <c:pt idx="63364">
                  <c:v>1958.3085940000001</c:v>
                </c:pt>
                <c:pt idx="63365">
                  <c:v>1958.4101559999999</c:v>
                </c:pt>
                <c:pt idx="63366">
                  <c:v>1958.8554690000001</c:v>
                </c:pt>
                <c:pt idx="63367">
                  <c:v>1958.8554690000001</c:v>
                </c:pt>
                <c:pt idx="63368">
                  <c:v>1958.8632809999999</c:v>
                </c:pt>
                <c:pt idx="63369">
                  <c:v>1959.3085940000001</c:v>
                </c:pt>
                <c:pt idx="63370">
                  <c:v>1959.3710940000001</c:v>
                </c:pt>
                <c:pt idx="63371">
                  <c:v>1959.4101559999999</c:v>
                </c:pt>
                <c:pt idx="63372">
                  <c:v>1959.4101559999999</c:v>
                </c:pt>
                <c:pt idx="63373">
                  <c:v>1959.8554690000001</c:v>
                </c:pt>
                <c:pt idx="63374">
                  <c:v>1959.8554690000001</c:v>
                </c:pt>
                <c:pt idx="63375">
                  <c:v>1960.3085940000001</c:v>
                </c:pt>
                <c:pt idx="63376">
                  <c:v>1960.3710940000001</c:v>
                </c:pt>
                <c:pt idx="63377">
                  <c:v>1960.5859379999999</c:v>
                </c:pt>
                <c:pt idx="63378">
                  <c:v>1960.8632809999999</c:v>
                </c:pt>
                <c:pt idx="63379">
                  <c:v>1960.8632809999999</c:v>
                </c:pt>
                <c:pt idx="63380">
                  <c:v>1961.3085940000001</c:v>
                </c:pt>
                <c:pt idx="63381">
                  <c:v>1961.3710940000001</c:v>
                </c:pt>
                <c:pt idx="63382">
                  <c:v>1961.4101559999999</c:v>
                </c:pt>
                <c:pt idx="63383">
                  <c:v>1961.4101559999999</c:v>
                </c:pt>
                <c:pt idx="63384">
                  <c:v>1961.4101559999999</c:v>
                </c:pt>
                <c:pt idx="63385">
                  <c:v>1961.4101559999999</c:v>
                </c:pt>
                <c:pt idx="63386">
                  <c:v>1961.4101559999999</c:v>
                </c:pt>
                <c:pt idx="63387">
                  <c:v>1961.8632809999999</c:v>
                </c:pt>
                <c:pt idx="63388">
                  <c:v>1962.5859379999999</c:v>
                </c:pt>
                <c:pt idx="63389">
                  <c:v>1962.8554690000001</c:v>
                </c:pt>
                <c:pt idx="63390">
                  <c:v>1962.8554690000001</c:v>
                </c:pt>
                <c:pt idx="63391">
                  <c:v>1963.2382809999999</c:v>
                </c:pt>
                <c:pt idx="63392">
                  <c:v>1963.4101559999999</c:v>
                </c:pt>
                <c:pt idx="63393">
                  <c:v>1963.5859379999999</c:v>
                </c:pt>
                <c:pt idx="63394">
                  <c:v>1963.8554690000001</c:v>
                </c:pt>
                <c:pt idx="63395">
                  <c:v>1963.8554690000001</c:v>
                </c:pt>
                <c:pt idx="63396">
                  <c:v>1963.8554690000001</c:v>
                </c:pt>
                <c:pt idx="63397">
                  <c:v>1963.8632809999999</c:v>
                </c:pt>
                <c:pt idx="63398">
                  <c:v>1964.3085940000001</c:v>
                </c:pt>
                <c:pt idx="63399">
                  <c:v>1964.3085940000001</c:v>
                </c:pt>
                <c:pt idx="63400">
                  <c:v>1964.5859379999999</c:v>
                </c:pt>
                <c:pt idx="63401">
                  <c:v>1964.8554690000001</c:v>
                </c:pt>
                <c:pt idx="63402">
                  <c:v>1964.8554690000001</c:v>
                </c:pt>
                <c:pt idx="63403">
                  <c:v>1964.8632809999999</c:v>
                </c:pt>
                <c:pt idx="63404">
                  <c:v>1965.4101559999999</c:v>
                </c:pt>
                <c:pt idx="63405">
                  <c:v>1965.4101559999999</c:v>
                </c:pt>
                <c:pt idx="63406">
                  <c:v>1965.8554690000001</c:v>
                </c:pt>
                <c:pt idx="63407">
                  <c:v>1965.8632809999999</c:v>
                </c:pt>
                <c:pt idx="63408">
                  <c:v>1965.8632809999999</c:v>
                </c:pt>
                <c:pt idx="63409">
                  <c:v>1966.2382809999999</c:v>
                </c:pt>
                <c:pt idx="63410">
                  <c:v>1966.2382809999999</c:v>
                </c:pt>
                <c:pt idx="63411">
                  <c:v>1966.4101559999999</c:v>
                </c:pt>
                <c:pt idx="63412">
                  <c:v>1966.5859379999999</c:v>
                </c:pt>
                <c:pt idx="63413">
                  <c:v>1966.8046879999999</c:v>
                </c:pt>
                <c:pt idx="63414">
                  <c:v>1966.8046879999999</c:v>
                </c:pt>
                <c:pt idx="63415">
                  <c:v>1966.8554690000001</c:v>
                </c:pt>
                <c:pt idx="63416">
                  <c:v>1967.2382809999999</c:v>
                </c:pt>
                <c:pt idx="63417">
                  <c:v>1967.2382809999999</c:v>
                </c:pt>
                <c:pt idx="63418">
                  <c:v>1967.5859379999999</c:v>
                </c:pt>
                <c:pt idx="63419">
                  <c:v>1967.8046879999999</c:v>
                </c:pt>
                <c:pt idx="63420">
                  <c:v>1967.8046879999999</c:v>
                </c:pt>
                <c:pt idx="63421">
                  <c:v>1967.8554690000001</c:v>
                </c:pt>
                <c:pt idx="63422">
                  <c:v>1967.8632809999999</c:v>
                </c:pt>
                <c:pt idx="63423">
                  <c:v>1967.8632809999999</c:v>
                </c:pt>
                <c:pt idx="63424">
                  <c:v>1967.8632809999999</c:v>
                </c:pt>
                <c:pt idx="63425">
                  <c:v>1968.2382809999999</c:v>
                </c:pt>
                <c:pt idx="63426">
                  <c:v>1968.3085940000001</c:v>
                </c:pt>
                <c:pt idx="63427">
                  <c:v>1968.3085940000001</c:v>
                </c:pt>
                <c:pt idx="63428">
                  <c:v>1968.3085940000001</c:v>
                </c:pt>
                <c:pt idx="63429">
                  <c:v>1968.3085940000001</c:v>
                </c:pt>
                <c:pt idx="63430">
                  <c:v>1968.3085940000001</c:v>
                </c:pt>
                <c:pt idx="63431">
                  <c:v>1968.3710940000001</c:v>
                </c:pt>
                <c:pt idx="63432">
                  <c:v>1968.3710940000001</c:v>
                </c:pt>
                <c:pt idx="63433">
                  <c:v>1968.3710940000001</c:v>
                </c:pt>
                <c:pt idx="63434">
                  <c:v>1968.4101559999999</c:v>
                </c:pt>
                <c:pt idx="63435">
                  <c:v>1968.5859379999999</c:v>
                </c:pt>
                <c:pt idx="63436">
                  <c:v>1968.8632809999999</c:v>
                </c:pt>
                <c:pt idx="63437">
                  <c:v>1969.2382809999999</c:v>
                </c:pt>
                <c:pt idx="63438">
                  <c:v>1969.3085940000001</c:v>
                </c:pt>
                <c:pt idx="63439">
                  <c:v>1969.3085940000001</c:v>
                </c:pt>
                <c:pt idx="63440">
                  <c:v>1969.3710940000001</c:v>
                </c:pt>
                <c:pt idx="63441">
                  <c:v>1969.3710940000001</c:v>
                </c:pt>
                <c:pt idx="63442">
                  <c:v>1969.3710940000001</c:v>
                </c:pt>
                <c:pt idx="63443">
                  <c:v>1969.5859379999999</c:v>
                </c:pt>
                <c:pt idx="63444">
                  <c:v>1969.8554690000001</c:v>
                </c:pt>
                <c:pt idx="63445">
                  <c:v>1969.8554690000001</c:v>
                </c:pt>
                <c:pt idx="63446">
                  <c:v>1970.2382809999999</c:v>
                </c:pt>
                <c:pt idx="63447">
                  <c:v>1970.5859379999999</c:v>
                </c:pt>
                <c:pt idx="63448">
                  <c:v>1970.5859379999999</c:v>
                </c:pt>
                <c:pt idx="63449">
                  <c:v>1970.5859379999999</c:v>
                </c:pt>
                <c:pt idx="63450">
                  <c:v>1970.8554690000001</c:v>
                </c:pt>
                <c:pt idx="63451">
                  <c:v>1970.8554690000001</c:v>
                </c:pt>
                <c:pt idx="63452">
                  <c:v>1970.8632809999999</c:v>
                </c:pt>
                <c:pt idx="63453">
                  <c:v>1970.8632809999999</c:v>
                </c:pt>
                <c:pt idx="63454">
                  <c:v>1971.3085940000001</c:v>
                </c:pt>
                <c:pt idx="63455">
                  <c:v>1971.3085940000001</c:v>
                </c:pt>
                <c:pt idx="63456">
                  <c:v>1971.4101559999999</c:v>
                </c:pt>
                <c:pt idx="63457">
                  <c:v>1971.4101559999999</c:v>
                </c:pt>
                <c:pt idx="63458">
                  <c:v>1971.4101559999999</c:v>
                </c:pt>
                <c:pt idx="63459">
                  <c:v>1971.4101559999999</c:v>
                </c:pt>
                <c:pt idx="63460">
                  <c:v>1971.8554690000001</c:v>
                </c:pt>
                <c:pt idx="63461">
                  <c:v>1972.2382809999999</c:v>
                </c:pt>
                <c:pt idx="63462">
                  <c:v>1972.3085940000001</c:v>
                </c:pt>
                <c:pt idx="63463">
                  <c:v>1972.3710940000001</c:v>
                </c:pt>
                <c:pt idx="63464">
                  <c:v>1972.3710940000001</c:v>
                </c:pt>
                <c:pt idx="63465">
                  <c:v>1972.4101559999999</c:v>
                </c:pt>
                <c:pt idx="63466">
                  <c:v>1972.5859379999999</c:v>
                </c:pt>
                <c:pt idx="63467">
                  <c:v>1972.5859379999999</c:v>
                </c:pt>
                <c:pt idx="63468">
                  <c:v>1972.5859379999999</c:v>
                </c:pt>
                <c:pt idx="63469">
                  <c:v>1972.8554690000001</c:v>
                </c:pt>
                <c:pt idx="63470">
                  <c:v>1972.8554690000001</c:v>
                </c:pt>
                <c:pt idx="63471">
                  <c:v>1972.8632809999999</c:v>
                </c:pt>
                <c:pt idx="63472">
                  <c:v>1973.2382809999999</c:v>
                </c:pt>
                <c:pt idx="63473">
                  <c:v>1973.3085940000001</c:v>
                </c:pt>
                <c:pt idx="63474">
                  <c:v>1973.3085940000001</c:v>
                </c:pt>
                <c:pt idx="63475">
                  <c:v>1973.3085940000001</c:v>
                </c:pt>
                <c:pt idx="63476">
                  <c:v>1973.3710940000001</c:v>
                </c:pt>
                <c:pt idx="63477">
                  <c:v>1973.4101559999999</c:v>
                </c:pt>
                <c:pt idx="63478">
                  <c:v>1973.5859379999999</c:v>
                </c:pt>
                <c:pt idx="63479">
                  <c:v>1973.5859379999999</c:v>
                </c:pt>
                <c:pt idx="63480">
                  <c:v>1973.8554690000001</c:v>
                </c:pt>
                <c:pt idx="63481">
                  <c:v>1974.2382809999999</c:v>
                </c:pt>
                <c:pt idx="63482">
                  <c:v>1974.3085940000001</c:v>
                </c:pt>
                <c:pt idx="63483">
                  <c:v>1974.3085940000001</c:v>
                </c:pt>
                <c:pt idx="63484">
                  <c:v>1974.3710940000001</c:v>
                </c:pt>
                <c:pt idx="63485">
                  <c:v>1974.3710940000001</c:v>
                </c:pt>
                <c:pt idx="63486">
                  <c:v>1974.4101559999999</c:v>
                </c:pt>
                <c:pt idx="63487">
                  <c:v>1974.8046879999999</c:v>
                </c:pt>
                <c:pt idx="63488">
                  <c:v>1974.8046879999999</c:v>
                </c:pt>
                <c:pt idx="63489">
                  <c:v>1974.8554690000001</c:v>
                </c:pt>
                <c:pt idx="63490">
                  <c:v>1975.2382809999999</c:v>
                </c:pt>
                <c:pt idx="63491">
                  <c:v>1975.3085940000001</c:v>
                </c:pt>
                <c:pt idx="63492">
                  <c:v>1975.4101559999999</c:v>
                </c:pt>
                <c:pt idx="63493">
                  <c:v>1975.5859379999999</c:v>
                </c:pt>
                <c:pt idx="63494">
                  <c:v>1975.8046879999999</c:v>
                </c:pt>
                <c:pt idx="63495">
                  <c:v>1975.8554690000001</c:v>
                </c:pt>
                <c:pt idx="63496">
                  <c:v>1975.8554690000001</c:v>
                </c:pt>
                <c:pt idx="63497">
                  <c:v>1975.8554690000001</c:v>
                </c:pt>
                <c:pt idx="63498">
                  <c:v>1975.8554690000001</c:v>
                </c:pt>
                <c:pt idx="63499">
                  <c:v>1975.8632809999999</c:v>
                </c:pt>
                <c:pt idx="63500">
                  <c:v>1976.3085940000001</c:v>
                </c:pt>
                <c:pt idx="63501">
                  <c:v>1976.3710940000001</c:v>
                </c:pt>
                <c:pt idx="63502">
                  <c:v>1976.5859379999999</c:v>
                </c:pt>
                <c:pt idx="63503">
                  <c:v>1976.5859379999999</c:v>
                </c:pt>
                <c:pt idx="63504">
                  <c:v>1976.8046879999999</c:v>
                </c:pt>
                <c:pt idx="63505">
                  <c:v>1976.8046879999999</c:v>
                </c:pt>
                <c:pt idx="63506">
                  <c:v>1976.8554690000001</c:v>
                </c:pt>
                <c:pt idx="63507">
                  <c:v>1976.8554690000001</c:v>
                </c:pt>
                <c:pt idx="63508">
                  <c:v>1976.8632809999999</c:v>
                </c:pt>
                <c:pt idx="63509">
                  <c:v>1977.2382809999999</c:v>
                </c:pt>
                <c:pt idx="63510">
                  <c:v>1977.2382809999999</c:v>
                </c:pt>
                <c:pt idx="63511">
                  <c:v>1977.3085940000001</c:v>
                </c:pt>
                <c:pt idx="63512">
                  <c:v>1977.3085940000001</c:v>
                </c:pt>
                <c:pt idx="63513">
                  <c:v>1977.3085940000001</c:v>
                </c:pt>
                <c:pt idx="63514">
                  <c:v>1977.8046879999999</c:v>
                </c:pt>
                <c:pt idx="63515">
                  <c:v>1977.8554690000001</c:v>
                </c:pt>
                <c:pt idx="63516">
                  <c:v>1977.8554690000001</c:v>
                </c:pt>
                <c:pt idx="63517">
                  <c:v>1977.8554690000001</c:v>
                </c:pt>
                <c:pt idx="63518">
                  <c:v>1977.8632809999999</c:v>
                </c:pt>
                <c:pt idx="63519">
                  <c:v>1978.2382809999999</c:v>
                </c:pt>
                <c:pt idx="63520">
                  <c:v>1978.4101559999999</c:v>
                </c:pt>
                <c:pt idx="63521">
                  <c:v>1978.5859379999999</c:v>
                </c:pt>
                <c:pt idx="63522">
                  <c:v>1978.5859379999999</c:v>
                </c:pt>
                <c:pt idx="63523">
                  <c:v>1978.8046879999999</c:v>
                </c:pt>
                <c:pt idx="63524">
                  <c:v>1978.8046879999999</c:v>
                </c:pt>
                <c:pt idx="63525">
                  <c:v>1978.8554690000001</c:v>
                </c:pt>
                <c:pt idx="63526">
                  <c:v>1978.8554690000001</c:v>
                </c:pt>
                <c:pt idx="63527">
                  <c:v>1978.8554690000001</c:v>
                </c:pt>
                <c:pt idx="63528">
                  <c:v>1978.8632809999999</c:v>
                </c:pt>
                <c:pt idx="63529">
                  <c:v>1978.8632809999999</c:v>
                </c:pt>
                <c:pt idx="63530">
                  <c:v>1978.8632809999999</c:v>
                </c:pt>
                <c:pt idx="63531">
                  <c:v>1979.2382809999999</c:v>
                </c:pt>
                <c:pt idx="63532">
                  <c:v>1979.2382809999999</c:v>
                </c:pt>
                <c:pt idx="63533">
                  <c:v>1979.3085940000001</c:v>
                </c:pt>
                <c:pt idx="63534">
                  <c:v>1979.3710940000001</c:v>
                </c:pt>
                <c:pt idx="63535">
                  <c:v>1979.4101559999999</c:v>
                </c:pt>
                <c:pt idx="63536">
                  <c:v>1979.4101559999999</c:v>
                </c:pt>
                <c:pt idx="63537">
                  <c:v>1979.4101559999999</c:v>
                </c:pt>
                <c:pt idx="63538">
                  <c:v>1979.8632809999999</c:v>
                </c:pt>
                <c:pt idx="63539">
                  <c:v>1979.8632809999999</c:v>
                </c:pt>
                <c:pt idx="63540">
                  <c:v>1979.8632809999999</c:v>
                </c:pt>
                <c:pt idx="63541">
                  <c:v>1980.2382809999999</c:v>
                </c:pt>
                <c:pt idx="63542">
                  <c:v>1980.3085940000001</c:v>
                </c:pt>
                <c:pt idx="63543">
                  <c:v>1980.3710940000001</c:v>
                </c:pt>
                <c:pt idx="63544">
                  <c:v>1980.4101559999999</c:v>
                </c:pt>
                <c:pt idx="63545">
                  <c:v>1980.8046879999999</c:v>
                </c:pt>
                <c:pt idx="63546">
                  <c:v>1980.8632809999999</c:v>
                </c:pt>
                <c:pt idx="63547">
                  <c:v>1981.4101559999999</c:v>
                </c:pt>
                <c:pt idx="63548">
                  <c:v>1981.4101559999999</c:v>
                </c:pt>
                <c:pt idx="63549">
                  <c:v>1981.8046879999999</c:v>
                </c:pt>
                <c:pt idx="63550">
                  <c:v>1981.8554690000001</c:v>
                </c:pt>
                <c:pt idx="63551">
                  <c:v>1981.8632809999999</c:v>
                </c:pt>
                <c:pt idx="63552">
                  <c:v>1982.2382809999999</c:v>
                </c:pt>
                <c:pt idx="63553">
                  <c:v>1982.2382809999999</c:v>
                </c:pt>
                <c:pt idx="63554">
                  <c:v>1982.2382809999999</c:v>
                </c:pt>
                <c:pt idx="63555">
                  <c:v>1982.3710940000001</c:v>
                </c:pt>
                <c:pt idx="63556">
                  <c:v>1982.3710940000001</c:v>
                </c:pt>
                <c:pt idx="63557">
                  <c:v>1982.3710940000001</c:v>
                </c:pt>
                <c:pt idx="63558">
                  <c:v>1982.3710940000001</c:v>
                </c:pt>
                <c:pt idx="63559">
                  <c:v>1982.5859379999999</c:v>
                </c:pt>
                <c:pt idx="63560">
                  <c:v>1982.8046879999999</c:v>
                </c:pt>
                <c:pt idx="63561">
                  <c:v>1982.8046879999999</c:v>
                </c:pt>
                <c:pt idx="63562">
                  <c:v>1982.8554690000001</c:v>
                </c:pt>
                <c:pt idx="63563">
                  <c:v>1982.8554690000001</c:v>
                </c:pt>
                <c:pt idx="63564">
                  <c:v>1982.8554690000001</c:v>
                </c:pt>
                <c:pt idx="63565">
                  <c:v>1982.8554690000001</c:v>
                </c:pt>
                <c:pt idx="63566">
                  <c:v>1982.8632809999999</c:v>
                </c:pt>
                <c:pt idx="63567">
                  <c:v>1983.2382809999999</c:v>
                </c:pt>
                <c:pt idx="63568">
                  <c:v>1983.2382809999999</c:v>
                </c:pt>
                <c:pt idx="63569">
                  <c:v>1983.2382809999999</c:v>
                </c:pt>
                <c:pt idx="63570">
                  <c:v>1983.3710940000001</c:v>
                </c:pt>
                <c:pt idx="63571">
                  <c:v>1983.3710940000001</c:v>
                </c:pt>
                <c:pt idx="63572">
                  <c:v>1983.4101559999999</c:v>
                </c:pt>
                <c:pt idx="63573">
                  <c:v>1983.8046879999999</c:v>
                </c:pt>
                <c:pt idx="63574">
                  <c:v>1983.8046879999999</c:v>
                </c:pt>
                <c:pt idx="63575">
                  <c:v>1983.8046879999999</c:v>
                </c:pt>
                <c:pt idx="63576">
                  <c:v>1983.8046879999999</c:v>
                </c:pt>
                <c:pt idx="63577">
                  <c:v>1983.8046879999999</c:v>
                </c:pt>
                <c:pt idx="63578">
                  <c:v>1983.8554690000001</c:v>
                </c:pt>
                <c:pt idx="63579">
                  <c:v>1984.2382809999999</c:v>
                </c:pt>
                <c:pt idx="63580">
                  <c:v>1984.2382809999999</c:v>
                </c:pt>
                <c:pt idx="63581">
                  <c:v>1984.2382809999999</c:v>
                </c:pt>
                <c:pt idx="63582">
                  <c:v>1984.3085940000001</c:v>
                </c:pt>
                <c:pt idx="63583">
                  <c:v>1984.3085940000001</c:v>
                </c:pt>
                <c:pt idx="63584">
                  <c:v>1984.8554690000001</c:v>
                </c:pt>
                <c:pt idx="63585">
                  <c:v>1985.2382809999999</c:v>
                </c:pt>
                <c:pt idx="63586">
                  <c:v>1985.3710940000001</c:v>
                </c:pt>
                <c:pt idx="63587">
                  <c:v>1985.3710940000001</c:v>
                </c:pt>
                <c:pt idx="63588">
                  <c:v>1985.8046879999999</c:v>
                </c:pt>
                <c:pt idx="63589">
                  <c:v>1985.8046879999999</c:v>
                </c:pt>
                <c:pt idx="63590">
                  <c:v>1985.8046879999999</c:v>
                </c:pt>
                <c:pt idx="63591">
                  <c:v>1985.8046879999999</c:v>
                </c:pt>
                <c:pt idx="63592">
                  <c:v>1985.8554690000001</c:v>
                </c:pt>
                <c:pt idx="63593">
                  <c:v>1985.8554690000001</c:v>
                </c:pt>
                <c:pt idx="63594">
                  <c:v>1985.8554690000001</c:v>
                </c:pt>
                <c:pt idx="63595">
                  <c:v>1985.8554690000001</c:v>
                </c:pt>
                <c:pt idx="63596">
                  <c:v>1985.8632809999999</c:v>
                </c:pt>
                <c:pt idx="63597">
                  <c:v>1986.2382809999999</c:v>
                </c:pt>
                <c:pt idx="63598">
                  <c:v>1986.3085940000001</c:v>
                </c:pt>
                <c:pt idx="63599">
                  <c:v>1986.3710940000001</c:v>
                </c:pt>
                <c:pt idx="63600">
                  <c:v>1986.4101559999999</c:v>
                </c:pt>
                <c:pt idx="63601">
                  <c:v>1986.5859379999999</c:v>
                </c:pt>
                <c:pt idx="63602">
                  <c:v>1986.5859379999999</c:v>
                </c:pt>
                <c:pt idx="63603">
                  <c:v>1986.8046879999999</c:v>
                </c:pt>
                <c:pt idx="63604">
                  <c:v>1986.8046879999999</c:v>
                </c:pt>
                <c:pt idx="63605">
                  <c:v>1986.8046879999999</c:v>
                </c:pt>
                <c:pt idx="63606">
                  <c:v>1986.8046879999999</c:v>
                </c:pt>
                <c:pt idx="63607">
                  <c:v>1986.8554690000001</c:v>
                </c:pt>
                <c:pt idx="63608">
                  <c:v>1986.8632809999999</c:v>
                </c:pt>
                <c:pt idx="63609">
                  <c:v>1986.8632809999999</c:v>
                </c:pt>
                <c:pt idx="63610">
                  <c:v>1986.8632809999999</c:v>
                </c:pt>
                <c:pt idx="63611">
                  <c:v>1987.2382809999999</c:v>
                </c:pt>
                <c:pt idx="63612">
                  <c:v>1987.3085940000001</c:v>
                </c:pt>
                <c:pt idx="63613">
                  <c:v>1987.3085940000001</c:v>
                </c:pt>
                <c:pt idx="63614">
                  <c:v>1987.3085940000001</c:v>
                </c:pt>
                <c:pt idx="63615">
                  <c:v>1987.4101559999999</c:v>
                </c:pt>
                <c:pt idx="63616">
                  <c:v>1987.8046879999999</c:v>
                </c:pt>
                <c:pt idx="63617">
                  <c:v>1987.8632809999999</c:v>
                </c:pt>
                <c:pt idx="63618">
                  <c:v>1987.8632809999999</c:v>
                </c:pt>
                <c:pt idx="63619">
                  <c:v>1988.3710940000001</c:v>
                </c:pt>
                <c:pt idx="63620">
                  <c:v>1988.3710940000001</c:v>
                </c:pt>
                <c:pt idx="63621">
                  <c:v>1988.4101559999999</c:v>
                </c:pt>
                <c:pt idx="63622">
                  <c:v>1988.4101559999999</c:v>
                </c:pt>
                <c:pt idx="63623">
                  <c:v>1988.5859379999999</c:v>
                </c:pt>
                <c:pt idx="63624">
                  <c:v>1988.5859379999999</c:v>
                </c:pt>
                <c:pt idx="63625">
                  <c:v>1989.2382809999999</c:v>
                </c:pt>
                <c:pt idx="63626">
                  <c:v>1989.2382809999999</c:v>
                </c:pt>
                <c:pt idx="63627">
                  <c:v>1989.3085940000001</c:v>
                </c:pt>
                <c:pt idx="63628">
                  <c:v>1989.3085940000001</c:v>
                </c:pt>
                <c:pt idx="63629">
                  <c:v>1989.3710940000001</c:v>
                </c:pt>
                <c:pt idx="63630">
                  <c:v>1989.5859379999999</c:v>
                </c:pt>
                <c:pt idx="63631">
                  <c:v>1989.8554690000001</c:v>
                </c:pt>
                <c:pt idx="63632">
                  <c:v>1989.8554690000001</c:v>
                </c:pt>
                <c:pt idx="63633">
                  <c:v>1989.8554690000001</c:v>
                </c:pt>
                <c:pt idx="63634">
                  <c:v>1990.2382809999999</c:v>
                </c:pt>
                <c:pt idx="63635">
                  <c:v>1990.3085940000001</c:v>
                </c:pt>
                <c:pt idx="63636">
                  <c:v>1990.3710940000001</c:v>
                </c:pt>
                <c:pt idx="63637">
                  <c:v>1990.3710940000001</c:v>
                </c:pt>
                <c:pt idx="63638">
                  <c:v>1990.3710940000001</c:v>
                </c:pt>
                <c:pt idx="63639">
                  <c:v>1990.5859379999999</c:v>
                </c:pt>
                <c:pt idx="63640">
                  <c:v>1990.5859379999999</c:v>
                </c:pt>
                <c:pt idx="63641">
                  <c:v>1990.8046879999999</c:v>
                </c:pt>
                <c:pt idx="63642">
                  <c:v>1990.8046879999999</c:v>
                </c:pt>
                <c:pt idx="63643">
                  <c:v>1990.8632809999999</c:v>
                </c:pt>
                <c:pt idx="63644">
                  <c:v>1991.2382809999999</c:v>
                </c:pt>
                <c:pt idx="63645">
                  <c:v>1991.3710940000001</c:v>
                </c:pt>
                <c:pt idx="63646">
                  <c:v>1991.8046879999999</c:v>
                </c:pt>
                <c:pt idx="63647">
                  <c:v>1991.8554690000001</c:v>
                </c:pt>
                <c:pt idx="63648">
                  <c:v>1992.3085940000001</c:v>
                </c:pt>
                <c:pt idx="63649">
                  <c:v>1992.3710940000001</c:v>
                </c:pt>
                <c:pt idx="63650">
                  <c:v>1992.4101559999999</c:v>
                </c:pt>
                <c:pt idx="63651">
                  <c:v>1992.4101559999999</c:v>
                </c:pt>
                <c:pt idx="63652">
                  <c:v>1992.4101559999999</c:v>
                </c:pt>
                <c:pt idx="63653">
                  <c:v>1992.5859379999999</c:v>
                </c:pt>
                <c:pt idx="63654">
                  <c:v>1992.5859379999999</c:v>
                </c:pt>
                <c:pt idx="63655">
                  <c:v>1992.8046879999999</c:v>
                </c:pt>
                <c:pt idx="63656">
                  <c:v>1992.8632809999999</c:v>
                </c:pt>
                <c:pt idx="63657">
                  <c:v>1993.3085940000001</c:v>
                </c:pt>
                <c:pt idx="63658">
                  <c:v>1993.3085940000001</c:v>
                </c:pt>
                <c:pt idx="63659">
                  <c:v>1993.3085940000001</c:v>
                </c:pt>
                <c:pt idx="63660">
                  <c:v>1993.3710940000001</c:v>
                </c:pt>
                <c:pt idx="63661">
                  <c:v>1993.3710940000001</c:v>
                </c:pt>
                <c:pt idx="63662">
                  <c:v>1993.4101559999999</c:v>
                </c:pt>
                <c:pt idx="63663">
                  <c:v>1993.8632809999999</c:v>
                </c:pt>
                <c:pt idx="63664">
                  <c:v>1994.4101559999999</c:v>
                </c:pt>
                <c:pt idx="63665">
                  <c:v>1994.5859379999999</c:v>
                </c:pt>
                <c:pt idx="63666">
                  <c:v>1994.8046879999999</c:v>
                </c:pt>
                <c:pt idx="63667">
                  <c:v>1994.8046879999999</c:v>
                </c:pt>
                <c:pt idx="63668">
                  <c:v>1994.8632809999999</c:v>
                </c:pt>
                <c:pt idx="63669">
                  <c:v>1994.8632809999999</c:v>
                </c:pt>
                <c:pt idx="63670">
                  <c:v>1994.8632809999999</c:v>
                </c:pt>
                <c:pt idx="63671">
                  <c:v>1995.3085940000001</c:v>
                </c:pt>
                <c:pt idx="63672">
                  <c:v>1995.3710940000001</c:v>
                </c:pt>
                <c:pt idx="63673">
                  <c:v>1995.4101559999999</c:v>
                </c:pt>
                <c:pt idx="63674">
                  <c:v>1996.3085940000001</c:v>
                </c:pt>
                <c:pt idx="63675">
                  <c:v>1996.3710940000001</c:v>
                </c:pt>
                <c:pt idx="63676">
                  <c:v>1996.4101559999999</c:v>
                </c:pt>
                <c:pt idx="63677">
                  <c:v>1996.8046879999999</c:v>
                </c:pt>
                <c:pt idx="63678">
                  <c:v>1996.8632809999999</c:v>
                </c:pt>
                <c:pt idx="63679">
                  <c:v>1997.2382809999999</c:v>
                </c:pt>
                <c:pt idx="63680">
                  <c:v>1997.3710940000001</c:v>
                </c:pt>
                <c:pt idx="63681">
                  <c:v>1997.4101559999999</c:v>
                </c:pt>
                <c:pt idx="63682">
                  <c:v>1997.5859379999999</c:v>
                </c:pt>
                <c:pt idx="63683">
                  <c:v>1997.5859379999999</c:v>
                </c:pt>
                <c:pt idx="63684">
                  <c:v>1997.8632809999999</c:v>
                </c:pt>
                <c:pt idx="63685">
                  <c:v>1998.2382809999999</c:v>
                </c:pt>
                <c:pt idx="63686">
                  <c:v>1998.2382809999999</c:v>
                </c:pt>
                <c:pt idx="63687">
                  <c:v>1998.2382809999999</c:v>
                </c:pt>
                <c:pt idx="63688">
                  <c:v>1998.3085940000001</c:v>
                </c:pt>
                <c:pt idx="63689">
                  <c:v>1998.3710940000001</c:v>
                </c:pt>
                <c:pt idx="63690">
                  <c:v>1998.4101559999999</c:v>
                </c:pt>
                <c:pt idx="63691">
                  <c:v>1998.5859379999999</c:v>
                </c:pt>
                <c:pt idx="63692">
                  <c:v>1998.5859379999999</c:v>
                </c:pt>
                <c:pt idx="63693">
                  <c:v>1998.8046879999999</c:v>
                </c:pt>
                <c:pt idx="63694">
                  <c:v>1998.8554690000001</c:v>
                </c:pt>
                <c:pt idx="63695">
                  <c:v>1998.8632809999999</c:v>
                </c:pt>
                <c:pt idx="63696">
                  <c:v>1999.3085940000001</c:v>
                </c:pt>
                <c:pt idx="63697">
                  <c:v>1999.3085940000001</c:v>
                </c:pt>
                <c:pt idx="63698">
                  <c:v>1999.4101559999999</c:v>
                </c:pt>
                <c:pt idx="63699">
                  <c:v>1999.8046879999999</c:v>
                </c:pt>
                <c:pt idx="63700">
                  <c:v>1999.8554690000001</c:v>
                </c:pt>
                <c:pt idx="63701">
                  <c:v>1999.8632809999999</c:v>
                </c:pt>
                <c:pt idx="63702">
                  <c:v>1999.8632809999999</c:v>
                </c:pt>
                <c:pt idx="63703">
                  <c:v>1999.8632809999999</c:v>
                </c:pt>
                <c:pt idx="63704">
                  <c:v>1999.8632809999999</c:v>
                </c:pt>
                <c:pt idx="63705">
                  <c:v>2000.3085940000001</c:v>
                </c:pt>
                <c:pt idx="63706">
                  <c:v>2000.3085940000001</c:v>
                </c:pt>
                <c:pt idx="63707">
                  <c:v>2000.3710940000001</c:v>
                </c:pt>
                <c:pt idx="63708">
                  <c:v>2000.5859379999999</c:v>
                </c:pt>
                <c:pt idx="63709">
                  <c:v>2000.5859379999999</c:v>
                </c:pt>
                <c:pt idx="63710">
                  <c:v>2000.8046879999999</c:v>
                </c:pt>
                <c:pt idx="63711">
                  <c:v>2000.8632809999999</c:v>
                </c:pt>
                <c:pt idx="63712">
                  <c:v>2001.3710940000001</c:v>
                </c:pt>
                <c:pt idx="63713">
                  <c:v>2001.3710940000001</c:v>
                </c:pt>
                <c:pt idx="63714">
                  <c:v>2001.8046879999999</c:v>
                </c:pt>
                <c:pt idx="63715">
                  <c:v>2001.8554690000001</c:v>
                </c:pt>
                <c:pt idx="63716">
                  <c:v>2001.8554690000001</c:v>
                </c:pt>
                <c:pt idx="63717">
                  <c:v>2001.8554690000001</c:v>
                </c:pt>
                <c:pt idx="63718">
                  <c:v>2002.2382809999999</c:v>
                </c:pt>
                <c:pt idx="63719">
                  <c:v>2002.2382809999999</c:v>
                </c:pt>
                <c:pt idx="63720">
                  <c:v>2002.2382809999999</c:v>
                </c:pt>
                <c:pt idx="63721">
                  <c:v>2002.2382809999999</c:v>
                </c:pt>
                <c:pt idx="63722">
                  <c:v>2002.2382809999999</c:v>
                </c:pt>
                <c:pt idx="63723">
                  <c:v>2002.3710940000001</c:v>
                </c:pt>
                <c:pt idx="63724">
                  <c:v>2002.3710940000001</c:v>
                </c:pt>
                <c:pt idx="63725">
                  <c:v>2002.5859379999999</c:v>
                </c:pt>
                <c:pt idx="63726">
                  <c:v>2002.5859379999999</c:v>
                </c:pt>
                <c:pt idx="63727">
                  <c:v>2002.5859379999999</c:v>
                </c:pt>
                <c:pt idx="63728">
                  <c:v>2002.5859379999999</c:v>
                </c:pt>
                <c:pt idx="63729">
                  <c:v>2002.8046879999999</c:v>
                </c:pt>
                <c:pt idx="63730">
                  <c:v>2002.8632809999999</c:v>
                </c:pt>
                <c:pt idx="63731">
                  <c:v>2003.3085940000001</c:v>
                </c:pt>
                <c:pt idx="63732">
                  <c:v>2003.4101559999999</c:v>
                </c:pt>
                <c:pt idx="63733">
                  <c:v>2003.4101559999999</c:v>
                </c:pt>
                <c:pt idx="63734">
                  <c:v>2003.4101559999999</c:v>
                </c:pt>
                <c:pt idx="63735">
                  <c:v>2003.5859379999999</c:v>
                </c:pt>
                <c:pt idx="63736">
                  <c:v>2003.5859379999999</c:v>
                </c:pt>
                <c:pt idx="63737">
                  <c:v>2003.5859379999999</c:v>
                </c:pt>
                <c:pt idx="63738">
                  <c:v>2003.5859379999999</c:v>
                </c:pt>
                <c:pt idx="63739">
                  <c:v>2003.5859379999999</c:v>
                </c:pt>
                <c:pt idx="63740">
                  <c:v>2003.5859379999999</c:v>
                </c:pt>
                <c:pt idx="63741">
                  <c:v>2003.5859379999999</c:v>
                </c:pt>
                <c:pt idx="63742">
                  <c:v>2003.8046879999999</c:v>
                </c:pt>
                <c:pt idx="63743">
                  <c:v>2003.8554690000001</c:v>
                </c:pt>
                <c:pt idx="63744">
                  <c:v>2003.8632809999999</c:v>
                </c:pt>
                <c:pt idx="63745">
                  <c:v>2003.8632809999999</c:v>
                </c:pt>
                <c:pt idx="63746">
                  <c:v>2003.8632809999999</c:v>
                </c:pt>
                <c:pt idx="63747">
                  <c:v>2003.8632809999999</c:v>
                </c:pt>
                <c:pt idx="63748">
                  <c:v>2004.2382809999999</c:v>
                </c:pt>
                <c:pt idx="63749">
                  <c:v>2004.2382809999999</c:v>
                </c:pt>
                <c:pt idx="63750">
                  <c:v>2004.2382809999999</c:v>
                </c:pt>
                <c:pt idx="63751">
                  <c:v>2004.3085940000001</c:v>
                </c:pt>
                <c:pt idx="63752">
                  <c:v>2004.3085940000001</c:v>
                </c:pt>
                <c:pt idx="63753">
                  <c:v>2005.3085940000001</c:v>
                </c:pt>
                <c:pt idx="63754">
                  <c:v>2005.3710940000001</c:v>
                </c:pt>
                <c:pt idx="63755">
                  <c:v>2005.3710940000001</c:v>
                </c:pt>
                <c:pt idx="63756">
                  <c:v>2005.4101559999999</c:v>
                </c:pt>
                <c:pt idx="63757">
                  <c:v>2005.4101559999999</c:v>
                </c:pt>
                <c:pt idx="63758">
                  <c:v>2005.8046879999999</c:v>
                </c:pt>
                <c:pt idx="63759">
                  <c:v>2005.8554690000001</c:v>
                </c:pt>
                <c:pt idx="63760">
                  <c:v>2006.2382809999999</c:v>
                </c:pt>
                <c:pt idx="63761">
                  <c:v>2006.2382809999999</c:v>
                </c:pt>
                <c:pt idx="63762">
                  <c:v>2006.2382809999999</c:v>
                </c:pt>
                <c:pt idx="63763">
                  <c:v>2006.2382809999999</c:v>
                </c:pt>
                <c:pt idx="63764">
                  <c:v>2006.2382809999999</c:v>
                </c:pt>
                <c:pt idx="63765">
                  <c:v>2006.2382809999999</c:v>
                </c:pt>
                <c:pt idx="63766">
                  <c:v>2006.5859379999999</c:v>
                </c:pt>
                <c:pt idx="63767">
                  <c:v>2006.8046879999999</c:v>
                </c:pt>
                <c:pt idx="63768">
                  <c:v>2006.8554690000001</c:v>
                </c:pt>
                <c:pt idx="63769">
                  <c:v>2007.2382809999999</c:v>
                </c:pt>
                <c:pt idx="63770">
                  <c:v>2007.2382809999999</c:v>
                </c:pt>
                <c:pt idx="63771">
                  <c:v>2007.3710940000001</c:v>
                </c:pt>
                <c:pt idx="63772">
                  <c:v>2007.4101559999999</c:v>
                </c:pt>
                <c:pt idx="63773">
                  <c:v>2007.8046879999999</c:v>
                </c:pt>
                <c:pt idx="63774">
                  <c:v>2007.8046879999999</c:v>
                </c:pt>
                <c:pt idx="63775">
                  <c:v>2007.8632809999999</c:v>
                </c:pt>
                <c:pt idx="63776">
                  <c:v>2008.3710940000001</c:v>
                </c:pt>
                <c:pt idx="63777">
                  <c:v>2008.5859379999999</c:v>
                </c:pt>
                <c:pt idx="63778">
                  <c:v>2009.2382809999999</c:v>
                </c:pt>
                <c:pt idx="63779">
                  <c:v>2009.3085940000001</c:v>
                </c:pt>
                <c:pt idx="63780">
                  <c:v>2009.3085940000001</c:v>
                </c:pt>
                <c:pt idx="63781">
                  <c:v>2009.3710940000001</c:v>
                </c:pt>
                <c:pt idx="63782">
                  <c:v>2009.4101559999999</c:v>
                </c:pt>
                <c:pt idx="63783">
                  <c:v>2009.4101559999999</c:v>
                </c:pt>
                <c:pt idx="63784">
                  <c:v>2009.5859379999999</c:v>
                </c:pt>
                <c:pt idx="63785">
                  <c:v>2009.8046879999999</c:v>
                </c:pt>
                <c:pt idx="63786">
                  <c:v>2009.8632809999999</c:v>
                </c:pt>
                <c:pt idx="63787">
                  <c:v>2009.8632809999999</c:v>
                </c:pt>
                <c:pt idx="63788">
                  <c:v>2010.2382809999999</c:v>
                </c:pt>
                <c:pt idx="63789">
                  <c:v>2010.2382809999999</c:v>
                </c:pt>
                <c:pt idx="63790">
                  <c:v>2010.2382809999999</c:v>
                </c:pt>
                <c:pt idx="63791">
                  <c:v>2010.4101559999999</c:v>
                </c:pt>
                <c:pt idx="63792">
                  <c:v>2010.4101559999999</c:v>
                </c:pt>
                <c:pt idx="63793">
                  <c:v>2010.8046879999999</c:v>
                </c:pt>
                <c:pt idx="63794">
                  <c:v>2010.8046879999999</c:v>
                </c:pt>
                <c:pt idx="63795">
                  <c:v>2011.2382809999999</c:v>
                </c:pt>
                <c:pt idx="63796">
                  <c:v>2011.2382809999999</c:v>
                </c:pt>
                <c:pt idx="63797">
                  <c:v>2011.3085940000001</c:v>
                </c:pt>
                <c:pt idx="63798">
                  <c:v>2011.3710940000001</c:v>
                </c:pt>
                <c:pt idx="63799">
                  <c:v>2011.4101559999999</c:v>
                </c:pt>
                <c:pt idx="63800">
                  <c:v>2011.4101559999999</c:v>
                </c:pt>
                <c:pt idx="63801">
                  <c:v>2011.4101559999999</c:v>
                </c:pt>
                <c:pt idx="63802">
                  <c:v>2011.5859379999999</c:v>
                </c:pt>
                <c:pt idx="63803">
                  <c:v>2011.5859379999999</c:v>
                </c:pt>
                <c:pt idx="63804">
                  <c:v>2011.8554690000001</c:v>
                </c:pt>
                <c:pt idx="63805">
                  <c:v>2011.8554690000001</c:v>
                </c:pt>
                <c:pt idx="63806">
                  <c:v>2011.8632809999999</c:v>
                </c:pt>
                <c:pt idx="63807">
                  <c:v>2012.4101559999999</c:v>
                </c:pt>
                <c:pt idx="63808">
                  <c:v>2012.5859379999999</c:v>
                </c:pt>
                <c:pt idx="63809">
                  <c:v>2012.5859379999999</c:v>
                </c:pt>
                <c:pt idx="63810">
                  <c:v>2012.8046879999999</c:v>
                </c:pt>
                <c:pt idx="63811">
                  <c:v>2012.8046879999999</c:v>
                </c:pt>
                <c:pt idx="63812">
                  <c:v>2012.8046879999999</c:v>
                </c:pt>
                <c:pt idx="63813">
                  <c:v>2013.3710940000001</c:v>
                </c:pt>
                <c:pt idx="63814">
                  <c:v>2013.4101559999999</c:v>
                </c:pt>
                <c:pt idx="63815">
                  <c:v>2013.8554690000001</c:v>
                </c:pt>
                <c:pt idx="63816">
                  <c:v>2013.8554690000001</c:v>
                </c:pt>
                <c:pt idx="63817">
                  <c:v>2013.8554690000001</c:v>
                </c:pt>
                <c:pt idx="63818">
                  <c:v>2013.8554690000001</c:v>
                </c:pt>
                <c:pt idx="63819">
                  <c:v>2013.8554690000001</c:v>
                </c:pt>
                <c:pt idx="63820">
                  <c:v>2013.8632809999999</c:v>
                </c:pt>
                <c:pt idx="63821">
                  <c:v>2013.8632809999999</c:v>
                </c:pt>
                <c:pt idx="63822">
                  <c:v>2013.8632809999999</c:v>
                </c:pt>
                <c:pt idx="63823">
                  <c:v>2014.2382809999999</c:v>
                </c:pt>
                <c:pt idx="63824">
                  <c:v>2014.2382809999999</c:v>
                </c:pt>
                <c:pt idx="63825">
                  <c:v>2014.2382809999999</c:v>
                </c:pt>
                <c:pt idx="63826">
                  <c:v>2014.2382809999999</c:v>
                </c:pt>
                <c:pt idx="63827">
                  <c:v>2014.2382809999999</c:v>
                </c:pt>
                <c:pt idx="63828">
                  <c:v>2014.3085940000001</c:v>
                </c:pt>
                <c:pt idx="63829">
                  <c:v>2014.3085940000001</c:v>
                </c:pt>
                <c:pt idx="63830">
                  <c:v>2014.3085940000001</c:v>
                </c:pt>
                <c:pt idx="63831">
                  <c:v>2014.5859379999999</c:v>
                </c:pt>
                <c:pt idx="63832">
                  <c:v>2014.8046879999999</c:v>
                </c:pt>
                <c:pt idx="63833">
                  <c:v>2014.8632809999999</c:v>
                </c:pt>
                <c:pt idx="63834">
                  <c:v>2015.8046879999999</c:v>
                </c:pt>
                <c:pt idx="63835">
                  <c:v>2015.8046879999999</c:v>
                </c:pt>
                <c:pt idx="63836">
                  <c:v>2015.8046879999999</c:v>
                </c:pt>
                <c:pt idx="63837">
                  <c:v>2015.8554690000001</c:v>
                </c:pt>
                <c:pt idx="63838">
                  <c:v>2015.8632809999999</c:v>
                </c:pt>
                <c:pt idx="63839">
                  <c:v>2015.8632809999999</c:v>
                </c:pt>
                <c:pt idx="63840">
                  <c:v>2016.2382809999999</c:v>
                </c:pt>
                <c:pt idx="63841">
                  <c:v>2016.3085940000001</c:v>
                </c:pt>
                <c:pt idx="63842">
                  <c:v>2016.3085940000001</c:v>
                </c:pt>
                <c:pt idx="63843">
                  <c:v>2016.3085940000001</c:v>
                </c:pt>
                <c:pt idx="63844">
                  <c:v>2016.3710940000001</c:v>
                </c:pt>
                <c:pt idx="63845">
                  <c:v>2016.4101559999999</c:v>
                </c:pt>
                <c:pt idx="63846">
                  <c:v>2016.4101559999999</c:v>
                </c:pt>
                <c:pt idx="63847">
                  <c:v>2016.4101559999999</c:v>
                </c:pt>
                <c:pt idx="63848">
                  <c:v>2016.5859379999999</c:v>
                </c:pt>
                <c:pt idx="63849">
                  <c:v>2016.5859379999999</c:v>
                </c:pt>
                <c:pt idx="63850">
                  <c:v>2016.5859379999999</c:v>
                </c:pt>
                <c:pt idx="63851">
                  <c:v>2016.8046879999999</c:v>
                </c:pt>
                <c:pt idx="63852">
                  <c:v>2017.3710940000001</c:v>
                </c:pt>
                <c:pt idx="63853">
                  <c:v>2017.4101559999999</c:v>
                </c:pt>
                <c:pt idx="63854">
                  <c:v>2017.4101559999999</c:v>
                </c:pt>
                <c:pt idx="63855">
                  <c:v>2017.4101559999999</c:v>
                </c:pt>
                <c:pt idx="63856">
                  <c:v>2017.8554690000001</c:v>
                </c:pt>
                <c:pt idx="63857">
                  <c:v>2017.8632809999999</c:v>
                </c:pt>
                <c:pt idx="63858">
                  <c:v>2018.4101559999999</c:v>
                </c:pt>
                <c:pt idx="63859">
                  <c:v>2018.5859379999999</c:v>
                </c:pt>
                <c:pt idx="63860">
                  <c:v>2018.5859379999999</c:v>
                </c:pt>
                <c:pt idx="63861">
                  <c:v>2018.8046879999999</c:v>
                </c:pt>
                <c:pt idx="63862">
                  <c:v>2018.8046879999999</c:v>
                </c:pt>
                <c:pt idx="63863">
                  <c:v>2018.8554690000001</c:v>
                </c:pt>
                <c:pt idx="63864">
                  <c:v>2018.8632809999999</c:v>
                </c:pt>
                <c:pt idx="63865">
                  <c:v>2018.8632809999999</c:v>
                </c:pt>
                <c:pt idx="63866">
                  <c:v>2019.2382809999999</c:v>
                </c:pt>
                <c:pt idx="63867">
                  <c:v>2019.4101559999999</c:v>
                </c:pt>
                <c:pt idx="63868">
                  <c:v>2019.8554690000001</c:v>
                </c:pt>
                <c:pt idx="63869">
                  <c:v>2020.3710940000001</c:v>
                </c:pt>
                <c:pt idx="63870">
                  <c:v>2020.5859379999999</c:v>
                </c:pt>
                <c:pt idx="63871">
                  <c:v>2020.5859379999999</c:v>
                </c:pt>
                <c:pt idx="63872">
                  <c:v>2020.5859379999999</c:v>
                </c:pt>
                <c:pt idx="63873">
                  <c:v>2020.8554690000001</c:v>
                </c:pt>
                <c:pt idx="63874">
                  <c:v>2020.8554690000001</c:v>
                </c:pt>
                <c:pt idx="63875">
                  <c:v>2021.2382809999999</c:v>
                </c:pt>
                <c:pt idx="63876">
                  <c:v>2021.2382809999999</c:v>
                </c:pt>
                <c:pt idx="63877">
                  <c:v>2021.3085940000001</c:v>
                </c:pt>
                <c:pt idx="63878">
                  <c:v>2021.3710940000001</c:v>
                </c:pt>
                <c:pt idx="63879">
                  <c:v>2021.4101559999999</c:v>
                </c:pt>
                <c:pt idx="63880">
                  <c:v>2021.4101559999999</c:v>
                </c:pt>
                <c:pt idx="63881">
                  <c:v>2021.5859379999999</c:v>
                </c:pt>
                <c:pt idx="63882">
                  <c:v>2021.8046879999999</c:v>
                </c:pt>
                <c:pt idx="63883">
                  <c:v>2021.8554690000001</c:v>
                </c:pt>
                <c:pt idx="63884">
                  <c:v>2021.8554690000001</c:v>
                </c:pt>
                <c:pt idx="63885">
                  <c:v>2021.8554690000001</c:v>
                </c:pt>
                <c:pt idx="63886">
                  <c:v>2022.2382809999999</c:v>
                </c:pt>
                <c:pt idx="63887">
                  <c:v>2022.3085940000001</c:v>
                </c:pt>
                <c:pt idx="63888">
                  <c:v>2022.3710940000001</c:v>
                </c:pt>
                <c:pt idx="63889">
                  <c:v>2022.5859379999999</c:v>
                </c:pt>
                <c:pt idx="63890">
                  <c:v>2022.5859379999999</c:v>
                </c:pt>
                <c:pt idx="63891">
                  <c:v>2022.5859379999999</c:v>
                </c:pt>
                <c:pt idx="63892">
                  <c:v>2022.8046879999999</c:v>
                </c:pt>
                <c:pt idx="63893">
                  <c:v>2022.8046879999999</c:v>
                </c:pt>
                <c:pt idx="63894">
                  <c:v>2022.8046879999999</c:v>
                </c:pt>
                <c:pt idx="63895">
                  <c:v>2022.8632809999999</c:v>
                </c:pt>
                <c:pt idx="63896">
                  <c:v>2022.8632809999999</c:v>
                </c:pt>
                <c:pt idx="63897">
                  <c:v>2023.3085940000001</c:v>
                </c:pt>
                <c:pt idx="63898">
                  <c:v>2023.3710940000001</c:v>
                </c:pt>
                <c:pt idx="63899">
                  <c:v>2023.4101559999999</c:v>
                </c:pt>
                <c:pt idx="63900">
                  <c:v>2023.8046879999999</c:v>
                </c:pt>
                <c:pt idx="63901">
                  <c:v>2023.8554690000001</c:v>
                </c:pt>
                <c:pt idx="63902">
                  <c:v>2023.8632809999999</c:v>
                </c:pt>
                <c:pt idx="63903">
                  <c:v>2023.8632809999999</c:v>
                </c:pt>
                <c:pt idx="63904">
                  <c:v>2024.2382809999999</c:v>
                </c:pt>
                <c:pt idx="63905">
                  <c:v>2024.2382809999999</c:v>
                </c:pt>
                <c:pt idx="63906">
                  <c:v>2024.3085940000001</c:v>
                </c:pt>
                <c:pt idx="63907">
                  <c:v>2024.5859379999999</c:v>
                </c:pt>
                <c:pt idx="63908">
                  <c:v>2024.5859379999999</c:v>
                </c:pt>
                <c:pt idx="63909">
                  <c:v>2024.8046879999999</c:v>
                </c:pt>
                <c:pt idx="63910">
                  <c:v>2024.8046879999999</c:v>
                </c:pt>
                <c:pt idx="63911">
                  <c:v>2025.3085940000001</c:v>
                </c:pt>
                <c:pt idx="63912">
                  <c:v>2025.3085940000001</c:v>
                </c:pt>
                <c:pt idx="63913">
                  <c:v>2025.5859379999999</c:v>
                </c:pt>
                <c:pt idx="63914">
                  <c:v>2025.8046879999999</c:v>
                </c:pt>
                <c:pt idx="63915">
                  <c:v>2025.8554690000001</c:v>
                </c:pt>
                <c:pt idx="63916">
                  <c:v>2025.8632809999999</c:v>
                </c:pt>
                <c:pt idx="63917">
                  <c:v>2025.8632809999999</c:v>
                </c:pt>
                <c:pt idx="63918">
                  <c:v>2026.3085940000001</c:v>
                </c:pt>
                <c:pt idx="63919">
                  <c:v>2026.3085940000001</c:v>
                </c:pt>
                <c:pt idx="63920">
                  <c:v>2026.3710940000001</c:v>
                </c:pt>
                <c:pt idx="63921">
                  <c:v>2026.3710940000001</c:v>
                </c:pt>
                <c:pt idx="63922">
                  <c:v>2026.4101559999999</c:v>
                </c:pt>
                <c:pt idx="63923">
                  <c:v>2026.5859379999999</c:v>
                </c:pt>
                <c:pt idx="63924">
                  <c:v>2026.5859379999999</c:v>
                </c:pt>
                <c:pt idx="63925">
                  <c:v>2026.5859379999999</c:v>
                </c:pt>
                <c:pt idx="63926">
                  <c:v>2026.8046879999999</c:v>
                </c:pt>
                <c:pt idx="63927">
                  <c:v>2026.8046879999999</c:v>
                </c:pt>
                <c:pt idx="63928">
                  <c:v>2027.3710940000001</c:v>
                </c:pt>
                <c:pt idx="63929">
                  <c:v>2027.3710940000001</c:v>
                </c:pt>
                <c:pt idx="63930">
                  <c:v>2027.4101559999999</c:v>
                </c:pt>
                <c:pt idx="63931">
                  <c:v>2027.4101559999999</c:v>
                </c:pt>
                <c:pt idx="63932">
                  <c:v>2027.5859379999999</c:v>
                </c:pt>
                <c:pt idx="63933">
                  <c:v>2027.8046879999999</c:v>
                </c:pt>
                <c:pt idx="63934">
                  <c:v>2027.8554690000001</c:v>
                </c:pt>
                <c:pt idx="63935">
                  <c:v>2027.8632809999999</c:v>
                </c:pt>
                <c:pt idx="63936">
                  <c:v>2027.8632809999999</c:v>
                </c:pt>
                <c:pt idx="63937">
                  <c:v>2028.2382809999999</c:v>
                </c:pt>
                <c:pt idx="63938">
                  <c:v>2028.2382809999999</c:v>
                </c:pt>
                <c:pt idx="63939">
                  <c:v>2028.2382809999999</c:v>
                </c:pt>
                <c:pt idx="63940">
                  <c:v>2028.5859379999999</c:v>
                </c:pt>
                <c:pt idx="63941">
                  <c:v>2028.8554690000001</c:v>
                </c:pt>
                <c:pt idx="63942">
                  <c:v>2029.3710940000001</c:v>
                </c:pt>
                <c:pt idx="63943">
                  <c:v>2029.3710940000001</c:v>
                </c:pt>
                <c:pt idx="63944">
                  <c:v>2029.3710940000001</c:v>
                </c:pt>
                <c:pt idx="63945">
                  <c:v>2029.4101559999999</c:v>
                </c:pt>
                <c:pt idx="63946">
                  <c:v>2029.5859379999999</c:v>
                </c:pt>
                <c:pt idx="63947">
                  <c:v>2029.5859379999999</c:v>
                </c:pt>
                <c:pt idx="63948">
                  <c:v>2029.8046879999999</c:v>
                </c:pt>
                <c:pt idx="63949">
                  <c:v>2029.8554690000001</c:v>
                </c:pt>
                <c:pt idx="63950">
                  <c:v>2029.8554690000001</c:v>
                </c:pt>
                <c:pt idx="63951">
                  <c:v>2029.8554690000001</c:v>
                </c:pt>
                <c:pt idx="63952">
                  <c:v>2029.8632809999999</c:v>
                </c:pt>
                <c:pt idx="63953">
                  <c:v>2029.8632809999999</c:v>
                </c:pt>
                <c:pt idx="63954">
                  <c:v>2030.2382809999999</c:v>
                </c:pt>
                <c:pt idx="63955">
                  <c:v>2030.4101559999999</c:v>
                </c:pt>
                <c:pt idx="63956">
                  <c:v>2030.4101559999999</c:v>
                </c:pt>
                <c:pt idx="63957">
                  <c:v>2030.4101559999999</c:v>
                </c:pt>
                <c:pt idx="63958">
                  <c:v>2030.5859379999999</c:v>
                </c:pt>
                <c:pt idx="63959">
                  <c:v>2031.2382809999999</c:v>
                </c:pt>
                <c:pt idx="63960">
                  <c:v>2031.3085940000001</c:v>
                </c:pt>
                <c:pt idx="63961">
                  <c:v>2031.3710940000001</c:v>
                </c:pt>
                <c:pt idx="63962">
                  <c:v>2031.3710940000001</c:v>
                </c:pt>
                <c:pt idx="63963">
                  <c:v>2031.4101559999999</c:v>
                </c:pt>
                <c:pt idx="63964">
                  <c:v>2031.4101559999999</c:v>
                </c:pt>
                <c:pt idx="63965">
                  <c:v>2031.5859379999999</c:v>
                </c:pt>
                <c:pt idx="63966">
                  <c:v>2031.5859379999999</c:v>
                </c:pt>
                <c:pt idx="63967">
                  <c:v>2032.2382809999999</c:v>
                </c:pt>
                <c:pt idx="63968">
                  <c:v>2032.2382809999999</c:v>
                </c:pt>
                <c:pt idx="63969">
                  <c:v>2032.3085940000001</c:v>
                </c:pt>
                <c:pt idx="63970">
                  <c:v>2032.3085940000001</c:v>
                </c:pt>
                <c:pt idx="63971">
                  <c:v>2032.4101559999999</c:v>
                </c:pt>
                <c:pt idx="63972">
                  <c:v>2032.8554690000001</c:v>
                </c:pt>
                <c:pt idx="63973">
                  <c:v>2032.8632809999999</c:v>
                </c:pt>
                <c:pt idx="63974">
                  <c:v>2032.8632809999999</c:v>
                </c:pt>
                <c:pt idx="63975">
                  <c:v>2032.8632809999999</c:v>
                </c:pt>
                <c:pt idx="63976">
                  <c:v>2033.2382809999999</c:v>
                </c:pt>
                <c:pt idx="63977">
                  <c:v>2033.4101559999999</c:v>
                </c:pt>
                <c:pt idx="63978">
                  <c:v>2033.4101559999999</c:v>
                </c:pt>
                <c:pt idx="63979">
                  <c:v>2033.8046879999999</c:v>
                </c:pt>
                <c:pt idx="63980">
                  <c:v>2033.8554690000001</c:v>
                </c:pt>
                <c:pt idx="63981">
                  <c:v>2034.4101559999999</c:v>
                </c:pt>
                <c:pt idx="63982">
                  <c:v>2034.4101559999999</c:v>
                </c:pt>
                <c:pt idx="63983">
                  <c:v>2034.5859379999999</c:v>
                </c:pt>
                <c:pt idx="63984">
                  <c:v>2034.8046879999999</c:v>
                </c:pt>
                <c:pt idx="63985">
                  <c:v>2034.8046879999999</c:v>
                </c:pt>
                <c:pt idx="63986">
                  <c:v>2034.8046879999999</c:v>
                </c:pt>
                <c:pt idx="63987">
                  <c:v>2034.8632809999999</c:v>
                </c:pt>
                <c:pt idx="63988">
                  <c:v>2035.3085940000001</c:v>
                </c:pt>
                <c:pt idx="63989">
                  <c:v>2035.4101559999999</c:v>
                </c:pt>
                <c:pt idx="63990">
                  <c:v>2035.8632809999999</c:v>
                </c:pt>
                <c:pt idx="63991">
                  <c:v>2035.8632809999999</c:v>
                </c:pt>
                <c:pt idx="63992">
                  <c:v>2035.8632809999999</c:v>
                </c:pt>
                <c:pt idx="63993">
                  <c:v>2036.2382809999999</c:v>
                </c:pt>
                <c:pt idx="63994">
                  <c:v>2036.3085940000001</c:v>
                </c:pt>
                <c:pt idx="63995">
                  <c:v>2036.4101559999999</c:v>
                </c:pt>
                <c:pt idx="63996">
                  <c:v>2036.4101559999999</c:v>
                </c:pt>
                <c:pt idx="63997">
                  <c:v>2036.5859379999999</c:v>
                </c:pt>
                <c:pt idx="63998">
                  <c:v>2036.8554690000001</c:v>
                </c:pt>
                <c:pt idx="63999">
                  <c:v>2036.8632809999999</c:v>
                </c:pt>
                <c:pt idx="64000">
                  <c:v>2037.2382809999999</c:v>
                </c:pt>
                <c:pt idx="64001">
                  <c:v>2037.3085940000001</c:v>
                </c:pt>
                <c:pt idx="64002">
                  <c:v>2037.3085940000001</c:v>
                </c:pt>
                <c:pt idx="64003">
                  <c:v>2037.3710940000001</c:v>
                </c:pt>
                <c:pt idx="64004">
                  <c:v>2037.4101559999999</c:v>
                </c:pt>
                <c:pt idx="64005">
                  <c:v>2037.5859379999999</c:v>
                </c:pt>
                <c:pt idx="64006">
                  <c:v>2037.8046879999999</c:v>
                </c:pt>
                <c:pt idx="64007">
                  <c:v>2037.8554690000001</c:v>
                </c:pt>
                <c:pt idx="64008">
                  <c:v>2038.3085940000001</c:v>
                </c:pt>
                <c:pt idx="64009">
                  <c:v>2038.3085940000001</c:v>
                </c:pt>
                <c:pt idx="64010">
                  <c:v>2038.3710940000001</c:v>
                </c:pt>
                <c:pt idx="64011">
                  <c:v>2038.5859379999999</c:v>
                </c:pt>
                <c:pt idx="64012">
                  <c:v>2038.5859379999999</c:v>
                </c:pt>
                <c:pt idx="64013">
                  <c:v>2038.5859379999999</c:v>
                </c:pt>
                <c:pt idx="64014">
                  <c:v>2038.8046879999999</c:v>
                </c:pt>
                <c:pt idx="64015">
                  <c:v>2038.8632809999999</c:v>
                </c:pt>
                <c:pt idx="64016">
                  <c:v>2038.8632809999999</c:v>
                </c:pt>
                <c:pt idx="64017">
                  <c:v>2039.4101559999999</c:v>
                </c:pt>
                <c:pt idx="64018">
                  <c:v>2039.5859379999999</c:v>
                </c:pt>
                <c:pt idx="64019">
                  <c:v>2039.8046879999999</c:v>
                </c:pt>
                <c:pt idx="64020">
                  <c:v>2039.8554690000001</c:v>
                </c:pt>
                <c:pt idx="64021">
                  <c:v>2039.8554690000001</c:v>
                </c:pt>
                <c:pt idx="64022">
                  <c:v>2039.8554690000001</c:v>
                </c:pt>
                <c:pt idx="64023">
                  <c:v>2039.8554690000001</c:v>
                </c:pt>
                <c:pt idx="64024">
                  <c:v>2040.3710940000001</c:v>
                </c:pt>
                <c:pt idx="64025">
                  <c:v>2040.5859379999999</c:v>
                </c:pt>
                <c:pt idx="64026">
                  <c:v>2041.2382809999999</c:v>
                </c:pt>
                <c:pt idx="64027">
                  <c:v>2041.3710940000001</c:v>
                </c:pt>
                <c:pt idx="64028">
                  <c:v>2041.3710940000001</c:v>
                </c:pt>
                <c:pt idx="64029">
                  <c:v>2041.8046879999999</c:v>
                </c:pt>
                <c:pt idx="64030">
                  <c:v>2041.8046879999999</c:v>
                </c:pt>
                <c:pt idx="64031">
                  <c:v>2041.8554690000001</c:v>
                </c:pt>
                <c:pt idx="64032">
                  <c:v>2042.3085940000001</c:v>
                </c:pt>
                <c:pt idx="64033">
                  <c:v>2042.3085940000001</c:v>
                </c:pt>
                <c:pt idx="64034">
                  <c:v>2042.3710940000001</c:v>
                </c:pt>
                <c:pt idx="64035">
                  <c:v>2042.5859379999999</c:v>
                </c:pt>
                <c:pt idx="64036">
                  <c:v>2042.5859379999999</c:v>
                </c:pt>
                <c:pt idx="64037">
                  <c:v>2042.5859379999999</c:v>
                </c:pt>
                <c:pt idx="64038">
                  <c:v>2042.8046879999999</c:v>
                </c:pt>
                <c:pt idx="64039">
                  <c:v>2042.8046879999999</c:v>
                </c:pt>
                <c:pt idx="64040">
                  <c:v>2042.8554690000001</c:v>
                </c:pt>
                <c:pt idx="64041">
                  <c:v>2043.2382809999999</c:v>
                </c:pt>
                <c:pt idx="64042">
                  <c:v>2043.3710940000001</c:v>
                </c:pt>
                <c:pt idx="64043">
                  <c:v>2043.4101559999999</c:v>
                </c:pt>
                <c:pt idx="64044">
                  <c:v>2043.4101559999999</c:v>
                </c:pt>
                <c:pt idx="64045">
                  <c:v>2043.4101559999999</c:v>
                </c:pt>
                <c:pt idx="64046">
                  <c:v>2043.4101559999999</c:v>
                </c:pt>
                <c:pt idx="64047">
                  <c:v>2043.8046879999999</c:v>
                </c:pt>
                <c:pt idx="64048">
                  <c:v>2043.8046879999999</c:v>
                </c:pt>
                <c:pt idx="64049">
                  <c:v>2043.8554690000001</c:v>
                </c:pt>
                <c:pt idx="64050">
                  <c:v>2043.8632809999999</c:v>
                </c:pt>
                <c:pt idx="64051">
                  <c:v>2043.8632809999999</c:v>
                </c:pt>
                <c:pt idx="64052">
                  <c:v>2043.8632809999999</c:v>
                </c:pt>
                <c:pt idx="64053">
                  <c:v>2044.2382809999999</c:v>
                </c:pt>
                <c:pt idx="64054">
                  <c:v>2044.3085940000001</c:v>
                </c:pt>
                <c:pt idx="64055">
                  <c:v>2044.3085940000001</c:v>
                </c:pt>
                <c:pt idx="64056">
                  <c:v>2044.3710940000001</c:v>
                </c:pt>
                <c:pt idx="64057">
                  <c:v>2044.4101559999999</c:v>
                </c:pt>
                <c:pt idx="64058">
                  <c:v>2044.8046879999999</c:v>
                </c:pt>
                <c:pt idx="64059">
                  <c:v>2044.8046879999999</c:v>
                </c:pt>
                <c:pt idx="64060">
                  <c:v>2044.8554690000001</c:v>
                </c:pt>
                <c:pt idx="64061">
                  <c:v>2045.3085940000001</c:v>
                </c:pt>
                <c:pt idx="64062">
                  <c:v>2045.3085940000001</c:v>
                </c:pt>
                <c:pt idx="64063">
                  <c:v>2045.3085940000001</c:v>
                </c:pt>
                <c:pt idx="64064">
                  <c:v>2045.3710940000001</c:v>
                </c:pt>
                <c:pt idx="64065">
                  <c:v>2045.5859379999999</c:v>
                </c:pt>
                <c:pt idx="64066">
                  <c:v>2045.8046879999999</c:v>
                </c:pt>
                <c:pt idx="64067">
                  <c:v>2045.8554690000001</c:v>
                </c:pt>
                <c:pt idx="64068">
                  <c:v>2045.8554690000001</c:v>
                </c:pt>
                <c:pt idx="64069">
                  <c:v>2045.8632809999999</c:v>
                </c:pt>
                <c:pt idx="64070">
                  <c:v>2046.2382809999999</c:v>
                </c:pt>
                <c:pt idx="64071">
                  <c:v>2046.3085940000001</c:v>
                </c:pt>
                <c:pt idx="64072">
                  <c:v>2046.4101559999999</c:v>
                </c:pt>
                <c:pt idx="64073">
                  <c:v>2046.5859379999999</c:v>
                </c:pt>
                <c:pt idx="64074">
                  <c:v>2046.5859379999999</c:v>
                </c:pt>
                <c:pt idx="64075">
                  <c:v>2046.8632809999999</c:v>
                </c:pt>
                <c:pt idx="64076">
                  <c:v>2047.2382809999999</c:v>
                </c:pt>
                <c:pt idx="64077">
                  <c:v>2047.2382809999999</c:v>
                </c:pt>
                <c:pt idx="64078">
                  <c:v>2047.3085940000001</c:v>
                </c:pt>
                <c:pt idx="64079">
                  <c:v>2047.4101559999999</c:v>
                </c:pt>
                <c:pt idx="64080">
                  <c:v>2047.4101559999999</c:v>
                </c:pt>
                <c:pt idx="64081">
                  <c:v>2047.4101559999999</c:v>
                </c:pt>
                <c:pt idx="64082">
                  <c:v>2047.4101559999999</c:v>
                </c:pt>
                <c:pt idx="64083">
                  <c:v>2047.5859379999999</c:v>
                </c:pt>
                <c:pt idx="64084">
                  <c:v>2047.5859379999999</c:v>
                </c:pt>
                <c:pt idx="64085">
                  <c:v>2047.8632809999999</c:v>
                </c:pt>
                <c:pt idx="64086">
                  <c:v>2047.8632809999999</c:v>
                </c:pt>
                <c:pt idx="64087">
                  <c:v>2048.3085940000001</c:v>
                </c:pt>
                <c:pt idx="64088">
                  <c:v>2048.3710940000001</c:v>
                </c:pt>
                <c:pt idx="64089">
                  <c:v>2048.3710940000001</c:v>
                </c:pt>
                <c:pt idx="64090">
                  <c:v>2048.4101559999999</c:v>
                </c:pt>
                <c:pt idx="64091">
                  <c:v>2048.4101559999999</c:v>
                </c:pt>
                <c:pt idx="64092">
                  <c:v>2048.8046880000002</c:v>
                </c:pt>
                <c:pt idx="64093">
                  <c:v>2048.8046880000002</c:v>
                </c:pt>
                <c:pt idx="64094">
                  <c:v>2048.8046880000002</c:v>
                </c:pt>
                <c:pt idx="64095">
                  <c:v>2048.8554690000001</c:v>
                </c:pt>
                <c:pt idx="64096">
                  <c:v>2048.8554690000001</c:v>
                </c:pt>
                <c:pt idx="64097">
                  <c:v>2049.3085940000001</c:v>
                </c:pt>
                <c:pt idx="64098">
                  <c:v>2049.3710940000001</c:v>
                </c:pt>
                <c:pt idx="64099">
                  <c:v>2049.3710940000001</c:v>
                </c:pt>
                <c:pt idx="64100">
                  <c:v>2049.3710940000001</c:v>
                </c:pt>
                <c:pt idx="64101">
                  <c:v>2049.5859380000002</c:v>
                </c:pt>
                <c:pt idx="64102">
                  <c:v>2049.5859380000002</c:v>
                </c:pt>
                <c:pt idx="64103">
                  <c:v>2049.5859380000002</c:v>
                </c:pt>
                <c:pt idx="64104">
                  <c:v>2049.8632809999999</c:v>
                </c:pt>
                <c:pt idx="64105">
                  <c:v>2050.2382809999999</c:v>
                </c:pt>
                <c:pt idx="64106">
                  <c:v>2050.3085940000001</c:v>
                </c:pt>
                <c:pt idx="64107">
                  <c:v>2050.3085940000001</c:v>
                </c:pt>
                <c:pt idx="64108">
                  <c:v>2050.3710940000001</c:v>
                </c:pt>
                <c:pt idx="64109">
                  <c:v>2050.5859380000002</c:v>
                </c:pt>
                <c:pt idx="64110">
                  <c:v>2050.8046880000002</c:v>
                </c:pt>
                <c:pt idx="64111">
                  <c:v>2050.8554690000001</c:v>
                </c:pt>
                <c:pt idx="64112">
                  <c:v>2051.2382809999999</c:v>
                </c:pt>
                <c:pt idx="64113">
                  <c:v>2051.4101559999999</c:v>
                </c:pt>
                <c:pt idx="64114">
                  <c:v>2051.8046880000002</c:v>
                </c:pt>
                <c:pt idx="64115">
                  <c:v>2051.8632809999999</c:v>
                </c:pt>
                <c:pt idx="64116">
                  <c:v>2051.8632809999999</c:v>
                </c:pt>
                <c:pt idx="64117">
                  <c:v>2051.8632809999999</c:v>
                </c:pt>
                <c:pt idx="64118">
                  <c:v>2051.8632809999999</c:v>
                </c:pt>
                <c:pt idx="64119">
                  <c:v>2051.8632809999999</c:v>
                </c:pt>
                <c:pt idx="64120">
                  <c:v>2052.3085940000001</c:v>
                </c:pt>
                <c:pt idx="64121">
                  <c:v>2052.5859380000002</c:v>
                </c:pt>
                <c:pt idx="64122">
                  <c:v>2052.5859380000002</c:v>
                </c:pt>
                <c:pt idx="64123">
                  <c:v>2053.2382809999999</c:v>
                </c:pt>
                <c:pt idx="64124">
                  <c:v>2053.2382809999999</c:v>
                </c:pt>
                <c:pt idx="64125">
                  <c:v>2053.3710940000001</c:v>
                </c:pt>
                <c:pt idx="64126">
                  <c:v>2053.3710940000001</c:v>
                </c:pt>
                <c:pt idx="64127">
                  <c:v>2053.4101559999999</c:v>
                </c:pt>
                <c:pt idx="64128">
                  <c:v>2053.8046880000002</c:v>
                </c:pt>
                <c:pt idx="64129">
                  <c:v>2053.8554690000001</c:v>
                </c:pt>
                <c:pt idx="64130">
                  <c:v>2053.8554690000001</c:v>
                </c:pt>
                <c:pt idx="64131">
                  <c:v>2053.8554690000001</c:v>
                </c:pt>
                <c:pt idx="64132">
                  <c:v>2053.8632809999999</c:v>
                </c:pt>
                <c:pt idx="64133">
                  <c:v>2053.8632809999999</c:v>
                </c:pt>
                <c:pt idx="64134">
                  <c:v>2054.2382809999999</c:v>
                </c:pt>
                <c:pt idx="64135">
                  <c:v>2054.3085940000001</c:v>
                </c:pt>
                <c:pt idx="64136">
                  <c:v>2054.3085940000001</c:v>
                </c:pt>
                <c:pt idx="64137">
                  <c:v>2054.3085940000001</c:v>
                </c:pt>
                <c:pt idx="64138">
                  <c:v>2054.3710940000001</c:v>
                </c:pt>
                <c:pt idx="64139">
                  <c:v>2054.8046880000002</c:v>
                </c:pt>
                <c:pt idx="64140">
                  <c:v>2054.8632809999999</c:v>
                </c:pt>
                <c:pt idx="64141">
                  <c:v>2054.8632809999999</c:v>
                </c:pt>
                <c:pt idx="64142">
                  <c:v>2055.2382809999999</c:v>
                </c:pt>
                <c:pt idx="64143">
                  <c:v>2055.4101559999999</c:v>
                </c:pt>
                <c:pt idx="64144">
                  <c:v>2055.5859380000002</c:v>
                </c:pt>
                <c:pt idx="64145">
                  <c:v>2055.8046880000002</c:v>
                </c:pt>
                <c:pt idx="64146">
                  <c:v>2055.8632809999999</c:v>
                </c:pt>
                <c:pt idx="64147">
                  <c:v>2055.8632809999999</c:v>
                </c:pt>
                <c:pt idx="64148">
                  <c:v>2056.3710940000001</c:v>
                </c:pt>
                <c:pt idx="64149">
                  <c:v>2056.3710940000001</c:v>
                </c:pt>
                <c:pt idx="64150">
                  <c:v>2056.3710940000001</c:v>
                </c:pt>
                <c:pt idx="64151">
                  <c:v>2056.5859380000002</c:v>
                </c:pt>
                <c:pt idx="64152">
                  <c:v>2056.8554690000001</c:v>
                </c:pt>
                <c:pt idx="64153">
                  <c:v>2056.8632809999999</c:v>
                </c:pt>
                <c:pt idx="64154">
                  <c:v>2057.2382809999999</c:v>
                </c:pt>
                <c:pt idx="64155">
                  <c:v>2057.3710940000001</c:v>
                </c:pt>
                <c:pt idx="64156">
                  <c:v>2057.4101559999999</c:v>
                </c:pt>
                <c:pt idx="64157">
                  <c:v>2057.4101559999999</c:v>
                </c:pt>
                <c:pt idx="64158">
                  <c:v>2057.8554690000001</c:v>
                </c:pt>
                <c:pt idx="64159">
                  <c:v>2057.8632809999999</c:v>
                </c:pt>
                <c:pt idx="64160">
                  <c:v>2057.8632809999999</c:v>
                </c:pt>
                <c:pt idx="64161">
                  <c:v>2057.8632809999999</c:v>
                </c:pt>
                <c:pt idx="64162">
                  <c:v>2058.2382809999999</c:v>
                </c:pt>
                <c:pt idx="64163">
                  <c:v>2058.3085940000001</c:v>
                </c:pt>
                <c:pt idx="64164">
                  <c:v>2058.5859380000002</c:v>
                </c:pt>
                <c:pt idx="64165">
                  <c:v>2058.5859380000002</c:v>
                </c:pt>
                <c:pt idx="64166">
                  <c:v>2058.8046880000002</c:v>
                </c:pt>
                <c:pt idx="64167">
                  <c:v>2058.8046880000002</c:v>
                </c:pt>
                <c:pt idx="64168">
                  <c:v>2058.8046880000002</c:v>
                </c:pt>
                <c:pt idx="64169">
                  <c:v>2058.8632809999999</c:v>
                </c:pt>
                <c:pt idx="64170">
                  <c:v>2059.2382809999999</c:v>
                </c:pt>
                <c:pt idx="64171">
                  <c:v>2059.2382809999999</c:v>
                </c:pt>
                <c:pt idx="64172">
                  <c:v>2059.3085940000001</c:v>
                </c:pt>
                <c:pt idx="64173">
                  <c:v>2059.3085940000001</c:v>
                </c:pt>
                <c:pt idx="64174">
                  <c:v>2059.4101559999999</c:v>
                </c:pt>
                <c:pt idx="64175">
                  <c:v>2059.5859380000002</c:v>
                </c:pt>
                <c:pt idx="64176">
                  <c:v>2059.8046880000002</c:v>
                </c:pt>
                <c:pt idx="64177">
                  <c:v>2060.2382809999999</c:v>
                </c:pt>
                <c:pt idx="64178">
                  <c:v>2060.3085940000001</c:v>
                </c:pt>
                <c:pt idx="64179">
                  <c:v>2060.3710940000001</c:v>
                </c:pt>
                <c:pt idx="64180">
                  <c:v>2060.3710940000001</c:v>
                </c:pt>
                <c:pt idx="64181">
                  <c:v>2060.5859380000002</c:v>
                </c:pt>
                <c:pt idx="64182">
                  <c:v>2060.8554690000001</c:v>
                </c:pt>
                <c:pt idx="64183">
                  <c:v>2060.8632809999999</c:v>
                </c:pt>
                <c:pt idx="64184">
                  <c:v>2060.8632809999999</c:v>
                </c:pt>
                <c:pt idx="64185">
                  <c:v>2060.8632809999999</c:v>
                </c:pt>
                <c:pt idx="64186">
                  <c:v>2061.3085940000001</c:v>
                </c:pt>
                <c:pt idx="64187">
                  <c:v>2061.3085940000001</c:v>
                </c:pt>
                <c:pt idx="64188">
                  <c:v>2061.4101559999999</c:v>
                </c:pt>
                <c:pt idx="64189">
                  <c:v>2061.4101559999999</c:v>
                </c:pt>
                <c:pt idx="64190">
                  <c:v>2061.4101559999999</c:v>
                </c:pt>
                <c:pt idx="64191">
                  <c:v>2061.4101559999999</c:v>
                </c:pt>
                <c:pt idx="64192">
                  <c:v>2061.8046880000002</c:v>
                </c:pt>
                <c:pt idx="64193">
                  <c:v>2061.8554690000001</c:v>
                </c:pt>
                <c:pt idx="64194">
                  <c:v>2062.2382809999999</c:v>
                </c:pt>
                <c:pt idx="64195">
                  <c:v>2062.2382809999999</c:v>
                </c:pt>
                <c:pt idx="64196">
                  <c:v>2062.3085940000001</c:v>
                </c:pt>
                <c:pt idx="64197">
                  <c:v>2062.3710940000001</c:v>
                </c:pt>
                <c:pt idx="64198">
                  <c:v>2062.8046880000002</c:v>
                </c:pt>
                <c:pt idx="64199">
                  <c:v>2062.8046880000002</c:v>
                </c:pt>
                <c:pt idx="64200">
                  <c:v>2062.8046880000002</c:v>
                </c:pt>
                <c:pt idx="64201">
                  <c:v>2062.8554690000001</c:v>
                </c:pt>
                <c:pt idx="64202">
                  <c:v>2063.3085940000001</c:v>
                </c:pt>
                <c:pt idx="64203">
                  <c:v>2063.4101559999999</c:v>
                </c:pt>
                <c:pt idx="64204">
                  <c:v>2063.4101559999999</c:v>
                </c:pt>
                <c:pt idx="64205">
                  <c:v>2063.5859380000002</c:v>
                </c:pt>
                <c:pt idx="64206">
                  <c:v>2063.8046880000002</c:v>
                </c:pt>
                <c:pt idx="64207">
                  <c:v>2063.8554690000001</c:v>
                </c:pt>
                <c:pt idx="64208">
                  <c:v>2063.8554690000001</c:v>
                </c:pt>
                <c:pt idx="64209">
                  <c:v>2064.2382809999999</c:v>
                </c:pt>
                <c:pt idx="64210">
                  <c:v>2064.3085940000001</c:v>
                </c:pt>
                <c:pt idx="64211">
                  <c:v>2064.3710940000001</c:v>
                </c:pt>
                <c:pt idx="64212">
                  <c:v>2064.3710940000001</c:v>
                </c:pt>
                <c:pt idx="64213">
                  <c:v>2064.4101559999999</c:v>
                </c:pt>
                <c:pt idx="64214">
                  <c:v>2064.4101559999999</c:v>
                </c:pt>
                <c:pt idx="64215">
                  <c:v>2064.8554690000001</c:v>
                </c:pt>
                <c:pt idx="64216">
                  <c:v>2064.8632809999999</c:v>
                </c:pt>
                <c:pt idx="64217">
                  <c:v>2065.2382809999999</c:v>
                </c:pt>
                <c:pt idx="64218">
                  <c:v>2065.3085940000001</c:v>
                </c:pt>
                <c:pt idx="64219">
                  <c:v>2065.3710940000001</c:v>
                </c:pt>
                <c:pt idx="64220">
                  <c:v>2065.4101559999999</c:v>
                </c:pt>
                <c:pt idx="64221">
                  <c:v>2065.4101559999999</c:v>
                </c:pt>
                <c:pt idx="64222">
                  <c:v>2065.5859380000002</c:v>
                </c:pt>
                <c:pt idx="64223">
                  <c:v>2065.8632809999999</c:v>
                </c:pt>
                <c:pt idx="64224">
                  <c:v>2065.8632809999999</c:v>
                </c:pt>
                <c:pt idx="64225">
                  <c:v>2066.3085940000001</c:v>
                </c:pt>
                <c:pt idx="64226">
                  <c:v>2066.4101559999999</c:v>
                </c:pt>
                <c:pt idx="64227">
                  <c:v>2066.5859380000002</c:v>
                </c:pt>
                <c:pt idx="64228">
                  <c:v>2066.5859380000002</c:v>
                </c:pt>
                <c:pt idx="64229">
                  <c:v>2066.8046880000002</c:v>
                </c:pt>
                <c:pt idx="64230">
                  <c:v>2066.8046880000002</c:v>
                </c:pt>
                <c:pt idx="64231">
                  <c:v>2066.8554690000001</c:v>
                </c:pt>
                <c:pt idx="64232">
                  <c:v>2066.8554690000001</c:v>
                </c:pt>
                <c:pt idx="64233">
                  <c:v>2066.8632809999999</c:v>
                </c:pt>
                <c:pt idx="64234">
                  <c:v>2067.2382809999999</c:v>
                </c:pt>
                <c:pt idx="64235">
                  <c:v>2067.3085940000001</c:v>
                </c:pt>
                <c:pt idx="64236">
                  <c:v>2067.3710940000001</c:v>
                </c:pt>
                <c:pt idx="64237">
                  <c:v>2067.3710940000001</c:v>
                </c:pt>
                <c:pt idx="64238">
                  <c:v>2067.4101559999999</c:v>
                </c:pt>
                <c:pt idx="64239">
                  <c:v>2067.8046880000002</c:v>
                </c:pt>
                <c:pt idx="64240">
                  <c:v>2068.3710940000001</c:v>
                </c:pt>
                <c:pt idx="64241">
                  <c:v>2068.3710940000001</c:v>
                </c:pt>
                <c:pt idx="64242">
                  <c:v>2068.4101559999999</c:v>
                </c:pt>
                <c:pt idx="64243">
                  <c:v>2068.4101559999999</c:v>
                </c:pt>
                <c:pt idx="64244">
                  <c:v>2068.8046880000002</c:v>
                </c:pt>
                <c:pt idx="64245">
                  <c:v>2068.8554690000001</c:v>
                </c:pt>
                <c:pt idx="64246">
                  <c:v>2068.8554690000001</c:v>
                </c:pt>
                <c:pt idx="64247">
                  <c:v>2068.8632809999999</c:v>
                </c:pt>
                <c:pt idx="64248">
                  <c:v>2069.2382809999999</c:v>
                </c:pt>
                <c:pt idx="64249">
                  <c:v>2069.2382809999999</c:v>
                </c:pt>
                <c:pt idx="64250">
                  <c:v>2069.3710940000001</c:v>
                </c:pt>
                <c:pt idx="64251">
                  <c:v>2069.4101559999999</c:v>
                </c:pt>
                <c:pt idx="64252">
                  <c:v>2069.4101559999999</c:v>
                </c:pt>
                <c:pt idx="64253">
                  <c:v>2069.5859380000002</c:v>
                </c:pt>
                <c:pt idx="64254">
                  <c:v>2069.8554690000001</c:v>
                </c:pt>
                <c:pt idx="64255">
                  <c:v>2069.8632809999999</c:v>
                </c:pt>
                <c:pt idx="64256">
                  <c:v>2070.2382809999999</c:v>
                </c:pt>
                <c:pt idx="64257">
                  <c:v>2070.2382809999999</c:v>
                </c:pt>
                <c:pt idx="64258">
                  <c:v>2070.3085940000001</c:v>
                </c:pt>
                <c:pt idx="64259">
                  <c:v>2070.3085940000001</c:v>
                </c:pt>
                <c:pt idx="64260">
                  <c:v>2070.3710940000001</c:v>
                </c:pt>
                <c:pt idx="64261">
                  <c:v>2070.3710940000001</c:v>
                </c:pt>
                <c:pt idx="64262">
                  <c:v>2070.3710940000001</c:v>
                </c:pt>
                <c:pt idx="64263">
                  <c:v>2070.3710940000001</c:v>
                </c:pt>
                <c:pt idx="64264">
                  <c:v>2070.3710940000001</c:v>
                </c:pt>
                <c:pt idx="64265">
                  <c:v>2070.8046880000002</c:v>
                </c:pt>
                <c:pt idx="64266">
                  <c:v>2070.8554690000001</c:v>
                </c:pt>
                <c:pt idx="64267">
                  <c:v>2070.8554690000001</c:v>
                </c:pt>
                <c:pt idx="64268">
                  <c:v>2071.2382809999999</c:v>
                </c:pt>
                <c:pt idx="64269">
                  <c:v>2071.3085940000001</c:v>
                </c:pt>
                <c:pt idx="64270">
                  <c:v>2071.4101559999999</c:v>
                </c:pt>
                <c:pt idx="64271">
                  <c:v>2071.8554690000001</c:v>
                </c:pt>
                <c:pt idx="64272">
                  <c:v>2071.8554690000001</c:v>
                </c:pt>
                <c:pt idx="64273">
                  <c:v>2071.8554690000001</c:v>
                </c:pt>
                <c:pt idx="64274">
                  <c:v>2071.8632809999999</c:v>
                </c:pt>
                <c:pt idx="64275">
                  <c:v>2071.8632809999999</c:v>
                </c:pt>
                <c:pt idx="64276">
                  <c:v>2071.8632809999999</c:v>
                </c:pt>
                <c:pt idx="64277">
                  <c:v>2071.8632809999999</c:v>
                </c:pt>
                <c:pt idx="64278">
                  <c:v>2071.8632809999999</c:v>
                </c:pt>
                <c:pt idx="64279">
                  <c:v>2072.2382809999999</c:v>
                </c:pt>
                <c:pt idx="64280">
                  <c:v>2072.3085940000001</c:v>
                </c:pt>
                <c:pt idx="64281">
                  <c:v>2072.3085940000001</c:v>
                </c:pt>
                <c:pt idx="64282">
                  <c:v>2072.3710940000001</c:v>
                </c:pt>
                <c:pt idx="64283">
                  <c:v>2072.3710940000001</c:v>
                </c:pt>
                <c:pt idx="64284">
                  <c:v>2072.3710940000001</c:v>
                </c:pt>
                <c:pt idx="64285">
                  <c:v>2072.4101559999999</c:v>
                </c:pt>
                <c:pt idx="64286">
                  <c:v>2072.5859380000002</c:v>
                </c:pt>
                <c:pt idx="64287">
                  <c:v>2072.8046880000002</c:v>
                </c:pt>
                <c:pt idx="64288">
                  <c:v>2072.8046880000002</c:v>
                </c:pt>
                <c:pt idx="64289">
                  <c:v>2073.2382809999999</c:v>
                </c:pt>
                <c:pt idx="64290">
                  <c:v>2073.3085940000001</c:v>
                </c:pt>
                <c:pt idx="64291">
                  <c:v>2073.4101559999999</c:v>
                </c:pt>
                <c:pt idx="64292">
                  <c:v>2073.5859380000002</c:v>
                </c:pt>
                <c:pt idx="64293">
                  <c:v>2073.8046880000002</c:v>
                </c:pt>
                <c:pt idx="64294">
                  <c:v>2073.8554690000001</c:v>
                </c:pt>
                <c:pt idx="64295">
                  <c:v>2073.8554690000001</c:v>
                </c:pt>
                <c:pt idx="64296">
                  <c:v>2073.8632809999999</c:v>
                </c:pt>
                <c:pt idx="64297">
                  <c:v>2073.8632809999999</c:v>
                </c:pt>
                <c:pt idx="64298">
                  <c:v>2074.2382809999999</c:v>
                </c:pt>
                <c:pt idx="64299">
                  <c:v>2074.2382809999999</c:v>
                </c:pt>
                <c:pt idx="64300">
                  <c:v>2074.3085940000001</c:v>
                </c:pt>
                <c:pt idx="64301">
                  <c:v>2074.3710940000001</c:v>
                </c:pt>
                <c:pt idx="64302">
                  <c:v>2074.4101559999999</c:v>
                </c:pt>
                <c:pt idx="64303">
                  <c:v>2074.5859380000002</c:v>
                </c:pt>
                <c:pt idx="64304">
                  <c:v>2074.5859380000002</c:v>
                </c:pt>
                <c:pt idx="64305">
                  <c:v>2074.8046880000002</c:v>
                </c:pt>
                <c:pt idx="64306">
                  <c:v>2074.8554690000001</c:v>
                </c:pt>
                <c:pt idx="64307">
                  <c:v>2075.2382809999999</c:v>
                </c:pt>
                <c:pt idx="64308">
                  <c:v>2075.4101559999999</c:v>
                </c:pt>
                <c:pt idx="64309">
                  <c:v>2075.4101559999999</c:v>
                </c:pt>
                <c:pt idx="64310">
                  <c:v>2075.5859380000002</c:v>
                </c:pt>
                <c:pt idx="64311">
                  <c:v>2075.8554690000001</c:v>
                </c:pt>
                <c:pt idx="64312">
                  <c:v>2075.8632809999999</c:v>
                </c:pt>
                <c:pt idx="64313">
                  <c:v>2075.8632809999999</c:v>
                </c:pt>
                <c:pt idx="64314">
                  <c:v>2076.2382809999999</c:v>
                </c:pt>
                <c:pt idx="64315">
                  <c:v>2076.3710940000001</c:v>
                </c:pt>
                <c:pt idx="64316">
                  <c:v>2076.3710940000001</c:v>
                </c:pt>
                <c:pt idx="64317">
                  <c:v>2076.3710940000001</c:v>
                </c:pt>
                <c:pt idx="64318">
                  <c:v>2076.4101559999999</c:v>
                </c:pt>
                <c:pt idx="64319">
                  <c:v>2076.8046880000002</c:v>
                </c:pt>
                <c:pt idx="64320">
                  <c:v>2076.8046880000002</c:v>
                </c:pt>
                <c:pt idx="64321">
                  <c:v>2076.8632809999999</c:v>
                </c:pt>
                <c:pt idx="64322">
                  <c:v>2076.8632809999999</c:v>
                </c:pt>
                <c:pt idx="64323">
                  <c:v>2077.3085940000001</c:v>
                </c:pt>
                <c:pt idx="64324">
                  <c:v>2077.4101559999999</c:v>
                </c:pt>
                <c:pt idx="64325">
                  <c:v>2077.8046880000002</c:v>
                </c:pt>
                <c:pt idx="64326">
                  <c:v>2077.8554690000001</c:v>
                </c:pt>
                <c:pt idx="64327">
                  <c:v>2077.8554690000001</c:v>
                </c:pt>
                <c:pt idx="64328">
                  <c:v>2077.8632809999999</c:v>
                </c:pt>
                <c:pt idx="64329">
                  <c:v>2078.2382809999999</c:v>
                </c:pt>
                <c:pt idx="64330">
                  <c:v>2078.2382809999999</c:v>
                </c:pt>
                <c:pt idx="64331">
                  <c:v>2078.2382809999999</c:v>
                </c:pt>
                <c:pt idx="64332">
                  <c:v>2078.2382809999999</c:v>
                </c:pt>
                <c:pt idx="64333">
                  <c:v>2078.3085940000001</c:v>
                </c:pt>
                <c:pt idx="64334">
                  <c:v>2078.3710940000001</c:v>
                </c:pt>
                <c:pt idx="64335">
                  <c:v>2078.5859380000002</c:v>
                </c:pt>
                <c:pt idx="64336">
                  <c:v>2078.8554690000001</c:v>
                </c:pt>
                <c:pt idx="64337">
                  <c:v>2078.8554690000001</c:v>
                </c:pt>
                <c:pt idx="64338">
                  <c:v>2078.8632809999999</c:v>
                </c:pt>
                <c:pt idx="64339">
                  <c:v>2079.2382809999999</c:v>
                </c:pt>
                <c:pt idx="64340">
                  <c:v>2079.4101559999999</c:v>
                </c:pt>
                <c:pt idx="64341">
                  <c:v>2079.4101559999999</c:v>
                </c:pt>
                <c:pt idx="64342">
                  <c:v>2079.8046880000002</c:v>
                </c:pt>
                <c:pt idx="64343">
                  <c:v>2079.8554690000001</c:v>
                </c:pt>
                <c:pt idx="64344">
                  <c:v>2079.8554690000001</c:v>
                </c:pt>
                <c:pt idx="64345">
                  <c:v>2079.8632809999999</c:v>
                </c:pt>
                <c:pt idx="64346">
                  <c:v>2079.8632809999999</c:v>
                </c:pt>
                <c:pt idx="64347">
                  <c:v>2080.3085940000001</c:v>
                </c:pt>
                <c:pt idx="64348">
                  <c:v>2080.3710940000001</c:v>
                </c:pt>
                <c:pt idx="64349">
                  <c:v>2080.3710940000001</c:v>
                </c:pt>
                <c:pt idx="64350">
                  <c:v>2080.8046880000002</c:v>
                </c:pt>
                <c:pt idx="64351">
                  <c:v>2080.8632809999999</c:v>
                </c:pt>
                <c:pt idx="64352">
                  <c:v>2081.5859380000002</c:v>
                </c:pt>
                <c:pt idx="64353">
                  <c:v>2081.8046880000002</c:v>
                </c:pt>
                <c:pt idx="64354">
                  <c:v>2081.8632809999999</c:v>
                </c:pt>
                <c:pt idx="64355">
                  <c:v>2081.8632809999999</c:v>
                </c:pt>
                <c:pt idx="64356">
                  <c:v>2082.3085940000001</c:v>
                </c:pt>
                <c:pt idx="64357">
                  <c:v>2082.3710940000001</c:v>
                </c:pt>
                <c:pt idx="64358">
                  <c:v>2082.5859380000002</c:v>
                </c:pt>
                <c:pt idx="64359">
                  <c:v>2082.8046880000002</c:v>
                </c:pt>
                <c:pt idx="64360">
                  <c:v>2082.8554690000001</c:v>
                </c:pt>
                <c:pt idx="64361">
                  <c:v>2083.2382809999999</c:v>
                </c:pt>
                <c:pt idx="64362">
                  <c:v>2083.2382809999999</c:v>
                </c:pt>
                <c:pt idx="64363">
                  <c:v>2083.2382809999999</c:v>
                </c:pt>
                <c:pt idx="64364">
                  <c:v>2083.3085940000001</c:v>
                </c:pt>
                <c:pt idx="64365">
                  <c:v>2083.3710940000001</c:v>
                </c:pt>
                <c:pt idx="64366">
                  <c:v>2083.3710940000001</c:v>
                </c:pt>
                <c:pt idx="64367">
                  <c:v>2083.3710940000001</c:v>
                </c:pt>
                <c:pt idx="64368">
                  <c:v>2083.4101559999999</c:v>
                </c:pt>
                <c:pt idx="64369">
                  <c:v>2083.4101559999999</c:v>
                </c:pt>
                <c:pt idx="64370">
                  <c:v>2083.5859380000002</c:v>
                </c:pt>
                <c:pt idx="64371">
                  <c:v>2083.8554690000001</c:v>
                </c:pt>
                <c:pt idx="64372">
                  <c:v>2083.8554690000001</c:v>
                </c:pt>
                <c:pt idx="64373">
                  <c:v>2083.8632809999999</c:v>
                </c:pt>
                <c:pt idx="64374">
                  <c:v>2083.8632809999999</c:v>
                </c:pt>
                <c:pt idx="64375">
                  <c:v>2083.8632809999999</c:v>
                </c:pt>
                <c:pt idx="64376">
                  <c:v>2084.2382809999999</c:v>
                </c:pt>
                <c:pt idx="64377">
                  <c:v>2084.3085940000001</c:v>
                </c:pt>
                <c:pt idx="64378">
                  <c:v>2084.3085940000001</c:v>
                </c:pt>
                <c:pt idx="64379">
                  <c:v>2084.3085940000001</c:v>
                </c:pt>
                <c:pt idx="64380">
                  <c:v>2084.3710940000001</c:v>
                </c:pt>
                <c:pt idx="64381">
                  <c:v>2084.4101559999999</c:v>
                </c:pt>
                <c:pt idx="64382">
                  <c:v>2084.5859380000002</c:v>
                </c:pt>
                <c:pt idx="64383">
                  <c:v>2084.8554690000001</c:v>
                </c:pt>
                <c:pt idx="64384">
                  <c:v>2085.2382809999999</c:v>
                </c:pt>
                <c:pt idx="64385">
                  <c:v>2085.3710940000001</c:v>
                </c:pt>
                <c:pt idx="64386">
                  <c:v>2085.8046880000002</c:v>
                </c:pt>
                <c:pt idx="64387">
                  <c:v>2085.8046880000002</c:v>
                </c:pt>
                <c:pt idx="64388">
                  <c:v>2085.8554690000001</c:v>
                </c:pt>
                <c:pt idx="64389">
                  <c:v>2085.8554690000001</c:v>
                </c:pt>
                <c:pt idx="64390">
                  <c:v>2085.8554690000001</c:v>
                </c:pt>
                <c:pt idx="64391">
                  <c:v>2085.8632809999999</c:v>
                </c:pt>
                <c:pt idx="64392">
                  <c:v>2085.8632809999999</c:v>
                </c:pt>
                <c:pt idx="64393">
                  <c:v>2086.3710940000001</c:v>
                </c:pt>
                <c:pt idx="64394">
                  <c:v>2086.5859380000002</c:v>
                </c:pt>
                <c:pt idx="64395">
                  <c:v>2086.8046880000002</c:v>
                </c:pt>
                <c:pt idx="64396">
                  <c:v>2086.8046880000002</c:v>
                </c:pt>
                <c:pt idx="64397">
                  <c:v>2086.8554690000001</c:v>
                </c:pt>
                <c:pt idx="64398">
                  <c:v>2087.3085940000001</c:v>
                </c:pt>
                <c:pt idx="64399">
                  <c:v>2087.3710940000001</c:v>
                </c:pt>
                <c:pt idx="64400">
                  <c:v>2087.4101559999999</c:v>
                </c:pt>
                <c:pt idx="64401">
                  <c:v>2087.5859380000002</c:v>
                </c:pt>
                <c:pt idx="64402">
                  <c:v>2087.5859380000002</c:v>
                </c:pt>
                <c:pt idx="64403">
                  <c:v>2087.8046880000002</c:v>
                </c:pt>
                <c:pt idx="64404">
                  <c:v>2087.8554690000001</c:v>
                </c:pt>
                <c:pt idx="64405">
                  <c:v>2087.8632809999999</c:v>
                </c:pt>
                <c:pt idx="64406">
                  <c:v>2088.2382809999999</c:v>
                </c:pt>
                <c:pt idx="64407">
                  <c:v>2088.3085940000001</c:v>
                </c:pt>
                <c:pt idx="64408">
                  <c:v>2088.3710940000001</c:v>
                </c:pt>
                <c:pt idx="64409">
                  <c:v>2088.3710940000001</c:v>
                </c:pt>
                <c:pt idx="64410">
                  <c:v>2088.3710940000001</c:v>
                </c:pt>
                <c:pt idx="64411">
                  <c:v>2088.8046880000002</c:v>
                </c:pt>
                <c:pt idx="64412">
                  <c:v>2088.8632809999999</c:v>
                </c:pt>
                <c:pt idx="64413">
                  <c:v>2089.2382809999999</c:v>
                </c:pt>
                <c:pt idx="64414">
                  <c:v>2089.3710940000001</c:v>
                </c:pt>
                <c:pt idx="64415">
                  <c:v>2089.3710940000001</c:v>
                </c:pt>
                <c:pt idx="64416">
                  <c:v>2089.4101559999999</c:v>
                </c:pt>
                <c:pt idx="64417">
                  <c:v>2089.4101559999999</c:v>
                </c:pt>
                <c:pt idx="64418">
                  <c:v>2089.5859380000002</c:v>
                </c:pt>
                <c:pt idx="64419">
                  <c:v>2089.5859380000002</c:v>
                </c:pt>
                <c:pt idx="64420">
                  <c:v>2089.5859380000002</c:v>
                </c:pt>
                <c:pt idx="64421">
                  <c:v>2089.5859380000002</c:v>
                </c:pt>
                <c:pt idx="64422">
                  <c:v>2089.8046880000002</c:v>
                </c:pt>
                <c:pt idx="64423">
                  <c:v>2089.8554690000001</c:v>
                </c:pt>
                <c:pt idx="64424">
                  <c:v>2089.8554690000001</c:v>
                </c:pt>
                <c:pt idx="64425">
                  <c:v>2089.8554690000001</c:v>
                </c:pt>
                <c:pt idx="64426">
                  <c:v>2090.2382809999999</c:v>
                </c:pt>
                <c:pt idx="64427">
                  <c:v>2090.3085940000001</c:v>
                </c:pt>
                <c:pt idx="64428">
                  <c:v>2090.3085940000001</c:v>
                </c:pt>
                <c:pt idx="64429">
                  <c:v>2090.3710940000001</c:v>
                </c:pt>
                <c:pt idx="64430">
                  <c:v>2090.3710940000001</c:v>
                </c:pt>
                <c:pt idx="64431">
                  <c:v>2090.3710940000001</c:v>
                </c:pt>
                <c:pt idx="64432">
                  <c:v>2090.4101559999999</c:v>
                </c:pt>
                <c:pt idx="64433">
                  <c:v>2090.5859380000002</c:v>
                </c:pt>
                <c:pt idx="64434">
                  <c:v>2090.5859380000002</c:v>
                </c:pt>
                <c:pt idx="64435">
                  <c:v>2090.8554690000001</c:v>
                </c:pt>
                <c:pt idx="64436">
                  <c:v>2090.8554690000001</c:v>
                </c:pt>
                <c:pt idx="64437">
                  <c:v>2090.8632809999999</c:v>
                </c:pt>
                <c:pt idx="64438">
                  <c:v>2090.8632809999999</c:v>
                </c:pt>
                <c:pt idx="64439">
                  <c:v>2091.2382809999999</c:v>
                </c:pt>
                <c:pt idx="64440">
                  <c:v>2091.2382809999999</c:v>
                </c:pt>
                <c:pt idx="64441">
                  <c:v>2091.2382809999999</c:v>
                </c:pt>
                <c:pt idx="64442">
                  <c:v>2091.3085940000001</c:v>
                </c:pt>
                <c:pt idx="64443">
                  <c:v>2091.3710940000001</c:v>
                </c:pt>
                <c:pt idx="64444">
                  <c:v>2091.5859380000002</c:v>
                </c:pt>
                <c:pt idx="64445">
                  <c:v>2091.5859380000002</c:v>
                </c:pt>
                <c:pt idx="64446">
                  <c:v>2091.5859380000002</c:v>
                </c:pt>
                <c:pt idx="64447">
                  <c:v>2091.8046880000002</c:v>
                </c:pt>
                <c:pt idx="64448">
                  <c:v>2091.8554690000001</c:v>
                </c:pt>
                <c:pt idx="64449">
                  <c:v>2091.8554690000001</c:v>
                </c:pt>
                <c:pt idx="64450">
                  <c:v>2091.8632809999999</c:v>
                </c:pt>
                <c:pt idx="64451">
                  <c:v>2092.3085940000001</c:v>
                </c:pt>
                <c:pt idx="64452">
                  <c:v>2092.3085940000001</c:v>
                </c:pt>
                <c:pt idx="64453">
                  <c:v>2092.4101559999999</c:v>
                </c:pt>
                <c:pt idx="64454">
                  <c:v>2092.4101559999999</c:v>
                </c:pt>
                <c:pt idx="64455">
                  <c:v>2092.5859380000002</c:v>
                </c:pt>
                <c:pt idx="64456">
                  <c:v>2092.8046880000002</c:v>
                </c:pt>
                <c:pt idx="64457">
                  <c:v>2092.8046880000002</c:v>
                </c:pt>
                <c:pt idx="64458">
                  <c:v>2092.8632809999999</c:v>
                </c:pt>
                <c:pt idx="64459">
                  <c:v>2093.2382809999999</c:v>
                </c:pt>
                <c:pt idx="64460">
                  <c:v>2093.2382809999999</c:v>
                </c:pt>
                <c:pt idx="64461">
                  <c:v>2093.3085940000001</c:v>
                </c:pt>
                <c:pt idx="64462">
                  <c:v>2093.4101559999999</c:v>
                </c:pt>
                <c:pt idx="64463">
                  <c:v>2093.5859380000002</c:v>
                </c:pt>
                <c:pt idx="64464">
                  <c:v>2093.8554690000001</c:v>
                </c:pt>
                <c:pt idx="64465">
                  <c:v>2093.8554690000001</c:v>
                </c:pt>
                <c:pt idx="64466">
                  <c:v>2093.8632809999999</c:v>
                </c:pt>
                <c:pt idx="64467">
                  <c:v>2093.8632809999999</c:v>
                </c:pt>
                <c:pt idx="64468">
                  <c:v>2093.8632809999999</c:v>
                </c:pt>
                <c:pt idx="64469">
                  <c:v>2094.4101559999999</c:v>
                </c:pt>
                <c:pt idx="64470">
                  <c:v>2094.4101559999999</c:v>
                </c:pt>
                <c:pt idx="64471">
                  <c:v>2094.5859380000002</c:v>
                </c:pt>
                <c:pt idx="64472">
                  <c:v>2094.5859380000002</c:v>
                </c:pt>
                <c:pt idx="64473">
                  <c:v>2094.8046880000002</c:v>
                </c:pt>
                <c:pt idx="64474">
                  <c:v>2094.8632809999999</c:v>
                </c:pt>
                <c:pt idx="64475">
                  <c:v>2095.3085940000001</c:v>
                </c:pt>
                <c:pt idx="64476">
                  <c:v>2095.3085940000001</c:v>
                </c:pt>
                <c:pt idx="64477">
                  <c:v>2095.3710940000001</c:v>
                </c:pt>
                <c:pt idx="64478">
                  <c:v>2095.4101559999999</c:v>
                </c:pt>
                <c:pt idx="64479">
                  <c:v>2095.5859380000002</c:v>
                </c:pt>
                <c:pt idx="64480">
                  <c:v>2095.5859380000002</c:v>
                </c:pt>
                <c:pt idx="64481">
                  <c:v>2095.5859380000002</c:v>
                </c:pt>
                <c:pt idx="64482">
                  <c:v>2095.8554690000001</c:v>
                </c:pt>
                <c:pt idx="64483">
                  <c:v>2095.8632809999999</c:v>
                </c:pt>
                <c:pt idx="64484">
                  <c:v>2095.8632809999999</c:v>
                </c:pt>
                <c:pt idx="64485">
                  <c:v>2095.8632809999999</c:v>
                </c:pt>
                <c:pt idx="64486">
                  <c:v>2096.3085940000001</c:v>
                </c:pt>
                <c:pt idx="64487">
                  <c:v>2096.3085940000001</c:v>
                </c:pt>
                <c:pt idx="64488">
                  <c:v>2096.4101559999999</c:v>
                </c:pt>
                <c:pt idx="64489">
                  <c:v>2096.5859380000002</c:v>
                </c:pt>
                <c:pt idx="64490">
                  <c:v>2096.5859380000002</c:v>
                </c:pt>
                <c:pt idx="64491">
                  <c:v>2096.8046880000002</c:v>
                </c:pt>
                <c:pt idx="64492">
                  <c:v>2096.8554690000001</c:v>
                </c:pt>
                <c:pt idx="64493">
                  <c:v>2096.8632809999999</c:v>
                </c:pt>
                <c:pt idx="64494">
                  <c:v>2096.8632809999999</c:v>
                </c:pt>
                <c:pt idx="64495">
                  <c:v>2097.2382809999999</c:v>
                </c:pt>
                <c:pt idx="64496">
                  <c:v>2097.3085940000001</c:v>
                </c:pt>
                <c:pt idx="64497">
                  <c:v>2097.5859380000002</c:v>
                </c:pt>
                <c:pt idx="64498">
                  <c:v>2097.5859380000002</c:v>
                </c:pt>
                <c:pt idx="64499">
                  <c:v>2097.8046880000002</c:v>
                </c:pt>
                <c:pt idx="64500">
                  <c:v>2097.8046880000002</c:v>
                </c:pt>
                <c:pt idx="64501">
                  <c:v>2097.8554690000001</c:v>
                </c:pt>
                <c:pt idx="64502">
                  <c:v>2097.8632809999999</c:v>
                </c:pt>
                <c:pt idx="64503">
                  <c:v>2098.2382809999999</c:v>
                </c:pt>
                <c:pt idx="64504">
                  <c:v>2098.2382809999999</c:v>
                </c:pt>
                <c:pt idx="64505">
                  <c:v>2098.3710940000001</c:v>
                </c:pt>
                <c:pt idx="64506">
                  <c:v>2098.3710940000001</c:v>
                </c:pt>
                <c:pt idx="64507">
                  <c:v>2098.3710940000001</c:v>
                </c:pt>
                <c:pt idx="64508">
                  <c:v>2098.4101559999999</c:v>
                </c:pt>
                <c:pt idx="64509">
                  <c:v>2098.5859380000002</c:v>
                </c:pt>
                <c:pt idx="64510">
                  <c:v>2098.5859380000002</c:v>
                </c:pt>
                <c:pt idx="64511">
                  <c:v>2098.8046880000002</c:v>
                </c:pt>
                <c:pt idx="64512">
                  <c:v>2098.8046880000002</c:v>
                </c:pt>
                <c:pt idx="64513">
                  <c:v>2098.8632809999999</c:v>
                </c:pt>
                <c:pt idx="64514">
                  <c:v>2098.8632809999999</c:v>
                </c:pt>
                <c:pt idx="64515">
                  <c:v>2099.4101559999999</c:v>
                </c:pt>
                <c:pt idx="64516">
                  <c:v>2099.8554690000001</c:v>
                </c:pt>
                <c:pt idx="64517">
                  <c:v>2100.2382809999999</c:v>
                </c:pt>
                <c:pt idx="64518">
                  <c:v>2100.3085940000001</c:v>
                </c:pt>
                <c:pt idx="64519">
                  <c:v>2100.3710940000001</c:v>
                </c:pt>
                <c:pt idx="64520">
                  <c:v>2100.4101559999999</c:v>
                </c:pt>
                <c:pt idx="64521">
                  <c:v>2100.5859380000002</c:v>
                </c:pt>
                <c:pt idx="64522">
                  <c:v>2101.2382809999999</c:v>
                </c:pt>
                <c:pt idx="64523">
                  <c:v>2101.3085940000001</c:v>
                </c:pt>
                <c:pt idx="64524">
                  <c:v>2101.3085940000001</c:v>
                </c:pt>
                <c:pt idx="64525">
                  <c:v>2101.3710940000001</c:v>
                </c:pt>
                <c:pt idx="64526">
                  <c:v>2101.3710940000001</c:v>
                </c:pt>
                <c:pt idx="64527">
                  <c:v>2101.4101559999999</c:v>
                </c:pt>
                <c:pt idx="64528">
                  <c:v>2101.4101559999999</c:v>
                </c:pt>
                <c:pt idx="64529">
                  <c:v>2101.8046880000002</c:v>
                </c:pt>
                <c:pt idx="64530">
                  <c:v>2101.8046880000002</c:v>
                </c:pt>
                <c:pt idx="64531">
                  <c:v>2101.8554690000001</c:v>
                </c:pt>
                <c:pt idx="64532">
                  <c:v>2101.8632809999999</c:v>
                </c:pt>
                <c:pt idx="64533">
                  <c:v>2102.2382809999999</c:v>
                </c:pt>
                <c:pt idx="64534">
                  <c:v>2102.2382809999999</c:v>
                </c:pt>
                <c:pt idx="64535">
                  <c:v>2102.3085940000001</c:v>
                </c:pt>
                <c:pt idx="64536">
                  <c:v>2102.5859380000002</c:v>
                </c:pt>
                <c:pt idx="64537">
                  <c:v>2102.5859380000002</c:v>
                </c:pt>
                <c:pt idx="64538">
                  <c:v>2102.8046880000002</c:v>
                </c:pt>
                <c:pt idx="64539">
                  <c:v>2102.8046880000002</c:v>
                </c:pt>
                <c:pt idx="64540">
                  <c:v>2102.8632809999999</c:v>
                </c:pt>
                <c:pt idx="64541">
                  <c:v>2103.2382809999999</c:v>
                </c:pt>
                <c:pt idx="64542">
                  <c:v>2103.3085940000001</c:v>
                </c:pt>
                <c:pt idx="64543">
                  <c:v>2103.3710940000001</c:v>
                </c:pt>
                <c:pt idx="64544">
                  <c:v>2103.5859380000002</c:v>
                </c:pt>
                <c:pt idx="64545">
                  <c:v>2103.8046880000002</c:v>
                </c:pt>
                <c:pt idx="64546">
                  <c:v>2103.8554690000001</c:v>
                </c:pt>
                <c:pt idx="64547">
                  <c:v>2103.8554690000001</c:v>
                </c:pt>
                <c:pt idx="64548">
                  <c:v>2103.8632809999999</c:v>
                </c:pt>
                <c:pt idx="64549">
                  <c:v>2104.2382809999999</c:v>
                </c:pt>
                <c:pt idx="64550">
                  <c:v>2104.3085940000001</c:v>
                </c:pt>
                <c:pt idx="64551">
                  <c:v>2104.3710940000001</c:v>
                </c:pt>
                <c:pt idx="64552">
                  <c:v>2104.8046880000002</c:v>
                </c:pt>
                <c:pt idx="64553">
                  <c:v>2104.8554690000001</c:v>
                </c:pt>
                <c:pt idx="64554">
                  <c:v>2104.8632809999999</c:v>
                </c:pt>
                <c:pt idx="64555">
                  <c:v>2105.8554690000001</c:v>
                </c:pt>
                <c:pt idx="64556">
                  <c:v>2105.8632809999999</c:v>
                </c:pt>
                <c:pt idx="64557">
                  <c:v>2105.8632809999999</c:v>
                </c:pt>
                <c:pt idx="64558">
                  <c:v>2106.2382809999999</c:v>
                </c:pt>
                <c:pt idx="64559">
                  <c:v>2106.2382809999999</c:v>
                </c:pt>
                <c:pt idx="64560">
                  <c:v>2106.3085940000001</c:v>
                </c:pt>
                <c:pt idx="64561">
                  <c:v>2106.3710940000001</c:v>
                </c:pt>
                <c:pt idx="64562">
                  <c:v>2106.5859380000002</c:v>
                </c:pt>
                <c:pt idx="64563">
                  <c:v>2106.8046880000002</c:v>
                </c:pt>
                <c:pt idx="64564">
                  <c:v>2106.8046880000002</c:v>
                </c:pt>
                <c:pt idx="64565">
                  <c:v>2106.8046880000002</c:v>
                </c:pt>
                <c:pt idx="64566">
                  <c:v>2106.8632809999999</c:v>
                </c:pt>
                <c:pt idx="64567">
                  <c:v>2107.3085940000001</c:v>
                </c:pt>
                <c:pt idx="64568">
                  <c:v>2107.4101559999999</c:v>
                </c:pt>
                <c:pt idx="64569">
                  <c:v>2107.4101559999999</c:v>
                </c:pt>
                <c:pt idx="64570">
                  <c:v>2107.4101559999999</c:v>
                </c:pt>
                <c:pt idx="64571">
                  <c:v>2107.4101559999999</c:v>
                </c:pt>
                <c:pt idx="64572">
                  <c:v>2107.5859380000002</c:v>
                </c:pt>
                <c:pt idx="64573">
                  <c:v>2107.8046880000002</c:v>
                </c:pt>
                <c:pt idx="64574">
                  <c:v>2107.8554690000001</c:v>
                </c:pt>
                <c:pt idx="64575">
                  <c:v>2107.8554690000001</c:v>
                </c:pt>
                <c:pt idx="64576">
                  <c:v>2107.8632809999999</c:v>
                </c:pt>
                <c:pt idx="64577">
                  <c:v>2107.8632809999999</c:v>
                </c:pt>
                <c:pt idx="64578">
                  <c:v>2107.8632809999999</c:v>
                </c:pt>
                <c:pt idx="64579">
                  <c:v>2108.3085940000001</c:v>
                </c:pt>
                <c:pt idx="64580">
                  <c:v>2108.3710940000001</c:v>
                </c:pt>
                <c:pt idx="64581">
                  <c:v>2108.4101559999999</c:v>
                </c:pt>
                <c:pt idx="64582">
                  <c:v>2108.4101559999999</c:v>
                </c:pt>
                <c:pt idx="64583">
                  <c:v>2108.5859380000002</c:v>
                </c:pt>
                <c:pt idx="64584">
                  <c:v>2108.8632809999999</c:v>
                </c:pt>
                <c:pt idx="64585">
                  <c:v>2109.3085940000001</c:v>
                </c:pt>
                <c:pt idx="64586">
                  <c:v>2109.8554690000001</c:v>
                </c:pt>
                <c:pt idx="64587">
                  <c:v>2109.8632809999999</c:v>
                </c:pt>
                <c:pt idx="64588">
                  <c:v>2110.3085940000001</c:v>
                </c:pt>
                <c:pt idx="64589">
                  <c:v>2110.3710940000001</c:v>
                </c:pt>
                <c:pt idx="64590">
                  <c:v>2110.8632809999999</c:v>
                </c:pt>
                <c:pt idx="64591">
                  <c:v>2111.8046880000002</c:v>
                </c:pt>
                <c:pt idx="64592">
                  <c:v>2111.8632809999999</c:v>
                </c:pt>
                <c:pt idx="64593">
                  <c:v>2112.2382809999999</c:v>
                </c:pt>
                <c:pt idx="64594">
                  <c:v>2112.3085940000001</c:v>
                </c:pt>
                <c:pt idx="64595">
                  <c:v>2112.3710940000001</c:v>
                </c:pt>
                <c:pt idx="64596">
                  <c:v>2113.2382809999999</c:v>
                </c:pt>
                <c:pt idx="64597">
                  <c:v>2113.2382809999999</c:v>
                </c:pt>
                <c:pt idx="64598">
                  <c:v>2113.3085940000001</c:v>
                </c:pt>
                <c:pt idx="64599">
                  <c:v>2113.5859380000002</c:v>
                </c:pt>
                <c:pt idx="64600">
                  <c:v>2113.8046880000002</c:v>
                </c:pt>
                <c:pt idx="64601">
                  <c:v>2113.8046880000002</c:v>
                </c:pt>
                <c:pt idx="64602">
                  <c:v>2113.8046880000002</c:v>
                </c:pt>
                <c:pt idx="64603">
                  <c:v>2113.8554690000001</c:v>
                </c:pt>
                <c:pt idx="64604">
                  <c:v>2114.2382809999999</c:v>
                </c:pt>
                <c:pt idx="64605">
                  <c:v>2114.3085940000001</c:v>
                </c:pt>
                <c:pt idx="64606">
                  <c:v>2114.3710940000001</c:v>
                </c:pt>
                <c:pt idx="64607">
                  <c:v>2114.5859380000002</c:v>
                </c:pt>
                <c:pt idx="64608">
                  <c:v>2114.8046880000002</c:v>
                </c:pt>
                <c:pt idx="64609">
                  <c:v>2114.8554690000001</c:v>
                </c:pt>
                <c:pt idx="64610">
                  <c:v>2114.8554690000001</c:v>
                </c:pt>
                <c:pt idx="64611">
                  <c:v>2114.8632809999999</c:v>
                </c:pt>
                <c:pt idx="64612">
                  <c:v>2115.2382809999999</c:v>
                </c:pt>
                <c:pt idx="64613">
                  <c:v>2115.2382809999999</c:v>
                </c:pt>
                <c:pt idx="64614">
                  <c:v>2115.4101559999999</c:v>
                </c:pt>
                <c:pt idx="64615">
                  <c:v>2115.4101559999999</c:v>
                </c:pt>
                <c:pt idx="64616">
                  <c:v>2115.4101559999999</c:v>
                </c:pt>
                <c:pt idx="64617">
                  <c:v>2115.5859380000002</c:v>
                </c:pt>
                <c:pt idx="64618">
                  <c:v>2115.8046880000002</c:v>
                </c:pt>
                <c:pt idx="64619">
                  <c:v>2115.8554690000001</c:v>
                </c:pt>
                <c:pt idx="64620">
                  <c:v>2115.8632809999999</c:v>
                </c:pt>
                <c:pt idx="64621">
                  <c:v>2115.8632809999999</c:v>
                </c:pt>
                <c:pt idx="64622">
                  <c:v>2116.3085940000001</c:v>
                </c:pt>
                <c:pt idx="64623">
                  <c:v>2116.3710940000001</c:v>
                </c:pt>
                <c:pt idx="64624">
                  <c:v>2116.4101559999999</c:v>
                </c:pt>
                <c:pt idx="64625">
                  <c:v>2116.8046880000002</c:v>
                </c:pt>
                <c:pt idx="64626">
                  <c:v>2116.8046880000002</c:v>
                </c:pt>
                <c:pt idx="64627">
                  <c:v>2116.8046880000002</c:v>
                </c:pt>
                <c:pt idx="64628">
                  <c:v>2116.8632809999999</c:v>
                </c:pt>
                <c:pt idx="64629">
                  <c:v>2117.3085940000001</c:v>
                </c:pt>
                <c:pt idx="64630">
                  <c:v>2117.8046880000002</c:v>
                </c:pt>
                <c:pt idx="64631">
                  <c:v>2117.8554690000001</c:v>
                </c:pt>
                <c:pt idx="64632">
                  <c:v>2117.8632809999999</c:v>
                </c:pt>
                <c:pt idx="64633">
                  <c:v>2118.3710940000001</c:v>
                </c:pt>
                <c:pt idx="64634">
                  <c:v>2118.3710940000001</c:v>
                </c:pt>
                <c:pt idx="64635">
                  <c:v>2118.4101559999999</c:v>
                </c:pt>
                <c:pt idx="64636">
                  <c:v>2118.5859380000002</c:v>
                </c:pt>
                <c:pt idx="64637">
                  <c:v>2118.8046880000002</c:v>
                </c:pt>
                <c:pt idx="64638">
                  <c:v>2118.8632809999999</c:v>
                </c:pt>
                <c:pt idx="64639">
                  <c:v>2119.2382809999999</c:v>
                </c:pt>
                <c:pt idx="64640">
                  <c:v>2119.3710940000001</c:v>
                </c:pt>
                <c:pt idx="64641">
                  <c:v>2119.8046880000002</c:v>
                </c:pt>
                <c:pt idx="64642">
                  <c:v>2119.8554690000001</c:v>
                </c:pt>
                <c:pt idx="64643">
                  <c:v>2119.8554690000001</c:v>
                </c:pt>
                <c:pt idx="64644">
                  <c:v>2119.8632809999999</c:v>
                </c:pt>
                <c:pt idx="64645">
                  <c:v>2119.8632809999999</c:v>
                </c:pt>
                <c:pt idx="64646">
                  <c:v>2119.8632809999999</c:v>
                </c:pt>
                <c:pt idx="64647">
                  <c:v>2120.2382809999999</c:v>
                </c:pt>
                <c:pt idx="64648">
                  <c:v>2120.3085940000001</c:v>
                </c:pt>
                <c:pt idx="64649">
                  <c:v>2120.3085940000001</c:v>
                </c:pt>
                <c:pt idx="64650">
                  <c:v>2120.3085940000001</c:v>
                </c:pt>
                <c:pt idx="64651">
                  <c:v>2120.3710940000001</c:v>
                </c:pt>
                <c:pt idx="64652">
                  <c:v>2120.3710940000001</c:v>
                </c:pt>
                <c:pt idx="64653">
                  <c:v>2120.3710940000001</c:v>
                </c:pt>
                <c:pt idx="64654">
                  <c:v>2120.4101559999999</c:v>
                </c:pt>
                <c:pt idx="64655">
                  <c:v>2120.4101559999999</c:v>
                </c:pt>
                <c:pt idx="64656">
                  <c:v>2120.4101559999999</c:v>
                </c:pt>
                <c:pt idx="64657">
                  <c:v>2120.4101559999999</c:v>
                </c:pt>
                <c:pt idx="64658">
                  <c:v>2120.8046880000002</c:v>
                </c:pt>
                <c:pt idx="64659">
                  <c:v>2120.8632809999999</c:v>
                </c:pt>
                <c:pt idx="64660">
                  <c:v>2121.3085940000001</c:v>
                </c:pt>
                <c:pt idx="64661">
                  <c:v>2121.5859380000002</c:v>
                </c:pt>
                <c:pt idx="64662">
                  <c:v>2121.8632809999999</c:v>
                </c:pt>
                <c:pt idx="64663">
                  <c:v>2122.2382809999999</c:v>
                </c:pt>
                <c:pt idx="64664">
                  <c:v>2122.2382809999999</c:v>
                </c:pt>
                <c:pt idx="64665">
                  <c:v>2122.3085940000001</c:v>
                </c:pt>
                <c:pt idx="64666">
                  <c:v>2122.3085940000001</c:v>
                </c:pt>
                <c:pt idx="64667">
                  <c:v>2122.3085940000001</c:v>
                </c:pt>
                <c:pt idx="64668">
                  <c:v>2122.3710940000001</c:v>
                </c:pt>
                <c:pt idx="64669">
                  <c:v>2122.5859380000002</c:v>
                </c:pt>
                <c:pt idx="64670">
                  <c:v>2122.5859380000002</c:v>
                </c:pt>
                <c:pt idx="64671">
                  <c:v>2122.5859380000002</c:v>
                </c:pt>
                <c:pt idx="64672">
                  <c:v>2122.8046880000002</c:v>
                </c:pt>
                <c:pt idx="64673">
                  <c:v>2122.8554690000001</c:v>
                </c:pt>
                <c:pt idx="64674">
                  <c:v>2122.8554690000001</c:v>
                </c:pt>
                <c:pt idx="64675">
                  <c:v>2122.8632809999999</c:v>
                </c:pt>
                <c:pt idx="64676">
                  <c:v>2123.4101559999999</c:v>
                </c:pt>
                <c:pt idx="64677">
                  <c:v>2123.4101559999999</c:v>
                </c:pt>
                <c:pt idx="64678">
                  <c:v>2123.8554690000001</c:v>
                </c:pt>
                <c:pt idx="64679">
                  <c:v>2123.8554690000001</c:v>
                </c:pt>
                <c:pt idx="64680">
                  <c:v>2123.8554690000001</c:v>
                </c:pt>
                <c:pt idx="64681">
                  <c:v>2123.8554690000001</c:v>
                </c:pt>
                <c:pt idx="64682">
                  <c:v>2123.8632809999999</c:v>
                </c:pt>
                <c:pt idx="64683">
                  <c:v>2123.8632809999999</c:v>
                </c:pt>
                <c:pt idx="64684">
                  <c:v>2124.2382809999999</c:v>
                </c:pt>
                <c:pt idx="64685">
                  <c:v>2124.2382809999999</c:v>
                </c:pt>
                <c:pt idx="64686">
                  <c:v>2124.4101559999999</c:v>
                </c:pt>
                <c:pt idx="64687">
                  <c:v>2124.4101559999999</c:v>
                </c:pt>
                <c:pt idx="64688">
                  <c:v>2124.5859380000002</c:v>
                </c:pt>
                <c:pt idx="64689">
                  <c:v>2124.5859380000002</c:v>
                </c:pt>
                <c:pt idx="64690">
                  <c:v>2124.8046880000002</c:v>
                </c:pt>
                <c:pt idx="64691">
                  <c:v>2124.8632809999999</c:v>
                </c:pt>
                <c:pt idx="64692">
                  <c:v>2124.8632809999999</c:v>
                </c:pt>
                <c:pt idx="64693">
                  <c:v>2125.2382809999999</c:v>
                </c:pt>
                <c:pt idx="64694">
                  <c:v>2125.2382809999999</c:v>
                </c:pt>
                <c:pt idx="64695">
                  <c:v>2125.3085940000001</c:v>
                </c:pt>
                <c:pt idx="64696">
                  <c:v>2125.8046880000002</c:v>
                </c:pt>
                <c:pt idx="64697">
                  <c:v>2125.8554690000001</c:v>
                </c:pt>
                <c:pt idx="64698">
                  <c:v>2125.8554690000001</c:v>
                </c:pt>
                <c:pt idx="64699">
                  <c:v>2125.8554690000001</c:v>
                </c:pt>
                <c:pt idx="64700">
                  <c:v>2125.8554690000001</c:v>
                </c:pt>
                <c:pt idx="64701">
                  <c:v>2125.8632809999999</c:v>
                </c:pt>
                <c:pt idx="64702">
                  <c:v>2126.3085940000001</c:v>
                </c:pt>
                <c:pt idx="64703">
                  <c:v>2126.3710940000001</c:v>
                </c:pt>
                <c:pt idx="64704">
                  <c:v>2126.4101559999999</c:v>
                </c:pt>
                <c:pt idx="64705">
                  <c:v>2126.5859380000002</c:v>
                </c:pt>
                <c:pt idx="64706">
                  <c:v>2126.8554690000001</c:v>
                </c:pt>
                <c:pt idx="64707">
                  <c:v>2126.8632809999999</c:v>
                </c:pt>
                <c:pt idx="64708">
                  <c:v>2127.2382809999999</c:v>
                </c:pt>
                <c:pt idx="64709">
                  <c:v>2127.3085940000001</c:v>
                </c:pt>
                <c:pt idx="64710">
                  <c:v>2127.3085940000001</c:v>
                </c:pt>
                <c:pt idx="64711">
                  <c:v>2127.3710940000001</c:v>
                </c:pt>
                <c:pt idx="64712">
                  <c:v>2127.5859380000002</c:v>
                </c:pt>
                <c:pt idx="64713">
                  <c:v>2127.5859380000002</c:v>
                </c:pt>
                <c:pt idx="64714">
                  <c:v>2127.5859380000002</c:v>
                </c:pt>
                <c:pt idx="64715">
                  <c:v>2127.8554690000001</c:v>
                </c:pt>
                <c:pt idx="64716">
                  <c:v>2127.8554690000001</c:v>
                </c:pt>
                <c:pt idx="64717">
                  <c:v>2127.8632809999999</c:v>
                </c:pt>
                <c:pt idx="64718">
                  <c:v>2127.8632809999999</c:v>
                </c:pt>
                <c:pt idx="64719">
                  <c:v>2128.3085940000001</c:v>
                </c:pt>
                <c:pt idx="64720">
                  <c:v>2128.3710940000001</c:v>
                </c:pt>
                <c:pt idx="64721">
                  <c:v>2128.3710940000001</c:v>
                </c:pt>
                <c:pt idx="64722">
                  <c:v>2128.3710940000001</c:v>
                </c:pt>
                <c:pt idx="64723">
                  <c:v>2128.3710940000001</c:v>
                </c:pt>
                <c:pt idx="64724">
                  <c:v>2128.8046880000002</c:v>
                </c:pt>
                <c:pt idx="64725">
                  <c:v>2128.8046880000002</c:v>
                </c:pt>
                <c:pt idx="64726">
                  <c:v>2128.8046880000002</c:v>
                </c:pt>
                <c:pt idx="64727">
                  <c:v>2128.8554690000001</c:v>
                </c:pt>
                <c:pt idx="64728">
                  <c:v>2129.2382809999999</c:v>
                </c:pt>
                <c:pt idx="64729">
                  <c:v>2129.3085940000001</c:v>
                </c:pt>
                <c:pt idx="64730">
                  <c:v>2129.3085940000001</c:v>
                </c:pt>
                <c:pt idx="64731">
                  <c:v>2129.3710940000001</c:v>
                </c:pt>
                <c:pt idx="64732">
                  <c:v>2129.3710940000001</c:v>
                </c:pt>
                <c:pt idx="64733">
                  <c:v>2129.4101559999999</c:v>
                </c:pt>
                <c:pt idx="64734">
                  <c:v>2129.4101559999999</c:v>
                </c:pt>
                <c:pt idx="64735">
                  <c:v>2129.8046880000002</c:v>
                </c:pt>
                <c:pt idx="64736">
                  <c:v>2129.8554690000001</c:v>
                </c:pt>
                <c:pt idx="64737">
                  <c:v>2130.2382809999999</c:v>
                </c:pt>
                <c:pt idx="64738">
                  <c:v>2130.5859380000002</c:v>
                </c:pt>
                <c:pt idx="64739">
                  <c:v>2130.8046880000002</c:v>
                </c:pt>
                <c:pt idx="64740">
                  <c:v>2130.8046880000002</c:v>
                </c:pt>
                <c:pt idx="64741">
                  <c:v>2130.8554690000001</c:v>
                </c:pt>
                <c:pt idx="64742">
                  <c:v>2130.8554690000001</c:v>
                </c:pt>
                <c:pt idx="64743">
                  <c:v>2131.3085940000001</c:v>
                </c:pt>
                <c:pt idx="64744">
                  <c:v>2131.3085940000001</c:v>
                </c:pt>
                <c:pt idx="64745">
                  <c:v>2131.3710940000001</c:v>
                </c:pt>
                <c:pt idx="64746">
                  <c:v>2131.3710940000001</c:v>
                </c:pt>
                <c:pt idx="64747">
                  <c:v>2131.8632809999999</c:v>
                </c:pt>
                <c:pt idx="64748">
                  <c:v>2131.8632809999999</c:v>
                </c:pt>
                <c:pt idx="64749">
                  <c:v>2131.8632809999999</c:v>
                </c:pt>
                <c:pt idx="64750">
                  <c:v>2131.8632809999999</c:v>
                </c:pt>
                <c:pt idx="64751">
                  <c:v>2132.3085940000001</c:v>
                </c:pt>
                <c:pt idx="64752">
                  <c:v>2132.3085940000001</c:v>
                </c:pt>
                <c:pt idx="64753">
                  <c:v>2132.3710940000001</c:v>
                </c:pt>
                <c:pt idx="64754">
                  <c:v>2132.4101559999999</c:v>
                </c:pt>
                <c:pt idx="64755">
                  <c:v>2132.5859380000002</c:v>
                </c:pt>
                <c:pt idx="64756">
                  <c:v>2132.8046880000002</c:v>
                </c:pt>
                <c:pt idx="64757">
                  <c:v>2132.8632809999999</c:v>
                </c:pt>
                <c:pt idx="64758">
                  <c:v>2133.3710940000001</c:v>
                </c:pt>
                <c:pt idx="64759">
                  <c:v>2133.3710940000001</c:v>
                </c:pt>
                <c:pt idx="64760">
                  <c:v>2133.3710940000001</c:v>
                </c:pt>
                <c:pt idx="64761">
                  <c:v>2133.3710940000001</c:v>
                </c:pt>
                <c:pt idx="64762">
                  <c:v>2133.5859380000002</c:v>
                </c:pt>
                <c:pt idx="64763">
                  <c:v>2133.8554690000001</c:v>
                </c:pt>
                <c:pt idx="64764">
                  <c:v>2133.8554690000001</c:v>
                </c:pt>
                <c:pt idx="64765">
                  <c:v>2133.8554690000001</c:v>
                </c:pt>
                <c:pt idx="64766">
                  <c:v>2133.8632809999999</c:v>
                </c:pt>
                <c:pt idx="64767">
                  <c:v>2134.2382809999999</c:v>
                </c:pt>
                <c:pt idx="64768">
                  <c:v>2134.2382809999999</c:v>
                </c:pt>
                <c:pt idx="64769">
                  <c:v>2134.3085940000001</c:v>
                </c:pt>
                <c:pt idx="64770">
                  <c:v>2134.3710940000001</c:v>
                </c:pt>
                <c:pt idx="64771">
                  <c:v>2134.3710940000001</c:v>
                </c:pt>
                <c:pt idx="64772">
                  <c:v>2134.5859380000002</c:v>
                </c:pt>
                <c:pt idx="64773">
                  <c:v>2134.5859380000002</c:v>
                </c:pt>
                <c:pt idx="64774">
                  <c:v>2134.8046880000002</c:v>
                </c:pt>
                <c:pt idx="64775">
                  <c:v>2134.8046880000002</c:v>
                </c:pt>
                <c:pt idx="64776">
                  <c:v>2134.8046880000002</c:v>
                </c:pt>
                <c:pt idx="64777">
                  <c:v>2134.8554690000001</c:v>
                </c:pt>
                <c:pt idx="64778">
                  <c:v>2134.8632809999999</c:v>
                </c:pt>
                <c:pt idx="64779">
                  <c:v>2135.2382809999999</c:v>
                </c:pt>
                <c:pt idx="64780">
                  <c:v>2135.4101559999999</c:v>
                </c:pt>
                <c:pt idx="64781">
                  <c:v>2135.4101559999999</c:v>
                </c:pt>
                <c:pt idx="64782">
                  <c:v>2135.8046880000002</c:v>
                </c:pt>
                <c:pt idx="64783">
                  <c:v>2135.8632809999999</c:v>
                </c:pt>
                <c:pt idx="64784">
                  <c:v>2136.2382809999999</c:v>
                </c:pt>
                <c:pt idx="64785">
                  <c:v>2136.3085940000001</c:v>
                </c:pt>
                <c:pt idx="64786">
                  <c:v>2136.3710940000001</c:v>
                </c:pt>
                <c:pt idx="64787">
                  <c:v>2136.3710940000001</c:v>
                </c:pt>
                <c:pt idx="64788">
                  <c:v>2136.3710940000001</c:v>
                </c:pt>
                <c:pt idx="64789">
                  <c:v>2136.5859380000002</c:v>
                </c:pt>
                <c:pt idx="64790">
                  <c:v>2136.8046880000002</c:v>
                </c:pt>
                <c:pt idx="64791">
                  <c:v>2136.8554690000001</c:v>
                </c:pt>
                <c:pt idx="64792">
                  <c:v>2136.8632809999999</c:v>
                </c:pt>
                <c:pt idx="64793">
                  <c:v>2136.8632809999999</c:v>
                </c:pt>
                <c:pt idx="64794">
                  <c:v>2137.3085940000001</c:v>
                </c:pt>
                <c:pt idx="64795">
                  <c:v>2137.3710940000001</c:v>
                </c:pt>
                <c:pt idx="64796">
                  <c:v>2137.3710940000001</c:v>
                </c:pt>
                <c:pt idx="64797">
                  <c:v>2137.4101559999999</c:v>
                </c:pt>
                <c:pt idx="64798">
                  <c:v>2137.4101559999999</c:v>
                </c:pt>
                <c:pt idx="64799">
                  <c:v>2137.5859380000002</c:v>
                </c:pt>
                <c:pt idx="64800">
                  <c:v>2137.5859380000002</c:v>
                </c:pt>
                <c:pt idx="64801">
                  <c:v>2137.8554690000001</c:v>
                </c:pt>
                <c:pt idx="64802">
                  <c:v>2137.8554690000001</c:v>
                </c:pt>
                <c:pt idx="64803">
                  <c:v>2137.8554690000001</c:v>
                </c:pt>
                <c:pt idx="64804">
                  <c:v>2137.8554690000001</c:v>
                </c:pt>
                <c:pt idx="64805">
                  <c:v>2137.8632809999999</c:v>
                </c:pt>
                <c:pt idx="64806">
                  <c:v>2138.2382809999999</c:v>
                </c:pt>
                <c:pt idx="64807">
                  <c:v>2138.2382809999999</c:v>
                </c:pt>
                <c:pt idx="64808">
                  <c:v>2138.2382809999999</c:v>
                </c:pt>
                <c:pt idx="64809">
                  <c:v>2138.3085940000001</c:v>
                </c:pt>
                <c:pt idx="64810">
                  <c:v>2138.3085940000001</c:v>
                </c:pt>
                <c:pt idx="64811">
                  <c:v>2138.3710940000001</c:v>
                </c:pt>
                <c:pt idx="64812">
                  <c:v>2138.5859380000002</c:v>
                </c:pt>
                <c:pt idx="64813">
                  <c:v>2138.8046880000002</c:v>
                </c:pt>
                <c:pt idx="64814">
                  <c:v>2138.8046880000002</c:v>
                </c:pt>
                <c:pt idx="64815">
                  <c:v>2138.8046880000002</c:v>
                </c:pt>
                <c:pt idx="64816">
                  <c:v>2138.8046880000002</c:v>
                </c:pt>
                <c:pt idx="64817">
                  <c:v>2138.8046880000002</c:v>
                </c:pt>
                <c:pt idx="64818">
                  <c:v>2138.8046880000002</c:v>
                </c:pt>
                <c:pt idx="64819">
                  <c:v>2139.2382809999999</c:v>
                </c:pt>
                <c:pt idx="64820">
                  <c:v>2139.3710940000001</c:v>
                </c:pt>
                <c:pt idx="64821">
                  <c:v>2139.3710940000001</c:v>
                </c:pt>
                <c:pt idx="64822">
                  <c:v>2139.4101559999999</c:v>
                </c:pt>
                <c:pt idx="64823">
                  <c:v>2139.4101559999999</c:v>
                </c:pt>
                <c:pt idx="64824">
                  <c:v>2139.4101559999999</c:v>
                </c:pt>
                <c:pt idx="64825">
                  <c:v>2139.4101559999999</c:v>
                </c:pt>
                <c:pt idx="64826">
                  <c:v>2139.5859380000002</c:v>
                </c:pt>
                <c:pt idx="64827">
                  <c:v>2139.8046880000002</c:v>
                </c:pt>
                <c:pt idx="64828">
                  <c:v>2139.8046880000002</c:v>
                </c:pt>
                <c:pt idx="64829">
                  <c:v>2139.8554690000001</c:v>
                </c:pt>
                <c:pt idx="64830">
                  <c:v>2139.8554690000001</c:v>
                </c:pt>
                <c:pt idx="64831">
                  <c:v>2140.2382809999999</c:v>
                </c:pt>
                <c:pt idx="64832">
                  <c:v>2140.2382809999999</c:v>
                </c:pt>
                <c:pt idx="64833">
                  <c:v>2140.3085940000001</c:v>
                </c:pt>
                <c:pt idx="64834">
                  <c:v>2140.3085940000001</c:v>
                </c:pt>
                <c:pt idx="64835">
                  <c:v>2140.3085940000001</c:v>
                </c:pt>
                <c:pt idx="64836">
                  <c:v>2141.2382809999999</c:v>
                </c:pt>
                <c:pt idx="64837">
                  <c:v>2141.3085940000001</c:v>
                </c:pt>
                <c:pt idx="64838">
                  <c:v>2141.3710940000001</c:v>
                </c:pt>
                <c:pt idx="64839">
                  <c:v>2141.4101559999999</c:v>
                </c:pt>
                <c:pt idx="64840">
                  <c:v>2141.8554690000001</c:v>
                </c:pt>
                <c:pt idx="64841">
                  <c:v>2141.8632809999999</c:v>
                </c:pt>
                <c:pt idx="64842">
                  <c:v>2142.2382809999999</c:v>
                </c:pt>
                <c:pt idx="64843">
                  <c:v>2142.2382809999999</c:v>
                </c:pt>
                <c:pt idx="64844">
                  <c:v>2142.3710940000001</c:v>
                </c:pt>
                <c:pt idx="64845">
                  <c:v>2142.5859380000002</c:v>
                </c:pt>
                <c:pt idx="64846">
                  <c:v>2142.8046880000002</c:v>
                </c:pt>
                <c:pt idx="64847">
                  <c:v>2142.8046880000002</c:v>
                </c:pt>
                <c:pt idx="64848">
                  <c:v>2142.8554690000001</c:v>
                </c:pt>
                <c:pt idx="64849">
                  <c:v>2142.8554690000001</c:v>
                </c:pt>
                <c:pt idx="64850">
                  <c:v>2143.2382809999999</c:v>
                </c:pt>
                <c:pt idx="64851">
                  <c:v>2143.2382809999999</c:v>
                </c:pt>
                <c:pt idx="64852">
                  <c:v>2143.4101559999999</c:v>
                </c:pt>
                <c:pt idx="64853">
                  <c:v>2143.4101559999999</c:v>
                </c:pt>
                <c:pt idx="64854">
                  <c:v>2143.5859380000002</c:v>
                </c:pt>
                <c:pt idx="64855">
                  <c:v>2143.8046880000002</c:v>
                </c:pt>
                <c:pt idx="64856">
                  <c:v>2143.8046880000002</c:v>
                </c:pt>
                <c:pt idx="64857">
                  <c:v>2143.8554690000001</c:v>
                </c:pt>
                <c:pt idx="64858">
                  <c:v>2143.8554690000001</c:v>
                </c:pt>
                <c:pt idx="64859">
                  <c:v>2143.8554690000001</c:v>
                </c:pt>
                <c:pt idx="64860">
                  <c:v>2143.8554690000001</c:v>
                </c:pt>
                <c:pt idx="64861">
                  <c:v>2144.3085940000001</c:v>
                </c:pt>
                <c:pt idx="64862">
                  <c:v>2144.3085940000001</c:v>
                </c:pt>
                <c:pt idx="64863">
                  <c:v>2144.3085940000001</c:v>
                </c:pt>
                <c:pt idx="64864">
                  <c:v>2144.3710940000001</c:v>
                </c:pt>
                <c:pt idx="64865">
                  <c:v>2144.3710940000001</c:v>
                </c:pt>
                <c:pt idx="64866">
                  <c:v>2144.3710940000001</c:v>
                </c:pt>
                <c:pt idx="64867">
                  <c:v>2144.3710940000001</c:v>
                </c:pt>
                <c:pt idx="64868">
                  <c:v>2144.5859380000002</c:v>
                </c:pt>
                <c:pt idx="64869">
                  <c:v>2144.8046880000002</c:v>
                </c:pt>
                <c:pt idx="64870">
                  <c:v>2144.8554690000001</c:v>
                </c:pt>
                <c:pt idx="64871">
                  <c:v>2144.8554690000001</c:v>
                </c:pt>
                <c:pt idx="64872">
                  <c:v>2144.8632809999999</c:v>
                </c:pt>
                <c:pt idx="64873">
                  <c:v>2144.8632809999999</c:v>
                </c:pt>
                <c:pt idx="64874">
                  <c:v>2145.3085940000001</c:v>
                </c:pt>
                <c:pt idx="64875">
                  <c:v>2145.4101559999999</c:v>
                </c:pt>
                <c:pt idx="64876">
                  <c:v>2145.4101559999999</c:v>
                </c:pt>
                <c:pt idx="64877">
                  <c:v>2145.5859380000002</c:v>
                </c:pt>
                <c:pt idx="64878">
                  <c:v>2145.8046880000002</c:v>
                </c:pt>
                <c:pt idx="64879">
                  <c:v>2145.8554690000001</c:v>
                </c:pt>
                <c:pt idx="64880">
                  <c:v>2145.8632809999999</c:v>
                </c:pt>
                <c:pt idx="64881">
                  <c:v>2146.2382809999999</c:v>
                </c:pt>
                <c:pt idx="64882">
                  <c:v>2146.2382809999999</c:v>
                </c:pt>
                <c:pt idx="64883">
                  <c:v>2146.2382809999999</c:v>
                </c:pt>
                <c:pt idx="64884">
                  <c:v>2146.3085940000001</c:v>
                </c:pt>
                <c:pt idx="64885">
                  <c:v>2146.3085940000001</c:v>
                </c:pt>
                <c:pt idx="64886">
                  <c:v>2146.3085940000001</c:v>
                </c:pt>
                <c:pt idx="64887">
                  <c:v>2146.3085940000001</c:v>
                </c:pt>
                <c:pt idx="64888">
                  <c:v>2146.5859380000002</c:v>
                </c:pt>
                <c:pt idx="64889">
                  <c:v>2146.5859380000002</c:v>
                </c:pt>
                <c:pt idx="64890">
                  <c:v>2146.8554690000001</c:v>
                </c:pt>
                <c:pt idx="64891">
                  <c:v>2146.8632809999999</c:v>
                </c:pt>
                <c:pt idx="64892">
                  <c:v>2147.3085940000001</c:v>
                </c:pt>
                <c:pt idx="64893">
                  <c:v>2147.3710940000001</c:v>
                </c:pt>
                <c:pt idx="64894">
                  <c:v>2147.3710940000001</c:v>
                </c:pt>
                <c:pt idx="64895">
                  <c:v>2147.3710940000001</c:v>
                </c:pt>
                <c:pt idx="64896">
                  <c:v>2147.4101559999999</c:v>
                </c:pt>
                <c:pt idx="64897">
                  <c:v>2147.4101559999999</c:v>
                </c:pt>
                <c:pt idx="64898">
                  <c:v>2147.8554690000001</c:v>
                </c:pt>
                <c:pt idx="64899">
                  <c:v>2147.8632809999999</c:v>
                </c:pt>
                <c:pt idx="64900">
                  <c:v>2147.8632809999999</c:v>
                </c:pt>
                <c:pt idx="64901">
                  <c:v>2148.2382809999999</c:v>
                </c:pt>
                <c:pt idx="64902">
                  <c:v>2148.3710940000001</c:v>
                </c:pt>
                <c:pt idx="64903">
                  <c:v>2148.3710940000001</c:v>
                </c:pt>
                <c:pt idx="64904">
                  <c:v>2148.3710940000001</c:v>
                </c:pt>
                <c:pt idx="64905">
                  <c:v>2148.3710940000001</c:v>
                </c:pt>
                <c:pt idx="64906">
                  <c:v>2148.3710940000001</c:v>
                </c:pt>
                <c:pt idx="64907">
                  <c:v>2148.8046880000002</c:v>
                </c:pt>
                <c:pt idx="64908">
                  <c:v>2148.8046880000002</c:v>
                </c:pt>
                <c:pt idx="64909">
                  <c:v>2149.3710940000001</c:v>
                </c:pt>
                <c:pt idx="64910">
                  <c:v>2149.3710940000001</c:v>
                </c:pt>
                <c:pt idx="64911">
                  <c:v>2149.4101559999999</c:v>
                </c:pt>
                <c:pt idx="64912">
                  <c:v>2149.4101559999999</c:v>
                </c:pt>
                <c:pt idx="64913">
                  <c:v>2149.8554690000001</c:v>
                </c:pt>
                <c:pt idx="64914">
                  <c:v>2149.8554690000001</c:v>
                </c:pt>
                <c:pt idx="64915">
                  <c:v>2149.8554690000001</c:v>
                </c:pt>
                <c:pt idx="64916">
                  <c:v>2149.8632809999999</c:v>
                </c:pt>
                <c:pt idx="64917">
                  <c:v>2150.3710940000001</c:v>
                </c:pt>
                <c:pt idx="64918">
                  <c:v>2150.4101559999999</c:v>
                </c:pt>
                <c:pt idx="64919">
                  <c:v>2150.5859380000002</c:v>
                </c:pt>
                <c:pt idx="64920">
                  <c:v>2150.8046880000002</c:v>
                </c:pt>
                <c:pt idx="64921">
                  <c:v>2150.8632809999999</c:v>
                </c:pt>
                <c:pt idx="64922">
                  <c:v>2151.2382809999999</c:v>
                </c:pt>
                <c:pt idx="64923">
                  <c:v>2151.3085940000001</c:v>
                </c:pt>
                <c:pt idx="64924">
                  <c:v>2151.3085940000001</c:v>
                </c:pt>
                <c:pt idx="64925">
                  <c:v>2151.3710940000001</c:v>
                </c:pt>
                <c:pt idx="64926">
                  <c:v>2151.4101559999999</c:v>
                </c:pt>
                <c:pt idx="64927">
                  <c:v>2151.5859380000002</c:v>
                </c:pt>
                <c:pt idx="64928">
                  <c:v>2151.8046880000002</c:v>
                </c:pt>
                <c:pt idx="64929">
                  <c:v>2151.8554690000001</c:v>
                </c:pt>
                <c:pt idx="64930">
                  <c:v>2152.3085940000001</c:v>
                </c:pt>
                <c:pt idx="64931">
                  <c:v>2152.3710940000001</c:v>
                </c:pt>
                <c:pt idx="64932">
                  <c:v>2152.3710940000001</c:v>
                </c:pt>
                <c:pt idx="64933">
                  <c:v>2152.3710940000001</c:v>
                </c:pt>
                <c:pt idx="64934">
                  <c:v>2152.3710940000001</c:v>
                </c:pt>
                <c:pt idx="64935">
                  <c:v>2152.8632809999999</c:v>
                </c:pt>
                <c:pt idx="64936">
                  <c:v>2153.3710940000001</c:v>
                </c:pt>
                <c:pt idx="64937">
                  <c:v>2153.8046880000002</c:v>
                </c:pt>
                <c:pt idx="64938">
                  <c:v>2153.8554690000001</c:v>
                </c:pt>
                <c:pt idx="64939">
                  <c:v>2153.8632809999999</c:v>
                </c:pt>
                <c:pt idx="64940">
                  <c:v>2154.3085940000001</c:v>
                </c:pt>
                <c:pt idx="64941">
                  <c:v>2154.3085940000001</c:v>
                </c:pt>
                <c:pt idx="64942">
                  <c:v>2154.3085940000001</c:v>
                </c:pt>
                <c:pt idx="64943">
                  <c:v>2154.3085940000001</c:v>
                </c:pt>
                <c:pt idx="64944">
                  <c:v>2154.3085940000001</c:v>
                </c:pt>
                <c:pt idx="64945">
                  <c:v>2154.3710940000001</c:v>
                </c:pt>
                <c:pt idx="64946">
                  <c:v>2154.5859380000002</c:v>
                </c:pt>
                <c:pt idx="64947">
                  <c:v>2154.5859380000002</c:v>
                </c:pt>
                <c:pt idx="64948">
                  <c:v>2154.8046880000002</c:v>
                </c:pt>
                <c:pt idx="64949">
                  <c:v>2154.8046880000002</c:v>
                </c:pt>
                <c:pt idx="64950">
                  <c:v>2154.8554690000001</c:v>
                </c:pt>
                <c:pt idx="64951">
                  <c:v>2155.2382809999999</c:v>
                </c:pt>
                <c:pt idx="64952">
                  <c:v>2155.4101559999999</c:v>
                </c:pt>
                <c:pt idx="64953">
                  <c:v>2155.4101559999999</c:v>
                </c:pt>
                <c:pt idx="64954">
                  <c:v>2155.5859380000002</c:v>
                </c:pt>
                <c:pt idx="64955">
                  <c:v>2155.8046880000002</c:v>
                </c:pt>
                <c:pt idx="64956">
                  <c:v>2155.8632809999999</c:v>
                </c:pt>
                <c:pt idx="64957">
                  <c:v>2155.8632809999999</c:v>
                </c:pt>
                <c:pt idx="64958">
                  <c:v>2155.8632809999999</c:v>
                </c:pt>
                <c:pt idx="64959">
                  <c:v>2155.8632809999999</c:v>
                </c:pt>
                <c:pt idx="64960">
                  <c:v>2156.2382809999999</c:v>
                </c:pt>
                <c:pt idx="64961">
                  <c:v>2156.2382809999999</c:v>
                </c:pt>
                <c:pt idx="64962">
                  <c:v>2156.2382809999999</c:v>
                </c:pt>
                <c:pt idx="64963">
                  <c:v>2156.3710940000001</c:v>
                </c:pt>
                <c:pt idx="64964">
                  <c:v>2156.3710940000001</c:v>
                </c:pt>
                <c:pt idx="64965">
                  <c:v>2156.3710940000001</c:v>
                </c:pt>
                <c:pt idx="64966">
                  <c:v>2156.4101559999999</c:v>
                </c:pt>
                <c:pt idx="64967">
                  <c:v>2156.8554690000001</c:v>
                </c:pt>
                <c:pt idx="64968">
                  <c:v>2157.3085940000001</c:v>
                </c:pt>
                <c:pt idx="64969">
                  <c:v>2157.3085940000001</c:v>
                </c:pt>
                <c:pt idx="64970">
                  <c:v>2157.5859380000002</c:v>
                </c:pt>
                <c:pt idx="64971">
                  <c:v>2157.8046880000002</c:v>
                </c:pt>
                <c:pt idx="64972">
                  <c:v>2157.8554690000001</c:v>
                </c:pt>
                <c:pt idx="64973">
                  <c:v>2157.8554690000001</c:v>
                </c:pt>
                <c:pt idx="64974">
                  <c:v>2157.8554690000001</c:v>
                </c:pt>
                <c:pt idx="64975">
                  <c:v>2158.2382809999999</c:v>
                </c:pt>
                <c:pt idx="64976">
                  <c:v>2158.2382809999999</c:v>
                </c:pt>
                <c:pt idx="64977">
                  <c:v>2158.2382809999999</c:v>
                </c:pt>
                <c:pt idx="64978">
                  <c:v>2158.2382809999999</c:v>
                </c:pt>
                <c:pt idx="64979">
                  <c:v>2158.2382809999999</c:v>
                </c:pt>
                <c:pt idx="64980">
                  <c:v>2158.3085940000001</c:v>
                </c:pt>
                <c:pt idx="64981">
                  <c:v>2158.3085940000001</c:v>
                </c:pt>
                <c:pt idx="64982">
                  <c:v>2158.4101559999999</c:v>
                </c:pt>
                <c:pt idx="64983">
                  <c:v>2158.5859380000002</c:v>
                </c:pt>
                <c:pt idx="64984">
                  <c:v>2158.8046880000002</c:v>
                </c:pt>
                <c:pt idx="64985">
                  <c:v>2158.8046880000002</c:v>
                </c:pt>
                <c:pt idx="64986">
                  <c:v>2158.8554690000001</c:v>
                </c:pt>
                <c:pt idx="64987">
                  <c:v>2159.2382809999999</c:v>
                </c:pt>
                <c:pt idx="64988">
                  <c:v>2159.5859380000002</c:v>
                </c:pt>
                <c:pt idx="64989">
                  <c:v>2159.8554690000001</c:v>
                </c:pt>
                <c:pt idx="64990">
                  <c:v>2159.8632809999999</c:v>
                </c:pt>
                <c:pt idx="64991">
                  <c:v>2160.2382809999999</c:v>
                </c:pt>
                <c:pt idx="64992">
                  <c:v>2160.2382809999999</c:v>
                </c:pt>
                <c:pt idx="64993">
                  <c:v>2160.3710940000001</c:v>
                </c:pt>
                <c:pt idx="64994">
                  <c:v>2160.3710940000001</c:v>
                </c:pt>
                <c:pt idx="64995">
                  <c:v>2160.4101559999999</c:v>
                </c:pt>
                <c:pt idx="64996">
                  <c:v>2160.8046880000002</c:v>
                </c:pt>
                <c:pt idx="64997">
                  <c:v>2160.8046880000002</c:v>
                </c:pt>
                <c:pt idx="64998">
                  <c:v>2160.8632809999999</c:v>
                </c:pt>
                <c:pt idx="64999">
                  <c:v>2161.2382809999999</c:v>
                </c:pt>
                <c:pt idx="65000">
                  <c:v>2161.3085940000001</c:v>
                </c:pt>
                <c:pt idx="65001">
                  <c:v>2161.3710940000001</c:v>
                </c:pt>
                <c:pt idx="65002">
                  <c:v>2161.3710940000001</c:v>
                </c:pt>
                <c:pt idx="65003">
                  <c:v>2161.4101559999999</c:v>
                </c:pt>
                <c:pt idx="65004">
                  <c:v>2161.5859380000002</c:v>
                </c:pt>
                <c:pt idx="65005">
                  <c:v>2161.8046880000002</c:v>
                </c:pt>
                <c:pt idx="65006">
                  <c:v>2161.8046880000002</c:v>
                </c:pt>
                <c:pt idx="65007">
                  <c:v>2161.8554690000001</c:v>
                </c:pt>
                <c:pt idx="65008">
                  <c:v>2161.8554690000001</c:v>
                </c:pt>
                <c:pt idx="65009">
                  <c:v>2162.3085940000001</c:v>
                </c:pt>
                <c:pt idx="65010">
                  <c:v>2162.3710940000001</c:v>
                </c:pt>
                <c:pt idx="65011">
                  <c:v>2162.5859380000002</c:v>
                </c:pt>
                <c:pt idx="65012">
                  <c:v>2162.8554690000001</c:v>
                </c:pt>
                <c:pt idx="65013">
                  <c:v>2162.8554690000001</c:v>
                </c:pt>
                <c:pt idx="65014">
                  <c:v>2162.8632809999999</c:v>
                </c:pt>
                <c:pt idx="65015">
                  <c:v>2163.2382809999999</c:v>
                </c:pt>
                <c:pt idx="65016">
                  <c:v>2163.2382809999999</c:v>
                </c:pt>
                <c:pt idx="65017">
                  <c:v>2163.3085940000001</c:v>
                </c:pt>
                <c:pt idx="65018">
                  <c:v>2163.3710940000001</c:v>
                </c:pt>
                <c:pt idx="65019">
                  <c:v>2163.4101559999999</c:v>
                </c:pt>
                <c:pt idx="65020">
                  <c:v>2163.8554690000001</c:v>
                </c:pt>
                <c:pt idx="65021">
                  <c:v>2163.8554690000001</c:v>
                </c:pt>
                <c:pt idx="65022">
                  <c:v>2163.8554690000001</c:v>
                </c:pt>
                <c:pt idx="65023">
                  <c:v>2163.8632809999999</c:v>
                </c:pt>
                <c:pt idx="65024">
                  <c:v>2163.8632809999999</c:v>
                </c:pt>
                <c:pt idx="65025">
                  <c:v>2163.8632809999999</c:v>
                </c:pt>
                <c:pt idx="65026">
                  <c:v>2164.2382809999999</c:v>
                </c:pt>
                <c:pt idx="65027">
                  <c:v>2164.3710940000001</c:v>
                </c:pt>
                <c:pt idx="65028">
                  <c:v>2164.3710940000001</c:v>
                </c:pt>
                <c:pt idx="65029">
                  <c:v>2164.3710940000001</c:v>
                </c:pt>
                <c:pt idx="65030">
                  <c:v>2164.5859380000002</c:v>
                </c:pt>
                <c:pt idx="65031">
                  <c:v>2164.8046880000002</c:v>
                </c:pt>
                <c:pt idx="65032">
                  <c:v>2164.8046880000002</c:v>
                </c:pt>
                <c:pt idx="65033">
                  <c:v>2164.8046880000002</c:v>
                </c:pt>
                <c:pt idx="65034">
                  <c:v>2164.8554690000001</c:v>
                </c:pt>
                <c:pt idx="65035">
                  <c:v>2164.8554690000001</c:v>
                </c:pt>
                <c:pt idx="65036">
                  <c:v>2164.8632809999999</c:v>
                </c:pt>
                <c:pt idx="65037">
                  <c:v>2165.4101559999999</c:v>
                </c:pt>
                <c:pt idx="65038">
                  <c:v>2165.4101559999999</c:v>
                </c:pt>
                <c:pt idx="65039">
                  <c:v>2165.8554690000001</c:v>
                </c:pt>
                <c:pt idx="65040">
                  <c:v>2165.8632809999999</c:v>
                </c:pt>
                <c:pt idx="65041">
                  <c:v>2166.2382809999999</c:v>
                </c:pt>
                <c:pt idx="65042">
                  <c:v>2166.2382809999999</c:v>
                </c:pt>
                <c:pt idx="65043">
                  <c:v>2166.3085940000001</c:v>
                </c:pt>
                <c:pt idx="65044">
                  <c:v>2166.3710940000001</c:v>
                </c:pt>
                <c:pt idx="65045">
                  <c:v>2166.5859380000002</c:v>
                </c:pt>
                <c:pt idx="65046">
                  <c:v>2166.8046880000002</c:v>
                </c:pt>
                <c:pt idx="65047">
                  <c:v>2166.8554690000001</c:v>
                </c:pt>
                <c:pt idx="65048">
                  <c:v>2166.8554690000001</c:v>
                </c:pt>
                <c:pt idx="65049">
                  <c:v>2167.3710940000001</c:v>
                </c:pt>
                <c:pt idx="65050">
                  <c:v>2167.5859380000002</c:v>
                </c:pt>
                <c:pt idx="65051">
                  <c:v>2167.5859380000002</c:v>
                </c:pt>
                <c:pt idx="65052">
                  <c:v>2167.8046880000002</c:v>
                </c:pt>
                <c:pt idx="65053">
                  <c:v>2167.8632809999999</c:v>
                </c:pt>
                <c:pt idx="65054">
                  <c:v>2168.2382809999999</c:v>
                </c:pt>
                <c:pt idx="65055">
                  <c:v>2168.2382809999999</c:v>
                </c:pt>
                <c:pt idx="65056">
                  <c:v>2168.3085940000001</c:v>
                </c:pt>
                <c:pt idx="65057">
                  <c:v>2168.5859380000002</c:v>
                </c:pt>
                <c:pt idx="65058">
                  <c:v>2168.8046880000002</c:v>
                </c:pt>
                <c:pt idx="65059">
                  <c:v>2169.3085940000001</c:v>
                </c:pt>
                <c:pt idx="65060">
                  <c:v>2169.3085940000001</c:v>
                </c:pt>
                <c:pt idx="65061">
                  <c:v>2169.5859380000002</c:v>
                </c:pt>
                <c:pt idx="65062">
                  <c:v>2169.8046880000002</c:v>
                </c:pt>
                <c:pt idx="65063">
                  <c:v>2169.8554690000001</c:v>
                </c:pt>
                <c:pt idx="65064">
                  <c:v>2169.8554690000001</c:v>
                </c:pt>
                <c:pt idx="65065">
                  <c:v>2169.8632809999999</c:v>
                </c:pt>
                <c:pt idx="65066">
                  <c:v>2169.8632809999999</c:v>
                </c:pt>
                <c:pt idx="65067">
                  <c:v>2170.2382809999999</c:v>
                </c:pt>
                <c:pt idx="65068">
                  <c:v>2170.3085940000001</c:v>
                </c:pt>
                <c:pt idx="65069">
                  <c:v>2170.3085940000001</c:v>
                </c:pt>
                <c:pt idx="65070">
                  <c:v>2170.3085940000001</c:v>
                </c:pt>
                <c:pt idx="65071">
                  <c:v>2170.3710940000001</c:v>
                </c:pt>
                <c:pt idx="65072">
                  <c:v>2170.5859380000002</c:v>
                </c:pt>
                <c:pt idx="65073">
                  <c:v>2170.8046880000002</c:v>
                </c:pt>
                <c:pt idx="65074">
                  <c:v>2170.8046880000002</c:v>
                </c:pt>
                <c:pt idx="65075">
                  <c:v>2170.8046880000002</c:v>
                </c:pt>
                <c:pt idx="65076">
                  <c:v>2170.8554690000001</c:v>
                </c:pt>
                <c:pt idx="65077">
                  <c:v>2170.8632809999999</c:v>
                </c:pt>
                <c:pt idx="65078">
                  <c:v>2171.8046880000002</c:v>
                </c:pt>
                <c:pt idx="65079">
                  <c:v>2171.8554690000001</c:v>
                </c:pt>
                <c:pt idx="65080">
                  <c:v>2171.8554690000001</c:v>
                </c:pt>
                <c:pt idx="65081">
                  <c:v>2171.8632809999999</c:v>
                </c:pt>
                <c:pt idx="65082">
                  <c:v>2171.8632809999999</c:v>
                </c:pt>
                <c:pt idx="65083">
                  <c:v>2171.8632809999999</c:v>
                </c:pt>
                <c:pt idx="65084">
                  <c:v>2171.8632809999999</c:v>
                </c:pt>
                <c:pt idx="65085">
                  <c:v>2171.8632809999999</c:v>
                </c:pt>
                <c:pt idx="65086">
                  <c:v>2171.8632809999999</c:v>
                </c:pt>
                <c:pt idx="65087">
                  <c:v>2172.2382809999999</c:v>
                </c:pt>
                <c:pt idx="65088">
                  <c:v>2172.3085940000001</c:v>
                </c:pt>
                <c:pt idx="65089">
                  <c:v>2172.3085940000001</c:v>
                </c:pt>
                <c:pt idx="65090">
                  <c:v>2172.4101559999999</c:v>
                </c:pt>
                <c:pt idx="65091">
                  <c:v>2172.8046880000002</c:v>
                </c:pt>
                <c:pt idx="65092">
                  <c:v>2172.8046880000002</c:v>
                </c:pt>
                <c:pt idx="65093">
                  <c:v>2172.8046880000002</c:v>
                </c:pt>
                <c:pt idx="65094">
                  <c:v>2173.2382809999999</c:v>
                </c:pt>
                <c:pt idx="65095">
                  <c:v>2173.2382809999999</c:v>
                </c:pt>
                <c:pt idx="65096">
                  <c:v>2173.3710940000001</c:v>
                </c:pt>
                <c:pt idx="65097">
                  <c:v>2173.3710940000001</c:v>
                </c:pt>
                <c:pt idx="65098">
                  <c:v>2173.4101559999999</c:v>
                </c:pt>
                <c:pt idx="65099">
                  <c:v>2173.8554690000001</c:v>
                </c:pt>
                <c:pt idx="65100">
                  <c:v>2173.8554690000001</c:v>
                </c:pt>
                <c:pt idx="65101">
                  <c:v>2173.8632809999999</c:v>
                </c:pt>
                <c:pt idx="65102">
                  <c:v>2173.8632809999999</c:v>
                </c:pt>
                <c:pt idx="65103">
                  <c:v>2174.2382809999999</c:v>
                </c:pt>
                <c:pt idx="65104">
                  <c:v>2174.3710940000001</c:v>
                </c:pt>
                <c:pt idx="65105">
                  <c:v>2174.3710940000001</c:v>
                </c:pt>
                <c:pt idx="65106">
                  <c:v>2174.4101559999999</c:v>
                </c:pt>
                <c:pt idx="65107">
                  <c:v>2174.5859380000002</c:v>
                </c:pt>
                <c:pt idx="65108">
                  <c:v>2174.8046880000002</c:v>
                </c:pt>
                <c:pt idx="65109">
                  <c:v>2174.8554690000001</c:v>
                </c:pt>
                <c:pt idx="65110">
                  <c:v>2175.2382809999999</c:v>
                </c:pt>
                <c:pt idx="65111">
                  <c:v>2175.4101559999999</c:v>
                </c:pt>
                <c:pt idx="65112">
                  <c:v>2175.4101559999999</c:v>
                </c:pt>
                <c:pt idx="65113">
                  <c:v>2176.2382809999999</c:v>
                </c:pt>
                <c:pt idx="65114">
                  <c:v>2176.3085940000001</c:v>
                </c:pt>
                <c:pt idx="65115">
                  <c:v>2176.3085940000001</c:v>
                </c:pt>
                <c:pt idx="65116">
                  <c:v>2176.3710940000001</c:v>
                </c:pt>
                <c:pt idx="65117">
                  <c:v>2176.4101559999999</c:v>
                </c:pt>
                <c:pt idx="65118">
                  <c:v>2176.8046880000002</c:v>
                </c:pt>
                <c:pt idx="65119">
                  <c:v>2176.8046880000002</c:v>
                </c:pt>
                <c:pt idx="65120">
                  <c:v>2177.3085940000001</c:v>
                </c:pt>
                <c:pt idx="65121">
                  <c:v>2177.8046880000002</c:v>
                </c:pt>
                <c:pt idx="65122">
                  <c:v>2178.2382809999999</c:v>
                </c:pt>
                <c:pt idx="65123">
                  <c:v>2178.3085940000001</c:v>
                </c:pt>
                <c:pt idx="65124">
                  <c:v>2178.4101559999999</c:v>
                </c:pt>
                <c:pt idx="65125">
                  <c:v>2178.5859380000002</c:v>
                </c:pt>
                <c:pt idx="65126">
                  <c:v>2178.5859380000002</c:v>
                </c:pt>
                <c:pt idx="65127">
                  <c:v>2178.8046880000002</c:v>
                </c:pt>
                <c:pt idx="65128">
                  <c:v>2178.8046880000002</c:v>
                </c:pt>
                <c:pt idx="65129">
                  <c:v>2178.8046880000002</c:v>
                </c:pt>
                <c:pt idx="65130">
                  <c:v>2178.8554690000001</c:v>
                </c:pt>
                <c:pt idx="65131">
                  <c:v>2178.8554690000001</c:v>
                </c:pt>
                <c:pt idx="65132">
                  <c:v>2179.2382809999999</c:v>
                </c:pt>
                <c:pt idx="65133">
                  <c:v>2179.2382809999999</c:v>
                </c:pt>
                <c:pt idx="65134">
                  <c:v>2179.2382809999999</c:v>
                </c:pt>
                <c:pt idx="65135">
                  <c:v>2179.3710940000001</c:v>
                </c:pt>
                <c:pt idx="65136">
                  <c:v>2179.8046880000002</c:v>
                </c:pt>
                <c:pt idx="65137">
                  <c:v>2179.8046880000002</c:v>
                </c:pt>
                <c:pt idx="65138">
                  <c:v>2179.8632809999999</c:v>
                </c:pt>
                <c:pt idx="65139">
                  <c:v>2179.8632809999999</c:v>
                </c:pt>
                <c:pt idx="65140">
                  <c:v>2179.8632809999999</c:v>
                </c:pt>
                <c:pt idx="65141">
                  <c:v>2180.2382809999999</c:v>
                </c:pt>
                <c:pt idx="65142">
                  <c:v>2180.2382809999999</c:v>
                </c:pt>
                <c:pt idx="65143">
                  <c:v>2180.2382809999999</c:v>
                </c:pt>
                <c:pt idx="65144">
                  <c:v>2180.4101559999999</c:v>
                </c:pt>
                <c:pt idx="65145">
                  <c:v>2180.5859380000002</c:v>
                </c:pt>
                <c:pt idx="65146">
                  <c:v>2180.8046880000002</c:v>
                </c:pt>
                <c:pt idx="65147">
                  <c:v>2180.8632809999999</c:v>
                </c:pt>
                <c:pt idx="65148">
                  <c:v>2181.3710940000001</c:v>
                </c:pt>
                <c:pt idx="65149">
                  <c:v>2181.4101559999999</c:v>
                </c:pt>
                <c:pt idx="65150">
                  <c:v>2181.5859380000002</c:v>
                </c:pt>
                <c:pt idx="65151">
                  <c:v>2181.5859380000002</c:v>
                </c:pt>
                <c:pt idx="65152">
                  <c:v>2181.8046880000002</c:v>
                </c:pt>
                <c:pt idx="65153">
                  <c:v>2181.8554690000001</c:v>
                </c:pt>
                <c:pt idx="65154">
                  <c:v>2181.8554690000001</c:v>
                </c:pt>
                <c:pt idx="65155">
                  <c:v>2181.8554690000001</c:v>
                </c:pt>
                <c:pt idx="65156">
                  <c:v>2181.8632809999999</c:v>
                </c:pt>
                <c:pt idx="65157">
                  <c:v>2181.8632809999999</c:v>
                </c:pt>
                <c:pt idx="65158">
                  <c:v>2182.2382809999999</c:v>
                </c:pt>
                <c:pt idx="65159">
                  <c:v>2182.2382809999999</c:v>
                </c:pt>
                <c:pt idx="65160">
                  <c:v>2182.2382809999999</c:v>
                </c:pt>
                <c:pt idx="65161">
                  <c:v>2182.3085940000001</c:v>
                </c:pt>
                <c:pt idx="65162">
                  <c:v>2182.3710940000001</c:v>
                </c:pt>
                <c:pt idx="65163">
                  <c:v>2182.4101559999999</c:v>
                </c:pt>
                <c:pt idx="65164">
                  <c:v>2182.4101559999999</c:v>
                </c:pt>
                <c:pt idx="65165">
                  <c:v>2182.5859380000002</c:v>
                </c:pt>
                <c:pt idx="65166">
                  <c:v>2182.8046880000002</c:v>
                </c:pt>
                <c:pt idx="65167">
                  <c:v>2182.8554690000001</c:v>
                </c:pt>
                <c:pt idx="65168">
                  <c:v>2182.8632809999999</c:v>
                </c:pt>
                <c:pt idx="65169">
                  <c:v>2183.2382809999999</c:v>
                </c:pt>
                <c:pt idx="65170">
                  <c:v>2183.3085940000001</c:v>
                </c:pt>
                <c:pt idx="65171">
                  <c:v>2183.3085940000001</c:v>
                </c:pt>
                <c:pt idx="65172">
                  <c:v>2183.8046880000002</c:v>
                </c:pt>
                <c:pt idx="65173">
                  <c:v>2183.8046880000002</c:v>
                </c:pt>
                <c:pt idx="65174">
                  <c:v>2183.8554690000001</c:v>
                </c:pt>
                <c:pt idx="65175">
                  <c:v>2183.8554690000001</c:v>
                </c:pt>
                <c:pt idx="65176">
                  <c:v>2183.8632809999999</c:v>
                </c:pt>
                <c:pt idx="65177">
                  <c:v>2184.3085940000001</c:v>
                </c:pt>
                <c:pt idx="65178">
                  <c:v>2184.3085940000001</c:v>
                </c:pt>
                <c:pt idx="65179">
                  <c:v>2184.3085940000001</c:v>
                </c:pt>
                <c:pt idx="65180">
                  <c:v>2184.3085940000001</c:v>
                </c:pt>
                <c:pt idx="65181">
                  <c:v>2184.3710940000001</c:v>
                </c:pt>
                <c:pt idx="65182">
                  <c:v>2184.3710940000001</c:v>
                </c:pt>
                <c:pt idx="65183">
                  <c:v>2184.4101559999999</c:v>
                </c:pt>
                <c:pt idx="65184">
                  <c:v>2184.8046880000002</c:v>
                </c:pt>
                <c:pt idx="65185">
                  <c:v>2184.8046880000002</c:v>
                </c:pt>
                <c:pt idx="65186">
                  <c:v>2184.8046880000002</c:v>
                </c:pt>
                <c:pt idx="65187">
                  <c:v>2185.3085940000001</c:v>
                </c:pt>
                <c:pt idx="65188">
                  <c:v>2185.8046880000002</c:v>
                </c:pt>
                <c:pt idx="65189">
                  <c:v>2185.8046880000002</c:v>
                </c:pt>
                <c:pt idx="65190">
                  <c:v>2185.8554690000001</c:v>
                </c:pt>
                <c:pt idx="65191">
                  <c:v>2185.8632809999999</c:v>
                </c:pt>
                <c:pt idx="65192">
                  <c:v>2186.2382809999999</c:v>
                </c:pt>
                <c:pt idx="65193">
                  <c:v>2186.3085940000001</c:v>
                </c:pt>
                <c:pt idx="65194">
                  <c:v>2186.3710940000001</c:v>
                </c:pt>
                <c:pt idx="65195">
                  <c:v>2186.3710940000001</c:v>
                </c:pt>
                <c:pt idx="65196">
                  <c:v>2186.8046880000002</c:v>
                </c:pt>
                <c:pt idx="65197">
                  <c:v>2186.8046880000002</c:v>
                </c:pt>
                <c:pt idx="65198">
                  <c:v>2186.8046880000002</c:v>
                </c:pt>
                <c:pt idx="65199">
                  <c:v>2186.8554690000001</c:v>
                </c:pt>
                <c:pt idx="65200">
                  <c:v>2186.8554690000001</c:v>
                </c:pt>
                <c:pt idx="65201">
                  <c:v>2187.5859380000002</c:v>
                </c:pt>
                <c:pt idx="65202">
                  <c:v>2187.5859380000002</c:v>
                </c:pt>
                <c:pt idx="65203">
                  <c:v>2187.8046880000002</c:v>
                </c:pt>
                <c:pt idx="65204">
                  <c:v>2187.8046880000002</c:v>
                </c:pt>
                <c:pt idx="65205">
                  <c:v>2187.8046880000002</c:v>
                </c:pt>
                <c:pt idx="65206">
                  <c:v>2187.8632809999999</c:v>
                </c:pt>
                <c:pt idx="65207">
                  <c:v>2188.3085940000001</c:v>
                </c:pt>
                <c:pt idx="65208">
                  <c:v>2188.3085940000001</c:v>
                </c:pt>
                <c:pt idx="65209">
                  <c:v>2188.3085940000001</c:v>
                </c:pt>
                <c:pt idx="65210">
                  <c:v>2188.3710940000001</c:v>
                </c:pt>
                <c:pt idx="65211">
                  <c:v>2188.3710940000001</c:v>
                </c:pt>
                <c:pt idx="65212">
                  <c:v>2188.3710940000001</c:v>
                </c:pt>
                <c:pt idx="65213">
                  <c:v>2188.8046880000002</c:v>
                </c:pt>
                <c:pt idx="65214">
                  <c:v>2188.8046880000002</c:v>
                </c:pt>
                <c:pt idx="65215">
                  <c:v>2189.3710940000001</c:v>
                </c:pt>
                <c:pt idx="65216">
                  <c:v>2189.4101559999999</c:v>
                </c:pt>
                <c:pt idx="65217">
                  <c:v>2189.4101559999999</c:v>
                </c:pt>
                <c:pt idx="65218">
                  <c:v>2189.8046880000002</c:v>
                </c:pt>
                <c:pt idx="65219">
                  <c:v>2189.8554690000001</c:v>
                </c:pt>
                <c:pt idx="65220">
                  <c:v>2189.8554690000001</c:v>
                </c:pt>
                <c:pt idx="65221">
                  <c:v>2189.8554690000001</c:v>
                </c:pt>
                <c:pt idx="65222">
                  <c:v>2189.8554690000001</c:v>
                </c:pt>
                <c:pt idx="65223">
                  <c:v>2189.8632809999999</c:v>
                </c:pt>
                <c:pt idx="65224">
                  <c:v>2189.8632809999999</c:v>
                </c:pt>
                <c:pt idx="65225">
                  <c:v>2190.2382809999999</c:v>
                </c:pt>
                <c:pt idx="65226">
                  <c:v>2190.2382809999999</c:v>
                </c:pt>
                <c:pt idx="65227">
                  <c:v>2190.4101559999999</c:v>
                </c:pt>
                <c:pt idx="65228">
                  <c:v>2190.4101559999999</c:v>
                </c:pt>
                <c:pt idx="65229">
                  <c:v>2190.5859380000002</c:v>
                </c:pt>
                <c:pt idx="65230">
                  <c:v>2190.8632809999999</c:v>
                </c:pt>
                <c:pt idx="65231">
                  <c:v>2191.2382809999999</c:v>
                </c:pt>
                <c:pt idx="65232">
                  <c:v>2191.3085940000001</c:v>
                </c:pt>
                <c:pt idx="65233">
                  <c:v>2191.4101559999999</c:v>
                </c:pt>
                <c:pt idx="65234">
                  <c:v>2191.4101559999999</c:v>
                </c:pt>
                <c:pt idx="65235">
                  <c:v>2191.4101559999999</c:v>
                </c:pt>
                <c:pt idx="65236">
                  <c:v>2191.8046880000002</c:v>
                </c:pt>
                <c:pt idx="65237">
                  <c:v>2191.8554690000001</c:v>
                </c:pt>
                <c:pt idx="65238">
                  <c:v>2191.8632809999999</c:v>
                </c:pt>
                <c:pt idx="65239">
                  <c:v>2192.3085940000001</c:v>
                </c:pt>
                <c:pt idx="65240">
                  <c:v>2192.3085940000001</c:v>
                </c:pt>
                <c:pt idx="65241">
                  <c:v>2192.3085940000001</c:v>
                </c:pt>
                <c:pt idx="65242">
                  <c:v>2192.3710940000001</c:v>
                </c:pt>
                <c:pt idx="65243">
                  <c:v>2192.3710940000001</c:v>
                </c:pt>
                <c:pt idx="65244">
                  <c:v>2192.3710940000001</c:v>
                </c:pt>
                <c:pt idx="65245">
                  <c:v>2192.3710940000001</c:v>
                </c:pt>
                <c:pt idx="65246">
                  <c:v>2192.3710940000001</c:v>
                </c:pt>
                <c:pt idx="65247">
                  <c:v>2192.4101559999999</c:v>
                </c:pt>
                <c:pt idx="65248">
                  <c:v>2192.5859380000002</c:v>
                </c:pt>
                <c:pt idx="65249">
                  <c:v>2192.5859380000002</c:v>
                </c:pt>
                <c:pt idx="65250">
                  <c:v>2192.5859380000002</c:v>
                </c:pt>
                <c:pt idx="65251">
                  <c:v>2192.8046880000002</c:v>
                </c:pt>
                <c:pt idx="65252">
                  <c:v>2192.8632809999999</c:v>
                </c:pt>
                <c:pt idx="65253">
                  <c:v>2193.2382809999999</c:v>
                </c:pt>
                <c:pt idx="65254">
                  <c:v>2193.3085940000001</c:v>
                </c:pt>
                <c:pt idx="65255">
                  <c:v>2193.3085940000001</c:v>
                </c:pt>
                <c:pt idx="65256">
                  <c:v>2193.3085940000001</c:v>
                </c:pt>
                <c:pt idx="65257">
                  <c:v>2193.3710940000001</c:v>
                </c:pt>
                <c:pt idx="65258">
                  <c:v>2193.4101559999999</c:v>
                </c:pt>
                <c:pt idx="65259">
                  <c:v>2193.4101559999999</c:v>
                </c:pt>
                <c:pt idx="65260">
                  <c:v>2193.8554690000001</c:v>
                </c:pt>
                <c:pt idx="65261">
                  <c:v>2193.8632809999999</c:v>
                </c:pt>
                <c:pt idx="65262">
                  <c:v>2194.3085940000001</c:v>
                </c:pt>
                <c:pt idx="65263">
                  <c:v>2194.3085940000001</c:v>
                </c:pt>
                <c:pt idx="65264">
                  <c:v>2194.5859380000002</c:v>
                </c:pt>
                <c:pt idx="65265">
                  <c:v>2194.5859380000002</c:v>
                </c:pt>
                <c:pt idx="65266">
                  <c:v>2194.8046880000002</c:v>
                </c:pt>
                <c:pt idx="65267">
                  <c:v>2194.8554690000001</c:v>
                </c:pt>
                <c:pt idx="65268">
                  <c:v>2195.2382809999999</c:v>
                </c:pt>
                <c:pt idx="65269">
                  <c:v>2195.3710940000001</c:v>
                </c:pt>
                <c:pt idx="65270">
                  <c:v>2195.4101559999999</c:v>
                </c:pt>
                <c:pt idx="65271">
                  <c:v>2195.5859380000002</c:v>
                </c:pt>
                <c:pt idx="65272">
                  <c:v>2195.8046880000002</c:v>
                </c:pt>
                <c:pt idx="65273">
                  <c:v>2195.8554690000001</c:v>
                </c:pt>
                <c:pt idx="65274">
                  <c:v>2195.8632809999999</c:v>
                </c:pt>
                <c:pt idx="65275">
                  <c:v>2195.8632809999999</c:v>
                </c:pt>
                <c:pt idx="65276">
                  <c:v>2195.8632809999999</c:v>
                </c:pt>
                <c:pt idx="65277">
                  <c:v>2196.3085940000001</c:v>
                </c:pt>
                <c:pt idx="65278">
                  <c:v>2196.3085940000001</c:v>
                </c:pt>
                <c:pt idx="65279">
                  <c:v>2196.4101559999999</c:v>
                </c:pt>
                <c:pt idx="65280">
                  <c:v>2196.4101559999999</c:v>
                </c:pt>
                <c:pt idx="65281">
                  <c:v>2196.5859380000002</c:v>
                </c:pt>
                <c:pt idx="65282">
                  <c:v>2196.5859380000002</c:v>
                </c:pt>
                <c:pt idx="65283">
                  <c:v>2196.8046880000002</c:v>
                </c:pt>
                <c:pt idx="65284">
                  <c:v>2197.3085940000001</c:v>
                </c:pt>
                <c:pt idx="65285">
                  <c:v>2197.4101559999999</c:v>
                </c:pt>
                <c:pt idx="65286">
                  <c:v>2197.5859380000002</c:v>
                </c:pt>
                <c:pt idx="65287">
                  <c:v>2197.5859380000002</c:v>
                </c:pt>
                <c:pt idx="65288">
                  <c:v>2197.8046880000002</c:v>
                </c:pt>
                <c:pt idx="65289">
                  <c:v>2197.8554690000001</c:v>
                </c:pt>
                <c:pt idx="65290">
                  <c:v>2198.2382809999999</c:v>
                </c:pt>
                <c:pt idx="65291">
                  <c:v>2198.2382809999999</c:v>
                </c:pt>
                <c:pt idx="65292">
                  <c:v>2198.2382809999999</c:v>
                </c:pt>
                <c:pt idx="65293">
                  <c:v>2198.3085940000001</c:v>
                </c:pt>
                <c:pt idx="65294">
                  <c:v>2198.3710940000001</c:v>
                </c:pt>
                <c:pt idx="65295">
                  <c:v>2198.3710940000001</c:v>
                </c:pt>
                <c:pt idx="65296">
                  <c:v>2198.5859380000002</c:v>
                </c:pt>
                <c:pt idx="65297">
                  <c:v>2198.5859380000002</c:v>
                </c:pt>
                <c:pt idx="65298">
                  <c:v>2198.8046880000002</c:v>
                </c:pt>
                <c:pt idx="65299">
                  <c:v>2198.8046880000002</c:v>
                </c:pt>
                <c:pt idx="65300">
                  <c:v>2198.8554690000001</c:v>
                </c:pt>
                <c:pt idx="65301">
                  <c:v>2199.2382809999999</c:v>
                </c:pt>
                <c:pt idx="65302">
                  <c:v>2199.2382809999999</c:v>
                </c:pt>
                <c:pt idx="65303">
                  <c:v>2199.3085940000001</c:v>
                </c:pt>
                <c:pt idx="65304">
                  <c:v>2199.3710940000001</c:v>
                </c:pt>
                <c:pt idx="65305">
                  <c:v>2199.3710940000001</c:v>
                </c:pt>
                <c:pt idx="65306">
                  <c:v>2199.3710940000001</c:v>
                </c:pt>
                <c:pt idx="65307">
                  <c:v>2199.4101559999999</c:v>
                </c:pt>
                <c:pt idx="65308">
                  <c:v>2199.5859380000002</c:v>
                </c:pt>
                <c:pt idx="65309">
                  <c:v>2199.8554690000001</c:v>
                </c:pt>
                <c:pt idx="65310">
                  <c:v>2199.8632809999999</c:v>
                </c:pt>
                <c:pt idx="65311">
                  <c:v>2200.3710940000001</c:v>
                </c:pt>
                <c:pt idx="65312">
                  <c:v>2200.3710940000001</c:v>
                </c:pt>
                <c:pt idx="65313">
                  <c:v>2200.4101559999999</c:v>
                </c:pt>
                <c:pt idx="65314">
                  <c:v>2200.4101559999999</c:v>
                </c:pt>
                <c:pt idx="65315">
                  <c:v>2200.5859380000002</c:v>
                </c:pt>
                <c:pt idx="65316">
                  <c:v>2200.5859380000002</c:v>
                </c:pt>
                <c:pt idx="65317">
                  <c:v>2200.8046880000002</c:v>
                </c:pt>
                <c:pt idx="65318">
                  <c:v>2201.2382809999999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C35F-914B-9D6A-A3EDA737E7BF}"/>
            </c:ext>
          </c:extLst>
        </c:ser>
        <c:ser>
          <c:idx val="1"/>
          <c:order val="1"/>
          <c:tx>
            <c:v>medium gain</c:v>
          </c:tx>
          <c:spPr>
            <a:ln w="25400" cap="rnd">
              <a:noFill/>
              <a:round/>
            </a:ln>
            <a:effectLst/>
          </c:spPr>
          <c:marker>
            <c:symbol val="circle"/>
            <c:size val="2"/>
            <c:spPr>
              <a:solidFill>
                <a:schemeClr val="accent5">
                  <a:lumMod val="75000"/>
                </a:schemeClr>
              </a:solidFill>
              <a:ln w="9525">
                <a:noFill/>
              </a:ln>
              <a:effectLst/>
            </c:spPr>
          </c:marker>
          <c:xVal>
            <c:numRef>
              <c:f>sivsczt!$AK$59650:$AK$106949</c:f>
              <c:numCache>
                <c:formatCode>General</c:formatCode>
                <c:ptCount val="47300"/>
                <c:pt idx="0">
                  <c:v>1007.221875</c:v>
                </c:pt>
                <c:pt idx="1">
                  <c:v>273.43593749999997</c:v>
                </c:pt>
                <c:pt idx="2">
                  <c:v>603.43593750000002</c:v>
                </c:pt>
                <c:pt idx="3">
                  <c:v>577.03593749999993</c:v>
                </c:pt>
                <c:pt idx="4">
                  <c:v>893.8359375</c:v>
                </c:pt>
                <c:pt idx="5">
                  <c:v>709.03593749999993</c:v>
                </c:pt>
                <c:pt idx="6">
                  <c:v>656.23593749999998</c:v>
                </c:pt>
                <c:pt idx="7">
                  <c:v>1012.6359375</c:v>
                </c:pt>
                <c:pt idx="8">
                  <c:v>722.23593749999998</c:v>
                </c:pt>
                <c:pt idx="9">
                  <c:v>471.43593749999997</c:v>
                </c:pt>
                <c:pt idx="10">
                  <c:v>722.23593749999998</c:v>
                </c:pt>
                <c:pt idx="11">
                  <c:v>731.20781249999993</c:v>
                </c:pt>
                <c:pt idx="12">
                  <c:v>691.60781249999991</c:v>
                </c:pt>
                <c:pt idx="13">
                  <c:v>652.0078125</c:v>
                </c:pt>
                <c:pt idx="14">
                  <c:v>770.80781249999995</c:v>
                </c:pt>
                <c:pt idx="15">
                  <c:v>836.80781249999995</c:v>
                </c:pt>
                <c:pt idx="16">
                  <c:v>792</c:v>
                </c:pt>
                <c:pt idx="17">
                  <c:v>858</c:v>
                </c:pt>
                <c:pt idx="18">
                  <c:v>805.19999999999993</c:v>
                </c:pt>
                <c:pt idx="19">
                  <c:v>1056</c:v>
                </c:pt>
                <c:pt idx="20">
                  <c:v>739.19999999999993</c:v>
                </c:pt>
                <c:pt idx="21">
                  <c:v>818.4</c:v>
                </c:pt>
                <c:pt idx="22">
                  <c:v>580.79999999999995</c:v>
                </c:pt>
                <c:pt idx="23">
                  <c:v>541.19999999999993</c:v>
                </c:pt>
                <c:pt idx="24">
                  <c:v>778.8</c:v>
                </c:pt>
                <c:pt idx="25">
                  <c:v>765.59999999999991</c:v>
                </c:pt>
                <c:pt idx="26">
                  <c:v>674.74687499999993</c:v>
                </c:pt>
                <c:pt idx="27">
                  <c:v>384.34687499999995</c:v>
                </c:pt>
                <c:pt idx="28">
                  <c:v>357.94687499999998</c:v>
                </c:pt>
                <c:pt idx="29">
                  <c:v>463.546875</c:v>
                </c:pt>
                <c:pt idx="30">
                  <c:v>635.14687499999991</c:v>
                </c:pt>
                <c:pt idx="31">
                  <c:v>642.52031249999993</c:v>
                </c:pt>
                <c:pt idx="32">
                  <c:v>748.12031249999995</c:v>
                </c:pt>
                <c:pt idx="33">
                  <c:v>1157.3203125</c:v>
                </c:pt>
                <c:pt idx="34">
                  <c:v>866.92031249999991</c:v>
                </c:pt>
                <c:pt idx="35">
                  <c:v>550.12031249999995</c:v>
                </c:pt>
                <c:pt idx="36">
                  <c:v>695.3203125</c:v>
                </c:pt>
                <c:pt idx="37">
                  <c:v>508.97343749999999</c:v>
                </c:pt>
                <c:pt idx="38">
                  <c:v>522.17343749999998</c:v>
                </c:pt>
                <c:pt idx="39">
                  <c:v>522.17343749999998</c:v>
                </c:pt>
                <c:pt idx="40">
                  <c:v>574.97343749999993</c:v>
                </c:pt>
                <c:pt idx="41">
                  <c:v>680.57343749999995</c:v>
                </c:pt>
                <c:pt idx="42">
                  <c:v>390.17343749999998</c:v>
                </c:pt>
                <c:pt idx="43">
                  <c:v>667.37343749999991</c:v>
                </c:pt>
                <c:pt idx="44">
                  <c:v>693.7734375</c:v>
                </c:pt>
                <c:pt idx="45">
                  <c:v>593.69062499999995</c:v>
                </c:pt>
                <c:pt idx="46">
                  <c:v>514.49062500000002</c:v>
                </c:pt>
                <c:pt idx="47">
                  <c:v>540.890625</c:v>
                </c:pt>
                <c:pt idx="48">
                  <c:v>950.09062499999993</c:v>
                </c:pt>
                <c:pt idx="49">
                  <c:v>606.890625</c:v>
                </c:pt>
                <c:pt idx="50">
                  <c:v>567.29062499999998</c:v>
                </c:pt>
                <c:pt idx="51">
                  <c:v>963.29062499999998</c:v>
                </c:pt>
                <c:pt idx="52">
                  <c:v>796.02187499999991</c:v>
                </c:pt>
                <c:pt idx="53">
                  <c:v>862.02187499999991</c:v>
                </c:pt>
                <c:pt idx="54">
                  <c:v>716.82187499999998</c:v>
                </c:pt>
                <c:pt idx="55">
                  <c:v>1112.8218749999999</c:v>
                </c:pt>
                <c:pt idx="56">
                  <c:v>835.62187499999993</c:v>
                </c:pt>
                <c:pt idx="57">
                  <c:v>980.82187499999998</c:v>
                </c:pt>
                <c:pt idx="58">
                  <c:v>743.22187499999995</c:v>
                </c:pt>
                <c:pt idx="59">
                  <c:v>677.22187499999995</c:v>
                </c:pt>
                <c:pt idx="60">
                  <c:v>479.22187499999995</c:v>
                </c:pt>
                <c:pt idx="61">
                  <c:v>611.22187499999995</c:v>
                </c:pt>
                <c:pt idx="62">
                  <c:v>664.02187499999991</c:v>
                </c:pt>
                <c:pt idx="63">
                  <c:v>1020.421875</c:v>
                </c:pt>
                <c:pt idx="64">
                  <c:v>650.82187499999998</c:v>
                </c:pt>
                <c:pt idx="65">
                  <c:v>413.22187499999995</c:v>
                </c:pt>
                <c:pt idx="66">
                  <c:v>471.43593749999997</c:v>
                </c:pt>
                <c:pt idx="67">
                  <c:v>709.03593749999993</c:v>
                </c:pt>
                <c:pt idx="68">
                  <c:v>827.8359375</c:v>
                </c:pt>
                <c:pt idx="69">
                  <c:v>511.03593749999999</c:v>
                </c:pt>
                <c:pt idx="70">
                  <c:v>801.43593749999991</c:v>
                </c:pt>
                <c:pt idx="71">
                  <c:v>603.43593750000002</c:v>
                </c:pt>
                <c:pt idx="72">
                  <c:v>973.03593749999993</c:v>
                </c:pt>
                <c:pt idx="73">
                  <c:v>339.43593749999997</c:v>
                </c:pt>
                <c:pt idx="74">
                  <c:v>867.43593749999991</c:v>
                </c:pt>
                <c:pt idx="75">
                  <c:v>775.03593749999993</c:v>
                </c:pt>
                <c:pt idx="76">
                  <c:v>973.03593749999993</c:v>
                </c:pt>
                <c:pt idx="77">
                  <c:v>797.20781249999993</c:v>
                </c:pt>
                <c:pt idx="78">
                  <c:v>691.60781249999991</c:v>
                </c:pt>
                <c:pt idx="79">
                  <c:v>718.0078125</c:v>
                </c:pt>
                <c:pt idx="80">
                  <c:v>1074.4078124999999</c:v>
                </c:pt>
                <c:pt idx="81">
                  <c:v>546.40781249999998</c:v>
                </c:pt>
                <c:pt idx="82">
                  <c:v>546.40781249999998</c:v>
                </c:pt>
                <c:pt idx="83">
                  <c:v>744.40781249999998</c:v>
                </c:pt>
                <c:pt idx="84">
                  <c:v>625.60781250000002</c:v>
                </c:pt>
                <c:pt idx="85">
                  <c:v>673.19999999999993</c:v>
                </c:pt>
                <c:pt idx="86">
                  <c:v>739.19999999999993</c:v>
                </c:pt>
                <c:pt idx="87">
                  <c:v>712.8</c:v>
                </c:pt>
                <c:pt idx="88">
                  <c:v>858</c:v>
                </c:pt>
                <c:pt idx="89">
                  <c:v>950.4</c:v>
                </c:pt>
                <c:pt idx="90">
                  <c:v>831.59999999999991</c:v>
                </c:pt>
                <c:pt idx="91">
                  <c:v>765.59999999999991</c:v>
                </c:pt>
                <c:pt idx="92">
                  <c:v>569.14687500000002</c:v>
                </c:pt>
                <c:pt idx="93">
                  <c:v>608.74687499999993</c:v>
                </c:pt>
                <c:pt idx="94">
                  <c:v>687.94687499999998</c:v>
                </c:pt>
                <c:pt idx="95">
                  <c:v>437.14687499999997</c:v>
                </c:pt>
                <c:pt idx="96">
                  <c:v>701.14687499999991</c:v>
                </c:pt>
                <c:pt idx="97">
                  <c:v>1189.546875</c:v>
                </c:pt>
                <c:pt idx="98">
                  <c:v>621.94687499999998</c:v>
                </c:pt>
                <c:pt idx="99">
                  <c:v>740.74687499999993</c:v>
                </c:pt>
                <c:pt idx="100">
                  <c:v>819.94687499999998</c:v>
                </c:pt>
                <c:pt idx="101">
                  <c:v>687.94687499999998</c:v>
                </c:pt>
                <c:pt idx="102">
                  <c:v>608.74687499999993</c:v>
                </c:pt>
                <c:pt idx="103">
                  <c:v>595.546875</c:v>
                </c:pt>
                <c:pt idx="104">
                  <c:v>595.546875</c:v>
                </c:pt>
                <c:pt idx="105">
                  <c:v>602.92031250000002</c:v>
                </c:pt>
                <c:pt idx="106">
                  <c:v>840.52031249999993</c:v>
                </c:pt>
                <c:pt idx="107">
                  <c:v>946.12031249999995</c:v>
                </c:pt>
                <c:pt idx="108">
                  <c:v>642.52031249999993</c:v>
                </c:pt>
                <c:pt idx="109">
                  <c:v>814.12031249999995</c:v>
                </c:pt>
                <c:pt idx="110">
                  <c:v>1025.3203125</c:v>
                </c:pt>
                <c:pt idx="111">
                  <c:v>629.3203125</c:v>
                </c:pt>
                <c:pt idx="112">
                  <c:v>470.92031249999997</c:v>
                </c:pt>
                <c:pt idx="113">
                  <c:v>682.12031249999995</c:v>
                </c:pt>
                <c:pt idx="114">
                  <c:v>972.52031249999993</c:v>
                </c:pt>
                <c:pt idx="115">
                  <c:v>761.3203125</c:v>
                </c:pt>
                <c:pt idx="116">
                  <c:v>746.57343749999995</c:v>
                </c:pt>
                <c:pt idx="117">
                  <c:v>944.57343749999995</c:v>
                </c:pt>
                <c:pt idx="118">
                  <c:v>1023.7734375</c:v>
                </c:pt>
                <c:pt idx="119">
                  <c:v>561.7734375</c:v>
                </c:pt>
                <c:pt idx="120">
                  <c:v>706.97343749999993</c:v>
                </c:pt>
                <c:pt idx="121">
                  <c:v>1010.5734375</c:v>
                </c:pt>
                <c:pt idx="122">
                  <c:v>904.97343749999993</c:v>
                </c:pt>
                <c:pt idx="123">
                  <c:v>957.7734375</c:v>
                </c:pt>
                <c:pt idx="124">
                  <c:v>712.49062499999991</c:v>
                </c:pt>
                <c:pt idx="125">
                  <c:v>620.09062499999993</c:v>
                </c:pt>
                <c:pt idx="126">
                  <c:v>1055.690625</c:v>
                </c:pt>
                <c:pt idx="127">
                  <c:v>848.82187499999998</c:v>
                </c:pt>
                <c:pt idx="128">
                  <c:v>835.62187499999993</c:v>
                </c:pt>
                <c:pt idx="129">
                  <c:v>1007.221875</c:v>
                </c:pt>
                <c:pt idx="130">
                  <c:v>914.82187499999998</c:v>
                </c:pt>
                <c:pt idx="131">
                  <c:v>782.82187499999998</c:v>
                </c:pt>
                <c:pt idx="132">
                  <c:v>603.43593750000002</c:v>
                </c:pt>
                <c:pt idx="133">
                  <c:v>827.8359375</c:v>
                </c:pt>
                <c:pt idx="134">
                  <c:v>761.8359375</c:v>
                </c:pt>
                <c:pt idx="135">
                  <c:v>563.8359375</c:v>
                </c:pt>
                <c:pt idx="136">
                  <c:v>920.23593749999998</c:v>
                </c:pt>
                <c:pt idx="137">
                  <c:v>1171.0359375</c:v>
                </c:pt>
                <c:pt idx="138">
                  <c:v>590.23593749999998</c:v>
                </c:pt>
                <c:pt idx="139">
                  <c:v>695.8359375</c:v>
                </c:pt>
                <c:pt idx="140">
                  <c:v>801.43593749999991</c:v>
                </c:pt>
                <c:pt idx="141">
                  <c:v>880.63593749999995</c:v>
                </c:pt>
                <c:pt idx="142">
                  <c:v>590.23593749999998</c:v>
                </c:pt>
                <c:pt idx="143">
                  <c:v>550.63593749999995</c:v>
                </c:pt>
                <c:pt idx="144">
                  <c:v>757.60781249999991</c:v>
                </c:pt>
                <c:pt idx="145">
                  <c:v>295.60781249999997</c:v>
                </c:pt>
                <c:pt idx="146">
                  <c:v>572.80781249999995</c:v>
                </c:pt>
                <c:pt idx="147">
                  <c:v>810.40781249999998</c:v>
                </c:pt>
                <c:pt idx="148">
                  <c:v>599.20781249999993</c:v>
                </c:pt>
                <c:pt idx="149">
                  <c:v>902.80781249999995</c:v>
                </c:pt>
                <c:pt idx="150">
                  <c:v>388.0078125</c:v>
                </c:pt>
                <c:pt idx="151">
                  <c:v>678.40781249999998</c:v>
                </c:pt>
                <c:pt idx="152">
                  <c:v>823.60781249999991</c:v>
                </c:pt>
                <c:pt idx="153">
                  <c:v>704.80781249999995</c:v>
                </c:pt>
                <c:pt idx="154">
                  <c:v>493.60781249999997</c:v>
                </c:pt>
                <c:pt idx="155">
                  <c:v>752.4</c:v>
                </c:pt>
                <c:pt idx="156">
                  <c:v>950.4</c:v>
                </c:pt>
                <c:pt idx="157">
                  <c:v>475.2</c:v>
                </c:pt>
                <c:pt idx="158">
                  <c:v>712.8</c:v>
                </c:pt>
                <c:pt idx="159">
                  <c:v>765.59999999999991</c:v>
                </c:pt>
                <c:pt idx="160">
                  <c:v>753.94687499999998</c:v>
                </c:pt>
                <c:pt idx="161">
                  <c:v>687.94687499999998</c:v>
                </c:pt>
                <c:pt idx="162">
                  <c:v>767.14687499999991</c:v>
                </c:pt>
                <c:pt idx="163">
                  <c:v>555.94687499999998</c:v>
                </c:pt>
                <c:pt idx="164">
                  <c:v>965.14687499999991</c:v>
                </c:pt>
                <c:pt idx="165">
                  <c:v>972.52031249999993</c:v>
                </c:pt>
                <c:pt idx="166">
                  <c:v>906.52031249999993</c:v>
                </c:pt>
                <c:pt idx="167">
                  <c:v>668.92031249999991</c:v>
                </c:pt>
                <c:pt idx="168">
                  <c:v>787.72031249999998</c:v>
                </c:pt>
                <c:pt idx="169">
                  <c:v>787.72031249999998</c:v>
                </c:pt>
                <c:pt idx="170">
                  <c:v>972.52031249999993</c:v>
                </c:pt>
                <c:pt idx="171">
                  <c:v>470.92031249999997</c:v>
                </c:pt>
                <c:pt idx="172">
                  <c:v>759.7734375</c:v>
                </c:pt>
                <c:pt idx="173">
                  <c:v>693.7734375</c:v>
                </c:pt>
                <c:pt idx="174">
                  <c:v>997.37343749999991</c:v>
                </c:pt>
                <c:pt idx="175">
                  <c:v>772.97343749999993</c:v>
                </c:pt>
                <c:pt idx="176">
                  <c:v>1063.3734374999999</c:v>
                </c:pt>
                <c:pt idx="177">
                  <c:v>456.17343749999998</c:v>
                </c:pt>
                <c:pt idx="178">
                  <c:v>508.97343749999999</c:v>
                </c:pt>
                <c:pt idx="179">
                  <c:v>442.97343749999999</c:v>
                </c:pt>
                <c:pt idx="180">
                  <c:v>567.29062499999998</c:v>
                </c:pt>
                <c:pt idx="181">
                  <c:v>765.29062499999998</c:v>
                </c:pt>
                <c:pt idx="182">
                  <c:v>527.69062499999995</c:v>
                </c:pt>
                <c:pt idx="183">
                  <c:v>699.29062499999998</c:v>
                </c:pt>
                <c:pt idx="184">
                  <c:v>474.890625</c:v>
                </c:pt>
                <c:pt idx="185">
                  <c:v>606.890625</c:v>
                </c:pt>
                <c:pt idx="186">
                  <c:v>804.890625</c:v>
                </c:pt>
                <c:pt idx="187">
                  <c:v>452.82187499999998</c:v>
                </c:pt>
                <c:pt idx="188">
                  <c:v>545.22187499999995</c:v>
                </c:pt>
                <c:pt idx="189">
                  <c:v>769.62187499999993</c:v>
                </c:pt>
                <c:pt idx="190">
                  <c:v>598.02187500000002</c:v>
                </c:pt>
                <c:pt idx="191">
                  <c:v>967.62187499999993</c:v>
                </c:pt>
                <c:pt idx="192">
                  <c:v>426.421875</c:v>
                </c:pt>
                <c:pt idx="193">
                  <c:v>954.421875</c:v>
                </c:pt>
                <c:pt idx="194">
                  <c:v>756.421875</c:v>
                </c:pt>
                <c:pt idx="195">
                  <c:v>1020.421875</c:v>
                </c:pt>
                <c:pt idx="196">
                  <c:v>730.02187499999991</c:v>
                </c:pt>
                <c:pt idx="197">
                  <c:v>637.62187499999993</c:v>
                </c:pt>
                <c:pt idx="198">
                  <c:v>571.62187499999993</c:v>
                </c:pt>
                <c:pt idx="199">
                  <c:v>743.22187499999995</c:v>
                </c:pt>
                <c:pt idx="200">
                  <c:v>360.421875</c:v>
                </c:pt>
                <c:pt idx="201">
                  <c:v>518.82187499999998</c:v>
                </c:pt>
                <c:pt idx="202">
                  <c:v>505.62187499999999</c:v>
                </c:pt>
                <c:pt idx="203">
                  <c:v>875.22187499999995</c:v>
                </c:pt>
                <c:pt idx="204">
                  <c:v>624.421875</c:v>
                </c:pt>
                <c:pt idx="205">
                  <c:v>577.03593749999993</c:v>
                </c:pt>
                <c:pt idx="206">
                  <c:v>801.43593749999991</c:v>
                </c:pt>
                <c:pt idx="207">
                  <c:v>880.63593749999995</c:v>
                </c:pt>
                <c:pt idx="208">
                  <c:v>695.8359375</c:v>
                </c:pt>
                <c:pt idx="209">
                  <c:v>893.8359375</c:v>
                </c:pt>
                <c:pt idx="210">
                  <c:v>445.03593749999999</c:v>
                </c:pt>
                <c:pt idx="211">
                  <c:v>695.8359375</c:v>
                </c:pt>
                <c:pt idx="212">
                  <c:v>629.8359375</c:v>
                </c:pt>
                <c:pt idx="213">
                  <c:v>748.63593749999995</c:v>
                </c:pt>
                <c:pt idx="214">
                  <c:v>484.63593749999995</c:v>
                </c:pt>
                <c:pt idx="215">
                  <c:v>920.23593749999998</c:v>
                </c:pt>
                <c:pt idx="216">
                  <c:v>625.60781250000002</c:v>
                </c:pt>
                <c:pt idx="217">
                  <c:v>586.0078125</c:v>
                </c:pt>
                <c:pt idx="218">
                  <c:v>863.20781249999993</c:v>
                </c:pt>
                <c:pt idx="219">
                  <c:v>506.80781249999995</c:v>
                </c:pt>
                <c:pt idx="220">
                  <c:v>942.40781249999998</c:v>
                </c:pt>
                <c:pt idx="221">
                  <c:v>388.0078125</c:v>
                </c:pt>
                <c:pt idx="222">
                  <c:v>422.4</c:v>
                </c:pt>
                <c:pt idx="223">
                  <c:v>1056</c:v>
                </c:pt>
                <c:pt idx="224">
                  <c:v>844.8</c:v>
                </c:pt>
                <c:pt idx="225">
                  <c:v>1056</c:v>
                </c:pt>
                <c:pt idx="226">
                  <c:v>554.4</c:v>
                </c:pt>
                <c:pt idx="227">
                  <c:v>699.59999999999991</c:v>
                </c:pt>
                <c:pt idx="228">
                  <c:v>871.19999999999993</c:v>
                </c:pt>
                <c:pt idx="229">
                  <c:v>661.546875</c:v>
                </c:pt>
                <c:pt idx="230">
                  <c:v>648.34687499999995</c:v>
                </c:pt>
                <c:pt idx="231">
                  <c:v>872.74687499999993</c:v>
                </c:pt>
                <c:pt idx="232">
                  <c:v>819.94687499999998</c:v>
                </c:pt>
                <c:pt idx="233">
                  <c:v>819.94687499999998</c:v>
                </c:pt>
                <c:pt idx="234">
                  <c:v>503.14687499999997</c:v>
                </c:pt>
                <c:pt idx="235">
                  <c:v>1163.1468749999999</c:v>
                </c:pt>
                <c:pt idx="236">
                  <c:v>608.74687499999993</c:v>
                </c:pt>
                <c:pt idx="237">
                  <c:v>767.14687499999991</c:v>
                </c:pt>
                <c:pt idx="238">
                  <c:v>1017.946875</c:v>
                </c:pt>
                <c:pt idx="239">
                  <c:v>1149.9468749999999</c:v>
                </c:pt>
                <c:pt idx="240">
                  <c:v>1004.7468749999999</c:v>
                </c:pt>
                <c:pt idx="241">
                  <c:v>365.3203125</c:v>
                </c:pt>
                <c:pt idx="242">
                  <c:v>761.3203125</c:v>
                </c:pt>
                <c:pt idx="243">
                  <c:v>708.52031249999993</c:v>
                </c:pt>
                <c:pt idx="244">
                  <c:v>629.3203125</c:v>
                </c:pt>
                <c:pt idx="245">
                  <c:v>708.52031249999993</c:v>
                </c:pt>
                <c:pt idx="246">
                  <c:v>812.57343749999995</c:v>
                </c:pt>
                <c:pt idx="247">
                  <c:v>310.97343749999999</c:v>
                </c:pt>
                <c:pt idx="248">
                  <c:v>891.7734375</c:v>
                </c:pt>
                <c:pt idx="249">
                  <c:v>997.37343749999991</c:v>
                </c:pt>
                <c:pt idx="250">
                  <c:v>1036.9734375</c:v>
                </c:pt>
                <c:pt idx="251">
                  <c:v>838.97343749999993</c:v>
                </c:pt>
                <c:pt idx="252">
                  <c:v>482.57343749999995</c:v>
                </c:pt>
                <c:pt idx="253">
                  <c:v>904.97343749999993</c:v>
                </c:pt>
                <c:pt idx="254">
                  <c:v>786.17343749999998</c:v>
                </c:pt>
                <c:pt idx="255">
                  <c:v>772.97343749999993</c:v>
                </c:pt>
                <c:pt idx="256">
                  <c:v>831.29062499999998</c:v>
                </c:pt>
                <c:pt idx="257">
                  <c:v>606.890625</c:v>
                </c:pt>
                <c:pt idx="258">
                  <c:v>435.29062499999998</c:v>
                </c:pt>
                <c:pt idx="259">
                  <c:v>1134.890625</c:v>
                </c:pt>
                <c:pt idx="260">
                  <c:v>730.02187499999991</c:v>
                </c:pt>
                <c:pt idx="261">
                  <c:v>888.421875</c:v>
                </c:pt>
                <c:pt idx="262">
                  <c:v>637.62187499999993</c:v>
                </c:pt>
                <c:pt idx="263">
                  <c:v>598.02187500000002</c:v>
                </c:pt>
                <c:pt idx="264">
                  <c:v>558.421875</c:v>
                </c:pt>
                <c:pt idx="265">
                  <c:v>682.63593749999995</c:v>
                </c:pt>
                <c:pt idx="266">
                  <c:v>814.63593749999995</c:v>
                </c:pt>
                <c:pt idx="267">
                  <c:v>445.03593749999999</c:v>
                </c:pt>
                <c:pt idx="268">
                  <c:v>827.8359375</c:v>
                </c:pt>
                <c:pt idx="269">
                  <c:v>867.43593749999991</c:v>
                </c:pt>
                <c:pt idx="270">
                  <c:v>590.23593749999998</c:v>
                </c:pt>
                <c:pt idx="271">
                  <c:v>748.63593749999995</c:v>
                </c:pt>
                <c:pt idx="272">
                  <c:v>854.23593749999998</c:v>
                </c:pt>
                <c:pt idx="273">
                  <c:v>629.8359375</c:v>
                </c:pt>
                <c:pt idx="274">
                  <c:v>520.0078125</c:v>
                </c:pt>
                <c:pt idx="275">
                  <c:v>876.40781249999998</c:v>
                </c:pt>
                <c:pt idx="276">
                  <c:v>678.40781249999998</c:v>
                </c:pt>
                <c:pt idx="277">
                  <c:v>770.80781249999995</c:v>
                </c:pt>
                <c:pt idx="278">
                  <c:v>982.0078125</c:v>
                </c:pt>
                <c:pt idx="279">
                  <c:v>586.0078125</c:v>
                </c:pt>
                <c:pt idx="280">
                  <c:v>322.0078125</c:v>
                </c:pt>
                <c:pt idx="281">
                  <c:v>982.0078125</c:v>
                </c:pt>
                <c:pt idx="282">
                  <c:v>678.40781249999998</c:v>
                </c:pt>
                <c:pt idx="283">
                  <c:v>731.20781249999993</c:v>
                </c:pt>
                <c:pt idx="284">
                  <c:v>567.6</c:v>
                </c:pt>
                <c:pt idx="285">
                  <c:v>1003.1999999999999</c:v>
                </c:pt>
                <c:pt idx="286">
                  <c:v>792</c:v>
                </c:pt>
                <c:pt idx="287">
                  <c:v>752.4</c:v>
                </c:pt>
                <c:pt idx="288">
                  <c:v>1029.5999999999999</c:v>
                </c:pt>
                <c:pt idx="289">
                  <c:v>831.59999999999991</c:v>
                </c:pt>
                <c:pt idx="290">
                  <c:v>844.8</c:v>
                </c:pt>
                <c:pt idx="291">
                  <c:v>871.19999999999993</c:v>
                </c:pt>
                <c:pt idx="292">
                  <c:v>569.14687500000002</c:v>
                </c:pt>
                <c:pt idx="293">
                  <c:v>846.34687499999995</c:v>
                </c:pt>
                <c:pt idx="294">
                  <c:v>1083.9468749999999</c:v>
                </c:pt>
                <c:pt idx="295">
                  <c:v>833.14687499999991</c:v>
                </c:pt>
                <c:pt idx="296">
                  <c:v>912.34687499999995</c:v>
                </c:pt>
                <c:pt idx="297">
                  <c:v>951.94687499999998</c:v>
                </c:pt>
                <c:pt idx="298">
                  <c:v>629.3203125</c:v>
                </c:pt>
                <c:pt idx="299">
                  <c:v>1064.9203124999999</c:v>
                </c:pt>
                <c:pt idx="300">
                  <c:v>748.12031249999995</c:v>
                </c:pt>
                <c:pt idx="301">
                  <c:v>523.72031249999998</c:v>
                </c:pt>
                <c:pt idx="302">
                  <c:v>602.92031250000002</c:v>
                </c:pt>
                <c:pt idx="303">
                  <c:v>878.57343749999995</c:v>
                </c:pt>
                <c:pt idx="304">
                  <c:v>601.37343750000002</c:v>
                </c:pt>
                <c:pt idx="305">
                  <c:v>1076.5734375</c:v>
                </c:pt>
                <c:pt idx="306">
                  <c:v>878.57343749999995</c:v>
                </c:pt>
                <c:pt idx="307">
                  <c:v>1076.5734375</c:v>
                </c:pt>
                <c:pt idx="308">
                  <c:v>1036.9734375</c:v>
                </c:pt>
                <c:pt idx="309">
                  <c:v>746.57343749999995</c:v>
                </c:pt>
                <c:pt idx="310">
                  <c:v>474.890625</c:v>
                </c:pt>
                <c:pt idx="311">
                  <c:v>791.69062499999995</c:v>
                </c:pt>
                <c:pt idx="312">
                  <c:v>1068.890625</c:v>
                </c:pt>
                <c:pt idx="313">
                  <c:v>686.09062499999993</c:v>
                </c:pt>
                <c:pt idx="314">
                  <c:v>686.09062499999993</c:v>
                </c:pt>
                <c:pt idx="315">
                  <c:v>686.09062499999993</c:v>
                </c:pt>
                <c:pt idx="316">
                  <c:v>923.69062499999995</c:v>
                </c:pt>
                <c:pt idx="317">
                  <c:v>831.29062499999998</c:v>
                </c:pt>
                <c:pt idx="318">
                  <c:v>778.49062499999991</c:v>
                </c:pt>
                <c:pt idx="319">
                  <c:v>752.09062499999993</c:v>
                </c:pt>
                <c:pt idx="320">
                  <c:v>936.890625</c:v>
                </c:pt>
                <c:pt idx="321">
                  <c:v>369.29062499999998</c:v>
                </c:pt>
                <c:pt idx="322">
                  <c:v>738.890625</c:v>
                </c:pt>
                <c:pt idx="323">
                  <c:v>611.22187499999995</c:v>
                </c:pt>
                <c:pt idx="324">
                  <c:v>954.421875</c:v>
                </c:pt>
                <c:pt idx="325">
                  <c:v>664.02187499999991</c:v>
                </c:pt>
                <c:pt idx="326">
                  <c:v>445.03593749999999</c:v>
                </c:pt>
                <c:pt idx="327">
                  <c:v>563.8359375</c:v>
                </c:pt>
                <c:pt idx="328">
                  <c:v>1039.0359375</c:v>
                </c:pt>
                <c:pt idx="329">
                  <c:v>735.43593749999991</c:v>
                </c:pt>
                <c:pt idx="330">
                  <c:v>761.8359375</c:v>
                </c:pt>
                <c:pt idx="331">
                  <c:v>629.8359375</c:v>
                </c:pt>
                <c:pt idx="332">
                  <c:v>656.23593749999998</c:v>
                </c:pt>
                <c:pt idx="333">
                  <c:v>590.23593749999998</c:v>
                </c:pt>
                <c:pt idx="334">
                  <c:v>709.03593749999993</c:v>
                </c:pt>
                <c:pt idx="335">
                  <c:v>1144.6359375</c:v>
                </c:pt>
                <c:pt idx="336">
                  <c:v>959.8359375</c:v>
                </c:pt>
                <c:pt idx="337">
                  <c:v>744.40781249999998</c:v>
                </c:pt>
                <c:pt idx="338">
                  <c:v>586.0078125</c:v>
                </c:pt>
                <c:pt idx="339">
                  <c:v>295.60781249999997</c:v>
                </c:pt>
                <c:pt idx="340">
                  <c:v>625.60781250000002</c:v>
                </c:pt>
                <c:pt idx="341">
                  <c:v>836.80781249999995</c:v>
                </c:pt>
                <c:pt idx="342">
                  <c:v>528</c:v>
                </c:pt>
                <c:pt idx="343">
                  <c:v>831.59999999999991</c:v>
                </c:pt>
                <c:pt idx="344">
                  <c:v>976.8</c:v>
                </c:pt>
                <c:pt idx="345">
                  <c:v>541.19999999999993</c:v>
                </c:pt>
                <c:pt idx="346">
                  <c:v>831.59999999999991</c:v>
                </c:pt>
                <c:pt idx="347">
                  <c:v>1108.8</c:v>
                </c:pt>
                <c:pt idx="348">
                  <c:v>674.74687499999993</c:v>
                </c:pt>
                <c:pt idx="349">
                  <c:v>885.94687499999998</c:v>
                </c:pt>
                <c:pt idx="350">
                  <c:v>740.74687499999993</c:v>
                </c:pt>
                <c:pt idx="351">
                  <c:v>925.546875</c:v>
                </c:pt>
                <c:pt idx="352">
                  <c:v>1017.946875</c:v>
                </c:pt>
                <c:pt idx="353">
                  <c:v>753.94687499999998</c:v>
                </c:pt>
                <c:pt idx="354">
                  <c:v>951.94687499999998</c:v>
                </c:pt>
                <c:pt idx="355">
                  <c:v>734.92031249999991</c:v>
                </c:pt>
                <c:pt idx="356">
                  <c:v>642.52031249999993</c:v>
                </c:pt>
                <c:pt idx="357">
                  <c:v>787.72031249999998</c:v>
                </c:pt>
                <c:pt idx="358">
                  <c:v>1038.5203125</c:v>
                </c:pt>
                <c:pt idx="359">
                  <c:v>1196.9203124999999</c:v>
                </c:pt>
                <c:pt idx="360">
                  <c:v>1064.9203124999999</c:v>
                </c:pt>
                <c:pt idx="361">
                  <c:v>1262.9203124999999</c:v>
                </c:pt>
                <c:pt idx="362">
                  <c:v>563.3203125</c:v>
                </c:pt>
                <c:pt idx="363">
                  <c:v>880.12031249999995</c:v>
                </c:pt>
                <c:pt idx="364">
                  <c:v>932.92031249999991</c:v>
                </c:pt>
                <c:pt idx="365">
                  <c:v>1023.7734375</c:v>
                </c:pt>
                <c:pt idx="366">
                  <c:v>1063.3734374999999</c:v>
                </c:pt>
                <c:pt idx="367">
                  <c:v>390.17343749999998</c:v>
                </c:pt>
                <c:pt idx="368">
                  <c:v>680.57343749999995</c:v>
                </c:pt>
                <c:pt idx="369">
                  <c:v>725.69062499999995</c:v>
                </c:pt>
                <c:pt idx="370">
                  <c:v>765.29062499999998</c:v>
                </c:pt>
                <c:pt idx="371">
                  <c:v>804.890625</c:v>
                </c:pt>
                <c:pt idx="372">
                  <c:v>752.09062499999993</c:v>
                </c:pt>
                <c:pt idx="373">
                  <c:v>910.49062499999991</c:v>
                </c:pt>
                <c:pt idx="374">
                  <c:v>778.49062499999991</c:v>
                </c:pt>
                <c:pt idx="375">
                  <c:v>752.09062499999993</c:v>
                </c:pt>
                <c:pt idx="376">
                  <c:v>580.49062500000002</c:v>
                </c:pt>
                <c:pt idx="377">
                  <c:v>593.69062499999995</c:v>
                </c:pt>
                <c:pt idx="378">
                  <c:v>1086.421875</c:v>
                </c:pt>
                <c:pt idx="379">
                  <c:v>532.02187500000002</c:v>
                </c:pt>
                <c:pt idx="380">
                  <c:v>426.421875</c:v>
                </c:pt>
                <c:pt idx="381">
                  <c:v>452.82187499999998</c:v>
                </c:pt>
                <c:pt idx="382">
                  <c:v>1025.8359375</c:v>
                </c:pt>
                <c:pt idx="383">
                  <c:v>757.60781249999991</c:v>
                </c:pt>
                <c:pt idx="384">
                  <c:v>836.80781249999995</c:v>
                </c:pt>
                <c:pt idx="385">
                  <c:v>876.40781249999998</c:v>
                </c:pt>
                <c:pt idx="386">
                  <c:v>454.0078125</c:v>
                </c:pt>
                <c:pt idx="387">
                  <c:v>810.40781249999998</c:v>
                </c:pt>
                <c:pt idx="388">
                  <c:v>823.60781249999991</c:v>
                </c:pt>
                <c:pt idx="389">
                  <c:v>704.80781249999995</c:v>
                </c:pt>
                <c:pt idx="390">
                  <c:v>322.0078125</c:v>
                </c:pt>
                <c:pt idx="391">
                  <c:v>580.79999999999995</c:v>
                </c:pt>
                <c:pt idx="392">
                  <c:v>528</c:v>
                </c:pt>
                <c:pt idx="393">
                  <c:v>871.19999999999993</c:v>
                </c:pt>
                <c:pt idx="394">
                  <c:v>1042.8</c:v>
                </c:pt>
                <c:pt idx="395">
                  <c:v>897.59999999999991</c:v>
                </c:pt>
                <c:pt idx="396">
                  <c:v>528</c:v>
                </c:pt>
                <c:pt idx="397">
                  <c:v>554.4</c:v>
                </c:pt>
                <c:pt idx="398">
                  <c:v>910.8</c:v>
                </c:pt>
                <c:pt idx="399">
                  <c:v>1016.4</c:v>
                </c:pt>
                <c:pt idx="400">
                  <c:v>555.94687499999998</c:v>
                </c:pt>
                <c:pt idx="401">
                  <c:v>885.94687499999998</c:v>
                </c:pt>
                <c:pt idx="402">
                  <c:v>661.546875</c:v>
                </c:pt>
                <c:pt idx="403">
                  <c:v>1070.746875</c:v>
                </c:pt>
                <c:pt idx="404">
                  <c:v>1110.346875</c:v>
                </c:pt>
                <c:pt idx="405">
                  <c:v>635.14687499999991</c:v>
                </c:pt>
                <c:pt idx="406">
                  <c:v>674.74687499999993</c:v>
                </c:pt>
                <c:pt idx="407">
                  <c:v>767.14687499999991</c:v>
                </c:pt>
                <c:pt idx="408">
                  <c:v>555.94687499999998</c:v>
                </c:pt>
                <c:pt idx="409">
                  <c:v>595.546875</c:v>
                </c:pt>
                <c:pt idx="410">
                  <c:v>951.94687499999998</c:v>
                </c:pt>
                <c:pt idx="411">
                  <c:v>991.546875</c:v>
                </c:pt>
                <c:pt idx="412">
                  <c:v>1255.546875</c:v>
                </c:pt>
                <c:pt idx="413">
                  <c:v>418.12031249999995</c:v>
                </c:pt>
                <c:pt idx="414">
                  <c:v>431.3203125</c:v>
                </c:pt>
                <c:pt idx="415">
                  <c:v>695.3203125</c:v>
                </c:pt>
                <c:pt idx="416">
                  <c:v>734.92031249999991</c:v>
                </c:pt>
                <c:pt idx="417">
                  <c:v>814.12031249999995</c:v>
                </c:pt>
                <c:pt idx="418">
                  <c:v>456.17343749999998</c:v>
                </c:pt>
                <c:pt idx="419">
                  <c:v>548.57343749999995</c:v>
                </c:pt>
                <c:pt idx="420">
                  <c:v>799.37343749999991</c:v>
                </c:pt>
                <c:pt idx="421">
                  <c:v>865.37343749999991</c:v>
                </c:pt>
                <c:pt idx="422">
                  <c:v>654.17343749999998</c:v>
                </c:pt>
                <c:pt idx="423">
                  <c:v>812.57343749999995</c:v>
                </c:pt>
                <c:pt idx="424">
                  <c:v>574.97343749999993</c:v>
                </c:pt>
                <c:pt idx="425">
                  <c:v>838.97343749999993</c:v>
                </c:pt>
                <c:pt idx="426">
                  <c:v>1002.890625</c:v>
                </c:pt>
                <c:pt idx="427">
                  <c:v>712.49062499999991</c:v>
                </c:pt>
                <c:pt idx="428">
                  <c:v>936.890625</c:v>
                </c:pt>
                <c:pt idx="429">
                  <c:v>659.69062499999995</c:v>
                </c:pt>
                <c:pt idx="430">
                  <c:v>897.29062499999998</c:v>
                </c:pt>
                <c:pt idx="431">
                  <c:v>422.09062499999999</c:v>
                </c:pt>
                <c:pt idx="432">
                  <c:v>624.421875</c:v>
                </c:pt>
                <c:pt idx="433">
                  <c:v>835.62187499999993</c:v>
                </c:pt>
                <c:pt idx="434">
                  <c:v>730.02187499999991</c:v>
                </c:pt>
                <c:pt idx="435">
                  <c:v>637.62187499999993</c:v>
                </c:pt>
                <c:pt idx="436">
                  <c:v>730.02187499999991</c:v>
                </c:pt>
                <c:pt idx="437">
                  <c:v>624.421875</c:v>
                </c:pt>
                <c:pt idx="438">
                  <c:v>835.62187499999993</c:v>
                </c:pt>
                <c:pt idx="439">
                  <c:v>709.03593749999993</c:v>
                </c:pt>
                <c:pt idx="440">
                  <c:v>616.63593749999995</c:v>
                </c:pt>
                <c:pt idx="441">
                  <c:v>735.43593749999991</c:v>
                </c:pt>
                <c:pt idx="442">
                  <c:v>348.40781249999998</c:v>
                </c:pt>
                <c:pt idx="443">
                  <c:v>665.20781249999993</c:v>
                </c:pt>
                <c:pt idx="444">
                  <c:v>836.80781249999995</c:v>
                </c:pt>
                <c:pt idx="445">
                  <c:v>1298.8078125</c:v>
                </c:pt>
                <c:pt idx="446">
                  <c:v>520.0078125</c:v>
                </c:pt>
                <c:pt idx="447">
                  <c:v>876.40781249999998</c:v>
                </c:pt>
                <c:pt idx="448">
                  <c:v>660</c:v>
                </c:pt>
                <c:pt idx="449">
                  <c:v>567.6</c:v>
                </c:pt>
                <c:pt idx="450">
                  <c:v>1254</c:v>
                </c:pt>
                <c:pt idx="451">
                  <c:v>422.4</c:v>
                </c:pt>
                <c:pt idx="452">
                  <c:v>1306.8</c:v>
                </c:pt>
                <c:pt idx="453">
                  <c:v>871.19999999999993</c:v>
                </c:pt>
                <c:pt idx="454">
                  <c:v>937.19999999999993</c:v>
                </c:pt>
                <c:pt idx="455">
                  <c:v>555.94687499999998</c:v>
                </c:pt>
                <c:pt idx="456">
                  <c:v>1110.346875</c:v>
                </c:pt>
                <c:pt idx="457">
                  <c:v>885.94687499999998</c:v>
                </c:pt>
                <c:pt idx="458">
                  <c:v>1123.546875</c:v>
                </c:pt>
                <c:pt idx="459">
                  <c:v>629.3203125</c:v>
                </c:pt>
                <c:pt idx="460">
                  <c:v>668.92031249999991</c:v>
                </c:pt>
                <c:pt idx="461">
                  <c:v>734.92031249999991</c:v>
                </c:pt>
                <c:pt idx="462">
                  <c:v>1104.5203125</c:v>
                </c:pt>
                <c:pt idx="463">
                  <c:v>919.72031249999998</c:v>
                </c:pt>
                <c:pt idx="464">
                  <c:v>1606.1203118399999</c:v>
                </c:pt>
                <c:pt idx="465">
                  <c:v>759.7734375</c:v>
                </c:pt>
                <c:pt idx="466">
                  <c:v>799.37343749999991</c:v>
                </c:pt>
                <c:pt idx="467">
                  <c:v>574.97343749999993</c:v>
                </c:pt>
                <c:pt idx="468">
                  <c:v>1023.7734375</c:v>
                </c:pt>
                <c:pt idx="469">
                  <c:v>852.17343749999998</c:v>
                </c:pt>
                <c:pt idx="470">
                  <c:v>1287.7734375</c:v>
                </c:pt>
                <c:pt idx="471">
                  <c:v>865.37343749999991</c:v>
                </c:pt>
                <c:pt idx="472">
                  <c:v>844.49062499999991</c:v>
                </c:pt>
                <c:pt idx="473">
                  <c:v>778.49062499999991</c:v>
                </c:pt>
                <c:pt idx="474">
                  <c:v>989.69062499999995</c:v>
                </c:pt>
                <c:pt idx="475">
                  <c:v>1187.690625</c:v>
                </c:pt>
                <c:pt idx="476">
                  <c:v>769.62187499999993</c:v>
                </c:pt>
                <c:pt idx="477">
                  <c:v>862.02187499999991</c:v>
                </c:pt>
                <c:pt idx="478">
                  <c:v>769.62187499999993</c:v>
                </c:pt>
                <c:pt idx="479">
                  <c:v>439.62187499999999</c:v>
                </c:pt>
                <c:pt idx="480">
                  <c:v>545.22187499999995</c:v>
                </c:pt>
                <c:pt idx="481">
                  <c:v>709.03593749999993</c:v>
                </c:pt>
                <c:pt idx="482">
                  <c:v>973.03593749999993</c:v>
                </c:pt>
                <c:pt idx="483">
                  <c:v>392.23593749999998</c:v>
                </c:pt>
                <c:pt idx="484">
                  <c:v>757.60781249999991</c:v>
                </c:pt>
                <c:pt idx="485">
                  <c:v>625.60781250000002</c:v>
                </c:pt>
                <c:pt idx="486">
                  <c:v>968.80781249999995</c:v>
                </c:pt>
                <c:pt idx="487">
                  <c:v>916.0078125</c:v>
                </c:pt>
                <c:pt idx="488">
                  <c:v>982.0078125</c:v>
                </c:pt>
                <c:pt idx="489">
                  <c:v>646.79999999999995</c:v>
                </c:pt>
                <c:pt idx="490">
                  <c:v>396</c:v>
                </c:pt>
                <c:pt idx="491">
                  <c:v>844.8</c:v>
                </c:pt>
                <c:pt idx="492">
                  <c:v>1003.1999999999999</c:v>
                </c:pt>
                <c:pt idx="493">
                  <c:v>976.8</c:v>
                </c:pt>
                <c:pt idx="494">
                  <c:v>435.59999999999997</c:v>
                </c:pt>
                <c:pt idx="495">
                  <c:v>871.19999999999993</c:v>
                </c:pt>
                <c:pt idx="496">
                  <c:v>858</c:v>
                </c:pt>
                <c:pt idx="497">
                  <c:v>897.59999999999991</c:v>
                </c:pt>
                <c:pt idx="498">
                  <c:v>818.4</c:v>
                </c:pt>
                <c:pt idx="499">
                  <c:v>831.59999999999991</c:v>
                </c:pt>
                <c:pt idx="500">
                  <c:v>765.59999999999991</c:v>
                </c:pt>
                <c:pt idx="501">
                  <c:v>501.59999999999997</c:v>
                </c:pt>
                <c:pt idx="502">
                  <c:v>726</c:v>
                </c:pt>
                <c:pt idx="503">
                  <c:v>831.59999999999991</c:v>
                </c:pt>
                <c:pt idx="504">
                  <c:v>699.59999999999991</c:v>
                </c:pt>
                <c:pt idx="505">
                  <c:v>950.4</c:v>
                </c:pt>
                <c:pt idx="506">
                  <c:v>1082.3999999999999</c:v>
                </c:pt>
                <c:pt idx="507">
                  <c:v>701.14687499999991</c:v>
                </c:pt>
                <c:pt idx="508">
                  <c:v>529.546875</c:v>
                </c:pt>
                <c:pt idx="509">
                  <c:v>714.34687499999995</c:v>
                </c:pt>
                <c:pt idx="510">
                  <c:v>753.94687499999998</c:v>
                </c:pt>
                <c:pt idx="511">
                  <c:v>727.546875</c:v>
                </c:pt>
                <c:pt idx="512">
                  <c:v>1255.546875</c:v>
                </c:pt>
                <c:pt idx="513">
                  <c:v>687.94687499999998</c:v>
                </c:pt>
                <c:pt idx="514">
                  <c:v>748.12031249999995</c:v>
                </c:pt>
                <c:pt idx="515">
                  <c:v>787.72031249999998</c:v>
                </c:pt>
                <c:pt idx="516">
                  <c:v>536.92031250000002</c:v>
                </c:pt>
                <c:pt idx="517">
                  <c:v>272.92031249999997</c:v>
                </c:pt>
                <c:pt idx="518">
                  <c:v>548.57343749999995</c:v>
                </c:pt>
                <c:pt idx="519">
                  <c:v>680.57343749999995</c:v>
                </c:pt>
                <c:pt idx="520">
                  <c:v>733.37343749999991</c:v>
                </c:pt>
                <c:pt idx="521">
                  <c:v>970.97343749999993</c:v>
                </c:pt>
                <c:pt idx="522">
                  <c:v>997.37343749999991</c:v>
                </c:pt>
                <c:pt idx="523">
                  <c:v>812.57343749999995</c:v>
                </c:pt>
                <c:pt idx="524">
                  <c:v>852.17343749999998</c:v>
                </c:pt>
                <c:pt idx="525">
                  <c:v>772.97343749999993</c:v>
                </c:pt>
                <c:pt idx="526">
                  <c:v>931.37343749999991</c:v>
                </c:pt>
                <c:pt idx="527">
                  <c:v>825.7734375</c:v>
                </c:pt>
                <c:pt idx="528">
                  <c:v>944.57343749999995</c:v>
                </c:pt>
                <c:pt idx="529">
                  <c:v>601.37343750000002</c:v>
                </c:pt>
                <c:pt idx="530">
                  <c:v>601.37343750000002</c:v>
                </c:pt>
                <c:pt idx="531">
                  <c:v>778.49062499999991</c:v>
                </c:pt>
                <c:pt idx="532">
                  <c:v>950.09062499999993</c:v>
                </c:pt>
                <c:pt idx="533">
                  <c:v>1068.890625</c:v>
                </c:pt>
                <c:pt idx="534">
                  <c:v>976.49062499999991</c:v>
                </c:pt>
                <c:pt idx="535">
                  <c:v>606.890625</c:v>
                </c:pt>
                <c:pt idx="536">
                  <c:v>501.29062499999998</c:v>
                </c:pt>
                <c:pt idx="537">
                  <c:v>1253.690625</c:v>
                </c:pt>
                <c:pt idx="538">
                  <c:v>888.421875</c:v>
                </c:pt>
                <c:pt idx="539">
                  <c:v>809.22187499999995</c:v>
                </c:pt>
                <c:pt idx="540">
                  <c:v>1112.8218749999999</c:v>
                </c:pt>
                <c:pt idx="541">
                  <c:v>703.62187499999993</c:v>
                </c:pt>
                <c:pt idx="542">
                  <c:v>914.82187499999998</c:v>
                </c:pt>
                <c:pt idx="543">
                  <c:v>835.62187499999993</c:v>
                </c:pt>
                <c:pt idx="544">
                  <c:v>558.421875</c:v>
                </c:pt>
                <c:pt idx="545">
                  <c:v>822.421875</c:v>
                </c:pt>
                <c:pt idx="546">
                  <c:v>418.63593749999995</c:v>
                </c:pt>
                <c:pt idx="547">
                  <c:v>590.23593749999998</c:v>
                </c:pt>
                <c:pt idx="548">
                  <c:v>418.63593749999995</c:v>
                </c:pt>
                <c:pt idx="549">
                  <c:v>775.03593749999993</c:v>
                </c:pt>
                <c:pt idx="550">
                  <c:v>1237.0359375</c:v>
                </c:pt>
                <c:pt idx="551">
                  <c:v>880.63593749999995</c:v>
                </c:pt>
                <c:pt idx="552">
                  <c:v>1223.8359375</c:v>
                </c:pt>
                <c:pt idx="553">
                  <c:v>814.63593749999995</c:v>
                </c:pt>
                <c:pt idx="554">
                  <c:v>1144.6359375</c:v>
                </c:pt>
                <c:pt idx="555">
                  <c:v>511.03593749999999</c:v>
                </c:pt>
                <c:pt idx="556">
                  <c:v>863.20781249999993</c:v>
                </c:pt>
                <c:pt idx="557">
                  <c:v>586.0078125</c:v>
                </c:pt>
                <c:pt idx="558">
                  <c:v>665.20781249999993</c:v>
                </c:pt>
                <c:pt idx="559">
                  <c:v>955.60781249999991</c:v>
                </c:pt>
                <c:pt idx="560">
                  <c:v>1069.2</c:v>
                </c:pt>
                <c:pt idx="561">
                  <c:v>555.94687499999998</c:v>
                </c:pt>
                <c:pt idx="562">
                  <c:v>819.94687499999998</c:v>
                </c:pt>
                <c:pt idx="563">
                  <c:v>938.74687499999993</c:v>
                </c:pt>
                <c:pt idx="564">
                  <c:v>555.94687499999998</c:v>
                </c:pt>
                <c:pt idx="565">
                  <c:v>1097.1468749999999</c:v>
                </c:pt>
                <c:pt idx="566">
                  <c:v>912.34687499999995</c:v>
                </c:pt>
                <c:pt idx="567">
                  <c:v>1123.546875</c:v>
                </c:pt>
                <c:pt idx="568">
                  <c:v>635.14687499999991</c:v>
                </c:pt>
                <c:pt idx="569">
                  <c:v>880.12031249999995</c:v>
                </c:pt>
                <c:pt idx="570">
                  <c:v>880.12031249999995</c:v>
                </c:pt>
                <c:pt idx="571">
                  <c:v>853.72031249999998</c:v>
                </c:pt>
                <c:pt idx="572">
                  <c:v>682.12031249999995</c:v>
                </c:pt>
                <c:pt idx="573">
                  <c:v>984.17343749999998</c:v>
                </c:pt>
                <c:pt idx="574">
                  <c:v>1076.5734375</c:v>
                </c:pt>
                <c:pt idx="575">
                  <c:v>891.7734375</c:v>
                </c:pt>
                <c:pt idx="576">
                  <c:v>852.17343749999998</c:v>
                </c:pt>
                <c:pt idx="577">
                  <c:v>852.17343749999998</c:v>
                </c:pt>
                <c:pt idx="578">
                  <c:v>601.37343750000002</c:v>
                </c:pt>
                <c:pt idx="579">
                  <c:v>746.57343749999995</c:v>
                </c:pt>
                <c:pt idx="580">
                  <c:v>857.69062499999995</c:v>
                </c:pt>
                <c:pt idx="581">
                  <c:v>791.69062499999995</c:v>
                </c:pt>
                <c:pt idx="582">
                  <c:v>1029.2906249999999</c:v>
                </c:pt>
                <c:pt idx="583">
                  <c:v>738.890625</c:v>
                </c:pt>
                <c:pt idx="584">
                  <c:v>994.02187499999991</c:v>
                </c:pt>
                <c:pt idx="585">
                  <c:v>888.421875</c:v>
                </c:pt>
                <c:pt idx="586">
                  <c:v>954.421875</c:v>
                </c:pt>
                <c:pt idx="587">
                  <c:v>796.02187499999991</c:v>
                </c:pt>
                <c:pt idx="588">
                  <c:v>1007.221875</c:v>
                </c:pt>
                <c:pt idx="589">
                  <c:v>835.62187499999993</c:v>
                </c:pt>
                <c:pt idx="590">
                  <c:v>650.82187499999998</c:v>
                </c:pt>
                <c:pt idx="591">
                  <c:v>769.62187499999993</c:v>
                </c:pt>
                <c:pt idx="592">
                  <c:v>967.62187499999993</c:v>
                </c:pt>
                <c:pt idx="593">
                  <c:v>1192.0218749999999</c:v>
                </c:pt>
                <c:pt idx="594">
                  <c:v>756.421875</c:v>
                </c:pt>
                <c:pt idx="595">
                  <c:v>598.02187500000002</c:v>
                </c:pt>
                <c:pt idx="596">
                  <c:v>326.23593749999998</c:v>
                </c:pt>
                <c:pt idx="597">
                  <c:v>761.8359375</c:v>
                </c:pt>
                <c:pt idx="598">
                  <c:v>1105.0359375</c:v>
                </c:pt>
                <c:pt idx="599">
                  <c:v>761.8359375</c:v>
                </c:pt>
                <c:pt idx="600">
                  <c:v>629.8359375</c:v>
                </c:pt>
                <c:pt idx="601">
                  <c:v>656.23593749999998</c:v>
                </c:pt>
                <c:pt idx="602">
                  <c:v>722.23593749999998</c:v>
                </c:pt>
                <c:pt idx="603">
                  <c:v>691.60781249999991</c:v>
                </c:pt>
                <c:pt idx="604">
                  <c:v>810.40781249999998</c:v>
                </c:pt>
                <c:pt idx="605">
                  <c:v>572.80781249999995</c:v>
                </c:pt>
                <c:pt idx="606">
                  <c:v>1048.0078125</c:v>
                </c:pt>
                <c:pt idx="607">
                  <c:v>929.20781249999993</c:v>
                </c:pt>
                <c:pt idx="608">
                  <c:v>691.60781249999991</c:v>
                </c:pt>
                <c:pt idx="609">
                  <c:v>691.60781249999991</c:v>
                </c:pt>
                <c:pt idx="610">
                  <c:v>889.60781249999991</c:v>
                </c:pt>
                <c:pt idx="611">
                  <c:v>1004.7468749999999</c:v>
                </c:pt>
                <c:pt idx="612">
                  <c:v>740.74687499999993</c:v>
                </c:pt>
                <c:pt idx="613">
                  <c:v>278.74687499999999</c:v>
                </c:pt>
                <c:pt idx="614">
                  <c:v>806.74687499999993</c:v>
                </c:pt>
                <c:pt idx="615">
                  <c:v>819.94687499999998</c:v>
                </c:pt>
                <c:pt idx="616">
                  <c:v>714.34687499999995</c:v>
                </c:pt>
                <c:pt idx="617">
                  <c:v>1408.1203118399999</c:v>
                </c:pt>
                <c:pt idx="618">
                  <c:v>1302.5203124999998</c:v>
                </c:pt>
                <c:pt idx="619">
                  <c:v>761.3203125</c:v>
                </c:pt>
                <c:pt idx="620">
                  <c:v>680.57343749999995</c:v>
                </c:pt>
                <c:pt idx="621">
                  <c:v>918.17343749999998</c:v>
                </c:pt>
                <c:pt idx="622">
                  <c:v>1063.3734374999999</c:v>
                </c:pt>
                <c:pt idx="623">
                  <c:v>1155.7734375</c:v>
                </c:pt>
                <c:pt idx="624">
                  <c:v>627.7734375</c:v>
                </c:pt>
                <c:pt idx="625">
                  <c:v>865.37343749999991</c:v>
                </c:pt>
                <c:pt idx="626">
                  <c:v>865.37343749999991</c:v>
                </c:pt>
                <c:pt idx="627">
                  <c:v>765.29062499999998</c:v>
                </c:pt>
                <c:pt idx="628">
                  <c:v>725.69062499999995</c:v>
                </c:pt>
                <c:pt idx="629">
                  <c:v>725.69062499999995</c:v>
                </c:pt>
                <c:pt idx="630">
                  <c:v>857.69062499999995</c:v>
                </c:pt>
                <c:pt idx="631">
                  <c:v>782.82187499999998</c:v>
                </c:pt>
                <c:pt idx="632">
                  <c:v>756.421875</c:v>
                </c:pt>
                <c:pt idx="633">
                  <c:v>769.62187499999993</c:v>
                </c:pt>
                <c:pt idx="634">
                  <c:v>1007.221875</c:v>
                </c:pt>
                <c:pt idx="635">
                  <c:v>716.82187499999998</c:v>
                </c:pt>
                <c:pt idx="636">
                  <c:v>624.421875</c:v>
                </c:pt>
                <c:pt idx="637">
                  <c:v>914.82187499999998</c:v>
                </c:pt>
                <c:pt idx="638">
                  <c:v>901.62187499999993</c:v>
                </c:pt>
                <c:pt idx="639">
                  <c:v>848.82187499999998</c:v>
                </c:pt>
                <c:pt idx="640">
                  <c:v>835.62187499999993</c:v>
                </c:pt>
                <c:pt idx="641">
                  <c:v>994.02187499999991</c:v>
                </c:pt>
                <c:pt idx="642">
                  <c:v>405.43593749999997</c:v>
                </c:pt>
                <c:pt idx="643">
                  <c:v>907.03593749999993</c:v>
                </c:pt>
                <c:pt idx="644">
                  <c:v>1012.6359375</c:v>
                </c:pt>
                <c:pt idx="645">
                  <c:v>1091.8359375</c:v>
                </c:pt>
                <c:pt idx="646">
                  <c:v>1039.0359375</c:v>
                </c:pt>
                <c:pt idx="647">
                  <c:v>678.40781249999998</c:v>
                </c:pt>
                <c:pt idx="648">
                  <c:v>850.0078125</c:v>
                </c:pt>
                <c:pt idx="649">
                  <c:v>1140.4078124999999</c:v>
                </c:pt>
                <c:pt idx="650">
                  <c:v>942.40781249999998</c:v>
                </c:pt>
                <c:pt idx="651">
                  <c:v>955.60781249999991</c:v>
                </c:pt>
                <c:pt idx="652">
                  <c:v>1008.4078125</c:v>
                </c:pt>
                <c:pt idx="653">
                  <c:v>836.80781249999995</c:v>
                </c:pt>
                <c:pt idx="654">
                  <c:v>805.19999999999993</c:v>
                </c:pt>
                <c:pt idx="655">
                  <c:v>1254</c:v>
                </c:pt>
                <c:pt idx="656">
                  <c:v>633.59999999999991</c:v>
                </c:pt>
                <c:pt idx="657">
                  <c:v>752.4</c:v>
                </c:pt>
                <c:pt idx="658">
                  <c:v>621.94687499999998</c:v>
                </c:pt>
                <c:pt idx="659">
                  <c:v>740.74687499999993</c:v>
                </c:pt>
                <c:pt idx="660">
                  <c:v>1136.746875</c:v>
                </c:pt>
                <c:pt idx="661">
                  <c:v>846.34687499999995</c:v>
                </c:pt>
                <c:pt idx="662">
                  <c:v>1031.1468749999999</c:v>
                </c:pt>
                <c:pt idx="663">
                  <c:v>687.94687499999998</c:v>
                </c:pt>
                <c:pt idx="664">
                  <c:v>516.34687499999995</c:v>
                </c:pt>
                <c:pt idx="665">
                  <c:v>701.14687499999991</c:v>
                </c:pt>
                <c:pt idx="666">
                  <c:v>629.3203125</c:v>
                </c:pt>
                <c:pt idx="667">
                  <c:v>1170.5203125</c:v>
                </c:pt>
                <c:pt idx="668">
                  <c:v>576.52031249999993</c:v>
                </c:pt>
                <c:pt idx="669">
                  <c:v>972.52031249999993</c:v>
                </c:pt>
                <c:pt idx="670">
                  <c:v>588.17343749999998</c:v>
                </c:pt>
                <c:pt idx="671">
                  <c:v>1063.3734374999999</c:v>
                </c:pt>
                <c:pt idx="672">
                  <c:v>1010.5734375</c:v>
                </c:pt>
                <c:pt idx="673">
                  <c:v>1168.9734375</c:v>
                </c:pt>
                <c:pt idx="674">
                  <c:v>746.57343749999995</c:v>
                </c:pt>
                <c:pt idx="675">
                  <c:v>548.57343749999995</c:v>
                </c:pt>
                <c:pt idx="676">
                  <c:v>1063.3734374999999</c:v>
                </c:pt>
                <c:pt idx="677">
                  <c:v>1023.7734375</c:v>
                </c:pt>
                <c:pt idx="678">
                  <c:v>395.69062499999995</c:v>
                </c:pt>
                <c:pt idx="679">
                  <c:v>950.09062499999993</c:v>
                </c:pt>
                <c:pt idx="680">
                  <c:v>791.69062499999995</c:v>
                </c:pt>
                <c:pt idx="681">
                  <c:v>1134.890625</c:v>
                </c:pt>
                <c:pt idx="682">
                  <c:v>1359.2906249999999</c:v>
                </c:pt>
                <c:pt idx="683">
                  <c:v>1082.090625</c:v>
                </c:pt>
                <c:pt idx="684">
                  <c:v>752.09062499999993</c:v>
                </c:pt>
                <c:pt idx="685">
                  <c:v>1134.890625</c:v>
                </c:pt>
                <c:pt idx="686">
                  <c:v>474.890625</c:v>
                </c:pt>
                <c:pt idx="687">
                  <c:v>1187.690625</c:v>
                </c:pt>
                <c:pt idx="688">
                  <c:v>413.22187499999995</c:v>
                </c:pt>
                <c:pt idx="689">
                  <c:v>769.62187499999993</c:v>
                </c:pt>
                <c:pt idx="690">
                  <c:v>703.62187499999993</c:v>
                </c:pt>
                <c:pt idx="691">
                  <c:v>1152.421875</c:v>
                </c:pt>
                <c:pt idx="692">
                  <c:v>558.421875</c:v>
                </c:pt>
                <c:pt idx="693">
                  <c:v>796.02187499999991</c:v>
                </c:pt>
                <c:pt idx="694">
                  <c:v>1091.8359375</c:v>
                </c:pt>
                <c:pt idx="695">
                  <c:v>669.43593749999991</c:v>
                </c:pt>
                <c:pt idx="696">
                  <c:v>603.43593750000002</c:v>
                </c:pt>
                <c:pt idx="697">
                  <c:v>748.63593749999995</c:v>
                </c:pt>
                <c:pt idx="698">
                  <c:v>682.63593749999995</c:v>
                </c:pt>
                <c:pt idx="699">
                  <c:v>537.43593750000002</c:v>
                </c:pt>
                <c:pt idx="700">
                  <c:v>1091.8359375</c:v>
                </c:pt>
                <c:pt idx="701">
                  <c:v>916.0078125</c:v>
                </c:pt>
                <c:pt idx="702">
                  <c:v>625.60781250000002</c:v>
                </c:pt>
                <c:pt idx="703">
                  <c:v>889.60781249999991</c:v>
                </c:pt>
                <c:pt idx="704">
                  <c:v>942.40781249999998</c:v>
                </c:pt>
                <c:pt idx="705">
                  <c:v>665.20781249999993</c:v>
                </c:pt>
                <c:pt idx="706">
                  <c:v>599.20781249999993</c:v>
                </c:pt>
                <c:pt idx="707">
                  <c:v>942.40781249999998</c:v>
                </c:pt>
                <c:pt idx="708">
                  <c:v>467.20781249999999</c:v>
                </c:pt>
                <c:pt idx="709">
                  <c:v>612.40781249999998</c:v>
                </c:pt>
                <c:pt idx="710">
                  <c:v>916.0078125</c:v>
                </c:pt>
                <c:pt idx="711">
                  <c:v>726</c:v>
                </c:pt>
                <c:pt idx="712">
                  <c:v>884.4</c:v>
                </c:pt>
                <c:pt idx="713">
                  <c:v>660</c:v>
                </c:pt>
                <c:pt idx="714">
                  <c:v>607.19999999999993</c:v>
                </c:pt>
                <c:pt idx="715">
                  <c:v>1135.2</c:v>
                </c:pt>
                <c:pt idx="716">
                  <c:v>554.4</c:v>
                </c:pt>
                <c:pt idx="717">
                  <c:v>1082.3999999999999</c:v>
                </c:pt>
                <c:pt idx="718">
                  <c:v>661.546875</c:v>
                </c:pt>
                <c:pt idx="719">
                  <c:v>714.34687499999995</c:v>
                </c:pt>
                <c:pt idx="720">
                  <c:v>397.546875</c:v>
                </c:pt>
                <c:pt idx="721">
                  <c:v>1202.746875</c:v>
                </c:pt>
                <c:pt idx="722">
                  <c:v>872.74687499999993</c:v>
                </c:pt>
                <c:pt idx="723">
                  <c:v>674.74687499999993</c:v>
                </c:pt>
                <c:pt idx="724">
                  <c:v>753.94687499999998</c:v>
                </c:pt>
                <c:pt idx="725">
                  <c:v>635.14687499999991</c:v>
                </c:pt>
                <c:pt idx="726">
                  <c:v>833.14687499999991</c:v>
                </c:pt>
                <c:pt idx="727">
                  <c:v>668.92031249999991</c:v>
                </c:pt>
                <c:pt idx="728">
                  <c:v>1051.7203124999999</c:v>
                </c:pt>
                <c:pt idx="729">
                  <c:v>1130.9203124999999</c:v>
                </c:pt>
                <c:pt idx="730">
                  <c:v>1170.5203125</c:v>
                </c:pt>
                <c:pt idx="731">
                  <c:v>576.52031249999993</c:v>
                </c:pt>
                <c:pt idx="732">
                  <c:v>706.97343749999993</c:v>
                </c:pt>
                <c:pt idx="733">
                  <c:v>852.17343749999998</c:v>
                </c:pt>
                <c:pt idx="734">
                  <c:v>918.17343749999998</c:v>
                </c:pt>
                <c:pt idx="735">
                  <c:v>865.37343749999991</c:v>
                </c:pt>
                <c:pt idx="736">
                  <c:v>772.97343749999993</c:v>
                </c:pt>
                <c:pt idx="737">
                  <c:v>1089.7734375</c:v>
                </c:pt>
                <c:pt idx="738">
                  <c:v>1314.1734374999999</c:v>
                </c:pt>
                <c:pt idx="739">
                  <c:v>786.17343749999998</c:v>
                </c:pt>
                <c:pt idx="740">
                  <c:v>923.69062499999995</c:v>
                </c:pt>
                <c:pt idx="741">
                  <c:v>1042.4906249999999</c:v>
                </c:pt>
                <c:pt idx="742">
                  <c:v>738.890625</c:v>
                </c:pt>
                <c:pt idx="743">
                  <c:v>1068.890625</c:v>
                </c:pt>
                <c:pt idx="744">
                  <c:v>897.29062499999998</c:v>
                </c:pt>
                <c:pt idx="745">
                  <c:v>941.22187499999995</c:v>
                </c:pt>
                <c:pt idx="746">
                  <c:v>769.62187499999993</c:v>
                </c:pt>
                <c:pt idx="747">
                  <c:v>571.62187499999993</c:v>
                </c:pt>
                <c:pt idx="748">
                  <c:v>1020.421875</c:v>
                </c:pt>
                <c:pt idx="749">
                  <c:v>1152.421875</c:v>
                </c:pt>
                <c:pt idx="750">
                  <c:v>611.22187499999995</c:v>
                </c:pt>
                <c:pt idx="751">
                  <c:v>994.02187499999991</c:v>
                </c:pt>
                <c:pt idx="752">
                  <c:v>616.63593749999995</c:v>
                </c:pt>
                <c:pt idx="753">
                  <c:v>880.63593749999995</c:v>
                </c:pt>
                <c:pt idx="754">
                  <c:v>471.43593749999997</c:v>
                </c:pt>
                <c:pt idx="755">
                  <c:v>907.03593749999993</c:v>
                </c:pt>
                <c:pt idx="756">
                  <c:v>603.43593750000002</c:v>
                </c:pt>
                <c:pt idx="757">
                  <c:v>1197.4359374999999</c:v>
                </c:pt>
                <c:pt idx="758">
                  <c:v>1144.6359375</c:v>
                </c:pt>
                <c:pt idx="759">
                  <c:v>744.40781249999998</c:v>
                </c:pt>
                <c:pt idx="760">
                  <c:v>1074.4078124999999</c:v>
                </c:pt>
                <c:pt idx="761">
                  <c:v>1399.1999999999998</c:v>
                </c:pt>
                <c:pt idx="762">
                  <c:v>924</c:v>
                </c:pt>
                <c:pt idx="763">
                  <c:v>897.59999999999991</c:v>
                </c:pt>
                <c:pt idx="764">
                  <c:v>924</c:v>
                </c:pt>
                <c:pt idx="765">
                  <c:v>819.94687499999998</c:v>
                </c:pt>
                <c:pt idx="766">
                  <c:v>833.14687499999991</c:v>
                </c:pt>
                <c:pt idx="767">
                  <c:v>740.74687499999993</c:v>
                </c:pt>
                <c:pt idx="768">
                  <c:v>1083.9468749999999</c:v>
                </c:pt>
                <c:pt idx="769">
                  <c:v>780.34687499999995</c:v>
                </c:pt>
                <c:pt idx="770">
                  <c:v>503.14687499999997</c:v>
                </c:pt>
                <c:pt idx="771">
                  <c:v>1215.9468749999999</c:v>
                </c:pt>
                <c:pt idx="772">
                  <c:v>912.34687499999995</c:v>
                </c:pt>
                <c:pt idx="773">
                  <c:v>780.34687499999995</c:v>
                </c:pt>
                <c:pt idx="774">
                  <c:v>708.52031249999993</c:v>
                </c:pt>
                <c:pt idx="775">
                  <c:v>497.3203125</c:v>
                </c:pt>
                <c:pt idx="776">
                  <c:v>682.12031249999995</c:v>
                </c:pt>
                <c:pt idx="777">
                  <c:v>642.52031249999993</c:v>
                </c:pt>
                <c:pt idx="778">
                  <c:v>1038.5203125</c:v>
                </c:pt>
                <c:pt idx="779">
                  <c:v>761.3203125</c:v>
                </c:pt>
                <c:pt idx="780">
                  <c:v>840.52031249999993</c:v>
                </c:pt>
                <c:pt idx="781">
                  <c:v>1130.9203124999999</c:v>
                </c:pt>
                <c:pt idx="782">
                  <c:v>761.3203125</c:v>
                </c:pt>
                <c:pt idx="783">
                  <c:v>893.3203125</c:v>
                </c:pt>
                <c:pt idx="784">
                  <c:v>984.17343749999998</c:v>
                </c:pt>
                <c:pt idx="785">
                  <c:v>588.17343749999998</c:v>
                </c:pt>
                <c:pt idx="786">
                  <c:v>482.57343749999995</c:v>
                </c:pt>
                <c:pt idx="787">
                  <c:v>469.37343749999997</c:v>
                </c:pt>
                <c:pt idx="788">
                  <c:v>1300.9734374999998</c:v>
                </c:pt>
                <c:pt idx="789">
                  <c:v>878.57343749999995</c:v>
                </c:pt>
                <c:pt idx="790">
                  <c:v>957.7734375</c:v>
                </c:pt>
                <c:pt idx="791">
                  <c:v>699.29062499999998</c:v>
                </c:pt>
                <c:pt idx="792">
                  <c:v>1016.0906249999999</c:v>
                </c:pt>
                <c:pt idx="793">
                  <c:v>1187.690625</c:v>
                </c:pt>
                <c:pt idx="794">
                  <c:v>765.29062499999998</c:v>
                </c:pt>
                <c:pt idx="795">
                  <c:v>686.09062499999993</c:v>
                </c:pt>
                <c:pt idx="796">
                  <c:v>738.890625</c:v>
                </c:pt>
                <c:pt idx="797">
                  <c:v>1082.090625</c:v>
                </c:pt>
                <c:pt idx="798">
                  <c:v>1055.690625</c:v>
                </c:pt>
                <c:pt idx="799">
                  <c:v>1244.8218749999999</c:v>
                </c:pt>
                <c:pt idx="800">
                  <c:v>1192.0218749999999</c:v>
                </c:pt>
                <c:pt idx="801">
                  <c:v>1350.421875</c:v>
                </c:pt>
                <c:pt idx="802">
                  <c:v>941.22187499999995</c:v>
                </c:pt>
                <c:pt idx="803">
                  <c:v>946.63593749999995</c:v>
                </c:pt>
                <c:pt idx="804">
                  <c:v>841.03593749999993</c:v>
                </c:pt>
                <c:pt idx="805">
                  <c:v>1118.2359374999999</c:v>
                </c:pt>
                <c:pt idx="806">
                  <c:v>867.43593749999991</c:v>
                </c:pt>
                <c:pt idx="807">
                  <c:v>827.8359375</c:v>
                </c:pt>
                <c:pt idx="808">
                  <c:v>1131.4359374999999</c:v>
                </c:pt>
                <c:pt idx="809">
                  <c:v>893.8359375</c:v>
                </c:pt>
                <c:pt idx="810">
                  <c:v>823.60781249999991</c:v>
                </c:pt>
                <c:pt idx="811">
                  <c:v>889.60781249999991</c:v>
                </c:pt>
                <c:pt idx="812">
                  <c:v>770.80781249999995</c:v>
                </c:pt>
                <c:pt idx="813">
                  <c:v>1087.6078124999999</c:v>
                </c:pt>
                <c:pt idx="814">
                  <c:v>902.80781249999995</c:v>
                </c:pt>
                <c:pt idx="815">
                  <c:v>863.20781249999993</c:v>
                </c:pt>
                <c:pt idx="816">
                  <c:v>757.60781249999991</c:v>
                </c:pt>
                <c:pt idx="817">
                  <c:v>929.20781249999993</c:v>
                </c:pt>
                <c:pt idx="818">
                  <c:v>810.40781249999998</c:v>
                </c:pt>
                <c:pt idx="819">
                  <c:v>757.60781249999991</c:v>
                </c:pt>
                <c:pt idx="820">
                  <c:v>726</c:v>
                </c:pt>
                <c:pt idx="821">
                  <c:v>858</c:v>
                </c:pt>
                <c:pt idx="822">
                  <c:v>976.8</c:v>
                </c:pt>
                <c:pt idx="823">
                  <c:v>488.4</c:v>
                </c:pt>
                <c:pt idx="824">
                  <c:v>542.74687499999993</c:v>
                </c:pt>
                <c:pt idx="825">
                  <c:v>740.74687499999993</c:v>
                </c:pt>
                <c:pt idx="826">
                  <c:v>648.34687499999995</c:v>
                </c:pt>
                <c:pt idx="827">
                  <c:v>951.94687499999998</c:v>
                </c:pt>
                <c:pt idx="828">
                  <c:v>951.94687499999998</c:v>
                </c:pt>
                <c:pt idx="829">
                  <c:v>925.546875</c:v>
                </c:pt>
                <c:pt idx="830">
                  <c:v>761.3203125</c:v>
                </c:pt>
                <c:pt idx="831">
                  <c:v>1262.9203124999999</c:v>
                </c:pt>
                <c:pt idx="832">
                  <c:v>959.3203125</c:v>
                </c:pt>
                <c:pt idx="833">
                  <c:v>642.52031249999993</c:v>
                </c:pt>
                <c:pt idx="834">
                  <c:v>338.92031249999997</c:v>
                </c:pt>
                <c:pt idx="835">
                  <c:v>642.52031249999993</c:v>
                </c:pt>
                <c:pt idx="836">
                  <c:v>918.17343749999998</c:v>
                </c:pt>
                <c:pt idx="837">
                  <c:v>957.7734375</c:v>
                </c:pt>
                <c:pt idx="838">
                  <c:v>838.97343749999993</c:v>
                </c:pt>
                <c:pt idx="839">
                  <c:v>786.17343749999998</c:v>
                </c:pt>
                <c:pt idx="840">
                  <c:v>746.57343749999995</c:v>
                </c:pt>
                <c:pt idx="841">
                  <c:v>786.17343749999998</c:v>
                </c:pt>
                <c:pt idx="842">
                  <c:v>1063.3734374999999</c:v>
                </c:pt>
                <c:pt idx="843">
                  <c:v>825.7734375</c:v>
                </c:pt>
                <c:pt idx="844">
                  <c:v>865.37343749999991</c:v>
                </c:pt>
                <c:pt idx="845">
                  <c:v>646.49062499999991</c:v>
                </c:pt>
                <c:pt idx="846">
                  <c:v>633.29062499999998</c:v>
                </c:pt>
                <c:pt idx="847">
                  <c:v>752.09062499999993</c:v>
                </c:pt>
                <c:pt idx="848">
                  <c:v>659.69062499999995</c:v>
                </c:pt>
                <c:pt idx="849">
                  <c:v>620.09062499999993</c:v>
                </c:pt>
                <c:pt idx="850">
                  <c:v>910.49062499999991</c:v>
                </c:pt>
                <c:pt idx="851">
                  <c:v>989.69062499999995</c:v>
                </c:pt>
                <c:pt idx="852">
                  <c:v>1161.2906249999999</c:v>
                </c:pt>
                <c:pt idx="853">
                  <c:v>1082.090625</c:v>
                </c:pt>
                <c:pt idx="854">
                  <c:v>637.62187499999993</c:v>
                </c:pt>
                <c:pt idx="855">
                  <c:v>862.02187499999991</c:v>
                </c:pt>
                <c:pt idx="856">
                  <c:v>994.02187499999991</c:v>
                </c:pt>
                <c:pt idx="857">
                  <c:v>413.22187499999995</c:v>
                </c:pt>
                <c:pt idx="858">
                  <c:v>809.22187499999995</c:v>
                </c:pt>
                <c:pt idx="859">
                  <c:v>624.421875</c:v>
                </c:pt>
                <c:pt idx="860">
                  <c:v>967.62187499999993</c:v>
                </c:pt>
                <c:pt idx="861">
                  <c:v>1508.8218749999999</c:v>
                </c:pt>
                <c:pt idx="862">
                  <c:v>690.421875</c:v>
                </c:pt>
                <c:pt idx="863">
                  <c:v>492.421875</c:v>
                </c:pt>
                <c:pt idx="864">
                  <c:v>914.82187499999998</c:v>
                </c:pt>
                <c:pt idx="865">
                  <c:v>1144.6359375</c:v>
                </c:pt>
                <c:pt idx="866">
                  <c:v>563.8359375</c:v>
                </c:pt>
                <c:pt idx="867">
                  <c:v>1329.43593816</c:v>
                </c:pt>
                <c:pt idx="868">
                  <c:v>497.8359375</c:v>
                </c:pt>
                <c:pt idx="869">
                  <c:v>629.8359375</c:v>
                </c:pt>
                <c:pt idx="870">
                  <c:v>669.43593749999991</c:v>
                </c:pt>
                <c:pt idx="871">
                  <c:v>1210.6359375</c:v>
                </c:pt>
                <c:pt idx="872">
                  <c:v>682.63593749999995</c:v>
                </c:pt>
                <c:pt idx="873">
                  <c:v>665.20781249999993</c:v>
                </c:pt>
                <c:pt idx="874">
                  <c:v>982.0078125</c:v>
                </c:pt>
                <c:pt idx="875">
                  <c:v>1034.8078125</c:v>
                </c:pt>
                <c:pt idx="876">
                  <c:v>506.80781249999995</c:v>
                </c:pt>
                <c:pt idx="877">
                  <c:v>673.19999999999993</c:v>
                </c:pt>
                <c:pt idx="878">
                  <c:v>778.8</c:v>
                </c:pt>
                <c:pt idx="879">
                  <c:v>924</c:v>
                </c:pt>
                <c:pt idx="880">
                  <c:v>1016.4</c:v>
                </c:pt>
                <c:pt idx="881">
                  <c:v>1240.8</c:v>
                </c:pt>
                <c:pt idx="882">
                  <c:v>648.34687499999995</c:v>
                </c:pt>
                <c:pt idx="883">
                  <c:v>938.74687499999993</c:v>
                </c:pt>
                <c:pt idx="884">
                  <c:v>833.14687499999991</c:v>
                </c:pt>
                <c:pt idx="885">
                  <c:v>806.74687499999993</c:v>
                </c:pt>
                <c:pt idx="886">
                  <c:v>555.94687499999998</c:v>
                </c:pt>
                <c:pt idx="887">
                  <c:v>516.34687499999995</c:v>
                </c:pt>
                <c:pt idx="888">
                  <c:v>827.3203125</c:v>
                </c:pt>
                <c:pt idx="889">
                  <c:v>629.3203125</c:v>
                </c:pt>
                <c:pt idx="890">
                  <c:v>721.72031249999998</c:v>
                </c:pt>
                <c:pt idx="891">
                  <c:v>629.3203125</c:v>
                </c:pt>
                <c:pt idx="892">
                  <c:v>1170.5203125</c:v>
                </c:pt>
                <c:pt idx="893">
                  <c:v>589.72031249999998</c:v>
                </c:pt>
                <c:pt idx="894">
                  <c:v>695.3203125</c:v>
                </c:pt>
                <c:pt idx="895">
                  <c:v>654.17343749999998</c:v>
                </c:pt>
                <c:pt idx="896">
                  <c:v>838.97343749999993</c:v>
                </c:pt>
                <c:pt idx="897">
                  <c:v>588.17343749999998</c:v>
                </c:pt>
                <c:pt idx="898">
                  <c:v>720.17343749999998</c:v>
                </c:pt>
                <c:pt idx="899">
                  <c:v>765.29062499999998</c:v>
                </c:pt>
                <c:pt idx="900">
                  <c:v>963.29062499999998</c:v>
                </c:pt>
                <c:pt idx="901">
                  <c:v>950.09062499999993</c:v>
                </c:pt>
                <c:pt idx="902">
                  <c:v>950.09062499999993</c:v>
                </c:pt>
                <c:pt idx="903">
                  <c:v>818.09062499999993</c:v>
                </c:pt>
                <c:pt idx="904">
                  <c:v>870.890625</c:v>
                </c:pt>
                <c:pt idx="905">
                  <c:v>659.69062499999995</c:v>
                </c:pt>
                <c:pt idx="906">
                  <c:v>725.69062499999995</c:v>
                </c:pt>
                <c:pt idx="907">
                  <c:v>831.29062499999998</c:v>
                </c:pt>
                <c:pt idx="908">
                  <c:v>1108.4906249999999</c:v>
                </c:pt>
                <c:pt idx="909">
                  <c:v>571.62187499999993</c:v>
                </c:pt>
                <c:pt idx="910">
                  <c:v>756.421875</c:v>
                </c:pt>
                <c:pt idx="911">
                  <c:v>1165.621875</c:v>
                </c:pt>
                <c:pt idx="912">
                  <c:v>914.82187499999998</c:v>
                </c:pt>
                <c:pt idx="913">
                  <c:v>743.22187499999995</c:v>
                </c:pt>
                <c:pt idx="914">
                  <c:v>400.02187499999997</c:v>
                </c:pt>
                <c:pt idx="915">
                  <c:v>986.23593749999998</c:v>
                </c:pt>
                <c:pt idx="916">
                  <c:v>867.43593749999991</c:v>
                </c:pt>
                <c:pt idx="917">
                  <c:v>1039.0359375</c:v>
                </c:pt>
                <c:pt idx="918">
                  <c:v>867.43593749999991</c:v>
                </c:pt>
                <c:pt idx="919">
                  <c:v>709.03593749999993</c:v>
                </c:pt>
                <c:pt idx="920">
                  <c:v>1039.0359375</c:v>
                </c:pt>
                <c:pt idx="921">
                  <c:v>590.23593749999998</c:v>
                </c:pt>
                <c:pt idx="922">
                  <c:v>982.0078125</c:v>
                </c:pt>
                <c:pt idx="923">
                  <c:v>784.0078125</c:v>
                </c:pt>
                <c:pt idx="924">
                  <c:v>1061.2078125</c:v>
                </c:pt>
                <c:pt idx="925">
                  <c:v>625.60781250000002</c:v>
                </c:pt>
                <c:pt idx="926">
                  <c:v>929.20781249999993</c:v>
                </c:pt>
                <c:pt idx="927">
                  <c:v>731.20781249999993</c:v>
                </c:pt>
                <c:pt idx="928">
                  <c:v>982.0078125</c:v>
                </c:pt>
                <c:pt idx="929">
                  <c:v>876.40781249999998</c:v>
                </c:pt>
                <c:pt idx="930">
                  <c:v>572.80781249999995</c:v>
                </c:pt>
                <c:pt idx="931">
                  <c:v>678.40781249999998</c:v>
                </c:pt>
                <c:pt idx="932">
                  <c:v>784.0078125</c:v>
                </c:pt>
                <c:pt idx="933">
                  <c:v>889.60781249999991</c:v>
                </c:pt>
                <c:pt idx="934">
                  <c:v>559.60781250000002</c:v>
                </c:pt>
                <c:pt idx="935">
                  <c:v>633.59999999999991</c:v>
                </c:pt>
                <c:pt idx="936">
                  <c:v>660</c:v>
                </c:pt>
                <c:pt idx="937">
                  <c:v>858</c:v>
                </c:pt>
                <c:pt idx="938">
                  <c:v>1069.2</c:v>
                </c:pt>
                <c:pt idx="939">
                  <c:v>1016.4</c:v>
                </c:pt>
                <c:pt idx="940">
                  <c:v>673.19999999999993</c:v>
                </c:pt>
                <c:pt idx="941">
                  <c:v>1135.2</c:v>
                </c:pt>
                <c:pt idx="942">
                  <c:v>792</c:v>
                </c:pt>
                <c:pt idx="943">
                  <c:v>978.34687499999995</c:v>
                </c:pt>
                <c:pt idx="944">
                  <c:v>687.94687499999998</c:v>
                </c:pt>
                <c:pt idx="945">
                  <c:v>291.94687499999998</c:v>
                </c:pt>
                <c:pt idx="946">
                  <c:v>800.92031249999991</c:v>
                </c:pt>
                <c:pt idx="947">
                  <c:v>985.72031249999998</c:v>
                </c:pt>
                <c:pt idx="948">
                  <c:v>761.3203125</c:v>
                </c:pt>
                <c:pt idx="949">
                  <c:v>1196.9203124999999</c:v>
                </c:pt>
                <c:pt idx="950">
                  <c:v>812.57343749999995</c:v>
                </c:pt>
                <c:pt idx="951">
                  <c:v>838.97343749999993</c:v>
                </c:pt>
                <c:pt idx="952">
                  <c:v>865.37343749999991</c:v>
                </c:pt>
                <c:pt idx="953">
                  <c:v>997.37343749999991</c:v>
                </c:pt>
                <c:pt idx="954">
                  <c:v>1129.3734374999999</c:v>
                </c:pt>
                <c:pt idx="955">
                  <c:v>614.57343749999995</c:v>
                </c:pt>
                <c:pt idx="956">
                  <c:v>970.97343749999993</c:v>
                </c:pt>
                <c:pt idx="957">
                  <c:v>482.57343749999995</c:v>
                </c:pt>
                <c:pt idx="958">
                  <c:v>667.37343749999991</c:v>
                </c:pt>
                <c:pt idx="959">
                  <c:v>574.97343749999993</c:v>
                </c:pt>
                <c:pt idx="960">
                  <c:v>1050.1734374999999</c:v>
                </c:pt>
                <c:pt idx="961">
                  <c:v>944.57343749999995</c:v>
                </c:pt>
                <c:pt idx="962">
                  <c:v>918.17343749999998</c:v>
                </c:pt>
                <c:pt idx="963">
                  <c:v>699.29062499999998</c:v>
                </c:pt>
                <c:pt idx="964">
                  <c:v>1108.4906249999999</c:v>
                </c:pt>
                <c:pt idx="965">
                  <c:v>738.890625</c:v>
                </c:pt>
                <c:pt idx="966">
                  <c:v>738.890625</c:v>
                </c:pt>
                <c:pt idx="967">
                  <c:v>818.09062499999993</c:v>
                </c:pt>
                <c:pt idx="968">
                  <c:v>1214.090625</c:v>
                </c:pt>
                <c:pt idx="969">
                  <c:v>672.890625</c:v>
                </c:pt>
                <c:pt idx="970">
                  <c:v>664.02187499999991</c:v>
                </c:pt>
                <c:pt idx="971">
                  <c:v>650.82187499999998</c:v>
                </c:pt>
                <c:pt idx="972">
                  <c:v>1284.421875</c:v>
                </c:pt>
                <c:pt idx="973">
                  <c:v>664.02187499999991</c:v>
                </c:pt>
                <c:pt idx="974">
                  <c:v>1007.221875</c:v>
                </c:pt>
                <c:pt idx="975">
                  <c:v>682.63593749999995</c:v>
                </c:pt>
                <c:pt idx="976">
                  <c:v>1091.8359375</c:v>
                </c:pt>
                <c:pt idx="977">
                  <c:v>1105.0359375</c:v>
                </c:pt>
                <c:pt idx="978">
                  <c:v>880.63593749999995</c:v>
                </c:pt>
                <c:pt idx="979">
                  <c:v>959.8359375</c:v>
                </c:pt>
                <c:pt idx="980">
                  <c:v>722.23593749999998</c:v>
                </c:pt>
                <c:pt idx="981">
                  <c:v>1091.8359375</c:v>
                </c:pt>
                <c:pt idx="982">
                  <c:v>1171.0359375</c:v>
                </c:pt>
                <c:pt idx="983">
                  <c:v>1065.4359374999999</c:v>
                </c:pt>
                <c:pt idx="984">
                  <c:v>1246.0078125</c:v>
                </c:pt>
                <c:pt idx="985">
                  <c:v>1016.4</c:v>
                </c:pt>
                <c:pt idx="986">
                  <c:v>792</c:v>
                </c:pt>
                <c:pt idx="987">
                  <c:v>884.4</c:v>
                </c:pt>
                <c:pt idx="988">
                  <c:v>778.8</c:v>
                </c:pt>
                <c:pt idx="989">
                  <c:v>1188</c:v>
                </c:pt>
                <c:pt idx="990">
                  <c:v>701.14687499999991</c:v>
                </c:pt>
                <c:pt idx="991">
                  <c:v>899.14687499999991</c:v>
                </c:pt>
                <c:pt idx="992">
                  <c:v>819.94687499999998</c:v>
                </c:pt>
                <c:pt idx="993">
                  <c:v>595.546875</c:v>
                </c:pt>
                <c:pt idx="994">
                  <c:v>806.74687499999993</c:v>
                </c:pt>
                <c:pt idx="995">
                  <c:v>885.94687499999998</c:v>
                </c:pt>
                <c:pt idx="996">
                  <c:v>595.546875</c:v>
                </c:pt>
                <c:pt idx="997">
                  <c:v>423.94687499999998</c:v>
                </c:pt>
                <c:pt idx="998">
                  <c:v>846.34687499999995</c:v>
                </c:pt>
                <c:pt idx="999">
                  <c:v>418.12031249999995</c:v>
                </c:pt>
                <c:pt idx="1000">
                  <c:v>761.3203125</c:v>
                </c:pt>
                <c:pt idx="1001">
                  <c:v>998.92031249999991</c:v>
                </c:pt>
                <c:pt idx="1002">
                  <c:v>1078.1203125</c:v>
                </c:pt>
                <c:pt idx="1003">
                  <c:v>998.92031249999991</c:v>
                </c:pt>
                <c:pt idx="1004">
                  <c:v>523.72031249999998</c:v>
                </c:pt>
                <c:pt idx="1005">
                  <c:v>1116.1734374999999</c:v>
                </c:pt>
                <c:pt idx="1006">
                  <c:v>720.17343749999998</c:v>
                </c:pt>
                <c:pt idx="1007">
                  <c:v>680.57343749999995</c:v>
                </c:pt>
                <c:pt idx="1008">
                  <c:v>891.7734375</c:v>
                </c:pt>
                <c:pt idx="1009">
                  <c:v>1016.0906249999999</c:v>
                </c:pt>
                <c:pt idx="1010">
                  <c:v>976.49062499999991</c:v>
                </c:pt>
                <c:pt idx="1011">
                  <c:v>593.69062499999995</c:v>
                </c:pt>
                <c:pt idx="1012">
                  <c:v>1187.690625</c:v>
                </c:pt>
                <c:pt idx="1013">
                  <c:v>540.890625</c:v>
                </c:pt>
                <c:pt idx="1014">
                  <c:v>1020.421875</c:v>
                </c:pt>
                <c:pt idx="1015">
                  <c:v>756.421875</c:v>
                </c:pt>
                <c:pt idx="1016">
                  <c:v>1205.221875</c:v>
                </c:pt>
                <c:pt idx="1017">
                  <c:v>835.62187499999993</c:v>
                </c:pt>
                <c:pt idx="1018">
                  <c:v>835.62187499999993</c:v>
                </c:pt>
                <c:pt idx="1019">
                  <c:v>1271.221875</c:v>
                </c:pt>
                <c:pt idx="1020">
                  <c:v>1178.8218749999999</c:v>
                </c:pt>
                <c:pt idx="1021">
                  <c:v>1276.6359375</c:v>
                </c:pt>
                <c:pt idx="1022">
                  <c:v>709.03593749999993</c:v>
                </c:pt>
                <c:pt idx="1023">
                  <c:v>722.23593749999998</c:v>
                </c:pt>
                <c:pt idx="1024">
                  <c:v>788.23593749999998</c:v>
                </c:pt>
                <c:pt idx="1025">
                  <c:v>999.43593749999991</c:v>
                </c:pt>
                <c:pt idx="1026">
                  <c:v>761.8359375</c:v>
                </c:pt>
                <c:pt idx="1027">
                  <c:v>889.60781249999991</c:v>
                </c:pt>
                <c:pt idx="1028">
                  <c:v>691.60781249999991</c:v>
                </c:pt>
                <c:pt idx="1029">
                  <c:v>1021.6078124999999</c:v>
                </c:pt>
                <c:pt idx="1030">
                  <c:v>1074.4078124999999</c:v>
                </c:pt>
                <c:pt idx="1031">
                  <c:v>691.60781249999991</c:v>
                </c:pt>
                <c:pt idx="1032">
                  <c:v>805.19999999999993</c:v>
                </c:pt>
                <c:pt idx="1033">
                  <c:v>699.59999999999991</c:v>
                </c:pt>
                <c:pt idx="1034">
                  <c:v>884.4</c:v>
                </c:pt>
                <c:pt idx="1035">
                  <c:v>1003.1999999999999</c:v>
                </c:pt>
                <c:pt idx="1036">
                  <c:v>844.8</c:v>
                </c:pt>
                <c:pt idx="1037">
                  <c:v>1135.2</c:v>
                </c:pt>
                <c:pt idx="1038">
                  <c:v>437.14687499999997</c:v>
                </c:pt>
                <c:pt idx="1039">
                  <c:v>431.3203125</c:v>
                </c:pt>
                <c:pt idx="1040">
                  <c:v>919.72031249999998</c:v>
                </c:pt>
                <c:pt idx="1041">
                  <c:v>1315.7203124999999</c:v>
                </c:pt>
                <c:pt idx="1042">
                  <c:v>1064.9203124999999</c:v>
                </c:pt>
                <c:pt idx="1043">
                  <c:v>985.72031249999998</c:v>
                </c:pt>
                <c:pt idx="1044">
                  <c:v>1170.5203125</c:v>
                </c:pt>
                <c:pt idx="1045">
                  <c:v>627.7734375</c:v>
                </c:pt>
                <c:pt idx="1046">
                  <c:v>567.29062499999998</c:v>
                </c:pt>
                <c:pt idx="1047">
                  <c:v>884.09062499999993</c:v>
                </c:pt>
                <c:pt idx="1048">
                  <c:v>765.29062499999998</c:v>
                </c:pt>
                <c:pt idx="1049">
                  <c:v>804.890625</c:v>
                </c:pt>
                <c:pt idx="1050">
                  <c:v>593.69062499999995</c:v>
                </c:pt>
                <c:pt idx="1051">
                  <c:v>725.69062499999995</c:v>
                </c:pt>
                <c:pt idx="1052">
                  <c:v>989.69062499999995</c:v>
                </c:pt>
                <c:pt idx="1053">
                  <c:v>554.09062499999993</c:v>
                </c:pt>
                <c:pt idx="1054">
                  <c:v>677.22187499999995</c:v>
                </c:pt>
                <c:pt idx="1055">
                  <c:v>980.82187499999998</c:v>
                </c:pt>
                <c:pt idx="1056">
                  <c:v>862.02187499999991</c:v>
                </c:pt>
                <c:pt idx="1057">
                  <c:v>954.421875</c:v>
                </c:pt>
                <c:pt idx="1058">
                  <c:v>809.22187499999995</c:v>
                </c:pt>
                <c:pt idx="1059">
                  <c:v>848.82187499999998</c:v>
                </c:pt>
                <c:pt idx="1060">
                  <c:v>1165.621875</c:v>
                </c:pt>
                <c:pt idx="1061">
                  <c:v>584.82187499999998</c:v>
                </c:pt>
                <c:pt idx="1062">
                  <c:v>1152.421875</c:v>
                </c:pt>
                <c:pt idx="1063">
                  <c:v>835.62187499999993</c:v>
                </c:pt>
                <c:pt idx="1064">
                  <c:v>664.02187499999991</c:v>
                </c:pt>
                <c:pt idx="1065">
                  <c:v>827.8359375</c:v>
                </c:pt>
                <c:pt idx="1066">
                  <c:v>603.43593750000002</c:v>
                </c:pt>
                <c:pt idx="1067">
                  <c:v>959.8359375</c:v>
                </c:pt>
                <c:pt idx="1068">
                  <c:v>748.63593749999995</c:v>
                </c:pt>
                <c:pt idx="1069">
                  <c:v>1276.6359375</c:v>
                </c:pt>
                <c:pt idx="1070">
                  <c:v>1157.8359375</c:v>
                </c:pt>
                <c:pt idx="1071">
                  <c:v>1329.43593816</c:v>
                </c:pt>
                <c:pt idx="1072">
                  <c:v>682.63593749999995</c:v>
                </c:pt>
                <c:pt idx="1073">
                  <c:v>1008.4078125</c:v>
                </c:pt>
                <c:pt idx="1074">
                  <c:v>678.40781249999998</c:v>
                </c:pt>
                <c:pt idx="1075">
                  <c:v>533.20781249999993</c:v>
                </c:pt>
                <c:pt idx="1076">
                  <c:v>792</c:v>
                </c:pt>
                <c:pt idx="1077">
                  <c:v>1069.2</c:v>
                </c:pt>
                <c:pt idx="1078">
                  <c:v>660</c:v>
                </c:pt>
                <c:pt idx="1079">
                  <c:v>752.4</c:v>
                </c:pt>
                <c:pt idx="1080">
                  <c:v>567.6</c:v>
                </c:pt>
                <c:pt idx="1081">
                  <c:v>950.4</c:v>
                </c:pt>
                <c:pt idx="1082">
                  <c:v>1004.7468749999999</c:v>
                </c:pt>
                <c:pt idx="1083">
                  <c:v>938.74687499999993</c:v>
                </c:pt>
                <c:pt idx="1084">
                  <c:v>1017.946875</c:v>
                </c:pt>
                <c:pt idx="1085">
                  <c:v>819.94687499999998</c:v>
                </c:pt>
                <c:pt idx="1086">
                  <c:v>912.34687499999995</c:v>
                </c:pt>
                <c:pt idx="1087">
                  <c:v>542.74687499999993</c:v>
                </c:pt>
                <c:pt idx="1088">
                  <c:v>899.14687499999991</c:v>
                </c:pt>
                <c:pt idx="1089">
                  <c:v>998.92031249999991</c:v>
                </c:pt>
                <c:pt idx="1090">
                  <c:v>682.12031249999995</c:v>
                </c:pt>
                <c:pt idx="1091">
                  <c:v>1064.9203124999999</c:v>
                </c:pt>
                <c:pt idx="1092">
                  <c:v>880.12031249999995</c:v>
                </c:pt>
                <c:pt idx="1093">
                  <c:v>919.72031249999998</c:v>
                </c:pt>
                <c:pt idx="1094">
                  <c:v>893.3203125</c:v>
                </c:pt>
                <c:pt idx="1095">
                  <c:v>853.72031249999998</c:v>
                </c:pt>
                <c:pt idx="1096">
                  <c:v>642.52031249999993</c:v>
                </c:pt>
                <c:pt idx="1097">
                  <c:v>748.12031249999995</c:v>
                </c:pt>
                <c:pt idx="1098">
                  <c:v>932.92031249999991</c:v>
                </c:pt>
                <c:pt idx="1099">
                  <c:v>944.57343749999995</c:v>
                </c:pt>
                <c:pt idx="1100">
                  <c:v>1195.3734374999999</c:v>
                </c:pt>
                <c:pt idx="1101">
                  <c:v>667.37343749999991</c:v>
                </c:pt>
                <c:pt idx="1102">
                  <c:v>970.97343749999993</c:v>
                </c:pt>
                <c:pt idx="1103">
                  <c:v>984.17343749999998</c:v>
                </c:pt>
                <c:pt idx="1104">
                  <c:v>831.29062499999998</c:v>
                </c:pt>
                <c:pt idx="1105">
                  <c:v>910.49062499999991</c:v>
                </c:pt>
                <c:pt idx="1106">
                  <c:v>831.29062499999998</c:v>
                </c:pt>
                <c:pt idx="1107">
                  <c:v>936.890625</c:v>
                </c:pt>
                <c:pt idx="1108">
                  <c:v>884.09062499999993</c:v>
                </c:pt>
                <c:pt idx="1109">
                  <c:v>1068.890625</c:v>
                </c:pt>
                <c:pt idx="1110">
                  <c:v>804.890625</c:v>
                </c:pt>
                <c:pt idx="1111">
                  <c:v>677.22187499999995</c:v>
                </c:pt>
                <c:pt idx="1112">
                  <c:v>809.22187499999995</c:v>
                </c:pt>
                <c:pt idx="1113">
                  <c:v>980.82187499999998</c:v>
                </c:pt>
                <c:pt idx="1114">
                  <c:v>1112.8218749999999</c:v>
                </c:pt>
                <c:pt idx="1115">
                  <c:v>848.82187499999998</c:v>
                </c:pt>
                <c:pt idx="1116">
                  <c:v>1060.0218749999999</c:v>
                </c:pt>
                <c:pt idx="1117">
                  <c:v>1007.221875</c:v>
                </c:pt>
                <c:pt idx="1118">
                  <c:v>695.8359375</c:v>
                </c:pt>
                <c:pt idx="1119">
                  <c:v>920.23593749999998</c:v>
                </c:pt>
                <c:pt idx="1120">
                  <c:v>973.03593749999993</c:v>
                </c:pt>
                <c:pt idx="1121">
                  <c:v>1012.6359375</c:v>
                </c:pt>
                <c:pt idx="1122">
                  <c:v>999.43593749999991</c:v>
                </c:pt>
                <c:pt idx="1123">
                  <c:v>1078.6359375</c:v>
                </c:pt>
                <c:pt idx="1124">
                  <c:v>1025.8359375</c:v>
                </c:pt>
                <c:pt idx="1125">
                  <c:v>973.03593749999993</c:v>
                </c:pt>
                <c:pt idx="1126">
                  <c:v>678.40781249999998</c:v>
                </c:pt>
                <c:pt idx="1127">
                  <c:v>942.40781249999998</c:v>
                </c:pt>
                <c:pt idx="1128">
                  <c:v>731.20781249999993</c:v>
                </c:pt>
                <c:pt idx="1129">
                  <c:v>572.80781249999995</c:v>
                </c:pt>
                <c:pt idx="1130">
                  <c:v>863.20781249999993</c:v>
                </c:pt>
                <c:pt idx="1131">
                  <c:v>818.4</c:v>
                </c:pt>
                <c:pt idx="1132">
                  <c:v>1003.1999999999999</c:v>
                </c:pt>
                <c:pt idx="1133">
                  <c:v>858</c:v>
                </c:pt>
                <c:pt idx="1134">
                  <c:v>897.59999999999991</c:v>
                </c:pt>
                <c:pt idx="1135">
                  <c:v>1095.5999999999999</c:v>
                </c:pt>
                <c:pt idx="1136">
                  <c:v>739.19999999999993</c:v>
                </c:pt>
                <c:pt idx="1137">
                  <c:v>831.59999999999991</c:v>
                </c:pt>
                <c:pt idx="1138">
                  <c:v>621.94687499999998</c:v>
                </c:pt>
                <c:pt idx="1139">
                  <c:v>1202.746875</c:v>
                </c:pt>
                <c:pt idx="1140">
                  <c:v>674.74687499999993</c:v>
                </c:pt>
                <c:pt idx="1141">
                  <c:v>740.74687499999993</c:v>
                </c:pt>
                <c:pt idx="1142">
                  <c:v>846.34687499999995</c:v>
                </c:pt>
                <c:pt idx="1143">
                  <c:v>1083.9468749999999</c:v>
                </c:pt>
                <c:pt idx="1144">
                  <c:v>1321.546875</c:v>
                </c:pt>
                <c:pt idx="1145">
                  <c:v>951.94687499999998</c:v>
                </c:pt>
                <c:pt idx="1146">
                  <c:v>1057.546875</c:v>
                </c:pt>
                <c:pt idx="1147">
                  <c:v>972.52031249999993</c:v>
                </c:pt>
                <c:pt idx="1148">
                  <c:v>893.3203125</c:v>
                </c:pt>
                <c:pt idx="1149">
                  <c:v>853.72031249999998</c:v>
                </c:pt>
                <c:pt idx="1150">
                  <c:v>774.52031249999993</c:v>
                </c:pt>
                <c:pt idx="1151">
                  <c:v>457.72031249999998</c:v>
                </c:pt>
                <c:pt idx="1152">
                  <c:v>1038.5203125</c:v>
                </c:pt>
                <c:pt idx="1153">
                  <c:v>918.17343749999998</c:v>
                </c:pt>
                <c:pt idx="1154">
                  <c:v>904.97343749999993</c:v>
                </c:pt>
                <c:pt idx="1155">
                  <c:v>1116.1734374999999</c:v>
                </c:pt>
                <c:pt idx="1156">
                  <c:v>733.37343749999991</c:v>
                </c:pt>
                <c:pt idx="1157">
                  <c:v>891.7734375</c:v>
                </c:pt>
                <c:pt idx="1158">
                  <c:v>1102.9734375</c:v>
                </c:pt>
                <c:pt idx="1159">
                  <c:v>1195.3734374999999</c:v>
                </c:pt>
                <c:pt idx="1160">
                  <c:v>461.69062499999995</c:v>
                </c:pt>
                <c:pt idx="1161">
                  <c:v>527.69062499999995</c:v>
                </c:pt>
                <c:pt idx="1162">
                  <c:v>857.69062499999995</c:v>
                </c:pt>
                <c:pt idx="1163">
                  <c:v>1082.090625</c:v>
                </c:pt>
                <c:pt idx="1164">
                  <c:v>686.09062499999993</c:v>
                </c:pt>
                <c:pt idx="1165">
                  <c:v>527.69062499999995</c:v>
                </c:pt>
                <c:pt idx="1166">
                  <c:v>1108.4906249999999</c:v>
                </c:pt>
                <c:pt idx="1167">
                  <c:v>699.29062499999998</c:v>
                </c:pt>
                <c:pt idx="1168">
                  <c:v>703.62187499999993</c:v>
                </c:pt>
                <c:pt idx="1169">
                  <c:v>743.22187499999995</c:v>
                </c:pt>
                <c:pt idx="1170">
                  <c:v>1007.221875</c:v>
                </c:pt>
                <c:pt idx="1171">
                  <c:v>914.82187499999998</c:v>
                </c:pt>
                <c:pt idx="1172">
                  <c:v>545.22187499999995</c:v>
                </c:pt>
                <c:pt idx="1173">
                  <c:v>545.22187499999995</c:v>
                </c:pt>
                <c:pt idx="1174">
                  <c:v>848.82187499999998</c:v>
                </c:pt>
                <c:pt idx="1175">
                  <c:v>492.421875</c:v>
                </c:pt>
                <c:pt idx="1176">
                  <c:v>809.22187499999995</c:v>
                </c:pt>
                <c:pt idx="1177">
                  <c:v>1139.221875</c:v>
                </c:pt>
                <c:pt idx="1178">
                  <c:v>590.23593749999998</c:v>
                </c:pt>
                <c:pt idx="1179">
                  <c:v>616.63593749999995</c:v>
                </c:pt>
                <c:pt idx="1180">
                  <c:v>761.8359375</c:v>
                </c:pt>
                <c:pt idx="1181">
                  <c:v>946.63593749999995</c:v>
                </c:pt>
                <c:pt idx="1182">
                  <c:v>682.63593749999995</c:v>
                </c:pt>
                <c:pt idx="1183">
                  <c:v>893.8359375</c:v>
                </c:pt>
                <c:pt idx="1184">
                  <c:v>524.23593749999998</c:v>
                </c:pt>
                <c:pt idx="1185">
                  <c:v>841.03593749999993</c:v>
                </c:pt>
                <c:pt idx="1186">
                  <c:v>1131.4359374999999</c:v>
                </c:pt>
                <c:pt idx="1187">
                  <c:v>718.0078125</c:v>
                </c:pt>
                <c:pt idx="1188">
                  <c:v>731.20781249999993</c:v>
                </c:pt>
                <c:pt idx="1189">
                  <c:v>1391.20781184</c:v>
                </c:pt>
                <c:pt idx="1190">
                  <c:v>990</c:v>
                </c:pt>
                <c:pt idx="1191">
                  <c:v>897.59999999999991</c:v>
                </c:pt>
                <c:pt idx="1192">
                  <c:v>1056</c:v>
                </c:pt>
                <c:pt idx="1193">
                  <c:v>1042.8</c:v>
                </c:pt>
                <c:pt idx="1194">
                  <c:v>594</c:v>
                </c:pt>
                <c:pt idx="1195">
                  <c:v>1016.4</c:v>
                </c:pt>
                <c:pt idx="1196">
                  <c:v>859.546875</c:v>
                </c:pt>
                <c:pt idx="1197">
                  <c:v>885.94687499999998</c:v>
                </c:pt>
                <c:pt idx="1198">
                  <c:v>859.546875</c:v>
                </c:pt>
                <c:pt idx="1199">
                  <c:v>1255.546875</c:v>
                </c:pt>
                <c:pt idx="1200">
                  <c:v>740.74687499999993</c:v>
                </c:pt>
                <c:pt idx="1201">
                  <c:v>608.74687499999993</c:v>
                </c:pt>
                <c:pt idx="1202">
                  <c:v>740.74687499999993</c:v>
                </c:pt>
                <c:pt idx="1203">
                  <c:v>708.52031249999993</c:v>
                </c:pt>
                <c:pt idx="1204">
                  <c:v>893.3203125</c:v>
                </c:pt>
                <c:pt idx="1205">
                  <c:v>655.72031249999998</c:v>
                </c:pt>
                <c:pt idx="1206">
                  <c:v>1051.7203124999999</c:v>
                </c:pt>
                <c:pt idx="1207">
                  <c:v>852.17343749999998</c:v>
                </c:pt>
                <c:pt idx="1208">
                  <c:v>640.97343749999993</c:v>
                </c:pt>
                <c:pt idx="1209">
                  <c:v>878.57343749999995</c:v>
                </c:pt>
                <c:pt idx="1210">
                  <c:v>1195.3734374999999</c:v>
                </c:pt>
                <c:pt idx="1211">
                  <c:v>422.09062499999999</c:v>
                </c:pt>
                <c:pt idx="1212">
                  <c:v>1095.2906249999999</c:v>
                </c:pt>
                <c:pt idx="1213">
                  <c:v>857.69062499999995</c:v>
                </c:pt>
                <c:pt idx="1214">
                  <c:v>923.69062499999995</c:v>
                </c:pt>
                <c:pt idx="1215">
                  <c:v>1227.2906249999999</c:v>
                </c:pt>
                <c:pt idx="1216">
                  <c:v>888.421875</c:v>
                </c:pt>
                <c:pt idx="1217">
                  <c:v>901.62187499999993</c:v>
                </c:pt>
                <c:pt idx="1218">
                  <c:v>730.02187499999991</c:v>
                </c:pt>
                <c:pt idx="1219">
                  <c:v>1033.621875</c:v>
                </c:pt>
                <c:pt idx="1220">
                  <c:v>999.43593749999991</c:v>
                </c:pt>
                <c:pt idx="1221">
                  <c:v>1078.6359375</c:v>
                </c:pt>
                <c:pt idx="1222">
                  <c:v>722.23593749999998</c:v>
                </c:pt>
                <c:pt idx="1223">
                  <c:v>629.8359375</c:v>
                </c:pt>
                <c:pt idx="1224">
                  <c:v>1065.4359374999999</c:v>
                </c:pt>
                <c:pt idx="1225">
                  <c:v>497.8359375</c:v>
                </c:pt>
                <c:pt idx="1226">
                  <c:v>955.60781249999991</c:v>
                </c:pt>
                <c:pt idx="1227">
                  <c:v>1232.8078125</c:v>
                </c:pt>
                <c:pt idx="1228">
                  <c:v>665.20781249999993</c:v>
                </c:pt>
                <c:pt idx="1229">
                  <c:v>929.20781249999993</c:v>
                </c:pt>
                <c:pt idx="1230">
                  <c:v>770.80781249999995</c:v>
                </c:pt>
                <c:pt idx="1231">
                  <c:v>955.60781249999991</c:v>
                </c:pt>
                <c:pt idx="1232">
                  <c:v>929.20781249999993</c:v>
                </c:pt>
                <c:pt idx="1233">
                  <c:v>652.0078125</c:v>
                </c:pt>
                <c:pt idx="1234">
                  <c:v>1029.5999999999999</c:v>
                </c:pt>
                <c:pt idx="1235">
                  <c:v>1293.5999999999999</c:v>
                </c:pt>
                <c:pt idx="1236">
                  <c:v>924</c:v>
                </c:pt>
                <c:pt idx="1237">
                  <c:v>1227.5999999999999</c:v>
                </c:pt>
                <c:pt idx="1238">
                  <c:v>1069.2</c:v>
                </c:pt>
                <c:pt idx="1239">
                  <c:v>607.19999999999993</c:v>
                </c:pt>
                <c:pt idx="1240">
                  <c:v>701.14687499999991</c:v>
                </c:pt>
                <c:pt idx="1241">
                  <c:v>1057.546875</c:v>
                </c:pt>
                <c:pt idx="1242">
                  <c:v>872.74687499999993</c:v>
                </c:pt>
                <c:pt idx="1243">
                  <c:v>925.546875</c:v>
                </c:pt>
                <c:pt idx="1244">
                  <c:v>1057.546875</c:v>
                </c:pt>
                <c:pt idx="1245">
                  <c:v>1110.346875</c:v>
                </c:pt>
                <c:pt idx="1246">
                  <c:v>767.14687499999991</c:v>
                </c:pt>
                <c:pt idx="1247">
                  <c:v>1070.746875</c:v>
                </c:pt>
                <c:pt idx="1248">
                  <c:v>635.14687499999991</c:v>
                </c:pt>
                <c:pt idx="1249">
                  <c:v>761.3203125</c:v>
                </c:pt>
                <c:pt idx="1250">
                  <c:v>708.52031249999993</c:v>
                </c:pt>
                <c:pt idx="1251">
                  <c:v>985.72031249999998</c:v>
                </c:pt>
                <c:pt idx="1252">
                  <c:v>1051.7203124999999</c:v>
                </c:pt>
                <c:pt idx="1253">
                  <c:v>866.92031249999991</c:v>
                </c:pt>
                <c:pt idx="1254">
                  <c:v>1196.9203124999999</c:v>
                </c:pt>
                <c:pt idx="1255">
                  <c:v>1183.7203124999999</c:v>
                </c:pt>
                <c:pt idx="1256">
                  <c:v>484.12031249999995</c:v>
                </c:pt>
                <c:pt idx="1257">
                  <c:v>761.3203125</c:v>
                </c:pt>
                <c:pt idx="1258">
                  <c:v>746.57343749999995</c:v>
                </c:pt>
                <c:pt idx="1259">
                  <c:v>746.57343749999995</c:v>
                </c:pt>
                <c:pt idx="1260">
                  <c:v>1089.7734375</c:v>
                </c:pt>
                <c:pt idx="1261">
                  <c:v>693.7734375</c:v>
                </c:pt>
                <c:pt idx="1262">
                  <c:v>772.97343749999993</c:v>
                </c:pt>
                <c:pt idx="1263">
                  <c:v>601.37343750000002</c:v>
                </c:pt>
                <c:pt idx="1264">
                  <c:v>818.09062499999993</c:v>
                </c:pt>
                <c:pt idx="1265">
                  <c:v>765.29062499999998</c:v>
                </c:pt>
                <c:pt idx="1266">
                  <c:v>936.890625</c:v>
                </c:pt>
                <c:pt idx="1267">
                  <c:v>567.29062499999998</c:v>
                </c:pt>
                <c:pt idx="1268">
                  <c:v>844.49062499999991</c:v>
                </c:pt>
                <c:pt idx="1269">
                  <c:v>1266.890625</c:v>
                </c:pt>
                <c:pt idx="1270">
                  <c:v>857.69062499999995</c:v>
                </c:pt>
                <c:pt idx="1271">
                  <c:v>1121.690625</c:v>
                </c:pt>
                <c:pt idx="1272">
                  <c:v>1121.690625</c:v>
                </c:pt>
                <c:pt idx="1273">
                  <c:v>540.890625</c:v>
                </c:pt>
                <c:pt idx="1274">
                  <c:v>1042.4906249999999</c:v>
                </c:pt>
                <c:pt idx="1275">
                  <c:v>672.890625</c:v>
                </c:pt>
                <c:pt idx="1276">
                  <c:v>593.69062499999995</c:v>
                </c:pt>
                <c:pt idx="1277">
                  <c:v>765.29062499999998</c:v>
                </c:pt>
                <c:pt idx="1278">
                  <c:v>994.02187499999991</c:v>
                </c:pt>
                <c:pt idx="1279">
                  <c:v>914.82187499999998</c:v>
                </c:pt>
                <c:pt idx="1280">
                  <c:v>782.82187499999998</c:v>
                </c:pt>
                <c:pt idx="1281">
                  <c:v>1099.621875</c:v>
                </c:pt>
                <c:pt idx="1282">
                  <c:v>1165.621875</c:v>
                </c:pt>
                <c:pt idx="1283">
                  <c:v>743.22187499999995</c:v>
                </c:pt>
                <c:pt idx="1284">
                  <c:v>1258.0218749999999</c:v>
                </c:pt>
                <c:pt idx="1285">
                  <c:v>1416.421875</c:v>
                </c:pt>
                <c:pt idx="1286">
                  <c:v>616.63593749999995</c:v>
                </c:pt>
                <c:pt idx="1287">
                  <c:v>893.8359375</c:v>
                </c:pt>
                <c:pt idx="1288">
                  <c:v>1052.2359374999999</c:v>
                </c:pt>
                <c:pt idx="1289">
                  <c:v>537.43593750000002</c:v>
                </c:pt>
                <c:pt idx="1290">
                  <c:v>1008.4078125</c:v>
                </c:pt>
                <c:pt idx="1291">
                  <c:v>1219.6078124999999</c:v>
                </c:pt>
                <c:pt idx="1292">
                  <c:v>1259.2078125</c:v>
                </c:pt>
                <c:pt idx="1293">
                  <c:v>968.80781249999995</c:v>
                </c:pt>
                <c:pt idx="1294">
                  <c:v>823.60781249999991</c:v>
                </c:pt>
                <c:pt idx="1295">
                  <c:v>797.20781249999993</c:v>
                </c:pt>
                <c:pt idx="1296">
                  <c:v>1034.8078125</c:v>
                </c:pt>
                <c:pt idx="1297">
                  <c:v>902.80781249999995</c:v>
                </c:pt>
                <c:pt idx="1298">
                  <c:v>1135.2</c:v>
                </c:pt>
                <c:pt idx="1299">
                  <c:v>778.8</c:v>
                </c:pt>
                <c:pt idx="1300">
                  <c:v>752.4</c:v>
                </c:pt>
                <c:pt idx="1301">
                  <c:v>951.94687499999998</c:v>
                </c:pt>
                <c:pt idx="1302">
                  <c:v>965.14687499999991</c:v>
                </c:pt>
                <c:pt idx="1303">
                  <c:v>1070.746875</c:v>
                </c:pt>
                <c:pt idx="1304">
                  <c:v>476.74687499999999</c:v>
                </c:pt>
                <c:pt idx="1305">
                  <c:v>523.72031249999998</c:v>
                </c:pt>
                <c:pt idx="1306">
                  <c:v>1157.3203125</c:v>
                </c:pt>
                <c:pt idx="1307">
                  <c:v>972.52031249999993</c:v>
                </c:pt>
                <c:pt idx="1308">
                  <c:v>748.12031249999995</c:v>
                </c:pt>
                <c:pt idx="1309">
                  <c:v>1038.5203125</c:v>
                </c:pt>
                <c:pt idx="1310">
                  <c:v>865.37343749999991</c:v>
                </c:pt>
                <c:pt idx="1311">
                  <c:v>469.37343749999997</c:v>
                </c:pt>
                <c:pt idx="1312">
                  <c:v>720.17343749999998</c:v>
                </c:pt>
                <c:pt idx="1313">
                  <c:v>606.890625</c:v>
                </c:pt>
                <c:pt idx="1314">
                  <c:v>804.890625</c:v>
                </c:pt>
                <c:pt idx="1315">
                  <c:v>1346.0906249999998</c:v>
                </c:pt>
                <c:pt idx="1316">
                  <c:v>936.890625</c:v>
                </c:pt>
                <c:pt idx="1317">
                  <c:v>804.890625</c:v>
                </c:pt>
                <c:pt idx="1318">
                  <c:v>963.29062499999998</c:v>
                </c:pt>
                <c:pt idx="1319">
                  <c:v>941.22187499999995</c:v>
                </c:pt>
                <c:pt idx="1320">
                  <c:v>716.82187499999998</c:v>
                </c:pt>
                <c:pt idx="1321">
                  <c:v>967.62187499999993</c:v>
                </c:pt>
                <c:pt idx="1322">
                  <c:v>941.22187499999995</c:v>
                </c:pt>
                <c:pt idx="1323">
                  <c:v>1046.8218749999999</c:v>
                </c:pt>
                <c:pt idx="1324">
                  <c:v>413.22187499999995</c:v>
                </c:pt>
                <c:pt idx="1325">
                  <c:v>1231.621875</c:v>
                </c:pt>
                <c:pt idx="1326">
                  <c:v>1297.6218749999998</c:v>
                </c:pt>
                <c:pt idx="1327">
                  <c:v>782.82187499999998</c:v>
                </c:pt>
                <c:pt idx="1328">
                  <c:v>999.43593749999991</c:v>
                </c:pt>
                <c:pt idx="1329">
                  <c:v>959.8359375</c:v>
                </c:pt>
                <c:pt idx="1330">
                  <c:v>643.03593749999993</c:v>
                </c:pt>
                <c:pt idx="1331">
                  <c:v>959.8359375</c:v>
                </c:pt>
                <c:pt idx="1332">
                  <c:v>959.8359375</c:v>
                </c:pt>
                <c:pt idx="1333">
                  <c:v>1008.4078125</c:v>
                </c:pt>
                <c:pt idx="1334">
                  <c:v>1391.20781184</c:v>
                </c:pt>
                <c:pt idx="1335">
                  <c:v>929.20781249999993</c:v>
                </c:pt>
                <c:pt idx="1336">
                  <c:v>1021.6078124999999</c:v>
                </c:pt>
                <c:pt idx="1337">
                  <c:v>1166.8078125</c:v>
                </c:pt>
                <c:pt idx="1338">
                  <c:v>1240.8</c:v>
                </c:pt>
                <c:pt idx="1339">
                  <c:v>858</c:v>
                </c:pt>
                <c:pt idx="1340">
                  <c:v>1188</c:v>
                </c:pt>
                <c:pt idx="1341">
                  <c:v>712.8</c:v>
                </c:pt>
                <c:pt idx="1342">
                  <c:v>950.4</c:v>
                </c:pt>
                <c:pt idx="1343">
                  <c:v>1201.2</c:v>
                </c:pt>
                <c:pt idx="1344">
                  <c:v>844.8</c:v>
                </c:pt>
                <c:pt idx="1345">
                  <c:v>937.19999999999993</c:v>
                </c:pt>
                <c:pt idx="1346">
                  <c:v>1188</c:v>
                </c:pt>
                <c:pt idx="1347">
                  <c:v>686.4</c:v>
                </c:pt>
                <c:pt idx="1348">
                  <c:v>805.19999999999993</c:v>
                </c:pt>
                <c:pt idx="1349">
                  <c:v>978.34687499999995</c:v>
                </c:pt>
                <c:pt idx="1350">
                  <c:v>1149.9468749999999</c:v>
                </c:pt>
                <c:pt idx="1351">
                  <c:v>925.546875</c:v>
                </c:pt>
                <c:pt idx="1352">
                  <c:v>951.94687499999998</c:v>
                </c:pt>
                <c:pt idx="1353">
                  <c:v>959.3203125</c:v>
                </c:pt>
                <c:pt idx="1354">
                  <c:v>1223.3203125</c:v>
                </c:pt>
                <c:pt idx="1355">
                  <c:v>720.17343749999998</c:v>
                </c:pt>
                <c:pt idx="1356">
                  <c:v>1142.5734375</c:v>
                </c:pt>
                <c:pt idx="1357">
                  <c:v>825.7734375</c:v>
                </c:pt>
                <c:pt idx="1358">
                  <c:v>799.37343749999991</c:v>
                </c:pt>
                <c:pt idx="1359">
                  <c:v>799.37343749999991</c:v>
                </c:pt>
                <c:pt idx="1360">
                  <c:v>733.37343749999991</c:v>
                </c:pt>
                <c:pt idx="1361">
                  <c:v>561.7734375</c:v>
                </c:pt>
                <c:pt idx="1362">
                  <c:v>699.29062499999998</c:v>
                </c:pt>
                <c:pt idx="1363">
                  <c:v>804.890625</c:v>
                </c:pt>
                <c:pt idx="1364">
                  <c:v>738.890625</c:v>
                </c:pt>
                <c:pt idx="1365">
                  <c:v>1200.890625</c:v>
                </c:pt>
                <c:pt idx="1366">
                  <c:v>606.890625</c:v>
                </c:pt>
                <c:pt idx="1367">
                  <c:v>1214.090625</c:v>
                </c:pt>
                <c:pt idx="1368">
                  <c:v>624.421875</c:v>
                </c:pt>
                <c:pt idx="1369">
                  <c:v>967.62187499999993</c:v>
                </c:pt>
                <c:pt idx="1370">
                  <c:v>848.82187499999998</c:v>
                </c:pt>
                <c:pt idx="1371">
                  <c:v>928.02187499999991</c:v>
                </c:pt>
                <c:pt idx="1372">
                  <c:v>835.62187499999993</c:v>
                </c:pt>
                <c:pt idx="1373">
                  <c:v>1271.221875</c:v>
                </c:pt>
                <c:pt idx="1374">
                  <c:v>967.62187499999993</c:v>
                </c:pt>
                <c:pt idx="1375">
                  <c:v>703.62187499999993</c:v>
                </c:pt>
                <c:pt idx="1376">
                  <c:v>959.8359375</c:v>
                </c:pt>
                <c:pt idx="1377">
                  <c:v>722.23593749999998</c:v>
                </c:pt>
                <c:pt idx="1378">
                  <c:v>986.23593749999998</c:v>
                </c:pt>
                <c:pt idx="1379">
                  <c:v>1237.0359375</c:v>
                </c:pt>
                <c:pt idx="1380">
                  <c:v>893.8359375</c:v>
                </c:pt>
                <c:pt idx="1381">
                  <c:v>1034.8078125</c:v>
                </c:pt>
                <c:pt idx="1382">
                  <c:v>995.20781249999993</c:v>
                </c:pt>
                <c:pt idx="1383">
                  <c:v>731.20781249999993</c:v>
                </c:pt>
                <c:pt idx="1384">
                  <c:v>1338.40781184</c:v>
                </c:pt>
                <c:pt idx="1385">
                  <c:v>1312.0078125</c:v>
                </c:pt>
                <c:pt idx="1386">
                  <c:v>910.8</c:v>
                </c:pt>
                <c:pt idx="1387">
                  <c:v>620.4</c:v>
                </c:pt>
                <c:pt idx="1388">
                  <c:v>976.8</c:v>
                </c:pt>
                <c:pt idx="1389">
                  <c:v>1069.2</c:v>
                </c:pt>
                <c:pt idx="1390">
                  <c:v>1122</c:v>
                </c:pt>
                <c:pt idx="1391">
                  <c:v>435.59999999999997</c:v>
                </c:pt>
                <c:pt idx="1392">
                  <c:v>1108.8</c:v>
                </c:pt>
                <c:pt idx="1393">
                  <c:v>938.74687499999993</c:v>
                </c:pt>
                <c:pt idx="1394">
                  <c:v>1176.346875</c:v>
                </c:pt>
                <c:pt idx="1395">
                  <c:v>1044.346875</c:v>
                </c:pt>
                <c:pt idx="1396">
                  <c:v>806.74687499999993</c:v>
                </c:pt>
                <c:pt idx="1397">
                  <c:v>833.14687499999991</c:v>
                </c:pt>
                <c:pt idx="1398">
                  <c:v>1083.9468749999999</c:v>
                </c:pt>
                <c:pt idx="1399">
                  <c:v>1255.546875</c:v>
                </c:pt>
                <c:pt idx="1400">
                  <c:v>1176.346875</c:v>
                </c:pt>
                <c:pt idx="1401">
                  <c:v>806.74687499999993</c:v>
                </c:pt>
                <c:pt idx="1402">
                  <c:v>1083.9468749999999</c:v>
                </c:pt>
                <c:pt idx="1403">
                  <c:v>727.546875</c:v>
                </c:pt>
                <c:pt idx="1404">
                  <c:v>1083.9468749999999</c:v>
                </c:pt>
                <c:pt idx="1405">
                  <c:v>753.94687499999998</c:v>
                </c:pt>
                <c:pt idx="1406">
                  <c:v>714.34687499999995</c:v>
                </c:pt>
                <c:pt idx="1407">
                  <c:v>866.92031249999991</c:v>
                </c:pt>
                <c:pt idx="1408">
                  <c:v>946.12031249999995</c:v>
                </c:pt>
                <c:pt idx="1409">
                  <c:v>616.12031249999995</c:v>
                </c:pt>
                <c:pt idx="1410">
                  <c:v>957.7734375</c:v>
                </c:pt>
                <c:pt idx="1411">
                  <c:v>667.37343749999991</c:v>
                </c:pt>
                <c:pt idx="1412">
                  <c:v>1036.9734375</c:v>
                </c:pt>
                <c:pt idx="1413">
                  <c:v>944.57343749999995</c:v>
                </c:pt>
                <c:pt idx="1414">
                  <c:v>1050.1734374999999</c:v>
                </c:pt>
                <c:pt idx="1415">
                  <c:v>852.17343749999998</c:v>
                </c:pt>
                <c:pt idx="1416">
                  <c:v>1234.9734375</c:v>
                </c:pt>
                <c:pt idx="1417">
                  <c:v>891.7734375</c:v>
                </c:pt>
                <c:pt idx="1418">
                  <c:v>804.890625</c:v>
                </c:pt>
                <c:pt idx="1419">
                  <c:v>936.890625</c:v>
                </c:pt>
                <c:pt idx="1420">
                  <c:v>659.69062499999995</c:v>
                </c:pt>
                <c:pt idx="1421">
                  <c:v>1082.090625</c:v>
                </c:pt>
                <c:pt idx="1422">
                  <c:v>831.29062499999998</c:v>
                </c:pt>
                <c:pt idx="1423">
                  <c:v>884.09062499999993</c:v>
                </c:pt>
                <c:pt idx="1424">
                  <c:v>989.69062499999995</c:v>
                </c:pt>
                <c:pt idx="1425">
                  <c:v>980.82187499999998</c:v>
                </c:pt>
                <c:pt idx="1426">
                  <c:v>1324.0218749999999</c:v>
                </c:pt>
                <c:pt idx="1427">
                  <c:v>862.02187499999991</c:v>
                </c:pt>
                <c:pt idx="1428">
                  <c:v>941.22187499999995</c:v>
                </c:pt>
                <c:pt idx="1429">
                  <c:v>598.02187500000002</c:v>
                </c:pt>
                <c:pt idx="1430">
                  <c:v>743.22187499999995</c:v>
                </c:pt>
                <c:pt idx="1431">
                  <c:v>656.23593749999998</c:v>
                </c:pt>
                <c:pt idx="1432">
                  <c:v>1184.2359374999999</c:v>
                </c:pt>
                <c:pt idx="1433">
                  <c:v>986.23593749999998</c:v>
                </c:pt>
                <c:pt idx="1434">
                  <c:v>1144.6359375</c:v>
                </c:pt>
                <c:pt idx="1435">
                  <c:v>889.60781249999991</c:v>
                </c:pt>
                <c:pt idx="1436">
                  <c:v>731.20781249999993</c:v>
                </c:pt>
                <c:pt idx="1437">
                  <c:v>863.20781249999993</c:v>
                </c:pt>
                <c:pt idx="1438">
                  <c:v>889.60781249999991</c:v>
                </c:pt>
                <c:pt idx="1439">
                  <c:v>625.60781250000002</c:v>
                </c:pt>
                <c:pt idx="1440">
                  <c:v>572.80781249999995</c:v>
                </c:pt>
                <c:pt idx="1441">
                  <c:v>454.0078125</c:v>
                </c:pt>
                <c:pt idx="1442">
                  <c:v>836.80781249999995</c:v>
                </c:pt>
                <c:pt idx="1443">
                  <c:v>916.0078125</c:v>
                </c:pt>
                <c:pt idx="1444">
                  <c:v>836.80781249999995</c:v>
                </c:pt>
                <c:pt idx="1445">
                  <c:v>968.80781249999995</c:v>
                </c:pt>
                <c:pt idx="1446">
                  <c:v>863.20781249999993</c:v>
                </c:pt>
                <c:pt idx="1447">
                  <c:v>1267.1999999999998</c:v>
                </c:pt>
                <c:pt idx="1448">
                  <c:v>793.546875</c:v>
                </c:pt>
                <c:pt idx="1449">
                  <c:v>859.546875</c:v>
                </c:pt>
                <c:pt idx="1450">
                  <c:v>450.34687499999995</c:v>
                </c:pt>
                <c:pt idx="1451">
                  <c:v>714.34687499999995</c:v>
                </c:pt>
                <c:pt idx="1452">
                  <c:v>721.72031249999998</c:v>
                </c:pt>
                <c:pt idx="1453">
                  <c:v>1117.7203124999999</c:v>
                </c:pt>
                <c:pt idx="1454">
                  <c:v>880.12031249999995</c:v>
                </c:pt>
                <c:pt idx="1455">
                  <c:v>1487.3203118399999</c:v>
                </c:pt>
                <c:pt idx="1456">
                  <c:v>1051.7203124999999</c:v>
                </c:pt>
                <c:pt idx="1457">
                  <c:v>1210.1203125</c:v>
                </c:pt>
                <c:pt idx="1458">
                  <c:v>880.12031249999995</c:v>
                </c:pt>
                <c:pt idx="1459">
                  <c:v>588.17343749999998</c:v>
                </c:pt>
                <c:pt idx="1460">
                  <c:v>865.37343749999991</c:v>
                </c:pt>
                <c:pt idx="1461">
                  <c:v>970.97343749999993</c:v>
                </c:pt>
                <c:pt idx="1462">
                  <c:v>772.97343749999993</c:v>
                </c:pt>
                <c:pt idx="1463">
                  <c:v>1010.5734375</c:v>
                </c:pt>
                <c:pt idx="1464">
                  <c:v>838.97343749999993</c:v>
                </c:pt>
                <c:pt idx="1465">
                  <c:v>891.7734375</c:v>
                </c:pt>
                <c:pt idx="1466">
                  <c:v>1485.7734381599998</c:v>
                </c:pt>
                <c:pt idx="1467">
                  <c:v>1116.1734374999999</c:v>
                </c:pt>
                <c:pt idx="1468">
                  <c:v>1564.9734381599999</c:v>
                </c:pt>
                <c:pt idx="1469">
                  <c:v>1023.7734375</c:v>
                </c:pt>
                <c:pt idx="1470">
                  <c:v>957.7734375</c:v>
                </c:pt>
                <c:pt idx="1471">
                  <c:v>733.37343749999991</c:v>
                </c:pt>
                <c:pt idx="1472">
                  <c:v>1266.890625</c:v>
                </c:pt>
                <c:pt idx="1473">
                  <c:v>857.69062499999995</c:v>
                </c:pt>
                <c:pt idx="1474">
                  <c:v>923.69062499999995</c:v>
                </c:pt>
                <c:pt idx="1475">
                  <c:v>870.890625</c:v>
                </c:pt>
                <c:pt idx="1476">
                  <c:v>1073.221875</c:v>
                </c:pt>
                <c:pt idx="1477">
                  <c:v>571.62187499999993</c:v>
                </c:pt>
                <c:pt idx="1478">
                  <c:v>1284.421875</c:v>
                </c:pt>
                <c:pt idx="1479">
                  <c:v>862.02187499999991</c:v>
                </c:pt>
                <c:pt idx="1480">
                  <c:v>967.62187499999993</c:v>
                </c:pt>
                <c:pt idx="1481">
                  <c:v>967.62187499999993</c:v>
                </c:pt>
                <c:pt idx="1482">
                  <c:v>907.03593749999993</c:v>
                </c:pt>
                <c:pt idx="1483">
                  <c:v>709.03593749999993</c:v>
                </c:pt>
                <c:pt idx="1484">
                  <c:v>1157.8359375</c:v>
                </c:pt>
                <c:pt idx="1485">
                  <c:v>1118.2359374999999</c:v>
                </c:pt>
                <c:pt idx="1486">
                  <c:v>1039.0359375</c:v>
                </c:pt>
                <c:pt idx="1487">
                  <c:v>823.60781249999991</c:v>
                </c:pt>
                <c:pt idx="1488">
                  <c:v>1061.2078125</c:v>
                </c:pt>
                <c:pt idx="1489">
                  <c:v>704.80781249999995</c:v>
                </c:pt>
                <c:pt idx="1490">
                  <c:v>982.0078125</c:v>
                </c:pt>
                <c:pt idx="1491">
                  <c:v>718.0078125</c:v>
                </c:pt>
                <c:pt idx="1492">
                  <c:v>1320</c:v>
                </c:pt>
                <c:pt idx="1493">
                  <c:v>910.8</c:v>
                </c:pt>
                <c:pt idx="1494">
                  <c:v>831.59999999999991</c:v>
                </c:pt>
                <c:pt idx="1495">
                  <c:v>422.4</c:v>
                </c:pt>
                <c:pt idx="1496">
                  <c:v>885.94687499999998</c:v>
                </c:pt>
                <c:pt idx="1497">
                  <c:v>1083.9468749999999</c:v>
                </c:pt>
                <c:pt idx="1498">
                  <c:v>885.94687499999998</c:v>
                </c:pt>
                <c:pt idx="1499">
                  <c:v>872.74687499999993</c:v>
                </c:pt>
                <c:pt idx="1500">
                  <c:v>951.94687499999998</c:v>
                </c:pt>
                <c:pt idx="1501">
                  <c:v>727.546875</c:v>
                </c:pt>
                <c:pt idx="1502">
                  <c:v>661.546875</c:v>
                </c:pt>
                <c:pt idx="1503">
                  <c:v>668.92031249999991</c:v>
                </c:pt>
                <c:pt idx="1504">
                  <c:v>880.12031249999995</c:v>
                </c:pt>
                <c:pt idx="1505">
                  <c:v>880.12031249999995</c:v>
                </c:pt>
                <c:pt idx="1506">
                  <c:v>814.12031249999995</c:v>
                </c:pt>
                <c:pt idx="1507">
                  <c:v>946.12031249999995</c:v>
                </c:pt>
                <c:pt idx="1508">
                  <c:v>761.3203125</c:v>
                </c:pt>
                <c:pt idx="1509">
                  <c:v>972.52031249999993</c:v>
                </c:pt>
                <c:pt idx="1510">
                  <c:v>708.52031249999993</c:v>
                </c:pt>
                <c:pt idx="1511">
                  <c:v>708.52031249999993</c:v>
                </c:pt>
                <c:pt idx="1512">
                  <c:v>1010.5734375</c:v>
                </c:pt>
                <c:pt idx="1513">
                  <c:v>746.57343749999995</c:v>
                </c:pt>
                <c:pt idx="1514">
                  <c:v>680.57343749999995</c:v>
                </c:pt>
                <c:pt idx="1515">
                  <c:v>1314.1734374999999</c:v>
                </c:pt>
                <c:pt idx="1516">
                  <c:v>733.37343749999991</c:v>
                </c:pt>
                <c:pt idx="1517">
                  <c:v>884.09062499999993</c:v>
                </c:pt>
                <c:pt idx="1518">
                  <c:v>646.49062499999991</c:v>
                </c:pt>
                <c:pt idx="1519">
                  <c:v>369.29062499999998</c:v>
                </c:pt>
                <c:pt idx="1520">
                  <c:v>488.09062499999999</c:v>
                </c:pt>
                <c:pt idx="1521">
                  <c:v>1029.2906249999999</c:v>
                </c:pt>
                <c:pt idx="1522">
                  <c:v>976.49062499999991</c:v>
                </c:pt>
                <c:pt idx="1523">
                  <c:v>901.62187499999993</c:v>
                </c:pt>
                <c:pt idx="1524">
                  <c:v>888.421875</c:v>
                </c:pt>
                <c:pt idx="1525">
                  <c:v>994.02187499999991</c:v>
                </c:pt>
                <c:pt idx="1526">
                  <c:v>1350.421875</c:v>
                </c:pt>
                <c:pt idx="1527">
                  <c:v>822.421875</c:v>
                </c:pt>
                <c:pt idx="1528">
                  <c:v>1099.621875</c:v>
                </c:pt>
                <c:pt idx="1529">
                  <c:v>1627.6218749999998</c:v>
                </c:pt>
                <c:pt idx="1530">
                  <c:v>880.63593749999995</c:v>
                </c:pt>
                <c:pt idx="1531">
                  <c:v>946.63593749999995</c:v>
                </c:pt>
                <c:pt idx="1532">
                  <c:v>946.63593749999995</c:v>
                </c:pt>
                <c:pt idx="1533">
                  <c:v>973.03593749999993</c:v>
                </c:pt>
                <c:pt idx="1534">
                  <c:v>748.63593749999995</c:v>
                </c:pt>
                <c:pt idx="1535">
                  <c:v>827.8359375</c:v>
                </c:pt>
                <c:pt idx="1536">
                  <c:v>1237.0359375</c:v>
                </c:pt>
                <c:pt idx="1537">
                  <c:v>577.03593749999993</c:v>
                </c:pt>
                <c:pt idx="1538">
                  <c:v>902.80781249999995</c:v>
                </c:pt>
                <c:pt idx="1539">
                  <c:v>784.0078125</c:v>
                </c:pt>
                <c:pt idx="1540">
                  <c:v>889.60781249999991</c:v>
                </c:pt>
                <c:pt idx="1541">
                  <c:v>1008.4078125</c:v>
                </c:pt>
                <c:pt idx="1542">
                  <c:v>889.60781249999991</c:v>
                </c:pt>
                <c:pt idx="1543">
                  <c:v>889.60781249999991</c:v>
                </c:pt>
                <c:pt idx="1544">
                  <c:v>955.60781249999991</c:v>
                </c:pt>
                <c:pt idx="1545">
                  <c:v>995.20781249999993</c:v>
                </c:pt>
                <c:pt idx="1546">
                  <c:v>1214.3999999999999</c:v>
                </c:pt>
                <c:pt idx="1547">
                  <c:v>1003.1999999999999</c:v>
                </c:pt>
                <c:pt idx="1548">
                  <c:v>897.59999999999991</c:v>
                </c:pt>
                <c:pt idx="1549">
                  <c:v>963.59999999999991</c:v>
                </c:pt>
                <c:pt idx="1550">
                  <c:v>646.79999999999995</c:v>
                </c:pt>
                <c:pt idx="1551">
                  <c:v>990</c:v>
                </c:pt>
                <c:pt idx="1552">
                  <c:v>765.59999999999991</c:v>
                </c:pt>
                <c:pt idx="1553">
                  <c:v>1095.5999999999999</c:v>
                </c:pt>
                <c:pt idx="1554">
                  <c:v>778.8</c:v>
                </c:pt>
                <c:pt idx="1555">
                  <c:v>1097.1468749999999</c:v>
                </c:pt>
                <c:pt idx="1556">
                  <c:v>819.94687499999998</c:v>
                </c:pt>
                <c:pt idx="1557">
                  <c:v>740.74687499999993</c:v>
                </c:pt>
                <c:pt idx="1558">
                  <c:v>1295.1468749999999</c:v>
                </c:pt>
                <c:pt idx="1559">
                  <c:v>1229.1468749999999</c:v>
                </c:pt>
                <c:pt idx="1560">
                  <c:v>806.74687499999993</c:v>
                </c:pt>
                <c:pt idx="1561">
                  <c:v>621.94687499999998</c:v>
                </c:pt>
                <c:pt idx="1562">
                  <c:v>1031.1468749999999</c:v>
                </c:pt>
                <c:pt idx="1563">
                  <c:v>938.74687499999993</c:v>
                </c:pt>
                <c:pt idx="1564">
                  <c:v>899.14687499999991</c:v>
                </c:pt>
                <c:pt idx="1565">
                  <c:v>780.34687499999995</c:v>
                </c:pt>
                <c:pt idx="1566">
                  <c:v>846.34687499999995</c:v>
                </c:pt>
                <c:pt idx="1567">
                  <c:v>1215.9468749999999</c:v>
                </c:pt>
                <c:pt idx="1568">
                  <c:v>576.52031249999993</c:v>
                </c:pt>
                <c:pt idx="1569">
                  <c:v>946.12031249999995</c:v>
                </c:pt>
                <c:pt idx="1570">
                  <c:v>1328.9203118400001</c:v>
                </c:pt>
                <c:pt idx="1571">
                  <c:v>1157.3203125</c:v>
                </c:pt>
                <c:pt idx="1572">
                  <c:v>827.3203125</c:v>
                </c:pt>
                <c:pt idx="1573">
                  <c:v>959.3203125</c:v>
                </c:pt>
                <c:pt idx="1574">
                  <c:v>1010.5734375</c:v>
                </c:pt>
                <c:pt idx="1575">
                  <c:v>1155.7734375</c:v>
                </c:pt>
                <c:pt idx="1576">
                  <c:v>416.57343749999995</c:v>
                </c:pt>
                <c:pt idx="1577">
                  <c:v>1155.7734375</c:v>
                </c:pt>
                <c:pt idx="1578">
                  <c:v>759.7734375</c:v>
                </c:pt>
                <c:pt idx="1579">
                  <c:v>759.7734375</c:v>
                </c:pt>
                <c:pt idx="1580">
                  <c:v>818.09062499999993</c:v>
                </c:pt>
                <c:pt idx="1581">
                  <c:v>1042.4906249999999</c:v>
                </c:pt>
                <c:pt idx="1582">
                  <c:v>989.69062499999995</c:v>
                </c:pt>
                <c:pt idx="1583">
                  <c:v>1029.2906249999999</c:v>
                </c:pt>
                <c:pt idx="1584">
                  <c:v>950.09062499999993</c:v>
                </c:pt>
                <c:pt idx="1585">
                  <c:v>884.09062499999993</c:v>
                </c:pt>
                <c:pt idx="1586">
                  <c:v>1266.890625</c:v>
                </c:pt>
                <c:pt idx="1587">
                  <c:v>725.69062499999995</c:v>
                </c:pt>
                <c:pt idx="1588">
                  <c:v>1029.2906249999999</c:v>
                </c:pt>
                <c:pt idx="1589">
                  <c:v>1385.690625</c:v>
                </c:pt>
                <c:pt idx="1590">
                  <c:v>848.82187499999998</c:v>
                </c:pt>
                <c:pt idx="1591">
                  <c:v>677.22187499999995</c:v>
                </c:pt>
                <c:pt idx="1592">
                  <c:v>980.82187499999998</c:v>
                </c:pt>
                <c:pt idx="1593">
                  <c:v>941.22187499999995</c:v>
                </c:pt>
                <c:pt idx="1594">
                  <c:v>1099.621875</c:v>
                </c:pt>
                <c:pt idx="1595">
                  <c:v>571.62187499999993</c:v>
                </c:pt>
                <c:pt idx="1596">
                  <c:v>598.02187500000002</c:v>
                </c:pt>
                <c:pt idx="1597">
                  <c:v>848.82187499999998</c:v>
                </c:pt>
                <c:pt idx="1598">
                  <c:v>994.02187499999991</c:v>
                </c:pt>
                <c:pt idx="1599">
                  <c:v>1139.221875</c:v>
                </c:pt>
                <c:pt idx="1600">
                  <c:v>577.03593749999993</c:v>
                </c:pt>
                <c:pt idx="1601">
                  <c:v>616.63593749999995</c:v>
                </c:pt>
                <c:pt idx="1602">
                  <c:v>867.43593749999991</c:v>
                </c:pt>
                <c:pt idx="1603">
                  <c:v>1065.4359374999999</c:v>
                </c:pt>
                <c:pt idx="1604">
                  <c:v>946.63593749999995</c:v>
                </c:pt>
                <c:pt idx="1605">
                  <c:v>880.63593749999995</c:v>
                </c:pt>
                <c:pt idx="1606">
                  <c:v>1237.0359375</c:v>
                </c:pt>
                <c:pt idx="1607">
                  <c:v>1210.6359375</c:v>
                </c:pt>
                <c:pt idx="1608">
                  <c:v>559.60781250000002</c:v>
                </c:pt>
                <c:pt idx="1609">
                  <c:v>784.0078125</c:v>
                </c:pt>
                <c:pt idx="1610">
                  <c:v>1061.2078125</c:v>
                </c:pt>
                <c:pt idx="1611">
                  <c:v>1193.2078125</c:v>
                </c:pt>
                <c:pt idx="1612">
                  <c:v>1166.8078125</c:v>
                </c:pt>
                <c:pt idx="1613">
                  <c:v>1074.4078124999999</c:v>
                </c:pt>
                <c:pt idx="1614">
                  <c:v>1114.0078125</c:v>
                </c:pt>
                <c:pt idx="1615">
                  <c:v>586.0078125</c:v>
                </c:pt>
                <c:pt idx="1616">
                  <c:v>757.60781249999991</c:v>
                </c:pt>
                <c:pt idx="1617">
                  <c:v>871.19999999999993</c:v>
                </c:pt>
                <c:pt idx="1618">
                  <c:v>1042.8</c:v>
                </c:pt>
                <c:pt idx="1619">
                  <c:v>858</c:v>
                </c:pt>
                <c:pt idx="1620">
                  <c:v>646.79999999999995</c:v>
                </c:pt>
                <c:pt idx="1621">
                  <c:v>831.59999999999991</c:v>
                </c:pt>
                <c:pt idx="1622">
                  <c:v>673.19999999999993</c:v>
                </c:pt>
                <c:pt idx="1623">
                  <c:v>1201.2</c:v>
                </c:pt>
                <c:pt idx="1624">
                  <c:v>859.546875</c:v>
                </c:pt>
                <c:pt idx="1625">
                  <c:v>885.94687499999998</c:v>
                </c:pt>
                <c:pt idx="1626">
                  <c:v>819.94687499999998</c:v>
                </c:pt>
                <c:pt idx="1627">
                  <c:v>621.94687499999998</c:v>
                </c:pt>
                <c:pt idx="1628">
                  <c:v>819.94687499999998</c:v>
                </c:pt>
                <c:pt idx="1629">
                  <c:v>959.3203125</c:v>
                </c:pt>
                <c:pt idx="1630">
                  <c:v>695.3203125</c:v>
                </c:pt>
                <c:pt idx="1631">
                  <c:v>1012.1203125</c:v>
                </c:pt>
                <c:pt idx="1632">
                  <c:v>985.72031249999998</c:v>
                </c:pt>
                <c:pt idx="1633">
                  <c:v>497.3203125</c:v>
                </c:pt>
                <c:pt idx="1634">
                  <c:v>1183.7203124999999</c:v>
                </c:pt>
                <c:pt idx="1635">
                  <c:v>1038.5203125</c:v>
                </c:pt>
                <c:pt idx="1636">
                  <c:v>1249.7203124999999</c:v>
                </c:pt>
                <c:pt idx="1637">
                  <c:v>1170.5203125</c:v>
                </c:pt>
                <c:pt idx="1638">
                  <c:v>1262.9203124999999</c:v>
                </c:pt>
                <c:pt idx="1639">
                  <c:v>1302.5203124999998</c:v>
                </c:pt>
                <c:pt idx="1640">
                  <c:v>825.7734375</c:v>
                </c:pt>
                <c:pt idx="1641">
                  <c:v>772.97343749999993</c:v>
                </c:pt>
                <c:pt idx="1642">
                  <c:v>1129.3734374999999</c:v>
                </c:pt>
                <c:pt idx="1643">
                  <c:v>1108.4906249999999</c:v>
                </c:pt>
                <c:pt idx="1644">
                  <c:v>1108.4906249999999</c:v>
                </c:pt>
                <c:pt idx="1645">
                  <c:v>1016.0906249999999</c:v>
                </c:pt>
                <c:pt idx="1646">
                  <c:v>1134.890625</c:v>
                </c:pt>
                <c:pt idx="1647">
                  <c:v>672.890625</c:v>
                </c:pt>
                <c:pt idx="1648">
                  <c:v>884.09062499999993</c:v>
                </c:pt>
                <c:pt idx="1649">
                  <c:v>778.49062499999991</c:v>
                </c:pt>
                <c:pt idx="1650">
                  <c:v>804.890625</c:v>
                </c:pt>
                <c:pt idx="1651">
                  <c:v>1200.890625</c:v>
                </c:pt>
                <c:pt idx="1652">
                  <c:v>633.29062499999998</c:v>
                </c:pt>
                <c:pt idx="1653">
                  <c:v>1293.2906249999999</c:v>
                </c:pt>
                <c:pt idx="1654">
                  <c:v>1046.8218749999999</c:v>
                </c:pt>
                <c:pt idx="1655">
                  <c:v>624.421875</c:v>
                </c:pt>
                <c:pt idx="1656">
                  <c:v>1046.8218749999999</c:v>
                </c:pt>
                <c:pt idx="1657">
                  <c:v>1218.421875</c:v>
                </c:pt>
                <c:pt idx="1658">
                  <c:v>999.43593749999991</c:v>
                </c:pt>
                <c:pt idx="1659">
                  <c:v>920.23593749999998</c:v>
                </c:pt>
                <c:pt idx="1660">
                  <c:v>1078.6359375</c:v>
                </c:pt>
                <c:pt idx="1661">
                  <c:v>1105.0359375</c:v>
                </c:pt>
                <c:pt idx="1662">
                  <c:v>1210.6359375</c:v>
                </c:pt>
                <c:pt idx="1663">
                  <c:v>1206.4078124999999</c:v>
                </c:pt>
                <c:pt idx="1664">
                  <c:v>1087.6078124999999</c:v>
                </c:pt>
                <c:pt idx="1665">
                  <c:v>770.80781249999995</c:v>
                </c:pt>
                <c:pt idx="1666">
                  <c:v>704.80781249999995</c:v>
                </c:pt>
                <c:pt idx="1667">
                  <c:v>599.20781249999993</c:v>
                </c:pt>
                <c:pt idx="1668">
                  <c:v>1114.0078125</c:v>
                </c:pt>
                <c:pt idx="1669">
                  <c:v>797.20781249999993</c:v>
                </c:pt>
                <c:pt idx="1670">
                  <c:v>572.80781249999995</c:v>
                </c:pt>
                <c:pt idx="1671">
                  <c:v>1391.20781184</c:v>
                </c:pt>
                <c:pt idx="1672">
                  <c:v>1114.0078125</c:v>
                </c:pt>
                <c:pt idx="1673">
                  <c:v>805.19999999999993</c:v>
                </c:pt>
                <c:pt idx="1674">
                  <c:v>686.4</c:v>
                </c:pt>
                <c:pt idx="1675">
                  <c:v>727.546875</c:v>
                </c:pt>
                <c:pt idx="1676">
                  <c:v>800.92031249999991</c:v>
                </c:pt>
                <c:pt idx="1677">
                  <c:v>972.52031249999993</c:v>
                </c:pt>
                <c:pt idx="1678">
                  <c:v>1038.5203125</c:v>
                </c:pt>
                <c:pt idx="1679">
                  <c:v>1170.5203125</c:v>
                </c:pt>
                <c:pt idx="1680">
                  <c:v>1064.9203124999999</c:v>
                </c:pt>
                <c:pt idx="1681">
                  <c:v>838.97343749999993</c:v>
                </c:pt>
                <c:pt idx="1682">
                  <c:v>878.57343749999995</c:v>
                </c:pt>
                <c:pt idx="1683">
                  <c:v>680.57343749999995</c:v>
                </c:pt>
                <c:pt idx="1684">
                  <c:v>957.7734375</c:v>
                </c:pt>
                <c:pt idx="1685">
                  <c:v>891.7734375</c:v>
                </c:pt>
                <c:pt idx="1686">
                  <c:v>818.09062499999993</c:v>
                </c:pt>
                <c:pt idx="1687">
                  <c:v>1134.890625</c:v>
                </c:pt>
                <c:pt idx="1688">
                  <c:v>923.69062499999995</c:v>
                </c:pt>
                <c:pt idx="1689">
                  <c:v>857.69062499999995</c:v>
                </c:pt>
                <c:pt idx="1690">
                  <c:v>1002.890625</c:v>
                </c:pt>
                <c:pt idx="1691">
                  <c:v>1134.890625</c:v>
                </c:pt>
                <c:pt idx="1692">
                  <c:v>1187.690625</c:v>
                </c:pt>
                <c:pt idx="1693">
                  <c:v>950.09062499999993</c:v>
                </c:pt>
                <c:pt idx="1694">
                  <c:v>1029.2906249999999</c:v>
                </c:pt>
                <c:pt idx="1695">
                  <c:v>1293.2906249999999</c:v>
                </c:pt>
                <c:pt idx="1696">
                  <c:v>1095.2906249999999</c:v>
                </c:pt>
                <c:pt idx="1697">
                  <c:v>910.49062499999991</c:v>
                </c:pt>
                <c:pt idx="1698">
                  <c:v>1068.890625</c:v>
                </c:pt>
                <c:pt idx="1699">
                  <c:v>901.62187499999993</c:v>
                </c:pt>
                <c:pt idx="1700">
                  <c:v>1099.621875</c:v>
                </c:pt>
                <c:pt idx="1701">
                  <c:v>835.62187499999993</c:v>
                </c:pt>
                <c:pt idx="1702">
                  <c:v>901.62187499999993</c:v>
                </c:pt>
                <c:pt idx="1703">
                  <c:v>967.62187499999993</c:v>
                </c:pt>
                <c:pt idx="1704">
                  <c:v>928.02187499999991</c:v>
                </c:pt>
                <c:pt idx="1705">
                  <c:v>801.43593749999991</c:v>
                </c:pt>
                <c:pt idx="1706">
                  <c:v>722.23593749999998</c:v>
                </c:pt>
                <c:pt idx="1707">
                  <c:v>841.03593749999993</c:v>
                </c:pt>
                <c:pt idx="1708">
                  <c:v>471.43593749999997</c:v>
                </c:pt>
                <c:pt idx="1709">
                  <c:v>1342.6359381599998</c:v>
                </c:pt>
                <c:pt idx="1710">
                  <c:v>827.8359375</c:v>
                </c:pt>
                <c:pt idx="1711">
                  <c:v>999.43593749999991</c:v>
                </c:pt>
                <c:pt idx="1712">
                  <c:v>770.80781249999995</c:v>
                </c:pt>
                <c:pt idx="1713">
                  <c:v>757.60781249999991</c:v>
                </c:pt>
                <c:pt idx="1714">
                  <c:v>1074.4078124999999</c:v>
                </c:pt>
                <c:pt idx="1715">
                  <c:v>1074.4078124999999</c:v>
                </c:pt>
                <c:pt idx="1716">
                  <c:v>638.80781249999995</c:v>
                </c:pt>
                <c:pt idx="1717">
                  <c:v>572.80781249999995</c:v>
                </c:pt>
                <c:pt idx="1718">
                  <c:v>792</c:v>
                </c:pt>
                <c:pt idx="1719">
                  <c:v>580.79999999999995</c:v>
                </c:pt>
                <c:pt idx="1720">
                  <c:v>792</c:v>
                </c:pt>
                <c:pt idx="1721">
                  <c:v>1254</c:v>
                </c:pt>
                <c:pt idx="1722">
                  <c:v>833.14687499999991</c:v>
                </c:pt>
                <c:pt idx="1723">
                  <c:v>1308.346875</c:v>
                </c:pt>
                <c:pt idx="1724">
                  <c:v>951.94687499999998</c:v>
                </c:pt>
                <c:pt idx="1725">
                  <c:v>1123.546875</c:v>
                </c:pt>
                <c:pt idx="1726">
                  <c:v>819.94687499999998</c:v>
                </c:pt>
                <c:pt idx="1727">
                  <c:v>1268.7468749999998</c:v>
                </c:pt>
                <c:pt idx="1728">
                  <c:v>1044.346875</c:v>
                </c:pt>
                <c:pt idx="1729">
                  <c:v>1104.5203125</c:v>
                </c:pt>
                <c:pt idx="1730">
                  <c:v>1064.9203124999999</c:v>
                </c:pt>
                <c:pt idx="1731">
                  <c:v>1050.1734374999999</c:v>
                </c:pt>
                <c:pt idx="1732">
                  <c:v>1155.7734375</c:v>
                </c:pt>
                <c:pt idx="1733">
                  <c:v>1023.7734375</c:v>
                </c:pt>
                <c:pt idx="1734">
                  <c:v>1182.1734374999999</c:v>
                </c:pt>
                <c:pt idx="1735">
                  <c:v>1300.9734374999998</c:v>
                </c:pt>
                <c:pt idx="1736">
                  <c:v>1116.1734374999999</c:v>
                </c:pt>
                <c:pt idx="1737">
                  <c:v>772.97343749999993</c:v>
                </c:pt>
                <c:pt idx="1738">
                  <c:v>1082.090625</c:v>
                </c:pt>
                <c:pt idx="1739">
                  <c:v>1068.890625</c:v>
                </c:pt>
                <c:pt idx="1740">
                  <c:v>422.09062499999999</c:v>
                </c:pt>
                <c:pt idx="1741">
                  <c:v>1161.2906249999999</c:v>
                </c:pt>
                <c:pt idx="1742">
                  <c:v>1029.2906249999999</c:v>
                </c:pt>
                <c:pt idx="1743">
                  <c:v>637.62187499999993</c:v>
                </c:pt>
                <c:pt idx="1744">
                  <c:v>809.22187499999995</c:v>
                </c:pt>
                <c:pt idx="1745">
                  <c:v>730.02187499999991</c:v>
                </c:pt>
                <c:pt idx="1746">
                  <c:v>888.421875</c:v>
                </c:pt>
                <c:pt idx="1747">
                  <c:v>730.02187499999991</c:v>
                </c:pt>
                <c:pt idx="1748">
                  <c:v>827.8359375</c:v>
                </c:pt>
                <c:pt idx="1749">
                  <c:v>814.63593749999995</c:v>
                </c:pt>
                <c:pt idx="1750">
                  <c:v>867.43593749999991</c:v>
                </c:pt>
                <c:pt idx="1751">
                  <c:v>946.63593749999995</c:v>
                </c:pt>
                <c:pt idx="1752">
                  <c:v>656.23593749999998</c:v>
                </c:pt>
                <c:pt idx="1753">
                  <c:v>1184.2359374999999</c:v>
                </c:pt>
                <c:pt idx="1754">
                  <c:v>986.23593749999998</c:v>
                </c:pt>
                <c:pt idx="1755">
                  <c:v>1593.43593816</c:v>
                </c:pt>
                <c:pt idx="1756">
                  <c:v>827.8359375</c:v>
                </c:pt>
                <c:pt idx="1757">
                  <c:v>889.60781249999991</c:v>
                </c:pt>
                <c:pt idx="1758">
                  <c:v>955.60781249999991</c:v>
                </c:pt>
                <c:pt idx="1759">
                  <c:v>1048.0078125</c:v>
                </c:pt>
                <c:pt idx="1760">
                  <c:v>968.80781249999995</c:v>
                </c:pt>
                <c:pt idx="1761">
                  <c:v>467.20781249999999</c:v>
                </c:pt>
                <c:pt idx="1762">
                  <c:v>744.40781249999998</c:v>
                </c:pt>
                <c:pt idx="1763">
                  <c:v>836.80781249999995</c:v>
                </c:pt>
                <c:pt idx="1764">
                  <c:v>990</c:v>
                </c:pt>
                <c:pt idx="1765">
                  <c:v>1056</c:v>
                </c:pt>
                <c:pt idx="1766">
                  <c:v>831.59999999999991</c:v>
                </c:pt>
                <c:pt idx="1767">
                  <c:v>1029.5999999999999</c:v>
                </c:pt>
                <c:pt idx="1768">
                  <c:v>1148.3999999999999</c:v>
                </c:pt>
                <c:pt idx="1769">
                  <c:v>1386</c:v>
                </c:pt>
                <c:pt idx="1770">
                  <c:v>1003.1999999999999</c:v>
                </c:pt>
                <c:pt idx="1771">
                  <c:v>1161.5999999999999</c:v>
                </c:pt>
                <c:pt idx="1772">
                  <c:v>844.8</c:v>
                </c:pt>
                <c:pt idx="1773">
                  <c:v>872.74687499999993</c:v>
                </c:pt>
                <c:pt idx="1774">
                  <c:v>793.546875</c:v>
                </c:pt>
                <c:pt idx="1775">
                  <c:v>1110.346875</c:v>
                </c:pt>
                <c:pt idx="1776">
                  <c:v>1097.1468749999999</c:v>
                </c:pt>
                <c:pt idx="1777">
                  <c:v>616.12031249999995</c:v>
                </c:pt>
                <c:pt idx="1778">
                  <c:v>1183.7203124999999</c:v>
                </c:pt>
                <c:pt idx="1779">
                  <c:v>787.72031249999998</c:v>
                </c:pt>
                <c:pt idx="1780">
                  <c:v>919.72031249999998</c:v>
                </c:pt>
                <c:pt idx="1781">
                  <c:v>1170.5203125</c:v>
                </c:pt>
                <c:pt idx="1782">
                  <c:v>866.92031249999991</c:v>
                </c:pt>
                <c:pt idx="1783">
                  <c:v>814.12031249999995</c:v>
                </c:pt>
                <c:pt idx="1784">
                  <c:v>946.12031249999995</c:v>
                </c:pt>
                <c:pt idx="1785">
                  <c:v>1368.52031184</c:v>
                </c:pt>
                <c:pt idx="1786">
                  <c:v>1236.5203125</c:v>
                </c:pt>
                <c:pt idx="1787">
                  <c:v>759.7734375</c:v>
                </c:pt>
                <c:pt idx="1788">
                  <c:v>786.17343749999998</c:v>
                </c:pt>
                <c:pt idx="1789">
                  <c:v>891.7734375</c:v>
                </c:pt>
                <c:pt idx="1790">
                  <c:v>1182.1734374999999</c:v>
                </c:pt>
                <c:pt idx="1791">
                  <c:v>1380.1734381599999</c:v>
                </c:pt>
                <c:pt idx="1792">
                  <c:v>904.97343749999993</c:v>
                </c:pt>
                <c:pt idx="1793">
                  <c:v>799.37343749999991</c:v>
                </c:pt>
                <c:pt idx="1794">
                  <c:v>548.57343749999995</c:v>
                </c:pt>
                <c:pt idx="1795">
                  <c:v>1050.1734374999999</c:v>
                </c:pt>
                <c:pt idx="1796">
                  <c:v>818.09062499999993</c:v>
                </c:pt>
                <c:pt idx="1797">
                  <c:v>910.49062499999991</c:v>
                </c:pt>
                <c:pt idx="1798">
                  <c:v>1082.090625</c:v>
                </c:pt>
                <c:pt idx="1799">
                  <c:v>1134.890625</c:v>
                </c:pt>
                <c:pt idx="1800">
                  <c:v>1227.2906249999999</c:v>
                </c:pt>
                <c:pt idx="1801">
                  <c:v>1227.2906249999999</c:v>
                </c:pt>
                <c:pt idx="1802">
                  <c:v>831.29062499999998</c:v>
                </c:pt>
                <c:pt idx="1803">
                  <c:v>835.62187499999993</c:v>
                </c:pt>
                <c:pt idx="1804">
                  <c:v>716.82187499999998</c:v>
                </c:pt>
                <c:pt idx="1805">
                  <c:v>1522.0218749999999</c:v>
                </c:pt>
                <c:pt idx="1806">
                  <c:v>1020.421875</c:v>
                </c:pt>
                <c:pt idx="1807">
                  <c:v>928.02187499999991</c:v>
                </c:pt>
                <c:pt idx="1808">
                  <c:v>690.421875</c:v>
                </c:pt>
                <c:pt idx="1809">
                  <c:v>716.82187499999998</c:v>
                </c:pt>
                <c:pt idx="1810">
                  <c:v>695.8359375</c:v>
                </c:pt>
                <c:pt idx="1811">
                  <c:v>920.23593749999998</c:v>
                </c:pt>
                <c:pt idx="1812">
                  <c:v>1223.8359375</c:v>
                </c:pt>
                <c:pt idx="1813">
                  <c:v>854.23593749999998</c:v>
                </c:pt>
                <c:pt idx="1814">
                  <c:v>907.03593749999993</c:v>
                </c:pt>
                <c:pt idx="1815">
                  <c:v>1074.4078124999999</c:v>
                </c:pt>
                <c:pt idx="1816">
                  <c:v>1048.0078125</c:v>
                </c:pt>
                <c:pt idx="1817">
                  <c:v>1008.4078125</c:v>
                </c:pt>
                <c:pt idx="1818">
                  <c:v>493.60781249999997</c:v>
                </c:pt>
                <c:pt idx="1819">
                  <c:v>691.60781249999991</c:v>
                </c:pt>
                <c:pt idx="1820">
                  <c:v>1180.0078125</c:v>
                </c:pt>
                <c:pt idx="1821">
                  <c:v>792</c:v>
                </c:pt>
                <c:pt idx="1822">
                  <c:v>1108.8</c:v>
                </c:pt>
                <c:pt idx="1823">
                  <c:v>686.4</c:v>
                </c:pt>
                <c:pt idx="1824">
                  <c:v>884.4</c:v>
                </c:pt>
                <c:pt idx="1825">
                  <c:v>1042.8</c:v>
                </c:pt>
                <c:pt idx="1826">
                  <c:v>871.19999999999993</c:v>
                </c:pt>
                <c:pt idx="1827">
                  <c:v>1135.2</c:v>
                </c:pt>
                <c:pt idx="1828">
                  <c:v>1110.346875</c:v>
                </c:pt>
                <c:pt idx="1829">
                  <c:v>1189.546875</c:v>
                </c:pt>
                <c:pt idx="1830">
                  <c:v>1031.1468749999999</c:v>
                </c:pt>
                <c:pt idx="1831">
                  <c:v>965.14687499999991</c:v>
                </c:pt>
                <c:pt idx="1832">
                  <c:v>965.14687499999991</c:v>
                </c:pt>
                <c:pt idx="1833">
                  <c:v>872.74687499999993</c:v>
                </c:pt>
                <c:pt idx="1834">
                  <c:v>1136.746875</c:v>
                </c:pt>
                <c:pt idx="1835">
                  <c:v>833.14687499999991</c:v>
                </c:pt>
                <c:pt idx="1836">
                  <c:v>866.92031249999991</c:v>
                </c:pt>
                <c:pt idx="1837">
                  <c:v>1091.3203125</c:v>
                </c:pt>
                <c:pt idx="1838">
                  <c:v>893.3203125</c:v>
                </c:pt>
                <c:pt idx="1839">
                  <c:v>880.12031249999995</c:v>
                </c:pt>
                <c:pt idx="1840">
                  <c:v>1315.7203124999999</c:v>
                </c:pt>
                <c:pt idx="1841">
                  <c:v>774.52031249999993</c:v>
                </c:pt>
                <c:pt idx="1842">
                  <c:v>959.3203125</c:v>
                </c:pt>
                <c:pt idx="1843">
                  <c:v>944.57343749999995</c:v>
                </c:pt>
                <c:pt idx="1844">
                  <c:v>970.97343749999993</c:v>
                </c:pt>
                <c:pt idx="1845">
                  <c:v>1102.9734375</c:v>
                </c:pt>
                <c:pt idx="1846">
                  <c:v>852.17343749999998</c:v>
                </c:pt>
                <c:pt idx="1847">
                  <c:v>1261.3734374999999</c:v>
                </c:pt>
                <c:pt idx="1848">
                  <c:v>1108.4906249999999</c:v>
                </c:pt>
                <c:pt idx="1849">
                  <c:v>870.890625</c:v>
                </c:pt>
                <c:pt idx="1850">
                  <c:v>1148.090625</c:v>
                </c:pt>
                <c:pt idx="1851">
                  <c:v>963.29062499999998</c:v>
                </c:pt>
                <c:pt idx="1852">
                  <c:v>1095.2906249999999</c:v>
                </c:pt>
                <c:pt idx="1853">
                  <c:v>1139.221875</c:v>
                </c:pt>
                <c:pt idx="1854">
                  <c:v>584.82187499999998</c:v>
                </c:pt>
                <c:pt idx="1855">
                  <c:v>928.02187499999991</c:v>
                </c:pt>
                <c:pt idx="1856">
                  <c:v>1218.421875</c:v>
                </c:pt>
                <c:pt idx="1857">
                  <c:v>854.23593749999998</c:v>
                </c:pt>
                <c:pt idx="1858">
                  <c:v>669.43593749999991</c:v>
                </c:pt>
                <c:pt idx="1859">
                  <c:v>1303.0359374999998</c:v>
                </c:pt>
                <c:pt idx="1860">
                  <c:v>788.23593749999998</c:v>
                </c:pt>
                <c:pt idx="1861">
                  <c:v>1285.6078124999999</c:v>
                </c:pt>
                <c:pt idx="1862">
                  <c:v>744.40781249999998</c:v>
                </c:pt>
                <c:pt idx="1863">
                  <c:v>982.0078125</c:v>
                </c:pt>
                <c:pt idx="1864">
                  <c:v>1034.8078125</c:v>
                </c:pt>
                <c:pt idx="1865">
                  <c:v>784.0078125</c:v>
                </c:pt>
                <c:pt idx="1866">
                  <c:v>691.60781249999991</c:v>
                </c:pt>
                <c:pt idx="1867">
                  <c:v>1188</c:v>
                </c:pt>
                <c:pt idx="1868">
                  <c:v>818.4</c:v>
                </c:pt>
                <c:pt idx="1869">
                  <c:v>1069.2</c:v>
                </c:pt>
                <c:pt idx="1870">
                  <c:v>897.59999999999991</c:v>
                </c:pt>
                <c:pt idx="1871">
                  <c:v>950.4</c:v>
                </c:pt>
                <c:pt idx="1872">
                  <c:v>1161.5999999999999</c:v>
                </c:pt>
                <c:pt idx="1873">
                  <c:v>1042.8</c:v>
                </c:pt>
                <c:pt idx="1874">
                  <c:v>1188</c:v>
                </c:pt>
                <c:pt idx="1875">
                  <c:v>1017.946875</c:v>
                </c:pt>
                <c:pt idx="1876">
                  <c:v>1031.1468749999999</c:v>
                </c:pt>
                <c:pt idx="1877">
                  <c:v>1044.346875</c:v>
                </c:pt>
                <c:pt idx="1878">
                  <c:v>550.12031249999995</c:v>
                </c:pt>
                <c:pt idx="1879">
                  <c:v>761.3203125</c:v>
                </c:pt>
                <c:pt idx="1880">
                  <c:v>972.52031249999993</c:v>
                </c:pt>
                <c:pt idx="1881">
                  <c:v>880.12031249999995</c:v>
                </c:pt>
                <c:pt idx="1882">
                  <c:v>1104.5203125</c:v>
                </c:pt>
                <c:pt idx="1883">
                  <c:v>787.72031249999998</c:v>
                </c:pt>
                <c:pt idx="1884">
                  <c:v>944.57343749999995</c:v>
                </c:pt>
                <c:pt idx="1885">
                  <c:v>944.57343749999995</c:v>
                </c:pt>
                <c:pt idx="1886">
                  <c:v>918.17343749999998</c:v>
                </c:pt>
                <c:pt idx="1887">
                  <c:v>1221.7734375</c:v>
                </c:pt>
                <c:pt idx="1888">
                  <c:v>1248.1734374999999</c:v>
                </c:pt>
                <c:pt idx="1889">
                  <c:v>918.17343749999998</c:v>
                </c:pt>
                <c:pt idx="1890">
                  <c:v>527.69062499999995</c:v>
                </c:pt>
                <c:pt idx="1891">
                  <c:v>804.890625</c:v>
                </c:pt>
                <c:pt idx="1892">
                  <c:v>1398.890625</c:v>
                </c:pt>
                <c:pt idx="1893">
                  <c:v>870.890625</c:v>
                </c:pt>
                <c:pt idx="1894">
                  <c:v>1200.890625</c:v>
                </c:pt>
                <c:pt idx="1895">
                  <c:v>884.09062499999993</c:v>
                </c:pt>
                <c:pt idx="1896">
                  <c:v>818.09062499999993</c:v>
                </c:pt>
                <c:pt idx="1897">
                  <c:v>914.82187499999998</c:v>
                </c:pt>
                <c:pt idx="1898">
                  <c:v>730.02187499999991</c:v>
                </c:pt>
                <c:pt idx="1899">
                  <c:v>1178.8218749999999</c:v>
                </c:pt>
                <c:pt idx="1900">
                  <c:v>466.02187499999997</c:v>
                </c:pt>
                <c:pt idx="1901">
                  <c:v>1178.8218749999999</c:v>
                </c:pt>
                <c:pt idx="1902">
                  <c:v>1020.421875</c:v>
                </c:pt>
                <c:pt idx="1903">
                  <c:v>1060.0218749999999</c:v>
                </c:pt>
                <c:pt idx="1904">
                  <c:v>1033.621875</c:v>
                </c:pt>
                <c:pt idx="1905">
                  <c:v>1007.221875</c:v>
                </c:pt>
                <c:pt idx="1906">
                  <c:v>914.82187499999998</c:v>
                </c:pt>
                <c:pt idx="1907">
                  <c:v>809.22187499999995</c:v>
                </c:pt>
                <c:pt idx="1908">
                  <c:v>796.02187499999991</c:v>
                </c:pt>
                <c:pt idx="1909">
                  <c:v>928.02187499999991</c:v>
                </c:pt>
                <c:pt idx="1910">
                  <c:v>822.421875</c:v>
                </c:pt>
                <c:pt idx="1911">
                  <c:v>716.82187499999998</c:v>
                </c:pt>
                <c:pt idx="1912">
                  <c:v>880.63593749999995</c:v>
                </c:pt>
                <c:pt idx="1913">
                  <c:v>1052.2359374999999</c:v>
                </c:pt>
                <c:pt idx="1914">
                  <c:v>1342.6359381599998</c:v>
                </c:pt>
                <c:pt idx="1915">
                  <c:v>1289.8359375</c:v>
                </c:pt>
                <c:pt idx="1916">
                  <c:v>973.03593749999993</c:v>
                </c:pt>
                <c:pt idx="1917">
                  <c:v>1157.8359375</c:v>
                </c:pt>
                <c:pt idx="1918">
                  <c:v>1034.8078125</c:v>
                </c:pt>
                <c:pt idx="1919">
                  <c:v>1034.8078125</c:v>
                </c:pt>
                <c:pt idx="1920">
                  <c:v>1074.4078124999999</c:v>
                </c:pt>
                <c:pt idx="1921">
                  <c:v>744.40781249999998</c:v>
                </c:pt>
                <c:pt idx="1922">
                  <c:v>968.80781249999995</c:v>
                </c:pt>
                <c:pt idx="1923">
                  <c:v>1325.20781184</c:v>
                </c:pt>
                <c:pt idx="1924">
                  <c:v>950.4</c:v>
                </c:pt>
                <c:pt idx="1925">
                  <c:v>871.19999999999993</c:v>
                </c:pt>
                <c:pt idx="1926">
                  <c:v>937.19999999999993</c:v>
                </c:pt>
                <c:pt idx="1927">
                  <c:v>831.59999999999991</c:v>
                </c:pt>
                <c:pt idx="1928">
                  <c:v>1293.5999999999999</c:v>
                </c:pt>
                <c:pt idx="1929">
                  <c:v>990</c:v>
                </c:pt>
                <c:pt idx="1930">
                  <c:v>910.8</c:v>
                </c:pt>
                <c:pt idx="1931">
                  <c:v>1110.346875</c:v>
                </c:pt>
                <c:pt idx="1932">
                  <c:v>1242.346875</c:v>
                </c:pt>
                <c:pt idx="1933">
                  <c:v>1202.746875</c:v>
                </c:pt>
                <c:pt idx="1934">
                  <c:v>1031.1468749999999</c:v>
                </c:pt>
                <c:pt idx="1935">
                  <c:v>1070.746875</c:v>
                </c:pt>
                <c:pt idx="1936">
                  <c:v>806.74687499999993</c:v>
                </c:pt>
                <c:pt idx="1937">
                  <c:v>819.94687499999998</c:v>
                </c:pt>
                <c:pt idx="1938">
                  <c:v>761.3203125</c:v>
                </c:pt>
                <c:pt idx="1939">
                  <c:v>1144.1203125</c:v>
                </c:pt>
                <c:pt idx="1940">
                  <c:v>998.92031249999991</c:v>
                </c:pt>
                <c:pt idx="1941">
                  <c:v>906.52031249999993</c:v>
                </c:pt>
                <c:pt idx="1942">
                  <c:v>1051.7203124999999</c:v>
                </c:pt>
                <c:pt idx="1943">
                  <c:v>1078.1203125</c:v>
                </c:pt>
                <c:pt idx="1944">
                  <c:v>931.37343749999991</c:v>
                </c:pt>
                <c:pt idx="1945">
                  <c:v>1208.5734375</c:v>
                </c:pt>
                <c:pt idx="1946">
                  <c:v>1063.3734374999999</c:v>
                </c:pt>
                <c:pt idx="1947">
                  <c:v>1182.1734374999999</c:v>
                </c:pt>
                <c:pt idx="1948">
                  <c:v>1182.1734374999999</c:v>
                </c:pt>
                <c:pt idx="1949">
                  <c:v>667.37343749999991</c:v>
                </c:pt>
                <c:pt idx="1950">
                  <c:v>1129.3734374999999</c:v>
                </c:pt>
                <c:pt idx="1951">
                  <c:v>1116.1734374999999</c:v>
                </c:pt>
                <c:pt idx="1952">
                  <c:v>759.7734375</c:v>
                </c:pt>
                <c:pt idx="1953">
                  <c:v>1419.7734381599998</c:v>
                </c:pt>
                <c:pt idx="1954">
                  <c:v>1485.7734381599998</c:v>
                </c:pt>
                <c:pt idx="1955">
                  <c:v>1129.3734374999999</c:v>
                </c:pt>
                <c:pt idx="1956">
                  <c:v>659.69062499999995</c:v>
                </c:pt>
                <c:pt idx="1957">
                  <c:v>897.29062499999998</c:v>
                </c:pt>
                <c:pt idx="1958">
                  <c:v>1372.4906249999999</c:v>
                </c:pt>
                <c:pt idx="1959">
                  <c:v>1108.4906249999999</c:v>
                </c:pt>
                <c:pt idx="1960">
                  <c:v>884.09062499999993</c:v>
                </c:pt>
                <c:pt idx="1961">
                  <c:v>950.09062499999993</c:v>
                </c:pt>
                <c:pt idx="1962">
                  <c:v>1187.690625</c:v>
                </c:pt>
                <c:pt idx="1963">
                  <c:v>716.82187499999998</c:v>
                </c:pt>
                <c:pt idx="1964">
                  <c:v>875.22187499999995</c:v>
                </c:pt>
                <c:pt idx="1965">
                  <c:v>901.62187499999993</c:v>
                </c:pt>
                <c:pt idx="1966">
                  <c:v>1244.8218749999999</c:v>
                </c:pt>
                <c:pt idx="1967">
                  <c:v>848.82187499999998</c:v>
                </c:pt>
                <c:pt idx="1968">
                  <c:v>986.23593749999998</c:v>
                </c:pt>
                <c:pt idx="1969">
                  <c:v>893.8359375</c:v>
                </c:pt>
                <c:pt idx="1970">
                  <c:v>1012.6359375</c:v>
                </c:pt>
                <c:pt idx="1971">
                  <c:v>1263.4359374999999</c:v>
                </c:pt>
                <c:pt idx="1972">
                  <c:v>1197.4359374999999</c:v>
                </c:pt>
                <c:pt idx="1973">
                  <c:v>841.03593749999993</c:v>
                </c:pt>
                <c:pt idx="1974">
                  <c:v>1078.6359375</c:v>
                </c:pt>
                <c:pt idx="1975">
                  <c:v>999.43593749999991</c:v>
                </c:pt>
                <c:pt idx="1976">
                  <c:v>854.23593749999998</c:v>
                </c:pt>
                <c:pt idx="1977">
                  <c:v>920.23593749999998</c:v>
                </c:pt>
                <c:pt idx="1978">
                  <c:v>1144.6359375</c:v>
                </c:pt>
                <c:pt idx="1979">
                  <c:v>946.63593749999995</c:v>
                </c:pt>
                <c:pt idx="1980">
                  <c:v>920.23593749999998</c:v>
                </c:pt>
                <c:pt idx="1981">
                  <c:v>902.80781249999995</c:v>
                </c:pt>
                <c:pt idx="1982">
                  <c:v>823.60781249999991</c:v>
                </c:pt>
                <c:pt idx="1983">
                  <c:v>1061.2078125</c:v>
                </c:pt>
                <c:pt idx="1984">
                  <c:v>876.40781249999998</c:v>
                </c:pt>
                <c:pt idx="1985">
                  <c:v>876.40781249999998</c:v>
                </c:pt>
                <c:pt idx="1986">
                  <c:v>533.20781249999993</c:v>
                </c:pt>
                <c:pt idx="1987">
                  <c:v>1246.0078125</c:v>
                </c:pt>
                <c:pt idx="1988">
                  <c:v>889.60781249999991</c:v>
                </c:pt>
                <c:pt idx="1989">
                  <c:v>1061.2078125</c:v>
                </c:pt>
                <c:pt idx="1990">
                  <c:v>660</c:v>
                </c:pt>
                <c:pt idx="1991">
                  <c:v>1042.8</c:v>
                </c:pt>
                <c:pt idx="1992">
                  <c:v>1003.1999999999999</c:v>
                </c:pt>
                <c:pt idx="1993">
                  <c:v>1227.5999999999999</c:v>
                </c:pt>
                <c:pt idx="1994">
                  <c:v>1135.2</c:v>
                </c:pt>
                <c:pt idx="1995">
                  <c:v>831.59999999999991</c:v>
                </c:pt>
                <c:pt idx="1996">
                  <c:v>1082.3999999999999</c:v>
                </c:pt>
                <c:pt idx="1997">
                  <c:v>806.74687499999993</c:v>
                </c:pt>
                <c:pt idx="1998">
                  <c:v>899.14687499999991</c:v>
                </c:pt>
                <c:pt idx="1999">
                  <c:v>965.14687499999991</c:v>
                </c:pt>
                <c:pt idx="2000">
                  <c:v>1163.1468749999999</c:v>
                </c:pt>
                <c:pt idx="2001">
                  <c:v>899.14687499999991</c:v>
                </c:pt>
                <c:pt idx="2002">
                  <c:v>951.94687499999998</c:v>
                </c:pt>
                <c:pt idx="2003">
                  <c:v>642.52031249999993</c:v>
                </c:pt>
                <c:pt idx="2004">
                  <c:v>1025.3203125</c:v>
                </c:pt>
                <c:pt idx="2005">
                  <c:v>1144.1203125</c:v>
                </c:pt>
                <c:pt idx="2006">
                  <c:v>642.52031249999993</c:v>
                </c:pt>
                <c:pt idx="2007">
                  <c:v>906.52031249999993</c:v>
                </c:pt>
                <c:pt idx="2008">
                  <c:v>853.72031249999998</c:v>
                </c:pt>
                <c:pt idx="2009">
                  <c:v>932.92031249999991</c:v>
                </c:pt>
                <c:pt idx="2010">
                  <c:v>931.37343749999991</c:v>
                </c:pt>
                <c:pt idx="2011">
                  <c:v>1142.5734375</c:v>
                </c:pt>
                <c:pt idx="2012">
                  <c:v>1182.1734374999999</c:v>
                </c:pt>
                <c:pt idx="2013">
                  <c:v>1208.5734375</c:v>
                </c:pt>
                <c:pt idx="2014">
                  <c:v>865.37343749999991</c:v>
                </c:pt>
                <c:pt idx="2015">
                  <c:v>812.57343749999995</c:v>
                </c:pt>
                <c:pt idx="2016">
                  <c:v>812.57343749999995</c:v>
                </c:pt>
                <c:pt idx="2017">
                  <c:v>429.7734375</c:v>
                </c:pt>
                <c:pt idx="2018">
                  <c:v>772.97343749999993</c:v>
                </c:pt>
                <c:pt idx="2019">
                  <c:v>659.69062499999995</c:v>
                </c:pt>
                <c:pt idx="2020">
                  <c:v>1055.690625</c:v>
                </c:pt>
                <c:pt idx="2021">
                  <c:v>580.49062500000002</c:v>
                </c:pt>
                <c:pt idx="2022">
                  <c:v>1121.690625</c:v>
                </c:pt>
                <c:pt idx="2023">
                  <c:v>857.69062499999995</c:v>
                </c:pt>
                <c:pt idx="2024">
                  <c:v>954.421875</c:v>
                </c:pt>
                <c:pt idx="2025">
                  <c:v>1112.8218749999999</c:v>
                </c:pt>
                <c:pt idx="2026">
                  <c:v>1416.421875</c:v>
                </c:pt>
                <c:pt idx="2027">
                  <c:v>1086.421875</c:v>
                </c:pt>
                <c:pt idx="2028">
                  <c:v>611.22187499999995</c:v>
                </c:pt>
                <c:pt idx="2029">
                  <c:v>1165.621875</c:v>
                </c:pt>
                <c:pt idx="2030">
                  <c:v>1152.421875</c:v>
                </c:pt>
                <c:pt idx="2031">
                  <c:v>1046.8218749999999</c:v>
                </c:pt>
                <c:pt idx="2032">
                  <c:v>907.03593749999993</c:v>
                </c:pt>
                <c:pt idx="2033">
                  <c:v>999.43593749999991</c:v>
                </c:pt>
                <c:pt idx="2034">
                  <c:v>880.63593749999995</c:v>
                </c:pt>
                <c:pt idx="2035">
                  <c:v>550.63593749999995</c:v>
                </c:pt>
                <c:pt idx="2036">
                  <c:v>586.0078125</c:v>
                </c:pt>
                <c:pt idx="2037">
                  <c:v>982.0078125</c:v>
                </c:pt>
                <c:pt idx="2038">
                  <c:v>916.0078125</c:v>
                </c:pt>
                <c:pt idx="2039">
                  <c:v>942.40781249999998</c:v>
                </c:pt>
                <c:pt idx="2040">
                  <c:v>1206.4078124999999</c:v>
                </c:pt>
                <c:pt idx="2041">
                  <c:v>1351.6078118400001</c:v>
                </c:pt>
                <c:pt idx="2042">
                  <c:v>1180.0078125</c:v>
                </c:pt>
                <c:pt idx="2043">
                  <c:v>757.60781249999991</c:v>
                </c:pt>
                <c:pt idx="2044">
                  <c:v>1351.6078118400001</c:v>
                </c:pt>
                <c:pt idx="2045">
                  <c:v>739.19999999999993</c:v>
                </c:pt>
                <c:pt idx="2046">
                  <c:v>818.4</c:v>
                </c:pt>
                <c:pt idx="2047">
                  <c:v>778.8</c:v>
                </c:pt>
                <c:pt idx="2048">
                  <c:v>1161.5999999999999</c:v>
                </c:pt>
                <c:pt idx="2049">
                  <c:v>924</c:v>
                </c:pt>
                <c:pt idx="2050">
                  <c:v>844.8</c:v>
                </c:pt>
                <c:pt idx="2051">
                  <c:v>1108.8</c:v>
                </c:pt>
                <c:pt idx="2052">
                  <c:v>1069.2</c:v>
                </c:pt>
                <c:pt idx="2053">
                  <c:v>1108.8</c:v>
                </c:pt>
                <c:pt idx="2054">
                  <c:v>963.59999999999991</c:v>
                </c:pt>
                <c:pt idx="2055">
                  <c:v>410.74687499999999</c:v>
                </c:pt>
                <c:pt idx="2056">
                  <c:v>846.34687499999995</c:v>
                </c:pt>
                <c:pt idx="2057">
                  <c:v>1295.1468749999999</c:v>
                </c:pt>
                <c:pt idx="2058">
                  <c:v>1163.1468749999999</c:v>
                </c:pt>
                <c:pt idx="2059">
                  <c:v>1044.346875</c:v>
                </c:pt>
                <c:pt idx="2060">
                  <c:v>1242.346875</c:v>
                </c:pt>
                <c:pt idx="2061">
                  <c:v>885.94687499999998</c:v>
                </c:pt>
                <c:pt idx="2062">
                  <c:v>872.74687499999993</c:v>
                </c:pt>
                <c:pt idx="2063">
                  <c:v>932.92031249999991</c:v>
                </c:pt>
                <c:pt idx="2064">
                  <c:v>1091.3203125</c:v>
                </c:pt>
                <c:pt idx="2065">
                  <c:v>866.92031249999991</c:v>
                </c:pt>
                <c:pt idx="2066">
                  <c:v>1117.7203124999999</c:v>
                </c:pt>
                <c:pt idx="2067">
                  <c:v>932.92031249999991</c:v>
                </c:pt>
                <c:pt idx="2068">
                  <c:v>1050.1734374999999</c:v>
                </c:pt>
                <c:pt idx="2069">
                  <c:v>1063.3734374999999</c:v>
                </c:pt>
                <c:pt idx="2070">
                  <c:v>904.97343749999993</c:v>
                </c:pt>
                <c:pt idx="2071">
                  <c:v>752.09062499999993</c:v>
                </c:pt>
                <c:pt idx="2072">
                  <c:v>1148.090625</c:v>
                </c:pt>
                <c:pt idx="2073">
                  <c:v>778.49062499999991</c:v>
                </c:pt>
                <c:pt idx="2074">
                  <c:v>963.29062499999998</c:v>
                </c:pt>
                <c:pt idx="2075">
                  <c:v>686.09062499999993</c:v>
                </c:pt>
                <c:pt idx="2076">
                  <c:v>725.69062499999995</c:v>
                </c:pt>
                <c:pt idx="2077">
                  <c:v>1002.890625</c:v>
                </c:pt>
                <c:pt idx="2078">
                  <c:v>822.421875</c:v>
                </c:pt>
                <c:pt idx="2079">
                  <c:v>980.82187499999998</c:v>
                </c:pt>
                <c:pt idx="2080">
                  <c:v>730.02187499999991</c:v>
                </c:pt>
                <c:pt idx="2081">
                  <c:v>1184.2359374999999</c:v>
                </c:pt>
                <c:pt idx="2082">
                  <c:v>1065.4359374999999</c:v>
                </c:pt>
                <c:pt idx="2083">
                  <c:v>761.8359375</c:v>
                </c:pt>
                <c:pt idx="2084">
                  <c:v>643.03593749999993</c:v>
                </c:pt>
                <c:pt idx="2085">
                  <c:v>942.40781249999998</c:v>
                </c:pt>
                <c:pt idx="2086">
                  <c:v>836.80781249999995</c:v>
                </c:pt>
                <c:pt idx="2087">
                  <c:v>929.20781249999993</c:v>
                </c:pt>
                <c:pt idx="2088">
                  <c:v>929.20781249999993</c:v>
                </c:pt>
                <c:pt idx="2089">
                  <c:v>876.40781249999998</c:v>
                </c:pt>
                <c:pt idx="2090">
                  <c:v>797.20781249999993</c:v>
                </c:pt>
                <c:pt idx="2091">
                  <c:v>1140.4078124999999</c:v>
                </c:pt>
                <c:pt idx="2092">
                  <c:v>968.80781249999995</c:v>
                </c:pt>
                <c:pt idx="2093">
                  <c:v>950.4</c:v>
                </c:pt>
                <c:pt idx="2094">
                  <c:v>792</c:v>
                </c:pt>
                <c:pt idx="2095">
                  <c:v>910.8</c:v>
                </c:pt>
                <c:pt idx="2096">
                  <c:v>792</c:v>
                </c:pt>
                <c:pt idx="2097">
                  <c:v>1029.5999999999999</c:v>
                </c:pt>
                <c:pt idx="2098">
                  <c:v>1425.6</c:v>
                </c:pt>
                <c:pt idx="2099">
                  <c:v>937.19999999999993</c:v>
                </c:pt>
                <c:pt idx="2100">
                  <c:v>1293.5999999999999</c:v>
                </c:pt>
                <c:pt idx="2101">
                  <c:v>1240.8</c:v>
                </c:pt>
                <c:pt idx="2102">
                  <c:v>607.19999999999993</c:v>
                </c:pt>
                <c:pt idx="2103">
                  <c:v>1202.746875</c:v>
                </c:pt>
                <c:pt idx="2104">
                  <c:v>1110.346875</c:v>
                </c:pt>
                <c:pt idx="2105">
                  <c:v>516.34687499999995</c:v>
                </c:pt>
                <c:pt idx="2106">
                  <c:v>899.14687499999991</c:v>
                </c:pt>
                <c:pt idx="2107">
                  <c:v>1110.346875</c:v>
                </c:pt>
                <c:pt idx="2108">
                  <c:v>787.72031249999998</c:v>
                </c:pt>
                <c:pt idx="2109">
                  <c:v>880.12031249999995</c:v>
                </c:pt>
                <c:pt idx="2110">
                  <c:v>1038.5203125</c:v>
                </c:pt>
                <c:pt idx="2111">
                  <c:v>944.57343749999995</c:v>
                </c:pt>
                <c:pt idx="2112">
                  <c:v>931.37343749999991</c:v>
                </c:pt>
                <c:pt idx="2113">
                  <c:v>667.37343749999991</c:v>
                </c:pt>
                <c:pt idx="2114">
                  <c:v>680.57343749999995</c:v>
                </c:pt>
                <c:pt idx="2115">
                  <c:v>838.97343749999993</c:v>
                </c:pt>
                <c:pt idx="2116">
                  <c:v>1221.7734375</c:v>
                </c:pt>
                <c:pt idx="2117">
                  <c:v>818.09062499999993</c:v>
                </c:pt>
                <c:pt idx="2118">
                  <c:v>910.49062499999991</c:v>
                </c:pt>
                <c:pt idx="2119">
                  <c:v>1068.890625</c:v>
                </c:pt>
                <c:pt idx="2120">
                  <c:v>1068.890625</c:v>
                </c:pt>
                <c:pt idx="2121">
                  <c:v>686.09062499999993</c:v>
                </c:pt>
                <c:pt idx="2122">
                  <c:v>1042.4906249999999</c:v>
                </c:pt>
                <c:pt idx="2123">
                  <c:v>857.69062499999995</c:v>
                </c:pt>
                <c:pt idx="2124">
                  <c:v>1082.090625</c:v>
                </c:pt>
                <c:pt idx="2125">
                  <c:v>725.69062499999995</c:v>
                </c:pt>
                <c:pt idx="2126">
                  <c:v>1121.690625</c:v>
                </c:pt>
                <c:pt idx="2127">
                  <c:v>1108.4906249999999</c:v>
                </c:pt>
                <c:pt idx="2128">
                  <c:v>967.62187499999993</c:v>
                </c:pt>
                <c:pt idx="2129">
                  <c:v>862.02187499999991</c:v>
                </c:pt>
                <c:pt idx="2130">
                  <c:v>862.02187499999991</c:v>
                </c:pt>
                <c:pt idx="2131">
                  <c:v>1073.221875</c:v>
                </c:pt>
                <c:pt idx="2132">
                  <c:v>893.8359375</c:v>
                </c:pt>
                <c:pt idx="2133">
                  <c:v>1025.8359375</c:v>
                </c:pt>
                <c:pt idx="2134">
                  <c:v>1435.0359381599999</c:v>
                </c:pt>
                <c:pt idx="2135">
                  <c:v>1105.0359375</c:v>
                </c:pt>
                <c:pt idx="2136">
                  <c:v>1369.0359381599999</c:v>
                </c:pt>
                <c:pt idx="2137">
                  <c:v>999.43593749999991</c:v>
                </c:pt>
                <c:pt idx="2138">
                  <c:v>1276.6359375</c:v>
                </c:pt>
                <c:pt idx="2139">
                  <c:v>1197.4359374999999</c:v>
                </c:pt>
                <c:pt idx="2140">
                  <c:v>933.43593749999991</c:v>
                </c:pt>
                <c:pt idx="2141">
                  <c:v>1074.4078124999999</c:v>
                </c:pt>
                <c:pt idx="2142">
                  <c:v>1325.20781184</c:v>
                </c:pt>
                <c:pt idx="2143">
                  <c:v>1180.0078125</c:v>
                </c:pt>
                <c:pt idx="2144">
                  <c:v>652.0078125</c:v>
                </c:pt>
                <c:pt idx="2145">
                  <c:v>1034.8078125</c:v>
                </c:pt>
                <c:pt idx="2146">
                  <c:v>1082.3999999999999</c:v>
                </c:pt>
                <c:pt idx="2147">
                  <c:v>792</c:v>
                </c:pt>
                <c:pt idx="2148">
                  <c:v>1056</c:v>
                </c:pt>
                <c:pt idx="2149">
                  <c:v>910.8</c:v>
                </c:pt>
                <c:pt idx="2150">
                  <c:v>910.8</c:v>
                </c:pt>
                <c:pt idx="2151">
                  <c:v>1042.8</c:v>
                </c:pt>
                <c:pt idx="2152">
                  <c:v>620.4</c:v>
                </c:pt>
                <c:pt idx="2153">
                  <c:v>951.94687499999998</c:v>
                </c:pt>
                <c:pt idx="2154">
                  <c:v>701.14687499999991</c:v>
                </c:pt>
                <c:pt idx="2155">
                  <c:v>1321.546875</c:v>
                </c:pt>
                <c:pt idx="2156">
                  <c:v>991.546875</c:v>
                </c:pt>
                <c:pt idx="2157">
                  <c:v>674.74687499999993</c:v>
                </c:pt>
                <c:pt idx="2158">
                  <c:v>885.94687499999998</c:v>
                </c:pt>
                <c:pt idx="2159">
                  <c:v>1189.546875</c:v>
                </c:pt>
                <c:pt idx="2160">
                  <c:v>1202.746875</c:v>
                </c:pt>
                <c:pt idx="2161">
                  <c:v>1289.3203125</c:v>
                </c:pt>
                <c:pt idx="2162">
                  <c:v>761.3203125</c:v>
                </c:pt>
                <c:pt idx="2163">
                  <c:v>1302.5203124999998</c:v>
                </c:pt>
                <c:pt idx="2164">
                  <c:v>918.17343749999998</c:v>
                </c:pt>
                <c:pt idx="2165">
                  <c:v>865.37343749999991</c:v>
                </c:pt>
                <c:pt idx="2166">
                  <c:v>733.37343749999991</c:v>
                </c:pt>
                <c:pt idx="2167">
                  <c:v>931.37343749999991</c:v>
                </c:pt>
                <c:pt idx="2168">
                  <c:v>1089.7734375</c:v>
                </c:pt>
                <c:pt idx="2169">
                  <c:v>469.37343749999997</c:v>
                </c:pt>
                <c:pt idx="2170">
                  <c:v>1287.7734375</c:v>
                </c:pt>
                <c:pt idx="2171">
                  <c:v>1142.5734375</c:v>
                </c:pt>
                <c:pt idx="2172">
                  <c:v>1063.3734374999999</c:v>
                </c:pt>
                <c:pt idx="2173">
                  <c:v>1108.4906249999999</c:v>
                </c:pt>
                <c:pt idx="2174">
                  <c:v>857.69062499999995</c:v>
                </c:pt>
                <c:pt idx="2175">
                  <c:v>659.69062499999995</c:v>
                </c:pt>
                <c:pt idx="2176">
                  <c:v>844.49062499999991</c:v>
                </c:pt>
                <c:pt idx="2177">
                  <c:v>712.49062499999991</c:v>
                </c:pt>
                <c:pt idx="2178">
                  <c:v>1073.221875</c:v>
                </c:pt>
                <c:pt idx="2179">
                  <c:v>848.82187499999998</c:v>
                </c:pt>
                <c:pt idx="2180">
                  <c:v>901.62187499999993</c:v>
                </c:pt>
                <c:pt idx="2181">
                  <c:v>796.02187499999991</c:v>
                </c:pt>
                <c:pt idx="2182">
                  <c:v>941.22187499999995</c:v>
                </c:pt>
                <c:pt idx="2183">
                  <c:v>1007.221875</c:v>
                </c:pt>
                <c:pt idx="2184">
                  <c:v>822.421875</c:v>
                </c:pt>
                <c:pt idx="2185">
                  <c:v>928.02187499999991</c:v>
                </c:pt>
                <c:pt idx="2186">
                  <c:v>1060.0218749999999</c:v>
                </c:pt>
                <c:pt idx="2187">
                  <c:v>1033.621875</c:v>
                </c:pt>
                <c:pt idx="2188">
                  <c:v>505.62187499999999</c:v>
                </c:pt>
                <c:pt idx="2189">
                  <c:v>901.62187499999993</c:v>
                </c:pt>
                <c:pt idx="2190">
                  <c:v>392.23593749999998</c:v>
                </c:pt>
                <c:pt idx="2191">
                  <c:v>1078.6359375</c:v>
                </c:pt>
                <c:pt idx="2192">
                  <c:v>920.23593749999998</c:v>
                </c:pt>
                <c:pt idx="2193">
                  <c:v>814.63593749999995</c:v>
                </c:pt>
                <c:pt idx="2194">
                  <c:v>880.63593749999995</c:v>
                </c:pt>
                <c:pt idx="2195">
                  <c:v>625.60781250000002</c:v>
                </c:pt>
                <c:pt idx="2196">
                  <c:v>1087.6078124999999</c:v>
                </c:pt>
                <c:pt idx="2197">
                  <c:v>1021.6078124999999</c:v>
                </c:pt>
                <c:pt idx="2198">
                  <c:v>942.40781249999998</c:v>
                </c:pt>
                <c:pt idx="2199">
                  <c:v>1312.0078125</c:v>
                </c:pt>
                <c:pt idx="2200">
                  <c:v>955.60781249999991</c:v>
                </c:pt>
                <c:pt idx="2201">
                  <c:v>1457.20781184</c:v>
                </c:pt>
                <c:pt idx="2202">
                  <c:v>1206.4078124999999</c:v>
                </c:pt>
                <c:pt idx="2203">
                  <c:v>726</c:v>
                </c:pt>
                <c:pt idx="2204">
                  <c:v>1240.8</c:v>
                </c:pt>
                <c:pt idx="2205">
                  <c:v>990</c:v>
                </c:pt>
                <c:pt idx="2206">
                  <c:v>871.19999999999993</c:v>
                </c:pt>
                <c:pt idx="2207">
                  <c:v>1346.3999999999999</c:v>
                </c:pt>
                <c:pt idx="2208">
                  <c:v>858</c:v>
                </c:pt>
                <c:pt idx="2209">
                  <c:v>897.59999999999991</c:v>
                </c:pt>
                <c:pt idx="2210">
                  <c:v>1201.2</c:v>
                </c:pt>
                <c:pt idx="2211">
                  <c:v>1069.2</c:v>
                </c:pt>
                <c:pt idx="2212">
                  <c:v>1082.3999999999999</c:v>
                </c:pt>
                <c:pt idx="2213">
                  <c:v>884.4</c:v>
                </c:pt>
                <c:pt idx="2214">
                  <c:v>1095.5999999999999</c:v>
                </c:pt>
                <c:pt idx="2215">
                  <c:v>884.4</c:v>
                </c:pt>
                <c:pt idx="2216">
                  <c:v>1267.1999999999998</c:v>
                </c:pt>
                <c:pt idx="2217">
                  <c:v>1293.5999999999999</c:v>
                </c:pt>
                <c:pt idx="2218">
                  <c:v>924</c:v>
                </c:pt>
                <c:pt idx="2219">
                  <c:v>990</c:v>
                </c:pt>
                <c:pt idx="2220">
                  <c:v>951.94687499999998</c:v>
                </c:pt>
                <c:pt idx="2221">
                  <c:v>833.14687499999991</c:v>
                </c:pt>
                <c:pt idx="2222">
                  <c:v>793.546875</c:v>
                </c:pt>
                <c:pt idx="2223">
                  <c:v>1255.546875</c:v>
                </c:pt>
                <c:pt idx="2224">
                  <c:v>951.94687499999998</c:v>
                </c:pt>
                <c:pt idx="2225">
                  <c:v>965.14687499999991</c:v>
                </c:pt>
                <c:pt idx="2226">
                  <c:v>1070.746875</c:v>
                </c:pt>
                <c:pt idx="2227">
                  <c:v>1289.3203125</c:v>
                </c:pt>
                <c:pt idx="2228">
                  <c:v>1144.1203125</c:v>
                </c:pt>
                <c:pt idx="2229">
                  <c:v>1196.9203124999999</c:v>
                </c:pt>
                <c:pt idx="2230">
                  <c:v>1104.5203125</c:v>
                </c:pt>
                <c:pt idx="2231">
                  <c:v>932.92031249999991</c:v>
                </c:pt>
                <c:pt idx="2232">
                  <c:v>733.37343749999991</c:v>
                </c:pt>
                <c:pt idx="2233">
                  <c:v>1023.7734375</c:v>
                </c:pt>
                <c:pt idx="2234">
                  <c:v>1116.1734374999999</c:v>
                </c:pt>
                <c:pt idx="2235">
                  <c:v>1155.7734375</c:v>
                </c:pt>
                <c:pt idx="2236">
                  <c:v>1538.5734381599998</c:v>
                </c:pt>
                <c:pt idx="2237">
                  <c:v>1076.5734375</c:v>
                </c:pt>
                <c:pt idx="2238">
                  <c:v>1670.5734381599998</c:v>
                </c:pt>
                <c:pt idx="2239">
                  <c:v>1095.2906249999999</c:v>
                </c:pt>
                <c:pt idx="2240">
                  <c:v>1293.2906249999999</c:v>
                </c:pt>
                <c:pt idx="2241">
                  <c:v>1016.0906249999999</c:v>
                </c:pt>
                <c:pt idx="2242">
                  <c:v>1200.890625</c:v>
                </c:pt>
                <c:pt idx="2243">
                  <c:v>804.890625</c:v>
                </c:pt>
                <c:pt idx="2244">
                  <c:v>963.29062499999998</c:v>
                </c:pt>
                <c:pt idx="2245">
                  <c:v>1227.2906249999999</c:v>
                </c:pt>
                <c:pt idx="2246">
                  <c:v>1002.890625</c:v>
                </c:pt>
                <c:pt idx="2247">
                  <c:v>928.02187499999991</c:v>
                </c:pt>
                <c:pt idx="2248">
                  <c:v>1152.421875</c:v>
                </c:pt>
                <c:pt idx="2249">
                  <c:v>1046.8218749999999</c:v>
                </c:pt>
                <c:pt idx="2250">
                  <c:v>1535.221875</c:v>
                </c:pt>
                <c:pt idx="2251">
                  <c:v>1060.0218749999999</c:v>
                </c:pt>
                <c:pt idx="2252">
                  <c:v>1192.0218749999999</c:v>
                </c:pt>
                <c:pt idx="2253">
                  <c:v>1052.2359374999999</c:v>
                </c:pt>
                <c:pt idx="2254">
                  <c:v>959.8359375</c:v>
                </c:pt>
                <c:pt idx="2255">
                  <c:v>1048.0078125</c:v>
                </c:pt>
                <c:pt idx="2256">
                  <c:v>876.40781249999998</c:v>
                </c:pt>
                <c:pt idx="2257">
                  <c:v>1074.4078124999999</c:v>
                </c:pt>
                <c:pt idx="2258">
                  <c:v>704.80781249999995</c:v>
                </c:pt>
                <c:pt idx="2259">
                  <c:v>1008.4078125</c:v>
                </c:pt>
                <c:pt idx="2260">
                  <c:v>1135.2</c:v>
                </c:pt>
                <c:pt idx="2261">
                  <c:v>1188</c:v>
                </c:pt>
                <c:pt idx="2262">
                  <c:v>793.546875</c:v>
                </c:pt>
                <c:pt idx="2263">
                  <c:v>1097.1468749999999</c:v>
                </c:pt>
                <c:pt idx="2264">
                  <c:v>899.14687499999991</c:v>
                </c:pt>
                <c:pt idx="2265">
                  <c:v>1097.1468749999999</c:v>
                </c:pt>
                <c:pt idx="2266">
                  <c:v>1057.546875</c:v>
                </c:pt>
                <c:pt idx="2267">
                  <c:v>1083.9468749999999</c:v>
                </c:pt>
                <c:pt idx="2268">
                  <c:v>946.12031249999995</c:v>
                </c:pt>
                <c:pt idx="2269">
                  <c:v>866.92031249999991</c:v>
                </c:pt>
                <c:pt idx="2270">
                  <c:v>1302.5203124999998</c:v>
                </c:pt>
                <c:pt idx="2271">
                  <c:v>1223.3203125</c:v>
                </c:pt>
                <c:pt idx="2272">
                  <c:v>1144.1203125</c:v>
                </c:pt>
                <c:pt idx="2273">
                  <c:v>1130.9203124999999</c:v>
                </c:pt>
                <c:pt idx="2274">
                  <c:v>1289.3203125</c:v>
                </c:pt>
                <c:pt idx="2275">
                  <c:v>1208.5734375</c:v>
                </c:pt>
                <c:pt idx="2276">
                  <c:v>1287.7734375</c:v>
                </c:pt>
                <c:pt idx="2277">
                  <c:v>1551.7734381599998</c:v>
                </c:pt>
                <c:pt idx="2278">
                  <c:v>950.09062499999993</c:v>
                </c:pt>
                <c:pt idx="2279">
                  <c:v>936.890625</c:v>
                </c:pt>
                <c:pt idx="2280">
                  <c:v>989.69062499999995</c:v>
                </c:pt>
                <c:pt idx="2281">
                  <c:v>950.09062499999993</c:v>
                </c:pt>
                <c:pt idx="2282">
                  <c:v>1174.4906249999999</c:v>
                </c:pt>
                <c:pt idx="2283">
                  <c:v>910.49062499999991</c:v>
                </c:pt>
                <c:pt idx="2284">
                  <c:v>1161.2906249999999</c:v>
                </c:pt>
                <c:pt idx="2285">
                  <c:v>936.890625</c:v>
                </c:pt>
                <c:pt idx="2286">
                  <c:v>677.22187499999995</c:v>
                </c:pt>
                <c:pt idx="2287">
                  <c:v>967.62187499999993</c:v>
                </c:pt>
                <c:pt idx="2288">
                  <c:v>862.02187499999991</c:v>
                </c:pt>
                <c:pt idx="2289">
                  <c:v>1165.621875</c:v>
                </c:pt>
                <c:pt idx="2290">
                  <c:v>1178.8218749999999</c:v>
                </c:pt>
                <c:pt idx="2291">
                  <c:v>1099.621875</c:v>
                </c:pt>
                <c:pt idx="2292">
                  <c:v>1733.221875</c:v>
                </c:pt>
                <c:pt idx="2293">
                  <c:v>875.22187499999995</c:v>
                </c:pt>
                <c:pt idx="2294">
                  <c:v>1007.221875</c:v>
                </c:pt>
                <c:pt idx="2295">
                  <c:v>862.02187499999991</c:v>
                </c:pt>
                <c:pt idx="2296">
                  <c:v>928.02187499999991</c:v>
                </c:pt>
                <c:pt idx="2297">
                  <c:v>1258.0218749999999</c:v>
                </c:pt>
                <c:pt idx="2298">
                  <c:v>788.23593749999998</c:v>
                </c:pt>
                <c:pt idx="2299">
                  <c:v>986.23593749999998</c:v>
                </c:pt>
                <c:pt idx="2300">
                  <c:v>933.43593749999991</c:v>
                </c:pt>
                <c:pt idx="2301">
                  <c:v>1025.8359375</c:v>
                </c:pt>
                <c:pt idx="2302">
                  <c:v>1065.4359374999999</c:v>
                </c:pt>
                <c:pt idx="2303">
                  <c:v>1078.6359375</c:v>
                </c:pt>
                <c:pt idx="2304">
                  <c:v>735.43593749999991</c:v>
                </c:pt>
                <c:pt idx="2305">
                  <c:v>1408.6359381599998</c:v>
                </c:pt>
                <c:pt idx="2306">
                  <c:v>841.03593749999993</c:v>
                </c:pt>
                <c:pt idx="2307">
                  <c:v>916.0078125</c:v>
                </c:pt>
                <c:pt idx="2308">
                  <c:v>1114.0078125</c:v>
                </c:pt>
                <c:pt idx="2309">
                  <c:v>1048.0078125</c:v>
                </c:pt>
                <c:pt idx="2310">
                  <c:v>1087.6078124999999</c:v>
                </c:pt>
                <c:pt idx="2311">
                  <c:v>836.80781249999995</c:v>
                </c:pt>
                <c:pt idx="2312">
                  <c:v>810.40781249999998</c:v>
                </c:pt>
                <c:pt idx="2313">
                  <c:v>1259.2078125</c:v>
                </c:pt>
                <c:pt idx="2314">
                  <c:v>778.8</c:v>
                </c:pt>
                <c:pt idx="2315">
                  <c:v>686.4</c:v>
                </c:pt>
                <c:pt idx="2316">
                  <c:v>739.19999999999993</c:v>
                </c:pt>
                <c:pt idx="2317">
                  <c:v>1148.3999999999999</c:v>
                </c:pt>
                <c:pt idx="2318">
                  <c:v>1108.8</c:v>
                </c:pt>
                <c:pt idx="2319">
                  <c:v>1374.346875</c:v>
                </c:pt>
                <c:pt idx="2320">
                  <c:v>1004.7468749999999</c:v>
                </c:pt>
                <c:pt idx="2321">
                  <c:v>925.546875</c:v>
                </c:pt>
                <c:pt idx="2322">
                  <c:v>1123.546875</c:v>
                </c:pt>
                <c:pt idx="2323">
                  <c:v>846.34687499999995</c:v>
                </c:pt>
                <c:pt idx="2324">
                  <c:v>682.12031249999995</c:v>
                </c:pt>
                <c:pt idx="2325">
                  <c:v>893.3203125</c:v>
                </c:pt>
                <c:pt idx="2326">
                  <c:v>932.92031249999991</c:v>
                </c:pt>
                <c:pt idx="2327">
                  <c:v>772.97343749999993</c:v>
                </c:pt>
                <c:pt idx="2328">
                  <c:v>984.17343749999998</c:v>
                </c:pt>
                <c:pt idx="2329">
                  <c:v>1314.1734374999999</c:v>
                </c:pt>
                <c:pt idx="2330">
                  <c:v>931.37343749999991</c:v>
                </c:pt>
                <c:pt idx="2331">
                  <c:v>1036.9734375</c:v>
                </c:pt>
                <c:pt idx="2332">
                  <c:v>970.97343749999993</c:v>
                </c:pt>
                <c:pt idx="2333">
                  <c:v>857.69062499999995</c:v>
                </c:pt>
                <c:pt idx="2334">
                  <c:v>976.49062499999991</c:v>
                </c:pt>
                <c:pt idx="2335">
                  <c:v>910.49062499999991</c:v>
                </c:pt>
                <c:pt idx="2336">
                  <c:v>1412.0906249999998</c:v>
                </c:pt>
                <c:pt idx="2337">
                  <c:v>1187.690625</c:v>
                </c:pt>
                <c:pt idx="2338">
                  <c:v>950.09062499999993</c:v>
                </c:pt>
                <c:pt idx="2339">
                  <c:v>870.890625</c:v>
                </c:pt>
                <c:pt idx="2340">
                  <c:v>567.29062499999998</c:v>
                </c:pt>
                <c:pt idx="2341">
                  <c:v>923.69062499999995</c:v>
                </c:pt>
                <c:pt idx="2342">
                  <c:v>1046.8218749999999</c:v>
                </c:pt>
                <c:pt idx="2343">
                  <c:v>1112.8218749999999</c:v>
                </c:pt>
                <c:pt idx="2344">
                  <c:v>980.82187499999998</c:v>
                </c:pt>
                <c:pt idx="2345">
                  <c:v>1046.8218749999999</c:v>
                </c:pt>
                <c:pt idx="2346">
                  <c:v>1033.621875</c:v>
                </c:pt>
                <c:pt idx="2347">
                  <c:v>980.82187499999998</c:v>
                </c:pt>
                <c:pt idx="2348">
                  <c:v>901.62187499999993</c:v>
                </c:pt>
                <c:pt idx="2349">
                  <c:v>1337.221875</c:v>
                </c:pt>
                <c:pt idx="2350">
                  <c:v>1588.0218749999999</c:v>
                </c:pt>
                <c:pt idx="2351">
                  <c:v>1112.8218749999999</c:v>
                </c:pt>
                <c:pt idx="2352">
                  <c:v>735.43593749999991</c:v>
                </c:pt>
                <c:pt idx="2353">
                  <c:v>982.0078125</c:v>
                </c:pt>
                <c:pt idx="2354">
                  <c:v>1180.0078125</c:v>
                </c:pt>
                <c:pt idx="2355">
                  <c:v>955.60781249999991</c:v>
                </c:pt>
                <c:pt idx="2356">
                  <c:v>863.20781249999993</c:v>
                </c:pt>
                <c:pt idx="2357">
                  <c:v>1232.8078125</c:v>
                </c:pt>
                <c:pt idx="2358">
                  <c:v>955.60781249999991</c:v>
                </c:pt>
                <c:pt idx="2359">
                  <c:v>982.0078125</c:v>
                </c:pt>
                <c:pt idx="2360">
                  <c:v>818.4</c:v>
                </c:pt>
                <c:pt idx="2361">
                  <c:v>858</c:v>
                </c:pt>
                <c:pt idx="2362">
                  <c:v>1174.8</c:v>
                </c:pt>
                <c:pt idx="2363">
                  <c:v>1267.1999999999998</c:v>
                </c:pt>
                <c:pt idx="2364">
                  <c:v>752.4</c:v>
                </c:pt>
                <c:pt idx="2365">
                  <c:v>1003.1999999999999</c:v>
                </c:pt>
                <c:pt idx="2366">
                  <c:v>1029.5999999999999</c:v>
                </c:pt>
                <c:pt idx="2367">
                  <c:v>844.8</c:v>
                </c:pt>
                <c:pt idx="2368">
                  <c:v>1135.2</c:v>
                </c:pt>
                <c:pt idx="2369">
                  <c:v>1095.5999999999999</c:v>
                </c:pt>
                <c:pt idx="2370">
                  <c:v>950.4</c:v>
                </c:pt>
                <c:pt idx="2371">
                  <c:v>806.74687499999993</c:v>
                </c:pt>
                <c:pt idx="2372">
                  <c:v>1123.546875</c:v>
                </c:pt>
                <c:pt idx="2373">
                  <c:v>925.546875</c:v>
                </c:pt>
                <c:pt idx="2374">
                  <c:v>648.34687499999995</c:v>
                </c:pt>
                <c:pt idx="2375">
                  <c:v>1004.7468749999999</c:v>
                </c:pt>
                <c:pt idx="2376">
                  <c:v>959.3203125</c:v>
                </c:pt>
                <c:pt idx="2377">
                  <c:v>1078.1203125</c:v>
                </c:pt>
                <c:pt idx="2378">
                  <c:v>1117.7203124999999</c:v>
                </c:pt>
                <c:pt idx="2379">
                  <c:v>946.12031249999995</c:v>
                </c:pt>
                <c:pt idx="2380">
                  <c:v>734.92031249999991</c:v>
                </c:pt>
                <c:pt idx="2381">
                  <c:v>497.3203125</c:v>
                </c:pt>
                <c:pt idx="2382">
                  <c:v>1157.3203125</c:v>
                </c:pt>
                <c:pt idx="2383">
                  <c:v>1408.1203118399999</c:v>
                </c:pt>
                <c:pt idx="2384">
                  <c:v>695.3203125</c:v>
                </c:pt>
                <c:pt idx="2385">
                  <c:v>946.12031249999995</c:v>
                </c:pt>
                <c:pt idx="2386">
                  <c:v>1355.3203118399999</c:v>
                </c:pt>
                <c:pt idx="2387">
                  <c:v>904.97343749999993</c:v>
                </c:pt>
                <c:pt idx="2388">
                  <c:v>918.17343749999998</c:v>
                </c:pt>
                <c:pt idx="2389">
                  <c:v>891.7734375</c:v>
                </c:pt>
                <c:pt idx="2390">
                  <c:v>1063.3734374999999</c:v>
                </c:pt>
                <c:pt idx="2391">
                  <c:v>1063.3734374999999</c:v>
                </c:pt>
                <c:pt idx="2392">
                  <c:v>1036.9734375</c:v>
                </c:pt>
                <c:pt idx="2393">
                  <c:v>825.7734375</c:v>
                </c:pt>
                <c:pt idx="2394">
                  <c:v>778.49062499999991</c:v>
                </c:pt>
                <c:pt idx="2395">
                  <c:v>884.09062499999993</c:v>
                </c:pt>
                <c:pt idx="2396">
                  <c:v>593.69062499999995</c:v>
                </c:pt>
                <c:pt idx="2397">
                  <c:v>1007.221875</c:v>
                </c:pt>
                <c:pt idx="2398">
                  <c:v>1178.8218749999999</c:v>
                </c:pt>
                <c:pt idx="2399">
                  <c:v>862.02187499999991</c:v>
                </c:pt>
                <c:pt idx="2400">
                  <c:v>1271.221875</c:v>
                </c:pt>
                <c:pt idx="2401">
                  <c:v>848.82187499999998</c:v>
                </c:pt>
                <c:pt idx="2402">
                  <c:v>756.421875</c:v>
                </c:pt>
                <c:pt idx="2403">
                  <c:v>967.62187499999993</c:v>
                </c:pt>
                <c:pt idx="2404">
                  <c:v>928.02187499999991</c:v>
                </c:pt>
                <c:pt idx="2405">
                  <c:v>928.02187499999991</c:v>
                </c:pt>
                <c:pt idx="2406">
                  <c:v>1073.221875</c:v>
                </c:pt>
                <c:pt idx="2407">
                  <c:v>1118.2359374999999</c:v>
                </c:pt>
                <c:pt idx="2408">
                  <c:v>920.23593749999998</c:v>
                </c:pt>
                <c:pt idx="2409">
                  <c:v>841.03593749999993</c:v>
                </c:pt>
                <c:pt idx="2410">
                  <c:v>1065.4359374999999</c:v>
                </c:pt>
                <c:pt idx="2411">
                  <c:v>907.03593749999993</c:v>
                </c:pt>
                <c:pt idx="2412">
                  <c:v>841.03593749999993</c:v>
                </c:pt>
                <c:pt idx="2413">
                  <c:v>1118.2359374999999</c:v>
                </c:pt>
                <c:pt idx="2414">
                  <c:v>1263.4359374999999</c:v>
                </c:pt>
                <c:pt idx="2415">
                  <c:v>1219.6078124999999</c:v>
                </c:pt>
                <c:pt idx="2416">
                  <c:v>889.60781249999991</c:v>
                </c:pt>
                <c:pt idx="2417">
                  <c:v>968.80781249999995</c:v>
                </c:pt>
                <c:pt idx="2418">
                  <c:v>1114.0078125</c:v>
                </c:pt>
                <c:pt idx="2419">
                  <c:v>1747.6078118399998</c:v>
                </c:pt>
                <c:pt idx="2420">
                  <c:v>968.80781249999995</c:v>
                </c:pt>
                <c:pt idx="2421">
                  <c:v>1100.8078125</c:v>
                </c:pt>
                <c:pt idx="2422">
                  <c:v>1042.8</c:v>
                </c:pt>
                <c:pt idx="2423">
                  <c:v>1174.8</c:v>
                </c:pt>
                <c:pt idx="2424">
                  <c:v>778.8</c:v>
                </c:pt>
                <c:pt idx="2425">
                  <c:v>1280.3999999999999</c:v>
                </c:pt>
                <c:pt idx="2426">
                  <c:v>1201.2</c:v>
                </c:pt>
                <c:pt idx="2427">
                  <c:v>1372.8</c:v>
                </c:pt>
                <c:pt idx="2428">
                  <c:v>1438.8</c:v>
                </c:pt>
                <c:pt idx="2429">
                  <c:v>844.8</c:v>
                </c:pt>
                <c:pt idx="2430">
                  <c:v>1148.3999999999999</c:v>
                </c:pt>
                <c:pt idx="2431">
                  <c:v>726</c:v>
                </c:pt>
                <c:pt idx="2432">
                  <c:v>1214.3999999999999</c:v>
                </c:pt>
                <c:pt idx="2433">
                  <c:v>1242.346875</c:v>
                </c:pt>
                <c:pt idx="2434">
                  <c:v>912.34687499999995</c:v>
                </c:pt>
                <c:pt idx="2435">
                  <c:v>1017.946875</c:v>
                </c:pt>
                <c:pt idx="2436">
                  <c:v>951.94687499999998</c:v>
                </c:pt>
                <c:pt idx="2437">
                  <c:v>1117.7203124999999</c:v>
                </c:pt>
                <c:pt idx="2438">
                  <c:v>959.3203125</c:v>
                </c:pt>
                <c:pt idx="2439">
                  <c:v>1012.1203125</c:v>
                </c:pt>
                <c:pt idx="2440">
                  <c:v>1091.3203125</c:v>
                </c:pt>
                <c:pt idx="2441">
                  <c:v>1012.1203125</c:v>
                </c:pt>
                <c:pt idx="2442">
                  <c:v>759.7734375</c:v>
                </c:pt>
                <c:pt idx="2443">
                  <c:v>1102.9734375</c:v>
                </c:pt>
                <c:pt idx="2444">
                  <c:v>1208.5734375</c:v>
                </c:pt>
                <c:pt idx="2445">
                  <c:v>1155.7734375</c:v>
                </c:pt>
                <c:pt idx="2446">
                  <c:v>672.890625</c:v>
                </c:pt>
                <c:pt idx="2447">
                  <c:v>791.69062499999995</c:v>
                </c:pt>
                <c:pt idx="2448">
                  <c:v>1134.890625</c:v>
                </c:pt>
                <c:pt idx="2449">
                  <c:v>936.890625</c:v>
                </c:pt>
                <c:pt idx="2450">
                  <c:v>1346.0906249999998</c:v>
                </c:pt>
                <c:pt idx="2451">
                  <c:v>1280.0906249999998</c:v>
                </c:pt>
                <c:pt idx="2452">
                  <c:v>1108.4906249999999</c:v>
                </c:pt>
                <c:pt idx="2453">
                  <c:v>752.09062499999993</c:v>
                </c:pt>
                <c:pt idx="2454">
                  <c:v>862.02187499999991</c:v>
                </c:pt>
                <c:pt idx="2455">
                  <c:v>954.421875</c:v>
                </c:pt>
                <c:pt idx="2456">
                  <c:v>914.82187499999998</c:v>
                </c:pt>
                <c:pt idx="2457">
                  <c:v>1429.6218749999998</c:v>
                </c:pt>
                <c:pt idx="2458">
                  <c:v>941.22187499999995</c:v>
                </c:pt>
                <c:pt idx="2459">
                  <c:v>1139.221875</c:v>
                </c:pt>
                <c:pt idx="2460">
                  <c:v>1139.221875</c:v>
                </c:pt>
                <c:pt idx="2461">
                  <c:v>888.421875</c:v>
                </c:pt>
                <c:pt idx="2462">
                  <c:v>875.22187499999995</c:v>
                </c:pt>
                <c:pt idx="2463">
                  <c:v>1237.0359375</c:v>
                </c:pt>
                <c:pt idx="2464">
                  <c:v>1052.2359374999999</c:v>
                </c:pt>
                <c:pt idx="2465">
                  <c:v>999.43593749999991</c:v>
                </c:pt>
                <c:pt idx="2466">
                  <c:v>669.43593749999991</c:v>
                </c:pt>
                <c:pt idx="2467">
                  <c:v>827.8359375</c:v>
                </c:pt>
                <c:pt idx="2468">
                  <c:v>1061.2078125</c:v>
                </c:pt>
                <c:pt idx="2469">
                  <c:v>731.20781249999993</c:v>
                </c:pt>
                <c:pt idx="2470">
                  <c:v>876.40781249999998</c:v>
                </c:pt>
                <c:pt idx="2471">
                  <c:v>995.20781249999993</c:v>
                </c:pt>
                <c:pt idx="2472">
                  <c:v>1153.6078124999999</c:v>
                </c:pt>
                <c:pt idx="2473">
                  <c:v>1034.8078125</c:v>
                </c:pt>
                <c:pt idx="2474">
                  <c:v>1219.6078124999999</c:v>
                </c:pt>
                <c:pt idx="2475">
                  <c:v>797.20781249999993</c:v>
                </c:pt>
                <c:pt idx="2476">
                  <c:v>884.4</c:v>
                </c:pt>
                <c:pt idx="2477">
                  <c:v>1240.8</c:v>
                </c:pt>
                <c:pt idx="2478">
                  <c:v>844.8</c:v>
                </c:pt>
                <c:pt idx="2479">
                  <c:v>726</c:v>
                </c:pt>
                <c:pt idx="2480">
                  <c:v>1174.8</c:v>
                </c:pt>
                <c:pt idx="2481">
                  <c:v>1003.1999999999999</c:v>
                </c:pt>
                <c:pt idx="2482">
                  <c:v>1359.6</c:v>
                </c:pt>
                <c:pt idx="2483">
                  <c:v>833.14687499999991</c:v>
                </c:pt>
                <c:pt idx="2484">
                  <c:v>793.546875</c:v>
                </c:pt>
                <c:pt idx="2485">
                  <c:v>1506.346875</c:v>
                </c:pt>
                <c:pt idx="2486">
                  <c:v>1097.1468749999999</c:v>
                </c:pt>
                <c:pt idx="2487">
                  <c:v>1308.346875</c:v>
                </c:pt>
                <c:pt idx="2488">
                  <c:v>1202.746875</c:v>
                </c:pt>
                <c:pt idx="2489">
                  <c:v>1123.546875</c:v>
                </c:pt>
                <c:pt idx="2490">
                  <c:v>1004.7468749999999</c:v>
                </c:pt>
                <c:pt idx="2491">
                  <c:v>1117.7203124999999</c:v>
                </c:pt>
                <c:pt idx="2492">
                  <c:v>853.72031249999998</c:v>
                </c:pt>
                <c:pt idx="2493">
                  <c:v>1315.7203124999999</c:v>
                </c:pt>
                <c:pt idx="2494">
                  <c:v>1276.1203125</c:v>
                </c:pt>
                <c:pt idx="2495">
                  <c:v>1249.7203124999999</c:v>
                </c:pt>
                <c:pt idx="2496">
                  <c:v>946.12031249999995</c:v>
                </c:pt>
                <c:pt idx="2497">
                  <c:v>970.97343749999993</c:v>
                </c:pt>
                <c:pt idx="2498">
                  <c:v>1155.7734375</c:v>
                </c:pt>
                <c:pt idx="2499">
                  <c:v>1076.5734375</c:v>
                </c:pt>
                <c:pt idx="2500">
                  <c:v>1050.1734374999999</c:v>
                </c:pt>
                <c:pt idx="2501">
                  <c:v>812.57343749999995</c:v>
                </c:pt>
                <c:pt idx="2502">
                  <c:v>852.17343749999998</c:v>
                </c:pt>
                <c:pt idx="2503">
                  <c:v>1116.1734374999999</c:v>
                </c:pt>
                <c:pt idx="2504">
                  <c:v>1380.1734381599999</c:v>
                </c:pt>
                <c:pt idx="2505">
                  <c:v>1221.7734375</c:v>
                </c:pt>
                <c:pt idx="2506">
                  <c:v>997.37343749999991</c:v>
                </c:pt>
                <c:pt idx="2507">
                  <c:v>1102.9734375</c:v>
                </c:pt>
                <c:pt idx="2508">
                  <c:v>944.57343749999995</c:v>
                </c:pt>
                <c:pt idx="2509">
                  <c:v>878.57343749999995</c:v>
                </c:pt>
                <c:pt idx="2510">
                  <c:v>1076.5734375</c:v>
                </c:pt>
                <c:pt idx="2511">
                  <c:v>1002.890625</c:v>
                </c:pt>
                <c:pt idx="2512">
                  <c:v>963.29062499999998</c:v>
                </c:pt>
                <c:pt idx="2513">
                  <c:v>936.890625</c:v>
                </c:pt>
                <c:pt idx="2514">
                  <c:v>1319.690625</c:v>
                </c:pt>
                <c:pt idx="2515">
                  <c:v>950.09062499999993</c:v>
                </c:pt>
                <c:pt idx="2516">
                  <c:v>1174.4906249999999</c:v>
                </c:pt>
                <c:pt idx="2517">
                  <c:v>690.421875</c:v>
                </c:pt>
                <c:pt idx="2518">
                  <c:v>1112.8218749999999</c:v>
                </c:pt>
                <c:pt idx="2519">
                  <c:v>1086.421875</c:v>
                </c:pt>
                <c:pt idx="2520">
                  <c:v>1099.621875</c:v>
                </c:pt>
                <c:pt idx="2521">
                  <c:v>690.421875</c:v>
                </c:pt>
                <c:pt idx="2522">
                  <c:v>954.421875</c:v>
                </c:pt>
                <c:pt idx="2523">
                  <c:v>1060.0218749999999</c:v>
                </c:pt>
                <c:pt idx="2524">
                  <c:v>1078.6359375</c:v>
                </c:pt>
                <c:pt idx="2525">
                  <c:v>933.43593749999991</c:v>
                </c:pt>
                <c:pt idx="2526">
                  <c:v>537.43593750000002</c:v>
                </c:pt>
                <c:pt idx="2527">
                  <c:v>1091.8359375</c:v>
                </c:pt>
                <c:pt idx="2528">
                  <c:v>1303.0359374999998</c:v>
                </c:pt>
                <c:pt idx="2529">
                  <c:v>788.23593749999998</c:v>
                </c:pt>
                <c:pt idx="2530">
                  <c:v>999.43593749999991</c:v>
                </c:pt>
                <c:pt idx="2531">
                  <c:v>612.40781249999998</c:v>
                </c:pt>
                <c:pt idx="2532">
                  <c:v>889.60781249999991</c:v>
                </c:pt>
                <c:pt idx="2533">
                  <c:v>876.40781249999998</c:v>
                </c:pt>
                <c:pt idx="2534">
                  <c:v>968.80781249999995</c:v>
                </c:pt>
                <c:pt idx="2535">
                  <c:v>982.0078125</c:v>
                </c:pt>
                <c:pt idx="2536">
                  <c:v>942.40781249999998</c:v>
                </c:pt>
                <c:pt idx="2537">
                  <c:v>823.60781249999991</c:v>
                </c:pt>
                <c:pt idx="2538">
                  <c:v>1074.4078124999999</c:v>
                </c:pt>
                <c:pt idx="2539">
                  <c:v>691.60781249999991</c:v>
                </c:pt>
                <c:pt idx="2540">
                  <c:v>1029.5999999999999</c:v>
                </c:pt>
                <c:pt idx="2541">
                  <c:v>1240.8</c:v>
                </c:pt>
                <c:pt idx="2542">
                  <c:v>1346.3999999999999</c:v>
                </c:pt>
                <c:pt idx="2543">
                  <c:v>1148.3999999999999</c:v>
                </c:pt>
                <c:pt idx="2544">
                  <c:v>1438.8</c:v>
                </c:pt>
                <c:pt idx="2545">
                  <c:v>1293.5999999999999</c:v>
                </c:pt>
                <c:pt idx="2546">
                  <c:v>1148.3999999999999</c:v>
                </c:pt>
                <c:pt idx="2547">
                  <c:v>1108.8</c:v>
                </c:pt>
                <c:pt idx="2548">
                  <c:v>1347.9468749999999</c:v>
                </c:pt>
                <c:pt idx="2549">
                  <c:v>767.14687499999991</c:v>
                </c:pt>
                <c:pt idx="2550">
                  <c:v>1163.1468749999999</c:v>
                </c:pt>
                <c:pt idx="2551">
                  <c:v>661.546875</c:v>
                </c:pt>
                <c:pt idx="2552">
                  <c:v>1044.346875</c:v>
                </c:pt>
                <c:pt idx="2553">
                  <c:v>1334.7468749999998</c:v>
                </c:pt>
                <c:pt idx="2554">
                  <c:v>1117.7203124999999</c:v>
                </c:pt>
                <c:pt idx="2555">
                  <c:v>748.12031249999995</c:v>
                </c:pt>
                <c:pt idx="2556">
                  <c:v>1261.3734374999999</c:v>
                </c:pt>
                <c:pt idx="2557">
                  <c:v>1116.1734374999999</c:v>
                </c:pt>
                <c:pt idx="2558">
                  <c:v>1208.5734375</c:v>
                </c:pt>
                <c:pt idx="2559">
                  <c:v>1023.7734375</c:v>
                </c:pt>
                <c:pt idx="2560">
                  <c:v>1155.7734375</c:v>
                </c:pt>
                <c:pt idx="2561">
                  <c:v>1023.7734375</c:v>
                </c:pt>
                <c:pt idx="2562">
                  <c:v>1002.890625</c:v>
                </c:pt>
                <c:pt idx="2563">
                  <c:v>1174.4906249999999</c:v>
                </c:pt>
                <c:pt idx="2564">
                  <c:v>1055.690625</c:v>
                </c:pt>
                <c:pt idx="2565">
                  <c:v>1174.4906249999999</c:v>
                </c:pt>
                <c:pt idx="2566">
                  <c:v>923.69062499999995</c:v>
                </c:pt>
                <c:pt idx="2567">
                  <c:v>1306.4906249999999</c:v>
                </c:pt>
                <c:pt idx="2568">
                  <c:v>1108.4906249999999</c:v>
                </c:pt>
                <c:pt idx="2569">
                  <c:v>1068.890625</c:v>
                </c:pt>
                <c:pt idx="2570">
                  <c:v>936.890625</c:v>
                </c:pt>
                <c:pt idx="2571">
                  <c:v>1016.0906249999999</c:v>
                </c:pt>
                <c:pt idx="2572">
                  <c:v>1016.0906249999999</c:v>
                </c:pt>
                <c:pt idx="2573">
                  <c:v>1055.690625</c:v>
                </c:pt>
                <c:pt idx="2574">
                  <c:v>1033.621875</c:v>
                </c:pt>
                <c:pt idx="2575">
                  <c:v>835.62187499999993</c:v>
                </c:pt>
                <c:pt idx="2576">
                  <c:v>769.62187499999993</c:v>
                </c:pt>
                <c:pt idx="2577">
                  <c:v>1310.8218749999999</c:v>
                </c:pt>
                <c:pt idx="2578">
                  <c:v>1310.8218749999999</c:v>
                </c:pt>
                <c:pt idx="2579">
                  <c:v>809.22187499999995</c:v>
                </c:pt>
                <c:pt idx="2580">
                  <c:v>954.421875</c:v>
                </c:pt>
                <c:pt idx="2581">
                  <c:v>1052.2359374999999</c:v>
                </c:pt>
                <c:pt idx="2582">
                  <c:v>893.8359375</c:v>
                </c:pt>
                <c:pt idx="2583">
                  <c:v>682.63593749999995</c:v>
                </c:pt>
                <c:pt idx="2584">
                  <c:v>1025.8359375</c:v>
                </c:pt>
                <c:pt idx="2585">
                  <c:v>986.23593749999998</c:v>
                </c:pt>
                <c:pt idx="2586">
                  <c:v>1074.4078124999999</c:v>
                </c:pt>
                <c:pt idx="2587">
                  <c:v>757.60781249999991</c:v>
                </c:pt>
                <c:pt idx="2588">
                  <c:v>1166.8078125</c:v>
                </c:pt>
                <c:pt idx="2589">
                  <c:v>1246.0078125</c:v>
                </c:pt>
                <c:pt idx="2590">
                  <c:v>612.40781249999998</c:v>
                </c:pt>
                <c:pt idx="2591">
                  <c:v>1021.6078124999999</c:v>
                </c:pt>
                <c:pt idx="2592">
                  <c:v>726</c:v>
                </c:pt>
                <c:pt idx="2593">
                  <c:v>686.4</c:v>
                </c:pt>
                <c:pt idx="2594">
                  <c:v>792</c:v>
                </c:pt>
                <c:pt idx="2595">
                  <c:v>1227.5999999999999</c:v>
                </c:pt>
                <c:pt idx="2596">
                  <c:v>778.8</c:v>
                </c:pt>
                <c:pt idx="2597">
                  <c:v>990</c:v>
                </c:pt>
                <c:pt idx="2598">
                  <c:v>1016.4</c:v>
                </c:pt>
                <c:pt idx="2599">
                  <c:v>1465.1999999999998</c:v>
                </c:pt>
                <c:pt idx="2600">
                  <c:v>1201.2</c:v>
                </c:pt>
                <c:pt idx="2601">
                  <c:v>1374.346875</c:v>
                </c:pt>
                <c:pt idx="2602">
                  <c:v>1123.546875</c:v>
                </c:pt>
                <c:pt idx="2603">
                  <c:v>1189.546875</c:v>
                </c:pt>
                <c:pt idx="2604">
                  <c:v>1202.746875</c:v>
                </c:pt>
                <c:pt idx="2605">
                  <c:v>1176.346875</c:v>
                </c:pt>
                <c:pt idx="2606">
                  <c:v>1176.346875</c:v>
                </c:pt>
                <c:pt idx="2607">
                  <c:v>1136.746875</c:v>
                </c:pt>
                <c:pt idx="2608">
                  <c:v>946.12031249999995</c:v>
                </c:pt>
                <c:pt idx="2609">
                  <c:v>814.12031249999995</c:v>
                </c:pt>
                <c:pt idx="2610">
                  <c:v>972.52031249999993</c:v>
                </c:pt>
                <c:pt idx="2611">
                  <c:v>1142.5734375</c:v>
                </c:pt>
                <c:pt idx="2612">
                  <c:v>720.17343749999998</c:v>
                </c:pt>
                <c:pt idx="2613">
                  <c:v>1155.7734375</c:v>
                </c:pt>
                <c:pt idx="2614">
                  <c:v>1168.9734375</c:v>
                </c:pt>
                <c:pt idx="2615">
                  <c:v>865.37343749999991</c:v>
                </c:pt>
                <c:pt idx="2616">
                  <c:v>891.7734375</c:v>
                </c:pt>
                <c:pt idx="2617">
                  <c:v>1353.7734381599998</c:v>
                </c:pt>
                <c:pt idx="2618">
                  <c:v>1195.3734374999999</c:v>
                </c:pt>
                <c:pt idx="2619">
                  <c:v>720.17343749999998</c:v>
                </c:pt>
                <c:pt idx="2620">
                  <c:v>1068.890625</c:v>
                </c:pt>
                <c:pt idx="2621">
                  <c:v>1319.690625</c:v>
                </c:pt>
                <c:pt idx="2622">
                  <c:v>1108.4906249999999</c:v>
                </c:pt>
                <c:pt idx="2623">
                  <c:v>1200.890625</c:v>
                </c:pt>
                <c:pt idx="2624">
                  <c:v>967.62187499999993</c:v>
                </c:pt>
                <c:pt idx="2625">
                  <c:v>994.02187499999991</c:v>
                </c:pt>
                <c:pt idx="2626">
                  <c:v>1244.8218749999999</c:v>
                </c:pt>
                <c:pt idx="2627">
                  <c:v>1099.621875</c:v>
                </c:pt>
                <c:pt idx="2628">
                  <c:v>1276.6359375</c:v>
                </c:pt>
                <c:pt idx="2629">
                  <c:v>1857.43593816</c:v>
                </c:pt>
                <c:pt idx="2630">
                  <c:v>880.63593749999995</c:v>
                </c:pt>
                <c:pt idx="2631">
                  <c:v>1118.2359374999999</c:v>
                </c:pt>
                <c:pt idx="2632">
                  <c:v>1131.4359374999999</c:v>
                </c:pt>
                <c:pt idx="2633">
                  <c:v>1114.0078125</c:v>
                </c:pt>
                <c:pt idx="2634">
                  <c:v>1100.8078125</c:v>
                </c:pt>
                <c:pt idx="2635">
                  <c:v>1008.4078125</c:v>
                </c:pt>
                <c:pt idx="2636">
                  <c:v>876.40781249999998</c:v>
                </c:pt>
                <c:pt idx="2637">
                  <c:v>876.40781249999998</c:v>
                </c:pt>
                <c:pt idx="2638">
                  <c:v>955.60781249999991</c:v>
                </c:pt>
                <c:pt idx="2639">
                  <c:v>1364.8078118399999</c:v>
                </c:pt>
                <c:pt idx="2640">
                  <c:v>1021.6078124999999</c:v>
                </c:pt>
                <c:pt idx="2641">
                  <c:v>1148.3999999999999</c:v>
                </c:pt>
                <c:pt idx="2642">
                  <c:v>990</c:v>
                </c:pt>
                <c:pt idx="2643">
                  <c:v>1135.2</c:v>
                </c:pt>
                <c:pt idx="2644">
                  <c:v>1069.2</c:v>
                </c:pt>
                <c:pt idx="2645">
                  <c:v>1280.3999999999999</c:v>
                </c:pt>
                <c:pt idx="2646">
                  <c:v>1254</c:v>
                </c:pt>
                <c:pt idx="2647">
                  <c:v>1412.3999999999999</c:v>
                </c:pt>
                <c:pt idx="2648">
                  <c:v>1029.5999999999999</c:v>
                </c:pt>
                <c:pt idx="2649">
                  <c:v>661.546875</c:v>
                </c:pt>
                <c:pt idx="2650">
                  <c:v>872.74687499999993</c:v>
                </c:pt>
                <c:pt idx="2651">
                  <c:v>793.546875</c:v>
                </c:pt>
                <c:pt idx="2652">
                  <c:v>1031.1468749999999</c:v>
                </c:pt>
                <c:pt idx="2653">
                  <c:v>1097.1468749999999</c:v>
                </c:pt>
                <c:pt idx="2654">
                  <c:v>872.74687499999993</c:v>
                </c:pt>
                <c:pt idx="2655">
                  <c:v>1229.1468749999999</c:v>
                </c:pt>
                <c:pt idx="2656">
                  <c:v>1189.546875</c:v>
                </c:pt>
                <c:pt idx="2657">
                  <c:v>938.74687499999993</c:v>
                </c:pt>
                <c:pt idx="2658">
                  <c:v>840.52031249999993</c:v>
                </c:pt>
                <c:pt idx="2659">
                  <c:v>1513.72031184</c:v>
                </c:pt>
                <c:pt idx="2660">
                  <c:v>972.52031249999993</c:v>
                </c:pt>
                <c:pt idx="2661">
                  <c:v>1592.9203118399998</c:v>
                </c:pt>
                <c:pt idx="2662">
                  <c:v>1249.7203124999999</c:v>
                </c:pt>
                <c:pt idx="2663">
                  <c:v>1196.9203124999999</c:v>
                </c:pt>
                <c:pt idx="2664">
                  <c:v>1368.52031184</c:v>
                </c:pt>
                <c:pt idx="2665">
                  <c:v>1223.3203125</c:v>
                </c:pt>
                <c:pt idx="2666">
                  <c:v>1144.1203125</c:v>
                </c:pt>
                <c:pt idx="2667">
                  <c:v>759.7734375</c:v>
                </c:pt>
                <c:pt idx="2668">
                  <c:v>944.57343749999995</c:v>
                </c:pt>
                <c:pt idx="2669">
                  <c:v>799.37343749999991</c:v>
                </c:pt>
                <c:pt idx="2670">
                  <c:v>891.7734375</c:v>
                </c:pt>
                <c:pt idx="2671">
                  <c:v>1076.5734375</c:v>
                </c:pt>
                <c:pt idx="2672">
                  <c:v>852.17343749999998</c:v>
                </c:pt>
                <c:pt idx="2673">
                  <c:v>1050.1734374999999</c:v>
                </c:pt>
                <c:pt idx="2674">
                  <c:v>1300.9734374999998</c:v>
                </c:pt>
                <c:pt idx="2675">
                  <c:v>1102.9734375</c:v>
                </c:pt>
                <c:pt idx="2676">
                  <c:v>548.57343749999995</c:v>
                </c:pt>
                <c:pt idx="2677">
                  <c:v>746.57343749999995</c:v>
                </c:pt>
                <c:pt idx="2678">
                  <c:v>1168.9734375</c:v>
                </c:pt>
                <c:pt idx="2679">
                  <c:v>1116.1734374999999</c:v>
                </c:pt>
                <c:pt idx="2680">
                  <c:v>957.7734375</c:v>
                </c:pt>
                <c:pt idx="2681">
                  <c:v>1155.7734375</c:v>
                </c:pt>
                <c:pt idx="2682">
                  <c:v>738.890625</c:v>
                </c:pt>
                <c:pt idx="2683">
                  <c:v>818.09062499999993</c:v>
                </c:pt>
                <c:pt idx="2684">
                  <c:v>1174.4906249999999</c:v>
                </c:pt>
                <c:pt idx="2685">
                  <c:v>950.09062499999993</c:v>
                </c:pt>
                <c:pt idx="2686">
                  <c:v>1042.4906249999999</c:v>
                </c:pt>
                <c:pt idx="2687">
                  <c:v>989.69062499999995</c:v>
                </c:pt>
                <c:pt idx="2688">
                  <c:v>1016.0906249999999</c:v>
                </c:pt>
                <c:pt idx="2689">
                  <c:v>936.890625</c:v>
                </c:pt>
                <c:pt idx="2690">
                  <c:v>870.890625</c:v>
                </c:pt>
                <c:pt idx="2691">
                  <c:v>963.29062499999998</c:v>
                </c:pt>
                <c:pt idx="2692">
                  <c:v>1099.621875</c:v>
                </c:pt>
                <c:pt idx="2693">
                  <c:v>980.82187499999998</c:v>
                </c:pt>
                <c:pt idx="2694">
                  <c:v>1442.8218749999999</c:v>
                </c:pt>
                <c:pt idx="2695">
                  <c:v>584.82187499999998</c:v>
                </c:pt>
                <c:pt idx="2696">
                  <c:v>1046.8218749999999</c:v>
                </c:pt>
                <c:pt idx="2697">
                  <c:v>1178.8218749999999</c:v>
                </c:pt>
                <c:pt idx="2698">
                  <c:v>1073.221875</c:v>
                </c:pt>
                <c:pt idx="2699">
                  <c:v>1258.0218749999999</c:v>
                </c:pt>
                <c:pt idx="2700">
                  <c:v>835.62187499999993</c:v>
                </c:pt>
                <c:pt idx="2701">
                  <c:v>1231.621875</c:v>
                </c:pt>
                <c:pt idx="2702">
                  <c:v>901.62187499999993</c:v>
                </c:pt>
                <c:pt idx="2703">
                  <c:v>1073.221875</c:v>
                </c:pt>
                <c:pt idx="2704">
                  <c:v>1112.8218749999999</c:v>
                </c:pt>
                <c:pt idx="2705">
                  <c:v>1231.621875</c:v>
                </c:pt>
                <c:pt idx="2706">
                  <c:v>769.62187499999993</c:v>
                </c:pt>
                <c:pt idx="2707">
                  <c:v>1144.6359375</c:v>
                </c:pt>
                <c:pt idx="2708">
                  <c:v>1118.2359374999999</c:v>
                </c:pt>
                <c:pt idx="2709">
                  <c:v>814.63593749999995</c:v>
                </c:pt>
                <c:pt idx="2710">
                  <c:v>1065.4359374999999</c:v>
                </c:pt>
                <c:pt idx="2711">
                  <c:v>1197.4359374999999</c:v>
                </c:pt>
                <c:pt idx="2712">
                  <c:v>1078.6359375</c:v>
                </c:pt>
                <c:pt idx="2713">
                  <c:v>788.23593749999998</c:v>
                </c:pt>
                <c:pt idx="2714">
                  <c:v>937.19999999999993</c:v>
                </c:pt>
                <c:pt idx="2715">
                  <c:v>1254</c:v>
                </c:pt>
                <c:pt idx="2716">
                  <c:v>831.59999999999991</c:v>
                </c:pt>
                <c:pt idx="2717">
                  <c:v>1227.5999999999999</c:v>
                </c:pt>
                <c:pt idx="2718">
                  <c:v>1531.1999999999998</c:v>
                </c:pt>
                <c:pt idx="2719">
                  <c:v>1095.5999999999999</c:v>
                </c:pt>
                <c:pt idx="2720">
                  <c:v>1268.7468749999998</c:v>
                </c:pt>
                <c:pt idx="2721">
                  <c:v>1004.7468749999999</c:v>
                </c:pt>
                <c:pt idx="2722">
                  <c:v>872.74687499999993</c:v>
                </c:pt>
                <c:pt idx="2723">
                  <c:v>1242.346875</c:v>
                </c:pt>
                <c:pt idx="2724">
                  <c:v>1374.346875</c:v>
                </c:pt>
                <c:pt idx="2725">
                  <c:v>819.94687499999998</c:v>
                </c:pt>
                <c:pt idx="2726">
                  <c:v>959.3203125</c:v>
                </c:pt>
                <c:pt idx="2727">
                  <c:v>1012.1203125</c:v>
                </c:pt>
                <c:pt idx="2728">
                  <c:v>748.12031249999995</c:v>
                </c:pt>
                <c:pt idx="2729">
                  <c:v>919.72031249999998</c:v>
                </c:pt>
                <c:pt idx="2730">
                  <c:v>1157.3203125</c:v>
                </c:pt>
                <c:pt idx="2731">
                  <c:v>1078.1203125</c:v>
                </c:pt>
                <c:pt idx="2732">
                  <c:v>1130.9203124999999</c:v>
                </c:pt>
                <c:pt idx="2733">
                  <c:v>1012.1203125</c:v>
                </c:pt>
                <c:pt idx="2734">
                  <c:v>972.52031249999993</c:v>
                </c:pt>
                <c:pt idx="2735">
                  <c:v>997.37343749999991</c:v>
                </c:pt>
                <c:pt idx="2736">
                  <c:v>680.57343749999995</c:v>
                </c:pt>
                <c:pt idx="2737">
                  <c:v>1300.9734374999998</c:v>
                </c:pt>
                <c:pt idx="2738">
                  <c:v>1261.3734374999999</c:v>
                </c:pt>
                <c:pt idx="2739">
                  <c:v>865.37343749999991</c:v>
                </c:pt>
                <c:pt idx="2740">
                  <c:v>1221.7734375</c:v>
                </c:pt>
                <c:pt idx="2741">
                  <c:v>706.97343749999993</c:v>
                </c:pt>
                <c:pt idx="2742">
                  <c:v>672.890625</c:v>
                </c:pt>
                <c:pt idx="2743">
                  <c:v>1187.690625</c:v>
                </c:pt>
                <c:pt idx="2744">
                  <c:v>738.890625</c:v>
                </c:pt>
                <c:pt idx="2745">
                  <c:v>818.09062499999993</c:v>
                </c:pt>
                <c:pt idx="2746">
                  <c:v>1046.8218749999999</c:v>
                </c:pt>
                <c:pt idx="2747">
                  <c:v>1442.8218749999999</c:v>
                </c:pt>
                <c:pt idx="2748">
                  <c:v>1508.8218749999999</c:v>
                </c:pt>
                <c:pt idx="2749">
                  <c:v>814.63593749999995</c:v>
                </c:pt>
                <c:pt idx="2750">
                  <c:v>1025.8359375</c:v>
                </c:pt>
                <c:pt idx="2751">
                  <c:v>788.23593749999998</c:v>
                </c:pt>
                <c:pt idx="2752">
                  <c:v>973.03593749999993</c:v>
                </c:pt>
                <c:pt idx="2753">
                  <c:v>1025.8359375</c:v>
                </c:pt>
                <c:pt idx="2754">
                  <c:v>709.03593749999993</c:v>
                </c:pt>
                <c:pt idx="2755">
                  <c:v>827.8359375</c:v>
                </c:pt>
                <c:pt idx="2756">
                  <c:v>986.23593749999998</c:v>
                </c:pt>
                <c:pt idx="2757">
                  <c:v>1285.6078124999999</c:v>
                </c:pt>
                <c:pt idx="2758">
                  <c:v>1061.2078125</c:v>
                </c:pt>
                <c:pt idx="2759">
                  <c:v>810.40781249999998</c:v>
                </c:pt>
                <c:pt idx="2760">
                  <c:v>1008.4078125</c:v>
                </c:pt>
                <c:pt idx="2761">
                  <c:v>995.20781249999993</c:v>
                </c:pt>
                <c:pt idx="2762">
                  <c:v>1465.1999999999998</c:v>
                </c:pt>
                <c:pt idx="2763">
                  <c:v>1003.1999999999999</c:v>
                </c:pt>
                <c:pt idx="2764">
                  <c:v>1188</c:v>
                </c:pt>
                <c:pt idx="2765">
                  <c:v>1122</c:v>
                </c:pt>
                <c:pt idx="2766">
                  <c:v>1016.4</c:v>
                </c:pt>
                <c:pt idx="2767">
                  <c:v>752.4</c:v>
                </c:pt>
                <c:pt idx="2768">
                  <c:v>1082.3999999999999</c:v>
                </c:pt>
                <c:pt idx="2769">
                  <c:v>1372.8</c:v>
                </c:pt>
                <c:pt idx="2770">
                  <c:v>1188</c:v>
                </c:pt>
                <c:pt idx="2771">
                  <c:v>1136.746875</c:v>
                </c:pt>
                <c:pt idx="2772">
                  <c:v>1070.746875</c:v>
                </c:pt>
                <c:pt idx="2773">
                  <c:v>674.74687499999993</c:v>
                </c:pt>
                <c:pt idx="2774">
                  <c:v>872.74687499999993</c:v>
                </c:pt>
                <c:pt idx="2775">
                  <c:v>899.14687499999991</c:v>
                </c:pt>
                <c:pt idx="2776">
                  <c:v>1374.346875</c:v>
                </c:pt>
                <c:pt idx="2777">
                  <c:v>1057.546875</c:v>
                </c:pt>
                <c:pt idx="2778">
                  <c:v>1123.546875</c:v>
                </c:pt>
                <c:pt idx="2779">
                  <c:v>674.74687499999993</c:v>
                </c:pt>
                <c:pt idx="2780">
                  <c:v>1070.746875</c:v>
                </c:pt>
                <c:pt idx="2781">
                  <c:v>761.3203125</c:v>
                </c:pt>
                <c:pt idx="2782">
                  <c:v>985.72031249999998</c:v>
                </c:pt>
                <c:pt idx="2783">
                  <c:v>998.92031249999991</c:v>
                </c:pt>
                <c:pt idx="2784">
                  <c:v>1223.3203125</c:v>
                </c:pt>
                <c:pt idx="2785">
                  <c:v>1104.5203125</c:v>
                </c:pt>
                <c:pt idx="2786">
                  <c:v>1064.9203124999999</c:v>
                </c:pt>
                <c:pt idx="2787">
                  <c:v>1144.1203125</c:v>
                </c:pt>
                <c:pt idx="2788">
                  <c:v>893.3203125</c:v>
                </c:pt>
                <c:pt idx="2789">
                  <c:v>825.7734375</c:v>
                </c:pt>
                <c:pt idx="2790">
                  <c:v>1195.3734374999999</c:v>
                </c:pt>
                <c:pt idx="2791">
                  <c:v>1076.5734375</c:v>
                </c:pt>
                <c:pt idx="2792">
                  <c:v>997.37343749999991</c:v>
                </c:pt>
                <c:pt idx="2793">
                  <c:v>923.69062499999995</c:v>
                </c:pt>
                <c:pt idx="2794">
                  <c:v>567.29062499999998</c:v>
                </c:pt>
                <c:pt idx="2795">
                  <c:v>936.890625</c:v>
                </c:pt>
                <c:pt idx="2796">
                  <c:v>1042.4906249999999</c:v>
                </c:pt>
                <c:pt idx="2797">
                  <c:v>554.09062499999993</c:v>
                </c:pt>
                <c:pt idx="2798">
                  <c:v>756.421875</c:v>
                </c:pt>
                <c:pt idx="2799">
                  <c:v>888.421875</c:v>
                </c:pt>
                <c:pt idx="2800">
                  <c:v>928.02187499999991</c:v>
                </c:pt>
                <c:pt idx="2801">
                  <c:v>1271.221875</c:v>
                </c:pt>
                <c:pt idx="2802">
                  <c:v>1350.421875</c:v>
                </c:pt>
                <c:pt idx="2803">
                  <c:v>1073.221875</c:v>
                </c:pt>
                <c:pt idx="2804">
                  <c:v>1046.8218749999999</c:v>
                </c:pt>
                <c:pt idx="2805">
                  <c:v>537.43593750000002</c:v>
                </c:pt>
                <c:pt idx="2806">
                  <c:v>893.8359375</c:v>
                </c:pt>
                <c:pt idx="2807">
                  <c:v>1395.43593816</c:v>
                </c:pt>
                <c:pt idx="2808">
                  <c:v>1171.0359375</c:v>
                </c:pt>
                <c:pt idx="2809">
                  <c:v>1091.8359375</c:v>
                </c:pt>
                <c:pt idx="2810">
                  <c:v>1289.8359375</c:v>
                </c:pt>
                <c:pt idx="2811">
                  <c:v>1197.4359374999999</c:v>
                </c:pt>
                <c:pt idx="2812">
                  <c:v>1091.8359375</c:v>
                </c:pt>
                <c:pt idx="2813">
                  <c:v>1025.8359375</c:v>
                </c:pt>
                <c:pt idx="2814">
                  <c:v>1197.4359374999999</c:v>
                </c:pt>
                <c:pt idx="2815">
                  <c:v>920.23593749999998</c:v>
                </c:pt>
                <c:pt idx="2816">
                  <c:v>1329.43593816</c:v>
                </c:pt>
                <c:pt idx="2817">
                  <c:v>841.03593749999993</c:v>
                </c:pt>
                <c:pt idx="2818">
                  <c:v>1553.8359381599998</c:v>
                </c:pt>
                <c:pt idx="2819">
                  <c:v>973.03593749999993</c:v>
                </c:pt>
                <c:pt idx="2820">
                  <c:v>955.60781249999991</c:v>
                </c:pt>
                <c:pt idx="2821">
                  <c:v>1391.20781184</c:v>
                </c:pt>
                <c:pt idx="2822">
                  <c:v>1272.4078124999999</c:v>
                </c:pt>
                <c:pt idx="2823">
                  <c:v>1285.6078124999999</c:v>
                </c:pt>
                <c:pt idx="2824">
                  <c:v>638.80781249999995</c:v>
                </c:pt>
                <c:pt idx="2825">
                  <c:v>599.20781249999993</c:v>
                </c:pt>
                <c:pt idx="2826">
                  <c:v>770.80781249999995</c:v>
                </c:pt>
                <c:pt idx="2827">
                  <c:v>607.19999999999993</c:v>
                </c:pt>
                <c:pt idx="2828">
                  <c:v>1003.1999999999999</c:v>
                </c:pt>
                <c:pt idx="2829">
                  <c:v>976.8</c:v>
                </c:pt>
                <c:pt idx="2830">
                  <c:v>1069.2</c:v>
                </c:pt>
                <c:pt idx="2831">
                  <c:v>990</c:v>
                </c:pt>
                <c:pt idx="2832">
                  <c:v>844.8</c:v>
                </c:pt>
                <c:pt idx="2833">
                  <c:v>831.59999999999991</c:v>
                </c:pt>
                <c:pt idx="2834">
                  <c:v>1082.3999999999999</c:v>
                </c:pt>
                <c:pt idx="2835">
                  <c:v>1122</c:v>
                </c:pt>
                <c:pt idx="2836">
                  <c:v>1135.2</c:v>
                </c:pt>
                <c:pt idx="2837">
                  <c:v>1135.2</c:v>
                </c:pt>
                <c:pt idx="2838">
                  <c:v>793.546875</c:v>
                </c:pt>
                <c:pt idx="2839">
                  <c:v>938.74687499999993</c:v>
                </c:pt>
                <c:pt idx="2840">
                  <c:v>1149.9468749999999</c:v>
                </c:pt>
                <c:pt idx="2841">
                  <c:v>1044.346875</c:v>
                </c:pt>
                <c:pt idx="2842">
                  <c:v>1149.9468749999999</c:v>
                </c:pt>
                <c:pt idx="2843">
                  <c:v>1004.7468749999999</c:v>
                </c:pt>
                <c:pt idx="2844">
                  <c:v>1163.1468749999999</c:v>
                </c:pt>
                <c:pt idx="2845">
                  <c:v>1070.746875</c:v>
                </c:pt>
                <c:pt idx="2846">
                  <c:v>1157.3203125</c:v>
                </c:pt>
                <c:pt idx="2847">
                  <c:v>959.3203125</c:v>
                </c:pt>
                <c:pt idx="2848">
                  <c:v>1183.7203124999999</c:v>
                </c:pt>
                <c:pt idx="2849">
                  <c:v>1025.3203125</c:v>
                </c:pt>
                <c:pt idx="2850">
                  <c:v>919.72031249999998</c:v>
                </c:pt>
                <c:pt idx="2851">
                  <c:v>852.17343749999998</c:v>
                </c:pt>
                <c:pt idx="2852">
                  <c:v>1116.1734374999999</c:v>
                </c:pt>
                <c:pt idx="2853">
                  <c:v>1366.9734381599999</c:v>
                </c:pt>
                <c:pt idx="2854">
                  <c:v>1446.1734381599999</c:v>
                </c:pt>
                <c:pt idx="2855">
                  <c:v>786.17343749999998</c:v>
                </c:pt>
                <c:pt idx="2856">
                  <c:v>1280.0906249999998</c:v>
                </c:pt>
                <c:pt idx="2857">
                  <c:v>1319.690625</c:v>
                </c:pt>
                <c:pt idx="2858">
                  <c:v>1095.2906249999999</c:v>
                </c:pt>
                <c:pt idx="2859">
                  <c:v>1280.0906249999998</c:v>
                </c:pt>
                <c:pt idx="2860">
                  <c:v>936.890625</c:v>
                </c:pt>
                <c:pt idx="2861">
                  <c:v>1007.221875</c:v>
                </c:pt>
                <c:pt idx="2862">
                  <c:v>1654.0218749999999</c:v>
                </c:pt>
                <c:pt idx="2863">
                  <c:v>809.22187499999995</c:v>
                </c:pt>
                <c:pt idx="2864">
                  <c:v>1126.0218749999999</c:v>
                </c:pt>
                <c:pt idx="2865">
                  <c:v>1263.4359374999999</c:v>
                </c:pt>
                <c:pt idx="2866">
                  <c:v>1144.6359375</c:v>
                </c:pt>
                <c:pt idx="2867">
                  <c:v>920.23593749999998</c:v>
                </c:pt>
                <c:pt idx="2868">
                  <c:v>1223.8359375</c:v>
                </c:pt>
                <c:pt idx="2869">
                  <c:v>1118.2359374999999</c:v>
                </c:pt>
                <c:pt idx="2870">
                  <c:v>920.23593749999998</c:v>
                </c:pt>
                <c:pt idx="2871">
                  <c:v>1118.2359374999999</c:v>
                </c:pt>
                <c:pt idx="2872">
                  <c:v>1580.2359381599999</c:v>
                </c:pt>
                <c:pt idx="2873">
                  <c:v>1039.0359375</c:v>
                </c:pt>
                <c:pt idx="2874">
                  <c:v>1157.8359375</c:v>
                </c:pt>
                <c:pt idx="2875">
                  <c:v>1039.0359375</c:v>
                </c:pt>
                <c:pt idx="2876">
                  <c:v>999.43593749999991</c:v>
                </c:pt>
                <c:pt idx="2877">
                  <c:v>1091.8359375</c:v>
                </c:pt>
                <c:pt idx="2878">
                  <c:v>1025.8359375</c:v>
                </c:pt>
                <c:pt idx="2879">
                  <c:v>955.60781249999991</c:v>
                </c:pt>
                <c:pt idx="2880">
                  <c:v>1259.2078125</c:v>
                </c:pt>
                <c:pt idx="2881">
                  <c:v>784.0078125</c:v>
                </c:pt>
                <c:pt idx="2882">
                  <c:v>638.80781249999995</c:v>
                </c:pt>
                <c:pt idx="2883">
                  <c:v>1008.4078125</c:v>
                </c:pt>
                <c:pt idx="2884">
                  <c:v>1272.4078124999999</c:v>
                </c:pt>
                <c:pt idx="2885">
                  <c:v>1034.8078125</c:v>
                </c:pt>
                <c:pt idx="2886">
                  <c:v>480.40781249999998</c:v>
                </c:pt>
                <c:pt idx="2887">
                  <c:v>1034.8078125</c:v>
                </c:pt>
                <c:pt idx="2888">
                  <c:v>823.60781249999991</c:v>
                </c:pt>
                <c:pt idx="2889">
                  <c:v>1153.6078124999999</c:v>
                </c:pt>
                <c:pt idx="2890">
                  <c:v>1003.1999999999999</c:v>
                </c:pt>
                <c:pt idx="2891">
                  <c:v>910.8</c:v>
                </c:pt>
                <c:pt idx="2892">
                  <c:v>1095.5999999999999</c:v>
                </c:pt>
                <c:pt idx="2893">
                  <c:v>607.19999999999993</c:v>
                </c:pt>
                <c:pt idx="2894">
                  <c:v>924</c:v>
                </c:pt>
                <c:pt idx="2895">
                  <c:v>752.4</c:v>
                </c:pt>
                <c:pt idx="2896">
                  <c:v>726</c:v>
                </c:pt>
                <c:pt idx="2897">
                  <c:v>897.59999999999991</c:v>
                </c:pt>
                <c:pt idx="2898">
                  <c:v>1214.3999999999999</c:v>
                </c:pt>
                <c:pt idx="2899">
                  <c:v>924</c:v>
                </c:pt>
                <c:pt idx="2900">
                  <c:v>1161.5999999999999</c:v>
                </c:pt>
                <c:pt idx="2901">
                  <c:v>1163.1468749999999</c:v>
                </c:pt>
                <c:pt idx="2902">
                  <c:v>965.14687499999991</c:v>
                </c:pt>
                <c:pt idx="2903">
                  <c:v>1017.946875</c:v>
                </c:pt>
                <c:pt idx="2904">
                  <c:v>925.546875</c:v>
                </c:pt>
                <c:pt idx="2905">
                  <c:v>899.14687499999991</c:v>
                </c:pt>
                <c:pt idx="2906">
                  <c:v>1342.1203118399999</c:v>
                </c:pt>
                <c:pt idx="2907">
                  <c:v>959.3203125</c:v>
                </c:pt>
                <c:pt idx="2908">
                  <c:v>1078.1203125</c:v>
                </c:pt>
                <c:pt idx="2909">
                  <c:v>1276.1203125</c:v>
                </c:pt>
                <c:pt idx="2910">
                  <c:v>814.12031249999995</c:v>
                </c:pt>
                <c:pt idx="2911">
                  <c:v>1302.5203124999998</c:v>
                </c:pt>
                <c:pt idx="2912">
                  <c:v>827.3203125</c:v>
                </c:pt>
                <c:pt idx="2913">
                  <c:v>1051.7203124999999</c:v>
                </c:pt>
                <c:pt idx="2914">
                  <c:v>1287.7734375</c:v>
                </c:pt>
                <c:pt idx="2915">
                  <c:v>944.57343749999995</c:v>
                </c:pt>
                <c:pt idx="2916">
                  <c:v>1630.9734381599999</c:v>
                </c:pt>
                <c:pt idx="2917">
                  <c:v>1023.7734375</c:v>
                </c:pt>
                <c:pt idx="2918">
                  <c:v>1055.690625</c:v>
                </c:pt>
                <c:pt idx="2919">
                  <c:v>752.09062499999993</c:v>
                </c:pt>
                <c:pt idx="2920">
                  <c:v>1214.090625</c:v>
                </c:pt>
                <c:pt idx="2921">
                  <c:v>976.49062499999991</c:v>
                </c:pt>
                <c:pt idx="2922">
                  <c:v>897.29062499999998</c:v>
                </c:pt>
                <c:pt idx="2923">
                  <c:v>1266.890625</c:v>
                </c:pt>
                <c:pt idx="2924">
                  <c:v>963.29062499999998</c:v>
                </c:pt>
                <c:pt idx="2925">
                  <c:v>870.890625</c:v>
                </c:pt>
                <c:pt idx="2926">
                  <c:v>1372.4906249999999</c:v>
                </c:pt>
                <c:pt idx="2927">
                  <c:v>1086.421875</c:v>
                </c:pt>
                <c:pt idx="2928">
                  <c:v>1126.0218749999999</c:v>
                </c:pt>
                <c:pt idx="2929">
                  <c:v>1046.8218749999999</c:v>
                </c:pt>
                <c:pt idx="2930">
                  <c:v>848.82187499999998</c:v>
                </c:pt>
                <c:pt idx="2931">
                  <c:v>1060.0218749999999</c:v>
                </c:pt>
                <c:pt idx="2932">
                  <c:v>907.03593749999993</c:v>
                </c:pt>
                <c:pt idx="2933">
                  <c:v>1223.8359375</c:v>
                </c:pt>
                <c:pt idx="2934">
                  <c:v>1329.43593816</c:v>
                </c:pt>
                <c:pt idx="2935">
                  <c:v>1118.2359374999999</c:v>
                </c:pt>
                <c:pt idx="2936">
                  <c:v>946.63593749999995</c:v>
                </c:pt>
                <c:pt idx="2937">
                  <c:v>1487.8359381599998</c:v>
                </c:pt>
                <c:pt idx="2938">
                  <c:v>810.40781249999998</c:v>
                </c:pt>
                <c:pt idx="2939">
                  <c:v>1510.0078118399999</c:v>
                </c:pt>
                <c:pt idx="2940">
                  <c:v>982.0078125</c:v>
                </c:pt>
                <c:pt idx="2941">
                  <c:v>823.60781249999991</c:v>
                </c:pt>
                <c:pt idx="2942">
                  <c:v>1034.8078125</c:v>
                </c:pt>
                <c:pt idx="2943">
                  <c:v>1193.2078125</c:v>
                </c:pt>
                <c:pt idx="2944">
                  <c:v>889.60781249999991</c:v>
                </c:pt>
                <c:pt idx="2945">
                  <c:v>1048.0078125</c:v>
                </c:pt>
                <c:pt idx="2946">
                  <c:v>1034.8078125</c:v>
                </c:pt>
                <c:pt idx="2947">
                  <c:v>1267.1999999999998</c:v>
                </c:pt>
                <c:pt idx="2948">
                  <c:v>1135.2</c:v>
                </c:pt>
                <c:pt idx="2949">
                  <c:v>1531.1999999999998</c:v>
                </c:pt>
                <c:pt idx="2950">
                  <c:v>1123.546875</c:v>
                </c:pt>
                <c:pt idx="2951">
                  <c:v>1202.746875</c:v>
                </c:pt>
                <c:pt idx="2952">
                  <c:v>642.52031249999993</c:v>
                </c:pt>
                <c:pt idx="2953">
                  <c:v>972.52031249999993</c:v>
                </c:pt>
                <c:pt idx="2954">
                  <c:v>1012.1203125</c:v>
                </c:pt>
                <c:pt idx="2955">
                  <c:v>1381.72031184</c:v>
                </c:pt>
                <c:pt idx="2956">
                  <c:v>668.92031249999991</c:v>
                </c:pt>
                <c:pt idx="2957">
                  <c:v>1012.1203125</c:v>
                </c:pt>
                <c:pt idx="2958">
                  <c:v>893.3203125</c:v>
                </c:pt>
                <c:pt idx="2959">
                  <c:v>1170.5203125</c:v>
                </c:pt>
                <c:pt idx="2960">
                  <c:v>1606.1203118399999</c:v>
                </c:pt>
                <c:pt idx="2961">
                  <c:v>1012.1203125</c:v>
                </c:pt>
                <c:pt idx="2962">
                  <c:v>1170.5203125</c:v>
                </c:pt>
                <c:pt idx="2963">
                  <c:v>1130.9203124999999</c:v>
                </c:pt>
                <c:pt idx="2964">
                  <c:v>1236.5203125</c:v>
                </c:pt>
                <c:pt idx="2965">
                  <c:v>1276.1203125</c:v>
                </c:pt>
                <c:pt idx="2966">
                  <c:v>880.12031249999995</c:v>
                </c:pt>
                <c:pt idx="2967">
                  <c:v>984.17343749999998</c:v>
                </c:pt>
                <c:pt idx="2968">
                  <c:v>1089.7734375</c:v>
                </c:pt>
                <c:pt idx="2969">
                  <c:v>1248.1734374999999</c:v>
                </c:pt>
                <c:pt idx="2970">
                  <c:v>654.17343749999998</c:v>
                </c:pt>
                <c:pt idx="2971">
                  <c:v>1240.4906249999999</c:v>
                </c:pt>
                <c:pt idx="2972">
                  <c:v>725.69062499999995</c:v>
                </c:pt>
                <c:pt idx="2973">
                  <c:v>1108.4906249999999</c:v>
                </c:pt>
                <c:pt idx="2974">
                  <c:v>1029.2906249999999</c:v>
                </c:pt>
                <c:pt idx="2975">
                  <c:v>1095.2906249999999</c:v>
                </c:pt>
                <c:pt idx="2976">
                  <c:v>1266.890625</c:v>
                </c:pt>
                <c:pt idx="2977">
                  <c:v>1055.690625</c:v>
                </c:pt>
                <c:pt idx="2978">
                  <c:v>1099.621875</c:v>
                </c:pt>
                <c:pt idx="2979">
                  <c:v>1192.0218749999999</c:v>
                </c:pt>
                <c:pt idx="2980">
                  <c:v>1139.221875</c:v>
                </c:pt>
                <c:pt idx="2981">
                  <c:v>941.22187499999995</c:v>
                </c:pt>
                <c:pt idx="2982">
                  <c:v>954.421875</c:v>
                </c:pt>
                <c:pt idx="2983">
                  <c:v>875.22187499999995</c:v>
                </c:pt>
                <c:pt idx="2984">
                  <c:v>822.421875</c:v>
                </c:pt>
                <c:pt idx="2985">
                  <c:v>875.22187499999995</c:v>
                </c:pt>
                <c:pt idx="2986">
                  <c:v>1363.6218749999998</c:v>
                </c:pt>
                <c:pt idx="2987">
                  <c:v>801.43593749999991</c:v>
                </c:pt>
                <c:pt idx="2988">
                  <c:v>1263.4359374999999</c:v>
                </c:pt>
                <c:pt idx="2989">
                  <c:v>1210.6359375</c:v>
                </c:pt>
                <c:pt idx="2990">
                  <c:v>1118.2359374999999</c:v>
                </c:pt>
                <c:pt idx="2991">
                  <c:v>986.23593749999998</c:v>
                </c:pt>
                <c:pt idx="2992">
                  <c:v>1087.6078124999999</c:v>
                </c:pt>
                <c:pt idx="2993">
                  <c:v>995.20781249999993</c:v>
                </c:pt>
                <c:pt idx="2994">
                  <c:v>1193.2078125</c:v>
                </c:pt>
                <c:pt idx="2995">
                  <c:v>995.20781249999993</c:v>
                </c:pt>
                <c:pt idx="2996">
                  <c:v>1338.40781184</c:v>
                </c:pt>
                <c:pt idx="2997">
                  <c:v>691.60781249999991</c:v>
                </c:pt>
                <c:pt idx="2998">
                  <c:v>850.0078125</c:v>
                </c:pt>
                <c:pt idx="2999">
                  <c:v>1127.2078125</c:v>
                </c:pt>
                <c:pt idx="3000">
                  <c:v>1272.4078124999999</c:v>
                </c:pt>
                <c:pt idx="3001">
                  <c:v>1008.4078125</c:v>
                </c:pt>
                <c:pt idx="3002">
                  <c:v>1153.6078124999999</c:v>
                </c:pt>
                <c:pt idx="3003">
                  <c:v>1246.0078125</c:v>
                </c:pt>
                <c:pt idx="3004">
                  <c:v>1214.3999999999999</c:v>
                </c:pt>
                <c:pt idx="3005">
                  <c:v>884.4</c:v>
                </c:pt>
                <c:pt idx="3006">
                  <c:v>1148.3999999999999</c:v>
                </c:pt>
                <c:pt idx="3007">
                  <c:v>1122</c:v>
                </c:pt>
                <c:pt idx="3008">
                  <c:v>1161.5999999999999</c:v>
                </c:pt>
                <c:pt idx="3009">
                  <c:v>1425.6</c:v>
                </c:pt>
                <c:pt idx="3010">
                  <c:v>963.59999999999991</c:v>
                </c:pt>
                <c:pt idx="3011">
                  <c:v>1201.2</c:v>
                </c:pt>
                <c:pt idx="3012">
                  <c:v>818.4</c:v>
                </c:pt>
                <c:pt idx="3013">
                  <c:v>1161.5999999999999</c:v>
                </c:pt>
                <c:pt idx="3014">
                  <c:v>752.4</c:v>
                </c:pt>
                <c:pt idx="3015">
                  <c:v>1057.546875</c:v>
                </c:pt>
                <c:pt idx="3016">
                  <c:v>1017.946875</c:v>
                </c:pt>
                <c:pt idx="3017">
                  <c:v>1163.1468749999999</c:v>
                </c:pt>
                <c:pt idx="3018">
                  <c:v>748.12031249999995</c:v>
                </c:pt>
                <c:pt idx="3019">
                  <c:v>1117.7203124999999</c:v>
                </c:pt>
                <c:pt idx="3020">
                  <c:v>985.72031249999998</c:v>
                </c:pt>
                <c:pt idx="3021">
                  <c:v>1025.3203125</c:v>
                </c:pt>
                <c:pt idx="3022">
                  <c:v>1223.3203125</c:v>
                </c:pt>
                <c:pt idx="3023">
                  <c:v>1276.1203125</c:v>
                </c:pt>
                <c:pt idx="3024">
                  <c:v>1076.5734375</c:v>
                </c:pt>
                <c:pt idx="3025">
                  <c:v>1076.5734375</c:v>
                </c:pt>
                <c:pt idx="3026">
                  <c:v>667.37343749999991</c:v>
                </c:pt>
                <c:pt idx="3027">
                  <c:v>1182.1734374999999</c:v>
                </c:pt>
                <c:pt idx="3028">
                  <c:v>838.97343749999993</c:v>
                </c:pt>
                <c:pt idx="3029">
                  <c:v>1274.5734375</c:v>
                </c:pt>
                <c:pt idx="3030">
                  <c:v>1016.0906249999999</c:v>
                </c:pt>
                <c:pt idx="3031">
                  <c:v>1055.690625</c:v>
                </c:pt>
                <c:pt idx="3032">
                  <c:v>778.49062499999991</c:v>
                </c:pt>
                <c:pt idx="3033">
                  <c:v>1068.890625</c:v>
                </c:pt>
                <c:pt idx="3034">
                  <c:v>804.890625</c:v>
                </c:pt>
                <c:pt idx="3035">
                  <c:v>1095.2906249999999</c:v>
                </c:pt>
                <c:pt idx="3036">
                  <c:v>818.09062499999993</c:v>
                </c:pt>
                <c:pt idx="3037">
                  <c:v>1570.4906249999999</c:v>
                </c:pt>
                <c:pt idx="3038">
                  <c:v>1095.2906249999999</c:v>
                </c:pt>
                <c:pt idx="3039">
                  <c:v>1227.2906249999999</c:v>
                </c:pt>
                <c:pt idx="3040">
                  <c:v>712.49062499999991</c:v>
                </c:pt>
                <c:pt idx="3041">
                  <c:v>831.29062499999998</c:v>
                </c:pt>
                <c:pt idx="3042">
                  <c:v>936.890625</c:v>
                </c:pt>
                <c:pt idx="3043">
                  <c:v>712.49062499999991</c:v>
                </c:pt>
                <c:pt idx="3044">
                  <c:v>976.49062499999991</c:v>
                </c:pt>
                <c:pt idx="3045">
                  <c:v>884.09062499999993</c:v>
                </c:pt>
                <c:pt idx="3046">
                  <c:v>796.02187499999991</c:v>
                </c:pt>
                <c:pt idx="3047">
                  <c:v>1007.221875</c:v>
                </c:pt>
                <c:pt idx="3048">
                  <c:v>941.22187499999995</c:v>
                </c:pt>
                <c:pt idx="3049">
                  <c:v>1086.421875</c:v>
                </c:pt>
                <c:pt idx="3050">
                  <c:v>822.421875</c:v>
                </c:pt>
                <c:pt idx="3051">
                  <c:v>1086.421875</c:v>
                </c:pt>
                <c:pt idx="3052">
                  <c:v>954.421875</c:v>
                </c:pt>
                <c:pt idx="3053">
                  <c:v>973.03593749999993</c:v>
                </c:pt>
                <c:pt idx="3054">
                  <c:v>1197.4359374999999</c:v>
                </c:pt>
                <c:pt idx="3055">
                  <c:v>1065.4359374999999</c:v>
                </c:pt>
                <c:pt idx="3056">
                  <c:v>1012.6359375</c:v>
                </c:pt>
                <c:pt idx="3057">
                  <c:v>1263.4359374999999</c:v>
                </c:pt>
                <c:pt idx="3058">
                  <c:v>678.40781249999998</c:v>
                </c:pt>
                <c:pt idx="3059">
                  <c:v>1180.0078125</c:v>
                </c:pt>
                <c:pt idx="3060">
                  <c:v>1034.8078125</c:v>
                </c:pt>
                <c:pt idx="3061">
                  <c:v>1206.4078124999999</c:v>
                </c:pt>
                <c:pt idx="3062">
                  <c:v>942.40781249999998</c:v>
                </c:pt>
                <c:pt idx="3063">
                  <c:v>1272.4078124999999</c:v>
                </c:pt>
                <c:pt idx="3064">
                  <c:v>1034.8078125</c:v>
                </c:pt>
                <c:pt idx="3065">
                  <c:v>1312.0078125</c:v>
                </c:pt>
                <c:pt idx="3066">
                  <c:v>1166.8078125</c:v>
                </c:pt>
                <c:pt idx="3067">
                  <c:v>1069.2</c:v>
                </c:pt>
                <c:pt idx="3068">
                  <c:v>897.59999999999991</c:v>
                </c:pt>
                <c:pt idx="3069">
                  <c:v>1293.5999999999999</c:v>
                </c:pt>
                <c:pt idx="3070">
                  <c:v>1161.5999999999999</c:v>
                </c:pt>
                <c:pt idx="3071">
                  <c:v>976.8</c:v>
                </c:pt>
                <c:pt idx="3072">
                  <c:v>899.14687499999991</c:v>
                </c:pt>
                <c:pt idx="3073">
                  <c:v>1110.346875</c:v>
                </c:pt>
                <c:pt idx="3074">
                  <c:v>925.546875</c:v>
                </c:pt>
                <c:pt idx="3075">
                  <c:v>1017.946875</c:v>
                </c:pt>
                <c:pt idx="3076">
                  <c:v>437.14687499999997</c:v>
                </c:pt>
                <c:pt idx="3077">
                  <c:v>1308.346875</c:v>
                </c:pt>
                <c:pt idx="3078">
                  <c:v>1321.546875</c:v>
                </c:pt>
                <c:pt idx="3079">
                  <c:v>1374.346875</c:v>
                </c:pt>
                <c:pt idx="3080">
                  <c:v>880.12031249999995</c:v>
                </c:pt>
                <c:pt idx="3081">
                  <c:v>1368.52031184</c:v>
                </c:pt>
                <c:pt idx="3082">
                  <c:v>959.3203125</c:v>
                </c:pt>
                <c:pt idx="3083">
                  <c:v>1223.3203125</c:v>
                </c:pt>
                <c:pt idx="3084">
                  <c:v>1262.9203124999999</c:v>
                </c:pt>
                <c:pt idx="3085">
                  <c:v>1064.9203124999999</c:v>
                </c:pt>
                <c:pt idx="3086">
                  <c:v>1342.1203118399999</c:v>
                </c:pt>
                <c:pt idx="3087">
                  <c:v>680.57343749999995</c:v>
                </c:pt>
                <c:pt idx="3088">
                  <c:v>957.7734375</c:v>
                </c:pt>
                <c:pt idx="3089">
                  <c:v>1314.1734374999999</c:v>
                </c:pt>
                <c:pt idx="3090">
                  <c:v>950.09062499999993</c:v>
                </c:pt>
                <c:pt idx="3091">
                  <c:v>950.09062499999993</c:v>
                </c:pt>
                <c:pt idx="3092">
                  <c:v>950.09062499999993</c:v>
                </c:pt>
                <c:pt idx="3093">
                  <c:v>831.29062499999998</c:v>
                </c:pt>
                <c:pt idx="3094">
                  <c:v>1271.221875</c:v>
                </c:pt>
                <c:pt idx="3095">
                  <c:v>848.82187499999998</c:v>
                </c:pt>
                <c:pt idx="3096">
                  <c:v>1192.0218749999999</c:v>
                </c:pt>
                <c:pt idx="3097">
                  <c:v>1442.8218749999999</c:v>
                </c:pt>
                <c:pt idx="3098">
                  <c:v>1337.221875</c:v>
                </c:pt>
                <c:pt idx="3099">
                  <c:v>1376.8218749999999</c:v>
                </c:pt>
                <c:pt idx="3100">
                  <c:v>1126.0218749999999</c:v>
                </c:pt>
                <c:pt idx="3101">
                  <c:v>1310.8218749999999</c:v>
                </c:pt>
                <c:pt idx="3102">
                  <c:v>1197.4359374999999</c:v>
                </c:pt>
                <c:pt idx="3103">
                  <c:v>748.63593749999995</c:v>
                </c:pt>
                <c:pt idx="3104">
                  <c:v>973.03593749999993</c:v>
                </c:pt>
                <c:pt idx="3105">
                  <c:v>1065.4359374999999</c:v>
                </c:pt>
                <c:pt idx="3106">
                  <c:v>841.03593749999993</c:v>
                </c:pt>
                <c:pt idx="3107">
                  <c:v>968.80781249999995</c:v>
                </c:pt>
                <c:pt idx="3108">
                  <c:v>1351.6078118400001</c:v>
                </c:pt>
                <c:pt idx="3109">
                  <c:v>929.20781249999993</c:v>
                </c:pt>
                <c:pt idx="3110">
                  <c:v>1351.6078118400001</c:v>
                </c:pt>
                <c:pt idx="3111">
                  <c:v>599.20781249999993</c:v>
                </c:pt>
                <c:pt idx="3112">
                  <c:v>1008.4078125</c:v>
                </c:pt>
                <c:pt idx="3113">
                  <c:v>1153.6078124999999</c:v>
                </c:pt>
                <c:pt idx="3114">
                  <c:v>1444.0078118399999</c:v>
                </c:pt>
                <c:pt idx="3115">
                  <c:v>823.60781249999991</c:v>
                </c:pt>
                <c:pt idx="3116">
                  <c:v>652.0078125</c:v>
                </c:pt>
                <c:pt idx="3117">
                  <c:v>968.80781249999995</c:v>
                </c:pt>
                <c:pt idx="3118">
                  <c:v>924</c:v>
                </c:pt>
                <c:pt idx="3119">
                  <c:v>1122</c:v>
                </c:pt>
                <c:pt idx="3120">
                  <c:v>752.4</c:v>
                </c:pt>
                <c:pt idx="3121">
                  <c:v>818.4</c:v>
                </c:pt>
                <c:pt idx="3122">
                  <c:v>1188</c:v>
                </c:pt>
                <c:pt idx="3123">
                  <c:v>831.59999999999991</c:v>
                </c:pt>
                <c:pt idx="3124">
                  <c:v>1320</c:v>
                </c:pt>
                <c:pt idx="3125">
                  <c:v>818.4</c:v>
                </c:pt>
                <c:pt idx="3126">
                  <c:v>778.8</c:v>
                </c:pt>
                <c:pt idx="3127">
                  <c:v>1161.5999999999999</c:v>
                </c:pt>
                <c:pt idx="3128">
                  <c:v>1161.5999999999999</c:v>
                </c:pt>
                <c:pt idx="3129">
                  <c:v>1320</c:v>
                </c:pt>
                <c:pt idx="3130">
                  <c:v>1108.8</c:v>
                </c:pt>
                <c:pt idx="3131">
                  <c:v>858</c:v>
                </c:pt>
                <c:pt idx="3132">
                  <c:v>488.4</c:v>
                </c:pt>
                <c:pt idx="3133">
                  <c:v>1267.1999999999998</c:v>
                </c:pt>
                <c:pt idx="3134">
                  <c:v>978.34687499999995</c:v>
                </c:pt>
                <c:pt idx="3135">
                  <c:v>1281.9468749999999</c:v>
                </c:pt>
                <c:pt idx="3136">
                  <c:v>965.14687499999991</c:v>
                </c:pt>
                <c:pt idx="3137">
                  <c:v>1387.546875</c:v>
                </c:pt>
                <c:pt idx="3138">
                  <c:v>1044.346875</c:v>
                </c:pt>
                <c:pt idx="3139">
                  <c:v>1123.546875</c:v>
                </c:pt>
                <c:pt idx="3140">
                  <c:v>965.14687499999991</c:v>
                </c:pt>
                <c:pt idx="3141">
                  <c:v>1308.346875</c:v>
                </c:pt>
                <c:pt idx="3142">
                  <c:v>721.72031249999998</c:v>
                </c:pt>
                <c:pt idx="3143">
                  <c:v>1051.7203124999999</c:v>
                </c:pt>
                <c:pt idx="3144">
                  <c:v>1117.7203124999999</c:v>
                </c:pt>
                <c:pt idx="3145">
                  <c:v>1249.7203124999999</c:v>
                </c:pt>
                <c:pt idx="3146">
                  <c:v>734.92031249999991</c:v>
                </c:pt>
                <c:pt idx="3147">
                  <c:v>998.92031249999991</c:v>
                </c:pt>
                <c:pt idx="3148">
                  <c:v>840.52031249999993</c:v>
                </c:pt>
                <c:pt idx="3149">
                  <c:v>1051.7203124999999</c:v>
                </c:pt>
                <c:pt idx="3150">
                  <c:v>932.92031249999991</c:v>
                </c:pt>
                <c:pt idx="3151">
                  <c:v>1170.5203125</c:v>
                </c:pt>
                <c:pt idx="3152">
                  <c:v>1010.5734375</c:v>
                </c:pt>
                <c:pt idx="3153">
                  <c:v>931.37343749999991</c:v>
                </c:pt>
                <c:pt idx="3154">
                  <c:v>1380.1734381599999</c:v>
                </c:pt>
                <c:pt idx="3155">
                  <c:v>1102.9734375</c:v>
                </c:pt>
                <c:pt idx="3156">
                  <c:v>931.37343749999991</c:v>
                </c:pt>
                <c:pt idx="3157">
                  <c:v>1234.9734375</c:v>
                </c:pt>
                <c:pt idx="3158">
                  <c:v>1234.9734375</c:v>
                </c:pt>
                <c:pt idx="3159">
                  <c:v>1525.37343816</c:v>
                </c:pt>
                <c:pt idx="3160">
                  <c:v>1287.7734375</c:v>
                </c:pt>
                <c:pt idx="3161">
                  <c:v>1393.37343816</c:v>
                </c:pt>
                <c:pt idx="3162">
                  <c:v>844.49062499999991</c:v>
                </c:pt>
                <c:pt idx="3163">
                  <c:v>1148.090625</c:v>
                </c:pt>
                <c:pt idx="3164">
                  <c:v>778.49062499999991</c:v>
                </c:pt>
                <c:pt idx="3165">
                  <c:v>1095.2906249999999</c:v>
                </c:pt>
                <c:pt idx="3166">
                  <c:v>976.49062499999991</c:v>
                </c:pt>
                <c:pt idx="3167">
                  <c:v>1187.690625</c:v>
                </c:pt>
                <c:pt idx="3168">
                  <c:v>1306.4906249999999</c:v>
                </c:pt>
                <c:pt idx="3169">
                  <c:v>897.29062499999998</c:v>
                </c:pt>
                <c:pt idx="3170">
                  <c:v>1082.090625</c:v>
                </c:pt>
                <c:pt idx="3171">
                  <c:v>782.82187499999998</c:v>
                </c:pt>
                <c:pt idx="3172">
                  <c:v>1033.621875</c:v>
                </c:pt>
                <c:pt idx="3173">
                  <c:v>901.62187499999993</c:v>
                </c:pt>
                <c:pt idx="3174">
                  <c:v>862.02187499999991</c:v>
                </c:pt>
                <c:pt idx="3175">
                  <c:v>1152.421875</c:v>
                </c:pt>
                <c:pt idx="3176">
                  <c:v>796.02187499999991</c:v>
                </c:pt>
                <c:pt idx="3177">
                  <c:v>1495.6218749999998</c:v>
                </c:pt>
                <c:pt idx="3178">
                  <c:v>1052.2359374999999</c:v>
                </c:pt>
                <c:pt idx="3179">
                  <c:v>946.63593749999995</c:v>
                </c:pt>
                <c:pt idx="3180">
                  <c:v>1276.6359375</c:v>
                </c:pt>
                <c:pt idx="3181">
                  <c:v>1408.6359381599998</c:v>
                </c:pt>
                <c:pt idx="3182">
                  <c:v>1193.2078125</c:v>
                </c:pt>
                <c:pt idx="3183">
                  <c:v>863.20781249999993</c:v>
                </c:pt>
                <c:pt idx="3184">
                  <c:v>704.80781249999995</c:v>
                </c:pt>
                <c:pt idx="3185">
                  <c:v>1021.6078124999999</c:v>
                </c:pt>
                <c:pt idx="3186">
                  <c:v>968.80781249999995</c:v>
                </c:pt>
                <c:pt idx="3187">
                  <c:v>1219.6078124999999</c:v>
                </c:pt>
                <c:pt idx="3188">
                  <c:v>1148.3999999999999</c:v>
                </c:pt>
                <c:pt idx="3189">
                  <c:v>1135.2</c:v>
                </c:pt>
                <c:pt idx="3190">
                  <c:v>897.59999999999991</c:v>
                </c:pt>
                <c:pt idx="3191">
                  <c:v>844.8</c:v>
                </c:pt>
                <c:pt idx="3192">
                  <c:v>1280.3999999999999</c:v>
                </c:pt>
                <c:pt idx="3193">
                  <c:v>897.59999999999991</c:v>
                </c:pt>
                <c:pt idx="3194">
                  <c:v>1504.8</c:v>
                </c:pt>
                <c:pt idx="3195">
                  <c:v>899.14687499999991</c:v>
                </c:pt>
                <c:pt idx="3196">
                  <c:v>912.34687499999995</c:v>
                </c:pt>
                <c:pt idx="3197">
                  <c:v>463.546875</c:v>
                </c:pt>
                <c:pt idx="3198">
                  <c:v>965.14687499999991</c:v>
                </c:pt>
                <c:pt idx="3199">
                  <c:v>978.34687499999995</c:v>
                </c:pt>
                <c:pt idx="3200">
                  <c:v>925.546875</c:v>
                </c:pt>
                <c:pt idx="3201">
                  <c:v>912.34687499999995</c:v>
                </c:pt>
                <c:pt idx="3202">
                  <c:v>1215.9468749999999</c:v>
                </c:pt>
                <c:pt idx="3203">
                  <c:v>1176.346875</c:v>
                </c:pt>
                <c:pt idx="3204">
                  <c:v>1004.7468749999999</c:v>
                </c:pt>
                <c:pt idx="3205">
                  <c:v>1242.346875</c:v>
                </c:pt>
                <c:pt idx="3206">
                  <c:v>819.94687499999998</c:v>
                </c:pt>
                <c:pt idx="3207">
                  <c:v>648.34687499999995</c:v>
                </c:pt>
                <c:pt idx="3208">
                  <c:v>721.72031249999998</c:v>
                </c:pt>
                <c:pt idx="3209">
                  <c:v>616.12031249999995</c:v>
                </c:pt>
                <c:pt idx="3210">
                  <c:v>523.72031249999998</c:v>
                </c:pt>
                <c:pt idx="3211">
                  <c:v>1368.52031184</c:v>
                </c:pt>
                <c:pt idx="3212">
                  <c:v>1210.1203125</c:v>
                </c:pt>
                <c:pt idx="3213">
                  <c:v>1168.9734375</c:v>
                </c:pt>
                <c:pt idx="3214">
                  <c:v>1089.7734375</c:v>
                </c:pt>
                <c:pt idx="3215">
                  <c:v>1010.5734375</c:v>
                </c:pt>
                <c:pt idx="3216">
                  <c:v>686.09062499999993</c:v>
                </c:pt>
                <c:pt idx="3217">
                  <c:v>1451.690625</c:v>
                </c:pt>
                <c:pt idx="3218">
                  <c:v>857.69062499999995</c:v>
                </c:pt>
                <c:pt idx="3219">
                  <c:v>1398.890625</c:v>
                </c:pt>
                <c:pt idx="3220">
                  <c:v>1082.090625</c:v>
                </c:pt>
                <c:pt idx="3221">
                  <c:v>1372.4906249999999</c:v>
                </c:pt>
                <c:pt idx="3222">
                  <c:v>1482.421875</c:v>
                </c:pt>
                <c:pt idx="3223">
                  <c:v>1244.8218749999999</c:v>
                </c:pt>
                <c:pt idx="3224">
                  <c:v>1297.6218749999998</c:v>
                </c:pt>
                <c:pt idx="3225">
                  <c:v>1165.621875</c:v>
                </c:pt>
                <c:pt idx="3226">
                  <c:v>967.62187499999993</c:v>
                </c:pt>
                <c:pt idx="3227">
                  <c:v>941.22187499999995</c:v>
                </c:pt>
                <c:pt idx="3228">
                  <c:v>1469.221875</c:v>
                </c:pt>
                <c:pt idx="3229">
                  <c:v>1046.8218749999999</c:v>
                </c:pt>
                <c:pt idx="3230">
                  <c:v>888.421875</c:v>
                </c:pt>
                <c:pt idx="3231">
                  <c:v>1020.421875</c:v>
                </c:pt>
                <c:pt idx="3232">
                  <c:v>1039.0359375</c:v>
                </c:pt>
                <c:pt idx="3233">
                  <c:v>1039.0359375</c:v>
                </c:pt>
                <c:pt idx="3234">
                  <c:v>1012.6359375</c:v>
                </c:pt>
                <c:pt idx="3235">
                  <c:v>1514.2359381599999</c:v>
                </c:pt>
                <c:pt idx="3236">
                  <c:v>1395.43593816</c:v>
                </c:pt>
                <c:pt idx="3237">
                  <c:v>1025.8359375</c:v>
                </c:pt>
                <c:pt idx="3238">
                  <c:v>1250.2359374999999</c:v>
                </c:pt>
                <c:pt idx="3239">
                  <c:v>1514.2359381599999</c:v>
                </c:pt>
                <c:pt idx="3240">
                  <c:v>827.8359375</c:v>
                </c:pt>
                <c:pt idx="3241">
                  <c:v>1021.6078124999999</c:v>
                </c:pt>
                <c:pt idx="3242">
                  <c:v>1048.0078125</c:v>
                </c:pt>
                <c:pt idx="3243">
                  <c:v>731.20781249999993</c:v>
                </c:pt>
                <c:pt idx="3244">
                  <c:v>1219.6078124999999</c:v>
                </c:pt>
                <c:pt idx="3245">
                  <c:v>1114.0078125</c:v>
                </c:pt>
                <c:pt idx="3246">
                  <c:v>1127.2078125</c:v>
                </c:pt>
                <c:pt idx="3247">
                  <c:v>1166.8078125</c:v>
                </c:pt>
                <c:pt idx="3248">
                  <c:v>1298.8078125</c:v>
                </c:pt>
                <c:pt idx="3249">
                  <c:v>1219.6078124999999</c:v>
                </c:pt>
                <c:pt idx="3250">
                  <c:v>1095.5999999999999</c:v>
                </c:pt>
                <c:pt idx="3251">
                  <c:v>1306.8</c:v>
                </c:pt>
                <c:pt idx="3252">
                  <c:v>1082.3999999999999</c:v>
                </c:pt>
                <c:pt idx="3253">
                  <c:v>1095.5999999999999</c:v>
                </c:pt>
                <c:pt idx="3254">
                  <c:v>1227.5999999999999</c:v>
                </c:pt>
                <c:pt idx="3255">
                  <c:v>990</c:v>
                </c:pt>
                <c:pt idx="3256">
                  <c:v>1333.1999999999998</c:v>
                </c:pt>
                <c:pt idx="3257">
                  <c:v>1267.1999999999998</c:v>
                </c:pt>
                <c:pt idx="3258">
                  <c:v>1069.2</c:v>
                </c:pt>
                <c:pt idx="3259">
                  <c:v>1412.3999999999999</c:v>
                </c:pt>
                <c:pt idx="3260">
                  <c:v>1003.1999999999999</c:v>
                </c:pt>
                <c:pt idx="3261">
                  <c:v>1214.3999999999999</c:v>
                </c:pt>
                <c:pt idx="3262">
                  <c:v>1017.946875</c:v>
                </c:pt>
                <c:pt idx="3263">
                  <c:v>1545.9468749999999</c:v>
                </c:pt>
                <c:pt idx="3264">
                  <c:v>1453.546875</c:v>
                </c:pt>
                <c:pt idx="3265">
                  <c:v>1677.9468749999999</c:v>
                </c:pt>
                <c:pt idx="3266">
                  <c:v>1070.746875</c:v>
                </c:pt>
                <c:pt idx="3267">
                  <c:v>1170.5203125</c:v>
                </c:pt>
                <c:pt idx="3268">
                  <c:v>1223.3203125</c:v>
                </c:pt>
                <c:pt idx="3269">
                  <c:v>1223.3203125</c:v>
                </c:pt>
                <c:pt idx="3270">
                  <c:v>1474.1203118399999</c:v>
                </c:pt>
                <c:pt idx="3271">
                  <c:v>880.12031249999995</c:v>
                </c:pt>
                <c:pt idx="3272">
                  <c:v>985.72031249999998</c:v>
                </c:pt>
                <c:pt idx="3273">
                  <c:v>1208.5734375</c:v>
                </c:pt>
                <c:pt idx="3274">
                  <c:v>1398.890625</c:v>
                </c:pt>
                <c:pt idx="3275">
                  <c:v>672.890625</c:v>
                </c:pt>
                <c:pt idx="3276">
                  <c:v>1016.0906249999999</c:v>
                </c:pt>
                <c:pt idx="3277">
                  <c:v>831.29062499999998</c:v>
                </c:pt>
                <c:pt idx="3278">
                  <c:v>1042.4906249999999</c:v>
                </c:pt>
                <c:pt idx="3279">
                  <c:v>1359.2906249999999</c:v>
                </c:pt>
                <c:pt idx="3280">
                  <c:v>870.890625</c:v>
                </c:pt>
                <c:pt idx="3281">
                  <c:v>765.29062499999998</c:v>
                </c:pt>
                <c:pt idx="3282">
                  <c:v>1046.8218749999999</c:v>
                </c:pt>
                <c:pt idx="3283">
                  <c:v>1007.221875</c:v>
                </c:pt>
                <c:pt idx="3284">
                  <c:v>928.02187499999991</c:v>
                </c:pt>
                <c:pt idx="3285">
                  <c:v>980.82187499999998</c:v>
                </c:pt>
                <c:pt idx="3286">
                  <c:v>1218.421875</c:v>
                </c:pt>
                <c:pt idx="3287">
                  <c:v>862.02187499999991</c:v>
                </c:pt>
                <c:pt idx="3288">
                  <c:v>1007.221875</c:v>
                </c:pt>
                <c:pt idx="3289">
                  <c:v>954.421875</c:v>
                </c:pt>
                <c:pt idx="3290">
                  <c:v>835.62187499999993</c:v>
                </c:pt>
                <c:pt idx="3291">
                  <c:v>1350.421875</c:v>
                </c:pt>
                <c:pt idx="3292">
                  <c:v>933.43593749999991</c:v>
                </c:pt>
                <c:pt idx="3293">
                  <c:v>986.23593749999998</c:v>
                </c:pt>
                <c:pt idx="3294">
                  <c:v>1171.0359375</c:v>
                </c:pt>
                <c:pt idx="3295">
                  <c:v>1197.4359374999999</c:v>
                </c:pt>
                <c:pt idx="3296">
                  <c:v>599.20781249999993</c:v>
                </c:pt>
                <c:pt idx="3297">
                  <c:v>1127.2078125</c:v>
                </c:pt>
                <c:pt idx="3298">
                  <c:v>1127.2078125</c:v>
                </c:pt>
                <c:pt idx="3299">
                  <c:v>982.0078125</c:v>
                </c:pt>
                <c:pt idx="3300">
                  <c:v>731.20781249999993</c:v>
                </c:pt>
                <c:pt idx="3301">
                  <c:v>850.0078125</c:v>
                </c:pt>
                <c:pt idx="3302">
                  <c:v>1364.8078118399999</c:v>
                </c:pt>
                <c:pt idx="3303">
                  <c:v>1457.20781184</c:v>
                </c:pt>
                <c:pt idx="3304">
                  <c:v>1240.8</c:v>
                </c:pt>
                <c:pt idx="3305">
                  <c:v>1069.2</c:v>
                </c:pt>
                <c:pt idx="3306">
                  <c:v>1174.8</c:v>
                </c:pt>
                <c:pt idx="3307">
                  <c:v>1163.1468749999999</c:v>
                </c:pt>
                <c:pt idx="3308">
                  <c:v>1202.746875</c:v>
                </c:pt>
                <c:pt idx="3309">
                  <c:v>1281.9468749999999</c:v>
                </c:pt>
                <c:pt idx="3310">
                  <c:v>661.546875</c:v>
                </c:pt>
                <c:pt idx="3311">
                  <c:v>1110.346875</c:v>
                </c:pt>
                <c:pt idx="3312">
                  <c:v>959.3203125</c:v>
                </c:pt>
                <c:pt idx="3313">
                  <c:v>946.12031249999995</c:v>
                </c:pt>
                <c:pt idx="3314">
                  <c:v>1144.1203125</c:v>
                </c:pt>
                <c:pt idx="3315">
                  <c:v>1196.9203124999999</c:v>
                </c:pt>
                <c:pt idx="3316">
                  <c:v>1183.7203124999999</c:v>
                </c:pt>
                <c:pt idx="3317">
                  <c:v>1447.72031184</c:v>
                </c:pt>
                <c:pt idx="3318">
                  <c:v>693.7734375</c:v>
                </c:pt>
                <c:pt idx="3319">
                  <c:v>957.7734375</c:v>
                </c:pt>
                <c:pt idx="3320">
                  <c:v>1234.9734375</c:v>
                </c:pt>
                <c:pt idx="3321">
                  <c:v>857.69062499999995</c:v>
                </c:pt>
                <c:pt idx="3322">
                  <c:v>1134.890625</c:v>
                </c:pt>
                <c:pt idx="3323">
                  <c:v>1134.890625</c:v>
                </c:pt>
                <c:pt idx="3324">
                  <c:v>1412.0906249999998</c:v>
                </c:pt>
                <c:pt idx="3325">
                  <c:v>514.49062500000002</c:v>
                </c:pt>
                <c:pt idx="3326">
                  <c:v>1055.690625</c:v>
                </c:pt>
                <c:pt idx="3327">
                  <c:v>1082.090625</c:v>
                </c:pt>
                <c:pt idx="3328">
                  <c:v>1227.2906249999999</c:v>
                </c:pt>
                <c:pt idx="3329">
                  <c:v>1337.221875</c:v>
                </c:pt>
                <c:pt idx="3330">
                  <c:v>967.62187499999993</c:v>
                </c:pt>
                <c:pt idx="3331">
                  <c:v>901.62187499999993</c:v>
                </c:pt>
                <c:pt idx="3332">
                  <c:v>973.03593749999993</c:v>
                </c:pt>
                <c:pt idx="3333">
                  <c:v>933.43593749999991</c:v>
                </c:pt>
                <c:pt idx="3334">
                  <c:v>1567.0359381599999</c:v>
                </c:pt>
                <c:pt idx="3335">
                  <c:v>643.03593749999993</c:v>
                </c:pt>
                <c:pt idx="3336">
                  <c:v>1223.8359375</c:v>
                </c:pt>
                <c:pt idx="3337">
                  <c:v>1091.8359375</c:v>
                </c:pt>
                <c:pt idx="3338">
                  <c:v>1738.63593816</c:v>
                </c:pt>
                <c:pt idx="3339">
                  <c:v>929.20781249999993</c:v>
                </c:pt>
                <c:pt idx="3340">
                  <c:v>1153.6078124999999</c:v>
                </c:pt>
                <c:pt idx="3341">
                  <c:v>1100.8078125</c:v>
                </c:pt>
                <c:pt idx="3342">
                  <c:v>1430.8078118399999</c:v>
                </c:pt>
                <c:pt idx="3343">
                  <c:v>1100.8078125</c:v>
                </c:pt>
                <c:pt idx="3344">
                  <c:v>982.0078125</c:v>
                </c:pt>
                <c:pt idx="3345">
                  <c:v>1232.8078125</c:v>
                </c:pt>
                <c:pt idx="3346">
                  <c:v>1140.4078124999999</c:v>
                </c:pt>
                <c:pt idx="3347">
                  <c:v>1074.4078124999999</c:v>
                </c:pt>
                <c:pt idx="3348">
                  <c:v>1338.40781184</c:v>
                </c:pt>
                <c:pt idx="3349">
                  <c:v>1061.2078125</c:v>
                </c:pt>
                <c:pt idx="3350">
                  <c:v>1087.6078124999999</c:v>
                </c:pt>
                <c:pt idx="3351">
                  <c:v>1061.2078125</c:v>
                </c:pt>
                <c:pt idx="3352">
                  <c:v>884.4</c:v>
                </c:pt>
                <c:pt idx="3353">
                  <c:v>924</c:v>
                </c:pt>
                <c:pt idx="3354">
                  <c:v>1003.1999999999999</c:v>
                </c:pt>
                <c:pt idx="3355">
                  <c:v>1306.8</c:v>
                </c:pt>
                <c:pt idx="3356">
                  <c:v>752.4</c:v>
                </c:pt>
                <c:pt idx="3357">
                  <c:v>805.19999999999993</c:v>
                </c:pt>
                <c:pt idx="3358">
                  <c:v>871.19999999999993</c:v>
                </c:pt>
                <c:pt idx="3359">
                  <c:v>1346.3999999999999</c:v>
                </c:pt>
                <c:pt idx="3360">
                  <c:v>1122</c:v>
                </c:pt>
                <c:pt idx="3361">
                  <c:v>1135.2</c:v>
                </c:pt>
                <c:pt idx="3362">
                  <c:v>1372.8</c:v>
                </c:pt>
                <c:pt idx="3363">
                  <c:v>1108.8</c:v>
                </c:pt>
                <c:pt idx="3364">
                  <c:v>844.8</c:v>
                </c:pt>
                <c:pt idx="3365">
                  <c:v>1057.546875</c:v>
                </c:pt>
                <c:pt idx="3366">
                  <c:v>912.34687499999995</c:v>
                </c:pt>
                <c:pt idx="3367">
                  <c:v>938.74687499999993</c:v>
                </c:pt>
                <c:pt idx="3368">
                  <c:v>1321.546875</c:v>
                </c:pt>
                <c:pt idx="3369">
                  <c:v>1057.546875</c:v>
                </c:pt>
                <c:pt idx="3370">
                  <c:v>919.72031249999998</c:v>
                </c:pt>
                <c:pt idx="3371">
                  <c:v>1038.5203125</c:v>
                </c:pt>
                <c:pt idx="3372">
                  <c:v>629.3203125</c:v>
                </c:pt>
                <c:pt idx="3373">
                  <c:v>998.92031249999991</c:v>
                </c:pt>
                <c:pt idx="3374">
                  <c:v>748.12031249999995</c:v>
                </c:pt>
                <c:pt idx="3375">
                  <c:v>1104.5203125</c:v>
                </c:pt>
                <c:pt idx="3376">
                  <c:v>1408.1203118399999</c:v>
                </c:pt>
                <c:pt idx="3377">
                  <c:v>985.72031249999998</c:v>
                </c:pt>
                <c:pt idx="3378">
                  <c:v>866.92031249999991</c:v>
                </c:pt>
                <c:pt idx="3379">
                  <c:v>1302.5203124999998</c:v>
                </c:pt>
                <c:pt idx="3380">
                  <c:v>1170.5203125</c:v>
                </c:pt>
                <c:pt idx="3381">
                  <c:v>786.17343749999998</c:v>
                </c:pt>
                <c:pt idx="3382">
                  <c:v>522.17343749999998</c:v>
                </c:pt>
                <c:pt idx="3383">
                  <c:v>944.57343749999995</c:v>
                </c:pt>
                <c:pt idx="3384">
                  <c:v>786.17343749999998</c:v>
                </c:pt>
                <c:pt idx="3385">
                  <c:v>1287.7734375</c:v>
                </c:pt>
                <c:pt idx="3386">
                  <c:v>1234.9734375</c:v>
                </c:pt>
                <c:pt idx="3387">
                  <c:v>1063.3734374999999</c:v>
                </c:pt>
                <c:pt idx="3388">
                  <c:v>1485.7734381599998</c:v>
                </c:pt>
                <c:pt idx="3389">
                  <c:v>733.37343749999991</c:v>
                </c:pt>
                <c:pt idx="3390">
                  <c:v>1016.0906249999999</c:v>
                </c:pt>
                <c:pt idx="3391">
                  <c:v>1227.2906249999999</c:v>
                </c:pt>
                <c:pt idx="3392">
                  <c:v>1042.4906249999999</c:v>
                </c:pt>
                <c:pt idx="3393">
                  <c:v>1068.890625</c:v>
                </c:pt>
                <c:pt idx="3394">
                  <c:v>963.29062499999998</c:v>
                </c:pt>
                <c:pt idx="3395">
                  <c:v>1332.890625</c:v>
                </c:pt>
                <c:pt idx="3396">
                  <c:v>976.49062499999991</c:v>
                </c:pt>
                <c:pt idx="3397">
                  <c:v>1007.221875</c:v>
                </c:pt>
                <c:pt idx="3398">
                  <c:v>1244.8218749999999</c:v>
                </c:pt>
                <c:pt idx="3399">
                  <c:v>1574.8218749999999</c:v>
                </c:pt>
                <c:pt idx="3400">
                  <c:v>1112.8218749999999</c:v>
                </c:pt>
                <c:pt idx="3401">
                  <c:v>677.22187499999995</c:v>
                </c:pt>
                <c:pt idx="3402">
                  <c:v>1178.8218749999999</c:v>
                </c:pt>
                <c:pt idx="3403">
                  <c:v>999.43593749999991</c:v>
                </c:pt>
                <c:pt idx="3404">
                  <c:v>867.43593749999991</c:v>
                </c:pt>
                <c:pt idx="3405">
                  <c:v>1408.6359381599998</c:v>
                </c:pt>
                <c:pt idx="3406">
                  <c:v>1738.63593816</c:v>
                </c:pt>
                <c:pt idx="3407">
                  <c:v>907.03593749999993</c:v>
                </c:pt>
                <c:pt idx="3408">
                  <c:v>1131.4359374999999</c:v>
                </c:pt>
                <c:pt idx="3409">
                  <c:v>942.40781249999998</c:v>
                </c:pt>
                <c:pt idx="3410">
                  <c:v>731.20781249999993</c:v>
                </c:pt>
                <c:pt idx="3411">
                  <c:v>1048.0078125</c:v>
                </c:pt>
                <c:pt idx="3412">
                  <c:v>982.0078125</c:v>
                </c:pt>
                <c:pt idx="3413">
                  <c:v>1082.3999999999999</c:v>
                </c:pt>
                <c:pt idx="3414">
                  <c:v>1544.3999999999999</c:v>
                </c:pt>
                <c:pt idx="3415">
                  <c:v>1465.1999999999998</c:v>
                </c:pt>
                <c:pt idx="3416">
                  <c:v>1478.3999999999999</c:v>
                </c:pt>
                <c:pt idx="3417">
                  <c:v>963.59999999999991</c:v>
                </c:pt>
                <c:pt idx="3418">
                  <c:v>978.34687499999995</c:v>
                </c:pt>
                <c:pt idx="3419">
                  <c:v>978.34687499999995</c:v>
                </c:pt>
                <c:pt idx="3420">
                  <c:v>1493.1468749999999</c:v>
                </c:pt>
                <c:pt idx="3421">
                  <c:v>753.94687499999998</c:v>
                </c:pt>
                <c:pt idx="3422">
                  <c:v>1057.546875</c:v>
                </c:pt>
                <c:pt idx="3423">
                  <c:v>872.74687499999993</c:v>
                </c:pt>
                <c:pt idx="3424">
                  <c:v>1189.546875</c:v>
                </c:pt>
                <c:pt idx="3425">
                  <c:v>1070.746875</c:v>
                </c:pt>
                <c:pt idx="3426">
                  <c:v>503.14687499999997</c:v>
                </c:pt>
                <c:pt idx="3427">
                  <c:v>1097.1468749999999</c:v>
                </c:pt>
                <c:pt idx="3428">
                  <c:v>1295.1468749999999</c:v>
                </c:pt>
                <c:pt idx="3429">
                  <c:v>1308.346875</c:v>
                </c:pt>
                <c:pt idx="3430">
                  <c:v>1255.546875</c:v>
                </c:pt>
                <c:pt idx="3431">
                  <c:v>1466.7468749999998</c:v>
                </c:pt>
                <c:pt idx="3432">
                  <c:v>740.74687499999993</c:v>
                </c:pt>
                <c:pt idx="3433">
                  <c:v>1163.1468749999999</c:v>
                </c:pt>
                <c:pt idx="3434">
                  <c:v>1585.546875</c:v>
                </c:pt>
                <c:pt idx="3435">
                  <c:v>846.34687499999995</c:v>
                </c:pt>
                <c:pt idx="3436">
                  <c:v>1136.746875</c:v>
                </c:pt>
                <c:pt idx="3437">
                  <c:v>1110.346875</c:v>
                </c:pt>
                <c:pt idx="3438">
                  <c:v>946.12031249999995</c:v>
                </c:pt>
                <c:pt idx="3439">
                  <c:v>1144.1203125</c:v>
                </c:pt>
                <c:pt idx="3440">
                  <c:v>1038.5203125</c:v>
                </c:pt>
                <c:pt idx="3441">
                  <c:v>880.12031249999995</c:v>
                </c:pt>
                <c:pt idx="3442">
                  <c:v>1091.3203125</c:v>
                </c:pt>
                <c:pt idx="3443">
                  <c:v>787.72031249999998</c:v>
                </c:pt>
                <c:pt idx="3444">
                  <c:v>1408.1203118399999</c:v>
                </c:pt>
                <c:pt idx="3445">
                  <c:v>1500.52031184</c:v>
                </c:pt>
                <c:pt idx="3446">
                  <c:v>787.72031249999998</c:v>
                </c:pt>
                <c:pt idx="3447">
                  <c:v>1421.3203118399999</c:v>
                </c:pt>
                <c:pt idx="3448">
                  <c:v>1130.9203124999999</c:v>
                </c:pt>
                <c:pt idx="3449">
                  <c:v>1368.52031184</c:v>
                </c:pt>
                <c:pt idx="3450">
                  <c:v>1051.7203124999999</c:v>
                </c:pt>
                <c:pt idx="3451">
                  <c:v>1117.7203124999999</c:v>
                </c:pt>
                <c:pt idx="3452">
                  <c:v>1262.9203124999999</c:v>
                </c:pt>
                <c:pt idx="3453">
                  <c:v>865.37343749999991</c:v>
                </c:pt>
                <c:pt idx="3454">
                  <c:v>838.97343749999993</c:v>
                </c:pt>
                <c:pt idx="3455">
                  <c:v>852.17343749999998</c:v>
                </c:pt>
                <c:pt idx="3456">
                  <c:v>1076.5734375</c:v>
                </c:pt>
                <c:pt idx="3457">
                  <c:v>1195.3734374999999</c:v>
                </c:pt>
                <c:pt idx="3458">
                  <c:v>1089.7734375</c:v>
                </c:pt>
                <c:pt idx="3459">
                  <c:v>1016.0906249999999</c:v>
                </c:pt>
                <c:pt idx="3460">
                  <c:v>976.49062499999991</c:v>
                </c:pt>
                <c:pt idx="3461">
                  <c:v>1016.0906249999999</c:v>
                </c:pt>
                <c:pt idx="3462">
                  <c:v>910.49062499999991</c:v>
                </c:pt>
                <c:pt idx="3463">
                  <c:v>1134.890625</c:v>
                </c:pt>
                <c:pt idx="3464">
                  <c:v>1266.890625</c:v>
                </c:pt>
                <c:pt idx="3465">
                  <c:v>1227.2906249999999</c:v>
                </c:pt>
                <c:pt idx="3466">
                  <c:v>870.890625</c:v>
                </c:pt>
                <c:pt idx="3467">
                  <c:v>1517.690625</c:v>
                </c:pt>
                <c:pt idx="3468">
                  <c:v>1319.690625</c:v>
                </c:pt>
                <c:pt idx="3469">
                  <c:v>862.02187499999991</c:v>
                </c:pt>
                <c:pt idx="3470">
                  <c:v>901.62187499999993</c:v>
                </c:pt>
                <c:pt idx="3471">
                  <c:v>1403.221875</c:v>
                </c:pt>
                <c:pt idx="3472">
                  <c:v>1020.421875</c:v>
                </c:pt>
                <c:pt idx="3473">
                  <c:v>1139.221875</c:v>
                </c:pt>
                <c:pt idx="3474">
                  <c:v>1244.8218749999999</c:v>
                </c:pt>
                <c:pt idx="3475">
                  <c:v>1099.621875</c:v>
                </c:pt>
                <c:pt idx="3476">
                  <c:v>782.82187499999998</c:v>
                </c:pt>
                <c:pt idx="3477">
                  <c:v>967.62187499999993</c:v>
                </c:pt>
                <c:pt idx="3478">
                  <c:v>1144.6359375</c:v>
                </c:pt>
                <c:pt idx="3479">
                  <c:v>1369.0359381599999</c:v>
                </c:pt>
                <c:pt idx="3480">
                  <c:v>1421.8359381599998</c:v>
                </c:pt>
                <c:pt idx="3481">
                  <c:v>1118.2359374999999</c:v>
                </c:pt>
                <c:pt idx="3482">
                  <c:v>854.23593749999998</c:v>
                </c:pt>
                <c:pt idx="3483">
                  <c:v>986.23593749999998</c:v>
                </c:pt>
                <c:pt idx="3484">
                  <c:v>1091.8359375</c:v>
                </c:pt>
                <c:pt idx="3485">
                  <c:v>454.0078125</c:v>
                </c:pt>
                <c:pt idx="3486">
                  <c:v>1180.0078125</c:v>
                </c:pt>
                <c:pt idx="3487">
                  <c:v>916.0078125</c:v>
                </c:pt>
                <c:pt idx="3488">
                  <c:v>1193.2078125</c:v>
                </c:pt>
                <c:pt idx="3489">
                  <c:v>916.0078125</c:v>
                </c:pt>
                <c:pt idx="3490">
                  <c:v>1034.8078125</c:v>
                </c:pt>
                <c:pt idx="3491">
                  <c:v>942.40781249999998</c:v>
                </c:pt>
                <c:pt idx="3492">
                  <c:v>1069.2</c:v>
                </c:pt>
                <c:pt idx="3493">
                  <c:v>990</c:v>
                </c:pt>
                <c:pt idx="3494">
                  <c:v>1636.8</c:v>
                </c:pt>
                <c:pt idx="3495">
                  <c:v>673.19999999999993</c:v>
                </c:pt>
                <c:pt idx="3496">
                  <c:v>1029.5999999999999</c:v>
                </c:pt>
                <c:pt idx="3497">
                  <c:v>885.94687499999998</c:v>
                </c:pt>
                <c:pt idx="3498">
                  <c:v>1189.546875</c:v>
                </c:pt>
                <c:pt idx="3499">
                  <c:v>1057.546875</c:v>
                </c:pt>
                <c:pt idx="3500">
                  <c:v>1057.546875</c:v>
                </c:pt>
                <c:pt idx="3501">
                  <c:v>1321.546875</c:v>
                </c:pt>
                <c:pt idx="3502">
                  <c:v>1057.546875</c:v>
                </c:pt>
                <c:pt idx="3503">
                  <c:v>978.34687499999995</c:v>
                </c:pt>
                <c:pt idx="3504">
                  <c:v>833.14687499999991</c:v>
                </c:pt>
                <c:pt idx="3505">
                  <c:v>972.52031249999993</c:v>
                </c:pt>
                <c:pt idx="3506">
                  <c:v>1196.9203124999999</c:v>
                </c:pt>
                <c:pt idx="3507">
                  <c:v>1249.7203124999999</c:v>
                </c:pt>
                <c:pt idx="3508">
                  <c:v>840.52031249999993</c:v>
                </c:pt>
                <c:pt idx="3509">
                  <c:v>1078.1203125</c:v>
                </c:pt>
                <c:pt idx="3510">
                  <c:v>985.72031249999998</c:v>
                </c:pt>
                <c:pt idx="3511">
                  <c:v>852.17343749999998</c:v>
                </c:pt>
                <c:pt idx="3512">
                  <c:v>1234.9734375</c:v>
                </c:pt>
                <c:pt idx="3513">
                  <c:v>1221.7734375</c:v>
                </c:pt>
                <c:pt idx="3514">
                  <c:v>1063.3734374999999</c:v>
                </c:pt>
                <c:pt idx="3515">
                  <c:v>1102.9734375</c:v>
                </c:pt>
                <c:pt idx="3516">
                  <c:v>1063.3734374999999</c:v>
                </c:pt>
                <c:pt idx="3517">
                  <c:v>997.37343749999991</c:v>
                </c:pt>
                <c:pt idx="3518">
                  <c:v>1063.3734374999999</c:v>
                </c:pt>
                <c:pt idx="3519">
                  <c:v>1168.9734375</c:v>
                </c:pt>
                <c:pt idx="3520">
                  <c:v>738.890625</c:v>
                </c:pt>
                <c:pt idx="3521">
                  <c:v>857.69062499999995</c:v>
                </c:pt>
                <c:pt idx="3522">
                  <c:v>1200.890625</c:v>
                </c:pt>
                <c:pt idx="3523">
                  <c:v>1016.0906249999999</c:v>
                </c:pt>
                <c:pt idx="3524">
                  <c:v>1095.2906249999999</c:v>
                </c:pt>
                <c:pt idx="3525">
                  <c:v>1029.2906249999999</c:v>
                </c:pt>
                <c:pt idx="3526">
                  <c:v>791.69062499999995</c:v>
                </c:pt>
                <c:pt idx="3527">
                  <c:v>910.49062499999991</c:v>
                </c:pt>
                <c:pt idx="3528">
                  <c:v>488.09062499999999</c:v>
                </c:pt>
                <c:pt idx="3529">
                  <c:v>1002.890625</c:v>
                </c:pt>
                <c:pt idx="3530">
                  <c:v>584.82187499999998</c:v>
                </c:pt>
                <c:pt idx="3531">
                  <c:v>967.62187499999993</c:v>
                </c:pt>
                <c:pt idx="3532">
                  <c:v>1165.621875</c:v>
                </c:pt>
                <c:pt idx="3533">
                  <c:v>1416.421875</c:v>
                </c:pt>
                <c:pt idx="3534">
                  <c:v>1258.0218749999999</c:v>
                </c:pt>
                <c:pt idx="3535">
                  <c:v>1244.8218749999999</c:v>
                </c:pt>
                <c:pt idx="3536">
                  <c:v>703.62187499999993</c:v>
                </c:pt>
                <c:pt idx="3537">
                  <c:v>1007.221875</c:v>
                </c:pt>
                <c:pt idx="3538">
                  <c:v>1139.221875</c:v>
                </c:pt>
                <c:pt idx="3539">
                  <c:v>1258.0218749999999</c:v>
                </c:pt>
                <c:pt idx="3540">
                  <c:v>1152.421875</c:v>
                </c:pt>
                <c:pt idx="3541">
                  <c:v>1487.8359381599998</c:v>
                </c:pt>
                <c:pt idx="3542">
                  <c:v>867.43593749999991</c:v>
                </c:pt>
                <c:pt idx="3543">
                  <c:v>1408.6359381599998</c:v>
                </c:pt>
                <c:pt idx="3544">
                  <c:v>1250.2359374999999</c:v>
                </c:pt>
                <c:pt idx="3545">
                  <c:v>1012.6359375</c:v>
                </c:pt>
                <c:pt idx="3546">
                  <c:v>986.23593749999998</c:v>
                </c:pt>
                <c:pt idx="3547">
                  <c:v>1435.0359381599999</c:v>
                </c:pt>
                <c:pt idx="3548">
                  <c:v>920.23593749999998</c:v>
                </c:pt>
                <c:pt idx="3549">
                  <c:v>1118.2359374999999</c:v>
                </c:pt>
                <c:pt idx="3550">
                  <c:v>946.63593749999995</c:v>
                </c:pt>
                <c:pt idx="3551">
                  <c:v>1263.4359374999999</c:v>
                </c:pt>
                <c:pt idx="3552">
                  <c:v>902.80781249999995</c:v>
                </c:pt>
                <c:pt idx="3553">
                  <c:v>876.40781249999998</c:v>
                </c:pt>
                <c:pt idx="3554">
                  <c:v>1048.0078125</c:v>
                </c:pt>
                <c:pt idx="3555">
                  <c:v>863.20781249999993</c:v>
                </c:pt>
                <c:pt idx="3556">
                  <c:v>1114.0078125</c:v>
                </c:pt>
                <c:pt idx="3557">
                  <c:v>1100.8078125</c:v>
                </c:pt>
                <c:pt idx="3558">
                  <c:v>1378.0078118399999</c:v>
                </c:pt>
                <c:pt idx="3559">
                  <c:v>1333.1999999999998</c:v>
                </c:pt>
                <c:pt idx="3560">
                  <c:v>990</c:v>
                </c:pt>
                <c:pt idx="3561">
                  <c:v>1069.2</c:v>
                </c:pt>
                <c:pt idx="3562">
                  <c:v>1254</c:v>
                </c:pt>
                <c:pt idx="3563">
                  <c:v>1082.3999999999999</c:v>
                </c:pt>
                <c:pt idx="3564">
                  <c:v>871.19999999999993</c:v>
                </c:pt>
                <c:pt idx="3565">
                  <c:v>1412.3999999999999</c:v>
                </c:pt>
                <c:pt idx="3566">
                  <c:v>976.8</c:v>
                </c:pt>
                <c:pt idx="3567">
                  <c:v>1069.2</c:v>
                </c:pt>
                <c:pt idx="3568">
                  <c:v>1042.8</c:v>
                </c:pt>
                <c:pt idx="3569">
                  <c:v>925.546875</c:v>
                </c:pt>
                <c:pt idx="3570">
                  <c:v>1308.346875</c:v>
                </c:pt>
                <c:pt idx="3571">
                  <c:v>1202.746875</c:v>
                </c:pt>
                <c:pt idx="3572">
                  <c:v>1097.1468749999999</c:v>
                </c:pt>
                <c:pt idx="3573">
                  <c:v>1308.346875</c:v>
                </c:pt>
                <c:pt idx="3574">
                  <c:v>1532.7468749999998</c:v>
                </c:pt>
                <c:pt idx="3575">
                  <c:v>1479.9468749999999</c:v>
                </c:pt>
                <c:pt idx="3576">
                  <c:v>1083.9468749999999</c:v>
                </c:pt>
                <c:pt idx="3577">
                  <c:v>1170.5203125</c:v>
                </c:pt>
                <c:pt idx="3578">
                  <c:v>840.52031249999993</c:v>
                </c:pt>
                <c:pt idx="3579">
                  <c:v>1685.3203118399999</c:v>
                </c:pt>
                <c:pt idx="3580">
                  <c:v>998.92031249999991</c:v>
                </c:pt>
                <c:pt idx="3581">
                  <c:v>1012.1203125</c:v>
                </c:pt>
                <c:pt idx="3582">
                  <c:v>523.72031249999998</c:v>
                </c:pt>
                <c:pt idx="3583">
                  <c:v>1144.1203125</c:v>
                </c:pt>
                <c:pt idx="3584">
                  <c:v>1408.1203118399999</c:v>
                </c:pt>
                <c:pt idx="3585">
                  <c:v>1091.3203125</c:v>
                </c:pt>
                <c:pt idx="3586">
                  <c:v>840.52031249999993</c:v>
                </c:pt>
                <c:pt idx="3587">
                  <c:v>1129.3734374999999</c:v>
                </c:pt>
                <c:pt idx="3588">
                  <c:v>1248.1734374999999</c:v>
                </c:pt>
                <c:pt idx="3589">
                  <c:v>1116.1734374999999</c:v>
                </c:pt>
                <c:pt idx="3590">
                  <c:v>1129.3734374999999</c:v>
                </c:pt>
                <c:pt idx="3591">
                  <c:v>1076.5734375</c:v>
                </c:pt>
                <c:pt idx="3592">
                  <c:v>1327.37343816</c:v>
                </c:pt>
                <c:pt idx="3593">
                  <c:v>1029.2906249999999</c:v>
                </c:pt>
                <c:pt idx="3594">
                  <c:v>791.69062499999995</c:v>
                </c:pt>
                <c:pt idx="3595">
                  <c:v>1253.690625</c:v>
                </c:pt>
                <c:pt idx="3596">
                  <c:v>897.29062499999998</c:v>
                </c:pt>
                <c:pt idx="3597">
                  <c:v>1385.690625</c:v>
                </c:pt>
                <c:pt idx="3598">
                  <c:v>1214.090625</c:v>
                </c:pt>
                <c:pt idx="3599">
                  <c:v>844.49062499999991</c:v>
                </c:pt>
                <c:pt idx="3600">
                  <c:v>1016.0906249999999</c:v>
                </c:pt>
                <c:pt idx="3601">
                  <c:v>1359.2906249999999</c:v>
                </c:pt>
                <c:pt idx="3602">
                  <c:v>1240.4906249999999</c:v>
                </c:pt>
                <c:pt idx="3603">
                  <c:v>1337.221875</c:v>
                </c:pt>
                <c:pt idx="3604">
                  <c:v>1271.221875</c:v>
                </c:pt>
                <c:pt idx="3605">
                  <c:v>1060.0218749999999</c:v>
                </c:pt>
                <c:pt idx="3606">
                  <c:v>941.22187499999995</c:v>
                </c:pt>
                <c:pt idx="3607">
                  <c:v>1099.621875</c:v>
                </c:pt>
                <c:pt idx="3608">
                  <c:v>1152.421875</c:v>
                </c:pt>
                <c:pt idx="3609">
                  <c:v>716.82187499999998</c:v>
                </c:pt>
                <c:pt idx="3610">
                  <c:v>598.02187500000002</c:v>
                </c:pt>
                <c:pt idx="3611">
                  <c:v>1152.421875</c:v>
                </c:pt>
                <c:pt idx="3612">
                  <c:v>1025.8359375</c:v>
                </c:pt>
                <c:pt idx="3613">
                  <c:v>1289.8359375</c:v>
                </c:pt>
                <c:pt idx="3614">
                  <c:v>1131.4359374999999</c:v>
                </c:pt>
                <c:pt idx="3615">
                  <c:v>656.23593749999998</c:v>
                </c:pt>
                <c:pt idx="3616">
                  <c:v>880.63593749999995</c:v>
                </c:pt>
                <c:pt idx="3617">
                  <c:v>1276.6359375</c:v>
                </c:pt>
                <c:pt idx="3618">
                  <c:v>1087.6078124999999</c:v>
                </c:pt>
                <c:pt idx="3619">
                  <c:v>1034.8078125</c:v>
                </c:pt>
                <c:pt idx="3620">
                  <c:v>929.20781249999993</c:v>
                </c:pt>
                <c:pt idx="3621">
                  <c:v>1140.4078124999999</c:v>
                </c:pt>
                <c:pt idx="3622">
                  <c:v>1351.6078118400001</c:v>
                </c:pt>
                <c:pt idx="3623">
                  <c:v>1338.40781184</c:v>
                </c:pt>
                <c:pt idx="3624">
                  <c:v>660</c:v>
                </c:pt>
                <c:pt idx="3625">
                  <c:v>1214.3999999999999</c:v>
                </c:pt>
                <c:pt idx="3626">
                  <c:v>1082.3999999999999</c:v>
                </c:pt>
                <c:pt idx="3627">
                  <c:v>778.8</c:v>
                </c:pt>
                <c:pt idx="3628">
                  <c:v>1082.3999999999999</c:v>
                </c:pt>
                <c:pt idx="3629">
                  <c:v>1174.8</c:v>
                </c:pt>
                <c:pt idx="3630">
                  <c:v>1122</c:v>
                </c:pt>
                <c:pt idx="3631">
                  <c:v>1108.8</c:v>
                </c:pt>
                <c:pt idx="3632">
                  <c:v>872.74687499999993</c:v>
                </c:pt>
                <c:pt idx="3633">
                  <c:v>1163.1468749999999</c:v>
                </c:pt>
                <c:pt idx="3634">
                  <c:v>1242.346875</c:v>
                </c:pt>
                <c:pt idx="3635">
                  <c:v>1400.7468749999998</c:v>
                </c:pt>
                <c:pt idx="3636">
                  <c:v>1677.9468749999999</c:v>
                </c:pt>
                <c:pt idx="3637">
                  <c:v>1031.1468749999999</c:v>
                </c:pt>
                <c:pt idx="3638">
                  <c:v>906.52031249999993</c:v>
                </c:pt>
                <c:pt idx="3639">
                  <c:v>695.3203125</c:v>
                </c:pt>
                <c:pt idx="3640">
                  <c:v>919.72031249999998</c:v>
                </c:pt>
                <c:pt idx="3641">
                  <c:v>1025.3203125</c:v>
                </c:pt>
                <c:pt idx="3642">
                  <c:v>906.52031249999993</c:v>
                </c:pt>
                <c:pt idx="3643">
                  <c:v>1078.1203125</c:v>
                </c:pt>
                <c:pt idx="3644">
                  <c:v>761.3203125</c:v>
                </c:pt>
                <c:pt idx="3645">
                  <c:v>985.72031249999998</c:v>
                </c:pt>
                <c:pt idx="3646">
                  <c:v>1144.1203125</c:v>
                </c:pt>
                <c:pt idx="3647">
                  <c:v>1234.9734375</c:v>
                </c:pt>
                <c:pt idx="3648">
                  <c:v>680.57343749999995</c:v>
                </c:pt>
                <c:pt idx="3649">
                  <c:v>944.57343749999995</c:v>
                </c:pt>
                <c:pt idx="3650">
                  <c:v>891.7734375</c:v>
                </c:pt>
                <c:pt idx="3651">
                  <c:v>1023.7734375</c:v>
                </c:pt>
                <c:pt idx="3652">
                  <c:v>1023.7734375</c:v>
                </c:pt>
                <c:pt idx="3653">
                  <c:v>984.17343749999998</c:v>
                </c:pt>
                <c:pt idx="3654">
                  <c:v>1419.7734381599998</c:v>
                </c:pt>
                <c:pt idx="3655">
                  <c:v>918.17343749999998</c:v>
                </c:pt>
                <c:pt idx="3656">
                  <c:v>944.57343749999995</c:v>
                </c:pt>
                <c:pt idx="3657">
                  <c:v>1116.1734374999999</c:v>
                </c:pt>
                <c:pt idx="3658">
                  <c:v>1353.7734381599998</c:v>
                </c:pt>
                <c:pt idx="3659">
                  <c:v>1208.5734375</c:v>
                </c:pt>
                <c:pt idx="3660">
                  <c:v>1036.9734375</c:v>
                </c:pt>
                <c:pt idx="3661">
                  <c:v>1208.5734375</c:v>
                </c:pt>
                <c:pt idx="3662">
                  <c:v>667.37343749999991</c:v>
                </c:pt>
                <c:pt idx="3663">
                  <c:v>910.49062499999991</c:v>
                </c:pt>
                <c:pt idx="3664">
                  <c:v>910.49062499999991</c:v>
                </c:pt>
                <c:pt idx="3665">
                  <c:v>857.69062499999995</c:v>
                </c:pt>
                <c:pt idx="3666">
                  <c:v>989.69062499999995</c:v>
                </c:pt>
                <c:pt idx="3667">
                  <c:v>1530.890625</c:v>
                </c:pt>
                <c:pt idx="3668">
                  <c:v>1266.890625</c:v>
                </c:pt>
                <c:pt idx="3669">
                  <c:v>1002.890625</c:v>
                </c:pt>
                <c:pt idx="3670">
                  <c:v>1082.090625</c:v>
                </c:pt>
                <c:pt idx="3671">
                  <c:v>1174.4906249999999</c:v>
                </c:pt>
                <c:pt idx="3672">
                  <c:v>1082.090625</c:v>
                </c:pt>
                <c:pt idx="3673">
                  <c:v>910.49062499999991</c:v>
                </c:pt>
                <c:pt idx="3674">
                  <c:v>1205.221875</c:v>
                </c:pt>
                <c:pt idx="3675">
                  <c:v>954.421875</c:v>
                </c:pt>
                <c:pt idx="3676">
                  <c:v>1165.621875</c:v>
                </c:pt>
                <c:pt idx="3677">
                  <c:v>1244.8218749999999</c:v>
                </c:pt>
                <c:pt idx="3678">
                  <c:v>967.62187499999993</c:v>
                </c:pt>
                <c:pt idx="3679">
                  <c:v>1033.621875</c:v>
                </c:pt>
                <c:pt idx="3680">
                  <c:v>743.22187499999995</c:v>
                </c:pt>
                <c:pt idx="3681">
                  <c:v>756.421875</c:v>
                </c:pt>
                <c:pt idx="3682">
                  <c:v>1139.221875</c:v>
                </c:pt>
                <c:pt idx="3683">
                  <c:v>880.63593749999995</c:v>
                </c:pt>
                <c:pt idx="3684">
                  <c:v>920.23593749999998</c:v>
                </c:pt>
                <c:pt idx="3685">
                  <c:v>841.03593749999993</c:v>
                </c:pt>
                <c:pt idx="3686">
                  <c:v>1369.0359381599999</c:v>
                </c:pt>
                <c:pt idx="3687">
                  <c:v>1118.2359374999999</c:v>
                </c:pt>
                <c:pt idx="3688">
                  <c:v>1131.4359374999999</c:v>
                </c:pt>
                <c:pt idx="3689">
                  <c:v>1144.6359375</c:v>
                </c:pt>
                <c:pt idx="3690">
                  <c:v>999.43593749999991</c:v>
                </c:pt>
                <c:pt idx="3691">
                  <c:v>537.43593750000002</c:v>
                </c:pt>
                <c:pt idx="3692">
                  <c:v>893.8359375</c:v>
                </c:pt>
                <c:pt idx="3693">
                  <c:v>1065.4359374999999</c:v>
                </c:pt>
                <c:pt idx="3694">
                  <c:v>1237.0359375</c:v>
                </c:pt>
                <c:pt idx="3695">
                  <c:v>841.03593749999993</c:v>
                </c:pt>
                <c:pt idx="3696">
                  <c:v>1461.43593816</c:v>
                </c:pt>
                <c:pt idx="3697">
                  <c:v>691.60781249999991</c:v>
                </c:pt>
                <c:pt idx="3698">
                  <c:v>1510.0078118399999</c:v>
                </c:pt>
                <c:pt idx="3699">
                  <c:v>995.20781249999993</c:v>
                </c:pt>
                <c:pt idx="3700">
                  <c:v>1470.40781184</c:v>
                </c:pt>
                <c:pt idx="3701">
                  <c:v>1378.0078118399999</c:v>
                </c:pt>
                <c:pt idx="3702">
                  <c:v>1549.6078118400001</c:v>
                </c:pt>
                <c:pt idx="3703">
                  <c:v>1153.6078124999999</c:v>
                </c:pt>
                <c:pt idx="3704">
                  <c:v>937.19999999999993</c:v>
                </c:pt>
                <c:pt idx="3705">
                  <c:v>1254</c:v>
                </c:pt>
                <c:pt idx="3706">
                  <c:v>1584</c:v>
                </c:pt>
                <c:pt idx="3707">
                  <c:v>910.8</c:v>
                </c:pt>
                <c:pt idx="3708">
                  <c:v>1347.9468749999999</c:v>
                </c:pt>
                <c:pt idx="3709">
                  <c:v>991.546875</c:v>
                </c:pt>
                <c:pt idx="3710">
                  <c:v>912.34687499999995</c:v>
                </c:pt>
                <c:pt idx="3711">
                  <c:v>1374.346875</c:v>
                </c:pt>
                <c:pt idx="3712">
                  <c:v>1149.9468749999999</c:v>
                </c:pt>
                <c:pt idx="3713">
                  <c:v>1031.1468749999999</c:v>
                </c:pt>
                <c:pt idx="3714">
                  <c:v>1281.9468749999999</c:v>
                </c:pt>
                <c:pt idx="3715">
                  <c:v>985.72031249999998</c:v>
                </c:pt>
                <c:pt idx="3716">
                  <c:v>748.12031249999995</c:v>
                </c:pt>
                <c:pt idx="3717">
                  <c:v>1579.72031184</c:v>
                </c:pt>
                <c:pt idx="3718">
                  <c:v>893.3203125</c:v>
                </c:pt>
                <c:pt idx="3719">
                  <c:v>1500.52031184</c:v>
                </c:pt>
                <c:pt idx="3720">
                  <c:v>998.92031249999991</c:v>
                </c:pt>
                <c:pt idx="3721">
                  <c:v>1262.9203124999999</c:v>
                </c:pt>
                <c:pt idx="3722">
                  <c:v>1302.5203124999998</c:v>
                </c:pt>
                <c:pt idx="3723">
                  <c:v>1051.7203124999999</c:v>
                </c:pt>
                <c:pt idx="3724">
                  <c:v>1302.5203124999998</c:v>
                </c:pt>
                <c:pt idx="3725">
                  <c:v>957.7734375</c:v>
                </c:pt>
                <c:pt idx="3726">
                  <c:v>838.97343749999993</c:v>
                </c:pt>
                <c:pt idx="3727">
                  <c:v>904.97343749999993</c:v>
                </c:pt>
                <c:pt idx="3728">
                  <c:v>1459.37343816</c:v>
                </c:pt>
                <c:pt idx="3729">
                  <c:v>1182.1734374999999</c:v>
                </c:pt>
                <c:pt idx="3730">
                  <c:v>950.09062499999993</c:v>
                </c:pt>
                <c:pt idx="3731">
                  <c:v>1082.090625</c:v>
                </c:pt>
                <c:pt idx="3732">
                  <c:v>791.69062499999995</c:v>
                </c:pt>
                <c:pt idx="3733">
                  <c:v>1346.0906249999998</c:v>
                </c:pt>
                <c:pt idx="3734">
                  <c:v>950.09062499999993</c:v>
                </c:pt>
                <c:pt idx="3735">
                  <c:v>1016.0906249999999</c:v>
                </c:pt>
                <c:pt idx="3736">
                  <c:v>1570.4906249999999</c:v>
                </c:pt>
                <c:pt idx="3737">
                  <c:v>1148.090625</c:v>
                </c:pt>
                <c:pt idx="3738">
                  <c:v>1108.4906249999999</c:v>
                </c:pt>
                <c:pt idx="3739">
                  <c:v>1134.890625</c:v>
                </c:pt>
                <c:pt idx="3740">
                  <c:v>1205.221875</c:v>
                </c:pt>
                <c:pt idx="3741">
                  <c:v>914.82187499999998</c:v>
                </c:pt>
                <c:pt idx="3742">
                  <c:v>954.421875</c:v>
                </c:pt>
                <c:pt idx="3743">
                  <c:v>1231.621875</c:v>
                </c:pt>
                <c:pt idx="3744">
                  <c:v>1033.621875</c:v>
                </c:pt>
                <c:pt idx="3745">
                  <c:v>1376.8218749999999</c:v>
                </c:pt>
                <c:pt idx="3746">
                  <c:v>1171.0359375</c:v>
                </c:pt>
                <c:pt idx="3747">
                  <c:v>814.63593749999995</c:v>
                </c:pt>
                <c:pt idx="3748">
                  <c:v>748.63593749999995</c:v>
                </c:pt>
                <c:pt idx="3749">
                  <c:v>1118.2359374999999</c:v>
                </c:pt>
                <c:pt idx="3750">
                  <c:v>1171.0359375</c:v>
                </c:pt>
                <c:pt idx="3751">
                  <c:v>814.63593749999995</c:v>
                </c:pt>
                <c:pt idx="3752">
                  <c:v>1065.4359374999999</c:v>
                </c:pt>
                <c:pt idx="3753">
                  <c:v>1237.0359375</c:v>
                </c:pt>
                <c:pt idx="3754">
                  <c:v>1448.2359381599999</c:v>
                </c:pt>
                <c:pt idx="3755">
                  <c:v>1316.2359374999999</c:v>
                </c:pt>
                <c:pt idx="3756">
                  <c:v>1250.2359374999999</c:v>
                </c:pt>
                <c:pt idx="3757">
                  <c:v>1289.8359375</c:v>
                </c:pt>
                <c:pt idx="3758">
                  <c:v>612.40781249999998</c:v>
                </c:pt>
                <c:pt idx="3759">
                  <c:v>1140.4078124999999</c:v>
                </c:pt>
                <c:pt idx="3760">
                  <c:v>850.0078125</c:v>
                </c:pt>
                <c:pt idx="3761">
                  <c:v>836.80781249999995</c:v>
                </c:pt>
                <c:pt idx="3762">
                  <c:v>1351.6078118400001</c:v>
                </c:pt>
                <c:pt idx="3763">
                  <c:v>850.0078125</c:v>
                </c:pt>
                <c:pt idx="3764">
                  <c:v>1135.2</c:v>
                </c:pt>
                <c:pt idx="3765">
                  <c:v>1254</c:v>
                </c:pt>
                <c:pt idx="3766">
                  <c:v>937.19999999999993</c:v>
                </c:pt>
                <c:pt idx="3767">
                  <c:v>1082.3999999999999</c:v>
                </c:pt>
                <c:pt idx="3768">
                  <c:v>1254</c:v>
                </c:pt>
                <c:pt idx="3769">
                  <c:v>1227.5999999999999</c:v>
                </c:pt>
                <c:pt idx="3770">
                  <c:v>1108.8</c:v>
                </c:pt>
                <c:pt idx="3771">
                  <c:v>990</c:v>
                </c:pt>
                <c:pt idx="3772">
                  <c:v>833.14687499999991</c:v>
                </c:pt>
                <c:pt idx="3773">
                  <c:v>819.94687499999998</c:v>
                </c:pt>
                <c:pt idx="3774">
                  <c:v>991.546875</c:v>
                </c:pt>
                <c:pt idx="3775">
                  <c:v>1242.346875</c:v>
                </c:pt>
                <c:pt idx="3776">
                  <c:v>648.34687499999995</c:v>
                </c:pt>
                <c:pt idx="3777">
                  <c:v>1413.9468749999999</c:v>
                </c:pt>
                <c:pt idx="3778">
                  <c:v>1506.346875</c:v>
                </c:pt>
                <c:pt idx="3779">
                  <c:v>1321.546875</c:v>
                </c:pt>
                <c:pt idx="3780">
                  <c:v>833.14687499999991</c:v>
                </c:pt>
                <c:pt idx="3781">
                  <c:v>899.14687499999991</c:v>
                </c:pt>
                <c:pt idx="3782">
                  <c:v>1117.7203124999999</c:v>
                </c:pt>
                <c:pt idx="3783">
                  <c:v>1196.9203124999999</c:v>
                </c:pt>
                <c:pt idx="3784">
                  <c:v>998.92031249999991</c:v>
                </c:pt>
                <c:pt idx="3785">
                  <c:v>1223.3203125</c:v>
                </c:pt>
                <c:pt idx="3786">
                  <c:v>1078.1203125</c:v>
                </c:pt>
                <c:pt idx="3787">
                  <c:v>1487.3203118399999</c:v>
                </c:pt>
                <c:pt idx="3788">
                  <c:v>1196.9203124999999</c:v>
                </c:pt>
                <c:pt idx="3789">
                  <c:v>1144.1203125</c:v>
                </c:pt>
                <c:pt idx="3790">
                  <c:v>918.17343749999998</c:v>
                </c:pt>
                <c:pt idx="3791">
                  <c:v>706.97343749999993</c:v>
                </c:pt>
                <c:pt idx="3792">
                  <c:v>1670.5734381599998</c:v>
                </c:pt>
                <c:pt idx="3793">
                  <c:v>944.57343749999995</c:v>
                </c:pt>
                <c:pt idx="3794">
                  <c:v>997.37343749999991</c:v>
                </c:pt>
                <c:pt idx="3795">
                  <c:v>1340.5734381599998</c:v>
                </c:pt>
                <c:pt idx="3796">
                  <c:v>1148.090625</c:v>
                </c:pt>
                <c:pt idx="3797">
                  <c:v>963.29062499999998</c:v>
                </c:pt>
                <c:pt idx="3798">
                  <c:v>804.890625</c:v>
                </c:pt>
                <c:pt idx="3799">
                  <c:v>1398.890625</c:v>
                </c:pt>
                <c:pt idx="3800">
                  <c:v>1280.0906249999998</c:v>
                </c:pt>
                <c:pt idx="3801">
                  <c:v>1227.2906249999999</c:v>
                </c:pt>
                <c:pt idx="3802">
                  <c:v>1438.4906249999999</c:v>
                </c:pt>
                <c:pt idx="3803">
                  <c:v>1082.090625</c:v>
                </c:pt>
                <c:pt idx="3804">
                  <c:v>1134.890625</c:v>
                </c:pt>
                <c:pt idx="3805">
                  <c:v>1359.2906249999999</c:v>
                </c:pt>
                <c:pt idx="3806">
                  <c:v>1442.8218749999999</c:v>
                </c:pt>
                <c:pt idx="3807">
                  <c:v>1165.621875</c:v>
                </c:pt>
                <c:pt idx="3808">
                  <c:v>1244.8218749999999</c:v>
                </c:pt>
                <c:pt idx="3809">
                  <c:v>1178.8218749999999</c:v>
                </c:pt>
                <c:pt idx="3810">
                  <c:v>954.421875</c:v>
                </c:pt>
                <c:pt idx="3811">
                  <c:v>1178.8218749999999</c:v>
                </c:pt>
                <c:pt idx="3812">
                  <c:v>1284.421875</c:v>
                </c:pt>
                <c:pt idx="3813">
                  <c:v>1152.421875</c:v>
                </c:pt>
                <c:pt idx="3814">
                  <c:v>1020.421875</c:v>
                </c:pt>
                <c:pt idx="3815">
                  <c:v>1126.0218749999999</c:v>
                </c:pt>
                <c:pt idx="3816">
                  <c:v>907.03593749999993</c:v>
                </c:pt>
                <c:pt idx="3817">
                  <c:v>1342.6359381599998</c:v>
                </c:pt>
                <c:pt idx="3818">
                  <c:v>893.8359375</c:v>
                </c:pt>
                <c:pt idx="3819">
                  <c:v>775.03593749999993</c:v>
                </c:pt>
                <c:pt idx="3820">
                  <c:v>1105.0359375</c:v>
                </c:pt>
                <c:pt idx="3821">
                  <c:v>1131.4359374999999</c:v>
                </c:pt>
                <c:pt idx="3822">
                  <c:v>933.43593749999991</c:v>
                </c:pt>
                <c:pt idx="3823">
                  <c:v>1289.8359375</c:v>
                </c:pt>
                <c:pt idx="3824">
                  <c:v>986.23593749999998</c:v>
                </c:pt>
                <c:pt idx="3825">
                  <c:v>1105.0359375</c:v>
                </c:pt>
                <c:pt idx="3826">
                  <c:v>1091.8359375</c:v>
                </c:pt>
                <c:pt idx="3827">
                  <c:v>1250.2359374999999</c:v>
                </c:pt>
                <c:pt idx="3828">
                  <c:v>1510.0078118399999</c:v>
                </c:pt>
                <c:pt idx="3829">
                  <c:v>823.60781249999991</c:v>
                </c:pt>
                <c:pt idx="3830">
                  <c:v>1074.4078124999999</c:v>
                </c:pt>
                <c:pt idx="3831">
                  <c:v>1549.6078118400001</c:v>
                </c:pt>
                <c:pt idx="3832">
                  <c:v>1127.2078125</c:v>
                </c:pt>
                <c:pt idx="3833">
                  <c:v>1259.2078125</c:v>
                </c:pt>
                <c:pt idx="3834">
                  <c:v>1444.0078118399999</c:v>
                </c:pt>
                <c:pt idx="3835">
                  <c:v>982.0078125</c:v>
                </c:pt>
                <c:pt idx="3836">
                  <c:v>1008.4078125</c:v>
                </c:pt>
                <c:pt idx="3837">
                  <c:v>916.0078125</c:v>
                </c:pt>
                <c:pt idx="3838">
                  <c:v>757.60781249999991</c:v>
                </c:pt>
                <c:pt idx="3839">
                  <c:v>950.4</c:v>
                </c:pt>
                <c:pt idx="3840">
                  <c:v>1042.8</c:v>
                </c:pt>
                <c:pt idx="3841">
                  <c:v>884.4</c:v>
                </c:pt>
                <c:pt idx="3842">
                  <c:v>1346.3999999999999</c:v>
                </c:pt>
                <c:pt idx="3843">
                  <c:v>1148.3999999999999</c:v>
                </c:pt>
                <c:pt idx="3844">
                  <c:v>752.4</c:v>
                </c:pt>
                <c:pt idx="3845">
                  <c:v>805.19999999999993</c:v>
                </c:pt>
                <c:pt idx="3846">
                  <c:v>1082.3999999999999</c:v>
                </c:pt>
                <c:pt idx="3847">
                  <c:v>1057.546875</c:v>
                </c:pt>
                <c:pt idx="3848">
                  <c:v>859.546875</c:v>
                </c:pt>
                <c:pt idx="3849">
                  <c:v>1031.1468749999999</c:v>
                </c:pt>
                <c:pt idx="3850">
                  <c:v>859.546875</c:v>
                </c:pt>
                <c:pt idx="3851">
                  <c:v>1149.9468749999999</c:v>
                </c:pt>
                <c:pt idx="3852">
                  <c:v>1413.9468749999999</c:v>
                </c:pt>
                <c:pt idx="3853">
                  <c:v>1044.346875</c:v>
                </c:pt>
                <c:pt idx="3854">
                  <c:v>1078.1203125</c:v>
                </c:pt>
                <c:pt idx="3855">
                  <c:v>1078.1203125</c:v>
                </c:pt>
                <c:pt idx="3856">
                  <c:v>1368.52031184</c:v>
                </c:pt>
                <c:pt idx="3857">
                  <c:v>919.72031249999998</c:v>
                </c:pt>
                <c:pt idx="3858">
                  <c:v>1328.9203118400001</c:v>
                </c:pt>
                <c:pt idx="3859">
                  <c:v>1724.9203118399998</c:v>
                </c:pt>
                <c:pt idx="3860">
                  <c:v>1381.72031184</c:v>
                </c:pt>
                <c:pt idx="3861">
                  <c:v>985.72031249999998</c:v>
                </c:pt>
                <c:pt idx="3862">
                  <c:v>1302.5203124999998</c:v>
                </c:pt>
                <c:pt idx="3863">
                  <c:v>957.7734375</c:v>
                </c:pt>
                <c:pt idx="3864">
                  <c:v>1182.1734374999999</c:v>
                </c:pt>
                <c:pt idx="3865">
                  <c:v>1168.9734375</c:v>
                </c:pt>
                <c:pt idx="3866">
                  <c:v>1512.1734381599999</c:v>
                </c:pt>
                <c:pt idx="3867">
                  <c:v>1696.9734381600001</c:v>
                </c:pt>
                <c:pt idx="3868">
                  <c:v>1116.1734374999999</c:v>
                </c:pt>
                <c:pt idx="3869">
                  <c:v>1591.37343816</c:v>
                </c:pt>
                <c:pt idx="3870">
                  <c:v>1287.7734375</c:v>
                </c:pt>
                <c:pt idx="3871">
                  <c:v>878.57343749999995</c:v>
                </c:pt>
                <c:pt idx="3872">
                  <c:v>1161.2906249999999</c:v>
                </c:pt>
                <c:pt idx="3873">
                  <c:v>1227.2906249999999</c:v>
                </c:pt>
                <c:pt idx="3874">
                  <c:v>1016.0906249999999</c:v>
                </c:pt>
                <c:pt idx="3875">
                  <c:v>1055.690625</c:v>
                </c:pt>
                <c:pt idx="3876">
                  <c:v>1042.4906249999999</c:v>
                </c:pt>
                <c:pt idx="3877">
                  <c:v>1121.690625</c:v>
                </c:pt>
                <c:pt idx="3878">
                  <c:v>831.29062499999998</c:v>
                </c:pt>
                <c:pt idx="3879">
                  <c:v>1517.690625</c:v>
                </c:pt>
                <c:pt idx="3880">
                  <c:v>1350.421875</c:v>
                </c:pt>
                <c:pt idx="3881">
                  <c:v>1205.221875</c:v>
                </c:pt>
                <c:pt idx="3882">
                  <c:v>1329.43593816</c:v>
                </c:pt>
                <c:pt idx="3883">
                  <c:v>761.8359375</c:v>
                </c:pt>
                <c:pt idx="3884">
                  <c:v>880.63593749999995</c:v>
                </c:pt>
                <c:pt idx="3885">
                  <c:v>986.23593749999998</c:v>
                </c:pt>
                <c:pt idx="3886">
                  <c:v>1012.6359375</c:v>
                </c:pt>
                <c:pt idx="3887">
                  <c:v>1078.6359375</c:v>
                </c:pt>
                <c:pt idx="3888">
                  <c:v>1025.8359375</c:v>
                </c:pt>
                <c:pt idx="3889">
                  <c:v>1580.2359381599999</c:v>
                </c:pt>
                <c:pt idx="3890">
                  <c:v>722.23593749999998</c:v>
                </c:pt>
                <c:pt idx="3891">
                  <c:v>867.43593749999991</c:v>
                </c:pt>
                <c:pt idx="3892">
                  <c:v>1091.8359375</c:v>
                </c:pt>
                <c:pt idx="3893">
                  <c:v>1078.6359375</c:v>
                </c:pt>
                <c:pt idx="3894">
                  <c:v>1263.4359374999999</c:v>
                </c:pt>
                <c:pt idx="3895">
                  <c:v>1025.8359375</c:v>
                </c:pt>
                <c:pt idx="3896">
                  <c:v>797.20781249999993</c:v>
                </c:pt>
                <c:pt idx="3897">
                  <c:v>1483.6078118400001</c:v>
                </c:pt>
                <c:pt idx="3898">
                  <c:v>1483.6078118400001</c:v>
                </c:pt>
                <c:pt idx="3899">
                  <c:v>876.40781249999998</c:v>
                </c:pt>
                <c:pt idx="3900">
                  <c:v>982.0078125</c:v>
                </c:pt>
                <c:pt idx="3901">
                  <c:v>1206.4078124999999</c:v>
                </c:pt>
                <c:pt idx="3902">
                  <c:v>1127.2078125</c:v>
                </c:pt>
                <c:pt idx="3903">
                  <c:v>1444.0078118399999</c:v>
                </c:pt>
                <c:pt idx="3904">
                  <c:v>1312.0078125</c:v>
                </c:pt>
                <c:pt idx="3905">
                  <c:v>1029.5999999999999</c:v>
                </c:pt>
                <c:pt idx="3906">
                  <c:v>1188</c:v>
                </c:pt>
                <c:pt idx="3907">
                  <c:v>1095.5999999999999</c:v>
                </c:pt>
                <c:pt idx="3908">
                  <c:v>937.19999999999993</c:v>
                </c:pt>
                <c:pt idx="3909">
                  <c:v>1135.2</c:v>
                </c:pt>
                <c:pt idx="3910">
                  <c:v>1306.8</c:v>
                </c:pt>
                <c:pt idx="3911">
                  <c:v>1531.1999999999998</c:v>
                </c:pt>
                <c:pt idx="3912">
                  <c:v>1412.3999999999999</c:v>
                </c:pt>
                <c:pt idx="3913">
                  <c:v>858</c:v>
                </c:pt>
                <c:pt idx="3914">
                  <c:v>1122</c:v>
                </c:pt>
                <c:pt idx="3915">
                  <c:v>976.8</c:v>
                </c:pt>
                <c:pt idx="3916">
                  <c:v>1240.8</c:v>
                </c:pt>
                <c:pt idx="3917">
                  <c:v>580.79999999999995</c:v>
                </c:pt>
                <c:pt idx="3918">
                  <c:v>1610.3999999999999</c:v>
                </c:pt>
                <c:pt idx="3919">
                  <c:v>899.14687499999991</c:v>
                </c:pt>
                <c:pt idx="3920">
                  <c:v>938.74687499999993</c:v>
                </c:pt>
                <c:pt idx="3921">
                  <c:v>885.94687499999998</c:v>
                </c:pt>
                <c:pt idx="3922">
                  <c:v>1004.7468749999999</c:v>
                </c:pt>
                <c:pt idx="3923">
                  <c:v>991.546875</c:v>
                </c:pt>
                <c:pt idx="3924">
                  <c:v>972.52031249999993</c:v>
                </c:pt>
                <c:pt idx="3925">
                  <c:v>1051.7203124999999</c:v>
                </c:pt>
                <c:pt idx="3926">
                  <c:v>1315.7203124999999</c:v>
                </c:pt>
                <c:pt idx="3927">
                  <c:v>1117.7203124999999</c:v>
                </c:pt>
                <c:pt idx="3928">
                  <c:v>629.3203125</c:v>
                </c:pt>
                <c:pt idx="3929">
                  <c:v>880.12031249999995</c:v>
                </c:pt>
                <c:pt idx="3930">
                  <c:v>1144.1203125</c:v>
                </c:pt>
                <c:pt idx="3931">
                  <c:v>998.92031249999991</c:v>
                </c:pt>
                <c:pt idx="3932">
                  <c:v>1144.1203125</c:v>
                </c:pt>
                <c:pt idx="3933">
                  <c:v>1236.5203125</c:v>
                </c:pt>
                <c:pt idx="3934">
                  <c:v>932.92031249999991</c:v>
                </c:pt>
                <c:pt idx="3935">
                  <c:v>1051.7203124999999</c:v>
                </c:pt>
                <c:pt idx="3936">
                  <c:v>1355.3203118399999</c:v>
                </c:pt>
                <c:pt idx="3937">
                  <c:v>957.7734375</c:v>
                </c:pt>
                <c:pt idx="3938">
                  <c:v>1129.3734374999999</c:v>
                </c:pt>
                <c:pt idx="3939">
                  <c:v>1300.9734374999998</c:v>
                </c:pt>
                <c:pt idx="3940">
                  <c:v>1485.7734381599998</c:v>
                </c:pt>
                <c:pt idx="3941">
                  <c:v>1182.1734374999999</c:v>
                </c:pt>
                <c:pt idx="3942">
                  <c:v>1089.7734375</c:v>
                </c:pt>
                <c:pt idx="3943">
                  <c:v>1248.1734374999999</c:v>
                </c:pt>
                <c:pt idx="3944">
                  <c:v>1314.1734374999999</c:v>
                </c:pt>
                <c:pt idx="3945">
                  <c:v>1208.5734375</c:v>
                </c:pt>
                <c:pt idx="3946">
                  <c:v>1432.9734381599999</c:v>
                </c:pt>
                <c:pt idx="3947">
                  <c:v>765.29062499999998</c:v>
                </c:pt>
                <c:pt idx="3948">
                  <c:v>1385.690625</c:v>
                </c:pt>
                <c:pt idx="3949">
                  <c:v>1016.0906249999999</c:v>
                </c:pt>
                <c:pt idx="3950">
                  <c:v>752.09062499999993</c:v>
                </c:pt>
                <c:pt idx="3951">
                  <c:v>910.49062499999991</c:v>
                </c:pt>
                <c:pt idx="3952">
                  <c:v>2006.0906249999998</c:v>
                </c:pt>
                <c:pt idx="3953">
                  <c:v>976.49062499999991</c:v>
                </c:pt>
                <c:pt idx="3954">
                  <c:v>1148.090625</c:v>
                </c:pt>
                <c:pt idx="3955">
                  <c:v>994.02187499999991</c:v>
                </c:pt>
                <c:pt idx="3956">
                  <c:v>1099.621875</c:v>
                </c:pt>
                <c:pt idx="3957">
                  <c:v>1231.621875</c:v>
                </c:pt>
                <c:pt idx="3958">
                  <c:v>1020.421875</c:v>
                </c:pt>
                <c:pt idx="3959">
                  <c:v>941.22187499999995</c:v>
                </c:pt>
                <c:pt idx="3960">
                  <c:v>1205.221875</c:v>
                </c:pt>
                <c:pt idx="3961">
                  <c:v>1060.0218749999999</c:v>
                </c:pt>
                <c:pt idx="3962">
                  <c:v>1324.0218749999999</c:v>
                </c:pt>
                <c:pt idx="3963">
                  <c:v>907.03593749999993</c:v>
                </c:pt>
                <c:pt idx="3964">
                  <c:v>986.23593749999998</c:v>
                </c:pt>
                <c:pt idx="3965">
                  <c:v>722.23593749999998</c:v>
                </c:pt>
                <c:pt idx="3966">
                  <c:v>1474.6359381599998</c:v>
                </c:pt>
                <c:pt idx="3967">
                  <c:v>1039.0359375</c:v>
                </c:pt>
                <c:pt idx="3968">
                  <c:v>867.43593749999991</c:v>
                </c:pt>
                <c:pt idx="3969">
                  <c:v>1329.43593816</c:v>
                </c:pt>
                <c:pt idx="3970">
                  <c:v>652.0078125</c:v>
                </c:pt>
                <c:pt idx="3971">
                  <c:v>889.60781249999991</c:v>
                </c:pt>
                <c:pt idx="3972">
                  <c:v>982.0078125</c:v>
                </c:pt>
                <c:pt idx="3973">
                  <c:v>678.40781249999998</c:v>
                </c:pt>
                <c:pt idx="3974">
                  <c:v>1153.6078124999999</c:v>
                </c:pt>
                <c:pt idx="3975">
                  <c:v>916.0078125</c:v>
                </c:pt>
                <c:pt idx="3976">
                  <c:v>1312.0078125</c:v>
                </c:pt>
                <c:pt idx="3977">
                  <c:v>1364.8078118399999</c:v>
                </c:pt>
                <c:pt idx="3978">
                  <c:v>1444.0078118399999</c:v>
                </c:pt>
                <c:pt idx="3979">
                  <c:v>1285.6078124999999</c:v>
                </c:pt>
                <c:pt idx="3980">
                  <c:v>1285.6078124999999</c:v>
                </c:pt>
                <c:pt idx="3981">
                  <c:v>1272.4078124999999</c:v>
                </c:pt>
                <c:pt idx="3982">
                  <c:v>1122</c:v>
                </c:pt>
                <c:pt idx="3983">
                  <c:v>1108.8</c:v>
                </c:pt>
                <c:pt idx="3984">
                  <c:v>1095.5999999999999</c:v>
                </c:pt>
                <c:pt idx="3985">
                  <c:v>1135.2</c:v>
                </c:pt>
                <c:pt idx="3986">
                  <c:v>1057.546875</c:v>
                </c:pt>
                <c:pt idx="3987">
                  <c:v>661.546875</c:v>
                </c:pt>
                <c:pt idx="3988">
                  <c:v>793.546875</c:v>
                </c:pt>
                <c:pt idx="3989">
                  <c:v>1031.1468749999999</c:v>
                </c:pt>
                <c:pt idx="3990">
                  <c:v>925.546875</c:v>
                </c:pt>
                <c:pt idx="3991">
                  <c:v>1057.546875</c:v>
                </c:pt>
                <c:pt idx="3992">
                  <c:v>991.546875</c:v>
                </c:pt>
                <c:pt idx="3993">
                  <c:v>1104.5203125</c:v>
                </c:pt>
                <c:pt idx="3994">
                  <c:v>972.52031249999993</c:v>
                </c:pt>
                <c:pt idx="3995">
                  <c:v>1012.1203125</c:v>
                </c:pt>
                <c:pt idx="3996">
                  <c:v>787.72031249999998</c:v>
                </c:pt>
                <c:pt idx="3997">
                  <c:v>1183.7203124999999</c:v>
                </c:pt>
                <c:pt idx="3998">
                  <c:v>1196.9203124999999</c:v>
                </c:pt>
                <c:pt idx="3999">
                  <c:v>1421.3203118399999</c:v>
                </c:pt>
                <c:pt idx="4000">
                  <c:v>1289.3203125</c:v>
                </c:pt>
                <c:pt idx="4001">
                  <c:v>1036.9734375</c:v>
                </c:pt>
                <c:pt idx="4002">
                  <c:v>1512.1734381599999</c:v>
                </c:pt>
                <c:pt idx="4003">
                  <c:v>1155.7734375</c:v>
                </c:pt>
                <c:pt idx="4004">
                  <c:v>633.29062499999998</c:v>
                </c:pt>
                <c:pt idx="4005">
                  <c:v>1055.690625</c:v>
                </c:pt>
                <c:pt idx="4006">
                  <c:v>950.09062499999993</c:v>
                </c:pt>
                <c:pt idx="4007">
                  <c:v>1055.690625</c:v>
                </c:pt>
                <c:pt idx="4008">
                  <c:v>1016.0906249999999</c:v>
                </c:pt>
                <c:pt idx="4009">
                  <c:v>1108.4906249999999</c:v>
                </c:pt>
                <c:pt idx="4010">
                  <c:v>1227.2906249999999</c:v>
                </c:pt>
                <c:pt idx="4011">
                  <c:v>1240.4906249999999</c:v>
                </c:pt>
                <c:pt idx="4012">
                  <c:v>1002.890625</c:v>
                </c:pt>
                <c:pt idx="4013">
                  <c:v>1332.890625</c:v>
                </c:pt>
                <c:pt idx="4014">
                  <c:v>1178.8218749999999</c:v>
                </c:pt>
                <c:pt idx="4015">
                  <c:v>1033.621875</c:v>
                </c:pt>
                <c:pt idx="4016">
                  <c:v>1271.221875</c:v>
                </c:pt>
                <c:pt idx="4017">
                  <c:v>1126.0218749999999</c:v>
                </c:pt>
                <c:pt idx="4018">
                  <c:v>1535.221875</c:v>
                </c:pt>
                <c:pt idx="4019">
                  <c:v>1310.8218749999999</c:v>
                </c:pt>
                <c:pt idx="4020">
                  <c:v>914.82187499999998</c:v>
                </c:pt>
                <c:pt idx="4021">
                  <c:v>1403.221875</c:v>
                </c:pt>
                <c:pt idx="4022">
                  <c:v>1456.0218749999999</c:v>
                </c:pt>
                <c:pt idx="4023">
                  <c:v>1553.8359381599998</c:v>
                </c:pt>
                <c:pt idx="4024">
                  <c:v>1118.2359374999999</c:v>
                </c:pt>
                <c:pt idx="4025">
                  <c:v>801.43593749999991</c:v>
                </c:pt>
                <c:pt idx="4026">
                  <c:v>1408.6359381599998</c:v>
                </c:pt>
                <c:pt idx="4027">
                  <c:v>1157.8359375</c:v>
                </c:pt>
                <c:pt idx="4028">
                  <c:v>1461.43593816</c:v>
                </c:pt>
                <c:pt idx="4029">
                  <c:v>1232.8078125</c:v>
                </c:pt>
                <c:pt idx="4030">
                  <c:v>916.0078125</c:v>
                </c:pt>
                <c:pt idx="4031">
                  <c:v>1312.0078125</c:v>
                </c:pt>
                <c:pt idx="4032">
                  <c:v>1206.4078124999999</c:v>
                </c:pt>
                <c:pt idx="4033">
                  <c:v>955.60781249999991</c:v>
                </c:pt>
                <c:pt idx="4034">
                  <c:v>955.60781249999991</c:v>
                </c:pt>
                <c:pt idx="4035">
                  <c:v>1127.2078125</c:v>
                </c:pt>
                <c:pt idx="4036">
                  <c:v>1193.2078125</c:v>
                </c:pt>
                <c:pt idx="4037">
                  <c:v>1254</c:v>
                </c:pt>
                <c:pt idx="4038">
                  <c:v>620.4</c:v>
                </c:pt>
                <c:pt idx="4039">
                  <c:v>699.59999999999991</c:v>
                </c:pt>
                <c:pt idx="4040">
                  <c:v>1056</c:v>
                </c:pt>
                <c:pt idx="4041">
                  <c:v>1188</c:v>
                </c:pt>
                <c:pt idx="4042">
                  <c:v>1254</c:v>
                </c:pt>
                <c:pt idx="4043">
                  <c:v>1280.3999999999999</c:v>
                </c:pt>
                <c:pt idx="4044">
                  <c:v>1042.8</c:v>
                </c:pt>
                <c:pt idx="4045">
                  <c:v>950.4</c:v>
                </c:pt>
                <c:pt idx="4046">
                  <c:v>635.14687499999991</c:v>
                </c:pt>
                <c:pt idx="4047">
                  <c:v>819.94687499999998</c:v>
                </c:pt>
                <c:pt idx="4048">
                  <c:v>938.74687499999993</c:v>
                </c:pt>
                <c:pt idx="4049">
                  <c:v>1110.346875</c:v>
                </c:pt>
                <c:pt idx="4050">
                  <c:v>1004.7468749999999</c:v>
                </c:pt>
                <c:pt idx="4051">
                  <c:v>925.546875</c:v>
                </c:pt>
                <c:pt idx="4052">
                  <c:v>1236.5203125</c:v>
                </c:pt>
                <c:pt idx="4053">
                  <c:v>957.7734375</c:v>
                </c:pt>
                <c:pt idx="4054">
                  <c:v>1736.57343816</c:v>
                </c:pt>
                <c:pt idx="4055">
                  <c:v>1393.37343816</c:v>
                </c:pt>
                <c:pt idx="4056">
                  <c:v>1208.5734375</c:v>
                </c:pt>
                <c:pt idx="4057">
                  <c:v>1261.3734374999999</c:v>
                </c:pt>
                <c:pt idx="4058">
                  <c:v>1248.1734374999999</c:v>
                </c:pt>
                <c:pt idx="4059">
                  <c:v>1023.7734375</c:v>
                </c:pt>
                <c:pt idx="4060">
                  <c:v>984.17343749999998</c:v>
                </c:pt>
                <c:pt idx="4061">
                  <c:v>1208.5734375</c:v>
                </c:pt>
                <c:pt idx="4062">
                  <c:v>910.49062499999991</c:v>
                </c:pt>
                <c:pt idx="4063">
                  <c:v>950.09062499999993</c:v>
                </c:pt>
                <c:pt idx="4064">
                  <c:v>1161.2906249999999</c:v>
                </c:pt>
                <c:pt idx="4065">
                  <c:v>989.69062499999995</c:v>
                </c:pt>
                <c:pt idx="4066">
                  <c:v>1596.890625</c:v>
                </c:pt>
                <c:pt idx="4067">
                  <c:v>1464.890625</c:v>
                </c:pt>
                <c:pt idx="4068">
                  <c:v>1108.4906249999999</c:v>
                </c:pt>
                <c:pt idx="4069">
                  <c:v>1095.2906249999999</c:v>
                </c:pt>
                <c:pt idx="4070">
                  <c:v>1134.890625</c:v>
                </c:pt>
                <c:pt idx="4071">
                  <c:v>910.49062499999991</c:v>
                </c:pt>
                <c:pt idx="4072">
                  <c:v>1412.0906249999998</c:v>
                </c:pt>
                <c:pt idx="4073">
                  <c:v>1002.890625</c:v>
                </c:pt>
                <c:pt idx="4074">
                  <c:v>778.49062499999991</c:v>
                </c:pt>
                <c:pt idx="4075">
                  <c:v>1016.0906249999999</c:v>
                </c:pt>
                <c:pt idx="4076">
                  <c:v>1016.0906249999999</c:v>
                </c:pt>
                <c:pt idx="4077">
                  <c:v>1231.621875</c:v>
                </c:pt>
                <c:pt idx="4078">
                  <c:v>1073.221875</c:v>
                </c:pt>
                <c:pt idx="4079">
                  <c:v>914.82187499999998</c:v>
                </c:pt>
                <c:pt idx="4080">
                  <c:v>1297.6218749999998</c:v>
                </c:pt>
                <c:pt idx="4081">
                  <c:v>928.02187499999991</c:v>
                </c:pt>
                <c:pt idx="4082">
                  <c:v>1218.421875</c:v>
                </c:pt>
                <c:pt idx="4083">
                  <c:v>1258.0218749999999</c:v>
                </c:pt>
                <c:pt idx="4084">
                  <c:v>954.421875</c:v>
                </c:pt>
                <c:pt idx="4085">
                  <c:v>1231.621875</c:v>
                </c:pt>
                <c:pt idx="4086">
                  <c:v>999.43593749999991</c:v>
                </c:pt>
                <c:pt idx="4087">
                  <c:v>1052.2359374999999</c:v>
                </c:pt>
                <c:pt idx="4088">
                  <c:v>801.43593749999991</c:v>
                </c:pt>
                <c:pt idx="4089">
                  <c:v>1012.6359375</c:v>
                </c:pt>
                <c:pt idx="4090">
                  <c:v>801.43593749999991</c:v>
                </c:pt>
                <c:pt idx="4091">
                  <c:v>1369.0359381599999</c:v>
                </c:pt>
                <c:pt idx="4092">
                  <c:v>1289.8359375</c:v>
                </c:pt>
                <c:pt idx="4093">
                  <c:v>1105.0359375</c:v>
                </c:pt>
                <c:pt idx="4094">
                  <c:v>933.43593749999991</c:v>
                </c:pt>
                <c:pt idx="4095">
                  <c:v>1074.4078124999999</c:v>
                </c:pt>
                <c:pt idx="4096">
                  <c:v>625.60781250000002</c:v>
                </c:pt>
                <c:pt idx="4097">
                  <c:v>1694.8078118399997</c:v>
                </c:pt>
                <c:pt idx="4098">
                  <c:v>1259.2078125</c:v>
                </c:pt>
                <c:pt idx="4099">
                  <c:v>982.0078125</c:v>
                </c:pt>
                <c:pt idx="4100">
                  <c:v>1087.6078124999999</c:v>
                </c:pt>
                <c:pt idx="4101">
                  <c:v>1325.20781184</c:v>
                </c:pt>
                <c:pt idx="4102">
                  <c:v>1576.0078118399999</c:v>
                </c:pt>
                <c:pt idx="4103">
                  <c:v>1444.0078118399999</c:v>
                </c:pt>
                <c:pt idx="4104">
                  <c:v>863.20781249999993</c:v>
                </c:pt>
                <c:pt idx="4105">
                  <c:v>1306.8</c:v>
                </c:pt>
                <c:pt idx="4106">
                  <c:v>765.59999999999991</c:v>
                </c:pt>
                <c:pt idx="4107">
                  <c:v>924</c:v>
                </c:pt>
                <c:pt idx="4108">
                  <c:v>1452</c:v>
                </c:pt>
                <c:pt idx="4109">
                  <c:v>1452</c:v>
                </c:pt>
                <c:pt idx="4110">
                  <c:v>1148.3999999999999</c:v>
                </c:pt>
                <c:pt idx="4111">
                  <c:v>963.59999999999991</c:v>
                </c:pt>
                <c:pt idx="4112">
                  <c:v>633.59999999999991</c:v>
                </c:pt>
                <c:pt idx="4113">
                  <c:v>1359.6</c:v>
                </c:pt>
                <c:pt idx="4114">
                  <c:v>753.94687499999998</c:v>
                </c:pt>
                <c:pt idx="4115">
                  <c:v>1479.9468749999999</c:v>
                </c:pt>
                <c:pt idx="4116">
                  <c:v>1097.1468749999999</c:v>
                </c:pt>
                <c:pt idx="4117">
                  <c:v>1215.9468749999999</c:v>
                </c:pt>
                <c:pt idx="4118">
                  <c:v>951.94687499999998</c:v>
                </c:pt>
                <c:pt idx="4119">
                  <c:v>1070.746875</c:v>
                </c:pt>
                <c:pt idx="4120">
                  <c:v>1025.3203125</c:v>
                </c:pt>
                <c:pt idx="4121">
                  <c:v>1064.9203124999999</c:v>
                </c:pt>
                <c:pt idx="4122">
                  <c:v>748.12031249999995</c:v>
                </c:pt>
                <c:pt idx="4123">
                  <c:v>1289.3203125</c:v>
                </c:pt>
                <c:pt idx="4124">
                  <c:v>1394.9203118400001</c:v>
                </c:pt>
                <c:pt idx="4125">
                  <c:v>1078.1203125</c:v>
                </c:pt>
                <c:pt idx="4126">
                  <c:v>1262.9203124999999</c:v>
                </c:pt>
                <c:pt idx="4127">
                  <c:v>827.3203125</c:v>
                </c:pt>
                <c:pt idx="4128">
                  <c:v>1353.7734381599998</c:v>
                </c:pt>
                <c:pt idx="4129">
                  <c:v>1036.9734375</c:v>
                </c:pt>
                <c:pt idx="4130">
                  <c:v>970.97343749999993</c:v>
                </c:pt>
                <c:pt idx="4131">
                  <c:v>931.37343749999991</c:v>
                </c:pt>
                <c:pt idx="4132">
                  <c:v>1076.5734375</c:v>
                </c:pt>
                <c:pt idx="4133">
                  <c:v>931.37343749999991</c:v>
                </c:pt>
                <c:pt idx="4134">
                  <c:v>1234.9734375</c:v>
                </c:pt>
                <c:pt idx="4135">
                  <c:v>1248.1734374999999</c:v>
                </c:pt>
                <c:pt idx="4136">
                  <c:v>720.17343749999998</c:v>
                </c:pt>
                <c:pt idx="4137">
                  <c:v>725.69062499999995</c:v>
                </c:pt>
                <c:pt idx="4138">
                  <c:v>844.49062499999991</c:v>
                </c:pt>
                <c:pt idx="4139">
                  <c:v>1095.2906249999999</c:v>
                </c:pt>
                <c:pt idx="4140">
                  <c:v>950.09062499999993</c:v>
                </c:pt>
                <c:pt idx="4141">
                  <c:v>778.49062499999991</c:v>
                </c:pt>
                <c:pt idx="4142">
                  <c:v>950.09062499999993</c:v>
                </c:pt>
                <c:pt idx="4143">
                  <c:v>1438.4906249999999</c:v>
                </c:pt>
                <c:pt idx="4144">
                  <c:v>791.69062499999995</c:v>
                </c:pt>
                <c:pt idx="4145">
                  <c:v>1068.890625</c:v>
                </c:pt>
                <c:pt idx="4146">
                  <c:v>1086.421875</c:v>
                </c:pt>
                <c:pt idx="4147">
                  <c:v>1324.0218749999999</c:v>
                </c:pt>
                <c:pt idx="4148">
                  <c:v>1337.221875</c:v>
                </c:pt>
                <c:pt idx="4149">
                  <c:v>1139.221875</c:v>
                </c:pt>
                <c:pt idx="4150">
                  <c:v>1118.2359374999999</c:v>
                </c:pt>
                <c:pt idx="4151">
                  <c:v>1289.8359375</c:v>
                </c:pt>
                <c:pt idx="4152">
                  <c:v>1263.4359374999999</c:v>
                </c:pt>
                <c:pt idx="4153">
                  <c:v>1316.2359374999999</c:v>
                </c:pt>
                <c:pt idx="4154">
                  <c:v>893.8359375</c:v>
                </c:pt>
                <c:pt idx="4155">
                  <c:v>920.23593749999998</c:v>
                </c:pt>
                <c:pt idx="4156">
                  <c:v>999.43593749999991</c:v>
                </c:pt>
                <c:pt idx="4157">
                  <c:v>841.03593749999993</c:v>
                </c:pt>
                <c:pt idx="4158">
                  <c:v>1197.4359374999999</c:v>
                </c:pt>
                <c:pt idx="4159">
                  <c:v>1250.2359374999999</c:v>
                </c:pt>
                <c:pt idx="4160">
                  <c:v>1276.6359375</c:v>
                </c:pt>
                <c:pt idx="4161">
                  <c:v>1369.0359381599999</c:v>
                </c:pt>
                <c:pt idx="4162">
                  <c:v>718.0078125</c:v>
                </c:pt>
                <c:pt idx="4163">
                  <c:v>1180.0078125</c:v>
                </c:pt>
                <c:pt idx="4164">
                  <c:v>1298.8078125</c:v>
                </c:pt>
                <c:pt idx="4165">
                  <c:v>968.80781249999995</c:v>
                </c:pt>
                <c:pt idx="4166">
                  <c:v>995.20781249999993</c:v>
                </c:pt>
                <c:pt idx="4167">
                  <c:v>1562.8078118399999</c:v>
                </c:pt>
                <c:pt idx="4168">
                  <c:v>897.59999999999991</c:v>
                </c:pt>
                <c:pt idx="4169">
                  <c:v>950.4</c:v>
                </c:pt>
                <c:pt idx="4170">
                  <c:v>1201.2</c:v>
                </c:pt>
                <c:pt idx="4171">
                  <c:v>1122</c:v>
                </c:pt>
                <c:pt idx="4172">
                  <c:v>1372.8</c:v>
                </c:pt>
                <c:pt idx="4173">
                  <c:v>1201.2</c:v>
                </c:pt>
                <c:pt idx="4174">
                  <c:v>1042.8</c:v>
                </c:pt>
                <c:pt idx="4175">
                  <c:v>1069.2</c:v>
                </c:pt>
                <c:pt idx="4176">
                  <c:v>1029.5999999999999</c:v>
                </c:pt>
                <c:pt idx="4177">
                  <c:v>910.8</c:v>
                </c:pt>
                <c:pt idx="4178">
                  <c:v>1478.3999999999999</c:v>
                </c:pt>
                <c:pt idx="4179">
                  <c:v>1110.346875</c:v>
                </c:pt>
                <c:pt idx="4180">
                  <c:v>1031.1468749999999</c:v>
                </c:pt>
                <c:pt idx="4181">
                  <c:v>978.34687499999995</c:v>
                </c:pt>
                <c:pt idx="4182">
                  <c:v>872.74687499999993</c:v>
                </c:pt>
                <c:pt idx="4183">
                  <c:v>1268.7468749999998</c:v>
                </c:pt>
                <c:pt idx="4184">
                  <c:v>1210.1203125</c:v>
                </c:pt>
                <c:pt idx="4185">
                  <c:v>1381.72031184</c:v>
                </c:pt>
                <c:pt idx="4186">
                  <c:v>1064.9203124999999</c:v>
                </c:pt>
                <c:pt idx="4187">
                  <c:v>616.12031249999995</c:v>
                </c:pt>
                <c:pt idx="4188">
                  <c:v>1117.7203124999999</c:v>
                </c:pt>
                <c:pt idx="4189">
                  <c:v>1289.3203125</c:v>
                </c:pt>
                <c:pt idx="4190">
                  <c:v>774.52031249999993</c:v>
                </c:pt>
                <c:pt idx="4191">
                  <c:v>1408.1203118399999</c:v>
                </c:pt>
                <c:pt idx="4192">
                  <c:v>1183.7203124999999</c:v>
                </c:pt>
                <c:pt idx="4193">
                  <c:v>1182.1734374999999</c:v>
                </c:pt>
                <c:pt idx="4194">
                  <c:v>931.37343749999991</c:v>
                </c:pt>
                <c:pt idx="4195">
                  <c:v>838.97343749999993</c:v>
                </c:pt>
                <c:pt idx="4196">
                  <c:v>1023.7734375</c:v>
                </c:pt>
                <c:pt idx="4197">
                  <c:v>931.37343749999991</c:v>
                </c:pt>
                <c:pt idx="4198">
                  <c:v>1063.3734374999999</c:v>
                </c:pt>
                <c:pt idx="4199">
                  <c:v>627.7734375</c:v>
                </c:pt>
                <c:pt idx="4200">
                  <c:v>1485.7734381599998</c:v>
                </c:pt>
                <c:pt idx="4201">
                  <c:v>1036.9734375</c:v>
                </c:pt>
                <c:pt idx="4202">
                  <c:v>997.37343749999991</c:v>
                </c:pt>
                <c:pt idx="4203">
                  <c:v>786.17343749999998</c:v>
                </c:pt>
                <c:pt idx="4204">
                  <c:v>1815.7734381600001</c:v>
                </c:pt>
                <c:pt idx="4205">
                  <c:v>1234.9734375</c:v>
                </c:pt>
                <c:pt idx="4206">
                  <c:v>931.37343749999991</c:v>
                </c:pt>
                <c:pt idx="4207">
                  <c:v>976.49062499999991</c:v>
                </c:pt>
                <c:pt idx="4208">
                  <c:v>1266.890625</c:v>
                </c:pt>
                <c:pt idx="4209">
                  <c:v>1293.2906249999999</c:v>
                </c:pt>
                <c:pt idx="4210">
                  <c:v>1385.690625</c:v>
                </c:pt>
                <c:pt idx="4211">
                  <c:v>897.29062499999998</c:v>
                </c:pt>
                <c:pt idx="4212">
                  <c:v>1376.8218749999999</c:v>
                </c:pt>
                <c:pt idx="4213">
                  <c:v>980.82187499999998</c:v>
                </c:pt>
                <c:pt idx="4214">
                  <c:v>1733.221875</c:v>
                </c:pt>
                <c:pt idx="4215">
                  <c:v>1297.6218749999998</c:v>
                </c:pt>
                <c:pt idx="4216">
                  <c:v>1060.0218749999999</c:v>
                </c:pt>
                <c:pt idx="4217">
                  <c:v>769.62187499999993</c:v>
                </c:pt>
                <c:pt idx="4218">
                  <c:v>1165.621875</c:v>
                </c:pt>
                <c:pt idx="4219">
                  <c:v>986.23593749999998</c:v>
                </c:pt>
                <c:pt idx="4220">
                  <c:v>946.63593749999995</c:v>
                </c:pt>
                <c:pt idx="4221">
                  <c:v>1289.8359375</c:v>
                </c:pt>
                <c:pt idx="4222">
                  <c:v>1105.0359375</c:v>
                </c:pt>
                <c:pt idx="4223">
                  <c:v>1364.8078118399999</c:v>
                </c:pt>
                <c:pt idx="4224">
                  <c:v>1153.6078124999999</c:v>
                </c:pt>
                <c:pt idx="4225">
                  <c:v>1140.4078124999999</c:v>
                </c:pt>
                <c:pt idx="4226">
                  <c:v>1140.4078124999999</c:v>
                </c:pt>
                <c:pt idx="4227">
                  <c:v>1219.6078124999999</c:v>
                </c:pt>
                <c:pt idx="4228">
                  <c:v>620.4</c:v>
                </c:pt>
                <c:pt idx="4229">
                  <c:v>1306.8</c:v>
                </c:pt>
                <c:pt idx="4230">
                  <c:v>1267.1999999999998</c:v>
                </c:pt>
                <c:pt idx="4231">
                  <c:v>1108.8</c:v>
                </c:pt>
                <c:pt idx="4232">
                  <c:v>1623.6</c:v>
                </c:pt>
                <c:pt idx="4233">
                  <c:v>1227.5999999999999</c:v>
                </c:pt>
                <c:pt idx="4234">
                  <c:v>990</c:v>
                </c:pt>
                <c:pt idx="4235">
                  <c:v>1097.1468749999999</c:v>
                </c:pt>
                <c:pt idx="4236">
                  <c:v>1057.546875</c:v>
                </c:pt>
                <c:pt idx="4237">
                  <c:v>1427.1468749999999</c:v>
                </c:pt>
                <c:pt idx="4238">
                  <c:v>1229.1468749999999</c:v>
                </c:pt>
                <c:pt idx="4239">
                  <c:v>714.34687499999995</c:v>
                </c:pt>
                <c:pt idx="4240">
                  <c:v>965.14687499999991</c:v>
                </c:pt>
                <c:pt idx="4241">
                  <c:v>880.12031249999995</c:v>
                </c:pt>
                <c:pt idx="4242">
                  <c:v>1170.5203125</c:v>
                </c:pt>
                <c:pt idx="4243">
                  <c:v>932.92031249999991</c:v>
                </c:pt>
                <c:pt idx="4244">
                  <c:v>932.92031249999991</c:v>
                </c:pt>
                <c:pt idx="4245">
                  <c:v>1104.5203125</c:v>
                </c:pt>
                <c:pt idx="4246">
                  <c:v>1130.9203124999999</c:v>
                </c:pt>
                <c:pt idx="4247">
                  <c:v>1249.7203124999999</c:v>
                </c:pt>
                <c:pt idx="4248">
                  <c:v>946.12031249999995</c:v>
                </c:pt>
                <c:pt idx="4249">
                  <c:v>1234.9734375</c:v>
                </c:pt>
                <c:pt idx="4250">
                  <c:v>944.57343749999995</c:v>
                </c:pt>
                <c:pt idx="4251">
                  <c:v>1353.7734381599998</c:v>
                </c:pt>
                <c:pt idx="4252">
                  <c:v>1036.9734375</c:v>
                </c:pt>
                <c:pt idx="4253">
                  <c:v>878.57343749999995</c:v>
                </c:pt>
                <c:pt idx="4254">
                  <c:v>957.7734375</c:v>
                </c:pt>
                <c:pt idx="4255">
                  <c:v>1525.37343816</c:v>
                </c:pt>
                <c:pt idx="4256">
                  <c:v>884.09062499999993</c:v>
                </c:pt>
                <c:pt idx="4257">
                  <c:v>963.29062499999998</c:v>
                </c:pt>
                <c:pt idx="4258">
                  <c:v>1161.2906249999999</c:v>
                </c:pt>
                <c:pt idx="4259">
                  <c:v>1240.4906249999999</c:v>
                </c:pt>
                <c:pt idx="4260">
                  <c:v>1161.2906249999999</c:v>
                </c:pt>
                <c:pt idx="4261">
                  <c:v>1174.4906249999999</c:v>
                </c:pt>
                <c:pt idx="4262">
                  <c:v>954.421875</c:v>
                </c:pt>
                <c:pt idx="4263">
                  <c:v>809.22187499999995</c:v>
                </c:pt>
                <c:pt idx="4264">
                  <c:v>1099.621875</c:v>
                </c:pt>
                <c:pt idx="4265">
                  <c:v>743.22187499999995</c:v>
                </c:pt>
                <c:pt idx="4266">
                  <c:v>1165.621875</c:v>
                </c:pt>
                <c:pt idx="4267">
                  <c:v>1171.0359375</c:v>
                </c:pt>
                <c:pt idx="4268">
                  <c:v>1091.8359375</c:v>
                </c:pt>
                <c:pt idx="4269">
                  <c:v>907.03593749999993</c:v>
                </c:pt>
                <c:pt idx="4270">
                  <c:v>1461.43593816</c:v>
                </c:pt>
                <c:pt idx="4271">
                  <c:v>1540.6359381599998</c:v>
                </c:pt>
                <c:pt idx="4272">
                  <c:v>1527.43593816</c:v>
                </c:pt>
                <c:pt idx="4273">
                  <c:v>929.20781249999993</c:v>
                </c:pt>
                <c:pt idx="4274">
                  <c:v>1285.6078124999999</c:v>
                </c:pt>
                <c:pt idx="4275">
                  <c:v>1140.4078124999999</c:v>
                </c:pt>
                <c:pt idx="4276">
                  <c:v>1114.0078125</c:v>
                </c:pt>
                <c:pt idx="4277">
                  <c:v>1246.0078125</c:v>
                </c:pt>
                <c:pt idx="4278">
                  <c:v>1069.2</c:v>
                </c:pt>
                <c:pt idx="4279">
                  <c:v>1584</c:v>
                </c:pt>
                <c:pt idx="4280">
                  <c:v>897.59999999999991</c:v>
                </c:pt>
                <c:pt idx="4281">
                  <c:v>1069.2</c:v>
                </c:pt>
                <c:pt idx="4282">
                  <c:v>1148.3999999999999</c:v>
                </c:pt>
                <c:pt idx="4283">
                  <c:v>1346.3999999999999</c:v>
                </c:pt>
                <c:pt idx="4284">
                  <c:v>1174.8</c:v>
                </c:pt>
                <c:pt idx="4285">
                  <c:v>1070.746875</c:v>
                </c:pt>
                <c:pt idx="4286">
                  <c:v>806.74687499999993</c:v>
                </c:pt>
                <c:pt idx="4287">
                  <c:v>872.74687499999993</c:v>
                </c:pt>
                <c:pt idx="4288">
                  <c:v>1295.1468749999999</c:v>
                </c:pt>
                <c:pt idx="4289">
                  <c:v>1334.7468749999998</c:v>
                </c:pt>
                <c:pt idx="4290">
                  <c:v>938.74687499999993</c:v>
                </c:pt>
                <c:pt idx="4291">
                  <c:v>978.34687499999995</c:v>
                </c:pt>
                <c:pt idx="4292">
                  <c:v>1149.9468749999999</c:v>
                </c:pt>
                <c:pt idx="4293">
                  <c:v>1347.9468749999999</c:v>
                </c:pt>
                <c:pt idx="4294">
                  <c:v>1268.7468749999998</c:v>
                </c:pt>
                <c:pt idx="4295">
                  <c:v>899.14687499999991</c:v>
                </c:pt>
                <c:pt idx="4296">
                  <c:v>1144.1203125</c:v>
                </c:pt>
                <c:pt idx="4297">
                  <c:v>1434.52031184</c:v>
                </c:pt>
                <c:pt idx="4298">
                  <c:v>1025.3203125</c:v>
                </c:pt>
                <c:pt idx="4299">
                  <c:v>1102.9734375</c:v>
                </c:pt>
                <c:pt idx="4300">
                  <c:v>1010.5734375</c:v>
                </c:pt>
                <c:pt idx="4301">
                  <c:v>786.17343749999998</c:v>
                </c:pt>
                <c:pt idx="4302">
                  <c:v>1248.1734374999999</c:v>
                </c:pt>
                <c:pt idx="4303">
                  <c:v>918.17343749999998</c:v>
                </c:pt>
                <c:pt idx="4304">
                  <c:v>1538.5734381599998</c:v>
                </c:pt>
                <c:pt idx="4305">
                  <c:v>1016.0906249999999</c:v>
                </c:pt>
                <c:pt idx="4306">
                  <c:v>1029.2906249999999</c:v>
                </c:pt>
                <c:pt idx="4307">
                  <c:v>712.49062499999991</c:v>
                </c:pt>
                <c:pt idx="4308">
                  <c:v>1464.890625</c:v>
                </c:pt>
                <c:pt idx="4309">
                  <c:v>818.09062499999993</c:v>
                </c:pt>
                <c:pt idx="4310">
                  <c:v>831.29062499999998</c:v>
                </c:pt>
                <c:pt idx="4311">
                  <c:v>1240.4906249999999</c:v>
                </c:pt>
                <c:pt idx="4312">
                  <c:v>1214.090625</c:v>
                </c:pt>
                <c:pt idx="4313">
                  <c:v>1073.221875</c:v>
                </c:pt>
                <c:pt idx="4314">
                  <c:v>716.82187499999998</c:v>
                </c:pt>
                <c:pt idx="4315">
                  <c:v>1376.8218749999999</c:v>
                </c:pt>
                <c:pt idx="4316">
                  <c:v>1231.621875</c:v>
                </c:pt>
                <c:pt idx="4317">
                  <c:v>1139.221875</c:v>
                </c:pt>
                <c:pt idx="4318">
                  <c:v>980.82187499999998</c:v>
                </c:pt>
                <c:pt idx="4319">
                  <c:v>1258.0218749999999</c:v>
                </c:pt>
                <c:pt idx="4320">
                  <c:v>1469.221875</c:v>
                </c:pt>
                <c:pt idx="4321">
                  <c:v>1046.8218749999999</c:v>
                </c:pt>
                <c:pt idx="4322">
                  <c:v>1540.6359381599998</c:v>
                </c:pt>
                <c:pt idx="4323">
                  <c:v>986.23593749999998</c:v>
                </c:pt>
                <c:pt idx="4324">
                  <c:v>1065.4359374999999</c:v>
                </c:pt>
                <c:pt idx="4325">
                  <c:v>1289.8359375</c:v>
                </c:pt>
                <c:pt idx="4326">
                  <c:v>1065.4359374999999</c:v>
                </c:pt>
                <c:pt idx="4327">
                  <c:v>942.40781249999998</c:v>
                </c:pt>
                <c:pt idx="4328">
                  <c:v>1153.6078124999999</c:v>
                </c:pt>
                <c:pt idx="4329">
                  <c:v>968.80781249999995</c:v>
                </c:pt>
                <c:pt idx="4330">
                  <c:v>968.80781249999995</c:v>
                </c:pt>
                <c:pt idx="4331">
                  <c:v>1378.0078118399999</c:v>
                </c:pt>
                <c:pt idx="4332">
                  <c:v>1193.2078125</c:v>
                </c:pt>
                <c:pt idx="4333">
                  <c:v>1351.6078118400001</c:v>
                </c:pt>
                <c:pt idx="4334">
                  <c:v>1008.4078125</c:v>
                </c:pt>
                <c:pt idx="4335">
                  <c:v>831.59999999999991</c:v>
                </c:pt>
                <c:pt idx="4336">
                  <c:v>871.19999999999993</c:v>
                </c:pt>
                <c:pt idx="4337">
                  <c:v>1056</c:v>
                </c:pt>
                <c:pt idx="4338">
                  <c:v>1095.5999999999999</c:v>
                </c:pt>
                <c:pt idx="4339">
                  <c:v>858</c:v>
                </c:pt>
                <c:pt idx="4340">
                  <c:v>806.74687499999993</c:v>
                </c:pt>
                <c:pt idx="4341">
                  <c:v>872.74687499999993</c:v>
                </c:pt>
                <c:pt idx="4342">
                  <c:v>1070.746875</c:v>
                </c:pt>
                <c:pt idx="4343">
                  <c:v>1281.9468749999999</c:v>
                </c:pt>
                <c:pt idx="4344">
                  <c:v>1149.9468749999999</c:v>
                </c:pt>
                <c:pt idx="4345">
                  <c:v>899.14687499999991</c:v>
                </c:pt>
                <c:pt idx="4346">
                  <c:v>1229.1468749999999</c:v>
                </c:pt>
                <c:pt idx="4347">
                  <c:v>1347.9468749999999</c:v>
                </c:pt>
                <c:pt idx="4348">
                  <c:v>1545.9468749999999</c:v>
                </c:pt>
                <c:pt idx="4349">
                  <c:v>1506.346875</c:v>
                </c:pt>
                <c:pt idx="4350">
                  <c:v>1183.7203124999999</c:v>
                </c:pt>
                <c:pt idx="4351">
                  <c:v>1012.1203125</c:v>
                </c:pt>
                <c:pt idx="4352">
                  <c:v>1064.9203124999999</c:v>
                </c:pt>
                <c:pt idx="4353">
                  <c:v>1236.5203125</c:v>
                </c:pt>
                <c:pt idx="4354">
                  <c:v>1381.72031184</c:v>
                </c:pt>
                <c:pt idx="4355">
                  <c:v>1223.3203125</c:v>
                </c:pt>
                <c:pt idx="4356">
                  <c:v>1353.7734381599998</c:v>
                </c:pt>
                <c:pt idx="4357">
                  <c:v>1155.7734375</c:v>
                </c:pt>
                <c:pt idx="4358">
                  <c:v>1472.5734381599998</c:v>
                </c:pt>
                <c:pt idx="4359">
                  <c:v>1208.5734375</c:v>
                </c:pt>
                <c:pt idx="4360">
                  <c:v>1168.9734375</c:v>
                </c:pt>
                <c:pt idx="4361">
                  <c:v>1221.7734375</c:v>
                </c:pt>
                <c:pt idx="4362">
                  <c:v>1248.1734374999999</c:v>
                </c:pt>
                <c:pt idx="4363">
                  <c:v>1287.7734375</c:v>
                </c:pt>
                <c:pt idx="4364">
                  <c:v>1314.1734374999999</c:v>
                </c:pt>
                <c:pt idx="4365">
                  <c:v>765.29062499999998</c:v>
                </c:pt>
                <c:pt idx="4366">
                  <c:v>804.890625</c:v>
                </c:pt>
                <c:pt idx="4367">
                  <c:v>1187.690625</c:v>
                </c:pt>
                <c:pt idx="4368">
                  <c:v>809.22187499999995</c:v>
                </c:pt>
                <c:pt idx="4369">
                  <c:v>809.22187499999995</c:v>
                </c:pt>
                <c:pt idx="4370">
                  <c:v>1152.421875</c:v>
                </c:pt>
                <c:pt idx="4371">
                  <c:v>1086.421875</c:v>
                </c:pt>
                <c:pt idx="4372">
                  <c:v>928.02187499999991</c:v>
                </c:pt>
                <c:pt idx="4373">
                  <c:v>1007.221875</c:v>
                </c:pt>
                <c:pt idx="4374">
                  <c:v>1310.8218749999999</c:v>
                </c:pt>
                <c:pt idx="4375">
                  <c:v>1073.221875</c:v>
                </c:pt>
                <c:pt idx="4376">
                  <c:v>1105.0359375</c:v>
                </c:pt>
                <c:pt idx="4377">
                  <c:v>973.03593749999993</c:v>
                </c:pt>
                <c:pt idx="4378">
                  <c:v>1025.8359375</c:v>
                </c:pt>
                <c:pt idx="4379">
                  <c:v>1210.6359375</c:v>
                </c:pt>
                <c:pt idx="4380">
                  <c:v>801.43593749999991</c:v>
                </c:pt>
                <c:pt idx="4381">
                  <c:v>1210.6359375</c:v>
                </c:pt>
                <c:pt idx="4382">
                  <c:v>1364.8078118399999</c:v>
                </c:pt>
                <c:pt idx="4383">
                  <c:v>1166.8078125</c:v>
                </c:pt>
                <c:pt idx="4384">
                  <c:v>625.60781250000002</c:v>
                </c:pt>
                <c:pt idx="4385">
                  <c:v>1127.2078125</c:v>
                </c:pt>
                <c:pt idx="4386">
                  <c:v>1140.4078124999999</c:v>
                </c:pt>
                <c:pt idx="4387">
                  <c:v>1325.20781184</c:v>
                </c:pt>
                <c:pt idx="4388">
                  <c:v>902.80781249999995</c:v>
                </c:pt>
                <c:pt idx="4389">
                  <c:v>1127.2078125</c:v>
                </c:pt>
                <c:pt idx="4390">
                  <c:v>1536.40781184</c:v>
                </c:pt>
                <c:pt idx="4391">
                  <c:v>1206.4078124999999</c:v>
                </c:pt>
                <c:pt idx="4392">
                  <c:v>1122</c:v>
                </c:pt>
                <c:pt idx="4393">
                  <c:v>1029.5999999999999</c:v>
                </c:pt>
                <c:pt idx="4394">
                  <c:v>910.8</c:v>
                </c:pt>
                <c:pt idx="4395">
                  <c:v>712.8</c:v>
                </c:pt>
                <c:pt idx="4396">
                  <c:v>1108.8</c:v>
                </c:pt>
                <c:pt idx="4397">
                  <c:v>805.19999999999993</c:v>
                </c:pt>
                <c:pt idx="4398">
                  <c:v>805.19999999999993</c:v>
                </c:pt>
                <c:pt idx="4399">
                  <c:v>1056</c:v>
                </c:pt>
                <c:pt idx="4400">
                  <c:v>1031.1468749999999</c:v>
                </c:pt>
                <c:pt idx="4401">
                  <c:v>767.14687499999991</c:v>
                </c:pt>
                <c:pt idx="4402">
                  <c:v>1070.746875</c:v>
                </c:pt>
                <c:pt idx="4403">
                  <c:v>1070.746875</c:v>
                </c:pt>
                <c:pt idx="4404">
                  <c:v>1163.1468749999999</c:v>
                </c:pt>
                <c:pt idx="4405">
                  <c:v>1229.1468749999999</c:v>
                </c:pt>
                <c:pt idx="4406">
                  <c:v>1189.546875</c:v>
                </c:pt>
                <c:pt idx="4407">
                  <c:v>1281.9468749999999</c:v>
                </c:pt>
                <c:pt idx="4408">
                  <c:v>1031.1468749999999</c:v>
                </c:pt>
                <c:pt idx="4409">
                  <c:v>1427.1468749999999</c:v>
                </c:pt>
                <c:pt idx="4410">
                  <c:v>1249.7203124999999</c:v>
                </c:pt>
                <c:pt idx="4411">
                  <c:v>1170.5203125</c:v>
                </c:pt>
                <c:pt idx="4412">
                  <c:v>1540.1203118399999</c:v>
                </c:pt>
                <c:pt idx="4413">
                  <c:v>1645.72031184</c:v>
                </c:pt>
                <c:pt idx="4414">
                  <c:v>1144.1203125</c:v>
                </c:pt>
                <c:pt idx="4415">
                  <c:v>840.52031249999993</c:v>
                </c:pt>
                <c:pt idx="4416">
                  <c:v>1289.3203125</c:v>
                </c:pt>
                <c:pt idx="4417">
                  <c:v>1368.52031184</c:v>
                </c:pt>
                <c:pt idx="4418">
                  <c:v>904.97343749999993</c:v>
                </c:pt>
                <c:pt idx="4419">
                  <c:v>1485.7734381599998</c:v>
                </c:pt>
                <c:pt idx="4420">
                  <c:v>1459.37343816</c:v>
                </c:pt>
                <c:pt idx="4421">
                  <c:v>1366.9734381599999</c:v>
                </c:pt>
                <c:pt idx="4422">
                  <c:v>1353.7734381599998</c:v>
                </c:pt>
                <c:pt idx="4423">
                  <c:v>1234.9734375</c:v>
                </c:pt>
                <c:pt idx="4424">
                  <c:v>891.7734375</c:v>
                </c:pt>
                <c:pt idx="4425">
                  <c:v>1187.690625</c:v>
                </c:pt>
                <c:pt idx="4426">
                  <c:v>963.29062499999998</c:v>
                </c:pt>
                <c:pt idx="4427">
                  <c:v>752.09062499999993</c:v>
                </c:pt>
                <c:pt idx="4428">
                  <c:v>1530.890625</c:v>
                </c:pt>
                <c:pt idx="4429">
                  <c:v>1134.890625</c:v>
                </c:pt>
                <c:pt idx="4430">
                  <c:v>976.49062499999991</c:v>
                </c:pt>
                <c:pt idx="4431">
                  <c:v>1464.890625</c:v>
                </c:pt>
                <c:pt idx="4432">
                  <c:v>928.02187499999991</c:v>
                </c:pt>
                <c:pt idx="4433">
                  <c:v>954.421875</c:v>
                </c:pt>
                <c:pt idx="4434">
                  <c:v>862.02187499999991</c:v>
                </c:pt>
                <c:pt idx="4435">
                  <c:v>941.22187499999995</c:v>
                </c:pt>
                <c:pt idx="4436">
                  <c:v>1205.221875</c:v>
                </c:pt>
                <c:pt idx="4437">
                  <c:v>901.62187499999993</c:v>
                </c:pt>
                <c:pt idx="4438">
                  <c:v>1007.221875</c:v>
                </c:pt>
                <c:pt idx="4439">
                  <c:v>1192.0218749999999</c:v>
                </c:pt>
                <c:pt idx="4440">
                  <c:v>980.82187499999998</c:v>
                </c:pt>
                <c:pt idx="4441">
                  <c:v>1342.6359381599998</c:v>
                </c:pt>
                <c:pt idx="4442">
                  <c:v>1118.2359374999999</c:v>
                </c:pt>
                <c:pt idx="4443">
                  <c:v>1091.8359375</c:v>
                </c:pt>
                <c:pt idx="4444">
                  <c:v>1012.6359375</c:v>
                </c:pt>
                <c:pt idx="4445">
                  <c:v>973.03593749999993</c:v>
                </c:pt>
                <c:pt idx="4446">
                  <c:v>1355.8359381599998</c:v>
                </c:pt>
                <c:pt idx="4447">
                  <c:v>1342.6359381599998</c:v>
                </c:pt>
                <c:pt idx="4448">
                  <c:v>1061.2078125</c:v>
                </c:pt>
                <c:pt idx="4449">
                  <c:v>1312.0078125</c:v>
                </c:pt>
                <c:pt idx="4450">
                  <c:v>863.20781249999993</c:v>
                </c:pt>
                <c:pt idx="4451">
                  <c:v>1694.8078118399997</c:v>
                </c:pt>
                <c:pt idx="4452">
                  <c:v>897.59999999999991</c:v>
                </c:pt>
                <c:pt idx="4453">
                  <c:v>1188</c:v>
                </c:pt>
                <c:pt idx="4454">
                  <c:v>1293.5999999999999</c:v>
                </c:pt>
                <c:pt idx="4455">
                  <c:v>765.59999999999991</c:v>
                </c:pt>
                <c:pt idx="4456">
                  <c:v>673.19999999999993</c:v>
                </c:pt>
                <c:pt idx="4457">
                  <c:v>1412.3999999999999</c:v>
                </c:pt>
                <c:pt idx="4458">
                  <c:v>1242.346875</c:v>
                </c:pt>
                <c:pt idx="4459">
                  <c:v>1123.546875</c:v>
                </c:pt>
                <c:pt idx="4460">
                  <c:v>674.74687499999993</c:v>
                </c:pt>
                <c:pt idx="4461">
                  <c:v>899.14687499999991</c:v>
                </c:pt>
                <c:pt idx="4462">
                  <c:v>1255.546875</c:v>
                </c:pt>
                <c:pt idx="4463">
                  <c:v>1215.9468749999999</c:v>
                </c:pt>
                <c:pt idx="4464">
                  <c:v>1334.7468749999998</c:v>
                </c:pt>
                <c:pt idx="4465">
                  <c:v>1255.546875</c:v>
                </c:pt>
                <c:pt idx="4466">
                  <c:v>608.74687499999993</c:v>
                </c:pt>
                <c:pt idx="4467">
                  <c:v>1110.346875</c:v>
                </c:pt>
                <c:pt idx="4468">
                  <c:v>1295.1468749999999</c:v>
                </c:pt>
                <c:pt idx="4469">
                  <c:v>1110.346875</c:v>
                </c:pt>
                <c:pt idx="4470">
                  <c:v>1493.1468749999999</c:v>
                </c:pt>
                <c:pt idx="4471">
                  <c:v>1374.346875</c:v>
                </c:pt>
                <c:pt idx="4472">
                  <c:v>1136.746875</c:v>
                </c:pt>
                <c:pt idx="4473">
                  <c:v>1321.546875</c:v>
                </c:pt>
                <c:pt idx="4474">
                  <c:v>951.94687499999998</c:v>
                </c:pt>
                <c:pt idx="4475">
                  <c:v>1347.9468749999999</c:v>
                </c:pt>
                <c:pt idx="4476">
                  <c:v>1025.3203125</c:v>
                </c:pt>
                <c:pt idx="4477">
                  <c:v>1408.1203118399999</c:v>
                </c:pt>
                <c:pt idx="4478">
                  <c:v>1130.9203124999999</c:v>
                </c:pt>
                <c:pt idx="4479">
                  <c:v>1447.72031184</c:v>
                </c:pt>
                <c:pt idx="4480">
                  <c:v>1144.1203125</c:v>
                </c:pt>
                <c:pt idx="4481">
                  <c:v>1236.5203125</c:v>
                </c:pt>
                <c:pt idx="4482">
                  <c:v>1183.7203124999999</c:v>
                </c:pt>
                <c:pt idx="4483">
                  <c:v>1276.1203125</c:v>
                </c:pt>
                <c:pt idx="4484">
                  <c:v>721.72031249999998</c:v>
                </c:pt>
                <c:pt idx="4485">
                  <c:v>1236.5203125</c:v>
                </c:pt>
                <c:pt idx="4486">
                  <c:v>733.37343749999991</c:v>
                </c:pt>
                <c:pt idx="4487">
                  <c:v>878.57343749999995</c:v>
                </c:pt>
                <c:pt idx="4488">
                  <c:v>1155.7734375</c:v>
                </c:pt>
                <c:pt idx="4489">
                  <c:v>1221.7734375</c:v>
                </c:pt>
                <c:pt idx="4490">
                  <c:v>1002.890625</c:v>
                </c:pt>
                <c:pt idx="4491">
                  <c:v>950.09062499999993</c:v>
                </c:pt>
                <c:pt idx="4492">
                  <c:v>910.49062499999991</c:v>
                </c:pt>
                <c:pt idx="4493">
                  <c:v>1517.690625</c:v>
                </c:pt>
                <c:pt idx="4494">
                  <c:v>1359.2906249999999</c:v>
                </c:pt>
                <c:pt idx="4495">
                  <c:v>1148.090625</c:v>
                </c:pt>
                <c:pt idx="4496">
                  <c:v>1042.4906249999999</c:v>
                </c:pt>
                <c:pt idx="4497">
                  <c:v>1086.421875</c:v>
                </c:pt>
                <c:pt idx="4498">
                  <c:v>769.62187499999993</c:v>
                </c:pt>
                <c:pt idx="4499">
                  <c:v>1244.8218749999999</c:v>
                </c:pt>
                <c:pt idx="4500">
                  <c:v>1099.621875</c:v>
                </c:pt>
                <c:pt idx="4501">
                  <c:v>1007.221875</c:v>
                </c:pt>
                <c:pt idx="4502">
                  <c:v>1205.221875</c:v>
                </c:pt>
                <c:pt idx="4503">
                  <c:v>801.43593749999991</c:v>
                </c:pt>
                <c:pt idx="4504">
                  <c:v>1303.0359374999998</c:v>
                </c:pt>
                <c:pt idx="4505">
                  <c:v>1395.43593816</c:v>
                </c:pt>
                <c:pt idx="4506">
                  <c:v>1091.8359375</c:v>
                </c:pt>
                <c:pt idx="4507">
                  <c:v>1553.8359381599998</c:v>
                </c:pt>
                <c:pt idx="4508">
                  <c:v>995.20781249999993</c:v>
                </c:pt>
                <c:pt idx="4509">
                  <c:v>1087.6078124999999</c:v>
                </c:pt>
                <c:pt idx="4510">
                  <c:v>1193.2078125</c:v>
                </c:pt>
                <c:pt idx="4511">
                  <c:v>968.80781249999995</c:v>
                </c:pt>
                <c:pt idx="4512">
                  <c:v>1523.20781184</c:v>
                </c:pt>
                <c:pt idx="4513">
                  <c:v>1232.8078125</c:v>
                </c:pt>
                <c:pt idx="4514">
                  <c:v>1285.6078124999999</c:v>
                </c:pt>
                <c:pt idx="4515">
                  <c:v>1087.6078124999999</c:v>
                </c:pt>
                <c:pt idx="4516">
                  <c:v>1325.20781184</c:v>
                </c:pt>
                <c:pt idx="4517">
                  <c:v>942.40781249999998</c:v>
                </c:pt>
                <c:pt idx="4518">
                  <c:v>863.20781249999993</c:v>
                </c:pt>
                <c:pt idx="4519">
                  <c:v>1048.0078125</c:v>
                </c:pt>
                <c:pt idx="4520">
                  <c:v>1642.0078118399999</c:v>
                </c:pt>
                <c:pt idx="4521">
                  <c:v>1003.1999999999999</c:v>
                </c:pt>
                <c:pt idx="4522">
                  <c:v>1452</c:v>
                </c:pt>
                <c:pt idx="4523">
                  <c:v>1293.5999999999999</c:v>
                </c:pt>
                <c:pt idx="4524">
                  <c:v>910.8</c:v>
                </c:pt>
                <c:pt idx="4525">
                  <c:v>924</c:v>
                </c:pt>
                <c:pt idx="4526">
                  <c:v>976.8</c:v>
                </c:pt>
                <c:pt idx="4527">
                  <c:v>1016.4</c:v>
                </c:pt>
                <c:pt idx="4528">
                  <c:v>1214.3999999999999</c:v>
                </c:pt>
                <c:pt idx="4529">
                  <c:v>1056</c:v>
                </c:pt>
                <c:pt idx="4530">
                  <c:v>767.14687499999991</c:v>
                </c:pt>
                <c:pt idx="4531">
                  <c:v>1031.1468749999999</c:v>
                </c:pt>
                <c:pt idx="4532">
                  <c:v>833.14687499999991</c:v>
                </c:pt>
                <c:pt idx="4533">
                  <c:v>1083.9468749999999</c:v>
                </c:pt>
                <c:pt idx="4534">
                  <c:v>1176.346875</c:v>
                </c:pt>
                <c:pt idx="4535">
                  <c:v>819.94687499999998</c:v>
                </c:pt>
                <c:pt idx="4536">
                  <c:v>1104.5203125</c:v>
                </c:pt>
                <c:pt idx="4537">
                  <c:v>1315.7203124999999</c:v>
                </c:pt>
                <c:pt idx="4538">
                  <c:v>1421.3203118399999</c:v>
                </c:pt>
                <c:pt idx="4539">
                  <c:v>972.52031249999993</c:v>
                </c:pt>
                <c:pt idx="4540">
                  <c:v>761.3203125</c:v>
                </c:pt>
                <c:pt idx="4541">
                  <c:v>1157.3203125</c:v>
                </c:pt>
                <c:pt idx="4542">
                  <c:v>893.3203125</c:v>
                </c:pt>
                <c:pt idx="4543">
                  <c:v>838.97343749999993</c:v>
                </c:pt>
                <c:pt idx="4544">
                  <c:v>970.97343749999993</c:v>
                </c:pt>
                <c:pt idx="4545">
                  <c:v>1102.9734375</c:v>
                </c:pt>
                <c:pt idx="4546">
                  <c:v>1327.37343816</c:v>
                </c:pt>
                <c:pt idx="4547">
                  <c:v>1142.5734375</c:v>
                </c:pt>
                <c:pt idx="4548">
                  <c:v>1894.9734381600001</c:v>
                </c:pt>
                <c:pt idx="4549">
                  <c:v>1200.890625</c:v>
                </c:pt>
                <c:pt idx="4550">
                  <c:v>791.69062499999995</c:v>
                </c:pt>
                <c:pt idx="4551">
                  <c:v>1174.4906249999999</c:v>
                </c:pt>
                <c:pt idx="4552">
                  <c:v>1121.690625</c:v>
                </c:pt>
                <c:pt idx="4553">
                  <c:v>1002.890625</c:v>
                </c:pt>
                <c:pt idx="4554">
                  <c:v>1055.690625</c:v>
                </c:pt>
                <c:pt idx="4555">
                  <c:v>910.49062499999991</c:v>
                </c:pt>
                <c:pt idx="4556">
                  <c:v>1161.2906249999999</c:v>
                </c:pt>
                <c:pt idx="4557">
                  <c:v>1042.4906249999999</c:v>
                </c:pt>
                <c:pt idx="4558">
                  <c:v>963.29062499999998</c:v>
                </c:pt>
                <c:pt idx="4559">
                  <c:v>950.09062499999993</c:v>
                </c:pt>
                <c:pt idx="4560">
                  <c:v>1029.2906249999999</c:v>
                </c:pt>
                <c:pt idx="4561">
                  <c:v>1016.0906249999999</c:v>
                </c:pt>
                <c:pt idx="4562">
                  <c:v>1042.4906249999999</c:v>
                </c:pt>
                <c:pt idx="4563">
                  <c:v>1332.890625</c:v>
                </c:pt>
                <c:pt idx="4564">
                  <c:v>1266.890625</c:v>
                </c:pt>
                <c:pt idx="4565">
                  <c:v>1042.4906249999999</c:v>
                </c:pt>
                <c:pt idx="4566">
                  <c:v>1953.2906249999999</c:v>
                </c:pt>
                <c:pt idx="4567">
                  <c:v>1266.890625</c:v>
                </c:pt>
                <c:pt idx="4568">
                  <c:v>1205.221875</c:v>
                </c:pt>
                <c:pt idx="4569">
                  <c:v>1099.621875</c:v>
                </c:pt>
                <c:pt idx="4570">
                  <c:v>1205.221875</c:v>
                </c:pt>
                <c:pt idx="4571">
                  <c:v>954.421875</c:v>
                </c:pt>
                <c:pt idx="4572">
                  <c:v>1046.8218749999999</c:v>
                </c:pt>
                <c:pt idx="4573">
                  <c:v>1878.421875</c:v>
                </c:pt>
                <c:pt idx="4574">
                  <c:v>973.03593749999993</c:v>
                </c:pt>
                <c:pt idx="4575">
                  <c:v>1210.6359375</c:v>
                </c:pt>
                <c:pt idx="4576">
                  <c:v>1184.2359374999999</c:v>
                </c:pt>
                <c:pt idx="4577">
                  <c:v>1197.4359374999999</c:v>
                </c:pt>
                <c:pt idx="4578">
                  <c:v>1580.2359381599999</c:v>
                </c:pt>
                <c:pt idx="4579">
                  <c:v>1316.2359374999999</c:v>
                </c:pt>
                <c:pt idx="4580">
                  <c:v>1487.8359381599998</c:v>
                </c:pt>
                <c:pt idx="4581">
                  <c:v>955.60781249999991</c:v>
                </c:pt>
                <c:pt idx="4582">
                  <c:v>1166.8078125</c:v>
                </c:pt>
                <c:pt idx="4583">
                  <c:v>1114.0078125</c:v>
                </c:pt>
                <c:pt idx="4584">
                  <c:v>1404.40781184</c:v>
                </c:pt>
                <c:pt idx="4585">
                  <c:v>863.20781249999993</c:v>
                </c:pt>
                <c:pt idx="4586">
                  <c:v>995.20781249999993</c:v>
                </c:pt>
                <c:pt idx="4587">
                  <c:v>1320</c:v>
                </c:pt>
                <c:pt idx="4588">
                  <c:v>1029.5999999999999</c:v>
                </c:pt>
                <c:pt idx="4589">
                  <c:v>1557.6</c:v>
                </c:pt>
                <c:pt idx="4590">
                  <c:v>1280.3999999999999</c:v>
                </c:pt>
                <c:pt idx="4591">
                  <c:v>594</c:v>
                </c:pt>
                <c:pt idx="4592">
                  <c:v>976.8</c:v>
                </c:pt>
                <c:pt idx="4593">
                  <c:v>805.19999999999993</c:v>
                </c:pt>
                <c:pt idx="4594">
                  <c:v>1293.5999999999999</c:v>
                </c:pt>
                <c:pt idx="4595">
                  <c:v>1083.9468749999999</c:v>
                </c:pt>
                <c:pt idx="4596">
                  <c:v>1281.9468749999999</c:v>
                </c:pt>
                <c:pt idx="4597">
                  <c:v>1268.7468749999998</c:v>
                </c:pt>
                <c:pt idx="4598">
                  <c:v>1268.7468749999998</c:v>
                </c:pt>
                <c:pt idx="4599">
                  <c:v>1281.9468749999999</c:v>
                </c:pt>
                <c:pt idx="4600">
                  <c:v>1149.9468749999999</c:v>
                </c:pt>
                <c:pt idx="4601">
                  <c:v>708.52031249999993</c:v>
                </c:pt>
                <c:pt idx="4602">
                  <c:v>1342.1203118399999</c:v>
                </c:pt>
                <c:pt idx="4603">
                  <c:v>1474.1203118399999</c:v>
                </c:pt>
                <c:pt idx="4604">
                  <c:v>1104.5203125</c:v>
                </c:pt>
                <c:pt idx="4605">
                  <c:v>800.92031249999991</c:v>
                </c:pt>
                <c:pt idx="4606">
                  <c:v>1170.5203125</c:v>
                </c:pt>
                <c:pt idx="4607">
                  <c:v>721.72031249999998</c:v>
                </c:pt>
                <c:pt idx="4608">
                  <c:v>1472.5734381599998</c:v>
                </c:pt>
                <c:pt idx="4609">
                  <c:v>1208.5734375</c:v>
                </c:pt>
                <c:pt idx="4610">
                  <c:v>1432.9734381599999</c:v>
                </c:pt>
                <c:pt idx="4611">
                  <c:v>918.17343749999998</c:v>
                </c:pt>
                <c:pt idx="4612">
                  <c:v>1248.1734374999999</c:v>
                </c:pt>
                <c:pt idx="4613">
                  <c:v>646.49062499999991</c:v>
                </c:pt>
                <c:pt idx="4614">
                  <c:v>844.49062499999991</c:v>
                </c:pt>
                <c:pt idx="4615">
                  <c:v>936.890625</c:v>
                </c:pt>
                <c:pt idx="4616">
                  <c:v>1055.690625</c:v>
                </c:pt>
                <c:pt idx="4617">
                  <c:v>1020.421875</c:v>
                </c:pt>
                <c:pt idx="4618">
                  <c:v>1139.221875</c:v>
                </c:pt>
                <c:pt idx="4619">
                  <c:v>901.62187499999993</c:v>
                </c:pt>
                <c:pt idx="4620">
                  <c:v>1099.621875</c:v>
                </c:pt>
                <c:pt idx="4621">
                  <c:v>1284.421875</c:v>
                </c:pt>
                <c:pt idx="4622">
                  <c:v>1152.421875</c:v>
                </c:pt>
                <c:pt idx="4623">
                  <c:v>1131.4359374999999</c:v>
                </c:pt>
                <c:pt idx="4624">
                  <c:v>1065.4359374999999</c:v>
                </c:pt>
                <c:pt idx="4625">
                  <c:v>1435.0359381599999</c:v>
                </c:pt>
                <c:pt idx="4626">
                  <c:v>986.23593749999998</c:v>
                </c:pt>
                <c:pt idx="4627">
                  <c:v>1091.8359375</c:v>
                </c:pt>
                <c:pt idx="4628">
                  <c:v>1250.2359374999999</c:v>
                </c:pt>
                <c:pt idx="4629">
                  <c:v>1078.6359375</c:v>
                </c:pt>
                <c:pt idx="4630">
                  <c:v>1355.8359381599998</c:v>
                </c:pt>
                <c:pt idx="4631">
                  <c:v>1105.0359375</c:v>
                </c:pt>
                <c:pt idx="4632">
                  <c:v>986.23593749999998</c:v>
                </c:pt>
                <c:pt idx="4633">
                  <c:v>1144.6359375</c:v>
                </c:pt>
                <c:pt idx="4634">
                  <c:v>1078.6359375</c:v>
                </c:pt>
                <c:pt idx="4635">
                  <c:v>1021.6078124999999</c:v>
                </c:pt>
                <c:pt idx="4636">
                  <c:v>916.0078125</c:v>
                </c:pt>
                <c:pt idx="4637">
                  <c:v>1021.6078124999999</c:v>
                </c:pt>
                <c:pt idx="4638">
                  <c:v>1114.0078125</c:v>
                </c:pt>
                <c:pt idx="4639">
                  <c:v>1100.8078125</c:v>
                </c:pt>
                <c:pt idx="4640">
                  <c:v>1100.8078125</c:v>
                </c:pt>
                <c:pt idx="4641">
                  <c:v>1444.0078118399999</c:v>
                </c:pt>
                <c:pt idx="4642">
                  <c:v>1180.0078125</c:v>
                </c:pt>
                <c:pt idx="4643">
                  <c:v>1193.2078125</c:v>
                </c:pt>
                <c:pt idx="4644">
                  <c:v>1430.8078118399999</c:v>
                </c:pt>
                <c:pt idx="4645">
                  <c:v>1114.0078125</c:v>
                </c:pt>
                <c:pt idx="4646">
                  <c:v>1100.8078125</c:v>
                </c:pt>
                <c:pt idx="4647">
                  <c:v>1510.0078118399999</c:v>
                </c:pt>
                <c:pt idx="4648">
                  <c:v>805.19999999999993</c:v>
                </c:pt>
                <c:pt idx="4649">
                  <c:v>1056</c:v>
                </c:pt>
                <c:pt idx="4650">
                  <c:v>1386</c:v>
                </c:pt>
                <c:pt idx="4651">
                  <c:v>1254</c:v>
                </c:pt>
                <c:pt idx="4652">
                  <c:v>1174.8</c:v>
                </c:pt>
                <c:pt idx="4653">
                  <c:v>1280.3999999999999</c:v>
                </c:pt>
                <c:pt idx="4654">
                  <c:v>1240.8</c:v>
                </c:pt>
                <c:pt idx="4655">
                  <c:v>924</c:v>
                </c:pt>
                <c:pt idx="4656">
                  <c:v>1082.3999999999999</c:v>
                </c:pt>
                <c:pt idx="4657">
                  <c:v>1334.7468749999998</c:v>
                </c:pt>
                <c:pt idx="4658">
                  <c:v>1176.346875</c:v>
                </c:pt>
                <c:pt idx="4659">
                  <c:v>1149.9468749999999</c:v>
                </c:pt>
                <c:pt idx="4660">
                  <c:v>1123.546875</c:v>
                </c:pt>
                <c:pt idx="4661">
                  <c:v>951.94687499999998</c:v>
                </c:pt>
                <c:pt idx="4662">
                  <c:v>1163.1468749999999</c:v>
                </c:pt>
                <c:pt idx="4663">
                  <c:v>1334.7468749999998</c:v>
                </c:pt>
                <c:pt idx="4664">
                  <c:v>866.92031249999991</c:v>
                </c:pt>
                <c:pt idx="4665">
                  <c:v>1236.5203125</c:v>
                </c:pt>
                <c:pt idx="4666">
                  <c:v>1144.1203125</c:v>
                </c:pt>
                <c:pt idx="4667">
                  <c:v>1223.3203125</c:v>
                </c:pt>
                <c:pt idx="4668">
                  <c:v>1210.1203125</c:v>
                </c:pt>
                <c:pt idx="4669">
                  <c:v>1381.72031184</c:v>
                </c:pt>
                <c:pt idx="4670">
                  <c:v>1155.7734375</c:v>
                </c:pt>
                <c:pt idx="4671">
                  <c:v>1063.3734374999999</c:v>
                </c:pt>
                <c:pt idx="4672">
                  <c:v>1696.9734381600001</c:v>
                </c:pt>
                <c:pt idx="4673">
                  <c:v>1063.3734374999999</c:v>
                </c:pt>
                <c:pt idx="4674">
                  <c:v>904.97343749999993</c:v>
                </c:pt>
                <c:pt idx="4675">
                  <c:v>1129.3734374999999</c:v>
                </c:pt>
                <c:pt idx="4676">
                  <c:v>1102.9734375</c:v>
                </c:pt>
                <c:pt idx="4677">
                  <c:v>1353.7734381599998</c:v>
                </c:pt>
                <c:pt idx="4678">
                  <c:v>1253.690625</c:v>
                </c:pt>
                <c:pt idx="4679">
                  <c:v>804.890625</c:v>
                </c:pt>
                <c:pt idx="4680">
                  <c:v>1200.890625</c:v>
                </c:pt>
                <c:pt idx="4681">
                  <c:v>1266.890625</c:v>
                </c:pt>
                <c:pt idx="4682">
                  <c:v>804.890625</c:v>
                </c:pt>
                <c:pt idx="4683">
                  <c:v>1478.0906249999998</c:v>
                </c:pt>
                <c:pt idx="4684">
                  <c:v>1227.2906249999999</c:v>
                </c:pt>
                <c:pt idx="4685">
                  <c:v>1297.6218749999998</c:v>
                </c:pt>
                <c:pt idx="4686">
                  <c:v>980.82187499999998</c:v>
                </c:pt>
                <c:pt idx="4687">
                  <c:v>1033.621875</c:v>
                </c:pt>
                <c:pt idx="4688">
                  <c:v>1310.8218749999999</c:v>
                </c:pt>
                <c:pt idx="4689">
                  <c:v>827.8359375</c:v>
                </c:pt>
                <c:pt idx="4690">
                  <c:v>867.43593749999991</c:v>
                </c:pt>
                <c:pt idx="4691">
                  <c:v>1012.6359375</c:v>
                </c:pt>
                <c:pt idx="4692">
                  <c:v>1118.2359374999999</c:v>
                </c:pt>
                <c:pt idx="4693">
                  <c:v>1223.8359375</c:v>
                </c:pt>
                <c:pt idx="4694">
                  <c:v>920.23593749999998</c:v>
                </c:pt>
                <c:pt idx="4695">
                  <c:v>920.23593749999998</c:v>
                </c:pt>
                <c:pt idx="4696">
                  <c:v>920.23593749999998</c:v>
                </c:pt>
                <c:pt idx="4697">
                  <c:v>1338.40781184</c:v>
                </c:pt>
                <c:pt idx="4698">
                  <c:v>1100.8078125</c:v>
                </c:pt>
                <c:pt idx="4699">
                  <c:v>1206.4078124999999</c:v>
                </c:pt>
                <c:pt idx="4700">
                  <c:v>1193.2078125</c:v>
                </c:pt>
                <c:pt idx="4701">
                  <c:v>876.40781249999998</c:v>
                </c:pt>
                <c:pt idx="4702">
                  <c:v>1021.6078124999999</c:v>
                </c:pt>
                <c:pt idx="4703">
                  <c:v>1351.6078118400001</c:v>
                </c:pt>
                <c:pt idx="4704">
                  <c:v>929.20781249999993</c:v>
                </c:pt>
                <c:pt idx="4705">
                  <c:v>1016.4</c:v>
                </c:pt>
                <c:pt idx="4706">
                  <c:v>805.19999999999993</c:v>
                </c:pt>
                <c:pt idx="4707">
                  <c:v>1399.1999999999998</c:v>
                </c:pt>
                <c:pt idx="4708">
                  <c:v>897.59999999999991</c:v>
                </c:pt>
                <c:pt idx="4709">
                  <c:v>963.59999999999991</c:v>
                </c:pt>
                <c:pt idx="4710">
                  <c:v>765.59999999999991</c:v>
                </c:pt>
                <c:pt idx="4711">
                  <c:v>1095.5999999999999</c:v>
                </c:pt>
                <c:pt idx="4712">
                  <c:v>1110.346875</c:v>
                </c:pt>
                <c:pt idx="4713">
                  <c:v>1044.346875</c:v>
                </c:pt>
                <c:pt idx="4714">
                  <c:v>1031.1468749999999</c:v>
                </c:pt>
                <c:pt idx="4715">
                  <c:v>1044.346875</c:v>
                </c:pt>
                <c:pt idx="4716">
                  <c:v>1070.746875</c:v>
                </c:pt>
                <c:pt idx="4717">
                  <c:v>1289.3203125</c:v>
                </c:pt>
                <c:pt idx="4718">
                  <c:v>1038.5203125</c:v>
                </c:pt>
                <c:pt idx="4719">
                  <c:v>1064.9203124999999</c:v>
                </c:pt>
                <c:pt idx="4720">
                  <c:v>1368.52031184</c:v>
                </c:pt>
                <c:pt idx="4721">
                  <c:v>1302.5203124999998</c:v>
                </c:pt>
                <c:pt idx="4722">
                  <c:v>972.52031249999993</c:v>
                </c:pt>
                <c:pt idx="4723">
                  <c:v>1381.72031184</c:v>
                </c:pt>
                <c:pt idx="4724">
                  <c:v>880.12031249999995</c:v>
                </c:pt>
                <c:pt idx="4725">
                  <c:v>946.12031249999995</c:v>
                </c:pt>
                <c:pt idx="4726">
                  <c:v>919.72031249999998</c:v>
                </c:pt>
                <c:pt idx="4727">
                  <c:v>682.12031249999995</c:v>
                </c:pt>
                <c:pt idx="4728">
                  <c:v>1078.1203125</c:v>
                </c:pt>
                <c:pt idx="4729">
                  <c:v>984.17343749999998</c:v>
                </c:pt>
                <c:pt idx="4730">
                  <c:v>799.37343749999991</c:v>
                </c:pt>
                <c:pt idx="4731">
                  <c:v>1855.37343816</c:v>
                </c:pt>
                <c:pt idx="4732">
                  <c:v>1868.57343816</c:v>
                </c:pt>
                <c:pt idx="4733">
                  <c:v>984.17343749999998</c:v>
                </c:pt>
                <c:pt idx="4734">
                  <c:v>1266.890625</c:v>
                </c:pt>
                <c:pt idx="4735">
                  <c:v>1359.2906249999999</c:v>
                </c:pt>
                <c:pt idx="4736">
                  <c:v>950.09062499999993</c:v>
                </c:pt>
                <c:pt idx="4737">
                  <c:v>1200.890625</c:v>
                </c:pt>
                <c:pt idx="4738">
                  <c:v>1042.4906249999999</c:v>
                </c:pt>
                <c:pt idx="4739">
                  <c:v>1319.690625</c:v>
                </c:pt>
                <c:pt idx="4740">
                  <c:v>1359.2906249999999</c:v>
                </c:pt>
                <c:pt idx="4741">
                  <c:v>1139.221875</c:v>
                </c:pt>
                <c:pt idx="4742">
                  <c:v>994.02187499999991</c:v>
                </c:pt>
                <c:pt idx="4743">
                  <c:v>1614.421875</c:v>
                </c:pt>
                <c:pt idx="4744">
                  <c:v>901.62187499999993</c:v>
                </c:pt>
                <c:pt idx="4745">
                  <c:v>835.62187499999993</c:v>
                </c:pt>
                <c:pt idx="4746">
                  <c:v>933.43593749999991</c:v>
                </c:pt>
                <c:pt idx="4747">
                  <c:v>986.23593749999998</c:v>
                </c:pt>
                <c:pt idx="4748">
                  <c:v>1091.8359375</c:v>
                </c:pt>
                <c:pt idx="4749">
                  <c:v>1171.0359375</c:v>
                </c:pt>
                <c:pt idx="4750">
                  <c:v>704.80781249999995</c:v>
                </c:pt>
                <c:pt idx="4751">
                  <c:v>916.0078125</c:v>
                </c:pt>
                <c:pt idx="4752">
                  <c:v>638.80781249999995</c:v>
                </c:pt>
                <c:pt idx="4753">
                  <c:v>1259.2078125</c:v>
                </c:pt>
                <c:pt idx="4754">
                  <c:v>1246.0078125</c:v>
                </c:pt>
                <c:pt idx="4755">
                  <c:v>1536.40781184</c:v>
                </c:pt>
                <c:pt idx="4756">
                  <c:v>995.20781249999993</c:v>
                </c:pt>
                <c:pt idx="4757">
                  <c:v>1232.8078125</c:v>
                </c:pt>
                <c:pt idx="4758">
                  <c:v>995.20781249999993</c:v>
                </c:pt>
                <c:pt idx="4759">
                  <c:v>889.60781249999991</c:v>
                </c:pt>
                <c:pt idx="4760">
                  <c:v>1246.0078125</c:v>
                </c:pt>
                <c:pt idx="4761">
                  <c:v>1483.6078118400001</c:v>
                </c:pt>
                <c:pt idx="4762">
                  <c:v>1166.8078125</c:v>
                </c:pt>
                <c:pt idx="4763">
                  <c:v>1254</c:v>
                </c:pt>
                <c:pt idx="4764">
                  <c:v>884.4</c:v>
                </c:pt>
                <c:pt idx="4765">
                  <c:v>1122</c:v>
                </c:pt>
                <c:pt idx="4766">
                  <c:v>1161.5999999999999</c:v>
                </c:pt>
                <c:pt idx="4767">
                  <c:v>1254</c:v>
                </c:pt>
                <c:pt idx="4768">
                  <c:v>884.4</c:v>
                </c:pt>
                <c:pt idx="4769">
                  <c:v>1254</c:v>
                </c:pt>
                <c:pt idx="4770">
                  <c:v>884.4</c:v>
                </c:pt>
                <c:pt idx="4771">
                  <c:v>1359.6</c:v>
                </c:pt>
                <c:pt idx="4772">
                  <c:v>1255.546875</c:v>
                </c:pt>
                <c:pt idx="4773">
                  <c:v>1189.546875</c:v>
                </c:pt>
                <c:pt idx="4774">
                  <c:v>1083.9468749999999</c:v>
                </c:pt>
                <c:pt idx="4775">
                  <c:v>1176.346875</c:v>
                </c:pt>
                <c:pt idx="4776">
                  <c:v>1387.546875</c:v>
                </c:pt>
                <c:pt idx="4777">
                  <c:v>1493.1468749999999</c:v>
                </c:pt>
                <c:pt idx="4778">
                  <c:v>925.546875</c:v>
                </c:pt>
                <c:pt idx="4779">
                  <c:v>1031.1468749999999</c:v>
                </c:pt>
                <c:pt idx="4780">
                  <c:v>1038.5203125</c:v>
                </c:pt>
                <c:pt idx="4781">
                  <c:v>1196.9203124999999</c:v>
                </c:pt>
                <c:pt idx="4782">
                  <c:v>1302.5203124999998</c:v>
                </c:pt>
                <c:pt idx="4783">
                  <c:v>893.3203125</c:v>
                </c:pt>
                <c:pt idx="4784">
                  <c:v>1025.3203125</c:v>
                </c:pt>
                <c:pt idx="4785">
                  <c:v>761.3203125</c:v>
                </c:pt>
                <c:pt idx="4786">
                  <c:v>1249.7203124999999</c:v>
                </c:pt>
                <c:pt idx="4787">
                  <c:v>1130.9203124999999</c:v>
                </c:pt>
                <c:pt idx="4788">
                  <c:v>1632.52031184</c:v>
                </c:pt>
                <c:pt idx="4789">
                  <c:v>1078.1203125</c:v>
                </c:pt>
                <c:pt idx="4790">
                  <c:v>959.3203125</c:v>
                </c:pt>
                <c:pt idx="4791">
                  <c:v>1221.7734375</c:v>
                </c:pt>
                <c:pt idx="4792">
                  <c:v>1248.1734374999999</c:v>
                </c:pt>
                <c:pt idx="4793">
                  <c:v>1762.9734381600001</c:v>
                </c:pt>
                <c:pt idx="4794">
                  <c:v>1261.3734374999999</c:v>
                </c:pt>
                <c:pt idx="4795">
                  <c:v>984.17343749999998</c:v>
                </c:pt>
                <c:pt idx="4796">
                  <c:v>1564.9734381599999</c:v>
                </c:pt>
                <c:pt idx="4797">
                  <c:v>1129.3734374999999</c:v>
                </c:pt>
                <c:pt idx="4798">
                  <c:v>963.29062499999998</c:v>
                </c:pt>
                <c:pt idx="4799">
                  <c:v>1266.890625</c:v>
                </c:pt>
                <c:pt idx="4800">
                  <c:v>1187.690625</c:v>
                </c:pt>
                <c:pt idx="4801">
                  <c:v>1187.690625</c:v>
                </c:pt>
                <c:pt idx="4802">
                  <c:v>910.49062499999991</c:v>
                </c:pt>
                <c:pt idx="4803">
                  <c:v>1359.2906249999999</c:v>
                </c:pt>
                <c:pt idx="4804">
                  <c:v>1134.890625</c:v>
                </c:pt>
                <c:pt idx="4805">
                  <c:v>703.62187499999993</c:v>
                </c:pt>
                <c:pt idx="4806">
                  <c:v>1165.621875</c:v>
                </c:pt>
                <c:pt idx="4807">
                  <c:v>1284.421875</c:v>
                </c:pt>
                <c:pt idx="4808">
                  <c:v>1086.421875</c:v>
                </c:pt>
                <c:pt idx="4809">
                  <c:v>1284.421875</c:v>
                </c:pt>
                <c:pt idx="4810">
                  <c:v>1258.0218749999999</c:v>
                </c:pt>
                <c:pt idx="4811">
                  <c:v>1178.8218749999999</c:v>
                </c:pt>
                <c:pt idx="4812">
                  <c:v>1350.421875</c:v>
                </c:pt>
                <c:pt idx="4813">
                  <c:v>690.421875</c:v>
                </c:pt>
                <c:pt idx="4814">
                  <c:v>1073.221875</c:v>
                </c:pt>
                <c:pt idx="4815">
                  <c:v>1469.221875</c:v>
                </c:pt>
                <c:pt idx="4816">
                  <c:v>1112.8218749999999</c:v>
                </c:pt>
                <c:pt idx="4817">
                  <c:v>1376.8218749999999</c:v>
                </c:pt>
                <c:pt idx="4818">
                  <c:v>1112.8218749999999</c:v>
                </c:pt>
                <c:pt idx="4819">
                  <c:v>1205.221875</c:v>
                </c:pt>
                <c:pt idx="4820">
                  <c:v>980.82187499999998</c:v>
                </c:pt>
                <c:pt idx="4821">
                  <c:v>1429.6218749999998</c:v>
                </c:pt>
                <c:pt idx="4822">
                  <c:v>1363.6218749999998</c:v>
                </c:pt>
                <c:pt idx="4823">
                  <c:v>1337.221875</c:v>
                </c:pt>
                <c:pt idx="4824">
                  <c:v>1258.0218749999999</c:v>
                </c:pt>
                <c:pt idx="4825">
                  <c:v>695.8359375</c:v>
                </c:pt>
                <c:pt idx="4826">
                  <c:v>1025.8359375</c:v>
                </c:pt>
                <c:pt idx="4827">
                  <c:v>1369.0359381599999</c:v>
                </c:pt>
                <c:pt idx="4828">
                  <c:v>973.03593749999993</c:v>
                </c:pt>
                <c:pt idx="4829">
                  <c:v>880.63593749999995</c:v>
                </c:pt>
                <c:pt idx="4830">
                  <c:v>1395.43593816</c:v>
                </c:pt>
                <c:pt idx="4831">
                  <c:v>1276.6359375</c:v>
                </c:pt>
                <c:pt idx="4832">
                  <c:v>1369.0359381599999</c:v>
                </c:pt>
                <c:pt idx="4833">
                  <c:v>1140.4078124999999</c:v>
                </c:pt>
                <c:pt idx="4834">
                  <c:v>744.40781249999998</c:v>
                </c:pt>
                <c:pt idx="4835">
                  <c:v>982.0078125</c:v>
                </c:pt>
                <c:pt idx="4836">
                  <c:v>1338.40781184</c:v>
                </c:pt>
                <c:pt idx="4837">
                  <c:v>1272.4078124999999</c:v>
                </c:pt>
                <c:pt idx="4838">
                  <c:v>1127.2078125</c:v>
                </c:pt>
                <c:pt idx="4839">
                  <c:v>1417.6078118400001</c:v>
                </c:pt>
                <c:pt idx="4840">
                  <c:v>1087.6078124999999</c:v>
                </c:pt>
                <c:pt idx="4841">
                  <c:v>818.4</c:v>
                </c:pt>
                <c:pt idx="4842">
                  <c:v>1188</c:v>
                </c:pt>
                <c:pt idx="4843">
                  <c:v>1042.8</c:v>
                </c:pt>
                <c:pt idx="4844">
                  <c:v>1333.1999999999998</c:v>
                </c:pt>
                <c:pt idx="4845">
                  <c:v>1386</c:v>
                </c:pt>
                <c:pt idx="4846">
                  <c:v>884.4</c:v>
                </c:pt>
                <c:pt idx="4847">
                  <c:v>1227.5999999999999</c:v>
                </c:pt>
                <c:pt idx="4848">
                  <c:v>1017.946875</c:v>
                </c:pt>
                <c:pt idx="4849">
                  <c:v>912.34687499999995</c:v>
                </c:pt>
                <c:pt idx="4850">
                  <c:v>1242.346875</c:v>
                </c:pt>
                <c:pt idx="4851">
                  <c:v>1295.1468749999999</c:v>
                </c:pt>
                <c:pt idx="4852">
                  <c:v>740.74687499999993</c:v>
                </c:pt>
                <c:pt idx="4853">
                  <c:v>1136.746875</c:v>
                </c:pt>
                <c:pt idx="4854">
                  <c:v>1691.1468749999999</c:v>
                </c:pt>
                <c:pt idx="4855">
                  <c:v>1598.7468749999998</c:v>
                </c:pt>
                <c:pt idx="4856">
                  <c:v>1215.9468749999999</c:v>
                </c:pt>
                <c:pt idx="4857">
                  <c:v>1493.1468749999999</c:v>
                </c:pt>
                <c:pt idx="4858">
                  <c:v>1189.546875</c:v>
                </c:pt>
                <c:pt idx="4859">
                  <c:v>1453.546875</c:v>
                </c:pt>
                <c:pt idx="4860">
                  <c:v>1163.1468749999999</c:v>
                </c:pt>
                <c:pt idx="4861">
                  <c:v>1519.546875</c:v>
                </c:pt>
                <c:pt idx="4862">
                  <c:v>1025.3203125</c:v>
                </c:pt>
                <c:pt idx="4863">
                  <c:v>1064.9203124999999</c:v>
                </c:pt>
                <c:pt idx="4864">
                  <c:v>1170.5203125</c:v>
                </c:pt>
                <c:pt idx="4865">
                  <c:v>1012.1203125</c:v>
                </c:pt>
                <c:pt idx="4866">
                  <c:v>1328.9203118400001</c:v>
                </c:pt>
                <c:pt idx="4867">
                  <c:v>1658.9203118399998</c:v>
                </c:pt>
                <c:pt idx="4868">
                  <c:v>1078.1203125</c:v>
                </c:pt>
                <c:pt idx="4869">
                  <c:v>1170.5203125</c:v>
                </c:pt>
                <c:pt idx="4870">
                  <c:v>825.7734375</c:v>
                </c:pt>
                <c:pt idx="4871">
                  <c:v>1248.1734374999999</c:v>
                </c:pt>
                <c:pt idx="4872">
                  <c:v>1182.1734374999999</c:v>
                </c:pt>
                <c:pt idx="4873">
                  <c:v>1248.1734374999999</c:v>
                </c:pt>
                <c:pt idx="4874">
                  <c:v>1102.9734375</c:v>
                </c:pt>
                <c:pt idx="4875">
                  <c:v>1050.1734374999999</c:v>
                </c:pt>
                <c:pt idx="4876">
                  <c:v>1187.690625</c:v>
                </c:pt>
                <c:pt idx="4877">
                  <c:v>659.69062499999995</c:v>
                </c:pt>
                <c:pt idx="4878">
                  <c:v>1280.0906249999998</c:v>
                </c:pt>
                <c:pt idx="4879">
                  <c:v>1055.690625</c:v>
                </c:pt>
                <c:pt idx="4880">
                  <c:v>1218.421875</c:v>
                </c:pt>
                <c:pt idx="4881">
                  <c:v>1205.221875</c:v>
                </c:pt>
                <c:pt idx="4882">
                  <c:v>1165.621875</c:v>
                </c:pt>
                <c:pt idx="4883">
                  <c:v>1271.221875</c:v>
                </c:pt>
                <c:pt idx="4884">
                  <c:v>643.03593749999993</c:v>
                </c:pt>
                <c:pt idx="4885">
                  <c:v>1157.8359375</c:v>
                </c:pt>
                <c:pt idx="4886">
                  <c:v>1619.8359381599998</c:v>
                </c:pt>
                <c:pt idx="4887">
                  <c:v>1487.8359381599998</c:v>
                </c:pt>
                <c:pt idx="4888">
                  <c:v>827.8359375</c:v>
                </c:pt>
                <c:pt idx="4889">
                  <c:v>986.23593749999998</c:v>
                </c:pt>
                <c:pt idx="4890">
                  <c:v>1197.4359374999999</c:v>
                </c:pt>
                <c:pt idx="4891">
                  <c:v>907.03593749999993</c:v>
                </c:pt>
                <c:pt idx="4892">
                  <c:v>1593.43593816</c:v>
                </c:pt>
                <c:pt idx="4893">
                  <c:v>1289.8359375</c:v>
                </c:pt>
                <c:pt idx="4894">
                  <c:v>1382.2359381599999</c:v>
                </c:pt>
                <c:pt idx="4895">
                  <c:v>1272.4078124999999</c:v>
                </c:pt>
                <c:pt idx="4896">
                  <c:v>850.0078125</c:v>
                </c:pt>
                <c:pt idx="4897">
                  <c:v>1219.6078124999999</c:v>
                </c:pt>
                <c:pt idx="4898">
                  <c:v>982.0078125</c:v>
                </c:pt>
                <c:pt idx="4899">
                  <c:v>1312.0078125</c:v>
                </c:pt>
                <c:pt idx="4900">
                  <c:v>1866.4078118399998</c:v>
                </c:pt>
                <c:pt idx="4901">
                  <c:v>1232.8078125</c:v>
                </c:pt>
                <c:pt idx="4902">
                  <c:v>1232.8078125</c:v>
                </c:pt>
                <c:pt idx="4903">
                  <c:v>1430.8078118399999</c:v>
                </c:pt>
                <c:pt idx="4904">
                  <c:v>1180.0078125</c:v>
                </c:pt>
                <c:pt idx="4905">
                  <c:v>1298.8078125</c:v>
                </c:pt>
                <c:pt idx="4906">
                  <c:v>1069.2</c:v>
                </c:pt>
                <c:pt idx="4907">
                  <c:v>1201.2</c:v>
                </c:pt>
                <c:pt idx="4908">
                  <c:v>1280.3999999999999</c:v>
                </c:pt>
                <c:pt idx="4909">
                  <c:v>1201.2</c:v>
                </c:pt>
                <c:pt idx="4910">
                  <c:v>1214.3999999999999</c:v>
                </c:pt>
                <c:pt idx="4911">
                  <c:v>884.4</c:v>
                </c:pt>
                <c:pt idx="4912">
                  <c:v>884.4</c:v>
                </c:pt>
                <c:pt idx="4913">
                  <c:v>1174.8</c:v>
                </c:pt>
                <c:pt idx="4914">
                  <c:v>1135.2</c:v>
                </c:pt>
                <c:pt idx="4915">
                  <c:v>1122</c:v>
                </c:pt>
                <c:pt idx="4916">
                  <c:v>1293.5999999999999</c:v>
                </c:pt>
                <c:pt idx="4917">
                  <c:v>978.34687499999995</c:v>
                </c:pt>
                <c:pt idx="4918">
                  <c:v>1163.1468749999999</c:v>
                </c:pt>
                <c:pt idx="4919">
                  <c:v>1374.346875</c:v>
                </c:pt>
                <c:pt idx="4920">
                  <c:v>1717.546875</c:v>
                </c:pt>
                <c:pt idx="4921">
                  <c:v>1136.746875</c:v>
                </c:pt>
                <c:pt idx="4922">
                  <c:v>1334.7468749999998</c:v>
                </c:pt>
                <c:pt idx="4923">
                  <c:v>1083.9468749999999</c:v>
                </c:pt>
                <c:pt idx="4924">
                  <c:v>1117.7203124999999</c:v>
                </c:pt>
                <c:pt idx="4925">
                  <c:v>906.52031249999993</c:v>
                </c:pt>
                <c:pt idx="4926">
                  <c:v>1117.7203124999999</c:v>
                </c:pt>
                <c:pt idx="4927">
                  <c:v>1394.9203118400001</c:v>
                </c:pt>
                <c:pt idx="4928">
                  <c:v>1157.3203125</c:v>
                </c:pt>
                <c:pt idx="4929">
                  <c:v>772.97343749999993</c:v>
                </c:pt>
                <c:pt idx="4930">
                  <c:v>852.17343749999998</c:v>
                </c:pt>
                <c:pt idx="4931">
                  <c:v>799.37343749999991</c:v>
                </c:pt>
                <c:pt idx="4932">
                  <c:v>1551.7734381599998</c:v>
                </c:pt>
                <c:pt idx="4933">
                  <c:v>1076.5734375</c:v>
                </c:pt>
                <c:pt idx="4934">
                  <c:v>1182.1734374999999</c:v>
                </c:pt>
                <c:pt idx="4935">
                  <c:v>1155.7734375</c:v>
                </c:pt>
                <c:pt idx="4936">
                  <c:v>1393.37343816</c:v>
                </c:pt>
                <c:pt idx="4937">
                  <c:v>1208.5734375</c:v>
                </c:pt>
                <c:pt idx="4938">
                  <c:v>1182.1734374999999</c:v>
                </c:pt>
                <c:pt idx="4939">
                  <c:v>976.49062499999991</c:v>
                </c:pt>
                <c:pt idx="4940">
                  <c:v>1293.2906249999999</c:v>
                </c:pt>
                <c:pt idx="4941">
                  <c:v>1359.2906249999999</c:v>
                </c:pt>
                <c:pt idx="4942">
                  <c:v>976.49062499999991</c:v>
                </c:pt>
                <c:pt idx="4943">
                  <c:v>1095.2906249999999</c:v>
                </c:pt>
                <c:pt idx="4944">
                  <c:v>936.890625</c:v>
                </c:pt>
                <c:pt idx="4945">
                  <c:v>976.49062499999991</c:v>
                </c:pt>
                <c:pt idx="4946">
                  <c:v>1108.4906249999999</c:v>
                </c:pt>
                <c:pt idx="4947">
                  <c:v>1165.621875</c:v>
                </c:pt>
                <c:pt idx="4948">
                  <c:v>1284.421875</c:v>
                </c:pt>
                <c:pt idx="4949">
                  <c:v>1231.621875</c:v>
                </c:pt>
                <c:pt idx="4950">
                  <c:v>1297.6218749999998</c:v>
                </c:pt>
                <c:pt idx="4951">
                  <c:v>835.62187499999993</c:v>
                </c:pt>
                <c:pt idx="4952">
                  <c:v>980.82187499999998</c:v>
                </c:pt>
                <c:pt idx="4953">
                  <c:v>848.82187499999998</c:v>
                </c:pt>
                <c:pt idx="4954">
                  <c:v>1390.0218749999999</c:v>
                </c:pt>
                <c:pt idx="4955">
                  <c:v>1126.0218749999999</c:v>
                </c:pt>
                <c:pt idx="4956">
                  <c:v>1258.0218749999999</c:v>
                </c:pt>
                <c:pt idx="4957">
                  <c:v>1126.0218749999999</c:v>
                </c:pt>
                <c:pt idx="4958">
                  <c:v>893.8359375</c:v>
                </c:pt>
                <c:pt idx="4959">
                  <c:v>893.8359375</c:v>
                </c:pt>
                <c:pt idx="4960">
                  <c:v>1223.8359375</c:v>
                </c:pt>
                <c:pt idx="4961">
                  <c:v>1131.4359374999999</c:v>
                </c:pt>
                <c:pt idx="4962">
                  <c:v>1223.8359375</c:v>
                </c:pt>
                <c:pt idx="4963">
                  <c:v>1237.0359375</c:v>
                </c:pt>
                <c:pt idx="4964">
                  <c:v>1553.8359381599998</c:v>
                </c:pt>
                <c:pt idx="4965">
                  <c:v>1034.8078125</c:v>
                </c:pt>
                <c:pt idx="4966">
                  <c:v>1114.0078125</c:v>
                </c:pt>
                <c:pt idx="4967">
                  <c:v>955.60781249999991</c:v>
                </c:pt>
                <c:pt idx="4968">
                  <c:v>1021.6078124999999</c:v>
                </c:pt>
                <c:pt idx="4969">
                  <c:v>1430.8078118399999</c:v>
                </c:pt>
                <c:pt idx="4970">
                  <c:v>1087.6078124999999</c:v>
                </c:pt>
                <c:pt idx="4971">
                  <c:v>1813.6078118399998</c:v>
                </c:pt>
                <c:pt idx="4972">
                  <c:v>1346.3999999999999</c:v>
                </c:pt>
                <c:pt idx="4973">
                  <c:v>1016.4</c:v>
                </c:pt>
                <c:pt idx="4974">
                  <c:v>1056</c:v>
                </c:pt>
                <c:pt idx="4975">
                  <c:v>1320</c:v>
                </c:pt>
                <c:pt idx="4976">
                  <c:v>1452</c:v>
                </c:pt>
                <c:pt idx="4977">
                  <c:v>1240.8</c:v>
                </c:pt>
                <c:pt idx="4978">
                  <c:v>1123.546875</c:v>
                </c:pt>
                <c:pt idx="4979">
                  <c:v>674.74687499999993</c:v>
                </c:pt>
                <c:pt idx="4980">
                  <c:v>938.74687499999993</c:v>
                </c:pt>
                <c:pt idx="4981">
                  <c:v>1374.346875</c:v>
                </c:pt>
                <c:pt idx="4982">
                  <c:v>1308.346875</c:v>
                </c:pt>
                <c:pt idx="4983">
                  <c:v>1361.1468749999999</c:v>
                </c:pt>
                <c:pt idx="4984">
                  <c:v>1255.546875</c:v>
                </c:pt>
                <c:pt idx="4985">
                  <c:v>1202.746875</c:v>
                </c:pt>
                <c:pt idx="4986">
                  <c:v>753.94687499999998</c:v>
                </c:pt>
                <c:pt idx="4987">
                  <c:v>1149.9468749999999</c:v>
                </c:pt>
                <c:pt idx="4988">
                  <c:v>1281.9468749999999</c:v>
                </c:pt>
                <c:pt idx="4989">
                  <c:v>1479.9468749999999</c:v>
                </c:pt>
                <c:pt idx="4990">
                  <c:v>1553.3203118399999</c:v>
                </c:pt>
                <c:pt idx="4991">
                  <c:v>1117.7203124999999</c:v>
                </c:pt>
                <c:pt idx="4992">
                  <c:v>1249.7203124999999</c:v>
                </c:pt>
                <c:pt idx="4993">
                  <c:v>1421.3203118399999</c:v>
                </c:pt>
                <c:pt idx="4994">
                  <c:v>1632.52031184</c:v>
                </c:pt>
                <c:pt idx="4995">
                  <c:v>932.92031249999991</c:v>
                </c:pt>
                <c:pt idx="4996">
                  <c:v>1117.7203124999999</c:v>
                </c:pt>
                <c:pt idx="4997">
                  <c:v>984.17343749999998</c:v>
                </c:pt>
                <c:pt idx="4998">
                  <c:v>918.17343749999998</c:v>
                </c:pt>
                <c:pt idx="4999">
                  <c:v>1221.7734375</c:v>
                </c:pt>
                <c:pt idx="5000">
                  <c:v>680.57343749999995</c:v>
                </c:pt>
                <c:pt idx="5001">
                  <c:v>970.97343749999993</c:v>
                </c:pt>
                <c:pt idx="5002">
                  <c:v>1129.3734374999999</c:v>
                </c:pt>
                <c:pt idx="5003">
                  <c:v>1432.9734381599999</c:v>
                </c:pt>
                <c:pt idx="5004">
                  <c:v>1168.9734375</c:v>
                </c:pt>
                <c:pt idx="5005">
                  <c:v>1287.7734375</c:v>
                </c:pt>
                <c:pt idx="5006">
                  <c:v>1366.9734381599999</c:v>
                </c:pt>
                <c:pt idx="5007">
                  <c:v>878.57343749999995</c:v>
                </c:pt>
                <c:pt idx="5008">
                  <c:v>1340.5734381599998</c:v>
                </c:pt>
                <c:pt idx="5009">
                  <c:v>1234.9734375</c:v>
                </c:pt>
                <c:pt idx="5010">
                  <c:v>1055.690625</c:v>
                </c:pt>
                <c:pt idx="5011">
                  <c:v>1319.690625</c:v>
                </c:pt>
                <c:pt idx="5012">
                  <c:v>1200.890625</c:v>
                </c:pt>
                <c:pt idx="5013">
                  <c:v>1266.890625</c:v>
                </c:pt>
                <c:pt idx="5014">
                  <c:v>1029.2906249999999</c:v>
                </c:pt>
                <c:pt idx="5015">
                  <c:v>1016.0906249999999</c:v>
                </c:pt>
                <c:pt idx="5016">
                  <c:v>1398.890625</c:v>
                </c:pt>
                <c:pt idx="5017">
                  <c:v>897.29062499999998</c:v>
                </c:pt>
                <c:pt idx="5018">
                  <c:v>1095.2906249999999</c:v>
                </c:pt>
                <c:pt idx="5019">
                  <c:v>936.890625</c:v>
                </c:pt>
                <c:pt idx="5020">
                  <c:v>822.421875</c:v>
                </c:pt>
                <c:pt idx="5021">
                  <c:v>1099.621875</c:v>
                </c:pt>
                <c:pt idx="5022">
                  <c:v>941.22187499999995</c:v>
                </c:pt>
                <c:pt idx="5023">
                  <c:v>703.62187499999993</c:v>
                </c:pt>
                <c:pt idx="5024">
                  <c:v>1126.0218749999999</c:v>
                </c:pt>
                <c:pt idx="5025">
                  <c:v>518.82187499999998</c:v>
                </c:pt>
                <c:pt idx="5026">
                  <c:v>1337.221875</c:v>
                </c:pt>
                <c:pt idx="5027">
                  <c:v>907.03593749999993</c:v>
                </c:pt>
                <c:pt idx="5028">
                  <c:v>1237.0359375</c:v>
                </c:pt>
                <c:pt idx="5029">
                  <c:v>1659.43593816</c:v>
                </c:pt>
                <c:pt idx="5030">
                  <c:v>1118.2359374999999</c:v>
                </c:pt>
                <c:pt idx="5031">
                  <c:v>1461.43593816</c:v>
                </c:pt>
                <c:pt idx="5032">
                  <c:v>893.8359375</c:v>
                </c:pt>
                <c:pt idx="5033">
                  <c:v>933.43593749999991</c:v>
                </c:pt>
                <c:pt idx="5034">
                  <c:v>1074.4078124999999</c:v>
                </c:pt>
                <c:pt idx="5035">
                  <c:v>1404.40781184</c:v>
                </c:pt>
                <c:pt idx="5036">
                  <c:v>1114.0078125</c:v>
                </c:pt>
                <c:pt idx="5037">
                  <c:v>1100.8078125</c:v>
                </c:pt>
                <c:pt idx="5038">
                  <c:v>1338.40781184</c:v>
                </c:pt>
                <c:pt idx="5039">
                  <c:v>1246.0078125</c:v>
                </c:pt>
                <c:pt idx="5040">
                  <c:v>1008.4078125</c:v>
                </c:pt>
                <c:pt idx="5041">
                  <c:v>1021.6078124999999</c:v>
                </c:pt>
                <c:pt idx="5042">
                  <c:v>1127.2078125</c:v>
                </c:pt>
                <c:pt idx="5043">
                  <c:v>1140.4078124999999</c:v>
                </c:pt>
                <c:pt idx="5044">
                  <c:v>1140.4078124999999</c:v>
                </c:pt>
                <c:pt idx="5045">
                  <c:v>1042.8</c:v>
                </c:pt>
                <c:pt idx="5046">
                  <c:v>1518</c:v>
                </c:pt>
                <c:pt idx="5047">
                  <c:v>1359.6</c:v>
                </c:pt>
                <c:pt idx="5048">
                  <c:v>1148.3999999999999</c:v>
                </c:pt>
                <c:pt idx="5049">
                  <c:v>1083.9468749999999</c:v>
                </c:pt>
                <c:pt idx="5050">
                  <c:v>1176.346875</c:v>
                </c:pt>
                <c:pt idx="5051">
                  <c:v>1347.9468749999999</c:v>
                </c:pt>
                <c:pt idx="5052">
                  <c:v>1070.746875</c:v>
                </c:pt>
                <c:pt idx="5053">
                  <c:v>1163.1468749999999</c:v>
                </c:pt>
                <c:pt idx="5054">
                  <c:v>1361.1468749999999</c:v>
                </c:pt>
                <c:pt idx="5055">
                  <c:v>1110.346875</c:v>
                </c:pt>
                <c:pt idx="5056">
                  <c:v>1302.5203124999998</c:v>
                </c:pt>
                <c:pt idx="5057">
                  <c:v>1051.7203124999999</c:v>
                </c:pt>
                <c:pt idx="5058">
                  <c:v>959.3203125</c:v>
                </c:pt>
                <c:pt idx="5059">
                  <c:v>1262.9203124999999</c:v>
                </c:pt>
                <c:pt idx="5060">
                  <c:v>1276.1203125</c:v>
                </c:pt>
                <c:pt idx="5061">
                  <c:v>1328.9203118400001</c:v>
                </c:pt>
                <c:pt idx="5062">
                  <c:v>1183.7203124999999</c:v>
                </c:pt>
                <c:pt idx="5063">
                  <c:v>1632.52031184</c:v>
                </c:pt>
                <c:pt idx="5064">
                  <c:v>1221.7734375</c:v>
                </c:pt>
                <c:pt idx="5065">
                  <c:v>838.97343749999993</c:v>
                </c:pt>
                <c:pt idx="5066">
                  <c:v>1155.7734375</c:v>
                </c:pt>
                <c:pt idx="5067">
                  <c:v>1155.7734375</c:v>
                </c:pt>
                <c:pt idx="5068">
                  <c:v>997.37343749999991</c:v>
                </c:pt>
                <c:pt idx="5069">
                  <c:v>1182.1734374999999</c:v>
                </c:pt>
                <c:pt idx="5070">
                  <c:v>1168.9734375</c:v>
                </c:pt>
                <c:pt idx="5071">
                  <c:v>1380.1734381599999</c:v>
                </c:pt>
                <c:pt idx="5072">
                  <c:v>1419.7734381599998</c:v>
                </c:pt>
                <c:pt idx="5073">
                  <c:v>923.69062499999995</c:v>
                </c:pt>
                <c:pt idx="5074">
                  <c:v>1412.0906249999998</c:v>
                </c:pt>
                <c:pt idx="5075">
                  <c:v>1148.090625</c:v>
                </c:pt>
                <c:pt idx="5076">
                  <c:v>1253.690625</c:v>
                </c:pt>
                <c:pt idx="5077">
                  <c:v>950.09062499999993</c:v>
                </c:pt>
                <c:pt idx="5078">
                  <c:v>1029.2906249999999</c:v>
                </c:pt>
                <c:pt idx="5079">
                  <c:v>897.29062499999998</c:v>
                </c:pt>
                <c:pt idx="5080">
                  <c:v>1319.690625</c:v>
                </c:pt>
                <c:pt idx="5081">
                  <c:v>1042.4906249999999</c:v>
                </c:pt>
                <c:pt idx="5082">
                  <c:v>1214.090625</c:v>
                </c:pt>
                <c:pt idx="5083">
                  <c:v>1359.2906249999999</c:v>
                </c:pt>
                <c:pt idx="5084">
                  <c:v>1016.0906249999999</c:v>
                </c:pt>
                <c:pt idx="5085">
                  <c:v>1016.0906249999999</c:v>
                </c:pt>
                <c:pt idx="5086">
                  <c:v>1398.890625</c:v>
                </c:pt>
                <c:pt idx="5087">
                  <c:v>1359.2906249999999</c:v>
                </c:pt>
                <c:pt idx="5088">
                  <c:v>1046.8218749999999</c:v>
                </c:pt>
                <c:pt idx="5089">
                  <c:v>1363.6218749999998</c:v>
                </c:pt>
                <c:pt idx="5090">
                  <c:v>1799.221875</c:v>
                </c:pt>
                <c:pt idx="5091">
                  <c:v>1350.421875</c:v>
                </c:pt>
                <c:pt idx="5092">
                  <c:v>1416.421875</c:v>
                </c:pt>
                <c:pt idx="5093">
                  <c:v>1495.6218749999998</c:v>
                </c:pt>
                <c:pt idx="5094">
                  <c:v>1284.421875</c:v>
                </c:pt>
                <c:pt idx="5095">
                  <c:v>1105.0359375</c:v>
                </c:pt>
                <c:pt idx="5096">
                  <c:v>1329.43593816</c:v>
                </c:pt>
                <c:pt idx="5097">
                  <c:v>1395.43593816</c:v>
                </c:pt>
                <c:pt idx="5098">
                  <c:v>1316.2359374999999</c:v>
                </c:pt>
                <c:pt idx="5099">
                  <c:v>1210.6359375</c:v>
                </c:pt>
                <c:pt idx="5100">
                  <c:v>1052.2359374999999</c:v>
                </c:pt>
                <c:pt idx="5101">
                  <c:v>1105.0359375</c:v>
                </c:pt>
                <c:pt idx="5102">
                  <c:v>999.43593749999991</c:v>
                </c:pt>
                <c:pt idx="5103">
                  <c:v>1369.0359381599999</c:v>
                </c:pt>
                <c:pt idx="5104">
                  <c:v>1474.6359381599998</c:v>
                </c:pt>
                <c:pt idx="5105">
                  <c:v>876.40781249999998</c:v>
                </c:pt>
                <c:pt idx="5106">
                  <c:v>1061.2078125</c:v>
                </c:pt>
                <c:pt idx="5107">
                  <c:v>1127.2078125</c:v>
                </c:pt>
                <c:pt idx="5108">
                  <c:v>1003.1999999999999</c:v>
                </c:pt>
                <c:pt idx="5109">
                  <c:v>1135.2</c:v>
                </c:pt>
                <c:pt idx="5110">
                  <c:v>1729.1999999999998</c:v>
                </c:pt>
                <c:pt idx="5111">
                  <c:v>1557.6</c:v>
                </c:pt>
                <c:pt idx="5112">
                  <c:v>1029.5999999999999</c:v>
                </c:pt>
                <c:pt idx="5113">
                  <c:v>1227.5999999999999</c:v>
                </c:pt>
                <c:pt idx="5114">
                  <c:v>1347.9468749999999</c:v>
                </c:pt>
                <c:pt idx="5115">
                  <c:v>1440.346875</c:v>
                </c:pt>
                <c:pt idx="5116">
                  <c:v>1163.1468749999999</c:v>
                </c:pt>
                <c:pt idx="5117">
                  <c:v>1130.9203124999999</c:v>
                </c:pt>
                <c:pt idx="5118">
                  <c:v>1183.7203124999999</c:v>
                </c:pt>
                <c:pt idx="5119">
                  <c:v>1078.1203125</c:v>
                </c:pt>
                <c:pt idx="5120">
                  <c:v>1315.7203124999999</c:v>
                </c:pt>
                <c:pt idx="5121">
                  <c:v>1130.9203124999999</c:v>
                </c:pt>
                <c:pt idx="5122">
                  <c:v>1249.7203124999999</c:v>
                </c:pt>
                <c:pt idx="5123">
                  <c:v>629.3203125</c:v>
                </c:pt>
                <c:pt idx="5124">
                  <c:v>919.72031249999998</c:v>
                </c:pt>
                <c:pt idx="5125">
                  <c:v>1038.5203125</c:v>
                </c:pt>
                <c:pt idx="5126">
                  <c:v>904.97343749999993</c:v>
                </c:pt>
                <c:pt idx="5127">
                  <c:v>1261.3734374999999</c:v>
                </c:pt>
                <c:pt idx="5128">
                  <c:v>733.37343749999991</c:v>
                </c:pt>
                <c:pt idx="5129">
                  <c:v>984.17343749999998</c:v>
                </c:pt>
                <c:pt idx="5130">
                  <c:v>1023.7734375</c:v>
                </c:pt>
                <c:pt idx="5131">
                  <c:v>1261.3734374999999</c:v>
                </c:pt>
                <c:pt idx="5132">
                  <c:v>957.7734375</c:v>
                </c:pt>
                <c:pt idx="5133">
                  <c:v>1187.690625</c:v>
                </c:pt>
                <c:pt idx="5134">
                  <c:v>936.890625</c:v>
                </c:pt>
                <c:pt idx="5135">
                  <c:v>1121.690625</c:v>
                </c:pt>
                <c:pt idx="5136">
                  <c:v>804.890625</c:v>
                </c:pt>
                <c:pt idx="5137">
                  <c:v>1583.690625</c:v>
                </c:pt>
                <c:pt idx="5138">
                  <c:v>1398.890625</c:v>
                </c:pt>
                <c:pt idx="5139">
                  <c:v>1055.690625</c:v>
                </c:pt>
                <c:pt idx="5140">
                  <c:v>1244.8218749999999</c:v>
                </c:pt>
                <c:pt idx="5141">
                  <c:v>1099.621875</c:v>
                </c:pt>
                <c:pt idx="5142">
                  <c:v>1099.621875</c:v>
                </c:pt>
                <c:pt idx="5143">
                  <c:v>664.02187499999991</c:v>
                </c:pt>
                <c:pt idx="5144">
                  <c:v>1033.621875</c:v>
                </c:pt>
                <c:pt idx="5145">
                  <c:v>1007.221875</c:v>
                </c:pt>
                <c:pt idx="5146">
                  <c:v>848.82187499999998</c:v>
                </c:pt>
                <c:pt idx="5147">
                  <c:v>1139.221875</c:v>
                </c:pt>
                <c:pt idx="5148">
                  <c:v>1065.4359374999999</c:v>
                </c:pt>
                <c:pt idx="5149">
                  <c:v>1408.6359381599998</c:v>
                </c:pt>
                <c:pt idx="5150">
                  <c:v>1091.8359375</c:v>
                </c:pt>
                <c:pt idx="5151">
                  <c:v>1052.2359374999999</c:v>
                </c:pt>
                <c:pt idx="5152">
                  <c:v>1197.4359374999999</c:v>
                </c:pt>
                <c:pt idx="5153">
                  <c:v>1118.2359374999999</c:v>
                </c:pt>
                <c:pt idx="5154">
                  <c:v>1118.2359374999999</c:v>
                </c:pt>
                <c:pt idx="5155">
                  <c:v>1052.2359374999999</c:v>
                </c:pt>
                <c:pt idx="5156">
                  <c:v>876.40781249999998</c:v>
                </c:pt>
                <c:pt idx="5157">
                  <c:v>1246.0078125</c:v>
                </c:pt>
                <c:pt idx="5158">
                  <c:v>1325.20781184</c:v>
                </c:pt>
                <c:pt idx="5159">
                  <c:v>1166.8078125</c:v>
                </c:pt>
                <c:pt idx="5160">
                  <c:v>1193.2078125</c:v>
                </c:pt>
                <c:pt idx="5161">
                  <c:v>1008.4078125</c:v>
                </c:pt>
                <c:pt idx="5162">
                  <c:v>942.40781249999998</c:v>
                </c:pt>
                <c:pt idx="5163">
                  <c:v>1259.2078125</c:v>
                </c:pt>
                <c:pt idx="5164">
                  <c:v>731.20781249999993</c:v>
                </c:pt>
                <c:pt idx="5165">
                  <c:v>1549.6078118400001</c:v>
                </c:pt>
                <c:pt idx="5166">
                  <c:v>1391.20781184</c:v>
                </c:pt>
                <c:pt idx="5167">
                  <c:v>929.20781249999993</c:v>
                </c:pt>
                <c:pt idx="5168">
                  <c:v>876.40781249999998</c:v>
                </c:pt>
                <c:pt idx="5169">
                  <c:v>1140.4078124999999</c:v>
                </c:pt>
                <c:pt idx="5170">
                  <c:v>818.4</c:v>
                </c:pt>
                <c:pt idx="5171">
                  <c:v>1174.8</c:v>
                </c:pt>
                <c:pt idx="5172">
                  <c:v>1584</c:v>
                </c:pt>
                <c:pt idx="5173">
                  <c:v>976.8</c:v>
                </c:pt>
                <c:pt idx="5174">
                  <c:v>1254</c:v>
                </c:pt>
                <c:pt idx="5175">
                  <c:v>1320</c:v>
                </c:pt>
                <c:pt idx="5176">
                  <c:v>1174.8</c:v>
                </c:pt>
                <c:pt idx="5177">
                  <c:v>1267.1999999999998</c:v>
                </c:pt>
                <c:pt idx="5178">
                  <c:v>1267.1999999999998</c:v>
                </c:pt>
                <c:pt idx="5179">
                  <c:v>1069.2</c:v>
                </c:pt>
                <c:pt idx="5180">
                  <c:v>1188</c:v>
                </c:pt>
                <c:pt idx="5181">
                  <c:v>1280.3999999999999</c:v>
                </c:pt>
                <c:pt idx="5182">
                  <c:v>1347.9468749999999</c:v>
                </c:pt>
                <c:pt idx="5183">
                  <c:v>1136.746875</c:v>
                </c:pt>
                <c:pt idx="5184">
                  <c:v>1057.546875</c:v>
                </c:pt>
                <c:pt idx="5185">
                  <c:v>1328.9203118400001</c:v>
                </c:pt>
                <c:pt idx="5186">
                  <c:v>1210.1203125</c:v>
                </c:pt>
                <c:pt idx="5187">
                  <c:v>853.72031249999998</c:v>
                </c:pt>
                <c:pt idx="5188">
                  <c:v>1104.5203125</c:v>
                </c:pt>
                <c:pt idx="5189">
                  <c:v>1342.1203118399999</c:v>
                </c:pt>
                <c:pt idx="5190">
                  <c:v>1078.1203125</c:v>
                </c:pt>
                <c:pt idx="5191">
                  <c:v>1315.7203124999999</c:v>
                </c:pt>
                <c:pt idx="5192">
                  <c:v>1129.3734374999999</c:v>
                </c:pt>
                <c:pt idx="5193">
                  <c:v>1498.9734381599999</c:v>
                </c:pt>
                <c:pt idx="5194">
                  <c:v>1142.5734375</c:v>
                </c:pt>
                <c:pt idx="5195">
                  <c:v>1446.1734381599999</c:v>
                </c:pt>
                <c:pt idx="5196">
                  <c:v>1446.1734381599999</c:v>
                </c:pt>
                <c:pt idx="5197">
                  <c:v>1498.9734381599999</c:v>
                </c:pt>
                <c:pt idx="5198">
                  <c:v>1076.5734375</c:v>
                </c:pt>
                <c:pt idx="5199">
                  <c:v>1274.5734375</c:v>
                </c:pt>
                <c:pt idx="5200">
                  <c:v>1366.9734381599999</c:v>
                </c:pt>
                <c:pt idx="5201">
                  <c:v>1300.9734374999998</c:v>
                </c:pt>
                <c:pt idx="5202">
                  <c:v>1023.7734375</c:v>
                </c:pt>
                <c:pt idx="5203">
                  <c:v>1042.4906249999999</c:v>
                </c:pt>
                <c:pt idx="5204">
                  <c:v>1240.4906249999999</c:v>
                </c:pt>
                <c:pt idx="5205">
                  <c:v>1332.890625</c:v>
                </c:pt>
                <c:pt idx="5206">
                  <c:v>1073.221875</c:v>
                </c:pt>
                <c:pt idx="5207">
                  <c:v>1073.221875</c:v>
                </c:pt>
                <c:pt idx="5208">
                  <c:v>1390.0218749999999</c:v>
                </c:pt>
                <c:pt idx="5209">
                  <c:v>1007.221875</c:v>
                </c:pt>
                <c:pt idx="5210">
                  <c:v>1165.621875</c:v>
                </c:pt>
                <c:pt idx="5211">
                  <c:v>941.22187499999995</c:v>
                </c:pt>
                <c:pt idx="5212">
                  <c:v>1020.421875</c:v>
                </c:pt>
                <c:pt idx="5213">
                  <c:v>1218.421875</c:v>
                </c:pt>
                <c:pt idx="5214">
                  <c:v>1033.621875</c:v>
                </c:pt>
                <c:pt idx="5215">
                  <c:v>1178.8218749999999</c:v>
                </c:pt>
                <c:pt idx="5216">
                  <c:v>1250.2359374999999</c:v>
                </c:pt>
                <c:pt idx="5217">
                  <c:v>1065.4359374999999</c:v>
                </c:pt>
                <c:pt idx="5218">
                  <c:v>1052.2359374999999</c:v>
                </c:pt>
                <c:pt idx="5219">
                  <c:v>1448.2359381599999</c:v>
                </c:pt>
                <c:pt idx="5220">
                  <c:v>1448.2359381599999</c:v>
                </c:pt>
                <c:pt idx="5221">
                  <c:v>1065.4359374999999</c:v>
                </c:pt>
                <c:pt idx="5222">
                  <c:v>1052.2359374999999</c:v>
                </c:pt>
                <c:pt idx="5223">
                  <c:v>880.63593749999995</c:v>
                </c:pt>
                <c:pt idx="5224">
                  <c:v>867.43593749999991</c:v>
                </c:pt>
                <c:pt idx="5225">
                  <c:v>1421.8359381599998</c:v>
                </c:pt>
                <c:pt idx="5226">
                  <c:v>907.03593749999993</c:v>
                </c:pt>
                <c:pt idx="5227">
                  <c:v>1435.0359381599999</c:v>
                </c:pt>
                <c:pt idx="5228">
                  <c:v>1483.6078118400001</c:v>
                </c:pt>
                <c:pt idx="5229">
                  <c:v>982.0078125</c:v>
                </c:pt>
                <c:pt idx="5230">
                  <c:v>797.20781249999993</c:v>
                </c:pt>
                <c:pt idx="5231">
                  <c:v>797.20781249999993</c:v>
                </c:pt>
                <c:pt idx="5232">
                  <c:v>990</c:v>
                </c:pt>
                <c:pt idx="5233">
                  <c:v>818.4</c:v>
                </c:pt>
                <c:pt idx="5234">
                  <c:v>1255.546875</c:v>
                </c:pt>
                <c:pt idx="5235">
                  <c:v>1097.1468749999999</c:v>
                </c:pt>
                <c:pt idx="5236">
                  <c:v>1189.546875</c:v>
                </c:pt>
                <c:pt idx="5237">
                  <c:v>978.34687499999995</c:v>
                </c:pt>
                <c:pt idx="5238">
                  <c:v>1281.9468749999999</c:v>
                </c:pt>
                <c:pt idx="5239">
                  <c:v>1334.7468749999998</c:v>
                </c:pt>
                <c:pt idx="5240">
                  <c:v>1083.9468749999999</c:v>
                </c:pt>
                <c:pt idx="5241">
                  <c:v>1004.7468749999999</c:v>
                </c:pt>
                <c:pt idx="5242">
                  <c:v>1051.7203124999999</c:v>
                </c:pt>
                <c:pt idx="5243">
                  <c:v>998.92031249999991</c:v>
                </c:pt>
                <c:pt idx="5244">
                  <c:v>1262.9203124999999</c:v>
                </c:pt>
                <c:pt idx="5245">
                  <c:v>1302.5203124999998</c:v>
                </c:pt>
                <c:pt idx="5246">
                  <c:v>1276.1203125</c:v>
                </c:pt>
                <c:pt idx="5247">
                  <c:v>1394.9203118400001</c:v>
                </c:pt>
                <c:pt idx="5248">
                  <c:v>1460.9203118400001</c:v>
                </c:pt>
                <c:pt idx="5249">
                  <c:v>932.92031249999991</c:v>
                </c:pt>
                <c:pt idx="5250">
                  <c:v>853.72031249999998</c:v>
                </c:pt>
                <c:pt idx="5251">
                  <c:v>1038.5203125</c:v>
                </c:pt>
                <c:pt idx="5252">
                  <c:v>866.92031249999991</c:v>
                </c:pt>
                <c:pt idx="5253">
                  <c:v>1196.9203124999999</c:v>
                </c:pt>
                <c:pt idx="5254">
                  <c:v>1513.72031184</c:v>
                </c:pt>
                <c:pt idx="5255">
                  <c:v>1130.9203124999999</c:v>
                </c:pt>
                <c:pt idx="5256">
                  <c:v>1038.5203125</c:v>
                </c:pt>
                <c:pt idx="5257">
                  <c:v>786.17343749999998</c:v>
                </c:pt>
                <c:pt idx="5258">
                  <c:v>812.57343749999995</c:v>
                </c:pt>
                <c:pt idx="5259">
                  <c:v>1102.9734375</c:v>
                </c:pt>
                <c:pt idx="5260">
                  <c:v>1366.9734381599999</c:v>
                </c:pt>
                <c:pt idx="5261">
                  <c:v>1063.3734374999999</c:v>
                </c:pt>
                <c:pt idx="5262">
                  <c:v>1419.7734381599998</c:v>
                </c:pt>
                <c:pt idx="5263">
                  <c:v>1300.9734374999998</c:v>
                </c:pt>
                <c:pt idx="5264">
                  <c:v>1102.9734375</c:v>
                </c:pt>
                <c:pt idx="5265">
                  <c:v>1221.7734375</c:v>
                </c:pt>
                <c:pt idx="5266">
                  <c:v>1327.37343816</c:v>
                </c:pt>
                <c:pt idx="5267">
                  <c:v>1248.1734374999999</c:v>
                </c:pt>
                <c:pt idx="5268">
                  <c:v>1366.9734381599999</c:v>
                </c:pt>
                <c:pt idx="5269">
                  <c:v>1319.690625</c:v>
                </c:pt>
                <c:pt idx="5270">
                  <c:v>1214.090625</c:v>
                </c:pt>
                <c:pt idx="5271">
                  <c:v>1266.890625</c:v>
                </c:pt>
                <c:pt idx="5272">
                  <c:v>1165.621875</c:v>
                </c:pt>
                <c:pt idx="5273">
                  <c:v>716.82187499999998</c:v>
                </c:pt>
                <c:pt idx="5274">
                  <c:v>1086.421875</c:v>
                </c:pt>
                <c:pt idx="5275">
                  <c:v>1231.621875</c:v>
                </c:pt>
                <c:pt idx="5276">
                  <c:v>1144.6359375</c:v>
                </c:pt>
                <c:pt idx="5277">
                  <c:v>1672.6359381599998</c:v>
                </c:pt>
                <c:pt idx="5278">
                  <c:v>1382.2359381599999</c:v>
                </c:pt>
                <c:pt idx="5279">
                  <c:v>1474.6359381599998</c:v>
                </c:pt>
                <c:pt idx="5280">
                  <c:v>986.23593749999998</c:v>
                </c:pt>
                <c:pt idx="5281">
                  <c:v>1263.4359374999999</c:v>
                </c:pt>
                <c:pt idx="5282">
                  <c:v>1100.8078125</c:v>
                </c:pt>
                <c:pt idx="5283">
                  <c:v>1285.6078124999999</c:v>
                </c:pt>
                <c:pt idx="5284">
                  <c:v>1444.0078118399999</c:v>
                </c:pt>
                <c:pt idx="5285">
                  <c:v>1562.8078118399999</c:v>
                </c:pt>
                <c:pt idx="5286">
                  <c:v>1312.0078125</c:v>
                </c:pt>
                <c:pt idx="5287">
                  <c:v>1193.2078125</c:v>
                </c:pt>
                <c:pt idx="5288">
                  <c:v>1008.4078125</c:v>
                </c:pt>
                <c:pt idx="5289">
                  <c:v>1140.4078124999999</c:v>
                </c:pt>
                <c:pt idx="5290">
                  <c:v>1193.2078125</c:v>
                </c:pt>
                <c:pt idx="5291">
                  <c:v>1193.2078125</c:v>
                </c:pt>
                <c:pt idx="5292">
                  <c:v>1338.40781184</c:v>
                </c:pt>
                <c:pt idx="5293">
                  <c:v>1135.2</c:v>
                </c:pt>
                <c:pt idx="5294">
                  <c:v>924</c:v>
                </c:pt>
                <c:pt idx="5295">
                  <c:v>924</c:v>
                </c:pt>
                <c:pt idx="5296">
                  <c:v>963.59999999999991</c:v>
                </c:pt>
                <c:pt idx="5297">
                  <c:v>1174.8</c:v>
                </c:pt>
                <c:pt idx="5298">
                  <c:v>1412.3999999999999</c:v>
                </c:pt>
                <c:pt idx="5299">
                  <c:v>765.59999999999991</c:v>
                </c:pt>
                <c:pt idx="5300">
                  <c:v>1016.4</c:v>
                </c:pt>
                <c:pt idx="5301">
                  <c:v>1570.8</c:v>
                </c:pt>
                <c:pt idx="5302">
                  <c:v>1069.2</c:v>
                </c:pt>
                <c:pt idx="5303">
                  <c:v>925.546875</c:v>
                </c:pt>
                <c:pt idx="5304">
                  <c:v>1387.546875</c:v>
                </c:pt>
                <c:pt idx="5305">
                  <c:v>1057.546875</c:v>
                </c:pt>
                <c:pt idx="5306">
                  <c:v>1427.1468749999999</c:v>
                </c:pt>
                <c:pt idx="5307">
                  <c:v>1321.546875</c:v>
                </c:pt>
                <c:pt idx="5308">
                  <c:v>1189.546875</c:v>
                </c:pt>
                <c:pt idx="5309">
                  <c:v>885.94687499999998</c:v>
                </c:pt>
                <c:pt idx="5310">
                  <c:v>1189.546875</c:v>
                </c:pt>
                <c:pt idx="5311">
                  <c:v>827.3203125</c:v>
                </c:pt>
                <c:pt idx="5312">
                  <c:v>919.72031249999998</c:v>
                </c:pt>
                <c:pt idx="5313">
                  <c:v>1038.5203125</c:v>
                </c:pt>
                <c:pt idx="5314">
                  <c:v>1051.7203124999999</c:v>
                </c:pt>
                <c:pt idx="5315">
                  <c:v>695.3203125</c:v>
                </c:pt>
                <c:pt idx="5316">
                  <c:v>1170.5203125</c:v>
                </c:pt>
                <c:pt idx="5317">
                  <c:v>1078.1203125</c:v>
                </c:pt>
                <c:pt idx="5318">
                  <c:v>1540.1203118399999</c:v>
                </c:pt>
                <c:pt idx="5319">
                  <c:v>1328.9203118400001</c:v>
                </c:pt>
                <c:pt idx="5320">
                  <c:v>1023.7734375</c:v>
                </c:pt>
                <c:pt idx="5321">
                  <c:v>1248.1734374999999</c:v>
                </c:pt>
                <c:pt idx="5322">
                  <c:v>1050.1734374999999</c:v>
                </c:pt>
                <c:pt idx="5323">
                  <c:v>957.7734375</c:v>
                </c:pt>
                <c:pt idx="5324">
                  <c:v>1274.5734375</c:v>
                </c:pt>
                <c:pt idx="5325">
                  <c:v>1248.1734374999999</c:v>
                </c:pt>
                <c:pt idx="5326">
                  <c:v>1274.5734375</c:v>
                </c:pt>
                <c:pt idx="5327">
                  <c:v>1116.1734374999999</c:v>
                </c:pt>
                <c:pt idx="5328">
                  <c:v>1459.37343816</c:v>
                </c:pt>
                <c:pt idx="5329">
                  <c:v>1498.9734381599999</c:v>
                </c:pt>
                <c:pt idx="5330">
                  <c:v>1050.1734374999999</c:v>
                </c:pt>
                <c:pt idx="5331">
                  <c:v>1451.690625</c:v>
                </c:pt>
                <c:pt idx="5332">
                  <c:v>897.29062499999998</c:v>
                </c:pt>
                <c:pt idx="5333">
                  <c:v>910.49062499999991</c:v>
                </c:pt>
                <c:pt idx="5334">
                  <c:v>730.02187499999991</c:v>
                </c:pt>
                <c:pt idx="5335">
                  <c:v>1297.6218749999998</c:v>
                </c:pt>
                <c:pt idx="5336">
                  <c:v>1139.221875</c:v>
                </c:pt>
                <c:pt idx="5337">
                  <c:v>1086.421875</c:v>
                </c:pt>
                <c:pt idx="5338">
                  <c:v>1390.0218749999999</c:v>
                </c:pt>
                <c:pt idx="5339">
                  <c:v>1184.2359374999999</c:v>
                </c:pt>
                <c:pt idx="5340">
                  <c:v>1091.8359375</c:v>
                </c:pt>
                <c:pt idx="5341">
                  <c:v>1197.4359374999999</c:v>
                </c:pt>
                <c:pt idx="5342">
                  <c:v>1223.8359375</c:v>
                </c:pt>
                <c:pt idx="5343">
                  <c:v>1118.2359374999999</c:v>
                </c:pt>
                <c:pt idx="5344">
                  <c:v>1197.4359374999999</c:v>
                </c:pt>
                <c:pt idx="5345">
                  <c:v>999.43593749999991</c:v>
                </c:pt>
                <c:pt idx="5346">
                  <c:v>1105.0359375</c:v>
                </c:pt>
                <c:pt idx="5347">
                  <c:v>665.20781249999993</c:v>
                </c:pt>
                <c:pt idx="5348">
                  <c:v>1417.6078118400001</c:v>
                </c:pt>
                <c:pt idx="5349">
                  <c:v>1246.0078125</c:v>
                </c:pt>
                <c:pt idx="5350">
                  <c:v>1114.0078125</c:v>
                </c:pt>
                <c:pt idx="5351">
                  <c:v>1219.6078124999999</c:v>
                </c:pt>
                <c:pt idx="5352">
                  <c:v>1161.5999999999999</c:v>
                </c:pt>
                <c:pt idx="5353">
                  <c:v>899.14687499999991</c:v>
                </c:pt>
                <c:pt idx="5354">
                  <c:v>1004.7468749999999</c:v>
                </c:pt>
                <c:pt idx="5355">
                  <c:v>1136.746875</c:v>
                </c:pt>
                <c:pt idx="5356">
                  <c:v>1334.7468749999998</c:v>
                </c:pt>
                <c:pt idx="5357">
                  <c:v>899.14687499999991</c:v>
                </c:pt>
                <c:pt idx="5358">
                  <c:v>1268.7468749999998</c:v>
                </c:pt>
                <c:pt idx="5359">
                  <c:v>1361.1468749999999</c:v>
                </c:pt>
                <c:pt idx="5360">
                  <c:v>1315.7203124999999</c:v>
                </c:pt>
                <c:pt idx="5361">
                  <c:v>1830.5203118399997</c:v>
                </c:pt>
                <c:pt idx="5362">
                  <c:v>1289.3203125</c:v>
                </c:pt>
                <c:pt idx="5363">
                  <c:v>1434.52031184</c:v>
                </c:pt>
                <c:pt idx="5364">
                  <c:v>1236.5203125</c:v>
                </c:pt>
                <c:pt idx="5365">
                  <c:v>1248.1734374999999</c:v>
                </c:pt>
                <c:pt idx="5366">
                  <c:v>1432.9734381599999</c:v>
                </c:pt>
                <c:pt idx="5367">
                  <c:v>1234.9734375</c:v>
                </c:pt>
                <c:pt idx="5368">
                  <c:v>923.69062499999995</c:v>
                </c:pt>
                <c:pt idx="5369">
                  <c:v>936.890625</c:v>
                </c:pt>
                <c:pt idx="5370">
                  <c:v>1491.2906249999999</c:v>
                </c:pt>
                <c:pt idx="5371">
                  <c:v>923.69062499999995</c:v>
                </c:pt>
                <c:pt idx="5372">
                  <c:v>910.49062499999991</c:v>
                </c:pt>
                <c:pt idx="5373">
                  <c:v>1055.690625</c:v>
                </c:pt>
                <c:pt idx="5374">
                  <c:v>1280.0906249999998</c:v>
                </c:pt>
                <c:pt idx="5375">
                  <c:v>888.421875</c:v>
                </c:pt>
                <c:pt idx="5376">
                  <c:v>1416.421875</c:v>
                </c:pt>
                <c:pt idx="5377">
                  <c:v>1231.621875</c:v>
                </c:pt>
                <c:pt idx="5378">
                  <c:v>1099.621875</c:v>
                </c:pt>
                <c:pt idx="5379">
                  <c:v>1606.6359381599998</c:v>
                </c:pt>
                <c:pt idx="5380">
                  <c:v>1078.6359375</c:v>
                </c:pt>
                <c:pt idx="5381">
                  <c:v>1289.8359375</c:v>
                </c:pt>
                <c:pt idx="5382">
                  <c:v>1369.0359381599999</c:v>
                </c:pt>
                <c:pt idx="5383">
                  <c:v>1329.43593816</c:v>
                </c:pt>
                <c:pt idx="5384">
                  <c:v>1712.2359381600002</c:v>
                </c:pt>
                <c:pt idx="5385">
                  <c:v>999.43593749999991</c:v>
                </c:pt>
                <c:pt idx="5386">
                  <c:v>1303.0359374999998</c:v>
                </c:pt>
                <c:pt idx="5387">
                  <c:v>1329.43593816</c:v>
                </c:pt>
                <c:pt idx="5388">
                  <c:v>1118.2359374999999</c:v>
                </c:pt>
                <c:pt idx="5389">
                  <c:v>1325.20781184</c:v>
                </c:pt>
                <c:pt idx="5390">
                  <c:v>1325.20781184</c:v>
                </c:pt>
                <c:pt idx="5391">
                  <c:v>1312.0078125</c:v>
                </c:pt>
                <c:pt idx="5392">
                  <c:v>995.20781249999993</c:v>
                </c:pt>
                <c:pt idx="5393">
                  <c:v>1193.2078125</c:v>
                </c:pt>
                <c:pt idx="5394">
                  <c:v>1100.8078125</c:v>
                </c:pt>
                <c:pt idx="5395">
                  <c:v>1285.6078124999999</c:v>
                </c:pt>
                <c:pt idx="5396">
                  <c:v>1404.40781184</c:v>
                </c:pt>
                <c:pt idx="5397">
                  <c:v>1074.4078124999999</c:v>
                </c:pt>
                <c:pt idx="5398">
                  <c:v>1378.0078118399999</c:v>
                </c:pt>
                <c:pt idx="5399">
                  <c:v>1095.5999999999999</c:v>
                </c:pt>
                <c:pt idx="5400">
                  <c:v>1425.6</c:v>
                </c:pt>
                <c:pt idx="5401">
                  <c:v>1122</c:v>
                </c:pt>
                <c:pt idx="5402">
                  <c:v>1082.3999999999999</c:v>
                </c:pt>
                <c:pt idx="5403">
                  <c:v>1042.8</c:v>
                </c:pt>
                <c:pt idx="5404">
                  <c:v>1069.2</c:v>
                </c:pt>
                <c:pt idx="5405">
                  <c:v>950.4</c:v>
                </c:pt>
                <c:pt idx="5406">
                  <c:v>1452</c:v>
                </c:pt>
                <c:pt idx="5407">
                  <c:v>1267.1999999999998</c:v>
                </c:pt>
                <c:pt idx="5408">
                  <c:v>1438.8</c:v>
                </c:pt>
                <c:pt idx="5409">
                  <c:v>1069.2</c:v>
                </c:pt>
                <c:pt idx="5410">
                  <c:v>1623.6</c:v>
                </c:pt>
                <c:pt idx="5411">
                  <c:v>938.74687499999993</c:v>
                </c:pt>
                <c:pt idx="5412">
                  <c:v>925.546875</c:v>
                </c:pt>
                <c:pt idx="5413">
                  <c:v>1321.546875</c:v>
                </c:pt>
                <c:pt idx="5414">
                  <c:v>1136.746875</c:v>
                </c:pt>
                <c:pt idx="5415">
                  <c:v>1268.7468749999998</c:v>
                </c:pt>
                <c:pt idx="5416">
                  <c:v>1031.1468749999999</c:v>
                </c:pt>
                <c:pt idx="5417">
                  <c:v>1017.946875</c:v>
                </c:pt>
                <c:pt idx="5418">
                  <c:v>1295.1468749999999</c:v>
                </c:pt>
                <c:pt idx="5419">
                  <c:v>1466.7468749999998</c:v>
                </c:pt>
                <c:pt idx="5420">
                  <c:v>1091.3203125</c:v>
                </c:pt>
                <c:pt idx="5421">
                  <c:v>1170.5203125</c:v>
                </c:pt>
                <c:pt idx="5422">
                  <c:v>1144.1203125</c:v>
                </c:pt>
                <c:pt idx="5423">
                  <c:v>1091.3203125</c:v>
                </c:pt>
                <c:pt idx="5424">
                  <c:v>748.12031249999995</c:v>
                </c:pt>
                <c:pt idx="5425">
                  <c:v>1408.1203118399999</c:v>
                </c:pt>
                <c:pt idx="5426">
                  <c:v>1262.9203124999999</c:v>
                </c:pt>
                <c:pt idx="5427">
                  <c:v>1368.52031184</c:v>
                </c:pt>
                <c:pt idx="5428">
                  <c:v>774.52031249999993</c:v>
                </c:pt>
                <c:pt idx="5429">
                  <c:v>1262.9203124999999</c:v>
                </c:pt>
                <c:pt idx="5430">
                  <c:v>1249.7203124999999</c:v>
                </c:pt>
                <c:pt idx="5431">
                  <c:v>1380.1734381599999</c:v>
                </c:pt>
                <c:pt idx="5432">
                  <c:v>1353.7734381599998</c:v>
                </c:pt>
                <c:pt idx="5433">
                  <c:v>970.97343749999993</c:v>
                </c:pt>
                <c:pt idx="5434">
                  <c:v>1353.7734381599998</c:v>
                </c:pt>
                <c:pt idx="5435">
                  <c:v>984.17343749999998</c:v>
                </c:pt>
                <c:pt idx="5436">
                  <c:v>970.97343749999993</c:v>
                </c:pt>
                <c:pt idx="5437">
                  <c:v>1063.3734374999999</c:v>
                </c:pt>
                <c:pt idx="5438">
                  <c:v>1076.5734375</c:v>
                </c:pt>
                <c:pt idx="5439">
                  <c:v>1227.2906249999999</c:v>
                </c:pt>
                <c:pt idx="5440">
                  <c:v>1253.690625</c:v>
                </c:pt>
                <c:pt idx="5441">
                  <c:v>1319.690625</c:v>
                </c:pt>
                <c:pt idx="5442">
                  <c:v>818.09062499999993</c:v>
                </c:pt>
                <c:pt idx="5443">
                  <c:v>1266.890625</c:v>
                </c:pt>
                <c:pt idx="5444">
                  <c:v>1517.690625</c:v>
                </c:pt>
                <c:pt idx="5445">
                  <c:v>1398.890625</c:v>
                </c:pt>
                <c:pt idx="5446">
                  <c:v>1055.690625</c:v>
                </c:pt>
                <c:pt idx="5447">
                  <c:v>1139.221875</c:v>
                </c:pt>
                <c:pt idx="5448">
                  <c:v>1152.421875</c:v>
                </c:pt>
                <c:pt idx="5449">
                  <c:v>1218.421875</c:v>
                </c:pt>
                <c:pt idx="5450">
                  <c:v>1060.0218749999999</c:v>
                </c:pt>
                <c:pt idx="5451">
                  <c:v>901.62187499999993</c:v>
                </c:pt>
                <c:pt idx="5452">
                  <c:v>1086.421875</c:v>
                </c:pt>
                <c:pt idx="5453">
                  <c:v>1033.621875</c:v>
                </c:pt>
                <c:pt idx="5454">
                  <c:v>1152.421875</c:v>
                </c:pt>
                <c:pt idx="5455">
                  <c:v>848.82187499999998</c:v>
                </c:pt>
                <c:pt idx="5456">
                  <c:v>1112.8218749999999</c:v>
                </c:pt>
                <c:pt idx="5457">
                  <c:v>1429.6218749999998</c:v>
                </c:pt>
                <c:pt idx="5458">
                  <c:v>827.8359375</c:v>
                </c:pt>
                <c:pt idx="5459">
                  <c:v>1395.43593816</c:v>
                </c:pt>
                <c:pt idx="5460">
                  <c:v>999.43593749999991</c:v>
                </c:pt>
                <c:pt idx="5461">
                  <c:v>1250.2359374999999</c:v>
                </c:pt>
                <c:pt idx="5462">
                  <c:v>1259.2078125</c:v>
                </c:pt>
                <c:pt idx="5463">
                  <c:v>792</c:v>
                </c:pt>
                <c:pt idx="5464">
                  <c:v>1214.3999999999999</c:v>
                </c:pt>
                <c:pt idx="5465">
                  <c:v>1095.5999999999999</c:v>
                </c:pt>
                <c:pt idx="5466">
                  <c:v>1557.6</c:v>
                </c:pt>
                <c:pt idx="5467">
                  <c:v>1346.3999999999999</c:v>
                </c:pt>
                <c:pt idx="5468">
                  <c:v>1069.2</c:v>
                </c:pt>
                <c:pt idx="5469">
                  <c:v>1479.9468749999999</c:v>
                </c:pt>
                <c:pt idx="5470">
                  <c:v>1070.746875</c:v>
                </c:pt>
                <c:pt idx="5471">
                  <c:v>1097.1468749999999</c:v>
                </c:pt>
                <c:pt idx="5472">
                  <c:v>1440.346875</c:v>
                </c:pt>
                <c:pt idx="5473">
                  <c:v>1189.546875</c:v>
                </c:pt>
                <c:pt idx="5474">
                  <c:v>1400.7468749999998</c:v>
                </c:pt>
                <c:pt idx="5475">
                  <c:v>1387.546875</c:v>
                </c:pt>
                <c:pt idx="5476">
                  <c:v>1176.346875</c:v>
                </c:pt>
                <c:pt idx="5477">
                  <c:v>1387.546875</c:v>
                </c:pt>
                <c:pt idx="5478">
                  <c:v>885.94687499999998</c:v>
                </c:pt>
                <c:pt idx="5479">
                  <c:v>859.546875</c:v>
                </c:pt>
                <c:pt idx="5480">
                  <c:v>1466.7468749999998</c:v>
                </c:pt>
                <c:pt idx="5481">
                  <c:v>1400.7468749999998</c:v>
                </c:pt>
                <c:pt idx="5482">
                  <c:v>1202.746875</c:v>
                </c:pt>
                <c:pt idx="5483">
                  <c:v>1255.546875</c:v>
                </c:pt>
                <c:pt idx="5484">
                  <c:v>906.52031249999993</c:v>
                </c:pt>
                <c:pt idx="5485">
                  <c:v>1262.9203124999999</c:v>
                </c:pt>
                <c:pt idx="5486">
                  <c:v>1460.9203118400001</c:v>
                </c:pt>
                <c:pt idx="5487">
                  <c:v>1553.3203118399999</c:v>
                </c:pt>
                <c:pt idx="5488">
                  <c:v>1117.7203124999999</c:v>
                </c:pt>
                <c:pt idx="5489">
                  <c:v>998.92031249999991</c:v>
                </c:pt>
                <c:pt idx="5490">
                  <c:v>1078.1203125</c:v>
                </c:pt>
                <c:pt idx="5491">
                  <c:v>1381.72031184</c:v>
                </c:pt>
                <c:pt idx="5492">
                  <c:v>1711.7203118399998</c:v>
                </c:pt>
                <c:pt idx="5493">
                  <c:v>1050.1734374999999</c:v>
                </c:pt>
                <c:pt idx="5494">
                  <c:v>1155.7734375</c:v>
                </c:pt>
                <c:pt idx="5495">
                  <c:v>1591.37343816</c:v>
                </c:pt>
                <c:pt idx="5496">
                  <c:v>1248.1734374999999</c:v>
                </c:pt>
                <c:pt idx="5497">
                  <c:v>1129.3734374999999</c:v>
                </c:pt>
                <c:pt idx="5498">
                  <c:v>1406.5734381599998</c:v>
                </c:pt>
                <c:pt idx="5499">
                  <c:v>1195.3734374999999</c:v>
                </c:pt>
                <c:pt idx="5500">
                  <c:v>1095.2906249999999</c:v>
                </c:pt>
                <c:pt idx="5501">
                  <c:v>1596.890625</c:v>
                </c:pt>
                <c:pt idx="5502">
                  <c:v>976.49062499999991</c:v>
                </c:pt>
                <c:pt idx="5503">
                  <c:v>1002.890625</c:v>
                </c:pt>
                <c:pt idx="5504">
                  <c:v>1231.621875</c:v>
                </c:pt>
                <c:pt idx="5505">
                  <c:v>928.02187499999991</c:v>
                </c:pt>
                <c:pt idx="5506">
                  <c:v>1178.8218749999999</c:v>
                </c:pt>
                <c:pt idx="5507">
                  <c:v>1112.8218749999999</c:v>
                </c:pt>
                <c:pt idx="5508">
                  <c:v>796.02187499999991</c:v>
                </c:pt>
                <c:pt idx="5509">
                  <c:v>980.82187499999998</c:v>
                </c:pt>
                <c:pt idx="5510">
                  <c:v>980.82187499999998</c:v>
                </c:pt>
                <c:pt idx="5511">
                  <c:v>1165.621875</c:v>
                </c:pt>
                <c:pt idx="5512">
                  <c:v>1263.4359374999999</c:v>
                </c:pt>
                <c:pt idx="5513">
                  <c:v>1025.8359375</c:v>
                </c:pt>
                <c:pt idx="5514">
                  <c:v>1223.8359375</c:v>
                </c:pt>
                <c:pt idx="5515">
                  <c:v>827.8359375</c:v>
                </c:pt>
                <c:pt idx="5516">
                  <c:v>1118.2359374999999</c:v>
                </c:pt>
                <c:pt idx="5517">
                  <c:v>1408.6359381599998</c:v>
                </c:pt>
                <c:pt idx="5518">
                  <c:v>1355.8359381599998</c:v>
                </c:pt>
                <c:pt idx="5519">
                  <c:v>1430.8078118399999</c:v>
                </c:pt>
                <c:pt idx="5520">
                  <c:v>1180.0078125</c:v>
                </c:pt>
                <c:pt idx="5521">
                  <c:v>1470.40781184</c:v>
                </c:pt>
                <c:pt idx="5522">
                  <c:v>1074.4078124999999</c:v>
                </c:pt>
                <c:pt idx="5523">
                  <c:v>1100.8078125</c:v>
                </c:pt>
                <c:pt idx="5524">
                  <c:v>1193.2078125</c:v>
                </c:pt>
                <c:pt idx="5525">
                  <c:v>757.60781249999991</c:v>
                </c:pt>
                <c:pt idx="5526">
                  <c:v>1069.2</c:v>
                </c:pt>
                <c:pt idx="5527">
                  <c:v>963.59999999999991</c:v>
                </c:pt>
                <c:pt idx="5528">
                  <c:v>1056</c:v>
                </c:pt>
                <c:pt idx="5529">
                  <c:v>1254</c:v>
                </c:pt>
                <c:pt idx="5530">
                  <c:v>1029.5999999999999</c:v>
                </c:pt>
                <c:pt idx="5531">
                  <c:v>1255.546875</c:v>
                </c:pt>
                <c:pt idx="5532">
                  <c:v>1149.9468749999999</c:v>
                </c:pt>
                <c:pt idx="5533">
                  <c:v>1374.346875</c:v>
                </c:pt>
                <c:pt idx="5534">
                  <c:v>1242.346875</c:v>
                </c:pt>
                <c:pt idx="5535">
                  <c:v>1044.346875</c:v>
                </c:pt>
                <c:pt idx="5536">
                  <c:v>1355.3203118399999</c:v>
                </c:pt>
                <c:pt idx="5537">
                  <c:v>1315.7203124999999</c:v>
                </c:pt>
                <c:pt idx="5538">
                  <c:v>880.12031249999995</c:v>
                </c:pt>
                <c:pt idx="5539">
                  <c:v>1210.1203125</c:v>
                </c:pt>
                <c:pt idx="5540">
                  <c:v>1408.1203118399999</c:v>
                </c:pt>
                <c:pt idx="5541">
                  <c:v>1262.9203124999999</c:v>
                </c:pt>
                <c:pt idx="5542">
                  <c:v>972.52031249999993</c:v>
                </c:pt>
                <c:pt idx="5543">
                  <c:v>1050.1734374999999</c:v>
                </c:pt>
                <c:pt idx="5544">
                  <c:v>1129.3734374999999</c:v>
                </c:pt>
                <c:pt idx="5545">
                  <c:v>1063.3734374999999</c:v>
                </c:pt>
                <c:pt idx="5546">
                  <c:v>1142.5734375</c:v>
                </c:pt>
                <c:pt idx="5547">
                  <c:v>1076.5734375</c:v>
                </c:pt>
                <c:pt idx="5548">
                  <c:v>1234.9734375</c:v>
                </c:pt>
                <c:pt idx="5549">
                  <c:v>1208.5734375</c:v>
                </c:pt>
                <c:pt idx="5550">
                  <c:v>1102.9734375</c:v>
                </c:pt>
                <c:pt idx="5551">
                  <c:v>1208.5734375</c:v>
                </c:pt>
                <c:pt idx="5552">
                  <c:v>1195.3734374999999</c:v>
                </c:pt>
                <c:pt idx="5553">
                  <c:v>1287.7734375</c:v>
                </c:pt>
                <c:pt idx="5554">
                  <c:v>897.29062499999998</c:v>
                </c:pt>
                <c:pt idx="5555">
                  <c:v>1055.690625</c:v>
                </c:pt>
                <c:pt idx="5556">
                  <c:v>1324.0218749999999</c:v>
                </c:pt>
                <c:pt idx="5557">
                  <c:v>1693.6218749999998</c:v>
                </c:pt>
                <c:pt idx="5558">
                  <c:v>1165.621875</c:v>
                </c:pt>
                <c:pt idx="5559">
                  <c:v>1627.6218749999998</c:v>
                </c:pt>
                <c:pt idx="5560">
                  <c:v>1086.421875</c:v>
                </c:pt>
                <c:pt idx="5561">
                  <c:v>769.62187499999993</c:v>
                </c:pt>
                <c:pt idx="5562">
                  <c:v>1284.421875</c:v>
                </c:pt>
                <c:pt idx="5563">
                  <c:v>980.82187499999998</c:v>
                </c:pt>
                <c:pt idx="5564">
                  <c:v>967.62187499999993</c:v>
                </c:pt>
                <c:pt idx="5565">
                  <c:v>994.02187499999991</c:v>
                </c:pt>
                <c:pt idx="5566">
                  <c:v>1073.221875</c:v>
                </c:pt>
                <c:pt idx="5567">
                  <c:v>1052.2359374999999</c:v>
                </c:pt>
                <c:pt idx="5568">
                  <c:v>1157.8359375</c:v>
                </c:pt>
                <c:pt idx="5569">
                  <c:v>1421.8359381599998</c:v>
                </c:pt>
                <c:pt idx="5570">
                  <c:v>999.43593749999991</c:v>
                </c:pt>
                <c:pt idx="5571">
                  <c:v>695.8359375</c:v>
                </c:pt>
                <c:pt idx="5572">
                  <c:v>1395.43593816</c:v>
                </c:pt>
                <c:pt idx="5573">
                  <c:v>1008.4078125</c:v>
                </c:pt>
                <c:pt idx="5574">
                  <c:v>1325.20781184</c:v>
                </c:pt>
                <c:pt idx="5575">
                  <c:v>1087.6078124999999</c:v>
                </c:pt>
                <c:pt idx="5576">
                  <c:v>1034.8078125</c:v>
                </c:pt>
                <c:pt idx="5577">
                  <c:v>1180.0078125</c:v>
                </c:pt>
                <c:pt idx="5578">
                  <c:v>1246.0078125</c:v>
                </c:pt>
                <c:pt idx="5579">
                  <c:v>1188</c:v>
                </c:pt>
                <c:pt idx="5580">
                  <c:v>1412.3999999999999</c:v>
                </c:pt>
                <c:pt idx="5581">
                  <c:v>1293.5999999999999</c:v>
                </c:pt>
                <c:pt idx="5582">
                  <c:v>1240.8</c:v>
                </c:pt>
                <c:pt idx="5583">
                  <c:v>990</c:v>
                </c:pt>
                <c:pt idx="5584">
                  <c:v>1611.9468749999999</c:v>
                </c:pt>
                <c:pt idx="5585">
                  <c:v>1215.9468749999999</c:v>
                </c:pt>
                <c:pt idx="5586">
                  <c:v>872.74687499999993</c:v>
                </c:pt>
                <c:pt idx="5587">
                  <c:v>1215.9468749999999</c:v>
                </c:pt>
                <c:pt idx="5588">
                  <c:v>1479.9468749999999</c:v>
                </c:pt>
                <c:pt idx="5589">
                  <c:v>1136.746875</c:v>
                </c:pt>
                <c:pt idx="5590">
                  <c:v>859.546875</c:v>
                </c:pt>
                <c:pt idx="5591">
                  <c:v>1249.7203124999999</c:v>
                </c:pt>
                <c:pt idx="5592">
                  <c:v>1368.52031184</c:v>
                </c:pt>
                <c:pt idx="5593">
                  <c:v>1223.3203125</c:v>
                </c:pt>
                <c:pt idx="5594">
                  <c:v>880.12031249999995</c:v>
                </c:pt>
                <c:pt idx="5595">
                  <c:v>1012.1203125</c:v>
                </c:pt>
                <c:pt idx="5596">
                  <c:v>1249.7203124999999</c:v>
                </c:pt>
                <c:pt idx="5597">
                  <c:v>1010.5734375</c:v>
                </c:pt>
                <c:pt idx="5598">
                  <c:v>1089.7734375</c:v>
                </c:pt>
                <c:pt idx="5599">
                  <c:v>1221.7734375</c:v>
                </c:pt>
                <c:pt idx="5600">
                  <c:v>1089.7734375</c:v>
                </c:pt>
                <c:pt idx="5601">
                  <c:v>1010.5734375</c:v>
                </c:pt>
                <c:pt idx="5602">
                  <c:v>1142.5734375</c:v>
                </c:pt>
                <c:pt idx="5603">
                  <c:v>1036.9734375</c:v>
                </c:pt>
                <c:pt idx="5604">
                  <c:v>1314.1734374999999</c:v>
                </c:pt>
                <c:pt idx="5605">
                  <c:v>957.7734375</c:v>
                </c:pt>
                <c:pt idx="5606">
                  <c:v>944.57343749999995</c:v>
                </c:pt>
                <c:pt idx="5607">
                  <c:v>1525.37343816</c:v>
                </c:pt>
                <c:pt idx="5608">
                  <c:v>1346.0906249999998</c:v>
                </c:pt>
                <c:pt idx="5609">
                  <c:v>1530.890625</c:v>
                </c:pt>
                <c:pt idx="5610">
                  <c:v>1588.0218749999999</c:v>
                </c:pt>
                <c:pt idx="5611">
                  <c:v>1073.221875</c:v>
                </c:pt>
                <c:pt idx="5612">
                  <c:v>980.82187499999998</c:v>
                </c:pt>
                <c:pt idx="5613">
                  <c:v>973.03593749999993</c:v>
                </c:pt>
                <c:pt idx="5614">
                  <c:v>1052.2359374999999</c:v>
                </c:pt>
                <c:pt idx="5615">
                  <c:v>1025.8359375</c:v>
                </c:pt>
                <c:pt idx="5616">
                  <c:v>1039.0359375</c:v>
                </c:pt>
                <c:pt idx="5617">
                  <c:v>1316.2359374999999</c:v>
                </c:pt>
                <c:pt idx="5618">
                  <c:v>1065.4359374999999</c:v>
                </c:pt>
                <c:pt idx="5619">
                  <c:v>1223.8359375</c:v>
                </c:pt>
                <c:pt idx="5620">
                  <c:v>920.23593749999998</c:v>
                </c:pt>
                <c:pt idx="5621">
                  <c:v>1210.6359375</c:v>
                </c:pt>
                <c:pt idx="5622">
                  <c:v>1157.8359375</c:v>
                </c:pt>
                <c:pt idx="5623">
                  <c:v>1087.6078124999999</c:v>
                </c:pt>
                <c:pt idx="5624">
                  <c:v>1444.0078118399999</c:v>
                </c:pt>
                <c:pt idx="5625">
                  <c:v>1338.40781184</c:v>
                </c:pt>
                <c:pt idx="5626">
                  <c:v>1642.0078118399999</c:v>
                </c:pt>
                <c:pt idx="5627">
                  <c:v>1259.2078125</c:v>
                </c:pt>
                <c:pt idx="5628">
                  <c:v>1100.8078125</c:v>
                </c:pt>
                <c:pt idx="5629">
                  <c:v>1510.0078118399999</c:v>
                </c:pt>
                <c:pt idx="5630">
                  <c:v>1201.2</c:v>
                </c:pt>
                <c:pt idx="5631">
                  <c:v>1267.1999999999998</c:v>
                </c:pt>
                <c:pt idx="5632">
                  <c:v>990</c:v>
                </c:pt>
                <c:pt idx="5633">
                  <c:v>884.4</c:v>
                </c:pt>
                <c:pt idx="5634">
                  <c:v>1425.6</c:v>
                </c:pt>
                <c:pt idx="5635">
                  <c:v>1227.5999999999999</c:v>
                </c:pt>
                <c:pt idx="5636">
                  <c:v>1148.3999999999999</c:v>
                </c:pt>
                <c:pt idx="5637">
                  <c:v>1306.8</c:v>
                </c:pt>
                <c:pt idx="5638">
                  <c:v>1202.746875</c:v>
                </c:pt>
                <c:pt idx="5639">
                  <c:v>780.34687499999995</c:v>
                </c:pt>
                <c:pt idx="5640">
                  <c:v>1097.1468749999999</c:v>
                </c:pt>
                <c:pt idx="5641">
                  <c:v>912.34687499999995</c:v>
                </c:pt>
                <c:pt idx="5642">
                  <c:v>1057.546875</c:v>
                </c:pt>
                <c:pt idx="5643">
                  <c:v>1334.7468749999998</c:v>
                </c:pt>
                <c:pt idx="5644">
                  <c:v>1638.346875</c:v>
                </c:pt>
                <c:pt idx="5645">
                  <c:v>1110.346875</c:v>
                </c:pt>
                <c:pt idx="5646">
                  <c:v>1091.3203125</c:v>
                </c:pt>
                <c:pt idx="5647">
                  <c:v>1381.72031184</c:v>
                </c:pt>
                <c:pt idx="5648">
                  <c:v>932.92031249999991</c:v>
                </c:pt>
                <c:pt idx="5649">
                  <c:v>1764.5203118399997</c:v>
                </c:pt>
                <c:pt idx="5650">
                  <c:v>1738.1203118399997</c:v>
                </c:pt>
                <c:pt idx="5651">
                  <c:v>1355.3203118399999</c:v>
                </c:pt>
                <c:pt idx="5652">
                  <c:v>1221.7734375</c:v>
                </c:pt>
                <c:pt idx="5653">
                  <c:v>1063.3734374999999</c:v>
                </c:pt>
                <c:pt idx="5654">
                  <c:v>1287.7734375</c:v>
                </c:pt>
                <c:pt idx="5655">
                  <c:v>1406.5734381599998</c:v>
                </c:pt>
                <c:pt idx="5656">
                  <c:v>1274.5734375</c:v>
                </c:pt>
                <c:pt idx="5657">
                  <c:v>1380.1734381599999</c:v>
                </c:pt>
                <c:pt idx="5658">
                  <c:v>1023.7734375</c:v>
                </c:pt>
                <c:pt idx="5659">
                  <c:v>1102.9734375</c:v>
                </c:pt>
                <c:pt idx="5660">
                  <c:v>1234.9734375</c:v>
                </c:pt>
                <c:pt idx="5661">
                  <c:v>1221.7734375</c:v>
                </c:pt>
                <c:pt idx="5662">
                  <c:v>997.37343749999991</c:v>
                </c:pt>
                <c:pt idx="5663">
                  <c:v>1406.5734381599998</c:v>
                </c:pt>
                <c:pt idx="5664">
                  <c:v>1161.2906249999999</c:v>
                </c:pt>
                <c:pt idx="5665">
                  <c:v>1293.2906249999999</c:v>
                </c:pt>
                <c:pt idx="5666">
                  <c:v>1530.890625</c:v>
                </c:pt>
                <c:pt idx="5667">
                  <c:v>1662.890625</c:v>
                </c:pt>
                <c:pt idx="5668">
                  <c:v>910.49062499999991</c:v>
                </c:pt>
                <c:pt idx="5669">
                  <c:v>976.49062499999991</c:v>
                </c:pt>
                <c:pt idx="5670">
                  <c:v>1187.690625</c:v>
                </c:pt>
                <c:pt idx="5671">
                  <c:v>1530.890625</c:v>
                </c:pt>
                <c:pt idx="5672">
                  <c:v>1332.890625</c:v>
                </c:pt>
                <c:pt idx="5673">
                  <c:v>1464.890625</c:v>
                </c:pt>
                <c:pt idx="5674">
                  <c:v>1086.421875</c:v>
                </c:pt>
                <c:pt idx="5675">
                  <c:v>1165.621875</c:v>
                </c:pt>
                <c:pt idx="5676">
                  <c:v>1640.8218749999999</c:v>
                </c:pt>
                <c:pt idx="5677">
                  <c:v>677.22187499999995</c:v>
                </c:pt>
                <c:pt idx="5678">
                  <c:v>941.22187499999995</c:v>
                </c:pt>
                <c:pt idx="5679">
                  <c:v>1073.221875</c:v>
                </c:pt>
                <c:pt idx="5680">
                  <c:v>1231.621875</c:v>
                </c:pt>
                <c:pt idx="5681">
                  <c:v>1007.221875</c:v>
                </c:pt>
                <c:pt idx="5682">
                  <c:v>1329.43593816</c:v>
                </c:pt>
                <c:pt idx="5683">
                  <c:v>1184.2359374999999</c:v>
                </c:pt>
                <c:pt idx="5684">
                  <c:v>1567.0359381599999</c:v>
                </c:pt>
                <c:pt idx="5685">
                  <c:v>1157.8359375</c:v>
                </c:pt>
                <c:pt idx="5686">
                  <c:v>1171.0359375</c:v>
                </c:pt>
                <c:pt idx="5687">
                  <c:v>1091.8359375</c:v>
                </c:pt>
                <c:pt idx="5688">
                  <c:v>1421.8359381599998</c:v>
                </c:pt>
                <c:pt idx="5689">
                  <c:v>1408.6359381599998</c:v>
                </c:pt>
                <c:pt idx="5690">
                  <c:v>1157.8359375</c:v>
                </c:pt>
                <c:pt idx="5691">
                  <c:v>968.80781249999995</c:v>
                </c:pt>
                <c:pt idx="5692">
                  <c:v>1166.8078125</c:v>
                </c:pt>
                <c:pt idx="5693">
                  <c:v>1417.6078118400001</c:v>
                </c:pt>
                <c:pt idx="5694">
                  <c:v>1114.0078125</c:v>
                </c:pt>
                <c:pt idx="5695">
                  <c:v>1108.8</c:v>
                </c:pt>
                <c:pt idx="5696">
                  <c:v>1174.8</c:v>
                </c:pt>
                <c:pt idx="5697">
                  <c:v>1122</c:v>
                </c:pt>
                <c:pt idx="5698">
                  <c:v>1108.8</c:v>
                </c:pt>
                <c:pt idx="5699">
                  <c:v>1293.5999999999999</c:v>
                </c:pt>
                <c:pt idx="5700">
                  <c:v>1123.546875</c:v>
                </c:pt>
                <c:pt idx="5701">
                  <c:v>1229.1468749999999</c:v>
                </c:pt>
                <c:pt idx="5702">
                  <c:v>1215.9468749999999</c:v>
                </c:pt>
                <c:pt idx="5703">
                  <c:v>1017.946875</c:v>
                </c:pt>
                <c:pt idx="5704">
                  <c:v>1704.346875</c:v>
                </c:pt>
                <c:pt idx="5705">
                  <c:v>1097.1468749999999</c:v>
                </c:pt>
                <c:pt idx="5706">
                  <c:v>1249.7203124999999</c:v>
                </c:pt>
                <c:pt idx="5707">
                  <c:v>1922.9203118399998</c:v>
                </c:pt>
                <c:pt idx="5708">
                  <c:v>1117.7203124999999</c:v>
                </c:pt>
                <c:pt idx="5709">
                  <c:v>1038.5203125</c:v>
                </c:pt>
                <c:pt idx="5710">
                  <c:v>1210.1203125</c:v>
                </c:pt>
                <c:pt idx="5711">
                  <c:v>1261.3734374999999</c:v>
                </c:pt>
                <c:pt idx="5712">
                  <c:v>1248.1734374999999</c:v>
                </c:pt>
                <c:pt idx="5713">
                  <c:v>1340.5734381599998</c:v>
                </c:pt>
                <c:pt idx="5714">
                  <c:v>950.09062499999993</c:v>
                </c:pt>
                <c:pt idx="5715">
                  <c:v>1491.2906249999999</c:v>
                </c:pt>
                <c:pt idx="5716">
                  <c:v>1055.690625</c:v>
                </c:pt>
                <c:pt idx="5717">
                  <c:v>1372.4906249999999</c:v>
                </c:pt>
                <c:pt idx="5718">
                  <c:v>1491.2906249999999</c:v>
                </c:pt>
                <c:pt idx="5719">
                  <c:v>1205.221875</c:v>
                </c:pt>
                <c:pt idx="5720">
                  <c:v>1469.221875</c:v>
                </c:pt>
                <c:pt idx="5721">
                  <c:v>1297.6218749999998</c:v>
                </c:pt>
                <c:pt idx="5722">
                  <c:v>1258.0218749999999</c:v>
                </c:pt>
                <c:pt idx="5723">
                  <c:v>1192.0218749999999</c:v>
                </c:pt>
                <c:pt idx="5724">
                  <c:v>1099.621875</c:v>
                </c:pt>
                <c:pt idx="5725">
                  <c:v>1007.221875</c:v>
                </c:pt>
                <c:pt idx="5726">
                  <c:v>1403.221875</c:v>
                </c:pt>
                <c:pt idx="5727">
                  <c:v>980.82187499999998</c:v>
                </c:pt>
                <c:pt idx="5728">
                  <c:v>1065.4359374999999</c:v>
                </c:pt>
                <c:pt idx="5729">
                  <c:v>1593.43593816</c:v>
                </c:pt>
                <c:pt idx="5730">
                  <c:v>1303.0359374999998</c:v>
                </c:pt>
                <c:pt idx="5731">
                  <c:v>1342.6359381599998</c:v>
                </c:pt>
                <c:pt idx="5732">
                  <c:v>1184.2359374999999</c:v>
                </c:pt>
                <c:pt idx="5733">
                  <c:v>1197.4359374999999</c:v>
                </c:pt>
                <c:pt idx="5734">
                  <c:v>880.63593749999995</c:v>
                </c:pt>
                <c:pt idx="5735">
                  <c:v>1078.6359375</c:v>
                </c:pt>
                <c:pt idx="5736">
                  <c:v>1408.6359381599998</c:v>
                </c:pt>
                <c:pt idx="5737">
                  <c:v>1074.4078124999999</c:v>
                </c:pt>
                <c:pt idx="5738">
                  <c:v>889.60781249999991</c:v>
                </c:pt>
                <c:pt idx="5739">
                  <c:v>1008.4078125</c:v>
                </c:pt>
                <c:pt idx="5740">
                  <c:v>844.8</c:v>
                </c:pt>
                <c:pt idx="5741">
                  <c:v>1504.8</c:v>
                </c:pt>
                <c:pt idx="5742">
                  <c:v>1359.6</c:v>
                </c:pt>
                <c:pt idx="5743">
                  <c:v>1201.2</c:v>
                </c:pt>
                <c:pt idx="5744">
                  <c:v>1108.8</c:v>
                </c:pt>
                <c:pt idx="5745">
                  <c:v>1056</c:v>
                </c:pt>
                <c:pt idx="5746">
                  <c:v>1069.2</c:v>
                </c:pt>
                <c:pt idx="5747">
                  <c:v>1163.1468749999999</c:v>
                </c:pt>
                <c:pt idx="5748">
                  <c:v>1321.546875</c:v>
                </c:pt>
                <c:pt idx="5749">
                  <c:v>1493.1468749999999</c:v>
                </c:pt>
                <c:pt idx="5750">
                  <c:v>991.546875</c:v>
                </c:pt>
                <c:pt idx="5751">
                  <c:v>1440.346875</c:v>
                </c:pt>
                <c:pt idx="5752">
                  <c:v>1117.7203124999999</c:v>
                </c:pt>
                <c:pt idx="5753">
                  <c:v>1104.5203125</c:v>
                </c:pt>
                <c:pt idx="5754">
                  <c:v>1566.52031184</c:v>
                </c:pt>
                <c:pt idx="5755">
                  <c:v>1144.1203125</c:v>
                </c:pt>
                <c:pt idx="5756">
                  <c:v>1144.1203125</c:v>
                </c:pt>
                <c:pt idx="5757">
                  <c:v>1302.5203124999998</c:v>
                </c:pt>
                <c:pt idx="5758">
                  <c:v>959.3203125</c:v>
                </c:pt>
                <c:pt idx="5759">
                  <c:v>693.7734375</c:v>
                </c:pt>
                <c:pt idx="5760">
                  <c:v>1102.9734375</c:v>
                </c:pt>
                <c:pt idx="5761">
                  <c:v>1076.5734375</c:v>
                </c:pt>
                <c:pt idx="5762">
                  <c:v>1406.5734381599998</c:v>
                </c:pt>
                <c:pt idx="5763">
                  <c:v>1340.5734381599998</c:v>
                </c:pt>
                <c:pt idx="5764">
                  <c:v>1498.9734381599999</c:v>
                </c:pt>
                <c:pt idx="5765">
                  <c:v>1472.5734381599998</c:v>
                </c:pt>
                <c:pt idx="5766">
                  <c:v>1116.1734374999999</c:v>
                </c:pt>
                <c:pt idx="5767">
                  <c:v>1036.9734375</c:v>
                </c:pt>
                <c:pt idx="5768">
                  <c:v>1168.9734375</c:v>
                </c:pt>
                <c:pt idx="5769">
                  <c:v>1274.5734375</c:v>
                </c:pt>
                <c:pt idx="5770">
                  <c:v>1261.3734374999999</c:v>
                </c:pt>
                <c:pt idx="5771">
                  <c:v>1551.7734381599998</c:v>
                </c:pt>
                <c:pt idx="5772">
                  <c:v>1253.690625</c:v>
                </c:pt>
                <c:pt idx="5773">
                  <c:v>818.09062499999993</c:v>
                </c:pt>
                <c:pt idx="5774">
                  <c:v>1121.690625</c:v>
                </c:pt>
                <c:pt idx="5775">
                  <c:v>1266.890625</c:v>
                </c:pt>
                <c:pt idx="5776">
                  <c:v>1491.2906249999999</c:v>
                </c:pt>
                <c:pt idx="5777">
                  <c:v>1715.690625</c:v>
                </c:pt>
                <c:pt idx="5778">
                  <c:v>1438.4906249999999</c:v>
                </c:pt>
                <c:pt idx="5779">
                  <c:v>1095.2906249999999</c:v>
                </c:pt>
                <c:pt idx="5780">
                  <c:v>1306.4906249999999</c:v>
                </c:pt>
                <c:pt idx="5781">
                  <c:v>1200.890625</c:v>
                </c:pt>
                <c:pt idx="5782">
                  <c:v>809.22187499999995</c:v>
                </c:pt>
                <c:pt idx="5783">
                  <c:v>1178.8218749999999</c:v>
                </c:pt>
                <c:pt idx="5784">
                  <c:v>1020.421875</c:v>
                </c:pt>
                <c:pt idx="5785">
                  <c:v>1139.221875</c:v>
                </c:pt>
                <c:pt idx="5786">
                  <c:v>862.02187499999991</c:v>
                </c:pt>
                <c:pt idx="5787">
                  <c:v>1139.221875</c:v>
                </c:pt>
                <c:pt idx="5788">
                  <c:v>1165.621875</c:v>
                </c:pt>
                <c:pt idx="5789">
                  <c:v>1376.8218749999999</c:v>
                </c:pt>
                <c:pt idx="5790">
                  <c:v>801.43593749999991</c:v>
                </c:pt>
                <c:pt idx="5791">
                  <c:v>841.03593749999993</c:v>
                </c:pt>
                <c:pt idx="5792">
                  <c:v>1131.4359374999999</c:v>
                </c:pt>
                <c:pt idx="5793">
                  <c:v>1157.8359375</c:v>
                </c:pt>
                <c:pt idx="5794">
                  <c:v>1487.8359381599998</c:v>
                </c:pt>
                <c:pt idx="5795">
                  <c:v>986.23593749999998</c:v>
                </c:pt>
                <c:pt idx="5796">
                  <c:v>1395.43593816</c:v>
                </c:pt>
                <c:pt idx="5797">
                  <c:v>1395.43593816</c:v>
                </c:pt>
                <c:pt idx="5798">
                  <c:v>1395.43593816</c:v>
                </c:pt>
                <c:pt idx="5799">
                  <c:v>1197.4359374999999</c:v>
                </c:pt>
                <c:pt idx="5800">
                  <c:v>1210.6359375</c:v>
                </c:pt>
                <c:pt idx="5801">
                  <c:v>1105.0359375</c:v>
                </c:pt>
                <c:pt idx="5802">
                  <c:v>1034.8078125</c:v>
                </c:pt>
                <c:pt idx="5803">
                  <c:v>1364.8078118399999</c:v>
                </c:pt>
                <c:pt idx="5804">
                  <c:v>1021.6078124999999</c:v>
                </c:pt>
                <c:pt idx="5805">
                  <c:v>1074.4078124999999</c:v>
                </c:pt>
                <c:pt idx="5806">
                  <c:v>850.0078125</c:v>
                </c:pt>
                <c:pt idx="5807">
                  <c:v>1074.4078124999999</c:v>
                </c:pt>
                <c:pt idx="5808">
                  <c:v>1259.2078125</c:v>
                </c:pt>
                <c:pt idx="5809">
                  <c:v>995.20781249999993</c:v>
                </c:pt>
                <c:pt idx="5810">
                  <c:v>1404.40781184</c:v>
                </c:pt>
                <c:pt idx="5811">
                  <c:v>976.8</c:v>
                </c:pt>
                <c:pt idx="5812">
                  <c:v>1570.8</c:v>
                </c:pt>
                <c:pt idx="5813">
                  <c:v>884.4</c:v>
                </c:pt>
                <c:pt idx="5814">
                  <c:v>726</c:v>
                </c:pt>
                <c:pt idx="5815">
                  <c:v>1333.1999999999998</c:v>
                </c:pt>
                <c:pt idx="5816">
                  <c:v>897.59999999999991</c:v>
                </c:pt>
                <c:pt idx="5817">
                  <c:v>1452</c:v>
                </c:pt>
                <c:pt idx="5818">
                  <c:v>1320</c:v>
                </c:pt>
                <c:pt idx="5819">
                  <c:v>1254</c:v>
                </c:pt>
                <c:pt idx="5820">
                  <c:v>1689.6</c:v>
                </c:pt>
                <c:pt idx="5821">
                  <c:v>1320</c:v>
                </c:pt>
                <c:pt idx="5822">
                  <c:v>2047.546875</c:v>
                </c:pt>
                <c:pt idx="5823">
                  <c:v>1479.9468749999999</c:v>
                </c:pt>
                <c:pt idx="5824">
                  <c:v>1136.746875</c:v>
                </c:pt>
                <c:pt idx="5825">
                  <c:v>1321.546875</c:v>
                </c:pt>
                <c:pt idx="5826">
                  <c:v>1638.346875</c:v>
                </c:pt>
                <c:pt idx="5827">
                  <c:v>938.74687499999993</c:v>
                </c:pt>
                <c:pt idx="5828">
                  <c:v>951.94687499999998</c:v>
                </c:pt>
                <c:pt idx="5829">
                  <c:v>965.14687499999991</c:v>
                </c:pt>
                <c:pt idx="5830">
                  <c:v>1017.946875</c:v>
                </c:pt>
                <c:pt idx="5831">
                  <c:v>1070.746875</c:v>
                </c:pt>
                <c:pt idx="5832">
                  <c:v>1242.346875</c:v>
                </c:pt>
                <c:pt idx="5833">
                  <c:v>1176.346875</c:v>
                </c:pt>
                <c:pt idx="5834">
                  <c:v>1342.1203118399999</c:v>
                </c:pt>
                <c:pt idx="5835">
                  <c:v>1500.52031184</c:v>
                </c:pt>
                <c:pt idx="5836">
                  <c:v>1064.9203124999999</c:v>
                </c:pt>
                <c:pt idx="5837">
                  <c:v>1144.1203125</c:v>
                </c:pt>
                <c:pt idx="5838">
                  <c:v>1104.5203125</c:v>
                </c:pt>
                <c:pt idx="5839">
                  <c:v>959.3203125</c:v>
                </c:pt>
                <c:pt idx="5840">
                  <c:v>1091.3203125</c:v>
                </c:pt>
                <c:pt idx="5841">
                  <c:v>1117.7203124999999</c:v>
                </c:pt>
                <c:pt idx="5842">
                  <c:v>1302.5203124999998</c:v>
                </c:pt>
                <c:pt idx="5843">
                  <c:v>972.52031249999993</c:v>
                </c:pt>
                <c:pt idx="5844">
                  <c:v>1302.5203124999998</c:v>
                </c:pt>
                <c:pt idx="5845">
                  <c:v>1300.9734374999998</c:v>
                </c:pt>
                <c:pt idx="5846">
                  <c:v>1036.9734375</c:v>
                </c:pt>
                <c:pt idx="5847">
                  <c:v>1425.2906249999999</c:v>
                </c:pt>
                <c:pt idx="5848">
                  <c:v>1227.2906249999999</c:v>
                </c:pt>
                <c:pt idx="5849">
                  <c:v>1068.890625</c:v>
                </c:pt>
                <c:pt idx="5850">
                  <c:v>1068.890625</c:v>
                </c:pt>
                <c:pt idx="5851">
                  <c:v>1214.090625</c:v>
                </c:pt>
                <c:pt idx="5852">
                  <c:v>1438.4906249999999</c:v>
                </c:pt>
                <c:pt idx="5853">
                  <c:v>936.890625</c:v>
                </c:pt>
                <c:pt idx="5854">
                  <c:v>1240.4906249999999</c:v>
                </c:pt>
                <c:pt idx="5855">
                  <c:v>1205.221875</c:v>
                </c:pt>
                <c:pt idx="5856">
                  <c:v>1640.8218749999999</c:v>
                </c:pt>
                <c:pt idx="5857">
                  <c:v>1244.8218749999999</c:v>
                </c:pt>
                <c:pt idx="5858">
                  <c:v>1073.221875</c:v>
                </c:pt>
                <c:pt idx="5859">
                  <c:v>1126.0218749999999</c:v>
                </c:pt>
                <c:pt idx="5860">
                  <c:v>1382.2359381599999</c:v>
                </c:pt>
                <c:pt idx="5861">
                  <c:v>1012.6359375</c:v>
                </c:pt>
                <c:pt idx="5862">
                  <c:v>1250.2359374999999</c:v>
                </c:pt>
                <c:pt idx="5863">
                  <c:v>1012.6359375</c:v>
                </c:pt>
                <c:pt idx="5864">
                  <c:v>1144.6359375</c:v>
                </c:pt>
                <c:pt idx="5865">
                  <c:v>999.43593749999991</c:v>
                </c:pt>
                <c:pt idx="5866">
                  <c:v>1065.4359374999999</c:v>
                </c:pt>
                <c:pt idx="5867">
                  <c:v>1131.4359374999999</c:v>
                </c:pt>
                <c:pt idx="5868">
                  <c:v>1078.6359375</c:v>
                </c:pt>
                <c:pt idx="5869">
                  <c:v>1316.2359374999999</c:v>
                </c:pt>
                <c:pt idx="5870">
                  <c:v>1078.6359375</c:v>
                </c:pt>
                <c:pt idx="5871">
                  <c:v>907.03593749999993</c:v>
                </c:pt>
                <c:pt idx="5872">
                  <c:v>1342.6359381599998</c:v>
                </c:pt>
                <c:pt idx="5873">
                  <c:v>1021.6078124999999</c:v>
                </c:pt>
                <c:pt idx="5874">
                  <c:v>1048.0078125</c:v>
                </c:pt>
                <c:pt idx="5875">
                  <c:v>1351.6078118400001</c:v>
                </c:pt>
                <c:pt idx="5876">
                  <c:v>1074.4078124999999</c:v>
                </c:pt>
                <c:pt idx="5877">
                  <c:v>1140.4078124999999</c:v>
                </c:pt>
                <c:pt idx="5878">
                  <c:v>1338.40781184</c:v>
                </c:pt>
                <c:pt idx="5879">
                  <c:v>836.80781249999995</c:v>
                </c:pt>
                <c:pt idx="5880">
                  <c:v>1452</c:v>
                </c:pt>
                <c:pt idx="5881">
                  <c:v>1056</c:v>
                </c:pt>
                <c:pt idx="5882">
                  <c:v>1229.1468749999999</c:v>
                </c:pt>
                <c:pt idx="5883">
                  <c:v>1110.346875</c:v>
                </c:pt>
                <c:pt idx="5884">
                  <c:v>1163.1468749999999</c:v>
                </c:pt>
                <c:pt idx="5885">
                  <c:v>1202.746875</c:v>
                </c:pt>
                <c:pt idx="5886">
                  <c:v>1374.346875</c:v>
                </c:pt>
                <c:pt idx="5887">
                  <c:v>1440.346875</c:v>
                </c:pt>
                <c:pt idx="5888">
                  <c:v>1130.9203124999999</c:v>
                </c:pt>
                <c:pt idx="5889">
                  <c:v>1909.7203118399998</c:v>
                </c:pt>
                <c:pt idx="5890">
                  <c:v>1421.3203118399999</c:v>
                </c:pt>
                <c:pt idx="5891">
                  <c:v>919.72031249999998</c:v>
                </c:pt>
                <c:pt idx="5892">
                  <c:v>1025.3203125</c:v>
                </c:pt>
                <c:pt idx="5893">
                  <c:v>1421.3203118399999</c:v>
                </c:pt>
                <c:pt idx="5894">
                  <c:v>1078.1203125</c:v>
                </c:pt>
                <c:pt idx="5895">
                  <c:v>1394.9203118400001</c:v>
                </c:pt>
                <c:pt idx="5896">
                  <c:v>1289.3203125</c:v>
                </c:pt>
                <c:pt idx="5897">
                  <c:v>1076.5734375</c:v>
                </c:pt>
                <c:pt idx="5898">
                  <c:v>1498.9734381599999</c:v>
                </c:pt>
                <c:pt idx="5899">
                  <c:v>1828.9734381600001</c:v>
                </c:pt>
                <c:pt idx="5900">
                  <c:v>1538.5734381599998</c:v>
                </c:pt>
                <c:pt idx="5901">
                  <c:v>891.7734375</c:v>
                </c:pt>
                <c:pt idx="5902">
                  <c:v>720.17343749999998</c:v>
                </c:pt>
                <c:pt idx="5903">
                  <c:v>1353.7734381599998</c:v>
                </c:pt>
                <c:pt idx="5904">
                  <c:v>1102.9734375</c:v>
                </c:pt>
                <c:pt idx="5905">
                  <c:v>1855.37343816</c:v>
                </c:pt>
                <c:pt idx="5906">
                  <c:v>1221.7734375</c:v>
                </c:pt>
                <c:pt idx="5907">
                  <c:v>1200.890625</c:v>
                </c:pt>
                <c:pt idx="5908">
                  <c:v>910.49062499999991</c:v>
                </c:pt>
                <c:pt idx="5909">
                  <c:v>1095.2906249999999</c:v>
                </c:pt>
                <c:pt idx="5910">
                  <c:v>1332.890625</c:v>
                </c:pt>
                <c:pt idx="5911">
                  <c:v>1517.690625</c:v>
                </c:pt>
                <c:pt idx="5912">
                  <c:v>1055.690625</c:v>
                </c:pt>
                <c:pt idx="5913">
                  <c:v>1253.690625</c:v>
                </c:pt>
                <c:pt idx="5914">
                  <c:v>672.890625</c:v>
                </c:pt>
                <c:pt idx="5915">
                  <c:v>1148.090625</c:v>
                </c:pt>
                <c:pt idx="5916">
                  <c:v>1412.0906249999998</c:v>
                </c:pt>
                <c:pt idx="5917">
                  <c:v>989.69062499999995</c:v>
                </c:pt>
                <c:pt idx="5918">
                  <c:v>1126.0218749999999</c:v>
                </c:pt>
                <c:pt idx="5919">
                  <c:v>980.82187499999998</c:v>
                </c:pt>
                <c:pt idx="5920">
                  <c:v>1324.0218749999999</c:v>
                </c:pt>
                <c:pt idx="5921">
                  <c:v>1165.621875</c:v>
                </c:pt>
                <c:pt idx="5922">
                  <c:v>967.62187499999993</c:v>
                </c:pt>
                <c:pt idx="5923">
                  <c:v>822.421875</c:v>
                </c:pt>
                <c:pt idx="5924">
                  <c:v>1112.8218749999999</c:v>
                </c:pt>
                <c:pt idx="5925">
                  <c:v>1210.6359375</c:v>
                </c:pt>
                <c:pt idx="5926">
                  <c:v>1289.8359375</c:v>
                </c:pt>
                <c:pt idx="5927">
                  <c:v>1197.4359374999999</c:v>
                </c:pt>
                <c:pt idx="5928">
                  <c:v>1219.6078124999999</c:v>
                </c:pt>
                <c:pt idx="5929">
                  <c:v>1364.8078118399999</c:v>
                </c:pt>
                <c:pt idx="5930">
                  <c:v>955.60781249999991</c:v>
                </c:pt>
                <c:pt idx="5931">
                  <c:v>1364.8078118399999</c:v>
                </c:pt>
                <c:pt idx="5932">
                  <c:v>1346.3999999999999</c:v>
                </c:pt>
                <c:pt idx="5933">
                  <c:v>739.19999999999993</c:v>
                </c:pt>
                <c:pt idx="5934">
                  <c:v>1108.8</c:v>
                </c:pt>
                <c:pt idx="5935">
                  <c:v>1227.5999999999999</c:v>
                </c:pt>
                <c:pt idx="5936">
                  <c:v>1651.546875</c:v>
                </c:pt>
                <c:pt idx="5937">
                  <c:v>1440.346875</c:v>
                </c:pt>
                <c:pt idx="5938">
                  <c:v>1110.346875</c:v>
                </c:pt>
                <c:pt idx="5939">
                  <c:v>1281.9468749999999</c:v>
                </c:pt>
                <c:pt idx="5940">
                  <c:v>1136.746875</c:v>
                </c:pt>
                <c:pt idx="5941">
                  <c:v>1057.546875</c:v>
                </c:pt>
                <c:pt idx="5942">
                  <c:v>1149.9468749999999</c:v>
                </c:pt>
                <c:pt idx="5943">
                  <c:v>1625.1468749999999</c:v>
                </c:pt>
                <c:pt idx="5944">
                  <c:v>1400.7468749999998</c:v>
                </c:pt>
                <c:pt idx="5945">
                  <c:v>1149.9468749999999</c:v>
                </c:pt>
                <c:pt idx="5946">
                  <c:v>806.74687499999993</c:v>
                </c:pt>
                <c:pt idx="5947">
                  <c:v>1044.346875</c:v>
                </c:pt>
                <c:pt idx="5948">
                  <c:v>1117.7203124999999</c:v>
                </c:pt>
                <c:pt idx="5949">
                  <c:v>1130.9203124999999</c:v>
                </c:pt>
                <c:pt idx="5950">
                  <c:v>880.12031249999995</c:v>
                </c:pt>
                <c:pt idx="5951">
                  <c:v>1170.5203125</c:v>
                </c:pt>
                <c:pt idx="5952">
                  <c:v>1117.7203124999999</c:v>
                </c:pt>
                <c:pt idx="5953">
                  <c:v>1883.3203118399997</c:v>
                </c:pt>
                <c:pt idx="5954">
                  <c:v>1434.52031184</c:v>
                </c:pt>
                <c:pt idx="5955">
                  <c:v>1513.72031184</c:v>
                </c:pt>
                <c:pt idx="5956">
                  <c:v>1183.7203124999999</c:v>
                </c:pt>
                <c:pt idx="5957">
                  <c:v>1012.1203125</c:v>
                </c:pt>
                <c:pt idx="5958">
                  <c:v>972.52031249999993</c:v>
                </c:pt>
                <c:pt idx="5959">
                  <c:v>1130.9203124999999</c:v>
                </c:pt>
                <c:pt idx="5960">
                  <c:v>1130.9203124999999</c:v>
                </c:pt>
                <c:pt idx="5961">
                  <c:v>1408.1203118399999</c:v>
                </c:pt>
                <c:pt idx="5962">
                  <c:v>1063.3734374999999</c:v>
                </c:pt>
                <c:pt idx="5963">
                  <c:v>1776.1734381600002</c:v>
                </c:pt>
                <c:pt idx="5964">
                  <c:v>1261.3734374999999</c:v>
                </c:pt>
                <c:pt idx="5965">
                  <c:v>1234.9734375</c:v>
                </c:pt>
                <c:pt idx="5966">
                  <c:v>1248.1734374999999</c:v>
                </c:pt>
                <c:pt idx="5967">
                  <c:v>1306.4906249999999</c:v>
                </c:pt>
                <c:pt idx="5968">
                  <c:v>1134.890625</c:v>
                </c:pt>
                <c:pt idx="5969">
                  <c:v>1623.2906249999999</c:v>
                </c:pt>
                <c:pt idx="5970">
                  <c:v>989.69062499999995</c:v>
                </c:pt>
                <c:pt idx="5971">
                  <c:v>1280.0906249999998</c:v>
                </c:pt>
                <c:pt idx="5972">
                  <c:v>1029.2906249999999</c:v>
                </c:pt>
                <c:pt idx="5973">
                  <c:v>1134.890625</c:v>
                </c:pt>
                <c:pt idx="5974">
                  <c:v>1491.2906249999999</c:v>
                </c:pt>
                <c:pt idx="5975">
                  <c:v>743.22187499999995</c:v>
                </c:pt>
                <c:pt idx="5976">
                  <c:v>954.421875</c:v>
                </c:pt>
                <c:pt idx="5977">
                  <c:v>1667.221875</c:v>
                </c:pt>
                <c:pt idx="5978">
                  <c:v>1139.221875</c:v>
                </c:pt>
                <c:pt idx="5979">
                  <c:v>928.02187499999991</c:v>
                </c:pt>
                <c:pt idx="5980">
                  <c:v>1474.6359381599998</c:v>
                </c:pt>
                <c:pt idx="5981">
                  <c:v>1263.4359374999999</c:v>
                </c:pt>
                <c:pt idx="5982">
                  <c:v>1144.6359375</c:v>
                </c:pt>
                <c:pt idx="5983">
                  <c:v>1171.0359375</c:v>
                </c:pt>
                <c:pt idx="5984">
                  <c:v>1100.8078125</c:v>
                </c:pt>
                <c:pt idx="5985">
                  <c:v>1655.20781184</c:v>
                </c:pt>
                <c:pt idx="5986">
                  <c:v>1325.20781184</c:v>
                </c:pt>
                <c:pt idx="5987">
                  <c:v>1259.2078125</c:v>
                </c:pt>
                <c:pt idx="5988">
                  <c:v>1351.6078118400001</c:v>
                </c:pt>
                <c:pt idx="5989">
                  <c:v>1100.8078125</c:v>
                </c:pt>
                <c:pt idx="5990">
                  <c:v>1100.8078125</c:v>
                </c:pt>
                <c:pt idx="5991">
                  <c:v>1074.4078124999999</c:v>
                </c:pt>
                <c:pt idx="5992">
                  <c:v>1193.2078125</c:v>
                </c:pt>
                <c:pt idx="5993">
                  <c:v>1114.0078125</c:v>
                </c:pt>
                <c:pt idx="5994">
                  <c:v>1114.0078125</c:v>
                </c:pt>
                <c:pt idx="5995">
                  <c:v>1193.2078125</c:v>
                </c:pt>
                <c:pt idx="5996">
                  <c:v>1272.4078124999999</c:v>
                </c:pt>
                <c:pt idx="5997">
                  <c:v>968.80781249999995</c:v>
                </c:pt>
                <c:pt idx="5998">
                  <c:v>1003.1999999999999</c:v>
                </c:pt>
                <c:pt idx="5999">
                  <c:v>1306.8</c:v>
                </c:pt>
                <c:pt idx="6000">
                  <c:v>1201.2</c:v>
                </c:pt>
                <c:pt idx="6001">
                  <c:v>1148.3999999999999</c:v>
                </c:pt>
                <c:pt idx="6002">
                  <c:v>1399.1999999999998</c:v>
                </c:pt>
                <c:pt idx="6003">
                  <c:v>1374.346875</c:v>
                </c:pt>
                <c:pt idx="6004">
                  <c:v>925.546875</c:v>
                </c:pt>
                <c:pt idx="6005">
                  <c:v>959.3203125</c:v>
                </c:pt>
                <c:pt idx="6006">
                  <c:v>774.52031249999993</c:v>
                </c:pt>
                <c:pt idx="6007">
                  <c:v>1408.1203118399999</c:v>
                </c:pt>
                <c:pt idx="6008">
                  <c:v>1315.7203124999999</c:v>
                </c:pt>
                <c:pt idx="6009">
                  <c:v>1315.7203124999999</c:v>
                </c:pt>
                <c:pt idx="6010">
                  <c:v>1262.9203124999999</c:v>
                </c:pt>
                <c:pt idx="6011">
                  <c:v>1579.72031184</c:v>
                </c:pt>
                <c:pt idx="6012">
                  <c:v>1091.3203125</c:v>
                </c:pt>
                <c:pt idx="6013">
                  <c:v>1089.7734375</c:v>
                </c:pt>
                <c:pt idx="6014">
                  <c:v>1234.9734375</c:v>
                </c:pt>
                <c:pt idx="6015">
                  <c:v>944.57343749999995</c:v>
                </c:pt>
                <c:pt idx="6016">
                  <c:v>1366.9734381599999</c:v>
                </c:pt>
                <c:pt idx="6017">
                  <c:v>1644.1734381599999</c:v>
                </c:pt>
                <c:pt idx="6018">
                  <c:v>1129.3734374999999</c:v>
                </c:pt>
                <c:pt idx="6019">
                  <c:v>1459.37343816</c:v>
                </c:pt>
                <c:pt idx="6020">
                  <c:v>1512.1734381599999</c:v>
                </c:pt>
                <c:pt idx="6021">
                  <c:v>1182.1734374999999</c:v>
                </c:pt>
                <c:pt idx="6022">
                  <c:v>923.69062499999995</c:v>
                </c:pt>
                <c:pt idx="6023">
                  <c:v>1425.2906249999999</c:v>
                </c:pt>
                <c:pt idx="6024">
                  <c:v>1042.4906249999999</c:v>
                </c:pt>
                <c:pt idx="6025">
                  <c:v>1240.4906249999999</c:v>
                </c:pt>
                <c:pt idx="6026">
                  <c:v>1174.4906249999999</c:v>
                </c:pt>
                <c:pt idx="6027">
                  <c:v>1095.2906249999999</c:v>
                </c:pt>
                <c:pt idx="6028">
                  <c:v>1517.690625</c:v>
                </c:pt>
                <c:pt idx="6029">
                  <c:v>1134.890625</c:v>
                </c:pt>
                <c:pt idx="6030">
                  <c:v>989.69062499999995</c:v>
                </c:pt>
                <c:pt idx="6031">
                  <c:v>923.69062499999995</c:v>
                </c:pt>
                <c:pt idx="6032">
                  <c:v>1306.4906249999999</c:v>
                </c:pt>
                <c:pt idx="6033">
                  <c:v>1293.2906249999999</c:v>
                </c:pt>
                <c:pt idx="6034">
                  <c:v>1082.090625</c:v>
                </c:pt>
                <c:pt idx="6035">
                  <c:v>1073.221875</c:v>
                </c:pt>
                <c:pt idx="6036">
                  <c:v>1112.8218749999999</c:v>
                </c:pt>
                <c:pt idx="6037">
                  <c:v>1178.8218749999999</c:v>
                </c:pt>
                <c:pt idx="6038">
                  <c:v>1060.0218749999999</c:v>
                </c:pt>
                <c:pt idx="6039">
                  <c:v>1310.8218749999999</c:v>
                </c:pt>
                <c:pt idx="6040">
                  <c:v>1456.0218749999999</c:v>
                </c:pt>
                <c:pt idx="6041">
                  <c:v>1390.0218749999999</c:v>
                </c:pt>
                <c:pt idx="6042">
                  <c:v>1501.0359381599999</c:v>
                </c:pt>
                <c:pt idx="6043">
                  <c:v>1342.6359381599998</c:v>
                </c:pt>
                <c:pt idx="6044">
                  <c:v>1303.0359374999998</c:v>
                </c:pt>
                <c:pt idx="6045">
                  <c:v>1276.6359375</c:v>
                </c:pt>
                <c:pt idx="6046">
                  <c:v>1171.0359375</c:v>
                </c:pt>
                <c:pt idx="6047">
                  <c:v>1105.0359375</c:v>
                </c:pt>
                <c:pt idx="6048">
                  <c:v>1171.0359375</c:v>
                </c:pt>
                <c:pt idx="6049">
                  <c:v>1364.8078118399999</c:v>
                </c:pt>
                <c:pt idx="6050">
                  <c:v>757.60781249999991</c:v>
                </c:pt>
                <c:pt idx="6051">
                  <c:v>1246.0078125</c:v>
                </c:pt>
                <c:pt idx="6052">
                  <c:v>1615.6078118399998</c:v>
                </c:pt>
                <c:pt idx="6053">
                  <c:v>1642.0078118399999</c:v>
                </c:pt>
                <c:pt idx="6054">
                  <c:v>1510.0078118399999</c:v>
                </c:pt>
                <c:pt idx="6055">
                  <c:v>1074.4078124999999</c:v>
                </c:pt>
                <c:pt idx="6056">
                  <c:v>1417.6078118400001</c:v>
                </c:pt>
                <c:pt idx="6057">
                  <c:v>1056</c:v>
                </c:pt>
                <c:pt idx="6058">
                  <c:v>1188</c:v>
                </c:pt>
                <c:pt idx="6059">
                  <c:v>963.59999999999991</c:v>
                </c:pt>
                <c:pt idx="6060">
                  <c:v>1016.4</c:v>
                </c:pt>
                <c:pt idx="6061">
                  <c:v>1425.6</c:v>
                </c:pt>
                <c:pt idx="6062">
                  <c:v>833.14687499999991</c:v>
                </c:pt>
                <c:pt idx="6063">
                  <c:v>1110.346875</c:v>
                </c:pt>
                <c:pt idx="6064">
                  <c:v>1123.546875</c:v>
                </c:pt>
                <c:pt idx="6065">
                  <c:v>859.546875</c:v>
                </c:pt>
                <c:pt idx="6066">
                  <c:v>906.52031249999993</c:v>
                </c:pt>
                <c:pt idx="6067">
                  <c:v>1025.3203125</c:v>
                </c:pt>
                <c:pt idx="6068">
                  <c:v>1421.3203118399999</c:v>
                </c:pt>
                <c:pt idx="6069">
                  <c:v>1381.72031184</c:v>
                </c:pt>
                <c:pt idx="6070">
                  <c:v>1236.5203125</c:v>
                </c:pt>
                <c:pt idx="6071">
                  <c:v>1170.5203125</c:v>
                </c:pt>
                <c:pt idx="6072">
                  <c:v>1276.1203125</c:v>
                </c:pt>
                <c:pt idx="6073">
                  <c:v>1434.52031184</c:v>
                </c:pt>
                <c:pt idx="6074">
                  <c:v>1421.3203118399999</c:v>
                </c:pt>
                <c:pt idx="6075">
                  <c:v>1116.1734374999999</c:v>
                </c:pt>
                <c:pt idx="6076">
                  <c:v>838.97343749999993</c:v>
                </c:pt>
                <c:pt idx="6077">
                  <c:v>1564.9734381599999</c:v>
                </c:pt>
                <c:pt idx="6078">
                  <c:v>825.7734375</c:v>
                </c:pt>
                <c:pt idx="6079">
                  <c:v>1353.7734381599998</c:v>
                </c:pt>
                <c:pt idx="6080">
                  <c:v>891.7734375</c:v>
                </c:pt>
                <c:pt idx="6081">
                  <c:v>799.37343749999991</c:v>
                </c:pt>
                <c:pt idx="6082">
                  <c:v>904.97343749999993</c:v>
                </c:pt>
                <c:pt idx="6083">
                  <c:v>1340.5734381599998</c:v>
                </c:pt>
                <c:pt idx="6084">
                  <c:v>984.17343749999998</c:v>
                </c:pt>
                <c:pt idx="6085">
                  <c:v>989.69062499999995</c:v>
                </c:pt>
                <c:pt idx="6086">
                  <c:v>1227.2906249999999</c:v>
                </c:pt>
                <c:pt idx="6087">
                  <c:v>1442.8218749999999</c:v>
                </c:pt>
                <c:pt idx="6088">
                  <c:v>1271.221875</c:v>
                </c:pt>
                <c:pt idx="6089">
                  <c:v>1126.0218749999999</c:v>
                </c:pt>
                <c:pt idx="6090">
                  <c:v>1448.2359381599999</c:v>
                </c:pt>
                <c:pt idx="6091">
                  <c:v>1012.6359375</c:v>
                </c:pt>
                <c:pt idx="6092">
                  <c:v>1461.43593816</c:v>
                </c:pt>
                <c:pt idx="6093">
                  <c:v>1197.4359374999999</c:v>
                </c:pt>
                <c:pt idx="6094">
                  <c:v>1078.6359375</c:v>
                </c:pt>
                <c:pt idx="6095">
                  <c:v>1157.8359375</c:v>
                </c:pt>
                <c:pt idx="6096">
                  <c:v>863.20781249999993</c:v>
                </c:pt>
                <c:pt idx="6097">
                  <c:v>1470.40781184</c:v>
                </c:pt>
                <c:pt idx="6098">
                  <c:v>1351.6078118400001</c:v>
                </c:pt>
                <c:pt idx="6099">
                  <c:v>1351.6078118400001</c:v>
                </c:pt>
                <c:pt idx="6100">
                  <c:v>1246.0078125</c:v>
                </c:pt>
                <c:pt idx="6101">
                  <c:v>1378.0078118399999</c:v>
                </c:pt>
                <c:pt idx="6102">
                  <c:v>982.0078125</c:v>
                </c:pt>
                <c:pt idx="6103">
                  <c:v>1470.40781184</c:v>
                </c:pt>
                <c:pt idx="6104">
                  <c:v>1438.8</c:v>
                </c:pt>
                <c:pt idx="6105">
                  <c:v>1306.8</c:v>
                </c:pt>
                <c:pt idx="6106">
                  <c:v>1491.6</c:v>
                </c:pt>
                <c:pt idx="6107">
                  <c:v>1359.6</c:v>
                </c:pt>
                <c:pt idx="6108">
                  <c:v>1386</c:v>
                </c:pt>
                <c:pt idx="6109">
                  <c:v>1016.4</c:v>
                </c:pt>
                <c:pt idx="6110">
                  <c:v>1452</c:v>
                </c:pt>
                <c:pt idx="6111">
                  <c:v>1359.6</c:v>
                </c:pt>
                <c:pt idx="6112">
                  <c:v>1003.1999999999999</c:v>
                </c:pt>
                <c:pt idx="6113">
                  <c:v>1135.2</c:v>
                </c:pt>
                <c:pt idx="6114">
                  <c:v>1650</c:v>
                </c:pt>
                <c:pt idx="6115">
                  <c:v>1042.8</c:v>
                </c:pt>
                <c:pt idx="6116">
                  <c:v>1201.2</c:v>
                </c:pt>
                <c:pt idx="6117">
                  <c:v>884.4</c:v>
                </c:pt>
                <c:pt idx="6118">
                  <c:v>1755.6</c:v>
                </c:pt>
                <c:pt idx="6119">
                  <c:v>1069.2</c:v>
                </c:pt>
                <c:pt idx="6120">
                  <c:v>1095.5999999999999</c:v>
                </c:pt>
                <c:pt idx="6121">
                  <c:v>1016.4</c:v>
                </c:pt>
                <c:pt idx="6122">
                  <c:v>1465.1999999999998</c:v>
                </c:pt>
                <c:pt idx="6123">
                  <c:v>1306.8</c:v>
                </c:pt>
                <c:pt idx="6124">
                  <c:v>1029.5999999999999</c:v>
                </c:pt>
                <c:pt idx="6125">
                  <c:v>1254</c:v>
                </c:pt>
                <c:pt idx="6126">
                  <c:v>1281.9468749999999</c:v>
                </c:pt>
                <c:pt idx="6127">
                  <c:v>1163.1468749999999</c:v>
                </c:pt>
                <c:pt idx="6128">
                  <c:v>1017.946875</c:v>
                </c:pt>
                <c:pt idx="6129">
                  <c:v>1017.946875</c:v>
                </c:pt>
                <c:pt idx="6130">
                  <c:v>1176.346875</c:v>
                </c:pt>
                <c:pt idx="6131">
                  <c:v>1044.346875</c:v>
                </c:pt>
                <c:pt idx="6132">
                  <c:v>1374.346875</c:v>
                </c:pt>
                <c:pt idx="6133">
                  <c:v>1427.1468749999999</c:v>
                </c:pt>
                <c:pt idx="6134">
                  <c:v>1236.5203125</c:v>
                </c:pt>
                <c:pt idx="6135">
                  <c:v>1513.72031184</c:v>
                </c:pt>
                <c:pt idx="6136">
                  <c:v>984.17343749999998</c:v>
                </c:pt>
                <c:pt idx="6137">
                  <c:v>1155.7734375</c:v>
                </c:pt>
                <c:pt idx="6138">
                  <c:v>1221.7734375</c:v>
                </c:pt>
                <c:pt idx="6139">
                  <c:v>1512.1734381599999</c:v>
                </c:pt>
                <c:pt idx="6140">
                  <c:v>1380.1734381599999</c:v>
                </c:pt>
                <c:pt idx="6141">
                  <c:v>1182.1734374999999</c:v>
                </c:pt>
                <c:pt idx="6142">
                  <c:v>1842.1734381600002</c:v>
                </c:pt>
                <c:pt idx="6143">
                  <c:v>1182.1734374999999</c:v>
                </c:pt>
                <c:pt idx="6144">
                  <c:v>1168.9734375</c:v>
                </c:pt>
                <c:pt idx="6145">
                  <c:v>1314.1734374999999</c:v>
                </c:pt>
                <c:pt idx="6146">
                  <c:v>1670.5734381599998</c:v>
                </c:pt>
                <c:pt idx="6147">
                  <c:v>1174.4906249999999</c:v>
                </c:pt>
                <c:pt idx="6148">
                  <c:v>1055.690625</c:v>
                </c:pt>
                <c:pt idx="6149">
                  <c:v>1266.890625</c:v>
                </c:pt>
                <c:pt idx="6150">
                  <c:v>1253.690625</c:v>
                </c:pt>
                <c:pt idx="6151">
                  <c:v>1134.890625</c:v>
                </c:pt>
                <c:pt idx="6152">
                  <c:v>989.69062499999995</c:v>
                </c:pt>
                <c:pt idx="6153">
                  <c:v>862.02187499999991</c:v>
                </c:pt>
                <c:pt idx="6154">
                  <c:v>1495.6218749999998</c:v>
                </c:pt>
                <c:pt idx="6155">
                  <c:v>1192.0218749999999</c:v>
                </c:pt>
                <c:pt idx="6156">
                  <c:v>1231.621875</c:v>
                </c:pt>
                <c:pt idx="6157">
                  <c:v>994.02187499999991</c:v>
                </c:pt>
                <c:pt idx="6158">
                  <c:v>1205.221875</c:v>
                </c:pt>
                <c:pt idx="6159">
                  <c:v>1178.8218749999999</c:v>
                </c:pt>
                <c:pt idx="6160">
                  <c:v>1429.6218749999998</c:v>
                </c:pt>
                <c:pt idx="6161">
                  <c:v>1593.43593816</c:v>
                </c:pt>
                <c:pt idx="6162">
                  <c:v>916.0078125</c:v>
                </c:pt>
                <c:pt idx="6163">
                  <c:v>1457.20781184</c:v>
                </c:pt>
                <c:pt idx="6164">
                  <c:v>942.40781249999998</c:v>
                </c:pt>
                <c:pt idx="6165">
                  <c:v>1346.3999999999999</c:v>
                </c:pt>
                <c:pt idx="6166">
                  <c:v>752.4</c:v>
                </c:pt>
                <c:pt idx="6167">
                  <c:v>1227.5999999999999</c:v>
                </c:pt>
                <c:pt idx="6168">
                  <c:v>912.34687499999995</c:v>
                </c:pt>
                <c:pt idx="6169">
                  <c:v>1413.9468749999999</c:v>
                </c:pt>
                <c:pt idx="6170">
                  <c:v>1004.7468749999999</c:v>
                </c:pt>
                <c:pt idx="6171">
                  <c:v>991.546875</c:v>
                </c:pt>
                <c:pt idx="6172">
                  <c:v>1268.7468749999998</c:v>
                </c:pt>
                <c:pt idx="6173">
                  <c:v>1123.546875</c:v>
                </c:pt>
                <c:pt idx="6174">
                  <c:v>938.74687499999993</c:v>
                </c:pt>
                <c:pt idx="6175">
                  <c:v>1242.346875</c:v>
                </c:pt>
                <c:pt idx="6176">
                  <c:v>1136.746875</c:v>
                </c:pt>
                <c:pt idx="6177">
                  <c:v>899.14687499999991</c:v>
                </c:pt>
                <c:pt idx="6178">
                  <c:v>1097.1468749999999</c:v>
                </c:pt>
                <c:pt idx="6179">
                  <c:v>1545.9468749999999</c:v>
                </c:pt>
                <c:pt idx="6180">
                  <c:v>1368.52031184</c:v>
                </c:pt>
                <c:pt idx="6181">
                  <c:v>1500.52031184</c:v>
                </c:pt>
                <c:pt idx="6182">
                  <c:v>1355.3203118399999</c:v>
                </c:pt>
                <c:pt idx="6183">
                  <c:v>2120.9203118399996</c:v>
                </c:pt>
                <c:pt idx="6184">
                  <c:v>1117.7203124999999</c:v>
                </c:pt>
                <c:pt idx="6185">
                  <c:v>946.12031249999995</c:v>
                </c:pt>
                <c:pt idx="6186">
                  <c:v>959.3203125</c:v>
                </c:pt>
                <c:pt idx="6187">
                  <c:v>932.92031249999991</c:v>
                </c:pt>
                <c:pt idx="6188">
                  <c:v>746.57343749999995</c:v>
                </c:pt>
                <c:pt idx="6189">
                  <c:v>1036.9734375</c:v>
                </c:pt>
                <c:pt idx="6190">
                  <c:v>1195.3734374999999</c:v>
                </c:pt>
                <c:pt idx="6191">
                  <c:v>1564.9734381599999</c:v>
                </c:pt>
                <c:pt idx="6192">
                  <c:v>1221.7734375</c:v>
                </c:pt>
                <c:pt idx="6193">
                  <c:v>1227.2906249999999</c:v>
                </c:pt>
                <c:pt idx="6194">
                  <c:v>1346.0906249999998</c:v>
                </c:pt>
                <c:pt idx="6195">
                  <c:v>1319.690625</c:v>
                </c:pt>
                <c:pt idx="6196">
                  <c:v>1610.0906249999998</c:v>
                </c:pt>
                <c:pt idx="6197">
                  <c:v>1121.690625</c:v>
                </c:pt>
                <c:pt idx="6198">
                  <c:v>870.890625</c:v>
                </c:pt>
                <c:pt idx="6199">
                  <c:v>1425.2906249999999</c:v>
                </c:pt>
                <c:pt idx="6200">
                  <c:v>1306.4906249999999</c:v>
                </c:pt>
                <c:pt idx="6201">
                  <c:v>1046.8218749999999</c:v>
                </c:pt>
                <c:pt idx="6202">
                  <c:v>1284.421875</c:v>
                </c:pt>
                <c:pt idx="6203">
                  <c:v>1456.0218749999999</c:v>
                </c:pt>
                <c:pt idx="6204">
                  <c:v>716.82187499999998</c:v>
                </c:pt>
                <c:pt idx="6205">
                  <c:v>848.82187499999998</c:v>
                </c:pt>
                <c:pt idx="6206">
                  <c:v>1184.2359374999999</c:v>
                </c:pt>
                <c:pt idx="6207">
                  <c:v>1382.2359381599999</c:v>
                </c:pt>
                <c:pt idx="6208">
                  <c:v>1501.0359381599999</c:v>
                </c:pt>
                <c:pt idx="6209">
                  <c:v>1474.6359381599998</c:v>
                </c:pt>
                <c:pt idx="6210">
                  <c:v>1025.8359375</c:v>
                </c:pt>
                <c:pt idx="6211">
                  <c:v>1540.6359381599998</c:v>
                </c:pt>
                <c:pt idx="6212">
                  <c:v>1052.2359374999999</c:v>
                </c:pt>
                <c:pt idx="6213">
                  <c:v>1008.4078125</c:v>
                </c:pt>
                <c:pt idx="6214">
                  <c:v>1496.8078118399999</c:v>
                </c:pt>
                <c:pt idx="6215">
                  <c:v>955.60781249999991</c:v>
                </c:pt>
                <c:pt idx="6216">
                  <c:v>1549.6078118400001</c:v>
                </c:pt>
                <c:pt idx="6217">
                  <c:v>995.20781249999993</c:v>
                </c:pt>
                <c:pt idx="6218">
                  <c:v>1576.0078118399999</c:v>
                </c:pt>
                <c:pt idx="6219">
                  <c:v>1628.8078118399999</c:v>
                </c:pt>
                <c:pt idx="6220">
                  <c:v>1135.2</c:v>
                </c:pt>
                <c:pt idx="6221">
                  <c:v>871.19999999999993</c:v>
                </c:pt>
                <c:pt idx="6222">
                  <c:v>1386</c:v>
                </c:pt>
                <c:pt idx="6223">
                  <c:v>1188</c:v>
                </c:pt>
                <c:pt idx="6224">
                  <c:v>1056</c:v>
                </c:pt>
                <c:pt idx="6225">
                  <c:v>1347.9468749999999</c:v>
                </c:pt>
                <c:pt idx="6226">
                  <c:v>1123.546875</c:v>
                </c:pt>
                <c:pt idx="6227">
                  <c:v>1466.7468749999998</c:v>
                </c:pt>
                <c:pt idx="6228">
                  <c:v>1017.946875</c:v>
                </c:pt>
                <c:pt idx="6229">
                  <c:v>951.94687499999998</c:v>
                </c:pt>
                <c:pt idx="6230">
                  <c:v>1176.346875</c:v>
                </c:pt>
                <c:pt idx="6231">
                  <c:v>1051.7203124999999</c:v>
                </c:pt>
                <c:pt idx="6232">
                  <c:v>1248.1734374999999</c:v>
                </c:pt>
                <c:pt idx="6233">
                  <c:v>1195.3734374999999</c:v>
                </c:pt>
                <c:pt idx="6234">
                  <c:v>1076.5734375</c:v>
                </c:pt>
                <c:pt idx="6235">
                  <c:v>1221.7734375</c:v>
                </c:pt>
                <c:pt idx="6236">
                  <c:v>1459.37343816</c:v>
                </c:pt>
                <c:pt idx="6237">
                  <c:v>1300.9734374999998</c:v>
                </c:pt>
                <c:pt idx="6238">
                  <c:v>1036.9734375</c:v>
                </c:pt>
                <c:pt idx="6239">
                  <c:v>865.37343749999991</c:v>
                </c:pt>
                <c:pt idx="6240">
                  <c:v>1195.3734374999999</c:v>
                </c:pt>
                <c:pt idx="6241">
                  <c:v>1042.4906249999999</c:v>
                </c:pt>
                <c:pt idx="6242">
                  <c:v>1504.4906249999999</c:v>
                </c:pt>
                <c:pt idx="6243">
                  <c:v>1293.2906249999999</c:v>
                </c:pt>
                <c:pt idx="6244">
                  <c:v>1464.890625</c:v>
                </c:pt>
                <c:pt idx="6245">
                  <c:v>989.69062499999995</c:v>
                </c:pt>
                <c:pt idx="6246">
                  <c:v>1214.090625</c:v>
                </c:pt>
                <c:pt idx="6247">
                  <c:v>1082.090625</c:v>
                </c:pt>
                <c:pt idx="6248">
                  <c:v>1214.090625</c:v>
                </c:pt>
                <c:pt idx="6249">
                  <c:v>1310.8218749999999</c:v>
                </c:pt>
                <c:pt idx="6250">
                  <c:v>1086.421875</c:v>
                </c:pt>
                <c:pt idx="6251">
                  <c:v>1627.6218749999998</c:v>
                </c:pt>
                <c:pt idx="6252">
                  <c:v>1152.421875</c:v>
                </c:pt>
                <c:pt idx="6253">
                  <c:v>1350.421875</c:v>
                </c:pt>
                <c:pt idx="6254">
                  <c:v>1355.8359381599998</c:v>
                </c:pt>
                <c:pt idx="6255">
                  <c:v>1329.43593816</c:v>
                </c:pt>
                <c:pt idx="6256">
                  <c:v>1237.0359375</c:v>
                </c:pt>
                <c:pt idx="6257">
                  <c:v>1091.8359375</c:v>
                </c:pt>
                <c:pt idx="6258">
                  <c:v>1012.6359375</c:v>
                </c:pt>
                <c:pt idx="6259">
                  <c:v>1316.2359374999999</c:v>
                </c:pt>
                <c:pt idx="6260">
                  <c:v>1395.43593816</c:v>
                </c:pt>
                <c:pt idx="6261">
                  <c:v>1091.8359375</c:v>
                </c:pt>
                <c:pt idx="6262">
                  <c:v>1276.6359375</c:v>
                </c:pt>
                <c:pt idx="6263">
                  <c:v>1369.0359381599999</c:v>
                </c:pt>
                <c:pt idx="6264">
                  <c:v>1355.8359381599998</c:v>
                </c:pt>
                <c:pt idx="6265">
                  <c:v>959.8359375</c:v>
                </c:pt>
                <c:pt idx="6266">
                  <c:v>1184.2359374999999</c:v>
                </c:pt>
                <c:pt idx="6267">
                  <c:v>1355.8359381599998</c:v>
                </c:pt>
                <c:pt idx="6268">
                  <c:v>1272.4078124999999</c:v>
                </c:pt>
                <c:pt idx="6269">
                  <c:v>1100.8078125</c:v>
                </c:pt>
                <c:pt idx="6270">
                  <c:v>1048.0078125</c:v>
                </c:pt>
                <c:pt idx="6271">
                  <c:v>1008.4078125</c:v>
                </c:pt>
                <c:pt idx="6272">
                  <c:v>850.0078125</c:v>
                </c:pt>
                <c:pt idx="6273">
                  <c:v>1219.6078124999999</c:v>
                </c:pt>
                <c:pt idx="6274">
                  <c:v>1531.1999999999998</c:v>
                </c:pt>
                <c:pt idx="6275">
                  <c:v>778.8</c:v>
                </c:pt>
                <c:pt idx="6276">
                  <c:v>1188</c:v>
                </c:pt>
                <c:pt idx="6277">
                  <c:v>1069.2</c:v>
                </c:pt>
                <c:pt idx="6278">
                  <c:v>1491.6</c:v>
                </c:pt>
                <c:pt idx="6279">
                  <c:v>1136.746875</c:v>
                </c:pt>
                <c:pt idx="6280">
                  <c:v>912.34687499999995</c:v>
                </c:pt>
                <c:pt idx="6281">
                  <c:v>1427.1468749999999</c:v>
                </c:pt>
                <c:pt idx="6282">
                  <c:v>1532.7468749999998</c:v>
                </c:pt>
                <c:pt idx="6283">
                  <c:v>1374.346875</c:v>
                </c:pt>
                <c:pt idx="6284">
                  <c:v>1144.1203125</c:v>
                </c:pt>
                <c:pt idx="6285">
                  <c:v>1210.1203125</c:v>
                </c:pt>
                <c:pt idx="6286">
                  <c:v>1368.52031184</c:v>
                </c:pt>
                <c:pt idx="6287">
                  <c:v>1249.7203124999999</c:v>
                </c:pt>
                <c:pt idx="6288">
                  <c:v>919.72031249999998</c:v>
                </c:pt>
                <c:pt idx="6289">
                  <c:v>1749.7734381600001</c:v>
                </c:pt>
                <c:pt idx="6290">
                  <c:v>1068.890625</c:v>
                </c:pt>
                <c:pt idx="6291">
                  <c:v>1161.2906249999999</c:v>
                </c:pt>
                <c:pt idx="6292">
                  <c:v>1095.2906249999999</c:v>
                </c:pt>
                <c:pt idx="6293">
                  <c:v>1200.890625</c:v>
                </c:pt>
                <c:pt idx="6294">
                  <c:v>1742.0906249999998</c:v>
                </c:pt>
                <c:pt idx="6295">
                  <c:v>1570.4906249999999</c:v>
                </c:pt>
                <c:pt idx="6296">
                  <c:v>1240.4906249999999</c:v>
                </c:pt>
                <c:pt idx="6297">
                  <c:v>1165.621875</c:v>
                </c:pt>
                <c:pt idx="6298">
                  <c:v>1046.8218749999999</c:v>
                </c:pt>
                <c:pt idx="6299">
                  <c:v>1297.6218749999998</c:v>
                </c:pt>
                <c:pt idx="6300">
                  <c:v>954.421875</c:v>
                </c:pt>
                <c:pt idx="6301">
                  <c:v>1469.221875</c:v>
                </c:pt>
                <c:pt idx="6302">
                  <c:v>1060.0218749999999</c:v>
                </c:pt>
                <c:pt idx="6303">
                  <c:v>1223.8359375</c:v>
                </c:pt>
                <c:pt idx="6304">
                  <c:v>1672.6359381599998</c:v>
                </c:pt>
                <c:pt idx="6305">
                  <c:v>1540.6359381599998</c:v>
                </c:pt>
                <c:pt idx="6306">
                  <c:v>1514.2359381599999</c:v>
                </c:pt>
                <c:pt idx="6307">
                  <c:v>1210.6359375</c:v>
                </c:pt>
                <c:pt idx="6308">
                  <c:v>907.03593749999993</c:v>
                </c:pt>
                <c:pt idx="6309">
                  <c:v>1316.2359374999999</c:v>
                </c:pt>
                <c:pt idx="6310">
                  <c:v>1184.2359374999999</c:v>
                </c:pt>
                <c:pt idx="6311">
                  <c:v>933.43593749999991</c:v>
                </c:pt>
                <c:pt idx="6312">
                  <c:v>946.63593749999995</c:v>
                </c:pt>
                <c:pt idx="6313">
                  <c:v>854.23593749999998</c:v>
                </c:pt>
                <c:pt idx="6314">
                  <c:v>1435.0359381599999</c:v>
                </c:pt>
                <c:pt idx="6315">
                  <c:v>1048.0078125</c:v>
                </c:pt>
                <c:pt idx="6316">
                  <c:v>1325.20781184</c:v>
                </c:pt>
                <c:pt idx="6317">
                  <c:v>1391.20781184</c:v>
                </c:pt>
                <c:pt idx="6318">
                  <c:v>1325.20781184</c:v>
                </c:pt>
                <c:pt idx="6319">
                  <c:v>1378.0078118399999</c:v>
                </c:pt>
                <c:pt idx="6320">
                  <c:v>942.40781249999998</c:v>
                </c:pt>
                <c:pt idx="6321">
                  <c:v>1430.8078118399999</c:v>
                </c:pt>
                <c:pt idx="6322">
                  <c:v>1430.8078118399999</c:v>
                </c:pt>
                <c:pt idx="6323">
                  <c:v>1048.0078125</c:v>
                </c:pt>
                <c:pt idx="6324">
                  <c:v>1206.4078124999999</c:v>
                </c:pt>
                <c:pt idx="6325">
                  <c:v>1285.6078124999999</c:v>
                </c:pt>
                <c:pt idx="6326">
                  <c:v>1668.40781184</c:v>
                </c:pt>
                <c:pt idx="6327">
                  <c:v>1034.8078125</c:v>
                </c:pt>
                <c:pt idx="6328">
                  <c:v>1325.20781184</c:v>
                </c:pt>
                <c:pt idx="6329">
                  <c:v>1259.2078125</c:v>
                </c:pt>
                <c:pt idx="6330">
                  <c:v>818.4</c:v>
                </c:pt>
                <c:pt idx="6331">
                  <c:v>1768.8</c:v>
                </c:pt>
                <c:pt idx="6332">
                  <c:v>1148.3999999999999</c:v>
                </c:pt>
                <c:pt idx="6333">
                  <c:v>1320</c:v>
                </c:pt>
                <c:pt idx="6334">
                  <c:v>1320</c:v>
                </c:pt>
                <c:pt idx="6335">
                  <c:v>1519.546875</c:v>
                </c:pt>
                <c:pt idx="6336">
                  <c:v>1295.1468749999999</c:v>
                </c:pt>
                <c:pt idx="6337">
                  <c:v>1334.7468749999998</c:v>
                </c:pt>
                <c:pt idx="6338">
                  <c:v>951.94687499999998</c:v>
                </c:pt>
                <c:pt idx="6339">
                  <c:v>1215.9468749999999</c:v>
                </c:pt>
                <c:pt idx="6340">
                  <c:v>1097.1468749999999</c:v>
                </c:pt>
                <c:pt idx="6341">
                  <c:v>1545.9468749999999</c:v>
                </c:pt>
                <c:pt idx="6342">
                  <c:v>1434.52031184</c:v>
                </c:pt>
                <c:pt idx="6343">
                  <c:v>1368.52031184</c:v>
                </c:pt>
                <c:pt idx="6344">
                  <c:v>1091.3203125</c:v>
                </c:pt>
                <c:pt idx="6345">
                  <c:v>1170.5203125</c:v>
                </c:pt>
                <c:pt idx="6346">
                  <c:v>1487.3203118399999</c:v>
                </c:pt>
                <c:pt idx="6347">
                  <c:v>1195.3734374999999</c:v>
                </c:pt>
                <c:pt idx="6348">
                  <c:v>1340.5734381599998</c:v>
                </c:pt>
                <c:pt idx="6349">
                  <c:v>1036.9734375</c:v>
                </c:pt>
                <c:pt idx="6350">
                  <c:v>1776.1734381600002</c:v>
                </c:pt>
                <c:pt idx="6351">
                  <c:v>1498.9734381599999</c:v>
                </c:pt>
                <c:pt idx="6352">
                  <c:v>1182.1734374999999</c:v>
                </c:pt>
                <c:pt idx="6353">
                  <c:v>1036.9734375</c:v>
                </c:pt>
                <c:pt idx="6354">
                  <c:v>944.57343749999995</c:v>
                </c:pt>
                <c:pt idx="6355">
                  <c:v>1485.7734381599998</c:v>
                </c:pt>
                <c:pt idx="6356">
                  <c:v>1451.690625</c:v>
                </c:pt>
                <c:pt idx="6357">
                  <c:v>1438.4906249999999</c:v>
                </c:pt>
                <c:pt idx="6358">
                  <c:v>1306.4906249999999</c:v>
                </c:pt>
                <c:pt idx="6359">
                  <c:v>1214.090625</c:v>
                </c:pt>
                <c:pt idx="6360">
                  <c:v>1016.0906249999999</c:v>
                </c:pt>
                <c:pt idx="6361">
                  <c:v>1200.890625</c:v>
                </c:pt>
                <c:pt idx="6362">
                  <c:v>1082.090625</c:v>
                </c:pt>
                <c:pt idx="6363">
                  <c:v>928.02187499999991</c:v>
                </c:pt>
                <c:pt idx="6364">
                  <c:v>1403.221875</c:v>
                </c:pt>
                <c:pt idx="6365">
                  <c:v>822.421875</c:v>
                </c:pt>
                <c:pt idx="6366">
                  <c:v>1852.0218749999999</c:v>
                </c:pt>
                <c:pt idx="6367">
                  <c:v>1469.221875</c:v>
                </c:pt>
                <c:pt idx="6368">
                  <c:v>959.8359375</c:v>
                </c:pt>
                <c:pt idx="6369">
                  <c:v>1461.43593816</c:v>
                </c:pt>
                <c:pt idx="6370">
                  <c:v>1527.43593816</c:v>
                </c:pt>
                <c:pt idx="6371">
                  <c:v>933.43593749999991</c:v>
                </c:pt>
                <c:pt idx="6372">
                  <c:v>1487.8359381599998</c:v>
                </c:pt>
                <c:pt idx="6373">
                  <c:v>1382.2359381599999</c:v>
                </c:pt>
                <c:pt idx="6374">
                  <c:v>1232.8078125</c:v>
                </c:pt>
                <c:pt idx="6375">
                  <c:v>1074.4078124999999</c:v>
                </c:pt>
                <c:pt idx="6376">
                  <c:v>1457.20781184</c:v>
                </c:pt>
                <c:pt idx="6377">
                  <c:v>1174.8</c:v>
                </c:pt>
                <c:pt idx="6378">
                  <c:v>1452</c:v>
                </c:pt>
                <c:pt idx="6379">
                  <c:v>1174.8</c:v>
                </c:pt>
                <c:pt idx="6380">
                  <c:v>1174.8</c:v>
                </c:pt>
                <c:pt idx="6381">
                  <c:v>1227.5999999999999</c:v>
                </c:pt>
                <c:pt idx="6382">
                  <c:v>899.14687499999991</c:v>
                </c:pt>
                <c:pt idx="6383">
                  <c:v>1031.1468749999999</c:v>
                </c:pt>
                <c:pt idx="6384">
                  <c:v>1242.346875</c:v>
                </c:pt>
                <c:pt idx="6385">
                  <c:v>1123.546875</c:v>
                </c:pt>
                <c:pt idx="6386">
                  <c:v>1506.346875</c:v>
                </c:pt>
                <c:pt idx="6387">
                  <c:v>833.14687499999991</c:v>
                </c:pt>
                <c:pt idx="6388">
                  <c:v>1070.746875</c:v>
                </c:pt>
                <c:pt idx="6389">
                  <c:v>991.546875</c:v>
                </c:pt>
                <c:pt idx="6390">
                  <c:v>1031.1468749999999</c:v>
                </c:pt>
                <c:pt idx="6391">
                  <c:v>1466.7468749999998</c:v>
                </c:pt>
                <c:pt idx="6392">
                  <c:v>1559.1468749999999</c:v>
                </c:pt>
                <c:pt idx="6393">
                  <c:v>1202.746875</c:v>
                </c:pt>
                <c:pt idx="6394">
                  <c:v>1387.546875</c:v>
                </c:pt>
                <c:pt idx="6395">
                  <c:v>1078.1203125</c:v>
                </c:pt>
                <c:pt idx="6396">
                  <c:v>1315.7203124999999</c:v>
                </c:pt>
                <c:pt idx="6397">
                  <c:v>1170.5203125</c:v>
                </c:pt>
                <c:pt idx="6398">
                  <c:v>1302.5203124999998</c:v>
                </c:pt>
                <c:pt idx="6399">
                  <c:v>1078.1203125</c:v>
                </c:pt>
                <c:pt idx="6400">
                  <c:v>1408.1203118399999</c:v>
                </c:pt>
                <c:pt idx="6401">
                  <c:v>1619.3203118399999</c:v>
                </c:pt>
                <c:pt idx="6402">
                  <c:v>866.92031249999991</c:v>
                </c:pt>
                <c:pt idx="6403">
                  <c:v>1249.7203124999999</c:v>
                </c:pt>
                <c:pt idx="6404">
                  <c:v>1170.5203125</c:v>
                </c:pt>
                <c:pt idx="6405">
                  <c:v>1130.9203124999999</c:v>
                </c:pt>
                <c:pt idx="6406">
                  <c:v>1381.72031184</c:v>
                </c:pt>
                <c:pt idx="6407">
                  <c:v>1289.3203125</c:v>
                </c:pt>
                <c:pt idx="6408">
                  <c:v>1342.1203118399999</c:v>
                </c:pt>
                <c:pt idx="6409">
                  <c:v>733.37343749999991</c:v>
                </c:pt>
                <c:pt idx="6410">
                  <c:v>1300.9734374999998</c:v>
                </c:pt>
                <c:pt idx="6411">
                  <c:v>1195.3734374999999</c:v>
                </c:pt>
                <c:pt idx="6412">
                  <c:v>1010.5734375</c:v>
                </c:pt>
                <c:pt idx="6413">
                  <c:v>1187.690625</c:v>
                </c:pt>
                <c:pt idx="6414">
                  <c:v>1068.890625</c:v>
                </c:pt>
                <c:pt idx="6415">
                  <c:v>1412.0906249999998</c:v>
                </c:pt>
                <c:pt idx="6416">
                  <c:v>1227.2906249999999</c:v>
                </c:pt>
                <c:pt idx="6417">
                  <c:v>1574.8218749999999</c:v>
                </c:pt>
                <c:pt idx="6418">
                  <c:v>1271.221875</c:v>
                </c:pt>
                <c:pt idx="6419">
                  <c:v>914.82187499999998</c:v>
                </c:pt>
                <c:pt idx="6420">
                  <c:v>1416.421875</c:v>
                </c:pt>
                <c:pt idx="6421">
                  <c:v>1250.2359374999999</c:v>
                </c:pt>
                <c:pt idx="6422">
                  <c:v>1725.43593816</c:v>
                </c:pt>
                <c:pt idx="6423">
                  <c:v>1435.0359381599999</c:v>
                </c:pt>
                <c:pt idx="6424">
                  <c:v>1048.0078125</c:v>
                </c:pt>
                <c:pt idx="6425">
                  <c:v>1153.6078124999999</c:v>
                </c:pt>
                <c:pt idx="6426">
                  <c:v>942.40781249999998</c:v>
                </c:pt>
                <c:pt idx="6427">
                  <c:v>1483.6078118400001</c:v>
                </c:pt>
                <c:pt idx="6428">
                  <c:v>1188</c:v>
                </c:pt>
                <c:pt idx="6429">
                  <c:v>1254</c:v>
                </c:pt>
                <c:pt idx="6430">
                  <c:v>1214.3999999999999</c:v>
                </c:pt>
                <c:pt idx="6431">
                  <c:v>1214.3999999999999</c:v>
                </c:pt>
                <c:pt idx="6432">
                  <c:v>1188</c:v>
                </c:pt>
                <c:pt idx="6433">
                  <c:v>1240.8</c:v>
                </c:pt>
                <c:pt idx="6434">
                  <c:v>1227.5999999999999</c:v>
                </c:pt>
                <c:pt idx="6435">
                  <c:v>1042.8</c:v>
                </c:pt>
                <c:pt idx="6436">
                  <c:v>1003.1999999999999</c:v>
                </c:pt>
                <c:pt idx="6437">
                  <c:v>1372.8</c:v>
                </c:pt>
                <c:pt idx="6438">
                  <c:v>985.72031249999998</c:v>
                </c:pt>
                <c:pt idx="6439">
                  <c:v>1276.1203125</c:v>
                </c:pt>
                <c:pt idx="6440">
                  <c:v>1936.1203118399997</c:v>
                </c:pt>
                <c:pt idx="6441">
                  <c:v>1459.37343816</c:v>
                </c:pt>
                <c:pt idx="6442">
                  <c:v>1393.37343816</c:v>
                </c:pt>
                <c:pt idx="6443">
                  <c:v>984.17343749999998</c:v>
                </c:pt>
                <c:pt idx="6444">
                  <c:v>931.37343749999991</c:v>
                </c:pt>
                <c:pt idx="6445">
                  <c:v>1063.3734374999999</c:v>
                </c:pt>
                <c:pt idx="6446">
                  <c:v>984.17343749999998</c:v>
                </c:pt>
                <c:pt idx="6447">
                  <c:v>1050.1734374999999</c:v>
                </c:pt>
                <c:pt idx="6448">
                  <c:v>1525.37343816</c:v>
                </c:pt>
                <c:pt idx="6449">
                  <c:v>765.29062499999998</c:v>
                </c:pt>
                <c:pt idx="6450">
                  <c:v>1332.890625</c:v>
                </c:pt>
                <c:pt idx="6451">
                  <c:v>1068.890625</c:v>
                </c:pt>
                <c:pt idx="6452">
                  <c:v>1491.2906249999999</c:v>
                </c:pt>
                <c:pt idx="6453">
                  <c:v>1425.2906249999999</c:v>
                </c:pt>
                <c:pt idx="6454">
                  <c:v>1332.890625</c:v>
                </c:pt>
                <c:pt idx="6455">
                  <c:v>1319.690625</c:v>
                </c:pt>
                <c:pt idx="6456">
                  <c:v>1271.221875</c:v>
                </c:pt>
                <c:pt idx="6457">
                  <c:v>1614.421875</c:v>
                </c:pt>
                <c:pt idx="6458">
                  <c:v>1139.221875</c:v>
                </c:pt>
                <c:pt idx="6459">
                  <c:v>1205.221875</c:v>
                </c:pt>
                <c:pt idx="6460">
                  <c:v>1178.8218749999999</c:v>
                </c:pt>
                <c:pt idx="6461">
                  <c:v>1192.0218749999999</c:v>
                </c:pt>
                <c:pt idx="6462">
                  <c:v>1205.221875</c:v>
                </c:pt>
                <c:pt idx="6463">
                  <c:v>1535.221875</c:v>
                </c:pt>
                <c:pt idx="6464">
                  <c:v>1633.0359381599999</c:v>
                </c:pt>
                <c:pt idx="6465">
                  <c:v>1316.2359374999999</c:v>
                </c:pt>
                <c:pt idx="6466">
                  <c:v>1184.2359374999999</c:v>
                </c:pt>
                <c:pt idx="6467">
                  <c:v>1391.20781184</c:v>
                </c:pt>
                <c:pt idx="6468">
                  <c:v>1378.0078118399999</c:v>
                </c:pt>
                <c:pt idx="6469">
                  <c:v>1021.6078124999999</c:v>
                </c:pt>
                <c:pt idx="6470">
                  <c:v>1628.8078118399999</c:v>
                </c:pt>
                <c:pt idx="6471">
                  <c:v>1452</c:v>
                </c:pt>
                <c:pt idx="6472">
                  <c:v>1412.3999999999999</c:v>
                </c:pt>
                <c:pt idx="6473">
                  <c:v>1438.8</c:v>
                </c:pt>
                <c:pt idx="6474">
                  <c:v>1478.3999999999999</c:v>
                </c:pt>
                <c:pt idx="6475">
                  <c:v>1399.1999999999998</c:v>
                </c:pt>
                <c:pt idx="6476">
                  <c:v>897.59999999999991</c:v>
                </c:pt>
                <c:pt idx="6477">
                  <c:v>1320</c:v>
                </c:pt>
                <c:pt idx="6478">
                  <c:v>1320</c:v>
                </c:pt>
                <c:pt idx="6479">
                  <c:v>1610.3999999999999</c:v>
                </c:pt>
                <c:pt idx="6480">
                  <c:v>1095.5999999999999</c:v>
                </c:pt>
                <c:pt idx="6481">
                  <c:v>1374.346875</c:v>
                </c:pt>
                <c:pt idx="6482">
                  <c:v>1413.9468749999999</c:v>
                </c:pt>
                <c:pt idx="6483">
                  <c:v>1149.9468749999999</c:v>
                </c:pt>
                <c:pt idx="6484">
                  <c:v>1070.746875</c:v>
                </c:pt>
                <c:pt idx="6485">
                  <c:v>1236.5203125</c:v>
                </c:pt>
                <c:pt idx="6486">
                  <c:v>1236.5203125</c:v>
                </c:pt>
                <c:pt idx="6487">
                  <c:v>1368.52031184</c:v>
                </c:pt>
                <c:pt idx="6488">
                  <c:v>1289.3203125</c:v>
                </c:pt>
                <c:pt idx="6489">
                  <c:v>997.37343749999991</c:v>
                </c:pt>
                <c:pt idx="6490">
                  <c:v>1446.1734381599999</c:v>
                </c:pt>
                <c:pt idx="6491">
                  <c:v>865.37343749999991</c:v>
                </c:pt>
                <c:pt idx="6492">
                  <c:v>1472.5734381599998</c:v>
                </c:pt>
                <c:pt idx="6493">
                  <c:v>1327.37343816</c:v>
                </c:pt>
                <c:pt idx="6494">
                  <c:v>1129.3734374999999</c:v>
                </c:pt>
                <c:pt idx="6495">
                  <c:v>1736.57343816</c:v>
                </c:pt>
                <c:pt idx="6496">
                  <c:v>1116.1734374999999</c:v>
                </c:pt>
                <c:pt idx="6497">
                  <c:v>1300.9734374999998</c:v>
                </c:pt>
                <c:pt idx="6498">
                  <c:v>1636.4906249999999</c:v>
                </c:pt>
                <c:pt idx="6499">
                  <c:v>1544.0906249999998</c:v>
                </c:pt>
                <c:pt idx="6500">
                  <c:v>1438.4906249999999</c:v>
                </c:pt>
                <c:pt idx="6501">
                  <c:v>1108.4906249999999</c:v>
                </c:pt>
                <c:pt idx="6502">
                  <c:v>1425.2906249999999</c:v>
                </c:pt>
                <c:pt idx="6503">
                  <c:v>1042.4906249999999</c:v>
                </c:pt>
                <c:pt idx="6504">
                  <c:v>1161.2906249999999</c:v>
                </c:pt>
                <c:pt idx="6505">
                  <c:v>1086.421875</c:v>
                </c:pt>
                <c:pt idx="6506">
                  <c:v>1205.221875</c:v>
                </c:pt>
                <c:pt idx="6507">
                  <c:v>994.02187499999991</c:v>
                </c:pt>
                <c:pt idx="6508">
                  <c:v>1601.221875</c:v>
                </c:pt>
                <c:pt idx="6509">
                  <c:v>1237.0359375</c:v>
                </c:pt>
                <c:pt idx="6510">
                  <c:v>1369.0359381599999</c:v>
                </c:pt>
                <c:pt idx="6511">
                  <c:v>1474.6359381599998</c:v>
                </c:pt>
                <c:pt idx="6512">
                  <c:v>1448.2359381599999</c:v>
                </c:pt>
                <c:pt idx="6513">
                  <c:v>1355.8359381599998</c:v>
                </c:pt>
                <c:pt idx="6514">
                  <c:v>920.23593749999998</c:v>
                </c:pt>
                <c:pt idx="6515">
                  <c:v>907.03593749999993</c:v>
                </c:pt>
                <c:pt idx="6516">
                  <c:v>1448.2359381599999</c:v>
                </c:pt>
                <c:pt idx="6517">
                  <c:v>1065.4359374999999</c:v>
                </c:pt>
                <c:pt idx="6518">
                  <c:v>1171.0359375</c:v>
                </c:pt>
                <c:pt idx="6519">
                  <c:v>1153.6078124999999</c:v>
                </c:pt>
                <c:pt idx="6520">
                  <c:v>1298.8078125</c:v>
                </c:pt>
                <c:pt idx="6521">
                  <c:v>1364.8078118399999</c:v>
                </c:pt>
                <c:pt idx="6522">
                  <c:v>942.40781249999998</c:v>
                </c:pt>
                <c:pt idx="6523">
                  <c:v>1338.40781184</c:v>
                </c:pt>
                <c:pt idx="6524">
                  <c:v>1272.4078124999999</c:v>
                </c:pt>
                <c:pt idx="6525">
                  <c:v>1272.4078124999999</c:v>
                </c:pt>
                <c:pt idx="6526">
                  <c:v>1127.2078125</c:v>
                </c:pt>
                <c:pt idx="6527">
                  <c:v>1166.8078125</c:v>
                </c:pt>
                <c:pt idx="6528">
                  <c:v>1232.8078125</c:v>
                </c:pt>
                <c:pt idx="6529">
                  <c:v>1148.3999999999999</c:v>
                </c:pt>
                <c:pt idx="6530">
                  <c:v>963.59999999999991</c:v>
                </c:pt>
                <c:pt idx="6531">
                  <c:v>1095.5999999999999</c:v>
                </c:pt>
                <c:pt idx="6532">
                  <c:v>1214.3999999999999</c:v>
                </c:pt>
                <c:pt idx="6533">
                  <c:v>1306.8</c:v>
                </c:pt>
                <c:pt idx="6534">
                  <c:v>1201.2</c:v>
                </c:pt>
                <c:pt idx="6535">
                  <c:v>1280.3999999999999</c:v>
                </c:pt>
                <c:pt idx="6536">
                  <c:v>1149.9468749999999</c:v>
                </c:pt>
                <c:pt idx="6537">
                  <c:v>1361.1468749999999</c:v>
                </c:pt>
                <c:pt idx="6538">
                  <c:v>1123.546875</c:v>
                </c:pt>
                <c:pt idx="6539">
                  <c:v>1083.9468749999999</c:v>
                </c:pt>
                <c:pt idx="6540">
                  <c:v>1268.7468749999998</c:v>
                </c:pt>
                <c:pt idx="6541">
                  <c:v>1519.546875</c:v>
                </c:pt>
                <c:pt idx="6542">
                  <c:v>1413.9468749999999</c:v>
                </c:pt>
                <c:pt idx="6543">
                  <c:v>1374.346875</c:v>
                </c:pt>
                <c:pt idx="6544">
                  <c:v>1012.1203125</c:v>
                </c:pt>
                <c:pt idx="6545">
                  <c:v>1183.7203124999999</c:v>
                </c:pt>
                <c:pt idx="6546">
                  <c:v>1606.1203118399999</c:v>
                </c:pt>
                <c:pt idx="6547">
                  <c:v>1091.3203125</c:v>
                </c:pt>
                <c:pt idx="6548">
                  <c:v>1063.3734374999999</c:v>
                </c:pt>
                <c:pt idx="6549">
                  <c:v>1274.5734375</c:v>
                </c:pt>
                <c:pt idx="6550">
                  <c:v>1102.9734375</c:v>
                </c:pt>
                <c:pt idx="6551">
                  <c:v>1327.37343816</c:v>
                </c:pt>
                <c:pt idx="6552">
                  <c:v>1287.7734375</c:v>
                </c:pt>
                <c:pt idx="6553">
                  <c:v>957.7734375</c:v>
                </c:pt>
                <c:pt idx="6554">
                  <c:v>1274.5734375</c:v>
                </c:pt>
                <c:pt idx="6555">
                  <c:v>984.17343749999998</c:v>
                </c:pt>
                <c:pt idx="6556">
                  <c:v>1102.9734375</c:v>
                </c:pt>
                <c:pt idx="6557">
                  <c:v>1393.37343816</c:v>
                </c:pt>
                <c:pt idx="6558">
                  <c:v>1604.5734381599998</c:v>
                </c:pt>
                <c:pt idx="6559">
                  <c:v>1366.9734381599999</c:v>
                </c:pt>
                <c:pt idx="6560">
                  <c:v>1314.1734374999999</c:v>
                </c:pt>
                <c:pt idx="6561">
                  <c:v>1248.1734374999999</c:v>
                </c:pt>
                <c:pt idx="6562">
                  <c:v>1380.1734381599999</c:v>
                </c:pt>
                <c:pt idx="6563">
                  <c:v>1248.1734374999999</c:v>
                </c:pt>
                <c:pt idx="6564">
                  <c:v>1089.7734375</c:v>
                </c:pt>
                <c:pt idx="6565">
                  <c:v>997.37343749999991</c:v>
                </c:pt>
                <c:pt idx="6566">
                  <c:v>1274.5734375</c:v>
                </c:pt>
                <c:pt idx="6567">
                  <c:v>1306.4906249999999</c:v>
                </c:pt>
                <c:pt idx="6568">
                  <c:v>1293.2906249999999</c:v>
                </c:pt>
                <c:pt idx="6569">
                  <c:v>1200.890625</c:v>
                </c:pt>
                <c:pt idx="6570">
                  <c:v>1504.4906249999999</c:v>
                </c:pt>
                <c:pt idx="6571">
                  <c:v>1557.2906249999999</c:v>
                </c:pt>
                <c:pt idx="6572">
                  <c:v>884.09062499999993</c:v>
                </c:pt>
                <c:pt idx="6573">
                  <c:v>1425.2906249999999</c:v>
                </c:pt>
                <c:pt idx="6574">
                  <c:v>1284.421875</c:v>
                </c:pt>
                <c:pt idx="6575">
                  <c:v>1482.421875</c:v>
                </c:pt>
                <c:pt idx="6576">
                  <c:v>1231.621875</c:v>
                </c:pt>
                <c:pt idx="6577">
                  <c:v>1284.421875</c:v>
                </c:pt>
                <c:pt idx="6578">
                  <c:v>1033.621875</c:v>
                </c:pt>
                <c:pt idx="6579">
                  <c:v>1342.6359381599998</c:v>
                </c:pt>
                <c:pt idx="6580">
                  <c:v>1342.6359381599998</c:v>
                </c:pt>
                <c:pt idx="6581">
                  <c:v>959.8359375</c:v>
                </c:pt>
                <c:pt idx="6582">
                  <c:v>1329.43593816</c:v>
                </c:pt>
                <c:pt idx="6583">
                  <c:v>1144.6359375</c:v>
                </c:pt>
                <c:pt idx="6584">
                  <c:v>1470.40781184</c:v>
                </c:pt>
                <c:pt idx="6585">
                  <c:v>1642.0078118399999</c:v>
                </c:pt>
                <c:pt idx="6586">
                  <c:v>1074.4078124999999</c:v>
                </c:pt>
                <c:pt idx="6587">
                  <c:v>1193.2078125</c:v>
                </c:pt>
                <c:pt idx="6588">
                  <c:v>1372.8</c:v>
                </c:pt>
                <c:pt idx="6589">
                  <c:v>910.8</c:v>
                </c:pt>
                <c:pt idx="6590">
                  <c:v>1201.2</c:v>
                </c:pt>
                <c:pt idx="6591">
                  <c:v>1188</c:v>
                </c:pt>
                <c:pt idx="6592">
                  <c:v>1440.346875</c:v>
                </c:pt>
                <c:pt idx="6593">
                  <c:v>1083.9468749999999</c:v>
                </c:pt>
                <c:pt idx="6594">
                  <c:v>1110.346875</c:v>
                </c:pt>
                <c:pt idx="6595">
                  <c:v>1097.1468749999999</c:v>
                </c:pt>
                <c:pt idx="6596">
                  <c:v>1017.946875</c:v>
                </c:pt>
                <c:pt idx="6597">
                  <c:v>1334.7468749999998</c:v>
                </c:pt>
                <c:pt idx="6598">
                  <c:v>1268.7468749999998</c:v>
                </c:pt>
                <c:pt idx="6599">
                  <c:v>1268.7468749999998</c:v>
                </c:pt>
                <c:pt idx="6600">
                  <c:v>1413.9468749999999</c:v>
                </c:pt>
                <c:pt idx="6601">
                  <c:v>1044.346875</c:v>
                </c:pt>
                <c:pt idx="6602">
                  <c:v>985.72031249999998</c:v>
                </c:pt>
                <c:pt idx="6603">
                  <c:v>1381.72031184</c:v>
                </c:pt>
                <c:pt idx="6604">
                  <c:v>1553.3203118399999</c:v>
                </c:pt>
                <c:pt idx="6605">
                  <c:v>1196.9203124999999</c:v>
                </c:pt>
                <c:pt idx="6606">
                  <c:v>1406.5734381599998</c:v>
                </c:pt>
                <c:pt idx="6607">
                  <c:v>1168.9734375</c:v>
                </c:pt>
                <c:pt idx="6608">
                  <c:v>1102.9734375</c:v>
                </c:pt>
                <c:pt idx="6609">
                  <c:v>1300.9734374999998</c:v>
                </c:pt>
                <c:pt idx="6610">
                  <c:v>1187.690625</c:v>
                </c:pt>
                <c:pt idx="6611">
                  <c:v>1530.890625</c:v>
                </c:pt>
                <c:pt idx="6612">
                  <c:v>1359.2906249999999</c:v>
                </c:pt>
                <c:pt idx="6613">
                  <c:v>1504.4906249999999</c:v>
                </c:pt>
                <c:pt idx="6614">
                  <c:v>1596.890625</c:v>
                </c:pt>
                <c:pt idx="6615">
                  <c:v>1060.0218749999999</c:v>
                </c:pt>
                <c:pt idx="6616">
                  <c:v>1060.0218749999999</c:v>
                </c:pt>
                <c:pt idx="6617">
                  <c:v>1139.221875</c:v>
                </c:pt>
                <c:pt idx="6618">
                  <c:v>1205.221875</c:v>
                </c:pt>
                <c:pt idx="6619">
                  <c:v>1033.621875</c:v>
                </c:pt>
                <c:pt idx="6620">
                  <c:v>1646.2359381599999</c:v>
                </c:pt>
                <c:pt idx="6621">
                  <c:v>1527.43593816</c:v>
                </c:pt>
                <c:pt idx="6622">
                  <c:v>1303.0359374999998</c:v>
                </c:pt>
                <c:pt idx="6623">
                  <c:v>1197.4359374999999</c:v>
                </c:pt>
                <c:pt idx="6624">
                  <c:v>1395.43593816</c:v>
                </c:pt>
                <c:pt idx="6625">
                  <c:v>1197.4359374999999</c:v>
                </c:pt>
                <c:pt idx="6626">
                  <c:v>1289.8359375</c:v>
                </c:pt>
                <c:pt idx="6627">
                  <c:v>1501.0359381599999</c:v>
                </c:pt>
                <c:pt idx="6628">
                  <c:v>916.0078125</c:v>
                </c:pt>
                <c:pt idx="6629">
                  <c:v>1628.8078118399999</c:v>
                </c:pt>
                <c:pt idx="6630">
                  <c:v>1496.8078118399999</c:v>
                </c:pt>
                <c:pt idx="6631">
                  <c:v>889.60781249999991</c:v>
                </c:pt>
                <c:pt idx="6632">
                  <c:v>1628.8078118399999</c:v>
                </c:pt>
                <c:pt idx="6633">
                  <c:v>1298.8078125</c:v>
                </c:pt>
                <c:pt idx="6634">
                  <c:v>1193.2078125</c:v>
                </c:pt>
                <c:pt idx="6635">
                  <c:v>963.59999999999991</c:v>
                </c:pt>
                <c:pt idx="6636">
                  <c:v>778.8</c:v>
                </c:pt>
                <c:pt idx="6637">
                  <c:v>1082.3999999999999</c:v>
                </c:pt>
                <c:pt idx="6638">
                  <c:v>1346.3999999999999</c:v>
                </c:pt>
                <c:pt idx="6639">
                  <c:v>833.14687499999991</c:v>
                </c:pt>
                <c:pt idx="6640">
                  <c:v>1572.346875</c:v>
                </c:pt>
                <c:pt idx="6641">
                  <c:v>1427.1468749999999</c:v>
                </c:pt>
                <c:pt idx="6642">
                  <c:v>951.94687499999998</c:v>
                </c:pt>
                <c:pt idx="6643">
                  <c:v>1770.346875</c:v>
                </c:pt>
                <c:pt idx="6644">
                  <c:v>1493.1468749999999</c:v>
                </c:pt>
                <c:pt idx="6645">
                  <c:v>1097.1468749999999</c:v>
                </c:pt>
                <c:pt idx="6646">
                  <c:v>1408.1203118399999</c:v>
                </c:pt>
                <c:pt idx="6647">
                  <c:v>1764.5203118399997</c:v>
                </c:pt>
                <c:pt idx="6648">
                  <c:v>1051.7203124999999</c:v>
                </c:pt>
                <c:pt idx="6649">
                  <c:v>1421.3203118399999</c:v>
                </c:pt>
                <c:pt idx="6650">
                  <c:v>1513.72031184</c:v>
                </c:pt>
                <c:pt idx="6651">
                  <c:v>1711.7203118399998</c:v>
                </c:pt>
                <c:pt idx="6652">
                  <c:v>972.52031249999993</c:v>
                </c:pt>
                <c:pt idx="6653">
                  <c:v>1685.3203118399999</c:v>
                </c:pt>
                <c:pt idx="6654">
                  <c:v>1368.52031184</c:v>
                </c:pt>
                <c:pt idx="6655">
                  <c:v>1023.7734375</c:v>
                </c:pt>
                <c:pt idx="6656">
                  <c:v>1314.1734374999999</c:v>
                </c:pt>
                <c:pt idx="6657">
                  <c:v>1023.7734375</c:v>
                </c:pt>
                <c:pt idx="6658">
                  <c:v>825.7734375</c:v>
                </c:pt>
                <c:pt idx="6659">
                  <c:v>1234.9734375</c:v>
                </c:pt>
                <c:pt idx="6660">
                  <c:v>1182.1734374999999</c:v>
                </c:pt>
                <c:pt idx="6661">
                  <c:v>2119.3734381600002</c:v>
                </c:pt>
                <c:pt idx="6662">
                  <c:v>1623.2906249999999</c:v>
                </c:pt>
                <c:pt idx="6663">
                  <c:v>1332.890625</c:v>
                </c:pt>
                <c:pt idx="6664">
                  <c:v>1266.890625</c:v>
                </c:pt>
                <c:pt idx="6665">
                  <c:v>1280.0906249999998</c:v>
                </c:pt>
                <c:pt idx="6666">
                  <c:v>1464.890625</c:v>
                </c:pt>
                <c:pt idx="6667">
                  <c:v>752.09062499999993</c:v>
                </c:pt>
                <c:pt idx="6668">
                  <c:v>1319.690625</c:v>
                </c:pt>
                <c:pt idx="6669">
                  <c:v>1491.2906249999999</c:v>
                </c:pt>
                <c:pt idx="6670">
                  <c:v>1781.690625</c:v>
                </c:pt>
                <c:pt idx="6671">
                  <c:v>1240.4906249999999</c:v>
                </c:pt>
                <c:pt idx="6672">
                  <c:v>994.02187499999991</c:v>
                </c:pt>
                <c:pt idx="6673">
                  <c:v>1271.221875</c:v>
                </c:pt>
                <c:pt idx="6674">
                  <c:v>1456.0218749999999</c:v>
                </c:pt>
                <c:pt idx="6675">
                  <c:v>1099.621875</c:v>
                </c:pt>
                <c:pt idx="6676">
                  <c:v>1231.621875</c:v>
                </c:pt>
                <c:pt idx="6677">
                  <c:v>928.02187499999991</c:v>
                </c:pt>
                <c:pt idx="6678">
                  <c:v>1297.6218749999998</c:v>
                </c:pt>
                <c:pt idx="6679">
                  <c:v>1112.8218749999999</c:v>
                </c:pt>
                <c:pt idx="6680">
                  <c:v>1310.8218749999999</c:v>
                </c:pt>
                <c:pt idx="6681">
                  <c:v>1403.221875</c:v>
                </c:pt>
                <c:pt idx="6682">
                  <c:v>1442.8218749999999</c:v>
                </c:pt>
                <c:pt idx="6683">
                  <c:v>1112.8218749999999</c:v>
                </c:pt>
                <c:pt idx="6684">
                  <c:v>1039.0359375</c:v>
                </c:pt>
                <c:pt idx="6685">
                  <c:v>1421.8359381599998</c:v>
                </c:pt>
                <c:pt idx="6686">
                  <c:v>1118.2359374999999</c:v>
                </c:pt>
                <c:pt idx="6687">
                  <c:v>814.63593749999995</c:v>
                </c:pt>
                <c:pt idx="6688">
                  <c:v>1223.8359375</c:v>
                </c:pt>
                <c:pt idx="6689">
                  <c:v>1223.8359375</c:v>
                </c:pt>
                <c:pt idx="6690">
                  <c:v>1312.0078125</c:v>
                </c:pt>
                <c:pt idx="6691">
                  <c:v>1338.40781184</c:v>
                </c:pt>
                <c:pt idx="6692">
                  <c:v>1615.6078118399998</c:v>
                </c:pt>
                <c:pt idx="6693">
                  <c:v>1285.6078124999999</c:v>
                </c:pt>
                <c:pt idx="6694">
                  <c:v>1615.6078118399998</c:v>
                </c:pt>
                <c:pt idx="6695">
                  <c:v>1254</c:v>
                </c:pt>
                <c:pt idx="6696">
                  <c:v>1399.1999999999998</c:v>
                </c:pt>
                <c:pt idx="6697">
                  <c:v>1346.3999999999999</c:v>
                </c:pt>
                <c:pt idx="6698">
                  <c:v>1136.746875</c:v>
                </c:pt>
                <c:pt idx="6699">
                  <c:v>1427.1468749999999</c:v>
                </c:pt>
                <c:pt idx="6700">
                  <c:v>938.74687499999993</c:v>
                </c:pt>
                <c:pt idx="6701">
                  <c:v>1123.546875</c:v>
                </c:pt>
                <c:pt idx="6702">
                  <c:v>1038.5203125</c:v>
                </c:pt>
                <c:pt idx="6703">
                  <c:v>1117.7203124999999</c:v>
                </c:pt>
                <c:pt idx="6704">
                  <c:v>1249.7203124999999</c:v>
                </c:pt>
                <c:pt idx="6705">
                  <c:v>1012.1203125</c:v>
                </c:pt>
                <c:pt idx="6706">
                  <c:v>957.7734375</c:v>
                </c:pt>
                <c:pt idx="6707">
                  <c:v>1366.9734381599999</c:v>
                </c:pt>
                <c:pt idx="6708">
                  <c:v>1485.7734381599998</c:v>
                </c:pt>
                <c:pt idx="6709">
                  <c:v>1327.37343816</c:v>
                </c:pt>
                <c:pt idx="6710">
                  <c:v>904.97343749999993</c:v>
                </c:pt>
                <c:pt idx="6711">
                  <c:v>1208.5734375</c:v>
                </c:pt>
                <c:pt idx="6712">
                  <c:v>1168.9734375</c:v>
                </c:pt>
                <c:pt idx="6713">
                  <c:v>1076.5734375</c:v>
                </c:pt>
                <c:pt idx="6714">
                  <c:v>1670.5734381599998</c:v>
                </c:pt>
                <c:pt idx="6715">
                  <c:v>1148.090625</c:v>
                </c:pt>
                <c:pt idx="6716">
                  <c:v>897.29062499999998</c:v>
                </c:pt>
                <c:pt idx="6717">
                  <c:v>1161.2906249999999</c:v>
                </c:pt>
                <c:pt idx="6718">
                  <c:v>936.890625</c:v>
                </c:pt>
                <c:pt idx="6719">
                  <c:v>1491.2906249999999</c:v>
                </c:pt>
                <c:pt idx="6720">
                  <c:v>1086.421875</c:v>
                </c:pt>
                <c:pt idx="6721">
                  <c:v>1118.2359374999999</c:v>
                </c:pt>
                <c:pt idx="6722">
                  <c:v>1421.8359381599998</c:v>
                </c:pt>
                <c:pt idx="6723">
                  <c:v>1435.0359381599999</c:v>
                </c:pt>
                <c:pt idx="6724">
                  <c:v>1105.0359375</c:v>
                </c:pt>
                <c:pt idx="6725">
                  <c:v>1514.2359381599999</c:v>
                </c:pt>
                <c:pt idx="6726">
                  <c:v>1052.2359374999999</c:v>
                </c:pt>
                <c:pt idx="6727">
                  <c:v>1316.2359374999999</c:v>
                </c:pt>
                <c:pt idx="6728">
                  <c:v>1369.0359381599999</c:v>
                </c:pt>
                <c:pt idx="6729">
                  <c:v>1184.2359374999999</c:v>
                </c:pt>
                <c:pt idx="6730">
                  <c:v>1184.2359374999999</c:v>
                </c:pt>
                <c:pt idx="6731">
                  <c:v>1289.8359375</c:v>
                </c:pt>
                <c:pt idx="6732">
                  <c:v>1355.8359381599998</c:v>
                </c:pt>
                <c:pt idx="6733">
                  <c:v>1303.0359374999998</c:v>
                </c:pt>
                <c:pt idx="6734">
                  <c:v>1052.2359374999999</c:v>
                </c:pt>
                <c:pt idx="6735">
                  <c:v>1100.8078125</c:v>
                </c:pt>
                <c:pt idx="6736">
                  <c:v>1166.8078125</c:v>
                </c:pt>
                <c:pt idx="6737">
                  <c:v>1496.8078118399999</c:v>
                </c:pt>
                <c:pt idx="6738">
                  <c:v>995.20781249999993</c:v>
                </c:pt>
                <c:pt idx="6739">
                  <c:v>1325.20781184</c:v>
                </c:pt>
                <c:pt idx="6740">
                  <c:v>1496.8078118399999</c:v>
                </c:pt>
                <c:pt idx="6741">
                  <c:v>1267.1999999999998</c:v>
                </c:pt>
                <c:pt idx="6742">
                  <c:v>1069.2</c:v>
                </c:pt>
                <c:pt idx="6743">
                  <c:v>805.19999999999993</c:v>
                </c:pt>
                <c:pt idx="6744">
                  <c:v>1518</c:v>
                </c:pt>
                <c:pt idx="6745">
                  <c:v>1425.6</c:v>
                </c:pt>
                <c:pt idx="6746">
                  <c:v>1042.8</c:v>
                </c:pt>
                <c:pt idx="6747">
                  <c:v>1295.1468749999999</c:v>
                </c:pt>
                <c:pt idx="6748">
                  <c:v>846.34687499999995</c:v>
                </c:pt>
                <c:pt idx="6749">
                  <c:v>1334.7468749999998</c:v>
                </c:pt>
                <c:pt idx="6750">
                  <c:v>998.92031249999991</c:v>
                </c:pt>
                <c:pt idx="6751">
                  <c:v>1170.5203125</c:v>
                </c:pt>
                <c:pt idx="6752">
                  <c:v>1302.5203124999998</c:v>
                </c:pt>
                <c:pt idx="6753">
                  <c:v>1196.9203124999999</c:v>
                </c:pt>
                <c:pt idx="6754">
                  <c:v>1023.7734375</c:v>
                </c:pt>
                <c:pt idx="6755">
                  <c:v>1459.37343816</c:v>
                </c:pt>
                <c:pt idx="6756">
                  <c:v>1076.5734375</c:v>
                </c:pt>
                <c:pt idx="6757">
                  <c:v>1221.7734375</c:v>
                </c:pt>
                <c:pt idx="6758">
                  <c:v>1102.9734375</c:v>
                </c:pt>
                <c:pt idx="6759">
                  <c:v>1380.1734381599999</c:v>
                </c:pt>
                <c:pt idx="6760">
                  <c:v>1102.9734375</c:v>
                </c:pt>
                <c:pt idx="6761">
                  <c:v>891.7734375</c:v>
                </c:pt>
                <c:pt idx="6762">
                  <c:v>904.97343749999993</c:v>
                </c:pt>
                <c:pt idx="6763">
                  <c:v>957.7734375</c:v>
                </c:pt>
                <c:pt idx="6764">
                  <c:v>1174.4906249999999</c:v>
                </c:pt>
                <c:pt idx="6765">
                  <c:v>1293.2906249999999</c:v>
                </c:pt>
                <c:pt idx="6766">
                  <c:v>1148.090625</c:v>
                </c:pt>
                <c:pt idx="6767">
                  <c:v>1029.2906249999999</c:v>
                </c:pt>
                <c:pt idx="6768">
                  <c:v>989.69062499999995</c:v>
                </c:pt>
                <c:pt idx="6769">
                  <c:v>857.69062499999995</c:v>
                </c:pt>
                <c:pt idx="6770">
                  <c:v>1095.2906249999999</c:v>
                </c:pt>
                <c:pt idx="6771">
                  <c:v>910.49062499999991</c:v>
                </c:pt>
                <c:pt idx="6772">
                  <c:v>1134.890625</c:v>
                </c:pt>
                <c:pt idx="6773">
                  <c:v>1192.0218749999999</c:v>
                </c:pt>
                <c:pt idx="6774">
                  <c:v>1258.0218749999999</c:v>
                </c:pt>
                <c:pt idx="6775">
                  <c:v>1171.0359375</c:v>
                </c:pt>
                <c:pt idx="6776">
                  <c:v>1223.8359375</c:v>
                </c:pt>
                <c:pt idx="6777">
                  <c:v>1250.2359374999999</c:v>
                </c:pt>
                <c:pt idx="6778">
                  <c:v>1655.20781184</c:v>
                </c:pt>
                <c:pt idx="6779">
                  <c:v>1021.6078124999999</c:v>
                </c:pt>
                <c:pt idx="6780">
                  <c:v>1285.6078124999999</c:v>
                </c:pt>
                <c:pt idx="6781">
                  <c:v>1285.6078124999999</c:v>
                </c:pt>
                <c:pt idx="6782">
                  <c:v>1399.1999999999998</c:v>
                </c:pt>
                <c:pt idx="6783">
                  <c:v>1214.3999999999999</c:v>
                </c:pt>
                <c:pt idx="6784">
                  <c:v>1412.3999999999999</c:v>
                </c:pt>
                <c:pt idx="6785">
                  <c:v>1689.6</c:v>
                </c:pt>
                <c:pt idx="6786">
                  <c:v>1689.6</c:v>
                </c:pt>
                <c:pt idx="6787">
                  <c:v>1374.346875</c:v>
                </c:pt>
                <c:pt idx="6788">
                  <c:v>1479.9468749999999</c:v>
                </c:pt>
                <c:pt idx="6789">
                  <c:v>1202.746875</c:v>
                </c:pt>
                <c:pt idx="6790">
                  <c:v>1057.546875</c:v>
                </c:pt>
                <c:pt idx="6791">
                  <c:v>1374.346875</c:v>
                </c:pt>
                <c:pt idx="6792">
                  <c:v>1559.1468749999999</c:v>
                </c:pt>
                <c:pt idx="6793">
                  <c:v>978.34687499999995</c:v>
                </c:pt>
                <c:pt idx="6794">
                  <c:v>1730.7468749999998</c:v>
                </c:pt>
                <c:pt idx="6795">
                  <c:v>938.74687499999993</c:v>
                </c:pt>
                <c:pt idx="6796">
                  <c:v>1004.7468749999999</c:v>
                </c:pt>
                <c:pt idx="6797">
                  <c:v>1281.9468749999999</c:v>
                </c:pt>
                <c:pt idx="6798">
                  <c:v>1611.9468749999999</c:v>
                </c:pt>
                <c:pt idx="6799">
                  <c:v>1625.1468749999999</c:v>
                </c:pt>
                <c:pt idx="6800">
                  <c:v>946.12031249999995</c:v>
                </c:pt>
                <c:pt idx="6801">
                  <c:v>695.3203125</c:v>
                </c:pt>
                <c:pt idx="6802">
                  <c:v>1540.1203118399999</c:v>
                </c:pt>
                <c:pt idx="6803">
                  <c:v>1210.1203125</c:v>
                </c:pt>
                <c:pt idx="6804">
                  <c:v>959.3203125</c:v>
                </c:pt>
                <c:pt idx="6805">
                  <c:v>866.92031249999991</c:v>
                </c:pt>
                <c:pt idx="6806">
                  <c:v>1342.1203118399999</c:v>
                </c:pt>
                <c:pt idx="6807">
                  <c:v>1102.9734375</c:v>
                </c:pt>
                <c:pt idx="6808">
                  <c:v>1630.9734381599999</c:v>
                </c:pt>
                <c:pt idx="6809">
                  <c:v>1287.7734375</c:v>
                </c:pt>
                <c:pt idx="6810">
                  <c:v>1385.690625</c:v>
                </c:pt>
                <c:pt idx="6811">
                  <c:v>1610.0906249999998</c:v>
                </c:pt>
                <c:pt idx="6812">
                  <c:v>1161.2906249999999</c:v>
                </c:pt>
                <c:pt idx="6813">
                  <c:v>1332.890625</c:v>
                </c:pt>
                <c:pt idx="6814">
                  <c:v>1240.4906249999999</c:v>
                </c:pt>
                <c:pt idx="6815">
                  <c:v>1240.4906249999999</c:v>
                </c:pt>
                <c:pt idx="6816">
                  <c:v>1029.2906249999999</c:v>
                </c:pt>
                <c:pt idx="6817">
                  <c:v>1253.690625</c:v>
                </c:pt>
                <c:pt idx="6818">
                  <c:v>1152.421875</c:v>
                </c:pt>
                <c:pt idx="6819">
                  <c:v>1289.8359375</c:v>
                </c:pt>
                <c:pt idx="6820">
                  <c:v>893.8359375</c:v>
                </c:pt>
                <c:pt idx="6821">
                  <c:v>1303.0359374999998</c:v>
                </c:pt>
                <c:pt idx="6822">
                  <c:v>1276.6359375</c:v>
                </c:pt>
                <c:pt idx="6823">
                  <c:v>1091.8359375</c:v>
                </c:pt>
                <c:pt idx="6824">
                  <c:v>1593.43593816</c:v>
                </c:pt>
                <c:pt idx="6825">
                  <c:v>1329.43593816</c:v>
                </c:pt>
                <c:pt idx="6826">
                  <c:v>1114.0078125</c:v>
                </c:pt>
                <c:pt idx="6827">
                  <c:v>1919.2078118399997</c:v>
                </c:pt>
                <c:pt idx="6828">
                  <c:v>1166.8078125</c:v>
                </c:pt>
                <c:pt idx="6829">
                  <c:v>1042.8</c:v>
                </c:pt>
                <c:pt idx="6830">
                  <c:v>1386</c:v>
                </c:pt>
                <c:pt idx="6831">
                  <c:v>1306.8</c:v>
                </c:pt>
                <c:pt idx="6832">
                  <c:v>661.546875</c:v>
                </c:pt>
                <c:pt idx="6833">
                  <c:v>938.74687499999993</c:v>
                </c:pt>
                <c:pt idx="6834">
                  <c:v>1229.1468749999999</c:v>
                </c:pt>
                <c:pt idx="6835">
                  <c:v>1078.1203125</c:v>
                </c:pt>
                <c:pt idx="6836">
                  <c:v>1144.1203125</c:v>
                </c:pt>
                <c:pt idx="6837">
                  <c:v>1012.1203125</c:v>
                </c:pt>
                <c:pt idx="6838">
                  <c:v>1315.7203124999999</c:v>
                </c:pt>
                <c:pt idx="6839">
                  <c:v>1381.72031184</c:v>
                </c:pt>
                <c:pt idx="6840">
                  <c:v>1170.5203125</c:v>
                </c:pt>
                <c:pt idx="6841">
                  <c:v>1500.52031184</c:v>
                </c:pt>
                <c:pt idx="6842">
                  <c:v>1619.3203118399999</c:v>
                </c:pt>
                <c:pt idx="6843">
                  <c:v>1353.7734381599998</c:v>
                </c:pt>
                <c:pt idx="6844">
                  <c:v>1221.7734375</c:v>
                </c:pt>
                <c:pt idx="6845">
                  <c:v>1438.4906249999999</c:v>
                </c:pt>
                <c:pt idx="6846">
                  <c:v>1385.690625</c:v>
                </c:pt>
                <c:pt idx="6847">
                  <c:v>1464.890625</c:v>
                </c:pt>
                <c:pt idx="6848">
                  <c:v>1134.890625</c:v>
                </c:pt>
                <c:pt idx="6849">
                  <c:v>976.49062499999991</c:v>
                </c:pt>
                <c:pt idx="6850">
                  <c:v>1438.4906249999999</c:v>
                </c:pt>
                <c:pt idx="6851">
                  <c:v>1332.890625</c:v>
                </c:pt>
                <c:pt idx="6852">
                  <c:v>1253.690625</c:v>
                </c:pt>
                <c:pt idx="6853">
                  <c:v>976.49062499999991</c:v>
                </c:pt>
                <c:pt idx="6854">
                  <c:v>1319.690625</c:v>
                </c:pt>
                <c:pt idx="6855">
                  <c:v>1359.2906249999999</c:v>
                </c:pt>
                <c:pt idx="6856">
                  <c:v>1676.0906249999998</c:v>
                </c:pt>
                <c:pt idx="6857">
                  <c:v>1376.8218749999999</c:v>
                </c:pt>
                <c:pt idx="6858">
                  <c:v>1073.221875</c:v>
                </c:pt>
                <c:pt idx="6859">
                  <c:v>1126.0218749999999</c:v>
                </c:pt>
                <c:pt idx="6860">
                  <c:v>1165.621875</c:v>
                </c:pt>
                <c:pt idx="6861">
                  <c:v>1376.8218749999999</c:v>
                </c:pt>
                <c:pt idx="6862">
                  <c:v>1667.221875</c:v>
                </c:pt>
                <c:pt idx="6863">
                  <c:v>946.63593749999995</c:v>
                </c:pt>
                <c:pt idx="6864">
                  <c:v>1593.43593816</c:v>
                </c:pt>
                <c:pt idx="6865">
                  <c:v>1382.2359381599999</c:v>
                </c:pt>
                <c:pt idx="6866">
                  <c:v>1461.43593816</c:v>
                </c:pt>
                <c:pt idx="6867">
                  <c:v>1184.2359374999999</c:v>
                </c:pt>
                <c:pt idx="6868">
                  <c:v>1496.8078118399999</c:v>
                </c:pt>
                <c:pt idx="6869">
                  <c:v>876.40781249999998</c:v>
                </c:pt>
                <c:pt idx="6870">
                  <c:v>1338.40781184</c:v>
                </c:pt>
                <c:pt idx="6871">
                  <c:v>1272.4078124999999</c:v>
                </c:pt>
                <c:pt idx="6872">
                  <c:v>1219.6078124999999</c:v>
                </c:pt>
                <c:pt idx="6873">
                  <c:v>1404.40781184</c:v>
                </c:pt>
                <c:pt idx="6874">
                  <c:v>1180.0078125</c:v>
                </c:pt>
                <c:pt idx="6875">
                  <c:v>1655.20781184</c:v>
                </c:pt>
                <c:pt idx="6876">
                  <c:v>1312.0078125</c:v>
                </c:pt>
                <c:pt idx="6877">
                  <c:v>1610.3999999999999</c:v>
                </c:pt>
                <c:pt idx="6878">
                  <c:v>1135.2</c:v>
                </c:pt>
                <c:pt idx="6879">
                  <c:v>1372.8</c:v>
                </c:pt>
                <c:pt idx="6880">
                  <c:v>910.8</c:v>
                </c:pt>
                <c:pt idx="6881">
                  <c:v>1255.546875</c:v>
                </c:pt>
                <c:pt idx="6882">
                  <c:v>1268.7468749999998</c:v>
                </c:pt>
                <c:pt idx="6883">
                  <c:v>991.546875</c:v>
                </c:pt>
                <c:pt idx="6884">
                  <c:v>1532.7468749999998</c:v>
                </c:pt>
                <c:pt idx="6885">
                  <c:v>1308.346875</c:v>
                </c:pt>
                <c:pt idx="6886">
                  <c:v>1315.7203124999999</c:v>
                </c:pt>
                <c:pt idx="6887">
                  <c:v>800.92031249999991</c:v>
                </c:pt>
                <c:pt idx="6888">
                  <c:v>1434.52031184</c:v>
                </c:pt>
                <c:pt idx="6889">
                  <c:v>1236.5203125</c:v>
                </c:pt>
                <c:pt idx="6890">
                  <c:v>1091.3203125</c:v>
                </c:pt>
                <c:pt idx="6891">
                  <c:v>1236.5203125</c:v>
                </c:pt>
                <c:pt idx="6892">
                  <c:v>1130.9203124999999</c:v>
                </c:pt>
                <c:pt idx="6893">
                  <c:v>2200.1203118399999</c:v>
                </c:pt>
                <c:pt idx="6894">
                  <c:v>1606.1203118399999</c:v>
                </c:pt>
                <c:pt idx="6895">
                  <c:v>1342.1203118399999</c:v>
                </c:pt>
                <c:pt idx="6896">
                  <c:v>1196.9203124999999</c:v>
                </c:pt>
                <c:pt idx="6897">
                  <c:v>1155.7734375</c:v>
                </c:pt>
                <c:pt idx="6898">
                  <c:v>1591.37343816</c:v>
                </c:pt>
                <c:pt idx="6899">
                  <c:v>1446.1734381599999</c:v>
                </c:pt>
                <c:pt idx="6900">
                  <c:v>1023.7734375</c:v>
                </c:pt>
                <c:pt idx="6901">
                  <c:v>1089.7734375</c:v>
                </c:pt>
                <c:pt idx="6902">
                  <c:v>1063.3734374999999</c:v>
                </c:pt>
                <c:pt idx="6903">
                  <c:v>1327.37343816</c:v>
                </c:pt>
                <c:pt idx="6904">
                  <c:v>1261.3734374999999</c:v>
                </c:pt>
                <c:pt idx="6905">
                  <c:v>1121.690625</c:v>
                </c:pt>
                <c:pt idx="6906">
                  <c:v>1438.4906249999999</c:v>
                </c:pt>
                <c:pt idx="6907">
                  <c:v>1874.0906249999998</c:v>
                </c:pt>
                <c:pt idx="6908">
                  <c:v>1517.690625</c:v>
                </c:pt>
                <c:pt idx="6909">
                  <c:v>1284.421875</c:v>
                </c:pt>
                <c:pt idx="6910">
                  <c:v>1535.221875</c:v>
                </c:pt>
                <c:pt idx="6911">
                  <c:v>888.421875</c:v>
                </c:pt>
                <c:pt idx="6912">
                  <c:v>1126.0218749999999</c:v>
                </c:pt>
                <c:pt idx="6913">
                  <c:v>1152.421875</c:v>
                </c:pt>
                <c:pt idx="6914">
                  <c:v>1007.221875</c:v>
                </c:pt>
                <c:pt idx="6915">
                  <c:v>1786.0218749999999</c:v>
                </c:pt>
                <c:pt idx="6916">
                  <c:v>1363.6218749999998</c:v>
                </c:pt>
                <c:pt idx="6917">
                  <c:v>1033.621875</c:v>
                </c:pt>
                <c:pt idx="6918">
                  <c:v>1165.621875</c:v>
                </c:pt>
                <c:pt idx="6919">
                  <c:v>1421.8359381599998</c:v>
                </c:pt>
                <c:pt idx="6920">
                  <c:v>1289.8359375</c:v>
                </c:pt>
                <c:pt idx="6921">
                  <c:v>1355.8359381599998</c:v>
                </c:pt>
                <c:pt idx="6922">
                  <c:v>1514.2359381599999</c:v>
                </c:pt>
                <c:pt idx="6923">
                  <c:v>1298.8078125</c:v>
                </c:pt>
                <c:pt idx="6924">
                  <c:v>2072.4</c:v>
                </c:pt>
                <c:pt idx="6925">
                  <c:v>1056</c:v>
                </c:pt>
                <c:pt idx="6926">
                  <c:v>831.59999999999991</c:v>
                </c:pt>
                <c:pt idx="6927">
                  <c:v>1240.8</c:v>
                </c:pt>
                <c:pt idx="6928">
                  <c:v>1135.2</c:v>
                </c:pt>
                <c:pt idx="6929">
                  <c:v>1808.3999999999999</c:v>
                </c:pt>
                <c:pt idx="6930">
                  <c:v>1003.1999999999999</c:v>
                </c:pt>
                <c:pt idx="6931">
                  <c:v>1229.1468749999999</c:v>
                </c:pt>
                <c:pt idx="6932">
                  <c:v>753.94687499999998</c:v>
                </c:pt>
                <c:pt idx="6933">
                  <c:v>1136.746875</c:v>
                </c:pt>
                <c:pt idx="6934">
                  <c:v>880.12031249999995</c:v>
                </c:pt>
                <c:pt idx="6935">
                  <c:v>1223.3203125</c:v>
                </c:pt>
                <c:pt idx="6936">
                  <c:v>1302.5203124999998</c:v>
                </c:pt>
                <c:pt idx="6937">
                  <c:v>1551.7734381599998</c:v>
                </c:pt>
                <c:pt idx="6938">
                  <c:v>1168.9734375</c:v>
                </c:pt>
                <c:pt idx="6939">
                  <c:v>1432.9734381599999</c:v>
                </c:pt>
                <c:pt idx="6940">
                  <c:v>1578.1734381599999</c:v>
                </c:pt>
                <c:pt idx="6941">
                  <c:v>989.69062499999995</c:v>
                </c:pt>
                <c:pt idx="6942">
                  <c:v>831.29062499999998</c:v>
                </c:pt>
                <c:pt idx="6943">
                  <c:v>1596.890625</c:v>
                </c:pt>
                <c:pt idx="6944">
                  <c:v>1808.0906249999998</c:v>
                </c:pt>
                <c:pt idx="6945">
                  <c:v>1517.690625</c:v>
                </c:pt>
                <c:pt idx="6946">
                  <c:v>1178.8218749999999</c:v>
                </c:pt>
                <c:pt idx="6947">
                  <c:v>1469.221875</c:v>
                </c:pt>
                <c:pt idx="6948">
                  <c:v>1231.621875</c:v>
                </c:pt>
                <c:pt idx="6949">
                  <c:v>1342.6359381599998</c:v>
                </c:pt>
                <c:pt idx="6950">
                  <c:v>1223.8359375</c:v>
                </c:pt>
                <c:pt idx="6951">
                  <c:v>1435.0359381599999</c:v>
                </c:pt>
                <c:pt idx="6952">
                  <c:v>1263.4359374999999</c:v>
                </c:pt>
                <c:pt idx="6953">
                  <c:v>1567.0359381599999</c:v>
                </c:pt>
                <c:pt idx="6954">
                  <c:v>1659.43593816</c:v>
                </c:pt>
                <c:pt idx="6955">
                  <c:v>1316.2359374999999</c:v>
                </c:pt>
                <c:pt idx="6956">
                  <c:v>1470.40781184</c:v>
                </c:pt>
                <c:pt idx="6957">
                  <c:v>1452</c:v>
                </c:pt>
                <c:pt idx="6958">
                  <c:v>1386</c:v>
                </c:pt>
                <c:pt idx="6959">
                  <c:v>1202.746875</c:v>
                </c:pt>
                <c:pt idx="6960">
                  <c:v>1466.7468749999998</c:v>
                </c:pt>
                <c:pt idx="6961">
                  <c:v>1453.546875</c:v>
                </c:pt>
                <c:pt idx="6962">
                  <c:v>1334.7468749999998</c:v>
                </c:pt>
                <c:pt idx="6963">
                  <c:v>1334.7468749999998</c:v>
                </c:pt>
                <c:pt idx="6964">
                  <c:v>1183.7203124999999</c:v>
                </c:pt>
                <c:pt idx="6965">
                  <c:v>1328.9203118400001</c:v>
                </c:pt>
                <c:pt idx="6966">
                  <c:v>1592.9203118399998</c:v>
                </c:pt>
                <c:pt idx="6967">
                  <c:v>1355.3203118399999</c:v>
                </c:pt>
                <c:pt idx="6968">
                  <c:v>1474.1203118399999</c:v>
                </c:pt>
                <c:pt idx="6969">
                  <c:v>1579.72031184</c:v>
                </c:pt>
                <c:pt idx="6970">
                  <c:v>1513.72031184</c:v>
                </c:pt>
                <c:pt idx="6971">
                  <c:v>1064.9203124999999</c:v>
                </c:pt>
                <c:pt idx="6972">
                  <c:v>1314.1734374999999</c:v>
                </c:pt>
                <c:pt idx="6973">
                  <c:v>1512.1734381599999</c:v>
                </c:pt>
                <c:pt idx="6974">
                  <c:v>1491.2906249999999</c:v>
                </c:pt>
                <c:pt idx="6975">
                  <c:v>1570.4906249999999</c:v>
                </c:pt>
                <c:pt idx="6976">
                  <c:v>1649.690625</c:v>
                </c:pt>
                <c:pt idx="6977">
                  <c:v>1218.421875</c:v>
                </c:pt>
                <c:pt idx="6978">
                  <c:v>1601.221875</c:v>
                </c:pt>
                <c:pt idx="6979">
                  <c:v>1390.0218749999999</c:v>
                </c:pt>
                <c:pt idx="6980">
                  <c:v>1178.8218749999999</c:v>
                </c:pt>
                <c:pt idx="6981">
                  <c:v>1157.8359375</c:v>
                </c:pt>
                <c:pt idx="6982">
                  <c:v>1276.6359375</c:v>
                </c:pt>
                <c:pt idx="6983">
                  <c:v>1250.2359374999999</c:v>
                </c:pt>
                <c:pt idx="6984">
                  <c:v>1144.6359375</c:v>
                </c:pt>
                <c:pt idx="6985">
                  <c:v>959.8359375</c:v>
                </c:pt>
                <c:pt idx="6986">
                  <c:v>1712.2359381600002</c:v>
                </c:pt>
                <c:pt idx="6987">
                  <c:v>1276.6359375</c:v>
                </c:pt>
                <c:pt idx="6988">
                  <c:v>1259.2078125</c:v>
                </c:pt>
                <c:pt idx="6989">
                  <c:v>1325.20781184</c:v>
                </c:pt>
                <c:pt idx="6990">
                  <c:v>1510.0078118399999</c:v>
                </c:pt>
                <c:pt idx="6991">
                  <c:v>1166.8078125</c:v>
                </c:pt>
                <c:pt idx="6992">
                  <c:v>2019.6</c:v>
                </c:pt>
                <c:pt idx="6993">
                  <c:v>1386</c:v>
                </c:pt>
                <c:pt idx="6994">
                  <c:v>1122</c:v>
                </c:pt>
                <c:pt idx="6995">
                  <c:v>1598.7468749999998</c:v>
                </c:pt>
                <c:pt idx="6996">
                  <c:v>978.34687499999995</c:v>
                </c:pt>
                <c:pt idx="6997">
                  <c:v>1017.946875</c:v>
                </c:pt>
                <c:pt idx="6998">
                  <c:v>1268.7468749999998</c:v>
                </c:pt>
                <c:pt idx="6999">
                  <c:v>1334.7468749999998</c:v>
                </c:pt>
                <c:pt idx="7000">
                  <c:v>1210.1203125</c:v>
                </c:pt>
                <c:pt idx="7001">
                  <c:v>1711.7203118399998</c:v>
                </c:pt>
                <c:pt idx="7002">
                  <c:v>1394.9203118400001</c:v>
                </c:pt>
                <c:pt idx="7003">
                  <c:v>1632.52031184</c:v>
                </c:pt>
                <c:pt idx="7004">
                  <c:v>1249.7203124999999</c:v>
                </c:pt>
                <c:pt idx="7005">
                  <c:v>985.72031249999998</c:v>
                </c:pt>
                <c:pt idx="7006">
                  <c:v>1276.1203125</c:v>
                </c:pt>
                <c:pt idx="7007">
                  <c:v>1315.7203124999999</c:v>
                </c:pt>
                <c:pt idx="7008">
                  <c:v>1274.5734375</c:v>
                </c:pt>
                <c:pt idx="7009">
                  <c:v>1419.7734381599998</c:v>
                </c:pt>
                <c:pt idx="7010">
                  <c:v>1398.890625</c:v>
                </c:pt>
                <c:pt idx="7011">
                  <c:v>1372.4906249999999</c:v>
                </c:pt>
                <c:pt idx="7012">
                  <c:v>831.29062499999998</c:v>
                </c:pt>
                <c:pt idx="7013">
                  <c:v>1253.690625</c:v>
                </c:pt>
                <c:pt idx="7014">
                  <c:v>1544.0906249999998</c:v>
                </c:pt>
                <c:pt idx="7015">
                  <c:v>1372.4906249999999</c:v>
                </c:pt>
                <c:pt idx="7016">
                  <c:v>1376.8218749999999</c:v>
                </c:pt>
                <c:pt idx="7017">
                  <c:v>1152.421875</c:v>
                </c:pt>
                <c:pt idx="7018">
                  <c:v>980.82187499999998</c:v>
                </c:pt>
                <c:pt idx="7019">
                  <c:v>1442.8218749999999</c:v>
                </c:pt>
                <c:pt idx="7020">
                  <c:v>933.43593749999991</c:v>
                </c:pt>
                <c:pt idx="7021">
                  <c:v>986.23593749999998</c:v>
                </c:pt>
                <c:pt idx="7022">
                  <c:v>1012.6359375</c:v>
                </c:pt>
                <c:pt idx="7023">
                  <c:v>1289.8359375</c:v>
                </c:pt>
                <c:pt idx="7024">
                  <c:v>920.23593749999998</c:v>
                </c:pt>
                <c:pt idx="7025">
                  <c:v>1206.4078124999999</c:v>
                </c:pt>
                <c:pt idx="7026">
                  <c:v>1404.40781184</c:v>
                </c:pt>
                <c:pt idx="7027">
                  <c:v>1272.4078124999999</c:v>
                </c:pt>
                <c:pt idx="7028">
                  <c:v>1470.40781184</c:v>
                </c:pt>
                <c:pt idx="7029">
                  <c:v>1457.20781184</c:v>
                </c:pt>
                <c:pt idx="7030">
                  <c:v>1285.6078124999999</c:v>
                </c:pt>
                <c:pt idx="7031">
                  <c:v>1452</c:v>
                </c:pt>
                <c:pt idx="7032">
                  <c:v>1123.546875</c:v>
                </c:pt>
                <c:pt idx="7033">
                  <c:v>1268.7468749999998</c:v>
                </c:pt>
                <c:pt idx="7034">
                  <c:v>1070.746875</c:v>
                </c:pt>
                <c:pt idx="7035">
                  <c:v>1215.9468749999999</c:v>
                </c:pt>
                <c:pt idx="7036">
                  <c:v>1677.9468749999999</c:v>
                </c:pt>
                <c:pt idx="7037">
                  <c:v>1051.7203124999999</c:v>
                </c:pt>
                <c:pt idx="7038">
                  <c:v>1553.3203118399999</c:v>
                </c:pt>
                <c:pt idx="7039">
                  <c:v>1446.1734381599999</c:v>
                </c:pt>
                <c:pt idx="7040">
                  <c:v>1234.9734375</c:v>
                </c:pt>
                <c:pt idx="7041">
                  <c:v>1116.1734374999999</c:v>
                </c:pt>
                <c:pt idx="7042">
                  <c:v>1108.4906249999999</c:v>
                </c:pt>
                <c:pt idx="7043">
                  <c:v>950.09062499999993</c:v>
                </c:pt>
                <c:pt idx="7044">
                  <c:v>1649.690625</c:v>
                </c:pt>
                <c:pt idx="7045">
                  <c:v>1442.8218749999999</c:v>
                </c:pt>
                <c:pt idx="7046">
                  <c:v>1442.8218749999999</c:v>
                </c:pt>
                <c:pt idx="7047">
                  <c:v>1416.421875</c:v>
                </c:pt>
                <c:pt idx="7048">
                  <c:v>1231.621875</c:v>
                </c:pt>
                <c:pt idx="7049">
                  <c:v>1250.2359374999999</c:v>
                </c:pt>
                <c:pt idx="7050">
                  <c:v>1091.8359375</c:v>
                </c:pt>
                <c:pt idx="7051">
                  <c:v>1342.6359381599998</c:v>
                </c:pt>
                <c:pt idx="7052">
                  <c:v>1619.8359381599998</c:v>
                </c:pt>
                <c:pt idx="7053">
                  <c:v>1553.8359381599998</c:v>
                </c:pt>
                <c:pt idx="7054">
                  <c:v>1039.0359375</c:v>
                </c:pt>
                <c:pt idx="7055">
                  <c:v>1087.6078124999999</c:v>
                </c:pt>
                <c:pt idx="7056">
                  <c:v>1430.8078118399999</c:v>
                </c:pt>
                <c:pt idx="7057">
                  <c:v>1246.0078125</c:v>
                </c:pt>
                <c:pt idx="7058">
                  <c:v>1483.6078118400001</c:v>
                </c:pt>
                <c:pt idx="7059">
                  <c:v>1430.8078118399999</c:v>
                </c:pt>
                <c:pt idx="7060">
                  <c:v>1048.0078125</c:v>
                </c:pt>
                <c:pt idx="7061">
                  <c:v>1589.20781184</c:v>
                </c:pt>
                <c:pt idx="7062">
                  <c:v>1206.4078124999999</c:v>
                </c:pt>
                <c:pt idx="7063">
                  <c:v>1338.40781184</c:v>
                </c:pt>
                <c:pt idx="7064">
                  <c:v>929.20781249999993</c:v>
                </c:pt>
                <c:pt idx="7065">
                  <c:v>1338.40781184</c:v>
                </c:pt>
                <c:pt idx="7066">
                  <c:v>1338.40781184</c:v>
                </c:pt>
                <c:pt idx="7067">
                  <c:v>1193.2078125</c:v>
                </c:pt>
                <c:pt idx="7068">
                  <c:v>1519.546875</c:v>
                </c:pt>
                <c:pt idx="7069">
                  <c:v>991.546875</c:v>
                </c:pt>
                <c:pt idx="7070">
                  <c:v>1704.346875</c:v>
                </c:pt>
                <c:pt idx="7071">
                  <c:v>1229.1468749999999</c:v>
                </c:pt>
                <c:pt idx="7072">
                  <c:v>1579.72031184</c:v>
                </c:pt>
                <c:pt idx="7073">
                  <c:v>1421.3203118399999</c:v>
                </c:pt>
                <c:pt idx="7074">
                  <c:v>1236.5203125</c:v>
                </c:pt>
                <c:pt idx="7075">
                  <c:v>1223.3203125</c:v>
                </c:pt>
                <c:pt idx="7076">
                  <c:v>1355.3203118399999</c:v>
                </c:pt>
                <c:pt idx="7077">
                  <c:v>997.37343749999991</c:v>
                </c:pt>
                <c:pt idx="7078">
                  <c:v>1446.1734381599999</c:v>
                </c:pt>
                <c:pt idx="7079">
                  <c:v>1063.3734374999999</c:v>
                </c:pt>
                <c:pt idx="7080">
                  <c:v>1300.9734374999998</c:v>
                </c:pt>
                <c:pt idx="7081">
                  <c:v>1512.1734381599999</c:v>
                </c:pt>
                <c:pt idx="7082">
                  <c:v>1129.3734374999999</c:v>
                </c:pt>
                <c:pt idx="7083">
                  <c:v>1881.7734381600001</c:v>
                </c:pt>
                <c:pt idx="7084">
                  <c:v>1644.1734381599999</c:v>
                </c:pt>
                <c:pt idx="7085">
                  <c:v>1280.0906249999998</c:v>
                </c:pt>
                <c:pt idx="7086">
                  <c:v>1425.2906249999999</c:v>
                </c:pt>
                <c:pt idx="7087">
                  <c:v>1293.2906249999999</c:v>
                </c:pt>
                <c:pt idx="7088">
                  <c:v>1676.0906249999998</c:v>
                </c:pt>
                <c:pt idx="7089">
                  <c:v>1086.421875</c:v>
                </c:pt>
                <c:pt idx="7090">
                  <c:v>901.62187499999993</c:v>
                </c:pt>
                <c:pt idx="7091">
                  <c:v>914.82187499999998</c:v>
                </c:pt>
                <c:pt idx="7092">
                  <c:v>1244.8218749999999</c:v>
                </c:pt>
                <c:pt idx="7093">
                  <c:v>1878.421875</c:v>
                </c:pt>
                <c:pt idx="7094">
                  <c:v>1435.0359381599999</c:v>
                </c:pt>
                <c:pt idx="7095">
                  <c:v>1039.0359375</c:v>
                </c:pt>
                <c:pt idx="7096">
                  <c:v>1910.2359381599999</c:v>
                </c:pt>
                <c:pt idx="7097">
                  <c:v>1391.20781184</c:v>
                </c:pt>
                <c:pt idx="7098">
                  <c:v>1628.8078118399999</c:v>
                </c:pt>
                <c:pt idx="7099">
                  <c:v>1668.40781184</c:v>
                </c:pt>
                <c:pt idx="7100">
                  <c:v>1787.2078118399997</c:v>
                </c:pt>
                <c:pt idx="7101">
                  <c:v>1742.3999999999999</c:v>
                </c:pt>
                <c:pt idx="7102">
                  <c:v>1280.3999999999999</c:v>
                </c:pt>
                <c:pt idx="7103">
                  <c:v>1110.346875</c:v>
                </c:pt>
                <c:pt idx="7104">
                  <c:v>1308.346875</c:v>
                </c:pt>
                <c:pt idx="7105">
                  <c:v>1242.346875</c:v>
                </c:pt>
                <c:pt idx="7106">
                  <c:v>1572.346875</c:v>
                </c:pt>
                <c:pt idx="7107">
                  <c:v>1334.7468749999998</c:v>
                </c:pt>
                <c:pt idx="7108">
                  <c:v>1347.9468749999999</c:v>
                </c:pt>
                <c:pt idx="7109">
                  <c:v>1097.1468749999999</c:v>
                </c:pt>
                <c:pt idx="7110">
                  <c:v>1176.346875</c:v>
                </c:pt>
                <c:pt idx="7111">
                  <c:v>1223.3203125</c:v>
                </c:pt>
                <c:pt idx="7112">
                  <c:v>1078.1203125</c:v>
                </c:pt>
                <c:pt idx="7113">
                  <c:v>1513.72031184</c:v>
                </c:pt>
                <c:pt idx="7114">
                  <c:v>1183.7203124999999</c:v>
                </c:pt>
                <c:pt idx="7115">
                  <c:v>1223.3203125</c:v>
                </c:pt>
                <c:pt idx="7116">
                  <c:v>1460.9203118400001</c:v>
                </c:pt>
                <c:pt idx="7117">
                  <c:v>906.52031249999993</c:v>
                </c:pt>
                <c:pt idx="7118">
                  <c:v>2226.5203118399995</c:v>
                </c:pt>
                <c:pt idx="7119">
                  <c:v>1592.9203118399998</c:v>
                </c:pt>
                <c:pt idx="7120">
                  <c:v>985.72031249999998</c:v>
                </c:pt>
                <c:pt idx="7121">
                  <c:v>1196.9203124999999</c:v>
                </c:pt>
                <c:pt idx="7122">
                  <c:v>1129.3734374999999</c:v>
                </c:pt>
                <c:pt idx="7123">
                  <c:v>1274.5734375</c:v>
                </c:pt>
                <c:pt idx="7124">
                  <c:v>1425.2906249999999</c:v>
                </c:pt>
                <c:pt idx="7125">
                  <c:v>1280.0906249999998</c:v>
                </c:pt>
                <c:pt idx="7126">
                  <c:v>1359.2906249999999</c:v>
                </c:pt>
                <c:pt idx="7127">
                  <c:v>1073.221875</c:v>
                </c:pt>
                <c:pt idx="7128">
                  <c:v>1231.621875</c:v>
                </c:pt>
                <c:pt idx="7129">
                  <c:v>967.62187499999993</c:v>
                </c:pt>
                <c:pt idx="7130">
                  <c:v>1258.0218749999999</c:v>
                </c:pt>
                <c:pt idx="7131">
                  <c:v>1429.6218749999998</c:v>
                </c:pt>
                <c:pt idx="7132">
                  <c:v>1178.8218749999999</c:v>
                </c:pt>
                <c:pt idx="7133">
                  <c:v>1390.0218749999999</c:v>
                </c:pt>
                <c:pt idx="7134">
                  <c:v>973.03593749999993</c:v>
                </c:pt>
                <c:pt idx="7135">
                  <c:v>973.03593749999993</c:v>
                </c:pt>
                <c:pt idx="7136">
                  <c:v>1619.8359381599998</c:v>
                </c:pt>
                <c:pt idx="7137">
                  <c:v>1408.6359381599998</c:v>
                </c:pt>
                <c:pt idx="7138">
                  <c:v>1316.2359374999999</c:v>
                </c:pt>
                <c:pt idx="7139">
                  <c:v>1263.4359374999999</c:v>
                </c:pt>
                <c:pt idx="7140">
                  <c:v>788.23593749999998</c:v>
                </c:pt>
                <c:pt idx="7141">
                  <c:v>1417.6078118400001</c:v>
                </c:pt>
                <c:pt idx="7142">
                  <c:v>1404.40781184</c:v>
                </c:pt>
                <c:pt idx="7143">
                  <c:v>1206.4078124999999</c:v>
                </c:pt>
                <c:pt idx="7144">
                  <c:v>1892.8078118399997</c:v>
                </c:pt>
                <c:pt idx="7145">
                  <c:v>1114.0078125</c:v>
                </c:pt>
                <c:pt idx="7146">
                  <c:v>1320</c:v>
                </c:pt>
                <c:pt idx="7147">
                  <c:v>1320</c:v>
                </c:pt>
                <c:pt idx="7148">
                  <c:v>1069.2</c:v>
                </c:pt>
                <c:pt idx="7149">
                  <c:v>1029.5999999999999</c:v>
                </c:pt>
                <c:pt idx="7150">
                  <c:v>1663.1999999999998</c:v>
                </c:pt>
                <c:pt idx="7151">
                  <c:v>2006.3999999999999</c:v>
                </c:pt>
                <c:pt idx="7152">
                  <c:v>673.19999999999993</c:v>
                </c:pt>
                <c:pt idx="7153">
                  <c:v>1465.1999999999998</c:v>
                </c:pt>
                <c:pt idx="7154">
                  <c:v>1188</c:v>
                </c:pt>
                <c:pt idx="7155">
                  <c:v>1399.1999999999998</c:v>
                </c:pt>
                <c:pt idx="7156">
                  <c:v>1110.346875</c:v>
                </c:pt>
                <c:pt idx="7157">
                  <c:v>1242.346875</c:v>
                </c:pt>
                <c:pt idx="7158">
                  <c:v>1572.346875</c:v>
                </c:pt>
                <c:pt idx="7159">
                  <c:v>1453.546875</c:v>
                </c:pt>
                <c:pt idx="7160">
                  <c:v>1526.9203118400001</c:v>
                </c:pt>
                <c:pt idx="7161">
                  <c:v>1157.3203125</c:v>
                </c:pt>
                <c:pt idx="7162">
                  <c:v>1051.7203124999999</c:v>
                </c:pt>
                <c:pt idx="7163">
                  <c:v>1223.3203125</c:v>
                </c:pt>
                <c:pt idx="7164">
                  <c:v>1472.5734381599998</c:v>
                </c:pt>
                <c:pt idx="7165">
                  <c:v>852.17343749999998</c:v>
                </c:pt>
                <c:pt idx="7166">
                  <c:v>957.7734375</c:v>
                </c:pt>
                <c:pt idx="7167">
                  <c:v>1881.7734381600001</c:v>
                </c:pt>
                <c:pt idx="7168">
                  <c:v>1544.0906249999998</c:v>
                </c:pt>
                <c:pt idx="7169">
                  <c:v>1187.690625</c:v>
                </c:pt>
                <c:pt idx="7170">
                  <c:v>1372.4906249999999</c:v>
                </c:pt>
                <c:pt idx="7171">
                  <c:v>1200.890625</c:v>
                </c:pt>
                <c:pt idx="7172">
                  <c:v>1002.890625</c:v>
                </c:pt>
                <c:pt idx="7173">
                  <c:v>1403.221875</c:v>
                </c:pt>
                <c:pt idx="7174">
                  <c:v>1126.0218749999999</c:v>
                </c:pt>
                <c:pt idx="7175">
                  <c:v>1231.621875</c:v>
                </c:pt>
                <c:pt idx="7176">
                  <c:v>1139.221875</c:v>
                </c:pt>
                <c:pt idx="7177">
                  <c:v>888.421875</c:v>
                </c:pt>
                <c:pt idx="7178">
                  <c:v>1363.6218749999998</c:v>
                </c:pt>
                <c:pt idx="7179">
                  <c:v>1685.8359381599998</c:v>
                </c:pt>
                <c:pt idx="7180">
                  <c:v>1391.20781184</c:v>
                </c:pt>
                <c:pt idx="7181">
                  <c:v>1338.40781184</c:v>
                </c:pt>
                <c:pt idx="7182">
                  <c:v>1457.20781184</c:v>
                </c:pt>
                <c:pt idx="7183">
                  <c:v>924</c:v>
                </c:pt>
                <c:pt idx="7184">
                  <c:v>1188</c:v>
                </c:pt>
                <c:pt idx="7185">
                  <c:v>1636.8</c:v>
                </c:pt>
                <c:pt idx="7186">
                  <c:v>1083.9468749999999</c:v>
                </c:pt>
                <c:pt idx="7187">
                  <c:v>1110.346875</c:v>
                </c:pt>
                <c:pt idx="7188">
                  <c:v>1176.346875</c:v>
                </c:pt>
                <c:pt idx="7189">
                  <c:v>1466.7468749999998</c:v>
                </c:pt>
                <c:pt idx="7190">
                  <c:v>1704.346875</c:v>
                </c:pt>
                <c:pt idx="7191">
                  <c:v>1004.7468749999999</c:v>
                </c:pt>
                <c:pt idx="7192">
                  <c:v>1427.1468749999999</c:v>
                </c:pt>
                <c:pt idx="7193">
                  <c:v>1677.9468749999999</c:v>
                </c:pt>
                <c:pt idx="7194">
                  <c:v>2021.1468749999999</c:v>
                </c:pt>
                <c:pt idx="7195">
                  <c:v>1091.3203125</c:v>
                </c:pt>
                <c:pt idx="7196">
                  <c:v>932.92031249999991</c:v>
                </c:pt>
                <c:pt idx="7197">
                  <c:v>1342.1203118399999</c:v>
                </c:pt>
                <c:pt idx="7198">
                  <c:v>1183.7203124999999</c:v>
                </c:pt>
                <c:pt idx="7199">
                  <c:v>1315.7203124999999</c:v>
                </c:pt>
                <c:pt idx="7200">
                  <c:v>1474.1203118399999</c:v>
                </c:pt>
                <c:pt idx="7201">
                  <c:v>1276.1203125</c:v>
                </c:pt>
                <c:pt idx="7202">
                  <c:v>1751.3203118399997</c:v>
                </c:pt>
                <c:pt idx="7203">
                  <c:v>1261.3734374999999</c:v>
                </c:pt>
                <c:pt idx="7204">
                  <c:v>1063.3734374999999</c:v>
                </c:pt>
                <c:pt idx="7205">
                  <c:v>1036.9734375</c:v>
                </c:pt>
                <c:pt idx="7206">
                  <c:v>1472.5734381599998</c:v>
                </c:pt>
                <c:pt idx="7207">
                  <c:v>1960.9734381600001</c:v>
                </c:pt>
                <c:pt idx="7208">
                  <c:v>1512.1734381599999</c:v>
                </c:pt>
                <c:pt idx="7209">
                  <c:v>1696.9734381600001</c:v>
                </c:pt>
                <c:pt idx="7210">
                  <c:v>1504.4906249999999</c:v>
                </c:pt>
                <c:pt idx="7211">
                  <c:v>1847.690625</c:v>
                </c:pt>
                <c:pt idx="7212">
                  <c:v>1134.890625</c:v>
                </c:pt>
                <c:pt idx="7213">
                  <c:v>848.82187499999998</c:v>
                </c:pt>
                <c:pt idx="7214">
                  <c:v>1178.8218749999999</c:v>
                </c:pt>
                <c:pt idx="7215">
                  <c:v>1310.8218749999999</c:v>
                </c:pt>
                <c:pt idx="7216">
                  <c:v>1390.0218749999999</c:v>
                </c:pt>
                <c:pt idx="7217">
                  <c:v>827.8359375</c:v>
                </c:pt>
                <c:pt idx="7218">
                  <c:v>1223.8359375</c:v>
                </c:pt>
                <c:pt idx="7219">
                  <c:v>1118.2359374999999</c:v>
                </c:pt>
                <c:pt idx="7220">
                  <c:v>1157.8359375</c:v>
                </c:pt>
                <c:pt idx="7221">
                  <c:v>1303.0359374999998</c:v>
                </c:pt>
                <c:pt idx="7222">
                  <c:v>1417.6078118400001</c:v>
                </c:pt>
                <c:pt idx="7223">
                  <c:v>1351.6078118400001</c:v>
                </c:pt>
                <c:pt idx="7224">
                  <c:v>1206.4078124999999</c:v>
                </c:pt>
                <c:pt idx="7225">
                  <c:v>1338.40781184</c:v>
                </c:pt>
                <c:pt idx="7226">
                  <c:v>1544.3999999999999</c:v>
                </c:pt>
                <c:pt idx="7227">
                  <c:v>2191.1999999999998</c:v>
                </c:pt>
                <c:pt idx="7228">
                  <c:v>1452</c:v>
                </c:pt>
                <c:pt idx="7229">
                  <c:v>976.8</c:v>
                </c:pt>
                <c:pt idx="7230">
                  <c:v>1504.8</c:v>
                </c:pt>
                <c:pt idx="7231">
                  <c:v>844.8</c:v>
                </c:pt>
                <c:pt idx="7232">
                  <c:v>1399.1999999999998</c:v>
                </c:pt>
                <c:pt idx="7233">
                  <c:v>1466.7468749999998</c:v>
                </c:pt>
                <c:pt idx="7234">
                  <c:v>1387.546875</c:v>
                </c:pt>
                <c:pt idx="7235">
                  <c:v>1579.72031184</c:v>
                </c:pt>
                <c:pt idx="7236">
                  <c:v>1394.9203118400001</c:v>
                </c:pt>
                <c:pt idx="7237">
                  <c:v>932.92031249999991</c:v>
                </c:pt>
                <c:pt idx="7238">
                  <c:v>1196.9203124999999</c:v>
                </c:pt>
                <c:pt idx="7239">
                  <c:v>1104.5203125</c:v>
                </c:pt>
                <c:pt idx="7240">
                  <c:v>1632.52031184</c:v>
                </c:pt>
                <c:pt idx="7241">
                  <c:v>1606.1203118399999</c:v>
                </c:pt>
                <c:pt idx="7242">
                  <c:v>1036.9734375</c:v>
                </c:pt>
                <c:pt idx="7243">
                  <c:v>1287.7734375</c:v>
                </c:pt>
                <c:pt idx="7244">
                  <c:v>1274.5734375</c:v>
                </c:pt>
                <c:pt idx="7245">
                  <c:v>1432.9734381599999</c:v>
                </c:pt>
                <c:pt idx="7246">
                  <c:v>2238.1734381599999</c:v>
                </c:pt>
                <c:pt idx="7247">
                  <c:v>1195.3734374999999</c:v>
                </c:pt>
                <c:pt idx="7248">
                  <c:v>1050.1734374999999</c:v>
                </c:pt>
                <c:pt idx="7249">
                  <c:v>1327.37343816</c:v>
                </c:pt>
                <c:pt idx="7250">
                  <c:v>1195.3734374999999</c:v>
                </c:pt>
                <c:pt idx="7251">
                  <c:v>1366.9734381599999</c:v>
                </c:pt>
                <c:pt idx="7252">
                  <c:v>1670.5734381599998</c:v>
                </c:pt>
                <c:pt idx="7253">
                  <c:v>1261.3734374999999</c:v>
                </c:pt>
                <c:pt idx="7254">
                  <c:v>1393.37343816</c:v>
                </c:pt>
                <c:pt idx="7255">
                  <c:v>1221.7734375</c:v>
                </c:pt>
                <c:pt idx="7256">
                  <c:v>1406.5734381599998</c:v>
                </c:pt>
                <c:pt idx="7257">
                  <c:v>1174.4906249999999</c:v>
                </c:pt>
                <c:pt idx="7258">
                  <c:v>1346.0906249999998</c:v>
                </c:pt>
                <c:pt idx="7259">
                  <c:v>1412.0906249999998</c:v>
                </c:pt>
                <c:pt idx="7260">
                  <c:v>1121.690625</c:v>
                </c:pt>
                <c:pt idx="7261">
                  <c:v>1126.0218749999999</c:v>
                </c:pt>
                <c:pt idx="7262">
                  <c:v>1099.621875</c:v>
                </c:pt>
                <c:pt idx="7263">
                  <c:v>1667.221875</c:v>
                </c:pt>
                <c:pt idx="7264">
                  <c:v>1588.0218749999999</c:v>
                </c:pt>
                <c:pt idx="7265">
                  <c:v>695.8359375</c:v>
                </c:pt>
                <c:pt idx="7266">
                  <c:v>1237.0359375</c:v>
                </c:pt>
                <c:pt idx="7267">
                  <c:v>1197.4359374999999</c:v>
                </c:pt>
                <c:pt idx="7268">
                  <c:v>1342.6359381599998</c:v>
                </c:pt>
                <c:pt idx="7269">
                  <c:v>1285.6078124999999</c:v>
                </c:pt>
                <c:pt idx="7270">
                  <c:v>1246.0078125</c:v>
                </c:pt>
                <c:pt idx="7271">
                  <c:v>1048.0078125</c:v>
                </c:pt>
                <c:pt idx="7272">
                  <c:v>1372.8</c:v>
                </c:pt>
                <c:pt idx="7273">
                  <c:v>1280.3999999999999</c:v>
                </c:pt>
                <c:pt idx="7274">
                  <c:v>818.4</c:v>
                </c:pt>
                <c:pt idx="7275">
                  <c:v>1440.346875</c:v>
                </c:pt>
                <c:pt idx="7276">
                  <c:v>1757.1468749999999</c:v>
                </c:pt>
                <c:pt idx="7277">
                  <c:v>1427.1468749999999</c:v>
                </c:pt>
                <c:pt idx="7278">
                  <c:v>1202.746875</c:v>
                </c:pt>
                <c:pt idx="7279">
                  <c:v>1289.3203125</c:v>
                </c:pt>
                <c:pt idx="7280">
                  <c:v>1526.9203118400001</c:v>
                </c:pt>
                <c:pt idx="7281">
                  <c:v>1434.52031184</c:v>
                </c:pt>
                <c:pt idx="7282">
                  <c:v>787.72031249999998</c:v>
                </c:pt>
                <c:pt idx="7283">
                  <c:v>1104.5203125</c:v>
                </c:pt>
                <c:pt idx="7284">
                  <c:v>1500.52031184</c:v>
                </c:pt>
                <c:pt idx="7285">
                  <c:v>1355.3203118399999</c:v>
                </c:pt>
                <c:pt idx="7286">
                  <c:v>1777.7203118399998</c:v>
                </c:pt>
                <c:pt idx="7287">
                  <c:v>1210.1203125</c:v>
                </c:pt>
                <c:pt idx="7288">
                  <c:v>1380.1734381599999</c:v>
                </c:pt>
                <c:pt idx="7289">
                  <c:v>1234.9734375</c:v>
                </c:pt>
                <c:pt idx="7290">
                  <c:v>1696.9734381600001</c:v>
                </c:pt>
                <c:pt idx="7291">
                  <c:v>1319.690625</c:v>
                </c:pt>
                <c:pt idx="7292">
                  <c:v>1438.4906249999999</c:v>
                </c:pt>
                <c:pt idx="7293">
                  <c:v>1346.0906249999998</c:v>
                </c:pt>
                <c:pt idx="7294">
                  <c:v>1680.421875</c:v>
                </c:pt>
                <c:pt idx="7295">
                  <c:v>1733.221875</c:v>
                </c:pt>
                <c:pt idx="7296">
                  <c:v>994.02187499999991</c:v>
                </c:pt>
                <c:pt idx="7297">
                  <c:v>1178.8218749999999</c:v>
                </c:pt>
                <c:pt idx="7298">
                  <c:v>1258.0218749999999</c:v>
                </c:pt>
                <c:pt idx="7299">
                  <c:v>901.62187499999993</c:v>
                </c:pt>
                <c:pt idx="7300">
                  <c:v>1337.221875</c:v>
                </c:pt>
                <c:pt idx="7301">
                  <c:v>1165.621875</c:v>
                </c:pt>
                <c:pt idx="7302">
                  <c:v>1561.6218749999998</c:v>
                </c:pt>
                <c:pt idx="7303">
                  <c:v>1046.8218749999999</c:v>
                </c:pt>
                <c:pt idx="7304">
                  <c:v>1276.6359375</c:v>
                </c:pt>
                <c:pt idx="7305">
                  <c:v>1184.2359374999999</c:v>
                </c:pt>
                <c:pt idx="7306">
                  <c:v>1316.2359374999999</c:v>
                </c:pt>
                <c:pt idx="7307">
                  <c:v>1831.0359381600001</c:v>
                </c:pt>
                <c:pt idx="7308">
                  <c:v>1593.43593816</c:v>
                </c:pt>
                <c:pt idx="7309">
                  <c:v>1364.8078118399999</c:v>
                </c:pt>
                <c:pt idx="7310">
                  <c:v>1483.6078118400001</c:v>
                </c:pt>
                <c:pt idx="7311">
                  <c:v>1518</c:v>
                </c:pt>
                <c:pt idx="7312">
                  <c:v>1478.3999999999999</c:v>
                </c:pt>
                <c:pt idx="7313">
                  <c:v>1148.3999999999999</c:v>
                </c:pt>
                <c:pt idx="7314">
                  <c:v>1625.1468749999999</c:v>
                </c:pt>
                <c:pt idx="7315">
                  <c:v>1215.9468749999999</c:v>
                </c:pt>
                <c:pt idx="7316">
                  <c:v>1955.1468749999999</c:v>
                </c:pt>
                <c:pt idx="7317">
                  <c:v>1540.1203118399999</c:v>
                </c:pt>
                <c:pt idx="7318">
                  <c:v>734.92031249999991</c:v>
                </c:pt>
                <c:pt idx="7319">
                  <c:v>1315.7203124999999</c:v>
                </c:pt>
                <c:pt idx="7320">
                  <c:v>891.7734375</c:v>
                </c:pt>
                <c:pt idx="7321">
                  <c:v>1353.7734381599998</c:v>
                </c:pt>
                <c:pt idx="7322">
                  <c:v>1406.5734381599998</c:v>
                </c:pt>
                <c:pt idx="7323">
                  <c:v>1089.7734375</c:v>
                </c:pt>
                <c:pt idx="7324">
                  <c:v>1287.7734375</c:v>
                </c:pt>
                <c:pt idx="7325">
                  <c:v>1525.37343816</c:v>
                </c:pt>
                <c:pt idx="7326">
                  <c:v>1530.890625</c:v>
                </c:pt>
                <c:pt idx="7327">
                  <c:v>1504.4906249999999</c:v>
                </c:pt>
                <c:pt idx="7328">
                  <c:v>1359.2906249999999</c:v>
                </c:pt>
                <c:pt idx="7329">
                  <c:v>989.69062499999995</c:v>
                </c:pt>
                <c:pt idx="7330">
                  <c:v>1574.8218749999999</c:v>
                </c:pt>
                <c:pt idx="7331">
                  <c:v>1112.8218749999999</c:v>
                </c:pt>
                <c:pt idx="7332">
                  <c:v>1271.221875</c:v>
                </c:pt>
                <c:pt idx="7333">
                  <c:v>914.82187499999998</c:v>
                </c:pt>
                <c:pt idx="7334">
                  <c:v>1416.421875</c:v>
                </c:pt>
                <c:pt idx="7335">
                  <c:v>1667.221875</c:v>
                </c:pt>
                <c:pt idx="7336">
                  <c:v>1284.421875</c:v>
                </c:pt>
                <c:pt idx="7337">
                  <c:v>1297.6218749999998</c:v>
                </c:pt>
                <c:pt idx="7338">
                  <c:v>1382.2359381599999</c:v>
                </c:pt>
                <c:pt idx="7339">
                  <c:v>1144.6359375</c:v>
                </c:pt>
                <c:pt idx="7340">
                  <c:v>1105.0359375</c:v>
                </c:pt>
                <c:pt idx="7341">
                  <c:v>1633.0359381599999</c:v>
                </c:pt>
                <c:pt idx="7342">
                  <c:v>1025.8359375</c:v>
                </c:pt>
                <c:pt idx="7343">
                  <c:v>999.43593749999991</c:v>
                </c:pt>
                <c:pt idx="7344">
                  <c:v>907.03593749999993</c:v>
                </c:pt>
                <c:pt idx="7345">
                  <c:v>1272.4078124999999</c:v>
                </c:pt>
                <c:pt idx="7346">
                  <c:v>1523.20781184</c:v>
                </c:pt>
                <c:pt idx="7347">
                  <c:v>1496.8078118399999</c:v>
                </c:pt>
                <c:pt idx="7348">
                  <c:v>1879.6078118399998</c:v>
                </c:pt>
                <c:pt idx="7349">
                  <c:v>1914</c:v>
                </c:pt>
                <c:pt idx="7350">
                  <c:v>858</c:v>
                </c:pt>
                <c:pt idx="7351">
                  <c:v>1531.1999999999998</c:v>
                </c:pt>
                <c:pt idx="7352">
                  <c:v>1808.3999999999999</c:v>
                </c:pt>
                <c:pt idx="7353">
                  <c:v>1189.546875</c:v>
                </c:pt>
                <c:pt idx="7354">
                  <c:v>1328.9203118400001</c:v>
                </c:pt>
                <c:pt idx="7355">
                  <c:v>1276.1203125</c:v>
                </c:pt>
                <c:pt idx="7356">
                  <c:v>1183.7203124999999</c:v>
                </c:pt>
                <c:pt idx="7357">
                  <c:v>1553.3203118399999</c:v>
                </c:pt>
                <c:pt idx="7358">
                  <c:v>1223.3203125</c:v>
                </c:pt>
                <c:pt idx="7359">
                  <c:v>1142.5734375</c:v>
                </c:pt>
                <c:pt idx="7360">
                  <c:v>1208.5734375</c:v>
                </c:pt>
                <c:pt idx="7361">
                  <c:v>1340.5734381599998</c:v>
                </c:pt>
                <c:pt idx="7362">
                  <c:v>1102.9734375</c:v>
                </c:pt>
                <c:pt idx="7363">
                  <c:v>1261.3734374999999</c:v>
                </c:pt>
                <c:pt idx="7364">
                  <c:v>1142.5734375</c:v>
                </c:pt>
                <c:pt idx="7365">
                  <c:v>1182.1734374999999</c:v>
                </c:pt>
                <c:pt idx="7366">
                  <c:v>1129.3734374999999</c:v>
                </c:pt>
                <c:pt idx="7367">
                  <c:v>1662.890625</c:v>
                </c:pt>
                <c:pt idx="7368">
                  <c:v>1425.2906249999999</c:v>
                </c:pt>
                <c:pt idx="7369">
                  <c:v>1865.221875</c:v>
                </c:pt>
                <c:pt idx="7370">
                  <c:v>1514.2359381599999</c:v>
                </c:pt>
                <c:pt idx="7371">
                  <c:v>1303.0359374999998</c:v>
                </c:pt>
                <c:pt idx="7372">
                  <c:v>1144.6359375</c:v>
                </c:pt>
                <c:pt idx="7373">
                  <c:v>1091.8359375</c:v>
                </c:pt>
                <c:pt idx="7374">
                  <c:v>1646.2359381599999</c:v>
                </c:pt>
                <c:pt idx="7375">
                  <c:v>1408.6359381599998</c:v>
                </c:pt>
                <c:pt idx="7376">
                  <c:v>1527.43593816</c:v>
                </c:pt>
                <c:pt idx="7377">
                  <c:v>1646.2359381599999</c:v>
                </c:pt>
                <c:pt idx="7378">
                  <c:v>1444.0078118399999</c:v>
                </c:pt>
                <c:pt idx="7379">
                  <c:v>942.40781249999998</c:v>
                </c:pt>
                <c:pt idx="7380">
                  <c:v>1140.4078124999999</c:v>
                </c:pt>
                <c:pt idx="7381">
                  <c:v>1272.4078124999999</c:v>
                </c:pt>
                <c:pt idx="7382">
                  <c:v>1127.2078125</c:v>
                </c:pt>
                <c:pt idx="7383">
                  <c:v>797.20781249999993</c:v>
                </c:pt>
                <c:pt idx="7384">
                  <c:v>1800.4078118399998</c:v>
                </c:pt>
                <c:pt idx="7385">
                  <c:v>1338.40781184</c:v>
                </c:pt>
                <c:pt idx="7386">
                  <c:v>1708.0078118399997</c:v>
                </c:pt>
                <c:pt idx="7387">
                  <c:v>1320</c:v>
                </c:pt>
                <c:pt idx="7388">
                  <c:v>1095.5999999999999</c:v>
                </c:pt>
                <c:pt idx="7389">
                  <c:v>833.14687499999991</c:v>
                </c:pt>
                <c:pt idx="7390">
                  <c:v>1440.346875</c:v>
                </c:pt>
                <c:pt idx="7391">
                  <c:v>1255.546875</c:v>
                </c:pt>
                <c:pt idx="7392">
                  <c:v>1347.9468749999999</c:v>
                </c:pt>
                <c:pt idx="7393">
                  <c:v>1215.9468749999999</c:v>
                </c:pt>
                <c:pt idx="7394">
                  <c:v>1413.9468749999999</c:v>
                </c:pt>
                <c:pt idx="7395">
                  <c:v>1474.1203118399999</c:v>
                </c:pt>
                <c:pt idx="7396">
                  <c:v>1394.9203118400001</c:v>
                </c:pt>
                <c:pt idx="7397">
                  <c:v>1394.9203118400001</c:v>
                </c:pt>
                <c:pt idx="7398">
                  <c:v>1249.7203124999999</c:v>
                </c:pt>
                <c:pt idx="7399">
                  <c:v>1432.9734381599999</c:v>
                </c:pt>
                <c:pt idx="7400">
                  <c:v>1248.1734374999999</c:v>
                </c:pt>
                <c:pt idx="7401">
                  <c:v>984.17343749999998</c:v>
                </c:pt>
                <c:pt idx="7402">
                  <c:v>1168.9734375</c:v>
                </c:pt>
                <c:pt idx="7403">
                  <c:v>1683.7734381599998</c:v>
                </c:pt>
                <c:pt idx="7404">
                  <c:v>1063.3734374999999</c:v>
                </c:pt>
                <c:pt idx="7405">
                  <c:v>1187.690625</c:v>
                </c:pt>
                <c:pt idx="7406">
                  <c:v>1359.2906249999999</c:v>
                </c:pt>
                <c:pt idx="7407">
                  <c:v>1755.2906249999999</c:v>
                </c:pt>
                <c:pt idx="7408">
                  <c:v>1900.4906249999999</c:v>
                </c:pt>
                <c:pt idx="7409">
                  <c:v>1992.890625</c:v>
                </c:pt>
                <c:pt idx="7410">
                  <c:v>1900.4906249999999</c:v>
                </c:pt>
                <c:pt idx="7411">
                  <c:v>1205.221875</c:v>
                </c:pt>
                <c:pt idx="7412">
                  <c:v>1508.8218749999999</c:v>
                </c:pt>
                <c:pt idx="7413">
                  <c:v>1403.221875</c:v>
                </c:pt>
                <c:pt idx="7414">
                  <c:v>1126.0218749999999</c:v>
                </c:pt>
                <c:pt idx="7415">
                  <c:v>1904.8218749999999</c:v>
                </c:pt>
                <c:pt idx="7416">
                  <c:v>1746.421875</c:v>
                </c:pt>
                <c:pt idx="7417">
                  <c:v>1258.0218749999999</c:v>
                </c:pt>
                <c:pt idx="7418">
                  <c:v>1065.4359374999999</c:v>
                </c:pt>
                <c:pt idx="7419">
                  <c:v>1184.2359374999999</c:v>
                </c:pt>
                <c:pt idx="7420">
                  <c:v>933.43593749999991</c:v>
                </c:pt>
                <c:pt idx="7421">
                  <c:v>968.80781249999995</c:v>
                </c:pt>
                <c:pt idx="7422">
                  <c:v>1114.0078125</c:v>
                </c:pt>
                <c:pt idx="7423">
                  <c:v>1034.8078125</c:v>
                </c:pt>
                <c:pt idx="7424">
                  <c:v>1465.1999999999998</c:v>
                </c:pt>
                <c:pt idx="7425">
                  <c:v>1729.1999999999998</c:v>
                </c:pt>
                <c:pt idx="7426">
                  <c:v>1399.1999999999998</c:v>
                </c:pt>
                <c:pt idx="7427">
                  <c:v>1359.6</c:v>
                </c:pt>
                <c:pt idx="7428">
                  <c:v>1676.3999999999999</c:v>
                </c:pt>
                <c:pt idx="7429">
                  <c:v>1386</c:v>
                </c:pt>
                <c:pt idx="7430">
                  <c:v>1834.8</c:v>
                </c:pt>
                <c:pt idx="7431">
                  <c:v>1557.6</c:v>
                </c:pt>
                <c:pt idx="7432">
                  <c:v>1320</c:v>
                </c:pt>
                <c:pt idx="7433">
                  <c:v>1149.9468749999999</c:v>
                </c:pt>
                <c:pt idx="7434">
                  <c:v>991.546875</c:v>
                </c:pt>
                <c:pt idx="7435">
                  <c:v>1559.1468749999999</c:v>
                </c:pt>
                <c:pt idx="7436">
                  <c:v>1941.9468749999999</c:v>
                </c:pt>
                <c:pt idx="7437">
                  <c:v>1519.546875</c:v>
                </c:pt>
                <c:pt idx="7438">
                  <c:v>1334.7468749999998</c:v>
                </c:pt>
                <c:pt idx="7439">
                  <c:v>1559.1468749999999</c:v>
                </c:pt>
                <c:pt idx="7440">
                  <c:v>1487.3203118399999</c:v>
                </c:pt>
                <c:pt idx="7441">
                  <c:v>1817.3203118399997</c:v>
                </c:pt>
                <c:pt idx="7442">
                  <c:v>838.97343749999993</c:v>
                </c:pt>
                <c:pt idx="7443">
                  <c:v>1393.37343816</c:v>
                </c:pt>
                <c:pt idx="7444">
                  <c:v>1274.5734375</c:v>
                </c:pt>
                <c:pt idx="7445">
                  <c:v>1274.5734375</c:v>
                </c:pt>
                <c:pt idx="7446">
                  <c:v>1438.4906249999999</c:v>
                </c:pt>
                <c:pt idx="7447">
                  <c:v>1214.090625</c:v>
                </c:pt>
                <c:pt idx="7448">
                  <c:v>1306.4906249999999</c:v>
                </c:pt>
                <c:pt idx="7449">
                  <c:v>1416.421875</c:v>
                </c:pt>
                <c:pt idx="7450">
                  <c:v>1033.621875</c:v>
                </c:pt>
                <c:pt idx="7451">
                  <c:v>973.03593749999993</c:v>
                </c:pt>
                <c:pt idx="7452">
                  <c:v>1593.43593816</c:v>
                </c:pt>
                <c:pt idx="7453">
                  <c:v>1303.0359374999998</c:v>
                </c:pt>
                <c:pt idx="7454">
                  <c:v>1342.6359381599998</c:v>
                </c:pt>
                <c:pt idx="7455">
                  <c:v>1025.8359375</c:v>
                </c:pt>
                <c:pt idx="7456">
                  <c:v>1303.0359374999998</c:v>
                </c:pt>
                <c:pt idx="7457">
                  <c:v>1127.2078125</c:v>
                </c:pt>
                <c:pt idx="7458">
                  <c:v>1325.20781184</c:v>
                </c:pt>
                <c:pt idx="7459">
                  <c:v>1219.6078124999999</c:v>
                </c:pt>
                <c:pt idx="7460">
                  <c:v>1364.8078118399999</c:v>
                </c:pt>
                <c:pt idx="7461">
                  <c:v>1914</c:v>
                </c:pt>
                <c:pt idx="7462">
                  <c:v>1702.8</c:v>
                </c:pt>
                <c:pt idx="7463">
                  <c:v>1267.1999999999998</c:v>
                </c:pt>
                <c:pt idx="7464">
                  <c:v>1202.746875</c:v>
                </c:pt>
                <c:pt idx="7465">
                  <c:v>1202.746875</c:v>
                </c:pt>
                <c:pt idx="7466">
                  <c:v>1460.9203118400001</c:v>
                </c:pt>
                <c:pt idx="7467">
                  <c:v>1050.1734374999999</c:v>
                </c:pt>
                <c:pt idx="7468">
                  <c:v>1036.9734375</c:v>
                </c:pt>
                <c:pt idx="7469">
                  <c:v>1525.37343816</c:v>
                </c:pt>
                <c:pt idx="7470">
                  <c:v>1287.7734375</c:v>
                </c:pt>
                <c:pt idx="7471">
                  <c:v>1657.37343816</c:v>
                </c:pt>
                <c:pt idx="7472">
                  <c:v>1578.1734381599999</c:v>
                </c:pt>
                <c:pt idx="7473">
                  <c:v>1293.2906249999999</c:v>
                </c:pt>
                <c:pt idx="7474">
                  <c:v>923.69062499999995</c:v>
                </c:pt>
                <c:pt idx="7475">
                  <c:v>1148.090625</c:v>
                </c:pt>
                <c:pt idx="7476">
                  <c:v>1742.0906249999998</c:v>
                </c:pt>
                <c:pt idx="7477">
                  <c:v>884.09062499999993</c:v>
                </c:pt>
                <c:pt idx="7478">
                  <c:v>1530.890625</c:v>
                </c:pt>
                <c:pt idx="7479">
                  <c:v>928.02187499999991</c:v>
                </c:pt>
                <c:pt idx="7480">
                  <c:v>1522.0218749999999</c:v>
                </c:pt>
                <c:pt idx="7481">
                  <c:v>1469.221875</c:v>
                </c:pt>
                <c:pt idx="7482">
                  <c:v>1654.0218749999999</c:v>
                </c:pt>
                <c:pt idx="7483">
                  <c:v>1720.0218749999999</c:v>
                </c:pt>
                <c:pt idx="7484">
                  <c:v>1627.6218749999998</c:v>
                </c:pt>
                <c:pt idx="7485">
                  <c:v>1699.0359381600001</c:v>
                </c:pt>
                <c:pt idx="7486">
                  <c:v>867.43593749999991</c:v>
                </c:pt>
                <c:pt idx="7487">
                  <c:v>1131.4359374999999</c:v>
                </c:pt>
                <c:pt idx="7488">
                  <c:v>2042.2359381599999</c:v>
                </c:pt>
                <c:pt idx="7489">
                  <c:v>1813.6078118399998</c:v>
                </c:pt>
                <c:pt idx="7490">
                  <c:v>1206.4078124999999</c:v>
                </c:pt>
                <c:pt idx="7491">
                  <c:v>1153.6078124999999</c:v>
                </c:pt>
                <c:pt idx="7492">
                  <c:v>1378.0078118399999</c:v>
                </c:pt>
                <c:pt idx="7493">
                  <c:v>784.0078125</c:v>
                </c:pt>
                <c:pt idx="7494">
                  <c:v>1562.8078118399999</c:v>
                </c:pt>
                <c:pt idx="7495">
                  <c:v>1404.40781184</c:v>
                </c:pt>
                <c:pt idx="7496">
                  <c:v>1087.6078124999999</c:v>
                </c:pt>
                <c:pt idx="7497">
                  <c:v>1510.0078118399999</c:v>
                </c:pt>
                <c:pt idx="7498">
                  <c:v>1298.8078125</c:v>
                </c:pt>
                <c:pt idx="7499">
                  <c:v>1338.40781184</c:v>
                </c:pt>
                <c:pt idx="7500">
                  <c:v>1320</c:v>
                </c:pt>
                <c:pt idx="7501">
                  <c:v>1478.3999999999999</c:v>
                </c:pt>
                <c:pt idx="7502">
                  <c:v>924</c:v>
                </c:pt>
                <c:pt idx="7503">
                  <c:v>1135.2</c:v>
                </c:pt>
                <c:pt idx="7504">
                  <c:v>1689.6</c:v>
                </c:pt>
                <c:pt idx="7505">
                  <c:v>1386</c:v>
                </c:pt>
                <c:pt idx="7506">
                  <c:v>1267.1999999999998</c:v>
                </c:pt>
                <c:pt idx="7507">
                  <c:v>1268.7468749999998</c:v>
                </c:pt>
                <c:pt idx="7508">
                  <c:v>1255.546875</c:v>
                </c:pt>
                <c:pt idx="7509">
                  <c:v>1677.9468749999999</c:v>
                </c:pt>
                <c:pt idx="7510">
                  <c:v>1281.9468749999999</c:v>
                </c:pt>
                <c:pt idx="7511">
                  <c:v>1104.5203125</c:v>
                </c:pt>
                <c:pt idx="7512">
                  <c:v>1606.1203118399999</c:v>
                </c:pt>
                <c:pt idx="7513">
                  <c:v>1168.9734375</c:v>
                </c:pt>
                <c:pt idx="7514">
                  <c:v>1393.37343816</c:v>
                </c:pt>
                <c:pt idx="7515">
                  <c:v>1802.57343816</c:v>
                </c:pt>
                <c:pt idx="7516">
                  <c:v>1332.890625</c:v>
                </c:pt>
                <c:pt idx="7517">
                  <c:v>1042.4906249999999</c:v>
                </c:pt>
                <c:pt idx="7518">
                  <c:v>1082.090625</c:v>
                </c:pt>
                <c:pt idx="7519">
                  <c:v>1319.690625</c:v>
                </c:pt>
                <c:pt idx="7520">
                  <c:v>1504.4906249999999</c:v>
                </c:pt>
                <c:pt idx="7521">
                  <c:v>1390.0218749999999</c:v>
                </c:pt>
                <c:pt idx="7522">
                  <c:v>1627.6218749999998</c:v>
                </c:pt>
                <c:pt idx="7523">
                  <c:v>1218.421875</c:v>
                </c:pt>
                <c:pt idx="7524">
                  <c:v>1627.6218749999998</c:v>
                </c:pt>
                <c:pt idx="7525">
                  <c:v>1237.0359375</c:v>
                </c:pt>
                <c:pt idx="7526">
                  <c:v>1157.8359375</c:v>
                </c:pt>
                <c:pt idx="7527">
                  <c:v>1857.43593816</c:v>
                </c:pt>
                <c:pt idx="7528">
                  <c:v>1289.8359375</c:v>
                </c:pt>
                <c:pt idx="7529">
                  <c:v>946.63593749999995</c:v>
                </c:pt>
                <c:pt idx="7530">
                  <c:v>1734.4078118399998</c:v>
                </c:pt>
                <c:pt idx="7531">
                  <c:v>1008.4078125</c:v>
                </c:pt>
                <c:pt idx="7532">
                  <c:v>1114.0078125</c:v>
                </c:pt>
                <c:pt idx="7533">
                  <c:v>1193.2078125</c:v>
                </c:pt>
                <c:pt idx="7534">
                  <c:v>1180.0078125</c:v>
                </c:pt>
                <c:pt idx="7535">
                  <c:v>2170.0078118399997</c:v>
                </c:pt>
                <c:pt idx="7536">
                  <c:v>1932.4078118399998</c:v>
                </c:pt>
                <c:pt idx="7537">
                  <c:v>1504.8</c:v>
                </c:pt>
                <c:pt idx="7538">
                  <c:v>1333.1999999999998</c:v>
                </c:pt>
                <c:pt idx="7539">
                  <c:v>1188</c:v>
                </c:pt>
                <c:pt idx="7540">
                  <c:v>1399.1999999999998</c:v>
                </c:pt>
                <c:pt idx="7541">
                  <c:v>1215.9468749999999</c:v>
                </c:pt>
                <c:pt idx="7542">
                  <c:v>1902.346875</c:v>
                </c:pt>
                <c:pt idx="7543">
                  <c:v>727.546875</c:v>
                </c:pt>
                <c:pt idx="7544">
                  <c:v>1295.1468749999999</c:v>
                </c:pt>
                <c:pt idx="7545">
                  <c:v>1685.3203118399999</c:v>
                </c:pt>
                <c:pt idx="7546">
                  <c:v>1236.5203125</c:v>
                </c:pt>
                <c:pt idx="7547">
                  <c:v>1408.1203118399999</c:v>
                </c:pt>
                <c:pt idx="7548">
                  <c:v>1183.7203124999999</c:v>
                </c:pt>
                <c:pt idx="7549">
                  <c:v>1790.9203118399998</c:v>
                </c:pt>
                <c:pt idx="7550">
                  <c:v>1183.7203124999999</c:v>
                </c:pt>
                <c:pt idx="7551">
                  <c:v>985.72031249999998</c:v>
                </c:pt>
                <c:pt idx="7552">
                  <c:v>1472.5734381599998</c:v>
                </c:pt>
                <c:pt idx="7553">
                  <c:v>1208.5734375</c:v>
                </c:pt>
                <c:pt idx="7554">
                  <c:v>1036.9734375</c:v>
                </c:pt>
                <c:pt idx="7555">
                  <c:v>1089.7734375</c:v>
                </c:pt>
                <c:pt idx="7556">
                  <c:v>1715.690625</c:v>
                </c:pt>
                <c:pt idx="7557">
                  <c:v>1266.890625</c:v>
                </c:pt>
                <c:pt idx="7558">
                  <c:v>1161.2906249999999</c:v>
                </c:pt>
                <c:pt idx="7559">
                  <c:v>1099.621875</c:v>
                </c:pt>
                <c:pt idx="7560">
                  <c:v>901.62187499999993</c:v>
                </c:pt>
                <c:pt idx="7561">
                  <c:v>1284.421875</c:v>
                </c:pt>
                <c:pt idx="7562">
                  <c:v>1825.6218749999998</c:v>
                </c:pt>
                <c:pt idx="7563">
                  <c:v>1706.8218749999999</c:v>
                </c:pt>
                <c:pt idx="7564">
                  <c:v>1218.421875</c:v>
                </c:pt>
                <c:pt idx="7565">
                  <c:v>1567.0359381599999</c:v>
                </c:pt>
                <c:pt idx="7566">
                  <c:v>1567.0359381599999</c:v>
                </c:pt>
                <c:pt idx="7567">
                  <c:v>1751.8359381600001</c:v>
                </c:pt>
                <c:pt idx="7568">
                  <c:v>1312.0078125</c:v>
                </c:pt>
                <c:pt idx="7569">
                  <c:v>1272.4078124999999</c:v>
                </c:pt>
                <c:pt idx="7570">
                  <c:v>1826.8078118399997</c:v>
                </c:pt>
                <c:pt idx="7571">
                  <c:v>1544.3999999999999</c:v>
                </c:pt>
                <c:pt idx="7572">
                  <c:v>1387.546875</c:v>
                </c:pt>
                <c:pt idx="7573">
                  <c:v>1638.346875</c:v>
                </c:pt>
                <c:pt idx="7574">
                  <c:v>1638.346875</c:v>
                </c:pt>
                <c:pt idx="7575">
                  <c:v>1321.546875</c:v>
                </c:pt>
                <c:pt idx="7576">
                  <c:v>1004.7468749999999</c:v>
                </c:pt>
                <c:pt idx="7577">
                  <c:v>1189.546875</c:v>
                </c:pt>
                <c:pt idx="7578">
                  <c:v>1176.346875</c:v>
                </c:pt>
                <c:pt idx="7579">
                  <c:v>1447.72031184</c:v>
                </c:pt>
                <c:pt idx="7580">
                  <c:v>1130.9203124999999</c:v>
                </c:pt>
                <c:pt idx="7581">
                  <c:v>1421.3203118399999</c:v>
                </c:pt>
                <c:pt idx="7582">
                  <c:v>1196.9203124999999</c:v>
                </c:pt>
                <c:pt idx="7583">
                  <c:v>1434.52031184</c:v>
                </c:pt>
                <c:pt idx="7584">
                  <c:v>1223.3203125</c:v>
                </c:pt>
                <c:pt idx="7585">
                  <c:v>1815.7734381600001</c:v>
                </c:pt>
                <c:pt idx="7586">
                  <c:v>1300.9734374999998</c:v>
                </c:pt>
                <c:pt idx="7587">
                  <c:v>1459.37343816</c:v>
                </c:pt>
                <c:pt idx="7588">
                  <c:v>1287.7734375</c:v>
                </c:pt>
                <c:pt idx="7589">
                  <c:v>1802.57343816</c:v>
                </c:pt>
                <c:pt idx="7590">
                  <c:v>1195.3734374999999</c:v>
                </c:pt>
                <c:pt idx="7591">
                  <c:v>1696.9734381600001</c:v>
                </c:pt>
                <c:pt idx="7592">
                  <c:v>1346.0906249999998</c:v>
                </c:pt>
                <c:pt idx="7593">
                  <c:v>1517.690625</c:v>
                </c:pt>
                <c:pt idx="7594">
                  <c:v>1425.2906249999999</c:v>
                </c:pt>
                <c:pt idx="7595">
                  <c:v>923.69062499999995</c:v>
                </c:pt>
                <c:pt idx="7596">
                  <c:v>1482.421875</c:v>
                </c:pt>
                <c:pt idx="7597">
                  <c:v>1614.421875</c:v>
                </c:pt>
                <c:pt idx="7598">
                  <c:v>1522.0218749999999</c:v>
                </c:pt>
                <c:pt idx="7599">
                  <c:v>1865.221875</c:v>
                </c:pt>
                <c:pt idx="7600">
                  <c:v>1672.6359381599998</c:v>
                </c:pt>
                <c:pt idx="7601">
                  <c:v>1804.63593816</c:v>
                </c:pt>
                <c:pt idx="7602">
                  <c:v>999.43593749999991</c:v>
                </c:pt>
                <c:pt idx="7603">
                  <c:v>1312.0078125</c:v>
                </c:pt>
                <c:pt idx="7604">
                  <c:v>1122</c:v>
                </c:pt>
                <c:pt idx="7605">
                  <c:v>1003.1999999999999</c:v>
                </c:pt>
                <c:pt idx="7606">
                  <c:v>1387.546875</c:v>
                </c:pt>
                <c:pt idx="7607">
                  <c:v>1136.746875</c:v>
                </c:pt>
                <c:pt idx="7608">
                  <c:v>1453.546875</c:v>
                </c:pt>
                <c:pt idx="7609">
                  <c:v>1717.546875</c:v>
                </c:pt>
                <c:pt idx="7610">
                  <c:v>1091.3203125</c:v>
                </c:pt>
                <c:pt idx="7611">
                  <c:v>1909.7203118399998</c:v>
                </c:pt>
                <c:pt idx="7612">
                  <c:v>1408.1203118399999</c:v>
                </c:pt>
                <c:pt idx="7613">
                  <c:v>1287.7734375</c:v>
                </c:pt>
                <c:pt idx="7614">
                  <c:v>931.37343749999991</c:v>
                </c:pt>
                <c:pt idx="7615">
                  <c:v>2211.7734381599998</c:v>
                </c:pt>
                <c:pt idx="7616">
                  <c:v>1174.4906249999999</c:v>
                </c:pt>
                <c:pt idx="7617">
                  <c:v>1689.2906249999999</c:v>
                </c:pt>
                <c:pt idx="7618">
                  <c:v>1610.0906249999998</c:v>
                </c:pt>
                <c:pt idx="7619">
                  <c:v>1319.690625</c:v>
                </c:pt>
                <c:pt idx="7620">
                  <c:v>1293.2906249999999</c:v>
                </c:pt>
                <c:pt idx="7621">
                  <c:v>1297.6218749999998</c:v>
                </c:pt>
                <c:pt idx="7622">
                  <c:v>980.82187499999998</c:v>
                </c:pt>
                <c:pt idx="7623">
                  <c:v>1390.0218749999999</c:v>
                </c:pt>
                <c:pt idx="7624">
                  <c:v>1614.421875</c:v>
                </c:pt>
                <c:pt idx="7625">
                  <c:v>1482.421875</c:v>
                </c:pt>
                <c:pt idx="7626">
                  <c:v>1284.421875</c:v>
                </c:pt>
                <c:pt idx="7627">
                  <c:v>1073.221875</c:v>
                </c:pt>
                <c:pt idx="7628">
                  <c:v>1144.6359375</c:v>
                </c:pt>
                <c:pt idx="7629">
                  <c:v>1276.6359375</c:v>
                </c:pt>
                <c:pt idx="7630">
                  <c:v>1549.6078118400001</c:v>
                </c:pt>
                <c:pt idx="7631">
                  <c:v>2064.4078118399998</c:v>
                </c:pt>
                <c:pt idx="7632">
                  <c:v>1114.0078125</c:v>
                </c:pt>
                <c:pt idx="7633">
                  <c:v>1906.0078118399997</c:v>
                </c:pt>
                <c:pt idx="7634">
                  <c:v>1280.3999999999999</c:v>
                </c:pt>
                <c:pt idx="7635">
                  <c:v>1240.8</c:v>
                </c:pt>
                <c:pt idx="7636">
                  <c:v>1149.9468749999999</c:v>
                </c:pt>
                <c:pt idx="7637">
                  <c:v>1215.9468749999999</c:v>
                </c:pt>
                <c:pt idx="7638">
                  <c:v>833.14687499999991</c:v>
                </c:pt>
                <c:pt idx="7639">
                  <c:v>951.94687499999998</c:v>
                </c:pt>
                <c:pt idx="7640">
                  <c:v>1645.72031184</c:v>
                </c:pt>
                <c:pt idx="7641">
                  <c:v>1170.5203125</c:v>
                </c:pt>
                <c:pt idx="7642">
                  <c:v>1487.3203118399999</c:v>
                </c:pt>
                <c:pt idx="7643">
                  <c:v>904.97343749999993</c:v>
                </c:pt>
                <c:pt idx="7644">
                  <c:v>1261.3734374999999</c:v>
                </c:pt>
                <c:pt idx="7645">
                  <c:v>1076.5734375</c:v>
                </c:pt>
                <c:pt idx="7646">
                  <c:v>1155.7734375</c:v>
                </c:pt>
                <c:pt idx="7647">
                  <c:v>1134.890625</c:v>
                </c:pt>
                <c:pt idx="7648">
                  <c:v>1029.2906249999999</c:v>
                </c:pt>
                <c:pt idx="7649">
                  <c:v>1350.421875</c:v>
                </c:pt>
                <c:pt idx="7650">
                  <c:v>999.43593749999991</c:v>
                </c:pt>
                <c:pt idx="7651">
                  <c:v>1276.6359375</c:v>
                </c:pt>
                <c:pt idx="7652">
                  <c:v>1646.2359381599999</c:v>
                </c:pt>
                <c:pt idx="7653">
                  <c:v>1184.2359374999999</c:v>
                </c:pt>
                <c:pt idx="7654">
                  <c:v>1065.4359374999999</c:v>
                </c:pt>
                <c:pt idx="7655">
                  <c:v>1421.8359381599998</c:v>
                </c:pt>
                <c:pt idx="7656">
                  <c:v>1760.8078118399997</c:v>
                </c:pt>
                <c:pt idx="7657">
                  <c:v>1325.20781184</c:v>
                </c:pt>
                <c:pt idx="7658">
                  <c:v>1285.6078124999999</c:v>
                </c:pt>
                <c:pt idx="7659">
                  <c:v>1180.0078125</c:v>
                </c:pt>
                <c:pt idx="7660">
                  <c:v>1708.0078118399997</c:v>
                </c:pt>
                <c:pt idx="7661">
                  <c:v>1074.4078124999999</c:v>
                </c:pt>
                <c:pt idx="7662">
                  <c:v>1351.6078118400001</c:v>
                </c:pt>
                <c:pt idx="7663">
                  <c:v>1232.8078125</c:v>
                </c:pt>
                <c:pt idx="7664">
                  <c:v>1523.20781184</c:v>
                </c:pt>
                <c:pt idx="7665">
                  <c:v>889.60781249999991</c:v>
                </c:pt>
                <c:pt idx="7666">
                  <c:v>1364.8078118399999</c:v>
                </c:pt>
                <c:pt idx="7667">
                  <c:v>1267.1999999999998</c:v>
                </c:pt>
                <c:pt idx="7668">
                  <c:v>1320</c:v>
                </c:pt>
                <c:pt idx="7669">
                  <c:v>1466.7468749999998</c:v>
                </c:pt>
                <c:pt idx="7670">
                  <c:v>1334.7468749999998</c:v>
                </c:pt>
                <c:pt idx="7671">
                  <c:v>1104.5203125</c:v>
                </c:pt>
                <c:pt idx="7672">
                  <c:v>1289.3203125</c:v>
                </c:pt>
                <c:pt idx="7673">
                  <c:v>1104.5203125</c:v>
                </c:pt>
                <c:pt idx="7674">
                  <c:v>1315.7203124999999</c:v>
                </c:pt>
                <c:pt idx="7675">
                  <c:v>1234.9734375</c:v>
                </c:pt>
                <c:pt idx="7676">
                  <c:v>1498.9734381599999</c:v>
                </c:pt>
                <c:pt idx="7677">
                  <c:v>1591.37343816</c:v>
                </c:pt>
                <c:pt idx="7678">
                  <c:v>1855.37343816</c:v>
                </c:pt>
                <c:pt idx="7679">
                  <c:v>1200.890625</c:v>
                </c:pt>
                <c:pt idx="7680">
                  <c:v>1293.2906249999999</c:v>
                </c:pt>
                <c:pt idx="7681">
                  <c:v>1271.221875</c:v>
                </c:pt>
                <c:pt idx="7682">
                  <c:v>1178.8218749999999</c:v>
                </c:pt>
                <c:pt idx="7683">
                  <c:v>1574.8218749999999</c:v>
                </c:pt>
                <c:pt idx="7684">
                  <c:v>1033.621875</c:v>
                </c:pt>
                <c:pt idx="7685">
                  <c:v>1706.8218749999999</c:v>
                </c:pt>
                <c:pt idx="7686">
                  <c:v>1316.2359374999999</c:v>
                </c:pt>
                <c:pt idx="7687">
                  <c:v>880.63593749999995</c:v>
                </c:pt>
                <c:pt idx="7688">
                  <c:v>1180.0078125</c:v>
                </c:pt>
                <c:pt idx="7689">
                  <c:v>1444.0078118399999</c:v>
                </c:pt>
                <c:pt idx="7690">
                  <c:v>1122</c:v>
                </c:pt>
                <c:pt idx="7691">
                  <c:v>1056</c:v>
                </c:pt>
                <c:pt idx="7692">
                  <c:v>1201.2</c:v>
                </c:pt>
                <c:pt idx="7693">
                  <c:v>1240.8</c:v>
                </c:pt>
                <c:pt idx="7694">
                  <c:v>1320</c:v>
                </c:pt>
                <c:pt idx="7695">
                  <c:v>819.94687499999998</c:v>
                </c:pt>
                <c:pt idx="7696">
                  <c:v>1242.346875</c:v>
                </c:pt>
                <c:pt idx="7697">
                  <c:v>1097.1468749999999</c:v>
                </c:pt>
                <c:pt idx="7698">
                  <c:v>1704.346875</c:v>
                </c:pt>
                <c:pt idx="7699">
                  <c:v>1638.346875</c:v>
                </c:pt>
                <c:pt idx="7700">
                  <c:v>1268.7468749999998</c:v>
                </c:pt>
                <c:pt idx="7701">
                  <c:v>1849.546875</c:v>
                </c:pt>
                <c:pt idx="7702">
                  <c:v>1664.7468749999998</c:v>
                </c:pt>
                <c:pt idx="7703">
                  <c:v>1176.346875</c:v>
                </c:pt>
                <c:pt idx="7704">
                  <c:v>1215.9468749999999</c:v>
                </c:pt>
                <c:pt idx="7705">
                  <c:v>1611.9468749999999</c:v>
                </c:pt>
                <c:pt idx="7706">
                  <c:v>1189.546875</c:v>
                </c:pt>
                <c:pt idx="7707">
                  <c:v>1295.1468749999999</c:v>
                </c:pt>
                <c:pt idx="7708">
                  <c:v>1091.3203125</c:v>
                </c:pt>
                <c:pt idx="7709">
                  <c:v>1289.3203125</c:v>
                </c:pt>
                <c:pt idx="7710">
                  <c:v>1672.1203118399999</c:v>
                </c:pt>
                <c:pt idx="7711">
                  <c:v>1302.5203124999998</c:v>
                </c:pt>
                <c:pt idx="7712">
                  <c:v>1487.3203118399999</c:v>
                </c:pt>
                <c:pt idx="7713">
                  <c:v>1289.3203125</c:v>
                </c:pt>
                <c:pt idx="7714">
                  <c:v>1276.1203125</c:v>
                </c:pt>
                <c:pt idx="7715">
                  <c:v>1183.7203124999999</c:v>
                </c:pt>
                <c:pt idx="7716">
                  <c:v>1276.1203125</c:v>
                </c:pt>
                <c:pt idx="7717">
                  <c:v>1210.1203125</c:v>
                </c:pt>
                <c:pt idx="7718">
                  <c:v>1012.1203125</c:v>
                </c:pt>
                <c:pt idx="7719">
                  <c:v>1553.3203118399999</c:v>
                </c:pt>
                <c:pt idx="7720">
                  <c:v>1711.7203118399998</c:v>
                </c:pt>
                <c:pt idx="7721">
                  <c:v>1566.52031184</c:v>
                </c:pt>
                <c:pt idx="7722">
                  <c:v>1645.72031184</c:v>
                </c:pt>
                <c:pt idx="7723">
                  <c:v>1276.1203125</c:v>
                </c:pt>
                <c:pt idx="7724">
                  <c:v>1962.5203118399997</c:v>
                </c:pt>
                <c:pt idx="7725">
                  <c:v>1487.3203118399999</c:v>
                </c:pt>
                <c:pt idx="7726">
                  <c:v>1302.5203124999998</c:v>
                </c:pt>
                <c:pt idx="7727">
                  <c:v>1102.9734375</c:v>
                </c:pt>
                <c:pt idx="7728">
                  <c:v>1446.1734381599999</c:v>
                </c:pt>
                <c:pt idx="7729">
                  <c:v>1346.0906249999998</c:v>
                </c:pt>
                <c:pt idx="7730">
                  <c:v>1478.0906249999998</c:v>
                </c:pt>
                <c:pt idx="7731">
                  <c:v>1306.4906249999999</c:v>
                </c:pt>
                <c:pt idx="7732">
                  <c:v>1016.0906249999999</c:v>
                </c:pt>
                <c:pt idx="7733">
                  <c:v>1451.690625</c:v>
                </c:pt>
                <c:pt idx="7734">
                  <c:v>1082.090625</c:v>
                </c:pt>
                <c:pt idx="7735">
                  <c:v>1636.4906249999999</c:v>
                </c:pt>
                <c:pt idx="7736">
                  <c:v>1847.690625</c:v>
                </c:pt>
                <c:pt idx="7737">
                  <c:v>1561.6218749999998</c:v>
                </c:pt>
                <c:pt idx="7738">
                  <c:v>1363.6218749999998</c:v>
                </c:pt>
                <c:pt idx="7739">
                  <c:v>1099.621875</c:v>
                </c:pt>
                <c:pt idx="7740">
                  <c:v>1139.221875</c:v>
                </c:pt>
                <c:pt idx="7741">
                  <c:v>1192.0218749999999</c:v>
                </c:pt>
                <c:pt idx="7742">
                  <c:v>1073.221875</c:v>
                </c:pt>
                <c:pt idx="7743">
                  <c:v>1865.221875</c:v>
                </c:pt>
                <c:pt idx="7744">
                  <c:v>1073.221875</c:v>
                </c:pt>
                <c:pt idx="7745">
                  <c:v>1263.4359374999999</c:v>
                </c:pt>
                <c:pt idx="7746">
                  <c:v>665.20781249999993</c:v>
                </c:pt>
                <c:pt idx="7747">
                  <c:v>1285.6078124999999</c:v>
                </c:pt>
                <c:pt idx="7748">
                  <c:v>1114.0078125</c:v>
                </c:pt>
                <c:pt idx="7749">
                  <c:v>1193.2078125</c:v>
                </c:pt>
                <c:pt idx="7750">
                  <c:v>1166.8078125</c:v>
                </c:pt>
                <c:pt idx="7751">
                  <c:v>1457.20781184</c:v>
                </c:pt>
                <c:pt idx="7752">
                  <c:v>1491.6</c:v>
                </c:pt>
                <c:pt idx="7753">
                  <c:v>1425.6</c:v>
                </c:pt>
                <c:pt idx="7754">
                  <c:v>1636.8</c:v>
                </c:pt>
                <c:pt idx="7755">
                  <c:v>1082.3999999999999</c:v>
                </c:pt>
                <c:pt idx="7756">
                  <c:v>1333.1999999999998</c:v>
                </c:pt>
                <c:pt idx="7757">
                  <c:v>1557.6</c:v>
                </c:pt>
                <c:pt idx="7758">
                  <c:v>1914</c:v>
                </c:pt>
                <c:pt idx="7759">
                  <c:v>1757.1468749999999</c:v>
                </c:pt>
                <c:pt idx="7760">
                  <c:v>1875.9468749999999</c:v>
                </c:pt>
                <c:pt idx="7761">
                  <c:v>1540.1203118399999</c:v>
                </c:pt>
                <c:pt idx="7762">
                  <c:v>1485.7734381599998</c:v>
                </c:pt>
                <c:pt idx="7763">
                  <c:v>1010.5734375</c:v>
                </c:pt>
                <c:pt idx="7764">
                  <c:v>1010.5734375</c:v>
                </c:pt>
                <c:pt idx="7765">
                  <c:v>1432.9734381599999</c:v>
                </c:pt>
                <c:pt idx="7766">
                  <c:v>1459.37343816</c:v>
                </c:pt>
                <c:pt idx="7767">
                  <c:v>910.49062499999991</c:v>
                </c:pt>
                <c:pt idx="7768">
                  <c:v>1108.4906249999999</c:v>
                </c:pt>
                <c:pt idx="7769">
                  <c:v>1702.4906249999999</c:v>
                </c:pt>
                <c:pt idx="7770">
                  <c:v>1319.690625</c:v>
                </c:pt>
                <c:pt idx="7771">
                  <c:v>2058.890625</c:v>
                </c:pt>
                <c:pt idx="7772">
                  <c:v>1548.421875</c:v>
                </c:pt>
                <c:pt idx="7773">
                  <c:v>1099.621875</c:v>
                </c:pt>
                <c:pt idx="7774">
                  <c:v>1574.8218749999999</c:v>
                </c:pt>
                <c:pt idx="7775">
                  <c:v>1606.6359381599998</c:v>
                </c:pt>
                <c:pt idx="7776">
                  <c:v>1197.4359374999999</c:v>
                </c:pt>
                <c:pt idx="7777">
                  <c:v>1972.0078118399997</c:v>
                </c:pt>
                <c:pt idx="7778">
                  <c:v>1325.20781184</c:v>
                </c:pt>
                <c:pt idx="7779">
                  <c:v>1457.20781184</c:v>
                </c:pt>
                <c:pt idx="7780">
                  <c:v>1993.1999999999998</c:v>
                </c:pt>
                <c:pt idx="7781">
                  <c:v>1493.1468749999999</c:v>
                </c:pt>
                <c:pt idx="7782">
                  <c:v>1361.1468749999999</c:v>
                </c:pt>
                <c:pt idx="7783">
                  <c:v>1123.546875</c:v>
                </c:pt>
                <c:pt idx="7784">
                  <c:v>1136.746875</c:v>
                </c:pt>
                <c:pt idx="7785">
                  <c:v>991.546875</c:v>
                </c:pt>
                <c:pt idx="7786">
                  <c:v>1063.3734374999999</c:v>
                </c:pt>
                <c:pt idx="7787">
                  <c:v>1261.3734374999999</c:v>
                </c:pt>
                <c:pt idx="7788">
                  <c:v>1478.0906249999998</c:v>
                </c:pt>
                <c:pt idx="7789">
                  <c:v>1860.890625</c:v>
                </c:pt>
                <c:pt idx="7790">
                  <c:v>1702.4906249999999</c:v>
                </c:pt>
                <c:pt idx="7791">
                  <c:v>1240.4906249999999</c:v>
                </c:pt>
                <c:pt idx="7792">
                  <c:v>1192.0218749999999</c:v>
                </c:pt>
                <c:pt idx="7793">
                  <c:v>2293.0359381600001</c:v>
                </c:pt>
                <c:pt idx="7794">
                  <c:v>1553.8359381599998</c:v>
                </c:pt>
                <c:pt idx="7795">
                  <c:v>1180.0078125</c:v>
                </c:pt>
                <c:pt idx="7796">
                  <c:v>1325.20781184</c:v>
                </c:pt>
                <c:pt idx="7797">
                  <c:v>1153.6078124999999</c:v>
                </c:pt>
                <c:pt idx="7798">
                  <c:v>1655.20781184</c:v>
                </c:pt>
                <c:pt idx="7799">
                  <c:v>1549.6078118400001</c:v>
                </c:pt>
                <c:pt idx="7800">
                  <c:v>1174.8</c:v>
                </c:pt>
                <c:pt idx="7801">
                  <c:v>1346.3999999999999</c:v>
                </c:pt>
                <c:pt idx="7802">
                  <c:v>1346.3999999999999</c:v>
                </c:pt>
                <c:pt idx="7803">
                  <c:v>1174.8</c:v>
                </c:pt>
                <c:pt idx="7804">
                  <c:v>1372.8</c:v>
                </c:pt>
                <c:pt idx="7805">
                  <c:v>1334.7468749999998</c:v>
                </c:pt>
                <c:pt idx="7806">
                  <c:v>1295.1468749999999</c:v>
                </c:pt>
                <c:pt idx="7807">
                  <c:v>1342.1203118399999</c:v>
                </c:pt>
                <c:pt idx="7808">
                  <c:v>1249.7203124999999</c:v>
                </c:pt>
                <c:pt idx="7809">
                  <c:v>1355.3203118399999</c:v>
                </c:pt>
                <c:pt idx="7810">
                  <c:v>1579.72031184</c:v>
                </c:pt>
                <c:pt idx="7811">
                  <c:v>1751.3203118399997</c:v>
                </c:pt>
                <c:pt idx="7812">
                  <c:v>1987.37343816</c:v>
                </c:pt>
                <c:pt idx="7813">
                  <c:v>1182.1734374999999</c:v>
                </c:pt>
                <c:pt idx="7814">
                  <c:v>1544.0906249999998</c:v>
                </c:pt>
                <c:pt idx="7815">
                  <c:v>1456.0218749999999</c:v>
                </c:pt>
                <c:pt idx="7816">
                  <c:v>1231.621875</c:v>
                </c:pt>
                <c:pt idx="7817">
                  <c:v>1078.6359375</c:v>
                </c:pt>
                <c:pt idx="7818">
                  <c:v>1619.8359381599998</c:v>
                </c:pt>
                <c:pt idx="7819">
                  <c:v>1025.8359375</c:v>
                </c:pt>
                <c:pt idx="7820">
                  <c:v>1325.20781184</c:v>
                </c:pt>
                <c:pt idx="7821">
                  <c:v>1523.20781184</c:v>
                </c:pt>
                <c:pt idx="7822">
                  <c:v>1095.5999999999999</c:v>
                </c:pt>
                <c:pt idx="7823">
                  <c:v>924</c:v>
                </c:pt>
                <c:pt idx="7824">
                  <c:v>1702.8</c:v>
                </c:pt>
                <c:pt idx="7825">
                  <c:v>1544.3999999999999</c:v>
                </c:pt>
                <c:pt idx="7826">
                  <c:v>885.94687499999998</c:v>
                </c:pt>
                <c:pt idx="7827">
                  <c:v>1110.346875</c:v>
                </c:pt>
                <c:pt idx="7828">
                  <c:v>1757.1468749999999</c:v>
                </c:pt>
                <c:pt idx="7829">
                  <c:v>1743.9468749999999</c:v>
                </c:pt>
                <c:pt idx="7830">
                  <c:v>1559.1468749999999</c:v>
                </c:pt>
                <c:pt idx="7831">
                  <c:v>1526.9203118400001</c:v>
                </c:pt>
                <c:pt idx="7832">
                  <c:v>1183.7203124999999</c:v>
                </c:pt>
                <c:pt idx="7833">
                  <c:v>1408.1203118399999</c:v>
                </c:pt>
                <c:pt idx="7834">
                  <c:v>1262.9203124999999</c:v>
                </c:pt>
                <c:pt idx="7835">
                  <c:v>1208.5734375</c:v>
                </c:pt>
                <c:pt idx="7836">
                  <c:v>1314.1734374999999</c:v>
                </c:pt>
                <c:pt idx="7837">
                  <c:v>1187.690625</c:v>
                </c:pt>
                <c:pt idx="7838">
                  <c:v>1596.890625</c:v>
                </c:pt>
                <c:pt idx="7839">
                  <c:v>1847.690625</c:v>
                </c:pt>
                <c:pt idx="7840">
                  <c:v>1403.221875</c:v>
                </c:pt>
                <c:pt idx="7841">
                  <c:v>1337.221875</c:v>
                </c:pt>
                <c:pt idx="7842">
                  <c:v>1865.221875</c:v>
                </c:pt>
                <c:pt idx="7843">
                  <c:v>1474.6359381599998</c:v>
                </c:pt>
                <c:pt idx="7844">
                  <c:v>1369.0359381599999</c:v>
                </c:pt>
                <c:pt idx="7845">
                  <c:v>1576.0078118399999</c:v>
                </c:pt>
                <c:pt idx="7846">
                  <c:v>1232.8078125</c:v>
                </c:pt>
                <c:pt idx="7847">
                  <c:v>1536.40781184</c:v>
                </c:pt>
                <c:pt idx="7848">
                  <c:v>1056</c:v>
                </c:pt>
                <c:pt idx="7849">
                  <c:v>1584</c:v>
                </c:pt>
                <c:pt idx="7850">
                  <c:v>1017.946875</c:v>
                </c:pt>
                <c:pt idx="7851">
                  <c:v>1110.346875</c:v>
                </c:pt>
                <c:pt idx="7852">
                  <c:v>1255.546875</c:v>
                </c:pt>
                <c:pt idx="7853">
                  <c:v>1355.3203118399999</c:v>
                </c:pt>
                <c:pt idx="7854">
                  <c:v>1380.1734381599999</c:v>
                </c:pt>
                <c:pt idx="7855">
                  <c:v>1538.5734381599998</c:v>
                </c:pt>
                <c:pt idx="7856">
                  <c:v>1393.37343816</c:v>
                </c:pt>
                <c:pt idx="7857">
                  <c:v>1366.9734381599999</c:v>
                </c:pt>
                <c:pt idx="7858">
                  <c:v>1095.2906249999999</c:v>
                </c:pt>
                <c:pt idx="7859">
                  <c:v>1451.690625</c:v>
                </c:pt>
                <c:pt idx="7860">
                  <c:v>1108.4906249999999</c:v>
                </c:pt>
                <c:pt idx="7861">
                  <c:v>1649.690625</c:v>
                </c:pt>
                <c:pt idx="7862">
                  <c:v>1126.0218749999999</c:v>
                </c:pt>
                <c:pt idx="7863">
                  <c:v>1297.6218749999998</c:v>
                </c:pt>
                <c:pt idx="7864">
                  <c:v>1561.6218749999998</c:v>
                </c:pt>
                <c:pt idx="7865">
                  <c:v>1759.6218749999998</c:v>
                </c:pt>
                <c:pt idx="7866">
                  <c:v>1289.8359375</c:v>
                </c:pt>
                <c:pt idx="7867">
                  <c:v>1369.0359381599999</c:v>
                </c:pt>
                <c:pt idx="7868">
                  <c:v>1514.2359381599999</c:v>
                </c:pt>
                <c:pt idx="7869">
                  <c:v>1461.43593816</c:v>
                </c:pt>
                <c:pt idx="7870">
                  <c:v>1602.40781184</c:v>
                </c:pt>
                <c:pt idx="7871">
                  <c:v>1681.6078118399998</c:v>
                </c:pt>
                <c:pt idx="7872">
                  <c:v>1108.8</c:v>
                </c:pt>
                <c:pt idx="7873">
                  <c:v>844.8</c:v>
                </c:pt>
                <c:pt idx="7874">
                  <c:v>1412.3999999999999</c:v>
                </c:pt>
                <c:pt idx="7875">
                  <c:v>1306.8</c:v>
                </c:pt>
                <c:pt idx="7876">
                  <c:v>1518</c:v>
                </c:pt>
                <c:pt idx="7877">
                  <c:v>1267.1999999999998</c:v>
                </c:pt>
                <c:pt idx="7878">
                  <c:v>1174.8</c:v>
                </c:pt>
                <c:pt idx="7879">
                  <c:v>1889.1468749999999</c:v>
                </c:pt>
                <c:pt idx="7880">
                  <c:v>1572.346875</c:v>
                </c:pt>
                <c:pt idx="7881">
                  <c:v>1783.546875</c:v>
                </c:pt>
                <c:pt idx="7882">
                  <c:v>1625.1468749999999</c:v>
                </c:pt>
                <c:pt idx="7883">
                  <c:v>1545.9468749999999</c:v>
                </c:pt>
                <c:pt idx="7884">
                  <c:v>2358.5203118399995</c:v>
                </c:pt>
                <c:pt idx="7885">
                  <c:v>1724.9203118399998</c:v>
                </c:pt>
                <c:pt idx="7886">
                  <c:v>1195.3734374999999</c:v>
                </c:pt>
                <c:pt idx="7887">
                  <c:v>1050.1734374999999</c:v>
                </c:pt>
                <c:pt idx="7888">
                  <c:v>1670.5734381599998</c:v>
                </c:pt>
                <c:pt idx="7889">
                  <c:v>1838.8218749999999</c:v>
                </c:pt>
                <c:pt idx="7890">
                  <c:v>1289.8359375</c:v>
                </c:pt>
                <c:pt idx="7891">
                  <c:v>1395.43593816</c:v>
                </c:pt>
                <c:pt idx="7892">
                  <c:v>1289.8359375</c:v>
                </c:pt>
                <c:pt idx="7893">
                  <c:v>1580.2359381599999</c:v>
                </c:pt>
                <c:pt idx="7894">
                  <c:v>1316.2359374999999</c:v>
                </c:pt>
                <c:pt idx="7895">
                  <c:v>1421.8359381599998</c:v>
                </c:pt>
                <c:pt idx="7896">
                  <c:v>1184.2359374999999</c:v>
                </c:pt>
                <c:pt idx="7897">
                  <c:v>1276.6359375</c:v>
                </c:pt>
                <c:pt idx="7898">
                  <c:v>1391.20781184</c:v>
                </c:pt>
                <c:pt idx="7899">
                  <c:v>1285.6078124999999</c:v>
                </c:pt>
                <c:pt idx="7900">
                  <c:v>1470.40781184</c:v>
                </c:pt>
                <c:pt idx="7901">
                  <c:v>1840.0078118399997</c:v>
                </c:pt>
                <c:pt idx="7902">
                  <c:v>1122</c:v>
                </c:pt>
                <c:pt idx="7903">
                  <c:v>1240.8</c:v>
                </c:pt>
                <c:pt idx="7904">
                  <c:v>1650</c:v>
                </c:pt>
                <c:pt idx="7905">
                  <c:v>1438.8</c:v>
                </c:pt>
                <c:pt idx="7906">
                  <c:v>1361.1468749999999</c:v>
                </c:pt>
                <c:pt idx="7907">
                  <c:v>1110.346875</c:v>
                </c:pt>
                <c:pt idx="7908">
                  <c:v>1017.946875</c:v>
                </c:pt>
                <c:pt idx="7909">
                  <c:v>1585.546875</c:v>
                </c:pt>
                <c:pt idx="7910">
                  <c:v>1909.7203118399998</c:v>
                </c:pt>
                <c:pt idx="7911">
                  <c:v>891.7734375</c:v>
                </c:pt>
                <c:pt idx="7912">
                  <c:v>1696.9734381600001</c:v>
                </c:pt>
                <c:pt idx="7913">
                  <c:v>1425.2906249999999</c:v>
                </c:pt>
                <c:pt idx="7914">
                  <c:v>1161.2906249999999</c:v>
                </c:pt>
                <c:pt idx="7915">
                  <c:v>1346.0906249999998</c:v>
                </c:pt>
                <c:pt idx="7916">
                  <c:v>1082.090625</c:v>
                </c:pt>
                <c:pt idx="7917">
                  <c:v>1306.4906249999999</c:v>
                </c:pt>
                <c:pt idx="7918">
                  <c:v>1781.690625</c:v>
                </c:pt>
                <c:pt idx="7919">
                  <c:v>1438.4906249999999</c:v>
                </c:pt>
                <c:pt idx="7920">
                  <c:v>1438.4906249999999</c:v>
                </c:pt>
                <c:pt idx="7921">
                  <c:v>1517.690625</c:v>
                </c:pt>
                <c:pt idx="7922">
                  <c:v>1253.690625</c:v>
                </c:pt>
                <c:pt idx="7923">
                  <c:v>1482.421875</c:v>
                </c:pt>
                <c:pt idx="7924">
                  <c:v>1614.421875</c:v>
                </c:pt>
                <c:pt idx="7925">
                  <c:v>1271.221875</c:v>
                </c:pt>
                <c:pt idx="7926">
                  <c:v>1482.421875</c:v>
                </c:pt>
                <c:pt idx="7927">
                  <c:v>1363.6218749999998</c:v>
                </c:pt>
                <c:pt idx="7928">
                  <c:v>1831.0359381600001</c:v>
                </c:pt>
                <c:pt idx="7929">
                  <c:v>1417.6078118400001</c:v>
                </c:pt>
                <c:pt idx="7930">
                  <c:v>1412.3999999999999</c:v>
                </c:pt>
                <c:pt idx="7931">
                  <c:v>1386</c:v>
                </c:pt>
                <c:pt idx="7932">
                  <c:v>1280.3999999999999</c:v>
                </c:pt>
                <c:pt idx="7933">
                  <c:v>1295.1468749999999</c:v>
                </c:pt>
                <c:pt idx="7934">
                  <c:v>1070.746875</c:v>
                </c:pt>
                <c:pt idx="7935">
                  <c:v>1453.546875</c:v>
                </c:pt>
                <c:pt idx="7936">
                  <c:v>1189.546875</c:v>
                </c:pt>
                <c:pt idx="7937">
                  <c:v>1374.346875</c:v>
                </c:pt>
                <c:pt idx="7938">
                  <c:v>1447.72031184</c:v>
                </c:pt>
                <c:pt idx="7939">
                  <c:v>1170.5203125</c:v>
                </c:pt>
                <c:pt idx="7940">
                  <c:v>1289.3203125</c:v>
                </c:pt>
                <c:pt idx="7941">
                  <c:v>1460.9203118400001</c:v>
                </c:pt>
                <c:pt idx="7942">
                  <c:v>1592.9203118399998</c:v>
                </c:pt>
                <c:pt idx="7943">
                  <c:v>1658.9203118399998</c:v>
                </c:pt>
                <c:pt idx="7944">
                  <c:v>812.57343749999995</c:v>
                </c:pt>
                <c:pt idx="7945">
                  <c:v>1683.7734381599998</c:v>
                </c:pt>
                <c:pt idx="7946">
                  <c:v>1419.7734381599998</c:v>
                </c:pt>
                <c:pt idx="7947">
                  <c:v>1366.9734381599999</c:v>
                </c:pt>
                <c:pt idx="7948">
                  <c:v>1464.890625</c:v>
                </c:pt>
                <c:pt idx="7949">
                  <c:v>1425.2906249999999</c:v>
                </c:pt>
                <c:pt idx="7950">
                  <c:v>1332.890625</c:v>
                </c:pt>
                <c:pt idx="7951">
                  <c:v>1284.421875</c:v>
                </c:pt>
                <c:pt idx="7952">
                  <c:v>1244.8218749999999</c:v>
                </c:pt>
                <c:pt idx="7953">
                  <c:v>1099.621875</c:v>
                </c:pt>
                <c:pt idx="7954">
                  <c:v>1640.8218749999999</c:v>
                </c:pt>
                <c:pt idx="7955">
                  <c:v>1857.43593816</c:v>
                </c:pt>
                <c:pt idx="7956">
                  <c:v>1237.0359375</c:v>
                </c:pt>
                <c:pt idx="7957">
                  <c:v>1536.40781184</c:v>
                </c:pt>
                <c:pt idx="7958">
                  <c:v>1430.8078118399999</c:v>
                </c:pt>
                <c:pt idx="7959">
                  <c:v>1919.2078118399997</c:v>
                </c:pt>
                <c:pt idx="7960">
                  <c:v>1148.3999999999999</c:v>
                </c:pt>
                <c:pt idx="7961">
                  <c:v>1782</c:v>
                </c:pt>
                <c:pt idx="7962">
                  <c:v>1148.3999999999999</c:v>
                </c:pt>
                <c:pt idx="7963">
                  <c:v>1478.3999999999999</c:v>
                </c:pt>
                <c:pt idx="7964">
                  <c:v>1368.52031184</c:v>
                </c:pt>
                <c:pt idx="7965">
                  <c:v>1751.3203118399997</c:v>
                </c:pt>
                <c:pt idx="7966">
                  <c:v>1366.9734381599999</c:v>
                </c:pt>
                <c:pt idx="7967">
                  <c:v>1168.9734375</c:v>
                </c:pt>
                <c:pt idx="7968">
                  <c:v>1776.1734381600002</c:v>
                </c:pt>
                <c:pt idx="7969">
                  <c:v>1161.2906249999999</c:v>
                </c:pt>
                <c:pt idx="7970">
                  <c:v>1280.0906249999998</c:v>
                </c:pt>
                <c:pt idx="7971">
                  <c:v>1214.090625</c:v>
                </c:pt>
                <c:pt idx="7972">
                  <c:v>1544.0906249999998</c:v>
                </c:pt>
                <c:pt idx="7973">
                  <c:v>1544.0906249999998</c:v>
                </c:pt>
                <c:pt idx="7974">
                  <c:v>1768.4906249999999</c:v>
                </c:pt>
                <c:pt idx="7975">
                  <c:v>1742.0906249999998</c:v>
                </c:pt>
                <c:pt idx="7976">
                  <c:v>1060.0218749999999</c:v>
                </c:pt>
                <c:pt idx="7977">
                  <c:v>1152.421875</c:v>
                </c:pt>
                <c:pt idx="7978">
                  <c:v>1244.8218749999999</c:v>
                </c:pt>
                <c:pt idx="7979">
                  <c:v>1561.6218749999998</c:v>
                </c:pt>
                <c:pt idx="7980">
                  <c:v>994.02187499999991</c:v>
                </c:pt>
                <c:pt idx="7981">
                  <c:v>1580.2359381599999</c:v>
                </c:pt>
                <c:pt idx="7982">
                  <c:v>1351.6078118400001</c:v>
                </c:pt>
                <c:pt idx="7983">
                  <c:v>1510.0078118399999</c:v>
                </c:pt>
                <c:pt idx="7984">
                  <c:v>1417.6078118400001</c:v>
                </c:pt>
                <c:pt idx="7985">
                  <c:v>1668.40781184</c:v>
                </c:pt>
                <c:pt idx="7986">
                  <c:v>1174.8</c:v>
                </c:pt>
                <c:pt idx="7987">
                  <c:v>1268.7468749999998</c:v>
                </c:pt>
                <c:pt idx="7988">
                  <c:v>1413.9468749999999</c:v>
                </c:pt>
                <c:pt idx="7989">
                  <c:v>1493.1468749999999</c:v>
                </c:pt>
                <c:pt idx="7990">
                  <c:v>1117.7203124999999</c:v>
                </c:pt>
                <c:pt idx="7991">
                  <c:v>1183.7203124999999</c:v>
                </c:pt>
                <c:pt idx="7992">
                  <c:v>1432.9734381599999</c:v>
                </c:pt>
                <c:pt idx="7993">
                  <c:v>1538.5734381599998</c:v>
                </c:pt>
                <c:pt idx="7994">
                  <c:v>1116.1734374999999</c:v>
                </c:pt>
                <c:pt idx="7995">
                  <c:v>1438.4906249999999</c:v>
                </c:pt>
                <c:pt idx="7996">
                  <c:v>1495.6218749999998</c:v>
                </c:pt>
                <c:pt idx="7997">
                  <c:v>1355.8359381599998</c:v>
                </c:pt>
                <c:pt idx="7998">
                  <c:v>1223.8359375</c:v>
                </c:pt>
                <c:pt idx="7999">
                  <c:v>1474.6359381599998</c:v>
                </c:pt>
                <c:pt idx="8000">
                  <c:v>1395.43593816</c:v>
                </c:pt>
                <c:pt idx="8001">
                  <c:v>1923.43593816</c:v>
                </c:pt>
                <c:pt idx="8002">
                  <c:v>1474.6359381599998</c:v>
                </c:pt>
                <c:pt idx="8003">
                  <c:v>1100.8078125</c:v>
                </c:pt>
                <c:pt idx="8004">
                  <c:v>1760.8078118399997</c:v>
                </c:pt>
                <c:pt idx="8005">
                  <c:v>1232.8078125</c:v>
                </c:pt>
                <c:pt idx="8006">
                  <c:v>1153.6078124999999</c:v>
                </c:pt>
                <c:pt idx="8007">
                  <c:v>1655.20781184</c:v>
                </c:pt>
                <c:pt idx="8008">
                  <c:v>1470.40781184</c:v>
                </c:pt>
                <c:pt idx="8009">
                  <c:v>1716</c:v>
                </c:pt>
                <c:pt idx="8010">
                  <c:v>1082.3999999999999</c:v>
                </c:pt>
                <c:pt idx="8011">
                  <c:v>1570.8</c:v>
                </c:pt>
                <c:pt idx="8012">
                  <c:v>1676.3999999999999</c:v>
                </c:pt>
                <c:pt idx="8013">
                  <c:v>1321.546875</c:v>
                </c:pt>
                <c:pt idx="8014">
                  <c:v>1849.546875</c:v>
                </c:pt>
                <c:pt idx="8015">
                  <c:v>1500.52031184</c:v>
                </c:pt>
                <c:pt idx="8016">
                  <c:v>1195.3734374999999</c:v>
                </c:pt>
                <c:pt idx="8017">
                  <c:v>1446.1734381599999</c:v>
                </c:pt>
                <c:pt idx="8018">
                  <c:v>2092.9734381600001</c:v>
                </c:pt>
                <c:pt idx="8019">
                  <c:v>1359.2906249999999</c:v>
                </c:pt>
                <c:pt idx="8020">
                  <c:v>1491.2906249999999</c:v>
                </c:pt>
                <c:pt idx="8021">
                  <c:v>1332.890625</c:v>
                </c:pt>
                <c:pt idx="8022">
                  <c:v>1900.4906249999999</c:v>
                </c:pt>
                <c:pt idx="8023">
                  <c:v>1636.4906249999999</c:v>
                </c:pt>
                <c:pt idx="8024">
                  <c:v>1781.690625</c:v>
                </c:pt>
                <c:pt idx="8025">
                  <c:v>1913.690625</c:v>
                </c:pt>
                <c:pt idx="8026">
                  <c:v>1086.421875</c:v>
                </c:pt>
                <c:pt idx="8027">
                  <c:v>1086.421875</c:v>
                </c:pt>
                <c:pt idx="8028">
                  <c:v>1099.621875</c:v>
                </c:pt>
                <c:pt idx="8029">
                  <c:v>1073.221875</c:v>
                </c:pt>
                <c:pt idx="8030">
                  <c:v>1878.421875</c:v>
                </c:pt>
                <c:pt idx="8031">
                  <c:v>1567.0359381599999</c:v>
                </c:pt>
                <c:pt idx="8032">
                  <c:v>1857.43593816</c:v>
                </c:pt>
                <c:pt idx="8033">
                  <c:v>1483.6078118400001</c:v>
                </c:pt>
                <c:pt idx="8034">
                  <c:v>1760.8078118399997</c:v>
                </c:pt>
                <c:pt idx="8035">
                  <c:v>1663.1999999999998</c:v>
                </c:pt>
                <c:pt idx="8036">
                  <c:v>1861.1999999999998</c:v>
                </c:pt>
                <c:pt idx="8037">
                  <c:v>1742.3999999999999</c:v>
                </c:pt>
                <c:pt idx="8038">
                  <c:v>1347.9468749999999</c:v>
                </c:pt>
                <c:pt idx="8039">
                  <c:v>1875.9468749999999</c:v>
                </c:pt>
                <c:pt idx="8040">
                  <c:v>1704.346875</c:v>
                </c:pt>
                <c:pt idx="8041">
                  <c:v>1545.9468749999999</c:v>
                </c:pt>
                <c:pt idx="8042">
                  <c:v>1195.3734374999999</c:v>
                </c:pt>
                <c:pt idx="8043">
                  <c:v>1287.7734375</c:v>
                </c:pt>
                <c:pt idx="8044">
                  <c:v>1380.1734381599999</c:v>
                </c:pt>
                <c:pt idx="8045">
                  <c:v>1702.4906249999999</c:v>
                </c:pt>
                <c:pt idx="8046">
                  <c:v>1126.0218749999999</c:v>
                </c:pt>
                <c:pt idx="8047">
                  <c:v>1403.221875</c:v>
                </c:pt>
                <c:pt idx="8048">
                  <c:v>1535.221875</c:v>
                </c:pt>
                <c:pt idx="8049">
                  <c:v>1276.6359375</c:v>
                </c:pt>
                <c:pt idx="8050">
                  <c:v>1144.6359375</c:v>
                </c:pt>
                <c:pt idx="8051">
                  <c:v>1355.8359381599998</c:v>
                </c:pt>
                <c:pt idx="8052">
                  <c:v>1976.2359381599999</c:v>
                </c:pt>
                <c:pt idx="8053">
                  <c:v>1721.2078118399997</c:v>
                </c:pt>
                <c:pt idx="8054">
                  <c:v>1180.0078125</c:v>
                </c:pt>
                <c:pt idx="8055">
                  <c:v>1866.4078118399998</c:v>
                </c:pt>
                <c:pt idx="8056">
                  <c:v>1800.4078118399998</c:v>
                </c:pt>
                <c:pt idx="8057">
                  <c:v>1518</c:v>
                </c:pt>
                <c:pt idx="8058">
                  <c:v>1229.1468749999999</c:v>
                </c:pt>
                <c:pt idx="8059">
                  <c:v>1374.346875</c:v>
                </c:pt>
                <c:pt idx="8060">
                  <c:v>1579.72031184</c:v>
                </c:pt>
                <c:pt idx="8061">
                  <c:v>1540.1203118399999</c:v>
                </c:pt>
                <c:pt idx="8062">
                  <c:v>1129.3734374999999</c:v>
                </c:pt>
                <c:pt idx="8063">
                  <c:v>976.49062499999991</c:v>
                </c:pt>
                <c:pt idx="8064">
                  <c:v>1702.4906249999999</c:v>
                </c:pt>
                <c:pt idx="8065">
                  <c:v>1297.6218749999998</c:v>
                </c:pt>
                <c:pt idx="8066">
                  <c:v>1495.6218749999998</c:v>
                </c:pt>
                <c:pt idx="8067">
                  <c:v>1126.0218749999999</c:v>
                </c:pt>
                <c:pt idx="8068">
                  <c:v>1369.0359381599999</c:v>
                </c:pt>
                <c:pt idx="8069">
                  <c:v>946.63593749999995</c:v>
                </c:pt>
                <c:pt idx="8070">
                  <c:v>1105.0359375</c:v>
                </c:pt>
                <c:pt idx="8071">
                  <c:v>1316.2359374999999</c:v>
                </c:pt>
                <c:pt idx="8072">
                  <c:v>1923.43593816</c:v>
                </c:pt>
                <c:pt idx="8073">
                  <c:v>1470.40781184</c:v>
                </c:pt>
                <c:pt idx="8074">
                  <c:v>1615.6078118399998</c:v>
                </c:pt>
                <c:pt idx="8075">
                  <c:v>2117.2078118399995</c:v>
                </c:pt>
                <c:pt idx="8076">
                  <c:v>1425.6</c:v>
                </c:pt>
                <c:pt idx="8077">
                  <c:v>1729.1999999999998</c:v>
                </c:pt>
                <c:pt idx="8078">
                  <c:v>1861.1999999999998</c:v>
                </c:pt>
                <c:pt idx="8079">
                  <c:v>1321.546875</c:v>
                </c:pt>
                <c:pt idx="8080">
                  <c:v>1215.9468749999999</c:v>
                </c:pt>
                <c:pt idx="8081">
                  <c:v>1809.9468749999999</c:v>
                </c:pt>
                <c:pt idx="8082">
                  <c:v>925.546875</c:v>
                </c:pt>
                <c:pt idx="8083">
                  <c:v>1130.9203124999999</c:v>
                </c:pt>
                <c:pt idx="8084">
                  <c:v>1592.9203118399998</c:v>
                </c:pt>
                <c:pt idx="8085">
                  <c:v>1223.3203125</c:v>
                </c:pt>
                <c:pt idx="8086">
                  <c:v>1777.7203118399998</c:v>
                </c:pt>
                <c:pt idx="8087">
                  <c:v>1460.9203118400001</c:v>
                </c:pt>
                <c:pt idx="8088">
                  <c:v>1500.52031184</c:v>
                </c:pt>
                <c:pt idx="8089">
                  <c:v>1828.9734381600001</c:v>
                </c:pt>
                <c:pt idx="8090">
                  <c:v>1297.6218749999998</c:v>
                </c:pt>
                <c:pt idx="8091">
                  <c:v>1522.0218749999999</c:v>
                </c:pt>
                <c:pt idx="8092">
                  <c:v>1508.8218749999999</c:v>
                </c:pt>
                <c:pt idx="8093">
                  <c:v>1733.221875</c:v>
                </c:pt>
                <c:pt idx="8094">
                  <c:v>1435.0359381599999</c:v>
                </c:pt>
                <c:pt idx="8095">
                  <c:v>1184.2359374999999</c:v>
                </c:pt>
                <c:pt idx="8096">
                  <c:v>1738.63593816</c:v>
                </c:pt>
                <c:pt idx="8097">
                  <c:v>1976.2359381599999</c:v>
                </c:pt>
                <c:pt idx="8098">
                  <c:v>1857.43593816</c:v>
                </c:pt>
                <c:pt idx="8099">
                  <c:v>2081.8359381599998</c:v>
                </c:pt>
                <c:pt idx="8100">
                  <c:v>1633.0359381599999</c:v>
                </c:pt>
                <c:pt idx="8101">
                  <c:v>1272.4078124999999</c:v>
                </c:pt>
                <c:pt idx="8102">
                  <c:v>1206.4078124999999</c:v>
                </c:pt>
                <c:pt idx="8103">
                  <c:v>1100.8078125</c:v>
                </c:pt>
                <c:pt idx="8104">
                  <c:v>1166.8078125</c:v>
                </c:pt>
                <c:pt idx="8105">
                  <c:v>1747.6078118399998</c:v>
                </c:pt>
                <c:pt idx="8106">
                  <c:v>1364.8078118399999</c:v>
                </c:pt>
                <c:pt idx="8107">
                  <c:v>1615.6078118399998</c:v>
                </c:pt>
                <c:pt idx="8108">
                  <c:v>2143.6078118399996</c:v>
                </c:pt>
                <c:pt idx="8109">
                  <c:v>1417.6078118400001</c:v>
                </c:pt>
                <c:pt idx="8110">
                  <c:v>1602.40781184</c:v>
                </c:pt>
                <c:pt idx="8111">
                  <c:v>1496.8078118399999</c:v>
                </c:pt>
                <c:pt idx="8112">
                  <c:v>1188</c:v>
                </c:pt>
                <c:pt idx="8113">
                  <c:v>1518</c:v>
                </c:pt>
                <c:pt idx="8114">
                  <c:v>1518</c:v>
                </c:pt>
                <c:pt idx="8115">
                  <c:v>1189.546875</c:v>
                </c:pt>
                <c:pt idx="8116">
                  <c:v>1149.9468749999999</c:v>
                </c:pt>
                <c:pt idx="8117">
                  <c:v>1361.1468749999999</c:v>
                </c:pt>
                <c:pt idx="8118">
                  <c:v>1421.3203118399999</c:v>
                </c:pt>
                <c:pt idx="8119">
                  <c:v>1196.9203124999999</c:v>
                </c:pt>
                <c:pt idx="8120">
                  <c:v>1223.3203125</c:v>
                </c:pt>
                <c:pt idx="8121">
                  <c:v>1513.72031184</c:v>
                </c:pt>
                <c:pt idx="8122">
                  <c:v>1432.9734381599999</c:v>
                </c:pt>
                <c:pt idx="8123">
                  <c:v>1287.7734375</c:v>
                </c:pt>
                <c:pt idx="8124">
                  <c:v>1195.3734374999999</c:v>
                </c:pt>
                <c:pt idx="8125">
                  <c:v>1749.7734381600001</c:v>
                </c:pt>
                <c:pt idx="8126">
                  <c:v>1227.2906249999999</c:v>
                </c:pt>
                <c:pt idx="8127">
                  <c:v>1557.2906249999999</c:v>
                </c:pt>
                <c:pt idx="8128">
                  <c:v>946.63593749999995</c:v>
                </c:pt>
                <c:pt idx="8129">
                  <c:v>1857.43593816</c:v>
                </c:pt>
                <c:pt idx="8130">
                  <c:v>1153.6078124999999</c:v>
                </c:pt>
                <c:pt idx="8131">
                  <c:v>1166.8078125</c:v>
                </c:pt>
                <c:pt idx="8132">
                  <c:v>1457.20781184</c:v>
                </c:pt>
                <c:pt idx="8133">
                  <c:v>1227.5999999999999</c:v>
                </c:pt>
                <c:pt idx="8134">
                  <c:v>1320</c:v>
                </c:pt>
                <c:pt idx="8135">
                  <c:v>1308.346875</c:v>
                </c:pt>
                <c:pt idx="8136">
                  <c:v>1229.1468749999999</c:v>
                </c:pt>
                <c:pt idx="8137">
                  <c:v>1519.546875</c:v>
                </c:pt>
                <c:pt idx="8138">
                  <c:v>1572.346875</c:v>
                </c:pt>
                <c:pt idx="8139">
                  <c:v>1730.7468749999998</c:v>
                </c:pt>
                <c:pt idx="8140">
                  <c:v>1196.9203124999999</c:v>
                </c:pt>
                <c:pt idx="8141">
                  <c:v>1064.9203124999999</c:v>
                </c:pt>
                <c:pt idx="8142">
                  <c:v>1804.1203118399997</c:v>
                </c:pt>
                <c:pt idx="8143">
                  <c:v>2015.3203118399997</c:v>
                </c:pt>
                <c:pt idx="8144">
                  <c:v>1592.9203118399998</c:v>
                </c:pt>
                <c:pt idx="8145">
                  <c:v>1751.3203118399997</c:v>
                </c:pt>
                <c:pt idx="8146">
                  <c:v>1830.5203118399997</c:v>
                </c:pt>
                <c:pt idx="8147">
                  <c:v>1606.1203118399999</c:v>
                </c:pt>
                <c:pt idx="8148">
                  <c:v>1082.090625</c:v>
                </c:pt>
                <c:pt idx="8149">
                  <c:v>1174.4906249999999</c:v>
                </c:pt>
                <c:pt idx="8150">
                  <c:v>1214.090625</c:v>
                </c:pt>
                <c:pt idx="8151">
                  <c:v>2177.6906249999997</c:v>
                </c:pt>
                <c:pt idx="8152">
                  <c:v>1293.2906249999999</c:v>
                </c:pt>
                <c:pt idx="8153">
                  <c:v>1403.221875</c:v>
                </c:pt>
                <c:pt idx="8154">
                  <c:v>1218.421875</c:v>
                </c:pt>
                <c:pt idx="8155">
                  <c:v>1984.0218749999999</c:v>
                </c:pt>
                <c:pt idx="8156">
                  <c:v>1099.621875</c:v>
                </c:pt>
                <c:pt idx="8157">
                  <c:v>1474.6359381599998</c:v>
                </c:pt>
                <c:pt idx="8158">
                  <c:v>1549.6078118400001</c:v>
                </c:pt>
                <c:pt idx="8159">
                  <c:v>1536.40781184</c:v>
                </c:pt>
                <c:pt idx="8160">
                  <c:v>1681.6078118399998</c:v>
                </c:pt>
                <c:pt idx="8161">
                  <c:v>1465.1999999999998</c:v>
                </c:pt>
                <c:pt idx="8162">
                  <c:v>1478.3999999999999</c:v>
                </c:pt>
                <c:pt idx="8163">
                  <c:v>1174.8</c:v>
                </c:pt>
                <c:pt idx="8164">
                  <c:v>1664.7468749999998</c:v>
                </c:pt>
                <c:pt idx="8165">
                  <c:v>1394.9203118400001</c:v>
                </c:pt>
                <c:pt idx="8166">
                  <c:v>1579.72031184</c:v>
                </c:pt>
                <c:pt idx="8167">
                  <c:v>1460.9203118400001</c:v>
                </c:pt>
                <c:pt idx="8168">
                  <c:v>1460.9203118400001</c:v>
                </c:pt>
                <c:pt idx="8169">
                  <c:v>1564.9734381599999</c:v>
                </c:pt>
                <c:pt idx="8170">
                  <c:v>1472.5734381599998</c:v>
                </c:pt>
                <c:pt idx="8171">
                  <c:v>1340.5734381599998</c:v>
                </c:pt>
                <c:pt idx="8172">
                  <c:v>1327.37343816</c:v>
                </c:pt>
                <c:pt idx="8173">
                  <c:v>1234.9734375</c:v>
                </c:pt>
                <c:pt idx="8174">
                  <c:v>1274.5734375</c:v>
                </c:pt>
                <c:pt idx="8175">
                  <c:v>1755.2906249999999</c:v>
                </c:pt>
                <c:pt idx="8176">
                  <c:v>1284.421875</c:v>
                </c:pt>
                <c:pt idx="8177">
                  <c:v>1250.2359374999999</c:v>
                </c:pt>
                <c:pt idx="8178">
                  <c:v>1633.0359381599999</c:v>
                </c:pt>
                <c:pt idx="8179">
                  <c:v>1659.43593816</c:v>
                </c:pt>
                <c:pt idx="8180">
                  <c:v>1391.20781184</c:v>
                </c:pt>
                <c:pt idx="8181">
                  <c:v>1201.2</c:v>
                </c:pt>
                <c:pt idx="8182">
                  <c:v>1293.5999999999999</c:v>
                </c:pt>
                <c:pt idx="8183">
                  <c:v>1862.7468749999998</c:v>
                </c:pt>
                <c:pt idx="8184">
                  <c:v>1234.9734375</c:v>
                </c:pt>
                <c:pt idx="8185">
                  <c:v>1498.9734381599999</c:v>
                </c:pt>
                <c:pt idx="8186">
                  <c:v>1657.37343816</c:v>
                </c:pt>
                <c:pt idx="8187">
                  <c:v>1393.37343816</c:v>
                </c:pt>
                <c:pt idx="8188">
                  <c:v>1662.890625</c:v>
                </c:pt>
                <c:pt idx="8189">
                  <c:v>1680.421875</c:v>
                </c:pt>
                <c:pt idx="8190">
                  <c:v>1223.8359375</c:v>
                </c:pt>
                <c:pt idx="8191">
                  <c:v>1553.8359381599998</c:v>
                </c:pt>
                <c:pt idx="8192">
                  <c:v>867.43593749999991</c:v>
                </c:pt>
                <c:pt idx="8193">
                  <c:v>1857.43593816</c:v>
                </c:pt>
                <c:pt idx="8194">
                  <c:v>1474.6359381599998</c:v>
                </c:pt>
                <c:pt idx="8195">
                  <c:v>1461.43593816</c:v>
                </c:pt>
                <c:pt idx="8196">
                  <c:v>1232.8078125</c:v>
                </c:pt>
                <c:pt idx="8197">
                  <c:v>1140.4078124999999</c:v>
                </c:pt>
                <c:pt idx="8198">
                  <c:v>1333.1999999999998</c:v>
                </c:pt>
                <c:pt idx="8199">
                  <c:v>1438.8</c:v>
                </c:pt>
                <c:pt idx="8200">
                  <c:v>1214.3999999999999</c:v>
                </c:pt>
                <c:pt idx="8201">
                  <c:v>1716</c:v>
                </c:pt>
                <c:pt idx="8202">
                  <c:v>1359.6</c:v>
                </c:pt>
                <c:pt idx="8203">
                  <c:v>2112</c:v>
                </c:pt>
                <c:pt idx="8204">
                  <c:v>1347.9468749999999</c:v>
                </c:pt>
                <c:pt idx="8205">
                  <c:v>1704.346875</c:v>
                </c:pt>
                <c:pt idx="8206">
                  <c:v>2087.1468749999999</c:v>
                </c:pt>
                <c:pt idx="8207">
                  <c:v>1374.346875</c:v>
                </c:pt>
                <c:pt idx="8208">
                  <c:v>1651.546875</c:v>
                </c:pt>
                <c:pt idx="8209">
                  <c:v>1677.9468749999999</c:v>
                </c:pt>
                <c:pt idx="8210">
                  <c:v>1038.5203125</c:v>
                </c:pt>
                <c:pt idx="8211">
                  <c:v>1525.37343816</c:v>
                </c:pt>
                <c:pt idx="8212">
                  <c:v>1234.9734375</c:v>
                </c:pt>
                <c:pt idx="8213">
                  <c:v>2145.7734381599998</c:v>
                </c:pt>
                <c:pt idx="8214">
                  <c:v>1617.7734381599998</c:v>
                </c:pt>
                <c:pt idx="8215">
                  <c:v>1670.5734381599998</c:v>
                </c:pt>
                <c:pt idx="8216">
                  <c:v>1102.9734375</c:v>
                </c:pt>
                <c:pt idx="8217">
                  <c:v>957.7734375</c:v>
                </c:pt>
                <c:pt idx="8218">
                  <c:v>1319.690625</c:v>
                </c:pt>
                <c:pt idx="8219">
                  <c:v>1808.0906249999998</c:v>
                </c:pt>
                <c:pt idx="8220">
                  <c:v>1412.0906249999998</c:v>
                </c:pt>
                <c:pt idx="8221">
                  <c:v>1412.0906249999998</c:v>
                </c:pt>
                <c:pt idx="8222">
                  <c:v>1662.890625</c:v>
                </c:pt>
                <c:pt idx="8223">
                  <c:v>1253.690625</c:v>
                </c:pt>
                <c:pt idx="8224">
                  <c:v>1588.0218749999999</c:v>
                </c:pt>
                <c:pt idx="8225">
                  <c:v>1337.221875</c:v>
                </c:pt>
                <c:pt idx="8226">
                  <c:v>1237.0359375</c:v>
                </c:pt>
                <c:pt idx="8227">
                  <c:v>1483.6078118400001</c:v>
                </c:pt>
                <c:pt idx="8228">
                  <c:v>1240.8</c:v>
                </c:pt>
                <c:pt idx="8229">
                  <c:v>1848</c:v>
                </c:pt>
                <c:pt idx="8230">
                  <c:v>1347.9468749999999</c:v>
                </c:pt>
                <c:pt idx="8231">
                  <c:v>1400.7468749999998</c:v>
                </c:pt>
                <c:pt idx="8232">
                  <c:v>1347.9468749999999</c:v>
                </c:pt>
                <c:pt idx="8233">
                  <c:v>2047.546875</c:v>
                </c:pt>
                <c:pt idx="8234">
                  <c:v>1355.3203118399999</c:v>
                </c:pt>
                <c:pt idx="8235">
                  <c:v>1183.7203124999999</c:v>
                </c:pt>
                <c:pt idx="8236">
                  <c:v>1408.1203118399999</c:v>
                </c:pt>
                <c:pt idx="8237">
                  <c:v>1300.9734374999998</c:v>
                </c:pt>
                <c:pt idx="8238">
                  <c:v>1887.2906249999999</c:v>
                </c:pt>
                <c:pt idx="8239">
                  <c:v>1438.4906249999999</c:v>
                </c:pt>
                <c:pt idx="8240">
                  <c:v>1781.690625</c:v>
                </c:pt>
                <c:pt idx="8241">
                  <c:v>1623.2906249999999</c:v>
                </c:pt>
                <c:pt idx="8242">
                  <c:v>1860.890625</c:v>
                </c:pt>
                <c:pt idx="8243">
                  <c:v>1544.0906249999998</c:v>
                </c:pt>
                <c:pt idx="8244">
                  <c:v>1918.0218749999999</c:v>
                </c:pt>
                <c:pt idx="8245">
                  <c:v>1667.221875</c:v>
                </c:pt>
                <c:pt idx="8246">
                  <c:v>1508.8218749999999</c:v>
                </c:pt>
                <c:pt idx="8247">
                  <c:v>1720.0218749999999</c:v>
                </c:pt>
                <c:pt idx="8248">
                  <c:v>1178.8218749999999</c:v>
                </c:pt>
                <c:pt idx="8249">
                  <c:v>1408.6359381599998</c:v>
                </c:pt>
                <c:pt idx="8250">
                  <c:v>1501.0359381599999</c:v>
                </c:pt>
                <c:pt idx="8251">
                  <c:v>1272.4078124999999</c:v>
                </c:pt>
                <c:pt idx="8252">
                  <c:v>1747.6078118399998</c:v>
                </c:pt>
                <c:pt idx="8253">
                  <c:v>1232.8078125</c:v>
                </c:pt>
                <c:pt idx="8254">
                  <c:v>1504.8</c:v>
                </c:pt>
                <c:pt idx="8255">
                  <c:v>1610.3999999999999</c:v>
                </c:pt>
                <c:pt idx="8256">
                  <c:v>1438.8</c:v>
                </c:pt>
                <c:pt idx="8257">
                  <c:v>1689.6</c:v>
                </c:pt>
                <c:pt idx="8258">
                  <c:v>1334.7468749999998</c:v>
                </c:pt>
                <c:pt idx="8259">
                  <c:v>1658.9203118399998</c:v>
                </c:pt>
                <c:pt idx="8260">
                  <c:v>1513.72031184</c:v>
                </c:pt>
                <c:pt idx="8261">
                  <c:v>1287.7734375</c:v>
                </c:pt>
                <c:pt idx="8262">
                  <c:v>1992.890625</c:v>
                </c:pt>
                <c:pt idx="8263">
                  <c:v>1200.890625</c:v>
                </c:pt>
                <c:pt idx="8264">
                  <c:v>2270.0906249999998</c:v>
                </c:pt>
                <c:pt idx="8265">
                  <c:v>1662.890625</c:v>
                </c:pt>
                <c:pt idx="8266">
                  <c:v>1350.421875</c:v>
                </c:pt>
                <c:pt idx="8267">
                  <c:v>1152.421875</c:v>
                </c:pt>
                <c:pt idx="8268">
                  <c:v>1786.0218749999999</c:v>
                </c:pt>
                <c:pt idx="8269">
                  <c:v>1284.421875</c:v>
                </c:pt>
                <c:pt idx="8270">
                  <c:v>1640.8218749999999</c:v>
                </c:pt>
                <c:pt idx="8271">
                  <c:v>1548.421875</c:v>
                </c:pt>
                <c:pt idx="8272">
                  <c:v>1646.2359381599999</c:v>
                </c:pt>
                <c:pt idx="8273">
                  <c:v>2015.8359381600001</c:v>
                </c:pt>
                <c:pt idx="8274">
                  <c:v>1540.6359381599998</c:v>
                </c:pt>
                <c:pt idx="8275">
                  <c:v>999.43593749999991</c:v>
                </c:pt>
                <c:pt idx="8276">
                  <c:v>1791.43593816</c:v>
                </c:pt>
                <c:pt idx="8277">
                  <c:v>1487.8359381599998</c:v>
                </c:pt>
                <c:pt idx="8278">
                  <c:v>1738.63593816</c:v>
                </c:pt>
                <c:pt idx="8279">
                  <c:v>1549.6078118400001</c:v>
                </c:pt>
                <c:pt idx="8280">
                  <c:v>1483.6078118400001</c:v>
                </c:pt>
                <c:pt idx="8281">
                  <c:v>910.8</c:v>
                </c:pt>
                <c:pt idx="8282">
                  <c:v>1544.3999999999999</c:v>
                </c:pt>
                <c:pt idx="8283">
                  <c:v>1915.546875</c:v>
                </c:pt>
                <c:pt idx="8284">
                  <c:v>1453.546875</c:v>
                </c:pt>
                <c:pt idx="8285">
                  <c:v>1743.9468749999999</c:v>
                </c:pt>
                <c:pt idx="8286">
                  <c:v>1862.7468749999998</c:v>
                </c:pt>
                <c:pt idx="8287">
                  <c:v>1196.9203124999999</c:v>
                </c:pt>
                <c:pt idx="8288">
                  <c:v>2160.5203118399995</c:v>
                </c:pt>
                <c:pt idx="8289">
                  <c:v>1170.5203125</c:v>
                </c:pt>
                <c:pt idx="8290">
                  <c:v>1342.1203118399999</c:v>
                </c:pt>
                <c:pt idx="8291">
                  <c:v>1632.52031184</c:v>
                </c:pt>
                <c:pt idx="8292">
                  <c:v>1909.7203118399998</c:v>
                </c:pt>
                <c:pt idx="8293">
                  <c:v>1063.3734374999999</c:v>
                </c:pt>
                <c:pt idx="8294">
                  <c:v>1095.2906249999999</c:v>
                </c:pt>
                <c:pt idx="8295">
                  <c:v>2058.890625</c:v>
                </c:pt>
                <c:pt idx="8296">
                  <c:v>1918.0218749999999</c:v>
                </c:pt>
                <c:pt idx="8297">
                  <c:v>2530.63593816</c:v>
                </c:pt>
                <c:pt idx="8298">
                  <c:v>1448.2359381599999</c:v>
                </c:pt>
                <c:pt idx="8299">
                  <c:v>1549.6078118400001</c:v>
                </c:pt>
                <c:pt idx="8300">
                  <c:v>1866.4078118399998</c:v>
                </c:pt>
                <c:pt idx="8301">
                  <c:v>1615.6078118399998</c:v>
                </c:pt>
                <c:pt idx="8302">
                  <c:v>1470.40781184</c:v>
                </c:pt>
                <c:pt idx="8303">
                  <c:v>1813.6078118399998</c:v>
                </c:pt>
                <c:pt idx="8304">
                  <c:v>1834.8</c:v>
                </c:pt>
                <c:pt idx="8305">
                  <c:v>1478.3999999999999</c:v>
                </c:pt>
                <c:pt idx="8306">
                  <c:v>1267.1999999999998</c:v>
                </c:pt>
                <c:pt idx="8307">
                  <c:v>1636.8</c:v>
                </c:pt>
                <c:pt idx="8308">
                  <c:v>1355.3203118399999</c:v>
                </c:pt>
                <c:pt idx="8309">
                  <c:v>1896.5203118399997</c:v>
                </c:pt>
                <c:pt idx="8310">
                  <c:v>1340.5734381599998</c:v>
                </c:pt>
                <c:pt idx="8311">
                  <c:v>1036.9734375</c:v>
                </c:pt>
                <c:pt idx="8312">
                  <c:v>1406.5734381599998</c:v>
                </c:pt>
                <c:pt idx="8313">
                  <c:v>1161.2906249999999</c:v>
                </c:pt>
                <c:pt idx="8314">
                  <c:v>1755.2906249999999</c:v>
                </c:pt>
                <c:pt idx="8315">
                  <c:v>1646.2359381599999</c:v>
                </c:pt>
                <c:pt idx="8316">
                  <c:v>1021.6078124999999</c:v>
                </c:pt>
                <c:pt idx="8317">
                  <c:v>1655.20781184</c:v>
                </c:pt>
                <c:pt idx="8318">
                  <c:v>1510.0078118399999</c:v>
                </c:pt>
                <c:pt idx="8319">
                  <c:v>1246.0078125</c:v>
                </c:pt>
                <c:pt idx="8320">
                  <c:v>1597.1999999999998</c:v>
                </c:pt>
                <c:pt idx="8321">
                  <c:v>1438.8</c:v>
                </c:pt>
                <c:pt idx="8322">
                  <c:v>1321.546875</c:v>
                </c:pt>
                <c:pt idx="8323">
                  <c:v>1176.346875</c:v>
                </c:pt>
                <c:pt idx="8324">
                  <c:v>978.34687499999995</c:v>
                </c:pt>
                <c:pt idx="8325">
                  <c:v>1427.1468749999999</c:v>
                </c:pt>
                <c:pt idx="8326">
                  <c:v>1097.1468749999999</c:v>
                </c:pt>
                <c:pt idx="8327">
                  <c:v>1566.52031184</c:v>
                </c:pt>
                <c:pt idx="8328">
                  <c:v>1328.9203118400001</c:v>
                </c:pt>
                <c:pt idx="8329">
                  <c:v>1592.9203118399998</c:v>
                </c:pt>
                <c:pt idx="8330">
                  <c:v>1421.3203118399999</c:v>
                </c:pt>
                <c:pt idx="8331">
                  <c:v>1459.37343816</c:v>
                </c:pt>
                <c:pt idx="8332">
                  <c:v>1644.1734381599999</c:v>
                </c:pt>
                <c:pt idx="8333">
                  <c:v>1042.4906249999999</c:v>
                </c:pt>
                <c:pt idx="8334">
                  <c:v>1662.890625</c:v>
                </c:pt>
                <c:pt idx="8335">
                  <c:v>1742.0906249999998</c:v>
                </c:pt>
                <c:pt idx="8336">
                  <c:v>2138.0906249999998</c:v>
                </c:pt>
                <c:pt idx="8337">
                  <c:v>1786.0218749999999</c:v>
                </c:pt>
                <c:pt idx="8338">
                  <c:v>1469.221875</c:v>
                </c:pt>
                <c:pt idx="8339">
                  <c:v>1355.8359381599998</c:v>
                </c:pt>
                <c:pt idx="8340">
                  <c:v>1699.0359381600001</c:v>
                </c:pt>
                <c:pt idx="8341">
                  <c:v>1338.40781184</c:v>
                </c:pt>
                <c:pt idx="8342">
                  <c:v>1945.6078118399998</c:v>
                </c:pt>
                <c:pt idx="8343">
                  <c:v>1504.8</c:v>
                </c:pt>
                <c:pt idx="8344">
                  <c:v>1544.3999999999999</c:v>
                </c:pt>
                <c:pt idx="8345">
                  <c:v>1372.8</c:v>
                </c:pt>
                <c:pt idx="8346">
                  <c:v>1281.9468749999999</c:v>
                </c:pt>
                <c:pt idx="8347">
                  <c:v>1460.9203118400001</c:v>
                </c:pt>
                <c:pt idx="8348">
                  <c:v>2107.7203118399998</c:v>
                </c:pt>
                <c:pt idx="8349">
                  <c:v>1711.7203118399998</c:v>
                </c:pt>
                <c:pt idx="8350">
                  <c:v>1195.3734374999999</c:v>
                </c:pt>
                <c:pt idx="8351">
                  <c:v>2013.7734381600001</c:v>
                </c:pt>
                <c:pt idx="8352">
                  <c:v>2224.9734381600001</c:v>
                </c:pt>
                <c:pt idx="8353">
                  <c:v>1596.890625</c:v>
                </c:pt>
                <c:pt idx="8354">
                  <c:v>1821.2906249999999</c:v>
                </c:pt>
                <c:pt idx="8355">
                  <c:v>1491.2906249999999</c:v>
                </c:pt>
                <c:pt idx="8356">
                  <c:v>2006.0906249999998</c:v>
                </c:pt>
                <c:pt idx="8357">
                  <c:v>950.09062499999993</c:v>
                </c:pt>
                <c:pt idx="8358">
                  <c:v>1346.0906249999998</c:v>
                </c:pt>
                <c:pt idx="8359">
                  <c:v>2006.0906249999998</c:v>
                </c:pt>
                <c:pt idx="8360">
                  <c:v>1544.0906249999998</c:v>
                </c:pt>
                <c:pt idx="8361">
                  <c:v>1926.890625</c:v>
                </c:pt>
                <c:pt idx="8362">
                  <c:v>1979.690625</c:v>
                </c:pt>
                <c:pt idx="8363">
                  <c:v>1456.0218749999999</c:v>
                </c:pt>
                <c:pt idx="8364">
                  <c:v>1857.43593816</c:v>
                </c:pt>
                <c:pt idx="8365">
                  <c:v>1034.8078125</c:v>
                </c:pt>
                <c:pt idx="8366">
                  <c:v>1958.8078118399997</c:v>
                </c:pt>
                <c:pt idx="8367">
                  <c:v>1747.6078118399998</c:v>
                </c:pt>
                <c:pt idx="8368">
                  <c:v>1906.0078118399997</c:v>
                </c:pt>
                <c:pt idx="8369">
                  <c:v>1774.0078118399997</c:v>
                </c:pt>
                <c:pt idx="8370">
                  <c:v>1135.2</c:v>
                </c:pt>
                <c:pt idx="8371">
                  <c:v>1386</c:v>
                </c:pt>
                <c:pt idx="8372">
                  <c:v>1623.6</c:v>
                </c:pt>
                <c:pt idx="8373">
                  <c:v>1768.8</c:v>
                </c:pt>
                <c:pt idx="8374">
                  <c:v>1689.6</c:v>
                </c:pt>
                <c:pt idx="8375">
                  <c:v>1572.346875</c:v>
                </c:pt>
                <c:pt idx="8376">
                  <c:v>1743.9468749999999</c:v>
                </c:pt>
                <c:pt idx="8377">
                  <c:v>1223.3203125</c:v>
                </c:pt>
                <c:pt idx="8378">
                  <c:v>1843.7203118399998</c:v>
                </c:pt>
                <c:pt idx="8379">
                  <c:v>1988.9203118399998</c:v>
                </c:pt>
                <c:pt idx="8380">
                  <c:v>1394.9203118400001</c:v>
                </c:pt>
                <c:pt idx="8381">
                  <c:v>1538.5734381599998</c:v>
                </c:pt>
                <c:pt idx="8382">
                  <c:v>1974.1734381599999</c:v>
                </c:pt>
                <c:pt idx="8383">
                  <c:v>1327.37343816</c:v>
                </c:pt>
                <c:pt idx="8384">
                  <c:v>1393.37343816</c:v>
                </c:pt>
                <c:pt idx="8385">
                  <c:v>1604.5734381599998</c:v>
                </c:pt>
                <c:pt idx="8386">
                  <c:v>1842.1734381600002</c:v>
                </c:pt>
                <c:pt idx="8387">
                  <c:v>1921.37343816</c:v>
                </c:pt>
                <c:pt idx="8388">
                  <c:v>1398.890625</c:v>
                </c:pt>
                <c:pt idx="8389">
                  <c:v>1126.0218749999999</c:v>
                </c:pt>
                <c:pt idx="8390">
                  <c:v>1733.221875</c:v>
                </c:pt>
                <c:pt idx="8391">
                  <c:v>1390.0218749999999</c:v>
                </c:pt>
                <c:pt idx="8392">
                  <c:v>1289.8359375</c:v>
                </c:pt>
                <c:pt idx="8393">
                  <c:v>1989.43593816</c:v>
                </c:pt>
                <c:pt idx="8394">
                  <c:v>1210.6359375</c:v>
                </c:pt>
                <c:pt idx="8395">
                  <c:v>1642.0078118399999</c:v>
                </c:pt>
                <c:pt idx="8396">
                  <c:v>1602.40781184</c:v>
                </c:pt>
                <c:pt idx="8397">
                  <c:v>1280.3999999999999</c:v>
                </c:pt>
                <c:pt idx="8398">
                  <c:v>1280.3999999999999</c:v>
                </c:pt>
                <c:pt idx="8399">
                  <c:v>1808.3999999999999</c:v>
                </c:pt>
                <c:pt idx="8400">
                  <c:v>1425.6</c:v>
                </c:pt>
                <c:pt idx="8401">
                  <c:v>1755.6</c:v>
                </c:pt>
                <c:pt idx="8402">
                  <c:v>1518</c:v>
                </c:pt>
                <c:pt idx="8403">
                  <c:v>1821.6</c:v>
                </c:pt>
                <c:pt idx="8404">
                  <c:v>1676.3999999999999</c:v>
                </c:pt>
                <c:pt idx="8405">
                  <c:v>1267.1999999999998</c:v>
                </c:pt>
                <c:pt idx="8406">
                  <c:v>1465.1999999999998</c:v>
                </c:pt>
                <c:pt idx="8407">
                  <c:v>2191.1999999999998</c:v>
                </c:pt>
                <c:pt idx="8408">
                  <c:v>1768.8</c:v>
                </c:pt>
                <c:pt idx="8409">
                  <c:v>1636.8</c:v>
                </c:pt>
                <c:pt idx="8410">
                  <c:v>1966.8</c:v>
                </c:pt>
                <c:pt idx="8411">
                  <c:v>1372.8</c:v>
                </c:pt>
                <c:pt idx="8412">
                  <c:v>1306.8</c:v>
                </c:pt>
                <c:pt idx="8413">
                  <c:v>1729.1999999999998</c:v>
                </c:pt>
                <c:pt idx="8414">
                  <c:v>1559.1468749999999</c:v>
                </c:pt>
                <c:pt idx="8415">
                  <c:v>1875.9468749999999</c:v>
                </c:pt>
                <c:pt idx="8416">
                  <c:v>1738.1203118399997</c:v>
                </c:pt>
                <c:pt idx="8417">
                  <c:v>1421.3203118399999</c:v>
                </c:pt>
                <c:pt idx="8418">
                  <c:v>919.72031249999998</c:v>
                </c:pt>
                <c:pt idx="8419">
                  <c:v>1234.9734375</c:v>
                </c:pt>
                <c:pt idx="8420">
                  <c:v>2224.9734381600001</c:v>
                </c:pt>
                <c:pt idx="8421">
                  <c:v>1332.890625</c:v>
                </c:pt>
                <c:pt idx="8422">
                  <c:v>1570.4906249999999</c:v>
                </c:pt>
                <c:pt idx="8423">
                  <c:v>1244.8218749999999</c:v>
                </c:pt>
                <c:pt idx="8424">
                  <c:v>2274.421875</c:v>
                </c:pt>
                <c:pt idx="8425">
                  <c:v>2314.0218749999999</c:v>
                </c:pt>
                <c:pt idx="8426">
                  <c:v>1878.421875</c:v>
                </c:pt>
                <c:pt idx="8427">
                  <c:v>1033.621875</c:v>
                </c:pt>
                <c:pt idx="8428">
                  <c:v>1316.2359374999999</c:v>
                </c:pt>
                <c:pt idx="8429">
                  <c:v>1751.8359381600001</c:v>
                </c:pt>
                <c:pt idx="8430">
                  <c:v>1923.43593816</c:v>
                </c:pt>
                <c:pt idx="8431">
                  <c:v>1844.2359381600002</c:v>
                </c:pt>
                <c:pt idx="8432">
                  <c:v>1787.2078118399997</c:v>
                </c:pt>
                <c:pt idx="8433">
                  <c:v>1681.6078118399998</c:v>
                </c:pt>
                <c:pt idx="8434">
                  <c:v>1478.3999999999999</c:v>
                </c:pt>
                <c:pt idx="8435">
                  <c:v>1597.1999999999998</c:v>
                </c:pt>
                <c:pt idx="8436">
                  <c:v>1399.1999999999998</c:v>
                </c:pt>
                <c:pt idx="8437">
                  <c:v>1663.1999999999998</c:v>
                </c:pt>
                <c:pt idx="8438">
                  <c:v>1625.1468749999999</c:v>
                </c:pt>
                <c:pt idx="8439">
                  <c:v>1862.7468749999998</c:v>
                </c:pt>
                <c:pt idx="8440">
                  <c:v>1281.9468749999999</c:v>
                </c:pt>
                <c:pt idx="8441">
                  <c:v>1664.7468749999998</c:v>
                </c:pt>
                <c:pt idx="8442">
                  <c:v>1968.346875</c:v>
                </c:pt>
                <c:pt idx="8443">
                  <c:v>1408.1203118399999</c:v>
                </c:pt>
                <c:pt idx="8444">
                  <c:v>906.52031249999993</c:v>
                </c:pt>
                <c:pt idx="8445">
                  <c:v>1540.1203118399999</c:v>
                </c:pt>
                <c:pt idx="8446">
                  <c:v>1487.3203118399999</c:v>
                </c:pt>
                <c:pt idx="8447">
                  <c:v>1223.3203125</c:v>
                </c:pt>
                <c:pt idx="8448">
                  <c:v>1644.1734381599999</c:v>
                </c:pt>
                <c:pt idx="8449">
                  <c:v>1960.9734381600001</c:v>
                </c:pt>
                <c:pt idx="8450">
                  <c:v>1828.9734381600001</c:v>
                </c:pt>
                <c:pt idx="8451">
                  <c:v>1604.5734381599998</c:v>
                </c:pt>
                <c:pt idx="8452">
                  <c:v>1720.0218749999999</c:v>
                </c:pt>
                <c:pt idx="8453">
                  <c:v>2261.2218749999997</c:v>
                </c:pt>
                <c:pt idx="8454">
                  <c:v>2063.2218749999997</c:v>
                </c:pt>
                <c:pt idx="8455">
                  <c:v>1984.0218749999999</c:v>
                </c:pt>
                <c:pt idx="8456">
                  <c:v>1408.6359381599998</c:v>
                </c:pt>
                <c:pt idx="8457">
                  <c:v>1831.0359381600001</c:v>
                </c:pt>
                <c:pt idx="8458">
                  <c:v>2134.63593816</c:v>
                </c:pt>
                <c:pt idx="8459">
                  <c:v>1844.2359381600002</c:v>
                </c:pt>
                <c:pt idx="8460">
                  <c:v>1395.43593816</c:v>
                </c:pt>
                <c:pt idx="8461">
                  <c:v>2196.4078118399998</c:v>
                </c:pt>
                <c:pt idx="8462">
                  <c:v>1206.4078124999999</c:v>
                </c:pt>
                <c:pt idx="8463">
                  <c:v>2117.2078118399995</c:v>
                </c:pt>
                <c:pt idx="8464">
                  <c:v>1267.1999999999998</c:v>
                </c:pt>
                <c:pt idx="8465">
                  <c:v>1320</c:v>
                </c:pt>
                <c:pt idx="8466">
                  <c:v>1493.1468749999999</c:v>
                </c:pt>
                <c:pt idx="8467">
                  <c:v>1955.1468749999999</c:v>
                </c:pt>
                <c:pt idx="8468">
                  <c:v>1295.1468749999999</c:v>
                </c:pt>
                <c:pt idx="8469">
                  <c:v>1823.1468749999999</c:v>
                </c:pt>
                <c:pt idx="8470">
                  <c:v>1875.9468749999999</c:v>
                </c:pt>
                <c:pt idx="8471">
                  <c:v>1487.3203118399999</c:v>
                </c:pt>
                <c:pt idx="8472">
                  <c:v>1434.52031184</c:v>
                </c:pt>
                <c:pt idx="8473">
                  <c:v>1315.7203124999999</c:v>
                </c:pt>
                <c:pt idx="8474">
                  <c:v>1168.9734375</c:v>
                </c:pt>
                <c:pt idx="8475">
                  <c:v>1187.690625</c:v>
                </c:pt>
                <c:pt idx="8476">
                  <c:v>1319.690625</c:v>
                </c:pt>
                <c:pt idx="8477">
                  <c:v>1970.8218749999999</c:v>
                </c:pt>
                <c:pt idx="8478">
                  <c:v>1588.0218749999999</c:v>
                </c:pt>
                <c:pt idx="8479">
                  <c:v>1706.8218749999999</c:v>
                </c:pt>
                <c:pt idx="8480">
                  <c:v>1759.6218749999998</c:v>
                </c:pt>
                <c:pt idx="8481">
                  <c:v>1614.421875</c:v>
                </c:pt>
                <c:pt idx="8482">
                  <c:v>1025.8359375</c:v>
                </c:pt>
                <c:pt idx="8483">
                  <c:v>1580.2359381599999</c:v>
                </c:pt>
                <c:pt idx="8484">
                  <c:v>1444.0078118399999</c:v>
                </c:pt>
                <c:pt idx="8485">
                  <c:v>2117.2078118399995</c:v>
                </c:pt>
                <c:pt idx="8486">
                  <c:v>1083.9468749999999</c:v>
                </c:pt>
                <c:pt idx="8487">
                  <c:v>1308.346875</c:v>
                </c:pt>
                <c:pt idx="8488">
                  <c:v>1347.9468749999999</c:v>
                </c:pt>
                <c:pt idx="8489">
                  <c:v>1928.7468749999998</c:v>
                </c:pt>
                <c:pt idx="8490">
                  <c:v>1440.346875</c:v>
                </c:pt>
                <c:pt idx="8491">
                  <c:v>1078.1203125</c:v>
                </c:pt>
                <c:pt idx="8492">
                  <c:v>1472.5734381599998</c:v>
                </c:pt>
                <c:pt idx="8493">
                  <c:v>1300.9734374999998</c:v>
                </c:pt>
                <c:pt idx="8494">
                  <c:v>1966.4906249999999</c:v>
                </c:pt>
                <c:pt idx="8495">
                  <c:v>1900.4906249999999</c:v>
                </c:pt>
                <c:pt idx="8496">
                  <c:v>1508.8218749999999</c:v>
                </c:pt>
                <c:pt idx="8497">
                  <c:v>1640.8218749999999</c:v>
                </c:pt>
                <c:pt idx="8498">
                  <c:v>1883.8359381600001</c:v>
                </c:pt>
                <c:pt idx="8499">
                  <c:v>1197.4359374999999</c:v>
                </c:pt>
                <c:pt idx="8500">
                  <c:v>1421.8359381599998</c:v>
                </c:pt>
                <c:pt idx="8501">
                  <c:v>1879.6078118399998</c:v>
                </c:pt>
                <c:pt idx="8502">
                  <c:v>1840.0078118399997</c:v>
                </c:pt>
                <c:pt idx="8503">
                  <c:v>1760.8078118399997</c:v>
                </c:pt>
                <c:pt idx="8504">
                  <c:v>1562.8078118399999</c:v>
                </c:pt>
                <c:pt idx="8505">
                  <c:v>1663.1999999999998</c:v>
                </c:pt>
                <c:pt idx="8506">
                  <c:v>1887.6</c:v>
                </c:pt>
                <c:pt idx="8507">
                  <c:v>1202.746875</c:v>
                </c:pt>
                <c:pt idx="8508">
                  <c:v>1928.7468749999998</c:v>
                </c:pt>
                <c:pt idx="8509">
                  <c:v>1783.546875</c:v>
                </c:pt>
                <c:pt idx="8510">
                  <c:v>1757.1468749999999</c:v>
                </c:pt>
                <c:pt idx="8511">
                  <c:v>2021.1468749999999</c:v>
                </c:pt>
                <c:pt idx="8512">
                  <c:v>1249.7203124999999</c:v>
                </c:pt>
                <c:pt idx="8513">
                  <c:v>1342.1203118399999</c:v>
                </c:pt>
                <c:pt idx="8514">
                  <c:v>1432.9734381599999</c:v>
                </c:pt>
                <c:pt idx="8515">
                  <c:v>1314.1734374999999</c:v>
                </c:pt>
                <c:pt idx="8516">
                  <c:v>1749.7734381600001</c:v>
                </c:pt>
                <c:pt idx="8517">
                  <c:v>1089.7734375</c:v>
                </c:pt>
                <c:pt idx="8518">
                  <c:v>1815.7734381600001</c:v>
                </c:pt>
                <c:pt idx="8519">
                  <c:v>1728.890625</c:v>
                </c:pt>
                <c:pt idx="8520">
                  <c:v>2573.6906249999997</c:v>
                </c:pt>
                <c:pt idx="8521">
                  <c:v>1535.221875</c:v>
                </c:pt>
                <c:pt idx="8522">
                  <c:v>1812.421875</c:v>
                </c:pt>
                <c:pt idx="8523">
                  <c:v>1759.6218749999998</c:v>
                </c:pt>
                <c:pt idx="8524">
                  <c:v>1931.221875</c:v>
                </c:pt>
                <c:pt idx="8525">
                  <c:v>1746.421875</c:v>
                </c:pt>
                <c:pt idx="8526">
                  <c:v>1369.0359381599999</c:v>
                </c:pt>
                <c:pt idx="8527">
                  <c:v>2068.63593816</c:v>
                </c:pt>
                <c:pt idx="8528">
                  <c:v>2244</c:v>
                </c:pt>
                <c:pt idx="8529">
                  <c:v>1650</c:v>
                </c:pt>
                <c:pt idx="8530">
                  <c:v>1848</c:v>
                </c:pt>
                <c:pt idx="8531">
                  <c:v>1585.546875</c:v>
                </c:pt>
                <c:pt idx="8532">
                  <c:v>2007.9468749999999</c:v>
                </c:pt>
                <c:pt idx="8533">
                  <c:v>1025.3203125</c:v>
                </c:pt>
                <c:pt idx="8534">
                  <c:v>1817.3203118399997</c:v>
                </c:pt>
                <c:pt idx="8535">
                  <c:v>2490.5203118399995</c:v>
                </c:pt>
                <c:pt idx="8536">
                  <c:v>1553.3203118399999</c:v>
                </c:pt>
                <c:pt idx="8537">
                  <c:v>1738.1203118399997</c:v>
                </c:pt>
                <c:pt idx="8538">
                  <c:v>1380.1734381599999</c:v>
                </c:pt>
                <c:pt idx="8539">
                  <c:v>1353.7734381599998</c:v>
                </c:pt>
                <c:pt idx="8540">
                  <c:v>1921.37343816</c:v>
                </c:pt>
                <c:pt idx="8541">
                  <c:v>1551.7734381599998</c:v>
                </c:pt>
                <c:pt idx="8542">
                  <c:v>1860.890625</c:v>
                </c:pt>
                <c:pt idx="8543">
                  <c:v>1715.690625</c:v>
                </c:pt>
                <c:pt idx="8544">
                  <c:v>1852.0218749999999</c:v>
                </c:pt>
                <c:pt idx="8545">
                  <c:v>1706.8218749999999</c:v>
                </c:pt>
                <c:pt idx="8546">
                  <c:v>1778.2359381600002</c:v>
                </c:pt>
                <c:pt idx="8547">
                  <c:v>1342.6359381599998</c:v>
                </c:pt>
                <c:pt idx="8548">
                  <c:v>1351.6078118400001</c:v>
                </c:pt>
                <c:pt idx="8549">
                  <c:v>889.60781249999991</c:v>
                </c:pt>
                <c:pt idx="8550">
                  <c:v>1628.8078118399999</c:v>
                </c:pt>
                <c:pt idx="8551">
                  <c:v>1734.4078118399998</c:v>
                </c:pt>
                <c:pt idx="8552">
                  <c:v>1232.8078125</c:v>
                </c:pt>
                <c:pt idx="8553">
                  <c:v>1570.8</c:v>
                </c:pt>
                <c:pt idx="8554">
                  <c:v>1452</c:v>
                </c:pt>
                <c:pt idx="8555">
                  <c:v>1136.746875</c:v>
                </c:pt>
                <c:pt idx="8556">
                  <c:v>2166.3468749999997</c:v>
                </c:pt>
                <c:pt idx="8557">
                  <c:v>2007.9468749999999</c:v>
                </c:pt>
                <c:pt idx="8558">
                  <c:v>1717.546875</c:v>
                </c:pt>
                <c:pt idx="8559">
                  <c:v>1025.3203125</c:v>
                </c:pt>
                <c:pt idx="8560">
                  <c:v>1802.57343816</c:v>
                </c:pt>
                <c:pt idx="8561">
                  <c:v>1617.7734381599998</c:v>
                </c:pt>
                <c:pt idx="8562">
                  <c:v>1710.1734381600002</c:v>
                </c:pt>
                <c:pt idx="8563">
                  <c:v>1525.37343816</c:v>
                </c:pt>
                <c:pt idx="8564">
                  <c:v>1794.890625</c:v>
                </c:pt>
                <c:pt idx="8565">
                  <c:v>1834.4906249999999</c:v>
                </c:pt>
                <c:pt idx="8566">
                  <c:v>1332.890625</c:v>
                </c:pt>
                <c:pt idx="8567">
                  <c:v>1676.0906249999998</c:v>
                </c:pt>
                <c:pt idx="8568">
                  <c:v>1187.690625</c:v>
                </c:pt>
                <c:pt idx="8569">
                  <c:v>1240.4906249999999</c:v>
                </c:pt>
                <c:pt idx="8570">
                  <c:v>2111.6906249999997</c:v>
                </c:pt>
                <c:pt idx="8571">
                  <c:v>2591.2218749999997</c:v>
                </c:pt>
                <c:pt idx="8572">
                  <c:v>2029.0359381600001</c:v>
                </c:pt>
                <c:pt idx="8573">
                  <c:v>1435.0359381599999</c:v>
                </c:pt>
                <c:pt idx="8574">
                  <c:v>1936.63593816</c:v>
                </c:pt>
                <c:pt idx="8575">
                  <c:v>1725.43593816</c:v>
                </c:pt>
                <c:pt idx="8576">
                  <c:v>1048.0078125</c:v>
                </c:pt>
                <c:pt idx="8577">
                  <c:v>1998.4078118399998</c:v>
                </c:pt>
                <c:pt idx="8578">
                  <c:v>1597.1999999999998</c:v>
                </c:pt>
                <c:pt idx="8579">
                  <c:v>1465.1999999999998</c:v>
                </c:pt>
                <c:pt idx="8580">
                  <c:v>1399.1999999999998</c:v>
                </c:pt>
                <c:pt idx="8581">
                  <c:v>1993.1999999999998</c:v>
                </c:pt>
                <c:pt idx="8582">
                  <c:v>1676.3999999999999</c:v>
                </c:pt>
                <c:pt idx="8583">
                  <c:v>1915.546875</c:v>
                </c:pt>
                <c:pt idx="8584">
                  <c:v>1757.1468749999999</c:v>
                </c:pt>
                <c:pt idx="8585">
                  <c:v>1526.9203118400001</c:v>
                </c:pt>
                <c:pt idx="8586">
                  <c:v>1394.9203118400001</c:v>
                </c:pt>
                <c:pt idx="8587">
                  <c:v>1500.52031184</c:v>
                </c:pt>
                <c:pt idx="8588">
                  <c:v>1340.5734381599998</c:v>
                </c:pt>
                <c:pt idx="8589">
                  <c:v>1287.7734375</c:v>
                </c:pt>
                <c:pt idx="8590">
                  <c:v>1551.7734381599998</c:v>
                </c:pt>
                <c:pt idx="8591">
                  <c:v>1644.1734381599999</c:v>
                </c:pt>
                <c:pt idx="8592">
                  <c:v>1974.1734381599999</c:v>
                </c:pt>
                <c:pt idx="8593">
                  <c:v>1459.37343816</c:v>
                </c:pt>
                <c:pt idx="8594">
                  <c:v>1459.37343816</c:v>
                </c:pt>
                <c:pt idx="8595">
                  <c:v>2626.4906249999999</c:v>
                </c:pt>
                <c:pt idx="8596">
                  <c:v>1214.090625</c:v>
                </c:pt>
                <c:pt idx="8597">
                  <c:v>2072.0906249999998</c:v>
                </c:pt>
                <c:pt idx="8598">
                  <c:v>1346.0906249999998</c:v>
                </c:pt>
                <c:pt idx="8599">
                  <c:v>1214.090625</c:v>
                </c:pt>
                <c:pt idx="8600">
                  <c:v>1223.8359375</c:v>
                </c:pt>
                <c:pt idx="8601">
                  <c:v>907.03593749999993</c:v>
                </c:pt>
                <c:pt idx="8602">
                  <c:v>1633.0359381599999</c:v>
                </c:pt>
                <c:pt idx="8603">
                  <c:v>1897.0359381600001</c:v>
                </c:pt>
                <c:pt idx="8604">
                  <c:v>1760.8078118399997</c:v>
                </c:pt>
                <c:pt idx="8605">
                  <c:v>1668.40781184</c:v>
                </c:pt>
                <c:pt idx="8606">
                  <c:v>1642.0078118399999</c:v>
                </c:pt>
                <c:pt idx="8607">
                  <c:v>1755.6</c:v>
                </c:pt>
                <c:pt idx="8608">
                  <c:v>1229.1468749999999</c:v>
                </c:pt>
                <c:pt idx="8609">
                  <c:v>1381.72031184</c:v>
                </c:pt>
                <c:pt idx="8610">
                  <c:v>1790.9203118399998</c:v>
                </c:pt>
                <c:pt idx="8611">
                  <c:v>2041.7203118399998</c:v>
                </c:pt>
                <c:pt idx="8612">
                  <c:v>1183.7203124999999</c:v>
                </c:pt>
                <c:pt idx="8613">
                  <c:v>1856.9203118399998</c:v>
                </c:pt>
                <c:pt idx="8614">
                  <c:v>1472.5734381599998</c:v>
                </c:pt>
                <c:pt idx="8615">
                  <c:v>1670.5734381599998</c:v>
                </c:pt>
                <c:pt idx="8616">
                  <c:v>1498.9734381599999</c:v>
                </c:pt>
                <c:pt idx="8617">
                  <c:v>1525.37343816</c:v>
                </c:pt>
                <c:pt idx="8618">
                  <c:v>1630.9734381599999</c:v>
                </c:pt>
                <c:pt idx="8619">
                  <c:v>1860.890625</c:v>
                </c:pt>
                <c:pt idx="8620">
                  <c:v>1689.2906249999999</c:v>
                </c:pt>
                <c:pt idx="8621">
                  <c:v>1504.4906249999999</c:v>
                </c:pt>
                <c:pt idx="8622">
                  <c:v>1874.0906249999998</c:v>
                </c:pt>
                <c:pt idx="8623">
                  <c:v>1728.890625</c:v>
                </c:pt>
                <c:pt idx="8624">
                  <c:v>1425.2906249999999</c:v>
                </c:pt>
                <c:pt idx="8625">
                  <c:v>1464.890625</c:v>
                </c:pt>
                <c:pt idx="8626">
                  <c:v>1548.421875</c:v>
                </c:pt>
                <c:pt idx="8627">
                  <c:v>1350.421875</c:v>
                </c:pt>
                <c:pt idx="8628">
                  <c:v>1231.621875</c:v>
                </c:pt>
                <c:pt idx="8629">
                  <c:v>1527.43593816</c:v>
                </c:pt>
                <c:pt idx="8630">
                  <c:v>1606.6359381599998</c:v>
                </c:pt>
                <c:pt idx="8631">
                  <c:v>1567.0359381599999</c:v>
                </c:pt>
                <c:pt idx="8632">
                  <c:v>1778.2359381600002</c:v>
                </c:pt>
                <c:pt idx="8633">
                  <c:v>1536.40781184</c:v>
                </c:pt>
                <c:pt idx="8634">
                  <c:v>1972.0078118399997</c:v>
                </c:pt>
                <c:pt idx="8635">
                  <c:v>2011.6078118399998</c:v>
                </c:pt>
                <c:pt idx="8636">
                  <c:v>1478.3999999999999</c:v>
                </c:pt>
                <c:pt idx="8637">
                  <c:v>1504.8</c:v>
                </c:pt>
                <c:pt idx="8638">
                  <c:v>1941.9468749999999</c:v>
                </c:pt>
                <c:pt idx="8639">
                  <c:v>991.546875</c:v>
                </c:pt>
                <c:pt idx="8640">
                  <c:v>2160.5203118399995</c:v>
                </c:pt>
                <c:pt idx="8641">
                  <c:v>1460.9203118400001</c:v>
                </c:pt>
                <c:pt idx="8642">
                  <c:v>1883.3203118399997</c:v>
                </c:pt>
                <c:pt idx="8643">
                  <c:v>1855.37343816</c:v>
                </c:pt>
                <c:pt idx="8644">
                  <c:v>1504.4906249999999</c:v>
                </c:pt>
                <c:pt idx="8645">
                  <c:v>950.09062499999993</c:v>
                </c:pt>
                <c:pt idx="8646">
                  <c:v>1574.8218749999999</c:v>
                </c:pt>
                <c:pt idx="8647">
                  <c:v>1535.221875</c:v>
                </c:pt>
                <c:pt idx="8648">
                  <c:v>1218.421875</c:v>
                </c:pt>
                <c:pt idx="8649">
                  <c:v>1553.8359381599998</c:v>
                </c:pt>
                <c:pt idx="8650">
                  <c:v>1870.63593816</c:v>
                </c:pt>
                <c:pt idx="8651">
                  <c:v>1553.8359381599998</c:v>
                </c:pt>
                <c:pt idx="8652">
                  <c:v>1510.0078118399999</c:v>
                </c:pt>
                <c:pt idx="8653">
                  <c:v>1892.8078118399997</c:v>
                </c:pt>
                <c:pt idx="8654">
                  <c:v>1787.2078118399997</c:v>
                </c:pt>
                <c:pt idx="8655">
                  <c:v>1840.0078118399997</c:v>
                </c:pt>
                <c:pt idx="8656">
                  <c:v>1161.5999999999999</c:v>
                </c:pt>
                <c:pt idx="8657">
                  <c:v>2164.7999999999997</c:v>
                </c:pt>
                <c:pt idx="8658">
                  <c:v>1518</c:v>
                </c:pt>
                <c:pt idx="8659">
                  <c:v>1808.3999999999999</c:v>
                </c:pt>
                <c:pt idx="8660">
                  <c:v>1557.6</c:v>
                </c:pt>
                <c:pt idx="8661">
                  <c:v>1320</c:v>
                </c:pt>
                <c:pt idx="8662">
                  <c:v>1254</c:v>
                </c:pt>
                <c:pt idx="8663">
                  <c:v>1757.1468749999999</c:v>
                </c:pt>
                <c:pt idx="8664">
                  <c:v>1355.3203118399999</c:v>
                </c:pt>
                <c:pt idx="8665">
                  <c:v>1632.52031184</c:v>
                </c:pt>
                <c:pt idx="8666">
                  <c:v>1962.5203118399997</c:v>
                </c:pt>
                <c:pt idx="8667">
                  <c:v>1447.72031184</c:v>
                </c:pt>
                <c:pt idx="8668">
                  <c:v>2081.3203118399997</c:v>
                </c:pt>
                <c:pt idx="8669">
                  <c:v>1619.3203118399999</c:v>
                </c:pt>
                <c:pt idx="8670">
                  <c:v>1617.7734381599998</c:v>
                </c:pt>
                <c:pt idx="8671">
                  <c:v>1419.7734381599998</c:v>
                </c:pt>
                <c:pt idx="8672">
                  <c:v>1504.4906249999999</c:v>
                </c:pt>
                <c:pt idx="8673">
                  <c:v>1425.2906249999999</c:v>
                </c:pt>
                <c:pt idx="8674">
                  <c:v>1570.4906249999999</c:v>
                </c:pt>
                <c:pt idx="8675">
                  <c:v>1438.4906249999999</c:v>
                </c:pt>
                <c:pt idx="8676">
                  <c:v>1583.690625</c:v>
                </c:pt>
                <c:pt idx="8677">
                  <c:v>1121.690625</c:v>
                </c:pt>
                <c:pt idx="8678">
                  <c:v>1627.6218749999998</c:v>
                </c:pt>
                <c:pt idx="8679">
                  <c:v>1614.421875</c:v>
                </c:pt>
                <c:pt idx="8680">
                  <c:v>1588.0218749999999</c:v>
                </c:pt>
                <c:pt idx="8681">
                  <c:v>1350.421875</c:v>
                </c:pt>
                <c:pt idx="8682">
                  <c:v>1878.421875</c:v>
                </c:pt>
                <c:pt idx="8683">
                  <c:v>1857.43593816</c:v>
                </c:pt>
                <c:pt idx="8684">
                  <c:v>1276.6359375</c:v>
                </c:pt>
                <c:pt idx="8685">
                  <c:v>1985.2078118399997</c:v>
                </c:pt>
                <c:pt idx="8686">
                  <c:v>1840.0078118399997</c:v>
                </c:pt>
                <c:pt idx="8687">
                  <c:v>1589.20781184</c:v>
                </c:pt>
                <c:pt idx="8688">
                  <c:v>1668.40781184</c:v>
                </c:pt>
                <c:pt idx="8689">
                  <c:v>1787.2078118399997</c:v>
                </c:pt>
                <c:pt idx="8690">
                  <c:v>1676.3999999999999</c:v>
                </c:pt>
                <c:pt idx="8691">
                  <c:v>1610.3999999999999</c:v>
                </c:pt>
                <c:pt idx="8692">
                  <c:v>2389.1999999999998</c:v>
                </c:pt>
                <c:pt idx="8693">
                  <c:v>1638.346875</c:v>
                </c:pt>
                <c:pt idx="8694">
                  <c:v>2443.546875</c:v>
                </c:pt>
                <c:pt idx="8695">
                  <c:v>1302.5203124999998</c:v>
                </c:pt>
                <c:pt idx="8696">
                  <c:v>1909.7203118399998</c:v>
                </c:pt>
                <c:pt idx="8697">
                  <c:v>2015.3203118399997</c:v>
                </c:pt>
                <c:pt idx="8698">
                  <c:v>1657.37343816</c:v>
                </c:pt>
                <c:pt idx="8699">
                  <c:v>1491.2906249999999</c:v>
                </c:pt>
                <c:pt idx="8700">
                  <c:v>1786.0218749999999</c:v>
                </c:pt>
                <c:pt idx="8701">
                  <c:v>1540.6359381599998</c:v>
                </c:pt>
                <c:pt idx="8702">
                  <c:v>2055.4359381600002</c:v>
                </c:pt>
                <c:pt idx="8703">
                  <c:v>1963.0359381600001</c:v>
                </c:pt>
                <c:pt idx="8704">
                  <c:v>1448.2359381599999</c:v>
                </c:pt>
                <c:pt idx="8705">
                  <c:v>2279.8359381599998</c:v>
                </c:pt>
                <c:pt idx="8706">
                  <c:v>1699.0359381600001</c:v>
                </c:pt>
                <c:pt idx="8707">
                  <c:v>2081.8359381599998</c:v>
                </c:pt>
                <c:pt idx="8708">
                  <c:v>1342.6359381599998</c:v>
                </c:pt>
                <c:pt idx="8709">
                  <c:v>2130.4078118399998</c:v>
                </c:pt>
                <c:pt idx="8710">
                  <c:v>1972.0078118399997</c:v>
                </c:pt>
                <c:pt idx="8711">
                  <c:v>1900.8</c:v>
                </c:pt>
                <c:pt idx="8712">
                  <c:v>1386</c:v>
                </c:pt>
                <c:pt idx="8713">
                  <c:v>1768.8</c:v>
                </c:pt>
                <c:pt idx="8714">
                  <c:v>1782</c:v>
                </c:pt>
                <c:pt idx="8715">
                  <c:v>1663.1999999999998</c:v>
                </c:pt>
                <c:pt idx="8716">
                  <c:v>2138.4</c:v>
                </c:pt>
                <c:pt idx="8717">
                  <c:v>1161.5999999999999</c:v>
                </c:pt>
                <c:pt idx="8718">
                  <c:v>1757.1468749999999</c:v>
                </c:pt>
                <c:pt idx="8719">
                  <c:v>2205.9468750000001</c:v>
                </c:pt>
                <c:pt idx="8720">
                  <c:v>1651.546875</c:v>
                </c:pt>
                <c:pt idx="8721">
                  <c:v>1922.9203118399998</c:v>
                </c:pt>
                <c:pt idx="8722">
                  <c:v>1817.3203118399997</c:v>
                </c:pt>
                <c:pt idx="8723">
                  <c:v>1962.5203118399997</c:v>
                </c:pt>
                <c:pt idx="8724">
                  <c:v>1366.9734381599999</c:v>
                </c:pt>
                <c:pt idx="8725">
                  <c:v>1538.5734381599998</c:v>
                </c:pt>
                <c:pt idx="8726">
                  <c:v>1689.2906249999999</c:v>
                </c:pt>
                <c:pt idx="8727">
                  <c:v>1821.2906249999999</c:v>
                </c:pt>
                <c:pt idx="8728">
                  <c:v>1570.4906249999999</c:v>
                </c:pt>
                <c:pt idx="8729">
                  <c:v>1662.890625</c:v>
                </c:pt>
                <c:pt idx="8730">
                  <c:v>1680.421875</c:v>
                </c:pt>
                <c:pt idx="8731">
                  <c:v>1865.221875</c:v>
                </c:pt>
                <c:pt idx="8732">
                  <c:v>1152.421875</c:v>
                </c:pt>
                <c:pt idx="8733">
                  <c:v>1391.20781184</c:v>
                </c:pt>
                <c:pt idx="8734">
                  <c:v>1214.3999999999999</c:v>
                </c:pt>
                <c:pt idx="8735">
                  <c:v>1742.3999999999999</c:v>
                </c:pt>
                <c:pt idx="8736">
                  <c:v>1044.346875</c:v>
                </c:pt>
                <c:pt idx="8737">
                  <c:v>1677.9468749999999</c:v>
                </c:pt>
                <c:pt idx="8738">
                  <c:v>1453.546875</c:v>
                </c:pt>
                <c:pt idx="8739">
                  <c:v>1862.7468749999998</c:v>
                </c:pt>
                <c:pt idx="8740">
                  <c:v>1875.9468749999999</c:v>
                </c:pt>
                <c:pt idx="8741">
                  <c:v>1783.546875</c:v>
                </c:pt>
                <c:pt idx="8742">
                  <c:v>1981.546875</c:v>
                </c:pt>
                <c:pt idx="8743">
                  <c:v>1823.1468749999999</c:v>
                </c:pt>
                <c:pt idx="8744">
                  <c:v>2311.546875</c:v>
                </c:pt>
                <c:pt idx="8745">
                  <c:v>1585.546875</c:v>
                </c:pt>
                <c:pt idx="8746">
                  <c:v>2007.9468749999999</c:v>
                </c:pt>
                <c:pt idx="8747">
                  <c:v>1738.1203118399997</c:v>
                </c:pt>
                <c:pt idx="8748">
                  <c:v>2015.3203118399997</c:v>
                </c:pt>
                <c:pt idx="8749">
                  <c:v>1672.1203118399999</c:v>
                </c:pt>
                <c:pt idx="8750">
                  <c:v>1553.3203118399999</c:v>
                </c:pt>
                <c:pt idx="8751">
                  <c:v>2160.5203118399995</c:v>
                </c:pt>
                <c:pt idx="8752">
                  <c:v>2147.3203118399997</c:v>
                </c:pt>
                <c:pt idx="8753">
                  <c:v>1261.3734374999999</c:v>
                </c:pt>
                <c:pt idx="8754">
                  <c:v>1633.0359381599999</c:v>
                </c:pt>
                <c:pt idx="8755">
                  <c:v>1923.43593816</c:v>
                </c:pt>
                <c:pt idx="8756">
                  <c:v>2368.0078118399997</c:v>
                </c:pt>
                <c:pt idx="8757">
                  <c:v>1848</c:v>
                </c:pt>
                <c:pt idx="8758">
                  <c:v>1453.546875</c:v>
                </c:pt>
                <c:pt idx="8759">
                  <c:v>1466.7468749999998</c:v>
                </c:pt>
                <c:pt idx="8760">
                  <c:v>1440.346875</c:v>
                </c:pt>
                <c:pt idx="8761">
                  <c:v>1129.3734374999999</c:v>
                </c:pt>
                <c:pt idx="8762">
                  <c:v>1538.5734381599998</c:v>
                </c:pt>
                <c:pt idx="8763">
                  <c:v>1266.890625</c:v>
                </c:pt>
                <c:pt idx="8764">
                  <c:v>1715.690625</c:v>
                </c:pt>
                <c:pt idx="8765">
                  <c:v>1491.2906249999999</c:v>
                </c:pt>
                <c:pt idx="8766">
                  <c:v>1372.4906249999999</c:v>
                </c:pt>
                <c:pt idx="8767">
                  <c:v>1768.4906249999999</c:v>
                </c:pt>
                <c:pt idx="8768">
                  <c:v>1808.0906249999998</c:v>
                </c:pt>
                <c:pt idx="8769">
                  <c:v>1385.690625</c:v>
                </c:pt>
                <c:pt idx="8770">
                  <c:v>1702.4906249999999</c:v>
                </c:pt>
                <c:pt idx="8771">
                  <c:v>2177.6906249999997</c:v>
                </c:pt>
                <c:pt idx="8772">
                  <c:v>1944.421875</c:v>
                </c:pt>
                <c:pt idx="8773">
                  <c:v>1680.421875</c:v>
                </c:pt>
                <c:pt idx="8774">
                  <c:v>1442.8218749999999</c:v>
                </c:pt>
                <c:pt idx="8775">
                  <c:v>1574.8218749999999</c:v>
                </c:pt>
                <c:pt idx="8776">
                  <c:v>2221.6218749999998</c:v>
                </c:pt>
                <c:pt idx="8777">
                  <c:v>2081.8359381599998</c:v>
                </c:pt>
                <c:pt idx="8778">
                  <c:v>1646.2359381599999</c:v>
                </c:pt>
                <c:pt idx="8779">
                  <c:v>2183.2078118399995</c:v>
                </c:pt>
                <c:pt idx="8780">
                  <c:v>1364.8078118399999</c:v>
                </c:pt>
                <c:pt idx="8781">
                  <c:v>1734.4078118399998</c:v>
                </c:pt>
                <c:pt idx="8782">
                  <c:v>1642.0078118399999</c:v>
                </c:pt>
                <c:pt idx="8783">
                  <c:v>1562.8078118399999</c:v>
                </c:pt>
                <c:pt idx="8784">
                  <c:v>1650</c:v>
                </c:pt>
                <c:pt idx="8785">
                  <c:v>1940.3999999999999</c:v>
                </c:pt>
                <c:pt idx="8786">
                  <c:v>1808.3999999999999</c:v>
                </c:pt>
                <c:pt idx="8787">
                  <c:v>1663.1999999999998</c:v>
                </c:pt>
                <c:pt idx="8788">
                  <c:v>1597.1999999999998</c:v>
                </c:pt>
                <c:pt idx="8789">
                  <c:v>1636.8</c:v>
                </c:pt>
                <c:pt idx="8790">
                  <c:v>1900.8</c:v>
                </c:pt>
                <c:pt idx="8791">
                  <c:v>1716</c:v>
                </c:pt>
                <c:pt idx="8792">
                  <c:v>1545.9468749999999</c:v>
                </c:pt>
                <c:pt idx="8793">
                  <c:v>1387.546875</c:v>
                </c:pt>
                <c:pt idx="8794">
                  <c:v>1387.546875</c:v>
                </c:pt>
                <c:pt idx="8795">
                  <c:v>1751.3203118399997</c:v>
                </c:pt>
                <c:pt idx="8796">
                  <c:v>1592.9203118399998</c:v>
                </c:pt>
                <c:pt idx="8797">
                  <c:v>1566.52031184</c:v>
                </c:pt>
                <c:pt idx="8798">
                  <c:v>1566.52031184</c:v>
                </c:pt>
                <c:pt idx="8799">
                  <c:v>1632.52031184</c:v>
                </c:pt>
                <c:pt idx="8800">
                  <c:v>1781.690625</c:v>
                </c:pt>
                <c:pt idx="8801">
                  <c:v>2032.4906249999999</c:v>
                </c:pt>
                <c:pt idx="8802">
                  <c:v>1548.421875</c:v>
                </c:pt>
                <c:pt idx="8803">
                  <c:v>1614.421875</c:v>
                </c:pt>
                <c:pt idx="8804">
                  <c:v>2221.6218749999998</c:v>
                </c:pt>
                <c:pt idx="8805">
                  <c:v>1778.2359381600002</c:v>
                </c:pt>
                <c:pt idx="8806">
                  <c:v>1606.6359381599998</c:v>
                </c:pt>
                <c:pt idx="8807">
                  <c:v>1457.20781184</c:v>
                </c:pt>
                <c:pt idx="8808">
                  <c:v>1298.8078125</c:v>
                </c:pt>
                <c:pt idx="8809">
                  <c:v>1774.0078118399997</c:v>
                </c:pt>
                <c:pt idx="8810">
                  <c:v>2117.2078118399995</c:v>
                </c:pt>
                <c:pt idx="8811">
                  <c:v>1576.0078118399999</c:v>
                </c:pt>
                <c:pt idx="8812">
                  <c:v>1774.0078118399997</c:v>
                </c:pt>
                <c:pt idx="8813">
                  <c:v>2072.4</c:v>
                </c:pt>
                <c:pt idx="8814">
                  <c:v>1663.1999999999998</c:v>
                </c:pt>
                <c:pt idx="8815">
                  <c:v>1676.3999999999999</c:v>
                </c:pt>
                <c:pt idx="8816">
                  <c:v>1702.8</c:v>
                </c:pt>
                <c:pt idx="8817">
                  <c:v>1636.8</c:v>
                </c:pt>
                <c:pt idx="8818">
                  <c:v>1663.1999999999998</c:v>
                </c:pt>
                <c:pt idx="8819">
                  <c:v>1478.3999999999999</c:v>
                </c:pt>
                <c:pt idx="8820">
                  <c:v>1333.1999999999998</c:v>
                </c:pt>
                <c:pt idx="8821">
                  <c:v>1676.3999999999999</c:v>
                </c:pt>
                <c:pt idx="8822">
                  <c:v>1506.346875</c:v>
                </c:pt>
                <c:pt idx="8823">
                  <c:v>1677.9468749999999</c:v>
                </c:pt>
                <c:pt idx="8824">
                  <c:v>1328.9203118400001</c:v>
                </c:pt>
                <c:pt idx="8825">
                  <c:v>1856.9203118399998</c:v>
                </c:pt>
                <c:pt idx="8826">
                  <c:v>1579.72031184</c:v>
                </c:pt>
                <c:pt idx="8827">
                  <c:v>1658.9203118399998</c:v>
                </c:pt>
                <c:pt idx="8828">
                  <c:v>1804.1203118399997</c:v>
                </c:pt>
                <c:pt idx="8829">
                  <c:v>2013.7734381600001</c:v>
                </c:pt>
                <c:pt idx="8830">
                  <c:v>2092.9734381600001</c:v>
                </c:pt>
                <c:pt idx="8831">
                  <c:v>1749.7734381600001</c:v>
                </c:pt>
                <c:pt idx="8832">
                  <c:v>1776.1734381600002</c:v>
                </c:pt>
                <c:pt idx="8833">
                  <c:v>1578.1734381599999</c:v>
                </c:pt>
                <c:pt idx="8834">
                  <c:v>1860.890625</c:v>
                </c:pt>
                <c:pt idx="8835">
                  <c:v>1346.0906249999998</c:v>
                </c:pt>
                <c:pt idx="8836">
                  <c:v>1412.0906249999998</c:v>
                </c:pt>
                <c:pt idx="8837">
                  <c:v>2085.2906250000001</c:v>
                </c:pt>
                <c:pt idx="8838">
                  <c:v>1984.0218749999999</c:v>
                </c:pt>
                <c:pt idx="8839">
                  <c:v>1825.6218749999998</c:v>
                </c:pt>
                <c:pt idx="8840">
                  <c:v>1786.0218749999999</c:v>
                </c:pt>
                <c:pt idx="8841">
                  <c:v>1759.6218749999998</c:v>
                </c:pt>
                <c:pt idx="8842">
                  <c:v>1508.8218749999999</c:v>
                </c:pt>
                <c:pt idx="8843">
                  <c:v>1654.0218749999999</c:v>
                </c:pt>
                <c:pt idx="8844">
                  <c:v>2142.421875</c:v>
                </c:pt>
                <c:pt idx="8845">
                  <c:v>2749.6218749999998</c:v>
                </c:pt>
                <c:pt idx="8846">
                  <c:v>1131.4359374999999</c:v>
                </c:pt>
                <c:pt idx="8847">
                  <c:v>1712.2359381600002</c:v>
                </c:pt>
                <c:pt idx="8848">
                  <c:v>1989.43593816</c:v>
                </c:pt>
                <c:pt idx="8849">
                  <c:v>1787.2078118399997</c:v>
                </c:pt>
                <c:pt idx="8850">
                  <c:v>1206.4078124999999</c:v>
                </c:pt>
                <c:pt idx="8851">
                  <c:v>1655.20781184</c:v>
                </c:pt>
                <c:pt idx="8852">
                  <c:v>1518</c:v>
                </c:pt>
                <c:pt idx="8853">
                  <c:v>1716</c:v>
                </c:pt>
                <c:pt idx="8854">
                  <c:v>2138.4</c:v>
                </c:pt>
                <c:pt idx="8855">
                  <c:v>1413.9468749999999</c:v>
                </c:pt>
                <c:pt idx="8856">
                  <c:v>1559.1468749999999</c:v>
                </c:pt>
                <c:pt idx="8857">
                  <c:v>1770.346875</c:v>
                </c:pt>
                <c:pt idx="8858">
                  <c:v>1479.9468749999999</c:v>
                </c:pt>
                <c:pt idx="8859">
                  <c:v>2311.546875</c:v>
                </c:pt>
                <c:pt idx="8860">
                  <c:v>2081.3203118399997</c:v>
                </c:pt>
                <c:pt idx="8861">
                  <c:v>1936.1203118399997</c:v>
                </c:pt>
                <c:pt idx="8862">
                  <c:v>2002.1203118399997</c:v>
                </c:pt>
                <c:pt idx="8863">
                  <c:v>1578.1734381599999</c:v>
                </c:pt>
                <c:pt idx="8864">
                  <c:v>1446.1734381599999</c:v>
                </c:pt>
                <c:pt idx="8865">
                  <c:v>1921.37343816</c:v>
                </c:pt>
                <c:pt idx="8866">
                  <c:v>2204.0906249999998</c:v>
                </c:pt>
                <c:pt idx="8867">
                  <c:v>1808.0906249999998</c:v>
                </c:pt>
                <c:pt idx="8868">
                  <c:v>1570.4906249999999</c:v>
                </c:pt>
                <c:pt idx="8869">
                  <c:v>1913.690625</c:v>
                </c:pt>
                <c:pt idx="8870">
                  <c:v>1728.890625</c:v>
                </c:pt>
                <c:pt idx="8871">
                  <c:v>1548.421875</c:v>
                </c:pt>
                <c:pt idx="8872">
                  <c:v>1804.63593816</c:v>
                </c:pt>
                <c:pt idx="8873">
                  <c:v>1844.2359381600002</c:v>
                </c:pt>
                <c:pt idx="8874">
                  <c:v>1751.8359381600001</c:v>
                </c:pt>
                <c:pt idx="8875">
                  <c:v>1487.8359381599998</c:v>
                </c:pt>
                <c:pt idx="8876">
                  <c:v>2051.2078118399995</c:v>
                </c:pt>
                <c:pt idx="8877">
                  <c:v>2362.7999999999997</c:v>
                </c:pt>
                <c:pt idx="8878">
                  <c:v>1544.3999999999999</c:v>
                </c:pt>
                <c:pt idx="8879">
                  <c:v>1465.1999999999998</c:v>
                </c:pt>
                <c:pt idx="8880">
                  <c:v>1531.1999999999998</c:v>
                </c:pt>
                <c:pt idx="8881">
                  <c:v>2072.4</c:v>
                </c:pt>
                <c:pt idx="8882">
                  <c:v>2047.546875</c:v>
                </c:pt>
                <c:pt idx="8883">
                  <c:v>2068.1203118399999</c:v>
                </c:pt>
                <c:pt idx="8884">
                  <c:v>1790.9203118399998</c:v>
                </c:pt>
                <c:pt idx="8885">
                  <c:v>1987.37343816</c:v>
                </c:pt>
                <c:pt idx="8886">
                  <c:v>1908.1734381599999</c:v>
                </c:pt>
                <c:pt idx="8887">
                  <c:v>1630.9734381599999</c:v>
                </c:pt>
                <c:pt idx="8888">
                  <c:v>1319.690625</c:v>
                </c:pt>
                <c:pt idx="8889">
                  <c:v>1385.690625</c:v>
                </c:pt>
                <c:pt idx="8890">
                  <c:v>1689.2906249999999</c:v>
                </c:pt>
                <c:pt idx="8891">
                  <c:v>1649.690625</c:v>
                </c:pt>
                <c:pt idx="8892">
                  <c:v>1847.690625</c:v>
                </c:pt>
                <c:pt idx="8893">
                  <c:v>1715.690625</c:v>
                </c:pt>
                <c:pt idx="8894">
                  <c:v>1689.2906249999999</c:v>
                </c:pt>
                <c:pt idx="8895">
                  <c:v>1874.0906249999998</c:v>
                </c:pt>
                <c:pt idx="8896">
                  <c:v>1469.221875</c:v>
                </c:pt>
                <c:pt idx="8897">
                  <c:v>1852.0218749999999</c:v>
                </c:pt>
                <c:pt idx="8898">
                  <c:v>2168.8218750000001</c:v>
                </c:pt>
                <c:pt idx="8899">
                  <c:v>1403.221875</c:v>
                </c:pt>
                <c:pt idx="8900">
                  <c:v>1944.421875</c:v>
                </c:pt>
                <c:pt idx="8901">
                  <c:v>1403.221875</c:v>
                </c:pt>
                <c:pt idx="8902">
                  <c:v>1382.2359381599999</c:v>
                </c:pt>
                <c:pt idx="8903">
                  <c:v>1448.2359381599999</c:v>
                </c:pt>
                <c:pt idx="8904">
                  <c:v>2134.63593816</c:v>
                </c:pt>
                <c:pt idx="8905">
                  <c:v>1976.2359381599999</c:v>
                </c:pt>
                <c:pt idx="8906">
                  <c:v>1866.4078118399998</c:v>
                </c:pt>
                <c:pt idx="8907">
                  <c:v>1747.6078118399998</c:v>
                </c:pt>
                <c:pt idx="8908">
                  <c:v>2183.2078118399995</c:v>
                </c:pt>
                <c:pt idx="8909">
                  <c:v>1940.3999999999999</c:v>
                </c:pt>
                <c:pt idx="8910">
                  <c:v>1796.7468749999998</c:v>
                </c:pt>
                <c:pt idx="8911">
                  <c:v>1941.9468749999999</c:v>
                </c:pt>
                <c:pt idx="8912">
                  <c:v>2153.1468749999999</c:v>
                </c:pt>
                <c:pt idx="8913">
                  <c:v>1434.52031184</c:v>
                </c:pt>
                <c:pt idx="8914">
                  <c:v>1474.1203118399999</c:v>
                </c:pt>
                <c:pt idx="8915">
                  <c:v>1738.1203118399997</c:v>
                </c:pt>
                <c:pt idx="8916">
                  <c:v>2213.3203118399997</c:v>
                </c:pt>
                <c:pt idx="8917">
                  <c:v>2026.9734381600001</c:v>
                </c:pt>
                <c:pt idx="8918">
                  <c:v>1789.37343816</c:v>
                </c:pt>
                <c:pt idx="8919">
                  <c:v>1253.690625</c:v>
                </c:pt>
                <c:pt idx="8920">
                  <c:v>1284.421875</c:v>
                </c:pt>
                <c:pt idx="8921">
                  <c:v>1456.0218749999999</c:v>
                </c:pt>
                <c:pt idx="8922">
                  <c:v>1857.43593816</c:v>
                </c:pt>
                <c:pt idx="8923">
                  <c:v>1976.2359381599999</c:v>
                </c:pt>
                <c:pt idx="8924">
                  <c:v>1606.6359381599998</c:v>
                </c:pt>
                <c:pt idx="8925">
                  <c:v>1672.6359381599998</c:v>
                </c:pt>
                <c:pt idx="8926">
                  <c:v>2134.63593816</c:v>
                </c:pt>
                <c:pt idx="8927">
                  <c:v>1369.0359381599999</c:v>
                </c:pt>
                <c:pt idx="8928">
                  <c:v>1699.0359381600001</c:v>
                </c:pt>
                <c:pt idx="8929">
                  <c:v>1831.0359381600001</c:v>
                </c:pt>
                <c:pt idx="8930">
                  <c:v>1259.2078125</c:v>
                </c:pt>
                <c:pt idx="8931">
                  <c:v>1496.8078118399999</c:v>
                </c:pt>
                <c:pt idx="8932">
                  <c:v>2249.2078118399995</c:v>
                </c:pt>
                <c:pt idx="8933">
                  <c:v>1826.8078118399997</c:v>
                </c:pt>
                <c:pt idx="8934">
                  <c:v>2038.0078118399997</c:v>
                </c:pt>
                <c:pt idx="8935">
                  <c:v>1668.40781184</c:v>
                </c:pt>
                <c:pt idx="8936">
                  <c:v>1760.8078118399997</c:v>
                </c:pt>
                <c:pt idx="8937">
                  <c:v>1372.8</c:v>
                </c:pt>
                <c:pt idx="8938">
                  <c:v>1887.6</c:v>
                </c:pt>
                <c:pt idx="8939">
                  <c:v>1717.546875</c:v>
                </c:pt>
                <c:pt idx="8940">
                  <c:v>1658.9203118399998</c:v>
                </c:pt>
                <c:pt idx="8941">
                  <c:v>1617.7734381599998</c:v>
                </c:pt>
                <c:pt idx="8942">
                  <c:v>1710.1734381600002</c:v>
                </c:pt>
                <c:pt idx="8943">
                  <c:v>1812.421875</c:v>
                </c:pt>
                <c:pt idx="8944">
                  <c:v>1403.221875</c:v>
                </c:pt>
                <c:pt idx="8945">
                  <c:v>1772.8218749999999</c:v>
                </c:pt>
                <c:pt idx="8946">
                  <c:v>1906.0078118399997</c:v>
                </c:pt>
                <c:pt idx="8947">
                  <c:v>1465.1999999999998</c:v>
                </c:pt>
                <c:pt idx="8948">
                  <c:v>1518</c:v>
                </c:pt>
                <c:pt idx="8949">
                  <c:v>1783.546875</c:v>
                </c:pt>
                <c:pt idx="8950">
                  <c:v>1572.346875</c:v>
                </c:pt>
                <c:pt idx="8951">
                  <c:v>1638.346875</c:v>
                </c:pt>
                <c:pt idx="8952">
                  <c:v>1196.9203124999999</c:v>
                </c:pt>
                <c:pt idx="8953">
                  <c:v>1870.1203118399997</c:v>
                </c:pt>
                <c:pt idx="8954">
                  <c:v>1474.1203118399999</c:v>
                </c:pt>
                <c:pt idx="8955">
                  <c:v>1672.1203118399999</c:v>
                </c:pt>
                <c:pt idx="8956">
                  <c:v>1883.3203118399997</c:v>
                </c:pt>
                <c:pt idx="8957">
                  <c:v>1711.7203118399998</c:v>
                </c:pt>
                <c:pt idx="8958">
                  <c:v>1526.9203118400001</c:v>
                </c:pt>
                <c:pt idx="8959">
                  <c:v>1553.3203118399999</c:v>
                </c:pt>
                <c:pt idx="8960">
                  <c:v>1894.9734381600001</c:v>
                </c:pt>
                <c:pt idx="8961">
                  <c:v>2198.57343816</c:v>
                </c:pt>
                <c:pt idx="8962">
                  <c:v>2158.9734381600001</c:v>
                </c:pt>
                <c:pt idx="8963">
                  <c:v>1828.9734381600001</c:v>
                </c:pt>
                <c:pt idx="8964">
                  <c:v>2045.690625</c:v>
                </c:pt>
                <c:pt idx="8965">
                  <c:v>1266.890625</c:v>
                </c:pt>
                <c:pt idx="8966">
                  <c:v>1636.4906249999999</c:v>
                </c:pt>
                <c:pt idx="8967">
                  <c:v>1706.8218749999999</c:v>
                </c:pt>
                <c:pt idx="8968">
                  <c:v>1456.0218749999999</c:v>
                </c:pt>
                <c:pt idx="8969">
                  <c:v>1157.8359375</c:v>
                </c:pt>
                <c:pt idx="8970">
                  <c:v>1936.63593816</c:v>
                </c:pt>
                <c:pt idx="8971">
                  <c:v>1804.63593816</c:v>
                </c:pt>
                <c:pt idx="8972">
                  <c:v>2200.63593816</c:v>
                </c:pt>
                <c:pt idx="8973">
                  <c:v>1870.63593816</c:v>
                </c:pt>
                <c:pt idx="8974">
                  <c:v>1681.6078118399998</c:v>
                </c:pt>
                <c:pt idx="8975">
                  <c:v>1655.20781184</c:v>
                </c:pt>
                <c:pt idx="8976">
                  <c:v>1663.1999999999998</c:v>
                </c:pt>
                <c:pt idx="8977">
                  <c:v>1928.7468749999998</c:v>
                </c:pt>
                <c:pt idx="8978">
                  <c:v>2021.1468749999999</c:v>
                </c:pt>
                <c:pt idx="8979">
                  <c:v>1804.1203118399997</c:v>
                </c:pt>
                <c:pt idx="8980">
                  <c:v>1789.37343816</c:v>
                </c:pt>
                <c:pt idx="8981">
                  <c:v>1749.7734381600001</c:v>
                </c:pt>
                <c:pt idx="8982">
                  <c:v>2132.57343816</c:v>
                </c:pt>
                <c:pt idx="8983">
                  <c:v>1657.37343816</c:v>
                </c:pt>
                <c:pt idx="8984">
                  <c:v>1913.690625</c:v>
                </c:pt>
                <c:pt idx="8985">
                  <c:v>1742.0906249999998</c:v>
                </c:pt>
                <c:pt idx="8986">
                  <c:v>1662.890625</c:v>
                </c:pt>
                <c:pt idx="8987">
                  <c:v>1768.4906249999999</c:v>
                </c:pt>
                <c:pt idx="8988">
                  <c:v>2019.2906249999999</c:v>
                </c:pt>
                <c:pt idx="8989">
                  <c:v>1794.890625</c:v>
                </c:pt>
                <c:pt idx="8990">
                  <c:v>1913.690625</c:v>
                </c:pt>
                <c:pt idx="8991">
                  <c:v>1689.2906249999999</c:v>
                </c:pt>
                <c:pt idx="8992">
                  <c:v>1878.421875</c:v>
                </c:pt>
                <c:pt idx="8993">
                  <c:v>1601.221875</c:v>
                </c:pt>
                <c:pt idx="8994">
                  <c:v>1495.6218749999998</c:v>
                </c:pt>
                <c:pt idx="8995">
                  <c:v>1699.0359381600001</c:v>
                </c:pt>
                <c:pt idx="8996">
                  <c:v>1817.8359381600001</c:v>
                </c:pt>
                <c:pt idx="8997">
                  <c:v>2015.8359381600001</c:v>
                </c:pt>
                <c:pt idx="8998">
                  <c:v>1474.6359381599998</c:v>
                </c:pt>
                <c:pt idx="8999">
                  <c:v>1768.8</c:v>
                </c:pt>
                <c:pt idx="9000">
                  <c:v>1676.3999999999999</c:v>
                </c:pt>
                <c:pt idx="9001">
                  <c:v>1306.8</c:v>
                </c:pt>
                <c:pt idx="9002">
                  <c:v>1202.746875</c:v>
                </c:pt>
                <c:pt idx="9003">
                  <c:v>1849.546875</c:v>
                </c:pt>
                <c:pt idx="9004">
                  <c:v>2153.1468749999999</c:v>
                </c:pt>
                <c:pt idx="9005">
                  <c:v>2271.9468750000001</c:v>
                </c:pt>
                <c:pt idx="9006">
                  <c:v>1849.546875</c:v>
                </c:pt>
                <c:pt idx="9007">
                  <c:v>1572.346875</c:v>
                </c:pt>
                <c:pt idx="9008">
                  <c:v>2034.346875</c:v>
                </c:pt>
                <c:pt idx="9009">
                  <c:v>1988.9203118399998</c:v>
                </c:pt>
                <c:pt idx="9010">
                  <c:v>1513.72031184</c:v>
                </c:pt>
                <c:pt idx="9011">
                  <c:v>1894.9734381600001</c:v>
                </c:pt>
                <c:pt idx="9012">
                  <c:v>1710.1734381600002</c:v>
                </c:pt>
                <c:pt idx="9013">
                  <c:v>1723.37343816</c:v>
                </c:pt>
                <c:pt idx="9014">
                  <c:v>2132.57343816</c:v>
                </c:pt>
                <c:pt idx="9015">
                  <c:v>1464.890625</c:v>
                </c:pt>
                <c:pt idx="9016">
                  <c:v>1913.690625</c:v>
                </c:pt>
                <c:pt idx="9017">
                  <c:v>1759.6218749999998</c:v>
                </c:pt>
                <c:pt idx="9018">
                  <c:v>1289.8359375</c:v>
                </c:pt>
                <c:pt idx="9019">
                  <c:v>1553.8359381599998</c:v>
                </c:pt>
                <c:pt idx="9020">
                  <c:v>1897.0359381600001</c:v>
                </c:pt>
                <c:pt idx="9021">
                  <c:v>955.60781249999991</c:v>
                </c:pt>
                <c:pt idx="9022">
                  <c:v>1259.2078125</c:v>
                </c:pt>
                <c:pt idx="9023">
                  <c:v>1232.8078125</c:v>
                </c:pt>
                <c:pt idx="9024">
                  <c:v>2104.0078118399997</c:v>
                </c:pt>
                <c:pt idx="9025">
                  <c:v>1927.1999999999998</c:v>
                </c:pt>
                <c:pt idx="9026">
                  <c:v>1955.1468749999999</c:v>
                </c:pt>
                <c:pt idx="9027">
                  <c:v>1717.546875</c:v>
                </c:pt>
                <c:pt idx="9028">
                  <c:v>1658.9203118399998</c:v>
                </c:pt>
                <c:pt idx="9029">
                  <c:v>1632.52031184</c:v>
                </c:pt>
                <c:pt idx="9030">
                  <c:v>1314.1734374999999</c:v>
                </c:pt>
                <c:pt idx="9031">
                  <c:v>2871.7734381599998</c:v>
                </c:pt>
                <c:pt idx="9032">
                  <c:v>1842.1734381600002</c:v>
                </c:pt>
                <c:pt idx="9033">
                  <c:v>2066.57343816</c:v>
                </c:pt>
                <c:pt idx="9034">
                  <c:v>1591.37343816</c:v>
                </c:pt>
                <c:pt idx="9035">
                  <c:v>2026.9734381600001</c:v>
                </c:pt>
                <c:pt idx="9036">
                  <c:v>1287.7734375</c:v>
                </c:pt>
                <c:pt idx="9037">
                  <c:v>1544.0906249999998</c:v>
                </c:pt>
                <c:pt idx="9038">
                  <c:v>1746.421875</c:v>
                </c:pt>
                <c:pt idx="9039">
                  <c:v>1363.6218749999998</c:v>
                </c:pt>
                <c:pt idx="9040">
                  <c:v>1706.8218749999999</c:v>
                </c:pt>
                <c:pt idx="9041">
                  <c:v>2182.0218749999999</c:v>
                </c:pt>
                <c:pt idx="9042">
                  <c:v>2261.2218749999997</c:v>
                </c:pt>
                <c:pt idx="9043">
                  <c:v>1403.221875</c:v>
                </c:pt>
                <c:pt idx="9044">
                  <c:v>1772.8218749999999</c:v>
                </c:pt>
                <c:pt idx="9045">
                  <c:v>2002.63593816</c:v>
                </c:pt>
                <c:pt idx="9046">
                  <c:v>1672.6359381599998</c:v>
                </c:pt>
                <c:pt idx="9047">
                  <c:v>2011.6078118399998</c:v>
                </c:pt>
                <c:pt idx="9048">
                  <c:v>1861.1999999999998</c:v>
                </c:pt>
                <c:pt idx="9049">
                  <c:v>2032.8</c:v>
                </c:pt>
                <c:pt idx="9050">
                  <c:v>1636.8</c:v>
                </c:pt>
                <c:pt idx="9051">
                  <c:v>2059.1999999999998</c:v>
                </c:pt>
                <c:pt idx="9052">
                  <c:v>1928.7468749999998</c:v>
                </c:pt>
                <c:pt idx="9053">
                  <c:v>1836.346875</c:v>
                </c:pt>
                <c:pt idx="9054">
                  <c:v>1875.9468749999999</c:v>
                </c:pt>
                <c:pt idx="9055">
                  <c:v>1434.52031184</c:v>
                </c:pt>
                <c:pt idx="9056">
                  <c:v>2411.3203118399997</c:v>
                </c:pt>
                <c:pt idx="9057">
                  <c:v>2200.1203118399999</c:v>
                </c:pt>
                <c:pt idx="9058">
                  <c:v>2054.9203118399996</c:v>
                </c:pt>
                <c:pt idx="9059">
                  <c:v>1553.3203118399999</c:v>
                </c:pt>
                <c:pt idx="9060">
                  <c:v>2424.5203118399995</c:v>
                </c:pt>
                <c:pt idx="9061">
                  <c:v>1408.1203118399999</c:v>
                </c:pt>
                <c:pt idx="9062">
                  <c:v>1908.1734381599999</c:v>
                </c:pt>
                <c:pt idx="9063">
                  <c:v>1802.57343816</c:v>
                </c:pt>
                <c:pt idx="9064">
                  <c:v>1662.890625</c:v>
                </c:pt>
                <c:pt idx="9065">
                  <c:v>2045.690625</c:v>
                </c:pt>
                <c:pt idx="9066">
                  <c:v>1412.0906249999998</c:v>
                </c:pt>
                <c:pt idx="9067">
                  <c:v>1596.890625</c:v>
                </c:pt>
                <c:pt idx="9068">
                  <c:v>1544.0906249999998</c:v>
                </c:pt>
                <c:pt idx="9069">
                  <c:v>1662.890625</c:v>
                </c:pt>
                <c:pt idx="9070">
                  <c:v>2142.421875</c:v>
                </c:pt>
                <c:pt idx="9071">
                  <c:v>1738.63593816</c:v>
                </c:pt>
                <c:pt idx="9072">
                  <c:v>1936.63593816</c:v>
                </c:pt>
                <c:pt idx="9073">
                  <c:v>2121.4359381600002</c:v>
                </c:pt>
                <c:pt idx="9074">
                  <c:v>1932.4078118399998</c:v>
                </c:pt>
                <c:pt idx="9075">
                  <c:v>1721.2078118399997</c:v>
                </c:pt>
                <c:pt idx="9076">
                  <c:v>1787.2078118399997</c:v>
                </c:pt>
                <c:pt idx="9077">
                  <c:v>1510.0078118399999</c:v>
                </c:pt>
                <c:pt idx="9078">
                  <c:v>1932.4078118399998</c:v>
                </c:pt>
                <c:pt idx="9079">
                  <c:v>1399.1999999999998</c:v>
                </c:pt>
                <c:pt idx="9080">
                  <c:v>1570.8</c:v>
                </c:pt>
                <c:pt idx="9081">
                  <c:v>1941.9468749999999</c:v>
                </c:pt>
                <c:pt idx="9082">
                  <c:v>2398.1203118399999</c:v>
                </c:pt>
                <c:pt idx="9083">
                  <c:v>1540.1203118399999</c:v>
                </c:pt>
                <c:pt idx="9084">
                  <c:v>2079.7734381599998</c:v>
                </c:pt>
                <c:pt idx="9085">
                  <c:v>1881.7734381600001</c:v>
                </c:pt>
                <c:pt idx="9086">
                  <c:v>1723.37343816</c:v>
                </c:pt>
                <c:pt idx="9087">
                  <c:v>1786.0218749999999</c:v>
                </c:pt>
                <c:pt idx="9088">
                  <c:v>2195.2218749999997</c:v>
                </c:pt>
                <c:pt idx="9089">
                  <c:v>2050.0218749999999</c:v>
                </c:pt>
                <c:pt idx="9090">
                  <c:v>1601.221875</c:v>
                </c:pt>
                <c:pt idx="9091">
                  <c:v>2208.421875</c:v>
                </c:pt>
                <c:pt idx="9092">
                  <c:v>1495.6218749999998</c:v>
                </c:pt>
                <c:pt idx="9093">
                  <c:v>2221.6218749999998</c:v>
                </c:pt>
                <c:pt idx="9094">
                  <c:v>2279.8359381599998</c:v>
                </c:pt>
                <c:pt idx="9095">
                  <c:v>1738.63593816</c:v>
                </c:pt>
                <c:pt idx="9096">
                  <c:v>2249.2078118399995</c:v>
                </c:pt>
                <c:pt idx="9097">
                  <c:v>1404.40781184</c:v>
                </c:pt>
                <c:pt idx="9098">
                  <c:v>1386</c:v>
                </c:pt>
                <c:pt idx="9099">
                  <c:v>1636.8</c:v>
                </c:pt>
                <c:pt idx="9100">
                  <c:v>2296.7999999999997</c:v>
                </c:pt>
                <c:pt idx="9101">
                  <c:v>1768.8</c:v>
                </c:pt>
                <c:pt idx="9102">
                  <c:v>1861.1999999999998</c:v>
                </c:pt>
                <c:pt idx="9103">
                  <c:v>1915.546875</c:v>
                </c:pt>
                <c:pt idx="9104">
                  <c:v>1730.7468749999998</c:v>
                </c:pt>
                <c:pt idx="9105">
                  <c:v>1579.72031184</c:v>
                </c:pt>
                <c:pt idx="9106">
                  <c:v>2186.9203118399996</c:v>
                </c:pt>
                <c:pt idx="9107">
                  <c:v>1460.9203118400001</c:v>
                </c:pt>
                <c:pt idx="9108">
                  <c:v>1498.9734381599999</c:v>
                </c:pt>
                <c:pt idx="9109">
                  <c:v>1274.5734375</c:v>
                </c:pt>
                <c:pt idx="9110">
                  <c:v>1551.7734381599998</c:v>
                </c:pt>
                <c:pt idx="9111">
                  <c:v>1868.57343816</c:v>
                </c:pt>
                <c:pt idx="9112">
                  <c:v>1947.7734381600001</c:v>
                </c:pt>
                <c:pt idx="9113">
                  <c:v>1696.9734381600001</c:v>
                </c:pt>
                <c:pt idx="9114">
                  <c:v>1894.9734381600001</c:v>
                </c:pt>
                <c:pt idx="9115">
                  <c:v>1894.9734381600001</c:v>
                </c:pt>
                <c:pt idx="9116">
                  <c:v>1425.2906249999999</c:v>
                </c:pt>
                <c:pt idx="9117">
                  <c:v>1794.890625</c:v>
                </c:pt>
                <c:pt idx="9118">
                  <c:v>2155.6218749999998</c:v>
                </c:pt>
                <c:pt idx="9119">
                  <c:v>1548.421875</c:v>
                </c:pt>
                <c:pt idx="9120">
                  <c:v>1918.0218749999999</c:v>
                </c:pt>
                <c:pt idx="9121">
                  <c:v>1382.2359381599999</c:v>
                </c:pt>
                <c:pt idx="9122">
                  <c:v>1342.6359381599998</c:v>
                </c:pt>
                <c:pt idx="9123">
                  <c:v>1778.2359381600002</c:v>
                </c:pt>
                <c:pt idx="9124">
                  <c:v>2029.0359381600001</c:v>
                </c:pt>
                <c:pt idx="9125">
                  <c:v>1593.43593816</c:v>
                </c:pt>
                <c:pt idx="9126">
                  <c:v>1540.6359381599998</c:v>
                </c:pt>
                <c:pt idx="9127">
                  <c:v>1765.0359381600001</c:v>
                </c:pt>
                <c:pt idx="9128">
                  <c:v>1976.2359381599999</c:v>
                </c:pt>
                <c:pt idx="9129">
                  <c:v>2068.63593816</c:v>
                </c:pt>
                <c:pt idx="9130">
                  <c:v>1606.6359381599998</c:v>
                </c:pt>
                <c:pt idx="9131">
                  <c:v>1461.43593816</c:v>
                </c:pt>
                <c:pt idx="9132">
                  <c:v>1298.8078125</c:v>
                </c:pt>
                <c:pt idx="9133">
                  <c:v>1734.4078118399998</c:v>
                </c:pt>
                <c:pt idx="9134">
                  <c:v>1866.4078118399998</c:v>
                </c:pt>
                <c:pt idx="9135">
                  <c:v>1985.2078118399997</c:v>
                </c:pt>
                <c:pt idx="9136">
                  <c:v>2407.6078118399996</c:v>
                </c:pt>
                <c:pt idx="9137">
                  <c:v>1628.8078118399999</c:v>
                </c:pt>
                <c:pt idx="9138">
                  <c:v>1900.8</c:v>
                </c:pt>
                <c:pt idx="9139">
                  <c:v>2085.6</c:v>
                </c:pt>
                <c:pt idx="9140">
                  <c:v>1544.3999999999999</c:v>
                </c:pt>
                <c:pt idx="9141">
                  <c:v>1955.1468749999999</c:v>
                </c:pt>
                <c:pt idx="9142">
                  <c:v>1849.546875</c:v>
                </c:pt>
                <c:pt idx="9143">
                  <c:v>1889.1468749999999</c:v>
                </c:pt>
                <c:pt idx="9144">
                  <c:v>1664.7468749999998</c:v>
                </c:pt>
                <c:pt idx="9145">
                  <c:v>1440.346875</c:v>
                </c:pt>
                <c:pt idx="9146">
                  <c:v>1804.1203118399997</c:v>
                </c:pt>
                <c:pt idx="9147">
                  <c:v>2041.7203118399998</c:v>
                </c:pt>
                <c:pt idx="9148">
                  <c:v>1526.9203118400001</c:v>
                </c:pt>
                <c:pt idx="9149">
                  <c:v>2305.7203118399998</c:v>
                </c:pt>
                <c:pt idx="9150">
                  <c:v>1446.1734381599999</c:v>
                </c:pt>
                <c:pt idx="9151">
                  <c:v>1749.7734381600001</c:v>
                </c:pt>
                <c:pt idx="9152">
                  <c:v>1657.37343816</c:v>
                </c:pt>
                <c:pt idx="9153">
                  <c:v>1802.57343816</c:v>
                </c:pt>
                <c:pt idx="9154">
                  <c:v>2019.2906249999999</c:v>
                </c:pt>
                <c:pt idx="9155">
                  <c:v>1350.421875</c:v>
                </c:pt>
                <c:pt idx="9156">
                  <c:v>1416.421875</c:v>
                </c:pt>
                <c:pt idx="9157">
                  <c:v>2134.63593816</c:v>
                </c:pt>
                <c:pt idx="9158">
                  <c:v>2174.2359381599999</c:v>
                </c:pt>
                <c:pt idx="9159">
                  <c:v>1765.0359381600001</c:v>
                </c:pt>
                <c:pt idx="9160">
                  <c:v>2164.7999999999997</c:v>
                </c:pt>
                <c:pt idx="9161">
                  <c:v>1834.8</c:v>
                </c:pt>
                <c:pt idx="9162">
                  <c:v>1795.1999999999998</c:v>
                </c:pt>
                <c:pt idx="9163">
                  <c:v>1834.8</c:v>
                </c:pt>
                <c:pt idx="9164">
                  <c:v>1796.7468749999998</c:v>
                </c:pt>
                <c:pt idx="9165">
                  <c:v>1928.7468749999998</c:v>
                </c:pt>
                <c:pt idx="9166">
                  <c:v>1625.1468749999999</c:v>
                </c:pt>
                <c:pt idx="9167">
                  <c:v>1163.1468749999999</c:v>
                </c:pt>
                <c:pt idx="9168">
                  <c:v>1862.7468749999998</c:v>
                </c:pt>
                <c:pt idx="9169">
                  <c:v>1691.1468749999999</c:v>
                </c:pt>
                <c:pt idx="9170">
                  <c:v>1902.346875</c:v>
                </c:pt>
                <c:pt idx="9171">
                  <c:v>2007.9468749999999</c:v>
                </c:pt>
                <c:pt idx="9172">
                  <c:v>1598.7468749999998</c:v>
                </c:pt>
                <c:pt idx="9173">
                  <c:v>1677.9468749999999</c:v>
                </c:pt>
                <c:pt idx="9174">
                  <c:v>1466.7468749999998</c:v>
                </c:pt>
                <c:pt idx="9175">
                  <c:v>1764.5203118399997</c:v>
                </c:pt>
                <c:pt idx="9176">
                  <c:v>1856.9203118399998</c:v>
                </c:pt>
                <c:pt idx="9177">
                  <c:v>1843.7203118399998</c:v>
                </c:pt>
                <c:pt idx="9178">
                  <c:v>1592.9203118399998</c:v>
                </c:pt>
                <c:pt idx="9179">
                  <c:v>2002.1203118399997</c:v>
                </c:pt>
                <c:pt idx="9180">
                  <c:v>2160.5203118399995</c:v>
                </c:pt>
                <c:pt idx="9181">
                  <c:v>2028.5203118399997</c:v>
                </c:pt>
                <c:pt idx="9182">
                  <c:v>1855.37343816</c:v>
                </c:pt>
                <c:pt idx="9183">
                  <c:v>2132.57343816</c:v>
                </c:pt>
                <c:pt idx="9184">
                  <c:v>1974.1734381599999</c:v>
                </c:pt>
                <c:pt idx="9185">
                  <c:v>1498.9734381599999</c:v>
                </c:pt>
                <c:pt idx="9186">
                  <c:v>1649.690625</c:v>
                </c:pt>
                <c:pt idx="9187">
                  <c:v>2349.2906250000001</c:v>
                </c:pt>
                <c:pt idx="9188">
                  <c:v>1715.690625</c:v>
                </c:pt>
                <c:pt idx="9189">
                  <c:v>1574.8218749999999</c:v>
                </c:pt>
                <c:pt idx="9190">
                  <c:v>1223.8359375</c:v>
                </c:pt>
                <c:pt idx="9191">
                  <c:v>1910.2359381599999</c:v>
                </c:pt>
                <c:pt idx="9192">
                  <c:v>1369.0359381599999</c:v>
                </c:pt>
                <c:pt idx="9193">
                  <c:v>2038.0078118399997</c:v>
                </c:pt>
                <c:pt idx="9194">
                  <c:v>1787.2078118399997</c:v>
                </c:pt>
                <c:pt idx="9195">
                  <c:v>2085.6</c:v>
                </c:pt>
                <c:pt idx="9196">
                  <c:v>1755.6</c:v>
                </c:pt>
                <c:pt idx="9197">
                  <c:v>1293.5999999999999</c:v>
                </c:pt>
                <c:pt idx="9198">
                  <c:v>2007.9468749999999</c:v>
                </c:pt>
                <c:pt idx="9199">
                  <c:v>1677.9468749999999</c:v>
                </c:pt>
                <c:pt idx="9200">
                  <c:v>1479.9468749999999</c:v>
                </c:pt>
                <c:pt idx="9201">
                  <c:v>1685.3203118399999</c:v>
                </c:pt>
                <c:pt idx="9202">
                  <c:v>1474.1203118399999</c:v>
                </c:pt>
                <c:pt idx="9203">
                  <c:v>2081.3203118399997</c:v>
                </c:pt>
                <c:pt idx="9204">
                  <c:v>1987.37343816</c:v>
                </c:pt>
                <c:pt idx="9205">
                  <c:v>1644.1734381599999</c:v>
                </c:pt>
                <c:pt idx="9206">
                  <c:v>1960.9734381600001</c:v>
                </c:pt>
                <c:pt idx="9207">
                  <c:v>1781.690625</c:v>
                </c:pt>
                <c:pt idx="9208">
                  <c:v>1847.690625</c:v>
                </c:pt>
                <c:pt idx="9209">
                  <c:v>2045.690625</c:v>
                </c:pt>
                <c:pt idx="9210">
                  <c:v>2270.0906249999998</c:v>
                </c:pt>
                <c:pt idx="9211">
                  <c:v>2045.690625</c:v>
                </c:pt>
                <c:pt idx="9212">
                  <c:v>1715.690625</c:v>
                </c:pt>
                <c:pt idx="9213">
                  <c:v>1768.4906249999999</c:v>
                </c:pt>
                <c:pt idx="9214">
                  <c:v>1636.4906249999999</c:v>
                </c:pt>
                <c:pt idx="9215">
                  <c:v>2006.0906249999998</c:v>
                </c:pt>
                <c:pt idx="9216">
                  <c:v>1860.890625</c:v>
                </c:pt>
                <c:pt idx="9217">
                  <c:v>1627.6218749999998</c:v>
                </c:pt>
                <c:pt idx="9218">
                  <c:v>1640.8218749999999</c:v>
                </c:pt>
                <c:pt idx="9219">
                  <c:v>2050.0218749999999</c:v>
                </c:pt>
                <c:pt idx="9220">
                  <c:v>1640.8218749999999</c:v>
                </c:pt>
                <c:pt idx="9221">
                  <c:v>1825.6218749999998</c:v>
                </c:pt>
                <c:pt idx="9222">
                  <c:v>1857.43593816</c:v>
                </c:pt>
                <c:pt idx="9223">
                  <c:v>1936.63593816</c:v>
                </c:pt>
                <c:pt idx="9224">
                  <c:v>1193.2078125</c:v>
                </c:pt>
                <c:pt idx="9225">
                  <c:v>1681.6078118399998</c:v>
                </c:pt>
                <c:pt idx="9226">
                  <c:v>1642.0078118399999</c:v>
                </c:pt>
                <c:pt idx="9227">
                  <c:v>1404.40781184</c:v>
                </c:pt>
                <c:pt idx="9228">
                  <c:v>2006.3999999999999</c:v>
                </c:pt>
                <c:pt idx="9229">
                  <c:v>1491.6</c:v>
                </c:pt>
                <c:pt idx="9230">
                  <c:v>1438.8</c:v>
                </c:pt>
                <c:pt idx="9231">
                  <c:v>1359.6</c:v>
                </c:pt>
                <c:pt idx="9232">
                  <c:v>1994.7468749999998</c:v>
                </c:pt>
                <c:pt idx="9233">
                  <c:v>1368.52031184</c:v>
                </c:pt>
                <c:pt idx="9234">
                  <c:v>1988.9203118399998</c:v>
                </c:pt>
                <c:pt idx="9235">
                  <c:v>1645.72031184</c:v>
                </c:pt>
                <c:pt idx="9236">
                  <c:v>1870.1203118399997</c:v>
                </c:pt>
                <c:pt idx="9237">
                  <c:v>2186.9203118399996</c:v>
                </c:pt>
                <c:pt idx="9238">
                  <c:v>1936.1203118399997</c:v>
                </c:pt>
                <c:pt idx="9239">
                  <c:v>1513.72031184</c:v>
                </c:pt>
                <c:pt idx="9240">
                  <c:v>1696.9734381600001</c:v>
                </c:pt>
                <c:pt idx="9241">
                  <c:v>1852.0218749999999</c:v>
                </c:pt>
                <c:pt idx="9242">
                  <c:v>1284.421875</c:v>
                </c:pt>
                <c:pt idx="9243">
                  <c:v>2261.2218749999997</c:v>
                </c:pt>
                <c:pt idx="9244">
                  <c:v>1831.0359381600001</c:v>
                </c:pt>
                <c:pt idx="9245">
                  <c:v>1738.63593816</c:v>
                </c:pt>
                <c:pt idx="9246">
                  <c:v>1883.8359381600001</c:v>
                </c:pt>
                <c:pt idx="9247">
                  <c:v>1778.2359381600002</c:v>
                </c:pt>
                <c:pt idx="9248">
                  <c:v>1606.6359381599998</c:v>
                </c:pt>
                <c:pt idx="9249">
                  <c:v>1958.8078118399997</c:v>
                </c:pt>
                <c:pt idx="9250">
                  <c:v>1589.20781184</c:v>
                </c:pt>
                <c:pt idx="9251">
                  <c:v>1958.8078118399997</c:v>
                </c:pt>
                <c:pt idx="9252">
                  <c:v>1576.0078118399999</c:v>
                </c:pt>
                <c:pt idx="9253">
                  <c:v>2046</c:v>
                </c:pt>
                <c:pt idx="9254">
                  <c:v>2191.1999999999998</c:v>
                </c:pt>
                <c:pt idx="9255">
                  <c:v>1598.7468749999998</c:v>
                </c:pt>
                <c:pt idx="9256">
                  <c:v>1479.9468749999999</c:v>
                </c:pt>
                <c:pt idx="9257">
                  <c:v>1440.346875</c:v>
                </c:pt>
                <c:pt idx="9258">
                  <c:v>2007.9468749999999</c:v>
                </c:pt>
                <c:pt idx="9259">
                  <c:v>1361.1468749999999</c:v>
                </c:pt>
                <c:pt idx="9260">
                  <c:v>1506.346875</c:v>
                </c:pt>
                <c:pt idx="9261">
                  <c:v>1698.5203118399997</c:v>
                </c:pt>
                <c:pt idx="9262">
                  <c:v>1606.1203118399999</c:v>
                </c:pt>
                <c:pt idx="9263">
                  <c:v>1723.37343816</c:v>
                </c:pt>
                <c:pt idx="9264">
                  <c:v>1762.9734381600001</c:v>
                </c:pt>
                <c:pt idx="9265">
                  <c:v>1842.1734381600002</c:v>
                </c:pt>
                <c:pt idx="9266">
                  <c:v>1398.890625</c:v>
                </c:pt>
                <c:pt idx="9267">
                  <c:v>1781.690625</c:v>
                </c:pt>
                <c:pt idx="9268">
                  <c:v>2362.4906249999999</c:v>
                </c:pt>
                <c:pt idx="9269">
                  <c:v>1966.4906249999999</c:v>
                </c:pt>
                <c:pt idx="9270">
                  <c:v>1654.0218749999999</c:v>
                </c:pt>
                <c:pt idx="9271">
                  <c:v>1812.421875</c:v>
                </c:pt>
                <c:pt idx="9272">
                  <c:v>2314.0218749999999</c:v>
                </c:pt>
                <c:pt idx="9273">
                  <c:v>1376.8218749999999</c:v>
                </c:pt>
                <c:pt idx="9274">
                  <c:v>1456.0218749999999</c:v>
                </c:pt>
                <c:pt idx="9275">
                  <c:v>1382.2359381599999</c:v>
                </c:pt>
                <c:pt idx="9276">
                  <c:v>2319.4359381600002</c:v>
                </c:pt>
                <c:pt idx="9277">
                  <c:v>1619.8359381599998</c:v>
                </c:pt>
                <c:pt idx="9278">
                  <c:v>1949.8359381600001</c:v>
                </c:pt>
                <c:pt idx="9279">
                  <c:v>1351.6078118400001</c:v>
                </c:pt>
                <c:pt idx="9280">
                  <c:v>1562.8078118399999</c:v>
                </c:pt>
                <c:pt idx="9281">
                  <c:v>1892.8078118399997</c:v>
                </c:pt>
                <c:pt idx="9282">
                  <c:v>1470.40781184</c:v>
                </c:pt>
                <c:pt idx="9283">
                  <c:v>1730.7468749999998</c:v>
                </c:pt>
                <c:pt idx="9284">
                  <c:v>1711.7203118399998</c:v>
                </c:pt>
                <c:pt idx="9285">
                  <c:v>2411.3203118399997</c:v>
                </c:pt>
                <c:pt idx="9286">
                  <c:v>1821.2906249999999</c:v>
                </c:pt>
                <c:pt idx="9287">
                  <c:v>1689.2906249999999</c:v>
                </c:pt>
                <c:pt idx="9288">
                  <c:v>1346.0906249999998</c:v>
                </c:pt>
                <c:pt idx="9289">
                  <c:v>1979.690625</c:v>
                </c:pt>
                <c:pt idx="9290">
                  <c:v>2129.2218749999997</c:v>
                </c:pt>
                <c:pt idx="9291">
                  <c:v>1535.221875</c:v>
                </c:pt>
                <c:pt idx="9292">
                  <c:v>1852.0218749999999</c:v>
                </c:pt>
                <c:pt idx="9293">
                  <c:v>1561.6218749999998</c:v>
                </c:pt>
                <c:pt idx="9294">
                  <c:v>1535.221875</c:v>
                </c:pt>
                <c:pt idx="9295">
                  <c:v>2353.6218749999998</c:v>
                </c:pt>
                <c:pt idx="9296">
                  <c:v>1699.0359381600001</c:v>
                </c:pt>
                <c:pt idx="9297">
                  <c:v>1474.6359381599998</c:v>
                </c:pt>
                <c:pt idx="9298">
                  <c:v>1879.6078118399998</c:v>
                </c:pt>
                <c:pt idx="9299">
                  <c:v>1589.20781184</c:v>
                </c:pt>
                <c:pt idx="9300">
                  <c:v>1483.6078118400001</c:v>
                </c:pt>
                <c:pt idx="9301">
                  <c:v>1246.0078125</c:v>
                </c:pt>
                <c:pt idx="9302">
                  <c:v>1826.8078118399997</c:v>
                </c:pt>
                <c:pt idx="9303">
                  <c:v>2315.2078118399995</c:v>
                </c:pt>
                <c:pt idx="9304">
                  <c:v>1584</c:v>
                </c:pt>
                <c:pt idx="9305">
                  <c:v>1928.7468749999998</c:v>
                </c:pt>
                <c:pt idx="9306">
                  <c:v>2226.5203118399995</c:v>
                </c:pt>
                <c:pt idx="9307">
                  <c:v>1843.7203118399998</c:v>
                </c:pt>
                <c:pt idx="9308">
                  <c:v>1922.9203118399998</c:v>
                </c:pt>
                <c:pt idx="9309">
                  <c:v>1962.5203118399997</c:v>
                </c:pt>
                <c:pt idx="9310">
                  <c:v>1762.9734381600001</c:v>
                </c:pt>
                <c:pt idx="9311">
                  <c:v>1570.4906249999999</c:v>
                </c:pt>
                <c:pt idx="9312">
                  <c:v>1966.4906249999999</c:v>
                </c:pt>
                <c:pt idx="9313">
                  <c:v>2230.4906249999999</c:v>
                </c:pt>
                <c:pt idx="9314">
                  <c:v>1372.4906249999999</c:v>
                </c:pt>
                <c:pt idx="9315">
                  <c:v>1601.221875</c:v>
                </c:pt>
                <c:pt idx="9316">
                  <c:v>1680.421875</c:v>
                </c:pt>
                <c:pt idx="9317">
                  <c:v>2050.0218749999999</c:v>
                </c:pt>
                <c:pt idx="9318">
                  <c:v>2015.8359381600001</c:v>
                </c:pt>
                <c:pt idx="9319">
                  <c:v>1897.0359381600001</c:v>
                </c:pt>
                <c:pt idx="9320">
                  <c:v>1897.0359381600001</c:v>
                </c:pt>
                <c:pt idx="9321">
                  <c:v>1668.40781184</c:v>
                </c:pt>
                <c:pt idx="9322">
                  <c:v>1927.1999999999998</c:v>
                </c:pt>
                <c:pt idx="9323">
                  <c:v>1755.6</c:v>
                </c:pt>
                <c:pt idx="9324">
                  <c:v>1623.6</c:v>
                </c:pt>
                <c:pt idx="9325">
                  <c:v>2112</c:v>
                </c:pt>
                <c:pt idx="9326">
                  <c:v>1914</c:v>
                </c:pt>
                <c:pt idx="9327">
                  <c:v>2257.1999999999998</c:v>
                </c:pt>
                <c:pt idx="9328">
                  <c:v>1598.7468749999998</c:v>
                </c:pt>
                <c:pt idx="9329">
                  <c:v>859.546875</c:v>
                </c:pt>
                <c:pt idx="9330">
                  <c:v>1447.72031184</c:v>
                </c:pt>
                <c:pt idx="9331">
                  <c:v>1645.72031184</c:v>
                </c:pt>
                <c:pt idx="9332">
                  <c:v>2200.1203118399999</c:v>
                </c:pt>
                <c:pt idx="9333">
                  <c:v>1881.7734381600001</c:v>
                </c:pt>
                <c:pt idx="9334">
                  <c:v>1762.9734381600001</c:v>
                </c:pt>
                <c:pt idx="9335">
                  <c:v>1495.6218749999998</c:v>
                </c:pt>
                <c:pt idx="9336">
                  <c:v>1685.8359381599998</c:v>
                </c:pt>
                <c:pt idx="9337">
                  <c:v>1870.63593816</c:v>
                </c:pt>
                <c:pt idx="9338">
                  <c:v>1791.43593816</c:v>
                </c:pt>
                <c:pt idx="9339">
                  <c:v>1747.6078118399998</c:v>
                </c:pt>
                <c:pt idx="9340">
                  <c:v>1998.4078118399998</c:v>
                </c:pt>
                <c:pt idx="9341">
                  <c:v>1760.8078118399997</c:v>
                </c:pt>
                <c:pt idx="9342">
                  <c:v>1747.6078118399998</c:v>
                </c:pt>
                <c:pt idx="9343">
                  <c:v>1650</c:v>
                </c:pt>
                <c:pt idx="9344">
                  <c:v>1953.6</c:v>
                </c:pt>
                <c:pt idx="9345">
                  <c:v>1755.6</c:v>
                </c:pt>
                <c:pt idx="9346">
                  <c:v>1823.1468749999999</c:v>
                </c:pt>
                <c:pt idx="9347">
                  <c:v>2139.9468750000001</c:v>
                </c:pt>
                <c:pt idx="9348">
                  <c:v>1849.546875</c:v>
                </c:pt>
                <c:pt idx="9349">
                  <c:v>1783.546875</c:v>
                </c:pt>
                <c:pt idx="9350">
                  <c:v>1619.3203118399999</c:v>
                </c:pt>
                <c:pt idx="9351">
                  <c:v>1592.9203118399998</c:v>
                </c:pt>
                <c:pt idx="9352">
                  <c:v>1710.1734381600002</c:v>
                </c:pt>
                <c:pt idx="9353">
                  <c:v>1393.37343816</c:v>
                </c:pt>
                <c:pt idx="9354">
                  <c:v>1762.9734381600001</c:v>
                </c:pt>
                <c:pt idx="9355">
                  <c:v>1974.1734381599999</c:v>
                </c:pt>
                <c:pt idx="9356">
                  <c:v>1591.37343816</c:v>
                </c:pt>
                <c:pt idx="9357">
                  <c:v>1591.37343816</c:v>
                </c:pt>
                <c:pt idx="9358">
                  <c:v>2079.7734381599998</c:v>
                </c:pt>
                <c:pt idx="9359">
                  <c:v>1768.4906249999999</c:v>
                </c:pt>
                <c:pt idx="9360">
                  <c:v>2362.4906249999999</c:v>
                </c:pt>
                <c:pt idx="9361">
                  <c:v>1530.890625</c:v>
                </c:pt>
                <c:pt idx="9362">
                  <c:v>1623.2906249999999</c:v>
                </c:pt>
                <c:pt idx="9363">
                  <c:v>1640.8218749999999</c:v>
                </c:pt>
                <c:pt idx="9364">
                  <c:v>1944.421875</c:v>
                </c:pt>
                <c:pt idx="9365">
                  <c:v>1429.6218749999998</c:v>
                </c:pt>
                <c:pt idx="9366">
                  <c:v>1825.6218749999998</c:v>
                </c:pt>
                <c:pt idx="9367">
                  <c:v>1693.6218749999998</c:v>
                </c:pt>
                <c:pt idx="9368">
                  <c:v>1627.6218749999998</c:v>
                </c:pt>
                <c:pt idx="9369">
                  <c:v>1561.6218749999998</c:v>
                </c:pt>
                <c:pt idx="9370">
                  <c:v>1778.2359381600002</c:v>
                </c:pt>
                <c:pt idx="9371">
                  <c:v>2038.0078118399997</c:v>
                </c:pt>
                <c:pt idx="9372">
                  <c:v>1800.4078118399998</c:v>
                </c:pt>
                <c:pt idx="9373">
                  <c:v>1536.40781184</c:v>
                </c:pt>
                <c:pt idx="9374">
                  <c:v>1589.20781184</c:v>
                </c:pt>
                <c:pt idx="9375">
                  <c:v>1174.8</c:v>
                </c:pt>
                <c:pt idx="9376">
                  <c:v>1346.3999999999999</c:v>
                </c:pt>
                <c:pt idx="9377">
                  <c:v>2230.7999999999997</c:v>
                </c:pt>
                <c:pt idx="9378">
                  <c:v>1730.7468749999998</c:v>
                </c:pt>
                <c:pt idx="9379">
                  <c:v>1453.546875</c:v>
                </c:pt>
                <c:pt idx="9380">
                  <c:v>1994.7468749999998</c:v>
                </c:pt>
                <c:pt idx="9381">
                  <c:v>1770.346875</c:v>
                </c:pt>
                <c:pt idx="9382">
                  <c:v>1413.9468749999999</c:v>
                </c:pt>
                <c:pt idx="9383">
                  <c:v>1672.1203118399999</c:v>
                </c:pt>
                <c:pt idx="9384">
                  <c:v>1632.52031184</c:v>
                </c:pt>
                <c:pt idx="9385">
                  <c:v>1117.7203124999999</c:v>
                </c:pt>
                <c:pt idx="9386">
                  <c:v>1764.5203118399997</c:v>
                </c:pt>
                <c:pt idx="9387">
                  <c:v>1751.3203118399997</c:v>
                </c:pt>
                <c:pt idx="9388">
                  <c:v>1447.72031184</c:v>
                </c:pt>
                <c:pt idx="9389">
                  <c:v>1896.5203118399997</c:v>
                </c:pt>
                <c:pt idx="9390">
                  <c:v>2094.5203118399995</c:v>
                </c:pt>
                <c:pt idx="9391">
                  <c:v>1579.72031184</c:v>
                </c:pt>
                <c:pt idx="9392">
                  <c:v>1751.3203118399997</c:v>
                </c:pt>
                <c:pt idx="9393">
                  <c:v>1738.1203118399997</c:v>
                </c:pt>
                <c:pt idx="9394">
                  <c:v>1630.9734381599999</c:v>
                </c:pt>
                <c:pt idx="9395">
                  <c:v>2238.1734381599999</c:v>
                </c:pt>
                <c:pt idx="9396">
                  <c:v>2261.2218749999997</c:v>
                </c:pt>
                <c:pt idx="9397">
                  <c:v>1601.221875</c:v>
                </c:pt>
                <c:pt idx="9398">
                  <c:v>1337.221875</c:v>
                </c:pt>
                <c:pt idx="9399">
                  <c:v>2477.8359381599998</c:v>
                </c:pt>
                <c:pt idx="9400">
                  <c:v>1435.0359381599999</c:v>
                </c:pt>
                <c:pt idx="9401">
                  <c:v>1892.8078118399997</c:v>
                </c:pt>
                <c:pt idx="9402">
                  <c:v>1998.4078118399998</c:v>
                </c:pt>
                <c:pt idx="9403">
                  <c:v>1483.6078118400001</c:v>
                </c:pt>
                <c:pt idx="9404">
                  <c:v>1681.6078118399998</c:v>
                </c:pt>
                <c:pt idx="9405">
                  <c:v>1716</c:v>
                </c:pt>
                <c:pt idx="9406">
                  <c:v>2455.1999999999998</c:v>
                </c:pt>
                <c:pt idx="9407">
                  <c:v>1966.8</c:v>
                </c:pt>
                <c:pt idx="9408">
                  <c:v>2087.1468749999999</c:v>
                </c:pt>
                <c:pt idx="9409">
                  <c:v>1691.1468749999999</c:v>
                </c:pt>
                <c:pt idx="9410">
                  <c:v>1770.346875</c:v>
                </c:pt>
                <c:pt idx="9411">
                  <c:v>1698.5203118399997</c:v>
                </c:pt>
                <c:pt idx="9412">
                  <c:v>1909.7203118399998</c:v>
                </c:pt>
                <c:pt idx="9413">
                  <c:v>1842.1734381600002</c:v>
                </c:pt>
                <c:pt idx="9414">
                  <c:v>1828.9734381600001</c:v>
                </c:pt>
                <c:pt idx="9415">
                  <c:v>1723.37343816</c:v>
                </c:pt>
                <c:pt idx="9416">
                  <c:v>1715.690625</c:v>
                </c:pt>
                <c:pt idx="9417">
                  <c:v>1148.090625</c:v>
                </c:pt>
                <c:pt idx="9418">
                  <c:v>1583.690625</c:v>
                </c:pt>
                <c:pt idx="9419">
                  <c:v>1759.6218749999998</c:v>
                </c:pt>
                <c:pt idx="9420">
                  <c:v>1601.221875</c:v>
                </c:pt>
                <c:pt idx="9421">
                  <c:v>1680.421875</c:v>
                </c:pt>
                <c:pt idx="9422">
                  <c:v>1706.8218749999999</c:v>
                </c:pt>
                <c:pt idx="9423">
                  <c:v>1904.8218749999999</c:v>
                </c:pt>
                <c:pt idx="9424">
                  <c:v>1376.8218749999999</c:v>
                </c:pt>
                <c:pt idx="9425">
                  <c:v>2372.2359381599999</c:v>
                </c:pt>
                <c:pt idx="9426">
                  <c:v>2108.2359381599999</c:v>
                </c:pt>
                <c:pt idx="9427">
                  <c:v>2121.4359381600002</c:v>
                </c:pt>
                <c:pt idx="9428">
                  <c:v>1514.2359381599999</c:v>
                </c:pt>
                <c:pt idx="9429">
                  <c:v>1972.0078118399997</c:v>
                </c:pt>
                <c:pt idx="9430">
                  <c:v>1998.4078118399998</c:v>
                </c:pt>
                <c:pt idx="9431">
                  <c:v>1483.6078118400001</c:v>
                </c:pt>
                <c:pt idx="9432">
                  <c:v>2138.4</c:v>
                </c:pt>
                <c:pt idx="9433">
                  <c:v>1636.8</c:v>
                </c:pt>
                <c:pt idx="9434">
                  <c:v>2087.1468749999999</c:v>
                </c:pt>
                <c:pt idx="9435">
                  <c:v>1585.546875</c:v>
                </c:pt>
                <c:pt idx="9436">
                  <c:v>2126.7468749999998</c:v>
                </c:pt>
                <c:pt idx="9437">
                  <c:v>1724.9203118399998</c:v>
                </c:pt>
                <c:pt idx="9438">
                  <c:v>2066.57343816</c:v>
                </c:pt>
                <c:pt idx="9439">
                  <c:v>1855.37343816</c:v>
                </c:pt>
                <c:pt idx="9440">
                  <c:v>2198.57343816</c:v>
                </c:pt>
                <c:pt idx="9441">
                  <c:v>1881.7734381600001</c:v>
                </c:pt>
                <c:pt idx="9442">
                  <c:v>2185.3734381600002</c:v>
                </c:pt>
                <c:pt idx="9443">
                  <c:v>1696.9734381600001</c:v>
                </c:pt>
                <c:pt idx="9444">
                  <c:v>2356.9734381600001</c:v>
                </c:pt>
                <c:pt idx="9445">
                  <c:v>2085.2906250000001</c:v>
                </c:pt>
                <c:pt idx="9446">
                  <c:v>1860.890625</c:v>
                </c:pt>
                <c:pt idx="9447">
                  <c:v>2085.2906250000001</c:v>
                </c:pt>
                <c:pt idx="9448">
                  <c:v>2019.2906249999999</c:v>
                </c:pt>
                <c:pt idx="9449">
                  <c:v>1693.6218749999998</c:v>
                </c:pt>
                <c:pt idx="9450">
                  <c:v>1522.0218749999999</c:v>
                </c:pt>
                <c:pt idx="9451">
                  <c:v>1746.421875</c:v>
                </c:pt>
                <c:pt idx="9452">
                  <c:v>2353.6218749999998</c:v>
                </c:pt>
                <c:pt idx="9453">
                  <c:v>2081.8359381599998</c:v>
                </c:pt>
                <c:pt idx="9454">
                  <c:v>2332.63593816</c:v>
                </c:pt>
                <c:pt idx="9455">
                  <c:v>2095.0359381600001</c:v>
                </c:pt>
                <c:pt idx="9456">
                  <c:v>1712.2359381600002</c:v>
                </c:pt>
                <c:pt idx="9457">
                  <c:v>1646.2359381599999</c:v>
                </c:pt>
                <c:pt idx="9458">
                  <c:v>2002.63593816</c:v>
                </c:pt>
                <c:pt idx="9459">
                  <c:v>1259.2078125</c:v>
                </c:pt>
                <c:pt idx="9460">
                  <c:v>2328.4078118399998</c:v>
                </c:pt>
                <c:pt idx="9461">
                  <c:v>1734.4078118399998</c:v>
                </c:pt>
                <c:pt idx="9462">
                  <c:v>1774.0078118399997</c:v>
                </c:pt>
                <c:pt idx="9463">
                  <c:v>1689.6</c:v>
                </c:pt>
                <c:pt idx="9464">
                  <c:v>1478.3999999999999</c:v>
                </c:pt>
                <c:pt idx="9465">
                  <c:v>2151.6</c:v>
                </c:pt>
                <c:pt idx="9466">
                  <c:v>1650</c:v>
                </c:pt>
                <c:pt idx="9467">
                  <c:v>1768.8</c:v>
                </c:pt>
                <c:pt idx="9468">
                  <c:v>1862.7468749999998</c:v>
                </c:pt>
                <c:pt idx="9469">
                  <c:v>2007.9468749999999</c:v>
                </c:pt>
                <c:pt idx="9470">
                  <c:v>2054.9203118399996</c:v>
                </c:pt>
                <c:pt idx="9471">
                  <c:v>2134.1203118399999</c:v>
                </c:pt>
                <c:pt idx="9472">
                  <c:v>1592.9203118399998</c:v>
                </c:pt>
                <c:pt idx="9473">
                  <c:v>1685.3203118399999</c:v>
                </c:pt>
                <c:pt idx="9474">
                  <c:v>1870.1203118399997</c:v>
                </c:pt>
                <c:pt idx="9475">
                  <c:v>2053.3734381600002</c:v>
                </c:pt>
                <c:pt idx="9476">
                  <c:v>1512.1734381599999</c:v>
                </c:pt>
                <c:pt idx="9477">
                  <c:v>2066.57343816</c:v>
                </c:pt>
                <c:pt idx="9478">
                  <c:v>1591.37343816</c:v>
                </c:pt>
                <c:pt idx="9479">
                  <c:v>1860.890625</c:v>
                </c:pt>
                <c:pt idx="9480">
                  <c:v>1847.690625</c:v>
                </c:pt>
                <c:pt idx="9481">
                  <c:v>1187.690625</c:v>
                </c:pt>
                <c:pt idx="9482">
                  <c:v>1838.8218749999999</c:v>
                </c:pt>
                <c:pt idx="9483">
                  <c:v>1495.6218749999998</c:v>
                </c:pt>
                <c:pt idx="9484">
                  <c:v>1495.6218749999998</c:v>
                </c:pt>
                <c:pt idx="9485">
                  <c:v>2147.8359381599998</c:v>
                </c:pt>
                <c:pt idx="9486">
                  <c:v>1989.43593816</c:v>
                </c:pt>
                <c:pt idx="9487">
                  <c:v>1593.43593816</c:v>
                </c:pt>
                <c:pt idx="9488">
                  <c:v>1444.0078118399999</c:v>
                </c:pt>
                <c:pt idx="9489">
                  <c:v>1483.6078118400001</c:v>
                </c:pt>
                <c:pt idx="9490">
                  <c:v>1906.0078118399997</c:v>
                </c:pt>
                <c:pt idx="9491">
                  <c:v>1782</c:v>
                </c:pt>
                <c:pt idx="9492">
                  <c:v>1478.3999999999999</c:v>
                </c:pt>
                <c:pt idx="9493">
                  <c:v>1465.1999999999998</c:v>
                </c:pt>
                <c:pt idx="9494">
                  <c:v>1887.6</c:v>
                </c:pt>
                <c:pt idx="9495">
                  <c:v>1229.1468749999999</c:v>
                </c:pt>
                <c:pt idx="9496">
                  <c:v>1849.546875</c:v>
                </c:pt>
                <c:pt idx="9497">
                  <c:v>1862.7468749999998</c:v>
                </c:pt>
                <c:pt idx="9498">
                  <c:v>1691.1468749999999</c:v>
                </c:pt>
                <c:pt idx="9499">
                  <c:v>1875.9468749999999</c:v>
                </c:pt>
                <c:pt idx="9500">
                  <c:v>2068.1203118399999</c:v>
                </c:pt>
                <c:pt idx="9501">
                  <c:v>1592.9203118399998</c:v>
                </c:pt>
                <c:pt idx="9502">
                  <c:v>1804.1203118399997</c:v>
                </c:pt>
                <c:pt idx="9503">
                  <c:v>1817.3203118399997</c:v>
                </c:pt>
                <c:pt idx="9504">
                  <c:v>1592.9203118399998</c:v>
                </c:pt>
                <c:pt idx="9505">
                  <c:v>1962.5203118399997</c:v>
                </c:pt>
                <c:pt idx="9506">
                  <c:v>1764.5203118399997</c:v>
                </c:pt>
                <c:pt idx="9507">
                  <c:v>1988.9203118399998</c:v>
                </c:pt>
                <c:pt idx="9508">
                  <c:v>1617.7734381599998</c:v>
                </c:pt>
                <c:pt idx="9509">
                  <c:v>1644.1734381599999</c:v>
                </c:pt>
                <c:pt idx="9510">
                  <c:v>1723.37343816</c:v>
                </c:pt>
                <c:pt idx="9511">
                  <c:v>1359.2906249999999</c:v>
                </c:pt>
                <c:pt idx="9512">
                  <c:v>1931.221875</c:v>
                </c:pt>
                <c:pt idx="9513">
                  <c:v>2300.8218750000001</c:v>
                </c:pt>
                <c:pt idx="9514">
                  <c:v>1482.421875</c:v>
                </c:pt>
                <c:pt idx="9515">
                  <c:v>2116.0218749999999</c:v>
                </c:pt>
                <c:pt idx="9516">
                  <c:v>1667.221875</c:v>
                </c:pt>
                <c:pt idx="9517">
                  <c:v>1685.8359381599998</c:v>
                </c:pt>
                <c:pt idx="9518">
                  <c:v>1923.43593816</c:v>
                </c:pt>
                <c:pt idx="9519">
                  <c:v>1804.63593816</c:v>
                </c:pt>
                <c:pt idx="9520">
                  <c:v>2015.8359381600001</c:v>
                </c:pt>
                <c:pt idx="9521">
                  <c:v>1765.0359381600001</c:v>
                </c:pt>
                <c:pt idx="9522">
                  <c:v>2002.63593816</c:v>
                </c:pt>
                <c:pt idx="9523">
                  <c:v>1800.4078118399998</c:v>
                </c:pt>
                <c:pt idx="9524">
                  <c:v>1351.6078118400001</c:v>
                </c:pt>
                <c:pt idx="9525">
                  <c:v>1668.40781184</c:v>
                </c:pt>
                <c:pt idx="9526">
                  <c:v>1848</c:v>
                </c:pt>
                <c:pt idx="9527">
                  <c:v>1861.1999999999998</c:v>
                </c:pt>
                <c:pt idx="9528">
                  <c:v>1742.3999999999999</c:v>
                </c:pt>
                <c:pt idx="9529">
                  <c:v>1914</c:v>
                </c:pt>
                <c:pt idx="9530">
                  <c:v>1914</c:v>
                </c:pt>
                <c:pt idx="9531">
                  <c:v>1386</c:v>
                </c:pt>
                <c:pt idx="9532">
                  <c:v>1743.9468749999999</c:v>
                </c:pt>
                <c:pt idx="9533">
                  <c:v>2166.3468749999997</c:v>
                </c:pt>
                <c:pt idx="9534">
                  <c:v>2377.546875</c:v>
                </c:pt>
                <c:pt idx="9535">
                  <c:v>2021.1468749999999</c:v>
                </c:pt>
                <c:pt idx="9536">
                  <c:v>1962.5203118399997</c:v>
                </c:pt>
                <c:pt idx="9537">
                  <c:v>1828.9734381600001</c:v>
                </c:pt>
                <c:pt idx="9538">
                  <c:v>1372.4906249999999</c:v>
                </c:pt>
                <c:pt idx="9539">
                  <c:v>1412.0906249999998</c:v>
                </c:pt>
                <c:pt idx="9540">
                  <c:v>1940.0906249999998</c:v>
                </c:pt>
                <c:pt idx="9541">
                  <c:v>1574.8218749999999</c:v>
                </c:pt>
                <c:pt idx="9542">
                  <c:v>1984.0218749999999</c:v>
                </c:pt>
                <c:pt idx="9543">
                  <c:v>1970.8218749999999</c:v>
                </c:pt>
                <c:pt idx="9544">
                  <c:v>1680.421875</c:v>
                </c:pt>
                <c:pt idx="9545">
                  <c:v>1891.6218749999998</c:v>
                </c:pt>
                <c:pt idx="9546">
                  <c:v>1831.0359381600001</c:v>
                </c:pt>
                <c:pt idx="9547">
                  <c:v>2042.2359381599999</c:v>
                </c:pt>
                <c:pt idx="9548">
                  <c:v>1540.6359381599998</c:v>
                </c:pt>
                <c:pt idx="9549">
                  <c:v>1738.63593816</c:v>
                </c:pt>
                <c:pt idx="9550">
                  <c:v>1553.8359381599998</c:v>
                </c:pt>
                <c:pt idx="9551">
                  <c:v>2319.4359381600002</c:v>
                </c:pt>
                <c:pt idx="9552">
                  <c:v>2332.63593816</c:v>
                </c:pt>
                <c:pt idx="9553">
                  <c:v>1725.43593816</c:v>
                </c:pt>
                <c:pt idx="9554">
                  <c:v>1514.2359381599999</c:v>
                </c:pt>
                <c:pt idx="9555">
                  <c:v>2381.2078118399995</c:v>
                </c:pt>
                <c:pt idx="9556">
                  <c:v>2236.0078118399997</c:v>
                </c:pt>
                <c:pt idx="9557">
                  <c:v>1808.3999999999999</c:v>
                </c:pt>
                <c:pt idx="9558">
                  <c:v>1941.9468749999999</c:v>
                </c:pt>
                <c:pt idx="9559">
                  <c:v>2575.546875</c:v>
                </c:pt>
                <c:pt idx="9560">
                  <c:v>1862.7468749999998</c:v>
                </c:pt>
                <c:pt idx="9561">
                  <c:v>2205.9468750000001</c:v>
                </c:pt>
                <c:pt idx="9562">
                  <c:v>1664.7468749999998</c:v>
                </c:pt>
                <c:pt idx="9563">
                  <c:v>1928.7468749999998</c:v>
                </c:pt>
                <c:pt idx="9564">
                  <c:v>2007.9468749999999</c:v>
                </c:pt>
                <c:pt idx="9565">
                  <c:v>1843.7203118399998</c:v>
                </c:pt>
                <c:pt idx="9566">
                  <c:v>1936.1203118399997</c:v>
                </c:pt>
                <c:pt idx="9567">
                  <c:v>2000.57343816</c:v>
                </c:pt>
                <c:pt idx="9568">
                  <c:v>1710.1734381600002</c:v>
                </c:pt>
                <c:pt idx="9569">
                  <c:v>1195.3734374999999</c:v>
                </c:pt>
                <c:pt idx="9570">
                  <c:v>2040.1734381599999</c:v>
                </c:pt>
                <c:pt idx="9571">
                  <c:v>2211.7734381599998</c:v>
                </c:pt>
                <c:pt idx="9572">
                  <c:v>2256.890625</c:v>
                </c:pt>
                <c:pt idx="9573">
                  <c:v>1601.221875</c:v>
                </c:pt>
                <c:pt idx="9574">
                  <c:v>2174.2359381599999</c:v>
                </c:pt>
                <c:pt idx="9575">
                  <c:v>1883.8359381600001</c:v>
                </c:pt>
                <c:pt idx="9576">
                  <c:v>1725.43593816</c:v>
                </c:pt>
                <c:pt idx="9577">
                  <c:v>2438.2359381599999</c:v>
                </c:pt>
                <c:pt idx="9578">
                  <c:v>2394.4078118399998</c:v>
                </c:pt>
                <c:pt idx="9579">
                  <c:v>1562.8078118399999</c:v>
                </c:pt>
                <c:pt idx="9580">
                  <c:v>1747.6078118399998</c:v>
                </c:pt>
                <c:pt idx="9581">
                  <c:v>1523.20781184</c:v>
                </c:pt>
                <c:pt idx="9582">
                  <c:v>1853.2078118399997</c:v>
                </c:pt>
                <c:pt idx="9583">
                  <c:v>1985.2078118399997</c:v>
                </c:pt>
                <c:pt idx="9584">
                  <c:v>1496.8078118399999</c:v>
                </c:pt>
                <c:pt idx="9585">
                  <c:v>1663.1999999999998</c:v>
                </c:pt>
                <c:pt idx="9586">
                  <c:v>1729.1999999999998</c:v>
                </c:pt>
                <c:pt idx="9587">
                  <c:v>1902.346875</c:v>
                </c:pt>
                <c:pt idx="9588">
                  <c:v>1717.546875</c:v>
                </c:pt>
                <c:pt idx="9589">
                  <c:v>2021.1468749999999</c:v>
                </c:pt>
                <c:pt idx="9590">
                  <c:v>2351.1468749999999</c:v>
                </c:pt>
                <c:pt idx="9591">
                  <c:v>2279.3203118399997</c:v>
                </c:pt>
                <c:pt idx="9592">
                  <c:v>1949.3203118399997</c:v>
                </c:pt>
                <c:pt idx="9593">
                  <c:v>2041.7203118399998</c:v>
                </c:pt>
                <c:pt idx="9594">
                  <c:v>2728.1203118399999</c:v>
                </c:pt>
                <c:pt idx="9595">
                  <c:v>2200.1203118399999</c:v>
                </c:pt>
                <c:pt idx="9596">
                  <c:v>1815.7734381600001</c:v>
                </c:pt>
                <c:pt idx="9597">
                  <c:v>1696.9734381600001</c:v>
                </c:pt>
                <c:pt idx="9598">
                  <c:v>1874.0906249999998</c:v>
                </c:pt>
                <c:pt idx="9599">
                  <c:v>1372.4906249999999</c:v>
                </c:pt>
                <c:pt idx="9600">
                  <c:v>1689.2906249999999</c:v>
                </c:pt>
                <c:pt idx="9601">
                  <c:v>1517.690625</c:v>
                </c:pt>
                <c:pt idx="9602">
                  <c:v>1676.0906249999998</c:v>
                </c:pt>
                <c:pt idx="9603">
                  <c:v>1733.221875</c:v>
                </c:pt>
                <c:pt idx="9604">
                  <c:v>1825.6218749999998</c:v>
                </c:pt>
                <c:pt idx="9605">
                  <c:v>2029.0359381600001</c:v>
                </c:pt>
                <c:pt idx="9606">
                  <c:v>2143.6078118399996</c:v>
                </c:pt>
                <c:pt idx="9607">
                  <c:v>1927.1999999999998</c:v>
                </c:pt>
                <c:pt idx="9608">
                  <c:v>1966.8</c:v>
                </c:pt>
                <c:pt idx="9609">
                  <c:v>1953.6</c:v>
                </c:pt>
                <c:pt idx="9610">
                  <c:v>2205.9468750000001</c:v>
                </c:pt>
                <c:pt idx="9611">
                  <c:v>1598.7468749999998</c:v>
                </c:pt>
                <c:pt idx="9612">
                  <c:v>1915.546875</c:v>
                </c:pt>
                <c:pt idx="9613">
                  <c:v>1875.9468749999999</c:v>
                </c:pt>
                <c:pt idx="9614">
                  <c:v>2060.7468749999998</c:v>
                </c:pt>
                <c:pt idx="9615">
                  <c:v>1506.346875</c:v>
                </c:pt>
                <c:pt idx="9616">
                  <c:v>2126.7468749999998</c:v>
                </c:pt>
                <c:pt idx="9617">
                  <c:v>1955.1468749999999</c:v>
                </c:pt>
                <c:pt idx="9618">
                  <c:v>2107.7203118399998</c:v>
                </c:pt>
                <c:pt idx="9619">
                  <c:v>1408.1203118399999</c:v>
                </c:pt>
                <c:pt idx="9620">
                  <c:v>2200.1203118399999</c:v>
                </c:pt>
                <c:pt idx="9621">
                  <c:v>1658.9203118399998</c:v>
                </c:pt>
                <c:pt idx="9622">
                  <c:v>1751.3203118399997</c:v>
                </c:pt>
                <c:pt idx="9623">
                  <c:v>1764.5203118399997</c:v>
                </c:pt>
                <c:pt idx="9624">
                  <c:v>1883.3203118399997</c:v>
                </c:pt>
                <c:pt idx="9625">
                  <c:v>2092.9734381600001</c:v>
                </c:pt>
                <c:pt idx="9626">
                  <c:v>2317.3734381600002</c:v>
                </c:pt>
                <c:pt idx="9627">
                  <c:v>2085.2906250000001</c:v>
                </c:pt>
                <c:pt idx="9628">
                  <c:v>1438.4906249999999</c:v>
                </c:pt>
                <c:pt idx="9629">
                  <c:v>2164.4906249999999</c:v>
                </c:pt>
                <c:pt idx="9630">
                  <c:v>1808.0906249999998</c:v>
                </c:pt>
                <c:pt idx="9631">
                  <c:v>1834.4906249999999</c:v>
                </c:pt>
                <c:pt idx="9632">
                  <c:v>1662.890625</c:v>
                </c:pt>
                <c:pt idx="9633">
                  <c:v>1860.890625</c:v>
                </c:pt>
                <c:pt idx="9634">
                  <c:v>1794.890625</c:v>
                </c:pt>
                <c:pt idx="9635">
                  <c:v>1610.0906249999998</c:v>
                </c:pt>
                <c:pt idx="9636">
                  <c:v>1979.690625</c:v>
                </c:pt>
                <c:pt idx="9637">
                  <c:v>1786.0218749999999</c:v>
                </c:pt>
                <c:pt idx="9638">
                  <c:v>1746.421875</c:v>
                </c:pt>
                <c:pt idx="9639">
                  <c:v>1548.421875</c:v>
                </c:pt>
                <c:pt idx="9640">
                  <c:v>1931.221875</c:v>
                </c:pt>
                <c:pt idx="9641">
                  <c:v>2010.421875</c:v>
                </c:pt>
                <c:pt idx="9642">
                  <c:v>1989.43593816</c:v>
                </c:pt>
                <c:pt idx="9643">
                  <c:v>1870.63593816</c:v>
                </c:pt>
                <c:pt idx="9644">
                  <c:v>1976.2359381599999</c:v>
                </c:pt>
                <c:pt idx="9645">
                  <c:v>1831.0359381600001</c:v>
                </c:pt>
                <c:pt idx="9646">
                  <c:v>2068.63593816</c:v>
                </c:pt>
                <c:pt idx="9647">
                  <c:v>2200.63593816</c:v>
                </c:pt>
                <c:pt idx="9648">
                  <c:v>1817.8359381600001</c:v>
                </c:pt>
                <c:pt idx="9649">
                  <c:v>1668.40781184</c:v>
                </c:pt>
                <c:pt idx="9650">
                  <c:v>2275.6078118399996</c:v>
                </c:pt>
                <c:pt idx="9651">
                  <c:v>1636.8</c:v>
                </c:pt>
                <c:pt idx="9652">
                  <c:v>1821.6</c:v>
                </c:pt>
                <c:pt idx="9653">
                  <c:v>1861.1999999999998</c:v>
                </c:pt>
                <c:pt idx="9654">
                  <c:v>1966.8</c:v>
                </c:pt>
                <c:pt idx="9655">
                  <c:v>1790.9203118399998</c:v>
                </c:pt>
                <c:pt idx="9656">
                  <c:v>1711.7203118399998</c:v>
                </c:pt>
                <c:pt idx="9657">
                  <c:v>1817.3203118399997</c:v>
                </c:pt>
                <c:pt idx="9658">
                  <c:v>1630.9734381599999</c:v>
                </c:pt>
                <c:pt idx="9659">
                  <c:v>2026.9734381600001</c:v>
                </c:pt>
                <c:pt idx="9660">
                  <c:v>1623.2906249999999</c:v>
                </c:pt>
                <c:pt idx="9661">
                  <c:v>1808.0906249999998</c:v>
                </c:pt>
                <c:pt idx="9662">
                  <c:v>2058.890625</c:v>
                </c:pt>
                <c:pt idx="9663">
                  <c:v>2098.4906249999999</c:v>
                </c:pt>
                <c:pt idx="9664">
                  <c:v>1636.4906249999999</c:v>
                </c:pt>
                <c:pt idx="9665">
                  <c:v>2045.690625</c:v>
                </c:pt>
                <c:pt idx="9666">
                  <c:v>1874.0906249999998</c:v>
                </c:pt>
                <c:pt idx="9667">
                  <c:v>1768.4906249999999</c:v>
                </c:pt>
                <c:pt idx="9668">
                  <c:v>1610.0906249999998</c:v>
                </c:pt>
                <c:pt idx="9669">
                  <c:v>1742.0906249999998</c:v>
                </c:pt>
                <c:pt idx="9670">
                  <c:v>1772.8218749999999</c:v>
                </c:pt>
                <c:pt idx="9671">
                  <c:v>2102.8218750000001</c:v>
                </c:pt>
                <c:pt idx="9672">
                  <c:v>1799.221875</c:v>
                </c:pt>
                <c:pt idx="9673">
                  <c:v>1654.0218749999999</c:v>
                </c:pt>
                <c:pt idx="9674">
                  <c:v>1904.8218749999999</c:v>
                </c:pt>
                <c:pt idx="9675">
                  <c:v>1535.221875</c:v>
                </c:pt>
                <c:pt idx="9676">
                  <c:v>1672.6359381599998</c:v>
                </c:pt>
                <c:pt idx="9677">
                  <c:v>1602.40781184</c:v>
                </c:pt>
                <c:pt idx="9678">
                  <c:v>1906.0078118399997</c:v>
                </c:pt>
                <c:pt idx="9679">
                  <c:v>1523.20781184</c:v>
                </c:pt>
                <c:pt idx="9680">
                  <c:v>1945.6078118399998</c:v>
                </c:pt>
                <c:pt idx="9681">
                  <c:v>2283.6</c:v>
                </c:pt>
                <c:pt idx="9682">
                  <c:v>1399.1999999999998</c:v>
                </c:pt>
                <c:pt idx="9683">
                  <c:v>1993.1999999999998</c:v>
                </c:pt>
                <c:pt idx="9684">
                  <c:v>2166.3468749999997</c:v>
                </c:pt>
                <c:pt idx="9685">
                  <c:v>1770.346875</c:v>
                </c:pt>
                <c:pt idx="9686">
                  <c:v>1823.1468749999999</c:v>
                </c:pt>
                <c:pt idx="9687">
                  <c:v>1770.346875</c:v>
                </c:pt>
                <c:pt idx="9688">
                  <c:v>1922.9203118399998</c:v>
                </c:pt>
                <c:pt idx="9689">
                  <c:v>2068.1203118399999</c:v>
                </c:pt>
                <c:pt idx="9690">
                  <c:v>1751.3203118399997</c:v>
                </c:pt>
                <c:pt idx="9691">
                  <c:v>1817.3203118399997</c:v>
                </c:pt>
                <c:pt idx="9692">
                  <c:v>1540.1203118399999</c:v>
                </c:pt>
                <c:pt idx="9693">
                  <c:v>1711.7203118399998</c:v>
                </c:pt>
                <c:pt idx="9694">
                  <c:v>1883.3203118399997</c:v>
                </c:pt>
                <c:pt idx="9695">
                  <c:v>1843.7203118399998</c:v>
                </c:pt>
                <c:pt idx="9696">
                  <c:v>1934.57343816</c:v>
                </c:pt>
                <c:pt idx="9697">
                  <c:v>2111.6906249999997</c:v>
                </c:pt>
                <c:pt idx="9698">
                  <c:v>1561.6218749999998</c:v>
                </c:pt>
                <c:pt idx="9699">
                  <c:v>1469.221875</c:v>
                </c:pt>
                <c:pt idx="9700">
                  <c:v>1654.0218749999999</c:v>
                </c:pt>
                <c:pt idx="9701">
                  <c:v>1791.43593816</c:v>
                </c:pt>
                <c:pt idx="9702">
                  <c:v>1540.6359381599998</c:v>
                </c:pt>
                <c:pt idx="9703">
                  <c:v>1712.2359381600002</c:v>
                </c:pt>
                <c:pt idx="9704">
                  <c:v>1897.0359381600001</c:v>
                </c:pt>
                <c:pt idx="9705">
                  <c:v>1831.0359381600001</c:v>
                </c:pt>
                <c:pt idx="9706">
                  <c:v>2130.4078118399998</c:v>
                </c:pt>
                <c:pt idx="9707">
                  <c:v>1589.20781184</c:v>
                </c:pt>
                <c:pt idx="9708">
                  <c:v>1774.0078118399997</c:v>
                </c:pt>
                <c:pt idx="9709">
                  <c:v>2156.8078118399999</c:v>
                </c:pt>
                <c:pt idx="9710">
                  <c:v>1496.8078118399999</c:v>
                </c:pt>
                <c:pt idx="9711">
                  <c:v>2019.6</c:v>
                </c:pt>
                <c:pt idx="9712">
                  <c:v>1808.3999999999999</c:v>
                </c:pt>
                <c:pt idx="9713">
                  <c:v>1914</c:v>
                </c:pt>
                <c:pt idx="9714">
                  <c:v>1570.8</c:v>
                </c:pt>
                <c:pt idx="9715">
                  <c:v>1531.1999999999998</c:v>
                </c:pt>
                <c:pt idx="9716">
                  <c:v>1768.8</c:v>
                </c:pt>
                <c:pt idx="9717">
                  <c:v>2046</c:v>
                </c:pt>
                <c:pt idx="9718">
                  <c:v>2204.4</c:v>
                </c:pt>
                <c:pt idx="9719">
                  <c:v>1506.346875</c:v>
                </c:pt>
                <c:pt idx="9720">
                  <c:v>1553.3203118399999</c:v>
                </c:pt>
                <c:pt idx="9721">
                  <c:v>1698.5203118399997</c:v>
                </c:pt>
                <c:pt idx="9722">
                  <c:v>1842.1734381600002</c:v>
                </c:pt>
                <c:pt idx="9723">
                  <c:v>1868.57343816</c:v>
                </c:pt>
                <c:pt idx="9724">
                  <c:v>1683.7734381599998</c:v>
                </c:pt>
                <c:pt idx="9725">
                  <c:v>2138.0906249999998</c:v>
                </c:pt>
                <c:pt idx="9726">
                  <c:v>1385.690625</c:v>
                </c:pt>
                <c:pt idx="9727">
                  <c:v>1834.4906249999999</c:v>
                </c:pt>
                <c:pt idx="9728">
                  <c:v>2248.0218749999999</c:v>
                </c:pt>
                <c:pt idx="9729">
                  <c:v>1733.221875</c:v>
                </c:pt>
                <c:pt idx="9730">
                  <c:v>1720.0218749999999</c:v>
                </c:pt>
                <c:pt idx="9731">
                  <c:v>1712.2359381600002</c:v>
                </c:pt>
                <c:pt idx="9732">
                  <c:v>1998.4078118399998</c:v>
                </c:pt>
                <c:pt idx="9733">
                  <c:v>2196.4078118399998</c:v>
                </c:pt>
                <c:pt idx="9734">
                  <c:v>1676.3999999999999</c:v>
                </c:pt>
                <c:pt idx="9735">
                  <c:v>1823.1468749999999</c:v>
                </c:pt>
                <c:pt idx="9736">
                  <c:v>1981.546875</c:v>
                </c:pt>
                <c:pt idx="9737">
                  <c:v>2266.1203118399999</c:v>
                </c:pt>
                <c:pt idx="9738">
                  <c:v>1949.3203118399997</c:v>
                </c:pt>
                <c:pt idx="9739">
                  <c:v>1579.72031184</c:v>
                </c:pt>
                <c:pt idx="9740">
                  <c:v>1947.7734381600001</c:v>
                </c:pt>
                <c:pt idx="9741">
                  <c:v>2238.1734381599999</c:v>
                </c:pt>
                <c:pt idx="9742">
                  <c:v>2230.4906249999999</c:v>
                </c:pt>
                <c:pt idx="9743">
                  <c:v>1720.0218749999999</c:v>
                </c:pt>
                <c:pt idx="9744">
                  <c:v>1720.0218749999999</c:v>
                </c:pt>
                <c:pt idx="9745">
                  <c:v>2002.63593816</c:v>
                </c:pt>
                <c:pt idx="9746">
                  <c:v>1791.43593816</c:v>
                </c:pt>
                <c:pt idx="9747">
                  <c:v>1817.8359381600001</c:v>
                </c:pt>
                <c:pt idx="9748">
                  <c:v>1699.0359381600001</c:v>
                </c:pt>
                <c:pt idx="9749">
                  <c:v>1523.20781184</c:v>
                </c:pt>
                <c:pt idx="9750">
                  <c:v>1562.8078118399999</c:v>
                </c:pt>
                <c:pt idx="9751">
                  <c:v>2059.1999999999998</c:v>
                </c:pt>
                <c:pt idx="9752">
                  <c:v>1782</c:v>
                </c:pt>
                <c:pt idx="9753">
                  <c:v>1597.1999999999998</c:v>
                </c:pt>
                <c:pt idx="9754">
                  <c:v>1981.546875</c:v>
                </c:pt>
                <c:pt idx="9755">
                  <c:v>1374.346875</c:v>
                </c:pt>
                <c:pt idx="9756">
                  <c:v>1170.5203125</c:v>
                </c:pt>
                <c:pt idx="9757">
                  <c:v>1802.57343816</c:v>
                </c:pt>
                <c:pt idx="9758">
                  <c:v>2172.1734381599999</c:v>
                </c:pt>
                <c:pt idx="9759">
                  <c:v>1644.1734381599999</c:v>
                </c:pt>
                <c:pt idx="9760">
                  <c:v>1868.57343816</c:v>
                </c:pt>
                <c:pt idx="9761">
                  <c:v>1485.7734381599998</c:v>
                </c:pt>
                <c:pt idx="9762">
                  <c:v>1393.37343816</c:v>
                </c:pt>
                <c:pt idx="9763">
                  <c:v>1860.890625</c:v>
                </c:pt>
                <c:pt idx="9764">
                  <c:v>1676.0906249999998</c:v>
                </c:pt>
                <c:pt idx="9765">
                  <c:v>1689.2906249999999</c:v>
                </c:pt>
                <c:pt idx="9766">
                  <c:v>1728.890625</c:v>
                </c:pt>
                <c:pt idx="9767">
                  <c:v>2639.6906249999997</c:v>
                </c:pt>
                <c:pt idx="9768">
                  <c:v>2129.2218749999997</c:v>
                </c:pt>
                <c:pt idx="9769">
                  <c:v>2287.6218749999998</c:v>
                </c:pt>
                <c:pt idx="9770">
                  <c:v>1786.0218749999999</c:v>
                </c:pt>
                <c:pt idx="9771">
                  <c:v>2076.421875</c:v>
                </c:pt>
                <c:pt idx="9772">
                  <c:v>1984.0218749999999</c:v>
                </c:pt>
                <c:pt idx="9773">
                  <c:v>1759.6218749999998</c:v>
                </c:pt>
                <c:pt idx="9774">
                  <c:v>2036.8218749999999</c:v>
                </c:pt>
                <c:pt idx="9775">
                  <c:v>2221.6218749999998</c:v>
                </c:pt>
                <c:pt idx="9776">
                  <c:v>1633.0359381599999</c:v>
                </c:pt>
                <c:pt idx="9777">
                  <c:v>1659.43593816</c:v>
                </c:pt>
                <c:pt idx="9778">
                  <c:v>1342.6359381599998</c:v>
                </c:pt>
                <c:pt idx="9779">
                  <c:v>2095.0359381600001</c:v>
                </c:pt>
                <c:pt idx="9780">
                  <c:v>1369.0359381599999</c:v>
                </c:pt>
                <c:pt idx="9781">
                  <c:v>2068.63593816</c:v>
                </c:pt>
                <c:pt idx="9782">
                  <c:v>2156.8078118399999</c:v>
                </c:pt>
                <c:pt idx="9783">
                  <c:v>1708.0078118399997</c:v>
                </c:pt>
                <c:pt idx="9784">
                  <c:v>2098.7999999999997</c:v>
                </c:pt>
                <c:pt idx="9785">
                  <c:v>1636.8</c:v>
                </c:pt>
                <c:pt idx="9786">
                  <c:v>1557.6</c:v>
                </c:pt>
                <c:pt idx="9787">
                  <c:v>1202.746875</c:v>
                </c:pt>
                <c:pt idx="9788">
                  <c:v>1928.7468749999998</c:v>
                </c:pt>
                <c:pt idx="9789">
                  <c:v>1836.346875</c:v>
                </c:pt>
                <c:pt idx="9790">
                  <c:v>2324.7468749999998</c:v>
                </c:pt>
                <c:pt idx="9791">
                  <c:v>1474.1203118399999</c:v>
                </c:pt>
                <c:pt idx="9792">
                  <c:v>1368.52031184</c:v>
                </c:pt>
                <c:pt idx="9793">
                  <c:v>2160.5203118399995</c:v>
                </c:pt>
                <c:pt idx="9794">
                  <c:v>1487.3203118399999</c:v>
                </c:pt>
                <c:pt idx="9795">
                  <c:v>1617.7734381599998</c:v>
                </c:pt>
                <c:pt idx="9796">
                  <c:v>1617.7734381599998</c:v>
                </c:pt>
                <c:pt idx="9797">
                  <c:v>1557.2906249999999</c:v>
                </c:pt>
                <c:pt idx="9798">
                  <c:v>2010.421875</c:v>
                </c:pt>
                <c:pt idx="9799">
                  <c:v>2063.2218749999997</c:v>
                </c:pt>
                <c:pt idx="9800">
                  <c:v>1918.0218749999999</c:v>
                </c:pt>
                <c:pt idx="9801">
                  <c:v>2042.2359381599999</c:v>
                </c:pt>
                <c:pt idx="9802">
                  <c:v>1501.0359381599999</c:v>
                </c:pt>
                <c:pt idx="9803">
                  <c:v>1501.0359381599999</c:v>
                </c:pt>
                <c:pt idx="9804">
                  <c:v>1540.6359381599998</c:v>
                </c:pt>
                <c:pt idx="9805">
                  <c:v>2222.8078118399999</c:v>
                </c:pt>
                <c:pt idx="9806">
                  <c:v>1708.0078118399997</c:v>
                </c:pt>
                <c:pt idx="9807">
                  <c:v>2051.2078118399995</c:v>
                </c:pt>
                <c:pt idx="9808">
                  <c:v>2125.1999999999998</c:v>
                </c:pt>
                <c:pt idx="9809">
                  <c:v>2098.7999999999997</c:v>
                </c:pt>
                <c:pt idx="9810">
                  <c:v>2442</c:v>
                </c:pt>
                <c:pt idx="9811">
                  <c:v>1676.3999999999999</c:v>
                </c:pt>
                <c:pt idx="9812">
                  <c:v>1544.3999999999999</c:v>
                </c:pt>
                <c:pt idx="9813">
                  <c:v>1663.1999999999998</c:v>
                </c:pt>
                <c:pt idx="9814">
                  <c:v>1874.3999999999999</c:v>
                </c:pt>
                <c:pt idx="9815">
                  <c:v>2204.4</c:v>
                </c:pt>
                <c:pt idx="9816">
                  <c:v>2032.8</c:v>
                </c:pt>
                <c:pt idx="9817">
                  <c:v>2007.9468749999999</c:v>
                </c:pt>
                <c:pt idx="9818">
                  <c:v>2060.7468749999998</c:v>
                </c:pt>
                <c:pt idx="9819">
                  <c:v>1974.1734381599999</c:v>
                </c:pt>
                <c:pt idx="9820">
                  <c:v>1512.1734381599999</c:v>
                </c:pt>
                <c:pt idx="9821">
                  <c:v>1868.57343816</c:v>
                </c:pt>
                <c:pt idx="9822">
                  <c:v>1696.9734381600001</c:v>
                </c:pt>
                <c:pt idx="9823">
                  <c:v>2079.7734381599998</c:v>
                </c:pt>
                <c:pt idx="9824">
                  <c:v>2119.3734381600002</c:v>
                </c:pt>
                <c:pt idx="9825">
                  <c:v>1710.1734381600002</c:v>
                </c:pt>
                <c:pt idx="9826">
                  <c:v>1926.890625</c:v>
                </c:pt>
                <c:pt idx="9827">
                  <c:v>2010.421875</c:v>
                </c:pt>
                <c:pt idx="9828">
                  <c:v>1390.0218749999999</c:v>
                </c:pt>
                <c:pt idx="9829">
                  <c:v>2002.63593816</c:v>
                </c:pt>
                <c:pt idx="9830">
                  <c:v>1065.4359374999999</c:v>
                </c:pt>
                <c:pt idx="9831">
                  <c:v>1963.0359381600001</c:v>
                </c:pt>
                <c:pt idx="9832">
                  <c:v>2011.6078118399998</c:v>
                </c:pt>
                <c:pt idx="9833">
                  <c:v>1834.8</c:v>
                </c:pt>
                <c:pt idx="9834">
                  <c:v>1346.3999999999999</c:v>
                </c:pt>
                <c:pt idx="9835">
                  <c:v>1849.546875</c:v>
                </c:pt>
                <c:pt idx="9836">
                  <c:v>1962.5203118399997</c:v>
                </c:pt>
                <c:pt idx="9837">
                  <c:v>2002.1203118399997</c:v>
                </c:pt>
                <c:pt idx="9838">
                  <c:v>2094.5203118399995</c:v>
                </c:pt>
                <c:pt idx="9839">
                  <c:v>2041.7203118399998</c:v>
                </c:pt>
                <c:pt idx="9840">
                  <c:v>1738.1203118399997</c:v>
                </c:pt>
                <c:pt idx="9841">
                  <c:v>1353.7734381599998</c:v>
                </c:pt>
                <c:pt idx="9842">
                  <c:v>1696.9734381600001</c:v>
                </c:pt>
                <c:pt idx="9843">
                  <c:v>1815.7734381600001</c:v>
                </c:pt>
                <c:pt idx="9844">
                  <c:v>1644.1734381599999</c:v>
                </c:pt>
                <c:pt idx="9845">
                  <c:v>1781.690625</c:v>
                </c:pt>
                <c:pt idx="9846">
                  <c:v>1544.0906249999998</c:v>
                </c:pt>
                <c:pt idx="9847">
                  <c:v>1940.0906249999998</c:v>
                </c:pt>
                <c:pt idx="9848">
                  <c:v>1720.0218749999999</c:v>
                </c:pt>
                <c:pt idx="9849">
                  <c:v>1442.8218749999999</c:v>
                </c:pt>
                <c:pt idx="9850">
                  <c:v>2636.2359381599999</c:v>
                </c:pt>
                <c:pt idx="9851">
                  <c:v>1778.2359381600002</c:v>
                </c:pt>
                <c:pt idx="9852">
                  <c:v>2117.2078118399995</c:v>
                </c:pt>
                <c:pt idx="9853">
                  <c:v>2323.1999999999998</c:v>
                </c:pt>
                <c:pt idx="9854">
                  <c:v>2270.4</c:v>
                </c:pt>
                <c:pt idx="9855">
                  <c:v>1900.8</c:v>
                </c:pt>
                <c:pt idx="9856">
                  <c:v>2072.4</c:v>
                </c:pt>
                <c:pt idx="9857">
                  <c:v>1689.6</c:v>
                </c:pt>
                <c:pt idx="9858">
                  <c:v>2192.7468749999998</c:v>
                </c:pt>
                <c:pt idx="9859">
                  <c:v>1321.546875</c:v>
                </c:pt>
                <c:pt idx="9860">
                  <c:v>1809.9468749999999</c:v>
                </c:pt>
                <c:pt idx="9861">
                  <c:v>2068.1203118399999</c:v>
                </c:pt>
                <c:pt idx="9862">
                  <c:v>1658.9203118399998</c:v>
                </c:pt>
                <c:pt idx="9863">
                  <c:v>2094.5203118399995</c:v>
                </c:pt>
                <c:pt idx="9864">
                  <c:v>1526.9203118400001</c:v>
                </c:pt>
                <c:pt idx="9865">
                  <c:v>2343.7734381599998</c:v>
                </c:pt>
                <c:pt idx="9866">
                  <c:v>1974.1734381599999</c:v>
                </c:pt>
                <c:pt idx="9867">
                  <c:v>1670.5734381599998</c:v>
                </c:pt>
                <c:pt idx="9868">
                  <c:v>1749.7734381600001</c:v>
                </c:pt>
                <c:pt idx="9869">
                  <c:v>2172.1734381599999</c:v>
                </c:pt>
                <c:pt idx="9870">
                  <c:v>1855.37343816</c:v>
                </c:pt>
                <c:pt idx="9871">
                  <c:v>2098.4906249999999</c:v>
                </c:pt>
                <c:pt idx="9872">
                  <c:v>2032.4906249999999</c:v>
                </c:pt>
                <c:pt idx="9873">
                  <c:v>1610.0906249999998</c:v>
                </c:pt>
                <c:pt idx="9874">
                  <c:v>1944.421875</c:v>
                </c:pt>
                <c:pt idx="9875">
                  <c:v>2300.8218750000001</c:v>
                </c:pt>
                <c:pt idx="9876">
                  <c:v>1852.0218749999999</c:v>
                </c:pt>
                <c:pt idx="9877">
                  <c:v>1627.6218749999998</c:v>
                </c:pt>
                <c:pt idx="9878">
                  <c:v>1799.221875</c:v>
                </c:pt>
                <c:pt idx="9879">
                  <c:v>1601.221875</c:v>
                </c:pt>
                <c:pt idx="9880">
                  <c:v>1799.221875</c:v>
                </c:pt>
                <c:pt idx="9881">
                  <c:v>1844.2359381600002</c:v>
                </c:pt>
                <c:pt idx="9882">
                  <c:v>1949.8359381600001</c:v>
                </c:pt>
                <c:pt idx="9883">
                  <c:v>1897.0359381600001</c:v>
                </c:pt>
                <c:pt idx="9884">
                  <c:v>1751.8359381600001</c:v>
                </c:pt>
                <c:pt idx="9885">
                  <c:v>2420.8078118399999</c:v>
                </c:pt>
                <c:pt idx="9886">
                  <c:v>2064.4078118399998</c:v>
                </c:pt>
                <c:pt idx="9887">
                  <c:v>2019.6</c:v>
                </c:pt>
                <c:pt idx="9888">
                  <c:v>2138.4</c:v>
                </c:pt>
                <c:pt idx="9889">
                  <c:v>2046</c:v>
                </c:pt>
                <c:pt idx="9890">
                  <c:v>1887.6</c:v>
                </c:pt>
                <c:pt idx="9891">
                  <c:v>1770.346875</c:v>
                </c:pt>
                <c:pt idx="9892">
                  <c:v>1730.7468749999998</c:v>
                </c:pt>
                <c:pt idx="9893">
                  <c:v>1664.7468749999998</c:v>
                </c:pt>
                <c:pt idx="9894">
                  <c:v>1764.5203118399997</c:v>
                </c:pt>
                <c:pt idx="9895">
                  <c:v>1988.9203118399998</c:v>
                </c:pt>
                <c:pt idx="9896">
                  <c:v>1724.9203118399998</c:v>
                </c:pt>
                <c:pt idx="9897">
                  <c:v>1870.1203118399997</c:v>
                </c:pt>
                <c:pt idx="9898">
                  <c:v>2332.1203118399999</c:v>
                </c:pt>
                <c:pt idx="9899">
                  <c:v>1870.1203118399997</c:v>
                </c:pt>
                <c:pt idx="9900">
                  <c:v>1630.9734381599999</c:v>
                </c:pt>
                <c:pt idx="9901">
                  <c:v>2304.1734381599999</c:v>
                </c:pt>
                <c:pt idx="9902">
                  <c:v>2243.6906249999997</c:v>
                </c:pt>
                <c:pt idx="9903">
                  <c:v>1874.0906249999998</c:v>
                </c:pt>
                <c:pt idx="9904">
                  <c:v>1293.2906249999999</c:v>
                </c:pt>
                <c:pt idx="9905">
                  <c:v>1799.221875</c:v>
                </c:pt>
                <c:pt idx="9906">
                  <c:v>1667.221875</c:v>
                </c:pt>
                <c:pt idx="9907">
                  <c:v>2129.2218749999997</c:v>
                </c:pt>
                <c:pt idx="9908">
                  <c:v>1680.421875</c:v>
                </c:pt>
                <c:pt idx="9909">
                  <c:v>1772.8218749999999</c:v>
                </c:pt>
                <c:pt idx="9910">
                  <c:v>1831.0359381600001</c:v>
                </c:pt>
                <c:pt idx="9911">
                  <c:v>1378.0078118399999</c:v>
                </c:pt>
                <c:pt idx="9912">
                  <c:v>1980</c:v>
                </c:pt>
                <c:pt idx="9913">
                  <c:v>1966.8</c:v>
                </c:pt>
                <c:pt idx="9914">
                  <c:v>1491.6</c:v>
                </c:pt>
                <c:pt idx="9915">
                  <c:v>1215.9468749999999</c:v>
                </c:pt>
                <c:pt idx="9916">
                  <c:v>1704.346875</c:v>
                </c:pt>
                <c:pt idx="9917">
                  <c:v>1525.37343816</c:v>
                </c:pt>
                <c:pt idx="9918">
                  <c:v>1723.37343816</c:v>
                </c:pt>
                <c:pt idx="9919">
                  <c:v>1908.1734381599999</c:v>
                </c:pt>
                <c:pt idx="9920">
                  <c:v>2132.57343816</c:v>
                </c:pt>
                <c:pt idx="9921">
                  <c:v>1974.1734381599999</c:v>
                </c:pt>
                <c:pt idx="9922">
                  <c:v>1934.57343816</c:v>
                </c:pt>
                <c:pt idx="9923">
                  <c:v>1749.7734381600001</c:v>
                </c:pt>
                <c:pt idx="9924">
                  <c:v>1960.9734381600001</c:v>
                </c:pt>
                <c:pt idx="9925">
                  <c:v>1776.1734381600002</c:v>
                </c:pt>
                <c:pt idx="9926">
                  <c:v>2040.1734381599999</c:v>
                </c:pt>
                <c:pt idx="9927">
                  <c:v>2058.890625</c:v>
                </c:pt>
                <c:pt idx="9928">
                  <c:v>2204.0906249999998</c:v>
                </c:pt>
                <c:pt idx="9929">
                  <c:v>1706.8218749999999</c:v>
                </c:pt>
                <c:pt idx="9930">
                  <c:v>2089.6218749999998</c:v>
                </c:pt>
                <c:pt idx="9931">
                  <c:v>1276.6359375</c:v>
                </c:pt>
                <c:pt idx="9932">
                  <c:v>2042.2359381599999</c:v>
                </c:pt>
                <c:pt idx="9933">
                  <c:v>1721.2078118399997</c:v>
                </c:pt>
                <c:pt idx="9934">
                  <c:v>1615.6078118399998</c:v>
                </c:pt>
                <c:pt idx="9935">
                  <c:v>1325.20781184</c:v>
                </c:pt>
                <c:pt idx="9936">
                  <c:v>1945.6078118399998</c:v>
                </c:pt>
                <c:pt idx="9937">
                  <c:v>1914</c:v>
                </c:pt>
                <c:pt idx="9938">
                  <c:v>2509.546875</c:v>
                </c:pt>
                <c:pt idx="9939">
                  <c:v>1981.546875</c:v>
                </c:pt>
                <c:pt idx="9940">
                  <c:v>2166.3468749999997</c:v>
                </c:pt>
                <c:pt idx="9941">
                  <c:v>1922.9203118399998</c:v>
                </c:pt>
                <c:pt idx="9942">
                  <c:v>1749.7734381600001</c:v>
                </c:pt>
                <c:pt idx="9943">
                  <c:v>1940.0906249999998</c:v>
                </c:pt>
                <c:pt idx="9944">
                  <c:v>1425.2906249999999</c:v>
                </c:pt>
                <c:pt idx="9945">
                  <c:v>1231.621875</c:v>
                </c:pt>
                <c:pt idx="9946">
                  <c:v>1522.0218749999999</c:v>
                </c:pt>
                <c:pt idx="9947">
                  <c:v>1580.2359381599999</c:v>
                </c:pt>
                <c:pt idx="9948">
                  <c:v>1936.63593816</c:v>
                </c:pt>
                <c:pt idx="9949">
                  <c:v>1712.2359381600002</c:v>
                </c:pt>
                <c:pt idx="9950">
                  <c:v>1567.0359381599999</c:v>
                </c:pt>
                <c:pt idx="9951">
                  <c:v>1853.2078118399997</c:v>
                </c:pt>
                <c:pt idx="9952">
                  <c:v>1853.2078118399997</c:v>
                </c:pt>
                <c:pt idx="9953">
                  <c:v>1906.0078118399997</c:v>
                </c:pt>
                <c:pt idx="9954">
                  <c:v>1768.8</c:v>
                </c:pt>
                <c:pt idx="9955">
                  <c:v>1676.3999999999999</c:v>
                </c:pt>
                <c:pt idx="9956">
                  <c:v>1267.1999999999998</c:v>
                </c:pt>
                <c:pt idx="9957">
                  <c:v>2006.3999999999999</c:v>
                </c:pt>
                <c:pt idx="9958">
                  <c:v>1532.7468749999998</c:v>
                </c:pt>
                <c:pt idx="9959">
                  <c:v>1664.7468749999998</c:v>
                </c:pt>
                <c:pt idx="9960">
                  <c:v>1545.9468749999999</c:v>
                </c:pt>
                <c:pt idx="9961">
                  <c:v>2007.9468749999999</c:v>
                </c:pt>
                <c:pt idx="9962">
                  <c:v>2015.3203118399997</c:v>
                </c:pt>
                <c:pt idx="9963">
                  <c:v>2145.7734381599998</c:v>
                </c:pt>
                <c:pt idx="9964">
                  <c:v>2032.4906249999999</c:v>
                </c:pt>
                <c:pt idx="9965">
                  <c:v>1702.4906249999999</c:v>
                </c:pt>
                <c:pt idx="9966">
                  <c:v>1794.890625</c:v>
                </c:pt>
                <c:pt idx="9967">
                  <c:v>2270.0906249999998</c:v>
                </c:pt>
                <c:pt idx="9968">
                  <c:v>2322.890625</c:v>
                </c:pt>
                <c:pt idx="9969">
                  <c:v>1055.690625</c:v>
                </c:pt>
                <c:pt idx="9970">
                  <c:v>2116.0218749999999</c:v>
                </c:pt>
                <c:pt idx="9971">
                  <c:v>1548.421875</c:v>
                </c:pt>
                <c:pt idx="9972">
                  <c:v>1680.421875</c:v>
                </c:pt>
                <c:pt idx="9973">
                  <c:v>1970.8218749999999</c:v>
                </c:pt>
                <c:pt idx="9974">
                  <c:v>2089.6218749999998</c:v>
                </c:pt>
                <c:pt idx="9975">
                  <c:v>2182.0218749999999</c:v>
                </c:pt>
                <c:pt idx="9976">
                  <c:v>1738.63593816</c:v>
                </c:pt>
                <c:pt idx="9977">
                  <c:v>1685.8359381599998</c:v>
                </c:pt>
                <c:pt idx="9978">
                  <c:v>2504.2359381599999</c:v>
                </c:pt>
                <c:pt idx="9979">
                  <c:v>1879.6078118399998</c:v>
                </c:pt>
                <c:pt idx="9980">
                  <c:v>1932.4078118399998</c:v>
                </c:pt>
                <c:pt idx="9981">
                  <c:v>1378.0078118399999</c:v>
                </c:pt>
                <c:pt idx="9982">
                  <c:v>2051.2078118399995</c:v>
                </c:pt>
                <c:pt idx="9983">
                  <c:v>1760.8078118399997</c:v>
                </c:pt>
                <c:pt idx="9984">
                  <c:v>1787.2078118399997</c:v>
                </c:pt>
                <c:pt idx="9985">
                  <c:v>2090.8078118399999</c:v>
                </c:pt>
                <c:pt idx="9986">
                  <c:v>2098.7999999999997</c:v>
                </c:pt>
                <c:pt idx="9987">
                  <c:v>2098.7999999999997</c:v>
                </c:pt>
                <c:pt idx="9988">
                  <c:v>1702.8</c:v>
                </c:pt>
                <c:pt idx="9989">
                  <c:v>1638.346875</c:v>
                </c:pt>
                <c:pt idx="9990">
                  <c:v>1862.7468749999998</c:v>
                </c:pt>
                <c:pt idx="9991">
                  <c:v>2113.546875</c:v>
                </c:pt>
                <c:pt idx="9992">
                  <c:v>1909.7203118399998</c:v>
                </c:pt>
                <c:pt idx="9993">
                  <c:v>1672.1203118399999</c:v>
                </c:pt>
                <c:pt idx="9994">
                  <c:v>2000.57343816</c:v>
                </c:pt>
                <c:pt idx="9995">
                  <c:v>1604.5734381599998</c:v>
                </c:pt>
                <c:pt idx="9996">
                  <c:v>1736.57343816</c:v>
                </c:pt>
                <c:pt idx="9997">
                  <c:v>2111.6906249999997</c:v>
                </c:pt>
                <c:pt idx="9998">
                  <c:v>2336.0906249999998</c:v>
                </c:pt>
                <c:pt idx="9999">
                  <c:v>1794.890625</c:v>
                </c:pt>
                <c:pt idx="10000">
                  <c:v>2164.4906249999999</c:v>
                </c:pt>
                <c:pt idx="10001">
                  <c:v>1742.0906249999998</c:v>
                </c:pt>
                <c:pt idx="10002">
                  <c:v>1746.421875</c:v>
                </c:pt>
                <c:pt idx="10003">
                  <c:v>1949.8359381600001</c:v>
                </c:pt>
                <c:pt idx="10004">
                  <c:v>2068.63593816</c:v>
                </c:pt>
                <c:pt idx="10005">
                  <c:v>1633.0359381599999</c:v>
                </c:pt>
                <c:pt idx="10006">
                  <c:v>1910.2359381599999</c:v>
                </c:pt>
                <c:pt idx="10007">
                  <c:v>2108.2359381599999</c:v>
                </c:pt>
                <c:pt idx="10008">
                  <c:v>1989.43593816</c:v>
                </c:pt>
                <c:pt idx="10009">
                  <c:v>1734.4078118399998</c:v>
                </c:pt>
                <c:pt idx="10010">
                  <c:v>1510.0078118399999</c:v>
                </c:pt>
                <c:pt idx="10011">
                  <c:v>2038.0078118399997</c:v>
                </c:pt>
                <c:pt idx="10012">
                  <c:v>2077.6078118399996</c:v>
                </c:pt>
                <c:pt idx="10013">
                  <c:v>1676.3999999999999</c:v>
                </c:pt>
                <c:pt idx="10014">
                  <c:v>2153.1468749999999</c:v>
                </c:pt>
                <c:pt idx="10015">
                  <c:v>1738.1203118399997</c:v>
                </c:pt>
                <c:pt idx="10016">
                  <c:v>1936.1203118399997</c:v>
                </c:pt>
                <c:pt idx="10017">
                  <c:v>2356.9734381600001</c:v>
                </c:pt>
                <c:pt idx="10018">
                  <c:v>2304.1734381599999</c:v>
                </c:pt>
                <c:pt idx="10019">
                  <c:v>1762.9734381600001</c:v>
                </c:pt>
                <c:pt idx="10020">
                  <c:v>1551.7734381599998</c:v>
                </c:pt>
                <c:pt idx="10021">
                  <c:v>2092.9734381600001</c:v>
                </c:pt>
                <c:pt idx="10022">
                  <c:v>2256.890625</c:v>
                </c:pt>
                <c:pt idx="10023">
                  <c:v>1900.4906249999999</c:v>
                </c:pt>
                <c:pt idx="10024">
                  <c:v>1992.890625</c:v>
                </c:pt>
                <c:pt idx="10025">
                  <c:v>1808.0906249999998</c:v>
                </c:pt>
                <c:pt idx="10026">
                  <c:v>1636.4906249999999</c:v>
                </c:pt>
                <c:pt idx="10027">
                  <c:v>1957.6218749999998</c:v>
                </c:pt>
                <c:pt idx="10028">
                  <c:v>1852.0218749999999</c:v>
                </c:pt>
                <c:pt idx="10029">
                  <c:v>2142.421875</c:v>
                </c:pt>
                <c:pt idx="10030">
                  <c:v>1923.43593816</c:v>
                </c:pt>
                <c:pt idx="10031">
                  <c:v>1787.2078118399997</c:v>
                </c:pt>
                <c:pt idx="10032">
                  <c:v>1958.8078118399997</c:v>
                </c:pt>
                <c:pt idx="10033">
                  <c:v>2024.8078118399997</c:v>
                </c:pt>
                <c:pt idx="10034">
                  <c:v>1834.8</c:v>
                </c:pt>
                <c:pt idx="10035">
                  <c:v>1823.1468749999999</c:v>
                </c:pt>
                <c:pt idx="10036">
                  <c:v>2219.1468749999999</c:v>
                </c:pt>
                <c:pt idx="10037">
                  <c:v>1915.546875</c:v>
                </c:pt>
                <c:pt idx="10038">
                  <c:v>1836.346875</c:v>
                </c:pt>
                <c:pt idx="10039">
                  <c:v>1704.346875</c:v>
                </c:pt>
                <c:pt idx="10040">
                  <c:v>1704.346875</c:v>
                </c:pt>
                <c:pt idx="10041">
                  <c:v>1770.346875</c:v>
                </c:pt>
                <c:pt idx="10042">
                  <c:v>1981.546875</c:v>
                </c:pt>
                <c:pt idx="10043">
                  <c:v>1566.52031184</c:v>
                </c:pt>
                <c:pt idx="10044">
                  <c:v>2094.5203118399995</c:v>
                </c:pt>
                <c:pt idx="10045">
                  <c:v>1672.1203118399999</c:v>
                </c:pt>
                <c:pt idx="10046">
                  <c:v>2068.1203118399999</c:v>
                </c:pt>
                <c:pt idx="10047">
                  <c:v>1987.37343816</c:v>
                </c:pt>
                <c:pt idx="10048">
                  <c:v>2198.57343816</c:v>
                </c:pt>
                <c:pt idx="10049">
                  <c:v>2198.57343816</c:v>
                </c:pt>
                <c:pt idx="10050">
                  <c:v>1894.9734381600001</c:v>
                </c:pt>
                <c:pt idx="10051">
                  <c:v>2441.6906249999997</c:v>
                </c:pt>
                <c:pt idx="10052">
                  <c:v>1728.890625</c:v>
                </c:pt>
                <c:pt idx="10053">
                  <c:v>1944.421875</c:v>
                </c:pt>
                <c:pt idx="10054">
                  <c:v>2089.6218749999998</c:v>
                </c:pt>
                <c:pt idx="10055">
                  <c:v>1527.43593816</c:v>
                </c:pt>
                <c:pt idx="10056">
                  <c:v>1523.20781184</c:v>
                </c:pt>
                <c:pt idx="10057">
                  <c:v>2526.4078118399998</c:v>
                </c:pt>
                <c:pt idx="10058">
                  <c:v>2500.0078118399997</c:v>
                </c:pt>
                <c:pt idx="10059">
                  <c:v>1734.4078118399998</c:v>
                </c:pt>
                <c:pt idx="10060">
                  <c:v>1602.40781184</c:v>
                </c:pt>
                <c:pt idx="10061">
                  <c:v>2117.2078118399995</c:v>
                </c:pt>
                <c:pt idx="10062">
                  <c:v>1557.6</c:v>
                </c:pt>
                <c:pt idx="10063">
                  <c:v>1953.6</c:v>
                </c:pt>
                <c:pt idx="10064">
                  <c:v>1691.1468749999999</c:v>
                </c:pt>
                <c:pt idx="10065">
                  <c:v>2139.9468750000001</c:v>
                </c:pt>
                <c:pt idx="10066">
                  <c:v>1915.546875</c:v>
                </c:pt>
                <c:pt idx="10067">
                  <c:v>2153.1468749999999</c:v>
                </c:pt>
                <c:pt idx="10068">
                  <c:v>1804.1203118399997</c:v>
                </c:pt>
                <c:pt idx="10069">
                  <c:v>1553.3203118399999</c:v>
                </c:pt>
                <c:pt idx="10070">
                  <c:v>1776.1734381600002</c:v>
                </c:pt>
                <c:pt idx="10071">
                  <c:v>1670.5734381599998</c:v>
                </c:pt>
                <c:pt idx="10072">
                  <c:v>1815.7734381600001</c:v>
                </c:pt>
                <c:pt idx="10073">
                  <c:v>2581.3734381600002</c:v>
                </c:pt>
                <c:pt idx="10074">
                  <c:v>2383.3734381600002</c:v>
                </c:pt>
                <c:pt idx="10075">
                  <c:v>2124.890625</c:v>
                </c:pt>
                <c:pt idx="10076">
                  <c:v>1768.4906249999999</c:v>
                </c:pt>
                <c:pt idx="10077">
                  <c:v>1662.890625</c:v>
                </c:pt>
                <c:pt idx="10078">
                  <c:v>2652.890625</c:v>
                </c:pt>
                <c:pt idx="10079">
                  <c:v>2296.4906249999999</c:v>
                </c:pt>
                <c:pt idx="10080">
                  <c:v>1385.690625</c:v>
                </c:pt>
                <c:pt idx="10081">
                  <c:v>1931.221875</c:v>
                </c:pt>
                <c:pt idx="10082">
                  <c:v>2657.2218749999997</c:v>
                </c:pt>
                <c:pt idx="10083">
                  <c:v>2314.0218749999999</c:v>
                </c:pt>
                <c:pt idx="10084">
                  <c:v>1759.6218749999998</c:v>
                </c:pt>
                <c:pt idx="10085">
                  <c:v>1904.8218749999999</c:v>
                </c:pt>
                <c:pt idx="10086">
                  <c:v>1812.421875</c:v>
                </c:pt>
                <c:pt idx="10087">
                  <c:v>2116.0218749999999</c:v>
                </c:pt>
                <c:pt idx="10088">
                  <c:v>2023.6218749999998</c:v>
                </c:pt>
                <c:pt idx="10089">
                  <c:v>2042.2359381599999</c:v>
                </c:pt>
                <c:pt idx="10090">
                  <c:v>1712.2359381600002</c:v>
                </c:pt>
                <c:pt idx="10091">
                  <c:v>1725.43593816</c:v>
                </c:pt>
                <c:pt idx="10092">
                  <c:v>1800.4078118399998</c:v>
                </c:pt>
                <c:pt idx="10093">
                  <c:v>1742.3999999999999</c:v>
                </c:pt>
                <c:pt idx="10094">
                  <c:v>1584</c:v>
                </c:pt>
                <c:pt idx="10095">
                  <c:v>1757.1468749999999</c:v>
                </c:pt>
                <c:pt idx="10096">
                  <c:v>2166.3468749999997</c:v>
                </c:pt>
                <c:pt idx="10097">
                  <c:v>2015.3203118399997</c:v>
                </c:pt>
                <c:pt idx="10098">
                  <c:v>2305.7203118399998</c:v>
                </c:pt>
                <c:pt idx="10099">
                  <c:v>2200.1203118399999</c:v>
                </c:pt>
                <c:pt idx="10100">
                  <c:v>1870.1203118399997</c:v>
                </c:pt>
                <c:pt idx="10101">
                  <c:v>1606.1203118399999</c:v>
                </c:pt>
                <c:pt idx="10102">
                  <c:v>1551.7734381599998</c:v>
                </c:pt>
                <c:pt idx="10103">
                  <c:v>1762.9734381600001</c:v>
                </c:pt>
                <c:pt idx="10104">
                  <c:v>1340.5734381599998</c:v>
                </c:pt>
                <c:pt idx="10105">
                  <c:v>1960.9734381600001</c:v>
                </c:pt>
                <c:pt idx="10106">
                  <c:v>2594.57343816</c:v>
                </c:pt>
                <c:pt idx="10107">
                  <c:v>1802.57343816</c:v>
                </c:pt>
                <c:pt idx="10108">
                  <c:v>1530.890625</c:v>
                </c:pt>
                <c:pt idx="10109">
                  <c:v>2472.421875</c:v>
                </c:pt>
                <c:pt idx="10110">
                  <c:v>2670.421875</c:v>
                </c:pt>
                <c:pt idx="10111">
                  <c:v>1746.421875</c:v>
                </c:pt>
                <c:pt idx="10112">
                  <c:v>2345.8359381599998</c:v>
                </c:pt>
                <c:pt idx="10113">
                  <c:v>2042.2359381599999</c:v>
                </c:pt>
                <c:pt idx="10114">
                  <c:v>2064.4078118399998</c:v>
                </c:pt>
                <c:pt idx="10115">
                  <c:v>1562.8078118399999</c:v>
                </c:pt>
                <c:pt idx="10116">
                  <c:v>1800.4078118399998</c:v>
                </c:pt>
                <c:pt idx="10117">
                  <c:v>1650</c:v>
                </c:pt>
                <c:pt idx="10118">
                  <c:v>1834.8</c:v>
                </c:pt>
                <c:pt idx="10119">
                  <c:v>2151.6</c:v>
                </c:pt>
                <c:pt idx="10120">
                  <c:v>2032.8</c:v>
                </c:pt>
                <c:pt idx="10121">
                  <c:v>2085.6</c:v>
                </c:pt>
                <c:pt idx="10122">
                  <c:v>2283.6</c:v>
                </c:pt>
                <c:pt idx="10123">
                  <c:v>2019.6</c:v>
                </c:pt>
                <c:pt idx="10124">
                  <c:v>1843.7203118399998</c:v>
                </c:pt>
                <c:pt idx="10125">
                  <c:v>2013.7734381600001</c:v>
                </c:pt>
                <c:pt idx="10126">
                  <c:v>1366.9734381599999</c:v>
                </c:pt>
                <c:pt idx="10127">
                  <c:v>1187.690625</c:v>
                </c:pt>
                <c:pt idx="10128">
                  <c:v>1786.0218749999999</c:v>
                </c:pt>
                <c:pt idx="10129">
                  <c:v>2213.8359381599998</c:v>
                </c:pt>
                <c:pt idx="10130">
                  <c:v>2266.63593816</c:v>
                </c:pt>
                <c:pt idx="10131">
                  <c:v>2227.0359381600001</c:v>
                </c:pt>
                <c:pt idx="10132">
                  <c:v>2064.4078118399998</c:v>
                </c:pt>
                <c:pt idx="10133">
                  <c:v>1972.0078118399997</c:v>
                </c:pt>
                <c:pt idx="10134">
                  <c:v>1866.4078118399998</c:v>
                </c:pt>
                <c:pt idx="10135">
                  <c:v>2090.8078118399999</c:v>
                </c:pt>
                <c:pt idx="10136">
                  <c:v>2156.8078118399999</c:v>
                </c:pt>
                <c:pt idx="10137">
                  <c:v>1663.1999999999998</c:v>
                </c:pt>
                <c:pt idx="10138">
                  <c:v>1742.3999999999999</c:v>
                </c:pt>
                <c:pt idx="10139">
                  <c:v>2019.6</c:v>
                </c:pt>
                <c:pt idx="10140">
                  <c:v>1914</c:v>
                </c:pt>
                <c:pt idx="10141">
                  <c:v>1651.546875</c:v>
                </c:pt>
                <c:pt idx="10142">
                  <c:v>2034.346875</c:v>
                </c:pt>
                <c:pt idx="10143">
                  <c:v>1823.1468749999999</c:v>
                </c:pt>
                <c:pt idx="10144">
                  <c:v>1941.9468749999999</c:v>
                </c:pt>
                <c:pt idx="10145">
                  <c:v>2371.7203118399998</c:v>
                </c:pt>
                <c:pt idx="10146">
                  <c:v>1724.9203118399998</c:v>
                </c:pt>
                <c:pt idx="10147">
                  <c:v>1670.5734381599998</c:v>
                </c:pt>
                <c:pt idx="10148">
                  <c:v>1947.7734381600001</c:v>
                </c:pt>
                <c:pt idx="10149">
                  <c:v>2119.3734381600002</c:v>
                </c:pt>
                <c:pt idx="10150">
                  <c:v>2053.3734381600002</c:v>
                </c:pt>
                <c:pt idx="10151">
                  <c:v>1921.37343816</c:v>
                </c:pt>
                <c:pt idx="10152">
                  <c:v>1860.890625</c:v>
                </c:pt>
                <c:pt idx="10153">
                  <c:v>2190.890625</c:v>
                </c:pt>
                <c:pt idx="10154">
                  <c:v>2111.6906249999997</c:v>
                </c:pt>
                <c:pt idx="10155">
                  <c:v>1799.221875</c:v>
                </c:pt>
                <c:pt idx="10156">
                  <c:v>1786.0218749999999</c:v>
                </c:pt>
                <c:pt idx="10157">
                  <c:v>1944.421875</c:v>
                </c:pt>
                <c:pt idx="10158">
                  <c:v>2042.2359381599999</c:v>
                </c:pt>
                <c:pt idx="10159">
                  <c:v>2055.4359381600002</c:v>
                </c:pt>
                <c:pt idx="10160">
                  <c:v>1972.0078118399997</c:v>
                </c:pt>
                <c:pt idx="10161">
                  <c:v>1879.6078118399998</c:v>
                </c:pt>
                <c:pt idx="10162">
                  <c:v>2341.6078118399996</c:v>
                </c:pt>
                <c:pt idx="10163">
                  <c:v>1985.2078118399997</c:v>
                </c:pt>
                <c:pt idx="10164">
                  <c:v>2051.2078118399995</c:v>
                </c:pt>
                <c:pt idx="10165">
                  <c:v>1919.2078118399997</c:v>
                </c:pt>
                <c:pt idx="10166">
                  <c:v>1650</c:v>
                </c:pt>
                <c:pt idx="10167">
                  <c:v>1755.6</c:v>
                </c:pt>
                <c:pt idx="10168">
                  <c:v>1795.1999999999998</c:v>
                </c:pt>
                <c:pt idx="10169">
                  <c:v>1823.1468749999999</c:v>
                </c:pt>
                <c:pt idx="10170">
                  <c:v>2311.546875</c:v>
                </c:pt>
                <c:pt idx="10171">
                  <c:v>1519.546875</c:v>
                </c:pt>
                <c:pt idx="10172">
                  <c:v>2073.9468750000001</c:v>
                </c:pt>
                <c:pt idx="10173">
                  <c:v>1862.7468749999998</c:v>
                </c:pt>
                <c:pt idx="10174">
                  <c:v>1830.5203118399997</c:v>
                </c:pt>
                <c:pt idx="10175">
                  <c:v>2701.7203118399998</c:v>
                </c:pt>
                <c:pt idx="10176">
                  <c:v>2554.9734381600001</c:v>
                </c:pt>
                <c:pt idx="10177">
                  <c:v>1683.7734381599998</c:v>
                </c:pt>
                <c:pt idx="10178">
                  <c:v>1789.37343816</c:v>
                </c:pt>
                <c:pt idx="10179">
                  <c:v>2040.1734381599999</c:v>
                </c:pt>
                <c:pt idx="10180">
                  <c:v>2066.57343816</c:v>
                </c:pt>
                <c:pt idx="10181">
                  <c:v>1749.7734381600001</c:v>
                </c:pt>
                <c:pt idx="10182">
                  <c:v>2349.2906250000001</c:v>
                </c:pt>
                <c:pt idx="10183">
                  <c:v>1953.2906249999999</c:v>
                </c:pt>
                <c:pt idx="10184">
                  <c:v>2230.4906249999999</c:v>
                </c:pt>
                <c:pt idx="10185">
                  <c:v>2045.690625</c:v>
                </c:pt>
                <c:pt idx="10186">
                  <c:v>2314.0218749999999</c:v>
                </c:pt>
                <c:pt idx="10187">
                  <c:v>1838.8218749999999</c:v>
                </c:pt>
                <c:pt idx="10188">
                  <c:v>1363.6218749999998</c:v>
                </c:pt>
                <c:pt idx="10189">
                  <c:v>1984.0218749999999</c:v>
                </c:pt>
                <c:pt idx="10190">
                  <c:v>2174.2359381599999</c:v>
                </c:pt>
                <c:pt idx="10191">
                  <c:v>2227.0359381600001</c:v>
                </c:pt>
                <c:pt idx="10192">
                  <c:v>1633.0359381599999</c:v>
                </c:pt>
                <c:pt idx="10193">
                  <c:v>1298.8078125</c:v>
                </c:pt>
                <c:pt idx="10194">
                  <c:v>1840.0078118399997</c:v>
                </c:pt>
                <c:pt idx="10195">
                  <c:v>1444.0078118399999</c:v>
                </c:pt>
                <c:pt idx="10196">
                  <c:v>2077.6078118399996</c:v>
                </c:pt>
                <c:pt idx="10197">
                  <c:v>2077.6078118399996</c:v>
                </c:pt>
                <c:pt idx="10198">
                  <c:v>1782</c:v>
                </c:pt>
                <c:pt idx="10199">
                  <c:v>1821.6</c:v>
                </c:pt>
                <c:pt idx="10200">
                  <c:v>1834.8</c:v>
                </c:pt>
                <c:pt idx="10201">
                  <c:v>1900.8</c:v>
                </c:pt>
                <c:pt idx="10202">
                  <c:v>2113.546875</c:v>
                </c:pt>
                <c:pt idx="10203">
                  <c:v>2126.7468749999998</c:v>
                </c:pt>
                <c:pt idx="10204">
                  <c:v>2139.9468750000001</c:v>
                </c:pt>
                <c:pt idx="10205">
                  <c:v>1619.3203118399999</c:v>
                </c:pt>
                <c:pt idx="10206">
                  <c:v>2226.5203118399995</c:v>
                </c:pt>
                <c:pt idx="10207">
                  <c:v>2186.9203118399996</c:v>
                </c:pt>
                <c:pt idx="10208">
                  <c:v>1685.3203118399999</c:v>
                </c:pt>
                <c:pt idx="10209">
                  <c:v>1789.37343816</c:v>
                </c:pt>
                <c:pt idx="10210">
                  <c:v>1762.9734381600001</c:v>
                </c:pt>
                <c:pt idx="10211">
                  <c:v>2106.1734381599999</c:v>
                </c:pt>
                <c:pt idx="10212">
                  <c:v>1478.0906249999998</c:v>
                </c:pt>
                <c:pt idx="10213">
                  <c:v>1742.0906249999998</c:v>
                </c:pt>
                <c:pt idx="10214">
                  <c:v>2168.8218750000001</c:v>
                </c:pt>
                <c:pt idx="10215">
                  <c:v>1284.421875</c:v>
                </c:pt>
                <c:pt idx="10216">
                  <c:v>2023.6218749999998</c:v>
                </c:pt>
                <c:pt idx="10217">
                  <c:v>2134.63593816</c:v>
                </c:pt>
                <c:pt idx="10218">
                  <c:v>1646.2359381599999</c:v>
                </c:pt>
                <c:pt idx="10219">
                  <c:v>2359.0359381600001</c:v>
                </c:pt>
                <c:pt idx="10220">
                  <c:v>2328.4078118399998</c:v>
                </c:pt>
                <c:pt idx="10221">
                  <c:v>2170.0078118399997</c:v>
                </c:pt>
                <c:pt idx="10222">
                  <c:v>1576.0078118399999</c:v>
                </c:pt>
                <c:pt idx="10223">
                  <c:v>1972.0078118399997</c:v>
                </c:pt>
                <c:pt idx="10224">
                  <c:v>1892.8078118399997</c:v>
                </c:pt>
                <c:pt idx="10225">
                  <c:v>2011.6078118399998</c:v>
                </c:pt>
                <c:pt idx="10226">
                  <c:v>1219.6078124999999</c:v>
                </c:pt>
                <c:pt idx="10227">
                  <c:v>2486.8078118399999</c:v>
                </c:pt>
                <c:pt idx="10228">
                  <c:v>1821.6</c:v>
                </c:pt>
                <c:pt idx="10229">
                  <c:v>1676.3999999999999</c:v>
                </c:pt>
                <c:pt idx="10230">
                  <c:v>2072.4</c:v>
                </c:pt>
                <c:pt idx="10231">
                  <c:v>1823.1468749999999</c:v>
                </c:pt>
                <c:pt idx="10232">
                  <c:v>2179.546875</c:v>
                </c:pt>
                <c:pt idx="10233">
                  <c:v>1817.3203118399997</c:v>
                </c:pt>
                <c:pt idx="10234">
                  <c:v>2028.5203118399997</c:v>
                </c:pt>
                <c:pt idx="10235">
                  <c:v>2147.3203118399997</c:v>
                </c:pt>
                <c:pt idx="10236">
                  <c:v>1790.9203118399998</c:v>
                </c:pt>
                <c:pt idx="10237">
                  <c:v>1834.4906249999999</c:v>
                </c:pt>
                <c:pt idx="10238">
                  <c:v>1794.890625</c:v>
                </c:pt>
                <c:pt idx="10239">
                  <c:v>1874.0906249999998</c:v>
                </c:pt>
                <c:pt idx="10240">
                  <c:v>1580.2359381599999</c:v>
                </c:pt>
                <c:pt idx="10241">
                  <c:v>1910.2359381599999</c:v>
                </c:pt>
                <c:pt idx="10242">
                  <c:v>1831.0359381600001</c:v>
                </c:pt>
                <c:pt idx="10243">
                  <c:v>1708.0078118399997</c:v>
                </c:pt>
                <c:pt idx="10244">
                  <c:v>2362.7999999999997</c:v>
                </c:pt>
                <c:pt idx="10245">
                  <c:v>1874.3999999999999</c:v>
                </c:pt>
                <c:pt idx="10246">
                  <c:v>1796.7468749999998</c:v>
                </c:pt>
                <c:pt idx="10247">
                  <c:v>2826.3468749999997</c:v>
                </c:pt>
                <c:pt idx="10248">
                  <c:v>2034.346875</c:v>
                </c:pt>
                <c:pt idx="10249">
                  <c:v>2073.9468750000001</c:v>
                </c:pt>
                <c:pt idx="10250">
                  <c:v>1770.346875</c:v>
                </c:pt>
                <c:pt idx="10251">
                  <c:v>1783.546875</c:v>
                </c:pt>
                <c:pt idx="10252">
                  <c:v>1902.346875</c:v>
                </c:pt>
                <c:pt idx="10253">
                  <c:v>1994.7468749999998</c:v>
                </c:pt>
                <c:pt idx="10254">
                  <c:v>2087.1468749999999</c:v>
                </c:pt>
                <c:pt idx="10255">
                  <c:v>2073.9468750000001</c:v>
                </c:pt>
                <c:pt idx="10256">
                  <c:v>2430.3468749999997</c:v>
                </c:pt>
                <c:pt idx="10257">
                  <c:v>1817.3203118399997</c:v>
                </c:pt>
                <c:pt idx="10258">
                  <c:v>1474.1203118399999</c:v>
                </c:pt>
                <c:pt idx="10259">
                  <c:v>1777.7203118399998</c:v>
                </c:pt>
                <c:pt idx="10260">
                  <c:v>1922.9203118399998</c:v>
                </c:pt>
                <c:pt idx="10261">
                  <c:v>1934.57343816</c:v>
                </c:pt>
                <c:pt idx="10262">
                  <c:v>1815.7734381600001</c:v>
                </c:pt>
                <c:pt idx="10263">
                  <c:v>1987.37343816</c:v>
                </c:pt>
                <c:pt idx="10264">
                  <c:v>2449.3734381600002</c:v>
                </c:pt>
                <c:pt idx="10265">
                  <c:v>2032.4906249999999</c:v>
                </c:pt>
                <c:pt idx="10266">
                  <c:v>2309.6906249999997</c:v>
                </c:pt>
                <c:pt idx="10267">
                  <c:v>2151.2906250000001</c:v>
                </c:pt>
                <c:pt idx="10268">
                  <c:v>2591.2218749999997</c:v>
                </c:pt>
                <c:pt idx="10269">
                  <c:v>1646.2359381599999</c:v>
                </c:pt>
                <c:pt idx="10270">
                  <c:v>1923.43593816</c:v>
                </c:pt>
                <c:pt idx="10271">
                  <c:v>2187.4359381600002</c:v>
                </c:pt>
                <c:pt idx="10272">
                  <c:v>1421.8359381599998</c:v>
                </c:pt>
                <c:pt idx="10273">
                  <c:v>2394.4078118399998</c:v>
                </c:pt>
                <c:pt idx="10274">
                  <c:v>2051.2078118399995</c:v>
                </c:pt>
                <c:pt idx="10275">
                  <c:v>1958.8078118399997</c:v>
                </c:pt>
                <c:pt idx="10276">
                  <c:v>1826.8078118399997</c:v>
                </c:pt>
                <c:pt idx="10277">
                  <c:v>2085.6</c:v>
                </c:pt>
                <c:pt idx="10278">
                  <c:v>1702.8</c:v>
                </c:pt>
                <c:pt idx="10279">
                  <c:v>1928.7468749999998</c:v>
                </c:pt>
                <c:pt idx="10280">
                  <c:v>1804.1203118399997</c:v>
                </c:pt>
                <c:pt idx="10281">
                  <c:v>2279.3203118399997</c:v>
                </c:pt>
                <c:pt idx="10282">
                  <c:v>1926.890625</c:v>
                </c:pt>
                <c:pt idx="10283">
                  <c:v>1680.421875</c:v>
                </c:pt>
                <c:pt idx="10284">
                  <c:v>2023.6218749999998</c:v>
                </c:pt>
                <c:pt idx="10285">
                  <c:v>2221.6218749999998</c:v>
                </c:pt>
                <c:pt idx="10286">
                  <c:v>2353.6218749999998</c:v>
                </c:pt>
                <c:pt idx="10287">
                  <c:v>2314.0218749999999</c:v>
                </c:pt>
                <c:pt idx="10288">
                  <c:v>2129.2218749999997</c:v>
                </c:pt>
                <c:pt idx="10289">
                  <c:v>1897.0359381600001</c:v>
                </c:pt>
                <c:pt idx="10290">
                  <c:v>1540.6359381599998</c:v>
                </c:pt>
                <c:pt idx="10291">
                  <c:v>1963.0359381600001</c:v>
                </c:pt>
                <c:pt idx="10292">
                  <c:v>2174.2359381599999</c:v>
                </c:pt>
                <c:pt idx="10293">
                  <c:v>2011.6078118399998</c:v>
                </c:pt>
                <c:pt idx="10294">
                  <c:v>1958.8078118399997</c:v>
                </c:pt>
                <c:pt idx="10295">
                  <c:v>1747.6078118399998</c:v>
                </c:pt>
                <c:pt idx="10296">
                  <c:v>1945.6078118399998</c:v>
                </c:pt>
                <c:pt idx="10297">
                  <c:v>2072.4</c:v>
                </c:pt>
                <c:pt idx="10298">
                  <c:v>1966.8</c:v>
                </c:pt>
                <c:pt idx="10299">
                  <c:v>1572.346875</c:v>
                </c:pt>
                <c:pt idx="10300">
                  <c:v>2034.346875</c:v>
                </c:pt>
                <c:pt idx="10301">
                  <c:v>1487.3203118399999</c:v>
                </c:pt>
                <c:pt idx="10302">
                  <c:v>1883.3203118399997</c:v>
                </c:pt>
                <c:pt idx="10303">
                  <c:v>2332.1203118399999</c:v>
                </c:pt>
                <c:pt idx="10304">
                  <c:v>1670.5734381599998</c:v>
                </c:pt>
                <c:pt idx="10305">
                  <c:v>2227.0359381600001</c:v>
                </c:pt>
                <c:pt idx="10306">
                  <c:v>1369.0359381599999</c:v>
                </c:pt>
                <c:pt idx="10307">
                  <c:v>1289.8359375</c:v>
                </c:pt>
                <c:pt idx="10308">
                  <c:v>1501.0359381599999</c:v>
                </c:pt>
                <c:pt idx="10309">
                  <c:v>1897.0359381600001</c:v>
                </c:pt>
                <c:pt idx="10310">
                  <c:v>2055.4359381600002</c:v>
                </c:pt>
                <c:pt idx="10311">
                  <c:v>1747.6078118399998</c:v>
                </c:pt>
                <c:pt idx="10312">
                  <c:v>2539.6078118399996</c:v>
                </c:pt>
                <c:pt idx="10313">
                  <c:v>2275.6078118399996</c:v>
                </c:pt>
                <c:pt idx="10314">
                  <c:v>1813.6078118399998</c:v>
                </c:pt>
                <c:pt idx="10315">
                  <c:v>2460.4078118399998</c:v>
                </c:pt>
                <c:pt idx="10316">
                  <c:v>2164.7999999999997</c:v>
                </c:pt>
                <c:pt idx="10317">
                  <c:v>1702.8</c:v>
                </c:pt>
                <c:pt idx="10318">
                  <c:v>1585.546875</c:v>
                </c:pt>
                <c:pt idx="10319">
                  <c:v>2021.1468749999999</c:v>
                </c:pt>
                <c:pt idx="10320">
                  <c:v>2403.9468750000001</c:v>
                </c:pt>
                <c:pt idx="10321">
                  <c:v>1815.7734381600001</c:v>
                </c:pt>
                <c:pt idx="10322">
                  <c:v>2053.3734381600002</c:v>
                </c:pt>
                <c:pt idx="10323">
                  <c:v>1842.1734381600002</c:v>
                </c:pt>
                <c:pt idx="10324">
                  <c:v>1842.1734381600002</c:v>
                </c:pt>
                <c:pt idx="10325">
                  <c:v>2388.890625</c:v>
                </c:pt>
                <c:pt idx="10326">
                  <c:v>1610.0906249999998</c:v>
                </c:pt>
                <c:pt idx="10327">
                  <c:v>1491.2906249999999</c:v>
                </c:pt>
                <c:pt idx="10328">
                  <c:v>1838.8218749999999</c:v>
                </c:pt>
                <c:pt idx="10329">
                  <c:v>1746.421875</c:v>
                </c:pt>
                <c:pt idx="10330">
                  <c:v>1685.8359381599998</c:v>
                </c:pt>
                <c:pt idx="10331">
                  <c:v>1910.2359381599999</c:v>
                </c:pt>
                <c:pt idx="10332">
                  <c:v>2147.8359381599998</c:v>
                </c:pt>
                <c:pt idx="10333">
                  <c:v>1765.0359381600001</c:v>
                </c:pt>
                <c:pt idx="10334">
                  <c:v>2394.4078118399998</c:v>
                </c:pt>
                <c:pt idx="10335">
                  <c:v>1998.4078118399998</c:v>
                </c:pt>
                <c:pt idx="10336">
                  <c:v>1966.8</c:v>
                </c:pt>
                <c:pt idx="10337">
                  <c:v>2046</c:v>
                </c:pt>
                <c:pt idx="10338">
                  <c:v>2508</c:v>
                </c:pt>
                <c:pt idx="10339">
                  <c:v>1836.346875</c:v>
                </c:pt>
                <c:pt idx="10340">
                  <c:v>2054.9203118399996</c:v>
                </c:pt>
                <c:pt idx="10341">
                  <c:v>2332.1203118399999</c:v>
                </c:pt>
                <c:pt idx="10342">
                  <c:v>1970.8218749999999</c:v>
                </c:pt>
                <c:pt idx="10343">
                  <c:v>1838.8218749999999</c:v>
                </c:pt>
                <c:pt idx="10344">
                  <c:v>2438.2359381599999</c:v>
                </c:pt>
                <c:pt idx="10345">
                  <c:v>1936.63593816</c:v>
                </c:pt>
                <c:pt idx="10346">
                  <c:v>2077.6078118399996</c:v>
                </c:pt>
                <c:pt idx="10347">
                  <c:v>1716</c:v>
                </c:pt>
                <c:pt idx="10348">
                  <c:v>1795.1999999999998</c:v>
                </c:pt>
                <c:pt idx="10349">
                  <c:v>2047.546875</c:v>
                </c:pt>
                <c:pt idx="10350">
                  <c:v>2047.546875</c:v>
                </c:pt>
                <c:pt idx="10351">
                  <c:v>2371.7203118399998</c:v>
                </c:pt>
                <c:pt idx="10352">
                  <c:v>2224.9734381600001</c:v>
                </c:pt>
                <c:pt idx="10353">
                  <c:v>2304.1734381599999</c:v>
                </c:pt>
                <c:pt idx="10354">
                  <c:v>2304.1734381599999</c:v>
                </c:pt>
                <c:pt idx="10355">
                  <c:v>2581.3734381600002</c:v>
                </c:pt>
                <c:pt idx="10356">
                  <c:v>2076.421875</c:v>
                </c:pt>
                <c:pt idx="10357">
                  <c:v>2446.0218749999999</c:v>
                </c:pt>
                <c:pt idx="10358">
                  <c:v>2366.8218750000001</c:v>
                </c:pt>
                <c:pt idx="10359">
                  <c:v>1931.221875</c:v>
                </c:pt>
                <c:pt idx="10360">
                  <c:v>1574.8218749999999</c:v>
                </c:pt>
                <c:pt idx="10361">
                  <c:v>1574.8218749999999</c:v>
                </c:pt>
                <c:pt idx="10362">
                  <c:v>2398.63593816</c:v>
                </c:pt>
                <c:pt idx="10363">
                  <c:v>1910.2359381599999</c:v>
                </c:pt>
                <c:pt idx="10364">
                  <c:v>1958.8078118399997</c:v>
                </c:pt>
                <c:pt idx="10365">
                  <c:v>2288.8078118399999</c:v>
                </c:pt>
                <c:pt idx="10366">
                  <c:v>2209.6078118399996</c:v>
                </c:pt>
                <c:pt idx="10367">
                  <c:v>1879.6078118399998</c:v>
                </c:pt>
                <c:pt idx="10368">
                  <c:v>2679.6</c:v>
                </c:pt>
                <c:pt idx="10369">
                  <c:v>2072.4</c:v>
                </c:pt>
                <c:pt idx="10370">
                  <c:v>2059.1999999999998</c:v>
                </c:pt>
                <c:pt idx="10371">
                  <c:v>1809.9468749999999</c:v>
                </c:pt>
                <c:pt idx="10372">
                  <c:v>2232.3468749999997</c:v>
                </c:pt>
                <c:pt idx="10373">
                  <c:v>1440.346875</c:v>
                </c:pt>
                <c:pt idx="10374">
                  <c:v>2252.9203118399996</c:v>
                </c:pt>
                <c:pt idx="10375">
                  <c:v>1751.3203118399997</c:v>
                </c:pt>
                <c:pt idx="10376">
                  <c:v>1777.7203118399998</c:v>
                </c:pt>
                <c:pt idx="10377">
                  <c:v>2582.9203118399996</c:v>
                </c:pt>
                <c:pt idx="10378">
                  <c:v>1619.3203118399999</c:v>
                </c:pt>
                <c:pt idx="10379">
                  <c:v>2041.7203118399998</c:v>
                </c:pt>
                <c:pt idx="10380">
                  <c:v>2332.1203118399999</c:v>
                </c:pt>
                <c:pt idx="10381">
                  <c:v>2134.1203118399999</c:v>
                </c:pt>
                <c:pt idx="10382">
                  <c:v>2332.1203118399999</c:v>
                </c:pt>
                <c:pt idx="10383">
                  <c:v>1842.1734381600002</c:v>
                </c:pt>
                <c:pt idx="10384">
                  <c:v>1828.9734381600001</c:v>
                </c:pt>
                <c:pt idx="10385">
                  <c:v>2224.9734381600001</c:v>
                </c:pt>
                <c:pt idx="10386">
                  <c:v>1610.0906249999998</c:v>
                </c:pt>
                <c:pt idx="10387">
                  <c:v>1847.690625</c:v>
                </c:pt>
                <c:pt idx="10388">
                  <c:v>2116.0218749999999</c:v>
                </c:pt>
                <c:pt idx="10389">
                  <c:v>1910.2359381599999</c:v>
                </c:pt>
                <c:pt idx="10390">
                  <c:v>2081.8359381599998</c:v>
                </c:pt>
                <c:pt idx="10391">
                  <c:v>2359.0359381600001</c:v>
                </c:pt>
                <c:pt idx="10392">
                  <c:v>2407.6078118399996</c:v>
                </c:pt>
                <c:pt idx="10393">
                  <c:v>2170.0078118399997</c:v>
                </c:pt>
                <c:pt idx="10394">
                  <c:v>1430.8078118399999</c:v>
                </c:pt>
                <c:pt idx="10395">
                  <c:v>1628.8078118399999</c:v>
                </c:pt>
                <c:pt idx="10396">
                  <c:v>1861.1999999999998</c:v>
                </c:pt>
                <c:pt idx="10397">
                  <c:v>1795.1999999999998</c:v>
                </c:pt>
                <c:pt idx="10398">
                  <c:v>2151.6</c:v>
                </c:pt>
                <c:pt idx="10399">
                  <c:v>1821.6</c:v>
                </c:pt>
                <c:pt idx="10400">
                  <c:v>1993.1999999999998</c:v>
                </c:pt>
                <c:pt idx="10401">
                  <c:v>1466.7468749999998</c:v>
                </c:pt>
                <c:pt idx="10402">
                  <c:v>2081.3203118399997</c:v>
                </c:pt>
                <c:pt idx="10403">
                  <c:v>1710.1734381600002</c:v>
                </c:pt>
                <c:pt idx="10404">
                  <c:v>2106.1734381599999</c:v>
                </c:pt>
                <c:pt idx="10405">
                  <c:v>1987.37343816</c:v>
                </c:pt>
                <c:pt idx="10406">
                  <c:v>2449.3734381600002</c:v>
                </c:pt>
                <c:pt idx="10407">
                  <c:v>2481.2906250000001</c:v>
                </c:pt>
                <c:pt idx="10408">
                  <c:v>1887.2906249999999</c:v>
                </c:pt>
                <c:pt idx="10409">
                  <c:v>1649.690625</c:v>
                </c:pt>
                <c:pt idx="10410">
                  <c:v>2195.2218749999997</c:v>
                </c:pt>
                <c:pt idx="10411">
                  <c:v>2081.8359381599998</c:v>
                </c:pt>
                <c:pt idx="10412">
                  <c:v>1932.4078118399998</c:v>
                </c:pt>
                <c:pt idx="10413">
                  <c:v>2077.6078118399996</c:v>
                </c:pt>
                <c:pt idx="10414">
                  <c:v>2183.2078118399995</c:v>
                </c:pt>
                <c:pt idx="10415">
                  <c:v>2275.6078118399996</c:v>
                </c:pt>
                <c:pt idx="10416">
                  <c:v>2996.3999999999996</c:v>
                </c:pt>
                <c:pt idx="10417">
                  <c:v>1940.3999999999999</c:v>
                </c:pt>
                <c:pt idx="10418">
                  <c:v>2311.546875</c:v>
                </c:pt>
                <c:pt idx="10419">
                  <c:v>1936.1203118399997</c:v>
                </c:pt>
                <c:pt idx="10420">
                  <c:v>2358.5203118399995</c:v>
                </c:pt>
                <c:pt idx="10421">
                  <c:v>2081.3203118399997</c:v>
                </c:pt>
                <c:pt idx="10422">
                  <c:v>2172.1734381599999</c:v>
                </c:pt>
                <c:pt idx="10423">
                  <c:v>2092.9734381600001</c:v>
                </c:pt>
                <c:pt idx="10424">
                  <c:v>1657.37343816</c:v>
                </c:pt>
                <c:pt idx="10425">
                  <c:v>1749.7734381600001</c:v>
                </c:pt>
                <c:pt idx="10426">
                  <c:v>1683.7734381599998</c:v>
                </c:pt>
                <c:pt idx="10427">
                  <c:v>1412.0906249999998</c:v>
                </c:pt>
                <c:pt idx="10428">
                  <c:v>2058.890625</c:v>
                </c:pt>
                <c:pt idx="10429">
                  <c:v>2116.0218749999999</c:v>
                </c:pt>
                <c:pt idx="10430">
                  <c:v>1891.6218749999998</c:v>
                </c:pt>
                <c:pt idx="10431">
                  <c:v>2564.8218749999996</c:v>
                </c:pt>
                <c:pt idx="10432">
                  <c:v>2155.6218749999998</c:v>
                </c:pt>
                <c:pt idx="10433">
                  <c:v>1760.8078118399997</c:v>
                </c:pt>
                <c:pt idx="10434">
                  <c:v>1470.40781184</c:v>
                </c:pt>
                <c:pt idx="10435">
                  <c:v>1900.8</c:v>
                </c:pt>
                <c:pt idx="10436">
                  <c:v>1755.6</c:v>
                </c:pt>
                <c:pt idx="10437">
                  <c:v>1915.546875</c:v>
                </c:pt>
                <c:pt idx="10438">
                  <c:v>2318.9203118399996</c:v>
                </c:pt>
                <c:pt idx="10439">
                  <c:v>1949.3203118399997</c:v>
                </c:pt>
                <c:pt idx="10440">
                  <c:v>1870.1203118399997</c:v>
                </c:pt>
                <c:pt idx="10441">
                  <c:v>2147.3203118399997</c:v>
                </c:pt>
                <c:pt idx="10442">
                  <c:v>1579.72031184</c:v>
                </c:pt>
                <c:pt idx="10443">
                  <c:v>2134.1203118399999</c:v>
                </c:pt>
                <c:pt idx="10444">
                  <c:v>2864.0906249999998</c:v>
                </c:pt>
                <c:pt idx="10445">
                  <c:v>1847.690625</c:v>
                </c:pt>
                <c:pt idx="10446">
                  <c:v>1359.2906249999999</c:v>
                </c:pt>
                <c:pt idx="10447">
                  <c:v>2177.6906249999997</c:v>
                </c:pt>
                <c:pt idx="10448">
                  <c:v>1742.0906249999998</c:v>
                </c:pt>
                <c:pt idx="10449">
                  <c:v>1812.421875</c:v>
                </c:pt>
                <c:pt idx="10450">
                  <c:v>1970.8218749999999</c:v>
                </c:pt>
                <c:pt idx="10451">
                  <c:v>1738.63593816</c:v>
                </c:pt>
                <c:pt idx="10452">
                  <c:v>2108.2359381599999</c:v>
                </c:pt>
                <c:pt idx="10453">
                  <c:v>2134.63593816</c:v>
                </c:pt>
                <c:pt idx="10454">
                  <c:v>2090.8078118399999</c:v>
                </c:pt>
                <c:pt idx="10455">
                  <c:v>1518</c:v>
                </c:pt>
                <c:pt idx="10456">
                  <c:v>1742.3999999999999</c:v>
                </c:pt>
                <c:pt idx="10457">
                  <c:v>1823.1468749999999</c:v>
                </c:pt>
                <c:pt idx="10458">
                  <c:v>1941.9468749999999</c:v>
                </c:pt>
                <c:pt idx="10459">
                  <c:v>2298.3468749999997</c:v>
                </c:pt>
                <c:pt idx="10460">
                  <c:v>2153.1468749999999</c:v>
                </c:pt>
                <c:pt idx="10461">
                  <c:v>2021.1468749999999</c:v>
                </c:pt>
                <c:pt idx="10462">
                  <c:v>2219.1468749999999</c:v>
                </c:pt>
                <c:pt idx="10463">
                  <c:v>1789.37343816</c:v>
                </c:pt>
                <c:pt idx="10464">
                  <c:v>1498.9734381599999</c:v>
                </c:pt>
                <c:pt idx="10465">
                  <c:v>1992.890625</c:v>
                </c:pt>
                <c:pt idx="10466">
                  <c:v>2573.6906249999997</c:v>
                </c:pt>
                <c:pt idx="10467">
                  <c:v>1918.0218749999999</c:v>
                </c:pt>
                <c:pt idx="10468">
                  <c:v>2102.8218750000001</c:v>
                </c:pt>
                <c:pt idx="10469">
                  <c:v>2689.0359381600001</c:v>
                </c:pt>
                <c:pt idx="10470">
                  <c:v>1897.0359381600001</c:v>
                </c:pt>
                <c:pt idx="10471">
                  <c:v>2095.0359381600001</c:v>
                </c:pt>
                <c:pt idx="10472">
                  <c:v>2029.0359381600001</c:v>
                </c:pt>
                <c:pt idx="10473">
                  <c:v>1699.0359381600001</c:v>
                </c:pt>
                <c:pt idx="10474">
                  <c:v>1813.6078118399998</c:v>
                </c:pt>
                <c:pt idx="10475">
                  <c:v>1628.8078118399999</c:v>
                </c:pt>
                <c:pt idx="10476">
                  <c:v>1795.1999999999998</c:v>
                </c:pt>
                <c:pt idx="10477">
                  <c:v>1941.9468749999999</c:v>
                </c:pt>
                <c:pt idx="10478">
                  <c:v>1862.7468749999998</c:v>
                </c:pt>
                <c:pt idx="10479">
                  <c:v>2153.1468749999999</c:v>
                </c:pt>
                <c:pt idx="10480">
                  <c:v>2311.546875</c:v>
                </c:pt>
                <c:pt idx="10481">
                  <c:v>2000.57343816</c:v>
                </c:pt>
                <c:pt idx="10482">
                  <c:v>2317.3734381600002</c:v>
                </c:pt>
                <c:pt idx="10483">
                  <c:v>2172.1734381599999</c:v>
                </c:pt>
                <c:pt idx="10484">
                  <c:v>1512.1734381599999</c:v>
                </c:pt>
                <c:pt idx="10485">
                  <c:v>2066.57343816</c:v>
                </c:pt>
                <c:pt idx="10486">
                  <c:v>2006.0906249999998</c:v>
                </c:pt>
                <c:pt idx="10487">
                  <c:v>1781.690625</c:v>
                </c:pt>
                <c:pt idx="10488">
                  <c:v>1852.0218749999999</c:v>
                </c:pt>
                <c:pt idx="10489">
                  <c:v>1429.6218749999998</c:v>
                </c:pt>
                <c:pt idx="10490">
                  <c:v>2221.6218749999998</c:v>
                </c:pt>
                <c:pt idx="10491">
                  <c:v>2485.6218749999998</c:v>
                </c:pt>
                <c:pt idx="10492">
                  <c:v>2498.8218750000001</c:v>
                </c:pt>
                <c:pt idx="10493">
                  <c:v>1904.8218749999999</c:v>
                </c:pt>
                <c:pt idx="10494">
                  <c:v>2200.63593816</c:v>
                </c:pt>
                <c:pt idx="10495">
                  <c:v>2279.8359381599998</c:v>
                </c:pt>
                <c:pt idx="10496">
                  <c:v>1879.6078118399998</c:v>
                </c:pt>
                <c:pt idx="10497">
                  <c:v>1681.6078118399998</c:v>
                </c:pt>
                <c:pt idx="10498">
                  <c:v>1985.2078118399997</c:v>
                </c:pt>
                <c:pt idx="10499">
                  <c:v>1900.8</c:v>
                </c:pt>
                <c:pt idx="10500">
                  <c:v>1861.1999999999998</c:v>
                </c:pt>
                <c:pt idx="10501">
                  <c:v>1915.546875</c:v>
                </c:pt>
                <c:pt idx="10502">
                  <c:v>2654.7468749999998</c:v>
                </c:pt>
                <c:pt idx="10503">
                  <c:v>1836.346875</c:v>
                </c:pt>
                <c:pt idx="10504">
                  <c:v>1902.346875</c:v>
                </c:pt>
                <c:pt idx="10505">
                  <c:v>2021.1468749999999</c:v>
                </c:pt>
                <c:pt idx="10506">
                  <c:v>1790.9203118399998</c:v>
                </c:pt>
                <c:pt idx="10507">
                  <c:v>2622.5203118399995</c:v>
                </c:pt>
                <c:pt idx="10508">
                  <c:v>1962.5203118399997</c:v>
                </c:pt>
                <c:pt idx="10509">
                  <c:v>2266.1203118399999</c:v>
                </c:pt>
                <c:pt idx="10510">
                  <c:v>2120.9203118399996</c:v>
                </c:pt>
                <c:pt idx="10511">
                  <c:v>1777.7203118399998</c:v>
                </c:pt>
                <c:pt idx="10512">
                  <c:v>2160.5203118399995</c:v>
                </c:pt>
                <c:pt idx="10513">
                  <c:v>2475.7734381599998</c:v>
                </c:pt>
                <c:pt idx="10514">
                  <c:v>1789.37343816</c:v>
                </c:pt>
                <c:pt idx="10515">
                  <c:v>1987.37343816</c:v>
                </c:pt>
                <c:pt idx="10516">
                  <c:v>2502.1734381599999</c:v>
                </c:pt>
                <c:pt idx="10517">
                  <c:v>1596.890625</c:v>
                </c:pt>
                <c:pt idx="10518">
                  <c:v>2151.2906250000001</c:v>
                </c:pt>
                <c:pt idx="10519">
                  <c:v>2230.4906249999999</c:v>
                </c:pt>
                <c:pt idx="10520">
                  <c:v>1742.0906249999998</c:v>
                </c:pt>
                <c:pt idx="10521">
                  <c:v>1759.6218749999998</c:v>
                </c:pt>
                <c:pt idx="10522">
                  <c:v>1812.421875</c:v>
                </c:pt>
                <c:pt idx="10523">
                  <c:v>2042.2359381599999</c:v>
                </c:pt>
                <c:pt idx="10524">
                  <c:v>1633.0359381599999</c:v>
                </c:pt>
                <c:pt idx="10525">
                  <c:v>1883.8359381600001</c:v>
                </c:pt>
                <c:pt idx="10526">
                  <c:v>2029.0359381600001</c:v>
                </c:pt>
                <c:pt idx="10527">
                  <c:v>1985.2078118399997</c:v>
                </c:pt>
                <c:pt idx="10528">
                  <c:v>1813.6078118399998</c:v>
                </c:pt>
                <c:pt idx="10529">
                  <c:v>1813.6078118399998</c:v>
                </c:pt>
                <c:pt idx="10530">
                  <c:v>2349.6</c:v>
                </c:pt>
                <c:pt idx="10531">
                  <c:v>1900.8</c:v>
                </c:pt>
                <c:pt idx="10532">
                  <c:v>2311.546875</c:v>
                </c:pt>
                <c:pt idx="10533">
                  <c:v>2200.1203118399999</c:v>
                </c:pt>
                <c:pt idx="10534">
                  <c:v>2134.1203118399999</c:v>
                </c:pt>
                <c:pt idx="10535">
                  <c:v>2238.1734381599999</c:v>
                </c:pt>
                <c:pt idx="10536">
                  <c:v>1921.37343816</c:v>
                </c:pt>
                <c:pt idx="10537">
                  <c:v>2040.1734381599999</c:v>
                </c:pt>
                <c:pt idx="10538">
                  <c:v>1432.9734381599999</c:v>
                </c:pt>
                <c:pt idx="10539">
                  <c:v>2362.4906249999999</c:v>
                </c:pt>
                <c:pt idx="10540">
                  <c:v>2270.0906249999998</c:v>
                </c:pt>
                <c:pt idx="10541">
                  <c:v>2362.4906249999999</c:v>
                </c:pt>
                <c:pt idx="10542">
                  <c:v>2322.890625</c:v>
                </c:pt>
                <c:pt idx="10543">
                  <c:v>2168.8218750000001</c:v>
                </c:pt>
                <c:pt idx="10544">
                  <c:v>2182.0218749999999</c:v>
                </c:pt>
                <c:pt idx="10545">
                  <c:v>2406.421875</c:v>
                </c:pt>
                <c:pt idx="10546">
                  <c:v>2327.2218749999997</c:v>
                </c:pt>
                <c:pt idx="10547">
                  <c:v>2023.6218749999998</c:v>
                </c:pt>
                <c:pt idx="10548">
                  <c:v>2261.2218749999997</c:v>
                </c:pt>
                <c:pt idx="10549">
                  <c:v>2068.63593816</c:v>
                </c:pt>
                <c:pt idx="10550">
                  <c:v>2425.0359381600001</c:v>
                </c:pt>
                <c:pt idx="10551">
                  <c:v>1646.2359381599999</c:v>
                </c:pt>
                <c:pt idx="10552">
                  <c:v>2077.6078118399996</c:v>
                </c:pt>
                <c:pt idx="10553">
                  <c:v>1615.6078118399998</c:v>
                </c:pt>
                <c:pt idx="10554">
                  <c:v>1747.6078118399998</c:v>
                </c:pt>
                <c:pt idx="10555">
                  <c:v>2275.6078118399996</c:v>
                </c:pt>
                <c:pt idx="10556">
                  <c:v>1892.8078118399997</c:v>
                </c:pt>
                <c:pt idx="10557">
                  <c:v>1902.346875</c:v>
                </c:pt>
                <c:pt idx="10558">
                  <c:v>2160.5203118399995</c:v>
                </c:pt>
                <c:pt idx="10559">
                  <c:v>1749.7734381600001</c:v>
                </c:pt>
                <c:pt idx="10560">
                  <c:v>1570.4906249999999</c:v>
                </c:pt>
                <c:pt idx="10561">
                  <c:v>2230.4906249999999</c:v>
                </c:pt>
                <c:pt idx="10562">
                  <c:v>2098.4906249999999</c:v>
                </c:pt>
                <c:pt idx="10563">
                  <c:v>1966.4906249999999</c:v>
                </c:pt>
                <c:pt idx="10564">
                  <c:v>2076.421875</c:v>
                </c:pt>
                <c:pt idx="10565">
                  <c:v>2432.8218750000001</c:v>
                </c:pt>
                <c:pt idx="10566">
                  <c:v>2406.421875</c:v>
                </c:pt>
                <c:pt idx="10567">
                  <c:v>1963.0359381600001</c:v>
                </c:pt>
                <c:pt idx="10568">
                  <c:v>1765.0359381600001</c:v>
                </c:pt>
                <c:pt idx="10569">
                  <c:v>2345.8359381599998</c:v>
                </c:pt>
                <c:pt idx="10570">
                  <c:v>1435.0359381599999</c:v>
                </c:pt>
                <c:pt idx="10571">
                  <c:v>2055.4359381600002</c:v>
                </c:pt>
                <c:pt idx="10572">
                  <c:v>2121.4359381600002</c:v>
                </c:pt>
                <c:pt idx="10573">
                  <c:v>1787.2078118399997</c:v>
                </c:pt>
                <c:pt idx="10574">
                  <c:v>2434.0078118399997</c:v>
                </c:pt>
                <c:pt idx="10575">
                  <c:v>2368.0078118399997</c:v>
                </c:pt>
                <c:pt idx="10576">
                  <c:v>2183.2078118399995</c:v>
                </c:pt>
                <c:pt idx="10577">
                  <c:v>1747.6078118399998</c:v>
                </c:pt>
                <c:pt idx="10578">
                  <c:v>2077.6078118399996</c:v>
                </c:pt>
                <c:pt idx="10579">
                  <c:v>2117.2078118399995</c:v>
                </c:pt>
                <c:pt idx="10580">
                  <c:v>2420.8078118399999</c:v>
                </c:pt>
                <c:pt idx="10581">
                  <c:v>2072.4</c:v>
                </c:pt>
                <c:pt idx="10582">
                  <c:v>1570.8</c:v>
                </c:pt>
                <c:pt idx="10583">
                  <c:v>1980</c:v>
                </c:pt>
                <c:pt idx="10584">
                  <c:v>2164.7999999999997</c:v>
                </c:pt>
                <c:pt idx="10585">
                  <c:v>2508</c:v>
                </c:pt>
                <c:pt idx="10586">
                  <c:v>1623.6</c:v>
                </c:pt>
                <c:pt idx="10587">
                  <c:v>2007.9468749999999</c:v>
                </c:pt>
                <c:pt idx="10588">
                  <c:v>1704.346875</c:v>
                </c:pt>
                <c:pt idx="10589">
                  <c:v>2100.3468749999997</c:v>
                </c:pt>
                <c:pt idx="10590">
                  <c:v>1994.7468749999998</c:v>
                </c:pt>
                <c:pt idx="10591">
                  <c:v>1730.7468749999998</c:v>
                </c:pt>
                <c:pt idx="10592">
                  <c:v>1790.9203118399998</c:v>
                </c:pt>
                <c:pt idx="10593">
                  <c:v>1670.5734381599998</c:v>
                </c:pt>
                <c:pt idx="10594">
                  <c:v>2396.57343816</c:v>
                </c:pt>
                <c:pt idx="10595">
                  <c:v>1776.1734381600002</c:v>
                </c:pt>
                <c:pt idx="10596">
                  <c:v>1908.1734381599999</c:v>
                </c:pt>
                <c:pt idx="10597">
                  <c:v>2132.57343816</c:v>
                </c:pt>
                <c:pt idx="10598">
                  <c:v>1847.690625</c:v>
                </c:pt>
                <c:pt idx="10599">
                  <c:v>2006.0906249999998</c:v>
                </c:pt>
                <c:pt idx="10600">
                  <c:v>1904.8218749999999</c:v>
                </c:pt>
                <c:pt idx="10601">
                  <c:v>1984.0218749999999</c:v>
                </c:pt>
                <c:pt idx="10602">
                  <c:v>2306.2359381599999</c:v>
                </c:pt>
                <c:pt idx="10603">
                  <c:v>2095.0359381600001</c:v>
                </c:pt>
                <c:pt idx="10604">
                  <c:v>2328.4078118399998</c:v>
                </c:pt>
                <c:pt idx="10605">
                  <c:v>2060.7468749999998</c:v>
                </c:pt>
                <c:pt idx="10606">
                  <c:v>2417.1468749999999</c:v>
                </c:pt>
                <c:pt idx="10607">
                  <c:v>1711.7203118399998</c:v>
                </c:pt>
                <c:pt idx="10608">
                  <c:v>2015.3203118399997</c:v>
                </c:pt>
                <c:pt idx="10609">
                  <c:v>1856.9203118399998</c:v>
                </c:pt>
                <c:pt idx="10610">
                  <c:v>1540.1203118399999</c:v>
                </c:pt>
                <c:pt idx="10611">
                  <c:v>1738.1203118399997</c:v>
                </c:pt>
                <c:pt idx="10612">
                  <c:v>2094.5203118399995</c:v>
                </c:pt>
                <c:pt idx="10613">
                  <c:v>1525.37343816</c:v>
                </c:pt>
                <c:pt idx="10614">
                  <c:v>2040.1734381599999</c:v>
                </c:pt>
                <c:pt idx="10615">
                  <c:v>2058.890625</c:v>
                </c:pt>
                <c:pt idx="10616">
                  <c:v>2085.2906250000001</c:v>
                </c:pt>
                <c:pt idx="10617">
                  <c:v>2124.890625</c:v>
                </c:pt>
                <c:pt idx="10618">
                  <c:v>1768.4906249999999</c:v>
                </c:pt>
                <c:pt idx="10619">
                  <c:v>2042.2359381599999</c:v>
                </c:pt>
                <c:pt idx="10620">
                  <c:v>2460.4078118399998</c:v>
                </c:pt>
                <c:pt idx="10621">
                  <c:v>1755.6</c:v>
                </c:pt>
                <c:pt idx="10622">
                  <c:v>1953.6</c:v>
                </c:pt>
                <c:pt idx="10623">
                  <c:v>2019.6</c:v>
                </c:pt>
                <c:pt idx="10624">
                  <c:v>1651.546875</c:v>
                </c:pt>
                <c:pt idx="10625">
                  <c:v>2145.7734381599998</c:v>
                </c:pt>
                <c:pt idx="10626">
                  <c:v>1781.690625</c:v>
                </c:pt>
                <c:pt idx="10627">
                  <c:v>2375.6906249999997</c:v>
                </c:pt>
                <c:pt idx="10628">
                  <c:v>2089.6218749999998</c:v>
                </c:pt>
                <c:pt idx="10629">
                  <c:v>2248.0218749999999</c:v>
                </c:pt>
                <c:pt idx="10630">
                  <c:v>1654.0218749999999</c:v>
                </c:pt>
                <c:pt idx="10631">
                  <c:v>1733.221875</c:v>
                </c:pt>
                <c:pt idx="10632">
                  <c:v>2029.0359381600001</c:v>
                </c:pt>
                <c:pt idx="10633">
                  <c:v>2240.2359381599999</c:v>
                </c:pt>
                <c:pt idx="10634">
                  <c:v>1972.0078118399997</c:v>
                </c:pt>
                <c:pt idx="10635">
                  <c:v>2407.6078118399996</c:v>
                </c:pt>
                <c:pt idx="10636">
                  <c:v>1768.8</c:v>
                </c:pt>
                <c:pt idx="10637">
                  <c:v>1914</c:v>
                </c:pt>
                <c:pt idx="10638">
                  <c:v>1768.4906249999999</c:v>
                </c:pt>
                <c:pt idx="10639">
                  <c:v>2177.6906249999997</c:v>
                </c:pt>
                <c:pt idx="10640">
                  <c:v>1601.221875</c:v>
                </c:pt>
                <c:pt idx="10641">
                  <c:v>1456.0218749999999</c:v>
                </c:pt>
                <c:pt idx="10642">
                  <c:v>2538.421875</c:v>
                </c:pt>
                <c:pt idx="10643">
                  <c:v>2385.4359381600002</c:v>
                </c:pt>
                <c:pt idx="10644">
                  <c:v>2108.2359381599999</c:v>
                </c:pt>
                <c:pt idx="10645">
                  <c:v>2029.0359381600001</c:v>
                </c:pt>
                <c:pt idx="10646">
                  <c:v>1857.43593816</c:v>
                </c:pt>
                <c:pt idx="10647">
                  <c:v>2438.2359381599999</c:v>
                </c:pt>
                <c:pt idx="10648">
                  <c:v>1364.8078118399999</c:v>
                </c:pt>
                <c:pt idx="10649">
                  <c:v>2011.6078118399998</c:v>
                </c:pt>
                <c:pt idx="10650">
                  <c:v>2526.4078118399998</c:v>
                </c:pt>
                <c:pt idx="10651">
                  <c:v>2112</c:v>
                </c:pt>
                <c:pt idx="10652">
                  <c:v>2098.7999999999997</c:v>
                </c:pt>
                <c:pt idx="10653">
                  <c:v>1834.8</c:v>
                </c:pt>
                <c:pt idx="10654">
                  <c:v>2428.7999999999997</c:v>
                </c:pt>
                <c:pt idx="10655">
                  <c:v>2626.7999999999997</c:v>
                </c:pt>
                <c:pt idx="10656">
                  <c:v>2587.1999999999998</c:v>
                </c:pt>
                <c:pt idx="10657">
                  <c:v>2358.5203118399995</c:v>
                </c:pt>
                <c:pt idx="10658">
                  <c:v>2462.57343816</c:v>
                </c:pt>
                <c:pt idx="10659">
                  <c:v>1842.1734381600002</c:v>
                </c:pt>
                <c:pt idx="10660">
                  <c:v>1868.57343816</c:v>
                </c:pt>
                <c:pt idx="10661">
                  <c:v>1723.37343816</c:v>
                </c:pt>
                <c:pt idx="10662">
                  <c:v>2026.9734381600001</c:v>
                </c:pt>
                <c:pt idx="10663">
                  <c:v>2172.1734381599999</c:v>
                </c:pt>
                <c:pt idx="10664">
                  <c:v>1630.9734381599999</c:v>
                </c:pt>
                <c:pt idx="10665">
                  <c:v>1459.37343816</c:v>
                </c:pt>
                <c:pt idx="10666">
                  <c:v>1472.5734381599998</c:v>
                </c:pt>
                <c:pt idx="10667">
                  <c:v>2013.7734381600001</c:v>
                </c:pt>
                <c:pt idx="10668">
                  <c:v>1940.0906249999998</c:v>
                </c:pt>
                <c:pt idx="10669">
                  <c:v>1913.690625</c:v>
                </c:pt>
                <c:pt idx="10670">
                  <c:v>2454.890625</c:v>
                </c:pt>
                <c:pt idx="10671">
                  <c:v>2380.0218749999999</c:v>
                </c:pt>
                <c:pt idx="10672">
                  <c:v>1825.6218749999998</c:v>
                </c:pt>
                <c:pt idx="10673">
                  <c:v>1957.6218749999998</c:v>
                </c:pt>
                <c:pt idx="10674">
                  <c:v>2107.7203118399998</c:v>
                </c:pt>
                <c:pt idx="10675">
                  <c:v>2120.9203118399996</c:v>
                </c:pt>
                <c:pt idx="10676">
                  <c:v>2081.3203118399997</c:v>
                </c:pt>
                <c:pt idx="10677">
                  <c:v>1896.5203118399997</c:v>
                </c:pt>
                <c:pt idx="10678">
                  <c:v>2211.7734381599998</c:v>
                </c:pt>
                <c:pt idx="10679">
                  <c:v>1749.7734381600001</c:v>
                </c:pt>
                <c:pt idx="10680">
                  <c:v>2666.0906249999998</c:v>
                </c:pt>
                <c:pt idx="10681">
                  <c:v>2296.4906249999999</c:v>
                </c:pt>
                <c:pt idx="10682">
                  <c:v>2296.4906249999999</c:v>
                </c:pt>
                <c:pt idx="10683">
                  <c:v>2195.2218749999997</c:v>
                </c:pt>
                <c:pt idx="10684">
                  <c:v>2187.4359381600002</c:v>
                </c:pt>
                <c:pt idx="10685">
                  <c:v>2345.8359381599998</c:v>
                </c:pt>
                <c:pt idx="10686">
                  <c:v>2068.63593816</c:v>
                </c:pt>
                <c:pt idx="10687">
                  <c:v>2649.4359381600002</c:v>
                </c:pt>
                <c:pt idx="10688">
                  <c:v>1694.8078118399997</c:v>
                </c:pt>
                <c:pt idx="10689">
                  <c:v>2473.6078118399996</c:v>
                </c:pt>
                <c:pt idx="10690">
                  <c:v>1945.6078118399998</c:v>
                </c:pt>
                <c:pt idx="10691">
                  <c:v>1813.6078118399998</c:v>
                </c:pt>
                <c:pt idx="10692">
                  <c:v>2077.6078118399996</c:v>
                </c:pt>
                <c:pt idx="10693">
                  <c:v>2486.8078118399999</c:v>
                </c:pt>
                <c:pt idx="10694">
                  <c:v>1689.6</c:v>
                </c:pt>
                <c:pt idx="10695">
                  <c:v>1598.7468749999998</c:v>
                </c:pt>
                <c:pt idx="10696">
                  <c:v>1962.5203118399997</c:v>
                </c:pt>
                <c:pt idx="10697">
                  <c:v>1698.5203118399997</c:v>
                </c:pt>
                <c:pt idx="10698">
                  <c:v>1790.9203118399998</c:v>
                </c:pt>
                <c:pt idx="10699">
                  <c:v>2032.4906249999999</c:v>
                </c:pt>
                <c:pt idx="10700">
                  <c:v>1979.690625</c:v>
                </c:pt>
                <c:pt idx="10701">
                  <c:v>2578.0218749999999</c:v>
                </c:pt>
                <c:pt idx="10702">
                  <c:v>2380.0218749999999</c:v>
                </c:pt>
                <c:pt idx="10703">
                  <c:v>2340.421875</c:v>
                </c:pt>
                <c:pt idx="10704">
                  <c:v>2393.2218749999997</c:v>
                </c:pt>
                <c:pt idx="10705">
                  <c:v>1970.8218749999999</c:v>
                </c:pt>
                <c:pt idx="10706">
                  <c:v>2354.8078118399999</c:v>
                </c:pt>
                <c:pt idx="10707">
                  <c:v>1800.4078118399998</c:v>
                </c:pt>
                <c:pt idx="10708">
                  <c:v>1932.4078118399998</c:v>
                </c:pt>
                <c:pt idx="10709">
                  <c:v>2324.7468749999998</c:v>
                </c:pt>
                <c:pt idx="10710">
                  <c:v>2417.1468749999999</c:v>
                </c:pt>
                <c:pt idx="10711">
                  <c:v>2126.7468749999998</c:v>
                </c:pt>
                <c:pt idx="10712">
                  <c:v>1889.1468749999999</c:v>
                </c:pt>
                <c:pt idx="10713">
                  <c:v>2015.3203118399997</c:v>
                </c:pt>
                <c:pt idx="10714">
                  <c:v>2119.3734381600002</c:v>
                </c:pt>
                <c:pt idx="10715">
                  <c:v>2481.2906250000001</c:v>
                </c:pt>
                <c:pt idx="10716">
                  <c:v>2583.4359381600002</c:v>
                </c:pt>
                <c:pt idx="10717">
                  <c:v>2266.63593816</c:v>
                </c:pt>
                <c:pt idx="10718">
                  <c:v>1963.0359381600001</c:v>
                </c:pt>
                <c:pt idx="10719">
                  <c:v>1976.2359381599999</c:v>
                </c:pt>
                <c:pt idx="10720">
                  <c:v>2434.0078118399997</c:v>
                </c:pt>
                <c:pt idx="10721">
                  <c:v>2156.8078118399999</c:v>
                </c:pt>
                <c:pt idx="10722">
                  <c:v>2645.2078118399995</c:v>
                </c:pt>
                <c:pt idx="10723">
                  <c:v>1840.0078118399997</c:v>
                </c:pt>
                <c:pt idx="10724">
                  <c:v>2236.0078118399997</c:v>
                </c:pt>
                <c:pt idx="10725">
                  <c:v>2434.0078118399997</c:v>
                </c:pt>
                <c:pt idx="10726">
                  <c:v>2270.4</c:v>
                </c:pt>
                <c:pt idx="10727">
                  <c:v>1900.8</c:v>
                </c:pt>
                <c:pt idx="10728">
                  <c:v>1664.7468749999998</c:v>
                </c:pt>
                <c:pt idx="10729">
                  <c:v>1394.9203118400001</c:v>
                </c:pt>
                <c:pt idx="10730">
                  <c:v>1566.52031184</c:v>
                </c:pt>
                <c:pt idx="10731">
                  <c:v>1855.37343816</c:v>
                </c:pt>
                <c:pt idx="10732">
                  <c:v>2092.9734381600001</c:v>
                </c:pt>
                <c:pt idx="10733">
                  <c:v>1894.9734381600001</c:v>
                </c:pt>
                <c:pt idx="10734">
                  <c:v>1578.1734381599999</c:v>
                </c:pt>
                <c:pt idx="10735">
                  <c:v>1921.37343816</c:v>
                </c:pt>
                <c:pt idx="10736">
                  <c:v>1966.4906249999999</c:v>
                </c:pt>
                <c:pt idx="10737">
                  <c:v>2366.8218750000001</c:v>
                </c:pt>
                <c:pt idx="10738">
                  <c:v>1693.6218749999998</c:v>
                </c:pt>
                <c:pt idx="10739">
                  <c:v>2530.63593816</c:v>
                </c:pt>
                <c:pt idx="10740">
                  <c:v>2059.1999999999998</c:v>
                </c:pt>
                <c:pt idx="10741">
                  <c:v>1861.1999999999998</c:v>
                </c:pt>
                <c:pt idx="10742">
                  <c:v>2547.6</c:v>
                </c:pt>
                <c:pt idx="10743">
                  <c:v>2059.1999999999998</c:v>
                </c:pt>
                <c:pt idx="10744">
                  <c:v>1717.546875</c:v>
                </c:pt>
                <c:pt idx="10745">
                  <c:v>2034.346875</c:v>
                </c:pt>
                <c:pt idx="10746">
                  <c:v>2060.7468749999998</c:v>
                </c:pt>
                <c:pt idx="10747">
                  <c:v>2120.9203118399996</c:v>
                </c:pt>
                <c:pt idx="10748">
                  <c:v>2002.1203118399997</c:v>
                </c:pt>
                <c:pt idx="10749">
                  <c:v>2094.5203118399995</c:v>
                </c:pt>
                <c:pt idx="10750">
                  <c:v>1975.7203118399998</c:v>
                </c:pt>
                <c:pt idx="10751">
                  <c:v>1645.72031184</c:v>
                </c:pt>
                <c:pt idx="10752">
                  <c:v>1949.3203118399997</c:v>
                </c:pt>
                <c:pt idx="10753">
                  <c:v>2239.7203118399998</c:v>
                </c:pt>
                <c:pt idx="10754">
                  <c:v>1921.37343816</c:v>
                </c:pt>
                <c:pt idx="10755">
                  <c:v>2145.7734381599998</c:v>
                </c:pt>
                <c:pt idx="10756">
                  <c:v>1855.37343816</c:v>
                </c:pt>
                <c:pt idx="10757">
                  <c:v>2111.6906249999997</c:v>
                </c:pt>
                <c:pt idx="10758">
                  <c:v>2956.4906249999999</c:v>
                </c:pt>
                <c:pt idx="10759">
                  <c:v>2419.6218749999998</c:v>
                </c:pt>
                <c:pt idx="10760">
                  <c:v>2485.6218749999998</c:v>
                </c:pt>
                <c:pt idx="10761">
                  <c:v>2504.2359381599999</c:v>
                </c:pt>
                <c:pt idx="10762">
                  <c:v>1985.2078118399997</c:v>
                </c:pt>
                <c:pt idx="10763">
                  <c:v>2513.2078118399995</c:v>
                </c:pt>
                <c:pt idx="10764">
                  <c:v>2349.6</c:v>
                </c:pt>
                <c:pt idx="10765">
                  <c:v>2257.1999999999998</c:v>
                </c:pt>
                <c:pt idx="10766">
                  <c:v>1570.8</c:v>
                </c:pt>
                <c:pt idx="10767">
                  <c:v>2311.546875</c:v>
                </c:pt>
                <c:pt idx="10768">
                  <c:v>2232.3468749999997</c:v>
                </c:pt>
                <c:pt idx="10769">
                  <c:v>2166.3468749999997</c:v>
                </c:pt>
                <c:pt idx="10770">
                  <c:v>2107.7203118399998</c:v>
                </c:pt>
                <c:pt idx="10771">
                  <c:v>1828.9734381600001</c:v>
                </c:pt>
                <c:pt idx="10772">
                  <c:v>1828.9734381600001</c:v>
                </c:pt>
                <c:pt idx="10773">
                  <c:v>1670.5734381599998</c:v>
                </c:pt>
                <c:pt idx="10774">
                  <c:v>2217.2906250000001</c:v>
                </c:pt>
                <c:pt idx="10775">
                  <c:v>2085.2906250000001</c:v>
                </c:pt>
                <c:pt idx="10776">
                  <c:v>2908.0218749999999</c:v>
                </c:pt>
                <c:pt idx="10777">
                  <c:v>1799.221875</c:v>
                </c:pt>
                <c:pt idx="10778">
                  <c:v>1957.6218749999998</c:v>
                </c:pt>
                <c:pt idx="10779">
                  <c:v>1931.221875</c:v>
                </c:pt>
                <c:pt idx="10780">
                  <c:v>2438.2359381599999</c:v>
                </c:pt>
                <c:pt idx="10781">
                  <c:v>1870.63593816</c:v>
                </c:pt>
                <c:pt idx="10782">
                  <c:v>2187.4359381600002</c:v>
                </c:pt>
                <c:pt idx="10783">
                  <c:v>2649.4359381600002</c:v>
                </c:pt>
                <c:pt idx="10784">
                  <c:v>2024.8078118399997</c:v>
                </c:pt>
                <c:pt idx="10785">
                  <c:v>1760.8078118399997</c:v>
                </c:pt>
                <c:pt idx="10786">
                  <c:v>2302.0078118399997</c:v>
                </c:pt>
                <c:pt idx="10787">
                  <c:v>2051.2078118399995</c:v>
                </c:pt>
                <c:pt idx="10788">
                  <c:v>1782</c:v>
                </c:pt>
                <c:pt idx="10789">
                  <c:v>2153.1468749999999</c:v>
                </c:pt>
                <c:pt idx="10790">
                  <c:v>1994.7468749999998</c:v>
                </c:pt>
                <c:pt idx="10791">
                  <c:v>2628.3468749999997</c:v>
                </c:pt>
                <c:pt idx="10792">
                  <c:v>1889.1468749999999</c:v>
                </c:pt>
                <c:pt idx="10793">
                  <c:v>1922.9203118399998</c:v>
                </c:pt>
                <c:pt idx="10794">
                  <c:v>2318.9203118399996</c:v>
                </c:pt>
                <c:pt idx="10795">
                  <c:v>2198.57343816</c:v>
                </c:pt>
                <c:pt idx="10796">
                  <c:v>2327.2218749999997</c:v>
                </c:pt>
                <c:pt idx="10797">
                  <c:v>1640.8218749999999</c:v>
                </c:pt>
                <c:pt idx="10798">
                  <c:v>2623.0359381600001</c:v>
                </c:pt>
                <c:pt idx="10799">
                  <c:v>2121.4359381600002</c:v>
                </c:pt>
                <c:pt idx="10800">
                  <c:v>2055.4359381600002</c:v>
                </c:pt>
                <c:pt idx="10801">
                  <c:v>1989.43593816</c:v>
                </c:pt>
                <c:pt idx="10802">
                  <c:v>2222.8078118399999</c:v>
                </c:pt>
                <c:pt idx="10803">
                  <c:v>1985.2078118399997</c:v>
                </c:pt>
                <c:pt idx="10804">
                  <c:v>1774.0078118399997</c:v>
                </c:pt>
                <c:pt idx="10805">
                  <c:v>1813.6078118399998</c:v>
                </c:pt>
                <c:pt idx="10806">
                  <c:v>2011.6078118399998</c:v>
                </c:pt>
                <c:pt idx="10807">
                  <c:v>2798.3999999999996</c:v>
                </c:pt>
                <c:pt idx="10808">
                  <c:v>2032.8</c:v>
                </c:pt>
                <c:pt idx="10809">
                  <c:v>2217.6</c:v>
                </c:pt>
                <c:pt idx="10810">
                  <c:v>1755.6</c:v>
                </c:pt>
                <c:pt idx="10811">
                  <c:v>1914</c:v>
                </c:pt>
                <c:pt idx="10812">
                  <c:v>2006.3999999999999</c:v>
                </c:pt>
                <c:pt idx="10813">
                  <c:v>2560.7999999999997</c:v>
                </c:pt>
                <c:pt idx="10814">
                  <c:v>2073.9468750000001</c:v>
                </c:pt>
                <c:pt idx="10815">
                  <c:v>1598.7468749999998</c:v>
                </c:pt>
                <c:pt idx="10816">
                  <c:v>2384.9203118399996</c:v>
                </c:pt>
                <c:pt idx="10817">
                  <c:v>2330.57343816</c:v>
                </c:pt>
                <c:pt idx="10818">
                  <c:v>2568.1734381599999</c:v>
                </c:pt>
                <c:pt idx="10819">
                  <c:v>2174.2359381599999</c:v>
                </c:pt>
                <c:pt idx="10820">
                  <c:v>2038.0078118399997</c:v>
                </c:pt>
                <c:pt idx="10821">
                  <c:v>1562.8078118399999</c:v>
                </c:pt>
                <c:pt idx="10822">
                  <c:v>2311.546875</c:v>
                </c:pt>
                <c:pt idx="10823">
                  <c:v>1559.1468749999999</c:v>
                </c:pt>
                <c:pt idx="10824">
                  <c:v>2371.7203118399998</c:v>
                </c:pt>
                <c:pt idx="10825">
                  <c:v>1802.57343816</c:v>
                </c:pt>
                <c:pt idx="10826">
                  <c:v>2053.3734381600002</c:v>
                </c:pt>
                <c:pt idx="10827">
                  <c:v>1512.1734381599999</c:v>
                </c:pt>
                <c:pt idx="10828">
                  <c:v>1759.6218749999998</c:v>
                </c:pt>
                <c:pt idx="10829">
                  <c:v>2221.6218749999998</c:v>
                </c:pt>
                <c:pt idx="10830">
                  <c:v>2464.63593816</c:v>
                </c:pt>
                <c:pt idx="10831">
                  <c:v>2636.2359381599999</c:v>
                </c:pt>
                <c:pt idx="10832">
                  <c:v>2222.8078118399999</c:v>
                </c:pt>
                <c:pt idx="10833">
                  <c:v>1840.0078118399997</c:v>
                </c:pt>
                <c:pt idx="10834">
                  <c:v>1875.9468749999999</c:v>
                </c:pt>
                <c:pt idx="10835">
                  <c:v>2021.1468749999999</c:v>
                </c:pt>
                <c:pt idx="10836">
                  <c:v>2271.9468750000001</c:v>
                </c:pt>
                <c:pt idx="10837">
                  <c:v>2600.0906249999998</c:v>
                </c:pt>
                <c:pt idx="10838">
                  <c:v>1992.890625</c:v>
                </c:pt>
                <c:pt idx="10839">
                  <c:v>2248.0218749999999</c:v>
                </c:pt>
                <c:pt idx="10840">
                  <c:v>1931.221875</c:v>
                </c:pt>
                <c:pt idx="10841">
                  <c:v>2380.0218749999999</c:v>
                </c:pt>
                <c:pt idx="10842">
                  <c:v>1540.6359381599998</c:v>
                </c:pt>
                <c:pt idx="10843">
                  <c:v>2143.6078118399996</c:v>
                </c:pt>
                <c:pt idx="10844">
                  <c:v>2341.6078118399996</c:v>
                </c:pt>
                <c:pt idx="10845">
                  <c:v>2481.6</c:v>
                </c:pt>
                <c:pt idx="10846">
                  <c:v>2032.8</c:v>
                </c:pt>
                <c:pt idx="10847">
                  <c:v>2364.3468749999997</c:v>
                </c:pt>
                <c:pt idx="10848">
                  <c:v>1743.9468749999999</c:v>
                </c:pt>
                <c:pt idx="10849">
                  <c:v>2337.9468750000001</c:v>
                </c:pt>
                <c:pt idx="10850">
                  <c:v>2021.1468749999999</c:v>
                </c:pt>
                <c:pt idx="10851">
                  <c:v>2839.546875</c:v>
                </c:pt>
                <c:pt idx="10852">
                  <c:v>1381.72031184</c:v>
                </c:pt>
                <c:pt idx="10853">
                  <c:v>2277.7734381599998</c:v>
                </c:pt>
                <c:pt idx="10854">
                  <c:v>1815.7734381600001</c:v>
                </c:pt>
                <c:pt idx="10855">
                  <c:v>1736.57343816</c:v>
                </c:pt>
                <c:pt idx="10856">
                  <c:v>2106.1734381599999</c:v>
                </c:pt>
                <c:pt idx="10857">
                  <c:v>1834.4906249999999</c:v>
                </c:pt>
                <c:pt idx="10858">
                  <c:v>1992.890625</c:v>
                </c:pt>
                <c:pt idx="10859">
                  <c:v>2644.0218749999999</c:v>
                </c:pt>
                <c:pt idx="10860">
                  <c:v>2987.2218749999997</c:v>
                </c:pt>
                <c:pt idx="10861">
                  <c:v>1957.6218749999998</c:v>
                </c:pt>
                <c:pt idx="10862">
                  <c:v>2794.63593816</c:v>
                </c:pt>
                <c:pt idx="10863">
                  <c:v>1897.0359381600001</c:v>
                </c:pt>
                <c:pt idx="10864">
                  <c:v>2649.4359381600002</c:v>
                </c:pt>
                <c:pt idx="10865">
                  <c:v>2847.4359381600002</c:v>
                </c:pt>
                <c:pt idx="10866">
                  <c:v>2108.2359381599999</c:v>
                </c:pt>
                <c:pt idx="10867">
                  <c:v>1840.0078118399997</c:v>
                </c:pt>
                <c:pt idx="10868">
                  <c:v>1866.4078118399998</c:v>
                </c:pt>
                <c:pt idx="10869">
                  <c:v>1972.0078118399997</c:v>
                </c:pt>
                <c:pt idx="10870">
                  <c:v>2513.2078118399995</c:v>
                </c:pt>
                <c:pt idx="10871">
                  <c:v>2579.2078118399995</c:v>
                </c:pt>
                <c:pt idx="10872">
                  <c:v>2377.546875</c:v>
                </c:pt>
                <c:pt idx="10873">
                  <c:v>2047.546875</c:v>
                </c:pt>
                <c:pt idx="10874">
                  <c:v>2139.9468750000001</c:v>
                </c:pt>
                <c:pt idx="10875">
                  <c:v>2047.546875</c:v>
                </c:pt>
                <c:pt idx="10876">
                  <c:v>2615.1468749999999</c:v>
                </c:pt>
                <c:pt idx="10877">
                  <c:v>2068.1203118399999</c:v>
                </c:pt>
                <c:pt idx="10878">
                  <c:v>2635.7203118399998</c:v>
                </c:pt>
                <c:pt idx="10879">
                  <c:v>2277.7734381599998</c:v>
                </c:pt>
                <c:pt idx="10880">
                  <c:v>2013.7734381600001</c:v>
                </c:pt>
                <c:pt idx="10881">
                  <c:v>2362.4906249999999</c:v>
                </c:pt>
                <c:pt idx="10882">
                  <c:v>2032.4906249999999</c:v>
                </c:pt>
                <c:pt idx="10883">
                  <c:v>2366.8218750000001</c:v>
                </c:pt>
                <c:pt idx="10884">
                  <c:v>2366.8218750000001</c:v>
                </c:pt>
                <c:pt idx="10885">
                  <c:v>2015.8359381600001</c:v>
                </c:pt>
                <c:pt idx="10886">
                  <c:v>2068.63593816</c:v>
                </c:pt>
                <c:pt idx="10887">
                  <c:v>1787.2078118399997</c:v>
                </c:pt>
                <c:pt idx="10888">
                  <c:v>2064.4078118399998</c:v>
                </c:pt>
                <c:pt idx="10889">
                  <c:v>2098.7999999999997</c:v>
                </c:pt>
                <c:pt idx="10890">
                  <c:v>2364.3468749999997</c:v>
                </c:pt>
                <c:pt idx="10891">
                  <c:v>2456.7468749999998</c:v>
                </c:pt>
                <c:pt idx="10892">
                  <c:v>1611.9468749999999</c:v>
                </c:pt>
                <c:pt idx="10893">
                  <c:v>2351.1468749999999</c:v>
                </c:pt>
                <c:pt idx="10894">
                  <c:v>2226.5203118399995</c:v>
                </c:pt>
                <c:pt idx="10895">
                  <c:v>2041.7203118399998</c:v>
                </c:pt>
                <c:pt idx="10896">
                  <c:v>1883.3203118399997</c:v>
                </c:pt>
                <c:pt idx="10897">
                  <c:v>2092.9734381600001</c:v>
                </c:pt>
                <c:pt idx="10898">
                  <c:v>2000.57343816</c:v>
                </c:pt>
                <c:pt idx="10899">
                  <c:v>2383.3734381600002</c:v>
                </c:pt>
                <c:pt idx="10900">
                  <c:v>1900.4906249999999</c:v>
                </c:pt>
                <c:pt idx="10901">
                  <c:v>2557.0359381600001</c:v>
                </c:pt>
                <c:pt idx="10902">
                  <c:v>2174.2359381599999</c:v>
                </c:pt>
                <c:pt idx="10903">
                  <c:v>2675.8359381599998</c:v>
                </c:pt>
                <c:pt idx="10904">
                  <c:v>2675.8359381599998</c:v>
                </c:pt>
                <c:pt idx="10905">
                  <c:v>2029.0359381600001</c:v>
                </c:pt>
                <c:pt idx="10906">
                  <c:v>2138.4</c:v>
                </c:pt>
                <c:pt idx="10907">
                  <c:v>1584</c:v>
                </c:pt>
                <c:pt idx="10908">
                  <c:v>2112</c:v>
                </c:pt>
                <c:pt idx="10909">
                  <c:v>2376</c:v>
                </c:pt>
                <c:pt idx="10910">
                  <c:v>2311.546875</c:v>
                </c:pt>
                <c:pt idx="10911">
                  <c:v>1949.3203118399997</c:v>
                </c:pt>
                <c:pt idx="10912">
                  <c:v>2120.9203118399996</c:v>
                </c:pt>
                <c:pt idx="10913">
                  <c:v>2634.1734381599999</c:v>
                </c:pt>
                <c:pt idx="10914">
                  <c:v>1512.1734381599999</c:v>
                </c:pt>
                <c:pt idx="10915">
                  <c:v>2224.9734381600001</c:v>
                </c:pt>
                <c:pt idx="10916">
                  <c:v>2462.57343816</c:v>
                </c:pt>
                <c:pt idx="10917">
                  <c:v>1887.2906249999999</c:v>
                </c:pt>
                <c:pt idx="10918">
                  <c:v>2177.6906249999997</c:v>
                </c:pt>
                <c:pt idx="10919">
                  <c:v>2089.6218749999998</c:v>
                </c:pt>
                <c:pt idx="10920">
                  <c:v>1838.8218749999999</c:v>
                </c:pt>
                <c:pt idx="10921">
                  <c:v>2670.421875</c:v>
                </c:pt>
                <c:pt idx="10922">
                  <c:v>2293.0359381600001</c:v>
                </c:pt>
                <c:pt idx="10923">
                  <c:v>2090.8078118399999</c:v>
                </c:pt>
                <c:pt idx="10924">
                  <c:v>1945.6078118399998</c:v>
                </c:pt>
                <c:pt idx="10925">
                  <c:v>2777.2078118399995</c:v>
                </c:pt>
                <c:pt idx="10926">
                  <c:v>2632.0078118399997</c:v>
                </c:pt>
                <c:pt idx="10927">
                  <c:v>2587.1999999999998</c:v>
                </c:pt>
                <c:pt idx="10928">
                  <c:v>2362.7999999999997</c:v>
                </c:pt>
                <c:pt idx="10929">
                  <c:v>1821.6</c:v>
                </c:pt>
                <c:pt idx="10930">
                  <c:v>2179.546875</c:v>
                </c:pt>
                <c:pt idx="10931">
                  <c:v>2324.7468749999998</c:v>
                </c:pt>
                <c:pt idx="10932">
                  <c:v>1755.2906249999999</c:v>
                </c:pt>
                <c:pt idx="10933">
                  <c:v>2256.890625</c:v>
                </c:pt>
                <c:pt idx="10934">
                  <c:v>2296.4906249999999</c:v>
                </c:pt>
                <c:pt idx="10935">
                  <c:v>1561.6218749999998</c:v>
                </c:pt>
                <c:pt idx="10936">
                  <c:v>2050.0218749999999</c:v>
                </c:pt>
                <c:pt idx="10937">
                  <c:v>2129.2218749999997</c:v>
                </c:pt>
                <c:pt idx="10938">
                  <c:v>1857.43593816</c:v>
                </c:pt>
                <c:pt idx="10939">
                  <c:v>2807.8359381599998</c:v>
                </c:pt>
                <c:pt idx="10940">
                  <c:v>2394.4078118399998</c:v>
                </c:pt>
                <c:pt idx="10941">
                  <c:v>2098.7999999999997</c:v>
                </c:pt>
                <c:pt idx="10942">
                  <c:v>2006.3999999999999</c:v>
                </c:pt>
                <c:pt idx="10943">
                  <c:v>2323.1999999999998</c:v>
                </c:pt>
                <c:pt idx="10944">
                  <c:v>2112</c:v>
                </c:pt>
                <c:pt idx="10945">
                  <c:v>2351.1468749999999</c:v>
                </c:pt>
                <c:pt idx="10946">
                  <c:v>2200.1203118399999</c:v>
                </c:pt>
                <c:pt idx="10947">
                  <c:v>2358.5203118399995</c:v>
                </c:pt>
                <c:pt idx="10948">
                  <c:v>2554.9734381600001</c:v>
                </c:pt>
                <c:pt idx="10949">
                  <c:v>2053.3734381600002</c:v>
                </c:pt>
                <c:pt idx="10950">
                  <c:v>2013.7734381600001</c:v>
                </c:pt>
                <c:pt idx="10951">
                  <c:v>2383.3734381600002</c:v>
                </c:pt>
                <c:pt idx="10952">
                  <c:v>2322.890625</c:v>
                </c:pt>
                <c:pt idx="10953">
                  <c:v>2314.0218749999999</c:v>
                </c:pt>
                <c:pt idx="10954">
                  <c:v>2327.2218749999997</c:v>
                </c:pt>
                <c:pt idx="10955">
                  <c:v>2583.4359381600002</c:v>
                </c:pt>
                <c:pt idx="10956">
                  <c:v>1989.43593816</c:v>
                </c:pt>
                <c:pt idx="10957">
                  <c:v>2579.2078118399995</c:v>
                </c:pt>
                <c:pt idx="10958">
                  <c:v>2513.2078118399995</c:v>
                </c:pt>
                <c:pt idx="10959">
                  <c:v>2006.3999999999999</c:v>
                </c:pt>
                <c:pt idx="10960">
                  <c:v>1900.8</c:v>
                </c:pt>
                <c:pt idx="10961">
                  <c:v>1902.346875</c:v>
                </c:pt>
                <c:pt idx="10962">
                  <c:v>1743.9468749999999</c:v>
                </c:pt>
                <c:pt idx="10963">
                  <c:v>1960.9734381600001</c:v>
                </c:pt>
                <c:pt idx="10964">
                  <c:v>1802.57343816</c:v>
                </c:pt>
                <c:pt idx="10965">
                  <c:v>2705.6906249999997</c:v>
                </c:pt>
                <c:pt idx="10966">
                  <c:v>2340.421875</c:v>
                </c:pt>
                <c:pt idx="10967">
                  <c:v>2485.6218749999998</c:v>
                </c:pt>
                <c:pt idx="10968">
                  <c:v>2398.63593816</c:v>
                </c:pt>
                <c:pt idx="10969">
                  <c:v>2134.63593816</c:v>
                </c:pt>
                <c:pt idx="10970">
                  <c:v>1817.8359381600001</c:v>
                </c:pt>
                <c:pt idx="10971">
                  <c:v>2530.63593816</c:v>
                </c:pt>
                <c:pt idx="10972">
                  <c:v>2257.1999999999998</c:v>
                </c:pt>
                <c:pt idx="10973">
                  <c:v>2138.4</c:v>
                </c:pt>
                <c:pt idx="10974">
                  <c:v>2100.3468749999997</c:v>
                </c:pt>
                <c:pt idx="10975">
                  <c:v>1783.546875</c:v>
                </c:pt>
                <c:pt idx="10976">
                  <c:v>2549.1468749999999</c:v>
                </c:pt>
                <c:pt idx="10977">
                  <c:v>2047.546875</c:v>
                </c:pt>
                <c:pt idx="10978">
                  <c:v>2390.7468749999998</c:v>
                </c:pt>
                <c:pt idx="10979">
                  <c:v>2490.5203118399995</c:v>
                </c:pt>
                <c:pt idx="10980">
                  <c:v>1617.7734381599998</c:v>
                </c:pt>
                <c:pt idx="10981">
                  <c:v>2824.4906249999999</c:v>
                </c:pt>
                <c:pt idx="10982">
                  <c:v>1825.6218749999998</c:v>
                </c:pt>
                <c:pt idx="10983">
                  <c:v>2670.421875</c:v>
                </c:pt>
                <c:pt idx="10984">
                  <c:v>1957.6218749999998</c:v>
                </c:pt>
                <c:pt idx="10985">
                  <c:v>2129.2218749999997</c:v>
                </c:pt>
                <c:pt idx="10986">
                  <c:v>1878.421875</c:v>
                </c:pt>
                <c:pt idx="10987">
                  <c:v>2147.8359381599998</c:v>
                </c:pt>
                <c:pt idx="10988">
                  <c:v>1989.43593816</c:v>
                </c:pt>
                <c:pt idx="10989">
                  <c:v>2227.0359381600001</c:v>
                </c:pt>
                <c:pt idx="10990">
                  <c:v>2288.8078118399999</c:v>
                </c:pt>
                <c:pt idx="10991">
                  <c:v>2508</c:v>
                </c:pt>
                <c:pt idx="10992">
                  <c:v>1900.8</c:v>
                </c:pt>
                <c:pt idx="10993">
                  <c:v>2824.7999999999997</c:v>
                </c:pt>
                <c:pt idx="10994">
                  <c:v>2681.1468749999999</c:v>
                </c:pt>
                <c:pt idx="10995">
                  <c:v>2601.9468749999996</c:v>
                </c:pt>
                <c:pt idx="10996">
                  <c:v>2007.9468749999999</c:v>
                </c:pt>
                <c:pt idx="10997">
                  <c:v>1717.546875</c:v>
                </c:pt>
                <c:pt idx="10998">
                  <c:v>2311.546875</c:v>
                </c:pt>
                <c:pt idx="10999">
                  <c:v>2100.3468749999997</c:v>
                </c:pt>
                <c:pt idx="11000">
                  <c:v>1955.1468749999999</c:v>
                </c:pt>
                <c:pt idx="11001">
                  <c:v>2411.3203118399997</c:v>
                </c:pt>
                <c:pt idx="11002">
                  <c:v>2041.7203118399998</c:v>
                </c:pt>
                <c:pt idx="11003">
                  <c:v>2322.890625</c:v>
                </c:pt>
                <c:pt idx="11004">
                  <c:v>1623.2906249999999</c:v>
                </c:pt>
                <c:pt idx="11005">
                  <c:v>2274.421875</c:v>
                </c:pt>
                <c:pt idx="11006">
                  <c:v>2315.2078118399995</c:v>
                </c:pt>
                <c:pt idx="11007">
                  <c:v>1840.0078118399997</c:v>
                </c:pt>
                <c:pt idx="11008">
                  <c:v>1945.6078118399998</c:v>
                </c:pt>
                <c:pt idx="11009">
                  <c:v>2574</c:v>
                </c:pt>
                <c:pt idx="11010">
                  <c:v>2336.4</c:v>
                </c:pt>
                <c:pt idx="11011">
                  <c:v>1966.8</c:v>
                </c:pt>
                <c:pt idx="11012">
                  <c:v>2245.546875</c:v>
                </c:pt>
                <c:pt idx="11013">
                  <c:v>2575.546875</c:v>
                </c:pt>
                <c:pt idx="11014">
                  <c:v>1981.546875</c:v>
                </c:pt>
                <c:pt idx="11015">
                  <c:v>1757.1468749999999</c:v>
                </c:pt>
                <c:pt idx="11016">
                  <c:v>2007.9468749999999</c:v>
                </c:pt>
                <c:pt idx="11017">
                  <c:v>2192.7468749999998</c:v>
                </c:pt>
                <c:pt idx="11018">
                  <c:v>1617.7734381599998</c:v>
                </c:pt>
                <c:pt idx="11019">
                  <c:v>2000.57343816</c:v>
                </c:pt>
                <c:pt idx="11020">
                  <c:v>1855.37343816</c:v>
                </c:pt>
                <c:pt idx="11021">
                  <c:v>1491.2906249999999</c:v>
                </c:pt>
                <c:pt idx="11022">
                  <c:v>1865.221875</c:v>
                </c:pt>
                <c:pt idx="11023">
                  <c:v>2182.0218749999999</c:v>
                </c:pt>
                <c:pt idx="11024">
                  <c:v>1936.63593816</c:v>
                </c:pt>
                <c:pt idx="11025">
                  <c:v>2209.6078118399996</c:v>
                </c:pt>
                <c:pt idx="11026">
                  <c:v>2183.2078118399995</c:v>
                </c:pt>
                <c:pt idx="11027">
                  <c:v>2100.3468749999997</c:v>
                </c:pt>
                <c:pt idx="11028">
                  <c:v>2232.3468749999997</c:v>
                </c:pt>
                <c:pt idx="11029">
                  <c:v>2054.9203118399996</c:v>
                </c:pt>
                <c:pt idx="11030">
                  <c:v>1949.3203118399997</c:v>
                </c:pt>
                <c:pt idx="11031">
                  <c:v>2411.3203118399997</c:v>
                </c:pt>
                <c:pt idx="11032">
                  <c:v>2120.9203118399996</c:v>
                </c:pt>
                <c:pt idx="11033">
                  <c:v>2462.57343816</c:v>
                </c:pt>
                <c:pt idx="11034">
                  <c:v>1855.37343816</c:v>
                </c:pt>
                <c:pt idx="11035">
                  <c:v>2845.3734381600002</c:v>
                </c:pt>
                <c:pt idx="11036">
                  <c:v>2217.2906250000001</c:v>
                </c:pt>
                <c:pt idx="11037">
                  <c:v>2362.4906249999999</c:v>
                </c:pt>
                <c:pt idx="11038">
                  <c:v>2446.0218749999999</c:v>
                </c:pt>
                <c:pt idx="11039">
                  <c:v>2512.0218749999999</c:v>
                </c:pt>
                <c:pt idx="11040">
                  <c:v>2657.2218749999997</c:v>
                </c:pt>
                <c:pt idx="11041">
                  <c:v>2398.63593816</c:v>
                </c:pt>
                <c:pt idx="11042">
                  <c:v>2513.2078118399995</c:v>
                </c:pt>
                <c:pt idx="11043">
                  <c:v>2830.0078118399997</c:v>
                </c:pt>
                <c:pt idx="11044">
                  <c:v>2230.7999999999997</c:v>
                </c:pt>
                <c:pt idx="11045">
                  <c:v>2508</c:v>
                </c:pt>
                <c:pt idx="11046">
                  <c:v>2758.7999999999997</c:v>
                </c:pt>
                <c:pt idx="11047">
                  <c:v>2785.2</c:v>
                </c:pt>
                <c:pt idx="11048">
                  <c:v>1716</c:v>
                </c:pt>
                <c:pt idx="11049">
                  <c:v>2449.3734381600002</c:v>
                </c:pt>
                <c:pt idx="11050">
                  <c:v>2581.3734381600002</c:v>
                </c:pt>
                <c:pt idx="11051">
                  <c:v>2850.890625</c:v>
                </c:pt>
                <c:pt idx="11052">
                  <c:v>2468.0906249999998</c:v>
                </c:pt>
                <c:pt idx="11053">
                  <c:v>1913.690625</c:v>
                </c:pt>
                <c:pt idx="11054">
                  <c:v>1742.0906249999998</c:v>
                </c:pt>
                <c:pt idx="11055">
                  <c:v>2050.0218749999999</c:v>
                </c:pt>
                <c:pt idx="11056">
                  <c:v>2420.8078118399999</c:v>
                </c:pt>
                <c:pt idx="11057">
                  <c:v>2170.0078118399997</c:v>
                </c:pt>
                <c:pt idx="11058">
                  <c:v>2296.7999999999997</c:v>
                </c:pt>
                <c:pt idx="11059">
                  <c:v>2626.7999999999997</c:v>
                </c:pt>
                <c:pt idx="11060">
                  <c:v>2575.546875</c:v>
                </c:pt>
                <c:pt idx="11061">
                  <c:v>2139.9468750000001</c:v>
                </c:pt>
                <c:pt idx="11062">
                  <c:v>1545.9468749999999</c:v>
                </c:pt>
                <c:pt idx="11063">
                  <c:v>2337.9468750000001</c:v>
                </c:pt>
                <c:pt idx="11064">
                  <c:v>2054.9203118399996</c:v>
                </c:pt>
                <c:pt idx="11065">
                  <c:v>2635.7203118399998</c:v>
                </c:pt>
                <c:pt idx="11066">
                  <c:v>1934.57343816</c:v>
                </c:pt>
                <c:pt idx="11067">
                  <c:v>2541.7734381599998</c:v>
                </c:pt>
                <c:pt idx="11068">
                  <c:v>2124.890625</c:v>
                </c:pt>
                <c:pt idx="11069">
                  <c:v>2182.0218749999999</c:v>
                </c:pt>
                <c:pt idx="11070">
                  <c:v>2451.4359381600002</c:v>
                </c:pt>
                <c:pt idx="11071">
                  <c:v>2051.2078118399995</c:v>
                </c:pt>
                <c:pt idx="11072">
                  <c:v>2447.2078118399995</c:v>
                </c:pt>
                <c:pt idx="11073">
                  <c:v>1742.3999999999999</c:v>
                </c:pt>
                <c:pt idx="11074">
                  <c:v>1900.8</c:v>
                </c:pt>
                <c:pt idx="11075">
                  <c:v>1770.346875</c:v>
                </c:pt>
                <c:pt idx="11076">
                  <c:v>2213.3203118399997</c:v>
                </c:pt>
                <c:pt idx="11077">
                  <c:v>2450.9203118399996</c:v>
                </c:pt>
                <c:pt idx="11078">
                  <c:v>2371.7203118399998</c:v>
                </c:pt>
                <c:pt idx="11079">
                  <c:v>3267.7734381599998</c:v>
                </c:pt>
                <c:pt idx="11080">
                  <c:v>2607.7734381599998</c:v>
                </c:pt>
                <c:pt idx="11081">
                  <c:v>1776.1734381600002</c:v>
                </c:pt>
                <c:pt idx="11082">
                  <c:v>2779.3734381600002</c:v>
                </c:pt>
                <c:pt idx="11083">
                  <c:v>1979.690625</c:v>
                </c:pt>
                <c:pt idx="11084">
                  <c:v>2217.2906250000001</c:v>
                </c:pt>
                <c:pt idx="11085">
                  <c:v>2481.2906250000001</c:v>
                </c:pt>
                <c:pt idx="11086">
                  <c:v>2121.4359381600002</c:v>
                </c:pt>
                <c:pt idx="11087">
                  <c:v>1910.2359381599999</c:v>
                </c:pt>
                <c:pt idx="11088">
                  <c:v>2372.2359381599999</c:v>
                </c:pt>
                <c:pt idx="11089">
                  <c:v>2161.0359381600001</c:v>
                </c:pt>
                <c:pt idx="11090">
                  <c:v>2711.2078118399995</c:v>
                </c:pt>
                <c:pt idx="11091">
                  <c:v>2539.6078118399996</c:v>
                </c:pt>
                <c:pt idx="11092">
                  <c:v>1892.8078118399997</c:v>
                </c:pt>
                <c:pt idx="11093">
                  <c:v>2192.7468749999998</c:v>
                </c:pt>
                <c:pt idx="11094">
                  <c:v>2860.1203118399999</c:v>
                </c:pt>
                <c:pt idx="11095">
                  <c:v>2767.7203118399998</c:v>
                </c:pt>
                <c:pt idx="11096">
                  <c:v>2607.7734381599998</c:v>
                </c:pt>
                <c:pt idx="11097">
                  <c:v>2309.6906249999997</c:v>
                </c:pt>
                <c:pt idx="11098">
                  <c:v>2217.2906250000001</c:v>
                </c:pt>
                <c:pt idx="11099">
                  <c:v>2138.0906249999998</c:v>
                </c:pt>
                <c:pt idx="11100">
                  <c:v>2023.6218749999998</c:v>
                </c:pt>
                <c:pt idx="11101">
                  <c:v>2543.8359381599998</c:v>
                </c:pt>
                <c:pt idx="11102">
                  <c:v>1963.0359381600001</c:v>
                </c:pt>
                <c:pt idx="11103">
                  <c:v>2240.2359381599999</c:v>
                </c:pt>
                <c:pt idx="11104">
                  <c:v>1998.4078118399998</c:v>
                </c:pt>
                <c:pt idx="11105">
                  <c:v>2288.8078118399999</c:v>
                </c:pt>
                <c:pt idx="11106">
                  <c:v>2270.4</c:v>
                </c:pt>
                <c:pt idx="11107">
                  <c:v>2430.3468749999997</c:v>
                </c:pt>
                <c:pt idx="11108">
                  <c:v>2007.9468749999999</c:v>
                </c:pt>
                <c:pt idx="11109">
                  <c:v>1823.1468749999999</c:v>
                </c:pt>
                <c:pt idx="11110">
                  <c:v>2285.1468749999999</c:v>
                </c:pt>
                <c:pt idx="11111">
                  <c:v>1975.7203118399998</c:v>
                </c:pt>
                <c:pt idx="11112">
                  <c:v>2226.5203118399995</c:v>
                </c:pt>
                <c:pt idx="11113">
                  <c:v>2673.7734381599998</c:v>
                </c:pt>
                <c:pt idx="11114">
                  <c:v>2092.9734381600001</c:v>
                </c:pt>
                <c:pt idx="11115">
                  <c:v>2673.7734381599998</c:v>
                </c:pt>
                <c:pt idx="11116">
                  <c:v>2132.57343816</c:v>
                </c:pt>
                <c:pt idx="11117">
                  <c:v>2304.1734381599999</c:v>
                </c:pt>
                <c:pt idx="11118">
                  <c:v>2488.9734381600001</c:v>
                </c:pt>
                <c:pt idx="11119">
                  <c:v>2190.890625</c:v>
                </c:pt>
                <c:pt idx="11120">
                  <c:v>2639.6906249999997</c:v>
                </c:pt>
                <c:pt idx="11121">
                  <c:v>2230.4906249999999</c:v>
                </c:pt>
                <c:pt idx="11122">
                  <c:v>2340.421875</c:v>
                </c:pt>
                <c:pt idx="11123">
                  <c:v>2102.8218750000001</c:v>
                </c:pt>
                <c:pt idx="11124">
                  <c:v>1786.0218749999999</c:v>
                </c:pt>
                <c:pt idx="11125">
                  <c:v>1910.2359381599999</c:v>
                </c:pt>
                <c:pt idx="11126">
                  <c:v>2530.63593816</c:v>
                </c:pt>
                <c:pt idx="11127">
                  <c:v>2143.6078118399996</c:v>
                </c:pt>
                <c:pt idx="11128">
                  <c:v>2098.7999999999997</c:v>
                </c:pt>
                <c:pt idx="11129">
                  <c:v>2628.3468749999997</c:v>
                </c:pt>
                <c:pt idx="11130">
                  <c:v>2411.3203118399997</c:v>
                </c:pt>
                <c:pt idx="11131">
                  <c:v>2594.57343816</c:v>
                </c:pt>
                <c:pt idx="11132">
                  <c:v>2138.0906249999998</c:v>
                </c:pt>
                <c:pt idx="11133">
                  <c:v>2639.6906249999997</c:v>
                </c:pt>
                <c:pt idx="11134">
                  <c:v>2085.2906250000001</c:v>
                </c:pt>
                <c:pt idx="11135">
                  <c:v>2551.6218749999998</c:v>
                </c:pt>
                <c:pt idx="11136">
                  <c:v>3019.0359381600001</c:v>
                </c:pt>
                <c:pt idx="11137">
                  <c:v>2011.6078118399998</c:v>
                </c:pt>
                <c:pt idx="11138">
                  <c:v>2104.0078118399997</c:v>
                </c:pt>
                <c:pt idx="11139">
                  <c:v>2724.4078118399998</c:v>
                </c:pt>
                <c:pt idx="11140">
                  <c:v>1708.0078118399997</c:v>
                </c:pt>
                <c:pt idx="11141">
                  <c:v>2296.7999999999997</c:v>
                </c:pt>
                <c:pt idx="11142">
                  <c:v>2719.2</c:v>
                </c:pt>
                <c:pt idx="11143">
                  <c:v>2323.1999999999998</c:v>
                </c:pt>
                <c:pt idx="11144">
                  <c:v>2442</c:v>
                </c:pt>
                <c:pt idx="11145">
                  <c:v>2613.6</c:v>
                </c:pt>
                <c:pt idx="11146">
                  <c:v>2786.7468749999998</c:v>
                </c:pt>
                <c:pt idx="11147">
                  <c:v>2417.1468749999999</c:v>
                </c:pt>
                <c:pt idx="11148">
                  <c:v>2530.1203118399999</c:v>
                </c:pt>
                <c:pt idx="11149">
                  <c:v>1619.3203118399999</c:v>
                </c:pt>
                <c:pt idx="11150">
                  <c:v>2464.1203118399999</c:v>
                </c:pt>
                <c:pt idx="11151">
                  <c:v>2158.9734381600001</c:v>
                </c:pt>
                <c:pt idx="11152">
                  <c:v>2322.890625</c:v>
                </c:pt>
                <c:pt idx="11153">
                  <c:v>2362.4906249999999</c:v>
                </c:pt>
                <c:pt idx="11154">
                  <c:v>1636.4906249999999</c:v>
                </c:pt>
                <c:pt idx="11155">
                  <c:v>2639.6906249999997</c:v>
                </c:pt>
                <c:pt idx="11156">
                  <c:v>2208.421875</c:v>
                </c:pt>
                <c:pt idx="11157">
                  <c:v>2134.63593816</c:v>
                </c:pt>
                <c:pt idx="11158">
                  <c:v>2609.8359381599998</c:v>
                </c:pt>
                <c:pt idx="11159">
                  <c:v>1765.0359381600001</c:v>
                </c:pt>
                <c:pt idx="11160">
                  <c:v>2046</c:v>
                </c:pt>
                <c:pt idx="11161">
                  <c:v>2072.4</c:v>
                </c:pt>
                <c:pt idx="11162">
                  <c:v>2667.9468749999996</c:v>
                </c:pt>
                <c:pt idx="11163">
                  <c:v>2364.3468749999997</c:v>
                </c:pt>
                <c:pt idx="11164">
                  <c:v>2535.9468749999996</c:v>
                </c:pt>
                <c:pt idx="11165">
                  <c:v>1836.346875</c:v>
                </c:pt>
                <c:pt idx="11166">
                  <c:v>1598.7468749999998</c:v>
                </c:pt>
                <c:pt idx="11167">
                  <c:v>2173.7203118399998</c:v>
                </c:pt>
                <c:pt idx="11168">
                  <c:v>2384.9203118399996</c:v>
                </c:pt>
                <c:pt idx="11169">
                  <c:v>2450.9203118399996</c:v>
                </c:pt>
                <c:pt idx="11170">
                  <c:v>2688.5203118399995</c:v>
                </c:pt>
                <c:pt idx="11171">
                  <c:v>2277.7734381599998</c:v>
                </c:pt>
                <c:pt idx="11172">
                  <c:v>2428.4906249999999</c:v>
                </c:pt>
                <c:pt idx="11173">
                  <c:v>2288.8078118399999</c:v>
                </c:pt>
                <c:pt idx="11174">
                  <c:v>2085.6</c:v>
                </c:pt>
                <c:pt idx="11175">
                  <c:v>1770.346875</c:v>
                </c:pt>
                <c:pt idx="11176">
                  <c:v>2245.546875</c:v>
                </c:pt>
                <c:pt idx="11177">
                  <c:v>2252.9203118399996</c:v>
                </c:pt>
                <c:pt idx="11178">
                  <c:v>2238.1734381599999</c:v>
                </c:pt>
                <c:pt idx="11179">
                  <c:v>1921.37343816</c:v>
                </c:pt>
                <c:pt idx="11180">
                  <c:v>2877.2906249999996</c:v>
                </c:pt>
                <c:pt idx="11181">
                  <c:v>2564.8218749999996</c:v>
                </c:pt>
                <c:pt idx="11182">
                  <c:v>2564.8218749999996</c:v>
                </c:pt>
                <c:pt idx="11183">
                  <c:v>1923.43593816</c:v>
                </c:pt>
                <c:pt idx="11184">
                  <c:v>2768.2359381599999</c:v>
                </c:pt>
                <c:pt idx="11185">
                  <c:v>2108.2359381599999</c:v>
                </c:pt>
                <c:pt idx="11186">
                  <c:v>1848</c:v>
                </c:pt>
                <c:pt idx="11187">
                  <c:v>2362.7999999999997</c:v>
                </c:pt>
                <c:pt idx="11188">
                  <c:v>1677.9468749999999</c:v>
                </c:pt>
                <c:pt idx="11189">
                  <c:v>2628.3468749999997</c:v>
                </c:pt>
                <c:pt idx="11190">
                  <c:v>2701.7203118399998</c:v>
                </c:pt>
                <c:pt idx="11191">
                  <c:v>2477.3203118399997</c:v>
                </c:pt>
                <c:pt idx="11192">
                  <c:v>2779.3734381600002</c:v>
                </c:pt>
                <c:pt idx="11193">
                  <c:v>2053.3734381600002</c:v>
                </c:pt>
                <c:pt idx="11194">
                  <c:v>2581.3734381600002</c:v>
                </c:pt>
                <c:pt idx="11195">
                  <c:v>1947.7734381600001</c:v>
                </c:pt>
                <c:pt idx="11196">
                  <c:v>1860.890625</c:v>
                </c:pt>
                <c:pt idx="11197">
                  <c:v>2085.2906250000001</c:v>
                </c:pt>
                <c:pt idx="11198">
                  <c:v>2762.8218749999996</c:v>
                </c:pt>
                <c:pt idx="11199">
                  <c:v>2464.63593816</c:v>
                </c:pt>
                <c:pt idx="11200">
                  <c:v>1936.63593816</c:v>
                </c:pt>
                <c:pt idx="11201">
                  <c:v>2121.4359381600002</c:v>
                </c:pt>
                <c:pt idx="11202">
                  <c:v>2104.0078118399997</c:v>
                </c:pt>
                <c:pt idx="11203">
                  <c:v>1721.2078118399997</c:v>
                </c:pt>
                <c:pt idx="11204">
                  <c:v>1874.3999999999999</c:v>
                </c:pt>
                <c:pt idx="11205">
                  <c:v>2415.6</c:v>
                </c:pt>
                <c:pt idx="11206">
                  <c:v>2244</c:v>
                </c:pt>
                <c:pt idx="11207">
                  <c:v>2588.7468749999998</c:v>
                </c:pt>
                <c:pt idx="11208">
                  <c:v>2153.1468749999999</c:v>
                </c:pt>
                <c:pt idx="11209">
                  <c:v>2034.346875</c:v>
                </c:pt>
                <c:pt idx="11210">
                  <c:v>2068.1203118399999</c:v>
                </c:pt>
                <c:pt idx="11211">
                  <c:v>2449.3734381600002</c:v>
                </c:pt>
                <c:pt idx="11212">
                  <c:v>2898.1734381599999</c:v>
                </c:pt>
                <c:pt idx="11213">
                  <c:v>3030.1734381599999</c:v>
                </c:pt>
                <c:pt idx="11214">
                  <c:v>1953.2906249999999</c:v>
                </c:pt>
                <c:pt idx="11215">
                  <c:v>2419.6218749999998</c:v>
                </c:pt>
                <c:pt idx="11216">
                  <c:v>2512.0218749999999</c:v>
                </c:pt>
                <c:pt idx="11217">
                  <c:v>2050.0218749999999</c:v>
                </c:pt>
                <c:pt idx="11218">
                  <c:v>2377.546875</c:v>
                </c:pt>
                <c:pt idx="11219">
                  <c:v>2266.1203118399999</c:v>
                </c:pt>
                <c:pt idx="11220">
                  <c:v>2666.0906249999998</c:v>
                </c:pt>
                <c:pt idx="11221">
                  <c:v>2322.890625</c:v>
                </c:pt>
                <c:pt idx="11222">
                  <c:v>2454.890625</c:v>
                </c:pt>
                <c:pt idx="11223">
                  <c:v>1926.890625</c:v>
                </c:pt>
                <c:pt idx="11224">
                  <c:v>2138.0906249999998</c:v>
                </c:pt>
                <c:pt idx="11225">
                  <c:v>1786.0218749999999</c:v>
                </c:pt>
                <c:pt idx="11226">
                  <c:v>2644.0218749999999</c:v>
                </c:pt>
                <c:pt idx="11227">
                  <c:v>1721.2078118399997</c:v>
                </c:pt>
                <c:pt idx="11228">
                  <c:v>2420.8078118399999</c:v>
                </c:pt>
                <c:pt idx="11229">
                  <c:v>2151.6</c:v>
                </c:pt>
                <c:pt idx="11230">
                  <c:v>1980</c:v>
                </c:pt>
                <c:pt idx="11231">
                  <c:v>2707.546875</c:v>
                </c:pt>
                <c:pt idx="11232">
                  <c:v>3124.1203118399999</c:v>
                </c:pt>
                <c:pt idx="11233">
                  <c:v>1988.9203118399998</c:v>
                </c:pt>
                <c:pt idx="11234">
                  <c:v>2634.1734381599999</c:v>
                </c:pt>
                <c:pt idx="11235">
                  <c:v>2607.7734381599998</c:v>
                </c:pt>
                <c:pt idx="11236">
                  <c:v>2507.6906249999997</c:v>
                </c:pt>
                <c:pt idx="11237">
                  <c:v>2402.0906249999998</c:v>
                </c:pt>
                <c:pt idx="11238">
                  <c:v>2164.4906249999999</c:v>
                </c:pt>
                <c:pt idx="11239">
                  <c:v>2217.2906250000001</c:v>
                </c:pt>
                <c:pt idx="11240">
                  <c:v>2050.0218749999999</c:v>
                </c:pt>
                <c:pt idx="11241">
                  <c:v>2934.421875</c:v>
                </c:pt>
                <c:pt idx="11242">
                  <c:v>2406.421875</c:v>
                </c:pt>
                <c:pt idx="11243">
                  <c:v>2116.0218749999999</c:v>
                </c:pt>
                <c:pt idx="11244">
                  <c:v>2121.4359381600002</c:v>
                </c:pt>
                <c:pt idx="11245">
                  <c:v>2275.6078118399996</c:v>
                </c:pt>
                <c:pt idx="11246">
                  <c:v>2526.4078118399998</c:v>
                </c:pt>
                <c:pt idx="11247">
                  <c:v>2407.6078118399996</c:v>
                </c:pt>
                <c:pt idx="11248">
                  <c:v>2196.4078118399998</c:v>
                </c:pt>
                <c:pt idx="11249">
                  <c:v>2156.8078118399999</c:v>
                </c:pt>
                <c:pt idx="11250">
                  <c:v>2151.6</c:v>
                </c:pt>
                <c:pt idx="11251">
                  <c:v>2046</c:v>
                </c:pt>
                <c:pt idx="11252">
                  <c:v>2019.6</c:v>
                </c:pt>
                <c:pt idx="11253">
                  <c:v>2204.4</c:v>
                </c:pt>
                <c:pt idx="11254">
                  <c:v>2654.7468749999998</c:v>
                </c:pt>
                <c:pt idx="11255">
                  <c:v>2688.5203118399995</c:v>
                </c:pt>
                <c:pt idx="11256">
                  <c:v>2200.1203118399999</c:v>
                </c:pt>
                <c:pt idx="11257">
                  <c:v>2120.9203118399996</c:v>
                </c:pt>
                <c:pt idx="11258">
                  <c:v>2673.7734381599998</c:v>
                </c:pt>
                <c:pt idx="11259">
                  <c:v>2026.9734381600001</c:v>
                </c:pt>
                <c:pt idx="11260">
                  <c:v>2419.6218749999998</c:v>
                </c:pt>
                <c:pt idx="11261">
                  <c:v>2768.2359381599999</c:v>
                </c:pt>
                <c:pt idx="11262">
                  <c:v>2143.6078118399996</c:v>
                </c:pt>
                <c:pt idx="11263">
                  <c:v>2085.6</c:v>
                </c:pt>
                <c:pt idx="11264">
                  <c:v>1993.1999999999998</c:v>
                </c:pt>
                <c:pt idx="11265">
                  <c:v>2415.6</c:v>
                </c:pt>
                <c:pt idx="11266">
                  <c:v>2509.546875</c:v>
                </c:pt>
                <c:pt idx="11267">
                  <c:v>2720.7468749999998</c:v>
                </c:pt>
                <c:pt idx="11268">
                  <c:v>2081.3203118399997</c:v>
                </c:pt>
                <c:pt idx="11269">
                  <c:v>2292.5203118399995</c:v>
                </c:pt>
                <c:pt idx="11270">
                  <c:v>1975.7203118399998</c:v>
                </c:pt>
                <c:pt idx="11271">
                  <c:v>2581.3734381600002</c:v>
                </c:pt>
                <c:pt idx="11272">
                  <c:v>2805.7734381599998</c:v>
                </c:pt>
                <c:pt idx="11273">
                  <c:v>1736.57343816</c:v>
                </c:pt>
                <c:pt idx="11274">
                  <c:v>2660.57343816</c:v>
                </c:pt>
                <c:pt idx="11275">
                  <c:v>2349.2906250000001</c:v>
                </c:pt>
                <c:pt idx="11276">
                  <c:v>2771.6906249999997</c:v>
                </c:pt>
                <c:pt idx="11277">
                  <c:v>2507.6906249999997</c:v>
                </c:pt>
                <c:pt idx="11278">
                  <c:v>2243.6906249999997</c:v>
                </c:pt>
                <c:pt idx="11279">
                  <c:v>2023.6218749999998</c:v>
                </c:pt>
                <c:pt idx="11280">
                  <c:v>2512.0218749999999</c:v>
                </c:pt>
                <c:pt idx="11281">
                  <c:v>2393.2218749999997</c:v>
                </c:pt>
                <c:pt idx="11282">
                  <c:v>2023.6218749999998</c:v>
                </c:pt>
                <c:pt idx="11283">
                  <c:v>2538.421875</c:v>
                </c:pt>
                <c:pt idx="11284">
                  <c:v>2300.8218750000001</c:v>
                </c:pt>
                <c:pt idx="11285">
                  <c:v>2341.6078118399996</c:v>
                </c:pt>
                <c:pt idx="11286">
                  <c:v>2376</c:v>
                </c:pt>
                <c:pt idx="11287">
                  <c:v>2059.1999999999998</c:v>
                </c:pt>
                <c:pt idx="11288">
                  <c:v>2164.7999999999997</c:v>
                </c:pt>
                <c:pt idx="11289">
                  <c:v>2469.9468750000001</c:v>
                </c:pt>
                <c:pt idx="11290">
                  <c:v>2007.9468749999999</c:v>
                </c:pt>
                <c:pt idx="11291">
                  <c:v>2741.3203118399997</c:v>
                </c:pt>
                <c:pt idx="11292">
                  <c:v>2120.9203118399996</c:v>
                </c:pt>
                <c:pt idx="11293">
                  <c:v>2370.1734381599999</c:v>
                </c:pt>
                <c:pt idx="11294">
                  <c:v>1662.890625</c:v>
                </c:pt>
                <c:pt idx="11295">
                  <c:v>2019.2906249999999</c:v>
                </c:pt>
                <c:pt idx="11296">
                  <c:v>2270.0906249999998</c:v>
                </c:pt>
                <c:pt idx="11297">
                  <c:v>2327.2218749999997</c:v>
                </c:pt>
                <c:pt idx="11298">
                  <c:v>2630.8218749999996</c:v>
                </c:pt>
                <c:pt idx="11299">
                  <c:v>2459.2218749999997</c:v>
                </c:pt>
                <c:pt idx="11300">
                  <c:v>1416.421875</c:v>
                </c:pt>
                <c:pt idx="11301">
                  <c:v>3092.8218749999996</c:v>
                </c:pt>
                <c:pt idx="11302">
                  <c:v>2300.8218750000001</c:v>
                </c:pt>
                <c:pt idx="11303">
                  <c:v>2381.2078118399995</c:v>
                </c:pt>
                <c:pt idx="11304">
                  <c:v>2336.4</c:v>
                </c:pt>
                <c:pt idx="11305">
                  <c:v>2113.546875</c:v>
                </c:pt>
                <c:pt idx="11306">
                  <c:v>1770.346875</c:v>
                </c:pt>
                <c:pt idx="11307">
                  <c:v>2728.1203118399999</c:v>
                </c:pt>
                <c:pt idx="11308">
                  <c:v>2820.5203118399995</c:v>
                </c:pt>
                <c:pt idx="11309">
                  <c:v>2292.5203118399995</c:v>
                </c:pt>
                <c:pt idx="11310">
                  <c:v>2120.9203118399996</c:v>
                </c:pt>
                <c:pt idx="11311">
                  <c:v>2475.7734381599998</c:v>
                </c:pt>
                <c:pt idx="11312">
                  <c:v>2568.1734381599999</c:v>
                </c:pt>
                <c:pt idx="11313">
                  <c:v>2277.7734381599998</c:v>
                </c:pt>
                <c:pt idx="11314">
                  <c:v>2568.1734381599999</c:v>
                </c:pt>
                <c:pt idx="11315">
                  <c:v>2066.57343816</c:v>
                </c:pt>
                <c:pt idx="11316">
                  <c:v>2454.890625</c:v>
                </c:pt>
                <c:pt idx="11317">
                  <c:v>2666.0906249999998</c:v>
                </c:pt>
                <c:pt idx="11318">
                  <c:v>2309.6906249999997</c:v>
                </c:pt>
                <c:pt idx="11319">
                  <c:v>2124.890625</c:v>
                </c:pt>
                <c:pt idx="11320">
                  <c:v>2221.6218749999998</c:v>
                </c:pt>
                <c:pt idx="11321">
                  <c:v>1825.6218749999998</c:v>
                </c:pt>
                <c:pt idx="11322">
                  <c:v>2227.0359381600001</c:v>
                </c:pt>
                <c:pt idx="11323">
                  <c:v>2500.0078118399997</c:v>
                </c:pt>
                <c:pt idx="11324">
                  <c:v>1787.2078118399997</c:v>
                </c:pt>
                <c:pt idx="11325">
                  <c:v>2296.7999999999997</c:v>
                </c:pt>
                <c:pt idx="11326">
                  <c:v>2798.3999999999996</c:v>
                </c:pt>
                <c:pt idx="11327">
                  <c:v>1821.6</c:v>
                </c:pt>
                <c:pt idx="11328">
                  <c:v>1861.1999999999998</c:v>
                </c:pt>
                <c:pt idx="11329">
                  <c:v>2389.1999999999998</c:v>
                </c:pt>
                <c:pt idx="11330">
                  <c:v>2455.1999999999998</c:v>
                </c:pt>
                <c:pt idx="11331">
                  <c:v>2324.7468749999998</c:v>
                </c:pt>
                <c:pt idx="11332">
                  <c:v>2028.5203118399997</c:v>
                </c:pt>
                <c:pt idx="11333">
                  <c:v>2081.3203118399997</c:v>
                </c:pt>
                <c:pt idx="11334">
                  <c:v>2858.57343816</c:v>
                </c:pt>
                <c:pt idx="11335">
                  <c:v>2264.57343816</c:v>
                </c:pt>
                <c:pt idx="11336">
                  <c:v>2362.4906249999999</c:v>
                </c:pt>
                <c:pt idx="11337">
                  <c:v>1966.4906249999999</c:v>
                </c:pt>
                <c:pt idx="11338">
                  <c:v>2124.890625</c:v>
                </c:pt>
                <c:pt idx="11339">
                  <c:v>2432.8218750000001</c:v>
                </c:pt>
                <c:pt idx="11340">
                  <c:v>2142.421875</c:v>
                </c:pt>
                <c:pt idx="11341">
                  <c:v>2195.2218749999997</c:v>
                </c:pt>
                <c:pt idx="11342">
                  <c:v>1853.2078118399997</c:v>
                </c:pt>
                <c:pt idx="11343">
                  <c:v>2552.8078118399999</c:v>
                </c:pt>
                <c:pt idx="11344">
                  <c:v>1966.8</c:v>
                </c:pt>
                <c:pt idx="11345">
                  <c:v>2191.1999999999998</c:v>
                </c:pt>
                <c:pt idx="11346">
                  <c:v>2151.6</c:v>
                </c:pt>
                <c:pt idx="11347">
                  <c:v>2059.1999999999998</c:v>
                </c:pt>
                <c:pt idx="11348">
                  <c:v>2389.1999999999998</c:v>
                </c:pt>
                <c:pt idx="11349">
                  <c:v>1993.1999999999998</c:v>
                </c:pt>
                <c:pt idx="11350">
                  <c:v>2178</c:v>
                </c:pt>
                <c:pt idx="11351">
                  <c:v>2112</c:v>
                </c:pt>
                <c:pt idx="11352">
                  <c:v>3116.7468749999998</c:v>
                </c:pt>
                <c:pt idx="11353">
                  <c:v>1941.9468749999999</c:v>
                </c:pt>
                <c:pt idx="11354">
                  <c:v>1532.7468749999998</c:v>
                </c:pt>
                <c:pt idx="11355">
                  <c:v>2271.9468750000001</c:v>
                </c:pt>
                <c:pt idx="11356">
                  <c:v>2648.9203118399996</c:v>
                </c:pt>
                <c:pt idx="11357">
                  <c:v>2978.9203118399996</c:v>
                </c:pt>
                <c:pt idx="11358">
                  <c:v>1883.3203118399997</c:v>
                </c:pt>
                <c:pt idx="11359">
                  <c:v>1934.57343816</c:v>
                </c:pt>
                <c:pt idx="11360">
                  <c:v>2446.0218749999999</c:v>
                </c:pt>
                <c:pt idx="11361">
                  <c:v>2340.421875</c:v>
                </c:pt>
                <c:pt idx="11362">
                  <c:v>2195.2218749999997</c:v>
                </c:pt>
                <c:pt idx="11363">
                  <c:v>2696.8218749999996</c:v>
                </c:pt>
                <c:pt idx="11364">
                  <c:v>2011.6078118399998</c:v>
                </c:pt>
                <c:pt idx="11365">
                  <c:v>2315.2078118399995</c:v>
                </c:pt>
                <c:pt idx="11366">
                  <c:v>2654.7468749999998</c:v>
                </c:pt>
                <c:pt idx="11367">
                  <c:v>2134.1203118399999</c:v>
                </c:pt>
                <c:pt idx="11368">
                  <c:v>2195.2218749999997</c:v>
                </c:pt>
                <c:pt idx="11369">
                  <c:v>2644.0218749999999</c:v>
                </c:pt>
                <c:pt idx="11370">
                  <c:v>2683.6218749999998</c:v>
                </c:pt>
                <c:pt idx="11371">
                  <c:v>2050.0218749999999</c:v>
                </c:pt>
                <c:pt idx="11372">
                  <c:v>2741.8359381599998</c:v>
                </c:pt>
                <c:pt idx="11373">
                  <c:v>2675.8359381599998</c:v>
                </c:pt>
                <c:pt idx="11374">
                  <c:v>1910.2359381599999</c:v>
                </c:pt>
                <c:pt idx="11375">
                  <c:v>1906.0078118399997</c:v>
                </c:pt>
                <c:pt idx="11376">
                  <c:v>1636.8</c:v>
                </c:pt>
                <c:pt idx="11377">
                  <c:v>2112</c:v>
                </c:pt>
                <c:pt idx="11378">
                  <c:v>3116.7468749999998</c:v>
                </c:pt>
                <c:pt idx="11379">
                  <c:v>2153.1468749999999</c:v>
                </c:pt>
                <c:pt idx="11380">
                  <c:v>2311.546875</c:v>
                </c:pt>
                <c:pt idx="11381">
                  <c:v>2496.3468749999997</c:v>
                </c:pt>
                <c:pt idx="11382">
                  <c:v>2332.1203118399999</c:v>
                </c:pt>
                <c:pt idx="11383">
                  <c:v>2436.1734381599999</c:v>
                </c:pt>
                <c:pt idx="11384">
                  <c:v>2660.57343816</c:v>
                </c:pt>
                <c:pt idx="11385">
                  <c:v>2541.7734381599998</c:v>
                </c:pt>
                <c:pt idx="11386">
                  <c:v>1947.7734381600001</c:v>
                </c:pt>
                <c:pt idx="11387">
                  <c:v>2481.2906250000001</c:v>
                </c:pt>
                <c:pt idx="11388">
                  <c:v>2019.2906249999999</c:v>
                </c:pt>
                <c:pt idx="11389">
                  <c:v>2419.6218749999998</c:v>
                </c:pt>
                <c:pt idx="11390">
                  <c:v>2314.0218749999999</c:v>
                </c:pt>
                <c:pt idx="11391">
                  <c:v>2623.0359381600001</c:v>
                </c:pt>
                <c:pt idx="11392">
                  <c:v>2464.63593816</c:v>
                </c:pt>
                <c:pt idx="11393">
                  <c:v>2394.4078118399998</c:v>
                </c:pt>
                <c:pt idx="11394">
                  <c:v>2922.4078118399998</c:v>
                </c:pt>
                <c:pt idx="11395">
                  <c:v>2368.0078118399997</c:v>
                </c:pt>
                <c:pt idx="11396">
                  <c:v>2653.2</c:v>
                </c:pt>
                <c:pt idx="11397">
                  <c:v>2230.7999999999997</c:v>
                </c:pt>
                <c:pt idx="11398">
                  <c:v>2270.4</c:v>
                </c:pt>
                <c:pt idx="11399">
                  <c:v>2535.9468749999996</c:v>
                </c:pt>
                <c:pt idx="11400">
                  <c:v>2543.3203118399997</c:v>
                </c:pt>
                <c:pt idx="11401">
                  <c:v>2266.1203118399999</c:v>
                </c:pt>
                <c:pt idx="11402">
                  <c:v>2468.0906249999998</c:v>
                </c:pt>
                <c:pt idx="11403">
                  <c:v>1966.4906249999999</c:v>
                </c:pt>
                <c:pt idx="11404">
                  <c:v>2468.0906249999998</c:v>
                </c:pt>
                <c:pt idx="11405">
                  <c:v>2402.0906249999998</c:v>
                </c:pt>
                <c:pt idx="11406">
                  <c:v>2402.0906249999998</c:v>
                </c:pt>
                <c:pt idx="11407">
                  <c:v>1944.421875</c:v>
                </c:pt>
                <c:pt idx="11408">
                  <c:v>2406.421875</c:v>
                </c:pt>
                <c:pt idx="11409">
                  <c:v>2314.0218749999999</c:v>
                </c:pt>
                <c:pt idx="11410">
                  <c:v>2385.4359381600002</c:v>
                </c:pt>
                <c:pt idx="11411">
                  <c:v>2385.4359381600002</c:v>
                </c:pt>
                <c:pt idx="11412">
                  <c:v>2834.2359381599999</c:v>
                </c:pt>
                <c:pt idx="11413">
                  <c:v>2332.63593816</c:v>
                </c:pt>
                <c:pt idx="11414">
                  <c:v>2385.4359381600002</c:v>
                </c:pt>
                <c:pt idx="11415">
                  <c:v>2764.0078118399997</c:v>
                </c:pt>
                <c:pt idx="11416">
                  <c:v>2156.8078118399999</c:v>
                </c:pt>
                <c:pt idx="11417">
                  <c:v>2552.8078118399999</c:v>
                </c:pt>
                <c:pt idx="11418">
                  <c:v>2737.6078118399996</c:v>
                </c:pt>
                <c:pt idx="11419">
                  <c:v>2328.4078118399998</c:v>
                </c:pt>
                <c:pt idx="11420">
                  <c:v>2560.7999999999997</c:v>
                </c:pt>
                <c:pt idx="11421">
                  <c:v>2351.1468749999999</c:v>
                </c:pt>
                <c:pt idx="11422">
                  <c:v>2535.9468749999996</c:v>
                </c:pt>
                <c:pt idx="11423">
                  <c:v>2556.5203118399995</c:v>
                </c:pt>
                <c:pt idx="11424">
                  <c:v>2714.9203118399996</c:v>
                </c:pt>
                <c:pt idx="11425">
                  <c:v>2516.9203118399996</c:v>
                </c:pt>
                <c:pt idx="11426">
                  <c:v>2239.7203118399998</c:v>
                </c:pt>
                <c:pt idx="11427">
                  <c:v>2132.57343816</c:v>
                </c:pt>
                <c:pt idx="11428">
                  <c:v>3162.1734381599999</c:v>
                </c:pt>
                <c:pt idx="11429">
                  <c:v>1815.7734381600001</c:v>
                </c:pt>
                <c:pt idx="11430">
                  <c:v>2330.57343816</c:v>
                </c:pt>
                <c:pt idx="11431">
                  <c:v>2858.57343816</c:v>
                </c:pt>
                <c:pt idx="11432">
                  <c:v>2613.2906249999996</c:v>
                </c:pt>
                <c:pt idx="11433">
                  <c:v>2045.690625</c:v>
                </c:pt>
                <c:pt idx="11434">
                  <c:v>2454.890625</c:v>
                </c:pt>
                <c:pt idx="11435">
                  <c:v>2419.6218749999998</c:v>
                </c:pt>
                <c:pt idx="11436">
                  <c:v>2208.421875</c:v>
                </c:pt>
                <c:pt idx="11437">
                  <c:v>2042.2359381599999</c:v>
                </c:pt>
                <c:pt idx="11438">
                  <c:v>1910.2359381599999</c:v>
                </c:pt>
                <c:pt idx="11439">
                  <c:v>1953.6</c:v>
                </c:pt>
                <c:pt idx="11440">
                  <c:v>2904</c:v>
                </c:pt>
                <c:pt idx="11441">
                  <c:v>2403.9468750000001</c:v>
                </c:pt>
                <c:pt idx="11442">
                  <c:v>2298.3468749999997</c:v>
                </c:pt>
                <c:pt idx="11443">
                  <c:v>2179.546875</c:v>
                </c:pt>
                <c:pt idx="11444">
                  <c:v>2285.1468749999999</c:v>
                </c:pt>
                <c:pt idx="11445">
                  <c:v>2648.9203118399996</c:v>
                </c:pt>
                <c:pt idx="11446">
                  <c:v>1579.72031184</c:v>
                </c:pt>
                <c:pt idx="11447">
                  <c:v>2332.1203118399999</c:v>
                </c:pt>
                <c:pt idx="11448">
                  <c:v>1949.3203118399997</c:v>
                </c:pt>
                <c:pt idx="11449">
                  <c:v>2700.1734381599999</c:v>
                </c:pt>
                <c:pt idx="11450">
                  <c:v>2132.57343816</c:v>
                </c:pt>
                <c:pt idx="11451">
                  <c:v>2475.7734381599998</c:v>
                </c:pt>
                <c:pt idx="11452">
                  <c:v>2507.6906249999997</c:v>
                </c:pt>
                <c:pt idx="11453">
                  <c:v>2388.890625</c:v>
                </c:pt>
                <c:pt idx="11454">
                  <c:v>2098.4906249999999</c:v>
                </c:pt>
                <c:pt idx="11455">
                  <c:v>2723.2218749999997</c:v>
                </c:pt>
                <c:pt idx="11456">
                  <c:v>2821.0359381600001</c:v>
                </c:pt>
                <c:pt idx="11457">
                  <c:v>2579.2078118399995</c:v>
                </c:pt>
                <c:pt idx="11458">
                  <c:v>2434.0078118399997</c:v>
                </c:pt>
                <c:pt idx="11459">
                  <c:v>2117.2078118399995</c:v>
                </c:pt>
                <c:pt idx="11460">
                  <c:v>2051.2078118399995</c:v>
                </c:pt>
                <c:pt idx="11461">
                  <c:v>2098.7999999999997</c:v>
                </c:pt>
                <c:pt idx="11462">
                  <c:v>2679.6</c:v>
                </c:pt>
                <c:pt idx="11463">
                  <c:v>2211.7734381599998</c:v>
                </c:pt>
                <c:pt idx="11464">
                  <c:v>2317.3734381600002</c:v>
                </c:pt>
                <c:pt idx="11465">
                  <c:v>2221.6218749999998</c:v>
                </c:pt>
                <c:pt idx="11466">
                  <c:v>3066.421875</c:v>
                </c:pt>
                <c:pt idx="11467">
                  <c:v>2353.6218749999998</c:v>
                </c:pt>
                <c:pt idx="11468">
                  <c:v>1944.421875</c:v>
                </c:pt>
                <c:pt idx="11469">
                  <c:v>2477.8359381599998</c:v>
                </c:pt>
                <c:pt idx="11470">
                  <c:v>2372.2359381599999</c:v>
                </c:pt>
                <c:pt idx="11471">
                  <c:v>1963.0359381600001</c:v>
                </c:pt>
                <c:pt idx="11472">
                  <c:v>2368.0078118399997</c:v>
                </c:pt>
                <c:pt idx="11473">
                  <c:v>2486.8078118399999</c:v>
                </c:pt>
                <c:pt idx="11474">
                  <c:v>2956.7999999999997</c:v>
                </c:pt>
                <c:pt idx="11475">
                  <c:v>1861.1999999999998</c:v>
                </c:pt>
                <c:pt idx="11476">
                  <c:v>2681.1468749999999</c:v>
                </c:pt>
                <c:pt idx="11477">
                  <c:v>2311.546875</c:v>
                </c:pt>
                <c:pt idx="11478">
                  <c:v>2377.546875</c:v>
                </c:pt>
                <c:pt idx="11479">
                  <c:v>2615.1468749999999</c:v>
                </c:pt>
                <c:pt idx="11480">
                  <c:v>1645.72031184</c:v>
                </c:pt>
                <c:pt idx="11481">
                  <c:v>2147.3203118399997</c:v>
                </c:pt>
                <c:pt idx="11482">
                  <c:v>2858.57343816</c:v>
                </c:pt>
                <c:pt idx="11483">
                  <c:v>2758.4906249999999</c:v>
                </c:pt>
                <c:pt idx="11484">
                  <c:v>3022.4906249999999</c:v>
                </c:pt>
                <c:pt idx="11485">
                  <c:v>2287.6218749999998</c:v>
                </c:pt>
                <c:pt idx="11486">
                  <c:v>2630.8218749999996</c:v>
                </c:pt>
                <c:pt idx="11487">
                  <c:v>2340.421875</c:v>
                </c:pt>
                <c:pt idx="11488">
                  <c:v>2129.2218749999997</c:v>
                </c:pt>
                <c:pt idx="11489">
                  <c:v>2095.0359381600001</c:v>
                </c:pt>
                <c:pt idx="11490">
                  <c:v>1976.2359381599999</c:v>
                </c:pt>
                <c:pt idx="11491">
                  <c:v>2081.8359381599998</c:v>
                </c:pt>
                <c:pt idx="11492">
                  <c:v>2368.0078118399997</c:v>
                </c:pt>
                <c:pt idx="11493">
                  <c:v>2090.8078118399999</c:v>
                </c:pt>
                <c:pt idx="11494">
                  <c:v>2183.2078118399995</c:v>
                </c:pt>
                <c:pt idx="11495">
                  <c:v>2566.0078118399997</c:v>
                </c:pt>
                <c:pt idx="11496">
                  <c:v>2547.6</c:v>
                </c:pt>
                <c:pt idx="11497">
                  <c:v>2521.1999999999998</c:v>
                </c:pt>
                <c:pt idx="11498">
                  <c:v>1980</c:v>
                </c:pt>
                <c:pt idx="11499">
                  <c:v>2362.7999999999997</c:v>
                </c:pt>
                <c:pt idx="11500">
                  <c:v>2442</c:v>
                </c:pt>
                <c:pt idx="11501">
                  <c:v>2332.1203118399999</c:v>
                </c:pt>
                <c:pt idx="11502">
                  <c:v>2780.9203118399996</c:v>
                </c:pt>
                <c:pt idx="11503">
                  <c:v>2318.9203118399996</c:v>
                </c:pt>
                <c:pt idx="11504">
                  <c:v>2556.5203118399995</c:v>
                </c:pt>
                <c:pt idx="11505">
                  <c:v>2739.7734381599998</c:v>
                </c:pt>
                <c:pt idx="11506">
                  <c:v>2106.1734381599999</c:v>
                </c:pt>
                <c:pt idx="11507">
                  <c:v>2277.7734381599998</c:v>
                </c:pt>
                <c:pt idx="11508">
                  <c:v>2198.57343816</c:v>
                </c:pt>
                <c:pt idx="11509">
                  <c:v>2454.890625</c:v>
                </c:pt>
                <c:pt idx="11510">
                  <c:v>2102.8218750000001</c:v>
                </c:pt>
                <c:pt idx="11511">
                  <c:v>2947.6218749999998</c:v>
                </c:pt>
                <c:pt idx="11512">
                  <c:v>2227.0359381600001</c:v>
                </c:pt>
                <c:pt idx="11513">
                  <c:v>2306.2359381599999</c:v>
                </c:pt>
                <c:pt idx="11514">
                  <c:v>2935.6078118399996</c:v>
                </c:pt>
                <c:pt idx="11515">
                  <c:v>2117.2078118399995</c:v>
                </c:pt>
                <c:pt idx="11516">
                  <c:v>2521.1999999999998</c:v>
                </c:pt>
                <c:pt idx="11517">
                  <c:v>2509.546875</c:v>
                </c:pt>
                <c:pt idx="11518">
                  <c:v>2100.3468749999997</c:v>
                </c:pt>
                <c:pt idx="11519">
                  <c:v>2403.9468750000001</c:v>
                </c:pt>
                <c:pt idx="11520">
                  <c:v>2298.3468749999997</c:v>
                </c:pt>
                <c:pt idx="11521">
                  <c:v>2337.9468750000001</c:v>
                </c:pt>
                <c:pt idx="11522">
                  <c:v>2622.5203118399995</c:v>
                </c:pt>
                <c:pt idx="11523">
                  <c:v>2437.7203118399998</c:v>
                </c:pt>
                <c:pt idx="11524">
                  <c:v>1988.9203118399998</c:v>
                </c:pt>
                <c:pt idx="11525">
                  <c:v>2502.1734381599999</c:v>
                </c:pt>
                <c:pt idx="11526">
                  <c:v>2230.4906249999999</c:v>
                </c:pt>
                <c:pt idx="11527">
                  <c:v>2481.2906250000001</c:v>
                </c:pt>
                <c:pt idx="11528">
                  <c:v>2393.2218749999997</c:v>
                </c:pt>
                <c:pt idx="11529">
                  <c:v>2472.421875</c:v>
                </c:pt>
                <c:pt idx="11530">
                  <c:v>2683.6218749999998</c:v>
                </c:pt>
                <c:pt idx="11531">
                  <c:v>2253.4359381600002</c:v>
                </c:pt>
                <c:pt idx="11532">
                  <c:v>2015.8359381600001</c:v>
                </c:pt>
                <c:pt idx="11533">
                  <c:v>2015.8359381600001</c:v>
                </c:pt>
                <c:pt idx="11534">
                  <c:v>2671.6078118399996</c:v>
                </c:pt>
                <c:pt idx="11535">
                  <c:v>2481.6</c:v>
                </c:pt>
                <c:pt idx="11536">
                  <c:v>2318.9203118399996</c:v>
                </c:pt>
                <c:pt idx="11537">
                  <c:v>3201.7734381599998</c:v>
                </c:pt>
                <c:pt idx="11538">
                  <c:v>1966.4906249999999</c:v>
                </c:pt>
                <c:pt idx="11539">
                  <c:v>2512.0218749999999</c:v>
                </c:pt>
                <c:pt idx="11540">
                  <c:v>2762.8218749999996</c:v>
                </c:pt>
                <c:pt idx="11541">
                  <c:v>2129.2218749999997</c:v>
                </c:pt>
                <c:pt idx="11542">
                  <c:v>2287.6218749999998</c:v>
                </c:pt>
                <c:pt idx="11543">
                  <c:v>2583.4359381600002</c:v>
                </c:pt>
                <c:pt idx="11544">
                  <c:v>2750.8078118399999</c:v>
                </c:pt>
                <c:pt idx="11545">
                  <c:v>2706</c:v>
                </c:pt>
                <c:pt idx="11546">
                  <c:v>2534.3999999999996</c:v>
                </c:pt>
                <c:pt idx="11547">
                  <c:v>2191.1999999999998</c:v>
                </c:pt>
                <c:pt idx="11548">
                  <c:v>2323.1999999999998</c:v>
                </c:pt>
                <c:pt idx="11549">
                  <c:v>3216.5203118399995</c:v>
                </c:pt>
                <c:pt idx="11550">
                  <c:v>1988.9203118399998</c:v>
                </c:pt>
                <c:pt idx="11551">
                  <c:v>2714.9203118399996</c:v>
                </c:pt>
                <c:pt idx="11552">
                  <c:v>2860.1203118399999</c:v>
                </c:pt>
                <c:pt idx="11553">
                  <c:v>2226.5203118399995</c:v>
                </c:pt>
                <c:pt idx="11554">
                  <c:v>2581.3734381600002</c:v>
                </c:pt>
                <c:pt idx="11555">
                  <c:v>2349.2906250000001</c:v>
                </c:pt>
                <c:pt idx="11556">
                  <c:v>2195.2218749999997</c:v>
                </c:pt>
                <c:pt idx="11557">
                  <c:v>2675.8359381599998</c:v>
                </c:pt>
                <c:pt idx="11558">
                  <c:v>2486.8078118399999</c:v>
                </c:pt>
                <c:pt idx="11559">
                  <c:v>2592.4078118399998</c:v>
                </c:pt>
                <c:pt idx="11560">
                  <c:v>2222.8078118399999</c:v>
                </c:pt>
                <c:pt idx="11561">
                  <c:v>2956.7999999999997</c:v>
                </c:pt>
                <c:pt idx="11562">
                  <c:v>2059.1999999999998</c:v>
                </c:pt>
                <c:pt idx="11563">
                  <c:v>2522.7468749999998</c:v>
                </c:pt>
                <c:pt idx="11564">
                  <c:v>2918.7468749999998</c:v>
                </c:pt>
                <c:pt idx="11565">
                  <c:v>2648.9203118399996</c:v>
                </c:pt>
                <c:pt idx="11566">
                  <c:v>1962.5203118399997</c:v>
                </c:pt>
                <c:pt idx="11567">
                  <c:v>2634.1734381599999</c:v>
                </c:pt>
                <c:pt idx="11568">
                  <c:v>2494.4906249999999</c:v>
                </c:pt>
                <c:pt idx="11569">
                  <c:v>2947.6218749999998</c:v>
                </c:pt>
                <c:pt idx="11570">
                  <c:v>2380.0218749999999</c:v>
                </c:pt>
                <c:pt idx="11571">
                  <c:v>2168.8218750000001</c:v>
                </c:pt>
                <c:pt idx="11572">
                  <c:v>2393.2218749999997</c:v>
                </c:pt>
                <c:pt idx="11573">
                  <c:v>2887.0359381600001</c:v>
                </c:pt>
                <c:pt idx="11574">
                  <c:v>2530.63593816</c:v>
                </c:pt>
                <c:pt idx="11575">
                  <c:v>2249.2078118399995</c:v>
                </c:pt>
                <c:pt idx="11576">
                  <c:v>2302.0078118399997</c:v>
                </c:pt>
                <c:pt idx="11577">
                  <c:v>1768.8</c:v>
                </c:pt>
                <c:pt idx="11578">
                  <c:v>2481.6</c:v>
                </c:pt>
                <c:pt idx="11579">
                  <c:v>2310</c:v>
                </c:pt>
                <c:pt idx="11580">
                  <c:v>2483.1468749999999</c:v>
                </c:pt>
                <c:pt idx="11581">
                  <c:v>2292.5203118399995</c:v>
                </c:pt>
                <c:pt idx="11582">
                  <c:v>2252.9203118399996</c:v>
                </c:pt>
                <c:pt idx="11583">
                  <c:v>2424.5203118399995</c:v>
                </c:pt>
                <c:pt idx="11584">
                  <c:v>2581.3734381600002</c:v>
                </c:pt>
                <c:pt idx="11585">
                  <c:v>1960.9734381600001</c:v>
                </c:pt>
                <c:pt idx="11586">
                  <c:v>2877.2906249999996</c:v>
                </c:pt>
                <c:pt idx="11587">
                  <c:v>2336.0906249999998</c:v>
                </c:pt>
                <c:pt idx="11588">
                  <c:v>2322.890625</c:v>
                </c:pt>
                <c:pt idx="11589">
                  <c:v>2543.8359381599998</c:v>
                </c:pt>
                <c:pt idx="11590">
                  <c:v>2939.8359381599998</c:v>
                </c:pt>
                <c:pt idx="11591">
                  <c:v>2728.63593816</c:v>
                </c:pt>
                <c:pt idx="11592">
                  <c:v>2077.6078118399996</c:v>
                </c:pt>
                <c:pt idx="11593">
                  <c:v>1998.4078118399998</c:v>
                </c:pt>
                <c:pt idx="11594">
                  <c:v>2948.8078118399999</c:v>
                </c:pt>
                <c:pt idx="11595">
                  <c:v>2336.4</c:v>
                </c:pt>
                <c:pt idx="11596">
                  <c:v>2364.3468749999997</c:v>
                </c:pt>
                <c:pt idx="11597">
                  <c:v>2192.7468749999998</c:v>
                </c:pt>
                <c:pt idx="11598">
                  <c:v>2945.1468749999999</c:v>
                </c:pt>
                <c:pt idx="11599">
                  <c:v>2258.7468749999998</c:v>
                </c:pt>
                <c:pt idx="11600">
                  <c:v>2107.7203118399998</c:v>
                </c:pt>
                <c:pt idx="11601">
                  <c:v>2528.57343816</c:v>
                </c:pt>
                <c:pt idx="11602">
                  <c:v>2832.1734381599999</c:v>
                </c:pt>
                <c:pt idx="11603">
                  <c:v>2441.6906249999997</c:v>
                </c:pt>
                <c:pt idx="11604">
                  <c:v>2124.890625</c:v>
                </c:pt>
                <c:pt idx="11605">
                  <c:v>2626.4906249999999</c:v>
                </c:pt>
                <c:pt idx="11606">
                  <c:v>2177.6906249999997</c:v>
                </c:pt>
                <c:pt idx="11607">
                  <c:v>2256.890625</c:v>
                </c:pt>
                <c:pt idx="11608">
                  <c:v>2287.6218749999998</c:v>
                </c:pt>
                <c:pt idx="11609">
                  <c:v>2987.2218749999997</c:v>
                </c:pt>
                <c:pt idx="11610">
                  <c:v>2168.8218750000001</c:v>
                </c:pt>
                <c:pt idx="11611">
                  <c:v>2472.421875</c:v>
                </c:pt>
                <c:pt idx="11612">
                  <c:v>2089.6218749999998</c:v>
                </c:pt>
                <c:pt idx="11613">
                  <c:v>2319.4359381600002</c:v>
                </c:pt>
                <c:pt idx="11614">
                  <c:v>2477.8359381599998</c:v>
                </c:pt>
                <c:pt idx="11615">
                  <c:v>2345.8359381599998</c:v>
                </c:pt>
                <c:pt idx="11616">
                  <c:v>2447.2078118399995</c:v>
                </c:pt>
                <c:pt idx="11617">
                  <c:v>2508</c:v>
                </c:pt>
                <c:pt idx="11618">
                  <c:v>2706</c:v>
                </c:pt>
                <c:pt idx="11619">
                  <c:v>2310</c:v>
                </c:pt>
                <c:pt idx="11620">
                  <c:v>2839.546875</c:v>
                </c:pt>
                <c:pt idx="11621">
                  <c:v>2522.7468749999998</c:v>
                </c:pt>
                <c:pt idx="11622">
                  <c:v>2588.7468749999998</c:v>
                </c:pt>
                <c:pt idx="11623">
                  <c:v>2106.1734381599999</c:v>
                </c:pt>
                <c:pt idx="11624">
                  <c:v>2666.0906249999998</c:v>
                </c:pt>
                <c:pt idx="11625">
                  <c:v>2652.890625</c:v>
                </c:pt>
                <c:pt idx="11626">
                  <c:v>2811.2906249999996</c:v>
                </c:pt>
                <c:pt idx="11627">
                  <c:v>2129.2218749999997</c:v>
                </c:pt>
                <c:pt idx="11628">
                  <c:v>2213.8359381599998</c:v>
                </c:pt>
                <c:pt idx="11629">
                  <c:v>2029.0359381600001</c:v>
                </c:pt>
                <c:pt idx="11630">
                  <c:v>1474.6359381599998</c:v>
                </c:pt>
                <c:pt idx="11631">
                  <c:v>2909.2078118399995</c:v>
                </c:pt>
                <c:pt idx="11632">
                  <c:v>1589.20781184</c:v>
                </c:pt>
                <c:pt idx="11633">
                  <c:v>2117.2078118399995</c:v>
                </c:pt>
                <c:pt idx="11634">
                  <c:v>2843.2078118399995</c:v>
                </c:pt>
                <c:pt idx="11635">
                  <c:v>2592.4078118399998</c:v>
                </c:pt>
                <c:pt idx="11636">
                  <c:v>2064.4078118399998</c:v>
                </c:pt>
                <c:pt idx="11637">
                  <c:v>2275.6078118399996</c:v>
                </c:pt>
                <c:pt idx="11638">
                  <c:v>2653.2</c:v>
                </c:pt>
                <c:pt idx="11639">
                  <c:v>2521.1999999999998</c:v>
                </c:pt>
                <c:pt idx="11640">
                  <c:v>2428.7999999999997</c:v>
                </c:pt>
                <c:pt idx="11641">
                  <c:v>2574</c:v>
                </c:pt>
                <c:pt idx="11642">
                  <c:v>2601.9468749999996</c:v>
                </c:pt>
                <c:pt idx="11643">
                  <c:v>2411.3203118399997</c:v>
                </c:pt>
                <c:pt idx="11644">
                  <c:v>2252.9203118399996</c:v>
                </c:pt>
                <c:pt idx="11645">
                  <c:v>2754.5203118399995</c:v>
                </c:pt>
                <c:pt idx="11646">
                  <c:v>2871.7734381599998</c:v>
                </c:pt>
                <c:pt idx="11647">
                  <c:v>1934.57343816</c:v>
                </c:pt>
                <c:pt idx="11648">
                  <c:v>2573.6906249999997</c:v>
                </c:pt>
                <c:pt idx="11649">
                  <c:v>2468.0906249999998</c:v>
                </c:pt>
                <c:pt idx="11650">
                  <c:v>2652.890625</c:v>
                </c:pt>
                <c:pt idx="11651">
                  <c:v>2309.6906249999997</c:v>
                </c:pt>
                <c:pt idx="11652">
                  <c:v>2468.0906249999998</c:v>
                </c:pt>
                <c:pt idx="11653">
                  <c:v>2138.0906249999998</c:v>
                </c:pt>
                <c:pt idx="11654">
                  <c:v>2234.8218750000001</c:v>
                </c:pt>
                <c:pt idx="11655">
                  <c:v>2564.8218749999996</c:v>
                </c:pt>
                <c:pt idx="11656">
                  <c:v>2300.8218750000001</c:v>
                </c:pt>
                <c:pt idx="11657">
                  <c:v>2300.8218750000001</c:v>
                </c:pt>
                <c:pt idx="11658">
                  <c:v>2591.2218749999997</c:v>
                </c:pt>
                <c:pt idx="11659">
                  <c:v>2451.4359381600002</c:v>
                </c:pt>
                <c:pt idx="11660">
                  <c:v>1774.0078118399997</c:v>
                </c:pt>
                <c:pt idx="11661">
                  <c:v>2816.8078118399999</c:v>
                </c:pt>
                <c:pt idx="11662">
                  <c:v>3009.6</c:v>
                </c:pt>
                <c:pt idx="11663">
                  <c:v>2390.7468749999998</c:v>
                </c:pt>
                <c:pt idx="11664">
                  <c:v>2549.1468749999999</c:v>
                </c:pt>
                <c:pt idx="11665">
                  <c:v>1862.7468749999998</c:v>
                </c:pt>
                <c:pt idx="11666">
                  <c:v>2213.3203118399997</c:v>
                </c:pt>
                <c:pt idx="11667">
                  <c:v>2626.4906249999999</c:v>
                </c:pt>
                <c:pt idx="11668">
                  <c:v>2234.8218750000001</c:v>
                </c:pt>
                <c:pt idx="11669">
                  <c:v>2353.6218749999998</c:v>
                </c:pt>
                <c:pt idx="11670">
                  <c:v>2279.8359381599998</c:v>
                </c:pt>
                <c:pt idx="11671">
                  <c:v>2174.2359381599999</c:v>
                </c:pt>
                <c:pt idx="11672">
                  <c:v>2266.63593816</c:v>
                </c:pt>
                <c:pt idx="11673">
                  <c:v>2794.63593816</c:v>
                </c:pt>
                <c:pt idx="11674">
                  <c:v>2843.2078118399995</c:v>
                </c:pt>
                <c:pt idx="11675">
                  <c:v>1721.2078118399997</c:v>
                </c:pt>
                <c:pt idx="11676">
                  <c:v>2178</c:v>
                </c:pt>
                <c:pt idx="11677">
                  <c:v>2760.3468749999997</c:v>
                </c:pt>
                <c:pt idx="11678">
                  <c:v>2496.3468749999997</c:v>
                </c:pt>
                <c:pt idx="11679">
                  <c:v>2860.1203118399999</c:v>
                </c:pt>
                <c:pt idx="11680">
                  <c:v>2305.7203118399998</c:v>
                </c:pt>
                <c:pt idx="11681">
                  <c:v>2871.7734381599998</c:v>
                </c:pt>
                <c:pt idx="11682">
                  <c:v>1947.7734381600001</c:v>
                </c:pt>
                <c:pt idx="11683">
                  <c:v>2956.4906249999999</c:v>
                </c:pt>
                <c:pt idx="11684">
                  <c:v>2366.8218750000001</c:v>
                </c:pt>
                <c:pt idx="11685">
                  <c:v>2736.421875</c:v>
                </c:pt>
                <c:pt idx="11686">
                  <c:v>2934.421875</c:v>
                </c:pt>
                <c:pt idx="11687">
                  <c:v>2543.8359381599998</c:v>
                </c:pt>
                <c:pt idx="11688">
                  <c:v>2156.8078118399999</c:v>
                </c:pt>
                <c:pt idx="11689">
                  <c:v>2354.8078118399999</c:v>
                </c:pt>
                <c:pt idx="11690">
                  <c:v>2349.6</c:v>
                </c:pt>
                <c:pt idx="11691">
                  <c:v>2336.4</c:v>
                </c:pt>
                <c:pt idx="11692">
                  <c:v>2786.7468749999998</c:v>
                </c:pt>
                <c:pt idx="11693">
                  <c:v>2351.1468749999999</c:v>
                </c:pt>
                <c:pt idx="11694">
                  <c:v>2760.3468749999997</c:v>
                </c:pt>
                <c:pt idx="11695">
                  <c:v>2707.546875</c:v>
                </c:pt>
                <c:pt idx="11696">
                  <c:v>2694.3468749999997</c:v>
                </c:pt>
                <c:pt idx="11697">
                  <c:v>2675.3203118399997</c:v>
                </c:pt>
                <c:pt idx="11698">
                  <c:v>2939.3203118399997</c:v>
                </c:pt>
                <c:pt idx="11699">
                  <c:v>2662.1203118399999</c:v>
                </c:pt>
                <c:pt idx="11700">
                  <c:v>2568.1734381599999</c:v>
                </c:pt>
                <c:pt idx="11701">
                  <c:v>1868.57343816</c:v>
                </c:pt>
                <c:pt idx="11702">
                  <c:v>2652.890625</c:v>
                </c:pt>
                <c:pt idx="11703">
                  <c:v>2155.6218749999998</c:v>
                </c:pt>
                <c:pt idx="11704">
                  <c:v>2644.0218749999999</c:v>
                </c:pt>
                <c:pt idx="11705">
                  <c:v>2604.421875</c:v>
                </c:pt>
                <c:pt idx="11706">
                  <c:v>2332.63593816</c:v>
                </c:pt>
                <c:pt idx="11707">
                  <c:v>2609.8359381599998</c:v>
                </c:pt>
                <c:pt idx="11708">
                  <c:v>2319.4359381600002</c:v>
                </c:pt>
                <c:pt idx="11709">
                  <c:v>2790.4078118399998</c:v>
                </c:pt>
                <c:pt idx="11710">
                  <c:v>2618.8078118399999</c:v>
                </c:pt>
                <c:pt idx="11711">
                  <c:v>2138.4</c:v>
                </c:pt>
                <c:pt idx="11712">
                  <c:v>2983.2</c:v>
                </c:pt>
                <c:pt idx="11713">
                  <c:v>2547.6</c:v>
                </c:pt>
                <c:pt idx="11714">
                  <c:v>2613.6</c:v>
                </c:pt>
                <c:pt idx="11715">
                  <c:v>2601.9468749999996</c:v>
                </c:pt>
                <c:pt idx="11716">
                  <c:v>2635.7203118399998</c:v>
                </c:pt>
                <c:pt idx="11717">
                  <c:v>2556.5203118399995</c:v>
                </c:pt>
                <c:pt idx="11718">
                  <c:v>2185.3734381600002</c:v>
                </c:pt>
                <c:pt idx="11719">
                  <c:v>2158.9734381600001</c:v>
                </c:pt>
                <c:pt idx="11720">
                  <c:v>2468.0906249999998</c:v>
                </c:pt>
                <c:pt idx="11721">
                  <c:v>2485.6218749999998</c:v>
                </c:pt>
                <c:pt idx="11722">
                  <c:v>2438.2359381599999</c:v>
                </c:pt>
                <c:pt idx="11723">
                  <c:v>2354.8078118399999</c:v>
                </c:pt>
                <c:pt idx="11724">
                  <c:v>2407.6078118399996</c:v>
                </c:pt>
                <c:pt idx="11725">
                  <c:v>2679.6</c:v>
                </c:pt>
                <c:pt idx="11726">
                  <c:v>2852.7468749999998</c:v>
                </c:pt>
                <c:pt idx="11727">
                  <c:v>2298.3468749999997</c:v>
                </c:pt>
                <c:pt idx="11728">
                  <c:v>2456.7468749999998</c:v>
                </c:pt>
                <c:pt idx="11729">
                  <c:v>2760.3468749999997</c:v>
                </c:pt>
                <c:pt idx="11730">
                  <c:v>2641.546875</c:v>
                </c:pt>
                <c:pt idx="11731">
                  <c:v>2285.1468749999999</c:v>
                </c:pt>
                <c:pt idx="11732">
                  <c:v>2609.3203118399997</c:v>
                </c:pt>
                <c:pt idx="11733">
                  <c:v>1949.3203118399997</c:v>
                </c:pt>
                <c:pt idx="11734">
                  <c:v>2582.9203118399996</c:v>
                </c:pt>
                <c:pt idx="11735">
                  <c:v>2873.3203118399997</c:v>
                </c:pt>
                <c:pt idx="11736">
                  <c:v>2449.3734381600002</c:v>
                </c:pt>
                <c:pt idx="11737">
                  <c:v>2317.3734381600002</c:v>
                </c:pt>
                <c:pt idx="11738">
                  <c:v>3346.9734381600001</c:v>
                </c:pt>
                <c:pt idx="11739">
                  <c:v>2692.4906249999999</c:v>
                </c:pt>
                <c:pt idx="11740">
                  <c:v>2217.2906250000001</c:v>
                </c:pt>
                <c:pt idx="11741">
                  <c:v>2934.421875</c:v>
                </c:pt>
                <c:pt idx="11742">
                  <c:v>2538.421875</c:v>
                </c:pt>
                <c:pt idx="11743">
                  <c:v>3032.2359381599999</c:v>
                </c:pt>
                <c:pt idx="11744">
                  <c:v>2728.63593816</c:v>
                </c:pt>
                <c:pt idx="11745">
                  <c:v>2834.2359381599999</c:v>
                </c:pt>
                <c:pt idx="11746">
                  <c:v>2737.6078118399996</c:v>
                </c:pt>
                <c:pt idx="11747">
                  <c:v>2085.6</c:v>
                </c:pt>
                <c:pt idx="11748">
                  <c:v>2257.1999999999998</c:v>
                </c:pt>
                <c:pt idx="11749">
                  <c:v>2113.546875</c:v>
                </c:pt>
                <c:pt idx="11750">
                  <c:v>1934.57343816</c:v>
                </c:pt>
                <c:pt idx="11751">
                  <c:v>2969.6906249999997</c:v>
                </c:pt>
                <c:pt idx="11752">
                  <c:v>2230.4906249999999</c:v>
                </c:pt>
                <c:pt idx="11753">
                  <c:v>2375.6906249999997</c:v>
                </c:pt>
                <c:pt idx="11754">
                  <c:v>2604.421875</c:v>
                </c:pt>
                <c:pt idx="11755">
                  <c:v>2023.6218749999998</c:v>
                </c:pt>
                <c:pt idx="11756">
                  <c:v>2195.2218749999997</c:v>
                </c:pt>
                <c:pt idx="11757">
                  <c:v>2609.8359381599998</c:v>
                </c:pt>
                <c:pt idx="11758">
                  <c:v>2504.2359381599999</c:v>
                </c:pt>
                <c:pt idx="11759">
                  <c:v>2293.0359381600001</c:v>
                </c:pt>
                <c:pt idx="11760">
                  <c:v>2962.0078118399997</c:v>
                </c:pt>
                <c:pt idx="11761">
                  <c:v>2222.8078118399999</c:v>
                </c:pt>
                <c:pt idx="11762">
                  <c:v>2323.1999999999998</c:v>
                </c:pt>
                <c:pt idx="11763">
                  <c:v>2496.3468749999997</c:v>
                </c:pt>
                <c:pt idx="11764">
                  <c:v>2166.3468749999997</c:v>
                </c:pt>
                <c:pt idx="11765">
                  <c:v>2106.1734381599999</c:v>
                </c:pt>
                <c:pt idx="11766">
                  <c:v>2560.4906249999999</c:v>
                </c:pt>
                <c:pt idx="11767">
                  <c:v>2520.890625</c:v>
                </c:pt>
                <c:pt idx="11768">
                  <c:v>2811.2906249999996</c:v>
                </c:pt>
                <c:pt idx="11769">
                  <c:v>2762.8218749999996</c:v>
                </c:pt>
                <c:pt idx="11770">
                  <c:v>2564.8218749999996</c:v>
                </c:pt>
                <c:pt idx="11771">
                  <c:v>2675.8359381599998</c:v>
                </c:pt>
                <c:pt idx="11772">
                  <c:v>2552.8078118399999</c:v>
                </c:pt>
                <c:pt idx="11773">
                  <c:v>1945.6078118399998</c:v>
                </c:pt>
                <c:pt idx="11774">
                  <c:v>2417.1468749999999</c:v>
                </c:pt>
                <c:pt idx="11775">
                  <c:v>2377.546875</c:v>
                </c:pt>
                <c:pt idx="11776">
                  <c:v>2034.346875</c:v>
                </c:pt>
                <c:pt idx="11777">
                  <c:v>2226.5203118399995</c:v>
                </c:pt>
                <c:pt idx="11778">
                  <c:v>2213.3203118399997</c:v>
                </c:pt>
                <c:pt idx="11779">
                  <c:v>2569.7203118399998</c:v>
                </c:pt>
                <c:pt idx="11780">
                  <c:v>2516.9203118399996</c:v>
                </c:pt>
                <c:pt idx="11781">
                  <c:v>2066.57343816</c:v>
                </c:pt>
                <c:pt idx="11782">
                  <c:v>2198.57343816</c:v>
                </c:pt>
                <c:pt idx="11783">
                  <c:v>2700.1734381599999</c:v>
                </c:pt>
                <c:pt idx="11784">
                  <c:v>2620.9734381600001</c:v>
                </c:pt>
                <c:pt idx="11785">
                  <c:v>2343.7734381599998</c:v>
                </c:pt>
                <c:pt idx="11786">
                  <c:v>2238.1734381599999</c:v>
                </c:pt>
                <c:pt idx="11787">
                  <c:v>2409.7734381599998</c:v>
                </c:pt>
                <c:pt idx="11788">
                  <c:v>2248.0218749999999</c:v>
                </c:pt>
                <c:pt idx="11789">
                  <c:v>3211.6218749999998</c:v>
                </c:pt>
                <c:pt idx="11790">
                  <c:v>1904.8218749999999</c:v>
                </c:pt>
                <c:pt idx="11791">
                  <c:v>2459.2218749999997</c:v>
                </c:pt>
                <c:pt idx="11792">
                  <c:v>2345.8359381599998</c:v>
                </c:pt>
                <c:pt idx="11793">
                  <c:v>2407.6078118399996</c:v>
                </c:pt>
                <c:pt idx="11794">
                  <c:v>2381.2078118399995</c:v>
                </c:pt>
                <c:pt idx="11795">
                  <c:v>2786.7468749999998</c:v>
                </c:pt>
                <c:pt idx="11796">
                  <c:v>2615.1468749999999</c:v>
                </c:pt>
                <c:pt idx="11797">
                  <c:v>2543.3203118399997</c:v>
                </c:pt>
                <c:pt idx="11798">
                  <c:v>2648.9203118399996</c:v>
                </c:pt>
                <c:pt idx="11799">
                  <c:v>2596.1203118399999</c:v>
                </c:pt>
                <c:pt idx="11800">
                  <c:v>2318.9203118399996</c:v>
                </c:pt>
                <c:pt idx="11801">
                  <c:v>3062.0906249999998</c:v>
                </c:pt>
                <c:pt idx="11802">
                  <c:v>2600.0906249999998</c:v>
                </c:pt>
                <c:pt idx="11803">
                  <c:v>2520.890625</c:v>
                </c:pt>
                <c:pt idx="11804">
                  <c:v>3128.0906249999998</c:v>
                </c:pt>
                <c:pt idx="11805">
                  <c:v>2560.4906249999999</c:v>
                </c:pt>
                <c:pt idx="11806">
                  <c:v>2745.2906249999996</c:v>
                </c:pt>
                <c:pt idx="11807">
                  <c:v>2815.6218749999998</c:v>
                </c:pt>
                <c:pt idx="11808">
                  <c:v>2287.6218749999998</c:v>
                </c:pt>
                <c:pt idx="11809">
                  <c:v>2200.63593816</c:v>
                </c:pt>
                <c:pt idx="11810">
                  <c:v>2794.63593816</c:v>
                </c:pt>
                <c:pt idx="11811">
                  <c:v>2491.0359381600001</c:v>
                </c:pt>
                <c:pt idx="11812">
                  <c:v>2579.2078118399995</c:v>
                </c:pt>
                <c:pt idx="11813">
                  <c:v>1919.2078118399997</c:v>
                </c:pt>
                <c:pt idx="11814">
                  <c:v>2302.0078118399997</c:v>
                </c:pt>
                <c:pt idx="11815">
                  <c:v>2376</c:v>
                </c:pt>
                <c:pt idx="11816">
                  <c:v>2428.7999999999997</c:v>
                </c:pt>
                <c:pt idx="11817">
                  <c:v>2468.4</c:v>
                </c:pt>
                <c:pt idx="11818">
                  <c:v>2310</c:v>
                </c:pt>
                <c:pt idx="11819">
                  <c:v>2443.546875</c:v>
                </c:pt>
                <c:pt idx="11820">
                  <c:v>2628.3468749999997</c:v>
                </c:pt>
                <c:pt idx="11821">
                  <c:v>2588.7468749999998</c:v>
                </c:pt>
                <c:pt idx="11822">
                  <c:v>2173.7203118399998</c:v>
                </c:pt>
                <c:pt idx="11823">
                  <c:v>2106.1734381599999</c:v>
                </c:pt>
                <c:pt idx="11824">
                  <c:v>2528.57343816</c:v>
                </c:pt>
                <c:pt idx="11825">
                  <c:v>2402.0906249999998</c:v>
                </c:pt>
                <c:pt idx="11826">
                  <c:v>2243.6906249999997</c:v>
                </c:pt>
                <c:pt idx="11827">
                  <c:v>2811.2906249999996</c:v>
                </c:pt>
                <c:pt idx="11828">
                  <c:v>2903.6906249999997</c:v>
                </c:pt>
                <c:pt idx="11829">
                  <c:v>2072.0906249999998</c:v>
                </c:pt>
                <c:pt idx="11830">
                  <c:v>1808.0906249999998</c:v>
                </c:pt>
                <c:pt idx="11831">
                  <c:v>2468.0906249999998</c:v>
                </c:pt>
                <c:pt idx="11832">
                  <c:v>2375.6906249999997</c:v>
                </c:pt>
                <c:pt idx="11833">
                  <c:v>2432.8218750000001</c:v>
                </c:pt>
                <c:pt idx="11834">
                  <c:v>2828.8218749999996</c:v>
                </c:pt>
                <c:pt idx="11835">
                  <c:v>2491.0359381600001</c:v>
                </c:pt>
                <c:pt idx="11836">
                  <c:v>2359.0359381600001</c:v>
                </c:pt>
                <c:pt idx="11837">
                  <c:v>2781.4359381600002</c:v>
                </c:pt>
                <c:pt idx="11838">
                  <c:v>2002.63593816</c:v>
                </c:pt>
                <c:pt idx="11839">
                  <c:v>2481.6</c:v>
                </c:pt>
                <c:pt idx="11840">
                  <c:v>2930.3999999999996</c:v>
                </c:pt>
                <c:pt idx="11841">
                  <c:v>2694.3468749999997</c:v>
                </c:pt>
                <c:pt idx="11842">
                  <c:v>2417.1468749999999</c:v>
                </c:pt>
                <c:pt idx="11843">
                  <c:v>2681.1468749999999</c:v>
                </c:pt>
                <c:pt idx="11844">
                  <c:v>1651.546875</c:v>
                </c:pt>
                <c:pt idx="11845">
                  <c:v>2839.546875</c:v>
                </c:pt>
                <c:pt idx="11846">
                  <c:v>2411.3203118399997</c:v>
                </c:pt>
                <c:pt idx="11847">
                  <c:v>2939.3203118399997</c:v>
                </c:pt>
                <c:pt idx="11848">
                  <c:v>3256.1203118399999</c:v>
                </c:pt>
                <c:pt idx="11849">
                  <c:v>2977.3734381600002</c:v>
                </c:pt>
                <c:pt idx="11850">
                  <c:v>2172.1734381599999</c:v>
                </c:pt>
                <c:pt idx="11851">
                  <c:v>2528.57343816</c:v>
                </c:pt>
                <c:pt idx="11852">
                  <c:v>2422.9734381600001</c:v>
                </c:pt>
                <c:pt idx="11853">
                  <c:v>2686.9734381600001</c:v>
                </c:pt>
                <c:pt idx="11854">
                  <c:v>2362.4906249999999</c:v>
                </c:pt>
                <c:pt idx="11855">
                  <c:v>2745.2906249999996</c:v>
                </c:pt>
                <c:pt idx="11856">
                  <c:v>2583.4359381600002</c:v>
                </c:pt>
                <c:pt idx="11857">
                  <c:v>2279.8359381599998</c:v>
                </c:pt>
                <c:pt idx="11858">
                  <c:v>2662.63593816</c:v>
                </c:pt>
                <c:pt idx="11859">
                  <c:v>2411.8359381599998</c:v>
                </c:pt>
                <c:pt idx="11860">
                  <c:v>2090.8078118399999</c:v>
                </c:pt>
                <c:pt idx="11861">
                  <c:v>2328.4078118399998</c:v>
                </c:pt>
                <c:pt idx="11862">
                  <c:v>2711.2078118399995</c:v>
                </c:pt>
                <c:pt idx="11863">
                  <c:v>2481.6</c:v>
                </c:pt>
                <c:pt idx="11864">
                  <c:v>1755.6</c:v>
                </c:pt>
                <c:pt idx="11865">
                  <c:v>2694.3468749999997</c:v>
                </c:pt>
                <c:pt idx="11866">
                  <c:v>2846.9203118399996</c:v>
                </c:pt>
                <c:pt idx="11867">
                  <c:v>2345.3203118399997</c:v>
                </c:pt>
                <c:pt idx="11868">
                  <c:v>2581.3734381600002</c:v>
                </c:pt>
                <c:pt idx="11869">
                  <c:v>2422.9734381600001</c:v>
                </c:pt>
                <c:pt idx="11870">
                  <c:v>2264.57343816</c:v>
                </c:pt>
                <c:pt idx="11871">
                  <c:v>1689.2906249999999</c:v>
                </c:pt>
                <c:pt idx="11872">
                  <c:v>2758.4906249999999</c:v>
                </c:pt>
                <c:pt idx="11873">
                  <c:v>2626.4906249999999</c:v>
                </c:pt>
                <c:pt idx="11874">
                  <c:v>2300.8218750000001</c:v>
                </c:pt>
                <c:pt idx="11875">
                  <c:v>2195.2218749999997</c:v>
                </c:pt>
                <c:pt idx="11876">
                  <c:v>2380.0218749999999</c:v>
                </c:pt>
                <c:pt idx="11877">
                  <c:v>2354.8078118399999</c:v>
                </c:pt>
                <c:pt idx="11878">
                  <c:v>2130.4078118399998</c:v>
                </c:pt>
                <c:pt idx="11879">
                  <c:v>2640</c:v>
                </c:pt>
                <c:pt idx="11880">
                  <c:v>2719.2</c:v>
                </c:pt>
                <c:pt idx="11881">
                  <c:v>2217.6</c:v>
                </c:pt>
                <c:pt idx="11882">
                  <c:v>2087.1468749999999</c:v>
                </c:pt>
                <c:pt idx="11883">
                  <c:v>2100.3468749999997</c:v>
                </c:pt>
                <c:pt idx="11884">
                  <c:v>2931.9468749999996</c:v>
                </c:pt>
                <c:pt idx="11885">
                  <c:v>2562.3468749999997</c:v>
                </c:pt>
                <c:pt idx="11886">
                  <c:v>2820.5203118399995</c:v>
                </c:pt>
                <c:pt idx="11887">
                  <c:v>2767.7203118399998</c:v>
                </c:pt>
                <c:pt idx="11888">
                  <c:v>2886.5203118399995</c:v>
                </c:pt>
                <c:pt idx="11889">
                  <c:v>2502.1734381599999</c:v>
                </c:pt>
                <c:pt idx="11890">
                  <c:v>2824.4906249999999</c:v>
                </c:pt>
                <c:pt idx="11891">
                  <c:v>2428.4906249999999</c:v>
                </c:pt>
                <c:pt idx="11892">
                  <c:v>2824.4906249999999</c:v>
                </c:pt>
                <c:pt idx="11893">
                  <c:v>2639.6906249999997</c:v>
                </c:pt>
                <c:pt idx="11894">
                  <c:v>2560.4906249999999</c:v>
                </c:pt>
                <c:pt idx="11895">
                  <c:v>2168.8218750000001</c:v>
                </c:pt>
                <c:pt idx="11896">
                  <c:v>2340.421875</c:v>
                </c:pt>
                <c:pt idx="11897">
                  <c:v>1970.8218749999999</c:v>
                </c:pt>
                <c:pt idx="11898">
                  <c:v>2266.63593816</c:v>
                </c:pt>
                <c:pt idx="11899">
                  <c:v>2121.4359381600002</c:v>
                </c:pt>
                <c:pt idx="11900">
                  <c:v>2513.2078118399995</c:v>
                </c:pt>
                <c:pt idx="11901">
                  <c:v>2381.2078118399995</c:v>
                </c:pt>
                <c:pt idx="11902">
                  <c:v>2389.1999999999998</c:v>
                </c:pt>
                <c:pt idx="11903">
                  <c:v>2323.1999999999998</c:v>
                </c:pt>
                <c:pt idx="11904">
                  <c:v>3049.2</c:v>
                </c:pt>
                <c:pt idx="11905">
                  <c:v>2494.7999999999997</c:v>
                </c:pt>
                <c:pt idx="11906">
                  <c:v>2615.1468749999999</c:v>
                </c:pt>
                <c:pt idx="11907">
                  <c:v>2002.1203118399997</c:v>
                </c:pt>
                <c:pt idx="11908">
                  <c:v>2582.9203118399996</c:v>
                </c:pt>
                <c:pt idx="11909">
                  <c:v>2132.57343816</c:v>
                </c:pt>
                <c:pt idx="11910">
                  <c:v>2185.3734381600002</c:v>
                </c:pt>
                <c:pt idx="11911">
                  <c:v>2990.57343816</c:v>
                </c:pt>
                <c:pt idx="11912">
                  <c:v>2462.57343816</c:v>
                </c:pt>
                <c:pt idx="11913">
                  <c:v>2864.0906249999998</c:v>
                </c:pt>
                <c:pt idx="11914">
                  <c:v>1940.0906249999998</c:v>
                </c:pt>
                <c:pt idx="11915">
                  <c:v>2362.4906249999999</c:v>
                </c:pt>
                <c:pt idx="11916">
                  <c:v>1781.690625</c:v>
                </c:pt>
                <c:pt idx="11917">
                  <c:v>2287.6218749999998</c:v>
                </c:pt>
                <c:pt idx="11918">
                  <c:v>2340.421875</c:v>
                </c:pt>
                <c:pt idx="11919">
                  <c:v>2050.0218749999999</c:v>
                </c:pt>
                <c:pt idx="11920">
                  <c:v>2504.2359381599999</c:v>
                </c:pt>
                <c:pt idx="11921">
                  <c:v>2486.8078118399999</c:v>
                </c:pt>
                <c:pt idx="11922">
                  <c:v>1849.546875</c:v>
                </c:pt>
                <c:pt idx="11923">
                  <c:v>2535.9468749999996</c:v>
                </c:pt>
                <c:pt idx="11924">
                  <c:v>2430.3468749999997</c:v>
                </c:pt>
                <c:pt idx="11925">
                  <c:v>2477.3203118399997</c:v>
                </c:pt>
                <c:pt idx="11926">
                  <c:v>2860.1203118399999</c:v>
                </c:pt>
                <c:pt idx="11927">
                  <c:v>2824.4906249999999</c:v>
                </c:pt>
                <c:pt idx="11928">
                  <c:v>2507.6906249999997</c:v>
                </c:pt>
                <c:pt idx="11929">
                  <c:v>2446.0218749999999</c:v>
                </c:pt>
                <c:pt idx="11930">
                  <c:v>2274.421875</c:v>
                </c:pt>
                <c:pt idx="11931">
                  <c:v>2438.2359381599999</c:v>
                </c:pt>
                <c:pt idx="11932">
                  <c:v>2768.2359381599999</c:v>
                </c:pt>
                <c:pt idx="11933">
                  <c:v>2530.63593816</c:v>
                </c:pt>
                <c:pt idx="11934">
                  <c:v>2262.4078118399998</c:v>
                </c:pt>
                <c:pt idx="11935">
                  <c:v>2645.2078118399995</c:v>
                </c:pt>
                <c:pt idx="11936">
                  <c:v>2024.8078118399997</c:v>
                </c:pt>
                <c:pt idx="11937">
                  <c:v>2376</c:v>
                </c:pt>
                <c:pt idx="11938">
                  <c:v>2349.6</c:v>
                </c:pt>
                <c:pt idx="11939">
                  <c:v>2371.7203118399998</c:v>
                </c:pt>
                <c:pt idx="11940">
                  <c:v>2516.9203118399996</c:v>
                </c:pt>
                <c:pt idx="11941">
                  <c:v>2739.7734381599998</c:v>
                </c:pt>
                <c:pt idx="11942">
                  <c:v>2040.1734381599999</c:v>
                </c:pt>
                <c:pt idx="11943">
                  <c:v>2554.9734381600001</c:v>
                </c:pt>
                <c:pt idx="11944">
                  <c:v>2138.0906249999998</c:v>
                </c:pt>
                <c:pt idx="11945">
                  <c:v>2683.6218749999998</c:v>
                </c:pt>
                <c:pt idx="11946">
                  <c:v>2340.421875</c:v>
                </c:pt>
                <c:pt idx="11947">
                  <c:v>3028.0078118399997</c:v>
                </c:pt>
                <c:pt idx="11948">
                  <c:v>2222.8078118399999</c:v>
                </c:pt>
                <c:pt idx="11949">
                  <c:v>2539.6078118399996</c:v>
                </c:pt>
                <c:pt idx="11950">
                  <c:v>3173.2078118399995</c:v>
                </c:pt>
                <c:pt idx="11951">
                  <c:v>2257.1999999999998</c:v>
                </c:pt>
                <c:pt idx="11952">
                  <c:v>3022.7999999999997</c:v>
                </c:pt>
                <c:pt idx="11953">
                  <c:v>2469.9468750000001</c:v>
                </c:pt>
                <c:pt idx="11954">
                  <c:v>2786.7468749999998</c:v>
                </c:pt>
                <c:pt idx="11955">
                  <c:v>2226.5203118399995</c:v>
                </c:pt>
                <c:pt idx="11956">
                  <c:v>2318.9203118399996</c:v>
                </c:pt>
                <c:pt idx="11957">
                  <c:v>2701.7203118399998</c:v>
                </c:pt>
                <c:pt idx="11958">
                  <c:v>2662.1203118399999</c:v>
                </c:pt>
                <c:pt idx="11959">
                  <c:v>2322.890625</c:v>
                </c:pt>
                <c:pt idx="11960">
                  <c:v>2877.2906249999996</c:v>
                </c:pt>
                <c:pt idx="11961">
                  <c:v>2758.4906249999999</c:v>
                </c:pt>
                <c:pt idx="11962">
                  <c:v>2446.0218749999999</c:v>
                </c:pt>
                <c:pt idx="11963">
                  <c:v>2142.421875</c:v>
                </c:pt>
                <c:pt idx="11964">
                  <c:v>2749.6218749999998</c:v>
                </c:pt>
                <c:pt idx="11965">
                  <c:v>2604.421875</c:v>
                </c:pt>
                <c:pt idx="11966">
                  <c:v>2644.0218749999999</c:v>
                </c:pt>
                <c:pt idx="11967">
                  <c:v>2953.0359381600001</c:v>
                </c:pt>
                <c:pt idx="11968">
                  <c:v>2491.0359381600001</c:v>
                </c:pt>
                <c:pt idx="11969">
                  <c:v>2887.0359381600001</c:v>
                </c:pt>
                <c:pt idx="11970">
                  <c:v>2407.6078118399996</c:v>
                </c:pt>
                <c:pt idx="11971">
                  <c:v>2645.2078118399995</c:v>
                </c:pt>
                <c:pt idx="11972">
                  <c:v>2236.0078118399997</c:v>
                </c:pt>
                <c:pt idx="11973">
                  <c:v>2579.2078118399995</c:v>
                </c:pt>
                <c:pt idx="11974">
                  <c:v>2513.2078118399995</c:v>
                </c:pt>
                <c:pt idx="11975">
                  <c:v>2983.2</c:v>
                </c:pt>
                <c:pt idx="11976">
                  <c:v>2626.7999999999997</c:v>
                </c:pt>
                <c:pt idx="11977">
                  <c:v>2310</c:v>
                </c:pt>
                <c:pt idx="11978">
                  <c:v>2258.7468749999998</c:v>
                </c:pt>
                <c:pt idx="11979">
                  <c:v>2622.5203118399995</c:v>
                </c:pt>
                <c:pt idx="11980">
                  <c:v>2543.3203118399997</c:v>
                </c:pt>
                <c:pt idx="11981">
                  <c:v>2488.9734381600001</c:v>
                </c:pt>
                <c:pt idx="11982">
                  <c:v>1934.57343816</c:v>
                </c:pt>
                <c:pt idx="11983">
                  <c:v>2362.4906249999999</c:v>
                </c:pt>
                <c:pt idx="11984">
                  <c:v>2072.0906249999998</c:v>
                </c:pt>
                <c:pt idx="11985">
                  <c:v>2507.6906249999997</c:v>
                </c:pt>
                <c:pt idx="11986">
                  <c:v>2393.2218749999997</c:v>
                </c:pt>
                <c:pt idx="11987">
                  <c:v>2617.6218749999998</c:v>
                </c:pt>
                <c:pt idx="11988">
                  <c:v>3124.63593816</c:v>
                </c:pt>
                <c:pt idx="11989">
                  <c:v>2715.4359381600002</c:v>
                </c:pt>
                <c:pt idx="11990">
                  <c:v>2570.2359381599999</c:v>
                </c:pt>
                <c:pt idx="11991">
                  <c:v>3054.4078118399998</c:v>
                </c:pt>
                <c:pt idx="11992">
                  <c:v>2447.2078118399995</c:v>
                </c:pt>
                <c:pt idx="11993">
                  <c:v>3326.3999999999996</c:v>
                </c:pt>
                <c:pt idx="11994">
                  <c:v>2838</c:v>
                </c:pt>
                <c:pt idx="11995">
                  <c:v>2389.1999999999998</c:v>
                </c:pt>
                <c:pt idx="11996">
                  <c:v>2522.7468749999998</c:v>
                </c:pt>
                <c:pt idx="11997">
                  <c:v>2219.1468749999999</c:v>
                </c:pt>
                <c:pt idx="11998">
                  <c:v>2813.1468749999999</c:v>
                </c:pt>
                <c:pt idx="11999">
                  <c:v>2701.7203118399998</c:v>
                </c:pt>
                <c:pt idx="12000">
                  <c:v>2362.4906249999999</c:v>
                </c:pt>
                <c:pt idx="12001">
                  <c:v>2943.2906249999996</c:v>
                </c:pt>
                <c:pt idx="12002">
                  <c:v>2679.2906249999996</c:v>
                </c:pt>
                <c:pt idx="12003">
                  <c:v>2776.0218749999999</c:v>
                </c:pt>
                <c:pt idx="12004">
                  <c:v>2287.6218749999998</c:v>
                </c:pt>
                <c:pt idx="12005">
                  <c:v>2966.2359381599999</c:v>
                </c:pt>
                <c:pt idx="12006">
                  <c:v>2491.0359381600001</c:v>
                </c:pt>
                <c:pt idx="12007">
                  <c:v>2108.2359381599999</c:v>
                </c:pt>
                <c:pt idx="12008">
                  <c:v>2068.63593816</c:v>
                </c:pt>
                <c:pt idx="12009">
                  <c:v>2464.63593816</c:v>
                </c:pt>
                <c:pt idx="12010">
                  <c:v>2517.4359381600002</c:v>
                </c:pt>
                <c:pt idx="12011">
                  <c:v>2491.0359381600001</c:v>
                </c:pt>
                <c:pt idx="12012">
                  <c:v>2266.63593816</c:v>
                </c:pt>
                <c:pt idx="12013">
                  <c:v>2649.4359381600002</c:v>
                </c:pt>
                <c:pt idx="12014">
                  <c:v>2882.8078118399999</c:v>
                </c:pt>
                <c:pt idx="12015">
                  <c:v>2856.4078118399998</c:v>
                </c:pt>
                <c:pt idx="12016">
                  <c:v>2816.8078118399999</c:v>
                </c:pt>
                <c:pt idx="12017">
                  <c:v>2605.6078118399996</c:v>
                </c:pt>
                <c:pt idx="12018">
                  <c:v>2830.0078118399997</c:v>
                </c:pt>
                <c:pt idx="12019">
                  <c:v>2737.6078118399996</c:v>
                </c:pt>
                <c:pt idx="12020">
                  <c:v>2341.6078118399996</c:v>
                </c:pt>
                <c:pt idx="12021">
                  <c:v>2310</c:v>
                </c:pt>
                <c:pt idx="12022">
                  <c:v>2785.2</c:v>
                </c:pt>
                <c:pt idx="12023">
                  <c:v>2296.7999999999997</c:v>
                </c:pt>
                <c:pt idx="12024">
                  <c:v>2654.7468749999998</c:v>
                </c:pt>
                <c:pt idx="12025">
                  <c:v>2371.7203118399998</c:v>
                </c:pt>
                <c:pt idx="12026">
                  <c:v>2266.1203118399999</c:v>
                </c:pt>
                <c:pt idx="12027">
                  <c:v>2277.7734381599998</c:v>
                </c:pt>
                <c:pt idx="12028">
                  <c:v>2586.890625</c:v>
                </c:pt>
                <c:pt idx="12029">
                  <c:v>2520.890625</c:v>
                </c:pt>
                <c:pt idx="12030">
                  <c:v>1931.221875</c:v>
                </c:pt>
                <c:pt idx="12031">
                  <c:v>2393.2218749999997</c:v>
                </c:pt>
                <c:pt idx="12032">
                  <c:v>2393.2218749999997</c:v>
                </c:pt>
                <c:pt idx="12033">
                  <c:v>2425.0359381600001</c:v>
                </c:pt>
                <c:pt idx="12034">
                  <c:v>2451.4359381600002</c:v>
                </c:pt>
                <c:pt idx="12035">
                  <c:v>2249.2078118399995</c:v>
                </c:pt>
                <c:pt idx="12036">
                  <c:v>2323.1999999999998</c:v>
                </c:pt>
                <c:pt idx="12037">
                  <c:v>2428.7999999999997</c:v>
                </c:pt>
                <c:pt idx="12038">
                  <c:v>2560.7999999999997</c:v>
                </c:pt>
                <c:pt idx="12039">
                  <c:v>2296.7999999999997</c:v>
                </c:pt>
                <c:pt idx="12040">
                  <c:v>2654.7468749999998</c:v>
                </c:pt>
                <c:pt idx="12041">
                  <c:v>2562.3468749999997</c:v>
                </c:pt>
                <c:pt idx="12042">
                  <c:v>2450.9203118399996</c:v>
                </c:pt>
                <c:pt idx="12043">
                  <c:v>2556.5203118399995</c:v>
                </c:pt>
                <c:pt idx="12044">
                  <c:v>2345.3203118399997</c:v>
                </c:pt>
                <c:pt idx="12045">
                  <c:v>2596.1203118399999</c:v>
                </c:pt>
                <c:pt idx="12046">
                  <c:v>2596.1203118399999</c:v>
                </c:pt>
                <c:pt idx="12047">
                  <c:v>2530.1203118399999</c:v>
                </c:pt>
                <c:pt idx="12048">
                  <c:v>2488.9734381600001</c:v>
                </c:pt>
                <c:pt idx="12049">
                  <c:v>2515.3734381600002</c:v>
                </c:pt>
                <c:pt idx="12050">
                  <c:v>2581.3734381600002</c:v>
                </c:pt>
                <c:pt idx="12051">
                  <c:v>2560.4906249999999</c:v>
                </c:pt>
                <c:pt idx="12052">
                  <c:v>2881.6218749999998</c:v>
                </c:pt>
                <c:pt idx="12053">
                  <c:v>2960.8218749999996</c:v>
                </c:pt>
                <c:pt idx="12054">
                  <c:v>2385.4359381600002</c:v>
                </c:pt>
                <c:pt idx="12055">
                  <c:v>2372.2359381599999</c:v>
                </c:pt>
                <c:pt idx="12056">
                  <c:v>2147.8359381599998</c:v>
                </c:pt>
                <c:pt idx="12057">
                  <c:v>2368.0078118399997</c:v>
                </c:pt>
                <c:pt idx="12058">
                  <c:v>2434.0078118399997</c:v>
                </c:pt>
                <c:pt idx="12059">
                  <c:v>3088.7999999999997</c:v>
                </c:pt>
                <c:pt idx="12060">
                  <c:v>2402.4</c:v>
                </c:pt>
                <c:pt idx="12061">
                  <c:v>3405.6</c:v>
                </c:pt>
                <c:pt idx="12062">
                  <c:v>2547.6</c:v>
                </c:pt>
                <c:pt idx="12063">
                  <c:v>2728.1203118399999</c:v>
                </c:pt>
                <c:pt idx="12064">
                  <c:v>2873.3203118399997</c:v>
                </c:pt>
                <c:pt idx="12065">
                  <c:v>2713.3734381600002</c:v>
                </c:pt>
                <c:pt idx="12066">
                  <c:v>2362.4906249999999</c:v>
                </c:pt>
                <c:pt idx="12067">
                  <c:v>2182.0218749999999</c:v>
                </c:pt>
                <c:pt idx="12068">
                  <c:v>2670.421875</c:v>
                </c:pt>
                <c:pt idx="12069">
                  <c:v>2538.421875</c:v>
                </c:pt>
                <c:pt idx="12070">
                  <c:v>2966.2359381599999</c:v>
                </c:pt>
                <c:pt idx="12071">
                  <c:v>2345.8359381599998</c:v>
                </c:pt>
                <c:pt idx="12072">
                  <c:v>2715.4359381600002</c:v>
                </c:pt>
                <c:pt idx="12073">
                  <c:v>2926.63593816</c:v>
                </c:pt>
                <c:pt idx="12074">
                  <c:v>2368.0078118399997</c:v>
                </c:pt>
                <c:pt idx="12075">
                  <c:v>2415.6</c:v>
                </c:pt>
                <c:pt idx="12076">
                  <c:v>2970</c:v>
                </c:pt>
                <c:pt idx="12077">
                  <c:v>2283.6</c:v>
                </c:pt>
                <c:pt idx="12078">
                  <c:v>2547.6</c:v>
                </c:pt>
                <c:pt idx="12079">
                  <c:v>2047.546875</c:v>
                </c:pt>
                <c:pt idx="12080">
                  <c:v>3024.3468749999997</c:v>
                </c:pt>
                <c:pt idx="12081">
                  <c:v>2271.9468750000001</c:v>
                </c:pt>
                <c:pt idx="12082">
                  <c:v>2166.3468749999997</c:v>
                </c:pt>
                <c:pt idx="12083">
                  <c:v>2635.7203118399998</c:v>
                </c:pt>
                <c:pt idx="12084">
                  <c:v>2662.1203118399999</c:v>
                </c:pt>
                <c:pt idx="12085">
                  <c:v>2503.7203118399998</c:v>
                </c:pt>
                <c:pt idx="12086">
                  <c:v>2147.3203118399997</c:v>
                </c:pt>
                <c:pt idx="12087">
                  <c:v>3335.3203118399997</c:v>
                </c:pt>
                <c:pt idx="12088">
                  <c:v>2317.3734381600002</c:v>
                </c:pt>
                <c:pt idx="12089">
                  <c:v>2238.1734381599999</c:v>
                </c:pt>
                <c:pt idx="12090">
                  <c:v>2251.3734381600002</c:v>
                </c:pt>
                <c:pt idx="12091">
                  <c:v>2779.3734381600002</c:v>
                </c:pt>
                <c:pt idx="12092">
                  <c:v>2850.890625</c:v>
                </c:pt>
                <c:pt idx="12093">
                  <c:v>3273.2906249999996</c:v>
                </c:pt>
                <c:pt idx="12094">
                  <c:v>2454.890625</c:v>
                </c:pt>
                <c:pt idx="12095">
                  <c:v>2710.0218749999999</c:v>
                </c:pt>
                <c:pt idx="12096">
                  <c:v>2366.8218750000001</c:v>
                </c:pt>
                <c:pt idx="12097">
                  <c:v>2076.421875</c:v>
                </c:pt>
                <c:pt idx="12098">
                  <c:v>2274.421875</c:v>
                </c:pt>
                <c:pt idx="12099">
                  <c:v>2411.8359381599998</c:v>
                </c:pt>
                <c:pt idx="12100">
                  <c:v>1958.8078118399997</c:v>
                </c:pt>
                <c:pt idx="12101">
                  <c:v>3239.2078118399995</c:v>
                </c:pt>
                <c:pt idx="12102">
                  <c:v>2988.4078118399998</c:v>
                </c:pt>
                <c:pt idx="12103">
                  <c:v>2824.7999999999997</c:v>
                </c:pt>
                <c:pt idx="12104">
                  <c:v>2640</c:v>
                </c:pt>
                <c:pt idx="12105">
                  <c:v>2851.2</c:v>
                </c:pt>
                <c:pt idx="12106">
                  <c:v>2310</c:v>
                </c:pt>
                <c:pt idx="12107">
                  <c:v>2481.6</c:v>
                </c:pt>
                <c:pt idx="12108">
                  <c:v>2860.1203118399999</c:v>
                </c:pt>
                <c:pt idx="12109">
                  <c:v>2158.9734381600001</c:v>
                </c:pt>
                <c:pt idx="12110">
                  <c:v>2309.6906249999997</c:v>
                </c:pt>
                <c:pt idx="12111">
                  <c:v>2573.6906249999997</c:v>
                </c:pt>
                <c:pt idx="12112">
                  <c:v>2873.8359381599998</c:v>
                </c:pt>
                <c:pt idx="12113">
                  <c:v>2552.8078118399999</c:v>
                </c:pt>
                <c:pt idx="12114">
                  <c:v>2856.4078118399998</c:v>
                </c:pt>
                <c:pt idx="12115">
                  <c:v>2592.4078118399998</c:v>
                </c:pt>
                <c:pt idx="12116">
                  <c:v>2930.3999999999996</c:v>
                </c:pt>
                <c:pt idx="12117">
                  <c:v>2601.9468749999996</c:v>
                </c:pt>
                <c:pt idx="12118">
                  <c:v>2456.7468749999998</c:v>
                </c:pt>
                <c:pt idx="12119">
                  <c:v>2245.546875</c:v>
                </c:pt>
                <c:pt idx="12120">
                  <c:v>2575.546875</c:v>
                </c:pt>
                <c:pt idx="12121">
                  <c:v>2173.7203118399998</c:v>
                </c:pt>
                <c:pt idx="12122">
                  <c:v>2662.1203118399999</c:v>
                </c:pt>
                <c:pt idx="12123">
                  <c:v>2805.7734381599998</c:v>
                </c:pt>
                <c:pt idx="12124">
                  <c:v>2436.1734381599999</c:v>
                </c:pt>
                <c:pt idx="12125">
                  <c:v>2098.4906249999999</c:v>
                </c:pt>
                <c:pt idx="12126">
                  <c:v>2520.890625</c:v>
                </c:pt>
                <c:pt idx="12127">
                  <c:v>1768.4906249999999</c:v>
                </c:pt>
                <c:pt idx="12128">
                  <c:v>2683.6218749999998</c:v>
                </c:pt>
                <c:pt idx="12129">
                  <c:v>2609.8359381599998</c:v>
                </c:pt>
                <c:pt idx="12130">
                  <c:v>2266.63593816</c:v>
                </c:pt>
                <c:pt idx="12131">
                  <c:v>2856.4078118399998</c:v>
                </c:pt>
                <c:pt idx="12132">
                  <c:v>2430.3468749999997</c:v>
                </c:pt>
                <c:pt idx="12133">
                  <c:v>2087.1468749999999</c:v>
                </c:pt>
                <c:pt idx="12134">
                  <c:v>2041.7203118399998</c:v>
                </c:pt>
                <c:pt idx="12135">
                  <c:v>2462.57343816</c:v>
                </c:pt>
                <c:pt idx="12136">
                  <c:v>2454.890625</c:v>
                </c:pt>
                <c:pt idx="12137">
                  <c:v>2494.4906249999999</c:v>
                </c:pt>
                <c:pt idx="12138">
                  <c:v>2375.6906249999997</c:v>
                </c:pt>
                <c:pt idx="12139">
                  <c:v>2850.890625</c:v>
                </c:pt>
                <c:pt idx="12140">
                  <c:v>2762.8218749999996</c:v>
                </c:pt>
                <c:pt idx="12141">
                  <c:v>2723.2218749999997</c:v>
                </c:pt>
                <c:pt idx="12142">
                  <c:v>3356.8218749999996</c:v>
                </c:pt>
                <c:pt idx="12143">
                  <c:v>2438.2359381599999</c:v>
                </c:pt>
                <c:pt idx="12144">
                  <c:v>2253.4359381600002</c:v>
                </c:pt>
                <c:pt idx="12145">
                  <c:v>2486.8078118399999</c:v>
                </c:pt>
                <c:pt idx="12146">
                  <c:v>2566.0078118399997</c:v>
                </c:pt>
                <c:pt idx="12147">
                  <c:v>2262.4078118399998</c:v>
                </c:pt>
                <c:pt idx="12148">
                  <c:v>2566.0078118399997</c:v>
                </c:pt>
                <c:pt idx="12149">
                  <c:v>2336.4</c:v>
                </c:pt>
                <c:pt idx="12150">
                  <c:v>2244</c:v>
                </c:pt>
                <c:pt idx="12151">
                  <c:v>2786.7468749999998</c:v>
                </c:pt>
                <c:pt idx="12152">
                  <c:v>2417.1468749999999</c:v>
                </c:pt>
                <c:pt idx="12153">
                  <c:v>2926.1203118399999</c:v>
                </c:pt>
                <c:pt idx="12154">
                  <c:v>2873.3203118399997</c:v>
                </c:pt>
                <c:pt idx="12155">
                  <c:v>2886.5203118399995</c:v>
                </c:pt>
                <c:pt idx="12156">
                  <c:v>2652.890625</c:v>
                </c:pt>
                <c:pt idx="12157">
                  <c:v>2578.0218749999999</c:v>
                </c:pt>
                <c:pt idx="12158">
                  <c:v>2279.8359381599998</c:v>
                </c:pt>
                <c:pt idx="12159">
                  <c:v>2821.0359381600001</c:v>
                </c:pt>
                <c:pt idx="12160">
                  <c:v>2447.2078118399995</c:v>
                </c:pt>
                <c:pt idx="12161">
                  <c:v>2117.2078118399995</c:v>
                </c:pt>
                <c:pt idx="12162">
                  <c:v>2640</c:v>
                </c:pt>
                <c:pt idx="12163">
                  <c:v>2851.2</c:v>
                </c:pt>
                <c:pt idx="12164">
                  <c:v>2534.3999999999996</c:v>
                </c:pt>
                <c:pt idx="12165">
                  <c:v>3209.1468749999999</c:v>
                </c:pt>
                <c:pt idx="12166">
                  <c:v>2358.5203118399995</c:v>
                </c:pt>
                <c:pt idx="12167">
                  <c:v>2622.5203118399995</c:v>
                </c:pt>
                <c:pt idx="12168">
                  <c:v>2977.3734381600002</c:v>
                </c:pt>
                <c:pt idx="12169">
                  <c:v>3056.57343816</c:v>
                </c:pt>
                <c:pt idx="12170">
                  <c:v>2779.3734381600002</c:v>
                </c:pt>
                <c:pt idx="12171">
                  <c:v>2370.1734381599999</c:v>
                </c:pt>
                <c:pt idx="12172">
                  <c:v>2462.57343816</c:v>
                </c:pt>
                <c:pt idx="12173">
                  <c:v>2383.3734381600002</c:v>
                </c:pt>
                <c:pt idx="12174">
                  <c:v>2982.890625</c:v>
                </c:pt>
                <c:pt idx="12175">
                  <c:v>2309.6906249999997</c:v>
                </c:pt>
                <c:pt idx="12176">
                  <c:v>3035.6906249999997</c:v>
                </c:pt>
                <c:pt idx="12177">
                  <c:v>3207.2906249999996</c:v>
                </c:pt>
                <c:pt idx="12178">
                  <c:v>2270.0906249999998</c:v>
                </c:pt>
                <c:pt idx="12179">
                  <c:v>2670.421875</c:v>
                </c:pt>
                <c:pt idx="12180">
                  <c:v>2327.2218749999997</c:v>
                </c:pt>
                <c:pt idx="12181">
                  <c:v>2723.2218749999997</c:v>
                </c:pt>
                <c:pt idx="12182">
                  <c:v>2438.2359381599999</c:v>
                </c:pt>
                <c:pt idx="12183">
                  <c:v>2807.8359381599998</c:v>
                </c:pt>
                <c:pt idx="12184">
                  <c:v>2513.2078118399995</c:v>
                </c:pt>
                <c:pt idx="12185">
                  <c:v>2539.6078118399996</c:v>
                </c:pt>
                <c:pt idx="12186">
                  <c:v>2500.0078118399997</c:v>
                </c:pt>
                <c:pt idx="12187">
                  <c:v>2486.8078118399999</c:v>
                </c:pt>
                <c:pt idx="12188">
                  <c:v>2200.1203118399999</c:v>
                </c:pt>
                <c:pt idx="12189">
                  <c:v>2701.7203118399998</c:v>
                </c:pt>
                <c:pt idx="12190">
                  <c:v>2860.1203118399999</c:v>
                </c:pt>
                <c:pt idx="12191">
                  <c:v>2714.9203118399996</c:v>
                </c:pt>
                <c:pt idx="12192">
                  <c:v>2490.5203118399995</c:v>
                </c:pt>
                <c:pt idx="12193">
                  <c:v>2884.9734381600001</c:v>
                </c:pt>
                <c:pt idx="12194">
                  <c:v>2356.9734381600001</c:v>
                </c:pt>
                <c:pt idx="12195">
                  <c:v>2613.2906249999996</c:v>
                </c:pt>
                <c:pt idx="12196">
                  <c:v>2837.6906249999997</c:v>
                </c:pt>
                <c:pt idx="12197">
                  <c:v>2842.0218749999999</c:v>
                </c:pt>
                <c:pt idx="12198">
                  <c:v>2908.0218749999999</c:v>
                </c:pt>
                <c:pt idx="12199">
                  <c:v>2102.8218750000001</c:v>
                </c:pt>
                <c:pt idx="12200">
                  <c:v>2498.8218750000001</c:v>
                </c:pt>
                <c:pt idx="12201">
                  <c:v>2617.6218749999998</c:v>
                </c:pt>
                <c:pt idx="12202">
                  <c:v>3119.2218749999997</c:v>
                </c:pt>
                <c:pt idx="12203">
                  <c:v>2460.4078118399998</c:v>
                </c:pt>
                <c:pt idx="12204">
                  <c:v>2948.8078118399999</c:v>
                </c:pt>
                <c:pt idx="12205">
                  <c:v>2732.3999999999996</c:v>
                </c:pt>
                <c:pt idx="12206">
                  <c:v>2560.7999999999997</c:v>
                </c:pt>
                <c:pt idx="12207">
                  <c:v>2720.7468749999998</c:v>
                </c:pt>
                <c:pt idx="12208">
                  <c:v>2430.3468749999997</c:v>
                </c:pt>
                <c:pt idx="12209">
                  <c:v>2522.7468749999998</c:v>
                </c:pt>
                <c:pt idx="12210">
                  <c:v>2622.5203118399995</c:v>
                </c:pt>
                <c:pt idx="12211">
                  <c:v>2120.9203118399996</c:v>
                </c:pt>
                <c:pt idx="12212">
                  <c:v>2252.9203118399996</c:v>
                </c:pt>
                <c:pt idx="12213">
                  <c:v>2635.7203118399998</c:v>
                </c:pt>
                <c:pt idx="12214">
                  <c:v>2402.0906249999998</c:v>
                </c:pt>
                <c:pt idx="12215">
                  <c:v>2600.0906249999998</c:v>
                </c:pt>
                <c:pt idx="12216">
                  <c:v>2309.6906249999997</c:v>
                </c:pt>
                <c:pt idx="12217">
                  <c:v>1662.890625</c:v>
                </c:pt>
                <c:pt idx="12218">
                  <c:v>2243.6906249999997</c:v>
                </c:pt>
                <c:pt idx="12219">
                  <c:v>2881.6218749999998</c:v>
                </c:pt>
                <c:pt idx="12220">
                  <c:v>2974.0218749999999</c:v>
                </c:pt>
                <c:pt idx="12221">
                  <c:v>2828.8218749999996</c:v>
                </c:pt>
                <c:pt idx="12222">
                  <c:v>2332.63593816</c:v>
                </c:pt>
                <c:pt idx="12223">
                  <c:v>2266.63593816</c:v>
                </c:pt>
                <c:pt idx="12224">
                  <c:v>2064.4078118399998</c:v>
                </c:pt>
                <c:pt idx="12225">
                  <c:v>2671.6078118399996</c:v>
                </c:pt>
                <c:pt idx="12226">
                  <c:v>1589.20781184</c:v>
                </c:pt>
                <c:pt idx="12227">
                  <c:v>2666.3999999999996</c:v>
                </c:pt>
                <c:pt idx="12228">
                  <c:v>2824.7999999999997</c:v>
                </c:pt>
                <c:pt idx="12229">
                  <c:v>2574</c:v>
                </c:pt>
                <c:pt idx="12230">
                  <c:v>2824.7999999999997</c:v>
                </c:pt>
                <c:pt idx="12231">
                  <c:v>2376</c:v>
                </c:pt>
                <c:pt idx="12232">
                  <c:v>2521.1999999999998</c:v>
                </c:pt>
                <c:pt idx="12233">
                  <c:v>2852.7468749999998</c:v>
                </c:pt>
                <c:pt idx="12234">
                  <c:v>2535.9468749999996</c:v>
                </c:pt>
                <c:pt idx="12235">
                  <c:v>2013.7734381600001</c:v>
                </c:pt>
                <c:pt idx="12236">
                  <c:v>2111.6906249999997</c:v>
                </c:pt>
                <c:pt idx="12237">
                  <c:v>2256.890625</c:v>
                </c:pt>
                <c:pt idx="12238">
                  <c:v>2525.2218749999997</c:v>
                </c:pt>
                <c:pt idx="12239">
                  <c:v>2393.2218749999997</c:v>
                </c:pt>
                <c:pt idx="12240">
                  <c:v>3058.63593816</c:v>
                </c:pt>
                <c:pt idx="12241">
                  <c:v>2702.2359381599999</c:v>
                </c:pt>
                <c:pt idx="12242">
                  <c:v>2209.6078118399996</c:v>
                </c:pt>
                <c:pt idx="12243">
                  <c:v>3094.0078118399997</c:v>
                </c:pt>
                <c:pt idx="12244">
                  <c:v>2046</c:v>
                </c:pt>
                <c:pt idx="12245">
                  <c:v>2019.6</c:v>
                </c:pt>
                <c:pt idx="12246">
                  <c:v>2508</c:v>
                </c:pt>
                <c:pt idx="12247">
                  <c:v>2983.2</c:v>
                </c:pt>
                <c:pt idx="12248">
                  <c:v>2534.3999999999996</c:v>
                </c:pt>
                <c:pt idx="12249">
                  <c:v>2296.7999999999997</c:v>
                </c:pt>
                <c:pt idx="12250">
                  <c:v>2323.1999999999998</c:v>
                </c:pt>
                <c:pt idx="12251">
                  <c:v>2508</c:v>
                </c:pt>
                <c:pt idx="12252">
                  <c:v>2279.3203118399997</c:v>
                </c:pt>
                <c:pt idx="12253">
                  <c:v>2569.7203118399998</c:v>
                </c:pt>
                <c:pt idx="12254">
                  <c:v>2779.3734381600002</c:v>
                </c:pt>
                <c:pt idx="12255">
                  <c:v>1802.57343816</c:v>
                </c:pt>
                <c:pt idx="12256">
                  <c:v>2436.1734381599999</c:v>
                </c:pt>
                <c:pt idx="12257">
                  <c:v>2766.1734381599999</c:v>
                </c:pt>
                <c:pt idx="12258">
                  <c:v>2732.0906249999998</c:v>
                </c:pt>
                <c:pt idx="12259">
                  <c:v>2573.6906249999997</c:v>
                </c:pt>
                <c:pt idx="12260">
                  <c:v>2045.690625</c:v>
                </c:pt>
                <c:pt idx="12261">
                  <c:v>2454.890625</c:v>
                </c:pt>
                <c:pt idx="12262">
                  <c:v>2604.421875</c:v>
                </c:pt>
                <c:pt idx="12263">
                  <c:v>2710.0218749999999</c:v>
                </c:pt>
                <c:pt idx="12264">
                  <c:v>1984.0218749999999</c:v>
                </c:pt>
                <c:pt idx="12265">
                  <c:v>2934.421875</c:v>
                </c:pt>
                <c:pt idx="12266">
                  <c:v>2689.0359381600001</c:v>
                </c:pt>
                <c:pt idx="12267">
                  <c:v>2570.2359381599999</c:v>
                </c:pt>
                <c:pt idx="12268">
                  <c:v>2266.63593816</c:v>
                </c:pt>
                <c:pt idx="12269">
                  <c:v>2328.4078118399998</c:v>
                </c:pt>
                <c:pt idx="12270">
                  <c:v>2671.6078118399996</c:v>
                </c:pt>
                <c:pt idx="12271">
                  <c:v>2843.2078118399995</c:v>
                </c:pt>
                <c:pt idx="12272">
                  <c:v>2420.8078118399999</c:v>
                </c:pt>
                <c:pt idx="12273">
                  <c:v>2917.2</c:v>
                </c:pt>
                <c:pt idx="12274">
                  <c:v>3207.6</c:v>
                </c:pt>
                <c:pt idx="12275">
                  <c:v>2549.1468749999999</c:v>
                </c:pt>
                <c:pt idx="12276">
                  <c:v>3446.7468749999998</c:v>
                </c:pt>
                <c:pt idx="12277">
                  <c:v>2601.9468749999996</c:v>
                </c:pt>
                <c:pt idx="12278">
                  <c:v>2773.546875</c:v>
                </c:pt>
                <c:pt idx="12279">
                  <c:v>2615.1468749999999</c:v>
                </c:pt>
                <c:pt idx="12280">
                  <c:v>2450.9203118399996</c:v>
                </c:pt>
                <c:pt idx="12281">
                  <c:v>2292.5203118399995</c:v>
                </c:pt>
                <c:pt idx="12282">
                  <c:v>2992.1203118399999</c:v>
                </c:pt>
                <c:pt idx="12283">
                  <c:v>2120.9203118399996</c:v>
                </c:pt>
                <c:pt idx="12284">
                  <c:v>2428.4906249999999</c:v>
                </c:pt>
                <c:pt idx="12285">
                  <c:v>2683.6218749999998</c:v>
                </c:pt>
                <c:pt idx="12286">
                  <c:v>2208.421875</c:v>
                </c:pt>
                <c:pt idx="12287">
                  <c:v>2538.421875</c:v>
                </c:pt>
                <c:pt idx="12288">
                  <c:v>2900.2359381599999</c:v>
                </c:pt>
                <c:pt idx="12289">
                  <c:v>2821.0359381600001</c:v>
                </c:pt>
                <c:pt idx="12290">
                  <c:v>2006.3999999999999</c:v>
                </c:pt>
                <c:pt idx="12291">
                  <c:v>2679.6</c:v>
                </c:pt>
                <c:pt idx="12292">
                  <c:v>2534.3999999999996</c:v>
                </c:pt>
                <c:pt idx="12293">
                  <c:v>3088.7999999999997</c:v>
                </c:pt>
                <c:pt idx="12294">
                  <c:v>2376</c:v>
                </c:pt>
                <c:pt idx="12295">
                  <c:v>2852.7468749999998</c:v>
                </c:pt>
                <c:pt idx="12296">
                  <c:v>2153.1468749999999</c:v>
                </c:pt>
                <c:pt idx="12297">
                  <c:v>2530.1203118399999</c:v>
                </c:pt>
                <c:pt idx="12298">
                  <c:v>2437.7203118399998</c:v>
                </c:pt>
                <c:pt idx="12299">
                  <c:v>2766.1734381599999</c:v>
                </c:pt>
                <c:pt idx="12300">
                  <c:v>2520.890625</c:v>
                </c:pt>
                <c:pt idx="12301">
                  <c:v>2402.0906249999998</c:v>
                </c:pt>
                <c:pt idx="12302">
                  <c:v>2296.4906249999999</c:v>
                </c:pt>
                <c:pt idx="12303">
                  <c:v>2534.0906249999998</c:v>
                </c:pt>
                <c:pt idx="12304">
                  <c:v>1852.0218749999999</c:v>
                </c:pt>
                <c:pt idx="12305">
                  <c:v>2380.0218749999999</c:v>
                </c:pt>
                <c:pt idx="12306">
                  <c:v>2821.0359381600001</c:v>
                </c:pt>
                <c:pt idx="12307">
                  <c:v>2583.4359381600002</c:v>
                </c:pt>
                <c:pt idx="12308">
                  <c:v>2847.4359381600002</c:v>
                </c:pt>
                <c:pt idx="12309">
                  <c:v>2605.6078118399996</c:v>
                </c:pt>
                <c:pt idx="12310">
                  <c:v>2632.0078118399997</c:v>
                </c:pt>
                <c:pt idx="12311">
                  <c:v>2402.4</c:v>
                </c:pt>
                <c:pt idx="12312">
                  <c:v>2311.546875</c:v>
                </c:pt>
                <c:pt idx="12313">
                  <c:v>2424.5203118399995</c:v>
                </c:pt>
                <c:pt idx="12314">
                  <c:v>1922.9203118399998</c:v>
                </c:pt>
                <c:pt idx="12315">
                  <c:v>2794.1203118399999</c:v>
                </c:pt>
                <c:pt idx="12316">
                  <c:v>2767.7203118399998</c:v>
                </c:pt>
                <c:pt idx="12317">
                  <c:v>3082.9734381600001</c:v>
                </c:pt>
                <c:pt idx="12318">
                  <c:v>3167.6906249999997</c:v>
                </c:pt>
                <c:pt idx="12319">
                  <c:v>2723.2218749999997</c:v>
                </c:pt>
                <c:pt idx="12320">
                  <c:v>2385.4359381600002</c:v>
                </c:pt>
                <c:pt idx="12321">
                  <c:v>1976.2359381599999</c:v>
                </c:pt>
                <c:pt idx="12322">
                  <c:v>3203.8359381599998</c:v>
                </c:pt>
                <c:pt idx="12323">
                  <c:v>2011.6078118399998</c:v>
                </c:pt>
                <c:pt idx="12324">
                  <c:v>2658.4078118399998</c:v>
                </c:pt>
                <c:pt idx="12325">
                  <c:v>2724.4078118399998</c:v>
                </c:pt>
                <c:pt idx="12326">
                  <c:v>2592.4078118399998</c:v>
                </c:pt>
                <c:pt idx="12327">
                  <c:v>2077.6078118399996</c:v>
                </c:pt>
                <c:pt idx="12328">
                  <c:v>2085.6</c:v>
                </c:pt>
                <c:pt idx="12329">
                  <c:v>2364.3468749999997</c:v>
                </c:pt>
                <c:pt idx="12330">
                  <c:v>2733.9468749999996</c:v>
                </c:pt>
                <c:pt idx="12331">
                  <c:v>2601.9468749999996</c:v>
                </c:pt>
                <c:pt idx="12332">
                  <c:v>2530.1203118399999</c:v>
                </c:pt>
                <c:pt idx="12333">
                  <c:v>2713.3734381600002</c:v>
                </c:pt>
                <c:pt idx="12334">
                  <c:v>2422.9734381600001</c:v>
                </c:pt>
                <c:pt idx="12335">
                  <c:v>2277.7734381599998</c:v>
                </c:pt>
                <c:pt idx="12336">
                  <c:v>2217.2906250000001</c:v>
                </c:pt>
                <c:pt idx="12337">
                  <c:v>2573.6906249999997</c:v>
                </c:pt>
                <c:pt idx="12338">
                  <c:v>2864.0906249999998</c:v>
                </c:pt>
                <c:pt idx="12339">
                  <c:v>2296.4906249999999</c:v>
                </c:pt>
                <c:pt idx="12340">
                  <c:v>2168.8218750000001</c:v>
                </c:pt>
                <c:pt idx="12341">
                  <c:v>2789.2218749999997</c:v>
                </c:pt>
                <c:pt idx="12342">
                  <c:v>2762.8218749999996</c:v>
                </c:pt>
                <c:pt idx="12343">
                  <c:v>2287.6218749999998</c:v>
                </c:pt>
                <c:pt idx="12344">
                  <c:v>2121.4359381600002</c:v>
                </c:pt>
                <c:pt idx="12345">
                  <c:v>2570.2359381599999</c:v>
                </c:pt>
                <c:pt idx="12346">
                  <c:v>2587.1999999999998</c:v>
                </c:pt>
                <c:pt idx="12347">
                  <c:v>2666.3999999999996</c:v>
                </c:pt>
                <c:pt idx="12348">
                  <c:v>2390.7468749999998</c:v>
                </c:pt>
                <c:pt idx="12349">
                  <c:v>2588.7468749999998</c:v>
                </c:pt>
                <c:pt idx="12350">
                  <c:v>1796.7468749999998</c:v>
                </c:pt>
                <c:pt idx="12351">
                  <c:v>2549.1468749999999</c:v>
                </c:pt>
                <c:pt idx="12352">
                  <c:v>2192.7468749999998</c:v>
                </c:pt>
                <c:pt idx="12353">
                  <c:v>2464.1203118399999</c:v>
                </c:pt>
                <c:pt idx="12354">
                  <c:v>2807.3203118399997</c:v>
                </c:pt>
                <c:pt idx="12355">
                  <c:v>2530.1203118399999</c:v>
                </c:pt>
                <c:pt idx="12356">
                  <c:v>2541.7734381599998</c:v>
                </c:pt>
                <c:pt idx="12357">
                  <c:v>2309.6906249999997</c:v>
                </c:pt>
                <c:pt idx="12358">
                  <c:v>2762.8218749999996</c:v>
                </c:pt>
                <c:pt idx="12359">
                  <c:v>3040.0218749999999</c:v>
                </c:pt>
                <c:pt idx="12360">
                  <c:v>2578.0218749999999</c:v>
                </c:pt>
                <c:pt idx="12361">
                  <c:v>2538.421875</c:v>
                </c:pt>
                <c:pt idx="12362">
                  <c:v>2477.8359381599998</c:v>
                </c:pt>
                <c:pt idx="12363">
                  <c:v>2095.0359381600001</c:v>
                </c:pt>
                <c:pt idx="12364">
                  <c:v>2359.0359381600001</c:v>
                </c:pt>
                <c:pt idx="12365">
                  <c:v>3005.8359381599998</c:v>
                </c:pt>
                <c:pt idx="12366">
                  <c:v>2161.0359381600001</c:v>
                </c:pt>
                <c:pt idx="12367">
                  <c:v>2843.2078118399995</c:v>
                </c:pt>
                <c:pt idx="12368">
                  <c:v>2539.6078118399996</c:v>
                </c:pt>
                <c:pt idx="12369">
                  <c:v>2494.7999999999997</c:v>
                </c:pt>
                <c:pt idx="12370">
                  <c:v>2477.3203118399997</c:v>
                </c:pt>
                <c:pt idx="12371">
                  <c:v>3216.5203118399995</c:v>
                </c:pt>
                <c:pt idx="12372">
                  <c:v>2436.1734381599999</c:v>
                </c:pt>
                <c:pt idx="12373">
                  <c:v>2554.9734381600001</c:v>
                </c:pt>
                <c:pt idx="12374">
                  <c:v>2779.3734381600002</c:v>
                </c:pt>
                <c:pt idx="12375">
                  <c:v>2481.2906250000001</c:v>
                </c:pt>
                <c:pt idx="12376">
                  <c:v>2824.4906249999999</c:v>
                </c:pt>
                <c:pt idx="12377">
                  <c:v>2573.6906249999997</c:v>
                </c:pt>
                <c:pt idx="12378">
                  <c:v>2494.4906249999999</c:v>
                </c:pt>
                <c:pt idx="12379">
                  <c:v>2340.421875</c:v>
                </c:pt>
                <c:pt idx="12380">
                  <c:v>2749.6218749999998</c:v>
                </c:pt>
                <c:pt idx="12381">
                  <c:v>2564.8218749999996</c:v>
                </c:pt>
                <c:pt idx="12382">
                  <c:v>3132.421875</c:v>
                </c:pt>
                <c:pt idx="12383">
                  <c:v>2794.63593816</c:v>
                </c:pt>
                <c:pt idx="12384">
                  <c:v>2557.0359381600001</c:v>
                </c:pt>
                <c:pt idx="12385">
                  <c:v>2711.2078118399995</c:v>
                </c:pt>
                <c:pt idx="12386">
                  <c:v>2222.8078118399999</c:v>
                </c:pt>
                <c:pt idx="12387">
                  <c:v>3286.7999999999997</c:v>
                </c:pt>
                <c:pt idx="12388">
                  <c:v>2376</c:v>
                </c:pt>
                <c:pt idx="12389">
                  <c:v>2719.2</c:v>
                </c:pt>
                <c:pt idx="12390">
                  <c:v>2364.3468749999997</c:v>
                </c:pt>
                <c:pt idx="12391">
                  <c:v>1955.1468749999999</c:v>
                </c:pt>
                <c:pt idx="12392">
                  <c:v>2931.9468749999996</c:v>
                </c:pt>
                <c:pt idx="12393">
                  <c:v>3150.5203118399995</c:v>
                </c:pt>
                <c:pt idx="12394">
                  <c:v>2502.1734381599999</c:v>
                </c:pt>
                <c:pt idx="12395">
                  <c:v>2898.1734381599999</c:v>
                </c:pt>
                <c:pt idx="12396">
                  <c:v>2982.890625</c:v>
                </c:pt>
                <c:pt idx="12397">
                  <c:v>3141.2906249999996</c:v>
                </c:pt>
                <c:pt idx="12398">
                  <c:v>2256.890625</c:v>
                </c:pt>
                <c:pt idx="12399">
                  <c:v>2428.4906249999999</c:v>
                </c:pt>
                <c:pt idx="12400">
                  <c:v>2512.0218749999999</c:v>
                </c:pt>
                <c:pt idx="12401">
                  <c:v>2221.6218749999998</c:v>
                </c:pt>
                <c:pt idx="12402">
                  <c:v>1997.221875</c:v>
                </c:pt>
                <c:pt idx="12403">
                  <c:v>2187.4359381600002</c:v>
                </c:pt>
                <c:pt idx="12404">
                  <c:v>2768.2359381599999</c:v>
                </c:pt>
                <c:pt idx="12405">
                  <c:v>2161.0359381600001</c:v>
                </c:pt>
                <c:pt idx="12406">
                  <c:v>2288.8078118399999</c:v>
                </c:pt>
                <c:pt idx="12407">
                  <c:v>3041.2078118399995</c:v>
                </c:pt>
                <c:pt idx="12408">
                  <c:v>2632.0078118399997</c:v>
                </c:pt>
                <c:pt idx="12409">
                  <c:v>2882.8078118399999</c:v>
                </c:pt>
                <c:pt idx="12410">
                  <c:v>2341.6078118399996</c:v>
                </c:pt>
                <c:pt idx="12411">
                  <c:v>2917.2</c:v>
                </c:pt>
                <c:pt idx="12412">
                  <c:v>2772</c:v>
                </c:pt>
                <c:pt idx="12413">
                  <c:v>2164.7999999999997</c:v>
                </c:pt>
                <c:pt idx="12414">
                  <c:v>2204.4</c:v>
                </c:pt>
                <c:pt idx="12415">
                  <c:v>2508</c:v>
                </c:pt>
                <c:pt idx="12416">
                  <c:v>2824.7999999999997</c:v>
                </c:pt>
                <c:pt idx="12417">
                  <c:v>2317.3734381600002</c:v>
                </c:pt>
                <c:pt idx="12418">
                  <c:v>2713.3734381600002</c:v>
                </c:pt>
                <c:pt idx="12419">
                  <c:v>2454.890625</c:v>
                </c:pt>
                <c:pt idx="12420">
                  <c:v>2217.2906250000001</c:v>
                </c:pt>
                <c:pt idx="12421">
                  <c:v>2613.2906249999996</c:v>
                </c:pt>
                <c:pt idx="12422">
                  <c:v>2723.2218749999997</c:v>
                </c:pt>
                <c:pt idx="12423">
                  <c:v>2213.8359381599998</c:v>
                </c:pt>
                <c:pt idx="12424">
                  <c:v>2381.2078118399995</c:v>
                </c:pt>
                <c:pt idx="12425">
                  <c:v>2684.8078118399999</c:v>
                </c:pt>
                <c:pt idx="12426">
                  <c:v>2138.4</c:v>
                </c:pt>
                <c:pt idx="12427">
                  <c:v>2151.6</c:v>
                </c:pt>
                <c:pt idx="12428">
                  <c:v>2694.3468749999997</c:v>
                </c:pt>
                <c:pt idx="12429">
                  <c:v>2464.1203118399999</c:v>
                </c:pt>
                <c:pt idx="12430">
                  <c:v>2396.57343816</c:v>
                </c:pt>
                <c:pt idx="12431">
                  <c:v>2864.0906249999998</c:v>
                </c:pt>
                <c:pt idx="12432">
                  <c:v>2314.0218749999999</c:v>
                </c:pt>
                <c:pt idx="12433">
                  <c:v>1826.8078118399997</c:v>
                </c:pt>
                <c:pt idx="12434">
                  <c:v>2970</c:v>
                </c:pt>
                <c:pt idx="12435">
                  <c:v>2549.1468749999999</c:v>
                </c:pt>
                <c:pt idx="12436">
                  <c:v>2628.3468749999997</c:v>
                </c:pt>
                <c:pt idx="12437">
                  <c:v>2100.3468749999997</c:v>
                </c:pt>
                <c:pt idx="12438">
                  <c:v>2733.9468749999996</c:v>
                </c:pt>
                <c:pt idx="12439">
                  <c:v>2026.9734381600001</c:v>
                </c:pt>
                <c:pt idx="12440">
                  <c:v>2652.890625</c:v>
                </c:pt>
                <c:pt idx="12441">
                  <c:v>2481.2906250000001</c:v>
                </c:pt>
                <c:pt idx="12442">
                  <c:v>3062.0906249999998</c:v>
                </c:pt>
                <c:pt idx="12443">
                  <c:v>2982.890625</c:v>
                </c:pt>
                <c:pt idx="12444">
                  <c:v>3000.421875</c:v>
                </c:pt>
                <c:pt idx="12445">
                  <c:v>3000.421875</c:v>
                </c:pt>
                <c:pt idx="12446">
                  <c:v>2723.2218749999997</c:v>
                </c:pt>
                <c:pt idx="12447">
                  <c:v>3137.8359381599998</c:v>
                </c:pt>
                <c:pt idx="12448">
                  <c:v>2534.3999999999996</c:v>
                </c:pt>
                <c:pt idx="12449">
                  <c:v>2296.7999999999997</c:v>
                </c:pt>
                <c:pt idx="12450">
                  <c:v>2587.1999999999998</c:v>
                </c:pt>
                <c:pt idx="12451">
                  <c:v>2839.546875</c:v>
                </c:pt>
                <c:pt idx="12452">
                  <c:v>2021.1468749999999</c:v>
                </c:pt>
                <c:pt idx="12453">
                  <c:v>2958.3468749999997</c:v>
                </c:pt>
                <c:pt idx="12454">
                  <c:v>2654.7468749999998</c:v>
                </c:pt>
                <c:pt idx="12455">
                  <c:v>3037.546875</c:v>
                </c:pt>
                <c:pt idx="12456">
                  <c:v>2535.9468749999996</c:v>
                </c:pt>
                <c:pt idx="12457">
                  <c:v>2575.546875</c:v>
                </c:pt>
                <c:pt idx="12458">
                  <c:v>2456.7468749999998</c:v>
                </c:pt>
                <c:pt idx="12459">
                  <c:v>2820.5203118399995</c:v>
                </c:pt>
                <c:pt idx="12460">
                  <c:v>2424.5203118399995</c:v>
                </c:pt>
                <c:pt idx="12461">
                  <c:v>2477.3203118399997</c:v>
                </c:pt>
                <c:pt idx="12462">
                  <c:v>2322.890625</c:v>
                </c:pt>
                <c:pt idx="12463">
                  <c:v>2547.2906249999996</c:v>
                </c:pt>
                <c:pt idx="12464">
                  <c:v>2507.6906249999997</c:v>
                </c:pt>
                <c:pt idx="12465">
                  <c:v>2626.4906249999999</c:v>
                </c:pt>
                <c:pt idx="12466">
                  <c:v>2279.8359381599998</c:v>
                </c:pt>
                <c:pt idx="12467">
                  <c:v>2741.8359381599998</c:v>
                </c:pt>
                <c:pt idx="12468">
                  <c:v>2227.0359381600001</c:v>
                </c:pt>
                <c:pt idx="12469">
                  <c:v>2803.6078118399996</c:v>
                </c:pt>
                <c:pt idx="12470">
                  <c:v>2711.2078118399995</c:v>
                </c:pt>
                <c:pt idx="12471">
                  <c:v>2922.4078118399998</c:v>
                </c:pt>
                <c:pt idx="12472">
                  <c:v>2407.6078118399996</c:v>
                </c:pt>
                <c:pt idx="12473">
                  <c:v>2613.6</c:v>
                </c:pt>
                <c:pt idx="12474">
                  <c:v>2600.3999999999996</c:v>
                </c:pt>
                <c:pt idx="12475">
                  <c:v>2562.3468749999997</c:v>
                </c:pt>
                <c:pt idx="12476">
                  <c:v>3018.5203118399995</c:v>
                </c:pt>
                <c:pt idx="12477">
                  <c:v>3056.57343816</c:v>
                </c:pt>
                <c:pt idx="12478">
                  <c:v>2626.4906249999999</c:v>
                </c:pt>
                <c:pt idx="12479">
                  <c:v>2441.6906249999997</c:v>
                </c:pt>
                <c:pt idx="12480">
                  <c:v>3088.4906249999999</c:v>
                </c:pt>
                <c:pt idx="12481">
                  <c:v>2894.8218749999996</c:v>
                </c:pt>
                <c:pt idx="12482">
                  <c:v>2815.6218749999998</c:v>
                </c:pt>
                <c:pt idx="12483">
                  <c:v>2649.4359381600002</c:v>
                </c:pt>
                <c:pt idx="12484">
                  <c:v>2843.2078118399995</c:v>
                </c:pt>
                <c:pt idx="12485">
                  <c:v>3022.7999999999997</c:v>
                </c:pt>
                <c:pt idx="12486">
                  <c:v>2600.3999999999996</c:v>
                </c:pt>
                <c:pt idx="12487">
                  <c:v>2575.546875</c:v>
                </c:pt>
                <c:pt idx="12488">
                  <c:v>2417.1468749999999</c:v>
                </c:pt>
                <c:pt idx="12489">
                  <c:v>2575.546875</c:v>
                </c:pt>
                <c:pt idx="12490">
                  <c:v>2807.3203118399997</c:v>
                </c:pt>
                <c:pt idx="12491">
                  <c:v>2647.3734381600002</c:v>
                </c:pt>
                <c:pt idx="12492">
                  <c:v>2732.0906249999998</c:v>
                </c:pt>
                <c:pt idx="12493">
                  <c:v>2072.0906249999998</c:v>
                </c:pt>
                <c:pt idx="12494">
                  <c:v>2393.2218749999997</c:v>
                </c:pt>
                <c:pt idx="12495">
                  <c:v>2266.63593816</c:v>
                </c:pt>
                <c:pt idx="12496">
                  <c:v>2517.4359381600002</c:v>
                </c:pt>
                <c:pt idx="12497">
                  <c:v>2530.63593816</c:v>
                </c:pt>
                <c:pt idx="12498">
                  <c:v>2156.8078118399999</c:v>
                </c:pt>
                <c:pt idx="12499">
                  <c:v>2156.8078118399999</c:v>
                </c:pt>
                <c:pt idx="12500">
                  <c:v>2811.6</c:v>
                </c:pt>
                <c:pt idx="12501">
                  <c:v>2481.6</c:v>
                </c:pt>
                <c:pt idx="12502">
                  <c:v>2362.7999999999997</c:v>
                </c:pt>
                <c:pt idx="12503">
                  <c:v>2588.7468749999998</c:v>
                </c:pt>
                <c:pt idx="12504">
                  <c:v>3282.5203118399995</c:v>
                </c:pt>
                <c:pt idx="12505">
                  <c:v>2582.9203118399996</c:v>
                </c:pt>
                <c:pt idx="12506">
                  <c:v>2098.4906249999999</c:v>
                </c:pt>
                <c:pt idx="12507">
                  <c:v>2283.2906250000001</c:v>
                </c:pt>
                <c:pt idx="12508">
                  <c:v>2560.4906249999999</c:v>
                </c:pt>
                <c:pt idx="12509">
                  <c:v>2353.6218749999998</c:v>
                </c:pt>
                <c:pt idx="12510">
                  <c:v>2649.4359381600002</c:v>
                </c:pt>
                <c:pt idx="12511">
                  <c:v>2077.6078118399996</c:v>
                </c:pt>
                <c:pt idx="12512">
                  <c:v>2798.3999999999996</c:v>
                </c:pt>
                <c:pt idx="12513">
                  <c:v>2626.7999999999997</c:v>
                </c:pt>
                <c:pt idx="12514">
                  <c:v>2481.6</c:v>
                </c:pt>
                <c:pt idx="12515">
                  <c:v>2402.4</c:v>
                </c:pt>
                <c:pt idx="12516">
                  <c:v>2838</c:v>
                </c:pt>
                <c:pt idx="12517">
                  <c:v>2245.546875</c:v>
                </c:pt>
                <c:pt idx="12518">
                  <c:v>2377.546875</c:v>
                </c:pt>
                <c:pt idx="12519">
                  <c:v>3322.1203118399999</c:v>
                </c:pt>
                <c:pt idx="12520">
                  <c:v>2211.7734381599998</c:v>
                </c:pt>
                <c:pt idx="12521">
                  <c:v>2964.1734381599999</c:v>
                </c:pt>
                <c:pt idx="12522">
                  <c:v>2106.1734381599999</c:v>
                </c:pt>
                <c:pt idx="12523">
                  <c:v>2700.1734381599999</c:v>
                </c:pt>
                <c:pt idx="12524">
                  <c:v>2644.0218749999999</c:v>
                </c:pt>
                <c:pt idx="12525">
                  <c:v>2498.8218750000001</c:v>
                </c:pt>
                <c:pt idx="12526">
                  <c:v>2525.2218749999997</c:v>
                </c:pt>
                <c:pt idx="12527">
                  <c:v>2644.0218749999999</c:v>
                </c:pt>
                <c:pt idx="12528">
                  <c:v>2860.63593816</c:v>
                </c:pt>
                <c:pt idx="12529">
                  <c:v>2222.8078118399999</c:v>
                </c:pt>
                <c:pt idx="12530">
                  <c:v>2434.0078118399997</c:v>
                </c:pt>
                <c:pt idx="12531">
                  <c:v>2473.6078118399996</c:v>
                </c:pt>
                <c:pt idx="12532">
                  <c:v>2428.7999999999997</c:v>
                </c:pt>
                <c:pt idx="12533">
                  <c:v>2785.2</c:v>
                </c:pt>
                <c:pt idx="12534">
                  <c:v>2785.2</c:v>
                </c:pt>
                <c:pt idx="12535">
                  <c:v>2547.6</c:v>
                </c:pt>
                <c:pt idx="12536">
                  <c:v>2494.7999999999997</c:v>
                </c:pt>
                <c:pt idx="12537">
                  <c:v>2983.2</c:v>
                </c:pt>
                <c:pt idx="12538">
                  <c:v>2442</c:v>
                </c:pt>
                <c:pt idx="12539">
                  <c:v>2390.7468749999998</c:v>
                </c:pt>
                <c:pt idx="12540">
                  <c:v>2931.9468749999996</c:v>
                </c:pt>
                <c:pt idx="12541">
                  <c:v>2464.1203118399999</c:v>
                </c:pt>
                <c:pt idx="12542">
                  <c:v>2384.9203118399996</c:v>
                </c:pt>
                <c:pt idx="12543">
                  <c:v>2754.5203118399995</c:v>
                </c:pt>
                <c:pt idx="12544">
                  <c:v>2622.5203118399995</c:v>
                </c:pt>
                <c:pt idx="12545">
                  <c:v>2622.5203118399995</c:v>
                </c:pt>
                <c:pt idx="12546">
                  <c:v>2568.1734381599999</c:v>
                </c:pt>
                <c:pt idx="12547">
                  <c:v>2132.57343816</c:v>
                </c:pt>
                <c:pt idx="12548">
                  <c:v>2138.0906249999998</c:v>
                </c:pt>
                <c:pt idx="12549">
                  <c:v>2155.6218749999998</c:v>
                </c:pt>
                <c:pt idx="12550">
                  <c:v>2604.421875</c:v>
                </c:pt>
                <c:pt idx="12551">
                  <c:v>2755.0359381600001</c:v>
                </c:pt>
                <c:pt idx="12552">
                  <c:v>2623.0359381600001</c:v>
                </c:pt>
                <c:pt idx="12553">
                  <c:v>2860.63593816</c:v>
                </c:pt>
                <c:pt idx="12554">
                  <c:v>2641.546875</c:v>
                </c:pt>
                <c:pt idx="12555">
                  <c:v>2232.3468749999997</c:v>
                </c:pt>
                <c:pt idx="12556">
                  <c:v>3016.9734381600001</c:v>
                </c:pt>
                <c:pt idx="12557">
                  <c:v>3386.5734381599996</c:v>
                </c:pt>
                <c:pt idx="12558">
                  <c:v>2818.9734381600001</c:v>
                </c:pt>
                <c:pt idx="12559">
                  <c:v>2409.7734381599998</c:v>
                </c:pt>
                <c:pt idx="12560">
                  <c:v>2304.1734381599999</c:v>
                </c:pt>
                <c:pt idx="12561">
                  <c:v>3277.6218749999998</c:v>
                </c:pt>
                <c:pt idx="12562">
                  <c:v>2715.4359381600002</c:v>
                </c:pt>
                <c:pt idx="12563">
                  <c:v>2992.63593816</c:v>
                </c:pt>
                <c:pt idx="12564">
                  <c:v>2821.0359381600001</c:v>
                </c:pt>
                <c:pt idx="12565">
                  <c:v>2623.0359381600001</c:v>
                </c:pt>
                <c:pt idx="12566">
                  <c:v>2517.4359381600002</c:v>
                </c:pt>
                <c:pt idx="12567">
                  <c:v>2517.4359381600002</c:v>
                </c:pt>
                <c:pt idx="12568">
                  <c:v>2887.0359381600001</c:v>
                </c:pt>
                <c:pt idx="12569">
                  <c:v>2566.0078118399997</c:v>
                </c:pt>
                <c:pt idx="12570">
                  <c:v>2983.2</c:v>
                </c:pt>
                <c:pt idx="12571">
                  <c:v>2428.7999999999997</c:v>
                </c:pt>
                <c:pt idx="12572">
                  <c:v>2613.6</c:v>
                </c:pt>
                <c:pt idx="12573">
                  <c:v>2983.2</c:v>
                </c:pt>
                <c:pt idx="12574">
                  <c:v>2085.6</c:v>
                </c:pt>
                <c:pt idx="12575">
                  <c:v>2166.3468749999997</c:v>
                </c:pt>
                <c:pt idx="12576">
                  <c:v>2720.7468749999998</c:v>
                </c:pt>
                <c:pt idx="12577">
                  <c:v>2926.1203118399999</c:v>
                </c:pt>
                <c:pt idx="12578">
                  <c:v>2332.1203118399999</c:v>
                </c:pt>
                <c:pt idx="12579">
                  <c:v>2701.7203118399998</c:v>
                </c:pt>
                <c:pt idx="12580">
                  <c:v>2160.5203118399995</c:v>
                </c:pt>
                <c:pt idx="12581">
                  <c:v>2554.9734381600001</c:v>
                </c:pt>
                <c:pt idx="12582">
                  <c:v>2251.3734381600002</c:v>
                </c:pt>
                <c:pt idx="12583">
                  <c:v>2428.4906249999999</c:v>
                </c:pt>
                <c:pt idx="12584">
                  <c:v>2877.2906249999996</c:v>
                </c:pt>
                <c:pt idx="12585">
                  <c:v>2943.2906249999996</c:v>
                </c:pt>
                <c:pt idx="12586">
                  <c:v>2494.4906249999999</c:v>
                </c:pt>
                <c:pt idx="12587">
                  <c:v>3145.6218749999998</c:v>
                </c:pt>
                <c:pt idx="12588">
                  <c:v>2485.6218749999998</c:v>
                </c:pt>
                <c:pt idx="12589">
                  <c:v>2477.8359381599998</c:v>
                </c:pt>
                <c:pt idx="12590">
                  <c:v>2543.8359381599998</c:v>
                </c:pt>
                <c:pt idx="12591">
                  <c:v>3045.4359381600002</c:v>
                </c:pt>
                <c:pt idx="12592">
                  <c:v>2821.0359381600001</c:v>
                </c:pt>
                <c:pt idx="12593">
                  <c:v>2539.6078118399996</c:v>
                </c:pt>
                <c:pt idx="12594">
                  <c:v>3054.4078118399998</c:v>
                </c:pt>
                <c:pt idx="12595">
                  <c:v>2126.7468749999998</c:v>
                </c:pt>
                <c:pt idx="12596">
                  <c:v>2252.9203118399996</c:v>
                </c:pt>
                <c:pt idx="12597">
                  <c:v>2503.7203118399998</c:v>
                </c:pt>
                <c:pt idx="12598">
                  <c:v>2266.1203118399999</c:v>
                </c:pt>
                <c:pt idx="12599">
                  <c:v>2635.7203118399998</c:v>
                </c:pt>
                <c:pt idx="12600">
                  <c:v>2596.1203118399999</c:v>
                </c:pt>
                <c:pt idx="12601">
                  <c:v>2594.57343816</c:v>
                </c:pt>
                <c:pt idx="12602">
                  <c:v>2475.7734381599998</c:v>
                </c:pt>
                <c:pt idx="12603">
                  <c:v>2745.2906249999996</c:v>
                </c:pt>
                <c:pt idx="12604">
                  <c:v>3418.4906249999999</c:v>
                </c:pt>
                <c:pt idx="12605">
                  <c:v>2591.2218749999997</c:v>
                </c:pt>
                <c:pt idx="12606">
                  <c:v>2939.8359381599998</c:v>
                </c:pt>
                <c:pt idx="12607">
                  <c:v>2847.4359381600002</c:v>
                </c:pt>
                <c:pt idx="12608">
                  <c:v>2517.4359381600002</c:v>
                </c:pt>
                <c:pt idx="12609">
                  <c:v>2926.63593816</c:v>
                </c:pt>
                <c:pt idx="12610">
                  <c:v>2979.4359381600002</c:v>
                </c:pt>
                <c:pt idx="12611">
                  <c:v>2319.4359381600002</c:v>
                </c:pt>
                <c:pt idx="12612">
                  <c:v>3071.8359381599998</c:v>
                </c:pt>
                <c:pt idx="12613">
                  <c:v>2156.8078118399999</c:v>
                </c:pt>
                <c:pt idx="12614">
                  <c:v>2671.6078118399996</c:v>
                </c:pt>
                <c:pt idx="12615">
                  <c:v>2486.8078118399999</c:v>
                </c:pt>
                <c:pt idx="12616">
                  <c:v>3041.2078118399995</c:v>
                </c:pt>
                <c:pt idx="12617">
                  <c:v>2508</c:v>
                </c:pt>
                <c:pt idx="12618">
                  <c:v>2481.6</c:v>
                </c:pt>
                <c:pt idx="12619">
                  <c:v>2508</c:v>
                </c:pt>
                <c:pt idx="12620">
                  <c:v>2707.546875</c:v>
                </c:pt>
                <c:pt idx="12621">
                  <c:v>2662.1203118399999</c:v>
                </c:pt>
                <c:pt idx="12622">
                  <c:v>2186.9203118399996</c:v>
                </c:pt>
                <c:pt idx="12623">
                  <c:v>2396.57343816</c:v>
                </c:pt>
                <c:pt idx="12624">
                  <c:v>2950.9734381600001</c:v>
                </c:pt>
                <c:pt idx="12625">
                  <c:v>2613.2906249999996</c:v>
                </c:pt>
                <c:pt idx="12626">
                  <c:v>2309.6906249999997</c:v>
                </c:pt>
                <c:pt idx="12627">
                  <c:v>2441.6906249999997</c:v>
                </c:pt>
                <c:pt idx="12628">
                  <c:v>2578.0218749999999</c:v>
                </c:pt>
                <c:pt idx="12629">
                  <c:v>2762.8218749999996</c:v>
                </c:pt>
                <c:pt idx="12630">
                  <c:v>3230.2359381599999</c:v>
                </c:pt>
                <c:pt idx="12631">
                  <c:v>2262.4078118399998</c:v>
                </c:pt>
                <c:pt idx="12632">
                  <c:v>2460.4078118399998</c:v>
                </c:pt>
                <c:pt idx="12633">
                  <c:v>2592.4078118399998</c:v>
                </c:pt>
                <c:pt idx="12634">
                  <c:v>2455.1999999999998</c:v>
                </c:pt>
                <c:pt idx="12635">
                  <c:v>2824.7999999999997</c:v>
                </c:pt>
                <c:pt idx="12636">
                  <c:v>2824.7999999999997</c:v>
                </c:pt>
                <c:pt idx="12637">
                  <c:v>2139.9468750000001</c:v>
                </c:pt>
                <c:pt idx="12638">
                  <c:v>2430.3468749999997</c:v>
                </c:pt>
                <c:pt idx="12639">
                  <c:v>2813.1468749999999</c:v>
                </c:pt>
                <c:pt idx="12640">
                  <c:v>2688.5203118399995</c:v>
                </c:pt>
                <c:pt idx="12641">
                  <c:v>2582.9203118399996</c:v>
                </c:pt>
                <c:pt idx="12642">
                  <c:v>2675.3203118399997</c:v>
                </c:pt>
                <c:pt idx="12643">
                  <c:v>2173.7203118399998</c:v>
                </c:pt>
                <c:pt idx="12644">
                  <c:v>2185.3734381600002</c:v>
                </c:pt>
                <c:pt idx="12645">
                  <c:v>2956.4906249999999</c:v>
                </c:pt>
                <c:pt idx="12646">
                  <c:v>2534.0906249999998</c:v>
                </c:pt>
                <c:pt idx="12647">
                  <c:v>3009.2906249999996</c:v>
                </c:pt>
                <c:pt idx="12648">
                  <c:v>2375.6906249999997</c:v>
                </c:pt>
                <c:pt idx="12649">
                  <c:v>2728.63593816</c:v>
                </c:pt>
                <c:pt idx="12650">
                  <c:v>3151.0359381600001</c:v>
                </c:pt>
                <c:pt idx="12651">
                  <c:v>2953.0359381600001</c:v>
                </c:pt>
                <c:pt idx="12652">
                  <c:v>2381.2078118399995</c:v>
                </c:pt>
                <c:pt idx="12653">
                  <c:v>2988.4078118399998</c:v>
                </c:pt>
                <c:pt idx="12654">
                  <c:v>2824.7999999999997</c:v>
                </c:pt>
                <c:pt idx="12655">
                  <c:v>2732.3999999999996</c:v>
                </c:pt>
                <c:pt idx="12656">
                  <c:v>3175.3734381599998</c:v>
                </c:pt>
                <c:pt idx="12657">
                  <c:v>2634.1734381599999</c:v>
                </c:pt>
                <c:pt idx="12658">
                  <c:v>2111.6906249999997</c:v>
                </c:pt>
                <c:pt idx="12659">
                  <c:v>2385.4359381600002</c:v>
                </c:pt>
                <c:pt idx="12660">
                  <c:v>2315.2078118399995</c:v>
                </c:pt>
                <c:pt idx="12661">
                  <c:v>2962.0078118399997</c:v>
                </c:pt>
                <c:pt idx="12662">
                  <c:v>2917.2</c:v>
                </c:pt>
                <c:pt idx="12663">
                  <c:v>2943.6</c:v>
                </c:pt>
                <c:pt idx="12664">
                  <c:v>2508</c:v>
                </c:pt>
                <c:pt idx="12665">
                  <c:v>2575.546875</c:v>
                </c:pt>
                <c:pt idx="12666">
                  <c:v>2582.9203118399996</c:v>
                </c:pt>
                <c:pt idx="12667">
                  <c:v>2648.9203118399996</c:v>
                </c:pt>
                <c:pt idx="12668">
                  <c:v>2964.1734381599999</c:v>
                </c:pt>
                <c:pt idx="12669">
                  <c:v>2924.57343816</c:v>
                </c:pt>
                <c:pt idx="12670">
                  <c:v>2547.2906249999996</c:v>
                </c:pt>
                <c:pt idx="12671">
                  <c:v>2600.0906249999998</c:v>
                </c:pt>
                <c:pt idx="12672">
                  <c:v>2630.8218749999996</c:v>
                </c:pt>
                <c:pt idx="12673">
                  <c:v>2834.2359381599999</c:v>
                </c:pt>
                <c:pt idx="12674">
                  <c:v>2847.4359381600002</c:v>
                </c:pt>
                <c:pt idx="12675">
                  <c:v>2609.8359381599998</c:v>
                </c:pt>
                <c:pt idx="12676">
                  <c:v>2856.4078118399998</c:v>
                </c:pt>
                <c:pt idx="12677">
                  <c:v>2592.4078118399998</c:v>
                </c:pt>
                <c:pt idx="12678">
                  <c:v>3273.6</c:v>
                </c:pt>
                <c:pt idx="12679">
                  <c:v>3062.3999999999996</c:v>
                </c:pt>
                <c:pt idx="12680">
                  <c:v>2417.1468749999999</c:v>
                </c:pt>
                <c:pt idx="12681">
                  <c:v>2054.9203118399996</c:v>
                </c:pt>
                <c:pt idx="12682">
                  <c:v>2515.3734381600002</c:v>
                </c:pt>
                <c:pt idx="12683">
                  <c:v>2858.57343816</c:v>
                </c:pt>
                <c:pt idx="12684">
                  <c:v>2488.9734381600001</c:v>
                </c:pt>
                <c:pt idx="12685">
                  <c:v>3439.3734381599998</c:v>
                </c:pt>
                <c:pt idx="12686">
                  <c:v>2436.1734381599999</c:v>
                </c:pt>
                <c:pt idx="12687">
                  <c:v>2990.57343816</c:v>
                </c:pt>
                <c:pt idx="12688">
                  <c:v>2402.0906249999998</c:v>
                </c:pt>
                <c:pt idx="12689">
                  <c:v>2784.890625</c:v>
                </c:pt>
                <c:pt idx="12690">
                  <c:v>2776.0218749999999</c:v>
                </c:pt>
                <c:pt idx="12691">
                  <c:v>2842.0218749999999</c:v>
                </c:pt>
                <c:pt idx="12692">
                  <c:v>2147.8359381599998</c:v>
                </c:pt>
                <c:pt idx="12693">
                  <c:v>3085.0359381600001</c:v>
                </c:pt>
                <c:pt idx="12694">
                  <c:v>2596.63593816</c:v>
                </c:pt>
                <c:pt idx="12695">
                  <c:v>3133.6078118399996</c:v>
                </c:pt>
                <c:pt idx="12696">
                  <c:v>2790.4078118399998</c:v>
                </c:pt>
                <c:pt idx="12697">
                  <c:v>2750.8078118399999</c:v>
                </c:pt>
                <c:pt idx="12698">
                  <c:v>2764.0078118399997</c:v>
                </c:pt>
                <c:pt idx="12699">
                  <c:v>2407.6078118399996</c:v>
                </c:pt>
                <c:pt idx="12700">
                  <c:v>2376</c:v>
                </c:pt>
                <c:pt idx="12701">
                  <c:v>3102</c:v>
                </c:pt>
                <c:pt idx="12702">
                  <c:v>2720.7468749999998</c:v>
                </c:pt>
                <c:pt idx="12703">
                  <c:v>2720.7468749999998</c:v>
                </c:pt>
                <c:pt idx="12704">
                  <c:v>2707.546875</c:v>
                </c:pt>
                <c:pt idx="12705">
                  <c:v>3341.1468749999999</c:v>
                </c:pt>
                <c:pt idx="12706">
                  <c:v>2971.546875</c:v>
                </c:pt>
                <c:pt idx="12707">
                  <c:v>2483.1468749999999</c:v>
                </c:pt>
                <c:pt idx="12708">
                  <c:v>2332.1203118399999</c:v>
                </c:pt>
                <c:pt idx="12709">
                  <c:v>2304.1734381599999</c:v>
                </c:pt>
                <c:pt idx="12710">
                  <c:v>3005.8359381599998</c:v>
                </c:pt>
                <c:pt idx="12711">
                  <c:v>3031.7203118399998</c:v>
                </c:pt>
                <c:pt idx="12712">
                  <c:v>2516.9203118399996</c:v>
                </c:pt>
                <c:pt idx="12713">
                  <c:v>2794.1203118399999</c:v>
                </c:pt>
                <c:pt idx="12714">
                  <c:v>2726.57343816</c:v>
                </c:pt>
                <c:pt idx="12715">
                  <c:v>3201.7734381599998</c:v>
                </c:pt>
                <c:pt idx="12716">
                  <c:v>2554.9734381600001</c:v>
                </c:pt>
                <c:pt idx="12717">
                  <c:v>2739.7734381599998</c:v>
                </c:pt>
                <c:pt idx="12718">
                  <c:v>2718.890625</c:v>
                </c:pt>
                <c:pt idx="12719">
                  <c:v>2520.890625</c:v>
                </c:pt>
                <c:pt idx="12720">
                  <c:v>3277.6218749999998</c:v>
                </c:pt>
                <c:pt idx="12721">
                  <c:v>2498.8218750000001</c:v>
                </c:pt>
                <c:pt idx="12722">
                  <c:v>2789.2218749999997</c:v>
                </c:pt>
                <c:pt idx="12723">
                  <c:v>2894.8218749999996</c:v>
                </c:pt>
                <c:pt idx="12724">
                  <c:v>2828.8218749999996</c:v>
                </c:pt>
                <c:pt idx="12725">
                  <c:v>2762.8218749999996</c:v>
                </c:pt>
                <c:pt idx="12726">
                  <c:v>2512.0218749999999</c:v>
                </c:pt>
                <c:pt idx="12727">
                  <c:v>2689.0359381600001</c:v>
                </c:pt>
                <c:pt idx="12728">
                  <c:v>2579.2078118399995</c:v>
                </c:pt>
                <c:pt idx="12729">
                  <c:v>3265.6078118399996</c:v>
                </c:pt>
                <c:pt idx="12730">
                  <c:v>2803.6078118399996</c:v>
                </c:pt>
                <c:pt idx="12731">
                  <c:v>2803.6078118399996</c:v>
                </c:pt>
                <c:pt idx="12732">
                  <c:v>2785.2</c:v>
                </c:pt>
                <c:pt idx="12733">
                  <c:v>2345.3203118399997</c:v>
                </c:pt>
                <c:pt idx="12734">
                  <c:v>2860.1203118399999</c:v>
                </c:pt>
                <c:pt idx="12735">
                  <c:v>2726.57343816</c:v>
                </c:pt>
                <c:pt idx="12736">
                  <c:v>2766.1734381599999</c:v>
                </c:pt>
                <c:pt idx="12737">
                  <c:v>3412.9734381599997</c:v>
                </c:pt>
                <c:pt idx="12738">
                  <c:v>2626.4906249999999</c:v>
                </c:pt>
                <c:pt idx="12739">
                  <c:v>3101.6906249999997</c:v>
                </c:pt>
                <c:pt idx="12740">
                  <c:v>2811.2906249999996</c:v>
                </c:pt>
                <c:pt idx="12741">
                  <c:v>2613.2906249999996</c:v>
                </c:pt>
                <c:pt idx="12742">
                  <c:v>2666.0906249999998</c:v>
                </c:pt>
                <c:pt idx="12743">
                  <c:v>2821.0359381600001</c:v>
                </c:pt>
                <c:pt idx="12744">
                  <c:v>2702.2359381599999</c:v>
                </c:pt>
                <c:pt idx="12745">
                  <c:v>3137.8359381599998</c:v>
                </c:pt>
                <c:pt idx="12746">
                  <c:v>2649.4359381600002</c:v>
                </c:pt>
                <c:pt idx="12747">
                  <c:v>2530.63593816</c:v>
                </c:pt>
                <c:pt idx="12748">
                  <c:v>2596.63593816</c:v>
                </c:pt>
                <c:pt idx="12749">
                  <c:v>2596.63593816</c:v>
                </c:pt>
                <c:pt idx="12750">
                  <c:v>2821.0359381600001</c:v>
                </c:pt>
                <c:pt idx="12751">
                  <c:v>2662.63593816</c:v>
                </c:pt>
                <c:pt idx="12752">
                  <c:v>3019.0359381600001</c:v>
                </c:pt>
                <c:pt idx="12753">
                  <c:v>2500.0078118399997</c:v>
                </c:pt>
                <c:pt idx="12754">
                  <c:v>2917.2</c:v>
                </c:pt>
                <c:pt idx="12755">
                  <c:v>3049.2</c:v>
                </c:pt>
                <c:pt idx="12756">
                  <c:v>2296.7999999999997</c:v>
                </c:pt>
                <c:pt idx="12757">
                  <c:v>2411.3203118399997</c:v>
                </c:pt>
                <c:pt idx="12758">
                  <c:v>2345.3203118399997</c:v>
                </c:pt>
                <c:pt idx="12759">
                  <c:v>2688.5203118399995</c:v>
                </c:pt>
                <c:pt idx="12760">
                  <c:v>2318.9203118399996</c:v>
                </c:pt>
                <c:pt idx="12761">
                  <c:v>2899.7203118399998</c:v>
                </c:pt>
                <c:pt idx="12762">
                  <c:v>2475.7734381599998</c:v>
                </c:pt>
                <c:pt idx="12763">
                  <c:v>2845.3734381600002</c:v>
                </c:pt>
                <c:pt idx="12764">
                  <c:v>2277.7734381599998</c:v>
                </c:pt>
                <c:pt idx="12765">
                  <c:v>2771.6906249999997</c:v>
                </c:pt>
                <c:pt idx="12766">
                  <c:v>2784.890625</c:v>
                </c:pt>
                <c:pt idx="12767">
                  <c:v>2670.421875</c:v>
                </c:pt>
                <c:pt idx="12768">
                  <c:v>2657.2218749999997</c:v>
                </c:pt>
                <c:pt idx="12769">
                  <c:v>2464.63593816</c:v>
                </c:pt>
                <c:pt idx="12770">
                  <c:v>2605.6078118399996</c:v>
                </c:pt>
                <c:pt idx="12771">
                  <c:v>2526.4078118399998</c:v>
                </c:pt>
                <c:pt idx="12772">
                  <c:v>2442</c:v>
                </c:pt>
                <c:pt idx="12773">
                  <c:v>2813.1468749999999</c:v>
                </c:pt>
                <c:pt idx="12774">
                  <c:v>2522.7468749999998</c:v>
                </c:pt>
                <c:pt idx="12775">
                  <c:v>2654.7468749999998</c:v>
                </c:pt>
                <c:pt idx="12776">
                  <c:v>2443.546875</c:v>
                </c:pt>
                <c:pt idx="12777">
                  <c:v>2648.9203118399996</c:v>
                </c:pt>
                <c:pt idx="12778">
                  <c:v>2767.7203118399998</c:v>
                </c:pt>
                <c:pt idx="12779">
                  <c:v>2081.3203118399997</c:v>
                </c:pt>
                <c:pt idx="12780">
                  <c:v>2398.1203118399999</c:v>
                </c:pt>
                <c:pt idx="12781">
                  <c:v>2322.890625</c:v>
                </c:pt>
                <c:pt idx="12782">
                  <c:v>2204.0906249999998</c:v>
                </c:pt>
                <c:pt idx="12783">
                  <c:v>2943.2906249999996</c:v>
                </c:pt>
                <c:pt idx="12784">
                  <c:v>2926.63593816</c:v>
                </c:pt>
                <c:pt idx="12785">
                  <c:v>2737.6078118399996</c:v>
                </c:pt>
                <c:pt idx="12786">
                  <c:v>2481.6</c:v>
                </c:pt>
                <c:pt idx="12787">
                  <c:v>3194.3999999999996</c:v>
                </c:pt>
                <c:pt idx="12788">
                  <c:v>2521.1999999999998</c:v>
                </c:pt>
                <c:pt idx="12789">
                  <c:v>2403.9468750000001</c:v>
                </c:pt>
                <c:pt idx="12790">
                  <c:v>3037.546875</c:v>
                </c:pt>
                <c:pt idx="12791">
                  <c:v>3003.7734381599998</c:v>
                </c:pt>
                <c:pt idx="12792">
                  <c:v>2950.9734381600001</c:v>
                </c:pt>
                <c:pt idx="12793">
                  <c:v>2700.1734381599999</c:v>
                </c:pt>
                <c:pt idx="12794">
                  <c:v>2766.1734381599999</c:v>
                </c:pt>
                <c:pt idx="12795">
                  <c:v>2884.9734381600001</c:v>
                </c:pt>
                <c:pt idx="12796">
                  <c:v>2726.57343816</c:v>
                </c:pt>
                <c:pt idx="12797">
                  <c:v>2586.890625</c:v>
                </c:pt>
                <c:pt idx="12798">
                  <c:v>2956.4906249999999</c:v>
                </c:pt>
                <c:pt idx="12799">
                  <c:v>2771.6906249999997</c:v>
                </c:pt>
                <c:pt idx="12800">
                  <c:v>2234.8218750000001</c:v>
                </c:pt>
                <c:pt idx="12801">
                  <c:v>2472.421875</c:v>
                </c:pt>
                <c:pt idx="12802">
                  <c:v>2609.8359381599998</c:v>
                </c:pt>
                <c:pt idx="12803">
                  <c:v>2847.4359381600002</c:v>
                </c:pt>
                <c:pt idx="12804">
                  <c:v>3186.4078118399998</c:v>
                </c:pt>
                <c:pt idx="12805">
                  <c:v>2737.6078118399996</c:v>
                </c:pt>
                <c:pt idx="12806">
                  <c:v>2745.6</c:v>
                </c:pt>
                <c:pt idx="12807">
                  <c:v>2654.7468749999998</c:v>
                </c:pt>
                <c:pt idx="12808">
                  <c:v>2839.546875</c:v>
                </c:pt>
                <c:pt idx="12809">
                  <c:v>2754.5203118399995</c:v>
                </c:pt>
                <c:pt idx="12810">
                  <c:v>2541.7734381599998</c:v>
                </c:pt>
                <c:pt idx="12811">
                  <c:v>2713.3734381600002</c:v>
                </c:pt>
                <c:pt idx="12812">
                  <c:v>2726.57343816</c:v>
                </c:pt>
                <c:pt idx="12813">
                  <c:v>2520.890625</c:v>
                </c:pt>
                <c:pt idx="12814">
                  <c:v>3151.0359381600001</c:v>
                </c:pt>
                <c:pt idx="12815">
                  <c:v>2715.4359381600002</c:v>
                </c:pt>
                <c:pt idx="12816">
                  <c:v>2684.8078118399999</c:v>
                </c:pt>
                <c:pt idx="12817">
                  <c:v>2777.2078118399995</c:v>
                </c:pt>
                <c:pt idx="12818">
                  <c:v>2402.4</c:v>
                </c:pt>
                <c:pt idx="12819">
                  <c:v>2217.6</c:v>
                </c:pt>
                <c:pt idx="12820">
                  <c:v>2943.6</c:v>
                </c:pt>
                <c:pt idx="12821">
                  <c:v>3261.9468749999996</c:v>
                </c:pt>
                <c:pt idx="12822">
                  <c:v>2780.9203118399996</c:v>
                </c:pt>
                <c:pt idx="12823">
                  <c:v>2543.3203118399997</c:v>
                </c:pt>
                <c:pt idx="12824">
                  <c:v>2912.9203118399996</c:v>
                </c:pt>
                <c:pt idx="12825">
                  <c:v>2224.9734381600001</c:v>
                </c:pt>
                <c:pt idx="12826">
                  <c:v>2858.57343816</c:v>
                </c:pt>
                <c:pt idx="12827">
                  <c:v>2224.9734381600001</c:v>
                </c:pt>
                <c:pt idx="12828">
                  <c:v>3062.0906249999998</c:v>
                </c:pt>
                <c:pt idx="12829">
                  <c:v>2309.6906249999997</c:v>
                </c:pt>
                <c:pt idx="12830">
                  <c:v>2498.8218750000001</c:v>
                </c:pt>
                <c:pt idx="12831">
                  <c:v>2887.0359381600001</c:v>
                </c:pt>
                <c:pt idx="12832">
                  <c:v>2504.2359381599999</c:v>
                </c:pt>
                <c:pt idx="12833">
                  <c:v>2332.63593816</c:v>
                </c:pt>
                <c:pt idx="12834">
                  <c:v>2684.8078118399999</c:v>
                </c:pt>
                <c:pt idx="12835">
                  <c:v>2645.2078118399995</c:v>
                </c:pt>
                <c:pt idx="12836">
                  <c:v>2983.2</c:v>
                </c:pt>
                <c:pt idx="12837">
                  <c:v>2877.6</c:v>
                </c:pt>
                <c:pt idx="12838">
                  <c:v>3235.546875</c:v>
                </c:pt>
                <c:pt idx="12839">
                  <c:v>2411.3203118399997</c:v>
                </c:pt>
                <c:pt idx="12840">
                  <c:v>2754.5203118399995</c:v>
                </c:pt>
                <c:pt idx="12841">
                  <c:v>2569.7203118399998</c:v>
                </c:pt>
                <c:pt idx="12842">
                  <c:v>2648.9203118399996</c:v>
                </c:pt>
                <c:pt idx="12843">
                  <c:v>2343.7734381599998</c:v>
                </c:pt>
                <c:pt idx="12844">
                  <c:v>2758.4906249999999</c:v>
                </c:pt>
                <c:pt idx="12845">
                  <c:v>2903.6906249999997</c:v>
                </c:pt>
                <c:pt idx="12846">
                  <c:v>3066.421875</c:v>
                </c:pt>
                <c:pt idx="12847">
                  <c:v>2979.4359381600002</c:v>
                </c:pt>
                <c:pt idx="12848">
                  <c:v>2609.8359381599998</c:v>
                </c:pt>
                <c:pt idx="12849">
                  <c:v>2843.2078118399995</c:v>
                </c:pt>
                <c:pt idx="12850">
                  <c:v>2222.8078118399999</c:v>
                </c:pt>
                <c:pt idx="12851">
                  <c:v>2645.2078118399995</c:v>
                </c:pt>
                <c:pt idx="12852">
                  <c:v>2283.6</c:v>
                </c:pt>
                <c:pt idx="12853">
                  <c:v>2179.546875</c:v>
                </c:pt>
                <c:pt idx="12854">
                  <c:v>2252.9203118399996</c:v>
                </c:pt>
                <c:pt idx="12855">
                  <c:v>2754.5203118399995</c:v>
                </c:pt>
                <c:pt idx="12856">
                  <c:v>2560.4906249999999</c:v>
                </c:pt>
                <c:pt idx="12857">
                  <c:v>3154.4906249999999</c:v>
                </c:pt>
                <c:pt idx="12858">
                  <c:v>2718.890625</c:v>
                </c:pt>
                <c:pt idx="12859">
                  <c:v>2270.0906249999998</c:v>
                </c:pt>
                <c:pt idx="12860">
                  <c:v>2864.0906249999998</c:v>
                </c:pt>
                <c:pt idx="12861">
                  <c:v>2683.6218749999998</c:v>
                </c:pt>
                <c:pt idx="12862">
                  <c:v>2776.0218749999999</c:v>
                </c:pt>
                <c:pt idx="12863">
                  <c:v>2609.8359381599998</c:v>
                </c:pt>
                <c:pt idx="12864">
                  <c:v>2236.0078118399997</c:v>
                </c:pt>
                <c:pt idx="12865">
                  <c:v>2460.4078118399998</c:v>
                </c:pt>
                <c:pt idx="12866">
                  <c:v>2666.3999999999996</c:v>
                </c:pt>
                <c:pt idx="12867">
                  <c:v>2547.6</c:v>
                </c:pt>
                <c:pt idx="12868">
                  <c:v>3260.3999999999996</c:v>
                </c:pt>
                <c:pt idx="12869">
                  <c:v>2371.7203118399998</c:v>
                </c:pt>
                <c:pt idx="12870">
                  <c:v>2662.1203118399999</c:v>
                </c:pt>
                <c:pt idx="12871">
                  <c:v>3439.3734381599998</c:v>
                </c:pt>
                <c:pt idx="12872">
                  <c:v>2736.421875</c:v>
                </c:pt>
                <c:pt idx="12873">
                  <c:v>2564.8218749999996</c:v>
                </c:pt>
                <c:pt idx="12874">
                  <c:v>3000.421875</c:v>
                </c:pt>
                <c:pt idx="12875">
                  <c:v>3269.8359381599998</c:v>
                </c:pt>
                <c:pt idx="12876">
                  <c:v>2543.8359381599998</c:v>
                </c:pt>
                <c:pt idx="12877">
                  <c:v>2279.8359381599998</c:v>
                </c:pt>
                <c:pt idx="12878">
                  <c:v>2671.6078118399996</c:v>
                </c:pt>
                <c:pt idx="12879">
                  <c:v>2803.6078118399996</c:v>
                </c:pt>
                <c:pt idx="12880">
                  <c:v>3041.2078118399995</c:v>
                </c:pt>
                <c:pt idx="12881">
                  <c:v>2217.6</c:v>
                </c:pt>
                <c:pt idx="12882">
                  <c:v>2798.3999999999996</c:v>
                </c:pt>
                <c:pt idx="12883">
                  <c:v>2772</c:v>
                </c:pt>
                <c:pt idx="12884">
                  <c:v>2851.2</c:v>
                </c:pt>
                <c:pt idx="12885">
                  <c:v>3075.6</c:v>
                </c:pt>
                <c:pt idx="12886">
                  <c:v>2562.3468749999997</c:v>
                </c:pt>
                <c:pt idx="12887">
                  <c:v>2522.7468749999998</c:v>
                </c:pt>
                <c:pt idx="12888">
                  <c:v>2905.546875</c:v>
                </c:pt>
                <c:pt idx="12889">
                  <c:v>2569.7203118399998</c:v>
                </c:pt>
                <c:pt idx="12890">
                  <c:v>2398.1203118399999</c:v>
                </c:pt>
                <c:pt idx="12891">
                  <c:v>2290.9734381600001</c:v>
                </c:pt>
                <c:pt idx="12892">
                  <c:v>2515.3734381600002</c:v>
                </c:pt>
                <c:pt idx="12893">
                  <c:v>2409.7734381599998</c:v>
                </c:pt>
                <c:pt idx="12894">
                  <c:v>2383.3734381600002</c:v>
                </c:pt>
                <c:pt idx="12895">
                  <c:v>2864.0906249999998</c:v>
                </c:pt>
                <c:pt idx="12896">
                  <c:v>2126.7468749999998</c:v>
                </c:pt>
                <c:pt idx="12897">
                  <c:v>2641.546875</c:v>
                </c:pt>
                <c:pt idx="12898">
                  <c:v>3037.546875</c:v>
                </c:pt>
                <c:pt idx="12899">
                  <c:v>2654.7468749999998</c:v>
                </c:pt>
                <c:pt idx="12900">
                  <c:v>2654.7468749999998</c:v>
                </c:pt>
                <c:pt idx="12901">
                  <c:v>3222.3468749999997</c:v>
                </c:pt>
                <c:pt idx="12902">
                  <c:v>2483.1468749999999</c:v>
                </c:pt>
                <c:pt idx="12903">
                  <c:v>2860.1203118399999</c:v>
                </c:pt>
                <c:pt idx="12904">
                  <c:v>2503.7203118399998</c:v>
                </c:pt>
                <c:pt idx="12905">
                  <c:v>3137.3203118399997</c:v>
                </c:pt>
                <c:pt idx="12906">
                  <c:v>2912.9203118399996</c:v>
                </c:pt>
                <c:pt idx="12907">
                  <c:v>2752.9734381600001</c:v>
                </c:pt>
                <c:pt idx="12908">
                  <c:v>2652.890625</c:v>
                </c:pt>
                <c:pt idx="12909">
                  <c:v>3246.890625</c:v>
                </c:pt>
                <c:pt idx="12910">
                  <c:v>2287.6218749999998</c:v>
                </c:pt>
                <c:pt idx="12911">
                  <c:v>2816.8078118399999</c:v>
                </c:pt>
                <c:pt idx="12912">
                  <c:v>2882.8078118399999</c:v>
                </c:pt>
                <c:pt idx="12913">
                  <c:v>2645.2078118399995</c:v>
                </c:pt>
                <c:pt idx="12914">
                  <c:v>2579.2078118399995</c:v>
                </c:pt>
                <c:pt idx="12915">
                  <c:v>2772</c:v>
                </c:pt>
                <c:pt idx="12916">
                  <c:v>2560.7999999999997</c:v>
                </c:pt>
                <c:pt idx="12917">
                  <c:v>2543.3203118399997</c:v>
                </c:pt>
                <c:pt idx="12918">
                  <c:v>2371.7203118399998</c:v>
                </c:pt>
                <c:pt idx="12919">
                  <c:v>3150.5203118399995</c:v>
                </c:pt>
                <c:pt idx="12920">
                  <c:v>2858.57343816</c:v>
                </c:pt>
                <c:pt idx="12921">
                  <c:v>2930.0906249999998</c:v>
                </c:pt>
                <c:pt idx="12922">
                  <c:v>3062.0906249999998</c:v>
                </c:pt>
                <c:pt idx="12923">
                  <c:v>3365.6906249999997</c:v>
                </c:pt>
                <c:pt idx="12924">
                  <c:v>2485.6218749999998</c:v>
                </c:pt>
                <c:pt idx="12925">
                  <c:v>2129.2218749999997</c:v>
                </c:pt>
                <c:pt idx="12926">
                  <c:v>2293.0359381600001</c:v>
                </c:pt>
                <c:pt idx="12927">
                  <c:v>2583.4359381600002</c:v>
                </c:pt>
                <c:pt idx="12928">
                  <c:v>2015.8359381600001</c:v>
                </c:pt>
                <c:pt idx="12929">
                  <c:v>2698.0078118399997</c:v>
                </c:pt>
                <c:pt idx="12930">
                  <c:v>2869.6078118399996</c:v>
                </c:pt>
                <c:pt idx="12931">
                  <c:v>2760.3468749999997</c:v>
                </c:pt>
                <c:pt idx="12932">
                  <c:v>2219.1468749999999</c:v>
                </c:pt>
                <c:pt idx="12933">
                  <c:v>2469.9468750000001</c:v>
                </c:pt>
                <c:pt idx="12934">
                  <c:v>3058.1203118399999</c:v>
                </c:pt>
                <c:pt idx="12935">
                  <c:v>2200.1203118399999</c:v>
                </c:pt>
                <c:pt idx="12936">
                  <c:v>3075.2906249999996</c:v>
                </c:pt>
                <c:pt idx="12937">
                  <c:v>2366.8218750000001</c:v>
                </c:pt>
                <c:pt idx="12938">
                  <c:v>2539.6078118399996</c:v>
                </c:pt>
                <c:pt idx="12939">
                  <c:v>2758.7999999999997</c:v>
                </c:pt>
                <c:pt idx="12940">
                  <c:v>2720.7468749999998</c:v>
                </c:pt>
                <c:pt idx="12941">
                  <c:v>3063.9468749999996</c:v>
                </c:pt>
                <c:pt idx="12942">
                  <c:v>2899.7203118399998</c:v>
                </c:pt>
                <c:pt idx="12943">
                  <c:v>2648.9203118399996</c:v>
                </c:pt>
                <c:pt idx="12944">
                  <c:v>3638.9203118400001</c:v>
                </c:pt>
                <c:pt idx="12945">
                  <c:v>2912.9203118399996</c:v>
                </c:pt>
                <c:pt idx="12946">
                  <c:v>3082.9734381600001</c:v>
                </c:pt>
                <c:pt idx="12947">
                  <c:v>2713.3734381600002</c:v>
                </c:pt>
                <c:pt idx="12948">
                  <c:v>2660.57343816</c:v>
                </c:pt>
                <c:pt idx="12949">
                  <c:v>2238.1734381599999</c:v>
                </c:pt>
                <c:pt idx="12950">
                  <c:v>2673.7734381599998</c:v>
                </c:pt>
                <c:pt idx="12951">
                  <c:v>2673.7734381599998</c:v>
                </c:pt>
                <c:pt idx="12952">
                  <c:v>2647.3734381600002</c:v>
                </c:pt>
                <c:pt idx="12953">
                  <c:v>2908.0218749999999</c:v>
                </c:pt>
                <c:pt idx="12954">
                  <c:v>2327.2218749999997</c:v>
                </c:pt>
                <c:pt idx="12955">
                  <c:v>2604.421875</c:v>
                </c:pt>
                <c:pt idx="12956">
                  <c:v>2802.421875</c:v>
                </c:pt>
                <c:pt idx="12957">
                  <c:v>3277.6218749999998</c:v>
                </c:pt>
                <c:pt idx="12958">
                  <c:v>2896.0078118399997</c:v>
                </c:pt>
                <c:pt idx="12959">
                  <c:v>2956.7999999999997</c:v>
                </c:pt>
                <c:pt idx="12960">
                  <c:v>2098.7999999999997</c:v>
                </c:pt>
                <c:pt idx="12961">
                  <c:v>2575.546875</c:v>
                </c:pt>
                <c:pt idx="12962">
                  <c:v>2688.5203118399995</c:v>
                </c:pt>
                <c:pt idx="12963">
                  <c:v>2741.3203118399997</c:v>
                </c:pt>
                <c:pt idx="12964">
                  <c:v>2336.0906249999998</c:v>
                </c:pt>
                <c:pt idx="12965">
                  <c:v>2828.8218749999996</c:v>
                </c:pt>
                <c:pt idx="12966">
                  <c:v>2630.8218749999996</c:v>
                </c:pt>
                <c:pt idx="12967">
                  <c:v>2419.6218749999998</c:v>
                </c:pt>
                <c:pt idx="12968">
                  <c:v>2671.6078118399996</c:v>
                </c:pt>
                <c:pt idx="12969">
                  <c:v>2777.2078118399995</c:v>
                </c:pt>
                <c:pt idx="12970">
                  <c:v>2645.2078118399995</c:v>
                </c:pt>
                <c:pt idx="12971">
                  <c:v>2698.0078118399997</c:v>
                </c:pt>
                <c:pt idx="12972">
                  <c:v>3194.3999999999996</c:v>
                </c:pt>
                <c:pt idx="12973">
                  <c:v>3037.546875</c:v>
                </c:pt>
                <c:pt idx="12974">
                  <c:v>3163.7203118399998</c:v>
                </c:pt>
                <c:pt idx="12975">
                  <c:v>3056.57343816</c:v>
                </c:pt>
                <c:pt idx="12976">
                  <c:v>3035.6906249999997</c:v>
                </c:pt>
                <c:pt idx="12977">
                  <c:v>2520.890625</c:v>
                </c:pt>
                <c:pt idx="12978">
                  <c:v>2164.4906249999999</c:v>
                </c:pt>
                <c:pt idx="12979">
                  <c:v>2850.890625</c:v>
                </c:pt>
                <c:pt idx="12980">
                  <c:v>2855.2218749999997</c:v>
                </c:pt>
                <c:pt idx="12981">
                  <c:v>2934.421875</c:v>
                </c:pt>
                <c:pt idx="12982">
                  <c:v>2385.4359381600002</c:v>
                </c:pt>
                <c:pt idx="12983">
                  <c:v>2953.0359381600001</c:v>
                </c:pt>
                <c:pt idx="12984">
                  <c:v>2477.8359381599998</c:v>
                </c:pt>
                <c:pt idx="12985">
                  <c:v>2394.4078118399998</c:v>
                </c:pt>
                <c:pt idx="12986">
                  <c:v>3141.6</c:v>
                </c:pt>
                <c:pt idx="12987">
                  <c:v>2456.7468749999998</c:v>
                </c:pt>
                <c:pt idx="12988">
                  <c:v>2707.546875</c:v>
                </c:pt>
                <c:pt idx="12989">
                  <c:v>2997.9468749999996</c:v>
                </c:pt>
                <c:pt idx="12990">
                  <c:v>2760.3468749999997</c:v>
                </c:pt>
                <c:pt idx="12991">
                  <c:v>2449.3734381600002</c:v>
                </c:pt>
                <c:pt idx="12992">
                  <c:v>2600.0906249999998</c:v>
                </c:pt>
                <c:pt idx="12993">
                  <c:v>2666.0906249999998</c:v>
                </c:pt>
                <c:pt idx="12994">
                  <c:v>2982.890625</c:v>
                </c:pt>
                <c:pt idx="12995">
                  <c:v>2657.2218749999997</c:v>
                </c:pt>
                <c:pt idx="12996">
                  <c:v>2939.8359381599998</c:v>
                </c:pt>
                <c:pt idx="12997">
                  <c:v>2306.2359381599999</c:v>
                </c:pt>
                <c:pt idx="12998">
                  <c:v>2741.8359381599998</c:v>
                </c:pt>
                <c:pt idx="12999">
                  <c:v>2557.0359381600001</c:v>
                </c:pt>
                <c:pt idx="13000">
                  <c:v>2939.8359381599998</c:v>
                </c:pt>
                <c:pt idx="13001">
                  <c:v>3001.6078118399996</c:v>
                </c:pt>
                <c:pt idx="13002">
                  <c:v>2579.2078118399995</c:v>
                </c:pt>
                <c:pt idx="13003">
                  <c:v>2381.2078118399995</c:v>
                </c:pt>
                <c:pt idx="13004">
                  <c:v>2724.4078118399998</c:v>
                </c:pt>
                <c:pt idx="13005">
                  <c:v>3037.546875</c:v>
                </c:pt>
                <c:pt idx="13006">
                  <c:v>2456.7468749999998</c:v>
                </c:pt>
                <c:pt idx="13007">
                  <c:v>2911.3734381600002</c:v>
                </c:pt>
                <c:pt idx="13008">
                  <c:v>2937.7734381599998</c:v>
                </c:pt>
                <c:pt idx="13009">
                  <c:v>2639.6906249999997</c:v>
                </c:pt>
                <c:pt idx="13010">
                  <c:v>2715.4359381600002</c:v>
                </c:pt>
                <c:pt idx="13011">
                  <c:v>2935.6078118399996</c:v>
                </c:pt>
                <c:pt idx="13012">
                  <c:v>3450.4078118400002</c:v>
                </c:pt>
                <c:pt idx="13013">
                  <c:v>2640</c:v>
                </c:pt>
                <c:pt idx="13014">
                  <c:v>3116.7468749999998</c:v>
                </c:pt>
                <c:pt idx="13015">
                  <c:v>2562.3468749999997</c:v>
                </c:pt>
                <c:pt idx="13016">
                  <c:v>3077.1468749999999</c:v>
                </c:pt>
                <c:pt idx="13017">
                  <c:v>2464.1203118399999</c:v>
                </c:pt>
                <c:pt idx="13018">
                  <c:v>2384.9203118399996</c:v>
                </c:pt>
                <c:pt idx="13019">
                  <c:v>2754.5203118399995</c:v>
                </c:pt>
                <c:pt idx="13020">
                  <c:v>2833.7203118399998</c:v>
                </c:pt>
                <c:pt idx="13021">
                  <c:v>3335.3203118399997</c:v>
                </c:pt>
                <c:pt idx="13022">
                  <c:v>2441.6906249999997</c:v>
                </c:pt>
                <c:pt idx="13023">
                  <c:v>2828.8218749999996</c:v>
                </c:pt>
                <c:pt idx="13024">
                  <c:v>2755.0359381600001</c:v>
                </c:pt>
                <c:pt idx="13025">
                  <c:v>2513.2078118399995</c:v>
                </c:pt>
                <c:pt idx="13026">
                  <c:v>2719.2</c:v>
                </c:pt>
                <c:pt idx="13027">
                  <c:v>2547.6</c:v>
                </c:pt>
                <c:pt idx="13028">
                  <c:v>2494.7999999999997</c:v>
                </c:pt>
                <c:pt idx="13029">
                  <c:v>2984.7468749999998</c:v>
                </c:pt>
                <c:pt idx="13030">
                  <c:v>2477.3203118399997</c:v>
                </c:pt>
                <c:pt idx="13031">
                  <c:v>2224.9734381600001</c:v>
                </c:pt>
                <c:pt idx="13032">
                  <c:v>2607.7734381599998</c:v>
                </c:pt>
                <c:pt idx="13033">
                  <c:v>2620.9734381600001</c:v>
                </c:pt>
                <c:pt idx="13034">
                  <c:v>2502.1734381599999</c:v>
                </c:pt>
                <c:pt idx="13035">
                  <c:v>2911.3734381600002</c:v>
                </c:pt>
                <c:pt idx="13036">
                  <c:v>2639.6906249999997</c:v>
                </c:pt>
                <c:pt idx="13037">
                  <c:v>2362.4906249999999</c:v>
                </c:pt>
                <c:pt idx="13038">
                  <c:v>2415.2906250000001</c:v>
                </c:pt>
                <c:pt idx="13039">
                  <c:v>3326.0906249999998</c:v>
                </c:pt>
                <c:pt idx="13040">
                  <c:v>2776.0218749999999</c:v>
                </c:pt>
                <c:pt idx="13041">
                  <c:v>2670.421875</c:v>
                </c:pt>
                <c:pt idx="13042">
                  <c:v>2609.8359381599998</c:v>
                </c:pt>
                <c:pt idx="13043">
                  <c:v>3344.8078118399999</c:v>
                </c:pt>
                <c:pt idx="13044">
                  <c:v>2671.6078118399996</c:v>
                </c:pt>
                <c:pt idx="13045">
                  <c:v>2107.7203118399998</c:v>
                </c:pt>
                <c:pt idx="13046">
                  <c:v>3058.1203118399999</c:v>
                </c:pt>
                <c:pt idx="13047">
                  <c:v>3454.1203118399999</c:v>
                </c:pt>
                <c:pt idx="13048">
                  <c:v>2766.1734381599999</c:v>
                </c:pt>
                <c:pt idx="13049">
                  <c:v>2818.9734381600001</c:v>
                </c:pt>
                <c:pt idx="13050">
                  <c:v>2792.57343816</c:v>
                </c:pt>
                <c:pt idx="13051">
                  <c:v>2749.6218749999998</c:v>
                </c:pt>
                <c:pt idx="13052">
                  <c:v>2657.2218749999997</c:v>
                </c:pt>
                <c:pt idx="13053">
                  <c:v>2464.63593816</c:v>
                </c:pt>
                <c:pt idx="13054">
                  <c:v>2926.63593816</c:v>
                </c:pt>
                <c:pt idx="13055">
                  <c:v>2860.63593816</c:v>
                </c:pt>
                <c:pt idx="13056">
                  <c:v>2750.8078118399999</c:v>
                </c:pt>
                <c:pt idx="13057">
                  <c:v>2737.6078118399996</c:v>
                </c:pt>
                <c:pt idx="13058">
                  <c:v>2521.1999999999998</c:v>
                </c:pt>
                <c:pt idx="13059">
                  <c:v>2455.1999999999998</c:v>
                </c:pt>
                <c:pt idx="13060">
                  <c:v>3009.6</c:v>
                </c:pt>
                <c:pt idx="13061">
                  <c:v>3286.7999999999997</c:v>
                </c:pt>
                <c:pt idx="13062">
                  <c:v>2983.2</c:v>
                </c:pt>
                <c:pt idx="13063">
                  <c:v>2376</c:v>
                </c:pt>
                <c:pt idx="13064">
                  <c:v>2245.546875</c:v>
                </c:pt>
                <c:pt idx="13065">
                  <c:v>2516.9203118399996</c:v>
                </c:pt>
                <c:pt idx="13066">
                  <c:v>2607.7734381599998</c:v>
                </c:pt>
                <c:pt idx="13067">
                  <c:v>3122.57343816</c:v>
                </c:pt>
                <c:pt idx="13068">
                  <c:v>3162.1734381599999</c:v>
                </c:pt>
                <c:pt idx="13069">
                  <c:v>3180.890625</c:v>
                </c:pt>
                <c:pt idx="13070">
                  <c:v>2564.8218749999996</c:v>
                </c:pt>
                <c:pt idx="13071">
                  <c:v>2221.6218749999998</c:v>
                </c:pt>
                <c:pt idx="13072">
                  <c:v>2745.6</c:v>
                </c:pt>
                <c:pt idx="13073">
                  <c:v>3037.546875</c:v>
                </c:pt>
                <c:pt idx="13074">
                  <c:v>2628.3468749999997</c:v>
                </c:pt>
                <c:pt idx="13075">
                  <c:v>2760.3468749999997</c:v>
                </c:pt>
                <c:pt idx="13076">
                  <c:v>2813.1468749999999</c:v>
                </c:pt>
                <c:pt idx="13077">
                  <c:v>3169.546875</c:v>
                </c:pt>
                <c:pt idx="13078">
                  <c:v>3058.1203118399999</c:v>
                </c:pt>
                <c:pt idx="13079">
                  <c:v>2846.9203118399996</c:v>
                </c:pt>
                <c:pt idx="13080">
                  <c:v>3137.3203118399997</c:v>
                </c:pt>
                <c:pt idx="13081">
                  <c:v>2713.3734381600002</c:v>
                </c:pt>
                <c:pt idx="13082">
                  <c:v>2145.7734381599998</c:v>
                </c:pt>
                <c:pt idx="13083">
                  <c:v>2607.7734381599998</c:v>
                </c:pt>
                <c:pt idx="13084">
                  <c:v>2732.0906249999998</c:v>
                </c:pt>
                <c:pt idx="13085">
                  <c:v>3312.890625</c:v>
                </c:pt>
                <c:pt idx="13086">
                  <c:v>2718.890625</c:v>
                </c:pt>
                <c:pt idx="13087">
                  <c:v>3550.4906249999999</c:v>
                </c:pt>
                <c:pt idx="13088">
                  <c:v>3019.0359381600001</c:v>
                </c:pt>
                <c:pt idx="13089">
                  <c:v>2689.0359381600001</c:v>
                </c:pt>
                <c:pt idx="13090">
                  <c:v>2161.0359381600001</c:v>
                </c:pt>
                <c:pt idx="13091">
                  <c:v>2948.8078118399999</c:v>
                </c:pt>
                <c:pt idx="13092">
                  <c:v>2481.6</c:v>
                </c:pt>
                <c:pt idx="13093">
                  <c:v>2622.5203118399995</c:v>
                </c:pt>
                <c:pt idx="13094">
                  <c:v>2356.9734381600001</c:v>
                </c:pt>
                <c:pt idx="13095">
                  <c:v>2779.3734381600002</c:v>
                </c:pt>
                <c:pt idx="13096">
                  <c:v>2752.9734381600001</c:v>
                </c:pt>
                <c:pt idx="13097">
                  <c:v>2428.4906249999999</c:v>
                </c:pt>
                <c:pt idx="13098">
                  <c:v>2578.0218749999999</c:v>
                </c:pt>
                <c:pt idx="13099">
                  <c:v>3409.6218749999998</c:v>
                </c:pt>
                <c:pt idx="13100">
                  <c:v>2261.2218749999997</c:v>
                </c:pt>
                <c:pt idx="13101">
                  <c:v>2755.0359381600001</c:v>
                </c:pt>
                <c:pt idx="13102">
                  <c:v>3019.0359381600001</c:v>
                </c:pt>
                <c:pt idx="13103">
                  <c:v>2860.63593816</c:v>
                </c:pt>
                <c:pt idx="13104">
                  <c:v>2302.0078118399997</c:v>
                </c:pt>
                <c:pt idx="13105">
                  <c:v>2733.9468749999996</c:v>
                </c:pt>
                <c:pt idx="13106">
                  <c:v>2047.546875</c:v>
                </c:pt>
                <c:pt idx="13107">
                  <c:v>2226.5203118399995</c:v>
                </c:pt>
                <c:pt idx="13108">
                  <c:v>3150.5203118399995</c:v>
                </c:pt>
                <c:pt idx="13109">
                  <c:v>2939.3203118399997</c:v>
                </c:pt>
                <c:pt idx="13110">
                  <c:v>2832.1734381599999</c:v>
                </c:pt>
                <c:pt idx="13111">
                  <c:v>2784.890625</c:v>
                </c:pt>
                <c:pt idx="13112">
                  <c:v>2794.63593816</c:v>
                </c:pt>
                <c:pt idx="13113">
                  <c:v>2530.63593816</c:v>
                </c:pt>
                <c:pt idx="13114">
                  <c:v>2724.4078118399998</c:v>
                </c:pt>
                <c:pt idx="13115">
                  <c:v>2547.6</c:v>
                </c:pt>
                <c:pt idx="13116">
                  <c:v>3354.3468749999997</c:v>
                </c:pt>
                <c:pt idx="13117">
                  <c:v>2594.57343816</c:v>
                </c:pt>
                <c:pt idx="13118">
                  <c:v>2887.0359381600001</c:v>
                </c:pt>
                <c:pt idx="13119">
                  <c:v>2698.0078118399997</c:v>
                </c:pt>
                <c:pt idx="13120">
                  <c:v>2560.7999999999997</c:v>
                </c:pt>
                <c:pt idx="13121">
                  <c:v>2773.546875</c:v>
                </c:pt>
                <c:pt idx="13122">
                  <c:v>3195.9468749999996</c:v>
                </c:pt>
                <c:pt idx="13123">
                  <c:v>2443.546875</c:v>
                </c:pt>
                <c:pt idx="13124">
                  <c:v>2556.5203118399995</c:v>
                </c:pt>
                <c:pt idx="13125">
                  <c:v>3137.3203118399997</c:v>
                </c:pt>
                <c:pt idx="13126">
                  <c:v>2846.9203118399996</c:v>
                </c:pt>
                <c:pt idx="13127">
                  <c:v>3282.5203118399995</c:v>
                </c:pt>
                <c:pt idx="13128">
                  <c:v>2345.3203118399997</c:v>
                </c:pt>
                <c:pt idx="13129">
                  <c:v>2977.3734381600002</c:v>
                </c:pt>
                <c:pt idx="13130">
                  <c:v>2713.3734381600002</c:v>
                </c:pt>
                <c:pt idx="13131">
                  <c:v>3088.4906249999999</c:v>
                </c:pt>
                <c:pt idx="13132">
                  <c:v>3019.0359381600001</c:v>
                </c:pt>
                <c:pt idx="13133">
                  <c:v>3098.2359381599999</c:v>
                </c:pt>
                <c:pt idx="13134">
                  <c:v>3054.4078118399998</c:v>
                </c:pt>
                <c:pt idx="13135">
                  <c:v>2191.1999999999998</c:v>
                </c:pt>
                <c:pt idx="13136">
                  <c:v>2692.7999999999997</c:v>
                </c:pt>
                <c:pt idx="13137">
                  <c:v>2204.4</c:v>
                </c:pt>
                <c:pt idx="13138">
                  <c:v>2890.7999999999997</c:v>
                </c:pt>
                <c:pt idx="13139">
                  <c:v>3194.3999999999996</c:v>
                </c:pt>
                <c:pt idx="13140">
                  <c:v>3471.6</c:v>
                </c:pt>
                <c:pt idx="13141">
                  <c:v>3090.3468749999997</c:v>
                </c:pt>
                <c:pt idx="13142">
                  <c:v>3030.1734381599999</c:v>
                </c:pt>
                <c:pt idx="13143">
                  <c:v>2898.1734381599999</c:v>
                </c:pt>
                <c:pt idx="13144">
                  <c:v>2673.7734381599998</c:v>
                </c:pt>
                <c:pt idx="13145">
                  <c:v>3016.9734381600001</c:v>
                </c:pt>
                <c:pt idx="13146">
                  <c:v>2686.9734381600001</c:v>
                </c:pt>
                <c:pt idx="13147">
                  <c:v>2832.1734381599999</c:v>
                </c:pt>
                <c:pt idx="13148">
                  <c:v>2211.7734381599998</c:v>
                </c:pt>
                <c:pt idx="13149">
                  <c:v>2692.4906249999999</c:v>
                </c:pt>
                <c:pt idx="13150">
                  <c:v>2270.0906249999998</c:v>
                </c:pt>
                <c:pt idx="13151">
                  <c:v>2939.8359381599998</c:v>
                </c:pt>
                <c:pt idx="13152">
                  <c:v>2605.6078118399996</c:v>
                </c:pt>
                <c:pt idx="13153">
                  <c:v>3102</c:v>
                </c:pt>
                <c:pt idx="13154">
                  <c:v>2811.6</c:v>
                </c:pt>
                <c:pt idx="13155">
                  <c:v>1966.8</c:v>
                </c:pt>
                <c:pt idx="13156">
                  <c:v>2945.1468749999999</c:v>
                </c:pt>
                <c:pt idx="13157">
                  <c:v>3242.9203118399996</c:v>
                </c:pt>
                <c:pt idx="13158">
                  <c:v>2805.7734381599998</c:v>
                </c:pt>
                <c:pt idx="13159">
                  <c:v>3365.6906249999997</c:v>
                </c:pt>
                <c:pt idx="13160">
                  <c:v>2710.0218749999999</c:v>
                </c:pt>
                <c:pt idx="13161">
                  <c:v>2504.2359381599999</c:v>
                </c:pt>
                <c:pt idx="13162">
                  <c:v>2504.2359381599999</c:v>
                </c:pt>
                <c:pt idx="13163">
                  <c:v>2785.2</c:v>
                </c:pt>
                <c:pt idx="13164">
                  <c:v>2641.546875</c:v>
                </c:pt>
                <c:pt idx="13165">
                  <c:v>2992.1203118399999</c:v>
                </c:pt>
                <c:pt idx="13166">
                  <c:v>2582.9203118399996</c:v>
                </c:pt>
                <c:pt idx="13167">
                  <c:v>2700.1734381599999</c:v>
                </c:pt>
                <c:pt idx="13168">
                  <c:v>2964.1734381599999</c:v>
                </c:pt>
                <c:pt idx="13169">
                  <c:v>2884.9734381600001</c:v>
                </c:pt>
                <c:pt idx="13170">
                  <c:v>3056.57343816</c:v>
                </c:pt>
                <c:pt idx="13171">
                  <c:v>1908.1734381599999</c:v>
                </c:pt>
                <c:pt idx="13172">
                  <c:v>2459.2218749999997</c:v>
                </c:pt>
                <c:pt idx="13173">
                  <c:v>2460.4078118399998</c:v>
                </c:pt>
                <c:pt idx="13174">
                  <c:v>2724.4078118399998</c:v>
                </c:pt>
                <c:pt idx="13175">
                  <c:v>2178</c:v>
                </c:pt>
                <c:pt idx="13176">
                  <c:v>2720.7468749999998</c:v>
                </c:pt>
                <c:pt idx="13177">
                  <c:v>3011.1468749999999</c:v>
                </c:pt>
                <c:pt idx="13178">
                  <c:v>2984.7468749999998</c:v>
                </c:pt>
                <c:pt idx="13179">
                  <c:v>2609.3203118399997</c:v>
                </c:pt>
                <c:pt idx="13180">
                  <c:v>2503.7203118399998</c:v>
                </c:pt>
                <c:pt idx="13181">
                  <c:v>2528.57343816</c:v>
                </c:pt>
                <c:pt idx="13182">
                  <c:v>2613.2906249999996</c:v>
                </c:pt>
                <c:pt idx="13183">
                  <c:v>3180.890625</c:v>
                </c:pt>
                <c:pt idx="13184">
                  <c:v>2349.2906250000001</c:v>
                </c:pt>
                <c:pt idx="13185">
                  <c:v>2670.421875</c:v>
                </c:pt>
                <c:pt idx="13186">
                  <c:v>2842.0218749999999</c:v>
                </c:pt>
                <c:pt idx="13187">
                  <c:v>3383.2218749999997</c:v>
                </c:pt>
                <c:pt idx="13188">
                  <c:v>2873.8359381599998</c:v>
                </c:pt>
                <c:pt idx="13189">
                  <c:v>2882.8078118399999</c:v>
                </c:pt>
                <c:pt idx="13190">
                  <c:v>2632.0078118399997</c:v>
                </c:pt>
                <c:pt idx="13191">
                  <c:v>2758.7999999999997</c:v>
                </c:pt>
                <c:pt idx="13192">
                  <c:v>2443.546875</c:v>
                </c:pt>
                <c:pt idx="13193">
                  <c:v>3229.7203118399998</c:v>
                </c:pt>
                <c:pt idx="13194">
                  <c:v>3082.9734381600001</c:v>
                </c:pt>
                <c:pt idx="13195">
                  <c:v>2554.9734381600001</c:v>
                </c:pt>
                <c:pt idx="13196">
                  <c:v>3114.890625</c:v>
                </c:pt>
                <c:pt idx="13197">
                  <c:v>2732.0906249999998</c:v>
                </c:pt>
                <c:pt idx="13198">
                  <c:v>2692.4906249999999</c:v>
                </c:pt>
                <c:pt idx="13199">
                  <c:v>2419.6218749999998</c:v>
                </c:pt>
                <c:pt idx="13200">
                  <c:v>2670.421875</c:v>
                </c:pt>
                <c:pt idx="13201">
                  <c:v>2762.8218749999996</c:v>
                </c:pt>
                <c:pt idx="13202">
                  <c:v>2609.8359381599998</c:v>
                </c:pt>
                <c:pt idx="13203">
                  <c:v>2530.63593816</c:v>
                </c:pt>
                <c:pt idx="13204">
                  <c:v>2953.0359381600001</c:v>
                </c:pt>
                <c:pt idx="13205">
                  <c:v>3049.2</c:v>
                </c:pt>
                <c:pt idx="13206">
                  <c:v>2205.9468750000001</c:v>
                </c:pt>
                <c:pt idx="13207">
                  <c:v>2530.1203118399999</c:v>
                </c:pt>
                <c:pt idx="13208">
                  <c:v>2752.9734381600001</c:v>
                </c:pt>
                <c:pt idx="13209">
                  <c:v>2396.57343816</c:v>
                </c:pt>
                <c:pt idx="13210">
                  <c:v>3346.9734381600001</c:v>
                </c:pt>
                <c:pt idx="13211">
                  <c:v>3022.4906249999999</c:v>
                </c:pt>
                <c:pt idx="13212">
                  <c:v>2626.4906249999999</c:v>
                </c:pt>
                <c:pt idx="13213">
                  <c:v>2675.8359381599998</c:v>
                </c:pt>
                <c:pt idx="13214">
                  <c:v>2860.63593816</c:v>
                </c:pt>
                <c:pt idx="13215">
                  <c:v>2266.63593816</c:v>
                </c:pt>
                <c:pt idx="13216">
                  <c:v>2658.4078118399998</c:v>
                </c:pt>
                <c:pt idx="13217">
                  <c:v>2486.8078118399999</c:v>
                </c:pt>
                <c:pt idx="13218">
                  <c:v>2892.3468749999997</c:v>
                </c:pt>
                <c:pt idx="13219">
                  <c:v>2839.546875</c:v>
                </c:pt>
                <c:pt idx="13220">
                  <c:v>2516.9203118399996</c:v>
                </c:pt>
                <c:pt idx="13221">
                  <c:v>3229.7203118399998</c:v>
                </c:pt>
                <c:pt idx="13222">
                  <c:v>3414.52031184</c:v>
                </c:pt>
                <c:pt idx="13223">
                  <c:v>2752.9734381600001</c:v>
                </c:pt>
                <c:pt idx="13224">
                  <c:v>3571.3734381599998</c:v>
                </c:pt>
                <c:pt idx="13225">
                  <c:v>2762.8218749999996</c:v>
                </c:pt>
                <c:pt idx="13226">
                  <c:v>2974.0218749999999</c:v>
                </c:pt>
                <c:pt idx="13227">
                  <c:v>3185.2218749999997</c:v>
                </c:pt>
                <c:pt idx="13228">
                  <c:v>2689.0359381600001</c:v>
                </c:pt>
                <c:pt idx="13229">
                  <c:v>3045.4359381600002</c:v>
                </c:pt>
                <c:pt idx="13230">
                  <c:v>2469.9468750000001</c:v>
                </c:pt>
                <c:pt idx="13231">
                  <c:v>2364.3468749999997</c:v>
                </c:pt>
                <c:pt idx="13232">
                  <c:v>2978.9203118399996</c:v>
                </c:pt>
                <c:pt idx="13233">
                  <c:v>2820.5203118399995</c:v>
                </c:pt>
                <c:pt idx="13234">
                  <c:v>2594.57343816</c:v>
                </c:pt>
                <c:pt idx="13235">
                  <c:v>3412.9734381599997</c:v>
                </c:pt>
                <c:pt idx="13236">
                  <c:v>2488.9734381600001</c:v>
                </c:pt>
                <c:pt idx="13237">
                  <c:v>2715.4359381600002</c:v>
                </c:pt>
                <c:pt idx="13238">
                  <c:v>2636.2359381599999</c:v>
                </c:pt>
                <c:pt idx="13239">
                  <c:v>3067.6078118399996</c:v>
                </c:pt>
                <c:pt idx="13240">
                  <c:v>2396.57343816</c:v>
                </c:pt>
                <c:pt idx="13241">
                  <c:v>2937.7734381599998</c:v>
                </c:pt>
                <c:pt idx="13242">
                  <c:v>2560.4906249999999</c:v>
                </c:pt>
                <c:pt idx="13243">
                  <c:v>3048.890625</c:v>
                </c:pt>
                <c:pt idx="13244">
                  <c:v>3207.2906249999996</c:v>
                </c:pt>
                <c:pt idx="13245">
                  <c:v>3075.2906249999996</c:v>
                </c:pt>
                <c:pt idx="13246">
                  <c:v>2762.8218749999996</c:v>
                </c:pt>
                <c:pt idx="13247">
                  <c:v>3040.0218749999999</c:v>
                </c:pt>
                <c:pt idx="13248">
                  <c:v>2438.2359381599999</c:v>
                </c:pt>
                <c:pt idx="13249">
                  <c:v>3362.2359381599999</c:v>
                </c:pt>
                <c:pt idx="13250">
                  <c:v>2420.8078118399999</c:v>
                </c:pt>
                <c:pt idx="13251">
                  <c:v>3009.6</c:v>
                </c:pt>
                <c:pt idx="13252">
                  <c:v>3222.3468749999997</c:v>
                </c:pt>
                <c:pt idx="13253">
                  <c:v>2741.3203118399997</c:v>
                </c:pt>
                <c:pt idx="13254">
                  <c:v>2714.9203118399996</c:v>
                </c:pt>
                <c:pt idx="13255">
                  <c:v>2411.3203118399997</c:v>
                </c:pt>
                <c:pt idx="13256">
                  <c:v>3005.8359381599998</c:v>
                </c:pt>
                <c:pt idx="13257">
                  <c:v>2715.4359381600002</c:v>
                </c:pt>
                <c:pt idx="13258">
                  <c:v>3358.0078118399997</c:v>
                </c:pt>
                <c:pt idx="13259">
                  <c:v>2816.8078118399999</c:v>
                </c:pt>
                <c:pt idx="13260">
                  <c:v>3049.2</c:v>
                </c:pt>
                <c:pt idx="13261">
                  <c:v>2622.5203118399995</c:v>
                </c:pt>
                <c:pt idx="13262">
                  <c:v>2939.3203118399997</c:v>
                </c:pt>
                <c:pt idx="13263">
                  <c:v>2965.7203118399998</c:v>
                </c:pt>
                <c:pt idx="13264">
                  <c:v>2396.57343816</c:v>
                </c:pt>
                <c:pt idx="13265">
                  <c:v>2660.57343816</c:v>
                </c:pt>
                <c:pt idx="13266">
                  <c:v>2290.9734381600001</c:v>
                </c:pt>
                <c:pt idx="13267">
                  <c:v>2845.3734381600002</c:v>
                </c:pt>
                <c:pt idx="13268">
                  <c:v>3201.7734381599998</c:v>
                </c:pt>
                <c:pt idx="13269">
                  <c:v>2322.890625</c:v>
                </c:pt>
                <c:pt idx="13270">
                  <c:v>2930.0906249999998</c:v>
                </c:pt>
                <c:pt idx="13271">
                  <c:v>2494.4906249999999</c:v>
                </c:pt>
                <c:pt idx="13272">
                  <c:v>2979.4359381600002</c:v>
                </c:pt>
                <c:pt idx="13273">
                  <c:v>3032.2359381599999</c:v>
                </c:pt>
                <c:pt idx="13274">
                  <c:v>2434.0078118399997</c:v>
                </c:pt>
                <c:pt idx="13275">
                  <c:v>2830.0078118399997</c:v>
                </c:pt>
                <c:pt idx="13276">
                  <c:v>2931.9468749999996</c:v>
                </c:pt>
                <c:pt idx="13277">
                  <c:v>2931.9468749999996</c:v>
                </c:pt>
                <c:pt idx="13278">
                  <c:v>3024.3468749999997</c:v>
                </c:pt>
                <c:pt idx="13279">
                  <c:v>2226.5203118399995</c:v>
                </c:pt>
                <c:pt idx="13280">
                  <c:v>3374.9203118399996</c:v>
                </c:pt>
                <c:pt idx="13281">
                  <c:v>2120.9203118399996</c:v>
                </c:pt>
                <c:pt idx="13282">
                  <c:v>3030.1734381599999</c:v>
                </c:pt>
                <c:pt idx="13283">
                  <c:v>2771.6906249999997</c:v>
                </c:pt>
                <c:pt idx="13284">
                  <c:v>2834.2359381599999</c:v>
                </c:pt>
                <c:pt idx="13285">
                  <c:v>2847.4359381600002</c:v>
                </c:pt>
                <c:pt idx="13286">
                  <c:v>3071.8359381599998</c:v>
                </c:pt>
                <c:pt idx="13287">
                  <c:v>2856.4078118399998</c:v>
                </c:pt>
                <c:pt idx="13288">
                  <c:v>3234</c:v>
                </c:pt>
                <c:pt idx="13289">
                  <c:v>2733.9468749999996</c:v>
                </c:pt>
                <c:pt idx="13290">
                  <c:v>2865.9468749999996</c:v>
                </c:pt>
                <c:pt idx="13291">
                  <c:v>3063.9468749999996</c:v>
                </c:pt>
                <c:pt idx="13292">
                  <c:v>2424.5203118399995</c:v>
                </c:pt>
                <c:pt idx="13293">
                  <c:v>3440.9203118400001</c:v>
                </c:pt>
                <c:pt idx="13294">
                  <c:v>3018.5203118399995</c:v>
                </c:pt>
                <c:pt idx="13295">
                  <c:v>2890.4906249999999</c:v>
                </c:pt>
                <c:pt idx="13296">
                  <c:v>2982.890625</c:v>
                </c:pt>
                <c:pt idx="13297">
                  <c:v>3066.421875</c:v>
                </c:pt>
                <c:pt idx="13298">
                  <c:v>3120.4078118399998</c:v>
                </c:pt>
                <c:pt idx="13299">
                  <c:v>2896.0078118399997</c:v>
                </c:pt>
                <c:pt idx="13300">
                  <c:v>2626.7999999999997</c:v>
                </c:pt>
                <c:pt idx="13301">
                  <c:v>3207.6</c:v>
                </c:pt>
                <c:pt idx="13302">
                  <c:v>3022.7999999999997</c:v>
                </c:pt>
                <c:pt idx="13303">
                  <c:v>2956.7999999999997</c:v>
                </c:pt>
                <c:pt idx="13304">
                  <c:v>3090.3468749999997</c:v>
                </c:pt>
                <c:pt idx="13305">
                  <c:v>2773.546875</c:v>
                </c:pt>
                <c:pt idx="13306">
                  <c:v>3440.9203118400001</c:v>
                </c:pt>
                <c:pt idx="13307">
                  <c:v>2468.0906249999998</c:v>
                </c:pt>
                <c:pt idx="13308">
                  <c:v>3009.2906249999996</c:v>
                </c:pt>
                <c:pt idx="13309">
                  <c:v>3132.421875</c:v>
                </c:pt>
                <c:pt idx="13310">
                  <c:v>2913.4359381600002</c:v>
                </c:pt>
                <c:pt idx="13311">
                  <c:v>2253.4359381600002</c:v>
                </c:pt>
                <c:pt idx="13312">
                  <c:v>2640</c:v>
                </c:pt>
                <c:pt idx="13313">
                  <c:v>3141.6</c:v>
                </c:pt>
                <c:pt idx="13314">
                  <c:v>3090.3468749999997</c:v>
                </c:pt>
                <c:pt idx="13315">
                  <c:v>3129.9468749999996</c:v>
                </c:pt>
                <c:pt idx="13316">
                  <c:v>3043.3734381600002</c:v>
                </c:pt>
                <c:pt idx="13317">
                  <c:v>2488.9734381600001</c:v>
                </c:pt>
                <c:pt idx="13318">
                  <c:v>2317.3734381600002</c:v>
                </c:pt>
                <c:pt idx="13319">
                  <c:v>2604.421875</c:v>
                </c:pt>
                <c:pt idx="13320">
                  <c:v>2873.8359381599998</c:v>
                </c:pt>
                <c:pt idx="13321">
                  <c:v>2975.2078118399995</c:v>
                </c:pt>
                <c:pt idx="13322">
                  <c:v>3260.3999999999996</c:v>
                </c:pt>
                <c:pt idx="13323">
                  <c:v>3036</c:v>
                </c:pt>
                <c:pt idx="13324">
                  <c:v>2628.3468749999997</c:v>
                </c:pt>
                <c:pt idx="13325">
                  <c:v>2865.9468749999996</c:v>
                </c:pt>
                <c:pt idx="13326">
                  <c:v>3176.9203118399996</c:v>
                </c:pt>
                <c:pt idx="13327">
                  <c:v>3176.9203118399996</c:v>
                </c:pt>
                <c:pt idx="13328">
                  <c:v>2409.7734381599998</c:v>
                </c:pt>
                <c:pt idx="13329">
                  <c:v>2845.3734381600002</c:v>
                </c:pt>
                <c:pt idx="13330">
                  <c:v>2402.0906249999998</c:v>
                </c:pt>
                <c:pt idx="13331">
                  <c:v>3198.421875</c:v>
                </c:pt>
                <c:pt idx="13332">
                  <c:v>2913.4359381600002</c:v>
                </c:pt>
                <c:pt idx="13333">
                  <c:v>3094.0078118399997</c:v>
                </c:pt>
                <c:pt idx="13334">
                  <c:v>2856.4078118399998</c:v>
                </c:pt>
                <c:pt idx="13335">
                  <c:v>2641.546875</c:v>
                </c:pt>
                <c:pt idx="13336">
                  <c:v>2865.9468749999996</c:v>
                </c:pt>
                <c:pt idx="13337">
                  <c:v>2662.1203118399999</c:v>
                </c:pt>
                <c:pt idx="13338">
                  <c:v>3295.7203118399998</c:v>
                </c:pt>
                <c:pt idx="13339">
                  <c:v>2832.1734381599999</c:v>
                </c:pt>
                <c:pt idx="13340">
                  <c:v>3030.1734381599999</c:v>
                </c:pt>
                <c:pt idx="13341">
                  <c:v>3043.3734381600002</c:v>
                </c:pt>
                <c:pt idx="13342">
                  <c:v>2858.57343816</c:v>
                </c:pt>
                <c:pt idx="13343">
                  <c:v>3220.4906249999999</c:v>
                </c:pt>
                <c:pt idx="13344">
                  <c:v>2877.2906249999996</c:v>
                </c:pt>
                <c:pt idx="13345">
                  <c:v>2525.2218749999997</c:v>
                </c:pt>
                <c:pt idx="13346">
                  <c:v>2723.2218749999997</c:v>
                </c:pt>
                <c:pt idx="13347">
                  <c:v>2737.6078118399996</c:v>
                </c:pt>
                <c:pt idx="13348">
                  <c:v>2843.2078118399995</c:v>
                </c:pt>
                <c:pt idx="13349">
                  <c:v>2890.7999999999997</c:v>
                </c:pt>
                <c:pt idx="13350">
                  <c:v>2653.2</c:v>
                </c:pt>
                <c:pt idx="13351">
                  <c:v>2692.7999999999997</c:v>
                </c:pt>
                <c:pt idx="13352">
                  <c:v>3036</c:v>
                </c:pt>
                <c:pt idx="13353">
                  <c:v>3405.6</c:v>
                </c:pt>
                <c:pt idx="13354">
                  <c:v>3392.3999999999996</c:v>
                </c:pt>
                <c:pt idx="13355">
                  <c:v>2956.7999999999997</c:v>
                </c:pt>
                <c:pt idx="13356">
                  <c:v>2905.546875</c:v>
                </c:pt>
                <c:pt idx="13357">
                  <c:v>2628.3468749999997</c:v>
                </c:pt>
                <c:pt idx="13358">
                  <c:v>2530.1203118399999</c:v>
                </c:pt>
                <c:pt idx="13359">
                  <c:v>2449.3734381600002</c:v>
                </c:pt>
                <c:pt idx="13360">
                  <c:v>3422.8218749999996</c:v>
                </c:pt>
                <c:pt idx="13361">
                  <c:v>2900.2359381599999</c:v>
                </c:pt>
                <c:pt idx="13362">
                  <c:v>3067.6078118399996</c:v>
                </c:pt>
                <c:pt idx="13363">
                  <c:v>2698.0078118399997</c:v>
                </c:pt>
                <c:pt idx="13364">
                  <c:v>2539.6078118399996</c:v>
                </c:pt>
                <c:pt idx="13365">
                  <c:v>2706</c:v>
                </c:pt>
                <c:pt idx="13366">
                  <c:v>2758.7999999999997</c:v>
                </c:pt>
                <c:pt idx="13367">
                  <c:v>2569.7203118399998</c:v>
                </c:pt>
                <c:pt idx="13368">
                  <c:v>3982.1203118399999</c:v>
                </c:pt>
                <c:pt idx="13369">
                  <c:v>2807.3203118399997</c:v>
                </c:pt>
                <c:pt idx="13370">
                  <c:v>2818.9734381600001</c:v>
                </c:pt>
                <c:pt idx="13371">
                  <c:v>3201.7734381599998</c:v>
                </c:pt>
                <c:pt idx="13372">
                  <c:v>2811.2906249999996</c:v>
                </c:pt>
                <c:pt idx="13373">
                  <c:v>3180.890625</c:v>
                </c:pt>
                <c:pt idx="13374">
                  <c:v>3026.8218749999996</c:v>
                </c:pt>
                <c:pt idx="13375">
                  <c:v>2438.2359381599999</c:v>
                </c:pt>
                <c:pt idx="13376">
                  <c:v>3107.2078118399995</c:v>
                </c:pt>
                <c:pt idx="13377">
                  <c:v>3392.3999999999996</c:v>
                </c:pt>
                <c:pt idx="13378">
                  <c:v>3050.7468749999998</c:v>
                </c:pt>
                <c:pt idx="13379">
                  <c:v>2978.9203118399996</c:v>
                </c:pt>
                <c:pt idx="13380">
                  <c:v>2362.4906249999999</c:v>
                </c:pt>
                <c:pt idx="13381">
                  <c:v>3396.421875</c:v>
                </c:pt>
                <c:pt idx="13382">
                  <c:v>2789.2218749999997</c:v>
                </c:pt>
                <c:pt idx="13383">
                  <c:v>2723.2218749999997</c:v>
                </c:pt>
                <c:pt idx="13384">
                  <c:v>3119.2218749999997</c:v>
                </c:pt>
                <c:pt idx="13385">
                  <c:v>3330.421875</c:v>
                </c:pt>
                <c:pt idx="13386">
                  <c:v>2966.2359381599999</c:v>
                </c:pt>
                <c:pt idx="13387">
                  <c:v>2821.0359381600001</c:v>
                </c:pt>
                <c:pt idx="13388">
                  <c:v>2909.2078118399995</c:v>
                </c:pt>
                <c:pt idx="13389">
                  <c:v>3529.6078118400001</c:v>
                </c:pt>
                <c:pt idx="13390">
                  <c:v>2750.8078118399999</c:v>
                </c:pt>
                <c:pt idx="13391">
                  <c:v>2839.546875</c:v>
                </c:pt>
                <c:pt idx="13392">
                  <c:v>2971.546875</c:v>
                </c:pt>
                <c:pt idx="13393">
                  <c:v>3275.1468749999999</c:v>
                </c:pt>
                <c:pt idx="13394">
                  <c:v>2926.1203118399999</c:v>
                </c:pt>
                <c:pt idx="13395">
                  <c:v>2977.3734381600002</c:v>
                </c:pt>
                <c:pt idx="13396">
                  <c:v>2700.1734381599999</c:v>
                </c:pt>
                <c:pt idx="13397">
                  <c:v>2322.890625</c:v>
                </c:pt>
                <c:pt idx="13398">
                  <c:v>2666.0906249999998</c:v>
                </c:pt>
                <c:pt idx="13399">
                  <c:v>2781.4359381600002</c:v>
                </c:pt>
                <c:pt idx="13400">
                  <c:v>2645.2078118399995</c:v>
                </c:pt>
                <c:pt idx="13401">
                  <c:v>2270.4</c:v>
                </c:pt>
                <c:pt idx="13402">
                  <c:v>2747.1468749999999</c:v>
                </c:pt>
                <c:pt idx="13403">
                  <c:v>2931.9468749999996</c:v>
                </c:pt>
                <c:pt idx="13404">
                  <c:v>2846.9203118399996</c:v>
                </c:pt>
                <c:pt idx="13405">
                  <c:v>2752.9734381600001</c:v>
                </c:pt>
                <c:pt idx="13406">
                  <c:v>2873.8359381599998</c:v>
                </c:pt>
                <c:pt idx="13407">
                  <c:v>2618.8078118399999</c:v>
                </c:pt>
                <c:pt idx="13408">
                  <c:v>2824.7999999999997</c:v>
                </c:pt>
                <c:pt idx="13409">
                  <c:v>3075.6</c:v>
                </c:pt>
                <c:pt idx="13410">
                  <c:v>2733.9468749999996</c:v>
                </c:pt>
                <c:pt idx="13411">
                  <c:v>3241.3734381599998</c:v>
                </c:pt>
                <c:pt idx="13412">
                  <c:v>3360.1734381599999</c:v>
                </c:pt>
                <c:pt idx="13413">
                  <c:v>3581.2218749999997</c:v>
                </c:pt>
                <c:pt idx="13414">
                  <c:v>2821.0359381600001</c:v>
                </c:pt>
                <c:pt idx="13415">
                  <c:v>2873.8359381599998</c:v>
                </c:pt>
                <c:pt idx="13416">
                  <c:v>2970</c:v>
                </c:pt>
                <c:pt idx="13417">
                  <c:v>3102</c:v>
                </c:pt>
                <c:pt idx="13418">
                  <c:v>2983.2</c:v>
                </c:pt>
                <c:pt idx="13419">
                  <c:v>2733.9468749999996</c:v>
                </c:pt>
                <c:pt idx="13420">
                  <c:v>2879.1468749999999</c:v>
                </c:pt>
                <c:pt idx="13421">
                  <c:v>3261.9468749999996</c:v>
                </c:pt>
                <c:pt idx="13422">
                  <c:v>2978.9203118399996</c:v>
                </c:pt>
                <c:pt idx="13423">
                  <c:v>2868.421875</c:v>
                </c:pt>
                <c:pt idx="13424">
                  <c:v>3058.63593816</c:v>
                </c:pt>
                <c:pt idx="13425">
                  <c:v>2381.2078118399995</c:v>
                </c:pt>
                <c:pt idx="13426">
                  <c:v>2824.7999999999997</c:v>
                </c:pt>
                <c:pt idx="13427">
                  <c:v>2596.1203118399999</c:v>
                </c:pt>
                <c:pt idx="13428">
                  <c:v>2586.890625</c:v>
                </c:pt>
                <c:pt idx="13429">
                  <c:v>2860.63593816</c:v>
                </c:pt>
                <c:pt idx="13430">
                  <c:v>2504.2359381599999</c:v>
                </c:pt>
                <c:pt idx="13431">
                  <c:v>3164.2359381599999</c:v>
                </c:pt>
                <c:pt idx="13432">
                  <c:v>3137.8359381599998</c:v>
                </c:pt>
                <c:pt idx="13433">
                  <c:v>2935.6078118399996</c:v>
                </c:pt>
                <c:pt idx="13434">
                  <c:v>2041.7203118399998</c:v>
                </c:pt>
                <c:pt idx="13435">
                  <c:v>3128.0906249999998</c:v>
                </c:pt>
                <c:pt idx="13436">
                  <c:v>3502.0218749999999</c:v>
                </c:pt>
                <c:pt idx="13437">
                  <c:v>2644.0218749999999</c:v>
                </c:pt>
                <c:pt idx="13438">
                  <c:v>2711.2078118399995</c:v>
                </c:pt>
                <c:pt idx="13439">
                  <c:v>3278.8078118399999</c:v>
                </c:pt>
                <c:pt idx="13440">
                  <c:v>2772</c:v>
                </c:pt>
                <c:pt idx="13441">
                  <c:v>1848</c:v>
                </c:pt>
                <c:pt idx="13442">
                  <c:v>3009.6</c:v>
                </c:pt>
                <c:pt idx="13443">
                  <c:v>2824.7999999999997</c:v>
                </c:pt>
                <c:pt idx="13444">
                  <c:v>2917.2</c:v>
                </c:pt>
                <c:pt idx="13445">
                  <c:v>3392.3999999999996</c:v>
                </c:pt>
                <c:pt idx="13446">
                  <c:v>2509.546875</c:v>
                </c:pt>
                <c:pt idx="13447">
                  <c:v>2582.9203118399996</c:v>
                </c:pt>
                <c:pt idx="13448">
                  <c:v>2688.5203118399995</c:v>
                </c:pt>
                <c:pt idx="13449">
                  <c:v>2780.9203118399996</c:v>
                </c:pt>
                <c:pt idx="13450">
                  <c:v>2792.57343816</c:v>
                </c:pt>
                <c:pt idx="13451">
                  <c:v>3452.5734381599996</c:v>
                </c:pt>
                <c:pt idx="13452">
                  <c:v>2977.3734381600002</c:v>
                </c:pt>
                <c:pt idx="13453">
                  <c:v>3172.0218749999999</c:v>
                </c:pt>
                <c:pt idx="13454">
                  <c:v>1932.4078118399998</c:v>
                </c:pt>
                <c:pt idx="13455">
                  <c:v>2758.7999999999997</c:v>
                </c:pt>
                <c:pt idx="13456">
                  <c:v>3367.546875</c:v>
                </c:pt>
                <c:pt idx="13457">
                  <c:v>1922.9203118399998</c:v>
                </c:pt>
                <c:pt idx="13458">
                  <c:v>2899.7203118399998</c:v>
                </c:pt>
                <c:pt idx="13459">
                  <c:v>2673.7734381599998</c:v>
                </c:pt>
                <c:pt idx="13460">
                  <c:v>2977.3734381600002</c:v>
                </c:pt>
                <c:pt idx="13461">
                  <c:v>3062.0906249999998</c:v>
                </c:pt>
                <c:pt idx="13462">
                  <c:v>3488.8218749999996</c:v>
                </c:pt>
                <c:pt idx="13463">
                  <c:v>2491.0359381600001</c:v>
                </c:pt>
                <c:pt idx="13464">
                  <c:v>2500.0078118399997</c:v>
                </c:pt>
                <c:pt idx="13465">
                  <c:v>2679.6</c:v>
                </c:pt>
                <c:pt idx="13466">
                  <c:v>2971.546875</c:v>
                </c:pt>
                <c:pt idx="13467">
                  <c:v>2879.1468749999999</c:v>
                </c:pt>
                <c:pt idx="13468">
                  <c:v>2720.7468749999998</c:v>
                </c:pt>
                <c:pt idx="13469">
                  <c:v>2892.3468749999997</c:v>
                </c:pt>
                <c:pt idx="13470">
                  <c:v>3122.57343816</c:v>
                </c:pt>
                <c:pt idx="13471">
                  <c:v>3544.9734381599997</c:v>
                </c:pt>
                <c:pt idx="13472">
                  <c:v>3827.6906249999997</c:v>
                </c:pt>
                <c:pt idx="13473">
                  <c:v>3211.6218749999998</c:v>
                </c:pt>
                <c:pt idx="13474">
                  <c:v>3079.6218749999998</c:v>
                </c:pt>
                <c:pt idx="13475">
                  <c:v>2887.0359381600001</c:v>
                </c:pt>
                <c:pt idx="13476">
                  <c:v>2922.4078118399998</c:v>
                </c:pt>
                <c:pt idx="13477">
                  <c:v>3018.5203118399995</c:v>
                </c:pt>
                <c:pt idx="13478">
                  <c:v>2700.1734381599999</c:v>
                </c:pt>
                <c:pt idx="13479">
                  <c:v>2992.63593816</c:v>
                </c:pt>
                <c:pt idx="13480">
                  <c:v>3226.0078118399997</c:v>
                </c:pt>
                <c:pt idx="13481">
                  <c:v>2711.2078118399995</c:v>
                </c:pt>
                <c:pt idx="13482">
                  <c:v>2948.8078118399999</c:v>
                </c:pt>
                <c:pt idx="13483">
                  <c:v>3260.3999999999996</c:v>
                </c:pt>
                <c:pt idx="13484">
                  <c:v>2126.7468749999998</c:v>
                </c:pt>
                <c:pt idx="13485">
                  <c:v>3005.3203118399997</c:v>
                </c:pt>
                <c:pt idx="13486">
                  <c:v>2978.9203118399996</c:v>
                </c:pt>
                <c:pt idx="13487">
                  <c:v>3188.57343816</c:v>
                </c:pt>
                <c:pt idx="13488">
                  <c:v>3550.4906249999999</c:v>
                </c:pt>
                <c:pt idx="13489">
                  <c:v>2789.2218749999997</c:v>
                </c:pt>
                <c:pt idx="13490">
                  <c:v>2670.421875</c:v>
                </c:pt>
                <c:pt idx="13491">
                  <c:v>2596.63593816</c:v>
                </c:pt>
                <c:pt idx="13492">
                  <c:v>2266.63593816</c:v>
                </c:pt>
                <c:pt idx="13493">
                  <c:v>3256.63593816</c:v>
                </c:pt>
                <c:pt idx="13494">
                  <c:v>2420.8078118399999</c:v>
                </c:pt>
                <c:pt idx="13495">
                  <c:v>2535.9468749999996</c:v>
                </c:pt>
                <c:pt idx="13496">
                  <c:v>3129.9468749999996</c:v>
                </c:pt>
                <c:pt idx="13497">
                  <c:v>2760.3468749999997</c:v>
                </c:pt>
                <c:pt idx="13498">
                  <c:v>2926.1203118399999</c:v>
                </c:pt>
                <c:pt idx="13499">
                  <c:v>2860.1203118399999</c:v>
                </c:pt>
                <c:pt idx="13500">
                  <c:v>4048.1203118399999</c:v>
                </c:pt>
                <c:pt idx="13501">
                  <c:v>2701.7203118399998</c:v>
                </c:pt>
                <c:pt idx="13502">
                  <c:v>2673.7734381599998</c:v>
                </c:pt>
                <c:pt idx="13503">
                  <c:v>3056.57343816</c:v>
                </c:pt>
                <c:pt idx="13504">
                  <c:v>3273.2906249999996</c:v>
                </c:pt>
                <c:pt idx="13505">
                  <c:v>2248.0218749999999</c:v>
                </c:pt>
                <c:pt idx="13506">
                  <c:v>3198.421875</c:v>
                </c:pt>
                <c:pt idx="13507">
                  <c:v>2988.4078118399998</c:v>
                </c:pt>
                <c:pt idx="13508">
                  <c:v>2666.3999999999996</c:v>
                </c:pt>
                <c:pt idx="13509">
                  <c:v>2773.546875</c:v>
                </c:pt>
                <c:pt idx="13510">
                  <c:v>3031.7203118399998</c:v>
                </c:pt>
                <c:pt idx="13511">
                  <c:v>2647.3734381600002</c:v>
                </c:pt>
                <c:pt idx="13512">
                  <c:v>3122.57343816</c:v>
                </c:pt>
                <c:pt idx="13513">
                  <c:v>3339.2906249999996</c:v>
                </c:pt>
                <c:pt idx="13514">
                  <c:v>3537.2906249999996</c:v>
                </c:pt>
                <c:pt idx="13515">
                  <c:v>3075.2906249999996</c:v>
                </c:pt>
                <c:pt idx="13516">
                  <c:v>2485.6218749999998</c:v>
                </c:pt>
                <c:pt idx="13517">
                  <c:v>3383.2218749999997</c:v>
                </c:pt>
                <c:pt idx="13518">
                  <c:v>2992.63593816</c:v>
                </c:pt>
                <c:pt idx="13519">
                  <c:v>3239.2078118399995</c:v>
                </c:pt>
                <c:pt idx="13520">
                  <c:v>2930.3999999999996</c:v>
                </c:pt>
                <c:pt idx="13521">
                  <c:v>2760.3468749999997</c:v>
                </c:pt>
                <c:pt idx="13522">
                  <c:v>2634.1734381599999</c:v>
                </c:pt>
                <c:pt idx="13523">
                  <c:v>3299.6906249999997</c:v>
                </c:pt>
                <c:pt idx="13524">
                  <c:v>2652.890625</c:v>
                </c:pt>
                <c:pt idx="13525">
                  <c:v>3541.6218749999998</c:v>
                </c:pt>
                <c:pt idx="13526">
                  <c:v>3581.2218749999997</c:v>
                </c:pt>
                <c:pt idx="13527">
                  <c:v>3066.421875</c:v>
                </c:pt>
                <c:pt idx="13528">
                  <c:v>2789.2218749999997</c:v>
                </c:pt>
                <c:pt idx="13529">
                  <c:v>2675.8359381599998</c:v>
                </c:pt>
                <c:pt idx="13530">
                  <c:v>2530.63593816</c:v>
                </c:pt>
                <c:pt idx="13531">
                  <c:v>3701.20781184</c:v>
                </c:pt>
                <c:pt idx="13532">
                  <c:v>2970</c:v>
                </c:pt>
                <c:pt idx="13533">
                  <c:v>3247.2</c:v>
                </c:pt>
                <c:pt idx="13534">
                  <c:v>3116.7468749999998</c:v>
                </c:pt>
                <c:pt idx="13535">
                  <c:v>2945.1468749999999</c:v>
                </c:pt>
                <c:pt idx="13536">
                  <c:v>2905.546875</c:v>
                </c:pt>
                <c:pt idx="13537">
                  <c:v>2871.7734381599998</c:v>
                </c:pt>
                <c:pt idx="13538">
                  <c:v>3003.7734381599998</c:v>
                </c:pt>
                <c:pt idx="13539">
                  <c:v>2515.3734381600002</c:v>
                </c:pt>
                <c:pt idx="13540">
                  <c:v>2520.890625</c:v>
                </c:pt>
                <c:pt idx="13541">
                  <c:v>2855.2218749999997</c:v>
                </c:pt>
                <c:pt idx="13542">
                  <c:v>3119.2218749999997</c:v>
                </c:pt>
                <c:pt idx="13543">
                  <c:v>2881.6218749999998</c:v>
                </c:pt>
                <c:pt idx="13544">
                  <c:v>2992.63593816</c:v>
                </c:pt>
                <c:pt idx="13545">
                  <c:v>2847.4359381600002</c:v>
                </c:pt>
                <c:pt idx="13546">
                  <c:v>2315.2078118399995</c:v>
                </c:pt>
                <c:pt idx="13547">
                  <c:v>2851.2</c:v>
                </c:pt>
                <c:pt idx="13548">
                  <c:v>3063.9468749999996</c:v>
                </c:pt>
                <c:pt idx="13549">
                  <c:v>2952.5203118399995</c:v>
                </c:pt>
                <c:pt idx="13550">
                  <c:v>2860.1203118399999</c:v>
                </c:pt>
                <c:pt idx="13551">
                  <c:v>3638.9203118400001</c:v>
                </c:pt>
                <c:pt idx="13552">
                  <c:v>3043.3734381600002</c:v>
                </c:pt>
                <c:pt idx="13553">
                  <c:v>2322.890625</c:v>
                </c:pt>
                <c:pt idx="13554">
                  <c:v>2916.890625</c:v>
                </c:pt>
                <c:pt idx="13555">
                  <c:v>3339.2906249999996</c:v>
                </c:pt>
                <c:pt idx="13556">
                  <c:v>2900.2359381599999</c:v>
                </c:pt>
                <c:pt idx="13557">
                  <c:v>2983.2</c:v>
                </c:pt>
                <c:pt idx="13558">
                  <c:v>3088.7999999999997</c:v>
                </c:pt>
                <c:pt idx="13559">
                  <c:v>3361.7203118399998</c:v>
                </c:pt>
                <c:pt idx="13560">
                  <c:v>2718.890625</c:v>
                </c:pt>
                <c:pt idx="13561">
                  <c:v>2784.890625</c:v>
                </c:pt>
                <c:pt idx="13562">
                  <c:v>2454.890625</c:v>
                </c:pt>
                <c:pt idx="13563">
                  <c:v>2842.0218749999999</c:v>
                </c:pt>
                <c:pt idx="13564">
                  <c:v>2887.0359381600001</c:v>
                </c:pt>
                <c:pt idx="13565">
                  <c:v>3107.2078118399995</c:v>
                </c:pt>
                <c:pt idx="13566">
                  <c:v>3036</c:v>
                </c:pt>
                <c:pt idx="13567">
                  <c:v>3062.3999999999996</c:v>
                </c:pt>
                <c:pt idx="13568">
                  <c:v>3128.3999999999996</c:v>
                </c:pt>
                <c:pt idx="13569">
                  <c:v>2641.546875</c:v>
                </c:pt>
                <c:pt idx="13570">
                  <c:v>3035.6906249999997</c:v>
                </c:pt>
                <c:pt idx="13571">
                  <c:v>3309.4359381599998</c:v>
                </c:pt>
                <c:pt idx="13572">
                  <c:v>3058.63593816</c:v>
                </c:pt>
                <c:pt idx="13573">
                  <c:v>2816.8078118399999</c:v>
                </c:pt>
                <c:pt idx="13574">
                  <c:v>3041.2078118399995</c:v>
                </c:pt>
                <c:pt idx="13575">
                  <c:v>3397.6078118400001</c:v>
                </c:pt>
                <c:pt idx="13576">
                  <c:v>2653.2</c:v>
                </c:pt>
                <c:pt idx="13577">
                  <c:v>3590.3999999999996</c:v>
                </c:pt>
                <c:pt idx="13578">
                  <c:v>3260.3999999999996</c:v>
                </c:pt>
                <c:pt idx="13579">
                  <c:v>2371.7203118399998</c:v>
                </c:pt>
                <c:pt idx="13580">
                  <c:v>2858.57343816</c:v>
                </c:pt>
                <c:pt idx="13581">
                  <c:v>3214.9734381600001</c:v>
                </c:pt>
                <c:pt idx="13582">
                  <c:v>3742.9734381599997</c:v>
                </c:pt>
                <c:pt idx="13583">
                  <c:v>3426.1734381599995</c:v>
                </c:pt>
                <c:pt idx="13584">
                  <c:v>2647.3734381600002</c:v>
                </c:pt>
                <c:pt idx="13585">
                  <c:v>2547.2906249999996</c:v>
                </c:pt>
                <c:pt idx="13586">
                  <c:v>3062.0906249999998</c:v>
                </c:pt>
                <c:pt idx="13587">
                  <c:v>2758.4906249999999</c:v>
                </c:pt>
                <c:pt idx="13588">
                  <c:v>3066.421875</c:v>
                </c:pt>
                <c:pt idx="13589">
                  <c:v>2926.63593816</c:v>
                </c:pt>
                <c:pt idx="13590">
                  <c:v>2750.8078118399999</c:v>
                </c:pt>
                <c:pt idx="13591">
                  <c:v>3115.2</c:v>
                </c:pt>
                <c:pt idx="13592">
                  <c:v>2469.9468750000001</c:v>
                </c:pt>
                <c:pt idx="13593">
                  <c:v>2305.7203118399998</c:v>
                </c:pt>
                <c:pt idx="13594">
                  <c:v>3069.7734381599998</c:v>
                </c:pt>
                <c:pt idx="13595">
                  <c:v>2713.3734381600002</c:v>
                </c:pt>
                <c:pt idx="13596">
                  <c:v>2481.2906250000001</c:v>
                </c:pt>
                <c:pt idx="13597">
                  <c:v>2591.2218749999997</c:v>
                </c:pt>
                <c:pt idx="13598">
                  <c:v>2530.63593816</c:v>
                </c:pt>
                <c:pt idx="13599">
                  <c:v>2464.63593816</c:v>
                </c:pt>
                <c:pt idx="13600">
                  <c:v>3296.2359381599999</c:v>
                </c:pt>
                <c:pt idx="13601">
                  <c:v>3209.1468749999999</c:v>
                </c:pt>
                <c:pt idx="13602">
                  <c:v>2766.1734381599999</c:v>
                </c:pt>
                <c:pt idx="13603">
                  <c:v>2541.7734381599998</c:v>
                </c:pt>
                <c:pt idx="13604">
                  <c:v>2652.890625</c:v>
                </c:pt>
                <c:pt idx="13605">
                  <c:v>2732.0906249999998</c:v>
                </c:pt>
                <c:pt idx="13606">
                  <c:v>2771.6906249999997</c:v>
                </c:pt>
                <c:pt idx="13607">
                  <c:v>2322.890625</c:v>
                </c:pt>
                <c:pt idx="13608">
                  <c:v>3172.0218749999999</c:v>
                </c:pt>
                <c:pt idx="13609">
                  <c:v>3026.8218749999996</c:v>
                </c:pt>
                <c:pt idx="13610">
                  <c:v>2843.2078118399995</c:v>
                </c:pt>
                <c:pt idx="13611">
                  <c:v>3354.3468749999997</c:v>
                </c:pt>
                <c:pt idx="13612">
                  <c:v>2654.7468749999998</c:v>
                </c:pt>
                <c:pt idx="13613">
                  <c:v>2767.7203118399998</c:v>
                </c:pt>
                <c:pt idx="13614">
                  <c:v>3454.1203118399999</c:v>
                </c:pt>
                <c:pt idx="13615">
                  <c:v>3148.9734381600001</c:v>
                </c:pt>
                <c:pt idx="13616">
                  <c:v>3162.1734381599999</c:v>
                </c:pt>
                <c:pt idx="13617">
                  <c:v>2644.0218749999999</c:v>
                </c:pt>
                <c:pt idx="13618">
                  <c:v>2860.63593816</c:v>
                </c:pt>
                <c:pt idx="13619">
                  <c:v>3286.7999999999997</c:v>
                </c:pt>
                <c:pt idx="13620">
                  <c:v>2732.3999999999996</c:v>
                </c:pt>
                <c:pt idx="13621">
                  <c:v>2864.3999999999996</c:v>
                </c:pt>
                <c:pt idx="13622">
                  <c:v>3234</c:v>
                </c:pt>
                <c:pt idx="13623">
                  <c:v>3380.7468749999998</c:v>
                </c:pt>
                <c:pt idx="13624">
                  <c:v>3644.7468749999998</c:v>
                </c:pt>
                <c:pt idx="13625">
                  <c:v>3348.5203118399995</c:v>
                </c:pt>
                <c:pt idx="13626">
                  <c:v>3254.57343816</c:v>
                </c:pt>
                <c:pt idx="13627">
                  <c:v>2921.2218749999997</c:v>
                </c:pt>
                <c:pt idx="13628">
                  <c:v>3186.4078118399998</c:v>
                </c:pt>
                <c:pt idx="13629">
                  <c:v>2605.6078118399996</c:v>
                </c:pt>
                <c:pt idx="13630">
                  <c:v>3582.4078118400002</c:v>
                </c:pt>
                <c:pt idx="13631">
                  <c:v>2626.7999999999997</c:v>
                </c:pt>
                <c:pt idx="13632">
                  <c:v>2648.9203118399996</c:v>
                </c:pt>
                <c:pt idx="13633">
                  <c:v>2873.3203118399997</c:v>
                </c:pt>
                <c:pt idx="13634">
                  <c:v>3827.6906249999997</c:v>
                </c:pt>
                <c:pt idx="13635">
                  <c:v>3022.4906249999999</c:v>
                </c:pt>
                <c:pt idx="13636">
                  <c:v>3092.8218749999996</c:v>
                </c:pt>
                <c:pt idx="13637">
                  <c:v>3005.8359381599998</c:v>
                </c:pt>
                <c:pt idx="13638">
                  <c:v>3120.4078118399998</c:v>
                </c:pt>
                <c:pt idx="13639">
                  <c:v>3028.0078118399997</c:v>
                </c:pt>
                <c:pt idx="13640">
                  <c:v>3735.6</c:v>
                </c:pt>
                <c:pt idx="13641">
                  <c:v>3050.7468749999998</c:v>
                </c:pt>
                <c:pt idx="13642">
                  <c:v>2713.3734381600002</c:v>
                </c:pt>
                <c:pt idx="13643">
                  <c:v>3090.3468749999997</c:v>
                </c:pt>
                <c:pt idx="13644">
                  <c:v>2879.1468749999999</c:v>
                </c:pt>
                <c:pt idx="13645">
                  <c:v>2714.9203118399996</c:v>
                </c:pt>
                <c:pt idx="13646">
                  <c:v>3440.9203118400001</c:v>
                </c:pt>
                <c:pt idx="13647">
                  <c:v>2528.57343816</c:v>
                </c:pt>
                <c:pt idx="13648">
                  <c:v>2911.3734381600002</c:v>
                </c:pt>
                <c:pt idx="13649">
                  <c:v>3584.5734381599996</c:v>
                </c:pt>
                <c:pt idx="13650">
                  <c:v>2512.0218749999999</c:v>
                </c:pt>
                <c:pt idx="13651">
                  <c:v>2227.0359381600001</c:v>
                </c:pt>
                <c:pt idx="13652">
                  <c:v>3533.8359381599994</c:v>
                </c:pt>
                <c:pt idx="13653">
                  <c:v>2926.63593816</c:v>
                </c:pt>
                <c:pt idx="13654">
                  <c:v>3124.63593816</c:v>
                </c:pt>
                <c:pt idx="13655">
                  <c:v>3133.6078118399996</c:v>
                </c:pt>
                <c:pt idx="13656">
                  <c:v>3028.0078118399997</c:v>
                </c:pt>
                <c:pt idx="13657">
                  <c:v>3001.6078118399996</c:v>
                </c:pt>
                <c:pt idx="13658">
                  <c:v>3129.9468749999996</c:v>
                </c:pt>
                <c:pt idx="13659">
                  <c:v>2937.7734381599998</c:v>
                </c:pt>
                <c:pt idx="13660">
                  <c:v>2916.890625</c:v>
                </c:pt>
                <c:pt idx="13661">
                  <c:v>3401.8359381599994</c:v>
                </c:pt>
                <c:pt idx="13662">
                  <c:v>3341.1468749999999</c:v>
                </c:pt>
                <c:pt idx="13663">
                  <c:v>2780.9203118399996</c:v>
                </c:pt>
                <c:pt idx="13664">
                  <c:v>2530.1203118399999</c:v>
                </c:pt>
                <c:pt idx="13665">
                  <c:v>2635.7203118399998</c:v>
                </c:pt>
                <c:pt idx="13666">
                  <c:v>3242.9203118399996</c:v>
                </c:pt>
                <c:pt idx="13667">
                  <c:v>2952.5203118399995</c:v>
                </c:pt>
                <c:pt idx="13668">
                  <c:v>3043.3734381600002</c:v>
                </c:pt>
                <c:pt idx="13669">
                  <c:v>2842.0218749999999</c:v>
                </c:pt>
                <c:pt idx="13670">
                  <c:v>3049.2</c:v>
                </c:pt>
                <c:pt idx="13671">
                  <c:v>3043.3734381600002</c:v>
                </c:pt>
                <c:pt idx="13672">
                  <c:v>3062.0906249999998</c:v>
                </c:pt>
                <c:pt idx="13673">
                  <c:v>3330.421875</c:v>
                </c:pt>
                <c:pt idx="13674">
                  <c:v>3085.0359381600001</c:v>
                </c:pt>
                <c:pt idx="13675">
                  <c:v>2966.2359381599999</c:v>
                </c:pt>
                <c:pt idx="13676">
                  <c:v>2988.4078118399998</c:v>
                </c:pt>
                <c:pt idx="13677">
                  <c:v>2838</c:v>
                </c:pt>
                <c:pt idx="13678">
                  <c:v>3511.2</c:v>
                </c:pt>
                <c:pt idx="13679">
                  <c:v>3129.9468749999996</c:v>
                </c:pt>
                <c:pt idx="13680">
                  <c:v>2879.1468749999999</c:v>
                </c:pt>
                <c:pt idx="13681">
                  <c:v>2688.5203118399995</c:v>
                </c:pt>
                <c:pt idx="13682">
                  <c:v>3399.7734381599994</c:v>
                </c:pt>
                <c:pt idx="13683">
                  <c:v>3198.421875</c:v>
                </c:pt>
                <c:pt idx="13684">
                  <c:v>2834.2359381599999</c:v>
                </c:pt>
                <c:pt idx="13685">
                  <c:v>3107.2078118399995</c:v>
                </c:pt>
                <c:pt idx="13686">
                  <c:v>3265.6078118399996</c:v>
                </c:pt>
                <c:pt idx="13687">
                  <c:v>3146.8078118399999</c:v>
                </c:pt>
                <c:pt idx="13688">
                  <c:v>3498</c:v>
                </c:pt>
                <c:pt idx="13689">
                  <c:v>2984.7468749999998</c:v>
                </c:pt>
                <c:pt idx="13690">
                  <c:v>3650.5734381599996</c:v>
                </c:pt>
                <c:pt idx="13691">
                  <c:v>2726.57343816</c:v>
                </c:pt>
                <c:pt idx="13692">
                  <c:v>3294.1734381599999</c:v>
                </c:pt>
                <c:pt idx="13693">
                  <c:v>3576.890625</c:v>
                </c:pt>
                <c:pt idx="13694">
                  <c:v>3167.6906249999997</c:v>
                </c:pt>
                <c:pt idx="13695">
                  <c:v>3264.421875</c:v>
                </c:pt>
                <c:pt idx="13696">
                  <c:v>2764.0078118399997</c:v>
                </c:pt>
                <c:pt idx="13697">
                  <c:v>2896.0078118399997</c:v>
                </c:pt>
                <c:pt idx="13698">
                  <c:v>4004.8078118399999</c:v>
                </c:pt>
                <c:pt idx="13699">
                  <c:v>2747.1468749999999</c:v>
                </c:pt>
                <c:pt idx="13700">
                  <c:v>3163.7203118399998</c:v>
                </c:pt>
                <c:pt idx="13701">
                  <c:v>3220.4906249999999</c:v>
                </c:pt>
                <c:pt idx="13702">
                  <c:v>3238.0218749999999</c:v>
                </c:pt>
                <c:pt idx="13703">
                  <c:v>3494.2359381599995</c:v>
                </c:pt>
                <c:pt idx="13704">
                  <c:v>3635.20781184</c:v>
                </c:pt>
                <c:pt idx="13705">
                  <c:v>3327.9468749999996</c:v>
                </c:pt>
                <c:pt idx="13706">
                  <c:v>3354.3468749999997</c:v>
                </c:pt>
                <c:pt idx="13707">
                  <c:v>3222.3468749999997</c:v>
                </c:pt>
                <c:pt idx="13708">
                  <c:v>3044.9203118399996</c:v>
                </c:pt>
                <c:pt idx="13709">
                  <c:v>3132.421875</c:v>
                </c:pt>
                <c:pt idx="13710">
                  <c:v>3541.6218749999998</c:v>
                </c:pt>
                <c:pt idx="13711">
                  <c:v>2856.4078118399998</c:v>
                </c:pt>
                <c:pt idx="13712">
                  <c:v>3292.0078118399997</c:v>
                </c:pt>
                <c:pt idx="13713">
                  <c:v>3341.1468749999999</c:v>
                </c:pt>
                <c:pt idx="13714">
                  <c:v>3982.1203118399999</c:v>
                </c:pt>
                <c:pt idx="13715">
                  <c:v>2449.3734381600002</c:v>
                </c:pt>
                <c:pt idx="13716">
                  <c:v>3228.1734381599999</c:v>
                </c:pt>
                <c:pt idx="13717">
                  <c:v>2634.1734381599999</c:v>
                </c:pt>
                <c:pt idx="13718">
                  <c:v>3158.8218749999996</c:v>
                </c:pt>
                <c:pt idx="13719">
                  <c:v>3217.0359381600001</c:v>
                </c:pt>
                <c:pt idx="13720">
                  <c:v>3151.0359381600001</c:v>
                </c:pt>
                <c:pt idx="13721">
                  <c:v>3175.3734381599998</c:v>
                </c:pt>
                <c:pt idx="13722">
                  <c:v>3412.9734381599997</c:v>
                </c:pt>
                <c:pt idx="13723">
                  <c:v>2990.57343816</c:v>
                </c:pt>
                <c:pt idx="13724">
                  <c:v>2739.7734381599998</c:v>
                </c:pt>
                <c:pt idx="13725">
                  <c:v>2296.4906249999999</c:v>
                </c:pt>
                <c:pt idx="13726">
                  <c:v>2552.8078118399999</c:v>
                </c:pt>
                <c:pt idx="13727">
                  <c:v>3143.1468749999999</c:v>
                </c:pt>
                <c:pt idx="13728">
                  <c:v>3367.546875</c:v>
                </c:pt>
                <c:pt idx="13729">
                  <c:v>2965.7203118399998</c:v>
                </c:pt>
                <c:pt idx="13730">
                  <c:v>3069.7734381599998</c:v>
                </c:pt>
                <c:pt idx="13731">
                  <c:v>2990.57343816</c:v>
                </c:pt>
                <c:pt idx="13732">
                  <c:v>3365.6906249999997</c:v>
                </c:pt>
                <c:pt idx="13733">
                  <c:v>2705.6906249999997</c:v>
                </c:pt>
                <c:pt idx="13734">
                  <c:v>3273.2906249999996</c:v>
                </c:pt>
                <c:pt idx="13735">
                  <c:v>3238.0218749999999</c:v>
                </c:pt>
                <c:pt idx="13736">
                  <c:v>2987.2218749999997</c:v>
                </c:pt>
                <c:pt idx="13737">
                  <c:v>3405.6</c:v>
                </c:pt>
                <c:pt idx="13738">
                  <c:v>2877.6</c:v>
                </c:pt>
                <c:pt idx="13739">
                  <c:v>3322.1203118399999</c:v>
                </c:pt>
                <c:pt idx="13740">
                  <c:v>3497.6906249999997</c:v>
                </c:pt>
                <c:pt idx="13741">
                  <c:v>2758.4906249999999</c:v>
                </c:pt>
                <c:pt idx="13742">
                  <c:v>2904</c:v>
                </c:pt>
                <c:pt idx="13743">
                  <c:v>3273.6</c:v>
                </c:pt>
                <c:pt idx="13744">
                  <c:v>3088.7999999999997</c:v>
                </c:pt>
                <c:pt idx="13745">
                  <c:v>3203.3203118399997</c:v>
                </c:pt>
                <c:pt idx="13746">
                  <c:v>3929.3203118400002</c:v>
                </c:pt>
                <c:pt idx="13747">
                  <c:v>3528.421875</c:v>
                </c:pt>
                <c:pt idx="13748">
                  <c:v>3343.6218749999998</c:v>
                </c:pt>
                <c:pt idx="13749">
                  <c:v>3296.2359381599999</c:v>
                </c:pt>
                <c:pt idx="13750">
                  <c:v>3969.4359381599998</c:v>
                </c:pt>
                <c:pt idx="13751">
                  <c:v>3542.8078118399999</c:v>
                </c:pt>
                <c:pt idx="13752">
                  <c:v>3226.0078118399997</c:v>
                </c:pt>
                <c:pt idx="13753">
                  <c:v>2310</c:v>
                </c:pt>
                <c:pt idx="13754">
                  <c:v>3643.2</c:v>
                </c:pt>
                <c:pt idx="13755">
                  <c:v>2996.3999999999996</c:v>
                </c:pt>
                <c:pt idx="13756">
                  <c:v>3220.7999999999997</c:v>
                </c:pt>
                <c:pt idx="13757">
                  <c:v>2509.546875</c:v>
                </c:pt>
                <c:pt idx="13758">
                  <c:v>3282.5203118399995</c:v>
                </c:pt>
                <c:pt idx="13759">
                  <c:v>2807.3203118399997</c:v>
                </c:pt>
                <c:pt idx="13760">
                  <c:v>3071.8359381599998</c:v>
                </c:pt>
                <c:pt idx="13761">
                  <c:v>3151.0359381600001</c:v>
                </c:pt>
                <c:pt idx="13762">
                  <c:v>3230.2359381599999</c:v>
                </c:pt>
                <c:pt idx="13763">
                  <c:v>3613.0359381599997</c:v>
                </c:pt>
                <c:pt idx="13764">
                  <c:v>3186.4078118399998</c:v>
                </c:pt>
                <c:pt idx="13765">
                  <c:v>3490.0078118400002</c:v>
                </c:pt>
                <c:pt idx="13766">
                  <c:v>3194.3999999999996</c:v>
                </c:pt>
                <c:pt idx="13767">
                  <c:v>3182.7468749999998</c:v>
                </c:pt>
                <c:pt idx="13768">
                  <c:v>2852.7468749999998</c:v>
                </c:pt>
                <c:pt idx="13769">
                  <c:v>3565.546875</c:v>
                </c:pt>
                <c:pt idx="13770">
                  <c:v>3380.7468749999998</c:v>
                </c:pt>
                <c:pt idx="13771">
                  <c:v>3539.1468749999999</c:v>
                </c:pt>
                <c:pt idx="13772">
                  <c:v>3273.2906249999996</c:v>
                </c:pt>
                <c:pt idx="13773">
                  <c:v>2762.8218749999996</c:v>
                </c:pt>
                <c:pt idx="13774">
                  <c:v>2815.6218749999998</c:v>
                </c:pt>
                <c:pt idx="13775">
                  <c:v>3251.2218749999997</c:v>
                </c:pt>
                <c:pt idx="13776">
                  <c:v>3278.8078118399999</c:v>
                </c:pt>
                <c:pt idx="13777">
                  <c:v>3116.7468749999998</c:v>
                </c:pt>
                <c:pt idx="13778">
                  <c:v>3077.1468749999999</c:v>
                </c:pt>
                <c:pt idx="13779">
                  <c:v>2964.1734381599999</c:v>
                </c:pt>
                <c:pt idx="13780">
                  <c:v>3571.3734381599998</c:v>
                </c:pt>
                <c:pt idx="13781">
                  <c:v>2554.9734381600001</c:v>
                </c:pt>
                <c:pt idx="13782">
                  <c:v>3386.5734381599996</c:v>
                </c:pt>
                <c:pt idx="13783">
                  <c:v>3135.7734381599998</c:v>
                </c:pt>
                <c:pt idx="13784">
                  <c:v>3576.890625</c:v>
                </c:pt>
                <c:pt idx="13785">
                  <c:v>3035.6906249999997</c:v>
                </c:pt>
                <c:pt idx="13786">
                  <c:v>3167.6906249999997</c:v>
                </c:pt>
                <c:pt idx="13787">
                  <c:v>3576.890625</c:v>
                </c:pt>
                <c:pt idx="13788">
                  <c:v>2855.2218749999997</c:v>
                </c:pt>
                <c:pt idx="13789">
                  <c:v>2953.0359381600001</c:v>
                </c:pt>
                <c:pt idx="13790">
                  <c:v>3415.0359381599997</c:v>
                </c:pt>
                <c:pt idx="13791">
                  <c:v>3067.6078118399996</c:v>
                </c:pt>
                <c:pt idx="13792">
                  <c:v>3209.1468749999999</c:v>
                </c:pt>
                <c:pt idx="13793">
                  <c:v>2965.7203118399998</c:v>
                </c:pt>
                <c:pt idx="13794">
                  <c:v>2779.3734381600002</c:v>
                </c:pt>
                <c:pt idx="13795">
                  <c:v>3326.0906249999998</c:v>
                </c:pt>
                <c:pt idx="13796">
                  <c:v>3436.0218749999999</c:v>
                </c:pt>
                <c:pt idx="13797">
                  <c:v>2834.2359381599999</c:v>
                </c:pt>
                <c:pt idx="13798">
                  <c:v>3137.8359381599998</c:v>
                </c:pt>
                <c:pt idx="13799">
                  <c:v>2764.0078118399997</c:v>
                </c:pt>
                <c:pt idx="13800">
                  <c:v>3366</c:v>
                </c:pt>
                <c:pt idx="13801">
                  <c:v>2587.1999999999998</c:v>
                </c:pt>
                <c:pt idx="13802">
                  <c:v>3748.7999999999997</c:v>
                </c:pt>
                <c:pt idx="13803">
                  <c:v>2964.1734381599999</c:v>
                </c:pt>
                <c:pt idx="13804">
                  <c:v>3154.4906249999999</c:v>
                </c:pt>
                <c:pt idx="13805">
                  <c:v>3383.2218749999997</c:v>
                </c:pt>
                <c:pt idx="13806">
                  <c:v>2828.8218749999996</c:v>
                </c:pt>
                <c:pt idx="13807">
                  <c:v>3224.8218749999996</c:v>
                </c:pt>
                <c:pt idx="13808">
                  <c:v>3085.0359381600001</c:v>
                </c:pt>
                <c:pt idx="13809">
                  <c:v>3358.0078118399997</c:v>
                </c:pt>
                <c:pt idx="13810">
                  <c:v>3063.9468749999996</c:v>
                </c:pt>
                <c:pt idx="13811">
                  <c:v>3037.546875</c:v>
                </c:pt>
                <c:pt idx="13812">
                  <c:v>2760.3468749999997</c:v>
                </c:pt>
                <c:pt idx="13813">
                  <c:v>3024.3468749999997</c:v>
                </c:pt>
                <c:pt idx="13814">
                  <c:v>2820.5203118399995</c:v>
                </c:pt>
                <c:pt idx="13815">
                  <c:v>3405.2906249999996</c:v>
                </c:pt>
                <c:pt idx="13816">
                  <c:v>3246.890625</c:v>
                </c:pt>
                <c:pt idx="13817">
                  <c:v>3349.0359381600001</c:v>
                </c:pt>
                <c:pt idx="13818">
                  <c:v>3481.0359381599997</c:v>
                </c:pt>
                <c:pt idx="13819">
                  <c:v>3054.4078118399998</c:v>
                </c:pt>
                <c:pt idx="13820">
                  <c:v>3120.4078118399998</c:v>
                </c:pt>
                <c:pt idx="13821">
                  <c:v>2838</c:v>
                </c:pt>
                <c:pt idx="13822">
                  <c:v>3379.2</c:v>
                </c:pt>
                <c:pt idx="13823">
                  <c:v>3341.1468749999999</c:v>
                </c:pt>
                <c:pt idx="13824">
                  <c:v>3792.421875</c:v>
                </c:pt>
                <c:pt idx="13825">
                  <c:v>3343.6218749999998</c:v>
                </c:pt>
                <c:pt idx="13826">
                  <c:v>3264.421875</c:v>
                </c:pt>
                <c:pt idx="13827">
                  <c:v>3832.0218749999999</c:v>
                </c:pt>
                <c:pt idx="13828">
                  <c:v>2828.8218749999996</c:v>
                </c:pt>
                <c:pt idx="13829">
                  <c:v>3137.8359381599998</c:v>
                </c:pt>
                <c:pt idx="13830">
                  <c:v>3111.4359381600002</c:v>
                </c:pt>
                <c:pt idx="13831">
                  <c:v>3595.6078118400001</c:v>
                </c:pt>
                <c:pt idx="13832">
                  <c:v>3539.1468749999999</c:v>
                </c:pt>
                <c:pt idx="13833">
                  <c:v>3222.3468749999997</c:v>
                </c:pt>
                <c:pt idx="13834">
                  <c:v>3367.546875</c:v>
                </c:pt>
                <c:pt idx="13835">
                  <c:v>2832.1734381599999</c:v>
                </c:pt>
                <c:pt idx="13836">
                  <c:v>2871.7734381599998</c:v>
                </c:pt>
                <c:pt idx="13837">
                  <c:v>2982.890625</c:v>
                </c:pt>
                <c:pt idx="13838">
                  <c:v>3497.6906249999997</c:v>
                </c:pt>
                <c:pt idx="13839">
                  <c:v>2807.8359381599998</c:v>
                </c:pt>
                <c:pt idx="13840">
                  <c:v>3397.6078118400001</c:v>
                </c:pt>
                <c:pt idx="13841">
                  <c:v>2856.4078118399998</c:v>
                </c:pt>
                <c:pt idx="13842">
                  <c:v>3050.7468749999998</c:v>
                </c:pt>
                <c:pt idx="13843">
                  <c:v>3084.5203118399995</c:v>
                </c:pt>
                <c:pt idx="13844">
                  <c:v>3216.5203118399995</c:v>
                </c:pt>
                <c:pt idx="13845">
                  <c:v>3030.1734381599999</c:v>
                </c:pt>
                <c:pt idx="13846">
                  <c:v>2560.4906249999999</c:v>
                </c:pt>
                <c:pt idx="13847">
                  <c:v>3444.890625</c:v>
                </c:pt>
                <c:pt idx="13848">
                  <c:v>2824.4906249999999</c:v>
                </c:pt>
                <c:pt idx="13849">
                  <c:v>3317.2218749999997</c:v>
                </c:pt>
                <c:pt idx="13850">
                  <c:v>2847.4359381600002</c:v>
                </c:pt>
                <c:pt idx="13851">
                  <c:v>2830.0078118399997</c:v>
                </c:pt>
                <c:pt idx="13852">
                  <c:v>3194.3999999999996</c:v>
                </c:pt>
                <c:pt idx="13853">
                  <c:v>3037.546875</c:v>
                </c:pt>
                <c:pt idx="13854">
                  <c:v>3361.7203118399998</c:v>
                </c:pt>
                <c:pt idx="13855">
                  <c:v>2877.2906249999996</c:v>
                </c:pt>
                <c:pt idx="13856">
                  <c:v>3581.2218749999997</c:v>
                </c:pt>
                <c:pt idx="13857">
                  <c:v>3428.2359381599995</c:v>
                </c:pt>
                <c:pt idx="13858">
                  <c:v>3269.8359381599998</c:v>
                </c:pt>
                <c:pt idx="13859">
                  <c:v>3173.2078118399995</c:v>
                </c:pt>
                <c:pt idx="13860">
                  <c:v>3160.0078118399997</c:v>
                </c:pt>
                <c:pt idx="13861">
                  <c:v>2896.0078118399997</c:v>
                </c:pt>
                <c:pt idx="13862">
                  <c:v>3075.6</c:v>
                </c:pt>
                <c:pt idx="13863">
                  <c:v>3354.3468749999997</c:v>
                </c:pt>
                <c:pt idx="13864">
                  <c:v>3295.7203118399998</c:v>
                </c:pt>
                <c:pt idx="13865">
                  <c:v>3546.52031184</c:v>
                </c:pt>
                <c:pt idx="13866">
                  <c:v>3378.890625</c:v>
                </c:pt>
                <c:pt idx="13867">
                  <c:v>3066.421875</c:v>
                </c:pt>
                <c:pt idx="13868">
                  <c:v>3436.0218749999999</c:v>
                </c:pt>
                <c:pt idx="13869">
                  <c:v>3040.0218749999999</c:v>
                </c:pt>
                <c:pt idx="13870">
                  <c:v>2802.421875</c:v>
                </c:pt>
                <c:pt idx="13871">
                  <c:v>3449.2218749999997</c:v>
                </c:pt>
                <c:pt idx="13872">
                  <c:v>3137.8359381599998</c:v>
                </c:pt>
                <c:pt idx="13873">
                  <c:v>3547.0359381599997</c:v>
                </c:pt>
                <c:pt idx="13874">
                  <c:v>2966.2359381599999</c:v>
                </c:pt>
                <c:pt idx="13875">
                  <c:v>3929.8359381599994</c:v>
                </c:pt>
                <c:pt idx="13876">
                  <c:v>3943.0359381599997</c:v>
                </c:pt>
                <c:pt idx="13877">
                  <c:v>3613.0359381599997</c:v>
                </c:pt>
                <c:pt idx="13878">
                  <c:v>3780.4078118400002</c:v>
                </c:pt>
                <c:pt idx="13879">
                  <c:v>3450.4078118400002</c:v>
                </c:pt>
                <c:pt idx="13880">
                  <c:v>3366</c:v>
                </c:pt>
                <c:pt idx="13881">
                  <c:v>2826.3468749999997</c:v>
                </c:pt>
                <c:pt idx="13882">
                  <c:v>3169.546875</c:v>
                </c:pt>
                <c:pt idx="13883">
                  <c:v>3525.9468749999996</c:v>
                </c:pt>
                <c:pt idx="13884">
                  <c:v>3360.1734381599999</c:v>
                </c:pt>
                <c:pt idx="13885">
                  <c:v>3003.7734381599998</c:v>
                </c:pt>
                <c:pt idx="13886">
                  <c:v>3114.890625</c:v>
                </c:pt>
                <c:pt idx="13887">
                  <c:v>3752.8218749999996</c:v>
                </c:pt>
                <c:pt idx="13888">
                  <c:v>3726.421875</c:v>
                </c:pt>
                <c:pt idx="13889">
                  <c:v>3212.8078118399999</c:v>
                </c:pt>
                <c:pt idx="13890">
                  <c:v>3115.2</c:v>
                </c:pt>
                <c:pt idx="13891">
                  <c:v>3735.6</c:v>
                </c:pt>
                <c:pt idx="13892">
                  <c:v>3050.7468749999998</c:v>
                </c:pt>
                <c:pt idx="13893">
                  <c:v>3586.1203118399999</c:v>
                </c:pt>
                <c:pt idx="13894">
                  <c:v>3176.9203118399996</c:v>
                </c:pt>
                <c:pt idx="13895">
                  <c:v>2884.9734381600001</c:v>
                </c:pt>
                <c:pt idx="13896">
                  <c:v>3360.1734381599999</c:v>
                </c:pt>
                <c:pt idx="13897">
                  <c:v>3069.7734381599998</c:v>
                </c:pt>
                <c:pt idx="13898">
                  <c:v>2798.0906249999998</c:v>
                </c:pt>
                <c:pt idx="13899">
                  <c:v>2916.890625</c:v>
                </c:pt>
                <c:pt idx="13900">
                  <c:v>2815.6218749999998</c:v>
                </c:pt>
                <c:pt idx="13901">
                  <c:v>3409.6218749999998</c:v>
                </c:pt>
                <c:pt idx="13902">
                  <c:v>2459.2218749999997</c:v>
                </c:pt>
                <c:pt idx="13903">
                  <c:v>3449.2218749999997</c:v>
                </c:pt>
                <c:pt idx="13904">
                  <c:v>3160.0078118399997</c:v>
                </c:pt>
                <c:pt idx="13905">
                  <c:v>2777.2078118399995</c:v>
                </c:pt>
                <c:pt idx="13906">
                  <c:v>3222.3468749999997</c:v>
                </c:pt>
                <c:pt idx="13907">
                  <c:v>3063.9468749999996</c:v>
                </c:pt>
                <c:pt idx="13908">
                  <c:v>3412.9734381599997</c:v>
                </c:pt>
                <c:pt idx="13909">
                  <c:v>3109.3734381600002</c:v>
                </c:pt>
                <c:pt idx="13910">
                  <c:v>3045.4359381600002</c:v>
                </c:pt>
                <c:pt idx="13911">
                  <c:v>3626.2359381599995</c:v>
                </c:pt>
                <c:pt idx="13912">
                  <c:v>3371.2078118399995</c:v>
                </c:pt>
                <c:pt idx="13913">
                  <c:v>3591.9468749999996</c:v>
                </c:pt>
                <c:pt idx="13914">
                  <c:v>3090.3468749999997</c:v>
                </c:pt>
                <c:pt idx="13915">
                  <c:v>3228.1734381599999</c:v>
                </c:pt>
                <c:pt idx="13916">
                  <c:v>3280.9734381600001</c:v>
                </c:pt>
                <c:pt idx="13917">
                  <c:v>3154.4906249999999</c:v>
                </c:pt>
                <c:pt idx="13918">
                  <c:v>3154.4906249999999</c:v>
                </c:pt>
                <c:pt idx="13919">
                  <c:v>3761.6906249999997</c:v>
                </c:pt>
                <c:pt idx="13920">
                  <c:v>3418.4906249999999</c:v>
                </c:pt>
                <c:pt idx="13921">
                  <c:v>3484.4906249999999</c:v>
                </c:pt>
                <c:pt idx="13922">
                  <c:v>3092.8218749999996</c:v>
                </c:pt>
                <c:pt idx="13923">
                  <c:v>3172.0218749999999</c:v>
                </c:pt>
                <c:pt idx="13924">
                  <c:v>3766.0218749999999</c:v>
                </c:pt>
                <c:pt idx="13925">
                  <c:v>3045.4359381600002</c:v>
                </c:pt>
                <c:pt idx="13926">
                  <c:v>3586.6359381599996</c:v>
                </c:pt>
                <c:pt idx="13927">
                  <c:v>3533.8359381599994</c:v>
                </c:pt>
                <c:pt idx="13928">
                  <c:v>2882.8078118399999</c:v>
                </c:pt>
                <c:pt idx="13929">
                  <c:v>3542.8078118399999</c:v>
                </c:pt>
                <c:pt idx="13930">
                  <c:v>3344.8078118399999</c:v>
                </c:pt>
                <c:pt idx="13931">
                  <c:v>3226.0078118399997</c:v>
                </c:pt>
                <c:pt idx="13932">
                  <c:v>2988.4078118399998</c:v>
                </c:pt>
                <c:pt idx="13933">
                  <c:v>2773.546875</c:v>
                </c:pt>
                <c:pt idx="13934">
                  <c:v>3077.1468749999999</c:v>
                </c:pt>
                <c:pt idx="13935">
                  <c:v>2931.9468749999996</c:v>
                </c:pt>
                <c:pt idx="13936">
                  <c:v>2886.5203118399995</c:v>
                </c:pt>
                <c:pt idx="13937">
                  <c:v>2648.9203118399996</c:v>
                </c:pt>
                <c:pt idx="13938">
                  <c:v>3414.52031184</c:v>
                </c:pt>
                <c:pt idx="13939">
                  <c:v>3056.57343816</c:v>
                </c:pt>
                <c:pt idx="13940">
                  <c:v>3154.4906249999999</c:v>
                </c:pt>
                <c:pt idx="13941">
                  <c:v>2837.6906249999997</c:v>
                </c:pt>
                <c:pt idx="13942">
                  <c:v>3365.6906249999997</c:v>
                </c:pt>
                <c:pt idx="13943">
                  <c:v>3528.421875</c:v>
                </c:pt>
                <c:pt idx="13944">
                  <c:v>4127.8359381599994</c:v>
                </c:pt>
                <c:pt idx="13945">
                  <c:v>2900.2359381599999</c:v>
                </c:pt>
                <c:pt idx="13946">
                  <c:v>3305.2078118399995</c:v>
                </c:pt>
                <c:pt idx="13947">
                  <c:v>2896.0078118399997</c:v>
                </c:pt>
                <c:pt idx="13948">
                  <c:v>3199.6078118399996</c:v>
                </c:pt>
                <c:pt idx="13949">
                  <c:v>2824.7999999999997</c:v>
                </c:pt>
                <c:pt idx="13950">
                  <c:v>2956.7999999999997</c:v>
                </c:pt>
                <c:pt idx="13951">
                  <c:v>3643.2</c:v>
                </c:pt>
                <c:pt idx="13952">
                  <c:v>3392.3999999999996</c:v>
                </c:pt>
                <c:pt idx="13953">
                  <c:v>2930.3999999999996</c:v>
                </c:pt>
                <c:pt idx="13954">
                  <c:v>3750.3468749999997</c:v>
                </c:pt>
                <c:pt idx="13955">
                  <c:v>3512.7468749999998</c:v>
                </c:pt>
                <c:pt idx="13956">
                  <c:v>3823.7203118399998</c:v>
                </c:pt>
                <c:pt idx="13957">
                  <c:v>3597.7734381599994</c:v>
                </c:pt>
                <c:pt idx="13958">
                  <c:v>2428.4906249999999</c:v>
                </c:pt>
                <c:pt idx="13959">
                  <c:v>3299.6906249999997</c:v>
                </c:pt>
                <c:pt idx="13960">
                  <c:v>2947.6218749999998</c:v>
                </c:pt>
                <c:pt idx="13961">
                  <c:v>3277.6218749999998</c:v>
                </c:pt>
                <c:pt idx="13962">
                  <c:v>3203.8359381599998</c:v>
                </c:pt>
                <c:pt idx="13963">
                  <c:v>3173.2078118399995</c:v>
                </c:pt>
                <c:pt idx="13964">
                  <c:v>3102</c:v>
                </c:pt>
                <c:pt idx="13965">
                  <c:v>2984.7468749999998</c:v>
                </c:pt>
                <c:pt idx="13966">
                  <c:v>2701.7203118399998</c:v>
                </c:pt>
                <c:pt idx="13967">
                  <c:v>3079.6218749999998</c:v>
                </c:pt>
                <c:pt idx="13968">
                  <c:v>3409.6218749999998</c:v>
                </c:pt>
                <c:pt idx="13969">
                  <c:v>2930.3999999999996</c:v>
                </c:pt>
                <c:pt idx="13970">
                  <c:v>2832.1734381599999</c:v>
                </c:pt>
                <c:pt idx="13971">
                  <c:v>3458.0906249999998</c:v>
                </c:pt>
                <c:pt idx="13972">
                  <c:v>3101.6906249999997</c:v>
                </c:pt>
                <c:pt idx="13973">
                  <c:v>2894.8218749999996</c:v>
                </c:pt>
                <c:pt idx="13974">
                  <c:v>2816.8078118399999</c:v>
                </c:pt>
                <c:pt idx="13975">
                  <c:v>3608.8078118399999</c:v>
                </c:pt>
                <c:pt idx="13976">
                  <c:v>2865.9468749999996</c:v>
                </c:pt>
                <c:pt idx="13977">
                  <c:v>3493.7203118400002</c:v>
                </c:pt>
                <c:pt idx="13978">
                  <c:v>3097.7203118399998</c:v>
                </c:pt>
                <c:pt idx="13979">
                  <c:v>3634.0218749999999</c:v>
                </c:pt>
                <c:pt idx="13980">
                  <c:v>3639.4359381599998</c:v>
                </c:pt>
                <c:pt idx="13981">
                  <c:v>3718.6359381599996</c:v>
                </c:pt>
                <c:pt idx="13982">
                  <c:v>3014.8078118399999</c:v>
                </c:pt>
                <c:pt idx="13983">
                  <c:v>3305.2078118399995</c:v>
                </c:pt>
                <c:pt idx="13984">
                  <c:v>3199.6078118399996</c:v>
                </c:pt>
                <c:pt idx="13985">
                  <c:v>3595.6078118400001</c:v>
                </c:pt>
                <c:pt idx="13986">
                  <c:v>3120.4078118399998</c:v>
                </c:pt>
                <c:pt idx="13987">
                  <c:v>3128.3999999999996</c:v>
                </c:pt>
                <c:pt idx="13988">
                  <c:v>3656.3999999999996</c:v>
                </c:pt>
                <c:pt idx="13989">
                  <c:v>2826.3468749999997</c:v>
                </c:pt>
                <c:pt idx="13990">
                  <c:v>3069.7734381599998</c:v>
                </c:pt>
                <c:pt idx="13991">
                  <c:v>3312.890625</c:v>
                </c:pt>
                <c:pt idx="13992">
                  <c:v>3752.8218749999996</c:v>
                </c:pt>
                <c:pt idx="13993">
                  <c:v>3682.7999999999997</c:v>
                </c:pt>
                <c:pt idx="13994">
                  <c:v>3498</c:v>
                </c:pt>
                <c:pt idx="13995">
                  <c:v>3090.3468749999997</c:v>
                </c:pt>
                <c:pt idx="13996">
                  <c:v>3618.3468749999997</c:v>
                </c:pt>
                <c:pt idx="13997">
                  <c:v>3446.7468749999998</c:v>
                </c:pt>
                <c:pt idx="13998">
                  <c:v>3855.9468749999996</c:v>
                </c:pt>
                <c:pt idx="13999">
                  <c:v>2839.546875</c:v>
                </c:pt>
                <c:pt idx="14000">
                  <c:v>3454.1203118399999</c:v>
                </c:pt>
                <c:pt idx="14001">
                  <c:v>3097.7203118399998</c:v>
                </c:pt>
                <c:pt idx="14002">
                  <c:v>3256.1203118399999</c:v>
                </c:pt>
                <c:pt idx="14003">
                  <c:v>2675.3203118399997</c:v>
                </c:pt>
                <c:pt idx="14004">
                  <c:v>3493.7203118400002</c:v>
                </c:pt>
                <c:pt idx="14005">
                  <c:v>3096.1734381599999</c:v>
                </c:pt>
                <c:pt idx="14006">
                  <c:v>3026.8218749999996</c:v>
                </c:pt>
                <c:pt idx="14007">
                  <c:v>3172.0218749999999</c:v>
                </c:pt>
                <c:pt idx="14008">
                  <c:v>3129.9468749999996</c:v>
                </c:pt>
                <c:pt idx="14009">
                  <c:v>3203.3203118399997</c:v>
                </c:pt>
                <c:pt idx="14010">
                  <c:v>3058.1203118399999</c:v>
                </c:pt>
                <c:pt idx="14011">
                  <c:v>2990.57343816</c:v>
                </c:pt>
                <c:pt idx="14012">
                  <c:v>3690.1734381599995</c:v>
                </c:pt>
                <c:pt idx="14013">
                  <c:v>3246.890625</c:v>
                </c:pt>
                <c:pt idx="14014">
                  <c:v>3669.2906249999996</c:v>
                </c:pt>
                <c:pt idx="14015">
                  <c:v>2842.0218749999999</c:v>
                </c:pt>
                <c:pt idx="14016">
                  <c:v>2987.2218749999997</c:v>
                </c:pt>
                <c:pt idx="14017">
                  <c:v>2768.2359381599999</c:v>
                </c:pt>
                <c:pt idx="14018">
                  <c:v>2502.1734381599999</c:v>
                </c:pt>
                <c:pt idx="14019">
                  <c:v>3148.9734381600001</c:v>
                </c:pt>
                <c:pt idx="14020">
                  <c:v>3488.8218749999996</c:v>
                </c:pt>
                <c:pt idx="14021">
                  <c:v>3547.0359381599997</c:v>
                </c:pt>
                <c:pt idx="14022">
                  <c:v>3573.4359381599998</c:v>
                </c:pt>
                <c:pt idx="14023">
                  <c:v>3226.0078118399997</c:v>
                </c:pt>
                <c:pt idx="14024">
                  <c:v>3133.6078118399996</c:v>
                </c:pt>
                <c:pt idx="14025">
                  <c:v>3432</c:v>
                </c:pt>
                <c:pt idx="14026">
                  <c:v>3471.6</c:v>
                </c:pt>
                <c:pt idx="14027">
                  <c:v>3696</c:v>
                </c:pt>
                <c:pt idx="14028">
                  <c:v>3009.6</c:v>
                </c:pt>
                <c:pt idx="14029">
                  <c:v>3478.9734381599997</c:v>
                </c:pt>
                <c:pt idx="14030">
                  <c:v>3360.1734381599999</c:v>
                </c:pt>
                <c:pt idx="14031">
                  <c:v>3742.9734381599997</c:v>
                </c:pt>
                <c:pt idx="14032">
                  <c:v>3497.6906249999997</c:v>
                </c:pt>
                <c:pt idx="14033">
                  <c:v>3185.2218749999997</c:v>
                </c:pt>
                <c:pt idx="14034">
                  <c:v>3092.8218749999996</c:v>
                </c:pt>
                <c:pt idx="14035">
                  <c:v>4022.2359381599995</c:v>
                </c:pt>
                <c:pt idx="14036">
                  <c:v>3115.2</c:v>
                </c:pt>
                <c:pt idx="14037">
                  <c:v>3669.6</c:v>
                </c:pt>
                <c:pt idx="14038">
                  <c:v>3512.7468749999998</c:v>
                </c:pt>
                <c:pt idx="14039">
                  <c:v>3618.3468749999997</c:v>
                </c:pt>
                <c:pt idx="14040">
                  <c:v>3050.7468749999998</c:v>
                </c:pt>
                <c:pt idx="14041">
                  <c:v>3552.3468749999997</c:v>
                </c:pt>
                <c:pt idx="14042">
                  <c:v>3418.4906249999999</c:v>
                </c:pt>
                <c:pt idx="14043">
                  <c:v>3458.0906249999998</c:v>
                </c:pt>
                <c:pt idx="14044">
                  <c:v>3669.2906249999996</c:v>
                </c:pt>
                <c:pt idx="14045">
                  <c:v>2916.890625</c:v>
                </c:pt>
                <c:pt idx="14046">
                  <c:v>3283.0359381600001</c:v>
                </c:pt>
                <c:pt idx="14047">
                  <c:v>3797.8359381599994</c:v>
                </c:pt>
                <c:pt idx="14048">
                  <c:v>2675.8359381599998</c:v>
                </c:pt>
                <c:pt idx="14049">
                  <c:v>3094.0078118399997</c:v>
                </c:pt>
                <c:pt idx="14050">
                  <c:v>3278.8078118399999</c:v>
                </c:pt>
                <c:pt idx="14051">
                  <c:v>2777.2078118399995</c:v>
                </c:pt>
                <c:pt idx="14052">
                  <c:v>3498</c:v>
                </c:pt>
                <c:pt idx="14053">
                  <c:v>3088.7999999999997</c:v>
                </c:pt>
                <c:pt idx="14054">
                  <c:v>3058.1203118399999</c:v>
                </c:pt>
                <c:pt idx="14055">
                  <c:v>3312.890625</c:v>
                </c:pt>
                <c:pt idx="14056">
                  <c:v>2868.421875</c:v>
                </c:pt>
                <c:pt idx="14057">
                  <c:v>3172.0218749999999</c:v>
                </c:pt>
                <c:pt idx="14058">
                  <c:v>3780.4078118400002</c:v>
                </c:pt>
                <c:pt idx="14059">
                  <c:v>4092</c:v>
                </c:pt>
                <c:pt idx="14060">
                  <c:v>3921.9468749999996</c:v>
                </c:pt>
                <c:pt idx="14061">
                  <c:v>3288.3468749999997</c:v>
                </c:pt>
                <c:pt idx="14062">
                  <c:v>3679.0359381599997</c:v>
                </c:pt>
                <c:pt idx="14063">
                  <c:v>3494.2359381599995</c:v>
                </c:pt>
                <c:pt idx="14064">
                  <c:v>3151.0359381600001</c:v>
                </c:pt>
                <c:pt idx="14065">
                  <c:v>2922.4078118399998</c:v>
                </c:pt>
                <c:pt idx="14066">
                  <c:v>3220.7999999999997</c:v>
                </c:pt>
                <c:pt idx="14067">
                  <c:v>3300</c:v>
                </c:pt>
                <c:pt idx="14068">
                  <c:v>2892.3468749999997</c:v>
                </c:pt>
                <c:pt idx="14069">
                  <c:v>2886.5203118399995</c:v>
                </c:pt>
                <c:pt idx="14070">
                  <c:v>3322.1203118399999</c:v>
                </c:pt>
                <c:pt idx="14071">
                  <c:v>2912.9203118399996</c:v>
                </c:pt>
                <c:pt idx="14072">
                  <c:v>3343.6218749999998</c:v>
                </c:pt>
                <c:pt idx="14073">
                  <c:v>2828.8218749999996</c:v>
                </c:pt>
                <c:pt idx="14074">
                  <c:v>3124.63593816</c:v>
                </c:pt>
                <c:pt idx="14075">
                  <c:v>2996.3999999999996</c:v>
                </c:pt>
                <c:pt idx="14076">
                  <c:v>2813.1468749999999</c:v>
                </c:pt>
                <c:pt idx="14077">
                  <c:v>3480.52031184</c:v>
                </c:pt>
                <c:pt idx="14078">
                  <c:v>2952.5203118399995</c:v>
                </c:pt>
                <c:pt idx="14079">
                  <c:v>3572.9203118400001</c:v>
                </c:pt>
                <c:pt idx="14080">
                  <c:v>3361.7203118399998</c:v>
                </c:pt>
                <c:pt idx="14081">
                  <c:v>3360.1734381599999</c:v>
                </c:pt>
                <c:pt idx="14082">
                  <c:v>3048.890625</c:v>
                </c:pt>
                <c:pt idx="14083">
                  <c:v>4236.890625</c:v>
                </c:pt>
                <c:pt idx="14084">
                  <c:v>3260.0906249999998</c:v>
                </c:pt>
                <c:pt idx="14085">
                  <c:v>3462.421875</c:v>
                </c:pt>
                <c:pt idx="14086">
                  <c:v>3422.8218749999996</c:v>
                </c:pt>
                <c:pt idx="14087">
                  <c:v>3181.2</c:v>
                </c:pt>
                <c:pt idx="14088">
                  <c:v>3590.0906249999998</c:v>
                </c:pt>
                <c:pt idx="14089">
                  <c:v>2864.0906249999998</c:v>
                </c:pt>
                <c:pt idx="14090">
                  <c:v>2930.0906249999998</c:v>
                </c:pt>
                <c:pt idx="14091">
                  <c:v>3312.890625</c:v>
                </c:pt>
                <c:pt idx="14092">
                  <c:v>2626.4906249999999</c:v>
                </c:pt>
                <c:pt idx="14093">
                  <c:v>3000.421875</c:v>
                </c:pt>
                <c:pt idx="14094">
                  <c:v>3494.2359381599995</c:v>
                </c:pt>
                <c:pt idx="14095">
                  <c:v>2956.7999999999997</c:v>
                </c:pt>
                <c:pt idx="14096">
                  <c:v>3446.7468749999998</c:v>
                </c:pt>
                <c:pt idx="14097">
                  <c:v>3119.2218749999997</c:v>
                </c:pt>
                <c:pt idx="14098">
                  <c:v>3211.6218749999998</c:v>
                </c:pt>
                <c:pt idx="14099">
                  <c:v>3573.4359381599998</c:v>
                </c:pt>
                <c:pt idx="14100">
                  <c:v>2500.0078118399997</c:v>
                </c:pt>
                <c:pt idx="14101">
                  <c:v>3173.2078118399995</c:v>
                </c:pt>
                <c:pt idx="14102">
                  <c:v>3173.2078118399995</c:v>
                </c:pt>
                <c:pt idx="14103">
                  <c:v>2843.2078118399995</c:v>
                </c:pt>
                <c:pt idx="14104">
                  <c:v>3722.3999999999996</c:v>
                </c:pt>
                <c:pt idx="14105">
                  <c:v>4001.1468749999999</c:v>
                </c:pt>
                <c:pt idx="14106">
                  <c:v>3703.3734381599998</c:v>
                </c:pt>
                <c:pt idx="14107">
                  <c:v>3333.7734381599998</c:v>
                </c:pt>
                <c:pt idx="14108">
                  <c:v>3312.890625</c:v>
                </c:pt>
                <c:pt idx="14109">
                  <c:v>2578.0218749999999</c:v>
                </c:pt>
                <c:pt idx="14110">
                  <c:v>3383.2218749999997</c:v>
                </c:pt>
                <c:pt idx="14111">
                  <c:v>3217.0359381600001</c:v>
                </c:pt>
                <c:pt idx="14112">
                  <c:v>3164.2359381599999</c:v>
                </c:pt>
                <c:pt idx="14113">
                  <c:v>3433.546875</c:v>
                </c:pt>
                <c:pt idx="14114">
                  <c:v>3612.52031184</c:v>
                </c:pt>
                <c:pt idx="14115">
                  <c:v>3294.1734381599999</c:v>
                </c:pt>
                <c:pt idx="14116">
                  <c:v>3128.0906249999998</c:v>
                </c:pt>
                <c:pt idx="14117">
                  <c:v>3092.8218749999996</c:v>
                </c:pt>
                <c:pt idx="14118">
                  <c:v>2894.8218749999996</c:v>
                </c:pt>
                <c:pt idx="14119">
                  <c:v>3396.421875</c:v>
                </c:pt>
                <c:pt idx="14120">
                  <c:v>3739.6218749999998</c:v>
                </c:pt>
                <c:pt idx="14121">
                  <c:v>4325.8359381599994</c:v>
                </c:pt>
                <c:pt idx="14122">
                  <c:v>3933.6</c:v>
                </c:pt>
                <c:pt idx="14123">
                  <c:v>3797.3203118400002</c:v>
                </c:pt>
                <c:pt idx="14124">
                  <c:v>3638.9203118400001</c:v>
                </c:pt>
                <c:pt idx="14125">
                  <c:v>3082.9734381600001</c:v>
                </c:pt>
                <c:pt idx="14126">
                  <c:v>2950.9734381600001</c:v>
                </c:pt>
                <c:pt idx="14127">
                  <c:v>3326.0906249999998</c:v>
                </c:pt>
                <c:pt idx="14128">
                  <c:v>3497.6906249999997</c:v>
                </c:pt>
                <c:pt idx="14129">
                  <c:v>3563.6906249999997</c:v>
                </c:pt>
                <c:pt idx="14130">
                  <c:v>2974.0218749999999</c:v>
                </c:pt>
                <c:pt idx="14131">
                  <c:v>3053.2218749999997</c:v>
                </c:pt>
                <c:pt idx="14132">
                  <c:v>3370.0218749999999</c:v>
                </c:pt>
                <c:pt idx="14133">
                  <c:v>3278.8078118399999</c:v>
                </c:pt>
                <c:pt idx="14134">
                  <c:v>3286.7999999999997</c:v>
                </c:pt>
                <c:pt idx="14135">
                  <c:v>3301.546875</c:v>
                </c:pt>
                <c:pt idx="14136">
                  <c:v>3704.9203118400001</c:v>
                </c:pt>
                <c:pt idx="14137">
                  <c:v>3150.5203118399995</c:v>
                </c:pt>
                <c:pt idx="14138">
                  <c:v>4246.1203118399999</c:v>
                </c:pt>
                <c:pt idx="14139">
                  <c:v>3822.1734381599995</c:v>
                </c:pt>
                <c:pt idx="14140">
                  <c:v>3062.0906249999998</c:v>
                </c:pt>
                <c:pt idx="14141">
                  <c:v>3409.6218749999998</c:v>
                </c:pt>
                <c:pt idx="14142">
                  <c:v>3145.6218749999998</c:v>
                </c:pt>
                <c:pt idx="14143">
                  <c:v>2953.0359381600001</c:v>
                </c:pt>
                <c:pt idx="14144">
                  <c:v>3041.2078118399995</c:v>
                </c:pt>
                <c:pt idx="14145">
                  <c:v>3608.8078118399999</c:v>
                </c:pt>
                <c:pt idx="14146">
                  <c:v>3352.7999999999997</c:v>
                </c:pt>
                <c:pt idx="14147">
                  <c:v>3498</c:v>
                </c:pt>
                <c:pt idx="14148">
                  <c:v>2838</c:v>
                </c:pt>
                <c:pt idx="14149">
                  <c:v>3260.3999999999996</c:v>
                </c:pt>
                <c:pt idx="14150">
                  <c:v>3301.546875</c:v>
                </c:pt>
                <c:pt idx="14151">
                  <c:v>3182.7468749999998</c:v>
                </c:pt>
                <c:pt idx="14152">
                  <c:v>3222.3468749999997</c:v>
                </c:pt>
                <c:pt idx="14153">
                  <c:v>3414.52031184</c:v>
                </c:pt>
                <c:pt idx="14154">
                  <c:v>2871.7734381599998</c:v>
                </c:pt>
                <c:pt idx="14155">
                  <c:v>3088.4906249999999</c:v>
                </c:pt>
                <c:pt idx="14156">
                  <c:v>3396.421875</c:v>
                </c:pt>
                <c:pt idx="14157">
                  <c:v>3277.6218749999998</c:v>
                </c:pt>
                <c:pt idx="14158">
                  <c:v>3132.421875</c:v>
                </c:pt>
                <c:pt idx="14159">
                  <c:v>3190.63593816</c:v>
                </c:pt>
                <c:pt idx="14160">
                  <c:v>3401.8359381599994</c:v>
                </c:pt>
                <c:pt idx="14161">
                  <c:v>3837.4359381599998</c:v>
                </c:pt>
                <c:pt idx="14162">
                  <c:v>3341.1468749999999</c:v>
                </c:pt>
                <c:pt idx="14163">
                  <c:v>3063.9468749999996</c:v>
                </c:pt>
                <c:pt idx="14164">
                  <c:v>2879.1468749999999</c:v>
                </c:pt>
                <c:pt idx="14165">
                  <c:v>2912.9203118399996</c:v>
                </c:pt>
                <c:pt idx="14166">
                  <c:v>3295.7203118399998</c:v>
                </c:pt>
                <c:pt idx="14167">
                  <c:v>3333.7734381599998</c:v>
                </c:pt>
                <c:pt idx="14168">
                  <c:v>3478.9734381599997</c:v>
                </c:pt>
                <c:pt idx="14169">
                  <c:v>3854.0906249999998</c:v>
                </c:pt>
                <c:pt idx="14170">
                  <c:v>2491.0359381600001</c:v>
                </c:pt>
                <c:pt idx="14171">
                  <c:v>3547.0359381599997</c:v>
                </c:pt>
                <c:pt idx="14172">
                  <c:v>3318.4078118399998</c:v>
                </c:pt>
                <c:pt idx="14173">
                  <c:v>2772</c:v>
                </c:pt>
                <c:pt idx="14174">
                  <c:v>3682.7999999999997</c:v>
                </c:pt>
                <c:pt idx="14175">
                  <c:v>3669.6</c:v>
                </c:pt>
                <c:pt idx="14176">
                  <c:v>3286.7999999999997</c:v>
                </c:pt>
                <c:pt idx="14177">
                  <c:v>3426.1734381599995</c:v>
                </c:pt>
                <c:pt idx="14178">
                  <c:v>2534.0906249999998</c:v>
                </c:pt>
                <c:pt idx="14179">
                  <c:v>3114.890625</c:v>
                </c:pt>
                <c:pt idx="14180">
                  <c:v>2982.890625</c:v>
                </c:pt>
                <c:pt idx="14181">
                  <c:v>3119.2218749999997</c:v>
                </c:pt>
                <c:pt idx="14182">
                  <c:v>3647.2218749999997</c:v>
                </c:pt>
                <c:pt idx="14183">
                  <c:v>3066.421875</c:v>
                </c:pt>
                <c:pt idx="14184">
                  <c:v>3528.421875</c:v>
                </c:pt>
                <c:pt idx="14185">
                  <c:v>3075.6</c:v>
                </c:pt>
                <c:pt idx="14186">
                  <c:v>3216.5203118399995</c:v>
                </c:pt>
                <c:pt idx="14187">
                  <c:v>3084.5203118399995</c:v>
                </c:pt>
                <c:pt idx="14188">
                  <c:v>3335.3203118399997</c:v>
                </c:pt>
                <c:pt idx="14189">
                  <c:v>3426.1734381599995</c:v>
                </c:pt>
                <c:pt idx="14190">
                  <c:v>3405.2906249999996</c:v>
                </c:pt>
                <c:pt idx="14191">
                  <c:v>3590.0906249999998</c:v>
                </c:pt>
                <c:pt idx="14192">
                  <c:v>3488.8218749999996</c:v>
                </c:pt>
                <c:pt idx="14193">
                  <c:v>3230.2359381599999</c:v>
                </c:pt>
                <c:pt idx="14194">
                  <c:v>3754.0078118400002</c:v>
                </c:pt>
                <c:pt idx="14195">
                  <c:v>2882.8078118399999</c:v>
                </c:pt>
                <c:pt idx="14196">
                  <c:v>3590.3999999999996</c:v>
                </c:pt>
                <c:pt idx="14197">
                  <c:v>3379.2</c:v>
                </c:pt>
                <c:pt idx="14198">
                  <c:v>3326.3999999999996</c:v>
                </c:pt>
                <c:pt idx="14199">
                  <c:v>3512.7468749999998</c:v>
                </c:pt>
                <c:pt idx="14200">
                  <c:v>3214.9734381600001</c:v>
                </c:pt>
                <c:pt idx="14201">
                  <c:v>3122.57343816</c:v>
                </c:pt>
                <c:pt idx="14202">
                  <c:v>2982.890625</c:v>
                </c:pt>
                <c:pt idx="14203">
                  <c:v>3784.6359381599996</c:v>
                </c:pt>
                <c:pt idx="14204">
                  <c:v>3727.6078118400001</c:v>
                </c:pt>
                <c:pt idx="14205">
                  <c:v>3424.0078118400002</c:v>
                </c:pt>
                <c:pt idx="14206">
                  <c:v>3616.7999999999997</c:v>
                </c:pt>
                <c:pt idx="14207">
                  <c:v>3220.7999999999997</c:v>
                </c:pt>
                <c:pt idx="14208">
                  <c:v>3115.2</c:v>
                </c:pt>
                <c:pt idx="14209">
                  <c:v>3484.4906249999999</c:v>
                </c:pt>
                <c:pt idx="14210">
                  <c:v>3880.4906249999999</c:v>
                </c:pt>
                <c:pt idx="14211">
                  <c:v>3048.890625</c:v>
                </c:pt>
                <c:pt idx="14212">
                  <c:v>3246.890625</c:v>
                </c:pt>
                <c:pt idx="14213">
                  <c:v>3198.421875</c:v>
                </c:pt>
                <c:pt idx="14214">
                  <c:v>3673.6218749999998</c:v>
                </c:pt>
                <c:pt idx="14215">
                  <c:v>3026.8218749999996</c:v>
                </c:pt>
                <c:pt idx="14216">
                  <c:v>3164.2359381599999</c:v>
                </c:pt>
                <c:pt idx="14217">
                  <c:v>3529.6078118400001</c:v>
                </c:pt>
                <c:pt idx="14218">
                  <c:v>3292.0078118399997</c:v>
                </c:pt>
                <c:pt idx="14219">
                  <c:v>3450.4078118400002</c:v>
                </c:pt>
                <c:pt idx="14220">
                  <c:v>3366</c:v>
                </c:pt>
                <c:pt idx="14221">
                  <c:v>3499.546875</c:v>
                </c:pt>
                <c:pt idx="14222">
                  <c:v>3288.3468749999997</c:v>
                </c:pt>
                <c:pt idx="14223">
                  <c:v>3335.3203118399997</c:v>
                </c:pt>
                <c:pt idx="14224">
                  <c:v>3241.3734381599998</c:v>
                </c:pt>
                <c:pt idx="14225">
                  <c:v>2950.9734381600001</c:v>
                </c:pt>
                <c:pt idx="14226">
                  <c:v>3294.1734381599999</c:v>
                </c:pt>
                <c:pt idx="14227">
                  <c:v>3180.890625</c:v>
                </c:pt>
                <c:pt idx="14228">
                  <c:v>3246.890625</c:v>
                </c:pt>
                <c:pt idx="14229">
                  <c:v>3722.0906249999998</c:v>
                </c:pt>
                <c:pt idx="14230">
                  <c:v>3079.6218749999998</c:v>
                </c:pt>
                <c:pt idx="14231">
                  <c:v>3343.6218749999998</c:v>
                </c:pt>
                <c:pt idx="14232">
                  <c:v>3950.8218749999996</c:v>
                </c:pt>
                <c:pt idx="14233">
                  <c:v>3409.6218749999998</c:v>
                </c:pt>
                <c:pt idx="14234">
                  <c:v>3713.2218749999997</c:v>
                </c:pt>
                <c:pt idx="14235">
                  <c:v>3217.0359381600001</c:v>
                </c:pt>
                <c:pt idx="14236">
                  <c:v>3137.8359381599998</c:v>
                </c:pt>
                <c:pt idx="14237">
                  <c:v>3490.0078118400002</c:v>
                </c:pt>
                <c:pt idx="14238">
                  <c:v>2720.7468749999998</c:v>
                </c:pt>
                <c:pt idx="14239">
                  <c:v>3354.3468749999997</c:v>
                </c:pt>
                <c:pt idx="14240">
                  <c:v>3784.1203118399999</c:v>
                </c:pt>
                <c:pt idx="14241">
                  <c:v>3084.5203118399995</c:v>
                </c:pt>
                <c:pt idx="14242">
                  <c:v>2990.57343816</c:v>
                </c:pt>
                <c:pt idx="14243">
                  <c:v>3412.9734381599997</c:v>
                </c:pt>
                <c:pt idx="14244">
                  <c:v>3260.0906249999998</c:v>
                </c:pt>
                <c:pt idx="14245">
                  <c:v>3207.2906249999996</c:v>
                </c:pt>
                <c:pt idx="14246">
                  <c:v>3541.6218749999998</c:v>
                </c:pt>
                <c:pt idx="14247">
                  <c:v>3832.0218749999999</c:v>
                </c:pt>
                <c:pt idx="14248">
                  <c:v>2966.2359381599999</c:v>
                </c:pt>
                <c:pt idx="14249">
                  <c:v>3415.0359381599997</c:v>
                </c:pt>
                <c:pt idx="14250">
                  <c:v>3701.20781184</c:v>
                </c:pt>
                <c:pt idx="14251">
                  <c:v>3608.8078118399999</c:v>
                </c:pt>
                <c:pt idx="14252">
                  <c:v>3326.3999999999996</c:v>
                </c:pt>
                <c:pt idx="14253">
                  <c:v>3471.6</c:v>
                </c:pt>
                <c:pt idx="14254">
                  <c:v>3763.546875</c:v>
                </c:pt>
                <c:pt idx="14255">
                  <c:v>3148.9734381600001</c:v>
                </c:pt>
                <c:pt idx="14256">
                  <c:v>3373.3734381599998</c:v>
                </c:pt>
                <c:pt idx="14257">
                  <c:v>3571.3734381599998</c:v>
                </c:pt>
                <c:pt idx="14258">
                  <c:v>3426.1734381599995</c:v>
                </c:pt>
                <c:pt idx="14259">
                  <c:v>3009.2906249999996</c:v>
                </c:pt>
                <c:pt idx="14260">
                  <c:v>3352.4906249999999</c:v>
                </c:pt>
                <c:pt idx="14261">
                  <c:v>3198.421875</c:v>
                </c:pt>
                <c:pt idx="14262">
                  <c:v>3318.4078118399998</c:v>
                </c:pt>
                <c:pt idx="14263">
                  <c:v>3235.546875</c:v>
                </c:pt>
                <c:pt idx="14264">
                  <c:v>3916.1203118399999</c:v>
                </c:pt>
                <c:pt idx="14265">
                  <c:v>3822.1734381599995</c:v>
                </c:pt>
                <c:pt idx="14266">
                  <c:v>3114.890625</c:v>
                </c:pt>
                <c:pt idx="14267">
                  <c:v>3484.4906249999999</c:v>
                </c:pt>
                <c:pt idx="14268">
                  <c:v>3365.6906249999997</c:v>
                </c:pt>
                <c:pt idx="14269">
                  <c:v>3599.8359381599994</c:v>
                </c:pt>
                <c:pt idx="14270">
                  <c:v>3599.8359381599994</c:v>
                </c:pt>
                <c:pt idx="14271">
                  <c:v>3556.0078118400002</c:v>
                </c:pt>
                <c:pt idx="14272">
                  <c:v>4202.8078118399999</c:v>
                </c:pt>
                <c:pt idx="14273">
                  <c:v>3120.4078118399998</c:v>
                </c:pt>
                <c:pt idx="14274">
                  <c:v>3201.7734381599998</c:v>
                </c:pt>
                <c:pt idx="14275">
                  <c:v>3637.3734381599998</c:v>
                </c:pt>
                <c:pt idx="14276">
                  <c:v>4012.4906249999999</c:v>
                </c:pt>
                <c:pt idx="14277">
                  <c:v>3167.6906249999997</c:v>
                </c:pt>
                <c:pt idx="14278">
                  <c:v>3708.890625</c:v>
                </c:pt>
                <c:pt idx="14279">
                  <c:v>3273.2906249999996</c:v>
                </c:pt>
                <c:pt idx="14280">
                  <c:v>3906.890625</c:v>
                </c:pt>
                <c:pt idx="14281">
                  <c:v>3370.0218749999999</c:v>
                </c:pt>
                <c:pt idx="14282">
                  <c:v>3686.8218749999996</c:v>
                </c:pt>
                <c:pt idx="14283">
                  <c:v>3106.0218749999999</c:v>
                </c:pt>
                <c:pt idx="14284">
                  <c:v>3211.6218749999998</c:v>
                </c:pt>
                <c:pt idx="14285">
                  <c:v>2815.6218749999998</c:v>
                </c:pt>
                <c:pt idx="14286">
                  <c:v>3145.6218749999998</c:v>
                </c:pt>
                <c:pt idx="14287">
                  <c:v>3379.2</c:v>
                </c:pt>
                <c:pt idx="14288">
                  <c:v>3876.52031184</c:v>
                </c:pt>
                <c:pt idx="14289">
                  <c:v>3148.9734381600001</c:v>
                </c:pt>
                <c:pt idx="14290">
                  <c:v>3194.0906249999998</c:v>
                </c:pt>
                <c:pt idx="14291">
                  <c:v>3850.6359381599996</c:v>
                </c:pt>
                <c:pt idx="14292">
                  <c:v>3151.0359381600001</c:v>
                </c:pt>
                <c:pt idx="14293">
                  <c:v>3278.8078118399999</c:v>
                </c:pt>
                <c:pt idx="14294">
                  <c:v>3622.0078118400002</c:v>
                </c:pt>
                <c:pt idx="14295">
                  <c:v>3952.0078118400002</c:v>
                </c:pt>
                <c:pt idx="14296">
                  <c:v>3252.4078118399998</c:v>
                </c:pt>
                <c:pt idx="14297">
                  <c:v>3212.8078118399999</c:v>
                </c:pt>
                <c:pt idx="14298">
                  <c:v>3437.20781184</c:v>
                </c:pt>
                <c:pt idx="14299">
                  <c:v>3748.7999999999997</c:v>
                </c:pt>
                <c:pt idx="14300">
                  <c:v>3247.2</c:v>
                </c:pt>
                <c:pt idx="14301">
                  <c:v>3260.3999999999996</c:v>
                </c:pt>
                <c:pt idx="14302">
                  <c:v>2983.2</c:v>
                </c:pt>
                <c:pt idx="14303">
                  <c:v>3842.7468749999998</c:v>
                </c:pt>
                <c:pt idx="14304">
                  <c:v>3242.9203118399996</c:v>
                </c:pt>
                <c:pt idx="14305">
                  <c:v>3559.7203118400002</c:v>
                </c:pt>
                <c:pt idx="14306">
                  <c:v>4138.9734381599992</c:v>
                </c:pt>
                <c:pt idx="14307">
                  <c:v>3467.8359381599994</c:v>
                </c:pt>
                <c:pt idx="14308">
                  <c:v>3045.4359381600002</c:v>
                </c:pt>
                <c:pt idx="14309">
                  <c:v>3731.8359381599994</c:v>
                </c:pt>
                <c:pt idx="14310">
                  <c:v>2962.0078118399997</c:v>
                </c:pt>
                <c:pt idx="14311">
                  <c:v>3088.7999999999997</c:v>
                </c:pt>
                <c:pt idx="14312">
                  <c:v>3392.3999999999996</c:v>
                </c:pt>
                <c:pt idx="14313">
                  <c:v>3182.7468749999998</c:v>
                </c:pt>
                <c:pt idx="14314">
                  <c:v>3301.546875</c:v>
                </c:pt>
                <c:pt idx="14315">
                  <c:v>4067.1468749999999</c:v>
                </c:pt>
                <c:pt idx="14316">
                  <c:v>3156.3468749999997</c:v>
                </c:pt>
                <c:pt idx="14317">
                  <c:v>3129.9468749999996</c:v>
                </c:pt>
                <c:pt idx="14318">
                  <c:v>3946.4906249999999</c:v>
                </c:pt>
                <c:pt idx="14319">
                  <c:v>3739.6218749999998</c:v>
                </c:pt>
                <c:pt idx="14320">
                  <c:v>3264.421875</c:v>
                </c:pt>
                <c:pt idx="14321">
                  <c:v>2887.0359381600001</c:v>
                </c:pt>
                <c:pt idx="14322">
                  <c:v>3269.8359381599998</c:v>
                </c:pt>
                <c:pt idx="14323">
                  <c:v>3094.0078118399997</c:v>
                </c:pt>
                <c:pt idx="14324">
                  <c:v>3116.7468749999998</c:v>
                </c:pt>
                <c:pt idx="14325">
                  <c:v>3235.546875</c:v>
                </c:pt>
                <c:pt idx="14326">
                  <c:v>3533.3203118400002</c:v>
                </c:pt>
                <c:pt idx="14327">
                  <c:v>2903.6906249999997</c:v>
                </c:pt>
                <c:pt idx="14328">
                  <c:v>2908.0218749999999</c:v>
                </c:pt>
                <c:pt idx="14329">
                  <c:v>2934.421875</c:v>
                </c:pt>
                <c:pt idx="14330">
                  <c:v>3726.421875</c:v>
                </c:pt>
                <c:pt idx="14331">
                  <c:v>3053.2218749999997</c:v>
                </c:pt>
                <c:pt idx="14332">
                  <c:v>3718.6359381599996</c:v>
                </c:pt>
                <c:pt idx="14333">
                  <c:v>3507.4359381599998</c:v>
                </c:pt>
                <c:pt idx="14334">
                  <c:v>3102</c:v>
                </c:pt>
                <c:pt idx="14335">
                  <c:v>3379.2</c:v>
                </c:pt>
                <c:pt idx="14336">
                  <c:v>3432</c:v>
                </c:pt>
                <c:pt idx="14337">
                  <c:v>3458.3999999999996</c:v>
                </c:pt>
                <c:pt idx="14338">
                  <c:v>3525.9468749999996</c:v>
                </c:pt>
                <c:pt idx="14339">
                  <c:v>3480.52031184</c:v>
                </c:pt>
                <c:pt idx="14340">
                  <c:v>3454.1203118399999</c:v>
                </c:pt>
                <c:pt idx="14341">
                  <c:v>3927.7734381599994</c:v>
                </c:pt>
                <c:pt idx="14342">
                  <c:v>3201.7734381599998</c:v>
                </c:pt>
                <c:pt idx="14343">
                  <c:v>3048.890625</c:v>
                </c:pt>
                <c:pt idx="14344">
                  <c:v>3062.0906249999998</c:v>
                </c:pt>
                <c:pt idx="14345">
                  <c:v>2908.0218749999999</c:v>
                </c:pt>
                <c:pt idx="14346">
                  <c:v>4114.6359381599996</c:v>
                </c:pt>
                <c:pt idx="14347">
                  <c:v>3608.8078118399999</c:v>
                </c:pt>
                <c:pt idx="14348">
                  <c:v>3437.20781184</c:v>
                </c:pt>
                <c:pt idx="14349">
                  <c:v>3450.4078118400002</c:v>
                </c:pt>
                <c:pt idx="14350">
                  <c:v>3247.2</c:v>
                </c:pt>
                <c:pt idx="14351">
                  <c:v>3986.3999999999996</c:v>
                </c:pt>
                <c:pt idx="14352">
                  <c:v>3656.3999999999996</c:v>
                </c:pt>
                <c:pt idx="14353">
                  <c:v>3260.3999999999996</c:v>
                </c:pt>
                <c:pt idx="14354">
                  <c:v>3275.1468749999999</c:v>
                </c:pt>
                <c:pt idx="14355">
                  <c:v>3195.9468749999996</c:v>
                </c:pt>
                <c:pt idx="14356">
                  <c:v>2892.3468749999997</c:v>
                </c:pt>
                <c:pt idx="14357">
                  <c:v>2992.1203118399999</c:v>
                </c:pt>
                <c:pt idx="14358">
                  <c:v>3022.4906249999999</c:v>
                </c:pt>
                <c:pt idx="14359">
                  <c:v>3537.2906249999996</c:v>
                </c:pt>
                <c:pt idx="14360">
                  <c:v>3349.0359381600001</c:v>
                </c:pt>
                <c:pt idx="14361">
                  <c:v>3058.63593816</c:v>
                </c:pt>
                <c:pt idx="14362">
                  <c:v>3886.0078118400002</c:v>
                </c:pt>
                <c:pt idx="14363">
                  <c:v>3529.6078118400001</c:v>
                </c:pt>
                <c:pt idx="14364">
                  <c:v>2641.546875</c:v>
                </c:pt>
                <c:pt idx="14365">
                  <c:v>3652.1203118399999</c:v>
                </c:pt>
                <c:pt idx="14366">
                  <c:v>3480.52031184</c:v>
                </c:pt>
                <c:pt idx="14367">
                  <c:v>3256.1203118399999</c:v>
                </c:pt>
                <c:pt idx="14368">
                  <c:v>2846.9203118399996</c:v>
                </c:pt>
                <c:pt idx="14369">
                  <c:v>3256.1203118399999</c:v>
                </c:pt>
                <c:pt idx="14370">
                  <c:v>2911.3734381600002</c:v>
                </c:pt>
                <c:pt idx="14371">
                  <c:v>3558.1734381599995</c:v>
                </c:pt>
                <c:pt idx="14372">
                  <c:v>3426.1734381599995</c:v>
                </c:pt>
                <c:pt idx="14373">
                  <c:v>3581.2218749999997</c:v>
                </c:pt>
                <c:pt idx="14374">
                  <c:v>3243.4359381599998</c:v>
                </c:pt>
                <c:pt idx="14375">
                  <c:v>3151.0359381600001</c:v>
                </c:pt>
                <c:pt idx="14376">
                  <c:v>3639.4359381599998</c:v>
                </c:pt>
                <c:pt idx="14377">
                  <c:v>3424.0078118400002</c:v>
                </c:pt>
                <c:pt idx="14378">
                  <c:v>3859.6078118400001</c:v>
                </c:pt>
                <c:pt idx="14379">
                  <c:v>3450.4078118400002</c:v>
                </c:pt>
                <c:pt idx="14380">
                  <c:v>3194.3999999999996</c:v>
                </c:pt>
                <c:pt idx="14381">
                  <c:v>3156.3468749999997</c:v>
                </c:pt>
                <c:pt idx="14382">
                  <c:v>3201.7734381599998</c:v>
                </c:pt>
                <c:pt idx="14383">
                  <c:v>2956.4906249999999</c:v>
                </c:pt>
                <c:pt idx="14384">
                  <c:v>3378.890625</c:v>
                </c:pt>
                <c:pt idx="14385">
                  <c:v>3079.6218749999998</c:v>
                </c:pt>
                <c:pt idx="14386">
                  <c:v>3290.8218749999996</c:v>
                </c:pt>
                <c:pt idx="14387">
                  <c:v>3264.421875</c:v>
                </c:pt>
                <c:pt idx="14388">
                  <c:v>4022.2359381599995</c:v>
                </c:pt>
                <c:pt idx="14389">
                  <c:v>3265.6078118399996</c:v>
                </c:pt>
                <c:pt idx="14390">
                  <c:v>3028.0078118399997</c:v>
                </c:pt>
                <c:pt idx="14391">
                  <c:v>3260.3999999999996</c:v>
                </c:pt>
                <c:pt idx="14392">
                  <c:v>3141.6</c:v>
                </c:pt>
                <c:pt idx="14393">
                  <c:v>3220.7999999999997</c:v>
                </c:pt>
                <c:pt idx="14394">
                  <c:v>3605.1468749999999</c:v>
                </c:pt>
                <c:pt idx="14395">
                  <c:v>3420.3468749999997</c:v>
                </c:pt>
                <c:pt idx="14396">
                  <c:v>2905.546875</c:v>
                </c:pt>
                <c:pt idx="14397">
                  <c:v>3354.3468749999997</c:v>
                </c:pt>
                <c:pt idx="14398">
                  <c:v>3195.9468749999996</c:v>
                </c:pt>
                <c:pt idx="14399">
                  <c:v>3348.5203118399995</c:v>
                </c:pt>
                <c:pt idx="14400">
                  <c:v>3214.9734381600001</c:v>
                </c:pt>
                <c:pt idx="14401">
                  <c:v>3980.5734381599996</c:v>
                </c:pt>
                <c:pt idx="14402">
                  <c:v>3365.6906249999997</c:v>
                </c:pt>
                <c:pt idx="14403">
                  <c:v>3238.0218749999999</c:v>
                </c:pt>
                <c:pt idx="14404">
                  <c:v>3019.0359381600001</c:v>
                </c:pt>
                <c:pt idx="14405">
                  <c:v>3556.0078118400002</c:v>
                </c:pt>
                <c:pt idx="14406">
                  <c:v>3432</c:v>
                </c:pt>
                <c:pt idx="14407">
                  <c:v>3168</c:v>
                </c:pt>
                <c:pt idx="14408">
                  <c:v>3326.3999999999996</c:v>
                </c:pt>
                <c:pt idx="14409">
                  <c:v>3234</c:v>
                </c:pt>
                <c:pt idx="14410">
                  <c:v>2415.6</c:v>
                </c:pt>
                <c:pt idx="14411">
                  <c:v>3829.546875</c:v>
                </c:pt>
                <c:pt idx="14412">
                  <c:v>3380.7468749999998</c:v>
                </c:pt>
                <c:pt idx="14413">
                  <c:v>3084.5203118399995</c:v>
                </c:pt>
                <c:pt idx="14414">
                  <c:v>3691.7203118400002</c:v>
                </c:pt>
                <c:pt idx="14415">
                  <c:v>3201.7734381599998</c:v>
                </c:pt>
                <c:pt idx="14416">
                  <c:v>3888.1734381599995</c:v>
                </c:pt>
                <c:pt idx="14417">
                  <c:v>3835.3734381599998</c:v>
                </c:pt>
                <c:pt idx="14418">
                  <c:v>3224.8218749999996</c:v>
                </c:pt>
                <c:pt idx="14419">
                  <c:v>3792.421875</c:v>
                </c:pt>
                <c:pt idx="14420">
                  <c:v>3626.2359381599995</c:v>
                </c:pt>
                <c:pt idx="14421">
                  <c:v>3437.20781184</c:v>
                </c:pt>
                <c:pt idx="14422">
                  <c:v>2879.1468749999999</c:v>
                </c:pt>
                <c:pt idx="14423">
                  <c:v>3789.9468749999996</c:v>
                </c:pt>
                <c:pt idx="14424">
                  <c:v>3261.9468749999996</c:v>
                </c:pt>
                <c:pt idx="14425">
                  <c:v>3446.7468749999998</c:v>
                </c:pt>
                <c:pt idx="14426">
                  <c:v>3863.3203118400002</c:v>
                </c:pt>
                <c:pt idx="14427">
                  <c:v>3348.5203118399995</c:v>
                </c:pt>
                <c:pt idx="14428">
                  <c:v>3823.7203118399998</c:v>
                </c:pt>
                <c:pt idx="14429">
                  <c:v>3572.9203118400001</c:v>
                </c:pt>
                <c:pt idx="14430">
                  <c:v>3308.9203118399996</c:v>
                </c:pt>
                <c:pt idx="14431">
                  <c:v>3823.7203118399998</c:v>
                </c:pt>
                <c:pt idx="14432">
                  <c:v>4034.9203118400001</c:v>
                </c:pt>
                <c:pt idx="14433">
                  <c:v>3096.1734381599999</c:v>
                </c:pt>
                <c:pt idx="14434">
                  <c:v>3914.5734381599996</c:v>
                </c:pt>
                <c:pt idx="14435">
                  <c:v>3431.6906249999997</c:v>
                </c:pt>
                <c:pt idx="14436">
                  <c:v>3906.890625</c:v>
                </c:pt>
                <c:pt idx="14437">
                  <c:v>3251.2218749999997</c:v>
                </c:pt>
                <c:pt idx="14438">
                  <c:v>3019.0359381600001</c:v>
                </c:pt>
                <c:pt idx="14439">
                  <c:v>3322.63593816</c:v>
                </c:pt>
                <c:pt idx="14440">
                  <c:v>3286.7999999999997</c:v>
                </c:pt>
                <c:pt idx="14441">
                  <c:v>3229.7203118399998</c:v>
                </c:pt>
                <c:pt idx="14442">
                  <c:v>3150.5203118399995</c:v>
                </c:pt>
                <c:pt idx="14443">
                  <c:v>3663.7734381599994</c:v>
                </c:pt>
                <c:pt idx="14444">
                  <c:v>2982.890625</c:v>
                </c:pt>
                <c:pt idx="14445">
                  <c:v>3132.421875</c:v>
                </c:pt>
                <c:pt idx="14446">
                  <c:v>3317.2218749999997</c:v>
                </c:pt>
                <c:pt idx="14447">
                  <c:v>3264.421875</c:v>
                </c:pt>
                <c:pt idx="14448">
                  <c:v>4346.8218749999996</c:v>
                </c:pt>
                <c:pt idx="14449">
                  <c:v>3388.6359381599996</c:v>
                </c:pt>
                <c:pt idx="14450">
                  <c:v>3428.2359381599995</c:v>
                </c:pt>
                <c:pt idx="14451">
                  <c:v>3437.20781184</c:v>
                </c:pt>
                <c:pt idx="14452">
                  <c:v>3854.3999999999996</c:v>
                </c:pt>
                <c:pt idx="14453">
                  <c:v>2943.6</c:v>
                </c:pt>
                <c:pt idx="14454">
                  <c:v>3182.7468749999998</c:v>
                </c:pt>
                <c:pt idx="14455">
                  <c:v>3090.3468749999997</c:v>
                </c:pt>
                <c:pt idx="14456">
                  <c:v>3757.7203118400002</c:v>
                </c:pt>
                <c:pt idx="14457">
                  <c:v>3267.7734381599998</c:v>
                </c:pt>
                <c:pt idx="14458">
                  <c:v>3399.7734381599994</c:v>
                </c:pt>
                <c:pt idx="14459">
                  <c:v>3280.9734381600001</c:v>
                </c:pt>
                <c:pt idx="14460">
                  <c:v>3650.5734381599996</c:v>
                </c:pt>
                <c:pt idx="14461">
                  <c:v>3943.0359381599997</c:v>
                </c:pt>
                <c:pt idx="14462">
                  <c:v>3929.8359381599994</c:v>
                </c:pt>
                <c:pt idx="14463">
                  <c:v>3111.4359381600002</c:v>
                </c:pt>
                <c:pt idx="14464">
                  <c:v>3424.0078118400002</c:v>
                </c:pt>
                <c:pt idx="14465">
                  <c:v>3054.4078118399998</c:v>
                </c:pt>
                <c:pt idx="14466">
                  <c:v>3727.6078118400001</c:v>
                </c:pt>
                <c:pt idx="14467">
                  <c:v>3556.0078118400002</c:v>
                </c:pt>
                <c:pt idx="14468">
                  <c:v>2758.7999999999997</c:v>
                </c:pt>
                <c:pt idx="14469">
                  <c:v>3471.6</c:v>
                </c:pt>
                <c:pt idx="14470">
                  <c:v>3498</c:v>
                </c:pt>
                <c:pt idx="14471">
                  <c:v>3572.9203118400001</c:v>
                </c:pt>
                <c:pt idx="14472">
                  <c:v>3440.9203118400001</c:v>
                </c:pt>
                <c:pt idx="14473">
                  <c:v>3254.57343816</c:v>
                </c:pt>
                <c:pt idx="14474">
                  <c:v>4099.3734381599998</c:v>
                </c:pt>
                <c:pt idx="14475">
                  <c:v>3663.7734381599994</c:v>
                </c:pt>
                <c:pt idx="14476">
                  <c:v>3286.4906249999999</c:v>
                </c:pt>
                <c:pt idx="14477">
                  <c:v>2551.6218749999998</c:v>
                </c:pt>
                <c:pt idx="14478">
                  <c:v>3409.6218749999998</c:v>
                </c:pt>
                <c:pt idx="14479">
                  <c:v>3756.1734381599995</c:v>
                </c:pt>
                <c:pt idx="14480">
                  <c:v>3497.6906249999997</c:v>
                </c:pt>
                <c:pt idx="14481">
                  <c:v>3048.890625</c:v>
                </c:pt>
                <c:pt idx="14482">
                  <c:v>3172.0218749999999</c:v>
                </c:pt>
                <c:pt idx="14483">
                  <c:v>3449.2218749999997</c:v>
                </c:pt>
                <c:pt idx="14484">
                  <c:v>3490.0078118400002</c:v>
                </c:pt>
                <c:pt idx="14485">
                  <c:v>3371.2078118399995</c:v>
                </c:pt>
                <c:pt idx="14486">
                  <c:v>3181.2</c:v>
                </c:pt>
                <c:pt idx="14487">
                  <c:v>2890.7999999999997</c:v>
                </c:pt>
                <c:pt idx="14488">
                  <c:v>3603.6</c:v>
                </c:pt>
                <c:pt idx="14489">
                  <c:v>3788.3999999999996</c:v>
                </c:pt>
                <c:pt idx="14490">
                  <c:v>3630</c:v>
                </c:pt>
                <c:pt idx="14491">
                  <c:v>4144.8</c:v>
                </c:pt>
                <c:pt idx="14492">
                  <c:v>4171.2</c:v>
                </c:pt>
                <c:pt idx="14493">
                  <c:v>3361.7203118399998</c:v>
                </c:pt>
                <c:pt idx="14494">
                  <c:v>3322.1203118399999</c:v>
                </c:pt>
                <c:pt idx="14495">
                  <c:v>3374.9203118399996</c:v>
                </c:pt>
                <c:pt idx="14496">
                  <c:v>3203.3203118399997</c:v>
                </c:pt>
                <c:pt idx="14497">
                  <c:v>2992.1203118399999</c:v>
                </c:pt>
                <c:pt idx="14498">
                  <c:v>2903.6906249999997</c:v>
                </c:pt>
                <c:pt idx="14499">
                  <c:v>3603.2906249999996</c:v>
                </c:pt>
                <c:pt idx="14500">
                  <c:v>3141.2906249999996</c:v>
                </c:pt>
                <c:pt idx="14501">
                  <c:v>3066.421875</c:v>
                </c:pt>
                <c:pt idx="14502">
                  <c:v>3569.20781184</c:v>
                </c:pt>
                <c:pt idx="14503">
                  <c:v>3556.0078118400002</c:v>
                </c:pt>
                <c:pt idx="14504">
                  <c:v>3248.7468749999998</c:v>
                </c:pt>
                <c:pt idx="14505">
                  <c:v>3282.5203118399995</c:v>
                </c:pt>
                <c:pt idx="14506">
                  <c:v>3361.7203118399998</c:v>
                </c:pt>
                <c:pt idx="14507">
                  <c:v>3062.0906249999998</c:v>
                </c:pt>
                <c:pt idx="14508">
                  <c:v>3132.421875</c:v>
                </c:pt>
                <c:pt idx="14509">
                  <c:v>3607.6218749999998</c:v>
                </c:pt>
                <c:pt idx="14510">
                  <c:v>3700.0218749999999</c:v>
                </c:pt>
                <c:pt idx="14511">
                  <c:v>3269.8359381599998</c:v>
                </c:pt>
                <c:pt idx="14512">
                  <c:v>3190.63593816</c:v>
                </c:pt>
                <c:pt idx="14513">
                  <c:v>3586.6359381599996</c:v>
                </c:pt>
                <c:pt idx="14514">
                  <c:v>3194.3999999999996</c:v>
                </c:pt>
                <c:pt idx="14515">
                  <c:v>3366</c:v>
                </c:pt>
                <c:pt idx="14516">
                  <c:v>2877.6</c:v>
                </c:pt>
                <c:pt idx="14517">
                  <c:v>3722.3999999999996</c:v>
                </c:pt>
                <c:pt idx="14518">
                  <c:v>3630</c:v>
                </c:pt>
                <c:pt idx="14519">
                  <c:v>3710.7468749999998</c:v>
                </c:pt>
                <c:pt idx="14520">
                  <c:v>2813.1468749999999</c:v>
                </c:pt>
                <c:pt idx="14521">
                  <c:v>3565.546875</c:v>
                </c:pt>
                <c:pt idx="14522">
                  <c:v>3401.3203118400002</c:v>
                </c:pt>
                <c:pt idx="14523">
                  <c:v>3228.1734381599999</c:v>
                </c:pt>
                <c:pt idx="14524">
                  <c:v>3660.421875</c:v>
                </c:pt>
                <c:pt idx="14525">
                  <c:v>3573.4359381599998</c:v>
                </c:pt>
                <c:pt idx="14526">
                  <c:v>3401.8359381599994</c:v>
                </c:pt>
                <c:pt idx="14527">
                  <c:v>3507.4359381599998</c:v>
                </c:pt>
                <c:pt idx="14528">
                  <c:v>3533.8359381599994</c:v>
                </c:pt>
                <c:pt idx="14529">
                  <c:v>3754.0078118400002</c:v>
                </c:pt>
                <c:pt idx="14530">
                  <c:v>3912.4078118399998</c:v>
                </c:pt>
                <c:pt idx="14531">
                  <c:v>3354.3468749999997</c:v>
                </c:pt>
                <c:pt idx="14532">
                  <c:v>2839.546875</c:v>
                </c:pt>
                <c:pt idx="14533">
                  <c:v>3440.9203118400001</c:v>
                </c:pt>
                <c:pt idx="14534">
                  <c:v>3361.7203118399998</c:v>
                </c:pt>
                <c:pt idx="14535">
                  <c:v>3282.5203118399995</c:v>
                </c:pt>
                <c:pt idx="14536">
                  <c:v>3295.7203118399998</c:v>
                </c:pt>
                <c:pt idx="14537">
                  <c:v>3242.9203118399996</c:v>
                </c:pt>
                <c:pt idx="14538">
                  <c:v>3312.890625</c:v>
                </c:pt>
                <c:pt idx="14539">
                  <c:v>3286.4906249999999</c:v>
                </c:pt>
                <c:pt idx="14540">
                  <c:v>3458.0906249999998</c:v>
                </c:pt>
                <c:pt idx="14541">
                  <c:v>3409.6218749999998</c:v>
                </c:pt>
                <c:pt idx="14542">
                  <c:v>2987.2218749999997</c:v>
                </c:pt>
                <c:pt idx="14543">
                  <c:v>3494.2359381599995</c:v>
                </c:pt>
                <c:pt idx="14544">
                  <c:v>3032.2359381599999</c:v>
                </c:pt>
                <c:pt idx="14545">
                  <c:v>3688.0078118400002</c:v>
                </c:pt>
                <c:pt idx="14546">
                  <c:v>3582.4078118400002</c:v>
                </c:pt>
                <c:pt idx="14547">
                  <c:v>2772</c:v>
                </c:pt>
                <c:pt idx="14548">
                  <c:v>3295.7203118399998</c:v>
                </c:pt>
                <c:pt idx="14549">
                  <c:v>3444.890625</c:v>
                </c:pt>
                <c:pt idx="14550">
                  <c:v>3339.2906249999996</c:v>
                </c:pt>
                <c:pt idx="14551">
                  <c:v>3396.421875</c:v>
                </c:pt>
                <c:pt idx="14552">
                  <c:v>3185.2218749999997</c:v>
                </c:pt>
                <c:pt idx="14553">
                  <c:v>3805.6218749999998</c:v>
                </c:pt>
                <c:pt idx="14554">
                  <c:v>3317.2218749999997</c:v>
                </c:pt>
                <c:pt idx="14555">
                  <c:v>3647.2218749999997</c:v>
                </c:pt>
                <c:pt idx="14556">
                  <c:v>3740.8078118399999</c:v>
                </c:pt>
                <c:pt idx="14557">
                  <c:v>3635.20781184</c:v>
                </c:pt>
                <c:pt idx="14558">
                  <c:v>3194.3999999999996</c:v>
                </c:pt>
                <c:pt idx="14559">
                  <c:v>2641.546875</c:v>
                </c:pt>
                <c:pt idx="14560">
                  <c:v>3150.5203118399995</c:v>
                </c:pt>
                <c:pt idx="14561">
                  <c:v>3348.5203118399995</c:v>
                </c:pt>
                <c:pt idx="14562">
                  <c:v>3465.7734381599994</c:v>
                </c:pt>
                <c:pt idx="14563">
                  <c:v>3096.1734381599999</c:v>
                </c:pt>
                <c:pt idx="14564">
                  <c:v>3518.5734381599996</c:v>
                </c:pt>
                <c:pt idx="14565">
                  <c:v>3524.0906249999998</c:v>
                </c:pt>
                <c:pt idx="14566">
                  <c:v>3009.2906249999996</c:v>
                </c:pt>
                <c:pt idx="14567">
                  <c:v>2921.2218749999997</c:v>
                </c:pt>
                <c:pt idx="14568">
                  <c:v>3428.2359381599995</c:v>
                </c:pt>
                <c:pt idx="14569">
                  <c:v>3622.0078118400002</c:v>
                </c:pt>
                <c:pt idx="14570">
                  <c:v>3754.0078118400002</c:v>
                </c:pt>
                <c:pt idx="14571">
                  <c:v>3260.3999999999996</c:v>
                </c:pt>
                <c:pt idx="14572">
                  <c:v>3631.546875</c:v>
                </c:pt>
                <c:pt idx="14573">
                  <c:v>4014.3468749999997</c:v>
                </c:pt>
                <c:pt idx="14574">
                  <c:v>3506.9203118400001</c:v>
                </c:pt>
                <c:pt idx="14575">
                  <c:v>3676.9734381599997</c:v>
                </c:pt>
                <c:pt idx="14576">
                  <c:v>3597.7734381599994</c:v>
                </c:pt>
                <c:pt idx="14577">
                  <c:v>3547.0359381599997</c:v>
                </c:pt>
                <c:pt idx="14578">
                  <c:v>3837.4359381599998</c:v>
                </c:pt>
                <c:pt idx="14579">
                  <c:v>3463.6078118400001</c:v>
                </c:pt>
                <c:pt idx="14580">
                  <c:v>3542.8078118399999</c:v>
                </c:pt>
                <c:pt idx="14581">
                  <c:v>3450.4078118400002</c:v>
                </c:pt>
                <c:pt idx="14582">
                  <c:v>3352.7999999999997</c:v>
                </c:pt>
                <c:pt idx="14583">
                  <c:v>3498</c:v>
                </c:pt>
                <c:pt idx="14584">
                  <c:v>3524.3999999999996</c:v>
                </c:pt>
                <c:pt idx="14585">
                  <c:v>3605.1468749999999</c:v>
                </c:pt>
                <c:pt idx="14586">
                  <c:v>3974.7468749999998</c:v>
                </c:pt>
                <c:pt idx="14587">
                  <c:v>3671.1468749999999</c:v>
                </c:pt>
                <c:pt idx="14588">
                  <c:v>4449.9468749999996</c:v>
                </c:pt>
                <c:pt idx="14589">
                  <c:v>3512.7468749999998</c:v>
                </c:pt>
                <c:pt idx="14590">
                  <c:v>3506.9203118400001</c:v>
                </c:pt>
                <c:pt idx="14591">
                  <c:v>3282.5203118399995</c:v>
                </c:pt>
                <c:pt idx="14592">
                  <c:v>3295.7203118399998</c:v>
                </c:pt>
                <c:pt idx="14593">
                  <c:v>3135.7734381599998</c:v>
                </c:pt>
                <c:pt idx="14594">
                  <c:v>3333.7734381599998</c:v>
                </c:pt>
                <c:pt idx="14595">
                  <c:v>2818.9734381600001</c:v>
                </c:pt>
                <c:pt idx="14596">
                  <c:v>3214.9734381600001</c:v>
                </c:pt>
                <c:pt idx="14597">
                  <c:v>3558.1734381599995</c:v>
                </c:pt>
                <c:pt idx="14598">
                  <c:v>3365.6906249999997</c:v>
                </c:pt>
                <c:pt idx="14599">
                  <c:v>3458.0906249999998</c:v>
                </c:pt>
                <c:pt idx="14600">
                  <c:v>3590.0906249999998</c:v>
                </c:pt>
                <c:pt idx="14601">
                  <c:v>3299.6906249999997</c:v>
                </c:pt>
                <c:pt idx="14602">
                  <c:v>3211.6218749999998</c:v>
                </c:pt>
                <c:pt idx="14603">
                  <c:v>3040.0218749999999</c:v>
                </c:pt>
                <c:pt idx="14604">
                  <c:v>3172.0218749999999</c:v>
                </c:pt>
                <c:pt idx="14605">
                  <c:v>3106.0218749999999</c:v>
                </c:pt>
                <c:pt idx="14606">
                  <c:v>2974.0218749999999</c:v>
                </c:pt>
                <c:pt idx="14607">
                  <c:v>3626.2359381599995</c:v>
                </c:pt>
                <c:pt idx="14608">
                  <c:v>3137.8359381599998</c:v>
                </c:pt>
                <c:pt idx="14609">
                  <c:v>3471.6</c:v>
                </c:pt>
                <c:pt idx="14610">
                  <c:v>3577.2</c:v>
                </c:pt>
                <c:pt idx="14611">
                  <c:v>3077.1468749999999</c:v>
                </c:pt>
                <c:pt idx="14612">
                  <c:v>3003.7734381599998</c:v>
                </c:pt>
                <c:pt idx="14613">
                  <c:v>3682.4906249999999</c:v>
                </c:pt>
                <c:pt idx="14614">
                  <c:v>2982.890625</c:v>
                </c:pt>
                <c:pt idx="14615">
                  <c:v>3444.890625</c:v>
                </c:pt>
                <c:pt idx="14616">
                  <c:v>3422.8218749999996</c:v>
                </c:pt>
                <c:pt idx="14617">
                  <c:v>3475.6218749999998</c:v>
                </c:pt>
                <c:pt idx="14618">
                  <c:v>3079.6218749999998</c:v>
                </c:pt>
                <c:pt idx="14619">
                  <c:v>3982.6359381599996</c:v>
                </c:pt>
                <c:pt idx="14620">
                  <c:v>3371.2078118399995</c:v>
                </c:pt>
                <c:pt idx="14621">
                  <c:v>3608.8078118399999</c:v>
                </c:pt>
                <c:pt idx="14622">
                  <c:v>3622.0078118400002</c:v>
                </c:pt>
                <c:pt idx="14623">
                  <c:v>3463.6078118400001</c:v>
                </c:pt>
                <c:pt idx="14624">
                  <c:v>3314.7468749999998</c:v>
                </c:pt>
                <c:pt idx="14625">
                  <c:v>3018.5203118399995</c:v>
                </c:pt>
                <c:pt idx="14626">
                  <c:v>3637.3734381599998</c:v>
                </c:pt>
                <c:pt idx="14627">
                  <c:v>2652.890625</c:v>
                </c:pt>
                <c:pt idx="14628">
                  <c:v>3422.8218749999996</c:v>
                </c:pt>
                <c:pt idx="14629">
                  <c:v>3343.6218749999998</c:v>
                </c:pt>
                <c:pt idx="14630">
                  <c:v>3269.8359381599998</c:v>
                </c:pt>
                <c:pt idx="14631">
                  <c:v>3005.8359381599998</c:v>
                </c:pt>
                <c:pt idx="14632">
                  <c:v>3608.8078118399999</c:v>
                </c:pt>
                <c:pt idx="14633">
                  <c:v>3146.8078118399999</c:v>
                </c:pt>
                <c:pt idx="14634">
                  <c:v>2970</c:v>
                </c:pt>
                <c:pt idx="14635">
                  <c:v>3603.6</c:v>
                </c:pt>
                <c:pt idx="14636">
                  <c:v>2732.3999999999996</c:v>
                </c:pt>
                <c:pt idx="14637">
                  <c:v>3063.9468749999996</c:v>
                </c:pt>
                <c:pt idx="14638">
                  <c:v>3744.52031184</c:v>
                </c:pt>
                <c:pt idx="14639">
                  <c:v>3902.9203118400001</c:v>
                </c:pt>
                <c:pt idx="14640">
                  <c:v>3282.5203118399995</c:v>
                </c:pt>
                <c:pt idx="14641">
                  <c:v>3333.7734381599998</c:v>
                </c:pt>
                <c:pt idx="14642">
                  <c:v>2832.1734381599999</c:v>
                </c:pt>
                <c:pt idx="14643">
                  <c:v>3162.1734381599999</c:v>
                </c:pt>
                <c:pt idx="14644">
                  <c:v>3405.2906249999996</c:v>
                </c:pt>
                <c:pt idx="14645">
                  <c:v>3194.0906249999998</c:v>
                </c:pt>
                <c:pt idx="14646">
                  <c:v>3370.0218749999999</c:v>
                </c:pt>
                <c:pt idx="14647">
                  <c:v>3375.4359381599998</c:v>
                </c:pt>
                <c:pt idx="14648">
                  <c:v>2684.8078118399999</c:v>
                </c:pt>
                <c:pt idx="14649">
                  <c:v>3841.2</c:v>
                </c:pt>
                <c:pt idx="14650">
                  <c:v>3168</c:v>
                </c:pt>
                <c:pt idx="14651">
                  <c:v>3354.3468749999997</c:v>
                </c:pt>
                <c:pt idx="14652">
                  <c:v>3341.1468749999999</c:v>
                </c:pt>
                <c:pt idx="14653">
                  <c:v>4034.9203118400001</c:v>
                </c:pt>
                <c:pt idx="14654">
                  <c:v>2516.9203118399996</c:v>
                </c:pt>
                <c:pt idx="14655">
                  <c:v>3097.7203118399998</c:v>
                </c:pt>
                <c:pt idx="14656">
                  <c:v>3665.3203118400002</c:v>
                </c:pt>
                <c:pt idx="14657">
                  <c:v>3742.9734381599997</c:v>
                </c:pt>
                <c:pt idx="14658">
                  <c:v>3718.6359381599996</c:v>
                </c:pt>
                <c:pt idx="14659">
                  <c:v>3463.6078118400001</c:v>
                </c:pt>
                <c:pt idx="14660">
                  <c:v>3318.4078118399998</c:v>
                </c:pt>
                <c:pt idx="14661">
                  <c:v>2975.2078118399995</c:v>
                </c:pt>
                <c:pt idx="14662">
                  <c:v>3463.6078118400001</c:v>
                </c:pt>
                <c:pt idx="14663">
                  <c:v>2864.3999999999996</c:v>
                </c:pt>
                <c:pt idx="14664">
                  <c:v>3709.2</c:v>
                </c:pt>
                <c:pt idx="14665">
                  <c:v>3880.7999999999997</c:v>
                </c:pt>
                <c:pt idx="14666">
                  <c:v>3333.7734381599998</c:v>
                </c:pt>
                <c:pt idx="14667">
                  <c:v>3914.5734381599996</c:v>
                </c:pt>
                <c:pt idx="14668">
                  <c:v>3228.1734381599999</c:v>
                </c:pt>
                <c:pt idx="14669">
                  <c:v>2745.2906249999996</c:v>
                </c:pt>
                <c:pt idx="14670">
                  <c:v>3488.8218749999996</c:v>
                </c:pt>
                <c:pt idx="14671">
                  <c:v>3858.421875</c:v>
                </c:pt>
                <c:pt idx="14672">
                  <c:v>3686.8218749999996</c:v>
                </c:pt>
                <c:pt idx="14673">
                  <c:v>3243.4359381599998</c:v>
                </c:pt>
                <c:pt idx="14674">
                  <c:v>3058.63593816</c:v>
                </c:pt>
                <c:pt idx="14675">
                  <c:v>3296.2359381599999</c:v>
                </c:pt>
                <c:pt idx="14676">
                  <c:v>3217.0359381600001</c:v>
                </c:pt>
                <c:pt idx="14677">
                  <c:v>4097.2078118400004</c:v>
                </c:pt>
                <c:pt idx="14678">
                  <c:v>3529.6078118400001</c:v>
                </c:pt>
                <c:pt idx="14679">
                  <c:v>3789.9468749999996</c:v>
                </c:pt>
                <c:pt idx="14680">
                  <c:v>3578.7468749999998</c:v>
                </c:pt>
                <c:pt idx="14681">
                  <c:v>3982.1203118399999</c:v>
                </c:pt>
                <c:pt idx="14682">
                  <c:v>3374.9203118399996</c:v>
                </c:pt>
                <c:pt idx="14683">
                  <c:v>3678.52031184</c:v>
                </c:pt>
                <c:pt idx="14684">
                  <c:v>3256.1203118399999</c:v>
                </c:pt>
                <c:pt idx="14685">
                  <c:v>3544.9734381599997</c:v>
                </c:pt>
                <c:pt idx="14686">
                  <c:v>3690.1734381599995</c:v>
                </c:pt>
                <c:pt idx="14687">
                  <c:v>2924.57343816</c:v>
                </c:pt>
                <c:pt idx="14688">
                  <c:v>3392.0906249999998</c:v>
                </c:pt>
                <c:pt idx="14689">
                  <c:v>3686.8218749999996</c:v>
                </c:pt>
                <c:pt idx="14690">
                  <c:v>3494.2359381599995</c:v>
                </c:pt>
                <c:pt idx="14691">
                  <c:v>3718.6359381599996</c:v>
                </c:pt>
                <c:pt idx="14692">
                  <c:v>3797.8359381599994</c:v>
                </c:pt>
                <c:pt idx="14693">
                  <c:v>3758.2359381599995</c:v>
                </c:pt>
                <c:pt idx="14694">
                  <c:v>3648.4078118400002</c:v>
                </c:pt>
                <c:pt idx="14695">
                  <c:v>3292.0078118399997</c:v>
                </c:pt>
                <c:pt idx="14696">
                  <c:v>3714.4078118400002</c:v>
                </c:pt>
                <c:pt idx="14697">
                  <c:v>2962.0078118399997</c:v>
                </c:pt>
                <c:pt idx="14698">
                  <c:v>3674.8078118399999</c:v>
                </c:pt>
                <c:pt idx="14699">
                  <c:v>3965.20781184</c:v>
                </c:pt>
                <c:pt idx="14700">
                  <c:v>2811.6</c:v>
                </c:pt>
                <c:pt idx="14701">
                  <c:v>3392.3999999999996</c:v>
                </c:pt>
                <c:pt idx="14702">
                  <c:v>3275.1468749999999</c:v>
                </c:pt>
                <c:pt idx="14703">
                  <c:v>3129.9468749999996</c:v>
                </c:pt>
                <c:pt idx="14704">
                  <c:v>3467.3203118400002</c:v>
                </c:pt>
                <c:pt idx="14705">
                  <c:v>3558.1734381599995</c:v>
                </c:pt>
                <c:pt idx="14706">
                  <c:v>3280.9734381600001</c:v>
                </c:pt>
                <c:pt idx="14707">
                  <c:v>3484.4906249999999</c:v>
                </c:pt>
                <c:pt idx="14708">
                  <c:v>3959.6906249999997</c:v>
                </c:pt>
                <c:pt idx="14709">
                  <c:v>3871.6218749999998</c:v>
                </c:pt>
                <c:pt idx="14710">
                  <c:v>3164.2359381599999</c:v>
                </c:pt>
                <c:pt idx="14711">
                  <c:v>3863.8359381599994</c:v>
                </c:pt>
                <c:pt idx="14712">
                  <c:v>3107.2078118399995</c:v>
                </c:pt>
                <c:pt idx="14713">
                  <c:v>3278.8078118399999</c:v>
                </c:pt>
                <c:pt idx="14714">
                  <c:v>3344.8078118399999</c:v>
                </c:pt>
                <c:pt idx="14715">
                  <c:v>3014.8078118399999</c:v>
                </c:pt>
                <c:pt idx="14716">
                  <c:v>3550.7999999999997</c:v>
                </c:pt>
                <c:pt idx="14717">
                  <c:v>4344.3468750000002</c:v>
                </c:pt>
                <c:pt idx="14718">
                  <c:v>3506.9203118400001</c:v>
                </c:pt>
                <c:pt idx="14719">
                  <c:v>3586.1203118399999</c:v>
                </c:pt>
                <c:pt idx="14720">
                  <c:v>3190.1203118399999</c:v>
                </c:pt>
                <c:pt idx="14721">
                  <c:v>3610.9734381599997</c:v>
                </c:pt>
                <c:pt idx="14722">
                  <c:v>3431.6906249999997</c:v>
                </c:pt>
                <c:pt idx="14723">
                  <c:v>4263.2906249999996</c:v>
                </c:pt>
                <c:pt idx="14724">
                  <c:v>2960.8218749999996</c:v>
                </c:pt>
                <c:pt idx="14725">
                  <c:v>2815.6218749999998</c:v>
                </c:pt>
                <c:pt idx="14726">
                  <c:v>3797.8359381599994</c:v>
                </c:pt>
                <c:pt idx="14727">
                  <c:v>3859.6078118400001</c:v>
                </c:pt>
                <c:pt idx="14728">
                  <c:v>3603.6</c:v>
                </c:pt>
                <c:pt idx="14729">
                  <c:v>3301.546875</c:v>
                </c:pt>
                <c:pt idx="14730">
                  <c:v>3902.9203118400001</c:v>
                </c:pt>
                <c:pt idx="14731">
                  <c:v>3669.2906249999996</c:v>
                </c:pt>
                <c:pt idx="14732">
                  <c:v>3634.0218749999999</c:v>
                </c:pt>
                <c:pt idx="14733">
                  <c:v>3845.2218749999997</c:v>
                </c:pt>
                <c:pt idx="14734">
                  <c:v>3441.4359381599998</c:v>
                </c:pt>
                <c:pt idx="14735">
                  <c:v>4352.2359381599999</c:v>
                </c:pt>
                <c:pt idx="14736">
                  <c:v>3168</c:v>
                </c:pt>
                <c:pt idx="14737">
                  <c:v>3116.7468749999998</c:v>
                </c:pt>
                <c:pt idx="14738">
                  <c:v>3810.52031184</c:v>
                </c:pt>
                <c:pt idx="14739">
                  <c:v>3713.2218749999997</c:v>
                </c:pt>
                <c:pt idx="14740">
                  <c:v>3488.8218749999996</c:v>
                </c:pt>
                <c:pt idx="14741">
                  <c:v>3599.8359381599994</c:v>
                </c:pt>
                <c:pt idx="14742">
                  <c:v>3797.8359381599994</c:v>
                </c:pt>
                <c:pt idx="14743">
                  <c:v>3220.7999999999997</c:v>
                </c:pt>
                <c:pt idx="14744">
                  <c:v>3009.6</c:v>
                </c:pt>
                <c:pt idx="14745">
                  <c:v>3235.546875</c:v>
                </c:pt>
                <c:pt idx="14746">
                  <c:v>3810.52031184</c:v>
                </c:pt>
                <c:pt idx="14747">
                  <c:v>3506.9203118400001</c:v>
                </c:pt>
                <c:pt idx="14748">
                  <c:v>3188.57343816</c:v>
                </c:pt>
                <c:pt idx="14749">
                  <c:v>3518.5734381599996</c:v>
                </c:pt>
                <c:pt idx="14750">
                  <c:v>3637.3734381599998</c:v>
                </c:pt>
                <c:pt idx="14751">
                  <c:v>3603.2906249999996</c:v>
                </c:pt>
                <c:pt idx="14752">
                  <c:v>3265.6078118399996</c:v>
                </c:pt>
                <c:pt idx="14753">
                  <c:v>3168</c:v>
                </c:pt>
                <c:pt idx="14754">
                  <c:v>3810.52031184</c:v>
                </c:pt>
                <c:pt idx="14755">
                  <c:v>3889.7203118399998</c:v>
                </c:pt>
                <c:pt idx="14756">
                  <c:v>3452.5734381599996</c:v>
                </c:pt>
                <c:pt idx="14757">
                  <c:v>3478.9734381599997</c:v>
                </c:pt>
                <c:pt idx="14758">
                  <c:v>3497.6906249999997</c:v>
                </c:pt>
                <c:pt idx="14759">
                  <c:v>3418.4906249999999</c:v>
                </c:pt>
                <c:pt idx="14760">
                  <c:v>3000.421875</c:v>
                </c:pt>
                <c:pt idx="14761">
                  <c:v>3371.2078118399995</c:v>
                </c:pt>
                <c:pt idx="14762">
                  <c:v>3392.3999999999996</c:v>
                </c:pt>
                <c:pt idx="14763">
                  <c:v>3656.3999999999996</c:v>
                </c:pt>
                <c:pt idx="14764">
                  <c:v>3605.1468749999999</c:v>
                </c:pt>
                <c:pt idx="14765">
                  <c:v>3948.3468749999997</c:v>
                </c:pt>
                <c:pt idx="14766">
                  <c:v>2820.5203118399995</c:v>
                </c:pt>
                <c:pt idx="14767">
                  <c:v>3880.4906249999999</c:v>
                </c:pt>
                <c:pt idx="14768">
                  <c:v>3172.0218749999999</c:v>
                </c:pt>
                <c:pt idx="14769">
                  <c:v>3673.6218749999998</c:v>
                </c:pt>
                <c:pt idx="14770">
                  <c:v>3309.4359381599998</c:v>
                </c:pt>
                <c:pt idx="14771">
                  <c:v>4299.4359381599998</c:v>
                </c:pt>
                <c:pt idx="14772">
                  <c:v>3718.6359381599996</c:v>
                </c:pt>
                <c:pt idx="14773">
                  <c:v>3692.2359381599995</c:v>
                </c:pt>
                <c:pt idx="14774">
                  <c:v>3230.2359381599999</c:v>
                </c:pt>
                <c:pt idx="14775">
                  <c:v>3507.4359381599998</c:v>
                </c:pt>
                <c:pt idx="14776">
                  <c:v>4057.6078118400001</c:v>
                </c:pt>
                <c:pt idx="14777">
                  <c:v>2481.6</c:v>
                </c:pt>
                <c:pt idx="14778">
                  <c:v>3722.3999999999996</c:v>
                </c:pt>
                <c:pt idx="14779">
                  <c:v>3341.1468749999999</c:v>
                </c:pt>
                <c:pt idx="14780">
                  <c:v>2958.3468749999997</c:v>
                </c:pt>
                <c:pt idx="14781">
                  <c:v>3354.3468749999997</c:v>
                </c:pt>
                <c:pt idx="14782">
                  <c:v>3850.1203118399999</c:v>
                </c:pt>
                <c:pt idx="14783">
                  <c:v>3955.7203118399998</c:v>
                </c:pt>
                <c:pt idx="14784">
                  <c:v>2833.7203118399998</c:v>
                </c:pt>
                <c:pt idx="14785">
                  <c:v>3124.1203118399999</c:v>
                </c:pt>
                <c:pt idx="14786">
                  <c:v>3188.57343816</c:v>
                </c:pt>
                <c:pt idx="14787">
                  <c:v>3590.0906249999998</c:v>
                </c:pt>
                <c:pt idx="14788">
                  <c:v>3471.2906249999996</c:v>
                </c:pt>
                <c:pt idx="14789">
                  <c:v>3669.2906249999996</c:v>
                </c:pt>
                <c:pt idx="14790">
                  <c:v>2894.8218749999996</c:v>
                </c:pt>
                <c:pt idx="14791">
                  <c:v>2749.6218749999998</c:v>
                </c:pt>
                <c:pt idx="14792">
                  <c:v>3982.6359381599996</c:v>
                </c:pt>
                <c:pt idx="14793">
                  <c:v>3529.6078118400001</c:v>
                </c:pt>
                <c:pt idx="14794">
                  <c:v>3371.2078118399995</c:v>
                </c:pt>
                <c:pt idx="14795">
                  <c:v>3273.6</c:v>
                </c:pt>
                <c:pt idx="14796">
                  <c:v>2838</c:v>
                </c:pt>
                <c:pt idx="14797">
                  <c:v>3458.3999999999996</c:v>
                </c:pt>
                <c:pt idx="14798">
                  <c:v>3261.9468749999996</c:v>
                </c:pt>
                <c:pt idx="14799">
                  <c:v>3803.1468749999999</c:v>
                </c:pt>
                <c:pt idx="14800">
                  <c:v>2950.9734381600001</c:v>
                </c:pt>
                <c:pt idx="14801">
                  <c:v>3663.7734381599994</c:v>
                </c:pt>
                <c:pt idx="14802">
                  <c:v>3729.7734381599994</c:v>
                </c:pt>
                <c:pt idx="14803">
                  <c:v>3488.8218749999996</c:v>
                </c:pt>
                <c:pt idx="14804">
                  <c:v>3133.6078118399996</c:v>
                </c:pt>
                <c:pt idx="14805">
                  <c:v>3688.0078118400002</c:v>
                </c:pt>
                <c:pt idx="14806">
                  <c:v>3682.7999999999997</c:v>
                </c:pt>
                <c:pt idx="14807">
                  <c:v>3882.3468749999997</c:v>
                </c:pt>
                <c:pt idx="14808">
                  <c:v>3467.3203118400002</c:v>
                </c:pt>
                <c:pt idx="14809">
                  <c:v>2556.5203118399995</c:v>
                </c:pt>
                <c:pt idx="14810">
                  <c:v>4114.1203118399999</c:v>
                </c:pt>
                <c:pt idx="14811">
                  <c:v>3968.9203118400001</c:v>
                </c:pt>
                <c:pt idx="14812">
                  <c:v>3876.52031184</c:v>
                </c:pt>
                <c:pt idx="14813">
                  <c:v>3691.7203118400002</c:v>
                </c:pt>
                <c:pt idx="14814">
                  <c:v>2952.5203118399995</c:v>
                </c:pt>
                <c:pt idx="14815">
                  <c:v>3044.9203118399996</c:v>
                </c:pt>
                <c:pt idx="14816">
                  <c:v>3888.1734381599995</c:v>
                </c:pt>
                <c:pt idx="14817">
                  <c:v>3571.3734381599998</c:v>
                </c:pt>
                <c:pt idx="14818">
                  <c:v>3524.0906249999998</c:v>
                </c:pt>
                <c:pt idx="14819">
                  <c:v>3920.0906249999998</c:v>
                </c:pt>
                <c:pt idx="14820">
                  <c:v>3040.0218749999999</c:v>
                </c:pt>
                <c:pt idx="14821">
                  <c:v>3409.6218749999998</c:v>
                </c:pt>
                <c:pt idx="14822">
                  <c:v>3014.8078118399999</c:v>
                </c:pt>
                <c:pt idx="14823">
                  <c:v>3300</c:v>
                </c:pt>
                <c:pt idx="14824">
                  <c:v>3229.7203118399998</c:v>
                </c:pt>
                <c:pt idx="14825">
                  <c:v>3757.7203118400002</c:v>
                </c:pt>
                <c:pt idx="14826">
                  <c:v>3005.3203118399997</c:v>
                </c:pt>
                <c:pt idx="14827">
                  <c:v>3546.52031184</c:v>
                </c:pt>
                <c:pt idx="14828">
                  <c:v>3352.4906249999999</c:v>
                </c:pt>
                <c:pt idx="14829">
                  <c:v>3449.2218749999997</c:v>
                </c:pt>
                <c:pt idx="14830">
                  <c:v>3977.2218749999997</c:v>
                </c:pt>
                <c:pt idx="14831">
                  <c:v>3243.4359381599998</c:v>
                </c:pt>
                <c:pt idx="14832">
                  <c:v>3424.0078118400002</c:v>
                </c:pt>
                <c:pt idx="14833">
                  <c:v>3424.0078118400002</c:v>
                </c:pt>
                <c:pt idx="14834">
                  <c:v>3635.20781184</c:v>
                </c:pt>
                <c:pt idx="14835">
                  <c:v>3331.6078118399996</c:v>
                </c:pt>
                <c:pt idx="14836">
                  <c:v>4546.0078118399997</c:v>
                </c:pt>
                <c:pt idx="14837">
                  <c:v>3326.3999999999996</c:v>
                </c:pt>
                <c:pt idx="14838">
                  <c:v>3669.6</c:v>
                </c:pt>
                <c:pt idx="14839">
                  <c:v>3471.6</c:v>
                </c:pt>
                <c:pt idx="14840">
                  <c:v>3195.9468749999996</c:v>
                </c:pt>
                <c:pt idx="14841">
                  <c:v>3354.3468749999997</c:v>
                </c:pt>
                <c:pt idx="14842">
                  <c:v>3665.3203118400002</c:v>
                </c:pt>
                <c:pt idx="14843">
                  <c:v>3823.7203118399998</c:v>
                </c:pt>
                <c:pt idx="14844">
                  <c:v>3162.1734381599999</c:v>
                </c:pt>
                <c:pt idx="14845">
                  <c:v>3458.0906249999998</c:v>
                </c:pt>
                <c:pt idx="14846">
                  <c:v>3568.0218749999999</c:v>
                </c:pt>
                <c:pt idx="14847">
                  <c:v>3871.6218749999998</c:v>
                </c:pt>
                <c:pt idx="14848">
                  <c:v>3330.421875</c:v>
                </c:pt>
                <c:pt idx="14849">
                  <c:v>3634.0218749999999</c:v>
                </c:pt>
                <c:pt idx="14850">
                  <c:v>3541.6218749999998</c:v>
                </c:pt>
                <c:pt idx="14851">
                  <c:v>3269.8359381599998</c:v>
                </c:pt>
                <c:pt idx="14852">
                  <c:v>3085.0359381600001</c:v>
                </c:pt>
                <c:pt idx="14853">
                  <c:v>3094.0078118399997</c:v>
                </c:pt>
                <c:pt idx="14854">
                  <c:v>3445.2</c:v>
                </c:pt>
                <c:pt idx="14855">
                  <c:v>3511.2</c:v>
                </c:pt>
                <c:pt idx="14856">
                  <c:v>3366</c:v>
                </c:pt>
                <c:pt idx="14857">
                  <c:v>3682.7999999999997</c:v>
                </c:pt>
                <c:pt idx="14858">
                  <c:v>3110.9203118399996</c:v>
                </c:pt>
                <c:pt idx="14859">
                  <c:v>3650.5734381599996</c:v>
                </c:pt>
                <c:pt idx="14860">
                  <c:v>3510.890625</c:v>
                </c:pt>
                <c:pt idx="14861">
                  <c:v>3599.8359381599994</c:v>
                </c:pt>
                <c:pt idx="14862">
                  <c:v>3335.8359381599998</c:v>
                </c:pt>
                <c:pt idx="14863">
                  <c:v>3296.2359381599999</c:v>
                </c:pt>
                <c:pt idx="14864">
                  <c:v>3806.8078118399999</c:v>
                </c:pt>
                <c:pt idx="14865">
                  <c:v>3331.6078118399996</c:v>
                </c:pt>
                <c:pt idx="14866">
                  <c:v>3168</c:v>
                </c:pt>
                <c:pt idx="14867">
                  <c:v>3762</c:v>
                </c:pt>
                <c:pt idx="14868">
                  <c:v>3776.7468749999998</c:v>
                </c:pt>
                <c:pt idx="14869">
                  <c:v>3222.3468749999997</c:v>
                </c:pt>
                <c:pt idx="14870">
                  <c:v>3386.5734381599996</c:v>
                </c:pt>
                <c:pt idx="14871">
                  <c:v>4382.0906249999998</c:v>
                </c:pt>
                <c:pt idx="14872">
                  <c:v>3009.2906249999996</c:v>
                </c:pt>
                <c:pt idx="14873">
                  <c:v>3299.6906249999997</c:v>
                </c:pt>
                <c:pt idx="14874">
                  <c:v>3484.4906249999999</c:v>
                </c:pt>
                <c:pt idx="14875">
                  <c:v>3761.6906249999997</c:v>
                </c:pt>
                <c:pt idx="14876">
                  <c:v>3269.8359381599998</c:v>
                </c:pt>
                <c:pt idx="14877">
                  <c:v>4127.8359381599994</c:v>
                </c:pt>
                <c:pt idx="14878">
                  <c:v>3437.20781184</c:v>
                </c:pt>
                <c:pt idx="14879">
                  <c:v>3859.6078118400001</c:v>
                </c:pt>
                <c:pt idx="14880">
                  <c:v>3648.4078118400002</c:v>
                </c:pt>
                <c:pt idx="14881">
                  <c:v>3622.0078118400002</c:v>
                </c:pt>
                <c:pt idx="14882">
                  <c:v>2996.3999999999996</c:v>
                </c:pt>
                <c:pt idx="14883">
                  <c:v>3235.546875</c:v>
                </c:pt>
                <c:pt idx="14884">
                  <c:v>3288.3468749999997</c:v>
                </c:pt>
                <c:pt idx="14885">
                  <c:v>3684.3468749999997</c:v>
                </c:pt>
                <c:pt idx="14886">
                  <c:v>3454.1203118399999</c:v>
                </c:pt>
                <c:pt idx="14887">
                  <c:v>3603.2906249999996</c:v>
                </c:pt>
                <c:pt idx="14888">
                  <c:v>2934.421875</c:v>
                </c:pt>
                <c:pt idx="14889">
                  <c:v>3290.8218749999996</c:v>
                </c:pt>
                <c:pt idx="14890">
                  <c:v>3884.8218749999996</c:v>
                </c:pt>
                <c:pt idx="14891">
                  <c:v>3305.2078118399995</c:v>
                </c:pt>
                <c:pt idx="14892">
                  <c:v>3635.20781184</c:v>
                </c:pt>
                <c:pt idx="14893">
                  <c:v>3410.8078118399999</c:v>
                </c:pt>
                <c:pt idx="14894">
                  <c:v>3128.3999999999996</c:v>
                </c:pt>
                <c:pt idx="14895">
                  <c:v>2931.9468749999996</c:v>
                </c:pt>
                <c:pt idx="14896">
                  <c:v>3671.1468749999999</c:v>
                </c:pt>
                <c:pt idx="14897">
                  <c:v>3235.546875</c:v>
                </c:pt>
                <c:pt idx="14898">
                  <c:v>3446.7468749999998</c:v>
                </c:pt>
                <c:pt idx="14899">
                  <c:v>3308.9203118399996</c:v>
                </c:pt>
                <c:pt idx="14900">
                  <c:v>3388.1203118399999</c:v>
                </c:pt>
                <c:pt idx="14901">
                  <c:v>3893.6906249999997</c:v>
                </c:pt>
                <c:pt idx="14902">
                  <c:v>3053.2218749999997</c:v>
                </c:pt>
                <c:pt idx="14903">
                  <c:v>3613.0359381599997</c:v>
                </c:pt>
                <c:pt idx="14904">
                  <c:v>3547.0359381599997</c:v>
                </c:pt>
                <c:pt idx="14905">
                  <c:v>3045.4359381600002</c:v>
                </c:pt>
                <c:pt idx="14906">
                  <c:v>3665.8359381599994</c:v>
                </c:pt>
                <c:pt idx="14907">
                  <c:v>3305.2078118399995</c:v>
                </c:pt>
                <c:pt idx="14908">
                  <c:v>3437.20781184</c:v>
                </c:pt>
                <c:pt idx="14909">
                  <c:v>3648.4078118400002</c:v>
                </c:pt>
                <c:pt idx="14910">
                  <c:v>3418.7999999999997</c:v>
                </c:pt>
                <c:pt idx="14911">
                  <c:v>3814.7999999999997</c:v>
                </c:pt>
                <c:pt idx="14912">
                  <c:v>3539.1468749999999</c:v>
                </c:pt>
                <c:pt idx="14913">
                  <c:v>3499.546875</c:v>
                </c:pt>
                <c:pt idx="14914">
                  <c:v>3576.890625</c:v>
                </c:pt>
                <c:pt idx="14915">
                  <c:v>3286.4906249999999</c:v>
                </c:pt>
                <c:pt idx="14916">
                  <c:v>3444.890625</c:v>
                </c:pt>
                <c:pt idx="14917">
                  <c:v>3642.890625</c:v>
                </c:pt>
                <c:pt idx="14918">
                  <c:v>3537.2906249999996</c:v>
                </c:pt>
                <c:pt idx="14919">
                  <c:v>3375.4359381599998</c:v>
                </c:pt>
                <c:pt idx="14920">
                  <c:v>3494.2359381599995</c:v>
                </c:pt>
                <c:pt idx="14921">
                  <c:v>3349.0359381600001</c:v>
                </c:pt>
                <c:pt idx="14922">
                  <c:v>3577.2</c:v>
                </c:pt>
                <c:pt idx="14923">
                  <c:v>3616.7999999999997</c:v>
                </c:pt>
                <c:pt idx="14924">
                  <c:v>3459.9468749999996</c:v>
                </c:pt>
                <c:pt idx="14925">
                  <c:v>3678.52031184</c:v>
                </c:pt>
                <c:pt idx="14926">
                  <c:v>3678.52031184</c:v>
                </c:pt>
                <c:pt idx="14927">
                  <c:v>3506.9203118400001</c:v>
                </c:pt>
                <c:pt idx="14928">
                  <c:v>3874.9734381599997</c:v>
                </c:pt>
                <c:pt idx="14929">
                  <c:v>3563.6906249999997</c:v>
                </c:pt>
                <c:pt idx="14930">
                  <c:v>3748.4906249999999</c:v>
                </c:pt>
                <c:pt idx="14931">
                  <c:v>3880.4906249999999</c:v>
                </c:pt>
                <c:pt idx="14932">
                  <c:v>3710.7468749999998</c:v>
                </c:pt>
                <c:pt idx="14933">
                  <c:v>3544.9734381599997</c:v>
                </c:pt>
                <c:pt idx="14934">
                  <c:v>3703.3734381599998</c:v>
                </c:pt>
                <c:pt idx="14935">
                  <c:v>3676.9734381599997</c:v>
                </c:pt>
                <c:pt idx="14936">
                  <c:v>4025.6906249999997</c:v>
                </c:pt>
                <c:pt idx="14937">
                  <c:v>3246.890625</c:v>
                </c:pt>
                <c:pt idx="14938">
                  <c:v>3339.2906249999996</c:v>
                </c:pt>
                <c:pt idx="14939">
                  <c:v>3299.6906249999997</c:v>
                </c:pt>
                <c:pt idx="14940">
                  <c:v>3660.421875</c:v>
                </c:pt>
                <c:pt idx="14941">
                  <c:v>3409.6218749999998</c:v>
                </c:pt>
                <c:pt idx="14942">
                  <c:v>3863.8359381599994</c:v>
                </c:pt>
                <c:pt idx="14943">
                  <c:v>3877.0359381599997</c:v>
                </c:pt>
                <c:pt idx="14944">
                  <c:v>3569.20781184</c:v>
                </c:pt>
                <c:pt idx="14945">
                  <c:v>4018.0078118400002</c:v>
                </c:pt>
                <c:pt idx="14946">
                  <c:v>4229.2078118400004</c:v>
                </c:pt>
                <c:pt idx="14947">
                  <c:v>2948.8078118399999</c:v>
                </c:pt>
                <c:pt idx="14948">
                  <c:v>3643.2</c:v>
                </c:pt>
                <c:pt idx="14949">
                  <c:v>4087.7203118399998</c:v>
                </c:pt>
                <c:pt idx="14950">
                  <c:v>3731.3203118400002</c:v>
                </c:pt>
                <c:pt idx="14951">
                  <c:v>3264.421875</c:v>
                </c:pt>
                <c:pt idx="14952">
                  <c:v>3692.2359381599995</c:v>
                </c:pt>
                <c:pt idx="14953">
                  <c:v>3384.4078118400002</c:v>
                </c:pt>
                <c:pt idx="14954">
                  <c:v>3833.20781184</c:v>
                </c:pt>
                <c:pt idx="14955">
                  <c:v>3524.3999999999996</c:v>
                </c:pt>
                <c:pt idx="14956">
                  <c:v>3618.3468749999997</c:v>
                </c:pt>
                <c:pt idx="14957">
                  <c:v>3506.9203118400001</c:v>
                </c:pt>
                <c:pt idx="14958">
                  <c:v>2833.7203118399998</c:v>
                </c:pt>
                <c:pt idx="14959">
                  <c:v>3893.6906249999997</c:v>
                </c:pt>
                <c:pt idx="14960">
                  <c:v>3774.890625</c:v>
                </c:pt>
                <c:pt idx="14961">
                  <c:v>4075.0359381599997</c:v>
                </c:pt>
                <c:pt idx="14962">
                  <c:v>3806.8078118399999</c:v>
                </c:pt>
                <c:pt idx="14963">
                  <c:v>3498</c:v>
                </c:pt>
                <c:pt idx="14964">
                  <c:v>3590.3999999999996</c:v>
                </c:pt>
                <c:pt idx="14965">
                  <c:v>3124.1203118399999</c:v>
                </c:pt>
                <c:pt idx="14966">
                  <c:v>3374.9203118399996</c:v>
                </c:pt>
                <c:pt idx="14967">
                  <c:v>3718.1203118399999</c:v>
                </c:pt>
                <c:pt idx="14968">
                  <c:v>3214.9734381600001</c:v>
                </c:pt>
                <c:pt idx="14969">
                  <c:v>3106.0218749999999</c:v>
                </c:pt>
                <c:pt idx="14970">
                  <c:v>3950.8218749999996</c:v>
                </c:pt>
                <c:pt idx="14971">
                  <c:v>3652.6359381599996</c:v>
                </c:pt>
                <c:pt idx="14972">
                  <c:v>3886.0078118400002</c:v>
                </c:pt>
                <c:pt idx="14973">
                  <c:v>3273.6</c:v>
                </c:pt>
                <c:pt idx="14974">
                  <c:v>3484.7999999999997</c:v>
                </c:pt>
                <c:pt idx="14975">
                  <c:v>3697.546875</c:v>
                </c:pt>
                <c:pt idx="14976">
                  <c:v>3195.9468749999996</c:v>
                </c:pt>
                <c:pt idx="14977">
                  <c:v>3744.52031184</c:v>
                </c:pt>
                <c:pt idx="14978">
                  <c:v>4627.3734381599998</c:v>
                </c:pt>
                <c:pt idx="14979">
                  <c:v>3676.9734381599997</c:v>
                </c:pt>
                <c:pt idx="14980">
                  <c:v>3167.6906249999997</c:v>
                </c:pt>
                <c:pt idx="14981">
                  <c:v>3774.890625</c:v>
                </c:pt>
                <c:pt idx="14982">
                  <c:v>3722.0906249999998</c:v>
                </c:pt>
                <c:pt idx="14983">
                  <c:v>3713.2218749999997</c:v>
                </c:pt>
                <c:pt idx="14984">
                  <c:v>3436.0218749999999</c:v>
                </c:pt>
                <c:pt idx="14985">
                  <c:v>3502.0218749999999</c:v>
                </c:pt>
                <c:pt idx="14986">
                  <c:v>3415.0359381599997</c:v>
                </c:pt>
                <c:pt idx="14987">
                  <c:v>3410.8078118399999</c:v>
                </c:pt>
                <c:pt idx="14988">
                  <c:v>3220.7999999999997</c:v>
                </c:pt>
                <c:pt idx="14989">
                  <c:v>4119.9468749999996</c:v>
                </c:pt>
                <c:pt idx="14990">
                  <c:v>3346.9734381600001</c:v>
                </c:pt>
                <c:pt idx="14991">
                  <c:v>3478.9734381599997</c:v>
                </c:pt>
                <c:pt idx="14992">
                  <c:v>3246.890625</c:v>
                </c:pt>
                <c:pt idx="14993">
                  <c:v>3541.6218749999998</c:v>
                </c:pt>
                <c:pt idx="14994">
                  <c:v>2987.2218749999997</c:v>
                </c:pt>
                <c:pt idx="14995">
                  <c:v>4088.2359381599995</c:v>
                </c:pt>
                <c:pt idx="14996">
                  <c:v>3595.6078118400001</c:v>
                </c:pt>
                <c:pt idx="14997">
                  <c:v>3450.4078118400002</c:v>
                </c:pt>
                <c:pt idx="14998">
                  <c:v>3028.0078118399997</c:v>
                </c:pt>
                <c:pt idx="14999">
                  <c:v>3371.2078118399995</c:v>
                </c:pt>
                <c:pt idx="15000">
                  <c:v>3656.3999999999996</c:v>
                </c:pt>
                <c:pt idx="15001">
                  <c:v>4250.3999999999996</c:v>
                </c:pt>
                <c:pt idx="15002">
                  <c:v>4272.5203118400004</c:v>
                </c:pt>
                <c:pt idx="15003">
                  <c:v>3018.5203118399995</c:v>
                </c:pt>
                <c:pt idx="15004">
                  <c:v>3823.7203118399998</c:v>
                </c:pt>
                <c:pt idx="15005">
                  <c:v>3256.1203118399999</c:v>
                </c:pt>
                <c:pt idx="15006">
                  <c:v>3386.5734381599996</c:v>
                </c:pt>
                <c:pt idx="15007">
                  <c:v>3444.890625</c:v>
                </c:pt>
                <c:pt idx="15008">
                  <c:v>3422.8218749999996</c:v>
                </c:pt>
                <c:pt idx="15009">
                  <c:v>3541.6218749999998</c:v>
                </c:pt>
                <c:pt idx="15010">
                  <c:v>3292.0078118399997</c:v>
                </c:pt>
                <c:pt idx="15011">
                  <c:v>3463.6078118400001</c:v>
                </c:pt>
                <c:pt idx="15012">
                  <c:v>3234</c:v>
                </c:pt>
                <c:pt idx="15013">
                  <c:v>3471.6</c:v>
                </c:pt>
                <c:pt idx="15014">
                  <c:v>3393.9468749999996</c:v>
                </c:pt>
                <c:pt idx="15015">
                  <c:v>3618.3468749999997</c:v>
                </c:pt>
                <c:pt idx="15016">
                  <c:v>3710.7468749999998</c:v>
                </c:pt>
                <c:pt idx="15017">
                  <c:v>3024.3468749999997</c:v>
                </c:pt>
                <c:pt idx="15018">
                  <c:v>4021.7203118399998</c:v>
                </c:pt>
                <c:pt idx="15019">
                  <c:v>3163.7203118399998</c:v>
                </c:pt>
                <c:pt idx="15020">
                  <c:v>3902.9203118400001</c:v>
                </c:pt>
                <c:pt idx="15021">
                  <c:v>3964.0218749999999</c:v>
                </c:pt>
                <c:pt idx="15022">
                  <c:v>3256.63593816</c:v>
                </c:pt>
                <c:pt idx="15023">
                  <c:v>3401.8359381599994</c:v>
                </c:pt>
                <c:pt idx="15024">
                  <c:v>3199.6078118399996</c:v>
                </c:pt>
                <c:pt idx="15025">
                  <c:v>4018.0078118400002</c:v>
                </c:pt>
                <c:pt idx="15026">
                  <c:v>3806.8078118399999</c:v>
                </c:pt>
                <c:pt idx="15027">
                  <c:v>4158</c:v>
                </c:pt>
                <c:pt idx="15028">
                  <c:v>3471.6</c:v>
                </c:pt>
                <c:pt idx="15029">
                  <c:v>3682.7999999999997</c:v>
                </c:pt>
                <c:pt idx="15030">
                  <c:v>3288.3468749999997</c:v>
                </c:pt>
                <c:pt idx="15031">
                  <c:v>3704.9203118400001</c:v>
                </c:pt>
                <c:pt idx="15032">
                  <c:v>3927.7734381599994</c:v>
                </c:pt>
                <c:pt idx="15033">
                  <c:v>3716.5734381599996</c:v>
                </c:pt>
                <c:pt idx="15034">
                  <c:v>3544.9734381599997</c:v>
                </c:pt>
                <c:pt idx="15035">
                  <c:v>2718.890625</c:v>
                </c:pt>
                <c:pt idx="15036">
                  <c:v>3774.890625</c:v>
                </c:pt>
                <c:pt idx="15037">
                  <c:v>3660.421875</c:v>
                </c:pt>
                <c:pt idx="15038">
                  <c:v>3454.6359381599996</c:v>
                </c:pt>
                <c:pt idx="15039">
                  <c:v>3190.63593816</c:v>
                </c:pt>
                <c:pt idx="15040">
                  <c:v>3582.4078118400002</c:v>
                </c:pt>
                <c:pt idx="15041">
                  <c:v>3709.2</c:v>
                </c:pt>
                <c:pt idx="15042">
                  <c:v>3616.7999999999997</c:v>
                </c:pt>
                <c:pt idx="15043">
                  <c:v>3473.1468749999999</c:v>
                </c:pt>
                <c:pt idx="15044">
                  <c:v>3858.421875</c:v>
                </c:pt>
                <c:pt idx="15045">
                  <c:v>3533.8359381599994</c:v>
                </c:pt>
                <c:pt idx="15046">
                  <c:v>3309.4359381599998</c:v>
                </c:pt>
                <c:pt idx="15047">
                  <c:v>3754.0078118400002</c:v>
                </c:pt>
                <c:pt idx="15048">
                  <c:v>3714.4078118400002</c:v>
                </c:pt>
                <c:pt idx="15049">
                  <c:v>3661.6078118400001</c:v>
                </c:pt>
                <c:pt idx="15050">
                  <c:v>3339.6</c:v>
                </c:pt>
                <c:pt idx="15051">
                  <c:v>3722.3999999999996</c:v>
                </c:pt>
                <c:pt idx="15052">
                  <c:v>3484.7999999999997</c:v>
                </c:pt>
                <c:pt idx="15053">
                  <c:v>3657.9468749999996</c:v>
                </c:pt>
                <c:pt idx="15054">
                  <c:v>3723.9468749999996</c:v>
                </c:pt>
                <c:pt idx="15055">
                  <c:v>3663.7734381599994</c:v>
                </c:pt>
                <c:pt idx="15056">
                  <c:v>3590.0906249999998</c:v>
                </c:pt>
                <c:pt idx="15057">
                  <c:v>4030.0218749999999</c:v>
                </c:pt>
                <c:pt idx="15058">
                  <c:v>3462.421875</c:v>
                </c:pt>
                <c:pt idx="15059">
                  <c:v>3784.6359381599996</c:v>
                </c:pt>
                <c:pt idx="15060">
                  <c:v>3903.4359381599998</c:v>
                </c:pt>
                <c:pt idx="15061">
                  <c:v>3656.3999999999996</c:v>
                </c:pt>
                <c:pt idx="15062">
                  <c:v>4204.9734381599992</c:v>
                </c:pt>
                <c:pt idx="15063">
                  <c:v>3510.890625</c:v>
                </c:pt>
                <c:pt idx="15064">
                  <c:v>3141.2906249999996</c:v>
                </c:pt>
                <c:pt idx="15065">
                  <c:v>3365.6906249999997</c:v>
                </c:pt>
                <c:pt idx="15066">
                  <c:v>2855.2218749999997</c:v>
                </c:pt>
                <c:pt idx="15067">
                  <c:v>3475.6218749999998</c:v>
                </c:pt>
                <c:pt idx="15068">
                  <c:v>3462.421875</c:v>
                </c:pt>
                <c:pt idx="15069">
                  <c:v>3475.6218749999998</c:v>
                </c:pt>
                <c:pt idx="15070">
                  <c:v>3911.2218749999997</c:v>
                </c:pt>
                <c:pt idx="15071">
                  <c:v>4096.0218749999995</c:v>
                </c:pt>
                <c:pt idx="15072">
                  <c:v>3784.6359381599996</c:v>
                </c:pt>
                <c:pt idx="15073">
                  <c:v>3441.4359381599998</c:v>
                </c:pt>
                <c:pt idx="15074">
                  <c:v>3128.3999999999996</c:v>
                </c:pt>
                <c:pt idx="15075">
                  <c:v>3326.3999999999996</c:v>
                </c:pt>
                <c:pt idx="15076">
                  <c:v>3684.3468749999997</c:v>
                </c:pt>
                <c:pt idx="15077">
                  <c:v>3842.7468749999998</c:v>
                </c:pt>
                <c:pt idx="15078">
                  <c:v>3902.9203118400001</c:v>
                </c:pt>
                <c:pt idx="15079">
                  <c:v>4006.9734381599997</c:v>
                </c:pt>
                <c:pt idx="15080">
                  <c:v>3690.1734381599995</c:v>
                </c:pt>
                <c:pt idx="15081">
                  <c:v>3874.9734381599997</c:v>
                </c:pt>
                <c:pt idx="15082">
                  <c:v>3458.0906249999998</c:v>
                </c:pt>
                <c:pt idx="15083">
                  <c:v>3022.4906249999999</c:v>
                </c:pt>
                <c:pt idx="15084">
                  <c:v>3893.6906249999997</c:v>
                </c:pt>
                <c:pt idx="15085">
                  <c:v>3568.0218749999999</c:v>
                </c:pt>
                <c:pt idx="15086">
                  <c:v>3230.2359381599999</c:v>
                </c:pt>
                <c:pt idx="15087">
                  <c:v>3305.2078118399995</c:v>
                </c:pt>
                <c:pt idx="15088">
                  <c:v>3912.4078118399998</c:v>
                </c:pt>
                <c:pt idx="15089">
                  <c:v>3516.4078118400002</c:v>
                </c:pt>
                <c:pt idx="15090">
                  <c:v>3630</c:v>
                </c:pt>
                <c:pt idx="15091">
                  <c:v>2879.1468749999999</c:v>
                </c:pt>
                <c:pt idx="15092">
                  <c:v>3499.546875</c:v>
                </c:pt>
                <c:pt idx="15093">
                  <c:v>3169.546875</c:v>
                </c:pt>
                <c:pt idx="15094">
                  <c:v>3618.3468749999997</c:v>
                </c:pt>
                <c:pt idx="15095">
                  <c:v>3322.1203118399999</c:v>
                </c:pt>
                <c:pt idx="15096">
                  <c:v>3703.3734381599998</c:v>
                </c:pt>
                <c:pt idx="15097">
                  <c:v>3927.7734381599994</c:v>
                </c:pt>
                <c:pt idx="15098">
                  <c:v>3769.3734381599998</c:v>
                </c:pt>
                <c:pt idx="15099">
                  <c:v>3788.0906249999998</c:v>
                </c:pt>
                <c:pt idx="15100">
                  <c:v>3946.4906249999999</c:v>
                </c:pt>
                <c:pt idx="15101">
                  <c:v>3220.4906249999999</c:v>
                </c:pt>
                <c:pt idx="15102">
                  <c:v>3177.4359381599998</c:v>
                </c:pt>
                <c:pt idx="15103">
                  <c:v>3603.6</c:v>
                </c:pt>
                <c:pt idx="15104">
                  <c:v>3314.7468749999998</c:v>
                </c:pt>
                <c:pt idx="15105">
                  <c:v>3908.7468749999998</c:v>
                </c:pt>
                <c:pt idx="15106">
                  <c:v>3631.546875</c:v>
                </c:pt>
                <c:pt idx="15107">
                  <c:v>3559.7203118400002</c:v>
                </c:pt>
                <c:pt idx="15108">
                  <c:v>4020.1734381599995</c:v>
                </c:pt>
                <c:pt idx="15109">
                  <c:v>3452.5734381599996</c:v>
                </c:pt>
                <c:pt idx="15110">
                  <c:v>3439.3734381599998</c:v>
                </c:pt>
                <c:pt idx="15111">
                  <c:v>3439.3734381599998</c:v>
                </c:pt>
                <c:pt idx="15112">
                  <c:v>3597.7734381599994</c:v>
                </c:pt>
                <c:pt idx="15113">
                  <c:v>3286.4906249999999</c:v>
                </c:pt>
                <c:pt idx="15114">
                  <c:v>3541.6218749999998</c:v>
                </c:pt>
                <c:pt idx="15115">
                  <c:v>3507.4359381599998</c:v>
                </c:pt>
                <c:pt idx="15116">
                  <c:v>2887.0359381600001</c:v>
                </c:pt>
                <c:pt idx="15117">
                  <c:v>3090.3468749999997</c:v>
                </c:pt>
                <c:pt idx="15118">
                  <c:v>3935.1468749999999</c:v>
                </c:pt>
                <c:pt idx="15119">
                  <c:v>3763.546875</c:v>
                </c:pt>
                <c:pt idx="15120">
                  <c:v>3737.1468749999999</c:v>
                </c:pt>
                <c:pt idx="15121">
                  <c:v>3288.3468749999997</c:v>
                </c:pt>
                <c:pt idx="15122">
                  <c:v>3373.3734381599998</c:v>
                </c:pt>
                <c:pt idx="15123">
                  <c:v>4086.1734381599995</c:v>
                </c:pt>
                <c:pt idx="15124">
                  <c:v>3180.890625</c:v>
                </c:pt>
                <c:pt idx="15125">
                  <c:v>3352.4906249999999</c:v>
                </c:pt>
                <c:pt idx="15126">
                  <c:v>3356.8218749999996</c:v>
                </c:pt>
                <c:pt idx="15127">
                  <c:v>3520.6359381599996</c:v>
                </c:pt>
                <c:pt idx="15128">
                  <c:v>3758.2359381599995</c:v>
                </c:pt>
                <c:pt idx="15129">
                  <c:v>3639.4359381599998</c:v>
                </c:pt>
                <c:pt idx="15130">
                  <c:v>3547.0359381599997</c:v>
                </c:pt>
                <c:pt idx="15131">
                  <c:v>4519.6078118400001</c:v>
                </c:pt>
                <c:pt idx="15132">
                  <c:v>3595.6078118400001</c:v>
                </c:pt>
                <c:pt idx="15133">
                  <c:v>3737.1468749999999</c:v>
                </c:pt>
                <c:pt idx="15134">
                  <c:v>3320.57343816</c:v>
                </c:pt>
                <c:pt idx="15135">
                  <c:v>3254.57343816</c:v>
                </c:pt>
                <c:pt idx="15136">
                  <c:v>4052.0906249999998</c:v>
                </c:pt>
                <c:pt idx="15137">
                  <c:v>3761.6906249999997</c:v>
                </c:pt>
                <c:pt idx="15138">
                  <c:v>3792.421875</c:v>
                </c:pt>
                <c:pt idx="15139">
                  <c:v>3356.8218749999996</c:v>
                </c:pt>
                <c:pt idx="15140">
                  <c:v>4201.6218749999998</c:v>
                </c:pt>
                <c:pt idx="15141">
                  <c:v>3797.8359381599994</c:v>
                </c:pt>
                <c:pt idx="15142">
                  <c:v>2623.0359381600001</c:v>
                </c:pt>
                <c:pt idx="15143">
                  <c:v>3550.7999999999997</c:v>
                </c:pt>
                <c:pt idx="15144">
                  <c:v>3407.1468749999999</c:v>
                </c:pt>
                <c:pt idx="15145">
                  <c:v>3776.7468749999998</c:v>
                </c:pt>
                <c:pt idx="15146">
                  <c:v>3426.1734381599995</c:v>
                </c:pt>
                <c:pt idx="15147">
                  <c:v>3346.9734381600001</c:v>
                </c:pt>
                <c:pt idx="15148">
                  <c:v>3597.7734381599994</c:v>
                </c:pt>
                <c:pt idx="15149">
                  <c:v>3317.2218749999997</c:v>
                </c:pt>
                <c:pt idx="15150">
                  <c:v>3568.0218749999999</c:v>
                </c:pt>
                <c:pt idx="15151">
                  <c:v>3665.8359381599994</c:v>
                </c:pt>
                <c:pt idx="15152">
                  <c:v>3560.2359381599995</c:v>
                </c:pt>
                <c:pt idx="15153">
                  <c:v>3916.6359381599996</c:v>
                </c:pt>
                <c:pt idx="15154">
                  <c:v>3397.6078118400001</c:v>
                </c:pt>
                <c:pt idx="15155">
                  <c:v>3748.7999999999997</c:v>
                </c:pt>
                <c:pt idx="15156">
                  <c:v>3154.7999999999997</c:v>
                </c:pt>
                <c:pt idx="15157">
                  <c:v>4078.7999999999997</c:v>
                </c:pt>
                <c:pt idx="15158">
                  <c:v>3671.1468749999999</c:v>
                </c:pt>
                <c:pt idx="15159">
                  <c:v>3789.9468749999996</c:v>
                </c:pt>
                <c:pt idx="15160">
                  <c:v>3591.9468749999996</c:v>
                </c:pt>
                <c:pt idx="15161">
                  <c:v>3816.3468749999997</c:v>
                </c:pt>
                <c:pt idx="15162">
                  <c:v>3723.9468749999996</c:v>
                </c:pt>
                <c:pt idx="15163">
                  <c:v>4114.1203118399999</c:v>
                </c:pt>
                <c:pt idx="15164">
                  <c:v>3610.9734381599997</c:v>
                </c:pt>
                <c:pt idx="15165">
                  <c:v>3954.1734381599995</c:v>
                </c:pt>
                <c:pt idx="15166">
                  <c:v>3544.9734381599997</c:v>
                </c:pt>
                <c:pt idx="15167">
                  <c:v>2639.6906249999997</c:v>
                </c:pt>
                <c:pt idx="15168">
                  <c:v>3686.8218749999996</c:v>
                </c:pt>
                <c:pt idx="15169">
                  <c:v>3528.421875</c:v>
                </c:pt>
                <c:pt idx="15170">
                  <c:v>3731.8359381599994</c:v>
                </c:pt>
                <c:pt idx="15171">
                  <c:v>3375.4359381599998</c:v>
                </c:pt>
                <c:pt idx="15172">
                  <c:v>3296.2359381599999</c:v>
                </c:pt>
                <c:pt idx="15173">
                  <c:v>3969.4359381599998</c:v>
                </c:pt>
                <c:pt idx="15174">
                  <c:v>3441.4359381599998</c:v>
                </c:pt>
                <c:pt idx="15175">
                  <c:v>3494.2359381599995</c:v>
                </c:pt>
                <c:pt idx="15176">
                  <c:v>3463.6078118400001</c:v>
                </c:pt>
                <c:pt idx="15177">
                  <c:v>3925.6078118400001</c:v>
                </c:pt>
                <c:pt idx="15178">
                  <c:v>3801.6</c:v>
                </c:pt>
                <c:pt idx="15179">
                  <c:v>3684.3468749999997</c:v>
                </c:pt>
                <c:pt idx="15180">
                  <c:v>3750.3468749999997</c:v>
                </c:pt>
                <c:pt idx="15181">
                  <c:v>3625.7203118400002</c:v>
                </c:pt>
                <c:pt idx="15182">
                  <c:v>3586.1203118399999</c:v>
                </c:pt>
                <c:pt idx="15183">
                  <c:v>3584.5734381599996</c:v>
                </c:pt>
                <c:pt idx="15184">
                  <c:v>3571.3734381599998</c:v>
                </c:pt>
                <c:pt idx="15185">
                  <c:v>4299.4359381599998</c:v>
                </c:pt>
                <c:pt idx="15186">
                  <c:v>3771.4359381599998</c:v>
                </c:pt>
                <c:pt idx="15187">
                  <c:v>3648.4078118400002</c:v>
                </c:pt>
                <c:pt idx="15188">
                  <c:v>3486.3468749999997</c:v>
                </c:pt>
                <c:pt idx="15189">
                  <c:v>3399.7734381599994</c:v>
                </c:pt>
                <c:pt idx="15190">
                  <c:v>3610.9734381599997</c:v>
                </c:pt>
                <c:pt idx="15191">
                  <c:v>3663.7734381599994</c:v>
                </c:pt>
                <c:pt idx="15192">
                  <c:v>3752.8218749999996</c:v>
                </c:pt>
                <c:pt idx="15193">
                  <c:v>3330.421875</c:v>
                </c:pt>
                <c:pt idx="15194">
                  <c:v>4022.2359381599995</c:v>
                </c:pt>
                <c:pt idx="15195">
                  <c:v>3494.2359381599995</c:v>
                </c:pt>
                <c:pt idx="15196">
                  <c:v>3322.63593816</c:v>
                </c:pt>
                <c:pt idx="15197">
                  <c:v>3731.8359381599994</c:v>
                </c:pt>
                <c:pt idx="15198">
                  <c:v>3938.8078118399999</c:v>
                </c:pt>
                <c:pt idx="15199">
                  <c:v>4242.4078118400002</c:v>
                </c:pt>
                <c:pt idx="15200">
                  <c:v>3780.4078118400002</c:v>
                </c:pt>
                <c:pt idx="15201">
                  <c:v>3709.2</c:v>
                </c:pt>
                <c:pt idx="15202">
                  <c:v>3828</c:v>
                </c:pt>
                <c:pt idx="15203">
                  <c:v>3763.546875</c:v>
                </c:pt>
                <c:pt idx="15204">
                  <c:v>3869.1468749999999</c:v>
                </c:pt>
                <c:pt idx="15205">
                  <c:v>3401.3203118400002</c:v>
                </c:pt>
                <c:pt idx="15206">
                  <c:v>3572.9203118400001</c:v>
                </c:pt>
                <c:pt idx="15207">
                  <c:v>3251.2218749999997</c:v>
                </c:pt>
                <c:pt idx="15208">
                  <c:v>3224.8218749999996</c:v>
                </c:pt>
                <c:pt idx="15209">
                  <c:v>4201.6218749999998</c:v>
                </c:pt>
                <c:pt idx="15210">
                  <c:v>3388.6359381599996</c:v>
                </c:pt>
                <c:pt idx="15211">
                  <c:v>3718.6359381599996</c:v>
                </c:pt>
                <c:pt idx="15212">
                  <c:v>3352.7999999999997</c:v>
                </c:pt>
                <c:pt idx="15213">
                  <c:v>3801.6</c:v>
                </c:pt>
                <c:pt idx="15214">
                  <c:v>3709.2</c:v>
                </c:pt>
                <c:pt idx="15215">
                  <c:v>3471.6</c:v>
                </c:pt>
                <c:pt idx="15216">
                  <c:v>3643.2</c:v>
                </c:pt>
                <c:pt idx="15217">
                  <c:v>3446.7468749999998</c:v>
                </c:pt>
                <c:pt idx="15218">
                  <c:v>3143.1468749999999</c:v>
                </c:pt>
                <c:pt idx="15219">
                  <c:v>3940.9734381599997</c:v>
                </c:pt>
                <c:pt idx="15220">
                  <c:v>4033.3734381599998</c:v>
                </c:pt>
                <c:pt idx="15221">
                  <c:v>3906.890625</c:v>
                </c:pt>
                <c:pt idx="15222">
                  <c:v>3022.4906249999999</c:v>
                </c:pt>
                <c:pt idx="15223">
                  <c:v>4035.4359381599998</c:v>
                </c:pt>
                <c:pt idx="15224">
                  <c:v>3674.8078118399999</c:v>
                </c:pt>
                <c:pt idx="15225">
                  <c:v>3339.6</c:v>
                </c:pt>
                <c:pt idx="15226">
                  <c:v>3552.3468749999997</c:v>
                </c:pt>
                <c:pt idx="15227">
                  <c:v>3591.9468749999996</c:v>
                </c:pt>
                <c:pt idx="15228">
                  <c:v>4119.9468749999996</c:v>
                </c:pt>
                <c:pt idx="15229">
                  <c:v>4087.7203118399998</c:v>
                </c:pt>
                <c:pt idx="15230">
                  <c:v>3559.7203118400002</c:v>
                </c:pt>
                <c:pt idx="15231">
                  <c:v>3704.9203118400001</c:v>
                </c:pt>
                <c:pt idx="15232">
                  <c:v>3322.1203118399999</c:v>
                </c:pt>
                <c:pt idx="15233">
                  <c:v>3629.6906249999997</c:v>
                </c:pt>
                <c:pt idx="15234">
                  <c:v>3603.2906249999996</c:v>
                </c:pt>
                <c:pt idx="15235">
                  <c:v>3356.8218749999996</c:v>
                </c:pt>
                <c:pt idx="15236">
                  <c:v>3172.0218749999999</c:v>
                </c:pt>
                <c:pt idx="15237">
                  <c:v>3850.6359381599996</c:v>
                </c:pt>
                <c:pt idx="15238">
                  <c:v>3309.4359381599998</c:v>
                </c:pt>
                <c:pt idx="15239">
                  <c:v>3265.6078118399996</c:v>
                </c:pt>
                <c:pt idx="15240">
                  <c:v>3286.7999999999997</c:v>
                </c:pt>
                <c:pt idx="15241">
                  <c:v>3458.3999999999996</c:v>
                </c:pt>
                <c:pt idx="15242">
                  <c:v>3590.3999999999996</c:v>
                </c:pt>
                <c:pt idx="15243">
                  <c:v>4052.3999999999996</c:v>
                </c:pt>
                <c:pt idx="15244">
                  <c:v>3933.6</c:v>
                </c:pt>
                <c:pt idx="15245">
                  <c:v>4001.1468749999999</c:v>
                </c:pt>
                <c:pt idx="15246">
                  <c:v>3789.9468749999996</c:v>
                </c:pt>
                <c:pt idx="15247">
                  <c:v>4225.546875</c:v>
                </c:pt>
                <c:pt idx="15248">
                  <c:v>3420.3468749999997</c:v>
                </c:pt>
                <c:pt idx="15249">
                  <c:v>3505.3734381599998</c:v>
                </c:pt>
                <c:pt idx="15250">
                  <c:v>2811.2906249999996</c:v>
                </c:pt>
                <c:pt idx="15251">
                  <c:v>3898.0218749999999</c:v>
                </c:pt>
                <c:pt idx="15252">
                  <c:v>3714.4078118400002</c:v>
                </c:pt>
                <c:pt idx="15253">
                  <c:v>3833.20781184</c:v>
                </c:pt>
                <c:pt idx="15254">
                  <c:v>3872.8078118399999</c:v>
                </c:pt>
                <c:pt idx="15255">
                  <c:v>3806.8078118399999</c:v>
                </c:pt>
                <c:pt idx="15256">
                  <c:v>3445.2</c:v>
                </c:pt>
                <c:pt idx="15257">
                  <c:v>3273.6</c:v>
                </c:pt>
                <c:pt idx="15258">
                  <c:v>3467.3203118400002</c:v>
                </c:pt>
                <c:pt idx="15259">
                  <c:v>3493.7203118400002</c:v>
                </c:pt>
                <c:pt idx="15260">
                  <c:v>2965.7203118399998</c:v>
                </c:pt>
                <c:pt idx="15261">
                  <c:v>3190.1203118399999</c:v>
                </c:pt>
                <c:pt idx="15262">
                  <c:v>3241.3734381599998</c:v>
                </c:pt>
                <c:pt idx="15263">
                  <c:v>3505.3734381599998</c:v>
                </c:pt>
                <c:pt idx="15264">
                  <c:v>3835.3734381599998</c:v>
                </c:pt>
                <c:pt idx="15265">
                  <c:v>3801.2906249999996</c:v>
                </c:pt>
                <c:pt idx="15266">
                  <c:v>2864.0906249999998</c:v>
                </c:pt>
                <c:pt idx="15267">
                  <c:v>3682.4906249999999</c:v>
                </c:pt>
                <c:pt idx="15268">
                  <c:v>4162.0218749999995</c:v>
                </c:pt>
                <c:pt idx="15269">
                  <c:v>3607.6218749999998</c:v>
                </c:pt>
                <c:pt idx="15270">
                  <c:v>4043.2218749999997</c:v>
                </c:pt>
                <c:pt idx="15271">
                  <c:v>3850.6359381599996</c:v>
                </c:pt>
                <c:pt idx="15272">
                  <c:v>4127.8359381599994</c:v>
                </c:pt>
                <c:pt idx="15273">
                  <c:v>3978.4078118399998</c:v>
                </c:pt>
                <c:pt idx="15274">
                  <c:v>3833.20781184</c:v>
                </c:pt>
                <c:pt idx="15275">
                  <c:v>4357.546875</c:v>
                </c:pt>
                <c:pt idx="15276">
                  <c:v>3373.3734381599998</c:v>
                </c:pt>
                <c:pt idx="15277">
                  <c:v>3109.3734381600002</c:v>
                </c:pt>
                <c:pt idx="15278">
                  <c:v>3637.3734381599998</c:v>
                </c:pt>
                <c:pt idx="15279">
                  <c:v>3505.3734381599998</c:v>
                </c:pt>
                <c:pt idx="15280">
                  <c:v>3030.1734381599999</c:v>
                </c:pt>
                <c:pt idx="15281">
                  <c:v>3822.1734381599995</c:v>
                </c:pt>
                <c:pt idx="15282">
                  <c:v>3603.2906249999996</c:v>
                </c:pt>
                <c:pt idx="15283">
                  <c:v>3180.890625</c:v>
                </c:pt>
                <c:pt idx="15284">
                  <c:v>3833.20781184</c:v>
                </c:pt>
                <c:pt idx="15285">
                  <c:v>3115.2</c:v>
                </c:pt>
                <c:pt idx="15286">
                  <c:v>3473.1468749999999</c:v>
                </c:pt>
                <c:pt idx="15287">
                  <c:v>3242.9203118399996</c:v>
                </c:pt>
                <c:pt idx="15288">
                  <c:v>3784.1203118399999</c:v>
                </c:pt>
                <c:pt idx="15289">
                  <c:v>3663.7734381599994</c:v>
                </c:pt>
                <c:pt idx="15290">
                  <c:v>3854.0906249999998</c:v>
                </c:pt>
                <c:pt idx="15291">
                  <c:v>3260.0906249999998</c:v>
                </c:pt>
                <c:pt idx="15292">
                  <c:v>3251.2218749999997</c:v>
                </c:pt>
                <c:pt idx="15293">
                  <c:v>3515.2218749999997</c:v>
                </c:pt>
                <c:pt idx="15294">
                  <c:v>3436.0218749999999</c:v>
                </c:pt>
                <c:pt idx="15295">
                  <c:v>3634.0218749999999</c:v>
                </c:pt>
                <c:pt idx="15296">
                  <c:v>4061.8359381599994</c:v>
                </c:pt>
                <c:pt idx="15297">
                  <c:v>4088.2359381599995</c:v>
                </c:pt>
                <c:pt idx="15298">
                  <c:v>3613.0359381599997</c:v>
                </c:pt>
                <c:pt idx="15299">
                  <c:v>3467.8359381599994</c:v>
                </c:pt>
                <c:pt idx="15300">
                  <c:v>3943.0359381599997</c:v>
                </c:pt>
                <c:pt idx="15301">
                  <c:v>3890.2359381599995</c:v>
                </c:pt>
                <c:pt idx="15302">
                  <c:v>3890.2359381599995</c:v>
                </c:pt>
                <c:pt idx="15303">
                  <c:v>3292.0078118399997</c:v>
                </c:pt>
                <c:pt idx="15304">
                  <c:v>3618.3468749999997</c:v>
                </c:pt>
                <c:pt idx="15305">
                  <c:v>2694.3468749999997</c:v>
                </c:pt>
                <c:pt idx="15306">
                  <c:v>3559.7203118400002</c:v>
                </c:pt>
                <c:pt idx="15307">
                  <c:v>3465.7734381599994</c:v>
                </c:pt>
                <c:pt idx="15308">
                  <c:v>4289.6906250000002</c:v>
                </c:pt>
                <c:pt idx="15309">
                  <c:v>2956.4906249999999</c:v>
                </c:pt>
                <c:pt idx="15310">
                  <c:v>3541.6218749999998</c:v>
                </c:pt>
                <c:pt idx="15311">
                  <c:v>4043.2218749999997</c:v>
                </c:pt>
                <c:pt idx="15312">
                  <c:v>3766.0218749999999</c:v>
                </c:pt>
                <c:pt idx="15313">
                  <c:v>3863.8359381599994</c:v>
                </c:pt>
                <c:pt idx="15314">
                  <c:v>3903.4359381599998</c:v>
                </c:pt>
                <c:pt idx="15315">
                  <c:v>3261.9468749999996</c:v>
                </c:pt>
                <c:pt idx="15316">
                  <c:v>3209.1468749999999</c:v>
                </c:pt>
                <c:pt idx="15317">
                  <c:v>3533.3203118400002</c:v>
                </c:pt>
                <c:pt idx="15318">
                  <c:v>3993.7734381599994</c:v>
                </c:pt>
                <c:pt idx="15319">
                  <c:v>3731.8359381599994</c:v>
                </c:pt>
                <c:pt idx="15320">
                  <c:v>3811.0359381599997</c:v>
                </c:pt>
                <c:pt idx="15321">
                  <c:v>3283.0359381600001</c:v>
                </c:pt>
                <c:pt idx="15322">
                  <c:v>3556.0078118400002</c:v>
                </c:pt>
                <c:pt idx="15323">
                  <c:v>3384.4078118400002</c:v>
                </c:pt>
                <c:pt idx="15324">
                  <c:v>3701.20781184</c:v>
                </c:pt>
                <c:pt idx="15325">
                  <c:v>3260.3999999999996</c:v>
                </c:pt>
                <c:pt idx="15326">
                  <c:v>3564</c:v>
                </c:pt>
                <c:pt idx="15327">
                  <c:v>3995.3203118400002</c:v>
                </c:pt>
                <c:pt idx="15328">
                  <c:v>3559.7203118400002</c:v>
                </c:pt>
                <c:pt idx="15329">
                  <c:v>3854.0906249999998</c:v>
                </c:pt>
                <c:pt idx="15330">
                  <c:v>3824.2359381599995</c:v>
                </c:pt>
                <c:pt idx="15331">
                  <c:v>4242.4078118400002</c:v>
                </c:pt>
                <c:pt idx="15332">
                  <c:v>3445.2</c:v>
                </c:pt>
                <c:pt idx="15333">
                  <c:v>4065.6</c:v>
                </c:pt>
                <c:pt idx="15334">
                  <c:v>3471.6</c:v>
                </c:pt>
                <c:pt idx="15335">
                  <c:v>3737.1468749999999</c:v>
                </c:pt>
                <c:pt idx="15336">
                  <c:v>3512.7468749999998</c:v>
                </c:pt>
                <c:pt idx="15337">
                  <c:v>3420.3468749999997</c:v>
                </c:pt>
                <c:pt idx="15338">
                  <c:v>3599.3203118400002</c:v>
                </c:pt>
                <c:pt idx="15339">
                  <c:v>3729.7734381599994</c:v>
                </c:pt>
                <c:pt idx="15340">
                  <c:v>3088.4906249999999</c:v>
                </c:pt>
                <c:pt idx="15341">
                  <c:v>3884.8218749999996</c:v>
                </c:pt>
                <c:pt idx="15342">
                  <c:v>3507.4359381599998</c:v>
                </c:pt>
                <c:pt idx="15343">
                  <c:v>2926.63593816</c:v>
                </c:pt>
                <c:pt idx="15344">
                  <c:v>3265.6078118399996</c:v>
                </c:pt>
                <c:pt idx="15345">
                  <c:v>3278.8078118399999</c:v>
                </c:pt>
                <c:pt idx="15346">
                  <c:v>3656.3999999999996</c:v>
                </c:pt>
                <c:pt idx="15347">
                  <c:v>3049.2</c:v>
                </c:pt>
                <c:pt idx="15348">
                  <c:v>4184.3999999999996</c:v>
                </c:pt>
                <c:pt idx="15349">
                  <c:v>3471.6</c:v>
                </c:pt>
                <c:pt idx="15350">
                  <c:v>3669.6</c:v>
                </c:pt>
                <c:pt idx="15351">
                  <c:v>3295.7203118399998</c:v>
                </c:pt>
                <c:pt idx="15352">
                  <c:v>3995.3203118400002</c:v>
                </c:pt>
                <c:pt idx="15353">
                  <c:v>3889.7203118399998</c:v>
                </c:pt>
                <c:pt idx="15354">
                  <c:v>3638.9203118400001</c:v>
                </c:pt>
                <c:pt idx="15355">
                  <c:v>3863.3203118400002</c:v>
                </c:pt>
                <c:pt idx="15356">
                  <c:v>3320.57343816</c:v>
                </c:pt>
                <c:pt idx="15357">
                  <c:v>2969.6906249999997</c:v>
                </c:pt>
                <c:pt idx="15358">
                  <c:v>3695.6906249999997</c:v>
                </c:pt>
                <c:pt idx="15359">
                  <c:v>3656.0906249999998</c:v>
                </c:pt>
                <c:pt idx="15360">
                  <c:v>3158.8218749999996</c:v>
                </c:pt>
                <c:pt idx="15361">
                  <c:v>3137.8359381599998</c:v>
                </c:pt>
                <c:pt idx="15362">
                  <c:v>3014.8078118399999</c:v>
                </c:pt>
                <c:pt idx="15363">
                  <c:v>4097.2078118400004</c:v>
                </c:pt>
                <c:pt idx="15364">
                  <c:v>3762</c:v>
                </c:pt>
                <c:pt idx="15365">
                  <c:v>3552.3468749999997</c:v>
                </c:pt>
                <c:pt idx="15366">
                  <c:v>3776.7468749999998</c:v>
                </c:pt>
                <c:pt idx="15367">
                  <c:v>3723.9468749999996</c:v>
                </c:pt>
                <c:pt idx="15368">
                  <c:v>3176.9203118399996</c:v>
                </c:pt>
                <c:pt idx="15369">
                  <c:v>3586.1203118399999</c:v>
                </c:pt>
                <c:pt idx="15370">
                  <c:v>3757.7203118400002</c:v>
                </c:pt>
                <c:pt idx="15371">
                  <c:v>3967.3734381599998</c:v>
                </c:pt>
                <c:pt idx="15372">
                  <c:v>3101.6906249999997</c:v>
                </c:pt>
                <c:pt idx="15373">
                  <c:v>3185.2218749999997</c:v>
                </c:pt>
                <c:pt idx="15374">
                  <c:v>3013.6218749999998</c:v>
                </c:pt>
                <c:pt idx="15375">
                  <c:v>3507.4359381599998</c:v>
                </c:pt>
                <c:pt idx="15376">
                  <c:v>3582.4078118400002</c:v>
                </c:pt>
                <c:pt idx="15377">
                  <c:v>3410.8078118399999</c:v>
                </c:pt>
                <c:pt idx="15378">
                  <c:v>3688.0078118400002</c:v>
                </c:pt>
                <c:pt idx="15379">
                  <c:v>3102</c:v>
                </c:pt>
                <c:pt idx="15380">
                  <c:v>3946.7999999999997</c:v>
                </c:pt>
                <c:pt idx="15381">
                  <c:v>3169.546875</c:v>
                </c:pt>
                <c:pt idx="15382">
                  <c:v>3789.9468749999996</c:v>
                </c:pt>
                <c:pt idx="15383">
                  <c:v>3948.3468749999997</c:v>
                </c:pt>
                <c:pt idx="15384">
                  <c:v>3710.7468749999998</c:v>
                </c:pt>
                <c:pt idx="15385">
                  <c:v>3704.9203118400001</c:v>
                </c:pt>
                <c:pt idx="15386">
                  <c:v>3335.3203118399997</c:v>
                </c:pt>
                <c:pt idx="15387">
                  <c:v>4033.3734381599998</c:v>
                </c:pt>
                <c:pt idx="15388">
                  <c:v>4020.1734381599995</c:v>
                </c:pt>
                <c:pt idx="15389">
                  <c:v>3695.6906249999997</c:v>
                </c:pt>
                <c:pt idx="15390">
                  <c:v>3937.6218749999998</c:v>
                </c:pt>
                <c:pt idx="15391">
                  <c:v>3547.0359381599997</c:v>
                </c:pt>
                <c:pt idx="15392">
                  <c:v>3767.20781184</c:v>
                </c:pt>
                <c:pt idx="15393">
                  <c:v>3648.4078118400002</c:v>
                </c:pt>
                <c:pt idx="15394">
                  <c:v>3789.9468749999996</c:v>
                </c:pt>
                <c:pt idx="15395">
                  <c:v>4502.7468749999998</c:v>
                </c:pt>
                <c:pt idx="15396">
                  <c:v>3684.3468749999997</c:v>
                </c:pt>
                <c:pt idx="15397">
                  <c:v>3380.7468749999998</c:v>
                </c:pt>
                <c:pt idx="15398">
                  <c:v>3572.9203118400001</c:v>
                </c:pt>
                <c:pt idx="15399">
                  <c:v>3757.7203118400002</c:v>
                </c:pt>
                <c:pt idx="15400">
                  <c:v>3586.1203118399999</c:v>
                </c:pt>
                <c:pt idx="15401">
                  <c:v>4048.1203118399999</c:v>
                </c:pt>
                <c:pt idx="15402">
                  <c:v>3757.7203118400002</c:v>
                </c:pt>
                <c:pt idx="15403">
                  <c:v>3069.7734381599998</c:v>
                </c:pt>
                <c:pt idx="15404">
                  <c:v>4086.1734381599995</c:v>
                </c:pt>
                <c:pt idx="15405">
                  <c:v>3484.4906249999999</c:v>
                </c:pt>
                <c:pt idx="15406">
                  <c:v>3620.8218749999996</c:v>
                </c:pt>
                <c:pt idx="15407">
                  <c:v>3375.4359381599998</c:v>
                </c:pt>
                <c:pt idx="15408">
                  <c:v>3520.6359381599996</c:v>
                </c:pt>
                <c:pt idx="15409">
                  <c:v>3019.0359381600001</c:v>
                </c:pt>
                <c:pt idx="15410">
                  <c:v>3415.0359381599997</c:v>
                </c:pt>
                <c:pt idx="15411">
                  <c:v>3186.4078118399998</c:v>
                </c:pt>
                <c:pt idx="15412">
                  <c:v>3912.4078118399998</c:v>
                </c:pt>
                <c:pt idx="15413">
                  <c:v>3788.3999999999996</c:v>
                </c:pt>
                <c:pt idx="15414">
                  <c:v>3933.6</c:v>
                </c:pt>
                <c:pt idx="15415">
                  <c:v>2852.7468749999998</c:v>
                </c:pt>
                <c:pt idx="15416">
                  <c:v>3902.9203118400001</c:v>
                </c:pt>
                <c:pt idx="15417">
                  <c:v>3954.1734381599995</c:v>
                </c:pt>
                <c:pt idx="15418">
                  <c:v>3972.890625</c:v>
                </c:pt>
                <c:pt idx="15419">
                  <c:v>3458.0906249999998</c:v>
                </c:pt>
                <c:pt idx="15420">
                  <c:v>3238.0218749999999</c:v>
                </c:pt>
                <c:pt idx="15421">
                  <c:v>3911.2218749999997</c:v>
                </c:pt>
                <c:pt idx="15422">
                  <c:v>3502.0218749999999</c:v>
                </c:pt>
                <c:pt idx="15423">
                  <c:v>4084.0078118400002</c:v>
                </c:pt>
                <c:pt idx="15424">
                  <c:v>3445.2</c:v>
                </c:pt>
                <c:pt idx="15425">
                  <c:v>3537.6</c:v>
                </c:pt>
                <c:pt idx="15426">
                  <c:v>3333.7734381599998</c:v>
                </c:pt>
                <c:pt idx="15427">
                  <c:v>3624.1734381599995</c:v>
                </c:pt>
                <c:pt idx="15428">
                  <c:v>3563.6906249999997</c:v>
                </c:pt>
                <c:pt idx="15429">
                  <c:v>3484.4906249999999</c:v>
                </c:pt>
                <c:pt idx="15430">
                  <c:v>3458.0906249999998</c:v>
                </c:pt>
                <c:pt idx="15431">
                  <c:v>3264.421875</c:v>
                </c:pt>
                <c:pt idx="15432">
                  <c:v>3771.4359381599998</c:v>
                </c:pt>
                <c:pt idx="15433">
                  <c:v>3731.8359381599994</c:v>
                </c:pt>
                <c:pt idx="15434">
                  <c:v>3358.0078118399997</c:v>
                </c:pt>
                <c:pt idx="15435">
                  <c:v>3199.6078118399996</c:v>
                </c:pt>
                <c:pt idx="15436">
                  <c:v>3616.7999999999997</c:v>
                </c:pt>
                <c:pt idx="15437">
                  <c:v>3933.6</c:v>
                </c:pt>
                <c:pt idx="15438">
                  <c:v>3750.3468749999997</c:v>
                </c:pt>
                <c:pt idx="15439">
                  <c:v>3361.7203118399998</c:v>
                </c:pt>
                <c:pt idx="15440">
                  <c:v>3586.1203118399999</c:v>
                </c:pt>
                <c:pt idx="15441">
                  <c:v>3427.7203118400002</c:v>
                </c:pt>
                <c:pt idx="15442">
                  <c:v>3827.6906249999997</c:v>
                </c:pt>
                <c:pt idx="15443">
                  <c:v>3920.0906249999998</c:v>
                </c:pt>
                <c:pt idx="15444">
                  <c:v>3510.890625</c:v>
                </c:pt>
                <c:pt idx="15445">
                  <c:v>3283.0359381600001</c:v>
                </c:pt>
                <c:pt idx="15446">
                  <c:v>3863.8359381599994</c:v>
                </c:pt>
                <c:pt idx="15447">
                  <c:v>3256.63593816</c:v>
                </c:pt>
                <c:pt idx="15448">
                  <c:v>3740.8078118399999</c:v>
                </c:pt>
                <c:pt idx="15449">
                  <c:v>3714.4078118400002</c:v>
                </c:pt>
                <c:pt idx="15450">
                  <c:v>3833.20781184</c:v>
                </c:pt>
                <c:pt idx="15451">
                  <c:v>3820.0078118400002</c:v>
                </c:pt>
                <c:pt idx="15452">
                  <c:v>3393.9468749999996</c:v>
                </c:pt>
                <c:pt idx="15453">
                  <c:v>3631.546875</c:v>
                </c:pt>
                <c:pt idx="15454">
                  <c:v>3380.7468749999998</c:v>
                </c:pt>
                <c:pt idx="15455">
                  <c:v>3763.546875</c:v>
                </c:pt>
                <c:pt idx="15456">
                  <c:v>3869.1468749999999</c:v>
                </c:pt>
                <c:pt idx="15457">
                  <c:v>3882.3468749999997</c:v>
                </c:pt>
                <c:pt idx="15458">
                  <c:v>4067.1468749999999</c:v>
                </c:pt>
                <c:pt idx="15459">
                  <c:v>3546.52031184</c:v>
                </c:pt>
                <c:pt idx="15460">
                  <c:v>3401.3203118400002</c:v>
                </c:pt>
                <c:pt idx="15461">
                  <c:v>3533.3203118400002</c:v>
                </c:pt>
                <c:pt idx="15462">
                  <c:v>3797.3203118400002</c:v>
                </c:pt>
                <c:pt idx="15463">
                  <c:v>3716.5734381599996</c:v>
                </c:pt>
                <c:pt idx="15464">
                  <c:v>3660.421875</c:v>
                </c:pt>
                <c:pt idx="15465">
                  <c:v>3067.6078118399996</c:v>
                </c:pt>
                <c:pt idx="15466">
                  <c:v>3160.0078118399997</c:v>
                </c:pt>
                <c:pt idx="15467">
                  <c:v>3608.8078118399999</c:v>
                </c:pt>
                <c:pt idx="15468">
                  <c:v>3775.2</c:v>
                </c:pt>
                <c:pt idx="15469">
                  <c:v>3446.7468749999998</c:v>
                </c:pt>
                <c:pt idx="15470">
                  <c:v>3393.9468749999996</c:v>
                </c:pt>
                <c:pt idx="15471">
                  <c:v>3124.1203118399999</c:v>
                </c:pt>
                <c:pt idx="15472">
                  <c:v>3426.1734381599995</c:v>
                </c:pt>
                <c:pt idx="15473">
                  <c:v>3426.1734381599995</c:v>
                </c:pt>
                <c:pt idx="15474">
                  <c:v>3642.890625</c:v>
                </c:pt>
                <c:pt idx="15475">
                  <c:v>3217.0359381600001</c:v>
                </c:pt>
                <c:pt idx="15476">
                  <c:v>3560.2359381599995</c:v>
                </c:pt>
                <c:pt idx="15477">
                  <c:v>3793.6078118400001</c:v>
                </c:pt>
                <c:pt idx="15478">
                  <c:v>3820.0078118400002</c:v>
                </c:pt>
                <c:pt idx="15479">
                  <c:v>3252.4078118399998</c:v>
                </c:pt>
                <c:pt idx="15480">
                  <c:v>3867.6</c:v>
                </c:pt>
                <c:pt idx="15481">
                  <c:v>3520.1203118399999</c:v>
                </c:pt>
                <c:pt idx="15482">
                  <c:v>3586.1203118399999</c:v>
                </c:pt>
                <c:pt idx="15483">
                  <c:v>3335.3203118399997</c:v>
                </c:pt>
                <c:pt idx="15484">
                  <c:v>3823.7203118399998</c:v>
                </c:pt>
                <c:pt idx="15485">
                  <c:v>3716.5734381599996</c:v>
                </c:pt>
                <c:pt idx="15486">
                  <c:v>3207.2906249999996</c:v>
                </c:pt>
                <c:pt idx="15487">
                  <c:v>3647.2218749999997</c:v>
                </c:pt>
                <c:pt idx="15488">
                  <c:v>4220.2359381599999</c:v>
                </c:pt>
                <c:pt idx="15489">
                  <c:v>3929.8359381599994</c:v>
                </c:pt>
                <c:pt idx="15490">
                  <c:v>3481.0359381599997</c:v>
                </c:pt>
                <c:pt idx="15491">
                  <c:v>3674.8078118399999</c:v>
                </c:pt>
                <c:pt idx="15492">
                  <c:v>2962.0078118399997</c:v>
                </c:pt>
                <c:pt idx="15493">
                  <c:v>3437.20781184</c:v>
                </c:pt>
                <c:pt idx="15494">
                  <c:v>3199.6078118399996</c:v>
                </c:pt>
                <c:pt idx="15495">
                  <c:v>3265.6078118399996</c:v>
                </c:pt>
                <c:pt idx="15496">
                  <c:v>3577.2</c:v>
                </c:pt>
                <c:pt idx="15497">
                  <c:v>3103.546875</c:v>
                </c:pt>
                <c:pt idx="15498">
                  <c:v>4040.7468749999998</c:v>
                </c:pt>
                <c:pt idx="15499">
                  <c:v>3671.1468749999999</c:v>
                </c:pt>
                <c:pt idx="15500">
                  <c:v>3229.7203118399998</c:v>
                </c:pt>
                <c:pt idx="15501">
                  <c:v>3756.1734381599995</c:v>
                </c:pt>
                <c:pt idx="15502">
                  <c:v>3360.1734381599999</c:v>
                </c:pt>
                <c:pt idx="15503">
                  <c:v>3571.3734381599998</c:v>
                </c:pt>
                <c:pt idx="15504">
                  <c:v>3986.0906249999998</c:v>
                </c:pt>
                <c:pt idx="15505">
                  <c:v>3964.0218749999999</c:v>
                </c:pt>
                <c:pt idx="15506">
                  <c:v>3673.6218749999998</c:v>
                </c:pt>
                <c:pt idx="15507">
                  <c:v>3494.2359381599995</c:v>
                </c:pt>
                <c:pt idx="15508">
                  <c:v>3467.8359381599994</c:v>
                </c:pt>
                <c:pt idx="15509">
                  <c:v>4097.2078118400004</c:v>
                </c:pt>
                <c:pt idx="15510">
                  <c:v>3212.8078118399999</c:v>
                </c:pt>
                <c:pt idx="15511">
                  <c:v>3168</c:v>
                </c:pt>
                <c:pt idx="15512">
                  <c:v>3586.1203118399999</c:v>
                </c:pt>
                <c:pt idx="15513">
                  <c:v>3333.7734381599998</c:v>
                </c:pt>
                <c:pt idx="15514">
                  <c:v>3510.890625</c:v>
                </c:pt>
                <c:pt idx="15515">
                  <c:v>3937.6218749999998</c:v>
                </c:pt>
                <c:pt idx="15516">
                  <c:v>3673.6218749999998</c:v>
                </c:pt>
                <c:pt idx="15517">
                  <c:v>4162.0218749999995</c:v>
                </c:pt>
                <c:pt idx="15518">
                  <c:v>3261.9468749999996</c:v>
                </c:pt>
                <c:pt idx="15519">
                  <c:v>3427.7203118400002</c:v>
                </c:pt>
                <c:pt idx="15520">
                  <c:v>3374.9203118399996</c:v>
                </c:pt>
                <c:pt idx="15521">
                  <c:v>3373.3734381599998</c:v>
                </c:pt>
                <c:pt idx="15522">
                  <c:v>3676.9734381599997</c:v>
                </c:pt>
                <c:pt idx="15523">
                  <c:v>3386.5734381599996</c:v>
                </c:pt>
                <c:pt idx="15524">
                  <c:v>3637.3734381599998</c:v>
                </c:pt>
                <c:pt idx="15525">
                  <c:v>3761.6906249999997</c:v>
                </c:pt>
                <c:pt idx="15526">
                  <c:v>3946.4906249999999</c:v>
                </c:pt>
                <c:pt idx="15527">
                  <c:v>4241.2218750000002</c:v>
                </c:pt>
                <c:pt idx="15528">
                  <c:v>3581.2218749999997</c:v>
                </c:pt>
                <c:pt idx="15529">
                  <c:v>3969.4359381599998</c:v>
                </c:pt>
                <c:pt idx="15530">
                  <c:v>3547.0359381599997</c:v>
                </c:pt>
                <c:pt idx="15531">
                  <c:v>3622.0078118400002</c:v>
                </c:pt>
                <c:pt idx="15532">
                  <c:v>4097.2078118400004</c:v>
                </c:pt>
                <c:pt idx="15533">
                  <c:v>3762</c:v>
                </c:pt>
                <c:pt idx="15534">
                  <c:v>4039.2</c:v>
                </c:pt>
                <c:pt idx="15535">
                  <c:v>4159.546875</c:v>
                </c:pt>
                <c:pt idx="15536">
                  <c:v>4093.546875</c:v>
                </c:pt>
                <c:pt idx="15537">
                  <c:v>3182.7468749999998</c:v>
                </c:pt>
                <c:pt idx="15538">
                  <c:v>3625.7203118400002</c:v>
                </c:pt>
                <c:pt idx="15539">
                  <c:v>2921.2218749999997</c:v>
                </c:pt>
                <c:pt idx="15540">
                  <c:v>4391.8359381599994</c:v>
                </c:pt>
                <c:pt idx="15541">
                  <c:v>3767.20781184</c:v>
                </c:pt>
                <c:pt idx="15542">
                  <c:v>3542.8078118399999</c:v>
                </c:pt>
                <c:pt idx="15543">
                  <c:v>3463.6078118400001</c:v>
                </c:pt>
                <c:pt idx="15544">
                  <c:v>3476.8078118399999</c:v>
                </c:pt>
                <c:pt idx="15545">
                  <c:v>4057.6078118400001</c:v>
                </c:pt>
                <c:pt idx="15546">
                  <c:v>4224</c:v>
                </c:pt>
                <c:pt idx="15547">
                  <c:v>3168</c:v>
                </c:pt>
                <c:pt idx="15548">
                  <c:v>3776.7468749999998</c:v>
                </c:pt>
                <c:pt idx="15549">
                  <c:v>3744.52031184</c:v>
                </c:pt>
                <c:pt idx="15550">
                  <c:v>3874.9734381599997</c:v>
                </c:pt>
                <c:pt idx="15551">
                  <c:v>3832.0218749999999</c:v>
                </c:pt>
                <c:pt idx="15552">
                  <c:v>3132.421875</c:v>
                </c:pt>
                <c:pt idx="15553">
                  <c:v>3375.4359381599998</c:v>
                </c:pt>
                <c:pt idx="15554">
                  <c:v>3965.20781184</c:v>
                </c:pt>
                <c:pt idx="15555">
                  <c:v>3820.0078118400002</c:v>
                </c:pt>
                <c:pt idx="15556">
                  <c:v>4263.5999999999995</c:v>
                </c:pt>
                <c:pt idx="15557">
                  <c:v>3737.1468749999999</c:v>
                </c:pt>
                <c:pt idx="15558">
                  <c:v>3718.1203118399999</c:v>
                </c:pt>
                <c:pt idx="15559">
                  <c:v>3427.7203118400002</c:v>
                </c:pt>
                <c:pt idx="15560">
                  <c:v>3360.1734381599999</c:v>
                </c:pt>
                <c:pt idx="15561">
                  <c:v>3531.7734381599994</c:v>
                </c:pt>
                <c:pt idx="15562">
                  <c:v>4038.890625</c:v>
                </c:pt>
                <c:pt idx="15563">
                  <c:v>4056.421875</c:v>
                </c:pt>
                <c:pt idx="15564">
                  <c:v>3946.7999999999997</c:v>
                </c:pt>
                <c:pt idx="15565">
                  <c:v>4237.2</c:v>
                </c:pt>
                <c:pt idx="15566">
                  <c:v>3960</c:v>
                </c:pt>
                <c:pt idx="15567">
                  <c:v>3974.7468749999998</c:v>
                </c:pt>
                <c:pt idx="15568">
                  <c:v>3723.9468749999996</c:v>
                </c:pt>
                <c:pt idx="15569">
                  <c:v>4153.7203118400002</c:v>
                </c:pt>
                <c:pt idx="15570">
                  <c:v>4272.5203118400004</c:v>
                </c:pt>
                <c:pt idx="15571">
                  <c:v>3465.7734381599994</c:v>
                </c:pt>
                <c:pt idx="15572">
                  <c:v>2758.4906249999999</c:v>
                </c:pt>
                <c:pt idx="15573">
                  <c:v>3515.2218749999997</c:v>
                </c:pt>
                <c:pt idx="15574">
                  <c:v>4075.0359381599997</c:v>
                </c:pt>
                <c:pt idx="15575">
                  <c:v>3784.6359381599996</c:v>
                </c:pt>
                <c:pt idx="15576">
                  <c:v>3533.8359381599994</c:v>
                </c:pt>
                <c:pt idx="15577">
                  <c:v>3410.8078118399999</c:v>
                </c:pt>
                <c:pt idx="15578">
                  <c:v>4110.4078118400002</c:v>
                </c:pt>
                <c:pt idx="15579">
                  <c:v>4282.0078118399997</c:v>
                </c:pt>
                <c:pt idx="15580">
                  <c:v>4106.7468749999998</c:v>
                </c:pt>
                <c:pt idx="15581">
                  <c:v>3710.7468749999998</c:v>
                </c:pt>
                <c:pt idx="15582">
                  <c:v>4232.9203118400001</c:v>
                </c:pt>
                <c:pt idx="15583">
                  <c:v>3718.1203118399999</c:v>
                </c:pt>
                <c:pt idx="15584">
                  <c:v>3810.52031184</c:v>
                </c:pt>
                <c:pt idx="15585">
                  <c:v>4046.5734381599996</c:v>
                </c:pt>
                <c:pt idx="15586">
                  <c:v>3603.2906249999996</c:v>
                </c:pt>
                <c:pt idx="15587">
                  <c:v>3639.4359381599998</c:v>
                </c:pt>
                <c:pt idx="15588">
                  <c:v>3771.4359381599998</c:v>
                </c:pt>
                <c:pt idx="15589">
                  <c:v>3410.8078118399999</c:v>
                </c:pt>
                <c:pt idx="15590">
                  <c:v>3344.8078118399999</c:v>
                </c:pt>
                <c:pt idx="15591">
                  <c:v>3247.2</c:v>
                </c:pt>
                <c:pt idx="15592">
                  <c:v>3801.6</c:v>
                </c:pt>
                <c:pt idx="15593">
                  <c:v>3577.2</c:v>
                </c:pt>
                <c:pt idx="15594">
                  <c:v>3735.6</c:v>
                </c:pt>
                <c:pt idx="15595">
                  <c:v>3657.9468749999996</c:v>
                </c:pt>
                <c:pt idx="15596">
                  <c:v>3322.1203118399999</c:v>
                </c:pt>
                <c:pt idx="15597">
                  <c:v>3690.1734381599995</c:v>
                </c:pt>
                <c:pt idx="15598">
                  <c:v>3624.1734381599995</c:v>
                </c:pt>
                <c:pt idx="15599">
                  <c:v>3228.1734381599999</c:v>
                </c:pt>
                <c:pt idx="15600">
                  <c:v>3835.3734381599998</c:v>
                </c:pt>
                <c:pt idx="15601">
                  <c:v>3378.890625</c:v>
                </c:pt>
                <c:pt idx="15602">
                  <c:v>4241.2218750000002</c:v>
                </c:pt>
                <c:pt idx="15603">
                  <c:v>3644.7468749999998</c:v>
                </c:pt>
                <c:pt idx="15604">
                  <c:v>3499.546875</c:v>
                </c:pt>
                <c:pt idx="15605">
                  <c:v>3506.9203118400001</c:v>
                </c:pt>
                <c:pt idx="15606">
                  <c:v>3906.890625</c:v>
                </c:pt>
                <c:pt idx="15607">
                  <c:v>3502.0218749999999</c:v>
                </c:pt>
                <c:pt idx="15608">
                  <c:v>3859.6078118400001</c:v>
                </c:pt>
                <c:pt idx="15609">
                  <c:v>3894</c:v>
                </c:pt>
                <c:pt idx="15610">
                  <c:v>3235.546875</c:v>
                </c:pt>
                <c:pt idx="15611">
                  <c:v>3955.7203118399998</c:v>
                </c:pt>
                <c:pt idx="15612">
                  <c:v>3392.0906249999998</c:v>
                </c:pt>
                <c:pt idx="15613">
                  <c:v>3554.8218749999996</c:v>
                </c:pt>
                <c:pt idx="15614">
                  <c:v>3212.8078118399999</c:v>
                </c:pt>
                <c:pt idx="15615">
                  <c:v>3418.7999999999997</c:v>
                </c:pt>
                <c:pt idx="15616">
                  <c:v>3618.3468749999997</c:v>
                </c:pt>
                <c:pt idx="15617">
                  <c:v>4165.3734381599998</c:v>
                </c:pt>
                <c:pt idx="15618">
                  <c:v>3758.2359381599995</c:v>
                </c:pt>
                <c:pt idx="15619">
                  <c:v>3467.8359381599994</c:v>
                </c:pt>
                <c:pt idx="15620">
                  <c:v>3028.0078118399997</c:v>
                </c:pt>
                <c:pt idx="15621">
                  <c:v>4334.8078118399999</c:v>
                </c:pt>
                <c:pt idx="15622">
                  <c:v>3767.20781184</c:v>
                </c:pt>
                <c:pt idx="15623">
                  <c:v>3577.2</c:v>
                </c:pt>
                <c:pt idx="15624">
                  <c:v>3486.3468749999997</c:v>
                </c:pt>
                <c:pt idx="15625">
                  <c:v>3980.5734381599996</c:v>
                </c:pt>
                <c:pt idx="15626">
                  <c:v>4020.1734381599995</c:v>
                </c:pt>
                <c:pt idx="15627">
                  <c:v>3488.8218749999996</c:v>
                </c:pt>
                <c:pt idx="15628">
                  <c:v>3409.6218749999998</c:v>
                </c:pt>
                <c:pt idx="15629">
                  <c:v>3594.421875</c:v>
                </c:pt>
                <c:pt idx="15630">
                  <c:v>4109.2218750000002</c:v>
                </c:pt>
                <c:pt idx="15631">
                  <c:v>3428.2359381599995</c:v>
                </c:pt>
                <c:pt idx="15632">
                  <c:v>3877.0359381599997</c:v>
                </c:pt>
                <c:pt idx="15633">
                  <c:v>3603.6</c:v>
                </c:pt>
                <c:pt idx="15634">
                  <c:v>4250.3999999999996</c:v>
                </c:pt>
                <c:pt idx="15635">
                  <c:v>3458.3999999999996</c:v>
                </c:pt>
                <c:pt idx="15636">
                  <c:v>3921.9468749999996</c:v>
                </c:pt>
                <c:pt idx="15637">
                  <c:v>4212.3468750000002</c:v>
                </c:pt>
                <c:pt idx="15638">
                  <c:v>4383.9468749999996</c:v>
                </c:pt>
                <c:pt idx="15639">
                  <c:v>3942.52031184</c:v>
                </c:pt>
                <c:pt idx="15640">
                  <c:v>4087.7203118399998</c:v>
                </c:pt>
                <c:pt idx="15641">
                  <c:v>3069.7734381599998</c:v>
                </c:pt>
                <c:pt idx="15642">
                  <c:v>4184.0906249999998</c:v>
                </c:pt>
                <c:pt idx="15643">
                  <c:v>3405.2906249999996</c:v>
                </c:pt>
                <c:pt idx="15644">
                  <c:v>3541.6218749999998</c:v>
                </c:pt>
                <c:pt idx="15645">
                  <c:v>3554.8218749999996</c:v>
                </c:pt>
                <c:pt idx="15646">
                  <c:v>3594.421875</c:v>
                </c:pt>
                <c:pt idx="15647">
                  <c:v>4043.2218749999997</c:v>
                </c:pt>
                <c:pt idx="15648">
                  <c:v>3098.2359381599999</c:v>
                </c:pt>
                <c:pt idx="15649">
                  <c:v>4031.20781184</c:v>
                </c:pt>
                <c:pt idx="15650">
                  <c:v>3537.6</c:v>
                </c:pt>
                <c:pt idx="15651">
                  <c:v>3737.1468749999999</c:v>
                </c:pt>
                <c:pt idx="15652">
                  <c:v>3823.7203118399998</c:v>
                </c:pt>
                <c:pt idx="15653">
                  <c:v>3533.3203118400002</c:v>
                </c:pt>
                <c:pt idx="15654">
                  <c:v>4061.3203118400002</c:v>
                </c:pt>
                <c:pt idx="15655">
                  <c:v>4351.7203118400002</c:v>
                </c:pt>
                <c:pt idx="15656">
                  <c:v>3756.1734381599995</c:v>
                </c:pt>
                <c:pt idx="15657">
                  <c:v>3465.7734381599994</c:v>
                </c:pt>
                <c:pt idx="15658">
                  <c:v>4125.7734381599994</c:v>
                </c:pt>
                <c:pt idx="15659">
                  <c:v>3148.9734381600001</c:v>
                </c:pt>
                <c:pt idx="15660">
                  <c:v>4046.5734381599996</c:v>
                </c:pt>
                <c:pt idx="15661">
                  <c:v>3418.4906249999999</c:v>
                </c:pt>
                <c:pt idx="15662">
                  <c:v>3484.4906249999999</c:v>
                </c:pt>
                <c:pt idx="15663">
                  <c:v>3682.4906249999999</c:v>
                </c:pt>
                <c:pt idx="15664">
                  <c:v>3660.421875</c:v>
                </c:pt>
                <c:pt idx="15665">
                  <c:v>3243.4359381599998</c:v>
                </c:pt>
                <c:pt idx="15666">
                  <c:v>4088.2359381599995</c:v>
                </c:pt>
                <c:pt idx="15667">
                  <c:v>3727.6078118400001</c:v>
                </c:pt>
                <c:pt idx="15668">
                  <c:v>3220.7999999999997</c:v>
                </c:pt>
                <c:pt idx="15669">
                  <c:v>3407.1468749999999</c:v>
                </c:pt>
                <c:pt idx="15670">
                  <c:v>3256.1203118399999</c:v>
                </c:pt>
                <c:pt idx="15671">
                  <c:v>4254.421875</c:v>
                </c:pt>
                <c:pt idx="15672">
                  <c:v>3599.8359381599994</c:v>
                </c:pt>
                <c:pt idx="15673">
                  <c:v>3344.8078118399999</c:v>
                </c:pt>
                <c:pt idx="15674">
                  <c:v>3991.6078118400001</c:v>
                </c:pt>
                <c:pt idx="15675">
                  <c:v>4176.4078118400002</c:v>
                </c:pt>
                <c:pt idx="15676">
                  <c:v>3591.9468749999996</c:v>
                </c:pt>
                <c:pt idx="15677">
                  <c:v>4246.1203118399999</c:v>
                </c:pt>
                <c:pt idx="15678">
                  <c:v>3810.52031184</c:v>
                </c:pt>
                <c:pt idx="15679">
                  <c:v>3874.9734381599997</c:v>
                </c:pt>
                <c:pt idx="15680">
                  <c:v>3967.3734381599998</c:v>
                </c:pt>
                <c:pt idx="15681">
                  <c:v>3584.5734381599996</c:v>
                </c:pt>
                <c:pt idx="15682">
                  <c:v>3478.9734381599997</c:v>
                </c:pt>
                <c:pt idx="15683">
                  <c:v>4086.1734381599995</c:v>
                </c:pt>
                <c:pt idx="15684">
                  <c:v>3808.9734381599997</c:v>
                </c:pt>
                <c:pt idx="15685">
                  <c:v>3550.4906249999999</c:v>
                </c:pt>
                <c:pt idx="15686">
                  <c:v>3805.6218749999998</c:v>
                </c:pt>
                <c:pt idx="15687">
                  <c:v>3481.0359381599997</c:v>
                </c:pt>
                <c:pt idx="15688">
                  <c:v>3415.0359381599997</c:v>
                </c:pt>
                <c:pt idx="15689">
                  <c:v>3692.2359381599995</c:v>
                </c:pt>
                <c:pt idx="15690">
                  <c:v>3441.4359381599998</c:v>
                </c:pt>
                <c:pt idx="15691">
                  <c:v>3516.4078118400002</c:v>
                </c:pt>
                <c:pt idx="15692">
                  <c:v>3335.3203118399997</c:v>
                </c:pt>
                <c:pt idx="15693">
                  <c:v>3972.890625</c:v>
                </c:pt>
                <c:pt idx="15694">
                  <c:v>3343.6218749999998</c:v>
                </c:pt>
                <c:pt idx="15695">
                  <c:v>3845.2218749999997</c:v>
                </c:pt>
                <c:pt idx="15696">
                  <c:v>3731.8359381599994</c:v>
                </c:pt>
                <c:pt idx="15697">
                  <c:v>3903.4359381599998</c:v>
                </c:pt>
                <c:pt idx="15698">
                  <c:v>3671.1468749999999</c:v>
                </c:pt>
                <c:pt idx="15699">
                  <c:v>3763.546875</c:v>
                </c:pt>
                <c:pt idx="15700">
                  <c:v>4040.7468749999998</c:v>
                </c:pt>
                <c:pt idx="15701">
                  <c:v>3731.3203118400002</c:v>
                </c:pt>
                <c:pt idx="15702">
                  <c:v>3769.3734381599998</c:v>
                </c:pt>
                <c:pt idx="15703">
                  <c:v>3478.9734381599997</c:v>
                </c:pt>
                <c:pt idx="15704">
                  <c:v>3954.1734381599995</c:v>
                </c:pt>
                <c:pt idx="15705">
                  <c:v>4170.890625</c:v>
                </c:pt>
                <c:pt idx="15706">
                  <c:v>3449.2218749999997</c:v>
                </c:pt>
                <c:pt idx="15707">
                  <c:v>3145.6218749999998</c:v>
                </c:pt>
                <c:pt idx="15708">
                  <c:v>3409.6218749999998</c:v>
                </c:pt>
                <c:pt idx="15709">
                  <c:v>4109.2218750000002</c:v>
                </c:pt>
                <c:pt idx="15710">
                  <c:v>3969.4359381599998</c:v>
                </c:pt>
                <c:pt idx="15711">
                  <c:v>3824.2359381599995</c:v>
                </c:pt>
                <c:pt idx="15712">
                  <c:v>3503.20781184</c:v>
                </c:pt>
                <c:pt idx="15713">
                  <c:v>3894</c:v>
                </c:pt>
                <c:pt idx="15714">
                  <c:v>3696</c:v>
                </c:pt>
                <c:pt idx="15715">
                  <c:v>3539.1468749999999</c:v>
                </c:pt>
                <c:pt idx="15716">
                  <c:v>3605.1468749999999</c:v>
                </c:pt>
                <c:pt idx="15717">
                  <c:v>3757.7203118400002</c:v>
                </c:pt>
                <c:pt idx="15718">
                  <c:v>3242.9203118399996</c:v>
                </c:pt>
                <c:pt idx="15719">
                  <c:v>3901.3734381599998</c:v>
                </c:pt>
                <c:pt idx="15720">
                  <c:v>4363.3734381599998</c:v>
                </c:pt>
                <c:pt idx="15721">
                  <c:v>2798.0906249999998</c:v>
                </c:pt>
                <c:pt idx="15722">
                  <c:v>3019.0359381600001</c:v>
                </c:pt>
                <c:pt idx="15723">
                  <c:v>3542.8078118399999</c:v>
                </c:pt>
                <c:pt idx="15724">
                  <c:v>4001.1468749999999</c:v>
                </c:pt>
                <c:pt idx="15725">
                  <c:v>4581.9468749999996</c:v>
                </c:pt>
                <c:pt idx="15726">
                  <c:v>3861.7734381599994</c:v>
                </c:pt>
                <c:pt idx="15727">
                  <c:v>4020.1734381599995</c:v>
                </c:pt>
                <c:pt idx="15728">
                  <c:v>3544.9734381599997</c:v>
                </c:pt>
                <c:pt idx="15729">
                  <c:v>4012.4906249999999</c:v>
                </c:pt>
                <c:pt idx="15730">
                  <c:v>4184.0906249999998</c:v>
                </c:pt>
                <c:pt idx="15731">
                  <c:v>4382.0906249999998</c:v>
                </c:pt>
                <c:pt idx="15732">
                  <c:v>3752.8218749999996</c:v>
                </c:pt>
                <c:pt idx="15733">
                  <c:v>4282.0078118399997</c:v>
                </c:pt>
                <c:pt idx="15734">
                  <c:v>3814.7999999999997</c:v>
                </c:pt>
                <c:pt idx="15735">
                  <c:v>4040.7468749999998</c:v>
                </c:pt>
                <c:pt idx="15736">
                  <c:v>3380.7468749999998</c:v>
                </c:pt>
                <c:pt idx="15737">
                  <c:v>3829.546875</c:v>
                </c:pt>
                <c:pt idx="15738">
                  <c:v>3924.421875</c:v>
                </c:pt>
                <c:pt idx="15739">
                  <c:v>3607.6218749999998</c:v>
                </c:pt>
                <c:pt idx="15740">
                  <c:v>3305.2078118399995</c:v>
                </c:pt>
                <c:pt idx="15741">
                  <c:v>3424.0078118400002</c:v>
                </c:pt>
                <c:pt idx="15742">
                  <c:v>3603.6</c:v>
                </c:pt>
                <c:pt idx="15743">
                  <c:v>3776.7468749999998</c:v>
                </c:pt>
                <c:pt idx="15744">
                  <c:v>2997.9468749999996</c:v>
                </c:pt>
                <c:pt idx="15745">
                  <c:v>3492.1734381599995</c:v>
                </c:pt>
                <c:pt idx="15746">
                  <c:v>3663.7734381599994</c:v>
                </c:pt>
                <c:pt idx="15747">
                  <c:v>4197.2906249999996</c:v>
                </c:pt>
                <c:pt idx="15748">
                  <c:v>4408.4906249999995</c:v>
                </c:pt>
                <c:pt idx="15749">
                  <c:v>3172.0218749999999</c:v>
                </c:pt>
                <c:pt idx="15750">
                  <c:v>4148.8218749999996</c:v>
                </c:pt>
                <c:pt idx="15751">
                  <c:v>3554.8218749999996</c:v>
                </c:pt>
                <c:pt idx="15752">
                  <c:v>3731.8359381599994</c:v>
                </c:pt>
                <c:pt idx="15753">
                  <c:v>3124.63593816</c:v>
                </c:pt>
                <c:pt idx="15754">
                  <c:v>3727.6078118400001</c:v>
                </c:pt>
                <c:pt idx="15755">
                  <c:v>3952.0078118400002</c:v>
                </c:pt>
                <c:pt idx="15756">
                  <c:v>3709.2</c:v>
                </c:pt>
                <c:pt idx="15757">
                  <c:v>3643.2</c:v>
                </c:pt>
                <c:pt idx="15758">
                  <c:v>3295.7203118399998</c:v>
                </c:pt>
                <c:pt idx="15759">
                  <c:v>3955.7203118399998</c:v>
                </c:pt>
                <c:pt idx="15760">
                  <c:v>3729.7734381599994</c:v>
                </c:pt>
                <c:pt idx="15761">
                  <c:v>3356.8218749999996</c:v>
                </c:pt>
                <c:pt idx="15762">
                  <c:v>3217.0359381600001</c:v>
                </c:pt>
                <c:pt idx="15763">
                  <c:v>3243.4359381599998</c:v>
                </c:pt>
                <c:pt idx="15764">
                  <c:v>3679.0359381599997</c:v>
                </c:pt>
                <c:pt idx="15765">
                  <c:v>2790.4078118399998</c:v>
                </c:pt>
                <c:pt idx="15766">
                  <c:v>4084.0078118400002</c:v>
                </c:pt>
                <c:pt idx="15767">
                  <c:v>3603.6</c:v>
                </c:pt>
                <c:pt idx="15768">
                  <c:v>3933.6</c:v>
                </c:pt>
                <c:pt idx="15769">
                  <c:v>4369.2</c:v>
                </c:pt>
                <c:pt idx="15770">
                  <c:v>3550.7999999999997</c:v>
                </c:pt>
                <c:pt idx="15771">
                  <c:v>4329.5999999999995</c:v>
                </c:pt>
                <c:pt idx="15772">
                  <c:v>3948.3468749999997</c:v>
                </c:pt>
                <c:pt idx="15773">
                  <c:v>3301.546875</c:v>
                </c:pt>
                <c:pt idx="15774">
                  <c:v>3578.7468749999998</c:v>
                </c:pt>
                <c:pt idx="15775">
                  <c:v>3031.7203118399998</c:v>
                </c:pt>
                <c:pt idx="15776">
                  <c:v>4206.5203118400004</c:v>
                </c:pt>
                <c:pt idx="15777">
                  <c:v>3444.890625</c:v>
                </c:pt>
                <c:pt idx="15778">
                  <c:v>3837.4359381599998</c:v>
                </c:pt>
                <c:pt idx="15779">
                  <c:v>3803.1468749999999</c:v>
                </c:pt>
                <c:pt idx="15780">
                  <c:v>3209.1468749999999</c:v>
                </c:pt>
                <c:pt idx="15781">
                  <c:v>3374.9203118399996</c:v>
                </c:pt>
                <c:pt idx="15782">
                  <c:v>3744.52031184</c:v>
                </c:pt>
                <c:pt idx="15783">
                  <c:v>3716.5734381599996</c:v>
                </c:pt>
                <c:pt idx="15784">
                  <c:v>3848.5734381599996</c:v>
                </c:pt>
                <c:pt idx="15785">
                  <c:v>3893.6906249999997</c:v>
                </c:pt>
                <c:pt idx="15786">
                  <c:v>4207.0359381599992</c:v>
                </c:pt>
                <c:pt idx="15787">
                  <c:v>3463.6078118400001</c:v>
                </c:pt>
                <c:pt idx="15788">
                  <c:v>4202.8078118399999</c:v>
                </c:pt>
                <c:pt idx="15789">
                  <c:v>3986.3999999999996</c:v>
                </c:pt>
                <c:pt idx="15790">
                  <c:v>3564</c:v>
                </c:pt>
                <c:pt idx="15791">
                  <c:v>3129.9468749999996</c:v>
                </c:pt>
                <c:pt idx="15792">
                  <c:v>4489.546875</c:v>
                </c:pt>
                <c:pt idx="15793">
                  <c:v>3704.9203118400001</c:v>
                </c:pt>
                <c:pt idx="15794">
                  <c:v>3902.9203118400001</c:v>
                </c:pt>
                <c:pt idx="15795">
                  <c:v>3848.5734381599996</c:v>
                </c:pt>
                <c:pt idx="15796">
                  <c:v>3735.2906249999996</c:v>
                </c:pt>
                <c:pt idx="15797">
                  <c:v>3563.6906249999997</c:v>
                </c:pt>
                <c:pt idx="15798">
                  <c:v>3607.6218749999998</c:v>
                </c:pt>
                <c:pt idx="15799">
                  <c:v>3858.421875</c:v>
                </c:pt>
                <c:pt idx="15800">
                  <c:v>3692.2359381599995</c:v>
                </c:pt>
                <c:pt idx="15801">
                  <c:v>4088.2359381599995</c:v>
                </c:pt>
                <c:pt idx="15802">
                  <c:v>3780.4078118400002</c:v>
                </c:pt>
                <c:pt idx="15803">
                  <c:v>4074.52031184</c:v>
                </c:pt>
                <c:pt idx="15804">
                  <c:v>3610.9734381599997</c:v>
                </c:pt>
                <c:pt idx="15805">
                  <c:v>3788.0906249999998</c:v>
                </c:pt>
                <c:pt idx="15806">
                  <c:v>3026.8218749999996</c:v>
                </c:pt>
                <c:pt idx="15807">
                  <c:v>3754.0078118400002</c:v>
                </c:pt>
                <c:pt idx="15808">
                  <c:v>3120.4078118399998</c:v>
                </c:pt>
                <c:pt idx="15809">
                  <c:v>2882.8078118399999</c:v>
                </c:pt>
                <c:pt idx="15810">
                  <c:v>3630</c:v>
                </c:pt>
                <c:pt idx="15811">
                  <c:v>3697.546875</c:v>
                </c:pt>
                <c:pt idx="15812">
                  <c:v>4166.9203118400001</c:v>
                </c:pt>
                <c:pt idx="15813">
                  <c:v>3254.57343816</c:v>
                </c:pt>
                <c:pt idx="15814">
                  <c:v>3888.1734381599995</c:v>
                </c:pt>
                <c:pt idx="15815">
                  <c:v>3867.2906249999996</c:v>
                </c:pt>
                <c:pt idx="15816">
                  <c:v>4157.6906250000002</c:v>
                </c:pt>
                <c:pt idx="15817">
                  <c:v>4342.4906249999995</c:v>
                </c:pt>
                <c:pt idx="15818">
                  <c:v>3634.0218749999999</c:v>
                </c:pt>
                <c:pt idx="15819">
                  <c:v>3520.6359381599996</c:v>
                </c:pt>
                <c:pt idx="15820">
                  <c:v>4101.4359381599998</c:v>
                </c:pt>
                <c:pt idx="15821">
                  <c:v>3226.0078118399997</c:v>
                </c:pt>
                <c:pt idx="15822">
                  <c:v>3511.2</c:v>
                </c:pt>
                <c:pt idx="15823">
                  <c:v>3697.546875</c:v>
                </c:pt>
                <c:pt idx="15824">
                  <c:v>3090.3468749999997</c:v>
                </c:pt>
                <c:pt idx="15825">
                  <c:v>3367.546875</c:v>
                </c:pt>
                <c:pt idx="15826">
                  <c:v>4278.3468750000002</c:v>
                </c:pt>
                <c:pt idx="15827">
                  <c:v>3744.52031184</c:v>
                </c:pt>
                <c:pt idx="15828">
                  <c:v>3691.7203118400002</c:v>
                </c:pt>
                <c:pt idx="15829">
                  <c:v>4417.7203118400002</c:v>
                </c:pt>
                <c:pt idx="15830">
                  <c:v>3797.3203118400002</c:v>
                </c:pt>
                <c:pt idx="15831">
                  <c:v>3916.1203118399999</c:v>
                </c:pt>
                <c:pt idx="15832">
                  <c:v>4312.1203118399999</c:v>
                </c:pt>
                <c:pt idx="15833">
                  <c:v>3624.1734381599995</c:v>
                </c:pt>
                <c:pt idx="15834">
                  <c:v>3650.5734381599996</c:v>
                </c:pt>
                <c:pt idx="15835">
                  <c:v>3597.7734381599994</c:v>
                </c:pt>
                <c:pt idx="15836">
                  <c:v>3861.7734381599994</c:v>
                </c:pt>
                <c:pt idx="15837">
                  <c:v>3867.2906249999996</c:v>
                </c:pt>
                <c:pt idx="15838">
                  <c:v>4280.8218749999996</c:v>
                </c:pt>
                <c:pt idx="15839">
                  <c:v>3362.2359381599999</c:v>
                </c:pt>
                <c:pt idx="15840">
                  <c:v>4220.2359381599999</c:v>
                </c:pt>
                <c:pt idx="15841">
                  <c:v>3731.8359381599994</c:v>
                </c:pt>
                <c:pt idx="15842">
                  <c:v>3638.9203118400001</c:v>
                </c:pt>
                <c:pt idx="15843">
                  <c:v>4284.1734381599999</c:v>
                </c:pt>
                <c:pt idx="15844">
                  <c:v>3478.9734381599997</c:v>
                </c:pt>
                <c:pt idx="15845">
                  <c:v>3568.0218749999999</c:v>
                </c:pt>
                <c:pt idx="15846">
                  <c:v>3700.0218749999999</c:v>
                </c:pt>
                <c:pt idx="15847">
                  <c:v>3388.6359381599996</c:v>
                </c:pt>
                <c:pt idx="15848">
                  <c:v>3639.4359381599998</c:v>
                </c:pt>
                <c:pt idx="15849">
                  <c:v>3626.2359381599995</c:v>
                </c:pt>
                <c:pt idx="15850">
                  <c:v>3226.0078118399997</c:v>
                </c:pt>
                <c:pt idx="15851">
                  <c:v>3552.3468749999997</c:v>
                </c:pt>
                <c:pt idx="15852">
                  <c:v>4021.7203118399998</c:v>
                </c:pt>
                <c:pt idx="15853">
                  <c:v>3088.4906249999999</c:v>
                </c:pt>
                <c:pt idx="15854">
                  <c:v>3840.890625</c:v>
                </c:pt>
                <c:pt idx="15855">
                  <c:v>4188.421875</c:v>
                </c:pt>
                <c:pt idx="15856">
                  <c:v>3740.8078118399999</c:v>
                </c:pt>
                <c:pt idx="15857">
                  <c:v>4216.0078118399997</c:v>
                </c:pt>
                <c:pt idx="15858">
                  <c:v>3564</c:v>
                </c:pt>
                <c:pt idx="15859">
                  <c:v>3405.6</c:v>
                </c:pt>
                <c:pt idx="15860">
                  <c:v>3492.1734381599995</c:v>
                </c:pt>
                <c:pt idx="15861">
                  <c:v>3478.9734381599997</c:v>
                </c:pt>
                <c:pt idx="15862">
                  <c:v>4402.9734381599992</c:v>
                </c:pt>
                <c:pt idx="15863">
                  <c:v>3603.2906249999996</c:v>
                </c:pt>
                <c:pt idx="15864">
                  <c:v>3581.2218749999997</c:v>
                </c:pt>
                <c:pt idx="15865">
                  <c:v>3833.20781184</c:v>
                </c:pt>
                <c:pt idx="15866">
                  <c:v>4031.20781184</c:v>
                </c:pt>
                <c:pt idx="15867">
                  <c:v>4171.2</c:v>
                </c:pt>
                <c:pt idx="15868">
                  <c:v>3564</c:v>
                </c:pt>
                <c:pt idx="15869">
                  <c:v>3486.3468749999997</c:v>
                </c:pt>
                <c:pt idx="15870">
                  <c:v>3182.7468749999998</c:v>
                </c:pt>
                <c:pt idx="15871">
                  <c:v>3493.7203118400002</c:v>
                </c:pt>
                <c:pt idx="15872">
                  <c:v>3233.6906249999997</c:v>
                </c:pt>
                <c:pt idx="15873">
                  <c:v>3722.0906249999998</c:v>
                </c:pt>
                <c:pt idx="15874">
                  <c:v>3331.6078118399996</c:v>
                </c:pt>
                <c:pt idx="15875">
                  <c:v>3859.6078118400001</c:v>
                </c:pt>
                <c:pt idx="15876">
                  <c:v>3490.0078118400002</c:v>
                </c:pt>
                <c:pt idx="15877">
                  <c:v>3503.20781184</c:v>
                </c:pt>
                <c:pt idx="15878">
                  <c:v>3308.9203118399996</c:v>
                </c:pt>
                <c:pt idx="15879">
                  <c:v>3650.5734381599996</c:v>
                </c:pt>
                <c:pt idx="15880">
                  <c:v>3228.1734381599999</c:v>
                </c:pt>
                <c:pt idx="15881">
                  <c:v>3986.0906249999998</c:v>
                </c:pt>
                <c:pt idx="15882">
                  <c:v>3378.890625</c:v>
                </c:pt>
                <c:pt idx="15883">
                  <c:v>3462.421875</c:v>
                </c:pt>
                <c:pt idx="15884">
                  <c:v>3528.421875</c:v>
                </c:pt>
                <c:pt idx="15885">
                  <c:v>3745.0359381599997</c:v>
                </c:pt>
                <c:pt idx="15886">
                  <c:v>3612.52031184</c:v>
                </c:pt>
                <c:pt idx="15887">
                  <c:v>4061.3203118400002</c:v>
                </c:pt>
                <c:pt idx="15888">
                  <c:v>3774.890625</c:v>
                </c:pt>
                <c:pt idx="15889">
                  <c:v>3695.6906249999997</c:v>
                </c:pt>
                <c:pt idx="15890">
                  <c:v>4444.6359381599996</c:v>
                </c:pt>
                <c:pt idx="15891">
                  <c:v>3639.4359381599998</c:v>
                </c:pt>
                <c:pt idx="15892">
                  <c:v>4207.0359381599992</c:v>
                </c:pt>
                <c:pt idx="15893">
                  <c:v>4088.2359381599995</c:v>
                </c:pt>
                <c:pt idx="15894">
                  <c:v>3943.0359381599997</c:v>
                </c:pt>
                <c:pt idx="15895">
                  <c:v>3318.4078118399998</c:v>
                </c:pt>
                <c:pt idx="15896">
                  <c:v>4356</c:v>
                </c:pt>
                <c:pt idx="15897">
                  <c:v>3471.6</c:v>
                </c:pt>
                <c:pt idx="15898">
                  <c:v>4329.5999999999995</c:v>
                </c:pt>
                <c:pt idx="15899">
                  <c:v>3459.9468749999996</c:v>
                </c:pt>
                <c:pt idx="15900">
                  <c:v>3512.7468749999998</c:v>
                </c:pt>
                <c:pt idx="15901">
                  <c:v>3599.3203118400002</c:v>
                </c:pt>
                <c:pt idx="15902">
                  <c:v>3616.4906249999999</c:v>
                </c:pt>
                <c:pt idx="15903">
                  <c:v>4439.2218750000002</c:v>
                </c:pt>
                <c:pt idx="15904">
                  <c:v>3965.20781184</c:v>
                </c:pt>
                <c:pt idx="15905">
                  <c:v>3537.6</c:v>
                </c:pt>
                <c:pt idx="15906">
                  <c:v>4272.5203118400004</c:v>
                </c:pt>
                <c:pt idx="15907">
                  <c:v>3801.2906249999996</c:v>
                </c:pt>
                <c:pt idx="15908">
                  <c:v>4339.0359381599992</c:v>
                </c:pt>
                <c:pt idx="15909">
                  <c:v>3863.8359381599994</c:v>
                </c:pt>
                <c:pt idx="15910">
                  <c:v>3392.3999999999996</c:v>
                </c:pt>
                <c:pt idx="15911">
                  <c:v>4026</c:v>
                </c:pt>
                <c:pt idx="15912">
                  <c:v>4634.7468749999998</c:v>
                </c:pt>
                <c:pt idx="15913">
                  <c:v>4114.1203118399999</c:v>
                </c:pt>
                <c:pt idx="15914">
                  <c:v>3836.9203118400001</c:v>
                </c:pt>
                <c:pt idx="15915">
                  <c:v>3401.3203118400002</c:v>
                </c:pt>
                <c:pt idx="15916">
                  <c:v>4442.5734381599996</c:v>
                </c:pt>
                <c:pt idx="15917">
                  <c:v>3392.0906249999998</c:v>
                </c:pt>
                <c:pt idx="15918">
                  <c:v>3616.4906249999999</c:v>
                </c:pt>
                <c:pt idx="15919">
                  <c:v>3286.4906249999999</c:v>
                </c:pt>
                <c:pt idx="15920">
                  <c:v>4360.0218749999995</c:v>
                </c:pt>
                <c:pt idx="15921">
                  <c:v>3022.7999999999997</c:v>
                </c:pt>
                <c:pt idx="15922">
                  <c:v>4210.8</c:v>
                </c:pt>
                <c:pt idx="15923">
                  <c:v>3876.52031184</c:v>
                </c:pt>
                <c:pt idx="15924">
                  <c:v>3784.1203118399999</c:v>
                </c:pt>
                <c:pt idx="15925">
                  <c:v>3584.5734381599996</c:v>
                </c:pt>
                <c:pt idx="15926">
                  <c:v>3748.4906249999999</c:v>
                </c:pt>
                <c:pt idx="15927">
                  <c:v>3779.2218749999997</c:v>
                </c:pt>
                <c:pt idx="15928">
                  <c:v>3899.20781184</c:v>
                </c:pt>
                <c:pt idx="15929">
                  <c:v>3542.8078118399999</c:v>
                </c:pt>
                <c:pt idx="15930">
                  <c:v>3582.4078118400002</c:v>
                </c:pt>
                <c:pt idx="15931">
                  <c:v>4171.2</c:v>
                </c:pt>
                <c:pt idx="15932">
                  <c:v>3432</c:v>
                </c:pt>
                <c:pt idx="15933">
                  <c:v>3789.9468749999996</c:v>
                </c:pt>
                <c:pt idx="15934">
                  <c:v>3961.546875</c:v>
                </c:pt>
                <c:pt idx="15935">
                  <c:v>4001.1468749999999</c:v>
                </c:pt>
                <c:pt idx="15936">
                  <c:v>3704.9203118400001</c:v>
                </c:pt>
                <c:pt idx="15937">
                  <c:v>3478.9734381599997</c:v>
                </c:pt>
                <c:pt idx="15938">
                  <c:v>3769.3734381599998</c:v>
                </c:pt>
                <c:pt idx="15939">
                  <c:v>3795.7734381599994</c:v>
                </c:pt>
                <c:pt idx="15940">
                  <c:v>4574.5734381599996</c:v>
                </c:pt>
                <c:pt idx="15941">
                  <c:v>4184.0906249999998</c:v>
                </c:pt>
                <c:pt idx="15942">
                  <c:v>3920.0906249999998</c:v>
                </c:pt>
                <c:pt idx="15943">
                  <c:v>4135.6218749999998</c:v>
                </c:pt>
                <c:pt idx="15944">
                  <c:v>3251.2218749999997</c:v>
                </c:pt>
                <c:pt idx="15945">
                  <c:v>3726.421875</c:v>
                </c:pt>
                <c:pt idx="15946">
                  <c:v>4065.6</c:v>
                </c:pt>
                <c:pt idx="15947">
                  <c:v>4026</c:v>
                </c:pt>
                <c:pt idx="15948">
                  <c:v>3836.9203118400001</c:v>
                </c:pt>
                <c:pt idx="15949">
                  <c:v>3388.1203118399999</c:v>
                </c:pt>
                <c:pt idx="15950">
                  <c:v>3889.7203118399998</c:v>
                </c:pt>
                <c:pt idx="15951">
                  <c:v>3726.421875</c:v>
                </c:pt>
                <c:pt idx="15952">
                  <c:v>3924.421875</c:v>
                </c:pt>
                <c:pt idx="15953">
                  <c:v>4043.2218749999997</c:v>
                </c:pt>
                <c:pt idx="15954">
                  <c:v>3358.0078118399997</c:v>
                </c:pt>
                <c:pt idx="15955">
                  <c:v>4144.8</c:v>
                </c:pt>
                <c:pt idx="15956">
                  <c:v>3591.9468749999996</c:v>
                </c:pt>
                <c:pt idx="15957">
                  <c:v>4114.1203118399999</c:v>
                </c:pt>
                <c:pt idx="15958">
                  <c:v>4021.7203118399998</c:v>
                </c:pt>
                <c:pt idx="15959">
                  <c:v>4021.7203118399998</c:v>
                </c:pt>
                <c:pt idx="15960">
                  <c:v>3967.3734381599998</c:v>
                </c:pt>
                <c:pt idx="15961">
                  <c:v>4138.9734381599992</c:v>
                </c:pt>
                <c:pt idx="15962">
                  <c:v>3752.8218749999996</c:v>
                </c:pt>
                <c:pt idx="15963">
                  <c:v>4180.6359381599996</c:v>
                </c:pt>
                <c:pt idx="15964">
                  <c:v>3890.2359381599995</c:v>
                </c:pt>
                <c:pt idx="15965">
                  <c:v>3797.8359381599994</c:v>
                </c:pt>
                <c:pt idx="15966">
                  <c:v>4480.0078118399997</c:v>
                </c:pt>
                <c:pt idx="15967">
                  <c:v>4158</c:v>
                </c:pt>
                <c:pt idx="15968">
                  <c:v>3894</c:v>
                </c:pt>
                <c:pt idx="15969">
                  <c:v>4185.9468749999996</c:v>
                </c:pt>
                <c:pt idx="15970">
                  <c:v>3770.9203118400001</c:v>
                </c:pt>
                <c:pt idx="15971">
                  <c:v>3571.3734381599998</c:v>
                </c:pt>
                <c:pt idx="15972">
                  <c:v>4429.3734381599998</c:v>
                </c:pt>
                <c:pt idx="15973">
                  <c:v>3967.3734381599998</c:v>
                </c:pt>
                <c:pt idx="15974">
                  <c:v>3682.4906249999999</c:v>
                </c:pt>
                <c:pt idx="15975">
                  <c:v>4075.0359381599997</c:v>
                </c:pt>
                <c:pt idx="15976">
                  <c:v>3309.4359381599998</c:v>
                </c:pt>
                <c:pt idx="15977">
                  <c:v>3767.20781184</c:v>
                </c:pt>
                <c:pt idx="15978">
                  <c:v>3688.0078118400002</c:v>
                </c:pt>
                <c:pt idx="15979">
                  <c:v>3424.0078118400002</c:v>
                </c:pt>
                <c:pt idx="15980">
                  <c:v>3788.3999999999996</c:v>
                </c:pt>
                <c:pt idx="15981">
                  <c:v>3473.1468749999999</c:v>
                </c:pt>
                <c:pt idx="15982">
                  <c:v>3987.9468749999996</c:v>
                </c:pt>
                <c:pt idx="15983">
                  <c:v>3373.3734381599998</c:v>
                </c:pt>
                <c:pt idx="15984">
                  <c:v>4072.9734381599997</c:v>
                </c:pt>
                <c:pt idx="15985">
                  <c:v>3993.7734381599994</c:v>
                </c:pt>
                <c:pt idx="15986">
                  <c:v>4059.7734381599994</c:v>
                </c:pt>
                <c:pt idx="15987">
                  <c:v>3610.9734381599997</c:v>
                </c:pt>
                <c:pt idx="15988">
                  <c:v>3686.8218749999996</c:v>
                </c:pt>
                <c:pt idx="15989">
                  <c:v>4096.0218749999995</c:v>
                </c:pt>
                <c:pt idx="15990">
                  <c:v>4414.0078118399997</c:v>
                </c:pt>
                <c:pt idx="15991">
                  <c:v>4105.2</c:v>
                </c:pt>
                <c:pt idx="15992">
                  <c:v>4052.3999999999996</c:v>
                </c:pt>
                <c:pt idx="15993">
                  <c:v>3525.9468749999996</c:v>
                </c:pt>
                <c:pt idx="15994">
                  <c:v>3803.1468749999999</c:v>
                </c:pt>
                <c:pt idx="15995">
                  <c:v>3974.7468749999998</c:v>
                </c:pt>
                <c:pt idx="15996">
                  <c:v>3618.3468749999997</c:v>
                </c:pt>
                <c:pt idx="15997">
                  <c:v>3440.9203118400001</c:v>
                </c:pt>
                <c:pt idx="15998">
                  <c:v>3559.7203118400002</c:v>
                </c:pt>
                <c:pt idx="15999">
                  <c:v>3224.8218749999996</c:v>
                </c:pt>
                <c:pt idx="16000">
                  <c:v>4294.0218749999995</c:v>
                </c:pt>
                <c:pt idx="16001">
                  <c:v>3990.421875</c:v>
                </c:pt>
                <c:pt idx="16002">
                  <c:v>3832.0218749999999</c:v>
                </c:pt>
                <c:pt idx="16003">
                  <c:v>3700.0218749999999</c:v>
                </c:pt>
                <c:pt idx="16004">
                  <c:v>3837.4359381599998</c:v>
                </c:pt>
                <c:pt idx="16005">
                  <c:v>3784.6359381599996</c:v>
                </c:pt>
                <c:pt idx="16006">
                  <c:v>3745.0359381599997</c:v>
                </c:pt>
                <c:pt idx="16007">
                  <c:v>3652.6359381599996</c:v>
                </c:pt>
                <c:pt idx="16008">
                  <c:v>4246.6359381599996</c:v>
                </c:pt>
                <c:pt idx="16009">
                  <c:v>3775.2</c:v>
                </c:pt>
                <c:pt idx="16010">
                  <c:v>3432</c:v>
                </c:pt>
                <c:pt idx="16011">
                  <c:v>4052.0906249999998</c:v>
                </c:pt>
                <c:pt idx="16012">
                  <c:v>3893.6906249999997</c:v>
                </c:pt>
                <c:pt idx="16013">
                  <c:v>4289.6906250000002</c:v>
                </c:pt>
                <c:pt idx="16014">
                  <c:v>4162.0218749999995</c:v>
                </c:pt>
                <c:pt idx="16015">
                  <c:v>3766.0218749999999</c:v>
                </c:pt>
                <c:pt idx="16016">
                  <c:v>4043.2218749999997</c:v>
                </c:pt>
                <c:pt idx="16017">
                  <c:v>3454.6359381599996</c:v>
                </c:pt>
                <c:pt idx="16018">
                  <c:v>3999.6</c:v>
                </c:pt>
                <c:pt idx="16019">
                  <c:v>3313.2</c:v>
                </c:pt>
                <c:pt idx="16020">
                  <c:v>3946.7999999999997</c:v>
                </c:pt>
                <c:pt idx="16021">
                  <c:v>3770.9203118400001</c:v>
                </c:pt>
                <c:pt idx="16022">
                  <c:v>3916.1203118399999</c:v>
                </c:pt>
                <c:pt idx="16023">
                  <c:v>4099.3734381599998</c:v>
                </c:pt>
                <c:pt idx="16024">
                  <c:v>4078.4906249999999</c:v>
                </c:pt>
                <c:pt idx="16025">
                  <c:v>4408.4906249999995</c:v>
                </c:pt>
                <c:pt idx="16026">
                  <c:v>3634.0218749999999</c:v>
                </c:pt>
                <c:pt idx="16027">
                  <c:v>3995.8359381599994</c:v>
                </c:pt>
                <c:pt idx="16028">
                  <c:v>3969.4359381599998</c:v>
                </c:pt>
                <c:pt idx="16029">
                  <c:v>3995.8359381599994</c:v>
                </c:pt>
                <c:pt idx="16030">
                  <c:v>4035.4359381599998</c:v>
                </c:pt>
                <c:pt idx="16031">
                  <c:v>4127.3203118399997</c:v>
                </c:pt>
                <c:pt idx="16032">
                  <c:v>4180.1203118399999</c:v>
                </c:pt>
                <c:pt idx="16033">
                  <c:v>4206.5203118400004</c:v>
                </c:pt>
                <c:pt idx="16034">
                  <c:v>3993.7734381599994</c:v>
                </c:pt>
                <c:pt idx="16035">
                  <c:v>3613.0359381599997</c:v>
                </c:pt>
                <c:pt idx="16036">
                  <c:v>4484.2359381599999</c:v>
                </c:pt>
                <c:pt idx="16037">
                  <c:v>3867.6</c:v>
                </c:pt>
                <c:pt idx="16038">
                  <c:v>3748.7999999999997</c:v>
                </c:pt>
                <c:pt idx="16039">
                  <c:v>4210.8</c:v>
                </c:pt>
                <c:pt idx="16040">
                  <c:v>3665.3203118400002</c:v>
                </c:pt>
                <c:pt idx="16041">
                  <c:v>3874.9734381599997</c:v>
                </c:pt>
                <c:pt idx="16042">
                  <c:v>4197.2906249999996</c:v>
                </c:pt>
                <c:pt idx="16043">
                  <c:v>4346.8218749999996</c:v>
                </c:pt>
                <c:pt idx="16044">
                  <c:v>4361.2078118400004</c:v>
                </c:pt>
                <c:pt idx="16045">
                  <c:v>3933.6</c:v>
                </c:pt>
                <c:pt idx="16046">
                  <c:v>3657.9468749999996</c:v>
                </c:pt>
                <c:pt idx="16047">
                  <c:v>3801.2906249999996</c:v>
                </c:pt>
                <c:pt idx="16048">
                  <c:v>3911.2218749999997</c:v>
                </c:pt>
                <c:pt idx="16049">
                  <c:v>3990.421875</c:v>
                </c:pt>
                <c:pt idx="16050">
                  <c:v>3818.8218749999996</c:v>
                </c:pt>
                <c:pt idx="16051">
                  <c:v>4052.3999999999996</c:v>
                </c:pt>
                <c:pt idx="16052">
                  <c:v>4527.5999999999995</c:v>
                </c:pt>
                <c:pt idx="16053">
                  <c:v>3366</c:v>
                </c:pt>
                <c:pt idx="16054">
                  <c:v>3671.1468749999999</c:v>
                </c:pt>
                <c:pt idx="16055">
                  <c:v>4080.3468749999997</c:v>
                </c:pt>
                <c:pt idx="16056">
                  <c:v>4316.0906249999998</c:v>
                </c:pt>
                <c:pt idx="16057">
                  <c:v>4141.0359381599992</c:v>
                </c:pt>
                <c:pt idx="16058">
                  <c:v>4097.2078118400004</c:v>
                </c:pt>
                <c:pt idx="16059">
                  <c:v>4159.546875</c:v>
                </c:pt>
                <c:pt idx="16060">
                  <c:v>3352.4906249999999</c:v>
                </c:pt>
                <c:pt idx="16061">
                  <c:v>4254.421875</c:v>
                </c:pt>
                <c:pt idx="16062">
                  <c:v>4118.3999999999996</c:v>
                </c:pt>
                <c:pt idx="16063">
                  <c:v>3261.9468749999996</c:v>
                </c:pt>
                <c:pt idx="16064">
                  <c:v>4489.546875</c:v>
                </c:pt>
                <c:pt idx="16065">
                  <c:v>3961.546875</c:v>
                </c:pt>
                <c:pt idx="16066">
                  <c:v>3737.1468749999999</c:v>
                </c:pt>
                <c:pt idx="16067">
                  <c:v>3388.1203118399999</c:v>
                </c:pt>
                <c:pt idx="16068">
                  <c:v>3889.7203118399998</c:v>
                </c:pt>
                <c:pt idx="16069">
                  <c:v>4074.52031184</c:v>
                </c:pt>
                <c:pt idx="16070">
                  <c:v>3533.3203118400002</c:v>
                </c:pt>
                <c:pt idx="16071">
                  <c:v>4144.4906249999995</c:v>
                </c:pt>
                <c:pt idx="16072">
                  <c:v>4386.421875</c:v>
                </c:pt>
                <c:pt idx="16073">
                  <c:v>3990.421875</c:v>
                </c:pt>
                <c:pt idx="16074">
                  <c:v>4228.0218749999995</c:v>
                </c:pt>
                <c:pt idx="16075">
                  <c:v>3533.8359381599994</c:v>
                </c:pt>
                <c:pt idx="16076">
                  <c:v>4022.2359381599995</c:v>
                </c:pt>
                <c:pt idx="16077">
                  <c:v>3854.3999999999996</c:v>
                </c:pt>
                <c:pt idx="16078">
                  <c:v>4012.7999999999997</c:v>
                </c:pt>
                <c:pt idx="16079">
                  <c:v>4210.8</c:v>
                </c:pt>
                <c:pt idx="16080">
                  <c:v>3999.6</c:v>
                </c:pt>
                <c:pt idx="16081">
                  <c:v>4898.7468749999998</c:v>
                </c:pt>
                <c:pt idx="16082">
                  <c:v>3763.546875</c:v>
                </c:pt>
                <c:pt idx="16083">
                  <c:v>3365.6906249999997</c:v>
                </c:pt>
                <c:pt idx="16084">
                  <c:v>3814.4906249999999</c:v>
                </c:pt>
                <c:pt idx="16085">
                  <c:v>3642.890625</c:v>
                </c:pt>
                <c:pt idx="16086">
                  <c:v>3767.20781184</c:v>
                </c:pt>
                <c:pt idx="16087">
                  <c:v>4427.2078118400004</c:v>
                </c:pt>
                <c:pt idx="16088">
                  <c:v>3049.2</c:v>
                </c:pt>
                <c:pt idx="16089">
                  <c:v>3539.1468749999999</c:v>
                </c:pt>
                <c:pt idx="16090">
                  <c:v>3816.3468749999997</c:v>
                </c:pt>
                <c:pt idx="16091">
                  <c:v>3940.9734381599997</c:v>
                </c:pt>
                <c:pt idx="16092">
                  <c:v>3940.9734381599997</c:v>
                </c:pt>
                <c:pt idx="16093">
                  <c:v>4289.6906250000002</c:v>
                </c:pt>
                <c:pt idx="16094">
                  <c:v>3840.890625</c:v>
                </c:pt>
                <c:pt idx="16095">
                  <c:v>4096.0218749999995</c:v>
                </c:pt>
                <c:pt idx="16096">
                  <c:v>4193.8359381599994</c:v>
                </c:pt>
                <c:pt idx="16097">
                  <c:v>4018.0078118400002</c:v>
                </c:pt>
                <c:pt idx="16098">
                  <c:v>3925.6078118400001</c:v>
                </c:pt>
                <c:pt idx="16099">
                  <c:v>4902.4078118400002</c:v>
                </c:pt>
                <c:pt idx="16100">
                  <c:v>3999.6</c:v>
                </c:pt>
                <c:pt idx="16101">
                  <c:v>4078.7999999999997</c:v>
                </c:pt>
                <c:pt idx="16102">
                  <c:v>4329.5999999999995</c:v>
                </c:pt>
                <c:pt idx="16103">
                  <c:v>3855.9468749999996</c:v>
                </c:pt>
                <c:pt idx="16104">
                  <c:v>3763.546875</c:v>
                </c:pt>
                <c:pt idx="16105">
                  <c:v>4127.3203118399997</c:v>
                </c:pt>
                <c:pt idx="16106">
                  <c:v>3708.890625</c:v>
                </c:pt>
                <c:pt idx="16107">
                  <c:v>3792.421875</c:v>
                </c:pt>
                <c:pt idx="16108">
                  <c:v>4742.8218749999996</c:v>
                </c:pt>
                <c:pt idx="16109">
                  <c:v>3569.20781184</c:v>
                </c:pt>
                <c:pt idx="16110">
                  <c:v>3829.546875</c:v>
                </c:pt>
                <c:pt idx="16111">
                  <c:v>3710.7468749999998</c:v>
                </c:pt>
                <c:pt idx="16112">
                  <c:v>3863.3203118400002</c:v>
                </c:pt>
                <c:pt idx="16113">
                  <c:v>4285.7203118400002</c:v>
                </c:pt>
                <c:pt idx="16114">
                  <c:v>4048.1203118399999</c:v>
                </c:pt>
                <c:pt idx="16115">
                  <c:v>3233.6906249999997</c:v>
                </c:pt>
                <c:pt idx="16116">
                  <c:v>3911.2218749999997</c:v>
                </c:pt>
                <c:pt idx="16117">
                  <c:v>3679.0359381599997</c:v>
                </c:pt>
                <c:pt idx="16118">
                  <c:v>3965.20781184</c:v>
                </c:pt>
                <c:pt idx="16119">
                  <c:v>3590.3999999999996</c:v>
                </c:pt>
                <c:pt idx="16120">
                  <c:v>3657.9468749999996</c:v>
                </c:pt>
                <c:pt idx="16121">
                  <c:v>3663.7734381599994</c:v>
                </c:pt>
                <c:pt idx="16122">
                  <c:v>3761.6906249999997</c:v>
                </c:pt>
                <c:pt idx="16123">
                  <c:v>3964.0218749999999</c:v>
                </c:pt>
                <c:pt idx="16124">
                  <c:v>3805.6218749999998</c:v>
                </c:pt>
                <c:pt idx="16125">
                  <c:v>4650.421875</c:v>
                </c:pt>
                <c:pt idx="16126">
                  <c:v>3652.6359381599996</c:v>
                </c:pt>
                <c:pt idx="16127">
                  <c:v>3846.4078118399998</c:v>
                </c:pt>
                <c:pt idx="16128">
                  <c:v>4153.7203118400002</c:v>
                </c:pt>
                <c:pt idx="16129">
                  <c:v>3929.3203118400002</c:v>
                </c:pt>
                <c:pt idx="16130">
                  <c:v>3346.9734381600001</c:v>
                </c:pt>
                <c:pt idx="16131">
                  <c:v>3241.3734381599998</c:v>
                </c:pt>
                <c:pt idx="16132">
                  <c:v>3610.9734381599997</c:v>
                </c:pt>
                <c:pt idx="16133">
                  <c:v>3571.3734381599998</c:v>
                </c:pt>
                <c:pt idx="16134">
                  <c:v>3690.1734381599995</c:v>
                </c:pt>
                <c:pt idx="16135">
                  <c:v>3906.890625</c:v>
                </c:pt>
                <c:pt idx="16136">
                  <c:v>3541.6218749999998</c:v>
                </c:pt>
                <c:pt idx="16137">
                  <c:v>3766.0218749999999</c:v>
                </c:pt>
                <c:pt idx="16138">
                  <c:v>3727.6078118400001</c:v>
                </c:pt>
                <c:pt idx="16139">
                  <c:v>4585.6078118400001</c:v>
                </c:pt>
                <c:pt idx="16140">
                  <c:v>4212.3468750000002</c:v>
                </c:pt>
                <c:pt idx="16141">
                  <c:v>4389.7734381599994</c:v>
                </c:pt>
                <c:pt idx="16142">
                  <c:v>3590.0906249999998</c:v>
                </c:pt>
                <c:pt idx="16143">
                  <c:v>3642.890625</c:v>
                </c:pt>
                <c:pt idx="16144">
                  <c:v>3841.2</c:v>
                </c:pt>
                <c:pt idx="16145">
                  <c:v>4251.9468749999996</c:v>
                </c:pt>
                <c:pt idx="16146">
                  <c:v>4338.5203118400004</c:v>
                </c:pt>
                <c:pt idx="16147">
                  <c:v>4008.52031184</c:v>
                </c:pt>
                <c:pt idx="16148">
                  <c:v>3770.9203118400001</c:v>
                </c:pt>
                <c:pt idx="16149">
                  <c:v>4021.7203118399998</c:v>
                </c:pt>
                <c:pt idx="16150">
                  <c:v>3810.52031184</c:v>
                </c:pt>
                <c:pt idx="16151">
                  <c:v>4376.5734381599996</c:v>
                </c:pt>
                <c:pt idx="16152">
                  <c:v>4138.9734381599992</c:v>
                </c:pt>
                <c:pt idx="16153">
                  <c:v>4333.6218749999998</c:v>
                </c:pt>
                <c:pt idx="16154">
                  <c:v>4546.0078118399997</c:v>
                </c:pt>
                <c:pt idx="16155">
                  <c:v>3748.7999999999997</c:v>
                </c:pt>
                <c:pt idx="16156">
                  <c:v>4238.7468749999998</c:v>
                </c:pt>
                <c:pt idx="16157">
                  <c:v>3927.7734381599994</c:v>
                </c:pt>
                <c:pt idx="16158">
                  <c:v>3624.1734381599995</c:v>
                </c:pt>
                <c:pt idx="16159">
                  <c:v>3465.7734381599994</c:v>
                </c:pt>
                <c:pt idx="16160">
                  <c:v>4210.4906249999995</c:v>
                </c:pt>
                <c:pt idx="16161">
                  <c:v>4439.2218750000002</c:v>
                </c:pt>
                <c:pt idx="16162">
                  <c:v>3978.4078118399998</c:v>
                </c:pt>
                <c:pt idx="16163">
                  <c:v>4001.1468749999999</c:v>
                </c:pt>
                <c:pt idx="16164">
                  <c:v>3863.3203118400002</c:v>
                </c:pt>
                <c:pt idx="16165">
                  <c:v>3682.4906249999999</c:v>
                </c:pt>
                <c:pt idx="16166">
                  <c:v>4184.0906249999998</c:v>
                </c:pt>
                <c:pt idx="16167">
                  <c:v>3299.6906249999997</c:v>
                </c:pt>
                <c:pt idx="16168">
                  <c:v>3634.0218749999999</c:v>
                </c:pt>
                <c:pt idx="16169">
                  <c:v>3462.421875</c:v>
                </c:pt>
                <c:pt idx="16170">
                  <c:v>4374.4078118400002</c:v>
                </c:pt>
                <c:pt idx="16171">
                  <c:v>3490.0078118400002</c:v>
                </c:pt>
                <c:pt idx="16172">
                  <c:v>3582.4078118400002</c:v>
                </c:pt>
                <c:pt idx="16173">
                  <c:v>4612.0078118399997</c:v>
                </c:pt>
                <c:pt idx="16174">
                  <c:v>4105.2</c:v>
                </c:pt>
                <c:pt idx="16175">
                  <c:v>3960</c:v>
                </c:pt>
                <c:pt idx="16176">
                  <c:v>3630</c:v>
                </c:pt>
                <c:pt idx="16177">
                  <c:v>3880.7999999999997</c:v>
                </c:pt>
                <c:pt idx="16178">
                  <c:v>4067.1468749999999</c:v>
                </c:pt>
                <c:pt idx="16179">
                  <c:v>3678.52031184</c:v>
                </c:pt>
                <c:pt idx="16180">
                  <c:v>3854.0906249999998</c:v>
                </c:pt>
                <c:pt idx="16181">
                  <c:v>3713.2218749999997</c:v>
                </c:pt>
                <c:pt idx="16182">
                  <c:v>3937.6218749999998</c:v>
                </c:pt>
                <c:pt idx="16183">
                  <c:v>4312.6359381599996</c:v>
                </c:pt>
                <c:pt idx="16184">
                  <c:v>4523.8359381599994</c:v>
                </c:pt>
                <c:pt idx="16185">
                  <c:v>3361.7203118399998</c:v>
                </c:pt>
                <c:pt idx="16186">
                  <c:v>3902.9203118400001</c:v>
                </c:pt>
                <c:pt idx="16187">
                  <c:v>4468.9734381599992</c:v>
                </c:pt>
                <c:pt idx="16188">
                  <c:v>3888.1734381599995</c:v>
                </c:pt>
                <c:pt idx="16189">
                  <c:v>4122.421875</c:v>
                </c:pt>
                <c:pt idx="16190">
                  <c:v>3573.4359381599998</c:v>
                </c:pt>
                <c:pt idx="16191">
                  <c:v>3969.4359381599998</c:v>
                </c:pt>
                <c:pt idx="16192">
                  <c:v>4216.0078118399997</c:v>
                </c:pt>
                <c:pt idx="16193">
                  <c:v>4078.7999999999997</c:v>
                </c:pt>
                <c:pt idx="16194">
                  <c:v>4350.1734381599999</c:v>
                </c:pt>
                <c:pt idx="16195">
                  <c:v>3576.890625</c:v>
                </c:pt>
                <c:pt idx="16196">
                  <c:v>3986.0906249999998</c:v>
                </c:pt>
                <c:pt idx="16197">
                  <c:v>4267.6218749999998</c:v>
                </c:pt>
                <c:pt idx="16198">
                  <c:v>4756.0218749999995</c:v>
                </c:pt>
                <c:pt idx="16199">
                  <c:v>4122.421875</c:v>
                </c:pt>
                <c:pt idx="16200">
                  <c:v>3995.8359381599994</c:v>
                </c:pt>
                <c:pt idx="16201">
                  <c:v>4435.2</c:v>
                </c:pt>
                <c:pt idx="16202">
                  <c:v>4053.9468749999996</c:v>
                </c:pt>
                <c:pt idx="16203">
                  <c:v>3612.52031184</c:v>
                </c:pt>
                <c:pt idx="16204">
                  <c:v>4072.9734381599997</c:v>
                </c:pt>
                <c:pt idx="16205">
                  <c:v>3993.7734381599994</c:v>
                </c:pt>
                <c:pt idx="16206">
                  <c:v>4310.5734381599996</c:v>
                </c:pt>
                <c:pt idx="16207">
                  <c:v>3946.4906249999999</c:v>
                </c:pt>
                <c:pt idx="16208">
                  <c:v>3916.6359381599996</c:v>
                </c:pt>
                <c:pt idx="16209">
                  <c:v>4457.8359381599994</c:v>
                </c:pt>
                <c:pt idx="16210">
                  <c:v>3665.8359381599994</c:v>
                </c:pt>
                <c:pt idx="16211">
                  <c:v>3758.2359381599995</c:v>
                </c:pt>
                <c:pt idx="16212">
                  <c:v>3582.4078118400002</c:v>
                </c:pt>
                <c:pt idx="16213">
                  <c:v>4176.4078118400002</c:v>
                </c:pt>
                <c:pt idx="16214">
                  <c:v>3907.2</c:v>
                </c:pt>
                <c:pt idx="16215">
                  <c:v>4159.546875</c:v>
                </c:pt>
                <c:pt idx="16216">
                  <c:v>4074.52031184</c:v>
                </c:pt>
                <c:pt idx="16217">
                  <c:v>3307.3734381599998</c:v>
                </c:pt>
                <c:pt idx="16218">
                  <c:v>3980.5734381599996</c:v>
                </c:pt>
                <c:pt idx="16219">
                  <c:v>3977.2218749999997</c:v>
                </c:pt>
                <c:pt idx="16220">
                  <c:v>4307.2218750000002</c:v>
                </c:pt>
                <c:pt idx="16221">
                  <c:v>3863.8359381599994</c:v>
                </c:pt>
                <c:pt idx="16222">
                  <c:v>3863.8359381599994</c:v>
                </c:pt>
                <c:pt idx="16223">
                  <c:v>4084.0078118400002</c:v>
                </c:pt>
                <c:pt idx="16224">
                  <c:v>4093.546875</c:v>
                </c:pt>
                <c:pt idx="16225">
                  <c:v>4410.3468750000002</c:v>
                </c:pt>
                <c:pt idx="16226">
                  <c:v>3961.546875</c:v>
                </c:pt>
                <c:pt idx="16227">
                  <c:v>3756.1734381599995</c:v>
                </c:pt>
                <c:pt idx="16228">
                  <c:v>3822.1734381599995</c:v>
                </c:pt>
                <c:pt idx="16229">
                  <c:v>3207.2906249999996</c:v>
                </c:pt>
                <c:pt idx="16230">
                  <c:v>4316.0906249999998</c:v>
                </c:pt>
                <c:pt idx="16231">
                  <c:v>4408.4906249999995</c:v>
                </c:pt>
                <c:pt idx="16232">
                  <c:v>4016.8218749999996</c:v>
                </c:pt>
                <c:pt idx="16233">
                  <c:v>4069.6218749999998</c:v>
                </c:pt>
                <c:pt idx="16234">
                  <c:v>3560.2359381599995</c:v>
                </c:pt>
                <c:pt idx="16235">
                  <c:v>4118.3999999999996</c:v>
                </c:pt>
                <c:pt idx="16236">
                  <c:v>4265.1468749999995</c:v>
                </c:pt>
                <c:pt idx="16237">
                  <c:v>3439.3734381599998</c:v>
                </c:pt>
                <c:pt idx="16238">
                  <c:v>4012.4906249999999</c:v>
                </c:pt>
                <c:pt idx="16239">
                  <c:v>4122.421875</c:v>
                </c:pt>
                <c:pt idx="16240">
                  <c:v>4339.0359381599992</c:v>
                </c:pt>
                <c:pt idx="16241">
                  <c:v>3622.0078118400002</c:v>
                </c:pt>
                <c:pt idx="16242">
                  <c:v>4131.5999999999995</c:v>
                </c:pt>
                <c:pt idx="16243">
                  <c:v>3987.9468749999996</c:v>
                </c:pt>
                <c:pt idx="16244">
                  <c:v>3902.9203118400001</c:v>
                </c:pt>
                <c:pt idx="16245">
                  <c:v>4404.5203118400004</c:v>
                </c:pt>
                <c:pt idx="16246">
                  <c:v>4284.1734381599999</c:v>
                </c:pt>
                <c:pt idx="16247">
                  <c:v>4104.890625</c:v>
                </c:pt>
                <c:pt idx="16248">
                  <c:v>3581.2218749999997</c:v>
                </c:pt>
                <c:pt idx="16249">
                  <c:v>4280.8218749999996</c:v>
                </c:pt>
                <c:pt idx="16250">
                  <c:v>4180.6359381599996</c:v>
                </c:pt>
                <c:pt idx="16251">
                  <c:v>4127.8359381599994</c:v>
                </c:pt>
                <c:pt idx="16252">
                  <c:v>4141.0359381599992</c:v>
                </c:pt>
                <c:pt idx="16253">
                  <c:v>3727.6078118400001</c:v>
                </c:pt>
                <c:pt idx="16254">
                  <c:v>3674.8078118399999</c:v>
                </c:pt>
                <c:pt idx="16255">
                  <c:v>4105.2</c:v>
                </c:pt>
                <c:pt idx="16256">
                  <c:v>3814.7999999999997</c:v>
                </c:pt>
                <c:pt idx="16257">
                  <c:v>4476.3468750000002</c:v>
                </c:pt>
                <c:pt idx="16258">
                  <c:v>4172.7468749999998</c:v>
                </c:pt>
                <c:pt idx="16259">
                  <c:v>4246.1203118399999</c:v>
                </c:pt>
                <c:pt idx="16260">
                  <c:v>4284.1734381599999</c:v>
                </c:pt>
                <c:pt idx="16261">
                  <c:v>3920.0906249999998</c:v>
                </c:pt>
                <c:pt idx="16262">
                  <c:v>4254.421875</c:v>
                </c:pt>
                <c:pt idx="16263">
                  <c:v>4141.0359381599992</c:v>
                </c:pt>
                <c:pt idx="16264">
                  <c:v>4255.6078118400001</c:v>
                </c:pt>
                <c:pt idx="16265">
                  <c:v>3622.0078118400002</c:v>
                </c:pt>
                <c:pt idx="16266">
                  <c:v>4387.6078118400001</c:v>
                </c:pt>
                <c:pt idx="16267">
                  <c:v>3965.20781184</c:v>
                </c:pt>
                <c:pt idx="16268">
                  <c:v>3605.1468749999999</c:v>
                </c:pt>
                <c:pt idx="16269">
                  <c:v>3256.1203118399999</c:v>
                </c:pt>
                <c:pt idx="16270">
                  <c:v>3356.8218749999996</c:v>
                </c:pt>
                <c:pt idx="16271">
                  <c:v>4082.8218749999996</c:v>
                </c:pt>
                <c:pt idx="16272">
                  <c:v>3890.2359381599995</c:v>
                </c:pt>
                <c:pt idx="16273">
                  <c:v>4150.0078118399997</c:v>
                </c:pt>
                <c:pt idx="16274">
                  <c:v>3635.20781184</c:v>
                </c:pt>
                <c:pt idx="16275">
                  <c:v>4206.5203118400004</c:v>
                </c:pt>
                <c:pt idx="16276">
                  <c:v>3823.7203118399998</c:v>
                </c:pt>
                <c:pt idx="16277">
                  <c:v>3876.52031184</c:v>
                </c:pt>
                <c:pt idx="16278">
                  <c:v>4826.9203118400001</c:v>
                </c:pt>
                <c:pt idx="16279">
                  <c:v>3690.1734381599995</c:v>
                </c:pt>
                <c:pt idx="16280">
                  <c:v>3814.4906249999999</c:v>
                </c:pt>
                <c:pt idx="16281">
                  <c:v>3620.8218749999996</c:v>
                </c:pt>
                <c:pt idx="16282">
                  <c:v>4162.0218749999995</c:v>
                </c:pt>
                <c:pt idx="16283">
                  <c:v>3908.7468749999998</c:v>
                </c:pt>
                <c:pt idx="16284">
                  <c:v>3737.1468749999999</c:v>
                </c:pt>
                <c:pt idx="16285">
                  <c:v>3888.1734381599995</c:v>
                </c:pt>
                <c:pt idx="16286">
                  <c:v>4534.9734381599992</c:v>
                </c:pt>
                <c:pt idx="16287">
                  <c:v>3637.3734381599998</c:v>
                </c:pt>
                <c:pt idx="16288">
                  <c:v>3716.5734381599996</c:v>
                </c:pt>
                <c:pt idx="16289">
                  <c:v>4395.2906249999996</c:v>
                </c:pt>
                <c:pt idx="16290">
                  <c:v>4236.890625</c:v>
                </c:pt>
                <c:pt idx="16291">
                  <c:v>3752.8218749999996</c:v>
                </c:pt>
                <c:pt idx="16292">
                  <c:v>3797.8359381599994</c:v>
                </c:pt>
                <c:pt idx="16293">
                  <c:v>3837.4359381599998</c:v>
                </c:pt>
                <c:pt idx="16294">
                  <c:v>4418.2359381599999</c:v>
                </c:pt>
                <c:pt idx="16295">
                  <c:v>3542.8078118399999</c:v>
                </c:pt>
                <c:pt idx="16296">
                  <c:v>4070.8078118399999</c:v>
                </c:pt>
                <c:pt idx="16297">
                  <c:v>3803.1468749999999</c:v>
                </c:pt>
                <c:pt idx="16298">
                  <c:v>4027.546875</c:v>
                </c:pt>
                <c:pt idx="16299">
                  <c:v>3618.3468749999997</c:v>
                </c:pt>
                <c:pt idx="16300">
                  <c:v>4272.5203118400004</c:v>
                </c:pt>
                <c:pt idx="16301">
                  <c:v>3427.7203118400002</c:v>
                </c:pt>
                <c:pt idx="16302">
                  <c:v>4012.4906249999999</c:v>
                </c:pt>
                <c:pt idx="16303">
                  <c:v>4241.2218750000002</c:v>
                </c:pt>
                <c:pt idx="16304">
                  <c:v>3529.6078118400001</c:v>
                </c:pt>
                <c:pt idx="16305">
                  <c:v>4057.6078118400001</c:v>
                </c:pt>
                <c:pt idx="16306">
                  <c:v>3920.3999999999996</c:v>
                </c:pt>
                <c:pt idx="16307">
                  <c:v>4158</c:v>
                </c:pt>
                <c:pt idx="16308">
                  <c:v>4435.2</c:v>
                </c:pt>
                <c:pt idx="16309">
                  <c:v>3222.3468749999997</c:v>
                </c:pt>
                <c:pt idx="16310">
                  <c:v>4159.546875</c:v>
                </c:pt>
                <c:pt idx="16311">
                  <c:v>4001.1468749999999</c:v>
                </c:pt>
                <c:pt idx="16312">
                  <c:v>4476.3468750000002</c:v>
                </c:pt>
                <c:pt idx="16313">
                  <c:v>4317.9468749999996</c:v>
                </c:pt>
                <c:pt idx="16314">
                  <c:v>4410.3468750000002</c:v>
                </c:pt>
                <c:pt idx="16315">
                  <c:v>4199.1468749999995</c:v>
                </c:pt>
                <c:pt idx="16316">
                  <c:v>4404.5203118400004</c:v>
                </c:pt>
                <c:pt idx="16317">
                  <c:v>3704.9203118400001</c:v>
                </c:pt>
                <c:pt idx="16318">
                  <c:v>3933.2906249999996</c:v>
                </c:pt>
                <c:pt idx="16319">
                  <c:v>3911.2218749999997</c:v>
                </c:pt>
                <c:pt idx="16320">
                  <c:v>4690.0218749999995</c:v>
                </c:pt>
                <c:pt idx="16321">
                  <c:v>3890.2359381599995</c:v>
                </c:pt>
                <c:pt idx="16322">
                  <c:v>3859.6078118400001</c:v>
                </c:pt>
                <c:pt idx="16323">
                  <c:v>4540.8</c:v>
                </c:pt>
                <c:pt idx="16324">
                  <c:v>4131.5999999999995</c:v>
                </c:pt>
                <c:pt idx="16325">
                  <c:v>3652.1203118399999</c:v>
                </c:pt>
                <c:pt idx="16326">
                  <c:v>3383.2218749999997</c:v>
                </c:pt>
                <c:pt idx="16327">
                  <c:v>5112.421875</c:v>
                </c:pt>
                <c:pt idx="16328">
                  <c:v>3950.8218749999996</c:v>
                </c:pt>
                <c:pt idx="16329">
                  <c:v>4294.0218749999995</c:v>
                </c:pt>
                <c:pt idx="16330">
                  <c:v>4084.0078118400002</c:v>
                </c:pt>
                <c:pt idx="16331">
                  <c:v>3859.6078118400001</c:v>
                </c:pt>
                <c:pt idx="16332">
                  <c:v>3742.9734381599997</c:v>
                </c:pt>
                <c:pt idx="16333">
                  <c:v>4112.5734381599996</c:v>
                </c:pt>
                <c:pt idx="16334">
                  <c:v>4210.4906249999995</c:v>
                </c:pt>
                <c:pt idx="16335">
                  <c:v>4135.6218749999998</c:v>
                </c:pt>
                <c:pt idx="16336">
                  <c:v>4893.4359381599998</c:v>
                </c:pt>
                <c:pt idx="16337">
                  <c:v>4625.2078118400004</c:v>
                </c:pt>
                <c:pt idx="16338">
                  <c:v>4150.0078118399997</c:v>
                </c:pt>
                <c:pt idx="16339">
                  <c:v>4659.5999999999995</c:v>
                </c:pt>
                <c:pt idx="16340">
                  <c:v>4501.2</c:v>
                </c:pt>
                <c:pt idx="16341">
                  <c:v>4210.8</c:v>
                </c:pt>
                <c:pt idx="16342">
                  <c:v>4423.546875</c:v>
                </c:pt>
                <c:pt idx="16343">
                  <c:v>3836.9203118400001</c:v>
                </c:pt>
                <c:pt idx="16344">
                  <c:v>4178.5734381599996</c:v>
                </c:pt>
                <c:pt idx="16345">
                  <c:v>4223.6906250000002</c:v>
                </c:pt>
                <c:pt idx="16346">
                  <c:v>3964.0218749999999</c:v>
                </c:pt>
                <c:pt idx="16347">
                  <c:v>3973.2</c:v>
                </c:pt>
                <c:pt idx="16348">
                  <c:v>4078.7999999999997</c:v>
                </c:pt>
                <c:pt idx="16349">
                  <c:v>4778.3999999999996</c:v>
                </c:pt>
                <c:pt idx="16350">
                  <c:v>3379.2</c:v>
                </c:pt>
                <c:pt idx="16351">
                  <c:v>3348.5203118399995</c:v>
                </c:pt>
                <c:pt idx="16352">
                  <c:v>3558.1734381599995</c:v>
                </c:pt>
                <c:pt idx="16353">
                  <c:v>3980.5734381599996</c:v>
                </c:pt>
                <c:pt idx="16354">
                  <c:v>4175.2218750000002</c:v>
                </c:pt>
                <c:pt idx="16355">
                  <c:v>3762</c:v>
                </c:pt>
                <c:pt idx="16356">
                  <c:v>4488</c:v>
                </c:pt>
                <c:pt idx="16357">
                  <c:v>4844.3999999999996</c:v>
                </c:pt>
                <c:pt idx="16358">
                  <c:v>4595.1468749999995</c:v>
                </c:pt>
                <c:pt idx="16359">
                  <c:v>3987.9468749999996</c:v>
                </c:pt>
                <c:pt idx="16360">
                  <c:v>3537.2906249999996</c:v>
                </c:pt>
                <c:pt idx="16361">
                  <c:v>4708.1203118399999</c:v>
                </c:pt>
                <c:pt idx="16362">
                  <c:v>3890.2359381599995</c:v>
                </c:pt>
                <c:pt idx="16363">
                  <c:v>4229.2078118400004</c:v>
                </c:pt>
                <c:pt idx="16364">
                  <c:v>3793.6078118400001</c:v>
                </c:pt>
                <c:pt idx="16365">
                  <c:v>4250.3999999999996</c:v>
                </c:pt>
                <c:pt idx="16366">
                  <c:v>3927.7734381599994</c:v>
                </c:pt>
                <c:pt idx="16367">
                  <c:v>3735.2906249999996</c:v>
                </c:pt>
                <c:pt idx="16368">
                  <c:v>3537.2906249999996</c:v>
                </c:pt>
                <c:pt idx="16369">
                  <c:v>3343.6218749999998</c:v>
                </c:pt>
                <c:pt idx="16370">
                  <c:v>3559.7203118400002</c:v>
                </c:pt>
                <c:pt idx="16371">
                  <c:v>4298.9203118400001</c:v>
                </c:pt>
                <c:pt idx="16372">
                  <c:v>3808.9734381599997</c:v>
                </c:pt>
                <c:pt idx="16373">
                  <c:v>3735.2906249999996</c:v>
                </c:pt>
                <c:pt idx="16374">
                  <c:v>4135.6218749999998</c:v>
                </c:pt>
                <c:pt idx="16375">
                  <c:v>3594.421875</c:v>
                </c:pt>
                <c:pt idx="16376">
                  <c:v>4220.2359381599999</c:v>
                </c:pt>
                <c:pt idx="16377">
                  <c:v>4273.0359381599992</c:v>
                </c:pt>
                <c:pt idx="16378">
                  <c:v>3313.2</c:v>
                </c:pt>
                <c:pt idx="16379">
                  <c:v>3339.6</c:v>
                </c:pt>
                <c:pt idx="16380">
                  <c:v>3757.7203118400002</c:v>
                </c:pt>
                <c:pt idx="16381">
                  <c:v>3835.3734381599998</c:v>
                </c:pt>
                <c:pt idx="16382">
                  <c:v>3294.1734381599999</c:v>
                </c:pt>
                <c:pt idx="16383">
                  <c:v>4228.0218749999995</c:v>
                </c:pt>
                <c:pt idx="16384">
                  <c:v>4030.0218749999999</c:v>
                </c:pt>
                <c:pt idx="16385">
                  <c:v>3829.546875</c:v>
                </c:pt>
                <c:pt idx="16386">
                  <c:v>4251.9468749999996</c:v>
                </c:pt>
                <c:pt idx="16387">
                  <c:v>3955.7203118399998</c:v>
                </c:pt>
                <c:pt idx="16388">
                  <c:v>3559.7203118400002</c:v>
                </c:pt>
                <c:pt idx="16389">
                  <c:v>4444.1203118399999</c:v>
                </c:pt>
                <c:pt idx="16390">
                  <c:v>4439.2218750000002</c:v>
                </c:pt>
                <c:pt idx="16391">
                  <c:v>4167.4359381599998</c:v>
                </c:pt>
                <c:pt idx="16392">
                  <c:v>3973.2</c:v>
                </c:pt>
                <c:pt idx="16393">
                  <c:v>4342.8</c:v>
                </c:pt>
                <c:pt idx="16394">
                  <c:v>4237.2</c:v>
                </c:pt>
                <c:pt idx="16395">
                  <c:v>4312.1203118399999</c:v>
                </c:pt>
                <c:pt idx="16396">
                  <c:v>4270.9734381599992</c:v>
                </c:pt>
                <c:pt idx="16397">
                  <c:v>3729.7734381599994</c:v>
                </c:pt>
                <c:pt idx="16398">
                  <c:v>4250.0906249999998</c:v>
                </c:pt>
                <c:pt idx="16399">
                  <c:v>4254.421875</c:v>
                </c:pt>
                <c:pt idx="16400">
                  <c:v>4478.8218749999996</c:v>
                </c:pt>
                <c:pt idx="16401">
                  <c:v>4154.2359381599999</c:v>
                </c:pt>
                <c:pt idx="16402">
                  <c:v>3674.8078118399999</c:v>
                </c:pt>
                <c:pt idx="16403">
                  <c:v>4255.6078118400001</c:v>
                </c:pt>
                <c:pt idx="16404">
                  <c:v>4348.0078118399997</c:v>
                </c:pt>
                <c:pt idx="16405">
                  <c:v>4633.2</c:v>
                </c:pt>
                <c:pt idx="16406">
                  <c:v>4351.7203118400002</c:v>
                </c:pt>
                <c:pt idx="16407">
                  <c:v>4610.8218749999996</c:v>
                </c:pt>
                <c:pt idx="16408">
                  <c:v>4339.0359381599992</c:v>
                </c:pt>
                <c:pt idx="16409">
                  <c:v>4216.0078118399997</c:v>
                </c:pt>
                <c:pt idx="16410">
                  <c:v>4110.4078118400002</c:v>
                </c:pt>
                <c:pt idx="16411">
                  <c:v>3999.6</c:v>
                </c:pt>
                <c:pt idx="16412">
                  <c:v>4633.2</c:v>
                </c:pt>
                <c:pt idx="16413">
                  <c:v>3511.2</c:v>
                </c:pt>
                <c:pt idx="16414">
                  <c:v>4436.7468749999998</c:v>
                </c:pt>
                <c:pt idx="16415">
                  <c:v>3836.9203118400001</c:v>
                </c:pt>
                <c:pt idx="16416">
                  <c:v>3848.5734381599996</c:v>
                </c:pt>
                <c:pt idx="16417">
                  <c:v>3716.5734381599996</c:v>
                </c:pt>
                <c:pt idx="16418">
                  <c:v>3484.4906249999999</c:v>
                </c:pt>
                <c:pt idx="16419">
                  <c:v>4289.6906250000002</c:v>
                </c:pt>
                <c:pt idx="16420">
                  <c:v>4461.2906249999996</c:v>
                </c:pt>
                <c:pt idx="16421">
                  <c:v>4131.2906249999996</c:v>
                </c:pt>
                <c:pt idx="16422">
                  <c:v>4131.2906249999996</c:v>
                </c:pt>
                <c:pt idx="16423">
                  <c:v>4188.421875</c:v>
                </c:pt>
                <c:pt idx="16424">
                  <c:v>3805.6218749999998</c:v>
                </c:pt>
                <c:pt idx="16425">
                  <c:v>4391.8359381599994</c:v>
                </c:pt>
                <c:pt idx="16426">
                  <c:v>4303.2</c:v>
                </c:pt>
                <c:pt idx="16427">
                  <c:v>4422</c:v>
                </c:pt>
                <c:pt idx="16428">
                  <c:v>3959.6906249999997</c:v>
                </c:pt>
                <c:pt idx="16429">
                  <c:v>3713.2218749999997</c:v>
                </c:pt>
                <c:pt idx="16430">
                  <c:v>4286.2359381599999</c:v>
                </c:pt>
                <c:pt idx="16431">
                  <c:v>3912.4078118399998</c:v>
                </c:pt>
                <c:pt idx="16432">
                  <c:v>4105.2</c:v>
                </c:pt>
                <c:pt idx="16433">
                  <c:v>3590.0906249999998</c:v>
                </c:pt>
                <c:pt idx="16434">
                  <c:v>4500.890625</c:v>
                </c:pt>
                <c:pt idx="16435">
                  <c:v>4171.2</c:v>
                </c:pt>
                <c:pt idx="16436">
                  <c:v>3710.7468749999998</c:v>
                </c:pt>
                <c:pt idx="16437">
                  <c:v>3578.7468749999998</c:v>
                </c:pt>
                <c:pt idx="16438">
                  <c:v>4449.9468749999996</c:v>
                </c:pt>
                <c:pt idx="16439">
                  <c:v>3836.9203118400001</c:v>
                </c:pt>
                <c:pt idx="16440">
                  <c:v>4127.3203118399997</c:v>
                </c:pt>
                <c:pt idx="16441">
                  <c:v>3637.3734381599998</c:v>
                </c:pt>
                <c:pt idx="16442">
                  <c:v>3801.2906249999996</c:v>
                </c:pt>
                <c:pt idx="16443">
                  <c:v>4830.890625</c:v>
                </c:pt>
                <c:pt idx="16444">
                  <c:v>5094.890625</c:v>
                </c:pt>
                <c:pt idx="16445">
                  <c:v>4280.8218749999996</c:v>
                </c:pt>
                <c:pt idx="16446">
                  <c:v>4175.2218750000002</c:v>
                </c:pt>
                <c:pt idx="16447">
                  <c:v>4216.0078118399997</c:v>
                </c:pt>
                <c:pt idx="16448">
                  <c:v>4191.7734381599994</c:v>
                </c:pt>
                <c:pt idx="16449">
                  <c:v>4059.7734381599994</c:v>
                </c:pt>
                <c:pt idx="16450">
                  <c:v>4389.7734381599994</c:v>
                </c:pt>
                <c:pt idx="16451">
                  <c:v>4270.9734381599992</c:v>
                </c:pt>
                <c:pt idx="16452">
                  <c:v>4091.6906249999997</c:v>
                </c:pt>
                <c:pt idx="16453">
                  <c:v>4703.2218750000002</c:v>
                </c:pt>
                <c:pt idx="16454">
                  <c:v>4228.0218749999995</c:v>
                </c:pt>
                <c:pt idx="16455">
                  <c:v>4127.8359381599994</c:v>
                </c:pt>
                <c:pt idx="16456">
                  <c:v>3828</c:v>
                </c:pt>
                <c:pt idx="16457">
                  <c:v>4184.3999999999996</c:v>
                </c:pt>
                <c:pt idx="16458">
                  <c:v>4106.7468749999998</c:v>
                </c:pt>
                <c:pt idx="16459">
                  <c:v>4867.0359381599992</c:v>
                </c:pt>
                <c:pt idx="16460">
                  <c:v>3767.20781184</c:v>
                </c:pt>
                <c:pt idx="16461">
                  <c:v>4131.5999999999995</c:v>
                </c:pt>
                <c:pt idx="16462">
                  <c:v>4369.2</c:v>
                </c:pt>
                <c:pt idx="16463">
                  <c:v>4316.3999999999996</c:v>
                </c:pt>
                <c:pt idx="16464">
                  <c:v>3869.1468749999999</c:v>
                </c:pt>
                <c:pt idx="16465">
                  <c:v>4125.7734381599994</c:v>
                </c:pt>
                <c:pt idx="16466">
                  <c:v>3858.421875</c:v>
                </c:pt>
                <c:pt idx="16467">
                  <c:v>4610.8218749999996</c:v>
                </c:pt>
                <c:pt idx="16468">
                  <c:v>3872.8078118399999</c:v>
                </c:pt>
                <c:pt idx="16469">
                  <c:v>4382.3999999999996</c:v>
                </c:pt>
                <c:pt idx="16470">
                  <c:v>4053.9468749999996</c:v>
                </c:pt>
                <c:pt idx="16471">
                  <c:v>4259.3203118399997</c:v>
                </c:pt>
                <c:pt idx="16472">
                  <c:v>3729.7734381599994</c:v>
                </c:pt>
                <c:pt idx="16473">
                  <c:v>3484.4906249999999</c:v>
                </c:pt>
                <c:pt idx="16474">
                  <c:v>4505.2218750000002</c:v>
                </c:pt>
                <c:pt idx="16475">
                  <c:v>4241.2218750000002</c:v>
                </c:pt>
                <c:pt idx="16476">
                  <c:v>3937.6218749999998</c:v>
                </c:pt>
                <c:pt idx="16477">
                  <c:v>3850.6359381599996</c:v>
                </c:pt>
                <c:pt idx="16478">
                  <c:v>4444.6359381599996</c:v>
                </c:pt>
                <c:pt idx="16479">
                  <c:v>4189.6078118400001</c:v>
                </c:pt>
                <c:pt idx="16480">
                  <c:v>3762</c:v>
                </c:pt>
                <c:pt idx="16481">
                  <c:v>3300</c:v>
                </c:pt>
                <c:pt idx="16482">
                  <c:v>5068.7999999999993</c:v>
                </c:pt>
                <c:pt idx="16483">
                  <c:v>3974.7468749999998</c:v>
                </c:pt>
                <c:pt idx="16484">
                  <c:v>3565.546875</c:v>
                </c:pt>
                <c:pt idx="16485">
                  <c:v>3803.1468749999999</c:v>
                </c:pt>
                <c:pt idx="16486">
                  <c:v>4087.7203118399998</c:v>
                </c:pt>
                <c:pt idx="16487">
                  <c:v>4505.2218750000002</c:v>
                </c:pt>
                <c:pt idx="16488">
                  <c:v>3824.2359381599995</c:v>
                </c:pt>
                <c:pt idx="16489">
                  <c:v>4286.2359381599999</c:v>
                </c:pt>
                <c:pt idx="16490">
                  <c:v>4084.0078118400002</c:v>
                </c:pt>
                <c:pt idx="16491">
                  <c:v>3921.9468749999996</c:v>
                </c:pt>
                <c:pt idx="16492">
                  <c:v>4166.9203118400001</c:v>
                </c:pt>
                <c:pt idx="16493">
                  <c:v>3326.0906249999998</c:v>
                </c:pt>
                <c:pt idx="16494">
                  <c:v>4316.0906249999998</c:v>
                </c:pt>
                <c:pt idx="16495">
                  <c:v>4302.890625</c:v>
                </c:pt>
                <c:pt idx="16496">
                  <c:v>4360.0218749999995</c:v>
                </c:pt>
                <c:pt idx="16497">
                  <c:v>4101.4359381599998</c:v>
                </c:pt>
                <c:pt idx="16498">
                  <c:v>3929.8359381599994</c:v>
                </c:pt>
                <c:pt idx="16499">
                  <c:v>4691.2078118399995</c:v>
                </c:pt>
                <c:pt idx="16500">
                  <c:v>3960</c:v>
                </c:pt>
                <c:pt idx="16501">
                  <c:v>4329.5999999999995</c:v>
                </c:pt>
                <c:pt idx="16502">
                  <c:v>4476.3468750000002</c:v>
                </c:pt>
                <c:pt idx="16503">
                  <c:v>4246.1203118399999</c:v>
                </c:pt>
                <c:pt idx="16504">
                  <c:v>3876.52031184</c:v>
                </c:pt>
                <c:pt idx="16505">
                  <c:v>4074.52031184</c:v>
                </c:pt>
                <c:pt idx="16506">
                  <c:v>4389.7734381599994</c:v>
                </c:pt>
                <c:pt idx="16507">
                  <c:v>4204.9734381599992</c:v>
                </c:pt>
                <c:pt idx="16508">
                  <c:v>3986.0906249999998</c:v>
                </c:pt>
                <c:pt idx="16509">
                  <c:v>4214.8218749999996</c:v>
                </c:pt>
                <c:pt idx="16510">
                  <c:v>4629.4359381599998</c:v>
                </c:pt>
                <c:pt idx="16511">
                  <c:v>4748.2359381599999</c:v>
                </c:pt>
                <c:pt idx="16512">
                  <c:v>3793.6078118400001</c:v>
                </c:pt>
                <c:pt idx="16513">
                  <c:v>4057.6078118400001</c:v>
                </c:pt>
                <c:pt idx="16514">
                  <c:v>4229.2078118400004</c:v>
                </c:pt>
                <c:pt idx="16515">
                  <c:v>3855.9468749999996</c:v>
                </c:pt>
                <c:pt idx="16516">
                  <c:v>4251.9468749999996</c:v>
                </c:pt>
                <c:pt idx="16517">
                  <c:v>4146.3468750000002</c:v>
                </c:pt>
                <c:pt idx="16518">
                  <c:v>5196.5203118399995</c:v>
                </c:pt>
                <c:pt idx="16519">
                  <c:v>3889.7203118399998</c:v>
                </c:pt>
                <c:pt idx="16520">
                  <c:v>4600.9734381599992</c:v>
                </c:pt>
                <c:pt idx="16521">
                  <c:v>4363.3734381599998</c:v>
                </c:pt>
                <c:pt idx="16522">
                  <c:v>3993.7734381599994</c:v>
                </c:pt>
                <c:pt idx="16523">
                  <c:v>3906.890625</c:v>
                </c:pt>
                <c:pt idx="16524">
                  <c:v>3780.4078118400002</c:v>
                </c:pt>
                <c:pt idx="16525">
                  <c:v>4440.4078118400002</c:v>
                </c:pt>
                <c:pt idx="16526">
                  <c:v>4144.8</c:v>
                </c:pt>
                <c:pt idx="16527">
                  <c:v>4106.7468749999998</c:v>
                </c:pt>
                <c:pt idx="16528">
                  <c:v>3248.7468749999998</c:v>
                </c:pt>
                <c:pt idx="16529">
                  <c:v>3605.1468749999999</c:v>
                </c:pt>
                <c:pt idx="16530">
                  <c:v>4463.1468749999995</c:v>
                </c:pt>
                <c:pt idx="16531">
                  <c:v>3823.7203118399998</c:v>
                </c:pt>
                <c:pt idx="16532">
                  <c:v>4457.3203118399997</c:v>
                </c:pt>
                <c:pt idx="16533">
                  <c:v>4864.9734381599992</c:v>
                </c:pt>
                <c:pt idx="16534">
                  <c:v>4468.9734381599992</c:v>
                </c:pt>
                <c:pt idx="16535">
                  <c:v>4012.4906249999999</c:v>
                </c:pt>
                <c:pt idx="16536">
                  <c:v>3735.2906249999996</c:v>
                </c:pt>
                <c:pt idx="16537">
                  <c:v>4333.6218749999998</c:v>
                </c:pt>
                <c:pt idx="16538">
                  <c:v>4519.6078118400001</c:v>
                </c:pt>
                <c:pt idx="16539">
                  <c:v>4171.2</c:v>
                </c:pt>
                <c:pt idx="16540">
                  <c:v>4078.7999999999997</c:v>
                </c:pt>
                <c:pt idx="16541">
                  <c:v>3907.2</c:v>
                </c:pt>
                <c:pt idx="16542">
                  <c:v>4555.546875</c:v>
                </c:pt>
                <c:pt idx="16543">
                  <c:v>3861.7734381599994</c:v>
                </c:pt>
                <c:pt idx="16544">
                  <c:v>3859.6078118400001</c:v>
                </c:pt>
                <c:pt idx="16545">
                  <c:v>3912.4078118399998</c:v>
                </c:pt>
                <c:pt idx="16546">
                  <c:v>4348.0078118399997</c:v>
                </c:pt>
                <c:pt idx="16547">
                  <c:v>4448.3999999999996</c:v>
                </c:pt>
                <c:pt idx="16548">
                  <c:v>4250.3999999999996</c:v>
                </c:pt>
                <c:pt idx="16549">
                  <c:v>3942.52031184</c:v>
                </c:pt>
                <c:pt idx="16550">
                  <c:v>4549.7203118400002</c:v>
                </c:pt>
                <c:pt idx="16551">
                  <c:v>3861.7734381599994</c:v>
                </c:pt>
                <c:pt idx="16552">
                  <c:v>4429.3734381599998</c:v>
                </c:pt>
                <c:pt idx="16553">
                  <c:v>3808.9734381599997</c:v>
                </c:pt>
                <c:pt idx="16554">
                  <c:v>5002.4906249999995</c:v>
                </c:pt>
                <c:pt idx="16555">
                  <c:v>4170.890625</c:v>
                </c:pt>
                <c:pt idx="16556">
                  <c:v>4883.6906250000002</c:v>
                </c:pt>
                <c:pt idx="16557">
                  <c:v>4122.421875</c:v>
                </c:pt>
                <c:pt idx="16558">
                  <c:v>4286.2359381599999</c:v>
                </c:pt>
                <c:pt idx="16559">
                  <c:v>4084.0078118400002</c:v>
                </c:pt>
                <c:pt idx="16560">
                  <c:v>4400.8078118399999</c:v>
                </c:pt>
                <c:pt idx="16561">
                  <c:v>4065.6</c:v>
                </c:pt>
                <c:pt idx="16562">
                  <c:v>4646.3999999999996</c:v>
                </c:pt>
                <c:pt idx="16563">
                  <c:v>4278.3468750000002</c:v>
                </c:pt>
                <c:pt idx="16564">
                  <c:v>4364.9203118400001</c:v>
                </c:pt>
                <c:pt idx="16565">
                  <c:v>3748.4906249999999</c:v>
                </c:pt>
                <c:pt idx="16566">
                  <c:v>4360.0218749999995</c:v>
                </c:pt>
                <c:pt idx="16567">
                  <c:v>4136.8078118399999</c:v>
                </c:pt>
                <c:pt idx="16568">
                  <c:v>4224</c:v>
                </c:pt>
                <c:pt idx="16569">
                  <c:v>4700.7468749999998</c:v>
                </c:pt>
                <c:pt idx="16570">
                  <c:v>3929.3203118400002</c:v>
                </c:pt>
                <c:pt idx="16571">
                  <c:v>3927.7734381599994</c:v>
                </c:pt>
                <c:pt idx="16572">
                  <c:v>3933.2906249999996</c:v>
                </c:pt>
                <c:pt idx="16573">
                  <c:v>4289.6906250000002</c:v>
                </c:pt>
                <c:pt idx="16574">
                  <c:v>4927.6218749999998</c:v>
                </c:pt>
                <c:pt idx="16575">
                  <c:v>4241.2218750000002</c:v>
                </c:pt>
                <c:pt idx="16576">
                  <c:v>4299.4359381599998</c:v>
                </c:pt>
                <c:pt idx="16577">
                  <c:v>3991.6078118400001</c:v>
                </c:pt>
                <c:pt idx="16578">
                  <c:v>3542.8078118399999</c:v>
                </c:pt>
                <c:pt idx="16579">
                  <c:v>4078.7999999999997</c:v>
                </c:pt>
                <c:pt idx="16580">
                  <c:v>4278.3468750000002</c:v>
                </c:pt>
                <c:pt idx="16581">
                  <c:v>4031.20781184</c:v>
                </c:pt>
                <c:pt idx="16582">
                  <c:v>4400.8078118399999</c:v>
                </c:pt>
                <c:pt idx="16583">
                  <c:v>4202.8078118399999</c:v>
                </c:pt>
                <c:pt idx="16584">
                  <c:v>4798.9734381599992</c:v>
                </c:pt>
                <c:pt idx="16585">
                  <c:v>4118.0906249999998</c:v>
                </c:pt>
                <c:pt idx="16586">
                  <c:v>4412.8218749999996</c:v>
                </c:pt>
                <c:pt idx="16587">
                  <c:v>4082.8218749999996</c:v>
                </c:pt>
                <c:pt idx="16588">
                  <c:v>3863.8359381599994</c:v>
                </c:pt>
                <c:pt idx="16589">
                  <c:v>4576.6359381599996</c:v>
                </c:pt>
                <c:pt idx="16590">
                  <c:v>4039.2</c:v>
                </c:pt>
                <c:pt idx="16591">
                  <c:v>3618.3468749999997</c:v>
                </c:pt>
                <c:pt idx="16592">
                  <c:v>4476.3468750000002</c:v>
                </c:pt>
                <c:pt idx="16593">
                  <c:v>4114.1203118399999</c:v>
                </c:pt>
                <c:pt idx="16594">
                  <c:v>4175.2218750000002</c:v>
                </c:pt>
                <c:pt idx="16595">
                  <c:v>4405.0359381599992</c:v>
                </c:pt>
                <c:pt idx="16596">
                  <c:v>4009.0359381599997</c:v>
                </c:pt>
                <c:pt idx="16597">
                  <c:v>4033.3734381599998</c:v>
                </c:pt>
                <c:pt idx="16598">
                  <c:v>4448.0906249999998</c:v>
                </c:pt>
                <c:pt idx="16599">
                  <c:v>4395.2906249999996</c:v>
                </c:pt>
                <c:pt idx="16600">
                  <c:v>3840.890625</c:v>
                </c:pt>
                <c:pt idx="16601">
                  <c:v>4170.890625</c:v>
                </c:pt>
                <c:pt idx="16602">
                  <c:v>3686.8218749999996</c:v>
                </c:pt>
                <c:pt idx="16603">
                  <c:v>4571.2218750000002</c:v>
                </c:pt>
                <c:pt idx="16604">
                  <c:v>3937.6218749999998</c:v>
                </c:pt>
                <c:pt idx="16605">
                  <c:v>4320.421875</c:v>
                </c:pt>
                <c:pt idx="16606">
                  <c:v>4699.2</c:v>
                </c:pt>
                <c:pt idx="16607">
                  <c:v>4184.3999999999996</c:v>
                </c:pt>
                <c:pt idx="16608">
                  <c:v>4184.3999999999996</c:v>
                </c:pt>
                <c:pt idx="16609">
                  <c:v>4138.9734381599992</c:v>
                </c:pt>
                <c:pt idx="16610">
                  <c:v>4600.9734381599992</c:v>
                </c:pt>
                <c:pt idx="16611">
                  <c:v>4426.0218749999995</c:v>
                </c:pt>
                <c:pt idx="16612">
                  <c:v>4418.2359381599999</c:v>
                </c:pt>
                <c:pt idx="16613">
                  <c:v>4031.20781184</c:v>
                </c:pt>
                <c:pt idx="16614">
                  <c:v>4519.6078118400001</c:v>
                </c:pt>
                <c:pt idx="16615">
                  <c:v>4910.3999999999996</c:v>
                </c:pt>
                <c:pt idx="16616">
                  <c:v>4100.9203118400001</c:v>
                </c:pt>
                <c:pt idx="16617">
                  <c:v>4430.9203118400001</c:v>
                </c:pt>
                <c:pt idx="16618">
                  <c:v>3795.7734381599994</c:v>
                </c:pt>
                <c:pt idx="16619">
                  <c:v>4566.890625</c:v>
                </c:pt>
                <c:pt idx="16620">
                  <c:v>4170.890625</c:v>
                </c:pt>
                <c:pt idx="16621">
                  <c:v>3660.421875</c:v>
                </c:pt>
                <c:pt idx="16622">
                  <c:v>4016.8218749999996</c:v>
                </c:pt>
                <c:pt idx="16623">
                  <c:v>3929.8359381599994</c:v>
                </c:pt>
                <c:pt idx="16624">
                  <c:v>4704.4078118400002</c:v>
                </c:pt>
                <c:pt idx="16625">
                  <c:v>4308.4078118400002</c:v>
                </c:pt>
                <c:pt idx="16626">
                  <c:v>4453.6078118400001</c:v>
                </c:pt>
                <c:pt idx="16627">
                  <c:v>4303.2</c:v>
                </c:pt>
                <c:pt idx="16628">
                  <c:v>4153.7203118400002</c:v>
                </c:pt>
                <c:pt idx="16629">
                  <c:v>5108.0906249999998</c:v>
                </c:pt>
                <c:pt idx="16630">
                  <c:v>3594.421875</c:v>
                </c:pt>
                <c:pt idx="16631">
                  <c:v>4638.4078118400002</c:v>
                </c:pt>
                <c:pt idx="16632">
                  <c:v>4131.5999999999995</c:v>
                </c:pt>
                <c:pt idx="16633">
                  <c:v>4074.52031184</c:v>
                </c:pt>
                <c:pt idx="16634">
                  <c:v>4628.9203118400001</c:v>
                </c:pt>
                <c:pt idx="16635">
                  <c:v>4444.1203118399999</c:v>
                </c:pt>
                <c:pt idx="16636">
                  <c:v>4138.9734381599992</c:v>
                </c:pt>
                <c:pt idx="16637">
                  <c:v>4610.8218749999996</c:v>
                </c:pt>
                <c:pt idx="16638">
                  <c:v>3871.6218749999998</c:v>
                </c:pt>
                <c:pt idx="16639">
                  <c:v>3739.6218749999998</c:v>
                </c:pt>
                <c:pt idx="16640">
                  <c:v>4669.0359381599992</c:v>
                </c:pt>
                <c:pt idx="16641">
                  <c:v>3771.4359381599998</c:v>
                </c:pt>
                <c:pt idx="16642">
                  <c:v>3691.7203118400002</c:v>
                </c:pt>
                <c:pt idx="16643">
                  <c:v>4693.3734381599998</c:v>
                </c:pt>
                <c:pt idx="16644">
                  <c:v>4487.6906250000002</c:v>
                </c:pt>
                <c:pt idx="16645">
                  <c:v>3824.2359381599995</c:v>
                </c:pt>
                <c:pt idx="16646">
                  <c:v>4246.6359381599996</c:v>
                </c:pt>
                <c:pt idx="16647">
                  <c:v>4163.2078118400004</c:v>
                </c:pt>
                <c:pt idx="16648">
                  <c:v>4150.0078118399997</c:v>
                </c:pt>
                <c:pt idx="16649">
                  <c:v>3867.6</c:v>
                </c:pt>
                <c:pt idx="16650">
                  <c:v>4540.8</c:v>
                </c:pt>
                <c:pt idx="16651">
                  <c:v>4449.9468749999996</c:v>
                </c:pt>
                <c:pt idx="16652">
                  <c:v>4061.3203118400002</c:v>
                </c:pt>
                <c:pt idx="16653">
                  <c:v>4180.1203118399999</c:v>
                </c:pt>
                <c:pt idx="16654">
                  <c:v>4153.7203118400002</c:v>
                </c:pt>
                <c:pt idx="16655">
                  <c:v>4523.3203118399997</c:v>
                </c:pt>
                <c:pt idx="16656">
                  <c:v>3899.20781184</c:v>
                </c:pt>
                <c:pt idx="16657">
                  <c:v>3991.6078118400001</c:v>
                </c:pt>
                <c:pt idx="16658">
                  <c:v>4501.2</c:v>
                </c:pt>
                <c:pt idx="16659">
                  <c:v>4225.546875</c:v>
                </c:pt>
                <c:pt idx="16660">
                  <c:v>4317.9468749999996</c:v>
                </c:pt>
                <c:pt idx="16661">
                  <c:v>4323.7734381599994</c:v>
                </c:pt>
                <c:pt idx="16662">
                  <c:v>4191.7734381599994</c:v>
                </c:pt>
                <c:pt idx="16663">
                  <c:v>3782.5734381599996</c:v>
                </c:pt>
                <c:pt idx="16664">
                  <c:v>3590.0906249999998</c:v>
                </c:pt>
                <c:pt idx="16665">
                  <c:v>3916.6359381599996</c:v>
                </c:pt>
                <c:pt idx="16666">
                  <c:v>4576.6359381599996</c:v>
                </c:pt>
                <c:pt idx="16667">
                  <c:v>3869.1468749999999</c:v>
                </c:pt>
                <c:pt idx="16668">
                  <c:v>3987.9468749999996</c:v>
                </c:pt>
                <c:pt idx="16669">
                  <c:v>4549.7203118400002</c:v>
                </c:pt>
                <c:pt idx="16670">
                  <c:v>4284.1734381599999</c:v>
                </c:pt>
                <c:pt idx="16671">
                  <c:v>3597.7734381599994</c:v>
                </c:pt>
                <c:pt idx="16672">
                  <c:v>4078.4906249999999</c:v>
                </c:pt>
                <c:pt idx="16673">
                  <c:v>4703.2218750000002</c:v>
                </c:pt>
                <c:pt idx="16674">
                  <c:v>4320.421875</c:v>
                </c:pt>
                <c:pt idx="16675">
                  <c:v>3462.421875</c:v>
                </c:pt>
                <c:pt idx="16676">
                  <c:v>4035.4359381599998</c:v>
                </c:pt>
                <c:pt idx="16677">
                  <c:v>4180.6359381599996</c:v>
                </c:pt>
                <c:pt idx="16678">
                  <c:v>3912.4078118399998</c:v>
                </c:pt>
                <c:pt idx="16679">
                  <c:v>4197.5999999999995</c:v>
                </c:pt>
                <c:pt idx="16680">
                  <c:v>3766.0218749999999</c:v>
                </c:pt>
                <c:pt idx="16681">
                  <c:v>4386.421875</c:v>
                </c:pt>
                <c:pt idx="16682">
                  <c:v>4333.6218749999998</c:v>
                </c:pt>
                <c:pt idx="16683">
                  <c:v>4691.2078118399995</c:v>
                </c:pt>
                <c:pt idx="16684">
                  <c:v>3942.52031184</c:v>
                </c:pt>
                <c:pt idx="16685">
                  <c:v>4270.9734381599992</c:v>
                </c:pt>
                <c:pt idx="16686">
                  <c:v>4360.0218749999995</c:v>
                </c:pt>
                <c:pt idx="16687">
                  <c:v>4399.6218749999998</c:v>
                </c:pt>
                <c:pt idx="16688">
                  <c:v>4457.8359381599994</c:v>
                </c:pt>
                <c:pt idx="16689">
                  <c:v>4955.2078118399995</c:v>
                </c:pt>
                <c:pt idx="16690">
                  <c:v>4225.546875</c:v>
                </c:pt>
                <c:pt idx="16691">
                  <c:v>3961.546875</c:v>
                </c:pt>
                <c:pt idx="16692">
                  <c:v>4434.890625</c:v>
                </c:pt>
                <c:pt idx="16693">
                  <c:v>4690.0218749999995</c:v>
                </c:pt>
                <c:pt idx="16694">
                  <c:v>4016.8218749999996</c:v>
                </c:pt>
                <c:pt idx="16695">
                  <c:v>4386.421875</c:v>
                </c:pt>
                <c:pt idx="16696">
                  <c:v>4201.6218749999998</c:v>
                </c:pt>
                <c:pt idx="16697">
                  <c:v>4708.6359381599996</c:v>
                </c:pt>
                <c:pt idx="16698">
                  <c:v>4884</c:v>
                </c:pt>
                <c:pt idx="16699">
                  <c:v>4232.9203118400001</c:v>
                </c:pt>
                <c:pt idx="16700">
                  <c:v>3916.1203118399999</c:v>
                </c:pt>
                <c:pt idx="16701">
                  <c:v>4097.2078118400004</c:v>
                </c:pt>
                <c:pt idx="16702">
                  <c:v>3869.1468749999999</c:v>
                </c:pt>
                <c:pt idx="16703">
                  <c:v>4259.3203118399997</c:v>
                </c:pt>
                <c:pt idx="16704">
                  <c:v>4219.7203118400002</c:v>
                </c:pt>
                <c:pt idx="16705">
                  <c:v>4864.9734381599992</c:v>
                </c:pt>
                <c:pt idx="16706">
                  <c:v>3893.6906249999997</c:v>
                </c:pt>
                <c:pt idx="16707">
                  <c:v>4280.8218749999996</c:v>
                </c:pt>
                <c:pt idx="16708">
                  <c:v>3929.8359381599994</c:v>
                </c:pt>
                <c:pt idx="16709">
                  <c:v>4589.8359381599994</c:v>
                </c:pt>
                <c:pt idx="16710">
                  <c:v>3899.20781184</c:v>
                </c:pt>
                <c:pt idx="16711">
                  <c:v>4276.8</c:v>
                </c:pt>
                <c:pt idx="16712">
                  <c:v>4527.5999999999995</c:v>
                </c:pt>
                <c:pt idx="16713">
                  <c:v>3810.52031184</c:v>
                </c:pt>
                <c:pt idx="16714">
                  <c:v>4254.421875</c:v>
                </c:pt>
                <c:pt idx="16715">
                  <c:v>3946.7999999999997</c:v>
                </c:pt>
                <c:pt idx="16716">
                  <c:v>4316.3999999999996</c:v>
                </c:pt>
                <c:pt idx="16717">
                  <c:v>3550.7999999999997</c:v>
                </c:pt>
                <c:pt idx="16718">
                  <c:v>4014.3468749999997</c:v>
                </c:pt>
                <c:pt idx="16719">
                  <c:v>4502.7468749999998</c:v>
                </c:pt>
                <c:pt idx="16720">
                  <c:v>3974.7468749999998</c:v>
                </c:pt>
                <c:pt idx="16721">
                  <c:v>4087.7203118399998</c:v>
                </c:pt>
                <c:pt idx="16722">
                  <c:v>4351.7203118400002</c:v>
                </c:pt>
                <c:pt idx="16723">
                  <c:v>3835.3734381599998</c:v>
                </c:pt>
                <c:pt idx="16724">
                  <c:v>4109.2218750000002</c:v>
                </c:pt>
                <c:pt idx="16725">
                  <c:v>4465.6218749999998</c:v>
                </c:pt>
                <c:pt idx="16726">
                  <c:v>4814.2359381599999</c:v>
                </c:pt>
                <c:pt idx="16727">
                  <c:v>4131.5999999999995</c:v>
                </c:pt>
                <c:pt idx="16728">
                  <c:v>4364.9203118400001</c:v>
                </c:pt>
                <c:pt idx="16729">
                  <c:v>3814.4906249999999</c:v>
                </c:pt>
                <c:pt idx="16730">
                  <c:v>4650.421875</c:v>
                </c:pt>
                <c:pt idx="16731">
                  <c:v>4861.6218749999998</c:v>
                </c:pt>
                <c:pt idx="16732">
                  <c:v>3964.0218749999999</c:v>
                </c:pt>
                <c:pt idx="16733">
                  <c:v>3700.0218749999999</c:v>
                </c:pt>
                <c:pt idx="16734">
                  <c:v>4386.421875</c:v>
                </c:pt>
                <c:pt idx="16735">
                  <c:v>5020.0218749999995</c:v>
                </c:pt>
                <c:pt idx="16736">
                  <c:v>4044.4078118399998</c:v>
                </c:pt>
                <c:pt idx="16737">
                  <c:v>4955.2078118399995</c:v>
                </c:pt>
                <c:pt idx="16738">
                  <c:v>4625.2078118400004</c:v>
                </c:pt>
                <c:pt idx="16739">
                  <c:v>5016</c:v>
                </c:pt>
                <c:pt idx="16740">
                  <c:v>4844.3999999999996</c:v>
                </c:pt>
                <c:pt idx="16741">
                  <c:v>4593.5999999999995</c:v>
                </c:pt>
                <c:pt idx="16742">
                  <c:v>4395.5999999999995</c:v>
                </c:pt>
                <c:pt idx="16743">
                  <c:v>4185.9468749999996</c:v>
                </c:pt>
                <c:pt idx="16744">
                  <c:v>3987.9468749999996</c:v>
                </c:pt>
                <c:pt idx="16745">
                  <c:v>4713.9468749999996</c:v>
                </c:pt>
                <c:pt idx="16746">
                  <c:v>4621.546875</c:v>
                </c:pt>
                <c:pt idx="16747">
                  <c:v>4382.0906249999998</c:v>
                </c:pt>
                <c:pt idx="16748">
                  <c:v>4263.2906249999996</c:v>
                </c:pt>
                <c:pt idx="16749">
                  <c:v>3330.421875</c:v>
                </c:pt>
                <c:pt idx="16750">
                  <c:v>4096.0218749999995</c:v>
                </c:pt>
                <c:pt idx="16751">
                  <c:v>4268.8078118399999</c:v>
                </c:pt>
                <c:pt idx="16752">
                  <c:v>4502.7468749999998</c:v>
                </c:pt>
                <c:pt idx="16753">
                  <c:v>4053.9468749999996</c:v>
                </c:pt>
                <c:pt idx="16754">
                  <c:v>3774.890625</c:v>
                </c:pt>
                <c:pt idx="16755">
                  <c:v>4474.4906249999995</c:v>
                </c:pt>
                <c:pt idx="16756">
                  <c:v>4188.421875</c:v>
                </c:pt>
                <c:pt idx="16757">
                  <c:v>3977.2218749999997</c:v>
                </c:pt>
                <c:pt idx="16758">
                  <c:v>3990.421875</c:v>
                </c:pt>
                <c:pt idx="16759">
                  <c:v>4559.2078118400004</c:v>
                </c:pt>
                <c:pt idx="16760">
                  <c:v>3603.6</c:v>
                </c:pt>
                <c:pt idx="16761">
                  <c:v>3908.7468749999998</c:v>
                </c:pt>
                <c:pt idx="16762">
                  <c:v>4429.3734381599998</c:v>
                </c:pt>
                <c:pt idx="16763">
                  <c:v>4257.7734381599994</c:v>
                </c:pt>
                <c:pt idx="16764">
                  <c:v>3972.890625</c:v>
                </c:pt>
                <c:pt idx="16765">
                  <c:v>3726.421875</c:v>
                </c:pt>
                <c:pt idx="16766">
                  <c:v>4135.6218749999998</c:v>
                </c:pt>
                <c:pt idx="16767">
                  <c:v>4056.421875</c:v>
                </c:pt>
                <c:pt idx="16768">
                  <c:v>3752.8218749999996</c:v>
                </c:pt>
                <c:pt idx="16769">
                  <c:v>4056.421875</c:v>
                </c:pt>
                <c:pt idx="16770">
                  <c:v>4188.421875</c:v>
                </c:pt>
                <c:pt idx="16771">
                  <c:v>4603.0359381599992</c:v>
                </c:pt>
                <c:pt idx="16772">
                  <c:v>5232.4078118400002</c:v>
                </c:pt>
                <c:pt idx="16773">
                  <c:v>4514.3999999999996</c:v>
                </c:pt>
                <c:pt idx="16774">
                  <c:v>3863.3203118400002</c:v>
                </c:pt>
                <c:pt idx="16775">
                  <c:v>4587.7734381599994</c:v>
                </c:pt>
                <c:pt idx="16776">
                  <c:v>4157.6906250000002</c:v>
                </c:pt>
                <c:pt idx="16777">
                  <c:v>4461.2906249999996</c:v>
                </c:pt>
                <c:pt idx="16778">
                  <c:v>3837.4359381599998</c:v>
                </c:pt>
                <c:pt idx="16779">
                  <c:v>4612.0078118399997</c:v>
                </c:pt>
                <c:pt idx="16780">
                  <c:v>4585.6078118400001</c:v>
                </c:pt>
                <c:pt idx="16781">
                  <c:v>4408.8</c:v>
                </c:pt>
                <c:pt idx="16782">
                  <c:v>4289.6906250000002</c:v>
                </c:pt>
                <c:pt idx="16783">
                  <c:v>4289.6906250000002</c:v>
                </c:pt>
                <c:pt idx="16784">
                  <c:v>4346.8218749999996</c:v>
                </c:pt>
                <c:pt idx="16785">
                  <c:v>4752</c:v>
                </c:pt>
                <c:pt idx="16786">
                  <c:v>4199.1468749999995</c:v>
                </c:pt>
                <c:pt idx="16787">
                  <c:v>4463.1468749999995</c:v>
                </c:pt>
                <c:pt idx="16788">
                  <c:v>4542.3468750000002</c:v>
                </c:pt>
                <c:pt idx="16789">
                  <c:v>4542.3468750000002</c:v>
                </c:pt>
                <c:pt idx="16790">
                  <c:v>4021.7203118399998</c:v>
                </c:pt>
                <c:pt idx="16791">
                  <c:v>4429.3734381599998</c:v>
                </c:pt>
                <c:pt idx="16792">
                  <c:v>5292.890625</c:v>
                </c:pt>
                <c:pt idx="16793">
                  <c:v>4197.2906249999996</c:v>
                </c:pt>
                <c:pt idx="16794">
                  <c:v>5099.2218749999993</c:v>
                </c:pt>
                <c:pt idx="16795">
                  <c:v>3441.4359381599998</c:v>
                </c:pt>
                <c:pt idx="16796">
                  <c:v>3820.0078118400002</c:v>
                </c:pt>
                <c:pt idx="16797">
                  <c:v>4625.2078118400004</c:v>
                </c:pt>
                <c:pt idx="16798">
                  <c:v>4806.3468750000002</c:v>
                </c:pt>
                <c:pt idx="16799">
                  <c:v>3933.2906249999996</c:v>
                </c:pt>
                <c:pt idx="16800">
                  <c:v>4553.6906250000002</c:v>
                </c:pt>
                <c:pt idx="16801">
                  <c:v>4210.4906249999995</c:v>
                </c:pt>
                <c:pt idx="16802">
                  <c:v>4452.421875</c:v>
                </c:pt>
                <c:pt idx="16803">
                  <c:v>4523.8359381599994</c:v>
                </c:pt>
                <c:pt idx="16804">
                  <c:v>3916.6359381599996</c:v>
                </c:pt>
                <c:pt idx="16805">
                  <c:v>4250.3999999999996</c:v>
                </c:pt>
                <c:pt idx="16806">
                  <c:v>3842.7468749999998</c:v>
                </c:pt>
                <c:pt idx="16807">
                  <c:v>4417.7203118400002</c:v>
                </c:pt>
                <c:pt idx="16808">
                  <c:v>4404.5203118400004</c:v>
                </c:pt>
                <c:pt idx="16809">
                  <c:v>4482.1734381599999</c:v>
                </c:pt>
                <c:pt idx="16810">
                  <c:v>4188.421875</c:v>
                </c:pt>
                <c:pt idx="16811">
                  <c:v>3766.0218749999999</c:v>
                </c:pt>
                <c:pt idx="16812">
                  <c:v>4346.8218749999996</c:v>
                </c:pt>
                <c:pt idx="16813">
                  <c:v>3797.8359381599994</c:v>
                </c:pt>
                <c:pt idx="16814">
                  <c:v>4127.8359381599994</c:v>
                </c:pt>
                <c:pt idx="16815">
                  <c:v>4167.4359381599998</c:v>
                </c:pt>
                <c:pt idx="16816">
                  <c:v>4625.2078118400004</c:v>
                </c:pt>
                <c:pt idx="16817">
                  <c:v>4435.2</c:v>
                </c:pt>
                <c:pt idx="16818">
                  <c:v>4323.7734381599994</c:v>
                </c:pt>
                <c:pt idx="16819">
                  <c:v>4257.7734381599994</c:v>
                </c:pt>
                <c:pt idx="16820">
                  <c:v>4474.4906249999995</c:v>
                </c:pt>
                <c:pt idx="16821">
                  <c:v>4378.6359381599996</c:v>
                </c:pt>
                <c:pt idx="16822">
                  <c:v>4369.2</c:v>
                </c:pt>
                <c:pt idx="16823">
                  <c:v>5189.1468749999995</c:v>
                </c:pt>
                <c:pt idx="16824">
                  <c:v>5117.3203118399997</c:v>
                </c:pt>
                <c:pt idx="16825">
                  <c:v>4048.6359381599996</c:v>
                </c:pt>
                <c:pt idx="16826">
                  <c:v>4523.8359381599994</c:v>
                </c:pt>
                <c:pt idx="16827">
                  <c:v>4224</c:v>
                </c:pt>
                <c:pt idx="16828">
                  <c:v>4674.3468750000002</c:v>
                </c:pt>
                <c:pt idx="16829">
                  <c:v>3776.7468749999998</c:v>
                </c:pt>
                <c:pt idx="16830">
                  <c:v>4647.9468749999996</c:v>
                </c:pt>
                <c:pt idx="16831">
                  <c:v>4159.546875</c:v>
                </c:pt>
                <c:pt idx="16832">
                  <c:v>4653.7734381599994</c:v>
                </c:pt>
                <c:pt idx="16833">
                  <c:v>4468.9734381599992</c:v>
                </c:pt>
                <c:pt idx="16834">
                  <c:v>4540.4906249999995</c:v>
                </c:pt>
                <c:pt idx="16835">
                  <c:v>4044.4078118399998</c:v>
                </c:pt>
                <c:pt idx="16836">
                  <c:v>4361.2078118400004</c:v>
                </c:pt>
                <c:pt idx="16837">
                  <c:v>4593.5999999999995</c:v>
                </c:pt>
                <c:pt idx="16838">
                  <c:v>4027.546875</c:v>
                </c:pt>
                <c:pt idx="16839">
                  <c:v>3288.3468749999997</c:v>
                </c:pt>
                <c:pt idx="16840">
                  <c:v>4119.9468749999996</c:v>
                </c:pt>
                <c:pt idx="16841">
                  <c:v>4772.5734381599996</c:v>
                </c:pt>
                <c:pt idx="16842">
                  <c:v>4976.0906249999998</c:v>
                </c:pt>
                <c:pt idx="16843">
                  <c:v>4487.6906250000002</c:v>
                </c:pt>
                <c:pt idx="16844">
                  <c:v>4307.2218750000002</c:v>
                </c:pt>
                <c:pt idx="16845">
                  <c:v>4220.2359381599999</c:v>
                </c:pt>
                <c:pt idx="16846">
                  <c:v>4559.2078118400004</c:v>
                </c:pt>
                <c:pt idx="16847">
                  <c:v>4136.8078118399999</c:v>
                </c:pt>
                <c:pt idx="16848">
                  <c:v>4474.8</c:v>
                </c:pt>
                <c:pt idx="16849">
                  <c:v>4435.2</c:v>
                </c:pt>
                <c:pt idx="16850">
                  <c:v>4672.8</c:v>
                </c:pt>
                <c:pt idx="16851">
                  <c:v>4185.9468749999996</c:v>
                </c:pt>
                <c:pt idx="16852">
                  <c:v>3757.7203118400002</c:v>
                </c:pt>
                <c:pt idx="16853">
                  <c:v>4523.3203118399997</c:v>
                </c:pt>
                <c:pt idx="16854">
                  <c:v>4231.3734381599998</c:v>
                </c:pt>
                <c:pt idx="16855">
                  <c:v>4878.1734381599999</c:v>
                </c:pt>
                <c:pt idx="16856">
                  <c:v>3954.1734381599995</c:v>
                </c:pt>
                <c:pt idx="16857">
                  <c:v>4382.0906249999998</c:v>
                </c:pt>
                <c:pt idx="16858">
                  <c:v>4910.0906249999998</c:v>
                </c:pt>
                <c:pt idx="16859">
                  <c:v>4228.0218749999995</c:v>
                </c:pt>
                <c:pt idx="16860">
                  <c:v>4558.0218749999995</c:v>
                </c:pt>
                <c:pt idx="16861">
                  <c:v>4185.9468749999996</c:v>
                </c:pt>
                <c:pt idx="16862">
                  <c:v>4225.546875</c:v>
                </c:pt>
                <c:pt idx="16863">
                  <c:v>4740.3468750000002</c:v>
                </c:pt>
                <c:pt idx="16864">
                  <c:v>3982.1203118399999</c:v>
                </c:pt>
                <c:pt idx="16865">
                  <c:v>3920.0906249999998</c:v>
                </c:pt>
                <c:pt idx="16866">
                  <c:v>3722.0906249999998</c:v>
                </c:pt>
                <c:pt idx="16867">
                  <c:v>4571.2218750000002</c:v>
                </c:pt>
                <c:pt idx="16868">
                  <c:v>4312.6359381599996</c:v>
                </c:pt>
                <c:pt idx="16869">
                  <c:v>4765.2</c:v>
                </c:pt>
                <c:pt idx="16870">
                  <c:v>4172.7468749999998</c:v>
                </c:pt>
                <c:pt idx="16871">
                  <c:v>4562.9203118400001</c:v>
                </c:pt>
                <c:pt idx="16872">
                  <c:v>4034.9203118400001</c:v>
                </c:pt>
                <c:pt idx="16873">
                  <c:v>3993.7734381599994</c:v>
                </c:pt>
                <c:pt idx="16874">
                  <c:v>4891.3734381599998</c:v>
                </c:pt>
                <c:pt idx="16875">
                  <c:v>4184.0906249999998</c:v>
                </c:pt>
                <c:pt idx="16876">
                  <c:v>3695.6906249999997</c:v>
                </c:pt>
                <c:pt idx="16877">
                  <c:v>5187.2906249999996</c:v>
                </c:pt>
                <c:pt idx="16878">
                  <c:v>3933.2906249999996</c:v>
                </c:pt>
                <c:pt idx="16879">
                  <c:v>4764.890625</c:v>
                </c:pt>
                <c:pt idx="16880">
                  <c:v>4729.6218749999998</c:v>
                </c:pt>
                <c:pt idx="16881">
                  <c:v>4268.8078118399999</c:v>
                </c:pt>
                <c:pt idx="16882">
                  <c:v>4276.8</c:v>
                </c:pt>
                <c:pt idx="16883">
                  <c:v>3260.3999999999996</c:v>
                </c:pt>
                <c:pt idx="16884">
                  <c:v>5651.1468749999995</c:v>
                </c:pt>
                <c:pt idx="16885">
                  <c:v>4800.5203118399995</c:v>
                </c:pt>
                <c:pt idx="16886">
                  <c:v>3559.7203118400002</c:v>
                </c:pt>
                <c:pt idx="16887">
                  <c:v>4408.4906249999995</c:v>
                </c:pt>
                <c:pt idx="16888">
                  <c:v>3990.421875</c:v>
                </c:pt>
                <c:pt idx="16889">
                  <c:v>4827.4359381599998</c:v>
                </c:pt>
                <c:pt idx="16890">
                  <c:v>4414.0078118399997</c:v>
                </c:pt>
                <c:pt idx="16891">
                  <c:v>4646.3999999999996</c:v>
                </c:pt>
                <c:pt idx="16892">
                  <c:v>4502.7468749999998</c:v>
                </c:pt>
                <c:pt idx="16893">
                  <c:v>4819.546875</c:v>
                </c:pt>
                <c:pt idx="16894">
                  <c:v>4549.7203118400002</c:v>
                </c:pt>
                <c:pt idx="16895">
                  <c:v>3888.1734381599995</c:v>
                </c:pt>
                <c:pt idx="16896">
                  <c:v>4785.7734381599994</c:v>
                </c:pt>
                <c:pt idx="16897">
                  <c:v>4804.4906249999995</c:v>
                </c:pt>
                <c:pt idx="16898">
                  <c:v>4236.890625</c:v>
                </c:pt>
                <c:pt idx="16899">
                  <c:v>4492.0218749999995</c:v>
                </c:pt>
                <c:pt idx="16900">
                  <c:v>4518.421875</c:v>
                </c:pt>
                <c:pt idx="16901">
                  <c:v>4154.2359381599999</c:v>
                </c:pt>
                <c:pt idx="16902">
                  <c:v>4708.6359381599996</c:v>
                </c:pt>
                <c:pt idx="16903">
                  <c:v>4321.6078118400001</c:v>
                </c:pt>
                <c:pt idx="16904">
                  <c:v>4870.8</c:v>
                </c:pt>
                <c:pt idx="16905">
                  <c:v>4197.5999999999995</c:v>
                </c:pt>
                <c:pt idx="16906">
                  <c:v>4317.9468749999996</c:v>
                </c:pt>
                <c:pt idx="16907">
                  <c:v>4048.1203118399999</c:v>
                </c:pt>
                <c:pt idx="16908">
                  <c:v>4706.5734381599996</c:v>
                </c:pt>
                <c:pt idx="16909">
                  <c:v>4514.0906249999998</c:v>
                </c:pt>
                <c:pt idx="16910">
                  <c:v>4263.2906249999996</c:v>
                </c:pt>
                <c:pt idx="16911">
                  <c:v>4065.2906249999996</c:v>
                </c:pt>
                <c:pt idx="16912">
                  <c:v>4888.0218749999995</c:v>
                </c:pt>
                <c:pt idx="16913">
                  <c:v>4097.2078118400004</c:v>
                </c:pt>
                <c:pt idx="16914">
                  <c:v>5100.4078118400002</c:v>
                </c:pt>
                <c:pt idx="16915">
                  <c:v>4857.5999999999995</c:v>
                </c:pt>
                <c:pt idx="16916">
                  <c:v>4633.2</c:v>
                </c:pt>
                <c:pt idx="16917">
                  <c:v>4727.1468749999995</c:v>
                </c:pt>
                <c:pt idx="16918">
                  <c:v>4172.7468749999998</c:v>
                </c:pt>
                <c:pt idx="16919">
                  <c:v>4463.1468749999995</c:v>
                </c:pt>
                <c:pt idx="16920">
                  <c:v>4608.3468750000002</c:v>
                </c:pt>
                <c:pt idx="16921">
                  <c:v>4272.5203118400004</c:v>
                </c:pt>
                <c:pt idx="16922">
                  <c:v>4382.0906249999998</c:v>
                </c:pt>
                <c:pt idx="16923">
                  <c:v>4632.890625</c:v>
                </c:pt>
                <c:pt idx="16924">
                  <c:v>4619.6906250000002</c:v>
                </c:pt>
                <c:pt idx="16925">
                  <c:v>4518.421875</c:v>
                </c:pt>
                <c:pt idx="16926">
                  <c:v>3731.8359381599994</c:v>
                </c:pt>
                <c:pt idx="16927">
                  <c:v>4141.0359381599992</c:v>
                </c:pt>
                <c:pt idx="16928">
                  <c:v>4682.2359381599999</c:v>
                </c:pt>
                <c:pt idx="16929">
                  <c:v>5060.8078118399999</c:v>
                </c:pt>
                <c:pt idx="16930">
                  <c:v>4084.0078118400002</c:v>
                </c:pt>
                <c:pt idx="16931">
                  <c:v>4295.2078118400004</c:v>
                </c:pt>
                <c:pt idx="16932">
                  <c:v>4910.3999999999996</c:v>
                </c:pt>
                <c:pt idx="16933">
                  <c:v>4576.1203118399999</c:v>
                </c:pt>
                <c:pt idx="16934">
                  <c:v>4421.6906250000002</c:v>
                </c:pt>
                <c:pt idx="16935">
                  <c:v>4817.6906250000002</c:v>
                </c:pt>
                <c:pt idx="16936">
                  <c:v>4748.2359381599999</c:v>
                </c:pt>
                <c:pt idx="16937">
                  <c:v>4510.6359381599996</c:v>
                </c:pt>
                <c:pt idx="16938">
                  <c:v>3490.0078118400002</c:v>
                </c:pt>
                <c:pt idx="16939">
                  <c:v>4176.4078118400002</c:v>
                </c:pt>
                <c:pt idx="16940">
                  <c:v>4316.3999999999996</c:v>
                </c:pt>
                <c:pt idx="16941">
                  <c:v>4523.3203118399997</c:v>
                </c:pt>
                <c:pt idx="16942">
                  <c:v>4721.3203118399997</c:v>
                </c:pt>
                <c:pt idx="16943">
                  <c:v>4244.5734381599996</c:v>
                </c:pt>
                <c:pt idx="16944">
                  <c:v>4587.7734381599994</c:v>
                </c:pt>
                <c:pt idx="16945">
                  <c:v>4316.0906249999998</c:v>
                </c:pt>
                <c:pt idx="16946">
                  <c:v>3995.8359381599994</c:v>
                </c:pt>
                <c:pt idx="16947">
                  <c:v>4598.8078118399999</c:v>
                </c:pt>
                <c:pt idx="16948">
                  <c:v>4595.1468749999995</c:v>
                </c:pt>
                <c:pt idx="16949">
                  <c:v>4628.9203118400001</c:v>
                </c:pt>
                <c:pt idx="16950">
                  <c:v>4219.7203118400002</c:v>
                </c:pt>
                <c:pt idx="16951">
                  <c:v>4368.890625</c:v>
                </c:pt>
                <c:pt idx="16952">
                  <c:v>4395.5999999999995</c:v>
                </c:pt>
                <c:pt idx="16953">
                  <c:v>4383.9468749999996</c:v>
                </c:pt>
                <c:pt idx="16954">
                  <c:v>4819.546875</c:v>
                </c:pt>
                <c:pt idx="16955">
                  <c:v>4259.3203118399997</c:v>
                </c:pt>
                <c:pt idx="16956">
                  <c:v>4429.3734381599998</c:v>
                </c:pt>
                <c:pt idx="16957">
                  <c:v>4487.6906250000002</c:v>
                </c:pt>
                <c:pt idx="16958">
                  <c:v>4197.2906249999996</c:v>
                </c:pt>
                <c:pt idx="16959">
                  <c:v>4289.6906250000002</c:v>
                </c:pt>
                <c:pt idx="16960">
                  <c:v>4580.0906249999998</c:v>
                </c:pt>
                <c:pt idx="16961">
                  <c:v>4769.2218750000002</c:v>
                </c:pt>
                <c:pt idx="16962">
                  <c:v>4669.0359381599992</c:v>
                </c:pt>
                <c:pt idx="16963">
                  <c:v>3995.8359381599994</c:v>
                </c:pt>
                <c:pt idx="16964">
                  <c:v>4255.6078118400001</c:v>
                </c:pt>
                <c:pt idx="16965">
                  <c:v>4527.5999999999995</c:v>
                </c:pt>
                <c:pt idx="16966">
                  <c:v>4131.5999999999995</c:v>
                </c:pt>
                <c:pt idx="16967">
                  <c:v>4276.8</c:v>
                </c:pt>
                <c:pt idx="16968">
                  <c:v>4325.3203118399997</c:v>
                </c:pt>
                <c:pt idx="16969">
                  <c:v>4468.9734381599992</c:v>
                </c:pt>
                <c:pt idx="16970">
                  <c:v>3901.3734381599998</c:v>
                </c:pt>
                <c:pt idx="16971">
                  <c:v>3920.0906249999998</c:v>
                </c:pt>
                <c:pt idx="16972">
                  <c:v>4830.890625</c:v>
                </c:pt>
                <c:pt idx="16973">
                  <c:v>4505.2218750000002</c:v>
                </c:pt>
                <c:pt idx="16974">
                  <c:v>4069.6218749999998</c:v>
                </c:pt>
                <c:pt idx="16975">
                  <c:v>4550.2359381599999</c:v>
                </c:pt>
                <c:pt idx="16976">
                  <c:v>4312.6359381599996</c:v>
                </c:pt>
                <c:pt idx="16977">
                  <c:v>4361.2078118400004</c:v>
                </c:pt>
                <c:pt idx="16978">
                  <c:v>4554</c:v>
                </c:pt>
                <c:pt idx="16979">
                  <c:v>5306.4</c:v>
                </c:pt>
                <c:pt idx="16980">
                  <c:v>4806.3468750000002</c:v>
                </c:pt>
                <c:pt idx="16981">
                  <c:v>4278.3468750000002</c:v>
                </c:pt>
                <c:pt idx="16982">
                  <c:v>4430.9203118400001</c:v>
                </c:pt>
                <c:pt idx="16983">
                  <c:v>4774.1203118399999</c:v>
                </c:pt>
                <c:pt idx="16984">
                  <c:v>4204.9734381599992</c:v>
                </c:pt>
                <c:pt idx="16985">
                  <c:v>3848.5734381599996</c:v>
                </c:pt>
                <c:pt idx="16986">
                  <c:v>3835.3734381599998</c:v>
                </c:pt>
                <c:pt idx="16987">
                  <c:v>4006.9734381599997</c:v>
                </c:pt>
                <c:pt idx="16988">
                  <c:v>4738.4906249999995</c:v>
                </c:pt>
                <c:pt idx="16989">
                  <c:v>4444.6359381599996</c:v>
                </c:pt>
                <c:pt idx="16990">
                  <c:v>4189.6078118400001</c:v>
                </c:pt>
                <c:pt idx="16991">
                  <c:v>4651.6078118400001</c:v>
                </c:pt>
                <c:pt idx="16992">
                  <c:v>5030.7468749999998</c:v>
                </c:pt>
                <c:pt idx="16993">
                  <c:v>4370.7468749999998</c:v>
                </c:pt>
                <c:pt idx="16994">
                  <c:v>4304.7468749999998</c:v>
                </c:pt>
                <c:pt idx="16995">
                  <c:v>4496.9203118400001</c:v>
                </c:pt>
                <c:pt idx="16996">
                  <c:v>4561.3734381599998</c:v>
                </c:pt>
                <c:pt idx="16997">
                  <c:v>4693.3734381599998</c:v>
                </c:pt>
                <c:pt idx="16998">
                  <c:v>4323.7734381599994</c:v>
                </c:pt>
                <c:pt idx="16999">
                  <c:v>4342.4906249999995</c:v>
                </c:pt>
                <c:pt idx="17000">
                  <c:v>4742.8218749999996</c:v>
                </c:pt>
                <c:pt idx="17001">
                  <c:v>4333.6218749999998</c:v>
                </c:pt>
                <c:pt idx="17002">
                  <c:v>4808.8218749999996</c:v>
                </c:pt>
                <c:pt idx="17003">
                  <c:v>4043.2218749999997</c:v>
                </c:pt>
                <c:pt idx="17004">
                  <c:v>4386.421875</c:v>
                </c:pt>
                <c:pt idx="17005">
                  <c:v>4427.2078118400004</c:v>
                </c:pt>
                <c:pt idx="17006">
                  <c:v>4123.6078118400001</c:v>
                </c:pt>
                <c:pt idx="17007">
                  <c:v>4567.2</c:v>
                </c:pt>
                <c:pt idx="17008">
                  <c:v>4436.7468749999998</c:v>
                </c:pt>
                <c:pt idx="17009">
                  <c:v>4734.5203118399995</c:v>
                </c:pt>
                <c:pt idx="17010">
                  <c:v>4312.1203118399999</c:v>
                </c:pt>
                <c:pt idx="17011">
                  <c:v>4642.1203118399999</c:v>
                </c:pt>
                <c:pt idx="17012">
                  <c:v>4197.2906249999996</c:v>
                </c:pt>
                <c:pt idx="17013">
                  <c:v>4497.4359381599998</c:v>
                </c:pt>
                <c:pt idx="17014">
                  <c:v>3820.0078118400002</c:v>
                </c:pt>
                <c:pt idx="17015">
                  <c:v>4097.2078118400004</c:v>
                </c:pt>
                <c:pt idx="17016">
                  <c:v>4461.5999999999995</c:v>
                </c:pt>
                <c:pt idx="17017">
                  <c:v>4329.5999999999995</c:v>
                </c:pt>
                <c:pt idx="17018">
                  <c:v>4845.9468749999996</c:v>
                </c:pt>
                <c:pt idx="17019">
                  <c:v>4879.7203118400002</c:v>
                </c:pt>
                <c:pt idx="17020">
                  <c:v>3690.1734381599995</c:v>
                </c:pt>
                <c:pt idx="17021">
                  <c:v>4125.7734381599994</c:v>
                </c:pt>
                <c:pt idx="17022">
                  <c:v>4210.4906249999995</c:v>
                </c:pt>
                <c:pt idx="17023">
                  <c:v>4783.6078118400001</c:v>
                </c:pt>
                <c:pt idx="17024">
                  <c:v>4936.8</c:v>
                </c:pt>
                <c:pt idx="17025">
                  <c:v>4368.890625</c:v>
                </c:pt>
                <c:pt idx="17026">
                  <c:v>4188.421875</c:v>
                </c:pt>
                <c:pt idx="17027">
                  <c:v>4801.0359381599992</c:v>
                </c:pt>
                <c:pt idx="17028">
                  <c:v>4823.2078118399995</c:v>
                </c:pt>
                <c:pt idx="17029">
                  <c:v>4461.5999999999995</c:v>
                </c:pt>
                <c:pt idx="17030">
                  <c:v>4778.3999999999996</c:v>
                </c:pt>
                <c:pt idx="17031">
                  <c:v>4093.546875</c:v>
                </c:pt>
                <c:pt idx="17032">
                  <c:v>4225.546875</c:v>
                </c:pt>
                <c:pt idx="17033">
                  <c:v>4495.3734381599998</c:v>
                </c:pt>
                <c:pt idx="17034">
                  <c:v>4408.4906249999995</c:v>
                </c:pt>
                <c:pt idx="17035">
                  <c:v>3990.421875</c:v>
                </c:pt>
                <c:pt idx="17036">
                  <c:v>4408.8</c:v>
                </c:pt>
                <c:pt idx="17037">
                  <c:v>4646.0906249999998</c:v>
                </c:pt>
                <c:pt idx="17038">
                  <c:v>4659.2906249999996</c:v>
                </c:pt>
                <c:pt idx="17039">
                  <c:v>4346.8218749999996</c:v>
                </c:pt>
                <c:pt idx="17040">
                  <c:v>4676.8218749999996</c:v>
                </c:pt>
                <c:pt idx="17041">
                  <c:v>4267.6218749999998</c:v>
                </c:pt>
                <c:pt idx="17042">
                  <c:v>4770.4078118400002</c:v>
                </c:pt>
                <c:pt idx="17043">
                  <c:v>4595.1468749999995</c:v>
                </c:pt>
                <c:pt idx="17044">
                  <c:v>4983.7734381599994</c:v>
                </c:pt>
                <c:pt idx="17045">
                  <c:v>3920.0906249999998</c:v>
                </c:pt>
                <c:pt idx="17046">
                  <c:v>4307.2218750000002</c:v>
                </c:pt>
                <c:pt idx="17047">
                  <c:v>4642.6359381599996</c:v>
                </c:pt>
                <c:pt idx="17048">
                  <c:v>4127.8359381599994</c:v>
                </c:pt>
                <c:pt idx="17049">
                  <c:v>4488</c:v>
                </c:pt>
                <c:pt idx="17050">
                  <c:v>4483.7203118400002</c:v>
                </c:pt>
                <c:pt idx="17051">
                  <c:v>4495.3734381599998</c:v>
                </c:pt>
                <c:pt idx="17052">
                  <c:v>5046.421875</c:v>
                </c:pt>
                <c:pt idx="17053">
                  <c:v>4444.6359381599996</c:v>
                </c:pt>
                <c:pt idx="17054">
                  <c:v>4357.546875</c:v>
                </c:pt>
                <c:pt idx="17055">
                  <c:v>4246.1203118399999</c:v>
                </c:pt>
                <c:pt idx="17056">
                  <c:v>4228.0218749999995</c:v>
                </c:pt>
                <c:pt idx="17057">
                  <c:v>4650.421875</c:v>
                </c:pt>
                <c:pt idx="17058">
                  <c:v>4465.6218749999998</c:v>
                </c:pt>
                <c:pt idx="17059">
                  <c:v>4273.0359381599992</c:v>
                </c:pt>
                <c:pt idx="17060">
                  <c:v>4220.2359381599999</c:v>
                </c:pt>
                <c:pt idx="17061">
                  <c:v>4730.8078118399999</c:v>
                </c:pt>
                <c:pt idx="17062">
                  <c:v>4070.8078118399999</c:v>
                </c:pt>
                <c:pt idx="17063">
                  <c:v>4857.5999999999995</c:v>
                </c:pt>
                <c:pt idx="17064">
                  <c:v>3454.1203118399999</c:v>
                </c:pt>
                <c:pt idx="17065">
                  <c:v>4919.3203118399997</c:v>
                </c:pt>
                <c:pt idx="17066">
                  <c:v>4668.5203118399995</c:v>
                </c:pt>
                <c:pt idx="17067">
                  <c:v>4627.3734381599998</c:v>
                </c:pt>
                <c:pt idx="17068">
                  <c:v>4191.7734381599994</c:v>
                </c:pt>
                <c:pt idx="17069">
                  <c:v>5174.0906249999998</c:v>
                </c:pt>
                <c:pt idx="17070">
                  <c:v>4333.6218749999998</c:v>
                </c:pt>
                <c:pt idx="17071">
                  <c:v>4333.6218749999998</c:v>
                </c:pt>
                <c:pt idx="17072">
                  <c:v>4610.8218749999996</c:v>
                </c:pt>
                <c:pt idx="17073">
                  <c:v>4597.6218749999998</c:v>
                </c:pt>
                <c:pt idx="17074">
                  <c:v>4629.4359381599998</c:v>
                </c:pt>
                <c:pt idx="17075">
                  <c:v>4735.0359381599992</c:v>
                </c:pt>
                <c:pt idx="17076">
                  <c:v>4576.6359381599996</c:v>
                </c:pt>
                <c:pt idx="17077">
                  <c:v>4408.8</c:v>
                </c:pt>
                <c:pt idx="17078">
                  <c:v>4263.5999999999995</c:v>
                </c:pt>
                <c:pt idx="17079">
                  <c:v>5043.9468749999996</c:v>
                </c:pt>
                <c:pt idx="17080">
                  <c:v>4034.9203118400001</c:v>
                </c:pt>
                <c:pt idx="17081">
                  <c:v>4285.7203118400002</c:v>
                </c:pt>
                <c:pt idx="17082">
                  <c:v>4468.9734381599992</c:v>
                </c:pt>
                <c:pt idx="17083">
                  <c:v>4078.4906249999999</c:v>
                </c:pt>
                <c:pt idx="17084">
                  <c:v>4580.0906249999998</c:v>
                </c:pt>
                <c:pt idx="17085">
                  <c:v>4544.8218749999996</c:v>
                </c:pt>
                <c:pt idx="17086">
                  <c:v>3837.4359381599998</c:v>
                </c:pt>
                <c:pt idx="17087">
                  <c:v>4484.2359381599999</c:v>
                </c:pt>
                <c:pt idx="17088">
                  <c:v>3890.2359381599995</c:v>
                </c:pt>
                <c:pt idx="17089">
                  <c:v>4985.8359381599994</c:v>
                </c:pt>
                <c:pt idx="17090">
                  <c:v>4678.0078118399997</c:v>
                </c:pt>
                <c:pt idx="17091">
                  <c:v>4936.8</c:v>
                </c:pt>
                <c:pt idx="17092">
                  <c:v>4568.7468749999998</c:v>
                </c:pt>
                <c:pt idx="17093">
                  <c:v>4806.3468750000002</c:v>
                </c:pt>
                <c:pt idx="17094">
                  <c:v>4958.9203118400001</c:v>
                </c:pt>
                <c:pt idx="17095">
                  <c:v>4642.1203118399999</c:v>
                </c:pt>
                <c:pt idx="17096">
                  <c:v>4874.8218749999996</c:v>
                </c:pt>
                <c:pt idx="17097">
                  <c:v>3858.421875</c:v>
                </c:pt>
                <c:pt idx="17098">
                  <c:v>4972.6359381599996</c:v>
                </c:pt>
                <c:pt idx="17099">
                  <c:v>4035.4359381599998</c:v>
                </c:pt>
                <c:pt idx="17100">
                  <c:v>4136.8078118399999</c:v>
                </c:pt>
                <c:pt idx="17101">
                  <c:v>3912.4078118399998</c:v>
                </c:pt>
                <c:pt idx="17102">
                  <c:v>4052.3999999999996</c:v>
                </c:pt>
                <c:pt idx="17103">
                  <c:v>4608.3468750000002</c:v>
                </c:pt>
                <c:pt idx="17104">
                  <c:v>4634.7468749999998</c:v>
                </c:pt>
                <c:pt idx="17105">
                  <c:v>4357.546875</c:v>
                </c:pt>
                <c:pt idx="17106">
                  <c:v>3980.5734381599996</c:v>
                </c:pt>
                <c:pt idx="17107">
                  <c:v>4336.9734381599992</c:v>
                </c:pt>
                <c:pt idx="17108">
                  <c:v>4487.6906250000002</c:v>
                </c:pt>
                <c:pt idx="17109">
                  <c:v>5191.6218749999998</c:v>
                </c:pt>
                <c:pt idx="17110">
                  <c:v>4624.0218749999995</c:v>
                </c:pt>
                <c:pt idx="17111">
                  <c:v>4452.421875</c:v>
                </c:pt>
                <c:pt idx="17112">
                  <c:v>4408.8</c:v>
                </c:pt>
                <c:pt idx="17113">
                  <c:v>4760.9203118400001</c:v>
                </c:pt>
                <c:pt idx="17114">
                  <c:v>4496.9203118400001</c:v>
                </c:pt>
                <c:pt idx="17115">
                  <c:v>4131.2906249999996</c:v>
                </c:pt>
                <c:pt idx="17116">
                  <c:v>4764.890625</c:v>
                </c:pt>
                <c:pt idx="17117">
                  <c:v>4144.4906249999995</c:v>
                </c:pt>
                <c:pt idx="17118">
                  <c:v>3726.421875</c:v>
                </c:pt>
                <c:pt idx="17119">
                  <c:v>4224</c:v>
                </c:pt>
                <c:pt idx="17120">
                  <c:v>4593.5999999999995</c:v>
                </c:pt>
                <c:pt idx="17121">
                  <c:v>4040.7468749999998</c:v>
                </c:pt>
                <c:pt idx="17122">
                  <c:v>3961.546875</c:v>
                </c:pt>
                <c:pt idx="17123">
                  <c:v>4325.3203118399997</c:v>
                </c:pt>
                <c:pt idx="17124">
                  <c:v>4760.9203118400001</c:v>
                </c:pt>
                <c:pt idx="17125">
                  <c:v>4323.7734381599994</c:v>
                </c:pt>
                <c:pt idx="17126">
                  <c:v>4666.9734381599992</c:v>
                </c:pt>
                <c:pt idx="17127">
                  <c:v>4844.0906249999998</c:v>
                </c:pt>
                <c:pt idx="17128">
                  <c:v>4500.890625</c:v>
                </c:pt>
                <c:pt idx="17129">
                  <c:v>4474.4906249999995</c:v>
                </c:pt>
                <c:pt idx="17130">
                  <c:v>3950.8218749999996</c:v>
                </c:pt>
                <c:pt idx="17131">
                  <c:v>4972.6359381599996</c:v>
                </c:pt>
                <c:pt idx="17132">
                  <c:v>3859.6078118400001</c:v>
                </c:pt>
                <c:pt idx="17133">
                  <c:v>4057.6078118400001</c:v>
                </c:pt>
                <c:pt idx="17134">
                  <c:v>4237.2</c:v>
                </c:pt>
                <c:pt idx="17135">
                  <c:v>4857.5999999999995</c:v>
                </c:pt>
                <c:pt idx="17136">
                  <c:v>4263.5999999999995</c:v>
                </c:pt>
                <c:pt idx="17137">
                  <c:v>4501.2</c:v>
                </c:pt>
                <c:pt idx="17138">
                  <c:v>4515.9468749999996</c:v>
                </c:pt>
                <c:pt idx="17139">
                  <c:v>4185.9468749999996</c:v>
                </c:pt>
                <c:pt idx="17140">
                  <c:v>4457.3203118399997</c:v>
                </c:pt>
                <c:pt idx="17141">
                  <c:v>4510.1203118399999</c:v>
                </c:pt>
                <c:pt idx="17142">
                  <c:v>4642.1203118399999</c:v>
                </c:pt>
                <c:pt idx="17143">
                  <c:v>4355.6906250000002</c:v>
                </c:pt>
                <c:pt idx="17144">
                  <c:v>4329.2906249999996</c:v>
                </c:pt>
                <c:pt idx="17145">
                  <c:v>4382.0906249999998</c:v>
                </c:pt>
                <c:pt idx="17146">
                  <c:v>4742.8218749999996</c:v>
                </c:pt>
                <c:pt idx="17147">
                  <c:v>4959.4359381599998</c:v>
                </c:pt>
                <c:pt idx="17148">
                  <c:v>4523.8359381599994</c:v>
                </c:pt>
                <c:pt idx="17149">
                  <c:v>3920.3999999999996</c:v>
                </c:pt>
                <c:pt idx="17150">
                  <c:v>4146.3468750000002</c:v>
                </c:pt>
                <c:pt idx="17151">
                  <c:v>4298.9203118400001</c:v>
                </c:pt>
                <c:pt idx="17152">
                  <c:v>4996.9734381599992</c:v>
                </c:pt>
                <c:pt idx="17153">
                  <c:v>4666.9734381599992</c:v>
                </c:pt>
                <c:pt idx="17154">
                  <c:v>4738.4906249999995</c:v>
                </c:pt>
                <c:pt idx="17155">
                  <c:v>4421.6906250000002</c:v>
                </c:pt>
                <c:pt idx="17156">
                  <c:v>3986.0906249999998</c:v>
                </c:pt>
                <c:pt idx="17157">
                  <c:v>4610.8218749999996</c:v>
                </c:pt>
                <c:pt idx="17158">
                  <c:v>4589.8359381599994</c:v>
                </c:pt>
                <c:pt idx="17159">
                  <c:v>4466.8078118399999</c:v>
                </c:pt>
                <c:pt idx="17160">
                  <c:v>4572.4078118400002</c:v>
                </c:pt>
                <c:pt idx="17161">
                  <c:v>4559.2078118400004</c:v>
                </c:pt>
                <c:pt idx="17162">
                  <c:v>4502.7468749999998</c:v>
                </c:pt>
                <c:pt idx="17163">
                  <c:v>4404.5203118400004</c:v>
                </c:pt>
                <c:pt idx="17164">
                  <c:v>4746.1734381599999</c:v>
                </c:pt>
                <c:pt idx="17165">
                  <c:v>4429.3734381599998</c:v>
                </c:pt>
                <c:pt idx="17166">
                  <c:v>4574.5734381599996</c:v>
                </c:pt>
                <c:pt idx="17167">
                  <c:v>4228.0218749999995</c:v>
                </c:pt>
                <c:pt idx="17168">
                  <c:v>4016.8218749999996</c:v>
                </c:pt>
                <c:pt idx="17169">
                  <c:v>4663.6218749999998</c:v>
                </c:pt>
                <c:pt idx="17170">
                  <c:v>5183.8359381599994</c:v>
                </c:pt>
                <c:pt idx="17171">
                  <c:v>4659.5999999999995</c:v>
                </c:pt>
                <c:pt idx="17172">
                  <c:v>4410.3468750000002</c:v>
                </c:pt>
                <c:pt idx="17173">
                  <c:v>5162.7468749999998</c:v>
                </c:pt>
                <c:pt idx="17174">
                  <c:v>4376.5734381599996</c:v>
                </c:pt>
                <c:pt idx="17175">
                  <c:v>4693.3734381599998</c:v>
                </c:pt>
                <c:pt idx="17176">
                  <c:v>4764.890625</c:v>
                </c:pt>
                <c:pt idx="17177">
                  <c:v>4307.2218750000002</c:v>
                </c:pt>
                <c:pt idx="17178">
                  <c:v>4471.0359381599992</c:v>
                </c:pt>
                <c:pt idx="17179">
                  <c:v>5223.4359381599998</c:v>
                </c:pt>
                <c:pt idx="17180">
                  <c:v>5223.4359381599998</c:v>
                </c:pt>
                <c:pt idx="17181">
                  <c:v>4902.4078118400002</c:v>
                </c:pt>
                <c:pt idx="17182">
                  <c:v>4638.4078118400002</c:v>
                </c:pt>
                <c:pt idx="17183">
                  <c:v>4653.7734381599994</c:v>
                </c:pt>
                <c:pt idx="17184">
                  <c:v>4500.890625</c:v>
                </c:pt>
                <c:pt idx="17185">
                  <c:v>3708.890625</c:v>
                </c:pt>
                <c:pt idx="17186">
                  <c:v>4804.4906249999995</c:v>
                </c:pt>
                <c:pt idx="17187">
                  <c:v>4104.890625</c:v>
                </c:pt>
                <c:pt idx="17188">
                  <c:v>4355.6906250000002</c:v>
                </c:pt>
                <c:pt idx="17189">
                  <c:v>4030.0218749999999</c:v>
                </c:pt>
                <c:pt idx="17190">
                  <c:v>4135.6218749999998</c:v>
                </c:pt>
                <c:pt idx="17191">
                  <c:v>4840.6359381599996</c:v>
                </c:pt>
                <c:pt idx="17192">
                  <c:v>4325.8359381599994</c:v>
                </c:pt>
                <c:pt idx="17193">
                  <c:v>4080.3468749999997</c:v>
                </c:pt>
                <c:pt idx="17194">
                  <c:v>4496.9203118400001</c:v>
                </c:pt>
                <c:pt idx="17195">
                  <c:v>4589.3203118399997</c:v>
                </c:pt>
                <c:pt idx="17196">
                  <c:v>4812.1734381599999</c:v>
                </c:pt>
                <c:pt idx="17197">
                  <c:v>3993.7734381599994</c:v>
                </c:pt>
                <c:pt idx="17198">
                  <c:v>4791.2906249999996</c:v>
                </c:pt>
                <c:pt idx="17199">
                  <c:v>4210.4906249999995</c:v>
                </c:pt>
                <c:pt idx="17200">
                  <c:v>4518.421875</c:v>
                </c:pt>
                <c:pt idx="17201">
                  <c:v>4061.8359381599994</c:v>
                </c:pt>
                <c:pt idx="17202">
                  <c:v>4268.8078118399999</c:v>
                </c:pt>
                <c:pt idx="17203">
                  <c:v>4559.2078118400004</c:v>
                </c:pt>
                <c:pt idx="17204">
                  <c:v>4303.2</c:v>
                </c:pt>
                <c:pt idx="17205">
                  <c:v>4304.7468749999998</c:v>
                </c:pt>
                <c:pt idx="17206">
                  <c:v>4457.3203118399997</c:v>
                </c:pt>
                <c:pt idx="17207">
                  <c:v>4284.1734381599999</c:v>
                </c:pt>
                <c:pt idx="17208">
                  <c:v>4495.3734381599998</c:v>
                </c:pt>
                <c:pt idx="17209">
                  <c:v>4197.2906249999996</c:v>
                </c:pt>
                <c:pt idx="17210">
                  <c:v>3959.6906249999997</c:v>
                </c:pt>
                <c:pt idx="17211">
                  <c:v>4091.6906249999997</c:v>
                </c:pt>
                <c:pt idx="17212">
                  <c:v>4175.2218750000002</c:v>
                </c:pt>
                <c:pt idx="17213">
                  <c:v>4452.421875</c:v>
                </c:pt>
                <c:pt idx="17214">
                  <c:v>4682.2359381599999</c:v>
                </c:pt>
                <c:pt idx="17215">
                  <c:v>4510.6359381599996</c:v>
                </c:pt>
                <c:pt idx="17216">
                  <c:v>4629.4359381599998</c:v>
                </c:pt>
                <c:pt idx="17217">
                  <c:v>4814.2359381599999</c:v>
                </c:pt>
                <c:pt idx="17218">
                  <c:v>5206.0078118399997</c:v>
                </c:pt>
                <c:pt idx="17219">
                  <c:v>4440.4078118400002</c:v>
                </c:pt>
                <c:pt idx="17220">
                  <c:v>3973.2</c:v>
                </c:pt>
                <c:pt idx="17221">
                  <c:v>4804.8</c:v>
                </c:pt>
                <c:pt idx="17222">
                  <c:v>3960</c:v>
                </c:pt>
                <c:pt idx="17223">
                  <c:v>5202.3468749999993</c:v>
                </c:pt>
                <c:pt idx="17224">
                  <c:v>4325.3203118399997</c:v>
                </c:pt>
                <c:pt idx="17225">
                  <c:v>5302.1203118399999</c:v>
                </c:pt>
                <c:pt idx="17226">
                  <c:v>4416.1734381599999</c:v>
                </c:pt>
                <c:pt idx="17227">
                  <c:v>4046.5734381599996</c:v>
                </c:pt>
                <c:pt idx="17228">
                  <c:v>4408.4906249999995</c:v>
                </c:pt>
                <c:pt idx="17229">
                  <c:v>4962.890625</c:v>
                </c:pt>
                <c:pt idx="17230">
                  <c:v>4896.890625</c:v>
                </c:pt>
                <c:pt idx="17231">
                  <c:v>4395.2906249999996</c:v>
                </c:pt>
                <c:pt idx="17232">
                  <c:v>4827.4359381599998</c:v>
                </c:pt>
                <c:pt idx="17233">
                  <c:v>4171.2</c:v>
                </c:pt>
                <c:pt idx="17234">
                  <c:v>5096.7468749999998</c:v>
                </c:pt>
                <c:pt idx="17235">
                  <c:v>4991.1468749999995</c:v>
                </c:pt>
                <c:pt idx="17236">
                  <c:v>4244.5734381599996</c:v>
                </c:pt>
                <c:pt idx="17237">
                  <c:v>4376.5734381599996</c:v>
                </c:pt>
                <c:pt idx="17238">
                  <c:v>4693.3734381599998</c:v>
                </c:pt>
                <c:pt idx="17239">
                  <c:v>4614.1734381599999</c:v>
                </c:pt>
                <c:pt idx="17240">
                  <c:v>5081.6906249999993</c:v>
                </c:pt>
                <c:pt idx="17241">
                  <c:v>4329.2906249999996</c:v>
                </c:pt>
                <c:pt idx="17242">
                  <c:v>5429.2218749999993</c:v>
                </c:pt>
                <c:pt idx="17243">
                  <c:v>4214.8218749999996</c:v>
                </c:pt>
                <c:pt idx="17244">
                  <c:v>4835.2218750000002</c:v>
                </c:pt>
                <c:pt idx="17245">
                  <c:v>4999.0359381599992</c:v>
                </c:pt>
                <c:pt idx="17246">
                  <c:v>4435.2</c:v>
                </c:pt>
                <c:pt idx="17247">
                  <c:v>4448.3999999999996</c:v>
                </c:pt>
                <c:pt idx="17248">
                  <c:v>4224</c:v>
                </c:pt>
                <c:pt idx="17249">
                  <c:v>4523.3203118399997</c:v>
                </c:pt>
                <c:pt idx="17250">
                  <c:v>5023.3734381599998</c:v>
                </c:pt>
                <c:pt idx="17251">
                  <c:v>4896.890625</c:v>
                </c:pt>
                <c:pt idx="17252">
                  <c:v>4418.2359381599999</c:v>
                </c:pt>
                <c:pt idx="17253">
                  <c:v>4612.0078118399997</c:v>
                </c:pt>
                <c:pt idx="17254">
                  <c:v>4638.4078118400002</c:v>
                </c:pt>
                <c:pt idx="17255">
                  <c:v>4080.3468749999997</c:v>
                </c:pt>
                <c:pt idx="17256">
                  <c:v>4727.1468749999995</c:v>
                </c:pt>
                <c:pt idx="17257">
                  <c:v>4562.9203118400001</c:v>
                </c:pt>
                <c:pt idx="17258">
                  <c:v>5262.5203118399995</c:v>
                </c:pt>
                <c:pt idx="17259">
                  <c:v>4864.9734381599992</c:v>
                </c:pt>
                <c:pt idx="17260">
                  <c:v>4482.1734381599999</c:v>
                </c:pt>
                <c:pt idx="17261">
                  <c:v>4297.3734381599998</c:v>
                </c:pt>
                <c:pt idx="17262">
                  <c:v>4580.0906249999998</c:v>
                </c:pt>
                <c:pt idx="17263">
                  <c:v>4518.421875</c:v>
                </c:pt>
                <c:pt idx="17264">
                  <c:v>5112.421875</c:v>
                </c:pt>
                <c:pt idx="17265">
                  <c:v>4387.6078118400001</c:v>
                </c:pt>
                <c:pt idx="17266">
                  <c:v>5179.6078118400001</c:v>
                </c:pt>
                <c:pt idx="17267">
                  <c:v>4936.8</c:v>
                </c:pt>
                <c:pt idx="17268">
                  <c:v>4265.1468749999995</c:v>
                </c:pt>
                <c:pt idx="17269">
                  <c:v>4423.546875</c:v>
                </c:pt>
                <c:pt idx="17270">
                  <c:v>3737.1468749999999</c:v>
                </c:pt>
                <c:pt idx="17271">
                  <c:v>4740.3468750000002</c:v>
                </c:pt>
                <c:pt idx="17272">
                  <c:v>4853.3203118399997</c:v>
                </c:pt>
                <c:pt idx="17273">
                  <c:v>4764.890625</c:v>
                </c:pt>
                <c:pt idx="17274">
                  <c:v>4399.6218749999998</c:v>
                </c:pt>
                <c:pt idx="17275">
                  <c:v>3705.4359381599998</c:v>
                </c:pt>
                <c:pt idx="17276">
                  <c:v>4471.0359381599992</c:v>
                </c:pt>
                <c:pt idx="17277">
                  <c:v>4880.2359381599999</c:v>
                </c:pt>
                <c:pt idx="17278">
                  <c:v>4959.4359381599998</c:v>
                </c:pt>
                <c:pt idx="17279">
                  <c:v>4395.5999999999995</c:v>
                </c:pt>
                <c:pt idx="17280">
                  <c:v>4687.546875</c:v>
                </c:pt>
                <c:pt idx="17281">
                  <c:v>4040.7468749999998</c:v>
                </c:pt>
                <c:pt idx="17282">
                  <c:v>3814.4906249999999</c:v>
                </c:pt>
                <c:pt idx="17283">
                  <c:v>4421.6906250000002</c:v>
                </c:pt>
                <c:pt idx="17284">
                  <c:v>4365.4359381599998</c:v>
                </c:pt>
                <c:pt idx="17285">
                  <c:v>4061.8359381599994</c:v>
                </c:pt>
                <c:pt idx="17286">
                  <c:v>4325.8359381599994</c:v>
                </c:pt>
                <c:pt idx="17287">
                  <c:v>4457.8359381599994</c:v>
                </c:pt>
                <c:pt idx="17288">
                  <c:v>4105.2</c:v>
                </c:pt>
                <c:pt idx="17289">
                  <c:v>4752</c:v>
                </c:pt>
                <c:pt idx="17290">
                  <c:v>4859.1468749999995</c:v>
                </c:pt>
                <c:pt idx="17291">
                  <c:v>4800.5203118399995</c:v>
                </c:pt>
                <c:pt idx="17292">
                  <c:v>4184.0906249999998</c:v>
                </c:pt>
                <c:pt idx="17293">
                  <c:v>5306.0906249999998</c:v>
                </c:pt>
                <c:pt idx="17294">
                  <c:v>4537.0359381599992</c:v>
                </c:pt>
                <c:pt idx="17295">
                  <c:v>3890.2359381599995</c:v>
                </c:pt>
                <c:pt idx="17296">
                  <c:v>4510.6359381599996</c:v>
                </c:pt>
                <c:pt idx="17297">
                  <c:v>4141.0359381599992</c:v>
                </c:pt>
                <c:pt idx="17298">
                  <c:v>4704.4078118400002</c:v>
                </c:pt>
                <c:pt idx="17299">
                  <c:v>5332.7999999999993</c:v>
                </c:pt>
                <c:pt idx="17300">
                  <c:v>3889.7203118399998</c:v>
                </c:pt>
                <c:pt idx="17301">
                  <c:v>4087.7203118399998</c:v>
                </c:pt>
                <c:pt idx="17302">
                  <c:v>4112.5734381599996</c:v>
                </c:pt>
                <c:pt idx="17303">
                  <c:v>4514.0906249999998</c:v>
                </c:pt>
                <c:pt idx="17304">
                  <c:v>4342.4906249999995</c:v>
                </c:pt>
                <c:pt idx="17305">
                  <c:v>4373.2218750000002</c:v>
                </c:pt>
                <c:pt idx="17306">
                  <c:v>4188.421875</c:v>
                </c:pt>
                <c:pt idx="17307">
                  <c:v>4412.8218749999996</c:v>
                </c:pt>
                <c:pt idx="17308">
                  <c:v>4523.8359381599994</c:v>
                </c:pt>
                <c:pt idx="17309">
                  <c:v>4339.0359381599992</c:v>
                </c:pt>
                <c:pt idx="17310">
                  <c:v>4075.0359381599997</c:v>
                </c:pt>
                <c:pt idx="17311">
                  <c:v>4255.6078118400001</c:v>
                </c:pt>
                <c:pt idx="17312">
                  <c:v>4994.8078118399999</c:v>
                </c:pt>
                <c:pt idx="17313">
                  <c:v>4414.0078118399997</c:v>
                </c:pt>
                <c:pt idx="17314">
                  <c:v>5108.3999999999996</c:v>
                </c:pt>
                <c:pt idx="17315">
                  <c:v>4884</c:v>
                </c:pt>
                <c:pt idx="17316">
                  <c:v>3816.3468749999997</c:v>
                </c:pt>
                <c:pt idx="17317">
                  <c:v>4787.3203118399997</c:v>
                </c:pt>
                <c:pt idx="17318">
                  <c:v>4263.2906249999996</c:v>
                </c:pt>
                <c:pt idx="17319">
                  <c:v>4540.4906249999995</c:v>
                </c:pt>
                <c:pt idx="17320">
                  <c:v>4452.421875</c:v>
                </c:pt>
                <c:pt idx="17321">
                  <c:v>3648.4078118400002</c:v>
                </c:pt>
                <c:pt idx="17322">
                  <c:v>4290</c:v>
                </c:pt>
                <c:pt idx="17323">
                  <c:v>4712.3999999999996</c:v>
                </c:pt>
                <c:pt idx="17324">
                  <c:v>4285.7203118400002</c:v>
                </c:pt>
                <c:pt idx="17325">
                  <c:v>4496.9203118400001</c:v>
                </c:pt>
                <c:pt idx="17326">
                  <c:v>4153.7203118400002</c:v>
                </c:pt>
                <c:pt idx="17327">
                  <c:v>4087.7203118399998</c:v>
                </c:pt>
                <c:pt idx="17328">
                  <c:v>4061.3203118400002</c:v>
                </c:pt>
                <c:pt idx="17329">
                  <c:v>4125.7734381599994</c:v>
                </c:pt>
                <c:pt idx="17330">
                  <c:v>3854.0906249999998</c:v>
                </c:pt>
                <c:pt idx="17331">
                  <c:v>4597.6218749999998</c:v>
                </c:pt>
                <c:pt idx="17332">
                  <c:v>3991.6078118400001</c:v>
                </c:pt>
                <c:pt idx="17333">
                  <c:v>4699.2</c:v>
                </c:pt>
                <c:pt idx="17334">
                  <c:v>4199.1468749999995</c:v>
                </c:pt>
                <c:pt idx="17335">
                  <c:v>4199.1468749999995</c:v>
                </c:pt>
                <c:pt idx="17336">
                  <c:v>3935.1468749999999</c:v>
                </c:pt>
                <c:pt idx="17337">
                  <c:v>4185.9468749999996</c:v>
                </c:pt>
                <c:pt idx="17338">
                  <c:v>4457.3203118399997</c:v>
                </c:pt>
                <c:pt idx="17339">
                  <c:v>4140.5203118400004</c:v>
                </c:pt>
                <c:pt idx="17340">
                  <c:v>4298.9203118400001</c:v>
                </c:pt>
                <c:pt idx="17341">
                  <c:v>4561.3734381599998</c:v>
                </c:pt>
                <c:pt idx="17342">
                  <c:v>4822.0218749999995</c:v>
                </c:pt>
                <c:pt idx="17343">
                  <c:v>4387.6078118400001</c:v>
                </c:pt>
                <c:pt idx="17344">
                  <c:v>4193.3203118399997</c:v>
                </c:pt>
                <c:pt idx="17345">
                  <c:v>4052.0906249999998</c:v>
                </c:pt>
                <c:pt idx="17346">
                  <c:v>4360.0218749999995</c:v>
                </c:pt>
                <c:pt idx="17347">
                  <c:v>4874.8218749999996</c:v>
                </c:pt>
                <c:pt idx="17348">
                  <c:v>4386.421875</c:v>
                </c:pt>
                <c:pt idx="17349">
                  <c:v>4418.2359381599999</c:v>
                </c:pt>
                <c:pt idx="17350">
                  <c:v>4818</c:v>
                </c:pt>
                <c:pt idx="17351">
                  <c:v>4476.3468750000002</c:v>
                </c:pt>
                <c:pt idx="17352">
                  <c:v>5143.7203118400002</c:v>
                </c:pt>
                <c:pt idx="17353">
                  <c:v>4719.7734381599994</c:v>
                </c:pt>
                <c:pt idx="17354">
                  <c:v>4250.0906249999998</c:v>
                </c:pt>
                <c:pt idx="17355">
                  <c:v>4065.2906249999996</c:v>
                </c:pt>
                <c:pt idx="17356">
                  <c:v>4282.0078118399997</c:v>
                </c:pt>
                <c:pt idx="17357">
                  <c:v>4793.1468749999995</c:v>
                </c:pt>
                <c:pt idx="17358">
                  <c:v>4449.9468749999996</c:v>
                </c:pt>
                <c:pt idx="17359">
                  <c:v>4383.9468749999996</c:v>
                </c:pt>
                <c:pt idx="17360">
                  <c:v>4561.3734381599998</c:v>
                </c:pt>
                <c:pt idx="17361">
                  <c:v>4830.890625</c:v>
                </c:pt>
                <c:pt idx="17362">
                  <c:v>4038.890625</c:v>
                </c:pt>
                <c:pt idx="17363">
                  <c:v>4518.421875</c:v>
                </c:pt>
                <c:pt idx="17364">
                  <c:v>4729.6218749999998</c:v>
                </c:pt>
                <c:pt idx="17365">
                  <c:v>4162.0218749999995</c:v>
                </c:pt>
                <c:pt idx="17366">
                  <c:v>4387.6078118400001</c:v>
                </c:pt>
                <c:pt idx="17367">
                  <c:v>4955.2078118399995</c:v>
                </c:pt>
                <c:pt idx="17368">
                  <c:v>4329.5999999999995</c:v>
                </c:pt>
                <c:pt idx="17369">
                  <c:v>4448.3999999999996</c:v>
                </c:pt>
                <c:pt idx="17370">
                  <c:v>4290</c:v>
                </c:pt>
                <c:pt idx="17371">
                  <c:v>4370.7468749999998</c:v>
                </c:pt>
                <c:pt idx="17372">
                  <c:v>4713.9468749999996</c:v>
                </c:pt>
                <c:pt idx="17373">
                  <c:v>4595.1468749999995</c:v>
                </c:pt>
                <c:pt idx="17374">
                  <c:v>4483.7203118400002</c:v>
                </c:pt>
                <c:pt idx="17375">
                  <c:v>4523.3203118399997</c:v>
                </c:pt>
                <c:pt idx="17376">
                  <c:v>4694.9203118400001</c:v>
                </c:pt>
                <c:pt idx="17377">
                  <c:v>4404.5203118400004</c:v>
                </c:pt>
                <c:pt idx="17378">
                  <c:v>4430.9203118400001</c:v>
                </c:pt>
                <c:pt idx="17379">
                  <c:v>5115.7734381599994</c:v>
                </c:pt>
                <c:pt idx="17380">
                  <c:v>5094.890625</c:v>
                </c:pt>
                <c:pt idx="17381">
                  <c:v>4804.4906249999995</c:v>
                </c:pt>
                <c:pt idx="17382">
                  <c:v>4497.4359381599998</c:v>
                </c:pt>
                <c:pt idx="17383">
                  <c:v>4405.0359381599992</c:v>
                </c:pt>
                <c:pt idx="17384">
                  <c:v>4793.1468749999995</c:v>
                </c:pt>
                <c:pt idx="17385">
                  <c:v>4184.0906249999998</c:v>
                </c:pt>
                <c:pt idx="17386">
                  <c:v>4444.6359381599996</c:v>
                </c:pt>
                <c:pt idx="17387">
                  <c:v>4220.2359381599999</c:v>
                </c:pt>
                <c:pt idx="17388">
                  <c:v>4576.6359381599996</c:v>
                </c:pt>
                <c:pt idx="17389">
                  <c:v>4721.8359381599994</c:v>
                </c:pt>
                <c:pt idx="17390">
                  <c:v>4510.6359381599996</c:v>
                </c:pt>
                <c:pt idx="17391">
                  <c:v>4246.6359381599996</c:v>
                </c:pt>
                <c:pt idx="17392">
                  <c:v>4308.4078118400002</c:v>
                </c:pt>
                <c:pt idx="17393">
                  <c:v>4519.6078118400001</c:v>
                </c:pt>
                <c:pt idx="17394">
                  <c:v>4612.0078118399997</c:v>
                </c:pt>
                <c:pt idx="17395">
                  <c:v>4519.6078118400001</c:v>
                </c:pt>
                <c:pt idx="17396">
                  <c:v>4410.3468750000002</c:v>
                </c:pt>
                <c:pt idx="17397">
                  <c:v>4879.7203118400002</c:v>
                </c:pt>
                <c:pt idx="17398">
                  <c:v>4232.9203118400001</c:v>
                </c:pt>
                <c:pt idx="17399">
                  <c:v>4798.9734381599992</c:v>
                </c:pt>
                <c:pt idx="17400">
                  <c:v>4442.5734381599996</c:v>
                </c:pt>
                <c:pt idx="17401">
                  <c:v>4751.6906250000002</c:v>
                </c:pt>
                <c:pt idx="17402">
                  <c:v>5042.0906249999998</c:v>
                </c:pt>
                <c:pt idx="17403">
                  <c:v>4787.8359381599994</c:v>
                </c:pt>
                <c:pt idx="17404">
                  <c:v>4484.2359381599999</c:v>
                </c:pt>
                <c:pt idx="17405">
                  <c:v>4546.0078118399997</c:v>
                </c:pt>
                <c:pt idx="17406">
                  <c:v>4436.7468749999998</c:v>
                </c:pt>
                <c:pt idx="17407">
                  <c:v>4985.3203118399997</c:v>
                </c:pt>
                <c:pt idx="17408">
                  <c:v>4734.5203118399995</c:v>
                </c:pt>
                <c:pt idx="17409">
                  <c:v>4906.1203118399999</c:v>
                </c:pt>
                <c:pt idx="17410">
                  <c:v>4389.7734381599994</c:v>
                </c:pt>
                <c:pt idx="17411">
                  <c:v>4838.5734381599996</c:v>
                </c:pt>
                <c:pt idx="17412">
                  <c:v>4798.9734381599992</c:v>
                </c:pt>
                <c:pt idx="17413">
                  <c:v>4125.7734381599994</c:v>
                </c:pt>
                <c:pt idx="17414">
                  <c:v>4772.5734381599996</c:v>
                </c:pt>
                <c:pt idx="17415">
                  <c:v>4487.6906250000002</c:v>
                </c:pt>
                <c:pt idx="17416">
                  <c:v>3999.2906249999996</c:v>
                </c:pt>
                <c:pt idx="17417">
                  <c:v>4663.6218749999998</c:v>
                </c:pt>
                <c:pt idx="17418">
                  <c:v>4972.6359381599996</c:v>
                </c:pt>
                <c:pt idx="17419">
                  <c:v>4304.7468749999998</c:v>
                </c:pt>
                <c:pt idx="17420">
                  <c:v>3889.7203118399998</c:v>
                </c:pt>
                <c:pt idx="17421">
                  <c:v>5313.7734381599994</c:v>
                </c:pt>
                <c:pt idx="17422">
                  <c:v>4619.6906250000002</c:v>
                </c:pt>
                <c:pt idx="17423">
                  <c:v>4263.2906249999996</c:v>
                </c:pt>
                <c:pt idx="17424">
                  <c:v>4954.0218749999995</c:v>
                </c:pt>
                <c:pt idx="17425">
                  <c:v>4814.2359381599999</c:v>
                </c:pt>
                <c:pt idx="17426">
                  <c:v>4444.6359381599996</c:v>
                </c:pt>
                <c:pt idx="17427">
                  <c:v>4620</c:v>
                </c:pt>
                <c:pt idx="17428">
                  <c:v>4606.8</c:v>
                </c:pt>
                <c:pt idx="17429">
                  <c:v>4793.1468749999995</c:v>
                </c:pt>
                <c:pt idx="17430">
                  <c:v>4555.546875</c:v>
                </c:pt>
                <c:pt idx="17431">
                  <c:v>5089.3734381599998</c:v>
                </c:pt>
                <c:pt idx="17432">
                  <c:v>4844.0906249999998</c:v>
                </c:pt>
                <c:pt idx="17433">
                  <c:v>4817.6906250000002</c:v>
                </c:pt>
                <c:pt idx="17434">
                  <c:v>5033.2218750000002</c:v>
                </c:pt>
                <c:pt idx="17435">
                  <c:v>4518.421875</c:v>
                </c:pt>
                <c:pt idx="17436">
                  <c:v>4589.8359381599994</c:v>
                </c:pt>
                <c:pt idx="17437">
                  <c:v>4567.2</c:v>
                </c:pt>
                <c:pt idx="17438">
                  <c:v>4397.1468749999995</c:v>
                </c:pt>
                <c:pt idx="17439">
                  <c:v>4562.9203118400001</c:v>
                </c:pt>
                <c:pt idx="17440">
                  <c:v>4325.3203118399997</c:v>
                </c:pt>
                <c:pt idx="17441">
                  <c:v>4721.3203118399997</c:v>
                </c:pt>
                <c:pt idx="17442">
                  <c:v>4416.1734381599999</c:v>
                </c:pt>
                <c:pt idx="17443">
                  <c:v>5128.9734381599992</c:v>
                </c:pt>
                <c:pt idx="17444">
                  <c:v>4527.2906249999996</c:v>
                </c:pt>
                <c:pt idx="17445">
                  <c:v>4043.2218749999997</c:v>
                </c:pt>
                <c:pt idx="17446">
                  <c:v>4690.0218749999995</c:v>
                </c:pt>
                <c:pt idx="17447">
                  <c:v>4412.8218749999996</c:v>
                </c:pt>
                <c:pt idx="17448">
                  <c:v>4022.2359381599995</c:v>
                </c:pt>
                <c:pt idx="17449">
                  <c:v>4814.2359381599999</c:v>
                </c:pt>
                <c:pt idx="17450">
                  <c:v>4598.8078118399999</c:v>
                </c:pt>
                <c:pt idx="17451">
                  <c:v>5126.8078118399999</c:v>
                </c:pt>
                <c:pt idx="17452">
                  <c:v>4242.4078118400002</c:v>
                </c:pt>
                <c:pt idx="17453">
                  <c:v>4414.0078118399997</c:v>
                </c:pt>
                <c:pt idx="17454">
                  <c:v>4884</c:v>
                </c:pt>
                <c:pt idx="17455">
                  <c:v>4752</c:v>
                </c:pt>
                <c:pt idx="17456">
                  <c:v>4078.7999999999997</c:v>
                </c:pt>
                <c:pt idx="17457">
                  <c:v>4014.3468749999997</c:v>
                </c:pt>
                <c:pt idx="17458">
                  <c:v>4661.1468749999995</c:v>
                </c:pt>
                <c:pt idx="17459">
                  <c:v>4040.7468749999998</c:v>
                </c:pt>
                <c:pt idx="17460">
                  <c:v>4581.9468749999996</c:v>
                </c:pt>
                <c:pt idx="17461">
                  <c:v>5117.3203118399997</c:v>
                </c:pt>
                <c:pt idx="17462">
                  <c:v>4600.9734381599992</c:v>
                </c:pt>
                <c:pt idx="17463">
                  <c:v>4666.9734381599992</c:v>
                </c:pt>
                <c:pt idx="17464">
                  <c:v>4904.5734381599996</c:v>
                </c:pt>
                <c:pt idx="17465">
                  <c:v>4052.0906249999998</c:v>
                </c:pt>
                <c:pt idx="17466">
                  <c:v>4580.0906249999998</c:v>
                </c:pt>
                <c:pt idx="17467">
                  <c:v>4610.8218749999996</c:v>
                </c:pt>
                <c:pt idx="17468">
                  <c:v>4795.6218749999998</c:v>
                </c:pt>
                <c:pt idx="17469">
                  <c:v>4365.4359381599998</c:v>
                </c:pt>
                <c:pt idx="17470">
                  <c:v>4510.6359381599996</c:v>
                </c:pt>
                <c:pt idx="17471">
                  <c:v>4220.2359381599999</c:v>
                </c:pt>
                <c:pt idx="17472">
                  <c:v>4537.0359381599992</c:v>
                </c:pt>
                <c:pt idx="17473">
                  <c:v>4651.6078118400001</c:v>
                </c:pt>
                <c:pt idx="17474">
                  <c:v>4646.3999999999996</c:v>
                </c:pt>
                <c:pt idx="17475">
                  <c:v>4832.7468749999998</c:v>
                </c:pt>
                <c:pt idx="17476">
                  <c:v>4608.3468750000002</c:v>
                </c:pt>
                <c:pt idx="17477">
                  <c:v>4840.1203118399999</c:v>
                </c:pt>
                <c:pt idx="17478">
                  <c:v>4378.1203118399999</c:v>
                </c:pt>
                <c:pt idx="17479">
                  <c:v>4732.9734381599992</c:v>
                </c:pt>
                <c:pt idx="17480">
                  <c:v>5200.4906249999995</c:v>
                </c:pt>
                <c:pt idx="17481">
                  <c:v>4848.421875</c:v>
                </c:pt>
                <c:pt idx="17482">
                  <c:v>4339.0359381599992</c:v>
                </c:pt>
                <c:pt idx="17483">
                  <c:v>4589.8359381599994</c:v>
                </c:pt>
                <c:pt idx="17484">
                  <c:v>4708.6359381599996</c:v>
                </c:pt>
                <c:pt idx="17485">
                  <c:v>4625.2078118400004</c:v>
                </c:pt>
                <c:pt idx="17486">
                  <c:v>4796.8078118399999</c:v>
                </c:pt>
                <c:pt idx="17487">
                  <c:v>4659.5999999999995</c:v>
                </c:pt>
                <c:pt idx="17488">
                  <c:v>4080.3468749999997</c:v>
                </c:pt>
                <c:pt idx="17489">
                  <c:v>5328.5203118399995</c:v>
                </c:pt>
                <c:pt idx="17490">
                  <c:v>4100.9203118400001</c:v>
                </c:pt>
                <c:pt idx="17491">
                  <c:v>5102.5734381599996</c:v>
                </c:pt>
                <c:pt idx="17492">
                  <c:v>4553.6906250000002</c:v>
                </c:pt>
                <c:pt idx="17493">
                  <c:v>4566.890625</c:v>
                </c:pt>
                <c:pt idx="17494">
                  <c:v>4830.890625</c:v>
                </c:pt>
                <c:pt idx="17495">
                  <c:v>4474.4906249999995</c:v>
                </c:pt>
                <c:pt idx="17496">
                  <c:v>4698.890625</c:v>
                </c:pt>
                <c:pt idx="17497">
                  <c:v>4954.0218749999995</c:v>
                </c:pt>
                <c:pt idx="17498">
                  <c:v>4109.2218750000002</c:v>
                </c:pt>
                <c:pt idx="17499">
                  <c:v>4492.0218749999995</c:v>
                </c:pt>
                <c:pt idx="17500">
                  <c:v>4031.20781184</c:v>
                </c:pt>
                <c:pt idx="17501">
                  <c:v>4110.4078118400002</c:v>
                </c:pt>
                <c:pt idx="17502">
                  <c:v>3965.20781184</c:v>
                </c:pt>
                <c:pt idx="17503">
                  <c:v>4369.2</c:v>
                </c:pt>
                <c:pt idx="17504">
                  <c:v>4897.2</c:v>
                </c:pt>
                <c:pt idx="17505">
                  <c:v>4410.3468750000002</c:v>
                </c:pt>
                <c:pt idx="17506">
                  <c:v>4945.7203118400002</c:v>
                </c:pt>
                <c:pt idx="17507">
                  <c:v>4166.9203118400001</c:v>
                </c:pt>
                <c:pt idx="17508">
                  <c:v>4496.9203118400001</c:v>
                </c:pt>
                <c:pt idx="17509">
                  <c:v>4561.3734381599998</c:v>
                </c:pt>
                <c:pt idx="17510">
                  <c:v>4619.6906250000002</c:v>
                </c:pt>
                <c:pt idx="17511">
                  <c:v>4452.421875</c:v>
                </c:pt>
                <c:pt idx="17512">
                  <c:v>4360.0218749999995</c:v>
                </c:pt>
                <c:pt idx="17513">
                  <c:v>4267.6218749999998</c:v>
                </c:pt>
                <c:pt idx="17514">
                  <c:v>4333.6218749999998</c:v>
                </c:pt>
                <c:pt idx="17515">
                  <c:v>4637.2218750000002</c:v>
                </c:pt>
                <c:pt idx="17516">
                  <c:v>3718.6359381599996</c:v>
                </c:pt>
                <c:pt idx="17517">
                  <c:v>4321.6078118400001</c:v>
                </c:pt>
                <c:pt idx="17518">
                  <c:v>4250.3999999999996</c:v>
                </c:pt>
                <c:pt idx="17519">
                  <c:v>4870.8</c:v>
                </c:pt>
                <c:pt idx="17520">
                  <c:v>4857.5999999999995</c:v>
                </c:pt>
                <c:pt idx="17521">
                  <c:v>5121.5999999999995</c:v>
                </c:pt>
                <c:pt idx="17522">
                  <c:v>4972.1203118399999</c:v>
                </c:pt>
                <c:pt idx="17523">
                  <c:v>4457.3203118399997</c:v>
                </c:pt>
                <c:pt idx="17524">
                  <c:v>4840.1203118399999</c:v>
                </c:pt>
                <c:pt idx="17525">
                  <c:v>4747.7203118400002</c:v>
                </c:pt>
                <c:pt idx="17526">
                  <c:v>4363.3734381599998</c:v>
                </c:pt>
                <c:pt idx="17527">
                  <c:v>5274.1734381599999</c:v>
                </c:pt>
                <c:pt idx="17528">
                  <c:v>4804.4906249999995</c:v>
                </c:pt>
                <c:pt idx="17529">
                  <c:v>4382.0906249999998</c:v>
                </c:pt>
                <c:pt idx="17530">
                  <c:v>4558.0218749999995</c:v>
                </c:pt>
                <c:pt idx="17531">
                  <c:v>4603.0359381599992</c:v>
                </c:pt>
                <c:pt idx="17532">
                  <c:v>4862.8078118399999</c:v>
                </c:pt>
                <c:pt idx="17533">
                  <c:v>4593.5999999999995</c:v>
                </c:pt>
                <c:pt idx="17534">
                  <c:v>4449.9468749999996</c:v>
                </c:pt>
                <c:pt idx="17535">
                  <c:v>4383.9468749999996</c:v>
                </c:pt>
                <c:pt idx="17536">
                  <c:v>5017.546875</c:v>
                </c:pt>
                <c:pt idx="17537">
                  <c:v>4879.7203118400002</c:v>
                </c:pt>
                <c:pt idx="17538">
                  <c:v>4284.1734381599999</c:v>
                </c:pt>
                <c:pt idx="17539">
                  <c:v>5270.8218749999996</c:v>
                </c:pt>
                <c:pt idx="17540">
                  <c:v>4122.421875</c:v>
                </c:pt>
                <c:pt idx="17541">
                  <c:v>4320.421875</c:v>
                </c:pt>
                <c:pt idx="17542">
                  <c:v>4232.9203118400001</c:v>
                </c:pt>
                <c:pt idx="17543">
                  <c:v>5011.7203118400002</c:v>
                </c:pt>
                <c:pt idx="17544">
                  <c:v>5089.3734381599998</c:v>
                </c:pt>
                <c:pt idx="17545">
                  <c:v>4368.890625</c:v>
                </c:pt>
                <c:pt idx="17546">
                  <c:v>4333.6218749999998</c:v>
                </c:pt>
                <c:pt idx="17547">
                  <c:v>4189.6078118400001</c:v>
                </c:pt>
                <c:pt idx="17548">
                  <c:v>4276.8</c:v>
                </c:pt>
                <c:pt idx="17549">
                  <c:v>4633.2</c:v>
                </c:pt>
                <c:pt idx="17550">
                  <c:v>4661.1468749999995</c:v>
                </c:pt>
                <c:pt idx="17551">
                  <c:v>3710.7468749999998</c:v>
                </c:pt>
                <c:pt idx="17552">
                  <c:v>4713.9468749999996</c:v>
                </c:pt>
                <c:pt idx="17553">
                  <c:v>4436.7468749999998</c:v>
                </c:pt>
                <c:pt idx="17554">
                  <c:v>4542.3468750000002</c:v>
                </c:pt>
                <c:pt idx="17555">
                  <c:v>4694.9203118400001</c:v>
                </c:pt>
                <c:pt idx="17556">
                  <c:v>4500.890625</c:v>
                </c:pt>
                <c:pt idx="17557">
                  <c:v>4421.6906250000002</c:v>
                </c:pt>
                <c:pt idx="17558">
                  <c:v>4844.0906249999998</c:v>
                </c:pt>
                <c:pt idx="17559">
                  <c:v>4698.890625</c:v>
                </c:pt>
                <c:pt idx="17560">
                  <c:v>4378.6359381599996</c:v>
                </c:pt>
                <c:pt idx="17561">
                  <c:v>4048.6359381599996</c:v>
                </c:pt>
                <c:pt idx="17562">
                  <c:v>4576.6359381599996</c:v>
                </c:pt>
                <c:pt idx="17563">
                  <c:v>4814.2359381599999</c:v>
                </c:pt>
                <c:pt idx="17564">
                  <c:v>4572.4078118400002</c:v>
                </c:pt>
                <c:pt idx="17565">
                  <c:v>3952.0078118400002</c:v>
                </c:pt>
                <c:pt idx="17566">
                  <c:v>4404.5203118400004</c:v>
                </c:pt>
                <c:pt idx="17567">
                  <c:v>4549.7203118400002</c:v>
                </c:pt>
                <c:pt idx="17568">
                  <c:v>4562.9203118400001</c:v>
                </c:pt>
                <c:pt idx="17569">
                  <c:v>4232.9203118400001</c:v>
                </c:pt>
                <c:pt idx="17570">
                  <c:v>5028.890625</c:v>
                </c:pt>
                <c:pt idx="17571">
                  <c:v>4122.421875</c:v>
                </c:pt>
                <c:pt idx="17572">
                  <c:v>4175.2218750000002</c:v>
                </c:pt>
                <c:pt idx="17573">
                  <c:v>5104.6359381599996</c:v>
                </c:pt>
                <c:pt idx="17574">
                  <c:v>4606.8</c:v>
                </c:pt>
                <c:pt idx="17575">
                  <c:v>4065.6</c:v>
                </c:pt>
                <c:pt idx="17576">
                  <c:v>4435.2</c:v>
                </c:pt>
                <c:pt idx="17577">
                  <c:v>4114.1203118399999</c:v>
                </c:pt>
                <c:pt idx="17578">
                  <c:v>4166.9203118400001</c:v>
                </c:pt>
                <c:pt idx="17579">
                  <c:v>5170.1203118399999</c:v>
                </c:pt>
                <c:pt idx="17580">
                  <c:v>4351.7203118400002</c:v>
                </c:pt>
                <c:pt idx="17581">
                  <c:v>4527.2906249999996</c:v>
                </c:pt>
                <c:pt idx="17582">
                  <c:v>4954.0218749999995</c:v>
                </c:pt>
                <c:pt idx="17583">
                  <c:v>5455.6218749999998</c:v>
                </c:pt>
                <c:pt idx="17584">
                  <c:v>5179.6078118400001</c:v>
                </c:pt>
                <c:pt idx="17585">
                  <c:v>4902.4078118400002</c:v>
                </c:pt>
                <c:pt idx="17586">
                  <c:v>4480.0078118399997</c:v>
                </c:pt>
                <c:pt idx="17587">
                  <c:v>4831.2</c:v>
                </c:pt>
                <c:pt idx="17588">
                  <c:v>4074.52031184</c:v>
                </c:pt>
                <c:pt idx="17589">
                  <c:v>4653.7734381599994</c:v>
                </c:pt>
                <c:pt idx="17590">
                  <c:v>4663.6218749999998</c:v>
                </c:pt>
                <c:pt idx="17591">
                  <c:v>4360.0218749999995</c:v>
                </c:pt>
                <c:pt idx="17592">
                  <c:v>4835.2218750000002</c:v>
                </c:pt>
                <c:pt idx="17593">
                  <c:v>4426.0218749999995</c:v>
                </c:pt>
                <c:pt idx="17594">
                  <c:v>4361.2078118400004</c:v>
                </c:pt>
                <c:pt idx="17595">
                  <c:v>5060.8078118399999</c:v>
                </c:pt>
                <c:pt idx="17596">
                  <c:v>4804.8</c:v>
                </c:pt>
                <c:pt idx="17597">
                  <c:v>4778.3999999999996</c:v>
                </c:pt>
                <c:pt idx="17598">
                  <c:v>4527.5999999999995</c:v>
                </c:pt>
                <c:pt idx="17599">
                  <c:v>3960</c:v>
                </c:pt>
                <c:pt idx="17600">
                  <c:v>4634.7468749999998</c:v>
                </c:pt>
                <c:pt idx="17601">
                  <c:v>4312.1203118399999</c:v>
                </c:pt>
                <c:pt idx="17602">
                  <c:v>4785.7734381599994</c:v>
                </c:pt>
                <c:pt idx="17603">
                  <c:v>4746.1734381599999</c:v>
                </c:pt>
                <c:pt idx="17604">
                  <c:v>5583.2906249999996</c:v>
                </c:pt>
                <c:pt idx="17605">
                  <c:v>4669.0359381599992</c:v>
                </c:pt>
                <c:pt idx="17606">
                  <c:v>4735.0359381599992</c:v>
                </c:pt>
                <c:pt idx="17607">
                  <c:v>4427.2078118400004</c:v>
                </c:pt>
                <c:pt idx="17608">
                  <c:v>4870.8</c:v>
                </c:pt>
                <c:pt idx="17609">
                  <c:v>4593.5999999999995</c:v>
                </c:pt>
                <c:pt idx="17610">
                  <c:v>4408.8</c:v>
                </c:pt>
                <c:pt idx="17611">
                  <c:v>4106.7468749999998</c:v>
                </c:pt>
                <c:pt idx="17612">
                  <c:v>4661.1468749999995</c:v>
                </c:pt>
                <c:pt idx="17613">
                  <c:v>5117.3203118399997</c:v>
                </c:pt>
                <c:pt idx="17614">
                  <c:v>4838.5734381599996</c:v>
                </c:pt>
                <c:pt idx="17615">
                  <c:v>4402.9734381599992</c:v>
                </c:pt>
                <c:pt idx="17616">
                  <c:v>4672.4906249999995</c:v>
                </c:pt>
                <c:pt idx="17617">
                  <c:v>4830.890625</c:v>
                </c:pt>
                <c:pt idx="17618">
                  <c:v>3969.4359381599998</c:v>
                </c:pt>
                <c:pt idx="17619">
                  <c:v>4078.7999999999997</c:v>
                </c:pt>
                <c:pt idx="17620">
                  <c:v>4568.7468749999998</c:v>
                </c:pt>
                <c:pt idx="17621">
                  <c:v>4087.7203118399998</c:v>
                </c:pt>
                <c:pt idx="17622">
                  <c:v>4917.7734381599994</c:v>
                </c:pt>
                <c:pt idx="17623">
                  <c:v>4587.7734381599994</c:v>
                </c:pt>
                <c:pt idx="17624">
                  <c:v>4514.0906249999998</c:v>
                </c:pt>
                <c:pt idx="17625">
                  <c:v>4857.2906249999996</c:v>
                </c:pt>
                <c:pt idx="17626">
                  <c:v>4273.0359381599992</c:v>
                </c:pt>
                <c:pt idx="17627">
                  <c:v>4669.0359381599992</c:v>
                </c:pt>
                <c:pt idx="17628">
                  <c:v>5421.4359381599998</c:v>
                </c:pt>
                <c:pt idx="17629">
                  <c:v>4585.6078118400001</c:v>
                </c:pt>
                <c:pt idx="17630">
                  <c:v>5034.4078118400002</c:v>
                </c:pt>
                <c:pt idx="17631">
                  <c:v>4911.9468749999996</c:v>
                </c:pt>
                <c:pt idx="17632">
                  <c:v>4344.3468750000002</c:v>
                </c:pt>
                <c:pt idx="17633">
                  <c:v>4553.6906250000002</c:v>
                </c:pt>
                <c:pt idx="17634">
                  <c:v>4906.6359381599996</c:v>
                </c:pt>
                <c:pt idx="17635">
                  <c:v>4880.2359381599999</c:v>
                </c:pt>
                <c:pt idx="17636">
                  <c:v>4827.4359381599998</c:v>
                </c:pt>
                <c:pt idx="17637">
                  <c:v>4981.6078118400001</c:v>
                </c:pt>
                <c:pt idx="17638">
                  <c:v>4502.7468749999998</c:v>
                </c:pt>
                <c:pt idx="17639">
                  <c:v>4529.1468749999995</c:v>
                </c:pt>
                <c:pt idx="17640">
                  <c:v>4774.1203118399999</c:v>
                </c:pt>
                <c:pt idx="17641">
                  <c:v>5183.3203118399997</c:v>
                </c:pt>
                <c:pt idx="17642">
                  <c:v>4099.3734381599998</c:v>
                </c:pt>
                <c:pt idx="17643">
                  <c:v>4416.1734381599999</c:v>
                </c:pt>
                <c:pt idx="17644">
                  <c:v>4276.4906249999995</c:v>
                </c:pt>
                <c:pt idx="17645">
                  <c:v>4874.8218749999996</c:v>
                </c:pt>
                <c:pt idx="17646">
                  <c:v>4576.6359381599996</c:v>
                </c:pt>
                <c:pt idx="17647">
                  <c:v>4523.8359381599994</c:v>
                </c:pt>
                <c:pt idx="17648">
                  <c:v>3912.4078118399998</c:v>
                </c:pt>
                <c:pt idx="17649">
                  <c:v>4348.0078118399997</c:v>
                </c:pt>
                <c:pt idx="17650">
                  <c:v>4546.0078118399997</c:v>
                </c:pt>
                <c:pt idx="17651">
                  <c:v>4344.3468750000002</c:v>
                </c:pt>
                <c:pt idx="17652">
                  <c:v>4896.890625</c:v>
                </c:pt>
                <c:pt idx="17653">
                  <c:v>5099.2218749999993</c:v>
                </c:pt>
                <c:pt idx="17654">
                  <c:v>3871.6218749999998</c:v>
                </c:pt>
                <c:pt idx="17655">
                  <c:v>4999.0359381599992</c:v>
                </c:pt>
                <c:pt idx="17656">
                  <c:v>4572.4078118400002</c:v>
                </c:pt>
                <c:pt idx="17657">
                  <c:v>4184.3999999999996</c:v>
                </c:pt>
                <c:pt idx="17658">
                  <c:v>4555.546875</c:v>
                </c:pt>
                <c:pt idx="17659">
                  <c:v>4859.1468749999995</c:v>
                </c:pt>
                <c:pt idx="17660">
                  <c:v>4681.7203118400002</c:v>
                </c:pt>
                <c:pt idx="17661">
                  <c:v>4866.5203118399995</c:v>
                </c:pt>
                <c:pt idx="17662">
                  <c:v>4355.6906250000002</c:v>
                </c:pt>
                <c:pt idx="17663">
                  <c:v>4682.2359381599999</c:v>
                </c:pt>
                <c:pt idx="17664">
                  <c:v>5249.8359381599994</c:v>
                </c:pt>
                <c:pt idx="17665">
                  <c:v>4730.8078118399999</c:v>
                </c:pt>
                <c:pt idx="17666">
                  <c:v>4348.0078118399997</c:v>
                </c:pt>
                <c:pt idx="17667">
                  <c:v>4870.8</c:v>
                </c:pt>
                <c:pt idx="17668">
                  <c:v>4534.9734381599992</c:v>
                </c:pt>
                <c:pt idx="17669">
                  <c:v>4732.9734381599992</c:v>
                </c:pt>
                <c:pt idx="17670">
                  <c:v>4685.6906250000002</c:v>
                </c:pt>
                <c:pt idx="17671">
                  <c:v>4712.0906249999998</c:v>
                </c:pt>
                <c:pt idx="17672">
                  <c:v>5081.6906249999993</c:v>
                </c:pt>
                <c:pt idx="17673">
                  <c:v>4236.890625</c:v>
                </c:pt>
                <c:pt idx="17674">
                  <c:v>4457.8359381599994</c:v>
                </c:pt>
                <c:pt idx="17675">
                  <c:v>4325.8359381599994</c:v>
                </c:pt>
                <c:pt idx="17676">
                  <c:v>4457.8359381599994</c:v>
                </c:pt>
                <c:pt idx="17677">
                  <c:v>4981.6078118400001</c:v>
                </c:pt>
                <c:pt idx="17678">
                  <c:v>4651.6078118400001</c:v>
                </c:pt>
                <c:pt idx="17679">
                  <c:v>4804.8</c:v>
                </c:pt>
                <c:pt idx="17680">
                  <c:v>5095.2</c:v>
                </c:pt>
                <c:pt idx="17681">
                  <c:v>4422</c:v>
                </c:pt>
                <c:pt idx="17682">
                  <c:v>4831.2</c:v>
                </c:pt>
                <c:pt idx="17683">
                  <c:v>4765.2</c:v>
                </c:pt>
                <c:pt idx="17684">
                  <c:v>4357.546875</c:v>
                </c:pt>
                <c:pt idx="17685">
                  <c:v>4402.9734381599992</c:v>
                </c:pt>
                <c:pt idx="17686">
                  <c:v>4505.2218750000002</c:v>
                </c:pt>
                <c:pt idx="17687">
                  <c:v>4267.6218749999998</c:v>
                </c:pt>
                <c:pt idx="17688">
                  <c:v>4563.4359381599998</c:v>
                </c:pt>
                <c:pt idx="17689">
                  <c:v>4466.8078118399999</c:v>
                </c:pt>
                <c:pt idx="17690">
                  <c:v>5095.2</c:v>
                </c:pt>
                <c:pt idx="17691">
                  <c:v>4606.8</c:v>
                </c:pt>
                <c:pt idx="17692">
                  <c:v>4593.5999999999995</c:v>
                </c:pt>
                <c:pt idx="17693">
                  <c:v>4911.9468749999996</c:v>
                </c:pt>
                <c:pt idx="17694">
                  <c:v>4153.7203118400002</c:v>
                </c:pt>
                <c:pt idx="17695">
                  <c:v>4434.890625</c:v>
                </c:pt>
                <c:pt idx="17696">
                  <c:v>4514.0906249999998</c:v>
                </c:pt>
                <c:pt idx="17697">
                  <c:v>3616.4906249999999</c:v>
                </c:pt>
                <c:pt idx="17698">
                  <c:v>4307.2218750000002</c:v>
                </c:pt>
                <c:pt idx="17699">
                  <c:v>4682.2359381599999</c:v>
                </c:pt>
                <c:pt idx="17700">
                  <c:v>4295.2078118400004</c:v>
                </c:pt>
                <c:pt idx="17701">
                  <c:v>4844.3999999999996</c:v>
                </c:pt>
                <c:pt idx="17702">
                  <c:v>4681.7203118400002</c:v>
                </c:pt>
                <c:pt idx="17703">
                  <c:v>4549.7203118400002</c:v>
                </c:pt>
                <c:pt idx="17704">
                  <c:v>5130.5203118399995</c:v>
                </c:pt>
                <c:pt idx="17705">
                  <c:v>4879.7203118400002</c:v>
                </c:pt>
                <c:pt idx="17706">
                  <c:v>4580.0906249999998</c:v>
                </c:pt>
                <c:pt idx="17707">
                  <c:v>5033.2218750000002</c:v>
                </c:pt>
                <c:pt idx="17708">
                  <c:v>4822.0218749999995</c:v>
                </c:pt>
                <c:pt idx="17709">
                  <c:v>4708.6359381599996</c:v>
                </c:pt>
                <c:pt idx="17710">
                  <c:v>3956.2359381599995</c:v>
                </c:pt>
                <c:pt idx="17711">
                  <c:v>4361.2078118400004</c:v>
                </c:pt>
                <c:pt idx="17712">
                  <c:v>4770.4078118400002</c:v>
                </c:pt>
                <c:pt idx="17713">
                  <c:v>4870.8</c:v>
                </c:pt>
                <c:pt idx="17714">
                  <c:v>4329.5999999999995</c:v>
                </c:pt>
                <c:pt idx="17715">
                  <c:v>4212.3468750000002</c:v>
                </c:pt>
                <c:pt idx="17716">
                  <c:v>4549.7203118400002</c:v>
                </c:pt>
                <c:pt idx="17717">
                  <c:v>4746.1734381599999</c:v>
                </c:pt>
                <c:pt idx="17718">
                  <c:v>4500.890625</c:v>
                </c:pt>
                <c:pt idx="17719">
                  <c:v>4796.8078118399999</c:v>
                </c:pt>
                <c:pt idx="17720">
                  <c:v>5113.6078118400001</c:v>
                </c:pt>
                <c:pt idx="17721">
                  <c:v>4836.4078118400002</c:v>
                </c:pt>
                <c:pt idx="17722">
                  <c:v>4536.5203118400004</c:v>
                </c:pt>
                <c:pt idx="17723">
                  <c:v>4052.0906249999998</c:v>
                </c:pt>
                <c:pt idx="17724">
                  <c:v>4250.0906249999998</c:v>
                </c:pt>
                <c:pt idx="17725">
                  <c:v>4368.890625</c:v>
                </c:pt>
                <c:pt idx="17726">
                  <c:v>5038.6359381599996</c:v>
                </c:pt>
                <c:pt idx="17727">
                  <c:v>4889.2078118399995</c:v>
                </c:pt>
                <c:pt idx="17728">
                  <c:v>4387.6078118400001</c:v>
                </c:pt>
                <c:pt idx="17729">
                  <c:v>4224</c:v>
                </c:pt>
                <c:pt idx="17730">
                  <c:v>4449.9468749999996</c:v>
                </c:pt>
                <c:pt idx="17731">
                  <c:v>4998.5203118399995</c:v>
                </c:pt>
                <c:pt idx="17732">
                  <c:v>4708.1203118399999</c:v>
                </c:pt>
                <c:pt idx="17733">
                  <c:v>4470.5203118400004</c:v>
                </c:pt>
                <c:pt idx="17734">
                  <c:v>5226.890625</c:v>
                </c:pt>
                <c:pt idx="17735">
                  <c:v>4632.890625</c:v>
                </c:pt>
                <c:pt idx="17736">
                  <c:v>4650.421875</c:v>
                </c:pt>
                <c:pt idx="17737">
                  <c:v>4999.0359381599992</c:v>
                </c:pt>
                <c:pt idx="17738">
                  <c:v>4712.3999999999996</c:v>
                </c:pt>
                <c:pt idx="17739">
                  <c:v>4857.5999999999995</c:v>
                </c:pt>
                <c:pt idx="17740">
                  <c:v>4344.3468750000002</c:v>
                </c:pt>
                <c:pt idx="17741">
                  <c:v>4845.9468749999996</c:v>
                </c:pt>
                <c:pt idx="17742">
                  <c:v>4410.3468750000002</c:v>
                </c:pt>
                <c:pt idx="17743">
                  <c:v>4985.3203118399997</c:v>
                </c:pt>
                <c:pt idx="17744">
                  <c:v>5394.5203118399995</c:v>
                </c:pt>
                <c:pt idx="17745">
                  <c:v>4184.0906249999998</c:v>
                </c:pt>
                <c:pt idx="17746">
                  <c:v>4919.8359381599994</c:v>
                </c:pt>
                <c:pt idx="17747">
                  <c:v>4919.8359381599994</c:v>
                </c:pt>
                <c:pt idx="17748">
                  <c:v>4836.4078118400002</c:v>
                </c:pt>
                <c:pt idx="17749">
                  <c:v>4440.4078118400002</c:v>
                </c:pt>
                <c:pt idx="17750">
                  <c:v>5095.2</c:v>
                </c:pt>
                <c:pt idx="17751">
                  <c:v>4580.3999999999996</c:v>
                </c:pt>
                <c:pt idx="17752">
                  <c:v>4633.2</c:v>
                </c:pt>
                <c:pt idx="17753">
                  <c:v>4521.7734381599994</c:v>
                </c:pt>
                <c:pt idx="17754">
                  <c:v>4574.5734381599996</c:v>
                </c:pt>
                <c:pt idx="17755">
                  <c:v>5438.0906249999998</c:v>
                </c:pt>
                <c:pt idx="17756">
                  <c:v>4461.2906249999996</c:v>
                </c:pt>
                <c:pt idx="17757">
                  <c:v>4698.890625</c:v>
                </c:pt>
                <c:pt idx="17758">
                  <c:v>4848.421875</c:v>
                </c:pt>
                <c:pt idx="17759">
                  <c:v>3977.2218749999997</c:v>
                </c:pt>
                <c:pt idx="17760">
                  <c:v>4544.8218749999996</c:v>
                </c:pt>
                <c:pt idx="17761">
                  <c:v>4135.6218749999998</c:v>
                </c:pt>
                <c:pt idx="17762">
                  <c:v>5285.2078118399995</c:v>
                </c:pt>
                <c:pt idx="17763">
                  <c:v>4150.0078118399997</c:v>
                </c:pt>
                <c:pt idx="17764">
                  <c:v>4770.4078118400002</c:v>
                </c:pt>
                <c:pt idx="17765">
                  <c:v>4752</c:v>
                </c:pt>
                <c:pt idx="17766">
                  <c:v>4872.3468750000002</c:v>
                </c:pt>
                <c:pt idx="17767">
                  <c:v>5519.1468749999995</c:v>
                </c:pt>
                <c:pt idx="17768">
                  <c:v>4278.3468750000002</c:v>
                </c:pt>
                <c:pt idx="17769">
                  <c:v>4232.9203118400001</c:v>
                </c:pt>
                <c:pt idx="17770">
                  <c:v>5420.9203118400001</c:v>
                </c:pt>
                <c:pt idx="17771">
                  <c:v>4774.1203118399999</c:v>
                </c:pt>
                <c:pt idx="17772">
                  <c:v>4246.1203118399999</c:v>
                </c:pt>
                <c:pt idx="17773">
                  <c:v>4429.3734381599998</c:v>
                </c:pt>
                <c:pt idx="17774">
                  <c:v>5443.6078118400001</c:v>
                </c:pt>
                <c:pt idx="17775">
                  <c:v>4994.8078118399999</c:v>
                </c:pt>
                <c:pt idx="17776">
                  <c:v>4730.8078118399999</c:v>
                </c:pt>
                <c:pt idx="17777">
                  <c:v>4026</c:v>
                </c:pt>
                <c:pt idx="17778">
                  <c:v>4686</c:v>
                </c:pt>
                <c:pt idx="17779">
                  <c:v>4819.546875</c:v>
                </c:pt>
                <c:pt idx="17780">
                  <c:v>4853.3203118399997</c:v>
                </c:pt>
                <c:pt idx="17781">
                  <c:v>4284.1734381599999</c:v>
                </c:pt>
                <c:pt idx="17782">
                  <c:v>4125.7734381599994</c:v>
                </c:pt>
                <c:pt idx="17783">
                  <c:v>4646.0906249999998</c:v>
                </c:pt>
                <c:pt idx="17784">
                  <c:v>4989.2906249999996</c:v>
                </c:pt>
                <c:pt idx="17785">
                  <c:v>3978.4078118399998</c:v>
                </c:pt>
                <c:pt idx="17786">
                  <c:v>4567.2</c:v>
                </c:pt>
                <c:pt idx="17787">
                  <c:v>4844.3999999999996</c:v>
                </c:pt>
                <c:pt idx="17788">
                  <c:v>4738.8</c:v>
                </c:pt>
                <c:pt idx="17789">
                  <c:v>4276.8</c:v>
                </c:pt>
                <c:pt idx="17790">
                  <c:v>4699.2</c:v>
                </c:pt>
                <c:pt idx="17791">
                  <c:v>4529.1468749999995</c:v>
                </c:pt>
                <c:pt idx="17792">
                  <c:v>4562.9203118400001</c:v>
                </c:pt>
                <c:pt idx="17793">
                  <c:v>4536.5203118400004</c:v>
                </c:pt>
                <c:pt idx="17794">
                  <c:v>4487.6906250000002</c:v>
                </c:pt>
                <c:pt idx="17795">
                  <c:v>4069.6218749999998</c:v>
                </c:pt>
                <c:pt idx="17796">
                  <c:v>4492.0218749999995</c:v>
                </c:pt>
                <c:pt idx="17797">
                  <c:v>4642.6359381599996</c:v>
                </c:pt>
                <c:pt idx="17798">
                  <c:v>4849.6078118400001</c:v>
                </c:pt>
                <c:pt idx="17799">
                  <c:v>4295.2078118400004</c:v>
                </c:pt>
                <c:pt idx="17800">
                  <c:v>4348.0078118399997</c:v>
                </c:pt>
                <c:pt idx="17801">
                  <c:v>5227.2</c:v>
                </c:pt>
                <c:pt idx="17802">
                  <c:v>3907.2</c:v>
                </c:pt>
                <c:pt idx="17803">
                  <c:v>4580.3999999999996</c:v>
                </c:pt>
                <c:pt idx="17804">
                  <c:v>4845.9468749999996</c:v>
                </c:pt>
                <c:pt idx="17805">
                  <c:v>4423.546875</c:v>
                </c:pt>
                <c:pt idx="17806">
                  <c:v>4891.3734381599998</c:v>
                </c:pt>
                <c:pt idx="17807">
                  <c:v>3946.4906249999999</c:v>
                </c:pt>
                <c:pt idx="17808">
                  <c:v>5147.6906249999993</c:v>
                </c:pt>
                <c:pt idx="17809">
                  <c:v>5002.4906249999995</c:v>
                </c:pt>
                <c:pt idx="17810">
                  <c:v>4756.0218749999995</c:v>
                </c:pt>
                <c:pt idx="17811">
                  <c:v>4492.0218749999995</c:v>
                </c:pt>
                <c:pt idx="17812">
                  <c:v>4729.6218749999998</c:v>
                </c:pt>
                <c:pt idx="17813">
                  <c:v>4880.2359381599999</c:v>
                </c:pt>
                <c:pt idx="17814">
                  <c:v>4220.2359381599999</c:v>
                </c:pt>
                <c:pt idx="17815">
                  <c:v>4506.4078118400002</c:v>
                </c:pt>
                <c:pt idx="17816">
                  <c:v>4725.5999999999995</c:v>
                </c:pt>
                <c:pt idx="17817">
                  <c:v>5359.2</c:v>
                </c:pt>
                <c:pt idx="17818">
                  <c:v>4449.9468749999996</c:v>
                </c:pt>
                <c:pt idx="17819">
                  <c:v>4265.1468749999995</c:v>
                </c:pt>
                <c:pt idx="17820">
                  <c:v>4892.9203118400001</c:v>
                </c:pt>
                <c:pt idx="17821">
                  <c:v>4891.3734381599998</c:v>
                </c:pt>
                <c:pt idx="17822">
                  <c:v>3594.421875</c:v>
                </c:pt>
                <c:pt idx="17823">
                  <c:v>3946.7999999999997</c:v>
                </c:pt>
                <c:pt idx="17824">
                  <c:v>3961.546875</c:v>
                </c:pt>
                <c:pt idx="17825">
                  <c:v>4502.7468749999998</c:v>
                </c:pt>
                <c:pt idx="17826">
                  <c:v>5222.9203118400001</c:v>
                </c:pt>
                <c:pt idx="17827">
                  <c:v>4223.6906250000002</c:v>
                </c:pt>
                <c:pt idx="17828">
                  <c:v>4571.2218750000002</c:v>
                </c:pt>
                <c:pt idx="17829">
                  <c:v>5534.8218749999996</c:v>
                </c:pt>
                <c:pt idx="17830">
                  <c:v>4959.4359381599998</c:v>
                </c:pt>
                <c:pt idx="17831">
                  <c:v>4612.0078118399997</c:v>
                </c:pt>
                <c:pt idx="17832">
                  <c:v>4730.8078118399999</c:v>
                </c:pt>
                <c:pt idx="17833">
                  <c:v>5179.6078118400001</c:v>
                </c:pt>
                <c:pt idx="17834">
                  <c:v>5100.4078118400002</c:v>
                </c:pt>
                <c:pt idx="17835">
                  <c:v>4466.8078118399999</c:v>
                </c:pt>
                <c:pt idx="17836">
                  <c:v>4374.4078118400002</c:v>
                </c:pt>
                <c:pt idx="17837">
                  <c:v>5187.5999999999995</c:v>
                </c:pt>
                <c:pt idx="17838">
                  <c:v>4672.8</c:v>
                </c:pt>
                <c:pt idx="17839">
                  <c:v>5123.1468749999995</c:v>
                </c:pt>
                <c:pt idx="17840">
                  <c:v>4146.3468750000002</c:v>
                </c:pt>
                <c:pt idx="17841">
                  <c:v>3987.9468749999996</c:v>
                </c:pt>
                <c:pt idx="17842">
                  <c:v>4536.5203118400004</c:v>
                </c:pt>
                <c:pt idx="17843">
                  <c:v>4864.9734381599992</c:v>
                </c:pt>
                <c:pt idx="17844">
                  <c:v>4851.7734381599994</c:v>
                </c:pt>
                <c:pt idx="17845">
                  <c:v>5379.7734381599994</c:v>
                </c:pt>
                <c:pt idx="17846">
                  <c:v>5353.3734381599998</c:v>
                </c:pt>
                <c:pt idx="17847">
                  <c:v>4442.5734381599996</c:v>
                </c:pt>
                <c:pt idx="17848">
                  <c:v>4738.4906249999995</c:v>
                </c:pt>
                <c:pt idx="17849">
                  <c:v>4808.8218749999996</c:v>
                </c:pt>
                <c:pt idx="17850">
                  <c:v>4742.8218749999996</c:v>
                </c:pt>
                <c:pt idx="17851">
                  <c:v>5059.6218749999998</c:v>
                </c:pt>
                <c:pt idx="17852">
                  <c:v>4721.8359381599994</c:v>
                </c:pt>
                <c:pt idx="17853">
                  <c:v>4651.6078118400001</c:v>
                </c:pt>
                <c:pt idx="17854">
                  <c:v>4163.2078118400004</c:v>
                </c:pt>
                <c:pt idx="17855">
                  <c:v>5016</c:v>
                </c:pt>
                <c:pt idx="17856">
                  <c:v>4540.8</c:v>
                </c:pt>
                <c:pt idx="17857">
                  <c:v>4184.3999999999996</c:v>
                </c:pt>
                <c:pt idx="17858">
                  <c:v>4593.5999999999995</c:v>
                </c:pt>
                <c:pt idx="17859">
                  <c:v>4357.546875</c:v>
                </c:pt>
                <c:pt idx="17860">
                  <c:v>5036.5734381599996</c:v>
                </c:pt>
                <c:pt idx="17861">
                  <c:v>4429.3734381599998</c:v>
                </c:pt>
                <c:pt idx="17862">
                  <c:v>3986.0906249999998</c:v>
                </c:pt>
                <c:pt idx="17863">
                  <c:v>4289.6906250000002</c:v>
                </c:pt>
                <c:pt idx="17864">
                  <c:v>4624.0218749999995</c:v>
                </c:pt>
                <c:pt idx="17865">
                  <c:v>4782.421875</c:v>
                </c:pt>
                <c:pt idx="17866">
                  <c:v>5408.2359381599999</c:v>
                </c:pt>
                <c:pt idx="17867">
                  <c:v>4827.4359381599998</c:v>
                </c:pt>
                <c:pt idx="17868">
                  <c:v>5021.2078118399995</c:v>
                </c:pt>
                <c:pt idx="17869">
                  <c:v>4606.8</c:v>
                </c:pt>
                <c:pt idx="17870">
                  <c:v>4806.3468750000002</c:v>
                </c:pt>
                <c:pt idx="17871">
                  <c:v>4489.546875</c:v>
                </c:pt>
                <c:pt idx="17872">
                  <c:v>5051.3203118399997</c:v>
                </c:pt>
                <c:pt idx="17873">
                  <c:v>4746.1734381599999</c:v>
                </c:pt>
                <c:pt idx="17874">
                  <c:v>4791.2906249999996</c:v>
                </c:pt>
                <c:pt idx="17875">
                  <c:v>4914.421875</c:v>
                </c:pt>
                <c:pt idx="17876">
                  <c:v>4716.421875</c:v>
                </c:pt>
                <c:pt idx="17877">
                  <c:v>4769.2218750000002</c:v>
                </c:pt>
                <c:pt idx="17878">
                  <c:v>4365.4359381599998</c:v>
                </c:pt>
                <c:pt idx="17879">
                  <c:v>4823.2078118399995</c:v>
                </c:pt>
                <c:pt idx="17880">
                  <c:v>4493.2078118400004</c:v>
                </c:pt>
                <c:pt idx="17881">
                  <c:v>5134.7999999999993</c:v>
                </c:pt>
                <c:pt idx="17882">
                  <c:v>4976.3999999999996</c:v>
                </c:pt>
                <c:pt idx="17883">
                  <c:v>4263.5999999999995</c:v>
                </c:pt>
                <c:pt idx="17884">
                  <c:v>4620</c:v>
                </c:pt>
                <c:pt idx="17885">
                  <c:v>4225.546875</c:v>
                </c:pt>
                <c:pt idx="17886">
                  <c:v>4930.9734381599992</c:v>
                </c:pt>
                <c:pt idx="17887">
                  <c:v>4561.3734381599998</c:v>
                </c:pt>
                <c:pt idx="17888">
                  <c:v>5010.1734381599999</c:v>
                </c:pt>
                <c:pt idx="17889">
                  <c:v>4323.7734381599994</c:v>
                </c:pt>
                <c:pt idx="17890">
                  <c:v>5062.9734381599992</c:v>
                </c:pt>
                <c:pt idx="17891">
                  <c:v>4970.5734381599996</c:v>
                </c:pt>
                <c:pt idx="17892">
                  <c:v>5556.890625</c:v>
                </c:pt>
                <c:pt idx="17893">
                  <c:v>4360.0218749999995</c:v>
                </c:pt>
                <c:pt idx="17894">
                  <c:v>4862.8078118399999</c:v>
                </c:pt>
                <c:pt idx="17895">
                  <c:v>5262.5203118399995</c:v>
                </c:pt>
                <c:pt idx="17896">
                  <c:v>4628.9203118400001</c:v>
                </c:pt>
                <c:pt idx="17897">
                  <c:v>4958.9203118400001</c:v>
                </c:pt>
                <c:pt idx="17898">
                  <c:v>4628.9203118400001</c:v>
                </c:pt>
                <c:pt idx="17899">
                  <c:v>4191.7734381599994</c:v>
                </c:pt>
                <c:pt idx="17900">
                  <c:v>4402.9734381599992</c:v>
                </c:pt>
                <c:pt idx="17901">
                  <c:v>5086.0218749999995</c:v>
                </c:pt>
                <c:pt idx="17902">
                  <c:v>5051.8359381599994</c:v>
                </c:pt>
                <c:pt idx="17903">
                  <c:v>4414.0078118399997</c:v>
                </c:pt>
                <c:pt idx="17904">
                  <c:v>5083.546875</c:v>
                </c:pt>
                <c:pt idx="17905">
                  <c:v>4804.4906249999995</c:v>
                </c:pt>
                <c:pt idx="17906">
                  <c:v>4531.6218749999998</c:v>
                </c:pt>
                <c:pt idx="17907">
                  <c:v>5329.0359381599992</c:v>
                </c:pt>
                <c:pt idx="17908">
                  <c:v>4664.8078118399999</c:v>
                </c:pt>
                <c:pt idx="17909">
                  <c:v>4651.6078118400001</c:v>
                </c:pt>
                <c:pt idx="17910">
                  <c:v>4730.8078118399999</c:v>
                </c:pt>
                <c:pt idx="17911">
                  <c:v>5087.2078118399995</c:v>
                </c:pt>
                <c:pt idx="17912">
                  <c:v>4506.4078118400002</c:v>
                </c:pt>
                <c:pt idx="17913">
                  <c:v>4744.0078118399997</c:v>
                </c:pt>
                <c:pt idx="17914">
                  <c:v>5016</c:v>
                </c:pt>
                <c:pt idx="17915">
                  <c:v>4832.7468749999998</c:v>
                </c:pt>
                <c:pt idx="17916">
                  <c:v>4344.3468750000002</c:v>
                </c:pt>
                <c:pt idx="17917">
                  <c:v>4800.5203118399995</c:v>
                </c:pt>
                <c:pt idx="17918">
                  <c:v>4844.0906249999998</c:v>
                </c:pt>
                <c:pt idx="17919">
                  <c:v>4782.421875</c:v>
                </c:pt>
                <c:pt idx="17920">
                  <c:v>4835.2218750000002</c:v>
                </c:pt>
                <c:pt idx="17921">
                  <c:v>4629.4359381599998</c:v>
                </c:pt>
                <c:pt idx="17922">
                  <c:v>4431.4359381599998</c:v>
                </c:pt>
                <c:pt idx="17923">
                  <c:v>4414.0078118399997</c:v>
                </c:pt>
                <c:pt idx="17924">
                  <c:v>3886.0078118400002</c:v>
                </c:pt>
                <c:pt idx="17925">
                  <c:v>4963.2</c:v>
                </c:pt>
                <c:pt idx="17926">
                  <c:v>5466.3468749999993</c:v>
                </c:pt>
                <c:pt idx="17927">
                  <c:v>4964.7468749999998</c:v>
                </c:pt>
                <c:pt idx="17928">
                  <c:v>4721.3203118399997</c:v>
                </c:pt>
                <c:pt idx="17929">
                  <c:v>4404.5203118400004</c:v>
                </c:pt>
                <c:pt idx="17930">
                  <c:v>4680.1734381599999</c:v>
                </c:pt>
                <c:pt idx="17931">
                  <c:v>4746.1734381599999</c:v>
                </c:pt>
                <c:pt idx="17932">
                  <c:v>5411.6906249999993</c:v>
                </c:pt>
                <c:pt idx="17933">
                  <c:v>4276.4906249999995</c:v>
                </c:pt>
                <c:pt idx="17934">
                  <c:v>4608.3468750000002</c:v>
                </c:pt>
                <c:pt idx="17935">
                  <c:v>4898.7468749999998</c:v>
                </c:pt>
                <c:pt idx="17936">
                  <c:v>5175.9468749999996</c:v>
                </c:pt>
                <c:pt idx="17937">
                  <c:v>4193.3203118399997</c:v>
                </c:pt>
                <c:pt idx="17938">
                  <c:v>4549.7203118400002</c:v>
                </c:pt>
                <c:pt idx="17939">
                  <c:v>4655.3203118399997</c:v>
                </c:pt>
                <c:pt idx="17940">
                  <c:v>4496.9203118400001</c:v>
                </c:pt>
                <c:pt idx="17941">
                  <c:v>5209.7203118400002</c:v>
                </c:pt>
                <c:pt idx="17942">
                  <c:v>4589.3203118399997</c:v>
                </c:pt>
                <c:pt idx="17943">
                  <c:v>4614.1734381599999</c:v>
                </c:pt>
                <c:pt idx="17944">
                  <c:v>4389.7734381599994</c:v>
                </c:pt>
                <c:pt idx="17945">
                  <c:v>4795.6218749999998</c:v>
                </c:pt>
                <c:pt idx="17946">
                  <c:v>4207.0359381599992</c:v>
                </c:pt>
                <c:pt idx="17947">
                  <c:v>5236.6359381599996</c:v>
                </c:pt>
                <c:pt idx="17948">
                  <c:v>4717.6078118400001</c:v>
                </c:pt>
                <c:pt idx="17949">
                  <c:v>4876.0078118399997</c:v>
                </c:pt>
                <c:pt idx="17950">
                  <c:v>4870.8</c:v>
                </c:pt>
                <c:pt idx="17951">
                  <c:v>4870.8</c:v>
                </c:pt>
                <c:pt idx="17952">
                  <c:v>4027.546875</c:v>
                </c:pt>
                <c:pt idx="17953">
                  <c:v>4812.1734381599999</c:v>
                </c:pt>
                <c:pt idx="17954">
                  <c:v>4474.4906249999995</c:v>
                </c:pt>
                <c:pt idx="17955">
                  <c:v>4646.0906249999998</c:v>
                </c:pt>
                <c:pt idx="17956">
                  <c:v>4294.0218749999995</c:v>
                </c:pt>
                <c:pt idx="17957">
                  <c:v>4629.4359381599998</c:v>
                </c:pt>
                <c:pt idx="17958">
                  <c:v>5038.6359381599996</c:v>
                </c:pt>
                <c:pt idx="17959">
                  <c:v>4814.2359381599999</c:v>
                </c:pt>
                <c:pt idx="17960">
                  <c:v>4387.6078118400001</c:v>
                </c:pt>
                <c:pt idx="17961">
                  <c:v>3806.8078118399999</c:v>
                </c:pt>
                <c:pt idx="17962">
                  <c:v>4915.6078118400001</c:v>
                </c:pt>
                <c:pt idx="17963">
                  <c:v>4923.5999999999995</c:v>
                </c:pt>
                <c:pt idx="17964">
                  <c:v>5544</c:v>
                </c:pt>
                <c:pt idx="17965">
                  <c:v>4567.2</c:v>
                </c:pt>
                <c:pt idx="17966">
                  <c:v>4291.546875</c:v>
                </c:pt>
                <c:pt idx="17967">
                  <c:v>4878.1734381599999</c:v>
                </c:pt>
                <c:pt idx="17968">
                  <c:v>4231.3734381599998</c:v>
                </c:pt>
                <c:pt idx="17969">
                  <c:v>4659.2906249999996</c:v>
                </c:pt>
                <c:pt idx="17970">
                  <c:v>3827.6906249999997</c:v>
                </c:pt>
                <c:pt idx="17971">
                  <c:v>4188.421875</c:v>
                </c:pt>
                <c:pt idx="17972">
                  <c:v>4386.421875</c:v>
                </c:pt>
                <c:pt idx="17973">
                  <c:v>4729.6218749999998</c:v>
                </c:pt>
                <c:pt idx="17974">
                  <c:v>4840.6359381599996</c:v>
                </c:pt>
                <c:pt idx="17975">
                  <c:v>4506.4078118400002</c:v>
                </c:pt>
                <c:pt idx="17976">
                  <c:v>4672.8</c:v>
                </c:pt>
                <c:pt idx="17977">
                  <c:v>4672.8</c:v>
                </c:pt>
                <c:pt idx="17978">
                  <c:v>4666.9734381599992</c:v>
                </c:pt>
                <c:pt idx="17979">
                  <c:v>4495.3734381599998</c:v>
                </c:pt>
                <c:pt idx="17980">
                  <c:v>4957.3734381599998</c:v>
                </c:pt>
                <c:pt idx="17981">
                  <c:v>4825.3734381599998</c:v>
                </c:pt>
                <c:pt idx="17982">
                  <c:v>4732.9734381599992</c:v>
                </c:pt>
                <c:pt idx="17983">
                  <c:v>4764.890625</c:v>
                </c:pt>
                <c:pt idx="17984">
                  <c:v>5094.890625</c:v>
                </c:pt>
                <c:pt idx="17985">
                  <c:v>4624.0218749999995</c:v>
                </c:pt>
                <c:pt idx="17986">
                  <c:v>4537.0359381599992</c:v>
                </c:pt>
                <c:pt idx="17987">
                  <c:v>5074.0078118399997</c:v>
                </c:pt>
                <c:pt idx="17988">
                  <c:v>4480.0078118399997</c:v>
                </c:pt>
                <c:pt idx="17989">
                  <c:v>5149.546875</c:v>
                </c:pt>
                <c:pt idx="17990">
                  <c:v>4879.7203118400002</c:v>
                </c:pt>
                <c:pt idx="17991">
                  <c:v>4589.3203118399997</c:v>
                </c:pt>
                <c:pt idx="17992">
                  <c:v>5042.0906249999998</c:v>
                </c:pt>
                <c:pt idx="17993">
                  <c:v>5134.4906249999995</c:v>
                </c:pt>
                <c:pt idx="17994">
                  <c:v>4167.4359381599998</c:v>
                </c:pt>
                <c:pt idx="17995">
                  <c:v>4748.2359381599999</c:v>
                </c:pt>
                <c:pt idx="17996">
                  <c:v>5065.0359381599992</c:v>
                </c:pt>
                <c:pt idx="17997">
                  <c:v>5368.6359381599996</c:v>
                </c:pt>
                <c:pt idx="17998">
                  <c:v>4453.6078118400001</c:v>
                </c:pt>
                <c:pt idx="17999">
                  <c:v>4440.4078118400002</c:v>
                </c:pt>
                <c:pt idx="18000">
                  <c:v>4572.4078118400002</c:v>
                </c:pt>
                <c:pt idx="18001">
                  <c:v>4687.546875</c:v>
                </c:pt>
                <c:pt idx="18002">
                  <c:v>5473.7203118400002</c:v>
                </c:pt>
                <c:pt idx="18003">
                  <c:v>4589.3203118399997</c:v>
                </c:pt>
                <c:pt idx="18004">
                  <c:v>4508.5734381599996</c:v>
                </c:pt>
                <c:pt idx="18005">
                  <c:v>4561.3734381599998</c:v>
                </c:pt>
                <c:pt idx="18006">
                  <c:v>5240.0906249999998</c:v>
                </c:pt>
                <c:pt idx="18007">
                  <c:v>4531.6218749999998</c:v>
                </c:pt>
                <c:pt idx="18008">
                  <c:v>4610.8218749999996</c:v>
                </c:pt>
                <c:pt idx="18009">
                  <c:v>4175.2218750000002</c:v>
                </c:pt>
                <c:pt idx="18010">
                  <c:v>4650.421875</c:v>
                </c:pt>
                <c:pt idx="18011">
                  <c:v>5223.4359381599998</c:v>
                </c:pt>
                <c:pt idx="18012">
                  <c:v>4414.0078118399997</c:v>
                </c:pt>
                <c:pt idx="18013">
                  <c:v>4898.7468749999998</c:v>
                </c:pt>
                <c:pt idx="18014">
                  <c:v>5253.2906249999996</c:v>
                </c:pt>
                <c:pt idx="18015">
                  <c:v>5002.4906249999995</c:v>
                </c:pt>
                <c:pt idx="18016">
                  <c:v>4342.4906249999995</c:v>
                </c:pt>
                <c:pt idx="18017">
                  <c:v>4791.2906249999996</c:v>
                </c:pt>
                <c:pt idx="18018">
                  <c:v>5468.8218749999996</c:v>
                </c:pt>
                <c:pt idx="18019">
                  <c:v>4624.0218749999995</c:v>
                </c:pt>
                <c:pt idx="18020">
                  <c:v>4597.6218749999998</c:v>
                </c:pt>
                <c:pt idx="18021">
                  <c:v>4946.2359381599999</c:v>
                </c:pt>
                <c:pt idx="18022">
                  <c:v>5263.0359381599992</c:v>
                </c:pt>
                <c:pt idx="18023">
                  <c:v>4959.4359381599998</c:v>
                </c:pt>
                <c:pt idx="18024">
                  <c:v>4721.8359381599994</c:v>
                </c:pt>
                <c:pt idx="18025">
                  <c:v>4959.4359381599998</c:v>
                </c:pt>
                <c:pt idx="18026">
                  <c:v>4418.2359381599999</c:v>
                </c:pt>
                <c:pt idx="18027">
                  <c:v>4678.0078118399997</c:v>
                </c:pt>
                <c:pt idx="18028">
                  <c:v>4664.8078118399999</c:v>
                </c:pt>
                <c:pt idx="18029">
                  <c:v>4889.2078118399995</c:v>
                </c:pt>
                <c:pt idx="18030">
                  <c:v>4308.4078118400002</c:v>
                </c:pt>
                <c:pt idx="18031">
                  <c:v>4712.3999999999996</c:v>
                </c:pt>
                <c:pt idx="18032">
                  <c:v>5187.5999999999995</c:v>
                </c:pt>
                <c:pt idx="18033">
                  <c:v>4646.3999999999996</c:v>
                </c:pt>
                <c:pt idx="18034">
                  <c:v>4923.5999999999995</c:v>
                </c:pt>
                <c:pt idx="18035">
                  <c:v>4408.8</c:v>
                </c:pt>
                <c:pt idx="18036">
                  <c:v>5043.9468749999996</c:v>
                </c:pt>
                <c:pt idx="18037">
                  <c:v>4706.5734381599996</c:v>
                </c:pt>
                <c:pt idx="18038">
                  <c:v>4844.0906249999998</c:v>
                </c:pt>
                <c:pt idx="18039">
                  <c:v>5042.0906249999998</c:v>
                </c:pt>
                <c:pt idx="18040">
                  <c:v>4954.0218749999995</c:v>
                </c:pt>
                <c:pt idx="18041">
                  <c:v>4471.0359381599992</c:v>
                </c:pt>
                <c:pt idx="18042">
                  <c:v>4659.5999999999995</c:v>
                </c:pt>
                <c:pt idx="18043">
                  <c:v>4976.3999999999996</c:v>
                </c:pt>
                <c:pt idx="18044">
                  <c:v>4237.2</c:v>
                </c:pt>
                <c:pt idx="18045">
                  <c:v>4593.5999999999995</c:v>
                </c:pt>
                <c:pt idx="18046">
                  <c:v>4713.9468749999996</c:v>
                </c:pt>
                <c:pt idx="18047">
                  <c:v>4608.3468750000002</c:v>
                </c:pt>
                <c:pt idx="18048">
                  <c:v>4813.7203118400002</c:v>
                </c:pt>
                <c:pt idx="18049">
                  <c:v>4232.9203118400001</c:v>
                </c:pt>
                <c:pt idx="18050">
                  <c:v>4680.1734381599999</c:v>
                </c:pt>
                <c:pt idx="18051">
                  <c:v>5002.4906249999995</c:v>
                </c:pt>
                <c:pt idx="18052">
                  <c:v>4307.2218750000002</c:v>
                </c:pt>
                <c:pt idx="18053">
                  <c:v>4655.8359381599994</c:v>
                </c:pt>
                <c:pt idx="18054">
                  <c:v>4414.0078118399997</c:v>
                </c:pt>
                <c:pt idx="18055">
                  <c:v>4638.4078118400002</c:v>
                </c:pt>
                <c:pt idx="18056">
                  <c:v>5280</c:v>
                </c:pt>
                <c:pt idx="18057">
                  <c:v>4633.2</c:v>
                </c:pt>
                <c:pt idx="18058">
                  <c:v>4423.546875</c:v>
                </c:pt>
                <c:pt idx="18059">
                  <c:v>4972.1203118399999</c:v>
                </c:pt>
                <c:pt idx="18060">
                  <c:v>5036.5734381599996</c:v>
                </c:pt>
                <c:pt idx="18061">
                  <c:v>4534.9734381599992</c:v>
                </c:pt>
                <c:pt idx="18062">
                  <c:v>4817.6906250000002</c:v>
                </c:pt>
                <c:pt idx="18063">
                  <c:v>4989.2906249999996</c:v>
                </c:pt>
                <c:pt idx="18064">
                  <c:v>5688.890625</c:v>
                </c:pt>
                <c:pt idx="18065">
                  <c:v>4193.8359381599994</c:v>
                </c:pt>
                <c:pt idx="18066">
                  <c:v>5258.8078118399999</c:v>
                </c:pt>
                <c:pt idx="18067">
                  <c:v>5161.2</c:v>
                </c:pt>
                <c:pt idx="18068">
                  <c:v>5306.4</c:v>
                </c:pt>
                <c:pt idx="18069">
                  <c:v>4026</c:v>
                </c:pt>
                <c:pt idx="18070">
                  <c:v>4092</c:v>
                </c:pt>
                <c:pt idx="18071">
                  <c:v>4476.3468750000002</c:v>
                </c:pt>
                <c:pt idx="18072">
                  <c:v>4212.3468750000002</c:v>
                </c:pt>
                <c:pt idx="18073">
                  <c:v>5174.0906249999998</c:v>
                </c:pt>
                <c:pt idx="18074">
                  <c:v>4712.0906249999998</c:v>
                </c:pt>
                <c:pt idx="18075">
                  <c:v>5112.421875</c:v>
                </c:pt>
                <c:pt idx="18076">
                  <c:v>4861.6218749999998</c:v>
                </c:pt>
                <c:pt idx="18077">
                  <c:v>4603.0359381599992</c:v>
                </c:pt>
                <c:pt idx="18078">
                  <c:v>4827.4359381599998</c:v>
                </c:pt>
                <c:pt idx="18079">
                  <c:v>4801.0359381599992</c:v>
                </c:pt>
                <c:pt idx="18080">
                  <c:v>5170.6359381599996</c:v>
                </c:pt>
                <c:pt idx="18081">
                  <c:v>4915.6078118400001</c:v>
                </c:pt>
                <c:pt idx="18082">
                  <c:v>5285.2078118399995</c:v>
                </c:pt>
                <c:pt idx="18083">
                  <c:v>4598.8078118399999</c:v>
                </c:pt>
                <c:pt idx="18084">
                  <c:v>5491.2</c:v>
                </c:pt>
                <c:pt idx="18085">
                  <c:v>4738.8</c:v>
                </c:pt>
                <c:pt idx="18086">
                  <c:v>4237.2</c:v>
                </c:pt>
                <c:pt idx="18087">
                  <c:v>4436.7468749999998</c:v>
                </c:pt>
                <c:pt idx="18088">
                  <c:v>4647.9468749999996</c:v>
                </c:pt>
                <c:pt idx="18089">
                  <c:v>5189.1468749999995</c:v>
                </c:pt>
                <c:pt idx="18090">
                  <c:v>4800.5203118399995</c:v>
                </c:pt>
                <c:pt idx="18091">
                  <c:v>4602.5203118400004</c:v>
                </c:pt>
                <c:pt idx="18092">
                  <c:v>4642.1203118399999</c:v>
                </c:pt>
                <c:pt idx="18093">
                  <c:v>5155.3734381599998</c:v>
                </c:pt>
                <c:pt idx="18094">
                  <c:v>4680.1734381599999</c:v>
                </c:pt>
                <c:pt idx="18095">
                  <c:v>4838.5734381599996</c:v>
                </c:pt>
                <c:pt idx="18096">
                  <c:v>4910.0906249999998</c:v>
                </c:pt>
                <c:pt idx="18097">
                  <c:v>4558.0218749999995</c:v>
                </c:pt>
                <c:pt idx="18098">
                  <c:v>5355.4359381599998</c:v>
                </c:pt>
                <c:pt idx="18099">
                  <c:v>5170.6359381599996</c:v>
                </c:pt>
                <c:pt idx="18100">
                  <c:v>4268.8078118399999</c:v>
                </c:pt>
                <c:pt idx="18101">
                  <c:v>5034.4078118400002</c:v>
                </c:pt>
                <c:pt idx="18102">
                  <c:v>5002.8</c:v>
                </c:pt>
                <c:pt idx="18103">
                  <c:v>5539.7203118400002</c:v>
                </c:pt>
                <c:pt idx="18104">
                  <c:v>4853.3203118399997</c:v>
                </c:pt>
                <c:pt idx="18105">
                  <c:v>4536.5203118400004</c:v>
                </c:pt>
                <c:pt idx="18106">
                  <c:v>4363.3734381599998</c:v>
                </c:pt>
                <c:pt idx="18107">
                  <c:v>4983.7734381599994</c:v>
                </c:pt>
                <c:pt idx="18108">
                  <c:v>5049.7734381599994</c:v>
                </c:pt>
                <c:pt idx="18109">
                  <c:v>5332.4906249999995</c:v>
                </c:pt>
                <c:pt idx="18110">
                  <c:v>5028.890625</c:v>
                </c:pt>
                <c:pt idx="18111">
                  <c:v>4316.0906249999998</c:v>
                </c:pt>
                <c:pt idx="18112">
                  <c:v>4901.2218750000002</c:v>
                </c:pt>
                <c:pt idx="18113">
                  <c:v>4241.2218750000002</c:v>
                </c:pt>
                <c:pt idx="18114">
                  <c:v>4730.8078118399999</c:v>
                </c:pt>
                <c:pt idx="18115">
                  <c:v>4387.6078118400001</c:v>
                </c:pt>
                <c:pt idx="18116">
                  <c:v>4981.6078118400001</c:v>
                </c:pt>
                <c:pt idx="18117">
                  <c:v>5002.8</c:v>
                </c:pt>
                <c:pt idx="18118">
                  <c:v>5368.1203118399999</c:v>
                </c:pt>
                <c:pt idx="18119">
                  <c:v>4919.3203118399997</c:v>
                </c:pt>
                <c:pt idx="18120">
                  <c:v>4904.5734381599996</c:v>
                </c:pt>
                <c:pt idx="18121">
                  <c:v>5392.9734381599992</c:v>
                </c:pt>
                <c:pt idx="18122">
                  <c:v>4276.4906249999995</c:v>
                </c:pt>
                <c:pt idx="18123">
                  <c:v>5306.0906249999998</c:v>
                </c:pt>
                <c:pt idx="18124">
                  <c:v>5033.2218750000002</c:v>
                </c:pt>
                <c:pt idx="18125">
                  <c:v>4756.0218749999995</c:v>
                </c:pt>
                <c:pt idx="18126">
                  <c:v>4906.6359381599996</c:v>
                </c:pt>
                <c:pt idx="18127">
                  <c:v>4695.4359381599998</c:v>
                </c:pt>
                <c:pt idx="18128">
                  <c:v>4757.2078118399995</c:v>
                </c:pt>
                <c:pt idx="18129">
                  <c:v>4963.2</c:v>
                </c:pt>
                <c:pt idx="18130">
                  <c:v>4765.2</c:v>
                </c:pt>
                <c:pt idx="18131">
                  <c:v>4991.1468749999995</c:v>
                </c:pt>
                <c:pt idx="18132">
                  <c:v>4317.9468749999996</c:v>
                </c:pt>
                <c:pt idx="18133">
                  <c:v>4700.7468749999998</c:v>
                </c:pt>
                <c:pt idx="18134">
                  <c:v>4800.5203118399995</c:v>
                </c:pt>
                <c:pt idx="18135">
                  <c:v>4404.5203118400004</c:v>
                </c:pt>
                <c:pt idx="18136">
                  <c:v>4204.9734381599992</c:v>
                </c:pt>
                <c:pt idx="18137">
                  <c:v>4666.9734381599992</c:v>
                </c:pt>
                <c:pt idx="18138">
                  <c:v>4778.0906249999998</c:v>
                </c:pt>
                <c:pt idx="18139">
                  <c:v>4690.0218749999995</c:v>
                </c:pt>
                <c:pt idx="18140">
                  <c:v>5513.8359381599994</c:v>
                </c:pt>
                <c:pt idx="18141">
                  <c:v>4862.8078118399999</c:v>
                </c:pt>
                <c:pt idx="18142">
                  <c:v>5364.4078118400002</c:v>
                </c:pt>
                <c:pt idx="18143">
                  <c:v>4876.0078118399997</c:v>
                </c:pt>
                <c:pt idx="18144">
                  <c:v>4546.0078118399997</c:v>
                </c:pt>
                <c:pt idx="18145">
                  <c:v>4857.5999999999995</c:v>
                </c:pt>
                <c:pt idx="18146">
                  <c:v>5030.7468749999998</c:v>
                </c:pt>
                <c:pt idx="18147">
                  <c:v>4819.546875</c:v>
                </c:pt>
                <c:pt idx="18148">
                  <c:v>4555.546875</c:v>
                </c:pt>
                <c:pt idx="18149">
                  <c:v>5354.9203118400001</c:v>
                </c:pt>
                <c:pt idx="18150">
                  <c:v>4653.7734381599994</c:v>
                </c:pt>
                <c:pt idx="18151">
                  <c:v>5023.3734381599998</c:v>
                </c:pt>
                <c:pt idx="18152">
                  <c:v>5253.2906249999996</c:v>
                </c:pt>
                <c:pt idx="18153">
                  <c:v>4857.2906249999996</c:v>
                </c:pt>
                <c:pt idx="18154">
                  <c:v>4712.0906249999998</c:v>
                </c:pt>
                <c:pt idx="18155">
                  <c:v>4540.4906249999995</c:v>
                </c:pt>
                <c:pt idx="18156">
                  <c:v>5012.2359381599999</c:v>
                </c:pt>
                <c:pt idx="18157">
                  <c:v>5579.8359381599994</c:v>
                </c:pt>
                <c:pt idx="18158">
                  <c:v>4774.6359381599996</c:v>
                </c:pt>
                <c:pt idx="18159">
                  <c:v>4730.8078118399999</c:v>
                </c:pt>
                <c:pt idx="18160">
                  <c:v>4738.8</c:v>
                </c:pt>
                <c:pt idx="18161">
                  <c:v>4436.7468749999998</c:v>
                </c:pt>
                <c:pt idx="18162">
                  <c:v>4436.7468749999998</c:v>
                </c:pt>
                <c:pt idx="18163">
                  <c:v>5109.9468749999996</c:v>
                </c:pt>
                <c:pt idx="18164">
                  <c:v>4370.7468749999998</c:v>
                </c:pt>
                <c:pt idx="18165">
                  <c:v>4628.9203118400001</c:v>
                </c:pt>
                <c:pt idx="18166">
                  <c:v>4774.1203118399999</c:v>
                </c:pt>
                <c:pt idx="18167">
                  <c:v>4152.1734381599999</c:v>
                </c:pt>
                <c:pt idx="18168">
                  <c:v>4165.3734381599998</c:v>
                </c:pt>
                <c:pt idx="18169">
                  <c:v>4976.0906249999998</c:v>
                </c:pt>
                <c:pt idx="18170">
                  <c:v>4685.6906250000002</c:v>
                </c:pt>
                <c:pt idx="18171">
                  <c:v>4848.421875</c:v>
                </c:pt>
                <c:pt idx="18172">
                  <c:v>5020.0218749999995</c:v>
                </c:pt>
                <c:pt idx="18173">
                  <c:v>4822.0218749999995</c:v>
                </c:pt>
                <c:pt idx="18174">
                  <c:v>5231.2218749999993</c:v>
                </c:pt>
                <c:pt idx="18175">
                  <c:v>4874.8218749999996</c:v>
                </c:pt>
                <c:pt idx="18176">
                  <c:v>3943.0359381599997</c:v>
                </c:pt>
                <c:pt idx="18177">
                  <c:v>5421.4359381599998</c:v>
                </c:pt>
                <c:pt idx="18178">
                  <c:v>4633.2</c:v>
                </c:pt>
                <c:pt idx="18179">
                  <c:v>4897.2</c:v>
                </c:pt>
                <c:pt idx="18180">
                  <c:v>4818</c:v>
                </c:pt>
                <c:pt idx="18181">
                  <c:v>4713.9468749999996</c:v>
                </c:pt>
                <c:pt idx="18182">
                  <c:v>4581.9468749999996</c:v>
                </c:pt>
                <c:pt idx="18183">
                  <c:v>5315.3203118399997</c:v>
                </c:pt>
                <c:pt idx="18184">
                  <c:v>5038.1203118399999</c:v>
                </c:pt>
                <c:pt idx="18185">
                  <c:v>4510.1203118399999</c:v>
                </c:pt>
                <c:pt idx="18186">
                  <c:v>4270.9734381599992</c:v>
                </c:pt>
                <c:pt idx="18187">
                  <c:v>5385.2906249999996</c:v>
                </c:pt>
                <c:pt idx="18188">
                  <c:v>4267.6218749999998</c:v>
                </c:pt>
                <c:pt idx="18189">
                  <c:v>4267.6218749999998</c:v>
                </c:pt>
                <c:pt idx="18190">
                  <c:v>4769.2218750000002</c:v>
                </c:pt>
                <c:pt idx="18191">
                  <c:v>4320.421875</c:v>
                </c:pt>
                <c:pt idx="18192">
                  <c:v>4888.0218749999995</c:v>
                </c:pt>
                <c:pt idx="18193">
                  <c:v>5138.8218749999996</c:v>
                </c:pt>
                <c:pt idx="18194">
                  <c:v>4523.8359381599994</c:v>
                </c:pt>
                <c:pt idx="18195">
                  <c:v>5126.8078118399999</c:v>
                </c:pt>
                <c:pt idx="18196">
                  <c:v>4493.2078118400004</c:v>
                </c:pt>
                <c:pt idx="18197">
                  <c:v>4395.5999999999995</c:v>
                </c:pt>
                <c:pt idx="18198">
                  <c:v>5478</c:v>
                </c:pt>
                <c:pt idx="18199">
                  <c:v>4991.1468749999995</c:v>
                </c:pt>
                <c:pt idx="18200">
                  <c:v>4906.1203118399999</c:v>
                </c:pt>
                <c:pt idx="18201">
                  <c:v>4628.9203118400001</c:v>
                </c:pt>
                <c:pt idx="18202">
                  <c:v>4759.3734381599998</c:v>
                </c:pt>
                <c:pt idx="18203">
                  <c:v>5168.5734381599996</c:v>
                </c:pt>
                <c:pt idx="18204">
                  <c:v>4851.7734381599994</c:v>
                </c:pt>
                <c:pt idx="18205">
                  <c:v>4844.0906249999998</c:v>
                </c:pt>
                <c:pt idx="18206">
                  <c:v>5530.4906249999995</c:v>
                </c:pt>
                <c:pt idx="18207">
                  <c:v>4439.2218750000002</c:v>
                </c:pt>
                <c:pt idx="18208">
                  <c:v>5178.421875</c:v>
                </c:pt>
                <c:pt idx="18209">
                  <c:v>5548.0218749999995</c:v>
                </c:pt>
                <c:pt idx="18210">
                  <c:v>4822.0218749999995</c:v>
                </c:pt>
                <c:pt idx="18211">
                  <c:v>4748.2359381599999</c:v>
                </c:pt>
                <c:pt idx="18212">
                  <c:v>4906.6359381599996</c:v>
                </c:pt>
                <c:pt idx="18213">
                  <c:v>5047.6078118400001</c:v>
                </c:pt>
                <c:pt idx="18214">
                  <c:v>4268.8078118399999</c:v>
                </c:pt>
                <c:pt idx="18215">
                  <c:v>5227.2</c:v>
                </c:pt>
                <c:pt idx="18216">
                  <c:v>4501.2</c:v>
                </c:pt>
                <c:pt idx="18217">
                  <c:v>5288.9203118400001</c:v>
                </c:pt>
                <c:pt idx="18218">
                  <c:v>4864.9734381599992</c:v>
                </c:pt>
                <c:pt idx="18219">
                  <c:v>4976.0906249999998</c:v>
                </c:pt>
                <c:pt idx="18220">
                  <c:v>5015.6906250000002</c:v>
                </c:pt>
                <c:pt idx="18221">
                  <c:v>4421.6906250000002</c:v>
                </c:pt>
                <c:pt idx="18222">
                  <c:v>3582.4078118400002</c:v>
                </c:pt>
                <c:pt idx="18223">
                  <c:v>5166.4078118400002</c:v>
                </c:pt>
                <c:pt idx="18224">
                  <c:v>5029.2</c:v>
                </c:pt>
                <c:pt idx="18225">
                  <c:v>4779.9468749999996</c:v>
                </c:pt>
                <c:pt idx="18226">
                  <c:v>4668.5203118399995</c:v>
                </c:pt>
                <c:pt idx="18227">
                  <c:v>4721.3203118399997</c:v>
                </c:pt>
                <c:pt idx="18228">
                  <c:v>4444.1203118399999</c:v>
                </c:pt>
                <c:pt idx="18229">
                  <c:v>4069.6218749999998</c:v>
                </c:pt>
                <c:pt idx="18230">
                  <c:v>5197.0359381599992</c:v>
                </c:pt>
                <c:pt idx="18231">
                  <c:v>4880.2359381599999</c:v>
                </c:pt>
                <c:pt idx="18232">
                  <c:v>4730.8078118399999</c:v>
                </c:pt>
                <c:pt idx="18233">
                  <c:v>4664.8078118399999</c:v>
                </c:pt>
                <c:pt idx="18234">
                  <c:v>4977.9468749999996</c:v>
                </c:pt>
                <c:pt idx="18235">
                  <c:v>5196.5203118399995</c:v>
                </c:pt>
                <c:pt idx="18236">
                  <c:v>4680.1734381599999</c:v>
                </c:pt>
                <c:pt idx="18237">
                  <c:v>4389.7734381599994</c:v>
                </c:pt>
                <c:pt idx="18238">
                  <c:v>5187.2906249999996</c:v>
                </c:pt>
                <c:pt idx="18239">
                  <c:v>4122.421875</c:v>
                </c:pt>
                <c:pt idx="18240">
                  <c:v>5178.421875</c:v>
                </c:pt>
                <c:pt idx="18241">
                  <c:v>5113.6078118400001</c:v>
                </c:pt>
                <c:pt idx="18242">
                  <c:v>4612.0078118399997</c:v>
                </c:pt>
                <c:pt idx="18243">
                  <c:v>5113.6078118400001</c:v>
                </c:pt>
                <c:pt idx="18244">
                  <c:v>4844.3999999999996</c:v>
                </c:pt>
                <c:pt idx="18245">
                  <c:v>4317.9468749999996</c:v>
                </c:pt>
                <c:pt idx="18246">
                  <c:v>4998.5203118399995</c:v>
                </c:pt>
                <c:pt idx="18247">
                  <c:v>5394.5203118399995</c:v>
                </c:pt>
                <c:pt idx="18248">
                  <c:v>5777.3203118399997</c:v>
                </c:pt>
                <c:pt idx="18249">
                  <c:v>4421.6906250000002</c:v>
                </c:pt>
                <c:pt idx="18250">
                  <c:v>4874.8218749999996</c:v>
                </c:pt>
                <c:pt idx="18251">
                  <c:v>4690.0218749999995</c:v>
                </c:pt>
                <c:pt idx="18252">
                  <c:v>3859.6078118400001</c:v>
                </c:pt>
                <c:pt idx="18253">
                  <c:v>4593.5999999999995</c:v>
                </c:pt>
                <c:pt idx="18254">
                  <c:v>4448.3999999999996</c:v>
                </c:pt>
                <c:pt idx="18255">
                  <c:v>5002.8</c:v>
                </c:pt>
                <c:pt idx="18256">
                  <c:v>3578.7468749999998</c:v>
                </c:pt>
                <c:pt idx="18257">
                  <c:v>5123.1468749999995</c:v>
                </c:pt>
                <c:pt idx="18258">
                  <c:v>4680.1734381599999</c:v>
                </c:pt>
                <c:pt idx="18259">
                  <c:v>4764.890625</c:v>
                </c:pt>
                <c:pt idx="18260">
                  <c:v>4830.890625</c:v>
                </c:pt>
                <c:pt idx="18261">
                  <c:v>5042.0906249999998</c:v>
                </c:pt>
                <c:pt idx="18262">
                  <c:v>4505.2218750000002</c:v>
                </c:pt>
                <c:pt idx="18263">
                  <c:v>4550.2359381599999</c:v>
                </c:pt>
                <c:pt idx="18264">
                  <c:v>4919.8359381599994</c:v>
                </c:pt>
                <c:pt idx="18265">
                  <c:v>4334.8078118399999</c:v>
                </c:pt>
                <c:pt idx="18266">
                  <c:v>4872.3468750000002</c:v>
                </c:pt>
                <c:pt idx="18267">
                  <c:v>4753.546875</c:v>
                </c:pt>
                <c:pt idx="18268">
                  <c:v>5064.5203118399995</c:v>
                </c:pt>
                <c:pt idx="18269">
                  <c:v>4826.9203118400001</c:v>
                </c:pt>
                <c:pt idx="18270">
                  <c:v>4706.5734381599996</c:v>
                </c:pt>
                <c:pt idx="18271">
                  <c:v>4957.3734381599998</c:v>
                </c:pt>
                <c:pt idx="18272">
                  <c:v>5042.0906249999998</c:v>
                </c:pt>
                <c:pt idx="18273">
                  <c:v>5028.890625</c:v>
                </c:pt>
                <c:pt idx="18274">
                  <c:v>4742.8218749999996</c:v>
                </c:pt>
                <c:pt idx="18275">
                  <c:v>4333.6218749999998</c:v>
                </c:pt>
                <c:pt idx="18276">
                  <c:v>4888.0218749999995</c:v>
                </c:pt>
                <c:pt idx="18277">
                  <c:v>5131.0359381599992</c:v>
                </c:pt>
                <c:pt idx="18278">
                  <c:v>3969.4359381599998</c:v>
                </c:pt>
                <c:pt idx="18279">
                  <c:v>4022.2359381599995</c:v>
                </c:pt>
                <c:pt idx="18280">
                  <c:v>4563.4359381599998</c:v>
                </c:pt>
                <c:pt idx="18281">
                  <c:v>5060.8078118399999</c:v>
                </c:pt>
                <c:pt idx="18282">
                  <c:v>5002.8</c:v>
                </c:pt>
                <c:pt idx="18283">
                  <c:v>4870.8</c:v>
                </c:pt>
                <c:pt idx="18284">
                  <c:v>5064.5203118399995</c:v>
                </c:pt>
                <c:pt idx="18285">
                  <c:v>4034.9203118400001</c:v>
                </c:pt>
                <c:pt idx="18286">
                  <c:v>4527.2906249999996</c:v>
                </c:pt>
                <c:pt idx="18287">
                  <c:v>4778.0906249999998</c:v>
                </c:pt>
                <c:pt idx="18288">
                  <c:v>5358.890625</c:v>
                </c:pt>
                <c:pt idx="18289">
                  <c:v>4104.890625</c:v>
                </c:pt>
                <c:pt idx="18290">
                  <c:v>4896.890625</c:v>
                </c:pt>
                <c:pt idx="18291">
                  <c:v>5292.890625</c:v>
                </c:pt>
                <c:pt idx="18292">
                  <c:v>4082.8218749999996</c:v>
                </c:pt>
                <c:pt idx="18293">
                  <c:v>5272.0078118399997</c:v>
                </c:pt>
                <c:pt idx="18294">
                  <c:v>5227.2</c:v>
                </c:pt>
                <c:pt idx="18295">
                  <c:v>5426.7468749999998</c:v>
                </c:pt>
                <c:pt idx="18296">
                  <c:v>4713.9468749999996</c:v>
                </c:pt>
                <c:pt idx="18297">
                  <c:v>4555.546875</c:v>
                </c:pt>
                <c:pt idx="18298">
                  <c:v>5315.3203118399997</c:v>
                </c:pt>
                <c:pt idx="18299">
                  <c:v>4615.7203118400002</c:v>
                </c:pt>
                <c:pt idx="18300">
                  <c:v>5262.5203118399995</c:v>
                </c:pt>
                <c:pt idx="18301">
                  <c:v>5036.5734381599996</c:v>
                </c:pt>
                <c:pt idx="18302">
                  <c:v>4930.9734381599992</c:v>
                </c:pt>
                <c:pt idx="18303">
                  <c:v>4236.890625</c:v>
                </c:pt>
                <c:pt idx="18304">
                  <c:v>5306.0906249999998</c:v>
                </c:pt>
                <c:pt idx="18305">
                  <c:v>4967.2218750000002</c:v>
                </c:pt>
                <c:pt idx="18306">
                  <c:v>4465.6218749999998</c:v>
                </c:pt>
                <c:pt idx="18307">
                  <c:v>4629.4359381599998</c:v>
                </c:pt>
                <c:pt idx="18308">
                  <c:v>5144.2359381599999</c:v>
                </c:pt>
                <c:pt idx="18309">
                  <c:v>4910.3999999999996</c:v>
                </c:pt>
                <c:pt idx="18310">
                  <c:v>5266.7999999999993</c:v>
                </c:pt>
                <c:pt idx="18311">
                  <c:v>4779.9468749999996</c:v>
                </c:pt>
                <c:pt idx="18312">
                  <c:v>4925.1468749999995</c:v>
                </c:pt>
                <c:pt idx="18313">
                  <c:v>4238.7468749999998</c:v>
                </c:pt>
                <c:pt idx="18314">
                  <c:v>5189.1468749999995</c:v>
                </c:pt>
                <c:pt idx="18315">
                  <c:v>4998.5203118399995</c:v>
                </c:pt>
                <c:pt idx="18316">
                  <c:v>4655.3203118399997</c:v>
                </c:pt>
                <c:pt idx="18317">
                  <c:v>4917.7734381599994</c:v>
                </c:pt>
                <c:pt idx="18318">
                  <c:v>4402.9734381599992</c:v>
                </c:pt>
                <c:pt idx="18319">
                  <c:v>4395.2906249999996</c:v>
                </c:pt>
                <c:pt idx="18320">
                  <c:v>5042.0906249999998</c:v>
                </c:pt>
                <c:pt idx="18321">
                  <c:v>4672.4906249999995</c:v>
                </c:pt>
                <c:pt idx="18322">
                  <c:v>4320.421875</c:v>
                </c:pt>
                <c:pt idx="18323">
                  <c:v>5355.4359381599998</c:v>
                </c:pt>
                <c:pt idx="18324">
                  <c:v>5038.6359381599996</c:v>
                </c:pt>
                <c:pt idx="18325">
                  <c:v>4075.0359381599997</c:v>
                </c:pt>
                <c:pt idx="18326">
                  <c:v>4933.0359381599992</c:v>
                </c:pt>
                <c:pt idx="18327">
                  <c:v>4994.8078118399999</c:v>
                </c:pt>
                <c:pt idx="18328">
                  <c:v>4527.5999999999995</c:v>
                </c:pt>
                <c:pt idx="18329">
                  <c:v>4263.5999999999995</c:v>
                </c:pt>
                <c:pt idx="18330">
                  <c:v>4727.1468749999995</c:v>
                </c:pt>
                <c:pt idx="18331">
                  <c:v>4515.9468749999996</c:v>
                </c:pt>
                <c:pt idx="18332">
                  <c:v>4529.1468749999995</c:v>
                </c:pt>
                <c:pt idx="18333">
                  <c:v>4772.5734381599996</c:v>
                </c:pt>
                <c:pt idx="18334">
                  <c:v>5630.5734381599996</c:v>
                </c:pt>
                <c:pt idx="18335">
                  <c:v>4104.890625</c:v>
                </c:pt>
                <c:pt idx="18336">
                  <c:v>5807.6906249999993</c:v>
                </c:pt>
                <c:pt idx="18337">
                  <c:v>5055.2906249999996</c:v>
                </c:pt>
                <c:pt idx="18338">
                  <c:v>5187.2906249999996</c:v>
                </c:pt>
                <c:pt idx="18339">
                  <c:v>4676.8218749999996</c:v>
                </c:pt>
                <c:pt idx="18340">
                  <c:v>5461.0359381599992</c:v>
                </c:pt>
                <c:pt idx="18341">
                  <c:v>5012.2359381599999</c:v>
                </c:pt>
                <c:pt idx="18342">
                  <c:v>4748.2359381599999</c:v>
                </c:pt>
                <c:pt idx="18343">
                  <c:v>4757.2078118399995</c:v>
                </c:pt>
                <c:pt idx="18344">
                  <c:v>5153.2078118399995</c:v>
                </c:pt>
                <c:pt idx="18345">
                  <c:v>4532.8078118399999</c:v>
                </c:pt>
                <c:pt idx="18346">
                  <c:v>4453.6078118400001</c:v>
                </c:pt>
                <c:pt idx="18347">
                  <c:v>5179.6078118400001</c:v>
                </c:pt>
                <c:pt idx="18348">
                  <c:v>5100.4078118400002</c:v>
                </c:pt>
                <c:pt idx="18349">
                  <c:v>4831.2</c:v>
                </c:pt>
                <c:pt idx="18350">
                  <c:v>4395.5999999999995</c:v>
                </c:pt>
                <c:pt idx="18351">
                  <c:v>5321.1468749999995</c:v>
                </c:pt>
                <c:pt idx="18352">
                  <c:v>4642.1203118399999</c:v>
                </c:pt>
                <c:pt idx="18353">
                  <c:v>5036.5734381599996</c:v>
                </c:pt>
                <c:pt idx="18354">
                  <c:v>4474.4906249999995</c:v>
                </c:pt>
                <c:pt idx="18355">
                  <c:v>5099.2218749999993</c:v>
                </c:pt>
                <c:pt idx="18356">
                  <c:v>4769.2218750000002</c:v>
                </c:pt>
                <c:pt idx="18357">
                  <c:v>5006.8218749999996</c:v>
                </c:pt>
                <c:pt idx="18358">
                  <c:v>4980.421875</c:v>
                </c:pt>
                <c:pt idx="18359">
                  <c:v>5099.2218749999993</c:v>
                </c:pt>
                <c:pt idx="18360">
                  <c:v>4835.2218750000002</c:v>
                </c:pt>
                <c:pt idx="18361">
                  <c:v>4610.8218749999996</c:v>
                </c:pt>
                <c:pt idx="18362">
                  <c:v>4840.6359381599996</c:v>
                </c:pt>
                <c:pt idx="18363">
                  <c:v>4708.6359381599996</c:v>
                </c:pt>
                <c:pt idx="18364">
                  <c:v>4167.4359381599998</c:v>
                </c:pt>
                <c:pt idx="18365">
                  <c:v>4757.2078118399995</c:v>
                </c:pt>
                <c:pt idx="18366">
                  <c:v>4810.0078118399997</c:v>
                </c:pt>
                <c:pt idx="18367">
                  <c:v>5082</c:v>
                </c:pt>
                <c:pt idx="18368">
                  <c:v>5280</c:v>
                </c:pt>
                <c:pt idx="18369">
                  <c:v>5161.2</c:v>
                </c:pt>
                <c:pt idx="18370">
                  <c:v>5236.1203118399999</c:v>
                </c:pt>
                <c:pt idx="18371">
                  <c:v>5447.8359381599994</c:v>
                </c:pt>
                <c:pt idx="18372">
                  <c:v>4933.0359381599992</c:v>
                </c:pt>
                <c:pt idx="18373">
                  <c:v>4246.6359381599996</c:v>
                </c:pt>
                <c:pt idx="18374">
                  <c:v>4391.8359381599994</c:v>
                </c:pt>
                <c:pt idx="18375">
                  <c:v>5082</c:v>
                </c:pt>
                <c:pt idx="18376">
                  <c:v>5214</c:v>
                </c:pt>
                <c:pt idx="18377">
                  <c:v>5002.8</c:v>
                </c:pt>
                <c:pt idx="18378">
                  <c:v>5016</c:v>
                </c:pt>
                <c:pt idx="18379">
                  <c:v>4977.9468749999996</c:v>
                </c:pt>
                <c:pt idx="18380">
                  <c:v>4838.5734381599996</c:v>
                </c:pt>
                <c:pt idx="18381">
                  <c:v>4878.1734381599999</c:v>
                </c:pt>
                <c:pt idx="18382">
                  <c:v>5279.6906249999993</c:v>
                </c:pt>
                <c:pt idx="18383">
                  <c:v>4514.0906249999998</c:v>
                </c:pt>
                <c:pt idx="18384">
                  <c:v>5152.0218749999995</c:v>
                </c:pt>
                <c:pt idx="18385">
                  <c:v>4980.421875</c:v>
                </c:pt>
                <c:pt idx="18386">
                  <c:v>4386.421875</c:v>
                </c:pt>
                <c:pt idx="18387">
                  <c:v>5798.8218749999996</c:v>
                </c:pt>
                <c:pt idx="18388">
                  <c:v>4874.8218749999996</c:v>
                </c:pt>
                <c:pt idx="18389">
                  <c:v>4497.4359381599998</c:v>
                </c:pt>
                <c:pt idx="18390">
                  <c:v>4708.6359381599996</c:v>
                </c:pt>
                <c:pt idx="18391">
                  <c:v>4682.2359381599999</c:v>
                </c:pt>
                <c:pt idx="18392">
                  <c:v>5796.3468749999993</c:v>
                </c:pt>
                <c:pt idx="18393">
                  <c:v>4845.9468749999996</c:v>
                </c:pt>
                <c:pt idx="18394">
                  <c:v>4687.546875</c:v>
                </c:pt>
                <c:pt idx="18395">
                  <c:v>4357.546875</c:v>
                </c:pt>
                <c:pt idx="18396">
                  <c:v>5513.3203118399997</c:v>
                </c:pt>
                <c:pt idx="18397">
                  <c:v>5170.1203118399999</c:v>
                </c:pt>
                <c:pt idx="18398">
                  <c:v>4470.5203118400004</c:v>
                </c:pt>
                <c:pt idx="18399">
                  <c:v>4429.3734381599998</c:v>
                </c:pt>
                <c:pt idx="18400">
                  <c:v>4930.9734381599992</c:v>
                </c:pt>
                <c:pt idx="18401">
                  <c:v>4685.6906250000002</c:v>
                </c:pt>
                <c:pt idx="18402">
                  <c:v>4910.0906249999998</c:v>
                </c:pt>
                <c:pt idx="18403">
                  <c:v>5424.890625</c:v>
                </c:pt>
                <c:pt idx="18404">
                  <c:v>4874.8218749999996</c:v>
                </c:pt>
                <c:pt idx="18405">
                  <c:v>5051.8359381599994</c:v>
                </c:pt>
                <c:pt idx="18406">
                  <c:v>4216.0078118399997</c:v>
                </c:pt>
                <c:pt idx="18407">
                  <c:v>4519.6078118400001</c:v>
                </c:pt>
                <c:pt idx="18408">
                  <c:v>4595.1468749999995</c:v>
                </c:pt>
                <c:pt idx="18409">
                  <c:v>4655.3203118399997</c:v>
                </c:pt>
                <c:pt idx="18410">
                  <c:v>4772.5734381599996</c:v>
                </c:pt>
                <c:pt idx="18411">
                  <c:v>4785.7734381599994</c:v>
                </c:pt>
                <c:pt idx="18412">
                  <c:v>4455.7734381599994</c:v>
                </c:pt>
                <c:pt idx="18413">
                  <c:v>4878.1734381599999</c:v>
                </c:pt>
                <c:pt idx="18414">
                  <c:v>4508.5734381599996</c:v>
                </c:pt>
                <c:pt idx="18415">
                  <c:v>4812.1734381599999</c:v>
                </c:pt>
                <c:pt idx="18416">
                  <c:v>4346.8218749999996</c:v>
                </c:pt>
                <c:pt idx="18417">
                  <c:v>5153.2078118399995</c:v>
                </c:pt>
                <c:pt idx="18418">
                  <c:v>4862.8078118399999</c:v>
                </c:pt>
                <c:pt idx="18419">
                  <c:v>4580.3999999999996</c:v>
                </c:pt>
                <c:pt idx="18420">
                  <c:v>4857.5999999999995</c:v>
                </c:pt>
                <c:pt idx="18421">
                  <c:v>4713.9468749999996</c:v>
                </c:pt>
                <c:pt idx="18422">
                  <c:v>4668.5203118399995</c:v>
                </c:pt>
                <c:pt idx="18423">
                  <c:v>4800.5203118399995</c:v>
                </c:pt>
                <c:pt idx="18424">
                  <c:v>4904.5734381599996</c:v>
                </c:pt>
                <c:pt idx="18425">
                  <c:v>4297.3734381599998</c:v>
                </c:pt>
                <c:pt idx="18426">
                  <c:v>4254.421875</c:v>
                </c:pt>
                <c:pt idx="18427">
                  <c:v>4655.8359381599994</c:v>
                </c:pt>
                <c:pt idx="18428">
                  <c:v>5896.6359381599996</c:v>
                </c:pt>
                <c:pt idx="18429">
                  <c:v>4061.8359381599994</c:v>
                </c:pt>
                <c:pt idx="18430">
                  <c:v>4457.8359381599994</c:v>
                </c:pt>
                <c:pt idx="18431">
                  <c:v>4651.6078118400001</c:v>
                </c:pt>
                <c:pt idx="18432">
                  <c:v>4422</c:v>
                </c:pt>
                <c:pt idx="18433">
                  <c:v>5319.5999999999995</c:v>
                </c:pt>
                <c:pt idx="18434">
                  <c:v>4791.5999999999995</c:v>
                </c:pt>
                <c:pt idx="18435">
                  <c:v>4581.9468749999996</c:v>
                </c:pt>
                <c:pt idx="18436">
                  <c:v>4278.3468750000002</c:v>
                </c:pt>
                <c:pt idx="18437">
                  <c:v>5328.5203118399995</c:v>
                </c:pt>
                <c:pt idx="18438">
                  <c:v>5315.3203118399997</c:v>
                </c:pt>
                <c:pt idx="18439">
                  <c:v>4919.3203118399997</c:v>
                </c:pt>
                <c:pt idx="18440">
                  <c:v>4878.1734381599999</c:v>
                </c:pt>
                <c:pt idx="18441">
                  <c:v>4917.7734381599994</c:v>
                </c:pt>
                <c:pt idx="18442">
                  <c:v>4930.9734381599992</c:v>
                </c:pt>
                <c:pt idx="18443">
                  <c:v>5028.890625</c:v>
                </c:pt>
                <c:pt idx="18444">
                  <c:v>4619.6906250000002</c:v>
                </c:pt>
                <c:pt idx="18445">
                  <c:v>4016.8218749999996</c:v>
                </c:pt>
                <c:pt idx="18446">
                  <c:v>4782.421875</c:v>
                </c:pt>
                <c:pt idx="18447">
                  <c:v>4752</c:v>
                </c:pt>
                <c:pt idx="18448">
                  <c:v>5121.5999999999995</c:v>
                </c:pt>
                <c:pt idx="18449">
                  <c:v>5558.7468749999998</c:v>
                </c:pt>
                <c:pt idx="18450">
                  <c:v>4866.5203118399995</c:v>
                </c:pt>
                <c:pt idx="18451">
                  <c:v>4395.2906249999996</c:v>
                </c:pt>
                <c:pt idx="18452">
                  <c:v>4742.8218749999996</c:v>
                </c:pt>
                <c:pt idx="18453">
                  <c:v>4537.0359381599992</c:v>
                </c:pt>
                <c:pt idx="18454">
                  <c:v>4629.4359381599998</c:v>
                </c:pt>
                <c:pt idx="18455">
                  <c:v>4889.2078118399995</c:v>
                </c:pt>
                <c:pt idx="18456">
                  <c:v>4738.8</c:v>
                </c:pt>
                <c:pt idx="18457">
                  <c:v>5161.2</c:v>
                </c:pt>
                <c:pt idx="18458">
                  <c:v>4052.3999999999996</c:v>
                </c:pt>
                <c:pt idx="18459">
                  <c:v>4555.546875</c:v>
                </c:pt>
                <c:pt idx="18460">
                  <c:v>5057.1468749999995</c:v>
                </c:pt>
                <c:pt idx="18461">
                  <c:v>4998.5203118399995</c:v>
                </c:pt>
                <c:pt idx="18462">
                  <c:v>4548.1734381599999</c:v>
                </c:pt>
                <c:pt idx="18463">
                  <c:v>4693.3734381599998</c:v>
                </c:pt>
                <c:pt idx="18464">
                  <c:v>5115.7734381599994</c:v>
                </c:pt>
                <c:pt idx="18465">
                  <c:v>5464.4906249999995</c:v>
                </c:pt>
                <c:pt idx="18466">
                  <c:v>4751.6906250000002</c:v>
                </c:pt>
                <c:pt idx="18467">
                  <c:v>4632.890625</c:v>
                </c:pt>
                <c:pt idx="18468">
                  <c:v>4676.8218749999996</c:v>
                </c:pt>
                <c:pt idx="18469">
                  <c:v>4650.421875</c:v>
                </c:pt>
                <c:pt idx="18470">
                  <c:v>4650.421875</c:v>
                </c:pt>
                <c:pt idx="18471">
                  <c:v>4999.0359381599992</c:v>
                </c:pt>
                <c:pt idx="18472">
                  <c:v>4963.2</c:v>
                </c:pt>
                <c:pt idx="18473">
                  <c:v>4740.3468750000002</c:v>
                </c:pt>
                <c:pt idx="18474">
                  <c:v>4370.7468749999998</c:v>
                </c:pt>
                <c:pt idx="18475">
                  <c:v>4370.7468749999998</c:v>
                </c:pt>
                <c:pt idx="18476">
                  <c:v>4244.5734381599996</c:v>
                </c:pt>
                <c:pt idx="18477">
                  <c:v>4830.890625</c:v>
                </c:pt>
                <c:pt idx="18478">
                  <c:v>4690.0218749999995</c:v>
                </c:pt>
                <c:pt idx="18479">
                  <c:v>4346.8218749999996</c:v>
                </c:pt>
                <c:pt idx="18480">
                  <c:v>4836.4078118400002</c:v>
                </c:pt>
                <c:pt idx="18481">
                  <c:v>5377.6078118400001</c:v>
                </c:pt>
                <c:pt idx="18482">
                  <c:v>4770.4078118400002</c:v>
                </c:pt>
                <c:pt idx="18483">
                  <c:v>4770.4078118400002</c:v>
                </c:pt>
                <c:pt idx="18484">
                  <c:v>5346</c:v>
                </c:pt>
                <c:pt idx="18485">
                  <c:v>5398.7999999999993</c:v>
                </c:pt>
                <c:pt idx="18486">
                  <c:v>4554</c:v>
                </c:pt>
                <c:pt idx="18487">
                  <c:v>5051.3203118399997</c:v>
                </c:pt>
                <c:pt idx="18488">
                  <c:v>4825.3734381599998</c:v>
                </c:pt>
                <c:pt idx="18489">
                  <c:v>4759.3734381599998</c:v>
                </c:pt>
                <c:pt idx="18490">
                  <c:v>4996.9734381599992</c:v>
                </c:pt>
                <c:pt idx="18491">
                  <c:v>5326.9734381599992</c:v>
                </c:pt>
                <c:pt idx="18492">
                  <c:v>4930.9734381599992</c:v>
                </c:pt>
                <c:pt idx="18493">
                  <c:v>4165.3734381599998</c:v>
                </c:pt>
                <c:pt idx="18494">
                  <c:v>4593.2906249999996</c:v>
                </c:pt>
                <c:pt idx="18495">
                  <c:v>4418.2359381599999</c:v>
                </c:pt>
                <c:pt idx="18496">
                  <c:v>5425.2</c:v>
                </c:pt>
                <c:pt idx="18497">
                  <c:v>5610</c:v>
                </c:pt>
                <c:pt idx="18498">
                  <c:v>4765.2</c:v>
                </c:pt>
                <c:pt idx="18499">
                  <c:v>4529.1468749999995</c:v>
                </c:pt>
                <c:pt idx="18500">
                  <c:v>4753.546875</c:v>
                </c:pt>
                <c:pt idx="18501">
                  <c:v>4753.546875</c:v>
                </c:pt>
                <c:pt idx="18502">
                  <c:v>4970.5734381599996</c:v>
                </c:pt>
                <c:pt idx="18503">
                  <c:v>4746.1734381599999</c:v>
                </c:pt>
                <c:pt idx="18504">
                  <c:v>4434.890625</c:v>
                </c:pt>
                <c:pt idx="18505">
                  <c:v>4646.0906249999998</c:v>
                </c:pt>
                <c:pt idx="18506">
                  <c:v>4355.6906250000002</c:v>
                </c:pt>
                <c:pt idx="18507">
                  <c:v>4223.6906250000002</c:v>
                </c:pt>
                <c:pt idx="18508">
                  <c:v>4378.6359381599996</c:v>
                </c:pt>
                <c:pt idx="18509">
                  <c:v>5074.0078118399997</c:v>
                </c:pt>
                <c:pt idx="18510">
                  <c:v>4717.6078118400001</c:v>
                </c:pt>
                <c:pt idx="18511">
                  <c:v>5293.2</c:v>
                </c:pt>
                <c:pt idx="18512">
                  <c:v>4646.3999999999996</c:v>
                </c:pt>
                <c:pt idx="18513">
                  <c:v>4897.2</c:v>
                </c:pt>
                <c:pt idx="18514">
                  <c:v>5136.3468749999993</c:v>
                </c:pt>
                <c:pt idx="18515">
                  <c:v>4866.5203118399995</c:v>
                </c:pt>
                <c:pt idx="18516">
                  <c:v>4800.5203118399995</c:v>
                </c:pt>
                <c:pt idx="18517">
                  <c:v>5645.3203118399997</c:v>
                </c:pt>
                <c:pt idx="18518">
                  <c:v>4244.5734381599996</c:v>
                </c:pt>
                <c:pt idx="18519">
                  <c:v>4434.890625</c:v>
                </c:pt>
                <c:pt idx="18520">
                  <c:v>4632.890625</c:v>
                </c:pt>
                <c:pt idx="18521">
                  <c:v>4962.890625</c:v>
                </c:pt>
                <c:pt idx="18522">
                  <c:v>5279.6906249999993</c:v>
                </c:pt>
                <c:pt idx="18523">
                  <c:v>5513.8359381599994</c:v>
                </c:pt>
                <c:pt idx="18524">
                  <c:v>4510.6359381599996</c:v>
                </c:pt>
                <c:pt idx="18525">
                  <c:v>4761.4359381599998</c:v>
                </c:pt>
                <c:pt idx="18526">
                  <c:v>4651.6078118400001</c:v>
                </c:pt>
                <c:pt idx="18527">
                  <c:v>4791.5999999999995</c:v>
                </c:pt>
                <c:pt idx="18528">
                  <c:v>3810.52031184</c:v>
                </c:pt>
                <c:pt idx="18529">
                  <c:v>5089.3734381599998</c:v>
                </c:pt>
                <c:pt idx="18530">
                  <c:v>4619.6906250000002</c:v>
                </c:pt>
                <c:pt idx="18531">
                  <c:v>4682.2359381599999</c:v>
                </c:pt>
                <c:pt idx="18532">
                  <c:v>4783.6078118400001</c:v>
                </c:pt>
                <c:pt idx="18533">
                  <c:v>4779.9468749999996</c:v>
                </c:pt>
                <c:pt idx="18534">
                  <c:v>4449.9468749999996</c:v>
                </c:pt>
                <c:pt idx="18535">
                  <c:v>4219.7203118400002</c:v>
                </c:pt>
                <c:pt idx="18536">
                  <c:v>5104.1203118399999</c:v>
                </c:pt>
                <c:pt idx="18537">
                  <c:v>4866.5203118399995</c:v>
                </c:pt>
                <c:pt idx="18538">
                  <c:v>4694.9203118400001</c:v>
                </c:pt>
                <c:pt idx="18539">
                  <c:v>4646.0906249999998</c:v>
                </c:pt>
                <c:pt idx="18540">
                  <c:v>5751.4359381599998</c:v>
                </c:pt>
                <c:pt idx="18541">
                  <c:v>5883.4359381599998</c:v>
                </c:pt>
                <c:pt idx="18542">
                  <c:v>4691.2078118399995</c:v>
                </c:pt>
                <c:pt idx="18543">
                  <c:v>4466.8078118399999</c:v>
                </c:pt>
                <c:pt idx="18544">
                  <c:v>4823.2078118399995</c:v>
                </c:pt>
                <c:pt idx="18545">
                  <c:v>5148</c:v>
                </c:pt>
                <c:pt idx="18546">
                  <c:v>4898.7468749999998</c:v>
                </c:pt>
                <c:pt idx="18547">
                  <c:v>4906.1203118399999</c:v>
                </c:pt>
                <c:pt idx="18548">
                  <c:v>4708.1203118399999</c:v>
                </c:pt>
                <c:pt idx="18549">
                  <c:v>5564.5734381599996</c:v>
                </c:pt>
                <c:pt idx="18550">
                  <c:v>5279.6906249999993</c:v>
                </c:pt>
                <c:pt idx="18551">
                  <c:v>4857.2906249999996</c:v>
                </c:pt>
                <c:pt idx="18552">
                  <c:v>5081.6906249999993</c:v>
                </c:pt>
                <c:pt idx="18553">
                  <c:v>4874.8218749999996</c:v>
                </c:pt>
                <c:pt idx="18554">
                  <c:v>5336.8218749999996</c:v>
                </c:pt>
                <c:pt idx="18555">
                  <c:v>5144.2359381599999</c:v>
                </c:pt>
                <c:pt idx="18556">
                  <c:v>4761.4359381599998</c:v>
                </c:pt>
                <c:pt idx="18557">
                  <c:v>5078.2359381599999</c:v>
                </c:pt>
                <c:pt idx="18558">
                  <c:v>4589.8359381599994</c:v>
                </c:pt>
                <c:pt idx="18559">
                  <c:v>5588.8078118399999</c:v>
                </c:pt>
                <c:pt idx="18560">
                  <c:v>4397.1468749999995</c:v>
                </c:pt>
                <c:pt idx="18561">
                  <c:v>4621.546875</c:v>
                </c:pt>
                <c:pt idx="18562">
                  <c:v>4595.1468749999995</c:v>
                </c:pt>
                <c:pt idx="18563">
                  <c:v>4806.3468750000002</c:v>
                </c:pt>
                <c:pt idx="18564">
                  <c:v>5077.7203118400002</c:v>
                </c:pt>
                <c:pt idx="18565">
                  <c:v>5156.9203118400001</c:v>
                </c:pt>
                <c:pt idx="18566">
                  <c:v>5104.1203118399999</c:v>
                </c:pt>
                <c:pt idx="18567">
                  <c:v>4759.3734381599998</c:v>
                </c:pt>
                <c:pt idx="18568">
                  <c:v>5023.3734381599998</c:v>
                </c:pt>
                <c:pt idx="18569">
                  <c:v>4310.5734381599996</c:v>
                </c:pt>
                <c:pt idx="18570">
                  <c:v>5358.890625</c:v>
                </c:pt>
                <c:pt idx="18571">
                  <c:v>5266.4906249999995</c:v>
                </c:pt>
                <c:pt idx="18572">
                  <c:v>4883.6906250000002</c:v>
                </c:pt>
                <c:pt idx="18573">
                  <c:v>4729.6218749999998</c:v>
                </c:pt>
                <c:pt idx="18574">
                  <c:v>5218.0218749999995</c:v>
                </c:pt>
                <c:pt idx="18575">
                  <c:v>4373.2218750000002</c:v>
                </c:pt>
                <c:pt idx="18576">
                  <c:v>4893.4359381599998</c:v>
                </c:pt>
                <c:pt idx="18577">
                  <c:v>4955.2078118399995</c:v>
                </c:pt>
                <c:pt idx="18578">
                  <c:v>5522.8078118399999</c:v>
                </c:pt>
                <c:pt idx="18579">
                  <c:v>5047.6078118400001</c:v>
                </c:pt>
                <c:pt idx="18580">
                  <c:v>5219.2078118399995</c:v>
                </c:pt>
                <c:pt idx="18581">
                  <c:v>4422</c:v>
                </c:pt>
                <c:pt idx="18582">
                  <c:v>5332.7999999999993</c:v>
                </c:pt>
                <c:pt idx="18583">
                  <c:v>5064.5203118399995</c:v>
                </c:pt>
                <c:pt idx="18584">
                  <c:v>5926.4906249999995</c:v>
                </c:pt>
                <c:pt idx="18585">
                  <c:v>5086.0218749999995</c:v>
                </c:pt>
                <c:pt idx="18586">
                  <c:v>4972.6359381599996</c:v>
                </c:pt>
                <c:pt idx="18587">
                  <c:v>4682.2359381599999</c:v>
                </c:pt>
                <c:pt idx="18588">
                  <c:v>4853.8359381599994</c:v>
                </c:pt>
                <c:pt idx="18589">
                  <c:v>5206.0078118399997</c:v>
                </c:pt>
                <c:pt idx="18590">
                  <c:v>4915.6078118400001</c:v>
                </c:pt>
                <c:pt idx="18591">
                  <c:v>4664.8078118399999</c:v>
                </c:pt>
                <c:pt idx="18592">
                  <c:v>4651.6078118400001</c:v>
                </c:pt>
                <c:pt idx="18593">
                  <c:v>4501.2</c:v>
                </c:pt>
                <c:pt idx="18594">
                  <c:v>4567.2</c:v>
                </c:pt>
                <c:pt idx="18595">
                  <c:v>4514.3999999999996</c:v>
                </c:pt>
                <c:pt idx="18596">
                  <c:v>5453.1468749999995</c:v>
                </c:pt>
                <c:pt idx="18597">
                  <c:v>5381.3203118399997</c:v>
                </c:pt>
                <c:pt idx="18598">
                  <c:v>5170.1203118399999</c:v>
                </c:pt>
                <c:pt idx="18599">
                  <c:v>5226.890625</c:v>
                </c:pt>
                <c:pt idx="18600">
                  <c:v>5138.8218749999996</c:v>
                </c:pt>
                <c:pt idx="18601">
                  <c:v>4867.0359381599992</c:v>
                </c:pt>
                <c:pt idx="18602">
                  <c:v>4981.6078118400001</c:v>
                </c:pt>
                <c:pt idx="18603">
                  <c:v>5002.8</c:v>
                </c:pt>
                <c:pt idx="18604">
                  <c:v>4634.7468749999998</c:v>
                </c:pt>
                <c:pt idx="18605">
                  <c:v>5505.9468749999996</c:v>
                </c:pt>
                <c:pt idx="18606">
                  <c:v>5341.7203118400002</c:v>
                </c:pt>
                <c:pt idx="18607">
                  <c:v>4919.3203118399997</c:v>
                </c:pt>
                <c:pt idx="18608">
                  <c:v>4891.3734381599998</c:v>
                </c:pt>
                <c:pt idx="18609">
                  <c:v>5234.5734381599996</c:v>
                </c:pt>
                <c:pt idx="18610">
                  <c:v>4927.6218749999998</c:v>
                </c:pt>
                <c:pt idx="18611">
                  <c:v>4365.4359381599998</c:v>
                </c:pt>
                <c:pt idx="18612">
                  <c:v>5012.2359381599999</c:v>
                </c:pt>
                <c:pt idx="18613">
                  <c:v>5324.8078118399999</c:v>
                </c:pt>
                <c:pt idx="18614">
                  <c:v>4804.8</c:v>
                </c:pt>
                <c:pt idx="18615">
                  <c:v>4276.8</c:v>
                </c:pt>
                <c:pt idx="18616">
                  <c:v>4951.546875</c:v>
                </c:pt>
                <c:pt idx="18617">
                  <c:v>4740.3468750000002</c:v>
                </c:pt>
                <c:pt idx="18618">
                  <c:v>4489.546875</c:v>
                </c:pt>
                <c:pt idx="18619">
                  <c:v>5076.1734381599999</c:v>
                </c:pt>
                <c:pt idx="18620">
                  <c:v>4666.9734381599992</c:v>
                </c:pt>
                <c:pt idx="18621">
                  <c:v>5617.3734381599998</c:v>
                </c:pt>
                <c:pt idx="18622">
                  <c:v>4962.890625</c:v>
                </c:pt>
                <c:pt idx="18623">
                  <c:v>4751.6906250000002</c:v>
                </c:pt>
                <c:pt idx="18624">
                  <c:v>4597.6218749999998</c:v>
                </c:pt>
                <c:pt idx="18625">
                  <c:v>4835.2218750000002</c:v>
                </c:pt>
                <c:pt idx="18626">
                  <c:v>5487.4359381599998</c:v>
                </c:pt>
                <c:pt idx="18627">
                  <c:v>5434.6359381599996</c:v>
                </c:pt>
                <c:pt idx="18628">
                  <c:v>4897.2</c:v>
                </c:pt>
                <c:pt idx="18629">
                  <c:v>4898.7468749999998</c:v>
                </c:pt>
                <c:pt idx="18630">
                  <c:v>5328.5203118399995</c:v>
                </c:pt>
                <c:pt idx="18631">
                  <c:v>5168.5734381599996</c:v>
                </c:pt>
                <c:pt idx="18632">
                  <c:v>5221.3734381599998</c:v>
                </c:pt>
                <c:pt idx="18633">
                  <c:v>5266.4906249999995</c:v>
                </c:pt>
                <c:pt idx="18634">
                  <c:v>4421.6906250000002</c:v>
                </c:pt>
                <c:pt idx="18635">
                  <c:v>4514.0906249999998</c:v>
                </c:pt>
                <c:pt idx="18636">
                  <c:v>5402.8218749999996</c:v>
                </c:pt>
                <c:pt idx="18637">
                  <c:v>3899.20781184</c:v>
                </c:pt>
                <c:pt idx="18638">
                  <c:v>4915.6078118400001</c:v>
                </c:pt>
                <c:pt idx="18639">
                  <c:v>4435.2</c:v>
                </c:pt>
                <c:pt idx="18640">
                  <c:v>4461.5999999999995</c:v>
                </c:pt>
                <c:pt idx="18641">
                  <c:v>4674.3468750000002</c:v>
                </c:pt>
                <c:pt idx="18642">
                  <c:v>4957.3734381599998</c:v>
                </c:pt>
                <c:pt idx="18643">
                  <c:v>5353.3734381599998</c:v>
                </c:pt>
                <c:pt idx="18644">
                  <c:v>4732.9734381599992</c:v>
                </c:pt>
                <c:pt idx="18645">
                  <c:v>4566.890625</c:v>
                </c:pt>
                <c:pt idx="18646">
                  <c:v>5306.0906249999998</c:v>
                </c:pt>
                <c:pt idx="18647">
                  <c:v>5244.421875</c:v>
                </c:pt>
                <c:pt idx="18648">
                  <c:v>4782.421875</c:v>
                </c:pt>
                <c:pt idx="18649">
                  <c:v>4721.8359381599994</c:v>
                </c:pt>
                <c:pt idx="18650">
                  <c:v>4554</c:v>
                </c:pt>
                <c:pt idx="18651">
                  <c:v>5149.546875</c:v>
                </c:pt>
                <c:pt idx="18652">
                  <c:v>5002.4906249999995</c:v>
                </c:pt>
                <c:pt idx="18653">
                  <c:v>4976.0906249999998</c:v>
                </c:pt>
                <c:pt idx="18654">
                  <c:v>4593.2906249999996</c:v>
                </c:pt>
                <c:pt idx="18655">
                  <c:v>4808.8218749999996</c:v>
                </c:pt>
                <c:pt idx="18656">
                  <c:v>5025.4359381599998</c:v>
                </c:pt>
                <c:pt idx="18657">
                  <c:v>4933.0359381599992</c:v>
                </c:pt>
                <c:pt idx="18658">
                  <c:v>4968.4078118400002</c:v>
                </c:pt>
                <c:pt idx="18659">
                  <c:v>4527.5999999999995</c:v>
                </c:pt>
                <c:pt idx="18660">
                  <c:v>5662.7999999999993</c:v>
                </c:pt>
                <c:pt idx="18661">
                  <c:v>4897.2</c:v>
                </c:pt>
                <c:pt idx="18662">
                  <c:v>4661.1468749999995</c:v>
                </c:pt>
                <c:pt idx="18663">
                  <c:v>4529.1468749999995</c:v>
                </c:pt>
                <c:pt idx="18664">
                  <c:v>4219.7203118400002</c:v>
                </c:pt>
                <c:pt idx="18665">
                  <c:v>4402.9734381599992</c:v>
                </c:pt>
                <c:pt idx="18666">
                  <c:v>5385.2906249999996</c:v>
                </c:pt>
                <c:pt idx="18667">
                  <c:v>5218.0218749999995</c:v>
                </c:pt>
                <c:pt idx="18668">
                  <c:v>4906.6359381599996</c:v>
                </c:pt>
                <c:pt idx="18669">
                  <c:v>4735.0359381599992</c:v>
                </c:pt>
                <c:pt idx="18670">
                  <c:v>4810.0078118399997</c:v>
                </c:pt>
                <c:pt idx="18671">
                  <c:v>4659.5999999999995</c:v>
                </c:pt>
                <c:pt idx="18672">
                  <c:v>4897.2</c:v>
                </c:pt>
                <c:pt idx="18673">
                  <c:v>4633.2</c:v>
                </c:pt>
                <c:pt idx="18674">
                  <c:v>4674.3468750000002</c:v>
                </c:pt>
                <c:pt idx="18675">
                  <c:v>5096.7468749999998</c:v>
                </c:pt>
                <c:pt idx="18676">
                  <c:v>5189.1468749999995</c:v>
                </c:pt>
                <c:pt idx="18677">
                  <c:v>5117.3203118399997</c:v>
                </c:pt>
                <c:pt idx="18678">
                  <c:v>4734.5203118399995</c:v>
                </c:pt>
                <c:pt idx="18679">
                  <c:v>4562.9203118400001</c:v>
                </c:pt>
                <c:pt idx="18680">
                  <c:v>5038.1203118399999</c:v>
                </c:pt>
                <c:pt idx="18681">
                  <c:v>5002.4906249999995</c:v>
                </c:pt>
                <c:pt idx="18682">
                  <c:v>5183.8359381599994</c:v>
                </c:pt>
                <c:pt idx="18683">
                  <c:v>4440.4078118400002</c:v>
                </c:pt>
                <c:pt idx="18684">
                  <c:v>5153.2078118399995</c:v>
                </c:pt>
                <c:pt idx="18685">
                  <c:v>4810.0078118399997</c:v>
                </c:pt>
                <c:pt idx="18686">
                  <c:v>4606.8</c:v>
                </c:pt>
                <c:pt idx="18687">
                  <c:v>4989.5999999999995</c:v>
                </c:pt>
                <c:pt idx="18688">
                  <c:v>5161.2</c:v>
                </c:pt>
                <c:pt idx="18689">
                  <c:v>4620</c:v>
                </c:pt>
                <c:pt idx="18690">
                  <c:v>4554</c:v>
                </c:pt>
                <c:pt idx="18691">
                  <c:v>4423.546875</c:v>
                </c:pt>
                <c:pt idx="18692">
                  <c:v>5307.9468749999996</c:v>
                </c:pt>
                <c:pt idx="18693">
                  <c:v>4906.1203118399999</c:v>
                </c:pt>
                <c:pt idx="18694">
                  <c:v>5552.9203118400001</c:v>
                </c:pt>
                <c:pt idx="18695">
                  <c:v>5222.9203118400001</c:v>
                </c:pt>
                <c:pt idx="18696">
                  <c:v>4760.9203118400001</c:v>
                </c:pt>
                <c:pt idx="18697">
                  <c:v>5121.2906249999996</c:v>
                </c:pt>
                <c:pt idx="18698">
                  <c:v>4844.0906249999998</c:v>
                </c:pt>
                <c:pt idx="18699">
                  <c:v>5160.890625</c:v>
                </c:pt>
                <c:pt idx="18700">
                  <c:v>4589.8359381599994</c:v>
                </c:pt>
                <c:pt idx="18701">
                  <c:v>5087.2078118399995</c:v>
                </c:pt>
                <c:pt idx="18702">
                  <c:v>5451.5999999999995</c:v>
                </c:pt>
                <c:pt idx="18703">
                  <c:v>6086.7468749999998</c:v>
                </c:pt>
                <c:pt idx="18704">
                  <c:v>5004.3468750000002</c:v>
                </c:pt>
                <c:pt idx="18705">
                  <c:v>4819.546875</c:v>
                </c:pt>
                <c:pt idx="18706">
                  <c:v>4661.1468749999995</c:v>
                </c:pt>
                <c:pt idx="18707">
                  <c:v>4634.7468749999998</c:v>
                </c:pt>
                <c:pt idx="18708">
                  <c:v>4906.1203118399999</c:v>
                </c:pt>
                <c:pt idx="18709">
                  <c:v>5328.5203118399995</c:v>
                </c:pt>
                <c:pt idx="18710">
                  <c:v>4904.5734381599996</c:v>
                </c:pt>
                <c:pt idx="18711">
                  <c:v>5445.7734381599994</c:v>
                </c:pt>
                <c:pt idx="18712">
                  <c:v>4363.3734381599998</c:v>
                </c:pt>
                <c:pt idx="18713">
                  <c:v>4474.4906249999995</c:v>
                </c:pt>
                <c:pt idx="18714">
                  <c:v>4817.6906250000002</c:v>
                </c:pt>
                <c:pt idx="18715">
                  <c:v>4500.890625</c:v>
                </c:pt>
                <c:pt idx="18716">
                  <c:v>4914.421875</c:v>
                </c:pt>
                <c:pt idx="18717">
                  <c:v>5099.2218749999993</c:v>
                </c:pt>
                <c:pt idx="18718">
                  <c:v>3877.0359381599997</c:v>
                </c:pt>
                <c:pt idx="18719">
                  <c:v>4523.8359381599994</c:v>
                </c:pt>
                <c:pt idx="18720">
                  <c:v>5324.8078118399999</c:v>
                </c:pt>
                <c:pt idx="18721">
                  <c:v>5245.6078118400001</c:v>
                </c:pt>
                <c:pt idx="18722">
                  <c:v>5338.0078118399997</c:v>
                </c:pt>
                <c:pt idx="18723">
                  <c:v>4606.8</c:v>
                </c:pt>
                <c:pt idx="18724">
                  <c:v>4250.3999999999996</c:v>
                </c:pt>
                <c:pt idx="18725">
                  <c:v>4727.1468749999995</c:v>
                </c:pt>
                <c:pt idx="18726">
                  <c:v>4819.546875</c:v>
                </c:pt>
                <c:pt idx="18727">
                  <c:v>5750.9203118400001</c:v>
                </c:pt>
                <c:pt idx="18728">
                  <c:v>4666.9734381599992</c:v>
                </c:pt>
                <c:pt idx="18729">
                  <c:v>5187.2906249999996</c:v>
                </c:pt>
                <c:pt idx="18730">
                  <c:v>4580.0906249999998</c:v>
                </c:pt>
                <c:pt idx="18731">
                  <c:v>4373.2218750000002</c:v>
                </c:pt>
                <c:pt idx="18732">
                  <c:v>4267.6218749999998</c:v>
                </c:pt>
                <c:pt idx="18733">
                  <c:v>4735.0359381599992</c:v>
                </c:pt>
                <c:pt idx="18734">
                  <c:v>5263.0359381599992</c:v>
                </c:pt>
                <c:pt idx="18735">
                  <c:v>4936.8</c:v>
                </c:pt>
                <c:pt idx="18736">
                  <c:v>5055.5999999999995</c:v>
                </c:pt>
                <c:pt idx="18737">
                  <c:v>4436.7468749999998</c:v>
                </c:pt>
                <c:pt idx="18738">
                  <c:v>4970.5734381599996</c:v>
                </c:pt>
                <c:pt idx="18739">
                  <c:v>4706.5734381599996</c:v>
                </c:pt>
                <c:pt idx="18740">
                  <c:v>4606.4906249999995</c:v>
                </c:pt>
                <c:pt idx="18741">
                  <c:v>4883.6906250000002</c:v>
                </c:pt>
                <c:pt idx="18742">
                  <c:v>5244.421875</c:v>
                </c:pt>
                <c:pt idx="18743">
                  <c:v>5231.2218749999993</c:v>
                </c:pt>
                <c:pt idx="18744">
                  <c:v>4959.4359381599998</c:v>
                </c:pt>
                <c:pt idx="18745">
                  <c:v>5219.2078118399995</c:v>
                </c:pt>
                <c:pt idx="18746">
                  <c:v>5483.2078118399995</c:v>
                </c:pt>
                <c:pt idx="18747">
                  <c:v>5298.4078118400002</c:v>
                </c:pt>
                <c:pt idx="18748">
                  <c:v>4796.8078118399999</c:v>
                </c:pt>
                <c:pt idx="18749">
                  <c:v>4752</c:v>
                </c:pt>
                <c:pt idx="18750">
                  <c:v>4580.3999999999996</c:v>
                </c:pt>
                <c:pt idx="18751">
                  <c:v>5095.2</c:v>
                </c:pt>
                <c:pt idx="18752">
                  <c:v>4699.2</c:v>
                </c:pt>
                <c:pt idx="18753">
                  <c:v>4977.9468749999996</c:v>
                </c:pt>
                <c:pt idx="18754">
                  <c:v>4958.9203118400001</c:v>
                </c:pt>
                <c:pt idx="18755">
                  <c:v>5486.9203118400001</c:v>
                </c:pt>
                <c:pt idx="18756">
                  <c:v>4944.1734381599999</c:v>
                </c:pt>
                <c:pt idx="18757">
                  <c:v>5649.2906249999996</c:v>
                </c:pt>
                <c:pt idx="18758">
                  <c:v>4808.8218749999996</c:v>
                </c:pt>
                <c:pt idx="18759">
                  <c:v>4122.421875</c:v>
                </c:pt>
                <c:pt idx="18760">
                  <c:v>4544.8218749999996</c:v>
                </c:pt>
                <c:pt idx="18761">
                  <c:v>4823.2078118399995</c:v>
                </c:pt>
                <c:pt idx="18762">
                  <c:v>4664.8078118399999</c:v>
                </c:pt>
                <c:pt idx="18763">
                  <c:v>5034.4078118400002</c:v>
                </c:pt>
                <c:pt idx="18764">
                  <c:v>5227.2</c:v>
                </c:pt>
                <c:pt idx="18765">
                  <c:v>5162.7468749999998</c:v>
                </c:pt>
                <c:pt idx="18766">
                  <c:v>4753.546875</c:v>
                </c:pt>
                <c:pt idx="18767">
                  <c:v>4666.9734381599992</c:v>
                </c:pt>
                <c:pt idx="18768">
                  <c:v>4672.4906249999995</c:v>
                </c:pt>
                <c:pt idx="18769">
                  <c:v>5332.4906249999995</c:v>
                </c:pt>
                <c:pt idx="18770">
                  <c:v>4730.8078118399999</c:v>
                </c:pt>
                <c:pt idx="18771">
                  <c:v>5068.7999999999993</c:v>
                </c:pt>
                <c:pt idx="18772">
                  <c:v>4514.3999999999996</c:v>
                </c:pt>
                <c:pt idx="18773">
                  <c:v>5161.2</c:v>
                </c:pt>
                <c:pt idx="18774">
                  <c:v>4977.9468749999996</c:v>
                </c:pt>
                <c:pt idx="18775">
                  <c:v>5215.546875</c:v>
                </c:pt>
                <c:pt idx="18776">
                  <c:v>5038.1203118399999</c:v>
                </c:pt>
                <c:pt idx="18777">
                  <c:v>5260.9734381599992</c:v>
                </c:pt>
                <c:pt idx="18778">
                  <c:v>4798.9734381599992</c:v>
                </c:pt>
                <c:pt idx="18779">
                  <c:v>4878.1734381599999</c:v>
                </c:pt>
                <c:pt idx="18780">
                  <c:v>4561.3734381599998</c:v>
                </c:pt>
                <c:pt idx="18781">
                  <c:v>5670.173438159999</c:v>
                </c:pt>
                <c:pt idx="18782">
                  <c:v>4561.3734381599998</c:v>
                </c:pt>
                <c:pt idx="18783">
                  <c:v>5226.890625</c:v>
                </c:pt>
                <c:pt idx="18784">
                  <c:v>4487.6906250000002</c:v>
                </c:pt>
                <c:pt idx="18785">
                  <c:v>4830.890625</c:v>
                </c:pt>
                <c:pt idx="18786">
                  <c:v>4814.2359381599999</c:v>
                </c:pt>
                <c:pt idx="18787">
                  <c:v>4510.6359381599996</c:v>
                </c:pt>
                <c:pt idx="18788">
                  <c:v>4480.0078118399997</c:v>
                </c:pt>
                <c:pt idx="18789">
                  <c:v>5100.4078118400002</c:v>
                </c:pt>
                <c:pt idx="18790">
                  <c:v>4876.0078118399997</c:v>
                </c:pt>
                <c:pt idx="18791">
                  <c:v>5042.3999999999996</c:v>
                </c:pt>
                <c:pt idx="18792">
                  <c:v>5055.5999999999995</c:v>
                </c:pt>
                <c:pt idx="18793">
                  <c:v>5189.1468749999995</c:v>
                </c:pt>
                <c:pt idx="18794">
                  <c:v>4832.7468749999998</c:v>
                </c:pt>
                <c:pt idx="18795">
                  <c:v>4357.546875</c:v>
                </c:pt>
                <c:pt idx="18796">
                  <c:v>4813.7203118400002</c:v>
                </c:pt>
                <c:pt idx="18797">
                  <c:v>4178.5734381599996</c:v>
                </c:pt>
                <c:pt idx="18798">
                  <c:v>5128.9734381599992</c:v>
                </c:pt>
                <c:pt idx="18799">
                  <c:v>4363.3734381599998</c:v>
                </c:pt>
                <c:pt idx="18800">
                  <c:v>4580.0906249999998</c:v>
                </c:pt>
                <c:pt idx="18801">
                  <c:v>4642.6359381599996</c:v>
                </c:pt>
                <c:pt idx="18802">
                  <c:v>4823.2078118399995</c:v>
                </c:pt>
                <c:pt idx="18803">
                  <c:v>4506.4078118400002</c:v>
                </c:pt>
                <c:pt idx="18804">
                  <c:v>5113.6078118400001</c:v>
                </c:pt>
                <c:pt idx="18805">
                  <c:v>4598.8078118399999</c:v>
                </c:pt>
                <c:pt idx="18806">
                  <c:v>4849.6078118400001</c:v>
                </c:pt>
                <c:pt idx="18807">
                  <c:v>4554</c:v>
                </c:pt>
                <c:pt idx="18808">
                  <c:v>5385.5999999999995</c:v>
                </c:pt>
                <c:pt idx="18809">
                  <c:v>4674.3468750000002</c:v>
                </c:pt>
                <c:pt idx="18810">
                  <c:v>5096.7468749999998</c:v>
                </c:pt>
                <c:pt idx="18811">
                  <c:v>5221.3734381599998</c:v>
                </c:pt>
                <c:pt idx="18812">
                  <c:v>4970.5734381599996</c:v>
                </c:pt>
                <c:pt idx="18813">
                  <c:v>5332.4906249999995</c:v>
                </c:pt>
                <c:pt idx="18814">
                  <c:v>4624.0218749999995</c:v>
                </c:pt>
                <c:pt idx="18815">
                  <c:v>4616.2359381599999</c:v>
                </c:pt>
                <c:pt idx="18816">
                  <c:v>5153.2078118399995</c:v>
                </c:pt>
                <c:pt idx="18817">
                  <c:v>5390.8078118399999</c:v>
                </c:pt>
                <c:pt idx="18818">
                  <c:v>4910.3999999999996</c:v>
                </c:pt>
                <c:pt idx="18819">
                  <c:v>5002.8</c:v>
                </c:pt>
                <c:pt idx="18820">
                  <c:v>4529.1468749999995</c:v>
                </c:pt>
                <c:pt idx="18821">
                  <c:v>4859.1468749999995</c:v>
                </c:pt>
                <c:pt idx="18822">
                  <c:v>4410.3468750000002</c:v>
                </c:pt>
                <c:pt idx="18823">
                  <c:v>4972.1203118399999</c:v>
                </c:pt>
                <c:pt idx="18824">
                  <c:v>4457.3203118399997</c:v>
                </c:pt>
                <c:pt idx="18825">
                  <c:v>5458.9734381599992</c:v>
                </c:pt>
                <c:pt idx="18826">
                  <c:v>5108.0906249999998</c:v>
                </c:pt>
                <c:pt idx="18827">
                  <c:v>5028.890625</c:v>
                </c:pt>
                <c:pt idx="18828">
                  <c:v>5891.2218749999993</c:v>
                </c:pt>
                <c:pt idx="18829">
                  <c:v>5442.421875</c:v>
                </c:pt>
                <c:pt idx="18830">
                  <c:v>4478.8218749999996</c:v>
                </c:pt>
                <c:pt idx="18831">
                  <c:v>4823.2078118399995</c:v>
                </c:pt>
                <c:pt idx="18832">
                  <c:v>4791.5999999999995</c:v>
                </c:pt>
                <c:pt idx="18833">
                  <c:v>4932.5203118399995</c:v>
                </c:pt>
                <c:pt idx="18834">
                  <c:v>4619.6906250000002</c:v>
                </c:pt>
                <c:pt idx="18835">
                  <c:v>4672.4906249999995</c:v>
                </c:pt>
                <c:pt idx="18836">
                  <c:v>5125.6218749999998</c:v>
                </c:pt>
                <c:pt idx="18837">
                  <c:v>5421.4359381599998</c:v>
                </c:pt>
                <c:pt idx="18838">
                  <c:v>5302.6359381599996</c:v>
                </c:pt>
                <c:pt idx="18839">
                  <c:v>5232.4078118400002</c:v>
                </c:pt>
                <c:pt idx="18840">
                  <c:v>5148</c:v>
                </c:pt>
                <c:pt idx="18841">
                  <c:v>5717.1468749999995</c:v>
                </c:pt>
                <c:pt idx="18842">
                  <c:v>4199.1468749999995</c:v>
                </c:pt>
                <c:pt idx="18843">
                  <c:v>4759.3734381599998</c:v>
                </c:pt>
                <c:pt idx="18844">
                  <c:v>4944.1734381599999</c:v>
                </c:pt>
                <c:pt idx="18845">
                  <c:v>5115.7734381599994</c:v>
                </c:pt>
                <c:pt idx="18846">
                  <c:v>5089.3734381599998</c:v>
                </c:pt>
                <c:pt idx="18847">
                  <c:v>5577.7734381599994</c:v>
                </c:pt>
                <c:pt idx="18848">
                  <c:v>4693.3734381599998</c:v>
                </c:pt>
                <c:pt idx="18849">
                  <c:v>4695.4359381599998</c:v>
                </c:pt>
                <c:pt idx="18850">
                  <c:v>5315.8359381599994</c:v>
                </c:pt>
                <c:pt idx="18851">
                  <c:v>4638.4078118400002</c:v>
                </c:pt>
                <c:pt idx="18852">
                  <c:v>4691.2078118399995</c:v>
                </c:pt>
                <c:pt idx="18853">
                  <c:v>4836.4078118400002</c:v>
                </c:pt>
                <c:pt idx="18854">
                  <c:v>4870.8</c:v>
                </c:pt>
                <c:pt idx="18855">
                  <c:v>5334.3468749999993</c:v>
                </c:pt>
                <c:pt idx="18856">
                  <c:v>4840.1203118399999</c:v>
                </c:pt>
                <c:pt idx="18857">
                  <c:v>4721.3203118399997</c:v>
                </c:pt>
                <c:pt idx="18858">
                  <c:v>4772.5734381599996</c:v>
                </c:pt>
                <c:pt idx="18859">
                  <c:v>4257.7734381599994</c:v>
                </c:pt>
                <c:pt idx="18860">
                  <c:v>5274.1734381599999</c:v>
                </c:pt>
                <c:pt idx="18861">
                  <c:v>5068.4906249999995</c:v>
                </c:pt>
                <c:pt idx="18862">
                  <c:v>4681.7203118400002</c:v>
                </c:pt>
                <c:pt idx="18863">
                  <c:v>5104.1203118399999</c:v>
                </c:pt>
                <c:pt idx="18864">
                  <c:v>4561.3734381599998</c:v>
                </c:pt>
                <c:pt idx="18865">
                  <c:v>4830.890625</c:v>
                </c:pt>
                <c:pt idx="18866">
                  <c:v>5622.890625</c:v>
                </c:pt>
                <c:pt idx="18867">
                  <c:v>5319.2906249999996</c:v>
                </c:pt>
                <c:pt idx="18868">
                  <c:v>4659.2906249999996</c:v>
                </c:pt>
                <c:pt idx="18869">
                  <c:v>5389.6218749999998</c:v>
                </c:pt>
                <c:pt idx="18870">
                  <c:v>5183.8359381599994</c:v>
                </c:pt>
                <c:pt idx="18871">
                  <c:v>5500.6359381599996</c:v>
                </c:pt>
                <c:pt idx="18872">
                  <c:v>4427.2078118400004</c:v>
                </c:pt>
                <c:pt idx="18873">
                  <c:v>5153.2078118399995</c:v>
                </c:pt>
                <c:pt idx="18874">
                  <c:v>4651.6078118400001</c:v>
                </c:pt>
                <c:pt idx="18875">
                  <c:v>4448.3999999999996</c:v>
                </c:pt>
                <c:pt idx="18876">
                  <c:v>5451.5999999999995</c:v>
                </c:pt>
                <c:pt idx="18877">
                  <c:v>4712.3999999999996</c:v>
                </c:pt>
                <c:pt idx="18878">
                  <c:v>5004.3468750000002</c:v>
                </c:pt>
                <c:pt idx="18879">
                  <c:v>5703.9468749999996</c:v>
                </c:pt>
                <c:pt idx="18880">
                  <c:v>4734.5203118399995</c:v>
                </c:pt>
                <c:pt idx="18881">
                  <c:v>4561.3734381599998</c:v>
                </c:pt>
                <c:pt idx="18882">
                  <c:v>4416.1734381599999</c:v>
                </c:pt>
                <c:pt idx="18883">
                  <c:v>4663.6218749999998</c:v>
                </c:pt>
                <c:pt idx="18884">
                  <c:v>4492.0218749999995</c:v>
                </c:pt>
                <c:pt idx="18885">
                  <c:v>5284.0218749999995</c:v>
                </c:pt>
                <c:pt idx="18886">
                  <c:v>4756.0218749999995</c:v>
                </c:pt>
                <c:pt idx="18887">
                  <c:v>5487.4359381599998</c:v>
                </c:pt>
                <c:pt idx="18888">
                  <c:v>4356</c:v>
                </c:pt>
                <c:pt idx="18889">
                  <c:v>4977.9468749999996</c:v>
                </c:pt>
                <c:pt idx="18890">
                  <c:v>5162.7468749999998</c:v>
                </c:pt>
                <c:pt idx="18891">
                  <c:v>4370.7468749999998</c:v>
                </c:pt>
                <c:pt idx="18892">
                  <c:v>5783.1468749999995</c:v>
                </c:pt>
                <c:pt idx="18893">
                  <c:v>5038.1203118399999</c:v>
                </c:pt>
                <c:pt idx="18894">
                  <c:v>4917.7734381599994</c:v>
                </c:pt>
                <c:pt idx="18895">
                  <c:v>5181.7734381599994</c:v>
                </c:pt>
                <c:pt idx="18896">
                  <c:v>5102.5734381599996</c:v>
                </c:pt>
                <c:pt idx="18897">
                  <c:v>4785.7734381599994</c:v>
                </c:pt>
                <c:pt idx="18898">
                  <c:v>5596.4906249999995</c:v>
                </c:pt>
                <c:pt idx="18899">
                  <c:v>5395.0359381599992</c:v>
                </c:pt>
                <c:pt idx="18900">
                  <c:v>4853.8359381599994</c:v>
                </c:pt>
                <c:pt idx="18901">
                  <c:v>4862.8078118399999</c:v>
                </c:pt>
                <c:pt idx="18902">
                  <c:v>5002.8</c:v>
                </c:pt>
                <c:pt idx="18903">
                  <c:v>4659.5999999999995</c:v>
                </c:pt>
                <c:pt idx="18904">
                  <c:v>4964.7468749999998</c:v>
                </c:pt>
                <c:pt idx="18905">
                  <c:v>4694.9203118400001</c:v>
                </c:pt>
                <c:pt idx="18906">
                  <c:v>4246.1203118399999</c:v>
                </c:pt>
                <c:pt idx="18907">
                  <c:v>5117.3203118399997</c:v>
                </c:pt>
                <c:pt idx="18908">
                  <c:v>4760.9203118400001</c:v>
                </c:pt>
                <c:pt idx="18909">
                  <c:v>5115.7734381599994</c:v>
                </c:pt>
                <c:pt idx="18910">
                  <c:v>4606.4906249999995</c:v>
                </c:pt>
                <c:pt idx="18911">
                  <c:v>4558.0218749999995</c:v>
                </c:pt>
                <c:pt idx="18912">
                  <c:v>5284.0218749999995</c:v>
                </c:pt>
                <c:pt idx="18913">
                  <c:v>4972.6359381599996</c:v>
                </c:pt>
                <c:pt idx="18914">
                  <c:v>4405.0359381599992</c:v>
                </c:pt>
                <c:pt idx="18915">
                  <c:v>5170.6359381599996</c:v>
                </c:pt>
                <c:pt idx="18916">
                  <c:v>4678.0078118399997</c:v>
                </c:pt>
                <c:pt idx="18917">
                  <c:v>4925.1468749999995</c:v>
                </c:pt>
                <c:pt idx="18918">
                  <c:v>4753.546875</c:v>
                </c:pt>
                <c:pt idx="18919">
                  <c:v>4602.5203118400004</c:v>
                </c:pt>
                <c:pt idx="18920">
                  <c:v>4127.3203118399997</c:v>
                </c:pt>
                <c:pt idx="18921">
                  <c:v>5458.9734381599992</c:v>
                </c:pt>
                <c:pt idx="18922">
                  <c:v>4957.3734381599998</c:v>
                </c:pt>
                <c:pt idx="18923">
                  <c:v>4983.7734381599994</c:v>
                </c:pt>
                <c:pt idx="18924">
                  <c:v>4408.4906249999995</c:v>
                </c:pt>
                <c:pt idx="18925">
                  <c:v>4646.0906249999998</c:v>
                </c:pt>
                <c:pt idx="18926">
                  <c:v>5279.6906249999993</c:v>
                </c:pt>
                <c:pt idx="18927">
                  <c:v>5152.0218749999995</c:v>
                </c:pt>
                <c:pt idx="18928">
                  <c:v>5072.8218749999996</c:v>
                </c:pt>
                <c:pt idx="18929">
                  <c:v>5157.4359381599998</c:v>
                </c:pt>
                <c:pt idx="18930">
                  <c:v>4374.4078118400002</c:v>
                </c:pt>
                <c:pt idx="18931">
                  <c:v>5707.6078118400001</c:v>
                </c:pt>
                <c:pt idx="18932">
                  <c:v>4229.2078118400004</c:v>
                </c:pt>
                <c:pt idx="18933">
                  <c:v>4981.6078118400001</c:v>
                </c:pt>
                <c:pt idx="18934">
                  <c:v>5945.2078118399995</c:v>
                </c:pt>
                <c:pt idx="18935">
                  <c:v>5253.5999999999995</c:v>
                </c:pt>
                <c:pt idx="18936">
                  <c:v>4725.5999999999995</c:v>
                </c:pt>
                <c:pt idx="18937">
                  <c:v>4647.9468749999996</c:v>
                </c:pt>
                <c:pt idx="18938">
                  <c:v>5104.1203118399999</c:v>
                </c:pt>
                <c:pt idx="18939">
                  <c:v>4285.7203118400002</c:v>
                </c:pt>
                <c:pt idx="18940">
                  <c:v>4694.9203118400001</c:v>
                </c:pt>
                <c:pt idx="18941">
                  <c:v>5406.1734381599999</c:v>
                </c:pt>
                <c:pt idx="18942">
                  <c:v>4857.2906249999996</c:v>
                </c:pt>
                <c:pt idx="18943">
                  <c:v>4646.0906249999998</c:v>
                </c:pt>
                <c:pt idx="18944">
                  <c:v>5372.0906249999998</c:v>
                </c:pt>
                <c:pt idx="18945">
                  <c:v>5411.6906249999993</c:v>
                </c:pt>
                <c:pt idx="18946">
                  <c:v>4584.421875</c:v>
                </c:pt>
                <c:pt idx="18947">
                  <c:v>5258.8078118399999</c:v>
                </c:pt>
                <c:pt idx="18948">
                  <c:v>5187.5999999999995</c:v>
                </c:pt>
                <c:pt idx="18949">
                  <c:v>5359.2</c:v>
                </c:pt>
                <c:pt idx="18950">
                  <c:v>5266.7999999999993</c:v>
                </c:pt>
                <c:pt idx="18951">
                  <c:v>5189.1468749999995</c:v>
                </c:pt>
                <c:pt idx="18952">
                  <c:v>4872.3468750000002</c:v>
                </c:pt>
                <c:pt idx="18953">
                  <c:v>4674.3468750000002</c:v>
                </c:pt>
                <c:pt idx="18954">
                  <c:v>4740.3468750000002</c:v>
                </c:pt>
                <c:pt idx="18955">
                  <c:v>5077.7203118400002</c:v>
                </c:pt>
                <c:pt idx="18956">
                  <c:v>5036.5734381599996</c:v>
                </c:pt>
                <c:pt idx="18957">
                  <c:v>4666.9734381599992</c:v>
                </c:pt>
                <c:pt idx="18958">
                  <c:v>5662.4906249999995</c:v>
                </c:pt>
                <c:pt idx="18959">
                  <c:v>4817.6906250000002</c:v>
                </c:pt>
                <c:pt idx="18960">
                  <c:v>4690.0218749999995</c:v>
                </c:pt>
                <c:pt idx="18961">
                  <c:v>5125.6218749999998</c:v>
                </c:pt>
                <c:pt idx="18962">
                  <c:v>4676.8218749999996</c:v>
                </c:pt>
                <c:pt idx="18963">
                  <c:v>4497.4359381599998</c:v>
                </c:pt>
                <c:pt idx="18964">
                  <c:v>5351.2078118399995</c:v>
                </c:pt>
                <c:pt idx="18965">
                  <c:v>5153.2078118399995</c:v>
                </c:pt>
                <c:pt idx="18966">
                  <c:v>4836.4078118400002</c:v>
                </c:pt>
                <c:pt idx="18967">
                  <c:v>5161.2</c:v>
                </c:pt>
                <c:pt idx="18968">
                  <c:v>4567.2</c:v>
                </c:pt>
                <c:pt idx="18969">
                  <c:v>4791.5999999999995</c:v>
                </c:pt>
                <c:pt idx="18970">
                  <c:v>5255.1468749999995</c:v>
                </c:pt>
                <c:pt idx="18971">
                  <c:v>4259.3203118399997</c:v>
                </c:pt>
                <c:pt idx="18972">
                  <c:v>5394.5203118399995</c:v>
                </c:pt>
                <c:pt idx="18973">
                  <c:v>4764.890625</c:v>
                </c:pt>
                <c:pt idx="18974">
                  <c:v>4751.6906250000002</c:v>
                </c:pt>
                <c:pt idx="18975">
                  <c:v>4989.2906249999996</c:v>
                </c:pt>
                <c:pt idx="18976">
                  <c:v>5376.421875</c:v>
                </c:pt>
                <c:pt idx="18977">
                  <c:v>4999.0359381599992</c:v>
                </c:pt>
                <c:pt idx="18978">
                  <c:v>4655.8359381599994</c:v>
                </c:pt>
                <c:pt idx="18979">
                  <c:v>5425.2</c:v>
                </c:pt>
                <c:pt idx="18980">
                  <c:v>4951.546875</c:v>
                </c:pt>
                <c:pt idx="18981">
                  <c:v>4906.1203118399999</c:v>
                </c:pt>
                <c:pt idx="18982">
                  <c:v>5130.5203118399995</c:v>
                </c:pt>
                <c:pt idx="18983">
                  <c:v>5856.5203118399995</c:v>
                </c:pt>
                <c:pt idx="18984">
                  <c:v>4231.3734381599998</c:v>
                </c:pt>
                <c:pt idx="18985">
                  <c:v>5213.6906249999993</c:v>
                </c:pt>
                <c:pt idx="18986">
                  <c:v>5358.890625</c:v>
                </c:pt>
                <c:pt idx="18987">
                  <c:v>5266.4906249999995</c:v>
                </c:pt>
                <c:pt idx="18988">
                  <c:v>5204.8218749999996</c:v>
                </c:pt>
                <c:pt idx="18989">
                  <c:v>4742.8218749999996</c:v>
                </c:pt>
                <c:pt idx="18990">
                  <c:v>4484.2359381599999</c:v>
                </c:pt>
                <c:pt idx="18991">
                  <c:v>5100.4078118400002</c:v>
                </c:pt>
                <c:pt idx="18992">
                  <c:v>4962.890625</c:v>
                </c:pt>
                <c:pt idx="18993">
                  <c:v>5297.2218749999993</c:v>
                </c:pt>
                <c:pt idx="18994">
                  <c:v>5021.2078118399995</c:v>
                </c:pt>
                <c:pt idx="18995">
                  <c:v>5464.7999999999993</c:v>
                </c:pt>
                <c:pt idx="18996">
                  <c:v>5675.6906249999993</c:v>
                </c:pt>
                <c:pt idx="18997">
                  <c:v>4791.2906249999996</c:v>
                </c:pt>
                <c:pt idx="18998">
                  <c:v>4888.0218749999995</c:v>
                </c:pt>
                <c:pt idx="18999">
                  <c:v>5315.8359381599994</c:v>
                </c:pt>
                <c:pt idx="19000">
                  <c:v>5566.6359381599996</c:v>
                </c:pt>
                <c:pt idx="19001">
                  <c:v>4506.4078118400002</c:v>
                </c:pt>
                <c:pt idx="19002">
                  <c:v>5258.8078118399999</c:v>
                </c:pt>
                <c:pt idx="19003">
                  <c:v>4955.2078118399995</c:v>
                </c:pt>
                <c:pt idx="19004">
                  <c:v>5148</c:v>
                </c:pt>
                <c:pt idx="19005">
                  <c:v>4923.5999999999995</c:v>
                </c:pt>
                <c:pt idx="19006">
                  <c:v>5214</c:v>
                </c:pt>
                <c:pt idx="19007">
                  <c:v>5558.7468749999998</c:v>
                </c:pt>
                <c:pt idx="19008">
                  <c:v>5379.7734381599994</c:v>
                </c:pt>
                <c:pt idx="19009">
                  <c:v>4976.0906249999998</c:v>
                </c:pt>
                <c:pt idx="19010">
                  <c:v>4896.890625</c:v>
                </c:pt>
                <c:pt idx="19011">
                  <c:v>5355.4359381599998</c:v>
                </c:pt>
                <c:pt idx="19012">
                  <c:v>5082</c:v>
                </c:pt>
                <c:pt idx="19013">
                  <c:v>5055.5999999999995</c:v>
                </c:pt>
                <c:pt idx="19014">
                  <c:v>5544</c:v>
                </c:pt>
                <c:pt idx="19015">
                  <c:v>4581.9468749999996</c:v>
                </c:pt>
                <c:pt idx="19016">
                  <c:v>5492.7468749999998</c:v>
                </c:pt>
                <c:pt idx="19017">
                  <c:v>5373.9468749999996</c:v>
                </c:pt>
                <c:pt idx="19018">
                  <c:v>4958.9203118400001</c:v>
                </c:pt>
                <c:pt idx="19019">
                  <c:v>4945.7203118400002</c:v>
                </c:pt>
                <c:pt idx="19020">
                  <c:v>4958.9203118400001</c:v>
                </c:pt>
                <c:pt idx="19021">
                  <c:v>4483.7203118400002</c:v>
                </c:pt>
                <c:pt idx="19022">
                  <c:v>5196.5203118399995</c:v>
                </c:pt>
                <c:pt idx="19023">
                  <c:v>5024.9203118400001</c:v>
                </c:pt>
                <c:pt idx="19024">
                  <c:v>5010.1734381599999</c:v>
                </c:pt>
                <c:pt idx="19025">
                  <c:v>4640.5734381599996</c:v>
                </c:pt>
                <c:pt idx="19026">
                  <c:v>5128.9734381599992</c:v>
                </c:pt>
                <c:pt idx="19027">
                  <c:v>4976.0906249999998</c:v>
                </c:pt>
                <c:pt idx="19028">
                  <c:v>4527.2906249999996</c:v>
                </c:pt>
                <c:pt idx="19029">
                  <c:v>4795.6218749999998</c:v>
                </c:pt>
                <c:pt idx="19030">
                  <c:v>5191.6218749999998</c:v>
                </c:pt>
                <c:pt idx="19031">
                  <c:v>4603.0359381599992</c:v>
                </c:pt>
                <c:pt idx="19032">
                  <c:v>5166.4078118400002</c:v>
                </c:pt>
                <c:pt idx="19033">
                  <c:v>5268.3468749999993</c:v>
                </c:pt>
                <c:pt idx="19034">
                  <c:v>4962.890625</c:v>
                </c:pt>
                <c:pt idx="19035">
                  <c:v>5094.890625</c:v>
                </c:pt>
                <c:pt idx="19036">
                  <c:v>5645.8359381599994</c:v>
                </c:pt>
                <c:pt idx="19037">
                  <c:v>5461.0359381599992</c:v>
                </c:pt>
                <c:pt idx="19038">
                  <c:v>5302.6359381599996</c:v>
                </c:pt>
                <c:pt idx="19039">
                  <c:v>5157.4359381599998</c:v>
                </c:pt>
                <c:pt idx="19040">
                  <c:v>5082</c:v>
                </c:pt>
                <c:pt idx="19041">
                  <c:v>5149.546875</c:v>
                </c:pt>
                <c:pt idx="19042">
                  <c:v>5485.3734381599998</c:v>
                </c:pt>
                <c:pt idx="19043">
                  <c:v>4888.0218749999995</c:v>
                </c:pt>
                <c:pt idx="19044">
                  <c:v>4888.0218749999995</c:v>
                </c:pt>
                <c:pt idx="19045">
                  <c:v>4748.2359381599999</c:v>
                </c:pt>
                <c:pt idx="19046">
                  <c:v>4810.0078118399997</c:v>
                </c:pt>
                <c:pt idx="19047">
                  <c:v>4968.4078118400002</c:v>
                </c:pt>
                <c:pt idx="19048">
                  <c:v>5504.4</c:v>
                </c:pt>
                <c:pt idx="19049">
                  <c:v>5294.7468749999998</c:v>
                </c:pt>
                <c:pt idx="19050">
                  <c:v>4436.7468749999998</c:v>
                </c:pt>
                <c:pt idx="19051">
                  <c:v>5077.7203118400002</c:v>
                </c:pt>
                <c:pt idx="19052">
                  <c:v>5156.9203118400001</c:v>
                </c:pt>
                <c:pt idx="19053">
                  <c:v>4719.7734381599994</c:v>
                </c:pt>
                <c:pt idx="19054">
                  <c:v>5036.5734381599996</c:v>
                </c:pt>
                <c:pt idx="19055">
                  <c:v>5142.1734381599999</c:v>
                </c:pt>
                <c:pt idx="19056">
                  <c:v>4276.4906249999995</c:v>
                </c:pt>
                <c:pt idx="19057">
                  <c:v>5244.421875</c:v>
                </c:pt>
                <c:pt idx="19058">
                  <c:v>4861.6218749999998</c:v>
                </c:pt>
                <c:pt idx="19059">
                  <c:v>5236.6359381599996</c:v>
                </c:pt>
                <c:pt idx="19060">
                  <c:v>4695.4359381599998</c:v>
                </c:pt>
                <c:pt idx="19061">
                  <c:v>5038.6359381599996</c:v>
                </c:pt>
                <c:pt idx="19062">
                  <c:v>5108.3999999999996</c:v>
                </c:pt>
                <c:pt idx="19063">
                  <c:v>4712.3999999999996</c:v>
                </c:pt>
                <c:pt idx="19064">
                  <c:v>4661.1468749999995</c:v>
                </c:pt>
                <c:pt idx="19065">
                  <c:v>5294.7468749999998</c:v>
                </c:pt>
                <c:pt idx="19066">
                  <c:v>4919.3203118399997</c:v>
                </c:pt>
                <c:pt idx="19067">
                  <c:v>5143.7203118400002</c:v>
                </c:pt>
                <c:pt idx="19068">
                  <c:v>5820.890625</c:v>
                </c:pt>
                <c:pt idx="19069">
                  <c:v>4874.8218749999996</c:v>
                </c:pt>
                <c:pt idx="19070">
                  <c:v>4519.6078118400001</c:v>
                </c:pt>
                <c:pt idx="19071">
                  <c:v>5575.6078118400001</c:v>
                </c:pt>
                <c:pt idx="19072">
                  <c:v>4994.8078118399999</c:v>
                </c:pt>
                <c:pt idx="19073">
                  <c:v>5082</c:v>
                </c:pt>
                <c:pt idx="19074">
                  <c:v>5095.2</c:v>
                </c:pt>
                <c:pt idx="19075">
                  <c:v>4885.546875</c:v>
                </c:pt>
                <c:pt idx="19076">
                  <c:v>5011.7203118400002</c:v>
                </c:pt>
                <c:pt idx="19077">
                  <c:v>4206.5203118400004</c:v>
                </c:pt>
                <c:pt idx="19078">
                  <c:v>4930.9734381599992</c:v>
                </c:pt>
                <c:pt idx="19079">
                  <c:v>4593.2906249999996</c:v>
                </c:pt>
                <c:pt idx="19080">
                  <c:v>5363.2218749999993</c:v>
                </c:pt>
                <c:pt idx="19081">
                  <c:v>4405.0359381599992</c:v>
                </c:pt>
                <c:pt idx="19082">
                  <c:v>5038.6359381599996</c:v>
                </c:pt>
                <c:pt idx="19083">
                  <c:v>5219.2078118399995</c:v>
                </c:pt>
                <c:pt idx="19084">
                  <c:v>4889.2078118399995</c:v>
                </c:pt>
                <c:pt idx="19085">
                  <c:v>4910.3999999999996</c:v>
                </c:pt>
                <c:pt idx="19086">
                  <c:v>5241.9468749999996</c:v>
                </c:pt>
                <c:pt idx="19087">
                  <c:v>4457.3203118399997</c:v>
                </c:pt>
                <c:pt idx="19088">
                  <c:v>5262.5203118399995</c:v>
                </c:pt>
                <c:pt idx="19089">
                  <c:v>5062.9734381599992</c:v>
                </c:pt>
                <c:pt idx="19090">
                  <c:v>5358.890625</c:v>
                </c:pt>
                <c:pt idx="19091">
                  <c:v>5187.2906249999996</c:v>
                </c:pt>
                <c:pt idx="19092">
                  <c:v>5099.2218749999993</c:v>
                </c:pt>
                <c:pt idx="19093">
                  <c:v>5012.2359381599999</c:v>
                </c:pt>
                <c:pt idx="19094">
                  <c:v>4748.2359381599999</c:v>
                </c:pt>
                <c:pt idx="19095">
                  <c:v>5074.0078118399997</c:v>
                </c:pt>
                <c:pt idx="19096">
                  <c:v>5443.6078118400001</c:v>
                </c:pt>
                <c:pt idx="19097">
                  <c:v>5390.8078118399999</c:v>
                </c:pt>
                <c:pt idx="19098">
                  <c:v>4567.2</c:v>
                </c:pt>
                <c:pt idx="19099">
                  <c:v>4436.7468749999998</c:v>
                </c:pt>
                <c:pt idx="19100">
                  <c:v>5420.9203118400001</c:v>
                </c:pt>
                <c:pt idx="19101">
                  <c:v>4759.3734381599998</c:v>
                </c:pt>
                <c:pt idx="19102">
                  <c:v>5002.4906249999995</c:v>
                </c:pt>
                <c:pt idx="19103">
                  <c:v>5468.8218749999996</c:v>
                </c:pt>
                <c:pt idx="19104">
                  <c:v>4927.6218749999998</c:v>
                </c:pt>
                <c:pt idx="19105">
                  <c:v>5038.6359381599996</c:v>
                </c:pt>
                <c:pt idx="19106">
                  <c:v>5197.0359381599992</c:v>
                </c:pt>
                <c:pt idx="19107">
                  <c:v>4629.4359381599998</c:v>
                </c:pt>
                <c:pt idx="19108">
                  <c:v>4787.8359381599994</c:v>
                </c:pt>
                <c:pt idx="19109">
                  <c:v>5989.0359381599992</c:v>
                </c:pt>
                <c:pt idx="19110">
                  <c:v>4735.0359381599992</c:v>
                </c:pt>
                <c:pt idx="19111">
                  <c:v>5245.6078118400001</c:v>
                </c:pt>
                <c:pt idx="19112">
                  <c:v>5200.7999999999993</c:v>
                </c:pt>
                <c:pt idx="19113">
                  <c:v>5478</c:v>
                </c:pt>
                <c:pt idx="19114">
                  <c:v>4800.5203118399995</c:v>
                </c:pt>
                <c:pt idx="19115">
                  <c:v>5143.7203118400002</c:v>
                </c:pt>
                <c:pt idx="19116">
                  <c:v>4972.1203118399999</c:v>
                </c:pt>
                <c:pt idx="19117">
                  <c:v>4668.5203118399995</c:v>
                </c:pt>
                <c:pt idx="19118">
                  <c:v>4587.7734381599994</c:v>
                </c:pt>
                <c:pt idx="19119">
                  <c:v>4962.890625</c:v>
                </c:pt>
                <c:pt idx="19120">
                  <c:v>4844.0906249999998</c:v>
                </c:pt>
                <c:pt idx="19121">
                  <c:v>5302.6359381599996</c:v>
                </c:pt>
                <c:pt idx="19122">
                  <c:v>5483.2078118399995</c:v>
                </c:pt>
                <c:pt idx="19123">
                  <c:v>5153.2078118399995</c:v>
                </c:pt>
                <c:pt idx="19124">
                  <c:v>4540.8</c:v>
                </c:pt>
                <c:pt idx="19125">
                  <c:v>5227.2</c:v>
                </c:pt>
                <c:pt idx="19126">
                  <c:v>5057.1468749999995</c:v>
                </c:pt>
                <c:pt idx="19127">
                  <c:v>5030.7468749999998</c:v>
                </c:pt>
                <c:pt idx="19128">
                  <c:v>4932.5203118399995</c:v>
                </c:pt>
                <c:pt idx="19129">
                  <c:v>5221.3734381599998</c:v>
                </c:pt>
                <c:pt idx="19130">
                  <c:v>5253.2906249999996</c:v>
                </c:pt>
                <c:pt idx="19131">
                  <c:v>4817.6906250000002</c:v>
                </c:pt>
                <c:pt idx="19132">
                  <c:v>4619.6906250000002</c:v>
                </c:pt>
                <c:pt idx="19133">
                  <c:v>5028.890625</c:v>
                </c:pt>
                <c:pt idx="19134">
                  <c:v>5042.0906249999998</c:v>
                </c:pt>
                <c:pt idx="19135">
                  <c:v>5817.4359381599998</c:v>
                </c:pt>
                <c:pt idx="19136">
                  <c:v>5329.0359381599992</c:v>
                </c:pt>
                <c:pt idx="19137">
                  <c:v>4259.8359381599994</c:v>
                </c:pt>
                <c:pt idx="19138">
                  <c:v>5659.0359381599992</c:v>
                </c:pt>
                <c:pt idx="19139">
                  <c:v>5232.4078118400002</c:v>
                </c:pt>
                <c:pt idx="19140">
                  <c:v>5668.0078118399997</c:v>
                </c:pt>
                <c:pt idx="19141">
                  <c:v>4897.2</c:v>
                </c:pt>
                <c:pt idx="19142">
                  <c:v>4357.546875</c:v>
                </c:pt>
                <c:pt idx="19143">
                  <c:v>5684.9203118400001</c:v>
                </c:pt>
                <c:pt idx="19144">
                  <c:v>4851.7734381599994</c:v>
                </c:pt>
                <c:pt idx="19145">
                  <c:v>4851.7734381599994</c:v>
                </c:pt>
                <c:pt idx="19146">
                  <c:v>5336.8218749999996</c:v>
                </c:pt>
                <c:pt idx="19147">
                  <c:v>5095.2</c:v>
                </c:pt>
                <c:pt idx="19148">
                  <c:v>5530.7999999999993</c:v>
                </c:pt>
                <c:pt idx="19149">
                  <c:v>5149.546875</c:v>
                </c:pt>
                <c:pt idx="19150">
                  <c:v>4991.1468749999995</c:v>
                </c:pt>
                <c:pt idx="19151">
                  <c:v>5149.546875</c:v>
                </c:pt>
                <c:pt idx="19152">
                  <c:v>5011.7203118400002</c:v>
                </c:pt>
                <c:pt idx="19153">
                  <c:v>5300.5734381599996</c:v>
                </c:pt>
                <c:pt idx="19154">
                  <c:v>4944.1734381599999</c:v>
                </c:pt>
                <c:pt idx="19155">
                  <c:v>5055.2906249999996</c:v>
                </c:pt>
                <c:pt idx="19156">
                  <c:v>5187.2906249999996</c:v>
                </c:pt>
                <c:pt idx="19157">
                  <c:v>5306.0906249999998</c:v>
                </c:pt>
                <c:pt idx="19158">
                  <c:v>5490.890625</c:v>
                </c:pt>
                <c:pt idx="19159">
                  <c:v>4637.2218750000002</c:v>
                </c:pt>
                <c:pt idx="19160">
                  <c:v>4523.8359381599994</c:v>
                </c:pt>
                <c:pt idx="19161">
                  <c:v>5025.4359381599998</c:v>
                </c:pt>
                <c:pt idx="19162">
                  <c:v>4818</c:v>
                </c:pt>
                <c:pt idx="19163">
                  <c:v>4892.9203118400001</c:v>
                </c:pt>
                <c:pt idx="19164">
                  <c:v>5194.9734381599992</c:v>
                </c:pt>
                <c:pt idx="19165">
                  <c:v>4825.3734381599998</c:v>
                </c:pt>
                <c:pt idx="19166">
                  <c:v>5609.6906249999993</c:v>
                </c:pt>
                <c:pt idx="19167">
                  <c:v>5138.8218749999996</c:v>
                </c:pt>
                <c:pt idx="19168">
                  <c:v>5270.8218749999996</c:v>
                </c:pt>
                <c:pt idx="19169">
                  <c:v>4994.8078118399999</c:v>
                </c:pt>
                <c:pt idx="19170">
                  <c:v>6116.8078118399999</c:v>
                </c:pt>
                <c:pt idx="19171">
                  <c:v>5549.2078118399995</c:v>
                </c:pt>
                <c:pt idx="19172">
                  <c:v>4488</c:v>
                </c:pt>
                <c:pt idx="19173">
                  <c:v>5451.5999999999995</c:v>
                </c:pt>
                <c:pt idx="19174">
                  <c:v>4693.3734381599998</c:v>
                </c:pt>
                <c:pt idx="19175">
                  <c:v>5438.0906249999998</c:v>
                </c:pt>
                <c:pt idx="19176">
                  <c:v>4844.0906249999998</c:v>
                </c:pt>
                <c:pt idx="19177">
                  <c:v>5429.2218749999993</c:v>
                </c:pt>
                <c:pt idx="19178">
                  <c:v>5878.0218749999995</c:v>
                </c:pt>
                <c:pt idx="19179">
                  <c:v>4650.421875</c:v>
                </c:pt>
                <c:pt idx="19180">
                  <c:v>4906.6359381599996</c:v>
                </c:pt>
                <c:pt idx="19181">
                  <c:v>5197.0359381599992</c:v>
                </c:pt>
                <c:pt idx="19182">
                  <c:v>5276.2359381599999</c:v>
                </c:pt>
                <c:pt idx="19183">
                  <c:v>5258.8078118399999</c:v>
                </c:pt>
                <c:pt idx="19184">
                  <c:v>5491.2</c:v>
                </c:pt>
                <c:pt idx="19185">
                  <c:v>4540.8</c:v>
                </c:pt>
                <c:pt idx="19186">
                  <c:v>4633.2</c:v>
                </c:pt>
                <c:pt idx="19187">
                  <c:v>4885.546875</c:v>
                </c:pt>
                <c:pt idx="19188">
                  <c:v>5202.3468749999993</c:v>
                </c:pt>
                <c:pt idx="19189">
                  <c:v>5387.1468749999995</c:v>
                </c:pt>
                <c:pt idx="19190">
                  <c:v>4800.5203118399995</c:v>
                </c:pt>
                <c:pt idx="19191">
                  <c:v>4958.9203118400001</c:v>
                </c:pt>
                <c:pt idx="19192">
                  <c:v>5392.9734381599992</c:v>
                </c:pt>
                <c:pt idx="19193">
                  <c:v>5350.0218749999995</c:v>
                </c:pt>
                <c:pt idx="19194">
                  <c:v>4563.4359381599998</c:v>
                </c:pt>
                <c:pt idx="19195">
                  <c:v>4933.0359381599992</c:v>
                </c:pt>
                <c:pt idx="19196">
                  <c:v>4405.0359381599992</c:v>
                </c:pt>
                <c:pt idx="19197">
                  <c:v>5747.2078118399995</c:v>
                </c:pt>
                <c:pt idx="19198">
                  <c:v>4532.8078118399999</c:v>
                </c:pt>
                <c:pt idx="19199">
                  <c:v>5200.7999999999993</c:v>
                </c:pt>
                <c:pt idx="19200">
                  <c:v>4700.7468749999998</c:v>
                </c:pt>
                <c:pt idx="19201">
                  <c:v>5466.3468749999993</c:v>
                </c:pt>
                <c:pt idx="19202">
                  <c:v>4694.9203118400001</c:v>
                </c:pt>
                <c:pt idx="19203">
                  <c:v>4826.9203118400001</c:v>
                </c:pt>
                <c:pt idx="19204">
                  <c:v>4680.1734381599999</c:v>
                </c:pt>
                <c:pt idx="19205">
                  <c:v>4561.3734381599998</c:v>
                </c:pt>
                <c:pt idx="19206">
                  <c:v>4983.7734381599994</c:v>
                </c:pt>
                <c:pt idx="19207">
                  <c:v>4970.5734381599996</c:v>
                </c:pt>
                <c:pt idx="19208">
                  <c:v>6111.2906249999996</c:v>
                </c:pt>
                <c:pt idx="19209">
                  <c:v>5530.4906249999995</c:v>
                </c:pt>
                <c:pt idx="19210">
                  <c:v>5263.0359381599992</c:v>
                </c:pt>
                <c:pt idx="19211">
                  <c:v>4546.0078118399997</c:v>
                </c:pt>
                <c:pt idx="19212">
                  <c:v>4938.3468750000002</c:v>
                </c:pt>
                <c:pt idx="19213">
                  <c:v>4925.1468749999995</c:v>
                </c:pt>
                <c:pt idx="19214">
                  <c:v>5070.3468749999993</c:v>
                </c:pt>
                <c:pt idx="19215">
                  <c:v>5500.1203118399999</c:v>
                </c:pt>
                <c:pt idx="19216">
                  <c:v>5288.9203118400001</c:v>
                </c:pt>
                <c:pt idx="19217">
                  <c:v>4844.0906249999998</c:v>
                </c:pt>
                <c:pt idx="19218">
                  <c:v>5364.4078118400002</c:v>
                </c:pt>
                <c:pt idx="19219">
                  <c:v>5522.8078118399999</c:v>
                </c:pt>
                <c:pt idx="19220">
                  <c:v>5530.7999999999993</c:v>
                </c:pt>
                <c:pt idx="19221">
                  <c:v>4540.8</c:v>
                </c:pt>
                <c:pt idx="19222">
                  <c:v>5794.7999999999993</c:v>
                </c:pt>
                <c:pt idx="19223">
                  <c:v>5293.2</c:v>
                </c:pt>
                <c:pt idx="19224">
                  <c:v>5004.3468750000002</c:v>
                </c:pt>
                <c:pt idx="19225">
                  <c:v>5492.7468749999998</c:v>
                </c:pt>
                <c:pt idx="19226">
                  <c:v>5136.3468749999993</c:v>
                </c:pt>
                <c:pt idx="19227">
                  <c:v>4740.3468750000002</c:v>
                </c:pt>
                <c:pt idx="19228">
                  <c:v>4826.9203118400001</c:v>
                </c:pt>
                <c:pt idx="19229">
                  <c:v>4825.3734381599998</c:v>
                </c:pt>
                <c:pt idx="19230">
                  <c:v>5570.0906249999998</c:v>
                </c:pt>
                <c:pt idx="19231">
                  <c:v>5121.2906249999996</c:v>
                </c:pt>
                <c:pt idx="19232">
                  <c:v>5174.0906249999998</c:v>
                </c:pt>
                <c:pt idx="19233">
                  <c:v>5042.0906249999998</c:v>
                </c:pt>
                <c:pt idx="19234">
                  <c:v>4880.2359381599999</c:v>
                </c:pt>
                <c:pt idx="19235">
                  <c:v>5276.2359381599999</c:v>
                </c:pt>
                <c:pt idx="19236">
                  <c:v>5456.8078118399999</c:v>
                </c:pt>
                <c:pt idx="19237">
                  <c:v>5377.6078118400001</c:v>
                </c:pt>
                <c:pt idx="19238">
                  <c:v>5332.7999999999993</c:v>
                </c:pt>
                <c:pt idx="19239">
                  <c:v>5057.1468749999995</c:v>
                </c:pt>
                <c:pt idx="19240">
                  <c:v>4800.5203118399995</c:v>
                </c:pt>
                <c:pt idx="19241">
                  <c:v>5051.3203118399997</c:v>
                </c:pt>
                <c:pt idx="19242">
                  <c:v>5552.9203118400001</c:v>
                </c:pt>
                <c:pt idx="19243">
                  <c:v>4672.4906249999995</c:v>
                </c:pt>
                <c:pt idx="19244">
                  <c:v>4307.2218750000002</c:v>
                </c:pt>
                <c:pt idx="19245">
                  <c:v>5693.2218749999993</c:v>
                </c:pt>
                <c:pt idx="19246">
                  <c:v>5272.0078118399997</c:v>
                </c:pt>
                <c:pt idx="19247">
                  <c:v>4910.3999999999996</c:v>
                </c:pt>
                <c:pt idx="19248">
                  <c:v>5583.5999999999995</c:v>
                </c:pt>
                <c:pt idx="19249">
                  <c:v>5134.7999999999993</c:v>
                </c:pt>
                <c:pt idx="19250">
                  <c:v>4844.3999999999996</c:v>
                </c:pt>
                <c:pt idx="19251">
                  <c:v>5611.546875</c:v>
                </c:pt>
                <c:pt idx="19252">
                  <c:v>4634.7468749999998</c:v>
                </c:pt>
                <c:pt idx="19253">
                  <c:v>5104.1203118399999</c:v>
                </c:pt>
                <c:pt idx="19254">
                  <c:v>4602.5203118400004</c:v>
                </c:pt>
                <c:pt idx="19255">
                  <c:v>5143.7203118400002</c:v>
                </c:pt>
                <c:pt idx="19256">
                  <c:v>5209.7203118400002</c:v>
                </c:pt>
                <c:pt idx="19257">
                  <c:v>4681.7203118400002</c:v>
                </c:pt>
                <c:pt idx="19258">
                  <c:v>5010.1734381599999</c:v>
                </c:pt>
                <c:pt idx="19259">
                  <c:v>5260.9734381599992</c:v>
                </c:pt>
                <c:pt idx="19260">
                  <c:v>4891.3734381599998</c:v>
                </c:pt>
                <c:pt idx="19261">
                  <c:v>5276.2359381599999</c:v>
                </c:pt>
                <c:pt idx="19262">
                  <c:v>5065.0359381599992</c:v>
                </c:pt>
                <c:pt idx="19263">
                  <c:v>5134.7999999999993</c:v>
                </c:pt>
                <c:pt idx="19264">
                  <c:v>5174.3999999999996</c:v>
                </c:pt>
                <c:pt idx="19265">
                  <c:v>4859.1468749999995</c:v>
                </c:pt>
                <c:pt idx="19266">
                  <c:v>4819.546875</c:v>
                </c:pt>
                <c:pt idx="19267">
                  <c:v>5096.7468749999998</c:v>
                </c:pt>
                <c:pt idx="19268">
                  <c:v>5038.1203118399999</c:v>
                </c:pt>
                <c:pt idx="19269">
                  <c:v>4537.0359381599992</c:v>
                </c:pt>
                <c:pt idx="19270">
                  <c:v>5192.8078118399999</c:v>
                </c:pt>
                <c:pt idx="19271">
                  <c:v>5029.2</c:v>
                </c:pt>
                <c:pt idx="19272">
                  <c:v>5266.7999999999993</c:v>
                </c:pt>
                <c:pt idx="19273">
                  <c:v>4699.2</c:v>
                </c:pt>
                <c:pt idx="19274">
                  <c:v>5334.3468749999993</c:v>
                </c:pt>
                <c:pt idx="19275">
                  <c:v>4898.7468749999998</c:v>
                </c:pt>
                <c:pt idx="19276">
                  <c:v>5253.2906249999996</c:v>
                </c:pt>
                <c:pt idx="19277">
                  <c:v>5072.8218749999996</c:v>
                </c:pt>
                <c:pt idx="19278">
                  <c:v>4861.6218749999998</c:v>
                </c:pt>
                <c:pt idx="19279">
                  <c:v>5350.0218749999995</c:v>
                </c:pt>
                <c:pt idx="19280">
                  <c:v>5587.6218749999998</c:v>
                </c:pt>
                <c:pt idx="19281">
                  <c:v>5791.0359381599992</c:v>
                </c:pt>
                <c:pt idx="19282">
                  <c:v>5522.8078118399999</c:v>
                </c:pt>
                <c:pt idx="19283">
                  <c:v>5121.5999999999995</c:v>
                </c:pt>
                <c:pt idx="19284">
                  <c:v>4620</c:v>
                </c:pt>
                <c:pt idx="19285">
                  <c:v>5307.9468749999996</c:v>
                </c:pt>
                <c:pt idx="19286">
                  <c:v>5175.9468749999996</c:v>
                </c:pt>
                <c:pt idx="19287">
                  <c:v>4615.7203118400002</c:v>
                </c:pt>
                <c:pt idx="19288">
                  <c:v>4760.9203118400001</c:v>
                </c:pt>
                <c:pt idx="19289">
                  <c:v>5130.5203118399995</c:v>
                </c:pt>
                <c:pt idx="19290">
                  <c:v>5828.5734381599996</c:v>
                </c:pt>
                <c:pt idx="19291">
                  <c:v>4659.2906249999996</c:v>
                </c:pt>
                <c:pt idx="19292">
                  <c:v>4378.6359381599996</c:v>
                </c:pt>
                <c:pt idx="19293">
                  <c:v>5025.4359381599998</c:v>
                </c:pt>
                <c:pt idx="19294">
                  <c:v>5417.2078118399995</c:v>
                </c:pt>
                <c:pt idx="19295">
                  <c:v>4519.6078118400001</c:v>
                </c:pt>
                <c:pt idx="19296">
                  <c:v>5783.1468749999995</c:v>
                </c:pt>
                <c:pt idx="19297">
                  <c:v>5347.546875</c:v>
                </c:pt>
                <c:pt idx="19298">
                  <c:v>4806.3468750000002</c:v>
                </c:pt>
                <c:pt idx="19299">
                  <c:v>5875.546875</c:v>
                </c:pt>
                <c:pt idx="19300">
                  <c:v>5539.7203118400002</c:v>
                </c:pt>
                <c:pt idx="19301">
                  <c:v>4681.7203118400002</c:v>
                </c:pt>
                <c:pt idx="19302">
                  <c:v>5077.7203118400002</c:v>
                </c:pt>
                <c:pt idx="19303">
                  <c:v>5896.1203118399999</c:v>
                </c:pt>
                <c:pt idx="19304">
                  <c:v>5287.3734381599998</c:v>
                </c:pt>
                <c:pt idx="19305">
                  <c:v>5445.7734381599994</c:v>
                </c:pt>
                <c:pt idx="19306">
                  <c:v>5010.1734381599999</c:v>
                </c:pt>
                <c:pt idx="19307">
                  <c:v>4548.1734381599999</c:v>
                </c:pt>
                <c:pt idx="19308">
                  <c:v>6264.173438159999</c:v>
                </c:pt>
                <c:pt idx="19309">
                  <c:v>5121.2906249999996</c:v>
                </c:pt>
                <c:pt idx="19310">
                  <c:v>4901.2218750000002</c:v>
                </c:pt>
                <c:pt idx="19311">
                  <c:v>5817.4359381599998</c:v>
                </c:pt>
                <c:pt idx="19312">
                  <c:v>4981.6078118400001</c:v>
                </c:pt>
                <c:pt idx="19313">
                  <c:v>5602.0078118399997</c:v>
                </c:pt>
                <c:pt idx="19314">
                  <c:v>5108.3999999999996</c:v>
                </c:pt>
                <c:pt idx="19315">
                  <c:v>5068.7999999999993</c:v>
                </c:pt>
                <c:pt idx="19316">
                  <c:v>5095.2</c:v>
                </c:pt>
                <c:pt idx="19317">
                  <c:v>5347.546875</c:v>
                </c:pt>
                <c:pt idx="19318">
                  <c:v>4898.7468749999998</c:v>
                </c:pt>
                <c:pt idx="19319">
                  <c:v>5090.9203118400001</c:v>
                </c:pt>
                <c:pt idx="19320">
                  <c:v>5564.5734381599996</c:v>
                </c:pt>
                <c:pt idx="19321">
                  <c:v>5002.4906249999995</c:v>
                </c:pt>
                <c:pt idx="19322">
                  <c:v>4342.4906249999995</c:v>
                </c:pt>
                <c:pt idx="19323">
                  <c:v>4954.0218749999995</c:v>
                </c:pt>
                <c:pt idx="19324">
                  <c:v>5962.6359381599996</c:v>
                </c:pt>
                <c:pt idx="19325">
                  <c:v>5095.2</c:v>
                </c:pt>
                <c:pt idx="19326">
                  <c:v>4555.546875</c:v>
                </c:pt>
                <c:pt idx="19327">
                  <c:v>5460.5203118399995</c:v>
                </c:pt>
                <c:pt idx="19328">
                  <c:v>4970.5734381599996</c:v>
                </c:pt>
                <c:pt idx="19329">
                  <c:v>4864.9734381599992</c:v>
                </c:pt>
                <c:pt idx="19330">
                  <c:v>5358.890625</c:v>
                </c:pt>
                <c:pt idx="19331">
                  <c:v>5263.0359381599992</c:v>
                </c:pt>
                <c:pt idx="19332">
                  <c:v>5029.2</c:v>
                </c:pt>
                <c:pt idx="19333">
                  <c:v>5464.7999999999993</c:v>
                </c:pt>
                <c:pt idx="19334">
                  <c:v>5360.7468749999998</c:v>
                </c:pt>
                <c:pt idx="19335">
                  <c:v>5334.3468749999993</c:v>
                </c:pt>
                <c:pt idx="19336">
                  <c:v>5664.3468749999993</c:v>
                </c:pt>
                <c:pt idx="19337">
                  <c:v>5796.3468749999993</c:v>
                </c:pt>
                <c:pt idx="19338">
                  <c:v>5043.9468749999996</c:v>
                </c:pt>
                <c:pt idx="19339">
                  <c:v>5564.5734381599996</c:v>
                </c:pt>
                <c:pt idx="19340">
                  <c:v>5221.3734381599998</c:v>
                </c:pt>
                <c:pt idx="19341">
                  <c:v>4930.9734381599992</c:v>
                </c:pt>
                <c:pt idx="19342">
                  <c:v>5698.6359381599996</c:v>
                </c:pt>
                <c:pt idx="19343">
                  <c:v>5131.0359381599992</c:v>
                </c:pt>
                <c:pt idx="19344">
                  <c:v>5280</c:v>
                </c:pt>
                <c:pt idx="19345">
                  <c:v>5227.2</c:v>
                </c:pt>
                <c:pt idx="19346">
                  <c:v>5373.9468749999996</c:v>
                </c:pt>
                <c:pt idx="19347">
                  <c:v>4853.3203118399997</c:v>
                </c:pt>
                <c:pt idx="19348">
                  <c:v>5208.1734381599999</c:v>
                </c:pt>
                <c:pt idx="19349">
                  <c:v>4600.9734381599992</c:v>
                </c:pt>
                <c:pt idx="19350">
                  <c:v>5015.6906250000002</c:v>
                </c:pt>
                <c:pt idx="19351">
                  <c:v>4936.4906249999995</c:v>
                </c:pt>
                <c:pt idx="19352">
                  <c:v>4910.0906249999998</c:v>
                </c:pt>
                <c:pt idx="19353">
                  <c:v>5332.4906249999995</c:v>
                </c:pt>
                <c:pt idx="19354">
                  <c:v>5072.8218749999996</c:v>
                </c:pt>
                <c:pt idx="19355">
                  <c:v>5244.421875</c:v>
                </c:pt>
                <c:pt idx="19356">
                  <c:v>4840.6359381599996</c:v>
                </c:pt>
                <c:pt idx="19357">
                  <c:v>5628.4078118400002</c:v>
                </c:pt>
                <c:pt idx="19358">
                  <c:v>5161.2</c:v>
                </c:pt>
                <c:pt idx="19359">
                  <c:v>5558.7468749999998</c:v>
                </c:pt>
                <c:pt idx="19360">
                  <c:v>4944.1734381599999</c:v>
                </c:pt>
                <c:pt idx="19361">
                  <c:v>5142.1734381599999</c:v>
                </c:pt>
                <c:pt idx="19362">
                  <c:v>5200.4906249999995</c:v>
                </c:pt>
                <c:pt idx="19363">
                  <c:v>5189.1468749999995</c:v>
                </c:pt>
                <c:pt idx="19364">
                  <c:v>5017.546875</c:v>
                </c:pt>
                <c:pt idx="19365">
                  <c:v>5051.3203118399997</c:v>
                </c:pt>
                <c:pt idx="19366">
                  <c:v>5447.3203118399997</c:v>
                </c:pt>
                <c:pt idx="19367">
                  <c:v>4891.3734381599998</c:v>
                </c:pt>
                <c:pt idx="19368">
                  <c:v>5191.6218749999998</c:v>
                </c:pt>
                <c:pt idx="19369">
                  <c:v>4624.0218749999995</c:v>
                </c:pt>
                <c:pt idx="19370">
                  <c:v>5315.8359381599994</c:v>
                </c:pt>
                <c:pt idx="19371">
                  <c:v>5060.8078118399999</c:v>
                </c:pt>
                <c:pt idx="19372">
                  <c:v>5206.0078118399997</c:v>
                </c:pt>
                <c:pt idx="19373">
                  <c:v>4408.8</c:v>
                </c:pt>
                <c:pt idx="19374">
                  <c:v>5227.2</c:v>
                </c:pt>
                <c:pt idx="19375">
                  <c:v>5412</c:v>
                </c:pt>
                <c:pt idx="19376">
                  <c:v>5332.7999999999993</c:v>
                </c:pt>
                <c:pt idx="19377">
                  <c:v>5051.3203118399997</c:v>
                </c:pt>
                <c:pt idx="19378">
                  <c:v>5156.9203118400001</c:v>
                </c:pt>
                <c:pt idx="19379">
                  <c:v>4944.1734381599999</c:v>
                </c:pt>
                <c:pt idx="19380">
                  <c:v>4888.0218749999995</c:v>
                </c:pt>
                <c:pt idx="19381">
                  <c:v>4769.2218750000002</c:v>
                </c:pt>
                <c:pt idx="19382">
                  <c:v>4782.421875</c:v>
                </c:pt>
                <c:pt idx="19383">
                  <c:v>4928.8078118399999</c:v>
                </c:pt>
                <c:pt idx="19384">
                  <c:v>5346</c:v>
                </c:pt>
                <c:pt idx="19385">
                  <c:v>5136.3468749999993</c:v>
                </c:pt>
                <c:pt idx="19386">
                  <c:v>4476.3468750000002</c:v>
                </c:pt>
                <c:pt idx="19387">
                  <c:v>4938.3468750000002</c:v>
                </c:pt>
                <c:pt idx="19388">
                  <c:v>4964.7468749999998</c:v>
                </c:pt>
                <c:pt idx="19389">
                  <c:v>5038.1203118399999</c:v>
                </c:pt>
                <c:pt idx="19390">
                  <c:v>5645.3203118399997</c:v>
                </c:pt>
                <c:pt idx="19391">
                  <c:v>5121.2906249999996</c:v>
                </c:pt>
                <c:pt idx="19392">
                  <c:v>5108.0906249999998</c:v>
                </c:pt>
                <c:pt idx="19393">
                  <c:v>5411.6906249999993</c:v>
                </c:pt>
                <c:pt idx="19394">
                  <c:v>5012.2359381599999</c:v>
                </c:pt>
                <c:pt idx="19395">
                  <c:v>5223.4359381599998</c:v>
                </c:pt>
                <c:pt idx="19396">
                  <c:v>4774.6359381599996</c:v>
                </c:pt>
                <c:pt idx="19397">
                  <c:v>5879.2078118399995</c:v>
                </c:pt>
                <c:pt idx="19398">
                  <c:v>5096.7468749999998</c:v>
                </c:pt>
                <c:pt idx="19399">
                  <c:v>4951.546875</c:v>
                </c:pt>
                <c:pt idx="19400">
                  <c:v>4885.546875</c:v>
                </c:pt>
                <c:pt idx="19401">
                  <c:v>5109.9468749999996</c:v>
                </c:pt>
                <c:pt idx="19402">
                  <c:v>5321.1468749999995</c:v>
                </c:pt>
                <c:pt idx="19403">
                  <c:v>4826.9203118400001</c:v>
                </c:pt>
                <c:pt idx="19404">
                  <c:v>4853.3203118399997</c:v>
                </c:pt>
                <c:pt idx="19405">
                  <c:v>5236.1203118399999</c:v>
                </c:pt>
                <c:pt idx="19406">
                  <c:v>5024.9203118400001</c:v>
                </c:pt>
                <c:pt idx="19407">
                  <c:v>5300.5734381599996</c:v>
                </c:pt>
                <c:pt idx="19408">
                  <c:v>4342.4906249999995</c:v>
                </c:pt>
                <c:pt idx="19409">
                  <c:v>5504.0906249999998</c:v>
                </c:pt>
                <c:pt idx="19410">
                  <c:v>4940.8218749999996</c:v>
                </c:pt>
                <c:pt idx="19411">
                  <c:v>5468.8218749999996</c:v>
                </c:pt>
                <c:pt idx="19412">
                  <c:v>5263.0359381599992</c:v>
                </c:pt>
                <c:pt idx="19413">
                  <c:v>4735.0359381599992</c:v>
                </c:pt>
                <c:pt idx="19414">
                  <c:v>4440.4078118400002</c:v>
                </c:pt>
                <c:pt idx="19415">
                  <c:v>5377.6078118400001</c:v>
                </c:pt>
                <c:pt idx="19416">
                  <c:v>5287.3734381599998</c:v>
                </c:pt>
                <c:pt idx="19417">
                  <c:v>5749.3734381599998</c:v>
                </c:pt>
                <c:pt idx="19418">
                  <c:v>5279.6906249999993</c:v>
                </c:pt>
                <c:pt idx="19419">
                  <c:v>4725.2906249999996</c:v>
                </c:pt>
                <c:pt idx="19420">
                  <c:v>5622.890625</c:v>
                </c:pt>
                <c:pt idx="19421">
                  <c:v>5534.8218749999996</c:v>
                </c:pt>
                <c:pt idx="19422">
                  <c:v>5197.0359381599992</c:v>
                </c:pt>
                <c:pt idx="19423">
                  <c:v>4959.4359381599998</c:v>
                </c:pt>
                <c:pt idx="19424">
                  <c:v>5593.0359381599992</c:v>
                </c:pt>
                <c:pt idx="19425">
                  <c:v>5934.173438159999</c:v>
                </c:pt>
                <c:pt idx="19426">
                  <c:v>5221.3734381599998</c:v>
                </c:pt>
                <c:pt idx="19427">
                  <c:v>5049.7734381599994</c:v>
                </c:pt>
                <c:pt idx="19428">
                  <c:v>5072.8218749999996</c:v>
                </c:pt>
                <c:pt idx="19429">
                  <c:v>4867.0359381599992</c:v>
                </c:pt>
                <c:pt idx="19430">
                  <c:v>4862.8078118399999</c:v>
                </c:pt>
                <c:pt idx="19431">
                  <c:v>5298.4078118400002</c:v>
                </c:pt>
                <c:pt idx="19432">
                  <c:v>5390.8078118399999</c:v>
                </c:pt>
                <c:pt idx="19433">
                  <c:v>5266.7999999999993</c:v>
                </c:pt>
                <c:pt idx="19434">
                  <c:v>5860.7999999999993</c:v>
                </c:pt>
                <c:pt idx="19435">
                  <c:v>5596.7999999999993</c:v>
                </c:pt>
                <c:pt idx="19436">
                  <c:v>5400.3468749999993</c:v>
                </c:pt>
                <c:pt idx="19437">
                  <c:v>4589.3203118399997</c:v>
                </c:pt>
                <c:pt idx="19438">
                  <c:v>4826.9203118400001</c:v>
                </c:pt>
                <c:pt idx="19439">
                  <c:v>5445.7734381599994</c:v>
                </c:pt>
                <c:pt idx="19440">
                  <c:v>5142.1734381599999</c:v>
                </c:pt>
                <c:pt idx="19441">
                  <c:v>5326.9734381599992</c:v>
                </c:pt>
                <c:pt idx="19442">
                  <c:v>4597.6218749999998</c:v>
                </c:pt>
                <c:pt idx="19443">
                  <c:v>4874.8218749999996</c:v>
                </c:pt>
                <c:pt idx="19444">
                  <c:v>4141.0359381599992</c:v>
                </c:pt>
                <c:pt idx="19445">
                  <c:v>5355.4359381599998</c:v>
                </c:pt>
                <c:pt idx="19446">
                  <c:v>5659.0359381599992</c:v>
                </c:pt>
                <c:pt idx="19447">
                  <c:v>5879.2078118399995</c:v>
                </c:pt>
                <c:pt idx="19448">
                  <c:v>5008.0078118399997</c:v>
                </c:pt>
                <c:pt idx="19449">
                  <c:v>5681.2078118399995</c:v>
                </c:pt>
                <c:pt idx="19450">
                  <c:v>5505.9468749999996</c:v>
                </c:pt>
                <c:pt idx="19451">
                  <c:v>5426.7468749999998</c:v>
                </c:pt>
                <c:pt idx="19452">
                  <c:v>5196.5203118399995</c:v>
                </c:pt>
                <c:pt idx="19453">
                  <c:v>5645.3203118399997</c:v>
                </c:pt>
                <c:pt idx="19454">
                  <c:v>5841.7734381599994</c:v>
                </c:pt>
                <c:pt idx="19455">
                  <c:v>5128.9734381599992</c:v>
                </c:pt>
                <c:pt idx="19456">
                  <c:v>5174.0906249999998</c:v>
                </c:pt>
                <c:pt idx="19457">
                  <c:v>5336.8218749999996</c:v>
                </c:pt>
                <c:pt idx="19458">
                  <c:v>5534.8218749999996</c:v>
                </c:pt>
                <c:pt idx="19459">
                  <c:v>5619.4359381599998</c:v>
                </c:pt>
                <c:pt idx="19460">
                  <c:v>5065.0359381599992</c:v>
                </c:pt>
                <c:pt idx="19461">
                  <c:v>5794.7999999999993</c:v>
                </c:pt>
                <c:pt idx="19462">
                  <c:v>5372.4</c:v>
                </c:pt>
                <c:pt idx="19463">
                  <c:v>4950</c:v>
                </c:pt>
                <c:pt idx="19464">
                  <c:v>5359.2</c:v>
                </c:pt>
                <c:pt idx="19465">
                  <c:v>4985.3203118399997</c:v>
                </c:pt>
                <c:pt idx="19466">
                  <c:v>5249.3203118399997</c:v>
                </c:pt>
                <c:pt idx="19467">
                  <c:v>4817.6906250000002</c:v>
                </c:pt>
                <c:pt idx="19468">
                  <c:v>5336.8218749999996</c:v>
                </c:pt>
                <c:pt idx="19469">
                  <c:v>5798.8218749999996</c:v>
                </c:pt>
                <c:pt idx="19470">
                  <c:v>5006.8218749999996</c:v>
                </c:pt>
                <c:pt idx="19471">
                  <c:v>4386.421875</c:v>
                </c:pt>
                <c:pt idx="19472">
                  <c:v>5270.8218749999996</c:v>
                </c:pt>
                <c:pt idx="19473">
                  <c:v>4558.0218749999995</c:v>
                </c:pt>
                <c:pt idx="19474">
                  <c:v>5012.2359381599999</c:v>
                </c:pt>
                <c:pt idx="19475">
                  <c:v>4510.6359381599996</c:v>
                </c:pt>
                <c:pt idx="19476">
                  <c:v>5187.5999999999995</c:v>
                </c:pt>
                <c:pt idx="19477">
                  <c:v>5136.3468749999993</c:v>
                </c:pt>
                <c:pt idx="19478">
                  <c:v>5281.546875</c:v>
                </c:pt>
                <c:pt idx="19479">
                  <c:v>5453.1468749999995</c:v>
                </c:pt>
                <c:pt idx="19480">
                  <c:v>4985.3203118399997</c:v>
                </c:pt>
                <c:pt idx="19481">
                  <c:v>5090.9203118400001</c:v>
                </c:pt>
                <c:pt idx="19482">
                  <c:v>5130.5203118399995</c:v>
                </c:pt>
                <c:pt idx="19483">
                  <c:v>4983.7734381599994</c:v>
                </c:pt>
                <c:pt idx="19484">
                  <c:v>4996.9734381599992</c:v>
                </c:pt>
                <c:pt idx="19485">
                  <c:v>4804.4906249999995</c:v>
                </c:pt>
                <c:pt idx="19486">
                  <c:v>5725.0359381599992</c:v>
                </c:pt>
                <c:pt idx="19487">
                  <c:v>4972.6359381599996</c:v>
                </c:pt>
                <c:pt idx="19488">
                  <c:v>5395.0359381599992</c:v>
                </c:pt>
                <c:pt idx="19489">
                  <c:v>4919.8359381599994</c:v>
                </c:pt>
                <c:pt idx="19490">
                  <c:v>5117.8359381599994</c:v>
                </c:pt>
                <c:pt idx="19491">
                  <c:v>5087.2078118399995</c:v>
                </c:pt>
                <c:pt idx="19492">
                  <c:v>5166.4078118400002</c:v>
                </c:pt>
                <c:pt idx="19493">
                  <c:v>4857.5999999999995</c:v>
                </c:pt>
                <c:pt idx="19494">
                  <c:v>5268.3468749999993</c:v>
                </c:pt>
                <c:pt idx="19495">
                  <c:v>5366.5734381599996</c:v>
                </c:pt>
                <c:pt idx="19496">
                  <c:v>4698.890625</c:v>
                </c:pt>
                <c:pt idx="19497">
                  <c:v>5244.421875</c:v>
                </c:pt>
                <c:pt idx="19498">
                  <c:v>4906.6359381599996</c:v>
                </c:pt>
                <c:pt idx="19499">
                  <c:v>5513.8359381599994</c:v>
                </c:pt>
                <c:pt idx="19500">
                  <c:v>5276.2359381599999</c:v>
                </c:pt>
                <c:pt idx="19501">
                  <c:v>4796.8078118399999</c:v>
                </c:pt>
                <c:pt idx="19502">
                  <c:v>4923.5999999999995</c:v>
                </c:pt>
                <c:pt idx="19503">
                  <c:v>5434.1203118399999</c:v>
                </c:pt>
                <c:pt idx="19504">
                  <c:v>5552.9203118400001</c:v>
                </c:pt>
                <c:pt idx="19505">
                  <c:v>5275.7203118400002</c:v>
                </c:pt>
                <c:pt idx="19506">
                  <c:v>5326.9734381599992</c:v>
                </c:pt>
                <c:pt idx="19507">
                  <c:v>5128.9734381599992</c:v>
                </c:pt>
                <c:pt idx="19508">
                  <c:v>5358.890625</c:v>
                </c:pt>
                <c:pt idx="19509">
                  <c:v>5622.890625</c:v>
                </c:pt>
                <c:pt idx="19510">
                  <c:v>4901.2218750000002</c:v>
                </c:pt>
                <c:pt idx="19511">
                  <c:v>5117.8359381599994</c:v>
                </c:pt>
                <c:pt idx="19512">
                  <c:v>5298.4078118400002</c:v>
                </c:pt>
                <c:pt idx="19513">
                  <c:v>4770.4078118400002</c:v>
                </c:pt>
                <c:pt idx="19514">
                  <c:v>4783.6078118400001</c:v>
                </c:pt>
                <c:pt idx="19515">
                  <c:v>5504.4</c:v>
                </c:pt>
                <c:pt idx="19516">
                  <c:v>5636.4</c:v>
                </c:pt>
                <c:pt idx="19517">
                  <c:v>5016</c:v>
                </c:pt>
                <c:pt idx="19518">
                  <c:v>5664.3468749999993</c:v>
                </c:pt>
                <c:pt idx="19519">
                  <c:v>5057.1468749999995</c:v>
                </c:pt>
                <c:pt idx="19520">
                  <c:v>4964.7468749999998</c:v>
                </c:pt>
                <c:pt idx="19521">
                  <c:v>6120.5203118399995</c:v>
                </c:pt>
                <c:pt idx="19522">
                  <c:v>5392.9734381599992</c:v>
                </c:pt>
                <c:pt idx="19523">
                  <c:v>5089.3734381599998</c:v>
                </c:pt>
                <c:pt idx="19524">
                  <c:v>5042.0906249999998</c:v>
                </c:pt>
                <c:pt idx="19525">
                  <c:v>5051.8359381599994</c:v>
                </c:pt>
                <c:pt idx="19526">
                  <c:v>4721.8359381599994</c:v>
                </c:pt>
                <c:pt idx="19527">
                  <c:v>5091.4359381599998</c:v>
                </c:pt>
                <c:pt idx="19528">
                  <c:v>5170.6359381599996</c:v>
                </c:pt>
                <c:pt idx="19529">
                  <c:v>5258.8078118399999</c:v>
                </c:pt>
                <c:pt idx="19530">
                  <c:v>5628.4078118400002</c:v>
                </c:pt>
                <c:pt idx="19531">
                  <c:v>5149.546875</c:v>
                </c:pt>
                <c:pt idx="19532">
                  <c:v>4800.5203118399995</c:v>
                </c:pt>
                <c:pt idx="19533">
                  <c:v>5706.421875</c:v>
                </c:pt>
                <c:pt idx="19534">
                  <c:v>4769.2218750000002</c:v>
                </c:pt>
                <c:pt idx="19535">
                  <c:v>5640.421875</c:v>
                </c:pt>
                <c:pt idx="19536">
                  <c:v>5236.6359381599996</c:v>
                </c:pt>
                <c:pt idx="19537">
                  <c:v>4876.0078118399997</c:v>
                </c:pt>
                <c:pt idx="19538">
                  <c:v>5385.5999999999995</c:v>
                </c:pt>
                <c:pt idx="19539">
                  <c:v>5249.3203118399997</c:v>
                </c:pt>
                <c:pt idx="19540">
                  <c:v>5249.3203118399997</c:v>
                </c:pt>
                <c:pt idx="19541">
                  <c:v>5670.173438159999</c:v>
                </c:pt>
                <c:pt idx="19542">
                  <c:v>5187.2906249999996</c:v>
                </c:pt>
                <c:pt idx="19543">
                  <c:v>5917.6218749999998</c:v>
                </c:pt>
                <c:pt idx="19544">
                  <c:v>5527.0359381599992</c:v>
                </c:pt>
                <c:pt idx="19545">
                  <c:v>5668.0078118399997</c:v>
                </c:pt>
                <c:pt idx="19546">
                  <c:v>4910.3999999999996</c:v>
                </c:pt>
                <c:pt idx="19547">
                  <c:v>5372.4</c:v>
                </c:pt>
                <c:pt idx="19548">
                  <c:v>5909.3203118399997</c:v>
                </c:pt>
                <c:pt idx="19549">
                  <c:v>5275.7203118400002</c:v>
                </c:pt>
                <c:pt idx="19550">
                  <c:v>5260.9734381599992</c:v>
                </c:pt>
                <c:pt idx="19551">
                  <c:v>5659.0359381599992</c:v>
                </c:pt>
                <c:pt idx="19552">
                  <c:v>4902.4078118400002</c:v>
                </c:pt>
                <c:pt idx="19553">
                  <c:v>5451.5999999999995</c:v>
                </c:pt>
                <c:pt idx="19554">
                  <c:v>5400.3468749999993</c:v>
                </c:pt>
                <c:pt idx="19555">
                  <c:v>5556.890625</c:v>
                </c:pt>
                <c:pt idx="19556">
                  <c:v>5266.4906249999995</c:v>
                </c:pt>
                <c:pt idx="19557">
                  <c:v>4888.0218749999995</c:v>
                </c:pt>
                <c:pt idx="19558">
                  <c:v>5653.6218749999998</c:v>
                </c:pt>
                <c:pt idx="19559">
                  <c:v>5376.421875</c:v>
                </c:pt>
                <c:pt idx="19560">
                  <c:v>4901.2218750000002</c:v>
                </c:pt>
                <c:pt idx="19561">
                  <c:v>5157.4359381599998</c:v>
                </c:pt>
                <c:pt idx="19562">
                  <c:v>5434.6359381599996</c:v>
                </c:pt>
                <c:pt idx="19563">
                  <c:v>5289.4359381599998</c:v>
                </c:pt>
                <c:pt idx="19564">
                  <c:v>5210.2359381599999</c:v>
                </c:pt>
                <c:pt idx="19565">
                  <c:v>5126.8078118399999</c:v>
                </c:pt>
                <c:pt idx="19566">
                  <c:v>5826.4078118400002</c:v>
                </c:pt>
                <c:pt idx="19567">
                  <c:v>4818</c:v>
                </c:pt>
                <c:pt idx="19568">
                  <c:v>5170.1203118399999</c:v>
                </c:pt>
                <c:pt idx="19569">
                  <c:v>4610.8218749999996</c:v>
                </c:pt>
                <c:pt idx="19570">
                  <c:v>4928.8078118399999</c:v>
                </c:pt>
                <c:pt idx="19571">
                  <c:v>5179.6078118400001</c:v>
                </c:pt>
                <c:pt idx="19572">
                  <c:v>5011.7203118400002</c:v>
                </c:pt>
                <c:pt idx="19573">
                  <c:v>4919.3203118399997</c:v>
                </c:pt>
                <c:pt idx="19574">
                  <c:v>5274.1734381599999</c:v>
                </c:pt>
                <c:pt idx="19575">
                  <c:v>5049.7734381599994</c:v>
                </c:pt>
                <c:pt idx="19576">
                  <c:v>5411.6906249999993</c:v>
                </c:pt>
                <c:pt idx="19577">
                  <c:v>5060.8078118399999</c:v>
                </c:pt>
                <c:pt idx="19578">
                  <c:v>5583.5999999999995</c:v>
                </c:pt>
                <c:pt idx="19579">
                  <c:v>5306.4</c:v>
                </c:pt>
                <c:pt idx="19580">
                  <c:v>4712.3999999999996</c:v>
                </c:pt>
                <c:pt idx="19581">
                  <c:v>6019.2</c:v>
                </c:pt>
                <c:pt idx="19582">
                  <c:v>5558.7468749999998</c:v>
                </c:pt>
                <c:pt idx="19583">
                  <c:v>4581.9468749999996</c:v>
                </c:pt>
                <c:pt idx="19584">
                  <c:v>5605.7203118400002</c:v>
                </c:pt>
                <c:pt idx="19585">
                  <c:v>5486.9203118400001</c:v>
                </c:pt>
                <c:pt idx="19586">
                  <c:v>5907.7734381599994</c:v>
                </c:pt>
                <c:pt idx="19587">
                  <c:v>4812.1734381599999</c:v>
                </c:pt>
                <c:pt idx="19588">
                  <c:v>5630.5734381599996</c:v>
                </c:pt>
                <c:pt idx="19589">
                  <c:v>5411.6906249999993</c:v>
                </c:pt>
                <c:pt idx="19590">
                  <c:v>4989.2906249999996</c:v>
                </c:pt>
                <c:pt idx="19591">
                  <c:v>5223.4359381599998</c:v>
                </c:pt>
                <c:pt idx="19592">
                  <c:v>5183.8359381599994</c:v>
                </c:pt>
                <c:pt idx="19593">
                  <c:v>4889.2078118399995</c:v>
                </c:pt>
                <c:pt idx="19594">
                  <c:v>4915.6078118400001</c:v>
                </c:pt>
                <c:pt idx="19595">
                  <c:v>4712.3999999999996</c:v>
                </c:pt>
                <c:pt idx="19596">
                  <c:v>5148</c:v>
                </c:pt>
                <c:pt idx="19597">
                  <c:v>5781.2906249999996</c:v>
                </c:pt>
                <c:pt idx="19598">
                  <c:v>5543.6906249999993</c:v>
                </c:pt>
                <c:pt idx="19599">
                  <c:v>4439.2218750000002</c:v>
                </c:pt>
                <c:pt idx="19600">
                  <c:v>5838.421875</c:v>
                </c:pt>
                <c:pt idx="19601">
                  <c:v>4558.0218749999995</c:v>
                </c:pt>
                <c:pt idx="19602">
                  <c:v>5263.0359381599992</c:v>
                </c:pt>
                <c:pt idx="19603">
                  <c:v>5641.6078118400001</c:v>
                </c:pt>
                <c:pt idx="19604">
                  <c:v>5332.7999999999993</c:v>
                </c:pt>
                <c:pt idx="19605">
                  <c:v>5545.546875</c:v>
                </c:pt>
                <c:pt idx="19606">
                  <c:v>4647.9468749999996</c:v>
                </c:pt>
                <c:pt idx="19607">
                  <c:v>5130.5203118399995</c:v>
                </c:pt>
                <c:pt idx="19608">
                  <c:v>4391.3203118399997</c:v>
                </c:pt>
                <c:pt idx="19609">
                  <c:v>5604.173438159999</c:v>
                </c:pt>
                <c:pt idx="19610">
                  <c:v>4574.5734381599996</c:v>
                </c:pt>
                <c:pt idx="19611">
                  <c:v>5548.0218749999995</c:v>
                </c:pt>
                <c:pt idx="19612">
                  <c:v>5680.0218749999995</c:v>
                </c:pt>
                <c:pt idx="19613">
                  <c:v>6266.235938159999</c:v>
                </c:pt>
                <c:pt idx="19614">
                  <c:v>5456.8078118399999</c:v>
                </c:pt>
                <c:pt idx="19615">
                  <c:v>5174.3999999999996</c:v>
                </c:pt>
                <c:pt idx="19616">
                  <c:v>5143.7203118400002</c:v>
                </c:pt>
                <c:pt idx="19617">
                  <c:v>4840.1203118399999</c:v>
                </c:pt>
                <c:pt idx="19618">
                  <c:v>5592.5203118399995</c:v>
                </c:pt>
                <c:pt idx="19619">
                  <c:v>4891.3734381599998</c:v>
                </c:pt>
                <c:pt idx="19620">
                  <c:v>4891.3734381599998</c:v>
                </c:pt>
                <c:pt idx="19621">
                  <c:v>4376.5734381599996</c:v>
                </c:pt>
                <c:pt idx="19622">
                  <c:v>5076.1734381599999</c:v>
                </c:pt>
                <c:pt idx="19623">
                  <c:v>5693.2218749999993</c:v>
                </c:pt>
                <c:pt idx="19624">
                  <c:v>5706.421875</c:v>
                </c:pt>
                <c:pt idx="19625">
                  <c:v>4637.2218750000002</c:v>
                </c:pt>
                <c:pt idx="19626">
                  <c:v>5381.8359381599994</c:v>
                </c:pt>
                <c:pt idx="19627">
                  <c:v>5170.6359381599996</c:v>
                </c:pt>
                <c:pt idx="19628">
                  <c:v>4572.4078118400002</c:v>
                </c:pt>
                <c:pt idx="19629">
                  <c:v>5702.4</c:v>
                </c:pt>
                <c:pt idx="19630">
                  <c:v>5293.2</c:v>
                </c:pt>
                <c:pt idx="19631">
                  <c:v>5187.5999999999995</c:v>
                </c:pt>
                <c:pt idx="19632">
                  <c:v>5194.9734381599992</c:v>
                </c:pt>
                <c:pt idx="19633">
                  <c:v>4993.6218749999998</c:v>
                </c:pt>
                <c:pt idx="19634">
                  <c:v>4769.2218750000002</c:v>
                </c:pt>
                <c:pt idx="19635">
                  <c:v>5323.6218749999998</c:v>
                </c:pt>
                <c:pt idx="19636">
                  <c:v>4968.4078118400002</c:v>
                </c:pt>
                <c:pt idx="19637">
                  <c:v>5707.6078118400001</c:v>
                </c:pt>
                <c:pt idx="19638">
                  <c:v>5034.4078118400002</c:v>
                </c:pt>
                <c:pt idx="19639">
                  <c:v>4453.6078118400001</c:v>
                </c:pt>
                <c:pt idx="19640">
                  <c:v>5148</c:v>
                </c:pt>
                <c:pt idx="19641">
                  <c:v>5253.5999999999995</c:v>
                </c:pt>
                <c:pt idx="19642">
                  <c:v>5438.4</c:v>
                </c:pt>
                <c:pt idx="19643">
                  <c:v>4991.1468749999995</c:v>
                </c:pt>
                <c:pt idx="19644">
                  <c:v>5677.546875</c:v>
                </c:pt>
                <c:pt idx="19645">
                  <c:v>5136.3468749999993</c:v>
                </c:pt>
                <c:pt idx="19646">
                  <c:v>5260.9734381599992</c:v>
                </c:pt>
                <c:pt idx="19647">
                  <c:v>4949.6906250000002</c:v>
                </c:pt>
                <c:pt idx="19648">
                  <c:v>5266.4906249999995</c:v>
                </c:pt>
                <c:pt idx="19649">
                  <c:v>5226.890625</c:v>
                </c:pt>
                <c:pt idx="19650">
                  <c:v>4949.6906250000002</c:v>
                </c:pt>
                <c:pt idx="19651">
                  <c:v>5672.235938159999</c:v>
                </c:pt>
                <c:pt idx="19652">
                  <c:v>5461.0359381599992</c:v>
                </c:pt>
                <c:pt idx="19653">
                  <c:v>5280</c:v>
                </c:pt>
                <c:pt idx="19654">
                  <c:v>5307.9468749999996</c:v>
                </c:pt>
                <c:pt idx="19655">
                  <c:v>5051.3203118399997</c:v>
                </c:pt>
                <c:pt idx="19656">
                  <c:v>5128.9734381599992</c:v>
                </c:pt>
                <c:pt idx="19657">
                  <c:v>5485.3734381599998</c:v>
                </c:pt>
                <c:pt idx="19658">
                  <c:v>5234.5734381599996</c:v>
                </c:pt>
                <c:pt idx="19659">
                  <c:v>4495.3734381599998</c:v>
                </c:pt>
                <c:pt idx="19660">
                  <c:v>4746.1734381599999</c:v>
                </c:pt>
                <c:pt idx="19661">
                  <c:v>5685.4359381599998</c:v>
                </c:pt>
                <c:pt idx="19662">
                  <c:v>5355.4359381599998</c:v>
                </c:pt>
                <c:pt idx="19663">
                  <c:v>4836.4078118400002</c:v>
                </c:pt>
                <c:pt idx="19664">
                  <c:v>6073.546875</c:v>
                </c:pt>
                <c:pt idx="19665">
                  <c:v>5128.9734381599992</c:v>
                </c:pt>
                <c:pt idx="19666">
                  <c:v>5353.3734381599998</c:v>
                </c:pt>
                <c:pt idx="19667">
                  <c:v>5326.9734381599992</c:v>
                </c:pt>
                <c:pt idx="19668">
                  <c:v>5372.0906249999998</c:v>
                </c:pt>
                <c:pt idx="19669">
                  <c:v>5046.421875</c:v>
                </c:pt>
                <c:pt idx="19670">
                  <c:v>5759.2218749999993</c:v>
                </c:pt>
                <c:pt idx="19671">
                  <c:v>5315.8359381599994</c:v>
                </c:pt>
                <c:pt idx="19672">
                  <c:v>4405.0359381599992</c:v>
                </c:pt>
                <c:pt idx="19673">
                  <c:v>5219.2078118399995</c:v>
                </c:pt>
                <c:pt idx="19674">
                  <c:v>5694.4078118400002</c:v>
                </c:pt>
                <c:pt idx="19675">
                  <c:v>4778.3999999999996</c:v>
                </c:pt>
                <c:pt idx="19676">
                  <c:v>5398.7999999999993</c:v>
                </c:pt>
                <c:pt idx="19677">
                  <c:v>5017.546875</c:v>
                </c:pt>
                <c:pt idx="19678">
                  <c:v>5532.3468749999993</c:v>
                </c:pt>
                <c:pt idx="19679">
                  <c:v>5057.1468749999995</c:v>
                </c:pt>
                <c:pt idx="19680">
                  <c:v>5387.1468749999995</c:v>
                </c:pt>
                <c:pt idx="19681">
                  <c:v>5651.1468749999995</c:v>
                </c:pt>
                <c:pt idx="19682">
                  <c:v>4859.1468749999995</c:v>
                </c:pt>
                <c:pt idx="19683">
                  <c:v>5368.1203118399999</c:v>
                </c:pt>
                <c:pt idx="19684">
                  <c:v>4602.5203118400004</c:v>
                </c:pt>
                <c:pt idx="19685">
                  <c:v>5181.7734381599994</c:v>
                </c:pt>
                <c:pt idx="19686">
                  <c:v>5194.9734381599992</c:v>
                </c:pt>
                <c:pt idx="19687">
                  <c:v>5187.2906249999996</c:v>
                </c:pt>
                <c:pt idx="19688">
                  <c:v>5632.6359381599996</c:v>
                </c:pt>
                <c:pt idx="19689">
                  <c:v>5117.8359381599994</c:v>
                </c:pt>
                <c:pt idx="19690">
                  <c:v>5408.2359381599999</c:v>
                </c:pt>
                <c:pt idx="19691">
                  <c:v>5461.0359381599992</c:v>
                </c:pt>
                <c:pt idx="19692">
                  <c:v>4893.4359381599998</c:v>
                </c:pt>
                <c:pt idx="19693">
                  <c:v>5206.0078118399997</c:v>
                </c:pt>
                <c:pt idx="19694">
                  <c:v>4955.2078118399995</c:v>
                </c:pt>
                <c:pt idx="19695">
                  <c:v>4727.1468749999995</c:v>
                </c:pt>
                <c:pt idx="19696">
                  <c:v>5347.546875</c:v>
                </c:pt>
                <c:pt idx="19697">
                  <c:v>5684.9203118400001</c:v>
                </c:pt>
                <c:pt idx="19698">
                  <c:v>5042.0906249999998</c:v>
                </c:pt>
                <c:pt idx="19699">
                  <c:v>5477.6906249999993</c:v>
                </c:pt>
                <c:pt idx="19700">
                  <c:v>5451.2906249999996</c:v>
                </c:pt>
                <c:pt idx="19701">
                  <c:v>5240.0906249999998</c:v>
                </c:pt>
                <c:pt idx="19702">
                  <c:v>5046.421875</c:v>
                </c:pt>
                <c:pt idx="19703">
                  <c:v>4808.8218749999996</c:v>
                </c:pt>
                <c:pt idx="19704">
                  <c:v>5178.421875</c:v>
                </c:pt>
                <c:pt idx="19705">
                  <c:v>5456.8078118399999</c:v>
                </c:pt>
                <c:pt idx="19706">
                  <c:v>5913.5999999999995</c:v>
                </c:pt>
                <c:pt idx="19707">
                  <c:v>5149.546875</c:v>
                </c:pt>
                <c:pt idx="19708">
                  <c:v>5505.9468749999996</c:v>
                </c:pt>
                <c:pt idx="19709">
                  <c:v>5750.9203118400001</c:v>
                </c:pt>
                <c:pt idx="19710">
                  <c:v>5698.1203118399999</c:v>
                </c:pt>
                <c:pt idx="19711">
                  <c:v>4972.1203118399999</c:v>
                </c:pt>
                <c:pt idx="19712">
                  <c:v>4985.3203118399997</c:v>
                </c:pt>
                <c:pt idx="19713">
                  <c:v>5419.3734381599998</c:v>
                </c:pt>
                <c:pt idx="19714">
                  <c:v>4716.421875</c:v>
                </c:pt>
                <c:pt idx="19715">
                  <c:v>5619.4359381599998</c:v>
                </c:pt>
                <c:pt idx="19716">
                  <c:v>6081.4359381599998</c:v>
                </c:pt>
                <c:pt idx="19717">
                  <c:v>5355.4359381599998</c:v>
                </c:pt>
                <c:pt idx="19718">
                  <c:v>4444.6359381599996</c:v>
                </c:pt>
                <c:pt idx="19719">
                  <c:v>4853.8359381599994</c:v>
                </c:pt>
                <c:pt idx="19720">
                  <c:v>5126.8078118399999</c:v>
                </c:pt>
                <c:pt idx="19721">
                  <c:v>5214</c:v>
                </c:pt>
                <c:pt idx="19722">
                  <c:v>5306.4</c:v>
                </c:pt>
                <c:pt idx="19723">
                  <c:v>4250.3999999999996</c:v>
                </c:pt>
                <c:pt idx="19724">
                  <c:v>5161.2</c:v>
                </c:pt>
                <c:pt idx="19725">
                  <c:v>5302.1203118399999</c:v>
                </c:pt>
                <c:pt idx="19726">
                  <c:v>5684.9203118400001</c:v>
                </c:pt>
                <c:pt idx="19727">
                  <c:v>5526.5203118399995</c:v>
                </c:pt>
                <c:pt idx="19728">
                  <c:v>4548.1734381599999</c:v>
                </c:pt>
                <c:pt idx="19729">
                  <c:v>5102.5734381599996</c:v>
                </c:pt>
                <c:pt idx="19730">
                  <c:v>5266.4906249999995</c:v>
                </c:pt>
                <c:pt idx="19731">
                  <c:v>5385.2906249999996</c:v>
                </c:pt>
                <c:pt idx="19732">
                  <c:v>5178.421875</c:v>
                </c:pt>
                <c:pt idx="19733">
                  <c:v>5038.6359381599996</c:v>
                </c:pt>
                <c:pt idx="19734">
                  <c:v>5360.7468749999998</c:v>
                </c:pt>
                <c:pt idx="19735">
                  <c:v>5083.546875</c:v>
                </c:pt>
                <c:pt idx="19736">
                  <c:v>4958.9203118400001</c:v>
                </c:pt>
                <c:pt idx="19737">
                  <c:v>5630.5734381599996</c:v>
                </c:pt>
                <c:pt idx="19738">
                  <c:v>5062.9734381599992</c:v>
                </c:pt>
                <c:pt idx="19739">
                  <c:v>5570.0906249999998</c:v>
                </c:pt>
                <c:pt idx="19740">
                  <c:v>5253.2906249999996</c:v>
                </c:pt>
                <c:pt idx="19741">
                  <c:v>5666.8218749999996</c:v>
                </c:pt>
                <c:pt idx="19742">
                  <c:v>4840.6359381599996</c:v>
                </c:pt>
                <c:pt idx="19743">
                  <c:v>5879.2078118399995</c:v>
                </c:pt>
                <c:pt idx="19744">
                  <c:v>5522.8078118399999</c:v>
                </c:pt>
                <c:pt idx="19745">
                  <c:v>5285.2078118399995</c:v>
                </c:pt>
                <c:pt idx="19746">
                  <c:v>5491.2</c:v>
                </c:pt>
                <c:pt idx="19747">
                  <c:v>5426.7468749999998</c:v>
                </c:pt>
                <c:pt idx="19748">
                  <c:v>5294.7468749999998</c:v>
                </c:pt>
                <c:pt idx="19749">
                  <c:v>5260.9734381599992</c:v>
                </c:pt>
                <c:pt idx="19750">
                  <c:v>4561.3734381599998</c:v>
                </c:pt>
                <c:pt idx="19751">
                  <c:v>5023.3734381599998</c:v>
                </c:pt>
                <c:pt idx="19752">
                  <c:v>5138.8218749999996</c:v>
                </c:pt>
                <c:pt idx="19753">
                  <c:v>4721.8359381599994</c:v>
                </c:pt>
                <c:pt idx="19754">
                  <c:v>5668.0078118399997</c:v>
                </c:pt>
                <c:pt idx="19755">
                  <c:v>5047.6078118400001</c:v>
                </c:pt>
                <c:pt idx="19756">
                  <c:v>5760.4078118400002</c:v>
                </c:pt>
                <c:pt idx="19757">
                  <c:v>5519.1468749999995</c:v>
                </c:pt>
                <c:pt idx="19758">
                  <c:v>5618.9203118400001</c:v>
                </c:pt>
                <c:pt idx="19759">
                  <c:v>5104.1203118399999</c:v>
                </c:pt>
                <c:pt idx="19760">
                  <c:v>4851.7734381599994</c:v>
                </c:pt>
                <c:pt idx="19761">
                  <c:v>5178.421875</c:v>
                </c:pt>
                <c:pt idx="19762">
                  <c:v>5249.8359381599994</c:v>
                </c:pt>
                <c:pt idx="19763">
                  <c:v>5355.4359381599998</c:v>
                </c:pt>
                <c:pt idx="19764">
                  <c:v>5628.4078118400002</c:v>
                </c:pt>
                <c:pt idx="19765">
                  <c:v>5417.2078118399995</c:v>
                </c:pt>
                <c:pt idx="19766">
                  <c:v>5860.7999999999993</c:v>
                </c:pt>
                <c:pt idx="19767">
                  <c:v>4634.7468749999998</c:v>
                </c:pt>
                <c:pt idx="19768">
                  <c:v>4766.7468749999998</c:v>
                </c:pt>
                <c:pt idx="19769">
                  <c:v>5175.9468749999996</c:v>
                </c:pt>
                <c:pt idx="19770">
                  <c:v>4879.7203118400002</c:v>
                </c:pt>
                <c:pt idx="19771">
                  <c:v>6330.173438159999</c:v>
                </c:pt>
                <c:pt idx="19772">
                  <c:v>5326.9734381599992</c:v>
                </c:pt>
                <c:pt idx="19773">
                  <c:v>5336.8218749999996</c:v>
                </c:pt>
                <c:pt idx="19774">
                  <c:v>5402.8218749999996</c:v>
                </c:pt>
                <c:pt idx="19775">
                  <c:v>5060.8078118399999</c:v>
                </c:pt>
                <c:pt idx="19776">
                  <c:v>5575.6078118400001</c:v>
                </c:pt>
                <c:pt idx="19777">
                  <c:v>4989.5999999999995</c:v>
                </c:pt>
                <c:pt idx="19778">
                  <c:v>4661.1468749999995</c:v>
                </c:pt>
                <c:pt idx="19779">
                  <c:v>4898.7468749999998</c:v>
                </c:pt>
                <c:pt idx="19780">
                  <c:v>5255.1468749999995</c:v>
                </c:pt>
                <c:pt idx="19781">
                  <c:v>5143.7203118400002</c:v>
                </c:pt>
                <c:pt idx="19782">
                  <c:v>5368.1203118399999</c:v>
                </c:pt>
                <c:pt idx="19783">
                  <c:v>5896.1203118399999</c:v>
                </c:pt>
                <c:pt idx="19784">
                  <c:v>5656.9734381599992</c:v>
                </c:pt>
                <c:pt idx="19785">
                  <c:v>5709.7734381599994</c:v>
                </c:pt>
                <c:pt idx="19786">
                  <c:v>5055.2906249999996</c:v>
                </c:pt>
                <c:pt idx="19787">
                  <c:v>5627.2218749999993</c:v>
                </c:pt>
                <c:pt idx="19788">
                  <c:v>5838.421875</c:v>
                </c:pt>
                <c:pt idx="19789">
                  <c:v>5711.8359381599994</c:v>
                </c:pt>
                <c:pt idx="19790">
                  <c:v>4774.6359381599996</c:v>
                </c:pt>
                <c:pt idx="19791">
                  <c:v>5421.4359381599998</c:v>
                </c:pt>
                <c:pt idx="19792">
                  <c:v>5404.0078118399997</c:v>
                </c:pt>
                <c:pt idx="19793">
                  <c:v>5287.3734381599998</c:v>
                </c:pt>
                <c:pt idx="19794">
                  <c:v>4376.5734381599996</c:v>
                </c:pt>
                <c:pt idx="19795">
                  <c:v>5392.9734381599992</c:v>
                </c:pt>
                <c:pt idx="19796">
                  <c:v>5068.4906249999995</c:v>
                </c:pt>
                <c:pt idx="19797">
                  <c:v>4954.0218749999995</c:v>
                </c:pt>
                <c:pt idx="19798">
                  <c:v>5284.0218749999995</c:v>
                </c:pt>
                <c:pt idx="19799">
                  <c:v>5284.0218749999995</c:v>
                </c:pt>
                <c:pt idx="19800">
                  <c:v>5447.8359381599994</c:v>
                </c:pt>
                <c:pt idx="19801">
                  <c:v>5206.0078118399997</c:v>
                </c:pt>
                <c:pt idx="19802">
                  <c:v>5768.4</c:v>
                </c:pt>
                <c:pt idx="19803">
                  <c:v>5240.3999999999996</c:v>
                </c:pt>
                <c:pt idx="19804">
                  <c:v>5570.4</c:v>
                </c:pt>
                <c:pt idx="19805">
                  <c:v>4661.1468749999995</c:v>
                </c:pt>
                <c:pt idx="19806">
                  <c:v>5104.1203118399999</c:v>
                </c:pt>
                <c:pt idx="19807">
                  <c:v>5458.9734381599992</c:v>
                </c:pt>
                <c:pt idx="19808">
                  <c:v>5108.0906249999998</c:v>
                </c:pt>
                <c:pt idx="19809">
                  <c:v>5276.2359381599999</c:v>
                </c:pt>
                <c:pt idx="19810">
                  <c:v>5351.2078118399995</c:v>
                </c:pt>
                <c:pt idx="19811">
                  <c:v>5668.0078118399997</c:v>
                </c:pt>
                <c:pt idx="19812">
                  <c:v>6309.5999999999995</c:v>
                </c:pt>
                <c:pt idx="19813">
                  <c:v>5500.1203118399999</c:v>
                </c:pt>
                <c:pt idx="19814">
                  <c:v>5010.1734381599999</c:v>
                </c:pt>
                <c:pt idx="19815">
                  <c:v>4508.5734381599996</c:v>
                </c:pt>
                <c:pt idx="19816">
                  <c:v>5234.5734381599996</c:v>
                </c:pt>
                <c:pt idx="19817">
                  <c:v>5345.6906249999993</c:v>
                </c:pt>
                <c:pt idx="19818">
                  <c:v>6018.890625</c:v>
                </c:pt>
                <c:pt idx="19819">
                  <c:v>5490.890625</c:v>
                </c:pt>
                <c:pt idx="19820">
                  <c:v>5807.6906249999993</c:v>
                </c:pt>
                <c:pt idx="19821">
                  <c:v>5046.421875</c:v>
                </c:pt>
                <c:pt idx="19822">
                  <c:v>5046.421875</c:v>
                </c:pt>
                <c:pt idx="19823">
                  <c:v>5468.8218749999996</c:v>
                </c:pt>
                <c:pt idx="19824">
                  <c:v>4835.2218750000002</c:v>
                </c:pt>
                <c:pt idx="19825">
                  <c:v>4853.8359381599994</c:v>
                </c:pt>
                <c:pt idx="19826">
                  <c:v>5456.8078118399999</c:v>
                </c:pt>
                <c:pt idx="19827">
                  <c:v>5496.4078118400002</c:v>
                </c:pt>
                <c:pt idx="19828">
                  <c:v>4994.8078118399999</c:v>
                </c:pt>
                <c:pt idx="19829">
                  <c:v>5478</c:v>
                </c:pt>
                <c:pt idx="19830">
                  <c:v>5319.5999999999995</c:v>
                </c:pt>
                <c:pt idx="19831">
                  <c:v>5332.7999999999993</c:v>
                </c:pt>
                <c:pt idx="19832">
                  <c:v>5347.546875</c:v>
                </c:pt>
                <c:pt idx="19833">
                  <c:v>4879.7203118400002</c:v>
                </c:pt>
                <c:pt idx="19834">
                  <c:v>5803.7203118400002</c:v>
                </c:pt>
                <c:pt idx="19835">
                  <c:v>5332.4906249999995</c:v>
                </c:pt>
                <c:pt idx="19836">
                  <c:v>4989.2906249999996</c:v>
                </c:pt>
                <c:pt idx="19837">
                  <c:v>4888.0218749999995</c:v>
                </c:pt>
                <c:pt idx="19838">
                  <c:v>5482.0218749999995</c:v>
                </c:pt>
                <c:pt idx="19839">
                  <c:v>4848.421875</c:v>
                </c:pt>
                <c:pt idx="19840">
                  <c:v>4735.0359381599992</c:v>
                </c:pt>
                <c:pt idx="19841">
                  <c:v>5645.8359381599994</c:v>
                </c:pt>
                <c:pt idx="19842">
                  <c:v>5804.235938159999</c:v>
                </c:pt>
                <c:pt idx="19843">
                  <c:v>5153.2078118399995</c:v>
                </c:pt>
                <c:pt idx="19844">
                  <c:v>5338.0078118399997</c:v>
                </c:pt>
                <c:pt idx="19845">
                  <c:v>5544</c:v>
                </c:pt>
                <c:pt idx="19846">
                  <c:v>5790.5203118399995</c:v>
                </c:pt>
                <c:pt idx="19847">
                  <c:v>5128.9734381599992</c:v>
                </c:pt>
                <c:pt idx="19848">
                  <c:v>5366.5734381599996</c:v>
                </c:pt>
                <c:pt idx="19849">
                  <c:v>5788.9734381599992</c:v>
                </c:pt>
                <c:pt idx="19850">
                  <c:v>4954.0218749999995</c:v>
                </c:pt>
                <c:pt idx="19851">
                  <c:v>4716.421875</c:v>
                </c:pt>
                <c:pt idx="19852">
                  <c:v>5574.421875</c:v>
                </c:pt>
                <c:pt idx="19853">
                  <c:v>4848.421875</c:v>
                </c:pt>
                <c:pt idx="19854">
                  <c:v>5402.8218749999996</c:v>
                </c:pt>
                <c:pt idx="19855">
                  <c:v>5430.4078118400002</c:v>
                </c:pt>
                <c:pt idx="19856">
                  <c:v>5187.5999999999995</c:v>
                </c:pt>
                <c:pt idx="19857">
                  <c:v>5266.7999999999993</c:v>
                </c:pt>
                <c:pt idx="19858">
                  <c:v>5189.1468749999995</c:v>
                </c:pt>
                <c:pt idx="19859">
                  <c:v>6422.5734381599996</c:v>
                </c:pt>
                <c:pt idx="19860">
                  <c:v>4917.7734381599994</c:v>
                </c:pt>
                <c:pt idx="19861">
                  <c:v>5366.5734381599996</c:v>
                </c:pt>
                <c:pt idx="19862">
                  <c:v>5042.0906249999998</c:v>
                </c:pt>
                <c:pt idx="19863">
                  <c:v>5191.6218749999998</c:v>
                </c:pt>
                <c:pt idx="19864">
                  <c:v>5131.0359381599992</c:v>
                </c:pt>
                <c:pt idx="19865">
                  <c:v>5065.0359381599992</c:v>
                </c:pt>
                <c:pt idx="19866">
                  <c:v>5302.6359381599996</c:v>
                </c:pt>
                <c:pt idx="19867">
                  <c:v>5219.2078118399995</c:v>
                </c:pt>
                <c:pt idx="19868">
                  <c:v>6037.6078118400001</c:v>
                </c:pt>
                <c:pt idx="19869">
                  <c:v>5536.0078118399997</c:v>
                </c:pt>
                <c:pt idx="19870">
                  <c:v>5161.2</c:v>
                </c:pt>
                <c:pt idx="19871">
                  <c:v>5557.2</c:v>
                </c:pt>
                <c:pt idx="19872">
                  <c:v>5623.2</c:v>
                </c:pt>
                <c:pt idx="19873">
                  <c:v>5570.4</c:v>
                </c:pt>
                <c:pt idx="19874">
                  <c:v>5491.2</c:v>
                </c:pt>
                <c:pt idx="19875">
                  <c:v>5354.9203118400001</c:v>
                </c:pt>
                <c:pt idx="19876">
                  <c:v>5222.9203118400001</c:v>
                </c:pt>
                <c:pt idx="19877">
                  <c:v>5142.1734381599999</c:v>
                </c:pt>
                <c:pt idx="19878">
                  <c:v>5187.2906249999996</c:v>
                </c:pt>
                <c:pt idx="19879">
                  <c:v>5099.2218749999993</c:v>
                </c:pt>
                <c:pt idx="19880">
                  <c:v>5006.8218749999996</c:v>
                </c:pt>
                <c:pt idx="19881">
                  <c:v>5072.8218749999996</c:v>
                </c:pt>
                <c:pt idx="19882">
                  <c:v>5817.4359381599998</c:v>
                </c:pt>
                <c:pt idx="19883">
                  <c:v>5263.0359381599992</c:v>
                </c:pt>
                <c:pt idx="19884">
                  <c:v>5272.0078118399997</c:v>
                </c:pt>
                <c:pt idx="19885">
                  <c:v>5918.8078118399999</c:v>
                </c:pt>
                <c:pt idx="19886">
                  <c:v>5021.2078118399995</c:v>
                </c:pt>
                <c:pt idx="19887">
                  <c:v>5400.3468749999993</c:v>
                </c:pt>
                <c:pt idx="19888">
                  <c:v>5941.546875</c:v>
                </c:pt>
                <c:pt idx="19889">
                  <c:v>5134.4906249999995</c:v>
                </c:pt>
                <c:pt idx="19890">
                  <c:v>5688.890625</c:v>
                </c:pt>
                <c:pt idx="19891">
                  <c:v>5464.4906249999995</c:v>
                </c:pt>
                <c:pt idx="19892">
                  <c:v>5197.0359381599992</c:v>
                </c:pt>
                <c:pt idx="19893">
                  <c:v>5228.7468749999998</c:v>
                </c:pt>
                <c:pt idx="19894">
                  <c:v>4463.1468749999995</c:v>
                </c:pt>
                <c:pt idx="19895">
                  <c:v>4608.3468750000002</c:v>
                </c:pt>
                <c:pt idx="19896">
                  <c:v>5136.3468749999993</c:v>
                </c:pt>
                <c:pt idx="19897">
                  <c:v>5083.546875</c:v>
                </c:pt>
                <c:pt idx="19898">
                  <c:v>5394.5203118399995</c:v>
                </c:pt>
                <c:pt idx="19899">
                  <c:v>5458.9734381599992</c:v>
                </c:pt>
                <c:pt idx="19900">
                  <c:v>5274.1734381599999</c:v>
                </c:pt>
                <c:pt idx="19901">
                  <c:v>4857.2906249999996</c:v>
                </c:pt>
                <c:pt idx="19902">
                  <c:v>5160.890625</c:v>
                </c:pt>
                <c:pt idx="19903">
                  <c:v>5992.4906249999995</c:v>
                </c:pt>
                <c:pt idx="19904">
                  <c:v>5609.6906249999993</c:v>
                </c:pt>
                <c:pt idx="19905">
                  <c:v>5134.4906249999995</c:v>
                </c:pt>
                <c:pt idx="19906">
                  <c:v>5878.0218749999995</c:v>
                </c:pt>
                <c:pt idx="19907">
                  <c:v>5183.8359381599994</c:v>
                </c:pt>
                <c:pt idx="19908">
                  <c:v>5245.6078118400001</c:v>
                </c:pt>
                <c:pt idx="19909">
                  <c:v>5153.2078118399995</c:v>
                </c:pt>
                <c:pt idx="19910">
                  <c:v>4889.2078118399995</c:v>
                </c:pt>
                <c:pt idx="19911">
                  <c:v>5232.4078118400002</c:v>
                </c:pt>
                <c:pt idx="19912">
                  <c:v>4704.4078118400002</c:v>
                </c:pt>
                <c:pt idx="19913">
                  <c:v>5222.9203118400001</c:v>
                </c:pt>
                <c:pt idx="19914">
                  <c:v>5604.173438159999</c:v>
                </c:pt>
                <c:pt idx="19915">
                  <c:v>4957.3734381599998</c:v>
                </c:pt>
                <c:pt idx="19916">
                  <c:v>4729.6218749999998</c:v>
                </c:pt>
                <c:pt idx="19917">
                  <c:v>5416.0218749999995</c:v>
                </c:pt>
                <c:pt idx="19918">
                  <c:v>5500.6359381599996</c:v>
                </c:pt>
                <c:pt idx="19919">
                  <c:v>5456.8078118399999</c:v>
                </c:pt>
                <c:pt idx="19920">
                  <c:v>5470.0078118399997</c:v>
                </c:pt>
                <c:pt idx="19921">
                  <c:v>5786.8078118399999</c:v>
                </c:pt>
                <c:pt idx="19922">
                  <c:v>5623.2</c:v>
                </c:pt>
                <c:pt idx="19923">
                  <c:v>5227.2</c:v>
                </c:pt>
                <c:pt idx="19924">
                  <c:v>4422</c:v>
                </c:pt>
                <c:pt idx="19925">
                  <c:v>5241.9468749999996</c:v>
                </c:pt>
                <c:pt idx="19926">
                  <c:v>5170.1203118399999</c:v>
                </c:pt>
                <c:pt idx="19927">
                  <c:v>4944.1734381599999</c:v>
                </c:pt>
                <c:pt idx="19928">
                  <c:v>5194.9734381599992</c:v>
                </c:pt>
                <c:pt idx="19929">
                  <c:v>4804.4906249999995</c:v>
                </c:pt>
                <c:pt idx="19930">
                  <c:v>5649.2906249999996</c:v>
                </c:pt>
                <c:pt idx="19931">
                  <c:v>6023.2218749999993</c:v>
                </c:pt>
                <c:pt idx="19932">
                  <c:v>5381.8359381599994</c:v>
                </c:pt>
                <c:pt idx="19933">
                  <c:v>5289.4359381599998</c:v>
                </c:pt>
                <c:pt idx="19934">
                  <c:v>5302.6359381599996</c:v>
                </c:pt>
                <c:pt idx="19935">
                  <c:v>4831.2</c:v>
                </c:pt>
                <c:pt idx="19936">
                  <c:v>5598.3468749999993</c:v>
                </c:pt>
                <c:pt idx="19937">
                  <c:v>5202.3468749999993</c:v>
                </c:pt>
                <c:pt idx="19938">
                  <c:v>5624.7468749999998</c:v>
                </c:pt>
                <c:pt idx="19939">
                  <c:v>5618.9203118400001</c:v>
                </c:pt>
                <c:pt idx="19940">
                  <c:v>4561.3734381599998</c:v>
                </c:pt>
                <c:pt idx="19941">
                  <c:v>5134.4906249999995</c:v>
                </c:pt>
                <c:pt idx="19942">
                  <c:v>4993.6218749999998</c:v>
                </c:pt>
                <c:pt idx="19943">
                  <c:v>5715.5999999999995</c:v>
                </c:pt>
                <c:pt idx="19944">
                  <c:v>4725.5999999999995</c:v>
                </c:pt>
                <c:pt idx="19945">
                  <c:v>5307.9468749999996</c:v>
                </c:pt>
                <c:pt idx="19946">
                  <c:v>4977.9468749999996</c:v>
                </c:pt>
                <c:pt idx="19947">
                  <c:v>4945.7203118400002</c:v>
                </c:pt>
                <c:pt idx="19948">
                  <c:v>4972.1203118399999</c:v>
                </c:pt>
                <c:pt idx="19949">
                  <c:v>5366.5734381599996</c:v>
                </c:pt>
                <c:pt idx="19950">
                  <c:v>5538.173438159999</c:v>
                </c:pt>
                <c:pt idx="19951">
                  <c:v>4798.9734381599992</c:v>
                </c:pt>
                <c:pt idx="19952">
                  <c:v>5244.421875</c:v>
                </c:pt>
                <c:pt idx="19953">
                  <c:v>5645.8359381599994</c:v>
                </c:pt>
                <c:pt idx="19954">
                  <c:v>5091.4359381599998</c:v>
                </c:pt>
                <c:pt idx="19955">
                  <c:v>4989.5999999999995</c:v>
                </c:pt>
                <c:pt idx="19956">
                  <c:v>5677.546875</c:v>
                </c:pt>
                <c:pt idx="19957">
                  <c:v>4798.9734381599992</c:v>
                </c:pt>
                <c:pt idx="19958">
                  <c:v>5688.890625</c:v>
                </c:pt>
                <c:pt idx="19959">
                  <c:v>5336.8218749999996</c:v>
                </c:pt>
                <c:pt idx="19960">
                  <c:v>5751.4359381599998</c:v>
                </c:pt>
                <c:pt idx="19961">
                  <c:v>5989.0359381599992</c:v>
                </c:pt>
                <c:pt idx="19962">
                  <c:v>5593.0359381599992</c:v>
                </c:pt>
                <c:pt idx="19963">
                  <c:v>5157.4359381599998</c:v>
                </c:pt>
                <c:pt idx="19964">
                  <c:v>5496.4078118400002</c:v>
                </c:pt>
                <c:pt idx="19965">
                  <c:v>5677.546875</c:v>
                </c:pt>
                <c:pt idx="19966">
                  <c:v>5354.9203118400001</c:v>
                </c:pt>
                <c:pt idx="19967">
                  <c:v>5834.0906249999998</c:v>
                </c:pt>
                <c:pt idx="19968">
                  <c:v>4748.2359381599999</c:v>
                </c:pt>
                <c:pt idx="19969">
                  <c:v>5689.2</c:v>
                </c:pt>
                <c:pt idx="19970">
                  <c:v>5241.9468749999996</c:v>
                </c:pt>
                <c:pt idx="19971">
                  <c:v>5354.9203118400001</c:v>
                </c:pt>
                <c:pt idx="19972">
                  <c:v>5328.5203118399995</c:v>
                </c:pt>
                <c:pt idx="19973">
                  <c:v>5128.9734381599992</c:v>
                </c:pt>
                <c:pt idx="19974">
                  <c:v>4891.3734381599998</c:v>
                </c:pt>
                <c:pt idx="19975">
                  <c:v>5841.7734381599994</c:v>
                </c:pt>
                <c:pt idx="19976">
                  <c:v>4962.890625</c:v>
                </c:pt>
                <c:pt idx="19977">
                  <c:v>5174.0906249999998</c:v>
                </c:pt>
                <c:pt idx="19978">
                  <c:v>5086.0218749999995</c:v>
                </c:pt>
                <c:pt idx="19979">
                  <c:v>4954.0218749999995</c:v>
                </c:pt>
                <c:pt idx="19980">
                  <c:v>5719.6218749999998</c:v>
                </c:pt>
                <c:pt idx="19981">
                  <c:v>5138.8218749999996</c:v>
                </c:pt>
                <c:pt idx="19982">
                  <c:v>5012.2359381599999</c:v>
                </c:pt>
                <c:pt idx="19983">
                  <c:v>4959.4359381599998</c:v>
                </c:pt>
                <c:pt idx="19984">
                  <c:v>5227.2</c:v>
                </c:pt>
                <c:pt idx="19985">
                  <c:v>5208.1734381599999</c:v>
                </c:pt>
                <c:pt idx="19986">
                  <c:v>4878.1734381599999</c:v>
                </c:pt>
                <c:pt idx="19987">
                  <c:v>5728.4906249999995</c:v>
                </c:pt>
                <c:pt idx="19988">
                  <c:v>5562.4078118400002</c:v>
                </c:pt>
                <c:pt idx="19989">
                  <c:v>5123.1468749999995</c:v>
                </c:pt>
                <c:pt idx="19990">
                  <c:v>5909.3203118399997</c:v>
                </c:pt>
                <c:pt idx="19991">
                  <c:v>5526.5203118399995</c:v>
                </c:pt>
                <c:pt idx="19992">
                  <c:v>5196.5203118399995</c:v>
                </c:pt>
                <c:pt idx="19993">
                  <c:v>5406.1734381599999</c:v>
                </c:pt>
                <c:pt idx="19994">
                  <c:v>5340.1734381599999</c:v>
                </c:pt>
                <c:pt idx="19995">
                  <c:v>5287.3734381599998</c:v>
                </c:pt>
                <c:pt idx="19996">
                  <c:v>5350.0218749999995</c:v>
                </c:pt>
                <c:pt idx="19997">
                  <c:v>5672.235938159999</c:v>
                </c:pt>
                <c:pt idx="19998">
                  <c:v>5368.6359381599996</c:v>
                </c:pt>
                <c:pt idx="19999">
                  <c:v>5144.2359381599999</c:v>
                </c:pt>
                <c:pt idx="20000">
                  <c:v>6068.235938159999</c:v>
                </c:pt>
                <c:pt idx="20001">
                  <c:v>5857.0359381599992</c:v>
                </c:pt>
                <c:pt idx="20002">
                  <c:v>5707.6078118400001</c:v>
                </c:pt>
                <c:pt idx="20003">
                  <c:v>5219.2078118399995</c:v>
                </c:pt>
                <c:pt idx="20004">
                  <c:v>5430.4078118400002</c:v>
                </c:pt>
                <c:pt idx="20005">
                  <c:v>5649.5999999999995</c:v>
                </c:pt>
                <c:pt idx="20006">
                  <c:v>5425.2</c:v>
                </c:pt>
                <c:pt idx="20007">
                  <c:v>4813.7203118400002</c:v>
                </c:pt>
                <c:pt idx="20008">
                  <c:v>5236.1203118399999</c:v>
                </c:pt>
                <c:pt idx="20009">
                  <c:v>5605.7203118400002</c:v>
                </c:pt>
                <c:pt idx="20010">
                  <c:v>5394.5203118399995</c:v>
                </c:pt>
                <c:pt idx="20011">
                  <c:v>4825.3734381599998</c:v>
                </c:pt>
                <c:pt idx="20012">
                  <c:v>4891.3734381599998</c:v>
                </c:pt>
                <c:pt idx="20013">
                  <c:v>5287.3734381599998</c:v>
                </c:pt>
                <c:pt idx="20014">
                  <c:v>5504.0906249999998</c:v>
                </c:pt>
                <c:pt idx="20015">
                  <c:v>5521.6218749999998</c:v>
                </c:pt>
                <c:pt idx="20016">
                  <c:v>4985.8359381599994</c:v>
                </c:pt>
                <c:pt idx="20017">
                  <c:v>5232.4078118400002</c:v>
                </c:pt>
                <c:pt idx="20018">
                  <c:v>4704.4078118400002</c:v>
                </c:pt>
                <c:pt idx="20019">
                  <c:v>5892.4078118400002</c:v>
                </c:pt>
                <c:pt idx="20020">
                  <c:v>5346</c:v>
                </c:pt>
                <c:pt idx="20021">
                  <c:v>5236.1203118399999</c:v>
                </c:pt>
                <c:pt idx="20022">
                  <c:v>5500.1203118399999</c:v>
                </c:pt>
                <c:pt idx="20023">
                  <c:v>4933.0359381599992</c:v>
                </c:pt>
                <c:pt idx="20024">
                  <c:v>5909.8359381599994</c:v>
                </c:pt>
                <c:pt idx="20025">
                  <c:v>5351.2078118399995</c:v>
                </c:pt>
                <c:pt idx="20026">
                  <c:v>5417.2078118399995</c:v>
                </c:pt>
                <c:pt idx="20027">
                  <c:v>6024.4078118400002</c:v>
                </c:pt>
                <c:pt idx="20028">
                  <c:v>4950</c:v>
                </c:pt>
                <c:pt idx="20029">
                  <c:v>5385.5999999999995</c:v>
                </c:pt>
                <c:pt idx="20030">
                  <c:v>5149.546875</c:v>
                </c:pt>
                <c:pt idx="20031">
                  <c:v>4925.1468749999995</c:v>
                </c:pt>
                <c:pt idx="20032">
                  <c:v>5347.546875</c:v>
                </c:pt>
                <c:pt idx="20033">
                  <c:v>5183.3203118399997</c:v>
                </c:pt>
                <c:pt idx="20034">
                  <c:v>5564.5734381599996</c:v>
                </c:pt>
                <c:pt idx="20035">
                  <c:v>5306.0906249999998</c:v>
                </c:pt>
                <c:pt idx="20036">
                  <c:v>6168.421875</c:v>
                </c:pt>
                <c:pt idx="20037">
                  <c:v>5402.8218749999996</c:v>
                </c:pt>
                <c:pt idx="20038">
                  <c:v>5310.421875</c:v>
                </c:pt>
                <c:pt idx="20039">
                  <c:v>5257.6218749999998</c:v>
                </c:pt>
                <c:pt idx="20040">
                  <c:v>5178.421875</c:v>
                </c:pt>
                <c:pt idx="20041">
                  <c:v>5168.5734381599996</c:v>
                </c:pt>
                <c:pt idx="20042">
                  <c:v>4772.5734381599996</c:v>
                </c:pt>
                <c:pt idx="20043">
                  <c:v>5157.4359381599998</c:v>
                </c:pt>
                <c:pt idx="20044">
                  <c:v>5826.4078118400002</c:v>
                </c:pt>
                <c:pt idx="20045">
                  <c:v>5166.4078118400002</c:v>
                </c:pt>
                <c:pt idx="20046">
                  <c:v>5728.7999999999993</c:v>
                </c:pt>
                <c:pt idx="20047">
                  <c:v>6165.9468749999996</c:v>
                </c:pt>
                <c:pt idx="20048">
                  <c:v>4706.5734381599996</c:v>
                </c:pt>
                <c:pt idx="20049">
                  <c:v>4627.3734381599998</c:v>
                </c:pt>
                <c:pt idx="20050">
                  <c:v>5952.890625</c:v>
                </c:pt>
                <c:pt idx="20051">
                  <c:v>5086.0218749999995</c:v>
                </c:pt>
                <c:pt idx="20052">
                  <c:v>5468.8218749999996</c:v>
                </c:pt>
                <c:pt idx="20053">
                  <c:v>6068.235938159999</c:v>
                </c:pt>
                <c:pt idx="20054">
                  <c:v>5074.0078118399997</c:v>
                </c:pt>
                <c:pt idx="20055">
                  <c:v>5954.7468749999998</c:v>
                </c:pt>
                <c:pt idx="20056">
                  <c:v>4991.1468749999995</c:v>
                </c:pt>
                <c:pt idx="20057">
                  <c:v>5856.5203118399995</c:v>
                </c:pt>
                <c:pt idx="20058">
                  <c:v>4510.1203118399999</c:v>
                </c:pt>
                <c:pt idx="20059">
                  <c:v>5326.9734381599992</c:v>
                </c:pt>
                <c:pt idx="20060">
                  <c:v>5524.9734381599992</c:v>
                </c:pt>
                <c:pt idx="20061">
                  <c:v>4864.9734381599992</c:v>
                </c:pt>
                <c:pt idx="20062">
                  <c:v>5762.5734381599996</c:v>
                </c:pt>
                <c:pt idx="20063">
                  <c:v>4851.7734381599994</c:v>
                </c:pt>
                <c:pt idx="20064">
                  <c:v>5294.7468749999998</c:v>
                </c:pt>
                <c:pt idx="20065">
                  <c:v>5500.1203118399999</c:v>
                </c:pt>
                <c:pt idx="20066">
                  <c:v>5328.5203118399995</c:v>
                </c:pt>
                <c:pt idx="20067">
                  <c:v>4904.5734381599996</c:v>
                </c:pt>
                <c:pt idx="20068">
                  <c:v>5538.173438159999</c:v>
                </c:pt>
                <c:pt idx="20069">
                  <c:v>6316.9734381599992</c:v>
                </c:pt>
                <c:pt idx="20070">
                  <c:v>5451.2906249999996</c:v>
                </c:pt>
                <c:pt idx="20071">
                  <c:v>4923.2906249999996</c:v>
                </c:pt>
                <c:pt idx="20072">
                  <c:v>4967.2218750000002</c:v>
                </c:pt>
                <c:pt idx="20073">
                  <c:v>5666.8218749999996</c:v>
                </c:pt>
                <c:pt idx="20074">
                  <c:v>6353.2218749999993</c:v>
                </c:pt>
                <c:pt idx="20075">
                  <c:v>5429.2218749999993</c:v>
                </c:pt>
                <c:pt idx="20076">
                  <c:v>4994.8078118399999</c:v>
                </c:pt>
                <c:pt idx="20077">
                  <c:v>4740.3468750000002</c:v>
                </c:pt>
                <c:pt idx="20078">
                  <c:v>5869.7203118400002</c:v>
                </c:pt>
                <c:pt idx="20079">
                  <c:v>5222.9203118400001</c:v>
                </c:pt>
                <c:pt idx="20080">
                  <c:v>5577.7734381599994</c:v>
                </c:pt>
                <c:pt idx="20081">
                  <c:v>4527.2906249999996</c:v>
                </c:pt>
                <c:pt idx="20082">
                  <c:v>5144.2359381599999</c:v>
                </c:pt>
                <c:pt idx="20083">
                  <c:v>5624.7468749999998</c:v>
                </c:pt>
                <c:pt idx="20084">
                  <c:v>5117.3203118399997</c:v>
                </c:pt>
                <c:pt idx="20085">
                  <c:v>5209.7203118400002</c:v>
                </c:pt>
                <c:pt idx="20086">
                  <c:v>4640.5734381599996</c:v>
                </c:pt>
                <c:pt idx="20087">
                  <c:v>5600.8218749999996</c:v>
                </c:pt>
                <c:pt idx="20088">
                  <c:v>5086.0218749999995</c:v>
                </c:pt>
                <c:pt idx="20089">
                  <c:v>5949.4359381599998</c:v>
                </c:pt>
                <c:pt idx="20090">
                  <c:v>5593.0359381599992</c:v>
                </c:pt>
                <c:pt idx="20091">
                  <c:v>5575.6078118400001</c:v>
                </c:pt>
                <c:pt idx="20092">
                  <c:v>5681.2078118399995</c:v>
                </c:pt>
                <c:pt idx="20093">
                  <c:v>4884</c:v>
                </c:pt>
                <c:pt idx="20094">
                  <c:v>5764.1203118399999</c:v>
                </c:pt>
                <c:pt idx="20095">
                  <c:v>5353.3734381599998</c:v>
                </c:pt>
                <c:pt idx="20096">
                  <c:v>4962.890625</c:v>
                </c:pt>
                <c:pt idx="20097">
                  <c:v>5464.4906249999995</c:v>
                </c:pt>
                <c:pt idx="20098">
                  <c:v>5759.2218749999993</c:v>
                </c:pt>
                <c:pt idx="20099">
                  <c:v>4629.4359381599998</c:v>
                </c:pt>
                <c:pt idx="20100">
                  <c:v>5060.8078118399999</c:v>
                </c:pt>
                <c:pt idx="20101">
                  <c:v>5385.5999999999995</c:v>
                </c:pt>
                <c:pt idx="20102">
                  <c:v>5875.546875</c:v>
                </c:pt>
                <c:pt idx="20103">
                  <c:v>5645.3203118399997</c:v>
                </c:pt>
                <c:pt idx="20104">
                  <c:v>5592.5203118399995</c:v>
                </c:pt>
                <c:pt idx="20105">
                  <c:v>5398.4906249999995</c:v>
                </c:pt>
                <c:pt idx="20106">
                  <c:v>4782.421875</c:v>
                </c:pt>
                <c:pt idx="20107">
                  <c:v>5495.2218749999993</c:v>
                </c:pt>
                <c:pt idx="20108">
                  <c:v>5909.8359381599994</c:v>
                </c:pt>
                <c:pt idx="20109">
                  <c:v>5324.8078118399999</c:v>
                </c:pt>
                <c:pt idx="20110">
                  <c:v>5491.2</c:v>
                </c:pt>
                <c:pt idx="20111">
                  <c:v>6020.7468749999998</c:v>
                </c:pt>
                <c:pt idx="20112">
                  <c:v>5236.1203118399999</c:v>
                </c:pt>
                <c:pt idx="20113">
                  <c:v>5485.3734381599998</c:v>
                </c:pt>
                <c:pt idx="20114">
                  <c:v>4893.4359381599998</c:v>
                </c:pt>
                <c:pt idx="20115">
                  <c:v>5430.4078118400002</c:v>
                </c:pt>
                <c:pt idx="20116">
                  <c:v>4295.2078118400004</c:v>
                </c:pt>
                <c:pt idx="20117">
                  <c:v>5677.546875</c:v>
                </c:pt>
                <c:pt idx="20118">
                  <c:v>5149.546875</c:v>
                </c:pt>
                <c:pt idx="20119">
                  <c:v>4734.5203118399995</c:v>
                </c:pt>
                <c:pt idx="20120">
                  <c:v>5287.3734381599998</c:v>
                </c:pt>
                <c:pt idx="20121">
                  <c:v>5445.7734381599994</c:v>
                </c:pt>
                <c:pt idx="20122">
                  <c:v>4957.3734381599998</c:v>
                </c:pt>
                <c:pt idx="20123">
                  <c:v>5376.421875</c:v>
                </c:pt>
                <c:pt idx="20124">
                  <c:v>5113.6078118400001</c:v>
                </c:pt>
                <c:pt idx="20125">
                  <c:v>5219.2078118399995</c:v>
                </c:pt>
                <c:pt idx="20126">
                  <c:v>5491.2</c:v>
                </c:pt>
                <c:pt idx="20127">
                  <c:v>5042.3999999999996</c:v>
                </c:pt>
                <c:pt idx="20128">
                  <c:v>5400.3468749999993</c:v>
                </c:pt>
                <c:pt idx="20129">
                  <c:v>5307.9468749999996</c:v>
                </c:pt>
                <c:pt idx="20130">
                  <c:v>5334.3468749999993</c:v>
                </c:pt>
                <c:pt idx="20131">
                  <c:v>5558.7468749999998</c:v>
                </c:pt>
                <c:pt idx="20132">
                  <c:v>5632.1203118399999</c:v>
                </c:pt>
                <c:pt idx="20133">
                  <c:v>5605.7203118400002</c:v>
                </c:pt>
                <c:pt idx="20134">
                  <c:v>5698.1203118399999</c:v>
                </c:pt>
                <c:pt idx="20135">
                  <c:v>4840.1203118399999</c:v>
                </c:pt>
                <c:pt idx="20136">
                  <c:v>5089.3734381599998</c:v>
                </c:pt>
                <c:pt idx="20137">
                  <c:v>5907.7734381599994</c:v>
                </c:pt>
                <c:pt idx="20138">
                  <c:v>5142.1734381599999</c:v>
                </c:pt>
                <c:pt idx="20139">
                  <c:v>5593.0359381599992</c:v>
                </c:pt>
                <c:pt idx="20140">
                  <c:v>5775.7734381599994</c:v>
                </c:pt>
                <c:pt idx="20141">
                  <c:v>5302.6359381599996</c:v>
                </c:pt>
                <c:pt idx="20142">
                  <c:v>5694.4078118400002</c:v>
                </c:pt>
                <c:pt idx="20143">
                  <c:v>5227.2</c:v>
                </c:pt>
                <c:pt idx="20144">
                  <c:v>4919.3203118399997</c:v>
                </c:pt>
                <c:pt idx="20145">
                  <c:v>4655.3203118399997</c:v>
                </c:pt>
                <c:pt idx="20146">
                  <c:v>4817.6906250000002</c:v>
                </c:pt>
                <c:pt idx="20147">
                  <c:v>5860.4906249999995</c:v>
                </c:pt>
                <c:pt idx="20148">
                  <c:v>6203.6906249999993</c:v>
                </c:pt>
                <c:pt idx="20149">
                  <c:v>5698.6359381599996</c:v>
                </c:pt>
                <c:pt idx="20150">
                  <c:v>5245.6078118400001</c:v>
                </c:pt>
                <c:pt idx="20151">
                  <c:v>6050.8078118399999</c:v>
                </c:pt>
                <c:pt idx="20152">
                  <c:v>5166.4078118400002</c:v>
                </c:pt>
                <c:pt idx="20153">
                  <c:v>5901.9468749999996</c:v>
                </c:pt>
                <c:pt idx="20154">
                  <c:v>5624.7468749999998</c:v>
                </c:pt>
                <c:pt idx="20155">
                  <c:v>5592.5203118399995</c:v>
                </c:pt>
                <c:pt idx="20156">
                  <c:v>5684.9203118400001</c:v>
                </c:pt>
                <c:pt idx="20157">
                  <c:v>5596.4906249999995</c:v>
                </c:pt>
                <c:pt idx="20158">
                  <c:v>5807.6906249999993</c:v>
                </c:pt>
                <c:pt idx="20159">
                  <c:v>5178.421875</c:v>
                </c:pt>
                <c:pt idx="20160">
                  <c:v>4597.6218749999998</c:v>
                </c:pt>
                <c:pt idx="20161">
                  <c:v>4893.4359381599998</c:v>
                </c:pt>
                <c:pt idx="20162">
                  <c:v>5870.235938159999</c:v>
                </c:pt>
                <c:pt idx="20163">
                  <c:v>4981.6078118400001</c:v>
                </c:pt>
                <c:pt idx="20164">
                  <c:v>5016</c:v>
                </c:pt>
                <c:pt idx="20165">
                  <c:v>6270</c:v>
                </c:pt>
                <c:pt idx="20166">
                  <c:v>5583.5999999999995</c:v>
                </c:pt>
                <c:pt idx="20167">
                  <c:v>5255.1468749999995</c:v>
                </c:pt>
                <c:pt idx="20168">
                  <c:v>5975.3203118399997</c:v>
                </c:pt>
                <c:pt idx="20169">
                  <c:v>5358.890625</c:v>
                </c:pt>
                <c:pt idx="20170">
                  <c:v>5389.6218749999998</c:v>
                </c:pt>
                <c:pt idx="20171">
                  <c:v>4906.6359381599996</c:v>
                </c:pt>
                <c:pt idx="20172">
                  <c:v>6526.0078118399997</c:v>
                </c:pt>
                <c:pt idx="20173">
                  <c:v>5813.2078118399995</c:v>
                </c:pt>
                <c:pt idx="20174">
                  <c:v>5108.3999999999996</c:v>
                </c:pt>
                <c:pt idx="20175">
                  <c:v>5281.546875</c:v>
                </c:pt>
                <c:pt idx="20176">
                  <c:v>4819.546875</c:v>
                </c:pt>
                <c:pt idx="20177">
                  <c:v>4851.7734381599994</c:v>
                </c:pt>
                <c:pt idx="20178">
                  <c:v>5538.173438159999</c:v>
                </c:pt>
                <c:pt idx="20179">
                  <c:v>5913.2906249999996</c:v>
                </c:pt>
                <c:pt idx="20180">
                  <c:v>5136.3468749999993</c:v>
                </c:pt>
                <c:pt idx="20181">
                  <c:v>4819.546875</c:v>
                </c:pt>
                <c:pt idx="20182">
                  <c:v>4676.8218749999996</c:v>
                </c:pt>
                <c:pt idx="20183">
                  <c:v>5131.0359381599992</c:v>
                </c:pt>
                <c:pt idx="20184">
                  <c:v>5949.4359381599998</c:v>
                </c:pt>
                <c:pt idx="20185">
                  <c:v>4853.8359381599994</c:v>
                </c:pt>
                <c:pt idx="20186">
                  <c:v>5764.6359381599996</c:v>
                </c:pt>
                <c:pt idx="20187">
                  <c:v>5470.0078118399997</c:v>
                </c:pt>
                <c:pt idx="20188">
                  <c:v>5470.0078118399997</c:v>
                </c:pt>
                <c:pt idx="20189">
                  <c:v>5662.7999999999993</c:v>
                </c:pt>
                <c:pt idx="20190">
                  <c:v>5544</c:v>
                </c:pt>
                <c:pt idx="20191">
                  <c:v>5385.5999999999995</c:v>
                </c:pt>
                <c:pt idx="20192">
                  <c:v>5398.7999999999993</c:v>
                </c:pt>
                <c:pt idx="20193">
                  <c:v>5743.546875</c:v>
                </c:pt>
                <c:pt idx="20194">
                  <c:v>5202.3468749999993</c:v>
                </c:pt>
                <c:pt idx="20195">
                  <c:v>5670.173438159999</c:v>
                </c:pt>
                <c:pt idx="20196">
                  <c:v>4844.0906249999998</c:v>
                </c:pt>
                <c:pt idx="20197">
                  <c:v>5768.4</c:v>
                </c:pt>
                <c:pt idx="20198">
                  <c:v>5715.5999999999995</c:v>
                </c:pt>
                <c:pt idx="20199">
                  <c:v>5281.546875</c:v>
                </c:pt>
                <c:pt idx="20200">
                  <c:v>5684.9203118400001</c:v>
                </c:pt>
                <c:pt idx="20201">
                  <c:v>5698.1203118399999</c:v>
                </c:pt>
                <c:pt idx="20202">
                  <c:v>5934.173438159999</c:v>
                </c:pt>
                <c:pt idx="20203">
                  <c:v>5194.9734381599992</c:v>
                </c:pt>
                <c:pt idx="20204">
                  <c:v>5425.2</c:v>
                </c:pt>
                <c:pt idx="20205">
                  <c:v>4884</c:v>
                </c:pt>
                <c:pt idx="20206">
                  <c:v>5189.1468749999995</c:v>
                </c:pt>
                <c:pt idx="20207">
                  <c:v>5532.3468749999993</c:v>
                </c:pt>
                <c:pt idx="20208">
                  <c:v>4998.5203118399995</c:v>
                </c:pt>
                <c:pt idx="20209">
                  <c:v>5926.4906249999995</c:v>
                </c:pt>
                <c:pt idx="20210">
                  <c:v>5147.6906249999993</c:v>
                </c:pt>
                <c:pt idx="20211">
                  <c:v>5477.6906249999993</c:v>
                </c:pt>
                <c:pt idx="20212">
                  <c:v>5926.4906249999995</c:v>
                </c:pt>
                <c:pt idx="20213">
                  <c:v>5702.0906249999998</c:v>
                </c:pt>
                <c:pt idx="20214">
                  <c:v>5719.6218749999998</c:v>
                </c:pt>
                <c:pt idx="20215">
                  <c:v>6564.421875</c:v>
                </c:pt>
                <c:pt idx="20216">
                  <c:v>5170.6359381599996</c:v>
                </c:pt>
                <c:pt idx="20217">
                  <c:v>5984.8078118399999</c:v>
                </c:pt>
                <c:pt idx="20218">
                  <c:v>5777.3203118399997</c:v>
                </c:pt>
                <c:pt idx="20219">
                  <c:v>5684.9203118400001</c:v>
                </c:pt>
                <c:pt idx="20220">
                  <c:v>5287.3734381599998</c:v>
                </c:pt>
                <c:pt idx="20221">
                  <c:v>4659.2906249999996</c:v>
                </c:pt>
                <c:pt idx="20222">
                  <c:v>5732.8218749999996</c:v>
                </c:pt>
                <c:pt idx="20223">
                  <c:v>5962.6359381599996</c:v>
                </c:pt>
                <c:pt idx="20224">
                  <c:v>5263.0359381599992</c:v>
                </c:pt>
                <c:pt idx="20225">
                  <c:v>5509.6078118400001</c:v>
                </c:pt>
                <c:pt idx="20226">
                  <c:v>5509.6078118400001</c:v>
                </c:pt>
                <c:pt idx="20227">
                  <c:v>5662.7999999999993</c:v>
                </c:pt>
                <c:pt idx="20228">
                  <c:v>5478</c:v>
                </c:pt>
                <c:pt idx="20229">
                  <c:v>6205.546875</c:v>
                </c:pt>
                <c:pt idx="20230">
                  <c:v>5526.5203118399995</c:v>
                </c:pt>
                <c:pt idx="20231">
                  <c:v>5614.0218749999995</c:v>
                </c:pt>
                <c:pt idx="20232">
                  <c:v>4756.0218749999995</c:v>
                </c:pt>
                <c:pt idx="20233">
                  <c:v>5909.8359381599994</c:v>
                </c:pt>
                <c:pt idx="20234">
                  <c:v>5593.0359381599992</c:v>
                </c:pt>
                <c:pt idx="20235">
                  <c:v>4972.6359381599996</c:v>
                </c:pt>
                <c:pt idx="20236">
                  <c:v>5315.8359381599994</c:v>
                </c:pt>
                <c:pt idx="20237">
                  <c:v>5395.0359381599992</c:v>
                </c:pt>
                <c:pt idx="20238">
                  <c:v>5438.4</c:v>
                </c:pt>
                <c:pt idx="20239">
                  <c:v>5354.9203118400001</c:v>
                </c:pt>
                <c:pt idx="20240">
                  <c:v>5257.6218749999998</c:v>
                </c:pt>
                <c:pt idx="20241">
                  <c:v>5734.0078118399997</c:v>
                </c:pt>
                <c:pt idx="20242">
                  <c:v>5077.7203118400002</c:v>
                </c:pt>
                <c:pt idx="20243">
                  <c:v>5684.9203118400001</c:v>
                </c:pt>
                <c:pt idx="20244">
                  <c:v>5643.7734381599994</c:v>
                </c:pt>
                <c:pt idx="20245">
                  <c:v>5424.890625</c:v>
                </c:pt>
                <c:pt idx="20246">
                  <c:v>5451.2906249999996</c:v>
                </c:pt>
                <c:pt idx="20247">
                  <c:v>5746.0218749999995</c:v>
                </c:pt>
                <c:pt idx="20248">
                  <c:v>5791.0359381599992</c:v>
                </c:pt>
                <c:pt idx="20249">
                  <c:v>5197.0359381599992</c:v>
                </c:pt>
                <c:pt idx="20250">
                  <c:v>5232.4078118400002</c:v>
                </c:pt>
                <c:pt idx="20251">
                  <c:v>5136.3468749999993</c:v>
                </c:pt>
                <c:pt idx="20252">
                  <c:v>5967.9468749999996</c:v>
                </c:pt>
                <c:pt idx="20253">
                  <c:v>5381.3203118399997</c:v>
                </c:pt>
                <c:pt idx="20254">
                  <c:v>5577.7734381599994</c:v>
                </c:pt>
                <c:pt idx="20255">
                  <c:v>4571.2218750000002</c:v>
                </c:pt>
                <c:pt idx="20256">
                  <c:v>5606.235938159999</c:v>
                </c:pt>
                <c:pt idx="20257">
                  <c:v>5153.2078118399995</c:v>
                </c:pt>
                <c:pt idx="20258">
                  <c:v>6077.2078118399995</c:v>
                </c:pt>
                <c:pt idx="20259">
                  <c:v>4936.8</c:v>
                </c:pt>
                <c:pt idx="20260">
                  <c:v>5808</c:v>
                </c:pt>
                <c:pt idx="20261">
                  <c:v>5398.7999999999993</c:v>
                </c:pt>
                <c:pt idx="20262">
                  <c:v>4898.7468749999998</c:v>
                </c:pt>
                <c:pt idx="20263">
                  <c:v>5420.9203118400001</c:v>
                </c:pt>
                <c:pt idx="20264">
                  <c:v>5556.890625</c:v>
                </c:pt>
                <c:pt idx="20265">
                  <c:v>5561.2218749999993</c:v>
                </c:pt>
                <c:pt idx="20266">
                  <c:v>5562.4078118400002</c:v>
                </c:pt>
                <c:pt idx="20267">
                  <c:v>5412</c:v>
                </c:pt>
                <c:pt idx="20268">
                  <c:v>4661.1468749999995</c:v>
                </c:pt>
                <c:pt idx="20269">
                  <c:v>5466.3468749999993</c:v>
                </c:pt>
                <c:pt idx="20270">
                  <c:v>5426.7468749999998</c:v>
                </c:pt>
                <c:pt idx="20271">
                  <c:v>5724.5203118399995</c:v>
                </c:pt>
                <c:pt idx="20272">
                  <c:v>5341.7203118400002</c:v>
                </c:pt>
                <c:pt idx="20273">
                  <c:v>4888.0218749999995</c:v>
                </c:pt>
                <c:pt idx="20274">
                  <c:v>5719.6218749999998</c:v>
                </c:pt>
                <c:pt idx="20275">
                  <c:v>5513.8359381599994</c:v>
                </c:pt>
                <c:pt idx="20276">
                  <c:v>5491.2</c:v>
                </c:pt>
                <c:pt idx="20277">
                  <c:v>5479.546875</c:v>
                </c:pt>
                <c:pt idx="20278">
                  <c:v>6720.3468749999993</c:v>
                </c:pt>
                <c:pt idx="20279">
                  <c:v>5287.3734381599998</c:v>
                </c:pt>
                <c:pt idx="20280">
                  <c:v>5517.2906249999996</c:v>
                </c:pt>
                <c:pt idx="20281">
                  <c:v>5996.8218749999996</c:v>
                </c:pt>
                <c:pt idx="20282">
                  <c:v>5508.421875</c:v>
                </c:pt>
                <c:pt idx="20283">
                  <c:v>4901.2218750000002</c:v>
                </c:pt>
                <c:pt idx="20284">
                  <c:v>6102.421875</c:v>
                </c:pt>
                <c:pt idx="20285">
                  <c:v>5091.4359381599998</c:v>
                </c:pt>
                <c:pt idx="20286">
                  <c:v>5720.8078118399999</c:v>
                </c:pt>
                <c:pt idx="20287">
                  <c:v>5268.3468749999993</c:v>
                </c:pt>
                <c:pt idx="20288">
                  <c:v>5090.9203118400001</c:v>
                </c:pt>
                <c:pt idx="20289">
                  <c:v>5221.3734381599998</c:v>
                </c:pt>
                <c:pt idx="20290">
                  <c:v>5319.2906249999996</c:v>
                </c:pt>
                <c:pt idx="20291">
                  <c:v>5302.6359381599996</c:v>
                </c:pt>
                <c:pt idx="20292">
                  <c:v>5852.8078118399999</c:v>
                </c:pt>
                <c:pt idx="20293">
                  <c:v>5338.0078118399997</c:v>
                </c:pt>
                <c:pt idx="20294">
                  <c:v>4968.4078118400002</c:v>
                </c:pt>
                <c:pt idx="20295">
                  <c:v>4798.9734381599992</c:v>
                </c:pt>
                <c:pt idx="20296">
                  <c:v>5487.4359381599998</c:v>
                </c:pt>
                <c:pt idx="20297">
                  <c:v>5253.5999999999995</c:v>
                </c:pt>
                <c:pt idx="20298">
                  <c:v>5862.3468749999993</c:v>
                </c:pt>
                <c:pt idx="20299">
                  <c:v>5703.9468749999996</c:v>
                </c:pt>
                <c:pt idx="20300">
                  <c:v>5526.5203118399995</c:v>
                </c:pt>
                <c:pt idx="20301">
                  <c:v>5381.3203118399997</c:v>
                </c:pt>
                <c:pt idx="20302">
                  <c:v>5696.5734381599996</c:v>
                </c:pt>
                <c:pt idx="20303">
                  <c:v>5873.6906249999993</c:v>
                </c:pt>
                <c:pt idx="20304">
                  <c:v>5455.6218749999998</c:v>
                </c:pt>
                <c:pt idx="20305">
                  <c:v>4695.4359381599998</c:v>
                </c:pt>
                <c:pt idx="20306">
                  <c:v>5536.0078118399997</c:v>
                </c:pt>
                <c:pt idx="20307">
                  <c:v>5113.6078118400001</c:v>
                </c:pt>
                <c:pt idx="20308">
                  <c:v>5214</c:v>
                </c:pt>
                <c:pt idx="20309">
                  <c:v>5438.4</c:v>
                </c:pt>
                <c:pt idx="20310">
                  <c:v>4304.7468749999998</c:v>
                </c:pt>
                <c:pt idx="20311">
                  <c:v>5413.546875</c:v>
                </c:pt>
                <c:pt idx="20312">
                  <c:v>6105.7734381599994</c:v>
                </c:pt>
                <c:pt idx="20313">
                  <c:v>4957.3734381599998</c:v>
                </c:pt>
                <c:pt idx="20314">
                  <c:v>5253.2906249999996</c:v>
                </c:pt>
                <c:pt idx="20315">
                  <c:v>5451.2906249999996</c:v>
                </c:pt>
                <c:pt idx="20316">
                  <c:v>6221.2218749999993</c:v>
                </c:pt>
                <c:pt idx="20317">
                  <c:v>5257.6218749999998</c:v>
                </c:pt>
                <c:pt idx="20318">
                  <c:v>5046.421875</c:v>
                </c:pt>
                <c:pt idx="20319">
                  <c:v>5579.8359381599994</c:v>
                </c:pt>
                <c:pt idx="20320">
                  <c:v>5725.0359381599992</c:v>
                </c:pt>
                <c:pt idx="20321">
                  <c:v>5443.6078118400001</c:v>
                </c:pt>
                <c:pt idx="20322">
                  <c:v>5954.7468749999998</c:v>
                </c:pt>
                <c:pt idx="20323">
                  <c:v>5539.7203118400002</c:v>
                </c:pt>
                <c:pt idx="20324">
                  <c:v>5775.7734381599994</c:v>
                </c:pt>
                <c:pt idx="20325">
                  <c:v>5402.8218749999996</c:v>
                </c:pt>
                <c:pt idx="20326">
                  <c:v>5579.8359381599994</c:v>
                </c:pt>
                <c:pt idx="20327">
                  <c:v>5786.8078118399999</c:v>
                </c:pt>
                <c:pt idx="20328">
                  <c:v>5783.1468749999995</c:v>
                </c:pt>
                <c:pt idx="20329">
                  <c:v>5566.1203118399999</c:v>
                </c:pt>
                <c:pt idx="20330">
                  <c:v>5379.7734381599994</c:v>
                </c:pt>
                <c:pt idx="20331">
                  <c:v>5472.1734381599999</c:v>
                </c:pt>
                <c:pt idx="20332">
                  <c:v>5609.6906249999993</c:v>
                </c:pt>
                <c:pt idx="20333">
                  <c:v>5385.2906249999996</c:v>
                </c:pt>
                <c:pt idx="20334">
                  <c:v>5323.6218749999998</c:v>
                </c:pt>
                <c:pt idx="20335">
                  <c:v>5140.0078118399997</c:v>
                </c:pt>
                <c:pt idx="20336">
                  <c:v>5253.5999999999995</c:v>
                </c:pt>
                <c:pt idx="20337">
                  <c:v>5605.7203118400002</c:v>
                </c:pt>
                <c:pt idx="20338">
                  <c:v>5130.5203118399995</c:v>
                </c:pt>
                <c:pt idx="20339">
                  <c:v>5266.4906249999995</c:v>
                </c:pt>
                <c:pt idx="20340">
                  <c:v>5513.8359381599994</c:v>
                </c:pt>
                <c:pt idx="20341">
                  <c:v>5206.0078118399997</c:v>
                </c:pt>
                <c:pt idx="20342">
                  <c:v>4915.6078118400001</c:v>
                </c:pt>
                <c:pt idx="20343">
                  <c:v>5918.8078118399999</c:v>
                </c:pt>
                <c:pt idx="20344">
                  <c:v>5641.6078118400001</c:v>
                </c:pt>
                <c:pt idx="20345">
                  <c:v>5307.9468749999996</c:v>
                </c:pt>
                <c:pt idx="20346">
                  <c:v>5181.7734381599994</c:v>
                </c:pt>
                <c:pt idx="20347">
                  <c:v>5115.7734381599994</c:v>
                </c:pt>
                <c:pt idx="20348">
                  <c:v>5010.1734381599999</c:v>
                </c:pt>
                <c:pt idx="20349">
                  <c:v>5881.3734381599998</c:v>
                </c:pt>
                <c:pt idx="20350">
                  <c:v>6111.2906249999996</c:v>
                </c:pt>
                <c:pt idx="20351">
                  <c:v>5438.0906249999998</c:v>
                </c:pt>
                <c:pt idx="20352">
                  <c:v>5355.4359381599998</c:v>
                </c:pt>
                <c:pt idx="20353">
                  <c:v>5834.4</c:v>
                </c:pt>
                <c:pt idx="20354">
                  <c:v>5803.7203118400002</c:v>
                </c:pt>
                <c:pt idx="20355">
                  <c:v>6211.3734381599998</c:v>
                </c:pt>
                <c:pt idx="20356">
                  <c:v>5326.9734381599992</c:v>
                </c:pt>
                <c:pt idx="20357">
                  <c:v>5292.890625</c:v>
                </c:pt>
                <c:pt idx="20358">
                  <c:v>4791.2906249999996</c:v>
                </c:pt>
                <c:pt idx="20359">
                  <c:v>5891.2218749999993</c:v>
                </c:pt>
                <c:pt idx="20360">
                  <c:v>5470.0078118399997</c:v>
                </c:pt>
                <c:pt idx="20361">
                  <c:v>5412</c:v>
                </c:pt>
                <c:pt idx="20362">
                  <c:v>5227.2</c:v>
                </c:pt>
                <c:pt idx="20363">
                  <c:v>5690.7468749999998</c:v>
                </c:pt>
                <c:pt idx="20364">
                  <c:v>6150.890625</c:v>
                </c:pt>
                <c:pt idx="20365">
                  <c:v>5851.6218749999998</c:v>
                </c:pt>
                <c:pt idx="20366">
                  <c:v>6345.4359381599998</c:v>
                </c:pt>
                <c:pt idx="20367">
                  <c:v>5615.2078118399995</c:v>
                </c:pt>
                <c:pt idx="20368">
                  <c:v>5694.4078118400002</c:v>
                </c:pt>
                <c:pt idx="20369">
                  <c:v>5742</c:v>
                </c:pt>
                <c:pt idx="20370">
                  <c:v>5346</c:v>
                </c:pt>
                <c:pt idx="20371">
                  <c:v>5241.9468749999996</c:v>
                </c:pt>
                <c:pt idx="20372">
                  <c:v>5373.9468749999996</c:v>
                </c:pt>
                <c:pt idx="20373">
                  <c:v>5400.3468749999993</c:v>
                </c:pt>
                <c:pt idx="20374">
                  <c:v>5255.1468749999995</c:v>
                </c:pt>
                <c:pt idx="20375">
                  <c:v>5089.3734381599998</c:v>
                </c:pt>
                <c:pt idx="20376">
                  <c:v>6290.5734381599996</c:v>
                </c:pt>
                <c:pt idx="20377">
                  <c:v>5715.2906249999996</c:v>
                </c:pt>
                <c:pt idx="20378">
                  <c:v>5153.2078118399995</c:v>
                </c:pt>
                <c:pt idx="20379">
                  <c:v>5530.7999999999993</c:v>
                </c:pt>
                <c:pt idx="20380">
                  <c:v>5134.7999999999993</c:v>
                </c:pt>
                <c:pt idx="20381">
                  <c:v>6007.546875</c:v>
                </c:pt>
                <c:pt idx="20382">
                  <c:v>5328.5203118399995</c:v>
                </c:pt>
                <c:pt idx="20383">
                  <c:v>5024.9203118400001</c:v>
                </c:pt>
                <c:pt idx="20384">
                  <c:v>5741.6906249999993</c:v>
                </c:pt>
                <c:pt idx="20385">
                  <c:v>5653.6218749999998</c:v>
                </c:pt>
                <c:pt idx="20386">
                  <c:v>5954.7468749999998</c:v>
                </c:pt>
                <c:pt idx="20387">
                  <c:v>5849.1468749999995</c:v>
                </c:pt>
                <c:pt idx="20388">
                  <c:v>5922.5203118399995</c:v>
                </c:pt>
                <c:pt idx="20389">
                  <c:v>4983.7734381599994</c:v>
                </c:pt>
                <c:pt idx="20390">
                  <c:v>5574.421875</c:v>
                </c:pt>
                <c:pt idx="20391">
                  <c:v>5600.8218749999996</c:v>
                </c:pt>
                <c:pt idx="20392">
                  <c:v>5628.4078118400002</c:v>
                </c:pt>
                <c:pt idx="20393">
                  <c:v>5544</c:v>
                </c:pt>
                <c:pt idx="20394">
                  <c:v>5464.7999999999993</c:v>
                </c:pt>
                <c:pt idx="20395">
                  <c:v>5769.9468749999996</c:v>
                </c:pt>
                <c:pt idx="20396">
                  <c:v>5611.546875</c:v>
                </c:pt>
                <c:pt idx="20397">
                  <c:v>5123.1468749999995</c:v>
                </c:pt>
                <c:pt idx="20398">
                  <c:v>5571.9468749999996</c:v>
                </c:pt>
                <c:pt idx="20399">
                  <c:v>5202.3468749999993</c:v>
                </c:pt>
                <c:pt idx="20400">
                  <c:v>5756.7468749999998</c:v>
                </c:pt>
                <c:pt idx="20401">
                  <c:v>5353.3734381599998</c:v>
                </c:pt>
                <c:pt idx="20402">
                  <c:v>5934.173438159999</c:v>
                </c:pt>
                <c:pt idx="20403">
                  <c:v>5160.890625</c:v>
                </c:pt>
                <c:pt idx="20404">
                  <c:v>5517.2906249999996</c:v>
                </c:pt>
                <c:pt idx="20405">
                  <c:v>5508.421875</c:v>
                </c:pt>
                <c:pt idx="20406">
                  <c:v>5072.8218749999996</c:v>
                </c:pt>
                <c:pt idx="20407">
                  <c:v>4848.421875</c:v>
                </c:pt>
                <c:pt idx="20408">
                  <c:v>5191.6218749999998</c:v>
                </c:pt>
                <c:pt idx="20409">
                  <c:v>5838.421875</c:v>
                </c:pt>
                <c:pt idx="20410">
                  <c:v>5843.8359381599994</c:v>
                </c:pt>
                <c:pt idx="20411">
                  <c:v>5738.235938159999</c:v>
                </c:pt>
                <c:pt idx="20412">
                  <c:v>4955.2078118399995</c:v>
                </c:pt>
                <c:pt idx="20413">
                  <c:v>5148</c:v>
                </c:pt>
                <c:pt idx="20414">
                  <c:v>5505.9468749999996</c:v>
                </c:pt>
                <c:pt idx="20415">
                  <c:v>6028.1203118399999</c:v>
                </c:pt>
                <c:pt idx="20416">
                  <c:v>5473.7203118400002</c:v>
                </c:pt>
                <c:pt idx="20417">
                  <c:v>5011.7203118400002</c:v>
                </c:pt>
                <c:pt idx="20418">
                  <c:v>5788.9734381599992</c:v>
                </c:pt>
                <c:pt idx="20419">
                  <c:v>5023.3734381599998</c:v>
                </c:pt>
                <c:pt idx="20420">
                  <c:v>5543.6906249999993</c:v>
                </c:pt>
                <c:pt idx="20421">
                  <c:v>5622.890625</c:v>
                </c:pt>
                <c:pt idx="20422">
                  <c:v>5402.8218749999996</c:v>
                </c:pt>
                <c:pt idx="20423">
                  <c:v>5759.2218749999993</c:v>
                </c:pt>
                <c:pt idx="20424">
                  <c:v>5218.0218749999995</c:v>
                </c:pt>
                <c:pt idx="20425">
                  <c:v>5416.0218749999995</c:v>
                </c:pt>
                <c:pt idx="20426">
                  <c:v>5764.6359381599996</c:v>
                </c:pt>
                <c:pt idx="20427">
                  <c:v>5588.8078118399999</c:v>
                </c:pt>
                <c:pt idx="20428">
                  <c:v>5346</c:v>
                </c:pt>
                <c:pt idx="20429">
                  <c:v>5491.2</c:v>
                </c:pt>
                <c:pt idx="20430">
                  <c:v>6349.2</c:v>
                </c:pt>
                <c:pt idx="20431">
                  <c:v>5334.3468749999993</c:v>
                </c:pt>
                <c:pt idx="20432">
                  <c:v>5387.1468749999995</c:v>
                </c:pt>
                <c:pt idx="20433">
                  <c:v>5875.546875</c:v>
                </c:pt>
                <c:pt idx="20434">
                  <c:v>5076.1734381599999</c:v>
                </c:pt>
                <c:pt idx="20435">
                  <c:v>5319.2906249999996</c:v>
                </c:pt>
                <c:pt idx="20436">
                  <c:v>6032.0906249999998</c:v>
                </c:pt>
                <c:pt idx="20437">
                  <c:v>5900.0906249999998</c:v>
                </c:pt>
                <c:pt idx="20438">
                  <c:v>4365.4359381599998</c:v>
                </c:pt>
                <c:pt idx="20439">
                  <c:v>5192.8078118399999</c:v>
                </c:pt>
                <c:pt idx="20440">
                  <c:v>5636.4</c:v>
                </c:pt>
                <c:pt idx="20441">
                  <c:v>5677.546875</c:v>
                </c:pt>
                <c:pt idx="20442">
                  <c:v>5353.3734381599998</c:v>
                </c:pt>
                <c:pt idx="20443">
                  <c:v>4930.9734381599992</c:v>
                </c:pt>
                <c:pt idx="20444">
                  <c:v>4593.2906249999996</c:v>
                </c:pt>
                <c:pt idx="20445">
                  <c:v>4949.6906250000002</c:v>
                </c:pt>
                <c:pt idx="20446">
                  <c:v>5706.421875</c:v>
                </c:pt>
                <c:pt idx="20447">
                  <c:v>5962.6359381599996</c:v>
                </c:pt>
                <c:pt idx="20448">
                  <c:v>5875.546875</c:v>
                </c:pt>
                <c:pt idx="20449">
                  <c:v>5888.7468749999998</c:v>
                </c:pt>
                <c:pt idx="20450">
                  <c:v>5315.3203118399997</c:v>
                </c:pt>
                <c:pt idx="20451">
                  <c:v>5381.3203118399997</c:v>
                </c:pt>
                <c:pt idx="20452">
                  <c:v>5326.9734381599992</c:v>
                </c:pt>
                <c:pt idx="20453">
                  <c:v>5313.7734381599994</c:v>
                </c:pt>
                <c:pt idx="20454">
                  <c:v>5688.890625</c:v>
                </c:pt>
                <c:pt idx="20455">
                  <c:v>5609.6906249999993</c:v>
                </c:pt>
                <c:pt idx="20456">
                  <c:v>5847.2906249999996</c:v>
                </c:pt>
                <c:pt idx="20457">
                  <c:v>5442.421875</c:v>
                </c:pt>
                <c:pt idx="20458">
                  <c:v>6062.8218749999996</c:v>
                </c:pt>
                <c:pt idx="20459">
                  <c:v>4942.0078118399997</c:v>
                </c:pt>
                <c:pt idx="20460">
                  <c:v>5570.4</c:v>
                </c:pt>
                <c:pt idx="20461">
                  <c:v>5519.1468749999995</c:v>
                </c:pt>
                <c:pt idx="20462">
                  <c:v>5637.9468749999996</c:v>
                </c:pt>
                <c:pt idx="20463">
                  <c:v>4373.2218750000002</c:v>
                </c:pt>
                <c:pt idx="20464">
                  <c:v>4915.6078118400001</c:v>
                </c:pt>
                <c:pt idx="20465">
                  <c:v>4991.1468749999995</c:v>
                </c:pt>
                <c:pt idx="20466">
                  <c:v>4977.9468749999996</c:v>
                </c:pt>
                <c:pt idx="20467">
                  <c:v>5473.7203118400002</c:v>
                </c:pt>
                <c:pt idx="20468">
                  <c:v>5275.7203118400002</c:v>
                </c:pt>
                <c:pt idx="20469">
                  <c:v>5947.3734381599998</c:v>
                </c:pt>
                <c:pt idx="20470">
                  <c:v>5062.9734381599992</c:v>
                </c:pt>
                <c:pt idx="20471">
                  <c:v>4910.0906249999998</c:v>
                </c:pt>
                <c:pt idx="20472">
                  <c:v>5218.0218749999995</c:v>
                </c:pt>
                <c:pt idx="20473">
                  <c:v>5455.6218749999998</c:v>
                </c:pt>
                <c:pt idx="20474">
                  <c:v>5808</c:v>
                </c:pt>
                <c:pt idx="20475">
                  <c:v>5671.7203118400002</c:v>
                </c:pt>
                <c:pt idx="20476">
                  <c:v>6107.3203118399997</c:v>
                </c:pt>
                <c:pt idx="20477">
                  <c:v>6045.2906249999996</c:v>
                </c:pt>
                <c:pt idx="20478">
                  <c:v>5442.421875</c:v>
                </c:pt>
                <c:pt idx="20479">
                  <c:v>5958.4078118400002</c:v>
                </c:pt>
                <c:pt idx="20480">
                  <c:v>5649.5999999999995</c:v>
                </c:pt>
                <c:pt idx="20481">
                  <c:v>5108.3999999999996</c:v>
                </c:pt>
                <c:pt idx="20482">
                  <c:v>6309.5999999999995</c:v>
                </c:pt>
                <c:pt idx="20483">
                  <c:v>5426.7468749999998</c:v>
                </c:pt>
                <c:pt idx="20484">
                  <c:v>5794.4906249999995</c:v>
                </c:pt>
                <c:pt idx="20485">
                  <c:v>5002.4906249999995</c:v>
                </c:pt>
                <c:pt idx="20486">
                  <c:v>5200.4906249999995</c:v>
                </c:pt>
                <c:pt idx="20487">
                  <c:v>4967.2218750000002</c:v>
                </c:pt>
                <c:pt idx="20488">
                  <c:v>6002.235938159999</c:v>
                </c:pt>
                <c:pt idx="20489">
                  <c:v>5236.6359381599996</c:v>
                </c:pt>
                <c:pt idx="20490">
                  <c:v>4893.4359381599998</c:v>
                </c:pt>
                <c:pt idx="20491">
                  <c:v>6428.4</c:v>
                </c:pt>
                <c:pt idx="20492">
                  <c:v>5136.3468749999993</c:v>
                </c:pt>
                <c:pt idx="20493">
                  <c:v>5632.1203118399999</c:v>
                </c:pt>
                <c:pt idx="20494">
                  <c:v>5495.2218749999993</c:v>
                </c:pt>
                <c:pt idx="20495">
                  <c:v>5549.2078118399995</c:v>
                </c:pt>
                <c:pt idx="20496">
                  <c:v>5834.4</c:v>
                </c:pt>
                <c:pt idx="20497">
                  <c:v>5400.3468749999993</c:v>
                </c:pt>
                <c:pt idx="20498">
                  <c:v>5011.7203118400002</c:v>
                </c:pt>
                <c:pt idx="20499">
                  <c:v>5577.7734381599994</c:v>
                </c:pt>
                <c:pt idx="20500">
                  <c:v>5023.3734381599998</c:v>
                </c:pt>
                <c:pt idx="20501">
                  <c:v>6382.9734381599992</c:v>
                </c:pt>
                <c:pt idx="20502">
                  <c:v>6032.0906249999998</c:v>
                </c:pt>
                <c:pt idx="20503">
                  <c:v>5645.8359381599994</c:v>
                </c:pt>
                <c:pt idx="20504">
                  <c:v>5487.4359381599998</c:v>
                </c:pt>
                <c:pt idx="20505">
                  <c:v>5298.4078118400002</c:v>
                </c:pt>
                <c:pt idx="20506">
                  <c:v>6130.0078118399997</c:v>
                </c:pt>
                <c:pt idx="20507">
                  <c:v>5280</c:v>
                </c:pt>
                <c:pt idx="20508">
                  <c:v>5425.2</c:v>
                </c:pt>
                <c:pt idx="20509">
                  <c:v>4845.9468749999996</c:v>
                </c:pt>
                <c:pt idx="20510">
                  <c:v>5719.6218749999998</c:v>
                </c:pt>
                <c:pt idx="20511">
                  <c:v>5725.0359381599992</c:v>
                </c:pt>
                <c:pt idx="20512">
                  <c:v>5707.6078118400001</c:v>
                </c:pt>
                <c:pt idx="20513">
                  <c:v>4765.2</c:v>
                </c:pt>
                <c:pt idx="20514">
                  <c:v>5453.1468749999995</c:v>
                </c:pt>
                <c:pt idx="20515">
                  <c:v>6054.5203118399995</c:v>
                </c:pt>
                <c:pt idx="20516">
                  <c:v>5288.9203118400001</c:v>
                </c:pt>
                <c:pt idx="20517">
                  <c:v>5379.7734381599994</c:v>
                </c:pt>
                <c:pt idx="20518">
                  <c:v>5424.890625</c:v>
                </c:pt>
                <c:pt idx="20519">
                  <c:v>5358.890625</c:v>
                </c:pt>
                <c:pt idx="20520">
                  <c:v>5284.0218749999995</c:v>
                </c:pt>
                <c:pt idx="20521">
                  <c:v>5659.0359381599992</c:v>
                </c:pt>
                <c:pt idx="20522">
                  <c:v>5509.6078118400001</c:v>
                </c:pt>
                <c:pt idx="20523">
                  <c:v>5280</c:v>
                </c:pt>
                <c:pt idx="20524">
                  <c:v>5240.3999999999996</c:v>
                </c:pt>
                <c:pt idx="20525">
                  <c:v>5994.3468749999993</c:v>
                </c:pt>
                <c:pt idx="20526">
                  <c:v>6297.9468749999996</c:v>
                </c:pt>
                <c:pt idx="20527">
                  <c:v>6033.9468749999996</c:v>
                </c:pt>
                <c:pt idx="20528">
                  <c:v>5598.3468749999993</c:v>
                </c:pt>
                <c:pt idx="20529">
                  <c:v>5605.7203118400002</c:v>
                </c:pt>
                <c:pt idx="20530">
                  <c:v>5552.9203118400001</c:v>
                </c:pt>
                <c:pt idx="20531">
                  <c:v>5768.0906249999998</c:v>
                </c:pt>
                <c:pt idx="20532">
                  <c:v>5759.2218749999993</c:v>
                </c:pt>
                <c:pt idx="20533">
                  <c:v>5091.4359381599998</c:v>
                </c:pt>
                <c:pt idx="20534">
                  <c:v>5153.2078118399995</c:v>
                </c:pt>
                <c:pt idx="20535">
                  <c:v>5892.4078118400002</c:v>
                </c:pt>
                <c:pt idx="20536">
                  <c:v>5464.7999999999993</c:v>
                </c:pt>
                <c:pt idx="20537">
                  <c:v>5585.1468749999995</c:v>
                </c:pt>
                <c:pt idx="20538">
                  <c:v>4951.546875</c:v>
                </c:pt>
                <c:pt idx="20539">
                  <c:v>5189.1468749999995</c:v>
                </c:pt>
                <c:pt idx="20540">
                  <c:v>5869.7203118400002</c:v>
                </c:pt>
                <c:pt idx="20541">
                  <c:v>5952.890625</c:v>
                </c:pt>
                <c:pt idx="20542">
                  <c:v>6203.6906249999993</c:v>
                </c:pt>
                <c:pt idx="20543">
                  <c:v>5226.890625</c:v>
                </c:pt>
                <c:pt idx="20544">
                  <c:v>5495.2218749999993</c:v>
                </c:pt>
                <c:pt idx="20545">
                  <c:v>5487.4359381599998</c:v>
                </c:pt>
                <c:pt idx="20546">
                  <c:v>6283.2</c:v>
                </c:pt>
                <c:pt idx="20547">
                  <c:v>5315.3203118399997</c:v>
                </c:pt>
                <c:pt idx="20548">
                  <c:v>4891.3734381599998</c:v>
                </c:pt>
                <c:pt idx="20549">
                  <c:v>5458.9734381599992</c:v>
                </c:pt>
                <c:pt idx="20550">
                  <c:v>5970.421875</c:v>
                </c:pt>
                <c:pt idx="20551">
                  <c:v>5825.2218749999993</c:v>
                </c:pt>
                <c:pt idx="20552">
                  <c:v>4972.6359381599996</c:v>
                </c:pt>
                <c:pt idx="20553">
                  <c:v>5817.4359381599998</c:v>
                </c:pt>
                <c:pt idx="20554">
                  <c:v>5166.4078118400002</c:v>
                </c:pt>
                <c:pt idx="20555">
                  <c:v>5866.0078118399997</c:v>
                </c:pt>
                <c:pt idx="20556">
                  <c:v>5438.4</c:v>
                </c:pt>
                <c:pt idx="20557">
                  <c:v>5862.3468749999993</c:v>
                </c:pt>
                <c:pt idx="20558">
                  <c:v>4991.1468749999995</c:v>
                </c:pt>
                <c:pt idx="20559">
                  <c:v>5260.9734381599992</c:v>
                </c:pt>
                <c:pt idx="20560">
                  <c:v>5511.7734381599994</c:v>
                </c:pt>
                <c:pt idx="20561">
                  <c:v>5896.6359381599996</c:v>
                </c:pt>
                <c:pt idx="20562">
                  <c:v>5720.8078118399999</c:v>
                </c:pt>
                <c:pt idx="20563">
                  <c:v>5438.4</c:v>
                </c:pt>
                <c:pt idx="20564">
                  <c:v>5703.9468749999996</c:v>
                </c:pt>
                <c:pt idx="20565">
                  <c:v>6192.3468749999993</c:v>
                </c:pt>
                <c:pt idx="20566">
                  <c:v>5632.1203118399999</c:v>
                </c:pt>
                <c:pt idx="20567">
                  <c:v>5341.7203118400002</c:v>
                </c:pt>
                <c:pt idx="20568">
                  <c:v>6066.173438159999</c:v>
                </c:pt>
                <c:pt idx="20569">
                  <c:v>6216.890625</c:v>
                </c:pt>
                <c:pt idx="20570">
                  <c:v>5147.6906249999993</c:v>
                </c:pt>
                <c:pt idx="20571">
                  <c:v>5738.235938159999</c:v>
                </c:pt>
                <c:pt idx="20572">
                  <c:v>4572.4078118400002</c:v>
                </c:pt>
                <c:pt idx="20573">
                  <c:v>4950</c:v>
                </c:pt>
                <c:pt idx="20574">
                  <c:v>5728.7999999999993</c:v>
                </c:pt>
                <c:pt idx="20575">
                  <c:v>6204</c:v>
                </c:pt>
                <c:pt idx="20576">
                  <c:v>6055.0359381599992</c:v>
                </c:pt>
                <c:pt idx="20577">
                  <c:v>5936.235938159999</c:v>
                </c:pt>
                <c:pt idx="20578">
                  <c:v>5730.3468749999993</c:v>
                </c:pt>
                <c:pt idx="20579">
                  <c:v>5081.6906249999993</c:v>
                </c:pt>
                <c:pt idx="20580">
                  <c:v>5957.2218749999993</c:v>
                </c:pt>
                <c:pt idx="20581">
                  <c:v>5610</c:v>
                </c:pt>
                <c:pt idx="20582">
                  <c:v>5466.3468749999993</c:v>
                </c:pt>
                <c:pt idx="20583">
                  <c:v>5605.7203118400002</c:v>
                </c:pt>
                <c:pt idx="20584">
                  <c:v>6463.7203118400002</c:v>
                </c:pt>
                <c:pt idx="20585">
                  <c:v>5894.5734381599996</c:v>
                </c:pt>
                <c:pt idx="20586">
                  <c:v>5451.2906249999996</c:v>
                </c:pt>
                <c:pt idx="20587">
                  <c:v>5402.8218749999996</c:v>
                </c:pt>
                <c:pt idx="20588">
                  <c:v>5395.0359381599992</c:v>
                </c:pt>
                <c:pt idx="20589">
                  <c:v>5413.546875</c:v>
                </c:pt>
                <c:pt idx="20590">
                  <c:v>5262.5203118399995</c:v>
                </c:pt>
                <c:pt idx="20591">
                  <c:v>5683.3734381599998</c:v>
                </c:pt>
                <c:pt idx="20592">
                  <c:v>6132.173438159999</c:v>
                </c:pt>
                <c:pt idx="20593">
                  <c:v>6142.0218749999995</c:v>
                </c:pt>
                <c:pt idx="20594">
                  <c:v>5614.0218749999995</c:v>
                </c:pt>
                <c:pt idx="20595">
                  <c:v>5857.0359381599992</c:v>
                </c:pt>
                <c:pt idx="20596">
                  <c:v>5659.0359381599992</c:v>
                </c:pt>
                <c:pt idx="20597">
                  <c:v>5074.0078118399997</c:v>
                </c:pt>
                <c:pt idx="20598">
                  <c:v>6190.7999999999993</c:v>
                </c:pt>
                <c:pt idx="20599">
                  <c:v>5724.5203118399995</c:v>
                </c:pt>
                <c:pt idx="20600">
                  <c:v>5420.9203118400001</c:v>
                </c:pt>
                <c:pt idx="20601">
                  <c:v>5828.5734381599996</c:v>
                </c:pt>
                <c:pt idx="20602">
                  <c:v>5828.5734381599996</c:v>
                </c:pt>
                <c:pt idx="20603">
                  <c:v>5688.890625</c:v>
                </c:pt>
                <c:pt idx="20604">
                  <c:v>5055.2906249999996</c:v>
                </c:pt>
                <c:pt idx="20605">
                  <c:v>5376.421875</c:v>
                </c:pt>
                <c:pt idx="20606">
                  <c:v>5258.8078118399999</c:v>
                </c:pt>
                <c:pt idx="20607">
                  <c:v>6024.4078118400002</c:v>
                </c:pt>
                <c:pt idx="20608">
                  <c:v>6283.2</c:v>
                </c:pt>
                <c:pt idx="20609">
                  <c:v>6072</c:v>
                </c:pt>
                <c:pt idx="20610">
                  <c:v>5702.4</c:v>
                </c:pt>
                <c:pt idx="20611">
                  <c:v>5618.9203118400001</c:v>
                </c:pt>
                <c:pt idx="20612">
                  <c:v>5221.3734381599998</c:v>
                </c:pt>
                <c:pt idx="20613">
                  <c:v>5706.421875</c:v>
                </c:pt>
                <c:pt idx="20614">
                  <c:v>5909.8359381599994</c:v>
                </c:pt>
                <c:pt idx="20615">
                  <c:v>6011.2078118399995</c:v>
                </c:pt>
                <c:pt idx="20616">
                  <c:v>5689.2</c:v>
                </c:pt>
                <c:pt idx="20617">
                  <c:v>5196.5203118399995</c:v>
                </c:pt>
                <c:pt idx="20618">
                  <c:v>5975.3203118399997</c:v>
                </c:pt>
                <c:pt idx="20619">
                  <c:v>5632.1203118399999</c:v>
                </c:pt>
                <c:pt idx="20620">
                  <c:v>5262.5203118399995</c:v>
                </c:pt>
                <c:pt idx="20621">
                  <c:v>5260.9734381599992</c:v>
                </c:pt>
                <c:pt idx="20622">
                  <c:v>5464.4906249999995</c:v>
                </c:pt>
                <c:pt idx="20623">
                  <c:v>5257.6218749999998</c:v>
                </c:pt>
                <c:pt idx="20624">
                  <c:v>6164.4</c:v>
                </c:pt>
                <c:pt idx="20625">
                  <c:v>6793.7203118399993</c:v>
                </c:pt>
                <c:pt idx="20626">
                  <c:v>5983.6218749999998</c:v>
                </c:pt>
                <c:pt idx="20627">
                  <c:v>6283.2</c:v>
                </c:pt>
                <c:pt idx="20628">
                  <c:v>6041.3203118399997</c:v>
                </c:pt>
                <c:pt idx="20629">
                  <c:v>5830.1203118399999</c:v>
                </c:pt>
                <c:pt idx="20630">
                  <c:v>5208.1734381599999</c:v>
                </c:pt>
                <c:pt idx="20631">
                  <c:v>5596.4906249999995</c:v>
                </c:pt>
                <c:pt idx="20632">
                  <c:v>6102.421875</c:v>
                </c:pt>
                <c:pt idx="20633">
                  <c:v>5698.6359381599996</c:v>
                </c:pt>
                <c:pt idx="20634">
                  <c:v>5742</c:v>
                </c:pt>
                <c:pt idx="20635">
                  <c:v>6204</c:v>
                </c:pt>
                <c:pt idx="20636">
                  <c:v>5913.5999999999995</c:v>
                </c:pt>
                <c:pt idx="20637">
                  <c:v>5604.173438159999</c:v>
                </c:pt>
                <c:pt idx="20638">
                  <c:v>5807.6906249999993</c:v>
                </c:pt>
                <c:pt idx="20639">
                  <c:v>4928.8078118399999</c:v>
                </c:pt>
                <c:pt idx="20640">
                  <c:v>5813.2078118399995</c:v>
                </c:pt>
                <c:pt idx="20641">
                  <c:v>5715.5999999999995</c:v>
                </c:pt>
                <c:pt idx="20642">
                  <c:v>5717.1468749999995</c:v>
                </c:pt>
                <c:pt idx="20643">
                  <c:v>5743.546875</c:v>
                </c:pt>
                <c:pt idx="20644">
                  <c:v>5590.9734381599992</c:v>
                </c:pt>
                <c:pt idx="20645">
                  <c:v>6155.2218749999993</c:v>
                </c:pt>
                <c:pt idx="20646">
                  <c:v>5970.421875</c:v>
                </c:pt>
                <c:pt idx="20647">
                  <c:v>5363.2218749999993</c:v>
                </c:pt>
                <c:pt idx="20648">
                  <c:v>5619.4359381599998</c:v>
                </c:pt>
                <c:pt idx="20649">
                  <c:v>5577.7734381599994</c:v>
                </c:pt>
                <c:pt idx="20650">
                  <c:v>6052.9734381599992</c:v>
                </c:pt>
                <c:pt idx="20651">
                  <c:v>5468.8218749999996</c:v>
                </c:pt>
                <c:pt idx="20652">
                  <c:v>5329.0359381599992</c:v>
                </c:pt>
                <c:pt idx="20653">
                  <c:v>5777.8359381599994</c:v>
                </c:pt>
                <c:pt idx="20654">
                  <c:v>5641.6078118400001</c:v>
                </c:pt>
                <c:pt idx="20655">
                  <c:v>5781.5999999999995</c:v>
                </c:pt>
                <c:pt idx="20656">
                  <c:v>5556.890625</c:v>
                </c:pt>
                <c:pt idx="20657">
                  <c:v>5820.890625</c:v>
                </c:pt>
                <c:pt idx="20658">
                  <c:v>5068.4906249999995</c:v>
                </c:pt>
                <c:pt idx="20659">
                  <c:v>5693.2218749999993</c:v>
                </c:pt>
                <c:pt idx="20660">
                  <c:v>5191.6218749999998</c:v>
                </c:pt>
                <c:pt idx="20661">
                  <c:v>5474.2359381599999</c:v>
                </c:pt>
                <c:pt idx="20662">
                  <c:v>5012.2359381599999</c:v>
                </c:pt>
                <c:pt idx="20663">
                  <c:v>5809.546875</c:v>
                </c:pt>
                <c:pt idx="20664">
                  <c:v>6627.9468749999996</c:v>
                </c:pt>
                <c:pt idx="20665">
                  <c:v>5400.3468749999993</c:v>
                </c:pt>
                <c:pt idx="20666">
                  <c:v>5511.7734381599994</c:v>
                </c:pt>
                <c:pt idx="20667">
                  <c:v>6392.8218749999996</c:v>
                </c:pt>
                <c:pt idx="20668">
                  <c:v>5536.0078118399997</c:v>
                </c:pt>
                <c:pt idx="20669">
                  <c:v>5747.2078118399995</c:v>
                </c:pt>
                <c:pt idx="20670">
                  <c:v>5281.546875</c:v>
                </c:pt>
                <c:pt idx="20671">
                  <c:v>5479.546875</c:v>
                </c:pt>
                <c:pt idx="20672">
                  <c:v>5426.7468749999998</c:v>
                </c:pt>
                <c:pt idx="20673">
                  <c:v>5234.5734381599996</c:v>
                </c:pt>
                <c:pt idx="20674">
                  <c:v>5881.3734381599998</c:v>
                </c:pt>
                <c:pt idx="20675">
                  <c:v>5656.9734381599992</c:v>
                </c:pt>
                <c:pt idx="20676">
                  <c:v>5775.7734381599994</c:v>
                </c:pt>
                <c:pt idx="20677">
                  <c:v>6520.4906249999995</c:v>
                </c:pt>
                <c:pt idx="20678">
                  <c:v>5451.2906249999996</c:v>
                </c:pt>
                <c:pt idx="20679">
                  <c:v>5680.0218749999995</c:v>
                </c:pt>
                <c:pt idx="20680">
                  <c:v>6194.8218749999996</c:v>
                </c:pt>
                <c:pt idx="20681">
                  <c:v>6089.2218749999993</c:v>
                </c:pt>
                <c:pt idx="20682">
                  <c:v>5996.8218749999996</c:v>
                </c:pt>
                <c:pt idx="20683">
                  <c:v>5060.8078118399999</c:v>
                </c:pt>
                <c:pt idx="20684">
                  <c:v>5808</c:v>
                </c:pt>
                <c:pt idx="20685">
                  <c:v>5434.1203118399999</c:v>
                </c:pt>
                <c:pt idx="20686">
                  <c:v>5684.9203118400001</c:v>
                </c:pt>
                <c:pt idx="20687">
                  <c:v>5790.5203118399995</c:v>
                </c:pt>
                <c:pt idx="20688">
                  <c:v>5775.7734381599994</c:v>
                </c:pt>
                <c:pt idx="20689">
                  <c:v>5424.890625</c:v>
                </c:pt>
                <c:pt idx="20690">
                  <c:v>5358.890625</c:v>
                </c:pt>
                <c:pt idx="20691">
                  <c:v>6326.8218749999996</c:v>
                </c:pt>
                <c:pt idx="20692">
                  <c:v>5421.4359381599998</c:v>
                </c:pt>
                <c:pt idx="20693">
                  <c:v>5276.2359381599999</c:v>
                </c:pt>
                <c:pt idx="20694">
                  <c:v>5684.9203118400001</c:v>
                </c:pt>
                <c:pt idx="20695">
                  <c:v>5605.7203118400002</c:v>
                </c:pt>
                <c:pt idx="20696">
                  <c:v>6092.5734381599996</c:v>
                </c:pt>
                <c:pt idx="20697">
                  <c:v>5200.4906249999995</c:v>
                </c:pt>
                <c:pt idx="20698">
                  <c:v>5675.6906249999993</c:v>
                </c:pt>
                <c:pt idx="20699">
                  <c:v>5055.2906249999996</c:v>
                </c:pt>
                <c:pt idx="20700">
                  <c:v>5490.890625</c:v>
                </c:pt>
                <c:pt idx="20701">
                  <c:v>5949.4359381599998</c:v>
                </c:pt>
                <c:pt idx="20702">
                  <c:v>5100.4078118400002</c:v>
                </c:pt>
                <c:pt idx="20703">
                  <c:v>5922.5203118399995</c:v>
                </c:pt>
                <c:pt idx="20704">
                  <c:v>5696.5734381599996</c:v>
                </c:pt>
                <c:pt idx="20705">
                  <c:v>5456.8078118399999</c:v>
                </c:pt>
                <c:pt idx="20706">
                  <c:v>6305.3203118399997</c:v>
                </c:pt>
                <c:pt idx="20707">
                  <c:v>5328.5203118399995</c:v>
                </c:pt>
                <c:pt idx="20708">
                  <c:v>5379.7734381599994</c:v>
                </c:pt>
                <c:pt idx="20709">
                  <c:v>5622.890625</c:v>
                </c:pt>
                <c:pt idx="20710">
                  <c:v>5368.6359381599996</c:v>
                </c:pt>
                <c:pt idx="20711">
                  <c:v>5734.0078118399997</c:v>
                </c:pt>
                <c:pt idx="20712">
                  <c:v>5813.2078118399995</c:v>
                </c:pt>
                <c:pt idx="20713">
                  <c:v>5228.7468749999998</c:v>
                </c:pt>
                <c:pt idx="20714">
                  <c:v>6010.0218749999995</c:v>
                </c:pt>
                <c:pt idx="20715">
                  <c:v>5654.8078118399999</c:v>
                </c:pt>
                <c:pt idx="20716">
                  <c:v>5781.5999999999995</c:v>
                </c:pt>
                <c:pt idx="20717">
                  <c:v>5089.3734381599998</c:v>
                </c:pt>
                <c:pt idx="20718">
                  <c:v>5062.9734381599992</c:v>
                </c:pt>
                <c:pt idx="20719">
                  <c:v>6326.8218749999996</c:v>
                </c:pt>
                <c:pt idx="20720">
                  <c:v>6130.0078118399997</c:v>
                </c:pt>
                <c:pt idx="20721">
                  <c:v>5632.1203118399999</c:v>
                </c:pt>
                <c:pt idx="20722">
                  <c:v>5992.4906249999995</c:v>
                </c:pt>
                <c:pt idx="20723">
                  <c:v>5653.6218749999998</c:v>
                </c:pt>
                <c:pt idx="20724">
                  <c:v>5521.6218749999998</c:v>
                </c:pt>
                <c:pt idx="20725">
                  <c:v>5566.6359381599996</c:v>
                </c:pt>
                <c:pt idx="20726">
                  <c:v>5791.0359381599992</c:v>
                </c:pt>
                <c:pt idx="20727">
                  <c:v>6358.6359381599996</c:v>
                </c:pt>
                <c:pt idx="20728">
                  <c:v>6045.5999999999995</c:v>
                </c:pt>
                <c:pt idx="20729">
                  <c:v>5742</c:v>
                </c:pt>
                <c:pt idx="20730">
                  <c:v>5183.3203118399997</c:v>
                </c:pt>
                <c:pt idx="20731">
                  <c:v>5168.5734381599996</c:v>
                </c:pt>
                <c:pt idx="20732">
                  <c:v>6079.3734381599998</c:v>
                </c:pt>
                <c:pt idx="20733">
                  <c:v>5630.5734381599996</c:v>
                </c:pt>
                <c:pt idx="20734">
                  <c:v>5247.7734381599994</c:v>
                </c:pt>
                <c:pt idx="20735">
                  <c:v>5815.3734381599998</c:v>
                </c:pt>
                <c:pt idx="20736">
                  <c:v>5266.4906249999995</c:v>
                </c:pt>
                <c:pt idx="20737">
                  <c:v>5417.2078118399995</c:v>
                </c:pt>
                <c:pt idx="20738">
                  <c:v>4832.7468749999998</c:v>
                </c:pt>
                <c:pt idx="20739">
                  <c:v>6080.9203118400001</c:v>
                </c:pt>
                <c:pt idx="20740">
                  <c:v>5511.7734381599994</c:v>
                </c:pt>
                <c:pt idx="20741">
                  <c:v>6049.6218749999998</c:v>
                </c:pt>
                <c:pt idx="20742">
                  <c:v>5236.6359381599996</c:v>
                </c:pt>
                <c:pt idx="20743">
                  <c:v>6534</c:v>
                </c:pt>
                <c:pt idx="20744">
                  <c:v>6113.1468749999995</c:v>
                </c:pt>
                <c:pt idx="20745">
                  <c:v>5350.0218749999995</c:v>
                </c:pt>
                <c:pt idx="20746">
                  <c:v>5377.6078118400001</c:v>
                </c:pt>
                <c:pt idx="20747">
                  <c:v>6635.3203118399997</c:v>
                </c:pt>
                <c:pt idx="20748">
                  <c:v>6331.7203118400002</c:v>
                </c:pt>
                <c:pt idx="20749">
                  <c:v>6382.9734381599992</c:v>
                </c:pt>
                <c:pt idx="20750">
                  <c:v>5500.6359381599996</c:v>
                </c:pt>
                <c:pt idx="20751">
                  <c:v>5249.8359381599994</c:v>
                </c:pt>
                <c:pt idx="20752">
                  <c:v>5461.0359381599992</c:v>
                </c:pt>
                <c:pt idx="20753">
                  <c:v>5272.0078118399997</c:v>
                </c:pt>
                <c:pt idx="20754">
                  <c:v>6090.4078118400002</c:v>
                </c:pt>
                <c:pt idx="20755">
                  <c:v>6322.7999999999993</c:v>
                </c:pt>
                <c:pt idx="20756">
                  <c:v>5703.9468749999996</c:v>
                </c:pt>
                <c:pt idx="20757">
                  <c:v>5830.1203118399999</c:v>
                </c:pt>
                <c:pt idx="20758">
                  <c:v>5090.9203118400001</c:v>
                </c:pt>
                <c:pt idx="20759">
                  <c:v>5392.9734381599992</c:v>
                </c:pt>
                <c:pt idx="20760">
                  <c:v>5604.173438159999</c:v>
                </c:pt>
                <c:pt idx="20761">
                  <c:v>6145.3734381599998</c:v>
                </c:pt>
                <c:pt idx="20762">
                  <c:v>5788.9734381599992</c:v>
                </c:pt>
                <c:pt idx="20763">
                  <c:v>5992.4906249999995</c:v>
                </c:pt>
                <c:pt idx="20764">
                  <c:v>6177.2906249999996</c:v>
                </c:pt>
                <c:pt idx="20765">
                  <c:v>5530.4906249999995</c:v>
                </c:pt>
                <c:pt idx="20766">
                  <c:v>6076.0218749999995</c:v>
                </c:pt>
                <c:pt idx="20767">
                  <c:v>5492.7468749999998</c:v>
                </c:pt>
                <c:pt idx="20768">
                  <c:v>5482.0218749999995</c:v>
                </c:pt>
                <c:pt idx="20769">
                  <c:v>6102.421875</c:v>
                </c:pt>
                <c:pt idx="20770">
                  <c:v>6564.421875</c:v>
                </c:pt>
                <c:pt idx="20771">
                  <c:v>5285.2078118399995</c:v>
                </c:pt>
                <c:pt idx="20772">
                  <c:v>5623.2</c:v>
                </c:pt>
                <c:pt idx="20773">
                  <c:v>5579.3203118399997</c:v>
                </c:pt>
                <c:pt idx="20774">
                  <c:v>5632.1203118399999</c:v>
                </c:pt>
                <c:pt idx="20775">
                  <c:v>5062.9734381599992</c:v>
                </c:pt>
                <c:pt idx="20776">
                  <c:v>5385.2906249999996</c:v>
                </c:pt>
                <c:pt idx="20777">
                  <c:v>6480.890625</c:v>
                </c:pt>
                <c:pt idx="20778">
                  <c:v>5886.890625</c:v>
                </c:pt>
                <c:pt idx="20779">
                  <c:v>6547.2</c:v>
                </c:pt>
                <c:pt idx="20780">
                  <c:v>6322.7999999999993</c:v>
                </c:pt>
                <c:pt idx="20781">
                  <c:v>5835.9468749999996</c:v>
                </c:pt>
                <c:pt idx="20782">
                  <c:v>5835.9468749999996</c:v>
                </c:pt>
                <c:pt idx="20783">
                  <c:v>4787.3203118399997</c:v>
                </c:pt>
                <c:pt idx="20784">
                  <c:v>5260.9734381599992</c:v>
                </c:pt>
                <c:pt idx="20785">
                  <c:v>6071.6906249999993</c:v>
                </c:pt>
                <c:pt idx="20786">
                  <c:v>5949.4359381599998</c:v>
                </c:pt>
                <c:pt idx="20787">
                  <c:v>5830.6359381599996</c:v>
                </c:pt>
                <c:pt idx="20788">
                  <c:v>5711.8359381599994</c:v>
                </c:pt>
                <c:pt idx="20789">
                  <c:v>5813.2078118399995</c:v>
                </c:pt>
                <c:pt idx="20790">
                  <c:v>5971.6078118400001</c:v>
                </c:pt>
                <c:pt idx="20791">
                  <c:v>5676</c:v>
                </c:pt>
                <c:pt idx="20792">
                  <c:v>5156.9203118400001</c:v>
                </c:pt>
                <c:pt idx="20793">
                  <c:v>5302.1203118399999</c:v>
                </c:pt>
                <c:pt idx="20794">
                  <c:v>5313.7734381599994</c:v>
                </c:pt>
                <c:pt idx="20795">
                  <c:v>5843.8359381599994</c:v>
                </c:pt>
                <c:pt idx="20796">
                  <c:v>5148</c:v>
                </c:pt>
                <c:pt idx="20797">
                  <c:v>6812.7468749999998</c:v>
                </c:pt>
                <c:pt idx="20798">
                  <c:v>5492.7468749999998</c:v>
                </c:pt>
                <c:pt idx="20799">
                  <c:v>5684.9203118400001</c:v>
                </c:pt>
                <c:pt idx="20800">
                  <c:v>5736.173438159999</c:v>
                </c:pt>
                <c:pt idx="20801">
                  <c:v>6187.0359381599992</c:v>
                </c:pt>
                <c:pt idx="20802">
                  <c:v>6098.0906249999998</c:v>
                </c:pt>
                <c:pt idx="20803">
                  <c:v>5680.0218749999995</c:v>
                </c:pt>
                <c:pt idx="20804">
                  <c:v>6221.2218749999993</c:v>
                </c:pt>
                <c:pt idx="20805">
                  <c:v>6032.4</c:v>
                </c:pt>
                <c:pt idx="20806">
                  <c:v>6094.1203118399999</c:v>
                </c:pt>
                <c:pt idx="20807">
                  <c:v>5688.890625</c:v>
                </c:pt>
                <c:pt idx="20808">
                  <c:v>5474.2359381599999</c:v>
                </c:pt>
                <c:pt idx="20809">
                  <c:v>5287.3734381599998</c:v>
                </c:pt>
                <c:pt idx="20810">
                  <c:v>6026.5734381599996</c:v>
                </c:pt>
                <c:pt idx="20811">
                  <c:v>6382.9734381599992</c:v>
                </c:pt>
                <c:pt idx="20812">
                  <c:v>5134.4906249999995</c:v>
                </c:pt>
                <c:pt idx="20813">
                  <c:v>6300.421875</c:v>
                </c:pt>
                <c:pt idx="20814">
                  <c:v>6055.0359381599992</c:v>
                </c:pt>
                <c:pt idx="20815">
                  <c:v>5611.546875</c:v>
                </c:pt>
                <c:pt idx="20816">
                  <c:v>6350.7468749999998</c:v>
                </c:pt>
                <c:pt idx="20817">
                  <c:v>5526.5203118399995</c:v>
                </c:pt>
                <c:pt idx="20818">
                  <c:v>6633.7734381599994</c:v>
                </c:pt>
                <c:pt idx="20819">
                  <c:v>5561.2218749999993</c:v>
                </c:pt>
                <c:pt idx="20820">
                  <c:v>5263.0359381599992</c:v>
                </c:pt>
                <c:pt idx="20821">
                  <c:v>6103.6078118400001</c:v>
                </c:pt>
                <c:pt idx="20822">
                  <c:v>6138</c:v>
                </c:pt>
                <c:pt idx="20823">
                  <c:v>6390.3468749999993</c:v>
                </c:pt>
                <c:pt idx="20824">
                  <c:v>6837.2906249999996</c:v>
                </c:pt>
                <c:pt idx="20825">
                  <c:v>5561.2218749999993</c:v>
                </c:pt>
                <c:pt idx="20826">
                  <c:v>5289.4359381599998</c:v>
                </c:pt>
                <c:pt idx="20827">
                  <c:v>5091.4359381599998</c:v>
                </c:pt>
                <c:pt idx="20828">
                  <c:v>5989.0359381599992</c:v>
                </c:pt>
                <c:pt idx="20829">
                  <c:v>5962.6359381599996</c:v>
                </c:pt>
                <c:pt idx="20830">
                  <c:v>5253.5999999999995</c:v>
                </c:pt>
                <c:pt idx="20831">
                  <c:v>5398.7999999999993</c:v>
                </c:pt>
                <c:pt idx="20832">
                  <c:v>6067.7203118400002</c:v>
                </c:pt>
                <c:pt idx="20833">
                  <c:v>4904.5734381599996</c:v>
                </c:pt>
                <c:pt idx="20834">
                  <c:v>6646.9734381599992</c:v>
                </c:pt>
                <c:pt idx="20835">
                  <c:v>5923.0359381599992</c:v>
                </c:pt>
                <c:pt idx="20836">
                  <c:v>6226.1203118399999</c:v>
                </c:pt>
                <c:pt idx="20837">
                  <c:v>5486.9203118400001</c:v>
                </c:pt>
                <c:pt idx="20838">
                  <c:v>6252.5203118399995</c:v>
                </c:pt>
                <c:pt idx="20839">
                  <c:v>6039.7734381599994</c:v>
                </c:pt>
                <c:pt idx="20840">
                  <c:v>5392.9734381599992</c:v>
                </c:pt>
                <c:pt idx="20841">
                  <c:v>5562.4078118400002</c:v>
                </c:pt>
                <c:pt idx="20842">
                  <c:v>5530.7999999999993</c:v>
                </c:pt>
                <c:pt idx="20843">
                  <c:v>6468</c:v>
                </c:pt>
                <c:pt idx="20844">
                  <c:v>6111.5999999999995</c:v>
                </c:pt>
                <c:pt idx="20845">
                  <c:v>5532.3468749999993</c:v>
                </c:pt>
                <c:pt idx="20846">
                  <c:v>5162.7468749999998</c:v>
                </c:pt>
                <c:pt idx="20847">
                  <c:v>5426.7468749999998</c:v>
                </c:pt>
                <c:pt idx="20848">
                  <c:v>6297.9468749999996</c:v>
                </c:pt>
                <c:pt idx="20849">
                  <c:v>5498.5734381599996</c:v>
                </c:pt>
                <c:pt idx="20850">
                  <c:v>5247.7734381599994</c:v>
                </c:pt>
                <c:pt idx="20851">
                  <c:v>5455.6218749999998</c:v>
                </c:pt>
                <c:pt idx="20852">
                  <c:v>5746.0218749999995</c:v>
                </c:pt>
                <c:pt idx="20853">
                  <c:v>5896.6359381599996</c:v>
                </c:pt>
                <c:pt idx="20854">
                  <c:v>6028.6359381599996</c:v>
                </c:pt>
                <c:pt idx="20855">
                  <c:v>5681.2078118399995</c:v>
                </c:pt>
                <c:pt idx="20856">
                  <c:v>5611.546875</c:v>
                </c:pt>
                <c:pt idx="20857">
                  <c:v>5835.9468749999996</c:v>
                </c:pt>
                <c:pt idx="20858">
                  <c:v>6429.9468749999996</c:v>
                </c:pt>
                <c:pt idx="20859">
                  <c:v>6793.7203118399993</c:v>
                </c:pt>
                <c:pt idx="20860">
                  <c:v>4302.890625</c:v>
                </c:pt>
                <c:pt idx="20861">
                  <c:v>5952.890625</c:v>
                </c:pt>
                <c:pt idx="20862">
                  <c:v>5363.2218749999993</c:v>
                </c:pt>
                <c:pt idx="20863">
                  <c:v>6481.2</c:v>
                </c:pt>
                <c:pt idx="20864">
                  <c:v>5743.546875</c:v>
                </c:pt>
                <c:pt idx="20865">
                  <c:v>6010.0218749999995</c:v>
                </c:pt>
                <c:pt idx="20866">
                  <c:v>5108.3999999999996</c:v>
                </c:pt>
                <c:pt idx="20867">
                  <c:v>5605.7203118400002</c:v>
                </c:pt>
                <c:pt idx="20868">
                  <c:v>5656.9734381599992</c:v>
                </c:pt>
                <c:pt idx="20869">
                  <c:v>5666.8218749999996</c:v>
                </c:pt>
                <c:pt idx="20870">
                  <c:v>5725.0359381599992</c:v>
                </c:pt>
                <c:pt idx="20871">
                  <c:v>5715.5999999999995</c:v>
                </c:pt>
                <c:pt idx="20872">
                  <c:v>5504.4</c:v>
                </c:pt>
                <c:pt idx="20873">
                  <c:v>6099.9468749999996</c:v>
                </c:pt>
                <c:pt idx="20874">
                  <c:v>5954.7468749999998</c:v>
                </c:pt>
                <c:pt idx="20875">
                  <c:v>5579.3203118399997</c:v>
                </c:pt>
                <c:pt idx="20876">
                  <c:v>6120.5203118399995</c:v>
                </c:pt>
                <c:pt idx="20877">
                  <c:v>5636.0906249999998</c:v>
                </c:pt>
                <c:pt idx="20878">
                  <c:v>5609.6906249999993</c:v>
                </c:pt>
                <c:pt idx="20879">
                  <c:v>5508.421875</c:v>
                </c:pt>
                <c:pt idx="20880">
                  <c:v>5534.8218749999996</c:v>
                </c:pt>
                <c:pt idx="20881">
                  <c:v>6253.0359381599992</c:v>
                </c:pt>
                <c:pt idx="20882">
                  <c:v>5800.0078118399997</c:v>
                </c:pt>
                <c:pt idx="20883">
                  <c:v>5179.6078118400001</c:v>
                </c:pt>
                <c:pt idx="20884">
                  <c:v>5887.2</c:v>
                </c:pt>
                <c:pt idx="20885">
                  <c:v>5341.7203118400002</c:v>
                </c:pt>
                <c:pt idx="20886">
                  <c:v>5464.4906249999995</c:v>
                </c:pt>
                <c:pt idx="20887">
                  <c:v>5006.8218749999996</c:v>
                </c:pt>
                <c:pt idx="20888">
                  <c:v>5482.0218749999995</c:v>
                </c:pt>
                <c:pt idx="20889">
                  <c:v>5685.4359381599998</c:v>
                </c:pt>
                <c:pt idx="20890">
                  <c:v>6015.4359381599998</c:v>
                </c:pt>
                <c:pt idx="20891">
                  <c:v>5866.0078118399997</c:v>
                </c:pt>
                <c:pt idx="20892">
                  <c:v>5866.0078118399997</c:v>
                </c:pt>
                <c:pt idx="20893">
                  <c:v>4898.7468749999998</c:v>
                </c:pt>
                <c:pt idx="20894">
                  <c:v>5426.7468749999998</c:v>
                </c:pt>
                <c:pt idx="20895">
                  <c:v>6509.1468749999995</c:v>
                </c:pt>
                <c:pt idx="20896">
                  <c:v>5466.3468749999993</c:v>
                </c:pt>
                <c:pt idx="20897">
                  <c:v>5215.546875</c:v>
                </c:pt>
                <c:pt idx="20898">
                  <c:v>6475.3734381599998</c:v>
                </c:pt>
                <c:pt idx="20899">
                  <c:v>5485.3734381599998</c:v>
                </c:pt>
                <c:pt idx="20900">
                  <c:v>6023.2218749999993</c:v>
                </c:pt>
                <c:pt idx="20901">
                  <c:v>5847.5999999999995</c:v>
                </c:pt>
                <c:pt idx="20902">
                  <c:v>5875.546875</c:v>
                </c:pt>
                <c:pt idx="20903">
                  <c:v>5869.7203118400002</c:v>
                </c:pt>
                <c:pt idx="20904">
                  <c:v>5962.1203118399999</c:v>
                </c:pt>
                <c:pt idx="20905">
                  <c:v>5658.5203118399995</c:v>
                </c:pt>
                <c:pt idx="20906">
                  <c:v>5155.3734381599998</c:v>
                </c:pt>
                <c:pt idx="20907">
                  <c:v>5979.2906249999996</c:v>
                </c:pt>
                <c:pt idx="20908">
                  <c:v>5442.421875</c:v>
                </c:pt>
                <c:pt idx="20909">
                  <c:v>5711.8359381599994</c:v>
                </c:pt>
                <c:pt idx="20910">
                  <c:v>6517.0359381599992</c:v>
                </c:pt>
                <c:pt idx="20911">
                  <c:v>6050.8078118399999</c:v>
                </c:pt>
                <c:pt idx="20912">
                  <c:v>4942.0078118399997</c:v>
                </c:pt>
                <c:pt idx="20913">
                  <c:v>6077.2078118399995</c:v>
                </c:pt>
                <c:pt idx="20914">
                  <c:v>5728.7999999999993</c:v>
                </c:pt>
                <c:pt idx="20915">
                  <c:v>6271.546875</c:v>
                </c:pt>
                <c:pt idx="20916">
                  <c:v>6160.1203118399999</c:v>
                </c:pt>
                <c:pt idx="20917">
                  <c:v>5909.3203118399997</c:v>
                </c:pt>
                <c:pt idx="20918">
                  <c:v>5860.4906249999995</c:v>
                </c:pt>
                <c:pt idx="20919">
                  <c:v>5297.2218749999993</c:v>
                </c:pt>
                <c:pt idx="20920">
                  <c:v>5896.6359381599996</c:v>
                </c:pt>
                <c:pt idx="20921">
                  <c:v>5826.4078118400002</c:v>
                </c:pt>
                <c:pt idx="20922">
                  <c:v>5702.4</c:v>
                </c:pt>
                <c:pt idx="20923">
                  <c:v>5385.5999999999995</c:v>
                </c:pt>
                <c:pt idx="20924">
                  <c:v>5901.9468749999996</c:v>
                </c:pt>
                <c:pt idx="20925">
                  <c:v>5843.3203118399997</c:v>
                </c:pt>
                <c:pt idx="20926">
                  <c:v>5698.1203118399999</c:v>
                </c:pt>
                <c:pt idx="20927">
                  <c:v>5843.3203118399997</c:v>
                </c:pt>
                <c:pt idx="20928">
                  <c:v>5102.5734381599996</c:v>
                </c:pt>
                <c:pt idx="20929">
                  <c:v>5775.7734381599994</c:v>
                </c:pt>
                <c:pt idx="20930">
                  <c:v>5636.0906249999998</c:v>
                </c:pt>
                <c:pt idx="20931">
                  <c:v>6036.421875</c:v>
                </c:pt>
                <c:pt idx="20932">
                  <c:v>6675.4359381599998</c:v>
                </c:pt>
                <c:pt idx="20933">
                  <c:v>5768.4</c:v>
                </c:pt>
                <c:pt idx="20934">
                  <c:v>5808</c:v>
                </c:pt>
                <c:pt idx="20935">
                  <c:v>6126.3468749999993</c:v>
                </c:pt>
                <c:pt idx="20936">
                  <c:v>6133.7203118400002</c:v>
                </c:pt>
                <c:pt idx="20937">
                  <c:v>6142.0218749999995</c:v>
                </c:pt>
                <c:pt idx="20938">
                  <c:v>5536.0078118399997</c:v>
                </c:pt>
                <c:pt idx="20939">
                  <c:v>5835.9468749999996</c:v>
                </c:pt>
                <c:pt idx="20940">
                  <c:v>5498.5734381599996</c:v>
                </c:pt>
                <c:pt idx="20941">
                  <c:v>5617.3734381599998</c:v>
                </c:pt>
                <c:pt idx="20942">
                  <c:v>4944.1734381599999</c:v>
                </c:pt>
                <c:pt idx="20943">
                  <c:v>5524.9734381599992</c:v>
                </c:pt>
                <c:pt idx="20944">
                  <c:v>5709.7734381599994</c:v>
                </c:pt>
                <c:pt idx="20945">
                  <c:v>5398.4906249999995</c:v>
                </c:pt>
                <c:pt idx="20946">
                  <c:v>5913.5999999999995</c:v>
                </c:pt>
                <c:pt idx="20947">
                  <c:v>5881.3734381599998</c:v>
                </c:pt>
                <c:pt idx="20948">
                  <c:v>5411.6906249999993</c:v>
                </c:pt>
                <c:pt idx="20949">
                  <c:v>6115.6218749999998</c:v>
                </c:pt>
                <c:pt idx="20950">
                  <c:v>6190.7999999999993</c:v>
                </c:pt>
                <c:pt idx="20951">
                  <c:v>6305.3203118399997</c:v>
                </c:pt>
                <c:pt idx="20952">
                  <c:v>5881.3734381599998</c:v>
                </c:pt>
                <c:pt idx="20953">
                  <c:v>6475.3734381599998</c:v>
                </c:pt>
                <c:pt idx="20954">
                  <c:v>5930.8218749999996</c:v>
                </c:pt>
                <c:pt idx="20955">
                  <c:v>5883.4359381599998</c:v>
                </c:pt>
                <c:pt idx="20956">
                  <c:v>5659.0359381599992</c:v>
                </c:pt>
                <c:pt idx="20957">
                  <c:v>5953.2</c:v>
                </c:pt>
                <c:pt idx="20958">
                  <c:v>6099.9468749999996</c:v>
                </c:pt>
                <c:pt idx="20959">
                  <c:v>5513.3203118399997</c:v>
                </c:pt>
                <c:pt idx="20960">
                  <c:v>5579.3203118399997</c:v>
                </c:pt>
                <c:pt idx="20961">
                  <c:v>5722.9734381599992</c:v>
                </c:pt>
                <c:pt idx="20962">
                  <c:v>5722.9734381599992</c:v>
                </c:pt>
                <c:pt idx="20963">
                  <c:v>5134.4906249999995</c:v>
                </c:pt>
                <c:pt idx="20964">
                  <c:v>5622.890625</c:v>
                </c:pt>
                <c:pt idx="20965">
                  <c:v>5329.0359381599992</c:v>
                </c:pt>
                <c:pt idx="20966">
                  <c:v>5866.0078118399997</c:v>
                </c:pt>
                <c:pt idx="20967">
                  <c:v>5332.7999999999993</c:v>
                </c:pt>
                <c:pt idx="20968">
                  <c:v>5478</c:v>
                </c:pt>
                <c:pt idx="20969">
                  <c:v>6113.1468749999995</c:v>
                </c:pt>
                <c:pt idx="20970">
                  <c:v>5288.9203118400001</c:v>
                </c:pt>
                <c:pt idx="20971">
                  <c:v>6529.7203118400002</c:v>
                </c:pt>
                <c:pt idx="20972">
                  <c:v>5636.0906249999998</c:v>
                </c:pt>
                <c:pt idx="20973">
                  <c:v>5372.4</c:v>
                </c:pt>
                <c:pt idx="20974">
                  <c:v>5387.1468749999995</c:v>
                </c:pt>
                <c:pt idx="20975">
                  <c:v>5988.5203118399995</c:v>
                </c:pt>
                <c:pt idx="20976">
                  <c:v>5275.7203118400002</c:v>
                </c:pt>
                <c:pt idx="20977">
                  <c:v>5394.5203118399995</c:v>
                </c:pt>
                <c:pt idx="20978">
                  <c:v>6274.0218749999995</c:v>
                </c:pt>
                <c:pt idx="20979">
                  <c:v>5113.6078118400001</c:v>
                </c:pt>
                <c:pt idx="20980">
                  <c:v>5874</c:v>
                </c:pt>
                <c:pt idx="20981">
                  <c:v>6652.4906249999995</c:v>
                </c:pt>
                <c:pt idx="20982">
                  <c:v>5226.890625</c:v>
                </c:pt>
                <c:pt idx="20983">
                  <c:v>5728.4906249999995</c:v>
                </c:pt>
                <c:pt idx="20984">
                  <c:v>6401.6906249999993</c:v>
                </c:pt>
                <c:pt idx="20985">
                  <c:v>5732.8218749999996</c:v>
                </c:pt>
                <c:pt idx="20986">
                  <c:v>6274.0218749999995</c:v>
                </c:pt>
                <c:pt idx="20987">
                  <c:v>5777.8359381599994</c:v>
                </c:pt>
                <c:pt idx="20988">
                  <c:v>5025.4359381599998</c:v>
                </c:pt>
                <c:pt idx="20989">
                  <c:v>6050.8078118399999</c:v>
                </c:pt>
                <c:pt idx="20990">
                  <c:v>6098.4</c:v>
                </c:pt>
                <c:pt idx="20991">
                  <c:v>5743.546875</c:v>
                </c:pt>
                <c:pt idx="20992">
                  <c:v>5202.3468749999993</c:v>
                </c:pt>
                <c:pt idx="20993">
                  <c:v>6066.173438159999</c:v>
                </c:pt>
                <c:pt idx="20994">
                  <c:v>5900.0906249999998</c:v>
                </c:pt>
                <c:pt idx="20995">
                  <c:v>5455.6218749999998</c:v>
                </c:pt>
                <c:pt idx="20996">
                  <c:v>6076.0218749999995</c:v>
                </c:pt>
                <c:pt idx="20997">
                  <c:v>5483.2078118399995</c:v>
                </c:pt>
                <c:pt idx="20998">
                  <c:v>5794.7999999999993</c:v>
                </c:pt>
                <c:pt idx="20999">
                  <c:v>6318.5203118399995</c:v>
                </c:pt>
                <c:pt idx="21000">
                  <c:v>5183.3203118399997</c:v>
                </c:pt>
                <c:pt idx="21001">
                  <c:v>5913.2906249999996</c:v>
                </c:pt>
                <c:pt idx="21002">
                  <c:v>5873.6906249999993</c:v>
                </c:pt>
                <c:pt idx="21003">
                  <c:v>6137.6906249999993</c:v>
                </c:pt>
                <c:pt idx="21004">
                  <c:v>6326.8218749999996</c:v>
                </c:pt>
                <c:pt idx="21005">
                  <c:v>5376.421875</c:v>
                </c:pt>
                <c:pt idx="21006">
                  <c:v>5747.2078118399995</c:v>
                </c:pt>
                <c:pt idx="21007">
                  <c:v>6032.4</c:v>
                </c:pt>
                <c:pt idx="21008">
                  <c:v>5605.7203118400002</c:v>
                </c:pt>
                <c:pt idx="21009">
                  <c:v>5538.173438159999</c:v>
                </c:pt>
                <c:pt idx="21010">
                  <c:v>5754.890625</c:v>
                </c:pt>
                <c:pt idx="21011">
                  <c:v>5905.6078118400001</c:v>
                </c:pt>
                <c:pt idx="21012">
                  <c:v>6288.4078118400002</c:v>
                </c:pt>
                <c:pt idx="21013">
                  <c:v>6072</c:v>
                </c:pt>
                <c:pt idx="21014">
                  <c:v>5571.9468749999996</c:v>
                </c:pt>
                <c:pt idx="21015">
                  <c:v>5670.173438159999</c:v>
                </c:pt>
                <c:pt idx="21016">
                  <c:v>5551.3734381599998</c:v>
                </c:pt>
                <c:pt idx="21017">
                  <c:v>5947.3734381599998</c:v>
                </c:pt>
                <c:pt idx="21018">
                  <c:v>5570.0906249999998</c:v>
                </c:pt>
                <c:pt idx="21019">
                  <c:v>5847.2906249999996</c:v>
                </c:pt>
                <c:pt idx="21020">
                  <c:v>6288.4078118400002</c:v>
                </c:pt>
                <c:pt idx="21021">
                  <c:v>5483.2078118399995</c:v>
                </c:pt>
                <c:pt idx="21022">
                  <c:v>6094.1203118399999</c:v>
                </c:pt>
                <c:pt idx="21023">
                  <c:v>6212.9203118400001</c:v>
                </c:pt>
                <c:pt idx="21024">
                  <c:v>5838.421875</c:v>
                </c:pt>
                <c:pt idx="21025">
                  <c:v>5883.4359381599998</c:v>
                </c:pt>
                <c:pt idx="21026">
                  <c:v>4981.6078118400001</c:v>
                </c:pt>
                <c:pt idx="21027">
                  <c:v>6209.2078118399995</c:v>
                </c:pt>
                <c:pt idx="21028">
                  <c:v>5430.4078118400002</c:v>
                </c:pt>
                <c:pt idx="21029">
                  <c:v>5847.5999999999995</c:v>
                </c:pt>
                <c:pt idx="21030">
                  <c:v>5979.5999999999995</c:v>
                </c:pt>
                <c:pt idx="21031">
                  <c:v>6133.7203118400002</c:v>
                </c:pt>
                <c:pt idx="21032">
                  <c:v>6237.7734381599994</c:v>
                </c:pt>
                <c:pt idx="21033">
                  <c:v>5775.7734381599994</c:v>
                </c:pt>
                <c:pt idx="21034">
                  <c:v>5372.0906249999998</c:v>
                </c:pt>
                <c:pt idx="21035">
                  <c:v>4751.6906250000002</c:v>
                </c:pt>
                <c:pt idx="21036">
                  <c:v>5834.0906249999998</c:v>
                </c:pt>
                <c:pt idx="21037">
                  <c:v>6036.421875</c:v>
                </c:pt>
                <c:pt idx="21038">
                  <c:v>5566.6359381599996</c:v>
                </c:pt>
                <c:pt idx="21039">
                  <c:v>5734.0078118399997</c:v>
                </c:pt>
                <c:pt idx="21040">
                  <c:v>5887.2</c:v>
                </c:pt>
                <c:pt idx="21041">
                  <c:v>5492.7468749999998</c:v>
                </c:pt>
                <c:pt idx="21042">
                  <c:v>5585.1468749999995</c:v>
                </c:pt>
                <c:pt idx="21043">
                  <c:v>6252.5203118399995</c:v>
                </c:pt>
                <c:pt idx="21044">
                  <c:v>5577.7734381599994</c:v>
                </c:pt>
                <c:pt idx="21045">
                  <c:v>5643.7734381599994</c:v>
                </c:pt>
                <c:pt idx="21046">
                  <c:v>5477.6906249999993</c:v>
                </c:pt>
                <c:pt idx="21047">
                  <c:v>6401.6906249999993</c:v>
                </c:pt>
                <c:pt idx="21048">
                  <c:v>6221.2218749999993</c:v>
                </c:pt>
                <c:pt idx="21049">
                  <c:v>5785.6218749999998</c:v>
                </c:pt>
                <c:pt idx="21050">
                  <c:v>5447.8359381599994</c:v>
                </c:pt>
                <c:pt idx="21051">
                  <c:v>5602.0078118399997</c:v>
                </c:pt>
                <c:pt idx="21052">
                  <c:v>6032.4</c:v>
                </c:pt>
                <c:pt idx="21053">
                  <c:v>5887.2</c:v>
                </c:pt>
                <c:pt idx="21054">
                  <c:v>5894.5734381599996</c:v>
                </c:pt>
                <c:pt idx="21055">
                  <c:v>5590.9734381599992</c:v>
                </c:pt>
                <c:pt idx="21056">
                  <c:v>6599.6906249999993</c:v>
                </c:pt>
                <c:pt idx="21057">
                  <c:v>5926.4906249999995</c:v>
                </c:pt>
                <c:pt idx="21058">
                  <c:v>5860.4906249999995</c:v>
                </c:pt>
                <c:pt idx="21059">
                  <c:v>5851.6218749999998</c:v>
                </c:pt>
                <c:pt idx="21060">
                  <c:v>5870.235938159999</c:v>
                </c:pt>
                <c:pt idx="21061">
                  <c:v>5381.8359381599994</c:v>
                </c:pt>
                <c:pt idx="21062">
                  <c:v>6367.6078118400001</c:v>
                </c:pt>
                <c:pt idx="21063">
                  <c:v>6098.4</c:v>
                </c:pt>
                <c:pt idx="21064">
                  <c:v>5809.546875</c:v>
                </c:pt>
                <c:pt idx="21065">
                  <c:v>5630.5734381599996</c:v>
                </c:pt>
                <c:pt idx="21066">
                  <c:v>5398.4906249999995</c:v>
                </c:pt>
                <c:pt idx="21067">
                  <c:v>5482.0218749999995</c:v>
                </c:pt>
                <c:pt idx="21068">
                  <c:v>6221.2218749999993</c:v>
                </c:pt>
                <c:pt idx="21069">
                  <c:v>6279.4359381599998</c:v>
                </c:pt>
                <c:pt idx="21070">
                  <c:v>6305.8359381599994</c:v>
                </c:pt>
                <c:pt idx="21071">
                  <c:v>5579.8359381599994</c:v>
                </c:pt>
                <c:pt idx="21072">
                  <c:v>5183.3203118399997</c:v>
                </c:pt>
                <c:pt idx="21073">
                  <c:v>5736.173438159999</c:v>
                </c:pt>
                <c:pt idx="21074">
                  <c:v>6092.5734381599996</c:v>
                </c:pt>
                <c:pt idx="21075">
                  <c:v>5841.7734381599994</c:v>
                </c:pt>
                <c:pt idx="21076">
                  <c:v>6375.2906249999996</c:v>
                </c:pt>
                <c:pt idx="21077">
                  <c:v>6715.0359381599992</c:v>
                </c:pt>
                <c:pt idx="21078">
                  <c:v>5636.4</c:v>
                </c:pt>
                <c:pt idx="21079">
                  <c:v>5862.3468749999993</c:v>
                </c:pt>
                <c:pt idx="21080">
                  <c:v>5319.2906249999996</c:v>
                </c:pt>
                <c:pt idx="21081">
                  <c:v>5719.6218749999998</c:v>
                </c:pt>
                <c:pt idx="21082">
                  <c:v>6287.2218749999993</c:v>
                </c:pt>
                <c:pt idx="21083">
                  <c:v>5685.4359381599998</c:v>
                </c:pt>
                <c:pt idx="21084">
                  <c:v>6028.6359381599996</c:v>
                </c:pt>
                <c:pt idx="21085">
                  <c:v>6495.9468749999996</c:v>
                </c:pt>
                <c:pt idx="21086">
                  <c:v>6284.7468749999998</c:v>
                </c:pt>
                <c:pt idx="21087">
                  <c:v>5869.7203118400002</c:v>
                </c:pt>
                <c:pt idx="21088">
                  <c:v>5260.9734381599992</c:v>
                </c:pt>
                <c:pt idx="21089">
                  <c:v>5952.890625</c:v>
                </c:pt>
                <c:pt idx="21090">
                  <c:v>5983.6218749999998</c:v>
                </c:pt>
                <c:pt idx="21091">
                  <c:v>6062.8218749999996</c:v>
                </c:pt>
                <c:pt idx="21092">
                  <c:v>5593.0359381599992</c:v>
                </c:pt>
                <c:pt idx="21093">
                  <c:v>5989.0359381599992</c:v>
                </c:pt>
                <c:pt idx="21094">
                  <c:v>6279.4359381599998</c:v>
                </c:pt>
                <c:pt idx="21095">
                  <c:v>6345.4359381599998</c:v>
                </c:pt>
                <c:pt idx="21096">
                  <c:v>5786.8078118399999</c:v>
                </c:pt>
                <c:pt idx="21097">
                  <c:v>6275.2078118399995</c:v>
                </c:pt>
                <c:pt idx="21098">
                  <c:v>5826.4078118400002</c:v>
                </c:pt>
                <c:pt idx="21099">
                  <c:v>5245.6078118400001</c:v>
                </c:pt>
                <c:pt idx="21100">
                  <c:v>7167.5999999999995</c:v>
                </c:pt>
                <c:pt idx="21101">
                  <c:v>5941.546875</c:v>
                </c:pt>
                <c:pt idx="21102">
                  <c:v>5941.546875</c:v>
                </c:pt>
                <c:pt idx="21103">
                  <c:v>5485.3734381599998</c:v>
                </c:pt>
                <c:pt idx="21104">
                  <c:v>6230.0906249999998</c:v>
                </c:pt>
                <c:pt idx="21105">
                  <c:v>5693.2218749999993</c:v>
                </c:pt>
                <c:pt idx="21106">
                  <c:v>6089.2218749999993</c:v>
                </c:pt>
                <c:pt idx="21107">
                  <c:v>6094.6359381599996</c:v>
                </c:pt>
                <c:pt idx="21108">
                  <c:v>5962.6359381599996</c:v>
                </c:pt>
                <c:pt idx="21109">
                  <c:v>6275.2078118399995</c:v>
                </c:pt>
                <c:pt idx="21110">
                  <c:v>5140.0078118399997</c:v>
                </c:pt>
                <c:pt idx="21111">
                  <c:v>6252.5203118399995</c:v>
                </c:pt>
                <c:pt idx="21112">
                  <c:v>6528.173438159999</c:v>
                </c:pt>
                <c:pt idx="21113">
                  <c:v>5970.421875</c:v>
                </c:pt>
                <c:pt idx="21114">
                  <c:v>6868.0218749999995</c:v>
                </c:pt>
                <c:pt idx="21115">
                  <c:v>5736.173438159999</c:v>
                </c:pt>
                <c:pt idx="21116">
                  <c:v>5675.6906249999993</c:v>
                </c:pt>
                <c:pt idx="21117">
                  <c:v>6551.2218749999993</c:v>
                </c:pt>
                <c:pt idx="21118">
                  <c:v>5812.0218749999995</c:v>
                </c:pt>
                <c:pt idx="21119">
                  <c:v>6811.2</c:v>
                </c:pt>
                <c:pt idx="21120">
                  <c:v>6377.1468749999995</c:v>
                </c:pt>
                <c:pt idx="21121">
                  <c:v>6041.8359381599994</c:v>
                </c:pt>
                <c:pt idx="21122">
                  <c:v>6090.4078118400002</c:v>
                </c:pt>
                <c:pt idx="21123">
                  <c:v>5632.1203118399999</c:v>
                </c:pt>
                <c:pt idx="21124">
                  <c:v>6382.9734381599992</c:v>
                </c:pt>
                <c:pt idx="21125">
                  <c:v>6599.6906249999993</c:v>
                </c:pt>
                <c:pt idx="21126">
                  <c:v>5165.2218749999993</c:v>
                </c:pt>
                <c:pt idx="21127">
                  <c:v>5746.0218749999995</c:v>
                </c:pt>
                <c:pt idx="21128">
                  <c:v>6055.0359381599992</c:v>
                </c:pt>
                <c:pt idx="21129">
                  <c:v>6103.6078118400001</c:v>
                </c:pt>
                <c:pt idx="21130">
                  <c:v>6151.2</c:v>
                </c:pt>
                <c:pt idx="21131">
                  <c:v>6118.9734381599992</c:v>
                </c:pt>
                <c:pt idx="21132">
                  <c:v>6089.2218749999993</c:v>
                </c:pt>
                <c:pt idx="21133">
                  <c:v>5852.8078118399999</c:v>
                </c:pt>
                <c:pt idx="21134">
                  <c:v>6073.546875</c:v>
                </c:pt>
                <c:pt idx="21135">
                  <c:v>5460.5203118399995</c:v>
                </c:pt>
                <c:pt idx="21136">
                  <c:v>5868.173438159999</c:v>
                </c:pt>
                <c:pt idx="21137">
                  <c:v>6396.173438159999</c:v>
                </c:pt>
                <c:pt idx="21138">
                  <c:v>6071.6906249999993</c:v>
                </c:pt>
                <c:pt idx="21139">
                  <c:v>6564.421875</c:v>
                </c:pt>
                <c:pt idx="21140">
                  <c:v>5738.235938159999</c:v>
                </c:pt>
                <c:pt idx="21141">
                  <c:v>6512.8078118399999</c:v>
                </c:pt>
                <c:pt idx="21142">
                  <c:v>5900.4</c:v>
                </c:pt>
                <c:pt idx="21143">
                  <c:v>6918.3468749999993</c:v>
                </c:pt>
                <c:pt idx="21144">
                  <c:v>6429.9468749999996</c:v>
                </c:pt>
                <c:pt idx="21145">
                  <c:v>6160.1203118399999</c:v>
                </c:pt>
                <c:pt idx="21146">
                  <c:v>5658.5203118399995</c:v>
                </c:pt>
                <c:pt idx="21147">
                  <c:v>5618.9203118400001</c:v>
                </c:pt>
                <c:pt idx="21148">
                  <c:v>6039.7734381599994</c:v>
                </c:pt>
                <c:pt idx="21149">
                  <c:v>6026.5734381599996</c:v>
                </c:pt>
                <c:pt idx="21150">
                  <c:v>5957.2218749999993</c:v>
                </c:pt>
                <c:pt idx="21151">
                  <c:v>6049.6218749999998</c:v>
                </c:pt>
                <c:pt idx="21152">
                  <c:v>5614.0218749999995</c:v>
                </c:pt>
                <c:pt idx="21153">
                  <c:v>6301.6078118400001</c:v>
                </c:pt>
                <c:pt idx="21154">
                  <c:v>5583.2906249999996</c:v>
                </c:pt>
                <c:pt idx="21155">
                  <c:v>6102.421875</c:v>
                </c:pt>
                <c:pt idx="21156">
                  <c:v>6015.4359381599998</c:v>
                </c:pt>
                <c:pt idx="21157">
                  <c:v>5936.235938159999</c:v>
                </c:pt>
                <c:pt idx="21158">
                  <c:v>5984.8078118399999</c:v>
                </c:pt>
                <c:pt idx="21159">
                  <c:v>6578.8078118399999</c:v>
                </c:pt>
                <c:pt idx="21160">
                  <c:v>6534</c:v>
                </c:pt>
                <c:pt idx="21161">
                  <c:v>6006</c:v>
                </c:pt>
                <c:pt idx="21162">
                  <c:v>5755.2</c:v>
                </c:pt>
                <c:pt idx="21163">
                  <c:v>5577.7734381599994</c:v>
                </c:pt>
                <c:pt idx="21164">
                  <c:v>5920.9734381599992</c:v>
                </c:pt>
                <c:pt idx="21165">
                  <c:v>5379.7734381599994</c:v>
                </c:pt>
                <c:pt idx="21166">
                  <c:v>5802.173438159999</c:v>
                </c:pt>
                <c:pt idx="21167">
                  <c:v>4962.890625</c:v>
                </c:pt>
                <c:pt idx="21168">
                  <c:v>6960.421875</c:v>
                </c:pt>
                <c:pt idx="21169">
                  <c:v>5989.0359381599992</c:v>
                </c:pt>
                <c:pt idx="21170">
                  <c:v>6385.0359381599992</c:v>
                </c:pt>
                <c:pt idx="21171">
                  <c:v>6152.7468749999998</c:v>
                </c:pt>
                <c:pt idx="21172">
                  <c:v>5724.5203118399995</c:v>
                </c:pt>
                <c:pt idx="21173">
                  <c:v>6090.4078118400002</c:v>
                </c:pt>
                <c:pt idx="21174">
                  <c:v>5821.2</c:v>
                </c:pt>
                <c:pt idx="21175">
                  <c:v>5478</c:v>
                </c:pt>
                <c:pt idx="21176">
                  <c:v>6560.4</c:v>
                </c:pt>
                <c:pt idx="21177">
                  <c:v>5768.4</c:v>
                </c:pt>
                <c:pt idx="21178">
                  <c:v>6080.9203118400001</c:v>
                </c:pt>
                <c:pt idx="21179">
                  <c:v>6194.8218749999996</c:v>
                </c:pt>
                <c:pt idx="21180">
                  <c:v>5835.9468749999996</c:v>
                </c:pt>
                <c:pt idx="21181">
                  <c:v>6146.9203118400001</c:v>
                </c:pt>
                <c:pt idx="21182">
                  <c:v>5326.9734381599992</c:v>
                </c:pt>
                <c:pt idx="21183">
                  <c:v>5688.890625</c:v>
                </c:pt>
                <c:pt idx="21184">
                  <c:v>5817.4359381599998</c:v>
                </c:pt>
                <c:pt idx="21185">
                  <c:v>6262.0078118399997</c:v>
                </c:pt>
                <c:pt idx="21186">
                  <c:v>6182.8078118399999</c:v>
                </c:pt>
                <c:pt idx="21187">
                  <c:v>6111.5999999999995</c:v>
                </c:pt>
                <c:pt idx="21188">
                  <c:v>5981.1468749999995</c:v>
                </c:pt>
                <c:pt idx="21189">
                  <c:v>6490.1203118399999</c:v>
                </c:pt>
                <c:pt idx="21190">
                  <c:v>6049.6218749999998</c:v>
                </c:pt>
                <c:pt idx="21191">
                  <c:v>5600.8218749999996</c:v>
                </c:pt>
                <c:pt idx="21192">
                  <c:v>5508.421875</c:v>
                </c:pt>
                <c:pt idx="21193">
                  <c:v>5579.8359381599994</c:v>
                </c:pt>
                <c:pt idx="21194">
                  <c:v>5681.2078118399995</c:v>
                </c:pt>
                <c:pt idx="21195">
                  <c:v>6047.1468749999995</c:v>
                </c:pt>
                <c:pt idx="21196">
                  <c:v>5743.546875</c:v>
                </c:pt>
                <c:pt idx="21197">
                  <c:v>5736.173438159999</c:v>
                </c:pt>
                <c:pt idx="21198">
                  <c:v>5711.8359381599994</c:v>
                </c:pt>
                <c:pt idx="21199">
                  <c:v>6358.6359381599996</c:v>
                </c:pt>
                <c:pt idx="21200">
                  <c:v>5562.4078118400002</c:v>
                </c:pt>
                <c:pt idx="21201">
                  <c:v>5707.6078118400001</c:v>
                </c:pt>
                <c:pt idx="21202">
                  <c:v>5496.4078118400002</c:v>
                </c:pt>
                <c:pt idx="21203">
                  <c:v>6204</c:v>
                </c:pt>
                <c:pt idx="21204">
                  <c:v>5347.546875</c:v>
                </c:pt>
                <c:pt idx="21205">
                  <c:v>6026.5734381599996</c:v>
                </c:pt>
                <c:pt idx="21206">
                  <c:v>5702.0906249999998</c:v>
                </c:pt>
                <c:pt idx="21207">
                  <c:v>6454.4906249999995</c:v>
                </c:pt>
                <c:pt idx="21208">
                  <c:v>6609.4359381599998</c:v>
                </c:pt>
                <c:pt idx="21209">
                  <c:v>5764.6359381599996</c:v>
                </c:pt>
                <c:pt idx="21210">
                  <c:v>5852.8078118399999</c:v>
                </c:pt>
                <c:pt idx="21211">
                  <c:v>5940</c:v>
                </c:pt>
                <c:pt idx="21212">
                  <c:v>7174.9734381600001</c:v>
                </c:pt>
                <c:pt idx="21213">
                  <c:v>5966.4</c:v>
                </c:pt>
                <c:pt idx="21214">
                  <c:v>6073.546875</c:v>
                </c:pt>
                <c:pt idx="21215">
                  <c:v>6080.9203118400001</c:v>
                </c:pt>
                <c:pt idx="21216">
                  <c:v>6041.3203118399997</c:v>
                </c:pt>
                <c:pt idx="21217">
                  <c:v>6797.6906249999993</c:v>
                </c:pt>
                <c:pt idx="21218">
                  <c:v>5385.2906249999996</c:v>
                </c:pt>
                <c:pt idx="21219">
                  <c:v>5223.4359381599998</c:v>
                </c:pt>
                <c:pt idx="21220">
                  <c:v>5905.6078118400001</c:v>
                </c:pt>
                <c:pt idx="21221">
                  <c:v>5742</c:v>
                </c:pt>
                <c:pt idx="21222">
                  <c:v>6124.7999999999993</c:v>
                </c:pt>
                <c:pt idx="21223">
                  <c:v>6099.9468749999996</c:v>
                </c:pt>
                <c:pt idx="21224">
                  <c:v>5585.1468749999995</c:v>
                </c:pt>
                <c:pt idx="21225">
                  <c:v>6350.7468749999998</c:v>
                </c:pt>
                <c:pt idx="21226">
                  <c:v>6133.7203118400002</c:v>
                </c:pt>
                <c:pt idx="21227">
                  <c:v>5526.5203118399995</c:v>
                </c:pt>
                <c:pt idx="21228">
                  <c:v>6107.3203118399997</c:v>
                </c:pt>
                <c:pt idx="21229">
                  <c:v>6028.1203118399999</c:v>
                </c:pt>
                <c:pt idx="21230">
                  <c:v>5630.5734381599996</c:v>
                </c:pt>
                <c:pt idx="21231">
                  <c:v>5498.5734381599996</c:v>
                </c:pt>
                <c:pt idx="21232">
                  <c:v>6541.3734381599998</c:v>
                </c:pt>
                <c:pt idx="21233">
                  <c:v>5828.5734381599996</c:v>
                </c:pt>
                <c:pt idx="21234">
                  <c:v>5886.890625</c:v>
                </c:pt>
                <c:pt idx="21235">
                  <c:v>6767.8359381600003</c:v>
                </c:pt>
                <c:pt idx="21236">
                  <c:v>5742</c:v>
                </c:pt>
                <c:pt idx="21237">
                  <c:v>6230.4</c:v>
                </c:pt>
                <c:pt idx="21238">
                  <c:v>6362.4</c:v>
                </c:pt>
                <c:pt idx="21239">
                  <c:v>5517.5999999999995</c:v>
                </c:pt>
                <c:pt idx="21240">
                  <c:v>5849.1468749999995</c:v>
                </c:pt>
                <c:pt idx="21241">
                  <c:v>6007.546875</c:v>
                </c:pt>
                <c:pt idx="21242">
                  <c:v>5909.3203118399997</c:v>
                </c:pt>
                <c:pt idx="21243">
                  <c:v>5649.2906249999996</c:v>
                </c:pt>
                <c:pt idx="21244">
                  <c:v>6256.4906249999995</c:v>
                </c:pt>
                <c:pt idx="21245">
                  <c:v>6049.6218749999998</c:v>
                </c:pt>
                <c:pt idx="21246">
                  <c:v>5759.2218749999993</c:v>
                </c:pt>
                <c:pt idx="21247">
                  <c:v>5685.4359381599998</c:v>
                </c:pt>
                <c:pt idx="21248">
                  <c:v>6139.546875</c:v>
                </c:pt>
                <c:pt idx="21249">
                  <c:v>6165.9468749999996</c:v>
                </c:pt>
                <c:pt idx="21250">
                  <c:v>5790.5203118399995</c:v>
                </c:pt>
                <c:pt idx="21251">
                  <c:v>6846.5203118399995</c:v>
                </c:pt>
                <c:pt idx="21252">
                  <c:v>6079.3734381599998</c:v>
                </c:pt>
                <c:pt idx="21253">
                  <c:v>6150.890625</c:v>
                </c:pt>
                <c:pt idx="21254">
                  <c:v>6217.2</c:v>
                </c:pt>
                <c:pt idx="21255">
                  <c:v>5240.3999999999996</c:v>
                </c:pt>
                <c:pt idx="21256">
                  <c:v>5860.7999999999993</c:v>
                </c:pt>
                <c:pt idx="21257">
                  <c:v>6086.7468749999998</c:v>
                </c:pt>
                <c:pt idx="21258">
                  <c:v>5741.6906249999993</c:v>
                </c:pt>
                <c:pt idx="21259">
                  <c:v>6683.2218749999993</c:v>
                </c:pt>
                <c:pt idx="21260">
                  <c:v>5376.421875</c:v>
                </c:pt>
                <c:pt idx="21261">
                  <c:v>6155.2218749999993</c:v>
                </c:pt>
                <c:pt idx="21262">
                  <c:v>6011.2078118399995</c:v>
                </c:pt>
                <c:pt idx="21263">
                  <c:v>6231.9468749999996</c:v>
                </c:pt>
                <c:pt idx="21264">
                  <c:v>5866.0078118399997</c:v>
                </c:pt>
                <c:pt idx="21265">
                  <c:v>6842.807811839999</c:v>
                </c:pt>
                <c:pt idx="21266">
                  <c:v>5532.3468749999993</c:v>
                </c:pt>
                <c:pt idx="21267">
                  <c:v>6422.5734381599996</c:v>
                </c:pt>
                <c:pt idx="21268">
                  <c:v>5208.1734381599999</c:v>
                </c:pt>
                <c:pt idx="21269">
                  <c:v>5917.6218749999998</c:v>
                </c:pt>
                <c:pt idx="21270">
                  <c:v>5909.8359381599994</c:v>
                </c:pt>
                <c:pt idx="21271">
                  <c:v>6710.8078118399999</c:v>
                </c:pt>
                <c:pt idx="21272">
                  <c:v>6169.6078118400001</c:v>
                </c:pt>
                <c:pt idx="21273">
                  <c:v>6248.8078118399999</c:v>
                </c:pt>
                <c:pt idx="21274">
                  <c:v>6297.9468749999996</c:v>
                </c:pt>
                <c:pt idx="21275">
                  <c:v>6171.7734381599994</c:v>
                </c:pt>
                <c:pt idx="21276">
                  <c:v>6282.890625</c:v>
                </c:pt>
                <c:pt idx="21277">
                  <c:v>5702.0906249999998</c:v>
                </c:pt>
                <c:pt idx="21278">
                  <c:v>6398.235938159999</c:v>
                </c:pt>
                <c:pt idx="21279">
                  <c:v>6486.4078118400002</c:v>
                </c:pt>
                <c:pt idx="21280">
                  <c:v>5800.0078118399997</c:v>
                </c:pt>
                <c:pt idx="21281">
                  <c:v>6243.5999999999995</c:v>
                </c:pt>
                <c:pt idx="21282">
                  <c:v>5783.1468749999995</c:v>
                </c:pt>
                <c:pt idx="21283">
                  <c:v>5843.3203118399997</c:v>
                </c:pt>
                <c:pt idx="21284">
                  <c:v>5881.3734381599998</c:v>
                </c:pt>
                <c:pt idx="21285">
                  <c:v>5857.0359381599992</c:v>
                </c:pt>
                <c:pt idx="21286">
                  <c:v>5315.8359381599994</c:v>
                </c:pt>
                <c:pt idx="21287">
                  <c:v>6305.8359381599994</c:v>
                </c:pt>
                <c:pt idx="21288">
                  <c:v>6437.8359381599994</c:v>
                </c:pt>
                <c:pt idx="21289">
                  <c:v>5755.2</c:v>
                </c:pt>
                <c:pt idx="21290">
                  <c:v>5730.3468749999993</c:v>
                </c:pt>
                <c:pt idx="21291">
                  <c:v>6177.2906249999996</c:v>
                </c:pt>
                <c:pt idx="21292">
                  <c:v>4566.890625</c:v>
                </c:pt>
                <c:pt idx="21293">
                  <c:v>5864.8218749999996</c:v>
                </c:pt>
                <c:pt idx="21294">
                  <c:v>6854.8218749999996</c:v>
                </c:pt>
                <c:pt idx="21295">
                  <c:v>6407.2078118399995</c:v>
                </c:pt>
                <c:pt idx="21296">
                  <c:v>6248.8078118399999</c:v>
                </c:pt>
                <c:pt idx="21297">
                  <c:v>6737.2078118399995</c:v>
                </c:pt>
                <c:pt idx="21298">
                  <c:v>6416.7468749999998</c:v>
                </c:pt>
                <c:pt idx="21299">
                  <c:v>5960.5734381599996</c:v>
                </c:pt>
                <c:pt idx="21300">
                  <c:v>5804.235938159999</c:v>
                </c:pt>
                <c:pt idx="21301">
                  <c:v>5215.546875</c:v>
                </c:pt>
                <c:pt idx="21302">
                  <c:v>5941.546875</c:v>
                </c:pt>
                <c:pt idx="21303">
                  <c:v>5604.173438159999</c:v>
                </c:pt>
                <c:pt idx="21304">
                  <c:v>5891.2218749999993</c:v>
                </c:pt>
                <c:pt idx="21305">
                  <c:v>6168.421875</c:v>
                </c:pt>
                <c:pt idx="21306">
                  <c:v>5983.6218749999998</c:v>
                </c:pt>
                <c:pt idx="21307">
                  <c:v>6247.6218749999998</c:v>
                </c:pt>
                <c:pt idx="21308">
                  <c:v>6709.6218749999998</c:v>
                </c:pt>
                <c:pt idx="21309">
                  <c:v>5732.8218749999996</c:v>
                </c:pt>
                <c:pt idx="21310">
                  <c:v>6432.421875</c:v>
                </c:pt>
                <c:pt idx="21311">
                  <c:v>5694.4078118400002</c:v>
                </c:pt>
                <c:pt idx="21312">
                  <c:v>6601.546875</c:v>
                </c:pt>
                <c:pt idx="21313">
                  <c:v>5711.3203118399997</c:v>
                </c:pt>
                <c:pt idx="21314">
                  <c:v>6137.6906249999993</c:v>
                </c:pt>
                <c:pt idx="21315">
                  <c:v>6028.6359381599996</c:v>
                </c:pt>
                <c:pt idx="21316">
                  <c:v>5641.6078118400001</c:v>
                </c:pt>
                <c:pt idx="21317">
                  <c:v>5932.0078118399997</c:v>
                </c:pt>
                <c:pt idx="21318">
                  <c:v>5570.4</c:v>
                </c:pt>
                <c:pt idx="21319">
                  <c:v>6402</c:v>
                </c:pt>
                <c:pt idx="21320">
                  <c:v>5922.5203118399995</c:v>
                </c:pt>
                <c:pt idx="21321">
                  <c:v>6846.5203118399995</c:v>
                </c:pt>
                <c:pt idx="21322">
                  <c:v>6124.4906249999995</c:v>
                </c:pt>
                <c:pt idx="21323">
                  <c:v>5794.4906249999995</c:v>
                </c:pt>
                <c:pt idx="21324">
                  <c:v>6247.6218749999998</c:v>
                </c:pt>
                <c:pt idx="21325">
                  <c:v>6472.0218749999995</c:v>
                </c:pt>
                <c:pt idx="21326">
                  <c:v>5962.6359381599996</c:v>
                </c:pt>
                <c:pt idx="21327">
                  <c:v>5368.6359381599996</c:v>
                </c:pt>
                <c:pt idx="21328">
                  <c:v>5734.0078118399997</c:v>
                </c:pt>
                <c:pt idx="21329">
                  <c:v>6644.8078118399999</c:v>
                </c:pt>
                <c:pt idx="21330">
                  <c:v>6239.3203118399997</c:v>
                </c:pt>
                <c:pt idx="21331">
                  <c:v>5800.0078118399997</c:v>
                </c:pt>
                <c:pt idx="21332">
                  <c:v>6037.6078118400001</c:v>
                </c:pt>
                <c:pt idx="21333">
                  <c:v>5002.8</c:v>
                </c:pt>
                <c:pt idx="21334">
                  <c:v>6020.7468749999998</c:v>
                </c:pt>
                <c:pt idx="21335">
                  <c:v>6014.9203118400001</c:v>
                </c:pt>
                <c:pt idx="21336">
                  <c:v>5886.890625</c:v>
                </c:pt>
                <c:pt idx="21337">
                  <c:v>5979.5999999999995</c:v>
                </c:pt>
                <c:pt idx="21338">
                  <c:v>6944.7468749999998</c:v>
                </c:pt>
                <c:pt idx="21339">
                  <c:v>5624.7468749999998</c:v>
                </c:pt>
                <c:pt idx="21340">
                  <c:v>5822.7468749999998</c:v>
                </c:pt>
                <c:pt idx="21341">
                  <c:v>5645.3203118399997</c:v>
                </c:pt>
                <c:pt idx="21342">
                  <c:v>6212.9203118400001</c:v>
                </c:pt>
                <c:pt idx="21343">
                  <c:v>5326.9734381599992</c:v>
                </c:pt>
                <c:pt idx="21344">
                  <c:v>5917.6218749999998</c:v>
                </c:pt>
                <c:pt idx="21345">
                  <c:v>6419.2218749999993</c:v>
                </c:pt>
                <c:pt idx="21346">
                  <c:v>5996.8218749999996</c:v>
                </c:pt>
                <c:pt idx="21347">
                  <c:v>5654.8078118399999</c:v>
                </c:pt>
                <c:pt idx="21348">
                  <c:v>6658.0078118399997</c:v>
                </c:pt>
                <c:pt idx="21349">
                  <c:v>5227.2</c:v>
                </c:pt>
                <c:pt idx="21350">
                  <c:v>5473.7203118400002</c:v>
                </c:pt>
                <c:pt idx="21351">
                  <c:v>6005.6906249999993</c:v>
                </c:pt>
                <c:pt idx="21352">
                  <c:v>6018.890625</c:v>
                </c:pt>
                <c:pt idx="21353">
                  <c:v>5926.4906249999995</c:v>
                </c:pt>
                <c:pt idx="21354">
                  <c:v>5755.2</c:v>
                </c:pt>
                <c:pt idx="21355">
                  <c:v>5636.4</c:v>
                </c:pt>
                <c:pt idx="21356">
                  <c:v>5517.5999999999995</c:v>
                </c:pt>
                <c:pt idx="21357">
                  <c:v>6124.7999999999993</c:v>
                </c:pt>
                <c:pt idx="21358">
                  <c:v>5777.3203118399997</c:v>
                </c:pt>
                <c:pt idx="21359">
                  <c:v>6005.6906249999993</c:v>
                </c:pt>
                <c:pt idx="21360">
                  <c:v>6116.8078118399999</c:v>
                </c:pt>
                <c:pt idx="21361">
                  <c:v>6918.3468749999993</c:v>
                </c:pt>
                <c:pt idx="21362">
                  <c:v>6126.3468749999993</c:v>
                </c:pt>
                <c:pt idx="21363">
                  <c:v>6641.1468749999995</c:v>
                </c:pt>
                <c:pt idx="21364">
                  <c:v>5495.2218749999993</c:v>
                </c:pt>
                <c:pt idx="21365">
                  <c:v>6062.8218749999996</c:v>
                </c:pt>
                <c:pt idx="21366">
                  <c:v>6617.2218749999993</c:v>
                </c:pt>
                <c:pt idx="21367">
                  <c:v>5891.2218749999993</c:v>
                </c:pt>
                <c:pt idx="21368">
                  <c:v>5342.2359381599999</c:v>
                </c:pt>
                <c:pt idx="21369">
                  <c:v>6243.5999999999995</c:v>
                </c:pt>
                <c:pt idx="21370">
                  <c:v>6324.3468749999993</c:v>
                </c:pt>
                <c:pt idx="21371">
                  <c:v>6139.546875</c:v>
                </c:pt>
                <c:pt idx="21372">
                  <c:v>6060.3468749999993</c:v>
                </c:pt>
                <c:pt idx="21373">
                  <c:v>6349.2</c:v>
                </c:pt>
                <c:pt idx="21374">
                  <c:v>6086.7468749999998</c:v>
                </c:pt>
                <c:pt idx="21375">
                  <c:v>5579.3203118399997</c:v>
                </c:pt>
                <c:pt idx="21376">
                  <c:v>7110.5203118399995</c:v>
                </c:pt>
                <c:pt idx="21377">
                  <c:v>6639.2906249999996</c:v>
                </c:pt>
                <c:pt idx="21378">
                  <c:v>5619.4359381599998</c:v>
                </c:pt>
                <c:pt idx="21379">
                  <c:v>5954.7468749999998</c:v>
                </c:pt>
                <c:pt idx="21380">
                  <c:v>6033.9468749999996</c:v>
                </c:pt>
                <c:pt idx="21381">
                  <c:v>6859.7203118399993</c:v>
                </c:pt>
                <c:pt idx="21382">
                  <c:v>5551.3734381599998</c:v>
                </c:pt>
                <c:pt idx="21383">
                  <c:v>5939.6906249999993</c:v>
                </c:pt>
                <c:pt idx="21384">
                  <c:v>6332.235938159999</c:v>
                </c:pt>
                <c:pt idx="21385">
                  <c:v>6367.6078118400001</c:v>
                </c:pt>
                <c:pt idx="21386">
                  <c:v>6103.6078118400001</c:v>
                </c:pt>
                <c:pt idx="21387">
                  <c:v>6494.4</c:v>
                </c:pt>
                <c:pt idx="21388">
                  <c:v>5881.3734381599998</c:v>
                </c:pt>
                <c:pt idx="21389">
                  <c:v>6184.9734381599992</c:v>
                </c:pt>
                <c:pt idx="21390">
                  <c:v>6726.173438159999</c:v>
                </c:pt>
                <c:pt idx="21391">
                  <c:v>6882.4078118399993</c:v>
                </c:pt>
                <c:pt idx="21392">
                  <c:v>6626.4</c:v>
                </c:pt>
                <c:pt idx="21393">
                  <c:v>5915.1468749999995</c:v>
                </c:pt>
                <c:pt idx="21394">
                  <c:v>6661.7203118400002</c:v>
                </c:pt>
                <c:pt idx="21395">
                  <c:v>5962.1203118399999</c:v>
                </c:pt>
                <c:pt idx="21396">
                  <c:v>6305.3203118399997</c:v>
                </c:pt>
                <c:pt idx="21397">
                  <c:v>6120.5203118399995</c:v>
                </c:pt>
                <c:pt idx="21398">
                  <c:v>6190.4906249999995</c:v>
                </c:pt>
                <c:pt idx="21399">
                  <c:v>5926.4906249999995</c:v>
                </c:pt>
                <c:pt idx="21400">
                  <c:v>5838.421875</c:v>
                </c:pt>
                <c:pt idx="21401">
                  <c:v>6477.4359381599998</c:v>
                </c:pt>
                <c:pt idx="21402">
                  <c:v>5866.0078118399997</c:v>
                </c:pt>
                <c:pt idx="21403">
                  <c:v>5253.5999999999995</c:v>
                </c:pt>
                <c:pt idx="21404">
                  <c:v>6181.6218749999998</c:v>
                </c:pt>
                <c:pt idx="21405">
                  <c:v>6266.235938159999</c:v>
                </c:pt>
                <c:pt idx="21406">
                  <c:v>6618.4078118400002</c:v>
                </c:pt>
                <c:pt idx="21407">
                  <c:v>6745.2</c:v>
                </c:pt>
                <c:pt idx="21408">
                  <c:v>5683.3734381599998</c:v>
                </c:pt>
                <c:pt idx="21409">
                  <c:v>6084.890625</c:v>
                </c:pt>
                <c:pt idx="21410">
                  <c:v>6863.6906249999993</c:v>
                </c:pt>
                <c:pt idx="21411">
                  <c:v>5622.890625</c:v>
                </c:pt>
                <c:pt idx="21412">
                  <c:v>6226.6359381599996</c:v>
                </c:pt>
                <c:pt idx="21413">
                  <c:v>6816.4078118399993</c:v>
                </c:pt>
                <c:pt idx="21414">
                  <c:v>6072</c:v>
                </c:pt>
                <c:pt idx="21415">
                  <c:v>5241.9468749999996</c:v>
                </c:pt>
                <c:pt idx="21416">
                  <c:v>6028.1203118399999</c:v>
                </c:pt>
                <c:pt idx="21417">
                  <c:v>6358.1203118399999</c:v>
                </c:pt>
                <c:pt idx="21418">
                  <c:v>5973.7734381599994</c:v>
                </c:pt>
                <c:pt idx="21419">
                  <c:v>6079.3734381599998</c:v>
                </c:pt>
                <c:pt idx="21420">
                  <c:v>5556.890625</c:v>
                </c:pt>
                <c:pt idx="21421">
                  <c:v>5878.0218749999995</c:v>
                </c:pt>
                <c:pt idx="21422">
                  <c:v>6190.7999999999993</c:v>
                </c:pt>
                <c:pt idx="21423">
                  <c:v>6356.5734381599996</c:v>
                </c:pt>
                <c:pt idx="21424">
                  <c:v>5994.3468749999993</c:v>
                </c:pt>
                <c:pt idx="21425">
                  <c:v>5835.9468749999996</c:v>
                </c:pt>
                <c:pt idx="21426">
                  <c:v>6173.3203118399997</c:v>
                </c:pt>
                <c:pt idx="21427">
                  <c:v>5843.3203118399997</c:v>
                </c:pt>
                <c:pt idx="21428">
                  <c:v>5907.7734381599994</c:v>
                </c:pt>
                <c:pt idx="21429">
                  <c:v>5798.8218749999996</c:v>
                </c:pt>
                <c:pt idx="21430">
                  <c:v>6472.0218749999995</c:v>
                </c:pt>
                <c:pt idx="21431">
                  <c:v>6326.8218749999996</c:v>
                </c:pt>
                <c:pt idx="21432">
                  <c:v>5619.4359381599998</c:v>
                </c:pt>
                <c:pt idx="21433">
                  <c:v>6473.2078118399995</c:v>
                </c:pt>
                <c:pt idx="21434">
                  <c:v>6565.6078118400001</c:v>
                </c:pt>
                <c:pt idx="21435">
                  <c:v>6037.6078118400001</c:v>
                </c:pt>
                <c:pt idx="21436">
                  <c:v>6824.4</c:v>
                </c:pt>
                <c:pt idx="21437">
                  <c:v>6350.7468749999998</c:v>
                </c:pt>
                <c:pt idx="21438">
                  <c:v>6773.1468749999995</c:v>
                </c:pt>
                <c:pt idx="21439">
                  <c:v>6205.546875</c:v>
                </c:pt>
                <c:pt idx="21440">
                  <c:v>6133.7203118400002</c:v>
                </c:pt>
                <c:pt idx="21441">
                  <c:v>5935.7203118400002</c:v>
                </c:pt>
                <c:pt idx="21442">
                  <c:v>5988.5203118399995</c:v>
                </c:pt>
                <c:pt idx="21443">
                  <c:v>6356.5734381599996</c:v>
                </c:pt>
                <c:pt idx="21444">
                  <c:v>6084.890625</c:v>
                </c:pt>
                <c:pt idx="21445">
                  <c:v>6551.2218749999993</c:v>
                </c:pt>
                <c:pt idx="21446">
                  <c:v>6622.6359381599996</c:v>
                </c:pt>
                <c:pt idx="21447">
                  <c:v>5953.2</c:v>
                </c:pt>
                <c:pt idx="21448">
                  <c:v>6377.1468749999995</c:v>
                </c:pt>
                <c:pt idx="21449">
                  <c:v>5935.7203118400002</c:v>
                </c:pt>
                <c:pt idx="21450">
                  <c:v>5962.1203118399999</c:v>
                </c:pt>
                <c:pt idx="21451">
                  <c:v>6132.173438159999</c:v>
                </c:pt>
                <c:pt idx="21452">
                  <c:v>6322.4906249999995</c:v>
                </c:pt>
                <c:pt idx="21453">
                  <c:v>5900.0906249999998</c:v>
                </c:pt>
                <c:pt idx="21454">
                  <c:v>6524.8218749999996</c:v>
                </c:pt>
                <c:pt idx="21455">
                  <c:v>6181.6218749999998</c:v>
                </c:pt>
                <c:pt idx="21456">
                  <c:v>6552.4078118400002</c:v>
                </c:pt>
                <c:pt idx="21457">
                  <c:v>6256.7999999999993</c:v>
                </c:pt>
                <c:pt idx="21458">
                  <c:v>6139.546875</c:v>
                </c:pt>
                <c:pt idx="21459">
                  <c:v>6324.3468749999993</c:v>
                </c:pt>
                <c:pt idx="21460">
                  <c:v>6107.3203118399997</c:v>
                </c:pt>
                <c:pt idx="21461">
                  <c:v>6409.3734381599998</c:v>
                </c:pt>
                <c:pt idx="21462">
                  <c:v>5247.7734381599994</c:v>
                </c:pt>
                <c:pt idx="21463">
                  <c:v>5741.6906249999993</c:v>
                </c:pt>
                <c:pt idx="21464">
                  <c:v>6089.2218749999993</c:v>
                </c:pt>
                <c:pt idx="21465">
                  <c:v>6247.6218749999998</c:v>
                </c:pt>
                <c:pt idx="21466">
                  <c:v>6617.2218749999993</c:v>
                </c:pt>
                <c:pt idx="21467">
                  <c:v>6015.4359381599998</c:v>
                </c:pt>
                <c:pt idx="21468">
                  <c:v>5496.4078118400002</c:v>
                </c:pt>
                <c:pt idx="21469">
                  <c:v>5219.2078118399995</c:v>
                </c:pt>
                <c:pt idx="21470">
                  <c:v>6684.4078118400002</c:v>
                </c:pt>
                <c:pt idx="21471">
                  <c:v>5161.2</c:v>
                </c:pt>
                <c:pt idx="21472">
                  <c:v>6047.1468749999995</c:v>
                </c:pt>
                <c:pt idx="21473">
                  <c:v>5856.5203118399995</c:v>
                </c:pt>
                <c:pt idx="21474">
                  <c:v>5649.2906249999996</c:v>
                </c:pt>
                <c:pt idx="21475">
                  <c:v>6071.6906249999993</c:v>
                </c:pt>
                <c:pt idx="21476">
                  <c:v>6137.6906249999993</c:v>
                </c:pt>
                <c:pt idx="21477">
                  <c:v>6177.2906249999996</c:v>
                </c:pt>
                <c:pt idx="21478">
                  <c:v>6354.4078118400002</c:v>
                </c:pt>
                <c:pt idx="21479">
                  <c:v>6971.1468749999995</c:v>
                </c:pt>
                <c:pt idx="21480">
                  <c:v>6165.9468749999996</c:v>
                </c:pt>
                <c:pt idx="21481">
                  <c:v>6278.9203118400001</c:v>
                </c:pt>
                <c:pt idx="21482">
                  <c:v>5802.173438159999</c:v>
                </c:pt>
                <c:pt idx="21483">
                  <c:v>6111.2906249999996</c:v>
                </c:pt>
                <c:pt idx="21484">
                  <c:v>6309.2906249999996</c:v>
                </c:pt>
                <c:pt idx="21485">
                  <c:v>5662.4906249999995</c:v>
                </c:pt>
                <c:pt idx="21486">
                  <c:v>6784.7999999999993</c:v>
                </c:pt>
                <c:pt idx="21487">
                  <c:v>6358.1203118399999</c:v>
                </c:pt>
                <c:pt idx="21488">
                  <c:v>5749.3734381599998</c:v>
                </c:pt>
                <c:pt idx="21489">
                  <c:v>6488.5734381599996</c:v>
                </c:pt>
                <c:pt idx="21490">
                  <c:v>5952.890625</c:v>
                </c:pt>
                <c:pt idx="21491">
                  <c:v>6480.890625</c:v>
                </c:pt>
                <c:pt idx="21492">
                  <c:v>6388.4906249999995</c:v>
                </c:pt>
                <c:pt idx="21493">
                  <c:v>5653.6218749999998</c:v>
                </c:pt>
                <c:pt idx="21494">
                  <c:v>5970.421875</c:v>
                </c:pt>
                <c:pt idx="21495">
                  <c:v>5958.4078118400002</c:v>
                </c:pt>
                <c:pt idx="21496">
                  <c:v>5826.4078118400002</c:v>
                </c:pt>
                <c:pt idx="21497">
                  <c:v>5888.7468749999998</c:v>
                </c:pt>
                <c:pt idx="21498">
                  <c:v>5981.1468749999995</c:v>
                </c:pt>
                <c:pt idx="21499">
                  <c:v>6014.9203118400001</c:v>
                </c:pt>
                <c:pt idx="21500">
                  <c:v>6265.7203118400002</c:v>
                </c:pt>
                <c:pt idx="21501">
                  <c:v>6542.9203118400001</c:v>
                </c:pt>
                <c:pt idx="21502">
                  <c:v>5966.0906249999998</c:v>
                </c:pt>
                <c:pt idx="21503">
                  <c:v>6143.2078118399995</c:v>
                </c:pt>
                <c:pt idx="21504">
                  <c:v>6644.8078118399999</c:v>
                </c:pt>
                <c:pt idx="21505">
                  <c:v>5768.4</c:v>
                </c:pt>
                <c:pt idx="21506">
                  <c:v>6256.7999999999993</c:v>
                </c:pt>
                <c:pt idx="21507">
                  <c:v>6456.3468749999993</c:v>
                </c:pt>
                <c:pt idx="21508">
                  <c:v>5684.9203118400001</c:v>
                </c:pt>
                <c:pt idx="21509">
                  <c:v>5630.5734381599996</c:v>
                </c:pt>
                <c:pt idx="21510">
                  <c:v>6684.4078118400002</c:v>
                </c:pt>
                <c:pt idx="21511">
                  <c:v>5866.0078118399997</c:v>
                </c:pt>
                <c:pt idx="21512">
                  <c:v>6850.7999999999993</c:v>
                </c:pt>
                <c:pt idx="21513">
                  <c:v>6045.5999999999995</c:v>
                </c:pt>
                <c:pt idx="21514">
                  <c:v>5764.1203118399999</c:v>
                </c:pt>
                <c:pt idx="21515">
                  <c:v>5952.890625</c:v>
                </c:pt>
                <c:pt idx="21516">
                  <c:v>6068.235938159999</c:v>
                </c:pt>
                <c:pt idx="21517">
                  <c:v>5764.6359381599996</c:v>
                </c:pt>
                <c:pt idx="21518">
                  <c:v>6816.4078118399993</c:v>
                </c:pt>
                <c:pt idx="21519">
                  <c:v>6296.4</c:v>
                </c:pt>
                <c:pt idx="21520">
                  <c:v>6667.546875</c:v>
                </c:pt>
                <c:pt idx="21521">
                  <c:v>6099.9468749999996</c:v>
                </c:pt>
                <c:pt idx="21522">
                  <c:v>6529.7203118400002</c:v>
                </c:pt>
                <c:pt idx="21523">
                  <c:v>6036.421875</c:v>
                </c:pt>
                <c:pt idx="21524">
                  <c:v>6037.6078118400001</c:v>
                </c:pt>
                <c:pt idx="21525">
                  <c:v>6111.5999999999995</c:v>
                </c:pt>
                <c:pt idx="21526">
                  <c:v>6890.4</c:v>
                </c:pt>
                <c:pt idx="21527">
                  <c:v>6336</c:v>
                </c:pt>
                <c:pt idx="21528">
                  <c:v>6336</c:v>
                </c:pt>
                <c:pt idx="21529">
                  <c:v>6337.546875</c:v>
                </c:pt>
                <c:pt idx="21530">
                  <c:v>6627.9468749999996</c:v>
                </c:pt>
                <c:pt idx="21531">
                  <c:v>5841.7734381599994</c:v>
                </c:pt>
                <c:pt idx="21532">
                  <c:v>6203.6906249999993</c:v>
                </c:pt>
                <c:pt idx="21533">
                  <c:v>6428.0906249999998</c:v>
                </c:pt>
                <c:pt idx="21534">
                  <c:v>6728.235938159999</c:v>
                </c:pt>
                <c:pt idx="21535">
                  <c:v>5747.2078118399995</c:v>
                </c:pt>
                <c:pt idx="21536">
                  <c:v>6605.2078118399995</c:v>
                </c:pt>
                <c:pt idx="21537">
                  <c:v>6380.8078118399999</c:v>
                </c:pt>
                <c:pt idx="21538">
                  <c:v>6205.546875</c:v>
                </c:pt>
                <c:pt idx="21539">
                  <c:v>6437.3203118399997</c:v>
                </c:pt>
                <c:pt idx="21540">
                  <c:v>6080.9203118400001</c:v>
                </c:pt>
                <c:pt idx="21541">
                  <c:v>5200.4906249999995</c:v>
                </c:pt>
                <c:pt idx="21542">
                  <c:v>5992.7999999999993</c:v>
                </c:pt>
                <c:pt idx="21543">
                  <c:v>6230.4</c:v>
                </c:pt>
                <c:pt idx="21544">
                  <c:v>6548.7468749999998</c:v>
                </c:pt>
                <c:pt idx="21545">
                  <c:v>5901.9468749999996</c:v>
                </c:pt>
                <c:pt idx="21546">
                  <c:v>6358.1203118399999</c:v>
                </c:pt>
                <c:pt idx="21547">
                  <c:v>6290.5734381599996</c:v>
                </c:pt>
                <c:pt idx="21548">
                  <c:v>6583.0359381599992</c:v>
                </c:pt>
                <c:pt idx="21549">
                  <c:v>6121.0359381599992</c:v>
                </c:pt>
                <c:pt idx="21550">
                  <c:v>6895.6078118399992</c:v>
                </c:pt>
                <c:pt idx="21551">
                  <c:v>6050.8078118399999</c:v>
                </c:pt>
                <c:pt idx="21552">
                  <c:v>6037.6078118400001</c:v>
                </c:pt>
                <c:pt idx="21553">
                  <c:v>6058.7999999999993</c:v>
                </c:pt>
                <c:pt idx="21554">
                  <c:v>6132.173438159999</c:v>
                </c:pt>
                <c:pt idx="21555">
                  <c:v>6045.2906249999996</c:v>
                </c:pt>
                <c:pt idx="21556">
                  <c:v>5923.0359381599992</c:v>
                </c:pt>
                <c:pt idx="21557">
                  <c:v>5971.6078118400001</c:v>
                </c:pt>
                <c:pt idx="21558">
                  <c:v>6882.4078118399993</c:v>
                </c:pt>
                <c:pt idx="21559">
                  <c:v>6116.8078118399999</c:v>
                </c:pt>
                <c:pt idx="21560">
                  <c:v>5992.7999999999993</c:v>
                </c:pt>
                <c:pt idx="21561">
                  <c:v>6139.546875</c:v>
                </c:pt>
                <c:pt idx="21562">
                  <c:v>6203.6906249999993</c:v>
                </c:pt>
                <c:pt idx="21563">
                  <c:v>6023.2218749999993</c:v>
                </c:pt>
                <c:pt idx="21564">
                  <c:v>6049.6218749999998</c:v>
                </c:pt>
                <c:pt idx="21565">
                  <c:v>6354.4078118400002</c:v>
                </c:pt>
                <c:pt idx="21566">
                  <c:v>6239.3203118399997</c:v>
                </c:pt>
                <c:pt idx="21567">
                  <c:v>5768.0906249999998</c:v>
                </c:pt>
                <c:pt idx="21568">
                  <c:v>5812.0218749999995</c:v>
                </c:pt>
                <c:pt idx="21569">
                  <c:v>6023.2218749999993</c:v>
                </c:pt>
                <c:pt idx="21570">
                  <c:v>5508.421875</c:v>
                </c:pt>
                <c:pt idx="21571">
                  <c:v>5896.1203118399999</c:v>
                </c:pt>
                <c:pt idx="21572">
                  <c:v>5736.173438159999</c:v>
                </c:pt>
                <c:pt idx="21573">
                  <c:v>6105.7734381599994</c:v>
                </c:pt>
                <c:pt idx="21574">
                  <c:v>5904.421875</c:v>
                </c:pt>
                <c:pt idx="21575">
                  <c:v>6222.4078118400002</c:v>
                </c:pt>
                <c:pt idx="21576">
                  <c:v>6322.7999999999993</c:v>
                </c:pt>
                <c:pt idx="21577">
                  <c:v>6481.2</c:v>
                </c:pt>
                <c:pt idx="21578">
                  <c:v>6600</c:v>
                </c:pt>
                <c:pt idx="21579">
                  <c:v>6283.2</c:v>
                </c:pt>
                <c:pt idx="21580">
                  <c:v>6661.7203118400002</c:v>
                </c:pt>
                <c:pt idx="21581">
                  <c:v>6028.1203118399999</c:v>
                </c:pt>
                <c:pt idx="21582">
                  <c:v>5920.9734381599992</c:v>
                </c:pt>
                <c:pt idx="21583">
                  <c:v>5820.890625</c:v>
                </c:pt>
                <c:pt idx="21584">
                  <c:v>5725.0359381599992</c:v>
                </c:pt>
                <c:pt idx="21585">
                  <c:v>6499.6078118400001</c:v>
                </c:pt>
                <c:pt idx="21586">
                  <c:v>6103.6078118400001</c:v>
                </c:pt>
                <c:pt idx="21587">
                  <c:v>6341.2078118399995</c:v>
                </c:pt>
                <c:pt idx="21588">
                  <c:v>6006</c:v>
                </c:pt>
                <c:pt idx="21589">
                  <c:v>6283.2</c:v>
                </c:pt>
                <c:pt idx="21590">
                  <c:v>6099.9468749999996</c:v>
                </c:pt>
                <c:pt idx="21591">
                  <c:v>6680.7468749999998</c:v>
                </c:pt>
                <c:pt idx="21592">
                  <c:v>6601.546875</c:v>
                </c:pt>
                <c:pt idx="21593">
                  <c:v>5983.6218749999998</c:v>
                </c:pt>
                <c:pt idx="21594">
                  <c:v>5843.8359381599994</c:v>
                </c:pt>
                <c:pt idx="21595">
                  <c:v>5684.9203118400001</c:v>
                </c:pt>
                <c:pt idx="21596">
                  <c:v>6435.7734381599994</c:v>
                </c:pt>
                <c:pt idx="21597">
                  <c:v>5319.2906249999996</c:v>
                </c:pt>
                <c:pt idx="21598">
                  <c:v>6036.421875</c:v>
                </c:pt>
                <c:pt idx="21599">
                  <c:v>5970.421875</c:v>
                </c:pt>
                <c:pt idx="21600">
                  <c:v>6445.6218749999998</c:v>
                </c:pt>
                <c:pt idx="21601">
                  <c:v>5936.235938159999</c:v>
                </c:pt>
                <c:pt idx="21602">
                  <c:v>6045.5999999999995</c:v>
                </c:pt>
                <c:pt idx="21603">
                  <c:v>5926.7999999999993</c:v>
                </c:pt>
                <c:pt idx="21604">
                  <c:v>5922.5203118399995</c:v>
                </c:pt>
                <c:pt idx="21605">
                  <c:v>6005.6906249999993</c:v>
                </c:pt>
                <c:pt idx="21606">
                  <c:v>6305.8359381599994</c:v>
                </c:pt>
                <c:pt idx="21607">
                  <c:v>6486.4078118400002</c:v>
                </c:pt>
                <c:pt idx="21608">
                  <c:v>5958.4078118400002</c:v>
                </c:pt>
                <c:pt idx="21609">
                  <c:v>5760.4078118400002</c:v>
                </c:pt>
                <c:pt idx="21610">
                  <c:v>6552.4078118400002</c:v>
                </c:pt>
                <c:pt idx="21611">
                  <c:v>6336</c:v>
                </c:pt>
                <c:pt idx="21612">
                  <c:v>6667.546875</c:v>
                </c:pt>
                <c:pt idx="21613">
                  <c:v>5221.3734381599998</c:v>
                </c:pt>
                <c:pt idx="21614">
                  <c:v>5847.2906249999996</c:v>
                </c:pt>
                <c:pt idx="21615">
                  <c:v>6045.2906249999996</c:v>
                </c:pt>
                <c:pt idx="21616">
                  <c:v>6366.421875</c:v>
                </c:pt>
                <c:pt idx="21617">
                  <c:v>5887.2</c:v>
                </c:pt>
                <c:pt idx="21618">
                  <c:v>5664.3468749999993</c:v>
                </c:pt>
                <c:pt idx="21619">
                  <c:v>5750.9203118400001</c:v>
                </c:pt>
                <c:pt idx="21620">
                  <c:v>6335.6906249999993</c:v>
                </c:pt>
                <c:pt idx="21621">
                  <c:v>6348.890625</c:v>
                </c:pt>
                <c:pt idx="21622">
                  <c:v>6596.235938159999</c:v>
                </c:pt>
                <c:pt idx="21623">
                  <c:v>6037.6078118400001</c:v>
                </c:pt>
                <c:pt idx="21624">
                  <c:v>6494.4</c:v>
                </c:pt>
                <c:pt idx="21625">
                  <c:v>5004.3468750000002</c:v>
                </c:pt>
                <c:pt idx="21626">
                  <c:v>6957.9468749999996</c:v>
                </c:pt>
                <c:pt idx="21627">
                  <c:v>6382.9734381599992</c:v>
                </c:pt>
                <c:pt idx="21628">
                  <c:v>6181.6218749999998</c:v>
                </c:pt>
                <c:pt idx="21629">
                  <c:v>5785.6218749999998</c:v>
                </c:pt>
                <c:pt idx="21630">
                  <c:v>6124.7999999999993</c:v>
                </c:pt>
                <c:pt idx="21631">
                  <c:v>6390.3468749999993</c:v>
                </c:pt>
                <c:pt idx="21632">
                  <c:v>7057.7203118399993</c:v>
                </c:pt>
                <c:pt idx="21633">
                  <c:v>6190.4906249999995</c:v>
                </c:pt>
                <c:pt idx="21634">
                  <c:v>5722.9734381599992</c:v>
                </c:pt>
                <c:pt idx="21635">
                  <c:v>5809.546875</c:v>
                </c:pt>
                <c:pt idx="21636">
                  <c:v>6548.7468749999998</c:v>
                </c:pt>
                <c:pt idx="21637">
                  <c:v>6186.5203118399995</c:v>
                </c:pt>
                <c:pt idx="21638">
                  <c:v>6282.890625</c:v>
                </c:pt>
                <c:pt idx="21639">
                  <c:v>6807.4359381599998</c:v>
                </c:pt>
                <c:pt idx="21640">
                  <c:v>5747.2078118399995</c:v>
                </c:pt>
                <c:pt idx="21641">
                  <c:v>6151.2</c:v>
                </c:pt>
                <c:pt idx="21642">
                  <c:v>6481.2</c:v>
                </c:pt>
                <c:pt idx="21643">
                  <c:v>6390.3468749999993</c:v>
                </c:pt>
                <c:pt idx="21644">
                  <c:v>6067.7203118400002</c:v>
                </c:pt>
                <c:pt idx="21645">
                  <c:v>5948.9203118400001</c:v>
                </c:pt>
                <c:pt idx="21646">
                  <c:v>5815.3734381599998</c:v>
                </c:pt>
                <c:pt idx="21647">
                  <c:v>6620.5734381599996</c:v>
                </c:pt>
                <c:pt idx="21648">
                  <c:v>6448.9734381599992</c:v>
                </c:pt>
                <c:pt idx="21649">
                  <c:v>6013.3734381599998</c:v>
                </c:pt>
                <c:pt idx="21650">
                  <c:v>6480.890625</c:v>
                </c:pt>
                <c:pt idx="21651">
                  <c:v>6102.421875</c:v>
                </c:pt>
                <c:pt idx="21652">
                  <c:v>6076.0218749999995</c:v>
                </c:pt>
                <c:pt idx="21653">
                  <c:v>6618.4078118400002</c:v>
                </c:pt>
                <c:pt idx="21654">
                  <c:v>5615.2078118399995</c:v>
                </c:pt>
                <c:pt idx="21655">
                  <c:v>6284.7468749999998</c:v>
                </c:pt>
                <c:pt idx="21656">
                  <c:v>6963.7734381600003</c:v>
                </c:pt>
                <c:pt idx="21657">
                  <c:v>6348.890625</c:v>
                </c:pt>
                <c:pt idx="21658">
                  <c:v>6050.8078118399999</c:v>
                </c:pt>
                <c:pt idx="21659">
                  <c:v>6019.2</c:v>
                </c:pt>
                <c:pt idx="21660">
                  <c:v>5900.4</c:v>
                </c:pt>
                <c:pt idx="21661">
                  <c:v>6443.1468749999995</c:v>
                </c:pt>
                <c:pt idx="21662">
                  <c:v>6377.1468749999995</c:v>
                </c:pt>
                <c:pt idx="21663">
                  <c:v>6292.1203118399999</c:v>
                </c:pt>
                <c:pt idx="21664">
                  <c:v>6058.4906249999995</c:v>
                </c:pt>
                <c:pt idx="21665">
                  <c:v>5521.6218749999998</c:v>
                </c:pt>
                <c:pt idx="21666">
                  <c:v>6287.2218749999993</c:v>
                </c:pt>
                <c:pt idx="21667">
                  <c:v>6160.6359381599996</c:v>
                </c:pt>
                <c:pt idx="21668">
                  <c:v>6275.2078118399995</c:v>
                </c:pt>
                <c:pt idx="21669">
                  <c:v>7287.9468749999996</c:v>
                </c:pt>
                <c:pt idx="21670">
                  <c:v>6218.7468749999998</c:v>
                </c:pt>
                <c:pt idx="21671">
                  <c:v>6529.7203118400002</c:v>
                </c:pt>
                <c:pt idx="21672">
                  <c:v>6876.890625</c:v>
                </c:pt>
                <c:pt idx="21673">
                  <c:v>6630.421875</c:v>
                </c:pt>
                <c:pt idx="21674">
                  <c:v>6392.8218749999996</c:v>
                </c:pt>
                <c:pt idx="21675">
                  <c:v>5812.0218749999995</c:v>
                </c:pt>
                <c:pt idx="21676">
                  <c:v>5989.0359381599992</c:v>
                </c:pt>
                <c:pt idx="21677">
                  <c:v>6411.4359381599998</c:v>
                </c:pt>
                <c:pt idx="21678">
                  <c:v>7040.807811839999</c:v>
                </c:pt>
                <c:pt idx="21679">
                  <c:v>6032.4</c:v>
                </c:pt>
                <c:pt idx="21680">
                  <c:v>6336</c:v>
                </c:pt>
                <c:pt idx="21681">
                  <c:v>5577.7734381599994</c:v>
                </c:pt>
                <c:pt idx="21682">
                  <c:v>5788.9734381599992</c:v>
                </c:pt>
                <c:pt idx="21683">
                  <c:v>5643.7734381599994</c:v>
                </c:pt>
                <c:pt idx="21684">
                  <c:v>6032.0906249999998</c:v>
                </c:pt>
                <c:pt idx="21685">
                  <c:v>6810.890625</c:v>
                </c:pt>
                <c:pt idx="21686">
                  <c:v>5957.2218749999993</c:v>
                </c:pt>
                <c:pt idx="21687">
                  <c:v>6709.6218749999998</c:v>
                </c:pt>
                <c:pt idx="21688">
                  <c:v>6688.6359381599996</c:v>
                </c:pt>
                <c:pt idx="21689">
                  <c:v>6715.0359381599992</c:v>
                </c:pt>
                <c:pt idx="21690">
                  <c:v>6609.4359381599998</c:v>
                </c:pt>
                <c:pt idx="21691">
                  <c:v>6121.0359381599992</c:v>
                </c:pt>
                <c:pt idx="21692">
                  <c:v>5641.6078118400001</c:v>
                </c:pt>
                <c:pt idx="21693">
                  <c:v>6328.0078118399997</c:v>
                </c:pt>
                <c:pt idx="21694">
                  <c:v>6654.3468749999993</c:v>
                </c:pt>
                <c:pt idx="21695">
                  <c:v>5901.9468749999996</c:v>
                </c:pt>
                <c:pt idx="21696">
                  <c:v>6226.1203118399999</c:v>
                </c:pt>
                <c:pt idx="21697">
                  <c:v>6831.7734381600003</c:v>
                </c:pt>
                <c:pt idx="21698">
                  <c:v>6128.8218749999996</c:v>
                </c:pt>
                <c:pt idx="21699">
                  <c:v>6168.421875</c:v>
                </c:pt>
                <c:pt idx="21700">
                  <c:v>6247.6218749999998</c:v>
                </c:pt>
                <c:pt idx="21701">
                  <c:v>5742</c:v>
                </c:pt>
                <c:pt idx="21702">
                  <c:v>6402</c:v>
                </c:pt>
                <c:pt idx="21703">
                  <c:v>6256.7999999999993</c:v>
                </c:pt>
                <c:pt idx="21704">
                  <c:v>6212.9203118400001</c:v>
                </c:pt>
                <c:pt idx="21705">
                  <c:v>6064.0078118399997</c:v>
                </c:pt>
                <c:pt idx="21706">
                  <c:v>6371.3203118399997</c:v>
                </c:pt>
                <c:pt idx="21707">
                  <c:v>5513.3203118399997</c:v>
                </c:pt>
                <c:pt idx="21708">
                  <c:v>6190.4906249999995</c:v>
                </c:pt>
                <c:pt idx="21709">
                  <c:v>6045.2906249999996</c:v>
                </c:pt>
                <c:pt idx="21710">
                  <c:v>6234.421875</c:v>
                </c:pt>
                <c:pt idx="21711">
                  <c:v>6208.0218749999995</c:v>
                </c:pt>
                <c:pt idx="21712">
                  <c:v>5904.421875</c:v>
                </c:pt>
                <c:pt idx="21713">
                  <c:v>6407.2078118399995</c:v>
                </c:pt>
                <c:pt idx="21714">
                  <c:v>5628.4078118400002</c:v>
                </c:pt>
                <c:pt idx="21715">
                  <c:v>6067.7203118400002</c:v>
                </c:pt>
                <c:pt idx="21716">
                  <c:v>6990.1734381599999</c:v>
                </c:pt>
                <c:pt idx="21717">
                  <c:v>6071.6906249999993</c:v>
                </c:pt>
                <c:pt idx="21718">
                  <c:v>6599.6906249999993</c:v>
                </c:pt>
                <c:pt idx="21719">
                  <c:v>6863.6906249999993</c:v>
                </c:pt>
                <c:pt idx="21720">
                  <c:v>5513.8359381599994</c:v>
                </c:pt>
                <c:pt idx="21721">
                  <c:v>6671.2078118399995</c:v>
                </c:pt>
                <c:pt idx="21722">
                  <c:v>5676</c:v>
                </c:pt>
                <c:pt idx="21723">
                  <c:v>6535.546875</c:v>
                </c:pt>
                <c:pt idx="21724">
                  <c:v>6582.5203118399995</c:v>
                </c:pt>
                <c:pt idx="21725">
                  <c:v>5847.2906249999996</c:v>
                </c:pt>
                <c:pt idx="21726">
                  <c:v>7444.4906249999995</c:v>
                </c:pt>
                <c:pt idx="21727">
                  <c:v>5759.2218749999993</c:v>
                </c:pt>
                <c:pt idx="21728">
                  <c:v>6049.6218749999998</c:v>
                </c:pt>
                <c:pt idx="21729">
                  <c:v>6266.235938159999</c:v>
                </c:pt>
                <c:pt idx="21730">
                  <c:v>6147.4359381599998</c:v>
                </c:pt>
                <c:pt idx="21731">
                  <c:v>5654.8078118399999</c:v>
                </c:pt>
                <c:pt idx="21732">
                  <c:v>5526.5203118399995</c:v>
                </c:pt>
                <c:pt idx="21733">
                  <c:v>5934.173438159999</c:v>
                </c:pt>
                <c:pt idx="21734">
                  <c:v>7148.5734381600005</c:v>
                </c:pt>
                <c:pt idx="21735">
                  <c:v>5868.173438159999</c:v>
                </c:pt>
                <c:pt idx="21736">
                  <c:v>6712.9734381599992</c:v>
                </c:pt>
                <c:pt idx="21737">
                  <c:v>6216.890625</c:v>
                </c:pt>
                <c:pt idx="21738">
                  <c:v>7000.0218749999995</c:v>
                </c:pt>
                <c:pt idx="21739">
                  <c:v>5839.6078118400001</c:v>
                </c:pt>
                <c:pt idx="21740">
                  <c:v>6864</c:v>
                </c:pt>
                <c:pt idx="21741">
                  <c:v>6626.4</c:v>
                </c:pt>
                <c:pt idx="21742">
                  <c:v>6402</c:v>
                </c:pt>
                <c:pt idx="21743">
                  <c:v>6113.1468749999995</c:v>
                </c:pt>
                <c:pt idx="21744">
                  <c:v>6556.1203118399999</c:v>
                </c:pt>
                <c:pt idx="21745">
                  <c:v>6595.7203118400002</c:v>
                </c:pt>
                <c:pt idx="21746">
                  <c:v>5988.5203118399995</c:v>
                </c:pt>
                <c:pt idx="21747">
                  <c:v>6277.3734381599998</c:v>
                </c:pt>
                <c:pt idx="21748">
                  <c:v>6626.0906249999998</c:v>
                </c:pt>
                <c:pt idx="21749">
                  <c:v>6203.6906249999993</c:v>
                </c:pt>
                <c:pt idx="21750">
                  <c:v>5606.235938159999</c:v>
                </c:pt>
                <c:pt idx="21751">
                  <c:v>5962.6359381599996</c:v>
                </c:pt>
                <c:pt idx="21752">
                  <c:v>6394.0078118399997</c:v>
                </c:pt>
                <c:pt idx="21753">
                  <c:v>6622.1203118399999</c:v>
                </c:pt>
                <c:pt idx="21754">
                  <c:v>6831.7734381600003</c:v>
                </c:pt>
                <c:pt idx="21755">
                  <c:v>6712.9734381599992</c:v>
                </c:pt>
                <c:pt idx="21756">
                  <c:v>6079.3734381599998</c:v>
                </c:pt>
                <c:pt idx="21757">
                  <c:v>6111.2906249999996</c:v>
                </c:pt>
                <c:pt idx="21758">
                  <c:v>6124.4906249999995</c:v>
                </c:pt>
                <c:pt idx="21759">
                  <c:v>5676</c:v>
                </c:pt>
                <c:pt idx="21760">
                  <c:v>6547.2</c:v>
                </c:pt>
                <c:pt idx="21761">
                  <c:v>7242.5203118399995</c:v>
                </c:pt>
                <c:pt idx="21762">
                  <c:v>6146.9203118400001</c:v>
                </c:pt>
                <c:pt idx="21763">
                  <c:v>5698.1203118399999</c:v>
                </c:pt>
                <c:pt idx="21764">
                  <c:v>6071.6906249999993</c:v>
                </c:pt>
                <c:pt idx="21765">
                  <c:v>6385.0359381599992</c:v>
                </c:pt>
                <c:pt idx="21766">
                  <c:v>6336</c:v>
                </c:pt>
                <c:pt idx="21767">
                  <c:v>6151.2</c:v>
                </c:pt>
                <c:pt idx="21768">
                  <c:v>5979.5999999999995</c:v>
                </c:pt>
                <c:pt idx="21769">
                  <c:v>5888.7468749999998</c:v>
                </c:pt>
                <c:pt idx="21770">
                  <c:v>6846.5203118399995</c:v>
                </c:pt>
                <c:pt idx="21771">
                  <c:v>6052.9734381599992</c:v>
                </c:pt>
                <c:pt idx="21772">
                  <c:v>6554.5734381599996</c:v>
                </c:pt>
                <c:pt idx="21773">
                  <c:v>5820.890625</c:v>
                </c:pt>
                <c:pt idx="21774">
                  <c:v>6208.0218749999995</c:v>
                </c:pt>
                <c:pt idx="21775">
                  <c:v>6340.0218749999995</c:v>
                </c:pt>
                <c:pt idx="21776">
                  <c:v>6543.4359381599998</c:v>
                </c:pt>
                <c:pt idx="21777">
                  <c:v>5866.0078118399997</c:v>
                </c:pt>
                <c:pt idx="21778">
                  <c:v>7142.7468749999998</c:v>
                </c:pt>
                <c:pt idx="21779">
                  <c:v>6754.1203118399999</c:v>
                </c:pt>
                <c:pt idx="21780">
                  <c:v>5896.1203118399999</c:v>
                </c:pt>
                <c:pt idx="21781">
                  <c:v>6686.5734381599996</c:v>
                </c:pt>
                <c:pt idx="21782">
                  <c:v>6781.0359381600001</c:v>
                </c:pt>
                <c:pt idx="21783">
                  <c:v>6248.8078118399999</c:v>
                </c:pt>
                <c:pt idx="21784">
                  <c:v>6758.4</c:v>
                </c:pt>
                <c:pt idx="21785">
                  <c:v>6944.7468749999998</c:v>
                </c:pt>
                <c:pt idx="21786">
                  <c:v>7004.9203118399992</c:v>
                </c:pt>
                <c:pt idx="21787">
                  <c:v>6330.173438159999</c:v>
                </c:pt>
                <c:pt idx="21788">
                  <c:v>6401.6906249999993</c:v>
                </c:pt>
                <c:pt idx="21789">
                  <c:v>6731.6906249999993</c:v>
                </c:pt>
                <c:pt idx="21790">
                  <c:v>6414.890625</c:v>
                </c:pt>
                <c:pt idx="21791">
                  <c:v>6758.0906249999998</c:v>
                </c:pt>
                <c:pt idx="21792">
                  <c:v>6458.8218749999996</c:v>
                </c:pt>
                <c:pt idx="21793">
                  <c:v>6116.8078118399999</c:v>
                </c:pt>
                <c:pt idx="21794">
                  <c:v>5958.4078118400002</c:v>
                </c:pt>
                <c:pt idx="21795">
                  <c:v>6190.7999999999993</c:v>
                </c:pt>
                <c:pt idx="21796">
                  <c:v>7048.7999999999993</c:v>
                </c:pt>
                <c:pt idx="21797">
                  <c:v>5926.4906249999995</c:v>
                </c:pt>
                <c:pt idx="21798">
                  <c:v>5966.4</c:v>
                </c:pt>
                <c:pt idx="21799">
                  <c:v>6428.4</c:v>
                </c:pt>
                <c:pt idx="21800">
                  <c:v>6297.9468749999996</c:v>
                </c:pt>
                <c:pt idx="21801">
                  <c:v>6316.9734381599992</c:v>
                </c:pt>
                <c:pt idx="21802">
                  <c:v>6164.0906249999998</c:v>
                </c:pt>
                <c:pt idx="21803">
                  <c:v>5915.1468749999995</c:v>
                </c:pt>
                <c:pt idx="21804">
                  <c:v>5796.3468749999993</c:v>
                </c:pt>
                <c:pt idx="21805">
                  <c:v>6937.3734381599998</c:v>
                </c:pt>
                <c:pt idx="21806">
                  <c:v>6514.9734381599992</c:v>
                </c:pt>
                <c:pt idx="21807">
                  <c:v>5266.4906249999995</c:v>
                </c:pt>
                <c:pt idx="21808">
                  <c:v>6221.2218749999993</c:v>
                </c:pt>
                <c:pt idx="21809">
                  <c:v>6517.0359381599992</c:v>
                </c:pt>
                <c:pt idx="21810">
                  <c:v>6847.0359381600001</c:v>
                </c:pt>
                <c:pt idx="21811">
                  <c:v>6309.5999999999995</c:v>
                </c:pt>
                <c:pt idx="21812">
                  <c:v>6495.9468749999996</c:v>
                </c:pt>
                <c:pt idx="21813">
                  <c:v>6271.546875</c:v>
                </c:pt>
                <c:pt idx="21814">
                  <c:v>7208.7468749999998</c:v>
                </c:pt>
                <c:pt idx="21815">
                  <c:v>6788.8218749999996</c:v>
                </c:pt>
                <c:pt idx="21816">
                  <c:v>6538.0218749999995</c:v>
                </c:pt>
                <c:pt idx="21817">
                  <c:v>6622.6359381599996</c:v>
                </c:pt>
                <c:pt idx="21818">
                  <c:v>6253.0359381599992</c:v>
                </c:pt>
                <c:pt idx="21819">
                  <c:v>6956.4</c:v>
                </c:pt>
                <c:pt idx="21820">
                  <c:v>5689.2</c:v>
                </c:pt>
                <c:pt idx="21821">
                  <c:v>6045.5999999999995</c:v>
                </c:pt>
                <c:pt idx="21822">
                  <c:v>6205.546875</c:v>
                </c:pt>
                <c:pt idx="21823">
                  <c:v>6701.3203118399997</c:v>
                </c:pt>
                <c:pt idx="21824">
                  <c:v>5962.1203118399999</c:v>
                </c:pt>
                <c:pt idx="21825">
                  <c:v>6793.7203118399993</c:v>
                </c:pt>
                <c:pt idx="21826">
                  <c:v>7069.3734381599998</c:v>
                </c:pt>
                <c:pt idx="21827">
                  <c:v>5807.6906249999993</c:v>
                </c:pt>
                <c:pt idx="21828">
                  <c:v>6662.235938159999</c:v>
                </c:pt>
                <c:pt idx="21829">
                  <c:v>6618.4078118400002</c:v>
                </c:pt>
                <c:pt idx="21830">
                  <c:v>6600</c:v>
                </c:pt>
                <c:pt idx="21831">
                  <c:v>5835.9468749999996</c:v>
                </c:pt>
                <c:pt idx="21832">
                  <c:v>6403.546875</c:v>
                </c:pt>
                <c:pt idx="21833">
                  <c:v>5979.2906249999996</c:v>
                </c:pt>
                <c:pt idx="21834">
                  <c:v>6419.2218749999993</c:v>
                </c:pt>
                <c:pt idx="21835">
                  <c:v>6028.6359381599996</c:v>
                </c:pt>
                <c:pt idx="21836">
                  <c:v>5602.0078118399997</c:v>
                </c:pt>
                <c:pt idx="21837">
                  <c:v>6971.1468749999995</c:v>
                </c:pt>
                <c:pt idx="21838">
                  <c:v>6767.3203118399988</c:v>
                </c:pt>
                <c:pt idx="21839">
                  <c:v>6692.0906249999998</c:v>
                </c:pt>
                <c:pt idx="21840">
                  <c:v>6385.0359381599992</c:v>
                </c:pt>
                <c:pt idx="21841">
                  <c:v>6402</c:v>
                </c:pt>
                <c:pt idx="21842">
                  <c:v>6401.6906249999993</c:v>
                </c:pt>
                <c:pt idx="21843">
                  <c:v>5992.4906249999995</c:v>
                </c:pt>
                <c:pt idx="21844">
                  <c:v>6164.0906249999998</c:v>
                </c:pt>
                <c:pt idx="21845">
                  <c:v>6111.2906249999996</c:v>
                </c:pt>
                <c:pt idx="21846">
                  <c:v>5470.0078118399997</c:v>
                </c:pt>
                <c:pt idx="21847">
                  <c:v>7009.2</c:v>
                </c:pt>
                <c:pt idx="21848">
                  <c:v>6535.546875</c:v>
                </c:pt>
                <c:pt idx="21849">
                  <c:v>6463.7203118400002</c:v>
                </c:pt>
                <c:pt idx="21850">
                  <c:v>6503.3203118399997</c:v>
                </c:pt>
                <c:pt idx="21851">
                  <c:v>6092.5734381599996</c:v>
                </c:pt>
                <c:pt idx="21852">
                  <c:v>5860.4906249999995</c:v>
                </c:pt>
                <c:pt idx="21853">
                  <c:v>6177.2906249999996</c:v>
                </c:pt>
                <c:pt idx="21854">
                  <c:v>5878.0218749999995</c:v>
                </c:pt>
                <c:pt idx="21855">
                  <c:v>5812.0218749999995</c:v>
                </c:pt>
                <c:pt idx="21856">
                  <c:v>6077.2078118399995</c:v>
                </c:pt>
                <c:pt idx="21857">
                  <c:v>5971.6078118400001</c:v>
                </c:pt>
                <c:pt idx="21858">
                  <c:v>5796.3468749999993</c:v>
                </c:pt>
                <c:pt idx="21859">
                  <c:v>6256.4906249999995</c:v>
                </c:pt>
                <c:pt idx="21860">
                  <c:v>6784.4906249999995</c:v>
                </c:pt>
                <c:pt idx="21861">
                  <c:v>6379.6218749999998</c:v>
                </c:pt>
                <c:pt idx="21862">
                  <c:v>6815.2218749999993</c:v>
                </c:pt>
                <c:pt idx="21863">
                  <c:v>6511.6218749999998</c:v>
                </c:pt>
                <c:pt idx="21864">
                  <c:v>6322.7999999999993</c:v>
                </c:pt>
                <c:pt idx="21865">
                  <c:v>6041.3203118399997</c:v>
                </c:pt>
                <c:pt idx="21866">
                  <c:v>6529.7203118400002</c:v>
                </c:pt>
                <c:pt idx="21867">
                  <c:v>7004.9203118399992</c:v>
                </c:pt>
                <c:pt idx="21868">
                  <c:v>5802.173438159999</c:v>
                </c:pt>
                <c:pt idx="21869">
                  <c:v>5992.4906249999995</c:v>
                </c:pt>
                <c:pt idx="21870">
                  <c:v>6260.8218749999996</c:v>
                </c:pt>
                <c:pt idx="21871">
                  <c:v>5917.6218749999998</c:v>
                </c:pt>
                <c:pt idx="21872">
                  <c:v>6939.4359381599998</c:v>
                </c:pt>
                <c:pt idx="21873">
                  <c:v>7071.4359381599998</c:v>
                </c:pt>
                <c:pt idx="21874">
                  <c:v>6328.0078118399997</c:v>
                </c:pt>
                <c:pt idx="21875">
                  <c:v>6380.8078118399999</c:v>
                </c:pt>
                <c:pt idx="21876">
                  <c:v>6073.546875</c:v>
                </c:pt>
                <c:pt idx="21877">
                  <c:v>6113.1468749999995</c:v>
                </c:pt>
                <c:pt idx="21878">
                  <c:v>6767.3203118399988</c:v>
                </c:pt>
                <c:pt idx="21879">
                  <c:v>5988.5203118399995</c:v>
                </c:pt>
                <c:pt idx="21880">
                  <c:v>6686.5734381599996</c:v>
                </c:pt>
                <c:pt idx="21881">
                  <c:v>7201.3734381599998</c:v>
                </c:pt>
                <c:pt idx="21882">
                  <c:v>6382.9734381599992</c:v>
                </c:pt>
                <c:pt idx="21883">
                  <c:v>6607.3734381599998</c:v>
                </c:pt>
                <c:pt idx="21884">
                  <c:v>5992.4906249999995</c:v>
                </c:pt>
                <c:pt idx="21885">
                  <c:v>6498.421875</c:v>
                </c:pt>
                <c:pt idx="21886">
                  <c:v>6881.2218749999993</c:v>
                </c:pt>
                <c:pt idx="21887">
                  <c:v>5957.2218749999993</c:v>
                </c:pt>
                <c:pt idx="21888">
                  <c:v>6367.6078118400001</c:v>
                </c:pt>
                <c:pt idx="21889">
                  <c:v>6243.5999999999995</c:v>
                </c:pt>
                <c:pt idx="21890">
                  <c:v>5505.9468749999996</c:v>
                </c:pt>
                <c:pt idx="21891">
                  <c:v>6567.7734381599994</c:v>
                </c:pt>
                <c:pt idx="21892">
                  <c:v>5900.0906249999998</c:v>
                </c:pt>
                <c:pt idx="21893">
                  <c:v>6533.6906249999993</c:v>
                </c:pt>
                <c:pt idx="21894">
                  <c:v>7101.2906249999996</c:v>
                </c:pt>
                <c:pt idx="21895">
                  <c:v>6296.0906249999998</c:v>
                </c:pt>
                <c:pt idx="21896">
                  <c:v>6424.6359381599996</c:v>
                </c:pt>
                <c:pt idx="21897">
                  <c:v>6605.2078118399995</c:v>
                </c:pt>
                <c:pt idx="21898">
                  <c:v>6380.8078118399999</c:v>
                </c:pt>
                <c:pt idx="21899">
                  <c:v>6256.7999999999993</c:v>
                </c:pt>
                <c:pt idx="21900">
                  <c:v>5940</c:v>
                </c:pt>
                <c:pt idx="21901">
                  <c:v>6124.7999999999993</c:v>
                </c:pt>
                <c:pt idx="21902">
                  <c:v>6001.7203118400002</c:v>
                </c:pt>
                <c:pt idx="21903">
                  <c:v>6712.9734381599992</c:v>
                </c:pt>
                <c:pt idx="21904">
                  <c:v>6290.5734381599996</c:v>
                </c:pt>
                <c:pt idx="21905">
                  <c:v>6036.421875</c:v>
                </c:pt>
                <c:pt idx="21906">
                  <c:v>6353.2218749999993</c:v>
                </c:pt>
                <c:pt idx="21907">
                  <c:v>6754.6359381599996</c:v>
                </c:pt>
                <c:pt idx="21908">
                  <c:v>6341.2078118399995</c:v>
                </c:pt>
                <c:pt idx="21909">
                  <c:v>6375.5999999999995</c:v>
                </c:pt>
                <c:pt idx="21910">
                  <c:v>6363.9468749999996</c:v>
                </c:pt>
                <c:pt idx="21911">
                  <c:v>6635.3203118399997</c:v>
                </c:pt>
                <c:pt idx="21912">
                  <c:v>6595.7203118400002</c:v>
                </c:pt>
                <c:pt idx="21913">
                  <c:v>6595.7203118400002</c:v>
                </c:pt>
                <c:pt idx="21914">
                  <c:v>5952.890625</c:v>
                </c:pt>
                <c:pt idx="21915">
                  <c:v>6062.8218749999996</c:v>
                </c:pt>
                <c:pt idx="21916">
                  <c:v>5971.6078118400001</c:v>
                </c:pt>
                <c:pt idx="21917">
                  <c:v>6578.8078118399999</c:v>
                </c:pt>
                <c:pt idx="21918">
                  <c:v>6754.1203118399999</c:v>
                </c:pt>
                <c:pt idx="21919">
                  <c:v>6212.9203118400001</c:v>
                </c:pt>
                <c:pt idx="21920">
                  <c:v>5882.9203118400001</c:v>
                </c:pt>
                <c:pt idx="21921">
                  <c:v>5709.7734381599994</c:v>
                </c:pt>
                <c:pt idx="21922">
                  <c:v>6198.173438159999</c:v>
                </c:pt>
                <c:pt idx="21923">
                  <c:v>6000.173438159999</c:v>
                </c:pt>
                <c:pt idx="21924">
                  <c:v>6130.0078118399997</c:v>
                </c:pt>
                <c:pt idx="21925">
                  <c:v>6164.4</c:v>
                </c:pt>
                <c:pt idx="21926">
                  <c:v>6535.546875</c:v>
                </c:pt>
                <c:pt idx="21927">
                  <c:v>5809.546875</c:v>
                </c:pt>
                <c:pt idx="21928">
                  <c:v>5954.7468749999998</c:v>
                </c:pt>
                <c:pt idx="21929">
                  <c:v>6292.1203118399999</c:v>
                </c:pt>
                <c:pt idx="21930">
                  <c:v>6331.7203118400002</c:v>
                </c:pt>
                <c:pt idx="21931">
                  <c:v>6041.3203118399997</c:v>
                </c:pt>
                <c:pt idx="21932">
                  <c:v>6648.5203118399995</c:v>
                </c:pt>
                <c:pt idx="21933">
                  <c:v>6541.3734381599998</c:v>
                </c:pt>
                <c:pt idx="21934">
                  <c:v>6269.6906249999993</c:v>
                </c:pt>
                <c:pt idx="21935">
                  <c:v>6854.8218749999996</c:v>
                </c:pt>
                <c:pt idx="21936">
                  <c:v>6326.8218749999996</c:v>
                </c:pt>
                <c:pt idx="21937">
                  <c:v>6345.4359381599998</c:v>
                </c:pt>
                <c:pt idx="21938">
                  <c:v>5707.6078118400001</c:v>
                </c:pt>
                <c:pt idx="21939">
                  <c:v>5958.4078118400002</c:v>
                </c:pt>
                <c:pt idx="21940">
                  <c:v>6450.5203118399995</c:v>
                </c:pt>
                <c:pt idx="21941">
                  <c:v>6132.173438159999</c:v>
                </c:pt>
                <c:pt idx="21942">
                  <c:v>6409.3734381599998</c:v>
                </c:pt>
                <c:pt idx="21943">
                  <c:v>6216.890625</c:v>
                </c:pt>
                <c:pt idx="21944">
                  <c:v>6282.890625</c:v>
                </c:pt>
                <c:pt idx="21945">
                  <c:v>6929.6906249999993</c:v>
                </c:pt>
                <c:pt idx="21946">
                  <c:v>5864.8218749999996</c:v>
                </c:pt>
                <c:pt idx="21947">
                  <c:v>5825.2218749999993</c:v>
                </c:pt>
                <c:pt idx="21948">
                  <c:v>6701.8359381599994</c:v>
                </c:pt>
                <c:pt idx="21949">
                  <c:v>5698.6359381599996</c:v>
                </c:pt>
                <c:pt idx="21950">
                  <c:v>6235.6078118400001</c:v>
                </c:pt>
                <c:pt idx="21951">
                  <c:v>7370.807811839999</c:v>
                </c:pt>
                <c:pt idx="21952">
                  <c:v>6468</c:v>
                </c:pt>
                <c:pt idx="21953">
                  <c:v>6441.5999999999995</c:v>
                </c:pt>
                <c:pt idx="21954">
                  <c:v>6679.2</c:v>
                </c:pt>
                <c:pt idx="21955">
                  <c:v>5935.7203118400002</c:v>
                </c:pt>
                <c:pt idx="21956">
                  <c:v>6098.0906249999998</c:v>
                </c:pt>
                <c:pt idx="21957">
                  <c:v>6678.890625</c:v>
                </c:pt>
                <c:pt idx="21958">
                  <c:v>6287.2218749999993</c:v>
                </c:pt>
                <c:pt idx="21959">
                  <c:v>7454.2359381599999</c:v>
                </c:pt>
                <c:pt idx="21960">
                  <c:v>6098.4</c:v>
                </c:pt>
                <c:pt idx="21961">
                  <c:v>6047.1468749999995</c:v>
                </c:pt>
                <c:pt idx="21962">
                  <c:v>5835.9468749999996</c:v>
                </c:pt>
                <c:pt idx="21963">
                  <c:v>5796.3468749999993</c:v>
                </c:pt>
                <c:pt idx="21964">
                  <c:v>5698.1203118399999</c:v>
                </c:pt>
                <c:pt idx="21965">
                  <c:v>6264.173438159999</c:v>
                </c:pt>
                <c:pt idx="21966">
                  <c:v>6168.421875</c:v>
                </c:pt>
                <c:pt idx="21967">
                  <c:v>6340.0218749999995</c:v>
                </c:pt>
                <c:pt idx="21968">
                  <c:v>6411.4359381599998</c:v>
                </c:pt>
                <c:pt idx="21969">
                  <c:v>6526.0078118399997</c:v>
                </c:pt>
                <c:pt idx="21970">
                  <c:v>6402</c:v>
                </c:pt>
                <c:pt idx="21971">
                  <c:v>6278.9203118400001</c:v>
                </c:pt>
                <c:pt idx="21972">
                  <c:v>6041.3203118399997</c:v>
                </c:pt>
                <c:pt idx="21973">
                  <c:v>6137.6906249999993</c:v>
                </c:pt>
                <c:pt idx="21974">
                  <c:v>6419.2218749999993</c:v>
                </c:pt>
                <c:pt idx="21975">
                  <c:v>6406.0218749999995</c:v>
                </c:pt>
                <c:pt idx="21976">
                  <c:v>6424.6359381599996</c:v>
                </c:pt>
                <c:pt idx="21977">
                  <c:v>6002.235938159999</c:v>
                </c:pt>
                <c:pt idx="21978">
                  <c:v>6319.0359381599992</c:v>
                </c:pt>
                <c:pt idx="21979">
                  <c:v>6935.2078118399995</c:v>
                </c:pt>
                <c:pt idx="21980">
                  <c:v>6314.8078118399999</c:v>
                </c:pt>
                <c:pt idx="21981">
                  <c:v>6309.5999999999995</c:v>
                </c:pt>
                <c:pt idx="21982">
                  <c:v>5849.1468749999995</c:v>
                </c:pt>
                <c:pt idx="21983">
                  <c:v>6469.546875</c:v>
                </c:pt>
                <c:pt idx="21984">
                  <c:v>6239.3203118399997</c:v>
                </c:pt>
                <c:pt idx="21985">
                  <c:v>6000.173438159999</c:v>
                </c:pt>
                <c:pt idx="21986">
                  <c:v>6950.5734381600005</c:v>
                </c:pt>
                <c:pt idx="21987">
                  <c:v>6230.0906249999998</c:v>
                </c:pt>
                <c:pt idx="21988">
                  <c:v>6010.0218749999995</c:v>
                </c:pt>
                <c:pt idx="21989">
                  <c:v>6406.0218749999995</c:v>
                </c:pt>
                <c:pt idx="21990">
                  <c:v>6379.6218749999998</c:v>
                </c:pt>
                <c:pt idx="21991">
                  <c:v>6200.235938159999</c:v>
                </c:pt>
                <c:pt idx="21992">
                  <c:v>6151.2</c:v>
                </c:pt>
                <c:pt idx="21993">
                  <c:v>6680.7468749999998</c:v>
                </c:pt>
                <c:pt idx="21994">
                  <c:v>6503.3203118399997</c:v>
                </c:pt>
                <c:pt idx="21995">
                  <c:v>6674.9203118400001</c:v>
                </c:pt>
                <c:pt idx="21996">
                  <c:v>6092.5734381599996</c:v>
                </c:pt>
                <c:pt idx="21997">
                  <c:v>6850.4906249999995</c:v>
                </c:pt>
                <c:pt idx="21998">
                  <c:v>6010.0218749999995</c:v>
                </c:pt>
                <c:pt idx="21999">
                  <c:v>6696.421875</c:v>
                </c:pt>
                <c:pt idx="22000">
                  <c:v>6055.0359381599992</c:v>
                </c:pt>
                <c:pt idx="22001">
                  <c:v>6341.2078118399995</c:v>
                </c:pt>
                <c:pt idx="22002">
                  <c:v>6309.5999999999995</c:v>
                </c:pt>
                <c:pt idx="22003">
                  <c:v>5887.2</c:v>
                </c:pt>
                <c:pt idx="22004">
                  <c:v>6311.1468749999995</c:v>
                </c:pt>
                <c:pt idx="22005">
                  <c:v>6654.3468749999993</c:v>
                </c:pt>
                <c:pt idx="22006">
                  <c:v>6965.3203118399988</c:v>
                </c:pt>
                <c:pt idx="22007">
                  <c:v>6164.0906249999998</c:v>
                </c:pt>
                <c:pt idx="22008">
                  <c:v>6564.421875</c:v>
                </c:pt>
                <c:pt idx="22009">
                  <c:v>6847.0359381600001</c:v>
                </c:pt>
                <c:pt idx="22010">
                  <c:v>6147.4359381599998</c:v>
                </c:pt>
                <c:pt idx="22011">
                  <c:v>6613.2</c:v>
                </c:pt>
                <c:pt idx="22012">
                  <c:v>6865.546875</c:v>
                </c:pt>
                <c:pt idx="22013">
                  <c:v>7037.1468749999995</c:v>
                </c:pt>
                <c:pt idx="22014">
                  <c:v>6852.3468749999993</c:v>
                </c:pt>
                <c:pt idx="22015">
                  <c:v>6925.7203118399993</c:v>
                </c:pt>
                <c:pt idx="22016">
                  <c:v>6633.7734381599994</c:v>
                </c:pt>
                <c:pt idx="22017">
                  <c:v>6765.7734381600003</c:v>
                </c:pt>
                <c:pt idx="22018">
                  <c:v>6488.5734381599996</c:v>
                </c:pt>
                <c:pt idx="22019">
                  <c:v>6701.8359381599994</c:v>
                </c:pt>
                <c:pt idx="22020">
                  <c:v>7133.2078118399995</c:v>
                </c:pt>
                <c:pt idx="22021">
                  <c:v>6718.7999999999993</c:v>
                </c:pt>
                <c:pt idx="22022">
                  <c:v>6652.7999999999993</c:v>
                </c:pt>
                <c:pt idx="22023">
                  <c:v>6350.7468749999998</c:v>
                </c:pt>
                <c:pt idx="22024">
                  <c:v>6218.7468749999998</c:v>
                </c:pt>
                <c:pt idx="22025">
                  <c:v>6047.1468749999995</c:v>
                </c:pt>
                <c:pt idx="22026">
                  <c:v>6330.173438159999</c:v>
                </c:pt>
                <c:pt idx="22027">
                  <c:v>6924.1734381599999</c:v>
                </c:pt>
                <c:pt idx="22028">
                  <c:v>5926.4906249999995</c:v>
                </c:pt>
                <c:pt idx="22029">
                  <c:v>6630.421875</c:v>
                </c:pt>
                <c:pt idx="22030">
                  <c:v>6002.235938159999</c:v>
                </c:pt>
                <c:pt idx="22031">
                  <c:v>6939.4359381599998</c:v>
                </c:pt>
                <c:pt idx="22032">
                  <c:v>6609.4359381599998</c:v>
                </c:pt>
                <c:pt idx="22033">
                  <c:v>6847.0359381600001</c:v>
                </c:pt>
                <c:pt idx="22034">
                  <c:v>6235.6078118400001</c:v>
                </c:pt>
                <c:pt idx="22035">
                  <c:v>6473.2078118399995</c:v>
                </c:pt>
                <c:pt idx="22036">
                  <c:v>6407.2078118399995</c:v>
                </c:pt>
                <c:pt idx="22037">
                  <c:v>6745.2</c:v>
                </c:pt>
                <c:pt idx="22038">
                  <c:v>6284.7468749999998</c:v>
                </c:pt>
                <c:pt idx="22039">
                  <c:v>6786.3468749999993</c:v>
                </c:pt>
                <c:pt idx="22040">
                  <c:v>5856.5203118399995</c:v>
                </c:pt>
                <c:pt idx="22041">
                  <c:v>6216.890625</c:v>
                </c:pt>
                <c:pt idx="22042">
                  <c:v>6379.6218749999998</c:v>
                </c:pt>
                <c:pt idx="22043">
                  <c:v>6498.421875</c:v>
                </c:pt>
                <c:pt idx="22044">
                  <c:v>6604.0218749999995</c:v>
                </c:pt>
                <c:pt idx="22045">
                  <c:v>6319.0359381599992</c:v>
                </c:pt>
                <c:pt idx="22046">
                  <c:v>6420.4078118400002</c:v>
                </c:pt>
                <c:pt idx="22047">
                  <c:v>6737.2078118399995</c:v>
                </c:pt>
                <c:pt idx="22048">
                  <c:v>6011.2078118399995</c:v>
                </c:pt>
                <c:pt idx="22049">
                  <c:v>6283.2</c:v>
                </c:pt>
                <c:pt idx="22050">
                  <c:v>5941.546875</c:v>
                </c:pt>
                <c:pt idx="22051">
                  <c:v>6318.5203118399995</c:v>
                </c:pt>
                <c:pt idx="22052">
                  <c:v>7097.3203118399988</c:v>
                </c:pt>
                <c:pt idx="22053">
                  <c:v>6617.2218749999993</c:v>
                </c:pt>
                <c:pt idx="22054">
                  <c:v>6750.4078118400002</c:v>
                </c:pt>
                <c:pt idx="22055">
                  <c:v>6165.9468749999996</c:v>
                </c:pt>
                <c:pt idx="22056">
                  <c:v>7155.9468749999996</c:v>
                </c:pt>
                <c:pt idx="22057">
                  <c:v>6437.3203118399997</c:v>
                </c:pt>
                <c:pt idx="22058">
                  <c:v>6265.7203118400002</c:v>
                </c:pt>
                <c:pt idx="22059">
                  <c:v>6253.0359381599992</c:v>
                </c:pt>
                <c:pt idx="22060">
                  <c:v>6147.4359381599998</c:v>
                </c:pt>
                <c:pt idx="22061">
                  <c:v>6394.0078118399997</c:v>
                </c:pt>
                <c:pt idx="22062">
                  <c:v>5826.4078118400002</c:v>
                </c:pt>
                <c:pt idx="22063">
                  <c:v>6956.4</c:v>
                </c:pt>
                <c:pt idx="22064">
                  <c:v>6482.7468749999998</c:v>
                </c:pt>
                <c:pt idx="22065">
                  <c:v>6047.1468749999995</c:v>
                </c:pt>
                <c:pt idx="22066">
                  <c:v>6569.3203118399997</c:v>
                </c:pt>
                <c:pt idx="22067">
                  <c:v>6422.5734381599996</c:v>
                </c:pt>
                <c:pt idx="22068">
                  <c:v>6098.0906249999998</c:v>
                </c:pt>
                <c:pt idx="22069">
                  <c:v>5702.0906249999998</c:v>
                </c:pt>
                <c:pt idx="22070">
                  <c:v>5983.6218749999998</c:v>
                </c:pt>
                <c:pt idx="22071">
                  <c:v>6458.8218749999996</c:v>
                </c:pt>
                <c:pt idx="22072">
                  <c:v>6076.0218749999995</c:v>
                </c:pt>
                <c:pt idx="22073">
                  <c:v>7295.8359381600003</c:v>
                </c:pt>
                <c:pt idx="22074">
                  <c:v>6332.235938159999</c:v>
                </c:pt>
                <c:pt idx="22075">
                  <c:v>6398.235938159999</c:v>
                </c:pt>
                <c:pt idx="22076">
                  <c:v>6292.6359381599996</c:v>
                </c:pt>
                <c:pt idx="22077">
                  <c:v>7644.3468749999993</c:v>
                </c:pt>
                <c:pt idx="22078">
                  <c:v>6358.1203118399999</c:v>
                </c:pt>
                <c:pt idx="22079">
                  <c:v>6410.9203118400001</c:v>
                </c:pt>
                <c:pt idx="22080">
                  <c:v>6303.7734381599994</c:v>
                </c:pt>
                <c:pt idx="22081">
                  <c:v>6203.6906249999993</c:v>
                </c:pt>
                <c:pt idx="22082">
                  <c:v>6345.4359381599998</c:v>
                </c:pt>
                <c:pt idx="22083">
                  <c:v>6842.807811839999</c:v>
                </c:pt>
                <c:pt idx="22084">
                  <c:v>7489.6078118399992</c:v>
                </c:pt>
                <c:pt idx="22085">
                  <c:v>6473.2078118399995</c:v>
                </c:pt>
                <c:pt idx="22086">
                  <c:v>6283.2</c:v>
                </c:pt>
                <c:pt idx="22087">
                  <c:v>6646.9734381599992</c:v>
                </c:pt>
                <c:pt idx="22088">
                  <c:v>6145.3734381599998</c:v>
                </c:pt>
                <c:pt idx="22089">
                  <c:v>6494.0906249999998</c:v>
                </c:pt>
                <c:pt idx="22090">
                  <c:v>6375.2906249999996</c:v>
                </c:pt>
                <c:pt idx="22091">
                  <c:v>6599.6906249999993</c:v>
                </c:pt>
                <c:pt idx="22092">
                  <c:v>5900.0906249999998</c:v>
                </c:pt>
                <c:pt idx="22093">
                  <c:v>7137.4359381599998</c:v>
                </c:pt>
                <c:pt idx="22094">
                  <c:v>7269.4359381599998</c:v>
                </c:pt>
                <c:pt idx="22095">
                  <c:v>6094.6359381599996</c:v>
                </c:pt>
                <c:pt idx="22096">
                  <c:v>7212.4078118399993</c:v>
                </c:pt>
                <c:pt idx="22097">
                  <c:v>6270</c:v>
                </c:pt>
                <c:pt idx="22098">
                  <c:v>6073.546875</c:v>
                </c:pt>
                <c:pt idx="22099">
                  <c:v>6429.9468749999996</c:v>
                </c:pt>
                <c:pt idx="22100">
                  <c:v>6324.3468749999993</c:v>
                </c:pt>
                <c:pt idx="22101">
                  <c:v>6614.7468749999998</c:v>
                </c:pt>
                <c:pt idx="22102">
                  <c:v>6309.2906249999996</c:v>
                </c:pt>
                <c:pt idx="22103">
                  <c:v>6744.890625</c:v>
                </c:pt>
                <c:pt idx="22104">
                  <c:v>5851.6218749999998</c:v>
                </c:pt>
                <c:pt idx="22105">
                  <c:v>6490.6359381599996</c:v>
                </c:pt>
                <c:pt idx="22106">
                  <c:v>6371.3203118399997</c:v>
                </c:pt>
                <c:pt idx="22107">
                  <c:v>6607.3734381599998</c:v>
                </c:pt>
                <c:pt idx="22108">
                  <c:v>7333.3734381599998</c:v>
                </c:pt>
                <c:pt idx="22109">
                  <c:v>6573.2906249999996</c:v>
                </c:pt>
                <c:pt idx="22110">
                  <c:v>7559.8359381600003</c:v>
                </c:pt>
                <c:pt idx="22111">
                  <c:v>6243.5999999999995</c:v>
                </c:pt>
                <c:pt idx="22112">
                  <c:v>7453.7203118399993</c:v>
                </c:pt>
                <c:pt idx="22113">
                  <c:v>6622.1203118399999</c:v>
                </c:pt>
                <c:pt idx="22114">
                  <c:v>6871.3734381599998</c:v>
                </c:pt>
                <c:pt idx="22115">
                  <c:v>6115.6218749999998</c:v>
                </c:pt>
                <c:pt idx="22116">
                  <c:v>6049.6218749999998</c:v>
                </c:pt>
                <c:pt idx="22117">
                  <c:v>6062.8218749999996</c:v>
                </c:pt>
                <c:pt idx="22118">
                  <c:v>7361.8359381600003</c:v>
                </c:pt>
                <c:pt idx="22119">
                  <c:v>6776.807811839999</c:v>
                </c:pt>
                <c:pt idx="22120">
                  <c:v>6592.0078118399997</c:v>
                </c:pt>
                <c:pt idx="22121">
                  <c:v>6111.5999999999995</c:v>
                </c:pt>
                <c:pt idx="22122">
                  <c:v>6733.546875</c:v>
                </c:pt>
                <c:pt idx="22123">
                  <c:v>5545.546875</c:v>
                </c:pt>
                <c:pt idx="22124">
                  <c:v>6569.3203118399997</c:v>
                </c:pt>
                <c:pt idx="22125">
                  <c:v>6828.421875</c:v>
                </c:pt>
                <c:pt idx="22126">
                  <c:v>5891.2218749999993</c:v>
                </c:pt>
                <c:pt idx="22127">
                  <c:v>6670.0218749999995</c:v>
                </c:pt>
                <c:pt idx="22128">
                  <c:v>6274.0218749999995</c:v>
                </c:pt>
                <c:pt idx="22129">
                  <c:v>6715.0359381599992</c:v>
                </c:pt>
                <c:pt idx="22130">
                  <c:v>6635.8359381599994</c:v>
                </c:pt>
                <c:pt idx="22131">
                  <c:v>6068.235938159999</c:v>
                </c:pt>
                <c:pt idx="22132">
                  <c:v>6662.235938159999</c:v>
                </c:pt>
                <c:pt idx="22133">
                  <c:v>6116.8078118399999</c:v>
                </c:pt>
                <c:pt idx="22134">
                  <c:v>6222.4078118400002</c:v>
                </c:pt>
                <c:pt idx="22135">
                  <c:v>6605.2078118399995</c:v>
                </c:pt>
                <c:pt idx="22136">
                  <c:v>6891.9468749999996</c:v>
                </c:pt>
                <c:pt idx="22137">
                  <c:v>6429.9468749999996</c:v>
                </c:pt>
                <c:pt idx="22138">
                  <c:v>6443.1468749999995</c:v>
                </c:pt>
                <c:pt idx="22139">
                  <c:v>6277.3734381599998</c:v>
                </c:pt>
                <c:pt idx="22140">
                  <c:v>6076.0218749999995</c:v>
                </c:pt>
                <c:pt idx="22141">
                  <c:v>6279.4359381599998</c:v>
                </c:pt>
                <c:pt idx="22142">
                  <c:v>6433.6078118400001</c:v>
                </c:pt>
                <c:pt idx="22143">
                  <c:v>6322.7999999999993</c:v>
                </c:pt>
                <c:pt idx="22144">
                  <c:v>6356.5734381599996</c:v>
                </c:pt>
                <c:pt idx="22145">
                  <c:v>6956.0906249999998</c:v>
                </c:pt>
                <c:pt idx="22146">
                  <c:v>6353.2218749999993</c:v>
                </c:pt>
                <c:pt idx="22147">
                  <c:v>6221.2218749999993</c:v>
                </c:pt>
                <c:pt idx="22148">
                  <c:v>6807.4359381599998</c:v>
                </c:pt>
                <c:pt idx="22149">
                  <c:v>5755.2</c:v>
                </c:pt>
                <c:pt idx="22150">
                  <c:v>5803.7203118400002</c:v>
                </c:pt>
                <c:pt idx="22151">
                  <c:v>6435.7734381599994</c:v>
                </c:pt>
                <c:pt idx="22152">
                  <c:v>6300.421875</c:v>
                </c:pt>
                <c:pt idx="22153">
                  <c:v>6445.6218749999998</c:v>
                </c:pt>
                <c:pt idx="22154">
                  <c:v>6596.235938159999</c:v>
                </c:pt>
                <c:pt idx="22155">
                  <c:v>6499.6078118400001</c:v>
                </c:pt>
                <c:pt idx="22156">
                  <c:v>6217.2</c:v>
                </c:pt>
                <c:pt idx="22157">
                  <c:v>7010.7468749999998</c:v>
                </c:pt>
                <c:pt idx="22158">
                  <c:v>6575.1468749999995</c:v>
                </c:pt>
                <c:pt idx="22159">
                  <c:v>6205.546875</c:v>
                </c:pt>
                <c:pt idx="22160">
                  <c:v>6416.7468749999998</c:v>
                </c:pt>
                <c:pt idx="22161">
                  <c:v>6292.1203118399999</c:v>
                </c:pt>
                <c:pt idx="22162">
                  <c:v>6740.9203118400001</c:v>
                </c:pt>
                <c:pt idx="22163">
                  <c:v>6514.9734381599992</c:v>
                </c:pt>
                <c:pt idx="22164">
                  <c:v>6290.5734381599996</c:v>
                </c:pt>
                <c:pt idx="22165">
                  <c:v>7108.9734381600001</c:v>
                </c:pt>
                <c:pt idx="22166">
                  <c:v>6322.4906249999995</c:v>
                </c:pt>
                <c:pt idx="22167">
                  <c:v>6045.2906249999996</c:v>
                </c:pt>
                <c:pt idx="22168">
                  <c:v>6301.6078118400001</c:v>
                </c:pt>
                <c:pt idx="22169">
                  <c:v>7221.9468749999996</c:v>
                </c:pt>
                <c:pt idx="22170">
                  <c:v>6165.9468749999996</c:v>
                </c:pt>
                <c:pt idx="22171">
                  <c:v>6699.7734381599994</c:v>
                </c:pt>
                <c:pt idx="22172">
                  <c:v>5815.3734381599998</c:v>
                </c:pt>
                <c:pt idx="22173">
                  <c:v>7338.890625</c:v>
                </c:pt>
                <c:pt idx="22174">
                  <c:v>5932.0078118399997</c:v>
                </c:pt>
                <c:pt idx="22175">
                  <c:v>6116.8078118399999</c:v>
                </c:pt>
                <c:pt idx="22176">
                  <c:v>6050.8078118399999</c:v>
                </c:pt>
                <c:pt idx="22177">
                  <c:v>6790.0078118399988</c:v>
                </c:pt>
                <c:pt idx="22178">
                  <c:v>6679.2</c:v>
                </c:pt>
                <c:pt idx="22179">
                  <c:v>6495.9468749999996</c:v>
                </c:pt>
                <c:pt idx="22180">
                  <c:v>6007.546875</c:v>
                </c:pt>
                <c:pt idx="22181">
                  <c:v>6635.3203118399997</c:v>
                </c:pt>
                <c:pt idx="22182">
                  <c:v>6435.7734381599994</c:v>
                </c:pt>
                <c:pt idx="22183">
                  <c:v>5894.5734381599996</c:v>
                </c:pt>
                <c:pt idx="22184">
                  <c:v>6718.4906249999995</c:v>
                </c:pt>
                <c:pt idx="22185">
                  <c:v>6313.6218749999998</c:v>
                </c:pt>
                <c:pt idx="22186">
                  <c:v>6194.8218749999996</c:v>
                </c:pt>
                <c:pt idx="22187">
                  <c:v>6392.8218749999996</c:v>
                </c:pt>
                <c:pt idx="22188">
                  <c:v>6353.2218749999993</c:v>
                </c:pt>
                <c:pt idx="22189">
                  <c:v>6445.6218749999998</c:v>
                </c:pt>
                <c:pt idx="22190">
                  <c:v>6807.4359381599998</c:v>
                </c:pt>
                <c:pt idx="22191">
                  <c:v>6464.235938159999</c:v>
                </c:pt>
                <c:pt idx="22192">
                  <c:v>5747.2078118399995</c:v>
                </c:pt>
                <c:pt idx="22193">
                  <c:v>6930</c:v>
                </c:pt>
                <c:pt idx="22194">
                  <c:v>6720.3468749999993</c:v>
                </c:pt>
                <c:pt idx="22195">
                  <c:v>6952.120311839999</c:v>
                </c:pt>
                <c:pt idx="22196">
                  <c:v>6660.173438159999</c:v>
                </c:pt>
                <c:pt idx="22197">
                  <c:v>6296.0906249999998</c:v>
                </c:pt>
                <c:pt idx="22198">
                  <c:v>5957.2218749999993</c:v>
                </c:pt>
                <c:pt idx="22199">
                  <c:v>6173.8359381599994</c:v>
                </c:pt>
                <c:pt idx="22200">
                  <c:v>5923.0359381599992</c:v>
                </c:pt>
                <c:pt idx="22201">
                  <c:v>6684.4078118400002</c:v>
                </c:pt>
                <c:pt idx="22202">
                  <c:v>7207.2</c:v>
                </c:pt>
                <c:pt idx="22203">
                  <c:v>6575.1468749999995</c:v>
                </c:pt>
                <c:pt idx="22204">
                  <c:v>6918.3468749999993</c:v>
                </c:pt>
                <c:pt idx="22205">
                  <c:v>6912.5203118399995</c:v>
                </c:pt>
                <c:pt idx="22206">
                  <c:v>7070.9203118399992</c:v>
                </c:pt>
                <c:pt idx="22207">
                  <c:v>6424.1203118399999</c:v>
                </c:pt>
                <c:pt idx="22208">
                  <c:v>6639.2906249999996</c:v>
                </c:pt>
                <c:pt idx="22209">
                  <c:v>5732.8218749999996</c:v>
                </c:pt>
                <c:pt idx="22210">
                  <c:v>6181.6218749999998</c:v>
                </c:pt>
                <c:pt idx="22211">
                  <c:v>7026.421875</c:v>
                </c:pt>
                <c:pt idx="22212">
                  <c:v>6015.4359381599998</c:v>
                </c:pt>
                <c:pt idx="22213">
                  <c:v>6226.6359381599996</c:v>
                </c:pt>
                <c:pt idx="22214">
                  <c:v>6424.6359381599996</c:v>
                </c:pt>
                <c:pt idx="22215">
                  <c:v>6451.0359381599992</c:v>
                </c:pt>
                <c:pt idx="22216">
                  <c:v>6456.3468749999993</c:v>
                </c:pt>
                <c:pt idx="22217">
                  <c:v>6363.9468749999996</c:v>
                </c:pt>
                <c:pt idx="22218">
                  <c:v>5909.3203118399997</c:v>
                </c:pt>
                <c:pt idx="22219">
                  <c:v>7029.7734381600003</c:v>
                </c:pt>
                <c:pt idx="22220">
                  <c:v>6480.890625</c:v>
                </c:pt>
                <c:pt idx="22221">
                  <c:v>7035.2906249999996</c:v>
                </c:pt>
                <c:pt idx="22222">
                  <c:v>5706.421875</c:v>
                </c:pt>
                <c:pt idx="22223">
                  <c:v>6313.6218749999998</c:v>
                </c:pt>
                <c:pt idx="22224">
                  <c:v>7356.421875</c:v>
                </c:pt>
                <c:pt idx="22225">
                  <c:v>6656.8218749999996</c:v>
                </c:pt>
                <c:pt idx="22226">
                  <c:v>6451.0359381599992</c:v>
                </c:pt>
                <c:pt idx="22227">
                  <c:v>6143.2078118399995</c:v>
                </c:pt>
                <c:pt idx="22228">
                  <c:v>6486.4078118400002</c:v>
                </c:pt>
                <c:pt idx="22229">
                  <c:v>6469.546875</c:v>
                </c:pt>
                <c:pt idx="22230">
                  <c:v>6390.3468749999993</c:v>
                </c:pt>
                <c:pt idx="22231">
                  <c:v>6907.6218749999998</c:v>
                </c:pt>
                <c:pt idx="22232">
                  <c:v>6366.421875</c:v>
                </c:pt>
                <c:pt idx="22233">
                  <c:v>7514.8218749999996</c:v>
                </c:pt>
                <c:pt idx="22234">
                  <c:v>6635.8359381599994</c:v>
                </c:pt>
                <c:pt idx="22235">
                  <c:v>6446.8078118399999</c:v>
                </c:pt>
                <c:pt idx="22236">
                  <c:v>6270</c:v>
                </c:pt>
                <c:pt idx="22237">
                  <c:v>6654.3468749999993</c:v>
                </c:pt>
                <c:pt idx="22238">
                  <c:v>6344.9203118400001</c:v>
                </c:pt>
                <c:pt idx="22239">
                  <c:v>6422.5734381599996</c:v>
                </c:pt>
                <c:pt idx="22240">
                  <c:v>6448.9734381599992</c:v>
                </c:pt>
                <c:pt idx="22241">
                  <c:v>5788.9734381599992</c:v>
                </c:pt>
                <c:pt idx="22242">
                  <c:v>5693.2218749999993</c:v>
                </c:pt>
                <c:pt idx="22243">
                  <c:v>6319.0359381599992</c:v>
                </c:pt>
                <c:pt idx="22244">
                  <c:v>6618.4078118400002</c:v>
                </c:pt>
                <c:pt idx="22245">
                  <c:v>6824.4</c:v>
                </c:pt>
                <c:pt idx="22246">
                  <c:v>6693.9468749999996</c:v>
                </c:pt>
                <c:pt idx="22247">
                  <c:v>6186.5203118399995</c:v>
                </c:pt>
                <c:pt idx="22248">
                  <c:v>6778.9734381600001</c:v>
                </c:pt>
                <c:pt idx="22249">
                  <c:v>6665.6906249999993</c:v>
                </c:pt>
                <c:pt idx="22250">
                  <c:v>6094.6359381599996</c:v>
                </c:pt>
                <c:pt idx="22251">
                  <c:v>6094.6359381599996</c:v>
                </c:pt>
                <c:pt idx="22252">
                  <c:v>6156.4078118400002</c:v>
                </c:pt>
                <c:pt idx="22253">
                  <c:v>6930</c:v>
                </c:pt>
                <c:pt idx="22254">
                  <c:v>6806.9203118399992</c:v>
                </c:pt>
                <c:pt idx="22255">
                  <c:v>6441.2906249999996</c:v>
                </c:pt>
                <c:pt idx="22256">
                  <c:v>5878.0218749999995</c:v>
                </c:pt>
                <c:pt idx="22257">
                  <c:v>7145.2218749999993</c:v>
                </c:pt>
                <c:pt idx="22258">
                  <c:v>5825.2218749999993</c:v>
                </c:pt>
                <c:pt idx="22259">
                  <c:v>6815.2218749999993</c:v>
                </c:pt>
                <c:pt idx="22260">
                  <c:v>6279.4359381599998</c:v>
                </c:pt>
                <c:pt idx="22261">
                  <c:v>7111.0359381600001</c:v>
                </c:pt>
                <c:pt idx="22262">
                  <c:v>6671.2078118399995</c:v>
                </c:pt>
                <c:pt idx="22263">
                  <c:v>5984.8078118399999</c:v>
                </c:pt>
                <c:pt idx="22264">
                  <c:v>6561.9468749999996</c:v>
                </c:pt>
                <c:pt idx="22265">
                  <c:v>6146.9203118400001</c:v>
                </c:pt>
                <c:pt idx="22266">
                  <c:v>5907.7734381599994</c:v>
                </c:pt>
                <c:pt idx="22267">
                  <c:v>6580.9734381599992</c:v>
                </c:pt>
                <c:pt idx="22268">
                  <c:v>7035.2906249999996</c:v>
                </c:pt>
                <c:pt idx="22269">
                  <c:v>6077.2078118399995</c:v>
                </c:pt>
                <c:pt idx="22270">
                  <c:v>6586.7999999999993</c:v>
                </c:pt>
                <c:pt idx="22271">
                  <c:v>6560.4</c:v>
                </c:pt>
                <c:pt idx="22272">
                  <c:v>6944.7468749999998</c:v>
                </c:pt>
                <c:pt idx="22273">
                  <c:v>6503.3203118399997</c:v>
                </c:pt>
                <c:pt idx="22274">
                  <c:v>6833.3203118399988</c:v>
                </c:pt>
                <c:pt idx="22275">
                  <c:v>6150.890625</c:v>
                </c:pt>
                <c:pt idx="22276">
                  <c:v>6358.6359381599996</c:v>
                </c:pt>
                <c:pt idx="22277">
                  <c:v>6256.7999999999993</c:v>
                </c:pt>
                <c:pt idx="22278">
                  <c:v>6270</c:v>
                </c:pt>
                <c:pt idx="22279">
                  <c:v>6060.3468749999993</c:v>
                </c:pt>
                <c:pt idx="22280">
                  <c:v>6237.7734381599994</c:v>
                </c:pt>
                <c:pt idx="22281">
                  <c:v>6132.173438159999</c:v>
                </c:pt>
                <c:pt idx="22282">
                  <c:v>6771.2906249999996</c:v>
                </c:pt>
                <c:pt idx="22283">
                  <c:v>6894.421875</c:v>
                </c:pt>
                <c:pt idx="22284">
                  <c:v>6221.2218749999993</c:v>
                </c:pt>
                <c:pt idx="22285">
                  <c:v>6168.421875</c:v>
                </c:pt>
                <c:pt idx="22286">
                  <c:v>6380.8078118399999</c:v>
                </c:pt>
                <c:pt idx="22287">
                  <c:v>6982.7999999999993</c:v>
                </c:pt>
                <c:pt idx="22288">
                  <c:v>6718.7999999999993</c:v>
                </c:pt>
                <c:pt idx="22289">
                  <c:v>6482.7468749999998</c:v>
                </c:pt>
                <c:pt idx="22290">
                  <c:v>6812.7468749999998</c:v>
                </c:pt>
                <c:pt idx="22291">
                  <c:v>5948.9203118400001</c:v>
                </c:pt>
                <c:pt idx="22292">
                  <c:v>6582.5203118399995</c:v>
                </c:pt>
                <c:pt idx="22293">
                  <c:v>6118.9734381599992</c:v>
                </c:pt>
                <c:pt idx="22294">
                  <c:v>6705.2906249999996</c:v>
                </c:pt>
                <c:pt idx="22295">
                  <c:v>6353.2218749999993</c:v>
                </c:pt>
                <c:pt idx="22296">
                  <c:v>5936.235938159999</c:v>
                </c:pt>
                <c:pt idx="22297">
                  <c:v>6319.0359381599992</c:v>
                </c:pt>
                <c:pt idx="22298">
                  <c:v>6728.235938159999</c:v>
                </c:pt>
                <c:pt idx="22299">
                  <c:v>7172.807811839999</c:v>
                </c:pt>
                <c:pt idx="22300">
                  <c:v>6169.6078118400001</c:v>
                </c:pt>
                <c:pt idx="22301">
                  <c:v>6763.6078118399992</c:v>
                </c:pt>
                <c:pt idx="22302">
                  <c:v>6600</c:v>
                </c:pt>
                <c:pt idx="22303">
                  <c:v>7136.9203118399992</c:v>
                </c:pt>
                <c:pt idx="22304">
                  <c:v>6884.5734381600005</c:v>
                </c:pt>
                <c:pt idx="22305">
                  <c:v>6528.173438159999</c:v>
                </c:pt>
                <c:pt idx="22306">
                  <c:v>6392.8218749999996</c:v>
                </c:pt>
                <c:pt idx="22307">
                  <c:v>5936.235938159999</c:v>
                </c:pt>
                <c:pt idx="22308">
                  <c:v>6262.0078118399997</c:v>
                </c:pt>
                <c:pt idx="22309">
                  <c:v>6982.7999999999993</c:v>
                </c:pt>
                <c:pt idx="22310">
                  <c:v>6177.5999999999995</c:v>
                </c:pt>
                <c:pt idx="22311">
                  <c:v>7353.9468749999996</c:v>
                </c:pt>
                <c:pt idx="22312">
                  <c:v>6199.7203118400002</c:v>
                </c:pt>
                <c:pt idx="22313">
                  <c:v>6846.5203118399995</c:v>
                </c:pt>
                <c:pt idx="22314">
                  <c:v>6688.1203118399999</c:v>
                </c:pt>
                <c:pt idx="22315">
                  <c:v>7453.7203118399993</c:v>
                </c:pt>
                <c:pt idx="22316">
                  <c:v>7105.6218749999998</c:v>
                </c:pt>
                <c:pt idx="22317">
                  <c:v>6116.8078118399999</c:v>
                </c:pt>
                <c:pt idx="22318">
                  <c:v>6499.6078118400001</c:v>
                </c:pt>
                <c:pt idx="22319">
                  <c:v>6613.2</c:v>
                </c:pt>
                <c:pt idx="22320">
                  <c:v>6256.7999999999993</c:v>
                </c:pt>
                <c:pt idx="22321">
                  <c:v>6322.7999999999993</c:v>
                </c:pt>
                <c:pt idx="22322">
                  <c:v>6007.546875</c:v>
                </c:pt>
                <c:pt idx="22323">
                  <c:v>6594.173438159999</c:v>
                </c:pt>
                <c:pt idx="22324">
                  <c:v>6224.5734381599996</c:v>
                </c:pt>
                <c:pt idx="22325">
                  <c:v>6388.4906249999995</c:v>
                </c:pt>
                <c:pt idx="22326">
                  <c:v>6480.890625</c:v>
                </c:pt>
                <c:pt idx="22327">
                  <c:v>6335.6906249999993</c:v>
                </c:pt>
                <c:pt idx="22328">
                  <c:v>6771.2906249999996</c:v>
                </c:pt>
                <c:pt idx="22329">
                  <c:v>6111.2906249999996</c:v>
                </c:pt>
                <c:pt idx="22330">
                  <c:v>6282.890625</c:v>
                </c:pt>
                <c:pt idx="22331">
                  <c:v>6477.4359381599998</c:v>
                </c:pt>
                <c:pt idx="22332">
                  <c:v>6644.8078118399999</c:v>
                </c:pt>
                <c:pt idx="22333">
                  <c:v>6618.4078118400002</c:v>
                </c:pt>
                <c:pt idx="22334">
                  <c:v>5728.7999999999993</c:v>
                </c:pt>
                <c:pt idx="22335">
                  <c:v>6548.7468749999998</c:v>
                </c:pt>
                <c:pt idx="22336">
                  <c:v>5994.3468749999993</c:v>
                </c:pt>
                <c:pt idx="22337">
                  <c:v>6654.3468749999993</c:v>
                </c:pt>
                <c:pt idx="22338">
                  <c:v>6113.1468749999995</c:v>
                </c:pt>
                <c:pt idx="22339">
                  <c:v>5645.3203118399997</c:v>
                </c:pt>
                <c:pt idx="22340">
                  <c:v>6344.9203118400001</c:v>
                </c:pt>
                <c:pt idx="22341">
                  <c:v>6501.7734381599994</c:v>
                </c:pt>
                <c:pt idx="22342">
                  <c:v>6494.0906249999998</c:v>
                </c:pt>
                <c:pt idx="22343">
                  <c:v>6560.0906249999998</c:v>
                </c:pt>
                <c:pt idx="22344">
                  <c:v>7074.890625</c:v>
                </c:pt>
                <c:pt idx="22345">
                  <c:v>6128.8218749999996</c:v>
                </c:pt>
                <c:pt idx="22346">
                  <c:v>6023.2218749999993</c:v>
                </c:pt>
                <c:pt idx="22347">
                  <c:v>6788.8218749999996</c:v>
                </c:pt>
                <c:pt idx="22348">
                  <c:v>7145.2218749999993</c:v>
                </c:pt>
                <c:pt idx="22349">
                  <c:v>7211.2218749999993</c:v>
                </c:pt>
                <c:pt idx="22350">
                  <c:v>7093.6078118399992</c:v>
                </c:pt>
                <c:pt idx="22351">
                  <c:v>6499.6078118400001</c:v>
                </c:pt>
                <c:pt idx="22352">
                  <c:v>6428.4</c:v>
                </c:pt>
                <c:pt idx="22353">
                  <c:v>6626.4</c:v>
                </c:pt>
                <c:pt idx="22354">
                  <c:v>6322.7999999999993</c:v>
                </c:pt>
                <c:pt idx="22355">
                  <c:v>6164.4</c:v>
                </c:pt>
                <c:pt idx="22356">
                  <c:v>5803.7203118400002</c:v>
                </c:pt>
                <c:pt idx="22357">
                  <c:v>6265.7203118400002</c:v>
                </c:pt>
                <c:pt idx="22358">
                  <c:v>6397.7203118400002</c:v>
                </c:pt>
                <c:pt idx="22359">
                  <c:v>6369.7734381599994</c:v>
                </c:pt>
                <c:pt idx="22360">
                  <c:v>6155.2218749999993</c:v>
                </c:pt>
                <c:pt idx="22361">
                  <c:v>6341.2078118399995</c:v>
                </c:pt>
                <c:pt idx="22362">
                  <c:v>6705.5999999999995</c:v>
                </c:pt>
                <c:pt idx="22363">
                  <c:v>6337.546875</c:v>
                </c:pt>
                <c:pt idx="22364">
                  <c:v>6686.5734381599996</c:v>
                </c:pt>
                <c:pt idx="22365">
                  <c:v>6356.5734381599996</c:v>
                </c:pt>
                <c:pt idx="22366">
                  <c:v>6432.421875</c:v>
                </c:pt>
                <c:pt idx="22367">
                  <c:v>5838.421875</c:v>
                </c:pt>
                <c:pt idx="22368">
                  <c:v>6055.0359381599992</c:v>
                </c:pt>
                <c:pt idx="22369">
                  <c:v>6807.4359381599998</c:v>
                </c:pt>
                <c:pt idx="22370">
                  <c:v>7133.2078118399995</c:v>
                </c:pt>
                <c:pt idx="22371">
                  <c:v>6156.4078118400002</c:v>
                </c:pt>
                <c:pt idx="22372">
                  <c:v>5984.8078118399999</c:v>
                </c:pt>
                <c:pt idx="22373">
                  <c:v>6575.1468749999995</c:v>
                </c:pt>
                <c:pt idx="22374">
                  <c:v>6311.1468749999995</c:v>
                </c:pt>
                <c:pt idx="22375">
                  <c:v>6448.9734381599992</c:v>
                </c:pt>
                <c:pt idx="22376">
                  <c:v>6744.890625</c:v>
                </c:pt>
                <c:pt idx="22377">
                  <c:v>6913.0359381600001</c:v>
                </c:pt>
                <c:pt idx="22378">
                  <c:v>5971.6078118400001</c:v>
                </c:pt>
                <c:pt idx="22379">
                  <c:v>5887.2</c:v>
                </c:pt>
                <c:pt idx="22380">
                  <c:v>6641.1468749999995</c:v>
                </c:pt>
                <c:pt idx="22381">
                  <c:v>6595.7203118400002</c:v>
                </c:pt>
                <c:pt idx="22382">
                  <c:v>6133.7203118400002</c:v>
                </c:pt>
                <c:pt idx="22383">
                  <c:v>6582.5203118399995</c:v>
                </c:pt>
                <c:pt idx="22384">
                  <c:v>7242.5203118399995</c:v>
                </c:pt>
                <c:pt idx="22385">
                  <c:v>6871.3734381599998</c:v>
                </c:pt>
                <c:pt idx="22386">
                  <c:v>6692.0906249999998</c:v>
                </c:pt>
                <c:pt idx="22387">
                  <c:v>6907.6218749999998</c:v>
                </c:pt>
                <c:pt idx="22388">
                  <c:v>7084.6359381600005</c:v>
                </c:pt>
                <c:pt idx="22389">
                  <c:v>7080.4078118399993</c:v>
                </c:pt>
                <c:pt idx="22390">
                  <c:v>6895.6078118399992</c:v>
                </c:pt>
                <c:pt idx="22391">
                  <c:v>6648.5203118399995</c:v>
                </c:pt>
                <c:pt idx="22392">
                  <c:v>6792.1734381599999</c:v>
                </c:pt>
                <c:pt idx="22393">
                  <c:v>7082.5734381600005</c:v>
                </c:pt>
                <c:pt idx="22394">
                  <c:v>6771.2906249999996</c:v>
                </c:pt>
                <c:pt idx="22395">
                  <c:v>6203.6906249999993</c:v>
                </c:pt>
                <c:pt idx="22396">
                  <c:v>6071.6906249999993</c:v>
                </c:pt>
                <c:pt idx="22397">
                  <c:v>6551.2218749999993</c:v>
                </c:pt>
                <c:pt idx="22398">
                  <c:v>6208.0218749999995</c:v>
                </c:pt>
                <c:pt idx="22399">
                  <c:v>5479.546875</c:v>
                </c:pt>
                <c:pt idx="22400">
                  <c:v>6561.9468749999996</c:v>
                </c:pt>
                <c:pt idx="22401">
                  <c:v>6693.9468749999996</c:v>
                </c:pt>
                <c:pt idx="22402">
                  <c:v>6469.546875</c:v>
                </c:pt>
                <c:pt idx="22403">
                  <c:v>6463.7203118400002</c:v>
                </c:pt>
                <c:pt idx="22404">
                  <c:v>6410.9203118400001</c:v>
                </c:pt>
                <c:pt idx="22405">
                  <c:v>6701.3203118399997</c:v>
                </c:pt>
                <c:pt idx="22406">
                  <c:v>5934.173438159999</c:v>
                </c:pt>
                <c:pt idx="22407">
                  <c:v>6071.6906249999993</c:v>
                </c:pt>
                <c:pt idx="22408">
                  <c:v>6498.421875</c:v>
                </c:pt>
                <c:pt idx="22409">
                  <c:v>6886.6359381600005</c:v>
                </c:pt>
                <c:pt idx="22410">
                  <c:v>6314.8078118399999</c:v>
                </c:pt>
                <c:pt idx="22411">
                  <c:v>5610</c:v>
                </c:pt>
                <c:pt idx="22412">
                  <c:v>6780.5203118399995</c:v>
                </c:pt>
                <c:pt idx="22413">
                  <c:v>6937.3734381599998</c:v>
                </c:pt>
                <c:pt idx="22414">
                  <c:v>6564.421875</c:v>
                </c:pt>
                <c:pt idx="22415">
                  <c:v>6583.0359381599992</c:v>
                </c:pt>
                <c:pt idx="22416">
                  <c:v>6288.4078118400002</c:v>
                </c:pt>
                <c:pt idx="22417">
                  <c:v>6275.2078118399995</c:v>
                </c:pt>
                <c:pt idx="22418">
                  <c:v>6763.6078118399992</c:v>
                </c:pt>
                <c:pt idx="22419">
                  <c:v>6763.6078118399992</c:v>
                </c:pt>
                <c:pt idx="22420">
                  <c:v>5879.2078118399995</c:v>
                </c:pt>
                <c:pt idx="22421">
                  <c:v>6138</c:v>
                </c:pt>
                <c:pt idx="22422">
                  <c:v>6126.3468749999993</c:v>
                </c:pt>
                <c:pt idx="22423">
                  <c:v>6212.9203118400001</c:v>
                </c:pt>
                <c:pt idx="22424">
                  <c:v>6607.3734381599998</c:v>
                </c:pt>
                <c:pt idx="22425">
                  <c:v>6475.3734381599998</c:v>
                </c:pt>
                <c:pt idx="22426">
                  <c:v>6414.890625</c:v>
                </c:pt>
                <c:pt idx="22427">
                  <c:v>6903.2906249999996</c:v>
                </c:pt>
                <c:pt idx="22428">
                  <c:v>6010.0218749999995</c:v>
                </c:pt>
                <c:pt idx="22429">
                  <c:v>6266.235938159999</c:v>
                </c:pt>
                <c:pt idx="22430">
                  <c:v>6803.2078118399995</c:v>
                </c:pt>
                <c:pt idx="22431">
                  <c:v>6468</c:v>
                </c:pt>
                <c:pt idx="22432">
                  <c:v>6039.7734381599994</c:v>
                </c:pt>
                <c:pt idx="22433">
                  <c:v>7016.5734381600005</c:v>
                </c:pt>
                <c:pt idx="22434">
                  <c:v>6118.9734381599992</c:v>
                </c:pt>
                <c:pt idx="22435">
                  <c:v>6652.4906249999995</c:v>
                </c:pt>
                <c:pt idx="22436">
                  <c:v>6071.6906249999993</c:v>
                </c:pt>
                <c:pt idx="22437">
                  <c:v>6771.2906249999996</c:v>
                </c:pt>
                <c:pt idx="22438">
                  <c:v>6564.421875</c:v>
                </c:pt>
                <c:pt idx="22439">
                  <c:v>7013.2218749999993</c:v>
                </c:pt>
                <c:pt idx="22440">
                  <c:v>6895.6078118399992</c:v>
                </c:pt>
                <c:pt idx="22441">
                  <c:v>6196.0078118399997</c:v>
                </c:pt>
                <c:pt idx="22442">
                  <c:v>6064.0078118399997</c:v>
                </c:pt>
                <c:pt idx="22443">
                  <c:v>6746.7468749999998</c:v>
                </c:pt>
                <c:pt idx="22444">
                  <c:v>6348.890625</c:v>
                </c:pt>
                <c:pt idx="22445">
                  <c:v>6952.6359381600005</c:v>
                </c:pt>
                <c:pt idx="22446">
                  <c:v>6121.0359381599992</c:v>
                </c:pt>
                <c:pt idx="22447">
                  <c:v>6565.6078118400001</c:v>
                </c:pt>
                <c:pt idx="22448">
                  <c:v>6407.2078118399995</c:v>
                </c:pt>
                <c:pt idx="22449">
                  <c:v>6758.4</c:v>
                </c:pt>
                <c:pt idx="22450">
                  <c:v>6113.1468749999995</c:v>
                </c:pt>
                <c:pt idx="22451">
                  <c:v>6324.3468749999993</c:v>
                </c:pt>
                <c:pt idx="22452">
                  <c:v>5651.1468749999995</c:v>
                </c:pt>
                <c:pt idx="22453">
                  <c:v>6852.3468749999993</c:v>
                </c:pt>
                <c:pt idx="22454">
                  <c:v>6740.9203118400001</c:v>
                </c:pt>
                <c:pt idx="22455">
                  <c:v>6991.7203118399993</c:v>
                </c:pt>
                <c:pt idx="22456">
                  <c:v>6744.890625</c:v>
                </c:pt>
                <c:pt idx="22457">
                  <c:v>6890.0906249999998</c:v>
                </c:pt>
                <c:pt idx="22458">
                  <c:v>6472.0218749999995</c:v>
                </c:pt>
                <c:pt idx="22459">
                  <c:v>7018.6359381600005</c:v>
                </c:pt>
                <c:pt idx="22460">
                  <c:v>6209.2078118399995</c:v>
                </c:pt>
                <c:pt idx="22461">
                  <c:v>6446.8078118399999</c:v>
                </c:pt>
                <c:pt idx="22462">
                  <c:v>6230.4</c:v>
                </c:pt>
                <c:pt idx="22463">
                  <c:v>6371.3203118399997</c:v>
                </c:pt>
                <c:pt idx="22464">
                  <c:v>6556.1203118399999</c:v>
                </c:pt>
                <c:pt idx="22465">
                  <c:v>5683.3734381599998</c:v>
                </c:pt>
                <c:pt idx="22466">
                  <c:v>6375.2906249999996</c:v>
                </c:pt>
                <c:pt idx="22467">
                  <c:v>7013.2218749999993</c:v>
                </c:pt>
                <c:pt idx="22468">
                  <c:v>6913.0359381600001</c:v>
                </c:pt>
                <c:pt idx="22469">
                  <c:v>7335.4359381599998</c:v>
                </c:pt>
                <c:pt idx="22470">
                  <c:v>6965.8359381600003</c:v>
                </c:pt>
                <c:pt idx="22471">
                  <c:v>7225.6078118399992</c:v>
                </c:pt>
                <c:pt idx="22472">
                  <c:v>5742</c:v>
                </c:pt>
                <c:pt idx="22473">
                  <c:v>7180.7999999999993</c:v>
                </c:pt>
                <c:pt idx="22474">
                  <c:v>7009.2</c:v>
                </c:pt>
                <c:pt idx="22475">
                  <c:v>6733.546875</c:v>
                </c:pt>
                <c:pt idx="22476">
                  <c:v>6358.1203118399999</c:v>
                </c:pt>
                <c:pt idx="22477">
                  <c:v>7493.3203118399988</c:v>
                </c:pt>
                <c:pt idx="22478">
                  <c:v>6859.7203118399993</c:v>
                </c:pt>
                <c:pt idx="22479">
                  <c:v>6556.1203118399999</c:v>
                </c:pt>
                <c:pt idx="22480">
                  <c:v>7016.5734381600005</c:v>
                </c:pt>
                <c:pt idx="22481">
                  <c:v>6554.5734381599996</c:v>
                </c:pt>
                <c:pt idx="22482">
                  <c:v>6520.4906249999995</c:v>
                </c:pt>
                <c:pt idx="22483">
                  <c:v>7118.8218749999996</c:v>
                </c:pt>
                <c:pt idx="22484">
                  <c:v>6622.6359381599996</c:v>
                </c:pt>
                <c:pt idx="22485">
                  <c:v>6362.4</c:v>
                </c:pt>
                <c:pt idx="22486">
                  <c:v>6311.1468749999995</c:v>
                </c:pt>
                <c:pt idx="22487">
                  <c:v>6806.9203118399992</c:v>
                </c:pt>
                <c:pt idx="22488">
                  <c:v>6388.4906249999995</c:v>
                </c:pt>
                <c:pt idx="22489">
                  <c:v>6630.421875</c:v>
                </c:pt>
                <c:pt idx="22490">
                  <c:v>6854.8218749999996</c:v>
                </c:pt>
                <c:pt idx="22491">
                  <c:v>6701.8359381599994</c:v>
                </c:pt>
                <c:pt idx="22492">
                  <c:v>6362.4</c:v>
                </c:pt>
                <c:pt idx="22493">
                  <c:v>5981.1468749999995</c:v>
                </c:pt>
                <c:pt idx="22494">
                  <c:v>6239.3203118399997</c:v>
                </c:pt>
                <c:pt idx="22495">
                  <c:v>6198.173438159999</c:v>
                </c:pt>
                <c:pt idx="22496">
                  <c:v>6348.890625</c:v>
                </c:pt>
                <c:pt idx="22497">
                  <c:v>6498.421875</c:v>
                </c:pt>
                <c:pt idx="22498">
                  <c:v>6239.8359381599994</c:v>
                </c:pt>
                <c:pt idx="22499">
                  <c:v>6798</c:v>
                </c:pt>
                <c:pt idx="22500">
                  <c:v>6718.7999999999993</c:v>
                </c:pt>
                <c:pt idx="22501">
                  <c:v>6547.2</c:v>
                </c:pt>
                <c:pt idx="22502">
                  <c:v>6627.9468749999996</c:v>
                </c:pt>
                <c:pt idx="22503">
                  <c:v>6482.7468749999998</c:v>
                </c:pt>
                <c:pt idx="22504">
                  <c:v>6429.9468749999996</c:v>
                </c:pt>
                <c:pt idx="22505">
                  <c:v>6507.2906249999996</c:v>
                </c:pt>
                <c:pt idx="22506">
                  <c:v>6868.0218749999995</c:v>
                </c:pt>
                <c:pt idx="22507">
                  <c:v>6181.6218749999998</c:v>
                </c:pt>
                <c:pt idx="22508">
                  <c:v>6349.2</c:v>
                </c:pt>
                <c:pt idx="22509">
                  <c:v>6784.7999999999993</c:v>
                </c:pt>
                <c:pt idx="22510">
                  <c:v>6454.7999999999993</c:v>
                </c:pt>
                <c:pt idx="22511">
                  <c:v>6759.9468749999996</c:v>
                </c:pt>
                <c:pt idx="22512">
                  <c:v>7493.3203118399988</c:v>
                </c:pt>
                <c:pt idx="22513">
                  <c:v>6871.3734381599998</c:v>
                </c:pt>
                <c:pt idx="22514">
                  <c:v>6290.5734381599996</c:v>
                </c:pt>
                <c:pt idx="22515">
                  <c:v>6208.0218749999995</c:v>
                </c:pt>
                <c:pt idx="22516">
                  <c:v>6802.0218749999995</c:v>
                </c:pt>
                <c:pt idx="22517">
                  <c:v>7054.0078118399988</c:v>
                </c:pt>
                <c:pt idx="22518">
                  <c:v>6222.4078118400002</c:v>
                </c:pt>
                <c:pt idx="22519">
                  <c:v>5918.8078118399999</c:v>
                </c:pt>
                <c:pt idx="22520">
                  <c:v>6468</c:v>
                </c:pt>
                <c:pt idx="22521">
                  <c:v>6727.7203118400002</c:v>
                </c:pt>
                <c:pt idx="22522">
                  <c:v>6780.5203118399995</c:v>
                </c:pt>
                <c:pt idx="22523">
                  <c:v>5935.7203118400002</c:v>
                </c:pt>
                <c:pt idx="22524">
                  <c:v>7506.5203118399995</c:v>
                </c:pt>
                <c:pt idx="22525">
                  <c:v>6212.9203118400001</c:v>
                </c:pt>
                <c:pt idx="22526">
                  <c:v>6686.5734381599996</c:v>
                </c:pt>
                <c:pt idx="22527">
                  <c:v>6551.2218749999993</c:v>
                </c:pt>
                <c:pt idx="22528">
                  <c:v>6736.0218749999995</c:v>
                </c:pt>
                <c:pt idx="22529">
                  <c:v>6358.6359381599996</c:v>
                </c:pt>
                <c:pt idx="22530">
                  <c:v>6451.0359381599992</c:v>
                </c:pt>
                <c:pt idx="22531">
                  <c:v>6618.4078118400002</c:v>
                </c:pt>
                <c:pt idx="22532">
                  <c:v>5715.5999999999995</c:v>
                </c:pt>
                <c:pt idx="22533">
                  <c:v>6165.9468749999996</c:v>
                </c:pt>
                <c:pt idx="22534">
                  <c:v>6020.7468749999998</c:v>
                </c:pt>
                <c:pt idx="22535">
                  <c:v>7374.5203118399995</c:v>
                </c:pt>
                <c:pt idx="22536">
                  <c:v>6498.421875</c:v>
                </c:pt>
                <c:pt idx="22537">
                  <c:v>6116.8078118399999</c:v>
                </c:pt>
                <c:pt idx="22538">
                  <c:v>6707.1468749999995</c:v>
                </c:pt>
                <c:pt idx="22539">
                  <c:v>6614.7468749999998</c:v>
                </c:pt>
                <c:pt idx="22540">
                  <c:v>6495.9468749999996</c:v>
                </c:pt>
                <c:pt idx="22541">
                  <c:v>6561.9468749999996</c:v>
                </c:pt>
                <c:pt idx="22542">
                  <c:v>6859.7203118399993</c:v>
                </c:pt>
                <c:pt idx="22543">
                  <c:v>7101.2906249999996</c:v>
                </c:pt>
                <c:pt idx="22544">
                  <c:v>7338.890625</c:v>
                </c:pt>
                <c:pt idx="22545">
                  <c:v>6498.421875</c:v>
                </c:pt>
                <c:pt idx="22546">
                  <c:v>7013.2218749999993</c:v>
                </c:pt>
                <c:pt idx="22547">
                  <c:v>7220.4</c:v>
                </c:pt>
                <c:pt idx="22548">
                  <c:v>6667.546875</c:v>
                </c:pt>
                <c:pt idx="22549">
                  <c:v>6316.9734381599992</c:v>
                </c:pt>
                <c:pt idx="22550">
                  <c:v>6567.7734381599994</c:v>
                </c:pt>
                <c:pt idx="22551">
                  <c:v>6045.2906249999996</c:v>
                </c:pt>
                <c:pt idx="22552">
                  <c:v>6652.4906249999995</c:v>
                </c:pt>
                <c:pt idx="22553">
                  <c:v>6586.4906249999995</c:v>
                </c:pt>
                <c:pt idx="22554">
                  <c:v>6802.0218749999995</c:v>
                </c:pt>
                <c:pt idx="22555">
                  <c:v>6820.6359381600005</c:v>
                </c:pt>
                <c:pt idx="22556">
                  <c:v>6173.8359381599994</c:v>
                </c:pt>
                <c:pt idx="22557">
                  <c:v>7111.0359381600001</c:v>
                </c:pt>
                <c:pt idx="22558">
                  <c:v>7001.2078118399995</c:v>
                </c:pt>
                <c:pt idx="22559">
                  <c:v>6931.546875</c:v>
                </c:pt>
                <c:pt idx="22560">
                  <c:v>6733.546875</c:v>
                </c:pt>
                <c:pt idx="22561">
                  <c:v>6746.7468749999998</c:v>
                </c:pt>
                <c:pt idx="22562">
                  <c:v>6456.3468749999993</c:v>
                </c:pt>
                <c:pt idx="22563">
                  <c:v>6686.5734381599996</c:v>
                </c:pt>
                <c:pt idx="22564">
                  <c:v>6396.173438159999</c:v>
                </c:pt>
                <c:pt idx="22565">
                  <c:v>6409.3734381599998</c:v>
                </c:pt>
                <c:pt idx="22566">
                  <c:v>6084.890625</c:v>
                </c:pt>
                <c:pt idx="22567">
                  <c:v>5983.6218749999998</c:v>
                </c:pt>
                <c:pt idx="22568">
                  <c:v>7145.2218749999993</c:v>
                </c:pt>
                <c:pt idx="22569">
                  <c:v>6115.6218749999998</c:v>
                </c:pt>
                <c:pt idx="22570">
                  <c:v>6313.6218749999998</c:v>
                </c:pt>
                <c:pt idx="22571">
                  <c:v>6947.2218749999993</c:v>
                </c:pt>
                <c:pt idx="22572">
                  <c:v>6974.807811839999</c:v>
                </c:pt>
                <c:pt idx="22573">
                  <c:v>7040.807811839999</c:v>
                </c:pt>
                <c:pt idx="22574">
                  <c:v>6745.2</c:v>
                </c:pt>
                <c:pt idx="22575">
                  <c:v>7378.7999999999993</c:v>
                </c:pt>
                <c:pt idx="22576">
                  <c:v>6402</c:v>
                </c:pt>
                <c:pt idx="22577">
                  <c:v>6311.1468749999995</c:v>
                </c:pt>
                <c:pt idx="22578">
                  <c:v>6561.9468749999996</c:v>
                </c:pt>
                <c:pt idx="22579">
                  <c:v>6503.3203118399997</c:v>
                </c:pt>
                <c:pt idx="22580">
                  <c:v>6991.7203118399993</c:v>
                </c:pt>
                <c:pt idx="22581">
                  <c:v>6424.1203118399999</c:v>
                </c:pt>
                <c:pt idx="22582">
                  <c:v>6661.7203118400002</c:v>
                </c:pt>
                <c:pt idx="22583">
                  <c:v>6863.6906249999993</c:v>
                </c:pt>
                <c:pt idx="22584">
                  <c:v>6203.6906249999993</c:v>
                </c:pt>
                <c:pt idx="22585">
                  <c:v>5966.0906249999998</c:v>
                </c:pt>
                <c:pt idx="22586">
                  <c:v>6300.421875</c:v>
                </c:pt>
                <c:pt idx="22587">
                  <c:v>6340.0218749999995</c:v>
                </c:pt>
                <c:pt idx="22588">
                  <c:v>6683.2218749999993</c:v>
                </c:pt>
                <c:pt idx="22589">
                  <c:v>6432.421875</c:v>
                </c:pt>
                <c:pt idx="22590">
                  <c:v>6907.6218749999998</c:v>
                </c:pt>
                <c:pt idx="22591">
                  <c:v>6266.235938159999</c:v>
                </c:pt>
                <c:pt idx="22592">
                  <c:v>6658.0078118399997</c:v>
                </c:pt>
                <c:pt idx="22593">
                  <c:v>5892.4078118400002</c:v>
                </c:pt>
                <c:pt idx="22594">
                  <c:v>6204</c:v>
                </c:pt>
                <c:pt idx="22595">
                  <c:v>6450.5203118399995</c:v>
                </c:pt>
                <c:pt idx="22596">
                  <c:v>5907.7734381599994</c:v>
                </c:pt>
                <c:pt idx="22597">
                  <c:v>6580.9734381599992</c:v>
                </c:pt>
                <c:pt idx="22598">
                  <c:v>6454.4906249999995</c:v>
                </c:pt>
                <c:pt idx="22599">
                  <c:v>6639.2906249999996</c:v>
                </c:pt>
                <c:pt idx="22600">
                  <c:v>6744.890625</c:v>
                </c:pt>
                <c:pt idx="22601">
                  <c:v>6477.4359381599998</c:v>
                </c:pt>
                <c:pt idx="22602">
                  <c:v>6649.0359381599992</c:v>
                </c:pt>
                <c:pt idx="22603">
                  <c:v>6169.6078118400001</c:v>
                </c:pt>
                <c:pt idx="22604">
                  <c:v>6481.2</c:v>
                </c:pt>
                <c:pt idx="22605">
                  <c:v>6435.7734381599994</c:v>
                </c:pt>
                <c:pt idx="22606">
                  <c:v>6203.6906249999993</c:v>
                </c:pt>
                <c:pt idx="22607">
                  <c:v>6626.0906249999998</c:v>
                </c:pt>
                <c:pt idx="22608">
                  <c:v>6208.0218749999995</c:v>
                </c:pt>
                <c:pt idx="22609">
                  <c:v>6392.8218749999996</c:v>
                </c:pt>
                <c:pt idx="22610">
                  <c:v>6662.235938159999</c:v>
                </c:pt>
                <c:pt idx="22611">
                  <c:v>6922.0078118399988</c:v>
                </c:pt>
                <c:pt idx="22612">
                  <c:v>6275.2078118399995</c:v>
                </c:pt>
                <c:pt idx="22613">
                  <c:v>7035.5999999999995</c:v>
                </c:pt>
                <c:pt idx="22614">
                  <c:v>5992.7999999999993</c:v>
                </c:pt>
                <c:pt idx="22615">
                  <c:v>6688.1203118399999</c:v>
                </c:pt>
                <c:pt idx="22616">
                  <c:v>6726.173438159999</c:v>
                </c:pt>
                <c:pt idx="22617">
                  <c:v>6775.6218749999998</c:v>
                </c:pt>
                <c:pt idx="22618">
                  <c:v>6979.0359381600001</c:v>
                </c:pt>
                <c:pt idx="22619">
                  <c:v>6860.2359381599999</c:v>
                </c:pt>
                <c:pt idx="22620">
                  <c:v>7031.8359381600003</c:v>
                </c:pt>
                <c:pt idx="22621">
                  <c:v>6605.2078118399995</c:v>
                </c:pt>
                <c:pt idx="22622">
                  <c:v>6375.5999999999995</c:v>
                </c:pt>
                <c:pt idx="22623">
                  <c:v>6503.3203118399997</c:v>
                </c:pt>
                <c:pt idx="22624">
                  <c:v>6546.890625</c:v>
                </c:pt>
                <c:pt idx="22625">
                  <c:v>7212.4078118399993</c:v>
                </c:pt>
                <c:pt idx="22626">
                  <c:v>6275.2078118399995</c:v>
                </c:pt>
                <c:pt idx="22627">
                  <c:v>6204</c:v>
                </c:pt>
                <c:pt idx="22628">
                  <c:v>6705.5999999999995</c:v>
                </c:pt>
                <c:pt idx="22629">
                  <c:v>6865.546875</c:v>
                </c:pt>
                <c:pt idx="22630">
                  <c:v>6429.9468749999996</c:v>
                </c:pt>
                <c:pt idx="22631">
                  <c:v>6812.7468749999998</c:v>
                </c:pt>
                <c:pt idx="22632">
                  <c:v>6575.1468749999995</c:v>
                </c:pt>
                <c:pt idx="22633">
                  <c:v>6033.9468749999996</c:v>
                </c:pt>
                <c:pt idx="22634">
                  <c:v>6767.3203118399988</c:v>
                </c:pt>
                <c:pt idx="22635">
                  <c:v>6396.173438159999</c:v>
                </c:pt>
                <c:pt idx="22636">
                  <c:v>7003.3734381599998</c:v>
                </c:pt>
                <c:pt idx="22637">
                  <c:v>6216.890625</c:v>
                </c:pt>
                <c:pt idx="22638">
                  <c:v>6741.4359381599998</c:v>
                </c:pt>
                <c:pt idx="22639">
                  <c:v>6569.8359381599994</c:v>
                </c:pt>
                <c:pt idx="22640">
                  <c:v>6908.807811839999</c:v>
                </c:pt>
                <c:pt idx="22641">
                  <c:v>6473.2078118399995</c:v>
                </c:pt>
                <c:pt idx="22642">
                  <c:v>6869.2078118399995</c:v>
                </c:pt>
                <c:pt idx="22643">
                  <c:v>7093.6078118399992</c:v>
                </c:pt>
                <c:pt idx="22644">
                  <c:v>6301.6078118400001</c:v>
                </c:pt>
                <c:pt idx="22645">
                  <c:v>6045.5999999999995</c:v>
                </c:pt>
                <c:pt idx="22646">
                  <c:v>7352.4</c:v>
                </c:pt>
                <c:pt idx="22647">
                  <c:v>6443.1468749999995</c:v>
                </c:pt>
                <c:pt idx="22648">
                  <c:v>6396.173438159999</c:v>
                </c:pt>
                <c:pt idx="22649">
                  <c:v>6269.6906249999993</c:v>
                </c:pt>
                <c:pt idx="22650">
                  <c:v>6234.421875</c:v>
                </c:pt>
                <c:pt idx="22651">
                  <c:v>7013.2218749999993</c:v>
                </c:pt>
                <c:pt idx="22652">
                  <c:v>6920.8218749999996</c:v>
                </c:pt>
                <c:pt idx="22653">
                  <c:v>7145.2218749999993</c:v>
                </c:pt>
                <c:pt idx="22654">
                  <c:v>6860.2359381599999</c:v>
                </c:pt>
                <c:pt idx="22655">
                  <c:v>5579.8359381599994</c:v>
                </c:pt>
                <c:pt idx="22656">
                  <c:v>6948.4078118399993</c:v>
                </c:pt>
                <c:pt idx="22657">
                  <c:v>7167.5999999999995</c:v>
                </c:pt>
                <c:pt idx="22658">
                  <c:v>6192.3468749999993</c:v>
                </c:pt>
                <c:pt idx="22659">
                  <c:v>6429.9468749999996</c:v>
                </c:pt>
                <c:pt idx="22660">
                  <c:v>6318.5203118399995</c:v>
                </c:pt>
                <c:pt idx="22661">
                  <c:v>6793.7203118399993</c:v>
                </c:pt>
                <c:pt idx="22662">
                  <c:v>6348.890625</c:v>
                </c:pt>
                <c:pt idx="22663">
                  <c:v>6010.0218749999995</c:v>
                </c:pt>
                <c:pt idx="22664">
                  <c:v>6617.2218749999993</c:v>
                </c:pt>
                <c:pt idx="22665">
                  <c:v>7071.4359381599998</c:v>
                </c:pt>
                <c:pt idx="22666">
                  <c:v>6732</c:v>
                </c:pt>
                <c:pt idx="22667">
                  <c:v>6758.0906249999998</c:v>
                </c:pt>
                <c:pt idx="22668">
                  <c:v>5939.6906249999993</c:v>
                </c:pt>
                <c:pt idx="22669">
                  <c:v>6564.421875</c:v>
                </c:pt>
                <c:pt idx="22670">
                  <c:v>6868.0218749999995</c:v>
                </c:pt>
                <c:pt idx="22671">
                  <c:v>6722.8218749999996</c:v>
                </c:pt>
                <c:pt idx="22672">
                  <c:v>6670.0218749999995</c:v>
                </c:pt>
                <c:pt idx="22673">
                  <c:v>6485.2218749999993</c:v>
                </c:pt>
                <c:pt idx="22674">
                  <c:v>6935.2078118399995</c:v>
                </c:pt>
                <c:pt idx="22675">
                  <c:v>6124.7999999999993</c:v>
                </c:pt>
                <c:pt idx="22676">
                  <c:v>6971.1468749999995</c:v>
                </c:pt>
                <c:pt idx="22677">
                  <c:v>6872.9203118399992</c:v>
                </c:pt>
                <c:pt idx="22678">
                  <c:v>6462.173438159999</c:v>
                </c:pt>
                <c:pt idx="22679">
                  <c:v>6230.0906249999998</c:v>
                </c:pt>
                <c:pt idx="22680">
                  <c:v>6709.6218749999998</c:v>
                </c:pt>
                <c:pt idx="22681">
                  <c:v>6274.0218749999995</c:v>
                </c:pt>
                <c:pt idx="22682">
                  <c:v>7409.2218749999993</c:v>
                </c:pt>
                <c:pt idx="22683">
                  <c:v>6160.6359381599996</c:v>
                </c:pt>
                <c:pt idx="22684">
                  <c:v>6886.6359381600005</c:v>
                </c:pt>
                <c:pt idx="22685">
                  <c:v>6776.807811839999</c:v>
                </c:pt>
                <c:pt idx="22686">
                  <c:v>6499.6078118400001</c:v>
                </c:pt>
                <c:pt idx="22687">
                  <c:v>5932.0078118399997</c:v>
                </c:pt>
                <c:pt idx="22688">
                  <c:v>6265.7203118400002</c:v>
                </c:pt>
                <c:pt idx="22689">
                  <c:v>6612.890625</c:v>
                </c:pt>
                <c:pt idx="22690">
                  <c:v>6348.890625</c:v>
                </c:pt>
                <c:pt idx="22691">
                  <c:v>6102.421875</c:v>
                </c:pt>
                <c:pt idx="22692">
                  <c:v>7106.807811839999</c:v>
                </c:pt>
                <c:pt idx="22693">
                  <c:v>6803.2078118399995</c:v>
                </c:pt>
                <c:pt idx="22694">
                  <c:v>6573.5999999999995</c:v>
                </c:pt>
                <c:pt idx="22695">
                  <c:v>7167.5999999999995</c:v>
                </c:pt>
                <c:pt idx="22696">
                  <c:v>6560.4</c:v>
                </c:pt>
                <c:pt idx="22697">
                  <c:v>6573.5999999999995</c:v>
                </c:pt>
                <c:pt idx="22698">
                  <c:v>5585.1468749999995</c:v>
                </c:pt>
                <c:pt idx="22699">
                  <c:v>6535.546875</c:v>
                </c:pt>
                <c:pt idx="22700">
                  <c:v>6594.173438159999</c:v>
                </c:pt>
                <c:pt idx="22701">
                  <c:v>5511.7734381599994</c:v>
                </c:pt>
                <c:pt idx="22702">
                  <c:v>7267.3734381599998</c:v>
                </c:pt>
                <c:pt idx="22703">
                  <c:v>6530.235938159999</c:v>
                </c:pt>
                <c:pt idx="22704">
                  <c:v>6583.0359381599992</c:v>
                </c:pt>
                <c:pt idx="22705">
                  <c:v>7194</c:v>
                </c:pt>
                <c:pt idx="22706">
                  <c:v>6667.546875</c:v>
                </c:pt>
                <c:pt idx="22707">
                  <c:v>6626.0906249999998</c:v>
                </c:pt>
                <c:pt idx="22708">
                  <c:v>6428.0906249999998</c:v>
                </c:pt>
                <c:pt idx="22709">
                  <c:v>7088.0906249999998</c:v>
                </c:pt>
                <c:pt idx="22710">
                  <c:v>7365.2906249999996</c:v>
                </c:pt>
                <c:pt idx="22711">
                  <c:v>6102.421875</c:v>
                </c:pt>
                <c:pt idx="22712">
                  <c:v>6802.0218749999995</c:v>
                </c:pt>
                <c:pt idx="22713">
                  <c:v>6794.2359381599999</c:v>
                </c:pt>
                <c:pt idx="22714">
                  <c:v>6701.8359381599994</c:v>
                </c:pt>
                <c:pt idx="22715">
                  <c:v>6750.4078118400002</c:v>
                </c:pt>
                <c:pt idx="22716">
                  <c:v>7172.807811839999</c:v>
                </c:pt>
                <c:pt idx="22717">
                  <c:v>6631.6078118400001</c:v>
                </c:pt>
                <c:pt idx="22718">
                  <c:v>6588.3468749999993</c:v>
                </c:pt>
                <c:pt idx="22719">
                  <c:v>6516.5203118399995</c:v>
                </c:pt>
                <c:pt idx="22720">
                  <c:v>6844.9734381600001</c:v>
                </c:pt>
                <c:pt idx="22721">
                  <c:v>6712.9734381599992</c:v>
                </c:pt>
                <c:pt idx="22722">
                  <c:v>7188.1734381599999</c:v>
                </c:pt>
                <c:pt idx="22723">
                  <c:v>6612.890625</c:v>
                </c:pt>
                <c:pt idx="22724">
                  <c:v>6828.421875</c:v>
                </c:pt>
                <c:pt idx="22725">
                  <c:v>7111.0359381600001</c:v>
                </c:pt>
                <c:pt idx="22726">
                  <c:v>6415.2</c:v>
                </c:pt>
                <c:pt idx="22727">
                  <c:v>6850.7999999999993</c:v>
                </c:pt>
                <c:pt idx="22728">
                  <c:v>7414.120311839999</c:v>
                </c:pt>
                <c:pt idx="22729">
                  <c:v>7523.6906249999993</c:v>
                </c:pt>
                <c:pt idx="22730">
                  <c:v>6934.0218749999995</c:v>
                </c:pt>
                <c:pt idx="22731">
                  <c:v>7097.8359381600003</c:v>
                </c:pt>
                <c:pt idx="22732">
                  <c:v>6147.4359381599998</c:v>
                </c:pt>
                <c:pt idx="22733">
                  <c:v>6160.6359381599996</c:v>
                </c:pt>
                <c:pt idx="22734">
                  <c:v>6961.6078118399992</c:v>
                </c:pt>
                <c:pt idx="22735">
                  <c:v>6661.7203118400002</c:v>
                </c:pt>
                <c:pt idx="22736">
                  <c:v>6224.5734381599996</c:v>
                </c:pt>
                <c:pt idx="22737">
                  <c:v>6578.8078118399999</c:v>
                </c:pt>
                <c:pt idx="22738">
                  <c:v>6811.2</c:v>
                </c:pt>
                <c:pt idx="22739">
                  <c:v>6403.546875</c:v>
                </c:pt>
                <c:pt idx="22740">
                  <c:v>6548.7468749999998</c:v>
                </c:pt>
                <c:pt idx="22741">
                  <c:v>6541.3734381599998</c:v>
                </c:pt>
                <c:pt idx="22742">
                  <c:v>6929.6906249999993</c:v>
                </c:pt>
                <c:pt idx="22743">
                  <c:v>6810.890625</c:v>
                </c:pt>
                <c:pt idx="22744">
                  <c:v>5706.421875</c:v>
                </c:pt>
                <c:pt idx="22745">
                  <c:v>6392.8218749999996</c:v>
                </c:pt>
                <c:pt idx="22746">
                  <c:v>6288.4078118400002</c:v>
                </c:pt>
                <c:pt idx="22747">
                  <c:v>6486.4078118400002</c:v>
                </c:pt>
                <c:pt idx="22748">
                  <c:v>7286.4</c:v>
                </c:pt>
                <c:pt idx="22749">
                  <c:v>7537.2</c:v>
                </c:pt>
                <c:pt idx="22750">
                  <c:v>6837.5999999999995</c:v>
                </c:pt>
                <c:pt idx="22751">
                  <c:v>6916.7999999999993</c:v>
                </c:pt>
                <c:pt idx="22752">
                  <c:v>5926.7999999999993</c:v>
                </c:pt>
                <c:pt idx="22753">
                  <c:v>7268.9203118399992</c:v>
                </c:pt>
                <c:pt idx="22754">
                  <c:v>6739.3734381599998</c:v>
                </c:pt>
                <c:pt idx="22755">
                  <c:v>6678.890625</c:v>
                </c:pt>
                <c:pt idx="22756">
                  <c:v>6247.6218749999998</c:v>
                </c:pt>
                <c:pt idx="22757">
                  <c:v>6604.0218749999995</c:v>
                </c:pt>
                <c:pt idx="22758">
                  <c:v>6833.8359381600003</c:v>
                </c:pt>
                <c:pt idx="22759">
                  <c:v>6965.8359381600003</c:v>
                </c:pt>
                <c:pt idx="22760">
                  <c:v>5791.0359381599992</c:v>
                </c:pt>
                <c:pt idx="22761">
                  <c:v>5826.4078118400002</c:v>
                </c:pt>
                <c:pt idx="22762">
                  <c:v>6750.4078118400002</c:v>
                </c:pt>
                <c:pt idx="22763">
                  <c:v>5913.5999999999995</c:v>
                </c:pt>
                <c:pt idx="22764">
                  <c:v>6561.9468749999996</c:v>
                </c:pt>
                <c:pt idx="22765">
                  <c:v>6831.7734381600003</c:v>
                </c:pt>
                <c:pt idx="22766">
                  <c:v>6253.0359381599992</c:v>
                </c:pt>
                <c:pt idx="22767">
                  <c:v>6701.8359381599994</c:v>
                </c:pt>
                <c:pt idx="22768">
                  <c:v>6204</c:v>
                </c:pt>
                <c:pt idx="22769">
                  <c:v>6126.3468749999993</c:v>
                </c:pt>
                <c:pt idx="22770">
                  <c:v>6028.1203118399999</c:v>
                </c:pt>
                <c:pt idx="22771">
                  <c:v>6463.7203118400002</c:v>
                </c:pt>
                <c:pt idx="22772">
                  <c:v>6490.1203118399999</c:v>
                </c:pt>
                <c:pt idx="22773">
                  <c:v>6198.173438159999</c:v>
                </c:pt>
                <c:pt idx="22774">
                  <c:v>5873.6906249999993</c:v>
                </c:pt>
                <c:pt idx="22775">
                  <c:v>6599.6906249999993</c:v>
                </c:pt>
                <c:pt idx="22776">
                  <c:v>6943.2</c:v>
                </c:pt>
                <c:pt idx="22777">
                  <c:v>7004.9203118399992</c:v>
                </c:pt>
                <c:pt idx="22778">
                  <c:v>6118.9734381599992</c:v>
                </c:pt>
                <c:pt idx="22779">
                  <c:v>6243.2906249999996</c:v>
                </c:pt>
                <c:pt idx="22780">
                  <c:v>6274.0218749999995</c:v>
                </c:pt>
                <c:pt idx="22781">
                  <c:v>6102.421875</c:v>
                </c:pt>
                <c:pt idx="22782">
                  <c:v>6728.235938159999</c:v>
                </c:pt>
                <c:pt idx="22783">
                  <c:v>6235.6078118400001</c:v>
                </c:pt>
                <c:pt idx="22784">
                  <c:v>7001.2078118399995</c:v>
                </c:pt>
                <c:pt idx="22785">
                  <c:v>6156.4078118400002</c:v>
                </c:pt>
                <c:pt idx="22786">
                  <c:v>6864</c:v>
                </c:pt>
                <c:pt idx="22787">
                  <c:v>6758.4</c:v>
                </c:pt>
                <c:pt idx="22788">
                  <c:v>6258.3468749999993</c:v>
                </c:pt>
                <c:pt idx="22789">
                  <c:v>6752.5734381599996</c:v>
                </c:pt>
                <c:pt idx="22790">
                  <c:v>6485.2218749999993</c:v>
                </c:pt>
                <c:pt idx="22791">
                  <c:v>6551.2218749999993</c:v>
                </c:pt>
                <c:pt idx="22792">
                  <c:v>6604.0218749999995</c:v>
                </c:pt>
                <c:pt idx="22793">
                  <c:v>6556.6359381599996</c:v>
                </c:pt>
                <c:pt idx="22794">
                  <c:v>6138</c:v>
                </c:pt>
                <c:pt idx="22795">
                  <c:v>6824.4</c:v>
                </c:pt>
                <c:pt idx="22796">
                  <c:v>6878.7468749999998</c:v>
                </c:pt>
                <c:pt idx="22797">
                  <c:v>6839.1468749999995</c:v>
                </c:pt>
                <c:pt idx="22798">
                  <c:v>6462.173438159999</c:v>
                </c:pt>
                <c:pt idx="22799">
                  <c:v>6828.421875</c:v>
                </c:pt>
                <c:pt idx="22800">
                  <c:v>7118.8218749999996</c:v>
                </c:pt>
                <c:pt idx="22801">
                  <c:v>6701.8359381599994</c:v>
                </c:pt>
                <c:pt idx="22802">
                  <c:v>6446.8078118399999</c:v>
                </c:pt>
                <c:pt idx="22803">
                  <c:v>6380.8078118399999</c:v>
                </c:pt>
                <c:pt idx="22804">
                  <c:v>6230.4</c:v>
                </c:pt>
                <c:pt idx="22805">
                  <c:v>5941.546875</c:v>
                </c:pt>
                <c:pt idx="22806">
                  <c:v>6503.3203118399997</c:v>
                </c:pt>
                <c:pt idx="22807">
                  <c:v>6133.7203118400002</c:v>
                </c:pt>
                <c:pt idx="22808">
                  <c:v>6978.5203118399995</c:v>
                </c:pt>
                <c:pt idx="22809">
                  <c:v>7016.5734381600005</c:v>
                </c:pt>
                <c:pt idx="22810">
                  <c:v>6573.2906249999996</c:v>
                </c:pt>
                <c:pt idx="22811">
                  <c:v>6969.2906249999996</c:v>
                </c:pt>
                <c:pt idx="22812">
                  <c:v>7074.890625</c:v>
                </c:pt>
                <c:pt idx="22813">
                  <c:v>6854.8218749999996</c:v>
                </c:pt>
                <c:pt idx="22814">
                  <c:v>6345.4359381599998</c:v>
                </c:pt>
                <c:pt idx="22815">
                  <c:v>6275.2078118399995</c:v>
                </c:pt>
                <c:pt idx="22816">
                  <c:v>6631.6078118400001</c:v>
                </c:pt>
                <c:pt idx="22817">
                  <c:v>6956.4</c:v>
                </c:pt>
                <c:pt idx="22818">
                  <c:v>6098.4</c:v>
                </c:pt>
                <c:pt idx="22819">
                  <c:v>6627.9468749999996</c:v>
                </c:pt>
                <c:pt idx="22820">
                  <c:v>7570.9734381600001</c:v>
                </c:pt>
                <c:pt idx="22821">
                  <c:v>6792.1734381599999</c:v>
                </c:pt>
                <c:pt idx="22822">
                  <c:v>7220.0906249999998</c:v>
                </c:pt>
                <c:pt idx="22823">
                  <c:v>6269.6906249999993</c:v>
                </c:pt>
                <c:pt idx="22824">
                  <c:v>6340.0218749999995</c:v>
                </c:pt>
                <c:pt idx="22825">
                  <c:v>5975.8359381599994</c:v>
                </c:pt>
                <c:pt idx="22826">
                  <c:v>6507.5999999999995</c:v>
                </c:pt>
                <c:pt idx="22827">
                  <c:v>7022.4</c:v>
                </c:pt>
                <c:pt idx="22828">
                  <c:v>6456.3468749999993</c:v>
                </c:pt>
                <c:pt idx="22829">
                  <c:v>6239.3203118399997</c:v>
                </c:pt>
                <c:pt idx="22830">
                  <c:v>6554.5734381599996</c:v>
                </c:pt>
                <c:pt idx="22831">
                  <c:v>7290.421875</c:v>
                </c:pt>
                <c:pt idx="22832">
                  <c:v>6728.235938159999</c:v>
                </c:pt>
                <c:pt idx="22833">
                  <c:v>6939.4359381599998</c:v>
                </c:pt>
                <c:pt idx="22834">
                  <c:v>6763.6078118399992</c:v>
                </c:pt>
                <c:pt idx="22835">
                  <c:v>6679.2</c:v>
                </c:pt>
                <c:pt idx="22836">
                  <c:v>6230.4</c:v>
                </c:pt>
                <c:pt idx="22837">
                  <c:v>6535.546875</c:v>
                </c:pt>
                <c:pt idx="22838">
                  <c:v>7493.3203118399988</c:v>
                </c:pt>
                <c:pt idx="22839">
                  <c:v>6305.3203118399997</c:v>
                </c:pt>
                <c:pt idx="22840">
                  <c:v>6686.5734381599996</c:v>
                </c:pt>
                <c:pt idx="22841">
                  <c:v>6435.7734381599994</c:v>
                </c:pt>
                <c:pt idx="22842">
                  <c:v>6124.4906249999995</c:v>
                </c:pt>
                <c:pt idx="22843">
                  <c:v>7233.2906249999996</c:v>
                </c:pt>
                <c:pt idx="22844">
                  <c:v>6538.0218749999995</c:v>
                </c:pt>
                <c:pt idx="22845">
                  <c:v>6419.2218749999993</c:v>
                </c:pt>
                <c:pt idx="22846">
                  <c:v>5798.8218749999996</c:v>
                </c:pt>
                <c:pt idx="22847">
                  <c:v>6974.807811839999</c:v>
                </c:pt>
                <c:pt idx="22848">
                  <c:v>6671.2078118399995</c:v>
                </c:pt>
                <c:pt idx="22849">
                  <c:v>6177.5999999999995</c:v>
                </c:pt>
                <c:pt idx="22850">
                  <c:v>6746.7468749999998</c:v>
                </c:pt>
                <c:pt idx="22851">
                  <c:v>5967.9468749999996</c:v>
                </c:pt>
                <c:pt idx="22852">
                  <c:v>6595.7203118400002</c:v>
                </c:pt>
                <c:pt idx="22853">
                  <c:v>6190.4906249999995</c:v>
                </c:pt>
                <c:pt idx="22854">
                  <c:v>6437.8359381599994</c:v>
                </c:pt>
                <c:pt idx="22855">
                  <c:v>6956.4</c:v>
                </c:pt>
                <c:pt idx="22856">
                  <c:v>6864</c:v>
                </c:pt>
                <c:pt idx="22857">
                  <c:v>6991.7203118399993</c:v>
                </c:pt>
                <c:pt idx="22858">
                  <c:v>6903.2906249999996</c:v>
                </c:pt>
                <c:pt idx="22859">
                  <c:v>6829.6078118399992</c:v>
                </c:pt>
                <c:pt idx="22860">
                  <c:v>7576.7999999999993</c:v>
                </c:pt>
                <c:pt idx="22861">
                  <c:v>6542.9203118400001</c:v>
                </c:pt>
                <c:pt idx="22862">
                  <c:v>6990.1734381599999</c:v>
                </c:pt>
                <c:pt idx="22863">
                  <c:v>7003.3734381599998</c:v>
                </c:pt>
                <c:pt idx="22864">
                  <c:v>6362.0906249999998</c:v>
                </c:pt>
                <c:pt idx="22865">
                  <c:v>6269.6906249999993</c:v>
                </c:pt>
                <c:pt idx="22866">
                  <c:v>7330.0218749999995</c:v>
                </c:pt>
                <c:pt idx="22867">
                  <c:v>7673.2218749999993</c:v>
                </c:pt>
                <c:pt idx="22868">
                  <c:v>6807.4359381599998</c:v>
                </c:pt>
                <c:pt idx="22869">
                  <c:v>7318.0078118399988</c:v>
                </c:pt>
                <c:pt idx="22870">
                  <c:v>6512.8078118399999</c:v>
                </c:pt>
                <c:pt idx="22871">
                  <c:v>6720.3468749999993</c:v>
                </c:pt>
                <c:pt idx="22872">
                  <c:v>6541.3734381599998</c:v>
                </c:pt>
                <c:pt idx="22873">
                  <c:v>6818.5734381600005</c:v>
                </c:pt>
                <c:pt idx="22874">
                  <c:v>6274.0218749999995</c:v>
                </c:pt>
                <c:pt idx="22875">
                  <c:v>6379.6218749999998</c:v>
                </c:pt>
                <c:pt idx="22876">
                  <c:v>6451.0359381599992</c:v>
                </c:pt>
                <c:pt idx="22877">
                  <c:v>6187.0359381599992</c:v>
                </c:pt>
                <c:pt idx="22878">
                  <c:v>6692.4</c:v>
                </c:pt>
                <c:pt idx="22879">
                  <c:v>7009.2</c:v>
                </c:pt>
                <c:pt idx="22880">
                  <c:v>6454.7999999999993</c:v>
                </c:pt>
                <c:pt idx="22881">
                  <c:v>6865.546875</c:v>
                </c:pt>
                <c:pt idx="22882">
                  <c:v>6582.5203118399995</c:v>
                </c:pt>
                <c:pt idx="22883">
                  <c:v>7374.5203118399995</c:v>
                </c:pt>
                <c:pt idx="22884">
                  <c:v>6859.7203118399993</c:v>
                </c:pt>
                <c:pt idx="22885">
                  <c:v>7176.5203118399995</c:v>
                </c:pt>
                <c:pt idx="22886">
                  <c:v>6541.3734381599998</c:v>
                </c:pt>
                <c:pt idx="22887">
                  <c:v>6039.7734381599994</c:v>
                </c:pt>
                <c:pt idx="22888">
                  <c:v>5754.890625</c:v>
                </c:pt>
                <c:pt idx="22889">
                  <c:v>6960.421875</c:v>
                </c:pt>
                <c:pt idx="22890">
                  <c:v>6279.4359381599998</c:v>
                </c:pt>
                <c:pt idx="22891">
                  <c:v>6763.6078118399992</c:v>
                </c:pt>
                <c:pt idx="22892">
                  <c:v>6526.0078118399997</c:v>
                </c:pt>
                <c:pt idx="22893">
                  <c:v>7080.4078118399993</c:v>
                </c:pt>
                <c:pt idx="22894">
                  <c:v>6877.2</c:v>
                </c:pt>
                <c:pt idx="22895">
                  <c:v>7301.1468749999995</c:v>
                </c:pt>
                <c:pt idx="22896">
                  <c:v>6369.7734381599994</c:v>
                </c:pt>
                <c:pt idx="22897">
                  <c:v>5828.5734381599996</c:v>
                </c:pt>
                <c:pt idx="22898">
                  <c:v>6765.7734381600003</c:v>
                </c:pt>
                <c:pt idx="22899">
                  <c:v>6379.6218749999998</c:v>
                </c:pt>
                <c:pt idx="22900">
                  <c:v>7018.6359381600005</c:v>
                </c:pt>
                <c:pt idx="22901">
                  <c:v>6512.8078118399999</c:v>
                </c:pt>
                <c:pt idx="22902">
                  <c:v>6209.2078118399995</c:v>
                </c:pt>
                <c:pt idx="22903">
                  <c:v>6776.807811839999</c:v>
                </c:pt>
                <c:pt idx="22904">
                  <c:v>6324.3468749999993</c:v>
                </c:pt>
                <c:pt idx="22905">
                  <c:v>6693.9468749999996</c:v>
                </c:pt>
                <c:pt idx="22906">
                  <c:v>6488.5734381599996</c:v>
                </c:pt>
                <c:pt idx="22907">
                  <c:v>6910.9734381600001</c:v>
                </c:pt>
                <c:pt idx="22908">
                  <c:v>6150.890625</c:v>
                </c:pt>
                <c:pt idx="22909">
                  <c:v>6741.4359381599998</c:v>
                </c:pt>
                <c:pt idx="22910">
                  <c:v>7035.5999999999995</c:v>
                </c:pt>
                <c:pt idx="22911">
                  <c:v>6494.4</c:v>
                </c:pt>
                <c:pt idx="22912">
                  <c:v>6720.3468749999993</c:v>
                </c:pt>
                <c:pt idx="22913">
                  <c:v>6416.7468749999998</c:v>
                </c:pt>
                <c:pt idx="22914">
                  <c:v>7023.9468749999996</c:v>
                </c:pt>
                <c:pt idx="22915">
                  <c:v>6580.9734381599992</c:v>
                </c:pt>
                <c:pt idx="22916">
                  <c:v>6607.3734381599998</c:v>
                </c:pt>
                <c:pt idx="22917">
                  <c:v>7246.4906249999995</c:v>
                </c:pt>
                <c:pt idx="22918">
                  <c:v>6995.6906249999993</c:v>
                </c:pt>
                <c:pt idx="22919">
                  <c:v>7022.0906249999998</c:v>
                </c:pt>
                <c:pt idx="22920">
                  <c:v>6696.421875</c:v>
                </c:pt>
                <c:pt idx="22921">
                  <c:v>5883.4359381599998</c:v>
                </c:pt>
                <c:pt idx="22922">
                  <c:v>6270</c:v>
                </c:pt>
                <c:pt idx="22923">
                  <c:v>6098.4</c:v>
                </c:pt>
                <c:pt idx="22924">
                  <c:v>6864</c:v>
                </c:pt>
                <c:pt idx="22925">
                  <c:v>6957.9468749999996</c:v>
                </c:pt>
                <c:pt idx="22926">
                  <c:v>7063.546875</c:v>
                </c:pt>
                <c:pt idx="22927">
                  <c:v>6744.890625</c:v>
                </c:pt>
                <c:pt idx="22928">
                  <c:v>6863.6906249999993</c:v>
                </c:pt>
                <c:pt idx="22929">
                  <c:v>6907.6218749999998</c:v>
                </c:pt>
                <c:pt idx="22930">
                  <c:v>6860.2359381599999</c:v>
                </c:pt>
                <c:pt idx="22931">
                  <c:v>5857.0359381599992</c:v>
                </c:pt>
                <c:pt idx="22932">
                  <c:v>7058.2359381599999</c:v>
                </c:pt>
                <c:pt idx="22933">
                  <c:v>6979.0359381600001</c:v>
                </c:pt>
                <c:pt idx="22934">
                  <c:v>6473.2078118399995</c:v>
                </c:pt>
                <c:pt idx="22935">
                  <c:v>6684.4078118400002</c:v>
                </c:pt>
                <c:pt idx="22936">
                  <c:v>6336</c:v>
                </c:pt>
                <c:pt idx="22937">
                  <c:v>6283.2</c:v>
                </c:pt>
                <c:pt idx="22938">
                  <c:v>6956.4</c:v>
                </c:pt>
                <c:pt idx="22939">
                  <c:v>6952.120311839999</c:v>
                </c:pt>
                <c:pt idx="22940">
                  <c:v>6978.5203118399995</c:v>
                </c:pt>
                <c:pt idx="22941">
                  <c:v>6401.6906249999993</c:v>
                </c:pt>
                <c:pt idx="22942">
                  <c:v>6890.0906249999998</c:v>
                </c:pt>
                <c:pt idx="22943">
                  <c:v>6371.8359381599994</c:v>
                </c:pt>
                <c:pt idx="22944">
                  <c:v>6424.6359381599996</c:v>
                </c:pt>
                <c:pt idx="22945">
                  <c:v>7384.0078118399988</c:v>
                </c:pt>
                <c:pt idx="22946">
                  <c:v>7093.6078118399992</c:v>
                </c:pt>
                <c:pt idx="22947">
                  <c:v>7248.3468749999993</c:v>
                </c:pt>
                <c:pt idx="22948">
                  <c:v>7242.5203118399995</c:v>
                </c:pt>
                <c:pt idx="22949">
                  <c:v>6806.9203118399992</c:v>
                </c:pt>
                <c:pt idx="22950">
                  <c:v>6661.7203118400002</c:v>
                </c:pt>
                <c:pt idx="22951">
                  <c:v>6062.8218749999996</c:v>
                </c:pt>
                <c:pt idx="22952">
                  <c:v>6868.0218749999995</c:v>
                </c:pt>
                <c:pt idx="22953">
                  <c:v>6577.6218749999998</c:v>
                </c:pt>
                <c:pt idx="22954">
                  <c:v>6226.6359381599996</c:v>
                </c:pt>
                <c:pt idx="22955">
                  <c:v>7111.0359381600001</c:v>
                </c:pt>
                <c:pt idx="22956">
                  <c:v>6411.4359381599998</c:v>
                </c:pt>
                <c:pt idx="22957">
                  <c:v>6517.0359381599992</c:v>
                </c:pt>
                <c:pt idx="22958">
                  <c:v>6398.235938159999</c:v>
                </c:pt>
                <c:pt idx="22959">
                  <c:v>6724.0078118399997</c:v>
                </c:pt>
                <c:pt idx="22960">
                  <c:v>7225.6078118399992</c:v>
                </c:pt>
                <c:pt idx="22961">
                  <c:v>6724.0078118399997</c:v>
                </c:pt>
                <c:pt idx="22962">
                  <c:v>6380.8078118399999</c:v>
                </c:pt>
                <c:pt idx="22963">
                  <c:v>6684.4078118400002</c:v>
                </c:pt>
                <c:pt idx="22964">
                  <c:v>7128</c:v>
                </c:pt>
                <c:pt idx="22965">
                  <c:v>7617.9468749999996</c:v>
                </c:pt>
                <c:pt idx="22966">
                  <c:v>7565.1468749999995</c:v>
                </c:pt>
                <c:pt idx="22967">
                  <c:v>6445.6218749999998</c:v>
                </c:pt>
                <c:pt idx="22968">
                  <c:v>6675.4359381599998</c:v>
                </c:pt>
                <c:pt idx="22969">
                  <c:v>6922.0078118399988</c:v>
                </c:pt>
                <c:pt idx="22970">
                  <c:v>6903.5999999999995</c:v>
                </c:pt>
                <c:pt idx="22971">
                  <c:v>6824.4</c:v>
                </c:pt>
                <c:pt idx="22972">
                  <c:v>6468</c:v>
                </c:pt>
                <c:pt idx="22973">
                  <c:v>6864</c:v>
                </c:pt>
                <c:pt idx="22974">
                  <c:v>6441.5999999999995</c:v>
                </c:pt>
                <c:pt idx="22975">
                  <c:v>6297.9468749999996</c:v>
                </c:pt>
                <c:pt idx="22976">
                  <c:v>6192.3468749999993</c:v>
                </c:pt>
                <c:pt idx="22977">
                  <c:v>6859.7203118399993</c:v>
                </c:pt>
                <c:pt idx="22978">
                  <c:v>6740.9203118400001</c:v>
                </c:pt>
                <c:pt idx="22979">
                  <c:v>7084.120311839999</c:v>
                </c:pt>
                <c:pt idx="22980">
                  <c:v>7734.890625</c:v>
                </c:pt>
                <c:pt idx="22981">
                  <c:v>7158.421875</c:v>
                </c:pt>
                <c:pt idx="22982">
                  <c:v>6089.2218749999993</c:v>
                </c:pt>
                <c:pt idx="22983">
                  <c:v>6922.0078118399988</c:v>
                </c:pt>
                <c:pt idx="22984">
                  <c:v>6116.8078118399999</c:v>
                </c:pt>
                <c:pt idx="22985">
                  <c:v>6784.7999999999993</c:v>
                </c:pt>
                <c:pt idx="22986">
                  <c:v>7484.4</c:v>
                </c:pt>
                <c:pt idx="22987">
                  <c:v>7103.1468749999995</c:v>
                </c:pt>
                <c:pt idx="22988">
                  <c:v>6139.546875</c:v>
                </c:pt>
                <c:pt idx="22989">
                  <c:v>6409.3734381599998</c:v>
                </c:pt>
                <c:pt idx="22990">
                  <c:v>6626.0906249999998</c:v>
                </c:pt>
                <c:pt idx="22991">
                  <c:v>6876.890625</c:v>
                </c:pt>
                <c:pt idx="22992">
                  <c:v>6375.2906249999996</c:v>
                </c:pt>
                <c:pt idx="22993">
                  <c:v>6371.8359381599994</c:v>
                </c:pt>
                <c:pt idx="22994">
                  <c:v>6635.8359381599994</c:v>
                </c:pt>
                <c:pt idx="22995">
                  <c:v>7067.2078118399995</c:v>
                </c:pt>
                <c:pt idx="22996">
                  <c:v>7172.807811839999</c:v>
                </c:pt>
                <c:pt idx="22997">
                  <c:v>6771.5999999999995</c:v>
                </c:pt>
                <c:pt idx="22998">
                  <c:v>6798</c:v>
                </c:pt>
                <c:pt idx="22999">
                  <c:v>6443.1468749999995</c:v>
                </c:pt>
                <c:pt idx="23000">
                  <c:v>6047.1468749999995</c:v>
                </c:pt>
                <c:pt idx="23001">
                  <c:v>6931.546875</c:v>
                </c:pt>
                <c:pt idx="23002">
                  <c:v>6726.173438159999</c:v>
                </c:pt>
                <c:pt idx="23003">
                  <c:v>6705.2906249999996</c:v>
                </c:pt>
                <c:pt idx="23004">
                  <c:v>6771.2906249999996</c:v>
                </c:pt>
                <c:pt idx="23005">
                  <c:v>6538.0218749999995</c:v>
                </c:pt>
                <c:pt idx="23006">
                  <c:v>6441.5999999999995</c:v>
                </c:pt>
                <c:pt idx="23007">
                  <c:v>6639.5999999999995</c:v>
                </c:pt>
                <c:pt idx="23008">
                  <c:v>7590</c:v>
                </c:pt>
                <c:pt idx="23009">
                  <c:v>6931.546875</c:v>
                </c:pt>
                <c:pt idx="23010">
                  <c:v>6865.546875</c:v>
                </c:pt>
                <c:pt idx="23011">
                  <c:v>5948.9203118400001</c:v>
                </c:pt>
                <c:pt idx="23012">
                  <c:v>6542.9203118400001</c:v>
                </c:pt>
                <c:pt idx="23013">
                  <c:v>6699.7734381599994</c:v>
                </c:pt>
                <c:pt idx="23014">
                  <c:v>6494.0906249999998</c:v>
                </c:pt>
                <c:pt idx="23015">
                  <c:v>6221.2218749999993</c:v>
                </c:pt>
                <c:pt idx="23016">
                  <c:v>6577.6218749999998</c:v>
                </c:pt>
                <c:pt idx="23017">
                  <c:v>6556.6359381599996</c:v>
                </c:pt>
                <c:pt idx="23018">
                  <c:v>6671.2078118399995</c:v>
                </c:pt>
                <c:pt idx="23019">
                  <c:v>6476.9203118400001</c:v>
                </c:pt>
                <c:pt idx="23020">
                  <c:v>7031.3203118399988</c:v>
                </c:pt>
                <c:pt idx="23021">
                  <c:v>7070.9203118399992</c:v>
                </c:pt>
                <c:pt idx="23022">
                  <c:v>6797.6906249999993</c:v>
                </c:pt>
                <c:pt idx="23023">
                  <c:v>6841.6218749999998</c:v>
                </c:pt>
                <c:pt idx="23024">
                  <c:v>7040.807811839999</c:v>
                </c:pt>
                <c:pt idx="23025">
                  <c:v>7133.2078118399995</c:v>
                </c:pt>
                <c:pt idx="23026">
                  <c:v>7067.2078118399995</c:v>
                </c:pt>
                <c:pt idx="23027">
                  <c:v>6679.2</c:v>
                </c:pt>
                <c:pt idx="23028">
                  <c:v>6667.546875</c:v>
                </c:pt>
                <c:pt idx="23029">
                  <c:v>6297.9468749999996</c:v>
                </c:pt>
                <c:pt idx="23030">
                  <c:v>7110.5203118399995</c:v>
                </c:pt>
                <c:pt idx="23031">
                  <c:v>7255.7203118399993</c:v>
                </c:pt>
                <c:pt idx="23032">
                  <c:v>6938.9203118399992</c:v>
                </c:pt>
                <c:pt idx="23033">
                  <c:v>6899.3203118399988</c:v>
                </c:pt>
                <c:pt idx="23034">
                  <c:v>7029.7734381600003</c:v>
                </c:pt>
                <c:pt idx="23035">
                  <c:v>6316.9734381599992</c:v>
                </c:pt>
                <c:pt idx="23036">
                  <c:v>6871.3734381599998</c:v>
                </c:pt>
                <c:pt idx="23037">
                  <c:v>6462.173438159999</c:v>
                </c:pt>
                <c:pt idx="23038">
                  <c:v>6652.4906249999995</c:v>
                </c:pt>
                <c:pt idx="23039">
                  <c:v>6956.0906249999998</c:v>
                </c:pt>
                <c:pt idx="23040">
                  <c:v>6683.2218749999993</c:v>
                </c:pt>
                <c:pt idx="23041">
                  <c:v>6385.0359381599992</c:v>
                </c:pt>
                <c:pt idx="23042">
                  <c:v>7040.807811839999</c:v>
                </c:pt>
                <c:pt idx="23043">
                  <c:v>6671.2078118399995</c:v>
                </c:pt>
                <c:pt idx="23044">
                  <c:v>6437.3203118399997</c:v>
                </c:pt>
                <c:pt idx="23045">
                  <c:v>6382.9734381599992</c:v>
                </c:pt>
                <c:pt idx="23046">
                  <c:v>6198.173438159999</c:v>
                </c:pt>
                <c:pt idx="23047">
                  <c:v>6211.3734381599998</c:v>
                </c:pt>
                <c:pt idx="23048">
                  <c:v>6049.6218749999998</c:v>
                </c:pt>
                <c:pt idx="23049">
                  <c:v>6194.8218749999996</c:v>
                </c:pt>
                <c:pt idx="23050">
                  <c:v>6499.6078118400001</c:v>
                </c:pt>
                <c:pt idx="23051">
                  <c:v>7331.2078118399995</c:v>
                </c:pt>
                <c:pt idx="23052">
                  <c:v>6600</c:v>
                </c:pt>
                <c:pt idx="23053">
                  <c:v>6957.9468749999996</c:v>
                </c:pt>
                <c:pt idx="23054">
                  <c:v>6865.546875</c:v>
                </c:pt>
                <c:pt idx="23055">
                  <c:v>6714.5203118399995</c:v>
                </c:pt>
                <c:pt idx="23056">
                  <c:v>7108.9734381600001</c:v>
                </c:pt>
                <c:pt idx="23057">
                  <c:v>7174.9734381600001</c:v>
                </c:pt>
                <c:pt idx="23058">
                  <c:v>6639.2906249999996</c:v>
                </c:pt>
                <c:pt idx="23059">
                  <c:v>6111.2906249999996</c:v>
                </c:pt>
                <c:pt idx="23060">
                  <c:v>6467.6906249999993</c:v>
                </c:pt>
                <c:pt idx="23061">
                  <c:v>6762.421875</c:v>
                </c:pt>
                <c:pt idx="23062">
                  <c:v>6992.2359381599999</c:v>
                </c:pt>
                <c:pt idx="23063">
                  <c:v>6952.6359381600005</c:v>
                </c:pt>
                <c:pt idx="23064">
                  <c:v>7093.6078118399992</c:v>
                </c:pt>
                <c:pt idx="23065">
                  <c:v>6618.4078118400002</c:v>
                </c:pt>
                <c:pt idx="23066">
                  <c:v>6045.5999999999995</c:v>
                </c:pt>
                <c:pt idx="23067">
                  <c:v>6165.9468749999996</c:v>
                </c:pt>
                <c:pt idx="23068">
                  <c:v>6371.3203118399997</c:v>
                </c:pt>
                <c:pt idx="23069">
                  <c:v>6646.9734381599992</c:v>
                </c:pt>
                <c:pt idx="23070">
                  <c:v>6696.421875</c:v>
                </c:pt>
                <c:pt idx="23071">
                  <c:v>6609.4359381599998</c:v>
                </c:pt>
                <c:pt idx="23072">
                  <c:v>7005.4359381599998</c:v>
                </c:pt>
                <c:pt idx="23073">
                  <c:v>6873.4359381599998</c:v>
                </c:pt>
                <c:pt idx="23074">
                  <c:v>6394.0078118399997</c:v>
                </c:pt>
                <c:pt idx="23075">
                  <c:v>6693.9468749999996</c:v>
                </c:pt>
                <c:pt idx="23076">
                  <c:v>6542.9203118400001</c:v>
                </c:pt>
                <c:pt idx="23077">
                  <c:v>6912.5203118399995</c:v>
                </c:pt>
                <c:pt idx="23078">
                  <c:v>7150.120311839999</c:v>
                </c:pt>
                <c:pt idx="23079">
                  <c:v>6792.1734381599999</c:v>
                </c:pt>
                <c:pt idx="23080">
                  <c:v>6303.7734381599994</c:v>
                </c:pt>
                <c:pt idx="23081">
                  <c:v>6573.2906249999996</c:v>
                </c:pt>
                <c:pt idx="23082">
                  <c:v>6269.6906249999993</c:v>
                </c:pt>
                <c:pt idx="23083">
                  <c:v>6894.421875</c:v>
                </c:pt>
                <c:pt idx="23084">
                  <c:v>6675.4359381599998</c:v>
                </c:pt>
                <c:pt idx="23085">
                  <c:v>6569.8359381599994</c:v>
                </c:pt>
                <c:pt idx="23086">
                  <c:v>6064.0078118399997</c:v>
                </c:pt>
                <c:pt idx="23087">
                  <c:v>7854</c:v>
                </c:pt>
                <c:pt idx="23088">
                  <c:v>6458.8218749999996</c:v>
                </c:pt>
                <c:pt idx="23089">
                  <c:v>6485.2218749999993</c:v>
                </c:pt>
                <c:pt idx="23090">
                  <c:v>6270</c:v>
                </c:pt>
                <c:pt idx="23091">
                  <c:v>7063.546875</c:v>
                </c:pt>
                <c:pt idx="23092">
                  <c:v>6463.7203118400002</c:v>
                </c:pt>
                <c:pt idx="23093">
                  <c:v>5841.7734381599994</c:v>
                </c:pt>
                <c:pt idx="23094">
                  <c:v>6844.9734381600001</c:v>
                </c:pt>
                <c:pt idx="23095">
                  <c:v>6620.5734381599996</c:v>
                </c:pt>
                <c:pt idx="23096">
                  <c:v>7396.0218749999995</c:v>
                </c:pt>
                <c:pt idx="23097">
                  <c:v>6102.421875</c:v>
                </c:pt>
                <c:pt idx="23098">
                  <c:v>6517.0359381599992</c:v>
                </c:pt>
                <c:pt idx="23099">
                  <c:v>5685.4359381599998</c:v>
                </c:pt>
                <c:pt idx="23100">
                  <c:v>6992.2359381599999</c:v>
                </c:pt>
                <c:pt idx="23101">
                  <c:v>6931.546875</c:v>
                </c:pt>
                <c:pt idx="23102">
                  <c:v>6569.3203118399997</c:v>
                </c:pt>
                <c:pt idx="23103">
                  <c:v>6965.3203118399988</c:v>
                </c:pt>
                <c:pt idx="23104">
                  <c:v>7031.3203118399988</c:v>
                </c:pt>
                <c:pt idx="23105">
                  <c:v>6765.7734381600003</c:v>
                </c:pt>
                <c:pt idx="23106">
                  <c:v>6678.890625</c:v>
                </c:pt>
                <c:pt idx="23107">
                  <c:v>6375.2906249999996</c:v>
                </c:pt>
                <c:pt idx="23108">
                  <c:v>6960.421875</c:v>
                </c:pt>
                <c:pt idx="23109">
                  <c:v>6340.0218749999995</c:v>
                </c:pt>
                <c:pt idx="23110">
                  <c:v>7045.0359381600001</c:v>
                </c:pt>
                <c:pt idx="23111">
                  <c:v>6473.2078118399995</c:v>
                </c:pt>
                <c:pt idx="23112">
                  <c:v>7106.807811839999</c:v>
                </c:pt>
                <c:pt idx="23113">
                  <c:v>6139.546875</c:v>
                </c:pt>
                <c:pt idx="23114">
                  <c:v>6548.7468749999998</c:v>
                </c:pt>
                <c:pt idx="23115">
                  <c:v>6707.1468749999995</c:v>
                </c:pt>
                <c:pt idx="23116">
                  <c:v>6963.7734381600003</c:v>
                </c:pt>
                <c:pt idx="23117">
                  <c:v>6448.9734381599992</c:v>
                </c:pt>
                <c:pt idx="23118">
                  <c:v>6316.9734381599992</c:v>
                </c:pt>
                <c:pt idx="23119">
                  <c:v>6414.890625</c:v>
                </c:pt>
                <c:pt idx="23120">
                  <c:v>6388.4906249999995</c:v>
                </c:pt>
                <c:pt idx="23121">
                  <c:v>6168.421875</c:v>
                </c:pt>
                <c:pt idx="23122">
                  <c:v>6920.8218749999996</c:v>
                </c:pt>
                <c:pt idx="23123">
                  <c:v>6986.8218749999996</c:v>
                </c:pt>
                <c:pt idx="23124">
                  <c:v>6617.2218749999993</c:v>
                </c:pt>
                <c:pt idx="23125">
                  <c:v>7343.2218749999993</c:v>
                </c:pt>
                <c:pt idx="23126">
                  <c:v>6239.8359381599994</c:v>
                </c:pt>
                <c:pt idx="23127">
                  <c:v>6688.6359381599996</c:v>
                </c:pt>
                <c:pt idx="23128">
                  <c:v>6803.2078118399995</c:v>
                </c:pt>
                <c:pt idx="23129">
                  <c:v>6341.2078118399995</c:v>
                </c:pt>
                <c:pt idx="23130">
                  <c:v>7023.9468749999996</c:v>
                </c:pt>
                <c:pt idx="23131">
                  <c:v>6688.1203118399999</c:v>
                </c:pt>
                <c:pt idx="23132">
                  <c:v>6897.7734381600003</c:v>
                </c:pt>
                <c:pt idx="23133">
                  <c:v>7003.3734381599998</c:v>
                </c:pt>
                <c:pt idx="23134">
                  <c:v>7026.421875</c:v>
                </c:pt>
                <c:pt idx="23135">
                  <c:v>6345.4359381599998</c:v>
                </c:pt>
                <c:pt idx="23136">
                  <c:v>6807.4359381599998</c:v>
                </c:pt>
                <c:pt idx="23137">
                  <c:v>6534</c:v>
                </c:pt>
                <c:pt idx="23138">
                  <c:v>6707.1468749999995</c:v>
                </c:pt>
                <c:pt idx="23139">
                  <c:v>6410.9203118400001</c:v>
                </c:pt>
                <c:pt idx="23140">
                  <c:v>6567.7734381599994</c:v>
                </c:pt>
                <c:pt idx="23141">
                  <c:v>7518.1734381599999</c:v>
                </c:pt>
                <c:pt idx="23142">
                  <c:v>7118.8218749999996</c:v>
                </c:pt>
                <c:pt idx="23143">
                  <c:v>7163.3203118399988</c:v>
                </c:pt>
                <c:pt idx="23144">
                  <c:v>6419.2218749999993</c:v>
                </c:pt>
                <c:pt idx="23145">
                  <c:v>7000.0218749999995</c:v>
                </c:pt>
                <c:pt idx="23146">
                  <c:v>6688.6359381599996</c:v>
                </c:pt>
                <c:pt idx="23147">
                  <c:v>6644.8078118399999</c:v>
                </c:pt>
                <c:pt idx="23148">
                  <c:v>7106.807811839999</c:v>
                </c:pt>
                <c:pt idx="23149">
                  <c:v>6837.5999999999995</c:v>
                </c:pt>
                <c:pt idx="23150">
                  <c:v>6850.7999999999993</c:v>
                </c:pt>
                <c:pt idx="23151">
                  <c:v>6595.7203118400002</c:v>
                </c:pt>
                <c:pt idx="23152">
                  <c:v>6503.3203118399997</c:v>
                </c:pt>
                <c:pt idx="23153">
                  <c:v>7016.5734381600005</c:v>
                </c:pt>
                <c:pt idx="23154">
                  <c:v>7478.5734381600005</c:v>
                </c:pt>
                <c:pt idx="23155">
                  <c:v>6494.0906249999998</c:v>
                </c:pt>
                <c:pt idx="23156">
                  <c:v>6705.2906249999996</c:v>
                </c:pt>
                <c:pt idx="23157">
                  <c:v>7514.8218749999996</c:v>
                </c:pt>
                <c:pt idx="23158">
                  <c:v>6864</c:v>
                </c:pt>
                <c:pt idx="23159">
                  <c:v>6139.546875</c:v>
                </c:pt>
                <c:pt idx="23160">
                  <c:v>6258.3468749999993</c:v>
                </c:pt>
                <c:pt idx="23161">
                  <c:v>6899.3203118399988</c:v>
                </c:pt>
                <c:pt idx="23162">
                  <c:v>7161.7734381600003</c:v>
                </c:pt>
                <c:pt idx="23163">
                  <c:v>6871.3734381599998</c:v>
                </c:pt>
                <c:pt idx="23164">
                  <c:v>6507.2906249999996</c:v>
                </c:pt>
                <c:pt idx="23165">
                  <c:v>7576.4906249999995</c:v>
                </c:pt>
                <c:pt idx="23166">
                  <c:v>6701.8359381599994</c:v>
                </c:pt>
                <c:pt idx="23167">
                  <c:v>6328.0078118399997</c:v>
                </c:pt>
                <c:pt idx="23168">
                  <c:v>6846.5203118399995</c:v>
                </c:pt>
                <c:pt idx="23169">
                  <c:v>6740.9203118400001</c:v>
                </c:pt>
                <c:pt idx="23170">
                  <c:v>6740.9203118400001</c:v>
                </c:pt>
                <c:pt idx="23171">
                  <c:v>6963.7734381600003</c:v>
                </c:pt>
                <c:pt idx="23172">
                  <c:v>7042.9734381600001</c:v>
                </c:pt>
                <c:pt idx="23173">
                  <c:v>6419.2218749999993</c:v>
                </c:pt>
                <c:pt idx="23174">
                  <c:v>7026.421875</c:v>
                </c:pt>
                <c:pt idx="23175">
                  <c:v>6037.6078118400001</c:v>
                </c:pt>
                <c:pt idx="23176">
                  <c:v>6539.2078118399995</c:v>
                </c:pt>
                <c:pt idx="23177">
                  <c:v>7410.4078118399993</c:v>
                </c:pt>
                <c:pt idx="23178">
                  <c:v>6631.6078118400001</c:v>
                </c:pt>
                <c:pt idx="23179">
                  <c:v>6349.2</c:v>
                </c:pt>
                <c:pt idx="23180">
                  <c:v>6337.546875</c:v>
                </c:pt>
                <c:pt idx="23181">
                  <c:v>6377.1468749999995</c:v>
                </c:pt>
                <c:pt idx="23182">
                  <c:v>6674.9203118400001</c:v>
                </c:pt>
                <c:pt idx="23183">
                  <c:v>6529.7203118400002</c:v>
                </c:pt>
                <c:pt idx="23184">
                  <c:v>6744.890625</c:v>
                </c:pt>
                <c:pt idx="23185">
                  <c:v>6744.890625</c:v>
                </c:pt>
                <c:pt idx="23186">
                  <c:v>5851.6218749999998</c:v>
                </c:pt>
                <c:pt idx="23187">
                  <c:v>6794.2359381599999</c:v>
                </c:pt>
                <c:pt idx="23188">
                  <c:v>6750.4078118400002</c:v>
                </c:pt>
                <c:pt idx="23189">
                  <c:v>6974.807811839999</c:v>
                </c:pt>
                <c:pt idx="23190">
                  <c:v>6684.4078118400002</c:v>
                </c:pt>
                <c:pt idx="23191">
                  <c:v>6869.2078118399995</c:v>
                </c:pt>
                <c:pt idx="23192">
                  <c:v>7022.4</c:v>
                </c:pt>
                <c:pt idx="23193">
                  <c:v>6732</c:v>
                </c:pt>
                <c:pt idx="23194">
                  <c:v>6850.7999999999993</c:v>
                </c:pt>
                <c:pt idx="23195">
                  <c:v>7022.4</c:v>
                </c:pt>
                <c:pt idx="23196">
                  <c:v>7101.5999999999995</c:v>
                </c:pt>
                <c:pt idx="23197">
                  <c:v>6205.546875</c:v>
                </c:pt>
                <c:pt idx="23198">
                  <c:v>7123.7203118399993</c:v>
                </c:pt>
                <c:pt idx="23199">
                  <c:v>6516.5203118399995</c:v>
                </c:pt>
                <c:pt idx="23200">
                  <c:v>6752.5734381599996</c:v>
                </c:pt>
                <c:pt idx="23201">
                  <c:v>6224.5734381599996</c:v>
                </c:pt>
                <c:pt idx="23202">
                  <c:v>6554.5734381599996</c:v>
                </c:pt>
                <c:pt idx="23203">
                  <c:v>6396.173438159999</c:v>
                </c:pt>
                <c:pt idx="23204">
                  <c:v>7148.5734381600005</c:v>
                </c:pt>
                <c:pt idx="23205">
                  <c:v>6105.7734381599994</c:v>
                </c:pt>
                <c:pt idx="23206">
                  <c:v>7180.4906249999995</c:v>
                </c:pt>
                <c:pt idx="23207">
                  <c:v>6485.2218749999993</c:v>
                </c:pt>
                <c:pt idx="23208">
                  <c:v>6274.0218749999995</c:v>
                </c:pt>
                <c:pt idx="23209">
                  <c:v>6577.6218749999998</c:v>
                </c:pt>
                <c:pt idx="23210">
                  <c:v>7018.6359381600005</c:v>
                </c:pt>
                <c:pt idx="23211">
                  <c:v>6420.4078118400002</c:v>
                </c:pt>
                <c:pt idx="23212">
                  <c:v>6641.1468749999995</c:v>
                </c:pt>
                <c:pt idx="23213">
                  <c:v>5973.7734381599994</c:v>
                </c:pt>
                <c:pt idx="23214">
                  <c:v>6428.0906249999998</c:v>
                </c:pt>
                <c:pt idx="23215">
                  <c:v>7409.2218749999993</c:v>
                </c:pt>
                <c:pt idx="23216">
                  <c:v>6675.4359381599998</c:v>
                </c:pt>
                <c:pt idx="23217">
                  <c:v>6658.0078118399997</c:v>
                </c:pt>
                <c:pt idx="23218">
                  <c:v>7150.120311839999</c:v>
                </c:pt>
                <c:pt idx="23219">
                  <c:v>6164.0906249999998</c:v>
                </c:pt>
                <c:pt idx="23220">
                  <c:v>6665.6906249999993</c:v>
                </c:pt>
                <c:pt idx="23221">
                  <c:v>6922.0078118399988</c:v>
                </c:pt>
                <c:pt idx="23222">
                  <c:v>6811.2</c:v>
                </c:pt>
                <c:pt idx="23223">
                  <c:v>7076.7468749999998</c:v>
                </c:pt>
                <c:pt idx="23224">
                  <c:v>7446.3468749999993</c:v>
                </c:pt>
                <c:pt idx="23225">
                  <c:v>6239.3203118399997</c:v>
                </c:pt>
                <c:pt idx="23226">
                  <c:v>6646.9734381599992</c:v>
                </c:pt>
                <c:pt idx="23227">
                  <c:v>6744.890625</c:v>
                </c:pt>
                <c:pt idx="23228">
                  <c:v>6520.4906249999995</c:v>
                </c:pt>
                <c:pt idx="23229">
                  <c:v>6155.2218749999993</c:v>
                </c:pt>
                <c:pt idx="23230">
                  <c:v>7079.2218749999993</c:v>
                </c:pt>
                <c:pt idx="23231">
                  <c:v>7027.6078118399992</c:v>
                </c:pt>
                <c:pt idx="23232">
                  <c:v>6671.2078118399995</c:v>
                </c:pt>
                <c:pt idx="23233">
                  <c:v>6652.7999999999993</c:v>
                </c:pt>
                <c:pt idx="23234">
                  <c:v>6495.9468749999996</c:v>
                </c:pt>
                <c:pt idx="23235">
                  <c:v>6978.5203118399995</c:v>
                </c:pt>
                <c:pt idx="23236">
                  <c:v>6371.3203118399997</c:v>
                </c:pt>
                <c:pt idx="23237">
                  <c:v>7308.5203118399995</c:v>
                </c:pt>
                <c:pt idx="23238">
                  <c:v>5973.7734381599994</c:v>
                </c:pt>
                <c:pt idx="23239">
                  <c:v>6084.890625</c:v>
                </c:pt>
                <c:pt idx="23240">
                  <c:v>7118.8218749999996</c:v>
                </c:pt>
                <c:pt idx="23241">
                  <c:v>6398.235938159999</c:v>
                </c:pt>
                <c:pt idx="23242">
                  <c:v>7375.0359381600001</c:v>
                </c:pt>
                <c:pt idx="23243">
                  <c:v>6292.6359381599996</c:v>
                </c:pt>
                <c:pt idx="23244">
                  <c:v>6671.2078118399995</c:v>
                </c:pt>
                <c:pt idx="23245">
                  <c:v>6230.4</c:v>
                </c:pt>
                <c:pt idx="23246">
                  <c:v>6204</c:v>
                </c:pt>
                <c:pt idx="23247">
                  <c:v>6641.1468749999995</c:v>
                </c:pt>
                <c:pt idx="23248">
                  <c:v>6944.7468749999998</c:v>
                </c:pt>
                <c:pt idx="23249">
                  <c:v>7018.120311839999</c:v>
                </c:pt>
                <c:pt idx="23250">
                  <c:v>6740.9203118400001</c:v>
                </c:pt>
                <c:pt idx="23251">
                  <c:v>6831.7734381600003</c:v>
                </c:pt>
                <c:pt idx="23252">
                  <c:v>6454.4906249999995</c:v>
                </c:pt>
                <c:pt idx="23253">
                  <c:v>6718.4906249999995</c:v>
                </c:pt>
                <c:pt idx="23254">
                  <c:v>6036.421875</c:v>
                </c:pt>
                <c:pt idx="23255">
                  <c:v>6340.0218749999995</c:v>
                </c:pt>
                <c:pt idx="23256">
                  <c:v>7013.2218749999993</c:v>
                </c:pt>
                <c:pt idx="23257">
                  <c:v>6583.0359381599992</c:v>
                </c:pt>
                <c:pt idx="23258">
                  <c:v>6811.2</c:v>
                </c:pt>
                <c:pt idx="23259">
                  <c:v>6588.3468749999993</c:v>
                </c:pt>
                <c:pt idx="23260">
                  <c:v>6780.5203118399995</c:v>
                </c:pt>
                <c:pt idx="23261">
                  <c:v>6699.7734381599994</c:v>
                </c:pt>
                <c:pt idx="23262">
                  <c:v>7425.7734381600003</c:v>
                </c:pt>
                <c:pt idx="23263">
                  <c:v>7438.9734381600001</c:v>
                </c:pt>
                <c:pt idx="23264">
                  <c:v>6435.7734381599994</c:v>
                </c:pt>
                <c:pt idx="23265">
                  <c:v>6737.2078118399995</c:v>
                </c:pt>
                <c:pt idx="23266">
                  <c:v>6905.1468749999995</c:v>
                </c:pt>
                <c:pt idx="23267">
                  <c:v>6727.7203118400002</c:v>
                </c:pt>
                <c:pt idx="23268">
                  <c:v>6806.9203118399992</c:v>
                </c:pt>
                <c:pt idx="23269">
                  <c:v>7227.7734381600003</c:v>
                </c:pt>
                <c:pt idx="23270">
                  <c:v>6937.3734381599998</c:v>
                </c:pt>
                <c:pt idx="23271">
                  <c:v>7167.2906249999996</c:v>
                </c:pt>
                <c:pt idx="23272">
                  <c:v>6908.807811839999</c:v>
                </c:pt>
                <c:pt idx="23273">
                  <c:v>7067.2078118399995</c:v>
                </c:pt>
                <c:pt idx="23274">
                  <c:v>6177.5999999999995</c:v>
                </c:pt>
                <c:pt idx="23275">
                  <c:v>6535.546875</c:v>
                </c:pt>
                <c:pt idx="23276">
                  <c:v>6626.0906249999998</c:v>
                </c:pt>
                <c:pt idx="23277">
                  <c:v>6546.890625</c:v>
                </c:pt>
                <c:pt idx="23278">
                  <c:v>7246.4906249999995</c:v>
                </c:pt>
                <c:pt idx="23279">
                  <c:v>6626.0906249999998</c:v>
                </c:pt>
                <c:pt idx="23280">
                  <c:v>7391.6906249999993</c:v>
                </c:pt>
                <c:pt idx="23281">
                  <c:v>6464.235938159999</c:v>
                </c:pt>
                <c:pt idx="23282">
                  <c:v>6517.0359381599992</c:v>
                </c:pt>
                <c:pt idx="23283">
                  <c:v>6301.6078118400001</c:v>
                </c:pt>
                <c:pt idx="23284">
                  <c:v>7169.1468749999995</c:v>
                </c:pt>
                <c:pt idx="23285">
                  <c:v>6456.3468749999993</c:v>
                </c:pt>
                <c:pt idx="23286">
                  <c:v>7044.5203118399995</c:v>
                </c:pt>
                <c:pt idx="23287">
                  <c:v>6912.5203118399995</c:v>
                </c:pt>
                <c:pt idx="23288">
                  <c:v>6982.4906249999995</c:v>
                </c:pt>
                <c:pt idx="23289">
                  <c:v>6754.6359381599996</c:v>
                </c:pt>
                <c:pt idx="23290">
                  <c:v>6961.6078118399992</c:v>
                </c:pt>
                <c:pt idx="23291">
                  <c:v>7634.807811839999</c:v>
                </c:pt>
                <c:pt idx="23292">
                  <c:v>6745.2</c:v>
                </c:pt>
                <c:pt idx="23293">
                  <c:v>6903.5999999999995</c:v>
                </c:pt>
                <c:pt idx="23294">
                  <c:v>6931.546875</c:v>
                </c:pt>
                <c:pt idx="23295">
                  <c:v>7446.3468749999993</c:v>
                </c:pt>
                <c:pt idx="23296">
                  <c:v>6556.1203118399999</c:v>
                </c:pt>
                <c:pt idx="23297">
                  <c:v>7031.3203118399988</c:v>
                </c:pt>
                <c:pt idx="23298">
                  <c:v>6699.7734381599994</c:v>
                </c:pt>
                <c:pt idx="23299">
                  <c:v>7504.9734381600001</c:v>
                </c:pt>
                <c:pt idx="23300">
                  <c:v>6501.7734381599994</c:v>
                </c:pt>
                <c:pt idx="23301">
                  <c:v>6844.9734381600001</c:v>
                </c:pt>
                <c:pt idx="23302">
                  <c:v>6771.2906249999996</c:v>
                </c:pt>
                <c:pt idx="23303">
                  <c:v>7184.8218749999996</c:v>
                </c:pt>
                <c:pt idx="23304">
                  <c:v>6385.0359381599992</c:v>
                </c:pt>
                <c:pt idx="23305">
                  <c:v>6913.0359381600001</c:v>
                </c:pt>
                <c:pt idx="23306">
                  <c:v>7084.6359381600005</c:v>
                </c:pt>
                <c:pt idx="23307">
                  <c:v>7444.7999999999993</c:v>
                </c:pt>
                <c:pt idx="23308">
                  <c:v>7075.2</c:v>
                </c:pt>
                <c:pt idx="23309">
                  <c:v>6864</c:v>
                </c:pt>
                <c:pt idx="23310">
                  <c:v>7063.546875</c:v>
                </c:pt>
                <c:pt idx="23311">
                  <c:v>7308.5203118399995</c:v>
                </c:pt>
                <c:pt idx="23312">
                  <c:v>6661.7203118400002</c:v>
                </c:pt>
                <c:pt idx="23313">
                  <c:v>7057.7203118399993</c:v>
                </c:pt>
                <c:pt idx="23314">
                  <c:v>7029.7734381600003</c:v>
                </c:pt>
                <c:pt idx="23315">
                  <c:v>6277.3734381599998</c:v>
                </c:pt>
                <c:pt idx="23316">
                  <c:v>7056.1734381599999</c:v>
                </c:pt>
                <c:pt idx="23317">
                  <c:v>6778.9734381600001</c:v>
                </c:pt>
                <c:pt idx="23318">
                  <c:v>7124.2359381599999</c:v>
                </c:pt>
                <c:pt idx="23319">
                  <c:v>7335.4359381599998</c:v>
                </c:pt>
                <c:pt idx="23320">
                  <c:v>7058.2359381599999</c:v>
                </c:pt>
                <c:pt idx="23321">
                  <c:v>7097.8359381600003</c:v>
                </c:pt>
                <c:pt idx="23322">
                  <c:v>7106.807811839999</c:v>
                </c:pt>
                <c:pt idx="23323">
                  <c:v>7067.2078118399995</c:v>
                </c:pt>
                <c:pt idx="23324">
                  <c:v>7254.1734381599999</c:v>
                </c:pt>
                <c:pt idx="23325">
                  <c:v>6758.0906249999998</c:v>
                </c:pt>
                <c:pt idx="23326">
                  <c:v>6692.0906249999998</c:v>
                </c:pt>
                <c:pt idx="23327">
                  <c:v>6560.0906249999998</c:v>
                </c:pt>
                <c:pt idx="23328">
                  <c:v>7286.0906249999998</c:v>
                </c:pt>
                <c:pt idx="23329">
                  <c:v>6982.4906249999995</c:v>
                </c:pt>
                <c:pt idx="23330">
                  <c:v>7026.421875</c:v>
                </c:pt>
                <c:pt idx="23331">
                  <c:v>6590.8218749999996</c:v>
                </c:pt>
                <c:pt idx="23332">
                  <c:v>7665.4359381599998</c:v>
                </c:pt>
                <c:pt idx="23333">
                  <c:v>6799.546875</c:v>
                </c:pt>
                <c:pt idx="23334">
                  <c:v>6554.5734381599996</c:v>
                </c:pt>
                <c:pt idx="23335">
                  <c:v>6382.9734381599992</c:v>
                </c:pt>
                <c:pt idx="23336">
                  <c:v>6810.890625</c:v>
                </c:pt>
                <c:pt idx="23337">
                  <c:v>7375.0359381600001</c:v>
                </c:pt>
                <c:pt idx="23338">
                  <c:v>6873.4359381599998</c:v>
                </c:pt>
                <c:pt idx="23339">
                  <c:v>7295.8359381600003</c:v>
                </c:pt>
                <c:pt idx="23340">
                  <c:v>7252.0078118399988</c:v>
                </c:pt>
                <c:pt idx="23341">
                  <c:v>6996</c:v>
                </c:pt>
                <c:pt idx="23342">
                  <c:v>7261.546875</c:v>
                </c:pt>
                <c:pt idx="23343">
                  <c:v>7070.9203118399992</c:v>
                </c:pt>
                <c:pt idx="23344">
                  <c:v>6699.7734381599994</c:v>
                </c:pt>
                <c:pt idx="23345">
                  <c:v>7088.0906249999998</c:v>
                </c:pt>
                <c:pt idx="23346">
                  <c:v>6807.4359381599998</c:v>
                </c:pt>
                <c:pt idx="23347">
                  <c:v>6697.6078118400001</c:v>
                </c:pt>
                <c:pt idx="23348">
                  <c:v>6618.4078118400002</c:v>
                </c:pt>
                <c:pt idx="23349">
                  <c:v>6895.6078118399992</c:v>
                </c:pt>
                <c:pt idx="23350">
                  <c:v>6903.5999999999995</c:v>
                </c:pt>
                <c:pt idx="23351">
                  <c:v>6877.2</c:v>
                </c:pt>
                <c:pt idx="23352">
                  <c:v>6693.9468749999996</c:v>
                </c:pt>
                <c:pt idx="23353">
                  <c:v>7248.3468749999993</c:v>
                </c:pt>
                <c:pt idx="23354">
                  <c:v>7308.5203118399995</c:v>
                </c:pt>
                <c:pt idx="23355">
                  <c:v>6635.3203118399997</c:v>
                </c:pt>
                <c:pt idx="23356">
                  <c:v>6736.0218749999995</c:v>
                </c:pt>
                <c:pt idx="23357">
                  <c:v>6247.6218749999998</c:v>
                </c:pt>
                <c:pt idx="23358">
                  <c:v>6926.2359381599999</c:v>
                </c:pt>
                <c:pt idx="23359">
                  <c:v>6974.807811839999</c:v>
                </c:pt>
                <c:pt idx="23360">
                  <c:v>6613.2</c:v>
                </c:pt>
                <c:pt idx="23361">
                  <c:v>7380.3468749999993</c:v>
                </c:pt>
                <c:pt idx="23362">
                  <c:v>7169.1468749999995</c:v>
                </c:pt>
                <c:pt idx="23363">
                  <c:v>6627.9468749999996</c:v>
                </c:pt>
                <c:pt idx="23364">
                  <c:v>6886.120311839999</c:v>
                </c:pt>
                <c:pt idx="23365">
                  <c:v>6899.3203118399988</c:v>
                </c:pt>
                <c:pt idx="23366">
                  <c:v>6818.5734381600005</c:v>
                </c:pt>
                <c:pt idx="23367">
                  <c:v>6969.2906249999996</c:v>
                </c:pt>
                <c:pt idx="23368">
                  <c:v>6837.2906249999996</c:v>
                </c:pt>
                <c:pt idx="23369">
                  <c:v>7216.6359381600005</c:v>
                </c:pt>
                <c:pt idx="23370">
                  <c:v>6701.8359381599994</c:v>
                </c:pt>
                <c:pt idx="23371">
                  <c:v>7233.5999999999995</c:v>
                </c:pt>
                <c:pt idx="23372">
                  <c:v>6837.5999999999995</c:v>
                </c:pt>
                <c:pt idx="23373">
                  <c:v>6330.173438159999</c:v>
                </c:pt>
                <c:pt idx="23374">
                  <c:v>7755.7734381600003</c:v>
                </c:pt>
                <c:pt idx="23375">
                  <c:v>6292.6359381599996</c:v>
                </c:pt>
                <c:pt idx="23376">
                  <c:v>6041.8359381599994</c:v>
                </c:pt>
                <c:pt idx="23377">
                  <c:v>6952.6359381600005</c:v>
                </c:pt>
                <c:pt idx="23378">
                  <c:v>7001.2078118399995</c:v>
                </c:pt>
                <c:pt idx="23379">
                  <c:v>7714.0078118399988</c:v>
                </c:pt>
                <c:pt idx="23380">
                  <c:v>6856.0078118399988</c:v>
                </c:pt>
                <c:pt idx="23381">
                  <c:v>6262.0078118399997</c:v>
                </c:pt>
                <c:pt idx="23382">
                  <c:v>6217.2</c:v>
                </c:pt>
                <c:pt idx="23383">
                  <c:v>6375.5999999999995</c:v>
                </c:pt>
                <c:pt idx="23384">
                  <c:v>6641.1468749999995</c:v>
                </c:pt>
                <c:pt idx="23385">
                  <c:v>6416.7468749999998</c:v>
                </c:pt>
                <c:pt idx="23386">
                  <c:v>7229.3203118399988</c:v>
                </c:pt>
                <c:pt idx="23387">
                  <c:v>6567.7734381599994</c:v>
                </c:pt>
                <c:pt idx="23388">
                  <c:v>6907.6218749999998</c:v>
                </c:pt>
                <c:pt idx="23389">
                  <c:v>7369.6218749999998</c:v>
                </c:pt>
                <c:pt idx="23390">
                  <c:v>6820.6359381600005</c:v>
                </c:pt>
                <c:pt idx="23391">
                  <c:v>7480.6359381600005</c:v>
                </c:pt>
                <c:pt idx="23392">
                  <c:v>6882.4078118399993</c:v>
                </c:pt>
                <c:pt idx="23393">
                  <c:v>6565.6078118400001</c:v>
                </c:pt>
                <c:pt idx="23394">
                  <c:v>6388.7999999999993</c:v>
                </c:pt>
                <c:pt idx="23395">
                  <c:v>7604.7468749999998</c:v>
                </c:pt>
                <c:pt idx="23396">
                  <c:v>7353.9468749999996</c:v>
                </c:pt>
                <c:pt idx="23397">
                  <c:v>6648.5203118399995</c:v>
                </c:pt>
                <c:pt idx="23398">
                  <c:v>6494.0906249999998</c:v>
                </c:pt>
                <c:pt idx="23399">
                  <c:v>6929.6906249999993</c:v>
                </c:pt>
                <c:pt idx="23400">
                  <c:v>7167.2906249999996</c:v>
                </c:pt>
                <c:pt idx="23401">
                  <c:v>6586.4906249999995</c:v>
                </c:pt>
                <c:pt idx="23402">
                  <c:v>6168.421875</c:v>
                </c:pt>
                <c:pt idx="23403">
                  <c:v>7448.8218749999996</c:v>
                </c:pt>
                <c:pt idx="23404">
                  <c:v>7330.0218749999995</c:v>
                </c:pt>
                <c:pt idx="23405">
                  <c:v>6860.2359381599999</c:v>
                </c:pt>
                <c:pt idx="23406">
                  <c:v>6776.807811839999</c:v>
                </c:pt>
                <c:pt idx="23407">
                  <c:v>6798</c:v>
                </c:pt>
                <c:pt idx="23408">
                  <c:v>6296.4</c:v>
                </c:pt>
                <c:pt idx="23409">
                  <c:v>7022.4</c:v>
                </c:pt>
                <c:pt idx="23410">
                  <c:v>6424.1203118399999</c:v>
                </c:pt>
                <c:pt idx="23411">
                  <c:v>6582.5203118399995</c:v>
                </c:pt>
                <c:pt idx="23412">
                  <c:v>6712.9734381599992</c:v>
                </c:pt>
                <c:pt idx="23413">
                  <c:v>7201.3734381599998</c:v>
                </c:pt>
                <c:pt idx="23414">
                  <c:v>6475.3734381599998</c:v>
                </c:pt>
                <c:pt idx="23415">
                  <c:v>7082.5734381600005</c:v>
                </c:pt>
                <c:pt idx="23416">
                  <c:v>7101.2906249999996</c:v>
                </c:pt>
                <c:pt idx="23417">
                  <c:v>6810.890625</c:v>
                </c:pt>
                <c:pt idx="23418">
                  <c:v>6472.0218749999995</c:v>
                </c:pt>
                <c:pt idx="23419">
                  <c:v>6895.6078118399992</c:v>
                </c:pt>
                <c:pt idx="23420">
                  <c:v>7154.4</c:v>
                </c:pt>
                <c:pt idx="23421">
                  <c:v>7559.3203118399988</c:v>
                </c:pt>
                <c:pt idx="23422">
                  <c:v>7148.5734381600005</c:v>
                </c:pt>
                <c:pt idx="23423">
                  <c:v>7259.6906249999993</c:v>
                </c:pt>
                <c:pt idx="23424">
                  <c:v>7137.4359381599998</c:v>
                </c:pt>
                <c:pt idx="23425">
                  <c:v>6552.4078118400002</c:v>
                </c:pt>
                <c:pt idx="23426">
                  <c:v>5948.9203118400001</c:v>
                </c:pt>
                <c:pt idx="23427">
                  <c:v>7702.9734381600001</c:v>
                </c:pt>
                <c:pt idx="23428">
                  <c:v>6607.3734381599998</c:v>
                </c:pt>
                <c:pt idx="23429">
                  <c:v>6316.9734381599992</c:v>
                </c:pt>
                <c:pt idx="23430">
                  <c:v>6860.2359381599999</c:v>
                </c:pt>
                <c:pt idx="23431">
                  <c:v>6979.0359381600001</c:v>
                </c:pt>
                <c:pt idx="23432">
                  <c:v>6767.8359381600003</c:v>
                </c:pt>
                <c:pt idx="23433">
                  <c:v>6512.8078118399999</c:v>
                </c:pt>
                <c:pt idx="23434">
                  <c:v>6367.6078118400001</c:v>
                </c:pt>
                <c:pt idx="23435">
                  <c:v>6930</c:v>
                </c:pt>
                <c:pt idx="23436">
                  <c:v>7075.2</c:v>
                </c:pt>
                <c:pt idx="23437">
                  <c:v>6256.7999999999993</c:v>
                </c:pt>
                <c:pt idx="23438">
                  <c:v>7286.4</c:v>
                </c:pt>
                <c:pt idx="23439">
                  <c:v>7267.3734381599998</c:v>
                </c:pt>
                <c:pt idx="23440">
                  <c:v>6876.890625</c:v>
                </c:pt>
                <c:pt idx="23441">
                  <c:v>6362.0906249999998</c:v>
                </c:pt>
                <c:pt idx="23442">
                  <c:v>6230.0906249999998</c:v>
                </c:pt>
                <c:pt idx="23443">
                  <c:v>6590.8218749999996</c:v>
                </c:pt>
                <c:pt idx="23444">
                  <c:v>6517.0359381599992</c:v>
                </c:pt>
                <c:pt idx="23445">
                  <c:v>6644.8078118399999</c:v>
                </c:pt>
                <c:pt idx="23446">
                  <c:v>6600</c:v>
                </c:pt>
                <c:pt idx="23447">
                  <c:v>6991.7203118399993</c:v>
                </c:pt>
                <c:pt idx="23448">
                  <c:v>7004.9203118399992</c:v>
                </c:pt>
                <c:pt idx="23449">
                  <c:v>6424.1203118399999</c:v>
                </c:pt>
                <c:pt idx="23450">
                  <c:v>7095.7734381600003</c:v>
                </c:pt>
                <c:pt idx="23451">
                  <c:v>6810.890625</c:v>
                </c:pt>
                <c:pt idx="23452">
                  <c:v>6956.0906249999998</c:v>
                </c:pt>
                <c:pt idx="23453">
                  <c:v>6876.890625</c:v>
                </c:pt>
                <c:pt idx="23454">
                  <c:v>7111.0359381600001</c:v>
                </c:pt>
                <c:pt idx="23455">
                  <c:v>6931.546875</c:v>
                </c:pt>
                <c:pt idx="23456">
                  <c:v>6965.3203118399988</c:v>
                </c:pt>
                <c:pt idx="23457">
                  <c:v>6991.7203118399993</c:v>
                </c:pt>
                <c:pt idx="23458">
                  <c:v>7084.120311839999</c:v>
                </c:pt>
                <c:pt idx="23459">
                  <c:v>7056.1734381599999</c:v>
                </c:pt>
                <c:pt idx="23460">
                  <c:v>6926.2359381599999</c:v>
                </c:pt>
                <c:pt idx="23461">
                  <c:v>6666</c:v>
                </c:pt>
                <c:pt idx="23462">
                  <c:v>7009.2</c:v>
                </c:pt>
                <c:pt idx="23463">
                  <c:v>6798</c:v>
                </c:pt>
                <c:pt idx="23464">
                  <c:v>7063.546875</c:v>
                </c:pt>
                <c:pt idx="23465">
                  <c:v>7076.7468749999998</c:v>
                </c:pt>
                <c:pt idx="23466">
                  <c:v>6793.7203118399993</c:v>
                </c:pt>
                <c:pt idx="23467">
                  <c:v>7042.9734381600001</c:v>
                </c:pt>
                <c:pt idx="23468">
                  <c:v>6221.2218749999993</c:v>
                </c:pt>
                <c:pt idx="23469">
                  <c:v>6775.6218749999998</c:v>
                </c:pt>
                <c:pt idx="23470">
                  <c:v>6556.6359381599996</c:v>
                </c:pt>
                <c:pt idx="23471">
                  <c:v>6358.6359381599996</c:v>
                </c:pt>
                <c:pt idx="23472">
                  <c:v>6209.2078118399995</c:v>
                </c:pt>
                <c:pt idx="23473">
                  <c:v>7304.807811839999</c:v>
                </c:pt>
                <c:pt idx="23474">
                  <c:v>6050.8078118399999</c:v>
                </c:pt>
                <c:pt idx="23475">
                  <c:v>6745.2</c:v>
                </c:pt>
                <c:pt idx="23476">
                  <c:v>6720.3468749999993</c:v>
                </c:pt>
                <c:pt idx="23477">
                  <c:v>6714.5203118399995</c:v>
                </c:pt>
                <c:pt idx="23478">
                  <c:v>6237.7734381599994</c:v>
                </c:pt>
                <c:pt idx="23479">
                  <c:v>6696.421875</c:v>
                </c:pt>
                <c:pt idx="23480">
                  <c:v>7290.421875</c:v>
                </c:pt>
                <c:pt idx="23481">
                  <c:v>6345.4359381599998</c:v>
                </c:pt>
                <c:pt idx="23482">
                  <c:v>6692.4</c:v>
                </c:pt>
                <c:pt idx="23483">
                  <c:v>6402</c:v>
                </c:pt>
                <c:pt idx="23484">
                  <c:v>7048.7999999999993</c:v>
                </c:pt>
                <c:pt idx="23485">
                  <c:v>5979.5999999999995</c:v>
                </c:pt>
                <c:pt idx="23486">
                  <c:v>6192.3468749999993</c:v>
                </c:pt>
                <c:pt idx="23487">
                  <c:v>6620.5734381599996</c:v>
                </c:pt>
                <c:pt idx="23488">
                  <c:v>7465.3734381599998</c:v>
                </c:pt>
                <c:pt idx="23489">
                  <c:v>7174.9734381600001</c:v>
                </c:pt>
                <c:pt idx="23490">
                  <c:v>7848.1734381599999</c:v>
                </c:pt>
                <c:pt idx="23491">
                  <c:v>7101.2906249999996</c:v>
                </c:pt>
                <c:pt idx="23492">
                  <c:v>7000.0218749999995</c:v>
                </c:pt>
                <c:pt idx="23493">
                  <c:v>6841.6218749999998</c:v>
                </c:pt>
                <c:pt idx="23494">
                  <c:v>6868.0218749999995</c:v>
                </c:pt>
                <c:pt idx="23495">
                  <c:v>6728.235938159999</c:v>
                </c:pt>
                <c:pt idx="23496">
                  <c:v>7493.8359381600003</c:v>
                </c:pt>
                <c:pt idx="23497">
                  <c:v>6644.8078118399999</c:v>
                </c:pt>
                <c:pt idx="23498">
                  <c:v>6842.807811839999</c:v>
                </c:pt>
                <c:pt idx="23499">
                  <c:v>7246.7999999999993</c:v>
                </c:pt>
                <c:pt idx="23500">
                  <c:v>7472.7468749999998</c:v>
                </c:pt>
                <c:pt idx="23501">
                  <c:v>6925.7203118399993</c:v>
                </c:pt>
                <c:pt idx="23502">
                  <c:v>7044.5203118399995</c:v>
                </c:pt>
                <c:pt idx="23503">
                  <c:v>7559.3203118399988</c:v>
                </c:pt>
                <c:pt idx="23504">
                  <c:v>7029.7734381600003</c:v>
                </c:pt>
                <c:pt idx="23505">
                  <c:v>6316.9734381599992</c:v>
                </c:pt>
                <c:pt idx="23506">
                  <c:v>6171.7734381599994</c:v>
                </c:pt>
                <c:pt idx="23507">
                  <c:v>6876.890625</c:v>
                </c:pt>
                <c:pt idx="23508">
                  <c:v>7177.0359381600001</c:v>
                </c:pt>
                <c:pt idx="23509">
                  <c:v>6965.8359381600003</c:v>
                </c:pt>
                <c:pt idx="23510">
                  <c:v>6583.0359381599992</c:v>
                </c:pt>
                <c:pt idx="23511">
                  <c:v>7212.4078118399993</c:v>
                </c:pt>
                <c:pt idx="23512">
                  <c:v>6578.8078118399999</c:v>
                </c:pt>
                <c:pt idx="23513">
                  <c:v>6724.0078118399997</c:v>
                </c:pt>
                <c:pt idx="23514">
                  <c:v>7207.2</c:v>
                </c:pt>
                <c:pt idx="23515">
                  <c:v>6805.3734381599998</c:v>
                </c:pt>
                <c:pt idx="23516">
                  <c:v>7048.4906249999995</c:v>
                </c:pt>
                <c:pt idx="23517">
                  <c:v>6854.8218749999996</c:v>
                </c:pt>
                <c:pt idx="23518">
                  <c:v>7375.0359381600001</c:v>
                </c:pt>
                <c:pt idx="23519">
                  <c:v>6415.2</c:v>
                </c:pt>
                <c:pt idx="23520">
                  <c:v>5941.546875</c:v>
                </c:pt>
                <c:pt idx="23521">
                  <c:v>7221.9468749999996</c:v>
                </c:pt>
                <c:pt idx="23522">
                  <c:v>6667.546875</c:v>
                </c:pt>
                <c:pt idx="23523">
                  <c:v>6833.3203118399988</c:v>
                </c:pt>
                <c:pt idx="23524">
                  <c:v>6582.5203118399995</c:v>
                </c:pt>
                <c:pt idx="23525">
                  <c:v>7427.3203118399988</c:v>
                </c:pt>
                <c:pt idx="23526">
                  <c:v>7108.9734381600001</c:v>
                </c:pt>
                <c:pt idx="23527">
                  <c:v>7369.6218749999998</c:v>
                </c:pt>
                <c:pt idx="23528">
                  <c:v>7018.6359381600005</c:v>
                </c:pt>
                <c:pt idx="23529">
                  <c:v>6394.0078118399997</c:v>
                </c:pt>
                <c:pt idx="23530">
                  <c:v>7516.0078118399988</c:v>
                </c:pt>
                <c:pt idx="23531">
                  <c:v>7365.5999999999995</c:v>
                </c:pt>
                <c:pt idx="23532">
                  <c:v>7023.9468749999996</c:v>
                </c:pt>
                <c:pt idx="23533">
                  <c:v>6495.9468749999996</c:v>
                </c:pt>
                <c:pt idx="23534">
                  <c:v>6661.7203118400002</c:v>
                </c:pt>
                <c:pt idx="23535">
                  <c:v>6594.173438159999</c:v>
                </c:pt>
                <c:pt idx="23536">
                  <c:v>6810.890625</c:v>
                </c:pt>
                <c:pt idx="23537">
                  <c:v>6771.2906249999996</c:v>
                </c:pt>
                <c:pt idx="23538">
                  <c:v>6679.2</c:v>
                </c:pt>
                <c:pt idx="23539">
                  <c:v>6943.2</c:v>
                </c:pt>
                <c:pt idx="23540">
                  <c:v>6997.546875</c:v>
                </c:pt>
                <c:pt idx="23541">
                  <c:v>7506.5203118399995</c:v>
                </c:pt>
                <c:pt idx="23542">
                  <c:v>7026.421875</c:v>
                </c:pt>
                <c:pt idx="23543">
                  <c:v>7013.2218749999993</c:v>
                </c:pt>
                <c:pt idx="23544">
                  <c:v>7269.4359381599998</c:v>
                </c:pt>
                <c:pt idx="23545">
                  <c:v>6371.8359381599994</c:v>
                </c:pt>
                <c:pt idx="23546">
                  <c:v>7401.4359381599998</c:v>
                </c:pt>
                <c:pt idx="23547">
                  <c:v>6486.4078118400002</c:v>
                </c:pt>
                <c:pt idx="23548">
                  <c:v>6151.2</c:v>
                </c:pt>
                <c:pt idx="23549">
                  <c:v>6245.1468749999995</c:v>
                </c:pt>
                <c:pt idx="23550">
                  <c:v>6601.546875</c:v>
                </c:pt>
                <c:pt idx="23551">
                  <c:v>6641.1468749999995</c:v>
                </c:pt>
                <c:pt idx="23552">
                  <c:v>6707.1468749999995</c:v>
                </c:pt>
                <c:pt idx="23553">
                  <c:v>7598.9203118399992</c:v>
                </c:pt>
                <c:pt idx="23554">
                  <c:v>6605.2078118399995</c:v>
                </c:pt>
                <c:pt idx="23555">
                  <c:v>7014.4078118399993</c:v>
                </c:pt>
                <c:pt idx="23556">
                  <c:v>7233.5999999999995</c:v>
                </c:pt>
                <c:pt idx="23557">
                  <c:v>7314.3468749999993</c:v>
                </c:pt>
                <c:pt idx="23558">
                  <c:v>6575.1468749999995</c:v>
                </c:pt>
                <c:pt idx="23559">
                  <c:v>6614.7468749999998</c:v>
                </c:pt>
                <c:pt idx="23560">
                  <c:v>6601.546875</c:v>
                </c:pt>
                <c:pt idx="23561">
                  <c:v>6514.9734381599992</c:v>
                </c:pt>
                <c:pt idx="23562">
                  <c:v>7280.5734381600005</c:v>
                </c:pt>
                <c:pt idx="23563">
                  <c:v>6541.3734381599998</c:v>
                </c:pt>
                <c:pt idx="23564">
                  <c:v>7233.2906249999996</c:v>
                </c:pt>
                <c:pt idx="23565">
                  <c:v>7295.8359381600003</c:v>
                </c:pt>
                <c:pt idx="23566">
                  <c:v>7414.6359381600005</c:v>
                </c:pt>
                <c:pt idx="23567">
                  <c:v>6367.6078118400001</c:v>
                </c:pt>
                <c:pt idx="23568">
                  <c:v>6680.7468749999998</c:v>
                </c:pt>
                <c:pt idx="23569">
                  <c:v>6542.9203118400001</c:v>
                </c:pt>
                <c:pt idx="23570">
                  <c:v>6648.5203118399995</c:v>
                </c:pt>
                <c:pt idx="23571">
                  <c:v>7044.5203118399995</c:v>
                </c:pt>
                <c:pt idx="23572">
                  <c:v>6673.3734381599998</c:v>
                </c:pt>
                <c:pt idx="23573">
                  <c:v>7148.5734381600005</c:v>
                </c:pt>
                <c:pt idx="23574">
                  <c:v>7174.9734381600001</c:v>
                </c:pt>
                <c:pt idx="23575">
                  <c:v>6237.7734381599994</c:v>
                </c:pt>
                <c:pt idx="23576">
                  <c:v>6850.4906249999995</c:v>
                </c:pt>
                <c:pt idx="23577">
                  <c:v>6115.6218749999998</c:v>
                </c:pt>
                <c:pt idx="23578">
                  <c:v>7546.6359381600005</c:v>
                </c:pt>
                <c:pt idx="23579">
                  <c:v>6807.4359381599998</c:v>
                </c:pt>
                <c:pt idx="23580">
                  <c:v>6631.6078118400001</c:v>
                </c:pt>
                <c:pt idx="23581">
                  <c:v>6190.7999999999993</c:v>
                </c:pt>
                <c:pt idx="23582">
                  <c:v>7396.0218749999995</c:v>
                </c:pt>
                <c:pt idx="23583">
                  <c:v>6775.6218749999998</c:v>
                </c:pt>
                <c:pt idx="23584">
                  <c:v>7514.8218749999996</c:v>
                </c:pt>
                <c:pt idx="23585">
                  <c:v>6635.8359381599994</c:v>
                </c:pt>
                <c:pt idx="23586">
                  <c:v>7080.4078118399993</c:v>
                </c:pt>
                <c:pt idx="23587">
                  <c:v>7054.0078118399988</c:v>
                </c:pt>
                <c:pt idx="23588">
                  <c:v>7344.4078118399993</c:v>
                </c:pt>
                <c:pt idx="23589">
                  <c:v>6895.6078118399992</c:v>
                </c:pt>
                <c:pt idx="23590">
                  <c:v>6565.6078118400001</c:v>
                </c:pt>
                <c:pt idx="23591">
                  <c:v>6886.120311839999</c:v>
                </c:pt>
                <c:pt idx="23592">
                  <c:v>6330.173438159999</c:v>
                </c:pt>
                <c:pt idx="23593">
                  <c:v>6652.4906249999995</c:v>
                </c:pt>
                <c:pt idx="23594">
                  <c:v>6863.6906249999993</c:v>
                </c:pt>
                <c:pt idx="23595">
                  <c:v>7523.6906249999993</c:v>
                </c:pt>
                <c:pt idx="23596">
                  <c:v>7092.421875</c:v>
                </c:pt>
                <c:pt idx="23597">
                  <c:v>6947.2218749999993</c:v>
                </c:pt>
                <c:pt idx="23598">
                  <c:v>7282.6359381600005</c:v>
                </c:pt>
                <c:pt idx="23599">
                  <c:v>7018.6359381600005</c:v>
                </c:pt>
                <c:pt idx="23600">
                  <c:v>7216.6359381600005</c:v>
                </c:pt>
                <c:pt idx="23601">
                  <c:v>6952.6359381600005</c:v>
                </c:pt>
                <c:pt idx="23602">
                  <c:v>7326</c:v>
                </c:pt>
                <c:pt idx="23603">
                  <c:v>6588.3468749999993</c:v>
                </c:pt>
                <c:pt idx="23604">
                  <c:v>7393.546875</c:v>
                </c:pt>
                <c:pt idx="23605">
                  <c:v>7110.5203118399995</c:v>
                </c:pt>
                <c:pt idx="23606">
                  <c:v>6727.7203118400002</c:v>
                </c:pt>
                <c:pt idx="23607">
                  <c:v>7361.3203118399988</c:v>
                </c:pt>
                <c:pt idx="23608">
                  <c:v>6692.0906249999998</c:v>
                </c:pt>
                <c:pt idx="23609">
                  <c:v>6617.2218749999993</c:v>
                </c:pt>
                <c:pt idx="23610">
                  <c:v>6609.4359381599998</c:v>
                </c:pt>
                <c:pt idx="23611">
                  <c:v>6226.6359381599996</c:v>
                </c:pt>
                <c:pt idx="23612">
                  <c:v>6446.8078118399999</c:v>
                </c:pt>
                <c:pt idx="23613">
                  <c:v>7001.2078118399995</c:v>
                </c:pt>
                <c:pt idx="23614">
                  <c:v>7182.3468749999993</c:v>
                </c:pt>
                <c:pt idx="23615">
                  <c:v>6390.3468749999993</c:v>
                </c:pt>
                <c:pt idx="23616">
                  <c:v>6403.546875</c:v>
                </c:pt>
                <c:pt idx="23617">
                  <c:v>7208.7468749999998</c:v>
                </c:pt>
                <c:pt idx="23618">
                  <c:v>6390.3468749999993</c:v>
                </c:pt>
                <c:pt idx="23619">
                  <c:v>6516.5203118399995</c:v>
                </c:pt>
                <c:pt idx="23620">
                  <c:v>7320.1734381599999</c:v>
                </c:pt>
                <c:pt idx="23621">
                  <c:v>6607.3734381599998</c:v>
                </c:pt>
                <c:pt idx="23622">
                  <c:v>7003.3734381599998</c:v>
                </c:pt>
                <c:pt idx="23623">
                  <c:v>6995.6906249999993</c:v>
                </c:pt>
                <c:pt idx="23624">
                  <c:v>6649.0359381599992</c:v>
                </c:pt>
                <c:pt idx="23625">
                  <c:v>6424.6359381599996</c:v>
                </c:pt>
                <c:pt idx="23626">
                  <c:v>6886.6359381600005</c:v>
                </c:pt>
                <c:pt idx="23627">
                  <c:v>6939.4359381599998</c:v>
                </c:pt>
                <c:pt idx="23628">
                  <c:v>7771.0359381600001</c:v>
                </c:pt>
                <c:pt idx="23629">
                  <c:v>6328.0078118399997</c:v>
                </c:pt>
                <c:pt idx="23630">
                  <c:v>6869.2078118399995</c:v>
                </c:pt>
                <c:pt idx="23631">
                  <c:v>6667.546875</c:v>
                </c:pt>
                <c:pt idx="23632">
                  <c:v>6635.3203118399997</c:v>
                </c:pt>
                <c:pt idx="23633">
                  <c:v>6872.9203118399992</c:v>
                </c:pt>
                <c:pt idx="23634">
                  <c:v>6639.2906249999996</c:v>
                </c:pt>
                <c:pt idx="23635">
                  <c:v>6076.0218749999995</c:v>
                </c:pt>
                <c:pt idx="23636">
                  <c:v>6741.4359381599998</c:v>
                </c:pt>
                <c:pt idx="23637">
                  <c:v>7295.8359381600003</c:v>
                </c:pt>
                <c:pt idx="23638">
                  <c:v>7229.8359381600003</c:v>
                </c:pt>
                <c:pt idx="23639">
                  <c:v>7111.0359381600001</c:v>
                </c:pt>
                <c:pt idx="23640">
                  <c:v>7133.2078118399995</c:v>
                </c:pt>
                <c:pt idx="23641">
                  <c:v>6798</c:v>
                </c:pt>
                <c:pt idx="23642">
                  <c:v>7114.7999999999993</c:v>
                </c:pt>
                <c:pt idx="23643">
                  <c:v>6469.546875</c:v>
                </c:pt>
                <c:pt idx="23644">
                  <c:v>7057.7203118399993</c:v>
                </c:pt>
                <c:pt idx="23645">
                  <c:v>7120.0078118399988</c:v>
                </c:pt>
                <c:pt idx="23646">
                  <c:v>6322.7999999999993</c:v>
                </c:pt>
                <c:pt idx="23647">
                  <c:v>6758.4</c:v>
                </c:pt>
                <c:pt idx="23648">
                  <c:v>6957.9468749999996</c:v>
                </c:pt>
                <c:pt idx="23649">
                  <c:v>6891.9468749999996</c:v>
                </c:pt>
                <c:pt idx="23650">
                  <c:v>6971.1468749999995</c:v>
                </c:pt>
                <c:pt idx="23651">
                  <c:v>7301.1468749999995</c:v>
                </c:pt>
                <c:pt idx="23652">
                  <c:v>6886.120311839999</c:v>
                </c:pt>
                <c:pt idx="23653">
                  <c:v>6937.3734381599998</c:v>
                </c:pt>
                <c:pt idx="23654">
                  <c:v>7491.7734381600003</c:v>
                </c:pt>
                <c:pt idx="23655">
                  <c:v>7040.807811839999</c:v>
                </c:pt>
                <c:pt idx="23656">
                  <c:v>7964.807811839999</c:v>
                </c:pt>
                <c:pt idx="23657">
                  <c:v>6948.4078118399993</c:v>
                </c:pt>
                <c:pt idx="23658">
                  <c:v>6680.7468749999998</c:v>
                </c:pt>
                <c:pt idx="23659">
                  <c:v>7525.546875</c:v>
                </c:pt>
                <c:pt idx="23660">
                  <c:v>7855.546875</c:v>
                </c:pt>
                <c:pt idx="23661">
                  <c:v>6714.5203118399995</c:v>
                </c:pt>
                <c:pt idx="23662">
                  <c:v>7306.9734381600001</c:v>
                </c:pt>
                <c:pt idx="23663">
                  <c:v>7074.890625</c:v>
                </c:pt>
                <c:pt idx="23664">
                  <c:v>6807.4359381599998</c:v>
                </c:pt>
                <c:pt idx="23665">
                  <c:v>6609.4359381599998</c:v>
                </c:pt>
                <c:pt idx="23666">
                  <c:v>6860.2359381599999</c:v>
                </c:pt>
                <c:pt idx="23667">
                  <c:v>7520.2359381599999</c:v>
                </c:pt>
                <c:pt idx="23668">
                  <c:v>6684.4078118400002</c:v>
                </c:pt>
                <c:pt idx="23669">
                  <c:v>6578.8078118399999</c:v>
                </c:pt>
                <c:pt idx="23670">
                  <c:v>6614.7468749999998</c:v>
                </c:pt>
                <c:pt idx="23671">
                  <c:v>7004.9203118399992</c:v>
                </c:pt>
                <c:pt idx="23672">
                  <c:v>6837.2906249999996</c:v>
                </c:pt>
                <c:pt idx="23673">
                  <c:v>6863.6906249999993</c:v>
                </c:pt>
                <c:pt idx="23674">
                  <c:v>7158.421875</c:v>
                </c:pt>
                <c:pt idx="23675">
                  <c:v>6781.0359381600001</c:v>
                </c:pt>
                <c:pt idx="23676">
                  <c:v>7850.2359381599999</c:v>
                </c:pt>
                <c:pt idx="23677">
                  <c:v>7367.1468749999995</c:v>
                </c:pt>
                <c:pt idx="23678">
                  <c:v>6991.7203118399993</c:v>
                </c:pt>
                <c:pt idx="23679">
                  <c:v>7110.5203118399995</c:v>
                </c:pt>
                <c:pt idx="23680">
                  <c:v>6793.7203118399993</c:v>
                </c:pt>
                <c:pt idx="23681">
                  <c:v>6820.120311839999</c:v>
                </c:pt>
                <c:pt idx="23682">
                  <c:v>6991.7203118399993</c:v>
                </c:pt>
                <c:pt idx="23683">
                  <c:v>6937.3734381599998</c:v>
                </c:pt>
                <c:pt idx="23684">
                  <c:v>6560.0906249999998</c:v>
                </c:pt>
                <c:pt idx="23685">
                  <c:v>6920.8218749999996</c:v>
                </c:pt>
                <c:pt idx="23686">
                  <c:v>7422.421875</c:v>
                </c:pt>
                <c:pt idx="23687">
                  <c:v>7177.0359381600001</c:v>
                </c:pt>
                <c:pt idx="23688">
                  <c:v>7229.8359381600003</c:v>
                </c:pt>
                <c:pt idx="23689">
                  <c:v>7203.4359381599998</c:v>
                </c:pt>
                <c:pt idx="23690">
                  <c:v>6974.807811839999</c:v>
                </c:pt>
                <c:pt idx="23691">
                  <c:v>7806.4078118399993</c:v>
                </c:pt>
                <c:pt idx="23692">
                  <c:v>6988.0078118399988</c:v>
                </c:pt>
                <c:pt idx="23693">
                  <c:v>6692.4</c:v>
                </c:pt>
                <c:pt idx="23694">
                  <c:v>6561.9468749999996</c:v>
                </c:pt>
                <c:pt idx="23695">
                  <c:v>7431.2906249999996</c:v>
                </c:pt>
                <c:pt idx="23696">
                  <c:v>6622.6359381599996</c:v>
                </c:pt>
                <c:pt idx="23697">
                  <c:v>6411.4359381599998</c:v>
                </c:pt>
                <c:pt idx="23698">
                  <c:v>7040.807811839999</c:v>
                </c:pt>
                <c:pt idx="23699">
                  <c:v>7172.807811839999</c:v>
                </c:pt>
                <c:pt idx="23700">
                  <c:v>6627.9468749999996</c:v>
                </c:pt>
                <c:pt idx="23701">
                  <c:v>6799.546875</c:v>
                </c:pt>
                <c:pt idx="23702">
                  <c:v>6793.7203118399993</c:v>
                </c:pt>
                <c:pt idx="23703">
                  <c:v>6916.4906249999995</c:v>
                </c:pt>
                <c:pt idx="23704">
                  <c:v>6815.2218749999993</c:v>
                </c:pt>
                <c:pt idx="23705">
                  <c:v>6854.8218749999996</c:v>
                </c:pt>
                <c:pt idx="23706">
                  <c:v>7079.2218749999993</c:v>
                </c:pt>
                <c:pt idx="23707">
                  <c:v>6380.8078118399999</c:v>
                </c:pt>
                <c:pt idx="23708">
                  <c:v>7608.4078118399993</c:v>
                </c:pt>
                <c:pt idx="23709">
                  <c:v>6626.4</c:v>
                </c:pt>
                <c:pt idx="23710">
                  <c:v>7063.546875</c:v>
                </c:pt>
                <c:pt idx="23711">
                  <c:v>6759.9468749999996</c:v>
                </c:pt>
                <c:pt idx="23712">
                  <c:v>6872.9203118399992</c:v>
                </c:pt>
                <c:pt idx="23713">
                  <c:v>7216.120311839999</c:v>
                </c:pt>
                <c:pt idx="23714">
                  <c:v>6793.7203118399993</c:v>
                </c:pt>
                <c:pt idx="23715">
                  <c:v>7105.6218749999998</c:v>
                </c:pt>
                <c:pt idx="23716">
                  <c:v>7150.6359381600005</c:v>
                </c:pt>
                <c:pt idx="23717">
                  <c:v>6222.4078118400002</c:v>
                </c:pt>
                <c:pt idx="23718">
                  <c:v>7040.807811839999</c:v>
                </c:pt>
                <c:pt idx="23719">
                  <c:v>7274.7468749999998</c:v>
                </c:pt>
                <c:pt idx="23720">
                  <c:v>6384.5203118399995</c:v>
                </c:pt>
                <c:pt idx="23721">
                  <c:v>6890.0906249999998</c:v>
                </c:pt>
                <c:pt idx="23722">
                  <c:v>6784.4906249999995</c:v>
                </c:pt>
                <c:pt idx="23723">
                  <c:v>6546.890625</c:v>
                </c:pt>
                <c:pt idx="23724">
                  <c:v>6045.2906249999996</c:v>
                </c:pt>
                <c:pt idx="23725">
                  <c:v>7224.421875</c:v>
                </c:pt>
                <c:pt idx="23726">
                  <c:v>7243.0359381600001</c:v>
                </c:pt>
                <c:pt idx="23727">
                  <c:v>6754.6359381599996</c:v>
                </c:pt>
                <c:pt idx="23728">
                  <c:v>6552.4078118400002</c:v>
                </c:pt>
                <c:pt idx="23729">
                  <c:v>7180.7999999999993</c:v>
                </c:pt>
                <c:pt idx="23730">
                  <c:v>6666</c:v>
                </c:pt>
                <c:pt idx="23731">
                  <c:v>7710.3468749999993</c:v>
                </c:pt>
                <c:pt idx="23732">
                  <c:v>6429.9468749999996</c:v>
                </c:pt>
                <c:pt idx="23733">
                  <c:v>6971.1468749999995</c:v>
                </c:pt>
                <c:pt idx="23734">
                  <c:v>7546.120311839999</c:v>
                </c:pt>
                <c:pt idx="23735">
                  <c:v>7400.9203118399992</c:v>
                </c:pt>
                <c:pt idx="23736">
                  <c:v>7016.5734381600005</c:v>
                </c:pt>
                <c:pt idx="23737">
                  <c:v>6652.4906249999995</c:v>
                </c:pt>
                <c:pt idx="23738">
                  <c:v>6507.2906249999996</c:v>
                </c:pt>
                <c:pt idx="23739">
                  <c:v>6934.0218749999995</c:v>
                </c:pt>
                <c:pt idx="23740">
                  <c:v>6498.421875</c:v>
                </c:pt>
                <c:pt idx="23741">
                  <c:v>7480.6359381600005</c:v>
                </c:pt>
                <c:pt idx="23742">
                  <c:v>6692.4</c:v>
                </c:pt>
                <c:pt idx="23743">
                  <c:v>6718.7999999999993</c:v>
                </c:pt>
                <c:pt idx="23744">
                  <c:v>6601.546875</c:v>
                </c:pt>
                <c:pt idx="23745">
                  <c:v>7723.546875</c:v>
                </c:pt>
                <c:pt idx="23746">
                  <c:v>6410.9203118400001</c:v>
                </c:pt>
                <c:pt idx="23747">
                  <c:v>7110.5203118399995</c:v>
                </c:pt>
                <c:pt idx="23748">
                  <c:v>6709.6218749999998</c:v>
                </c:pt>
                <c:pt idx="23749">
                  <c:v>7369.6218749999998</c:v>
                </c:pt>
                <c:pt idx="23750">
                  <c:v>7348.6359381600005</c:v>
                </c:pt>
                <c:pt idx="23751">
                  <c:v>7084.6359381600005</c:v>
                </c:pt>
                <c:pt idx="23752">
                  <c:v>6512.8078118399999</c:v>
                </c:pt>
                <c:pt idx="23753">
                  <c:v>6578.8078118399999</c:v>
                </c:pt>
                <c:pt idx="23754">
                  <c:v>7898.807811839999</c:v>
                </c:pt>
                <c:pt idx="23755">
                  <c:v>6837.5999999999995</c:v>
                </c:pt>
                <c:pt idx="23756">
                  <c:v>7114.7999999999993</c:v>
                </c:pt>
                <c:pt idx="23757">
                  <c:v>6991.7203118399993</c:v>
                </c:pt>
                <c:pt idx="23758">
                  <c:v>7018.120311839999</c:v>
                </c:pt>
                <c:pt idx="23759">
                  <c:v>6805.3734381599998</c:v>
                </c:pt>
                <c:pt idx="23760">
                  <c:v>6322.4906249999995</c:v>
                </c:pt>
                <c:pt idx="23761">
                  <c:v>7045.0359381600001</c:v>
                </c:pt>
                <c:pt idx="23762">
                  <c:v>7246.7999999999993</c:v>
                </c:pt>
                <c:pt idx="23763">
                  <c:v>7009.2</c:v>
                </c:pt>
                <c:pt idx="23764">
                  <c:v>7326</c:v>
                </c:pt>
                <c:pt idx="23765">
                  <c:v>6641.1468749999995</c:v>
                </c:pt>
                <c:pt idx="23766">
                  <c:v>6806.9203118399992</c:v>
                </c:pt>
                <c:pt idx="23767">
                  <c:v>6686.5734381599996</c:v>
                </c:pt>
                <c:pt idx="23768">
                  <c:v>7186.0078118399988</c:v>
                </c:pt>
                <c:pt idx="23769">
                  <c:v>6978.5203118399995</c:v>
                </c:pt>
                <c:pt idx="23770">
                  <c:v>7254.1734381599999</c:v>
                </c:pt>
                <c:pt idx="23771">
                  <c:v>6824.0906249999998</c:v>
                </c:pt>
                <c:pt idx="23772">
                  <c:v>7330.0218749999995</c:v>
                </c:pt>
                <c:pt idx="23773">
                  <c:v>6847.0359381600001</c:v>
                </c:pt>
                <c:pt idx="23774">
                  <c:v>6926.2359381599999</c:v>
                </c:pt>
                <c:pt idx="23775">
                  <c:v>6024.4078118400002</c:v>
                </c:pt>
                <c:pt idx="23776">
                  <c:v>7304.807811839999</c:v>
                </c:pt>
                <c:pt idx="23777">
                  <c:v>6776.807811839999</c:v>
                </c:pt>
                <c:pt idx="23778">
                  <c:v>6837.5999999999995</c:v>
                </c:pt>
                <c:pt idx="23779">
                  <c:v>7603.2</c:v>
                </c:pt>
                <c:pt idx="23780">
                  <c:v>6403.546875</c:v>
                </c:pt>
                <c:pt idx="23781">
                  <c:v>6542.9203118400001</c:v>
                </c:pt>
                <c:pt idx="23782">
                  <c:v>6250.9734381599992</c:v>
                </c:pt>
                <c:pt idx="23783">
                  <c:v>7180.4906249999995</c:v>
                </c:pt>
                <c:pt idx="23784">
                  <c:v>6683.2218749999993</c:v>
                </c:pt>
                <c:pt idx="23785">
                  <c:v>7344.4078118399993</c:v>
                </c:pt>
                <c:pt idx="23786">
                  <c:v>7265.2078118399995</c:v>
                </c:pt>
                <c:pt idx="23787">
                  <c:v>6750.4078118400002</c:v>
                </c:pt>
                <c:pt idx="23788">
                  <c:v>6864</c:v>
                </c:pt>
                <c:pt idx="23789">
                  <c:v>7260</c:v>
                </c:pt>
                <c:pt idx="23790">
                  <c:v>7299.5999999999995</c:v>
                </c:pt>
                <c:pt idx="23791">
                  <c:v>6732</c:v>
                </c:pt>
                <c:pt idx="23792">
                  <c:v>7334.9203118399992</c:v>
                </c:pt>
                <c:pt idx="23793">
                  <c:v>7150.120311839999</c:v>
                </c:pt>
                <c:pt idx="23794">
                  <c:v>7361.3203118399988</c:v>
                </c:pt>
                <c:pt idx="23795">
                  <c:v>6765.7734381600003</c:v>
                </c:pt>
                <c:pt idx="23796">
                  <c:v>7412.5734381600005</c:v>
                </c:pt>
                <c:pt idx="23797">
                  <c:v>7544.5734381600005</c:v>
                </c:pt>
                <c:pt idx="23798">
                  <c:v>6982.4906249999995</c:v>
                </c:pt>
                <c:pt idx="23799">
                  <c:v>6754.6359381599996</c:v>
                </c:pt>
                <c:pt idx="23800">
                  <c:v>6860.2359381599999</c:v>
                </c:pt>
                <c:pt idx="23801">
                  <c:v>7014.4078118399993</c:v>
                </c:pt>
                <c:pt idx="23802">
                  <c:v>6494.4</c:v>
                </c:pt>
                <c:pt idx="23803">
                  <c:v>6773.1468749999995</c:v>
                </c:pt>
                <c:pt idx="23804">
                  <c:v>7361.3203118399988</c:v>
                </c:pt>
                <c:pt idx="23805">
                  <c:v>7267.3734381599998</c:v>
                </c:pt>
                <c:pt idx="23806">
                  <c:v>6485.2218749999993</c:v>
                </c:pt>
                <c:pt idx="23807">
                  <c:v>6741.4359381599998</c:v>
                </c:pt>
                <c:pt idx="23808">
                  <c:v>7106.807811839999</c:v>
                </c:pt>
                <c:pt idx="23809">
                  <c:v>7142.7468749999998</c:v>
                </c:pt>
                <c:pt idx="23810">
                  <c:v>6124.4906249999995</c:v>
                </c:pt>
                <c:pt idx="23811">
                  <c:v>7058.2359381599999</c:v>
                </c:pt>
                <c:pt idx="23812">
                  <c:v>6969.5999999999995</c:v>
                </c:pt>
                <c:pt idx="23813">
                  <c:v>7418.4</c:v>
                </c:pt>
                <c:pt idx="23814">
                  <c:v>7274.7468749999998</c:v>
                </c:pt>
                <c:pt idx="23815">
                  <c:v>7678.120311839999</c:v>
                </c:pt>
                <c:pt idx="23816">
                  <c:v>6806.9203118399992</c:v>
                </c:pt>
                <c:pt idx="23817">
                  <c:v>7399.3734381599998</c:v>
                </c:pt>
                <c:pt idx="23818">
                  <c:v>6441.2906249999996</c:v>
                </c:pt>
                <c:pt idx="23819">
                  <c:v>6854.8218749999996</c:v>
                </c:pt>
                <c:pt idx="23820">
                  <c:v>7118.8218749999996</c:v>
                </c:pt>
                <c:pt idx="23821">
                  <c:v>6424.6359381599996</c:v>
                </c:pt>
                <c:pt idx="23822">
                  <c:v>6737.2078118399995</c:v>
                </c:pt>
                <c:pt idx="23823">
                  <c:v>6367.6078118400001</c:v>
                </c:pt>
                <c:pt idx="23824">
                  <c:v>6948.4078118399993</c:v>
                </c:pt>
                <c:pt idx="23825">
                  <c:v>6601.546875</c:v>
                </c:pt>
                <c:pt idx="23826">
                  <c:v>7142.7468749999998</c:v>
                </c:pt>
                <c:pt idx="23827">
                  <c:v>7169.1468749999995</c:v>
                </c:pt>
                <c:pt idx="23828">
                  <c:v>7123.7203118399993</c:v>
                </c:pt>
                <c:pt idx="23829">
                  <c:v>6818.5734381600005</c:v>
                </c:pt>
                <c:pt idx="23830">
                  <c:v>7655.6906249999993</c:v>
                </c:pt>
                <c:pt idx="23831">
                  <c:v>7441.0359381600001</c:v>
                </c:pt>
                <c:pt idx="23832">
                  <c:v>6111.5999999999995</c:v>
                </c:pt>
                <c:pt idx="23833">
                  <c:v>6812.7468749999998</c:v>
                </c:pt>
                <c:pt idx="23834">
                  <c:v>6635.3203118399997</c:v>
                </c:pt>
                <c:pt idx="23835">
                  <c:v>7612.120311839999</c:v>
                </c:pt>
                <c:pt idx="23836">
                  <c:v>6831.7734381600003</c:v>
                </c:pt>
                <c:pt idx="23837">
                  <c:v>6792.1734381599999</c:v>
                </c:pt>
                <c:pt idx="23838">
                  <c:v>7198.0218749999995</c:v>
                </c:pt>
                <c:pt idx="23839">
                  <c:v>7027.6078118399992</c:v>
                </c:pt>
                <c:pt idx="23840">
                  <c:v>7397.2078118399995</c:v>
                </c:pt>
                <c:pt idx="23841">
                  <c:v>7216.120311839999</c:v>
                </c:pt>
                <c:pt idx="23842">
                  <c:v>6831.7734381600003</c:v>
                </c:pt>
                <c:pt idx="23843">
                  <c:v>7022.0906249999998</c:v>
                </c:pt>
                <c:pt idx="23844">
                  <c:v>6564.421875</c:v>
                </c:pt>
                <c:pt idx="23845">
                  <c:v>6366.421875</c:v>
                </c:pt>
                <c:pt idx="23846">
                  <c:v>7203.4359381599998</c:v>
                </c:pt>
                <c:pt idx="23847">
                  <c:v>7216.6359381600005</c:v>
                </c:pt>
                <c:pt idx="23848">
                  <c:v>7339.2</c:v>
                </c:pt>
                <c:pt idx="23849">
                  <c:v>7372.9734381600001</c:v>
                </c:pt>
                <c:pt idx="23850">
                  <c:v>6850.4906249999995</c:v>
                </c:pt>
                <c:pt idx="23851">
                  <c:v>6656.8218749999996</c:v>
                </c:pt>
                <c:pt idx="23852">
                  <c:v>6675.4359381599998</c:v>
                </c:pt>
                <c:pt idx="23853">
                  <c:v>6539.2078118399995</c:v>
                </c:pt>
                <c:pt idx="23854">
                  <c:v>7340.7468749999998</c:v>
                </c:pt>
                <c:pt idx="23855">
                  <c:v>7314.3468749999993</c:v>
                </c:pt>
                <c:pt idx="23856">
                  <c:v>6780.5203118399995</c:v>
                </c:pt>
                <c:pt idx="23857">
                  <c:v>6612.890625</c:v>
                </c:pt>
                <c:pt idx="23858">
                  <c:v>6942.890625</c:v>
                </c:pt>
                <c:pt idx="23859">
                  <c:v>7414.6359381600005</c:v>
                </c:pt>
                <c:pt idx="23860">
                  <c:v>6565.6078118400001</c:v>
                </c:pt>
                <c:pt idx="23861">
                  <c:v>6697.6078118400001</c:v>
                </c:pt>
                <c:pt idx="23862">
                  <c:v>7555.6078118399992</c:v>
                </c:pt>
                <c:pt idx="23863">
                  <c:v>7108.9734381600001</c:v>
                </c:pt>
                <c:pt idx="23864">
                  <c:v>7404.890625</c:v>
                </c:pt>
                <c:pt idx="23865">
                  <c:v>6480.890625</c:v>
                </c:pt>
                <c:pt idx="23866">
                  <c:v>7612.6359381600005</c:v>
                </c:pt>
                <c:pt idx="23867">
                  <c:v>6675.4359381599998</c:v>
                </c:pt>
                <c:pt idx="23868">
                  <c:v>7062</c:v>
                </c:pt>
                <c:pt idx="23869">
                  <c:v>7471.2</c:v>
                </c:pt>
                <c:pt idx="23870">
                  <c:v>7293.7734381600003</c:v>
                </c:pt>
                <c:pt idx="23871">
                  <c:v>7470.890625</c:v>
                </c:pt>
                <c:pt idx="23872">
                  <c:v>6464.235938159999</c:v>
                </c:pt>
                <c:pt idx="23873">
                  <c:v>6988.0078118399988</c:v>
                </c:pt>
                <c:pt idx="23874">
                  <c:v>7582.0078118399988</c:v>
                </c:pt>
                <c:pt idx="23875">
                  <c:v>6733.546875</c:v>
                </c:pt>
                <c:pt idx="23876">
                  <c:v>7493.3203118399988</c:v>
                </c:pt>
                <c:pt idx="23877">
                  <c:v>7559.3203118399988</c:v>
                </c:pt>
                <c:pt idx="23878">
                  <c:v>7783.7203118399993</c:v>
                </c:pt>
                <c:pt idx="23879">
                  <c:v>7259.6906249999993</c:v>
                </c:pt>
                <c:pt idx="23880">
                  <c:v>6762.421875</c:v>
                </c:pt>
                <c:pt idx="23881">
                  <c:v>6649.0359381599992</c:v>
                </c:pt>
                <c:pt idx="23882">
                  <c:v>7810.6359381600005</c:v>
                </c:pt>
                <c:pt idx="23883">
                  <c:v>6803.2078118399995</c:v>
                </c:pt>
                <c:pt idx="23884">
                  <c:v>7246.7999999999993</c:v>
                </c:pt>
                <c:pt idx="23885">
                  <c:v>6839.1468749999995</c:v>
                </c:pt>
                <c:pt idx="23886">
                  <c:v>7551.9468749999996</c:v>
                </c:pt>
                <c:pt idx="23887">
                  <c:v>7638.5203118399986</c:v>
                </c:pt>
                <c:pt idx="23888">
                  <c:v>6806.9203118399992</c:v>
                </c:pt>
                <c:pt idx="23889">
                  <c:v>7770.5203118399986</c:v>
                </c:pt>
                <c:pt idx="23890">
                  <c:v>7202.9203118399992</c:v>
                </c:pt>
                <c:pt idx="23891">
                  <c:v>6699.7734381599994</c:v>
                </c:pt>
                <c:pt idx="23892">
                  <c:v>7544.5734381600005</c:v>
                </c:pt>
                <c:pt idx="23893">
                  <c:v>6956.0906249999998</c:v>
                </c:pt>
                <c:pt idx="23894">
                  <c:v>7127.6906249999993</c:v>
                </c:pt>
                <c:pt idx="23895">
                  <c:v>6696.421875</c:v>
                </c:pt>
                <c:pt idx="23896">
                  <c:v>7111.0359381600001</c:v>
                </c:pt>
                <c:pt idx="23897">
                  <c:v>6103.6078118400001</c:v>
                </c:pt>
                <c:pt idx="23898">
                  <c:v>6601.546875</c:v>
                </c:pt>
                <c:pt idx="23899">
                  <c:v>6580.9734381599992</c:v>
                </c:pt>
                <c:pt idx="23900">
                  <c:v>7412.5734381600005</c:v>
                </c:pt>
                <c:pt idx="23901">
                  <c:v>7338.890625</c:v>
                </c:pt>
                <c:pt idx="23902">
                  <c:v>7316.8218749999996</c:v>
                </c:pt>
                <c:pt idx="23903">
                  <c:v>7105.6218749999998</c:v>
                </c:pt>
                <c:pt idx="23904">
                  <c:v>6842.807811839999</c:v>
                </c:pt>
                <c:pt idx="23905">
                  <c:v>6138</c:v>
                </c:pt>
                <c:pt idx="23906">
                  <c:v>7114.7999999999993</c:v>
                </c:pt>
                <c:pt idx="23907">
                  <c:v>6846.5203118399995</c:v>
                </c:pt>
                <c:pt idx="23908">
                  <c:v>6886.120311839999</c:v>
                </c:pt>
                <c:pt idx="23909">
                  <c:v>7320.1734381599999</c:v>
                </c:pt>
                <c:pt idx="23910">
                  <c:v>7069.3734381599998</c:v>
                </c:pt>
                <c:pt idx="23911">
                  <c:v>6322.4906249999995</c:v>
                </c:pt>
                <c:pt idx="23912">
                  <c:v>6309.2906249999996</c:v>
                </c:pt>
                <c:pt idx="23913">
                  <c:v>7264.0218749999995</c:v>
                </c:pt>
                <c:pt idx="23914">
                  <c:v>6530.235938159999</c:v>
                </c:pt>
                <c:pt idx="23915">
                  <c:v>7454.2359381599999</c:v>
                </c:pt>
                <c:pt idx="23916">
                  <c:v>7265.2078118399995</c:v>
                </c:pt>
                <c:pt idx="23917">
                  <c:v>7054.0078118399988</c:v>
                </c:pt>
                <c:pt idx="23918">
                  <c:v>6627.9468749999996</c:v>
                </c:pt>
                <c:pt idx="23919">
                  <c:v>7538.7468749999998</c:v>
                </c:pt>
                <c:pt idx="23920">
                  <c:v>6991.7203118399993</c:v>
                </c:pt>
                <c:pt idx="23921">
                  <c:v>7161.7734381600003</c:v>
                </c:pt>
                <c:pt idx="23922">
                  <c:v>7676.5734381600005</c:v>
                </c:pt>
                <c:pt idx="23923">
                  <c:v>7018.6359381600005</c:v>
                </c:pt>
                <c:pt idx="23924">
                  <c:v>7190.2359381599999</c:v>
                </c:pt>
                <c:pt idx="23925">
                  <c:v>6864</c:v>
                </c:pt>
                <c:pt idx="23926">
                  <c:v>7670.7468749999998</c:v>
                </c:pt>
                <c:pt idx="23927">
                  <c:v>6548.7468749999998</c:v>
                </c:pt>
                <c:pt idx="23928">
                  <c:v>6778.9734381600001</c:v>
                </c:pt>
                <c:pt idx="23929">
                  <c:v>7333.3734381599998</c:v>
                </c:pt>
                <c:pt idx="23930">
                  <c:v>6990.1734381599999</c:v>
                </c:pt>
                <c:pt idx="23931">
                  <c:v>6646.9734381599992</c:v>
                </c:pt>
                <c:pt idx="23932">
                  <c:v>7454.2359381599999</c:v>
                </c:pt>
                <c:pt idx="23933">
                  <c:v>6979.0359381600001</c:v>
                </c:pt>
                <c:pt idx="23934">
                  <c:v>6899.8359381600003</c:v>
                </c:pt>
                <c:pt idx="23935">
                  <c:v>6362.4</c:v>
                </c:pt>
                <c:pt idx="23936">
                  <c:v>7506.5203118399995</c:v>
                </c:pt>
                <c:pt idx="23937">
                  <c:v>7518.1734381599999</c:v>
                </c:pt>
                <c:pt idx="23938">
                  <c:v>6626.0906249999998</c:v>
                </c:pt>
                <c:pt idx="23939">
                  <c:v>6916.4906249999995</c:v>
                </c:pt>
                <c:pt idx="23940">
                  <c:v>6992.2359381599999</c:v>
                </c:pt>
                <c:pt idx="23941">
                  <c:v>6226.6359381599996</c:v>
                </c:pt>
                <c:pt idx="23942">
                  <c:v>7863.4359381599998</c:v>
                </c:pt>
                <c:pt idx="23943">
                  <c:v>7080.4078118399993</c:v>
                </c:pt>
                <c:pt idx="23944">
                  <c:v>7444.7999999999993</c:v>
                </c:pt>
                <c:pt idx="23945">
                  <c:v>7735.2</c:v>
                </c:pt>
                <c:pt idx="23946">
                  <c:v>6085.2</c:v>
                </c:pt>
                <c:pt idx="23947">
                  <c:v>6613.2</c:v>
                </c:pt>
                <c:pt idx="23948">
                  <c:v>6230.0906249999998</c:v>
                </c:pt>
                <c:pt idx="23949">
                  <c:v>7180.4906249999995</c:v>
                </c:pt>
                <c:pt idx="23950">
                  <c:v>7193.6906249999993</c:v>
                </c:pt>
                <c:pt idx="23951">
                  <c:v>6411.4359381599998</c:v>
                </c:pt>
                <c:pt idx="23952">
                  <c:v>7177.0359381600001</c:v>
                </c:pt>
                <c:pt idx="23953">
                  <c:v>6420.4078118400002</c:v>
                </c:pt>
                <c:pt idx="23954">
                  <c:v>7585.7203118399993</c:v>
                </c:pt>
                <c:pt idx="23955">
                  <c:v>6137.6906249999993</c:v>
                </c:pt>
                <c:pt idx="23956">
                  <c:v>6850.4906249999995</c:v>
                </c:pt>
                <c:pt idx="23957">
                  <c:v>7850.2359381599999</c:v>
                </c:pt>
                <c:pt idx="23958">
                  <c:v>7291.6078118399992</c:v>
                </c:pt>
                <c:pt idx="23959">
                  <c:v>6671.2078118399995</c:v>
                </c:pt>
                <c:pt idx="23960">
                  <c:v>6877.2</c:v>
                </c:pt>
                <c:pt idx="23961">
                  <c:v>7129.546875</c:v>
                </c:pt>
                <c:pt idx="23962">
                  <c:v>6773.1468749999995</c:v>
                </c:pt>
                <c:pt idx="23963">
                  <c:v>7348.120311839999</c:v>
                </c:pt>
                <c:pt idx="23964">
                  <c:v>6673.3734381599998</c:v>
                </c:pt>
                <c:pt idx="23965">
                  <c:v>6897.7734381600003</c:v>
                </c:pt>
                <c:pt idx="23966">
                  <c:v>6937.3734381599998</c:v>
                </c:pt>
                <c:pt idx="23967">
                  <c:v>7220.0906249999998</c:v>
                </c:pt>
                <c:pt idx="23968">
                  <c:v>6684.4078118400002</c:v>
                </c:pt>
                <c:pt idx="23969">
                  <c:v>6336</c:v>
                </c:pt>
                <c:pt idx="23970">
                  <c:v>7326</c:v>
                </c:pt>
                <c:pt idx="23971">
                  <c:v>7378.7999999999993</c:v>
                </c:pt>
                <c:pt idx="23972">
                  <c:v>7287.9468749999996</c:v>
                </c:pt>
                <c:pt idx="23973">
                  <c:v>7519.7203118399993</c:v>
                </c:pt>
                <c:pt idx="23974">
                  <c:v>7650.1734381599999</c:v>
                </c:pt>
                <c:pt idx="23975">
                  <c:v>7454.2359381599999</c:v>
                </c:pt>
                <c:pt idx="23976">
                  <c:v>7172.807811839999</c:v>
                </c:pt>
                <c:pt idx="23977">
                  <c:v>6944.7468749999998</c:v>
                </c:pt>
                <c:pt idx="23978">
                  <c:v>5901.9468749999996</c:v>
                </c:pt>
                <c:pt idx="23979">
                  <c:v>7195.546875</c:v>
                </c:pt>
                <c:pt idx="23980">
                  <c:v>7889.3203118399988</c:v>
                </c:pt>
                <c:pt idx="23981">
                  <c:v>7425.7734381600003</c:v>
                </c:pt>
                <c:pt idx="23982">
                  <c:v>6660.173438159999</c:v>
                </c:pt>
                <c:pt idx="23983">
                  <c:v>6850.4906249999995</c:v>
                </c:pt>
                <c:pt idx="23984">
                  <c:v>6797.6906249999993</c:v>
                </c:pt>
                <c:pt idx="23985">
                  <c:v>6736.0218749999995</c:v>
                </c:pt>
                <c:pt idx="23986">
                  <c:v>7303.6218749999998</c:v>
                </c:pt>
                <c:pt idx="23987">
                  <c:v>7295.8359381600003</c:v>
                </c:pt>
                <c:pt idx="23988">
                  <c:v>6776.807811839999</c:v>
                </c:pt>
                <c:pt idx="23989">
                  <c:v>7129.546875</c:v>
                </c:pt>
                <c:pt idx="23990">
                  <c:v>6673.3734381599998</c:v>
                </c:pt>
                <c:pt idx="23991">
                  <c:v>6863.6906249999993</c:v>
                </c:pt>
                <c:pt idx="23992">
                  <c:v>6860.2359381599999</c:v>
                </c:pt>
                <c:pt idx="23993">
                  <c:v>6829.6078118399992</c:v>
                </c:pt>
                <c:pt idx="23994">
                  <c:v>7436.807811839999</c:v>
                </c:pt>
                <c:pt idx="23995">
                  <c:v>6865.546875</c:v>
                </c:pt>
                <c:pt idx="23996">
                  <c:v>6714.5203118399995</c:v>
                </c:pt>
                <c:pt idx="23997">
                  <c:v>6573.2906249999996</c:v>
                </c:pt>
                <c:pt idx="23998">
                  <c:v>6876.890625</c:v>
                </c:pt>
                <c:pt idx="23999">
                  <c:v>6287.2218749999993</c:v>
                </c:pt>
                <c:pt idx="24000">
                  <c:v>6709.6218749999998</c:v>
                </c:pt>
                <c:pt idx="24001">
                  <c:v>7071.4359381599998</c:v>
                </c:pt>
                <c:pt idx="24002">
                  <c:v>7427.8359381600003</c:v>
                </c:pt>
                <c:pt idx="24003">
                  <c:v>7014.4078118399993</c:v>
                </c:pt>
                <c:pt idx="24004">
                  <c:v>7286.4</c:v>
                </c:pt>
                <c:pt idx="24005">
                  <c:v>6864</c:v>
                </c:pt>
                <c:pt idx="24006">
                  <c:v>7524</c:v>
                </c:pt>
                <c:pt idx="24007">
                  <c:v>6878.7468749999998</c:v>
                </c:pt>
                <c:pt idx="24008">
                  <c:v>7216.120311839999</c:v>
                </c:pt>
                <c:pt idx="24009">
                  <c:v>7088.0906249999998</c:v>
                </c:pt>
                <c:pt idx="24010">
                  <c:v>6775.6218749999998</c:v>
                </c:pt>
                <c:pt idx="24011">
                  <c:v>6253.0359381599992</c:v>
                </c:pt>
                <c:pt idx="24012">
                  <c:v>7295.8359381600003</c:v>
                </c:pt>
                <c:pt idx="24013">
                  <c:v>7080.4078118399993</c:v>
                </c:pt>
                <c:pt idx="24014">
                  <c:v>7067.2078118399995</c:v>
                </c:pt>
                <c:pt idx="24015">
                  <c:v>7169.1468749999995</c:v>
                </c:pt>
                <c:pt idx="24016">
                  <c:v>7037.1468749999995</c:v>
                </c:pt>
                <c:pt idx="24017">
                  <c:v>8040.3468749999993</c:v>
                </c:pt>
                <c:pt idx="24018">
                  <c:v>7591.546875</c:v>
                </c:pt>
                <c:pt idx="24019">
                  <c:v>6846.5203118399995</c:v>
                </c:pt>
                <c:pt idx="24020">
                  <c:v>6897.7734381600003</c:v>
                </c:pt>
                <c:pt idx="24021">
                  <c:v>7016.5734381600005</c:v>
                </c:pt>
                <c:pt idx="24022">
                  <c:v>6736.0218749999995</c:v>
                </c:pt>
                <c:pt idx="24023">
                  <c:v>6728.235938159999</c:v>
                </c:pt>
                <c:pt idx="24024">
                  <c:v>7093.6078118399992</c:v>
                </c:pt>
                <c:pt idx="24025">
                  <c:v>7128</c:v>
                </c:pt>
                <c:pt idx="24026">
                  <c:v>7359.7734381600003</c:v>
                </c:pt>
                <c:pt idx="24027">
                  <c:v>7101.2906249999996</c:v>
                </c:pt>
                <c:pt idx="24028">
                  <c:v>6432.421875</c:v>
                </c:pt>
                <c:pt idx="24029">
                  <c:v>6590.8218749999996</c:v>
                </c:pt>
                <c:pt idx="24030">
                  <c:v>7211.2218749999993</c:v>
                </c:pt>
                <c:pt idx="24031">
                  <c:v>6696.421875</c:v>
                </c:pt>
                <c:pt idx="24032">
                  <c:v>6807.4359381599998</c:v>
                </c:pt>
                <c:pt idx="24033">
                  <c:v>7256.2359381599999</c:v>
                </c:pt>
                <c:pt idx="24034">
                  <c:v>7014.4078118399993</c:v>
                </c:pt>
                <c:pt idx="24035">
                  <c:v>6996</c:v>
                </c:pt>
                <c:pt idx="24036">
                  <c:v>7893.5999999999995</c:v>
                </c:pt>
                <c:pt idx="24037">
                  <c:v>7169.1468749999995</c:v>
                </c:pt>
                <c:pt idx="24038">
                  <c:v>6245.1468749999995</c:v>
                </c:pt>
                <c:pt idx="24039">
                  <c:v>6833.3203118399988</c:v>
                </c:pt>
                <c:pt idx="24040">
                  <c:v>7267.3734381599998</c:v>
                </c:pt>
                <c:pt idx="24041">
                  <c:v>7927.3734381599998</c:v>
                </c:pt>
                <c:pt idx="24042">
                  <c:v>6850.4906249999995</c:v>
                </c:pt>
                <c:pt idx="24043">
                  <c:v>6841.6218749999998</c:v>
                </c:pt>
                <c:pt idx="24044">
                  <c:v>7343.2218749999993</c:v>
                </c:pt>
                <c:pt idx="24045">
                  <c:v>6952.6359381600005</c:v>
                </c:pt>
                <c:pt idx="24046">
                  <c:v>7295.8359381600003</c:v>
                </c:pt>
                <c:pt idx="24047">
                  <c:v>8338.6359381599996</c:v>
                </c:pt>
                <c:pt idx="24048">
                  <c:v>6935.2078118399995</c:v>
                </c:pt>
                <c:pt idx="24049">
                  <c:v>7880.4</c:v>
                </c:pt>
                <c:pt idx="24050">
                  <c:v>7155.9468749999996</c:v>
                </c:pt>
                <c:pt idx="24051">
                  <c:v>7280.5734381600005</c:v>
                </c:pt>
                <c:pt idx="24052">
                  <c:v>6990.1734381599999</c:v>
                </c:pt>
                <c:pt idx="24053">
                  <c:v>6076.0218749999995</c:v>
                </c:pt>
                <c:pt idx="24054">
                  <c:v>8040.3468749999993</c:v>
                </c:pt>
                <c:pt idx="24055">
                  <c:v>6456.3468749999993</c:v>
                </c:pt>
                <c:pt idx="24056">
                  <c:v>6614.7468749999998</c:v>
                </c:pt>
                <c:pt idx="24057">
                  <c:v>6673.3734381599998</c:v>
                </c:pt>
                <c:pt idx="24058">
                  <c:v>6963.7734381600003</c:v>
                </c:pt>
                <c:pt idx="24059">
                  <c:v>6963.7734381600003</c:v>
                </c:pt>
                <c:pt idx="24060">
                  <c:v>6767.8359381600003</c:v>
                </c:pt>
                <c:pt idx="24061">
                  <c:v>6931.546875</c:v>
                </c:pt>
                <c:pt idx="24062">
                  <c:v>6971.1468749999995</c:v>
                </c:pt>
                <c:pt idx="24063">
                  <c:v>6740.9203118400001</c:v>
                </c:pt>
                <c:pt idx="24064">
                  <c:v>6828.421875</c:v>
                </c:pt>
                <c:pt idx="24065">
                  <c:v>6234.421875</c:v>
                </c:pt>
                <c:pt idx="24066">
                  <c:v>7648.0078118399988</c:v>
                </c:pt>
                <c:pt idx="24067">
                  <c:v>7463.2078118399995</c:v>
                </c:pt>
                <c:pt idx="24068">
                  <c:v>7054.0078118399988</c:v>
                </c:pt>
                <c:pt idx="24069">
                  <c:v>6463.7203118400002</c:v>
                </c:pt>
                <c:pt idx="24070">
                  <c:v>7638.5203118399986</c:v>
                </c:pt>
                <c:pt idx="24071">
                  <c:v>7330.0218749999995</c:v>
                </c:pt>
                <c:pt idx="24072">
                  <c:v>7322.2359381599999</c:v>
                </c:pt>
                <c:pt idx="24073">
                  <c:v>7177.0359381600001</c:v>
                </c:pt>
                <c:pt idx="24074">
                  <c:v>7731.4359381599998</c:v>
                </c:pt>
                <c:pt idx="24075">
                  <c:v>7339.2</c:v>
                </c:pt>
                <c:pt idx="24076">
                  <c:v>7440.5203118399995</c:v>
                </c:pt>
                <c:pt idx="24077">
                  <c:v>7010.7468749999998</c:v>
                </c:pt>
                <c:pt idx="24078">
                  <c:v>7148.5734381600005</c:v>
                </c:pt>
                <c:pt idx="24079">
                  <c:v>6982.4906249999995</c:v>
                </c:pt>
                <c:pt idx="24080">
                  <c:v>6995.6906249999993</c:v>
                </c:pt>
                <c:pt idx="24081">
                  <c:v>6833.8359381600003</c:v>
                </c:pt>
                <c:pt idx="24082">
                  <c:v>7625.8359381600003</c:v>
                </c:pt>
                <c:pt idx="24083">
                  <c:v>7018.6359381600005</c:v>
                </c:pt>
                <c:pt idx="24084">
                  <c:v>7757.8359381600003</c:v>
                </c:pt>
                <c:pt idx="24085">
                  <c:v>7322.2359381599999</c:v>
                </c:pt>
                <c:pt idx="24086">
                  <c:v>7246.7999999999993</c:v>
                </c:pt>
                <c:pt idx="24087">
                  <c:v>7604.7468749999998</c:v>
                </c:pt>
                <c:pt idx="24088">
                  <c:v>6931.546875</c:v>
                </c:pt>
                <c:pt idx="24089">
                  <c:v>7493.3203118399988</c:v>
                </c:pt>
                <c:pt idx="24090">
                  <c:v>7259.6906249999993</c:v>
                </c:pt>
                <c:pt idx="24091">
                  <c:v>7312.4906249999995</c:v>
                </c:pt>
                <c:pt idx="24092">
                  <c:v>7088.0906249999998</c:v>
                </c:pt>
                <c:pt idx="24093">
                  <c:v>6486.4078118400002</c:v>
                </c:pt>
                <c:pt idx="24094">
                  <c:v>6648.5203118399995</c:v>
                </c:pt>
                <c:pt idx="24095">
                  <c:v>6661.7203118400002</c:v>
                </c:pt>
                <c:pt idx="24096">
                  <c:v>7229.3203118399988</c:v>
                </c:pt>
                <c:pt idx="24097">
                  <c:v>6712.9734381599992</c:v>
                </c:pt>
                <c:pt idx="24098">
                  <c:v>7636.9734381600001</c:v>
                </c:pt>
                <c:pt idx="24099">
                  <c:v>6213.4359381599998</c:v>
                </c:pt>
                <c:pt idx="24100">
                  <c:v>7295.8359381600003</c:v>
                </c:pt>
                <c:pt idx="24101">
                  <c:v>7031.8359381600003</c:v>
                </c:pt>
                <c:pt idx="24102">
                  <c:v>6547.2</c:v>
                </c:pt>
                <c:pt idx="24103">
                  <c:v>6997.546875</c:v>
                </c:pt>
                <c:pt idx="24104">
                  <c:v>6759.9468749999996</c:v>
                </c:pt>
                <c:pt idx="24105">
                  <c:v>7493.3203118399988</c:v>
                </c:pt>
                <c:pt idx="24106">
                  <c:v>7105.6218749999998</c:v>
                </c:pt>
                <c:pt idx="24107">
                  <c:v>6986.8218749999996</c:v>
                </c:pt>
                <c:pt idx="24108">
                  <c:v>6402</c:v>
                </c:pt>
                <c:pt idx="24109">
                  <c:v>7009.2</c:v>
                </c:pt>
                <c:pt idx="24110">
                  <c:v>7268.9203118399992</c:v>
                </c:pt>
                <c:pt idx="24111">
                  <c:v>6986.8218749999996</c:v>
                </c:pt>
                <c:pt idx="24112">
                  <c:v>6803.2078118399995</c:v>
                </c:pt>
                <c:pt idx="24113">
                  <c:v>7141.2</c:v>
                </c:pt>
                <c:pt idx="24114">
                  <c:v>7075.2</c:v>
                </c:pt>
                <c:pt idx="24115">
                  <c:v>7801.2</c:v>
                </c:pt>
                <c:pt idx="24116">
                  <c:v>7050.3468749999993</c:v>
                </c:pt>
                <c:pt idx="24117">
                  <c:v>6978.5203118399995</c:v>
                </c:pt>
                <c:pt idx="24118">
                  <c:v>7427.3203118399988</c:v>
                </c:pt>
                <c:pt idx="24119">
                  <c:v>7070.9203118399992</c:v>
                </c:pt>
                <c:pt idx="24120">
                  <c:v>6501.7734381599994</c:v>
                </c:pt>
                <c:pt idx="24121">
                  <c:v>6942.890625</c:v>
                </c:pt>
                <c:pt idx="24122">
                  <c:v>6216.890625</c:v>
                </c:pt>
                <c:pt idx="24123">
                  <c:v>7457.6906249999993</c:v>
                </c:pt>
                <c:pt idx="24124">
                  <c:v>6995.6906249999993</c:v>
                </c:pt>
                <c:pt idx="24125">
                  <c:v>6332.235938159999</c:v>
                </c:pt>
                <c:pt idx="24126">
                  <c:v>7388.2359381599999</c:v>
                </c:pt>
                <c:pt idx="24127">
                  <c:v>7991.2078118399986</c:v>
                </c:pt>
                <c:pt idx="24128">
                  <c:v>6771.5999999999995</c:v>
                </c:pt>
                <c:pt idx="24129">
                  <c:v>7176.5203118399995</c:v>
                </c:pt>
                <c:pt idx="24130">
                  <c:v>7346.5734381600005</c:v>
                </c:pt>
                <c:pt idx="24131">
                  <c:v>7452.1734381599999</c:v>
                </c:pt>
                <c:pt idx="24132">
                  <c:v>7201.3734381599998</c:v>
                </c:pt>
                <c:pt idx="24133">
                  <c:v>7193.6906249999993</c:v>
                </c:pt>
                <c:pt idx="24134">
                  <c:v>7396.0218749999995</c:v>
                </c:pt>
                <c:pt idx="24135">
                  <c:v>6913.0359381600001</c:v>
                </c:pt>
                <c:pt idx="24136">
                  <c:v>7243.0359381600001</c:v>
                </c:pt>
                <c:pt idx="24137">
                  <c:v>7167.5999999999995</c:v>
                </c:pt>
                <c:pt idx="24138">
                  <c:v>7365.5999999999995</c:v>
                </c:pt>
                <c:pt idx="24139">
                  <c:v>7274.7468749999998</c:v>
                </c:pt>
                <c:pt idx="24140">
                  <c:v>7063.546875</c:v>
                </c:pt>
                <c:pt idx="24141">
                  <c:v>6805.3734381599998</c:v>
                </c:pt>
                <c:pt idx="24142">
                  <c:v>7114.4906249999995</c:v>
                </c:pt>
                <c:pt idx="24143">
                  <c:v>7748.0906249999998</c:v>
                </c:pt>
                <c:pt idx="24144">
                  <c:v>6920.8218749999996</c:v>
                </c:pt>
                <c:pt idx="24145">
                  <c:v>6913.0359381600001</c:v>
                </c:pt>
                <c:pt idx="24146">
                  <c:v>7172.807811839999</c:v>
                </c:pt>
                <c:pt idx="24147">
                  <c:v>6988.0078118399988</c:v>
                </c:pt>
                <c:pt idx="24148">
                  <c:v>7458</c:v>
                </c:pt>
                <c:pt idx="24149">
                  <c:v>7163.3203118399988</c:v>
                </c:pt>
                <c:pt idx="24150">
                  <c:v>7412.5734381600005</c:v>
                </c:pt>
                <c:pt idx="24151">
                  <c:v>6485.2218749999993</c:v>
                </c:pt>
                <c:pt idx="24152">
                  <c:v>7318.0078118399988</c:v>
                </c:pt>
                <c:pt idx="24153">
                  <c:v>7304.807811839999</c:v>
                </c:pt>
                <c:pt idx="24154">
                  <c:v>6916.7999999999993</c:v>
                </c:pt>
                <c:pt idx="24155">
                  <c:v>6850.7999999999993</c:v>
                </c:pt>
                <c:pt idx="24156">
                  <c:v>6726.173438159999</c:v>
                </c:pt>
                <c:pt idx="24157">
                  <c:v>7594.0218749999995</c:v>
                </c:pt>
                <c:pt idx="24158">
                  <c:v>5843.8359381599994</c:v>
                </c:pt>
                <c:pt idx="24159">
                  <c:v>7384.0078118399988</c:v>
                </c:pt>
                <c:pt idx="24160">
                  <c:v>6969.5999999999995</c:v>
                </c:pt>
                <c:pt idx="24161">
                  <c:v>7380.3468749999993</c:v>
                </c:pt>
                <c:pt idx="24162">
                  <c:v>7565.1468749999995</c:v>
                </c:pt>
                <c:pt idx="24163">
                  <c:v>6678.890625</c:v>
                </c:pt>
                <c:pt idx="24164">
                  <c:v>7079.2218749999993</c:v>
                </c:pt>
                <c:pt idx="24165">
                  <c:v>7343.2218749999993</c:v>
                </c:pt>
                <c:pt idx="24166">
                  <c:v>6490.6359381599996</c:v>
                </c:pt>
                <c:pt idx="24167">
                  <c:v>6842.807811839999</c:v>
                </c:pt>
                <c:pt idx="24168">
                  <c:v>6943.2</c:v>
                </c:pt>
                <c:pt idx="24169">
                  <c:v>7312.7999999999993</c:v>
                </c:pt>
                <c:pt idx="24170">
                  <c:v>6482.7468749999998</c:v>
                </c:pt>
                <c:pt idx="24171">
                  <c:v>7440.5203118399995</c:v>
                </c:pt>
                <c:pt idx="24172">
                  <c:v>6646.9734381599992</c:v>
                </c:pt>
                <c:pt idx="24173">
                  <c:v>6673.3734381599998</c:v>
                </c:pt>
                <c:pt idx="24174">
                  <c:v>6658.0078118399997</c:v>
                </c:pt>
                <c:pt idx="24175">
                  <c:v>6842.807811839999</c:v>
                </c:pt>
                <c:pt idx="24176">
                  <c:v>7497.5999999999995</c:v>
                </c:pt>
                <c:pt idx="24177">
                  <c:v>7287.9468749999996</c:v>
                </c:pt>
                <c:pt idx="24178">
                  <c:v>6490.1203118399999</c:v>
                </c:pt>
                <c:pt idx="24179">
                  <c:v>7293.7734381600003</c:v>
                </c:pt>
                <c:pt idx="24180">
                  <c:v>6722.8218749999996</c:v>
                </c:pt>
                <c:pt idx="24181">
                  <c:v>7594.0218749999995</c:v>
                </c:pt>
                <c:pt idx="24182">
                  <c:v>7005.4359381599998</c:v>
                </c:pt>
                <c:pt idx="24183">
                  <c:v>7718.2359381599999</c:v>
                </c:pt>
                <c:pt idx="24184">
                  <c:v>7203.4359381599998</c:v>
                </c:pt>
                <c:pt idx="24185">
                  <c:v>7163.8359381600003</c:v>
                </c:pt>
                <c:pt idx="24186">
                  <c:v>6992.2359381599999</c:v>
                </c:pt>
                <c:pt idx="24187">
                  <c:v>6675.4359381599998</c:v>
                </c:pt>
                <c:pt idx="24188">
                  <c:v>7510.7999999999993</c:v>
                </c:pt>
                <c:pt idx="24189">
                  <c:v>7563.5999999999995</c:v>
                </c:pt>
                <c:pt idx="24190">
                  <c:v>6956.4</c:v>
                </c:pt>
                <c:pt idx="24191">
                  <c:v>7339.2</c:v>
                </c:pt>
                <c:pt idx="24192">
                  <c:v>7664.9203118399992</c:v>
                </c:pt>
                <c:pt idx="24193">
                  <c:v>6797.6906249999993</c:v>
                </c:pt>
                <c:pt idx="24194">
                  <c:v>6979.0359381600001</c:v>
                </c:pt>
                <c:pt idx="24195">
                  <c:v>7444.7999999999993</c:v>
                </c:pt>
                <c:pt idx="24196">
                  <c:v>6773.1468749999995</c:v>
                </c:pt>
                <c:pt idx="24197">
                  <c:v>7638.5203118399986</c:v>
                </c:pt>
                <c:pt idx="24198">
                  <c:v>7057.7203118399993</c:v>
                </c:pt>
                <c:pt idx="24199">
                  <c:v>7572.5203118399995</c:v>
                </c:pt>
                <c:pt idx="24200">
                  <c:v>7427.3203118399988</c:v>
                </c:pt>
                <c:pt idx="24201">
                  <c:v>7216.120311839999</c:v>
                </c:pt>
                <c:pt idx="24202">
                  <c:v>7425.7734381600003</c:v>
                </c:pt>
                <c:pt idx="24203">
                  <c:v>7306.9734381600001</c:v>
                </c:pt>
                <c:pt idx="24204">
                  <c:v>6401.6906249999993</c:v>
                </c:pt>
                <c:pt idx="24205">
                  <c:v>6754.6359381599996</c:v>
                </c:pt>
                <c:pt idx="24206">
                  <c:v>6626.4</c:v>
                </c:pt>
                <c:pt idx="24207">
                  <c:v>7669.2</c:v>
                </c:pt>
                <c:pt idx="24208">
                  <c:v>7392</c:v>
                </c:pt>
                <c:pt idx="24209">
                  <c:v>7669.2</c:v>
                </c:pt>
                <c:pt idx="24210">
                  <c:v>7123.7203118399993</c:v>
                </c:pt>
                <c:pt idx="24211">
                  <c:v>7084.120311839999</c:v>
                </c:pt>
                <c:pt idx="24212">
                  <c:v>7955.3203118399988</c:v>
                </c:pt>
                <c:pt idx="24213">
                  <c:v>6573.2906249999996</c:v>
                </c:pt>
                <c:pt idx="24214">
                  <c:v>6784.4906249999995</c:v>
                </c:pt>
                <c:pt idx="24215">
                  <c:v>7580.8218749999996</c:v>
                </c:pt>
                <c:pt idx="24216">
                  <c:v>7114.7999999999993</c:v>
                </c:pt>
                <c:pt idx="24217">
                  <c:v>6969.5999999999995</c:v>
                </c:pt>
                <c:pt idx="24218">
                  <c:v>6899.3203118399988</c:v>
                </c:pt>
                <c:pt idx="24219">
                  <c:v>6739.3734381599998</c:v>
                </c:pt>
                <c:pt idx="24220">
                  <c:v>7105.6218749999998</c:v>
                </c:pt>
                <c:pt idx="24221">
                  <c:v>6978.5203118399995</c:v>
                </c:pt>
                <c:pt idx="24222">
                  <c:v>6590.8218749999996</c:v>
                </c:pt>
                <c:pt idx="24223">
                  <c:v>6622.6359381599996</c:v>
                </c:pt>
                <c:pt idx="24224">
                  <c:v>7216.6359381600005</c:v>
                </c:pt>
                <c:pt idx="24225">
                  <c:v>6697.6078118400001</c:v>
                </c:pt>
                <c:pt idx="24226">
                  <c:v>7154.4</c:v>
                </c:pt>
                <c:pt idx="24227">
                  <c:v>7986</c:v>
                </c:pt>
                <c:pt idx="24228">
                  <c:v>7042.9734381600001</c:v>
                </c:pt>
                <c:pt idx="24229">
                  <c:v>7716.1734381599999</c:v>
                </c:pt>
                <c:pt idx="24230">
                  <c:v>7510.4906249999995</c:v>
                </c:pt>
                <c:pt idx="24231">
                  <c:v>6868.0218749999995</c:v>
                </c:pt>
                <c:pt idx="24232">
                  <c:v>7369.6218749999998</c:v>
                </c:pt>
                <c:pt idx="24233">
                  <c:v>7171.6218749999998</c:v>
                </c:pt>
                <c:pt idx="24234">
                  <c:v>6362.4</c:v>
                </c:pt>
                <c:pt idx="24235">
                  <c:v>6978.5203118399995</c:v>
                </c:pt>
                <c:pt idx="24236">
                  <c:v>6886.120311839999</c:v>
                </c:pt>
                <c:pt idx="24237">
                  <c:v>7008.890625</c:v>
                </c:pt>
                <c:pt idx="24238">
                  <c:v>7295.8359381600003</c:v>
                </c:pt>
                <c:pt idx="24239">
                  <c:v>8431.0359381599992</c:v>
                </c:pt>
                <c:pt idx="24240">
                  <c:v>8030.807811839999</c:v>
                </c:pt>
                <c:pt idx="24241">
                  <c:v>7846.0078118399988</c:v>
                </c:pt>
                <c:pt idx="24242">
                  <c:v>7436.807811839999</c:v>
                </c:pt>
                <c:pt idx="24243">
                  <c:v>7788</c:v>
                </c:pt>
                <c:pt idx="24244">
                  <c:v>6944.7468749999998</c:v>
                </c:pt>
                <c:pt idx="24245">
                  <c:v>7216.120311839999</c:v>
                </c:pt>
                <c:pt idx="24246">
                  <c:v>7061.6906249999993</c:v>
                </c:pt>
                <c:pt idx="24247">
                  <c:v>7233.2906249999996</c:v>
                </c:pt>
                <c:pt idx="24248">
                  <c:v>7488.421875</c:v>
                </c:pt>
                <c:pt idx="24249">
                  <c:v>7369.6218749999998</c:v>
                </c:pt>
                <c:pt idx="24250">
                  <c:v>7199.2078118399995</c:v>
                </c:pt>
                <c:pt idx="24251">
                  <c:v>7729.3734381599998</c:v>
                </c:pt>
                <c:pt idx="24252">
                  <c:v>7444.4906249999995</c:v>
                </c:pt>
                <c:pt idx="24253">
                  <c:v>7793.2078118399986</c:v>
                </c:pt>
                <c:pt idx="24254">
                  <c:v>7621.6078118399992</c:v>
                </c:pt>
                <c:pt idx="24255">
                  <c:v>7537.2</c:v>
                </c:pt>
                <c:pt idx="24256">
                  <c:v>7352.4</c:v>
                </c:pt>
                <c:pt idx="24257">
                  <c:v>7088.4</c:v>
                </c:pt>
                <c:pt idx="24258">
                  <c:v>6165.9468749999996</c:v>
                </c:pt>
                <c:pt idx="24259">
                  <c:v>7129.546875</c:v>
                </c:pt>
                <c:pt idx="24260">
                  <c:v>7367.1468749999995</c:v>
                </c:pt>
                <c:pt idx="24261">
                  <c:v>7427.3203118399988</c:v>
                </c:pt>
                <c:pt idx="24262">
                  <c:v>7427.3203118399988</c:v>
                </c:pt>
                <c:pt idx="24263">
                  <c:v>6942.890625</c:v>
                </c:pt>
                <c:pt idx="24264">
                  <c:v>7365.2906249999996</c:v>
                </c:pt>
                <c:pt idx="24265">
                  <c:v>7233.2906249999996</c:v>
                </c:pt>
                <c:pt idx="24266">
                  <c:v>7607.2218749999993</c:v>
                </c:pt>
                <c:pt idx="24267">
                  <c:v>7238.807811839999</c:v>
                </c:pt>
                <c:pt idx="24268">
                  <c:v>7590</c:v>
                </c:pt>
                <c:pt idx="24269">
                  <c:v>7182.3468749999993</c:v>
                </c:pt>
                <c:pt idx="24270">
                  <c:v>7406.7468749999998</c:v>
                </c:pt>
                <c:pt idx="24271">
                  <c:v>7876.120311839999</c:v>
                </c:pt>
                <c:pt idx="24272">
                  <c:v>7510.4906249999995</c:v>
                </c:pt>
                <c:pt idx="24273">
                  <c:v>6841.6218749999998</c:v>
                </c:pt>
                <c:pt idx="24274">
                  <c:v>7066.0218749999995</c:v>
                </c:pt>
                <c:pt idx="24275">
                  <c:v>7224.421875</c:v>
                </c:pt>
                <c:pt idx="24276">
                  <c:v>7031.8359381600003</c:v>
                </c:pt>
                <c:pt idx="24277">
                  <c:v>6798</c:v>
                </c:pt>
                <c:pt idx="24278">
                  <c:v>6641.1468749999995</c:v>
                </c:pt>
                <c:pt idx="24279">
                  <c:v>7472.7468749999998</c:v>
                </c:pt>
                <c:pt idx="24280">
                  <c:v>7327.546875</c:v>
                </c:pt>
                <c:pt idx="24281">
                  <c:v>6944.7468749999998</c:v>
                </c:pt>
                <c:pt idx="24282">
                  <c:v>6918.3468749999993</c:v>
                </c:pt>
                <c:pt idx="24283">
                  <c:v>6799.546875</c:v>
                </c:pt>
                <c:pt idx="24284">
                  <c:v>7272.890625</c:v>
                </c:pt>
                <c:pt idx="24285">
                  <c:v>6920.8218749999996</c:v>
                </c:pt>
                <c:pt idx="24286">
                  <c:v>7343.2218749999993</c:v>
                </c:pt>
                <c:pt idx="24287">
                  <c:v>7612.6359381600005</c:v>
                </c:pt>
                <c:pt idx="24288">
                  <c:v>6292.6359381599996</c:v>
                </c:pt>
                <c:pt idx="24289">
                  <c:v>7705.0359381600001</c:v>
                </c:pt>
                <c:pt idx="24290">
                  <c:v>7089.9468749999996</c:v>
                </c:pt>
                <c:pt idx="24291">
                  <c:v>6886.120311839999</c:v>
                </c:pt>
                <c:pt idx="24292">
                  <c:v>6859.7203118399993</c:v>
                </c:pt>
                <c:pt idx="24293">
                  <c:v>7161.7734381600003</c:v>
                </c:pt>
                <c:pt idx="24294">
                  <c:v>7180.4906249999995</c:v>
                </c:pt>
                <c:pt idx="24295">
                  <c:v>7061.6906249999993</c:v>
                </c:pt>
                <c:pt idx="24296">
                  <c:v>7330.0218749999995</c:v>
                </c:pt>
                <c:pt idx="24297">
                  <c:v>7414.6359381600005</c:v>
                </c:pt>
                <c:pt idx="24298">
                  <c:v>6974.807811839999</c:v>
                </c:pt>
                <c:pt idx="24299">
                  <c:v>6850.7999999999993</c:v>
                </c:pt>
                <c:pt idx="24300">
                  <c:v>6693.9468749999996</c:v>
                </c:pt>
                <c:pt idx="24301">
                  <c:v>7314.3468749999993</c:v>
                </c:pt>
                <c:pt idx="24302">
                  <c:v>7010.7468749999998</c:v>
                </c:pt>
                <c:pt idx="24303">
                  <c:v>6158.5734381599996</c:v>
                </c:pt>
                <c:pt idx="24304">
                  <c:v>7016.5734381600005</c:v>
                </c:pt>
                <c:pt idx="24305">
                  <c:v>7180.4906249999995</c:v>
                </c:pt>
                <c:pt idx="24306">
                  <c:v>7026.421875</c:v>
                </c:pt>
                <c:pt idx="24307">
                  <c:v>7805.2218749999993</c:v>
                </c:pt>
                <c:pt idx="24308">
                  <c:v>7246.7999999999993</c:v>
                </c:pt>
                <c:pt idx="24309">
                  <c:v>7339.2</c:v>
                </c:pt>
                <c:pt idx="24310">
                  <c:v>6561.9468749999996</c:v>
                </c:pt>
                <c:pt idx="24311">
                  <c:v>7174.9734381600001</c:v>
                </c:pt>
                <c:pt idx="24312">
                  <c:v>6990.1734381599999</c:v>
                </c:pt>
                <c:pt idx="24313">
                  <c:v>7212.4078118399993</c:v>
                </c:pt>
                <c:pt idx="24314">
                  <c:v>7120.0078118399988</c:v>
                </c:pt>
                <c:pt idx="24315">
                  <c:v>7035.5999999999995</c:v>
                </c:pt>
                <c:pt idx="24316">
                  <c:v>6806.9203118399992</c:v>
                </c:pt>
                <c:pt idx="24317">
                  <c:v>7412.5734381600005</c:v>
                </c:pt>
                <c:pt idx="24318">
                  <c:v>7233.2906249999996</c:v>
                </c:pt>
                <c:pt idx="24319">
                  <c:v>7382.8218749999996</c:v>
                </c:pt>
                <c:pt idx="24320">
                  <c:v>7211.2218749999993</c:v>
                </c:pt>
                <c:pt idx="24321">
                  <c:v>7699.6218749999998</c:v>
                </c:pt>
                <c:pt idx="24322">
                  <c:v>6833.8359381600003</c:v>
                </c:pt>
                <c:pt idx="24323">
                  <c:v>7595.2078118399995</c:v>
                </c:pt>
                <c:pt idx="24324">
                  <c:v>7208.7468749999998</c:v>
                </c:pt>
                <c:pt idx="24325">
                  <c:v>7010.7468749999998</c:v>
                </c:pt>
                <c:pt idx="24326">
                  <c:v>7934.7468749999998</c:v>
                </c:pt>
                <c:pt idx="24327">
                  <c:v>8100.5203118399986</c:v>
                </c:pt>
                <c:pt idx="24328">
                  <c:v>7663.3734381599998</c:v>
                </c:pt>
                <c:pt idx="24329">
                  <c:v>6580.9734381599992</c:v>
                </c:pt>
                <c:pt idx="24330">
                  <c:v>7280.5734381600005</c:v>
                </c:pt>
                <c:pt idx="24331">
                  <c:v>6890.0906249999998</c:v>
                </c:pt>
                <c:pt idx="24332">
                  <c:v>8029.6218749999998</c:v>
                </c:pt>
                <c:pt idx="24333">
                  <c:v>7514.8218749999996</c:v>
                </c:pt>
                <c:pt idx="24334">
                  <c:v>7607.2218749999993</c:v>
                </c:pt>
                <c:pt idx="24335">
                  <c:v>6847.0359381600001</c:v>
                </c:pt>
                <c:pt idx="24336">
                  <c:v>6543.4359381599998</c:v>
                </c:pt>
                <c:pt idx="24337">
                  <c:v>7031.8359381600003</c:v>
                </c:pt>
                <c:pt idx="24338">
                  <c:v>7238.807811839999</c:v>
                </c:pt>
                <c:pt idx="24339">
                  <c:v>7260</c:v>
                </c:pt>
                <c:pt idx="24340">
                  <c:v>7365.5999999999995</c:v>
                </c:pt>
                <c:pt idx="24341">
                  <c:v>7748.4</c:v>
                </c:pt>
                <c:pt idx="24342">
                  <c:v>7559.3203118399988</c:v>
                </c:pt>
                <c:pt idx="24343">
                  <c:v>6726.173438159999</c:v>
                </c:pt>
                <c:pt idx="24344">
                  <c:v>7022.0906249999998</c:v>
                </c:pt>
                <c:pt idx="24345">
                  <c:v>6781.0359381600001</c:v>
                </c:pt>
                <c:pt idx="24346">
                  <c:v>6701.8359381599994</c:v>
                </c:pt>
                <c:pt idx="24347">
                  <c:v>7331.2078118399995</c:v>
                </c:pt>
                <c:pt idx="24348">
                  <c:v>7260</c:v>
                </c:pt>
                <c:pt idx="24349">
                  <c:v>7365.5999999999995</c:v>
                </c:pt>
                <c:pt idx="24350">
                  <c:v>7934.7468749999998</c:v>
                </c:pt>
                <c:pt idx="24351">
                  <c:v>7512.3468749999993</c:v>
                </c:pt>
                <c:pt idx="24352">
                  <c:v>7254.1734381599999</c:v>
                </c:pt>
                <c:pt idx="24353">
                  <c:v>6607.3734381599998</c:v>
                </c:pt>
                <c:pt idx="24354">
                  <c:v>6937.3734381599998</c:v>
                </c:pt>
                <c:pt idx="24355">
                  <c:v>7484.0906249999998</c:v>
                </c:pt>
                <c:pt idx="24356">
                  <c:v>7686.421875</c:v>
                </c:pt>
                <c:pt idx="24357">
                  <c:v>7039.6218749999998</c:v>
                </c:pt>
                <c:pt idx="24358">
                  <c:v>6424.6359381599996</c:v>
                </c:pt>
                <c:pt idx="24359">
                  <c:v>7097.3203118399988</c:v>
                </c:pt>
                <c:pt idx="24360">
                  <c:v>7557.7734381600003</c:v>
                </c:pt>
                <c:pt idx="24361">
                  <c:v>6414.890625</c:v>
                </c:pt>
                <c:pt idx="24362">
                  <c:v>7048.4906249999995</c:v>
                </c:pt>
                <c:pt idx="24363">
                  <c:v>6841.6218749999998</c:v>
                </c:pt>
                <c:pt idx="24364">
                  <c:v>7014.4078118399993</c:v>
                </c:pt>
                <c:pt idx="24365">
                  <c:v>6710.8078118399999</c:v>
                </c:pt>
                <c:pt idx="24366">
                  <c:v>7295.3203118399988</c:v>
                </c:pt>
                <c:pt idx="24367">
                  <c:v>7088.0906249999998</c:v>
                </c:pt>
                <c:pt idx="24368">
                  <c:v>6829.6078118399992</c:v>
                </c:pt>
                <c:pt idx="24369">
                  <c:v>7154.4</c:v>
                </c:pt>
                <c:pt idx="24370">
                  <c:v>8038.7999999999993</c:v>
                </c:pt>
                <c:pt idx="24371">
                  <c:v>6705.5999999999995</c:v>
                </c:pt>
                <c:pt idx="24372">
                  <c:v>7499.1468749999995</c:v>
                </c:pt>
                <c:pt idx="24373">
                  <c:v>6934.0218749999995</c:v>
                </c:pt>
                <c:pt idx="24374">
                  <c:v>7660.0218749999995</c:v>
                </c:pt>
                <c:pt idx="24375">
                  <c:v>7198.0218749999995</c:v>
                </c:pt>
                <c:pt idx="24376">
                  <c:v>6982.7999999999993</c:v>
                </c:pt>
                <c:pt idx="24377">
                  <c:v>7657.546875</c:v>
                </c:pt>
                <c:pt idx="24378">
                  <c:v>7182.3468749999993</c:v>
                </c:pt>
                <c:pt idx="24379">
                  <c:v>7810.120311839999</c:v>
                </c:pt>
                <c:pt idx="24380">
                  <c:v>6752.5734381599996</c:v>
                </c:pt>
                <c:pt idx="24381">
                  <c:v>7518.1734381599999</c:v>
                </c:pt>
                <c:pt idx="24382">
                  <c:v>7320.1734381599999</c:v>
                </c:pt>
                <c:pt idx="24383">
                  <c:v>6810.890625</c:v>
                </c:pt>
                <c:pt idx="24384">
                  <c:v>7550.0906249999998</c:v>
                </c:pt>
                <c:pt idx="24385">
                  <c:v>7612.6359381600005</c:v>
                </c:pt>
                <c:pt idx="24386">
                  <c:v>7771.0359381600001</c:v>
                </c:pt>
                <c:pt idx="24387">
                  <c:v>7697.1468749999995</c:v>
                </c:pt>
                <c:pt idx="24388">
                  <c:v>6978.5203118399995</c:v>
                </c:pt>
                <c:pt idx="24389">
                  <c:v>7557.7734381600003</c:v>
                </c:pt>
                <c:pt idx="24390">
                  <c:v>7220.0906249999998</c:v>
                </c:pt>
                <c:pt idx="24391">
                  <c:v>7929.4359381599998</c:v>
                </c:pt>
                <c:pt idx="24392">
                  <c:v>7159.6078118399992</c:v>
                </c:pt>
                <c:pt idx="24393">
                  <c:v>7458</c:v>
                </c:pt>
                <c:pt idx="24394">
                  <c:v>7101.5999999999995</c:v>
                </c:pt>
                <c:pt idx="24395">
                  <c:v>7089.9468749999996</c:v>
                </c:pt>
                <c:pt idx="24396">
                  <c:v>6997.546875</c:v>
                </c:pt>
                <c:pt idx="24397">
                  <c:v>7404.890625</c:v>
                </c:pt>
                <c:pt idx="24398">
                  <c:v>7343.2218749999993</c:v>
                </c:pt>
                <c:pt idx="24399">
                  <c:v>7111.0359381600001</c:v>
                </c:pt>
                <c:pt idx="24400">
                  <c:v>7401.4359381599998</c:v>
                </c:pt>
                <c:pt idx="24401">
                  <c:v>7470.890625</c:v>
                </c:pt>
                <c:pt idx="24402">
                  <c:v>7576.4906249999995</c:v>
                </c:pt>
                <c:pt idx="24403">
                  <c:v>7528.0218749999995</c:v>
                </c:pt>
                <c:pt idx="24404">
                  <c:v>6882.4078118399993</c:v>
                </c:pt>
                <c:pt idx="24405">
                  <c:v>7067.2078118399995</c:v>
                </c:pt>
                <c:pt idx="24406">
                  <c:v>7063.546875</c:v>
                </c:pt>
                <c:pt idx="24407">
                  <c:v>7261.546875</c:v>
                </c:pt>
                <c:pt idx="24408">
                  <c:v>7565.1468749999995</c:v>
                </c:pt>
                <c:pt idx="24409">
                  <c:v>7229.3203118399988</c:v>
                </c:pt>
                <c:pt idx="24410">
                  <c:v>6173.3203118399997</c:v>
                </c:pt>
                <c:pt idx="24411">
                  <c:v>7531.3734381599998</c:v>
                </c:pt>
                <c:pt idx="24412">
                  <c:v>7514.8218749999996</c:v>
                </c:pt>
                <c:pt idx="24413">
                  <c:v>7361.8359381600003</c:v>
                </c:pt>
                <c:pt idx="24414">
                  <c:v>7612.6359381600005</c:v>
                </c:pt>
                <c:pt idx="24415">
                  <c:v>6922.0078118399988</c:v>
                </c:pt>
                <c:pt idx="24416">
                  <c:v>7880.4</c:v>
                </c:pt>
                <c:pt idx="24417">
                  <c:v>7246.7999999999993</c:v>
                </c:pt>
                <c:pt idx="24418">
                  <c:v>7749.9468749999996</c:v>
                </c:pt>
                <c:pt idx="24419">
                  <c:v>7815.9468749999996</c:v>
                </c:pt>
                <c:pt idx="24420">
                  <c:v>7815.9468749999996</c:v>
                </c:pt>
                <c:pt idx="24421">
                  <c:v>7538.7468749999998</c:v>
                </c:pt>
                <c:pt idx="24422">
                  <c:v>7506.5203118399995</c:v>
                </c:pt>
                <c:pt idx="24423">
                  <c:v>6660.173438159999</c:v>
                </c:pt>
                <c:pt idx="24424">
                  <c:v>7821.7734381600003</c:v>
                </c:pt>
                <c:pt idx="24425">
                  <c:v>6929.6906249999993</c:v>
                </c:pt>
                <c:pt idx="24426">
                  <c:v>7080.4078118399993</c:v>
                </c:pt>
                <c:pt idx="24427">
                  <c:v>6829.6078118399992</c:v>
                </c:pt>
                <c:pt idx="24428">
                  <c:v>7991.2078118399986</c:v>
                </c:pt>
                <c:pt idx="24429">
                  <c:v>7682.4</c:v>
                </c:pt>
                <c:pt idx="24430">
                  <c:v>7352.4</c:v>
                </c:pt>
                <c:pt idx="24431">
                  <c:v>7233.5999999999995</c:v>
                </c:pt>
                <c:pt idx="24432">
                  <c:v>7565.1468749999995</c:v>
                </c:pt>
                <c:pt idx="24433">
                  <c:v>7282.6359381600005</c:v>
                </c:pt>
                <c:pt idx="24434">
                  <c:v>6903.5999999999995</c:v>
                </c:pt>
                <c:pt idx="24435">
                  <c:v>6811.2</c:v>
                </c:pt>
                <c:pt idx="24436">
                  <c:v>7261.546875</c:v>
                </c:pt>
                <c:pt idx="24437">
                  <c:v>6608.9203118400001</c:v>
                </c:pt>
                <c:pt idx="24438">
                  <c:v>6784.4906249999995</c:v>
                </c:pt>
                <c:pt idx="24439">
                  <c:v>6929.6906249999993</c:v>
                </c:pt>
                <c:pt idx="24440">
                  <c:v>7712.8218749999996</c:v>
                </c:pt>
                <c:pt idx="24441">
                  <c:v>7493.8359381600003</c:v>
                </c:pt>
                <c:pt idx="24442">
                  <c:v>7076.7468749999998</c:v>
                </c:pt>
                <c:pt idx="24443">
                  <c:v>7871.2218749999993</c:v>
                </c:pt>
                <c:pt idx="24444">
                  <c:v>7422.421875</c:v>
                </c:pt>
                <c:pt idx="24445">
                  <c:v>6749.2218749999993</c:v>
                </c:pt>
                <c:pt idx="24446">
                  <c:v>7243.0359381600001</c:v>
                </c:pt>
                <c:pt idx="24447">
                  <c:v>7401.4359381599998</c:v>
                </c:pt>
                <c:pt idx="24448">
                  <c:v>7410.4078118399993</c:v>
                </c:pt>
                <c:pt idx="24449">
                  <c:v>6535.546875</c:v>
                </c:pt>
                <c:pt idx="24450">
                  <c:v>7321.7203118399993</c:v>
                </c:pt>
                <c:pt idx="24451">
                  <c:v>7689.7734381600003</c:v>
                </c:pt>
                <c:pt idx="24452">
                  <c:v>6871.3734381599998</c:v>
                </c:pt>
                <c:pt idx="24453">
                  <c:v>6934.0218749999995</c:v>
                </c:pt>
                <c:pt idx="24454">
                  <c:v>7396.0218749999995</c:v>
                </c:pt>
                <c:pt idx="24455">
                  <c:v>7190.2359381599999</c:v>
                </c:pt>
                <c:pt idx="24456">
                  <c:v>7252.0078118399988</c:v>
                </c:pt>
                <c:pt idx="24457">
                  <c:v>6811.2</c:v>
                </c:pt>
                <c:pt idx="24458">
                  <c:v>7048.7999999999993</c:v>
                </c:pt>
                <c:pt idx="24459">
                  <c:v>7268.9203118399992</c:v>
                </c:pt>
                <c:pt idx="24460">
                  <c:v>7412.5734381600005</c:v>
                </c:pt>
                <c:pt idx="24461">
                  <c:v>7224.421875</c:v>
                </c:pt>
                <c:pt idx="24462">
                  <c:v>7480.6359381600005</c:v>
                </c:pt>
                <c:pt idx="24463">
                  <c:v>7625.8359381600003</c:v>
                </c:pt>
                <c:pt idx="24464">
                  <c:v>7603.2</c:v>
                </c:pt>
                <c:pt idx="24465">
                  <c:v>7591.546875</c:v>
                </c:pt>
                <c:pt idx="24466">
                  <c:v>7433.1468749999995</c:v>
                </c:pt>
                <c:pt idx="24467">
                  <c:v>7572.5203118399995</c:v>
                </c:pt>
                <c:pt idx="24468">
                  <c:v>6620.5734381599996</c:v>
                </c:pt>
                <c:pt idx="24469">
                  <c:v>7610.5734381600005</c:v>
                </c:pt>
                <c:pt idx="24470">
                  <c:v>7438.9734381600001</c:v>
                </c:pt>
                <c:pt idx="24471">
                  <c:v>7154.0906249999998</c:v>
                </c:pt>
                <c:pt idx="24472">
                  <c:v>7528.0218749999995</c:v>
                </c:pt>
                <c:pt idx="24473">
                  <c:v>7195.546875</c:v>
                </c:pt>
                <c:pt idx="24474">
                  <c:v>6648.5203118399995</c:v>
                </c:pt>
                <c:pt idx="24475">
                  <c:v>8126.9203118399992</c:v>
                </c:pt>
                <c:pt idx="24476">
                  <c:v>6673.3734381599998</c:v>
                </c:pt>
                <c:pt idx="24477">
                  <c:v>7088.0906249999998</c:v>
                </c:pt>
                <c:pt idx="24478">
                  <c:v>6692.0906249999998</c:v>
                </c:pt>
                <c:pt idx="24479">
                  <c:v>7343.2218749999993</c:v>
                </c:pt>
                <c:pt idx="24480">
                  <c:v>6992.2359381599999</c:v>
                </c:pt>
                <c:pt idx="24481">
                  <c:v>7150.6359381600005</c:v>
                </c:pt>
                <c:pt idx="24482">
                  <c:v>7216.6359381600005</c:v>
                </c:pt>
                <c:pt idx="24483">
                  <c:v>7502.807811839999</c:v>
                </c:pt>
                <c:pt idx="24484">
                  <c:v>6686.5734381599996</c:v>
                </c:pt>
                <c:pt idx="24485">
                  <c:v>6960.421875</c:v>
                </c:pt>
                <c:pt idx="24486">
                  <c:v>7401.4359381599998</c:v>
                </c:pt>
                <c:pt idx="24487">
                  <c:v>7322.2359381599999</c:v>
                </c:pt>
                <c:pt idx="24488">
                  <c:v>6842.807811839999</c:v>
                </c:pt>
                <c:pt idx="24489">
                  <c:v>7621.6078118399992</c:v>
                </c:pt>
                <c:pt idx="24490">
                  <c:v>6850.7999999999993</c:v>
                </c:pt>
                <c:pt idx="24491">
                  <c:v>7499.1468749999995</c:v>
                </c:pt>
                <c:pt idx="24492">
                  <c:v>7576.4906249999995</c:v>
                </c:pt>
                <c:pt idx="24493">
                  <c:v>7850.2359381599999</c:v>
                </c:pt>
                <c:pt idx="24494">
                  <c:v>7159.6078118399992</c:v>
                </c:pt>
                <c:pt idx="24495">
                  <c:v>7444.7999999999993</c:v>
                </c:pt>
                <c:pt idx="24496">
                  <c:v>7023.9468749999996</c:v>
                </c:pt>
                <c:pt idx="24497">
                  <c:v>7174.9734381600001</c:v>
                </c:pt>
                <c:pt idx="24498">
                  <c:v>7523.6906249999993</c:v>
                </c:pt>
                <c:pt idx="24499">
                  <c:v>7027.6078118399992</c:v>
                </c:pt>
                <c:pt idx="24500">
                  <c:v>6512.8078118399999</c:v>
                </c:pt>
                <c:pt idx="24501">
                  <c:v>7642.7999999999993</c:v>
                </c:pt>
                <c:pt idx="24502">
                  <c:v>7101.5999999999995</c:v>
                </c:pt>
                <c:pt idx="24503">
                  <c:v>7735.2</c:v>
                </c:pt>
                <c:pt idx="24504">
                  <c:v>7867.2</c:v>
                </c:pt>
                <c:pt idx="24505">
                  <c:v>6864</c:v>
                </c:pt>
                <c:pt idx="24506">
                  <c:v>7380.3468749999993</c:v>
                </c:pt>
                <c:pt idx="24507">
                  <c:v>7308.5203118399995</c:v>
                </c:pt>
                <c:pt idx="24508">
                  <c:v>6635.3203118399997</c:v>
                </c:pt>
                <c:pt idx="24509">
                  <c:v>6701.3203118399997</c:v>
                </c:pt>
                <c:pt idx="24510">
                  <c:v>7161.7734381600003</c:v>
                </c:pt>
                <c:pt idx="24511">
                  <c:v>7306.9734381600001</c:v>
                </c:pt>
                <c:pt idx="24512">
                  <c:v>7985.6906249999993</c:v>
                </c:pt>
                <c:pt idx="24513">
                  <c:v>7163.8359381600003</c:v>
                </c:pt>
                <c:pt idx="24514">
                  <c:v>6724.0078118399997</c:v>
                </c:pt>
                <c:pt idx="24515">
                  <c:v>7340.7468749999998</c:v>
                </c:pt>
                <c:pt idx="24516">
                  <c:v>6965.3203118399988</c:v>
                </c:pt>
                <c:pt idx="24517">
                  <c:v>7346.5734381600005</c:v>
                </c:pt>
                <c:pt idx="24518">
                  <c:v>6990.1734381599999</c:v>
                </c:pt>
                <c:pt idx="24519">
                  <c:v>6171.7734381599994</c:v>
                </c:pt>
                <c:pt idx="24520">
                  <c:v>7531.3734381599998</c:v>
                </c:pt>
                <c:pt idx="24521">
                  <c:v>7480.6359381600005</c:v>
                </c:pt>
                <c:pt idx="24522">
                  <c:v>7375.0359381600001</c:v>
                </c:pt>
                <c:pt idx="24523">
                  <c:v>7365.5999999999995</c:v>
                </c:pt>
                <c:pt idx="24524">
                  <c:v>7155.9468749999996</c:v>
                </c:pt>
                <c:pt idx="24525">
                  <c:v>7506.5203118399995</c:v>
                </c:pt>
                <c:pt idx="24526">
                  <c:v>7636.9734381600001</c:v>
                </c:pt>
                <c:pt idx="24527">
                  <c:v>7457.6906249999993</c:v>
                </c:pt>
                <c:pt idx="24528">
                  <c:v>7361.8359381600003</c:v>
                </c:pt>
                <c:pt idx="24529">
                  <c:v>7454.2359381599999</c:v>
                </c:pt>
                <c:pt idx="24530">
                  <c:v>7454.2359381599999</c:v>
                </c:pt>
                <c:pt idx="24531">
                  <c:v>6781.0359381600001</c:v>
                </c:pt>
                <c:pt idx="24532">
                  <c:v>6926.2359381599999</c:v>
                </c:pt>
                <c:pt idx="24533">
                  <c:v>6626.4</c:v>
                </c:pt>
                <c:pt idx="24534">
                  <c:v>6890.0906249999998</c:v>
                </c:pt>
                <c:pt idx="24535">
                  <c:v>6837.2906249999996</c:v>
                </c:pt>
                <c:pt idx="24536">
                  <c:v>6612.890625</c:v>
                </c:pt>
                <c:pt idx="24537">
                  <c:v>6807.4359381599998</c:v>
                </c:pt>
                <c:pt idx="24538">
                  <c:v>7312.7999999999993</c:v>
                </c:pt>
                <c:pt idx="24539">
                  <c:v>8370.3468749999993</c:v>
                </c:pt>
                <c:pt idx="24540">
                  <c:v>7340.7468749999998</c:v>
                </c:pt>
                <c:pt idx="24541">
                  <c:v>7789.546875</c:v>
                </c:pt>
                <c:pt idx="24542">
                  <c:v>7084.120311839999</c:v>
                </c:pt>
                <c:pt idx="24543">
                  <c:v>7320.1734381599999</c:v>
                </c:pt>
                <c:pt idx="24544">
                  <c:v>6844.9734381600001</c:v>
                </c:pt>
                <c:pt idx="24545">
                  <c:v>7214.5734381600005</c:v>
                </c:pt>
                <c:pt idx="24546">
                  <c:v>7404.890625</c:v>
                </c:pt>
                <c:pt idx="24547">
                  <c:v>7066.0218749999995</c:v>
                </c:pt>
                <c:pt idx="24548">
                  <c:v>7823.8359381600003</c:v>
                </c:pt>
                <c:pt idx="24549">
                  <c:v>7748.4</c:v>
                </c:pt>
                <c:pt idx="24550">
                  <c:v>7135.3734381599998</c:v>
                </c:pt>
                <c:pt idx="24551">
                  <c:v>7220.0906249999998</c:v>
                </c:pt>
                <c:pt idx="24552">
                  <c:v>7316.8218749999996</c:v>
                </c:pt>
                <c:pt idx="24553">
                  <c:v>7318.0078118399988</c:v>
                </c:pt>
                <c:pt idx="24554">
                  <c:v>8374.0078118399997</c:v>
                </c:pt>
                <c:pt idx="24555">
                  <c:v>7331.2078118399995</c:v>
                </c:pt>
                <c:pt idx="24556">
                  <c:v>7736.7468749999998</c:v>
                </c:pt>
                <c:pt idx="24557">
                  <c:v>7163.3203118399988</c:v>
                </c:pt>
                <c:pt idx="24558">
                  <c:v>7361.3203118399988</c:v>
                </c:pt>
                <c:pt idx="24559">
                  <c:v>7176.5203118399995</c:v>
                </c:pt>
                <c:pt idx="24560">
                  <c:v>7267.3734381599998</c:v>
                </c:pt>
                <c:pt idx="24561">
                  <c:v>7721.6906249999993</c:v>
                </c:pt>
                <c:pt idx="24562">
                  <c:v>7792.0218749999995</c:v>
                </c:pt>
                <c:pt idx="24563">
                  <c:v>6741.4359381599998</c:v>
                </c:pt>
                <c:pt idx="24564">
                  <c:v>6631.6078118400001</c:v>
                </c:pt>
                <c:pt idx="24565">
                  <c:v>6573.5999999999995</c:v>
                </c:pt>
                <c:pt idx="24566">
                  <c:v>7136.9203118399992</c:v>
                </c:pt>
                <c:pt idx="24567">
                  <c:v>6910.9734381600001</c:v>
                </c:pt>
                <c:pt idx="24568">
                  <c:v>7778.8218749999996</c:v>
                </c:pt>
                <c:pt idx="24569">
                  <c:v>7396.0218749999995</c:v>
                </c:pt>
                <c:pt idx="24570">
                  <c:v>7673.2218749999993</c:v>
                </c:pt>
                <c:pt idx="24571">
                  <c:v>7512.3468749999993</c:v>
                </c:pt>
                <c:pt idx="24572">
                  <c:v>7538.7468749999998</c:v>
                </c:pt>
                <c:pt idx="24573">
                  <c:v>6358.1203118399999</c:v>
                </c:pt>
                <c:pt idx="24574">
                  <c:v>7598.9203118399992</c:v>
                </c:pt>
                <c:pt idx="24575">
                  <c:v>7510.4906249999995</c:v>
                </c:pt>
                <c:pt idx="24576">
                  <c:v>6979.0359381600001</c:v>
                </c:pt>
                <c:pt idx="24577">
                  <c:v>7216.6359381600005</c:v>
                </c:pt>
                <c:pt idx="24578">
                  <c:v>7352.4</c:v>
                </c:pt>
                <c:pt idx="24579">
                  <c:v>6707.1468749999995</c:v>
                </c:pt>
                <c:pt idx="24580">
                  <c:v>7650.1734381599999</c:v>
                </c:pt>
                <c:pt idx="24581">
                  <c:v>7589.6906249999993</c:v>
                </c:pt>
                <c:pt idx="24582">
                  <c:v>6604.0218749999995</c:v>
                </c:pt>
                <c:pt idx="24583">
                  <c:v>7124.2359381599999</c:v>
                </c:pt>
                <c:pt idx="24584">
                  <c:v>7243.0359381600001</c:v>
                </c:pt>
                <c:pt idx="24585">
                  <c:v>6803.2078118399995</c:v>
                </c:pt>
                <c:pt idx="24586">
                  <c:v>6996</c:v>
                </c:pt>
                <c:pt idx="24587">
                  <c:v>7293.7734381600003</c:v>
                </c:pt>
                <c:pt idx="24588">
                  <c:v>7814.0906249999998</c:v>
                </c:pt>
                <c:pt idx="24589">
                  <c:v>6942.890625</c:v>
                </c:pt>
                <c:pt idx="24590">
                  <c:v>6891.9468749999996</c:v>
                </c:pt>
                <c:pt idx="24591">
                  <c:v>7369.6218749999998</c:v>
                </c:pt>
                <c:pt idx="24592">
                  <c:v>7612.6359381600005</c:v>
                </c:pt>
                <c:pt idx="24593">
                  <c:v>7392</c:v>
                </c:pt>
                <c:pt idx="24594">
                  <c:v>7214.5734381600005</c:v>
                </c:pt>
                <c:pt idx="24595">
                  <c:v>7369.6218749999998</c:v>
                </c:pt>
                <c:pt idx="24596">
                  <c:v>7058.2359381599999</c:v>
                </c:pt>
                <c:pt idx="24597">
                  <c:v>7291.6078118399992</c:v>
                </c:pt>
                <c:pt idx="24598">
                  <c:v>6961.6078118399992</c:v>
                </c:pt>
                <c:pt idx="24599">
                  <c:v>7233.5999999999995</c:v>
                </c:pt>
                <c:pt idx="24600">
                  <c:v>7208.7468749999998</c:v>
                </c:pt>
                <c:pt idx="24601">
                  <c:v>7161.7734381600003</c:v>
                </c:pt>
                <c:pt idx="24602">
                  <c:v>6956.0906249999998</c:v>
                </c:pt>
                <c:pt idx="24603">
                  <c:v>7787.6906249999993</c:v>
                </c:pt>
                <c:pt idx="24604">
                  <c:v>7536.890625</c:v>
                </c:pt>
                <c:pt idx="24605">
                  <c:v>6670.0218749999995</c:v>
                </c:pt>
                <c:pt idx="24606">
                  <c:v>6939.4359381599998</c:v>
                </c:pt>
                <c:pt idx="24607">
                  <c:v>6671.2078118399995</c:v>
                </c:pt>
                <c:pt idx="24608">
                  <c:v>7265.2078118399995</c:v>
                </c:pt>
                <c:pt idx="24609">
                  <c:v>7195.546875</c:v>
                </c:pt>
                <c:pt idx="24610">
                  <c:v>7268.9203118399992</c:v>
                </c:pt>
                <c:pt idx="24611">
                  <c:v>7399.3734381599998</c:v>
                </c:pt>
                <c:pt idx="24612">
                  <c:v>7001.2078118399995</c:v>
                </c:pt>
                <c:pt idx="24613">
                  <c:v>6916.7999999999993</c:v>
                </c:pt>
                <c:pt idx="24614">
                  <c:v>7221.9468749999996</c:v>
                </c:pt>
                <c:pt idx="24615">
                  <c:v>7023.9468749999996</c:v>
                </c:pt>
                <c:pt idx="24616">
                  <c:v>7572.5203118399995</c:v>
                </c:pt>
                <c:pt idx="24617">
                  <c:v>7506.5203118399995</c:v>
                </c:pt>
                <c:pt idx="24618">
                  <c:v>7042.9734381600001</c:v>
                </c:pt>
                <c:pt idx="24619">
                  <c:v>6850.4906249999995</c:v>
                </c:pt>
                <c:pt idx="24620">
                  <c:v>7391.6906249999993</c:v>
                </c:pt>
                <c:pt idx="24621">
                  <c:v>7497.2906249999996</c:v>
                </c:pt>
                <c:pt idx="24622">
                  <c:v>7448.8218749999996</c:v>
                </c:pt>
                <c:pt idx="24623">
                  <c:v>7827.5999999999995</c:v>
                </c:pt>
                <c:pt idx="24624">
                  <c:v>7405.2</c:v>
                </c:pt>
                <c:pt idx="24625">
                  <c:v>7273.2</c:v>
                </c:pt>
                <c:pt idx="24626">
                  <c:v>7023.9468749999996</c:v>
                </c:pt>
                <c:pt idx="24627">
                  <c:v>7135.3734381599998</c:v>
                </c:pt>
                <c:pt idx="24628">
                  <c:v>7280.5734381600005</c:v>
                </c:pt>
                <c:pt idx="24629">
                  <c:v>6805.3734381599998</c:v>
                </c:pt>
                <c:pt idx="24630">
                  <c:v>7016.5734381600005</c:v>
                </c:pt>
                <c:pt idx="24631">
                  <c:v>6996</c:v>
                </c:pt>
                <c:pt idx="24632">
                  <c:v>7716.1734381599999</c:v>
                </c:pt>
                <c:pt idx="24633">
                  <c:v>7056.1734381599999</c:v>
                </c:pt>
                <c:pt idx="24634">
                  <c:v>6956.4</c:v>
                </c:pt>
                <c:pt idx="24635">
                  <c:v>7590</c:v>
                </c:pt>
                <c:pt idx="24636">
                  <c:v>6503.3203118399997</c:v>
                </c:pt>
                <c:pt idx="24637">
                  <c:v>7097.3203118399988</c:v>
                </c:pt>
                <c:pt idx="24638">
                  <c:v>6978.5203118399995</c:v>
                </c:pt>
                <c:pt idx="24639">
                  <c:v>7563.2906249999996</c:v>
                </c:pt>
                <c:pt idx="24640">
                  <c:v>7272.890625</c:v>
                </c:pt>
                <c:pt idx="24641">
                  <c:v>7375.0359381600001</c:v>
                </c:pt>
                <c:pt idx="24642">
                  <c:v>6944.7468749999998</c:v>
                </c:pt>
                <c:pt idx="24643">
                  <c:v>6984.3468749999993</c:v>
                </c:pt>
                <c:pt idx="24644">
                  <c:v>7771.0359381600001</c:v>
                </c:pt>
                <c:pt idx="24645">
                  <c:v>7898.807811839999</c:v>
                </c:pt>
                <c:pt idx="24646">
                  <c:v>7634.807811839999</c:v>
                </c:pt>
                <c:pt idx="24647">
                  <c:v>7616.4</c:v>
                </c:pt>
                <c:pt idx="24648">
                  <c:v>7274.7468749999998</c:v>
                </c:pt>
                <c:pt idx="24649">
                  <c:v>6891.9468749999996</c:v>
                </c:pt>
                <c:pt idx="24650">
                  <c:v>7565.1468749999995</c:v>
                </c:pt>
                <c:pt idx="24651">
                  <c:v>7506.5203118399995</c:v>
                </c:pt>
                <c:pt idx="24652">
                  <c:v>6582.5203118399995</c:v>
                </c:pt>
                <c:pt idx="24653">
                  <c:v>7008.890625</c:v>
                </c:pt>
                <c:pt idx="24654">
                  <c:v>7198.0218749999995</c:v>
                </c:pt>
                <c:pt idx="24655">
                  <c:v>7124.2359381599999</c:v>
                </c:pt>
                <c:pt idx="24656">
                  <c:v>7727.2078118399986</c:v>
                </c:pt>
                <c:pt idx="24657">
                  <c:v>7076.7468749999998</c:v>
                </c:pt>
                <c:pt idx="24658">
                  <c:v>6820.120311839999</c:v>
                </c:pt>
                <c:pt idx="24659">
                  <c:v>7016.5734381600005</c:v>
                </c:pt>
                <c:pt idx="24660">
                  <c:v>7544.5734381600005</c:v>
                </c:pt>
                <c:pt idx="24661">
                  <c:v>7914.1734381599999</c:v>
                </c:pt>
                <c:pt idx="24662">
                  <c:v>6803.2078118399995</c:v>
                </c:pt>
                <c:pt idx="24663">
                  <c:v>7103.1468749999995</c:v>
                </c:pt>
                <c:pt idx="24664">
                  <c:v>7202.9203118399992</c:v>
                </c:pt>
                <c:pt idx="24665">
                  <c:v>7306.9734381600001</c:v>
                </c:pt>
                <c:pt idx="24666">
                  <c:v>7267.3734381599998</c:v>
                </c:pt>
                <c:pt idx="24667">
                  <c:v>7844.8218749999996</c:v>
                </c:pt>
                <c:pt idx="24668">
                  <c:v>6948.4078118399993</c:v>
                </c:pt>
                <c:pt idx="24669">
                  <c:v>6218.7468749999998</c:v>
                </c:pt>
                <c:pt idx="24670">
                  <c:v>7440.5203118399995</c:v>
                </c:pt>
                <c:pt idx="24671">
                  <c:v>6529.7203118400002</c:v>
                </c:pt>
                <c:pt idx="24672">
                  <c:v>7343.2218749999993</c:v>
                </c:pt>
                <c:pt idx="24673">
                  <c:v>6701.8359381599994</c:v>
                </c:pt>
                <c:pt idx="24674">
                  <c:v>7177.0359381600001</c:v>
                </c:pt>
                <c:pt idx="24675">
                  <c:v>8291.1468750000004</c:v>
                </c:pt>
                <c:pt idx="24676">
                  <c:v>7744.120311839999</c:v>
                </c:pt>
                <c:pt idx="24677">
                  <c:v>7572.5203118399995</c:v>
                </c:pt>
                <c:pt idx="24678">
                  <c:v>6620.5734381599996</c:v>
                </c:pt>
                <c:pt idx="24679">
                  <c:v>7267.3734381599998</c:v>
                </c:pt>
                <c:pt idx="24680">
                  <c:v>7933.2</c:v>
                </c:pt>
                <c:pt idx="24681">
                  <c:v>7518.1734381599999</c:v>
                </c:pt>
                <c:pt idx="24682">
                  <c:v>8032.9734381600001</c:v>
                </c:pt>
                <c:pt idx="24683">
                  <c:v>7299.2906249999996</c:v>
                </c:pt>
                <c:pt idx="24684">
                  <c:v>7550.0906249999998</c:v>
                </c:pt>
                <c:pt idx="24685">
                  <c:v>7678.6359381600005</c:v>
                </c:pt>
                <c:pt idx="24686">
                  <c:v>7444.4906249999995</c:v>
                </c:pt>
                <c:pt idx="24687">
                  <c:v>7105.6218749999998</c:v>
                </c:pt>
                <c:pt idx="24688">
                  <c:v>7718.2359381599999</c:v>
                </c:pt>
                <c:pt idx="24689">
                  <c:v>7278.4078118399993</c:v>
                </c:pt>
                <c:pt idx="24690">
                  <c:v>7476.4078118399993</c:v>
                </c:pt>
                <c:pt idx="24691">
                  <c:v>7452.1734381599999</c:v>
                </c:pt>
                <c:pt idx="24692">
                  <c:v>7729.3734381599998</c:v>
                </c:pt>
                <c:pt idx="24693">
                  <c:v>6458.8218749999996</c:v>
                </c:pt>
                <c:pt idx="24694">
                  <c:v>6394.0078118399997</c:v>
                </c:pt>
                <c:pt idx="24695">
                  <c:v>7274.7468749999998</c:v>
                </c:pt>
                <c:pt idx="24696">
                  <c:v>7670.7468749999998</c:v>
                </c:pt>
                <c:pt idx="24697">
                  <c:v>7531.3734381599998</c:v>
                </c:pt>
                <c:pt idx="24698">
                  <c:v>7550.4</c:v>
                </c:pt>
                <c:pt idx="24699">
                  <c:v>7392</c:v>
                </c:pt>
                <c:pt idx="24700">
                  <c:v>6752.5734381599996</c:v>
                </c:pt>
                <c:pt idx="24701">
                  <c:v>7504.9734381600001</c:v>
                </c:pt>
                <c:pt idx="24702">
                  <c:v>6950.5734381600005</c:v>
                </c:pt>
                <c:pt idx="24703">
                  <c:v>7114.4906249999995</c:v>
                </c:pt>
                <c:pt idx="24704">
                  <c:v>6992.2359381599999</c:v>
                </c:pt>
                <c:pt idx="24705">
                  <c:v>7344.4078118399993</c:v>
                </c:pt>
                <c:pt idx="24706">
                  <c:v>8066.7468749999998</c:v>
                </c:pt>
                <c:pt idx="24707">
                  <c:v>7776.3468749999993</c:v>
                </c:pt>
                <c:pt idx="24708">
                  <c:v>7800.890625</c:v>
                </c:pt>
                <c:pt idx="24709">
                  <c:v>7291.6078118399992</c:v>
                </c:pt>
                <c:pt idx="24710">
                  <c:v>6503.3203118399997</c:v>
                </c:pt>
                <c:pt idx="24711">
                  <c:v>8091.2906249999996</c:v>
                </c:pt>
                <c:pt idx="24712">
                  <c:v>7467.4359381599998</c:v>
                </c:pt>
                <c:pt idx="24713">
                  <c:v>7603.2</c:v>
                </c:pt>
                <c:pt idx="24714">
                  <c:v>7446.3468749999993</c:v>
                </c:pt>
                <c:pt idx="24715">
                  <c:v>6844.9734381600001</c:v>
                </c:pt>
                <c:pt idx="24716">
                  <c:v>7546.6359381600005</c:v>
                </c:pt>
                <c:pt idx="24717">
                  <c:v>7027.6078118399992</c:v>
                </c:pt>
                <c:pt idx="24718">
                  <c:v>7427.3203118399988</c:v>
                </c:pt>
                <c:pt idx="24719">
                  <c:v>7625.3203118399988</c:v>
                </c:pt>
                <c:pt idx="24720">
                  <c:v>7625.3203118399988</c:v>
                </c:pt>
                <c:pt idx="24721">
                  <c:v>7334.9203118399992</c:v>
                </c:pt>
                <c:pt idx="24722">
                  <c:v>7254.1734381599999</c:v>
                </c:pt>
                <c:pt idx="24723">
                  <c:v>7193.6906249999993</c:v>
                </c:pt>
                <c:pt idx="24724">
                  <c:v>7220.4</c:v>
                </c:pt>
                <c:pt idx="24725">
                  <c:v>7446.3468749999993</c:v>
                </c:pt>
                <c:pt idx="24726">
                  <c:v>7282.120311839999</c:v>
                </c:pt>
                <c:pt idx="24727">
                  <c:v>7280.5734381600005</c:v>
                </c:pt>
                <c:pt idx="24728">
                  <c:v>7438.9734381600001</c:v>
                </c:pt>
                <c:pt idx="24729">
                  <c:v>7655.6906249999993</c:v>
                </c:pt>
                <c:pt idx="24730">
                  <c:v>7391.6906249999993</c:v>
                </c:pt>
                <c:pt idx="24731">
                  <c:v>8372.8218749999996</c:v>
                </c:pt>
                <c:pt idx="24732">
                  <c:v>7290.421875</c:v>
                </c:pt>
                <c:pt idx="24733">
                  <c:v>7159.6078118399992</c:v>
                </c:pt>
                <c:pt idx="24734">
                  <c:v>7321.7203118399993</c:v>
                </c:pt>
                <c:pt idx="24735">
                  <c:v>7386.1734381599999</c:v>
                </c:pt>
                <c:pt idx="24736">
                  <c:v>7802.7468749999998</c:v>
                </c:pt>
                <c:pt idx="24737">
                  <c:v>7427.3203118399988</c:v>
                </c:pt>
                <c:pt idx="24738">
                  <c:v>7097.3203118399988</c:v>
                </c:pt>
                <c:pt idx="24739">
                  <c:v>7636.9734381600001</c:v>
                </c:pt>
                <c:pt idx="24740">
                  <c:v>7602.890625</c:v>
                </c:pt>
                <c:pt idx="24741">
                  <c:v>6850.4906249999995</c:v>
                </c:pt>
                <c:pt idx="24742">
                  <c:v>7462.0218749999995</c:v>
                </c:pt>
                <c:pt idx="24743">
                  <c:v>7686.421875</c:v>
                </c:pt>
                <c:pt idx="24744">
                  <c:v>7335.4359381599998</c:v>
                </c:pt>
                <c:pt idx="24745">
                  <c:v>7242.5203118399995</c:v>
                </c:pt>
                <c:pt idx="24746">
                  <c:v>7316.8218749999996</c:v>
                </c:pt>
                <c:pt idx="24747">
                  <c:v>7172.807811839999</c:v>
                </c:pt>
                <c:pt idx="24748">
                  <c:v>7669.2</c:v>
                </c:pt>
                <c:pt idx="24749">
                  <c:v>7466.9203118399992</c:v>
                </c:pt>
                <c:pt idx="24750">
                  <c:v>7240.9734381600001</c:v>
                </c:pt>
                <c:pt idx="24751">
                  <c:v>7510.4906249999995</c:v>
                </c:pt>
                <c:pt idx="24752">
                  <c:v>7229.3203118399988</c:v>
                </c:pt>
                <c:pt idx="24753">
                  <c:v>7254.1734381599999</c:v>
                </c:pt>
                <c:pt idx="24754">
                  <c:v>7729.3734381599998</c:v>
                </c:pt>
                <c:pt idx="24755">
                  <c:v>7648.0078118399988</c:v>
                </c:pt>
                <c:pt idx="24756">
                  <c:v>7815.9468749999996</c:v>
                </c:pt>
                <c:pt idx="24757">
                  <c:v>7069.3734381599998</c:v>
                </c:pt>
                <c:pt idx="24758">
                  <c:v>7412.5734381600005</c:v>
                </c:pt>
                <c:pt idx="24759">
                  <c:v>7663.3734381599998</c:v>
                </c:pt>
                <c:pt idx="24760">
                  <c:v>7369.6218749999998</c:v>
                </c:pt>
                <c:pt idx="24761">
                  <c:v>7714.0078118399988</c:v>
                </c:pt>
                <c:pt idx="24762">
                  <c:v>7375.0359381600001</c:v>
                </c:pt>
                <c:pt idx="24763">
                  <c:v>6754.6359381599996</c:v>
                </c:pt>
                <c:pt idx="24764">
                  <c:v>8119.546875</c:v>
                </c:pt>
                <c:pt idx="24765">
                  <c:v>6918.3468749999993</c:v>
                </c:pt>
                <c:pt idx="24766">
                  <c:v>8206.120311839999</c:v>
                </c:pt>
                <c:pt idx="24767">
                  <c:v>7306.9734381600001</c:v>
                </c:pt>
                <c:pt idx="24768">
                  <c:v>7457.6906249999993</c:v>
                </c:pt>
                <c:pt idx="24769">
                  <c:v>7586.2359381599999</c:v>
                </c:pt>
                <c:pt idx="24770">
                  <c:v>7441.0359381600001</c:v>
                </c:pt>
                <c:pt idx="24771">
                  <c:v>7225.6078118399992</c:v>
                </c:pt>
                <c:pt idx="24772">
                  <c:v>7344.4078118399993</c:v>
                </c:pt>
                <c:pt idx="24773">
                  <c:v>7735.2</c:v>
                </c:pt>
                <c:pt idx="24774">
                  <c:v>8012.0906249999998</c:v>
                </c:pt>
                <c:pt idx="24775">
                  <c:v>7740.4078118399993</c:v>
                </c:pt>
                <c:pt idx="24776">
                  <c:v>7406.7468749999998</c:v>
                </c:pt>
                <c:pt idx="24777">
                  <c:v>7123.7203118399993</c:v>
                </c:pt>
                <c:pt idx="24778">
                  <c:v>7123.7203118399993</c:v>
                </c:pt>
                <c:pt idx="24779">
                  <c:v>7268.9203118399992</c:v>
                </c:pt>
                <c:pt idx="24780">
                  <c:v>7127.6906249999993</c:v>
                </c:pt>
                <c:pt idx="24781">
                  <c:v>7810.6359381600005</c:v>
                </c:pt>
                <c:pt idx="24782">
                  <c:v>7436.807811839999</c:v>
                </c:pt>
                <c:pt idx="24783">
                  <c:v>7116.3468749999993</c:v>
                </c:pt>
                <c:pt idx="24784">
                  <c:v>7202.9203118399992</c:v>
                </c:pt>
                <c:pt idx="24785">
                  <c:v>7052.8218749999996</c:v>
                </c:pt>
                <c:pt idx="24786">
                  <c:v>7528.0218749999995</c:v>
                </c:pt>
                <c:pt idx="24787">
                  <c:v>6973.6218749999998</c:v>
                </c:pt>
                <c:pt idx="24788">
                  <c:v>7512.3468749999993</c:v>
                </c:pt>
                <c:pt idx="24789">
                  <c:v>7393.546875</c:v>
                </c:pt>
                <c:pt idx="24790">
                  <c:v>7651.7203118399993</c:v>
                </c:pt>
                <c:pt idx="24791">
                  <c:v>7330.0218749999995</c:v>
                </c:pt>
                <c:pt idx="24792">
                  <c:v>7797.4359381599998</c:v>
                </c:pt>
                <c:pt idx="24793">
                  <c:v>7410.4078118399993</c:v>
                </c:pt>
                <c:pt idx="24794">
                  <c:v>7180.7999999999993</c:v>
                </c:pt>
                <c:pt idx="24795">
                  <c:v>7167.5999999999995</c:v>
                </c:pt>
                <c:pt idx="24796">
                  <c:v>7683.9468749999996</c:v>
                </c:pt>
                <c:pt idx="24797">
                  <c:v>6812.7468749999998</c:v>
                </c:pt>
                <c:pt idx="24798">
                  <c:v>8021.3203118399988</c:v>
                </c:pt>
                <c:pt idx="24799">
                  <c:v>7768.9734381600001</c:v>
                </c:pt>
                <c:pt idx="24800">
                  <c:v>7761.2906249999996</c:v>
                </c:pt>
                <c:pt idx="24801">
                  <c:v>7814.0906249999998</c:v>
                </c:pt>
                <c:pt idx="24802">
                  <c:v>7026.421875</c:v>
                </c:pt>
                <c:pt idx="24803">
                  <c:v>7309.0359381600001</c:v>
                </c:pt>
                <c:pt idx="24804">
                  <c:v>7278.4078118399993</c:v>
                </c:pt>
                <c:pt idx="24805">
                  <c:v>7120.0078118399988</c:v>
                </c:pt>
                <c:pt idx="24806">
                  <c:v>6829.6078118399992</c:v>
                </c:pt>
                <c:pt idx="24807">
                  <c:v>7761.5999999999995</c:v>
                </c:pt>
                <c:pt idx="24808">
                  <c:v>7972.4906249999995</c:v>
                </c:pt>
                <c:pt idx="24809">
                  <c:v>7629.2906249999996</c:v>
                </c:pt>
                <c:pt idx="24810">
                  <c:v>7507.0359381600001</c:v>
                </c:pt>
                <c:pt idx="24811">
                  <c:v>6873.4359381599998</c:v>
                </c:pt>
                <c:pt idx="24812">
                  <c:v>7555.6078118399992</c:v>
                </c:pt>
                <c:pt idx="24813">
                  <c:v>7823.3203118399988</c:v>
                </c:pt>
                <c:pt idx="24814">
                  <c:v>7491.7734381600003</c:v>
                </c:pt>
                <c:pt idx="24815">
                  <c:v>7484.0906249999998</c:v>
                </c:pt>
                <c:pt idx="24816">
                  <c:v>7594.0218749999995</c:v>
                </c:pt>
                <c:pt idx="24817">
                  <c:v>7555.6078118399992</c:v>
                </c:pt>
                <c:pt idx="24818">
                  <c:v>7749.9468749999996</c:v>
                </c:pt>
                <c:pt idx="24819">
                  <c:v>7374.5203118399995</c:v>
                </c:pt>
                <c:pt idx="24820">
                  <c:v>7518.1734381599999</c:v>
                </c:pt>
                <c:pt idx="24821">
                  <c:v>7386.1734381599999</c:v>
                </c:pt>
                <c:pt idx="24822">
                  <c:v>7778.8218749999996</c:v>
                </c:pt>
                <c:pt idx="24823">
                  <c:v>7739.2218749999993</c:v>
                </c:pt>
                <c:pt idx="24824">
                  <c:v>6847.0359381600001</c:v>
                </c:pt>
                <c:pt idx="24825">
                  <c:v>8136.4078118399993</c:v>
                </c:pt>
                <c:pt idx="24826">
                  <c:v>7444.7999999999993</c:v>
                </c:pt>
                <c:pt idx="24827">
                  <c:v>7840.7999999999993</c:v>
                </c:pt>
                <c:pt idx="24828">
                  <c:v>6943.2</c:v>
                </c:pt>
                <c:pt idx="24829">
                  <c:v>7551.9468749999996</c:v>
                </c:pt>
                <c:pt idx="24830">
                  <c:v>7572.5203118399995</c:v>
                </c:pt>
                <c:pt idx="24831">
                  <c:v>7519.7203118399993</c:v>
                </c:pt>
                <c:pt idx="24832">
                  <c:v>7730.9203118399992</c:v>
                </c:pt>
                <c:pt idx="24833">
                  <c:v>7966.9734381600001</c:v>
                </c:pt>
                <c:pt idx="24834">
                  <c:v>7708.4906249999995</c:v>
                </c:pt>
                <c:pt idx="24835">
                  <c:v>7629.2906249999996</c:v>
                </c:pt>
                <c:pt idx="24836">
                  <c:v>7184.8218749999996</c:v>
                </c:pt>
                <c:pt idx="24837">
                  <c:v>7924.0218749999995</c:v>
                </c:pt>
                <c:pt idx="24838">
                  <c:v>7603.2</c:v>
                </c:pt>
                <c:pt idx="24839">
                  <c:v>7208.7468749999998</c:v>
                </c:pt>
                <c:pt idx="24840">
                  <c:v>7088.0906249999998</c:v>
                </c:pt>
                <c:pt idx="24841">
                  <c:v>6916.4906249999995</c:v>
                </c:pt>
                <c:pt idx="24842">
                  <c:v>7859.2078118399986</c:v>
                </c:pt>
                <c:pt idx="24843">
                  <c:v>6837.5999999999995</c:v>
                </c:pt>
                <c:pt idx="24844">
                  <c:v>7129.546875</c:v>
                </c:pt>
                <c:pt idx="24845">
                  <c:v>7485.9468749999996</c:v>
                </c:pt>
                <c:pt idx="24846">
                  <c:v>7585.7203118399993</c:v>
                </c:pt>
                <c:pt idx="24847">
                  <c:v>7598.9203118399992</c:v>
                </c:pt>
                <c:pt idx="24848">
                  <c:v>7254.1734381599999</c:v>
                </c:pt>
                <c:pt idx="24849">
                  <c:v>7084.6359381600005</c:v>
                </c:pt>
                <c:pt idx="24850">
                  <c:v>8127.4359381599998</c:v>
                </c:pt>
                <c:pt idx="24851">
                  <c:v>7287.9468749999996</c:v>
                </c:pt>
                <c:pt idx="24852">
                  <c:v>7216.120311839999</c:v>
                </c:pt>
                <c:pt idx="24853">
                  <c:v>7972.4906249999995</c:v>
                </c:pt>
                <c:pt idx="24854">
                  <c:v>7444.4906249999995</c:v>
                </c:pt>
                <c:pt idx="24855">
                  <c:v>7171.6218749999998</c:v>
                </c:pt>
                <c:pt idx="24856">
                  <c:v>6868.0218749999995</c:v>
                </c:pt>
                <c:pt idx="24857">
                  <c:v>7787.6906249999993</c:v>
                </c:pt>
                <c:pt idx="24858">
                  <c:v>7699.6218749999998</c:v>
                </c:pt>
                <c:pt idx="24859">
                  <c:v>7299.5999999999995</c:v>
                </c:pt>
                <c:pt idx="24860">
                  <c:v>7676.5734381600005</c:v>
                </c:pt>
                <c:pt idx="24861">
                  <c:v>7787.6906249999993</c:v>
                </c:pt>
                <c:pt idx="24862">
                  <c:v>7128</c:v>
                </c:pt>
                <c:pt idx="24863">
                  <c:v>7308.5203118399995</c:v>
                </c:pt>
                <c:pt idx="24864">
                  <c:v>7282.6359381600005</c:v>
                </c:pt>
                <c:pt idx="24865">
                  <c:v>7361.8359381600003</c:v>
                </c:pt>
                <c:pt idx="24866">
                  <c:v>7476.4078118399993</c:v>
                </c:pt>
                <c:pt idx="24867">
                  <c:v>7642.7999999999993</c:v>
                </c:pt>
                <c:pt idx="24868">
                  <c:v>7787.6906249999993</c:v>
                </c:pt>
                <c:pt idx="24869">
                  <c:v>7237.6218749999998</c:v>
                </c:pt>
                <c:pt idx="24870">
                  <c:v>7507.0359381600001</c:v>
                </c:pt>
                <c:pt idx="24871">
                  <c:v>7995.4359381599998</c:v>
                </c:pt>
                <c:pt idx="24872">
                  <c:v>7938.4078118399993</c:v>
                </c:pt>
                <c:pt idx="24873">
                  <c:v>7458</c:v>
                </c:pt>
                <c:pt idx="24874">
                  <c:v>7150.120311839999</c:v>
                </c:pt>
                <c:pt idx="24875">
                  <c:v>7308.5203118399995</c:v>
                </c:pt>
                <c:pt idx="24876">
                  <c:v>7796.9203118399992</c:v>
                </c:pt>
                <c:pt idx="24877">
                  <c:v>7161.7734381600003</c:v>
                </c:pt>
                <c:pt idx="24878">
                  <c:v>7834.9734381600001</c:v>
                </c:pt>
                <c:pt idx="24879">
                  <c:v>7903.0359381600001</c:v>
                </c:pt>
                <c:pt idx="24880">
                  <c:v>7120.0078118399988</c:v>
                </c:pt>
                <c:pt idx="24881">
                  <c:v>6806.9203118399992</c:v>
                </c:pt>
                <c:pt idx="24882">
                  <c:v>7150.120311839999</c:v>
                </c:pt>
                <c:pt idx="24883">
                  <c:v>7268.9203118399992</c:v>
                </c:pt>
                <c:pt idx="24884">
                  <c:v>7768.9734381600001</c:v>
                </c:pt>
                <c:pt idx="24885">
                  <c:v>7465.3734381599998</c:v>
                </c:pt>
                <c:pt idx="24886">
                  <c:v>7721.6906249999993</c:v>
                </c:pt>
                <c:pt idx="24887">
                  <c:v>7427.8359381600003</c:v>
                </c:pt>
                <c:pt idx="24888">
                  <c:v>7278.4078118399993</c:v>
                </c:pt>
                <c:pt idx="24889">
                  <c:v>7502.807811839999</c:v>
                </c:pt>
                <c:pt idx="24890">
                  <c:v>7621.6078118399992</c:v>
                </c:pt>
                <c:pt idx="24891">
                  <c:v>7802.7468749999998</c:v>
                </c:pt>
                <c:pt idx="24892">
                  <c:v>7367.1468749999995</c:v>
                </c:pt>
                <c:pt idx="24893">
                  <c:v>7808.5734381600005</c:v>
                </c:pt>
                <c:pt idx="24894">
                  <c:v>7372.9734381600001</c:v>
                </c:pt>
                <c:pt idx="24895">
                  <c:v>7338.890625</c:v>
                </c:pt>
                <c:pt idx="24896">
                  <c:v>7686.421875</c:v>
                </c:pt>
                <c:pt idx="24897">
                  <c:v>7163.8359381600003</c:v>
                </c:pt>
                <c:pt idx="24898">
                  <c:v>7955.8359381600003</c:v>
                </c:pt>
                <c:pt idx="24899">
                  <c:v>7397.2078118399995</c:v>
                </c:pt>
                <c:pt idx="24900">
                  <c:v>7431.5999999999995</c:v>
                </c:pt>
                <c:pt idx="24901">
                  <c:v>7405.2</c:v>
                </c:pt>
                <c:pt idx="24902">
                  <c:v>7105.6218749999998</c:v>
                </c:pt>
                <c:pt idx="24903">
                  <c:v>7369.6218749999998</c:v>
                </c:pt>
                <c:pt idx="24904">
                  <c:v>7880.4</c:v>
                </c:pt>
                <c:pt idx="24905">
                  <c:v>6648.5203118399995</c:v>
                </c:pt>
                <c:pt idx="24906">
                  <c:v>7834.9734381600001</c:v>
                </c:pt>
                <c:pt idx="24907">
                  <c:v>8157.2906249999996</c:v>
                </c:pt>
                <c:pt idx="24908">
                  <c:v>7712.8218749999996</c:v>
                </c:pt>
                <c:pt idx="24909">
                  <c:v>7493.8359381600003</c:v>
                </c:pt>
                <c:pt idx="24910">
                  <c:v>7441.0359381600001</c:v>
                </c:pt>
                <c:pt idx="24911">
                  <c:v>7524</c:v>
                </c:pt>
                <c:pt idx="24912">
                  <c:v>7823.3203118399988</c:v>
                </c:pt>
                <c:pt idx="24913">
                  <c:v>7940.5734381600005</c:v>
                </c:pt>
                <c:pt idx="24914">
                  <c:v>6765.7734381600003</c:v>
                </c:pt>
                <c:pt idx="24915">
                  <c:v>6876.890625</c:v>
                </c:pt>
                <c:pt idx="24916">
                  <c:v>6754.6359381599996</c:v>
                </c:pt>
                <c:pt idx="24917">
                  <c:v>8193.4359381600007</c:v>
                </c:pt>
                <c:pt idx="24918">
                  <c:v>7476.4078118399993</c:v>
                </c:pt>
                <c:pt idx="24919">
                  <c:v>7774.7999999999993</c:v>
                </c:pt>
                <c:pt idx="24920">
                  <c:v>7155.9468749999996</c:v>
                </c:pt>
                <c:pt idx="24921">
                  <c:v>7783.7203118399993</c:v>
                </c:pt>
                <c:pt idx="24922">
                  <c:v>7708.4906249999995</c:v>
                </c:pt>
                <c:pt idx="24923">
                  <c:v>6934.0218749999995</c:v>
                </c:pt>
                <c:pt idx="24924">
                  <c:v>7656</c:v>
                </c:pt>
                <c:pt idx="24925">
                  <c:v>7576.7999999999993</c:v>
                </c:pt>
                <c:pt idx="24926">
                  <c:v>7814.0906249999998</c:v>
                </c:pt>
                <c:pt idx="24927">
                  <c:v>7264.0218749999995</c:v>
                </c:pt>
                <c:pt idx="24928">
                  <c:v>7512.3468749999993</c:v>
                </c:pt>
                <c:pt idx="24929">
                  <c:v>7639.0359381600001</c:v>
                </c:pt>
                <c:pt idx="24930">
                  <c:v>7524</c:v>
                </c:pt>
                <c:pt idx="24931">
                  <c:v>7842.3468749999993</c:v>
                </c:pt>
                <c:pt idx="24932">
                  <c:v>7472.7468749999998</c:v>
                </c:pt>
                <c:pt idx="24933">
                  <c:v>8192.9203118399982</c:v>
                </c:pt>
                <c:pt idx="24934">
                  <c:v>7400.9203118399992</c:v>
                </c:pt>
                <c:pt idx="24935">
                  <c:v>7493.3203118399988</c:v>
                </c:pt>
                <c:pt idx="24936">
                  <c:v>7620.421875</c:v>
                </c:pt>
                <c:pt idx="24937">
                  <c:v>7356.421875</c:v>
                </c:pt>
                <c:pt idx="24938">
                  <c:v>8285.8359381600003</c:v>
                </c:pt>
                <c:pt idx="24939">
                  <c:v>7621.6078118399992</c:v>
                </c:pt>
                <c:pt idx="24940">
                  <c:v>6494.4</c:v>
                </c:pt>
                <c:pt idx="24941">
                  <c:v>7902.5203118399986</c:v>
                </c:pt>
                <c:pt idx="24942">
                  <c:v>7650.1734381599999</c:v>
                </c:pt>
                <c:pt idx="24943">
                  <c:v>7174.9734381600001</c:v>
                </c:pt>
                <c:pt idx="24944">
                  <c:v>7208.7468749999998</c:v>
                </c:pt>
                <c:pt idx="24945">
                  <c:v>7730.9203118399992</c:v>
                </c:pt>
                <c:pt idx="24946">
                  <c:v>8562.5203118399986</c:v>
                </c:pt>
                <c:pt idx="24947">
                  <c:v>7365.2906249999996</c:v>
                </c:pt>
                <c:pt idx="24948">
                  <c:v>7180.4906249999995</c:v>
                </c:pt>
                <c:pt idx="24949">
                  <c:v>7101.2906249999996</c:v>
                </c:pt>
                <c:pt idx="24950">
                  <c:v>8188.0218749999995</c:v>
                </c:pt>
                <c:pt idx="24951">
                  <c:v>7097.8359381600003</c:v>
                </c:pt>
                <c:pt idx="24952">
                  <c:v>7531.3734381599998</c:v>
                </c:pt>
                <c:pt idx="24953">
                  <c:v>7488.421875</c:v>
                </c:pt>
                <c:pt idx="24954">
                  <c:v>7834.9734381600001</c:v>
                </c:pt>
                <c:pt idx="24955">
                  <c:v>7108.9734381600001</c:v>
                </c:pt>
                <c:pt idx="24956">
                  <c:v>7306.9734381600001</c:v>
                </c:pt>
                <c:pt idx="24957">
                  <c:v>7797.4359381599998</c:v>
                </c:pt>
                <c:pt idx="24958">
                  <c:v>7159.6078118399992</c:v>
                </c:pt>
                <c:pt idx="24959">
                  <c:v>7048.7999999999993</c:v>
                </c:pt>
                <c:pt idx="24960">
                  <c:v>7524</c:v>
                </c:pt>
                <c:pt idx="24961">
                  <c:v>7854</c:v>
                </c:pt>
                <c:pt idx="24962">
                  <c:v>7763.1468749999995</c:v>
                </c:pt>
                <c:pt idx="24963">
                  <c:v>7406.7468749999998</c:v>
                </c:pt>
                <c:pt idx="24964">
                  <c:v>7638.5203118399986</c:v>
                </c:pt>
                <c:pt idx="24965">
                  <c:v>7642.4906249999995</c:v>
                </c:pt>
                <c:pt idx="24966">
                  <c:v>7884.421875</c:v>
                </c:pt>
                <c:pt idx="24967">
                  <c:v>6635.8359381599994</c:v>
                </c:pt>
                <c:pt idx="24968">
                  <c:v>6605.2078118399995</c:v>
                </c:pt>
                <c:pt idx="24969">
                  <c:v>7141.2</c:v>
                </c:pt>
                <c:pt idx="24970">
                  <c:v>7075.2</c:v>
                </c:pt>
                <c:pt idx="24971">
                  <c:v>8122.0218749999995</c:v>
                </c:pt>
                <c:pt idx="24972">
                  <c:v>7819.6078118399992</c:v>
                </c:pt>
                <c:pt idx="24973">
                  <c:v>7378.7999999999993</c:v>
                </c:pt>
                <c:pt idx="24974">
                  <c:v>7208.7468749999998</c:v>
                </c:pt>
                <c:pt idx="24975">
                  <c:v>7254.1734381599999</c:v>
                </c:pt>
                <c:pt idx="24976">
                  <c:v>7101.2906249999996</c:v>
                </c:pt>
                <c:pt idx="24977">
                  <c:v>6854.8218749999996</c:v>
                </c:pt>
                <c:pt idx="24978">
                  <c:v>7568.807811839999</c:v>
                </c:pt>
                <c:pt idx="24979">
                  <c:v>6869.2078118399995</c:v>
                </c:pt>
                <c:pt idx="24980">
                  <c:v>7582.0078118399988</c:v>
                </c:pt>
                <c:pt idx="24981">
                  <c:v>7921.546875</c:v>
                </c:pt>
                <c:pt idx="24982">
                  <c:v>8021.3203118399988</c:v>
                </c:pt>
                <c:pt idx="24983">
                  <c:v>7097.3203118399988</c:v>
                </c:pt>
                <c:pt idx="24984">
                  <c:v>7069.3734381599998</c:v>
                </c:pt>
                <c:pt idx="24985">
                  <c:v>7710.3468749999993</c:v>
                </c:pt>
                <c:pt idx="24986">
                  <c:v>7189.7203118399993</c:v>
                </c:pt>
                <c:pt idx="24987">
                  <c:v>7955.3203118399988</c:v>
                </c:pt>
                <c:pt idx="24988">
                  <c:v>7066.0218749999995</c:v>
                </c:pt>
                <c:pt idx="24989">
                  <c:v>7282.6359381600005</c:v>
                </c:pt>
                <c:pt idx="24990">
                  <c:v>6437.8359381599994</c:v>
                </c:pt>
                <c:pt idx="24991">
                  <c:v>7384.0078118399988</c:v>
                </c:pt>
                <c:pt idx="24992">
                  <c:v>7423.6078118399992</c:v>
                </c:pt>
                <c:pt idx="24993">
                  <c:v>7133.2078118399995</c:v>
                </c:pt>
                <c:pt idx="24994">
                  <c:v>7642.7999999999993</c:v>
                </c:pt>
                <c:pt idx="24995">
                  <c:v>8632.7999999999993</c:v>
                </c:pt>
                <c:pt idx="24996">
                  <c:v>7563.5999999999995</c:v>
                </c:pt>
                <c:pt idx="24997">
                  <c:v>7734.890625</c:v>
                </c:pt>
                <c:pt idx="24998">
                  <c:v>7576.4906249999995</c:v>
                </c:pt>
                <c:pt idx="24999">
                  <c:v>7910.8218749999996</c:v>
                </c:pt>
                <c:pt idx="25000">
                  <c:v>7850.2359381599999</c:v>
                </c:pt>
                <c:pt idx="25001">
                  <c:v>8048.2359381599999</c:v>
                </c:pt>
                <c:pt idx="25002">
                  <c:v>7912.0078118399988</c:v>
                </c:pt>
                <c:pt idx="25003">
                  <c:v>7578.3468749999993</c:v>
                </c:pt>
                <c:pt idx="25004">
                  <c:v>8161.6218749999998</c:v>
                </c:pt>
                <c:pt idx="25005">
                  <c:v>7422.421875</c:v>
                </c:pt>
                <c:pt idx="25006">
                  <c:v>8153.8359381600003</c:v>
                </c:pt>
                <c:pt idx="25007">
                  <c:v>7880.4</c:v>
                </c:pt>
                <c:pt idx="25008">
                  <c:v>7361.3203118399988</c:v>
                </c:pt>
                <c:pt idx="25009">
                  <c:v>7866.890625</c:v>
                </c:pt>
                <c:pt idx="25010">
                  <c:v>7243.0359381600001</c:v>
                </c:pt>
                <c:pt idx="25011">
                  <c:v>7414.120311839999</c:v>
                </c:pt>
                <c:pt idx="25012">
                  <c:v>7280.5734381600005</c:v>
                </c:pt>
                <c:pt idx="25013">
                  <c:v>7636.9734381600001</c:v>
                </c:pt>
                <c:pt idx="25014">
                  <c:v>8167.0359381600001</c:v>
                </c:pt>
                <c:pt idx="25015">
                  <c:v>6844.9734381600001</c:v>
                </c:pt>
                <c:pt idx="25016">
                  <c:v>6956.0906249999998</c:v>
                </c:pt>
                <c:pt idx="25017">
                  <c:v>7810.120311839999</c:v>
                </c:pt>
                <c:pt idx="25018">
                  <c:v>7334.9203118399992</c:v>
                </c:pt>
                <c:pt idx="25019">
                  <c:v>8323.3734381600007</c:v>
                </c:pt>
                <c:pt idx="25020">
                  <c:v>7259.6906249999993</c:v>
                </c:pt>
                <c:pt idx="25021">
                  <c:v>7739.2218749999993</c:v>
                </c:pt>
                <c:pt idx="25022">
                  <c:v>7620.421875</c:v>
                </c:pt>
                <c:pt idx="25023">
                  <c:v>7203.4359381599998</c:v>
                </c:pt>
                <c:pt idx="25024">
                  <c:v>7722</c:v>
                </c:pt>
                <c:pt idx="25025">
                  <c:v>6938.9203118399992</c:v>
                </c:pt>
                <c:pt idx="25026">
                  <c:v>8196.890625</c:v>
                </c:pt>
                <c:pt idx="25027">
                  <c:v>6890.0906249999998</c:v>
                </c:pt>
                <c:pt idx="25028">
                  <c:v>7137.4359381599998</c:v>
                </c:pt>
                <c:pt idx="25029">
                  <c:v>6679.2</c:v>
                </c:pt>
                <c:pt idx="25030">
                  <c:v>8272.120311839999</c:v>
                </c:pt>
                <c:pt idx="25031">
                  <c:v>8144.0906249999998</c:v>
                </c:pt>
                <c:pt idx="25032">
                  <c:v>8302.4906250000004</c:v>
                </c:pt>
                <c:pt idx="25033">
                  <c:v>7370.807811839999</c:v>
                </c:pt>
                <c:pt idx="25034">
                  <c:v>7551.9468749999996</c:v>
                </c:pt>
                <c:pt idx="25035">
                  <c:v>7955.3203118399988</c:v>
                </c:pt>
                <c:pt idx="25036">
                  <c:v>7981.7203118399993</c:v>
                </c:pt>
                <c:pt idx="25037">
                  <c:v>7333.3734381599998</c:v>
                </c:pt>
                <c:pt idx="25038">
                  <c:v>7325.6906249999993</c:v>
                </c:pt>
                <c:pt idx="25039">
                  <c:v>7467.4359381599998</c:v>
                </c:pt>
                <c:pt idx="25040">
                  <c:v>8184</c:v>
                </c:pt>
                <c:pt idx="25041">
                  <c:v>6403.546875</c:v>
                </c:pt>
                <c:pt idx="25042">
                  <c:v>7116.3468749999993</c:v>
                </c:pt>
                <c:pt idx="25043">
                  <c:v>7636.9734381600001</c:v>
                </c:pt>
                <c:pt idx="25044">
                  <c:v>7303.6218749999998</c:v>
                </c:pt>
                <c:pt idx="25045">
                  <c:v>7749.9468749999996</c:v>
                </c:pt>
                <c:pt idx="25046">
                  <c:v>7682.0906249999998</c:v>
                </c:pt>
                <c:pt idx="25047">
                  <c:v>7629.2906249999996</c:v>
                </c:pt>
                <c:pt idx="25048">
                  <c:v>7338.890625</c:v>
                </c:pt>
                <c:pt idx="25049">
                  <c:v>7369.6218749999998</c:v>
                </c:pt>
                <c:pt idx="25050">
                  <c:v>8048.2359381599999</c:v>
                </c:pt>
                <c:pt idx="25051">
                  <c:v>7466.9203118399992</c:v>
                </c:pt>
                <c:pt idx="25052">
                  <c:v>7237.6218749999998</c:v>
                </c:pt>
                <c:pt idx="25053">
                  <c:v>8035.0359381600001</c:v>
                </c:pt>
                <c:pt idx="25054">
                  <c:v>7782.1734381599999</c:v>
                </c:pt>
                <c:pt idx="25055">
                  <c:v>7378.4906249999995</c:v>
                </c:pt>
                <c:pt idx="25056">
                  <c:v>7705.0359381600001</c:v>
                </c:pt>
                <c:pt idx="25057">
                  <c:v>8070.4078118399993</c:v>
                </c:pt>
                <c:pt idx="25058">
                  <c:v>7075.2</c:v>
                </c:pt>
                <c:pt idx="25059">
                  <c:v>8008.120311839999</c:v>
                </c:pt>
                <c:pt idx="25060">
                  <c:v>7531.3734381599998</c:v>
                </c:pt>
                <c:pt idx="25061">
                  <c:v>7154.0906249999998</c:v>
                </c:pt>
                <c:pt idx="25062">
                  <c:v>7629.5999999999995</c:v>
                </c:pt>
                <c:pt idx="25063">
                  <c:v>7524</c:v>
                </c:pt>
                <c:pt idx="25064">
                  <c:v>7578.3468749999993</c:v>
                </c:pt>
                <c:pt idx="25065">
                  <c:v>7565.1468749999995</c:v>
                </c:pt>
                <c:pt idx="25066">
                  <c:v>6937.3734381599998</c:v>
                </c:pt>
                <c:pt idx="25067">
                  <c:v>7953.7734381600003</c:v>
                </c:pt>
                <c:pt idx="25068">
                  <c:v>7478.5734381600005</c:v>
                </c:pt>
                <c:pt idx="25069">
                  <c:v>6976.9734381600001</c:v>
                </c:pt>
                <c:pt idx="25070">
                  <c:v>8104.7999999999993</c:v>
                </c:pt>
                <c:pt idx="25071">
                  <c:v>7644.3468749999993</c:v>
                </c:pt>
                <c:pt idx="25072">
                  <c:v>7246.4906249999995</c:v>
                </c:pt>
                <c:pt idx="25073">
                  <c:v>7959.5999999999995</c:v>
                </c:pt>
                <c:pt idx="25074">
                  <c:v>7433.1468749999995</c:v>
                </c:pt>
                <c:pt idx="25075">
                  <c:v>7678.120311839999</c:v>
                </c:pt>
                <c:pt idx="25076">
                  <c:v>7808.5734381600005</c:v>
                </c:pt>
                <c:pt idx="25077">
                  <c:v>8310.1734381599999</c:v>
                </c:pt>
                <c:pt idx="25078">
                  <c:v>7861.3734381599998</c:v>
                </c:pt>
                <c:pt idx="25079">
                  <c:v>7161.7734381600003</c:v>
                </c:pt>
                <c:pt idx="25080">
                  <c:v>7243.0359381600001</c:v>
                </c:pt>
                <c:pt idx="25081">
                  <c:v>7436.807811839999</c:v>
                </c:pt>
                <c:pt idx="25082">
                  <c:v>7862.9203118399992</c:v>
                </c:pt>
                <c:pt idx="25083">
                  <c:v>7607.2218749999993</c:v>
                </c:pt>
                <c:pt idx="25084">
                  <c:v>8214.421875</c:v>
                </c:pt>
                <c:pt idx="25085">
                  <c:v>7278.4078118399993</c:v>
                </c:pt>
                <c:pt idx="25086">
                  <c:v>8164.9734381600001</c:v>
                </c:pt>
                <c:pt idx="25087">
                  <c:v>7491.7734381600003</c:v>
                </c:pt>
                <c:pt idx="25088">
                  <c:v>7536.890625</c:v>
                </c:pt>
                <c:pt idx="25089">
                  <c:v>7633.6218749999998</c:v>
                </c:pt>
                <c:pt idx="25090">
                  <c:v>8338.6359381599996</c:v>
                </c:pt>
                <c:pt idx="25091">
                  <c:v>7718.2359381599999</c:v>
                </c:pt>
                <c:pt idx="25092">
                  <c:v>7705.0359381600001</c:v>
                </c:pt>
                <c:pt idx="25093">
                  <c:v>7058.2359381599999</c:v>
                </c:pt>
                <c:pt idx="25094">
                  <c:v>6996</c:v>
                </c:pt>
                <c:pt idx="25095">
                  <c:v>7392</c:v>
                </c:pt>
                <c:pt idx="25096">
                  <c:v>7902.5203118399986</c:v>
                </c:pt>
                <c:pt idx="25097">
                  <c:v>7650.1734381599999</c:v>
                </c:pt>
                <c:pt idx="25098">
                  <c:v>7518.1734381599999</c:v>
                </c:pt>
                <c:pt idx="25099">
                  <c:v>7093.6078118399992</c:v>
                </c:pt>
                <c:pt idx="25100">
                  <c:v>7118.8218749999996</c:v>
                </c:pt>
                <c:pt idx="25101">
                  <c:v>7661.2078118399986</c:v>
                </c:pt>
                <c:pt idx="25102">
                  <c:v>7859.2078118399986</c:v>
                </c:pt>
                <c:pt idx="25103">
                  <c:v>7465.3734381599998</c:v>
                </c:pt>
                <c:pt idx="25104">
                  <c:v>7702.9734381600001</c:v>
                </c:pt>
                <c:pt idx="25105">
                  <c:v>7246.4906249999995</c:v>
                </c:pt>
                <c:pt idx="25106">
                  <c:v>7664.9203118399992</c:v>
                </c:pt>
                <c:pt idx="25107">
                  <c:v>7885.6078118399992</c:v>
                </c:pt>
                <c:pt idx="25108">
                  <c:v>7484.4</c:v>
                </c:pt>
                <c:pt idx="25109">
                  <c:v>7704.5203118399986</c:v>
                </c:pt>
                <c:pt idx="25110">
                  <c:v>6924.1734381599999</c:v>
                </c:pt>
                <c:pt idx="25111">
                  <c:v>7211.2218749999993</c:v>
                </c:pt>
                <c:pt idx="25112">
                  <c:v>7499.1468749999995</c:v>
                </c:pt>
                <c:pt idx="25113">
                  <c:v>7493.3203118399988</c:v>
                </c:pt>
                <c:pt idx="25114">
                  <c:v>7853.6906249999993</c:v>
                </c:pt>
                <c:pt idx="25115">
                  <c:v>8219.8359381600003</c:v>
                </c:pt>
                <c:pt idx="25116">
                  <c:v>7452.1734381599999</c:v>
                </c:pt>
                <c:pt idx="25117">
                  <c:v>7325.6906249999993</c:v>
                </c:pt>
                <c:pt idx="25118">
                  <c:v>7022.4</c:v>
                </c:pt>
                <c:pt idx="25119">
                  <c:v>7194</c:v>
                </c:pt>
                <c:pt idx="25120">
                  <c:v>7591.546875</c:v>
                </c:pt>
                <c:pt idx="25121">
                  <c:v>7202.9203118399992</c:v>
                </c:pt>
                <c:pt idx="25122">
                  <c:v>7135.3734381599998</c:v>
                </c:pt>
                <c:pt idx="25123">
                  <c:v>8006.5734381600005</c:v>
                </c:pt>
                <c:pt idx="25124">
                  <c:v>8032.9734381600001</c:v>
                </c:pt>
                <c:pt idx="25125">
                  <c:v>8283.7734381600003</c:v>
                </c:pt>
                <c:pt idx="25126">
                  <c:v>7995.4359381599998</c:v>
                </c:pt>
                <c:pt idx="25127">
                  <c:v>7546.6359381600005</c:v>
                </c:pt>
                <c:pt idx="25128">
                  <c:v>7093.6078118399992</c:v>
                </c:pt>
                <c:pt idx="25129">
                  <c:v>7312.7999999999993</c:v>
                </c:pt>
                <c:pt idx="25130">
                  <c:v>6984.3468749999993</c:v>
                </c:pt>
                <c:pt idx="25131">
                  <c:v>7585.7203118399993</c:v>
                </c:pt>
                <c:pt idx="25132">
                  <c:v>7541.2218749999993</c:v>
                </c:pt>
                <c:pt idx="25133">
                  <c:v>7686.421875</c:v>
                </c:pt>
                <c:pt idx="25134">
                  <c:v>8101.0359381600001</c:v>
                </c:pt>
                <c:pt idx="25135">
                  <c:v>7384.0078118399988</c:v>
                </c:pt>
                <c:pt idx="25136">
                  <c:v>7893.5999999999995</c:v>
                </c:pt>
                <c:pt idx="25137">
                  <c:v>7670.7468749999998</c:v>
                </c:pt>
                <c:pt idx="25138">
                  <c:v>7578.3468749999993</c:v>
                </c:pt>
                <c:pt idx="25139">
                  <c:v>7704.5203118399986</c:v>
                </c:pt>
                <c:pt idx="25140">
                  <c:v>8140.120311839999</c:v>
                </c:pt>
                <c:pt idx="25141">
                  <c:v>7174.9734381600001</c:v>
                </c:pt>
                <c:pt idx="25142">
                  <c:v>7655.6906249999993</c:v>
                </c:pt>
                <c:pt idx="25143">
                  <c:v>7893.2906249999996</c:v>
                </c:pt>
                <c:pt idx="25144">
                  <c:v>8267.2218749999993</c:v>
                </c:pt>
                <c:pt idx="25145">
                  <c:v>7718.2359381599999</c:v>
                </c:pt>
                <c:pt idx="25146">
                  <c:v>8118</c:v>
                </c:pt>
                <c:pt idx="25147">
                  <c:v>7158.421875</c:v>
                </c:pt>
                <c:pt idx="25148">
                  <c:v>7573.0359381600001</c:v>
                </c:pt>
                <c:pt idx="25149">
                  <c:v>8615.8359381600003</c:v>
                </c:pt>
                <c:pt idx="25150">
                  <c:v>7406.7468749999998</c:v>
                </c:pt>
                <c:pt idx="25151">
                  <c:v>6667.546875</c:v>
                </c:pt>
                <c:pt idx="25152">
                  <c:v>7240.9734381600001</c:v>
                </c:pt>
                <c:pt idx="25153">
                  <c:v>7491.7734381600003</c:v>
                </c:pt>
                <c:pt idx="25154">
                  <c:v>7361.3203118399988</c:v>
                </c:pt>
                <c:pt idx="25155">
                  <c:v>7452.1734381599999</c:v>
                </c:pt>
                <c:pt idx="25156">
                  <c:v>7529.2078118399995</c:v>
                </c:pt>
                <c:pt idx="25157">
                  <c:v>8123.2078118399986</c:v>
                </c:pt>
                <c:pt idx="25158">
                  <c:v>7427.3203118399988</c:v>
                </c:pt>
                <c:pt idx="25159">
                  <c:v>8127.4359381599998</c:v>
                </c:pt>
                <c:pt idx="25160">
                  <c:v>7427.8359381600003</c:v>
                </c:pt>
                <c:pt idx="25161">
                  <c:v>7617.9468749999996</c:v>
                </c:pt>
                <c:pt idx="25162">
                  <c:v>7233.2906249999996</c:v>
                </c:pt>
                <c:pt idx="25163">
                  <c:v>7299.2906249999996</c:v>
                </c:pt>
                <c:pt idx="25164">
                  <c:v>7863.4359381599998</c:v>
                </c:pt>
                <c:pt idx="25165">
                  <c:v>7872.4078118399993</c:v>
                </c:pt>
                <c:pt idx="25166">
                  <c:v>7656</c:v>
                </c:pt>
                <c:pt idx="25167">
                  <c:v>7387.7203118399993</c:v>
                </c:pt>
                <c:pt idx="25168">
                  <c:v>7755.7734381600003</c:v>
                </c:pt>
                <c:pt idx="25169">
                  <c:v>7518.1734381599999</c:v>
                </c:pt>
                <c:pt idx="25170">
                  <c:v>7563.2906249999996</c:v>
                </c:pt>
                <c:pt idx="25171">
                  <c:v>7516.0078118399988</c:v>
                </c:pt>
                <c:pt idx="25172">
                  <c:v>8110.0078118399988</c:v>
                </c:pt>
                <c:pt idx="25173">
                  <c:v>8258.9203118399982</c:v>
                </c:pt>
                <c:pt idx="25174">
                  <c:v>7695.2906249999996</c:v>
                </c:pt>
                <c:pt idx="25175">
                  <c:v>7893.5999999999995</c:v>
                </c:pt>
                <c:pt idx="25176">
                  <c:v>7840.7999999999993</c:v>
                </c:pt>
                <c:pt idx="25177">
                  <c:v>7691.3203118399988</c:v>
                </c:pt>
                <c:pt idx="25178">
                  <c:v>7374.5203118399995</c:v>
                </c:pt>
                <c:pt idx="25179">
                  <c:v>8336.5734381599996</c:v>
                </c:pt>
                <c:pt idx="25180">
                  <c:v>7768.9734381600001</c:v>
                </c:pt>
                <c:pt idx="25181">
                  <c:v>7742.5734381600005</c:v>
                </c:pt>
                <c:pt idx="25182">
                  <c:v>7610.5734381600005</c:v>
                </c:pt>
                <c:pt idx="25183">
                  <c:v>7582.0078118399988</c:v>
                </c:pt>
                <c:pt idx="25184">
                  <c:v>8162.807811839999</c:v>
                </c:pt>
                <c:pt idx="25185">
                  <c:v>8159.1468749999995</c:v>
                </c:pt>
                <c:pt idx="25186">
                  <c:v>7717.7203118399993</c:v>
                </c:pt>
                <c:pt idx="25187">
                  <c:v>7874.5734381600005</c:v>
                </c:pt>
                <c:pt idx="25188">
                  <c:v>7814.0906249999998</c:v>
                </c:pt>
                <c:pt idx="25189">
                  <c:v>7774.4906249999995</c:v>
                </c:pt>
                <c:pt idx="25190">
                  <c:v>7541.2218749999993</c:v>
                </c:pt>
                <c:pt idx="25191">
                  <c:v>7999.2</c:v>
                </c:pt>
                <c:pt idx="25192">
                  <c:v>7906.7999999999993</c:v>
                </c:pt>
                <c:pt idx="25193">
                  <c:v>7465.3734381599998</c:v>
                </c:pt>
                <c:pt idx="25194">
                  <c:v>7414.120311839999</c:v>
                </c:pt>
                <c:pt idx="25195">
                  <c:v>7840.4906249999995</c:v>
                </c:pt>
                <c:pt idx="25196">
                  <c:v>7990.0218749999995</c:v>
                </c:pt>
                <c:pt idx="25197">
                  <c:v>7309.0359381600001</c:v>
                </c:pt>
                <c:pt idx="25198">
                  <c:v>7665.4359381599998</c:v>
                </c:pt>
                <c:pt idx="25199">
                  <c:v>7776.3468749999993</c:v>
                </c:pt>
                <c:pt idx="25200">
                  <c:v>7280.5734381600005</c:v>
                </c:pt>
                <c:pt idx="25201">
                  <c:v>7338.890625</c:v>
                </c:pt>
                <c:pt idx="25202">
                  <c:v>7766.807811839999</c:v>
                </c:pt>
                <c:pt idx="25203">
                  <c:v>8289.6</c:v>
                </c:pt>
                <c:pt idx="25204">
                  <c:v>7959.2906249999996</c:v>
                </c:pt>
                <c:pt idx="25205">
                  <c:v>7959.2906249999996</c:v>
                </c:pt>
                <c:pt idx="25206">
                  <c:v>7844.8218749999996</c:v>
                </c:pt>
                <c:pt idx="25207">
                  <c:v>7795.3734381599998</c:v>
                </c:pt>
                <c:pt idx="25208">
                  <c:v>8408.0906249999989</c:v>
                </c:pt>
                <c:pt idx="25209">
                  <c:v>7084.6359381600005</c:v>
                </c:pt>
                <c:pt idx="25210">
                  <c:v>7436.807811839999</c:v>
                </c:pt>
                <c:pt idx="25211">
                  <c:v>7774.7999999999993</c:v>
                </c:pt>
                <c:pt idx="25212">
                  <c:v>7815.9468749999996</c:v>
                </c:pt>
                <c:pt idx="25213">
                  <c:v>8528.7468749999989</c:v>
                </c:pt>
                <c:pt idx="25214">
                  <c:v>7308.5203118399995</c:v>
                </c:pt>
                <c:pt idx="25215">
                  <c:v>7386.1734381599999</c:v>
                </c:pt>
                <c:pt idx="25216">
                  <c:v>7697.1468749999995</c:v>
                </c:pt>
                <c:pt idx="25217">
                  <c:v>7961.1468749999995</c:v>
                </c:pt>
                <c:pt idx="25218">
                  <c:v>7880.0906249999998</c:v>
                </c:pt>
                <c:pt idx="25219">
                  <c:v>7369.6218749999998</c:v>
                </c:pt>
                <c:pt idx="25220">
                  <c:v>7585.7203118399993</c:v>
                </c:pt>
                <c:pt idx="25221">
                  <c:v>7476.4078118399993</c:v>
                </c:pt>
                <c:pt idx="25222">
                  <c:v>8355.6</c:v>
                </c:pt>
                <c:pt idx="25223">
                  <c:v>7418.4</c:v>
                </c:pt>
                <c:pt idx="25224">
                  <c:v>6806.9203118399992</c:v>
                </c:pt>
                <c:pt idx="25225">
                  <c:v>7668.890625</c:v>
                </c:pt>
                <c:pt idx="25226">
                  <c:v>7964.807811839999</c:v>
                </c:pt>
                <c:pt idx="25227">
                  <c:v>7740.4078118399993</c:v>
                </c:pt>
                <c:pt idx="25228">
                  <c:v>7815.9468749999996</c:v>
                </c:pt>
                <c:pt idx="25229">
                  <c:v>7338.890625</c:v>
                </c:pt>
                <c:pt idx="25230">
                  <c:v>7893.2906249999996</c:v>
                </c:pt>
                <c:pt idx="25231">
                  <c:v>8148.421875</c:v>
                </c:pt>
                <c:pt idx="25232">
                  <c:v>7850.2359381599999</c:v>
                </c:pt>
                <c:pt idx="25233">
                  <c:v>7665.4359381599998</c:v>
                </c:pt>
                <c:pt idx="25234">
                  <c:v>6754.1203118399999</c:v>
                </c:pt>
                <c:pt idx="25235">
                  <c:v>8025.2906249999996</c:v>
                </c:pt>
                <c:pt idx="25236">
                  <c:v>7396.0218749999995</c:v>
                </c:pt>
                <c:pt idx="25237">
                  <c:v>7501.6218749999998</c:v>
                </c:pt>
                <c:pt idx="25238">
                  <c:v>7092.421875</c:v>
                </c:pt>
                <c:pt idx="25239">
                  <c:v>7501.6218749999998</c:v>
                </c:pt>
                <c:pt idx="25240">
                  <c:v>7731.4359381599998</c:v>
                </c:pt>
                <c:pt idx="25241">
                  <c:v>7393.546875</c:v>
                </c:pt>
                <c:pt idx="25242">
                  <c:v>7678.6359381600005</c:v>
                </c:pt>
                <c:pt idx="25243">
                  <c:v>8677.6078118399982</c:v>
                </c:pt>
                <c:pt idx="25244">
                  <c:v>7895.1468749999995</c:v>
                </c:pt>
                <c:pt idx="25245">
                  <c:v>7823.8359381600003</c:v>
                </c:pt>
                <c:pt idx="25246">
                  <c:v>7137.4359381599998</c:v>
                </c:pt>
                <c:pt idx="25247">
                  <c:v>7644.3468749999993</c:v>
                </c:pt>
                <c:pt idx="25248">
                  <c:v>7721.6906249999993</c:v>
                </c:pt>
                <c:pt idx="25249">
                  <c:v>7559.8359381600003</c:v>
                </c:pt>
                <c:pt idx="25250">
                  <c:v>8308.0078118399997</c:v>
                </c:pt>
                <c:pt idx="25251">
                  <c:v>8053.546875</c:v>
                </c:pt>
                <c:pt idx="25252">
                  <c:v>7902.5203118399986</c:v>
                </c:pt>
                <c:pt idx="25253">
                  <c:v>7861.3734381599998</c:v>
                </c:pt>
                <c:pt idx="25254">
                  <c:v>8690.807811839999</c:v>
                </c:pt>
                <c:pt idx="25255">
                  <c:v>7378.7999999999993</c:v>
                </c:pt>
                <c:pt idx="25256">
                  <c:v>7788</c:v>
                </c:pt>
                <c:pt idx="25257">
                  <c:v>7610.5734381600005</c:v>
                </c:pt>
                <c:pt idx="25258">
                  <c:v>7378.4906249999995</c:v>
                </c:pt>
                <c:pt idx="25259">
                  <c:v>7853.6906249999993</c:v>
                </c:pt>
                <c:pt idx="25260">
                  <c:v>8702.8218749999996</c:v>
                </c:pt>
                <c:pt idx="25261">
                  <c:v>7712.8218749999996</c:v>
                </c:pt>
                <c:pt idx="25262">
                  <c:v>7599.4359381599998</c:v>
                </c:pt>
                <c:pt idx="25263">
                  <c:v>8233.0359381599992</c:v>
                </c:pt>
                <c:pt idx="25264">
                  <c:v>8004.4078118399993</c:v>
                </c:pt>
                <c:pt idx="25265">
                  <c:v>8281.6078118399982</c:v>
                </c:pt>
                <c:pt idx="25266">
                  <c:v>7683.9468749999996</c:v>
                </c:pt>
                <c:pt idx="25267">
                  <c:v>8019.7734381600003</c:v>
                </c:pt>
                <c:pt idx="25268">
                  <c:v>7708.4906249999995</c:v>
                </c:pt>
                <c:pt idx="25269">
                  <c:v>7858.0218749999995</c:v>
                </c:pt>
                <c:pt idx="25270">
                  <c:v>7832.807811839999</c:v>
                </c:pt>
                <c:pt idx="25271">
                  <c:v>7908.3468749999993</c:v>
                </c:pt>
                <c:pt idx="25272">
                  <c:v>7433.1468749999995</c:v>
                </c:pt>
                <c:pt idx="25273">
                  <c:v>7161.7734381600003</c:v>
                </c:pt>
                <c:pt idx="25274">
                  <c:v>7333.3734381599998</c:v>
                </c:pt>
                <c:pt idx="25275">
                  <c:v>7452.1734381599999</c:v>
                </c:pt>
                <c:pt idx="25276">
                  <c:v>7616.0906249999998</c:v>
                </c:pt>
                <c:pt idx="25277">
                  <c:v>8117.6906249999993</c:v>
                </c:pt>
                <c:pt idx="25278">
                  <c:v>7488.421875</c:v>
                </c:pt>
                <c:pt idx="25279">
                  <c:v>7726.0218749999995</c:v>
                </c:pt>
                <c:pt idx="25280">
                  <c:v>7335.4359381599998</c:v>
                </c:pt>
                <c:pt idx="25281">
                  <c:v>7550.4</c:v>
                </c:pt>
                <c:pt idx="25282">
                  <c:v>7972.7999999999993</c:v>
                </c:pt>
                <c:pt idx="25283">
                  <c:v>7380.3468749999993</c:v>
                </c:pt>
                <c:pt idx="25284">
                  <c:v>8151.7734381600003</c:v>
                </c:pt>
                <c:pt idx="25285">
                  <c:v>7510.4906249999995</c:v>
                </c:pt>
                <c:pt idx="25286">
                  <c:v>8240.8218749999996</c:v>
                </c:pt>
                <c:pt idx="25287">
                  <c:v>7884.421875</c:v>
                </c:pt>
                <c:pt idx="25288">
                  <c:v>7771.0359381600001</c:v>
                </c:pt>
                <c:pt idx="25289">
                  <c:v>7969.0359381600001</c:v>
                </c:pt>
                <c:pt idx="25290">
                  <c:v>7348.120311839999</c:v>
                </c:pt>
                <c:pt idx="25291">
                  <c:v>7757.8359381600003</c:v>
                </c:pt>
                <c:pt idx="25292">
                  <c:v>7510.7999999999993</c:v>
                </c:pt>
                <c:pt idx="25293">
                  <c:v>7682.0906249999998</c:v>
                </c:pt>
                <c:pt idx="25294">
                  <c:v>7269.4359381599998</c:v>
                </c:pt>
                <c:pt idx="25295">
                  <c:v>8285.8359381600003</c:v>
                </c:pt>
                <c:pt idx="25296">
                  <c:v>7933.2</c:v>
                </c:pt>
                <c:pt idx="25297">
                  <c:v>8065.2</c:v>
                </c:pt>
                <c:pt idx="25298">
                  <c:v>8157.5999999999995</c:v>
                </c:pt>
                <c:pt idx="25299">
                  <c:v>7774.7999999999993</c:v>
                </c:pt>
                <c:pt idx="25300">
                  <c:v>8003.2218749999993</c:v>
                </c:pt>
                <c:pt idx="25301">
                  <c:v>8061.4359381599998</c:v>
                </c:pt>
                <c:pt idx="25302">
                  <c:v>7357.6078118399992</c:v>
                </c:pt>
                <c:pt idx="25303">
                  <c:v>7591.546875</c:v>
                </c:pt>
                <c:pt idx="25304">
                  <c:v>7887.7734381600003</c:v>
                </c:pt>
                <c:pt idx="25305">
                  <c:v>7629.2906249999996</c:v>
                </c:pt>
                <c:pt idx="25306">
                  <c:v>8431.0359381599992</c:v>
                </c:pt>
                <c:pt idx="25307">
                  <c:v>8078.4</c:v>
                </c:pt>
                <c:pt idx="25308">
                  <c:v>8108.8218749999996</c:v>
                </c:pt>
                <c:pt idx="25309">
                  <c:v>7397.2078118399995</c:v>
                </c:pt>
                <c:pt idx="25310">
                  <c:v>7793.2078118399986</c:v>
                </c:pt>
                <c:pt idx="25311">
                  <c:v>8210.4</c:v>
                </c:pt>
                <c:pt idx="25312">
                  <c:v>7730.9203118399992</c:v>
                </c:pt>
                <c:pt idx="25313">
                  <c:v>7497.2906249999996</c:v>
                </c:pt>
                <c:pt idx="25314">
                  <c:v>8698.7999999999993</c:v>
                </c:pt>
                <c:pt idx="25315">
                  <c:v>7928.9203118399992</c:v>
                </c:pt>
                <c:pt idx="25316">
                  <c:v>7470.890625</c:v>
                </c:pt>
                <c:pt idx="25317">
                  <c:v>7431.5999999999995</c:v>
                </c:pt>
                <c:pt idx="25318">
                  <c:v>7440.5203118399995</c:v>
                </c:pt>
                <c:pt idx="25319">
                  <c:v>7705.0359381600001</c:v>
                </c:pt>
                <c:pt idx="25320">
                  <c:v>7695.5999999999995</c:v>
                </c:pt>
                <c:pt idx="25321">
                  <c:v>7471.2</c:v>
                </c:pt>
                <c:pt idx="25322">
                  <c:v>7129.546875</c:v>
                </c:pt>
                <c:pt idx="25323">
                  <c:v>8126.9203118399992</c:v>
                </c:pt>
                <c:pt idx="25324">
                  <c:v>7267.3734381599998</c:v>
                </c:pt>
                <c:pt idx="25325">
                  <c:v>7422.421875</c:v>
                </c:pt>
                <c:pt idx="25326">
                  <c:v>7629.5999999999995</c:v>
                </c:pt>
                <c:pt idx="25327">
                  <c:v>7980.1734381599999</c:v>
                </c:pt>
                <c:pt idx="25328">
                  <c:v>7201.3734381599998</c:v>
                </c:pt>
                <c:pt idx="25329">
                  <c:v>7386.1734381599999</c:v>
                </c:pt>
                <c:pt idx="25330">
                  <c:v>7573.0359381600001</c:v>
                </c:pt>
                <c:pt idx="25331">
                  <c:v>7793.2078118399986</c:v>
                </c:pt>
                <c:pt idx="25332">
                  <c:v>8751.6</c:v>
                </c:pt>
                <c:pt idx="25333">
                  <c:v>7819.6078118399992</c:v>
                </c:pt>
                <c:pt idx="25334">
                  <c:v>7576.4906249999995</c:v>
                </c:pt>
                <c:pt idx="25335">
                  <c:v>8597.2218749999993</c:v>
                </c:pt>
                <c:pt idx="25336">
                  <c:v>7749.9468749999996</c:v>
                </c:pt>
                <c:pt idx="25337">
                  <c:v>8219.3203118399997</c:v>
                </c:pt>
                <c:pt idx="25338">
                  <c:v>7774.4906249999995</c:v>
                </c:pt>
                <c:pt idx="25339">
                  <c:v>7924.0218749999995</c:v>
                </c:pt>
                <c:pt idx="25340">
                  <c:v>7757.3203118399988</c:v>
                </c:pt>
                <c:pt idx="25341">
                  <c:v>7782.1734381599999</c:v>
                </c:pt>
                <c:pt idx="25342">
                  <c:v>7554.421875</c:v>
                </c:pt>
                <c:pt idx="25343">
                  <c:v>7595.2078118399995</c:v>
                </c:pt>
                <c:pt idx="25344">
                  <c:v>7180.7999999999993</c:v>
                </c:pt>
                <c:pt idx="25345">
                  <c:v>8449.546875</c:v>
                </c:pt>
                <c:pt idx="25346">
                  <c:v>7189.7203118399993</c:v>
                </c:pt>
                <c:pt idx="25347">
                  <c:v>7942.120311839999</c:v>
                </c:pt>
                <c:pt idx="25348">
                  <c:v>7800.890625</c:v>
                </c:pt>
                <c:pt idx="25349">
                  <c:v>8008.120311839999</c:v>
                </c:pt>
                <c:pt idx="25350">
                  <c:v>7504.9734381600001</c:v>
                </c:pt>
                <c:pt idx="25351">
                  <c:v>7290.421875</c:v>
                </c:pt>
                <c:pt idx="25352">
                  <c:v>8333.2218749999993</c:v>
                </c:pt>
                <c:pt idx="25353">
                  <c:v>7686.421875</c:v>
                </c:pt>
                <c:pt idx="25354">
                  <c:v>7597.3734381599998</c:v>
                </c:pt>
                <c:pt idx="25355">
                  <c:v>7858.0218749999995</c:v>
                </c:pt>
                <c:pt idx="25356">
                  <c:v>8030.807811839999</c:v>
                </c:pt>
                <c:pt idx="25357">
                  <c:v>8162.807811839999</c:v>
                </c:pt>
                <c:pt idx="25358">
                  <c:v>7603.2</c:v>
                </c:pt>
                <c:pt idx="25359">
                  <c:v>7742.5734381600005</c:v>
                </c:pt>
                <c:pt idx="25360">
                  <c:v>8285.3203118399997</c:v>
                </c:pt>
                <c:pt idx="25361">
                  <c:v>8191.3734381599998</c:v>
                </c:pt>
                <c:pt idx="25362">
                  <c:v>8790.890625</c:v>
                </c:pt>
                <c:pt idx="25363">
                  <c:v>7303.6218749999998</c:v>
                </c:pt>
                <c:pt idx="25364">
                  <c:v>8032.9734381600001</c:v>
                </c:pt>
                <c:pt idx="25365">
                  <c:v>7607.2218749999993</c:v>
                </c:pt>
                <c:pt idx="25366">
                  <c:v>7084.6359381600005</c:v>
                </c:pt>
                <c:pt idx="25367">
                  <c:v>7700.807811839999</c:v>
                </c:pt>
                <c:pt idx="25368">
                  <c:v>7739.2218749999993</c:v>
                </c:pt>
                <c:pt idx="25369">
                  <c:v>7652.2359381599999</c:v>
                </c:pt>
                <c:pt idx="25370">
                  <c:v>8192.9203118399982</c:v>
                </c:pt>
                <c:pt idx="25371">
                  <c:v>7906.4906249999995</c:v>
                </c:pt>
                <c:pt idx="25372">
                  <c:v>8672.0906249999989</c:v>
                </c:pt>
                <c:pt idx="25373">
                  <c:v>8695.0359381599992</c:v>
                </c:pt>
                <c:pt idx="25374">
                  <c:v>7823.3203118399988</c:v>
                </c:pt>
                <c:pt idx="25375">
                  <c:v>7853.6906249999993</c:v>
                </c:pt>
                <c:pt idx="25376">
                  <c:v>7858.0218749999995</c:v>
                </c:pt>
                <c:pt idx="25377">
                  <c:v>8602.6359381599996</c:v>
                </c:pt>
                <c:pt idx="25378">
                  <c:v>8180.2359381599999</c:v>
                </c:pt>
                <c:pt idx="25379">
                  <c:v>7903.0359381600001</c:v>
                </c:pt>
                <c:pt idx="25380">
                  <c:v>7740.4078118399993</c:v>
                </c:pt>
                <c:pt idx="25381">
                  <c:v>8131.2</c:v>
                </c:pt>
                <c:pt idx="25382">
                  <c:v>8197.1999999999989</c:v>
                </c:pt>
                <c:pt idx="25383">
                  <c:v>7657.546875</c:v>
                </c:pt>
                <c:pt idx="25384">
                  <c:v>7763.1468749999995</c:v>
                </c:pt>
                <c:pt idx="25385">
                  <c:v>7308.5203118399995</c:v>
                </c:pt>
                <c:pt idx="25386">
                  <c:v>7646.8218749999996</c:v>
                </c:pt>
                <c:pt idx="25387">
                  <c:v>8201.2218749999993</c:v>
                </c:pt>
                <c:pt idx="25388">
                  <c:v>7295.8359381600003</c:v>
                </c:pt>
                <c:pt idx="25389">
                  <c:v>8357.1468750000004</c:v>
                </c:pt>
                <c:pt idx="25390">
                  <c:v>7765.6218749999998</c:v>
                </c:pt>
                <c:pt idx="25391">
                  <c:v>7441.0359381600001</c:v>
                </c:pt>
                <c:pt idx="25392">
                  <c:v>7352.0906249999998</c:v>
                </c:pt>
                <c:pt idx="25393">
                  <c:v>7668.890625</c:v>
                </c:pt>
                <c:pt idx="25394">
                  <c:v>8174.8218749999996</c:v>
                </c:pt>
                <c:pt idx="25395">
                  <c:v>7282.6359381600005</c:v>
                </c:pt>
                <c:pt idx="25396">
                  <c:v>7397.2078118399995</c:v>
                </c:pt>
                <c:pt idx="25397">
                  <c:v>7774.7999999999993</c:v>
                </c:pt>
                <c:pt idx="25398">
                  <c:v>6864</c:v>
                </c:pt>
                <c:pt idx="25399">
                  <c:v>8138.5734381600005</c:v>
                </c:pt>
                <c:pt idx="25400">
                  <c:v>8236.4906250000004</c:v>
                </c:pt>
                <c:pt idx="25401">
                  <c:v>7554.421875</c:v>
                </c:pt>
                <c:pt idx="25402">
                  <c:v>8478.421875</c:v>
                </c:pt>
                <c:pt idx="25403">
                  <c:v>7863.4359381599998</c:v>
                </c:pt>
                <c:pt idx="25404">
                  <c:v>7499.1468749999995</c:v>
                </c:pt>
                <c:pt idx="25405">
                  <c:v>7686.421875</c:v>
                </c:pt>
                <c:pt idx="25406">
                  <c:v>8281.6078118399982</c:v>
                </c:pt>
                <c:pt idx="25407">
                  <c:v>7801.2</c:v>
                </c:pt>
                <c:pt idx="25408">
                  <c:v>7644.3468749999993</c:v>
                </c:pt>
                <c:pt idx="25409">
                  <c:v>7220.0906249999998</c:v>
                </c:pt>
                <c:pt idx="25410">
                  <c:v>7259.6906249999993</c:v>
                </c:pt>
                <c:pt idx="25411">
                  <c:v>8127.4359381599998</c:v>
                </c:pt>
                <c:pt idx="25412">
                  <c:v>8110.0078118399988</c:v>
                </c:pt>
                <c:pt idx="25413">
                  <c:v>7714.0078118399988</c:v>
                </c:pt>
                <c:pt idx="25414">
                  <c:v>7384.0078118399988</c:v>
                </c:pt>
                <c:pt idx="25415">
                  <c:v>7314.3468749999993</c:v>
                </c:pt>
                <c:pt idx="25416">
                  <c:v>7757.3203118399988</c:v>
                </c:pt>
                <c:pt idx="25417">
                  <c:v>7425.7734381600003</c:v>
                </c:pt>
                <c:pt idx="25418">
                  <c:v>8804.0906249999989</c:v>
                </c:pt>
                <c:pt idx="25419">
                  <c:v>8223.6</c:v>
                </c:pt>
                <c:pt idx="25420">
                  <c:v>7972.7999999999993</c:v>
                </c:pt>
                <c:pt idx="25421">
                  <c:v>7972.7999999999993</c:v>
                </c:pt>
                <c:pt idx="25422">
                  <c:v>7829.1468749999995</c:v>
                </c:pt>
                <c:pt idx="25423">
                  <c:v>7585.7203118399993</c:v>
                </c:pt>
                <c:pt idx="25424">
                  <c:v>7224.421875</c:v>
                </c:pt>
                <c:pt idx="25425">
                  <c:v>8306.8218749999996</c:v>
                </c:pt>
                <c:pt idx="25426">
                  <c:v>7705.0359381600001</c:v>
                </c:pt>
                <c:pt idx="25427">
                  <c:v>8087.8359381600003</c:v>
                </c:pt>
                <c:pt idx="25428">
                  <c:v>8153.8359381600003</c:v>
                </c:pt>
                <c:pt idx="25429">
                  <c:v>8413.6078118399982</c:v>
                </c:pt>
                <c:pt idx="25430">
                  <c:v>7735.2</c:v>
                </c:pt>
                <c:pt idx="25431">
                  <c:v>7446.3468749999993</c:v>
                </c:pt>
                <c:pt idx="25432">
                  <c:v>7744.120311839999</c:v>
                </c:pt>
                <c:pt idx="25433">
                  <c:v>7695.2906249999996</c:v>
                </c:pt>
                <c:pt idx="25434">
                  <c:v>7559.8359381600003</c:v>
                </c:pt>
                <c:pt idx="25435">
                  <c:v>8198.7468749999989</c:v>
                </c:pt>
                <c:pt idx="25436">
                  <c:v>8298.5203118399986</c:v>
                </c:pt>
                <c:pt idx="25437">
                  <c:v>7240.9734381600001</c:v>
                </c:pt>
                <c:pt idx="25438">
                  <c:v>7532.9203118399992</c:v>
                </c:pt>
                <c:pt idx="25439">
                  <c:v>8236.4906250000004</c:v>
                </c:pt>
                <c:pt idx="25440">
                  <c:v>7844.8218749999996</c:v>
                </c:pt>
                <c:pt idx="25441">
                  <c:v>7097.8359381600003</c:v>
                </c:pt>
                <c:pt idx="25442">
                  <c:v>8047.7203118399993</c:v>
                </c:pt>
                <c:pt idx="25443">
                  <c:v>8285.8359381600003</c:v>
                </c:pt>
                <c:pt idx="25444">
                  <c:v>8211.9468749999996</c:v>
                </c:pt>
                <c:pt idx="25445">
                  <c:v>8069.2218749999993</c:v>
                </c:pt>
                <c:pt idx="25446">
                  <c:v>7101.5999999999995</c:v>
                </c:pt>
                <c:pt idx="25447">
                  <c:v>7497.2906249999996</c:v>
                </c:pt>
                <c:pt idx="25448">
                  <c:v>7697.1468749999995</c:v>
                </c:pt>
                <c:pt idx="25449">
                  <c:v>7604.7468749999998</c:v>
                </c:pt>
                <c:pt idx="25450">
                  <c:v>8786.9203118399982</c:v>
                </c:pt>
                <c:pt idx="25451">
                  <c:v>8415.7734381600003</c:v>
                </c:pt>
                <c:pt idx="25452">
                  <c:v>8078.0906249999998</c:v>
                </c:pt>
                <c:pt idx="25453">
                  <c:v>8606.4</c:v>
                </c:pt>
                <c:pt idx="25454">
                  <c:v>7044.5203118399995</c:v>
                </c:pt>
                <c:pt idx="25455">
                  <c:v>8012.0906249999998</c:v>
                </c:pt>
                <c:pt idx="25456">
                  <c:v>8096.807811839999</c:v>
                </c:pt>
                <c:pt idx="25457">
                  <c:v>8521.3734381600007</c:v>
                </c:pt>
                <c:pt idx="25458">
                  <c:v>8632.4906250000004</c:v>
                </c:pt>
                <c:pt idx="25459">
                  <c:v>7793.2078118399986</c:v>
                </c:pt>
                <c:pt idx="25460">
                  <c:v>7353.9468749999996</c:v>
                </c:pt>
                <c:pt idx="25461">
                  <c:v>7651.7203118399993</c:v>
                </c:pt>
                <c:pt idx="25462">
                  <c:v>7651.7203118399993</c:v>
                </c:pt>
                <c:pt idx="25463">
                  <c:v>7320.1734381599999</c:v>
                </c:pt>
                <c:pt idx="25464">
                  <c:v>7576.4906249999995</c:v>
                </c:pt>
                <c:pt idx="25465">
                  <c:v>8174.8218749999996</c:v>
                </c:pt>
                <c:pt idx="25466">
                  <c:v>8338.6359381599996</c:v>
                </c:pt>
                <c:pt idx="25467">
                  <c:v>8136.4078118399993</c:v>
                </c:pt>
                <c:pt idx="25468">
                  <c:v>8357.1468750000004</c:v>
                </c:pt>
                <c:pt idx="25469">
                  <c:v>7333.3734381599998</c:v>
                </c:pt>
                <c:pt idx="25470">
                  <c:v>7880.4</c:v>
                </c:pt>
                <c:pt idx="25471">
                  <c:v>7404.890625</c:v>
                </c:pt>
                <c:pt idx="25472">
                  <c:v>8262.890625</c:v>
                </c:pt>
                <c:pt idx="25473">
                  <c:v>7768.9734381600001</c:v>
                </c:pt>
                <c:pt idx="25474">
                  <c:v>8029.6218749999998</c:v>
                </c:pt>
                <c:pt idx="25475">
                  <c:v>8214.421875</c:v>
                </c:pt>
                <c:pt idx="25476">
                  <c:v>7898.807811839999</c:v>
                </c:pt>
                <c:pt idx="25477">
                  <c:v>8580</c:v>
                </c:pt>
                <c:pt idx="25478">
                  <c:v>8210.0906249999989</c:v>
                </c:pt>
                <c:pt idx="25479">
                  <c:v>8386.0218750000004</c:v>
                </c:pt>
                <c:pt idx="25480">
                  <c:v>7810.6359381600005</c:v>
                </c:pt>
                <c:pt idx="25481">
                  <c:v>7502.807811839999</c:v>
                </c:pt>
                <c:pt idx="25482">
                  <c:v>7625.3203118399988</c:v>
                </c:pt>
                <c:pt idx="25483">
                  <c:v>8270.5734381599996</c:v>
                </c:pt>
                <c:pt idx="25484">
                  <c:v>7071.4359381599998</c:v>
                </c:pt>
                <c:pt idx="25485">
                  <c:v>7934.7468749999998</c:v>
                </c:pt>
                <c:pt idx="25486">
                  <c:v>8198.7468749999989</c:v>
                </c:pt>
                <c:pt idx="25487">
                  <c:v>8390.9203118399982</c:v>
                </c:pt>
                <c:pt idx="25488">
                  <c:v>8504.8218749999996</c:v>
                </c:pt>
                <c:pt idx="25489">
                  <c:v>8426.807811839999</c:v>
                </c:pt>
                <c:pt idx="25490">
                  <c:v>8013.9468749999996</c:v>
                </c:pt>
                <c:pt idx="25491">
                  <c:v>8232.5203118399986</c:v>
                </c:pt>
                <c:pt idx="25492">
                  <c:v>7861.3734381599998</c:v>
                </c:pt>
                <c:pt idx="25493">
                  <c:v>7840.4906249999995</c:v>
                </c:pt>
                <c:pt idx="25494">
                  <c:v>8131.2</c:v>
                </c:pt>
                <c:pt idx="25495">
                  <c:v>7789.546875</c:v>
                </c:pt>
                <c:pt idx="25496">
                  <c:v>8492.807811839999</c:v>
                </c:pt>
                <c:pt idx="25497">
                  <c:v>8519.2078118399986</c:v>
                </c:pt>
                <c:pt idx="25498">
                  <c:v>8217.7734381600003</c:v>
                </c:pt>
                <c:pt idx="25499">
                  <c:v>8342.0906249999989</c:v>
                </c:pt>
                <c:pt idx="25500">
                  <c:v>7858.0218749999995</c:v>
                </c:pt>
                <c:pt idx="25501">
                  <c:v>7889.3203118399988</c:v>
                </c:pt>
                <c:pt idx="25502">
                  <c:v>8232.5203118399986</c:v>
                </c:pt>
                <c:pt idx="25503">
                  <c:v>7880.0906249999998</c:v>
                </c:pt>
                <c:pt idx="25504">
                  <c:v>7840.7999999999993</c:v>
                </c:pt>
                <c:pt idx="25505">
                  <c:v>8377.7203118399993</c:v>
                </c:pt>
                <c:pt idx="25506">
                  <c:v>8494.9734381599992</c:v>
                </c:pt>
                <c:pt idx="25507">
                  <c:v>8214.421875</c:v>
                </c:pt>
                <c:pt idx="25508">
                  <c:v>7427.8359381600003</c:v>
                </c:pt>
                <c:pt idx="25509">
                  <c:v>7529.2078118399995</c:v>
                </c:pt>
                <c:pt idx="25510">
                  <c:v>7438.9734381600001</c:v>
                </c:pt>
                <c:pt idx="25511">
                  <c:v>7484.0906249999998</c:v>
                </c:pt>
                <c:pt idx="25512">
                  <c:v>8514</c:v>
                </c:pt>
                <c:pt idx="25513">
                  <c:v>8185.546875</c:v>
                </c:pt>
                <c:pt idx="25514">
                  <c:v>7650.1734381599999</c:v>
                </c:pt>
                <c:pt idx="25515">
                  <c:v>7778.8218749999996</c:v>
                </c:pt>
                <c:pt idx="25516">
                  <c:v>7950.421875</c:v>
                </c:pt>
                <c:pt idx="25517">
                  <c:v>7929.4359381599998</c:v>
                </c:pt>
                <c:pt idx="25518">
                  <c:v>8813.3203118399997</c:v>
                </c:pt>
                <c:pt idx="25519">
                  <c:v>7726.0218749999995</c:v>
                </c:pt>
                <c:pt idx="25520">
                  <c:v>7752.421875</c:v>
                </c:pt>
                <c:pt idx="25521">
                  <c:v>8607.9468749999996</c:v>
                </c:pt>
                <c:pt idx="25522">
                  <c:v>8047.7203118399993</c:v>
                </c:pt>
                <c:pt idx="25523">
                  <c:v>7889.3203118399988</c:v>
                </c:pt>
                <c:pt idx="25524">
                  <c:v>7702.9734381600001</c:v>
                </c:pt>
                <c:pt idx="25525">
                  <c:v>7768.9734381600001</c:v>
                </c:pt>
                <c:pt idx="25526">
                  <c:v>9022.9734381599992</c:v>
                </c:pt>
                <c:pt idx="25527">
                  <c:v>8042.8218749999996</c:v>
                </c:pt>
                <c:pt idx="25528">
                  <c:v>8093.1468749999995</c:v>
                </c:pt>
                <c:pt idx="25529">
                  <c:v>8140.120311839999</c:v>
                </c:pt>
                <c:pt idx="25530">
                  <c:v>7491.7734381600003</c:v>
                </c:pt>
                <c:pt idx="25531">
                  <c:v>8219.8359381600003</c:v>
                </c:pt>
                <c:pt idx="25532">
                  <c:v>7199.2078118399995</c:v>
                </c:pt>
                <c:pt idx="25533">
                  <c:v>8713.546875</c:v>
                </c:pt>
                <c:pt idx="25534">
                  <c:v>8311.7203118399993</c:v>
                </c:pt>
                <c:pt idx="25535">
                  <c:v>8522.9203118399982</c:v>
                </c:pt>
                <c:pt idx="25536">
                  <c:v>8400.4078118399993</c:v>
                </c:pt>
                <c:pt idx="25537">
                  <c:v>7840.7999999999993</c:v>
                </c:pt>
                <c:pt idx="25538">
                  <c:v>8647.546875</c:v>
                </c:pt>
                <c:pt idx="25539">
                  <c:v>8126.9203118399992</c:v>
                </c:pt>
                <c:pt idx="25540">
                  <c:v>7716.1734381599999</c:v>
                </c:pt>
                <c:pt idx="25541">
                  <c:v>8078.0906249999998</c:v>
                </c:pt>
                <c:pt idx="25542">
                  <c:v>8299.0359381599992</c:v>
                </c:pt>
                <c:pt idx="25543">
                  <c:v>8298.5203118399986</c:v>
                </c:pt>
                <c:pt idx="25544">
                  <c:v>8993.2218749999993</c:v>
                </c:pt>
                <c:pt idx="25545">
                  <c:v>7316.8218749999996</c:v>
                </c:pt>
                <c:pt idx="25546">
                  <c:v>8114.2359381599999</c:v>
                </c:pt>
                <c:pt idx="25547">
                  <c:v>8448</c:v>
                </c:pt>
                <c:pt idx="25548">
                  <c:v>7881.9468749999996</c:v>
                </c:pt>
                <c:pt idx="25549">
                  <c:v>8219.3203118399997</c:v>
                </c:pt>
                <c:pt idx="25550">
                  <c:v>7940.5734381600005</c:v>
                </c:pt>
                <c:pt idx="25551">
                  <c:v>8236.4906250000004</c:v>
                </c:pt>
                <c:pt idx="25552">
                  <c:v>8713.546875</c:v>
                </c:pt>
                <c:pt idx="25553">
                  <c:v>7782.1734381599999</c:v>
                </c:pt>
                <c:pt idx="25554">
                  <c:v>7990.0218749999995</c:v>
                </c:pt>
                <c:pt idx="25555">
                  <c:v>8858.7468749999989</c:v>
                </c:pt>
                <c:pt idx="25556">
                  <c:v>7871.2218749999993</c:v>
                </c:pt>
                <c:pt idx="25557">
                  <c:v>8409.9468749999996</c:v>
                </c:pt>
                <c:pt idx="25558">
                  <c:v>7942.6359381600005</c:v>
                </c:pt>
                <c:pt idx="25559">
                  <c:v>8461.1999999999989</c:v>
                </c:pt>
                <c:pt idx="25560">
                  <c:v>7722</c:v>
                </c:pt>
                <c:pt idx="25561">
                  <c:v>7947.9468749999996</c:v>
                </c:pt>
                <c:pt idx="25562">
                  <c:v>7862.9203118399992</c:v>
                </c:pt>
                <c:pt idx="25563">
                  <c:v>8038.4906249999995</c:v>
                </c:pt>
                <c:pt idx="25564">
                  <c:v>8479.6078118399982</c:v>
                </c:pt>
                <c:pt idx="25565">
                  <c:v>7572.5203118399995</c:v>
                </c:pt>
                <c:pt idx="25566">
                  <c:v>8019.7734381600003</c:v>
                </c:pt>
                <c:pt idx="25567">
                  <c:v>8945.8359381600003</c:v>
                </c:pt>
                <c:pt idx="25568">
                  <c:v>8140.6359381600005</c:v>
                </c:pt>
                <c:pt idx="25569">
                  <c:v>8400.4078118399993</c:v>
                </c:pt>
                <c:pt idx="25570">
                  <c:v>7378.7999999999993</c:v>
                </c:pt>
                <c:pt idx="25571">
                  <c:v>7063.546875</c:v>
                </c:pt>
                <c:pt idx="25572">
                  <c:v>9088.9734381599992</c:v>
                </c:pt>
                <c:pt idx="25573">
                  <c:v>7814.0906249999998</c:v>
                </c:pt>
                <c:pt idx="25574">
                  <c:v>7633.6218749999998</c:v>
                </c:pt>
                <c:pt idx="25575">
                  <c:v>7881.9468749999996</c:v>
                </c:pt>
                <c:pt idx="25576">
                  <c:v>7293.7734381600003</c:v>
                </c:pt>
                <c:pt idx="25577">
                  <c:v>7910.8218749999996</c:v>
                </c:pt>
                <c:pt idx="25578">
                  <c:v>7910.8218749999996</c:v>
                </c:pt>
                <c:pt idx="25579">
                  <c:v>8135.2218749999993</c:v>
                </c:pt>
                <c:pt idx="25580">
                  <c:v>8035.0359381600001</c:v>
                </c:pt>
                <c:pt idx="25581">
                  <c:v>8536.6359381599996</c:v>
                </c:pt>
                <c:pt idx="25582">
                  <c:v>8096.807811839999</c:v>
                </c:pt>
                <c:pt idx="25583">
                  <c:v>7832.807811839999</c:v>
                </c:pt>
                <c:pt idx="25584">
                  <c:v>8263.1999999999989</c:v>
                </c:pt>
                <c:pt idx="25585">
                  <c:v>8310.1734381599999</c:v>
                </c:pt>
                <c:pt idx="25586">
                  <c:v>7782.1734381599999</c:v>
                </c:pt>
                <c:pt idx="25587">
                  <c:v>8953.6218749999989</c:v>
                </c:pt>
                <c:pt idx="25588">
                  <c:v>7876.6359381600005</c:v>
                </c:pt>
                <c:pt idx="25589">
                  <c:v>8197.1999999999989</c:v>
                </c:pt>
                <c:pt idx="25590">
                  <c:v>8316</c:v>
                </c:pt>
                <c:pt idx="25591">
                  <c:v>7946.0906249999998</c:v>
                </c:pt>
                <c:pt idx="25592">
                  <c:v>7752.421875</c:v>
                </c:pt>
                <c:pt idx="25593">
                  <c:v>8509.7203118399993</c:v>
                </c:pt>
                <c:pt idx="25594">
                  <c:v>7536.890625</c:v>
                </c:pt>
                <c:pt idx="25595">
                  <c:v>7642.4906249999995</c:v>
                </c:pt>
                <c:pt idx="25596">
                  <c:v>7963.6218749999998</c:v>
                </c:pt>
                <c:pt idx="25597">
                  <c:v>8167.0359381600001</c:v>
                </c:pt>
                <c:pt idx="25598">
                  <c:v>7861.3734381599998</c:v>
                </c:pt>
                <c:pt idx="25599">
                  <c:v>8474.0906249999989</c:v>
                </c:pt>
                <c:pt idx="25600">
                  <c:v>7974.3468749999993</c:v>
                </c:pt>
                <c:pt idx="25601">
                  <c:v>7782.1734381599999</c:v>
                </c:pt>
                <c:pt idx="25602">
                  <c:v>7686.421875</c:v>
                </c:pt>
                <c:pt idx="25603">
                  <c:v>8334.4078118399993</c:v>
                </c:pt>
                <c:pt idx="25604">
                  <c:v>8255.2078118399986</c:v>
                </c:pt>
                <c:pt idx="25605">
                  <c:v>8408.4</c:v>
                </c:pt>
                <c:pt idx="25606">
                  <c:v>8040.3468749999993</c:v>
                </c:pt>
                <c:pt idx="25607">
                  <c:v>8219.3203118399997</c:v>
                </c:pt>
                <c:pt idx="25608">
                  <c:v>8692.9734381599992</c:v>
                </c:pt>
                <c:pt idx="25609">
                  <c:v>8170.4906249999995</c:v>
                </c:pt>
                <c:pt idx="25610">
                  <c:v>8030.807811839999</c:v>
                </c:pt>
                <c:pt idx="25611">
                  <c:v>8268.4078118399993</c:v>
                </c:pt>
                <c:pt idx="25612">
                  <c:v>7946.4</c:v>
                </c:pt>
                <c:pt idx="25613">
                  <c:v>8106.3468749999993</c:v>
                </c:pt>
                <c:pt idx="25614">
                  <c:v>8108.8218749999996</c:v>
                </c:pt>
                <c:pt idx="25615">
                  <c:v>8308.0078118399997</c:v>
                </c:pt>
                <c:pt idx="25616">
                  <c:v>8038.4906249999995</c:v>
                </c:pt>
                <c:pt idx="25617">
                  <c:v>7942.6359381600005</c:v>
                </c:pt>
                <c:pt idx="25618">
                  <c:v>8685.6</c:v>
                </c:pt>
                <c:pt idx="25619">
                  <c:v>8355.6</c:v>
                </c:pt>
                <c:pt idx="25620">
                  <c:v>7908.3468749999993</c:v>
                </c:pt>
                <c:pt idx="25621">
                  <c:v>8660.7468749999989</c:v>
                </c:pt>
                <c:pt idx="25622">
                  <c:v>9380.9203118399982</c:v>
                </c:pt>
                <c:pt idx="25623">
                  <c:v>8328.890625</c:v>
                </c:pt>
                <c:pt idx="25624">
                  <c:v>7633.6218749999998</c:v>
                </c:pt>
                <c:pt idx="25625">
                  <c:v>7978.0078118399988</c:v>
                </c:pt>
                <c:pt idx="25626">
                  <c:v>8238.3468749999993</c:v>
                </c:pt>
                <c:pt idx="25627">
                  <c:v>8008.120311839999</c:v>
                </c:pt>
                <c:pt idx="25628">
                  <c:v>8724.890625</c:v>
                </c:pt>
                <c:pt idx="25629">
                  <c:v>7721.6906249999993</c:v>
                </c:pt>
                <c:pt idx="25630">
                  <c:v>8259.4359381600007</c:v>
                </c:pt>
                <c:pt idx="25631">
                  <c:v>8968.0078118399997</c:v>
                </c:pt>
                <c:pt idx="25632">
                  <c:v>8753.1468750000004</c:v>
                </c:pt>
                <c:pt idx="25633">
                  <c:v>7670.7468749999998</c:v>
                </c:pt>
                <c:pt idx="25634">
                  <c:v>7868.7468749999998</c:v>
                </c:pt>
                <c:pt idx="25635">
                  <c:v>8166.5203118399986</c:v>
                </c:pt>
                <c:pt idx="25636">
                  <c:v>7400.9203118399992</c:v>
                </c:pt>
                <c:pt idx="25637">
                  <c:v>8270.5734381599996</c:v>
                </c:pt>
                <c:pt idx="25638">
                  <c:v>9186.890625</c:v>
                </c:pt>
                <c:pt idx="25639">
                  <c:v>7312.4906249999995</c:v>
                </c:pt>
                <c:pt idx="25640">
                  <c:v>8636.8218749999996</c:v>
                </c:pt>
                <c:pt idx="25641">
                  <c:v>8702.8218749999996</c:v>
                </c:pt>
                <c:pt idx="25642">
                  <c:v>8074.6359381600005</c:v>
                </c:pt>
                <c:pt idx="25643">
                  <c:v>8572.0078118399997</c:v>
                </c:pt>
                <c:pt idx="25644">
                  <c:v>7661.2078118399986</c:v>
                </c:pt>
                <c:pt idx="25645">
                  <c:v>8725.1999999999989</c:v>
                </c:pt>
                <c:pt idx="25646">
                  <c:v>8502.3468749999993</c:v>
                </c:pt>
                <c:pt idx="25647">
                  <c:v>8357.1468750000004</c:v>
                </c:pt>
                <c:pt idx="25648">
                  <c:v>8615.3203118399997</c:v>
                </c:pt>
                <c:pt idx="25649">
                  <c:v>7810.120311839999</c:v>
                </c:pt>
                <c:pt idx="25650">
                  <c:v>8400.4078118399993</c:v>
                </c:pt>
                <c:pt idx="25651">
                  <c:v>8615.3203118399997</c:v>
                </c:pt>
                <c:pt idx="25652">
                  <c:v>8629.0359381599992</c:v>
                </c:pt>
                <c:pt idx="25653">
                  <c:v>8321.2078118399986</c:v>
                </c:pt>
                <c:pt idx="25654">
                  <c:v>8012.4</c:v>
                </c:pt>
                <c:pt idx="25655">
                  <c:v>7723.546875</c:v>
                </c:pt>
                <c:pt idx="25656">
                  <c:v>8053.546875</c:v>
                </c:pt>
                <c:pt idx="25657">
                  <c:v>8125.3734381599998</c:v>
                </c:pt>
                <c:pt idx="25658">
                  <c:v>8732.5734381599996</c:v>
                </c:pt>
                <c:pt idx="25659">
                  <c:v>9173.6906249999993</c:v>
                </c:pt>
                <c:pt idx="25660">
                  <c:v>8566.7999999999993</c:v>
                </c:pt>
                <c:pt idx="25661">
                  <c:v>7042.9734381600001</c:v>
                </c:pt>
                <c:pt idx="25662">
                  <c:v>7858.0218749999995</c:v>
                </c:pt>
                <c:pt idx="25663">
                  <c:v>8576.2359381599999</c:v>
                </c:pt>
                <c:pt idx="25664">
                  <c:v>8725.1999999999989</c:v>
                </c:pt>
                <c:pt idx="25665">
                  <c:v>8276.4</c:v>
                </c:pt>
                <c:pt idx="25666">
                  <c:v>8832.3468749999993</c:v>
                </c:pt>
                <c:pt idx="25667">
                  <c:v>8198.7468749999989</c:v>
                </c:pt>
                <c:pt idx="25668">
                  <c:v>8161.6218749999998</c:v>
                </c:pt>
                <c:pt idx="25669">
                  <c:v>8528.7468749999989</c:v>
                </c:pt>
                <c:pt idx="25670">
                  <c:v>8509.7203118399993</c:v>
                </c:pt>
                <c:pt idx="25671">
                  <c:v>7669.2</c:v>
                </c:pt>
                <c:pt idx="25672">
                  <c:v>8368.7999999999993</c:v>
                </c:pt>
                <c:pt idx="25673">
                  <c:v>8555.1468750000004</c:v>
                </c:pt>
                <c:pt idx="25674">
                  <c:v>8377.7203118399993</c:v>
                </c:pt>
                <c:pt idx="25675">
                  <c:v>7700.807811839999</c:v>
                </c:pt>
                <c:pt idx="25676">
                  <c:v>7934.7468749999998</c:v>
                </c:pt>
                <c:pt idx="25677">
                  <c:v>8276.0906249999989</c:v>
                </c:pt>
                <c:pt idx="25678">
                  <c:v>8183.6906249999993</c:v>
                </c:pt>
                <c:pt idx="25679">
                  <c:v>8254.0218750000004</c:v>
                </c:pt>
                <c:pt idx="25680">
                  <c:v>7441.0359381600001</c:v>
                </c:pt>
                <c:pt idx="25681">
                  <c:v>8694.5203118399986</c:v>
                </c:pt>
                <c:pt idx="25682">
                  <c:v>8140.120311839999</c:v>
                </c:pt>
                <c:pt idx="25683">
                  <c:v>7267.3734381599998</c:v>
                </c:pt>
                <c:pt idx="25684">
                  <c:v>8721.4359381600007</c:v>
                </c:pt>
                <c:pt idx="25685">
                  <c:v>8839.7203118399993</c:v>
                </c:pt>
                <c:pt idx="25686">
                  <c:v>7774.4906249999995</c:v>
                </c:pt>
                <c:pt idx="25687">
                  <c:v>8579.6906249999993</c:v>
                </c:pt>
                <c:pt idx="25688">
                  <c:v>8504.8218749999996</c:v>
                </c:pt>
                <c:pt idx="25689">
                  <c:v>9296.8218749999996</c:v>
                </c:pt>
                <c:pt idx="25690">
                  <c:v>8729.2218749999993</c:v>
                </c:pt>
                <c:pt idx="25691">
                  <c:v>8457.4359381600007</c:v>
                </c:pt>
                <c:pt idx="25692">
                  <c:v>8593.1999999999989</c:v>
                </c:pt>
                <c:pt idx="25693">
                  <c:v>8984.9203118399982</c:v>
                </c:pt>
                <c:pt idx="25694">
                  <c:v>8025.2906249999996</c:v>
                </c:pt>
                <c:pt idx="25695">
                  <c:v>8359.6218749999989</c:v>
                </c:pt>
                <c:pt idx="25696">
                  <c:v>7814.4</c:v>
                </c:pt>
                <c:pt idx="25697">
                  <c:v>7972.7999999999993</c:v>
                </c:pt>
                <c:pt idx="25698">
                  <c:v>8391.4359381600007</c:v>
                </c:pt>
                <c:pt idx="25699">
                  <c:v>8215.6078118399982</c:v>
                </c:pt>
                <c:pt idx="25700">
                  <c:v>9438</c:v>
                </c:pt>
                <c:pt idx="25701">
                  <c:v>8223.6</c:v>
                </c:pt>
                <c:pt idx="25702">
                  <c:v>8159.1468749999995</c:v>
                </c:pt>
                <c:pt idx="25703">
                  <c:v>7849.7203118399993</c:v>
                </c:pt>
                <c:pt idx="25704">
                  <c:v>8219.3203118399997</c:v>
                </c:pt>
                <c:pt idx="25705">
                  <c:v>7497.2906249999996</c:v>
                </c:pt>
                <c:pt idx="25706">
                  <c:v>7695.2906249999996</c:v>
                </c:pt>
                <c:pt idx="25707">
                  <c:v>8003.2218749999993</c:v>
                </c:pt>
                <c:pt idx="25708">
                  <c:v>8510.2359381599999</c:v>
                </c:pt>
                <c:pt idx="25709">
                  <c:v>8479.6078118399982</c:v>
                </c:pt>
                <c:pt idx="25710">
                  <c:v>8172.3468749999993</c:v>
                </c:pt>
                <c:pt idx="25711">
                  <c:v>7995.4359381599998</c:v>
                </c:pt>
                <c:pt idx="25712">
                  <c:v>7450.0078118399988</c:v>
                </c:pt>
                <c:pt idx="25713">
                  <c:v>8242.0078118399997</c:v>
                </c:pt>
                <c:pt idx="25714">
                  <c:v>8323.3734381600007</c:v>
                </c:pt>
                <c:pt idx="25715">
                  <c:v>8531.2218749999993</c:v>
                </c:pt>
                <c:pt idx="25716">
                  <c:v>8629.0359381599992</c:v>
                </c:pt>
                <c:pt idx="25717">
                  <c:v>8778</c:v>
                </c:pt>
                <c:pt idx="25718">
                  <c:v>8817.6</c:v>
                </c:pt>
                <c:pt idx="25719">
                  <c:v>8272.120311839999</c:v>
                </c:pt>
                <c:pt idx="25720">
                  <c:v>8074.120311839999</c:v>
                </c:pt>
                <c:pt idx="25721">
                  <c:v>6937.3734381599998</c:v>
                </c:pt>
                <c:pt idx="25722">
                  <c:v>9064.120311839999</c:v>
                </c:pt>
                <c:pt idx="25723">
                  <c:v>8125.3734381599998</c:v>
                </c:pt>
                <c:pt idx="25724">
                  <c:v>8236.4906250000004</c:v>
                </c:pt>
                <c:pt idx="25725">
                  <c:v>8065.2</c:v>
                </c:pt>
                <c:pt idx="25726">
                  <c:v>8589.4359381600007</c:v>
                </c:pt>
                <c:pt idx="25727">
                  <c:v>7766.807811839999</c:v>
                </c:pt>
                <c:pt idx="25728">
                  <c:v>8093.1468749999995</c:v>
                </c:pt>
                <c:pt idx="25729">
                  <c:v>8051.6906249999993</c:v>
                </c:pt>
                <c:pt idx="25730">
                  <c:v>8161.6218749999998</c:v>
                </c:pt>
                <c:pt idx="25731">
                  <c:v>8035.0359381600001</c:v>
                </c:pt>
                <c:pt idx="25732">
                  <c:v>8985.4359381600007</c:v>
                </c:pt>
                <c:pt idx="25733">
                  <c:v>7529.2078118399995</c:v>
                </c:pt>
                <c:pt idx="25734">
                  <c:v>8255.2078118399986</c:v>
                </c:pt>
                <c:pt idx="25735">
                  <c:v>8329.1999999999989</c:v>
                </c:pt>
                <c:pt idx="25736">
                  <c:v>8436.3468749999993</c:v>
                </c:pt>
                <c:pt idx="25737">
                  <c:v>7765.6218749999998</c:v>
                </c:pt>
                <c:pt idx="25738">
                  <c:v>8003.2218749999993</c:v>
                </c:pt>
                <c:pt idx="25739">
                  <c:v>7867.2</c:v>
                </c:pt>
                <c:pt idx="25740">
                  <c:v>8509.7203118399993</c:v>
                </c:pt>
                <c:pt idx="25741">
                  <c:v>8149.6078118399992</c:v>
                </c:pt>
                <c:pt idx="25742">
                  <c:v>7868.7468749999998</c:v>
                </c:pt>
                <c:pt idx="25743">
                  <c:v>8958.5203118399986</c:v>
                </c:pt>
                <c:pt idx="25744">
                  <c:v>8223.2906249999996</c:v>
                </c:pt>
                <c:pt idx="25745">
                  <c:v>8808.421875</c:v>
                </c:pt>
                <c:pt idx="25746">
                  <c:v>8676.421875</c:v>
                </c:pt>
                <c:pt idx="25747">
                  <c:v>8621.1468750000004</c:v>
                </c:pt>
                <c:pt idx="25748">
                  <c:v>8694.5203118399986</c:v>
                </c:pt>
                <c:pt idx="25749">
                  <c:v>6947.2218749999993</c:v>
                </c:pt>
                <c:pt idx="25750">
                  <c:v>8624.807811839999</c:v>
                </c:pt>
                <c:pt idx="25751">
                  <c:v>8210.0906249999989</c:v>
                </c:pt>
                <c:pt idx="25752">
                  <c:v>8236.4906250000004</c:v>
                </c:pt>
                <c:pt idx="25753">
                  <c:v>8738.0906249999989</c:v>
                </c:pt>
                <c:pt idx="25754">
                  <c:v>7884.421875</c:v>
                </c:pt>
                <c:pt idx="25755">
                  <c:v>8188.0218749999995</c:v>
                </c:pt>
                <c:pt idx="25756">
                  <c:v>8355.6</c:v>
                </c:pt>
                <c:pt idx="25757">
                  <c:v>7855.546875</c:v>
                </c:pt>
                <c:pt idx="25758">
                  <c:v>9288.5203118399986</c:v>
                </c:pt>
                <c:pt idx="25759">
                  <c:v>8293.6218749999989</c:v>
                </c:pt>
                <c:pt idx="25760">
                  <c:v>8659.1999999999989</c:v>
                </c:pt>
                <c:pt idx="25761">
                  <c:v>8232.5203118399986</c:v>
                </c:pt>
                <c:pt idx="25762">
                  <c:v>8626.9734381599992</c:v>
                </c:pt>
                <c:pt idx="25763">
                  <c:v>8460.890625</c:v>
                </c:pt>
                <c:pt idx="25764">
                  <c:v>8188.0218749999995</c:v>
                </c:pt>
                <c:pt idx="25765">
                  <c:v>8883.6</c:v>
                </c:pt>
                <c:pt idx="25766">
                  <c:v>8132.7468749999998</c:v>
                </c:pt>
                <c:pt idx="25767">
                  <c:v>8342.0906249999989</c:v>
                </c:pt>
                <c:pt idx="25768">
                  <c:v>8161.6218749999998</c:v>
                </c:pt>
                <c:pt idx="25769">
                  <c:v>7837.0359381600001</c:v>
                </c:pt>
                <c:pt idx="25770">
                  <c:v>8923.1999999999989</c:v>
                </c:pt>
                <c:pt idx="25771">
                  <c:v>8606.4</c:v>
                </c:pt>
                <c:pt idx="25772">
                  <c:v>8864.5734381599996</c:v>
                </c:pt>
                <c:pt idx="25773">
                  <c:v>7906.4906249999995</c:v>
                </c:pt>
                <c:pt idx="25774">
                  <c:v>7708.4906249999995</c:v>
                </c:pt>
                <c:pt idx="25775">
                  <c:v>8333.2218749999993</c:v>
                </c:pt>
                <c:pt idx="25776">
                  <c:v>8438.8218749999996</c:v>
                </c:pt>
                <c:pt idx="25777">
                  <c:v>7806.4078118399993</c:v>
                </c:pt>
                <c:pt idx="25778">
                  <c:v>8434.4906250000004</c:v>
                </c:pt>
                <c:pt idx="25779">
                  <c:v>8655.4359381600007</c:v>
                </c:pt>
                <c:pt idx="25780">
                  <c:v>8593.1999999999989</c:v>
                </c:pt>
                <c:pt idx="25781">
                  <c:v>8568.3468749999993</c:v>
                </c:pt>
                <c:pt idx="25782">
                  <c:v>8021.3203118399988</c:v>
                </c:pt>
                <c:pt idx="25783">
                  <c:v>7435.6218749999998</c:v>
                </c:pt>
                <c:pt idx="25784">
                  <c:v>8681.8359381600003</c:v>
                </c:pt>
                <c:pt idx="25785">
                  <c:v>8053.546875</c:v>
                </c:pt>
                <c:pt idx="25786">
                  <c:v>8753.1468750000004</c:v>
                </c:pt>
                <c:pt idx="25787">
                  <c:v>7163.3203118399988</c:v>
                </c:pt>
                <c:pt idx="25788">
                  <c:v>8496.5203118399986</c:v>
                </c:pt>
                <c:pt idx="25789">
                  <c:v>9471.7734381600003</c:v>
                </c:pt>
                <c:pt idx="25790">
                  <c:v>7742.5734381600005</c:v>
                </c:pt>
                <c:pt idx="25791">
                  <c:v>8764.4906250000004</c:v>
                </c:pt>
                <c:pt idx="25792">
                  <c:v>8135.2218749999993</c:v>
                </c:pt>
                <c:pt idx="25793">
                  <c:v>8180.2359381599999</c:v>
                </c:pt>
                <c:pt idx="25794">
                  <c:v>8717.2078118399986</c:v>
                </c:pt>
                <c:pt idx="25795">
                  <c:v>8362.9734381599992</c:v>
                </c:pt>
                <c:pt idx="25796">
                  <c:v>7924.0218749999995</c:v>
                </c:pt>
                <c:pt idx="25797">
                  <c:v>7976.8218749999996</c:v>
                </c:pt>
                <c:pt idx="25798">
                  <c:v>7863.4359381599998</c:v>
                </c:pt>
                <c:pt idx="25799">
                  <c:v>7042.9734381600001</c:v>
                </c:pt>
                <c:pt idx="25800">
                  <c:v>8500.7999999999993</c:v>
                </c:pt>
                <c:pt idx="25801">
                  <c:v>8813.3203118399997</c:v>
                </c:pt>
                <c:pt idx="25802">
                  <c:v>8254.0218750000004</c:v>
                </c:pt>
                <c:pt idx="25803">
                  <c:v>8056.0218749999995</c:v>
                </c:pt>
                <c:pt idx="25804">
                  <c:v>8066.7468749999998</c:v>
                </c:pt>
                <c:pt idx="25805">
                  <c:v>8658.890625</c:v>
                </c:pt>
                <c:pt idx="25806">
                  <c:v>7686.421875</c:v>
                </c:pt>
                <c:pt idx="25807">
                  <c:v>8874.421875</c:v>
                </c:pt>
                <c:pt idx="25808">
                  <c:v>8553.6</c:v>
                </c:pt>
                <c:pt idx="25809">
                  <c:v>9030.3468749999993</c:v>
                </c:pt>
                <c:pt idx="25810">
                  <c:v>8496.5203118399986</c:v>
                </c:pt>
                <c:pt idx="25811">
                  <c:v>8064.890625</c:v>
                </c:pt>
                <c:pt idx="25812">
                  <c:v>7501.6218749999998</c:v>
                </c:pt>
                <c:pt idx="25813">
                  <c:v>7806.4078118399993</c:v>
                </c:pt>
                <c:pt idx="25814">
                  <c:v>8251.546875</c:v>
                </c:pt>
                <c:pt idx="25815">
                  <c:v>8053.546875</c:v>
                </c:pt>
                <c:pt idx="25816">
                  <c:v>8839.7203118399993</c:v>
                </c:pt>
                <c:pt idx="25817">
                  <c:v>8905.7203118399993</c:v>
                </c:pt>
                <c:pt idx="25818">
                  <c:v>8455.3734381600007</c:v>
                </c:pt>
                <c:pt idx="25819">
                  <c:v>8052</c:v>
                </c:pt>
                <c:pt idx="25820">
                  <c:v>8131.2</c:v>
                </c:pt>
                <c:pt idx="25821">
                  <c:v>7961.1468749999995</c:v>
                </c:pt>
                <c:pt idx="25822">
                  <c:v>7998.890625</c:v>
                </c:pt>
                <c:pt idx="25823">
                  <c:v>8281.6078118399982</c:v>
                </c:pt>
                <c:pt idx="25824">
                  <c:v>8528.7468749999989</c:v>
                </c:pt>
                <c:pt idx="25825">
                  <c:v>8579.6906249999993</c:v>
                </c:pt>
                <c:pt idx="25826">
                  <c:v>8108.8218749999996</c:v>
                </c:pt>
                <c:pt idx="25827">
                  <c:v>8161.6218749999998</c:v>
                </c:pt>
                <c:pt idx="25828">
                  <c:v>8123.2078118399986</c:v>
                </c:pt>
                <c:pt idx="25829">
                  <c:v>8316</c:v>
                </c:pt>
                <c:pt idx="25830">
                  <c:v>9306</c:v>
                </c:pt>
                <c:pt idx="25831">
                  <c:v>8277.9468749999996</c:v>
                </c:pt>
                <c:pt idx="25832">
                  <c:v>8689.6218749999989</c:v>
                </c:pt>
                <c:pt idx="25833">
                  <c:v>9354.5203118399986</c:v>
                </c:pt>
                <c:pt idx="25834">
                  <c:v>7876.6359381600005</c:v>
                </c:pt>
                <c:pt idx="25835">
                  <c:v>8400.4078118399993</c:v>
                </c:pt>
                <c:pt idx="25836">
                  <c:v>7821.7734381600003</c:v>
                </c:pt>
                <c:pt idx="25837">
                  <c:v>8500.4906250000004</c:v>
                </c:pt>
                <c:pt idx="25838">
                  <c:v>8927.2218749999993</c:v>
                </c:pt>
                <c:pt idx="25839">
                  <c:v>8329.1999999999989</c:v>
                </c:pt>
                <c:pt idx="25840">
                  <c:v>8664.4078118399993</c:v>
                </c:pt>
                <c:pt idx="25841">
                  <c:v>8184</c:v>
                </c:pt>
                <c:pt idx="25842">
                  <c:v>8423.1468750000004</c:v>
                </c:pt>
                <c:pt idx="25843">
                  <c:v>7591.546875</c:v>
                </c:pt>
                <c:pt idx="25844">
                  <c:v>7861.3734381599998</c:v>
                </c:pt>
                <c:pt idx="25845">
                  <c:v>8308.0078118399997</c:v>
                </c:pt>
                <c:pt idx="25846">
                  <c:v>8230.9734381599992</c:v>
                </c:pt>
                <c:pt idx="25847">
                  <c:v>8566.4906250000004</c:v>
                </c:pt>
                <c:pt idx="25848">
                  <c:v>8263.1999999999989</c:v>
                </c:pt>
                <c:pt idx="25849">
                  <c:v>7550.4</c:v>
                </c:pt>
                <c:pt idx="25850">
                  <c:v>8329.1999999999989</c:v>
                </c:pt>
                <c:pt idx="25851">
                  <c:v>8343.9468749999996</c:v>
                </c:pt>
                <c:pt idx="25852">
                  <c:v>8113.7203118399993</c:v>
                </c:pt>
                <c:pt idx="25853">
                  <c:v>8170.4906249999995</c:v>
                </c:pt>
                <c:pt idx="25854">
                  <c:v>9015.6</c:v>
                </c:pt>
                <c:pt idx="25855">
                  <c:v>8778</c:v>
                </c:pt>
                <c:pt idx="25856">
                  <c:v>8315.6906249999993</c:v>
                </c:pt>
                <c:pt idx="25857">
                  <c:v>8421.2906249999996</c:v>
                </c:pt>
                <c:pt idx="25858">
                  <c:v>8263.1999999999989</c:v>
                </c:pt>
                <c:pt idx="25859">
                  <c:v>8012.4</c:v>
                </c:pt>
                <c:pt idx="25860">
                  <c:v>8685.6</c:v>
                </c:pt>
                <c:pt idx="25861">
                  <c:v>7840.7999999999993</c:v>
                </c:pt>
                <c:pt idx="25862">
                  <c:v>8760.5203118399986</c:v>
                </c:pt>
                <c:pt idx="25863">
                  <c:v>8428.9734381599992</c:v>
                </c:pt>
                <c:pt idx="25864">
                  <c:v>9358.4906250000004</c:v>
                </c:pt>
                <c:pt idx="25865">
                  <c:v>8549.8359381600003</c:v>
                </c:pt>
                <c:pt idx="25866">
                  <c:v>9135.9468749999996</c:v>
                </c:pt>
                <c:pt idx="25867">
                  <c:v>7981.7203118399993</c:v>
                </c:pt>
                <c:pt idx="25868">
                  <c:v>8029.6218749999998</c:v>
                </c:pt>
                <c:pt idx="25869">
                  <c:v>8585.2078118399986</c:v>
                </c:pt>
                <c:pt idx="25870">
                  <c:v>8136.4078118399993</c:v>
                </c:pt>
                <c:pt idx="25871">
                  <c:v>7634.807811839999</c:v>
                </c:pt>
                <c:pt idx="25872">
                  <c:v>9174</c:v>
                </c:pt>
                <c:pt idx="25873">
                  <c:v>8707.7203118399993</c:v>
                </c:pt>
                <c:pt idx="25874">
                  <c:v>8724.890625</c:v>
                </c:pt>
                <c:pt idx="25875">
                  <c:v>8619.2906249999996</c:v>
                </c:pt>
                <c:pt idx="25876">
                  <c:v>8474.0906249999989</c:v>
                </c:pt>
                <c:pt idx="25877">
                  <c:v>8135.2218749999993</c:v>
                </c:pt>
                <c:pt idx="25878">
                  <c:v>7673.2218749999993</c:v>
                </c:pt>
                <c:pt idx="25879">
                  <c:v>8646</c:v>
                </c:pt>
                <c:pt idx="25880">
                  <c:v>8805.9468749999996</c:v>
                </c:pt>
                <c:pt idx="25881">
                  <c:v>8928.4078118399993</c:v>
                </c:pt>
                <c:pt idx="25882">
                  <c:v>8861.2218749999993</c:v>
                </c:pt>
                <c:pt idx="25883">
                  <c:v>7525.546875</c:v>
                </c:pt>
                <c:pt idx="25884">
                  <c:v>8534.5734381599996</c:v>
                </c:pt>
                <c:pt idx="25885">
                  <c:v>7821.7734381600003</c:v>
                </c:pt>
                <c:pt idx="25886">
                  <c:v>8487.2906249999996</c:v>
                </c:pt>
                <c:pt idx="25887">
                  <c:v>8206.6359381599996</c:v>
                </c:pt>
                <c:pt idx="25888">
                  <c:v>8230.9734381599992</c:v>
                </c:pt>
                <c:pt idx="25889">
                  <c:v>8579.6906249999993</c:v>
                </c:pt>
                <c:pt idx="25890">
                  <c:v>8452.0218750000004</c:v>
                </c:pt>
                <c:pt idx="25891">
                  <c:v>8114.2359381599999</c:v>
                </c:pt>
                <c:pt idx="25892">
                  <c:v>8065.2</c:v>
                </c:pt>
                <c:pt idx="25893">
                  <c:v>8251.546875</c:v>
                </c:pt>
                <c:pt idx="25894">
                  <c:v>7585.7203118399993</c:v>
                </c:pt>
                <c:pt idx="25895">
                  <c:v>8098.9734381600001</c:v>
                </c:pt>
                <c:pt idx="25896">
                  <c:v>8444.2359381599999</c:v>
                </c:pt>
                <c:pt idx="25897">
                  <c:v>8321.2078118399986</c:v>
                </c:pt>
                <c:pt idx="25898">
                  <c:v>7621.6078118399992</c:v>
                </c:pt>
                <c:pt idx="25899">
                  <c:v>8440.0078118399997</c:v>
                </c:pt>
                <c:pt idx="25900">
                  <c:v>7528.0218749999995</c:v>
                </c:pt>
                <c:pt idx="25901">
                  <c:v>8285.8359381600003</c:v>
                </c:pt>
                <c:pt idx="25902">
                  <c:v>8770.0078118399997</c:v>
                </c:pt>
                <c:pt idx="25903">
                  <c:v>8440.0078118399997</c:v>
                </c:pt>
                <c:pt idx="25904">
                  <c:v>7840.7999999999993</c:v>
                </c:pt>
                <c:pt idx="25905">
                  <c:v>8805.9468749999996</c:v>
                </c:pt>
                <c:pt idx="25906">
                  <c:v>8117.6906249999993</c:v>
                </c:pt>
                <c:pt idx="25907">
                  <c:v>7633.6218749999998</c:v>
                </c:pt>
                <c:pt idx="25908">
                  <c:v>7648.0078118399988</c:v>
                </c:pt>
                <c:pt idx="25909">
                  <c:v>8310.1734381599999</c:v>
                </c:pt>
                <c:pt idx="25910">
                  <c:v>8272.6359381599996</c:v>
                </c:pt>
                <c:pt idx="25911">
                  <c:v>8083.6078118399992</c:v>
                </c:pt>
                <c:pt idx="25912">
                  <c:v>8607.9468749999996</c:v>
                </c:pt>
                <c:pt idx="25913">
                  <c:v>8579.6906249999993</c:v>
                </c:pt>
                <c:pt idx="25914">
                  <c:v>7699.6218749999998</c:v>
                </c:pt>
                <c:pt idx="25915">
                  <c:v>8791.1999999999989</c:v>
                </c:pt>
                <c:pt idx="25916">
                  <c:v>8421.6</c:v>
                </c:pt>
                <c:pt idx="25917">
                  <c:v>8747.3203118399997</c:v>
                </c:pt>
                <c:pt idx="25918">
                  <c:v>8681.3203118399997</c:v>
                </c:pt>
                <c:pt idx="25919">
                  <c:v>8236.4906250000004</c:v>
                </c:pt>
                <c:pt idx="25920">
                  <c:v>8069.2218749999993</c:v>
                </c:pt>
                <c:pt idx="25921">
                  <c:v>8575.7203118399993</c:v>
                </c:pt>
                <c:pt idx="25922">
                  <c:v>8236.4906250000004</c:v>
                </c:pt>
                <c:pt idx="25923">
                  <c:v>9025.0359381599992</c:v>
                </c:pt>
                <c:pt idx="25924">
                  <c:v>8223.6</c:v>
                </c:pt>
                <c:pt idx="25925">
                  <c:v>7723.546875</c:v>
                </c:pt>
                <c:pt idx="25926">
                  <c:v>8053.546875</c:v>
                </c:pt>
                <c:pt idx="25927">
                  <c:v>8232.5203118399986</c:v>
                </c:pt>
                <c:pt idx="25928">
                  <c:v>8985.4359381600007</c:v>
                </c:pt>
                <c:pt idx="25929">
                  <c:v>8074.6359381600005</c:v>
                </c:pt>
                <c:pt idx="25930">
                  <c:v>8162.807811839999</c:v>
                </c:pt>
                <c:pt idx="25931">
                  <c:v>8638.0078118399997</c:v>
                </c:pt>
                <c:pt idx="25932">
                  <c:v>8580</c:v>
                </c:pt>
                <c:pt idx="25933">
                  <c:v>7947.9468749999996</c:v>
                </c:pt>
                <c:pt idx="25934">
                  <c:v>7924.0218749999995</c:v>
                </c:pt>
                <c:pt idx="25935">
                  <c:v>8254.0218750000004</c:v>
                </c:pt>
                <c:pt idx="25936">
                  <c:v>8896.7999999999993</c:v>
                </c:pt>
                <c:pt idx="25937">
                  <c:v>8698.7999999999993</c:v>
                </c:pt>
                <c:pt idx="25938">
                  <c:v>9226.4906250000004</c:v>
                </c:pt>
                <c:pt idx="25939">
                  <c:v>7929.4359381599998</c:v>
                </c:pt>
                <c:pt idx="25940">
                  <c:v>8523.4359381600007</c:v>
                </c:pt>
                <c:pt idx="25941">
                  <c:v>9096.3468749999993</c:v>
                </c:pt>
                <c:pt idx="25942">
                  <c:v>7829.1468749999995</c:v>
                </c:pt>
                <c:pt idx="25943">
                  <c:v>8291.1468750000004</c:v>
                </c:pt>
                <c:pt idx="25944">
                  <c:v>8560.9734381599992</c:v>
                </c:pt>
                <c:pt idx="25945">
                  <c:v>8399.2218749999993</c:v>
                </c:pt>
                <c:pt idx="25946">
                  <c:v>8355.6</c:v>
                </c:pt>
                <c:pt idx="25947">
                  <c:v>8827.0359381599992</c:v>
                </c:pt>
                <c:pt idx="25948">
                  <c:v>8527.1999999999989</c:v>
                </c:pt>
                <c:pt idx="25949">
                  <c:v>7854</c:v>
                </c:pt>
                <c:pt idx="25950">
                  <c:v>8845.546875</c:v>
                </c:pt>
                <c:pt idx="25951">
                  <c:v>8306.8218749999996</c:v>
                </c:pt>
                <c:pt idx="25952">
                  <c:v>7290.421875</c:v>
                </c:pt>
                <c:pt idx="25953">
                  <c:v>8853.4359381600007</c:v>
                </c:pt>
                <c:pt idx="25954">
                  <c:v>8879.8359381600003</c:v>
                </c:pt>
                <c:pt idx="25955">
                  <c:v>8162.807811839999</c:v>
                </c:pt>
                <c:pt idx="25956">
                  <c:v>7925.2078118399986</c:v>
                </c:pt>
                <c:pt idx="25957">
                  <c:v>8426.807811839999</c:v>
                </c:pt>
                <c:pt idx="25958">
                  <c:v>8804.4</c:v>
                </c:pt>
                <c:pt idx="25959">
                  <c:v>8250</c:v>
                </c:pt>
                <c:pt idx="25960">
                  <c:v>8106.3468749999993</c:v>
                </c:pt>
                <c:pt idx="25961">
                  <c:v>8404.120311839999</c:v>
                </c:pt>
                <c:pt idx="25962">
                  <c:v>7678.6359381600005</c:v>
                </c:pt>
                <c:pt idx="25963">
                  <c:v>8589.4359381600007</c:v>
                </c:pt>
                <c:pt idx="25964">
                  <c:v>8954.807811839999</c:v>
                </c:pt>
                <c:pt idx="25965">
                  <c:v>8764.4906250000004</c:v>
                </c:pt>
                <c:pt idx="25966">
                  <c:v>8570.8218749999996</c:v>
                </c:pt>
                <c:pt idx="25967">
                  <c:v>8770.0078118399997</c:v>
                </c:pt>
                <c:pt idx="25968">
                  <c:v>8519.2078118399986</c:v>
                </c:pt>
                <c:pt idx="25969">
                  <c:v>8264.7468749999989</c:v>
                </c:pt>
                <c:pt idx="25970">
                  <c:v>8707.7203118399993</c:v>
                </c:pt>
                <c:pt idx="25971">
                  <c:v>8943.7734381600003</c:v>
                </c:pt>
                <c:pt idx="25972">
                  <c:v>8785.3734381600007</c:v>
                </c:pt>
                <c:pt idx="25973">
                  <c:v>9305.6906249999993</c:v>
                </c:pt>
                <c:pt idx="25974">
                  <c:v>8091.2906249999996</c:v>
                </c:pt>
                <c:pt idx="25975">
                  <c:v>8782.0218750000004</c:v>
                </c:pt>
                <c:pt idx="25976">
                  <c:v>8506.0078118399997</c:v>
                </c:pt>
                <c:pt idx="25977">
                  <c:v>8581.546875</c:v>
                </c:pt>
                <c:pt idx="25978">
                  <c:v>8515.546875</c:v>
                </c:pt>
                <c:pt idx="25979">
                  <c:v>7914.1734381599999</c:v>
                </c:pt>
                <c:pt idx="25980">
                  <c:v>8157.2906249999996</c:v>
                </c:pt>
                <c:pt idx="25981">
                  <c:v>8183.6906249999993</c:v>
                </c:pt>
                <c:pt idx="25982">
                  <c:v>8584.0218750000004</c:v>
                </c:pt>
                <c:pt idx="25983">
                  <c:v>8809.6078118399982</c:v>
                </c:pt>
                <c:pt idx="25984">
                  <c:v>8223.6</c:v>
                </c:pt>
                <c:pt idx="25985">
                  <c:v>8738.4</c:v>
                </c:pt>
                <c:pt idx="25986">
                  <c:v>8738.4</c:v>
                </c:pt>
                <c:pt idx="25987">
                  <c:v>8951.1468750000004</c:v>
                </c:pt>
                <c:pt idx="25988">
                  <c:v>8509.7203118399993</c:v>
                </c:pt>
                <c:pt idx="25989">
                  <c:v>8390.9203118399982</c:v>
                </c:pt>
                <c:pt idx="25990">
                  <c:v>8813.3203118399997</c:v>
                </c:pt>
                <c:pt idx="25991">
                  <c:v>8474.0906249999989</c:v>
                </c:pt>
                <c:pt idx="25992">
                  <c:v>8267.2218749999993</c:v>
                </c:pt>
                <c:pt idx="25993">
                  <c:v>8874.421875</c:v>
                </c:pt>
                <c:pt idx="25994">
                  <c:v>7765.6218749999998</c:v>
                </c:pt>
                <c:pt idx="25995">
                  <c:v>8255.2078118399986</c:v>
                </c:pt>
                <c:pt idx="25996">
                  <c:v>8730.4078118399993</c:v>
                </c:pt>
                <c:pt idx="25997">
                  <c:v>8914.0218750000004</c:v>
                </c:pt>
                <c:pt idx="25998">
                  <c:v>8254.0218750000004</c:v>
                </c:pt>
                <c:pt idx="25999">
                  <c:v>8267.2218749999993</c:v>
                </c:pt>
                <c:pt idx="26000">
                  <c:v>8193.4359381600007</c:v>
                </c:pt>
                <c:pt idx="26001">
                  <c:v>8708.2359381599999</c:v>
                </c:pt>
                <c:pt idx="26002">
                  <c:v>8106.3468749999993</c:v>
                </c:pt>
                <c:pt idx="26003">
                  <c:v>8059.3734381599998</c:v>
                </c:pt>
                <c:pt idx="26004">
                  <c:v>8249.6906249999993</c:v>
                </c:pt>
                <c:pt idx="26005">
                  <c:v>8645.6906249999993</c:v>
                </c:pt>
                <c:pt idx="26006">
                  <c:v>8840.2359381599999</c:v>
                </c:pt>
                <c:pt idx="26007">
                  <c:v>7994.9203118399992</c:v>
                </c:pt>
                <c:pt idx="26008">
                  <c:v>8415.7734381600003</c:v>
                </c:pt>
                <c:pt idx="26009">
                  <c:v>8021.8359381600003</c:v>
                </c:pt>
                <c:pt idx="26010">
                  <c:v>8355.6</c:v>
                </c:pt>
                <c:pt idx="26011">
                  <c:v>9477.6</c:v>
                </c:pt>
                <c:pt idx="26012">
                  <c:v>8211.9468749999996</c:v>
                </c:pt>
                <c:pt idx="26013">
                  <c:v>8104.4906249999995</c:v>
                </c:pt>
                <c:pt idx="26014">
                  <c:v>7976.8218749999996</c:v>
                </c:pt>
                <c:pt idx="26015">
                  <c:v>8523.4359381600007</c:v>
                </c:pt>
                <c:pt idx="26016">
                  <c:v>8091.5999999999995</c:v>
                </c:pt>
                <c:pt idx="26017">
                  <c:v>8470.120311839999</c:v>
                </c:pt>
                <c:pt idx="26018">
                  <c:v>8381.6906249999993</c:v>
                </c:pt>
                <c:pt idx="26019">
                  <c:v>8606.4</c:v>
                </c:pt>
                <c:pt idx="26020">
                  <c:v>8508.1734381599999</c:v>
                </c:pt>
                <c:pt idx="26021">
                  <c:v>8019.7734381600003</c:v>
                </c:pt>
                <c:pt idx="26022">
                  <c:v>8698.4906250000004</c:v>
                </c:pt>
                <c:pt idx="26023">
                  <c:v>8734.6359381599996</c:v>
                </c:pt>
                <c:pt idx="26024">
                  <c:v>8497.0359381599992</c:v>
                </c:pt>
                <c:pt idx="26025">
                  <c:v>8334.4078118399993</c:v>
                </c:pt>
                <c:pt idx="26026">
                  <c:v>8875.6078118399982</c:v>
                </c:pt>
                <c:pt idx="26027">
                  <c:v>8038.7999999999993</c:v>
                </c:pt>
                <c:pt idx="26028">
                  <c:v>7800.890625</c:v>
                </c:pt>
                <c:pt idx="26029">
                  <c:v>7646.8218749999996</c:v>
                </c:pt>
                <c:pt idx="26030">
                  <c:v>9526.6359381599996</c:v>
                </c:pt>
                <c:pt idx="26031">
                  <c:v>8324.9203118399982</c:v>
                </c:pt>
                <c:pt idx="26032">
                  <c:v>8613.7734381600003</c:v>
                </c:pt>
                <c:pt idx="26033">
                  <c:v>8570.8218749999996</c:v>
                </c:pt>
                <c:pt idx="26034">
                  <c:v>8267.2218749999993</c:v>
                </c:pt>
                <c:pt idx="26035">
                  <c:v>8650.0218750000004</c:v>
                </c:pt>
                <c:pt idx="26036">
                  <c:v>8742.421875</c:v>
                </c:pt>
                <c:pt idx="26037">
                  <c:v>8840.2359381599999</c:v>
                </c:pt>
                <c:pt idx="26038">
                  <c:v>8822.807811839999</c:v>
                </c:pt>
                <c:pt idx="26039">
                  <c:v>8606.4</c:v>
                </c:pt>
                <c:pt idx="26040">
                  <c:v>8355.2906249999996</c:v>
                </c:pt>
                <c:pt idx="26041">
                  <c:v>7705.0359381600001</c:v>
                </c:pt>
                <c:pt idx="26042">
                  <c:v>8783.2078118399986</c:v>
                </c:pt>
                <c:pt idx="26043">
                  <c:v>8250</c:v>
                </c:pt>
                <c:pt idx="26044">
                  <c:v>8698.7999999999993</c:v>
                </c:pt>
                <c:pt idx="26045">
                  <c:v>8594.7468749999989</c:v>
                </c:pt>
                <c:pt idx="26046">
                  <c:v>8607.9468749999996</c:v>
                </c:pt>
                <c:pt idx="26047">
                  <c:v>8989.1999999999989</c:v>
                </c:pt>
                <c:pt idx="26048">
                  <c:v>8311.7203118399993</c:v>
                </c:pt>
                <c:pt idx="26049">
                  <c:v>8785.3734381600007</c:v>
                </c:pt>
                <c:pt idx="26050">
                  <c:v>8025.2906249999996</c:v>
                </c:pt>
                <c:pt idx="26051">
                  <c:v>8196.890625</c:v>
                </c:pt>
                <c:pt idx="26052">
                  <c:v>8919.4359381600007</c:v>
                </c:pt>
                <c:pt idx="26053">
                  <c:v>8136.4078118399993</c:v>
                </c:pt>
                <c:pt idx="26054">
                  <c:v>8189.2078118399986</c:v>
                </c:pt>
                <c:pt idx="26055">
                  <c:v>8698.7999999999993</c:v>
                </c:pt>
                <c:pt idx="26056">
                  <c:v>9135.9468749999996</c:v>
                </c:pt>
                <c:pt idx="26057">
                  <c:v>8522.9203118399982</c:v>
                </c:pt>
                <c:pt idx="26058">
                  <c:v>8257.3734381600007</c:v>
                </c:pt>
                <c:pt idx="26059">
                  <c:v>8751.2906249999996</c:v>
                </c:pt>
                <c:pt idx="26060">
                  <c:v>8936.0906249999989</c:v>
                </c:pt>
                <c:pt idx="26061">
                  <c:v>8843.6906249999993</c:v>
                </c:pt>
                <c:pt idx="26062">
                  <c:v>9059.2218749999993</c:v>
                </c:pt>
                <c:pt idx="26063">
                  <c:v>8906.2359381599999</c:v>
                </c:pt>
                <c:pt idx="26064">
                  <c:v>8932.6359381599996</c:v>
                </c:pt>
                <c:pt idx="26065">
                  <c:v>8730.4078118399993</c:v>
                </c:pt>
                <c:pt idx="26066">
                  <c:v>8521.3734381600007</c:v>
                </c:pt>
                <c:pt idx="26067">
                  <c:v>8626.9734381599992</c:v>
                </c:pt>
                <c:pt idx="26068">
                  <c:v>7695.2906249999996</c:v>
                </c:pt>
                <c:pt idx="26069">
                  <c:v>8144.0906249999998</c:v>
                </c:pt>
                <c:pt idx="26070">
                  <c:v>8576.2359381599999</c:v>
                </c:pt>
                <c:pt idx="26071">
                  <c:v>8131.2</c:v>
                </c:pt>
                <c:pt idx="26072">
                  <c:v>8250</c:v>
                </c:pt>
                <c:pt idx="26073">
                  <c:v>8496.5203118399986</c:v>
                </c:pt>
                <c:pt idx="26074">
                  <c:v>8153.3203118399988</c:v>
                </c:pt>
                <c:pt idx="26075">
                  <c:v>8606.0906249999989</c:v>
                </c:pt>
                <c:pt idx="26076">
                  <c:v>8685.2906249999996</c:v>
                </c:pt>
                <c:pt idx="26077">
                  <c:v>8042.8218749999996</c:v>
                </c:pt>
                <c:pt idx="26078">
                  <c:v>8470.120311839999</c:v>
                </c:pt>
                <c:pt idx="26079">
                  <c:v>8417.3203118399997</c:v>
                </c:pt>
                <c:pt idx="26080">
                  <c:v>8381.6906249999993</c:v>
                </c:pt>
                <c:pt idx="26081">
                  <c:v>8346.421875</c:v>
                </c:pt>
                <c:pt idx="26082">
                  <c:v>8390.9203118399982</c:v>
                </c:pt>
                <c:pt idx="26083">
                  <c:v>8534.5734381599996</c:v>
                </c:pt>
                <c:pt idx="26084">
                  <c:v>8408.0906249999989</c:v>
                </c:pt>
                <c:pt idx="26085">
                  <c:v>8834.8218749999996</c:v>
                </c:pt>
                <c:pt idx="26086">
                  <c:v>8399.2218749999993</c:v>
                </c:pt>
                <c:pt idx="26087">
                  <c:v>8743.6078118399982</c:v>
                </c:pt>
                <c:pt idx="26088">
                  <c:v>8145.9468749999996</c:v>
                </c:pt>
                <c:pt idx="26089">
                  <c:v>8069.2218749999993</c:v>
                </c:pt>
                <c:pt idx="26090">
                  <c:v>8457.4359381600007</c:v>
                </c:pt>
                <c:pt idx="26091">
                  <c:v>8453.2078118399986</c:v>
                </c:pt>
                <c:pt idx="26092">
                  <c:v>8304.3468749999993</c:v>
                </c:pt>
                <c:pt idx="26093">
                  <c:v>8462.7468749999989</c:v>
                </c:pt>
                <c:pt idx="26094">
                  <c:v>8228.807811839999</c:v>
                </c:pt>
                <c:pt idx="26095">
                  <c:v>8328.890625</c:v>
                </c:pt>
                <c:pt idx="26096">
                  <c:v>8624.807811839999</c:v>
                </c:pt>
                <c:pt idx="26097">
                  <c:v>9094.7999999999993</c:v>
                </c:pt>
                <c:pt idx="26098">
                  <c:v>9107.6906249999993</c:v>
                </c:pt>
                <c:pt idx="26099">
                  <c:v>8698.4906250000004</c:v>
                </c:pt>
                <c:pt idx="26100">
                  <c:v>7778.8218749999996</c:v>
                </c:pt>
                <c:pt idx="26101">
                  <c:v>9006.421875</c:v>
                </c:pt>
                <c:pt idx="26102">
                  <c:v>8281.6078118399982</c:v>
                </c:pt>
                <c:pt idx="26103">
                  <c:v>8910</c:v>
                </c:pt>
                <c:pt idx="26104">
                  <c:v>8685.6</c:v>
                </c:pt>
                <c:pt idx="26105">
                  <c:v>8738.4</c:v>
                </c:pt>
                <c:pt idx="26106">
                  <c:v>8574.1734381599999</c:v>
                </c:pt>
                <c:pt idx="26107">
                  <c:v>9028.4906250000004</c:v>
                </c:pt>
                <c:pt idx="26108">
                  <c:v>8293.6218749999989</c:v>
                </c:pt>
                <c:pt idx="26109">
                  <c:v>8030.807811839999</c:v>
                </c:pt>
                <c:pt idx="26110">
                  <c:v>8321.2078118399986</c:v>
                </c:pt>
                <c:pt idx="26111">
                  <c:v>8817.6</c:v>
                </c:pt>
                <c:pt idx="26112">
                  <c:v>8632.7999999999993</c:v>
                </c:pt>
                <c:pt idx="26113">
                  <c:v>9116.9203118399982</c:v>
                </c:pt>
                <c:pt idx="26114">
                  <c:v>8945.3203118399997</c:v>
                </c:pt>
                <c:pt idx="26115">
                  <c:v>8051.6906249999993</c:v>
                </c:pt>
                <c:pt idx="26116">
                  <c:v>8447.6906249999993</c:v>
                </c:pt>
                <c:pt idx="26117">
                  <c:v>8056.0218749999995</c:v>
                </c:pt>
                <c:pt idx="26118">
                  <c:v>8267.2218749999993</c:v>
                </c:pt>
                <c:pt idx="26119">
                  <c:v>8391.4359381600007</c:v>
                </c:pt>
                <c:pt idx="26120">
                  <c:v>8563.0359381599992</c:v>
                </c:pt>
                <c:pt idx="26121">
                  <c:v>8813.3203118399997</c:v>
                </c:pt>
                <c:pt idx="26122">
                  <c:v>8296.9734381599992</c:v>
                </c:pt>
                <c:pt idx="26123">
                  <c:v>7853.6906249999993</c:v>
                </c:pt>
                <c:pt idx="26124">
                  <c:v>8359.6218749999989</c:v>
                </c:pt>
                <c:pt idx="26125">
                  <c:v>7885.6078118399992</c:v>
                </c:pt>
                <c:pt idx="26126">
                  <c:v>8572.0078118399997</c:v>
                </c:pt>
                <c:pt idx="26127">
                  <c:v>8532.4078118399993</c:v>
                </c:pt>
                <c:pt idx="26128">
                  <c:v>8770.0078118399997</c:v>
                </c:pt>
                <c:pt idx="26129">
                  <c:v>9200.4</c:v>
                </c:pt>
                <c:pt idx="26130">
                  <c:v>8502.3468749999993</c:v>
                </c:pt>
                <c:pt idx="26131">
                  <c:v>9389.2218749999993</c:v>
                </c:pt>
                <c:pt idx="26132">
                  <c:v>8695.0359381599992</c:v>
                </c:pt>
                <c:pt idx="26133">
                  <c:v>8611.6078118399982</c:v>
                </c:pt>
                <c:pt idx="26134">
                  <c:v>8585.2078118399986</c:v>
                </c:pt>
                <c:pt idx="26135">
                  <c:v>9094.7999999999993</c:v>
                </c:pt>
                <c:pt idx="26136">
                  <c:v>8091.5999999999995</c:v>
                </c:pt>
                <c:pt idx="26137">
                  <c:v>8766.3468749999993</c:v>
                </c:pt>
                <c:pt idx="26138">
                  <c:v>8285.3203118399997</c:v>
                </c:pt>
                <c:pt idx="26139">
                  <c:v>8592.890625</c:v>
                </c:pt>
                <c:pt idx="26140">
                  <c:v>7528.0218749999995</c:v>
                </c:pt>
                <c:pt idx="26141">
                  <c:v>8998.6359381599996</c:v>
                </c:pt>
                <c:pt idx="26142">
                  <c:v>8758.9734381599992</c:v>
                </c:pt>
                <c:pt idx="26143">
                  <c:v>8734.6359381599996</c:v>
                </c:pt>
                <c:pt idx="26144">
                  <c:v>8629.0359381599992</c:v>
                </c:pt>
                <c:pt idx="26145">
                  <c:v>8236.7999999999993</c:v>
                </c:pt>
                <c:pt idx="26146">
                  <c:v>9379.3734381600007</c:v>
                </c:pt>
                <c:pt idx="26147">
                  <c:v>8738.0906249999989</c:v>
                </c:pt>
                <c:pt idx="26148">
                  <c:v>8042.8218749999996</c:v>
                </c:pt>
                <c:pt idx="26149">
                  <c:v>8936.4</c:v>
                </c:pt>
                <c:pt idx="26150">
                  <c:v>7673.2218749999993</c:v>
                </c:pt>
                <c:pt idx="26151">
                  <c:v>8123.2078118399986</c:v>
                </c:pt>
                <c:pt idx="26152">
                  <c:v>8646</c:v>
                </c:pt>
                <c:pt idx="26153">
                  <c:v>9306</c:v>
                </c:pt>
                <c:pt idx="26154">
                  <c:v>8707.7203118399993</c:v>
                </c:pt>
                <c:pt idx="26155">
                  <c:v>8838.1734381599999</c:v>
                </c:pt>
                <c:pt idx="26156">
                  <c:v>8428.9734381599992</c:v>
                </c:pt>
                <c:pt idx="26157">
                  <c:v>8513.6906249999993</c:v>
                </c:pt>
                <c:pt idx="26158">
                  <c:v>9032.8218749999996</c:v>
                </c:pt>
                <c:pt idx="26159">
                  <c:v>8702.8218749999996</c:v>
                </c:pt>
                <c:pt idx="26160">
                  <c:v>8280.421875</c:v>
                </c:pt>
                <c:pt idx="26161">
                  <c:v>8743.6078118399982</c:v>
                </c:pt>
                <c:pt idx="26162">
                  <c:v>8638.0078118399997</c:v>
                </c:pt>
                <c:pt idx="26163">
                  <c:v>8357.1468750000004</c:v>
                </c:pt>
                <c:pt idx="26164">
                  <c:v>8509.7203118399993</c:v>
                </c:pt>
                <c:pt idx="26165">
                  <c:v>8650.0218750000004</c:v>
                </c:pt>
                <c:pt idx="26166">
                  <c:v>9164.8218749999996</c:v>
                </c:pt>
                <c:pt idx="26167">
                  <c:v>8690.807811839999</c:v>
                </c:pt>
                <c:pt idx="26168">
                  <c:v>8478.421875</c:v>
                </c:pt>
                <c:pt idx="26169">
                  <c:v>8782.0218750000004</c:v>
                </c:pt>
                <c:pt idx="26170">
                  <c:v>7660.0218749999995</c:v>
                </c:pt>
                <c:pt idx="26171">
                  <c:v>8557.6218749999989</c:v>
                </c:pt>
                <c:pt idx="26172">
                  <c:v>7964.807811839999</c:v>
                </c:pt>
                <c:pt idx="26173">
                  <c:v>8791.1999999999989</c:v>
                </c:pt>
                <c:pt idx="26174">
                  <c:v>8964.3468749999993</c:v>
                </c:pt>
                <c:pt idx="26175">
                  <c:v>8594.7468749999989</c:v>
                </c:pt>
                <c:pt idx="26176">
                  <c:v>8317.546875</c:v>
                </c:pt>
                <c:pt idx="26177">
                  <c:v>9068.0906249999989</c:v>
                </c:pt>
                <c:pt idx="26178">
                  <c:v>8399.2218749999993</c:v>
                </c:pt>
                <c:pt idx="26179">
                  <c:v>8061.4359381599998</c:v>
                </c:pt>
                <c:pt idx="26180">
                  <c:v>8534.5734381599996</c:v>
                </c:pt>
                <c:pt idx="26181">
                  <c:v>8394.890625</c:v>
                </c:pt>
                <c:pt idx="26182">
                  <c:v>8804.0906249999989</c:v>
                </c:pt>
                <c:pt idx="26183">
                  <c:v>8161.6218749999998</c:v>
                </c:pt>
                <c:pt idx="26184">
                  <c:v>9164.8218749999996</c:v>
                </c:pt>
                <c:pt idx="26185">
                  <c:v>8940.421875</c:v>
                </c:pt>
                <c:pt idx="26186">
                  <c:v>8333.2218749999993</c:v>
                </c:pt>
                <c:pt idx="26187">
                  <c:v>8870.4</c:v>
                </c:pt>
                <c:pt idx="26188">
                  <c:v>7972.7999999999993</c:v>
                </c:pt>
                <c:pt idx="26189">
                  <c:v>8621.1468750000004</c:v>
                </c:pt>
                <c:pt idx="26190">
                  <c:v>8647.546875</c:v>
                </c:pt>
                <c:pt idx="26191">
                  <c:v>8536.120311839999</c:v>
                </c:pt>
                <c:pt idx="26192">
                  <c:v>8905.7203118399993</c:v>
                </c:pt>
                <c:pt idx="26193">
                  <c:v>8272.120311839999</c:v>
                </c:pt>
                <c:pt idx="26194">
                  <c:v>8760.5203118399986</c:v>
                </c:pt>
                <c:pt idx="26195">
                  <c:v>8768.8218749999996</c:v>
                </c:pt>
                <c:pt idx="26196">
                  <c:v>8320.0218750000004</c:v>
                </c:pt>
                <c:pt idx="26197">
                  <c:v>8953.6218749999989</c:v>
                </c:pt>
                <c:pt idx="26198">
                  <c:v>8404.6359381599996</c:v>
                </c:pt>
                <c:pt idx="26199">
                  <c:v>8910</c:v>
                </c:pt>
                <c:pt idx="26200">
                  <c:v>8890.9734381599992</c:v>
                </c:pt>
                <c:pt idx="26201">
                  <c:v>8574.1734381599999</c:v>
                </c:pt>
                <c:pt idx="26202">
                  <c:v>9366.1734381599999</c:v>
                </c:pt>
                <c:pt idx="26203">
                  <c:v>7993.3734381599998</c:v>
                </c:pt>
                <c:pt idx="26204">
                  <c:v>8069.2218749999993</c:v>
                </c:pt>
                <c:pt idx="26205">
                  <c:v>8734.6359381599996</c:v>
                </c:pt>
                <c:pt idx="26206">
                  <c:v>8761.0359381599992</c:v>
                </c:pt>
                <c:pt idx="26207">
                  <c:v>8545.6078118399982</c:v>
                </c:pt>
                <c:pt idx="26208">
                  <c:v>7674.4078118399993</c:v>
                </c:pt>
                <c:pt idx="26209">
                  <c:v>8941.6078118399982</c:v>
                </c:pt>
                <c:pt idx="26210">
                  <c:v>8753.1468750000004</c:v>
                </c:pt>
                <c:pt idx="26211">
                  <c:v>8151.7734381600003</c:v>
                </c:pt>
                <c:pt idx="26212">
                  <c:v>8460.890625</c:v>
                </c:pt>
                <c:pt idx="26213">
                  <c:v>8228.807811839999</c:v>
                </c:pt>
                <c:pt idx="26214">
                  <c:v>8038.7999999999993</c:v>
                </c:pt>
                <c:pt idx="26215">
                  <c:v>8566.7999999999993</c:v>
                </c:pt>
                <c:pt idx="26216">
                  <c:v>8236.7999999999993</c:v>
                </c:pt>
                <c:pt idx="26217">
                  <c:v>8566.4906250000004</c:v>
                </c:pt>
                <c:pt idx="26218">
                  <c:v>8619.2906249999996</c:v>
                </c:pt>
                <c:pt idx="26219">
                  <c:v>7866.890625</c:v>
                </c:pt>
                <c:pt idx="26220">
                  <c:v>8544.421875</c:v>
                </c:pt>
                <c:pt idx="26221">
                  <c:v>8743.6078118399982</c:v>
                </c:pt>
                <c:pt idx="26222">
                  <c:v>8962.7999999999993</c:v>
                </c:pt>
                <c:pt idx="26223">
                  <c:v>8448</c:v>
                </c:pt>
                <c:pt idx="26224">
                  <c:v>8998.120311839999</c:v>
                </c:pt>
                <c:pt idx="26225">
                  <c:v>8800.120311839999</c:v>
                </c:pt>
                <c:pt idx="26226">
                  <c:v>8751.2906249999996</c:v>
                </c:pt>
                <c:pt idx="26227">
                  <c:v>7959.2906249999996</c:v>
                </c:pt>
                <c:pt idx="26228">
                  <c:v>8346.421875</c:v>
                </c:pt>
                <c:pt idx="26229">
                  <c:v>8346.421875</c:v>
                </c:pt>
                <c:pt idx="26230">
                  <c:v>8382</c:v>
                </c:pt>
                <c:pt idx="26231">
                  <c:v>8673.9468749999996</c:v>
                </c:pt>
                <c:pt idx="26232">
                  <c:v>9780.890625</c:v>
                </c:pt>
                <c:pt idx="26233">
                  <c:v>8751.2906249999996</c:v>
                </c:pt>
                <c:pt idx="26234">
                  <c:v>8685.2906249999996</c:v>
                </c:pt>
                <c:pt idx="26235">
                  <c:v>8466.4078118399993</c:v>
                </c:pt>
                <c:pt idx="26236">
                  <c:v>8492.807811839999</c:v>
                </c:pt>
                <c:pt idx="26237">
                  <c:v>7906.7999999999993</c:v>
                </c:pt>
                <c:pt idx="26238">
                  <c:v>8230.9734381599992</c:v>
                </c:pt>
                <c:pt idx="26239">
                  <c:v>8985.4359381600007</c:v>
                </c:pt>
                <c:pt idx="26240">
                  <c:v>8057.2078118399986</c:v>
                </c:pt>
                <c:pt idx="26241">
                  <c:v>8492.807811839999</c:v>
                </c:pt>
                <c:pt idx="26242">
                  <c:v>8065.2</c:v>
                </c:pt>
                <c:pt idx="26243">
                  <c:v>8606.4</c:v>
                </c:pt>
                <c:pt idx="26244">
                  <c:v>7419.9468749999996</c:v>
                </c:pt>
                <c:pt idx="26245">
                  <c:v>7947.9468749999996</c:v>
                </c:pt>
                <c:pt idx="26246">
                  <c:v>8087.3203118399988</c:v>
                </c:pt>
                <c:pt idx="26247">
                  <c:v>8376.1734381599999</c:v>
                </c:pt>
                <c:pt idx="26248">
                  <c:v>8359.6218749999989</c:v>
                </c:pt>
                <c:pt idx="26249">
                  <c:v>8861.2218749999993</c:v>
                </c:pt>
                <c:pt idx="26250">
                  <c:v>8866.6359381599996</c:v>
                </c:pt>
                <c:pt idx="26251">
                  <c:v>9430.0078118399997</c:v>
                </c:pt>
                <c:pt idx="26252">
                  <c:v>7933.2</c:v>
                </c:pt>
                <c:pt idx="26253">
                  <c:v>8830.7999999999993</c:v>
                </c:pt>
                <c:pt idx="26254">
                  <c:v>7834.9734381600001</c:v>
                </c:pt>
                <c:pt idx="26255">
                  <c:v>8016.421875</c:v>
                </c:pt>
                <c:pt idx="26256">
                  <c:v>8404.6359381599996</c:v>
                </c:pt>
                <c:pt idx="26257">
                  <c:v>8888.807811839999</c:v>
                </c:pt>
                <c:pt idx="26258">
                  <c:v>8302.7999999999993</c:v>
                </c:pt>
                <c:pt idx="26259">
                  <c:v>9292.7999999999993</c:v>
                </c:pt>
                <c:pt idx="26260">
                  <c:v>8408.0906249999989</c:v>
                </c:pt>
                <c:pt idx="26261">
                  <c:v>8566.4906250000004</c:v>
                </c:pt>
                <c:pt idx="26262">
                  <c:v>9059.2218749999993</c:v>
                </c:pt>
                <c:pt idx="26263">
                  <c:v>8747.8359381600003</c:v>
                </c:pt>
                <c:pt idx="26264">
                  <c:v>8717.2078118399986</c:v>
                </c:pt>
                <c:pt idx="26265">
                  <c:v>9360.3468749999993</c:v>
                </c:pt>
                <c:pt idx="26266">
                  <c:v>8615.3203118399997</c:v>
                </c:pt>
                <c:pt idx="26267">
                  <c:v>8526.890625</c:v>
                </c:pt>
                <c:pt idx="26268">
                  <c:v>8610.421875</c:v>
                </c:pt>
                <c:pt idx="26269">
                  <c:v>8145.9468749999996</c:v>
                </c:pt>
                <c:pt idx="26270">
                  <c:v>8291.1468750000004</c:v>
                </c:pt>
                <c:pt idx="26271">
                  <c:v>9015.2906249999996</c:v>
                </c:pt>
                <c:pt idx="26272">
                  <c:v>8874.421875</c:v>
                </c:pt>
                <c:pt idx="26273">
                  <c:v>8114.2359381599999</c:v>
                </c:pt>
                <c:pt idx="26274">
                  <c:v>8858.7468749999989</c:v>
                </c:pt>
                <c:pt idx="26275">
                  <c:v>8838.1734381599999</c:v>
                </c:pt>
                <c:pt idx="26276">
                  <c:v>7850.2359381599999</c:v>
                </c:pt>
                <c:pt idx="26277">
                  <c:v>8549.8359381600003</c:v>
                </c:pt>
                <c:pt idx="26278">
                  <c:v>8704.0078118399997</c:v>
                </c:pt>
                <c:pt idx="26279">
                  <c:v>8681.3203118399997</c:v>
                </c:pt>
                <c:pt idx="26280">
                  <c:v>9300.1734381599999</c:v>
                </c:pt>
                <c:pt idx="26281">
                  <c:v>7985.6906249999993</c:v>
                </c:pt>
                <c:pt idx="26282">
                  <c:v>9028.4906250000004</c:v>
                </c:pt>
                <c:pt idx="26283">
                  <c:v>8664.4078118399993</c:v>
                </c:pt>
                <c:pt idx="26284">
                  <c:v>8624.807811839999</c:v>
                </c:pt>
                <c:pt idx="26285">
                  <c:v>8585.2078118399986</c:v>
                </c:pt>
                <c:pt idx="26286">
                  <c:v>8941.6078118399982</c:v>
                </c:pt>
                <c:pt idx="26287">
                  <c:v>9121.1999999999989</c:v>
                </c:pt>
                <c:pt idx="26288">
                  <c:v>8713.546875</c:v>
                </c:pt>
                <c:pt idx="26289">
                  <c:v>8932.120311839999</c:v>
                </c:pt>
                <c:pt idx="26290">
                  <c:v>8587.3734381600007</c:v>
                </c:pt>
                <c:pt idx="26291">
                  <c:v>9234.1734381599999</c:v>
                </c:pt>
                <c:pt idx="26292">
                  <c:v>7610.5734381600005</c:v>
                </c:pt>
                <c:pt idx="26293">
                  <c:v>8824.9734381599992</c:v>
                </c:pt>
                <c:pt idx="26294">
                  <c:v>8988.890625</c:v>
                </c:pt>
                <c:pt idx="26295">
                  <c:v>8122.0218749999995</c:v>
                </c:pt>
                <c:pt idx="26296">
                  <c:v>9553.0359381599992</c:v>
                </c:pt>
                <c:pt idx="26297">
                  <c:v>8149.6078118399992</c:v>
                </c:pt>
                <c:pt idx="26298">
                  <c:v>8408.4</c:v>
                </c:pt>
                <c:pt idx="26299">
                  <c:v>8528.7468749999989</c:v>
                </c:pt>
                <c:pt idx="26300">
                  <c:v>8773.7203118399993</c:v>
                </c:pt>
                <c:pt idx="26301">
                  <c:v>8988.890625</c:v>
                </c:pt>
                <c:pt idx="26302">
                  <c:v>8676.421875</c:v>
                </c:pt>
                <c:pt idx="26303">
                  <c:v>8576.2359381599999</c:v>
                </c:pt>
                <c:pt idx="26304">
                  <c:v>8566.7999999999993</c:v>
                </c:pt>
                <c:pt idx="26305">
                  <c:v>8456.9203118399982</c:v>
                </c:pt>
                <c:pt idx="26306">
                  <c:v>8790.890625</c:v>
                </c:pt>
                <c:pt idx="26307">
                  <c:v>8893.0359381599992</c:v>
                </c:pt>
                <c:pt idx="26308">
                  <c:v>9166.0078118399997</c:v>
                </c:pt>
                <c:pt idx="26309">
                  <c:v>8871.9468749999996</c:v>
                </c:pt>
                <c:pt idx="26310">
                  <c:v>9011.3203118399997</c:v>
                </c:pt>
                <c:pt idx="26311">
                  <c:v>8811.7734381600003</c:v>
                </c:pt>
                <c:pt idx="26312">
                  <c:v>8566.4906250000004</c:v>
                </c:pt>
                <c:pt idx="26313">
                  <c:v>8927.2218749999993</c:v>
                </c:pt>
                <c:pt idx="26314">
                  <c:v>8399.2218749999993</c:v>
                </c:pt>
                <c:pt idx="26315">
                  <c:v>8702.8218749999996</c:v>
                </c:pt>
                <c:pt idx="26316">
                  <c:v>8888.807811839999</c:v>
                </c:pt>
                <c:pt idx="26317">
                  <c:v>9020.807811839999</c:v>
                </c:pt>
                <c:pt idx="26318">
                  <c:v>8606.4</c:v>
                </c:pt>
                <c:pt idx="26319">
                  <c:v>9174</c:v>
                </c:pt>
                <c:pt idx="26320">
                  <c:v>7472.7468749999998</c:v>
                </c:pt>
                <c:pt idx="26321">
                  <c:v>8694.5203118399986</c:v>
                </c:pt>
                <c:pt idx="26322">
                  <c:v>8918.9203118399982</c:v>
                </c:pt>
                <c:pt idx="26323">
                  <c:v>8742.421875</c:v>
                </c:pt>
                <c:pt idx="26324">
                  <c:v>9011.8359381600003</c:v>
                </c:pt>
                <c:pt idx="26325">
                  <c:v>8800.6359381599996</c:v>
                </c:pt>
                <c:pt idx="26326">
                  <c:v>8668.120311839999</c:v>
                </c:pt>
                <c:pt idx="26327">
                  <c:v>8112.1734381599999</c:v>
                </c:pt>
                <c:pt idx="26328">
                  <c:v>8883.2906249999996</c:v>
                </c:pt>
                <c:pt idx="26329">
                  <c:v>8672.0906249999989</c:v>
                </c:pt>
                <c:pt idx="26330">
                  <c:v>8526.890625</c:v>
                </c:pt>
                <c:pt idx="26331">
                  <c:v>8438.8218749999996</c:v>
                </c:pt>
                <c:pt idx="26332">
                  <c:v>8466.4078118399993</c:v>
                </c:pt>
                <c:pt idx="26333">
                  <c:v>7489.6078118399992</c:v>
                </c:pt>
                <c:pt idx="26334">
                  <c:v>8083.6078118399992</c:v>
                </c:pt>
                <c:pt idx="26335">
                  <c:v>8875.6078118399982</c:v>
                </c:pt>
                <c:pt idx="26336">
                  <c:v>8217.7734381600003</c:v>
                </c:pt>
                <c:pt idx="26337">
                  <c:v>8830.4906250000004</c:v>
                </c:pt>
                <c:pt idx="26338">
                  <c:v>9094.4906250000004</c:v>
                </c:pt>
                <c:pt idx="26339">
                  <c:v>8540.0906249999989</c:v>
                </c:pt>
                <c:pt idx="26340">
                  <c:v>8755.6218749999989</c:v>
                </c:pt>
                <c:pt idx="26341">
                  <c:v>8914.0218750000004</c:v>
                </c:pt>
                <c:pt idx="26342">
                  <c:v>8755.6218749999989</c:v>
                </c:pt>
                <c:pt idx="26343">
                  <c:v>7924.0218749999995</c:v>
                </c:pt>
                <c:pt idx="26344">
                  <c:v>8576.2359381599999</c:v>
                </c:pt>
                <c:pt idx="26345">
                  <c:v>8624.807811839999</c:v>
                </c:pt>
                <c:pt idx="26346">
                  <c:v>7972.7999999999993</c:v>
                </c:pt>
                <c:pt idx="26347">
                  <c:v>8553.6</c:v>
                </c:pt>
                <c:pt idx="26348">
                  <c:v>9034.0078118399997</c:v>
                </c:pt>
                <c:pt idx="26349">
                  <c:v>9126.4078118399993</c:v>
                </c:pt>
                <c:pt idx="26350">
                  <c:v>9011.3203118399997</c:v>
                </c:pt>
                <c:pt idx="26351">
                  <c:v>8877.7734381600003</c:v>
                </c:pt>
                <c:pt idx="26352">
                  <c:v>8574.1734381599999</c:v>
                </c:pt>
                <c:pt idx="26353">
                  <c:v>9456.4078118399993</c:v>
                </c:pt>
                <c:pt idx="26354">
                  <c:v>8223.6</c:v>
                </c:pt>
                <c:pt idx="26355">
                  <c:v>8898.3468749999993</c:v>
                </c:pt>
                <c:pt idx="26356">
                  <c:v>8093.1468749999995</c:v>
                </c:pt>
                <c:pt idx="26357">
                  <c:v>9156.5203118399986</c:v>
                </c:pt>
                <c:pt idx="26358">
                  <c:v>8496.5203118399986</c:v>
                </c:pt>
                <c:pt idx="26359">
                  <c:v>9345.2906249999996</c:v>
                </c:pt>
                <c:pt idx="26360">
                  <c:v>8504.8218749999996</c:v>
                </c:pt>
                <c:pt idx="26361">
                  <c:v>9085.6218749999989</c:v>
                </c:pt>
                <c:pt idx="26362">
                  <c:v>8681.8359381600003</c:v>
                </c:pt>
                <c:pt idx="26363">
                  <c:v>8268.4078118399993</c:v>
                </c:pt>
                <c:pt idx="26364">
                  <c:v>8773.7203118399993</c:v>
                </c:pt>
                <c:pt idx="26365">
                  <c:v>9103.7203118399993</c:v>
                </c:pt>
                <c:pt idx="26366">
                  <c:v>8786.9203118399982</c:v>
                </c:pt>
                <c:pt idx="26367">
                  <c:v>9556.4906250000004</c:v>
                </c:pt>
                <c:pt idx="26368">
                  <c:v>8487.2906249999996</c:v>
                </c:pt>
                <c:pt idx="26369">
                  <c:v>8685.2906249999996</c:v>
                </c:pt>
                <c:pt idx="26370">
                  <c:v>9138.421875</c:v>
                </c:pt>
                <c:pt idx="26371">
                  <c:v>8334.4078118399993</c:v>
                </c:pt>
                <c:pt idx="26372">
                  <c:v>8858.7468749999989</c:v>
                </c:pt>
                <c:pt idx="26373">
                  <c:v>8126.9203118399992</c:v>
                </c:pt>
                <c:pt idx="26374">
                  <c:v>8738.0906249999989</c:v>
                </c:pt>
                <c:pt idx="26375">
                  <c:v>8095.6218749999998</c:v>
                </c:pt>
                <c:pt idx="26376">
                  <c:v>9257.2218749999993</c:v>
                </c:pt>
                <c:pt idx="26377">
                  <c:v>8611.6078118399982</c:v>
                </c:pt>
                <c:pt idx="26378">
                  <c:v>8836.0078118399997</c:v>
                </c:pt>
                <c:pt idx="26379">
                  <c:v>9337.6078118399982</c:v>
                </c:pt>
                <c:pt idx="26380">
                  <c:v>9015.6</c:v>
                </c:pt>
                <c:pt idx="26381">
                  <c:v>8766.3468749999993</c:v>
                </c:pt>
                <c:pt idx="26382">
                  <c:v>8998.120311839999</c:v>
                </c:pt>
                <c:pt idx="26383">
                  <c:v>8666.5734381599996</c:v>
                </c:pt>
                <c:pt idx="26384">
                  <c:v>9656.5734381599996</c:v>
                </c:pt>
                <c:pt idx="26385">
                  <c:v>8751.2906249999996</c:v>
                </c:pt>
                <c:pt idx="26386">
                  <c:v>8936.0906249999989</c:v>
                </c:pt>
                <c:pt idx="26387">
                  <c:v>8078.0906249999998</c:v>
                </c:pt>
                <c:pt idx="26388">
                  <c:v>9534.421875</c:v>
                </c:pt>
                <c:pt idx="26389">
                  <c:v>9032.8218749999996</c:v>
                </c:pt>
                <c:pt idx="26390">
                  <c:v>8431.0359381599992</c:v>
                </c:pt>
                <c:pt idx="26391">
                  <c:v>8902.0078118399997</c:v>
                </c:pt>
                <c:pt idx="26392">
                  <c:v>9720.4078118399993</c:v>
                </c:pt>
                <c:pt idx="26393">
                  <c:v>8954.807811839999</c:v>
                </c:pt>
                <c:pt idx="26394">
                  <c:v>9152.807811839999</c:v>
                </c:pt>
                <c:pt idx="26395">
                  <c:v>8461.1999999999989</c:v>
                </c:pt>
                <c:pt idx="26396">
                  <c:v>8470.120311839999</c:v>
                </c:pt>
                <c:pt idx="26397">
                  <c:v>8201.2218749999993</c:v>
                </c:pt>
                <c:pt idx="26398">
                  <c:v>8597.2218749999993</c:v>
                </c:pt>
                <c:pt idx="26399">
                  <c:v>8606.4</c:v>
                </c:pt>
                <c:pt idx="26400">
                  <c:v>8396.7468749999989</c:v>
                </c:pt>
                <c:pt idx="26401">
                  <c:v>8291.1468750000004</c:v>
                </c:pt>
                <c:pt idx="26402">
                  <c:v>8826.5203118399986</c:v>
                </c:pt>
                <c:pt idx="26403">
                  <c:v>8521.3734381600007</c:v>
                </c:pt>
                <c:pt idx="26404">
                  <c:v>9059.2218749999993</c:v>
                </c:pt>
                <c:pt idx="26405">
                  <c:v>9534.421875</c:v>
                </c:pt>
                <c:pt idx="26406">
                  <c:v>8453.2078118399986</c:v>
                </c:pt>
                <c:pt idx="26407">
                  <c:v>8849.2078118399986</c:v>
                </c:pt>
                <c:pt idx="26408">
                  <c:v>7642.7999999999993</c:v>
                </c:pt>
                <c:pt idx="26409">
                  <c:v>8719.3734381600007</c:v>
                </c:pt>
                <c:pt idx="26410">
                  <c:v>9015.2906249999996</c:v>
                </c:pt>
                <c:pt idx="26411">
                  <c:v>9596.0906249999989</c:v>
                </c:pt>
                <c:pt idx="26412">
                  <c:v>9292.4906250000004</c:v>
                </c:pt>
                <c:pt idx="26413">
                  <c:v>8742.421875</c:v>
                </c:pt>
                <c:pt idx="26414">
                  <c:v>8954.807811839999</c:v>
                </c:pt>
                <c:pt idx="26415">
                  <c:v>8830.7999999999993</c:v>
                </c:pt>
                <c:pt idx="26416">
                  <c:v>7862.9203118399992</c:v>
                </c:pt>
                <c:pt idx="26417">
                  <c:v>8417.3203118399997</c:v>
                </c:pt>
                <c:pt idx="26418">
                  <c:v>8338.120311839999</c:v>
                </c:pt>
                <c:pt idx="26419">
                  <c:v>8632.4906250000004</c:v>
                </c:pt>
                <c:pt idx="26420">
                  <c:v>8566.4906250000004</c:v>
                </c:pt>
                <c:pt idx="26421">
                  <c:v>9104.2359381599999</c:v>
                </c:pt>
                <c:pt idx="26422">
                  <c:v>8906.2359381599999</c:v>
                </c:pt>
                <c:pt idx="26423">
                  <c:v>8545.6078118399982</c:v>
                </c:pt>
                <c:pt idx="26424">
                  <c:v>8264.7468749999989</c:v>
                </c:pt>
                <c:pt idx="26425">
                  <c:v>8851.3734381600007</c:v>
                </c:pt>
                <c:pt idx="26426">
                  <c:v>9234.1734381599999</c:v>
                </c:pt>
                <c:pt idx="26427">
                  <c:v>9068.0906249999989</c:v>
                </c:pt>
                <c:pt idx="26428">
                  <c:v>8672.0906249999989</c:v>
                </c:pt>
                <c:pt idx="26429">
                  <c:v>8790.890625</c:v>
                </c:pt>
                <c:pt idx="26430">
                  <c:v>8153.8359381600003</c:v>
                </c:pt>
                <c:pt idx="26431">
                  <c:v>8065.2</c:v>
                </c:pt>
                <c:pt idx="26432">
                  <c:v>8122.0218749999995</c:v>
                </c:pt>
                <c:pt idx="26433">
                  <c:v>9164.8218749999996</c:v>
                </c:pt>
                <c:pt idx="26434">
                  <c:v>7897.6218749999998</c:v>
                </c:pt>
                <c:pt idx="26435">
                  <c:v>8655.4359381600007</c:v>
                </c:pt>
                <c:pt idx="26436">
                  <c:v>9271.6078118399982</c:v>
                </c:pt>
                <c:pt idx="26437">
                  <c:v>8408.4</c:v>
                </c:pt>
                <c:pt idx="26438">
                  <c:v>9702</c:v>
                </c:pt>
                <c:pt idx="26439">
                  <c:v>8514</c:v>
                </c:pt>
                <c:pt idx="26440">
                  <c:v>8219.3203118399997</c:v>
                </c:pt>
                <c:pt idx="26441">
                  <c:v>9354.5203118399986</c:v>
                </c:pt>
                <c:pt idx="26442">
                  <c:v>8315.6906249999993</c:v>
                </c:pt>
                <c:pt idx="26443">
                  <c:v>8975.6906249999993</c:v>
                </c:pt>
                <c:pt idx="26444">
                  <c:v>8975.6906249999993</c:v>
                </c:pt>
                <c:pt idx="26445">
                  <c:v>8188.0218749999995</c:v>
                </c:pt>
                <c:pt idx="26446">
                  <c:v>8487.6</c:v>
                </c:pt>
                <c:pt idx="26447">
                  <c:v>8066.7468749999998</c:v>
                </c:pt>
                <c:pt idx="26448">
                  <c:v>9075.7734381600003</c:v>
                </c:pt>
                <c:pt idx="26449">
                  <c:v>8798.5734381599996</c:v>
                </c:pt>
                <c:pt idx="26450">
                  <c:v>8447.6906249999993</c:v>
                </c:pt>
                <c:pt idx="26451">
                  <c:v>8267.2218749999993</c:v>
                </c:pt>
                <c:pt idx="26452">
                  <c:v>9323.2218749999993</c:v>
                </c:pt>
                <c:pt idx="26453">
                  <c:v>8676.421875</c:v>
                </c:pt>
                <c:pt idx="26454">
                  <c:v>9562.0078118399997</c:v>
                </c:pt>
                <c:pt idx="26455">
                  <c:v>8764.7999999999993</c:v>
                </c:pt>
                <c:pt idx="26456">
                  <c:v>8515.546875</c:v>
                </c:pt>
                <c:pt idx="26457">
                  <c:v>8858.7468749999989</c:v>
                </c:pt>
                <c:pt idx="26458">
                  <c:v>8145.9468749999996</c:v>
                </c:pt>
                <c:pt idx="26459">
                  <c:v>8964.3468749999993</c:v>
                </c:pt>
                <c:pt idx="26460">
                  <c:v>8390.9203118399982</c:v>
                </c:pt>
                <c:pt idx="26461">
                  <c:v>8417.3203118399997</c:v>
                </c:pt>
                <c:pt idx="26462">
                  <c:v>9169.7203118399993</c:v>
                </c:pt>
                <c:pt idx="26463">
                  <c:v>8826.5203118399986</c:v>
                </c:pt>
                <c:pt idx="26464">
                  <c:v>8685.2906249999996</c:v>
                </c:pt>
                <c:pt idx="26465">
                  <c:v>8012.0906249999998</c:v>
                </c:pt>
                <c:pt idx="26466">
                  <c:v>9125.2218749999993</c:v>
                </c:pt>
                <c:pt idx="26467">
                  <c:v>8306.8218749999996</c:v>
                </c:pt>
                <c:pt idx="26468">
                  <c:v>8968.0078118399997</c:v>
                </c:pt>
                <c:pt idx="26469">
                  <c:v>8760.5203118399986</c:v>
                </c:pt>
                <c:pt idx="26470">
                  <c:v>9032.8218749999996</c:v>
                </c:pt>
                <c:pt idx="26471">
                  <c:v>9166.0078118399997</c:v>
                </c:pt>
                <c:pt idx="26472">
                  <c:v>8176.0078118399988</c:v>
                </c:pt>
                <c:pt idx="26473">
                  <c:v>9149.1468750000004</c:v>
                </c:pt>
                <c:pt idx="26474">
                  <c:v>8069.2218749999993</c:v>
                </c:pt>
                <c:pt idx="26475">
                  <c:v>8945.8359381600003</c:v>
                </c:pt>
                <c:pt idx="26476">
                  <c:v>8870.4</c:v>
                </c:pt>
                <c:pt idx="26477">
                  <c:v>8304.3468749999993</c:v>
                </c:pt>
                <c:pt idx="26478">
                  <c:v>9380.9203118399982</c:v>
                </c:pt>
                <c:pt idx="26479">
                  <c:v>7985.6906249999993</c:v>
                </c:pt>
                <c:pt idx="26480">
                  <c:v>8130.890625</c:v>
                </c:pt>
                <c:pt idx="26481">
                  <c:v>8359.6218749999989</c:v>
                </c:pt>
                <c:pt idx="26482">
                  <c:v>8629.0359381599992</c:v>
                </c:pt>
                <c:pt idx="26483">
                  <c:v>9213.6</c:v>
                </c:pt>
                <c:pt idx="26484">
                  <c:v>8832.3468749999993</c:v>
                </c:pt>
                <c:pt idx="26485">
                  <c:v>8970.1734381599999</c:v>
                </c:pt>
                <c:pt idx="26486">
                  <c:v>8834.8218749999996</c:v>
                </c:pt>
                <c:pt idx="26487">
                  <c:v>8849.2078118399986</c:v>
                </c:pt>
                <c:pt idx="26488">
                  <c:v>8791.1999999999989</c:v>
                </c:pt>
                <c:pt idx="26489">
                  <c:v>8342.4</c:v>
                </c:pt>
                <c:pt idx="26490">
                  <c:v>8462.7468749999989</c:v>
                </c:pt>
                <c:pt idx="26491">
                  <c:v>8588.9203118399982</c:v>
                </c:pt>
                <c:pt idx="26492">
                  <c:v>8402.5734381599996</c:v>
                </c:pt>
                <c:pt idx="26493">
                  <c:v>9292.4906250000004</c:v>
                </c:pt>
                <c:pt idx="26494">
                  <c:v>8936.0906249999989</c:v>
                </c:pt>
                <c:pt idx="26495">
                  <c:v>8702.8218749999996</c:v>
                </c:pt>
                <c:pt idx="26496">
                  <c:v>8827.0359381599992</c:v>
                </c:pt>
                <c:pt idx="26497">
                  <c:v>8536.6359381599996</c:v>
                </c:pt>
                <c:pt idx="26498">
                  <c:v>8492.807811839999</c:v>
                </c:pt>
                <c:pt idx="26499">
                  <c:v>8562.5203118399986</c:v>
                </c:pt>
                <c:pt idx="26500">
                  <c:v>8918.9203118399982</c:v>
                </c:pt>
                <c:pt idx="26501">
                  <c:v>7955.3203118399988</c:v>
                </c:pt>
                <c:pt idx="26502">
                  <c:v>8069.2218749999993</c:v>
                </c:pt>
                <c:pt idx="26503">
                  <c:v>8395.1999999999989</c:v>
                </c:pt>
                <c:pt idx="26504">
                  <c:v>8489.1468750000004</c:v>
                </c:pt>
                <c:pt idx="26505">
                  <c:v>8668.120311839999</c:v>
                </c:pt>
                <c:pt idx="26506">
                  <c:v>9262.120311839999</c:v>
                </c:pt>
                <c:pt idx="26507">
                  <c:v>9187.1999999999989</c:v>
                </c:pt>
                <c:pt idx="26508">
                  <c:v>8078.4</c:v>
                </c:pt>
                <c:pt idx="26509">
                  <c:v>8858.7468749999989</c:v>
                </c:pt>
                <c:pt idx="26510">
                  <c:v>9518.7468749999989</c:v>
                </c:pt>
                <c:pt idx="26511">
                  <c:v>8760.5203118399986</c:v>
                </c:pt>
                <c:pt idx="26512">
                  <c:v>8443.7203118399993</c:v>
                </c:pt>
                <c:pt idx="26513">
                  <c:v>9235.7203118399993</c:v>
                </c:pt>
                <c:pt idx="26514">
                  <c:v>9437.6906249999993</c:v>
                </c:pt>
                <c:pt idx="26515">
                  <c:v>8941.6078118399982</c:v>
                </c:pt>
                <c:pt idx="26516">
                  <c:v>9007.6078118399982</c:v>
                </c:pt>
                <c:pt idx="26517">
                  <c:v>8968.0078118399997</c:v>
                </c:pt>
                <c:pt idx="26518">
                  <c:v>8659.1999999999989</c:v>
                </c:pt>
                <c:pt idx="26519">
                  <c:v>8725.1999999999989</c:v>
                </c:pt>
                <c:pt idx="26520">
                  <c:v>9081.6</c:v>
                </c:pt>
                <c:pt idx="26521">
                  <c:v>8487.6</c:v>
                </c:pt>
                <c:pt idx="26522">
                  <c:v>8038.4906249999995</c:v>
                </c:pt>
                <c:pt idx="26523">
                  <c:v>8813.8359381600003</c:v>
                </c:pt>
                <c:pt idx="26524">
                  <c:v>8962.7999999999993</c:v>
                </c:pt>
                <c:pt idx="26525">
                  <c:v>8764.7999999999993</c:v>
                </c:pt>
                <c:pt idx="26526">
                  <c:v>8734.120311839999</c:v>
                </c:pt>
                <c:pt idx="26527">
                  <c:v>7980.1734381599999</c:v>
                </c:pt>
                <c:pt idx="26528">
                  <c:v>7924.0218749999995</c:v>
                </c:pt>
                <c:pt idx="26529">
                  <c:v>8976</c:v>
                </c:pt>
                <c:pt idx="26530">
                  <c:v>8289.6</c:v>
                </c:pt>
                <c:pt idx="26531">
                  <c:v>9782.7468749999989</c:v>
                </c:pt>
                <c:pt idx="26532">
                  <c:v>9260.5734381599996</c:v>
                </c:pt>
                <c:pt idx="26533">
                  <c:v>8280.421875</c:v>
                </c:pt>
                <c:pt idx="26534">
                  <c:v>8664.4078118399993</c:v>
                </c:pt>
                <c:pt idx="26535">
                  <c:v>7906.7999999999993</c:v>
                </c:pt>
                <c:pt idx="26536">
                  <c:v>8830.7999999999993</c:v>
                </c:pt>
                <c:pt idx="26537">
                  <c:v>8032.9734381600001</c:v>
                </c:pt>
                <c:pt idx="26538">
                  <c:v>8474.0906249999989</c:v>
                </c:pt>
                <c:pt idx="26539">
                  <c:v>8606.0906249999989</c:v>
                </c:pt>
                <c:pt idx="26540">
                  <c:v>8922.890625</c:v>
                </c:pt>
                <c:pt idx="26541">
                  <c:v>8927.2218749999993</c:v>
                </c:pt>
                <c:pt idx="26542">
                  <c:v>8742.421875</c:v>
                </c:pt>
                <c:pt idx="26543">
                  <c:v>8681.8359381600003</c:v>
                </c:pt>
                <c:pt idx="26544">
                  <c:v>8585.2078118399986</c:v>
                </c:pt>
                <c:pt idx="26545">
                  <c:v>8281.6078118399982</c:v>
                </c:pt>
                <c:pt idx="26546">
                  <c:v>8225.1468750000004</c:v>
                </c:pt>
                <c:pt idx="26547">
                  <c:v>8040.3468749999993</c:v>
                </c:pt>
                <c:pt idx="26548">
                  <c:v>8594.7468749999989</c:v>
                </c:pt>
                <c:pt idx="26549">
                  <c:v>8852.9203118399982</c:v>
                </c:pt>
                <c:pt idx="26550">
                  <c:v>9037.7203118399993</c:v>
                </c:pt>
                <c:pt idx="26551">
                  <c:v>8521.3734381600007</c:v>
                </c:pt>
                <c:pt idx="26552">
                  <c:v>8742.421875</c:v>
                </c:pt>
                <c:pt idx="26553">
                  <c:v>9032.8218749999996</c:v>
                </c:pt>
                <c:pt idx="26554">
                  <c:v>8755.6218749999989</c:v>
                </c:pt>
                <c:pt idx="26555">
                  <c:v>8761.0359381599992</c:v>
                </c:pt>
                <c:pt idx="26556">
                  <c:v>9025.0359381599992</c:v>
                </c:pt>
                <c:pt idx="26557">
                  <c:v>8747.8359381600003</c:v>
                </c:pt>
                <c:pt idx="26558">
                  <c:v>8580</c:v>
                </c:pt>
                <c:pt idx="26559">
                  <c:v>8474.4</c:v>
                </c:pt>
                <c:pt idx="26560">
                  <c:v>9213.6</c:v>
                </c:pt>
                <c:pt idx="26561">
                  <c:v>8434.7999999999993</c:v>
                </c:pt>
                <c:pt idx="26562">
                  <c:v>8338.120311839999</c:v>
                </c:pt>
                <c:pt idx="26563">
                  <c:v>8166.5203118399986</c:v>
                </c:pt>
                <c:pt idx="26564">
                  <c:v>8315.6906249999993</c:v>
                </c:pt>
                <c:pt idx="26565">
                  <c:v>7388.2359381599999</c:v>
                </c:pt>
                <c:pt idx="26566">
                  <c:v>8809.6078118399982</c:v>
                </c:pt>
                <c:pt idx="26567">
                  <c:v>8070.4078118399993</c:v>
                </c:pt>
                <c:pt idx="26568">
                  <c:v>8566.7999999999993</c:v>
                </c:pt>
                <c:pt idx="26569">
                  <c:v>8738.4</c:v>
                </c:pt>
                <c:pt idx="26570">
                  <c:v>9907.3734381600007</c:v>
                </c:pt>
                <c:pt idx="26571">
                  <c:v>8613.7734381600003</c:v>
                </c:pt>
                <c:pt idx="26572">
                  <c:v>9234.1734381599999</c:v>
                </c:pt>
                <c:pt idx="26573">
                  <c:v>9028.4906250000004</c:v>
                </c:pt>
                <c:pt idx="26574">
                  <c:v>8544.421875</c:v>
                </c:pt>
                <c:pt idx="26575">
                  <c:v>8536.6359381599996</c:v>
                </c:pt>
                <c:pt idx="26576">
                  <c:v>8822.807811839999</c:v>
                </c:pt>
                <c:pt idx="26577">
                  <c:v>9017.1468750000004</c:v>
                </c:pt>
                <c:pt idx="26578">
                  <c:v>8958.5203118399986</c:v>
                </c:pt>
                <c:pt idx="26579">
                  <c:v>8840.2359381599999</c:v>
                </c:pt>
                <c:pt idx="26580">
                  <c:v>8624.807811839999</c:v>
                </c:pt>
                <c:pt idx="26581">
                  <c:v>8677.6078118399982</c:v>
                </c:pt>
                <c:pt idx="26582">
                  <c:v>9042</c:v>
                </c:pt>
                <c:pt idx="26583">
                  <c:v>8805.9468749999996</c:v>
                </c:pt>
                <c:pt idx="26584">
                  <c:v>8225.1468750000004</c:v>
                </c:pt>
                <c:pt idx="26585">
                  <c:v>8753.1468750000004</c:v>
                </c:pt>
                <c:pt idx="26586">
                  <c:v>8654.9203118399982</c:v>
                </c:pt>
                <c:pt idx="26587">
                  <c:v>9564.1734381599999</c:v>
                </c:pt>
                <c:pt idx="26588">
                  <c:v>9266.0906249999989</c:v>
                </c:pt>
                <c:pt idx="26589">
                  <c:v>9164.8218749999996</c:v>
                </c:pt>
                <c:pt idx="26590">
                  <c:v>8148.421875</c:v>
                </c:pt>
                <c:pt idx="26591">
                  <c:v>8497.0359381599992</c:v>
                </c:pt>
                <c:pt idx="26592">
                  <c:v>9100.0078118399997</c:v>
                </c:pt>
                <c:pt idx="26593">
                  <c:v>9266.4</c:v>
                </c:pt>
                <c:pt idx="26594">
                  <c:v>8962.7999999999993</c:v>
                </c:pt>
                <c:pt idx="26595">
                  <c:v>8362.9734381599992</c:v>
                </c:pt>
                <c:pt idx="26596">
                  <c:v>8655.4359381600007</c:v>
                </c:pt>
                <c:pt idx="26597">
                  <c:v>8149.6078118399992</c:v>
                </c:pt>
                <c:pt idx="26598">
                  <c:v>8704.0078118399997</c:v>
                </c:pt>
                <c:pt idx="26599">
                  <c:v>8911.546875</c:v>
                </c:pt>
                <c:pt idx="26600">
                  <c:v>8541.9468749999996</c:v>
                </c:pt>
                <c:pt idx="26601">
                  <c:v>9418.9734381599992</c:v>
                </c:pt>
                <c:pt idx="26602">
                  <c:v>8547.7734381600003</c:v>
                </c:pt>
                <c:pt idx="26603">
                  <c:v>8574.1734381599999</c:v>
                </c:pt>
                <c:pt idx="26604">
                  <c:v>8658.890625</c:v>
                </c:pt>
                <c:pt idx="26605">
                  <c:v>7858.0218749999995</c:v>
                </c:pt>
                <c:pt idx="26606">
                  <c:v>8770.0078118399997</c:v>
                </c:pt>
                <c:pt idx="26607">
                  <c:v>9364.0078118399997</c:v>
                </c:pt>
                <c:pt idx="26608">
                  <c:v>8844</c:v>
                </c:pt>
                <c:pt idx="26609">
                  <c:v>8698.7999999999993</c:v>
                </c:pt>
                <c:pt idx="26610">
                  <c:v>9558.3468749999993</c:v>
                </c:pt>
                <c:pt idx="26611">
                  <c:v>8977.546875</c:v>
                </c:pt>
                <c:pt idx="26612">
                  <c:v>8343.9468749999996</c:v>
                </c:pt>
                <c:pt idx="26613">
                  <c:v>8676.421875</c:v>
                </c:pt>
                <c:pt idx="26614">
                  <c:v>8821.6218749999989</c:v>
                </c:pt>
                <c:pt idx="26615">
                  <c:v>9228.3468749999993</c:v>
                </c:pt>
                <c:pt idx="26616">
                  <c:v>7565.1468749999995</c:v>
                </c:pt>
                <c:pt idx="26617">
                  <c:v>9056.7468749999989</c:v>
                </c:pt>
                <c:pt idx="26618">
                  <c:v>8779.546875</c:v>
                </c:pt>
                <c:pt idx="26619">
                  <c:v>8824.9734381599992</c:v>
                </c:pt>
                <c:pt idx="26620">
                  <c:v>8267.2218749999993</c:v>
                </c:pt>
                <c:pt idx="26621">
                  <c:v>8545.6078118399982</c:v>
                </c:pt>
                <c:pt idx="26622">
                  <c:v>8962.7999999999993</c:v>
                </c:pt>
                <c:pt idx="26623">
                  <c:v>9081.6</c:v>
                </c:pt>
                <c:pt idx="26624">
                  <c:v>9134.4</c:v>
                </c:pt>
                <c:pt idx="26625">
                  <c:v>8436.3468749999993</c:v>
                </c:pt>
                <c:pt idx="26626">
                  <c:v>9341.3203118399997</c:v>
                </c:pt>
                <c:pt idx="26627">
                  <c:v>9088.9734381599992</c:v>
                </c:pt>
                <c:pt idx="26628">
                  <c:v>9500.2359381599999</c:v>
                </c:pt>
                <c:pt idx="26629">
                  <c:v>8144.4</c:v>
                </c:pt>
                <c:pt idx="26630">
                  <c:v>9345.6</c:v>
                </c:pt>
                <c:pt idx="26631">
                  <c:v>8566.4906250000004</c:v>
                </c:pt>
                <c:pt idx="26632">
                  <c:v>8685.2906249999996</c:v>
                </c:pt>
                <c:pt idx="26633">
                  <c:v>8796.4078118399993</c:v>
                </c:pt>
                <c:pt idx="26634">
                  <c:v>8527.1999999999989</c:v>
                </c:pt>
                <c:pt idx="26635">
                  <c:v>8555.1468750000004</c:v>
                </c:pt>
                <c:pt idx="26636">
                  <c:v>9188.7468749999989</c:v>
                </c:pt>
                <c:pt idx="26637">
                  <c:v>8977.546875</c:v>
                </c:pt>
                <c:pt idx="26638">
                  <c:v>8977.546875</c:v>
                </c:pt>
                <c:pt idx="26639">
                  <c:v>8357.1468750000004</c:v>
                </c:pt>
                <c:pt idx="26640">
                  <c:v>8562.5203118399986</c:v>
                </c:pt>
                <c:pt idx="26641">
                  <c:v>9015.2906249999996</c:v>
                </c:pt>
                <c:pt idx="26642">
                  <c:v>8425.6218749999989</c:v>
                </c:pt>
                <c:pt idx="26643">
                  <c:v>8615.8359381600003</c:v>
                </c:pt>
                <c:pt idx="26644">
                  <c:v>8035.0359381600001</c:v>
                </c:pt>
                <c:pt idx="26645">
                  <c:v>8289.6</c:v>
                </c:pt>
                <c:pt idx="26646">
                  <c:v>9030.3468749999993</c:v>
                </c:pt>
                <c:pt idx="26647">
                  <c:v>8739.9468749999996</c:v>
                </c:pt>
                <c:pt idx="26648">
                  <c:v>9028.4906250000004</c:v>
                </c:pt>
                <c:pt idx="26649">
                  <c:v>8610.421875</c:v>
                </c:pt>
                <c:pt idx="26650">
                  <c:v>8836.0078118399997</c:v>
                </c:pt>
                <c:pt idx="26651">
                  <c:v>8989.1999999999989</c:v>
                </c:pt>
                <c:pt idx="26652">
                  <c:v>9543.6</c:v>
                </c:pt>
                <c:pt idx="26653">
                  <c:v>8251.546875</c:v>
                </c:pt>
                <c:pt idx="26654">
                  <c:v>8270.5734381599996</c:v>
                </c:pt>
                <c:pt idx="26655">
                  <c:v>8513.6906249999993</c:v>
                </c:pt>
                <c:pt idx="26656">
                  <c:v>9098.8218749999996</c:v>
                </c:pt>
                <c:pt idx="26657">
                  <c:v>8747.8359381600003</c:v>
                </c:pt>
                <c:pt idx="26658">
                  <c:v>8796.4078118399993</c:v>
                </c:pt>
                <c:pt idx="26659">
                  <c:v>8756.807811839999</c:v>
                </c:pt>
                <c:pt idx="26660">
                  <c:v>9690.3468749999993</c:v>
                </c:pt>
                <c:pt idx="26661">
                  <c:v>8526.890625</c:v>
                </c:pt>
                <c:pt idx="26662">
                  <c:v>8293.6218749999989</c:v>
                </c:pt>
                <c:pt idx="26663">
                  <c:v>8861.2218749999993</c:v>
                </c:pt>
                <c:pt idx="26664">
                  <c:v>8875.6078118399982</c:v>
                </c:pt>
                <c:pt idx="26665">
                  <c:v>9121.1999999999989</c:v>
                </c:pt>
                <c:pt idx="26666">
                  <c:v>8553.6</c:v>
                </c:pt>
                <c:pt idx="26667">
                  <c:v>8276.4</c:v>
                </c:pt>
                <c:pt idx="26668">
                  <c:v>8540.4</c:v>
                </c:pt>
                <c:pt idx="26669">
                  <c:v>9320.7468749999989</c:v>
                </c:pt>
                <c:pt idx="26670">
                  <c:v>7968.5203118399986</c:v>
                </c:pt>
                <c:pt idx="26671">
                  <c:v>8962.4906250000004</c:v>
                </c:pt>
                <c:pt idx="26672">
                  <c:v>9028.4906250000004</c:v>
                </c:pt>
                <c:pt idx="26673">
                  <c:v>8985.4359381600007</c:v>
                </c:pt>
                <c:pt idx="26674">
                  <c:v>9060.4078118399993</c:v>
                </c:pt>
                <c:pt idx="26675">
                  <c:v>8968.0078118399997</c:v>
                </c:pt>
                <c:pt idx="26676">
                  <c:v>8896.7999999999993</c:v>
                </c:pt>
                <c:pt idx="26677">
                  <c:v>8726.7468749999989</c:v>
                </c:pt>
                <c:pt idx="26678">
                  <c:v>8100.5203118399986</c:v>
                </c:pt>
                <c:pt idx="26679">
                  <c:v>8333.2218749999993</c:v>
                </c:pt>
                <c:pt idx="26680">
                  <c:v>8972.2359381599999</c:v>
                </c:pt>
                <c:pt idx="26681">
                  <c:v>8998.6359381599996</c:v>
                </c:pt>
                <c:pt idx="26682">
                  <c:v>8228.807811839999</c:v>
                </c:pt>
                <c:pt idx="26683">
                  <c:v>8506.0078118399997</c:v>
                </c:pt>
                <c:pt idx="26684">
                  <c:v>8065.2</c:v>
                </c:pt>
                <c:pt idx="26685">
                  <c:v>9188.7468749999989</c:v>
                </c:pt>
                <c:pt idx="26686">
                  <c:v>8898.3468749999993</c:v>
                </c:pt>
                <c:pt idx="26687">
                  <c:v>9149.1468750000004</c:v>
                </c:pt>
                <c:pt idx="26688">
                  <c:v>8192.9203118399982</c:v>
                </c:pt>
                <c:pt idx="26689">
                  <c:v>8006.5734381600005</c:v>
                </c:pt>
                <c:pt idx="26690">
                  <c:v>8909.6906249999993</c:v>
                </c:pt>
                <c:pt idx="26691">
                  <c:v>9112.0218750000004</c:v>
                </c:pt>
                <c:pt idx="26692">
                  <c:v>9143.8359381600003</c:v>
                </c:pt>
                <c:pt idx="26693">
                  <c:v>8888.807811839999</c:v>
                </c:pt>
                <c:pt idx="26694">
                  <c:v>9086.807811839999</c:v>
                </c:pt>
                <c:pt idx="26695">
                  <c:v>8189.2078118399986</c:v>
                </c:pt>
                <c:pt idx="26696">
                  <c:v>8421.6</c:v>
                </c:pt>
                <c:pt idx="26697">
                  <c:v>8632.7999999999993</c:v>
                </c:pt>
                <c:pt idx="26698">
                  <c:v>8792.7468749999989</c:v>
                </c:pt>
                <c:pt idx="26699">
                  <c:v>9003.9468749999996</c:v>
                </c:pt>
                <c:pt idx="26700">
                  <c:v>8800.120311839999</c:v>
                </c:pt>
                <c:pt idx="26701">
                  <c:v>9141.7734381600003</c:v>
                </c:pt>
                <c:pt idx="26702">
                  <c:v>8824.9734381599992</c:v>
                </c:pt>
                <c:pt idx="26703">
                  <c:v>9168.1734381599999</c:v>
                </c:pt>
                <c:pt idx="26704">
                  <c:v>8355.2906249999996</c:v>
                </c:pt>
                <c:pt idx="26705">
                  <c:v>8500.4906250000004</c:v>
                </c:pt>
                <c:pt idx="26706">
                  <c:v>8183.6906249999993</c:v>
                </c:pt>
                <c:pt idx="26707">
                  <c:v>8751.2906249999996</c:v>
                </c:pt>
                <c:pt idx="26708">
                  <c:v>9596.0906249999989</c:v>
                </c:pt>
                <c:pt idx="26709">
                  <c:v>9279.2906249999996</c:v>
                </c:pt>
                <c:pt idx="26710">
                  <c:v>8386.0218750000004</c:v>
                </c:pt>
                <c:pt idx="26711">
                  <c:v>9817.0359381599992</c:v>
                </c:pt>
                <c:pt idx="26712">
                  <c:v>9341.8359381600003</c:v>
                </c:pt>
                <c:pt idx="26713">
                  <c:v>8809.6078118399982</c:v>
                </c:pt>
                <c:pt idx="26714">
                  <c:v>8902.0078118399997</c:v>
                </c:pt>
                <c:pt idx="26715">
                  <c:v>8756.807811839999</c:v>
                </c:pt>
                <c:pt idx="26716">
                  <c:v>8817.6</c:v>
                </c:pt>
                <c:pt idx="26717">
                  <c:v>9055.1999999999989</c:v>
                </c:pt>
                <c:pt idx="26718">
                  <c:v>8430.5203118399986</c:v>
                </c:pt>
                <c:pt idx="26719">
                  <c:v>10054.120311839999</c:v>
                </c:pt>
                <c:pt idx="26720">
                  <c:v>9037.7203118399993</c:v>
                </c:pt>
                <c:pt idx="26721">
                  <c:v>8962.4906250000004</c:v>
                </c:pt>
                <c:pt idx="26722">
                  <c:v>8914.0218750000004</c:v>
                </c:pt>
                <c:pt idx="26723">
                  <c:v>8293.6218749999989</c:v>
                </c:pt>
                <c:pt idx="26724">
                  <c:v>8695.0359381599992</c:v>
                </c:pt>
                <c:pt idx="26725">
                  <c:v>9117.4359381600007</c:v>
                </c:pt>
                <c:pt idx="26726">
                  <c:v>8417.8359381600003</c:v>
                </c:pt>
                <c:pt idx="26727">
                  <c:v>9288.5203118399986</c:v>
                </c:pt>
                <c:pt idx="26728">
                  <c:v>8943.7734381600003</c:v>
                </c:pt>
                <c:pt idx="26729">
                  <c:v>9207.7734381600003</c:v>
                </c:pt>
                <c:pt idx="26730">
                  <c:v>8962.4906250000004</c:v>
                </c:pt>
                <c:pt idx="26731">
                  <c:v>9086.807811839999</c:v>
                </c:pt>
                <c:pt idx="26732">
                  <c:v>9160.7999999999993</c:v>
                </c:pt>
                <c:pt idx="26733">
                  <c:v>8663.2218749999993</c:v>
                </c:pt>
                <c:pt idx="26734">
                  <c:v>8557.6218749999989</c:v>
                </c:pt>
                <c:pt idx="26735">
                  <c:v>9191.2218749999993</c:v>
                </c:pt>
                <c:pt idx="26736">
                  <c:v>9262.6359381599996</c:v>
                </c:pt>
                <c:pt idx="26737">
                  <c:v>9051.4359381600007</c:v>
                </c:pt>
                <c:pt idx="26738">
                  <c:v>8545.6078118399982</c:v>
                </c:pt>
                <c:pt idx="26739">
                  <c:v>8962.7999999999993</c:v>
                </c:pt>
                <c:pt idx="26740">
                  <c:v>8244.1734381599999</c:v>
                </c:pt>
                <c:pt idx="26741">
                  <c:v>8125.3734381599998</c:v>
                </c:pt>
                <c:pt idx="26742">
                  <c:v>8553.2906249999996</c:v>
                </c:pt>
                <c:pt idx="26743">
                  <c:v>8874.421875</c:v>
                </c:pt>
                <c:pt idx="26744">
                  <c:v>9077.8359381600003</c:v>
                </c:pt>
                <c:pt idx="26745">
                  <c:v>9038.2359381599999</c:v>
                </c:pt>
                <c:pt idx="26746">
                  <c:v>8453.2078118399986</c:v>
                </c:pt>
                <c:pt idx="26747">
                  <c:v>9134.4</c:v>
                </c:pt>
                <c:pt idx="26748">
                  <c:v>8845.546875</c:v>
                </c:pt>
                <c:pt idx="26749">
                  <c:v>9109.546875</c:v>
                </c:pt>
                <c:pt idx="26750">
                  <c:v>7893.2906249999996</c:v>
                </c:pt>
                <c:pt idx="26751">
                  <c:v>8640.1734381599999</c:v>
                </c:pt>
                <c:pt idx="26752">
                  <c:v>8824.9734381599992</c:v>
                </c:pt>
                <c:pt idx="26753">
                  <c:v>9022.9734381599992</c:v>
                </c:pt>
                <c:pt idx="26754">
                  <c:v>9587.2218749999993</c:v>
                </c:pt>
                <c:pt idx="26755">
                  <c:v>9284.807811839999</c:v>
                </c:pt>
                <c:pt idx="26756">
                  <c:v>8399.2218749999993</c:v>
                </c:pt>
                <c:pt idx="26757">
                  <c:v>9217.6218749999989</c:v>
                </c:pt>
                <c:pt idx="26758">
                  <c:v>9166.0078118399997</c:v>
                </c:pt>
                <c:pt idx="26759">
                  <c:v>8598.4078118399993</c:v>
                </c:pt>
                <c:pt idx="26760">
                  <c:v>8928.4078118399993</c:v>
                </c:pt>
                <c:pt idx="26761">
                  <c:v>9034.0078118399997</c:v>
                </c:pt>
                <c:pt idx="26762">
                  <c:v>8791.1999999999989</c:v>
                </c:pt>
                <c:pt idx="26763">
                  <c:v>8857.1999999999989</c:v>
                </c:pt>
                <c:pt idx="26764">
                  <c:v>9688.7999999999993</c:v>
                </c:pt>
                <c:pt idx="26765">
                  <c:v>8515.546875</c:v>
                </c:pt>
                <c:pt idx="26766">
                  <c:v>9314.9203118399982</c:v>
                </c:pt>
                <c:pt idx="26767">
                  <c:v>8861.2218749999993</c:v>
                </c:pt>
                <c:pt idx="26768">
                  <c:v>8030.807811839999</c:v>
                </c:pt>
                <c:pt idx="26769">
                  <c:v>8131.2</c:v>
                </c:pt>
                <c:pt idx="26770">
                  <c:v>8091.5999999999995</c:v>
                </c:pt>
                <c:pt idx="26771">
                  <c:v>8641.7203118399993</c:v>
                </c:pt>
                <c:pt idx="26772">
                  <c:v>9098.8218749999996</c:v>
                </c:pt>
                <c:pt idx="26773">
                  <c:v>8800.6359381599996</c:v>
                </c:pt>
                <c:pt idx="26774">
                  <c:v>8681.8359381600003</c:v>
                </c:pt>
                <c:pt idx="26775">
                  <c:v>8898.3468749999993</c:v>
                </c:pt>
                <c:pt idx="26776">
                  <c:v>8936.0906249999989</c:v>
                </c:pt>
                <c:pt idx="26777">
                  <c:v>9134.4</c:v>
                </c:pt>
                <c:pt idx="26778">
                  <c:v>8408.4</c:v>
                </c:pt>
                <c:pt idx="26779">
                  <c:v>8245.7203118399993</c:v>
                </c:pt>
                <c:pt idx="26780">
                  <c:v>8932.120311839999</c:v>
                </c:pt>
                <c:pt idx="26781">
                  <c:v>8734.120311839999</c:v>
                </c:pt>
                <c:pt idx="26782">
                  <c:v>8056.0218749999995</c:v>
                </c:pt>
                <c:pt idx="26783">
                  <c:v>8795.2218749999993</c:v>
                </c:pt>
                <c:pt idx="26784">
                  <c:v>8636.8218749999996</c:v>
                </c:pt>
                <c:pt idx="26785">
                  <c:v>8506.0078118399997</c:v>
                </c:pt>
                <c:pt idx="26786">
                  <c:v>8905.7203118399993</c:v>
                </c:pt>
                <c:pt idx="26787">
                  <c:v>8905.7203118399993</c:v>
                </c:pt>
                <c:pt idx="26788">
                  <c:v>8773.7203118399993</c:v>
                </c:pt>
                <c:pt idx="26789">
                  <c:v>8747.3203118399997</c:v>
                </c:pt>
                <c:pt idx="26790">
                  <c:v>9062.5734381599996</c:v>
                </c:pt>
                <c:pt idx="26791">
                  <c:v>9600.421875</c:v>
                </c:pt>
                <c:pt idx="26792">
                  <c:v>8570.8218749999996</c:v>
                </c:pt>
                <c:pt idx="26793">
                  <c:v>9100.0078118399997</c:v>
                </c:pt>
                <c:pt idx="26794">
                  <c:v>8389.3734381600007</c:v>
                </c:pt>
                <c:pt idx="26795">
                  <c:v>8983.3734381600007</c:v>
                </c:pt>
                <c:pt idx="26796">
                  <c:v>9041.6906249999993</c:v>
                </c:pt>
                <c:pt idx="26797">
                  <c:v>9244.0218750000004</c:v>
                </c:pt>
                <c:pt idx="26798">
                  <c:v>8866.6359381599996</c:v>
                </c:pt>
                <c:pt idx="26799">
                  <c:v>8598.4078118399993</c:v>
                </c:pt>
                <c:pt idx="26800">
                  <c:v>8770.0078118399997</c:v>
                </c:pt>
                <c:pt idx="26801">
                  <c:v>9139.6078118399982</c:v>
                </c:pt>
                <c:pt idx="26802">
                  <c:v>8357.1468750000004</c:v>
                </c:pt>
                <c:pt idx="26803">
                  <c:v>9083.1468750000004</c:v>
                </c:pt>
                <c:pt idx="26804">
                  <c:v>9394.120311839999</c:v>
                </c:pt>
                <c:pt idx="26805">
                  <c:v>9160.4906250000004</c:v>
                </c:pt>
                <c:pt idx="26806">
                  <c:v>8874.421875</c:v>
                </c:pt>
                <c:pt idx="26807">
                  <c:v>8570.8218749999996</c:v>
                </c:pt>
                <c:pt idx="26808">
                  <c:v>8355.6</c:v>
                </c:pt>
                <c:pt idx="26809">
                  <c:v>8738.4</c:v>
                </c:pt>
                <c:pt idx="26810">
                  <c:v>9085.6218749999989</c:v>
                </c:pt>
                <c:pt idx="26811">
                  <c:v>9487.0359381599992</c:v>
                </c:pt>
                <c:pt idx="26812">
                  <c:v>9377.2078118399986</c:v>
                </c:pt>
                <c:pt idx="26813">
                  <c:v>9068.4</c:v>
                </c:pt>
                <c:pt idx="26814">
                  <c:v>9094.7999999999993</c:v>
                </c:pt>
                <c:pt idx="26815">
                  <c:v>8602.120311839999</c:v>
                </c:pt>
                <c:pt idx="26816">
                  <c:v>8447.6906249999993</c:v>
                </c:pt>
                <c:pt idx="26817">
                  <c:v>8993.2218749999993</c:v>
                </c:pt>
                <c:pt idx="26818">
                  <c:v>8491.6218749999989</c:v>
                </c:pt>
                <c:pt idx="26819">
                  <c:v>9098.8218749999996</c:v>
                </c:pt>
                <c:pt idx="26820">
                  <c:v>8095.6218749999998</c:v>
                </c:pt>
                <c:pt idx="26821">
                  <c:v>8325.4359381600007</c:v>
                </c:pt>
                <c:pt idx="26822">
                  <c:v>9038.2359381599999</c:v>
                </c:pt>
                <c:pt idx="26823">
                  <c:v>9418.9734381599992</c:v>
                </c:pt>
                <c:pt idx="26824">
                  <c:v>9398.0906249999989</c:v>
                </c:pt>
                <c:pt idx="26825">
                  <c:v>8800.6359381599996</c:v>
                </c:pt>
                <c:pt idx="26826">
                  <c:v>8756.807811839999</c:v>
                </c:pt>
                <c:pt idx="26827">
                  <c:v>8091.5999999999995</c:v>
                </c:pt>
                <c:pt idx="26828">
                  <c:v>8236.7999999999993</c:v>
                </c:pt>
                <c:pt idx="26829">
                  <c:v>8357.1468750000004</c:v>
                </c:pt>
                <c:pt idx="26830">
                  <c:v>8851.3734381600007</c:v>
                </c:pt>
                <c:pt idx="26831">
                  <c:v>8870.0906249999989</c:v>
                </c:pt>
                <c:pt idx="26832">
                  <c:v>9081.2906249999996</c:v>
                </c:pt>
                <c:pt idx="26833">
                  <c:v>9428.8218749999996</c:v>
                </c:pt>
                <c:pt idx="26834">
                  <c:v>8927.2218749999993</c:v>
                </c:pt>
                <c:pt idx="26835">
                  <c:v>9465.9468749999996</c:v>
                </c:pt>
                <c:pt idx="26836">
                  <c:v>9267.9468749999996</c:v>
                </c:pt>
                <c:pt idx="26837">
                  <c:v>8819.1468750000004</c:v>
                </c:pt>
                <c:pt idx="26838">
                  <c:v>9115.3734381600007</c:v>
                </c:pt>
                <c:pt idx="26839">
                  <c:v>8890.9734381599992</c:v>
                </c:pt>
                <c:pt idx="26840">
                  <c:v>8988.890625</c:v>
                </c:pt>
                <c:pt idx="26841">
                  <c:v>9899.6906249999993</c:v>
                </c:pt>
                <c:pt idx="26842">
                  <c:v>8862.4078118399993</c:v>
                </c:pt>
                <c:pt idx="26843">
                  <c:v>9121.1999999999989</c:v>
                </c:pt>
                <c:pt idx="26844">
                  <c:v>8685.6</c:v>
                </c:pt>
                <c:pt idx="26845">
                  <c:v>8804.4</c:v>
                </c:pt>
                <c:pt idx="26846">
                  <c:v>8996.5734381599996</c:v>
                </c:pt>
                <c:pt idx="26847">
                  <c:v>8824.9734381599992</c:v>
                </c:pt>
                <c:pt idx="26848">
                  <c:v>9754.4906250000004</c:v>
                </c:pt>
                <c:pt idx="26849">
                  <c:v>9323.2218749999993</c:v>
                </c:pt>
                <c:pt idx="26850">
                  <c:v>8629.0359381599992</c:v>
                </c:pt>
                <c:pt idx="26851">
                  <c:v>8888.807811839999</c:v>
                </c:pt>
                <c:pt idx="26852">
                  <c:v>8426.807811839999</c:v>
                </c:pt>
                <c:pt idx="26853">
                  <c:v>8334.4078118399993</c:v>
                </c:pt>
                <c:pt idx="26854">
                  <c:v>9364.0078118399997</c:v>
                </c:pt>
                <c:pt idx="26855">
                  <c:v>8910</c:v>
                </c:pt>
                <c:pt idx="26856">
                  <c:v>9122.7468749999989</c:v>
                </c:pt>
                <c:pt idx="26857">
                  <c:v>9301.7203118399993</c:v>
                </c:pt>
                <c:pt idx="26858">
                  <c:v>9103.7203118399993</c:v>
                </c:pt>
                <c:pt idx="26859">
                  <c:v>8866.120311839999</c:v>
                </c:pt>
                <c:pt idx="26860">
                  <c:v>8602.120311839999</c:v>
                </c:pt>
                <c:pt idx="26861">
                  <c:v>8425.6218749999989</c:v>
                </c:pt>
                <c:pt idx="26862">
                  <c:v>8333.2218749999993</c:v>
                </c:pt>
                <c:pt idx="26863">
                  <c:v>8585.2078118399986</c:v>
                </c:pt>
                <c:pt idx="26864">
                  <c:v>8078.4</c:v>
                </c:pt>
                <c:pt idx="26865">
                  <c:v>9386.7468749999989</c:v>
                </c:pt>
                <c:pt idx="26866">
                  <c:v>9386.7468749999989</c:v>
                </c:pt>
                <c:pt idx="26867">
                  <c:v>9077.3203118399997</c:v>
                </c:pt>
                <c:pt idx="26868">
                  <c:v>9141.7734381600003</c:v>
                </c:pt>
                <c:pt idx="26869">
                  <c:v>9530.0906249999989</c:v>
                </c:pt>
                <c:pt idx="26870">
                  <c:v>8893.0359381599992</c:v>
                </c:pt>
                <c:pt idx="26871">
                  <c:v>9248.9203118399982</c:v>
                </c:pt>
                <c:pt idx="26872">
                  <c:v>9147.2906249999996</c:v>
                </c:pt>
                <c:pt idx="26873">
                  <c:v>8117.6906249999993</c:v>
                </c:pt>
                <c:pt idx="26874">
                  <c:v>8346.421875</c:v>
                </c:pt>
                <c:pt idx="26875">
                  <c:v>8497.0359381599992</c:v>
                </c:pt>
                <c:pt idx="26876">
                  <c:v>8316</c:v>
                </c:pt>
                <c:pt idx="26877">
                  <c:v>9196.120311839999</c:v>
                </c:pt>
                <c:pt idx="26878">
                  <c:v>8838.1734381599999</c:v>
                </c:pt>
                <c:pt idx="26879">
                  <c:v>8144.0906249999998</c:v>
                </c:pt>
                <c:pt idx="26880">
                  <c:v>8676.421875</c:v>
                </c:pt>
                <c:pt idx="26881">
                  <c:v>8795.2218749999993</c:v>
                </c:pt>
                <c:pt idx="26882">
                  <c:v>8470.6359381599996</c:v>
                </c:pt>
                <c:pt idx="26883">
                  <c:v>9051.4359381600007</c:v>
                </c:pt>
                <c:pt idx="26884">
                  <c:v>8453.2078118399986</c:v>
                </c:pt>
                <c:pt idx="26885">
                  <c:v>9081.6</c:v>
                </c:pt>
                <c:pt idx="26886">
                  <c:v>8198.7468749999989</c:v>
                </c:pt>
                <c:pt idx="26887">
                  <c:v>9182.9203118399982</c:v>
                </c:pt>
                <c:pt idx="26888">
                  <c:v>8174.8218749999996</c:v>
                </c:pt>
                <c:pt idx="26889">
                  <c:v>9328.6359381599996</c:v>
                </c:pt>
                <c:pt idx="26890">
                  <c:v>8638.0078118399997</c:v>
                </c:pt>
                <c:pt idx="26891">
                  <c:v>9496.0078118399997</c:v>
                </c:pt>
                <c:pt idx="26892">
                  <c:v>8541.9468749999996</c:v>
                </c:pt>
                <c:pt idx="26893">
                  <c:v>9526.120311839999</c:v>
                </c:pt>
                <c:pt idx="26894">
                  <c:v>9207.7734381600003</c:v>
                </c:pt>
                <c:pt idx="26895">
                  <c:v>8376.1734381599999</c:v>
                </c:pt>
                <c:pt idx="26896">
                  <c:v>8381.6906249999993</c:v>
                </c:pt>
                <c:pt idx="26897">
                  <c:v>9358.4906250000004</c:v>
                </c:pt>
                <c:pt idx="26898">
                  <c:v>8070.4078118399993</c:v>
                </c:pt>
                <c:pt idx="26899">
                  <c:v>8304.3468749999993</c:v>
                </c:pt>
                <c:pt idx="26900">
                  <c:v>8628.5203118399986</c:v>
                </c:pt>
                <c:pt idx="26901">
                  <c:v>9085.6218749999989</c:v>
                </c:pt>
                <c:pt idx="26902">
                  <c:v>8655.4359381600007</c:v>
                </c:pt>
                <c:pt idx="26903">
                  <c:v>8681.8359381600003</c:v>
                </c:pt>
                <c:pt idx="26904">
                  <c:v>9426.3468749999993</c:v>
                </c:pt>
                <c:pt idx="26905">
                  <c:v>8660.7468749999989</c:v>
                </c:pt>
                <c:pt idx="26906">
                  <c:v>9262.120311839999</c:v>
                </c:pt>
                <c:pt idx="26907">
                  <c:v>8996.5734381599996</c:v>
                </c:pt>
                <c:pt idx="26908">
                  <c:v>8954.807811839999</c:v>
                </c:pt>
                <c:pt idx="26909">
                  <c:v>8475.9468749999996</c:v>
                </c:pt>
                <c:pt idx="26910">
                  <c:v>8389.3734381600007</c:v>
                </c:pt>
                <c:pt idx="26911">
                  <c:v>8504.8218749999996</c:v>
                </c:pt>
                <c:pt idx="26912">
                  <c:v>8492.807811839999</c:v>
                </c:pt>
                <c:pt idx="26913">
                  <c:v>9108</c:v>
                </c:pt>
                <c:pt idx="26914">
                  <c:v>9292.7999999999993</c:v>
                </c:pt>
                <c:pt idx="26915">
                  <c:v>8106.3468749999993</c:v>
                </c:pt>
                <c:pt idx="26916">
                  <c:v>8805.9468749999996</c:v>
                </c:pt>
                <c:pt idx="26917">
                  <c:v>8145.9468749999996</c:v>
                </c:pt>
                <c:pt idx="26918">
                  <c:v>9037.7203118399993</c:v>
                </c:pt>
                <c:pt idx="26919">
                  <c:v>8236.4906250000004</c:v>
                </c:pt>
                <c:pt idx="26920">
                  <c:v>8764.4906250000004</c:v>
                </c:pt>
                <c:pt idx="26921">
                  <c:v>8808.421875</c:v>
                </c:pt>
                <c:pt idx="26922">
                  <c:v>8834.8218749999996</c:v>
                </c:pt>
                <c:pt idx="26923">
                  <c:v>8768.8218749999996</c:v>
                </c:pt>
                <c:pt idx="26924">
                  <c:v>8985.4359381600007</c:v>
                </c:pt>
                <c:pt idx="26925">
                  <c:v>8932.6359381599996</c:v>
                </c:pt>
                <c:pt idx="26926">
                  <c:v>8611.6078118399982</c:v>
                </c:pt>
                <c:pt idx="26927">
                  <c:v>8778</c:v>
                </c:pt>
                <c:pt idx="26928">
                  <c:v>9307.546875</c:v>
                </c:pt>
                <c:pt idx="26929">
                  <c:v>8342.0906249999989</c:v>
                </c:pt>
                <c:pt idx="26930">
                  <c:v>8240.8218749999996</c:v>
                </c:pt>
                <c:pt idx="26931">
                  <c:v>9257.2218749999993</c:v>
                </c:pt>
                <c:pt idx="26932">
                  <c:v>8188.0218749999995</c:v>
                </c:pt>
                <c:pt idx="26933">
                  <c:v>9104.2359381599999</c:v>
                </c:pt>
                <c:pt idx="26934">
                  <c:v>8391.4359381600007</c:v>
                </c:pt>
                <c:pt idx="26935">
                  <c:v>9545.1468750000004</c:v>
                </c:pt>
                <c:pt idx="26936">
                  <c:v>8436.3468749999993</c:v>
                </c:pt>
                <c:pt idx="26937">
                  <c:v>8640.1734381599999</c:v>
                </c:pt>
                <c:pt idx="26938">
                  <c:v>7848.1734381599999</c:v>
                </c:pt>
                <c:pt idx="26939">
                  <c:v>8003.2218749999993</c:v>
                </c:pt>
                <c:pt idx="26940">
                  <c:v>8201.2218749999993</c:v>
                </c:pt>
                <c:pt idx="26941">
                  <c:v>8866.6359381599996</c:v>
                </c:pt>
                <c:pt idx="26942">
                  <c:v>8421.6</c:v>
                </c:pt>
                <c:pt idx="26943">
                  <c:v>8489.1468750000004</c:v>
                </c:pt>
                <c:pt idx="26944">
                  <c:v>9352.9734381599992</c:v>
                </c:pt>
                <c:pt idx="26945">
                  <c:v>8566.4906250000004</c:v>
                </c:pt>
                <c:pt idx="26946">
                  <c:v>8676.421875</c:v>
                </c:pt>
                <c:pt idx="26947">
                  <c:v>8800.6359381599996</c:v>
                </c:pt>
                <c:pt idx="26948">
                  <c:v>9196.6359381599996</c:v>
                </c:pt>
                <c:pt idx="26949">
                  <c:v>8519.2078118399986</c:v>
                </c:pt>
                <c:pt idx="26950">
                  <c:v>7978.0078118399988</c:v>
                </c:pt>
                <c:pt idx="26951">
                  <c:v>8685.6</c:v>
                </c:pt>
                <c:pt idx="26952">
                  <c:v>9292.7999999999993</c:v>
                </c:pt>
                <c:pt idx="26953">
                  <c:v>8277.9468749999996</c:v>
                </c:pt>
                <c:pt idx="26954">
                  <c:v>9083.1468750000004</c:v>
                </c:pt>
                <c:pt idx="26955">
                  <c:v>9222.5203118399986</c:v>
                </c:pt>
                <c:pt idx="26956">
                  <c:v>9590.5734381599996</c:v>
                </c:pt>
                <c:pt idx="26957">
                  <c:v>9543.2906249999996</c:v>
                </c:pt>
                <c:pt idx="26958">
                  <c:v>8724.890625</c:v>
                </c:pt>
                <c:pt idx="26959">
                  <c:v>8619.2906249999996</c:v>
                </c:pt>
                <c:pt idx="26960">
                  <c:v>9270.421875</c:v>
                </c:pt>
                <c:pt idx="26961">
                  <c:v>8452.0218750000004</c:v>
                </c:pt>
                <c:pt idx="26962">
                  <c:v>9152.807811839999</c:v>
                </c:pt>
                <c:pt idx="26963">
                  <c:v>8593.1999999999989</c:v>
                </c:pt>
                <c:pt idx="26964">
                  <c:v>8738.4</c:v>
                </c:pt>
                <c:pt idx="26965">
                  <c:v>8798.5734381599996</c:v>
                </c:pt>
                <c:pt idx="26966">
                  <c:v>9041.6906249999993</c:v>
                </c:pt>
                <c:pt idx="26967">
                  <c:v>9500.2359381599999</c:v>
                </c:pt>
                <c:pt idx="26968">
                  <c:v>8545.6078118399982</c:v>
                </c:pt>
                <c:pt idx="26969">
                  <c:v>8809.6078118399982</c:v>
                </c:pt>
                <c:pt idx="26970">
                  <c:v>8453.2078118399986</c:v>
                </c:pt>
                <c:pt idx="26971">
                  <c:v>8395.1999999999989</c:v>
                </c:pt>
                <c:pt idx="26972">
                  <c:v>9147.6</c:v>
                </c:pt>
                <c:pt idx="26973">
                  <c:v>8805.9468749999996</c:v>
                </c:pt>
                <c:pt idx="26974">
                  <c:v>8515.546875</c:v>
                </c:pt>
                <c:pt idx="26975">
                  <c:v>8911.546875</c:v>
                </c:pt>
                <c:pt idx="26976">
                  <c:v>9041.6906249999993</c:v>
                </c:pt>
                <c:pt idx="26977">
                  <c:v>7897.6218749999998</c:v>
                </c:pt>
                <c:pt idx="26978">
                  <c:v>8768.8218749999996</c:v>
                </c:pt>
                <c:pt idx="26979">
                  <c:v>9170.2359381599999</c:v>
                </c:pt>
                <c:pt idx="26980">
                  <c:v>9139.6078118399982</c:v>
                </c:pt>
                <c:pt idx="26981">
                  <c:v>9530.4</c:v>
                </c:pt>
                <c:pt idx="26982">
                  <c:v>8364.5203118399986</c:v>
                </c:pt>
                <c:pt idx="26983">
                  <c:v>8879.3203118399997</c:v>
                </c:pt>
                <c:pt idx="26984">
                  <c:v>8798.5734381599996</c:v>
                </c:pt>
                <c:pt idx="26985">
                  <c:v>8724.890625</c:v>
                </c:pt>
                <c:pt idx="26986">
                  <c:v>9200.0906249999989</c:v>
                </c:pt>
                <c:pt idx="26987">
                  <c:v>8545.6078118399982</c:v>
                </c:pt>
                <c:pt idx="26988">
                  <c:v>9479.1468750000004</c:v>
                </c:pt>
                <c:pt idx="26989">
                  <c:v>9658.120311839999</c:v>
                </c:pt>
                <c:pt idx="26990">
                  <c:v>9024.5203118399986</c:v>
                </c:pt>
                <c:pt idx="26991">
                  <c:v>8654.9203118399982</c:v>
                </c:pt>
                <c:pt idx="26992">
                  <c:v>8349.7734381600003</c:v>
                </c:pt>
                <c:pt idx="26993">
                  <c:v>8772.1734381599999</c:v>
                </c:pt>
                <c:pt idx="26994">
                  <c:v>9379.3734381600007</c:v>
                </c:pt>
                <c:pt idx="26995">
                  <c:v>9226.4906250000004</c:v>
                </c:pt>
                <c:pt idx="26996">
                  <c:v>9134.0906249999989</c:v>
                </c:pt>
                <c:pt idx="26997">
                  <c:v>9046.0218750000004</c:v>
                </c:pt>
                <c:pt idx="26998">
                  <c:v>8702.8218749999996</c:v>
                </c:pt>
                <c:pt idx="26999">
                  <c:v>9407.8359381600003</c:v>
                </c:pt>
                <c:pt idx="27000">
                  <c:v>8281.6078118399982</c:v>
                </c:pt>
                <c:pt idx="27001">
                  <c:v>9820.7999999999993</c:v>
                </c:pt>
                <c:pt idx="27002">
                  <c:v>8593.1999999999989</c:v>
                </c:pt>
                <c:pt idx="27003">
                  <c:v>9147.6</c:v>
                </c:pt>
                <c:pt idx="27004">
                  <c:v>9056.7468749999989</c:v>
                </c:pt>
                <c:pt idx="27005">
                  <c:v>9062.5734381599996</c:v>
                </c:pt>
                <c:pt idx="27006">
                  <c:v>9432.1734381599999</c:v>
                </c:pt>
                <c:pt idx="27007">
                  <c:v>8764.4906250000004</c:v>
                </c:pt>
                <c:pt idx="27008">
                  <c:v>8563.0359381599992</c:v>
                </c:pt>
                <c:pt idx="27009">
                  <c:v>9526.6359381599996</c:v>
                </c:pt>
                <c:pt idx="27010">
                  <c:v>8994.4078118399993</c:v>
                </c:pt>
              </c:numCache>
            </c:numRef>
          </c:xVal>
          <c:yVal>
            <c:numRef>
              <c:f>sivsczt!$AL$59650:$AL$106949</c:f>
              <c:numCache>
                <c:formatCode>General</c:formatCode>
                <c:ptCount val="47300"/>
                <c:pt idx="0">
                  <c:v>2200.7390618399995</c:v>
                </c:pt>
                <c:pt idx="1">
                  <c:v>2204.8125</c:v>
                </c:pt>
                <c:pt idx="2">
                  <c:v>2204.8125</c:v>
                </c:pt>
                <c:pt idx="3">
                  <c:v>2204.8125</c:v>
                </c:pt>
                <c:pt idx="4">
                  <c:v>2204.8125</c:v>
                </c:pt>
                <c:pt idx="5">
                  <c:v>2204.8125</c:v>
                </c:pt>
                <c:pt idx="6">
                  <c:v>2204.8125</c:v>
                </c:pt>
                <c:pt idx="7">
                  <c:v>2204.8125</c:v>
                </c:pt>
                <c:pt idx="8">
                  <c:v>2204.8125</c:v>
                </c:pt>
                <c:pt idx="9">
                  <c:v>2204.8125</c:v>
                </c:pt>
                <c:pt idx="10">
                  <c:v>2204.8125</c:v>
                </c:pt>
                <c:pt idx="11">
                  <c:v>2205.1734381599999</c:v>
                </c:pt>
                <c:pt idx="12">
                  <c:v>2205.1734381599999</c:v>
                </c:pt>
                <c:pt idx="13">
                  <c:v>2205.1734381599999</c:v>
                </c:pt>
                <c:pt idx="14">
                  <c:v>2205.1734381599999</c:v>
                </c:pt>
                <c:pt idx="15">
                  <c:v>2205.1734381599999</c:v>
                </c:pt>
                <c:pt idx="16">
                  <c:v>2205.328125</c:v>
                </c:pt>
                <c:pt idx="17">
                  <c:v>2205.328125</c:v>
                </c:pt>
                <c:pt idx="18">
                  <c:v>2205.328125</c:v>
                </c:pt>
                <c:pt idx="19">
                  <c:v>2205.328125</c:v>
                </c:pt>
                <c:pt idx="20">
                  <c:v>2205.328125</c:v>
                </c:pt>
                <c:pt idx="21">
                  <c:v>2205.328125</c:v>
                </c:pt>
                <c:pt idx="22">
                  <c:v>2205.328125</c:v>
                </c:pt>
                <c:pt idx="23">
                  <c:v>2205.328125</c:v>
                </c:pt>
                <c:pt idx="24">
                  <c:v>2205.328125</c:v>
                </c:pt>
                <c:pt idx="25">
                  <c:v>2205.328125</c:v>
                </c:pt>
                <c:pt idx="26">
                  <c:v>2207.2874999999999</c:v>
                </c:pt>
                <c:pt idx="27">
                  <c:v>2207.2874999999999</c:v>
                </c:pt>
                <c:pt idx="28">
                  <c:v>2207.2874999999999</c:v>
                </c:pt>
                <c:pt idx="29">
                  <c:v>2207.2874999999999</c:v>
                </c:pt>
                <c:pt idx="30">
                  <c:v>2207.2874999999999</c:v>
                </c:pt>
                <c:pt idx="31">
                  <c:v>2211.515625</c:v>
                </c:pt>
                <c:pt idx="32">
                  <c:v>2211.515625</c:v>
                </c:pt>
                <c:pt idx="33">
                  <c:v>2211.515625</c:v>
                </c:pt>
                <c:pt idx="34">
                  <c:v>2211.515625</c:v>
                </c:pt>
                <c:pt idx="35">
                  <c:v>2211.515625</c:v>
                </c:pt>
                <c:pt idx="36">
                  <c:v>2211.515625</c:v>
                </c:pt>
                <c:pt idx="37">
                  <c:v>2212.4437499999999</c:v>
                </c:pt>
                <c:pt idx="38">
                  <c:v>2212.4437499999999</c:v>
                </c:pt>
                <c:pt idx="39">
                  <c:v>2212.4437499999999</c:v>
                </c:pt>
                <c:pt idx="40">
                  <c:v>2212.4437499999999</c:v>
                </c:pt>
                <c:pt idx="41">
                  <c:v>2212.4437499999999</c:v>
                </c:pt>
                <c:pt idx="42">
                  <c:v>2212.4437499999999</c:v>
                </c:pt>
                <c:pt idx="43">
                  <c:v>2212.4437499999999</c:v>
                </c:pt>
                <c:pt idx="44">
                  <c:v>2212.4437499999999</c:v>
                </c:pt>
                <c:pt idx="45">
                  <c:v>2212.9593749999999</c:v>
                </c:pt>
                <c:pt idx="46">
                  <c:v>2212.9593749999999</c:v>
                </c:pt>
                <c:pt idx="47">
                  <c:v>2212.9593749999999</c:v>
                </c:pt>
                <c:pt idx="48">
                  <c:v>2212.9593749999999</c:v>
                </c:pt>
                <c:pt idx="49">
                  <c:v>2212.9593749999999</c:v>
                </c:pt>
                <c:pt idx="50">
                  <c:v>2212.9593749999999</c:v>
                </c:pt>
                <c:pt idx="51">
                  <c:v>2212.9593749999999</c:v>
                </c:pt>
                <c:pt idx="52">
                  <c:v>2213.9390618399998</c:v>
                </c:pt>
                <c:pt idx="53">
                  <c:v>2213.9390618399998</c:v>
                </c:pt>
                <c:pt idx="54">
                  <c:v>2213.9390618399998</c:v>
                </c:pt>
                <c:pt idx="55">
                  <c:v>2213.9390618399998</c:v>
                </c:pt>
                <c:pt idx="56">
                  <c:v>2213.9390618399998</c:v>
                </c:pt>
                <c:pt idx="57">
                  <c:v>2213.9390618399998</c:v>
                </c:pt>
                <c:pt idx="58">
                  <c:v>2213.9390618399998</c:v>
                </c:pt>
                <c:pt idx="59">
                  <c:v>2213.9390618399998</c:v>
                </c:pt>
                <c:pt idx="60">
                  <c:v>2213.9390618399998</c:v>
                </c:pt>
                <c:pt idx="61">
                  <c:v>2213.9390618399998</c:v>
                </c:pt>
                <c:pt idx="62">
                  <c:v>2213.9390618399998</c:v>
                </c:pt>
                <c:pt idx="63">
                  <c:v>2213.9390618399998</c:v>
                </c:pt>
                <c:pt idx="64">
                  <c:v>2213.9390618399998</c:v>
                </c:pt>
                <c:pt idx="65">
                  <c:v>2213.9390618399998</c:v>
                </c:pt>
                <c:pt idx="66">
                  <c:v>2218.0124999999998</c:v>
                </c:pt>
                <c:pt idx="67">
                  <c:v>2218.0124999999998</c:v>
                </c:pt>
                <c:pt idx="68">
                  <c:v>2218.0124999999998</c:v>
                </c:pt>
                <c:pt idx="69">
                  <c:v>2218.0124999999998</c:v>
                </c:pt>
                <c:pt idx="70">
                  <c:v>2218.0124999999998</c:v>
                </c:pt>
                <c:pt idx="71">
                  <c:v>2218.0124999999998</c:v>
                </c:pt>
                <c:pt idx="72">
                  <c:v>2218.0124999999998</c:v>
                </c:pt>
                <c:pt idx="73">
                  <c:v>2218.0124999999998</c:v>
                </c:pt>
                <c:pt idx="74">
                  <c:v>2218.0124999999998</c:v>
                </c:pt>
                <c:pt idx="75">
                  <c:v>2218.0124999999998</c:v>
                </c:pt>
                <c:pt idx="76">
                  <c:v>2218.0124999999998</c:v>
                </c:pt>
                <c:pt idx="77">
                  <c:v>2218.3734381600002</c:v>
                </c:pt>
                <c:pt idx="78">
                  <c:v>2218.3734381600002</c:v>
                </c:pt>
                <c:pt idx="79">
                  <c:v>2218.3734381600002</c:v>
                </c:pt>
                <c:pt idx="80">
                  <c:v>2218.3734381600002</c:v>
                </c:pt>
                <c:pt idx="81">
                  <c:v>2218.3734381600002</c:v>
                </c:pt>
                <c:pt idx="82">
                  <c:v>2218.3734381600002</c:v>
                </c:pt>
                <c:pt idx="83">
                  <c:v>2218.3734381600002</c:v>
                </c:pt>
                <c:pt idx="84">
                  <c:v>2218.3734381600002</c:v>
                </c:pt>
                <c:pt idx="85">
                  <c:v>2218.5281249999998</c:v>
                </c:pt>
                <c:pt idx="86">
                  <c:v>2218.5281249999998</c:v>
                </c:pt>
                <c:pt idx="87">
                  <c:v>2218.5281249999998</c:v>
                </c:pt>
                <c:pt idx="88">
                  <c:v>2218.5281249999998</c:v>
                </c:pt>
                <c:pt idx="89">
                  <c:v>2218.5281249999998</c:v>
                </c:pt>
                <c:pt idx="90">
                  <c:v>2218.5281249999998</c:v>
                </c:pt>
                <c:pt idx="91">
                  <c:v>2218.5281249999998</c:v>
                </c:pt>
                <c:pt idx="92">
                  <c:v>2220.4874999999997</c:v>
                </c:pt>
                <c:pt idx="93">
                  <c:v>2220.4874999999997</c:v>
                </c:pt>
                <c:pt idx="94">
                  <c:v>2220.4874999999997</c:v>
                </c:pt>
                <c:pt idx="95">
                  <c:v>2220.4874999999997</c:v>
                </c:pt>
                <c:pt idx="96">
                  <c:v>2220.4874999999997</c:v>
                </c:pt>
                <c:pt idx="97">
                  <c:v>2220.4874999999997</c:v>
                </c:pt>
                <c:pt idx="98">
                  <c:v>2220.4874999999997</c:v>
                </c:pt>
                <c:pt idx="99">
                  <c:v>2220.4874999999997</c:v>
                </c:pt>
                <c:pt idx="100">
                  <c:v>2220.4874999999997</c:v>
                </c:pt>
                <c:pt idx="101">
                  <c:v>2220.4874999999997</c:v>
                </c:pt>
                <c:pt idx="102">
                  <c:v>2220.4874999999997</c:v>
                </c:pt>
                <c:pt idx="103">
                  <c:v>2220.4874999999997</c:v>
                </c:pt>
                <c:pt idx="104">
                  <c:v>2220.4874999999997</c:v>
                </c:pt>
                <c:pt idx="105">
                  <c:v>2224.7156249999998</c:v>
                </c:pt>
                <c:pt idx="106">
                  <c:v>2224.7156249999998</c:v>
                </c:pt>
                <c:pt idx="107">
                  <c:v>2224.7156249999998</c:v>
                </c:pt>
                <c:pt idx="108">
                  <c:v>2224.7156249999998</c:v>
                </c:pt>
                <c:pt idx="109">
                  <c:v>2224.7156249999998</c:v>
                </c:pt>
                <c:pt idx="110">
                  <c:v>2224.7156249999998</c:v>
                </c:pt>
                <c:pt idx="111">
                  <c:v>2224.7156249999998</c:v>
                </c:pt>
                <c:pt idx="112">
                  <c:v>2224.7156249999998</c:v>
                </c:pt>
                <c:pt idx="113">
                  <c:v>2224.7156249999998</c:v>
                </c:pt>
                <c:pt idx="114">
                  <c:v>2224.7156249999998</c:v>
                </c:pt>
                <c:pt idx="115">
                  <c:v>2224.7156249999998</c:v>
                </c:pt>
                <c:pt idx="116">
                  <c:v>2225.6437499999997</c:v>
                </c:pt>
                <c:pt idx="117">
                  <c:v>2225.6437499999997</c:v>
                </c:pt>
                <c:pt idx="118">
                  <c:v>2225.6437499999997</c:v>
                </c:pt>
                <c:pt idx="119">
                  <c:v>2225.6437499999997</c:v>
                </c:pt>
                <c:pt idx="120">
                  <c:v>2225.6437499999997</c:v>
                </c:pt>
                <c:pt idx="121">
                  <c:v>2225.6437499999997</c:v>
                </c:pt>
                <c:pt idx="122">
                  <c:v>2225.6437499999997</c:v>
                </c:pt>
                <c:pt idx="123">
                  <c:v>2225.6437499999997</c:v>
                </c:pt>
                <c:pt idx="124">
                  <c:v>2226.1593749999997</c:v>
                </c:pt>
                <c:pt idx="125">
                  <c:v>2226.1593749999997</c:v>
                </c:pt>
                <c:pt idx="126">
                  <c:v>2226.1593749999997</c:v>
                </c:pt>
                <c:pt idx="127">
                  <c:v>2227.1390618399996</c:v>
                </c:pt>
                <c:pt idx="128">
                  <c:v>2227.1390618399996</c:v>
                </c:pt>
                <c:pt idx="129">
                  <c:v>2227.1390618399996</c:v>
                </c:pt>
                <c:pt idx="130">
                  <c:v>2227.1390618399996</c:v>
                </c:pt>
                <c:pt idx="131">
                  <c:v>2227.1390618399996</c:v>
                </c:pt>
                <c:pt idx="132">
                  <c:v>2231.2125000000001</c:v>
                </c:pt>
                <c:pt idx="133">
                  <c:v>2231.2125000000001</c:v>
                </c:pt>
                <c:pt idx="134">
                  <c:v>2231.2125000000001</c:v>
                </c:pt>
                <c:pt idx="135">
                  <c:v>2231.2125000000001</c:v>
                </c:pt>
                <c:pt idx="136">
                  <c:v>2231.2125000000001</c:v>
                </c:pt>
                <c:pt idx="137">
                  <c:v>2231.2125000000001</c:v>
                </c:pt>
                <c:pt idx="138">
                  <c:v>2231.2125000000001</c:v>
                </c:pt>
                <c:pt idx="139">
                  <c:v>2231.2125000000001</c:v>
                </c:pt>
                <c:pt idx="140">
                  <c:v>2231.2125000000001</c:v>
                </c:pt>
                <c:pt idx="141">
                  <c:v>2231.2125000000001</c:v>
                </c:pt>
                <c:pt idx="142">
                  <c:v>2231.2125000000001</c:v>
                </c:pt>
                <c:pt idx="143">
                  <c:v>2231.2125000000001</c:v>
                </c:pt>
                <c:pt idx="144">
                  <c:v>2231.57343816</c:v>
                </c:pt>
                <c:pt idx="145">
                  <c:v>2231.57343816</c:v>
                </c:pt>
                <c:pt idx="146">
                  <c:v>2231.57343816</c:v>
                </c:pt>
                <c:pt idx="147">
                  <c:v>2231.57343816</c:v>
                </c:pt>
                <c:pt idx="148">
                  <c:v>2231.57343816</c:v>
                </c:pt>
                <c:pt idx="149">
                  <c:v>2231.57343816</c:v>
                </c:pt>
                <c:pt idx="150">
                  <c:v>2231.57343816</c:v>
                </c:pt>
                <c:pt idx="151">
                  <c:v>2231.57343816</c:v>
                </c:pt>
                <c:pt idx="152">
                  <c:v>2231.57343816</c:v>
                </c:pt>
                <c:pt idx="153">
                  <c:v>2231.57343816</c:v>
                </c:pt>
                <c:pt idx="154">
                  <c:v>2231.57343816</c:v>
                </c:pt>
                <c:pt idx="155">
                  <c:v>2231.7281250000001</c:v>
                </c:pt>
                <c:pt idx="156">
                  <c:v>2231.7281250000001</c:v>
                </c:pt>
                <c:pt idx="157">
                  <c:v>2231.7281250000001</c:v>
                </c:pt>
                <c:pt idx="158">
                  <c:v>2231.7281250000001</c:v>
                </c:pt>
                <c:pt idx="159">
                  <c:v>2231.7281250000001</c:v>
                </c:pt>
                <c:pt idx="160">
                  <c:v>2233.6875</c:v>
                </c:pt>
                <c:pt idx="161">
                  <c:v>2233.6875</c:v>
                </c:pt>
                <c:pt idx="162">
                  <c:v>2233.6875</c:v>
                </c:pt>
                <c:pt idx="163">
                  <c:v>2233.6875</c:v>
                </c:pt>
                <c:pt idx="164">
                  <c:v>2233.6875</c:v>
                </c:pt>
                <c:pt idx="165">
                  <c:v>2237.9156250000001</c:v>
                </c:pt>
                <c:pt idx="166">
                  <c:v>2237.9156250000001</c:v>
                </c:pt>
                <c:pt idx="167">
                  <c:v>2237.9156250000001</c:v>
                </c:pt>
                <c:pt idx="168">
                  <c:v>2237.9156250000001</c:v>
                </c:pt>
                <c:pt idx="169">
                  <c:v>2237.9156250000001</c:v>
                </c:pt>
                <c:pt idx="170">
                  <c:v>2237.9156250000001</c:v>
                </c:pt>
                <c:pt idx="171">
                  <c:v>2237.9156250000001</c:v>
                </c:pt>
                <c:pt idx="172">
                  <c:v>2238.84375</c:v>
                </c:pt>
                <c:pt idx="173">
                  <c:v>2238.84375</c:v>
                </c:pt>
                <c:pt idx="174">
                  <c:v>2238.84375</c:v>
                </c:pt>
                <c:pt idx="175">
                  <c:v>2238.84375</c:v>
                </c:pt>
                <c:pt idx="176">
                  <c:v>2238.84375</c:v>
                </c:pt>
                <c:pt idx="177">
                  <c:v>2238.84375</c:v>
                </c:pt>
                <c:pt idx="178">
                  <c:v>2238.84375</c:v>
                </c:pt>
                <c:pt idx="179">
                  <c:v>2238.84375</c:v>
                </c:pt>
                <c:pt idx="180">
                  <c:v>2239.359375</c:v>
                </c:pt>
                <c:pt idx="181">
                  <c:v>2239.359375</c:v>
                </c:pt>
                <c:pt idx="182">
                  <c:v>2239.359375</c:v>
                </c:pt>
                <c:pt idx="183">
                  <c:v>2239.359375</c:v>
                </c:pt>
                <c:pt idx="184">
                  <c:v>2239.359375</c:v>
                </c:pt>
                <c:pt idx="185">
                  <c:v>2239.359375</c:v>
                </c:pt>
                <c:pt idx="186">
                  <c:v>2239.359375</c:v>
                </c:pt>
                <c:pt idx="187">
                  <c:v>2240.3390618399999</c:v>
                </c:pt>
                <c:pt idx="188">
                  <c:v>2240.3390618399999</c:v>
                </c:pt>
                <c:pt idx="189">
                  <c:v>2240.3390618399999</c:v>
                </c:pt>
                <c:pt idx="190">
                  <c:v>2240.3390618399999</c:v>
                </c:pt>
                <c:pt idx="191">
                  <c:v>2240.3390618399999</c:v>
                </c:pt>
                <c:pt idx="192">
                  <c:v>2240.3390618399999</c:v>
                </c:pt>
                <c:pt idx="193">
                  <c:v>2240.3390618399999</c:v>
                </c:pt>
                <c:pt idx="194">
                  <c:v>2240.3390618399999</c:v>
                </c:pt>
                <c:pt idx="195">
                  <c:v>2240.3390618399999</c:v>
                </c:pt>
                <c:pt idx="196">
                  <c:v>2240.3390618399999</c:v>
                </c:pt>
                <c:pt idx="197">
                  <c:v>2240.3390618399999</c:v>
                </c:pt>
                <c:pt idx="198">
                  <c:v>2240.3390618399999</c:v>
                </c:pt>
                <c:pt idx="199">
                  <c:v>2240.3390618399999</c:v>
                </c:pt>
                <c:pt idx="200">
                  <c:v>2240.3390618399999</c:v>
                </c:pt>
                <c:pt idx="201">
                  <c:v>2240.3390618399999</c:v>
                </c:pt>
                <c:pt idx="202">
                  <c:v>2240.3390618399999</c:v>
                </c:pt>
                <c:pt idx="203">
                  <c:v>2240.3390618399999</c:v>
                </c:pt>
                <c:pt idx="204">
                  <c:v>2240.3390618399999</c:v>
                </c:pt>
                <c:pt idx="205">
                  <c:v>2244.4124999999999</c:v>
                </c:pt>
                <c:pt idx="206">
                  <c:v>2244.4124999999999</c:v>
                </c:pt>
                <c:pt idx="207">
                  <c:v>2244.4124999999999</c:v>
                </c:pt>
                <c:pt idx="208">
                  <c:v>2244.4124999999999</c:v>
                </c:pt>
                <c:pt idx="209">
                  <c:v>2244.4124999999999</c:v>
                </c:pt>
                <c:pt idx="210">
                  <c:v>2244.4124999999999</c:v>
                </c:pt>
                <c:pt idx="211">
                  <c:v>2244.4124999999999</c:v>
                </c:pt>
                <c:pt idx="212">
                  <c:v>2244.4124999999999</c:v>
                </c:pt>
                <c:pt idx="213">
                  <c:v>2244.4124999999999</c:v>
                </c:pt>
                <c:pt idx="214">
                  <c:v>2244.4124999999999</c:v>
                </c:pt>
                <c:pt idx="215">
                  <c:v>2244.4124999999999</c:v>
                </c:pt>
                <c:pt idx="216">
                  <c:v>2244.7734381599998</c:v>
                </c:pt>
                <c:pt idx="217">
                  <c:v>2244.7734381599998</c:v>
                </c:pt>
                <c:pt idx="218">
                  <c:v>2244.7734381599998</c:v>
                </c:pt>
                <c:pt idx="219">
                  <c:v>2244.7734381599998</c:v>
                </c:pt>
                <c:pt idx="220">
                  <c:v>2244.7734381599998</c:v>
                </c:pt>
                <c:pt idx="221">
                  <c:v>2244.7734381599998</c:v>
                </c:pt>
                <c:pt idx="222">
                  <c:v>2244.9281249999999</c:v>
                </c:pt>
                <c:pt idx="223">
                  <c:v>2244.9281249999999</c:v>
                </c:pt>
                <c:pt idx="224">
                  <c:v>2244.9281249999999</c:v>
                </c:pt>
                <c:pt idx="225">
                  <c:v>2244.9281249999999</c:v>
                </c:pt>
                <c:pt idx="226">
                  <c:v>2244.9281249999999</c:v>
                </c:pt>
                <c:pt idx="227">
                  <c:v>2244.9281249999999</c:v>
                </c:pt>
                <c:pt idx="228">
                  <c:v>2244.9281249999999</c:v>
                </c:pt>
                <c:pt idx="229">
                  <c:v>2246.8874999999998</c:v>
                </c:pt>
                <c:pt idx="230">
                  <c:v>2246.8874999999998</c:v>
                </c:pt>
                <c:pt idx="231">
                  <c:v>2246.8874999999998</c:v>
                </c:pt>
                <c:pt idx="232">
                  <c:v>2246.8874999999998</c:v>
                </c:pt>
                <c:pt idx="233">
                  <c:v>2246.8874999999998</c:v>
                </c:pt>
                <c:pt idx="234">
                  <c:v>2246.8874999999998</c:v>
                </c:pt>
                <c:pt idx="235">
                  <c:v>2246.8874999999998</c:v>
                </c:pt>
                <c:pt idx="236">
                  <c:v>2246.8874999999998</c:v>
                </c:pt>
                <c:pt idx="237">
                  <c:v>2246.8874999999998</c:v>
                </c:pt>
                <c:pt idx="238">
                  <c:v>2246.8874999999998</c:v>
                </c:pt>
                <c:pt idx="239">
                  <c:v>2246.8874999999998</c:v>
                </c:pt>
                <c:pt idx="240">
                  <c:v>2246.8874999999998</c:v>
                </c:pt>
                <c:pt idx="241">
                  <c:v>2251.1156249999999</c:v>
                </c:pt>
                <c:pt idx="242">
                  <c:v>2251.1156249999999</c:v>
                </c:pt>
                <c:pt idx="243">
                  <c:v>2251.1156249999999</c:v>
                </c:pt>
                <c:pt idx="244">
                  <c:v>2251.1156249999999</c:v>
                </c:pt>
                <c:pt idx="245">
                  <c:v>2251.1156249999999</c:v>
                </c:pt>
                <c:pt idx="246">
                  <c:v>2252.0437499999998</c:v>
                </c:pt>
                <c:pt idx="247">
                  <c:v>2252.0437499999998</c:v>
                </c:pt>
                <c:pt idx="248">
                  <c:v>2252.0437499999998</c:v>
                </c:pt>
                <c:pt idx="249">
                  <c:v>2252.0437499999998</c:v>
                </c:pt>
                <c:pt idx="250">
                  <c:v>2252.0437499999998</c:v>
                </c:pt>
                <c:pt idx="251">
                  <c:v>2252.0437499999998</c:v>
                </c:pt>
                <c:pt idx="252">
                  <c:v>2252.0437499999998</c:v>
                </c:pt>
                <c:pt idx="253">
                  <c:v>2252.0437499999998</c:v>
                </c:pt>
                <c:pt idx="254">
                  <c:v>2252.0437499999998</c:v>
                </c:pt>
                <c:pt idx="255">
                  <c:v>2252.0437499999998</c:v>
                </c:pt>
                <c:pt idx="256">
                  <c:v>2252.5593749999998</c:v>
                </c:pt>
                <c:pt idx="257">
                  <c:v>2252.5593749999998</c:v>
                </c:pt>
                <c:pt idx="258">
                  <c:v>2252.5593749999998</c:v>
                </c:pt>
                <c:pt idx="259">
                  <c:v>2252.5593749999998</c:v>
                </c:pt>
                <c:pt idx="260">
                  <c:v>2253.5390618399997</c:v>
                </c:pt>
                <c:pt idx="261">
                  <c:v>2253.5390618399997</c:v>
                </c:pt>
                <c:pt idx="262">
                  <c:v>2253.5390618399997</c:v>
                </c:pt>
                <c:pt idx="263">
                  <c:v>2253.5390618399997</c:v>
                </c:pt>
                <c:pt idx="264">
                  <c:v>2253.5390618399997</c:v>
                </c:pt>
                <c:pt idx="265">
                  <c:v>2257.6124999999997</c:v>
                </c:pt>
                <c:pt idx="266">
                  <c:v>2257.6124999999997</c:v>
                </c:pt>
                <c:pt idx="267">
                  <c:v>2257.6124999999997</c:v>
                </c:pt>
                <c:pt idx="268">
                  <c:v>2257.6124999999997</c:v>
                </c:pt>
                <c:pt idx="269">
                  <c:v>2257.6124999999997</c:v>
                </c:pt>
                <c:pt idx="270">
                  <c:v>2257.6124999999997</c:v>
                </c:pt>
                <c:pt idx="271">
                  <c:v>2257.6124999999997</c:v>
                </c:pt>
                <c:pt idx="272">
                  <c:v>2257.6124999999997</c:v>
                </c:pt>
                <c:pt idx="273">
                  <c:v>2257.6124999999997</c:v>
                </c:pt>
                <c:pt idx="274">
                  <c:v>2257.9734381600001</c:v>
                </c:pt>
                <c:pt idx="275">
                  <c:v>2257.9734381600001</c:v>
                </c:pt>
                <c:pt idx="276">
                  <c:v>2257.9734381600001</c:v>
                </c:pt>
                <c:pt idx="277">
                  <c:v>2257.9734381600001</c:v>
                </c:pt>
                <c:pt idx="278">
                  <c:v>2257.9734381600001</c:v>
                </c:pt>
                <c:pt idx="279">
                  <c:v>2257.9734381600001</c:v>
                </c:pt>
                <c:pt idx="280">
                  <c:v>2257.9734381600001</c:v>
                </c:pt>
                <c:pt idx="281">
                  <c:v>2257.9734381600001</c:v>
                </c:pt>
                <c:pt idx="282">
                  <c:v>2257.9734381600001</c:v>
                </c:pt>
                <c:pt idx="283">
                  <c:v>2257.9734381600001</c:v>
                </c:pt>
                <c:pt idx="284">
                  <c:v>2258.1281249999997</c:v>
                </c:pt>
                <c:pt idx="285">
                  <c:v>2258.1281249999997</c:v>
                </c:pt>
                <c:pt idx="286">
                  <c:v>2258.1281249999997</c:v>
                </c:pt>
                <c:pt idx="287">
                  <c:v>2258.1281249999997</c:v>
                </c:pt>
                <c:pt idx="288">
                  <c:v>2258.1281249999997</c:v>
                </c:pt>
                <c:pt idx="289">
                  <c:v>2258.1281249999997</c:v>
                </c:pt>
                <c:pt idx="290">
                  <c:v>2258.1281249999997</c:v>
                </c:pt>
                <c:pt idx="291">
                  <c:v>2258.1281249999997</c:v>
                </c:pt>
                <c:pt idx="292">
                  <c:v>2260.0875000000001</c:v>
                </c:pt>
                <c:pt idx="293">
                  <c:v>2260.0875000000001</c:v>
                </c:pt>
                <c:pt idx="294">
                  <c:v>2260.0875000000001</c:v>
                </c:pt>
                <c:pt idx="295">
                  <c:v>2260.0875000000001</c:v>
                </c:pt>
                <c:pt idx="296">
                  <c:v>2260.0875000000001</c:v>
                </c:pt>
                <c:pt idx="297">
                  <c:v>2260.0875000000001</c:v>
                </c:pt>
                <c:pt idx="298">
                  <c:v>2264.3156249999997</c:v>
                </c:pt>
                <c:pt idx="299">
                  <c:v>2264.3156249999997</c:v>
                </c:pt>
                <c:pt idx="300">
                  <c:v>2264.3156249999997</c:v>
                </c:pt>
                <c:pt idx="301">
                  <c:v>2264.3156249999997</c:v>
                </c:pt>
                <c:pt idx="302">
                  <c:v>2264.3156249999997</c:v>
                </c:pt>
                <c:pt idx="303">
                  <c:v>2265.2437500000001</c:v>
                </c:pt>
                <c:pt idx="304">
                  <c:v>2265.2437500000001</c:v>
                </c:pt>
                <c:pt idx="305">
                  <c:v>2265.2437500000001</c:v>
                </c:pt>
                <c:pt idx="306">
                  <c:v>2265.2437500000001</c:v>
                </c:pt>
                <c:pt idx="307">
                  <c:v>2265.2437500000001</c:v>
                </c:pt>
                <c:pt idx="308">
                  <c:v>2265.2437500000001</c:v>
                </c:pt>
                <c:pt idx="309">
                  <c:v>2265.2437500000001</c:v>
                </c:pt>
                <c:pt idx="310">
                  <c:v>2265.7593750000001</c:v>
                </c:pt>
                <c:pt idx="311">
                  <c:v>2265.7593750000001</c:v>
                </c:pt>
                <c:pt idx="312">
                  <c:v>2265.7593750000001</c:v>
                </c:pt>
                <c:pt idx="313">
                  <c:v>2265.7593750000001</c:v>
                </c:pt>
                <c:pt idx="314">
                  <c:v>2265.7593750000001</c:v>
                </c:pt>
                <c:pt idx="315">
                  <c:v>2265.7593750000001</c:v>
                </c:pt>
                <c:pt idx="316">
                  <c:v>2265.7593750000001</c:v>
                </c:pt>
                <c:pt idx="317">
                  <c:v>2265.7593750000001</c:v>
                </c:pt>
                <c:pt idx="318">
                  <c:v>2265.7593750000001</c:v>
                </c:pt>
                <c:pt idx="319">
                  <c:v>2265.7593750000001</c:v>
                </c:pt>
                <c:pt idx="320">
                  <c:v>2265.7593750000001</c:v>
                </c:pt>
                <c:pt idx="321">
                  <c:v>2265.7593750000001</c:v>
                </c:pt>
                <c:pt idx="322">
                  <c:v>2265.7593750000001</c:v>
                </c:pt>
                <c:pt idx="323">
                  <c:v>2266.7390618399995</c:v>
                </c:pt>
                <c:pt idx="324">
                  <c:v>2266.7390618399995</c:v>
                </c:pt>
                <c:pt idx="325">
                  <c:v>2266.7390618399995</c:v>
                </c:pt>
                <c:pt idx="326">
                  <c:v>2270.8125</c:v>
                </c:pt>
                <c:pt idx="327">
                  <c:v>2270.8125</c:v>
                </c:pt>
                <c:pt idx="328">
                  <c:v>2270.8125</c:v>
                </c:pt>
                <c:pt idx="329">
                  <c:v>2270.8125</c:v>
                </c:pt>
                <c:pt idx="330">
                  <c:v>2270.8125</c:v>
                </c:pt>
                <c:pt idx="331">
                  <c:v>2270.8125</c:v>
                </c:pt>
                <c:pt idx="332">
                  <c:v>2270.8125</c:v>
                </c:pt>
                <c:pt idx="333">
                  <c:v>2270.8125</c:v>
                </c:pt>
                <c:pt idx="334">
                  <c:v>2270.8125</c:v>
                </c:pt>
                <c:pt idx="335">
                  <c:v>2270.8125</c:v>
                </c:pt>
                <c:pt idx="336">
                  <c:v>2270.8125</c:v>
                </c:pt>
                <c:pt idx="337">
                  <c:v>2271.1734381599999</c:v>
                </c:pt>
                <c:pt idx="338">
                  <c:v>2271.1734381599999</c:v>
                </c:pt>
                <c:pt idx="339">
                  <c:v>2271.1734381599999</c:v>
                </c:pt>
                <c:pt idx="340">
                  <c:v>2271.1734381599999</c:v>
                </c:pt>
                <c:pt idx="341">
                  <c:v>2271.1734381599999</c:v>
                </c:pt>
                <c:pt idx="342">
                  <c:v>2271.328125</c:v>
                </c:pt>
                <c:pt idx="343">
                  <c:v>2271.328125</c:v>
                </c:pt>
                <c:pt idx="344">
                  <c:v>2271.328125</c:v>
                </c:pt>
                <c:pt idx="345">
                  <c:v>2271.328125</c:v>
                </c:pt>
                <c:pt idx="346">
                  <c:v>2271.328125</c:v>
                </c:pt>
                <c:pt idx="347">
                  <c:v>2271.328125</c:v>
                </c:pt>
                <c:pt idx="348">
                  <c:v>2273.2874999999999</c:v>
                </c:pt>
                <c:pt idx="349">
                  <c:v>2273.2874999999999</c:v>
                </c:pt>
                <c:pt idx="350">
                  <c:v>2273.2874999999999</c:v>
                </c:pt>
                <c:pt idx="351">
                  <c:v>2273.2874999999999</c:v>
                </c:pt>
                <c:pt idx="352">
                  <c:v>2273.2874999999999</c:v>
                </c:pt>
                <c:pt idx="353">
                  <c:v>2273.2874999999999</c:v>
                </c:pt>
                <c:pt idx="354">
                  <c:v>2273.2874999999999</c:v>
                </c:pt>
                <c:pt idx="355">
                  <c:v>2277.515625</c:v>
                </c:pt>
                <c:pt idx="356">
                  <c:v>2277.515625</c:v>
                </c:pt>
                <c:pt idx="357">
                  <c:v>2277.515625</c:v>
                </c:pt>
                <c:pt idx="358">
                  <c:v>2277.515625</c:v>
                </c:pt>
                <c:pt idx="359">
                  <c:v>2277.515625</c:v>
                </c:pt>
                <c:pt idx="360">
                  <c:v>2277.515625</c:v>
                </c:pt>
                <c:pt idx="361">
                  <c:v>2277.515625</c:v>
                </c:pt>
                <c:pt idx="362">
                  <c:v>2277.515625</c:v>
                </c:pt>
                <c:pt idx="363">
                  <c:v>2277.515625</c:v>
                </c:pt>
                <c:pt idx="364">
                  <c:v>2277.515625</c:v>
                </c:pt>
                <c:pt idx="365">
                  <c:v>2278.4437499999999</c:v>
                </c:pt>
                <c:pt idx="366">
                  <c:v>2278.4437499999999</c:v>
                </c:pt>
                <c:pt idx="367">
                  <c:v>2278.4437499999999</c:v>
                </c:pt>
                <c:pt idx="368">
                  <c:v>2278.4437499999999</c:v>
                </c:pt>
                <c:pt idx="369">
                  <c:v>2278.9593749999999</c:v>
                </c:pt>
                <c:pt idx="370">
                  <c:v>2278.9593749999999</c:v>
                </c:pt>
                <c:pt idx="371">
                  <c:v>2278.9593749999999</c:v>
                </c:pt>
                <c:pt idx="372">
                  <c:v>2278.9593749999999</c:v>
                </c:pt>
                <c:pt idx="373">
                  <c:v>2278.9593749999999</c:v>
                </c:pt>
                <c:pt idx="374">
                  <c:v>2278.9593749999999</c:v>
                </c:pt>
                <c:pt idx="375">
                  <c:v>2278.9593749999999</c:v>
                </c:pt>
                <c:pt idx="376">
                  <c:v>2278.9593749999999</c:v>
                </c:pt>
                <c:pt idx="377">
                  <c:v>2278.9593749999999</c:v>
                </c:pt>
                <c:pt idx="378">
                  <c:v>2279.9390618399998</c:v>
                </c:pt>
                <c:pt idx="379">
                  <c:v>2279.9390618399998</c:v>
                </c:pt>
                <c:pt idx="380">
                  <c:v>2279.9390618399998</c:v>
                </c:pt>
                <c:pt idx="381">
                  <c:v>2279.9390618399998</c:v>
                </c:pt>
                <c:pt idx="382">
                  <c:v>2284.0124999999998</c:v>
                </c:pt>
                <c:pt idx="383">
                  <c:v>2284.3734381600002</c:v>
                </c:pt>
                <c:pt idx="384">
                  <c:v>2284.3734381600002</c:v>
                </c:pt>
                <c:pt idx="385">
                  <c:v>2284.3734381600002</c:v>
                </c:pt>
                <c:pt idx="386">
                  <c:v>2284.3734381600002</c:v>
                </c:pt>
                <c:pt idx="387">
                  <c:v>2284.3734381600002</c:v>
                </c:pt>
                <c:pt idx="388">
                  <c:v>2284.3734381600002</c:v>
                </c:pt>
                <c:pt idx="389">
                  <c:v>2284.3734381600002</c:v>
                </c:pt>
                <c:pt idx="390">
                  <c:v>2284.3734381600002</c:v>
                </c:pt>
                <c:pt idx="391">
                  <c:v>2284.5281249999998</c:v>
                </c:pt>
                <c:pt idx="392">
                  <c:v>2284.5281249999998</c:v>
                </c:pt>
                <c:pt idx="393">
                  <c:v>2284.5281249999998</c:v>
                </c:pt>
                <c:pt idx="394">
                  <c:v>2284.5281249999998</c:v>
                </c:pt>
                <c:pt idx="395">
                  <c:v>2284.5281249999998</c:v>
                </c:pt>
                <c:pt idx="396">
                  <c:v>2284.5281249999998</c:v>
                </c:pt>
                <c:pt idx="397">
                  <c:v>2284.5281249999998</c:v>
                </c:pt>
                <c:pt idx="398">
                  <c:v>2284.5281249999998</c:v>
                </c:pt>
                <c:pt idx="399">
                  <c:v>2284.5281249999998</c:v>
                </c:pt>
                <c:pt idx="400">
                  <c:v>2286.4874999999997</c:v>
                </c:pt>
                <c:pt idx="401">
                  <c:v>2286.4874999999997</c:v>
                </c:pt>
                <c:pt idx="402">
                  <c:v>2286.4874999999997</c:v>
                </c:pt>
                <c:pt idx="403">
                  <c:v>2286.4874999999997</c:v>
                </c:pt>
                <c:pt idx="404">
                  <c:v>2286.4874999999997</c:v>
                </c:pt>
                <c:pt idx="405">
                  <c:v>2286.4874999999997</c:v>
                </c:pt>
                <c:pt idx="406">
                  <c:v>2286.4874999999997</c:v>
                </c:pt>
                <c:pt idx="407">
                  <c:v>2286.4874999999997</c:v>
                </c:pt>
                <c:pt idx="408">
                  <c:v>2286.4874999999997</c:v>
                </c:pt>
                <c:pt idx="409">
                  <c:v>2286.4874999999997</c:v>
                </c:pt>
                <c:pt idx="410">
                  <c:v>2286.4874999999997</c:v>
                </c:pt>
                <c:pt idx="411">
                  <c:v>2286.4874999999997</c:v>
                </c:pt>
                <c:pt idx="412">
                  <c:v>2286.4874999999997</c:v>
                </c:pt>
                <c:pt idx="413">
                  <c:v>2290.7156249999998</c:v>
                </c:pt>
                <c:pt idx="414">
                  <c:v>2290.7156249999998</c:v>
                </c:pt>
                <c:pt idx="415">
                  <c:v>2290.7156249999998</c:v>
                </c:pt>
                <c:pt idx="416">
                  <c:v>2290.7156249999998</c:v>
                </c:pt>
                <c:pt idx="417">
                  <c:v>2290.7156249999998</c:v>
                </c:pt>
                <c:pt idx="418">
                  <c:v>2291.6437499999997</c:v>
                </c:pt>
                <c:pt idx="419">
                  <c:v>2291.6437499999997</c:v>
                </c:pt>
                <c:pt idx="420">
                  <c:v>2291.6437499999997</c:v>
                </c:pt>
                <c:pt idx="421">
                  <c:v>2291.6437499999997</c:v>
                </c:pt>
                <c:pt idx="422">
                  <c:v>2291.6437499999997</c:v>
                </c:pt>
                <c:pt idx="423">
                  <c:v>2291.6437499999997</c:v>
                </c:pt>
                <c:pt idx="424">
                  <c:v>2291.6437499999997</c:v>
                </c:pt>
                <c:pt idx="425">
                  <c:v>2291.6437499999997</c:v>
                </c:pt>
                <c:pt idx="426">
                  <c:v>2292.1593749999997</c:v>
                </c:pt>
                <c:pt idx="427">
                  <c:v>2292.1593749999997</c:v>
                </c:pt>
                <c:pt idx="428">
                  <c:v>2292.1593749999997</c:v>
                </c:pt>
                <c:pt idx="429">
                  <c:v>2292.1593749999997</c:v>
                </c:pt>
                <c:pt idx="430">
                  <c:v>2292.1593749999997</c:v>
                </c:pt>
                <c:pt idx="431">
                  <c:v>2292.1593749999997</c:v>
                </c:pt>
                <c:pt idx="432">
                  <c:v>2293.1390618399996</c:v>
                </c:pt>
                <c:pt idx="433">
                  <c:v>2293.1390618399996</c:v>
                </c:pt>
                <c:pt idx="434">
                  <c:v>2293.1390618399996</c:v>
                </c:pt>
                <c:pt idx="435">
                  <c:v>2293.1390618399996</c:v>
                </c:pt>
                <c:pt idx="436">
                  <c:v>2293.1390618399996</c:v>
                </c:pt>
                <c:pt idx="437">
                  <c:v>2293.1390618399996</c:v>
                </c:pt>
                <c:pt idx="438">
                  <c:v>2293.1390618399996</c:v>
                </c:pt>
                <c:pt idx="439">
                  <c:v>2297.2125000000001</c:v>
                </c:pt>
                <c:pt idx="440">
                  <c:v>2297.2125000000001</c:v>
                </c:pt>
                <c:pt idx="441">
                  <c:v>2297.2125000000001</c:v>
                </c:pt>
                <c:pt idx="442">
                  <c:v>2297.57343816</c:v>
                </c:pt>
                <c:pt idx="443">
                  <c:v>2297.57343816</c:v>
                </c:pt>
                <c:pt idx="444">
                  <c:v>2297.57343816</c:v>
                </c:pt>
                <c:pt idx="445">
                  <c:v>2297.57343816</c:v>
                </c:pt>
                <c:pt idx="446">
                  <c:v>2297.57343816</c:v>
                </c:pt>
                <c:pt idx="447">
                  <c:v>2297.57343816</c:v>
                </c:pt>
                <c:pt idx="448">
                  <c:v>2297.7281250000001</c:v>
                </c:pt>
                <c:pt idx="449">
                  <c:v>2297.7281250000001</c:v>
                </c:pt>
                <c:pt idx="450">
                  <c:v>2297.7281250000001</c:v>
                </c:pt>
                <c:pt idx="451">
                  <c:v>2297.7281250000001</c:v>
                </c:pt>
                <c:pt idx="452">
                  <c:v>2297.7281250000001</c:v>
                </c:pt>
                <c:pt idx="453">
                  <c:v>2297.7281250000001</c:v>
                </c:pt>
                <c:pt idx="454">
                  <c:v>2297.7281250000001</c:v>
                </c:pt>
                <c:pt idx="455">
                  <c:v>2299.6875</c:v>
                </c:pt>
                <c:pt idx="456">
                  <c:v>2299.6875</c:v>
                </c:pt>
                <c:pt idx="457">
                  <c:v>2299.6875</c:v>
                </c:pt>
                <c:pt idx="458">
                  <c:v>2299.6875</c:v>
                </c:pt>
                <c:pt idx="459">
                  <c:v>2303.9156250000001</c:v>
                </c:pt>
                <c:pt idx="460">
                  <c:v>2303.9156250000001</c:v>
                </c:pt>
                <c:pt idx="461">
                  <c:v>2303.9156250000001</c:v>
                </c:pt>
                <c:pt idx="462">
                  <c:v>2303.9156250000001</c:v>
                </c:pt>
                <c:pt idx="463">
                  <c:v>2303.9156250000001</c:v>
                </c:pt>
                <c:pt idx="464">
                  <c:v>2303.9156250000001</c:v>
                </c:pt>
                <c:pt idx="465">
                  <c:v>2304.84375</c:v>
                </c:pt>
                <c:pt idx="466">
                  <c:v>2304.84375</c:v>
                </c:pt>
                <c:pt idx="467">
                  <c:v>2304.84375</c:v>
                </c:pt>
                <c:pt idx="468">
                  <c:v>2304.84375</c:v>
                </c:pt>
                <c:pt idx="469">
                  <c:v>2304.84375</c:v>
                </c:pt>
                <c:pt idx="470">
                  <c:v>2304.84375</c:v>
                </c:pt>
                <c:pt idx="471">
                  <c:v>2304.84375</c:v>
                </c:pt>
                <c:pt idx="472">
                  <c:v>2305.359375</c:v>
                </c:pt>
                <c:pt idx="473">
                  <c:v>2305.359375</c:v>
                </c:pt>
                <c:pt idx="474">
                  <c:v>2305.359375</c:v>
                </c:pt>
                <c:pt idx="475">
                  <c:v>2305.359375</c:v>
                </c:pt>
                <c:pt idx="476">
                  <c:v>2306.3390618399999</c:v>
                </c:pt>
                <c:pt idx="477">
                  <c:v>2306.3390618399999</c:v>
                </c:pt>
                <c:pt idx="478">
                  <c:v>2306.3390618399999</c:v>
                </c:pt>
                <c:pt idx="479">
                  <c:v>2306.3390618399999</c:v>
                </c:pt>
                <c:pt idx="480">
                  <c:v>2306.3390618399999</c:v>
                </c:pt>
                <c:pt idx="481">
                  <c:v>2310.4124999999999</c:v>
                </c:pt>
                <c:pt idx="482">
                  <c:v>2310.4124999999999</c:v>
                </c:pt>
                <c:pt idx="483">
                  <c:v>2310.4124999999999</c:v>
                </c:pt>
                <c:pt idx="484">
                  <c:v>2310.7734381599998</c:v>
                </c:pt>
                <c:pt idx="485">
                  <c:v>2310.7734381599998</c:v>
                </c:pt>
                <c:pt idx="486">
                  <c:v>2310.7734381599998</c:v>
                </c:pt>
                <c:pt idx="487">
                  <c:v>2310.7734381599998</c:v>
                </c:pt>
                <c:pt idx="488">
                  <c:v>2310.7734381599998</c:v>
                </c:pt>
                <c:pt idx="489">
                  <c:v>2310.9281249999999</c:v>
                </c:pt>
                <c:pt idx="490">
                  <c:v>2310.9281249999999</c:v>
                </c:pt>
                <c:pt idx="491">
                  <c:v>2310.9281249999999</c:v>
                </c:pt>
                <c:pt idx="492">
                  <c:v>2310.9281249999999</c:v>
                </c:pt>
                <c:pt idx="493">
                  <c:v>2310.9281249999999</c:v>
                </c:pt>
                <c:pt idx="494">
                  <c:v>2310.9281249999999</c:v>
                </c:pt>
                <c:pt idx="495">
                  <c:v>2310.9281249999999</c:v>
                </c:pt>
                <c:pt idx="496">
                  <c:v>2310.9281249999999</c:v>
                </c:pt>
                <c:pt idx="497">
                  <c:v>2310.9281249999999</c:v>
                </c:pt>
                <c:pt idx="498">
                  <c:v>2310.9281249999999</c:v>
                </c:pt>
                <c:pt idx="499">
                  <c:v>2310.9281249999999</c:v>
                </c:pt>
                <c:pt idx="500">
                  <c:v>2310.9281249999999</c:v>
                </c:pt>
                <c:pt idx="501">
                  <c:v>2310.9281249999999</c:v>
                </c:pt>
                <c:pt idx="502">
                  <c:v>2310.9281249999999</c:v>
                </c:pt>
                <c:pt idx="503">
                  <c:v>2310.9281249999999</c:v>
                </c:pt>
                <c:pt idx="504">
                  <c:v>2310.9281249999999</c:v>
                </c:pt>
                <c:pt idx="505">
                  <c:v>2310.9281249999999</c:v>
                </c:pt>
                <c:pt idx="506">
                  <c:v>2310.9281249999999</c:v>
                </c:pt>
                <c:pt idx="507">
                  <c:v>2312.8874999999998</c:v>
                </c:pt>
                <c:pt idx="508">
                  <c:v>2312.8874999999998</c:v>
                </c:pt>
                <c:pt idx="509">
                  <c:v>2312.8874999999998</c:v>
                </c:pt>
                <c:pt idx="510">
                  <c:v>2312.8874999999998</c:v>
                </c:pt>
                <c:pt idx="511">
                  <c:v>2312.8874999999998</c:v>
                </c:pt>
                <c:pt idx="512">
                  <c:v>2312.8874999999998</c:v>
                </c:pt>
                <c:pt idx="513">
                  <c:v>2312.8874999999998</c:v>
                </c:pt>
                <c:pt idx="514">
                  <c:v>2317.1156249999999</c:v>
                </c:pt>
                <c:pt idx="515">
                  <c:v>2317.1156249999999</c:v>
                </c:pt>
                <c:pt idx="516">
                  <c:v>2317.1156249999999</c:v>
                </c:pt>
                <c:pt idx="517">
                  <c:v>2317.1156249999999</c:v>
                </c:pt>
                <c:pt idx="518">
                  <c:v>2318.0437499999998</c:v>
                </c:pt>
                <c:pt idx="519">
                  <c:v>2318.0437499999998</c:v>
                </c:pt>
                <c:pt idx="520">
                  <c:v>2318.0437499999998</c:v>
                </c:pt>
                <c:pt idx="521">
                  <c:v>2318.0437499999998</c:v>
                </c:pt>
                <c:pt idx="522">
                  <c:v>2318.0437499999998</c:v>
                </c:pt>
                <c:pt idx="523">
                  <c:v>2318.0437499999998</c:v>
                </c:pt>
                <c:pt idx="524">
                  <c:v>2318.0437499999998</c:v>
                </c:pt>
                <c:pt idx="525">
                  <c:v>2318.0437499999998</c:v>
                </c:pt>
                <c:pt idx="526">
                  <c:v>2318.0437499999998</c:v>
                </c:pt>
                <c:pt idx="527">
                  <c:v>2318.0437499999998</c:v>
                </c:pt>
                <c:pt idx="528">
                  <c:v>2318.0437499999998</c:v>
                </c:pt>
                <c:pt idx="529">
                  <c:v>2318.0437499999998</c:v>
                </c:pt>
                <c:pt idx="530">
                  <c:v>2318.0437499999998</c:v>
                </c:pt>
                <c:pt idx="531">
                  <c:v>2318.5593749999998</c:v>
                </c:pt>
                <c:pt idx="532">
                  <c:v>2318.5593749999998</c:v>
                </c:pt>
                <c:pt idx="533">
                  <c:v>2318.5593749999998</c:v>
                </c:pt>
                <c:pt idx="534">
                  <c:v>2318.5593749999998</c:v>
                </c:pt>
                <c:pt idx="535">
                  <c:v>2318.5593749999998</c:v>
                </c:pt>
                <c:pt idx="536">
                  <c:v>2318.5593749999998</c:v>
                </c:pt>
                <c:pt idx="537">
                  <c:v>2318.5593749999998</c:v>
                </c:pt>
                <c:pt idx="538">
                  <c:v>2319.5390618399997</c:v>
                </c:pt>
                <c:pt idx="539">
                  <c:v>2319.5390618399997</c:v>
                </c:pt>
                <c:pt idx="540">
                  <c:v>2319.5390618399997</c:v>
                </c:pt>
                <c:pt idx="541">
                  <c:v>2319.5390618399997</c:v>
                </c:pt>
                <c:pt idx="542">
                  <c:v>2319.5390618399997</c:v>
                </c:pt>
                <c:pt idx="543">
                  <c:v>2319.5390618399997</c:v>
                </c:pt>
                <c:pt idx="544">
                  <c:v>2319.5390618399997</c:v>
                </c:pt>
                <c:pt idx="545">
                  <c:v>2319.5390618399997</c:v>
                </c:pt>
                <c:pt idx="546">
                  <c:v>2323.6124999999997</c:v>
                </c:pt>
                <c:pt idx="547">
                  <c:v>2323.6124999999997</c:v>
                </c:pt>
                <c:pt idx="548">
                  <c:v>2323.6124999999997</c:v>
                </c:pt>
                <c:pt idx="549">
                  <c:v>2323.6124999999997</c:v>
                </c:pt>
                <c:pt idx="550">
                  <c:v>2323.6124999999997</c:v>
                </c:pt>
                <c:pt idx="551">
                  <c:v>2323.6124999999997</c:v>
                </c:pt>
                <c:pt idx="552">
                  <c:v>2323.6124999999997</c:v>
                </c:pt>
                <c:pt idx="553">
                  <c:v>2323.6124999999997</c:v>
                </c:pt>
                <c:pt idx="554">
                  <c:v>2323.6124999999997</c:v>
                </c:pt>
                <c:pt idx="555">
                  <c:v>2323.6124999999997</c:v>
                </c:pt>
                <c:pt idx="556">
                  <c:v>2323.9734381600001</c:v>
                </c:pt>
                <c:pt idx="557">
                  <c:v>2323.9734381600001</c:v>
                </c:pt>
                <c:pt idx="558">
                  <c:v>2323.9734381600001</c:v>
                </c:pt>
                <c:pt idx="559">
                  <c:v>2323.9734381600001</c:v>
                </c:pt>
                <c:pt idx="560">
                  <c:v>2324.1281249999997</c:v>
                </c:pt>
                <c:pt idx="561">
                  <c:v>2326.0875000000001</c:v>
                </c:pt>
                <c:pt idx="562">
                  <c:v>2326.0875000000001</c:v>
                </c:pt>
                <c:pt idx="563">
                  <c:v>2326.0875000000001</c:v>
                </c:pt>
                <c:pt idx="564">
                  <c:v>2326.0875000000001</c:v>
                </c:pt>
                <c:pt idx="565">
                  <c:v>2326.0875000000001</c:v>
                </c:pt>
                <c:pt idx="566">
                  <c:v>2326.0875000000001</c:v>
                </c:pt>
                <c:pt idx="567">
                  <c:v>2326.0875000000001</c:v>
                </c:pt>
                <c:pt idx="568">
                  <c:v>2326.0875000000001</c:v>
                </c:pt>
                <c:pt idx="569">
                  <c:v>2330.3156249999997</c:v>
                </c:pt>
                <c:pt idx="570">
                  <c:v>2330.3156249999997</c:v>
                </c:pt>
                <c:pt idx="571">
                  <c:v>2330.3156249999997</c:v>
                </c:pt>
                <c:pt idx="572">
                  <c:v>2330.3156249999997</c:v>
                </c:pt>
                <c:pt idx="573">
                  <c:v>2331.2437500000001</c:v>
                </c:pt>
                <c:pt idx="574">
                  <c:v>2331.2437500000001</c:v>
                </c:pt>
                <c:pt idx="575">
                  <c:v>2331.2437500000001</c:v>
                </c:pt>
                <c:pt idx="576">
                  <c:v>2331.2437500000001</c:v>
                </c:pt>
                <c:pt idx="577">
                  <c:v>2331.2437500000001</c:v>
                </c:pt>
                <c:pt idx="578">
                  <c:v>2331.2437500000001</c:v>
                </c:pt>
                <c:pt idx="579">
                  <c:v>2331.2437500000001</c:v>
                </c:pt>
                <c:pt idx="580">
                  <c:v>2331.7593750000001</c:v>
                </c:pt>
                <c:pt idx="581">
                  <c:v>2331.7593750000001</c:v>
                </c:pt>
                <c:pt idx="582">
                  <c:v>2331.7593750000001</c:v>
                </c:pt>
                <c:pt idx="583">
                  <c:v>2331.7593750000001</c:v>
                </c:pt>
                <c:pt idx="584">
                  <c:v>2332.7390618399995</c:v>
                </c:pt>
                <c:pt idx="585">
                  <c:v>2332.7390618399995</c:v>
                </c:pt>
                <c:pt idx="586">
                  <c:v>2332.7390618399995</c:v>
                </c:pt>
                <c:pt idx="587">
                  <c:v>2332.7390618399995</c:v>
                </c:pt>
                <c:pt idx="588">
                  <c:v>2332.7390618399995</c:v>
                </c:pt>
                <c:pt idx="589">
                  <c:v>2332.7390618399995</c:v>
                </c:pt>
                <c:pt idx="590">
                  <c:v>2332.7390618399995</c:v>
                </c:pt>
                <c:pt idx="591">
                  <c:v>2332.7390618399995</c:v>
                </c:pt>
                <c:pt idx="592">
                  <c:v>2332.7390618399995</c:v>
                </c:pt>
                <c:pt idx="593">
                  <c:v>2332.7390618399995</c:v>
                </c:pt>
                <c:pt idx="594">
                  <c:v>2332.7390618399995</c:v>
                </c:pt>
                <c:pt idx="595">
                  <c:v>2332.7390618399995</c:v>
                </c:pt>
                <c:pt idx="596">
                  <c:v>2336.8125</c:v>
                </c:pt>
                <c:pt idx="597">
                  <c:v>2336.8125</c:v>
                </c:pt>
                <c:pt idx="598">
                  <c:v>2336.8125</c:v>
                </c:pt>
                <c:pt idx="599">
                  <c:v>2336.8125</c:v>
                </c:pt>
                <c:pt idx="600">
                  <c:v>2336.8125</c:v>
                </c:pt>
                <c:pt idx="601">
                  <c:v>2336.8125</c:v>
                </c:pt>
                <c:pt idx="602">
                  <c:v>2336.8125</c:v>
                </c:pt>
                <c:pt idx="603">
                  <c:v>2337.1734381599999</c:v>
                </c:pt>
                <c:pt idx="604">
                  <c:v>2337.1734381599999</c:v>
                </c:pt>
                <c:pt idx="605">
                  <c:v>2337.1734381599999</c:v>
                </c:pt>
                <c:pt idx="606">
                  <c:v>2337.1734381599999</c:v>
                </c:pt>
                <c:pt idx="607">
                  <c:v>2337.1734381599999</c:v>
                </c:pt>
                <c:pt idx="608">
                  <c:v>2337.1734381599999</c:v>
                </c:pt>
                <c:pt idx="609">
                  <c:v>2337.1734381599999</c:v>
                </c:pt>
                <c:pt idx="610">
                  <c:v>2337.1734381599999</c:v>
                </c:pt>
                <c:pt idx="611">
                  <c:v>2339.2874999999999</c:v>
                </c:pt>
                <c:pt idx="612">
                  <c:v>2339.2874999999999</c:v>
                </c:pt>
                <c:pt idx="613">
                  <c:v>2339.2874999999999</c:v>
                </c:pt>
                <c:pt idx="614">
                  <c:v>2339.2874999999999</c:v>
                </c:pt>
                <c:pt idx="615">
                  <c:v>2339.2874999999999</c:v>
                </c:pt>
                <c:pt idx="616">
                  <c:v>2339.2874999999999</c:v>
                </c:pt>
                <c:pt idx="617">
                  <c:v>2343.515625</c:v>
                </c:pt>
                <c:pt idx="618">
                  <c:v>2343.515625</c:v>
                </c:pt>
                <c:pt idx="619">
                  <c:v>2343.515625</c:v>
                </c:pt>
                <c:pt idx="620">
                  <c:v>2344.4437499999999</c:v>
                </c:pt>
                <c:pt idx="621">
                  <c:v>2344.4437499999999</c:v>
                </c:pt>
                <c:pt idx="622">
                  <c:v>2344.4437499999999</c:v>
                </c:pt>
                <c:pt idx="623">
                  <c:v>2344.4437499999999</c:v>
                </c:pt>
                <c:pt idx="624">
                  <c:v>2344.4437499999999</c:v>
                </c:pt>
                <c:pt idx="625">
                  <c:v>2344.4437499999999</c:v>
                </c:pt>
                <c:pt idx="626">
                  <c:v>2344.4437499999999</c:v>
                </c:pt>
                <c:pt idx="627">
                  <c:v>2344.9593749999999</c:v>
                </c:pt>
                <c:pt idx="628">
                  <c:v>2344.9593749999999</c:v>
                </c:pt>
                <c:pt idx="629">
                  <c:v>2344.9593749999999</c:v>
                </c:pt>
                <c:pt idx="630">
                  <c:v>2344.9593749999999</c:v>
                </c:pt>
                <c:pt idx="631">
                  <c:v>2345.9390618399998</c:v>
                </c:pt>
                <c:pt idx="632">
                  <c:v>2345.9390618399998</c:v>
                </c:pt>
                <c:pt idx="633">
                  <c:v>2345.9390618399998</c:v>
                </c:pt>
                <c:pt idx="634">
                  <c:v>2345.9390618399998</c:v>
                </c:pt>
                <c:pt idx="635">
                  <c:v>2345.9390618399998</c:v>
                </c:pt>
                <c:pt idx="636">
                  <c:v>2345.9390618399998</c:v>
                </c:pt>
                <c:pt idx="637">
                  <c:v>2345.9390618399998</c:v>
                </c:pt>
                <c:pt idx="638">
                  <c:v>2345.9390618399998</c:v>
                </c:pt>
                <c:pt idx="639">
                  <c:v>2345.9390618399998</c:v>
                </c:pt>
                <c:pt idx="640">
                  <c:v>2345.9390618399998</c:v>
                </c:pt>
                <c:pt idx="641">
                  <c:v>2345.9390618399998</c:v>
                </c:pt>
                <c:pt idx="642">
                  <c:v>2350.0124999999998</c:v>
                </c:pt>
                <c:pt idx="643">
                  <c:v>2350.0124999999998</c:v>
                </c:pt>
                <c:pt idx="644">
                  <c:v>2350.0124999999998</c:v>
                </c:pt>
                <c:pt idx="645">
                  <c:v>2350.0124999999998</c:v>
                </c:pt>
                <c:pt idx="646">
                  <c:v>2350.0124999999998</c:v>
                </c:pt>
                <c:pt idx="647">
                  <c:v>2350.3734381600002</c:v>
                </c:pt>
                <c:pt idx="648">
                  <c:v>2350.3734381600002</c:v>
                </c:pt>
                <c:pt idx="649">
                  <c:v>2350.3734381600002</c:v>
                </c:pt>
                <c:pt idx="650">
                  <c:v>2350.3734381600002</c:v>
                </c:pt>
                <c:pt idx="651">
                  <c:v>2350.3734381600002</c:v>
                </c:pt>
                <c:pt idx="652">
                  <c:v>2350.3734381600002</c:v>
                </c:pt>
                <c:pt idx="653">
                  <c:v>2350.3734381600002</c:v>
                </c:pt>
                <c:pt idx="654">
                  <c:v>2350.5281249999998</c:v>
                </c:pt>
                <c:pt idx="655">
                  <c:v>2350.5281249999998</c:v>
                </c:pt>
                <c:pt idx="656">
                  <c:v>2350.5281249999998</c:v>
                </c:pt>
                <c:pt idx="657">
                  <c:v>2350.5281249999998</c:v>
                </c:pt>
                <c:pt idx="658">
                  <c:v>2352.4874999999997</c:v>
                </c:pt>
                <c:pt idx="659">
                  <c:v>2352.4874999999997</c:v>
                </c:pt>
                <c:pt idx="660">
                  <c:v>2352.4874999999997</c:v>
                </c:pt>
                <c:pt idx="661">
                  <c:v>2352.4874999999997</c:v>
                </c:pt>
                <c:pt idx="662">
                  <c:v>2352.4874999999997</c:v>
                </c:pt>
                <c:pt idx="663">
                  <c:v>2352.4874999999997</c:v>
                </c:pt>
                <c:pt idx="664">
                  <c:v>2352.4874999999997</c:v>
                </c:pt>
                <c:pt idx="665">
                  <c:v>2352.4874999999997</c:v>
                </c:pt>
                <c:pt idx="666">
                  <c:v>2356.7156249999998</c:v>
                </c:pt>
                <c:pt idx="667">
                  <c:v>2356.7156249999998</c:v>
                </c:pt>
                <c:pt idx="668">
                  <c:v>2356.7156249999998</c:v>
                </c:pt>
                <c:pt idx="669">
                  <c:v>2356.7156249999998</c:v>
                </c:pt>
                <c:pt idx="670">
                  <c:v>2357.6437499999997</c:v>
                </c:pt>
                <c:pt idx="671">
                  <c:v>2357.6437499999997</c:v>
                </c:pt>
                <c:pt idx="672">
                  <c:v>2357.6437499999997</c:v>
                </c:pt>
                <c:pt idx="673">
                  <c:v>2357.6437499999997</c:v>
                </c:pt>
                <c:pt idx="674">
                  <c:v>2357.6437499999997</c:v>
                </c:pt>
                <c:pt idx="675">
                  <c:v>2357.6437499999997</c:v>
                </c:pt>
                <c:pt idx="676">
                  <c:v>2357.6437499999997</c:v>
                </c:pt>
                <c:pt idx="677">
                  <c:v>2357.6437499999997</c:v>
                </c:pt>
                <c:pt idx="678">
                  <c:v>2358.1593749999997</c:v>
                </c:pt>
                <c:pt idx="679">
                  <c:v>2358.1593749999997</c:v>
                </c:pt>
                <c:pt idx="680">
                  <c:v>2358.1593749999997</c:v>
                </c:pt>
                <c:pt idx="681">
                  <c:v>2358.1593749999997</c:v>
                </c:pt>
                <c:pt idx="682">
                  <c:v>2358.1593749999997</c:v>
                </c:pt>
                <c:pt idx="683">
                  <c:v>2358.1593749999997</c:v>
                </c:pt>
                <c:pt idx="684">
                  <c:v>2358.1593749999997</c:v>
                </c:pt>
                <c:pt idx="685">
                  <c:v>2358.1593749999997</c:v>
                </c:pt>
                <c:pt idx="686">
                  <c:v>2358.1593749999997</c:v>
                </c:pt>
                <c:pt idx="687">
                  <c:v>2358.1593749999997</c:v>
                </c:pt>
                <c:pt idx="688">
                  <c:v>2359.1390618399996</c:v>
                </c:pt>
                <c:pt idx="689">
                  <c:v>2359.1390618399996</c:v>
                </c:pt>
                <c:pt idx="690">
                  <c:v>2359.1390618399996</c:v>
                </c:pt>
                <c:pt idx="691">
                  <c:v>2359.1390618399996</c:v>
                </c:pt>
                <c:pt idx="692">
                  <c:v>2359.1390618399996</c:v>
                </c:pt>
                <c:pt idx="693">
                  <c:v>2359.1390618399996</c:v>
                </c:pt>
                <c:pt idx="694">
                  <c:v>2363.2125000000001</c:v>
                </c:pt>
                <c:pt idx="695">
                  <c:v>2363.2125000000001</c:v>
                </c:pt>
                <c:pt idx="696">
                  <c:v>2363.2125000000001</c:v>
                </c:pt>
                <c:pt idx="697">
                  <c:v>2363.2125000000001</c:v>
                </c:pt>
                <c:pt idx="698">
                  <c:v>2363.2125000000001</c:v>
                </c:pt>
                <c:pt idx="699">
                  <c:v>2363.2125000000001</c:v>
                </c:pt>
                <c:pt idx="700">
                  <c:v>2363.2125000000001</c:v>
                </c:pt>
                <c:pt idx="701">
                  <c:v>2363.57343816</c:v>
                </c:pt>
                <c:pt idx="702">
                  <c:v>2363.57343816</c:v>
                </c:pt>
                <c:pt idx="703">
                  <c:v>2363.57343816</c:v>
                </c:pt>
                <c:pt idx="704">
                  <c:v>2363.57343816</c:v>
                </c:pt>
                <c:pt idx="705">
                  <c:v>2363.57343816</c:v>
                </c:pt>
                <c:pt idx="706">
                  <c:v>2363.57343816</c:v>
                </c:pt>
                <c:pt idx="707">
                  <c:v>2363.57343816</c:v>
                </c:pt>
                <c:pt idx="708">
                  <c:v>2363.57343816</c:v>
                </c:pt>
                <c:pt idx="709">
                  <c:v>2363.57343816</c:v>
                </c:pt>
                <c:pt idx="710">
                  <c:v>2363.57343816</c:v>
                </c:pt>
                <c:pt idx="711">
                  <c:v>2363.7281250000001</c:v>
                </c:pt>
                <c:pt idx="712">
                  <c:v>2363.7281250000001</c:v>
                </c:pt>
                <c:pt idx="713">
                  <c:v>2363.7281250000001</c:v>
                </c:pt>
                <c:pt idx="714">
                  <c:v>2363.7281250000001</c:v>
                </c:pt>
                <c:pt idx="715">
                  <c:v>2363.7281250000001</c:v>
                </c:pt>
                <c:pt idx="716">
                  <c:v>2363.7281250000001</c:v>
                </c:pt>
                <c:pt idx="717">
                  <c:v>2363.7281250000001</c:v>
                </c:pt>
                <c:pt idx="718">
                  <c:v>2365.6875</c:v>
                </c:pt>
                <c:pt idx="719">
                  <c:v>2365.6875</c:v>
                </c:pt>
                <c:pt idx="720">
                  <c:v>2365.6875</c:v>
                </c:pt>
                <c:pt idx="721">
                  <c:v>2365.6875</c:v>
                </c:pt>
                <c:pt idx="722">
                  <c:v>2365.6875</c:v>
                </c:pt>
                <c:pt idx="723">
                  <c:v>2365.6875</c:v>
                </c:pt>
                <c:pt idx="724">
                  <c:v>2365.6875</c:v>
                </c:pt>
                <c:pt idx="725">
                  <c:v>2365.6875</c:v>
                </c:pt>
                <c:pt idx="726">
                  <c:v>2365.6875</c:v>
                </c:pt>
                <c:pt idx="727">
                  <c:v>2369.9156250000001</c:v>
                </c:pt>
                <c:pt idx="728">
                  <c:v>2369.9156250000001</c:v>
                </c:pt>
                <c:pt idx="729">
                  <c:v>2369.9156250000001</c:v>
                </c:pt>
                <c:pt idx="730">
                  <c:v>2369.9156250000001</c:v>
                </c:pt>
                <c:pt idx="731">
                  <c:v>2369.9156250000001</c:v>
                </c:pt>
                <c:pt idx="732">
                  <c:v>2370.84375</c:v>
                </c:pt>
                <c:pt idx="733">
                  <c:v>2370.84375</c:v>
                </c:pt>
                <c:pt idx="734">
                  <c:v>2370.84375</c:v>
                </c:pt>
                <c:pt idx="735">
                  <c:v>2370.84375</c:v>
                </c:pt>
                <c:pt idx="736">
                  <c:v>2370.84375</c:v>
                </c:pt>
                <c:pt idx="737">
                  <c:v>2370.84375</c:v>
                </c:pt>
                <c:pt idx="738">
                  <c:v>2370.84375</c:v>
                </c:pt>
                <c:pt idx="739">
                  <c:v>2370.84375</c:v>
                </c:pt>
                <c:pt idx="740">
                  <c:v>2371.359375</c:v>
                </c:pt>
                <c:pt idx="741">
                  <c:v>2371.359375</c:v>
                </c:pt>
                <c:pt idx="742">
                  <c:v>2371.359375</c:v>
                </c:pt>
                <c:pt idx="743">
                  <c:v>2371.359375</c:v>
                </c:pt>
                <c:pt idx="744">
                  <c:v>2371.359375</c:v>
                </c:pt>
                <c:pt idx="745">
                  <c:v>2372.3390618399999</c:v>
                </c:pt>
                <c:pt idx="746">
                  <c:v>2372.3390618399999</c:v>
                </c:pt>
                <c:pt idx="747">
                  <c:v>2372.3390618399999</c:v>
                </c:pt>
                <c:pt idx="748">
                  <c:v>2372.3390618399999</c:v>
                </c:pt>
                <c:pt idx="749">
                  <c:v>2372.3390618399999</c:v>
                </c:pt>
                <c:pt idx="750">
                  <c:v>2372.3390618399999</c:v>
                </c:pt>
                <c:pt idx="751">
                  <c:v>2372.3390618399999</c:v>
                </c:pt>
                <c:pt idx="752">
                  <c:v>2376.4124999999999</c:v>
                </c:pt>
                <c:pt idx="753">
                  <c:v>2376.4124999999999</c:v>
                </c:pt>
                <c:pt idx="754">
                  <c:v>2376.4124999999999</c:v>
                </c:pt>
                <c:pt idx="755">
                  <c:v>2376.4124999999999</c:v>
                </c:pt>
                <c:pt idx="756">
                  <c:v>2376.4124999999999</c:v>
                </c:pt>
                <c:pt idx="757">
                  <c:v>2376.4124999999999</c:v>
                </c:pt>
                <c:pt idx="758">
                  <c:v>2376.4124999999999</c:v>
                </c:pt>
                <c:pt idx="759">
                  <c:v>2376.7734381599998</c:v>
                </c:pt>
                <c:pt idx="760">
                  <c:v>2376.7734381599998</c:v>
                </c:pt>
                <c:pt idx="761">
                  <c:v>2376.9281249999999</c:v>
                </c:pt>
                <c:pt idx="762">
                  <c:v>2376.9281249999999</c:v>
                </c:pt>
                <c:pt idx="763">
                  <c:v>2376.9281249999999</c:v>
                </c:pt>
                <c:pt idx="764">
                  <c:v>2376.9281249999999</c:v>
                </c:pt>
                <c:pt idx="765">
                  <c:v>2378.8874999999998</c:v>
                </c:pt>
                <c:pt idx="766">
                  <c:v>2378.8874999999998</c:v>
                </c:pt>
                <c:pt idx="767">
                  <c:v>2378.8874999999998</c:v>
                </c:pt>
                <c:pt idx="768">
                  <c:v>2378.8874999999998</c:v>
                </c:pt>
                <c:pt idx="769">
                  <c:v>2378.8874999999998</c:v>
                </c:pt>
                <c:pt idx="770">
                  <c:v>2378.8874999999998</c:v>
                </c:pt>
                <c:pt idx="771">
                  <c:v>2378.8874999999998</c:v>
                </c:pt>
                <c:pt idx="772">
                  <c:v>2378.8874999999998</c:v>
                </c:pt>
                <c:pt idx="773">
                  <c:v>2378.8874999999998</c:v>
                </c:pt>
                <c:pt idx="774">
                  <c:v>2383.1156249999999</c:v>
                </c:pt>
                <c:pt idx="775">
                  <c:v>2383.1156249999999</c:v>
                </c:pt>
                <c:pt idx="776">
                  <c:v>2383.1156249999999</c:v>
                </c:pt>
                <c:pt idx="777">
                  <c:v>2383.1156249999999</c:v>
                </c:pt>
                <c:pt idx="778">
                  <c:v>2383.1156249999999</c:v>
                </c:pt>
                <c:pt idx="779">
                  <c:v>2383.1156249999999</c:v>
                </c:pt>
                <c:pt idx="780">
                  <c:v>2383.1156249999999</c:v>
                </c:pt>
                <c:pt idx="781">
                  <c:v>2383.1156249999999</c:v>
                </c:pt>
                <c:pt idx="782">
                  <c:v>2383.1156249999999</c:v>
                </c:pt>
                <c:pt idx="783">
                  <c:v>2383.1156249999999</c:v>
                </c:pt>
                <c:pt idx="784">
                  <c:v>2384.0437499999998</c:v>
                </c:pt>
                <c:pt idx="785">
                  <c:v>2384.0437499999998</c:v>
                </c:pt>
                <c:pt idx="786">
                  <c:v>2384.0437499999998</c:v>
                </c:pt>
                <c:pt idx="787">
                  <c:v>2384.0437499999998</c:v>
                </c:pt>
                <c:pt idx="788">
                  <c:v>2384.0437499999998</c:v>
                </c:pt>
                <c:pt idx="789">
                  <c:v>2384.0437499999998</c:v>
                </c:pt>
                <c:pt idx="790">
                  <c:v>2384.0437499999998</c:v>
                </c:pt>
                <c:pt idx="791">
                  <c:v>2384.5593749999998</c:v>
                </c:pt>
                <c:pt idx="792">
                  <c:v>2384.5593749999998</c:v>
                </c:pt>
                <c:pt idx="793">
                  <c:v>2384.5593749999998</c:v>
                </c:pt>
                <c:pt idx="794">
                  <c:v>2384.5593749999998</c:v>
                </c:pt>
                <c:pt idx="795">
                  <c:v>2384.5593749999998</c:v>
                </c:pt>
                <c:pt idx="796">
                  <c:v>2384.5593749999998</c:v>
                </c:pt>
                <c:pt idx="797">
                  <c:v>2384.5593749999998</c:v>
                </c:pt>
                <c:pt idx="798">
                  <c:v>2384.5593749999998</c:v>
                </c:pt>
                <c:pt idx="799">
                  <c:v>2385.5390618399997</c:v>
                </c:pt>
                <c:pt idx="800">
                  <c:v>2385.5390618399997</c:v>
                </c:pt>
                <c:pt idx="801">
                  <c:v>2385.5390618399997</c:v>
                </c:pt>
                <c:pt idx="802">
                  <c:v>2385.5390618399997</c:v>
                </c:pt>
                <c:pt idx="803">
                  <c:v>2389.6124999999997</c:v>
                </c:pt>
                <c:pt idx="804">
                  <c:v>2389.6124999999997</c:v>
                </c:pt>
                <c:pt idx="805">
                  <c:v>2389.6124999999997</c:v>
                </c:pt>
                <c:pt idx="806">
                  <c:v>2389.6124999999997</c:v>
                </c:pt>
                <c:pt idx="807">
                  <c:v>2389.6124999999997</c:v>
                </c:pt>
                <c:pt idx="808">
                  <c:v>2389.6124999999997</c:v>
                </c:pt>
                <c:pt idx="809">
                  <c:v>2389.6124999999997</c:v>
                </c:pt>
                <c:pt idx="810">
                  <c:v>2389.9734381600001</c:v>
                </c:pt>
                <c:pt idx="811">
                  <c:v>2389.9734381600001</c:v>
                </c:pt>
                <c:pt idx="812">
                  <c:v>2389.9734381600001</c:v>
                </c:pt>
                <c:pt idx="813">
                  <c:v>2389.9734381600001</c:v>
                </c:pt>
                <c:pt idx="814">
                  <c:v>2389.9734381600001</c:v>
                </c:pt>
                <c:pt idx="815">
                  <c:v>2389.9734381600001</c:v>
                </c:pt>
                <c:pt idx="816">
                  <c:v>2389.9734381600001</c:v>
                </c:pt>
                <c:pt idx="817">
                  <c:v>2389.9734381600001</c:v>
                </c:pt>
                <c:pt idx="818">
                  <c:v>2389.9734381600001</c:v>
                </c:pt>
                <c:pt idx="819">
                  <c:v>2389.9734381600001</c:v>
                </c:pt>
                <c:pt idx="820">
                  <c:v>2390.1281249999997</c:v>
                </c:pt>
                <c:pt idx="821">
                  <c:v>2390.1281249999997</c:v>
                </c:pt>
                <c:pt idx="822">
                  <c:v>2390.1281249999997</c:v>
                </c:pt>
                <c:pt idx="823">
                  <c:v>2390.1281249999997</c:v>
                </c:pt>
                <c:pt idx="824">
                  <c:v>2392.0875000000001</c:v>
                </c:pt>
                <c:pt idx="825">
                  <c:v>2392.0875000000001</c:v>
                </c:pt>
                <c:pt idx="826">
                  <c:v>2392.0875000000001</c:v>
                </c:pt>
                <c:pt idx="827">
                  <c:v>2392.0875000000001</c:v>
                </c:pt>
                <c:pt idx="828">
                  <c:v>2392.0875000000001</c:v>
                </c:pt>
                <c:pt idx="829">
                  <c:v>2392.0875000000001</c:v>
                </c:pt>
                <c:pt idx="830">
                  <c:v>2396.3156249999997</c:v>
                </c:pt>
                <c:pt idx="831">
                  <c:v>2396.3156249999997</c:v>
                </c:pt>
                <c:pt idx="832">
                  <c:v>2396.3156249999997</c:v>
                </c:pt>
                <c:pt idx="833">
                  <c:v>2396.3156249999997</c:v>
                </c:pt>
                <c:pt idx="834">
                  <c:v>2396.3156249999997</c:v>
                </c:pt>
                <c:pt idx="835">
                  <c:v>2396.3156249999997</c:v>
                </c:pt>
                <c:pt idx="836">
                  <c:v>2397.2437500000001</c:v>
                </c:pt>
                <c:pt idx="837">
                  <c:v>2397.2437500000001</c:v>
                </c:pt>
                <c:pt idx="838">
                  <c:v>2397.2437500000001</c:v>
                </c:pt>
                <c:pt idx="839">
                  <c:v>2397.2437500000001</c:v>
                </c:pt>
                <c:pt idx="840">
                  <c:v>2397.2437500000001</c:v>
                </c:pt>
                <c:pt idx="841">
                  <c:v>2397.2437500000001</c:v>
                </c:pt>
                <c:pt idx="842">
                  <c:v>2397.2437500000001</c:v>
                </c:pt>
                <c:pt idx="843">
                  <c:v>2397.2437500000001</c:v>
                </c:pt>
                <c:pt idx="844">
                  <c:v>2397.2437500000001</c:v>
                </c:pt>
                <c:pt idx="845">
                  <c:v>2397.7593750000001</c:v>
                </c:pt>
                <c:pt idx="846">
                  <c:v>2397.7593750000001</c:v>
                </c:pt>
                <c:pt idx="847">
                  <c:v>2397.7593750000001</c:v>
                </c:pt>
                <c:pt idx="848">
                  <c:v>2397.7593750000001</c:v>
                </c:pt>
                <c:pt idx="849">
                  <c:v>2397.7593750000001</c:v>
                </c:pt>
                <c:pt idx="850">
                  <c:v>2397.7593750000001</c:v>
                </c:pt>
                <c:pt idx="851">
                  <c:v>2397.7593750000001</c:v>
                </c:pt>
                <c:pt idx="852">
                  <c:v>2397.7593750000001</c:v>
                </c:pt>
                <c:pt idx="853">
                  <c:v>2397.7593750000001</c:v>
                </c:pt>
                <c:pt idx="854">
                  <c:v>2398.7390618399995</c:v>
                </c:pt>
                <c:pt idx="855">
                  <c:v>2398.7390618399995</c:v>
                </c:pt>
                <c:pt idx="856">
                  <c:v>2398.7390618399995</c:v>
                </c:pt>
                <c:pt idx="857">
                  <c:v>2398.7390618399995</c:v>
                </c:pt>
                <c:pt idx="858">
                  <c:v>2398.7390618399995</c:v>
                </c:pt>
                <c:pt idx="859">
                  <c:v>2398.7390618399995</c:v>
                </c:pt>
                <c:pt idx="860">
                  <c:v>2398.7390618399995</c:v>
                </c:pt>
                <c:pt idx="861">
                  <c:v>2398.7390618399995</c:v>
                </c:pt>
                <c:pt idx="862">
                  <c:v>2398.7390618399995</c:v>
                </c:pt>
                <c:pt idx="863">
                  <c:v>2398.7390618399995</c:v>
                </c:pt>
                <c:pt idx="864">
                  <c:v>2398.7390618399995</c:v>
                </c:pt>
                <c:pt idx="865">
                  <c:v>2402.8125</c:v>
                </c:pt>
                <c:pt idx="866">
                  <c:v>2402.8125</c:v>
                </c:pt>
                <c:pt idx="867">
                  <c:v>2402.8125</c:v>
                </c:pt>
                <c:pt idx="868">
                  <c:v>2402.8125</c:v>
                </c:pt>
                <c:pt idx="869">
                  <c:v>2402.8125</c:v>
                </c:pt>
                <c:pt idx="870">
                  <c:v>2402.8125</c:v>
                </c:pt>
                <c:pt idx="871">
                  <c:v>2402.8125</c:v>
                </c:pt>
                <c:pt idx="872">
                  <c:v>2402.8125</c:v>
                </c:pt>
                <c:pt idx="873">
                  <c:v>2403.1734381599999</c:v>
                </c:pt>
                <c:pt idx="874">
                  <c:v>2403.1734381599999</c:v>
                </c:pt>
                <c:pt idx="875">
                  <c:v>2403.1734381599999</c:v>
                </c:pt>
                <c:pt idx="876">
                  <c:v>2403.1734381599999</c:v>
                </c:pt>
                <c:pt idx="877">
                  <c:v>2403.328125</c:v>
                </c:pt>
                <c:pt idx="878">
                  <c:v>2403.328125</c:v>
                </c:pt>
                <c:pt idx="879">
                  <c:v>2403.328125</c:v>
                </c:pt>
                <c:pt idx="880">
                  <c:v>2403.328125</c:v>
                </c:pt>
                <c:pt idx="881">
                  <c:v>2403.328125</c:v>
                </c:pt>
                <c:pt idx="882">
                  <c:v>2405.2874999999999</c:v>
                </c:pt>
                <c:pt idx="883">
                  <c:v>2405.2874999999999</c:v>
                </c:pt>
                <c:pt idx="884">
                  <c:v>2405.2874999999999</c:v>
                </c:pt>
                <c:pt idx="885">
                  <c:v>2405.2874999999999</c:v>
                </c:pt>
                <c:pt idx="886">
                  <c:v>2405.2874999999999</c:v>
                </c:pt>
                <c:pt idx="887">
                  <c:v>2405.2874999999999</c:v>
                </c:pt>
                <c:pt idx="888">
                  <c:v>2409.515625</c:v>
                </c:pt>
                <c:pt idx="889">
                  <c:v>2409.515625</c:v>
                </c:pt>
                <c:pt idx="890">
                  <c:v>2409.515625</c:v>
                </c:pt>
                <c:pt idx="891">
                  <c:v>2409.515625</c:v>
                </c:pt>
                <c:pt idx="892">
                  <c:v>2409.515625</c:v>
                </c:pt>
                <c:pt idx="893">
                  <c:v>2409.515625</c:v>
                </c:pt>
                <c:pt idx="894">
                  <c:v>2409.515625</c:v>
                </c:pt>
                <c:pt idx="895">
                  <c:v>2410.4437499999999</c:v>
                </c:pt>
                <c:pt idx="896">
                  <c:v>2410.4437499999999</c:v>
                </c:pt>
                <c:pt idx="897">
                  <c:v>2410.4437499999999</c:v>
                </c:pt>
                <c:pt idx="898">
                  <c:v>2410.4437499999999</c:v>
                </c:pt>
                <c:pt idx="899">
                  <c:v>2410.9593749999999</c:v>
                </c:pt>
                <c:pt idx="900">
                  <c:v>2410.9593749999999</c:v>
                </c:pt>
                <c:pt idx="901">
                  <c:v>2410.9593749999999</c:v>
                </c:pt>
                <c:pt idx="902">
                  <c:v>2410.9593749999999</c:v>
                </c:pt>
                <c:pt idx="903">
                  <c:v>2410.9593749999999</c:v>
                </c:pt>
                <c:pt idx="904">
                  <c:v>2410.9593749999999</c:v>
                </c:pt>
                <c:pt idx="905">
                  <c:v>2410.9593749999999</c:v>
                </c:pt>
                <c:pt idx="906">
                  <c:v>2410.9593749999999</c:v>
                </c:pt>
                <c:pt idx="907">
                  <c:v>2410.9593749999999</c:v>
                </c:pt>
                <c:pt idx="908">
                  <c:v>2410.9593749999999</c:v>
                </c:pt>
                <c:pt idx="909">
                  <c:v>2411.9390618399998</c:v>
                </c:pt>
                <c:pt idx="910">
                  <c:v>2411.9390618399998</c:v>
                </c:pt>
                <c:pt idx="911">
                  <c:v>2411.9390618399998</c:v>
                </c:pt>
                <c:pt idx="912">
                  <c:v>2411.9390618399998</c:v>
                </c:pt>
                <c:pt idx="913">
                  <c:v>2411.9390618399998</c:v>
                </c:pt>
                <c:pt idx="914">
                  <c:v>2411.9390618399998</c:v>
                </c:pt>
                <c:pt idx="915">
                  <c:v>2416.0124999999998</c:v>
                </c:pt>
                <c:pt idx="916">
                  <c:v>2416.0124999999998</c:v>
                </c:pt>
                <c:pt idx="917">
                  <c:v>2416.0124999999998</c:v>
                </c:pt>
                <c:pt idx="918">
                  <c:v>2416.0124999999998</c:v>
                </c:pt>
                <c:pt idx="919">
                  <c:v>2416.0124999999998</c:v>
                </c:pt>
                <c:pt idx="920">
                  <c:v>2416.0124999999998</c:v>
                </c:pt>
                <c:pt idx="921">
                  <c:v>2416.0124999999998</c:v>
                </c:pt>
                <c:pt idx="922">
                  <c:v>2416.3734381600002</c:v>
                </c:pt>
                <c:pt idx="923">
                  <c:v>2416.3734381600002</c:v>
                </c:pt>
                <c:pt idx="924">
                  <c:v>2416.3734381600002</c:v>
                </c:pt>
                <c:pt idx="925">
                  <c:v>2416.3734381600002</c:v>
                </c:pt>
                <c:pt idx="926">
                  <c:v>2416.3734381600002</c:v>
                </c:pt>
                <c:pt idx="927">
                  <c:v>2416.3734381600002</c:v>
                </c:pt>
                <c:pt idx="928">
                  <c:v>2416.3734381600002</c:v>
                </c:pt>
                <c:pt idx="929">
                  <c:v>2416.3734381600002</c:v>
                </c:pt>
                <c:pt idx="930">
                  <c:v>2416.3734381600002</c:v>
                </c:pt>
                <c:pt idx="931">
                  <c:v>2416.3734381600002</c:v>
                </c:pt>
                <c:pt idx="932">
                  <c:v>2416.3734381600002</c:v>
                </c:pt>
                <c:pt idx="933">
                  <c:v>2416.3734381600002</c:v>
                </c:pt>
                <c:pt idx="934">
                  <c:v>2416.3734381600002</c:v>
                </c:pt>
                <c:pt idx="935">
                  <c:v>2416.5281249999998</c:v>
                </c:pt>
                <c:pt idx="936">
                  <c:v>2416.5281249999998</c:v>
                </c:pt>
                <c:pt idx="937">
                  <c:v>2416.5281249999998</c:v>
                </c:pt>
                <c:pt idx="938">
                  <c:v>2416.5281249999998</c:v>
                </c:pt>
                <c:pt idx="939">
                  <c:v>2416.5281249999998</c:v>
                </c:pt>
                <c:pt idx="940">
                  <c:v>2416.5281249999998</c:v>
                </c:pt>
                <c:pt idx="941">
                  <c:v>2416.5281249999998</c:v>
                </c:pt>
                <c:pt idx="942">
                  <c:v>2416.5281249999998</c:v>
                </c:pt>
                <c:pt idx="943">
                  <c:v>2418.4874999999997</c:v>
                </c:pt>
                <c:pt idx="944">
                  <c:v>2418.4874999999997</c:v>
                </c:pt>
                <c:pt idx="945">
                  <c:v>2418.4874999999997</c:v>
                </c:pt>
                <c:pt idx="946">
                  <c:v>2422.7156249999998</c:v>
                </c:pt>
                <c:pt idx="947">
                  <c:v>2422.7156249999998</c:v>
                </c:pt>
                <c:pt idx="948">
                  <c:v>2422.7156249999998</c:v>
                </c:pt>
                <c:pt idx="949">
                  <c:v>2422.7156249999998</c:v>
                </c:pt>
                <c:pt idx="950">
                  <c:v>2423.6437499999997</c:v>
                </c:pt>
                <c:pt idx="951">
                  <c:v>2423.6437499999997</c:v>
                </c:pt>
                <c:pt idx="952">
                  <c:v>2423.6437499999997</c:v>
                </c:pt>
                <c:pt idx="953">
                  <c:v>2423.6437499999997</c:v>
                </c:pt>
                <c:pt idx="954">
                  <c:v>2423.6437499999997</c:v>
                </c:pt>
                <c:pt idx="955">
                  <c:v>2423.6437499999997</c:v>
                </c:pt>
                <c:pt idx="956">
                  <c:v>2423.6437499999997</c:v>
                </c:pt>
                <c:pt idx="957">
                  <c:v>2423.6437499999997</c:v>
                </c:pt>
                <c:pt idx="958">
                  <c:v>2423.6437499999997</c:v>
                </c:pt>
                <c:pt idx="959">
                  <c:v>2423.6437499999997</c:v>
                </c:pt>
                <c:pt idx="960">
                  <c:v>2423.6437499999997</c:v>
                </c:pt>
                <c:pt idx="961">
                  <c:v>2423.6437499999997</c:v>
                </c:pt>
                <c:pt idx="962">
                  <c:v>2423.6437499999997</c:v>
                </c:pt>
                <c:pt idx="963">
                  <c:v>2424.1593749999997</c:v>
                </c:pt>
                <c:pt idx="964">
                  <c:v>2424.1593749999997</c:v>
                </c:pt>
                <c:pt idx="965">
                  <c:v>2424.1593749999997</c:v>
                </c:pt>
                <c:pt idx="966">
                  <c:v>2424.1593749999997</c:v>
                </c:pt>
                <c:pt idx="967">
                  <c:v>2424.1593749999997</c:v>
                </c:pt>
                <c:pt idx="968">
                  <c:v>2424.1593749999997</c:v>
                </c:pt>
                <c:pt idx="969">
                  <c:v>2424.1593749999997</c:v>
                </c:pt>
                <c:pt idx="970">
                  <c:v>2425.1390618399996</c:v>
                </c:pt>
                <c:pt idx="971">
                  <c:v>2425.1390618399996</c:v>
                </c:pt>
                <c:pt idx="972">
                  <c:v>2425.1390618399996</c:v>
                </c:pt>
                <c:pt idx="973">
                  <c:v>2425.1390618399996</c:v>
                </c:pt>
                <c:pt idx="974">
                  <c:v>2425.1390618399996</c:v>
                </c:pt>
                <c:pt idx="975">
                  <c:v>2429.2125000000001</c:v>
                </c:pt>
                <c:pt idx="976">
                  <c:v>2429.2125000000001</c:v>
                </c:pt>
                <c:pt idx="977">
                  <c:v>2429.2125000000001</c:v>
                </c:pt>
                <c:pt idx="978">
                  <c:v>2429.2125000000001</c:v>
                </c:pt>
                <c:pt idx="979">
                  <c:v>2429.2125000000001</c:v>
                </c:pt>
                <c:pt idx="980">
                  <c:v>2429.2125000000001</c:v>
                </c:pt>
                <c:pt idx="981">
                  <c:v>2429.2125000000001</c:v>
                </c:pt>
                <c:pt idx="982">
                  <c:v>2429.2125000000001</c:v>
                </c:pt>
                <c:pt idx="983">
                  <c:v>2429.2125000000001</c:v>
                </c:pt>
                <c:pt idx="984">
                  <c:v>2429.57343816</c:v>
                </c:pt>
                <c:pt idx="985">
                  <c:v>2429.7281250000001</c:v>
                </c:pt>
                <c:pt idx="986">
                  <c:v>2429.7281250000001</c:v>
                </c:pt>
                <c:pt idx="987">
                  <c:v>2429.7281250000001</c:v>
                </c:pt>
                <c:pt idx="988">
                  <c:v>2429.7281250000001</c:v>
                </c:pt>
                <c:pt idx="989">
                  <c:v>2429.7281250000001</c:v>
                </c:pt>
                <c:pt idx="990">
                  <c:v>2431.6875</c:v>
                </c:pt>
                <c:pt idx="991">
                  <c:v>2431.6875</c:v>
                </c:pt>
                <c:pt idx="992">
                  <c:v>2431.6875</c:v>
                </c:pt>
                <c:pt idx="993">
                  <c:v>2431.6875</c:v>
                </c:pt>
                <c:pt idx="994">
                  <c:v>2431.6875</c:v>
                </c:pt>
                <c:pt idx="995">
                  <c:v>2431.6875</c:v>
                </c:pt>
                <c:pt idx="996">
                  <c:v>2431.6875</c:v>
                </c:pt>
                <c:pt idx="997">
                  <c:v>2431.6875</c:v>
                </c:pt>
                <c:pt idx="998">
                  <c:v>2431.6875</c:v>
                </c:pt>
                <c:pt idx="999">
                  <c:v>2435.9156250000001</c:v>
                </c:pt>
                <c:pt idx="1000">
                  <c:v>2435.9156250000001</c:v>
                </c:pt>
                <c:pt idx="1001">
                  <c:v>2435.9156250000001</c:v>
                </c:pt>
                <c:pt idx="1002">
                  <c:v>2435.9156250000001</c:v>
                </c:pt>
                <c:pt idx="1003">
                  <c:v>2435.9156250000001</c:v>
                </c:pt>
                <c:pt idx="1004">
                  <c:v>2435.9156250000001</c:v>
                </c:pt>
                <c:pt idx="1005">
                  <c:v>2436.84375</c:v>
                </c:pt>
                <c:pt idx="1006">
                  <c:v>2436.84375</c:v>
                </c:pt>
                <c:pt idx="1007">
                  <c:v>2436.84375</c:v>
                </c:pt>
                <c:pt idx="1008">
                  <c:v>2436.84375</c:v>
                </c:pt>
                <c:pt idx="1009">
                  <c:v>2437.359375</c:v>
                </c:pt>
                <c:pt idx="1010">
                  <c:v>2437.359375</c:v>
                </c:pt>
                <c:pt idx="1011">
                  <c:v>2437.359375</c:v>
                </c:pt>
                <c:pt idx="1012">
                  <c:v>2437.359375</c:v>
                </c:pt>
                <c:pt idx="1013">
                  <c:v>2437.359375</c:v>
                </c:pt>
                <c:pt idx="1014">
                  <c:v>2438.3390618399999</c:v>
                </c:pt>
                <c:pt idx="1015">
                  <c:v>2438.3390618399999</c:v>
                </c:pt>
                <c:pt idx="1016">
                  <c:v>2438.3390618399999</c:v>
                </c:pt>
                <c:pt idx="1017">
                  <c:v>2438.3390618399999</c:v>
                </c:pt>
                <c:pt idx="1018">
                  <c:v>2438.3390618399999</c:v>
                </c:pt>
                <c:pt idx="1019">
                  <c:v>2438.3390618399999</c:v>
                </c:pt>
                <c:pt idx="1020">
                  <c:v>2438.3390618399999</c:v>
                </c:pt>
                <c:pt idx="1021">
                  <c:v>2442.4124999999999</c:v>
                </c:pt>
                <c:pt idx="1022">
                  <c:v>2442.4124999999999</c:v>
                </c:pt>
                <c:pt idx="1023">
                  <c:v>2442.4124999999999</c:v>
                </c:pt>
                <c:pt idx="1024">
                  <c:v>2442.4124999999999</c:v>
                </c:pt>
                <c:pt idx="1025">
                  <c:v>2442.4124999999999</c:v>
                </c:pt>
                <c:pt idx="1026">
                  <c:v>2442.4124999999999</c:v>
                </c:pt>
                <c:pt idx="1027">
                  <c:v>2442.7734381599998</c:v>
                </c:pt>
                <c:pt idx="1028">
                  <c:v>2442.7734381599998</c:v>
                </c:pt>
                <c:pt idx="1029">
                  <c:v>2442.7734381599998</c:v>
                </c:pt>
                <c:pt idx="1030">
                  <c:v>2442.7734381599998</c:v>
                </c:pt>
                <c:pt idx="1031">
                  <c:v>2442.7734381599998</c:v>
                </c:pt>
                <c:pt idx="1032">
                  <c:v>2442.9281249999999</c:v>
                </c:pt>
                <c:pt idx="1033">
                  <c:v>2442.9281249999999</c:v>
                </c:pt>
                <c:pt idx="1034">
                  <c:v>2442.9281249999999</c:v>
                </c:pt>
                <c:pt idx="1035">
                  <c:v>2442.9281249999999</c:v>
                </c:pt>
                <c:pt idx="1036">
                  <c:v>2442.9281249999999</c:v>
                </c:pt>
                <c:pt idx="1037">
                  <c:v>2442.9281249999999</c:v>
                </c:pt>
                <c:pt idx="1038">
                  <c:v>2444.8874999999998</c:v>
                </c:pt>
                <c:pt idx="1039">
                  <c:v>2449.1156249999999</c:v>
                </c:pt>
                <c:pt idx="1040">
                  <c:v>2449.1156249999999</c:v>
                </c:pt>
                <c:pt idx="1041">
                  <c:v>2449.1156249999999</c:v>
                </c:pt>
                <c:pt idx="1042">
                  <c:v>2449.1156249999999</c:v>
                </c:pt>
                <c:pt idx="1043">
                  <c:v>2449.1156249999999</c:v>
                </c:pt>
                <c:pt idx="1044">
                  <c:v>2449.1156249999999</c:v>
                </c:pt>
                <c:pt idx="1045">
                  <c:v>2450.0437499999998</c:v>
                </c:pt>
                <c:pt idx="1046">
                  <c:v>2450.5593749999998</c:v>
                </c:pt>
                <c:pt idx="1047">
                  <c:v>2450.5593749999998</c:v>
                </c:pt>
                <c:pt idx="1048">
                  <c:v>2450.5593749999998</c:v>
                </c:pt>
                <c:pt idx="1049">
                  <c:v>2450.5593749999998</c:v>
                </c:pt>
                <c:pt idx="1050">
                  <c:v>2450.5593749999998</c:v>
                </c:pt>
                <c:pt idx="1051">
                  <c:v>2450.5593749999998</c:v>
                </c:pt>
                <c:pt idx="1052">
                  <c:v>2450.5593749999998</c:v>
                </c:pt>
                <c:pt idx="1053">
                  <c:v>2450.5593749999998</c:v>
                </c:pt>
                <c:pt idx="1054">
                  <c:v>2451.5390618399997</c:v>
                </c:pt>
                <c:pt idx="1055">
                  <c:v>2451.5390618399997</c:v>
                </c:pt>
                <c:pt idx="1056">
                  <c:v>2451.5390618399997</c:v>
                </c:pt>
                <c:pt idx="1057">
                  <c:v>2451.5390618399997</c:v>
                </c:pt>
                <c:pt idx="1058">
                  <c:v>2451.5390618399997</c:v>
                </c:pt>
                <c:pt idx="1059">
                  <c:v>2451.5390618399997</c:v>
                </c:pt>
                <c:pt idx="1060">
                  <c:v>2451.5390618399997</c:v>
                </c:pt>
                <c:pt idx="1061">
                  <c:v>2451.5390618399997</c:v>
                </c:pt>
                <c:pt idx="1062">
                  <c:v>2451.5390618399997</c:v>
                </c:pt>
                <c:pt idx="1063">
                  <c:v>2451.5390618399997</c:v>
                </c:pt>
                <c:pt idx="1064">
                  <c:v>2451.5390618399997</c:v>
                </c:pt>
                <c:pt idx="1065">
                  <c:v>2455.6124999999997</c:v>
                </c:pt>
                <c:pt idx="1066">
                  <c:v>2455.6124999999997</c:v>
                </c:pt>
                <c:pt idx="1067">
                  <c:v>2455.6124999999997</c:v>
                </c:pt>
                <c:pt idx="1068">
                  <c:v>2455.6124999999997</c:v>
                </c:pt>
                <c:pt idx="1069">
                  <c:v>2455.6124999999997</c:v>
                </c:pt>
                <c:pt idx="1070">
                  <c:v>2455.6124999999997</c:v>
                </c:pt>
                <c:pt idx="1071">
                  <c:v>2455.6124999999997</c:v>
                </c:pt>
                <c:pt idx="1072">
                  <c:v>2455.6124999999997</c:v>
                </c:pt>
                <c:pt idx="1073">
                  <c:v>2455.9734381600001</c:v>
                </c:pt>
                <c:pt idx="1074">
                  <c:v>2455.9734381600001</c:v>
                </c:pt>
                <c:pt idx="1075">
                  <c:v>2455.9734381600001</c:v>
                </c:pt>
                <c:pt idx="1076">
                  <c:v>2456.1281249999997</c:v>
                </c:pt>
                <c:pt idx="1077">
                  <c:v>2456.1281249999997</c:v>
                </c:pt>
                <c:pt idx="1078">
                  <c:v>2456.1281249999997</c:v>
                </c:pt>
                <c:pt idx="1079">
                  <c:v>2456.1281249999997</c:v>
                </c:pt>
                <c:pt idx="1080">
                  <c:v>2456.1281249999997</c:v>
                </c:pt>
                <c:pt idx="1081">
                  <c:v>2456.1281249999997</c:v>
                </c:pt>
                <c:pt idx="1082">
                  <c:v>2458.0875000000001</c:v>
                </c:pt>
                <c:pt idx="1083">
                  <c:v>2458.0875000000001</c:v>
                </c:pt>
                <c:pt idx="1084">
                  <c:v>2458.0875000000001</c:v>
                </c:pt>
                <c:pt idx="1085">
                  <c:v>2458.0875000000001</c:v>
                </c:pt>
                <c:pt idx="1086">
                  <c:v>2458.0875000000001</c:v>
                </c:pt>
                <c:pt idx="1087">
                  <c:v>2458.0875000000001</c:v>
                </c:pt>
                <c:pt idx="1088">
                  <c:v>2458.0875000000001</c:v>
                </c:pt>
                <c:pt idx="1089">
                  <c:v>2462.3156249999997</c:v>
                </c:pt>
                <c:pt idx="1090">
                  <c:v>2462.3156249999997</c:v>
                </c:pt>
                <c:pt idx="1091">
                  <c:v>2462.3156249999997</c:v>
                </c:pt>
                <c:pt idx="1092">
                  <c:v>2462.3156249999997</c:v>
                </c:pt>
                <c:pt idx="1093">
                  <c:v>2462.3156249999997</c:v>
                </c:pt>
                <c:pt idx="1094">
                  <c:v>2462.3156249999997</c:v>
                </c:pt>
                <c:pt idx="1095">
                  <c:v>2462.3156249999997</c:v>
                </c:pt>
                <c:pt idx="1096">
                  <c:v>2462.3156249999997</c:v>
                </c:pt>
                <c:pt idx="1097">
                  <c:v>2462.3156249999997</c:v>
                </c:pt>
                <c:pt idx="1098">
                  <c:v>2462.3156249999997</c:v>
                </c:pt>
                <c:pt idx="1099">
                  <c:v>2463.2437500000001</c:v>
                </c:pt>
                <c:pt idx="1100">
                  <c:v>2463.2437500000001</c:v>
                </c:pt>
                <c:pt idx="1101">
                  <c:v>2463.2437500000001</c:v>
                </c:pt>
                <c:pt idx="1102">
                  <c:v>2463.2437500000001</c:v>
                </c:pt>
                <c:pt idx="1103">
                  <c:v>2463.2437500000001</c:v>
                </c:pt>
                <c:pt idx="1104">
                  <c:v>2463.7593750000001</c:v>
                </c:pt>
                <c:pt idx="1105">
                  <c:v>2463.7593750000001</c:v>
                </c:pt>
                <c:pt idx="1106">
                  <c:v>2463.7593750000001</c:v>
                </c:pt>
                <c:pt idx="1107">
                  <c:v>2463.7593750000001</c:v>
                </c:pt>
                <c:pt idx="1108">
                  <c:v>2463.7593750000001</c:v>
                </c:pt>
                <c:pt idx="1109">
                  <c:v>2463.7593750000001</c:v>
                </c:pt>
                <c:pt idx="1110">
                  <c:v>2463.7593750000001</c:v>
                </c:pt>
                <c:pt idx="1111">
                  <c:v>2464.7390618399995</c:v>
                </c:pt>
                <c:pt idx="1112">
                  <c:v>2464.7390618399995</c:v>
                </c:pt>
                <c:pt idx="1113">
                  <c:v>2464.7390618399995</c:v>
                </c:pt>
                <c:pt idx="1114">
                  <c:v>2464.7390618399995</c:v>
                </c:pt>
                <c:pt idx="1115">
                  <c:v>2464.7390618399995</c:v>
                </c:pt>
                <c:pt idx="1116">
                  <c:v>2464.7390618399995</c:v>
                </c:pt>
                <c:pt idx="1117">
                  <c:v>2464.7390618399995</c:v>
                </c:pt>
                <c:pt idx="1118">
                  <c:v>2468.8125</c:v>
                </c:pt>
                <c:pt idx="1119">
                  <c:v>2468.8125</c:v>
                </c:pt>
                <c:pt idx="1120">
                  <c:v>2468.8125</c:v>
                </c:pt>
                <c:pt idx="1121">
                  <c:v>2468.8125</c:v>
                </c:pt>
                <c:pt idx="1122">
                  <c:v>2468.8125</c:v>
                </c:pt>
                <c:pt idx="1123">
                  <c:v>2468.8125</c:v>
                </c:pt>
                <c:pt idx="1124">
                  <c:v>2468.8125</c:v>
                </c:pt>
                <c:pt idx="1125">
                  <c:v>2468.8125</c:v>
                </c:pt>
                <c:pt idx="1126">
                  <c:v>2469.1734381599999</c:v>
                </c:pt>
                <c:pt idx="1127">
                  <c:v>2469.1734381599999</c:v>
                </c:pt>
                <c:pt idx="1128">
                  <c:v>2469.1734381599999</c:v>
                </c:pt>
                <c:pt idx="1129">
                  <c:v>2469.1734381599999</c:v>
                </c:pt>
                <c:pt idx="1130">
                  <c:v>2469.1734381599999</c:v>
                </c:pt>
                <c:pt idx="1131">
                  <c:v>2469.328125</c:v>
                </c:pt>
                <c:pt idx="1132">
                  <c:v>2469.328125</c:v>
                </c:pt>
                <c:pt idx="1133">
                  <c:v>2469.328125</c:v>
                </c:pt>
                <c:pt idx="1134">
                  <c:v>2469.328125</c:v>
                </c:pt>
                <c:pt idx="1135">
                  <c:v>2469.328125</c:v>
                </c:pt>
                <c:pt idx="1136">
                  <c:v>2469.328125</c:v>
                </c:pt>
                <c:pt idx="1137">
                  <c:v>2469.328125</c:v>
                </c:pt>
                <c:pt idx="1138">
                  <c:v>2471.2874999999999</c:v>
                </c:pt>
                <c:pt idx="1139">
                  <c:v>2471.2874999999999</c:v>
                </c:pt>
                <c:pt idx="1140">
                  <c:v>2471.2874999999999</c:v>
                </c:pt>
                <c:pt idx="1141">
                  <c:v>2471.2874999999999</c:v>
                </c:pt>
                <c:pt idx="1142">
                  <c:v>2471.2874999999999</c:v>
                </c:pt>
                <c:pt idx="1143">
                  <c:v>2471.2874999999999</c:v>
                </c:pt>
                <c:pt idx="1144">
                  <c:v>2471.2874999999999</c:v>
                </c:pt>
                <c:pt idx="1145">
                  <c:v>2471.2874999999999</c:v>
                </c:pt>
                <c:pt idx="1146">
                  <c:v>2471.2874999999999</c:v>
                </c:pt>
                <c:pt idx="1147">
                  <c:v>2475.515625</c:v>
                </c:pt>
                <c:pt idx="1148">
                  <c:v>2475.515625</c:v>
                </c:pt>
                <c:pt idx="1149">
                  <c:v>2475.515625</c:v>
                </c:pt>
                <c:pt idx="1150">
                  <c:v>2475.515625</c:v>
                </c:pt>
                <c:pt idx="1151">
                  <c:v>2475.515625</c:v>
                </c:pt>
                <c:pt idx="1152">
                  <c:v>2475.515625</c:v>
                </c:pt>
                <c:pt idx="1153">
                  <c:v>2476.4437499999999</c:v>
                </c:pt>
                <c:pt idx="1154">
                  <c:v>2476.4437499999999</c:v>
                </c:pt>
                <c:pt idx="1155">
                  <c:v>2476.4437499999999</c:v>
                </c:pt>
                <c:pt idx="1156">
                  <c:v>2476.4437499999999</c:v>
                </c:pt>
                <c:pt idx="1157">
                  <c:v>2476.4437499999999</c:v>
                </c:pt>
                <c:pt idx="1158">
                  <c:v>2476.4437499999999</c:v>
                </c:pt>
                <c:pt idx="1159">
                  <c:v>2476.4437499999999</c:v>
                </c:pt>
                <c:pt idx="1160">
                  <c:v>2476.9593749999999</c:v>
                </c:pt>
                <c:pt idx="1161">
                  <c:v>2476.9593749999999</c:v>
                </c:pt>
                <c:pt idx="1162">
                  <c:v>2476.9593749999999</c:v>
                </c:pt>
                <c:pt idx="1163">
                  <c:v>2476.9593749999999</c:v>
                </c:pt>
                <c:pt idx="1164">
                  <c:v>2476.9593749999999</c:v>
                </c:pt>
                <c:pt idx="1165">
                  <c:v>2476.9593749999999</c:v>
                </c:pt>
                <c:pt idx="1166">
                  <c:v>2476.9593749999999</c:v>
                </c:pt>
                <c:pt idx="1167">
                  <c:v>2476.9593749999999</c:v>
                </c:pt>
                <c:pt idx="1168">
                  <c:v>2477.9390618399998</c:v>
                </c:pt>
                <c:pt idx="1169">
                  <c:v>2477.9390618399998</c:v>
                </c:pt>
                <c:pt idx="1170">
                  <c:v>2477.9390618399998</c:v>
                </c:pt>
                <c:pt idx="1171">
                  <c:v>2477.9390618399998</c:v>
                </c:pt>
                <c:pt idx="1172">
                  <c:v>2477.9390618399998</c:v>
                </c:pt>
                <c:pt idx="1173">
                  <c:v>2477.9390618399998</c:v>
                </c:pt>
                <c:pt idx="1174">
                  <c:v>2477.9390618399998</c:v>
                </c:pt>
                <c:pt idx="1175">
                  <c:v>2477.9390618399998</c:v>
                </c:pt>
                <c:pt idx="1176">
                  <c:v>2477.9390618399998</c:v>
                </c:pt>
                <c:pt idx="1177">
                  <c:v>2477.9390618399998</c:v>
                </c:pt>
                <c:pt idx="1178">
                  <c:v>2482.0124999999998</c:v>
                </c:pt>
                <c:pt idx="1179">
                  <c:v>2482.0124999999998</c:v>
                </c:pt>
                <c:pt idx="1180">
                  <c:v>2482.0124999999998</c:v>
                </c:pt>
                <c:pt idx="1181">
                  <c:v>2482.0124999999998</c:v>
                </c:pt>
                <c:pt idx="1182">
                  <c:v>2482.0124999999998</c:v>
                </c:pt>
                <c:pt idx="1183">
                  <c:v>2482.0124999999998</c:v>
                </c:pt>
                <c:pt idx="1184">
                  <c:v>2482.0124999999998</c:v>
                </c:pt>
                <c:pt idx="1185">
                  <c:v>2482.0124999999998</c:v>
                </c:pt>
                <c:pt idx="1186">
                  <c:v>2482.0124999999998</c:v>
                </c:pt>
                <c:pt idx="1187">
                  <c:v>2482.3734381600002</c:v>
                </c:pt>
                <c:pt idx="1188">
                  <c:v>2482.3734381600002</c:v>
                </c:pt>
                <c:pt idx="1189">
                  <c:v>2482.3734381600002</c:v>
                </c:pt>
                <c:pt idx="1190">
                  <c:v>2482.5281249999998</c:v>
                </c:pt>
                <c:pt idx="1191">
                  <c:v>2482.5281249999998</c:v>
                </c:pt>
                <c:pt idx="1192">
                  <c:v>2482.5281249999998</c:v>
                </c:pt>
                <c:pt idx="1193">
                  <c:v>2482.5281249999998</c:v>
                </c:pt>
                <c:pt idx="1194">
                  <c:v>2482.5281249999998</c:v>
                </c:pt>
                <c:pt idx="1195">
                  <c:v>2482.5281249999998</c:v>
                </c:pt>
                <c:pt idx="1196">
                  <c:v>2484.4874999999997</c:v>
                </c:pt>
                <c:pt idx="1197">
                  <c:v>2484.4874999999997</c:v>
                </c:pt>
                <c:pt idx="1198">
                  <c:v>2484.4874999999997</c:v>
                </c:pt>
                <c:pt idx="1199">
                  <c:v>2484.4874999999997</c:v>
                </c:pt>
                <c:pt idx="1200">
                  <c:v>2484.4874999999997</c:v>
                </c:pt>
                <c:pt idx="1201">
                  <c:v>2484.4874999999997</c:v>
                </c:pt>
                <c:pt idx="1202">
                  <c:v>2484.4874999999997</c:v>
                </c:pt>
                <c:pt idx="1203">
                  <c:v>2488.7156249999998</c:v>
                </c:pt>
                <c:pt idx="1204">
                  <c:v>2488.7156249999998</c:v>
                </c:pt>
                <c:pt idx="1205">
                  <c:v>2488.7156249999998</c:v>
                </c:pt>
                <c:pt idx="1206">
                  <c:v>2488.7156249999998</c:v>
                </c:pt>
                <c:pt idx="1207">
                  <c:v>2489.6437499999997</c:v>
                </c:pt>
                <c:pt idx="1208">
                  <c:v>2489.6437499999997</c:v>
                </c:pt>
                <c:pt idx="1209">
                  <c:v>2489.6437499999997</c:v>
                </c:pt>
                <c:pt idx="1210">
                  <c:v>2489.6437499999997</c:v>
                </c:pt>
                <c:pt idx="1211">
                  <c:v>2490.1593749999997</c:v>
                </c:pt>
                <c:pt idx="1212">
                  <c:v>2490.1593749999997</c:v>
                </c:pt>
                <c:pt idx="1213">
                  <c:v>2490.1593749999997</c:v>
                </c:pt>
                <c:pt idx="1214">
                  <c:v>2490.1593749999997</c:v>
                </c:pt>
                <c:pt idx="1215">
                  <c:v>2490.1593749999997</c:v>
                </c:pt>
                <c:pt idx="1216">
                  <c:v>2491.1390618399996</c:v>
                </c:pt>
                <c:pt idx="1217">
                  <c:v>2491.1390618399996</c:v>
                </c:pt>
                <c:pt idx="1218">
                  <c:v>2491.1390618399996</c:v>
                </c:pt>
                <c:pt idx="1219">
                  <c:v>2491.1390618399996</c:v>
                </c:pt>
                <c:pt idx="1220">
                  <c:v>2495.2125000000001</c:v>
                </c:pt>
                <c:pt idx="1221">
                  <c:v>2495.2125000000001</c:v>
                </c:pt>
                <c:pt idx="1222">
                  <c:v>2495.2125000000001</c:v>
                </c:pt>
                <c:pt idx="1223">
                  <c:v>2495.2125000000001</c:v>
                </c:pt>
                <c:pt idx="1224">
                  <c:v>2495.2125000000001</c:v>
                </c:pt>
                <c:pt idx="1225">
                  <c:v>2495.2125000000001</c:v>
                </c:pt>
                <c:pt idx="1226">
                  <c:v>2495.57343816</c:v>
                </c:pt>
                <c:pt idx="1227">
                  <c:v>2495.57343816</c:v>
                </c:pt>
                <c:pt idx="1228">
                  <c:v>2495.57343816</c:v>
                </c:pt>
                <c:pt idx="1229">
                  <c:v>2495.57343816</c:v>
                </c:pt>
                <c:pt idx="1230">
                  <c:v>2495.57343816</c:v>
                </c:pt>
                <c:pt idx="1231">
                  <c:v>2495.57343816</c:v>
                </c:pt>
                <c:pt idx="1232">
                  <c:v>2495.57343816</c:v>
                </c:pt>
                <c:pt idx="1233">
                  <c:v>2495.57343816</c:v>
                </c:pt>
                <c:pt idx="1234">
                  <c:v>2495.7281250000001</c:v>
                </c:pt>
                <c:pt idx="1235">
                  <c:v>2495.7281250000001</c:v>
                </c:pt>
                <c:pt idx="1236">
                  <c:v>2495.7281250000001</c:v>
                </c:pt>
                <c:pt idx="1237">
                  <c:v>2495.7281250000001</c:v>
                </c:pt>
                <c:pt idx="1238">
                  <c:v>2495.7281250000001</c:v>
                </c:pt>
                <c:pt idx="1239">
                  <c:v>2495.7281250000001</c:v>
                </c:pt>
                <c:pt idx="1240">
                  <c:v>2497.6875</c:v>
                </c:pt>
                <c:pt idx="1241">
                  <c:v>2497.6875</c:v>
                </c:pt>
                <c:pt idx="1242">
                  <c:v>2497.6875</c:v>
                </c:pt>
                <c:pt idx="1243">
                  <c:v>2497.6875</c:v>
                </c:pt>
                <c:pt idx="1244">
                  <c:v>2497.6875</c:v>
                </c:pt>
                <c:pt idx="1245">
                  <c:v>2497.6875</c:v>
                </c:pt>
                <c:pt idx="1246">
                  <c:v>2497.6875</c:v>
                </c:pt>
                <c:pt idx="1247">
                  <c:v>2497.6875</c:v>
                </c:pt>
                <c:pt idx="1248">
                  <c:v>2497.6875</c:v>
                </c:pt>
                <c:pt idx="1249">
                  <c:v>2501.9156250000001</c:v>
                </c:pt>
                <c:pt idx="1250">
                  <c:v>2501.9156250000001</c:v>
                </c:pt>
                <c:pt idx="1251">
                  <c:v>2501.9156250000001</c:v>
                </c:pt>
                <c:pt idx="1252">
                  <c:v>2501.9156250000001</c:v>
                </c:pt>
                <c:pt idx="1253">
                  <c:v>2501.9156250000001</c:v>
                </c:pt>
                <c:pt idx="1254">
                  <c:v>2501.9156250000001</c:v>
                </c:pt>
                <c:pt idx="1255">
                  <c:v>2501.9156250000001</c:v>
                </c:pt>
                <c:pt idx="1256">
                  <c:v>2501.9156250000001</c:v>
                </c:pt>
                <c:pt idx="1257">
                  <c:v>2501.9156250000001</c:v>
                </c:pt>
                <c:pt idx="1258">
                  <c:v>2502.84375</c:v>
                </c:pt>
                <c:pt idx="1259">
                  <c:v>2502.84375</c:v>
                </c:pt>
                <c:pt idx="1260">
                  <c:v>2502.84375</c:v>
                </c:pt>
                <c:pt idx="1261">
                  <c:v>2502.84375</c:v>
                </c:pt>
                <c:pt idx="1262">
                  <c:v>2502.84375</c:v>
                </c:pt>
                <c:pt idx="1263">
                  <c:v>2502.84375</c:v>
                </c:pt>
                <c:pt idx="1264">
                  <c:v>2503.359375</c:v>
                </c:pt>
                <c:pt idx="1265">
                  <c:v>2503.359375</c:v>
                </c:pt>
                <c:pt idx="1266">
                  <c:v>2503.359375</c:v>
                </c:pt>
                <c:pt idx="1267">
                  <c:v>2503.359375</c:v>
                </c:pt>
                <c:pt idx="1268">
                  <c:v>2503.359375</c:v>
                </c:pt>
                <c:pt idx="1269">
                  <c:v>2503.359375</c:v>
                </c:pt>
                <c:pt idx="1270">
                  <c:v>2503.359375</c:v>
                </c:pt>
                <c:pt idx="1271">
                  <c:v>2503.359375</c:v>
                </c:pt>
                <c:pt idx="1272">
                  <c:v>2503.359375</c:v>
                </c:pt>
                <c:pt idx="1273">
                  <c:v>2503.359375</c:v>
                </c:pt>
                <c:pt idx="1274">
                  <c:v>2503.359375</c:v>
                </c:pt>
                <c:pt idx="1275">
                  <c:v>2503.359375</c:v>
                </c:pt>
                <c:pt idx="1276">
                  <c:v>2503.359375</c:v>
                </c:pt>
                <c:pt idx="1277">
                  <c:v>2503.359375</c:v>
                </c:pt>
                <c:pt idx="1278">
                  <c:v>2504.3390618399999</c:v>
                </c:pt>
                <c:pt idx="1279">
                  <c:v>2504.3390618399999</c:v>
                </c:pt>
                <c:pt idx="1280">
                  <c:v>2504.3390618399999</c:v>
                </c:pt>
                <c:pt idx="1281">
                  <c:v>2504.3390618399999</c:v>
                </c:pt>
                <c:pt idx="1282">
                  <c:v>2504.3390618399999</c:v>
                </c:pt>
                <c:pt idx="1283">
                  <c:v>2504.3390618399999</c:v>
                </c:pt>
                <c:pt idx="1284">
                  <c:v>2504.3390618399999</c:v>
                </c:pt>
                <c:pt idx="1285">
                  <c:v>2504.3390618399999</c:v>
                </c:pt>
                <c:pt idx="1286">
                  <c:v>2508.4124999999999</c:v>
                </c:pt>
                <c:pt idx="1287">
                  <c:v>2508.4124999999999</c:v>
                </c:pt>
                <c:pt idx="1288">
                  <c:v>2508.4124999999999</c:v>
                </c:pt>
                <c:pt idx="1289">
                  <c:v>2508.4124999999999</c:v>
                </c:pt>
                <c:pt idx="1290">
                  <c:v>2508.7734381599998</c:v>
                </c:pt>
                <c:pt idx="1291">
                  <c:v>2508.7734381599998</c:v>
                </c:pt>
                <c:pt idx="1292">
                  <c:v>2508.7734381599998</c:v>
                </c:pt>
                <c:pt idx="1293">
                  <c:v>2508.7734381599998</c:v>
                </c:pt>
                <c:pt idx="1294">
                  <c:v>2508.7734381599998</c:v>
                </c:pt>
                <c:pt idx="1295">
                  <c:v>2508.7734381599998</c:v>
                </c:pt>
                <c:pt idx="1296">
                  <c:v>2508.7734381599998</c:v>
                </c:pt>
                <c:pt idx="1297">
                  <c:v>2508.7734381599998</c:v>
                </c:pt>
                <c:pt idx="1298">
                  <c:v>2508.9281249999999</c:v>
                </c:pt>
                <c:pt idx="1299">
                  <c:v>2508.9281249999999</c:v>
                </c:pt>
                <c:pt idx="1300">
                  <c:v>2508.9281249999999</c:v>
                </c:pt>
                <c:pt idx="1301">
                  <c:v>2510.8874999999998</c:v>
                </c:pt>
                <c:pt idx="1302">
                  <c:v>2510.8874999999998</c:v>
                </c:pt>
                <c:pt idx="1303">
                  <c:v>2510.8874999999998</c:v>
                </c:pt>
                <c:pt idx="1304">
                  <c:v>2510.8874999999998</c:v>
                </c:pt>
                <c:pt idx="1305">
                  <c:v>2515.1156249999999</c:v>
                </c:pt>
                <c:pt idx="1306">
                  <c:v>2515.1156249999999</c:v>
                </c:pt>
                <c:pt idx="1307">
                  <c:v>2515.1156249999999</c:v>
                </c:pt>
                <c:pt idx="1308">
                  <c:v>2515.1156249999999</c:v>
                </c:pt>
                <c:pt idx="1309">
                  <c:v>2515.1156249999999</c:v>
                </c:pt>
                <c:pt idx="1310">
                  <c:v>2516.0437499999998</c:v>
                </c:pt>
                <c:pt idx="1311">
                  <c:v>2516.0437499999998</c:v>
                </c:pt>
                <c:pt idx="1312">
                  <c:v>2516.0437499999998</c:v>
                </c:pt>
                <c:pt idx="1313">
                  <c:v>2516.5593749999998</c:v>
                </c:pt>
                <c:pt idx="1314">
                  <c:v>2516.5593749999998</c:v>
                </c:pt>
                <c:pt idx="1315">
                  <c:v>2516.5593749999998</c:v>
                </c:pt>
                <c:pt idx="1316">
                  <c:v>2516.5593749999998</c:v>
                </c:pt>
                <c:pt idx="1317">
                  <c:v>2516.5593749999998</c:v>
                </c:pt>
                <c:pt idx="1318">
                  <c:v>2516.5593749999998</c:v>
                </c:pt>
                <c:pt idx="1319">
                  <c:v>2517.5390618399997</c:v>
                </c:pt>
                <c:pt idx="1320">
                  <c:v>2517.5390618399997</c:v>
                </c:pt>
                <c:pt idx="1321">
                  <c:v>2517.5390618399997</c:v>
                </c:pt>
                <c:pt idx="1322">
                  <c:v>2517.5390618399997</c:v>
                </c:pt>
                <c:pt idx="1323">
                  <c:v>2517.5390618399997</c:v>
                </c:pt>
                <c:pt idx="1324">
                  <c:v>2517.5390618399997</c:v>
                </c:pt>
                <c:pt idx="1325">
                  <c:v>2517.5390618399997</c:v>
                </c:pt>
                <c:pt idx="1326">
                  <c:v>2517.5390618399997</c:v>
                </c:pt>
                <c:pt idx="1327">
                  <c:v>2517.5390618399997</c:v>
                </c:pt>
                <c:pt idx="1328">
                  <c:v>2521.6124999999997</c:v>
                </c:pt>
                <c:pt idx="1329">
                  <c:v>2521.6124999999997</c:v>
                </c:pt>
                <c:pt idx="1330">
                  <c:v>2521.6124999999997</c:v>
                </c:pt>
                <c:pt idx="1331">
                  <c:v>2521.6124999999997</c:v>
                </c:pt>
                <c:pt idx="1332">
                  <c:v>2521.6124999999997</c:v>
                </c:pt>
                <c:pt idx="1333">
                  <c:v>2521.9734381600001</c:v>
                </c:pt>
                <c:pt idx="1334">
                  <c:v>2521.9734381600001</c:v>
                </c:pt>
                <c:pt idx="1335">
                  <c:v>2521.9734381600001</c:v>
                </c:pt>
                <c:pt idx="1336">
                  <c:v>2521.9734381600001</c:v>
                </c:pt>
                <c:pt idx="1337">
                  <c:v>2521.9734381600001</c:v>
                </c:pt>
                <c:pt idx="1338">
                  <c:v>2522.1281249999997</c:v>
                </c:pt>
                <c:pt idx="1339">
                  <c:v>2522.1281249999997</c:v>
                </c:pt>
                <c:pt idx="1340">
                  <c:v>2522.1281249999997</c:v>
                </c:pt>
                <c:pt idx="1341">
                  <c:v>2522.1281249999997</c:v>
                </c:pt>
                <c:pt idx="1342">
                  <c:v>2522.1281249999997</c:v>
                </c:pt>
                <c:pt idx="1343">
                  <c:v>2522.1281249999997</c:v>
                </c:pt>
                <c:pt idx="1344">
                  <c:v>2522.1281249999997</c:v>
                </c:pt>
                <c:pt idx="1345">
                  <c:v>2522.1281249999997</c:v>
                </c:pt>
                <c:pt idx="1346">
                  <c:v>2522.1281249999997</c:v>
                </c:pt>
                <c:pt idx="1347">
                  <c:v>2522.1281249999997</c:v>
                </c:pt>
                <c:pt idx="1348">
                  <c:v>2522.1281249999997</c:v>
                </c:pt>
                <c:pt idx="1349">
                  <c:v>2524.0875000000001</c:v>
                </c:pt>
                <c:pt idx="1350">
                  <c:v>2524.0875000000001</c:v>
                </c:pt>
                <c:pt idx="1351">
                  <c:v>2524.0875000000001</c:v>
                </c:pt>
                <c:pt idx="1352">
                  <c:v>2524.0875000000001</c:v>
                </c:pt>
                <c:pt idx="1353">
                  <c:v>2528.3156249999997</c:v>
                </c:pt>
                <c:pt idx="1354">
                  <c:v>2528.3156249999997</c:v>
                </c:pt>
                <c:pt idx="1355">
                  <c:v>2529.2437500000001</c:v>
                </c:pt>
                <c:pt idx="1356">
                  <c:v>2529.2437500000001</c:v>
                </c:pt>
                <c:pt idx="1357">
                  <c:v>2529.2437500000001</c:v>
                </c:pt>
                <c:pt idx="1358">
                  <c:v>2529.2437500000001</c:v>
                </c:pt>
                <c:pt idx="1359">
                  <c:v>2529.2437500000001</c:v>
                </c:pt>
                <c:pt idx="1360">
                  <c:v>2529.2437500000001</c:v>
                </c:pt>
                <c:pt idx="1361">
                  <c:v>2529.2437500000001</c:v>
                </c:pt>
                <c:pt idx="1362">
                  <c:v>2529.7593750000001</c:v>
                </c:pt>
                <c:pt idx="1363">
                  <c:v>2529.7593750000001</c:v>
                </c:pt>
                <c:pt idx="1364">
                  <c:v>2529.7593750000001</c:v>
                </c:pt>
                <c:pt idx="1365">
                  <c:v>2529.7593750000001</c:v>
                </c:pt>
                <c:pt idx="1366">
                  <c:v>2529.7593750000001</c:v>
                </c:pt>
                <c:pt idx="1367">
                  <c:v>2529.7593750000001</c:v>
                </c:pt>
                <c:pt idx="1368">
                  <c:v>2530.7390618399995</c:v>
                </c:pt>
                <c:pt idx="1369">
                  <c:v>2530.7390618399995</c:v>
                </c:pt>
                <c:pt idx="1370">
                  <c:v>2530.7390618399995</c:v>
                </c:pt>
                <c:pt idx="1371">
                  <c:v>2530.7390618399995</c:v>
                </c:pt>
                <c:pt idx="1372">
                  <c:v>2530.7390618399995</c:v>
                </c:pt>
                <c:pt idx="1373">
                  <c:v>2530.7390618399995</c:v>
                </c:pt>
                <c:pt idx="1374">
                  <c:v>2530.7390618399995</c:v>
                </c:pt>
                <c:pt idx="1375">
                  <c:v>2530.7390618399995</c:v>
                </c:pt>
                <c:pt idx="1376">
                  <c:v>2534.8125</c:v>
                </c:pt>
                <c:pt idx="1377">
                  <c:v>2534.8125</c:v>
                </c:pt>
                <c:pt idx="1378">
                  <c:v>2534.8125</c:v>
                </c:pt>
                <c:pt idx="1379">
                  <c:v>2534.8125</c:v>
                </c:pt>
                <c:pt idx="1380">
                  <c:v>2534.8125</c:v>
                </c:pt>
                <c:pt idx="1381">
                  <c:v>2535.1734381599999</c:v>
                </c:pt>
                <c:pt idx="1382">
                  <c:v>2535.1734381599999</c:v>
                </c:pt>
                <c:pt idx="1383">
                  <c:v>2535.1734381599999</c:v>
                </c:pt>
                <c:pt idx="1384">
                  <c:v>2535.1734381599999</c:v>
                </c:pt>
                <c:pt idx="1385">
                  <c:v>2535.1734381599999</c:v>
                </c:pt>
                <c:pt idx="1386">
                  <c:v>2535.328125</c:v>
                </c:pt>
                <c:pt idx="1387">
                  <c:v>2535.328125</c:v>
                </c:pt>
                <c:pt idx="1388">
                  <c:v>2535.328125</c:v>
                </c:pt>
                <c:pt idx="1389">
                  <c:v>2535.328125</c:v>
                </c:pt>
                <c:pt idx="1390">
                  <c:v>2535.328125</c:v>
                </c:pt>
                <c:pt idx="1391">
                  <c:v>2535.328125</c:v>
                </c:pt>
                <c:pt idx="1392">
                  <c:v>2535.328125</c:v>
                </c:pt>
                <c:pt idx="1393">
                  <c:v>2537.2874999999999</c:v>
                </c:pt>
                <c:pt idx="1394">
                  <c:v>2537.2874999999999</c:v>
                </c:pt>
                <c:pt idx="1395">
                  <c:v>2537.2874999999999</c:v>
                </c:pt>
                <c:pt idx="1396">
                  <c:v>2537.2874999999999</c:v>
                </c:pt>
                <c:pt idx="1397">
                  <c:v>2537.2874999999999</c:v>
                </c:pt>
                <c:pt idx="1398">
                  <c:v>2537.2874999999999</c:v>
                </c:pt>
                <c:pt idx="1399">
                  <c:v>2537.2874999999999</c:v>
                </c:pt>
                <c:pt idx="1400">
                  <c:v>2537.2874999999999</c:v>
                </c:pt>
                <c:pt idx="1401">
                  <c:v>2537.2874999999999</c:v>
                </c:pt>
                <c:pt idx="1402">
                  <c:v>2537.2874999999999</c:v>
                </c:pt>
                <c:pt idx="1403">
                  <c:v>2537.2874999999999</c:v>
                </c:pt>
                <c:pt idx="1404">
                  <c:v>2537.2874999999999</c:v>
                </c:pt>
                <c:pt idx="1405">
                  <c:v>2537.2874999999999</c:v>
                </c:pt>
                <c:pt idx="1406">
                  <c:v>2537.2874999999999</c:v>
                </c:pt>
                <c:pt idx="1407">
                  <c:v>2541.515625</c:v>
                </c:pt>
                <c:pt idx="1408">
                  <c:v>2541.515625</c:v>
                </c:pt>
                <c:pt idx="1409">
                  <c:v>2541.515625</c:v>
                </c:pt>
                <c:pt idx="1410">
                  <c:v>2542.4437499999999</c:v>
                </c:pt>
                <c:pt idx="1411">
                  <c:v>2542.4437499999999</c:v>
                </c:pt>
                <c:pt idx="1412">
                  <c:v>2542.4437499999999</c:v>
                </c:pt>
                <c:pt idx="1413">
                  <c:v>2542.4437499999999</c:v>
                </c:pt>
                <c:pt idx="1414">
                  <c:v>2542.4437499999999</c:v>
                </c:pt>
                <c:pt idx="1415">
                  <c:v>2542.4437499999999</c:v>
                </c:pt>
                <c:pt idx="1416">
                  <c:v>2542.4437499999999</c:v>
                </c:pt>
                <c:pt idx="1417">
                  <c:v>2542.4437499999999</c:v>
                </c:pt>
                <c:pt idx="1418">
                  <c:v>2542.9593749999999</c:v>
                </c:pt>
                <c:pt idx="1419">
                  <c:v>2542.9593749999999</c:v>
                </c:pt>
                <c:pt idx="1420">
                  <c:v>2542.9593749999999</c:v>
                </c:pt>
                <c:pt idx="1421">
                  <c:v>2542.9593749999999</c:v>
                </c:pt>
                <c:pt idx="1422">
                  <c:v>2542.9593749999999</c:v>
                </c:pt>
                <c:pt idx="1423">
                  <c:v>2542.9593749999999</c:v>
                </c:pt>
                <c:pt idx="1424">
                  <c:v>2542.9593749999999</c:v>
                </c:pt>
                <c:pt idx="1425">
                  <c:v>2543.9390618399998</c:v>
                </c:pt>
                <c:pt idx="1426">
                  <c:v>2543.9390618399998</c:v>
                </c:pt>
                <c:pt idx="1427">
                  <c:v>2543.9390618399998</c:v>
                </c:pt>
                <c:pt idx="1428">
                  <c:v>2543.9390618399998</c:v>
                </c:pt>
                <c:pt idx="1429">
                  <c:v>2543.9390618399998</c:v>
                </c:pt>
                <c:pt idx="1430">
                  <c:v>2543.9390618399998</c:v>
                </c:pt>
                <c:pt idx="1431">
                  <c:v>2548.0124999999998</c:v>
                </c:pt>
                <c:pt idx="1432">
                  <c:v>2548.0124999999998</c:v>
                </c:pt>
                <c:pt idx="1433">
                  <c:v>2548.0124999999998</c:v>
                </c:pt>
                <c:pt idx="1434">
                  <c:v>2548.0124999999998</c:v>
                </c:pt>
                <c:pt idx="1435">
                  <c:v>2548.3734381600002</c:v>
                </c:pt>
                <c:pt idx="1436">
                  <c:v>2548.3734381600002</c:v>
                </c:pt>
                <c:pt idx="1437">
                  <c:v>2548.3734381600002</c:v>
                </c:pt>
                <c:pt idx="1438">
                  <c:v>2548.3734381600002</c:v>
                </c:pt>
                <c:pt idx="1439">
                  <c:v>2548.3734381600002</c:v>
                </c:pt>
                <c:pt idx="1440">
                  <c:v>2548.3734381600002</c:v>
                </c:pt>
                <c:pt idx="1441">
                  <c:v>2548.3734381600002</c:v>
                </c:pt>
                <c:pt idx="1442">
                  <c:v>2548.3734381600002</c:v>
                </c:pt>
                <c:pt idx="1443">
                  <c:v>2548.3734381600002</c:v>
                </c:pt>
                <c:pt idx="1444">
                  <c:v>2548.3734381600002</c:v>
                </c:pt>
                <c:pt idx="1445">
                  <c:v>2548.3734381600002</c:v>
                </c:pt>
                <c:pt idx="1446">
                  <c:v>2548.3734381600002</c:v>
                </c:pt>
                <c:pt idx="1447">
                  <c:v>2548.5281249999998</c:v>
                </c:pt>
                <c:pt idx="1448">
                  <c:v>2550.4874999999997</c:v>
                </c:pt>
                <c:pt idx="1449">
                  <c:v>2550.4874999999997</c:v>
                </c:pt>
                <c:pt idx="1450">
                  <c:v>2550.4874999999997</c:v>
                </c:pt>
                <c:pt idx="1451">
                  <c:v>2550.4874999999997</c:v>
                </c:pt>
                <c:pt idx="1452">
                  <c:v>2554.7156249999998</c:v>
                </c:pt>
                <c:pt idx="1453">
                  <c:v>2554.7156249999998</c:v>
                </c:pt>
                <c:pt idx="1454">
                  <c:v>2554.7156249999998</c:v>
                </c:pt>
                <c:pt idx="1455">
                  <c:v>2554.7156249999998</c:v>
                </c:pt>
                <c:pt idx="1456">
                  <c:v>2554.7156249999998</c:v>
                </c:pt>
                <c:pt idx="1457">
                  <c:v>2554.7156249999998</c:v>
                </c:pt>
                <c:pt idx="1458">
                  <c:v>2554.7156249999998</c:v>
                </c:pt>
                <c:pt idx="1459">
                  <c:v>2555.6437499999997</c:v>
                </c:pt>
                <c:pt idx="1460">
                  <c:v>2555.6437499999997</c:v>
                </c:pt>
                <c:pt idx="1461">
                  <c:v>2555.6437499999997</c:v>
                </c:pt>
                <c:pt idx="1462">
                  <c:v>2555.6437499999997</c:v>
                </c:pt>
                <c:pt idx="1463">
                  <c:v>2555.6437499999997</c:v>
                </c:pt>
                <c:pt idx="1464">
                  <c:v>2555.6437499999997</c:v>
                </c:pt>
                <c:pt idx="1465">
                  <c:v>2555.6437499999997</c:v>
                </c:pt>
                <c:pt idx="1466">
                  <c:v>2555.6437499999997</c:v>
                </c:pt>
                <c:pt idx="1467">
                  <c:v>2555.6437499999997</c:v>
                </c:pt>
                <c:pt idx="1468">
                  <c:v>2555.6437499999997</c:v>
                </c:pt>
                <c:pt idx="1469">
                  <c:v>2555.6437499999997</c:v>
                </c:pt>
                <c:pt idx="1470">
                  <c:v>2555.6437499999997</c:v>
                </c:pt>
                <c:pt idx="1471">
                  <c:v>2555.6437499999997</c:v>
                </c:pt>
                <c:pt idx="1472">
                  <c:v>2556.1593749999997</c:v>
                </c:pt>
                <c:pt idx="1473">
                  <c:v>2556.1593749999997</c:v>
                </c:pt>
                <c:pt idx="1474">
                  <c:v>2556.1593749999997</c:v>
                </c:pt>
                <c:pt idx="1475">
                  <c:v>2556.1593749999997</c:v>
                </c:pt>
                <c:pt idx="1476">
                  <c:v>2557.1390618399996</c:v>
                </c:pt>
                <c:pt idx="1477">
                  <c:v>2557.1390618399996</c:v>
                </c:pt>
                <c:pt idx="1478">
                  <c:v>2557.1390618399996</c:v>
                </c:pt>
                <c:pt idx="1479">
                  <c:v>2557.1390618399996</c:v>
                </c:pt>
                <c:pt idx="1480">
                  <c:v>2557.1390618399996</c:v>
                </c:pt>
                <c:pt idx="1481">
                  <c:v>2557.1390618399996</c:v>
                </c:pt>
                <c:pt idx="1482">
                  <c:v>2561.2124999999996</c:v>
                </c:pt>
                <c:pt idx="1483">
                  <c:v>2561.2124999999996</c:v>
                </c:pt>
                <c:pt idx="1484">
                  <c:v>2561.2124999999996</c:v>
                </c:pt>
                <c:pt idx="1485">
                  <c:v>2561.2124999999996</c:v>
                </c:pt>
                <c:pt idx="1486">
                  <c:v>2561.2124999999996</c:v>
                </c:pt>
                <c:pt idx="1487">
                  <c:v>2561.57343816</c:v>
                </c:pt>
                <c:pt idx="1488">
                  <c:v>2561.57343816</c:v>
                </c:pt>
                <c:pt idx="1489">
                  <c:v>2561.57343816</c:v>
                </c:pt>
                <c:pt idx="1490">
                  <c:v>2561.57343816</c:v>
                </c:pt>
                <c:pt idx="1491">
                  <c:v>2561.57343816</c:v>
                </c:pt>
                <c:pt idx="1492">
                  <c:v>2561.7281249999996</c:v>
                </c:pt>
                <c:pt idx="1493">
                  <c:v>2561.7281249999996</c:v>
                </c:pt>
                <c:pt idx="1494">
                  <c:v>2561.7281249999996</c:v>
                </c:pt>
                <c:pt idx="1495">
                  <c:v>2561.7281249999996</c:v>
                </c:pt>
                <c:pt idx="1496">
                  <c:v>2563.6875</c:v>
                </c:pt>
                <c:pt idx="1497">
                  <c:v>2563.6875</c:v>
                </c:pt>
                <c:pt idx="1498">
                  <c:v>2563.6875</c:v>
                </c:pt>
                <c:pt idx="1499">
                  <c:v>2563.6875</c:v>
                </c:pt>
                <c:pt idx="1500">
                  <c:v>2563.6875</c:v>
                </c:pt>
                <c:pt idx="1501">
                  <c:v>2563.6875</c:v>
                </c:pt>
                <c:pt idx="1502">
                  <c:v>2563.6875</c:v>
                </c:pt>
                <c:pt idx="1503">
                  <c:v>2567.9156249999996</c:v>
                </c:pt>
                <c:pt idx="1504">
                  <c:v>2567.9156249999996</c:v>
                </c:pt>
                <c:pt idx="1505">
                  <c:v>2567.9156249999996</c:v>
                </c:pt>
                <c:pt idx="1506">
                  <c:v>2567.9156249999996</c:v>
                </c:pt>
                <c:pt idx="1507">
                  <c:v>2567.9156249999996</c:v>
                </c:pt>
                <c:pt idx="1508">
                  <c:v>2567.9156249999996</c:v>
                </c:pt>
                <c:pt idx="1509">
                  <c:v>2567.9156249999996</c:v>
                </c:pt>
                <c:pt idx="1510">
                  <c:v>2567.9156249999996</c:v>
                </c:pt>
                <c:pt idx="1511">
                  <c:v>2567.9156249999996</c:v>
                </c:pt>
                <c:pt idx="1512">
                  <c:v>2568.84375</c:v>
                </c:pt>
                <c:pt idx="1513">
                  <c:v>2568.84375</c:v>
                </c:pt>
                <c:pt idx="1514">
                  <c:v>2568.84375</c:v>
                </c:pt>
                <c:pt idx="1515">
                  <c:v>2568.84375</c:v>
                </c:pt>
                <c:pt idx="1516">
                  <c:v>2568.84375</c:v>
                </c:pt>
                <c:pt idx="1517">
                  <c:v>2569.359375</c:v>
                </c:pt>
                <c:pt idx="1518">
                  <c:v>2569.359375</c:v>
                </c:pt>
                <c:pt idx="1519">
                  <c:v>2569.359375</c:v>
                </c:pt>
                <c:pt idx="1520">
                  <c:v>2569.359375</c:v>
                </c:pt>
                <c:pt idx="1521">
                  <c:v>2569.359375</c:v>
                </c:pt>
                <c:pt idx="1522">
                  <c:v>2569.359375</c:v>
                </c:pt>
                <c:pt idx="1523">
                  <c:v>2570.3390618399999</c:v>
                </c:pt>
                <c:pt idx="1524">
                  <c:v>2570.3390618399999</c:v>
                </c:pt>
                <c:pt idx="1525">
                  <c:v>2570.3390618399999</c:v>
                </c:pt>
                <c:pt idx="1526">
                  <c:v>2570.3390618399999</c:v>
                </c:pt>
                <c:pt idx="1527">
                  <c:v>2570.3390618399999</c:v>
                </c:pt>
                <c:pt idx="1528">
                  <c:v>2570.3390618399999</c:v>
                </c:pt>
                <c:pt idx="1529">
                  <c:v>2570.3390618399999</c:v>
                </c:pt>
                <c:pt idx="1530">
                  <c:v>2574.4124999999999</c:v>
                </c:pt>
                <c:pt idx="1531">
                  <c:v>2574.4124999999999</c:v>
                </c:pt>
                <c:pt idx="1532">
                  <c:v>2574.4124999999999</c:v>
                </c:pt>
                <c:pt idx="1533">
                  <c:v>2574.4124999999999</c:v>
                </c:pt>
                <c:pt idx="1534">
                  <c:v>2574.4124999999999</c:v>
                </c:pt>
                <c:pt idx="1535">
                  <c:v>2574.4124999999999</c:v>
                </c:pt>
                <c:pt idx="1536">
                  <c:v>2574.4124999999999</c:v>
                </c:pt>
                <c:pt idx="1537">
                  <c:v>2574.4124999999999</c:v>
                </c:pt>
                <c:pt idx="1538">
                  <c:v>2574.7734381599998</c:v>
                </c:pt>
                <c:pt idx="1539">
                  <c:v>2574.7734381599998</c:v>
                </c:pt>
                <c:pt idx="1540">
                  <c:v>2574.7734381599998</c:v>
                </c:pt>
                <c:pt idx="1541">
                  <c:v>2574.7734381599998</c:v>
                </c:pt>
                <c:pt idx="1542">
                  <c:v>2574.7734381599998</c:v>
                </c:pt>
                <c:pt idx="1543">
                  <c:v>2574.7734381599998</c:v>
                </c:pt>
                <c:pt idx="1544">
                  <c:v>2574.7734381599998</c:v>
                </c:pt>
                <c:pt idx="1545">
                  <c:v>2574.7734381599998</c:v>
                </c:pt>
                <c:pt idx="1546">
                  <c:v>2574.9281249999999</c:v>
                </c:pt>
                <c:pt idx="1547">
                  <c:v>2574.9281249999999</c:v>
                </c:pt>
                <c:pt idx="1548">
                  <c:v>2574.9281249999999</c:v>
                </c:pt>
                <c:pt idx="1549">
                  <c:v>2574.9281249999999</c:v>
                </c:pt>
                <c:pt idx="1550">
                  <c:v>2574.9281249999999</c:v>
                </c:pt>
                <c:pt idx="1551">
                  <c:v>2574.9281249999999</c:v>
                </c:pt>
                <c:pt idx="1552">
                  <c:v>2574.9281249999999</c:v>
                </c:pt>
                <c:pt idx="1553">
                  <c:v>2574.9281249999999</c:v>
                </c:pt>
                <c:pt idx="1554">
                  <c:v>2574.9281249999999</c:v>
                </c:pt>
                <c:pt idx="1555">
                  <c:v>2576.8874999999998</c:v>
                </c:pt>
                <c:pt idx="1556">
                  <c:v>2576.8874999999998</c:v>
                </c:pt>
                <c:pt idx="1557">
                  <c:v>2576.8874999999998</c:v>
                </c:pt>
                <c:pt idx="1558">
                  <c:v>2576.8874999999998</c:v>
                </c:pt>
                <c:pt idx="1559">
                  <c:v>2576.8874999999998</c:v>
                </c:pt>
                <c:pt idx="1560">
                  <c:v>2576.8874999999998</c:v>
                </c:pt>
                <c:pt idx="1561">
                  <c:v>2576.8874999999998</c:v>
                </c:pt>
                <c:pt idx="1562">
                  <c:v>2576.8874999999998</c:v>
                </c:pt>
                <c:pt idx="1563">
                  <c:v>2576.8874999999998</c:v>
                </c:pt>
                <c:pt idx="1564">
                  <c:v>2576.8874999999998</c:v>
                </c:pt>
                <c:pt idx="1565">
                  <c:v>2576.8874999999998</c:v>
                </c:pt>
                <c:pt idx="1566">
                  <c:v>2576.8874999999998</c:v>
                </c:pt>
                <c:pt idx="1567">
                  <c:v>2576.8874999999998</c:v>
                </c:pt>
                <c:pt idx="1568">
                  <c:v>2581.1156249999999</c:v>
                </c:pt>
                <c:pt idx="1569">
                  <c:v>2581.1156249999999</c:v>
                </c:pt>
                <c:pt idx="1570">
                  <c:v>2581.1156249999999</c:v>
                </c:pt>
                <c:pt idx="1571">
                  <c:v>2581.1156249999999</c:v>
                </c:pt>
                <c:pt idx="1572">
                  <c:v>2581.1156249999999</c:v>
                </c:pt>
                <c:pt idx="1573">
                  <c:v>2581.1156249999999</c:v>
                </c:pt>
                <c:pt idx="1574">
                  <c:v>2582.0437499999998</c:v>
                </c:pt>
                <c:pt idx="1575">
                  <c:v>2582.0437499999998</c:v>
                </c:pt>
                <c:pt idx="1576">
                  <c:v>2582.0437499999998</c:v>
                </c:pt>
                <c:pt idx="1577">
                  <c:v>2582.0437499999998</c:v>
                </c:pt>
                <c:pt idx="1578">
                  <c:v>2582.0437499999998</c:v>
                </c:pt>
                <c:pt idx="1579">
                  <c:v>2582.0437499999998</c:v>
                </c:pt>
                <c:pt idx="1580">
                  <c:v>2582.5593749999998</c:v>
                </c:pt>
                <c:pt idx="1581">
                  <c:v>2582.5593749999998</c:v>
                </c:pt>
                <c:pt idx="1582">
                  <c:v>2582.5593749999998</c:v>
                </c:pt>
                <c:pt idx="1583">
                  <c:v>2582.5593749999998</c:v>
                </c:pt>
                <c:pt idx="1584">
                  <c:v>2582.5593749999998</c:v>
                </c:pt>
                <c:pt idx="1585">
                  <c:v>2582.5593749999998</c:v>
                </c:pt>
                <c:pt idx="1586">
                  <c:v>2582.5593749999998</c:v>
                </c:pt>
                <c:pt idx="1587">
                  <c:v>2582.5593749999998</c:v>
                </c:pt>
                <c:pt idx="1588">
                  <c:v>2582.5593749999998</c:v>
                </c:pt>
                <c:pt idx="1589">
                  <c:v>2582.5593749999998</c:v>
                </c:pt>
                <c:pt idx="1590">
                  <c:v>2583.5390618399997</c:v>
                </c:pt>
                <c:pt idx="1591">
                  <c:v>2583.5390618399997</c:v>
                </c:pt>
                <c:pt idx="1592">
                  <c:v>2583.5390618399997</c:v>
                </c:pt>
                <c:pt idx="1593">
                  <c:v>2583.5390618399997</c:v>
                </c:pt>
                <c:pt idx="1594">
                  <c:v>2583.5390618399997</c:v>
                </c:pt>
                <c:pt idx="1595">
                  <c:v>2583.5390618399997</c:v>
                </c:pt>
                <c:pt idx="1596">
                  <c:v>2583.5390618399997</c:v>
                </c:pt>
                <c:pt idx="1597">
                  <c:v>2583.5390618399997</c:v>
                </c:pt>
                <c:pt idx="1598">
                  <c:v>2583.5390618399997</c:v>
                </c:pt>
                <c:pt idx="1599">
                  <c:v>2583.5390618399997</c:v>
                </c:pt>
                <c:pt idx="1600">
                  <c:v>2587.6124999999997</c:v>
                </c:pt>
                <c:pt idx="1601">
                  <c:v>2587.6124999999997</c:v>
                </c:pt>
                <c:pt idx="1602">
                  <c:v>2587.6124999999997</c:v>
                </c:pt>
                <c:pt idx="1603">
                  <c:v>2587.6124999999997</c:v>
                </c:pt>
                <c:pt idx="1604">
                  <c:v>2587.6124999999997</c:v>
                </c:pt>
                <c:pt idx="1605">
                  <c:v>2587.6124999999997</c:v>
                </c:pt>
                <c:pt idx="1606">
                  <c:v>2587.6124999999997</c:v>
                </c:pt>
                <c:pt idx="1607">
                  <c:v>2587.6124999999997</c:v>
                </c:pt>
                <c:pt idx="1608">
                  <c:v>2587.9734381600001</c:v>
                </c:pt>
                <c:pt idx="1609">
                  <c:v>2587.9734381600001</c:v>
                </c:pt>
                <c:pt idx="1610">
                  <c:v>2587.9734381600001</c:v>
                </c:pt>
                <c:pt idx="1611">
                  <c:v>2587.9734381600001</c:v>
                </c:pt>
                <c:pt idx="1612">
                  <c:v>2587.9734381600001</c:v>
                </c:pt>
                <c:pt idx="1613">
                  <c:v>2587.9734381600001</c:v>
                </c:pt>
                <c:pt idx="1614">
                  <c:v>2587.9734381600001</c:v>
                </c:pt>
                <c:pt idx="1615">
                  <c:v>2587.9734381600001</c:v>
                </c:pt>
                <c:pt idx="1616">
                  <c:v>2587.9734381600001</c:v>
                </c:pt>
                <c:pt idx="1617">
                  <c:v>2588.1281249999997</c:v>
                </c:pt>
                <c:pt idx="1618">
                  <c:v>2588.1281249999997</c:v>
                </c:pt>
                <c:pt idx="1619">
                  <c:v>2588.1281249999997</c:v>
                </c:pt>
                <c:pt idx="1620">
                  <c:v>2588.1281249999997</c:v>
                </c:pt>
                <c:pt idx="1621">
                  <c:v>2588.1281249999997</c:v>
                </c:pt>
                <c:pt idx="1622">
                  <c:v>2588.1281249999997</c:v>
                </c:pt>
                <c:pt idx="1623">
                  <c:v>2588.1281249999997</c:v>
                </c:pt>
                <c:pt idx="1624">
                  <c:v>2590.0874999999996</c:v>
                </c:pt>
                <c:pt idx="1625">
                  <c:v>2590.0874999999996</c:v>
                </c:pt>
                <c:pt idx="1626">
                  <c:v>2590.0874999999996</c:v>
                </c:pt>
                <c:pt idx="1627">
                  <c:v>2590.0874999999996</c:v>
                </c:pt>
                <c:pt idx="1628">
                  <c:v>2590.0874999999996</c:v>
                </c:pt>
                <c:pt idx="1629">
                  <c:v>2594.3156249999997</c:v>
                </c:pt>
                <c:pt idx="1630">
                  <c:v>2594.3156249999997</c:v>
                </c:pt>
                <c:pt idx="1631">
                  <c:v>2594.3156249999997</c:v>
                </c:pt>
                <c:pt idx="1632">
                  <c:v>2594.3156249999997</c:v>
                </c:pt>
                <c:pt idx="1633">
                  <c:v>2594.3156249999997</c:v>
                </c:pt>
                <c:pt idx="1634">
                  <c:v>2594.3156249999997</c:v>
                </c:pt>
                <c:pt idx="1635">
                  <c:v>2594.3156249999997</c:v>
                </c:pt>
                <c:pt idx="1636">
                  <c:v>2594.3156249999997</c:v>
                </c:pt>
                <c:pt idx="1637">
                  <c:v>2594.3156249999997</c:v>
                </c:pt>
                <c:pt idx="1638">
                  <c:v>2594.3156249999997</c:v>
                </c:pt>
                <c:pt idx="1639">
                  <c:v>2594.3156249999997</c:v>
                </c:pt>
                <c:pt idx="1640">
                  <c:v>2595.2437499999996</c:v>
                </c:pt>
                <c:pt idx="1641">
                  <c:v>2595.2437499999996</c:v>
                </c:pt>
                <c:pt idx="1642">
                  <c:v>2595.2437499999996</c:v>
                </c:pt>
                <c:pt idx="1643">
                  <c:v>2595.7593749999996</c:v>
                </c:pt>
                <c:pt idx="1644">
                  <c:v>2595.7593749999996</c:v>
                </c:pt>
                <c:pt idx="1645">
                  <c:v>2595.7593749999996</c:v>
                </c:pt>
                <c:pt idx="1646">
                  <c:v>2595.7593749999996</c:v>
                </c:pt>
                <c:pt idx="1647">
                  <c:v>2595.7593749999996</c:v>
                </c:pt>
                <c:pt idx="1648">
                  <c:v>2595.7593749999996</c:v>
                </c:pt>
                <c:pt idx="1649">
                  <c:v>2595.7593749999996</c:v>
                </c:pt>
                <c:pt idx="1650">
                  <c:v>2595.7593749999996</c:v>
                </c:pt>
                <c:pt idx="1651">
                  <c:v>2595.7593749999996</c:v>
                </c:pt>
                <c:pt idx="1652">
                  <c:v>2595.7593749999996</c:v>
                </c:pt>
                <c:pt idx="1653">
                  <c:v>2595.7593749999996</c:v>
                </c:pt>
                <c:pt idx="1654">
                  <c:v>2596.7390618399995</c:v>
                </c:pt>
                <c:pt idx="1655">
                  <c:v>2596.7390618399995</c:v>
                </c:pt>
                <c:pt idx="1656">
                  <c:v>2596.7390618399995</c:v>
                </c:pt>
                <c:pt idx="1657">
                  <c:v>2596.7390618399995</c:v>
                </c:pt>
                <c:pt idx="1658">
                  <c:v>2600.8125</c:v>
                </c:pt>
                <c:pt idx="1659">
                  <c:v>2600.8125</c:v>
                </c:pt>
                <c:pt idx="1660">
                  <c:v>2600.8125</c:v>
                </c:pt>
                <c:pt idx="1661">
                  <c:v>2600.8125</c:v>
                </c:pt>
                <c:pt idx="1662">
                  <c:v>2600.8125</c:v>
                </c:pt>
                <c:pt idx="1663">
                  <c:v>2601.1734381599999</c:v>
                </c:pt>
                <c:pt idx="1664">
                  <c:v>2601.1734381599999</c:v>
                </c:pt>
                <c:pt idx="1665">
                  <c:v>2601.1734381599999</c:v>
                </c:pt>
                <c:pt idx="1666">
                  <c:v>2601.1734381599999</c:v>
                </c:pt>
                <c:pt idx="1667">
                  <c:v>2601.1734381599999</c:v>
                </c:pt>
                <c:pt idx="1668">
                  <c:v>2601.1734381599999</c:v>
                </c:pt>
                <c:pt idx="1669">
                  <c:v>2601.1734381599999</c:v>
                </c:pt>
                <c:pt idx="1670">
                  <c:v>2601.1734381599999</c:v>
                </c:pt>
                <c:pt idx="1671">
                  <c:v>2601.1734381599999</c:v>
                </c:pt>
                <c:pt idx="1672">
                  <c:v>2601.1734381599999</c:v>
                </c:pt>
                <c:pt idx="1673">
                  <c:v>2601.328125</c:v>
                </c:pt>
                <c:pt idx="1674">
                  <c:v>2601.328125</c:v>
                </c:pt>
                <c:pt idx="1675">
                  <c:v>2603.2874999999999</c:v>
                </c:pt>
                <c:pt idx="1676">
                  <c:v>2607.515625</c:v>
                </c:pt>
                <c:pt idx="1677">
                  <c:v>2607.515625</c:v>
                </c:pt>
                <c:pt idx="1678">
                  <c:v>2607.515625</c:v>
                </c:pt>
                <c:pt idx="1679">
                  <c:v>2607.515625</c:v>
                </c:pt>
                <c:pt idx="1680">
                  <c:v>2607.515625</c:v>
                </c:pt>
                <c:pt idx="1681">
                  <c:v>2608.4437499999999</c:v>
                </c:pt>
                <c:pt idx="1682">
                  <c:v>2608.4437499999999</c:v>
                </c:pt>
                <c:pt idx="1683">
                  <c:v>2608.4437499999999</c:v>
                </c:pt>
                <c:pt idx="1684">
                  <c:v>2608.4437499999999</c:v>
                </c:pt>
                <c:pt idx="1685">
                  <c:v>2608.4437499999999</c:v>
                </c:pt>
                <c:pt idx="1686">
                  <c:v>2608.9593749999999</c:v>
                </c:pt>
                <c:pt idx="1687">
                  <c:v>2608.9593749999999</c:v>
                </c:pt>
                <c:pt idx="1688">
                  <c:v>2608.9593749999999</c:v>
                </c:pt>
                <c:pt idx="1689">
                  <c:v>2608.9593749999999</c:v>
                </c:pt>
                <c:pt idx="1690">
                  <c:v>2608.9593749999999</c:v>
                </c:pt>
                <c:pt idx="1691">
                  <c:v>2608.9593749999999</c:v>
                </c:pt>
                <c:pt idx="1692">
                  <c:v>2608.9593749999999</c:v>
                </c:pt>
                <c:pt idx="1693">
                  <c:v>2608.9593749999999</c:v>
                </c:pt>
                <c:pt idx="1694">
                  <c:v>2608.9593749999999</c:v>
                </c:pt>
                <c:pt idx="1695">
                  <c:v>2608.9593749999999</c:v>
                </c:pt>
                <c:pt idx="1696">
                  <c:v>2608.9593749999999</c:v>
                </c:pt>
                <c:pt idx="1697">
                  <c:v>2608.9593749999999</c:v>
                </c:pt>
                <c:pt idx="1698">
                  <c:v>2608.9593749999999</c:v>
                </c:pt>
                <c:pt idx="1699">
                  <c:v>2609.9390618399998</c:v>
                </c:pt>
                <c:pt idx="1700">
                  <c:v>2609.9390618399998</c:v>
                </c:pt>
                <c:pt idx="1701">
                  <c:v>2609.9390618399998</c:v>
                </c:pt>
                <c:pt idx="1702">
                  <c:v>2609.9390618399998</c:v>
                </c:pt>
                <c:pt idx="1703">
                  <c:v>2609.9390618399998</c:v>
                </c:pt>
                <c:pt idx="1704">
                  <c:v>2609.9390618399998</c:v>
                </c:pt>
                <c:pt idx="1705">
                  <c:v>2614.0124999999998</c:v>
                </c:pt>
                <c:pt idx="1706">
                  <c:v>2614.0124999999998</c:v>
                </c:pt>
                <c:pt idx="1707">
                  <c:v>2614.0124999999998</c:v>
                </c:pt>
                <c:pt idx="1708">
                  <c:v>2614.0124999999998</c:v>
                </c:pt>
                <c:pt idx="1709">
                  <c:v>2614.0124999999998</c:v>
                </c:pt>
                <c:pt idx="1710">
                  <c:v>2614.0124999999998</c:v>
                </c:pt>
                <c:pt idx="1711">
                  <c:v>2614.0124999999998</c:v>
                </c:pt>
                <c:pt idx="1712">
                  <c:v>2614.3734381600002</c:v>
                </c:pt>
                <c:pt idx="1713">
                  <c:v>2614.3734381600002</c:v>
                </c:pt>
                <c:pt idx="1714">
                  <c:v>2614.3734381600002</c:v>
                </c:pt>
                <c:pt idx="1715">
                  <c:v>2614.3734381600002</c:v>
                </c:pt>
                <c:pt idx="1716">
                  <c:v>2614.3734381600002</c:v>
                </c:pt>
                <c:pt idx="1717">
                  <c:v>2614.3734381600002</c:v>
                </c:pt>
                <c:pt idx="1718">
                  <c:v>2614.5281249999998</c:v>
                </c:pt>
                <c:pt idx="1719">
                  <c:v>2614.5281249999998</c:v>
                </c:pt>
                <c:pt idx="1720">
                  <c:v>2614.5281249999998</c:v>
                </c:pt>
                <c:pt idx="1721">
                  <c:v>2614.5281249999998</c:v>
                </c:pt>
                <c:pt idx="1722">
                  <c:v>2616.4874999999997</c:v>
                </c:pt>
                <c:pt idx="1723">
                  <c:v>2616.4874999999997</c:v>
                </c:pt>
                <c:pt idx="1724">
                  <c:v>2616.4874999999997</c:v>
                </c:pt>
                <c:pt idx="1725">
                  <c:v>2616.4874999999997</c:v>
                </c:pt>
                <c:pt idx="1726">
                  <c:v>2616.4874999999997</c:v>
                </c:pt>
                <c:pt idx="1727">
                  <c:v>2616.4874999999997</c:v>
                </c:pt>
                <c:pt idx="1728">
                  <c:v>2616.4874999999997</c:v>
                </c:pt>
                <c:pt idx="1729">
                  <c:v>2620.7156249999998</c:v>
                </c:pt>
                <c:pt idx="1730">
                  <c:v>2620.7156249999998</c:v>
                </c:pt>
                <c:pt idx="1731">
                  <c:v>2621.6437499999997</c:v>
                </c:pt>
                <c:pt idx="1732">
                  <c:v>2621.6437499999997</c:v>
                </c:pt>
                <c:pt idx="1733">
                  <c:v>2621.6437499999997</c:v>
                </c:pt>
                <c:pt idx="1734">
                  <c:v>2621.6437499999997</c:v>
                </c:pt>
                <c:pt idx="1735">
                  <c:v>2621.6437499999997</c:v>
                </c:pt>
                <c:pt idx="1736">
                  <c:v>2621.6437499999997</c:v>
                </c:pt>
                <c:pt idx="1737">
                  <c:v>2621.6437499999997</c:v>
                </c:pt>
                <c:pt idx="1738">
                  <c:v>2622.1593749999997</c:v>
                </c:pt>
                <c:pt idx="1739">
                  <c:v>2622.1593749999997</c:v>
                </c:pt>
                <c:pt idx="1740">
                  <c:v>2622.1593749999997</c:v>
                </c:pt>
                <c:pt idx="1741">
                  <c:v>2622.1593749999997</c:v>
                </c:pt>
                <c:pt idx="1742">
                  <c:v>2622.1593749999997</c:v>
                </c:pt>
                <c:pt idx="1743">
                  <c:v>2623.1390618399996</c:v>
                </c:pt>
                <c:pt idx="1744">
                  <c:v>2623.1390618399996</c:v>
                </c:pt>
                <c:pt idx="1745">
                  <c:v>2623.1390618399996</c:v>
                </c:pt>
                <c:pt idx="1746">
                  <c:v>2623.1390618399996</c:v>
                </c:pt>
                <c:pt idx="1747">
                  <c:v>2623.1390618399996</c:v>
                </c:pt>
                <c:pt idx="1748">
                  <c:v>2627.2124999999996</c:v>
                </c:pt>
                <c:pt idx="1749">
                  <c:v>2627.2124999999996</c:v>
                </c:pt>
                <c:pt idx="1750">
                  <c:v>2627.2124999999996</c:v>
                </c:pt>
                <c:pt idx="1751">
                  <c:v>2627.2124999999996</c:v>
                </c:pt>
                <c:pt idx="1752">
                  <c:v>2627.2124999999996</c:v>
                </c:pt>
                <c:pt idx="1753">
                  <c:v>2627.2124999999996</c:v>
                </c:pt>
                <c:pt idx="1754">
                  <c:v>2627.2124999999996</c:v>
                </c:pt>
                <c:pt idx="1755">
                  <c:v>2627.2124999999996</c:v>
                </c:pt>
                <c:pt idx="1756">
                  <c:v>2627.2124999999996</c:v>
                </c:pt>
                <c:pt idx="1757">
                  <c:v>2627.57343816</c:v>
                </c:pt>
                <c:pt idx="1758">
                  <c:v>2627.57343816</c:v>
                </c:pt>
                <c:pt idx="1759">
                  <c:v>2627.57343816</c:v>
                </c:pt>
                <c:pt idx="1760">
                  <c:v>2627.57343816</c:v>
                </c:pt>
                <c:pt idx="1761">
                  <c:v>2627.57343816</c:v>
                </c:pt>
                <c:pt idx="1762">
                  <c:v>2627.57343816</c:v>
                </c:pt>
                <c:pt idx="1763">
                  <c:v>2627.57343816</c:v>
                </c:pt>
                <c:pt idx="1764">
                  <c:v>2627.7281249999996</c:v>
                </c:pt>
                <c:pt idx="1765">
                  <c:v>2627.7281249999996</c:v>
                </c:pt>
                <c:pt idx="1766">
                  <c:v>2627.7281249999996</c:v>
                </c:pt>
                <c:pt idx="1767">
                  <c:v>2627.7281249999996</c:v>
                </c:pt>
                <c:pt idx="1768">
                  <c:v>2627.7281249999996</c:v>
                </c:pt>
                <c:pt idx="1769">
                  <c:v>2627.7281249999996</c:v>
                </c:pt>
                <c:pt idx="1770">
                  <c:v>2627.7281249999996</c:v>
                </c:pt>
                <c:pt idx="1771">
                  <c:v>2627.7281249999996</c:v>
                </c:pt>
                <c:pt idx="1772">
                  <c:v>2627.7281249999996</c:v>
                </c:pt>
                <c:pt idx="1773">
                  <c:v>2629.6875</c:v>
                </c:pt>
                <c:pt idx="1774">
                  <c:v>2629.6875</c:v>
                </c:pt>
                <c:pt idx="1775">
                  <c:v>2629.6875</c:v>
                </c:pt>
                <c:pt idx="1776">
                  <c:v>2629.6875</c:v>
                </c:pt>
                <c:pt idx="1777">
                  <c:v>2633.9156249999996</c:v>
                </c:pt>
                <c:pt idx="1778">
                  <c:v>2633.9156249999996</c:v>
                </c:pt>
                <c:pt idx="1779">
                  <c:v>2633.9156249999996</c:v>
                </c:pt>
                <c:pt idx="1780">
                  <c:v>2633.9156249999996</c:v>
                </c:pt>
                <c:pt idx="1781">
                  <c:v>2633.9156249999996</c:v>
                </c:pt>
                <c:pt idx="1782">
                  <c:v>2633.9156249999996</c:v>
                </c:pt>
                <c:pt idx="1783">
                  <c:v>2633.9156249999996</c:v>
                </c:pt>
                <c:pt idx="1784">
                  <c:v>2633.9156249999996</c:v>
                </c:pt>
                <c:pt idx="1785">
                  <c:v>2633.9156249999996</c:v>
                </c:pt>
                <c:pt idx="1786">
                  <c:v>2633.9156249999996</c:v>
                </c:pt>
                <c:pt idx="1787">
                  <c:v>2634.84375</c:v>
                </c:pt>
                <c:pt idx="1788">
                  <c:v>2634.84375</c:v>
                </c:pt>
                <c:pt idx="1789">
                  <c:v>2634.84375</c:v>
                </c:pt>
                <c:pt idx="1790">
                  <c:v>2634.84375</c:v>
                </c:pt>
                <c:pt idx="1791">
                  <c:v>2634.84375</c:v>
                </c:pt>
                <c:pt idx="1792">
                  <c:v>2634.84375</c:v>
                </c:pt>
                <c:pt idx="1793">
                  <c:v>2634.84375</c:v>
                </c:pt>
                <c:pt idx="1794">
                  <c:v>2634.84375</c:v>
                </c:pt>
                <c:pt idx="1795">
                  <c:v>2634.84375</c:v>
                </c:pt>
                <c:pt idx="1796">
                  <c:v>2635.359375</c:v>
                </c:pt>
                <c:pt idx="1797">
                  <c:v>2635.359375</c:v>
                </c:pt>
                <c:pt idx="1798">
                  <c:v>2635.359375</c:v>
                </c:pt>
                <c:pt idx="1799">
                  <c:v>2635.359375</c:v>
                </c:pt>
                <c:pt idx="1800">
                  <c:v>2635.359375</c:v>
                </c:pt>
                <c:pt idx="1801">
                  <c:v>2635.359375</c:v>
                </c:pt>
                <c:pt idx="1802">
                  <c:v>2635.359375</c:v>
                </c:pt>
                <c:pt idx="1803">
                  <c:v>2636.3390618399999</c:v>
                </c:pt>
                <c:pt idx="1804">
                  <c:v>2636.3390618399999</c:v>
                </c:pt>
                <c:pt idx="1805">
                  <c:v>2636.3390618399999</c:v>
                </c:pt>
                <c:pt idx="1806">
                  <c:v>2636.3390618399999</c:v>
                </c:pt>
                <c:pt idx="1807">
                  <c:v>2636.3390618399999</c:v>
                </c:pt>
                <c:pt idx="1808">
                  <c:v>2636.3390618399999</c:v>
                </c:pt>
                <c:pt idx="1809">
                  <c:v>2636.3390618399999</c:v>
                </c:pt>
                <c:pt idx="1810">
                  <c:v>2640.4124999999999</c:v>
                </c:pt>
                <c:pt idx="1811">
                  <c:v>2640.4124999999999</c:v>
                </c:pt>
                <c:pt idx="1812">
                  <c:v>2640.4124999999999</c:v>
                </c:pt>
                <c:pt idx="1813">
                  <c:v>2640.4124999999999</c:v>
                </c:pt>
                <c:pt idx="1814">
                  <c:v>2640.4124999999999</c:v>
                </c:pt>
                <c:pt idx="1815">
                  <c:v>2640.7734381599998</c:v>
                </c:pt>
                <c:pt idx="1816">
                  <c:v>2640.7734381599998</c:v>
                </c:pt>
                <c:pt idx="1817">
                  <c:v>2640.7734381599998</c:v>
                </c:pt>
                <c:pt idx="1818">
                  <c:v>2640.7734381599998</c:v>
                </c:pt>
                <c:pt idx="1819">
                  <c:v>2640.7734381599998</c:v>
                </c:pt>
                <c:pt idx="1820">
                  <c:v>2640.7734381599998</c:v>
                </c:pt>
                <c:pt idx="1821">
                  <c:v>2640.9281249999999</c:v>
                </c:pt>
                <c:pt idx="1822">
                  <c:v>2640.9281249999999</c:v>
                </c:pt>
                <c:pt idx="1823">
                  <c:v>2640.9281249999999</c:v>
                </c:pt>
                <c:pt idx="1824">
                  <c:v>2640.9281249999999</c:v>
                </c:pt>
                <c:pt idx="1825">
                  <c:v>2640.9281249999999</c:v>
                </c:pt>
                <c:pt idx="1826">
                  <c:v>2640.9281249999999</c:v>
                </c:pt>
                <c:pt idx="1827">
                  <c:v>2640.9281249999999</c:v>
                </c:pt>
                <c:pt idx="1828">
                  <c:v>2642.8874999999998</c:v>
                </c:pt>
                <c:pt idx="1829">
                  <c:v>2642.8874999999998</c:v>
                </c:pt>
                <c:pt idx="1830">
                  <c:v>2642.8874999999998</c:v>
                </c:pt>
                <c:pt idx="1831">
                  <c:v>2642.8874999999998</c:v>
                </c:pt>
                <c:pt idx="1832">
                  <c:v>2642.8874999999998</c:v>
                </c:pt>
                <c:pt idx="1833">
                  <c:v>2642.8874999999998</c:v>
                </c:pt>
                <c:pt idx="1834">
                  <c:v>2642.8874999999998</c:v>
                </c:pt>
                <c:pt idx="1835">
                  <c:v>2642.8874999999998</c:v>
                </c:pt>
                <c:pt idx="1836">
                  <c:v>2647.1156249999999</c:v>
                </c:pt>
                <c:pt idx="1837">
                  <c:v>2647.1156249999999</c:v>
                </c:pt>
                <c:pt idx="1838">
                  <c:v>2647.1156249999999</c:v>
                </c:pt>
                <c:pt idx="1839">
                  <c:v>2647.1156249999999</c:v>
                </c:pt>
                <c:pt idx="1840">
                  <c:v>2647.1156249999999</c:v>
                </c:pt>
                <c:pt idx="1841">
                  <c:v>2647.1156249999999</c:v>
                </c:pt>
                <c:pt idx="1842">
                  <c:v>2647.1156249999999</c:v>
                </c:pt>
                <c:pt idx="1843">
                  <c:v>2648.0437499999998</c:v>
                </c:pt>
                <c:pt idx="1844">
                  <c:v>2648.0437499999998</c:v>
                </c:pt>
                <c:pt idx="1845">
                  <c:v>2648.0437499999998</c:v>
                </c:pt>
                <c:pt idx="1846">
                  <c:v>2648.0437499999998</c:v>
                </c:pt>
                <c:pt idx="1847">
                  <c:v>2648.0437499999998</c:v>
                </c:pt>
                <c:pt idx="1848">
                  <c:v>2648.5593749999998</c:v>
                </c:pt>
                <c:pt idx="1849">
                  <c:v>2648.5593749999998</c:v>
                </c:pt>
                <c:pt idx="1850">
                  <c:v>2648.5593749999998</c:v>
                </c:pt>
                <c:pt idx="1851">
                  <c:v>2648.5593749999998</c:v>
                </c:pt>
                <c:pt idx="1852">
                  <c:v>2648.5593749999998</c:v>
                </c:pt>
                <c:pt idx="1853">
                  <c:v>2649.5390618399997</c:v>
                </c:pt>
                <c:pt idx="1854">
                  <c:v>2649.5390618399997</c:v>
                </c:pt>
                <c:pt idx="1855">
                  <c:v>2649.5390618399997</c:v>
                </c:pt>
                <c:pt idx="1856">
                  <c:v>2649.5390618399997</c:v>
                </c:pt>
                <c:pt idx="1857">
                  <c:v>2653.6124999999997</c:v>
                </c:pt>
                <c:pt idx="1858">
                  <c:v>2653.6124999999997</c:v>
                </c:pt>
                <c:pt idx="1859">
                  <c:v>2653.6124999999997</c:v>
                </c:pt>
                <c:pt idx="1860">
                  <c:v>2653.6124999999997</c:v>
                </c:pt>
                <c:pt idx="1861">
                  <c:v>2653.9734381600001</c:v>
                </c:pt>
                <c:pt idx="1862">
                  <c:v>2653.9734381600001</c:v>
                </c:pt>
                <c:pt idx="1863">
                  <c:v>2653.9734381600001</c:v>
                </c:pt>
                <c:pt idx="1864">
                  <c:v>2653.9734381600001</c:v>
                </c:pt>
                <c:pt idx="1865">
                  <c:v>2653.9734381600001</c:v>
                </c:pt>
                <c:pt idx="1866">
                  <c:v>2653.9734381600001</c:v>
                </c:pt>
                <c:pt idx="1867">
                  <c:v>2654.1281249999997</c:v>
                </c:pt>
                <c:pt idx="1868">
                  <c:v>2654.1281249999997</c:v>
                </c:pt>
                <c:pt idx="1869">
                  <c:v>2654.1281249999997</c:v>
                </c:pt>
                <c:pt idx="1870">
                  <c:v>2654.1281249999997</c:v>
                </c:pt>
                <c:pt idx="1871">
                  <c:v>2654.1281249999997</c:v>
                </c:pt>
                <c:pt idx="1872">
                  <c:v>2654.1281249999997</c:v>
                </c:pt>
                <c:pt idx="1873">
                  <c:v>2654.1281249999997</c:v>
                </c:pt>
                <c:pt idx="1874">
                  <c:v>2654.1281249999997</c:v>
                </c:pt>
                <c:pt idx="1875">
                  <c:v>2656.0874999999996</c:v>
                </c:pt>
                <c:pt idx="1876">
                  <c:v>2656.0874999999996</c:v>
                </c:pt>
                <c:pt idx="1877">
                  <c:v>2656.0874999999996</c:v>
                </c:pt>
                <c:pt idx="1878">
                  <c:v>2660.3156249999997</c:v>
                </c:pt>
                <c:pt idx="1879">
                  <c:v>2660.3156249999997</c:v>
                </c:pt>
                <c:pt idx="1880">
                  <c:v>2660.3156249999997</c:v>
                </c:pt>
                <c:pt idx="1881">
                  <c:v>2660.3156249999997</c:v>
                </c:pt>
                <c:pt idx="1882">
                  <c:v>2660.3156249999997</c:v>
                </c:pt>
                <c:pt idx="1883">
                  <c:v>2660.3156249999997</c:v>
                </c:pt>
                <c:pt idx="1884">
                  <c:v>2661.2437499999996</c:v>
                </c:pt>
                <c:pt idx="1885">
                  <c:v>2661.2437499999996</c:v>
                </c:pt>
                <c:pt idx="1886">
                  <c:v>2661.2437499999996</c:v>
                </c:pt>
                <c:pt idx="1887">
                  <c:v>2661.2437499999996</c:v>
                </c:pt>
                <c:pt idx="1888">
                  <c:v>2661.2437499999996</c:v>
                </c:pt>
                <c:pt idx="1889">
                  <c:v>2661.2437499999996</c:v>
                </c:pt>
                <c:pt idx="1890">
                  <c:v>2661.7593749999996</c:v>
                </c:pt>
                <c:pt idx="1891">
                  <c:v>2661.7593749999996</c:v>
                </c:pt>
                <c:pt idx="1892">
                  <c:v>2661.7593749999996</c:v>
                </c:pt>
                <c:pt idx="1893">
                  <c:v>2661.7593749999996</c:v>
                </c:pt>
                <c:pt idx="1894">
                  <c:v>2661.7593749999996</c:v>
                </c:pt>
                <c:pt idx="1895">
                  <c:v>2661.7593749999996</c:v>
                </c:pt>
                <c:pt idx="1896">
                  <c:v>2661.7593749999996</c:v>
                </c:pt>
                <c:pt idx="1897">
                  <c:v>2662.7390618399995</c:v>
                </c:pt>
                <c:pt idx="1898">
                  <c:v>2662.7390618399995</c:v>
                </c:pt>
                <c:pt idx="1899">
                  <c:v>2662.7390618399995</c:v>
                </c:pt>
                <c:pt idx="1900">
                  <c:v>2662.7390618399995</c:v>
                </c:pt>
                <c:pt idx="1901">
                  <c:v>2662.7390618399995</c:v>
                </c:pt>
                <c:pt idx="1902">
                  <c:v>2662.7390618399995</c:v>
                </c:pt>
                <c:pt idx="1903">
                  <c:v>2662.7390618399995</c:v>
                </c:pt>
                <c:pt idx="1904">
                  <c:v>2662.7390618399995</c:v>
                </c:pt>
                <c:pt idx="1905">
                  <c:v>2662.7390618399995</c:v>
                </c:pt>
                <c:pt idx="1906">
                  <c:v>2662.7390618399995</c:v>
                </c:pt>
                <c:pt idx="1907">
                  <c:v>2662.7390618399995</c:v>
                </c:pt>
                <c:pt idx="1908">
                  <c:v>2662.7390618399995</c:v>
                </c:pt>
                <c:pt idx="1909">
                  <c:v>2662.7390618399995</c:v>
                </c:pt>
                <c:pt idx="1910">
                  <c:v>2662.7390618399995</c:v>
                </c:pt>
                <c:pt idx="1911">
                  <c:v>2662.7390618399995</c:v>
                </c:pt>
                <c:pt idx="1912">
                  <c:v>2666.8125</c:v>
                </c:pt>
                <c:pt idx="1913">
                  <c:v>2666.8125</c:v>
                </c:pt>
                <c:pt idx="1914">
                  <c:v>2666.8125</c:v>
                </c:pt>
                <c:pt idx="1915">
                  <c:v>2666.8125</c:v>
                </c:pt>
                <c:pt idx="1916">
                  <c:v>2666.8125</c:v>
                </c:pt>
                <c:pt idx="1917">
                  <c:v>2666.8125</c:v>
                </c:pt>
                <c:pt idx="1918">
                  <c:v>2667.1734381599999</c:v>
                </c:pt>
                <c:pt idx="1919">
                  <c:v>2667.1734381599999</c:v>
                </c:pt>
                <c:pt idx="1920">
                  <c:v>2667.1734381599999</c:v>
                </c:pt>
                <c:pt idx="1921">
                  <c:v>2667.1734381599999</c:v>
                </c:pt>
                <c:pt idx="1922">
                  <c:v>2667.1734381599999</c:v>
                </c:pt>
                <c:pt idx="1923">
                  <c:v>2667.1734381599999</c:v>
                </c:pt>
                <c:pt idx="1924">
                  <c:v>2667.328125</c:v>
                </c:pt>
                <c:pt idx="1925">
                  <c:v>2667.328125</c:v>
                </c:pt>
                <c:pt idx="1926">
                  <c:v>2667.328125</c:v>
                </c:pt>
                <c:pt idx="1927">
                  <c:v>2667.328125</c:v>
                </c:pt>
                <c:pt idx="1928">
                  <c:v>2667.328125</c:v>
                </c:pt>
                <c:pt idx="1929">
                  <c:v>2667.328125</c:v>
                </c:pt>
                <c:pt idx="1930">
                  <c:v>2667.328125</c:v>
                </c:pt>
                <c:pt idx="1931">
                  <c:v>2669.2874999999999</c:v>
                </c:pt>
                <c:pt idx="1932">
                  <c:v>2669.2874999999999</c:v>
                </c:pt>
                <c:pt idx="1933">
                  <c:v>2669.2874999999999</c:v>
                </c:pt>
                <c:pt idx="1934">
                  <c:v>2669.2874999999999</c:v>
                </c:pt>
                <c:pt idx="1935">
                  <c:v>2669.2874999999999</c:v>
                </c:pt>
                <c:pt idx="1936">
                  <c:v>2669.2874999999999</c:v>
                </c:pt>
                <c:pt idx="1937">
                  <c:v>2669.2874999999999</c:v>
                </c:pt>
                <c:pt idx="1938">
                  <c:v>2673.515625</c:v>
                </c:pt>
                <c:pt idx="1939">
                  <c:v>2673.515625</c:v>
                </c:pt>
                <c:pt idx="1940">
                  <c:v>2673.515625</c:v>
                </c:pt>
                <c:pt idx="1941">
                  <c:v>2673.515625</c:v>
                </c:pt>
                <c:pt idx="1942">
                  <c:v>2673.515625</c:v>
                </c:pt>
                <c:pt idx="1943">
                  <c:v>2673.515625</c:v>
                </c:pt>
                <c:pt idx="1944">
                  <c:v>2674.4437499999999</c:v>
                </c:pt>
                <c:pt idx="1945">
                  <c:v>2674.4437499999999</c:v>
                </c:pt>
                <c:pt idx="1946">
                  <c:v>2674.4437499999999</c:v>
                </c:pt>
                <c:pt idx="1947">
                  <c:v>2674.4437499999999</c:v>
                </c:pt>
                <c:pt idx="1948">
                  <c:v>2674.4437499999999</c:v>
                </c:pt>
                <c:pt idx="1949">
                  <c:v>2674.4437499999999</c:v>
                </c:pt>
                <c:pt idx="1950">
                  <c:v>2674.4437499999999</c:v>
                </c:pt>
                <c:pt idx="1951">
                  <c:v>2674.4437499999999</c:v>
                </c:pt>
                <c:pt idx="1952">
                  <c:v>2674.4437499999999</c:v>
                </c:pt>
                <c:pt idx="1953">
                  <c:v>2674.4437499999999</c:v>
                </c:pt>
                <c:pt idx="1954">
                  <c:v>2674.4437499999999</c:v>
                </c:pt>
                <c:pt idx="1955">
                  <c:v>2674.4437499999999</c:v>
                </c:pt>
                <c:pt idx="1956">
                  <c:v>2674.9593749999999</c:v>
                </c:pt>
                <c:pt idx="1957">
                  <c:v>2674.9593749999999</c:v>
                </c:pt>
                <c:pt idx="1958">
                  <c:v>2674.9593749999999</c:v>
                </c:pt>
                <c:pt idx="1959">
                  <c:v>2674.9593749999999</c:v>
                </c:pt>
                <c:pt idx="1960">
                  <c:v>2674.9593749999999</c:v>
                </c:pt>
                <c:pt idx="1961">
                  <c:v>2674.9593749999999</c:v>
                </c:pt>
                <c:pt idx="1962">
                  <c:v>2674.9593749999999</c:v>
                </c:pt>
                <c:pt idx="1963">
                  <c:v>2675.9390618399998</c:v>
                </c:pt>
                <c:pt idx="1964">
                  <c:v>2675.9390618399998</c:v>
                </c:pt>
                <c:pt idx="1965">
                  <c:v>2675.9390618399998</c:v>
                </c:pt>
                <c:pt idx="1966">
                  <c:v>2675.9390618399998</c:v>
                </c:pt>
                <c:pt idx="1967">
                  <c:v>2675.9390618399998</c:v>
                </c:pt>
                <c:pt idx="1968">
                  <c:v>2680.0124999999998</c:v>
                </c:pt>
                <c:pt idx="1969">
                  <c:v>2680.0124999999998</c:v>
                </c:pt>
                <c:pt idx="1970">
                  <c:v>2680.0124999999998</c:v>
                </c:pt>
                <c:pt idx="1971">
                  <c:v>2680.0124999999998</c:v>
                </c:pt>
                <c:pt idx="1972">
                  <c:v>2680.0124999999998</c:v>
                </c:pt>
                <c:pt idx="1973">
                  <c:v>2680.0124999999998</c:v>
                </c:pt>
                <c:pt idx="1974">
                  <c:v>2680.0124999999998</c:v>
                </c:pt>
                <c:pt idx="1975">
                  <c:v>2680.0124999999998</c:v>
                </c:pt>
                <c:pt idx="1976">
                  <c:v>2680.0124999999998</c:v>
                </c:pt>
                <c:pt idx="1977">
                  <c:v>2680.0124999999998</c:v>
                </c:pt>
                <c:pt idx="1978">
                  <c:v>2680.0124999999998</c:v>
                </c:pt>
                <c:pt idx="1979">
                  <c:v>2680.0124999999998</c:v>
                </c:pt>
                <c:pt idx="1980">
                  <c:v>2680.0124999999998</c:v>
                </c:pt>
                <c:pt idx="1981">
                  <c:v>2680.3734381600002</c:v>
                </c:pt>
                <c:pt idx="1982">
                  <c:v>2680.3734381600002</c:v>
                </c:pt>
                <c:pt idx="1983">
                  <c:v>2680.3734381600002</c:v>
                </c:pt>
                <c:pt idx="1984">
                  <c:v>2680.3734381600002</c:v>
                </c:pt>
                <c:pt idx="1985">
                  <c:v>2680.3734381600002</c:v>
                </c:pt>
                <c:pt idx="1986">
                  <c:v>2680.3734381600002</c:v>
                </c:pt>
                <c:pt idx="1987">
                  <c:v>2680.3734381600002</c:v>
                </c:pt>
                <c:pt idx="1988">
                  <c:v>2680.3734381600002</c:v>
                </c:pt>
                <c:pt idx="1989">
                  <c:v>2680.3734381600002</c:v>
                </c:pt>
                <c:pt idx="1990">
                  <c:v>2680.5281249999998</c:v>
                </c:pt>
                <c:pt idx="1991">
                  <c:v>2680.5281249999998</c:v>
                </c:pt>
                <c:pt idx="1992">
                  <c:v>2680.5281249999998</c:v>
                </c:pt>
                <c:pt idx="1993">
                  <c:v>2680.5281249999998</c:v>
                </c:pt>
                <c:pt idx="1994">
                  <c:v>2680.5281249999998</c:v>
                </c:pt>
                <c:pt idx="1995">
                  <c:v>2680.5281249999998</c:v>
                </c:pt>
                <c:pt idx="1996">
                  <c:v>2680.5281249999998</c:v>
                </c:pt>
                <c:pt idx="1997">
                  <c:v>2682.4874999999997</c:v>
                </c:pt>
                <c:pt idx="1998">
                  <c:v>2682.4874999999997</c:v>
                </c:pt>
                <c:pt idx="1999">
                  <c:v>2682.4874999999997</c:v>
                </c:pt>
                <c:pt idx="2000">
                  <c:v>2682.4874999999997</c:v>
                </c:pt>
                <c:pt idx="2001">
                  <c:v>2682.4874999999997</c:v>
                </c:pt>
                <c:pt idx="2002">
                  <c:v>2682.4874999999997</c:v>
                </c:pt>
                <c:pt idx="2003">
                  <c:v>2686.7156249999998</c:v>
                </c:pt>
                <c:pt idx="2004">
                  <c:v>2686.7156249999998</c:v>
                </c:pt>
                <c:pt idx="2005">
                  <c:v>2686.7156249999998</c:v>
                </c:pt>
                <c:pt idx="2006">
                  <c:v>2686.7156249999998</c:v>
                </c:pt>
                <c:pt idx="2007">
                  <c:v>2686.7156249999998</c:v>
                </c:pt>
                <c:pt idx="2008">
                  <c:v>2686.7156249999998</c:v>
                </c:pt>
                <c:pt idx="2009">
                  <c:v>2686.7156249999998</c:v>
                </c:pt>
                <c:pt idx="2010">
                  <c:v>2687.6437499999997</c:v>
                </c:pt>
                <c:pt idx="2011">
                  <c:v>2687.6437499999997</c:v>
                </c:pt>
                <c:pt idx="2012">
                  <c:v>2687.6437499999997</c:v>
                </c:pt>
                <c:pt idx="2013">
                  <c:v>2687.6437499999997</c:v>
                </c:pt>
                <c:pt idx="2014">
                  <c:v>2687.6437499999997</c:v>
                </c:pt>
                <c:pt idx="2015">
                  <c:v>2687.6437499999997</c:v>
                </c:pt>
                <c:pt idx="2016">
                  <c:v>2687.6437499999997</c:v>
                </c:pt>
                <c:pt idx="2017">
                  <c:v>2687.6437499999997</c:v>
                </c:pt>
                <c:pt idx="2018">
                  <c:v>2687.6437499999997</c:v>
                </c:pt>
                <c:pt idx="2019">
                  <c:v>2688.1593749999997</c:v>
                </c:pt>
                <c:pt idx="2020">
                  <c:v>2688.1593749999997</c:v>
                </c:pt>
                <c:pt idx="2021">
                  <c:v>2688.1593749999997</c:v>
                </c:pt>
                <c:pt idx="2022">
                  <c:v>2688.1593749999997</c:v>
                </c:pt>
                <c:pt idx="2023">
                  <c:v>2688.1593749999997</c:v>
                </c:pt>
                <c:pt idx="2024">
                  <c:v>2689.1390618399996</c:v>
                </c:pt>
                <c:pt idx="2025">
                  <c:v>2689.1390618399996</c:v>
                </c:pt>
                <c:pt idx="2026">
                  <c:v>2689.1390618399996</c:v>
                </c:pt>
                <c:pt idx="2027">
                  <c:v>2689.1390618399996</c:v>
                </c:pt>
                <c:pt idx="2028">
                  <c:v>2689.1390618399996</c:v>
                </c:pt>
                <c:pt idx="2029">
                  <c:v>2689.1390618399996</c:v>
                </c:pt>
                <c:pt idx="2030">
                  <c:v>2689.1390618399996</c:v>
                </c:pt>
                <c:pt idx="2031">
                  <c:v>2689.1390618399996</c:v>
                </c:pt>
                <c:pt idx="2032">
                  <c:v>2693.2124999999996</c:v>
                </c:pt>
                <c:pt idx="2033">
                  <c:v>2693.2124999999996</c:v>
                </c:pt>
                <c:pt idx="2034">
                  <c:v>2693.2124999999996</c:v>
                </c:pt>
                <c:pt idx="2035">
                  <c:v>2693.2124999999996</c:v>
                </c:pt>
                <c:pt idx="2036">
                  <c:v>2693.57343816</c:v>
                </c:pt>
                <c:pt idx="2037">
                  <c:v>2693.57343816</c:v>
                </c:pt>
                <c:pt idx="2038">
                  <c:v>2693.57343816</c:v>
                </c:pt>
                <c:pt idx="2039">
                  <c:v>2693.57343816</c:v>
                </c:pt>
                <c:pt idx="2040">
                  <c:v>2693.57343816</c:v>
                </c:pt>
                <c:pt idx="2041">
                  <c:v>2693.57343816</c:v>
                </c:pt>
                <c:pt idx="2042">
                  <c:v>2693.57343816</c:v>
                </c:pt>
                <c:pt idx="2043">
                  <c:v>2693.57343816</c:v>
                </c:pt>
                <c:pt idx="2044">
                  <c:v>2693.57343816</c:v>
                </c:pt>
                <c:pt idx="2045">
                  <c:v>2693.7281249999996</c:v>
                </c:pt>
                <c:pt idx="2046">
                  <c:v>2693.7281249999996</c:v>
                </c:pt>
                <c:pt idx="2047">
                  <c:v>2693.7281249999996</c:v>
                </c:pt>
                <c:pt idx="2048">
                  <c:v>2693.7281249999996</c:v>
                </c:pt>
                <c:pt idx="2049">
                  <c:v>2693.7281249999996</c:v>
                </c:pt>
                <c:pt idx="2050">
                  <c:v>2693.7281249999996</c:v>
                </c:pt>
                <c:pt idx="2051">
                  <c:v>2693.7281249999996</c:v>
                </c:pt>
                <c:pt idx="2052">
                  <c:v>2693.7281249999996</c:v>
                </c:pt>
                <c:pt idx="2053">
                  <c:v>2693.7281249999996</c:v>
                </c:pt>
                <c:pt idx="2054">
                  <c:v>2693.7281249999996</c:v>
                </c:pt>
                <c:pt idx="2055">
                  <c:v>2695.6875</c:v>
                </c:pt>
                <c:pt idx="2056">
                  <c:v>2695.6875</c:v>
                </c:pt>
                <c:pt idx="2057">
                  <c:v>2695.6875</c:v>
                </c:pt>
                <c:pt idx="2058">
                  <c:v>2695.6875</c:v>
                </c:pt>
                <c:pt idx="2059">
                  <c:v>2695.6875</c:v>
                </c:pt>
                <c:pt idx="2060">
                  <c:v>2695.6875</c:v>
                </c:pt>
                <c:pt idx="2061">
                  <c:v>2695.6875</c:v>
                </c:pt>
                <c:pt idx="2062">
                  <c:v>2695.6875</c:v>
                </c:pt>
                <c:pt idx="2063">
                  <c:v>2699.9156249999996</c:v>
                </c:pt>
                <c:pt idx="2064">
                  <c:v>2699.9156249999996</c:v>
                </c:pt>
                <c:pt idx="2065">
                  <c:v>2699.9156249999996</c:v>
                </c:pt>
                <c:pt idx="2066">
                  <c:v>2699.9156249999996</c:v>
                </c:pt>
                <c:pt idx="2067">
                  <c:v>2699.9156249999996</c:v>
                </c:pt>
                <c:pt idx="2068">
                  <c:v>2700.84375</c:v>
                </c:pt>
                <c:pt idx="2069">
                  <c:v>2700.84375</c:v>
                </c:pt>
                <c:pt idx="2070">
                  <c:v>2700.84375</c:v>
                </c:pt>
                <c:pt idx="2071">
                  <c:v>2701.359375</c:v>
                </c:pt>
                <c:pt idx="2072">
                  <c:v>2701.359375</c:v>
                </c:pt>
                <c:pt idx="2073">
                  <c:v>2701.359375</c:v>
                </c:pt>
                <c:pt idx="2074">
                  <c:v>2701.359375</c:v>
                </c:pt>
                <c:pt idx="2075">
                  <c:v>2701.359375</c:v>
                </c:pt>
                <c:pt idx="2076">
                  <c:v>2701.359375</c:v>
                </c:pt>
                <c:pt idx="2077">
                  <c:v>2701.359375</c:v>
                </c:pt>
                <c:pt idx="2078">
                  <c:v>2702.3390618399999</c:v>
                </c:pt>
                <c:pt idx="2079">
                  <c:v>2702.3390618399999</c:v>
                </c:pt>
                <c:pt idx="2080">
                  <c:v>2702.3390618399999</c:v>
                </c:pt>
                <c:pt idx="2081">
                  <c:v>2706.4124999999999</c:v>
                </c:pt>
                <c:pt idx="2082">
                  <c:v>2706.4124999999999</c:v>
                </c:pt>
                <c:pt idx="2083">
                  <c:v>2706.4124999999999</c:v>
                </c:pt>
                <c:pt idx="2084">
                  <c:v>2706.4124999999999</c:v>
                </c:pt>
                <c:pt idx="2085">
                  <c:v>2706.7734381599998</c:v>
                </c:pt>
                <c:pt idx="2086">
                  <c:v>2706.7734381599998</c:v>
                </c:pt>
                <c:pt idx="2087">
                  <c:v>2706.7734381599998</c:v>
                </c:pt>
                <c:pt idx="2088">
                  <c:v>2706.7734381599998</c:v>
                </c:pt>
                <c:pt idx="2089">
                  <c:v>2706.7734381599998</c:v>
                </c:pt>
                <c:pt idx="2090">
                  <c:v>2706.7734381599998</c:v>
                </c:pt>
                <c:pt idx="2091">
                  <c:v>2706.7734381599998</c:v>
                </c:pt>
                <c:pt idx="2092">
                  <c:v>2706.7734381599998</c:v>
                </c:pt>
                <c:pt idx="2093">
                  <c:v>2706.9281249999999</c:v>
                </c:pt>
                <c:pt idx="2094">
                  <c:v>2706.9281249999999</c:v>
                </c:pt>
                <c:pt idx="2095">
                  <c:v>2706.9281249999999</c:v>
                </c:pt>
                <c:pt idx="2096">
                  <c:v>2706.9281249999999</c:v>
                </c:pt>
                <c:pt idx="2097">
                  <c:v>2706.9281249999999</c:v>
                </c:pt>
                <c:pt idx="2098">
                  <c:v>2706.9281249999999</c:v>
                </c:pt>
                <c:pt idx="2099">
                  <c:v>2706.9281249999999</c:v>
                </c:pt>
                <c:pt idx="2100">
                  <c:v>2706.9281249999999</c:v>
                </c:pt>
                <c:pt idx="2101">
                  <c:v>2706.9281249999999</c:v>
                </c:pt>
                <c:pt idx="2102">
                  <c:v>2706.9281249999999</c:v>
                </c:pt>
                <c:pt idx="2103">
                  <c:v>2708.8874999999998</c:v>
                </c:pt>
                <c:pt idx="2104">
                  <c:v>2708.8874999999998</c:v>
                </c:pt>
                <c:pt idx="2105">
                  <c:v>2708.8874999999998</c:v>
                </c:pt>
                <c:pt idx="2106">
                  <c:v>2708.8874999999998</c:v>
                </c:pt>
                <c:pt idx="2107">
                  <c:v>2708.8874999999998</c:v>
                </c:pt>
                <c:pt idx="2108">
                  <c:v>2713.1156249999999</c:v>
                </c:pt>
                <c:pt idx="2109">
                  <c:v>2713.1156249999999</c:v>
                </c:pt>
                <c:pt idx="2110">
                  <c:v>2713.1156249999999</c:v>
                </c:pt>
                <c:pt idx="2111">
                  <c:v>2714.0437499999998</c:v>
                </c:pt>
                <c:pt idx="2112">
                  <c:v>2714.0437499999998</c:v>
                </c:pt>
                <c:pt idx="2113">
                  <c:v>2714.0437499999998</c:v>
                </c:pt>
                <c:pt idx="2114">
                  <c:v>2714.0437499999998</c:v>
                </c:pt>
                <c:pt idx="2115">
                  <c:v>2714.0437499999998</c:v>
                </c:pt>
                <c:pt idx="2116">
                  <c:v>2714.0437499999998</c:v>
                </c:pt>
                <c:pt idx="2117">
                  <c:v>2714.5593749999998</c:v>
                </c:pt>
                <c:pt idx="2118">
                  <c:v>2714.5593749999998</c:v>
                </c:pt>
                <c:pt idx="2119">
                  <c:v>2714.5593749999998</c:v>
                </c:pt>
                <c:pt idx="2120">
                  <c:v>2714.5593749999998</c:v>
                </c:pt>
                <c:pt idx="2121">
                  <c:v>2714.5593749999998</c:v>
                </c:pt>
                <c:pt idx="2122">
                  <c:v>2714.5593749999998</c:v>
                </c:pt>
                <c:pt idx="2123">
                  <c:v>2714.5593749999998</c:v>
                </c:pt>
                <c:pt idx="2124">
                  <c:v>2714.5593749999998</c:v>
                </c:pt>
                <c:pt idx="2125">
                  <c:v>2714.5593749999998</c:v>
                </c:pt>
                <c:pt idx="2126">
                  <c:v>2714.5593749999998</c:v>
                </c:pt>
                <c:pt idx="2127">
                  <c:v>2714.5593749999998</c:v>
                </c:pt>
                <c:pt idx="2128">
                  <c:v>2715.5390618399997</c:v>
                </c:pt>
                <c:pt idx="2129">
                  <c:v>2715.5390618399997</c:v>
                </c:pt>
                <c:pt idx="2130">
                  <c:v>2715.5390618399997</c:v>
                </c:pt>
                <c:pt idx="2131">
                  <c:v>2715.5390618399997</c:v>
                </c:pt>
                <c:pt idx="2132">
                  <c:v>2719.6124999999997</c:v>
                </c:pt>
                <c:pt idx="2133">
                  <c:v>2719.6124999999997</c:v>
                </c:pt>
                <c:pt idx="2134">
                  <c:v>2719.6124999999997</c:v>
                </c:pt>
                <c:pt idx="2135">
                  <c:v>2719.6124999999997</c:v>
                </c:pt>
                <c:pt idx="2136">
                  <c:v>2719.6124999999997</c:v>
                </c:pt>
                <c:pt idx="2137">
                  <c:v>2719.6124999999997</c:v>
                </c:pt>
                <c:pt idx="2138">
                  <c:v>2719.6124999999997</c:v>
                </c:pt>
                <c:pt idx="2139">
                  <c:v>2719.6124999999997</c:v>
                </c:pt>
                <c:pt idx="2140">
                  <c:v>2719.6124999999997</c:v>
                </c:pt>
                <c:pt idx="2141">
                  <c:v>2719.9734381600001</c:v>
                </c:pt>
                <c:pt idx="2142">
                  <c:v>2719.9734381600001</c:v>
                </c:pt>
                <c:pt idx="2143">
                  <c:v>2719.9734381600001</c:v>
                </c:pt>
                <c:pt idx="2144">
                  <c:v>2719.9734381600001</c:v>
                </c:pt>
                <c:pt idx="2145">
                  <c:v>2719.9734381600001</c:v>
                </c:pt>
                <c:pt idx="2146">
                  <c:v>2720.1281249999997</c:v>
                </c:pt>
                <c:pt idx="2147">
                  <c:v>2720.1281249999997</c:v>
                </c:pt>
                <c:pt idx="2148">
                  <c:v>2720.1281249999997</c:v>
                </c:pt>
                <c:pt idx="2149">
                  <c:v>2720.1281249999997</c:v>
                </c:pt>
                <c:pt idx="2150">
                  <c:v>2720.1281249999997</c:v>
                </c:pt>
                <c:pt idx="2151">
                  <c:v>2720.1281249999997</c:v>
                </c:pt>
                <c:pt idx="2152">
                  <c:v>2720.1281249999997</c:v>
                </c:pt>
                <c:pt idx="2153">
                  <c:v>2722.0874999999996</c:v>
                </c:pt>
                <c:pt idx="2154">
                  <c:v>2722.0874999999996</c:v>
                </c:pt>
                <c:pt idx="2155">
                  <c:v>2722.0874999999996</c:v>
                </c:pt>
                <c:pt idx="2156">
                  <c:v>2722.0874999999996</c:v>
                </c:pt>
                <c:pt idx="2157">
                  <c:v>2722.0874999999996</c:v>
                </c:pt>
                <c:pt idx="2158">
                  <c:v>2722.0874999999996</c:v>
                </c:pt>
                <c:pt idx="2159">
                  <c:v>2722.0874999999996</c:v>
                </c:pt>
                <c:pt idx="2160">
                  <c:v>2722.0874999999996</c:v>
                </c:pt>
                <c:pt idx="2161">
                  <c:v>2726.3156249999997</c:v>
                </c:pt>
                <c:pt idx="2162">
                  <c:v>2726.3156249999997</c:v>
                </c:pt>
                <c:pt idx="2163">
                  <c:v>2726.3156249999997</c:v>
                </c:pt>
                <c:pt idx="2164">
                  <c:v>2727.2437499999996</c:v>
                </c:pt>
                <c:pt idx="2165">
                  <c:v>2727.2437499999996</c:v>
                </c:pt>
                <c:pt idx="2166">
                  <c:v>2727.2437499999996</c:v>
                </c:pt>
                <c:pt idx="2167">
                  <c:v>2727.2437499999996</c:v>
                </c:pt>
                <c:pt idx="2168">
                  <c:v>2727.2437499999996</c:v>
                </c:pt>
                <c:pt idx="2169">
                  <c:v>2727.2437499999996</c:v>
                </c:pt>
                <c:pt idx="2170">
                  <c:v>2727.2437499999996</c:v>
                </c:pt>
                <c:pt idx="2171">
                  <c:v>2727.2437499999996</c:v>
                </c:pt>
                <c:pt idx="2172">
                  <c:v>2727.2437499999996</c:v>
                </c:pt>
                <c:pt idx="2173">
                  <c:v>2727.7593749999996</c:v>
                </c:pt>
                <c:pt idx="2174">
                  <c:v>2727.7593749999996</c:v>
                </c:pt>
                <c:pt idx="2175">
                  <c:v>2727.7593749999996</c:v>
                </c:pt>
                <c:pt idx="2176">
                  <c:v>2727.7593749999996</c:v>
                </c:pt>
                <c:pt idx="2177">
                  <c:v>2727.7593749999996</c:v>
                </c:pt>
                <c:pt idx="2178">
                  <c:v>2728.7390618399995</c:v>
                </c:pt>
                <c:pt idx="2179">
                  <c:v>2728.7390618399995</c:v>
                </c:pt>
                <c:pt idx="2180">
                  <c:v>2728.7390618399995</c:v>
                </c:pt>
                <c:pt idx="2181">
                  <c:v>2728.7390618399995</c:v>
                </c:pt>
                <c:pt idx="2182">
                  <c:v>2728.7390618399995</c:v>
                </c:pt>
                <c:pt idx="2183">
                  <c:v>2728.7390618399995</c:v>
                </c:pt>
                <c:pt idx="2184">
                  <c:v>2728.7390618399995</c:v>
                </c:pt>
                <c:pt idx="2185">
                  <c:v>2728.7390618399995</c:v>
                </c:pt>
                <c:pt idx="2186">
                  <c:v>2728.7390618399995</c:v>
                </c:pt>
                <c:pt idx="2187">
                  <c:v>2728.7390618399995</c:v>
                </c:pt>
                <c:pt idx="2188">
                  <c:v>2728.7390618399995</c:v>
                </c:pt>
                <c:pt idx="2189">
                  <c:v>2728.7390618399995</c:v>
                </c:pt>
                <c:pt idx="2190">
                  <c:v>2732.8125</c:v>
                </c:pt>
                <c:pt idx="2191">
                  <c:v>2732.8125</c:v>
                </c:pt>
                <c:pt idx="2192">
                  <c:v>2732.8125</c:v>
                </c:pt>
                <c:pt idx="2193">
                  <c:v>2732.8125</c:v>
                </c:pt>
                <c:pt idx="2194">
                  <c:v>2732.8125</c:v>
                </c:pt>
                <c:pt idx="2195">
                  <c:v>2733.1734381599999</c:v>
                </c:pt>
                <c:pt idx="2196">
                  <c:v>2733.1734381599999</c:v>
                </c:pt>
                <c:pt idx="2197">
                  <c:v>2733.1734381599999</c:v>
                </c:pt>
                <c:pt idx="2198">
                  <c:v>2733.1734381599999</c:v>
                </c:pt>
                <c:pt idx="2199">
                  <c:v>2733.1734381599999</c:v>
                </c:pt>
                <c:pt idx="2200">
                  <c:v>2733.1734381599999</c:v>
                </c:pt>
                <c:pt idx="2201">
                  <c:v>2733.1734381599999</c:v>
                </c:pt>
                <c:pt idx="2202">
                  <c:v>2733.1734381599999</c:v>
                </c:pt>
                <c:pt idx="2203">
                  <c:v>2733.328125</c:v>
                </c:pt>
                <c:pt idx="2204">
                  <c:v>2733.328125</c:v>
                </c:pt>
                <c:pt idx="2205">
                  <c:v>2733.328125</c:v>
                </c:pt>
                <c:pt idx="2206">
                  <c:v>2733.328125</c:v>
                </c:pt>
                <c:pt idx="2207">
                  <c:v>2733.328125</c:v>
                </c:pt>
                <c:pt idx="2208">
                  <c:v>2733.328125</c:v>
                </c:pt>
                <c:pt idx="2209">
                  <c:v>2733.328125</c:v>
                </c:pt>
                <c:pt idx="2210">
                  <c:v>2733.328125</c:v>
                </c:pt>
                <c:pt idx="2211">
                  <c:v>2733.328125</c:v>
                </c:pt>
                <c:pt idx="2212">
                  <c:v>2733.328125</c:v>
                </c:pt>
                <c:pt idx="2213">
                  <c:v>2733.328125</c:v>
                </c:pt>
                <c:pt idx="2214">
                  <c:v>2733.328125</c:v>
                </c:pt>
                <c:pt idx="2215">
                  <c:v>2733.328125</c:v>
                </c:pt>
                <c:pt idx="2216">
                  <c:v>2733.328125</c:v>
                </c:pt>
                <c:pt idx="2217">
                  <c:v>2733.328125</c:v>
                </c:pt>
                <c:pt idx="2218">
                  <c:v>2733.328125</c:v>
                </c:pt>
                <c:pt idx="2219">
                  <c:v>2733.328125</c:v>
                </c:pt>
                <c:pt idx="2220">
                  <c:v>2735.2874999999999</c:v>
                </c:pt>
                <c:pt idx="2221">
                  <c:v>2735.2874999999999</c:v>
                </c:pt>
                <c:pt idx="2222">
                  <c:v>2735.2874999999999</c:v>
                </c:pt>
                <c:pt idx="2223">
                  <c:v>2735.2874999999999</c:v>
                </c:pt>
                <c:pt idx="2224">
                  <c:v>2735.2874999999999</c:v>
                </c:pt>
                <c:pt idx="2225">
                  <c:v>2735.2874999999999</c:v>
                </c:pt>
                <c:pt idx="2226">
                  <c:v>2735.2874999999999</c:v>
                </c:pt>
                <c:pt idx="2227">
                  <c:v>2739.515625</c:v>
                </c:pt>
                <c:pt idx="2228">
                  <c:v>2739.515625</c:v>
                </c:pt>
                <c:pt idx="2229">
                  <c:v>2739.515625</c:v>
                </c:pt>
                <c:pt idx="2230">
                  <c:v>2739.515625</c:v>
                </c:pt>
                <c:pt idx="2231">
                  <c:v>2739.515625</c:v>
                </c:pt>
                <c:pt idx="2232">
                  <c:v>2740.4437499999999</c:v>
                </c:pt>
                <c:pt idx="2233">
                  <c:v>2740.4437499999999</c:v>
                </c:pt>
                <c:pt idx="2234">
                  <c:v>2740.4437499999999</c:v>
                </c:pt>
                <c:pt idx="2235">
                  <c:v>2740.4437499999999</c:v>
                </c:pt>
                <c:pt idx="2236">
                  <c:v>2740.4437499999999</c:v>
                </c:pt>
                <c:pt idx="2237">
                  <c:v>2740.4437499999999</c:v>
                </c:pt>
                <c:pt idx="2238">
                  <c:v>2740.4437499999999</c:v>
                </c:pt>
                <c:pt idx="2239">
                  <c:v>2740.9593749999999</c:v>
                </c:pt>
                <c:pt idx="2240">
                  <c:v>2740.9593749999999</c:v>
                </c:pt>
                <c:pt idx="2241">
                  <c:v>2740.9593749999999</c:v>
                </c:pt>
                <c:pt idx="2242">
                  <c:v>2740.9593749999999</c:v>
                </c:pt>
                <c:pt idx="2243">
                  <c:v>2740.9593749999999</c:v>
                </c:pt>
                <c:pt idx="2244">
                  <c:v>2740.9593749999999</c:v>
                </c:pt>
                <c:pt idx="2245">
                  <c:v>2740.9593749999999</c:v>
                </c:pt>
                <c:pt idx="2246">
                  <c:v>2740.9593749999999</c:v>
                </c:pt>
                <c:pt idx="2247">
                  <c:v>2741.9390618399998</c:v>
                </c:pt>
                <c:pt idx="2248">
                  <c:v>2741.9390618399998</c:v>
                </c:pt>
                <c:pt idx="2249">
                  <c:v>2741.9390618399998</c:v>
                </c:pt>
                <c:pt idx="2250">
                  <c:v>2741.9390618399998</c:v>
                </c:pt>
                <c:pt idx="2251">
                  <c:v>2741.9390618399998</c:v>
                </c:pt>
                <c:pt idx="2252">
                  <c:v>2741.9390618399998</c:v>
                </c:pt>
                <c:pt idx="2253">
                  <c:v>2746.0124999999998</c:v>
                </c:pt>
                <c:pt idx="2254">
                  <c:v>2746.0124999999998</c:v>
                </c:pt>
                <c:pt idx="2255">
                  <c:v>2746.3734381600002</c:v>
                </c:pt>
                <c:pt idx="2256">
                  <c:v>2746.3734381600002</c:v>
                </c:pt>
                <c:pt idx="2257">
                  <c:v>2746.3734381600002</c:v>
                </c:pt>
                <c:pt idx="2258">
                  <c:v>2746.3734381600002</c:v>
                </c:pt>
                <c:pt idx="2259">
                  <c:v>2746.3734381600002</c:v>
                </c:pt>
                <c:pt idx="2260">
                  <c:v>2746.5281249999998</c:v>
                </c:pt>
                <c:pt idx="2261">
                  <c:v>2746.5281249999998</c:v>
                </c:pt>
                <c:pt idx="2262">
                  <c:v>2748.4874999999997</c:v>
                </c:pt>
                <c:pt idx="2263">
                  <c:v>2748.4874999999997</c:v>
                </c:pt>
                <c:pt idx="2264">
                  <c:v>2748.4874999999997</c:v>
                </c:pt>
                <c:pt idx="2265">
                  <c:v>2748.4874999999997</c:v>
                </c:pt>
                <c:pt idx="2266">
                  <c:v>2748.4874999999997</c:v>
                </c:pt>
                <c:pt idx="2267">
                  <c:v>2748.4874999999997</c:v>
                </c:pt>
                <c:pt idx="2268">
                  <c:v>2752.7156249999998</c:v>
                </c:pt>
                <c:pt idx="2269">
                  <c:v>2752.7156249999998</c:v>
                </c:pt>
                <c:pt idx="2270">
                  <c:v>2752.7156249999998</c:v>
                </c:pt>
                <c:pt idx="2271">
                  <c:v>2752.7156249999998</c:v>
                </c:pt>
                <c:pt idx="2272">
                  <c:v>2752.7156249999998</c:v>
                </c:pt>
                <c:pt idx="2273">
                  <c:v>2752.7156249999998</c:v>
                </c:pt>
                <c:pt idx="2274">
                  <c:v>2752.7156249999998</c:v>
                </c:pt>
                <c:pt idx="2275">
                  <c:v>2753.6437499999997</c:v>
                </c:pt>
                <c:pt idx="2276">
                  <c:v>2753.6437499999997</c:v>
                </c:pt>
                <c:pt idx="2277">
                  <c:v>2753.6437499999997</c:v>
                </c:pt>
                <c:pt idx="2278">
                  <c:v>2754.1593749999997</c:v>
                </c:pt>
                <c:pt idx="2279">
                  <c:v>2754.1593749999997</c:v>
                </c:pt>
                <c:pt idx="2280">
                  <c:v>2754.1593749999997</c:v>
                </c:pt>
                <c:pt idx="2281">
                  <c:v>2754.1593749999997</c:v>
                </c:pt>
                <c:pt idx="2282">
                  <c:v>2754.1593749999997</c:v>
                </c:pt>
                <c:pt idx="2283">
                  <c:v>2754.1593749999997</c:v>
                </c:pt>
                <c:pt idx="2284">
                  <c:v>2754.1593749999997</c:v>
                </c:pt>
                <c:pt idx="2285">
                  <c:v>2754.1593749999997</c:v>
                </c:pt>
                <c:pt idx="2286">
                  <c:v>2755.1390618399996</c:v>
                </c:pt>
                <c:pt idx="2287">
                  <c:v>2755.1390618399996</c:v>
                </c:pt>
                <c:pt idx="2288">
                  <c:v>2755.1390618399996</c:v>
                </c:pt>
                <c:pt idx="2289">
                  <c:v>2755.1390618399996</c:v>
                </c:pt>
                <c:pt idx="2290">
                  <c:v>2755.1390618399996</c:v>
                </c:pt>
                <c:pt idx="2291">
                  <c:v>2755.1390618399996</c:v>
                </c:pt>
                <c:pt idx="2292">
                  <c:v>2755.1390618399996</c:v>
                </c:pt>
                <c:pt idx="2293">
                  <c:v>2755.1390618399996</c:v>
                </c:pt>
                <c:pt idx="2294">
                  <c:v>2755.1390618399996</c:v>
                </c:pt>
                <c:pt idx="2295">
                  <c:v>2755.1390618399996</c:v>
                </c:pt>
                <c:pt idx="2296">
                  <c:v>2755.1390618399996</c:v>
                </c:pt>
                <c:pt idx="2297">
                  <c:v>2755.1390618399996</c:v>
                </c:pt>
                <c:pt idx="2298">
                  <c:v>2759.2124999999996</c:v>
                </c:pt>
                <c:pt idx="2299">
                  <c:v>2759.2124999999996</c:v>
                </c:pt>
                <c:pt idx="2300">
                  <c:v>2759.2124999999996</c:v>
                </c:pt>
                <c:pt idx="2301">
                  <c:v>2759.2124999999996</c:v>
                </c:pt>
                <c:pt idx="2302">
                  <c:v>2759.2124999999996</c:v>
                </c:pt>
                <c:pt idx="2303">
                  <c:v>2759.2124999999996</c:v>
                </c:pt>
                <c:pt idx="2304">
                  <c:v>2759.2124999999996</c:v>
                </c:pt>
                <c:pt idx="2305">
                  <c:v>2759.2124999999996</c:v>
                </c:pt>
                <c:pt idx="2306">
                  <c:v>2759.2124999999996</c:v>
                </c:pt>
                <c:pt idx="2307">
                  <c:v>2759.57343816</c:v>
                </c:pt>
                <c:pt idx="2308">
                  <c:v>2759.57343816</c:v>
                </c:pt>
                <c:pt idx="2309">
                  <c:v>2759.57343816</c:v>
                </c:pt>
                <c:pt idx="2310">
                  <c:v>2759.57343816</c:v>
                </c:pt>
                <c:pt idx="2311">
                  <c:v>2759.57343816</c:v>
                </c:pt>
                <c:pt idx="2312">
                  <c:v>2759.57343816</c:v>
                </c:pt>
                <c:pt idx="2313">
                  <c:v>2759.57343816</c:v>
                </c:pt>
                <c:pt idx="2314">
                  <c:v>2759.7281249999996</c:v>
                </c:pt>
                <c:pt idx="2315">
                  <c:v>2759.7281249999996</c:v>
                </c:pt>
                <c:pt idx="2316">
                  <c:v>2759.7281249999996</c:v>
                </c:pt>
                <c:pt idx="2317">
                  <c:v>2759.7281249999996</c:v>
                </c:pt>
                <c:pt idx="2318">
                  <c:v>2759.7281249999996</c:v>
                </c:pt>
                <c:pt idx="2319">
                  <c:v>2761.6875</c:v>
                </c:pt>
                <c:pt idx="2320">
                  <c:v>2761.6875</c:v>
                </c:pt>
                <c:pt idx="2321">
                  <c:v>2761.6875</c:v>
                </c:pt>
                <c:pt idx="2322">
                  <c:v>2761.6875</c:v>
                </c:pt>
                <c:pt idx="2323">
                  <c:v>2761.6875</c:v>
                </c:pt>
                <c:pt idx="2324">
                  <c:v>2765.9156249999996</c:v>
                </c:pt>
                <c:pt idx="2325">
                  <c:v>2765.9156249999996</c:v>
                </c:pt>
                <c:pt idx="2326">
                  <c:v>2765.9156249999996</c:v>
                </c:pt>
                <c:pt idx="2327">
                  <c:v>2766.84375</c:v>
                </c:pt>
                <c:pt idx="2328">
                  <c:v>2766.84375</c:v>
                </c:pt>
                <c:pt idx="2329">
                  <c:v>2766.84375</c:v>
                </c:pt>
                <c:pt idx="2330">
                  <c:v>2766.84375</c:v>
                </c:pt>
                <c:pt idx="2331">
                  <c:v>2766.84375</c:v>
                </c:pt>
                <c:pt idx="2332">
                  <c:v>2766.84375</c:v>
                </c:pt>
                <c:pt idx="2333">
                  <c:v>2767.359375</c:v>
                </c:pt>
                <c:pt idx="2334">
                  <c:v>2767.359375</c:v>
                </c:pt>
                <c:pt idx="2335">
                  <c:v>2767.359375</c:v>
                </c:pt>
                <c:pt idx="2336">
                  <c:v>2767.359375</c:v>
                </c:pt>
                <c:pt idx="2337">
                  <c:v>2767.359375</c:v>
                </c:pt>
                <c:pt idx="2338">
                  <c:v>2767.359375</c:v>
                </c:pt>
                <c:pt idx="2339">
                  <c:v>2767.359375</c:v>
                </c:pt>
                <c:pt idx="2340">
                  <c:v>2767.359375</c:v>
                </c:pt>
                <c:pt idx="2341">
                  <c:v>2767.359375</c:v>
                </c:pt>
                <c:pt idx="2342">
                  <c:v>2768.3390618399999</c:v>
                </c:pt>
                <c:pt idx="2343">
                  <c:v>2768.3390618399999</c:v>
                </c:pt>
                <c:pt idx="2344">
                  <c:v>2768.3390618399999</c:v>
                </c:pt>
                <c:pt idx="2345">
                  <c:v>2768.3390618399999</c:v>
                </c:pt>
                <c:pt idx="2346">
                  <c:v>2768.3390618399999</c:v>
                </c:pt>
                <c:pt idx="2347">
                  <c:v>2768.3390618399999</c:v>
                </c:pt>
                <c:pt idx="2348">
                  <c:v>2768.3390618399999</c:v>
                </c:pt>
                <c:pt idx="2349">
                  <c:v>2768.3390618399999</c:v>
                </c:pt>
                <c:pt idx="2350">
                  <c:v>2768.3390618399999</c:v>
                </c:pt>
                <c:pt idx="2351">
                  <c:v>2768.3390618399999</c:v>
                </c:pt>
                <c:pt idx="2352">
                  <c:v>2772.4124999999999</c:v>
                </c:pt>
                <c:pt idx="2353">
                  <c:v>2772.7734381599998</c:v>
                </c:pt>
                <c:pt idx="2354">
                  <c:v>2772.7734381599998</c:v>
                </c:pt>
                <c:pt idx="2355">
                  <c:v>2772.7734381599998</c:v>
                </c:pt>
                <c:pt idx="2356">
                  <c:v>2772.7734381599998</c:v>
                </c:pt>
                <c:pt idx="2357">
                  <c:v>2772.7734381599998</c:v>
                </c:pt>
                <c:pt idx="2358">
                  <c:v>2772.7734381599998</c:v>
                </c:pt>
                <c:pt idx="2359">
                  <c:v>2772.7734381599998</c:v>
                </c:pt>
                <c:pt idx="2360">
                  <c:v>2772.9281249999999</c:v>
                </c:pt>
                <c:pt idx="2361">
                  <c:v>2772.9281249999999</c:v>
                </c:pt>
                <c:pt idx="2362">
                  <c:v>2772.9281249999999</c:v>
                </c:pt>
                <c:pt idx="2363">
                  <c:v>2772.9281249999999</c:v>
                </c:pt>
                <c:pt idx="2364">
                  <c:v>2772.9281249999999</c:v>
                </c:pt>
                <c:pt idx="2365">
                  <c:v>2772.9281249999999</c:v>
                </c:pt>
                <c:pt idx="2366">
                  <c:v>2772.9281249999999</c:v>
                </c:pt>
                <c:pt idx="2367">
                  <c:v>2772.9281249999999</c:v>
                </c:pt>
                <c:pt idx="2368">
                  <c:v>2772.9281249999999</c:v>
                </c:pt>
                <c:pt idx="2369">
                  <c:v>2772.9281249999999</c:v>
                </c:pt>
                <c:pt idx="2370">
                  <c:v>2772.9281249999999</c:v>
                </c:pt>
                <c:pt idx="2371">
                  <c:v>2774.8874999999998</c:v>
                </c:pt>
                <c:pt idx="2372">
                  <c:v>2774.8874999999998</c:v>
                </c:pt>
                <c:pt idx="2373">
                  <c:v>2774.8874999999998</c:v>
                </c:pt>
                <c:pt idx="2374">
                  <c:v>2774.8874999999998</c:v>
                </c:pt>
                <c:pt idx="2375">
                  <c:v>2774.8874999999998</c:v>
                </c:pt>
                <c:pt idx="2376">
                  <c:v>2779.1156249999999</c:v>
                </c:pt>
                <c:pt idx="2377">
                  <c:v>2779.1156249999999</c:v>
                </c:pt>
                <c:pt idx="2378">
                  <c:v>2779.1156249999999</c:v>
                </c:pt>
                <c:pt idx="2379">
                  <c:v>2779.1156249999999</c:v>
                </c:pt>
                <c:pt idx="2380">
                  <c:v>2779.1156249999999</c:v>
                </c:pt>
                <c:pt idx="2381">
                  <c:v>2779.1156249999999</c:v>
                </c:pt>
                <c:pt idx="2382">
                  <c:v>2779.1156249999999</c:v>
                </c:pt>
                <c:pt idx="2383">
                  <c:v>2779.1156249999999</c:v>
                </c:pt>
                <c:pt idx="2384">
                  <c:v>2779.1156249999999</c:v>
                </c:pt>
                <c:pt idx="2385">
                  <c:v>2779.1156249999999</c:v>
                </c:pt>
                <c:pt idx="2386">
                  <c:v>2779.1156249999999</c:v>
                </c:pt>
                <c:pt idx="2387">
                  <c:v>2780.0437499999998</c:v>
                </c:pt>
                <c:pt idx="2388">
                  <c:v>2780.0437499999998</c:v>
                </c:pt>
                <c:pt idx="2389">
                  <c:v>2780.0437499999998</c:v>
                </c:pt>
                <c:pt idx="2390">
                  <c:v>2780.0437499999998</c:v>
                </c:pt>
                <c:pt idx="2391">
                  <c:v>2780.0437499999998</c:v>
                </c:pt>
                <c:pt idx="2392">
                  <c:v>2780.0437499999998</c:v>
                </c:pt>
                <c:pt idx="2393">
                  <c:v>2780.0437499999998</c:v>
                </c:pt>
                <c:pt idx="2394">
                  <c:v>2780.5593749999998</c:v>
                </c:pt>
                <c:pt idx="2395">
                  <c:v>2780.5593749999998</c:v>
                </c:pt>
                <c:pt idx="2396">
                  <c:v>2780.5593749999998</c:v>
                </c:pt>
                <c:pt idx="2397">
                  <c:v>2781.5390618399997</c:v>
                </c:pt>
                <c:pt idx="2398">
                  <c:v>2781.5390618399997</c:v>
                </c:pt>
                <c:pt idx="2399">
                  <c:v>2781.5390618399997</c:v>
                </c:pt>
                <c:pt idx="2400">
                  <c:v>2781.5390618399997</c:v>
                </c:pt>
                <c:pt idx="2401">
                  <c:v>2781.5390618399997</c:v>
                </c:pt>
                <c:pt idx="2402">
                  <c:v>2781.5390618399997</c:v>
                </c:pt>
                <c:pt idx="2403">
                  <c:v>2781.5390618399997</c:v>
                </c:pt>
                <c:pt idx="2404">
                  <c:v>2781.5390618399997</c:v>
                </c:pt>
                <c:pt idx="2405">
                  <c:v>2781.5390618399997</c:v>
                </c:pt>
                <c:pt idx="2406">
                  <c:v>2781.5390618399997</c:v>
                </c:pt>
                <c:pt idx="2407">
                  <c:v>2785.6124999999997</c:v>
                </c:pt>
                <c:pt idx="2408">
                  <c:v>2785.6124999999997</c:v>
                </c:pt>
                <c:pt idx="2409">
                  <c:v>2785.6124999999997</c:v>
                </c:pt>
                <c:pt idx="2410">
                  <c:v>2785.6124999999997</c:v>
                </c:pt>
                <c:pt idx="2411">
                  <c:v>2785.6124999999997</c:v>
                </c:pt>
                <c:pt idx="2412">
                  <c:v>2785.6124999999997</c:v>
                </c:pt>
                <c:pt idx="2413">
                  <c:v>2785.6124999999997</c:v>
                </c:pt>
                <c:pt idx="2414">
                  <c:v>2785.6124999999997</c:v>
                </c:pt>
                <c:pt idx="2415">
                  <c:v>2785.9734381600001</c:v>
                </c:pt>
                <c:pt idx="2416">
                  <c:v>2785.9734381600001</c:v>
                </c:pt>
                <c:pt idx="2417">
                  <c:v>2785.9734381600001</c:v>
                </c:pt>
                <c:pt idx="2418">
                  <c:v>2785.9734381600001</c:v>
                </c:pt>
                <c:pt idx="2419">
                  <c:v>2785.9734381600001</c:v>
                </c:pt>
                <c:pt idx="2420">
                  <c:v>2785.9734381600001</c:v>
                </c:pt>
                <c:pt idx="2421">
                  <c:v>2785.9734381600001</c:v>
                </c:pt>
                <c:pt idx="2422">
                  <c:v>2786.1281249999997</c:v>
                </c:pt>
                <c:pt idx="2423">
                  <c:v>2786.1281249999997</c:v>
                </c:pt>
                <c:pt idx="2424">
                  <c:v>2786.1281249999997</c:v>
                </c:pt>
                <c:pt idx="2425">
                  <c:v>2786.1281249999997</c:v>
                </c:pt>
                <c:pt idx="2426">
                  <c:v>2786.1281249999997</c:v>
                </c:pt>
                <c:pt idx="2427">
                  <c:v>2786.1281249999997</c:v>
                </c:pt>
                <c:pt idx="2428">
                  <c:v>2786.1281249999997</c:v>
                </c:pt>
                <c:pt idx="2429">
                  <c:v>2786.1281249999997</c:v>
                </c:pt>
                <c:pt idx="2430">
                  <c:v>2786.1281249999997</c:v>
                </c:pt>
                <c:pt idx="2431">
                  <c:v>2786.1281249999997</c:v>
                </c:pt>
                <c:pt idx="2432">
                  <c:v>2786.1281249999997</c:v>
                </c:pt>
                <c:pt idx="2433">
                  <c:v>2788.0874999999996</c:v>
                </c:pt>
                <c:pt idx="2434">
                  <c:v>2788.0874999999996</c:v>
                </c:pt>
                <c:pt idx="2435">
                  <c:v>2788.0874999999996</c:v>
                </c:pt>
                <c:pt idx="2436">
                  <c:v>2788.0874999999996</c:v>
                </c:pt>
                <c:pt idx="2437">
                  <c:v>2792.3156249999997</c:v>
                </c:pt>
                <c:pt idx="2438">
                  <c:v>2792.3156249999997</c:v>
                </c:pt>
                <c:pt idx="2439">
                  <c:v>2792.3156249999997</c:v>
                </c:pt>
                <c:pt idx="2440">
                  <c:v>2792.3156249999997</c:v>
                </c:pt>
                <c:pt idx="2441">
                  <c:v>2792.3156249999997</c:v>
                </c:pt>
                <c:pt idx="2442">
                  <c:v>2793.2437499999996</c:v>
                </c:pt>
                <c:pt idx="2443">
                  <c:v>2793.2437499999996</c:v>
                </c:pt>
                <c:pt idx="2444">
                  <c:v>2793.2437499999996</c:v>
                </c:pt>
                <c:pt idx="2445">
                  <c:v>2793.2437499999996</c:v>
                </c:pt>
                <c:pt idx="2446">
                  <c:v>2793.7593749999996</c:v>
                </c:pt>
                <c:pt idx="2447">
                  <c:v>2793.7593749999996</c:v>
                </c:pt>
                <c:pt idx="2448">
                  <c:v>2793.7593749999996</c:v>
                </c:pt>
                <c:pt idx="2449">
                  <c:v>2793.7593749999996</c:v>
                </c:pt>
                <c:pt idx="2450">
                  <c:v>2793.7593749999996</c:v>
                </c:pt>
                <c:pt idx="2451">
                  <c:v>2793.7593749999996</c:v>
                </c:pt>
                <c:pt idx="2452">
                  <c:v>2793.7593749999996</c:v>
                </c:pt>
                <c:pt idx="2453">
                  <c:v>2793.7593749999996</c:v>
                </c:pt>
                <c:pt idx="2454">
                  <c:v>2794.7390618399995</c:v>
                </c:pt>
                <c:pt idx="2455">
                  <c:v>2794.7390618399995</c:v>
                </c:pt>
                <c:pt idx="2456">
                  <c:v>2794.7390618399995</c:v>
                </c:pt>
                <c:pt idx="2457">
                  <c:v>2794.7390618399995</c:v>
                </c:pt>
                <c:pt idx="2458">
                  <c:v>2794.7390618399995</c:v>
                </c:pt>
                <c:pt idx="2459">
                  <c:v>2794.7390618399995</c:v>
                </c:pt>
                <c:pt idx="2460">
                  <c:v>2794.7390618399995</c:v>
                </c:pt>
                <c:pt idx="2461">
                  <c:v>2794.7390618399995</c:v>
                </c:pt>
                <c:pt idx="2462">
                  <c:v>2794.7390618399995</c:v>
                </c:pt>
                <c:pt idx="2463">
                  <c:v>2798.8125</c:v>
                </c:pt>
                <c:pt idx="2464">
                  <c:v>2798.8125</c:v>
                </c:pt>
                <c:pt idx="2465">
                  <c:v>2798.8125</c:v>
                </c:pt>
                <c:pt idx="2466">
                  <c:v>2798.8125</c:v>
                </c:pt>
                <c:pt idx="2467">
                  <c:v>2798.8125</c:v>
                </c:pt>
                <c:pt idx="2468">
                  <c:v>2799.1734381599999</c:v>
                </c:pt>
                <c:pt idx="2469">
                  <c:v>2799.1734381599999</c:v>
                </c:pt>
                <c:pt idx="2470">
                  <c:v>2799.1734381599999</c:v>
                </c:pt>
                <c:pt idx="2471">
                  <c:v>2799.1734381599999</c:v>
                </c:pt>
                <c:pt idx="2472">
                  <c:v>2799.1734381599999</c:v>
                </c:pt>
                <c:pt idx="2473">
                  <c:v>2799.1734381599999</c:v>
                </c:pt>
                <c:pt idx="2474">
                  <c:v>2799.1734381599999</c:v>
                </c:pt>
                <c:pt idx="2475">
                  <c:v>2799.1734381599999</c:v>
                </c:pt>
                <c:pt idx="2476">
                  <c:v>2799.328125</c:v>
                </c:pt>
                <c:pt idx="2477">
                  <c:v>2799.328125</c:v>
                </c:pt>
                <c:pt idx="2478">
                  <c:v>2799.328125</c:v>
                </c:pt>
                <c:pt idx="2479">
                  <c:v>2799.328125</c:v>
                </c:pt>
                <c:pt idx="2480">
                  <c:v>2799.328125</c:v>
                </c:pt>
                <c:pt idx="2481">
                  <c:v>2799.328125</c:v>
                </c:pt>
                <c:pt idx="2482">
                  <c:v>2799.328125</c:v>
                </c:pt>
                <c:pt idx="2483">
                  <c:v>2801.2874999999999</c:v>
                </c:pt>
                <c:pt idx="2484">
                  <c:v>2801.2874999999999</c:v>
                </c:pt>
                <c:pt idx="2485">
                  <c:v>2801.2874999999999</c:v>
                </c:pt>
                <c:pt idx="2486">
                  <c:v>2801.2874999999999</c:v>
                </c:pt>
                <c:pt idx="2487">
                  <c:v>2801.2874999999999</c:v>
                </c:pt>
                <c:pt idx="2488">
                  <c:v>2801.2874999999999</c:v>
                </c:pt>
                <c:pt idx="2489">
                  <c:v>2801.2874999999999</c:v>
                </c:pt>
                <c:pt idx="2490">
                  <c:v>2801.2874999999999</c:v>
                </c:pt>
                <c:pt idx="2491">
                  <c:v>2805.515625</c:v>
                </c:pt>
                <c:pt idx="2492">
                  <c:v>2805.515625</c:v>
                </c:pt>
                <c:pt idx="2493">
                  <c:v>2805.515625</c:v>
                </c:pt>
                <c:pt idx="2494">
                  <c:v>2805.515625</c:v>
                </c:pt>
                <c:pt idx="2495">
                  <c:v>2805.515625</c:v>
                </c:pt>
                <c:pt idx="2496">
                  <c:v>2805.515625</c:v>
                </c:pt>
                <c:pt idx="2497">
                  <c:v>2806.4437499999999</c:v>
                </c:pt>
                <c:pt idx="2498">
                  <c:v>2806.4437499999999</c:v>
                </c:pt>
                <c:pt idx="2499">
                  <c:v>2806.4437499999999</c:v>
                </c:pt>
                <c:pt idx="2500">
                  <c:v>2806.4437499999999</c:v>
                </c:pt>
                <c:pt idx="2501">
                  <c:v>2806.4437499999999</c:v>
                </c:pt>
                <c:pt idx="2502">
                  <c:v>2806.4437499999999</c:v>
                </c:pt>
                <c:pt idx="2503">
                  <c:v>2806.4437499999999</c:v>
                </c:pt>
                <c:pt idx="2504">
                  <c:v>2806.4437499999999</c:v>
                </c:pt>
                <c:pt idx="2505">
                  <c:v>2806.4437499999999</c:v>
                </c:pt>
                <c:pt idx="2506">
                  <c:v>2806.4437499999999</c:v>
                </c:pt>
                <c:pt idx="2507">
                  <c:v>2806.4437499999999</c:v>
                </c:pt>
                <c:pt idx="2508">
                  <c:v>2806.4437499999999</c:v>
                </c:pt>
                <c:pt idx="2509">
                  <c:v>2806.4437499999999</c:v>
                </c:pt>
                <c:pt idx="2510">
                  <c:v>2806.4437499999999</c:v>
                </c:pt>
                <c:pt idx="2511">
                  <c:v>2806.9593749999999</c:v>
                </c:pt>
                <c:pt idx="2512">
                  <c:v>2806.9593749999999</c:v>
                </c:pt>
                <c:pt idx="2513">
                  <c:v>2806.9593749999999</c:v>
                </c:pt>
                <c:pt idx="2514">
                  <c:v>2806.9593749999999</c:v>
                </c:pt>
                <c:pt idx="2515">
                  <c:v>2806.9593749999999</c:v>
                </c:pt>
                <c:pt idx="2516">
                  <c:v>2806.9593749999999</c:v>
                </c:pt>
                <c:pt idx="2517">
                  <c:v>2807.9390618399998</c:v>
                </c:pt>
                <c:pt idx="2518">
                  <c:v>2807.9390618399998</c:v>
                </c:pt>
                <c:pt idx="2519">
                  <c:v>2807.9390618399998</c:v>
                </c:pt>
                <c:pt idx="2520">
                  <c:v>2807.9390618399998</c:v>
                </c:pt>
                <c:pt idx="2521">
                  <c:v>2807.9390618399998</c:v>
                </c:pt>
                <c:pt idx="2522">
                  <c:v>2807.9390618399998</c:v>
                </c:pt>
                <c:pt idx="2523">
                  <c:v>2807.9390618399998</c:v>
                </c:pt>
                <c:pt idx="2524">
                  <c:v>2812.0124999999998</c:v>
                </c:pt>
                <c:pt idx="2525">
                  <c:v>2812.0124999999998</c:v>
                </c:pt>
                <c:pt idx="2526">
                  <c:v>2812.0124999999998</c:v>
                </c:pt>
                <c:pt idx="2527">
                  <c:v>2812.0124999999998</c:v>
                </c:pt>
                <c:pt idx="2528">
                  <c:v>2812.0124999999998</c:v>
                </c:pt>
                <c:pt idx="2529">
                  <c:v>2812.0124999999998</c:v>
                </c:pt>
                <c:pt idx="2530">
                  <c:v>2812.0124999999998</c:v>
                </c:pt>
                <c:pt idx="2531">
                  <c:v>2812.3734381600002</c:v>
                </c:pt>
                <c:pt idx="2532">
                  <c:v>2812.3734381600002</c:v>
                </c:pt>
                <c:pt idx="2533">
                  <c:v>2812.3734381600002</c:v>
                </c:pt>
                <c:pt idx="2534">
                  <c:v>2812.3734381600002</c:v>
                </c:pt>
                <c:pt idx="2535">
                  <c:v>2812.3734381600002</c:v>
                </c:pt>
                <c:pt idx="2536">
                  <c:v>2812.3734381600002</c:v>
                </c:pt>
                <c:pt idx="2537">
                  <c:v>2812.3734381600002</c:v>
                </c:pt>
                <c:pt idx="2538">
                  <c:v>2812.3734381600002</c:v>
                </c:pt>
                <c:pt idx="2539">
                  <c:v>2812.3734381600002</c:v>
                </c:pt>
                <c:pt idx="2540">
                  <c:v>2812.5281249999998</c:v>
                </c:pt>
                <c:pt idx="2541">
                  <c:v>2812.5281249999998</c:v>
                </c:pt>
                <c:pt idx="2542">
                  <c:v>2812.5281249999998</c:v>
                </c:pt>
                <c:pt idx="2543">
                  <c:v>2812.5281249999998</c:v>
                </c:pt>
                <c:pt idx="2544">
                  <c:v>2812.5281249999998</c:v>
                </c:pt>
                <c:pt idx="2545">
                  <c:v>2812.5281249999998</c:v>
                </c:pt>
                <c:pt idx="2546">
                  <c:v>2812.5281249999998</c:v>
                </c:pt>
                <c:pt idx="2547">
                  <c:v>2812.5281249999998</c:v>
                </c:pt>
                <c:pt idx="2548">
                  <c:v>2814.4874999999997</c:v>
                </c:pt>
                <c:pt idx="2549">
                  <c:v>2814.4874999999997</c:v>
                </c:pt>
                <c:pt idx="2550">
                  <c:v>2814.4874999999997</c:v>
                </c:pt>
                <c:pt idx="2551">
                  <c:v>2814.4874999999997</c:v>
                </c:pt>
                <c:pt idx="2552">
                  <c:v>2814.4874999999997</c:v>
                </c:pt>
                <c:pt idx="2553">
                  <c:v>2814.4874999999997</c:v>
                </c:pt>
                <c:pt idx="2554">
                  <c:v>2818.7156249999998</c:v>
                </c:pt>
                <c:pt idx="2555">
                  <c:v>2818.7156249999998</c:v>
                </c:pt>
                <c:pt idx="2556">
                  <c:v>2819.6437499999997</c:v>
                </c:pt>
                <c:pt idx="2557">
                  <c:v>2819.6437499999997</c:v>
                </c:pt>
                <c:pt idx="2558">
                  <c:v>2819.6437499999997</c:v>
                </c:pt>
                <c:pt idx="2559">
                  <c:v>2819.6437499999997</c:v>
                </c:pt>
                <c:pt idx="2560">
                  <c:v>2819.6437499999997</c:v>
                </c:pt>
                <c:pt idx="2561">
                  <c:v>2819.6437499999997</c:v>
                </c:pt>
                <c:pt idx="2562">
                  <c:v>2820.1593749999997</c:v>
                </c:pt>
                <c:pt idx="2563">
                  <c:v>2820.1593749999997</c:v>
                </c:pt>
                <c:pt idx="2564">
                  <c:v>2820.1593749999997</c:v>
                </c:pt>
                <c:pt idx="2565">
                  <c:v>2820.1593749999997</c:v>
                </c:pt>
                <c:pt idx="2566">
                  <c:v>2820.1593749999997</c:v>
                </c:pt>
                <c:pt idx="2567">
                  <c:v>2820.1593749999997</c:v>
                </c:pt>
                <c:pt idx="2568">
                  <c:v>2820.1593749999997</c:v>
                </c:pt>
                <c:pt idx="2569">
                  <c:v>2820.1593749999997</c:v>
                </c:pt>
                <c:pt idx="2570">
                  <c:v>2820.1593749999997</c:v>
                </c:pt>
                <c:pt idx="2571">
                  <c:v>2820.1593749999997</c:v>
                </c:pt>
                <c:pt idx="2572">
                  <c:v>2820.1593749999997</c:v>
                </c:pt>
                <c:pt idx="2573">
                  <c:v>2820.1593749999997</c:v>
                </c:pt>
                <c:pt idx="2574">
                  <c:v>2821.1390618399996</c:v>
                </c:pt>
                <c:pt idx="2575">
                  <c:v>2821.1390618399996</c:v>
                </c:pt>
                <c:pt idx="2576">
                  <c:v>2821.1390618399996</c:v>
                </c:pt>
                <c:pt idx="2577">
                  <c:v>2821.1390618399996</c:v>
                </c:pt>
                <c:pt idx="2578">
                  <c:v>2821.1390618399996</c:v>
                </c:pt>
                <c:pt idx="2579">
                  <c:v>2821.1390618399996</c:v>
                </c:pt>
                <c:pt idx="2580">
                  <c:v>2821.1390618399996</c:v>
                </c:pt>
                <c:pt idx="2581">
                  <c:v>2825.2124999999996</c:v>
                </c:pt>
                <c:pt idx="2582">
                  <c:v>2825.2124999999996</c:v>
                </c:pt>
                <c:pt idx="2583">
                  <c:v>2825.2124999999996</c:v>
                </c:pt>
                <c:pt idx="2584">
                  <c:v>2825.2124999999996</c:v>
                </c:pt>
                <c:pt idx="2585">
                  <c:v>2825.2124999999996</c:v>
                </c:pt>
                <c:pt idx="2586">
                  <c:v>2825.57343816</c:v>
                </c:pt>
                <c:pt idx="2587">
                  <c:v>2825.57343816</c:v>
                </c:pt>
                <c:pt idx="2588">
                  <c:v>2825.57343816</c:v>
                </c:pt>
                <c:pt idx="2589">
                  <c:v>2825.57343816</c:v>
                </c:pt>
                <c:pt idx="2590">
                  <c:v>2825.57343816</c:v>
                </c:pt>
                <c:pt idx="2591">
                  <c:v>2825.57343816</c:v>
                </c:pt>
                <c:pt idx="2592">
                  <c:v>2825.7281249999996</c:v>
                </c:pt>
                <c:pt idx="2593">
                  <c:v>2825.7281249999996</c:v>
                </c:pt>
                <c:pt idx="2594">
                  <c:v>2825.7281249999996</c:v>
                </c:pt>
                <c:pt idx="2595">
                  <c:v>2825.7281249999996</c:v>
                </c:pt>
                <c:pt idx="2596">
                  <c:v>2825.7281249999996</c:v>
                </c:pt>
                <c:pt idx="2597">
                  <c:v>2825.7281249999996</c:v>
                </c:pt>
                <c:pt idx="2598">
                  <c:v>2825.7281249999996</c:v>
                </c:pt>
                <c:pt idx="2599">
                  <c:v>2825.7281249999996</c:v>
                </c:pt>
                <c:pt idx="2600">
                  <c:v>2825.7281249999996</c:v>
                </c:pt>
                <c:pt idx="2601">
                  <c:v>2827.6875</c:v>
                </c:pt>
                <c:pt idx="2602">
                  <c:v>2827.6875</c:v>
                </c:pt>
                <c:pt idx="2603">
                  <c:v>2827.6875</c:v>
                </c:pt>
                <c:pt idx="2604">
                  <c:v>2827.6875</c:v>
                </c:pt>
                <c:pt idx="2605">
                  <c:v>2827.6875</c:v>
                </c:pt>
                <c:pt idx="2606">
                  <c:v>2827.6875</c:v>
                </c:pt>
                <c:pt idx="2607">
                  <c:v>2827.6875</c:v>
                </c:pt>
                <c:pt idx="2608">
                  <c:v>2831.9156249999996</c:v>
                </c:pt>
                <c:pt idx="2609">
                  <c:v>2831.9156249999996</c:v>
                </c:pt>
                <c:pt idx="2610">
                  <c:v>2831.9156249999996</c:v>
                </c:pt>
                <c:pt idx="2611">
                  <c:v>2832.84375</c:v>
                </c:pt>
                <c:pt idx="2612">
                  <c:v>2832.84375</c:v>
                </c:pt>
                <c:pt idx="2613">
                  <c:v>2832.84375</c:v>
                </c:pt>
                <c:pt idx="2614">
                  <c:v>2832.84375</c:v>
                </c:pt>
                <c:pt idx="2615">
                  <c:v>2832.84375</c:v>
                </c:pt>
                <c:pt idx="2616">
                  <c:v>2832.84375</c:v>
                </c:pt>
                <c:pt idx="2617">
                  <c:v>2832.84375</c:v>
                </c:pt>
                <c:pt idx="2618">
                  <c:v>2832.84375</c:v>
                </c:pt>
                <c:pt idx="2619">
                  <c:v>2832.84375</c:v>
                </c:pt>
                <c:pt idx="2620">
                  <c:v>2833.359375</c:v>
                </c:pt>
                <c:pt idx="2621">
                  <c:v>2833.359375</c:v>
                </c:pt>
                <c:pt idx="2622">
                  <c:v>2833.359375</c:v>
                </c:pt>
                <c:pt idx="2623">
                  <c:v>2833.359375</c:v>
                </c:pt>
                <c:pt idx="2624">
                  <c:v>2834.3390618399999</c:v>
                </c:pt>
                <c:pt idx="2625">
                  <c:v>2834.3390618399999</c:v>
                </c:pt>
                <c:pt idx="2626">
                  <c:v>2834.3390618399999</c:v>
                </c:pt>
                <c:pt idx="2627">
                  <c:v>2834.3390618399999</c:v>
                </c:pt>
                <c:pt idx="2628">
                  <c:v>2838.4124999999999</c:v>
                </c:pt>
                <c:pt idx="2629">
                  <c:v>2838.4124999999999</c:v>
                </c:pt>
                <c:pt idx="2630">
                  <c:v>2838.4124999999999</c:v>
                </c:pt>
                <c:pt idx="2631">
                  <c:v>2838.4124999999999</c:v>
                </c:pt>
                <c:pt idx="2632">
                  <c:v>2838.4124999999999</c:v>
                </c:pt>
                <c:pt idx="2633">
                  <c:v>2838.7734381599998</c:v>
                </c:pt>
                <c:pt idx="2634">
                  <c:v>2838.7734381599998</c:v>
                </c:pt>
                <c:pt idx="2635">
                  <c:v>2838.7734381599998</c:v>
                </c:pt>
                <c:pt idx="2636">
                  <c:v>2838.7734381599998</c:v>
                </c:pt>
                <c:pt idx="2637">
                  <c:v>2838.7734381599998</c:v>
                </c:pt>
                <c:pt idx="2638">
                  <c:v>2838.7734381599998</c:v>
                </c:pt>
                <c:pt idx="2639">
                  <c:v>2838.7734381599998</c:v>
                </c:pt>
                <c:pt idx="2640">
                  <c:v>2838.7734381599998</c:v>
                </c:pt>
                <c:pt idx="2641">
                  <c:v>2838.9281249999999</c:v>
                </c:pt>
                <c:pt idx="2642">
                  <c:v>2838.9281249999999</c:v>
                </c:pt>
                <c:pt idx="2643">
                  <c:v>2838.9281249999999</c:v>
                </c:pt>
                <c:pt idx="2644">
                  <c:v>2838.9281249999999</c:v>
                </c:pt>
                <c:pt idx="2645">
                  <c:v>2838.9281249999999</c:v>
                </c:pt>
                <c:pt idx="2646">
                  <c:v>2838.9281249999999</c:v>
                </c:pt>
                <c:pt idx="2647">
                  <c:v>2838.9281249999999</c:v>
                </c:pt>
                <c:pt idx="2648">
                  <c:v>2838.9281249999999</c:v>
                </c:pt>
                <c:pt idx="2649">
                  <c:v>2840.8874999999998</c:v>
                </c:pt>
                <c:pt idx="2650">
                  <c:v>2840.8874999999998</c:v>
                </c:pt>
                <c:pt idx="2651">
                  <c:v>2840.8874999999998</c:v>
                </c:pt>
                <c:pt idx="2652">
                  <c:v>2840.8874999999998</c:v>
                </c:pt>
                <c:pt idx="2653">
                  <c:v>2840.8874999999998</c:v>
                </c:pt>
                <c:pt idx="2654">
                  <c:v>2840.8874999999998</c:v>
                </c:pt>
                <c:pt idx="2655">
                  <c:v>2840.8874999999998</c:v>
                </c:pt>
                <c:pt idx="2656">
                  <c:v>2840.8874999999998</c:v>
                </c:pt>
                <c:pt idx="2657">
                  <c:v>2840.8874999999998</c:v>
                </c:pt>
                <c:pt idx="2658">
                  <c:v>2845.1156249999999</c:v>
                </c:pt>
                <c:pt idx="2659">
                  <c:v>2845.1156249999999</c:v>
                </c:pt>
                <c:pt idx="2660">
                  <c:v>2845.1156249999999</c:v>
                </c:pt>
                <c:pt idx="2661">
                  <c:v>2845.1156249999999</c:v>
                </c:pt>
                <c:pt idx="2662">
                  <c:v>2845.1156249999999</c:v>
                </c:pt>
                <c:pt idx="2663">
                  <c:v>2845.1156249999999</c:v>
                </c:pt>
                <c:pt idx="2664">
                  <c:v>2845.1156249999999</c:v>
                </c:pt>
                <c:pt idx="2665">
                  <c:v>2845.1156249999999</c:v>
                </c:pt>
                <c:pt idx="2666">
                  <c:v>2845.1156249999999</c:v>
                </c:pt>
                <c:pt idx="2667">
                  <c:v>2846.0437499999998</c:v>
                </c:pt>
                <c:pt idx="2668">
                  <c:v>2846.0437499999998</c:v>
                </c:pt>
                <c:pt idx="2669">
                  <c:v>2846.0437499999998</c:v>
                </c:pt>
                <c:pt idx="2670">
                  <c:v>2846.0437499999998</c:v>
                </c:pt>
                <c:pt idx="2671">
                  <c:v>2846.0437499999998</c:v>
                </c:pt>
                <c:pt idx="2672">
                  <c:v>2846.0437499999998</c:v>
                </c:pt>
                <c:pt idx="2673">
                  <c:v>2846.0437499999998</c:v>
                </c:pt>
                <c:pt idx="2674">
                  <c:v>2846.0437499999998</c:v>
                </c:pt>
                <c:pt idx="2675">
                  <c:v>2846.0437499999998</c:v>
                </c:pt>
                <c:pt idx="2676">
                  <c:v>2846.0437499999998</c:v>
                </c:pt>
                <c:pt idx="2677">
                  <c:v>2846.0437499999998</c:v>
                </c:pt>
                <c:pt idx="2678">
                  <c:v>2846.0437499999998</c:v>
                </c:pt>
                <c:pt idx="2679">
                  <c:v>2846.0437499999998</c:v>
                </c:pt>
                <c:pt idx="2680">
                  <c:v>2846.0437499999998</c:v>
                </c:pt>
                <c:pt idx="2681">
                  <c:v>2846.0437499999998</c:v>
                </c:pt>
                <c:pt idx="2682">
                  <c:v>2846.5593749999998</c:v>
                </c:pt>
                <c:pt idx="2683">
                  <c:v>2846.5593749999998</c:v>
                </c:pt>
                <c:pt idx="2684">
                  <c:v>2846.5593749999998</c:v>
                </c:pt>
                <c:pt idx="2685">
                  <c:v>2846.5593749999998</c:v>
                </c:pt>
                <c:pt idx="2686">
                  <c:v>2846.5593749999998</c:v>
                </c:pt>
                <c:pt idx="2687">
                  <c:v>2846.5593749999998</c:v>
                </c:pt>
                <c:pt idx="2688">
                  <c:v>2846.5593749999998</c:v>
                </c:pt>
                <c:pt idx="2689">
                  <c:v>2846.5593749999998</c:v>
                </c:pt>
                <c:pt idx="2690">
                  <c:v>2846.5593749999998</c:v>
                </c:pt>
                <c:pt idx="2691">
                  <c:v>2846.5593749999998</c:v>
                </c:pt>
                <c:pt idx="2692">
                  <c:v>2847.5390618399997</c:v>
                </c:pt>
                <c:pt idx="2693">
                  <c:v>2847.5390618399997</c:v>
                </c:pt>
                <c:pt idx="2694">
                  <c:v>2847.5390618399997</c:v>
                </c:pt>
                <c:pt idx="2695">
                  <c:v>2847.5390618399997</c:v>
                </c:pt>
                <c:pt idx="2696">
                  <c:v>2847.5390618399997</c:v>
                </c:pt>
                <c:pt idx="2697">
                  <c:v>2847.5390618399997</c:v>
                </c:pt>
                <c:pt idx="2698">
                  <c:v>2847.5390618399997</c:v>
                </c:pt>
                <c:pt idx="2699">
                  <c:v>2847.5390618399997</c:v>
                </c:pt>
                <c:pt idx="2700">
                  <c:v>2847.5390618399997</c:v>
                </c:pt>
                <c:pt idx="2701">
                  <c:v>2847.5390618399997</c:v>
                </c:pt>
                <c:pt idx="2702">
                  <c:v>2847.5390618399997</c:v>
                </c:pt>
                <c:pt idx="2703">
                  <c:v>2847.5390618399997</c:v>
                </c:pt>
                <c:pt idx="2704">
                  <c:v>2847.5390618399997</c:v>
                </c:pt>
                <c:pt idx="2705">
                  <c:v>2847.5390618399997</c:v>
                </c:pt>
                <c:pt idx="2706">
                  <c:v>2847.5390618399997</c:v>
                </c:pt>
                <c:pt idx="2707">
                  <c:v>2851.6124999999997</c:v>
                </c:pt>
                <c:pt idx="2708">
                  <c:v>2851.6124999999997</c:v>
                </c:pt>
                <c:pt idx="2709">
                  <c:v>2851.6124999999997</c:v>
                </c:pt>
                <c:pt idx="2710">
                  <c:v>2851.6124999999997</c:v>
                </c:pt>
                <c:pt idx="2711">
                  <c:v>2851.6124999999997</c:v>
                </c:pt>
                <c:pt idx="2712">
                  <c:v>2851.6124999999997</c:v>
                </c:pt>
                <c:pt idx="2713">
                  <c:v>2851.6124999999997</c:v>
                </c:pt>
                <c:pt idx="2714">
                  <c:v>2852.1281249999997</c:v>
                </c:pt>
                <c:pt idx="2715">
                  <c:v>2852.1281249999997</c:v>
                </c:pt>
                <c:pt idx="2716">
                  <c:v>2852.1281249999997</c:v>
                </c:pt>
                <c:pt idx="2717">
                  <c:v>2852.1281249999997</c:v>
                </c:pt>
                <c:pt idx="2718">
                  <c:v>2852.1281249999997</c:v>
                </c:pt>
                <c:pt idx="2719">
                  <c:v>2852.1281249999997</c:v>
                </c:pt>
                <c:pt idx="2720">
                  <c:v>2854.0874999999996</c:v>
                </c:pt>
                <c:pt idx="2721">
                  <c:v>2854.0874999999996</c:v>
                </c:pt>
                <c:pt idx="2722">
                  <c:v>2854.0874999999996</c:v>
                </c:pt>
                <c:pt idx="2723">
                  <c:v>2854.0874999999996</c:v>
                </c:pt>
                <c:pt idx="2724">
                  <c:v>2854.0874999999996</c:v>
                </c:pt>
                <c:pt idx="2725">
                  <c:v>2854.0874999999996</c:v>
                </c:pt>
                <c:pt idx="2726">
                  <c:v>2858.3156249999997</c:v>
                </c:pt>
                <c:pt idx="2727">
                  <c:v>2858.3156249999997</c:v>
                </c:pt>
                <c:pt idx="2728">
                  <c:v>2858.3156249999997</c:v>
                </c:pt>
                <c:pt idx="2729">
                  <c:v>2858.3156249999997</c:v>
                </c:pt>
                <c:pt idx="2730">
                  <c:v>2858.3156249999997</c:v>
                </c:pt>
                <c:pt idx="2731">
                  <c:v>2858.3156249999997</c:v>
                </c:pt>
                <c:pt idx="2732">
                  <c:v>2858.3156249999997</c:v>
                </c:pt>
                <c:pt idx="2733">
                  <c:v>2858.3156249999997</c:v>
                </c:pt>
                <c:pt idx="2734">
                  <c:v>2858.3156249999997</c:v>
                </c:pt>
                <c:pt idx="2735">
                  <c:v>2859.2437499999996</c:v>
                </c:pt>
                <c:pt idx="2736">
                  <c:v>2859.2437499999996</c:v>
                </c:pt>
                <c:pt idx="2737">
                  <c:v>2859.2437499999996</c:v>
                </c:pt>
                <c:pt idx="2738">
                  <c:v>2859.2437499999996</c:v>
                </c:pt>
                <c:pt idx="2739">
                  <c:v>2859.2437499999996</c:v>
                </c:pt>
                <c:pt idx="2740">
                  <c:v>2859.2437499999996</c:v>
                </c:pt>
                <c:pt idx="2741">
                  <c:v>2859.2437499999996</c:v>
                </c:pt>
                <c:pt idx="2742">
                  <c:v>2859.7593749999996</c:v>
                </c:pt>
                <c:pt idx="2743">
                  <c:v>2859.7593749999996</c:v>
                </c:pt>
                <c:pt idx="2744">
                  <c:v>2859.7593749999996</c:v>
                </c:pt>
                <c:pt idx="2745">
                  <c:v>2859.7593749999996</c:v>
                </c:pt>
                <c:pt idx="2746">
                  <c:v>2860.7390618399995</c:v>
                </c:pt>
                <c:pt idx="2747">
                  <c:v>2860.7390618399995</c:v>
                </c:pt>
                <c:pt idx="2748">
                  <c:v>2860.7390618399995</c:v>
                </c:pt>
                <c:pt idx="2749">
                  <c:v>2864.8125</c:v>
                </c:pt>
                <c:pt idx="2750">
                  <c:v>2864.8125</c:v>
                </c:pt>
                <c:pt idx="2751">
                  <c:v>2864.8125</c:v>
                </c:pt>
                <c:pt idx="2752">
                  <c:v>2864.8125</c:v>
                </c:pt>
                <c:pt idx="2753">
                  <c:v>2864.8125</c:v>
                </c:pt>
                <c:pt idx="2754">
                  <c:v>2864.8125</c:v>
                </c:pt>
                <c:pt idx="2755">
                  <c:v>2864.8125</c:v>
                </c:pt>
                <c:pt idx="2756">
                  <c:v>2864.8125</c:v>
                </c:pt>
                <c:pt idx="2757">
                  <c:v>2865.1734381599999</c:v>
                </c:pt>
                <c:pt idx="2758">
                  <c:v>2865.1734381599999</c:v>
                </c:pt>
                <c:pt idx="2759">
                  <c:v>2865.1734381599999</c:v>
                </c:pt>
                <c:pt idx="2760">
                  <c:v>2865.1734381599999</c:v>
                </c:pt>
                <c:pt idx="2761">
                  <c:v>2865.1734381599999</c:v>
                </c:pt>
                <c:pt idx="2762">
                  <c:v>2865.328125</c:v>
                </c:pt>
                <c:pt idx="2763">
                  <c:v>2865.328125</c:v>
                </c:pt>
                <c:pt idx="2764">
                  <c:v>2865.328125</c:v>
                </c:pt>
                <c:pt idx="2765">
                  <c:v>2865.328125</c:v>
                </c:pt>
                <c:pt idx="2766">
                  <c:v>2865.328125</c:v>
                </c:pt>
                <c:pt idx="2767">
                  <c:v>2865.328125</c:v>
                </c:pt>
                <c:pt idx="2768">
                  <c:v>2865.328125</c:v>
                </c:pt>
                <c:pt idx="2769">
                  <c:v>2865.328125</c:v>
                </c:pt>
                <c:pt idx="2770">
                  <c:v>2865.328125</c:v>
                </c:pt>
                <c:pt idx="2771">
                  <c:v>2867.2874999999999</c:v>
                </c:pt>
                <c:pt idx="2772">
                  <c:v>2867.2874999999999</c:v>
                </c:pt>
                <c:pt idx="2773">
                  <c:v>2867.2874999999999</c:v>
                </c:pt>
                <c:pt idx="2774">
                  <c:v>2867.2874999999999</c:v>
                </c:pt>
                <c:pt idx="2775">
                  <c:v>2867.2874999999999</c:v>
                </c:pt>
                <c:pt idx="2776">
                  <c:v>2867.2874999999999</c:v>
                </c:pt>
                <c:pt idx="2777">
                  <c:v>2867.2874999999999</c:v>
                </c:pt>
                <c:pt idx="2778">
                  <c:v>2867.2874999999999</c:v>
                </c:pt>
                <c:pt idx="2779">
                  <c:v>2867.2874999999999</c:v>
                </c:pt>
                <c:pt idx="2780">
                  <c:v>2867.2874999999999</c:v>
                </c:pt>
                <c:pt idx="2781">
                  <c:v>2871.515625</c:v>
                </c:pt>
                <c:pt idx="2782">
                  <c:v>2871.515625</c:v>
                </c:pt>
                <c:pt idx="2783">
                  <c:v>2871.515625</c:v>
                </c:pt>
                <c:pt idx="2784">
                  <c:v>2871.515625</c:v>
                </c:pt>
                <c:pt idx="2785">
                  <c:v>2871.515625</c:v>
                </c:pt>
                <c:pt idx="2786">
                  <c:v>2871.515625</c:v>
                </c:pt>
                <c:pt idx="2787">
                  <c:v>2871.515625</c:v>
                </c:pt>
                <c:pt idx="2788">
                  <c:v>2871.515625</c:v>
                </c:pt>
                <c:pt idx="2789">
                  <c:v>2872.4437499999999</c:v>
                </c:pt>
                <c:pt idx="2790">
                  <c:v>2872.4437499999999</c:v>
                </c:pt>
                <c:pt idx="2791">
                  <c:v>2872.4437499999999</c:v>
                </c:pt>
                <c:pt idx="2792">
                  <c:v>2872.4437499999999</c:v>
                </c:pt>
                <c:pt idx="2793">
                  <c:v>2872.9593749999999</c:v>
                </c:pt>
                <c:pt idx="2794">
                  <c:v>2872.9593749999999</c:v>
                </c:pt>
                <c:pt idx="2795">
                  <c:v>2872.9593749999999</c:v>
                </c:pt>
                <c:pt idx="2796">
                  <c:v>2872.9593749999999</c:v>
                </c:pt>
                <c:pt idx="2797">
                  <c:v>2872.9593749999999</c:v>
                </c:pt>
                <c:pt idx="2798">
                  <c:v>2873.9390618399998</c:v>
                </c:pt>
                <c:pt idx="2799">
                  <c:v>2873.9390618399998</c:v>
                </c:pt>
                <c:pt idx="2800">
                  <c:v>2873.9390618399998</c:v>
                </c:pt>
                <c:pt idx="2801">
                  <c:v>2873.9390618399998</c:v>
                </c:pt>
                <c:pt idx="2802">
                  <c:v>2873.9390618399998</c:v>
                </c:pt>
                <c:pt idx="2803">
                  <c:v>2873.9390618399998</c:v>
                </c:pt>
                <c:pt idx="2804">
                  <c:v>2873.9390618399998</c:v>
                </c:pt>
                <c:pt idx="2805">
                  <c:v>2878.0124999999998</c:v>
                </c:pt>
                <c:pt idx="2806">
                  <c:v>2878.0124999999998</c:v>
                </c:pt>
                <c:pt idx="2807">
                  <c:v>2878.0124999999998</c:v>
                </c:pt>
                <c:pt idx="2808">
                  <c:v>2878.0124999999998</c:v>
                </c:pt>
                <c:pt idx="2809">
                  <c:v>2878.0124999999998</c:v>
                </c:pt>
                <c:pt idx="2810">
                  <c:v>2878.0124999999998</c:v>
                </c:pt>
                <c:pt idx="2811">
                  <c:v>2878.0124999999998</c:v>
                </c:pt>
                <c:pt idx="2812">
                  <c:v>2878.0124999999998</c:v>
                </c:pt>
                <c:pt idx="2813">
                  <c:v>2878.0124999999998</c:v>
                </c:pt>
                <c:pt idx="2814">
                  <c:v>2878.0124999999998</c:v>
                </c:pt>
                <c:pt idx="2815">
                  <c:v>2878.0124999999998</c:v>
                </c:pt>
                <c:pt idx="2816">
                  <c:v>2878.0124999999998</c:v>
                </c:pt>
                <c:pt idx="2817">
                  <c:v>2878.0124999999998</c:v>
                </c:pt>
                <c:pt idx="2818">
                  <c:v>2878.0124999999998</c:v>
                </c:pt>
                <c:pt idx="2819">
                  <c:v>2878.0124999999998</c:v>
                </c:pt>
                <c:pt idx="2820">
                  <c:v>2878.3734381600002</c:v>
                </c:pt>
                <c:pt idx="2821">
                  <c:v>2878.3734381600002</c:v>
                </c:pt>
                <c:pt idx="2822">
                  <c:v>2878.3734381600002</c:v>
                </c:pt>
                <c:pt idx="2823">
                  <c:v>2878.3734381600002</c:v>
                </c:pt>
                <c:pt idx="2824">
                  <c:v>2878.3734381600002</c:v>
                </c:pt>
                <c:pt idx="2825">
                  <c:v>2878.3734381600002</c:v>
                </c:pt>
                <c:pt idx="2826">
                  <c:v>2878.3734381600002</c:v>
                </c:pt>
                <c:pt idx="2827">
                  <c:v>2878.5281249999998</c:v>
                </c:pt>
                <c:pt idx="2828">
                  <c:v>2878.5281249999998</c:v>
                </c:pt>
                <c:pt idx="2829">
                  <c:v>2878.5281249999998</c:v>
                </c:pt>
                <c:pt idx="2830">
                  <c:v>2878.5281249999998</c:v>
                </c:pt>
                <c:pt idx="2831">
                  <c:v>2878.5281249999998</c:v>
                </c:pt>
                <c:pt idx="2832">
                  <c:v>2878.5281249999998</c:v>
                </c:pt>
                <c:pt idx="2833">
                  <c:v>2878.5281249999998</c:v>
                </c:pt>
                <c:pt idx="2834">
                  <c:v>2878.5281249999998</c:v>
                </c:pt>
                <c:pt idx="2835">
                  <c:v>2878.5281249999998</c:v>
                </c:pt>
                <c:pt idx="2836">
                  <c:v>2878.5281249999998</c:v>
                </c:pt>
                <c:pt idx="2837">
                  <c:v>2878.5281249999998</c:v>
                </c:pt>
                <c:pt idx="2838">
                  <c:v>2880.4874999999997</c:v>
                </c:pt>
                <c:pt idx="2839">
                  <c:v>2880.4874999999997</c:v>
                </c:pt>
                <c:pt idx="2840">
                  <c:v>2880.4874999999997</c:v>
                </c:pt>
                <c:pt idx="2841">
                  <c:v>2880.4874999999997</c:v>
                </c:pt>
                <c:pt idx="2842">
                  <c:v>2880.4874999999997</c:v>
                </c:pt>
                <c:pt idx="2843">
                  <c:v>2880.4874999999997</c:v>
                </c:pt>
                <c:pt idx="2844">
                  <c:v>2880.4874999999997</c:v>
                </c:pt>
                <c:pt idx="2845">
                  <c:v>2880.4874999999997</c:v>
                </c:pt>
                <c:pt idx="2846">
                  <c:v>2884.7156249999998</c:v>
                </c:pt>
                <c:pt idx="2847">
                  <c:v>2884.7156249999998</c:v>
                </c:pt>
                <c:pt idx="2848">
                  <c:v>2884.7156249999998</c:v>
                </c:pt>
                <c:pt idx="2849">
                  <c:v>2884.7156249999998</c:v>
                </c:pt>
                <c:pt idx="2850">
                  <c:v>2884.7156249999998</c:v>
                </c:pt>
                <c:pt idx="2851">
                  <c:v>2885.6437499999997</c:v>
                </c:pt>
                <c:pt idx="2852">
                  <c:v>2885.6437499999997</c:v>
                </c:pt>
                <c:pt idx="2853">
                  <c:v>2885.6437499999997</c:v>
                </c:pt>
                <c:pt idx="2854">
                  <c:v>2885.6437499999997</c:v>
                </c:pt>
                <c:pt idx="2855">
                  <c:v>2885.6437499999997</c:v>
                </c:pt>
                <c:pt idx="2856">
                  <c:v>2886.1593749999997</c:v>
                </c:pt>
                <c:pt idx="2857">
                  <c:v>2886.1593749999997</c:v>
                </c:pt>
                <c:pt idx="2858">
                  <c:v>2886.1593749999997</c:v>
                </c:pt>
                <c:pt idx="2859">
                  <c:v>2886.1593749999997</c:v>
                </c:pt>
                <c:pt idx="2860">
                  <c:v>2886.1593749999997</c:v>
                </c:pt>
                <c:pt idx="2861">
                  <c:v>2887.1390618399996</c:v>
                </c:pt>
                <c:pt idx="2862">
                  <c:v>2887.1390618399996</c:v>
                </c:pt>
                <c:pt idx="2863">
                  <c:v>2887.1390618399996</c:v>
                </c:pt>
                <c:pt idx="2864">
                  <c:v>2887.1390618399996</c:v>
                </c:pt>
                <c:pt idx="2865">
                  <c:v>2891.2124999999996</c:v>
                </c:pt>
                <c:pt idx="2866">
                  <c:v>2891.2124999999996</c:v>
                </c:pt>
                <c:pt idx="2867">
                  <c:v>2891.2124999999996</c:v>
                </c:pt>
                <c:pt idx="2868">
                  <c:v>2891.2124999999996</c:v>
                </c:pt>
                <c:pt idx="2869">
                  <c:v>2891.2124999999996</c:v>
                </c:pt>
                <c:pt idx="2870">
                  <c:v>2891.2124999999996</c:v>
                </c:pt>
                <c:pt idx="2871">
                  <c:v>2891.2124999999996</c:v>
                </c:pt>
                <c:pt idx="2872">
                  <c:v>2891.2124999999996</c:v>
                </c:pt>
                <c:pt idx="2873">
                  <c:v>2891.2124999999996</c:v>
                </c:pt>
                <c:pt idx="2874">
                  <c:v>2891.2124999999996</c:v>
                </c:pt>
                <c:pt idx="2875">
                  <c:v>2891.2124999999996</c:v>
                </c:pt>
                <c:pt idx="2876">
                  <c:v>2891.2124999999996</c:v>
                </c:pt>
                <c:pt idx="2877">
                  <c:v>2891.2124999999996</c:v>
                </c:pt>
                <c:pt idx="2878">
                  <c:v>2891.2124999999996</c:v>
                </c:pt>
                <c:pt idx="2879">
                  <c:v>2891.57343816</c:v>
                </c:pt>
                <c:pt idx="2880">
                  <c:v>2891.57343816</c:v>
                </c:pt>
                <c:pt idx="2881">
                  <c:v>2891.57343816</c:v>
                </c:pt>
                <c:pt idx="2882">
                  <c:v>2891.57343816</c:v>
                </c:pt>
                <c:pt idx="2883">
                  <c:v>2891.57343816</c:v>
                </c:pt>
                <c:pt idx="2884">
                  <c:v>2891.57343816</c:v>
                </c:pt>
                <c:pt idx="2885">
                  <c:v>2891.57343816</c:v>
                </c:pt>
                <c:pt idx="2886">
                  <c:v>2891.57343816</c:v>
                </c:pt>
                <c:pt idx="2887">
                  <c:v>2891.57343816</c:v>
                </c:pt>
                <c:pt idx="2888">
                  <c:v>2891.57343816</c:v>
                </c:pt>
                <c:pt idx="2889">
                  <c:v>2891.57343816</c:v>
                </c:pt>
                <c:pt idx="2890">
                  <c:v>2891.7281249999996</c:v>
                </c:pt>
                <c:pt idx="2891">
                  <c:v>2891.7281249999996</c:v>
                </c:pt>
                <c:pt idx="2892">
                  <c:v>2891.7281249999996</c:v>
                </c:pt>
                <c:pt idx="2893">
                  <c:v>2891.7281249999996</c:v>
                </c:pt>
                <c:pt idx="2894">
                  <c:v>2891.7281249999996</c:v>
                </c:pt>
                <c:pt idx="2895">
                  <c:v>2891.7281249999996</c:v>
                </c:pt>
                <c:pt idx="2896">
                  <c:v>2891.7281249999996</c:v>
                </c:pt>
                <c:pt idx="2897">
                  <c:v>2891.7281249999996</c:v>
                </c:pt>
                <c:pt idx="2898">
                  <c:v>2891.7281249999996</c:v>
                </c:pt>
                <c:pt idx="2899">
                  <c:v>2891.7281249999996</c:v>
                </c:pt>
                <c:pt idx="2900">
                  <c:v>2891.7281249999996</c:v>
                </c:pt>
                <c:pt idx="2901">
                  <c:v>2893.6875</c:v>
                </c:pt>
                <c:pt idx="2902">
                  <c:v>2893.6875</c:v>
                </c:pt>
                <c:pt idx="2903">
                  <c:v>2893.6875</c:v>
                </c:pt>
                <c:pt idx="2904">
                  <c:v>2893.6875</c:v>
                </c:pt>
                <c:pt idx="2905">
                  <c:v>2893.6875</c:v>
                </c:pt>
                <c:pt idx="2906">
                  <c:v>2897.9156249999996</c:v>
                </c:pt>
                <c:pt idx="2907">
                  <c:v>2897.9156249999996</c:v>
                </c:pt>
                <c:pt idx="2908">
                  <c:v>2897.9156249999996</c:v>
                </c:pt>
                <c:pt idx="2909">
                  <c:v>2897.9156249999996</c:v>
                </c:pt>
                <c:pt idx="2910">
                  <c:v>2897.9156249999996</c:v>
                </c:pt>
                <c:pt idx="2911">
                  <c:v>2897.9156249999996</c:v>
                </c:pt>
                <c:pt idx="2912">
                  <c:v>2897.9156249999996</c:v>
                </c:pt>
                <c:pt idx="2913">
                  <c:v>2897.9156249999996</c:v>
                </c:pt>
                <c:pt idx="2914">
                  <c:v>2898.84375</c:v>
                </c:pt>
                <c:pt idx="2915">
                  <c:v>2898.84375</c:v>
                </c:pt>
                <c:pt idx="2916">
                  <c:v>2898.84375</c:v>
                </c:pt>
                <c:pt idx="2917">
                  <c:v>2898.84375</c:v>
                </c:pt>
                <c:pt idx="2918">
                  <c:v>2899.359375</c:v>
                </c:pt>
                <c:pt idx="2919">
                  <c:v>2899.359375</c:v>
                </c:pt>
                <c:pt idx="2920">
                  <c:v>2899.359375</c:v>
                </c:pt>
                <c:pt idx="2921">
                  <c:v>2899.359375</c:v>
                </c:pt>
                <c:pt idx="2922">
                  <c:v>2899.359375</c:v>
                </c:pt>
                <c:pt idx="2923">
                  <c:v>2899.359375</c:v>
                </c:pt>
                <c:pt idx="2924">
                  <c:v>2899.359375</c:v>
                </c:pt>
                <c:pt idx="2925">
                  <c:v>2899.359375</c:v>
                </c:pt>
                <c:pt idx="2926">
                  <c:v>2899.359375</c:v>
                </c:pt>
                <c:pt idx="2927">
                  <c:v>2900.3390618399999</c:v>
                </c:pt>
                <c:pt idx="2928">
                  <c:v>2900.3390618399999</c:v>
                </c:pt>
                <c:pt idx="2929">
                  <c:v>2900.3390618399999</c:v>
                </c:pt>
                <c:pt idx="2930">
                  <c:v>2900.3390618399999</c:v>
                </c:pt>
                <c:pt idx="2931">
                  <c:v>2900.3390618399999</c:v>
                </c:pt>
                <c:pt idx="2932">
                  <c:v>2904.4124999999999</c:v>
                </c:pt>
                <c:pt idx="2933">
                  <c:v>2904.4124999999999</c:v>
                </c:pt>
                <c:pt idx="2934">
                  <c:v>2904.4124999999999</c:v>
                </c:pt>
                <c:pt idx="2935">
                  <c:v>2904.4124999999999</c:v>
                </c:pt>
                <c:pt idx="2936">
                  <c:v>2904.4124999999999</c:v>
                </c:pt>
                <c:pt idx="2937">
                  <c:v>2904.4124999999999</c:v>
                </c:pt>
                <c:pt idx="2938">
                  <c:v>2904.7734381599998</c:v>
                </c:pt>
                <c:pt idx="2939">
                  <c:v>2904.7734381599998</c:v>
                </c:pt>
                <c:pt idx="2940">
                  <c:v>2904.7734381599998</c:v>
                </c:pt>
                <c:pt idx="2941">
                  <c:v>2904.7734381599998</c:v>
                </c:pt>
                <c:pt idx="2942">
                  <c:v>2904.7734381599998</c:v>
                </c:pt>
                <c:pt idx="2943">
                  <c:v>2904.7734381599998</c:v>
                </c:pt>
                <c:pt idx="2944">
                  <c:v>2904.7734381599998</c:v>
                </c:pt>
                <c:pt idx="2945">
                  <c:v>2904.7734381599998</c:v>
                </c:pt>
                <c:pt idx="2946">
                  <c:v>2904.7734381599998</c:v>
                </c:pt>
                <c:pt idx="2947">
                  <c:v>2904.9281249999999</c:v>
                </c:pt>
                <c:pt idx="2948">
                  <c:v>2904.9281249999999</c:v>
                </c:pt>
                <c:pt idx="2949">
                  <c:v>2904.9281249999999</c:v>
                </c:pt>
                <c:pt idx="2950">
                  <c:v>2906.8874999999998</c:v>
                </c:pt>
                <c:pt idx="2951">
                  <c:v>2906.8874999999998</c:v>
                </c:pt>
                <c:pt idx="2952">
                  <c:v>2911.1156249999999</c:v>
                </c:pt>
                <c:pt idx="2953">
                  <c:v>2911.1156249999999</c:v>
                </c:pt>
                <c:pt idx="2954">
                  <c:v>2911.1156249999999</c:v>
                </c:pt>
                <c:pt idx="2955">
                  <c:v>2911.1156249999999</c:v>
                </c:pt>
                <c:pt idx="2956">
                  <c:v>2911.1156249999999</c:v>
                </c:pt>
                <c:pt idx="2957">
                  <c:v>2911.1156249999999</c:v>
                </c:pt>
                <c:pt idx="2958">
                  <c:v>2911.1156249999999</c:v>
                </c:pt>
                <c:pt idx="2959">
                  <c:v>2911.1156249999999</c:v>
                </c:pt>
                <c:pt idx="2960">
                  <c:v>2911.1156249999999</c:v>
                </c:pt>
                <c:pt idx="2961">
                  <c:v>2911.1156249999999</c:v>
                </c:pt>
                <c:pt idx="2962">
                  <c:v>2911.1156249999999</c:v>
                </c:pt>
                <c:pt idx="2963">
                  <c:v>2911.1156249999999</c:v>
                </c:pt>
                <c:pt idx="2964">
                  <c:v>2911.1156249999999</c:v>
                </c:pt>
                <c:pt idx="2965">
                  <c:v>2911.1156249999999</c:v>
                </c:pt>
                <c:pt idx="2966">
                  <c:v>2911.1156249999999</c:v>
                </c:pt>
                <c:pt idx="2967">
                  <c:v>2912.0437499999998</c:v>
                </c:pt>
                <c:pt idx="2968">
                  <c:v>2912.0437499999998</c:v>
                </c:pt>
                <c:pt idx="2969">
                  <c:v>2912.0437499999998</c:v>
                </c:pt>
                <c:pt idx="2970">
                  <c:v>2912.0437499999998</c:v>
                </c:pt>
                <c:pt idx="2971">
                  <c:v>2912.5593749999998</c:v>
                </c:pt>
                <c:pt idx="2972">
                  <c:v>2912.5593749999998</c:v>
                </c:pt>
                <c:pt idx="2973">
                  <c:v>2912.5593749999998</c:v>
                </c:pt>
                <c:pt idx="2974">
                  <c:v>2912.5593749999998</c:v>
                </c:pt>
                <c:pt idx="2975">
                  <c:v>2912.5593749999998</c:v>
                </c:pt>
                <c:pt idx="2976">
                  <c:v>2912.5593749999998</c:v>
                </c:pt>
                <c:pt idx="2977">
                  <c:v>2912.5593749999998</c:v>
                </c:pt>
                <c:pt idx="2978">
                  <c:v>2913.5390618399997</c:v>
                </c:pt>
                <c:pt idx="2979">
                  <c:v>2913.5390618399997</c:v>
                </c:pt>
                <c:pt idx="2980">
                  <c:v>2913.5390618399997</c:v>
                </c:pt>
                <c:pt idx="2981">
                  <c:v>2913.5390618399997</c:v>
                </c:pt>
                <c:pt idx="2982">
                  <c:v>2913.5390618399997</c:v>
                </c:pt>
                <c:pt idx="2983">
                  <c:v>2913.5390618399997</c:v>
                </c:pt>
                <c:pt idx="2984">
                  <c:v>2913.5390618399997</c:v>
                </c:pt>
                <c:pt idx="2985">
                  <c:v>2913.5390618399997</c:v>
                </c:pt>
                <c:pt idx="2986">
                  <c:v>2913.5390618399997</c:v>
                </c:pt>
                <c:pt idx="2987">
                  <c:v>2917.6124999999997</c:v>
                </c:pt>
                <c:pt idx="2988">
                  <c:v>2917.6124999999997</c:v>
                </c:pt>
                <c:pt idx="2989">
                  <c:v>2917.6124999999997</c:v>
                </c:pt>
                <c:pt idx="2990">
                  <c:v>2917.6124999999997</c:v>
                </c:pt>
                <c:pt idx="2991">
                  <c:v>2917.6124999999997</c:v>
                </c:pt>
                <c:pt idx="2992">
                  <c:v>2917.9734381600001</c:v>
                </c:pt>
                <c:pt idx="2993">
                  <c:v>2917.9734381600001</c:v>
                </c:pt>
                <c:pt idx="2994">
                  <c:v>2917.9734381600001</c:v>
                </c:pt>
                <c:pt idx="2995">
                  <c:v>2917.9734381600001</c:v>
                </c:pt>
                <c:pt idx="2996">
                  <c:v>2917.9734381600001</c:v>
                </c:pt>
                <c:pt idx="2997">
                  <c:v>2917.9734381600001</c:v>
                </c:pt>
                <c:pt idx="2998">
                  <c:v>2917.9734381600001</c:v>
                </c:pt>
                <c:pt idx="2999">
                  <c:v>2917.9734381600001</c:v>
                </c:pt>
                <c:pt idx="3000">
                  <c:v>2917.9734381600001</c:v>
                </c:pt>
                <c:pt idx="3001">
                  <c:v>2917.9734381600001</c:v>
                </c:pt>
                <c:pt idx="3002">
                  <c:v>2917.9734381600001</c:v>
                </c:pt>
                <c:pt idx="3003">
                  <c:v>2917.9734381600001</c:v>
                </c:pt>
                <c:pt idx="3004">
                  <c:v>2918.1281249999997</c:v>
                </c:pt>
                <c:pt idx="3005">
                  <c:v>2918.1281249999997</c:v>
                </c:pt>
                <c:pt idx="3006">
                  <c:v>2918.1281249999997</c:v>
                </c:pt>
                <c:pt idx="3007">
                  <c:v>2918.1281249999997</c:v>
                </c:pt>
                <c:pt idx="3008">
                  <c:v>2918.1281249999997</c:v>
                </c:pt>
                <c:pt idx="3009">
                  <c:v>2918.1281249999997</c:v>
                </c:pt>
                <c:pt idx="3010">
                  <c:v>2918.1281249999997</c:v>
                </c:pt>
                <c:pt idx="3011">
                  <c:v>2918.1281249999997</c:v>
                </c:pt>
                <c:pt idx="3012">
                  <c:v>2918.1281249999997</c:v>
                </c:pt>
                <c:pt idx="3013">
                  <c:v>2918.1281249999997</c:v>
                </c:pt>
                <c:pt idx="3014">
                  <c:v>2918.1281249999997</c:v>
                </c:pt>
                <c:pt idx="3015">
                  <c:v>2920.0874999999996</c:v>
                </c:pt>
                <c:pt idx="3016">
                  <c:v>2920.0874999999996</c:v>
                </c:pt>
                <c:pt idx="3017">
                  <c:v>2920.0874999999996</c:v>
                </c:pt>
                <c:pt idx="3018">
                  <c:v>2924.3156249999997</c:v>
                </c:pt>
                <c:pt idx="3019">
                  <c:v>2924.3156249999997</c:v>
                </c:pt>
                <c:pt idx="3020">
                  <c:v>2924.3156249999997</c:v>
                </c:pt>
                <c:pt idx="3021">
                  <c:v>2924.3156249999997</c:v>
                </c:pt>
                <c:pt idx="3022">
                  <c:v>2924.3156249999997</c:v>
                </c:pt>
                <c:pt idx="3023">
                  <c:v>2924.3156249999997</c:v>
                </c:pt>
                <c:pt idx="3024">
                  <c:v>2925.2437499999996</c:v>
                </c:pt>
                <c:pt idx="3025">
                  <c:v>2925.2437499999996</c:v>
                </c:pt>
                <c:pt idx="3026">
                  <c:v>2925.2437499999996</c:v>
                </c:pt>
                <c:pt idx="3027">
                  <c:v>2925.2437499999996</c:v>
                </c:pt>
                <c:pt idx="3028">
                  <c:v>2925.2437499999996</c:v>
                </c:pt>
                <c:pt idx="3029">
                  <c:v>2925.2437499999996</c:v>
                </c:pt>
                <c:pt idx="3030">
                  <c:v>2925.7593749999996</c:v>
                </c:pt>
                <c:pt idx="3031">
                  <c:v>2925.7593749999996</c:v>
                </c:pt>
                <c:pt idx="3032">
                  <c:v>2925.7593749999996</c:v>
                </c:pt>
                <c:pt idx="3033">
                  <c:v>2925.7593749999996</c:v>
                </c:pt>
                <c:pt idx="3034">
                  <c:v>2925.7593749999996</c:v>
                </c:pt>
                <c:pt idx="3035">
                  <c:v>2925.7593749999996</c:v>
                </c:pt>
                <c:pt idx="3036">
                  <c:v>2925.7593749999996</c:v>
                </c:pt>
                <c:pt idx="3037">
                  <c:v>2925.7593749999996</c:v>
                </c:pt>
                <c:pt idx="3038">
                  <c:v>2925.7593749999996</c:v>
                </c:pt>
                <c:pt idx="3039">
                  <c:v>2925.7593749999996</c:v>
                </c:pt>
                <c:pt idx="3040">
                  <c:v>2925.7593749999996</c:v>
                </c:pt>
                <c:pt idx="3041">
                  <c:v>2925.7593749999996</c:v>
                </c:pt>
                <c:pt idx="3042">
                  <c:v>2925.7593749999996</c:v>
                </c:pt>
                <c:pt idx="3043">
                  <c:v>2925.7593749999996</c:v>
                </c:pt>
                <c:pt idx="3044">
                  <c:v>2925.7593749999996</c:v>
                </c:pt>
                <c:pt idx="3045">
                  <c:v>2925.7593749999996</c:v>
                </c:pt>
                <c:pt idx="3046">
                  <c:v>2926.7390618399995</c:v>
                </c:pt>
                <c:pt idx="3047">
                  <c:v>2926.7390618399995</c:v>
                </c:pt>
                <c:pt idx="3048">
                  <c:v>2926.7390618399995</c:v>
                </c:pt>
                <c:pt idx="3049">
                  <c:v>2926.7390618399995</c:v>
                </c:pt>
                <c:pt idx="3050">
                  <c:v>2926.7390618399995</c:v>
                </c:pt>
                <c:pt idx="3051">
                  <c:v>2926.7390618399995</c:v>
                </c:pt>
                <c:pt idx="3052">
                  <c:v>2926.7390618399995</c:v>
                </c:pt>
                <c:pt idx="3053">
                  <c:v>2930.8125</c:v>
                </c:pt>
                <c:pt idx="3054">
                  <c:v>2930.8125</c:v>
                </c:pt>
                <c:pt idx="3055">
                  <c:v>2930.8125</c:v>
                </c:pt>
                <c:pt idx="3056">
                  <c:v>2930.8125</c:v>
                </c:pt>
                <c:pt idx="3057">
                  <c:v>2930.8125</c:v>
                </c:pt>
                <c:pt idx="3058">
                  <c:v>2931.1734381599999</c:v>
                </c:pt>
                <c:pt idx="3059">
                  <c:v>2931.1734381599999</c:v>
                </c:pt>
                <c:pt idx="3060">
                  <c:v>2931.1734381599999</c:v>
                </c:pt>
                <c:pt idx="3061">
                  <c:v>2931.1734381599999</c:v>
                </c:pt>
                <c:pt idx="3062">
                  <c:v>2931.1734381599999</c:v>
                </c:pt>
                <c:pt idx="3063">
                  <c:v>2931.1734381599999</c:v>
                </c:pt>
                <c:pt idx="3064">
                  <c:v>2931.1734381599999</c:v>
                </c:pt>
                <c:pt idx="3065">
                  <c:v>2931.1734381599999</c:v>
                </c:pt>
                <c:pt idx="3066">
                  <c:v>2931.1734381599999</c:v>
                </c:pt>
                <c:pt idx="3067">
                  <c:v>2931.328125</c:v>
                </c:pt>
                <c:pt idx="3068">
                  <c:v>2931.328125</c:v>
                </c:pt>
                <c:pt idx="3069">
                  <c:v>2931.328125</c:v>
                </c:pt>
                <c:pt idx="3070">
                  <c:v>2931.328125</c:v>
                </c:pt>
                <c:pt idx="3071">
                  <c:v>2931.328125</c:v>
                </c:pt>
                <c:pt idx="3072">
                  <c:v>2933.2874999999999</c:v>
                </c:pt>
                <c:pt idx="3073">
                  <c:v>2933.2874999999999</c:v>
                </c:pt>
                <c:pt idx="3074">
                  <c:v>2933.2874999999999</c:v>
                </c:pt>
                <c:pt idx="3075">
                  <c:v>2933.2874999999999</c:v>
                </c:pt>
                <c:pt idx="3076">
                  <c:v>2933.2874999999999</c:v>
                </c:pt>
                <c:pt idx="3077">
                  <c:v>2933.2874999999999</c:v>
                </c:pt>
                <c:pt idx="3078">
                  <c:v>2933.2874999999999</c:v>
                </c:pt>
                <c:pt idx="3079">
                  <c:v>2933.2874999999999</c:v>
                </c:pt>
                <c:pt idx="3080">
                  <c:v>2937.515625</c:v>
                </c:pt>
                <c:pt idx="3081">
                  <c:v>2937.515625</c:v>
                </c:pt>
                <c:pt idx="3082">
                  <c:v>2937.515625</c:v>
                </c:pt>
                <c:pt idx="3083">
                  <c:v>2937.515625</c:v>
                </c:pt>
                <c:pt idx="3084">
                  <c:v>2937.515625</c:v>
                </c:pt>
                <c:pt idx="3085">
                  <c:v>2937.515625</c:v>
                </c:pt>
                <c:pt idx="3086">
                  <c:v>2937.515625</c:v>
                </c:pt>
                <c:pt idx="3087">
                  <c:v>2938.4437499999999</c:v>
                </c:pt>
                <c:pt idx="3088">
                  <c:v>2938.4437499999999</c:v>
                </c:pt>
                <c:pt idx="3089">
                  <c:v>2938.4437499999999</c:v>
                </c:pt>
                <c:pt idx="3090">
                  <c:v>2938.9593749999999</c:v>
                </c:pt>
                <c:pt idx="3091">
                  <c:v>2938.9593749999999</c:v>
                </c:pt>
                <c:pt idx="3092">
                  <c:v>2938.9593749999999</c:v>
                </c:pt>
                <c:pt idx="3093">
                  <c:v>2938.9593749999999</c:v>
                </c:pt>
                <c:pt idx="3094">
                  <c:v>2939.9390618399998</c:v>
                </c:pt>
                <c:pt idx="3095">
                  <c:v>2939.9390618399998</c:v>
                </c:pt>
                <c:pt idx="3096">
                  <c:v>2939.9390618399998</c:v>
                </c:pt>
                <c:pt idx="3097">
                  <c:v>2939.9390618399998</c:v>
                </c:pt>
                <c:pt idx="3098">
                  <c:v>2939.9390618399998</c:v>
                </c:pt>
                <c:pt idx="3099">
                  <c:v>2939.9390618399998</c:v>
                </c:pt>
                <c:pt idx="3100">
                  <c:v>2939.9390618399998</c:v>
                </c:pt>
                <c:pt idx="3101">
                  <c:v>2939.9390618399998</c:v>
                </c:pt>
                <c:pt idx="3102">
                  <c:v>2944.0124999999998</c:v>
                </c:pt>
                <c:pt idx="3103">
                  <c:v>2944.0124999999998</c:v>
                </c:pt>
                <c:pt idx="3104">
                  <c:v>2944.0124999999998</c:v>
                </c:pt>
                <c:pt idx="3105">
                  <c:v>2944.0124999999998</c:v>
                </c:pt>
                <c:pt idx="3106">
                  <c:v>2944.0124999999998</c:v>
                </c:pt>
                <c:pt idx="3107">
                  <c:v>2944.3734381600002</c:v>
                </c:pt>
                <c:pt idx="3108">
                  <c:v>2944.3734381600002</c:v>
                </c:pt>
                <c:pt idx="3109">
                  <c:v>2944.3734381600002</c:v>
                </c:pt>
                <c:pt idx="3110">
                  <c:v>2944.3734381600002</c:v>
                </c:pt>
                <c:pt idx="3111">
                  <c:v>2944.3734381600002</c:v>
                </c:pt>
                <c:pt idx="3112">
                  <c:v>2944.3734381600002</c:v>
                </c:pt>
                <c:pt idx="3113">
                  <c:v>2944.3734381600002</c:v>
                </c:pt>
                <c:pt idx="3114">
                  <c:v>2944.3734381600002</c:v>
                </c:pt>
                <c:pt idx="3115">
                  <c:v>2944.3734381600002</c:v>
                </c:pt>
                <c:pt idx="3116">
                  <c:v>2944.3734381600002</c:v>
                </c:pt>
                <c:pt idx="3117">
                  <c:v>2944.3734381600002</c:v>
                </c:pt>
                <c:pt idx="3118">
                  <c:v>2944.5281249999998</c:v>
                </c:pt>
                <c:pt idx="3119">
                  <c:v>2944.5281249999998</c:v>
                </c:pt>
                <c:pt idx="3120">
                  <c:v>2944.5281249999998</c:v>
                </c:pt>
                <c:pt idx="3121">
                  <c:v>2944.5281249999998</c:v>
                </c:pt>
                <c:pt idx="3122">
                  <c:v>2944.5281249999998</c:v>
                </c:pt>
                <c:pt idx="3123">
                  <c:v>2944.5281249999998</c:v>
                </c:pt>
                <c:pt idx="3124">
                  <c:v>2944.5281249999998</c:v>
                </c:pt>
                <c:pt idx="3125">
                  <c:v>2944.5281249999998</c:v>
                </c:pt>
                <c:pt idx="3126">
                  <c:v>2944.5281249999998</c:v>
                </c:pt>
                <c:pt idx="3127">
                  <c:v>2944.5281249999998</c:v>
                </c:pt>
                <c:pt idx="3128">
                  <c:v>2944.5281249999998</c:v>
                </c:pt>
                <c:pt idx="3129">
                  <c:v>2944.5281249999998</c:v>
                </c:pt>
                <c:pt idx="3130">
                  <c:v>2944.5281249999998</c:v>
                </c:pt>
                <c:pt idx="3131">
                  <c:v>2944.5281249999998</c:v>
                </c:pt>
                <c:pt idx="3132">
                  <c:v>2944.5281249999998</c:v>
                </c:pt>
                <c:pt idx="3133">
                  <c:v>2944.5281249999998</c:v>
                </c:pt>
                <c:pt idx="3134">
                  <c:v>2946.4874999999997</c:v>
                </c:pt>
                <c:pt idx="3135">
                  <c:v>2946.4874999999997</c:v>
                </c:pt>
                <c:pt idx="3136">
                  <c:v>2946.4874999999997</c:v>
                </c:pt>
                <c:pt idx="3137">
                  <c:v>2946.4874999999997</c:v>
                </c:pt>
                <c:pt idx="3138">
                  <c:v>2946.4874999999997</c:v>
                </c:pt>
                <c:pt idx="3139">
                  <c:v>2946.4874999999997</c:v>
                </c:pt>
                <c:pt idx="3140">
                  <c:v>2946.4874999999997</c:v>
                </c:pt>
                <c:pt idx="3141">
                  <c:v>2946.4874999999997</c:v>
                </c:pt>
                <c:pt idx="3142">
                  <c:v>2950.7156249999998</c:v>
                </c:pt>
                <c:pt idx="3143">
                  <c:v>2950.7156249999998</c:v>
                </c:pt>
                <c:pt idx="3144">
                  <c:v>2950.7156249999998</c:v>
                </c:pt>
                <c:pt idx="3145">
                  <c:v>2950.7156249999998</c:v>
                </c:pt>
                <c:pt idx="3146">
                  <c:v>2950.7156249999998</c:v>
                </c:pt>
                <c:pt idx="3147">
                  <c:v>2950.7156249999998</c:v>
                </c:pt>
                <c:pt idx="3148">
                  <c:v>2950.7156249999998</c:v>
                </c:pt>
                <c:pt idx="3149">
                  <c:v>2950.7156249999998</c:v>
                </c:pt>
                <c:pt idx="3150">
                  <c:v>2950.7156249999998</c:v>
                </c:pt>
                <c:pt idx="3151">
                  <c:v>2950.7156249999998</c:v>
                </c:pt>
                <c:pt idx="3152">
                  <c:v>2951.6437499999997</c:v>
                </c:pt>
                <c:pt idx="3153">
                  <c:v>2951.6437499999997</c:v>
                </c:pt>
                <c:pt idx="3154">
                  <c:v>2951.6437499999997</c:v>
                </c:pt>
                <c:pt idx="3155">
                  <c:v>2951.6437499999997</c:v>
                </c:pt>
                <c:pt idx="3156">
                  <c:v>2951.6437499999997</c:v>
                </c:pt>
                <c:pt idx="3157">
                  <c:v>2951.6437499999997</c:v>
                </c:pt>
                <c:pt idx="3158">
                  <c:v>2951.6437499999997</c:v>
                </c:pt>
                <c:pt idx="3159">
                  <c:v>2951.6437499999997</c:v>
                </c:pt>
                <c:pt idx="3160">
                  <c:v>2951.6437499999997</c:v>
                </c:pt>
                <c:pt idx="3161">
                  <c:v>2951.6437499999997</c:v>
                </c:pt>
                <c:pt idx="3162">
                  <c:v>2952.1593749999997</c:v>
                </c:pt>
                <c:pt idx="3163">
                  <c:v>2952.1593749999997</c:v>
                </c:pt>
                <c:pt idx="3164">
                  <c:v>2952.1593749999997</c:v>
                </c:pt>
                <c:pt idx="3165">
                  <c:v>2952.1593749999997</c:v>
                </c:pt>
                <c:pt idx="3166">
                  <c:v>2952.1593749999997</c:v>
                </c:pt>
                <c:pt idx="3167">
                  <c:v>2952.1593749999997</c:v>
                </c:pt>
                <c:pt idx="3168">
                  <c:v>2952.1593749999997</c:v>
                </c:pt>
                <c:pt idx="3169">
                  <c:v>2952.1593749999997</c:v>
                </c:pt>
                <c:pt idx="3170">
                  <c:v>2952.1593749999997</c:v>
                </c:pt>
                <c:pt idx="3171">
                  <c:v>2953.1390618399996</c:v>
                </c:pt>
                <c:pt idx="3172">
                  <c:v>2953.1390618399996</c:v>
                </c:pt>
                <c:pt idx="3173">
                  <c:v>2953.1390618399996</c:v>
                </c:pt>
                <c:pt idx="3174">
                  <c:v>2953.1390618399996</c:v>
                </c:pt>
                <c:pt idx="3175">
                  <c:v>2953.1390618399996</c:v>
                </c:pt>
                <c:pt idx="3176">
                  <c:v>2953.1390618399996</c:v>
                </c:pt>
                <c:pt idx="3177">
                  <c:v>2953.1390618399996</c:v>
                </c:pt>
                <c:pt idx="3178">
                  <c:v>2957.2124999999996</c:v>
                </c:pt>
                <c:pt idx="3179">
                  <c:v>2957.2124999999996</c:v>
                </c:pt>
                <c:pt idx="3180">
                  <c:v>2957.2124999999996</c:v>
                </c:pt>
                <c:pt idx="3181">
                  <c:v>2957.2124999999996</c:v>
                </c:pt>
                <c:pt idx="3182">
                  <c:v>2957.57343816</c:v>
                </c:pt>
                <c:pt idx="3183">
                  <c:v>2957.57343816</c:v>
                </c:pt>
                <c:pt idx="3184">
                  <c:v>2957.57343816</c:v>
                </c:pt>
                <c:pt idx="3185">
                  <c:v>2957.57343816</c:v>
                </c:pt>
                <c:pt idx="3186">
                  <c:v>2957.57343816</c:v>
                </c:pt>
                <c:pt idx="3187">
                  <c:v>2957.57343816</c:v>
                </c:pt>
                <c:pt idx="3188">
                  <c:v>2957.7281249999996</c:v>
                </c:pt>
                <c:pt idx="3189">
                  <c:v>2957.7281249999996</c:v>
                </c:pt>
                <c:pt idx="3190">
                  <c:v>2957.7281249999996</c:v>
                </c:pt>
                <c:pt idx="3191">
                  <c:v>2957.7281249999996</c:v>
                </c:pt>
                <c:pt idx="3192">
                  <c:v>2957.7281249999996</c:v>
                </c:pt>
                <c:pt idx="3193">
                  <c:v>2957.7281249999996</c:v>
                </c:pt>
                <c:pt idx="3194">
                  <c:v>2957.7281249999996</c:v>
                </c:pt>
                <c:pt idx="3195">
                  <c:v>2959.6875</c:v>
                </c:pt>
                <c:pt idx="3196">
                  <c:v>2959.6875</c:v>
                </c:pt>
                <c:pt idx="3197">
                  <c:v>2959.6875</c:v>
                </c:pt>
                <c:pt idx="3198">
                  <c:v>2959.6875</c:v>
                </c:pt>
                <c:pt idx="3199">
                  <c:v>2959.6875</c:v>
                </c:pt>
                <c:pt idx="3200">
                  <c:v>2959.6875</c:v>
                </c:pt>
                <c:pt idx="3201">
                  <c:v>2959.6875</c:v>
                </c:pt>
                <c:pt idx="3202">
                  <c:v>2959.6875</c:v>
                </c:pt>
                <c:pt idx="3203">
                  <c:v>2959.6875</c:v>
                </c:pt>
                <c:pt idx="3204">
                  <c:v>2959.6875</c:v>
                </c:pt>
                <c:pt idx="3205">
                  <c:v>2959.6875</c:v>
                </c:pt>
                <c:pt idx="3206">
                  <c:v>2959.6875</c:v>
                </c:pt>
                <c:pt idx="3207">
                  <c:v>2959.6875</c:v>
                </c:pt>
                <c:pt idx="3208">
                  <c:v>2963.9156249999996</c:v>
                </c:pt>
                <c:pt idx="3209">
                  <c:v>2963.9156249999996</c:v>
                </c:pt>
                <c:pt idx="3210">
                  <c:v>2963.9156249999996</c:v>
                </c:pt>
                <c:pt idx="3211">
                  <c:v>2963.9156249999996</c:v>
                </c:pt>
                <c:pt idx="3212">
                  <c:v>2963.9156249999996</c:v>
                </c:pt>
                <c:pt idx="3213">
                  <c:v>2964.84375</c:v>
                </c:pt>
                <c:pt idx="3214">
                  <c:v>2964.84375</c:v>
                </c:pt>
                <c:pt idx="3215">
                  <c:v>2964.84375</c:v>
                </c:pt>
                <c:pt idx="3216">
                  <c:v>2965.359375</c:v>
                </c:pt>
                <c:pt idx="3217">
                  <c:v>2965.359375</c:v>
                </c:pt>
                <c:pt idx="3218">
                  <c:v>2965.359375</c:v>
                </c:pt>
                <c:pt idx="3219">
                  <c:v>2965.359375</c:v>
                </c:pt>
                <c:pt idx="3220">
                  <c:v>2965.359375</c:v>
                </c:pt>
                <c:pt idx="3221">
                  <c:v>2965.359375</c:v>
                </c:pt>
                <c:pt idx="3222">
                  <c:v>2966.3390618399999</c:v>
                </c:pt>
                <c:pt idx="3223">
                  <c:v>2966.3390618399999</c:v>
                </c:pt>
                <c:pt idx="3224">
                  <c:v>2966.3390618399999</c:v>
                </c:pt>
                <c:pt idx="3225">
                  <c:v>2966.3390618399999</c:v>
                </c:pt>
                <c:pt idx="3226">
                  <c:v>2966.3390618399999</c:v>
                </c:pt>
                <c:pt idx="3227">
                  <c:v>2966.3390618399999</c:v>
                </c:pt>
                <c:pt idx="3228">
                  <c:v>2966.3390618399999</c:v>
                </c:pt>
                <c:pt idx="3229">
                  <c:v>2966.3390618399999</c:v>
                </c:pt>
                <c:pt idx="3230">
                  <c:v>2966.3390618399999</c:v>
                </c:pt>
                <c:pt idx="3231">
                  <c:v>2966.3390618399999</c:v>
                </c:pt>
                <c:pt idx="3232">
                  <c:v>2970.4124999999999</c:v>
                </c:pt>
                <c:pt idx="3233">
                  <c:v>2970.4124999999999</c:v>
                </c:pt>
                <c:pt idx="3234">
                  <c:v>2970.4124999999999</c:v>
                </c:pt>
                <c:pt idx="3235">
                  <c:v>2970.4124999999999</c:v>
                </c:pt>
                <c:pt idx="3236">
                  <c:v>2970.4124999999999</c:v>
                </c:pt>
                <c:pt idx="3237">
                  <c:v>2970.4124999999999</c:v>
                </c:pt>
                <c:pt idx="3238">
                  <c:v>2970.4124999999999</c:v>
                </c:pt>
                <c:pt idx="3239">
                  <c:v>2970.4124999999999</c:v>
                </c:pt>
                <c:pt idx="3240">
                  <c:v>2970.4124999999999</c:v>
                </c:pt>
                <c:pt idx="3241">
                  <c:v>2970.7734381599998</c:v>
                </c:pt>
                <c:pt idx="3242">
                  <c:v>2970.7734381599998</c:v>
                </c:pt>
                <c:pt idx="3243">
                  <c:v>2970.7734381599998</c:v>
                </c:pt>
                <c:pt idx="3244">
                  <c:v>2970.7734381599998</c:v>
                </c:pt>
                <c:pt idx="3245">
                  <c:v>2970.7734381599998</c:v>
                </c:pt>
                <c:pt idx="3246">
                  <c:v>2970.7734381599998</c:v>
                </c:pt>
                <c:pt idx="3247">
                  <c:v>2970.7734381599998</c:v>
                </c:pt>
                <c:pt idx="3248">
                  <c:v>2970.7734381599998</c:v>
                </c:pt>
                <c:pt idx="3249">
                  <c:v>2970.7734381599998</c:v>
                </c:pt>
                <c:pt idx="3250">
                  <c:v>2970.9281249999999</c:v>
                </c:pt>
                <c:pt idx="3251">
                  <c:v>2970.9281249999999</c:v>
                </c:pt>
                <c:pt idx="3252">
                  <c:v>2970.9281249999999</c:v>
                </c:pt>
                <c:pt idx="3253">
                  <c:v>2970.9281249999999</c:v>
                </c:pt>
                <c:pt idx="3254">
                  <c:v>2970.9281249999999</c:v>
                </c:pt>
                <c:pt idx="3255">
                  <c:v>2970.9281249999999</c:v>
                </c:pt>
                <c:pt idx="3256">
                  <c:v>2970.9281249999999</c:v>
                </c:pt>
                <c:pt idx="3257">
                  <c:v>2970.9281249999999</c:v>
                </c:pt>
                <c:pt idx="3258">
                  <c:v>2970.9281249999999</c:v>
                </c:pt>
                <c:pt idx="3259">
                  <c:v>2970.9281249999999</c:v>
                </c:pt>
                <c:pt idx="3260">
                  <c:v>2970.9281249999999</c:v>
                </c:pt>
                <c:pt idx="3261">
                  <c:v>2970.9281249999999</c:v>
                </c:pt>
                <c:pt idx="3262">
                  <c:v>2972.8874999999998</c:v>
                </c:pt>
                <c:pt idx="3263">
                  <c:v>2972.8874999999998</c:v>
                </c:pt>
                <c:pt idx="3264">
                  <c:v>2972.8874999999998</c:v>
                </c:pt>
                <c:pt idx="3265">
                  <c:v>2972.8874999999998</c:v>
                </c:pt>
                <c:pt idx="3266">
                  <c:v>2972.8874999999998</c:v>
                </c:pt>
                <c:pt idx="3267">
                  <c:v>2977.1156249999999</c:v>
                </c:pt>
                <c:pt idx="3268">
                  <c:v>2977.1156249999999</c:v>
                </c:pt>
                <c:pt idx="3269">
                  <c:v>2977.1156249999999</c:v>
                </c:pt>
                <c:pt idx="3270">
                  <c:v>2977.1156249999999</c:v>
                </c:pt>
                <c:pt idx="3271">
                  <c:v>2977.1156249999999</c:v>
                </c:pt>
                <c:pt idx="3272">
                  <c:v>2977.1156249999999</c:v>
                </c:pt>
                <c:pt idx="3273">
                  <c:v>2978.0437499999998</c:v>
                </c:pt>
                <c:pt idx="3274">
                  <c:v>2978.5593749999998</c:v>
                </c:pt>
                <c:pt idx="3275">
                  <c:v>2978.5593749999998</c:v>
                </c:pt>
                <c:pt idx="3276">
                  <c:v>2978.5593749999998</c:v>
                </c:pt>
                <c:pt idx="3277">
                  <c:v>2978.5593749999998</c:v>
                </c:pt>
                <c:pt idx="3278">
                  <c:v>2978.5593749999998</c:v>
                </c:pt>
                <c:pt idx="3279">
                  <c:v>2978.5593749999998</c:v>
                </c:pt>
                <c:pt idx="3280">
                  <c:v>2978.5593749999998</c:v>
                </c:pt>
                <c:pt idx="3281">
                  <c:v>2978.5593749999998</c:v>
                </c:pt>
                <c:pt idx="3282">
                  <c:v>2979.5390618399997</c:v>
                </c:pt>
                <c:pt idx="3283">
                  <c:v>2979.5390618399997</c:v>
                </c:pt>
                <c:pt idx="3284">
                  <c:v>2979.5390618399997</c:v>
                </c:pt>
                <c:pt idx="3285">
                  <c:v>2979.5390618399997</c:v>
                </c:pt>
                <c:pt idx="3286">
                  <c:v>2979.5390618399997</c:v>
                </c:pt>
                <c:pt idx="3287">
                  <c:v>2979.5390618399997</c:v>
                </c:pt>
                <c:pt idx="3288">
                  <c:v>2979.5390618399997</c:v>
                </c:pt>
                <c:pt idx="3289">
                  <c:v>2979.5390618399997</c:v>
                </c:pt>
                <c:pt idx="3290">
                  <c:v>2979.5390618399997</c:v>
                </c:pt>
                <c:pt idx="3291">
                  <c:v>2979.5390618399997</c:v>
                </c:pt>
                <c:pt idx="3292">
                  <c:v>2983.6124999999997</c:v>
                </c:pt>
                <c:pt idx="3293">
                  <c:v>2983.6124999999997</c:v>
                </c:pt>
                <c:pt idx="3294">
                  <c:v>2983.6124999999997</c:v>
                </c:pt>
                <c:pt idx="3295">
                  <c:v>2983.6124999999997</c:v>
                </c:pt>
                <c:pt idx="3296">
                  <c:v>2983.9734381600001</c:v>
                </c:pt>
                <c:pt idx="3297">
                  <c:v>2983.9734381600001</c:v>
                </c:pt>
                <c:pt idx="3298">
                  <c:v>2983.9734381600001</c:v>
                </c:pt>
                <c:pt idx="3299">
                  <c:v>2983.9734381600001</c:v>
                </c:pt>
                <c:pt idx="3300">
                  <c:v>2983.9734381600001</c:v>
                </c:pt>
                <c:pt idx="3301">
                  <c:v>2983.9734381600001</c:v>
                </c:pt>
                <c:pt idx="3302">
                  <c:v>2983.9734381600001</c:v>
                </c:pt>
                <c:pt idx="3303">
                  <c:v>2983.9734381600001</c:v>
                </c:pt>
                <c:pt idx="3304">
                  <c:v>2984.1281249999997</c:v>
                </c:pt>
                <c:pt idx="3305">
                  <c:v>2984.1281249999997</c:v>
                </c:pt>
                <c:pt idx="3306">
                  <c:v>2984.1281249999997</c:v>
                </c:pt>
                <c:pt idx="3307">
                  <c:v>2986.0874999999996</c:v>
                </c:pt>
                <c:pt idx="3308">
                  <c:v>2986.0874999999996</c:v>
                </c:pt>
                <c:pt idx="3309">
                  <c:v>2986.0874999999996</c:v>
                </c:pt>
                <c:pt idx="3310">
                  <c:v>2986.0874999999996</c:v>
                </c:pt>
                <c:pt idx="3311">
                  <c:v>2986.0874999999996</c:v>
                </c:pt>
                <c:pt idx="3312">
                  <c:v>2990.3156249999997</c:v>
                </c:pt>
                <c:pt idx="3313">
                  <c:v>2990.3156249999997</c:v>
                </c:pt>
                <c:pt idx="3314">
                  <c:v>2990.3156249999997</c:v>
                </c:pt>
                <c:pt idx="3315">
                  <c:v>2990.3156249999997</c:v>
                </c:pt>
                <c:pt idx="3316">
                  <c:v>2990.3156249999997</c:v>
                </c:pt>
                <c:pt idx="3317">
                  <c:v>2990.3156249999997</c:v>
                </c:pt>
                <c:pt idx="3318">
                  <c:v>2991.2437499999996</c:v>
                </c:pt>
                <c:pt idx="3319">
                  <c:v>2991.2437499999996</c:v>
                </c:pt>
                <c:pt idx="3320">
                  <c:v>2991.2437499999996</c:v>
                </c:pt>
                <c:pt idx="3321">
                  <c:v>2991.7593749999996</c:v>
                </c:pt>
                <c:pt idx="3322">
                  <c:v>2991.7593749999996</c:v>
                </c:pt>
                <c:pt idx="3323">
                  <c:v>2991.7593749999996</c:v>
                </c:pt>
                <c:pt idx="3324">
                  <c:v>2991.7593749999996</c:v>
                </c:pt>
                <c:pt idx="3325">
                  <c:v>2991.7593749999996</c:v>
                </c:pt>
                <c:pt idx="3326">
                  <c:v>2991.7593749999996</c:v>
                </c:pt>
                <c:pt idx="3327">
                  <c:v>2991.7593749999996</c:v>
                </c:pt>
                <c:pt idx="3328">
                  <c:v>2991.7593749999996</c:v>
                </c:pt>
                <c:pt idx="3329">
                  <c:v>2992.7390618399995</c:v>
                </c:pt>
                <c:pt idx="3330">
                  <c:v>2992.7390618399995</c:v>
                </c:pt>
                <c:pt idx="3331">
                  <c:v>2992.7390618399995</c:v>
                </c:pt>
                <c:pt idx="3332">
                  <c:v>2996.8125</c:v>
                </c:pt>
                <c:pt idx="3333">
                  <c:v>2996.8125</c:v>
                </c:pt>
                <c:pt idx="3334">
                  <c:v>2996.8125</c:v>
                </c:pt>
                <c:pt idx="3335">
                  <c:v>2996.8125</c:v>
                </c:pt>
                <c:pt idx="3336">
                  <c:v>2996.8125</c:v>
                </c:pt>
                <c:pt idx="3337">
                  <c:v>2996.8125</c:v>
                </c:pt>
                <c:pt idx="3338">
                  <c:v>2996.8125</c:v>
                </c:pt>
                <c:pt idx="3339">
                  <c:v>2997.1734381599999</c:v>
                </c:pt>
                <c:pt idx="3340">
                  <c:v>2997.1734381599999</c:v>
                </c:pt>
                <c:pt idx="3341">
                  <c:v>2997.1734381599999</c:v>
                </c:pt>
                <c:pt idx="3342">
                  <c:v>2997.1734381599999</c:v>
                </c:pt>
                <c:pt idx="3343">
                  <c:v>2997.1734381599999</c:v>
                </c:pt>
                <c:pt idx="3344">
                  <c:v>2997.1734381599999</c:v>
                </c:pt>
                <c:pt idx="3345">
                  <c:v>2997.1734381599999</c:v>
                </c:pt>
                <c:pt idx="3346">
                  <c:v>2997.1734381599999</c:v>
                </c:pt>
                <c:pt idx="3347">
                  <c:v>2997.1734381599999</c:v>
                </c:pt>
                <c:pt idx="3348">
                  <c:v>2997.1734381599999</c:v>
                </c:pt>
                <c:pt idx="3349">
                  <c:v>2997.1734381599999</c:v>
                </c:pt>
                <c:pt idx="3350">
                  <c:v>2997.1734381599999</c:v>
                </c:pt>
                <c:pt idx="3351">
                  <c:v>2997.1734381599999</c:v>
                </c:pt>
                <c:pt idx="3352">
                  <c:v>2997.328125</c:v>
                </c:pt>
                <c:pt idx="3353">
                  <c:v>2997.328125</c:v>
                </c:pt>
                <c:pt idx="3354">
                  <c:v>2997.328125</c:v>
                </c:pt>
                <c:pt idx="3355">
                  <c:v>2997.328125</c:v>
                </c:pt>
                <c:pt idx="3356">
                  <c:v>2997.328125</c:v>
                </c:pt>
                <c:pt idx="3357">
                  <c:v>2997.328125</c:v>
                </c:pt>
                <c:pt idx="3358">
                  <c:v>2997.328125</c:v>
                </c:pt>
                <c:pt idx="3359">
                  <c:v>2997.328125</c:v>
                </c:pt>
                <c:pt idx="3360">
                  <c:v>2997.328125</c:v>
                </c:pt>
                <c:pt idx="3361">
                  <c:v>2997.328125</c:v>
                </c:pt>
                <c:pt idx="3362">
                  <c:v>2997.328125</c:v>
                </c:pt>
                <c:pt idx="3363">
                  <c:v>2997.328125</c:v>
                </c:pt>
                <c:pt idx="3364">
                  <c:v>2997.328125</c:v>
                </c:pt>
                <c:pt idx="3365">
                  <c:v>2999.2874999999999</c:v>
                </c:pt>
                <c:pt idx="3366">
                  <c:v>2999.2874999999999</c:v>
                </c:pt>
                <c:pt idx="3367">
                  <c:v>2999.2874999999999</c:v>
                </c:pt>
                <c:pt idx="3368">
                  <c:v>2999.2874999999999</c:v>
                </c:pt>
                <c:pt idx="3369">
                  <c:v>2999.2874999999999</c:v>
                </c:pt>
                <c:pt idx="3370">
                  <c:v>3003.515625</c:v>
                </c:pt>
                <c:pt idx="3371">
                  <c:v>3003.515625</c:v>
                </c:pt>
                <c:pt idx="3372">
                  <c:v>3003.515625</c:v>
                </c:pt>
                <c:pt idx="3373">
                  <c:v>3003.515625</c:v>
                </c:pt>
                <c:pt idx="3374">
                  <c:v>3003.515625</c:v>
                </c:pt>
                <c:pt idx="3375">
                  <c:v>3003.515625</c:v>
                </c:pt>
                <c:pt idx="3376">
                  <c:v>3003.515625</c:v>
                </c:pt>
                <c:pt idx="3377">
                  <c:v>3003.515625</c:v>
                </c:pt>
                <c:pt idx="3378">
                  <c:v>3003.515625</c:v>
                </c:pt>
                <c:pt idx="3379">
                  <c:v>3003.515625</c:v>
                </c:pt>
                <c:pt idx="3380">
                  <c:v>3003.515625</c:v>
                </c:pt>
                <c:pt idx="3381">
                  <c:v>3004.4437499999999</c:v>
                </c:pt>
                <c:pt idx="3382">
                  <c:v>3004.4437499999999</c:v>
                </c:pt>
                <c:pt idx="3383">
                  <c:v>3004.4437499999999</c:v>
                </c:pt>
                <c:pt idx="3384">
                  <c:v>3004.4437499999999</c:v>
                </c:pt>
                <c:pt idx="3385">
                  <c:v>3004.4437499999999</c:v>
                </c:pt>
                <c:pt idx="3386">
                  <c:v>3004.4437499999999</c:v>
                </c:pt>
                <c:pt idx="3387">
                  <c:v>3004.4437499999999</c:v>
                </c:pt>
                <c:pt idx="3388">
                  <c:v>3004.4437499999999</c:v>
                </c:pt>
                <c:pt idx="3389">
                  <c:v>3004.4437499999999</c:v>
                </c:pt>
                <c:pt idx="3390">
                  <c:v>3004.9593749999999</c:v>
                </c:pt>
                <c:pt idx="3391">
                  <c:v>3004.9593749999999</c:v>
                </c:pt>
                <c:pt idx="3392">
                  <c:v>3004.9593749999999</c:v>
                </c:pt>
                <c:pt idx="3393">
                  <c:v>3004.9593749999999</c:v>
                </c:pt>
                <c:pt idx="3394">
                  <c:v>3004.9593749999999</c:v>
                </c:pt>
                <c:pt idx="3395">
                  <c:v>3004.9593749999999</c:v>
                </c:pt>
                <c:pt idx="3396">
                  <c:v>3004.9593749999999</c:v>
                </c:pt>
                <c:pt idx="3397">
                  <c:v>3005.9390618399998</c:v>
                </c:pt>
                <c:pt idx="3398">
                  <c:v>3005.9390618399998</c:v>
                </c:pt>
                <c:pt idx="3399">
                  <c:v>3005.9390618399998</c:v>
                </c:pt>
                <c:pt idx="3400">
                  <c:v>3005.9390618399998</c:v>
                </c:pt>
                <c:pt idx="3401">
                  <c:v>3005.9390618399998</c:v>
                </c:pt>
                <c:pt idx="3402">
                  <c:v>3005.9390618399998</c:v>
                </c:pt>
                <c:pt idx="3403">
                  <c:v>3010.0124999999998</c:v>
                </c:pt>
                <c:pt idx="3404">
                  <c:v>3010.0124999999998</c:v>
                </c:pt>
                <c:pt idx="3405">
                  <c:v>3010.0124999999998</c:v>
                </c:pt>
                <c:pt idx="3406">
                  <c:v>3010.0124999999998</c:v>
                </c:pt>
                <c:pt idx="3407">
                  <c:v>3010.0124999999998</c:v>
                </c:pt>
                <c:pt idx="3408">
                  <c:v>3010.0124999999998</c:v>
                </c:pt>
                <c:pt idx="3409">
                  <c:v>3010.3734381600002</c:v>
                </c:pt>
                <c:pt idx="3410">
                  <c:v>3010.3734381600002</c:v>
                </c:pt>
                <c:pt idx="3411">
                  <c:v>3010.3734381600002</c:v>
                </c:pt>
                <c:pt idx="3412">
                  <c:v>3010.3734381600002</c:v>
                </c:pt>
                <c:pt idx="3413">
                  <c:v>3010.5281249999998</c:v>
                </c:pt>
                <c:pt idx="3414">
                  <c:v>3010.5281249999998</c:v>
                </c:pt>
                <c:pt idx="3415">
                  <c:v>3010.5281249999998</c:v>
                </c:pt>
                <c:pt idx="3416">
                  <c:v>3010.5281249999998</c:v>
                </c:pt>
                <c:pt idx="3417">
                  <c:v>3010.5281249999998</c:v>
                </c:pt>
                <c:pt idx="3418">
                  <c:v>3012.4874999999997</c:v>
                </c:pt>
                <c:pt idx="3419">
                  <c:v>3012.4874999999997</c:v>
                </c:pt>
                <c:pt idx="3420">
                  <c:v>3012.4874999999997</c:v>
                </c:pt>
                <c:pt idx="3421">
                  <c:v>3012.4874999999997</c:v>
                </c:pt>
                <c:pt idx="3422">
                  <c:v>3012.4874999999997</c:v>
                </c:pt>
                <c:pt idx="3423">
                  <c:v>3012.4874999999997</c:v>
                </c:pt>
                <c:pt idx="3424">
                  <c:v>3012.4874999999997</c:v>
                </c:pt>
                <c:pt idx="3425">
                  <c:v>3012.4874999999997</c:v>
                </c:pt>
                <c:pt idx="3426">
                  <c:v>3012.4874999999997</c:v>
                </c:pt>
                <c:pt idx="3427">
                  <c:v>3012.4874999999997</c:v>
                </c:pt>
                <c:pt idx="3428">
                  <c:v>3012.4874999999997</c:v>
                </c:pt>
                <c:pt idx="3429">
                  <c:v>3012.4874999999997</c:v>
                </c:pt>
                <c:pt idx="3430">
                  <c:v>3012.4874999999997</c:v>
                </c:pt>
                <c:pt idx="3431">
                  <c:v>3012.4874999999997</c:v>
                </c:pt>
                <c:pt idx="3432">
                  <c:v>3012.4874999999997</c:v>
                </c:pt>
                <c:pt idx="3433">
                  <c:v>3012.4874999999997</c:v>
                </c:pt>
                <c:pt idx="3434">
                  <c:v>3012.4874999999997</c:v>
                </c:pt>
                <c:pt idx="3435">
                  <c:v>3012.4874999999997</c:v>
                </c:pt>
                <c:pt idx="3436">
                  <c:v>3012.4874999999997</c:v>
                </c:pt>
                <c:pt idx="3437">
                  <c:v>3012.4874999999997</c:v>
                </c:pt>
                <c:pt idx="3438">
                  <c:v>3016.7156249999998</c:v>
                </c:pt>
                <c:pt idx="3439">
                  <c:v>3016.7156249999998</c:v>
                </c:pt>
                <c:pt idx="3440">
                  <c:v>3016.7156249999998</c:v>
                </c:pt>
                <c:pt idx="3441">
                  <c:v>3016.7156249999998</c:v>
                </c:pt>
                <c:pt idx="3442">
                  <c:v>3016.7156249999998</c:v>
                </c:pt>
                <c:pt idx="3443">
                  <c:v>3016.7156249999998</c:v>
                </c:pt>
                <c:pt idx="3444">
                  <c:v>3016.7156249999998</c:v>
                </c:pt>
                <c:pt idx="3445">
                  <c:v>3016.7156249999998</c:v>
                </c:pt>
                <c:pt idx="3446">
                  <c:v>3016.7156249999998</c:v>
                </c:pt>
                <c:pt idx="3447">
                  <c:v>3016.7156249999998</c:v>
                </c:pt>
                <c:pt idx="3448">
                  <c:v>3016.7156249999998</c:v>
                </c:pt>
                <c:pt idx="3449">
                  <c:v>3016.7156249999998</c:v>
                </c:pt>
                <c:pt idx="3450">
                  <c:v>3016.7156249999998</c:v>
                </c:pt>
                <c:pt idx="3451">
                  <c:v>3016.7156249999998</c:v>
                </c:pt>
                <c:pt idx="3452">
                  <c:v>3016.7156249999998</c:v>
                </c:pt>
                <c:pt idx="3453">
                  <c:v>3017.6437499999997</c:v>
                </c:pt>
                <c:pt idx="3454">
                  <c:v>3017.6437499999997</c:v>
                </c:pt>
                <c:pt idx="3455">
                  <c:v>3017.6437499999997</c:v>
                </c:pt>
                <c:pt idx="3456">
                  <c:v>3017.6437499999997</c:v>
                </c:pt>
                <c:pt idx="3457">
                  <c:v>3017.6437499999997</c:v>
                </c:pt>
                <c:pt idx="3458">
                  <c:v>3017.6437499999997</c:v>
                </c:pt>
                <c:pt idx="3459">
                  <c:v>3018.1593749999997</c:v>
                </c:pt>
                <c:pt idx="3460">
                  <c:v>3018.1593749999997</c:v>
                </c:pt>
                <c:pt idx="3461">
                  <c:v>3018.1593749999997</c:v>
                </c:pt>
                <c:pt idx="3462">
                  <c:v>3018.1593749999997</c:v>
                </c:pt>
                <c:pt idx="3463">
                  <c:v>3018.1593749999997</c:v>
                </c:pt>
                <c:pt idx="3464">
                  <c:v>3018.1593749999997</c:v>
                </c:pt>
                <c:pt idx="3465">
                  <c:v>3018.1593749999997</c:v>
                </c:pt>
                <c:pt idx="3466">
                  <c:v>3018.1593749999997</c:v>
                </c:pt>
                <c:pt idx="3467">
                  <c:v>3018.1593749999997</c:v>
                </c:pt>
                <c:pt idx="3468">
                  <c:v>3018.1593749999997</c:v>
                </c:pt>
                <c:pt idx="3469">
                  <c:v>3019.1390618399996</c:v>
                </c:pt>
                <c:pt idx="3470">
                  <c:v>3019.1390618399996</c:v>
                </c:pt>
                <c:pt idx="3471">
                  <c:v>3019.1390618399996</c:v>
                </c:pt>
                <c:pt idx="3472">
                  <c:v>3019.1390618399996</c:v>
                </c:pt>
                <c:pt idx="3473">
                  <c:v>3019.1390618399996</c:v>
                </c:pt>
                <c:pt idx="3474">
                  <c:v>3019.1390618399996</c:v>
                </c:pt>
                <c:pt idx="3475">
                  <c:v>3019.1390618399996</c:v>
                </c:pt>
                <c:pt idx="3476">
                  <c:v>3019.1390618399996</c:v>
                </c:pt>
                <c:pt idx="3477">
                  <c:v>3019.1390618399996</c:v>
                </c:pt>
                <c:pt idx="3478">
                  <c:v>3023.2124999999996</c:v>
                </c:pt>
                <c:pt idx="3479">
                  <c:v>3023.2124999999996</c:v>
                </c:pt>
                <c:pt idx="3480">
                  <c:v>3023.2124999999996</c:v>
                </c:pt>
                <c:pt idx="3481">
                  <c:v>3023.2124999999996</c:v>
                </c:pt>
                <c:pt idx="3482">
                  <c:v>3023.2124999999996</c:v>
                </c:pt>
                <c:pt idx="3483">
                  <c:v>3023.2124999999996</c:v>
                </c:pt>
                <c:pt idx="3484">
                  <c:v>3023.2124999999996</c:v>
                </c:pt>
                <c:pt idx="3485">
                  <c:v>3023.57343816</c:v>
                </c:pt>
                <c:pt idx="3486">
                  <c:v>3023.57343816</c:v>
                </c:pt>
                <c:pt idx="3487">
                  <c:v>3023.57343816</c:v>
                </c:pt>
                <c:pt idx="3488">
                  <c:v>3023.57343816</c:v>
                </c:pt>
                <c:pt idx="3489">
                  <c:v>3023.57343816</c:v>
                </c:pt>
                <c:pt idx="3490">
                  <c:v>3023.57343816</c:v>
                </c:pt>
                <c:pt idx="3491">
                  <c:v>3023.57343816</c:v>
                </c:pt>
                <c:pt idx="3492">
                  <c:v>3023.7281249999996</c:v>
                </c:pt>
                <c:pt idx="3493">
                  <c:v>3023.7281249999996</c:v>
                </c:pt>
                <c:pt idx="3494">
                  <c:v>3023.7281249999996</c:v>
                </c:pt>
                <c:pt idx="3495">
                  <c:v>3023.7281249999996</c:v>
                </c:pt>
                <c:pt idx="3496">
                  <c:v>3023.7281249999996</c:v>
                </c:pt>
                <c:pt idx="3497">
                  <c:v>3025.6875</c:v>
                </c:pt>
                <c:pt idx="3498">
                  <c:v>3025.6875</c:v>
                </c:pt>
                <c:pt idx="3499">
                  <c:v>3025.6875</c:v>
                </c:pt>
                <c:pt idx="3500">
                  <c:v>3025.6875</c:v>
                </c:pt>
                <c:pt idx="3501">
                  <c:v>3025.6875</c:v>
                </c:pt>
                <c:pt idx="3502">
                  <c:v>3025.6875</c:v>
                </c:pt>
                <c:pt idx="3503">
                  <c:v>3025.6875</c:v>
                </c:pt>
                <c:pt idx="3504">
                  <c:v>3025.6875</c:v>
                </c:pt>
                <c:pt idx="3505">
                  <c:v>3029.9156249999996</c:v>
                </c:pt>
                <c:pt idx="3506">
                  <c:v>3029.9156249999996</c:v>
                </c:pt>
                <c:pt idx="3507">
                  <c:v>3029.9156249999996</c:v>
                </c:pt>
                <c:pt idx="3508">
                  <c:v>3029.9156249999996</c:v>
                </c:pt>
                <c:pt idx="3509">
                  <c:v>3029.9156249999996</c:v>
                </c:pt>
                <c:pt idx="3510">
                  <c:v>3029.9156249999996</c:v>
                </c:pt>
                <c:pt idx="3511">
                  <c:v>3030.84375</c:v>
                </c:pt>
                <c:pt idx="3512">
                  <c:v>3030.84375</c:v>
                </c:pt>
                <c:pt idx="3513">
                  <c:v>3030.84375</c:v>
                </c:pt>
                <c:pt idx="3514">
                  <c:v>3030.84375</c:v>
                </c:pt>
                <c:pt idx="3515">
                  <c:v>3030.84375</c:v>
                </c:pt>
                <c:pt idx="3516">
                  <c:v>3030.84375</c:v>
                </c:pt>
                <c:pt idx="3517">
                  <c:v>3030.84375</c:v>
                </c:pt>
                <c:pt idx="3518">
                  <c:v>3030.84375</c:v>
                </c:pt>
                <c:pt idx="3519">
                  <c:v>3030.84375</c:v>
                </c:pt>
                <c:pt idx="3520">
                  <c:v>3031.359375</c:v>
                </c:pt>
                <c:pt idx="3521">
                  <c:v>3031.359375</c:v>
                </c:pt>
                <c:pt idx="3522">
                  <c:v>3031.359375</c:v>
                </c:pt>
                <c:pt idx="3523">
                  <c:v>3031.359375</c:v>
                </c:pt>
                <c:pt idx="3524">
                  <c:v>3031.359375</c:v>
                </c:pt>
                <c:pt idx="3525">
                  <c:v>3031.359375</c:v>
                </c:pt>
                <c:pt idx="3526">
                  <c:v>3031.359375</c:v>
                </c:pt>
                <c:pt idx="3527">
                  <c:v>3031.359375</c:v>
                </c:pt>
                <c:pt idx="3528">
                  <c:v>3031.359375</c:v>
                </c:pt>
                <c:pt idx="3529">
                  <c:v>3031.359375</c:v>
                </c:pt>
                <c:pt idx="3530">
                  <c:v>3032.3390618399999</c:v>
                </c:pt>
                <c:pt idx="3531">
                  <c:v>3032.3390618399999</c:v>
                </c:pt>
                <c:pt idx="3532">
                  <c:v>3032.3390618399999</c:v>
                </c:pt>
                <c:pt idx="3533">
                  <c:v>3032.3390618399999</c:v>
                </c:pt>
                <c:pt idx="3534">
                  <c:v>3032.3390618399999</c:v>
                </c:pt>
                <c:pt idx="3535">
                  <c:v>3032.3390618399999</c:v>
                </c:pt>
                <c:pt idx="3536">
                  <c:v>3032.3390618399999</c:v>
                </c:pt>
                <c:pt idx="3537">
                  <c:v>3032.3390618399999</c:v>
                </c:pt>
                <c:pt idx="3538">
                  <c:v>3032.3390618399999</c:v>
                </c:pt>
                <c:pt idx="3539">
                  <c:v>3032.3390618399999</c:v>
                </c:pt>
                <c:pt idx="3540">
                  <c:v>3032.3390618399999</c:v>
                </c:pt>
                <c:pt idx="3541">
                  <c:v>3036.4124999999999</c:v>
                </c:pt>
                <c:pt idx="3542">
                  <c:v>3036.4124999999999</c:v>
                </c:pt>
                <c:pt idx="3543">
                  <c:v>3036.4124999999999</c:v>
                </c:pt>
                <c:pt idx="3544">
                  <c:v>3036.4124999999999</c:v>
                </c:pt>
                <c:pt idx="3545">
                  <c:v>3036.4124999999999</c:v>
                </c:pt>
                <c:pt idx="3546">
                  <c:v>3036.4124999999999</c:v>
                </c:pt>
                <c:pt idx="3547">
                  <c:v>3036.4124999999999</c:v>
                </c:pt>
                <c:pt idx="3548">
                  <c:v>3036.4124999999999</c:v>
                </c:pt>
                <c:pt idx="3549">
                  <c:v>3036.4124999999999</c:v>
                </c:pt>
                <c:pt idx="3550">
                  <c:v>3036.4124999999999</c:v>
                </c:pt>
                <c:pt idx="3551">
                  <c:v>3036.4124999999999</c:v>
                </c:pt>
                <c:pt idx="3552">
                  <c:v>3036.7734381599998</c:v>
                </c:pt>
                <c:pt idx="3553">
                  <c:v>3036.7734381599998</c:v>
                </c:pt>
                <c:pt idx="3554">
                  <c:v>3036.7734381599998</c:v>
                </c:pt>
                <c:pt idx="3555">
                  <c:v>3036.7734381599998</c:v>
                </c:pt>
                <c:pt idx="3556">
                  <c:v>3036.7734381599998</c:v>
                </c:pt>
                <c:pt idx="3557">
                  <c:v>3036.7734381599998</c:v>
                </c:pt>
                <c:pt idx="3558">
                  <c:v>3036.7734381599998</c:v>
                </c:pt>
                <c:pt idx="3559">
                  <c:v>3036.9281249999999</c:v>
                </c:pt>
                <c:pt idx="3560">
                  <c:v>3036.9281249999999</c:v>
                </c:pt>
                <c:pt idx="3561">
                  <c:v>3036.9281249999999</c:v>
                </c:pt>
                <c:pt idx="3562">
                  <c:v>3036.9281249999999</c:v>
                </c:pt>
                <c:pt idx="3563">
                  <c:v>3036.9281249999999</c:v>
                </c:pt>
                <c:pt idx="3564">
                  <c:v>3036.9281249999999</c:v>
                </c:pt>
                <c:pt idx="3565">
                  <c:v>3036.9281249999999</c:v>
                </c:pt>
                <c:pt idx="3566">
                  <c:v>3036.9281249999999</c:v>
                </c:pt>
                <c:pt idx="3567">
                  <c:v>3036.9281249999999</c:v>
                </c:pt>
                <c:pt idx="3568">
                  <c:v>3036.9281249999999</c:v>
                </c:pt>
                <c:pt idx="3569">
                  <c:v>3038.8874999999998</c:v>
                </c:pt>
                <c:pt idx="3570">
                  <c:v>3038.8874999999998</c:v>
                </c:pt>
                <c:pt idx="3571">
                  <c:v>3038.8874999999998</c:v>
                </c:pt>
                <c:pt idx="3572">
                  <c:v>3038.8874999999998</c:v>
                </c:pt>
                <c:pt idx="3573">
                  <c:v>3038.8874999999998</c:v>
                </c:pt>
                <c:pt idx="3574">
                  <c:v>3038.8874999999998</c:v>
                </c:pt>
                <c:pt idx="3575">
                  <c:v>3038.8874999999998</c:v>
                </c:pt>
                <c:pt idx="3576">
                  <c:v>3038.8874999999998</c:v>
                </c:pt>
                <c:pt idx="3577">
                  <c:v>3043.1156249999999</c:v>
                </c:pt>
                <c:pt idx="3578">
                  <c:v>3043.1156249999999</c:v>
                </c:pt>
                <c:pt idx="3579">
                  <c:v>3043.1156249999999</c:v>
                </c:pt>
                <c:pt idx="3580">
                  <c:v>3043.1156249999999</c:v>
                </c:pt>
                <c:pt idx="3581">
                  <c:v>3043.1156249999999</c:v>
                </c:pt>
                <c:pt idx="3582">
                  <c:v>3043.1156249999999</c:v>
                </c:pt>
                <c:pt idx="3583">
                  <c:v>3043.1156249999999</c:v>
                </c:pt>
                <c:pt idx="3584">
                  <c:v>3043.1156249999999</c:v>
                </c:pt>
                <c:pt idx="3585">
                  <c:v>3043.1156249999999</c:v>
                </c:pt>
                <c:pt idx="3586">
                  <c:v>3043.1156249999999</c:v>
                </c:pt>
                <c:pt idx="3587">
                  <c:v>3044.0437499999998</c:v>
                </c:pt>
                <c:pt idx="3588">
                  <c:v>3044.0437499999998</c:v>
                </c:pt>
                <c:pt idx="3589">
                  <c:v>3044.0437499999998</c:v>
                </c:pt>
                <c:pt idx="3590">
                  <c:v>3044.0437499999998</c:v>
                </c:pt>
                <c:pt idx="3591">
                  <c:v>3044.0437499999998</c:v>
                </c:pt>
                <c:pt idx="3592">
                  <c:v>3044.0437499999998</c:v>
                </c:pt>
                <c:pt idx="3593">
                  <c:v>3044.5593749999998</c:v>
                </c:pt>
                <c:pt idx="3594">
                  <c:v>3044.5593749999998</c:v>
                </c:pt>
                <c:pt idx="3595">
                  <c:v>3044.5593749999998</c:v>
                </c:pt>
                <c:pt idx="3596">
                  <c:v>3044.5593749999998</c:v>
                </c:pt>
                <c:pt idx="3597">
                  <c:v>3044.5593749999998</c:v>
                </c:pt>
                <c:pt idx="3598">
                  <c:v>3044.5593749999998</c:v>
                </c:pt>
                <c:pt idx="3599">
                  <c:v>3044.5593749999998</c:v>
                </c:pt>
                <c:pt idx="3600">
                  <c:v>3044.5593749999998</c:v>
                </c:pt>
                <c:pt idx="3601">
                  <c:v>3044.5593749999998</c:v>
                </c:pt>
                <c:pt idx="3602">
                  <c:v>3044.5593749999998</c:v>
                </c:pt>
                <c:pt idx="3603">
                  <c:v>3045.5390618399997</c:v>
                </c:pt>
                <c:pt idx="3604">
                  <c:v>3045.5390618399997</c:v>
                </c:pt>
                <c:pt idx="3605">
                  <c:v>3045.5390618399997</c:v>
                </c:pt>
                <c:pt idx="3606">
                  <c:v>3045.5390618399997</c:v>
                </c:pt>
                <c:pt idx="3607">
                  <c:v>3045.5390618399997</c:v>
                </c:pt>
                <c:pt idx="3608">
                  <c:v>3045.5390618399997</c:v>
                </c:pt>
                <c:pt idx="3609">
                  <c:v>3045.5390618399997</c:v>
                </c:pt>
                <c:pt idx="3610">
                  <c:v>3045.5390618399997</c:v>
                </c:pt>
                <c:pt idx="3611">
                  <c:v>3045.5390618399997</c:v>
                </c:pt>
                <c:pt idx="3612">
                  <c:v>3049.6124999999997</c:v>
                </c:pt>
                <c:pt idx="3613">
                  <c:v>3049.6124999999997</c:v>
                </c:pt>
                <c:pt idx="3614">
                  <c:v>3049.6124999999997</c:v>
                </c:pt>
                <c:pt idx="3615">
                  <c:v>3049.6124999999997</c:v>
                </c:pt>
                <c:pt idx="3616">
                  <c:v>3049.6124999999997</c:v>
                </c:pt>
                <c:pt idx="3617">
                  <c:v>3049.6124999999997</c:v>
                </c:pt>
                <c:pt idx="3618">
                  <c:v>3049.9734381600001</c:v>
                </c:pt>
                <c:pt idx="3619">
                  <c:v>3049.9734381600001</c:v>
                </c:pt>
                <c:pt idx="3620">
                  <c:v>3049.9734381600001</c:v>
                </c:pt>
                <c:pt idx="3621">
                  <c:v>3049.9734381600001</c:v>
                </c:pt>
                <c:pt idx="3622">
                  <c:v>3049.9734381600001</c:v>
                </c:pt>
                <c:pt idx="3623">
                  <c:v>3049.9734381600001</c:v>
                </c:pt>
                <c:pt idx="3624">
                  <c:v>3050.1281249999997</c:v>
                </c:pt>
                <c:pt idx="3625">
                  <c:v>3050.1281249999997</c:v>
                </c:pt>
                <c:pt idx="3626">
                  <c:v>3050.1281249999997</c:v>
                </c:pt>
                <c:pt idx="3627">
                  <c:v>3050.1281249999997</c:v>
                </c:pt>
                <c:pt idx="3628">
                  <c:v>3050.1281249999997</c:v>
                </c:pt>
                <c:pt idx="3629">
                  <c:v>3050.1281249999997</c:v>
                </c:pt>
                <c:pt idx="3630">
                  <c:v>3050.1281249999997</c:v>
                </c:pt>
                <c:pt idx="3631">
                  <c:v>3050.1281249999997</c:v>
                </c:pt>
                <c:pt idx="3632">
                  <c:v>3052.0874999999996</c:v>
                </c:pt>
                <c:pt idx="3633">
                  <c:v>3052.0874999999996</c:v>
                </c:pt>
                <c:pt idx="3634">
                  <c:v>3052.0874999999996</c:v>
                </c:pt>
                <c:pt idx="3635">
                  <c:v>3052.0874999999996</c:v>
                </c:pt>
                <c:pt idx="3636">
                  <c:v>3052.0874999999996</c:v>
                </c:pt>
                <c:pt idx="3637">
                  <c:v>3052.0874999999996</c:v>
                </c:pt>
                <c:pt idx="3638">
                  <c:v>3056.3156249999997</c:v>
                </c:pt>
                <c:pt idx="3639">
                  <c:v>3056.3156249999997</c:v>
                </c:pt>
                <c:pt idx="3640">
                  <c:v>3056.3156249999997</c:v>
                </c:pt>
                <c:pt idx="3641">
                  <c:v>3056.3156249999997</c:v>
                </c:pt>
                <c:pt idx="3642">
                  <c:v>3056.3156249999997</c:v>
                </c:pt>
                <c:pt idx="3643">
                  <c:v>3056.3156249999997</c:v>
                </c:pt>
                <c:pt idx="3644">
                  <c:v>3056.3156249999997</c:v>
                </c:pt>
                <c:pt idx="3645">
                  <c:v>3056.3156249999997</c:v>
                </c:pt>
                <c:pt idx="3646">
                  <c:v>3056.3156249999997</c:v>
                </c:pt>
                <c:pt idx="3647">
                  <c:v>3057.2437499999996</c:v>
                </c:pt>
                <c:pt idx="3648">
                  <c:v>3057.2437499999996</c:v>
                </c:pt>
                <c:pt idx="3649">
                  <c:v>3057.2437499999996</c:v>
                </c:pt>
                <c:pt idx="3650">
                  <c:v>3057.2437499999996</c:v>
                </c:pt>
                <c:pt idx="3651">
                  <c:v>3057.2437499999996</c:v>
                </c:pt>
                <c:pt idx="3652">
                  <c:v>3057.2437499999996</c:v>
                </c:pt>
                <c:pt idx="3653">
                  <c:v>3057.2437499999996</c:v>
                </c:pt>
                <c:pt idx="3654">
                  <c:v>3057.2437499999996</c:v>
                </c:pt>
                <c:pt idx="3655">
                  <c:v>3057.2437499999996</c:v>
                </c:pt>
                <c:pt idx="3656">
                  <c:v>3057.2437499999996</c:v>
                </c:pt>
                <c:pt idx="3657">
                  <c:v>3057.2437499999996</c:v>
                </c:pt>
                <c:pt idx="3658">
                  <c:v>3057.2437499999996</c:v>
                </c:pt>
                <c:pt idx="3659">
                  <c:v>3057.2437499999996</c:v>
                </c:pt>
                <c:pt idx="3660">
                  <c:v>3057.2437499999996</c:v>
                </c:pt>
                <c:pt idx="3661">
                  <c:v>3057.2437499999996</c:v>
                </c:pt>
                <c:pt idx="3662">
                  <c:v>3057.2437499999996</c:v>
                </c:pt>
                <c:pt idx="3663">
                  <c:v>3057.7593749999996</c:v>
                </c:pt>
                <c:pt idx="3664">
                  <c:v>3057.7593749999996</c:v>
                </c:pt>
                <c:pt idx="3665">
                  <c:v>3057.7593749999996</c:v>
                </c:pt>
                <c:pt idx="3666">
                  <c:v>3057.7593749999996</c:v>
                </c:pt>
                <c:pt idx="3667">
                  <c:v>3057.7593749999996</c:v>
                </c:pt>
                <c:pt idx="3668">
                  <c:v>3057.7593749999996</c:v>
                </c:pt>
                <c:pt idx="3669">
                  <c:v>3057.7593749999996</c:v>
                </c:pt>
                <c:pt idx="3670">
                  <c:v>3057.7593749999996</c:v>
                </c:pt>
                <c:pt idx="3671">
                  <c:v>3057.7593749999996</c:v>
                </c:pt>
                <c:pt idx="3672">
                  <c:v>3057.7593749999996</c:v>
                </c:pt>
                <c:pt idx="3673">
                  <c:v>3057.7593749999996</c:v>
                </c:pt>
                <c:pt idx="3674">
                  <c:v>3058.7390618399995</c:v>
                </c:pt>
                <c:pt idx="3675">
                  <c:v>3058.7390618399995</c:v>
                </c:pt>
                <c:pt idx="3676">
                  <c:v>3058.7390618399995</c:v>
                </c:pt>
                <c:pt idx="3677">
                  <c:v>3058.7390618399995</c:v>
                </c:pt>
                <c:pt idx="3678">
                  <c:v>3058.7390618399995</c:v>
                </c:pt>
                <c:pt idx="3679">
                  <c:v>3058.7390618399995</c:v>
                </c:pt>
                <c:pt idx="3680">
                  <c:v>3058.7390618399995</c:v>
                </c:pt>
                <c:pt idx="3681">
                  <c:v>3058.7390618399995</c:v>
                </c:pt>
                <c:pt idx="3682">
                  <c:v>3058.7390618399995</c:v>
                </c:pt>
                <c:pt idx="3683">
                  <c:v>3062.8125</c:v>
                </c:pt>
                <c:pt idx="3684">
                  <c:v>3062.8125</c:v>
                </c:pt>
                <c:pt idx="3685">
                  <c:v>3062.8125</c:v>
                </c:pt>
                <c:pt idx="3686">
                  <c:v>3062.8125</c:v>
                </c:pt>
                <c:pt idx="3687">
                  <c:v>3062.8125</c:v>
                </c:pt>
                <c:pt idx="3688">
                  <c:v>3062.8125</c:v>
                </c:pt>
                <c:pt idx="3689">
                  <c:v>3062.8125</c:v>
                </c:pt>
                <c:pt idx="3690">
                  <c:v>3062.8125</c:v>
                </c:pt>
                <c:pt idx="3691">
                  <c:v>3062.8125</c:v>
                </c:pt>
                <c:pt idx="3692">
                  <c:v>3062.8125</c:v>
                </c:pt>
                <c:pt idx="3693">
                  <c:v>3062.8125</c:v>
                </c:pt>
                <c:pt idx="3694">
                  <c:v>3062.8125</c:v>
                </c:pt>
                <c:pt idx="3695">
                  <c:v>3062.8125</c:v>
                </c:pt>
                <c:pt idx="3696">
                  <c:v>3062.8125</c:v>
                </c:pt>
                <c:pt idx="3697">
                  <c:v>3063.1734381599999</c:v>
                </c:pt>
                <c:pt idx="3698">
                  <c:v>3063.1734381599999</c:v>
                </c:pt>
                <c:pt idx="3699">
                  <c:v>3063.1734381599999</c:v>
                </c:pt>
                <c:pt idx="3700">
                  <c:v>3063.1734381599999</c:v>
                </c:pt>
                <c:pt idx="3701">
                  <c:v>3063.1734381599999</c:v>
                </c:pt>
                <c:pt idx="3702">
                  <c:v>3063.1734381599999</c:v>
                </c:pt>
                <c:pt idx="3703">
                  <c:v>3063.1734381599999</c:v>
                </c:pt>
                <c:pt idx="3704">
                  <c:v>3063.328125</c:v>
                </c:pt>
                <c:pt idx="3705">
                  <c:v>3063.328125</c:v>
                </c:pt>
                <c:pt idx="3706">
                  <c:v>3063.328125</c:v>
                </c:pt>
                <c:pt idx="3707">
                  <c:v>3063.328125</c:v>
                </c:pt>
                <c:pt idx="3708">
                  <c:v>3065.2874999999999</c:v>
                </c:pt>
                <c:pt idx="3709">
                  <c:v>3065.2874999999999</c:v>
                </c:pt>
                <c:pt idx="3710">
                  <c:v>3065.2874999999999</c:v>
                </c:pt>
                <c:pt idx="3711">
                  <c:v>3065.2874999999999</c:v>
                </c:pt>
                <c:pt idx="3712">
                  <c:v>3065.2874999999999</c:v>
                </c:pt>
                <c:pt idx="3713">
                  <c:v>3065.2874999999999</c:v>
                </c:pt>
                <c:pt idx="3714">
                  <c:v>3065.2874999999999</c:v>
                </c:pt>
                <c:pt idx="3715">
                  <c:v>3069.515625</c:v>
                </c:pt>
                <c:pt idx="3716">
                  <c:v>3069.515625</c:v>
                </c:pt>
                <c:pt idx="3717">
                  <c:v>3069.515625</c:v>
                </c:pt>
                <c:pt idx="3718">
                  <c:v>3069.515625</c:v>
                </c:pt>
                <c:pt idx="3719">
                  <c:v>3069.515625</c:v>
                </c:pt>
                <c:pt idx="3720">
                  <c:v>3069.515625</c:v>
                </c:pt>
                <c:pt idx="3721">
                  <c:v>3069.515625</c:v>
                </c:pt>
                <c:pt idx="3722">
                  <c:v>3069.515625</c:v>
                </c:pt>
                <c:pt idx="3723">
                  <c:v>3069.515625</c:v>
                </c:pt>
                <c:pt idx="3724">
                  <c:v>3069.515625</c:v>
                </c:pt>
                <c:pt idx="3725">
                  <c:v>3070.4437499999999</c:v>
                </c:pt>
                <c:pt idx="3726">
                  <c:v>3070.4437499999999</c:v>
                </c:pt>
                <c:pt idx="3727">
                  <c:v>3070.4437499999999</c:v>
                </c:pt>
                <c:pt idx="3728">
                  <c:v>3070.4437499999999</c:v>
                </c:pt>
                <c:pt idx="3729">
                  <c:v>3070.4437499999999</c:v>
                </c:pt>
                <c:pt idx="3730">
                  <c:v>3070.9593749999999</c:v>
                </c:pt>
                <c:pt idx="3731">
                  <c:v>3070.9593749999999</c:v>
                </c:pt>
                <c:pt idx="3732">
                  <c:v>3070.9593749999999</c:v>
                </c:pt>
                <c:pt idx="3733">
                  <c:v>3070.9593749999999</c:v>
                </c:pt>
                <c:pt idx="3734">
                  <c:v>3070.9593749999999</c:v>
                </c:pt>
                <c:pt idx="3735">
                  <c:v>3070.9593749999999</c:v>
                </c:pt>
                <c:pt idx="3736">
                  <c:v>3070.9593749999999</c:v>
                </c:pt>
                <c:pt idx="3737">
                  <c:v>3070.9593749999999</c:v>
                </c:pt>
                <c:pt idx="3738">
                  <c:v>3070.9593749999999</c:v>
                </c:pt>
                <c:pt idx="3739">
                  <c:v>3070.9593749999999</c:v>
                </c:pt>
                <c:pt idx="3740">
                  <c:v>3071.9390618399998</c:v>
                </c:pt>
                <c:pt idx="3741">
                  <c:v>3071.9390618399998</c:v>
                </c:pt>
                <c:pt idx="3742">
                  <c:v>3071.9390618399998</c:v>
                </c:pt>
                <c:pt idx="3743">
                  <c:v>3071.9390618399998</c:v>
                </c:pt>
                <c:pt idx="3744">
                  <c:v>3071.9390618399998</c:v>
                </c:pt>
                <c:pt idx="3745">
                  <c:v>3071.9390618399998</c:v>
                </c:pt>
                <c:pt idx="3746">
                  <c:v>3076.0124999999998</c:v>
                </c:pt>
                <c:pt idx="3747">
                  <c:v>3076.0124999999998</c:v>
                </c:pt>
                <c:pt idx="3748">
                  <c:v>3076.0124999999998</c:v>
                </c:pt>
                <c:pt idx="3749">
                  <c:v>3076.0124999999998</c:v>
                </c:pt>
                <c:pt idx="3750">
                  <c:v>3076.0124999999998</c:v>
                </c:pt>
                <c:pt idx="3751">
                  <c:v>3076.0124999999998</c:v>
                </c:pt>
                <c:pt idx="3752">
                  <c:v>3076.0124999999998</c:v>
                </c:pt>
                <c:pt idx="3753">
                  <c:v>3076.0124999999998</c:v>
                </c:pt>
                <c:pt idx="3754">
                  <c:v>3076.0124999999998</c:v>
                </c:pt>
                <c:pt idx="3755">
                  <c:v>3076.0124999999998</c:v>
                </c:pt>
                <c:pt idx="3756">
                  <c:v>3076.0124999999998</c:v>
                </c:pt>
                <c:pt idx="3757">
                  <c:v>3076.0124999999998</c:v>
                </c:pt>
                <c:pt idx="3758">
                  <c:v>3076.3734381600002</c:v>
                </c:pt>
                <c:pt idx="3759">
                  <c:v>3076.3734381600002</c:v>
                </c:pt>
                <c:pt idx="3760">
                  <c:v>3076.3734381600002</c:v>
                </c:pt>
                <c:pt idx="3761">
                  <c:v>3076.3734381600002</c:v>
                </c:pt>
                <c:pt idx="3762">
                  <c:v>3076.3734381600002</c:v>
                </c:pt>
                <c:pt idx="3763">
                  <c:v>3076.3734381600002</c:v>
                </c:pt>
                <c:pt idx="3764">
                  <c:v>3076.5281249999998</c:v>
                </c:pt>
                <c:pt idx="3765">
                  <c:v>3076.5281249999998</c:v>
                </c:pt>
                <c:pt idx="3766">
                  <c:v>3076.5281249999998</c:v>
                </c:pt>
                <c:pt idx="3767">
                  <c:v>3076.5281249999998</c:v>
                </c:pt>
                <c:pt idx="3768">
                  <c:v>3076.5281249999998</c:v>
                </c:pt>
                <c:pt idx="3769">
                  <c:v>3076.5281249999998</c:v>
                </c:pt>
                <c:pt idx="3770">
                  <c:v>3076.5281249999998</c:v>
                </c:pt>
                <c:pt idx="3771">
                  <c:v>3076.5281249999998</c:v>
                </c:pt>
                <c:pt idx="3772">
                  <c:v>3078.4874999999997</c:v>
                </c:pt>
                <c:pt idx="3773">
                  <c:v>3078.4874999999997</c:v>
                </c:pt>
                <c:pt idx="3774">
                  <c:v>3078.4874999999997</c:v>
                </c:pt>
                <c:pt idx="3775">
                  <c:v>3078.4874999999997</c:v>
                </c:pt>
                <c:pt idx="3776">
                  <c:v>3078.4874999999997</c:v>
                </c:pt>
                <c:pt idx="3777">
                  <c:v>3078.4874999999997</c:v>
                </c:pt>
                <c:pt idx="3778">
                  <c:v>3078.4874999999997</c:v>
                </c:pt>
                <c:pt idx="3779">
                  <c:v>3078.4874999999997</c:v>
                </c:pt>
                <c:pt idx="3780">
                  <c:v>3078.4874999999997</c:v>
                </c:pt>
                <c:pt idx="3781">
                  <c:v>3078.4874999999997</c:v>
                </c:pt>
                <c:pt idx="3782">
                  <c:v>3082.7156249999998</c:v>
                </c:pt>
                <c:pt idx="3783">
                  <c:v>3082.7156249999998</c:v>
                </c:pt>
                <c:pt idx="3784">
                  <c:v>3082.7156249999998</c:v>
                </c:pt>
                <c:pt idx="3785">
                  <c:v>3082.7156249999998</c:v>
                </c:pt>
                <c:pt idx="3786">
                  <c:v>3082.7156249999998</c:v>
                </c:pt>
                <c:pt idx="3787">
                  <c:v>3082.7156249999998</c:v>
                </c:pt>
                <c:pt idx="3788">
                  <c:v>3082.7156249999998</c:v>
                </c:pt>
                <c:pt idx="3789">
                  <c:v>3082.7156249999998</c:v>
                </c:pt>
                <c:pt idx="3790">
                  <c:v>3083.6437499999997</c:v>
                </c:pt>
                <c:pt idx="3791">
                  <c:v>3083.6437499999997</c:v>
                </c:pt>
                <c:pt idx="3792">
                  <c:v>3083.6437499999997</c:v>
                </c:pt>
                <c:pt idx="3793">
                  <c:v>3083.6437499999997</c:v>
                </c:pt>
                <c:pt idx="3794">
                  <c:v>3083.6437499999997</c:v>
                </c:pt>
                <c:pt idx="3795">
                  <c:v>3083.6437499999997</c:v>
                </c:pt>
                <c:pt idx="3796">
                  <c:v>3084.1593749999997</c:v>
                </c:pt>
                <c:pt idx="3797">
                  <c:v>3084.1593749999997</c:v>
                </c:pt>
                <c:pt idx="3798">
                  <c:v>3084.1593749999997</c:v>
                </c:pt>
                <c:pt idx="3799">
                  <c:v>3084.1593749999997</c:v>
                </c:pt>
                <c:pt idx="3800">
                  <c:v>3084.1593749999997</c:v>
                </c:pt>
                <c:pt idx="3801">
                  <c:v>3084.1593749999997</c:v>
                </c:pt>
                <c:pt idx="3802">
                  <c:v>3084.1593749999997</c:v>
                </c:pt>
                <c:pt idx="3803">
                  <c:v>3084.1593749999997</c:v>
                </c:pt>
                <c:pt idx="3804">
                  <c:v>3084.1593749999997</c:v>
                </c:pt>
                <c:pt idx="3805">
                  <c:v>3084.1593749999997</c:v>
                </c:pt>
                <c:pt idx="3806">
                  <c:v>3085.1390618399996</c:v>
                </c:pt>
                <c:pt idx="3807">
                  <c:v>3085.1390618399996</c:v>
                </c:pt>
                <c:pt idx="3808">
                  <c:v>3085.1390618399996</c:v>
                </c:pt>
                <c:pt idx="3809">
                  <c:v>3085.1390618399996</c:v>
                </c:pt>
                <c:pt idx="3810">
                  <c:v>3085.1390618399996</c:v>
                </c:pt>
                <c:pt idx="3811">
                  <c:v>3085.1390618399996</c:v>
                </c:pt>
                <c:pt idx="3812">
                  <c:v>3085.1390618399996</c:v>
                </c:pt>
                <c:pt idx="3813">
                  <c:v>3085.1390618399996</c:v>
                </c:pt>
                <c:pt idx="3814">
                  <c:v>3085.1390618399996</c:v>
                </c:pt>
                <c:pt idx="3815">
                  <c:v>3085.1390618399996</c:v>
                </c:pt>
                <c:pt idx="3816">
                  <c:v>3089.2124999999996</c:v>
                </c:pt>
                <c:pt idx="3817">
                  <c:v>3089.2124999999996</c:v>
                </c:pt>
                <c:pt idx="3818">
                  <c:v>3089.2124999999996</c:v>
                </c:pt>
                <c:pt idx="3819">
                  <c:v>3089.2124999999996</c:v>
                </c:pt>
                <c:pt idx="3820">
                  <c:v>3089.2124999999996</c:v>
                </c:pt>
                <c:pt idx="3821">
                  <c:v>3089.2124999999996</c:v>
                </c:pt>
                <c:pt idx="3822">
                  <c:v>3089.2124999999996</c:v>
                </c:pt>
                <c:pt idx="3823">
                  <c:v>3089.2124999999996</c:v>
                </c:pt>
                <c:pt idx="3824">
                  <c:v>3089.2124999999996</c:v>
                </c:pt>
                <c:pt idx="3825">
                  <c:v>3089.2124999999996</c:v>
                </c:pt>
                <c:pt idx="3826">
                  <c:v>3089.2124999999996</c:v>
                </c:pt>
                <c:pt idx="3827">
                  <c:v>3089.2124999999996</c:v>
                </c:pt>
                <c:pt idx="3828">
                  <c:v>3089.57343816</c:v>
                </c:pt>
                <c:pt idx="3829">
                  <c:v>3089.57343816</c:v>
                </c:pt>
                <c:pt idx="3830">
                  <c:v>3089.57343816</c:v>
                </c:pt>
                <c:pt idx="3831">
                  <c:v>3089.57343816</c:v>
                </c:pt>
                <c:pt idx="3832">
                  <c:v>3089.57343816</c:v>
                </c:pt>
                <c:pt idx="3833">
                  <c:v>3089.57343816</c:v>
                </c:pt>
                <c:pt idx="3834">
                  <c:v>3089.57343816</c:v>
                </c:pt>
                <c:pt idx="3835">
                  <c:v>3089.57343816</c:v>
                </c:pt>
                <c:pt idx="3836">
                  <c:v>3089.57343816</c:v>
                </c:pt>
                <c:pt idx="3837">
                  <c:v>3089.57343816</c:v>
                </c:pt>
                <c:pt idx="3838">
                  <c:v>3089.57343816</c:v>
                </c:pt>
                <c:pt idx="3839">
                  <c:v>3089.7281249999996</c:v>
                </c:pt>
                <c:pt idx="3840">
                  <c:v>3089.7281249999996</c:v>
                </c:pt>
                <c:pt idx="3841">
                  <c:v>3089.7281249999996</c:v>
                </c:pt>
                <c:pt idx="3842">
                  <c:v>3089.7281249999996</c:v>
                </c:pt>
                <c:pt idx="3843">
                  <c:v>3089.7281249999996</c:v>
                </c:pt>
                <c:pt idx="3844">
                  <c:v>3089.7281249999996</c:v>
                </c:pt>
                <c:pt idx="3845">
                  <c:v>3089.7281249999996</c:v>
                </c:pt>
                <c:pt idx="3846">
                  <c:v>3089.7281249999996</c:v>
                </c:pt>
                <c:pt idx="3847">
                  <c:v>3091.6875</c:v>
                </c:pt>
                <c:pt idx="3848">
                  <c:v>3091.6875</c:v>
                </c:pt>
                <c:pt idx="3849">
                  <c:v>3091.6875</c:v>
                </c:pt>
                <c:pt idx="3850">
                  <c:v>3091.6875</c:v>
                </c:pt>
                <c:pt idx="3851">
                  <c:v>3091.6875</c:v>
                </c:pt>
                <c:pt idx="3852">
                  <c:v>3091.6875</c:v>
                </c:pt>
                <c:pt idx="3853">
                  <c:v>3091.6875</c:v>
                </c:pt>
                <c:pt idx="3854">
                  <c:v>3095.9156249999996</c:v>
                </c:pt>
                <c:pt idx="3855">
                  <c:v>3095.9156249999996</c:v>
                </c:pt>
                <c:pt idx="3856">
                  <c:v>3095.9156249999996</c:v>
                </c:pt>
                <c:pt idx="3857">
                  <c:v>3095.9156249999996</c:v>
                </c:pt>
                <c:pt idx="3858">
                  <c:v>3095.9156249999996</c:v>
                </c:pt>
                <c:pt idx="3859">
                  <c:v>3095.9156249999996</c:v>
                </c:pt>
                <c:pt idx="3860">
                  <c:v>3095.9156249999996</c:v>
                </c:pt>
                <c:pt idx="3861">
                  <c:v>3095.9156249999996</c:v>
                </c:pt>
                <c:pt idx="3862">
                  <c:v>3095.9156249999996</c:v>
                </c:pt>
                <c:pt idx="3863">
                  <c:v>3096.84375</c:v>
                </c:pt>
                <c:pt idx="3864">
                  <c:v>3096.84375</c:v>
                </c:pt>
                <c:pt idx="3865">
                  <c:v>3096.84375</c:v>
                </c:pt>
                <c:pt idx="3866">
                  <c:v>3096.84375</c:v>
                </c:pt>
                <c:pt idx="3867">
                  <c:v>3096.84375</c:v>
                </c:pt>
                <c:pt idx="3868">
                  <c:v>3096.84375</c:v>
                </c:pt>
                <c:pt idx="3869">
                  <c:v>3096.84375</c:v>
                </c:pt>
                <c:pt idx="3870">
                  <c:v>3096.84375</c:v>
                </c:pt>
                <c:pt idx="3871">
                  <c:v>3096.84375</c:v>
                </c:pt>
                <c:pt idx="3872">
                  <c:v>3097.359375</c:v>
                </c:pt>
                <c:pt idx="3873">
                  <c:v>3097.359375</c:v>
                </c:pt>
                <c:pt idx="3874">
                  <c:v>3097.359375</c:v>
                </c:pt>
                <c:pt idx="3875">
                  <c:v>3097.359375</c:v>
                </c:pt>
                <c:pt idx="3876">
                  <c:v>3097.359375</c:v>
                </c:pt>
                <c:pt idx="3877">
                  <c:v>3097.359375</c:v>
                </c:pt>
                <c:pt idx="3878">
                  <c:v>3097.359375</c:v>
                </c:pt>
                <c:pt idx="3879">
                  <c:v>3097.359375</c:v>
                </c:pt>
                <c:pt idx="3880">
                  <c:v>3098.3390618399999</c:v>
                </c:pt>
                <c:pt idx="3881">
                  <c:v>3098.3390618399999</c:v>
                </c:pt>
                <c:pt idx="3882">
                  <c:v>3102.4124999999999</c:v>
                </c:pt>
                <c:pt idx="3883">
                  <c:v>3102.4124999999999</c:v>
                </c:pt>
                <c:pt idx="3884">
                  <c:v>3102.4124999999999</c:v>
                </c:pt>
                <c:pt idx="3885">
                  <c:v>3102.4124999999999</c:v>
                </c:pt>
                <c:pt idx="3886">
                  <c:v>3102.4124999999999</c:v>
                </c:pt>
                <c:pt idx="3887">
                  <c:v>3102.4124999999999</c:v>
                </c:pt>
                <c:pt idx="3888">
                  <c:v>3102.4124999999999</c:v>
                </c:pt>
                <c:pt idx="3889">
                  <c:v>3102.4124999999999</c:v>
                </c:pt>
                <c:pt idx="3890">
                  <c:v>3102.4124999999999</c:v>
                </c:pt>
                <c:pt idx="3891">
                  <c:v>3102.4124999999999</c:v>
                </c:pt>
                <c:pt idx="3892">
                  <c:v>3102.4124999999999</c:v>
                </c:pt>
                <c:pt idx="3893">
                  <c:v>3102.4124999999999</c:v>
                </c:pt>
                <c:pt idx="3894">
                  <c:v>3102.4124999999999</c:v>
                </c:pt>
                <c:pt idx="3895">
                  <c:v>3102.4124999999999</c:v>
                </c:pt>
                <c:pt idx="3896">
                  <c:v>3102.7734381599998</c:v>
                </c:pt>
                <c:pt idx="3897">
                  <c:v>3102.7734381599998</c:v>
                </c:pt>
                <c:pt idx="3898">
                  <c:v>3102.7734381599998</c:v>
                </c:pt>
                <c:pt idx="3899">
                  <c:v>3102.7734381599998</c:v>
                </c:pt>
                <c:pt idx="3900">
                  <c:v>3102.7734381599998</c:v>
                </c:pt>
                <c:pt idx="3901">
                  <c:v>3102.7734381599998</c:v>
                </c:pt>
                <c:pt idx="3902">
                  <c:v>3102.7734381599998</c:v>
                </c:pt>
                <c:pt idx="3903">
                  <c:v>3102.7734381599998</c:v>
                </c:pt>
                <c:pt idx="3904">
                  <c:v>3102.7734381599998</c:v>
                </c:pt>
                <c:pt idx="3905">
                  <c:v>3102.9281249999999</c:v>
                </c:pt>
                <c:pt idx="3906">
                  <c:v>3102.9281249999999</c:v>
                </c:pt>
                <c:pt idx="3907">
                  <c:v>3102.9281249999999</c:v>
                </c:pt>
                <c:pt idx="3908">
                  <c:v>3102.9281249999999</c:v>
                </c:pt>
                <c:pt idx="3909">
                  <c:v>3102.9281249999999</c:v>
                </c:pt>
                <c:pt idx="3910">
                  <c:v>3102.9281249999999</c:v>
                </c:pt>
                <c:pt idx="3911">
                  <c:v>3102.9281249999999</c:v>
                </c:pt>
                <c:pt idx="3912">
                  <c:v>3102.9281249999999</c:v>
                </c:pt>
                <c:pt idx="3913">
                  <c:v>3102.9281249999999</c:v>
                </c:pt>
                <c:pt idx="3914">
                  <c:v>3102.9281249999999</c:v>
                </c:pt>
                <c:pt idx="3915">
                  <c:v>3102.9281249999999</c:v>
                </c:pt>
                <c:pt idx="3916">
                  <c:v>3102.9281249999999</c:v>
                </c:pt>
                <c:pt idx="3917">
                  <c:v>3102.9281249999999</c:v>
                </c:pt>
                <c:pt idx="3918">
                  <c:v>3102.9281249999999</c:v>
                </c:pt>
                <c:pt idx="3919">
                  <c:v>3104.8874999999998</c:v>
                </c:pt>
                <c:pt idx="3920">
                  <c:v>3104.8874999999998</c:v>
                </c:pt>
                <c:pt idx="3921">
                  <c:v>3104.8874999999998</c:v>
                </c:pt>
                <c:pt idx="3922">
                  <c:v>3104.8874999999998</c:v>
                </c:pt>
                <c:pt idx="3923">
                  <c:v>3104.8874999999998</c:v>
                </c:pt>
                <c:pt idx="3924">
                  <c:v>3109.1156249999999</c:v>
                </c:pt>
                <c:pt idx="3925">
                  <c:v>3109.1156249999999</c:v>
                </c:pt>
                <c:pt idx="3926">
                  <c:v>3109.1156249999999</c:v>
                </c:pt>
                <c:pt idx="3927">
                  <c:v>3109.1156249999999</c:v>
                </c:pt>
                <c:pt idx="3928">
                  <c:v>3109.1156249999999</c:v>
                </c:pt>
                <c:pt idx="3929">
                  <c:v>3109.1156249999999</c:v>
                </c:pt>
                <c:pt idx="3930">
                  <c:v>3109.1156249999999</c:v>
                </c:pt>
                <c:pt idx="3931">
                  <c:v>3109.1156249999999</c:v>
                </c:pt>
                <c:pt idx="3932">
                  <c:v>3109.1156249999999</c:v>
                </c:pt>
                <c:pt idx="3933">
                  <c:v>3109.1156249999999</c:v>
                </c:pt>
                <c:pt idx="3934">
                  <c:v>3109.1156249999999</c:v>
                </c:pt>
                <c:pt idx="3935">
                  <c:v>3109.1156249999999</c:v>
                </c:pt>
                <c:pt idx="3936">
                  <c:v>3109.1156249999999</c:v>
                </c:pt>
                <c:pt idx="3937">
                  <c:v>3110.0437499999998</c:v>
                </c:pt>
                <c:pt idx="3938">
                  <c:v>3110.0437499999998</c:v>
                </c:pt>
                <c:pt idx="3939">
                  <c:v>3110.0437499999998</c:v>
                </c:pt>
                <c:pt idx="3940">
                  <c:v>3110.0437499999998</c:v>
                </c:pt>
                <c:pt idx="3941">
                  <c:v>3110.0437499999998</c:v>
                </c:pt>
                <c:pt idx="3942">
                  <c:v>3110.0437499999998</c:v>
                </c:pt>
                <c:pt idx="3943">
                  <c:v>3110.0437499999998</c:v>
                </c:pt>
                <c:pt idx="3944">
                  <c:v>3110.0437499999998</c:v>
                </c:pt>
                <c:pt idx="3945">
                  <c:v>3110.0437499999998</c:v>
                </c:pt>
                <c:pt idx="3946">
                  <c:v>3110.0437499999998</c:v>
                </c:pt>
                <c:pt idx="3947">
                  <c:v>3110.5593749999998</c:v>
                </c:pt>
                <c:pt idx="3948">
                  <c:v>3110.5593749999998</c:v>
                </c:pt>
                <c:pt idx="3949">
                  <c:v>3110.5593749999998</c:v>
                </c:pt>
                <c:pt idx="3950">
                  <c:v>3110.5593749999998</c:v>
                </c:pt>
                <c:pt idx="3951">
                  <c:v>3110.5593749999998</c:v>
                </c:pt>
                <c:pt idx="3952">
                  <c:v>3110.5593749999998</c:v>
                </c:pt>
                <c:pt idx="3953">
                  <c:v>3110.5593749999998</c:v>
                </c:pt>
                <c:pt idx="3954">
                  <c:v>3110.5593749999998</c:v>
                </c:pt>
                <c:pt idx="3955">
                  <c:v>3111.5390618399997</c:v>
                </c:pt>
                <c:pt idx="3956">
                  <c:v>3111.5390618399997</c:v>
                </c:pt>
                <c:pt idx="3957">
                  <c:v>3111.5390618399997</c:v>
                </c:pt>
                <c:pt idx="3958">
                  <c:v>3111.5390618399997</c:v>
                </c:pt>
                <c:pt idx="3959">
                  <c:v>3111.5390618399997</c:v>
                </c:pt>
                <c:pt idx="3960">
                  <c:v>3111.5390618399997</c:v>
                </c:pt>
                <c:pt idx="3961">
                  <c:v>3111.5390618399997</c:v>
                </c:pt>
                <c:pt idx="3962">
                  <c:v>3111.5390618399997</c:v>
                </c:pt>
                <c:pt idx="3963">
                  <c:v>3115.6124999999997</c:v>
                </c:pt>
                <c:pt idx="3964">
                  <c:v>3115.6124999999997</c:v>
                </c:pt>
                <c:pt idx="3965">
                  <c:v>3115.6124999999997</c:v>
                </c:pt>
                <c:pt idx="3966">
                  <c:v>3115.6124999999997</c:v>
                </c:pt>
                <c:pt idx="3967">
                  <c:v>3115.6124999999997</c:v>
                </c:pt>
                <c:pt idx="3968">
                  <c:v>3115.6124999999997</c:v>
                </c:pt>
                <c:pt idx="3969">
                  <c:v>3115.6124999999997</c:v>
                </c:pt>
                <c:pt idx="3970">
                  <c:v>3115.9734381600001</c:v>
                </c:pt>
                <c:pt idx="3971">
                  <c:v>3115.9734381600001</c:v>
                </c:pt>
                <c:pt idx="3972">
                  <c:v>3115.9734381600001</c:v>
                </c:pt>
                <c:pt idx="3973">
                  <c:v>3115.9734381600001</c:v>
                </c:pt>
                <c:pt idx="3974">
                  <c:v>3115.9734381600001</c:v>
                </c:pt>
                <c:pt idx="3975">
                  <c:v>3115.9734381600001</c:v>
                </c:pt>
                <c:pt idx="3976">
                  <c:v>3115.9734381600001</c:v>
                </c:pt>
                <c:pt idx="3977">
                  <c:v>3115.9734381600001</c:v>
                </c:pt>
                <c:pt idx="3978">
                  <c:v>3115.9734381600001</c:v>
                </c:pt>
                <c:pt idx="3979">
                  <c:v>3115.9734381600001</c:v>
                </c:pt>
                <c:pt idx="3980">
                  <c:v>3115.9734381600001</c:v>
                </c:pt>
                <c:pt idx="3981">
                  <c:v>3115.9734381600001</c:v>
                </c:pt>
                <c:pt idx="3982">
                  <c:v>3116.1281249999997</c:v>
                </c:pt>
                <c:pt idx="3983">
                  <c:v>3116.1281249999997</c:v>
                </c:pt>
                <c:pt idx="3984">
                  <c:v>3116.1281249999997</c:v>
                </c:pt>
                <c:pt idx="3985">
                  <c:v>3116.1281249999997</c:v>
                </c:pt>
                <c:pt idx="3986">
                  <c:v>3118.0874999999996</c:v>
                </c:pt>
                <c:pt idx="3987">
                  <c:v>3118.0874999999996</c:v>
                </c:pt>
                <c:pt idx="3988">
                  <c:v>3118.0874999999996</c:v>
                </c:pt>
                <c:pt idx="3989">
                  <c:v>3118.0874999999996</c:v>
                </c:pt>
                <c:pt idx="3990">
                  <c:v>3118.0874999999996</c:v>
                </c:pt>
                <c:pt idx="3991">
                  <c:v>3118.0874999999996</c:v>
                </c:pt>
                <c:pt idx="3992">
                  <c:v>3118.0874999999996</c:v>
                </c:pt>
                <c:pt idx="3993">
                  <c:v>3122.3156249999997</c:v>
                </c:pt>
                <c:pt idx="3994">
                  <c:v>3122.3156249999997</c:v>
                </c:pt>
                <c:pt idx="3995">
                  <c:v>3122.3156249999997</c:v>
                </c:pt>
                <c:pt idx="3996">
                  <c:v>3122.3156249999997</c:v>
                </c:pt>
                <c:pt idx="3997">
                  <c:v>3122.3156249999997</c:v>
                </c:pt>
                <c:pt idx="3998">
                  <c:v>3122.3156249999997</c:v>
                </c:pt>
                <c:pt idx="3999">
                  <c:v>3122.3156249999997</c:v>
                </c:pt>
                <c:pt idx="4000">
                  <c:v>3122.3156249999997</c:v>
                </c:pt>
                <c:pt idx="4001">
                  <c:v>3123.2437499999996</c:v>
                </c:pt>
                <c:pt idx="4002">
                  <c:v>3123.2437499999996</c:v>
                </c:pt>
                <c:pt idx="4003">
                  <c:v>3123.2437499999996</c:v>
                </c:pt>
                <c:pt idx="4004">
                  <c:v>3123.7593749999996</c:v>
                </c:pt>
                <c:pt idx="4005">
                  <c:v>3123.7593749999996</c:v>
                </c:pt>
                <c:pt idx="4006">
                  <c:v>3123.7593749999996</c:v>
                </c:pt>
                <c:pt idx="4007">
                  <c:v>3123.7593749999996</c:v>
                </c:pt>
                <c:pt idx="4008">
                  <c:v>3123.7593749999996</c:v>
                </c:pt>
                <c:pt idx="4009">
                  <c:v>3123.7593749999996</c:v>
                </c:pt>
                <c:pt idx="4010">
                  <c:v>3123.7593749999996</c:v>
                </c:pt>
                <c:pt idx="4011">
                  <c:v>3123.7593749999996</c:v>
                </c:pt>
                <c:pt idx="4012">
                  <c:v>3123.7593749999996</c:v>
                </c:pt>
                <c:pt idx="4013">
                  <c:v>3123.7593749999996</c:v>
                </c:pt>
                <c:pt idx="4014">
                  <c:v>3124.7390618399995</c:v>
                </c:pt>
                <c:pt idx="4015">
                  <c:v>3124.7390618399995</c:v>
                </c:pt>
                <c:pt idx="4016">
                  <c:v>3124.7390618399995</c:v>
                </c:pt>
                <c:pt idx="4017">
                  <c:v>3124.7390618399995</c:v>
                </c:pt>
                <c:pt idx="4018">
                  <c:v>3124.7390618399995</c:v>
                </c:pt>
                <c:pt idx="4019">
                  <c:v>3124.7390618399995</c:v>
                </c:pt>
                <c:pt idx="4020">
                  <c:v>3124.7390618399995</c:v>
                </c:pt>
                <c:pt idx="4021">
                  <c:v>3124.7390618399995</c:v>
                </c:pt>
                <c:pt idx="4022">
                  <c:v>3124.7390618399995</c:v>
                </c:pt>
                <c:pt idx="4023">
                  <c:v>3128.8125</c:v>
                </c:pt>
                <c:pt idx="4024">
                  <c:v>3128.8125</c:v>
                </c:pt>
                <c:pt idx="4025">
                  <c:v>3128.8125</c:v>
                </c:pt>
                <c:pt idx="4026">
                  <c:v>3128.8125</c:v>
                </c:pt>
                <c:pt idx="4027">
                  <c:v>3128.8125</c:v>
                </c:pt>
                <c:pt idx="4028">
                  <c:v>3128.8125</c:v>
                </c:pt>
                <c:pt idx="4029">
                  <c:v>3129.1734381599999</c:v>
                </c:pt>
                <c:pt idx="4030">
                  <c:v>3129.1734381599999</c:v>
                </c:pt>
                <c:pt idx="4031">
                  <c:v>3129.1734381599999</c:v>
                </c:pt>
                <c:pt idx="4032">
                  <c:v>3129.1734381599999</c:v>
                </c:pt>
                <c:pt idx="4033">
                  <c:v>3129.1734381599999</c:v>
                </c:pt>
                <c:pt idx="4034">
                  <c:v>3129.1734381599999</c:v>
                </c:pt>
                <c:pt idx="4035">
                  <c:v>3129.1734381599999</c:v>
                </c:pt>
                <c:pt idx="4036">
                  <c:v>3129.1734381599999</c:v>
                </c:pt>
                <c:pt idx="4037">
                  <c:v>3129.328125</c:v>
                </c:pt>
                <c:pt idx="4038">
                  <c:v>3129.328125</c:v>
                </c:pt>
                <c:pt idx="4039">
                  <c:v>3129.328125</c:v>
                </c:pt>
                <c:pt idx="4040">
                  <c:v>3129.328125</c:v>
                </c:pt>
                <c:pt idx="4041">
                  <c:v>3129.328125</c:v>
                </c:pt>
                <c:pt idx="4042">
                  <c:v>3129.328125</c:v>
                </c:pt>
                <c:pt idx="4043">
                  <c:v>3129.328125</c:v>
                </c:pt>
                <c:pt idx="4044">
                  <c:v>3129.328125</c:v>
                </c:pt>
                <c:pt idx="4045">
                  <c:v>3129.328125</c:v>
                </c:pt>
                <c:pt idx="4046">
                  <c:v>3131.2874999999999</c:v>
                </c:pt>
                <c:pt idx="4047">
                  <c:v>3131.2874999999999</c:v>
                </c:pt>
                <c:pt idx="4048">
                  <c:v>3131.2874999999999</c:v>
                </c:pt>
                <c:pt idx="4049">
                  <c:v>3131.2874999999999</c:v>
                </c:pt>
                <c:pt idx="4050">
                  <c:v>3131.2874999999999</c:v>
                </c:pt>
                <c:pt idx="4051">
                  <c:v>3131.2874999999999</c:v>
                </c:pt>
                <c:pt idx="4052">
                  <c:v>3135.515625</c:v>
                </c:pt>
                <c:pt idx="4053">
                  <c:v>3136.4437499999999</c:v>
                </c:pt>
                <c:pt idx="4054">
                  <c:v>3136.4437499999999</c:v>
                </c:pt>
                <c:pt idx="4055">
                  <c:v>3136.4437499999999</c:v>
                </c:pt>
                <c:pt idx="4056">
                  <c:v>3136.4437499999999</c:v>
                </c:pt>
                <c:pt idx="4057">
                  <c:v>3136.4437499999999</c:v>
                </c:pt>
                <c:pt idx="4058">
                  <c:v>3136.4437499999999</c:v>
                </c:pt>
                <c:pt idx="4059">
                  <c:v>3136.4437499999999</c:v>
                </c:pt>
                <c:pt idx="4060">
                  <c:v>3136.4437499999999</c:v>
                </c:pt>
                <c:pt idx="4061">
                  <c:v>3136.4437499999999</c:v>
                </c:pt>
                <c:pt idx="4062">
                  <c:v>3136.9593749999999</c:v>
                </c:pt>
                <c:pt idx="4063">
                  <c:v>3136.9593749999999</c:v>
                </c:pt>
                <c:pt idx="4064">
                  <c:v>3136.9593749999999</c:v>
                </c:pt>
                <c:pt idx="4065">
                  <c:v>3136.9593749999999</c:v>
                </c:pt>
                <c:pt idx="4066">
                  <c:v>3136.9593749999999</c:v>
                </c:pt>
                <c:pt idx="4067">
                  <c:v>3136.9593749999999</c:v>
                </c:pt>
                <c:pt idx="4068">
                  <c:v>3136.9593749999999</c:v>
                </c:pt>
                <c:pt idx="4069">
                  <c:v>3136.9593749999999</c:v>
                </c:pt>
                <c:pt idx="4070">
                  <c:v>3136.9593749999999</c:v>
                </c:pt>
                <c:pt idx="4071">
                  <c:v>3136.9593749999999</c:v>
                </c:pt>
                <c:pt idx="4072">
                  <c:v>3136.9593749999999</c:v>
                </c:pt>
                <c:pt idx="4073">
                  <c:v>3136.9593749999999</c:v>
                </c:pt>
                <c:pt idx="4074">
                  <c:v>3136.9593749999999</c:v>
                </c:pt>
                <c:pt idx="4075">
                  <c:v>3136.9593749999999</c:v>
                </c:pt>
                <c:pt idx="4076">
                  <c:v>3136.9593749999999</c:v>
                </c:pt>
                <c:pt idx="4077">
                  <c:v>3137.9390618399998</c:v>
                </c:pt>
                <c:pt idx="4078">
                  <c:v>3137.9390618399998</c:v>
                </c:pt>
                <c:pt idx="4079">
                  <c:v>3137.9390618399998</c:v>
                </c:pt>
                <c:pt idx="4080">
                  <c:v>3137.9390618399998</c:v>
                </c:pt>
                <c:pt idx="4081">
                  <c:v>3137.9390618399998</c:v>
                </c:pt>
                <c:pt idx="4082">
                  <c:v>3137.9390618399998</c:v>
                </c:pt>
                <c:pt idx="4083">
                  <c:v>3137.9390618399998</c:v>
                </c:pt>
                <c:pt idx="4084">
                  <c:v>3137.9390618399998</c:v>
                </c:pt>
                <c:pt idx="4085">
                  <c:v>3137.9390618399998</c:v>
                </c:pt>
                <c:pt idx="4086">
                  <c:v>3142.0124999999998</c:v>
                </c:pt>
                <c:pt idx="4087">
                  <c:v>3142.0124999999998</c:v>
                </c:pt>
                <c:pt idx="4088">
                  <c:v>3142.0124999999998</c:v>
                </c:pt>
                <c:pt idx="4089">
                  <c:v>3142.0124999999998</c:v>
                </c:pt>
                <c:pt idx="4090">
                  <c:v>3142.0124999999998</c:v>
                </c:pt>
                <c:pt idx="4091">
                  <c:v>3142.0124999999998</c:v>
                </c:pt>
                <c:pt idx="4092">
                  <c:v>3142.0124999999998</c:v>
                </c:pt>
                <c:pt idx="4093">
                  <c:v>3142.0124999999998</c:v>
                </c:pt>
                <c:pt idx="4094">
                  <c:v>3142.0124999999998</c:v>
                </c:pt>
                <c:pt idx="4095">
                  <c:v>3142.3734381600002</c:v>
                </c:pt>
                <c:pt idx="4096">
                  <c:v>3142.3734381600002</c:v>
                </c:pt>
                <c:pt idx="4097">
                  <c:v>3142.3734381600002</c:v>
                </c:pt>
                <c:pt idx="4098">
                  <c:v>3142.3734381600002</c:v>
                </c:pt>
                <c:pt idx="4099">
                  <c:v>3142.3734381600002</c:v>
                </c:pt>
                <c:pt idx="4100">
                  <c:v>3142.3734381600002</c:v>
                </c:pt>
                <c:pt idx="4101">
                  <c:v>3142.3734381600002</c:v>
                </c:pt>
                <c:pt idx="4102">
                  <c:v>3142.3734381600002</c:v>
                </c:pt>
                <c:pt idx="4103">
                  <c:v>3142.3734381600002</c:v>
                </c:pt>
                <c:pt idx="4104">
                  <c:v>3142.3734381600002</c:v>
                </c:pt>
                <c:pt idx="4105">
                  <c:v>3142.5281249999998</c:v>
                </c:pt>
                <c:pt idx="4106">
                  <c:v>3142.5281249999998</c:v>
                </c:pt>
                <c:pt idx="4107">
                  <c:v>3142.5281249999998</c:v>
                </c:pt>
                <c:pt idx="4108">
                  <c:v>3142.5281249999998</c:v>
                </c:pt>
                <c:pt idx="4109">
                  <c:v>3142.5281249999998</c:v>
                </c:pt>
                <c:pt idx="4110">
                  <c:v>3142.5281249999998</c:v>
                </c:pt>
                <c:pt idx="4111">
                  <c:v>3142.5281249999998</c:v>
                </c:pt>
                <c:pt idx="4112">
                  <c:v>3142.5281249999998</c:v>
                </c:pt>
                <c:pt idx="4113">
                  <c:v>3142.5281249999998</c:v>
                </c:pt>
                <c:pt idx="4114">
                  <c:v>3144.4874999999997</c:v>
                </c:pt>
                <c:pt idx="4115">
                  <c:v>3144.4874999999997</c:v>
                </c:pt>
                <c:pt idx="4116">
                  <c:v>3144.4874999999997</c:v>
                </c:pt>
                <c:pt idx="4117">
                  <c:v>3144.4874999999997</c:v>
                </c:pt>
                <c:pt idx="4118">
                  <c:v>3144.4874999999997</c:v>
                </c:pt>
                <c:pt idx="4119">
                  <c:v>3144.4874999999997</c:v>
                </c:pt>
                <c:pt idx="4120">
                  <c:v>3148.7156249999998</c:v>
                </c:pt>
                <c:pt idx="4121">
                  <c:v>3148.7156249999998</c:v>
                </c:pt>
                <c:pt idx="4122">
                  <c:v>3148.7156249999998</c:v>
                </c:pt>
                <c:pt idx="4123">
                  <c:v>3148.7156249999998</c:v>
                </c:pt>
                <c:pt idx="4124">
                  <c:v>3148.7156249999998</c:v>
                </c:pt>
                <c:pt idx="4125">
                  <c:v>3148.7156249999998</c:v>
                </c:pt>
                <c:pt idx="4126">
                  <c:v>3148.7156249999998</c:v>
                </c:pt>
                <c:pt idx="4127">
                  <c:v>3148.7156249999998</c:v>
                </c:pt>
                <c:pt idx="4128">
                  <c:v>3149.6437499999997</c:v>
                </c:pt>
                <c:pt idx="4129">
                  <c:v>3149.6437499999997</c:v>
                </c:pt>
                <c:pt idx="4130">
                  <c:v>3149.6437499999997</c:v>
                </c:pt>
                <c:pt idx="4131">
                  <c:v>3149.6437499999997</c:v>
                </c:pt>
                <c:pt idx="4132">
                  <c:v>3149.6437499999997</c:v>
                </c:pt>
                <c:pt idx="4133">
                  <c:v>3149.6437499999997</c:v>
                </c:pt>
                <c:pt idx="4134">
                  <c:v>3149.6437499999997</c:v>
                </c:pt>
                <c:pt idx="4135">
                  <c:v>3149.6437499999997</c:v>
                </c:pt>
                <c:pt idx="4136">
                  <c:v>3149.6437499999997</c:v>
                </c:pt>
                <c:pt idx="4137">
                  <c:v>3150.1593749999997</c:v>
                </c:pt>
                <c:pt idx="4138">
                  <c:v>3150.1593749999997</c:v>
                </c:pt>
                <c:pt idx="4139">
                  <c:v>3150.1593749999997</c:v>
                </c:pt>
                <c:pt idx="4140">
                  <c:v>3150.1593749999997</c:v>
                </c:pt>
                <c:pt idx="4141">
                  <c:v>3150.1593749999997</c:v>
                </c:pt>
                <c:pt idx="4142">
                  <c:v>3150.1593749999997</c:v>
                </c:pt>
                <c:pt idx="4143">
                  <c:v>3150.1593749999997</c:v>
                </c:pt>
                <c:pt idx="4144">
                  <c:v>3150.1593749999997</c:v>
                </c:pt>
                <c:pt idx="4145">
                  <c:v>3150.1593749999997</c:v>
                </c:pt>
                <c:pt idx="4146">
                  <c:v>3151.1390618399996</c:v>
                </c:pt>
                <c:pt idx="4147">
                  <c:v>3151.1390618399996</c:v>
                </c:pt>
                <c:pt idx="4148">
                  <c:v>3151.1390618399996</c:v>
                </c:pt>
                <c:pt idx="4149">
                  <c:v>3151.1390618399996</c:v>
                </c:pt>
                <c:pt idx="4150">
                  <c:v>3155.2124999999996</c:v>
                </c:pt>
                <c:pt idx="4151">
                  <c:v>3155.2124999999996</c:v>
                </c:pt>
                <c:pt idx="4152">
                  <c:v>3155.2124999999996</c:v>
                </c:pt>
                <c:pt idx="4153">
                  <c:v>3155.2124999999996</c:v>
                </c:pt>
                <c:pt idx="4154">
                  <c:v>3155.2124999999996</c:v>
                </c:pt>
                <c:pt idx="4155">
                  <c:v>3155.2124999999996</c:v>
                </c:pt>
                <c:pt idx="4156">
                  <c:v>3155.2124999999996</c:v>
                </c:pt>
                <c:pt idx="4157">
                  <c:v>3155.2124999999996</c:v>
                </c:pt>
                <c:pt idx="4158">
                  <c:v>3155.2124999999996</c:v>
                </c:pt>
                <c:pt idx="4159">
                  <c:v>3155.2124999999996</c:v>
                </c:pt>
                <c:pt idx="4160">
                  <c:v>3155.2124999999996</c:v>
                </c:pt>
                <c:pt idx="4161">
                  <c:v>3155.2124999999996</c:v>
                </c:pt>
                <c:pt idx="4162">
                  <c:v>3155.57343816</c:v>
                </c:pt>
                <c:pt idx="4163">
                  <c:v>3155.57343816</c:v>
                </c:pt>
                <c:pt idx="4164">
                  <c:v>3155.57343816</c:v>
                </c:pt>
                <c:pt idx="4165">
                  <c:v>3155.57343816</c:v>
                </c:pt>
                <c:pt idx="4166">
                  <c:v>3155.57343816</c:v>
                </c:pt>
                <c:pt idx="4167">
                  <c:v>3155.57343816</c:v>
                </c:pt>
                <c:pt idx="4168">
                  <c:v>3155.7281249999996</c:v>
                </c:pt>
                <c:pt idx="4169">
                  <c:v>3155.7281249999996</c:v>
                </c:pt>
                <c:pt idx="4170">
                  <c:v>3155.7281249999996</c:v>
                </c:pt>
                <c:pt idx="4171">
                  <c:v>3155.7281249999996</c:v>
                </c:pt>
                <c:pt idx="4172">
                  <c:v>3155.7281249999996</c:v>
                </c:pt>
                <c:pt idx="4173">
                  <c:v>3155.7281249999996</c:v>
                </c:pt>
                <c:pt idx="4174">
                  <c:v>3155.7281249999996</c:v>
                </c:pt>
                <c:pt idx="4175">
                  <c:v>3155.7281249999996</c:v>
                </c:pt>
                <c:pt idx="4176">
                  <c:v>3155.7281249999996</c:v>
                </c:pt>
                <c:pt idx="4177">
                  <c:v>3155.7281249999996</c:v>
                </c:pt>
                <c:pt idx="4178">
                  <c:v>3155.7281249999996</c:v>
                </c:pt>
                <c:pt idx="4179">
                  <c:v>3157.6875</c:v>
                </c:pt>
                <c:pt idx="4180">
                  <c:v>3157.6875</c:v>
                </c:pt>
                <c:pt idx="4181">
                  <c:v>3157.6875</c:v>
                </c:pt>
                <c:pt idx="4182">
                  <c:v>3157.6875</c:v>
                </c:pt>
                <c:pt idx="4183">
                  <c:v>3157.6875</c:v>
                </c:pt>
                <c:pt idx="4184">
                  <c:v>3161.9156249999996</c:v>
                </c:pt>
                <c:pt idx="4185">
                  <c:v>3161.9156249999996</c:v>
                </c:pt>
                <c:pt idx="4186">
                  <c:v>3161.9156249999996</c:v>
                </c:pt>
                <c:pt idx="4187">
                  <c:v>3161.9156249999996</c:v>
                </c:pt>
                <c:pt idx="4188">
                  <c:v>3161.9156249999996</c:v>
                </c:pt>
                <c:pt idx="4189">
                  <c:v>3161.9156249999996</c:v>
                </c:pt>
                <c:pt idx="4190">
                  <c:v>3161.9156249999996</c:v>
                </c:pt>
                <c:pt idx="4191">
                  <c:v>3161.9156249999996</c:v>
                </c:pt>
                <c:pt idx="4192">
                  <c:v>3161.9156249999996</c:v>
                </c:pt>
                <c:pt idx="4193">
                  <c:v>3162.84375</c:v>
                </c:pt>
                <c:pt idx="4194">
                  <c:v>3162.84375</c:v>
                </c:pt>
                <c:pt idx="4195">
                  <c:v>3162.84375</c:v>
                </c:pt>
                <c:pt idx="4196">
                  <c:v>3162.84375</c:v>
                </c:pt>
                <c:pt idx="4197">
                  <c:v>3162.84375</c:v>
                </c:pt>
                <c:pt idx="4198">
                  <c:v>3162.84375</c:v>
                </c:pt>
                <c:pt idx="4199">
                  <c:v>3162.84375</c:v>
                </c:pt>
                <c:pt idx="4200">
                  <c:v>3162.84375</c:v>
                </c:pt>
                <c:pt idx="4201">
                  <c:v>3162.84375</c:v>
                </c:pt>
                <c:pt idx="4202">
                  <c:v>3162.84375</c:v>
                </c:pt>
                <c:pt idx="4203">
                  <c:v>3162.84375</c:v>
                </c:pt>
                <c:pt idx="4204">
                  <c:v>3162.84375</c:v>
                </c:pt>
                <c:pt idx="4205">
                  <c:v>3162.84375</c:v>
                </c:pt>
                <c:pt idx="4206">
                  <c:v>3162.84375</c:v>
                </c:pt>
                <c:pt idx="4207">
                  <c:v>3163.359375</c:v>
                </c:pt>
                <c:pt idx="4208">
                  <c:v>3163.359375</c:v>
                </c:pt>
                <c:pt idx="4209">
                  <c:v>3163.359375</c:v>
                </c:pt>
                <c:pt idx="4210">
                  <c:v>3163.359375</c:v>
                </c:pt>
                <c:pt idx="4211">
                  <c:v>3163.359375</c:v>
                </c:pt>
                <c:pt idx="4212">
                  <c:v>3164.3390618399999</c:v>
                </c:pt>
                <c:pt idx="4213">
                  <c:v>3164.3390618399999</c:v>
                </c:pt>
                <c:pt idx="4214">
                  <c:v>3164.3390618399999</c:v>
                </c:pt>
                <c:pt idx="4215">
                  <c:v>3164.3390618399999</c:v>
                </c:pt>
                <c:pt idx="4216">
                  <c:v>3164.3390618399999</c:v>
                </c:pt>
                <c:pt idx="4217">
                  <c:v>3164.3390618399999</c:v>
                </c:pt>
                <c:pt idx="4218">
                  <c:v>3164.3390618399999</c:v>
                </c:pt>
                <c:pt idx="4219">
                  <c:v>3168.4124999999999</c:v>
                </c:pt>
                <c:pt idx="4220">
                  <c:v>3168.4124999999999</c:v>
                </c:pt>
                <c:pt idx="4221">
                  <c:v>3168.4124999999999</c:v>
                </c:pt>
                <c:pt idx="4222">
                  <c:v>3168.4124999999999</c:v>
                </c:pt>
                <c:pt idx="4223">
                  <c:v>3168.7734381599998</c:v>
                </c:pt>
                <c:pt idx="4224">
                  <c:v>3168.7734381599998</c:v>
                </c:pt>
                <c:pt idx="4225">
                  <c:v>3168.7734381599998</c:v>
                </c:pt>
                <c:pt idx="4226">
                  <c:v>3168.7734381599998</c:v>
                </c:pt>
                <c:pt idx="4227">
                  <c:v>3168.7734381599998</c:v>
                </c:pt>
                <c:pt idx="4228">
                  <c:v>3168.9281249999999</c:v>
                </c:pt>
                <c:pt idx="4229">
                  <c:v>3168.9281249999999</c:v>
                </c:pt>
                <c:pt idx="4230">
                  <c:v>3168.9281249999999</c:v>
                </c:pt>
                <c:pt idx="4231">
                  <c:v>3168.9281249999999</c:v>
                </c:pt>
                <c:pt idx="4232">
                  <c:v>3168.9281249999999</c:v>
                </c:pt>
                <c:pt idx="4233">
                  <c:v>3168.9281249999999</c:v>
                </c:pt>
                <c:pt idx="4234">
                  <c:v>3168.9281249999999</c:v>
                </c:pt>
                <c:pt idx="4235">
                  <c:v>3170.8874999999998</c:v>
                </c:pt>
                <c:pt idx="4236">
                  <c:v>3170.8874999999998</c:v>
                </c:pt>
                <c:pt idx="4237">
                  <c:v>3170.8874999999998</c:v>
                </c:pt>
                <c:pt idx="4238">
                  <c:v>3170.8874999999998</c:v>
                </c:pt>
                <c:pt idx="4239">
                  <c:v>3170.8874999999998</c:v>
                </c:pt>
                <c:pt idx="4240">
                  <c:v>3170.8874999999998</c:v>
                </c:pt>
                <c:pt idx="4241">
                  <c:v>3175.1156249999999</c:v>
                </c:pt>
                <c:pt idx="4242">
                  <c:v>3175.1156249999999</c:v>
                </c:pt>
                <c:pt idx="4243">
                  <c:v>3175.1156249999999</c:v>
                </c:pt>
                <c:pt idx="4244">
                  <c:v>3175.1156249999999</c:v>
                </c:pt>
                <c:pt idx="4245">
                  <c:v>3175.1156249999999</c:v>
                </c:pt>
                <c:pt idx="4246">
                  <c:v>3175.1156249999999</c:v>
                </c:pt>
                <c:pt idx="4247">
                  <c:v>3175.1156249999999</c:v>
                </c:pt>
                <c:pt idx="4248">
                  <c:v>3175.1156249999999</c:v>
                </c:pt>
                <c:pt idx="4249">
                  <c:v>3176.0437499999998</c:v>
                </c:pt>
                <c:pt idx="4250">
                  <c:v>3176.0437499999998</c:v>
                </c:pt>
                <c:pt idx="4251">
                  <c:v>3176.0437499999998</c:v>
                </c:pt>
                <c:pt idx="4252">
                  <c:v>3176.0437499999998</c:v>
                </c:pt>
                <c:pt idx="4253">
                  <c:v>3176.0437499999998</c:v>
                </c:pt>
                <c:pt idx="4254">
                  <c:v>3176.0437499999998</c:v>
                </c:pt>
                <c:pt idx="4255">
                  <c:v>3176.0437499999998</c:v>
                </c:pt>
                <c:pt idx="4256">
                  <c:v>3176.5593749999998</c:v>
                </c:pt>
                <c:pt idx="4257">
                  <c:v>3176.5593749999998</c:v>
                </c:pt>
                <c:pt idx="4258">
                  <c:v>3176.5593749999998</c:v>
                </c:pt>
                <c:pt idx="4259">
                  <c:v>3176.5593749999998</c:v>
                </c:pt>
                <c:pt idx="4260">
                  <c:v>3176.5593749999998</c:v>
                </c:pt>
                <c:pt idx="4261">
                  <c:v>3176.5593749999998</c:v>
                </c:pt>
                <c:pt idx="4262">
                  <c:v>3177.5390618399997</c:v>
                </c:pt>
                <c:pt idx="4263">
                  <c:v>3177.5390618399997</c:v>
                </c:pt>
                <c:pt idx="4264">
                  <c:v>3177.5390618399997</c:v>
                </c:pt>
                <c:pt idx="4265">
                  <c:v>3177.5390618399997</c:v>
                </c:pt>
                <c:pt idx="4266">
                  <c:v>3177.5390618399997</c:v>
                </c:pt>
                <c:pt idx="4267">
                  <c:v>3181.6124999999997</c:v>
                </c:pt>
                <c:pt idx="4268">
                  <c:v>3181.6124999999997</c:v>
                </c:pt>
                <c:pt idx="4269">
                  <c:v>3181.6124999999997</c:v>
                </c:pt>
                <c:pt idx="4270">
                  <c:v>3181.6124999999997</c:v>
                </c:pt>
                <c:pt idx="4271">
                  <c:v>3181.6124999999997</c:v>
                </c:pt>
                <c:pt idx="4272">
                  <c:v>3181.6124999999997</c:v>
                </c:pt>
                <c:pt idx="4273">
                  <c:v>3181.9734381600001</c:v>
                </c:pt>
                <c:pt idx="4274">
                  <c:v>3181.9734381600001</c:v>
                </c:pt>
                <c:pt idx="4275">
                  <c:v>3181.9734381600001</c:v>
                </c:pt>
                <c:pt idx="4276">
                  <c:v>3181.9734381600001</c:v>
                </c:pt>
                <c:pt idx="4277">
                  <c:v>3181.9734381600001</c:v>
                </c:pt>
                <c:pt idx="4278">
                  <c:v>3182.1281249999997</c:v>
                </c:pt>
                <c:pt idx="4279">
                  <c:v>3182.1281249999997</c:v>
                </c:pt>
                <c:pt idx="4280">
                  <c:v>3182.1281249999997</c:v>
                </c:pt>
                <c:pt idx="4281">
                  <c:v>3182.1281249999997</c:v>
                </c:pt>
                <c:pt idx="4282">
                  <c:v>3182.1281249999997</c:v>
                </c:pt>
                <c:pt idx="4283">
                  <c:v>3182.1281249999997</c:v>
                </c:pt>
                <c:pt idx="4284">
                  <c:v>3182.1281249999997</c:v>
                </c:pt>
                <c:pt idx="4285">
                  <c:v>3184.0874999999996</c:v>
                </c:pt>
                <c:pt idx="4286">
                  <c:v>3184.0874999999996</c:v>
                </c:pt>
                <c:pt idx="4287">
                  <c:v>3184.0874999999996</c:v>
                </c:pt>
                <c:pt idx="4288">
                  <c:v>3184.0874999999996</c:v>
                </c:pt>
                <c:pt idx="4289">
                  <c:v>3184.0874999999996</c:v>
                </c:pt>
                <c:pt idx="4290">
                  <c:v>3184.0874999999996</c:v>
                </c:pt>
                <c:pt idx="4291">
                  <c:v>3184.0874999999996</c:v>
                </c:pt>
                <c:pt idx="4292">
                  <c:v>3184.0874999999996</c:v>
                </c:pt>
                <c:pt idx="4293">
                  <c:v>3184.0874999999996</c:v>
                </c:pt>
                <c:pt idx="4294">
                  <c:v>3184.0874999999996</c:v>
                </c:pt>
                <c:pt idx="4295">
                  <c:v>3184.0874999999996</c:v>
                </c:pt>
                <c:pt idx="4296">
                  <c:v>3188.3156249999997</c:v>
                </c:pt>
                <c:pt idx="4297">
                  <c:v>3188.3156249999997</c:v>
                </c:pt>
                <c:pt idx="4298">
                  <c:v>3188.3156249999997</c:v>
                </c:pt>
                <c:pt idx="4299">
                  <c:v>3189.2437499999996</c:v>
                </c:pt>
                <c:pt idx="4300">
                  <c:v>3189.2437499999996</c:v>
                </c:pt>
                <c:pt idx="4301">
                  <c:v>3189.2437499999996</c:v>
                </c:pt>
                <c:pt idx="4302">
                  <c:v>3189.2437499999996</c:v>
                </c:pt>
                <c:pt idx="4303">
                  <c:v>3189.2437499999996</c:v>
                </c:pt>
                <c:pt idx="4304">
                  <c:v>3189.2437499999996</c:v>
                </c:pt>
                <c:pt idx="4305">
                  <c:v>3189.7593749999996</c:v>
                </c:pt>
                <c:pt idx="4306">
                  <c:v>3189.7593749999996</c:v>
                </c:pt>
                <c:pt idx="4307">
                  <c:v>3189.7593749999996</c:v>
                </c:pt>
                <c:pt idx="4308">
                  <c:v>3189.7593749999996</c:v>
                </c:pt>
                <c:pt idx="4309">
                  <c:v>3189.7593749999996</c:v>
                </c:pt>
                <c:pt idx="4310">
                  <c:v>3189.7593749999996</c:v>
                </c:pt>
                <c:pt idx="4311">
                  <c:v>3189.7593749999996</c:v>
                </c:pt>
                <c:pt idx="4312">
                  <c:v>3189.7593749999996</c:v>
                </c:pt>
                <c:pt idx="4313">
                  <c:v>3190.7390618399995</c:v>
                </c:pt>
                <c:pt idx="4314">
                  <c:v>3190.7390618399995</c:v>
                </c:pt>
                <c:pt idx="4315">
                  <c:v>3190.7390618399995</c:v>
                </c:pt>
                <c:pt idx="4316">
                  <c:v>3190.7390618399995</c:v>
                </c:pt>
                <c:pt idx="4317">
                  <c:v>3190.7390618399995</c:v>
                </c:pt>
                <c:pt idx="4318">
                  <c:v>3190.7390618399995</c:v>
                </c:pt>
                <c:pt idx="4319">
                  <c:v>3190.7390618399995</c:v>
                </c:pt>
                <c:pt idx="4320">
                  <c:v>3190.7390618399995</c:v>
                </c:pt>
                <c:pt idx="4321">
                  <c:v>3190.7390618399995</c:v>
                </c:pt>
                <c:pt idx="4322">
                  <c:v>3194.8125</c:v>
                </c:pt>
                <c:pt idx="4323">
                  <c:v>3194.8125</c:v>
                </c:pt>
                <c:pt idx="4324">
                  <c:v>3194.8125</c:v>
                </c:pt>
                <c:pt idx="4325">
                  <c:v>3194.8125</c:v>
                </c:pt>
                <c:pt idx="4326">
                  <c:v>3194.8125</c:v>
                </c:pt>
                <c:pt idx="4327">
                  <c:v>3195.1734381599999</c:v>
                </c:pt>
                <c:pt idx="4328">
                  <c:v>3195.1734381599999</c:v>
                </c:pt>
                <c:pt idx="4329">
                  <c:v>3195.1734381599999</c:v>
                </c:pt>
                <c:pt idx="4330">
                  <c:v>3195.1734381599999</c:v>
                </c:pt>
                <c:pt idx="4331">
                  <c:v>3195.1734381599999</c:v>
                </c:pt>
                <c:pt idx="4332">
                  <c:v>3195.1734381599999</c:v>
                </c:pt>
                <c:pt idx="4333">
                  <c:v>3195.1734381599999</c:v>
                </c:pt>
                <c:pt idx="4334">
                  <c:v>3195.1734381599999</c:v>
                </c:pt>
                <c:pt idx="4335">
                  <c:v>3195.328125</c:v>
                </c:pt>
                <c:pt idx="4336">
                  <c:v>3195.328125</c:v>
                </c:pt>
                <c:pt idx="4337">
                  <c:v>3195.328125</c:v>
                </c:pt>
                <c:pt idx="4338">
                  <c:v>3195.328125</c:v>
                </c:pt>
                <c:pt idx="4339">
                  <c:v>3195.328125</c:v>
                </c:pt>
                <c:pt idx="4340">
                  <c:v>3197.2874999999999</c:v>
                </c:pt>
                <c:pt idx="4341">
                  <c:v>3197.2874999999999</c:v>
                </c:pt>
                <c:pt idx="4342">
                  <c:v>3197.2874999999999</c:v>
                </c:pt>
                <c:pt idx="4343">
                  <c:v>3197.2874999999999</c:v>
                </c:pt>
                <c:pt idx="4344">
                  <c:v>3197.2874999999999</c:v>
                </c:pt>
                <c:pt idx="4345">
                  <c:v>3197.2874999999999</c:v>
                </c:pt>
                <c:pt idx="4346">
                  <c:v>3197.2874999999999</c:v>
                </c:pt>
                <c:pt idx="4347">
                  <c:v>3197.2874999999999</c:v>
                </c:pt>
                <c:pt idx="4348">
                  <c:v>3197.2874999999999</c:v>
                </c:pt>
                <c:pt idx="4349">
                  <c:v>3197.2874999999999</c:v>
                </c:pt>
                <c:pt idx="4350">
                  <c:v>3201.515625</c:v>
                </c:pt>
                <c:pt idx="4351">
                  <c:v>3201.515625</c:v>
                </c:pt>
                <c:pt idx="4352">
                  <c:v>3201.515625</c:v>
                </c:pt>
                <c:pt idx="4353">
                  <c:v>3201.515625</c:v>
                </c:pt>
                <c:pt idx="4354">
                  <c:v>3201.515625</c:v>
                </c:pt>
                <c:pt idx="4355">
                  <c:v>3201.515625</c:v>
                </c:pt>
                <c:pt idx="4356">
                  <c:v>3202.4437499999999</c:v>
                </c:pt>
                <c:pt idx="4357">
                  <c:v>3202.4437499999999</c:v>
                </c:pt>
                <c:pt idx="4358">
                  <c:v>3202.4437499999999</c:v>
                </c:pt>
                <c:pt idx="4359">
                  <c:v>3202.4437499999999</c:v>
                </c:pt>
                <c:pt idx="4360">
                  <c:v>3202.4437499999999</c:v>
                </c:pt>
                <c:pt idx="4361">
                  <c:v>3202.4437499999999</c:v>
                </c:pt>
                <c:pt idx="4362">
                  <c:v>3202.4437499999999</c:v>
                </c:pt>
                <c:pt idx="4363">
                  <c:v>3202.4437499999999</c:v>
                </c:pt>
                <c:pt idx="4364">
                  <c:v>3202.4437499999999</c:v>
                </c:pt>
                <c:pt idx="4365">
                  <c:v>3202.9593749999999</c:v>
                </c:pt>
                <c:pt idx="4366">
                  <c:v>3202.9593749999999</c:v>
                </c:pt>
                <c:pt idx="4367">
                  <c:v>3202.9593749999999</c:v>
                </c:pt>
                <c:pt idx="4368">
                  <c:v>3203.9390618399998</c:v>
                </c:pt>
                <c:pt idx="4369">
                  <c:v>3203.9390618399998</c:v>
                </c:pt>
                <c:pt idx="4370">
                  <c:v>3203.9390618399998</c:v>
                </c:pt>
                <c:pt idx="4371">
                  <c:v>3203.9390618399998</c:v>
                </c:pt>
                <c:pt idx="4372">
                  <c:v>3203.9390618399998</c:v>
                </c:pt>
                <c:pt idx="4373">
                  <c:v>3203.9390618399998</c:v>
                </c:pt>
                <c:pt idx="4374">
                  <c:v>3203.9390618399998</c:v>
                </c:pt>
                <c:pt idx="4375">
                  <c:v>3203.9390618399998</c:v>
                </c:pt>
                <c:pt idx="4376">
                  <c:v>3208.0124999999998</c:v>
                </c:pt>
                <c:pt idx="4377">
                  <c:v>3208.0124999999998</c:v>
                </c:pt>
                <c:pt idx="4378">
                  <c:v>3208.0124999999998</c:v>
                </c:pt>
                <c:pt idx="4379">
                  <c:v>3208.0124999999998</c:v>
                </c:pt>
                <c:pt idx="4380">
                  <c:v>3208.0124999999998</c:v>
                </c:pt>
                <c:pt idx="4381">
                  <c:v>3208.0124999999998</c:v>
                </c:pt>
                <c:pt idx="4382">
                  <c:v>3208.3734381599998</c:v>
                </c:pt>
                <c:pt idx="4383">
                  <c:v>3208.3734381599998</c:v>
                </c:pt>
                <c:pt idx="4384">
                  <c:v>3208.3734381599998</c:v>
                </c:pt>
                <c:pt idx="4385">
                  <c:v>3208.3734381599998</c:v>
                </c:pt>
                <c:pt idx="4386">
                  <c:v>3208.3734381599998</c:v>
                </c:pt>
                <c:pt idx="4387">
                  <c:v>3208.3734381599998</c:v>
                </c:pt>
                <c:pt idx="4388">
                  <c:v>3208.3734381599998</c:v>
                </c:pt>
                <c:pt idx="4389">
                  <c:v>3208.3734381599998</c:v>
                </c:pt>
                <c:pt idx="4390">
                  <c:v>3208.3734381599998</c:v>
                </c:pt>
                <c:pt idx="4391">
                  <c:v>3208.3734381599998</c:v>
                </c:pt>
                <c:pt idx="4392">
                  <c:v>3208.5281249999998</c:v>
                </c:pt>
                <c:pt idx="4393">
                  <c:v>3208.5281249999998</c:v>
                </c:pt>
                <c:pt idx="4394">
                  <c:v>3208.5281249999998</c:v>
                </c:pt>
                <c:pt idx="4395">
                  <c:v>3208.5281249999998</c:v>
                </c:pt>
                <c:pt idx="4396">
                  <c:v>3208.5281249999998</c:v>
                </c:pt>
                <c:pt idx="4397">
                  <c:v>3208.5281249999998</c:v>
                </c:pt>
                <c:pt idx="4398">
                  <c:v>3208.5281249999998</c:v>
                </c:pt>
                <c:pt idx="4399">
                  <c:v>3208.5281249999998</c:v>
                </c:pt>
                <c:pt idx="4400">
                  <c:v>3210.4874999999997</c:v>
                </c:pt>
                <c:pt idx="4401">
                  <c:v>3210.4874999999997</c:v>
                </c:pt>
                <c:pt idx="4402">
                  <c:v>3210.4874999999997</c:v>
                </c:pt>
                <c:pt idx="4403">
                  <c:v>3210.4874999999997</c:v>
                </c:pt>
                <c:pt idx="4404">
                  <c:v>3210.4874999999997</c:v>
                </c:pt>
                <c:pt idx="4405">
                  <c:v>3210.4874999999997</c:v>
                </c:pt>
                <c:pt idx="4406">
                  <c:v>3210.4874999999997</c:v>
                </c:pt>
                <c:pt idx="4407">
                  <c:v>3210.4874999999997</c:v>
                </c:pt>
                <c:pt idx="4408">
                  <c:v>3210.4874999999997</c:v>
                </c:pt>
                <c:pt idx="4409">
                  <c:v>3210.4874999999997</c:v>
                </c:pt>
                <c:pt idx="4410">
                  <c:v>3214.7156249999998</c:v>
                </c:pt>
                <c:pt idx="4411">
                  <c:v>3214.7156249999998</c:v>
                </c:pt>
                <c:pt idx="4412">
                  <c:v>3214.7156249999998</c:v>
                </c:pt>
                <c:pt idx="4413">
                  <c:v>3214.7156249999998</c:v>
                </c:pt>
                <c:pt idx="4414">
                  <c:v>3214.7156249999998</c:v>
                </c:pt>
                <c:pt idx="4415">
                  <c:v>3214.7156249999998</c:v>
                </c:pt>
                <c:pt idx="4416">
                  <c:v>3214.7156249999998</c:v>
                </c:pt>
                <c:pt idx="4417">
                  <c:v>3214.7156249999998</c:v>
                </c:pt>
                <c:pt idx="4418">
                  <c:v>3215.6437499999997</c:v>
                </c:pt>
                <c:pt idx="4419">
                  <c:v>3215.6437499999997</c:v>
                </c:pt>
                <c:pt idx="4420">
                  <c:v>3215.6437499999997</c:v>
                </c:pt>
                <c:pt idx="4421">
                  <c:v>3215.6437499999997</c:v>
                </c:pt>
                <c:pt idx="4422">
                  <c:v>3215.6437499999997</c:v>
                </c:pt>
                <c:pt idx="4423">
                  <c:v>3215.6437499999997</c:v>
                </c:pt>
                <c:pt idx="4424">
                  <c:v>3215.6437499999997</c:v>
                </c:pt>
                <c:pt idx="4425">
                  <c:v>3216.1593749999997</c:v>
                </c:pt>
                <c:pt idx="4426">
                  <c:v>3216.1593749999997</c:v>
                </c:pt>
                <c:pt idx="4427">
                  <c:v>3216.1593749999997</c:v>
                </c:pt>
                <c:pt idx="4428">
                  <c:v>3216.1593749999997</c:v>
                </c:pt>
                <c:pt idx="4429">
                  <c:v>3216.1593749999997</c:v>
                </c:pt>
                <c:pt idx="4430">
                  <c:v>3216.1593749999997</c:v>
                </c:pt>
                <c:pt idx="4431">
                  <c:v>3216.1593749999997</c:v>
                </c:pt>
                <c:pt idx="4432">
                  <c:v>3217.1390618399996</c:v>
                </c:pt>
                <c:pt idx="4433">
                  <c:v>3217.1390618399996</c:v>
                </c:pt>
                <c:pt idx="4434">
                  <c:v>3217.1390618399996</c:v>
                </c:pt>
                <c:pt idx="4435">
                  <c:v>3217.1390618399996</c:v>
                </c:pt>
                <c:pt idx="4436">
                  <c:v>3217.1390618399996</c:v>
                </c:pt>
                <c:pt idx="4437">
                  <c:v>3217.1390618399996</c:v>
                </c:pt>
                <c:pt idx="4438">
                  <c:v>3217.1390618399996</c:v>
                </c:pt>
                <c:pt idx="4439">
                  <c:v>3217.1390618399996</c:v>
                </c:pt>
                <c:pt idx="4440">
                  <c:v>3217.1390618399996</c:v>
                </c:pt>
                <c:pt idx="4441">
                  <c:v>3221.2124999999996</c:v>
                </c:pt>
                <c:pt idx="4442">
                  <c:v>3221.2124999999996</c:v>
                </c:pt>
                <c:pt idx="4443">
                  <c:v>3221.2124999999996</c:v>
                </c:pt>
                <c:pt idx="4444">
                  <c:v>3221.2124999999996</c:v>
                </c:pt>
                <c:pt idx="4445">
                  <c:v>3221.2124999999996</c:v>
                </c:pt>
                <c:pt idx="4446">
                  <c:v>3221.2124999999996</c:v>
                </c:pt>
                <c:pt idx="4447">
                  <c:v>3221.2124999999996</c:v>
                </c:pt>
                <c:pt idx="4448">
                  <c:v>3221.57343816</c:v>
                </c:pt>
                <c:pt idx="4449">
                  <c:v>3221.57343816</c:v>
                </c:pt>
                <c:pt idx="4450">
                  <c:v>3221.57343816</c:v>
                </c:pt>
                <c:pt idx="4451">
                  <c:v>3221.57343816</c:v>
                </c:pt>
                <c:pt idx="4452">
                  <c:v>3221.7281249999996</c:v>
                </c:pt>
                <c:pt idx="4453">
                  <c:v>3221.7281249999996</c:v>
                </c:pt>
                <c:pt idx="4454">
                  <c:v>3221.7281249999996</c:v>
                </c:pt>
                <c:pt idx="4455">
                  <c:v>3221.7281249999996</c:v>
                </c:pt>
                <c:pt idx="4456">
                  <c:v>3221.7281249999996</c:v>
                </c:pt>
                <c:pt idx="4457">
                  <c:v>3221.7281249999996</c:v>
                </c:pt>
                <c:pt idx="4458">
                  <c:v>3223.6875</c:v>
                </c:pt>
                <c:pt idx="4459">
                  <c:v>3223.6875</c:v>
                </c:pt>
                <c:pt idx="4460">
                  <c:v>3223.6875</c:v>
                </c:pt>
                <c:pt idx="4461">
                  <c:v>3223.6875</c:v>
                </c:pt>
                <c:pt idx="4462">
                  <c:v>3223.6875</c:v>
                </c:pt>
                <c:pt idx="4463">
                  <c:v>3223.6875</c:v>
                </c:pt>
                <c:pt idx="4464">
                  <c:v>3223.6875</c:v>
                </c:pt>
                <c:pt idx="4465">
                  <c:v>3223.6875</c:v>
                </c:pt>
                <c:pt idx="4466">
                  <c:v>3223.6875</c:v>
                </c:pt>
                <c:pt idx="4467">
                  <c:v>3223.6875</c:v>
                </c:pt>
                <c:pt idx="4468">
                  <c:v>3223.6875</c:v>
                </c:pt>
                <c:pt idx="4469">
                  <c:v>3223.6875</c:v>
                </c:pt>
                <c:pt idx="4470">
                  <c:v>3223.6875</c:v>
                </c:pt>
                <c:pt idx="4471">
                  <c:v>3223.6875</c:v>
                </c:pt>
                <c:pt idx="4472">
                  <c:v>3223.6875</c:v>
                </c:pt>
                <c:pt idx="4473">
                  <c:v>3223.6875</c:v>
                </c:pt>
                <c:pt idx="4474">
                  <c:v>3223.6875</c:v>
                </c:pt>
                <c:pt idx="4475">
                  <c:v>3223.6875</c:v>
                </c:pt>
                <c:pt idx="4476">
                  <c:v>3227.9156249999996</c:v>
                </c:pt>
                <c:pt idx="4477">
                  <c:v>3227.9156249999996</c:v>
                </c:pt>
                <c:pt idx="4478">
                  <c:v>3227.9156249999996</c:v>
                </c:pt>
                <c:pt idx="4479">
                  <c:v>3227.9156249999996</c:v>
                </c:pt>
                <c:pt idx="4480">
                  <c:v>3227.9156249999996</c:v>
                </c:pt>
                <c:pt idx="4481">
                  <c:v>3227.9156249999996</c:v>
                </c:pt>
                <c:pt idx="4482">
                  <c:v>3227.9156249999996</c:v>
                </c:pt>
                <c:pt idx="4483">
                  <c:v>3227.9156249999996</c:v>
                </c:pt>
                <c:pt idx="4484">
                  <c:v>3227.9156249999996</c:v>
                </c:pt>
                <c:pt idx="4485">
                  <c:v>3227.9156249999996</c:v>
                </c:pt>
                <c:pt idx="4486">
                  <c:v>3228.84375</c:v>
                </c:pt>
                <c:pt idx="4487">
                  <c:v>3228.84375</c:v>
                </c:pt>
                <c:pt idx="4488">
                  <c:v>3228.84375</c:v>
                </c:pt>
                <c:pt idx="4489">
                  <c:v>3228.84375</c:v>
                </c:pt>
                <c:pt idx="4490">
                  <c:v>3229.359375</c:v>
                </c:pt>
                <c:pt idx="4491">
                  <c:v>3229.359375</c:v>
                </c:pt>
                <c:pt idx="4492">
                  <c:v>3229.359375</c:v>
                </c:pt>
                <c:pt idx="4493">
                  <c:v>3229.359375</c:v>
                </c:pt>
                <c:pt idx="4494">
                  <c:v>3229.359375</c:v>
                </c:pt>
                <c:pt idx="4495">
                  <c:v>3229.359375</c:v>
                </c:pt>
                <c:pt idx="4496">
                  <c:v>3229.359375</c:v>
                </c:pt>
                <c:pt idx="4497">
                  <c:v>3230.3390618399999</c:v>
                </c:pt>
                <c:pt idx="4498">
                  <c:v>3230.3390618399999</c:v>
                </c:pt>
                <c:pt idx="4499">
                  <c:v>3230.3390618399999</c:v>
                </c:pt>
                <c:pt idx="4500">
                  <c:v>3230.3390618399999</c:v>
                </c:pt>
                <c:pt idx="4501">
                  <c:v>3230.3390618399999</c:v>
                </c:pt>
                <c:pt idx="4502">
                  <c:v>3230.3390618399999</c:v>
                </c:pt>
                <c:pt idx="4503">
                  <c:v>3234.4124999999999</c:v>
                </c:pt>
                <c:pt idx="4504">
                  <c:v>3234.4124999999999</c:v>
                </c:pt>
                <c:pt idx="4505">
                  <c:v>3234.4124999999999</c:v>
                </c:pt>
                <c:pt idx="4506">
                  <c:v>3234.4124999999999</c:v>
                </c:pt>
                <c:pt idx="4507">
                  <c:v>3234.4124999999999</c:v>
                </c:pt>
                <c:pt idx="4508">
                  <c:v>3234.7734381599998</c:v>
                </c:pt>
                <c:pt idx="4509">
                  <c:v>3234.7734381599998</c:v>
                </c:pt>
                <c:pt idx="4510">
                  <c:v>3234.7734381599998</c:v>
                </c:pt>
                <c:pt idx="4511">
                  <c:v>3234.7734381599998</c:v>
                </c:pt>
                <c:pt idx="4512">
                  <c:v>3234.7734381599998</c:v>
                </c:pt>
                <c:pt idx="4513">
                  <c:v>3234.7734381599998</c:v>
                </c:pt>
                <c:pt idx="4514">
                  <c:v>3234.7734381599998</c:v>
                </c:pt>
                <c:pt idx="4515">
                  <c:v>3234.7734381599998</c:v>
                </c:pt>
                <c:pt idx="4516">
                  <c:v>3234.7734381599998</c:v>
                </c:pt>
                <c:pt idx="4517">
                  <c:v>3234.7734381599998</c:v>
                </c:pt>
                <c:pt idx="4518">
                  <c:v>3234.7734381599998</c:v>
                </c:pt>
                <c:pt idx="4519">
                  <c:v>3234.7734381599998</c:v>
                </c:pt>
                <c:pt idx="4520">
                  <c:v>3234.7734381599998</c:v>
                </c:pt>
                <c:pt idx="4521">
                  <c:v>3234.9281249999999</c:v>
                </c:pt>
                <c:pt idx="4522">
                  <c:v>3234.9281249999999</c:v>
                </c:pt>
                <c:pt idx="4523">
                  <c:v>3234.9281249999999</c:v>
                </c:pt>
                <c:pt idx="4524">
                  <c:v>3234.9281249999999</c:v>
                </c:pt>
                <c:pt idx="4525">
                  <c:v>3234.9281249999999</c:v>
                </c:pt>
                <c:pt idx="4526">
                  <c:v>3234.9281249999999</c:v>
                </c:pt>
                <c:pt idx="4527">
                  <c:v>3234.9281249999999</c:v>
                </c:pt>
                <c:pt idx="4528">
                  <c:v>3234.9281249999999</c:v>
                </c:pt>
                <c:pt idx="4529">
                  <c:v>3234.9281249999999</c:v>
                </c:pt>
                <c:pt idx="4530">
                  <c:v>3236.8874999999998</c:v>
                </c:pt>
                <c:pt idx="4531">
                  <c:v>3236.8874999999998</c:v>
                </c:pt>
                <c:pt idx="4532">
                  <c:v>3236.8874999999998</c:v>
                </c:pt>
                <c:pt idx="4533">
                  <c:v>3236.8874999999998</c:v>
                </c:pt>
                <c:pt idx="4534">
                  <c:v>3236.8874999999998</c:v>
                </c:pt>
                <c:pt idx="4535">
                  <c:v>3236.8874999999998</c:v>
                </c:pt>
                <c:pt idx="4536">
                  <c:v>3241.1156249999999</c:v>
                </c:pt>
                <c:pt idx="4537">
                  <c:v>3241.1156249999999</c:v>
                </c:pt>
                <c:pt idx="4538">
                  <c:v>3241.1156249999999</c:v>
                </c:pt>
                <c:pt idx="4539">
                  <c:v>3241.1156249999999</c:v>
                </c:pt>
                <c:pt idx="4540">
                  <c:v>3241.1156249999999</c:v>
                </c:pt>
                <c:pt idx="4541">
                  <c:v>3241.1156249999999</c:v>
                </c:pt>
                <c:pt idx="4542">
                  <c:v>3241.1156249999999</c:v>
                </c:pt>
                <c:pt idx="4543">
                  <c:v>3242.0437499999998</c:v>
                </c:pt>
                <c:pt idx="4544">
                  <c:v>3242.0437499999998</c:v>
                </c:pt>
                <c:pt idx="4545">
                  <c:v>3242.0437499999998</c:v>
                </c:pt>
                <c:pt idx="4546">
                  <c:v>3242.0437499999998</c:v>
                </c:pt>
                <c:pt idx="4547">
                  <c:v>3242.0437499999998</c:v>
                </c:pt>
                <c:pt idx="4548">
                  <c:v>3242.0437499999998</c:v>
                </c:pt>
                <c:pt idx="4549">
                  <c:v>3242.5593749999998</c:v>
                </c:pt>
                <c:pt idx="4550">
                  <c:v>3242.5593749999998</c:v>
                </c:pt>
                <c:pt idx="4551">
                  <c:v>3242.5593749999998</c:v>
                </c:pt>
                <c:pt idx="4552">
                  <c:v>3242.5593749999998</c:v>
                </c:pt>
                <c:pt idx="4553">
                  <c:v>3242.5593749999998</c:v>
                </c:pt>
                <c:pt idx="4554">
                  <c:v>3242.5593749999998</c:v>
                </c:pt>
                <c:pt idx="4555">
                  <c:v>3242.5593749999998</c:v>
                </c:pt>
                <c:pt idx="4556">
                  <c:v>3242.5593749999998</c:v>
                </c:pt>
                <c:pt idx="4557">
                  <c:v>3242.5593749999998</c:v>
                </c:pt>
                <c:pt idx="4558">
                  <c:v>3242.5593749999998</c:v>
                </c:pt>
                <c:pt idx="4559">
                  <c:v>3242.5593749999998</c:v>
                </c:pt>
                <c:pt idx="4560">
                  <c:v>3242.5593749999998</c:v>
                </c:pt>
                <c:pt idx="4561">
                  <c:v>3242.5593749999998</c:v>
                </c:pt>
                <c:pt idx="4562">
                  <c:v>3242.5593749999998</c:v>
                </c:pt>
                <c:pt idx="4563">
                  <c:v>3242.5593749999998</c:v>
                </c:pt>
                <c:pt idx="4564">
                  <c:v>3242.5593749999998</c:v>
                </c:pt>
                <c:pt idx="4565">
                  <c:v>3242.5593749999998</c:v>
                </c:pt>
                <c:pt idx="4566">
                  <c:v>3242.5593749999998</c:v>
                </c:pt>
                <c:pt idx="4567">
                  <c:v>3242.5593749999998</c:v>
                </c:pt>
                <c:pt idx="4568">
                  <c:v>3243.5390618399997</c:v>
                </c:pt>
                <c:pt idx="4569">
                  <c:v>3243.5390618399997</c:v>
                </c:pt>
                <c:pt idx="4570">
                  <c:v>3243.5390618399997</c:v>
                </c:pt>
                <c:pt idx="4571">
                  <c:v>3243.5390618399997</c:v>
                </c:pt>
                <c:pt idx="4572">
                  <c:v>3243.5390618399997</c:v>
                </c:pt>
                <c:pt idx="4573">
                  <c:v>3243.5390618399997</c:v>
                </c:pt>
                <c:pt idx="4574">
                  <c:v>3247.6124999999997</c:v>
                </c:pt>
                <c:pt idx="4575">
                  <c:v>3247.6124999999997</c:v>
                </c:pt>
                <c:pt idx="4576">
                  <c:v>3247.6124999999997</c:v>
                </c:pt>
                <c:pt idx="4577">
                  <c:v>3247.6124999999997</c:v>
                </c:pt>
                <c:pt idx="4578">
                  <c:v>3247.6124999999997</c:v>
                </c:pt>
                <c:pt idx="4579">
                  <c:v>3247.6124999999997</c:v>
                </c:pt>
                <c:pt idx="4580">
                  <c:v>3247.6124999999997</c:v>
                </c:pt>
                <c:pt idx="4581">
                  <c:v>3247.9734381600001</c:v>
                </c:pt>
                <c:pt idx="4582">
                  <c:v>3247.9734381600001</c:v>
                </c:pt>
                <c:pt idx="4583">
                  <c:v>3247.9734381600001</c:v>
                </c:pt>
                <c:pt idx="4584">
                  <c:v>3247.9734381600001</c:v>
                </c:pt>
                <c:pt idx="4585">
                  <c:v>3247.9734381600001</c:v>
                </c:pt>
                <c:pt idx="4586">
                  <c:v>3247.9734381600001</c:v>
                </c:pt>
                <c:pt idx="4587">
                  <c:v>3248.1281249999997</c:v>
                </c:pt>
                <c:pt idx="4588">
                  <c:v>3248.1281249999997</c:v>
                </c:pt>
                <c:pt idx="4589">
                  <c:v>3248.1281249999997</c:v>
                </c:pt>
                <c:pt idx="4590">
                  <c:v>3248.1281249999997</c:v>
                </c:pt>
                <c:pt idx="4591">
                  <c:v>3248.1281249999997</c:v>
                </c:pt>
                <c:pt idx="4592">
                  <c:v>3248.1281249999997</c:v>
                </c:pt>
                <c:pt idx="4593">
                  <c:v>3248.1281249999997</c:v>
                </c:pt>
                <c:pt idx="4594">
                  <c:v>3248.1281249999997</c:v>
                </c:pt>
                <c:pt idx="4595">
                  <c:v>3250.0874999999996</c:v>
                </c:pt>
                <c:pt idx="4596">
                  <c:v>3250.0874999999996</c:v>
                </c:pt>
                <c:pt idx="4597">
                  <c:v>3250.0874999999996</c:v>
                </c:pt>
                <c:pt idx="4598">
                  <c:v>3250.0874999999996</c:v>
                </c:pt>
                <c:pt idx="4599">
                  <c:v>3250.0874999999996</c:v>
                </c:pt>
                <c:pt idx="4600">
                  <c:v>3250.0874999999996</c:v>
                </c:pt>
                <c:pt idx="4601">
                  <c:v>3254.3156249999997</c:v>
                </c:pt>
                <c:pt idx="4602">
                  <c:v>3254.3156249999997</c:v>
                </c:pt>
                <c:pt idx="4603">
                  <c:v>3254.3156249999997</c:v>
                </c:pt>
                <c:pt idx="4604">
                  <c:v>3254.3156249999997</c:v>
                </c:pt>
                <c:pt idx="4605">
                  <c:v>3254.3156249999997</c:v>
                </c:pt>
                <c:pt idx="4606">
                  <c:v>3254.3156249999997</c:v>
                </c:pt>
                <c:pt idx="4607">
                  <c:v>3254.3156249999997</c:v>
                </c:pt>
                <c:pt idx="4608">
                  <c:v>3255.2437499999996</c:v>
                </c:pt>
                <c:pt idx="4609">
                  <c:v>3255.2437499999996</c:v>
                </c:pt>
                <c:pt idx="4610">
                  <c:v>3255.2437499999996</c:v>
                </c:pt>
                <c:pt idx="4611">
                  <c:v>3255.2437499999996</c:v>
                </c:pt>
                <c:pt idx="4612">
                  <c:v>3255.2437499999996</c:v>
                </c:pt>
                <c:pt idx="4613">
                  <c:v>3255.7593749999996</c:v>
                </c:pt>
                <c:pt idx="4614">
                  <c:v>3255.7593749999996</c:v>
                </c:pt>
                <c:pt idx="4615">
                  <c:v>3255.7593749999996</c:v>
                </c:pt>
                <c:pt idx="4616">
                  <c:v>3255.7593749999996</c:v>
                </c:pt>
                <c:pt idx="4617">
                  <c:v>3256.7390618399995</c:v>
                </c:pt>
                <c:pt idx="4618">
                  <c:v>3256.7390618399995</c:v>
                </c:pt>
                <c:pt idx="4619">
                  <c:v>3256.7390618399995</c:v>
                </c:pt>
                <c:pt idx="4620">
                  <c:v>3256.7390618399995</c:v>
                </c:pt>
                <c:pt idx="4621">
                  <c:v>3256.7390618399995</c:v>
                </c:pt>
                <c:pt idx="4622">
                  <c:v>3256.7390618399995</c:v>
                </c:pt>
                <c:pt idx="4623">
                  <c:v>3260.8125</c:v>
                </c:pt>
                <c:pt idx="4624">
                  <c:v>3260.8125</c:v>
                </c:pt>
                <c:pt idx="4625">
                  <c:v>3260.8125</c:v>
                </c:pt>
                <c:pt idx="4626">
                  <c:v>3260.8125</c:v>
                </c:pt>
                <c:pt idx="4627">
                  <c:v>3260.8125</c:v>
                </c:pt>
                <c:pt idx="4628">
                  <c:v>3260.8125</c:v>
                </c:pt>
                <c:pt idx="4629">
                  <c:v>3260.8125</c:v>
                </c:pt>
                <c:pt idx="4630">
                  <c:v>3260.8125</c:v>
                </c:pt>
                <c:pt idx="4631">
                  <c:v>3260.8125</c:v>
                </c:pt>
                <c:pt idx="4632">
                  <c:v>3260.8125</c:v>
                </c:pt>
                <c:pt idx="4633">
                  <c:v>3260.8125</c:v>
                </c:pt>
                <c:pt idx="4634">
                  <c:v>3260.8125</c:v>
                </c:pt>
                <c:pt idx="4635">
                  <c:v>3261.1734381599999</c:v>
                </c:pt>
                <c:pt idx="4636">
                  <c:v>3261.1734381599999</c:v>
                </c:pt>
                <c:pt idx="4637">
                  <c:v>3261.1734381599999</c:v>
                </c:pt>
                <c:pt idx="4638">
                  <c:v>3261.1734381599999</c:v>
                </c:pt>
                <c:pt idx="4639">
                  <c:v>3261.1734381599999</c:v>
                </c:pt>
                <c:pt idx="4640">
                  <c:v>3261.1734381599999</c:v>
                </c:pt>
                <c:pt idx="4641">
                  <c:v>3261.1734381599999</c:v>
                </c:pt>
                <c:pt idx="4642">
                  <c:v>3261.1734381599999</c:v>
                </c:pt>
                <c:pt idx="4643">
                  <c:v>3261.1734381599999</c:v>
                </c:pt>
                <c:pt idx="4644">
                  <c:v>3261.1734381599999</c:v>
                </c:pt>
                <c:pt idx="4645">
                  <c:v>3261.1734381599999</c:v>
                </c:pt>
                <c:pt idx="4646">
                  <c:v>3261.1734381599999</c:v>
                </c:pt>
                <c:pt idx="4647">
                  <c:v>3261.1734381599999</c:v>
                </c:pt>
                <c:pt idx="4648">
                  <c:v>3261.328125</c:v>
                </c:pt>
                <c:pt idx="4649">
                  <c:v>3261.328125</c:v>
                </c:pt>
                <c:pt idx="4650">
                  <c:v>3261.328125</c:v>
                </c:pt>
                <c:pt idx="4651">
                  <c:v>3261.328125</c:v>
                </c:pt>
                <c:pt idx="4652">
                  <c:v>3261.328125</c:v>
                </c:pt>
                <c:pt idx="4653">
                  <c:v>3261.328125</c:v>
                </c:pt>
                <c:pt idx="4654">
                  <c:v>3261.328125</c:v>
                </c:pt>
                <c:pt idx="4655">
                  <c:v>3261.328125</c:v>
                </c:pt>
                <c:pt idx="4656">
                  <c:v>3261.328125</c:v>
                </c:pt>
                <c:pt idx="4657">
                  <c:v>3263.2874999999999</c:v>
                </c:pt>
                <c:pt idx="4658">
                  <c:v>3263.2874999999999</c:v>
                </c:pt>
                <c:pt idx="4659">
                  <c:v>3263.2874999999999</c:v>
                </c:pt>
                <c:pt idx="4660">
                  <c:v>3263.2874999999999</c:v>
                </c:pt>
                <c:pt idx="4661">
                  <c:v>3263.2874999999999</c:v>
                </c:pt>
                <c:pt idx="4662">
                  <c:v>3263.2874999999999</c:v>
                </c:pt>
                <c:pt idx="4663">
                  <c:v>3263.2874999999999</c:v>
                </c:pt>
                <c:pt idx="4664">
                  <c:v>3267.515625</c:v>
                </c:pt>
                <c:pt idx="4665">
                  <c:v>3267.515625</c:v>
                </c:pt>
                <c:pt idx="4666">
                  <c:v>3267.515625</c:v>
                </c:pt>
                <c:pt idx="4667">
                  <c:v>3267.515625</c:v>
                </c:pt>
                <c:pt idx="4668">
                  <c:v>3267.515625</c:v>
                </c:pt>
                <c:pt idx="4669">
                  <c:v>3267.515625</c:v>
                </c:pt>
                <c:pt idx="4670">
                  <c:v>3268.4437499999999</c:v>
                </c:pt>
                <c:pt idx="4671">
                  <c:v>3268.4437499999999</c:v>
                </c:pt>
                <c:pt idx="4672">
                  <c:v>3268.4437499999999</c:v>
                </c:pt>
                <c:pt idx="4673">
                  <c:v>3268.4437499999999</c:v>
                </c:pt>
                <c:pt idx="4674">
                  <c:v>3268.4437499999999</c:v>
                </c:pt>
                <c:pt idx="4675">
                  <c:v>3268.4437499999999</c:v>
                </c:pt>
                <c:pt idx="4676">
                  <c:v>3268.4437499999999</c:v>
                </c:pt>
                <c:pt idx="4677">
                  <c:v>3268.4437499999999</c:v>
                </c:pt>
                <c:pt idx="4678">
                  <c:v>3268.9593749999999</c:v>
                </c:pt>
                <c:pt idx="4679">
                  <c:v>3268.9593749999999</c:v>
                </c:pt>
                <c:pt idx="4680">
                  <c:v>3268.9593749999999</c:v>
                </c:pt>
                <c:pt idx="4681">
                  <c:v>3268.9593749999999</c:v>
                </c:pt>
                <c:pt idx="4682">
                  <c:v>3268.9593749999999</c:v>
                </c:pt>
                <c:pt idx="4683">
                  <c:v>3268.9593749999999</c:v>
                </c:pt>
                <c:pt idx="4684">
                  <c:v>3268.9593749999999</c:v>
                </c:pt>
                <c:pt idx="4685">
                  <c:v>3269.9390618399998</c:v>
                </c:pt>
                <c:pt idx="4686">
                  <c:v>3269.9390618399998</c:v>
                </c:pt>
                <c:pt idx="4687">
                  <c:v>3269.9390618399998</c:v>
                </c:pt>
                <c:pt idx="4688">
                  <c:v>3269.9390618399998</c:v>
                </c:pt>
                <c:pt idx="4689">
                  <c:v>3274.0124999999998</c:v>
                </c:pt>
                <c:pt idx="4690">
                  <c:v>3274.0124999999998</c:v>
                </c:pt>
                <c:pt idx="4691">
                  <c:v>3274.0124999999998</c:v>
                </c:pt>
                <c:pt idx="4692">
                  <c:v>3274.0124999999998</c:v>
                </c:pt>
                <c:pt idx="4693">
                  <c:v>3274.0124999999998</c:v>
                </c:pt>
                <c:pt idx="4694">
                  <c:v>3274.0124999999998</c:v>
                </c:pt>
                <c:pt idx="4695">
                  <c:v>3274.0124999999998</c:v>
                </c:pt>
                <c:pt idx="4696">
                  <c:v>3274.0124999999998</c:v>
                </c:pt>
                <c:pt idx="4697">
                  <c:v>3274.3734381599998</c:v>
                </c:pt>
                <c:pt idx="4698">
                  <c:v>3274.3734381599998</c:v>
                </c:pt>
                <c:pt idx="4699">
                  <c:v>3274.3734381599998</c:v>
                </c:pt>
                <c:pt idx="4700">
                  <c:v>3274.3734381599998</c:v>
                </c:pt>
                <c:pt idx="4701">
                  <c:v>3274.3734381599998</c:v>
                </c:pt>
                <c:pt idx="4702">
                  <c:v>3274.3734381599998</c:v>
                </c:pt>
                <c:pt idx="4703">
                  <c:v>3274.3734381599998</c:v>
                </c:pt>
                <c:pt idx="4704">
                  <c:v>3274.3734381599998</c:v>
                </c:pt>
                <c:pt idx="4705">
                  <c:v>3274.5281249999998</c:v>
                </c:pt>
                <c:pt idx="4706">
                  <c:v>3274.5281249999998</c:v>
                </c:pt>
                <c:pt idx="4707">
                  <c:v>3274.5281249999998</c:v>
                </c:pt>
                <c:pt idx="4708">
                  <c:v>3274.5281249999998</c:v>
                </c:pt>
                <c:pt idx="4709">
                  <c:v>3274.5281249999998</c:v>
                </c:pt>
                <c:pt idx="4710">
                  <c:v>3274.5281249999998</c:v>
                </c:pt>
                <c:pt idx="4711">
                  <c:v>3274.5281249999998</c:v>
                </c:pt>
                <c:pt idx="4712">
                  <c:v>3276.4874999999997</c:v>
                </c:pt>
                <c:pt idx="4713">
                  <c:v>3276.4874999999997</c:v>
                </c:pt>
                <c:pt idx="4714">
                  <c:v>3276.4874999999997</c:v>
                </c:pt>
                <c:pt idx="4715">
                  <c:v>3276.4874999999997</c:v>
                </c:pt>
                <c:pt idx="4716">
                  <c:v>3276.4874999999997</c:v>
                </c:pt>
                <c:pt idx="4717">
                  <c:v>3280.7156249999998</c:v>
                </c:pt>
                <c:pt idx="4718">
                  <c:v>3280.7156249999998</c:v>
                </c:pt>
                <c:pt idx="4719">
                  <c:v>3280.7156249999998</c:v>
                </c:pt>
                <c:pt idx="4720">
                  <c:v>3280.7156249999998</c:v>
                </c:pt>
                <c:pt idx="4721">
                  <c:v>3280.7156249999998</c:v>
                </c:pt>
                <c:pt idx="4722">
                  <c:v>3280.7156249999998</c:v>
                </c:pt>
                <c:pt idx="4723">
                  <c:v>3280.7156249999998</c:v>
                </c:pt>
                <c:pt idx="4724">
                  <c:v>3280.7156249999998</c:v>
                </c:pt>
                <c:pt idx="4725">
                  <c:v>3280.7156249999998</c:v>
                </c:pt>
                <c:pt idx="4726">
                  <c:v>3280.7156249999998</c:v>
                </c:pt>
                <c:pt idx="4727">
                  <c:v>3280.7156249999998</c:v>
                </c:pt>
                <c:pt idx="4728">
                  <c:v>3280.7156249999998</c:v>
                </c:pt>
                <c:pt idx="4729">
                  <c:v>3281.6437499999997</c:v>
                </c:pt>
                <c:pt idx="4730">
                  <c:v>3281.6437499999997</c:v>
                </c:pt>
                <c:pt idx="4731">
                  <c:v>3281.6437499999997</c:v>
                </c:pt>
                <c:pt idx="4732">
                  <c:v>3281.6437499999997</c:v>
                </c:pt>
                <c:pt idx="4733">
                  <c:v>3281.6437499999997</c:v>
                </c:pt>
                <c:pt idx="4734">
                  <c:v>3282.1593749999997</c:v>
                </c:pt>
                <c:pt idx="4735">
                  <c:v>3282.1593749999997</c:v>
                </c:pt>
                <c:pt idx="4736">
                  <c:v>3282.1593749999997</c:v>
                </c:pt>
                <c:pt idx="4737">
                  <c:v>3282.1593749999997</c:v>
                </c:pt>
                <c:pt idx="4738">
                  <c:v>3282.1593749999997</c:v>
                </c:pt>
                <c:pt idx="4739">
                  <c:v>3282.1593749999997</c:v>
                </c:pt>
                <c:pt idx="4740">
                  <c:v>3282.1593749999997</c:v>
                </c:pt>
                <c:pt idx="4741">
                  <c:v>3283.1390618399996</c:v>
                </c:pt>
                <c:pt idx="4742">
                  <c:v>3283.1390618399996</c:v>
                </c:pt>
                <c:pt idx="4743">
                  <c:v>3283.1390618399996</c:v>
                </c:pt>
                <c:pt idx="4744">
                  <c:v>3283.1390618399996</c:v>
                </c:pt>
                <c:pt idx="4745">
                  <c:v>3283.1390618399996</c:v>
                </c:pt>
                <c:pt idx="4746">
                  <c:v>3287.2124999999996</c:v>
                </c:pt>
                <c:pt idx="4747">
                  <c:v>3287.2124999999996</c:v>
                </c:pt>
                <c:pt idx="4748">
                  <c:v>3287.2124999999996</c:v>
                </c:pt>
                <c:pt idx="4749">
                  <c:v>3287.2124999999996</c:v>
                </c:pt>
                <c:pt idx="4750">
                  <c:v>3287.57343816</c:v>
                </c:pt>
                <c:pt idx="4751">
                  <c:v>3287.57343816</c:v>
                </c:pt>
                <c:pt idx="4752">
                  <c:v>3287.57343816</c:v>
                </c:pt>
                <c:pt idx="4753">
                  <c:v>3287.57343816</c:v>
                </c:pt>
                <c:pt idx="4754">
                  <c:v>3287.57343816</c:v>
                </c:pt>
                <c:pt idx="4755">
                  <c:v>3287.57343816</c:v>
                </c:pt>
                <c:pt idx="4756">
                  <c:v>3287.57343816</c:v>
                </c:pt>
                <c:pt idx="4757">
                  <c:v>3287.57343816</c:v>
                </c:pt>
                <c:pt idx="4758">
                  <c:v>3287.57343816</c:v>
                </c:pt>
                <c:pt idx="4759">
                  <c:v>3287.57343816</c:v>
                </c:pt>
                <c:pt idx="4760">
                  <c:v>3287.57343816</c:v>
                </c:pt>
                <c:pt idx="4761">
                  <c:v>3287.57343816</c:v>
                </c:pt>
                <c:pt idx="4762">
                  <c:v>3287.57343816</c:v>
                </c:pt>
                <c:pt idx="4763">
                  <c:v>3287.7281249999996</c:v>
                </c:pt>
                <c:pt idx="4764">
                  <c:v>3287.7281249999996</c:v>
                </c:pt>
                <c:pt idx="4765">
                  <c:v>3287.7281249999996</c:v>
                </c:pt>
                <c:pt idx="4766">
                  <c:v>3287.7281249999996</c:v>
                </c:pt>
                <c:pt idx="4767">
                  <c:v>3287.7281249999996</c:v>
                </c:pt>
                <c:pt idx="4768">
                  <c:v>3287.7281249999996</c:v>
                </c:pt>
                <c:pt idx="4769">
                  <c:v>3287.7281249999996</c:v>
                </c:pt>
                <c:pt idx="4770">
                  <c:v>3287.7281249999996</c:v>
                </c:pt>
                <c:pt idx="4771">
                  <c:v>3287.7281249999996</c:v>
                </c:pt>
                <c:pt idx="4772">
                  <c:v>3289.6875</c:v>
                </c:pt>
                <c:pt idx="4773">
                  <c:v>3289.6875</c:v>
                </c:pt>
                <c:pt idx="4774">
                  <c:v>3289.6875</c:v>
                </c:pt>
                <c:pt idx="4775">
                  <c:v>3289.6875</c:v>
                </c:pt>
                <c:pt idx="4776">
                  <c:v>3289.6875</c:v>
                </c:pt>
                <c:pt idx="4777">
                  <c:v>3289.6875</c:v>
                </c:pt>
                <c:pt idx="4778">
                  <c:v>3289.6875</c:v>
                </c:pt>
                <c:pt idx="4779">
                  <c:v>3289.6875</c:v>
                </c:pt>
                <c:pt idx="4780">
                  <c:v>3293.9156249999996</c:v>
                </c:pt>
                <c:pt idx="4781">
                  <c:v>3293.9156249999996</c:v>
                </c:pt>
                <c:pt idx="4782">
                  <c:v>3293.9156249999996</c:v>
                </c:pt>
                <c:pt idx="4783">
                  <c:v>3293.9156249999996</c:v>
                </c:pt>
                <c:pt idx="4784">
                  <c:v>3293.9156249999996</c:v>
                </c:pt>
                <c:pt idx="4785">
                  <c:v>3293.9156249999996</c:v>
                </c:pt>
                <c:pt idx="4786">
                  <c:v>3293.9156249999996</c:v>
                </c:pt>
                <c:pt idx="4787">
                  <c:v>3293.9156249999996</c:v>
                </c:pt>
                <c:pt idx="4788">
                  <c:v>3293.9156249999996</c:v>
                </c:pt>
                <c:pt idx="4789">
                  <c:v>3293.9156249999996</c:v>
                </c:pt>
                <c:pt idx="4790">
                  <c:v>3293.9156249999996</c:v>
                </c:pt>
                <c:pt idx="4791">
                  <c:v>3294.84375</c:v>
                </c:pt>
                <c:pt idx="4792">
                  <c:v>3294.84375</c:v>
                </c:pt>
                <c:pt idx="4793">
                  <c:v>3294.84375</c:v>
                </c:pt>
                <c:pt idx="4794">
                  <c:v>3294.84375</c:v>
                </c:pt>
                <c:pt idx="4795">
                  <c:v>3294.84375</c:v>
                </c:pt>
                <c:pt idx="4796">
                  <c:v>3294.84375</c:v>
                </c:pt>
                <c:pt idx="4797">
                  <c:v>3294.84375</c:v>
                </c:pt>
                <c:pt idx="4798">
                  <c:v>3295.359375</c:v>
                </c:pt>
                <c:pt idx="4799">
                  <c:v>3295.359375</c:v>
                </c:pt>
                <c:pt idx="4800">
                  <c:v>3295.359375</c:v>
                </c:pt>
                <c:pt idx="4801">
                  <c:v>3295.359375</c:v>
                </c:pt>
                <c:pt idx="4802">
                  <c:v>3295.359375</c:v>
                </c:pt>
                <c:pt idx="4803">
                  <c:v>3295.359375</c:v>
                </c:pt>
                <c:pt idx="4804">
                  <c:v>3295.359375</c:v>
                </c:pt>
                <c:pt idx="4805">
                  <c:v>3296.3390618399999</c:v>
                </c:pt>
                <c:pt idx="4806">
                  <c:v>3296.3390618399999</c:v>
                </c:pt>
                <c:pt idx="4807">
                  <c:v>3296.3390618399999</c:v>
                </c:pt>
                <c:pt idx="4808">
                  <c:v>3296.3390618399999</c:v>
                </c:pt>
                <c:pt idx="4809">
                  <c:v>3296.3390618399999</c:v>
                </c:pt>
                <c:pt idx="4810">
                  <c:v>3296.3390618399999</c:v>
                </c:pt>
                <c:pt idx="4811">
                  <c:v>3296.3390618399999</c:v>
                </c:pt>
                <c:pt idx="4812">
                  <c:v>3296.3390618399999</c:v>
                </c:pt>
                <c:pt idx="4813">
                  <c:v>3296.3390618399999</c:v>
                </c:pt>
                <c:pt idx="4814">
                  <c:v>3296.3390618399999</c:v>
                </c:pt>
                <c:pt idx="4815">
                  <c:v>3296.3390618399999</c:v>
                </c:pt>
                <c:pt idx="4816">
                  <c:v>3296.3390618399999</c:v>
                </c:pt>
                <c:pt idx="4817">
                  <c:v>3296.3390618399999</c:v>
                </c:pt>
                <c:pt idx="4818">
                  <c:v>3296.3390618399999</c:v>
                </c:pt>
                <c:pt idx="4819">
                  <c:v>3296.3390618399999</c:v>
                </c:pt>
                <c:pt idx="4820">
                  <c:v>3296.3390618399999</c:v>
                </c:pt>
                <c:pt idx="4821">
                  <c:v>3296.3390618399999</c:v>
                </c:pt>
                <c:pt idx="4822">
                  <c:v>3296.3390618399999</c:v>
                </c:pt>
                <c:pt idx="4823">
                  <c:v>3296.3390618399999</c:v>
                </c:pt>
                <c:pt idx="4824">
                  <c:v>3296.3390618399999</c:v>
                </c:pt>
                <c:pt idx="4825">
                  <c:v>3300.4124999999999</c:v>
                </c:pt>
                <c:pt idx="4826">
                  <c:v>3300.4124999999999</c:v>
                </c:pt>
                <c:pt idx="4827">
                  <c:v>3300.4124999999999</c:v>
                </c:pt>
                <c:pt idx="4828">
                  <c:v>3300.4124999999999</c:v>
                </c:pt>
                <c:pt idx="4829">
                  <c:v>3300.4124999999999</c:v>
                </c:pt>
                <c:pt idx="4830">
                  <c:v>3300.4124999999999</c:v>
                </c:pt>
                <c:pt idx="4831">
                  <c:v>3300.4124999999999</c:v>
                </c:pt>
                <c:pt idx="4832">
                  <c:v>3300.4124999999999</c:v>
                </c:pt>
                <c:pt idx="4833">
                  <c:v>3300.7734381599998</c:v>
                </c:pt>
                <c:pt idx="4834">
                  <c:v>3300.7734381599998</c:v>
                </c:pt>
                <c:pt idx="4835">
                  <c:v>3300.7734381599998</c:v>
                </c:pt>
                <c:pt idx="4836">
                  <c:v>3300.7734381599998</c:v>
                </c:pt>
                <c:pt idx="4837">
                  <c:v>3300.7734381599998</c:v>
                </c:pt>
                <c:pt idx="4838">
                  <c:v>3300.7734381599998</c:v>
                </c:pt>
                <c:pt idx="4839">
                  <c:v>3300.7734381599998</c:v>
                </c:pt>
                <c:pt idx="4840">
                  <c:v>3300.7734381599998</c:v>
                </c:pt>
                <c:pt idx="4841">
                  <c:v>3300.9281249999999</c:v>
                </c:pt>
                <c:pt idx="4842">
                  <c:v>3300.9281249999999</c:v>
                </c:pt>
                <c:pt idx="4843">
                  <c:v>3300.9281249999999</c:v>
                </c:pt>
                <c:pt idx="4844">
                  <c:v>3300.9281249999999</c:v>
                </c:pt>
                <c:pt idx="4845">
                  <c:v>3300.9281249999999</c:v>
                </c:pt>
                <c:pt idx="4846">
                  <c:v>3300.9281249999999</c:v>
                </c:pt>
                <c:pt idx="4847">
                  <c:v>3300.9281249999999</c:v>
                </c:pt>
                <c:pt idx="4848">
                  <c:v>3302.8874999999998</c:v>
                </c:pt>
                <c:pt idx="4849">
                  <c:v>3302.8874999999998</c:v>
                </c:pt>
                <c:pt idx="4850">
                  <c:v>3302.8874999999998</c:v>
                </c:pt>
                <c:pt idx="4851">
                  <c:v>3302.8874999999998</c:v>
                </c:pt>
                <c:pt idx="4852">
                  <c:v>3302.8874999999998</c:v>
                </c:pt>
                <c:pt idx="4853">
                  <c:v>3302.8874999999998</c:v>
                </c:pt>
                <c:pt idx="4854">
                  <c:v>3302.8874999999998</c:v>
                </c:pt>
                <c:pt idx="4855">
                  <c:v>3302.8874999999998</c:v>
                </c:pt>
                <c:pt idx="4856">
                  <c:v>3302.8874999999998</c:v>
                </c:pt>
                <c:pt idx="4857">
                  <c:v>3302.8874999999998</c:v>
                </c:pt>
                <c:pt idx="4858">
                  <c:v>3302.8874999999998</c:v>
                </c:pt>
                <c:pt idx="4859">
                  <c:v>3302.8874999999998</c:v>
                </c:pt>
                <c:pt idx="4860">
                  <c:v>3302.8874999999998</c:v>
                </c:pt>
                <c:pt idx="4861">
                  <c:v>3302.8874999999998</c:v>
                </c:pt>
                <c:pt idx="4862">
                  <c:v>3307.1156249999999</c:v>
                </c:pt>
                <c:pt idx="4863">
                  <c:v>3307.1156249999999</c:v>
                </c:pt>
                <c:pt idx="4864">
                  <c:v>3307.1156249999999</c:v>
                </c:pt>
                <c:pt idx="4865">
                  <c:v>3307.1156249999999</c:v>
                </c:pt>
                <c:pt idx="4866">
                  <c:v>3307.1156249999999</c:v>
                </c:pt>
                <c:pt idx="4867">
                  <c:v>3307.1156249999999</c:v>
                </c:pt>
                <c:pt idx="4868">
                  <c:v>3307.1156249999999</c:v>
                </c:pt>
                <c:pt idx="4869">
                  <c:v>3307.1156249999999</c:v>
                </c:pt>
                <c:pt idx="4870">
                  <c:v>3308.0437499999998</c:v>
                </c:pt>
                <c:pt idx="4871">
                  <c:v>3308.0437499999998</c:v>
                </c:pt>
                <c:pt idx="4872">
                  <c:v>3308.0437499999998</c:v>
                </c:pt>
                <c:pt idx="4873">
                  <c:v>3308.0437499999998</c:v>
                </c:pt>
                <c:pt idx="4874">
                  <c:v>3308.0437499999998</c:v>
                </c:pt>
                <c:pt idx="4875">
                  <c:v>3308.0437499999998</c:v>
                </c:pt>
                <c:pt idx="4876">
                  <c:v>3308.5593749999998</c:v>
                </c:pt>
                <c:pt idx="4877">
                  <c:v>3308.5593749999998</c:v>
                </c:pt>
                <c:pt idx="4878">
                  <c:v>3308.5593749999998</c:v>
                </c:pt>
                <c:pt idx="4879">
                  <c:v>3308.5593749999998</c:v>
                </c:pt>
                <c:pt idx="4880">
                  <c:v>3309.5390618399997</c:v>
                </c:pt>
                <c:pt idx="4881">
                  <c:v>3309.5390618399997</c:v>
                </c:pt>
                <c:pt idx="4882">
                  <c:v>3309.5390618399997</c:v>
                </c:pt>
                <c:pt idx="4883">
                  <c:v>3309.5390618399997</c:v>
                </c:pt>
                <c:pt idx="4884">
                  <c:v>3313.6124999999997</c:v>
                </c:pt>
                <c:pt idx="4885">
                  <c:v>3313.6124999999997</c:v>
                </c:pt>
                <c:pt idx="4886">
                  <c:v>3313.6124999999997</c:v>
                </c:pt>
                <c:pt idx="4887">
                  <c:v>3313.6124999999997</c:v>
                </c:pt>
                <c:pt idx="4888">
                  <c:v>3313.6124999999997</c:v>
                </c:pt>
                <c:pt idx="4889">
                  <c:v>3313.6124999999997</c:v>
                </c:pt>
                <c:pt idx="4890">
                  <c:v>3313.6124999999997</c:v>
                </c:pt>
                <c:pt idx="4891">
                  <c:v>3313.6124999999997</c:v>
                </c:pt>
                <c:pt idx="4892">
                  <c:v>3313.6124999999997</c:v>
                </c:pt>
                <c:pt idx="4893">
                  <c:v>3313.6124999999997</c:v>
                </c:pt>
                <c:pt idx="4894">
                  <c:v>3313.6124999999997</c:v>
                </c:pt>
                <c:pt idx="4895">
                  <c:v>3313.9734381600001</c:v>
                </c:pt>
                <c:pt idx="4896">
                  <c:v>3313.9734381600001</c:v>
                </c:pt>
                <c:pt idx="4897">
                  <c:v>3313.9734381600001</c:v>
                </c:pt>
                <c:pt idx="4898">
                  <c:v>3313.9734381600001</c:v>
                </c:pt>
                <c:pt idx="4899">
                  <c:v>3313.9734381600001</c:v>
                </c:pt>
                <c:pt idx="4900">
                  <c:v>3313.9734381600001</c:v>
                </c:pt>
                <c:pt idx="4901">
                  <c:v>3313.9734381600001</c:v>
                </c:pt>
                <c:pt idx="4902">
                  <c:v>3313.9734381600001</c:v>
                </c:pt>
                <c:pt idx="4903">
                  <c:v>3313.9734381600001</c:v>
                </c:pt>
                <c:pt idx="4904">
                  <c:v>3313.9734381600001</c:v>
                </c:pt>
                <c:pt idx="4905">
                  <c:v>3313.9734381600001</c:v>
                </c:pt>
                <c:pt idx="4906">
                  <c:v>3314.1281249999997</c:v>
                </c:pt>
                <c:pt idx="4907">
                  <c:v>3314.1281249999997</c:v>
                </c:pt>
                <c:pt idx="4908">
                  <c:v>3314.1281249999997</c:v>
                </c:pt>
                <c:pt idx="4909">
                  <c:v>3314.1281249999997</c:v>
                </c:pt>
                <c:pt idx="4910">
                  <c:v>3314.1281249999997</c:v>
                </c:pt>
                <c:pt idx="4911">
                  <c:v>3314.1281249999997</c:v>
                </c:pt>
                <c:pt idx="4912">
                  <c:v>3314.1281249999997</c:v>
                </c:pt>
                <c:pt idx="4913">
                  <c:v>3314.1281249999997</c:v>
                </c:pt>
                <c:pt idx="4914">
                  <c:v>3314.1281249999997</c:v>
                </c:pt>
                <c:pt idx="4915">
                  <c:v>3314.1281249999997</c:v>
                </c:pt>
                <c:pt idx="4916">
                  <c:v>3314.1281249999997</c:v>
                </c:pt>
                <c:pt idx="4917">
                  <c:v>3316.0874999999996</c:v>
                </c:pt>
                <c:pt idx="4918">
                  <c:v>3316.0874999999996</c:v>
                </c:pt>
                <c:pt idx="4919">
                  <c:v>3316.0874999999996</c:v>
                </c:pt>
                <c:pt idx="4920">
                  <c:v>3316.0874999999996</c:v>
                </c:pt>
                <c:pt idx="4921">
                  <c:v>3316.0874999999996</c:v>
                </c:pt>
                <c:pt idx="4922">
                  <c:v>3316.0874999999996</c:v>
                </c:pt>
                <c:pt idx="4923">
                  <c:v>3316.0874999999996</c:v>
                </c:pt>
                <c:pt idx="4924">
                  <c:v>3320.3156249999997</c:v>
                </c:pt>
                <c:pt idx="4925">
                  <c:v>3320.3156249999997</c:v>
                </c:pt>
                <c:pt idx="4926">
                  <c:v>3320.3156249999997</c:v>
                </c:pt>
                <c:pt idx="4927">
                  <c:v>3320.3156249999997</c:v>
                </c:pt>
                <c:pt idx="4928">
                  <c:v>3320.3156249999997</c:v>
                </c:pt>
                <c:pt idx="4929">
                  <c:v>3321.2437499999996</c:v>
                </c:pt>
                <c:pt idx="4930">
                  <c:v>3321.2437499999996</c:v>
                </c:pt>
                <c:pt idx="4931">
                  <c:v>3321.2437499999996</c:v>
                </c:pt>
                <c:pt idx="4932">
                  <c:v>3321.2437499999996</c:v>
                </c:pt>
                <c:pt idx="4933">
                  <c:v>3321.2437499999996</c:v>
                </c:pt>
                <c:pt idx="4934">
                  <c:v>3321.2437499999996</c:v>
                </c:pt>
                <c:pt idx="4935">
                  <c:v>3321.2437499999996</c:v>
                </c:pt>
                <c:pt idx="4936">
                  <c:v>3321.2437499999996</c:v>
                </c:pt>
                <c:pt idx="4937">
                  <c:v>3321.2437499999996</c:v>
                </c:pt>
                <c:pt idx="4938">
                  <c:v>3321.2437499999996</c:v>
                </c:pt>
                <c:pt idx="4939">
                  <c:v>3321.7593749999996</c:v>
                </c:pt>
                <c:pt idx="4940">
                  <c:v>3321.7593749999996</c:v>
                </c:pt>
                <c:pt idx="4941">
                  <c:v>3321.7593749999996</c:v>
                </c:pt>
                <c:pt idx="4942">
                  <c:v>3321.7593749999996</c:v>
                </c:pt>
                <c:pt idx="4943">
                  <c:v>3321.7593749999996</c:v>
                </c:pt>
                <c:pt idx="4944">
                  <c:v>3321.7593749999996</c:v>
                </c:pt>
                <c:pt idx="4945">
                  <c:v>3321.7593749999996</c:v>
                </c:pt>
                <c:pt idx="4946">
                  <c:v>3321.7593749999996</c:v>
                </c:pt>
                <c:pt idx="4947">
                  <c:v>3322.7390618399995</c:v>
                </c:pt>
                <c:pt idx="4948">
                  <c:v>3322.7390618399995</c:v>
                </c:pt>
                <c:pt idx="4949">
                  <c:v>3322.7390618399995</c:v>
                </c:pt>
                <c:pt idx="4950">
                  <c:v>3322.7390618399995</c:v>
                </c:pt>
                <c:pt idx="4951">
                  <c:v>3322.7390618399995</c:v>
                </c:pt>
                <c:pt idx="4952">
                  <c:v>3322.7390618399995</c:v>
                </c:pt>
                <c:pt idx="4953">
                  <c:v>3322.7390618399995</c:v>
                </c:pt>
                <c:pt idx="4954">
                  <c:v>3322.7390618399995</c:v>
                </c:pt>
                <c:pt idx="4955">
                  <c:v>3322.7390618399995</c:v>
                </c:pt>
                <c:pt idx="4956">
                  <c:v>3322.7390618399995</c:v>
                </c:pt>
                <c:pt idx="4957">
                  <c:v>3322.7390618399995</c:v>
                </c:pt>
                <c:pt idx="4958">
                  <c:v>3326.8125</c:v>
                </c:pt>
                <c:pt idx="4959">
                  <c:v>3326.8125</c:v>
                </c:pt>
                <c:pt idx="4960">
                  <c:v>3326.8125</c:v>
                </c:pt>
                <c:pt idx="4961">
                  <c:v>3326.8125</c:v>
                </c:pt>
                <c:pt idx="4962">
                  <c:v>3326.8125</c:v>
                </c:pt>
                <c:pt idx="4963">
                  <c:v>3326.8125</c:v>
                </c:pt>
                <c:pt idx="4964">
                  <c:v>3326.8125</c:v>
                </c:pt>
                <c:pt idx="4965">
                  <c:v>3327.1734381599999</c:v>
                </c:pt>
                <c:pt idx="4966">
                  <c:v>3327.1734381599999</c:v>
                </c:pt>
                <c:pt idx="4967">
                  <c:v>3327.1734381599999</c:v>
                </c:pt>
                <c:pt idx="4968">
                  <c:v>3327.1734381599999</c:v>
                </c:pt>
                <c:pt idx="4969">
                  <c:v>3327.1734381599999</c:v>
                </c:pt>
                <c:pt idx="4970">
                  <c:v>3327.1734381599999</c:v>
                </c:pt>
                <c:pt idx="4971">
                  <c:v>3327.1734381599999</c:v>
                </c:pt>
                <c:pt idx="4972">
                  <c:v>3327.328125</c:v>
                </c:pt>
                <c:pt idx="4973">
                  <c:v>3327.328125</c:v>
                </c:pt>
                <c:pt idx="4974">
                  <c:v>3327.328125</c:v>
                </c:pt>
                <c:pt idx="4975">
                  <c:v>3327.328125</c:v>
                </c:pt>
                <c:pt idx="4976">
                  <c:v>3327.328125</c:v>
                </c:pt>
                <c:pt idx="4977">
                  <c:v>3327.328125</c:v>
                </c:pt>
                <c:pt idx="4978">
                  <c:v>3329.2874999999999</c:v>
                </c:pt>
                <c:pt idx="4979">
                  <c:v>3329.2874999999999</c:v>
                </c:pt>
                <c:pt idx="4980">
                  <c:v>3329.2874999999999</c:v>
                </c:pt>
                <c:pt idx="4981">
                  <c:v>3329.2874999999999</c:v>
                </c:pt>
                <c:pt idx="4982">
                  <c:v>3329.2874999999999</c:v>
                </c:pt>
                <c:pt idx="4983">
                  <c:v>3329.2874999999999</c:v>
                </c:pt>
                <c:pt idx="4984">
                  <c:v>3329.2874999999999</c:v>
                </c:pt>
                <c:pt idx="4985">
                  <c:v>3329.2874999999999</c:v>
                </c:pt>
                <c:pt idx="4986">
                  <c:v>3329.2874999999999</c:v>
                </c:pt>
                <c:pt idx="4987">
                  <c:v>3329.2874999999999</c:v>
                </c:pt>
                <c:pt idx="4988">
                  <c:v>3329.2874999999999</c:v>
                </c:pt>
                <c:pt idx="4989">
                  <c:v>3329.2874999999999</c:v>
                </c:pt>
                <c:pt idx="4990">
                  <c:v>3333.515625</c:v>
                </c:pt>
                <c:pt idx="4991">
                  <c:v>3333.515625</c:v>
                </c:pt>
                <c:pt idx="4992">
                  <c:v>3333.515625</c:v>
                </c:pt>
                <c:pt idx="4993">
                  <c:v>3333.515625</c:v>
                </c:pt>
                <c:pt idx="4994">
                  <c:v>3333.515625</c:v>
                </c:pt>
                <c:pt idx="4995">
                  <c:v>3333.515625</c:v>
                </c:pt>
                <c:pt idx="4996">
                  <c:v>3333.515625</c:v>
                </c:pt>
                <c:pt idx="4997">
                  <c:v>3334.4437499999999</c:v>
                </c:pt>
                <c:pt idx="4998">
                  <c:v>3334.4437499999999</c:v>
                </c:pt>
                <c:pt idx="4999">
                  <c:v>3334.4437499999999</c:v>
                </c:pt>
                <c:pt idx="5000">
                  <c:v>3334.4437499999999</c:v>
                </c:pt>
                <c:pt idx="5001">
                  <c:v>3334.4437499999999</c:v>
                </c:pt>
                <c:pt idx="5002">
                  <c:v>3334.4437499999999</c:v>
                </c:pt>
                <c:pt idx="5003">
                  <c:v>3334.4437499999999</c:v>
                </c:pt>
                <c:pt idx="5004">
                  <c:v>3334.4437499999999</c:v>
                </c:pt>
                <c:pt idx="5005">
                  <c:v>3334.4437499999999</c:v>
                </c:pt>
                <c:pt idx="5006">
                  <c:v>3334.4437499999999</c:v>
                </c:pt>
                <c:pt idx="5007">
                  <c:v>3334.4437499999999</c:v>
                </c:pt>
                <c:pt idx="5008">
                  <c:v>3334.4437499999999</c:v>
                </c:pt>
                <c:pt idx="5009">
                  <c:v>3334.4437499999999</c:v>
                </c:pt>
                <c:pt idx="5010">
                  <c:v>3334.9593749999999</c:v>
                </c:pt>
                <c:pt idx="5011">
                  <c:v>3334.9593749999999</c:v>
                </c:pt>
                <c:pt idx="5012">
                  <c:v>3334.9593749999999</c:v>
                </c:pt>
                <c:pt idx="5013">
                  <c:v>3334.9593749999999</c:v>
                </c:pt>
                <c:pt idx="5014">
                  <c:v>3334.9593749999999</c:v>
                </c:pt>
                <c:pt idx="5015">
                  <c:v>3334.9593749999999</c:v>
                </c:pt>
                <c:pt idx="5016">
                  <c:v>3334.9593749999999</c:v>
                </c:pt>
                <c:pt idx="5017">
                  <c:v>3334.9593749999999</c:v>
                </c:pt>
                <c:pt idx="5018">
                  <c:v>3334.9593749999999</c:v>
                </c:pt>
                <c:pt idx="5019">
                  <c:v>3334.9593749999999</c:v>
                </c:pt>
                <c:pt idx="5020">
                  <c:v>3335.9390618399998</c:v>
                </c:pt>
                <c:pt idx="5021">
                  <c:v>3335.9390618399998</c:v>
                </c:pt>
                <c:pt idx="5022">
                  <c:v>3335.9390618399998</c:v>
                </c:pt>
                <c:pt idx="5023">
                  <c:v>3335.9390618399998</c:v>
                </c:pt>
                <c:pt idx="5024">
                  <c:v>3335.9390618399998</c:v>
                </c:pt>
                <c:pt idx="5025">
                  <c:v>3335.9390618399998</c:v>
                </c:pt>
                <c:pt idx="5026">
                  <c:v>3335.9390618399998</c:v>
                </c:pt>
                <c:pt idx="5027">
                  <c:v>3340.0124999999998</c:v>
                </c:pt>
                <c:pt idx="5028">
                  <c:v>3340.0124999999998</c:v>
                </c:pt>
                <c:pt idx="5029">
                  <c:v>3340.0124999999998</c:v>
                </c:pt>
                <c:pt idx="5030">
                  <c:v>3340.0124999999998</c:v>
                </c:pt>
                <c:pt idx="5031">
                  <c:v>3340.0124999999998</c:v>
                </c:pt>
                <c:pt idx="5032">
                  <c:v>3340.0124999999998</c:v>
                </c:pt>
                <c:pt idx="5033">
                  <c:v>3340.0124999999998</c:v>
                </c:pt>
                <c:pt idx="5034">
                  <c:v>3340.3734381599998</c:v>
                </c:pt>
                <c:pt idx="5035">
                  <c:v>3340.3734381599998</c:v>
                </c:pt>
                <c:pt idx="5036">
                  <c:v>3340.3734381599998</c:v>
                </c:pt>
                <c:pt idx="5037">
                  <c:v>3340.3734381599998</c:v>
                </c:pt>
                <c:pt idx="5038">
                  <c:v>3340.3734381599998</c:v>
                </c:pt>
                <c:pt idx="5039">
                  <c:v>3340.3734381599998</c:v>
                </c:pt>
                <c:pt idx="5040">
                  <c:v>3340.3734381599998</c:v>
                </c:pt>
                <c:pt idx="5041">
                  <c:v>3340.3734381599998</c:v>
                </c:pt>
                <c:pt idx="5042">
                  <c:v>3340.3734381599998</c:v>
                </c:pt>
                <c:pt idx="5043">
                  <c:v>3340.3734381599998</c:v>
                </c:pt>
                <c:pt idx="5044">
                  <c:v>3340.3734381599998</c:v>
                </c:pt>
                <c:pt idx="5045">
                  <c:v>3340.5281249999998</c:v>
                </c:pt>
                <c:pt idx="5046">
                  <c:v>3340.5281249999998</c:v>
                </c:pt>
                <c:pt idx="5047">
                  <c:v>3340.5281249999998</c:v>
                </c:pt>
                <c:pt idx="5048">
                  <c:v>3340.5281249999998</c:v>
                </c:pt>
                <c:pt idx="5049">
                  <c:v>3342.4874999999997</c:v>
                </c:pt>
                <c:pt idx="5050">
                  <c:v>3342.4874999999997</c:v>
                </c:pt>
                <c:pt idx="5051">
                  <c:v>3342.4874999999997</c:v>
                </c:pt>
                <c:pt idx="5052">
                  <c:v>3342.4874999999997</c:v>
                </c:pt>
                <c:pt idx="5053">
                  <c:v>3342.4874999999997</c:v>
                </c:pt>
                <c:pt idx="5054">
                  <c:v>3342.4874999999997</c:v>
                </c:pt>
                <c:pt idx="5055">
                  <c:v>3342.4874999999997</c:v>
                </c:pt>
                <c:pt idx="5056">
                  <c:v>3346.7156249999998</c:v>
                </c:pt>
                <c:pt idx="5057">
                  <c:v>3346.7156249999998</c:v>
                </c:pt>
                <c:pt idx="5058">
                  <c:v>3346.7156249999998</c:v>
                </c:pt>
                <c:pt idx="5059">
                  <c:v>3346.7156249999998</c:v>
                </c:pt>
                <c:pt idx="5060">
                  <c:v>3346.7156249999998</c:v>
                </c:pt>
                <c:pt idx="5061">
                  <c:v>3346.7156249999998</c:v>
                </c:pt>
                <c:pt idx="5062">
                  <c:v>3346.7156249999998</c:v>
                </c:pt>
                <c:pt idx="5063">
                  <c:v>3346.7156249999998</c:v>
                </c:pt>
                <c:pt idx="5064">
                  <c:v>3347.6437499999997</c:v>
                </c:pt>
                <c:pt idx="5065">
                  <c:v>3347.6437499999997</c:v>
                </c:pt>
                <c:pt idx="5066">
                  <c:v>3347.6437499999997</c:v>
                </c:pt>
                <c:pt idx="5067">
                  <c:v>3347.6437499999997</c:v>
                </c:pt>
                <c:pt idx="5068">
                  <c:v>3347.6437499999997</c:v>
                </c:pt>
                <c:pt idx="5069">
                  <c:v>3347.6437499999997</c:v>
                </c:pt>
                <c:pt idx="5070">
                  <c:v>3347.6437499999997</c:v>
                </c:pt>
                <c:pt idx="5071">
                  <c:v>3347.6437499999997</c:v>
                </c:pt>
                <c:pt idx="5072">
                  <c:v>3347.6437499999997</c:v>
                </c:pt>
                <c:pt idx="5073">
                  <c:v>3348.1593749999997</c:v>
                </c:pt>
                <c:pt idx="5074">
                  <c:v>3348.1593749999997</c:v>
                </c:pt>
                <c:pt idx="5075">
                  <c:v>3348.1593749999997</c:v>
                </c:pt>
                <c:pt idx="5076">
                  <c:v>3348.1593749999997</c:v>
                </c:pt>
                <c:pt idx="5077">
                  <c:v>3348.1593749999997</c:v>
                </c:pt>
                <c:pt idx="5078">
                  <c:v>3348.1593749999997</c:v>
                </c:pt>
                <c:pt idx="5079">
                  <c:v>3348.1593749999997</c:v>
                </c:pt>
                <c:pt idx="5080">
                  <c:v>3348.1593749999997</c:v>
                </c:pt>
                <c:pt idx="5081">
                  <c:v>3348.1593749999997</c:v>
                </c:pt>
                <c:pt idx="5082">
                  <c:v>3348.1593749999997</c:v>
                </c:pt>
                <c:pt idx="5083">
                  <c:v>3348.1593749999997</c:v>
                </c:pt>
                <c:pt idx="5084">
                  <c:v>3348.1593749999997</c:v>
                </c:pt>
                <c:pt idx="5085">
                  <c:v>3348.1593749999997</c:v>
                </c:pt>
                <c:pt idx="5086">
                  <c:v>3348.1593749999997</c:v>
                </c:pt>
                <c:pt idx="5087">
                  <c:v>3348.1593749999997</c:v>
                </c:pt>
                <c:pt idx="5088">
                  <c:v>3349.1390618399996</c:v>
                </c:pt>
                <c:pt idx="5089">
                  <c:v>3349.1390618399996</c:v>
                </c:pt>
                <c:pt idx="5090">
                  <c:v>3349.1390618399996</c:v>
                </c:pt>
                <c:pt idx="5091">
                  <c:v>3349.1390618399996</c:v>
                </c:pt>
                <c:pt idx="5092">
                  <c:v>3349.1390618399996</c:v>
                </c:pt>
                <c:pt idx="5093">
                  <c:v>3349.1390618399996</c:v>
                </c:pt>
                <c:pt idx="5094">
                  <c:v>3349.1390618399996</c:v>
                </c:pt>
                <c:pt idx="5095">
                  <c:v>3353.2124999999996</c:v>
                </c:pt>
                <c:pt idx="5096">
                  <c:v>3353.2124999999996</c:v>
                </c:pt>
                <c:pt idx="5097">
                  <c:v>3353.2124999999996</c:v>
                </c:pt>
                <c:pt idx="5098">
                  <c:v>3353.2124999999996</c:v>
                </c:pt>
                <c:pt idx="5099">
                  <c:v>3353.2124999999996</c:v>
                </c:pt>
                <c:pt idx="5100">
                  <c:v>3353.2124999999996</c:v>
                </c:pt>
                <c:pt idx="5101">
                  <c:v>3353.2124999999996</c:v>
                </c:pt>
                <c:pt idx="5102">
                  <c:v>3353.2124999999996</c:v>
                </c:pt>
                <c:pt idx="5103">
                  <c:v>3353.2124999999996</c:v>
                </c:pt>
                <c:pt idx="5104">
                  <c:v>3353.2124999999996</c:v>
                </c:pt>
                <c:pt idx="5105">
                  <c:v>3353.57343816</c:v>
                </c:pt>
                <c:pt idx="5106">
                  <c:v>3353.57343816</c:v>
                </c:pt>
                <c:pt idx="5107">
                  <c:v>3353.57343816</c:v>
                </c:pt>
                <c:pt idx="5108">
                  <c:v>3353.7281249999996</c:v>
                </c:pt>
                <c:pt idx="5109">
                  <c:v>3353.7281249999996</c:v>
                </c:pt>
                <c:pt idx="5110">
                  <c:v>3353.7281249999996</c:v>
                </c:pt>
                <c:pt idx="5111">
                  <c:v>3353.7281249999996</c:v>
                </c:pt>
                <c:pt idx="5112">
                  <c:v>3353.7281249999996</c:v>
                </c:pt>
                <c:pt idx="5113">
                  <c:v>3353.7281249999996</c:v>
                </c:pt>
                <c:pt idx="5114">
                  <c:v>3355.6875</c:v>
                </c:pt>
                <c:pt idx="5115">
                  <c:v>3355.6875</c:v>
                </c:pt>
                <c:pt idx="5116">
                  <c:v>3355.6875</c:v>
                </c:pt>
                <c:pt idx="5117">
                  <c:v>3359.9156249999996</c:v>
                </c:pt>
                <c:pt idx="5118">
                  <c:v>3359.9156249999996</c:v>
                </c:pt>
                <c:pt idx="5119">
                  <c:v>3359.9156249999996</c:v>
                </c:pt>
                <c:pt idx="5120">
                  <c:v>3359.9156249999996</c:v>
                </c:pt>
                <c:pt idx="5121">
                  <c:v>3359.9156249999996</c:v>
                </c:pt>
                <c:pt idx="5122">
                  <c:v>3359.9156249999996</c:v>
                </c:pt>
                <c:pt idx="5123">
                  <c:v>3359.9156249999996</c:v>
                </c:pt>
                <c:pt idx="5124">
                  <c:v>3359.9156249999996</c:v>
                </c:pt>
                <c:pt idx="5125">
                  <c:v>3359.9156249999996</c:v>
                </c:pt>
                <c:pt idx="5126">
                  <c:v>3360.84375</c:v>
                </c:pt>
                <c:pt idx="5127">
                  <c:v>3360.84375</c:v>
                </c:pt>
                <c:pt idx="5128">
                  <c:v>3360.84375</c:v>
                </c:pt>
                <c:pt idx="5129">
                  <c:v>3360.84375</c:v>
                </c:pt>
                <c:pt idx="5130">
                  <c:v>3360.84375</c:v>
                </c:pt>
                <c:pt idx="5131">
                  <c:v>3360.84375</c:v>
                </c:pt>
                <c:pt idx="5132">
                  <c:v>3360.84375</c:v>
                </c:pt>
                <c:pt idx="5133">
                  <c:v>3361.359375</c:v>
                </c:pt>
                <c:pt idx="5134">
                  <c:v>3361.359375</c:v>
                </c:pt>
                <c:pt idx="5135">
                  <c:v>3361.359375</c:v>
                </c:pt>
                <c:pt idx="5136">
                  <c:v>3361.359375</c:v>
                </c:pt>
                <c:pt idx="5137">
                  <c:v>3361.359375</c:v>
                </c:pt>
                <c:pt idx="5138">
                  <c:v>3361.359375</c:v>
                </c:pt>
                <c:pt idx="5139">
                  <c:v>3361.359375</c:v>
                </c:pt>
                <c:pt idx="5140">
                  <c:v>3362.3390618399999</c:v>
                </c:pt>
                <c:pt idx="5141">
                  <c:v>3362.3390618399999</c:v>
                </c:pt>
                <c:pt idx="5142">
                  <c:v>3362.3390618399999</c:v>
                </c:pt>
                <c:pt idx="5143">
                  <c:v>3362.3390618399999</c:v>
                </c:pt>
                <c:pt idx="5144">
                  <c:v>3362.3390618399999</c:v>
                </c:pt>
                <c:pt idx="5145">
                  <c:v>3362.3390618399999</c:v>
                </c:pt>
                <c:pt idx="5146">
                  <c:v>3362.3390618399999</c:v>
                </c:pt>
                <c:pt idx="5147">
                  <c:v>3362.3390618399999</c:v>
                </c:pt>
                <c:pt idx="5148">
                  <c:v>3366.4124999999999</c:v>
                </c:pt>
                <c:pt idx="5149">
                  <c:v>3366.4124999999999</c:v>
                </c:pt>
                <c:pt idx="5150">
                  <c:v>3366.4124999999999</c:v>
                </c:pt>
                <c:pt idx="5151">
                  <c:v>3366.4124999999999</c:v>
                </c:pt>
                <c:pt idx="5152">
                  <c:v>3366.4124999999999</c:v>
                </c:pt>
                <c:pt idx="5153">
                  <c:v>3366.4124999999999</c:v>
                </c:pt>
                <c:pt idx="5154">
                  <c:v>3366.4124999999999</c:v>
                </c:pt>
                <c:pt idx="5155">
                  <c:v>3366.4124999999999</c:v>
                </c:pt>
                <c:pt idx="5156">
                  <c:v>3366.7734381599998</c:v>
                </c:pt>
                <c:pt idx="5157">
                  <c:v>3366.7734381599998</c:v>
                </c:pt>
                <c:pt idx="5158">
                  <c:v>3366.7734381599998</c:v>
                </c:pt>
                <c:pt idx="5159">
                  <c:v>3366.7734381599998</c:v>
                </c:pt>
                <c:pt idx="5160">
                  <c:v>3366.7734381599998</c:v>
                </c:pt>
                <c:pt idx="5161">
                  <c:v>3366.7734381599998</c:v>
                </c:pt>
                <c:pt idx="5162">
                  <c:v>3366.7734381599998</c:v>
                </c:pt>
                <c:pt idx="5163">
                  <c:v>3366.7734381599998</c:v>
                </c:pt>
                <c:pt idx="5164">
                  <c:v>3366.7734381599998</c:v>
                </c:pt>
                <c:pt idx="5165">
                  <c:v>3366.7734381599998</c:v>
                </c:pt>
                <c:pt idx="5166">
                  <c:v>3366.7734381599998</c:v>
                </c:pt>
                <c:pt idx="5167">
                  <c:v>3366.7734381599998</c:v>
                </c:pt>
                <c:pt idx="5168">
                  <c:v>3366.7734381599998</c:v>
                </c:pt>
                <c:pt idx="5169">
                  <c:v>3366.7734381599998</c:v>
                </c:pt>
                <c:pt idx="5170">
                  <c:v>3366.9281249999999</c:v>
                </c:pt>
                <c:pt idx="5171">
                  <c:v>3366.9281249999999</c:v>
                </c:pt>
                <c:pt idx="5172">
                  <c:v>3366.9281249999999</c:v>
                </c:pt>
                <c:pt idx="5173">
                  <c:v>3366.9281249999999</c:v>
                </c:pt>
                <c:pt idx="5174">
                  <c:v>3366.9281249999999</c:v>
                </c:pt>
                <c:pt idx="5175">
                  <c:v>3366.9281249999999</c:v>
                </c:pt>
                <c:pt idx="5176">
                  <c:v>3366.9281249999999</c:v>
                </c:pt>
                <c:pt idx="5177">
                  <c:v>3366.9281249999999</c:v>
                </c:pt>
                <c:pt idx="5178">
                  <c:v>3366.9281249999999</c:v>
                </c:pt>
                <c:pt idx="5179">
                  <c:v>3366.9281249999999</c:v>
                </c:pt>
                <c:pt idx="5180">
                  <c:v>3366.9281249999999</c:v>
                </c:pt>
                <c:pt idx="5181">
                  <c:v>3366.9281249999999</c:v>
                </c:pt>
                <c:pt idx="5182">
                  <c:v>3368.8874999999998</c:v>
                </c:pt>
                <c:pt idx="5183">
                  <c:v>3368.8874999999998</c:v>
                </c:pt>
                <c:pt idx="5184">
                  <c:v>3368.8874999999998</c:v>
                </c:pt>
                <c:pt idx="5185">
                  <c:v>3373.1156249999999</c:v>
                </c:pt>
                <c:pt idx="5186">
                  <c:v>3373.1156249999999</c:v>
                </c:pt>
                <c:pt idx="5187">
                  <c:v>3373.1156249999999</c:v>
                </c:pt>
                <c:pt idx="5188">
                  <c:v>3373.1156249999999</c:v>
                </c:pt>
                <c:pt idx="5189">
                  <c:v>3373.1156249999999</c:v>
                </c:pt>
                <c:pt idx="5190">
                  <c:v>3373.1156249999999</c:v>
                </c:pt>
                <c:pt idx="5191">
                  <c:v>3373.1156249999999</c:v>
                </c:pt>
                <c:pt idx="5192">
                  <c:v>3374.0437499999998</c:v>
                </c:pt>
                <c:pt idx="5193">
                  <c:v>3374.0437499999998</c:v>
                </c:pt>
                <c:pt idx="5194">
                  <c:v>3374.0437499999998</c:v>
                </c:pt>
                <c:pt idx="5195">
                  <c:v>3374.0437499999998</c:v>
                </c:pt>
                <c:pt idx="5196">
                  <c:v>3374.0437499999998</c:v>
                </c:pt>
                <c:pt idx="5197">
                  <c:v>3374.0437499999998</c:v>
                </c:pt>
                <c:pt idx="5198">
                  <c:v>3374.0437499999998</c:v>
                </c:pt>
                <c:pt idx="5199">
                  <c:v>3374.0437499999998</c:v>
                </c:pt>
                <c:pt idx="5200">
                  <c:v>3374.0437499999998</c:v>
                </c:pt>
                <c:pt idx="5201">
                  <c:v>3374.0437499999998</c:v>
                </c:pt>
                <c:pt idx="5202">
                  <c:v>3374.0437499999998</c:v>
                </c:pt>
                <c:pt idx="5203">
                  <c:v>3374.5593749999998</c:v>
                </c:pt>
                <c:pt idx="5204">
                  <c:v>3374.5593749999998</c:v>
                </c:pt>
                <c:pt idx="5205">
                  <c:v>3374.5593749999998</c:v>
                </c:pt>
                <c:pt idx="5206">
                  <c:v>3375.5390618399997</c:v>
                </c:pt>
                <c:pt idx="5207">
                  <c:v>3375.5390618399997</c:v>
                </c:pt>
                <c:pt idx="5208">
                  <c:v>3375.5390618399997</c:v>
                </c:pt>
                <c:pt idx="5209">
                  <c:v>3375.5390618399997</c:v>
                </c:pt>
                <c:pt idx="5210">
                  <c:v>3375.5390618399997</c:v>
                </c:pt>
                <c:pt idx="5211">
                  <c:v>3375.5390618399997</c:v>
                </c:pt>
                <c:pt idx="5212">
                  <c:v>3375.5390618399997</c:v>
                </c:pt>
                <c:pt idx="5213">
                  <c:v>3375.5390618399997</c:v>
                </c:pt>
                <c:pt idx="5214">
                  <c:v>3375.5390618399997</c:v>
                </c:pt>
                <c:pt idx="5215">
                  <c:v>3375.5390618399997</c:v>
                </c:pt>
                <c:pt idx="5216">
                  <c:v>3379.6124999999997</c:v>
                </c:pt>
                <c:pt idx="5217">
                  <c:v>3379.6124999999997</c:v>
                </c:pt>
                <c:pt idx="5218">
                  <c:v>3379.6124999999997</c:v>
                </c:pt>
                <c:pt idx="5219">
                  <c:v>3379.6124999999997</c:v>
                </c:pt>
                <c:pt idx="5220">
                  <c:v>3379.6124999999997</c:v>
                </c:pt>
                <c:pt idx="5221">
                  <c:v>3379.6124999999997</c:v>
                </c:pt>
                <c:pt idx="5222">
                  <c:v>3379.6124999999997</c:v>
                </c:pt>
                <c:pt idx="5223">
                  <c:v>3379.6124999999997</c:v>
                </c:pt>
                <c:pt idx="5224">
                  <c:v>3379.6124999999997</c:v>
                </c:pt>
                <c:pt idx="5225">
                  <c:v>3379.6124999999997</c:v>
                </c:pt>
                <c:pt idx="5226">
                  <c:v>3379.6124999999997</c:v>
                </c:pt>
                <c:pt idx="5227">
                  <c:v>3379.6124999999997</c:v>
                </c:pt>
                <c:pt idx="5228">
                  <c:v>3379.9734381599997</c:v>
                </c:pt>
                <c:pt idx="5229">
                  <c:v>3379.9734381599997</c:v>
                </c:pt>
                <c:pt idx="5230">
                  <c:v>3379.9734381599997</c:v>
                </c:pt>
                <c:pt idx="5231">
                  <c:v>3379.9734381599997</c:v>
                </c:pt>
                <c:pt idx="5232">
                  <c:v>3380.1281249999997</c:v>
                </c:pt>
                <c:pt idx="5233">
                  <c:v>3380.1281249999997</c:v>
                </c:pt>
                <c:pt idx="5234">
                  <c:v>3382.0874999999996</c:v>
                </c:pt>
                <c:pt idx="5235">
                  <c:v>3382.0874999999996</c:v>
                </c:pt>
                <c:pt idx="5236">
                  <c:v>3382.0874999999996</c:v>
                </c:pt>
                <c:pt idx="5237">
                  <c:v>3382.0874999999996</c:v>
                </c:pt>
                <c:pt idx="5238">
                  <c:v>3382.0874999999996</c:v>
                </c:pt>
                <c:pt idx="5239">
                  <c:v>3382.0874999999996</c:v>
                </c:pt>
                <c:pt idx="5240">
                  <c:v>3382.0874999999996</c:v>
                </c:pt>
                <c:pt idx="5241">
                  <c:v>3382.0874999999996</c:v>
                </c:pt>
                <c:pt idx="5242">
                  <c:v>3386.3156249999997</c:v>
                </c:pt>
                <c:pt idx="5243">
                  <c:v>3386.3156249999997</c:v>
                </c:pt>
                <c:pt idx="5244">
                  <c:v>3386.3156249999997</c:v>
                </c:pt>
                <c:pt idx="5245">
                  <c:v>3386.3156249999997</c:v>
                </c:pt>
                <c:pt idx="5246">
                  <c:v>3386.3156249999997</c:v>
                </c:pt>
                <c:pt idx="5247">
                  <c:v>3386.3156249999997</c:v>
                </c:pt>
                <c:pt idx="5248">
                  <c:v>3386.3156249999997</c:v>
                </c:pt>
                <c:pt idx="5249">
                  <c:v>3386.3156249999997</c:v>
                </c:pt>
                <c:pt idx="5250">
                  <c:v>3386.3156249999997</c:v>
                </c:pt>
                <c:pt idx="5251">
                  <c:v>3386.3156249999997</c:v>
                </c:pt>
                <c:pt idx="5252">
                  <c:v>3386.3156249999997</c:v>
                </c:pt>
                <c:pt idx="5253">
                  <c:v>3386.3156249999997</c:v>
                </c:pt>
                <c:pt idx="5254">
                  <c:v>3386.3156249999997</c:v>
                </c:pt>
                <c:pt idx="5255">
                  <c:v>3386.3156249999997</c:v>
                </c:pt>
                <c:pt idx="5256">
                  <c:v>3386.3156249999997</c:v>
                </c:pt>
                <c:pt idx="5257">
                  <c:v>3387.2437499999996</c:v>
                </c:pt>
                <c:pt idx="5258">
                  <c:v>3387.2437499999996</c:v>
                </c:pt>
                <c:pt idx="5259">
                  <c:v>3387.2437499999996</c:v>
                </c:pt>
                <c:pt idx="5260">
                  <c:v>3387.2437499999996</c:v>
                </c:pt>
                <c:pt idx="5261">
                  <c:v>3387.2437499999996</c:v>
                </c:pt>
                <c:pt idx="5262">
                  <c:v>3387.2437499999996</c:v>
                </c:pt>
                <c:pt idx="5263">
                  <c:v>3387.2437499999996</c:v>
                </c:pt>
                <c:pt idx="5264">
                  <c:v>3387.2437499999996</c:v>
                </c:pt>
                <c:pt idx="5265">
                  <c:v>3387.2437499999996</c:v>
                </c:pt>
                <c:pt idx="5266">
                  <c:v>3387.2437499999996</c:v>
                </c:pt>
                <c:pt idx="5267">
                  <c:v>3387.2437499999996</c:v>
                </c:pt>
                <c:pt idx="5268">
                  <c:v>3387.2437499999996</c:v>
                </c:pt>
                <c:pt idx="5269">
                  <c:v>3387.7593749999996</c:v>
                </c:pt>
                <c:pt idx="5270">
                  <c:v>3387.7593749999996</c:v>
                </c:pt>
                <c:pt idx="5271">
                  <c:v>3387.7593749999996</c:v>
                </c:pt>
                <c:pt idx="5272">
                  <c:v>3388.73906184</c:v>
                </c:pt>
                <c:pt idx="5273">
                  <c:v>3388.73906184</c:v>
                </c:pt>
                <c:pt idx="5274">
                  <c:v>3388.73906184</c:v>
                </c:pt>
                <c:pt idx="5275">
                  <c:v>3388.73906184</c:v>
                </c:pt>
                <c:pt idx="5276">
                  <c:v>3392.8125</c:v>
                </c:pt>
                <c:pt idx="5277">
                  <c:v>3392.8125</c:v>
                </c:pt>
                <c:pt idx="5278">
                  <c:v>3392.8125</c:v>
                </c:pt>
                <c:pt idx="5279">
                  <c:v>3392.8125</c:v>
                </c:pt>
                <c:pt idx="5280">
                  <c:v>3392.8125</c:v>
                </c:pt>
                <c:pt idx="5281">
                  <c:v>3392.8125</c:v>
                </c:pt>
                <c:pt idx="5282">
                  <c:v>3393.1734381599995</c:v>
                </c:pt>
                <c:pt idx="5283">
                  <c:v>3393.1734381599995</c:v>
                </c:pt>
                <c:pt idx="5284">
                  <c:v>3393.1734381599995</c:v>
                </c:pt>
                <c:pt idx="5285">
                  <c:v>3393.1734381599995</c:v>
                </c:pt>
                <c:pt idx="5286">
                  <c:v>3393.1734381599995</c:v>
                </c:pt>
                <c:pt idx="5287">
                  <c:v>3393.1734381599995</c:v>
                </c:pt>
                <c:pt idx="5288">
                  <c:v>3393.1734381599995</c:v>
                </c:pt>
                <c:pt idx="5289">
                  <c:v>3393.1734381599995</c:v>
                </c:pt>
                <c:pt idx="5290">
                  <c:v>3393.1734381599995</c:v>
                </c:pt>
                <c:pt idx="5291">
                  <c:v>3393.1734381599995</c:v>
                </c:pt>
                <c:pt idx="5292">
                  <c:v>3393.1734381599995</c:v>
                </c:pt>
                <c:pt idx="5293">
                  <c:v>3393.328125</c:v>
                </c:pt>
                <c:pt idx="5294">
                  <c:v>3393.328125</c:v>
                </c:pt>
                <c:pt idx="5295">
                  <c:v>3393.328125</c:v>
                </c:pt>
                <c:pt idx="5296">
                  <c:v>3393.328125</c:v>
                </c:pt>
                <c:pt idx="5297">
                  <c:v>3393.328125</c:v>
                </c:pt>
                <c:pt idx="5298">
                  <c:v>3393.328125</c:v>
                </c:pt>
                <c:pt idx="5299">
                  <c:v>3393.328125</c:v>
                </c:pt>
                <c:pt idx="5300">
                  <c:v>3393.328125</c:v>
                </c:pt>
                <c:pt idx="5301">
                  <c:v>3393.328125</c:v>
                </c:pt>
                <c:pt idx="5302">
                  <c:v>3393.328125</c:v>
                </c:pt>
                <c:pt idx="5303">
                  <c:v>3395.2874999999999</c:v>
                </c:pt>
                <c:pt idx="5304">
                  <c:v>3395.2874999999999</c:v>
                </c:pt>
                <c:pt idx="5305">
                  <c:v>3395.2874999999999</c:v>
                </c:pt>
                <c:pt idx="5306">
                  <c:v>3395.2874999999999</c:v>
                </c:pt>
                <c:pt idx="5307">
                  <c:v>3395.2874999999999</c:v>
                </c:pt>
                <c:pt idx="5308">
                  <c:v>3395.2874999999999</c:v>
                </c:pt>
                <c:pt idx="5309">
                  <c:v>3395.2874999999999</c:v>
                </c:pt>
                <c:pt idx="5310">
                  <c:v>3395.2874999999999</c:v>
                </c:pt>
                <c:pt idx="5311">
                  <c:v>3399.515625</c:v>
                </c:pt>
                <c:pt idx="5312">
                  <c:v>3399.515625</c:v>
                </c:pt>
                <c:pt idx="5313">
                  <c:v>3399.515625</c:v>
                </c:pt>
                <c:pt idx="5314">
                  <c:v>3399.515625</c:v>
                </c:pt>
                <c:pt idx="5315">
                  <c:v>3399.515625</c:v>
                </c:pt>
                <c:pt idx="5316">
                  <c:v>3399.515625</c:v>
                </c:pt>
                <c:pt idx="5317">
                  <c:v>3399.515625</c:v>
                </c:pt>
                <c:pt idx="5318">
                  <c:v>3399.515625</c:v>
                </c:pt>
                <c:pt idx="5319">
                  <c:v>3399.515625</c:v>
                </c:pt>
                <c:pt idx="5320">
                  <c:v>3400.4437499999999</c:v>
                </c:pt>
                <c:pt idx="5321">
                  <c:v>3400.4437499999999</c:v>
                </c:pt>
                <c:pt idx="5322">
                  <c:v>3400.4437499999999</c:v>
                </c:pt>
                <c:pt idx="5323">
                  <c:v>3400.4437499999999</c:v>
                </c:pt>
                <c:pt idx="5324">
                  <c:v>3400.4437499999999</c:v>
                </c:pt>
                <c:pt idx="5325">
                  <c:v>3400.4437499999999</c:v>
                </c:pt>
                <c:pt idx="5326">
                  <c:v>3400.4437499999999</c:v>
                </c:pt>
                <c:pt idx="5327">
                  <c:v>3400.4437499999999</c:v>
                </c:pt>
                <c:pt idx="5328">
                  <c:v>3400.4437499999999</c:v>
                </c:pt>
                <c:pt idx="5329">
                  <c:v>3400.4437499999999</c:v>
                </c:pt>
                <c:pt idx="5330">
                  <c:v>3400.4437499999999</c:v>
                </c:pt>
                <c:pt idx="5331">
                  <c:v>3400.9593749999999</c:v>
                </c:pt>
                <c:pt idx="5332">
                  <c:v>3400.9593749999999</c:v>
                </c:pt>
                <c:pt idx="5333">
                  <c:v>3400.9593749999999</c:v>
                </c:pt>
                <c:pt idx="5334">
                  <c:v>3401.9390618400002</c:v>
                </c:pt>
                <c:pt idx="5335">
                  <c:v>3401.9390618400002</c:v>
                </c:pt>
                <c:pt idx="5336">
                  <c:v>3401.9390618400002</c:v>
                </c:pt>
                <c:pt idx="5337">
                  <c:v>3401.9390618400002</c:v>
                </c:pt>
                <c:pt idx="5338">
                  <c:v>3401.9390618400002</c:v>
                </c:pt>
                <c:pt idx="5339">
                  <c:v>3406.0124999999998</c:v>
                </c:pt>
                <c:pt idx="5340">
                  <c:v>3406.0124999999998</c:v>
                </c:pt>
                <c:pt idx="5341">
                  <c:v>3406.0124999999998</c:v>
                </c:pt>
                <c:pt idx="5342">
                  <c:v>3406.0124999999998</c:v>
                </c:pt>
                <c:pt idx="5343">
                  <c:v>3406.0124999999998</c:v>
                </c:pt>
                <c:pt idx="5344">
                  <c:v>3406.0124999999998</c:v>
                </c:pt>
                <c:pt idx="5345">
                  <c:v>3406.0124999999998</c:v>
                </c:pt>
                <c:pt idx="5346">
                  <c:v>3406.0124999999998</c:v>
                </c:pt>
                <c:pt idx="5347">
                  <c:v>3406.3734381599998</c:v>
                </c:pt>
                <c:pt idx="5348">
                  <c:v>3406.3734381599998</c:v>
                </c:pt>
                <c:pt idx="5349">
                  <c:v>3406.3734381599998</c:v>
                </c:pt>
                <c:pt idx="5350">
                  <c:v>3406.3734381599998</c:v>
                </c:pt>
                <c:pt idx="5351">
                  <c:v>3406.3734381599998</c:v>
                </c:pt>
                <c:pt idx="5352">
                  <c:v>3406.5281249999998</c:v>
                </c:pt>
                <c:pt idx="5353">
                  <c:v>3408.4874999999997</c:v>
                </c:pt>
                <c:pt idx="5354">
                  <c:v>3408.4874999999997</c:v>
                </c:pt>
                <c:pt idx="5355">
                  <c:v>3408.4874999999997</c:v>
                </c:pt>
                <c:pt idx="5356">
                  <c:v>3408.4874999999997</c:v>
                </c:pt>
                <c:pt idx="5357">
                  <c:v>3408.4874999999997</c:v>
                </c:pt>
                <c:pt idx="5358">
                  <c:v>3408.4874999999997</c:v>
                </c:pt>
                <c:pt idx="5359">
                  <c:v>3408.4874999999997</c:v>
                </c:pt>
                <c:pt idx="5360">
                  <c:v>3412.7156249999998</c:v>
                </c:pt>
                <c:pt idx="5361">
                  <c:v>3412.7156249999998</c:v>
                </c:pt>
                <c:pt idx="5362">
                  <c:v>3412.7156249999998</c:v>
                </c:pt>
                <c:pt idx="5363">
                  <c:v>3412.7156249999998</c:v>
                </c:pt>
                <c:pt idx="5364">
                  <c:v>3412.7156249999998</c:v>
                </c:pt>
                <c:pt idx="5365">
                  <c:v>3413.6437499999997</c:v>
                </c:pt>
                <c:pt idx="5366">
                  <c:v>3413.6437499999997</c:v>
                </c:pt>
                <c:pt idx="5367">
                  <c:v>3413.6437499999997</c:v>
                </c:pt>
                <c:pt idx="5368">
                  <c:v>3414.1593749999997</c:v>
                </c:pt>
                <c:pt idx="5369">
                  <c:v>3414.1593749999997</c:v>
                </c:pt>
                <c:pt idx="5370">
                  <c:v>3414.1593749999997</c:v>
                </c:pt>
                <c:pt idx="5371">
                  <c:v>3414.1593749999997</c:v>
                </c:pt>
                <c:pt idx="5372">
                  <c:v>3414.1593749999997</c:v>
                </c:pt>
                <c:pt idx="5373">
                  <c:v>3414.1593749999997</c:v>
                </c:pt>
                <c:pt idx="5374">
                  <c:v>3414.1593749999997</c:v>
                </c:pt>
                <c:pt idx="5375">
                  <c:v>3415.1390618400001</c:v>
                </c:pt>
                <c:pt idx="5376">
                  <c:v>3415.1390618400001</c:v>
                </c:pt>
                <c:pt idx="5377">
                  <c:v>3415.1390618400001</c:v>
                </c:pt>
                <c:pt idx="5378">
                  <c:v>3415.1390618400001</c:v>
                </c:pt>
                <c:pt idx="5379">
                  <c:v>3419.2124999999996</c:v>
                </c:pt>
                <c:pt idx="5380">
                  <c:v>3419.2124999999996</c:v>
                </c:pt>
                <c:pt idx="5381">
                  <c:v>3419.2124999999996</c:v>
                </c:pt>
                <c:pt idx="5382">
                  <c:v>3419.2124999999996</c:v>
                </c:pt>
                <c:pt idx="5383">
                  <c:v>3419.2124999999996</c:v>
                </c:pt>
                <c:pt idx="5384">
                  <c:v>3419.2124999999996</c:v>
                </c:pt>
                <c:pt idx="5385">
                  <c:v>3419.2124999999996</c:v>
                </c:pt>
                <c:pt idx="5386">
                  <c:v>3419.2124999999996</c:v>
                </c:pt>
                <c:pt idx="5387">
                  <c:v>3419.2124999999996</c:v>
                </c:pt>
                <c:pt idx="5388">
                  <c:v>3419.2124999999996</c:v>
                </c:pt>
                <c:pt idx="5389">
                  <c:v>3419.5734381599996</c:v>
                </c:pt>
                <c:pt idx="5390">
                  <c:v>3419.5734381599996</c:v>
                </c:pt>
                <c:pt idx="5391">
                  <c:v>3419.5734381599996</c:v>
                </c:pt>
                <c:pt idx="5392">
                  <c:v>3419.5734381599996</c:v>
                </c:pt>
                <c:pt idx="5393">
                  <c:v>3419.5734381599996</c:v>
                </c:pt>
                <c:pt idx="5394">
                  <c:v>3419.5734381599996</c:v>
                </c:pt>
                <c:pt idx="5395">
                  <c:v>3419.5734381599996</c:v>
                </c:pt>
                <c:pt idx="5396">
                  <c:v>3419.5734381599996</c:v>
                </c:pt>
                <c:pt idx="5397">
                  <c:v>3419.5734381599996</c:v>
                </c:pt>
                <c:pt idx="5398">
                  <c:v>3419.5734381599996</c:v>
                </c:pt>
                <c:pt idx="5399">
                  <c:v>3419.7281249999996</c:v>
                </c:pt>
                <c:pt idx="5400">
                  <c:v>3419.7281249999996</c:v>
                </c:pt>
                <c:pt idx="5401">
                  <c:v>3419.7281249999996</c:v>
                </c:pt>
                <c:pt idx="5402">
                  <c:v>3419.7281249999996</c:v>
                </c:pt>
                <c:pt idx="5403">
                  <c:v>3419.7281249999996</c:v>
                </c:pt>
                <c:pt idx="5404">
                  <c:v>3419.7281249999996</c:v>
                </c:pt>
                <c:pt idx="5405">
                  <c:v>3419.7281249999996</c:v>
                </c:pt>
                <c:pt idx="5406">
                  <c:v>3419.7281249999996</c:v>
                </c:pt>
                <c:pt idx="5407">
                  <c:v>3419.7281249999996</c:v>
                </c:pt>
                <c:pt idx="5408">
                  <c:v>3419.7281249999996</c:v>
                </c:pt>
                <c:pt idx="5409">
                  <c:v>3419.7281249999996</c:v>
                </c:pt>
                <c:pt idx="5410">
                  <c:v>3419.7281249999996</c:v>
                </c:pt>
                <c:pt idx="5411">
                  <c:v>3421.6875</c:v>
                </c:pt>
                <c:pt idx="5412">
                  <c:v>3421.6875</c:v>
                </c:pt>
                <c:pt idx="5413">
                  <c:v>3421.6875</c:v>
                </c:pt>
                <c:pt idx="5414">
                  <c:v>3421.6875</c:v>
                </c:pt>
                <c:pt idx="5415">
                  <c:v>3421.6875</c:v>
                </c:pt>
                <c:pt idx="5416">
                  <c:v>3421.6875</c:v>
                </c:pt>
                <c:pt idx="5417">
                  <c:v>3421.6875</c:v>
                </c:pt>
                <c:pt idx="5418">
                  <c:v>3421.6875</c:v>
                </c:pt>
                <c:pt idx="5419">
                  <c:v>3421.6875</c:v>
                </c:pt>
                <c:pt idx="5420">
                  <c:v>3425.9156249999996</c:v>
                </c:pt>
                <c:pt idx="5421">
                  <c:v>3425.9156249999996</c:v>
                </c:pt>
                <c:pt idx="5422">
                  <c:v>3425.9156249999996</c:v>
                </c:pt>
                <c:pt idx="5423">
                  <c:v>3425.9156249999996</c:v>
                </c:pt>
                <c:pt idx="5424">
                  <c:v>3425.9156249999996</c:v>
                </c:pt>
                <c:pt idx="5425">
                  <c:v>3425.9156249999996</c:v>
                </c:pt>
                <c:pt idx="5426">
                  <c:v>3425.9156249999996</c:v>
                </c:pt>
                <c:pt idx="5427">
                  <c:v>3425.9156249999996</c:v>
                </c:pt>
                <c:pt idx="5428">
                  <c:v>3425.9156249999996</c:v>
                </c:pt>
                <c:pt idx="5429">
                  <c:v>3425.9156249999996</c:v>
                </c:pt>
                <c:pt idx="5430">
                  <c:v>3425.9156249999996</c:v>
                </c:pt>
                <c:pt idx="5431">
                  <c:v>3426.84375</c:v>
                </c:pt>
                <c:pt idx="5432">
                  <c:v>3426.84375</c:v>
                </c:pt>
                <c:pt idx="5433">
                  <c:v>3426.84375</c:v>
                </c:pt>
                <c:pt idx="5434">
                  <c:v>3426.84375</c:v>
                </c:pt>
                <c:pt idx="5435">
                  <c:v>3426.84375</c:v>
                </c:pt>
                <c:pt idx="5436">
                  <c:v>3426.84375</c:v>
                </c:pt>
                <c:pt idx="5437">
                  <c:v>3426.84375</c:v>
                </c:pt>
                <c:pt idx="5438">
                  <c:v>3426.84375</c:v>
                </c:pt>
                <c:pt idx="5439">
                  <c:v>3427.359375</c:v>
                </c:pt>
                <c:pt idx="5440">
                  <c:v>3427.359375</c:v>
                </c:pt>
                <c:pt idx="5441">
                  <c:v>3427.359375</c:v>
                </c:pt>
                <c:pt idx="5442">
                  <c:v>3427.359375</c:v>
                </c:pt>
                <c:pt idx="5443">
                  <c:v>3427.359375</c:v>
                </c:pt>
                <c:pt idx="5444">
                  <c:v>3427.359375</c:v>
                </c:pt>
                <c:pt idx="5445">
                  <c:v>3427.359375</c:v>
                </c:pt>
                <c:pt idx="5446">
                  <c:v>3427.359375</c:v>
                </c:pt>
                <c:pt idx="5447">
                  <c:v>3428.3390618399999</c:v>
                </c:pt>
                <c:pt idx="5448">
                  <c:v>3428.3390618399999</c:v>
                </c:pt>
                <c:pt idx="5449">
                  <c:v>3428.3390618399999</c:v>
                </c:pt>
                <c:pt idx="5450">
                  <c:v>3428.3390618399999</c:v>
                </c:pt>
                <c:pt idx="5451">
                  <c:v>3428.3390618399999</c:v>
                </c:pt>
                <c:pt idx="5452">
                  <c:v>3428.3390618399999</c:v>
                </c:pt>
                <c:pt idx="5453">
                  <c:v>3428.3390618399999</c:v>
                </c:pt>
                <c:pt idx="5454">
                  <c:v>3428.3390618399999</c:v>
                </c:pt>
                <c:pt idx="5455">
                  <c:v>3428.3390618399999</c:v>
                </c:pt>
                <c:pt idx="5456">
                  <c:v>3428.3390618399999</c:v>
                </c:pt>
                <c:pt idx="5457">
                  <c:v>3428.3390618399999</c:v>
                </c:pt>
                <c:pt idx="5458">
                  <c:v>3432.4124999999999</c:v>
                </c:pt>
                <c:pt idx="5459">
                  <c:v>3432.4124999999999</c:v>
                </c:pt>
                <c:pt idx="5460">
                  <c:v>3432.4124999999999</c:v>
                </c:pt>
                <c:pt idx="5461">
                  <c:v>3432.4124999999999</c:v>
                </c:pt>
                <c:pt idx="5462">
                  <c:v>3432.7734381599994</c:v>
                </c:pt>
                <c:pt idx="5463">
                  <c:v>3432.9281249999999</c:v>
                </c:pt>
                <c:pt idx="5464">
                  <c:v>3432.9281249999999</c:v>
                </c:pt>
                <c:pt idx="5465">
                  <c:v>3432.9281249999999</c:v>
                </c:pt>
                <c:pt idx="5466">
                  <c:v>3432.9281249999999</c:v>
                </c:pt>
                <c:pt idx="5467">
                  <c:v>3432.9281249999999</c:v>
                </c:pt>
                <c:pt idx="5468">
                  <c:v>3432.9281249999999</c:v>
                </c:pt>
                <c:pt idx="5469">
                  <c:v>3434.8874999999998</c:v>
                </c:pt>
                <c:pt idx="5470">
                  <c:v>3434.8874999999998</c:v>
                </c:pt>
                <c:pt idx="5471">
                  <c:v>3434.8874999999998</c:v>
                </c:pt>
                <c:pt idx="5472">
                  <c:v>3434.8874999999998</c:v>
                </c:pt>
                <c:pt idx="5473">
                  <c:v>3434.8874999999998</c:v>
                </c:pt>
                <c:pt idx="5474">
                  <c:v>3434.8874999999998</c:v>
                </c:pt>
                <c:pt idx="5475">
                  <c:v>3434.8874999999998</c:v>
                </c:pt>
                <c:pt idx="5476">
                  <c:v>3434.8874999999998</c:v>
                </c:pt>
                <c:pt idx="5477">
                  <c:v>3434.8874999999998</c:v>
                </c:pt>
                <c:pt idx="5478">
                  <c:v>3434.8874999999998</c:v>
                </c:pt>
                <c:pt idx="5479">
                  <c:v>3434.8874999999998</c:v>
                </c:pt>
                <c:pt idx="5480">
                  <c:v>3434.8874999999998</c:v>
                </c:pt>
                <c:pt idx="5481">
                  <c:v>3434.8874999999998</c:v>
                </c:pt>
                <c:pt idx="5482">
                  <c:v>3434.8874999999998</c:v>
                </c:pt>
                <c:pt idx="5483">
                  <c:v>3434.8874999999998</c:v>
                </c:pt>
                <c:pt idx="5484">
                  <c:v>3439.1156249999999</c:v>
                </c:pt>
                <c:pt idx="5485">
                  <c:v>3439.1156249999999</c:v>
                </c:pt>
                <c:pt idx="5486">
                  <c:v>3439.1156249999999</c:v>
                </c:pt>
                <c:pt idx="5487">
                  <c:v>3439.1156249999999</c:v>
                </c:pt>
                <c:pt idx="5488">
                  <c:v>3439.1156249999999</c:v>
                </c:pt>
                <c:pt idx="5489">
                  <c:v>3439.1156249999999</c:v>
                </c:pt>
                <c:pt idx="5490">
                  <c:v>3439.1156249999999</c:v>
                </c:pt>
                <c:pt idx="5491">
                  <c:v>3439.1156249999999</c:v>
                </c:pt>
                <c:pt idx="5492">
                  <c:v>3439.1156249999999</c:v>
                </c:pt>
                <c:pt idx="5493">
                  <c:v>3440.0437499999998</c:v>
                </c:pt>
                <c:pt idx="5494">
                  <c:v>3440.0437499999998</c:v>
                </c:pt>
                <c:pt idx="5495">
                  <c:v>3440.0437499999998</c:v>
                </c:pt>
                <c:pt idx="5496">
                  <c:v>3440.0437499999998</c:v>
                </c:pt>
                <c:pt idx="5497">
                  <c:v>3440.0437499999998</c:v>
                </c:pt>
                <c:pt idx="5498">
                  <c:v>3440.0437499999998</c:v>
                </c:pt>
                <c:pt idx="5499">
                  <c:v>3440.0437499999998</c:v>
                </c:pt>
                <c:pt idx="5500">
                  <c:v>3440.5593749999998</c:v>
                </c:pt>
                <c:pt idx="5501">
                  <c:v>3440.5593749999998</c:v>
                </c:pt>
                <c:pt idx="5502">
                  <c:v>3440.5593749999998</c:v>
                </c:pt>
                <c:pt idx="5503">
                  <c:v>3440.5593749999998</c:v>
                </c:pt>
                <c:pt idx="5504">
                  <c:v>3441.5390618400002</c:v>
                </c:pt>
                <c:pt idx="5505">
                  <c:v>3441.5390618400002</c:v>
                </c:pt>
                <c:pt idx="5506">
                  <c:v>3441.5390618400002</c:v>
                </c:pt>
                <c:pt idx="5507">
                  <c:v>3441.5390618400002</c:v>
                </c:pt>
                <c:pt idx="5508">
                  <c:v>3441.5390618400002</c:v>
                </c:pt>
                <c:pt idx="5509">
                  <c:v>3441.5390618400002</c:v>
                </c:pt>
                <c:pt idx="5510">
                  <c:v>3441.5390618400002</c:v>
                </c:pt>
                <c:pt idx="5511">
                  <c:v>3441.5390618400002</c:v>
                </c:pt>
                <c:pt idx="5512">
                  <c:v>3445.6124999999997</c:v>
                </c:pt>
                <c:pt idx="5513">
                  <c:v>3445.6124999999997</c:v>
                </c:pt>
                <c:pt idx="5514">
                  <c:v>3445.6124999999997</c:v>
                </c:pt>
                <c:pt idx="5515">
                  <c:v>3445.6124999999997</c:v>
                </c:pt>
                <c:pt idx="5516">
                  <c:v>3445.6124999999997</c:v>
                </c:pt>
                <c:pt idx="5517">
                  <c:v>3445.6124999999997</c:v>
                </c:pt>
                <c:pt idx="5518">
                  <c:v>3445.6124999999997</c:v>
                </c:pt>
                <c:pt idx="5519">
                  <c:v>3445.9734381599997</c:v>
                </c:pt>
                <c:pt idx="5520">
                  <c:v>3445.9734381599997</c:v>
                </c:pt>
                <c:pt idx="5521">
                  <c:v>3445.9734381599997</c:v>
                </c:pt>
                <c:pt idx="5522">
                  <c:v>3445.9734381599997</c:v>
                </c:pt>
                <c:pt idx="5523">
                  <c:v>3445.9734381599997</c:v>
                </c:pt>
                <c:pt idx="5524">
                  <c:v>3445.9734381599997</c:v>
                </c:pt>
                <c:pt idx="5525">
                  <c:v>3445.9734381599997</c:v>
                </c:pt>
                <c:pt idx="5526">
                  <c:v>3446.1281249999997</c:v>
                </c:pt>
                <c:pt idx="5527">
                  <c:v>3446.1281249999997</c:v>
                </c:pt>
                <c:pt idx="5528">
                  <c:v>3446.1281249999997</c:v>
                </c:pt>
                <c:pt idx="5529">
                  <c:v>3446.1281249999997</c:v>
                </c:pt>
                <c:pt idx="5530">
                  <c:v>3446.1281249999997</c:v>
                </c:pt>
                <c:pt idx="5531">
                  <c:v>3448.0874999999996</c:v>
                </c:pt>
                <c:pt idx="5532">
                  <c:v>3448.0874999999996</c:v>
                </c:pt>
                <c:pt idx="5533">
                  <c:v>3448.0874999999996</c:v>
                </c:pt>
                <c:pt idx="5534">
                  <c:v>3448.0874999999996</c:v>
                </c:pt>
                <c:pt idx="5535">
                  <c:v>3448.0874999999996</c:v>
                </c:pt>
                <c:pt idx="5536">
                  <c:v>3452.3156249999997</c:v>
                </c:pt>
                <c:pt idx="5537">
                  <c:v>3452.3156249999997</c:v>
                </c:pt>
                <c:pt idx="5538">
                  <c:v>3452.3156249999997</c:v>
                </c:pt>
                <c:pt idx="5539">
                  <c:v>3452.3156249999997</c:v>
                </c:pt>
                <c:pt idx="5540">
                  <c:v>3452.3156249999997</c:v>
                </c:pt>
                <c:pt idx="5541">
                  <c:v>3452.3156249999997</c:v>
                </c:pt>
                <c:pt idx="5542">
                  <c:v>3452.3156249999997</c:v>
                </c:pt>
                <c:pt idx="5543">
                  <c:v>3453.2437499999996</c:v>
                </c:pt>
                <c:pt idx="5544">
                  <c:v>3453.2437499999996</c:v>
                </c:pt>
                <c:pt idx="5545">
                  <c:v>3453.2437499999996</c:v>
                </c:pt>
                <c:pt idx="5546">
                  <c:v>3453.2437499999996</c:v>
                </c:pt>
                <c:pt idx="5547">
                  <c:v>3453.2437499999996</c:v>
                </c:pt>
                <c:pt idx="5548">
                  <c:v>3453.2437499999996</c:v>
                </c:pt>
                <c:pt idx="5549">
                  <c:v>3453.2437499999996</c:v>
                </c:pt>
                <c:pt idx="5550">
                  <c:v>3453.2437499999996</c:v>
                </c:pt>
                <c:pt idx="5551">
                  <c:v>3453.2437499999996</c:v>
                </c:pt>
                <c:pt idx="5552">
                  <c:v>3453.2437499999996</c:v>
                </c:pt>
                <c:pt idx="5553">
                  <c:v>3453.2437499999996</c:v>
                </c:pt>
                <c:pt idx="5554">
                  <c:v>3453.7593749999996</c:v>
                </c:pt>
                <c:pt idx="5555">
                  <c:v>3453.7593749999996</c:v>
                </c:pt>
                <c:pt idx="5556">
                  <c:v>3454.73906184</c:v>
                </c:pt>
                <c:pt idx="5557">
                  <c:v>3454.73906184</c:v>
                </c:pt>
                <c:pt idx="5558">
                  <c:v>3454.73906184</c:v>
                </c:pt>
                <c:pt idx="5559">
                  <c:v>3454.73906184</c:v>
                </c:pt>
                <c:pt idx="5560">
                  <c:v>3454.73906184</c:v>
                </c:pt>
                <c:pt idx="5561">
                  <c:v>3454.73906184</c:v>
                </c:pt>
                <c:pt idx="5562">
                  <c:v>3454.73906184</c:v>
                </c:pt>
                <c:pt idx="5563">
                  <c:v>3454.73906184</c:v>
                </c:pt>
                <c:pt idx="5564">
                  <c:v>3454.73906184</c:v>
                </c:pt>
                <c:pt idx="5565">
                  <c:v>3454.73906184</c:v>
                </c:pt>
                <c:pt idx="5566">
                  <c:v>3454.73906184</c:v>
                </c:pt>
                <c:pt idx="5567">
                  <c:v>3458.8125</c:v>
                </c:pt>
                <c:pt idx="5568">
                  <c:v>3458.8125</c:v>
                </c:pt>
                <c:pt idx="5569">
                  <c:v>3458.8125</c:v>
                </c:pt>
                <c:pt idx="5570">
                  <c:v>3458.8125</c:v>
                </c:pt>
                <c:pt idx="5571">
                  <c:v>3458.8125</c:v>
                </c:pt>
                <c:pt idx="5572">
                  <c:v>3458.8125</c:v>
                </c:pt>
                <c:pt idx="5573">
                  <c:v>3459.1734381599995</c:v>
                </c:pt>
                <c:pt idx="5574">
                  <c:v>3459.1734381599995</c:v>
                </c:pt>
                <c:pt idx="5575">
                  <c:v>3459.1734381599995</c:v>
                </c:pt>
                <c:pt idx="5576">
                  <c:v>3459.1734381599995</c:v>
                </c:pt>
                <c:pt idx="5577">
                  <c:v>3459.1734381599995</c:v>
                </c:pt>
                <c:pt idx="5578">
                  <c:v>3459.1734381599995</c:v>
                </c:pt>
                <c:pt idx="5579">
                  <c:v>3459.328125</c:v>
                </c:pt>
                <c:pt idx="5580">
                  <c:v>3459.328125</c:v>
                </c:pt>
                <c:pt idx="5581">
                  <c:v>3459.328125</c:v>
                </c:pt>
                <c:pt idx="5582">
                  <c:v>3459.328125</c:v>
                </c:pt>
                <c:pt idx="5583">
                  <c:v>3459.328125</c:v>
                </c:pt>
                <c:pt idx="5584">
                  <c:v>3461.2874999999999</c:v>
                </c:pt>
                <c:pt idx="5585">
                  <c:v>3461.2874999999999</c:v>
                </c:pt>
                <c:pt idx="5586">
                  <c:v>3461.2874999999999</c:v>
                </c:pt>
                <c:pt idx="5587">
                  <c:v>3461.2874999999999</c:v>
                </c:pt>
                <c:pt idx="5588">
                  <c:v>3461.2874999999999</c:v>
                </c:pt>
                <c:pt idx="5589">
                  <c:v>3461.2874999999999</c:v>
                </c:pt>
                <c:pt idx="5590">
                  <c:v>3461.2874999999999</c:v>
                </c:pt>
                <c:pt idx="5591">
                  <c:v>3465.515625</c:v>
                </c:pt>
                <c:pt idx="5592">
                  <c:v>3465.515625</c:v>
                </c:pt>
                <c:pt idx="5593">
                  <c:v>3465.515625</c:v>
                </c:pt>
                <c:pt idx="5594">
                  <c:v>3465.515625</c:v>
                </c:pt>
                <c:pt idx="5595">
                  <c:v>3465.515625</c:v>
                </c:pt>
                <c:pt idx="5596">
                  <c:v>3465.515625</c:v>
                </c:pt>
                <c:pt idx="5597">
                  <c:v>3466.4437499999999</c:v>
                </c:pt>
                <c:pt idx="5598">
                  <c:v>3466.4437499999999</c:v>
                </c:pt>
                <c:pt idx="5599">
                  <c:v>3466.4437499999999</c:v>
                </c:pt>
                <c:pt idx="5600">
                  <c:v>3466.4437499999999</c:v>
                </c:pt>
                <c:pt idx="5601">
                  <c:v>3466.4437499999999</c:v>
                </c:pt>
                <c:pt idx="5602">
                  <c:v>3466.4437499999999</c:v>
                </c:pt>
                <c:pt idx="5603">
                  <c:v>3466.4437499999999</c:v>
                </c:pt>
                <c:pt idx="5604">
                  <c:v>3466.4437499999999</c:v>
                </c:pt>
                <c:pt idx="5605">
                  <c:v>3466.4437499999999</c:v>
                </c:pt>
                <c:pt idx="5606">
                  <c:v>3466.4437499999999</c:v>
                </c:pt>
                <c:pt idx="5607">
                  <c:v>3466.4437499999999</c:v>
                </c:pt>
                <c:pt idx="5608">
                  <c:v>3466.9593749999999</c:v>
                </c:pt>
                <c:pt idx="5609">
                  <c:v>3466.9593749999999</c:v>
                </c:pt>
                <c:pt idx="5610">
                  <c:v>3467.9390618400002</c:v>
                </c:pt>
                <c:pt idx="5611">
                  <c:v>3467.9390618400002</c:v>
                </c:pt>
                <c:pt idx="5612">
                  <c:v>3467.9390618400002</c:v>
                </c:pt>
                <c:pt idx="5613">
                  <c:v>3472.0124999999998</c:v>
                </c:pt>
                <c:pt idx="5614">
                  <c:v>3472.0124999999998</c:v>
                </c:pt>
                <c:pt idx="5615">
                  <c:v>3472.0124999999998</c:v>
                </c:pt>
                <c:pt idx="5616">
                  <c:v>3472.0124999999998</c:v>
                </c:pt>
                <c:pt idx="5617">
                  <c:v>3472.0124999999998</c:v>
                </c:pt>
                <c:pt idx="5618">
                  <c:v>3472.0124999999998</c:v>
                </c:pt>
                <c:pt idx="5619">
                  <c:v>3472.0124999999998</c:v>
                </c:pt>
                <c:pt idx="5620">
                  <c:v>3472.0124999999998</c:v>
                </c:pt>
                <c:pt idx="5621">
                  <c:v>3472.0124999999998</c:v>
                </c:pt>
                <c:pt idx="5622">
                  <c:v>3472.0124999999998</c:v>
                </c:pt>
                <c:pt idx="5623">
                  <c:v>3472.3734381599998</c:v>
                </c:pt>
                <c:pt idx="5624">
                  <c:v>3472.3734381599998</c:v>
                </c:pt>
                <c:pt idx="5625">
                  <c:v>3472.3734381599998</c:v>
                </c:pt>
                <c:pt idx="5626">
                  <c:v>3472.3734381599998</c:v>
                </c:pt>
                <c:pt idx="5627">
                  <c:v>3472.3734381599998</c:v>
                </c:pt>
                <c:pt idx="5628">
                  <c:v>3472.3734381599998</c:v>
                </c:pt>
                <c:pt idx="5629">
                  <c:v>3472.3734381599998</c:v>
                </c:pt>
                <c:pt idx="5630">
                  <c:v>3472.5281249999998</c:v>
                </c:pt>
                <c:pt idx="5631">
                  <c:v>3472.5281249999998</c:v>
                </c:pt>
                <c:pt idx="5632">
                  <c:v>3472.5281249999998</c:v>
                </c:pt>
                <c:pt idx="5633">
                  <c:v>3472.5281249999998</c:v>
                </c:pt>
                <c:pt idx="5634">
                  <c:v>3472.5281249999998</c:v>
                </c:pt>
                <c:pt idx="5635">
                  <c:v>3472.5281249999998</c:v>
                </c:pt>
                <c:pt idx="5636">
                  <c:v>3472.5281249999998</c:v>
                </c:pt>
                <c:pt idx="5637">
                  <c:v>3472.5281249999998</c:v>
                </c:pt>
                <c:pt idx="5638">
                  <c:v>3474.4874999999997</c:v>
                </c:pt>
                <c:pt idx="5639">
                  <c:v>3474.4874999999997</c:v>
                </c:pt>
                <c:pt idx="5640">
                  <c:v>3474.4874999999997</c:v>
                </c:pt>
                <c:pt idx="5641">
                  <c:v>3474.4874999999997</c:v>
                </c:pt>
                <c:pt idx="5642">
                  <c:v>3474.4874999999997</c:v>
                </c:pt>
                <c:pt idx="5643">
                  <c:v>3474.4874999999997</c:v>
                </c:pt>
                <c:pt idx="5644">
                  <c:v>3474.4874999999997</c:v>
                </c:pt>
                <c:pt idx="5645">
                  <c:v>3474.4874999999997</c:v>
                </c:pt>
                <c:pt idx="5646">
                  <c:v>3478.7156249999998</c:v>
                </c:pt>
                <c:pt idx="5647">
                  <c:v>3478.7156249999998</c:v>
                </c:pt>
                <c:pt idx="5648">
                  <c:v>3478.7156249999998</c:v>
                </c:pt>
                <c:pt idx="5649">
                  <c:v>3478.7156249999998</c:v>
                </c:pt>
                <c:pt idx="5650">
                  <c:v>3478.7156249999998</c:v>
                </c:pt>
                <c:pt idx="5651">
                  <c:v>3478.7156249999998</c:v>
                </c:pt>
                <c:pt idx="5652">
                  <c:v>3479.6437499999997</c:v>
                </c:pt>
                <c:pt idx="5653">
                  <c:v>3479.6437499999997</c:v>
                </c:pt>
                <c:pt idx="5654">
                  <c:v>3479.6437499999997</c:v>
                </c:pt>
                <c:pt idx="5655">
                  <c:v>3479.6437499999997</c:v>
                </c:pt>
                <c:pt idx="5656">
                  <c:v>3479.6437499999997</c:v>
                </c:pt>
                <c:pt idx="5657">
                  <c:v>3479.6437499999997</c:v>
                </c:pt>
                <c:pt idx="5658">
                  <c:v>3479.6437499999997</c:v>
                </c:pt>
                <c:pt idx="5659">
                  <c:v>3479.6437499999997</c:v>
                </c:pt>
                <c:pt idx="5660">
                  <c:v>3479.6437499999997</c:v>
                </c:pt>
                <c:pt idx="5661">
                  <c:v>3479.6437499999997</c:v>
                </c:pt>
                <c:pt idx="5662">
                  <c:v>3479.6437499999997</c:v>
                </c:pt>
                <c:pt idx="5663">
                  <c:v>3479.6437499999997</c:v>
                </c:pt>
                <c:pt idx="5664">
                  <c:v>3480.1593749999997</c:v>
                </c:pt>
                <c:pt idx="5665">
                  <c:v>3480.1593749999997</c:v>
                </c:pt>
                <c:pt idx="5666">
                  <c:v>3480.1593749999997</c:v>
                </c:pt>
                <c:pt idx="5667">
                  <c:v>3480.1593749999997</c:v>
                </c:pt>
                <c:pt idx="5668">
                  <c:v>3480.1593749999997</c:v>
                </c:pt>
                <c:pt idx="5669">
                  <c:v>3480.1593749999997</c:v>
                </c:pt>
                <c:pt idx="5670">
                  <c:v>3480.1593749999997</c:v>
                </c:pt>
                <c:pt idx="5671">
                  <c:v>3480.1593749999997</c:v>
                </c:pt>
                <c:pt idx="5672">
                  <c:v>3480.1593749999997</c:v>
                </c:pt>
                <c:pt idx="5673">
                  <c:v>3480.1593749999997</c:v>
                </c:pt>
                <c:pt idx="5674">
                  <c:v>3481.1390618400001</c:v>
                </c:pt>
                <c:pt idx="5675">
                  <c:v>3481.1390618400001</c:v>
                </c:pt>
                <c:pt idx="5676">
                  <c:v>3481.1390618400001</c:v>
                </c:pt>
                <c:pt idx="5677">
                  <c:v>3481.1390618400001</c:v>
                </c:pt>
                <c:pt idx="5678">
                  <c:v>3481.1390618400001</c:v>
                </c:pt>
                <c:pt idx="5679">
                  <c:v>3481.1390618400001</c:v>
                </c:pt>
                <c:pt idx="5680">
                  <c:v>3481.1390618400001</c:v>
                </c:pt>
                <c:pt idx="5681">
                  <c:v>3481.1390618400001</c:v>
                </c:pt>
                <c:pt idx="5682">
                  <c:v>3485.2124999999996</c:v>
                </c:pt>
                <c:pt idx="5683">
                  <c:v>3485.2124999999996</c:v>
                </c:pt>
                <c:pt idx="5684">
                  <c:v>3485.2124999999996</c:v>
                </c:pt>
                <c:pt idx="5685">
                  <c:v>3485.2124999999996</c:v>
                </c:pt>
                <c:pt idx="5686">
                  <c:v>3485.2124999999996</c:v>
                </c:pt>
                <c:pt idx="5687">
                  <c:v>3485.2124999999996</c:v>
                </c:pt>
                <c:pt idx="5688">
                  <c:v>3485.2124999999996</c:v>
                </c:pt>
                <c:pt idx="5689">
                  <c:v>3485.2124999999996</c:v>
                </c:pt>
                <c:pt idx="5690">
                  <c:v>3485.2124999999996</c:v>
                </c:pt>
                <c:pt idx="5691">
                  <c:v>3485.5734381599996</c:v>
                </c:pt>
                <c:pt idx="5692">
                  <c:v>3485.5734381599996</c:v>
                </c:pt>
                <c:pt idx="5693">
                  <c:v>3485.5734381599996</c:v>
                </c:pt>
                <c:pt idx="5694">
                  <c:v>3485.5734381599996</c:v>
                </c:pt>
                <c:pt idx="5695">
                  <c:v>3485.7281249999996</c:v>
                </c:pt>
                <c:pt idx="5696">
                  <c:v>3485.7281249999996</c:v>
                </c:pt>
                <c:pt idx="5697">
                  <c:v>3485.7281249999996</c:v>
                </c:pt>
                <c:pt idx="5698">
                  <c:v>3485.7281249999996</c:v>
                </c:pt>
                <c:pt idx="5699">
                  <c:v>3485.7281249999996</c:v>
                </c:pt>
                <c:pt idx="5700">
                  <c:v>3487.6875</c:v>
                </c:pt>
                <c:pt idx="5701">
                  <c:v>3487.6875</c:v>
                </c:pt>
                <c:pt idx="5702">
                  <c:v>3487.6875</c:v>
                </c:pt>
                <c:pt idx="5703">
                  <c:v>3487.6875</c:v>
                </c:pt>
                <c:pt idx="5704">
                  <c:v>3487.6875</c:v>
                </c:pt>
                <c:pt idx="5705">
                  <c:v>3487.6875</c:v>
                </c:pt>
                <c:pt idx="5706">
                  <c:v>3491.9156249999996</c:v>
                </c:pt>
                <c:pt idx="5707">
                  <c:v>3491.9156249999996</c:v>
                </c:pt>
                <c:pt idx="5708">
                  <c:v>3491.9156249999996</c:v>
                </c:pt>
                <c:pt idx="5709">
                  <c:v>3491.9156249999996</c:v>
                </c:pt>
                <c:pt idx="5710">
                  <c:v>3491.9156249999996</c:v>
                </c:pt>
                <c:pt idx="5711">
                  <c:v>3492.84375</c:v>
                </c:pt>
                <c:pt idx="5712">
                  <c:v>3492.84375</c:v>
                </c:pt>
                <c:pt idx="5713">
                  <c:v>3492.84375</c:v>
                </c:pt>
                <c:pt idx="5714">
                  <c:v>3493.359375</c:v>
                </c:pt>
                <c:pt idx="5715">
                  <c:v>3493.359375</c:v>
                </c:pt>
                <c:pt idx="5716">
                  <c:v>3493.359375</c:v>
                </c:pt>
                <c:pt idx="5717">
                  <c:v>3493.359375</c:v>
                </c:pt>
                <c:pt idx="5718">
                  <c:v>3493.359375</c:v>
                </c:pt>
                <c:pt idx="5719">
                  <c:v>3494.3390618399999</c:v>
                </c:pt>
                <c:pt idx="5720">
                  <c:v>3494.3390618399999</c:v>
                </c:pt>
                <c:pt idx="5721">
                  <c:v>3494.3390618399999</c:v>
                </c:pt>
                <c:pt idx="5722">
                  <c:v>3494.3390618399999</c:v>
                </c:pt>
                <c:pt idx="5723">
                  <c:v>3494.3390618399999</c:v>
                </c:pt>
                <c:pt idx="5724">
                  <c:v>3494.3390618399999</c:v>
                </c:pt>
                <c:pt idx="5725">
                  <c:v>3494.3390618399999</c:v>
                </c:pt>
                <c:pt idx="5726">
                  <c:v>3494.3390618399999</c:v>
                </c:pt>
                <c:pt idx="5727">
                  <c:v>3494.3390618399999</c:v>
                </c:pt>
                <c:pt idx="5728">
                  <c:v>3498.4124999999999</c:v>
                </c:pt>
                <c:pt idx="5729">
                  <c:v>3498.4124999999999</c:v>
                </c:pt>
                <c:pt idx="5730">
                  <c:v>3498.4124999999999</c:v>
                </c:pt>
                <c:pt idx="5731">
                  <c:v>3498.4124999999999</c:v>
                </c:pt>
                <c:pt idx="5732">
                  <c:v>3498.4124999999999</c:v>
                </c:pt>
                <c:pt idx="5733">
                  <c:v>3498.4124999999999</c:v>
                </c:pt>
                <c:pt idx="5734">
                  <c:v>3498.4124999999999</c:v>
                </c:pt>
                <c:pt idx="5735">
                  <c:v>3498.4124999999999</c:v>
                </c:pt>
                <c:pt idx="5736">
                  <c:v>3498.4124999999999</c:v>
                </c:pt>
                <c:pt idx="5737">
                  <c:v>3498.7734381599994</c:v>
                </c:pt>
                <c:pt idx="5738">
                  <c:v>3498.7734381599994</c:v>
                </c:pt>
                <c:pt idx="5739">
                  <c:v>3498.7734381599994</c:v>
                </c:pt>
                <c:pt idx="5740">
                  <c:v>3498.9281249999999</c:v>
                </c:pt>
                <c:pt idx="5741">
                  <c:v>3498.9281249999999</c:v>
                </c:pt>
                <c:pt idx="5742">
                  <c:v>3498.9281249999999</c:v>
                </c:pt>
                <c:pt idx="5743">
                  <c:v>3498.9281249999999</c:v>
                </c:pt>
                <c:pt idx="5744">
                  <c:v>3498.9281249999999</c:v>
                </c:pt>
                <c:pt idx="5745">
                  <c:v>3498.9281249999999</c:v>
                </c:pt>
                <c:pt idx="5746">
                  <c:v>3498.9281249999999</c:v>
                </c:pt>
                <c:pt idx="5747">
                  <c:v>3500.8874999999998</c:v>
                </c:pt>
                <c:pt idx="5748">
                  <c:v>3500.8874999999998</c:v>
                </c:pt>
                <c:pt idx="5749">
                  <c:v>3500.8874999999998</c:v>
                </c:pt>
                <c:pt idx="5750">
                  <c:v>3500.8874999999998</c:v>
                </c:pt>
                <c:pt idx="5751">
                  <c:v>3500.8874999999998</c:v>
                </c:pt>
                <c:pt idx="5752">
                  <c:v>3505.1156249999999</c:v>
                </c:pt>
                <c:pt idx="5753">
                  <c:v>3505.1156249999999</c:v>
                </c:pt>
                <c:pt idx="5754">
                  <c:v>3505.1156249999999</c:v>
                </c:pt>
                <c:pt idx="5755">
                  <c:v>3505.1156249999999</c:v>
                </c:pt>
                <c:pt idx="5756">
                  <c:v>3505.1156249999999</c:v>
                </c:pt>
                <c:pt idx="5757">
                  <c:v>3505.1156249999999</c:v>
                </c:pt>
                <c:pt idx="5758">
                  <c:v>3505.1156249999999</c:v>
                </c:pt>
                <c:pt idx="5759">
                  <c:v>3506.0437499999998</c:v>
                </c:pt>
                <c:pt idx="5760">
                  <c:v>3506.0437499999998</c:v>
                </c:pt>
                <c:pt idx="5761">
                  <c:v>3506.0437499999998</c:v>
                </c:pt>
                <c:pt idx="5762">
                  <c:v>3506.0437499999998</c:v>
                </c:pt>
                <c:pt idx="5763">
                  <c:v>3506.0437499999998</c:v>
                </c:pt>
                <c:pt idx="5764">
                  <c:v>3506.0437499999998</c:v>
                </c:pt>
                <c:pt idx="5765">
                  <c:v>3506.0437499999998</c:v>
                </c:pt>
                <c:pt idx="5766">
                  <c:v>3506.0437499999998</c:v>
                </c:pt>
                <c:pt idx="5767">
                  <c:v>3506.0437499999998</c:v>
                </c:pt>
                <c:pt idx="5768">
                  <c:v>3506.0437499999998</c:v>
                </c:pt>
                <c:pt idx="5769">
                  <c:v>3506.0437499999998</c:v>
                </c:pt>
                <c:pt idx="5770">
                  <c:v>3506.0437499999998</c:v>
                </c:pt>
                <c:pt idx="5771">
                  <c:v>3506.0437499999998</c:v>
                </c:pt>
                <c:pt idx="5772">
                  <c:v>3506.5593749999998</c:v>
                </c:pt>
                <c:pt idx="5773">
                  <c:v>3506.5593749999998</c:v>
                </c:pt>
                <c:pt idx="5774">
                  <c:v>3506.5593749999998</c:v>
                </c:pt>
                <c:pt idx="5775">
                  <c:v>3506.5593749999998</c:v>
                </c:pt>
                <c:pt idx="5776">
                  <c:v>3506.5593749999998</c:v>
                </c:pt>
                <c:pt idx="5777">
                  <c:v>3506.5593749999998</c:v>
                </c:pt>
                <c:pt idx="5778">
                  <c:v>3506.5593749999998</c:v>
                </c:pt>
                <c:pt idx="5779">
                  <c:v>3506.5593749999998</c:v>
                </c:pt>
                <c:pt idx="5780">
                  <c:v>3506.5593749999998</c:v>
                </c:pt>
                <c:pt idx="5781">
                  <c:v>3506.5593749999998</c:v>
                </c:pt>
                <c:pt idx="5782">
                  <c:v>3507.5390618400002</c:v>
                </c:pt>
                <c:pt idx="5783">
                  <c:v>3507.5390618400002</c:v>
                </c:pt>
                <c:pt idx="5784">
                  <c:v>3507.5390618400002</c:v>
                </c:pt>
                <c:pt idx="5785">
                  <c:v>3507.5390618400002</c:v>
                </c:pt>
                <c:pt idx="5786">
                  <c:v>3507.5390618400002</c:v>
                </c:pt>
                <c:pt idx="5787">
                  <c:v>3507.5390618400002</c:v>
                </c:pt>
                <c:pt idx="5788">
                  <c:v>3507.5390618400002</c:v>
                </c:pt>
                <c:pt idx="5789">
                  <c:v>3507.5390618400002</c:v>
                </c:pt>
                <c:pt idx="5790">
                  <c:v>3511.6124999999997</c:v>
                </c:pt>
                <c:pt idx="5791">
                  <c:v>3511.6124999999997</c:v>
                </c:pt>
                <c:pt idx="5792">
                  <c:v>3511.6124999999997</c:v>
                </c:pt>
                <c:pt idx="5793">
                  <c:v>3511.6124999999997</c:v>
                </c:pt>
                <c:pt idx="5794">
                  <c:v>3511.6124999999997</c:v>
                </c:pt>
                <c:pt idx="5795">
                  <c:v>3511.6124999999997</c:v>
                </c:pt>
                <c:pt idx="5796">
                  <c:v>3511.6124999999997</c:v>
                </c:pt>
                <c:pt idx="5797">
                  <c:v>3511.6124999999997</c:v>
                </c:pt>
                <c:pt idx="5798">
                  <c:v>3511.6124999999997</c:v>
                </c:pt>
                <c:pt idx="5799">
                  <c:v>3511.6124999999997</c:v>
                </c:pt>
                <c:pt idx="5800">
                  <c:v>3511.6124999999997</c:v>
                </c:pt>
                <c:pt idx="5801">
                  <c:v>3511.6124999999997</c:v>
                </c:pt>
                <c:pt idx="5802">
                  <c:v>3511.9734381599997</c:v>
                </c:pt>
                <c:pt idx="5803">
                  <c:v>3511.9734381599997</c:v>
                </c:pt>
                <c:pt idx="5804">
                  <c:v>3511.9734381599997</c:v>
                </c:pt>
                <c:pt idx="5805">
                  <c:v>3511.9734381599997</c:v>
                </c:pt>
                <c:pt idx="5806">
                  <c:v>3511.9734381599997</c:v>
                </c:pt>
                <c:pt idx="5807">
                  <c:v>3511.9734381599997</c:v>
                </c:pt>
                <c:pt idx="5808">
                  <c:v>3511.9734381599997</c:v>
                </c:pt>
                <c:pt idx="5809">
                  <c:v>3511.9734381599997</c:v>
                </c:pt>
                <c:pt idx="5810">
                  <c:v>3511.9734381599997</c:v>
                </c:pt>
                <c:pt idx="5811">
                  <c:v>3512.1281249999997</c:v>
                </c:pt>
                <c:pt idx="5812">
                  <c:v>3512.1281249999997</c:v>
                </c:pt>
                <c:pt idx="5813">
                  <c:v>3512.1281249999997</c:v>
                </c:pt>
                <c:pt idx="5814">
                  <c:v>3512.1281249999997</c:v>
                </c:pt>
                <c:pt idx="5815">
                  <c:v>3512.1281249999997</c:v>
                </c:pt>
                <c:pt idx="5816">
                  <c:v>3512.1281249999997</c:v>
                </c:pt>
                <c:pt idx="5817">
                  <c:v>3512.1281249999997</c:v>
                </c:pt>
                <c:pt idx="5818">
                  <c:v>3512.1281249999997</c:v>
                </c:pt>
                <c:pt idx="5819">
                  <c:v>3512.1281249999997</c:v>
                </c:pt>
                <c:pt idx="5820">
                  <c:v>3512.1281249999997</c:v>
                </c:pt>
                <c:pt idx="5821">
                  <c:v>3512.1281249999997</c:v>
                </c:pt>
                <c:pt idx="5822">
                  <c:v>3514.0874999999996</c:v>
                </c:pt>
                <c:pt idx="5823">
                  <c:v>3514.0874999999996</c:v>
                </c:pt>
                <c:pt idx="5824">
                  <c:v>3514.0874999999996</c:v>
                </c:pt>
                <c:pt idx="5825">
                  <c:v>3514.0874999999996</c:v>
                </c:pt>
                <c:pt idx="5826">
                  <c:v>3514.0874999999996</c:v>
                </c:pt>
                <c:pt idx="5827">
                  <c:v>3514.0874999999996</c:v>
                </c:pt>
                <c:pt idx="5828">
                  <c:v>3514.0874999999996</c:v>
                </c:pt>
                <c:pt idx="5829">
                  <c:v>3514.0874999999996</c:v>
                </c:pt>
                <c:pt idx="5830">
                  <c:v>3514.0874999999996</c:v>
                </c:pt>
                <c:pt idx="5831">
                  <c:v>3514.0874999999996</c:v>
                </c:pt>
                <c:pt idx="5832">
                  <c:v>3514.0874999999996</c:v>
                </c:pt>
                <c:pt idx="5833">
                  <c:v>3514.0874999999996</c:v>
                </c:pt>
                <c:pt idx="5834">
                  <c:v>3518.3156249999997</c:v>
                </c:pt>
                <c:pt idx="5835">
                  <c:v>3518.3156249999997</c:v>
                </c:pt>
                <c:pt idx="5836">
                  <c:v>3518.3156249999997</c:v>
                </c:pt>
                <c:pt idx="5837">
                  <c:v>3518.3156249999997</c:v>
                </c:pt>
                <c:pt idx="5838">
                  <c:v>3518.3156249999997</c:v>
                </c:pt>
                <c:pt idx="5839">
                  <c:v>3518.3156249999997</c:v>
                </c:pt>
                <c:pt idx="5840">
                  <c:v>3518.3156249999997</c:v>
                </c:pt>
                <c:pt idx="5841">
                  <c:v>3518.3156249999997</c:v>
                </c:pt>
                <c:pt idx="5842">
                  <c:v>3518.3156249999997</c:v>
                </c:pt>
                <c:pt idx="5843">
                  <c:v>3518.3156249999997</c:v>
                </c:pt>
                <c:pt idx="5844">
                  <c:v>3518.3156249999997</c:v>
                </c:pt>
                <c:pt idx="5845">
                  <c:v>3519.2437499999996</c:v>
                </c:pt>
                <c:pt idx="5846">
                  <c:v>3519.2437499999996</c:v>
                </c:pt>
                <c:pt idx="5847">
                  <c:v>3519.7593749999996</c:v>
                </c:pt>
                <c:pt idx="5848">
                  <c:v>3519.7593749999996</c:v>
                </c:pt>
                <c:pt idx="5849">
                  <c:v>3519.7593749999996</c:v>
                </c:pt>
                <c:pt idx="5850">
                  <c:v>3519.7593749999996</c:v>
                </c:pt>
                <c:pt idx="5851">
                  <c:v>3519.7593749999996</c:v>
                </c:pt>
                <c:pt idx="5852">
                  <c:v>3519.7593749999996</c:v>
                </c:pt>
                <c:pt idx="5853">
                  <c:v>3519.7593749999996</c:v>
                </c:pt>
                <c:pt idx="5854">
                  <c:v>3519.7593749999996</c:v>
                </c:pt>
                <c:pt idx="5855">
                  <c:v>3520.73906184</c:v>
                </c:pt>
                <c:pt idx="5856">
                  <c:v>3520.73906184</c:v>
                </c:pt>
                <c:pt idx="5857">
                  <c:v>3520.73906184</c:v>
                </c:pt>
                <c:pt idx="5858">
                  <c:v>3520.73906184</c:v>
                </c:pt>
                <c:pt idx="5859">
                  <c:v>3520.73906184</c:v>
                </c:pt>
                <c:pt idx="5860">
                  <c:v>3524.8125</c:v>
                </c:pt>
                <c:pt idx="5861">
                  <c:v>3524.8125</c:v>
                </c:pt>
                <c:pt idx="5862">
                  <c:v>3524.8125</c:v>
                </c:pt>
                <c:pt idx="5863">
                  <c:v>3524.8125</c:v>
                </c:pt>
                <c:pt idx="5864">
                  <c:v>3524.8125</c:v>
                </c:pt>
                <c:pt idx="5865">
                  <c:v>3524.8125</c:v>
                </c:pt>
                <c:pt idx="5866">
                  <c:v>3524.8125</c:v>
                </c:pt>
                <c:pt idx="5867">
                  <c:v>3524.8125</c:v>
                </c:pt>
                <c:pt idx="5868">
                  <c:v>3524.8125</c:v>
                </c:pt>
                <c:pt idx="5869">
                  <c:v>3524.8125</c:v>
                </c:pt>
                <c:pt idx="5870">
                  <c:v>3524.8125</c:v>
                </c:pt>
                <c:pt idx="5871">
                  <c:v>3524.8125</c:v>
                </c:pt>
                <c:pt idx="5872">
                  <c:v>3524.8125</c:v>
                </c:pt>
                <c:pt idx="5873">
                  <c:v>3525.1734381599995</c:v>
                </c:pt>
                <c:pt idx="5874">
                  <c:v>3525.1734381599995</c:v>
                </c:pt>
                <c:pt idx="5875">
                  <c:v>3525.1734381599995</c:v>
                </c:pt>
                <c:pt idx="5876">
                  <c:v>3525.1734381599995</c:v>
                </c:pt>
                <c:pt idx="5877">
                  <c:v>3525.1734381599995</c:v>
                </c:pt>
                <c:pt idx="5878">
                  <c:v>3525.1734381599995</c:v>
                </c:pt>
                <c:pt idx="5879">
                  <c:v>3525.1734381599995</c:v>
                </c:pt>
                <c:pt idx="5880">
                  <c:v>3525.328125</c:v>
                </c:pt>
                <c:pt idx="5881">
                  <c:v>3525.328125</c:v>
                </c:pt>
                <c:pt idx="5882">
                  <c:v>3527.2874999999999</c:v>
                </c:pt>
                <c:pt idx="5883">
                  <c:v>3527.2874999999999</c:v>
                </c:pt>
                <c:pt idx="5884">
                  <c:v>3527.2874999999999</c:v>
                </c:pt>
                <c:pt idx="5885">
                  <c:v>3527.2874999999999</c:v>
                </c:pt>
                <c:pt idx="5886">
                  <c:v>3527.2874999999999</c:v>
                </c:pt>
                <c:pt idx="5887">
                  <c:v>3527.2874999999999</c:v>
                </c:pt>
                <c:pt idx="5888">
                  <c:v>3531.515625</c:v>
                </c:pt>
                <c:pt idx="5889">
                  <c:v>3531.515625</c:v>
                </c:pt>
                <c:pt idx="5890">
                  <c:v>3531.515625</c:v>
                </c:pt>
                <c:pt idx="5891">
                  <c:v>3531.515625</c:v>
                </c:pt>
                <c:pt idx="5892">
                  <c:v>3531.515625</c:v>
                </c:pt>
                <c:pt idx="5893">
                  <c:v>3531.515625</c:v>
                </c:pt>
                <c:pt idx="5894">
                  <c:v>3531.515625</c:v>
                </c:pt>
                <c:pt idx="5895">
                  <c:v>3531.515625</c:v>
                </c:pt>
                <c:pt idx="5896">
                  <c:v>3531.515625</c:v>
                </c:pt>
                <c:pt idx="5897">
                  <c:v>3532.4437499999999</c:v>
                </c:pt>
                <c:pt idx="5898">
                  <c:v>3532.4437499999999</c:v>
                </c:pt>
                <c:pt idx="5899">
                  <c:v>3532.4437499999999</c:v>
                </c:pt>
                <c:pt idx="5900">
                  <c:v>3532.4437499999999</c:v>
                </c:pt>
                <c:pt idx="5901">
                  <c:v>3532.4437499999999</c:v>
                </c:pt>
                <c:pt idx="5902">
                  <c:v>3532.4437499999999</c:v>
                </c:pt>
                <c:pt idx="5903">
                  <c:v>3532.4437499999999</c:v>
                </c:pt>
                <c:pt idx="5904">
                  <c:v>3532.4437499999999</c:v>
                </c:pt>
                <c:pt idx="5905">
                  <c:v>3532.4437499999999</c:v>
                </c:pt>
                <c:pt idx="5906">
                  <c:v>3532.4437499999999</c:v>
                </c:pt>
                <c:pt idx="5907">
                  <c:v>3532.9593749999999</c:v>
                </c:pt>
                <c:pt idx="5908">
                  <c:v>3532.9593749999999</c:v>
                </c:pt>
                <c:pt idx="5909">
                  <c:v>3532.9593749999999</c:v>
                </c:pt>
                <c:pt idx="5910">
                  <c:v>3532.9593749999999</c:v>
                </c:pt>
                <c:pt idx="5911">
                  <c:v>3532.9593749999999</c:v>
                </c:pt>
                <c:pt idx="5912">
                  <c:v>3532.9593749999999</c:v>
                </c:pt>
                <c:pt idx="5913">
                  <c:v>3532.9593749999999</c:v>
                </c:pt>
                <c:pt idx="5914">
                  <c:v>3532.9593749999999</c:v>
                </c:pt>
                <c:pt idx="5915">
                  <c:v>3532.9593749999999</c:v>
                </c:pt>
                <c:pt idx="5916">
                  <c:v>3532.9593749999999</c:v>
                </c:pt>
                <c:pt idx="5917">
                  <c:v>3532.9593749999999</c:v>
                </c:pt>
                <c:pt idx="5918">
                  <c:v>3533.9390618400002</c:v>
                </c:pt>
                <c:pt idx="5919">
                  <c:v>3533.9390618400002</c:v>
                </c:pt>
                <c:pt idx="5920">
                  <c:v>3533.9390618400002</c:v>
                </c:pt>
                <c:pt idx="5921">
                  <c:v>3533.9390618400002</c:v>
                </c:pt>
                <c:pt idx="5922">
                  <c:v>3533.9390618400002</c:v>
                </c:pt>
                <c:pt idx="5923">
                  <c:v>3533.9390618400002</c:v>
                </c:pt>
                <c:pt idx="5924">
                  <c:v>3533.9390618400002</c:v>
                </c:pt>
                <c:pt idx="5925">
                  <c:v>3538.0124999999998</c:v>
                </c:pt>
                <c:pt idx="5926">
                  <c:v>3538.0124999999998</c:v>
                </c:pt>
                <c:pt idx="5927">
                  <c:v>3538.0124999999998</c:v>
                </c:pt>
                <c:pt idx="5928">
                  <c:v>3538.3734381599998</c:v>
                </c:pt>
                <c:pt idx="5929">
                  <c:v>3538.3734381599998</c:v>
                </c:pt>
                <c:pt idx="5930">
                  <c:v>3538.3734381599998</c:v>
                </c:pt>
                <c:pt idx="5931">
                  <c:v>3538.3734381599998</c:v>
                </c:pt>
                <c:pt idx="5932">
                  <c:v>3538.5281249999998</c:v>
                </c:pt>
                <c:pt idx="5933">
                  <c:v>3538.5281249999998</c:v>
                </c:pt>
                <c:pt idx="5934">
                  <c:v>3538.5281249999998</c:v>
                </c:pt>
                <c:pt idx="5935">
                  <c:v>3538.5281249999998</c:v>
                </c:pt>
                <c:pt idx="5936">
                  <c:v>3540.4874999999997</c:v>
                </c:pt>
                <c:pt idx="5937">
                  <c:v>3540.4874999999997</c:v>
                </c:pt>
                <c:pt idx="5938">
                  <c:v>3540.4874999999997</c:v>
                </c:pt>
                <c:pt idx="5939">
                  <c:v>3540.4874999999997</c:v>
                </c:pt>
                <c:pt idx="5940">
                  <c:v>3540.4874999999997</c:v>
                </c:pt>
                <c:pt idx="5941">
                  <c:v>3540.4874999999997</c:v>
                </c:pt>
                <c:pt idx="5942">
                  <c:v>3540.4874999999997</c:v>
                </c:pt>
                <c:pt idx="5943">
                  <c:v>3540.4874999999997</c:v>
                </c:pt>
                <c:pt idx="5944">
                  <c:v>3540.4874999999997</c:v>
                </c:pt>
                <c:pt idx="5945">
                  <c:v>3540.4874999999997</c:v>
                </c:pt>
                <c:pt idx="5946">
                  <c:v>3540.4874999999997</c:v>
                </c:pt>
                <c:pt idx="5947">
                  <c:v>3540.4874999999997</c:v>
                </c:pt>
                <c:pt idx="5948">
                  <c:v>3544.7156249999998</c:v>
                </c:pt>
                <c:pt idx="5949">
                  <c:v>3544.7156249999998</c:v>
                </c:pt>
                <c:pt idx="5950">
                  <c:v>3544.7156249999998</c:v>
                </c:pt>
                <c:pt idx="5951">
                  <c:v>3544.7156249999998</c:v>
                </c:pt>
                <c:pt idx="5952">
                  <c:v>3544.7156249999998</c:v>
                </c:pt>
                <c:pt idx="5953">
                  <c:v>3544.7156249999998</c:v>
                </c:pt>
                <c:pt idx="5954">
                  <c:v>3544.7156249999998</c:v>
                </c:pt>
                <c:pt idx="5955">
                  <c:v>3544.7156249999998</c:v>
                </c:pt>
                <c:pt idx="5956">
                  <c:v>3544.7156249999998</c:v>
                </c:pt>
                <c:pt idx="5957">
                  <c:v>3544.7156249999998</c:v>
                </c:pt>
                <c:pt idx="5958">
                  <c:v>3544.7156249999998</c:v>
                </c:pt>
                <c:pt idx="5959">
                  <c:v>3544.7156249999998</c:v>
                </c:pt>
                <c:pt idx="5960">
                  <c:v>3544.7156249999998</c:v>
                </c:pt>
                <c:pt idx="5961">
                  <c:v>3544.7156249999998</c:v>
                </c:pt>
                <c:pt idx="5962">
                  <c:v>3545.6437499999997</c:v>
                </c:pt>
                <c:pt idx="5963">
                  <c:v>3545.6437499999997</c:v>
                </c:pt>
                <c:pt idx="5964">
                  <c:v>3545.6437499999997</c:v>
                </c:pt>
                <c:pt idx="5965">
                  <c:v>3545.6437499999997</c:v>
                </c:pt>
                <c:pt idx="5966">
                  <c:v>3545.6437499999997</c:v>
                </c:pt>
                <c:pt idx="5967">
                  <c:v>3546.1593749999997</c:v>
                </c:pt>
                <c:pt idx="5968">
                  <c:v>3546.1593749999997</c:v>
                </c:pt>
                <c:pt idx="5969">
                  <c:v>3546.1593749999997</c:v>
                </c:pt>
                <c:pt idx="5970">
                  <c:v>3546.1593749999997</c:v>
                </c:pt>
                <c:pt idx="5971">
                  <c:v>3546.1593749999997</c:v>
                </c:pt>
                <c:pt idx="5972">
                  <c:v>3546.1593749999997</c:v>
                </c:pt>
                <c:pt idx="5973">
                  <c:v>3546.1593749999997</c:v>
                </c:pt>
                <c:pt idx="5974">
                  <c:v>3546.1593749999997</c:v>
                </c:pt>
                <c:pt idx="5975">
                  <c:v>3547.1390618400001</c:v>
                </c:pt>
                <c:pt idx="5976">
                  <c:v>3547.1390618400001</c:v>
                </c:pt>
                <c:pt idx="5977">
                  <c:v>3547.1390618400001</c:v>
                </c:pt>
                <c:pt idx="5978">
                  <c:v>3547.1390618400001</c:v>
                </c:pt>
                <c:pt idx="5979">
                  <c:v>3547.1390618400001</c:v>
                </c:pt>
                <c:pt idx="5980">
                  <c:v>3551.2124999999996</c:v>
                </c:pt>
                <c:pt idx="5981">
                  <c:v>3551.2124999999996</c:v>
                </c:pt>
                <c:pt idx="5982">
                  <c:v>3551.2124999999996</c:v>
                </c:pt>
                <c:pt idx="5983">
                  <c:v>3551.2124999999996</c:v>
                </c:pt>
                <c:pt idx="5984">
                  <c:v>3551.5734381599996</c:v>
                </c:pt>
                <c:pt idx="5985">
                  <c:v>3551.5734381599996</c:v>
                </c:pt>
                <c:pt idx="5986">
                  <c:v>3551.5734381599996</c:v>
                </c:pt>
                <c:pt idx="5987">
                  <c:v>3551.5734381599996</c:v>
                </c:pt>
                <c:pt idx="5988">
                  <c:v>3551.5734381599996</c:v>
                </c:pt>
                <c:pt idx="5989">
                  <c:v>3551.5734381599996</c:v>
                </c:pt>
                <c:pt idx="5990">
                  <c:v>3551.5734381599996</c:v>
                </c:pt>
                <c:pt idx="5991">
                  <c:v>3551.5734381599996</c:v>
                </c:pt>
                <c:pt idx="5992">
                  <c:v>3551.5734381599996</c:v>
                </c:pt>
                <c:pt idx="5993">
                  <c:v>3551.5734381599996</c:v>
                </c:pt>
                <c:pt idx="5994">
                  <c:v>3551.5734381599996</c:v>
                </c:pt>
                <c:pt idx="5995">
                  <c:v>3551.5734381599996</c:v>
                </c:pt>
                <c:pt idx="5996">
                  <c:v>3551.5734381599996</c:v>
                </c:pt>
                <c:pt idx="5997">
                  <c:v>3551.5734381599996</c:v>
                </c:pt>
                <c:pt idx="5998">
                  <c:v>3551.7281249999996</c:v>
                </c:pt>
                <c:pt idx="5999">
                  <c:v>3551.7281249999996</c:v>
                </c:pt>
                <c:pt idx="6000">
                  <c:v>3551.7281249999996</c:v>
                </c:pt>
                <c:pt idx="6001">
                  <c:v>3551.7281249999996</c:v>
                </c:pt>
                <c:pt idx="6002">
                  <c:v>3551.7281249999996</c:v>
                </c:pt>
                <c:pt idx="6003">
                  <c:v>3553.6875</c:v>
                </c:pt>
                <c:pt idx="6004">
                  <c:v>3553.6875</c:v>
                </c:pt>
                <c:pt idx="6005">
                  <c:v>3557.9156249999996</c:v>
                </c:pt>
                <c:pt idx="6006">
                  <c:v>3557.9156249999996</c:v>
                </c:pt>
                <c:pt idx="6007">
                  <c:v>3557.9156249999996</c:v>
                </c:pt>
                <c:pt idx="6008">
                  <c:v>3557.9156249999996</c:v>
                </c:pt>
                <c:pt idx="6009">
                  <c:v>3557.9156249999996</c:v>
                </c:pt>
                <c:pt idx="6010">
                  <c:v>3557.9156249999996</c:v>
                </c:pt>
                <c:pt idx="6011">
                  <c:v>3557.9156249999996</c:v>
                </c:pt>
                <c:pt idx="6012">
                  <c:v>3557.9156249999996</c:v>
                </c:pt>
                <c:pt idx="6013">
                  <c:v>3558.84375</c:v>
                </c:pt>
                <c:pt idx="6014">
                  <c:v>3558.84375</c:v>
                </c:pt>
                <c:pt idx="6015">
                  <c:v>3558.84375</c:v>
                </c:pt>
                <c:pt idx="6016">
                  <c:v>3558.84375</c:v>
                </c:pt>
                <c:pt idx="6017">
                  <c:v>3558.84375</c:v>
                </c:pt>
                <c:pt idx="6018">
                  <c:v>3558.84375</c:v>
                </c:pt>
                <c:pt idx="6019">
                  <c:v>3558.84375</c:v>
                </c:pt>
                <c:pt idx="6020">
                  <c:v>3558.84375</c:v>
                </c:pt>
                <c:pt idx="6021">
                  <c:v>3558.84375</c:v>
                </c:pt>
                <c:pt idx="6022">
                  <c:v>3559.359375</c:v>
                </c:pt>
                <c:pt idx="6023">
                  <c:v>3559.359375</c:v>
                </c:pt>
                <c:pt idx="6024">
                  <c:v>3559.359375</c:v>
                </c:pt>
                <c:pt idx="6025">
                  <c:v>3559.359375</c:v>
                </c:pt>
                <c:pt idx="6026">
                  <c:v>3559.359375</c:v>
                </c:pt>
                <c:pt idx="6027">
                  <c:v>3559.359375</c:v>
                </c:pt>
                <c:pt idx="6028">
                  <c:v>3559.359375</c:v>
                </c:pt>
                <c:pt idx="6029">
                  <c:v>3559.359375</c:v>
                </c:pt>
                <c:pt idx="6030">
                  <c:v>3559.359375</c:v>
                </c:pt>
                <c:pt idx="6031">
                  <c:v>3559.359375</c:v>
                </c:pt>
                <c:pt idx="6032">
                  <c:v>3559.359375</c:v>
                </c:pt>
                <c:pt idx="6033">
                  <c:v>3559.359375</c:v>
                </c:pt>
                <c:pt idx="6034">
                  <c:v>3559.359375</c:v>
                </c:pt>
                <c:pt idx="6035">
                  <c:v>3560.3390618399999</c:v>
                </c:pt>
                <c:pt idx="6036">
                  <c:v>3560.3390618399999</c:v>
                </c:pt>
                <c:pt idx="6037">
                  <c:v>3560.3390618399999</c:v>
                </c:pt>
                <c:pt idx="6038">
                  <c:v>3560.3390618399999</c:v>
                </c:pt>
                <c:pt idx="6039">
                  <c:v>3560.3390618399999</c:v>
                </c:pt>
                <c:pt idx="6040">
                  <c:v>3560.3390618399999</c:v>
                </c:pt>
                <c:pt idx="6041">
                  <c:v>3560.3390618399999</c:v>
                </c:pt>
                <c:pt idx="6042">
                  <c:v>3564.4124999999999</c:v>
                </c:pt>
                <c:pt idx="6043">
                  <c:v>3564.4124999999999</c:v>
                </c:pt>
                <c:pt idx="6044">
                  <c:v>3564.4124999999999</c:v>
                </c:pt>
                <c:pt idx="6045">
                  <c:v>3564.4124999999999</c:v>
                </c:pt>
                <c:pt idx="6046">
                  <c:v>3564.4124999999999</c:v>
                </c:pt>
                <c:pt idx="6047">
                  <c:v>3564.4124999999999</c:v>
                </c:pt>
                <c:pt idx="6048">
                  <c:v>3564.4124999999999</c:v>
                </c:pt>
                <c:pt idx="6049">
                  <c:v>3564.7734381599994</c:v>
                </c:pt>
                <c:pt idx="6050">
                  <c:v>3564.7734381599994</c:v>
                </c:pt>
                <c:pt idx="6051">
                  <c:v>3564.7734381599994</c:v>
                </c:pt>
                <c:pt idx="6052">
                  <c:v>3564.7734381599994</c:v>
                </c:pt>
                <c:pt idx="6053">
                  <c:v>3564.7734381599994</c:v>
                </c:pt>
                <c:pt idx="6054">
                  <c:v>3564.7734381599994</c:v>
                </c:pt>
                <c:pt idx="6055">
                  <c:v>3564.7734381599994</c:v>
                </c:pt>
                <c:pt idx="6056">
                  <c:v>3564.7734381599994</c:v>
                </c:pt>
                <c:pt idx="6057">
                  <c:v>3564.9281249999999</c:v>
                </c:pt>
                <c:pt idx="6058">
                  <c:v>3564.9281249999999</c:v>
                </c:pt>
                <c:pt idx="6059">
                  <c:v>3564.9281249999999</c:v>
                </c:pt>
                <c:pt idx="6060">
                  <c:v>3564.9281249999999</c:v>
                </c:pt>
                <c:pt idx="6061">
                  <c:v>3564.9281249999999</c:v>
                </c:pt>
                <c:pt idx="6062">
                  <c:v>3566.8874999999998</c:v>
                </c:pt>
                <c:pt idx="6063">
                  <c:v>3566.8874999999998</c:v>
                </c:pt>
                <c:pt idx="6064">
                  <c:v>3566.8874999999998</c:v>
                </c:pt>
                <c:pt idx="6065">
                  <c:v>3566.8874999999998</c:v>
                </c:pt>
                <c:pt idx="6066">
                  <c:v>3571.1156249999999</c:v>
                </c:pt>
                <c:pt idx="6067">
                  <c:v>3571.1156249999999</c:v>
                </c:pt>
                <c:pt idx="6068">
                  <c:v>3571.1156249999999</c:v>
                </c:pt>
                <c:pt idx="6069">
                  <c:v>3571.1156249999999</c:v>
                </c:pt>
                <c:pt idx="6070">
                  <c:v>3571.1156249999999</c:v>
                </c:pt>
                <c:pt idx="6071">
                  <c:v>3571.1156249999999</c:v>
                </c:pt>
                <c:pt idx="6072">
                  <c:v>3571.1156249999999</c:v>
                </c:pt>
                <c:pt idx="6073">
                  <c:v>3571.1156249999999</c:v>
                </c:pt>
                <c:pt idx="6074">
                  <c:v>3571.1156249999999</c:v>
                </c:pt>
                <c:pt idx="6075">
                  <c:v>3572.0437499999998</c:v>
                </c:pt>
                <c:pt idx="6076">
                  <c:v>3572.0437499999998</c:v>
                </c:pt>
                <c:pt idx="6077">
                  <c:v>3572.0437499999998</c:v>
                </c:pt>
                <c:pt idx="6078">
                  <c:v>3572.0437499999998</c:v>
                </c:pt>
                <c:pt idx="6079">
                  <c:v>3572.0437499999998</c:v>
                </c:pt>
                <c:pt idx="6080">
                  <c:v>3572.0437499999998</c:v>
                </c:pt>
                <c:pt idx="6081">
                  <c:v>3572.0437499999998</c:v>
                </c:pt>
                <c:pt idx="6082">
                  <c:v>3572.0437499999998</c:v>
                </c:pt>
                <c:pt idx="6083">
                  <c:v>3572.0437499999998</c:v>
                </c:pt>
                <c:pt idx="6084">
                  <c:v>3572.0437499999998</c:v>
                </c:pt>
                <c:pt idx="6085">
                  <c:v>3572.5593749999998</c:v>
                </c:pt>
                <c:pt idx="6086">
                  <c:v>3572.5593749999998</c:v>
                </c:pt>
                <c:pt idx="6087">
                  <c:v>3573.5390618400002</c:v>
                </c:pt>
                <c:pt idx="6088">
                  <c:v>3573.5390618400002</c:v>
                </c:pt>
                <c:pt idx="6089">
                  <c:v>3573.5390618400002</c:v>
                </c:pt>
                <c:pt idx="6090">
                  <c:v>3577.6124999999997</c:v>
                </c:pt>
                <c:pt idx="6091">
                  <c:v>3577.6124999999997</c:v>
                </c:pt>
                <c:pt idx="6092">
                  <c:v>3577.6124999999997</c:v>
                </c:pt>
                <c:pt idx="6093">
                  <c:v>3577.6124999999997</c:v>
                </c:pt>
                <c:pt idx="6094">
                  <c:v>3577.6124999999997</c:v>
                </c:pt>
                <c:pt idx="6095">
                  <c:v>3577.6124999999997</c:v>
                </c:pt>
                <c:pt idx="6096">
                  <c:v>3577.9734381599997</c:v>
                </c:pt>
                <c:pt idx="6097">
                  <c:v>3577.9734381599997</c:v>
                </c:pt>
                <c:pt idx="6098">
                  <c:v>3577.9734381599997</c:v>
                </c:pt>
                <c:pt idx="6099">
                  <c:v>3577.9734381599997</c:v>
                </c:pt>
                <c:pt idx="6100">
                  <c:v>3577.9734381599997</c:v>
                </c:pt>
                <c:pt idx="6101">
                  <c:v>3577.9734381599997</c:v>
                </c:pt>
                <c:pt idx="6102">
                  <c:v>3577.9734381599997</c:v>
                </c:pt>
                <c:pt idx="6103">
                  <c:v>3577.9734381599997</c:v>
                </c:pt>
                <c:pt idx="6104">
                  <c:v>3578.1281249999997</c:v>
                </c:pt>
                <c:pt idx="6105">
                  <c:v>3578.1281249999997</c:v>
                </c:pt>
                <c:pt idx="6106">
                  <c:v>3578.1281249999997</c:v>
                </c:pt>
                <c:pt idx="6107">
                  <c:v>3578.1281249999997</c:v>
                </c:pt>
                <c:pt idx="6108">
                  <c:v>3578.1281249999997</c:v>
                </c:pt>
                <c:pt idx="6109">
                  <c:v>3578.1281249999997</c:v>
                </c:pt>
                <c:pt idx="6110">
                  <c:v>3578.1281249999997</c:v>
                </c:pt>
                <c:pt idx="6111">
                  <c:v>3578.1281249999997</c:v>
                </c:pt>
                <c:pt idx="6112">
                  <c:v>3578.1281249999997</c:v>
                </c:pt>
                <c:pt idx="6113">
                  <c:v>3578.1281249999997</c:v>
                </c:pt>
                <c:pt idx="6114">
                  <c:v>3578.1281249999997</c:v>
                </c:pt>
                <c:pt idx="6115">
                  <c:v>3578.1281249999997</c:v>
                </c:pt>
                <c:pt idx="6116">
                  <c:v>3578.1281249999997</c:v>
                </c:pt>
                <c:pt idx="6117">
                  <c:v>3578.1281249999997</c:v>
                </c:pt>
                <c:pt idx="6118">
                  <c:v>3578.1281249999997</c:v>
                </c:pt>
                <c:pt idx="6119">
                  <c:v>3578.1281249999997</c:v>
                </c:pt>
                <c:pt idx="6120">
                  <c:v>3578.1281249999997</c:v>
                </c:pt>
                <c:pt idx="6121">
                  <c:v>3578.1281249999997</c:v>
                </c:pt>
                <c:pt idx="6122">
                  <c:v>3578.1281249999997</c:v>
                </c:pt>
                <c:pt idx="6123">
                  <c:v>3578.1281249999997</c:v>
                </c:pt>
                <c:pt idx="6124">
                  <c:v>3578.1281249999997</c:v>
                </c:pt>
                <c:pt idx="6125">
                  <c:v>3578.1281249999997</c:v>
                </c:pt>
                <c:pt idx="6126">
                  <c:v>3580.0874999999996</c:v>
                </c:pt>
                <c:pt idx="6127">
                  <c:v>3580.0874999999996</c:v>
                </c:pt>
                <c:pt idx="6128">
                  <c:v>3580.0874999999996</c:v>
                </c:pt>
                <c:pt idx="6129">
                  <c:v>3580.0874999999996</c:v>
                </c:pt>
                <c:pt idx="6130">
                  <c:v>3580.0874999999996</c:v>
                </c:pt>
                <c:pt idx="6131">
                  <c:v>3580.0874999999996</c:v>
                </c:pt>
                <c:pt idx="6132">
                  <c:v>3580.0874999999996</c:v>
                </c:pt>
                <c:pt idx="6133">
                  <c:v>3580.0874999999996</c:v>
                </c:pt>
                <c:pt idx="6134">
                  <c:v>3584.3156249999997</c:v>
                </c:pt>
                <c:pt idx="6135">
                  <c:v>3584.3156249999997</c:v>
                </c:pt>
                <c:pt idx="6136">
                  <c:v>3585.2437499999996</c:v>
                </c:pt>
                <c:pt idx="6137">
                  <c:v>3585.2437499999996</c:v>
                </c:pt>
                <c:pt idx="6138">
                  <c:v>3585.2437499999996</c:v>
                </c:pt>
                <c:pt idx="6139">
                  <c:v>3585.2437499999996</c:v>
                </c:pt>
                <c:pt idx="6140">
                  <c:v>3585.2437499999996</c:v>
                </c:pt>
                <c:pt idx="6141">
                  <c:v>3585.2437499999996</c:v>
                </c:pt>
                <c:pt idx="6142">
                  <c:v>3585.2437499999996</c:v>
                </c:pt>
                <c:pt idx="6143">
                  <c:v>3585.2437499999996</c:v>
                </c:pt>
                <c:pt idx="6144">
                  <c:v>3585.2437499999996</c:v>
                </c:pt>
                <c:pt idx="6145">
                  <c:v>3585.2437499999996</c:v>
                </c:pt>
                <c:pt idx="6146">
                  <c:v>3585.2437499999996</c:v>
                </c:pt>
                <c:pt idx="6147">
                  <c:v>3585.7593749999996</c:v>
                </c:pt>
                <c:pt idx="6148">
                  <c:v>3585.7593749999996</c:v>
                </c:pt>
                <c:pt idx="6149">
                  <c:v>3585.7593749999996</c:v>
                </c:pt>
                <c:pt idx="6150">
                  <c:v>3585.7593749999996</c:v>
                </c:pt>
                <c:pt idx="6151">
                  <c:v>3585.7593749999996</c:v>
                </c:pt>
                <c:pt idx="6152">
                  <c:v>3585.7593749999996</c:v>
                </c:pt>
                <c:pt idx="6153">
                  <c:v>3586.73906184</c:v>
                </c:pt>
                <c:pt idx="6154">
                  <c:v>3586.73906184</c:v>
                </c:pt>
                <c:pt idx="6155">
                  <c:v>3586.73906184</c:v>
                </c:pt>
                <c:pt idx="6156">
                  <c:v>3586.73906184</c:v>
                </c:pt>
                <c:pt idx="6157">
                  <c:v>3586.73906184</c:v>
                </c:pt>
                <c:pt idx="6158">
                  <c:v>3586.73906184</c:v>
                </c:pt>
                <c:pt idx="6159">
                  <c:v>3586.73906184</c:v>
                </c:pt>
                <c:pt idx="6160">
                  <c:v>3586.73906184</c:v>
                </c:pt>
                <c:pt idx="6161">
                  <c:v>3590.8125</c:v>
                </c:pt>
                <c:pt idx="6162">
                  <c:v>3591.1734381599995</c:v>
                </c:pt>
                <c:pt idx="6163">
                  <c:v>3591.1734381599995</c:v>
                </c:pt>
                <c:pt idx="6164">
                  <c:v>3591.1734381599995</c:v>
                </c:pt>
                <c:pt idx="6165">
                  <c:v>3591.328125</c:v>
                </c:pt>
                <c:pt idx="6166">
                  <c:v>3591.328125</c:v>
                </c:pt>
                <c:pt idx="6167">
                  <c:v>3591.328125</c:v>
                </c:pt>
                <c:pt idx="6168">
                  <c:v>3593.2874999999999</c:v>
                </c:pt>
                <c:pt idx="6169">
                  <c:v>3593.2874999999999</c:v>
                </c:pt>
                <c:pt idx="6170">
                  <c:v>3593.2874999999999</c:v>
                </c:pt>
                <c:pt idx="6171">
                  <c:v>3593.2874999999999</c:v>
                </c:pt>
                <c:pt idx="6172">
                  <c:v>3593.2874999999999</c:v>
                </c:pt>
                <c:pt idx="6173">
                  <c:v>3593.2874999999999</c:v>
                </c:pt>
                <c:pt idx="6174">
                  <c:v>3593.2874999999999</c:v>
                </c:pt>
                <c:pt idx="6175">
                  <c:v>3593.2874999999999</c:v>
                </c:pt>
                <c:pt idx="6176">
                  <c:v>3593.2874999999999</c:v>
                </c:pt>
                <c:pt idx="6177">
                  <c:v>3593.2874999999999</c:v>
                </c:pt>
                <c:pt idx="6178">
                  <c:v>3593.2874999999999</c:v>
                </c:pt>
                <c:pt idx="6179">
                  <c:v>3593.2874999999999</c:v>
                </c:pt>
                <c:pt idx="6180">
                  <c:v>3597.515625</c:v>
                </c:pt>
                <c:pt idx="6181">
                  <c:v>3597.515625</c:v>
                </c:pt>
                <c:pt idx="6182">
                  <c:v>3597.515625</c:v>
                </c:pt>
                <c:pt idx="6183">
                  <c:v>3597.515625</c:v>
                </c:pt>
                <c:pt idx="6184">
                  <c:v>3597.515625</c:v>
                </c:pt>
                <c:pt idx="6185">
                  <c:v>3597.515625</c:v>
                </c:pt>
                <c:pt idx="6186">
                  <c:v>3597.515625</c:v>
                </c:pt>
                <c:pt idx="6187">
                  <c:v>3597.515625</c:v>
                </c:pt>
                <c:pt idx="6188">
                  <c:v>3598.4437499999999</c:v>
                </c:pt>
                <c:pt idx="6189">
                  <c:v>3598.4437499999999</c:v>
                </c:pt>
                <c:pt idx="6190">
                  <c:v>3598.4437499999999</c:v>
                </c:pt>
                <c:pt idx="6191">
                  <c:v>3598.4437499999999</c:v>
                </c:pt>
                <c:pt idx="6192">
                  <c:v>3598.4437499999999</c:v>
                </c:pt>
                <c:pt idx="6193">
                  <c:v>3598.9593749999999</c:v>
                </c:pt>
                <c:pt idx="6194">
                  <c:v>3598.9593749999999</c:v>
                </c:pt>
                <c:pt idx="6195">
                  <c:v>3598.9593749999999</c:v>
                </c:pt>
                <c:pt idx="6196">
                  <c:v>3598.9593749999999</c:v>
                </c:pt>
                <c:pt idx="6197">
                  <c:v>3598.9593749999999</c:v>
                </c:pt>
                <c:pt idx="6198">
                  <c:v>3598.9593749999999</c:v>
                </c:pt>
                <c:pt idx="6199">
                  <c:v>3598.9593749999999</c:v>
                </c:pt>
                <c:pt idx="6200">
                  <c:v>3598.9593749999999</c:v>
                </c:pt>
                <c:pt idx="6201">
                  <c:v>3599.9390618400002</c:v>
                </c:pt>
                <c:pt idx="6202">
                  <c:v>3599.9390618400002</c:v>
                </c:pt>
                <c:pt idx="6203">
                  <c:v>3599.9390618400002</c:v>
                </c:pt>
                <c:pt idx="6204">
                  <c:v>3599.9390618400002</c:v>
                </c:pt>
                <c:pt idx="6205">
                  <c:v>3599.9390618400002</c:v>
                </c:pt>
                <c:pt idx="6206">
                  <c:v>3604.0124999999998</c:v>
                </c:pt>
                <c:pt idx="6207">
                  <c:v>3604.0124999999998</c:v>
                </c:pt>
                <c:pt idx="6208">
                  <c:v>3604.0124999999998</c:v>
                </c:pt>
                <c:pt idx="6209">
                  <c:v>3604.0124999999998</c:v>
                </c:pt>
                <c:pt idx="6210">
                  <c:v>3604.0124999999998</c:v>
                </c:pt>
                <c:pt idx="6211">
                  <c:v>3604.0124999999998</c:v>
                </c:pt>
                <c:pt idx="6212">
                  <c:v>3604.0124999999998</c:v>
                </c:pt>
                <c:pt idx="6213">
                  <c:v>3604.3734381599998</c:v>
                </c:pt>
                <c:pt idx="6214">
                  <c:v>3604.3734381599998</c:v>
                </c:pt>
                <c:pt idx="6215">
                  <c:v>3604.3734381599998</c:v>
                </c:pt>
                <c:pt idx="6216">
                  <c:v>3604.3734381599998</c:v>
                </c:pt>
                <c:pt idx="6217">
                  <c:v>3604.3734381599998</c:v>
                </c:pt>
                <c:pt idx="6218">
                  <c:v>3604.3734381599998</c:v>
                </c:pt>
                <c:pt idx="6219">
                  <c:v>3604.3734381599998</c:v>
                </c:pt>
                <c:pt idx="6220">
                  <c:v>3604.5281249999998</c:v>
                </c:pt>
                <c:pt idx="6221">
                  <c:v>3604.5281249999998</c:v>
                </c:pt>
                <c:pt idx="6222">
                  <c:v>3604.5281249999998</c:v>
                </c:pt>
                <c:pt idx="6223">
                  <c:v>3604.5281249999998</c:v>
                </c:pt>
                <c:pt idx="6224">
                  <c:v>3604.5281249999998</c:v>
                </c:pt>
                <c:pt idx="6225">
                  <c:v>3606.4874999999997</c:v>
                </c:pt>
                <c:pt idx="6226">
                  <c:v>3606.4874999999997</c:v>
                </c:pt>
                <c:pt idx="6227">
                  <c:v>3606.4874999999997</c:v>
                </c:pt>
                <c:pt idx="6228">
                  <c:v>3606.4874999999997</c:v>
                </c:pt>
                <c:pt idx="6229">
                  <c:v>3606.4874999999997</c:v>
                </c:pt>
                <c:pt idx="6230">
                  <c:v>3606.4874999999997</c:v>
                </c:pt>
                <c:pt idx="6231">
                  <c:v>3610.7156249999998</c:v>
                </c:pt>
                <c:pt idx="6232">
                  <c:v>3611.6437499999997</c:v>
                </c:pt>
                <c:pt idx="6233">
                  <c:v>3611.6437499999997</c:v>
                </c:pt>
                <c:pt idx="6234">
                  <c:v>3611.6437499999997</c:v>
                </c:pt>
                <c:pt idx="6235">
                  <c:v>3611.6437499999997</c:v>
                </c:pt>
                <c:pt idx="6236">
                  <c:v>3611.6437499999997</c:v>
                </c:pt>
                <c:pt idx="6237">
                  <c:v>3611.6437499999997</c:v>
                </c:pt>
                <c:pt idx="6238">
                  <c:v>3611.6437499999997</c:v>
                </c:pt>
                <c:pt idx="6239">
                  <c:v>3611.6437499999997</c:v>
                </c:pt>
                <c:pt idx="6240">
                  <c:v>3611.6437499999997</c:v>
                </c:pt>
                <c:pt idx="6241">
                  <c:v>3612.1593749999997</c:v>
                </c:pt>
                <c:pt idx="6242">
                  <c:v>3612.1593749999997</c:v>
                </c:pt>
                <c:pt idx="6243">
                  <c:v>3612.1593749999997</c:v>
                </c:pt>
                <c:pt idx="6244">
                  <c:v>3612.1593749999997</c:v>
                </c:pt>
                <c:pt idx="6245">
                  <c:v>3612.1593749999997</c:v>
                </c:pt>
                <c:pt idx="6246">
                  <c:v>3612.1593749999997</c:v>
                </c:pt>
                <c:pt idx="6247">
                  <c:v>3612.1593749999997</c:v>
                </c:pt>
                <c:pt idx="6248">
                  <c:v>3612.1593749999997</c:v>
                </c:pt>
                <c:pt idx="6249">
                  <c:v>3613.1390618400001</c:v>
                </c:pt>
                <c:pt idx="6250">
                  <c:v>3613.1390618400001</c:v>
                </c:pt>
                <c:pt idx="6251">
                  <c:v>3613.1390618400001</c:v>
                </c:pt>
                <c:pt idx="6252">
                  <c:v>3613.1390618400001</c:v>
                </c:pt>
                <c:pt idx="6253">
                  <c:v>3613.1390618400001</c:v>
                </c:pt>
                <c:pt idx="6254">
                  <c:v>3617.2124999999996</c:v>
                </c:pt>
                <c:pt idx="6255">
                  <c:v>3617.2124999999996</c:v>
                </c:pt>
                <c:pt idx="6256">
                  <c:v>3617.2124999999996</c:v>
                </c:pt>
                <c:pt idx="6257">
                  <c:v>3617.2124999999996</c:v>
                </c:pt>
                <c:pt idx="6258">
                  <c:v>3617.2124999999996</c:v>
                </c:pt>
                <c:pt idx="6259">
                  <c:v>3617.2124999999996</c:v>
                </c:pt>
                <c:pt idx="6260">
                  <c:v>3617.2124999999996</c:v>
                </c:pt>
                <c:pt idx="6261">
                  <c:v>3617.2124999999996</c:v>
                </c:pt>
                <c:pt idx="6262">
                  <c:v>3617.2124999999996</c:v>
                </c:pt>
                <c:pt idx="6263">
                  <c:v>3617.2124999999996</c:v>
                </c:pt>
                <c:pt idx="6264">
                  <c:v>3617.2124999999996</c:v>
                </c:pt>
                <c:pt idx="6265">
                  <c:v>3617.2124999999996</c:v>
                </c:pt>
                <c:pt idx="6266">
                  <c:v>3617.2124999999996</c:v>
                </c:pt>
                <c:pt idx="6267">
                  <c:v>3617.2124999999996</c:v>
                </c:pt>
                <c:pt idx="6268">
                  <c:v>3617.5734381599996</c:v>
                </c:pt>
                <c:pt idx="6269">
                  <c:v>3617.5734381599996</c:v>
                </c:pt>
                <c:pt idx="6270">
                  <c:v>3617.5734381599996</c:v>
                </c:pt>
                <c:pt idx="6271">
                  <c:v>3617.5734381599996</c:v>
                </c:pt>
                <c:pt idx="6272">
                  <c:v>3617.5734381599996</c:v>
                </c:pt>
                <c:pt idx="6273">
                  <c:v>3617.5734381599996</c:v>
                </c:pt>
                <c:pt idx="6274">
                  <c:v>3617.7281249999996</c:v>
                </c:pt>
                <c:pt idx="6275">
                  <c:v>3617.7281249999996</c:v>
                </c:pt>
                <c:pt idx="6276">
                  <c:v>3617.7281249999996</c:v>
                </c:pt>
                <c:pt idx="6277">
                  <c:v>3617.7281249999996</c:v>
                </c:pt>
                <c:pt idx="6278">
                  <c:v>3617.7281249999996</c:v>
                </c:pt>
                <c:pt idx="6279">
                  <c:v>3619.6875</c:v>
                </c:pt>
                <c:pt idx="6280">
                  <c:v>3619.6875</c:v>
                </c:pt>
                <c:pt idx="6281">
                  <c:v>3619.6875</c:v>
                </c:pt>
                <c:pt idx="6282">
                  <c:v>3619.6875</c:v>
                </c:pt>
                <c:pt idx="6283">
                  <c:v>3619.6875</c:v>
                </c:pt>
                <c:pt idx="6284">
                  <c:v>3623.9156249999996</c:v>
                </c:pt>
                <c:pt idx="6285">
                  <c:v>3623.9156249999996</c:v>
                </c:pt>
                <c:pt idx="6286">
                  <c:v>3623.9156249999996</c:v>
                </c:pt>
                <c:pt idx="6287">
                  <c:v>3623.9156249999996</c:v>
                </c:pt>
                <c:pt idx="6288">
                  <c:v>3623.9156249999996</c:v>
                </c:pt>
                <c:pt idx="6289">
                  <c:v>3624.84375</c:v>
                </c:pt>
                <c:pt idx="6290">
                  <c:v>3625.359375</c:v>
                </c:pt>
                <c:pt idx="6291">
                  <c:v>3625.359375</c:v>
                </c:pt>
                <c:pt idx="6292">
                  <c:v>3625.359375</c:v>
                </c:pt>
                <c:pt idx="6293">
                  <c:v>3625.359375</c:v>
                </c:pt>
                <c:pt idx="6294">
                  <c:v>3625.359375</c:v>
                </c:pt>
                <c:pt idx="6295">
                  <c:v>3625.359375</c:v>
                </c:pt>
                <c:pt idx="6296">
                  <c:v>3625.359375</c:v>
                </c:pt>
                <c:pt idx="6297">
                  <c:v>3626.3390618399999</c:v>
                </c:pt>
                <c:pt idx="6298">
                  <c:v>3626.3390618399999</c:v>
                </c:pt>
                <c:pt idx="6299">
                  <c:v>3626.3390618399999</c:v>
                </c:pt>
                <c:pt idx="6300">
                  <c:v>3626.3390618399999</c:v>
                </c:pt>
                <c:pt idx="6301">
                  <c:v>3626.3390618399999</c:v>
                </c:pt>
                <c:pt idx="6302">
                  <c:v>3626.3390618399999</c:v>
                </c:pt>
                <c:pt idx="6303">
                  <c:v>3630.4124999999999</c:v>
                </c:pt>
                <c:pt idx="6304">
                  <c:v>3630.4124999999999</c:v>
                </c:pt>
                <c:pt idx="6305">
                  <c:v>3630.4124999999999</c:v>
                </c:pt>
                <c:pt idx="6306">
                  <c:v>3630.4124999999999</c:v>
                </c:pt>
                <c:pt idx="6307">
                  <c:v>3630.4124999999999</c:v>
                </c:pt>
                <c:pt idx="6308">
                  <c:v>3630.4124999999999</c:v>
                </c:pt>
                <c:pt idx="6309">
                  <c:v>3630.4124999999999</c:v>
                </c:pt>
                <c:pt idx="6310">
                  <c:v>3630.4124999999999</c:v>
                </c:pt>
                <c:pt idx="6311">
                  <c:v>3630.4124999999999</c:v>
                </c:pt>
                <c:pt idx="6312">
                  <c:v>3630.4124999999999</c:v>
                </c:pt>
                <c:pt idx="6313">
                  <c:v>3630.4124999999999</c:v>
                </c:pt>
                <c:pt idx="6314">
                  <c:v>3630.4124999999999</c:v>
                </c:pt>
                <c:pt idx="6315">
                  <c:v>3630.7734381599994</c:v>
                </c:pt>
                <c:pt idx="6316">
                  <c:v>3630.7734381599994</c:v>
                </c:pt>
                <c:pt idx="6317">
                  <c:v>3630.7734381599994</c:v>
                </c:pt>
                <c:pt idx="6318">
                  <c:v>3630.7734381599994</c:v>
                </c:pt>
                <c:pt idx="6319">
                  <c:v>3630.7734381599994</c:v>
                </c:pt>
                <c:pt idx="6320">
                  <c:v>3630.7734381599994</c:v>
                </c:pt>
                <c:pt idx="6321">
                  <c:v>3630.7734381599994</c:v>
                </c:pt>
                <c:pt idx="6322">
                  <c:v>3630.7734381599994</c:v>
                </c:pt>
                <c:pt idx="6323">
                  <c:v>3630.7734381599994</c:v>
                </c:pt>
                <c:pt idx="6324">
                  <c:v>3630.7734381599994</c:v>
                </c:pt>
                <c:pt idx="6325">
                  <c:v>3630.7734381599994</c:v>
                </c:pt>
                <c:pt idx="6326">
                  <c:v>3630.7734381599994</c:v>
                </c:pt>
                <c:pt idx="6327">
                  <c:v>3630.7734381599994</c:v>
                </c:pt>
                <c:pt idx="6328">
                  <c:v>3630.7734381599994</c:v>
                </c:pt>
                <c:pt idx="6329">
                  <c:v>3630.7734381599994</c:v>
                </c:pt>
                <c:pt idx="6330">
                  <c:v>3630.9281249999999</c:v>
                </c:pt>
                <c:pt idx="6331">
                  <c:v>3630.9281249999999</c:v>
                </c:pt>
                <c:pt idx="6332">
                  <c:v>3630.9281249999999</c:v>
                </c:pt>
                <c:pt idx="6333">
                  <c:v>3630.9281249999999</c:v>
                </c:pt>
                <c:pt idx="6334">
                  <c:v>3630.9281249999999</c:v>
                </c:pt>
                <c:pt idx="6335">
                  <c:v>3632.8874999999998</c:v>
                </c:pt>
                <c:pt idx="6336">
                  <c:v>3632.8874999999998</c:v>
                </c:pt>
                <c:pt idx="6337">
                  <c:v>3632.8874999999998</c:v>
                </c:pt>
                <c:pt idx="6338">
                  <c:v>3632.8874999999998</c:v>
                </c:pt>
                <c:pt idx="6339">
                  <c:v>3632.8874999999998</c:v>
                </c:pt>
                <c:pt idx="6340">
                  <c:v>3632.8874999999998</c:v>
                </c:pt>
                <c:pt idx="6341">
                  <c:v>3632.8874999999998</c:v>
                </c:pt>
                <c:pt idx="6342">
                  <c:v>3637.1156249999999</c:v>
                </c:pt>
                <c:pt idx="6343">
                  <c:v>3637.1156249999999</c:v>
                </c:pt>
                <c:pt idx="6344">
                  <c:v>3637.1156249999999</c:v>
                </c:pt>
                <c:pt idx="6345">
                  <c:v>3637.1156249999999</c:v>
                </c:pt>
                <c:pt idx="6346">
                  <c:v>3637.1156249999999</c:v>
                </c:pt>
                <c:pt idx="6347">
                  <c:v>3638.0437499999998</c:v>
                </c:pt>
                <c:pt idx="6348">
                  <c:v>3638.0437499999998</c:v>
                </c:pt>
                <c:pt idx="6349">
                  <c:v>3638.0437499999998</c:v>
                </c:pt>
                <c:pt idx="6350">
                  <c:v>3638.0437499999998</c:v>
                </c:pt>
                <c:pt idx="6351">
                  <c:v>3638.0437499999998</c:v>
                </c:pt>
                <c:pt idx="6352">
                  <c:v>3638.0437499999998</c:v>
                </c:pt>
                <c:pt idx="6353">
                  <c:v>3638.0437499999998</c:v>
                </c:pt>
                <c:pt idx="6354">
                  <c:v>3638.0437499999998</c:v>
                </c:pt>
                <c:pt idx="6355">
                  <c:v>3638.0437499999998</c:v>
                </c:pt>
                <c:pt idx="6356">
                  <c:v>3638.5593749999998</c:v>
                </c:pt>
                <c:pt idx="6357">
                  <c:v>3638.5593749999998</c:v>
                </c:pt>
                <c:pt idx="6358">
                  <c:v>3638.5593749999998</c:v>
                </c:pt>
                <c:pt idx="6359">
                  <c:v>3638.5593749999998</c:v>
                </c:pt>
                <c:pt idx="6360">
                  <c:v>3638.5593749999998</c:v>
                </c:pt>
                <c:pt idx="6361">
                  <c:v>3638.5593749999998</c:v>
                </c:pt>
                <c:pt idx="6362">
                  <c:v>3638.5593749999998</c:v>
                </c:pt>
                <c:pt idx="6363">
                  <c:v>3639.5390618400002</c:v>
                </c:pt>
                <c:pt idx="6364">
                  <c:v>3639.5390618400002</c:v>
                </c:pt>
                <c:pt idx="6365">
                  <c:v>3639.5390618400002</c:v>
                </c:pt>
                <c:pt idx="6366">
                  <c:v>3639.5390618400002</c:v>
                </c:pt>
                <c:pt idx="6367">
                  <c:v>3639.5390618400002</c:v>
                </c:pt>
                <c:pt idx="6368">
                  <c:v>3643.6124999999997</c:v>
                </c:pt>
                <c:pt idx="6369">
                  <c:v>3643.6124999999997</c:v>
                </c:pt>
                <c:pt idx="6370">
                  <c:v>3643.6124999999997</c:v>
                </c:pt>
                <c:pt idx="6371">
                  <c:v>3643.6124999999997</c:v>
                </c:pt>
                <c:pt idx="6372">
                  <c:v>3643.6124999999997</c:v>
                </c:pt>
                <c:pt idx="6373">
                  <c:v>3643.6124999999997</c:v>
                </c:pt>
                <c:pt idx="6374">
                  <c:v>3643.9734381599997</c:v>
                </c:pt>
                <c:pt idx="6375">
                  <c:v>3643.9734381599997</c:v>
                </c:pt>
                <c:pt idx="6376">
                  <c:v>3643.9734381599997</c:v>
                </c:pt>
                <c:pt idx="6377">
                  <c:v>3644.1281249999997</c:v>
                </c:pt>
                <c:pt idx="6378">
                  <c:v>3644.1281249999997</c:v>
                </c:pt>
                <c:pt idx="6379">
                  <c:v>3644.1281249999997</c:v>
                </c:pt>
                <c:pt idx="6380">
                  <c:v>3644.1281249999997</c:v>
                </c:pt>
                <c:pt idx="6381">
                  <c:v>3644.1281249999997</c:v>
                </c:pt>
                <c:pt idx="6382">
                  <c:v>3646.0874999999996</c:v>
                </c:pt>
                <c:pt idx="6383">
                  <c:v>3646.0874999999996</c:v>
                </c:pt>
                <c:pt idx="6384">
                  <c:v>3646.0874999999996</c:v>
                </c:pt>
                <c:pt idx="6385">
                  <c:v>3646.0874999999996</c:v>
                </c:pt>
                <c:pt idx="6386">
                  <c:v>3646.0874999999996</c:v>
                </c:pt>
                <c:pt idx="6387">
                  <c:v>3646.0874999999996</c:v>
                </c:pt>
                <c:pt idx="6388">
                  <c:v>3646.0874999999996</c:v>
                </c:pt>
                <c:pt idx="6389">
                  <c:v>3646.0874999999996</c:v>
                </c:pt>
                <c:pt idx="6390">
                  <c:v>3646.0874999999996</c:v>
                </c:pt>
                <c:pt idx="6391">
                  <c:v>3646.0874999999996</c:v>
                </c:pt>
                <c:pt idx="6392">
                  <c:v>3646.0874999999996</c:v>
                </c:pt>
                <c:pt idx="6393">
                  <c:v>3646.0874999999996</c:v>
                </c:pt>
                <c:pt idx="6394">
                  <c:v>3646.0874999999996</c:v>
                </c:pt>
                <c:pt idx="6395">
                  <c:v>3650.3156249999997</c:v>
                </c:pt>
                <c:pt idx="6396">
                  <c:v>3650.3156249999997</c:v>
                </c:pt>
                <c:pt idx="6397">
                  <c:v>3650.3156249999997</c:v>
                </c:pt>
                <c:pt idx="6398">
                  <c:v>3650.3156249999997</c:v>
                </c:pt>
                <c:pt idx="6399">
                  <c:v>3650.3156249999997</c:v>
                </c:pt>
                <c:pt idx="6400">
                  <c:v>3650.3156249999997</c:v>
                </c:pt>
                <c:pt idx="6401">
                  <c:v>3650.3156249999997</c:v>
                </c:pt>
                <c:pt idx="6402">
                  <c:v>3650.3156249999997</c:v>
                </c:pt>
                <c:pt idx="6403">
                  <c:v>3650.3156249999997</c:v>
                </c:pt>
                <c:pt idx="6404">
                  <c:v>3650.3156249999997</c:v>
                </c:pt>
                <c:pt idx="6405">
                  <c:v>3650.3156249999997</c:v>
                </c:pt>
                <c:pt idx="6406">
                  <c:v>3650.3156249999997</c:v>
                </c:pt>
                <c:pt idx="6407">
                  <c:v>3650.3156249999997</c:v>
                </c:pt>
                <c:pt idx="6408">
                  <c:v>3650.3156249999997</c:v>
                </c:pt>
                <c:pt idx="6409">
                  <c:v>3651.2437499999996</c:v>
                </c:pt>
                <c:pt idx="6410">
                  <c:v>3651.2437499999996</c:v>
                </c:pt>
                <c:pt idx="6411">
                  <c:v>3651.2437499999996</c:v>
                </c:pt>
                <c:pt idx="6412">
                  <c:v>3651.2437499999996</c:v>
                </c:pt>
                <c:pt idx="6413">
                  <c:v>3651.7593749999996</c:v>
                </c:pt>
                <c:pt idx="6414">
                  <c:v>3651.7593749999996</c:v>
                </c:pt>
                <c:pt idx="6415">
                  <c:v>3651.7593749999996</c:v>
                </c:pt>
                <c:pt idx="6416">
                  <c:v>3651.7593749999996</c:v>
                </c:pt>
                <c:pt idx="6417">
                  <c:v>3652.73906184</c:v>
                </c:pt>
                <c:pt idx="6418">
                  <c:v>3652.73906184</c:v>
                </c:pt>
                <c:pt idx="6419">
                  <c:v>3652.73906184</c:v>
                </c:pt>
                <c:pt idx="6420">
                  <c:v>3652.73906184</c:v>
                </c:pt>
                <c:pt idx="6421">
                  <c:v>3656.8125</c:v>
                </c:pt>
                <c:pt idx="6422">
                  <c:v>3656.8125</c:v>
                </c:pt>
                <c:pt idx="6423">
                  <c:v>3656.8125</c:v>
                </c:pt>
                <c:pt idx="6424">
                  <c:v>3657.1734381599995</c:v>
                </c:pt>
                <c:pt idx="6425">
                  <c:v>3657.1734381599995</c:v>
                </c:pt>
                <c:pt idx="6426">
                  <c:v>3657.1734381599995</c:v>
                </c:pt>
                <c:pt idx="6427">
                  <c:v>3657.1734381599995</c:v>
                </c:pt>
                <c:pt idx="6428">
                  <c:v>3657.328125</c:v>
                </c:pt>
                <c:pt idx="6429">
                  <c:v>3657.328125</c:v>
                </c:pt>
                <c:pt idx="6430">
                  <c:v>3657.328125</c:v>
                </c:pt>
                <c:pt idx="6431">
                  <c:v>3657.328125</c:v>
                </c:pt>
                <c:pt idx="6432">
                  <c:v>3657.328125</c:v>
                </c:pt>
                <c:pt idx="6433">
                  <c:v>3657.328125</c:v>
                </c:pt>
                <c:pt idx="6434">
                  <c:v>3657.328125</c:v>
                </c:pt>
                <c:pt idx="6435">
                  <c:v>3657.328125</c:v>
                </c:pt>
                <c:pt idx="6436">
                  <c:v>3657.328125</c:v>
                </c:pt>
                <c:pt idx="6437">
                  <c:v>3657.328125</c:v>
                </c:pt>
                <c:pt idx="6438">
                  <c:v>3663.515625</c:v>
                </c:pt>
                <c:pt idx="6439">
                  <c:v>3663.515625</c:v>
                </c:pt>
                <c:pt idx="6440">
                  <c:v>3663.515625</c:v>
                </c:pt>
                <c:pt idx="6441">
                  <c:v>3664.4437499999999</c:v>
                </c:pt>
                <c:pt idx="6442">
                  <c:v>3664.4437499999999</c:v>
                </c:pt>
                <c:pt idx="6443">
                  <c:v>3664.4437499999999</c:v>
                </c:pt>
                <c:pt idx="6444">
                  <c:v>3664.4437499999999</c:v>
                </c:pt>
                <c:pt idx="6445">
                  <c:v>3664.4437499999999</c:v>
                </c:pt>
                <c:pt idx="6446">
                  <c:v>3664.4437499999999</c:v>
                </c:pt>
                <c:pt idx="6447">
                  <c:v>3664.4437499999999</c:v>
                </c:pt>
                <c:pt idx="6448">
                  <c:v>3664.4437499999999</c:v>
                </c:pt>
                <c:pt idx="6449">
                  <c:v>3664.9593749999999</c:v>
                </c:pt>
                <c:pt idx="6450">
                  <c:v>3664.9593749999999</c:v>
                </c:pt>
                <c:pt idx="6451">
                  <c:v>3664.9593749999999</c:v>
                </c:pt>
                <c:pt idx="6452">
                  <c:v>3664.9593749999999</c:v>
                </c:pt>
                <c:pt idx="6453">
                  <c:v>3664.9593749999999</c:v>
                </c:pt>
                <c:pt idx="6454">
                  <c:v>3664.9593749999999</c:v>
                </c:pt>
                <c:pt idx="6455">
                  <c:v>3664.9593749999999</c:v>
                </c:pt>
                <c:pt idx="6456">
                  <c:v>3665.9390618400002</c:v>
                </c:pt>
                <c:pt idx="6457">
                  <c:v>3665.9390618400002</c:v>
                </c:pt>
                <c:pt idx="6458">
                  <c:v>3665.9390618400002</c:v>
                </c:pt>
                <c:pt idx="6459">
                  <c:v>3665.9390618400002</c:v>
                </c:pt>
                <c:pt idx="6460">
                  <c:v>3665.9390618400002</c:v>
                </c:pt>
                <c:pt idx="6461">
                  <c:v>3665.9390618400002</c:v>
                </c:pt>
                <c:pt idx="6462">
                  <c:v>3665.9390618400002</c:v>
                </c:pt>
                <c:pt idx="6463">
                  <c:v>3665.9390618400002</c:v>
                </c:pt>
                <c:pt idx="6464">
                  <c:v>3670.0124999999998</c:v>
                </c:pt>
                <c:pt idx="6465">
                  <c:v>3670.0124999999998</c:v>
                </c:pt>
                <c:pt idx="6466">
                  <c:v>3670.0124999999998</c:v>
                </c:pt>
                <c:pt idx="6467">
                  <c:v>3670.3734381599998</c:v>
                </c:pt>
                <c:pt idx="6468">
                  <c:v>3670.3734381599998</c:v>
                </c:pt>
                <c:pt idx="6469">
                  <c:v>3670.3734381599998</c:v>
                </c:pt>
                <c:pt idx="6470">
                  <c:v>3670.3734381599998</c:v>
                </c:pt>
                <c:pt idx="6471">
                  <c:v>3670.5281249999998</c:v>
                </c:pt>
                <c:pt idx="6472">
                  <c:v>3670.5281249999998</c:v>
                </c:pt>
                <c:pt idx="6473">
                  <c:v>3670.5281249999998</c:v>
                </c:pt>
                <c:pt idx="6474">
                  <c:v>3670.5281249999998</c:v>
                </c:pt>
                <c:pt idx="6475">
                  <c:v>3670.5281249999998</c:v>
                </c:pt>
                <c:pt idx="6476">
                  <c:v>3670.5281249999998</c:v>
                </c:pt>
                <c:pt idx="6477">
                  <c:v>3670.5281249999998</c:v>
                </c:pt>
                <c:pt idx="6478">
                  <c:v>3670.5281249999998</c:v>
                </c:pt>
                <c:pt idx="6479">
                  <c:v>3670.5281249999998</c:v>
                </c:pt>
                <c:pt idx="6480">
                  <c:v>3670.5281249999998</c:v>
                </c:pt>
                <c:pt idx="6481">
                  <c:v>3672.4874999999997</c:v>
                </c:pt>
                <c:pt idx="6482">
                  <c:v>3672.4874999999997</c:v>
                </c:pt>
                <c:pt idx="6483">
                  <c:v>3672.4874999999997</c:v>
                </c:pt>
                <c:pt idx="6484">
                  <c:v>3672.4874999999997</c:v>
                </c:pt>
                <c:pt idx="6485">
                  <c:v>3676.7156249999998</c:v>
                </c:pt>
                <c:pt idx="6486">
                  <c:v>3676.7156249999998</c:v>
                </c:pt>
                <c:pt idx="6487">
                  <c:v>3676.7156249999998</c:v>
                </c:pt>
                <c:pt idx="6488">
                  <c:v>3676.7156249999998</c:v>
                </c:pt>
                <c:pt idx="6489">
                  <c:v>3677.6437499999997</c:v>
                </c:pt>
                <c:pt idx="6490">
                  <c:v>3677.6437499999997</c:v>
                </c:pt>
                <c:pt idx="6491">
                  <c:v>3677.6437499999997</c:v>
                </c:pt>
                <c:pt idx="6492">
                  <c:v>3677.6437499999997</c:v>
                </c:pt>
                <c:pt idx="6493">
                  <c:v>3677.6437499999997</c:v>
                </c:pt>
                <c:pt idx="6494">
                  <c:v>3677.6437499999997</c:v>
                </c:pt>
                <c:pt idx="6495">
                  <c:v>3677.6437499999997</c:v>
                </c:pt>
                <c:pt idx="6496">
                  <c:v>3677.6437499999997</c:v>
                </c:pt>
                <c:pt idx="6497">
                  <c:v>3677.6437499999997</c:v>
                </c:pt>
                <c:pt idx="6498">
                  <c:v>3678.1593749999997</c:v>
                </c:pt>
                <c:pt idx="6499">
                  <c:v>3678.1593749999997</c:v>
                </c:pt>
                <c:pt idx="6500">
                  <c:v>3678.1593749999997</c:v>
                </c:pt>
                <c:pt idx="6501">
                  <c:v>3678.1593749999997</c:v>
                </c:pt>
                <c:pt idx="6502">
                  <c:v>3678.1593749999997</c:v>
                </c:pt>
                <c:pt idx="6503">
                  <c:v>3678.1593749999997</c:v>
                </c:pt>
                <c:pt idx="6504">
                  <c:v>3678.1593749999997</c:v>
                </c:pt>
                <c:pt idx="6505">
                  <c:v>3679.1390618400001</c:v>
                </c:pt>
                <c:pt idx="6506">
                  <c:v>3679.1390618400001</c:v>
                </c:pt>
                <c:pt idx="6507">
                  <c:v>3679.1390618400001</c:v>
                </c:pt>
                <c:pt idx="6508">
                  <c:v>3679.1390618400001</c:v>
                </c:pt>
                <c:pt idx="6509">
                  <c:v>3683.2124999999996</c:v>
                </c:pt>
                <c:pt idx="6510">
                  <c:v>3683.2124999999996</c:v>
                </c:pt>
                <c:pt idx="6511">
                  <c:v>3683.2124999999996</c:v>
                </c:pt>
                <c:pt idx="6512">
                  <c:v>3683.2124999999996</c:v>
                </c:pt>
                <c:pt idx="6513">
                  <c:v>3683.2124999999996</c:v>
                </c:pt>
                <c:pt idx="6514">
                  <c:v>3683.2124999999996</c:v>
                </c:pt>
                <c:pt idx="6515">
                  <c:v>3683.2124999999996</c:v>
                </c:pt>
                <c:pt idx="6516">
                  <c:v>3683.2124999999996</c:v>
                </c:pt>
                <c:pt idx="6517">
                  <c:v>3683.2124999999996</c:v>
                </c:pt>
                <c:pt idx="6518">
                  <c:v>3683.2124999999996</c:v>
                </c:pt>
                <c:pt idx="6519">
                  <c:v>3683.5734381599996</c:v>
                </c:pt>
                <c:pt idx="6520">
                  <c:v>3683.5734381599996</c:v>
                </c:pt>
                <c:pt idx="6521">
                  <c:v>3683.5734381599996</c:v>
                </c:pt>
                <c:pt idx="6522">
                  <c:v>3683.5734381599996</c:v>
                </c:pt>
                <c:pt idx="6523">
                  <c:v>3683.5734381599996</c:v>
                </c:pt>
                <c:pt idx="6524">
                  <c:v>3683.5734381599996</c:v>
                </c:pt>
                <c:pt idx="6525">
                  <c:v>3683.5734381599996</c:v>
                </c:pt>
                <c:pt idx="6526">
                  <c:v>3683.5734381599996</c:v>
                </c:pt>
                <c:pt idx="6527">
                  <c:v>3683.5734381599996</c:v>
                </c:pt>
                <c:pt idx="6528">
                  <c:v>3683.5734381599996</c:v>
                </c:pt>
                <c:pt idx="6529">
                  <c:v>3683.7281249999996</c:v>
                </c:pt>
                <c:pt idx="6530">
                  <c:v>3683.7281249999996</c:v>
                </c:pt>
                <c:pt idx="6531">
                  <c:v>3683.7281249999996</c:v>
                </c:pt>
                <c:pt idx="6532">
                  <c:v>3683.7281249999996</c:v>
                </c:pt>
                <c:pt idx="6533">
                  <c:v>3683.7281249999996</c:v>
                </c:pt>
                <c:pt idx="6534">
                  <c:v>3683.7281249999996</c:v>
                </c:pt>
                <c:pt idx="6535">
                  <c:v>3683.7281249999996</c:v>
                </c:pt>
                <c:pt idx="6536">
                  <c:v>3685.6875</c:v>
                </c:pt>
                <c:pt idx="6537">
                  <c:v>3685.6875</c:v>
                </c:pt>
                <c:pt idx="6538">
                  <c:v>3685.6875</c:v>
                </c:pt>
                <c:pt idx="6539">
                  <c:v>3685.6875</c:v>
                </c:pt>
                <c:pt idx="6540">
                  <c:v>3685.6875</c:v>
                </c:pt>
                <c:pt idx="6541">
                  <c:v>3685.6875</c:v>
                </c:pt>
                <c:pt idx="6542">
                  <c:v>3685.6875</c:v>
                </c:pt>
                <c:pt idx="6543">
                  <c:v>3685.6875</c:v>
                </c:pt>
                <c:pt idx="6544">
                  <c:v>3689.9156249999996</c:v>
                </c:pt>
                <c:pt idx="6545">
                  <c:v>3689.9156249999996</c:v>
                </c:pt>
                <c:pt idx="6546">
                  <c:v>3689.9156249999996</c:v>
                </c:pt>
                <c:pt idx="6547">
                  <c:v>3689.9156249999996</c:v>
                </c:pt>
                <c:pt idx="6548">
                  <c:v>3690.84375</c:v>
                </c:pt>
                <c:pt idx="6549">
                  <c:v>3690.84375</c:v>
                </c:pt>
                <c:pt idx="6550">
                  <c:v>3690.84375</c:v>
                </c:pt>
                <c:pt idx="6551">
                  <c:v>3690.84375</c:v>
                </c:pt>
                <c:pt idx="6552">
                  <c:v>3690.84375</c:v>
                </c:pt>
                <c:pt idx="6553">
                  <c:v>3690.84375</c:v>
                </c:pt>
                <c:pt idx="6554">
                  <c:v>3690.84375</c:v>
                </c:pt>
                <c:pt idx="6555">
                  <c:v>3690.84375</c:v>
                </c:pt>
                <c:pt idx="6556">
                  <c:v>3690.84375</c:v>
                </c:pt>
                <c:pt idx="6557">
                  <c:v>3690.84375</c:v>
                </c:pt>
                <c:pt idx="6558">
                  <c:v>3690.84375</c:v>
                </c:pt>
                <c:pt idx="6559">
                  <c:v>3690.84375</c:v>
                </c:pt>
                <c:pt idx="6560">
                  <c:v>3690.84375</c:v>
                </c:pt>
                <c:pt idx="6561">
                  <c:v>3690.84375</c:v>
                </c:pt>
                <c:pt idx="6562">
                  <c:v>3690.84375</c:v>
                </c:pt>
                <c:pt idx="6563">
                  <c:v>3690.84375</c:v>
                </c:pt>
                <c:pt idx="6564">
                  <c:v>3690.84375</c:v>
                </c:pt>
                <c:pt idx="6565">
                  <c:v>3690.84375</c:v>
                </c:pt>
                <c:pt idx="6566">
                  <c:v>3690.84375</c:v>
                </c:pt>
                <c:pt idx="6567">
                  <c:v>3691.359375</c:v>
                </c:pt>
                <c:pt idx="6568">
                  <c:v>3691.359375</c:v>
                </c:pt>
                <c:pt idx="6569">
                  <c:v>3691.359375</c:v>
                </c:pt>
                <c:pt idx="6570">
                  <c:v>3691.359375</c:v>
                </c:pt>
                <c:pt idx="6571">
                  <c:v>3691.359375</c:v>
                </c:pt>
                <c:pt idx="6572">
                  <c:v>3691.359375</c:v>
                </c:pt>
                <c:pt idx="6573">
                  <c:v>3691.359375</c:v>
                </c:pt>
                <c:pt idx="6574">
                  <c:v>3692.3390618399999</c:v>
                </c:pt>
                <c:pt idx="6575">
                  <c:v>3692.3390618399999</c:v>
                </c:pt>
                <c:pt idx="6576">
                  <c:v>3692.3390618399999</c:v>
                </c:pt>
                <c:pt idx="6577">
                  <c:v>3692.3390618399999</c:v>
                </c:pt>
                <c:pt idx="6578">
                  <c:v>3692.3390618399999</c:v>
                </c:pt>
                <c:pt idx="6579">
                  <c:v>3696.4124999999999</c:v>
                </c:pt>
                <c:pt idx="6580">
                  <c:v>3696.4124999999999</c:v>
                </c:pt>
                <c:pt idx="6581">
                  <c:v>3696.4124999999999</c:v>
                </c:pt>
                <c:pt idx="6582">
                  <c:v>3696.4124999999999</c:v>
                </c:pt>
                <c:pt idx="6583">
                  <c:v>3696.4124999999999</c:v>
                </c:pt>
                <c:pt idx="6584">
                  <c:v>3696.7734381599994</c:v>
                </c:pt>
                <c:pt idx="6585">
                  <c:v>3696.7734381599994</c:v>
                </c:pt>
                <c:pt idx="6586">
                  <c:v>3696.7734381599994</c:v>
                </c:pt>
                <c:pt idx="6587">
                  <c:v>3696.7734381599994</c:v>
                </c:pt>
                <c:pt idx="6588">
                  <c:v>3696.9281249999999</c:v>
                </c:pt>
                <c:pt idx="6589">
                  <c:v>3696.9281249999999</c:v>
                </c:pt>
                <c:pt idx="6590">
                  <c:v>3696.9281249999999</c:v>
                </c:pt>
                <c:pt idx="6591">
                  <c:v>3696.9281249999999</c:v>
                </c:pt>
                <c:pt idx="6592">
                  <c:v>3698.8874999999998</c:v>
                </c:pt>
                <c:pt idx="6593">
                  <c:v>3698.8874999999998</c:v>
                </c:pt>
                <c:pt idx="6594">
                  <c:v>3698.8874999999998</c:v>
                </c:pt>
                <c:pt idx="6595">
                  <c:v>3698.8874999999998</c:v>
                </c:pt>
                <c:pt idx="6596">
                  <c:v>3698.8874999999998</c:v>
                </c:pt>
                <c:pt idx="6597">
                  <c:v>3698.8874999999998</c:v>
                </c:pt>
                <c:pt idx="6598">
                  <c:v>3698.8874999999998</c:v>
                </c:pt>
                <c:pt idx="6599">
                  <c:v>3698.8874999999998</c:v>
                </c:pt>
                <c:pt idx="6600">
                  <c:v>3698.8874999999998</c:v>
                </c:pt>
                <c:pt idx="6601">
                  <c:v>3698.8874999999998</c:v>
                </c:pt>
                <c:pt idx="6602">
                  <c:v>3703.1156249999999</c:v>
                </c:pt>
                <c:pt idx="6603">
                  <c:v>3703.1156249999999</c:v>
                </c:pt>
                <c:pt idx="6604">
                  <c:v>3703.1156249999999</c:v>
                </c:pt>
                <c:pt idx="6605">
                  <c:v>3703.1156249999999</c:v>
                </c:pt>
                <c:pt idx="6606">
                  <c:v>3704.0437499999998</c:v>
                </c:pt>
                <c:pt idx="6607">
                  <c:v>3704.0437499999998</c:v>
                </c:pt>
                <c:pt idx="6608">
                  <c:v>3704.0437499999998</c:v>
                </c:pt>
                <c:pt idx="6609">
                  <c:v>3704.0437499999998</c:v>
                </c:pt>
                <c:pt idx="6610">
                  <c:v>3704.5593749999998</c:v>
                </c:pt>
                <c:pt idx="6611">
                  <c:v>3704.5593749999998</c:v>
                </c:pt>
                <c:pt idx="6612">
                  <c:v>3704.5593749999998</c:v>
                </c:pt>
                <c:pt idx="6613">
                  <c:v>3704.5593749999998</c:v>
                </c:pt>
                <c:pt idx="6614">
                  <c:v>3704.5593749999998</c:v>
                </c:pt>
                <c:pt idx="6615">
                  <c:v>3705.5390618400002</c:v>
                </c:pt>
                <c:pt idx="6616">
                  <c:v>3705.5390618400002</c:v>
                </c:pt>
                <c:pt idx="6617">
                  <c:v>3705.5390618400002</c:v>
                </c:pt>
                <c:pt idx="6618">
                  <c:v>3705.5390618400002</c:v>
                </c:pt>
                <c:pt idx="6619">
                  <c:v>3705.5390618400002</c:v>
                </c:pt>
                <c:pt idx="6620">
                  <c:v>3709.6124999999997</c:v>
                </c:pt>
                <c:pt idx="6621">
                  <c:v>3709.6124999999997</c:v>
                </c:pt>
                <c:pt idx="6622">
                  <c:v>3709.6124999999997</c:v>
                </c:pt>
                <c:pt idx="6623">
                  <c:v>3709.6124999999997</c:v>
                </c:pt>
                <c:pt idx="6624">
                  <c:v>3709.6124999999997</c:v>
                </c:pt>
                <c:pt idx="6625">
                  <c:v>3709.6124999999997</c:v>
                </c:pt>
                <c:pt idx="6626">
                  <c:v>3709.6124999999997</c:v>
                </c:pt>
                <c:pt idx="6627">
                  <c:v>3709.6124999999997</c:v>
                </c:pt>
                <c:pt idx="6628">
                  <c:v>3709.9734381599997</c:v>
                </c:pt>
                <c:pt idx="6629">
                  <c:v>3709.9734381599997</c:v>
                </c:pt>
                <c:pt idx="6630">
                  <c:v>3709.9734381599997</c:v>
                </c:pt>
                <c:pt idx="6631">
                  <c:v>3709.9734381599997</c:v>
                </c:pt>
                <c:pt idx="6632">
                  <c:v>3709.9734381599997</c:v>
                </c:pt>
                <c:pt idx="6633">
                  <c:v>3709.9734381599997</c:v>
                </c:pt>
                <c:pt idx="6634">
                  <c:v>3709.9734381599997</c:v>
                </c:pt>
                <c:pt idx="6635">
                  <c:v>3710.1281249999997</c:v>
                </c:pt>
                <c:pt idx="6636">
                  <c:v>3710.1281249999997</c:v>
                </c:pt>
                <c:pt idx="6637">
                  <c:v>3710.1281249999997</c:v>
                </c:pt>
                <c:pt idx="6638">
                  <c:v>3710.1281249999997</c:v>
                </c:pt>
                <c:pt idx="6639">
                  <c:v>3712.0874999999996</c:v>
                </c:pt>
                <c:pt idx="6640">
                  <c:v>3712.0874999999996</c:v>
                </c:pt>
                <c:pt idx="6641">
                  <c:v>3712.0874999999996</c:v>
                </c:pt>
                <c:pt idx="6642">
                  <c:v>3712.0874999999996</c:v>
                </c:pt>
                <c:pt idx="6643">
                  <c:v>3712.0874999999996</c:v>
                </c:pt>
                <c:pt idx="6644">
                  <c:v>3712.0874999999996</c:v>
                </c:pt>
                <c:pt idx="6645">
                  <c:v>3712.0874999999996</c:v>
                </c:pt>
                <c:pt idx="6646">
                  <c:v>3716.3156249999997</c:v>
                </c:pt>
                <c:pt idx="6647">
                  <c:v>3716.3156249999997</c:v>
                </c:pt>
                <c:pt idx="6648">
                  <c:v>3716.3156249999997</c:v>
                </c:pt>
                <c:pt idx="6649">
                  <c:v>3716.3156249999997</c:v>
                </c:pt>
                <c:pt idx="6650">
                  <c:v>3716.3156249999997</c:v>
                </c:pt>
                <c:pt idx="6651">
                  <c:v>3716.3156249999997</c:v>
                </c:pt>
                <c:pt idx="6652">
                  <c:v>3716.3156249999997</c:v>
                </c:pt>
                <c:pt idx="6653">
                  <c:v>3716.3156249999997</c:v>
                </c:pt>
                <c:pt idx="6654">
                  <c:v>3716.3156249999997</c:v>
                </c:pt>
                <c:pt idx="6655">
                  <c:v>3717.2437499999996</c:v>
                </c:pt>
                <c:pt idx="6656">
                  <c:v>3717.2437499999996</c:v>
                </c:pt>
                <c:pt idx="6657">
                  <c:v>3717.2437499999996</c:v>
                </c:pt>
                <c:pt idx="6658">
                  <c:v>3717.2437499999996</c:v>
                </c:pt>
                <c:pt idx="6659">
                  <c:v>3717.2437499999996</c:v>
                </c:pt>
                <c:pt idx="6660">
                  <c:v>3717.2437499999996</c:v>
                </c:pt>
                <c:pt idx="6661">
                  <c:v>3717.2437499999996</c:v>
                </c:pt>
                <c:pt idx="6662">
                  <c:v>3717.7593749999996</c:v>
                </c:pt>
                <c:pt idx="6663">
                  <c:v>3717.7593749999996</c:v>
                </c:pt>
                <c:pt idx="6664">
                  <c:v>3717.7593749999996</c:v>
                </c:pt>
                <c:pt idx="6665">
                  <c:v>3717.7593749999996</c:v>
                </c:pt>
                <c:pt idx="6666">
                  <c:v>3717.7593749999996</c:v>
                </c:pt>
                <c:pt idx="6667">
                  <c:v>3717.7593749999996</c:v>
                </c:pt>
                <c:pt idx="6668">
                  <c:v>3717.7593749999996</c:v>
                </c:pt>
                <c:pt idx="6669">
                  <c:v>3717.7593749999996</c:v>
                </c:pt>
                <c:pt idx="6670">
                  <c:v>3717.7593749999996</c:v>
                </c:pt>
                <c:pt idx="6671">
                  <c:v>3717.7593749999996</c:v>
                </c:pt>
                <c:pt idx="6672">
                  <c:v>3718.73906184</c:v>
                </c:pt>
                <c:pt idx="6673">
                  <c:v>3718.73906184</c:v>
                </c:pt>
                <c:pt idx="6674">
                  <c:v>3718.73906184</c:v>
                </c:pt>
                <c:pt idx="6675">
                  <c:v>3718.73906184</c:v>
                </c:pt>
                <c:pt idx="6676">
                  <c:v>3718.73906184</c:v>
                </c:pt>
                <c:pt idx="6677">
                  <c:v>3718.73906184</c:v>
                </c:pt>
                <c:pt idx="6678">
                  <c:v>3718.73906184</c:v>
                </c:pt>
                <c:pt idx="6679">
                  <c:v>3718.73906184</c:v>
                </c:pt>
                <c:pt idx="6680">
                  <c:v>3718.73906184</c:v>
                </c:pt>
                <c:pt idx="6681">
                  <c:v>3718.73906184</c:v>
                </c:pt>
                <c:pt idx="6682">
                  <c:v>3718.73906184</c:v>
                </c:pt>
                <c:pt idx="6683">
                  <c:v>3718.73906184</c:v>
                </c:pt>
                <c:pt idx="6684">
                  <c:v>3722.8125</c:v>
                </c:pt>
                <c:pt idx="6685">
                  <c:v>3722.8125</c:v>
                </c:pt>
                <c:pt idx="6686">
                  <c:v>3722.8125</c:v>
                </c:pt>
                <c:pt idx="6687">
                  <c:v>3722.8125</c:v>
                </c:pt>
                <c:pt idx="6688">
                  <c:v>3722.8125</c:v>
                </c:pt>
                <c:pt idx="6689">
                  <c:v>3722.8125</c:v>
                </c:pt>
                <c:pt idx="6690">
                  <c:v>3723.1734381599995</c:v>
                </c:pt>
                <c:pt idx="6691">
                  <c:v>3723.1734381599995</c:v>
                </c:pt>
                <c:pt idx="6692">
                  <c:v>3723.1734381599995</c:v>
                </c:pt>
                <c:pt idx="6693">
                  <c:v>3723.1734381599995</c:v>
                </c:pt>
                <c:pt idx="6694">
                  <c:v>3723.1734381599995</c:v>
                </c:pt>
                <c:pt idx="6695">
                  <c:v>3723.328125</c:v>
                </c:pt>
                <c:pt idx="6696">
                  <c:v>3723.328125</c:v>
                </c:pt>
                <c:pt idx="6697">
                  <c:v>3723.328125</c:v>
                </c:pt>
                <c:pt idx="6698">
                  <c:v>3725.2874999999999</c:v>
                </c:pt>
                <c:pt idx="6699">
                  <c:v>3725.2874999999999</c:v>
                </c:pt>
                <c:pt idx="6700">
                  <c:v>3725.2874999999999</c:v>
                </c:pt>
                <c:pt idx="6701">
                  <c:v>3725.2874999999999</c:v>
                </c:pt>
                <c:pt idx="6702">
                  <c:v>3729.515625</c:v>
                </c:pt>
                <c:pt idx="6703">
                  <c:v>3729.515625</c:v>
                </c:pt>
                <c:pt idx="6704">
                  <c:v>3729.515625</c:v>
                </c:pt>
                <c:pt idx="6705">
                  <c:v>3729.515625</c:v>
                </c:pt>
                <c:pt idx="6706">
                  <c:v>3730.4437499999999</c:v>
                </c:pt>
                <c:pt idx="6707">
                  <c:v>3730.4437499999999</c:v>
                </c:pt>
                <c:pt idx="6708">
                  <c:v>3730.4437499999999</c:v>
                </c:pt>
                <c:pt idx="6709">
                  <c:v>3730.4437499999999</c:v>
                </c:pt>
                <c:pt idx="6710">
                  <c:v>3730.4437499999999</c:v>
                </c:pt>
                <c:pt idx="6711">
                  <c:v>3730.4437499999999</c:v>
                </c:pt>
                <c:pt idx="6712">
                  <c:v>3730.4437499999999</c:v>
                </c:pt>
                <c:pt idx="6713">
                  <c:v>3730.4437499999999</c:v>
                </c:pt>
                <c:pt idx="6714">
                  <c:v>3730.4437499999999</c:v>
                </c:pt>
                <c:pt idx="6715">
                  <c:v>3730.9593749999999</c:v>
                </c:pt>
                <c:pt idx="6716">
                  <c:v>3730.9593749999999</c:v>
                </c:pt>
                <c:pt idx="6717">
                  <c:v>3730.9593749999999</c:v>
                </c:pt>
                <c:pt idx="6718">
                  <c:v>3730.9593749999999</c:v>
                </c:pt>
                <c:pt idx="6719">
                  <c:v>3730.9593749999999</c:v>
                </c:pt>
                <c:pt idx="6720">
                  <c:v>3731.9390618400002</c:v>
                </c:pt>
                <c:pt idx="6721">
                  <c:v>3736.0124999999998</c:v>
                </c:pt>
                <c:pt idx="6722">
                  <c:v>3736.0124999999998</c:v>
                </c:pt>
                <c:pt idx="6723">
                  <c:v>3736.0124999999998</c:v>
                </c:pt>
                <c:pt idx="6724">
                  <c:v>3736.0124999999998</c:v>
                </c:pt>
                <c:pt idx="6725">
                  <c:v>3736.0124999999998</c:v>
                </c:pt>
                <c:pt idx="6726">
                  <c:v>3736.0124999999998</c:v>
                </c:pt>
                <c:pt idx="6727">
                  <c:v>3736.0124999999998</c:v>
                </c:pt>
                <c:pt idx="6728">
                  <c:v>3736.0124999999998</c:v>
                </c:pt>
                <c:pt idx="6729">
                  <c:v>3736.0124999999998</c:v>
                </c:pt>
                <c:pt idx="6730">
                  <c:v>3736.0124999999998</c:v>
                </c:pt>
                <c:pt idx="6731">
                  <c:v>3736.0124999999998</c:v>
                </c:pt>
                <c:pt idx="6732">
                  <c:v>3736.0124999999998</c:v>
                </c:pt>
                <c:pt idx="6733">
                  <c:v>3736.0124999999998</c:v>
                </c:pt>
                <c:pt idx="6734">
                  <c:v>3736.0124999999998</c:v>
                </c:pt>
                <c:pt idx="6735">
                  <c:v>3736.3734381599998</c:v>
                </c:pt>
                <c:pt idx="6736">
                  <c:v>3736.3734381599998</c:v>
                </c:pt>
                <c:pt idx="6737">
                  <c:v>3736.3734381599998</c:v>
                </c:pt>
                <c:pt idx="6738">
                  <c:v>3736.3734381599998</c:v>
                </c:pt>
                <c:pt idx="6739">
                  <c:v>3736.3734381599998</c:v>
                </c:pt>
                <c:pt idx="6740">
                  <c:v>3736.3734381599998</c:v>
                </c:pt>
                <c:pt idx="6741">
                  <c:v>3736.5281249999998</c:v>
                </c:pt>
                <c:pt idx="6742">
                  <c:v>3736.5281249999998</c:v>
                </c:pt>
                <c:pt idx="6743">
                  <c:v>3736.5281249999998</c:v>
                </c:pt>
                <c:pt idx="6744">
                  <c:v>3736.5281249999998</c:v>
                </c:pt>
                <c:pt idx="6745">
                  <c:v>3736.5281249999998</c:v>
                </c:pt>
                <c:pt idx="6746">
                  <c:v>3736.5281249999998</c:v>
                </c:pt>
                <c:pt idx="6747">
                  <c:v>3738.4874999999997</c:v>
                </c:pt>
                <c:pt idx="6748">
                  <c:v>3738.4874999999997</c:v>
                </c:pt>
                <c:pt idx="6749">
                  <c:v>3738.4874999999997</c:v>
                </c:pt>
                <c:pt idx="6750">
                  <c:v>3742.7156249999998</c:v>
                </c:pt>
                <c:pt idx="6751">
                  <c:v>3742.7156249999998</c:v>
                </c:pt>
                <c:pt idx="6752">
                  <c:v>3742.7156249999998</c:v>
                </c:pt>
                <c:pt idx="6753">
                  <c:v>3742.7156249999998</c:v>
                </c:pt>
                <c:pt idx="6754">
                  <c:v>3743.6437499999997</c:v>
                </c:pt>
                <c:pt idx="6755">
                  <c:v>3743.6437499999997</c:v>
                </c:pt>
                <c:pt idx="6756">
                  <c:v>3743.6437499999997</c:v>
                </c:pt>
                <c:pt idx="6757">
                  <c:v>3743.6437499999997</c:v>
                </c:pt>
                <c:pt idx="6758">
                  <c:v>3743.6437499999997</c:v>
                </c:pt>
                <c:pt idx="6759">
                  <c:v>3743.6437499999997</c:v>
                </c:pt>
                <c:pt idx="6760">
                  <c:v>3743.6437499999997</c:v>
                </c:pt>
                <c:pt idx="6761">
                  <c:v>3743.6437499999997</c:v>
                </c:pt>
                <c:pt idx="6762">
                  <c:v>3743.6437499999997</c:v>
                </c:pt>
                <c:pt idx="6763">
                  <c:v>3743.6437499999997</c:v>
                </c:pt>
                <c:pt idx="6764">
                  <c:v>3744.1593749999997</c:v>
                </c:pt>
                <c:pt idx="6765">
                  <c:v>3744.1593749999997</c:v>
                </c:pt>
                <c:pt idx="6766">
                  <c:v>3744.1593749999997</c:v>
                </c:pt>
                <c:pt idx="6767">
                  <c:v>3744.1593749999997</c:v>
                </c:pt>
                <c:pt idx="6768">
                  <c:v>3744.1593749999997</c:v>
                </c:pt>
                <c:pt idx="6769">
                  <c:v>3744.1593749999997</c:v>
                </c:pt>
                <c:pt idx="6770">
                  <c:v>3744.1593749999997</c:v>
                </c:pt>
                <c:pt idx="6771">
                  <c:v>3744.1593749999997</c:v>
                </c:pt>
                <c:pt idx="6772">
                  <c:v>3744.1593749999997</c:v>
                </c:pt>
                <c:pt idx="6773">
                  <c:v>3745.1390618400001</c:v>
                </c:pt>
                <c:pt idx="6774">
                  <c:v>3745.1390618400001</c:v>
                </c:pt>
                <c:pt idx="6775">
                  <c:v>3749.2124999999996</c:v>
                </c:pt>
                <c:pt idx="6776">
                  <c:v>3749.2124999999996</c:v>
                </c:pt>
                <c:pt idx="6777">
                  <c:v>3749.2124999999996</c:v>
                </c:pt>
                <c:pt idx="6778">
                  <c:v>3749.5734381599996</c:v>
                </c:pt>
                <c:pt idx="6779">
                  <c:v>3749.5734381599996</c:v>
                </c:pt>
                <c:pt idx="6780">
                  <c:v>3749.5734381599996</c:v>
                </c:pt>
                <c:pt idx="6781">
                  <c:v>3749.5734381599996</c:v>
                </c:pt>
                <c:pt idx="6782">
                  <c:v>3749.7281249999996</c:v>
                </c:pt>
                <c:pt idx="6783">
                  <c:v>3749.7281249999996</c:v>
                </c:pt>
                <c:pt idx="6784">
                  <c:v>3749.7281249999996</c:v>
                </c:pt>
                <c:pt idx="6785">
                  <c:v>3749.7281249999996</c:v>
                </c:pt>
                <c:pt idx="6786">
                  <c:v>3749.7281249999996</c:v>
                </c:pt>
                <c:pt idx="6787">
                  <c:v>3751.6875</c:v>
                </c:pt>
                <c:pt idx="6788">
                  <c:v>3751.6875</c:v>
                </c:pt>
                <c:pt idx="6789">
                  <c:v>3751.6875</c:v>
                </c:pt>
                <c:pt idx="6790">
                  <c:v>3751.6875</c:v>
                </c:pt>
                <c:pt idx="6791">
                  <c:v>3751.6875</c:v>
                </c:pt>
                <c:pt idx="6792">
                  <c:v>3751.6875</c:v>
                </c:pt>
                <c:pt idx="6793">
                  <c:v>3751.6875</c:v>
                </c:pt>
                <c:pt idx="6794">
                  <c:v>3751.6875</c:v>
                </c:pt>
                <c:pt idx="6795">
                  <c:v>3751.6875</c:v>
                </c:pt>
                <c:pt idx="6796">
                  <c:v>3751.6875</c:v>
                </c:pt>
                <c:pt idx="6797">
                  <c:v>3751.6875</c:v>
                </c:pt>
                <c:pt idx="6798">
                  <c:v>3751.6875</c:v>
                </c:pt>
                <c:pt idx="6799">
                  <c:v>3751.6875</c:v>
                </c:pt>
                <c:pt idx="6800">
                  <c:v>3755.9156249999996</c:v>
                </c:pt>
                <c:pt idx="6801">
                  <c:v>3755.9156249999996</c:v>
                </c:pt>
                <c:pt idx="6802">
                  <c:v>3755.9156249999996</c:v>
                </c:pt>
                <c:pt idx="6803">
                  <c:v>3755.9156249999996</c:v>
                </c:pt>
                <c:pt idx="6804">
                  <c:v>3755.9156249999996</c:v>
                </c:pt>
                <c:pt idx="6805">
                  <c:v>3755.9156249999996</c:v>
                </c:pt>
                <c:pt idx="6806">
                  <c:v>3755.9156249999996</c:v>
                </c:pt>
                <c:pt idx="6807">
                  <c:v>3756.84375</c:v>
                </c:pt>
                <c:pt idx="6808">
                  <c:v>3756.84375</c:v>
                </c:pt>
                <c:pt idx="6809">
                  <c:v>3756.84375</c:v>
                </c:pt>
                <c:pt idx="6810">
                  <c:v>3757.359375</c:v>
                </c:pt>
                <c:pt idx="6811">
                  <c:v>3757.359375</c:v>
                </c:pt>
                <c:pt idx="6812">
                  <c:v>3757.359375</c:v>
                </c:pt>
                <c:pt idx="6813">
                  <c:v>3757.359375</c:v>
                </c:pt>
                <c:pt idx="6814">
                  <c:v>3757.359375</c:v>
                </c:pt>
                <c:pt idx="6815">
                  <c:v>3757.359375</c:v>
                </c:pt>
                <c:pt idx="6816">
                  <c:v>3757.359375</c:v>
                </c:pt>
                <c:pt idx="6817">
                  <c:v>3757.359375</c:v>
                </c:pt>
                <c:pt idx="6818">
                  <c:v>3758.3390618399999</c:v>
                </c:pt>
                <c:pt idx="6819">
                  <c:v>3762.4124999999999</c:v>
                </c:pt>
                <c:pt idx="6820">
                  <c:v>3762.4124999999999</c:v>
                </c:pt>
                <c:pt idx="6821">
                  <c:v>3762.4124999999999</c:v>
                </c:pt>
                <c:pt idx="6822">
                  <c:v>3762.4124999999999</c:v>
                </c:pt>
                <c:pt idx="6823">
                  <c:v>3762.4124999999999</c:v>
                </c:pt>
                <c:pt idx="6824">
                  <c:v>3762.4124999999999</c:v>
                </c:pt>
                <c:pt idx="6825">
                  <c:v>3762.4124999999999</c:v>
                </c:pt>
                <c:pt idx="6826">
                  <c:v>3762.7734381599994</c:v>
                </c:pt>
                <c:pt idx="6827">
                  <c:v>3762.7734381599994</c:v>
                </c:pt>
                <c:pt idx="6828">
                  <c:v>3762.7734381599994</c:v>
                </c:pt>
                <c:pt idx="6829">
                  <c:v>3762.9281249999999</c:v>
                </c:pt>
                <c:pt idx="6830">
                  <c:v>3762.9281249999999</c:v>
                </c:pt>
                <c:pt idx="6831">
                  <c:v>3762.9281249999999</c:v>
                </c:pt>
                <c:pt idx="6832">
                  <c:v>3764.8874999999998</c:v>
                </c:pt>
                <c:pt idx="6833">
                  <c:v>3764.8874999999998</c:v>
                </c:pt>
                <c:pt idx="6834">
                  <c:v>3764.8874999999998</c:v>
                </c:pt>
                <c:pt idx="6835">
                  <c:v>3769.1156249999999</c:v>
                </c:pt>
                <c:pt idx="6836">
                  <c:v>3769.1156249999999</c:v>
                </c:pt>
                <c:pt idx="6837">
                  <c:v>3769.1156249999999</c:v>
                </c:pt>
                <c:pt idx="6838">
                  <c:v>3769.1156249999999</c:v>
                </c:pt>
                <c:pt idx="6839">
                  <c:v>3769.1156249999999</c:v>
                </c:pt>
                <c:pt idx="6840">
                  <c:v>3769.1156249999999</c:v>
                </c:pt>
                <c:pt idx="6841">
                  <c:v>3769.1156249999999</c:v>
                </c:pt>
                <c:pt idx="6842">
                  <c:v>3769.1156249999999</c:v>
                </c:pt>
                <c:pt idx="6843">
                  <c:v>3770.0437499999998</c:v>
                </c:pt>
                <c:pt idx="6844">
                  <c:v>3770.0437499999998</c:v>
                </c:pt>
                <c:pt idx="6845">
                  <c:v>3770.5593749999998</c:v>
                </c:pt>
                <c:pt idx="6846">
                  <c:v>3770.5593749999998</c:v>
                </c:pt>
                <c:pt idx="6847">
                  <c:v>3770.5593749999998</c:v>
                </c:pt>
                <c:pt idx="6848">
                  <c:v>3770.5593749999998</c:v>
                </c:pt>
                <c:pt idx="6849">
                  <c:v>3770.5593749999998</c:v>
                </c:pt>
                <c:pt idx="6850">
                  <c:v>3770.5593749999998</c:v>
                </c:pt>
                <c:pt idx="6851">
                  <c:v>3770.5593749999998</c:v>
                </c:pt>
                <c:pt idx="6852">
                  <c:v>3770.5593749999998</c:v>
                </c:pt>
                <c:pt idx="6853">
                  <c:v>3770.5593749999998</c:v>
                </c:pt>
                <c:pt idx="6854">
                  <c:v>3770.5593749999998</c:v>
                </c:pt>
                <c:pt idx="6855">
                  <c:v>3770.5593749999998</c:v>
                </c:pt>
                <c:pt idx="6856">
                  <c:v>3770.5593749999998</c:v>
                </c:pt>
                <c:pt idx="6857">
                  <c:v>3771.5390618400002</c:v>
                </c:pt>
                <c:pt idx="6858">
                  <c:v>3771.5390618400002</c:v>
                </c:pt>
                <c:pt idx="6859">
                  <c:v>3771.5390618400002</c:v>
                </c:pt>
                <c:pt idx="6860">
                  <c:v>3771.5390618400002</c:v>
                </c:pt>
                <c:pt idx="6861">
                  <c:v>3771.5390618400002</c:v>
                </c:pt>
                <c:pt idx="6862">
                  <c:v>3771.5390618400002</c:v>
                </c:pt>
                <c:pt idx="6863">
                  <c:v>3775.6124999999997</c:v>
                </c:pt>
                <c:pt idx="6864">
                  <c:v>3775.6124999999997</c:v>
                </c:pt>
                <c:pt idx="6865">
                  <c:v>3775.6124999999997</c:v>
                </c:pt>
                <c:pt idx="6866">
                  <c:v>3775.6124999999997</c:v>
                </c:pt>
                <c:pt idx="6867">
                  <c:v>3775.6124999999997</c:v>
                </c:pt>
                <c:pt idx="6868">
                  <c:v>3775.9734381599997</c:v>
                </c:pt>
                <c:pt idx="6869">
                  <c:v>3775.9734381599997</c:v>
                </c:pt>
                <c:pt idx="6870">
                  <c:v>3775.9734381599997</c:v>
                </c:pt>
                <c:pt idx="6871">
                  <c:v>3775.9734381599997</c:v>
                </c:pt>
                <c:pt idx="6872">
                  <c:v>3775.9734381599997</c:v>
                </c:pt>
                <c:pt idx="6873">
                  <c:v>3775.9734381599997</c:v>
                </c:pt>
                <c:pt idx="6874">
                  <c:v>3775.9734381599997</c:v>
                </c:pt>
                <c:pt idx="6875">
                  <c:v>3775.9734381599997</c:v>
                </c:pt>
                <c:pt idx="6876">
                  <c:v>3775.9734381599997</c:v>
                </c:pt>
                <c:pt idx="6877">
                  <c:v>3776.1281249999997</c:v>
                </c:pt>
                <c:pt idx="6878">
                  <c:v>3776.1281249999997</c:v>
                </c:pt>
                <c:pt idx="6879">
                  <c:v>3776.1281249999997</c:v>
                </c:pt>
                <c:pt idx="6880">
                  <c:v>3776.1281249999997</c:v>
                </c:pt>
                <c:pt idx="6881">
                  <c:v>3778.0874999999996</c:v>
                </c:pt>
                <c:pt idx="6882">
                  <c:v>3778.0874999999996</c:v>
                </c:pt>
                <c:pt idx="6883">
                  <c:v>3778.0874999999996</c:v>
                </c:pt>
                <c:pt idx="6884">
                  <c:v>3778.0874999999996</c:v>
                </c:pt>
                <c:pt idx="6885">
                  <c:v>3778.0874999999996</c:v>
                </c:pt>
                <c:pt idx="6886">
                  <c:v>3782.3156249999997</c:v>
                </c:pt>
                <c:pt idx="6887">
                  <c:v>3782.3156249999997</c:v>
                </c:pt>
                <c:pt idx="6888">
                  <c:v>3782.3156249999997</c:v>
                </c:pt>
                <c:pt idx="6889">
                  <c:v>3782.3156249999997</c:v>
                </c:pt>
                <c:pt idx="6890">
                  <c:v>3782.3156249999997</c:v>
                </c:pt>
                <c:pt idx="6891">
                  <c:v>3782.3156249999997</c:v>
                </c:pt>
                <c:pt idx="6892">
                  <c:v>3782.3156249999997</c:v>
                </c:pt>
                <c:pt idx="6893">
                  <c:v>3782.3156249999997</c:v>
                </c:pt>
                <c:pt idx="6894">
                  <c:v>3782.3156249999997</c:v>
                </c:pt>
                <c:pt idx="6895">
                  <c:v>3782.3156249999997</c:v>
                </c:pt>
                <c:pt idx="6896">
                  <c:v>3782.3156249999997</c:v>
                </c:pt>
                <c:pt idx="6897">
                  <c:v>3783.2437499999996</c:v>
                </c:pt>
                <c:pt idx="6898">
                  <c:v>3783.2437499999996</c:v>
                </c:pt>
                <c:pt idx="6899">
                  <c:v>3783.2437499999996</c:v>
                </c:pt>
                <c:pt idx="6900">
                  <c:v>3783.2437499999996</c:v>
                </c:pt>
                <c:pt idx="6901">
                  <c:v>3783.2437499999996</c:v>
                </c:pt>
                <c:pt idx="6902">
                  <c:v>3783.2437499999996</c:v>
                </c:pt>
                <c:pt idx="6903">
                  <c:v>3783.2437499999996</c:v>
                </c:pt>
                <c:pt idx="6904">
                  <c:v>3783.2437499999996</c:v>
                </c:pt>
                <c:pt idx="6905">
                  <c:v>3783.7593749999996</c:v>
                </c:pt>
                <c:pt idx="6906">
                  <c:v>3783.7593749999996</c:v>
                </c:pt>
                <c:pt idx="6907">
                  <c:v>3783.7593749999996</c:v>
                </c:pt>
                <c:pt idx="6908">
                  <c:v>3783.7593749999996</c:v>
                </c:pt>
                <c:pt idx="6909">
                  <c:v>3784.73906184</c:v>
                </c:pt>
                <c:pt idx="6910">
                  <c:v>3784.73906184</c:v>
                </c:pt>
                <c:pt idx="6911">
                  <c:v>3784.73906184</c:v>
                </c:pt>
                <c:pt idx="6912">
                  <c:v>3784.73906184</c:v>
                </c:pt>
                <c:pt idx="6913">
                  <c:v>3784.73906184</c:v>
                </c:pt>
                <c:pt idx="6914">
                  <c:v>3784.73906184</c:v>
                </c:pt>
                <c:pt idx="6915">
                  <c:v>3784.73906184</c:v>
                </c:pt>
                <c:pt idx="6916">
                  <c:v>3784.73906184</c:v>
                </c:pt>
                <c:pt idx="6917">
                  <c:v>3784.73906184</c:v>
                </c:pt>
                <c:pt idx="6918">
                  <c:v>3784.73906184</c:v>
                </c:pt>
                <c:pt idx="6919">
                  <c:v>3788.8125</c:v>
                </c:pt>
                <c:pt idx="6920">
                  <c:v>3788.8125</c:v>
                </c:pt>
                <c:pt idx="6921">
                  <c:v>3788.8125</c:v>
                </c:pt>
                <c:pt idx="6922">
                  <c:v>3788.8125</c:v>
                </c:pt>
                <c:pt idx="6923">
                  <c:v>3789.1734381599995</c:v>
                </c:pt>
                <c:pt idx="6924">
                  <c:v>3789.328125</c:v>
                </c:pt>
                <c:pt idx="6925">
                  <c:v>3789.328125</c:v>
                </c:pt>
                <c:pt idx="6926">
                  <c:v>3789.328125</c:v>
                </c:pt>
                <c:pt idx="6927">
                  <c:v>3789.328125</c:v>
                </c:pt>
                <c:pt idx="6928">
                  <c:v>3789.328125</c:v>
                </c:pt>
                <c:pt idx="6929">
                  <c:v>3789.328125</c:v>
                </c:pt>
                <c:pt idx="6930">
                  <c:v>3789.328125</c:v>
                </c:pt>
                <c:pt idx="6931">
                  <c:v>3791.2874999999999</c:v>
                </c:pt>
                <c:pt idx="6932">
                  <c:v>3791.2874999999999</c:v>
                </c:pt>
                <c:pt idx="6933">
                  <c:v>3791.2874999999999</c:v>
                </c:pt>
                <c:pt idx="6934">
                  <c:v>3795.515625</c:v>
                </c:pt>
                <c:pt idx="6935">
                  <c:v>3795.515625</c:v>
                </c:pt>
                <c:pt idx="6936">
                  <c:v>3795.515625</c:v>
                </c:pt>
                <c:pt idx="6937">
                  <c:v>3796.4437499999999</c:v>
                </c:pt>
                <c:pt idx="6938">
                  <c:v>3796.4437499999999</c:v>
                </c:pt>
                <c:pt idx="6939">
                  <c:v>3796.4437499999999</c:v>
                </c:pt>
                <c:pt idx="6940">
                  <c:v>3796.4437499999999</c:v>
                </c:pt>
                <c:pt idx="6941">
                  <c:v>3796.9593749999999</c:v>
                </c:pt>
                <c:pt idx="6942">
                  <c:v>3796.9593749999999</c:v>
                </c:pt>
                <c:pt idx="6943">
                  <c:v>3796.9593749999999</c:v>
                </c:pt>
                <c:pt idx="6944">
                  <c:v>3796.9593749999999</c:v>
                </c:pt>
                <c:pt idx="6945">
                  <c:v>3796.9593749999999</c:v>
                </c:pt>
                <c:pt idx="6946">
                  <c:v>3797.9390618400002</c:v>
                </c:pt>
                <c:pt idx="6947">
                  <c:v>3797.9390618400002</c:v>
                </c:pt>
                <c:pt idx="6948">
                  <c:v>3797.9390618400002</c:v>
                </c:pt>
                <c:pt idx="6949">
                  <c:v>3802.0124999999998</c:v>
                </c:pt>
                <c:pt idx="6950">
                  <c:v>3802.0124999999998</c:v>
                </c:pt>
                <c:pt idx="6951">
                  <c:v>3802.0124999999998</c:v>
                </c:pt>
                <c:pt idx="6952">
                  <c:v>3802.0124999999998</c:v>
                </c:pt>
                <c:pt idx="6953">
                  <c:v>3802.0124999999998</c:v>
                </c:pt>
                <c:pt idx="6954">
                  <c:v>3802.0124999999998</c:v>
                </c:pt>
                <c:pt idx="6955">
                  <c:v>3802.0124999999998</c:v>
                </c:pt>
                <c:pt idx="6956">
                  <c:v>3802.3734381599998</c:v>
                </c:pt>
                <c:pt idx="6957">
                  <c:v>3802.5281249999998</c:v>
                </c:pt>
                <c:pt idx="6958">
                  <c:v>3802.5281249999998</c:v>
                </c:pt>
                <c:pt idx="6959">
                  <c:v>3804.4874999999997</c:v>
                </c:pt>
                <c:pt idx="6960">
                  <c:v>3804.4874999999997</c:v>
                </c:pt>
                <c:pt idx="6961">
                  <c:v>3804.4874999999997</c:v>
                </c:pt>
                <c:pt idx="6962">
                  <c:v>3804.4874999999997</c:v>
                </c:pt>
                <c:pt idx="6963">
                  <c:v>3804.4874999999997</c:v>
                </c:pt>
                <c:pt idx="6964">
                  <c:v>3808.7156249999998</c:v>
                </c:pt>
                <c:pt idx="6965">
                  <c:v>3808.7156249999998</c:v>
                </c:pt>
                <c:pt idx="6966">
                  <c:v>3808.7156249999998</c:v>
                </c:pt>
                <c:pt idx="6967">
                  <c:v>3808.7156249999998</c:v>
                </c:pt>
                <c:pt idx="6968">
                  <c:v>3808.7156249999998</c:v>
                </c:pt>
                <c:pt idx="6969">
                  <c:v>3808.7156249999998</c:v>
                </c:pt>
                <c:pt idx="6970">
                  <c:v>3808.7156249999998</c:v>
                </c:pt>
                <c:pt idx="6971">
                  <c:v>3808.7156249999998</c:v>
                </c:pt>
                <c:pt idx="6972">
                  <c:v>3809.6437499999997</c:v>
                </c:pt>
                <c:pt idx="6973">
                  <c:v>3809.6437499999997</c:v>
                </c:pt>
                <c:pt idx="6974">
                  <c:v>3810.1593749999997</c:v>
                </c:pt>
                <c:pt idx="6975">
                  <c:v>3810.1593749999997</c:v>
                </c:pt>
                <c:pt idx="6976">
                  <c:v>3810.1593749999997</c:v>
                </c:pt>
                <c:pt idx="6977">
                  <c:v>3811.1390618400001</c:v>
                </c:pt>
                <c:pt idx="6978">
                  <c:v>3811.1390618400001</c:v>
                </c:pt>
                <c:pt idx="6979">
                  <c:v>3811.1390618400001</c:v>
                </c:pt>
                <c:pt idx="6980">
                  <c:v>3811.1390618400001</c:v>
                </c:pt>
                <c:pt idx="6981">
                  <c:v>3815.2124999999996</c:v>
                </c:pt>
                <c:pt idx="6982">
                  <c:v>3815.2124999999996</c:v>
                </c:pt>
                <c:pt idx="6983">
                  <c:v>3815.2124999999996</c:v>
                </c:pt>
                <c:pt idx="6984">
                  <c:v>3815.2124999999996</c:v>
                </c:pt>
                <c:pt idx="6985">
                  <c:v>3815.2124999999996</c:v>
                </c:pt>
                <c:pt idx="6986">
                  <c:v>3815.2124999999996</c:v>
                </c:pt>
                <c:pt idx="6987">
                  <c:v>3815.2124999999996</c:v>
                </c:pt>
                <c:pt idx="6988">
                  <c:v>3815.5734381599996</c:v>
                </c:pt>
                <c:pt idx="6989">
                  <c:v>3815.5734381599996</c:v>
                </c:pt>
                <c:pt idx="6990">
                  <c:v>3815.5734381599996</c:v>
                </c:pt>
                <c:pt idx="6991">
                  <c:v>3815.5734381599996</c:v>
                </c:pt>
                <c:pt idx="6992">
                  <c:v>3815.7281249999996</c:v>
                </c:pt>
                <c:pt idx="6993">
                  <c:v>3815.7281249999996</c:v>
                </c:pt>
                <c:pt idx="6994">
                  <c:v>3815.7281249999996</c:v>
                </c:pt>
                <c:pt idx="6995">
                  <c:v>3817.6875</c:v>
                </c:pt>
                <c:pt idx="6996">
                  <c:v>3817.6875</c:v>
                </c:pt>
                <c:pt idx="6997">
                  <c:v>3817.6875</c:v>
                </c:pt>
                <c:pt idx="6998">
                  <c:v>3817.6875</c:v>
                </c:pt>
                <c:pt idx="6999">
                  <c:v>3817.6875</c:v>
                </c:pt>
                <c:pt idx="7000">
                  <c:v>3821.9156249999996</c:v>
                </c:pt>
                <c:pt idx="7001">
                  <c:v>3821.9156249999996</c:v>
                </c:pt>
                <c:pt idx="7002">
                  <c:v>3821.9156249999996</c:v>
                </c:pt>
                <c:pt idx="7003">
                  <c:v>3821.9156249999996</c:v>
                </c:pt>
                <c:pt idx="7004">
                  <c:v>3821.9156249999996</c:v>
                </c:pt>
                <c:pt idx="7005">
                  <c:v>3821.9156249999996</c:v>
                </c:pt>
                <c:pt idx="7006">
                  <c:v>3821.9156249999996</c:v>
                </c:pt>
                <c:pt idx="7007">
                  <c:v>3821.9156249999996</c:v>
                </c:pt>
                <c:pt idx="7008">
                  <c:v>3822.84375</c:v>
                </c:pt>
                <c:pt idx="7009">
                  <c:v>3822.84375</c:v>
                </c:pt>
                <c:pt idx="7010">
                  <c:v>3823.359375</c:v>
                </c:pt>
                <c:pt idx="7011">
                  <c:v>3823.359375</c:v>
                </c:pt>
                <c:pt idx="7012">
                  <c:v>3823.359375</c:v>
                </c:pt>
                <c:pt idx="7013">
                  <c:v>3823.359375</c:v>
                </c:pt>
                <c:pt idx="7014">
                  <c:v>3823.359375</c:v>
                </c:pt>
                <c:pt idx="7015">
                  <c:v>3823.359375</c:v>
                </c:pt>
                <c:pt idx="7016">
                  <c:v>3824.3390618399999</c:v>
                </c:pt>
                <c:pt idx="7017">
                  <c:v>3824.3390618399999</c:v>
                </c:pt>
                <c:pt idx="7018">
                  <c:v>3824.3390618399999</c:v>
                </c:pt>
                <c:pt idx="7019">
                  <c:v>3824.3390618399999</c:v>
                </c:pt>
                <c:pt idx="7020">
                  <c:v>3828.4124999999999</c:v>
                </c:pt>
                <c:pt idx="7021">
                  <c:v>3828.4124999999999</c:v>
                </c:pt>
                <c:pt idx="7022">
                  <c:v>3828.4124999999999</c:v>
                </c:pt>
                <c:pt idx="7023">
                  <c:v>3828.4124999999999</c:v>
                </c:pt>
                <c:pt idx="7024">
                  <c:v>3828.4124999999999</c:v>
                </c:pt>
                <c:pt idx="7025">
                  <c:v>3828.7734381599994</c:v>
                </c:pt>
                <c:pt idx="7026">
                  <c:v>3828.7734381599994</c:v>
                </c:pt>
                <c:pt idx="7027">
                  <c:v>3828.7734381599994</c:v>
                </c:pt>
                <c:pt idx="7028">
                  <c:v>3828.7734381599994</c:v>
                </c:pt>
                <c:pt idx="7029">
                  <c:v>3828.7734381599994</c:v>
                </c:pt>
                <c:pt idx="7030">
                  <c:v>3828.7734381599994</c:v>
                </c:pt>
                <c:pt idx="7031">
                  <c:v>3828.9281249999999</c:v>
                </c:pt>
                <c:pt idx="7032">
                  <c:v>3830.8874999999998</c:v>
                </c:pt>
                <c:pt idx="7033">
                  <c:v>3830.8874999999998</c:v>
                </c:pt>
                <c:pt idx="7034">
                  <c:v>3830.8874999999998</c:v>
                </c:pt>
                <c:pt idx="7035">
                  <c:v>3830.8874999999998</c:v>
                </c:pt>
                <c:pt idx="7036">
                  <c:v>3830.8874999999998</c:v>
                </c:pt>
                <c:pt idx="7037">
                  <c:v>3835.1156249999999</c:v>
                </c:pt>
                <c:pt idx="7038">
                  <c:v>3835.1156249999999</c:v>
                </c:pt>
                <c:pt idx="7039">
                  <c:v>3836.0437499999998</c:v>
                </c:pt>
                <c:pt idx="7040">
                  <c:v>3836.0437499999998</c:v>
                </c:pt>
                <c:pt idx="7041">
                  <c:v>3836.0437499999998</c:v>
                </c:pt>
                <c:pt idx="7042">
                  <c:v>3836.5593749999998</c:v>
                </c:pt>
                <c:pt idx="7043">
                  <c:v>3836.5593749999998</c:v>
                </c:pt>
                <c:pt idx="7044">
                  <c:v>3836.5593749999998</c:v>
                </c:pt>
                <c:pt idx="7045">
                  <c:v>3837.5390618400002</c:v>
                </c:pt>
                <c:pt idx="7046">
                  <c:v>3837.5390618400002</c:v>
                </c:pt>
                <c:pt idx="7047">
                  <c:v>3837.5390618400002</c:v>
                </c:pt>
                <c:pt idx="7048">
                  <c:v>3837.5390618400002</c:v>
                </c:pt>
                <c:pt idx="7049">
                  <c:v>3841.6124999999997</c:v>
                </c:pt>
                <c:pt idx="7050">
                  <c:v>3841.6124999999997</c:v>
                </c:pt>
                <c:pt idx="7051">
                  <c:v>3841.6124999999997</c:v>
                </c:pt>
                <c:pt idx="7052">
                  <c:v>3841.6124999999997</c:v>
                </c:pt>
                <c:pt idx="7053">
                  <c:v>3841.6124999999997</c:v>
                </c:pt>
                <c:pt idx="7054">
                  <c:v>3841.6124999999997</c:v>
                </c:pt>
                <c:pt idx="7055">
                  <c:v>3841.9734381599997</c:v>
                </c:pt>
                <c:pt idx="7056">
                  <c:v>3841.9734381599997</c:v>
                </c:pt>
                <c:pt idx="7057">
                  <c:v>3841.9734381599997</c:v>
                </c:pt>
                <c:pt idx="7058">
                  <c:v>3841.9734381599997</c:v>
                </c:pt>
                <c:pt idx="7059">
                  <c:v>3841.9734381599997</c:v>
                </c:pt>
                <c:pt idx="7060">
                  <c:v>3841.9734381599997</c:v>
                </c:pt>
                <c:pt idx="7061">
                  <c:v>3841.9734381599997</c:v>
                </c:pt>
                <c:pt idx="7062">
                  <c:v>3841.9734381599997</c:v>
                </c:pt>
                <c:pt idx="7063">
                  <c:v>3841.9734381599997</c:v>
                </c:pt>
                <c:pt idx="7064">
                  <c:v>3841.9734381599997</c:v>
                </c:pt>
                <c:pt idx="7065">
                  <c:v>3841.9734381599997</c:v>
                </c:pt>
                <c:pt idx="7066">
                  <c:v>3841.9734381599997</c:v>
                </c:pt>
                <c:pt idx="7067">
                  <c:v>3841.9734381599997</c:v>
                </c:pt>
                <c:pt idx="7068">
                  <c:v>3844.0874999999996</c:v>
                </c:pt>
                <c:pt idx="7069">
                  <c:v>3844.0874999999996</c:v>
                </c:pt>
                <c:pt idx="7070">
                  <c:v>3844.0874999999996</c:v>
                </c:pt>
                <c:pt idx="7071">
                  <c:v>3844.0874999999996</c:v>
                </c:pt>
                <c:pt idx="7072">
                  <c:v>3848.3156249999997</c:v>
                </c:pt>
                <c:pt idx="7073">
                  <c:v>3848.3156249999997</c:v>
                </c:pt>
                <c:pt idx="7074">
                  <c:v>3848.3156249999997</c:v>
                </c:pt>
                <c:pt idx="7075">
                  <c:v>3848.3156249999997</c:v>
                </c:pt>
                <c:pt idx="7076">
                  <c:v>3848.3156249999997</c:v>
                </c:pt>
                <c:pt idx="7077">
                  <c:v>3849.2437499999996</c:v>
                </c:pt>
                <c:pt idx="7078">
                  <c:v>3849.2437499999996</c:v>
                </c:pt>
                <c:pt idx="7079">
                  <c:v>3849.2437499999996</c:v>
                </c:pt>
                <c:pt idx="7080">
                  <c:v>3849.2437499999996</c:v>
                </c:pt>
                <c:pt idx="7081">
                  <c:v>3849.2437499999996</c:v>
                </c:pt>
                <c:pt idx="7082">
                  <c:v>3849.2437499999996</c:v>
                </c:pt>
                <c:pt idx="7083">
                  <c:v>3849.2437499999996</c:v>
                </c:pt>
                <c:pt idx="7084">
                  <c:v>3849.2437499999996</c:v>
                </c:pt>
                <c:pt idx="7085">
                  <c:v>3849.7593749999996</c:v>
                </c:pt>
                <c:pt idx="7086">
                  <c:v>3849.7593749999996</c:v>
                </c:pt>
                <c:pt idx="7087">
                  <c:v>3849.7593749999996</c:v>
                </c:pt>
                <c:pt idx="7088">
                  <c:v>3849.7593749999996</c:v>
                </c:pt>
                <c:pt idx="7089">
                  <c:v>3850.73906184</c:v>
                </c:pt>
                <c:pt idx="7090">
                  <c:v>3850.73906184</c:v>
                </c:pt>
                <c:pt idx="7091">
                  <c:v>3850.73906184</c:v>
                </c:pt>
                <c:pt idx="7092">
                  <c:v>3850.73906184</c:v>
                </c:pt>
                <c:pt idx="7093">
                  <c:v>3850.73906184</c:v>
                </c:pt>
                <c:pt idx="7094">
                  <c:v>3854.8125</c:v>
                </c:pt>
                <c:pt idx="7095">
                  <c:v>3854.8125</c:v>
                </c:pt>
                <c:pt idx="7096">
                  <c:v>3854.8125</c:v>
                </c:pt>
                <c:pt idx="7097">
                  <c:v>3855.1734381599995</c:v>
                </c:pt>
                <c:pt idx="7098">
                  <c:v>3855.1734381599995</c:v>
                </c:pt>
                <c:pt idx="7099">
                  <c:v>3855.1734381599995</c:v>
                </c:pt>
                <c:pt idx="7100">
                  <c:v>3855.1734381599995</c:v>
                </c:pt>
                <c:pt idx="7101">
                  <c:v>3855.328125</c:v>
                </c:pt>
                <c:pt idx="7102">
                  <c:v>3855.328125</c:v>
                </c:pt>
                <c:pt idx="7103">
                  <c:v>3857.2874999999999</c:v>
                </c:pt>
                <c:pt idx="7104">
                  <c:v>3857.2874999999999</c:v>
                </c:pt>
                <c:pt idx="7105">
                  <c:v>3857.2874999999999</c:v>
                </c:pt>
                <c:pt idx="7106">
                  <c:v>3857.2874999999999</c:v>
                </c:pt>
                <c:pt idx="7107">
                  <c:v>3857.2874999999999</c:v>
                </c:pt>
                <c:pt idx="7108">
                  <c:v>3857.2874999999999</c:v>
                </c:pt>
                <c:pt idx="7109">
                  <c:v>3857.2874999999999</c:v>
                </c:pt>
                <c:pt idx="7110">
                  <c:v>3857.2874999999999</c:v>
                </c:pt>
                <c:pt idx="7111">
                  <c:v>3861.515625</c:v>
                </c:pt>
                <c:pt idx="7112">
                  <c:v>3861.515625</c:v>
                </c:pt>
                <c:pt idx="7113">
                  <c:v>3861.515625</c:v>
                </c:pt>
                <c:pt idx="7114">
                  <c:v>3861.515625</c:v>
                </c:pt>
                <c:pt idx="7115">
                  <c:v>3861.515625</c:v>
                </c:pt>
                <c:pt idx="7116">
                  <c:v>3861.515625</c:v>
                </c:pt>
                <c:pt idx="7117">
                  <c:v>3861.515625</c:v>
                </c:pt>
                <c:pt idx="7118">
                  <c:v>3861.515625</c:v>
                </c:pt>
                <c:pt idx="7119">
                  <c:v>3861.515625</c:v>
                </c:pt>
                <c:pt idx="7120">
                  <c:v>3861.515625</c:v>
                </c:pt>
                <c:pt idx="7121">
                  <c:v>3861.515625</c:v>
                </c:pt>
                <c:pt idx="7122">
                  <c:v>3862.4437499999999</c:v>
                </c:pt>
                <c:pt idx="7123">
                  <c:v>3862.4437499999999</c:v>
                </c:pt>
                <c:pt idx="7124">
                  <c:v>3862.9593749999999</c:v>
                </c:pt>
                <c:pt idx="7125">
                  <c:v>3862.9593749999999</c:v>
                </c:pt>
                <c:pt idx="7126">
                  <c:v>3862.9593749999999</c:v>
                </c:pt>
                <c:pt idx="7127">
                  <c:v>3863.9390618399998</c:v>
                </c:pt>
                <c:pt idx="7128">
                  <c:v>3863.9390618399998</c:v>
                </c:pt>
                <c:pt idx="7129">
                  <c:v>3863.9390618399998</c:v>
                </c:pt>
                <c:pt idx="7130">
                  <c:v>3863.9390618399998</c:v>
                </c:pt>
                <c:pt idx="7131">
                  <c:v>3863.9390618399998</c:v>
                </c:pt>
                <c:pt idx="7132">
                  <c:v>3863.9390618399998</c:v>
                </c:pt>
                <c:pt idx="7133">
                  <c:v>3863.9390618399998</c:v>
                </c:pt>
                <c:pt idx="7134">
                  <c:v>3868.0124999999998</c:v>
                </c:pt>
                <c:pt idx="7135">
                  <c:v>3868.0124999999998</c:v>
                </c:pt>
                <c:pt idx="7136">
                  <c:v>3868.0124999999998</c:v>
                </c:pt>
                <c:pt idx="7137">
                  <c:v>3868.0124999999998</c:v>
                </c:pt>
                <c:pt idx="7138">
                  <c:v>3868.0124999999998</c:v>
                </c:pt>
                <c:pt idx="7139">
                  <c:v>3868.0124999999998</c:v>
                </c:pt>
                <c:pt idx="7140">
                  <c:v>3868.0124999999998</c:v>
                </c:pt>
                <c:pt idx="7141">
                  <c:v>3868.3734381599998</c:v>
                </c:pt>
                <c:pt idx="7142">
                  <c:v>3868.3734381599998</c:v>
                </c:pt>
                <c:pt idx="7143">
                  <c:v>3868.3734381599998</c:v>
                </c:pt>
                <c:pt idx="7144">
                  <c:v>3868.3734381599998</c:v>
                </c:pt>
                <c:pt idx="7145">
                  <c:v>3868.3734381599998</c:v>
                </c:pt>
                <c:pt idx="7146">
                  <c:v>3868.5281249999998</c:v>
                </c:pt>
                <c:pt idx="7147">
                  <c:v>3868.5281249999998</c:v>
                </c:pt>
                <c:pt idx="7148">
                  <c:v>3868.5281249999998</c:v>
                </c:pt>
                <c:pt idx="7149">
                  <c:v>3868.5281249999998</c:v>
                </c:pt>
                <c:pt idx="7150">
                  <c:v>3868.5281249999998</c:v>
                </c:pt>
                <c:pt idx="7151">
                  <c:v>3868.5281249999998</c:v>
                </c:pt>
                <c:pt idx="7152">
                  <c:v>3868.5281249999998</c:v>
                </c:pt>
                <c:pt idx="7153">
                  <c:v>3868.5281249999998</c:v>
                </c:pt>
                <c:pt idx="7154">
                  <c:v>3868.5281249999998</c:v>
                </c:pt>
                <c:pt idx="7155">
                  <c:v>3868.5281249999998</c:v>
                </c:pt>
                <c:pt idx="7156">
                  <c:v>3870.4874999999997</c:v>
                </c:pt>
                <c:pt idx="7157">
                  <c:v>3870.4874999999997</c:v>
                </c:pt>
                <c:pt idx="7158">
                  <c:v>3870.4874999999997</c:v>
                </c:pt>
                <c:pt idx="7159">
                  <c:v>3870.4874999999997</c:v>
                </c:pt>
                <c:pt idx="7160">
                  <c:v>3874.7156249999998</c:v>
                </c:pt>
                <c:pt idx="7161">
                  <c:v>3874.7156249999998</c:v>
                </c:pt>
                <c:pt idx="7162">
                  <c:v>3874.7156249999998</c:v>
                </c:pt>
                <c:pt idx="7163">
                  <c:v>3874.7156249999998</c:v>
                </c:pt>
                <c:pt idx="7164">
                  <c:v>3875.6437499999997</c:v>
                </c:pt>
                <c:pt idx="7165">
                  <c:v>3875.6437499999997</c:v>
                </c:pt>
                <c:pt idx="7166">
                  <c:v>3875.6437499999997</c:v>
                </c:pt>
                <c:pt idx="7167">
                  <c:v>3875.6437499999997</c:v>
                </c:pt>
                <c:pt idx="7168">
                  <c:v>3876.1593749999997</c:v>
                </c:pt>
                <c:pt idx="7169">
                  <c:v>3876.1593749999997</c:v>
                </c:pt>
                <c:pt idx="7170">
                  <c:v>3876.1593749999997</c:v>
                </c:pt>
                <c:pt idx="7171">
                  <c:v>3876.1593749999997</c:v>
                </c:pt>
                <c:pt idx="7172">
                  <c:v>3876.1593749999997</c:v>
                </c:pt>
                <c:pt idx="7173">
                  <c:v>3877.1390618400001</c:v>
                </c:pt>
                <c:pt idx="7174">
                  <c:v>3877.1390618400001</c:v>
                </c:pt>
                <c:pt idx="7175">
                  <c:v>3877.1390618400001</c:v>
                </c:pt>
                <c:pt idx="7176">
                  <c:v>3877.1390618400001</c:v>
                </c:pt>
                <c:pt idx="7177">
                  <c:v>3877.1390618400001</c:v>
                </c:pt>
                <c:pt idx="7178">
                  <c:v>3877.1390618400001</c:v>
                </c:pt>
                <c:pt idx="7179">
                  <c:v>3881.2124999999996</c:v>
                </c:pt>
                <c:pt idx="7180">
                  <c:v>3881.5734381599996</c:v>
                </c:pt>
                <c:pt idx="7181">
                  <c:v>3881.5734381599996</c:v>
                </c:pt>
                <c:pt idx="7182">
                  <c:v>3881.5734381599996</c:v>
                </c:pt>
                <c:pt idx="7183">
                  <c:v>3881.7281249999996</c:v>
                </c:pt>
                <c:pt idx="7184">
                  <c:v>3881.7281249999996</c:v>
                </c:pt>
                <c:pt idx="7185">
                  <c:v>3881.7281249999996</c:v>
                </c:pt>
                <c:pt idx="7186">
                  <c:v>3883.6875</c:v>
                </c:pt>
                <c:pt idx="7187">
                  <c:v>3883.6875</c:v>
                </c:pt>
                <c:pt idx="7188">
                  <c:v>3883.6875</c:v>
                </c:pt>
                <c:pt idx="7189">
                  <c:v>3883.6875</c:v>
                </c:pt>
                <c:pt idx="7190">
                  <c:v>3883.6875</c:v>
                </c:pt>
                <c:pt idx="7191">
                  <c:v>3883.6875</c:v>
                </c:pt>
                <c:pt idx="7192">
                  <c:v>3883.6875</c:v>
                </c:pt>
                <c:pt idx="7193">
                  <c:v>3883.6875</c:v>
                </c:pt>
                <c:pt idx="7194">
                  <c:v>3883.6875</c:v>
                </c:pt>
                <c:pt idx="7195">
                  <c:v>3887.9156249999996</c:v>
                </c:pt>
                <c:pt idx="7196">
                  <c:v>3887.9156249999996</c:v>
                </c:pt>
                <c:pt idx="7197">
                  <c:v>3887.9156249999996</c:v>
                </c:pt>
                <c:pt idx="7198">
                  <c:v>3887.9156249999996</c:v>
                </c:pt>
                <c:pt idx="7199">
                  <c:v>3887.9156249999996</c:v>
                </c:pt>
                <c:pt idx="7200">
                  <c:v>3887.9156249999996</c:v>
                </c:pt>
                <c:pt idx="7201">
                  <c:v>3887.9156249999996</c:v>
                </c:pt>
                <c:pt idx="7202">
                  <c:v>3887.9156249999996</c:v>
                </c:pt>
                <c:pt idx="7203">
                  <c:v>3888.84375</c:v>
                </c:pt>
                <c:pt idx="7204">
                  <c:v>3888.84375</c:v>
                </c:pt>
                <c:pt idx="7205">
                  <c:v>3888.84375</c:v>
                </c:pt>
                <c:pt idx="7206">
                  <c:v>3888.84375</c:v>
                </c:pt>
                <c:pt idx="7207">
                  <c:v>3888.84375</c:v>
                </c:pt>
                <c:pt idx="7208">
                  <c:v>3888.84375</c:v>
                </c:pt>
                <c:pt idx="7209">
                  <c:v>3888.84375</c:v>
                </c:pt>
                <c:pt idx="7210">
                  <c:v>3889.359375</c:v>
                </c:pt>
                <c:pt idx="7211">
                  <c:v>3889.359375</c:v>
                </c:pt>
                <c:pt idx="7212">
                  <c:v>3889.359375</c:v>
                </c:pt>
                <c:pt idx="7213">
                  <c:v>3890.3390618399999</c:v>
                </c:pt>
                <c:pt idx="7214">
                  <c:v>3890.3390618399999</c:v>
                </c:pt>
                <c:pt idx="7215">
                  <c:v>3890.3390618399999</c:v>
                </c:pt>
                <c:pt idx="7216">
                  <c:v>3890.3390618399999</c:v>
                </c:pt>
                <c:pt idx="7217">
                  <c:v>3894.4124999999999</c:v>
                </c:pt>
                <c:pt idx="7218">
                  <c:v>3894.4124999999999</c:v>
                </c:pt>
                <c:pt idx="7219">
                  <c:v>3894.4124999999999</c:v>
                </c:pt>
                <c:pt idx="7220">
                  <c:v>3894.4124999999999</c:v>
                </c:pt>
                <c:pt idx="7221">
                  <c:v>3894.4124999999999</c:v>
                </c:pt>
                <c:pt idx="7222">
                  <c:v>3894.7734381599994</c:v>
                </c:pt>
                <c:pt idx="7223">
                  <c:v>3894.7734381599994</c:v>
                </c:pt>
                <c:pt idx="7224">
                  <c:v>3894.7734381599994</c:v>
                </c:pt>
                <c:pt idx="7225">
                  <c:v>3894.7734381599994</c:v>
                </c:pt>
                <c:pt idx="7226">
                  <c:v>3894.9281249999999</c:v>
                </c:pt>
                <c:pt idx="7227">
                  <c:v>3894.9281249999999</c:v>
                </c:pt>
                <c:pt idx="7228">
                  <c:v>3894.9281249999999</c:v>
                </c:pt>
                <c:pt idx="7229">
                  <c:v>3894.9281249999999</c:v>
                </c:pt>
                <c:pt idx="7230">
                  <c:v>3894.9281249999999</c:v>
                </c:pt>
                <c:pt idx="7231">
                  <c:v>3894.9281249999999</c:v>
                </c:pt>
                <c:pt idx="7232">
                  <c:v>3894.9281249999999</c:v>
                </c:pt>
                <c:pt idx="7233">
                  <c:v>3896.8874999999998</c:v>
                </c:pt>
                <c:pt idx="7234">
                  <c:v>3896.8874999999998</c:v>
                </c:pt>
                <c:pt idx="7235">
                  <c:v>3901.1156249999999</c:v>
                </c:pt>
                <c:pt idx="7236">
                  <c:v>3901.1156249999999</c:v>
                </c:pt>
                <c:pt idx="7237">
                  <c:v>3901.1156249999999</c:v>
                </c:pt>
                <c:pt idx="7238">
                  <c:v>3901.1156249999999</c:v>
                </c:pt>
                <c:pt idx="7239">
                  <c:v>3901.1156249999999</c:v>
                </c:pt>
                <c:pt idx="7240">
                  <c:v>3901.1156249999999</c:v>
                </c:pt>
                <c:pt idx="7241">
                  <c:v>3901.1156249999999</c:v>
                </c:pt>
                <c:pt idx="7242">
                  <c:v>3902.0437499999998</c:v>
                </c:pt>
                <c:pt idx="7243">
                  <c:v>3902.0437499999998</c:v>
                </c:pt>
                <c:pt idx="7244">
                  <c:v>3902.0437499999998</c:v>
                </c:pt>
                <c:pt idx="7245">
                  <c:v>3902.0437499999998</c:v>
                </c:pt>
                <c:pt idx="7246">
                  <c:v>3902.0437499999998</c:v>
                </c:pt>
                <c:pt idx="7247">
                  <c:v>3902.0437499999998</c:v>
                </c:pt>
                <c:pt idx="7248">
                  <c:v>3902.0437499999998</c:v>
                </c:pt>
                <c:pt idx="7249">
                  <c:v>3902.0437499999998</c:v>
                </c:pt>
                <c:pt idx="7250">
                  <c:v>3902.0437499999998</c:v>
                </c:pt>
                <c:pt idx="7251">
                  <c:v>3902.0437499999998</c:v>
                </c:pt>
                <c:pt idx="7252">
                  <c:v>3902.0437499999998</c:v>
                </c:pt>
                <c:pt idx="7253">
                  <c:v>3902.0437499999998</c:v>
                </c:pt>
                <c:pt idx="7254">
                  <c:v>3902.0437499999998</c:v>
                </c:pt>
                <c:pt idx="7255">
                  <c:v>3902.0437499999998</c:v>
                </c:pt>
                <c:pt idx="7256">
                  <c:v>3902.0437499999998</c:v>
                </c:pt>
                <c:pt idx="7257">
                  <c:v>3902.5593749999998</c:v>
                </c:pt>
                <c:pt idx="7258">
                  <c:v>3902.5593749999998</c:v>
                </c:pt>
                <c:pt idx="7259">
                  <c:v>3902.5593749999998</c:v>
                </c:pt>
                <c:pt idx="7260">
                  <c:v>3902.5593749999998</c:v>
                </c:pt>
                <c:pt idx="7261">
                  <c:v>3903.5390618400002</c:v>
                </c:pt>
                <c:pt idx="7262">
                  <c:v>3903.5390618400002</c:v>
                </c:pt>
                <c:pt idx="7263">
                  <c:v>3903.5390618400002</c:v>
                </c:pt>
                <c:pt idx="7264">
                  <c:v>3903.5390618400002</c:v>
                </c:pt>
                <c:pt idx="7265">
                  <c:v>3907.6124999999997</c:v>
                </c:pt>
                <c:pt idx="7266">
                  <c:v>3907.6124999999997</c:v>
                </c:pt>
                <c:pt idx="7267">
                  <c:v>3907.6124999999997</c:v>
                </c:pt>
                <c:pt idx="7268">
                  <c:v>3907.6124999999997</c:v>
                </c:pt>
                <c:pt idx="7269">
                  <c:v>3907.9734381599997</c:v>
                </c:pt>
                <c:pt idx="7270">
                  <c:v>3907.9734381599997</c:v>
                </c:pt>
                <c:pt idx="7271">
                  <c:v>3907.9734381599997</c:v>
                </c:pt>
                <c:pt idx="7272">
                  <c:v>3908.1281249999997</c:v>
                </c:pt>
                <c:pt idx="7273">
                  <c:v>3908.1281249999997</c:v>
                </c:pt>
                <c:pt idx="7274">
                  <c:v>3908.1281249999997</c:v>
                </c:pt>
                <c:pt idx="7275">
                  <c:v>3910.0874999999996</c:v>
                </c:pt>
                <c:pt idx="7276">
                  <c:v>3910.0874999999996</c:v>
                </c:pt>
                <c:pt idx="7277">
                  <c:v>3910.0874999999996</c:v>
                </c:pt>
                <c:pt idx="7278">
                  <c:v>3910.0874999999996</c:v>
                </c:pt>
                <c:pt idx="7279">
                  <c:v>3914.3156249999997</c:v>
                </c:pt>
                <c:pt idx="7280">
                  <c:v>3914.3156249999997</c:v>
                </c:pt>
                <c:pt idx="7281">
                  <c:v>3914.3156249999997</c:v>
                </c:pt>
                <c:pt idx="7282">
                  <c:v>3914.3156249999997</c:v>
                </c:pt>
                <c:pt idx="7283">
                  <c:v>3914.3156249999997</c:v>
                </c:pt>
                <c:pt idx="7284">
                  <c:v>3914.3156249999997</c:v>
                </c:pt>
                <c:pt idx="7285">
                  <c:v>3914.3156249999997</c:v>
                </c:pt>
                <c:pt idx="7286">
                  <c:v>3914.3156249999997</c:v>
                </c:pt>
                <c:pt idx="7287">
                  <c:v>3914.3156249999997</c:v>
                </c:pt>
                <c:pt idx="7288">
                  <c:v>3915.2437499999996</c:v>
                </c:pt>
                <c:pt idx="7289">
                  <c:v>3915.2437499999996</c:v>
                </c:pt>
                <c:pt idx="7290">
                  <c:v>3915.2437499999996</c:v>
                </c:pt>
                <c:pt idx="7291">
                  <c:v>3915.7593749999996</c:v>
                </c:pt>
                <c:pt idx="7292">
                  <c:v>3915.7593749999996</c:v>
                </c:pt>
                <c:pt idx="7293">
                  <c:v>3915.7593749999996</c:v>
                </c:pt>
                <c:pt idx="7294">
                  <c:v>3916.73906184</c:v>
                </c:pt>
                <c:pt idx="7295">
                  <c:v>3916.73906184</c:v>
                </c:pt>
                <c:pt idx="7296">
                  <c:v>3916.73906184</c:v>
                </c:pt>
                <c:pt idx="7297">
                  <c:v>3916.73906184</c:v>
                </c:pt>
                <c:pt idx="7298">
                  <c:v>3916.73906184</c:v>
                </c:pt>
                <c:pt idx="7299">
                  <c:v>3916.73906184</c:v>
                </c:pt>
                <c:pt idx="7300">
                  <c:v>3916.73906184</c:v>
                </c:pt>
                <c:pt idx="7301">
                  <c:v>3916.73906184</c:v>
                </c:pt>
                <c:pt idx="7302">
                  <c:v>3916.73906184</c:v>
                </c:pt>
                <c:pt idx="7303">
                  <c:v>3916.73906184</c:v>
                </c:pt>
                <c:pt idx="7304">
                  <c:v>3920.8125</c:v>
                </c:pt>
                <c:pt idx="7305">
                  <c:v>3920.8125</c:v>
                </c:pt>
                <c:pt idx="7306">
                  <c:v>3920.8125</c:v>
                </c:pt>
                <c:pt idx="7307">
                  <c:v>3920.8125</c:v>
                </c:pt>
                <c:pt idx="7308">
                  <c:v>3920.8125</c:v>
                </c:pt>
                <c:pt idx="7309">
                  <c:v>3921.1734381599995</c:v>
                </c:pt>
                <c:pt idx="7310">
                  <c:v>3921.1734381599995</c:v>
                </c:pt>
                <c:pt idx="7311">
                  <c:v>3921.328125</c:v>
                </c:pt>
                <c:pt idx="7312">
                  <c:v>3921.328125</c:v>
                </c:pt>
                <c:pt idx="7313">
                  <c:v>3921.328125</c:v>
                </c:pt>
                <c:pt idx="7314">
                  <c:v>3923.2874999999999</c:v>
                </c:pt>
                <c:pt idx="7315">
                  <c:v>3923.2874999999999</c:v>
                </c:pt>
                <c:pt idx="7316">
                  <c:v>3923.2874999999999</c:v>
                </c:pt>
                <c:pt idx="7317">
                  <c:v>3927.515625</c:v>
                </c:pt>
                <c:pt idx="7318">
                  <c:v>3927.515625</c:v>
                </c:pt>
                <c:pt idx="7319">
                  <c:v>3927.515625</c:v>
                </c:pt>
                <c:pt idx="7320">
                  <c:v>3928.4437499999999</c:v>
                </c:pt>
                <c:pt idx="7321">
                  <c:v>3928.4437499999999</c:v>
                </c:pt>
                <c:pt idx="7322">
                  <c:v>3928.4437499999999</c:v>
                </c:pt>
                <c:pt idx="7323">
                  <c:v>3928.4437499999999</c:v>
                </c:pt>
                <c:pt idx="7324">
                  <c:v>3928.4437499999999</c:v>
                </c:pt>
                <c:pt idx="7325">
                  <c:v>3928.4437499999999</c:v>
                </c:pt>
                <c:pt idx="7326">
                  <c:v>3928.9593749999999</c:v>
                </c:pt>
                <c:pt idx="7327">
                  <c:v>3928.9593749999999</c:v>
                </c:pt>
                <c:pt idx="7328">
                  <c:v>3928.9593749999999</c:v>
                </c:pt>
                <c:pt idx="7329">
                  <c:v>3928.9593749999999</c:v>
                </c:pt>
                <c:pt idx="7330">
                  <c:v>3929.9390618399998</c:v>
                </c:pt>
                <c:pt idx="7331">
                  <c:v>3929.9390618399998</c:v>
                </c:pt>
                <c:pt idx="7332">
                  <c:v>3929.9390618399998</c:v>
                </c:pt>
                <c:pt idx="7333">
                  <c:v>3929.9390618399998</c:v>
                </c:pt>
                <c:pt idx="7334">
                  <c:v>3929.9390618399998</c:v>
                </c:pt>
                <c:pt idx="7335">
                  <c:v>3929.9390618399998</c:v>
                </c:pt>
                <c:pt idx="7336">
                  <c:v>3929.9390618399998</c:v>
                </c:pt>
                <c:pt idx="7337">
                  <c:v>3929.9390618399998</c:v>
                </c:pt>
                <c:pt idx="7338">
                  <c:v>3934.0124999999998</c:v>
                </c:pt>
                <c:pt idx="7339">
                  <c:v>3934.0124999999998</c:v>
                </c:pt>
                <c:pt idx="7340">
                  <c:v>3934.0124999999998</c:v>
                </c:pt>
                <c:pt idx="7341">
                  <c:v>3934.0124999999998</c:v>
                </c:pt>
                <c:pt idx="7342">
                  <c:v>3934.0124999999998</c:v>
                </c:pt>
                <c:pt idx="7343">
                  <c:v>3934.0124999999998</c:v>
                </c:pt>
                <c:pt idx="7344">
                  <c:v>3934.0124999999998</c:v>
                </c:pt>
                <c:pt idx="7345">
                  <c:v>3934.3734381599998</c:v>
                </c:pt>
                <c:pt idx="7346">
                  <c:v>3934.3734381599998</c:v>
                </c:pt>
                <c:pt idx="7347">
                  <c:v>3934.3734381599998</c:v>
                </c:pt>
                <c:pt idx="7348">
                  <c:v>3934.3734381599998</c:v>
                </c:pt>
                <c:pt idx="7349">
                  <c:v>3934.5281249999998</c:v>
                </c:pt>
                <c:pt idx="7350">
                  <c:v>3934.5281249999998</c:v>
                </c:pt>
                <c:pt idx="7351">
                  <c:v>3934.5281249999998</c:v>
                </c:pt>
                <c:pt idx="7352">
                  <c:v>3934.5281249999998</c:v>
                </c:pt>
                <c:pt idx="7353">
                  <c:v>3936.4874999999997</c:v>
                </c:pt>
                <c:pt idx="7354">
                  <c:v>3940.7156249999998</c:v>
                </c:pt>
                <c:pt idx="7355">
                  <c:v>3940.7156249999998</c:v>
                </c:pt>
                <c:pt idx="7356">
                  <c:v>3940.7156249999998</c:v>
                </c:pt>
                <c:pt idx="7357">
                  <c:v>3940.7156249999998</c:v>
                </c:pt>
                <c:pt idx="7358">
                  <c:v>3940.7156249999998</c:v>
                </c:pt>
                <c:pt idx="7359">
                  <c:v>3941.6437499999997</c:v>
                </c:pt>
                <c:pt idx="7360">
                  <c:v>3941.6437499999997</c:v>
                </c:pt>
                <c:pt idx="7361">
                  <c:v>3941.6437499999997</c:v>
                </c:pt>
                <c:pt idx="7362">
                  <c:v>3941.6437499999997</c:v>
                </c:pt>
                <c:pt idx="7363">
                  <c:v>3941.6437499999997</c:v>
                </c:pt>
                <c:pt idx="7364">
                  <c:v>3941.6437499999997</c:v>
                </c:pt>
                <c:pt idx="7365">
                  <c:v>3941.6437499999997</c:v>
                </c:pt>
                <c:pt idx="7366">
                  <c:v>3941.6437499999997</c:v>
                </c:pt>
                <c:pt idx="7367">
                  <c:v>3942.1593749999997</c:v>
                </c:pt>
                <c:pt idx="7368">
                  <c:v>3942.1593749999997</c:v>
                </c:pt>
                <c:pt idx="7369">
                  <c:v>3943.1390618400001</c:v>
                </c:pt>
                <c:pt idx="7370">
                  <c:v>3947.2124999999996</c:v>
                </c:pt>
                <c:pt idx="7371">
                  <c:v>3947.2124999999996</c:v>
                </c:pt>
                <c:pt idx="7372">
                  <c:v>3947.2124999999996</c:v>
                </c:pt>
                <c:pt idx="7373">
                  <c:v>3947.2124999999996</c:v>
                </c:pt>
                <c:pt idx="7374">
                  <c:v>3947.2124999999996</c:v>
                </c:pt>
                <c:pt idx="7375">
                  <c:v>3947.2124999999996</c:v>
                </c:pt>
                <c:pt idx="7376">
                  <c:v>3947.2124999999996</c:v>
                </c:pt>
                <c:pt idx="7377">
                  <c:v>3947.2124999999996</c:v>
                </c:pt>
                <c:pt idx="7378">
                  <c:v>3947.5734381599996</c:v>
                </c:pt>
                <c:pt idx="7379">
                  <c:v>3947.5734381599996</c:v>
                </c:pt>
                <c:pt idx="7380">
                  <c:v>3947.5734381599996</c:v>
                </c:pt>
                <c:pt idx="7381">
                  <c:v>3947.5734381599996</c:v>
                </c:pt>
                <c:pt idx="7382">
                  <c:v>3947.5734381599996</c:v>
                </c:pt>
                <c:pt idx="7383">
                  <c:v>3947.5734381599996</c:v>
                </c:pt>
                <c:pt idx="7384">
                  <c:v>3947.5734381599996</c:v>
                </c:pt>
                <c:pt idx="7385">
                  <c:v>3947.5734381599996</c:v>
                </c:pt>
                <c:pt idx="7386">
                  <c:v>3947.5734381599996</c:v>
                </c:pt>
                <c:pt idx="7387">
                  <c:v>3947.7281249999996</c:v>
                </c:pt>
                <c:pt idx="7388">
                  <c:v>3947.7281249999996</c:v>
                </c:pt>
                <c:pt idx="7389">
                  <c:v>3949.6875</c:v>
                </c:pt>
                <c:pt idx="7390">
                  <c:v>3949.6875</c:v>
                </c:pt>
                <c:pt idx="7391">
                  <c:v>3949.6875</c:v>
                </c:pt>
                <c:pt idx="7392">
                  <c:v>3949.6875</c:v>
                </c:pt>
                <c:pt idx="7393">
                  <c:v>3949.6875</c:v>
                </c:pt>
                <c:pt idx="7394">
                  <c:v>3949.6875</c:v>
                </c:pt>
                <c:pt idx="7395">
                  <c:v>3953.9156249999996</c:v>
                </c:pt>
                <c:pt idx="7396">
                  <c:v>3953.9156249999996</c:v>
                </c:pt>
                <c:pt idx="7397">
                  <c:v>3953.9156249999996</c:v>
                </c:pt>
                <c:pt idx="7398">
                  <c:v>3953.9156249999996</c:v>
                </c:pt>
                <c:pt idx="7399">
                  <c:v>3954.84375</c:v>
                </c:pt>
                <c:pt idx="7400">
                  <c:v>3954.84375</c:v>
                </c:pt>
                <c:pt idx="7401">
                  <c:v>3954.84375</c:v>
                </c:pt>
                <c:pt idx="7402">
                  <c:v>3954.84375</c:v>
                </c:pt>
                <c:pt idx="7403">
                  <c:v>3954.84375</c:v>
                </c:pt>
                <c:pt idx="7404">
                  <c:v>3954.84375</c:v>
                </c:pt>
                <c:pt idx="7405">
                  <c:v>3955.359375</c:v>
                </c:pt>
                <c:pt idx="7406">
                  <c:v>3955.359375</c:v>
                </c:pt>
                <c:pt idx="7407">
                  <c:v>3955.359375</c:v>
                </c:pt>
                <c:pt idx="7408">
                  <c:v>3955.359375</c:v>
                </c:pt>
                <c:pt idx="7409">
                  <c:v>3955.359375</c:v>
                </c:pt>
                <c:pt idx="7410">
                  <c:v>3955.359375</c:v>
                </c:pt>
                <c:pt idx="7411">
                  <c:v>3956.3390618399999</c:v>
                </c:pt>
                <c:pt idx="7412">
                  <c:v>3956.3390618399999</c:v>
                </c:pt>
                <c:pt idx="7413">
                  <c:v>3956.3390618399999</c:v>
                </c:pt>
                <c:pt idx="7414">
                  <c:v>3956.3390618399999</c:v>
                </c:pt>
                <c:pt idx="7415">
                  <c:v>3956.3390618399999</c:v>
                </c:pt>
                <c:pt idx="7416">
                  <c:v>3956.3390618399999</c:v>
                </c:pt>
                <c:pt idx="7417">
                  <c:v>3956.3390618399999</c:v>
                </c:pt>
                <c:pt idx="7418">
                  <c:v>3960.4124999999999</c:v>
                </c:pt>
                <c:pt idx="7419">
                  <c:v>3960.4124999999999</c:v>
                </c:pt>
                <c:pt idx="7420">
                  <c:v>3960.4124999999999</c:v>
                </c:pt>
                <c:pt idx="7421">
                  <c:v>3960.7734381599994</c:v>
                </c:pt>
                <c:pt idx="7422">
                  <c:v>3960.7734381599994</c:v>
                </c:pt>
                <c:pt idx="7423">
                  <c:v>3960.7734381599994</c:v>
                </c:pt>
                <c:pt idx="7424">
                  <c:v>3960.9281249999999</c:v>
                </c:pt>
                <c:pt idx="7425">
                  <c:v>3960.9281249999999</c:v>
                </c:pt>
                <c:pt idx="7426">
                  <c:v>3960.9281249999999</c:v>
                </c:pt>
                <c:pt idx="7427">
                  <c:v>3960.9281249999999</c:v>
                </c:pt>
                <c:pt idx="7428">
                  <c:v>3960.9281249999999</c:v>
                </c:pt>
                <c:pt idx="7429">
                  <c:v>3960.9281249999999</c:v>
                </c:pt>
                <c:pt idx="7430">
                  <c:v>3960.9281249999999</c:v>
                </c:pt>
                <c:pt idx="7431">
                  <c:v>3960.9281249999999</c:v>
                </c:pt>
                <c:pt idx="7432">
                  <c:v>3960.9281249999999</c:v>
                </c:pt>
                <c:pt idx="7433">
                  <c:v>3962.8874999999998</c:v>
                </c:pt>
                <c:pt idx="7434">
                  <c:v>3962.8874999999998</c:v>
                </c:pt>
                <c:pt idx="7435">
                  <c:v>3962.8874999999998</c:v>
                </c:pt>
                <c:pt idx="7436">
                  <c:v>3962.8874999999998</c:v>
                </c:pt>
                <c:pt idx="7437">
                  <c:v>3962.8874999999998</c:v>
                </c:pt>
                <c:pt idx="7438">
                  <c:v>3962.8874999999998</c:v>
                </c:pt>
                <c:pt idx="7439">
                  <c:v>3962.8874999999998</c:v>
                </c:pt>
                <c:pt idx="7440">
                  <c:v>3967.1156249999999</c:v>
                </c:pt>
                <c:pt idx="7441">
                  <c:v>3967.1156249999999</c:v>
                </c:pt>
                <c:pt idx="7442">
                  <c:v>3968.0437499999998</c:v>
                </c:pt>
                <c:pt idx="7443">
                  <c:v>3968.0437499999998</c:v>
                </c:pt>
                <c:pt idx="7444">
                  <c:v>3968.0437499999998</c:v>
                </c:pt>
                <c:pt idx="7445">
                  <c:v>3968.0437499999998</c:v>
                </c:pt>
                <c:pt idx="7446">
                  <c:v>3968.5593749999998</c:v>
                </c:pt>
                <c:pt idx="7447">
                  <c:v>3968.5593749999998</c:v>
                </c:pt>
                <c:pt idx="7448">
                  <c:v>3968.5593749999998</c:v>
                </c:pt>
                <c:pt idx="7449">
                  <c:v>3969.5390618400002</c:v>
                </c:pt>
                <c:pt idx="7450">
                  <c:v>3969.5390618400002</c:v>
                </c:pt>
                <c:pt idx="7451">
                  <c:v>3973.6124999999997</c:v>
                </c:pt>
                <c:pt idx="7452">
                  <c:v>3973.6124999999997</c:v>
                </c:pt>
                <c:pt idx="7453">
                  <c:v>3973.6124999999997</c:v>
                </c:pt>
                <c:pt idx="7454">
                  <c:v>3973.6124999999997</c:v>
                </c:pt>
                <c:pt idx="7455">
                  <c:v>3973.6124999999997</c:v>
                </c:pt>
                <c:pt idx="7456">
                  <c:v>3973.6124999999997</c:v>
                </c:pt>
                <c:pt idx="7457">
                  <c:v>3973.9734381599997</c:v>
                </c:pt>
                <c:pt idx="7458">
                  <c:v>3973.9734381599997</c:v>
                </c:pt>
                <c:pt idx="7459">
                  <c:v>3973.9734381599997</c:v>
                </c:pt>
                <c:pt idx="7460">
                  <c:v>3973.9734381599997</c:v>
                </c:pt>
                <c:pt idx="7461">
                  <c:v>3974.1281249999997</c:v>
                </c:pt>
                <c:pt idx="7462">
                  <c:v>3974.1281249999997</c:v>
                </c:pt>
                <c:pt idx="7463">
                  <c:v>3974.1281249999997</c:v>
                </c:pt>
                <c:pt idx="7464">
                  <c:v>3976.0874999999996</c:v>
                </c:pt>
                <c:pt idx="7465">
                  <c:v>3976.0874999999996</c:v>
                </c:pt>
                <c:pt idx="7466">
                  <c:v>3980.3156249999997</c:v>
                </c:pt>
                <c:pt idx="7467">
                  <c:v>3981.2437499999996</c:v>
                </c:pt>
                <c:pt idx="7468">
                  <c:v>3981.2437499999996</c:v>
                </c:pt>
                <c:pt idx="7469">
                  <c:v>3981.2437499999996</c:v>
                </c:pt>
                <c:pt idx="7470">
                  <c:v>3981.2437499999996</c:v>
                </c:pt>
                <c:pt idx="7471">
                  <c:v>3981.2437499999996</c:v>
                </c:pt>
                <c:pt idx="7472">
                  <c:v>3981.2437499999996</c:v>
                </c:pt>
                <c:pt idx="7473">
                  <c:v>3981.7593749999996</c:v>
                </c:pt>
                <c:pt idx="7474">
                  <c:v>3981.7593749999996</c:v>
                </c:pt>
                <c:pt idx="7475">
                  <c:v>3981.7593749999996</c:v>
                </c:pt>
                <c:pt idx="7476">
                  <c:v>3981.7593749999996</c:v>
                </c:pt>
                <c:pt idx="7477">
                  <c:v>3981.7593749999996</c:v>
                </c:pt>
                <c:pt idx="7478">
                  <c:v>3981.7593749999996</c:v>
                </c:pt>
                <c:pt idx="7479">
                  <c:v>3982.73906184</c:v>
                </c:pt>
                <c:pt idx="7480">
                  <c:v>3982.73906184</c:v>
                </c:pt>
                <c:pt idx="7481">
                  <c:v>3982.73906184</c:v>
                </c:pt>
                <c:pt idx="7482">
                  <c:v>3982.73906184</c:v>
                </c:pt>
                <c:pt idx="7483">
                  <c:v>3982.73906184</c:v>
                </c:pt>
                <c:pt idx="7484">
                  <c:v>3982.73906184</c:v>
                </c:pt>
                <c:pt idx="7485">
                  <c:v>3986.8125</c:v>
                </c:pt>
                <c:pt idx="7486">
                  <c:v>3986.8125</c:v>
                </c:pt>
                <c:pt idx="7487">
                  <c:v>3986.8125</c:v>
                </c:pt>
                <c:pt idx="7488">
                  <c:v>3986.8125</c:v>
                </c:pt>
                <c:pt idx="7489">
                  <c:v>3987.1734381599995</c:v>
                </c:pt>
                <c:pt idx="7490">
                  <c:v>3987.1734381599995</c:v>
                </c:pt>
                <c:pt idx="7491">
                  <c:v>3987.1734381599995</c:v>
                </c:pt>
                <c:pt idx="7492">
                  <c:v>3987.1734381599995</c:v>
                </c:pt>
                <c:pt idx="7493">
                  <c:v>3987.1734381599995</c:v>
                </c:pt>
                <c:pt idx="7494">
                  <c:v>3987.1734381599995</c:v>
                </c:pt>
                <c:pt idx="7495">
                  <c:v>3987.1734381599995</c:v>
                </c:pt>
                <c:pt idx="7496">
                  <c:v>3987.1734381599995</c:v>
                </c:pt>
                <c:pt idx="7497">
                  <c:v>3987.1734381599995</c:v>
                </c:pt>
                <c:pt idx="7498">
                  <c:v>3987.1734381599995</c:v>
                </c:pt>
                <c:pt idx="7499">
                  <c:v>3987.1734381599995</c:v>
                </c:pt>
                <c:pt idx="7500">
                  <c:v>3987.328125</c:v>
                </c:pt>
                <c:pt idx="7501">
                  <c:v>3987.328125</c:v>
                </c:pt>
                <c:pt idx="7502">
                  <c:v>3987.328125</c:v>
                </c:pt>
                <c:pt idx="7503">
                  <c:v>3987.328125</c:v>
                </c:pt>
                <c:pt idx="7504">
                  <c:v>3987.328125</c:v>
                </c:pt>
                <c:pt idx="7505">
                  <c:v>3987.328125</c:v>
                </c:pt>
                <c:pt idx="7506">
                  <c:v>3987.328125</c:v>
                </c:pt>
                <c:pt idx="7507">
                  <c:v>3989.2874999999999</c:v>
                </c:pt>
                <c:pt idx="7508">
                  <c:v>3989.2874999999999</c:v>
                </c:pt>
                <c:pt idx="7509">
                  <c:v>3989.2874999999999</c:v>
                </c:pt>
                <c:pt idx="7510">
                  <c:v>3989.2874999999999</c:v>
                </c:pt>
                <c:pt idx="7511">
                  <c:v>3993.515625</c:v>
                </c:pt>
                <c:pt idx="7512">
                  <c:v>3993.515625</c:v>
                </c:pt>
                <c:pt idx="7513">
                  <c:v>3994.4437499999999</c:v>
                </c:pt>
                <c:pt idx="7514">
                  <c:v>3994.4437499999999</c:v>
                </c:pt>
                <c:pt idx="7515">
                  <c:v>3994.4437499999999</c:v>
                </c:pt>
                <c:pt idx="7516">
                  <c:v>3994.9593749999999</c:v>
                </c:pt>
                <c:pt idx="7517">
                  <c:v>3994.9593749999999</c:v>
                </c:pt>
                <c:pt idx="7518">
                  <c:v>3994.9593749999999</c:v>
                </c:pt>
                <c:pt idx="7519">
                  <c:v>3994.9593749999999</c:v>
                </c:pt>
                <c:pt idx="7520">
                  <c:v>3994.9593749999999</c:v>
                </c:pt>
                <c:pt idx="7521">
                  <c:v>3995.9390618399998</c:v>
                </c:pt>
                <c:pt idx="7522">
                  <c:v>3995.9390618399998</c:v>
                </c:pt>
                <c:pt idx="7523">
                  <c:v>3995.9390618399998</c:v>
                </c:pt>
                <c:pt idx="7524">
                  <c:v>3995.9390618399998</c:v>
                </c:pt>
                <c:pt idx="7525">
                  <c:v>4000.0124999999998</c:v>
                </c:pt>
                <c:pt idx="7526">
                  <c:v>4000.0124999999998</c:v>
                </c:pt>
                <c:pt idx="7527">
                  <c:v>4000.0124999999998</c:v>
                </c:pt>
                <c:pt idx="7528">
                  <c:v>4000.0124999999998</c:v>
                </c:pt>
                <c:pt idx="7529">
                  <c:v>4000.0124999999998</c:v>
                </c:pt>
                <c:pt idx="7530">
                  <c:v>4000.3734381599998</c:v>
                </c:pt>
                <c:pt idx="7531">
                  <c:v>4000.3734381599998</c:v>
                </c:pt>
                <c:pt idx="7532">
                  <c:v>4000.3734381599998</c:v>
                </c:pt>
                <c:pt idx="7533">
                  <c:v>4000.3734381599998</c:v>
                </c:pt>
                <c:pt idx="7534">
                  <c:v>4000.3734381599998</c:v>
                </c:pt>
                <c:pt idx="7535">
                  <c:v>4000.3734381599998</c:v>
                </c:pt>
                <c:pt idx="7536">
                  <c:v>4000.3734381599998</c:v>
                </c:pt>
                <c:pt idx="7537">
                  <c:v>4000.5281249999998</c:v>
                </c:pt>
                <c:pt idx="7538">
                  <c:v>4000.5281249999998</c:v>
                </c:pt>
                <c:pt idx="7539">
                  <c:v>4000.5281249999998</c:v>
                </c:pt>
                <c:pt idx="7540">
                  <c:v>4000.5281249999998</c:v>
                </c:pt>
                <c:pt idx="7541">
                  <c:v>4002.4874999999997</c:v>
                </c:pt>
                <c:pt idx="7542">
                  <c:v>4002.4874999999997</c:v>
                </c:pt>
                <c:pt idx="7543">
                  <c:v>4002.4874999999997</c:v>
                </c:pt>
                <c:pt idx="7544">
                  <c:v>4002.4874999999997</c:v>
                </c:pt>
                <c:pt idx="7545">
                  <c:v>4006.7156249999998</c:v>
                </c:pt>
                <c:pt idx="7546">
                  <c:v>4006.7156249999998</c:v>
                </c:pt>
                <c:pt idx="7547">
                  <c:v>4006.7156249999998</c:v>
                </c:pt>
                <c:pt idx="7548">
                  <c:v>4006.7156249999998</c:v>
                </c:pt>
                <c:pt idx="7549">
                  <c:v>4006.7156249999998</c:v>
                </c:pt>
                <c:pt idx="7550">
                  <c:v>4006.7156249999998</c:v>
                </c:pt>
                <c:pt idx="7551">
                  <c:v>4006.7156249999998</c:v>
                </c:pt>
                <c:pt idx="7552">
                  <c:v>4007.6437499999997</c:v>
                </c:pt>
                <c:pt idx="7553">
                  <c:v>4007.6437499999997</c:v>
                </c:pt>
                <c:pt idx="7554">
                  <c:v>4007.6437499999997</c:v>
                </c:pt>
                <c:pt idx="7555">
                  <c:v>4007.6437499999997</c:v>
                </c:pt>
                <c:pt idx="7556">
                  <c:v>4008.1593749999997</c:v>
                </c:pt>
                <c:pt idx="7557">
                  <c:v>4008.1593749999997</c:v>
                </c:pt>
                <c:pt idx="7558">
                  <c:v>4008.1593749999997</c:v>
                </c:pt>
                <c:pt idx="7559">
                  <c:v>4009.1390618400001</c:v>
                </c:pt>
                <c:pt idx="7560">
                  <c:v>4009.1390618400001</c:v>
                </c:pt>
                <c:pt idx="7561">
                  <c:v>4009.1390618400001</c:v>
                </c:pt>
                <c:pt idx="7562">
                  <c:v>4009.1390618400001</c:v>
                </c:pt>
                <c:pt idx="7563">
                  <c:v>4009.1390618400001</c:v>
                </c:pt>
                <c:pt idx="7564">
                  <c:v>4009.1390618400001</c:v>
                </c:pt>
                <c:pt idx="7565">
                  <c:v>4013.2124999999996</c:v>
                </c:pt>
                <c:pt idx="7566">
                  <c:v>4013.2124999999996</c:v>
                </c:pt>
                <c:pt idx="7567">
                  <c:v>4013.2124999999996</c:v>
                </c:pt>
                <c:pt idx="7568">
                  <c:v>4013.5734381599996</c:v>
                </c:pt>
                <c:pt idx="7569">
                  <c:v>4013.5734381599996</c:v>
                </c:pt>
                <c:pt idx="7570">
                  <c:v>4013.5734381599996</c:v>
                </c:pt>
                <c:pt idx="7571">
                  <c:v>4013.7281249999996</c:v>
                </c:pt>
                <c:pt idx="7572">
                  <c:v>4015.6875</c:v>
                </c:pt>
                <c:pt idx="7573">
                  <c:v>4015.6875</c:v>
                </c:pt>
                <c:pt idx="7574">
                  <c:v>4015.6875</c:v>
                </c:pt>
                <c:pt idx="7575">
                  <c:v>4015.6875</c:v>
                </c:pt>
                <c:pt idx="7576">
                  <c:v>4015.6875</c:v>
                </c:pt>
                <c:pt idx="7577">
                  <c:v>4015.6875</c:v>
                </c:pt>
                <c:pt idx="7578">
                  <c:v>4015.6875</c:v>
                </c:pt>
                <c:pt idx="7579">
                  <c:v>4019.9156249999996</c:v>
                </c:pt>
                <c:pt idx="7580">
                  <c:v>4019.9156249999996</c:v>
                </c:pt>
                <c:pt idx="7581">
                  <c:v>4019.9156249999996</c:v>
                </c:pt>
                <c:pt idx="7582">
                  <c:v>4019.9156249999996</c:v>
                </c:pt>
                <c:pt idx="7583">
                  <c:v>4019.9156249999996</c:v>
                </c:pt>
                <c:pt idx="7584">
                  <c:v>4019.9156249999996</c:v>
                </c:pt>
                <c:pt idx="7585">
                  <c:v>4020.84375</c:v>
                </c:pt>
                <c:pt idx="7586">
                  <c:v>4020.84375</c:v>
                </c:pt>
                <c:pt idx="7587">
                  <c:v>4020.84375</c:v>
                </c:pt>
                <c:pt idx="7588">
                  <c:v>4020.84375</c:v>
                </c:pt>
                <c:pt idx="7589">
                  <c:v>4020.84375</c:v>
                </c:pt>
                <c:pt idx="7590">
                  <c:v>4020.84375</c:v>
                </c:pt>
                <c:pt idx="7591">
                  <c:v>4020.84375</c:v>
                </c:pt>
                <c:pt idx="7592">
                  <c:v>4021.359375</c:v>
                </c:pt>
                <c:pt idx="7593">
                  <c:v>4021.359375</c:v>
                </c:pt>
                <c:pt idx="7594">
                  <c:v>4021.359375</c:v>
                </c:pt>
                <c:pt idx="7595">
                  <c:v>4021.359375</c:v>
                </c:pt>
                <c:pt idx="7596">
                  <c:v>4022.3390618399999</c:v>
                </c:pt>
                <c:pt idx="7597">
                  <c:v>4022.3390618399999</c:v>
                </c:pt>
                <c:pt idx="7598">
                  <c:v>4022.3390618399999</c:v>
                </c:pt>
                <c:pt idx="7599">
                  <c:v>4022.3390618399999</c:v>
                </c:pt>
                <c:pt idx="7600">
                  <c:v>4026.4124999999999</c:v>
                </c:pt>
                <c:pt idx="7601">
                  <c:v>4026.4124999999999</c:v>
                </c:pt>
                <c:pt idx="7602">
                  <c:v>4026.4124999999999</c:v>
                </c:pt>
                <c:pt idx="7603">
                  <c:v>4026.7734381599994</c:v>
                </c:pt>
                <c:pt idx="7604">
                  <c:v>4026.9281249999999</c:v>
                </c:pt>
                <c:pt idx="7605">
                  <c:v>4026.9281249999999</c:v>
                </c:pt>
                <c:pt idx="7606">
                  <c:v>4028.8874999999998</c:v>
                </c:pt>
                <c:pt idx="7607">
                  <c:v>4028.8874999999998</c:v>
                </c:pt>
                <c:pt idx="7608">
                  <c:v>4028.8874999999998</c:v>
                </c:pt>
                <c:pt idx="7609">
                  <c:v>4028.8874999999998</c:v>
                </c:pt>
                <c:pt idx="7610">
                  <c:v>4033.1156249999999</c:v>
                </c:pt>
                <c:pt idx="7611">
                  <c:v>4033.1156249999999</c:v>
                </c:pt>
                <c:pt idx="7612">
                  <c:v>4033.1156249999999</c:v>
                </c:pt>
                <c:pt idx="7613">
                  <c:v>4034.0437499999998</c:v>
                </c:pt>
                <c:pt idx="7614">
                  <c:v>4034.0437499999998</c:v>
                </c:pt>
                <c:pt idx="7615">
                  <c:v>4034.0437499999998</c:v>
                </c:pt>
                <c:pt idx="7616">
                  <c:v>4034.5593749999998</c:v>
                </c:pt>
                <c:pt idx="7617">
                  <c:v>4034.5593749999998</c:v>
                </c:pt>
                <c:pt idx="7618">
                  <c:v>4034.5593749999998</c:v>
                </c:pt>
                <c:pt idx="7619">
                  <c:v>4034.5593749999998</c:v>
                </c:pt>
                <c:pt idx="7620">
                  <c:v>4034.5593749999998</c:v>
                </c:pt>
                <c:pt idx="7621">
                  <c:v>4035.5390618400002</c:v>
                </c:pt>
                <c:pt idx="7622">
                  <c:v>4035.5390618400002</c:v>
                </c:pt>
                <c:pt idx="7623">
                  <c:v>4035.5390618400002</c:v>
                </c:pt>
                <c:pt idx="7624">
                  <c:v>4035.5390618400002</c:v>
                </c:pt>
                <c:pt idx="7625">
                  <c:v>4035.5390618400002</c:v>
                </c:pt>
                <c:pt idx="7626">
                  <c:v>4035.5390618400002</c:v>
                </c:pt>
                <c:pt idx="7627">
                  <c:v>4035.5390618400002</c:v>
                </c:pt>
                <c:pt idx="7628">
                  <c:v>4039.6124999999997</c:v>
                </c:pt>
                <c:pt idx="7629">
                  <c:v>4039.6124999999997</c:v>
                </c:pt>
                <c:pt idx="7630">
                  <c:v>4039.9734381599997</c:v>
                </c:pt>
                <c:pt idx="7631">
                  <c:v>4039.9734381599997</c:v>
                </c:pt>
                <c:pt idx="7632">
                  <c:v>4039.9734381599997</c:v>
                </c:pt>
                <c:pt idx="7633">
                  <c:v>4039.9734381599997</c:v>
                </c:pt>
                <c:pt idx="7634">
                  <c:v>4040.1281249999997</c:v>
                </c:pt>
                <c:pt idx="7635">
                  <c:v>4040.1281249999997</c:v>
                </c:pt>
                <c:pt idx="7636">
                  <c:v>4042.0874999999996</c:v>
                </c:pt>
                <c:pt idx="7637">
                  <c:v>4042.0874999999996</c:v>
                </c:pt>
                <c:pt idx="7638">
                  <c:v>4042.0874999999996</c:v>
                </c:pt>
                <c:pt idx="7639">
                  <c:v>4042.0874999999996</c:v>
                </c:pt>
                <c:pt idx="7640">
                  <c:v>4046.3156249999997</c:v>
                </c:pt>
                <c:pt idx="7641">
                  <c:v>4046.3156249999997</c:v>
                </c:pt>
                <c:pt idx="7642">
                  <c:v>4046.3156249999997</c:v>
                </c:pt>
                <c:pt idx="7643">
                  <c:v>4047.2437499999996</c:v>
                </c:pt>
                <c:pt idx="7644">
                  <c:v>4047.2437499999996</c:v>
                </c:pt>
                <c:pt idx="7645">
                  <c:v>4047.2437499999996</c:v>
                </c:pt>
                <c:pt idx="7646">
                  <c:v>4047.2437499999996</c:v>
                </c:pt>
                <c:pt idx="7647">
                  <c:v>4047.7593749999996</c:v>
                </c:pt>
                <c:pt idx="7648">
                  <c:v>4047.7593749999996</c:v>
                </c:pt>
                <c:pt idx="7649">
                  <c:v>4048.73906184</c:v>
                </c:pt>
                <c:pt idx="7650">
                  <c:v>4052.8125</c:v>
                </c:pt>
                <c:pt idx="7651">
                  <c:v>4052.8125</c:v>
                </c:pt>
                <c:pt idx="7652">
                  <c:v>4052.8125</c:v>
                </c:pt>
                <c:pt idx="7653">
                  <c:v>4052.8125</c:v>
                </c:pt>
                <c:pt idx="7654">
                  <c:v>4052.8125</c:v>
                </c:pt>
                <c:pt idx="7655">
                  <c:v>4052.8125</c:v>
                </c:pt>
                <c:pt idx="7656">
                  <c:v>4053.1734381599995</c:v>
                </c:pt>
                <c:pt idx="7657">
                  <c:v>4053.1734381599995</c:v>
                </c:pt>
                <c:pt idx="7658">
                  <c:v>4053.1734381599995</c:v>
                </c:pt>
                <c:pt idx="7659">
                  <c:v>4053.1734381599995</c:v>
                </c:pt>
                <c:pt idx="7660">
                  <c:v>4053.1734381599995</c:v>
                </c:pt>
                <c:pt idx="7661">
                  <c:v>4053.1734381599995</c:v>
                </c:pt>
                <c:pt idx="7662">
                  <c:v>4053.1734381599995</c:v>
                </c:pt>
                <c:pt idx="7663">
                  <c:v>4053.1734381599995</c:v>
                </c:pt>
                <c:pt idx="7664">
                  <c:v>4053.1734381599995</c:v>
                </c:pt>
                <c:pt idx="7665">
                  <c:v>4053.1734381599995</c:v>
                </c:pt>
                <c:pt idx="7666">
                  <c:v>4053.1734381599995</c:v>
                </c:pt>
                <c:pt idx="7667">
                  <c:v>4053.328125</c:v>
                </c:pt>
                <c:pt idx="7668">
                  <c:v>4053.328125</c:v>
                </c:pt>
                <c:pt idx="7669">
                  <c:v>4055.2874999999999</c:v>
                </c:pt>
                <c:pt idx="7670">
                  <c:v>4055.2874999999999</c:v>
                </c:pt>
                <c:pt idx="7671">
                  <c:v>4059.515625</c:v>
                </c:pt>
                <c:pt idx="7672">
                  <c:v>4059.515625</c:v>
                </c:pt>
                <c:pt idx="7673">
                  <c:v>4059.515625</c:v>
                </c:pt>
                <c:pt idx="7674">
                  <c:v>4059.515625</c:v>
                </c:pt>
                <c:pt idx="7675">
                  <c:v>4060.4437499999999</c:v>
                </c:pt>
                <c:pt idx="7676">
                  <c:v>4060.4437499999999</c:v>
                </c:pt>
                <c:pt idx="7677">
                  <c:v>4060.4437499999999</c:v>
                </c:pt>
                <c:pt idx="7678">
                  <c:v>4060.4437499999999</c:v>
                </c:pt>
                <c:pt idx="7679">
                  <c:v>4060.9593749999999</c:v>
                </c:pt>
                <c:pt idx="7680">
                  <c:v>4060.9593749999999</c:v>
                </c:pt>
                <c:pt idx="7681">
                  <c:v>4061.9390618399998</c:v>
                </c:pt>
                <c:pt idx="7682">
                  <c:v>4061.9390618399998</c:v>
                </c:pt>
                <c:pt idx="7683">
                  <c:v>4061.9390618399998</c:v>
                </c:pt>
                <c:pt idx="7684">
                  <c:v>4061.9390618399998</c:v>
                </c:pt>
                <c:pt idx="7685">
                  <c:v>4061.9390618399998</c:v>
                </c:pt>
                <c:pt idx="7686">
                  <c:v>4066.0124999999998</c:v>
                </c:pt>
                <c:pt idx="7687">
                  <c:v>4066.0124999999998</c:v>
                </c:pt>
                <c:pt idx="7688">
                  <c:v>4066.3734381599998</c:v>
                </c:pt>
                <c:pt idx="7689">
                  <c:v>4066.3734381599998</c:v>
                </c:pt>
                <c:pt idx="7690">
                  <c:v>4066.5281249999998</c:v>
                </c:pt>
                <c:pt idx="7691">
                  <c:v>4066.5281249999998</c:v>
                </c:pt>
                <c:pt idx="7692">
                  <c:v>4066.5281249999998</c:v>
                </c:pt>
                <c:pt idx="7693">
                  <c:v>4066.5281249999998</c:v>
                </c:pt>
                <c:pt idx="7694">
                  <c:v>4066.5281249999998</c:v>
                </c:pt>
                <c:pt idx="7695">
                  <c:v>4068.4874999999997</c:v>
                </c:pt>
                <c:pt idx="7696">
                  <c:v>4068.4874999999997</c:v>
                </c:pt>
                <c:pt idx="7697">
                  <c:v>4068.4874999999997</c:v>
                </c:pt>
                <c:pt idx="7698">
                  <c:v>4068.4874999999997</c:v>
                </c:pt>
                <c:pt idx="7699">
                  <c:v>4068.4874999999997</c:v>
                </c:pt>
                <c:pt idx="7700">
                  <c:v>4068.4874999999997</c:v>
                </c:pt>
                <c:pt idx="7701">
                  <c:v>4068.4874999999997</c:v>
                </c:pt>
                <c:pt idx="7702">
                  <c:v>4068.4874999999997</c:v>
                </c:pt>
                <c:pt idx="7703">
                  <c:v>4068.4874999999997</c:v>
                </c:pt>
                <c:pt idx="7704">
                  <c:v>4068.4874999999997</c:v>
                </c:pt>
                <c:pt idx="7705">
                  <c:v>4068.4874999999997</c:v>
                </c:pt>
                <c:pt idx="7706">
                  <c:v>4068.4874999999997</c:v>
                </c:pt>
                <c:pt idx="7707">
                  <c:v>4068.4874999999997</c:v>
                </c:pt>
                <c:pt idx="7708">
                  <c:v>4072.7156249999998</c:v>
                </c:pt>
                <c:pt idx="7709">
                  <c:v>4072.7156249999998</c:v>
                </c:pt>
                <c:pt idx="7710">
                  <c:v>4072.7156249999998</c:v>
                </c:pt>
                <c:pt idx="7711">
                  <c:v>4072.7156249999998</c:v>
                </c:pt>
                <c:pt idx="7712">
                  <c:v>4072.7156249999998</c:v>
                </c:pt>
                <c:pt idx="7713">
                  <c:v>4072.7156249999998</c:v>
                </c:pt>
                <c:pt idx="7714">
                  <c:v>4072.7156249999998</c:v>
                </c:pt>
                <c:pt idx="7715">
                  <c:v>4072.7156249999998</c:v>
                </c:pt>
                <c:pt idx="7716">
                  <c:v>4072.7156249999998</c:v>
                </c:pt>
                <c:pt idx="7717">
                  <c:v>4072.7156249999998</c:v>
                </c:pt>
                <c:pt idx="7718">
                  <c:v>4072.7156249999998</c:v>
                </c:pt>
                <c:pt idx="7719">
                  <c:v>4072.7156249999998</c:v>
                </c:pt>
                <c:pt idx="7720">
                  <c:v>4072.7156249999998</c:v>
                </c:pt>
                <c:pt idx="7721">
                  <c:v>4072.7156249999998</c:v>
                </c:pt>
                <c:pt idx="7722">
                  <c:v>4072.7156249999998</c:v>
                </c:pt>
                <c:pt idx="7723">
                  <c:v>4072.7156249999998</c:v>
                </c:pt>
                <c:pt idx="7724">
                  <c:v>4072.7156249999998</c:v>
                </c:pt>
                <c:pt idx="7725">
                  <c:v>4072.7156249999998</c:v>
                </c:pt>
                <c:pt idx="7726">
                  <c:v>4072.7156249999998</c:v>
                </c:pt>
                <c:pt idx="7727">
                  <c:v>4073.6437499999997</c:v>
                </c:pt>
                <c:pt idx="7728">
                  <c:v>4073.6437499999997</c:v>
                </c:pt>
                <c:pt idx="7729">
                  <c:v>4074.1593749999997</c:v>
                </c:pt>
                <c:pt idx="7730">
                  <c:v>4074.1593749999997</c:v>
                </c:pt>
                <c:pt idx="7731">
                  <c:v>4074.1593749999997</c:v>
                </c:pt>
                <c:pt idx="7732">
                  <c:v>4074.1593749999997</c:v>
                </c:pt>
                <c:pt idx="7733">
                  <c:v>4074.1593749999997</c:v>
                </c:pt>
                <c:pt idx="7734">
                  <c:v>4074.1593749999997</c:v>
                </c:pt>
                <c:pt idx="7735">
                  <c:v>4074.1593749999997</c:v>
                </c:pt>
                <c:pt idx="7736">
                  <c:v>4074.1593749999997</c:v>
                </c:pt>
                <c:pt idx="7737">
                  <c:v>4075.1390618400001</c:v>
                </c:pt>
                <c:pt idx="7738">
                  <c:v>4075.1390618400001</c:v>
                </c:pt>
                <c:pt idx="7739">
                  <c:v>4075.1390618400001</c:v>
                </c:pt>
                <c:pt idx="7740">
                  <c:v>4075.1390618400001</c:v>
                </c:pt>
                <c:pt idx="7741">
                  <c:v>4075.1390618400001</c:v>
                </c:pt>
                <c:pt idx="7742">
                  <c:v>4075.1390618400001</c:v>
                </c:pt>
                <c:pt idx="7743">
                  <c:v>4075.1390618400001</c:v>
                </c:pt>
                <c:pt idx="7744">
                  <c:v>4075.1390618400001</c:v>
                </c:pt>
                <c:pt idx="7745">
                  <c:v>4079.2124999999996</c:v>
                </c:pt>
                <c:pt idx="7746">
                  <c:v>4079.5734381599996</c:v>
                </c:pt>
                <c:pt idx="7747">
                  <c:v>4079.5734381599996</c:v>
                </c:pt>
                <c:pt idx="7748">
                  <c:v>4079.5734381599996</c:v>
                </c:pt>
                <c:pt idx="7749">
                  <c:v>4079.5734381599996</c:v>
                </c:pt>
                <c:pt idx="7750">
                  <c:v>4079.5734381599996</c:v>
                </c:pt>
                <c:pt idx="7751">
                  <c:v>4079.5734381599996</c:v>
                </c:pt>
                <c:pt idx="7752">
                  <c:v>4079.7281249999996</c:v>
                </c:pt>
                <c:pt idx="7753">
                  <c:v>4079.7281249999996</c:v>
                </c:pt>
                <c:pt idx="7754">
                  <c:v>4079.7281249999996</c:v>
                </c:pt>
                <c:pt idx="7755">
                  <c:v>4079.7281249999996</c:v>
                </c:pt>
                <c:pt idx="7756">
                  <c:v>4079.7281249999996</c:v>
                </c:pt>
                <c:pt idx="7757">
                  <c:v>4079.7281249999996</c:v>
                </c:pt>
                <c:pt idx="7758">
                  <c:v>4079.7281249999996</c:v>
                </c:pt>
                <c:pt idx="7759">
                  <c:v>4081.6875</c:v>
                </c:pt>
                <c:pt idx="7760">
                  <c:v>4081.6875</c:v>
                </c:pt>
                <c:pt idx="7761">
                  <c:v>4085.9156249999996</c:v>
                </c:pt>
                <c:pt idx="7762">
                  <c:v>4086.84375</c:v>
                </c:pt>
                <c:pt idx="7763">
                  <c:v>4086.84375</c:v>
                </c:pt>
                <c:pt idx="7764">
                  <c:v>4086.84375</c:v>
                </c:pt>
                <c:pt idx="7765">
                  <c:v>4086.84375</c:v>
                </c:pt>
                <c:pt idx="7766">
                  <c:v>4086.84375</c:v>
                </c:pt>
                <c:pt idx="7767">
                  <c:v>4087.359375</c:v>
                </c:pt>
                <c:pt idx="7768">
                  <c:v>4087.359375</c:v>
                </c:pt>
                <c:pt idx="7769">
                  <c:v>4087.359375</c:v>
                </c:pt>
                <c:pt idx="7770">
                  <c:v>4087.359375</c:v>
                </c:pt>
                <c:pt idx="7771">
                  <c:v>4087.359375</c:v>
                </c:pt>
                <c:pt idx="7772">
                  <c:v>4088.3390618399999</c:v>
                </c:pt>
                <c:pt idx="7773">
                  <c:v>4088.3390618399999</c:v>
                </c:pt>
                <c:pt idx="7774">
                  <c:v>4088.3390618399999</c:v>
                </c:pt>
                <c:pt idx="7775">
                  <c:v>4092.4124999999999</c:v>
                </c:pt>
                <c:pt idx="7776">
                  <c:v>4092.4124999999999</c:v>
                </c:pt>
                <c:pt idx="7777">
                  <c:v>4092.7734381599994</c:v>
                </c:pt>
                <c:pt idx="7778">
                  <c:v>4092.7734381599994</c:v>
                </c:pt>
                <c:pt idx="7779">
                  <c:v>4092.7734381599994</c:v>
                </c:pt>
                <c:pt idx="7780">
                  <c:v>4092.9281249999999</c:v>
                </c:pt>
                <c:pt idx="7781">
                  <c:v>4094.8874999999998</c:v>
                </c:pt>
                <c:pt idx="7782">
                  <c:v>4094.8874999999998</c:v>
                </c:pt>
                <c:pt idx="7783">
                  <c:v>4094.8874999999998</c:v>
                </c:pt>
                <c:pt idx="7784">
                  <c:v>4094.8874999999998</c:v>
                </c:pt>
                <c:pt idx="7785">
                  <c:v>4094.8874999999998</c:v>
                </c:pt>
                <c:pt idx="7786">
                  <c:v>4100.0437499999998</c:v>
                </c:pt>
                <c:pt idx="7787">
                  <c:v>4100.0437499999998</c:v>
                </c:pt>
                <c:pt idx="7788">
                  <c:v>4100.5593749999998</c:v>
                </c:pt>
                <c:pt idx="7789">
                  <c:v>4100.5593749999998</c:v>
                </c:pt>
                <c:pt idx="7790">
                  <c:v>4100.5593749999998</c:v>
                </c:pt>
                <c:pt idx="7791">
                  <c:v>4100.5593749999998</c:v>
                </c:pt>
                <c:pt idx="7792">
                  <c:v>4101.5390618399997</c:v>
                </c:pt>
                <c:pt idx="7793">
                  <c:v>4105.6125000000002</c:v>
                </c:pt>
                <c:pt idx="7794">
                  <c:v>4105.6125000000002</c:v>
                </c:pt>
                <c:pt idx="7795">
                  <c:v>4105.9734381599992</c:v>
                </c:pt>
                <c:pt idx="7796">
                  <c:v>4105.9734381599992</c:v>
                </c:pt>
                <c:pt idx="7797">
                  <c:v>4105.9734381599992</c:v>
                </c:pt>
                <c:pt idx="7798">
                  <c:v>4105.9734381599992</c:v>
                </c:pt>
                <c:pt idx="7799">
                  <c:v>4105.9734381599992</c:v>
                </c:pt>
                <c:pt idx="7800">
                  <c:v>4106.1281250000002</c:v>
                </c:pt>
                <c:pt idx="7801">
                  <c:v>4106.1281250000002</c:v>
                </c:pt>
                <c:pt idx="7802">
                  <c:v>4106.1281250000002</c:v>
                </c:pt>
                <c:pt idx="7803">
                  <c:v>4106.1281250000002</c:v>
                </c:pt>
                <c:pt idx="7804">
                  <c:v>4106.1281250000002</c:v>
                </c:pt>
                <c:pt idx="7805">
                  <c:v>4108.0874999999996</c:v>
                </c:pt>
                <c:pt idx="7806">
                  <c:v>4108.0874999999996</c:v>
                </c:pt>
                <c:pt idx="7807">
                  <c:v>4112.3156250000002</c:v>
                </c:pt>
                <c:pt idx="7808">
                  <c:v>4112.3156250000002</c:v>
                </c:pt>
                <c:pt idx="7809">
                  <c:v>4112.3156250000002</c:v>
                </c:pt>
                <c:pt idx="7810">
                  <c:v>4112.3156250000002</c:v>
                </c:pt>
                <c:pt idx="7811">
                  <c:v>4112.3156250000002</c:v>
                </c:pt>
                <c:pt idx="7812">
                  <c:v>4113.2437499999996</c:v>
                </c:pt>
                <c:pt idx="7813">
                  <c:v>4113.2437499999996</c:v>
                </c:pt>
                <c:pt idx="7814">
                  <c:v>4113.7593749999996</c:v>
                </c:pt>
                <c:pt idx="7815">
                  <c:v>4114.7390618400004</c:v>
                </c:pt>
                <c:pt idx="7816">
                  <c:v>4114.7390618400004</c:v>
                </c:pt>
                <c:pt idx="7817">
                  <c:v>4118.8125</c:v>
                </c:pt>
                <c:pt idx="7818">
                  <c:v>4118.8125</c:v>
                </c:pt>
                <c:pt idx="7819">
                  <c:v>4118.8125</c:v>
                </c:pt>
                <c:pt idx="7820">
                  <c:v>4119.1734381599999</c:v>
                </c:pt>
                <c:pt idx="7821">
                  <c:v>4119.1734381599999</c:v>
                </c:pt>
                <c:pt idx="7822">
                  <c:v>4119.328125</c:v>
                </c:pt>
                <c:pt idx="7823">
                  <c:v>4119.328125</c:v>
                </c:pt>
                <c:pt idx="7824">
                  <c:v>4119.328125</c:v>
                </c:pt>
                <c:pt idx="7825">
                  <c:v>4119.328125</c:v>
                </c:pt>
                <c:pt idx="7826">
                  <c:v>4121.2874999999995</c:v>
                </c:pt>
                <c:pt idx="7827">
                  <c:v>4121.2874999999995</c:v>
                </c:pt>
                <c:pt idx="7828">
                  <c:v>4121.2874999999995</c:v>
                </c:pt>
                <c:pt idx="7829">
                  <c:v>4121.2874999999995</c:v>
                </c:pt>
                <c:pt idx="7830">
                  <c:v>4121.2874999999995</c:v>
                </c:pt>
                <c:pt idx="7831">
                  <c:v>4125.515625</c:v>
                </c:pt>
                <c:pt idx="7832">
                  <c:v>4125.515625</c:v>
                </c:pt>
                <c:pt idx="7833">
                  <c:v>4125.515625</c:v>
                </c:pt>
                <c:pt idx="7834">
                  <c:v>4125.515625</c:v>
                </c:pt>
                <c:pt idx="7835">
                  <c:v>4126.4437499999995</c:v>
                </c:pt>
                <c:pt idx="7836">
                  <c:v>4126.4437499999995</c:v>
                </c:pt>
                <c:pt idx="7837">
                  <c:v>4126.9593749999995</c:v>
                </c:pt>
                <c:pt idx="7838">
                  <c:v>4126.9593749999995</c:v>
                </c:pt>
                <c:pt idx="7839">
                  <c:v>4126.9593749999995</c:v>
                </c:pt>
                <c:pt idx="7840">
                  <c:v>4127.9390618400002</c:v>
                </c:pt>
                <c:pt idx="7841">
                  <c:v>4127.9390618400002</c:v>
                </c:pt>
                <c:pt idx="7842">
                  <c:v>4127.9390618400002</c:v>
                </c:pt>
                <c:pt idx="7843">
                  <c:v>4132.0124999999998</c:v>
                </c:pt>
                <c:pt idx="7844">
                  <c:v>4132.0124999999998</c:v>
                </c:pt>
                <c:pt idx="7845">
                  <c:v>4132.3734381599998</c:v>
                </c:pt>
                <c:pt idx="7846">
                  <c:v>4132.3734381599998</c:v>
                </c:pt>
                <c:pt idx="7847">
                  <c:v>4132.3734381599998</c:v>
                </c:pt>
                <c:pt idx="7848">
                  <c:v>4132.5281249999998</c:v>
                </c:pt>
                <c:pt idx="7849">
                  <c:v>4132.5281249999998</c:v>
                </c:pt>
                <c:pt idx="7850">
                  <c:v>4134.4875000000002</c:v>
                </c:pt>
                <c:pt idx="7851">
                  <c:v>4134.4875000000002</c:v>
                </c:pt>
                <c:pt idx="7852">
                  <c:v>4134.4875000000002</c:v>
                </c:pt>
                <c:pt idx="7853">
                  <c:v>4138.7156249999998</c:v>
                </c:pt>
                <c:pt idx="7854">
                  <c:v>4139.6437500000002</c:v>
                </c:pt>
                <c:pt idx="7855">
                  <c:v>4139.6437500000002</c:v>
                </c:pt>
                <c:pt idx="7856">
                  <c:v>4139.6437500000002</c:v>
                </c:pt>
                <c:pt idx="7857">
                  <c:v>4139.6437500000002</c:v>
                </c:pt>
                <c:pt idx="7858">
                  <c:v>4140.1593750000002</c:v>
                </c:pt>
                <c:pt idx="7859">
                  <c:v>4140.1593750000002</c:v>
                </c:pt>
                <c:pt idx="7860">
                  <c:v>4140.1593750000002</c:v>
                </c:pt>
                <c:pt idx="7861">
                  <c:v>4140.1593750000002</c:v>
                </c:pt>
                <c:pt idx="7862">
                  <c:v>4141.1390618400001</c:v>
                </c:pt>
                <c:pt idx="7863">
                  <c:v>4141.1390618400001</c:v>
                </c:pt>
                <c:pt idx="7864">
                  <c:v>4141.1390618400001</c:v>
                </c:pt>
                <c:pt idx="7865">
                  <c:v>4141.1390618400001</c:v>
                </c:pt>
                <c:pt idx="7866">
                  <c:v>4145.2124999999996</c:v>
                </c:pt>
                <c:pt idx="7867">
                  <c:v>4145.2124999999996</c:v>
                </c:pt>
                <c:pt idx="7868">
                  <c:v>4145.2124999999996</c:v>
                </c:pt>
                <c:pt idx="7869">
                  <c:v>4145.2124999999996</c:v>
                </c:pt>
                <c:pt idx="7870">
                  <c:v>4145.5734381599996</c:v>
                </c:pt>
                <c:pt idx="7871">
                  <c:v>4145.5734381599996</c:v>
                </c:pt>
                <c:pt idx="7872">
                  <c:v>4145.7281249999996</c:v>
                </c:pt>
                <c:pt idx="7873">
                  <c:v>4145.7281249999996</c:v>
                </c:pt>
                <c:pt idx="7874">
                  <c:v>4145.7281249999996</c:v>
                </c:pt>
                <c:pt idx="7875">
                  <c:v>4145.7281249999996</c:v>
                </c:pt>
                <c:pt idx="7876">
                  <c:v>4145.7281249999996</c:v>
                </c:pt>
                <c:pt idx="7877">
                  <c:v>4145.7281249999996</c:v>
                </c:pt>
                <c:pt idx="7878">
                  <c:v>4145.7281249999996</c:v>
                </c:pt>
                <c:pt idx="7879">
                  <c:v>4147.6875</c:v>
                </c:pt>
                <c:pt idx="7880">
                  <c:v>4147.6875</c:v>
                </c:pt>
                <c:pt idx="7881">
                  <c:v>4147.6875</c:v>
                </c:pt>
                <c:pt idx="7882">
                  <c:v>4147.6875</c:v>
                </c:pt>
                <c:pt idx="7883">
                  <c:v>4147.6875</c:v>
                </c:pt>
                <c:pt idx="7884">
                  <c:v>4151.9156249999996</c:v>
                </c:pt>
                <c:pt idx="7885">
                  <c:v>4151.9156249999996</c:v>
                </c:pt>
                <c:pt idx="7886">
                  <c:v>4152.84375</c:v>
                </c:pt>
                <c:pt idx="7887">
                  <c:v>4152.84375</c:v>
                </c:pt>
                <c:pt idx="7888">
                  <c:v>4152.84375</c:v>
                </c:pt>
                <c:pt idx="7889">
                  <c:v>4154.3390618399999</c:v>
                </c:pt>
                <c:pt idx="7890">
                  <c:v>4158.4124999999995</c:v>
                </c:pt>
                <c:pt idx="7891">
                  <c:v>4158.4124999999995</c:v>
                </c:pt>
                <c:pt idx="7892">
                  <c:v>4158.4124999999995</c:v>
                </c:pt>
                <c:pt idx="7893">
                  <c:v>4158.4124999999995</c:v>
                </c:pt>
                <c:pt idx="7894">
                  <c:v>4158.4124999999995</c:v>
                </c:pt>
                <c:pt idx="7895">
                  <c:v>4158.4124999999995</c:v>
                </c:pt>
                <c:pt idx="7896">
                  <c:v>4158.4124999999995</c:v>
                </c:pt>
                <c:pt idx="7897">
                  <c:v>4158.4124999999995</c:v>
                </c:pt>
                <c:pt idx="7898">
                  <c:v>4158.7734381599994</c:v>
                </c:pt>
                <c:pt idx="7899">
                  <c:v>4158.7734381599994</c:v>
                </c:pt>
                <c:pt idx="7900">
                  <c:v>4158.7734381599994</c:v>
                </c:pt>
                <c:pt idx="7901">
                  <c:v>4158.7734381599994</c:v>
                </c:pt>
                <c:pt idx="7902">
                  <c:v>4158.9281249999995</c:v>
                </c:pt>
                <c:pt idx="7903">
                  <c:v>4158.9281249999995</c:v>
                </c:pt>
                <c:pt idx="7904">
                  <c:v>4158.9281249999995</c:v>
                </c:pt>
                <c:pt idx="7905">
                  <c:v>4158.9281249999995</c:v>
                </c:pt>
                <c:pt idx="7906">
                  <c:v>4160.8874999999998</c:v>
                </c:pt>
                <c:pt idx="7907">
                  <c:v>4160.8874999999998</c:v>
                </c:pt>
                <c:pt idx="7908">
                  <c:v>4160.8874999999998</c:v>
                </c:pt>
                <c:pt idx="7909">
                  <c:v>4160.8874999999998</c:v>
                </c:pt>
                <c:pt idx="7910">
                  <c:v>4165.1156249999995</c:v>
                </c:pt>
                <c:pt idx="7911">
                  <c:v>4166.0437499999998</c:v>
                </c:pt>
                <c:pt idx="7912">
                  <c:v>4166.0437499999998</c:v>
                </c:pt>
                <c:pt idx="7913">
                  <c:v>4166.5593749999998</c:v>
                </c:pt>
                <c:pt idx="7914">
                  <c:v>4166.5593749999998</c:v>
                </c:pt>
                <c:pt idx="7915">
                  <c:v>4166.5593749999998</c:v>
                </c:pt>
                <c:pt idx="7916">
                  <c:v>4166.5593749999998</c:v>
                </c:pt>
                <c:pt idx="7917">
                  <c:v>4166.5593749999998</c:v>
                </c:pt>
                <c:pt idx="7918">
                  <c:v>4166.5593749999998</c:v>
                </c:pt>
                <c:pt idx="7919">
                  <c:v>4166.5593749999998</c:v>
                </c:pt>
                <c:pt idx="7920">
                  <c:v>4166.5593749999998</c:v>
                </c:pt>
                <c:pt idx="7921">
                  <c:v>4166.5593749999998</c:v>
                </c:pt>
                <c:pt idx="7922">
                  <c:v>4166.5593749999998</c:v>
                </c:pt>
                <c:pt idx="7923">
                  <c:v>4167.5390618399997</c:v>
                </c:pt>
                <c:pt idx="7924">
                  <c:v>4167.5390618399997</c:v>
                </c:pt>
                <c:pt idx="7925">
                  <c:v>4167.5390618399997</c:v>
                </c:pt>
                <c:pt idx="7926">
                  <c:v>4167.5390618399997</c:v>
                </c:pt>
                <c:pt idx="7927">
                  <c:v>4167.5390618399997</c:v>
                </c:pt>
                <c:pt idx="7928">
                  <c:v>4171.6125000000002</c:v>
                </c:pt>
                <c:pt idx="7929">
                  <c:v>4171.9734381599992</c:v>
                </c:pt>
                <c:pt idx="7930">
                  <c:v>4172.1281250000002</c:v>
                </c:pt>
                <c:pt idx="7931">
                  <c:v>4172.1281250000002</c:v>
                </c:pt>
                <c:pt idx="7932">
                  <c:v>4172.1281250000002</c:v>
                </c:pt>
                <c:pt idx="7933">
                  <c:v>4174.0874999999996</c:v>
                </c:pt>
                <c:pt idx="7934">
                  <c:v>4174.0874999999996</c:v>
                </c:pt>
                <c:pt idx="7935">
                  <c:v>4174.0874999999996</c:v>
                </c:pt>
                <c:pt idx="7936">
                  <c:v>4174.0874999999996</c:v>
                </c:pt>
                <c:pt idx="7937">
                  <c:v>4174.0874999999996</c:v>
                </c:pt>
                <c:pt idx="7938">
                  <c:v>4178.3156250000002</c:v>
                </c:pt>
                <c:pt idx="7939">
                  <c:v>4178.3156250000002</c:v>
                </c:pt>
                <c:pt idx="7940">
                  <c:v>4178.3156250000002</c:v>
                </c:pt>
                <c:pt idx="7941">
                  <c:v>4178.3156250000002</c:v>
                </c:pt>
                <c:pt idx="7942">
                  <c:v>4178.3156250000002</c:v>
                </c:pt>
                <c:pt idx="7943">
                  <c:v>4178.3156250000002</c:v>
                </c:pt>
                <c:pt idx="7944">
                  <c:v>4179.2437499999996</c:v>
                </c:pt>
                <c:pt idx="7945">
                  <c:v>4179.2437499999996</c:v>
                </c:pt>
                <c:pt idx="7946">
                  <c:v>4179.2437499999996</c:v>
                </c:pt>
                <c:pt idx="7947">
                  <c:v>4179.2437499999996</c:v>
                </c:pt>
                <c:pt idx="7948">
                  <c:v>4179.7593749999996</c:v>
                </c:pt>
                <c:pt idx="7949">
                  <c:v>4179.7593749999996</c:v>
                </c:pt>
                <c:pt idx="7950">
                  <c:v>4179.7593749999996</c:v>
                </c:pt>
                <c:pt idx="7951">
                  <c:v>4180.7390618400004</c:v>
                </c:pt>
                <c:pt idx="7952">
                  <c:v>4180.7390618400004</c:v>
                </c:pt>
                <c:pt idx="7953">
                  <c:v>4180.7390618400004</c:v>
                </c:pt>
                <c:pt idx="7954">
                  <c:v>4180.7390618400004</c:v>
                </c:pt>
                <c:pt idx="7955">
                  <c:v>4184.8125</c:v>
                </c:pt>
                <c:pt idx="7956">
                  <c:v>4184.8125</c:v>
                </c:pt>
                <c:pt idx="7957">
                  <c:v>4185.1734381599999</c:v>
                </c:pt>
                <c:pt idx="7958">
                  <c:v>4185.1734381599999</c:v>
                </c:pt>
                <c:pt idx="7959">
                  <c:v>4185.1734381599999</c:v>
                </c:pt>
                <c:pt idx="7960">
                  <c:v>4185.328125</c:v>
                </c:pt>
                <c:pt idx="7961">
                  <c:v>4185.328125</c:v>
                </c:pt>
                <c:pt idx="7962">
                  <c:v>4185.328125</c:v>
                </c:pt>
                <c:pt idx="7963">
                  <c:v>4185.328125</c:v>
                </c:pt>
                <c:pt idx="7964">
                  <c:v>4191.515625</c:v>
                </c:pt>
                <c:pt idx="7965">
                  <c:v>4191.515625</c:v>
                </c:pt>
                <c:pt idx="7966">
                  <c:v>4192.4437499999995</c:v>
                </c:pt>
                <c:pt idx="7967">
                  <c:v>4192.4437499999995</c:v>
                </c:pt>
                <c:pt idx="7968">
                  <c:v>4192.4437499999995</c:v>
                </c:pt>
                <c:pt idx="7969">
                  <c:v>4192.9593749999995</c:v>
                </c:pt>
                <c:pt idx="7970">
                  <c:v>4192.9593749999995</c:v>
                </c:pt>
                <c:pt idx="7971">
                  <c:v>4192.9593749999995</c:v>
                </c:pt>
                <c:pt idx="7972">
                  <c:v>4192.9593749999995</c:v>
                </c:pt>
                <c:pt idx="7973">
                  <c:v>4192.9593749999995</c:v>
                </c:pt>
                <c:pt idx="7974">
                  <c:v>4192.9593749999995</c:v>
                </c:pt>
                <c:pt idx="7975">
                  <c:v>4192.9593749999995</c:v>
                </c:pt>
                <c:pt idx="7976">
                  <c:v>4193.9390618400002</c:v>
                </c:pt>
                <c:pt idx="7977">
                  <c:v>4193.9390618400002</c:v>
                </c:pt>
                <c:pt idx="7978">
                  <c:v>4193.9390618400002</c:v>
                </c:pt>
                <c:pt idx="7979">
                  <c:v>4193.9390618400002</c:v>
                </c:pt>
                <c:pt idx="7980">
                  <c:v>4193.9390618400002</c:v>
                </c:pt>
                <c:pt idx="7981">
                  <c:v>4198.0124999999998</c:v>
                </c:pt>
                <c:pt idx="7982">
                  <c:v>4198.3734381599998</c:v>
                </c:pt>
                <c:pt idx="7983">
                  <c:v>4198.3734381599998</c:v>
                </c:pt>
                <c:pt idx="7984">
                  <c:v>4198.3734381599998</c:v>
                </c:pt>
                <c:pt idx="7985">
                  <c:v>4198.3734381599998</c:v>
                </c:pt>
                <c:pt idx="7986">
                  <c:v>4198.5281249999998</c:v>
                </c:pt>
                <c:pt idx="7987">
                  <c:v>4200.4875000000002</c:v>
                </c:pt>
                <c:pt idx="7988">
                  <c:v>4200.4875000000002</c:v>
                </c:pt>
                <c:pt idx="7989">
                  <c:v>4200.4875000000002</c:v>
                </c:pt>
                <c:pt idx="7990">
                  <c:v>4204.7156249999998</c:v>
                </c:pt>
                <c:pt idx="7991">
                  <c:v>4204.7156249999998</c:v>
                </c:pt>
                <c:pt idx="7992">
                  <c:v>4205.6437500000002</c:v>
                </c:pt>
                <c:pt idx="7993">
                  <c:v>4205.6437500000002</c:v>
                </c:pt>
                <c:pt idx="7994">
                  <c:v>4205.6437500000002</c:v>
                </c:pt>
                <c:pt idx="7995">
                  <c:v>4206.1593750000002</c:v>
                </c:pt>
                <c:pt idx="7996">
                  <c:v>4207.1390618400001</c:v>
                </c:pt>
                <c:pt idx="7997">
                  <c:v>4211.2124999999996</c:v>
                </c:pt>
                <c:pt idx="7998">
                  <c:v>4211.2124999999996</c:v>
                </c:pt>
                <c:pt idx="7999">
                  <c:v>4211.2124999999996</c:v>
                </c:pt>
                <c:pt idx="8000">
                  <c:v>4211.2124999999996</c:v>
                </c:pt>
                <c:pt idx="8001">
                  <c:v>4211.2124999999996</c:v>
                </c:pt>
                <c:pt idx="8002">
                  <c:v>4211.2124999999996</c:v>
                </c:pt>
                <c:pt idx="8003">
                  <c:v>4211.5734381599996</c:v>
                </c:pt>
                <c:pt idx="8004">
                  <c:v>4211.5734381599996</c:v>
                </c:pt>
                <c:pt idx="8005">
                  <c:v>4211.5734381599996</c:v>
                </c:pt>
                <c:pt idx="8006">
                  <c:v>4211.5734381599996</c:v>
                </c:pt>
                <c:pt idx="8007">
                  <c:v>4211.5734381599996</c:v>
                </c:pt>
                <c:pt idx="8008">
                  <c:v>4211.5734381599996</c:v>
                </c:pt>
                <c:pt idx="8009">
                  <c:v>4211.7281249999996</c:v>
                </c:pt>
                <c:pt idx="8010">
                  <c:v>4211.7281249999996</c:v>
                </c:pt>
                <c:pt idx="8011">
                  <c:v>4211.7281249999996</c:v>
                </c:pt>
                <c:pt idx="8012">
                  <c:v>4211.7281249999996</c:v>
                </c:pt>
                <c:pt idx="8013">
                  <c:v>4213.6875</c:v>
                </c:pt>
                <c:pt idx="8014">
                  <c:v>4213.6875</c:v>
                </c:pt>
                <c:pt idx="8015">
                  <c:v>4217.9156249999996</c:v>
                </c:pt>
                <c:pt idx="8016">
                  <c:v>4218.84375</c:v>
                </c:pt>
                <c:pt idx="8017">
                  <c:v>4218.84375</c:v>
                </c:pt>
                <c:pt idx="8018">
                  <c:v>4218.84375</c:v>
                </c:pt>
                <c:pt idx="8019">
                  <c:v>4219.359375</c:v>
                </c:pt>
                <c:pt idx="8020">
                  <c:v>4219.359375</c:v>
                </c:pt>
                <c:pt idx="8021">
                  <c:v>4219.359375</c:v>
                </c:pt>
                <c:pt idx="8022">
                  <c:v>4219.359375</c:v>
                </c:pt>
                <c:pt idx="8023">
                  <c:v>4219.359375</c:v>
                </c:pt>
                <c:pt idx="8024">
                  <c:v>4219.359375</c:v>
                </c:pt>
                <c:pt idx="8025">
                  <c:v>4219.359375</c:v>
                </c:pt>
                <c:pt idx="8026">
                  <c:v>4220.3390618399999</c:v>
                </c:pt>
                <c:pt idx="8027">
                  <c:v>4220.3390618399999</c:v>
                </c:pt>
                <c:pt idx="8028">
                  <c:v>4220.3390618399999</c:v>
                </c:pt>
                <c:pt idx="8029">
                  <c:v>4220.3390618399999</c:v>
                </c:pt>
                <c:pt idx="8030">
                  <c:v>4220.3390618399999</c:v>
                </c:pt>
                <c:pt idx="8031">
                  <c:v>4224.4124999999995</c:v>
                </c:pt>
                <c:pt idx="8032">
                  <c:v>4224.4124999999995</c:v>
                </c:pt>
                <c:pt idx="8033">
                  <c:v>4224.7734381599994</c:v>
                </c:pt>
                <c:pt idx="8034">
                  <c:v>4224.7734381599994</c:v>
                </c:pt>
                <c:pt idx="8035">
                  <c:v>4224.9281249999995</c:v>
                </c:pt>
                <c:pt idx="8036">
                  <c:v>4224.9281249999995</c:v>
                </c:pt>
                <c:pt idx="8037">
                  <c:v>4224.9281249999995</c:v>
                </c:pt>
                <c:pt idx="8038">
                  <c:v>4226.8874999999998</c:v>
                </c:pt>
                <c:pt idx="8039">
                  <c:v>4226.8874999999998</c:v>
                </c:pt>
                <c:pt idx="8040">
                  <c:v>4226.8874999999998</c:v>
                </c:pt>
                <c:pt idx="8041">
                  <c:v>4226.8874999999998</c:v>
                </c:pt>
                <c:pt idx="8042">
                  <c:v>4232.0437499999998</c:v>
                </c:pt>
                <c:pt idx="8043">
                  <c:v>4232.0437499999998</c:v>
                </c:pt>
                <c:pt idx="8044">
                  <c:v>4232.0437499999998</c:v>
                </c:pt>
                <c:pt idx="8045">
                  <c:v>4232.5593749999998</c:v>
                </c:pt>
                <c:pt idx="8046">
                  <c:v>4233.5390618399997</c:v>
                </c:pt>
                <c:pt idx="8047">
                  <c:v>4233.5390618399997</c:v>
                </c:pt>
                <c:pt idx="8048">
                  <c:v>4233.5390618399997</c:v>
                </c:pt>
                <c:pt idx="8049">
                  <c:v>4237.6125000000002</c:v>
                </c:pt>
                <c:pt idx="8050">
                  <c:v>4237.6125000000002</c:v>
                </c:pt>
                <c:pt idx="8051">
                  <c:v>4237.6125000000002</c:v>
                </c:pt>
                <c:pt idx="8052">
                  <c:v>4237.6125000000002</c:v>
                </c:pt>
                <c:pt idx="8053">
                  <c:v>4237.9734381599992</c:v>
                </c:pt>
                <c:pt idx="8054">
                  <c:v>4237.9734381599992</c:v>
                </c:pt>
                <c:pt idx="8055">
                  <c:v>4237.9734381599992</c:v>
                </c:pt>
                <c:pt idx="8056">
                  <c:v>4237.9734381599992</c:v>
                </c:pt>
                <c:pt idx="8057">
                  <c:v>4238.1281250000002</c:v>
                </c:pt>
                <c:pt idx="8058">
                  <c:v>4240.0874999999996</c:v>
                </c:pt>
                <c:pt idx="8059">
                  <c:v>4240.0874999999996</c:v>
                </c:pt>
                <c:pt idx="8060">
                  <c:v>4244.3156250000002</c:v>
                </c:pt>
                <c:pt idx="8061">
                  <c:v>4244.3156250000002</c:v>
                </c:pt>
                <c:pt idx="8062">
                  <c:v>4245.2437499999996</c:v>
                </c:pt>
                <c:pt idx="8063">
                  <c:v>4245.7593749999996</c:v>
                </c:pt>
                <c:pt idx="8064">
                  <c:v>4245.7593749999996</c:v>
                </c:pt>
                <c:pt idx="8065">
                  <c:v>4246.7390618400004</c:v>
                </c:pt>
                <c:pt idx="8066">
                  <c:v>4246.7390618400004</c:v>
                </c:pt>
                <c:pt idx="8067">
                  <c:v>4246.7390618400004</c:v>
                </c:pt>
                <c:pt idx="8068">
                  <c:v>4250.8125</c:v>
                </c:pt>
                <c:pt idx="8069">
                  <c:v>4250.8125</c:v>
                </c:pt>
                <c:pt idx="8070">
                  <c:v>4250.8125</c:v>
                </c:pt>
                <c:pt idx="8071">
                  <c:v>4250.8125</c:v>
                </c:pt>
                <c:pt idx="8072">
                  <c:v>4250.8125</c:v>
                </c:pt>
                <c:pt idx="8073">
                  <c:v>4251.1734381599999</c:v>
                </c:pt>
                <c:pt idx="8074">
                  <c:v>4251.1734381599999</c:v>
                </c:pt>
                <c:pt idx="8075">
                  <c:v>4251.1734381599999</c:v>
                </c:pt>
                <c:pt idx="8076">
                  <c:v>4251.328125</c:v>
                </c:pt>
                <c:pt idx="8077">
                  <c:v>4251.328125</c:v>
                </c:pt>
                <c:pt idx="8078">
                  <c:v>4251.328125</c:v>
                </c:pt>
                <c:pt idx="8079">
                  <c:v>4253.2874999999995</c:v>
                </c:pt>
                <c:pt idx="8080">
                  <c:v>4253.2874999999995</c:v>
                </c:pt>
                <c:pt idx="8081">
                  <c:v>4253.2874999999995</c:v>
                </c:pt>
                <c:pt idx="8082">
                  <c:v>4253.2874999999995</c:v>
                </c:pt>
                <c:pt idx="8083">
                  <c:v>4257.515625</c:v>
                </c:pt>
                <c:pt idx="8084">
                  <c:v>4257.515625</c:v>
                </c:pt>
                <c:pt idx="8085">
                  <c:v>4257.515625</c:v>
                </c:pt>
                <c:pt idx="8086">
                  <c:v>4257.515625</c:v>
                </c:pt>
                <c:pt idx="8087">
                  <c:v>4257.515625</c:v>
                </c:pt>
                <c:pt idx="8088">
                  <c:v>4257.515625</c:v>
                </c:pt>
                <c:pt idx="8089">
                  <c:v>4258.4437499999995</c:v>
                </c:pt>
                <c:pt idx="8090">
                  <c:v>4259.9390618400002</c:v>
                </c:pt>
                <c:pt idx="8091">
                  <c:v>4259.9390618400002</c:v>
                </c:pt>
                <c:pt idx="8092">
                  <c:v>4259.9390618400002</c:v>
                </c:pt>
                <c:pt idx="8093">
                  <c:v>4259.9390618400002</c:v>
                </c:pt>
                <c:pt idx="8094">
                  <c:v>4264.0124999999998</c:v>
                </c:pt>
                <c:pt idx="8095">
                  <c:v>4264.0124999999998</c:v>
                </c:pt>
                <c:pt idx="8096">
                  <c:v>4264.0124999999998</c:v>
                </c:pt>
                <c:pt idx="8097">
                  <c:v>4264.0124999999998</c:v>
                </c:pt>
                <c:pt idx="8098">
                  <c:v>4264.0124999999998</c:v>
                </c:pt>
                <c:pt idx="8099">
                  <c:v>4264.0124999999998</c:v>
                </c:pt>
                <c:pt idx="8100">
                  <c:v>4264.0124999999998</c:v>
                </c:pt>
                <c:pt idx="8101">
                  <c:v>4264.3734381599998</c:v>
                </c:pt>
                <c:pt idx="8102">
                  <c:v>4264.3734381599998</c:v>
                </c:pt>
                <c:pt idx="8103">
                  <c:v>4264.3734381599998</c:v>
                </c:pt>
                <c:pt idx="8104">
                  <c:v>4264.3734381599998</c:v>
                </c:pt>
                <c:pt idx="8105">
                  <c:v>4264.3734381599998</c:v>
                </c:pt>
                <c:pt idx="8106">
                  <c:v>4264.3734381599998</c:v>
                </c:pt>
                <c:pt idx="8107">
                  <c:v>4264.3734381599998</c:v>
                </c:pt>
                <c:pt idx="8108">
                  <c:v>4264.3734381599998</c:v>
                </c:pt>
                <c:pt idx="8109">
                  <c:v>4264.3734381599998</c:v>
                </c:pt>
                <c:pt idx="8110">
                  <c:v>4264.3734381599998</c:v>
                </c:pt>
                <c:pt idx="8111">
                  <c:v>4264.3734381599998</c:v>
                </c:pt>
                <c:pt idx="8112">
                  <c:v>4264.5281249999998</c:v>
                </c:pt>
                <c:pt idx="8113">
                  <c:v>4264.5281249999998</c:v>
                </c:pt>
                <c:pt idx="8114">
                  <c:v>4264.5281249999998</c:v>
                </c:pt>
                <c:pt idx="8115">
                  <c:v>4266.4875000000002</c:v>
                </c:pt>
                <c:pt idx="8116">
                  <c:v>4266.4875000000002</c:v>
                </c:pt>
                <c:pt idx="8117">
                  <c:v>4266.4875000000002</c:v>
                </c:pt>
                <c:pt idx="8118">
                  <c:v>4270.7156249999998</c:v>
                </c:pt>
                <c:pt idx="8119">
                  <c:v>4270.7156249999998</c:v>
                </c:pt>
                <c:pt idx="8120">
                  <c:v>4270.7156249999998</c:v>
                </c:pt>
                <c:pt idx="8121">
                  <c:v>4270.7156249999998</c:v>
                </c:pt>
                <c:pt idx="8122">
                  <c:v>4271.6437500000002</c:v>
                </c:pt>
                <c:pt idx="8123">
                  <c:v>4271.6437500000002</c:v>
                </c:pt>
                <c:pt idx="8124">
                  <c:v>4271.6437500000002</c:v>
                </c:pt>
                <c:pt idx="8125">
                  <c:v>4271.6437500000002</c:v>
                </c:pt>
                <c:pt idx="8126">
                  <c:v>4272.1593750000002</c:v>
                </c:pt>
                <c:pt idx="8127">
                  <c:v>4272.1593750000002</c:v>
                </c:pt>
                <c:pt idx="8128">
                  <c:v>4277.2124999999996</c:v>
                </c:pt>
                <c:pt idx="8129">
                  <c:v>4277.2124999999996</c:v>
                </c:pt>
                <c:pt idx="8130">
                  <c:v>4277.5734381599996</c:v>
                </c:pt>
                <c:pt idx="8131">
                  <c:v>4277.5734381599996</c:v>
                </c:pt>
                <c:pt idx="8132">
                  <c:v>4277.5734381599996</c:v>
                </c:pt>
                <c:pt idx="8133">
                  <c:v>4277.7281249999996</c:v>
                </c:pt>
                <c:pt idx="8134">
                  <c:v>4277.7281249999996</c:v>
                </c:pt>
                <c:pt idx="8135">
                  <c:v>4279.6875</c:v>
                </c:pt>
                <c:pt idx="8136">
                  <c:v>4279.6875</c:v>
                </c:pt>
                <c:pt idx="8137">
                  <c:v>4279.6875</c:v>
                </c:pt>
                <c:pt idx="8138">
                  <c:v>4279.6875</c:v>
                </c:pt>
                <c:pt idx="8139">
                  <c:v>4279.6875</c:v>
                </c:pt>
                <c:pt idx="8140">
                  <c:v>4283.9156249999996</c:v>
                </c:pt>
                <c:pt idx="8141">
                  <c:v>4283.9156249999996</c:v>
                </c:pt>
                <c:pt idx="8142">
                  <c:v>4283.9156249999996</c:v>
                </c:pt>
                <c:pt idx="8143">
                  <c:v>4283.9156249999996</c:v>
                </c:pt>
                <c:pt idx="8144">
                  <c:v>4283.9156249999996</c:v>
                </c:pt>
                <c:pt idx="8145">
                  <c:v>4283.9156249999996</c:v>
                </c:pt>
                <c:pt idx="8146">
                  <c:v>4283.9156249999996</c:v>
                </c:pt>
                <c:pt idx="8147">
                  <c:v>4283.9156249999996</c:v>
                </c:pt>
                <c:pt idx="8148">
                  <c:v>4285.359375</c:v>
                </c:pt>
                <c:pt idx="8149">
                  <c:v>4285.359375</c:v>
                </c:pt>
                <c:pt idx="8150">
                  <c:v>4285.359375</c:v>
                </c:pt>
                <c:pt idx="8151">
                  <c:v>4285.359375</c:v>
                </c:pt>
                <c:pt idx="8152">
                  <c:v>4285.359375</c:v>
                </c:pt>
                <c:pt idx="8153">
                  <c:v>4286.3390618399999</c:v>
                </c:pt>
                <c:pt idx="8154">
                  <c:v>4286.3390618399999</c:v>
                </c:pt>
                <c:pt idx="8155">
                  <c:v>4286.3390618399999</c:v>
                </c:pt>
                <c:pt idx="8156">
                  <c:v>4286.3390618399999</c:v>
                </c:pt>
                <c:pt idx="8157">
                  <c:v>4290.4124999999995</c:v>
                </c:pt>
                <c:pt idx="8158">
                  <c:v>4290.7734381599994</c:v>
                </c:pt>
                <c:pt idx="8159">
                  <c:v>4290.7734381599994</c:v>
                </c:pt>
                <c:pt idx="8160">
                  <c:v>4290.7734381599994</c:v>
                </c:pt>
                <c:pt idx="8161">
                  <c:v>4290.9281249999995</c:v>
                </c:pt>
                <c:pt idx="8162">
                  <c:v>4290.9281249999995</c:v>
                </c:pt>
                <c:pt idx="8163">
                  <c:v>4290.9281249999995</c:v>
                </c:pt>
                <c:pt idx="8164">
                  <c:v>4292.8874999999998</c:v>
                </c:pt>
                <c:pt idx="8165">
                  <c:v>4297.1156249999995</c:v>
                </c:pt>
                <c:pt idx="8166">
                  <c:v>4297.1156249999995</c:v>
                </c:pt>
                <c:pt idx="8167">
                  <c:v>4297.1156249999995</c:v>
                </c:pt>
                <c:pt idx="8168">
                  <c:v>4297.1156249999995</c:v>
                </c:pt>
                <c:pt idx="8169">
                  <c:v>4298.0437499999998</c:v>
                </c:pt>
                <c:pt idx="8170">
                  <c:v>4298.0437499999998</c:v>
                </c:pt>
                <c:pt idx="8171">
                  <c:v>4298.0437499999998</c:v>
                </c:pt>
                <c:pt idx="8172">
                  <c:v>4298.0437499999998</c:v>
                </c:pt>
                <c:pt idx="8173">
                  <c:v>4298.0437499999998</c:v>
                </c:pt>
                <c:pt idx="8174">
                  <c:v>4298.0437499999998</c:v>
                </c:pt>
                <c:pt idx="8175">
                  <c:v>4298.5593749999998</c:v>
                </c:pt>
                <c:pt idx="8176">
                  <c:v>4299.5390618399997</c:v>
                </c:pt>
                <c:pt idx="8177">
                  <c:v>4303.6125000000002</c:v>
                </c:pt>
                <c:pt idx="8178">
                  <c:v>4303.6125000000002</c:v>
                </c:pt>
                <c:pt idx="8179">
                  <c:v>4303.6125000000002</c:v>
                </c:pt>
                <c:pt idx="8180">
                  <c:v>4303.9734381599992</c:v>
                </c:pt>
                <c:pt idx="8181">
                  <c:v>4304.1281250000002</c:v>
                </c:pt>
                <c:pt idx="8182">
                  <c:v>4304.1281250000002</c:v>
                </c:pt>
                <c:pt idx="8183">
                  <c:v>4306.0874999999996</c:v>
                </c:pt>
                <c:pt idx="8184">
                  <c:v>4311.2437499999996</c:v>
                </c:pt>
                <c:pt idx="8185">
                  <c:v>4311.2437499999996</c:v>
                </c:pt>
                <c:pt idx="8186">
                  <c:v>4311.2437499999996</c:v>
                </c:pt>
                <c:pt idx="8187">
                  <c:v>4311.2437499999996</c:v>
                </c:pt>
                <c:pt idx="8188">
                  <c:v>4311.7593749999996</c:v>
                </c:pt>
                <c:pt idx="8189">
                  <c:v>4312.7390618400004</c:v>
                </c:pt>
                <c:pt idx="8190">
                  <c:v>4316.8125</c:v>
                </c:pt>
                <c:pt idx="8191">
                  <c:v>4316.8125</c:v>
                </c:pt>
                <c:pt idx="8192">
                  <c:v>4316.8125</c:v>
                </c:pt>
                <c:pt idx="8193">
                  <c:v>4316.8125</c:v>
                </c:pt>
                <c:pt idx="8194">
                  <c:v>4316.8125</c:v>
                </c:pt>
                <c:pt idx="8195">
                  <c:v>4316.8125</c:v>
                </c:pt>
                <c:pt idx="8196">
                  <c:v>4317.1734381599999</c:v>
                </c:pt>
                <c:pt idx="8197">
                  <c:v>4317.1734381599999</c:v>
                </c:pt>
                <c:pt idx="8198">
                  <c:v>4317.328125</c:v>
                </c:pt>
                <c:pt idx="8199">
                  <c:v>4317.328125</c:v>
                </c:pt>
                <c:pt idx="8200">
                  <c:v>4317.328125</c:v>
                </c:pt>
                <c:pt idx="8201">
                  <c:v>4317.328125</c:v>
                </c:pt>
                <c:pt idx="8202">
                  <c:v>4317.328125</c:v>
                </c:pt>
                <c:pt idx="8203">
                  <c:v>4317.328125</c:v>
                </c:pt>
                <c:pt idx="8204">
                  <c:v>4319.2874999999995</c:v>
                </c:pt>
                <c:pt idx="8205">
                  <c:v>4319.2874999999995</c:v>
                </c:pt>
                <c:pt idx="8206">
                  <c:v>4319.2874999999995</c:v>
                </c:pt>
                <c:pt idx="8207">
                  <c:v>4319.2874999999995</c:v>
                </c:pt>
                <c:pt idx="8208">
                  <c:v>4319.2874999999995</c:v>
                </c:pt>
                <c:pt idx="8209">
                  <c:v>4319.2874999999995</c:v>
                </c:pt>
                <c:pt idx="8210">
                  <c:v>4323.515625</c:v>
                </c:pt>
                <c:pt idx="8211">
                  <c:v>4324.4437499999995</c:v>
                </c:pt>
                <c:pt idx="8212">
                  <c:v>4324.4437499999995</c:v>
                </c:pt>
                <c:pt idx="8213">
                  <c:v>4324.4437499999995</c:v>
                </c:pt>
                <c:pt idx="8214">
                  <c:v>4324.4437499999995</c:v>
                </c:pt>
                <c:pt idx="8215">
                  <c:v>4324.4437499999995</c:v>
                </c:pt>
                <c:pt idx="8216">
                  <c:v>4324.4437499999995</c:v>
                </c:pt>
                <c:pt idx="8217">
                  <c:v>4324.4437499999995</c:v>
                </c:pt>
                <c:pt idx="8218">
                  <c:v>4324.9593749999995</c:v>
                </c:pt>
                <c:pt idx="8219">
                  <c:v>4324.9593749999995</c:v>
                </c:pt>
                <c:pt idx="8220">
                  <c:v>4324.9593749999995</c:v>
                </c:pt>
                <c:pt idx="8221">
                  <c:v>4324.9593749999995</c:v>
                </c:pt>
                <c:pt idx="8222">
                  <c:v>4324.9593749999995</c:v>
                </c:pt>
                <c:pt idx="8223">
                  <c:v>4324.9593749999995</c:v>
                </c:pt>
                <c:pt idx="8224">
                  <c:v>4325.9390618400002</c:v>
                </c:pt>
                <c:pt idx="8225">
                  <c:v>4325.9390618400002</c:v>
                </c:pt>
                <c:pt idx="8226">
                  <c:v>4330.0124999999998</c:v>
                </c:pt>
                <c:pt idx="8227">
                  <c:v>4330.3734381599998</c:v>
                </c:pt>
                <c:pt idx="8228">
                  <c:v>4330.5281249999998</c:v>
                </c:pt>
                <c:pt idx="8229">
                  <c:v>4330.5281249999998</c:v>
                </c:pt>
                <c:pt idx="8230">
                  <c:v>4332.4875000000002</c:v>
                </c:pt>
                <c:pt idx="8231">
                  <c:v>4332.4875000000002</c:v>
                </c:pt>
                <c:pt idx="8232">
                  <c:v>4332.4875000000002</c:v>
                </c:pt>
                <c:pt idx="8233">
                  <c:v>4332.4875000000002</c:v>
                </c:pt>
                <c:pt idx="8234">
                  <c:v>4336.7156249999998</c:v>
                </c:pt>
                <c:pt idx="8235">
                  <c:v>4336.7156249999998</c:v>
                </c:pt>
                <c:pt idx="8236">
                  <c:v>4336.7156249999998</c:v>
                </c:pt>
                <c:pt idx="8237">
                  <c:v>4337.6437500000002</c:v>
                </c:pt>
                <c:pt idx="8238">
                  <c:v>4338.1593750000002</c:v>
                </c:pt>
                <c:pt idx="8239">
                  <c:v>4338.1593750000002</c:v>
                </c:pt>
                <c:pt idx="8240">
                  <c:v>4338.1593750000002</c:v>
                </c:pt>
                <c:pt idx="8241">
                  <c:v>4338.1593750000002</c:v>
                </c:pt>
                <c:pt idx="8242">
                  <c:v>4338.1593750000002</c:v>
                </c:pt>
                <c:pt idx="8243">
                  <c:v>4338.1593750000002</c:v>
                </c:pt>
                <c:pt idx="8244">
                  <c:v>4339.1390618400001</c:v>
                </c:pt>
                <c:pt idx="8245">
                  <c:v>4339.1390618400001</c:v>
                </c:pt>
                <c:pt idx="8246">
                  <c:v>4339.1390618400001</c:v>
                </c:pt>
                <c:pt idx="8247">
                  <c:v>4339.1390618400001</c:v>
                </c:pt>
                <c:pt idx="8248">
                  <c:v>4339.1390618400001</c:v>
                </c:pt>
                <c:pt idx="8249">
                  <c:v>4343.2124999999996</c:v>
                </c:pt>
                <c:pt idx="8250">
                  <c:v>4343.2124999999996</c:v>
                </c:pt>
                <c:pt idx="8251">
                  <c:v>4343.5734381599996</c:v>
                </c:pt>
                <c:pt idx="8252">
                  <c:v>4343.5734381599996</c:v>
                </c:pt>
                <c:pt idx="8253">
                  <c:v>4343.5734381599996</c:v>
                </c:pt>
                <c:pt idx="8254">
                  <c:v>4343.7281249999996</c:v>
                </c:pt>
                <c:pt idx="8255">
                  <c:v>4343.7281249999996</c:v>
                </c:pt>
                <c:pt idx="8256">
                  <c:v>4343.7281249999996</c:v>
                </c:pt>
                <c:pt idx="8257">
                  <c:v>4343.7281249999996</c:v>
                </c:pt>
                <c:pt idx="8258">
                  <c:v>4345.6875</c:v>
                </c:pt>
                <c:pt idx="8259">
                  <c:v>4349.9156249999996</c:v>
                </c:pt>
                <c:pt idx="8260">
                  <c:v>4349.9156249999996</c:v>
                </c:pt>
                <c:pt idx="8261">
                  <c:v>4350.84375</c:v>
                </c:pt>
                <c:pt idx="8262">
                  <c:v>4351.359375</c:v>
                </c:pt>
                <c:pt idx="8263">
                  <c:v>4351.359375</c:v>
                </c:pt>
                <c:pt idx="8264">
                  <c:v>4351.359375</c:v>
                </c:pt>
                <c:pt idx="8265">
                  <c:v>4351.359375</c:v>
                </c:pt>
                <c:pt idx="8266">
                  <c:v>4352.3390618399999</c:v>
                </c:pt>
                <c:pt idx="8267">
                  <c:v>4352.3390618399999</c:v>
                </c:pt>
                <c:pt idx="8268">
                  <c:v>4352.3390618399999</c:v>
                </c:pt>
                <c:pt idx="8269">
                  <c:v>4352.3390618399999</c:v>
                </c:pt>
                <c:pt idx="8270">
                  <c:v>4352.3390618399999</c:v>
                </c:pt>
                <c:pt idx="8271">
                  <c:v>4352.3390618399999</c:v>
                </c:pt>
                <c:pt idx="8272">
                  <c:v>4356.4124999999995</c:v>
                </c:pt>
                <c:pt idx="8273">
                  <c:v>4356.4124999999995</c:v>
                </c:pt>
                <c:pt idx="8274">
                  <c:v>4356.4124999999995</c:v>
                </c:pt>
                <c:pt idx="8275">
                  <c:v>4356.4124999999995</c:v>
                </c:pt>
                <c:pt idx="8276">
                  <c:v>4356.4124999999995</c:v>
                </c:pt>
                <c:pt idx="8277">
                  <c:v>4356.4124999999995</c:v>
                </c:pt>
                <c:pt idx="8278">
                  <c:v>4356.4124999999995</c:v>
                </c:pt>
                <c:pt idx="8279">
                  <c:v>4356.7734381599994</c:v>
                </c:pt>
                <c:pt idx="8280">
                  <c:v>4356.7734381599994</c:v>
                </c:pt>
                <c:pt idx="8281">
                  <c:v>4356.9281249999995</c:v>
                </c:pt>
                <c:pt idx="8282">
                  <c:v>4356.9281249999995</c:v>
                </c:pt>
                <c:pt idx="8283">
                  <c:v>4358.8874999999998</c:v>
                </c:pt>
                <c:pt idx="8284">
                  <c:v>4358.8874999999998</c:v>
                </c:pt>
                <c:pt idx="8285">
                  <c:v>4358.8874999999998</c:v>
                </c:pt>
                <c:pt idx="8286">
                  <c:v>4358.8874999999998</c:v>
                </c:pt>
                <c:pt idx="8287">
                  <c:v>4363.1156249999995</c:v>
                </c:pt>
                <c:pt idx="8288">
                  <c:v>4363.1156249999995</c:v>
                </c:pt>
                <c:pt idx="8289">
                  <c:v>4363.1156249999995</c:v>
                </c:pt>
                <c:pt idx="8290">
                  <c:v>4363.1156249999995</c:v>
                </c:pt>
                <c:pt idx="8291">
                  <c:v>4363.1156249999995</c:v>
                </c:pt>
                <c:pt idx="8292">
                  <c:v>4363.1156249999995</c:v>
                </c:pt>
                <c:pt idx="8293">
                  <c:v>4364.0437499999998</c:v>
                </c:pt>
                <c:pt idx="8294">
                  <c:v>4364.5593749999998</c:v>
                </c:pt>
                <c:pt idx="8295">
                  <c:v>4364.5593749999998</c:v>
                </c:pt>
                <c:pt idx="8296">
                  <c:v>4365.5390618399997</c:v>
                </c:pt>
                <c:pt idx="8297">
                  <c:v>4369.6125000000002</c:v>
                </c:pt>
                <c:pt idx="8298">
                  <c:v>4369.6125000000002</c:v>
                </c:pt>
                <c:pt idx="8299">
                  <c:v>4369.9734381599992</c:v>
                </c:pt>
                <c:pt idx="8300">
                  <c:v>4369.9734381599992</c:v>
                </c:pt>
                <c:pt idx="8301">
                  <c:v>4369.9734381599992</c:v>
                </c:pt>
                <c:pt idx="8302">
                  <c:v>4369.9734381599992</c:v>
                </c:pt>
                <c:pt idx="8303">
                  <c:v>4369.9734381599992</c:v>
                </c:pt>
                <c:pt idx="8304">
                  <c:v>4370.1281250000002</c:v>
                </c:pt>
                <c:pt idx="8305">
                  <c:v>4370.1281250000002</c:v>
                </c:pt>
                <c:pt idx="8306">
                  <c:v>4370.1281250000002</c:v>
                </c:pt>
                <c:pt idx="8307">
                  <c:v>4370.1281250000002</c:v>
                </c:pt>
                <c:pt idx="8308">
                  <c:v>4376.3156250000002</c:v>
                </c:pt>
                <c:pt idx="8309">
                  <c:v>4376.3156250000002</c:v>
                </c:pt>
                <c:pt idx="8310">
                  <c:v>4377.2437499999996</c:v>
                </c:pt>
                <c:pt idx="8311">
                  <c:v>4377.2437499999996</c:v>
                </c:pt>
                <c:pt idx="8312">
                  <c:v>4377.2437499999996</c:v>
                </c:pt>
                <c:pt idx="8313">
                  <c:v>4377.7593749999996</c:v>
                </c:pt>
                <c:pt idx="8314">
                  <c:v>4377.7593749999996</c:v>
                </c:pt>
                <c:pt idx="8315">
                  <c:v>4382.8125</c:v>
                </c:pt>
                <c:pt idx="8316">
                  <c:v>4383.1734381599999</c:v>
                </c:pt>
                <c:pt idx="8317">
                  <c:v>4383.1734381599999</c:v>
                </c:pt>
                <c:pt idx="8318">
                  <c:v>4383.1734381599999</c:v>
                </c:pt>
                <c:pt idx="8319">
                  <c:v>4383.1734381599999</c:v>
                </c:pt>
                <c:pt idx="8320">
                  <c:v>4383.328125</c:v>
                </c:pt>
                <c:pt idx="8321">
                  <c:v>4383.328125</c:v>
                </c:pt>
                <c:pt idx="8322">
                  <c:v>4385.2874999999995</c:v>
                </c:pt>
                <c:pt idx="8323">
                  <c:v>4385.2874999999995</c:v>
                </c:pt>
                <c:pt idx="8324">
                  <c:v>4385.2874999999995</c:v>
                </c:pt>
                <c:pt idx="8325">
                  <c:v>4385.2874999999995</c:v>
                </c:pt>
                <c:pt idx="8326">
                  <c:v>4385.2874999999995</c:v>
                </c:pt>
                <c:pt idx="8327">
                  <c:v>4389.515625</c:v>
                </c:pt>
                <c:pt idx="8328">
                  <c:v>4389.515625</c:v>
                </c:pt>
                <c:pt idx="8329">
                  <c:v>4389.515625</c:v>
                </c:pt>
                <c:pt idx="8330">
                  <c:v>4389.515625</c:v>
                </c:pt>
                <c:pt idx="8331">
                  <c:v>4390.4437499999995</c:v>
                </c:pt>
                <c:pt idx="8332">
                  <c:v>4390.4437499999995</c:v>
                </c:pt>
                <c:pt idx="8333">
                  <c:v>4390.9593749999995</c:v>
                </c:pt>
                <c:pt idx="8334">
                  <c:v>4390.9593749999995</c:v>
                </c:pt>
                <c:pt idx="8335">
                  <c:v>4390.9593749999995</c:v>
                </c:pt>
                <c:pt idx="8336">
                  <c:v>4390.9593749999995</c:v>
                </c:pt>
                <c:pt idx="8337">
                  <c:v>4391.9390618400002</c:v>
                </c:pt>
                <c:pt idx="8338">
                  <c:v>4391.9390618400002</c:v>
                </c:pt>
                <c:pt idx="8339">
                  <c:v>4396.0124999999998</c:v>
                </c:pt>
                <c:pt idx="8340">
                  <c:v>4396.0124999999998</c:v>
                </c:pt>
                <c:pt idx="8341">
                  <c:v>4396.3734381599998</c:v>
                </c:pt>
                <c:pt idx="8342">
                  <c:v>4396.3734381599998</c:v>
                </c:pt>
                <c:pt idx="8343">
                  <c:v>4396.5281249999998</c:v>
                </c:pt>
                <c:pt idx="8344">
                  <c:v>4396.5281249999998</c:v>
                </c:pt>
                <c:pt idx="8345">
                  <c:v>4396.5281249999998</c:v>
                </c:pt>
                <c:pt idx="8346">
                  <c:v>4398.4875000000002</c:v>
                </c:pt>
                <c:pt idx="8347">
                  <c:v>4402.7156249999998</c:v>
                </c:pt>
                <c:pt idx="8348">
                  <c:v>4402.7156249999998</c:v>
                </c:pt>
                <c:pt idx="8349">
                  <c:v>4402.7156249999998</c:v>
                </c:pt>
                <c:pt idx="8350">
                  <c:v>4403.6437500000002</c:v>
                </c:pt>
                <c:pt idx="8351">
                  <c:v>4403.6437500000002</c:v>
                </c:pt>
                <c:pt idx="8352">
                  <c:v>4403.6437500000002</c:v>
                </c:pt>
                <c:pt idx="8353">
                  <c:v>4404.1593750000002</c:v>
                </c:pt>
                <c:pt idx="8354">
                  <c:v>4404.1593750000002</c:v>
                </c:pt>
                <c:pt idx="8355">
                  <c:v>4404.1593750000002</c:v>
                </c:pt>
                <c:pt idx="8356">
                  <c:v>4404.1593750000002</c:v>
                </c:pt>
                <c:pt idx="8357">
                  <c:v>4404.1593750000002</c:v>
                </c:pt>
                <c:pt idx="8358">
                  <c:v>4404.1593750000002</c:v>
                </c:pt>
                <c:pt idx="8359">
                  <c:v>4404.1593750000002</c:v>
                </c:pt>
                <c:pt idx="8360">
                  <c:v>4404.1593750000002</c:v>
                </c:pt>
                <c:pt idx="8361">
                  <c:v>4404.1593750000002</c:v>
                </c:pt>
                <c:pt idx="8362">
                  <c:v>4404.1593750000002</c:v>
                </c:pt>
                <c:pt idx="8363">
                  <c:v>4405.1390618400001</c:v>
                </c:pt>
                <c:pt idx="8364">
                  <c:v>4409.2124999999996</c:v>
                </c:pt>
                <c:pt idx="8365">
                  <c:v>4409.5734381599996</c:v>
                </c:pt>
                <c:pt idx="8366">
                  <c:v>4409.5734381599996</c:v>
                </c:pt>
                <c:pt idx="8367">
                  <c:v>4409.5734381599996</c:v>
                </c:pt>
                <c:pt idx="8368">
                  <c:v>4409.5734381599996</c:v>
                </c:pt>
                <c:pt idx="8369">
                  <c:v>4409.5734381599996</c:v>
                </c:pt>
                <c:pt idx="8370">
                  <c:v>4409.7281249999996</c:v>
                </c:pt>
                <c:pt idx="8371">
                  <c:v>4409.7281249999996</c:v>
                </c:pt>
                <c:pt idx="8372">
                  <c:v>4409.7281249999996</c:v>
                </c:pt>
                <c:pt idx="8373">
                  <c:v>4409.7281249999996</c:v>
                </c:pt>
                <c:pt idx="8374">
                  <c:v>4409.7281249999996</c:v>
                </c:pt>
                <c:pt idx="8375">
                  <c:v>4411.6875</c:v>
                </c:pt>
                <c:pt idx="8376">
                  <c:v>4411.6875</c:v>
                </c:pt>
                <c:pt idx="8377">
                  <c:v>4415.9156249999996</c:v>
                </c:pt>
                <c:pt idx="8378">
                  <c:v>4415.9156249999996</c:v>
                </c:pt>
                <c:pt idx="8379">
                  <c:v>4415.9156249999996</c:v>
                </c:pt>
                <c:pt idx="8380">
                  <c:v>4415.9156249999996</c:v>
                </c:pt>
                <c:pt idx="8381">
                  <c:v>4416.84375</c:v>
                </c:pt>
                <c:pt idx="8382">
                  <c:v>4416.84375</c:v>
                </c:pt>
                <c:pt idx="8383">
                  <c:v>4416.84375</c:v>
                </c:pt>
                <c:pt idx="8384">
                  <c:v>4416.84375</c:v>
                </c:pt>
                <c:pt idx="8385">
                  <c:v>4416.84375</c:v>
                </c:pt>
                <c:pt idx="8386">
                  <c:v>4416.84375</c:v>
                </c:pt>
                <c:pt idx="8387">
                  <c:v>4416.84375</c:v>
                </c:pt>
                <c:pt idx="8388">
                  <c:v>4417.359375</c:v>
                </c:pt>
                <c:pt idx="8389">
                  <c:v>4418.3390618399999</c:v>
                </c:pt>
                <c:pt idx="8390">
                  <c:v>4418.3390618399999</c:v>
                </c:pt>
                <c:pt idx="8391">
                  <c:v>4418.3390618399999</c:v>
                </c:pt>
                <c:pt idx="8392">
                  <c:v>4422.4124999999995</c:v>
                </c:pt>
                <c:pt idx="8393">
                  <c:v>4422.4124999999995</c:v>
                </c:pt>
                <c:pt idx="8394">
                  <c:v>4422.4124999999995</c:v>
                </c:pt>
                <c:pt idx="8395">
                  <c:v>4422.7734381599994</c:v>
                </c:pt>
                <c:pt idx="8396">
                  <c:v>4422.7734381599994</c:v>
                </c:pt>
                <c:pt idx="8397">
                  <c:v>4422.9281249999995</c:v>
                </c:pt>
                <c:pt idx="8398">
                  <c:v>4422.9281249999995</c:v>
                </c:pt>
                <c:pt idx="8399">
                  <c:v>4422.9281249999995</c:v>
                </c:pt>
                <c:pt idx="8400">
                  <c:v>4422.9281249999995</c:v>
                </c:pt>
                <c:pt idx="8401">
                  <c:v>4422.9281249999995</c:v>
                </c:pt>
                <c:pt idx="8402">
                  <c:v>4422.9281249999995</c:v>
                </c:pt>
                <c:pt idx="8403">
                  <c:v>4422.9281249999995</c:v>
                </c:pt>
                <c:pt idx="8404">
                  <c:v>4422.9281249999995</c:v>
                </c:pt>
                <c:pt idx="8405">
                  <c:v>4422.9281249999995</c:v>
                </c:pt>
                <c:pt idx="8406">
                  <c:v>4422.9281249999995</c:v>
                </c:pt>
                <c:pt idx="8407">
                  <c:v>4422.9281249999995</c:v>
                </c:pt>
                <c:pt idx="8408">
                  <c:v>4422.9281249999995</c:v>
                </c:pt>
                <c:pt idx="8409">
                  <c:v>4422.9281249999995</c:v>
                </c:pt>
                <c:pt idx="8410">
                  <c:v>4422.9281249999995</c:v>
                </c:pt>
                <c:pt idx="8411">
                  <c:v>4422.9281249999995</c:v>
                </c:pt>
                <c:pt idx="8412">
                  <c:v>4422.9281249999995</c:v>
                </c:pt>
                <c:pt idx="8413">
                  <c:v>4422.9281249999995</c:v>
                </c:pt>
                <c:pt idx="8414">
                  <c:v>4424.8874999999998</c:v>
                </c:pt>
                <c:pt idx="8415">
                  <c:v>4424.8874999999998</c:v>
                </c:pt>
                <c:pt idx="8416">
                  <c:v>4429.1156249999995</c:v>
                </c:pt>
                <c:pt idx="8417">
                  <c:v>4429.1156249999995</c:v>
                </c:pt>
                <c:pt idx="8418">
                  <c:v>4429.1156249999995</c:v>
                </c:pt>
                <c:pt idx="8419">
                  <c:v>4430.0437499999998</c:v>
                </c:pt>
                <c:pt idx="8420">
                  <c:v>4430.0437499999998</c:v>
                </c:pt>
                <c:pt idx="8421">
                  <c:v>4430.5593749999998</c:v>
                </c:pt>
                <c:pt idx="8422">
                  <c:v>4430.5593749999998</c:v>
                </c:pt>
                <c:pt idx="8423">
                  <c:v>4431.5390618399997</c:v>
                </c:pt>
                <c:pt idx="8424">
                  <c:v>4431.5390618399997</c:v>
                </c:pt>
                <c:pt idx="8425">
                  <c:v>4431.5390618399997</c:v>
                </c:pt>
                <c:pt idx="8426">
                  <c:v>4431.5390618399997</c:v>
                </c:pt>
                <c:pt idx="8427">
                  <c:v>4431.5390618399997</c:v>
                </c:pt>
                <c:pt idx="8428">
                  <c:v>4435.6125000000002</c:v>
                </c:pt>
                <c:pt idx="8429">
                  <c:v>4435.6125000000002</c:v>
                </c:pt>
                <c:pt idx="8430">
                  <c:v>4435.6125000000002</c:v>
                </c:pt>
                <c:pt idx="8431">
                  <c:v>4435.6125000000002</c:v>
                </c:pt>
                <c:pt idx="8432">
                  <c:v>4435.9734381599992</c:v>
                </c:pt>
                <c:pt idx="8433">
                  <c:v>4435.9734381599992</c:v>
                </c:pt>
                <c:pt idx="8434">
                  <c:v>4436.1281250000002</c:v>
                </c:pt>
                <c:pt idx="8435">
                  <c:v>4436.1281250000002</c:v>
                </c:pt>
                <c:pt idx="8436">
                  <c:v>4436.1281250000002</c:v>
                </c:pt>
                <c:pt idx="8437">
                  <c:v>4436.1281250000002</c:v>
                </c:pt>
                <c:pt idx="8438">
                  <c:v>4438.0874999999996</c:v>
                </c:pt>
                <c:pt idx="8439">
                  <c:v>4438.0874999999996</c:v>
                </c:pt>
                <c:pt idx="8440">
                  <c:v>4438.0874999999996</c:v>
                </c:pt>
                <c:pt idx="8441">
                  <c:v>4438.0874999999996</c:v>
                </c:pt>
                <c:pt idx="8442">
                  <c:v>4438.0874999999996</c:v>
                </c:pt>
                <c:pt idx="8443">
                  <c:v>4442.3156250000002</c:v>
                </c:pt>
                <c:pt idx="8444">
                  <c:v>4442.3156250000002</c:v>
                </c:pt>
                <c:pt idx="8445">
                  <c:v>4442.3156250000002</c:v>
                </c:pt>
                <c:pt idx="8446">
                  <c:v>4442.3156250000002</c:v>
                </c:pt>
                <c:pt idx="8447">
                  <c:v>4442.3156250000002</c:v>
                </c:pt>
                <c:pt idx="8448">
                  <c:v>4443.2437499999996</c:v>
                </c:pt>
                <c:pt idx="8449">
                  <c:v>4443.2437499999996</c:v>
                </c:pt>
                <c:pt idx="8450">
                  <c:v>4443.2437499999996</c:v>
                </c:pt>
                <c:pt idx="8451">
                  <c:v>4443.2437499999996</c:v>
                </c:pt>
                <c:pt idx="8452">
                  <c:v>4444.7390618400004</c:v>
                </c:pt>
                <c:pt idx="8453">
                  <c:v>4444.7390618400004</c:v>
                </c:pt>
                <c:pt idx="8454">
                  <c:v>4444.7390618400004</c:v>
                </c:pt>
                <c:pt idx="8455">
                  <c:v>4444.7390618400004</c:v>
                </c:pt>
                <c:pt idx="8456">
                  <c:v>4448.8125</c:v>
                </c:pt>
                <c:pt idx="8457">
                  <c:v>4448.8125</c:v>
                </c:pt>
                <c:pt idx="8458">
                  <c:v>4448.8125</c:v>
                </c:pt>
                <c:pt idx="8459">
                  <c:v>4448.8125</c:v>
                </c:pt>
                <c:pt idx="8460">
                  <c:v>4448.8125</c:v>
                </c:pt>
                <c:pt idx="8461">
                  <c:v>4449.1734381599999</c:v>
                </c:pt>
                <c:pt idx="8462">
                  <c:v>4449.1734381599999</c:v>
                </c:pt>
                <c:pt idx="8463">
                  <c:v>4449.1734381599999</c:v>
                </c:pt>
                <c:pt idx="8464">
                  <c:v>4449.328125</c:v>
                </c:pt>
                <c:pt idx="8465">
                  <c:v>4449.328125</c:v>
                </c:pt>
                <c:pt idx="8466">
                  <c:v>4451.2874999999995</c:v>
                </c:pt>
                <c:pt idx="8467">
                  <c:v>4451.2874999999995</c:v>
                </c:pt>
                <c:pt idx="8468">
                  <c:v>4451.2874999999995</c:v>
                </c:pt>
                <c:pt idx="8469">
                  <c:v>4451.2874999999995</c:v>
                </c:pt>
                <c:pt idx="8470">
                  <c:v>4451.2874999999995</c:v>
                </c:pt>
                <c:pt idx="8471">
                  <c:v>4455.515625</c:v>
                </c:pt>
                <c:pt idx="8472">
                  <c:v>4455.515625</c:v>
                </c:pt>
                <c:pt idx="8473">
                  <c:v>4455.515625</c:v>
                </c:pt>
                <c:pt idx="8474">
                  <c:v>4456.4437499999995</c:v>
                </c:pt>
                <c:pt idx="8475">
                  <c:v>4456.9593749999995</c:v>
                </c:pt>
                <c:pt idx="8476">
                  <c:v>4456.9593749999995</c:v>
                </c:pt>
                <c:pt idx="8477">
                  <c:v>4457.9390618400002</c:v>
                </c:pt>
                <c:pt idx="8478">
                  <c:v>4457.9390618400002</c:v>
                </c:pt>
                <c:pt idx="8479">
                  <c:v>4457.9390618400002</c:v>
                </c:pt>
                <c:pt idx="8480">
                  <c:v>4457.9390618400002</c:v>
                </c:pt>
                <c:pt idx="8481">
                  <c:v>4457.9390618400002</c:v>
                </c:pt>
                <c:pt idx="8482">
                  <c:v>4462.0124999999998</c:v>
                </c:pt>
                <c:pt idx="8483">
                  <c:v>4462.0124999999998</c:v>
                </c:pt>
                <c:pt idx="8484">
                  <c:v>4462.3734381599998</c:v>
                </c:pt>
                <c:pt idx="8485">
                  <c:v>4462.3734381599998</c:v>
                </c:pt>
                <c:pt idx="8486">
                  <c:v>4464.4875000000002</c:v>
                </c:pt>
                <c:pt idx="8487">
                  <c:v>4464.4875000000002</c:v>
                </c:pt>
                <c:pt idx="8488">
                  <c:v>4464.4875000000002</c:v>
                </c:pt>
                <c:pt idx="8489">
                  <c:v>4464.4875000000002</c:v>
                </c:pt>
                <c:pt idx="8490">
                  <c:v>4464.4875000000002</c:v>
                </c:pt>
                <c:pt idx="8491">
                  <c:v>4468.7156249999998</c:v>
                </c:pt>
                <c:pt idx="8492">
                  <c:v>4469.6437500000002</c:v>
                </c:pt>
                <c:pt idx="8493">
                  <c:v>4469.6437500000002</c:v>
                </c:pt>
                <c:pt idx="8494">
                  <c:v>4470.1593750000002</c:v>
                </c:pt>
                <c:pt idx="8495">
                  <c:v>4470.1593750000002</c:v>
                </c:pt>
                <c:pt idx="8496">
                  <c:v>4471.1390618400001</c:v>
                </c:pt>
                <c:pt idx="8497">
                  <c:v>4471.1390618400001</c:v>
                </c:pt>
                <c:pt idx="8498">
                  <c:v>4475.2124999999996</c:v>
                </c:pt>
                <c:pt idx="8499">
                  <c:v>4475.2124999999996</c:v>
                </c:pt>
                <c:pt idx="8500">
                  <c:v>4475.2124999999996</c:v>
                </c:pt>
                <c:pt idx="8501">
                  <c:v>4475.5734381599996</c:v>
                </c:pt>
                <c:pt idx="8502">
                  <c:v>4475.5734381599996</c:v>
                </c:pt>
                <c:pt idx="8503">
                  <c:v>4475.5734381599996</c:v>
                </c:pt>
                <c:pt idx="8504">
                  <c:v>4475.5734381599996</c:v>
                </c:pt>
                <c:pt idx="8505">
                  <c:v>4475.7281249999996</c:v>
                </c:pt>
                <c:pt idx="8506">
                  <c:v>4475.7281249999996</c:v>
                </c:pt>
                <c:pt idx="8507">
                  <c:v>4477.6875</c:v>
                </c:pt>
                <c:pt idx="8508">
                  <c:v>4477.6875</c:v>
                </c:pt>
                <c:pt idx="8509">
                  <c:v>4477.6875</c:v>
                </c:pt>
                <c:pt idx="8510">
                  <c:v>4477.6875</c:v>
                </c:pt>
                <c:pt idx="8511">
                  <c:v>4477.6875</c:v>
                </c:pt>
                <c:pt idx="8512">
                  <c:v>4481.9156249999996</c:v>
                </c:pt>
                <c:pt idx="8513">
                  <c:v>4481.9156249999996</c:v>
                </c:pt>
                <c:pt idx="8514">
                  <c:v>4482.84375</c:v>
                </c:pt>
                <c:pt idx="8515">
                  <c:v>4482.84375</c:v>
                </c:pt>
                <c:pt idx="8516">
                  <c:v>4482.84375</c:v>
                </c:pt>
                <c:pt idx="8517">
                  <c:v>4482.84375</c:v>
                </c:pt>
                <c:pt idx="8518">
                  <c:v>4482.84375</c:v>
                </c:pt>
                <c:pt idx="8519">
                  <c:v>4483.359375</c:v>
                </c:pt>
                <c:pt idx="8520">
                  <c:v>4483.359375</c:v>
                </c:pt>
                <c:pt idx="8521">
                  <c:v>4484.3390618399999</c:v>
                </c:pt>
                <c:pt idx="8522">
                  <c:v>4484.3390618399999</c:v>
                </c:pt>
                <c:pt idx="8523">
                  <c:v>4484.3390618399999</c:v>
                </c:pt>
                <c:pt idx="8524">
                  <c:v>4484.3390618399999</c:v>
                </c:pt>
                <c:pt idx="8525">
                  <c:v>4484.3390618399999</c:v>
                </c:pt>
                <c:pt idx="8526">
                  <c:v>4488.4124999999995</c:v>
                </c:pt>
                <c:pt idx="8527">
                  <c:v>4488.4124999999995</c:v>
                </c:pt>
                <c:pt idx="8528">
                  <c:v>4488.9281249999995</c:v>
                </c:pt>
                <c:pt idx="8529">
                  <c:v>4488.9281249999995</c:v>
                </c:pt>
                <c:pt idx="8530">
                  <c:v>4488.9281249999995</c:v>
                </c:pt>
                <c:pt idx="8531">
                  <c:v>4490.8874999999998</c:v>
                </c:pt>
                <c:pt idx="8532">
                  <c:v>4490.8874999999998</c:v>
                </c:pt>
                <c:pt idx="8533">
                  <c:v>4495.1156249999995</c:v>
                </c:pt>
                <c:pt idx="8534">
                  <c:v>4495.1156249999995</c:v>
                </c:pt>
                <c:pt idx="8535">
                  <c:v>4495.1156249999995</c:v>
                </c:pt>
                <c:pt idx="8536">
                  <c:v>4495.1156249999995</c:v>
                </c:pt>
                <c:pt idx="8537">
                  <c:v>4495.1156249999995</c:v>
                </c:pt>
                <c:pt idx="8538">
                  <c:v>4496.0437499999998</c:v>
                </c:pt>
                <c:pt idx="8539">
                  <c:v>4496.0437499999998</c:v>
                </c:pt>
                <c:pt idx="8540">
                  <c:v>4496.0437499999998</c:v>
                </c:pt>
                <c:pt idx="8541">
                  <c:v>4496.0437499999998</c:v>
                </c:pt>
                <c:pt idx="8542">
                  <c:v>4496.5593749999998</c:v>
                </c:pt>
                <c:pt idx="8543">
                  <c:v>4496.5593749999998</c:v>
                </c:pt>
                <c:pt idx="8544">
                  <c:v>4497.5390618399997</c:v>
                </c:pt>
                <c:pt idx="8545">
                  <c:v>4497.5390618399997</c:v>
                </c:pt>
                <c:pt idx="8546">
                  <c:v>4501.6125000000002</c:v>
                </c:pt>
                <c:pt idx="8547">
                  <c:v>4501.6125000000002</c:v>
                </c:pt>
                <c:pt idx="8548">
                  <c:v>4501.9734381599992</c:v>
                </c:pt>
                <c:pt idx="8549">
                  <c:v>4501.9734381599992</c:v>
                </c:pt>
                <c:pt idx="8550">
                  <c:v>4501.9734381599992</c:v>
                </c:pt>
                <c:pt idx="8551">
                  <c:v>4501.9734381599992</c:v>
                </c:pt>
                <c:pt idx="8552">
                  <c:v>4501.9734381599992</c:v>
                </c:pt>
                <c:pt idx="8553">
                  <c:v>4502.1281250000002</c:v>
                </c:pt>
                <c:pt idx="8554">
                  <c:v>4502.1281250000002</c:v>
                </c:pt>
                <c:pt idx="8555">
                  <c:v>4504.0874999999996</c:v>
                </c:pt>
                <c:pt idx="8556">
                  <c:v>4504.0874999999996</c:v>
                </c:pt>
                <c:pt idx="8557">
                  <c:v>4504.0874999999996</c:v>
                </c:pt>
                <c:pt idx="8558">
                  <c:v>4504.0874999999996</c:v>
                </c:pt>
                <c:pt idx="8559">
                  <c:v>4508.3156250000002</c:v>
                </c:pt>
                <c:pt idx="8560">
                  <c:v>4509.2437499999996</c:v>
                </c:pt>
                <c:pt idx="8561">
                  <c:v>4509.2437499999996</c:v>
                </c:pt>
                <c:pt idx="8562">
                  <c:v>4509.2437499999996</c:v>
                </c:pt>
                <c:pt idx="8563">
                  <c:v>4509.2437499999996</c:v>
                </c:pt>
                <c:pt idx="8564">
                  <c:v>4509.7593749999996</c:v>
                </c:pt>
                <c:pt idx="8565">
                  <c:v>4509.7593749999996</c:v>
                </c:pt>
                <c:pt idx="8566">
                  <c:v>4509.7593749999996</c:v>
                </c:pt>
                <c:pt idx="8567">
                  <c:v>4509.7593749999996</c:v>
                </c:pt>
                <c:pt idx="8568">
                  <c:v>4509.7593749999996</c:v>
                </c:pt>
                <c:pt idx="8569">
                  <c:v>4509.7593749999996</c:v>
                </c:pt>
                <c:pt idx="8570">
                  <c:v>4509.7593749999996</c:v>
                </c:pt>
                <c:pt idx="8571">
                  <c:v>4510.7390618400004</c:v>
                </c:pt>
                <c:pt idx="8572">
                  <c:v>4514.8125</c:v>
                </c:pt>
                <c:pt idx="8573">
                  <c:v>4514.8125</c:v>
                </c:pt>
                <c:pt idx="8574">
                  <c:v>4514.8125</c:v>
                </c:pt>
                <c:pt idx="8575">
                  <c:v>4514.8125</c:v>
                </c:pt>
                <c:pt idx="8576">
                  <c:v>4515.1734381599999</c:v>
                </c:pt>
                <c:pt idx="8577">
                  <c:v>4515.1734381599999</c:v>
                </c:pt>
                <c:pt idx="8578">
                  <c:v>4515.328125</c:v>
                </c:pt>
                <c:pt idx="8579">
                  <c:v>4515.328125</c:v>
                </c:pt>
                <c:pt idx="8580">
                  <c:v>4515.328125</c:v>
                </c:pt>
                <c:pt idx="8581">
                  <c:v>4515.328125</c:v>
                </c:pt>
                <c:pt idx="8582">
                  <c:v>4515.328125</c:v>
                </c:pt>
                <c:pt idx="8583">
                  <c:v>4517.2874999999995</c:v>
                </c:pt>
                <c:pt idx="8584">
                  <c:v>4517.2874999999995</c:v>
                </c:pt>
                <c:pt idx="8585">
                  <c:v>4521.515625</c:v>
                </c:pt>
                <c:pt idx="8586">
                  <c:v>4521.515625</c:v>
                </c:pt>
                <c:pt idx="8587">
                  <c:v>4521.515625</c:v>
                </c:pt>
                <c:pt idx="8588">
                  <c:v>4522.4437499999995</c:v>
                </c:pt>
                <c:pt idx="8589">
                  <c:v>4522.4437499999995</c:v>
                </c:pt>
                <c:pt idx="8590">
                  <c:v>4522.4437499999995</c:v>
                </c:pt>
                <c:pt idx="8591">
                  <c:v>4522.4437499999995</c:v>
                </c:pt>
                <c:pt idx="8592">
                  <c:v>4522.4437499999995</c:v>
                </c:pt>
                <c:pt idx="8593">
                  <c:v>4522.4437499999995</c:v>
                </c:pt>
                <c:pt idx="8594">
                  <c:v>4522.4437499999995</c:v>
                </c:pt>
                <c:pt idx="8595">
                  <c:v>4522.9593749999995</c:v>
                </c:pt>
                <c:pt idx="8596">
                  <c:v>4522.9593749999995</c:v>
                </c:pt>
                <c:pt idx="8597">
                  <c:v>4522.9593749999995</c:v>
                </c:pt>
                <c:pt idx="8598">
                  <c:v>4522.9593749999995</c:v>
                </c:pt>
                <c:pt idx="8599">
                  <c:v>4522.9593749999995</c:v>
                </c:pt>
                <c:pt idx="8600">
                  <c:v>4528.0124999999998</c:v>
                </c:pt>
                <c:pt idx="8601">
                  <c:v>4528.0124999999998</c:v>
                </c:pt>
                <c:pt idx="8602">
                  <c:v>4528.0124999999998</c:v>
                </c:pt>
                <c:pt idx="8603">
                  <c:v>4528.0124999999998</c:v>
                </c:pt>
                <c:pt idx="8604">
                  <c:v>4528.3734381599998</c:v>
                </c:pt>
                <c:pt idx="8605">
                  <c:v>4528.3734381599998</c:v>
                </c:pt>
                <c:pt idx="8606">
                  <c:v>4528.3734381599998</c:v>
                </c:pt>
                <c:pt idx="8607">
                  <c:v>4528.5281249999998</c:v>
                </c:pt>
                <c:pt idx="8608">
                  <c:v>4530.4875000000002</c:v>
                </c:pt>
                <c:pt idx="8609">
                  <c:v>4534.7156249999998</c:v>
                </c:pt>
                <c:pt idx="8610">
                  <c:v>4534.7156249999998</c:v>
                </c:pt>
                <c:pt idx="8611">
                  <c:v>4534.7156249999998</c:v>
                </c:pt>
                <c:pt idx="8612">
                  <c:v>4534.7156249999998</c:v>
                </c:pt>
                <c:pt idx="8613">
                  <c:v>4534.7156249999998</c:v>
                </c:pt>
                <c:pt idx="8614">
                  <c:v>4535.6437500000002</c:v>
                </c:pt>
                <c:pt idx="8615">
                  <c:v>4535.6437500000002</c:v>
                </c:pt>
                <c:pt idx="8616">
                  <c:v>4535.6437500000002</c:v>
                </c:pt>
                <c:pt idx="8617">
                  <c:v>4535.6437500000002</c:v>
                </c:pt>
                <c:pt idx="8618">
                  <c:v>4535.6437500000002</c:v>
                </c:pt>
                <c:pt idx="8619">
                  <c:v>4536.1593750000002</c:v>
                </c:pt>
                <c:pt idx="8620">
                  <c:v>4536.1593750000002</c:v>
                </c:pt>
                <c:pt idx="8621">
                  <c:v>4536.1593750000002</c:v>
                </c:pt>
                <c:pt idx="8622">
                  <c:v>4536.1593750000002</c:v>
                </c:pt>
                <c:pt idx="8623">
                  <c:v>4536.1593750000002</c:v>
                </c:pt>
                <c:pt idx="8624">
                  <c:v>4536.1593750000002</c:v>
                </c:pt>
                <c:pt idx="8625">
                  <c:v>4536.1593750000002</c:v>
                </c:pt>
                <c:pt idx="8626">
                  <c:v>4537.1390618400001</c:v>
                </c:pt>
                <c:pt idx="8627">
                  <c:v>4537.1390618400001</c:v>
                </c:pt>
                <c:pt idx="8628">
                  <c:v>4537.1390618400001</c:v>
                </c:pt>
                <c:pt idx="8629">
                  <c:v>4541.2124999999996</c:v>
                </c:pt>
                <c:pt idx="8630">
                  <c:v>4541.2124999999996</c:v>
                </c:pt>
                <c:pt idx="8631">
                  <c:v>4541.2124999999996</c:v>
                </c:pt>
                <c:pt idx="8632">
                  <c:v>4541.2124999999996</c:v>
                </c:pt>
                <c:pt idx="8633">
                  <c:v>4541.5734381599996</c:v>
                </c:pt>
                <c:pt idx="8634">
                  <c:v>4541.5734381599996</c:v>
                </c:pt>
                <c:pt idx="8635">
                  <c:v>4541.5734381599996</c:v>
                </c:pt>
                <c:pt idx="8636">
                  <c:v>4541.7281249999996</c:v>
                </c:pt>
                <c:pt idx="8637">
                  <c:v>4541.7281249999996</c:v>
                </c:pt>
                <c:pt idx="8638">
                  <c:v>4543.6875</c:v>
                </c:pt>
                <c:pt idx="8639">
                  <c:v>4543.6875</c:v>
                </c:pt>
                <c:pt idx="8640">
                  <c:v>4547.9156249999996</c:v>
                </c:pt>
                <c:pt idx="8641">
                  <c:v>4547.9156249999996</c:v>
                </c:pt>
                <c:pt idx="8642">
                  <c:v>4547.9156249999996</c:v>
                </c:pt>
                <c:pt idx="8643">
                  <c:v>4548.84375</c:v>
                </c:pt>
                <c:pt idx="8644">
                  <c:v>4549.359375</c:v>
                </c:pt>
                <c:pt idx="8645">
                  <c:v>4549.359375</c:v>
                </c:pt>
                <c:pt idx="8646">
                  <c:v>4550.3390618399999</c:v>
                </c:pt>
                <c:pt idx="8647">
                  <c:v>4550.3390618399999</c:v>
                </c:pt>
                <c:pt idx="8648">
                  <c:v>4550.3390618399999</c:v>
                </c:pt>
                <c:pt idx="8649">
                  <c:v>4554.4124999999995</c:v>
                </c:pt>
                <c:pt idx="8650">
                  <c:v>4554.4124999999995</c:v>
                </c:pt>
                <c:pt idx="8651">
                  <c:v>4554.4124999999995</c:v>
                </c:pt>
                <c:pt idx="8652">
                  <c:v>4554.7734381599994</c:v>
                </c:pt>
                <c:pt idx="8653">
                  <c:v>4554.7734381599994</c:v>
                </c:pt>
                <c:pt idx="8654">
                  <c:v>4554.7734381599994</c:v>
                </c:pt>
                <c:pt idx="8655">
                  <c:v>4554.7734381599994</c:v>
                </c:pt>
                <c:pt idx="8656">
                  <c:v>4554.9281249999995</c:v>
                </c:pt>
                <c:pt idx="8657">
                  <c:v>4554.9281249999995</c:v>
                </c:pt>
                <c:pt idx="8658">
                  <c:v>4554.9281249999995</c:v>
                </c:pt>
                <c:pt idx="8659">
                  <c:v>4554.9281249999995</c:v>
                </c:pt>
                <c:pt idx="8660">
                  <c:v>4554.9281249999995</c:v>
                </c:pt>
                <c:pt idx="8661">
                  <c:v>4554.9281249999995</c:v>
                </c:pt>
                <c:pt idx="8662">
                  <c:v>4554.9281249999995</c:v>
                </c:pt>
                <c:pt idx="8663">
                  <c:v>4556.8874999999998</c:v>
                </c:pt>
                <c:pt idx="8664">
                  <c:v>4561.1156249999995</c:v>
                </c:pt>
                <c:pt idx="8665">
                  <c:v>4561.1156249999995</c:v>
                </c:pt>
                <c:pt idx="8666">
                  <c:v>4561.1156249999995</c:v>
                </c:pt>
                <c:pt idx="8667">
                  <c:v>4561.1156249999995</c:v>
                </c:pt>
                <c:pt idx="8668">
                  <c:v>4561.1156249999995</c:v>
                </c:pt>
                <c:pt idx="8669">
                  <c:v>4561.1156249999995</c:v>
                </c:pt>
                <c:pt idx="8670">
                  <c:v>4562.0437499999998</c:v>
                </c:pt>
                <c:pt idx="8671">
                  <c:v>4562.0437499999998</c:v>
                </c:pt>
                <c:pt idx="8672">
                  <c:v>4562.5593749999998</c:v>
                </c:pt>
                <c:pt idx="8673">
                  <c:v>4562.5593749999998</c:v>
                </c:pt>
                <c:pt idx="8674">
                  <c:v>4562.5593749999998</c:v>
                </c:pt>
                <c:pt idx="8675">
                  <c:v>4562.5593749999998</c:v>
                </c:pt>
                <c:pt idx="8676">
                  <c:v>4562.5593749999998</c:v>
                </c:pt>
                <c:pt idx="8677">
                  <c:v>4562.5593749999998</c:v>
                </c:pt>
                <c:pt idx="8678">
                  <c:v>4563.5390618399997</c:v>
                </c:pt>
                <c:pt idx="8679">
                  <c:v>4563.5390618399997</c:v>
                </c:pt>
                <c:pt idx="8680">
                  <c:v>4563.5390618399997</c:v>
                </c:pt>
                <c:pt idx="8681">
                  <c:v>4563.5390618399997</c:v>
                </c:pt>
                <c:pt idx="8682">
                  <c:v>4563.5390618399997</c:v>
                </c:pt>
                <c:pt idx="8683">
                  <c:v>4567.6125000000002</c:v>
                </c:pt>
                <c:pt idx="8684">
                  <c:v>4567.6125000000002</c:v>
                </c:pt>
                <c:pt idx="8685">
                  <c:v>4567.9734381599992</c:v>
                </c:pt>
                <c:pt idx="8686">
                  <c:v>4567.9734381599992</c:v>
                </c:pt>
                <c:pt idx="8687">
                  <c:v>4567.9734381599992</c:v>
                </c:pt>
                <c:pt idx="8688">
                  <c:v>4567.9734381599992</c:v>
                </c:pt>
                <c:pt idx="8689">
                  <c:v>4567.9734381599992</c:v>
                </c:pt>
                <c:pt idx="8690">
                  <c:v>4568.1281250000002</c:v>
                </c:pt>
                <c:pt idx="8691">
                  <c:v>4568.1281250000002</c:v>
                </c:pt>
                <c:pt idx="8692">
                  <c:v>4568.1281250000002</c:v>
                </c:pt>
                <c:pt idx="8693">
                  <c:v>4570.0874999999996</c:v>
                </c:pt>
                <c:pt idx="8694">
                  <c:v>4570.0874999999996</c:v>
                </c:pt>
                <c:pt idx="8695">
                  <c:v>4574.3156250000002</c:v>
                </c:pt>
                <c:pt idx="8696">
                  <c:v>4574.3156250000002</c:v>
                </c:pt>
                <c:pt idx="8697">
                  <c:v>4574.3156250000002</c:v>
                </c:pt>
                <c:pt idx="8698">
                  <c:v>4575.2437499999996</c:v>
                </c:pt>
                <c:pt idx="8699">
                  <c:v>4575.7593749999996</c:v>
                </c:pt>
                <c:pt idx="8700">
                  <c:v>4576.7390618400004</c:v>
                </c:pt>
                <c:pt idx="8701">
                  <c:v>4580.8125</c:v>
                </c:pt>
                <c:pt idx="8702">
                  <c:v>4580.8125</c:v>
                </c:pt>
                <c:pt idx="8703">
                  <c:v>4580.8125</c:v>
                </c:pt>
                <c:pt idx="8704">
                  <c:v>4580.8125</c:v>
                </c:pt>
                <c:pt idx="8705">
                  <c:v>4580.8125</c:v>
                </c:pt>
                <c:pt idx="8706">
                  <c:v>4580.8125</c:v>
                </c:pt>
                <c:pt idx="8707">
                  <c:v>4580.8125</c:v>
                </c:pt>
                <c:pt idx="8708">
                  <c:v>4580.8125</c:v>
                </c:pt>
                <c:pt idx="8709">
                  <c:v>4581.1734381599999</c:v>
                </c:pt>
                <c:pt idx="8710">
                  <c:v>4581.1734381599999</c:v>
                </c:pt>
                <c:pt idx="8711">
                  <c:v>4581.328125</c:v>
                </c:pt>
                <c:pt idx="8712">
                  <c:v>4581.328125</c:v>
                </c:pt>
                <c:pt idx="8713">
                  <c:v>4581.328125</c:v>
                </c:pt>
                <c:pt idx="8714">
                  <c:v>4581.328125</c:v>
                </c:pt>
                <c:pt idx="8715">
                  <c:v>4581.328125</c:v>
                </c:pt>
                <c:pt idx="8716">
                  <c:v>4581.328125</c:v>
                </c:pt>
                <c:pt idx="8717">
                  <c:v>4581.328125</c:v>
                </c:pt>
                <c:pt idx="8718">
                  <c:v>4583.2874999999995</c:v>
                </c:pt>
                <c:pt idx="8719">
                  <c:v>4583.2874999999995</c:v>
                </c:pt>
                <c:pt idx="8720">
                  <c:v>4583.2874999999995</c:v>
                </c:pt>
                <c:pt idx="8721">
                  <c:v>4587.515625</c:v>
                </c:pt>
                <c:pt idx="8722">
                  <c:v>4587.515625</c:v>
                </c:pt>
                <c:pt idx="8723">
                  <c:v>4587.515625</c:v>
                </c:pt>
                <c:pt idx="8724">
                  <c:v>4588.4437499999995</c:v>
                </c:pt>
                <c:pt idx="8725">
                  <c:v>4588.4437499999995</c:v>
                </c:pt>
                <c:pt idx="8726">
                  <c:v>4588.9593749999995</c:v>
                </c:pt>
                <c:pt idx="8727">
                  <c:v>4588.9593749999995</c:v>
                </c:pt>
                <c:pt idx="8728">
                  <c:v>4588.9593749999995</c:v>
                </c:pt>
                <c:pt idx="8729">
                  <c:v>4588.9593749999995</c:v>
                </c:pt>
                <c:pt idx="8730">
                  <c:v>4589.9390618400002</c:v>
                </c:pt>
                <c:pt idx="8731">
                  <c:v>4589.9390618400002</c:v>
                </c:pt>
                <c:pt idx="8732">
                  <c:v>4589.9390618400002</c:v>
                </c:pt>
                <c:pt idx="8733">
                  <c:v>4594.3734381599998</c:v>
                </c:pt>
                <c:pt idx="8734">
                  <c:v>4594.5281249999998</c:v>
                </c:pt>
                <c:pt idx="8735">
                  <c:v>4594.5281249999998</c:v>
                </c:pt>
                <c:pt idx="8736">
                  <c:v>4596.4875000000002</c:v>
                </c:pt>
                <c:pt idx="8737">
                  <c:v>4596.4875000000002</c:v>
                </c:pt>
                <c:pt idx="8738">
                  <c:v>4596.4875000000002</c:v>
                </c:pt>
                <c:pt idx="8739">
                  <c:v>4596.4875000000002</c:v>
                </c:pt>
                <c:pt idx="8740">
                  <c:v>4596.4875000000002</c:v>
                </c:pt>
                <c:pt idx="8741">
                  <c:v>4596.4875000000002</c:v>
                </c:pt>
                <c:pt idx="8742">
                  <c:v>4596.4875000000002</c:v>
                </c:pt>
                <c:pt idx="8743">
                  <c:v>4596.4875000000002</c:v>
                </c:pt>
                <c:pt idx="8744">
                  <c:v>4596.4875000000002</c:v>
                </c:pt>
                <c:pt idx="8745">
                  <c:v>4596.4875000000002</c:v>
                </c:pt>
                <c:pt idx="8746">
                  <c:v>4596.4875000000002</c:v>
                </c:pt>
                <c:pt idx="8747">
                  <c:v>4600.7156249999998</c:v>
                </c:pt>
                <c:pt idx="8748">
                  <c:v>4600.7156249999998</c:v>
                </c:pt>
                <c:pt idx="8749">
                  <c:v>4600.7156249999998</c:v>
                </c:pt>
                <c:pt idx="8750">
                  <c:v>4600.7156249999998</c:v>
                </c:pt>
                <c:pt idx="8751">
                  <c:v>4600.7156249999998</c:v>
                </c:pt>
                <c:pt idx="8752">
                  <c:v>4600.7156249999998</c:v>
                </c:pt>
                <c:pt idx="8753">
                  <c:v>4601.6437500000002</c:v>
                </c:pt>
                <c:pt idx="8754">
                  <c:v>4607.2124999999996</c:v>
                </c:pt>
                <c:pt idx="8755">
                  <c:v>4607.2124999999996</c:v>
                </c:pt>
                <c:pt idx="8756">
                  <c:v>4607.5734381599996</c:v>
                </c:pt>
                <c:pt idx="8757">
                  <c:v>4607.7281249999996</c:v>
                </c:pt>
                <c:pt idx="8758">
                  <c:v>4609.6875</c:v>
                </c:pt>
                <c:pt idx="8759">
                  <c:v>4609.6875</c:v>
                </c:pt>
                <c:pt idx="8760">
                  <c:v>4609.6875</c:v>
                </c:pt>
                <c:pt idx="8761">
                  <c:v>4614.84375</c:v>
                </c:pt>
                <c:pt idx="8762">
                  <c:v>4614.84375</c:v>
                </c:pt>
                <c:pt idx="8763">
                  <c:v>4615.359375</c:v>
                </c:pt>
                <c:pt idx="8764">
                  <c:v>4615.359375</c:v>
                </c:pt>
                <c:pt idx="8765">
                  <c:v>4615.359375</c:v>
                </c:pt>
                <c:pt idx="8766">
                  <c:v>4615.359375</c:v>
                </c:pt>
                <c:pt idx="8767">
                  <c:v>4615.359375</c:v>
                </c:pt>
                <c:pt idx="8768">
                  <c:v>4615.359375</c:v>
                </c:pt>
                <c:pt idx="8769">
                  <c:v>4615.359375</c:v>
                </c:pt>
                <c:pt idx="8770">
                  <c:v>4615.359375</c:v>
                </c:pt>
                <c:pt idx="8771">
                  <c:v>4615.359375</c:v>
                </c:pt>
                <c:pt idx="8772">
                  <c:v>4616.3390618399999</c:v>
                </c:pt>
                <c:pt idx="8773">
                  <c:v>4616.3390618399999</c:v>
                </c:pt>
                <c:pt idx="8774">
                  <c:v>4616.3390618399999</c:v>
                </c:pt>
                <c:pt idx="8775">
                  <c:v>4616.3390618399999</c:v>
                </c:pt>
                <c:pt idx="8776">
                  <c:v>4616.3390618399999</c:v>
                </c:pt>
                <c:pt idx="8777">
                  <c:v>4620.4124999999995</c:v>
                </c:pt>
                <c:pt idx="8778">
                  <c:v>4620.4124999999995</c:v>
                </c:pt>
                <c:pt idx="8779">
                  <c:v>4620.7734381599994</c:v>
                </c:pt>
                <c:pt idx="8780">
                  <c:v>4620.7734381599994</c:v>
                </c:pt>
                <c:pt idx="8781">
                  <c:v>4620.7734381599994</c:v>
                </c:pt>
                <c:pt idx="8782">
                  <c:v>4620.7734381599994</c:v>
                </c:pt>
                <c:pt idx="8783">
                  <c:v>4620.7734381599994</c:v>
                </c:pt>
                <c:pt idx="8784">
                  <c:v>4620.9281249999995</c:v>
                </c:pt>
                <c:pt idx="8785">
                  <c:v>4620.9281249999995</c:v>
                </c:pt>
                <c:pt idx="8786">
                  <c:v>4620.9281249999995</c:v>
                </c:pt>
                <c:pt idx="8787">
                  <c:v>4620.9281249999995</c:v>
                </c:pt>
                <c:pt idx="8788">
                  <c:v>4620.9281249999995</c:v>
                </c:pt>
                <c:pt idx="8789">
                  <c:v>4620.9281249999995</c:v>
                </c:pt>
                <c:pt idx="8790">
                  <c:v>4620.9281249999995</c:v>
                </c:pt>
                <c:pt idx="8791">
                  <c:v>4620.9281249999995</c:v>
                </c:pt>
                <c:pt idx="8792">
                  <c:v>4622.8874999999998</c:v>
                </c:pt>
                <c:pt idx="8793">
                  <c:v>4622.8874999999998</c:v>
                </c:pt>
                <c:pt idx="8794">
                  <c:v>4622.8874999999998</c:v>
                </c:pt>
                <c:pt idx="8795">
                  <c:v>4627.1156249999995</c:v>
                </c:pt>
                <c:pt idx="8796">
                  <c:v>4627.1156249999995</c:v>
                </c:pt>
                <c:pt idx="8797">
                  <c:v>4627.1156249999995</c:v>
                </c:pt>
                <c:pt idx="8798">
                  <c:v>4627.1156249999995</c:v>
                </c:pt>
                <c:pt idx="8799">
                  <c:v>4627.1156249999995</c:v>
                </c:pt>
                <c:pt idx="8800">
                  <c:v>4628.5593749999998</c:v>
                </c:pt>
                <c:pt idx="8801">
                  <c:v>4628.5593749999998</c:v>
                </c:pt>
                <c:pt idx="8802">
                  <c:v>4629.5390618399997</c:v>
                </c:pt>
                <c:pt idx="8803">
                  <c:v>4629.5390618399997</c:v>
                </c:pt>
                <c:pt idx="8804">
                  <c:v>4629.5390618399997</c:v>
                </c:pt>
                <c:pt idx="8805">
                  <c:v>4633.6125000000002</c:v>
                </c:pt>
                <c:pt idx="8806">
                  <c:v>4633.6125000000002</c:v>
                </c:pt>
                <c:pt idx="8807">
                  <c:v>4633.9734381599992</c:v>
                </c:pt>
                <c:pt idx="8808">
                  <c:v>4633.9734381599992</c:v>
                </c:pt>
                <c:pt idx="8809">
                  <c:v>4633.9734381599992</c:v>
                </c:pt>
                <c:pt idx="8810">
                  <c:v>4633.9734381599992</c:v>
                </c:pt>
                <c:pt idx="8811">
                  <c:v>4633.9734381599992</c:v>
                </c:pt>
                <c:pt idx="8812">
                  <c:v>4633.9734381599992</c:v>
                </c:pt>
                <c:pt idx="8813">
                  <c:v>4634.1281250000002</c:v>
                </c:pt>
                <c:pt idx="8814">
                  <c:v>4634.1281250000002</c:v>
                </c:pt>
                <c:pt idx="8815">
                  <c:v>4634.1281250000002</c:v>
                </c:pt>
                <c:pt idx="8816">
                  <c:v>4634.1281250000002</c:v>
                </c:pt>
                <c:pt idx="8817">
                  <c:v>4634.1281250000002</c:v>
                </c:pt>
                <c:pt idx="8818">
                  <c:v>4634.1281250000002</c:v>
                </c:pt>
                <c:pt idx="8819">
                  <c:v>4634.1281250000002</c:v>
                </c:pt>
                <c:pt idx="8820">
                  <c:v>4634.1281250000002</c:v>
                </c:pt>
                <c:pt idx="8821">
                  <c:v>4634.1281250000002</c:v>
                </c:pt>
                <c:pt idx="8822">
                  <c:v>4636.0874999999996</c:v>
                </c:pt>
                <c:pt idx="8823">
                  <c:v>4636.0874999999996</c:v>
                </c:pt>
                <c:pt idx="8824">
                  <c:v>4640.3156250000002</c:v>
                </c:pt>
                <c:pt idx="8825">
                  <c:v>4640.3156250000002</c:v>
                </c:pt>
                <c:pt idx="8826">
                  <c:v>4640.3156250000002</c:v>
                </c:pt>
                <c:pt idx="8827">
                  <c:v>4640.3156250000002</c:v>
                </c:pt>
                <c:pt idx="8828">
                  <c:v>4640.3156250000002</c:v>
                </c:pt>
                <c:pt idx="8829">
                  <c:v>4641.2437499999996</c:v>
                </c:pt>
                <c:pt idx="8830">
                  <c:v>4641.2437499999996</c:v>
                </c:pt>
                <c:pt idx="8831">
                  <c:v>4641.2437499999996</c:v>
                </c:pt>
                <c:pt idx="8832">
                  <c:v>4641.2437499999996</c:v>
                </c:pt>
                <c:pt idx="8833">
                  <c:v>4641.2437499999996</c:v>
                </c:pt>
                <c:pt idx="8834">
                  <c:v>4641.7593749999996</c:v>
                </c:pt>
                <c:pt idx="8835">
                  <c:v>4641.7593749999996</c:v>
                </c:pt>
                <c:pt idx="8836">
                  <c:v>4641.7593749999996</c:v>
                </c:pt>
                <c:pt idx="8837">
                  <c:v>4641.7593749999996</c:v>
                </c:pt>
                <c:pt idx="8838">
                  <c:v>4642.7390618400004</c:v>
                </c:pt>
                <c:pt idx="8839">
                  <c:v>4642.7390618400004</c:v>
                </c:pt>
                <c:pt idx="8840">
                  <c:v>4642.7390618400004</c:v>
                </c:pt>
                <c:pt idx="8841">
                  <c:v>4642.7390618400004</c:v>
                </c:pt>
                <c:pt idx="8842">
                  <c:v>4642.7390618400004</c:v>
                </c:pt>
                <c:pt idx="8843">
                  <c:v>4642.7390618400004</c:v>
                </c:pt>
                <c:pt idx="8844">
                  <c:v>4642.7390618400004</c:v>
                </c:pt>
                <c:pt idx="8845">
                  <c:v>4642.7390618400004</c:v>
                </c:pt>
                <c:pt idx="8846">
                  <c:v>4646.8125</c:v>
                </c:pt>
                <c:pt idx="8847">
                  <c:v>4646.8125</c:v>
                </c:pt>
                <c:pt idx="8848">
                  <c:v>4646.8125</c:v>
                </c:pt>
                <c:pt idx="8849">
                  <c:v>4647.1734381599999</c:v>
                </c:pt>
                <c:pt idx="8850">
                  <c:v>4647.1734381599999</c:v>
                </c:pt>
                <c:pt idx="8851">
                  <c:v>4647.1734381599999</c:v>
                </c:pt>
                <c:pt idx="8852">
                  <c:v>4647.328125</c:v>
                </c:pt>
                <c:pt idx="8853">
                  <c:v>4647.328125</c:v>
                </c:pt>
                <c:pt idx="8854">
                  <c:v>4647.328125</c:v>
                </c:pt>
                <c:pt idx="8855">
                  <c:v>4649.2874999999995</c:v>
                </c:pt>
                <c:pt idx="8856">
                  <c:v>4649.2874999999995</c:v>
                </c:pt>
                <c:pt idx="8857">
                  <c:v>4649.2874999999995</c:v>
                </c:pt>
                <c:pt idx="8858">
                  <c:v>4649.2874999999995</c:v>
                </c:pt>
                <c:pt idx="8859">
                  <c:v>4649.2874999999995</c:v>
                </c:pt>
                <c:pt idx="8860">
                  <c:v>4653.515625</c:v>
                </c:pt>
                <c:pt idx="8861">
                  <c:v>4653.515625</c:v>
                </c:pt>
                <c:pt idx="8862">
                  <c:v>4653.515625</c:v>
                </c:pt>
                <c:pt idx="8863">
                  <c:v>4654.4437499999995</c:v>
                </c:pt>
                <c:pt idx="8864">
                  <c:v>4654.4437499999995</c:v>
                </c:pt>
                <c:pt idx="8865">
                  <c:v>4654.4437499999995</c:v>
                </c:pt>
                <c:pt idx="8866">
                  <c:v>4654.9593749999995</c:v>
                </c:pt>
                <c:pt idx="8867">
                  <c:v>4654.9593749999995</c:v>
                </c:pt>
                <c:pt idx="8868">
                  <c:v>4654.9593749999995</c:v>
                </c:pt>
                <c:pt idx="8869">
                  <c:v>4654.9593749999995</c:v>
                </c:pt>
                <c:pt idx="8870">
                  <c:v>4654.9593749999995</c:v>
                </c:pt>
                <c:pt idx="8871">
                  <c:v>4655.9390618400002</c:v>
                </c:pt>
                <c:pt idx="8872">
                  <c:v>4660.0124999999998</c:v>
                </c:pt>
                <c:pt idx="8873">
                  <c:v>4660.0124999999998</c:v>
                </c:pt>
                <c:pt idx="8874">
                  <c:v>4660.0124999999998</c:v>
                </c:pt>
                <c:pt idx="8875">
                  <c:v>4660.0124999999998</c:v>
                </c:pt>
                <c:pt idx="8876">
                  <c:v>4660.3734381599998</c:v>
                </c:pt>
                <c:pt idx="8877">
                  <c:v>4660.5281249999998</c:v>
                </c:pt>
                <c:pt idx="8878">
                  <c:v>4660.5281249999998</c:v>
                </c:pt>
                <c:pt idx="8879">
                  <c:v>4660.5281249999998</c:v>
                </c:pt>
                <c:pt idx="8880">
                  <c:v>4660.5281249999998</c:v>
                </c:pt>
                <c:pt idx="8881">
                  <c:v>4660.5281249999998</c:v>
                </c:pt>
                <c:pt idx="8882">
                  <c:v>4662.4875000000002</c:v>
                </c:pt>
                <c:pt idx="8883">
                  <c:v>4666.7156249999998</c:v>
                </c:pt>
                <c:pt idx="8884">
                  <c:v>4666.7156249999998</c:v>
                </c:pt>
                <c:pt idx="8885">
                  <c:v>4667.6437500000002</c:v>
                </c:pt>
                <c:pt idx="8886">
                  <c:v>4667.6437500000002</c:v>
                </c:pt>
                <c:pt idx="8887">
                  <c:v>4667.6437500000002</c:v>
                </c:pt>
                <c:pt idx="8888">
                  <c:v>4668.1593750000002</c:v>
                </c:pt>
                <c:pt idx="8889">
                  <c:v>4668.1593750000002</c:v>
                </c:pt>
                <c:pt idx="8890">
                  <c:v>4668.1593750000002</c:v>
                </c:pt>
                <c:pt idx="8891">
                  <c:v>4668.1593750000002</c:v>
                </c:pt>
                <c:pt idx="8892">
                  <c:v>4668.1593750000002</c:v>
                </c:pt>
                <c:pt idx="8893">
                  <c:v>4668.1593750000002</c:v>
                </c:pt>
                <c:pt idx="8894">
                  <c:v>4668.1593750000002</c:v>
                </c:pt>
                <c:pt idx="8895">
                  <c:v>4668.1593750000002</c:v>
                </c:pt>
                <c:pt idx="8896">
                  <c:v>4669.1390618400001</c:v>
                </c:pt>
                <c:pt idx="8897">
                  <c:v>4669.1390618400001</c:v>
                </c:pt>
                <c:pt idx="8898">
                  <c:v>4669.1390618400001</c:v>
                </c:pt>
                <c:pt idx="8899">
                  <c:v>4669.1390618400001</c:v>
                </c:pt>
                <c:pt idx="8900">
                  <c:v>4669.1390618400001</c:v>
                </c:pt>
                <c:pt idx="8901">
                  <c:v>4669.1390618400001</c:v>
                </c:pt>
                <c:pt idx="8902">
                  <c:v>4673.2124999999996</c:v>
                </c:pt>
                <c:pt idx="8903">
                  <c:v>4673.2124999999996</c:v>
                </c:pt>
                <c:pt idx="8904">
                  <c:v>4673.2124999999996</c:v>
                </c:pt>
                <c:pt idx="8905">
                  <c:v>4673.2124999999996</c:v>
                </c:pt>
                <c:pt idx="8906">
                  <c:v>4673.5734381599996</c:v>
                </c:pt>
                <c:pt idx="8907">
                  <c:v>4673.5734381599996</c:v>
                </c:pt>
                <c:pt idx="8908">
                  <c:v>4673.5734381599996</c:v>
                </c:pt>
                <c:pt idx="8909">
                  <c:v>4673.7281249999996</c:v>
                </c:pt>
                <c:pt idx="8910">
                  <c:v>4675.6875</c:v>
                </c:pt>
                <c:pt idx="8911">
                  <c:v>4675.6875</c:v>
                </c:pt>
                <c:pt idx="8912">
                  <c:v>4675.6875</c:v>
                </c:pt>
                <c:pt idx="8913">
                  <c:v>4679.9156249999996</c:v>
                </c:pt>
                <c:pt idx="8914">
                  <c:v>4679.9156249999996</c:v>
                </c:pt>
                <c:pt idx="8915">
                  <c:v>4679.9156249999996</c:v>
                </c:pt>
                <c:pt idx="8916">
                  <c:v>4679.9156249999996</c:v>
                </c:pt>
                <c:pt idx="8917">
                  <c:v>4680.84375</c:v>
                </c:pt>
                <c:pt idx="8918">
                  <c:v>4680.84375</c:v>
                </c:pt>
                <c:pt idx="8919">
                  <c:v>4681.359375</c:v>
                </c:pt>
                <c:pt idx="8920">
                  <c:v>4682.3390618399999</c:v>
                </c:pt>
                <c:pt idx="8921">
                  <c:v>4682.3390618399999</c:v>
                </c:pt>
                <c:pt idx="8922">
                  <c:v>4686.4124999999995</c:v>
                </c:pt>
                <c:pt idx="8923">
                  <c:v>4686.4124999999995</c:v>
                </c:pt>
                <c:pt idx="8924">
                  <c:v>4686.4124999999995</c:v>
                </c:pt>
                <c:pt idx="8925">
                  <c:v>4686.4124999999995</c:v>
                </c:pt>
                <c:pt idx="8926">
                  <c:v>4686.4124999999995</c:v>
                </c:pt>
                <c:pt idx="8927">
                  <c:v>4686.4124999999995</c:v>
                </c:pt>
                <c:pt idx="8928">
                  <c:v>4686.4124999999995</c:v>
                </c:pt>
                <c:pt idx="8929">
                  <c:v>4686.4124999999995</c:v>
                </c:pt>
                <c:pt idx="8930">
                  <c:v>4686.7734381599994</c:v>
                </c:pt>
                <c:pt idx="8931">
                  <c:v>4686.7734381599994</c:v>
                </c:pt>
                <c:pt idx="8932">
                  <c:v>4686.7734381599994</c:v>
                </c:pt>
                <c:pt idx="8933">
                  <c:v>4686.7734381599994</c:v>
                </c:pt>
                <c:pt idx="8934">
                  <c:v>4686.7734381599994</c:v>
                </c:pt>
                <c:pt idx="8935">
                  <c:v>4686.7734381599994</c:v>
                </c:pt>
                <c:pt idx="8936">
                  <c:v>4686.7734381599994</c:v>
                </c:pt>
                <c:pt idx="8937">
                  <c:v>4686.9281249999995</c:v>
                </c:pt>
                <c:pt idx="8938">
                  <c:v>4686.9281249999995</c:v>
                </c:pt>
                <c:pt idx="8939">
                  <c:v>4688.8874999999998</c:v>
                </c:pt>
                <c:pt idx="8940">
                  <c:v>4693.1156249999995</c:v>
                </c:pt>
                <c:pt idx="8941">
                  <c:v>4694.0437499999998</c:v>
                </c:pt>
                <c:pt idx="8942">
                  <c:v>4694.0437499999998</c:v>
                </c:pt>
                <c:pt idx="8943">
                  <c:v>4695.5390618399997</c:v>
                </c:pt>
                <c:pt idx="8944">
                  <c:v>4695.5390618399997</c:v>
                </c:pt>
                <c:pt idx="8945">
                  <c:v>4695.5390618399997</c:v>
                </c:pt>
                <c:pt idx="8946">
                  <c:v>4699.9734381599992</c:v>
                </c:pt>
                <c:pt idx="8947">
                  <c:v>4700.1281250000002</c:v>
                </c:pt>
                <c:pt idx="8948">
                  <c:v>4700.1281250000002</c:v>
                </c:pt>
                <c:pt idx="8949">
                  <c:v>4702.0874999999996</c:v>
                </c:pt>
                <c:pt idx="8950">
                  <c:v>4702.0874999999996</c:v>
                </c:pt>
                <c:pt idx="8951">
                  <c:v>4702.0874999999996</c:v>
                </c:pt>
                <c:pt idx="8952">
                  <c:v>4706.3156250000002</c:v>
                </c:pt>
                <c:pt idx="8953">
                  <c:v>4706.3156250000002</c:v>
                </c:pt>
                <c:pt idx="8954">
                  <c:v>4706.3156250000002</c:v>
                </c:pt>
                <c:pt idx="8955">
                  <c:v>4706.3156250000002</c:v>
                </c:pt>
                <c:pt idx="8956">
                  <c:v>4706.3156250000002</c:v>
                </c:pt>
                <c:pt idx="8957">
                  <c:v>4706.3156250000002</c:v>
                </c:pt>
                <c:pt idx="8958">
                  <c:v>4706.3156250000002</c:v>
                </c:pt>
                <c:pt idx="8959">
                  <c:v>4706.3156250000002</c:v>
                </c:pt>
                <c:pt idx="8960">
                  <c:v>4707.2437499999996</c:v>
                </c:pt>
                <c:pt idx="8961">
                  <c:v>4707.2437499999996</c:v>
                </c:pt>
                <c:pt idx="8962">
                  <c:v>4707.2437499999996</c:v>
                </c:pt>
                <c:pt idx="8963">
                  <c:v>4707.2437499999996</c:v>
                </c:pt>
                <c:pt idx="8964">
                  <c:v>4707.7593749999996</c:v>
                </c:pt>
                <c:pt idx="8965">
                  <c:v>4707.7593749999996</c:v>
                </c:pt>
                <c:pt idx="8966">
                  <c:v>4707.7593749999996</c:v>
                </c:pt>
                <c:pt idx="8967">
                  <c:v>4708.7390618399995</c:v>
                </c:pt>
                <c:pt idx="8968">
                  <c:v>4708.7390618399995</c:v>
                </c:pt>
                <c:pt idx="8969">
                  <c:v>4712.8125</c:v>
                </c:pt>
                <c:pt idx="8970">
                  <c:v>4712.8125</c:v>
                </c:pt>
                <c:pt idx="8971">
                  <c:v>4712.8125</c:v>
                </c:pt>
                <c:pt idx="8972">
                  <c:v>4712.8125</c:v>
                </c:pt>
                <c:pt idx="8973">
                  <c:v>4712.8125</c:v>
                </c:pt>
                <c:pt idx="8974">
                  <c:v>4713.1734381599999</c:v>
                </c:pt>
                <c:pt idx="8975">
                  <c:v>4713.1734381599999</c:v>
                </c:pt>
                <c:pt idx="8976">
                  <c:v>4713.328125</c:v>
                </c:pt>
                <c:pt idx="8977">
                  <c:v>4715.2874999999995</c:v>
                </c:pt>
                <c:pt idx="8978">
                  <c:v>4715.2874999999995</c:v>
                </c:pt>
                <c:pt idx="8979">
                  <c:v>4719.515625</c:v>
                </c:pt>
                <c:pt idx="8980">
                  <c:v>4720.4437499999995</c:v>
                </c:pt>
                <c:pt idx="8981">
                  <c:v>4720.4437499999995</c:v>
                </c:pt>
                <c:pt idx="8982">
                  <c:v>4720.4437499999995</c:v>
                </c:pt>
                <c:pt idx="8983">
                  <c:v>4720.4437499999995</c:v>
                </c:pt>
                <c:pt idx="8984">
                  <c:v>4720.9593749999995</c:v>
                </c:pt>
                <c:pt idx="8985">
                  <c:v>4720.9593749999995</c:v>
                </c:pt>
                <c:pt idx="8986">
                  <c:v>4720.9593749999995</c:v>
                </c:pt>
                <c:pt idx="8987">
                  <c:v>4720.9593749999995</c:v>
                </c:pt>
                <c:pt idx="8988">
                  <c:v>4720.9593749999995</c:v>
                </c:pt>
                <c:pt idx="8989">
                  <c:v>4720.9593749999995</c:v>
                </c:pt>
                <c:pt idx="8990">
                  <c:v>4720.9593749999995</c:v>
                </c:pt>
                <c:pt idx="8991">
                  <c:v>4720.9593749999995</c:v>
                </c:pt>
                <c:pt idx="8992">
                  <c:v>4721.9390618400002</c:v>
                </c:pt>
                <c:pt idx="8993">
                  <c:v>4721.9390618400002</c:v>
                </c:pt>
                <c:pt idx="8994">
                  <c:v>4721.9390618400002</c:v>
                </c:pt>
                <c:pt idx="8995">
                  <c:v>4726.0124999999998</c:v>
                </c:pt>
                <c:pt idx="8996">
                  <c:v>4726.0124999999998</c:v>
                </c:pt>
                <c:pt idx="8997">
                  <c:v>4726.0124999999998</c:v>
                </c:pt>
                <c:pt idx="8998">
                  <c:v>4726.0124999999998</c:v>
                </c:pt>
                <c:pt idx="8999">
                  <c:v>4726.5281249999998</c:v>
                </c:pt>
                <c:pt idx="9000">
                  <c:v>4726.5281249999998</c:v>
                </c:pt>
                <c:pt idx="9001">
                  <c:v>4726.5281249999998</c:v>
                </c:pt>
                <c:pt idx="9002">
                  <c:v>4728.4875000000002</c:v>
                </c:pt>
                <c:pt idx="9003">
                  <c:v>4728.4875000000002</c:v>
                </c:pt>
                <c:pt idx="9004">
                  <c:v>4728.4875000000002</c:v>
                </c:pt>
                <c:pt idx="9005">
                  <c:v>4728.4875000000002</c:v>
                </c:pt>
                <c:pt idx="9006">
                  <c:v>4728.4875000000002</c:v>
                </c:pt>
                <c:pt idx="9007">
                  <c:v>4728.4875000000002</c:v>
                </c:pt>
                <c:pt idx="9008">
                  <c:v>4728.4875000000002</c:v>
                </c:pt>
                <c:pt idx="9009">
                  <c:v>4732.7156249999998</c:v>
                </c:pt>
                <c:pt idx="9010">
                  <c:v>4732.7156249999998</c:v>
                </c:pt>
                <c:pt idx="9011">
                  <c:v>4733.6437500000002</c:v>
                </c:pt>
                <c:pt idx="9012">
                  <c:v>4733.6437500000002</c:v>
                </c:pt>
                <c:pt idx="9013">
                  <c:v>4733.6437500000002</c:v>
                </c:pt>
                <c:pt idx="9014">
                  <c:v>4733.6437500000002</c:v>
                </c:pt>
                <c:pt idx="9015">
                  <c:v>4734.1593750000002</c:v>
                </c:pt>
                <c:pt idx="9016">
                  <c:v>4734.1593750000002</c:v>
                </c:pt>
                <c:pt idx="9017">
                  <c:v>4735.1390618400001</c:v>
                </c:pt>
                <c:pt idx="9018">
                  <c:v>4739.2124999999996</c:v>
                </c:pt>
                <c:pt idx="9019">
                  <c:v>4739.2124999999996</c:v>
                </c:pt>
                <c:pt idx="9020">
                  <c:v>4739.2124999999996</c:v>
                </c:pt>
                <c:pt idx="9021">
                  <c:v>4739.5734381599996</c:v>
                </c:pt>
                <c:pt idx="9022">
                  <c:v>4739.5734381599996</c:v>
                </c:pt>
                <c:pt idx="9023">
                  <c:v>4739.5734381599996</c:v>
                </c:pt>
                <c:pt idx="9024">
                  <c:v>4739.5734381599996</c:v>
                </c:pt>
                <c:pt idx="9025">
                  <c:v>4739.7281249999996</c:v>
                </c:pt>
                <c:pt idx="9026">
                  <c:v>4741.6875</c:v>
                </c:pt>
                <c:pt idx="9027">
                  <c:v>4741.6875</c:v>
                </c:pt>
                <c:pt idx="9028">
                  <c:v>4745.9156249999996</c:v>
                </c:pt>
                <c:pt idx="9029">
                  <c:v>4745.9156249999996</c:v>
                </c:pt>
                <c:pt idx="9030">
                  <c:v>4746.84375</c:v>
                </c:pt>
                <c:pt idx="9031">
                  <c:v>4746.84375</c:v>
                </c:pt>
                <c:pt idx="9032">
                  <c:v>4746.84375</c:v>
                </c:pt>
                <c:pt idx="9033">
                  <c:v>4746.84375</c:v>
                </c:pt>
                <c:pt idx="9034">
                  <c:v>4746.84375</c:v>
                </c:pt>
                <c:pt idx="9035">
                  <c:v>4746.84375</c:v>
                </c:pt>
                <c:pt idx="9036">
                  <c:v>4746.84375</c:v>
                </c:pt>
                <c:pt idx="9037">
                  <c:v>4747.359375</c:v>
                </c:pt>
                <c:pt idx="9038">
                  <c:v>4748.3390618399999</c:v>
                </c:pt>
                <c:pt idx="9039">
                  <c:v>4748.3390618399999</c:v>
                </c:pt>
                <c:pt idx="9040">
                  <c:v>4748.3390618399999</c:v>
                </c:pt>
                <c:pt idx="9041">
                  <c:v>4748.3390618399999</c:v>
                </c:pt>
                <c:pt idx="9042">
                  <c:v>4748.3390618399999</c:v>
                </c:pt>
                <c:pt idx="9043">
                  <c:v>4748.3390618399999</c:v>
                </c:pt>
                <c:pt idx="9044">
                  <c:v>4748.3390618399999</c:v>
                </c:pt>
                <c:pt idx="9045">
                  <c:v>4752.4124999999995</c:v>
                </c:pt>
                <c:pt idx="9046">
                  <c:v>4752.4124999999995</c:v>
                </c:pt>
                <c:pt idx="9047">
                  <c:v>4752.7734381599994</c:v>
                </c:pt>
                <c:pt idx="9048">
                  <c:v>4752.9281249999995</c:v>
                </c:pt>
                <c:pt idx="9049">
                  <c:v>4752.9281249999995</c:v>
                </c:pt>
                <c:pt idx="9050">
                  <c:v>4752.9281249999995</c:v>
                </c:pt>
                <c:pt idx="9051">
                  <c:v>4752.9281249999995</c:v>
                </c:pt>
                <c:pt idx="9052">
                  <c:v>4754.8874999999998</c:v>
                </c:pt>
                <c:pt idx="9053">
                  <c:v>4754.8874999999998</c:v>
                </c:pt>
                <c:pt idx="9054">
                  <c:v>4754.8874999999998</c:v>
                </c:pt>
                <c:pt idx="9055">
                  <c:v>4759.1156249999995</c:v>
                </c:pt>
                <c:pt idx="9056">
                  <c:v>4759.1156249999995</c:v>
                </c:pt>
                <c:pt idx="9057">
                  <c:v>4759.1156249999995</c:v>
                </c:pt>
                <c:pt idx="9058">
                  <c:v>4759.1156249999995</c:v>
                </c:pt>
                <c:pt idx="9059">
                  <c:v>4759.1156249999995</c:v>
                </c:pt>
                <c:pt idx="9060">
                  <c:v>4759.1156249999995</c:v>
                </c:pt>
                <c:pt idx="9061">
                  <c:v>4759.1156249999995</c:v>
                </c:pt>
                <c:pt idx="9062">
                  <c:v>4760.0437499999998</c:v>
                </c:pt>
                <c:pt idx="9063">
                  <c:v>4760.0437499999998</c:v>
                </c:pt>
                <c:pt idx="9064">
                  <c:v>4760.5593749999998</c:v>
                </c:pt>
                <c:pt idx="9065">
                  <c:v>4760.5593749999998</c:v>
                </c:pt>
                <c:pt idx="9066">
                  <c:v>4760.5593749999998</c:v>
                </c:pt>
                <c:pt idx="9067">
                  <c:v>4760.5593749999998</c:v>
                </c:pt>
                <c:pt idx="9068">
                  <c:v>4760.5593749999998</c:v>
                </c:pt>
                <c:pt idx="9069">
                  <c:v>4760.5593749999998</c:v>
                </c:pt>
                <c:pt idx="9070">
                  <c:v>4761.5390618399997</c:v>
                </c:pt>
                <c:pt idx="9071">
                  <c:v>4765.6125000000002</c:v>
                </c:pt>
                <c:pt idx="9072">
                  <c:v>4765.6125000000002</c:v>
                </c:pt>
                <c:pt idx="9073">
                  <c:v>4765.6125000000002</c:v>
                </c:pt>
                <c:pt idx="9074">
                  <c:v>4765.9734381599992</c:v>
                </c:pt>
                <c:pt idx="9075">
                  <c:v>4765.9734381599992</c:v>
                </c:pt>
                <c:pt idx="9076">
                  <c:v>4765.9734381599992</c:v>
                </c:pt>
                <c:pt idx="9077">
                  <c:v>4765.9734381599992</c:v>
                </c:pt>
                <c:pt idx="9078">
                  <c:v>4765.9734381599992</c:v>
                </c:pt>
                <c:pt idx="9079">
                  <c:v>4766.1281250000002</c:v>
                </c:pt>
                <c:pt idx="9080">
                  <c:v>4766.1281250000002</c:v>
                </c:pt>
                <c:pt idx="9081">
                  <c:v>4768.0874999999996</c:v>
                </c:pt>
                <c:pt idx="9082">
                  <c:v>4772.3156250000002</c:v>
                </c:pt>
                <c:pt idx="9083">
                  <c:v>4772.3156250000002</c:v>
                </c:pt>
                <c:pt idx="9084">
                  <c:v>4773.2437499999996</c:v>
                </c:pt>
                <c:pt idx="9085">
                  <c:v>4773.2437499999996</c:v>
                </c:pt>
                <c:pt idx="9086">
                  <c:v>4773.2437499999996</c:v>
                </c:pt>
                <c:pt idx="9087">
                  <c:v>4774.7390618399995</c:v>
                </c:pt>
                <c:pt idx="9088">
                  <c:v>4774.7390618399995</c:v>
                </c:pt>
                <c:pt idx="9089">
                  <c:v>4774.7390618399995</c:v>
                </c:pt>
                <c:pt idx="9090">
                  <c:v>4774.7390618399995</c:v>
                </c:pt>
                <c:pt idx="9091">
                  <c:v>4774.7390618399995</c:v>
                </c:pt>
                <c:pt idx="9092">
                  <c:v>4774.7390618399995</c:v>
                </c:pt>
                <c:pt idx="9093">
                  <c:v>4774.7390618399995</c:v>
                </c:pt>
                <c:pt idx="9094">
                  <c:v>4778.8125</c:v>
                </c:pt>
                <c:pt idx="9095">
                  <c:v>4778.8125</c:v>
                </c:pt>
                <c:pt idx="9096">
                  <c:v>4779.1734381599999</c:v>
                </c:pt>
                <c:pt idx="9097">
                  <c:v>4779.1734381599999</c:v>
                </c:pt>
                <c:pt idx="9098">
                  <c:v>4779.328125</c:v>
                </c:pt>
                <c:pt idx="9099">
                  <c:v>4779.328125</c:v>
                </c:pt>
                <c:pt idx="9100">
                  <c:v>4779.328125</c:v>
                </c:pt>
                <c:pt idx="9101">
                  <c:v>4779.328125</c:v>
                </c:pt>
                <c:pt idx="9102">
                  <c:v>4779.328125</c:v>
                </c:pt>
                <c:pt idx="9103">
                  <c:v>4781.2874999999995</c:v>
                </c:pt>
                <c:pt idx="9104">
                  <c:v>4781.2874999999995</c:v>
                </c:pt>
                <c:pt idx="9105">
                  <c:v>4785.515625</c:v>
                </c:pt>
                <c:pt idx="9106">
                  <c:v>4785.515625</c:v>
                </c:pt>
                <c:pt idx="9107">
                  <c:v>4785.515625</c:v>
                </c:pt>
                <c:pt idx="9108">
                  <c:v>4786.4437499999995</c:v>
                </c:pt>
                <c:pt idx="9109">
                  <c:v>4786.4437499999995</c:v>
                </c:pt>
                <c:pt idx="9110">
                  <c:v>4786.4437499999995</c:v>
                </c:pt>
                <c:pt idx="9111">
                  <c:v>4786.4437499999995</c:v>
                </c:pt>
                <c:pt idx="9112">
                  <c:v>4786.4437499999995</c:v>
                </c:pt>
                <c:pt idx="9113">
                  <c:v>4786.4437499999995</c:v>
                </c:pt>
                <c:pt idx="9114">
                  <c:v>4786.4437499999995</c:v>
                </c:pt>
                <c:pt idx="9115">
                  <c:v>4786.4437499999995</c:v>
                </c:pt>
                <c:pt idx="9116">
                  <c:v>4786.9593749999995</c:v>
                </c:pt>
                <c:pt idx="9117">
                  <c:v>4786.9593749999995</c:v>
                </c:pt>
                <c:pt idx="9118">
                  <c:v>4787.9390618400002</c:v>
                </c:pt>
                <c:pt idx="9119">
                  <c:v>4787.9390618400002</c:v>
                </c:pt>
                <c:pt idx="9120">
                  <c:v>4787.9390618400002</c:v>
                </c:pt>
                <c:pt idx="9121">
                  <c:v>4792.0124999999998</c:v>
                </c:pt>
                <c:pt idx="9122">
                  <c:v>4792.0124999999998</c:v>
                </c:pt>
                <c:pt idx="9123">
                  <c:v>4792.0124999999998</c:v>
                </c:pt>
                <c:pt idx="9124">
                  <c:v>4792.0124999999998</c:v>
                </c:pt>
                <c:pt idx="9125">
                  <c:v>4792.0124999999998</c:v>
                </c:pt>
                <c:pt idx="9126">
                  <c:v>4792.0124999999998</c:v>
                </c:pt>
                <c:pt idx="9127">
                  <c:v>4792.0124999999998</c:v>
                </c:pt>
                <c:pt idx="9128">
                  <c:v>4792.0124999999998</c:v>
                </c:pt>
                <c:pt idx="9129">
                  <c:v>4792.0124999999998</c:v>
                </c:pt>
                <c:pt idx="9130">
                  <c:v>4792.0124999999998</c:v>
                </c:pt>
                <c:pt idx="9131">
                  <c:v>4792.0124999999998</c:v>
                </c:pt>
                <c:pt idx="9132">
                  <c:v>4792.3734381599998</c:v>
                </c:pt>
                <c:pt idx="9133">
                  <c:v>4792.3734381599998</c:v>
                </c:pt>
                <c:pt idx="9134">
                  <c:v>4792.3734381599998</c:v>
                </c:pt>
                <c:pt idx="9135">
                  <c:v>4792.3734381599998</c:v>
                </c:pt>
                <c:pt idx="9136">
                  <c:v>4792.3734381599998</c:v>
                </c:pt>
                <c:pt idx="9137">
                  <c:v>4792.3734381599998</c:v>
                </c:pt>
                <c:pt idx="9138">
                  <c:v>4792.5281249999998</c:v>
                </c:pt>
                <c:pt idx="9139">
                  <c:v>4792.5281249999998</c:v>
                </c:pt>
                <c:pt idx="9140">
                  <c:v>4792.5281249999998</c:v>
                </c:pt>
                <c:pt idx="9141">
                  <c:v>4794.4875000000002</c:v>
                </c:pt>
                <c:pt idx="9142">
                  <c:v>4794.4875000000002</c:v>
                </c:pt>
                <c:pt idx="9143">
                  <c:v>4794.4875000000002</c:v>
                </c:pt>
                <c:pt idx="9144">
                  <c:v>4794.4875000000002</c:v>
                </c:pt>
                <c:pt idx="9145">
                  <c:v>4794.4875000000002</c:v>
                </c:pt>
                <c:pt idx="9146">
                  <c:v>4798.7156249999998</c:v>
                </c:pt>
                <c:pt idx="9147">
                  <c:v>4798.7156249999998</c:v>
                </c:pt>
                <c:pt idx="9148">
                  <c:v>4798.7156249999998</c:v>
                </c:pt>
                <c:pt idx="9149">
                  <c:v>4798.7156249999998</c:v>
                </c:pt>
                <c:pt idx="9150">
                  <c:v>4799.6437500000002</c:v>
                </c:pt>
                <c:pt idx="9151">
                  <c:v>4799.6437500000002</c:v>
                </c:pt>
                <c:pt idx="9152">
                  <c:v>4799.6437500000002</c:v>
                </c:pt>
                <c:pt idx="9153">
                  <c:v>4799.6437500000002</c:v>
                </c:pt>
                <c:pt idx="9154">
                  <c:v>4800.1593750000002</c:v>
                </c:pt>
                <c:pt idx="9155">
                  <c:v>4801.1390618400001</c:v>
                </c:pt>
                <c:pt idx="9156">
                  <c:v>4801.1390618400001</c:v>
                </c:pt>
                <c:pt idx="9157">
                  <c:v>4805.2124999999996</c:v>
                </c:pt>
                <c:pt idx="9158">
                  <c:v>4805.2124999999996</c:v>
                </c:pt>
                <c:pt idx="9159">
                  <c:v>4805.2124999999996</c:v>
                </c:pt>
                <c:pt idx="9160">
                  <c:v>4805.7281249999996</c:v>
                </c:pt>
                <c:pt idx="9161">
                  <c:v>4805.7281249999996</c:v>
                </c:pt>
                <c:pt idx="9162">
                  <c:v>4805.7281249999996</c:v>
                </c:pt>
                <c:pt idx="9163">
                  <c:v>4805.7281249999996</c:v>
                </c:pt>
                <c:pt idx="9164">
                  <c:v>4807.6875</c:v>
                </c:pt>
                <c:pt idx="9165">
                  <c:v>4807.6875</c:v>
                </c:pt>
                <c:pt idx="9166">
                  <c:v>4807.6875</c:v>
                </c:pt>
                <c:pt idx="9167">
                  <c:v>4807.6875</c:v>
                </c:pt>
                <c:pt idx="9168">
                  <c:v>4807.6875</c:v>
                </c:pt>
                <c:pt idx="9169">
                  <c:v>4807.6875</c:v>
                </c:pt>
                <c:pt idx="9170">
                  <c:v>4807.6875</c:v>
                </c:pt>
                <c:pt idx="9171">
                  <c:v>4807.6875</c:v>
                </c:pt>
                <c:pt idx="9172">
                  <c:v>4807.6875</c:v>
                </c:pt>
                <c:pt idx="9173">
                  <c:v>4807.6875</c:v>
                </c:pt>
                <c:pt idx="9174">
                  <c:v>4807.6875</c:v>
                </c:pt>
                <c:pt idx="9175">
                  <c:v>4811.9156249999996</c:v>
                </c:pt>
                <c:pt idx="9176">
                  <c:v>4811.9156249999996</c:v>
                </c:pt>
                <c:pt idx="9177">
                  <c:v>4811.9156249999996</c:v>
                </c:pt>
                <c:pt idx="9178">
                  <c:v>4811.9156249999996</c:v>
                </c:pt>
                <c:pt idx="9179">
                  <c:v>4811.9156249999996</c:v>
                </c:pt>
                <c:pt idx="9180">
                  <c:v>4811.9156249999996</c:v>
                </c:pt>
                <c:pt idx="9181">
                  <c:v>4811.9156249999996</c:v>
                </c:pt>
                <c:pt idx="9182">
                  <c:v>4812.84375</c:v>
                </c:pt>
                <c:pt idx="9183">
                  <c:v>4812.84375</c:v>
                </c:pt>
                <c:pt idx="9184">
                  <c:v>4812.84375</c:v>
                </c:pt>
                <c:pt idx="9185">
                  <c:v>4812.84375</c:v>
                </c:pt>
                <c:pt idx="9186">
                  <c:v>4813.359375</c:v>
                </c:pt>
                <c:pt idx="9187">
                  <c:v>4813.359375</c:v>
                </c:pt>
                <c:pt idx="9188">
                  <c:v>4813.359375</c:v>
                </c:pt>
                <c:pt idx="9189">
                  <c:v>4814.3390618399999</c:v>
                </c:pt>
                <c:pt idx="9190">
                  <c:v>4818.4124999999995</c:v>
                </c:pt>
                <c:pt idx="9191">
                  <c:v>4818.4124999999995</c:v>
                </c:pt>
                <c:pt idx="9192">
                  <c:v>4818.4124999999995</c:v>
                </c:pt>
                <c:pt idx="9193">
                  <c:v>4818.7734381599994</c:v>
                </c:pt>
                <c:pt idx="9194">
                  <c:v>4818.7734381599994</c:v>
                </c:pt>
                <c:pt idx="9195">
                  <c:v>4818.9281249999995</c:v>
                </c:pt>
                <c:pt idx="9196">
                  <c:v>4818.9281249999995</c:v>
                </c:pt>
                <c:pt idx="9197">
                  <c:v>4818.9281249999995</c:v>
                </c:pt>
                <c:pt idx="9198">
                  <c:v>4820.8874999999998</c:v>
                </c:pt>
                <c:pt idx="9199">
                  <c:v>4820.8874999999998</c:v>
                </c:pt>
                <c:pt idx="9200">
                  <c:v>4820.8874999999998</c:v>
                </c:pt>
                <c:pt idx="9201">
                  <c:v>4825.1156249999995</c:v>
                </c:pt>
                <c:pt idx="9202">
                  <c:v>4825.1156249999995</c:v>
                </c:pt>
                <c:pt idx="9203">
                  <c:v>4825.1156249999995</c:v>
                </c:pt>
                <c:pt idx="9204">
                  <c:v>4826.0437499999998</c:v>
                </c:pt>
                <c:pt idx="9205">
                  <c:v>4826.0437499999998</c:v>
                </c:pt>
                <c:pt idx="9206">
                  <c:v>4826.0437499999998</c:v>
                </c:pt>
                <c:pt idx="9207">
                  <c:v>4826.5593749999998</c:v>
                </c:pt>
                <c:pt idx="9208">
                  <c:v>4826.5593749999998</c:v>
                </c:pt>
                <c:pt idx="9209">
                  <c:v>4826.5593749999998</c:v>
                </c:pt>
                <c:pt idx="9210">
                  <c:v>4826.5593749999998</c:v>
                </c:pt>
                <c:pt idx="9211">
                  <c:v>4826.5593749999998</c:v>
                </c:pt>
                <c:pt idx="9212">
                  <c:v>4826.5593749999998</c:v>
                </c:pt>
                <c:pt idx="9213">
                  <c:v>4826.5593749999998</c:v>
                </c:pt>
                <c:pt idx="9214">
                  <c:v>4826.5593749999998</c:v>
                </c:pt>
                <c:pt idx="9215">
                  <c:v>4826.5593749999998</c:v>
                </c:pt>
                <c:pt idx="9216">
                  <c:v>4826.5593749999998</c:v>
                </c:pt>
                <c:pt idx="9217">
                  <c:v>4827.5390618399997</c:v>
                </c:pt>
                <c:pt idx="9218">
                  <c:v>4827.5390618399997</c:v>
                </c:pt>
                <c:pt idx="9219">
                  <c:v>4827.5390618399997</c:v>
                </c:pt>
                <c:pt idx="9220">
                  <c:v>4827.5390618399997</c:v>
                </c:pt>
                <c:pt idx="9221">
                  <c:v>4827.5390618399997</c:v>
                </c:pt>
                <c:pt idx="9222">
                  <c:v>4831.6125000000002</c:v>
                </c:pt>
                <c:pt idx="9223">
                  <c:v>4831.6125000000002</c:v>
                </c:pt>
                <c:pt idx="9224">
                  <c:v>4831.9734381599992</c:v>
                </c:pt>
                <c:pt idx="9225">
                  <c:v>4831.9734381599992</c:v>
                </c:pt>
                <c:pt idx="9226">
                  <c:v>4831.9734381599992</c:v>
                </c:pt>
                <c:pt idx="9227">
                  <c:v>4831.9734381599992</c:v>
                </c:pt>
                <c:pt idx="9228">
                  <c:v>4832.1281250000002</c:v>
                </c:pt>
                <c:pt idx="9229">
                  <c:v>4832.1281250000002</c:v>
                </c:pt>
                <c:pt idx="9230">
                  <c:v>4832.1281250000002</c:v>
                </c:pt>
                <c:pt idx="9231">
                  <c:v>4832.1281250000002</c:v>
                </c:pt>
                <c:pt idx="9232">
                  <c:v>4834.0874999999996</c:v>
                </c:pt>
                <c:pt idx="9233">
                  <c:v>4838.3156250000002</c:v>
                </c:pt>
                <c:pt idx="9234">
                  <c:v>4838.3156250000002</c:v>
                </c:pt>
                <c:pt idx="9235">
                  <c:v>4838.3156250000002</c:v>
                </c:pt>
                <c:pt idx="9236">
                  <c:v>4838.3156250000002</c:v>
                </c:pt>
                <c:pt idx="9237">
                  <c:v>4838.3156250000002</c:v>
                </c:pt>
                <c:pt idx="9238">
                  <c:v>4838.3156250000002</c:v>
                </c:pt>
                <c:pt idx="9239">
                  <c:v>4838.3156250000002</c:v>
                </c:pt>
                <c:pt idx="9240">
                  <c:v>4839.2437499999996</c:v>
                </c:pt>
                <c:pt idx="9241">
                  <c:v>4840.7390618399995</c:v>
                </c:pt>
                <c:pt idx="9242">
                  <c:v>4840.7390618399995</c:v>
                </c:pt>
                <c:pt idx="9243">
                  <c:v>4840.7390618399995</c:v>
                </c:pt>
                <c:pt idx="9244">
                  <c:v>4844.8125</c:v>
                </c:pt>
                <c:pt idx="9245">
                  <c:v>4844.8125</c:v>
                </c:pt>
                <c:pt idx="9246">
                  <c:v>4844.8125</c:v>
                </c:pt>
                <c:pt idx="9247">
                  <c:v>4844.8125</c:v>
                </c:pt>
                <c:pt idx="9248">
                  <c:v>4844.8125</c:v>
                </c:pt>
                <c:pt idx="9249">
                  <c:v>4845.1734381599999</c:v>
                </c:pt>
                <c:pt idx="9250">
                  <c:v>4845.1734381599999</c:v>
                </c:pt>
                <c:pt idx="9251">
                  <c:v>4845.1734381599999</c:v>
                </c:pt>
                <c:pt idx="9252">
                  <c:v>4845.1734381599999</c:v>
                </c:pt>
                <c:pt idx="9253">
                  <c:v>4845.328125</c:v>
                </c:pt>
                <c:pt idx="9254">
                  <c:v>4845.328125</c:v>
                </c:pt>
                <c:pt idx="9255">
                  <c:v>4847.2874999999995</c:v>
                </c:pt>
                <c:pt idx="9256">
                  <c:v>4847.2874999999995</c:v>
                </c:pt>
                <c:pt idx="9257">
                  <c:v>4847.2874999999995</c:v>
                </c:pt>
                <c:pt idx="9258">
                  <c:v>4847.2874999999995</c:v>
                </c:pt>
                <c:pt idx="9259">
                  <c:v>4847.2874999999995</c:v>
                </c:pt>
                <c:pt idx="9260">
                  <c:v>4847.2874999999995</c:v>
                </c:pt>
                <c:pt idx="9261">
                  <c:v>4851.515625</c:v>
                </c:pt>
                <c:pt idx="9262">
                  <c:v>4851.515625</c:v>
                </c:pt>
                <c:pt idx="9263">
                  <c:v>4852.4437499999995</c:v>
                </c:pt>
                <c:pt idx="9264">
                  <c:v>4852.4437499999995</c:v>
                </c:pt>
                <c:pt idx="9265">
                  <c:v>4852.4437499999995</c:v>
                </c:pt>
                <c:pt idx="9266">
                  <c:v>4852.9593749999995</c:v>
                </c:pt>
                <c:pt idx="9267">
                  <c:v>4852.9593749999995</c:v>
                </c:pt>
                <c:pt idx="9268">
                  <c:v>4852.9593749999995</c:v>
                </c:pt>
                <c:pt idx="9269">
                  <c:v>4852.9593749999995</c:v>
                </c:pt>
                <c:pt idx="9270">
                  <c:v>4853.9390618400002</c:v>
                </c:pt>
                <c:pt idx="9271">
                  <c:v>4853.9390618400002</c:v>
                </c:pt>
                <c:pt idx="9272">
                  <c:v>4853.9390618400002</c:v>
                </c:pt>
                <c:pt idx="9273">
                  <c:v>4853.9390618400002</c:v>
                </c:pt>
                <c:pt idx="9274">
                  <c:v>4853.9390618400002</c:v>
                </c:pt>
                <c:pt idx="9275">
                  <c:v>4858.0124999999998</c:v>
                </c:pt>
                <c:pt idx="9276">
                  <c:v>4858.0124999999998</c:v>
                </c:pt>
                <c:pt idx="9277">
                  <c:v>4858.0124999999998</c:v>
                </c:pt>
                <c:pt idx="9278">
                  <c:v>4858.0124999999998</c:v>
                </c:pt>
                <c:pt idx="9279">
                  <c:v>4858.3734381599998</c:v>
                </c:pt>
                <c:pt idx="9280">
                  <c:v>4858.3734381599998</c:v>
                </c:pt>
                <c:pt idx="9281">
                  <c:v>4858.3734381599998</c:v>
                </c:pt>
                <c:pt idx="9282">
                  <c:v>4858.3734381599998</c:v>
                </c:pt>
                <c:pt idx="9283">
                  <c:v>4860.4875000000002</c:v>
                </c:pt>
                <c:pt idx="9284">
                  <c:v>4864.7156249999998</c:v>
                </c:pt>
                <c:pt idx="9285">
                  <c:v>4864.7156249999998</c:v>
                </c:pt>
                <c:pt idx="9286">
                  <c:v>4866.1593750000002</c:v>
                </c:pt>
                <c:pt idx="9287">
                  <c:v>4866.1593750000002</c:v>
                </c:pt>
                <c:pt idx="9288">
                  <c:v>4866.1593750000002</c:v>
                </c:pt>
                <c:pt idx="9289">
                  <c:v>4866.1593750000002</c:v>
                </c:pt>
                <c:pt idx="9290">
                  <c:v>4867.1390618400001</c:v>
                </c:pt>
                <c:pt idx="9291">
                  <c:v>4867.1390618400001</c:v>
                </c:pt>
                <c:pt idx="9292">
                  <c:v>4867.1390618400001</c:v>
                </c:pt>
                <c:pt idx="9293">
                  <c:v>4867.1390618400001</c:v>
                </c:pt>
                <c:pt idx="9294">
                  <c:v>4867.1390618400001</c:v>
                </c:pt>
                <c:pt idx="9295">
                  <c:v>4867.1390618400001</c:v>
                </c:pt>
                <c:pt idx="9296">
                  <c:v>4871.2124999999996</c:v>
                </c:pt>
                <c:pt idx="9297">
                  <c:v>4871.2124999999996</c:v>
                </c:pt>
                <c:pt idx="9298">
                  <c:v>4871.5734381599996</c:v>
                </c:pt>
                <c:pt idx="9299">
                  <c:v>4871.5734381599996</c:v>
                </c:pt>
                <c:pt idx="9300">
                  <c:v>4871.5734381599996</c:v>
                </c:pt>
                <c:pt idx="9301">
                  <c:v>4871.5734381599996</c:v>
                </c:pt>
                <c:pt idx="9302">
                  <c:v>4871.5734381599996</c:v>
                </c:pt>
                <c:pt idx="9303">
                  <c:v>4871.5734381599996</c:v>
                </c:pt>
                <c:pt idx="9304">
                  <c:v>4871.7281249999996</c:v>
                </c:pt>
                <c:pt idx="9305">
                  <c:v>4873.6875</c:v>
                </c:pt>
                <c:pt idx="9306">
                  <c:v>4877.9156249999996</c:v>
                </c:pt>
                <c:pt idx="9307">
                  <c:v>4877.9156249999996</c:v>
                </c:pt>
                <c:pt idx="9308">
                  <c:v>4877.9156249999996</c:v>
                </c:pt>
                <c:pt idx="9309">
                  <c:v>4877.9156249999996</c:v>
                </c:pt>
                <c:pt idx="9310">
                  <c:v>4878.84375</c:v>
                </c:pt>
                <c:pt idx="9311">
                  <c:v>4879.359375</c:v>
                </c:pt>
                <c:pt idx="9312">
                  <c:v>4879.359375</c:v>
                </c:pt>
                <c:pt idx="9313">
                  <c:v>4879.359375</c:v>
                </c:pt>
                <c:pt idx="9314">
                  <c:v>4879.359375</c:v>
                </c:pt>
                <c:pt idx="9315">
                  <c:v>4880.3390618399999</c:v>
                </c:pt>
                <c:pt idx="9316">
                  <c:v>4880.3390618399999</c:v>
                </c:pt>
                <c:pt idx="9317">
                  <c:v>4880.3390618399999</c:v>
                </c:pt>
                <c:pt idx="9318">
                  <c:v>4884.4124999999995</c:v>
                </c:pt>
                <c:pt idx="9319">
                  <c:v>4884.4124999999995</c:v>
                </c:pt>
                <c:pt idx="9320">
                  <c:v>4884.4124999999995</c:v>
                </c:pt>
                <c:pt idx="9321">
                  <c:v>4884.7734381599994</c:v>
                </c:pt>
                <c:pt idx="9322">
                  <c:v>4884.9281249999995</c:v>
                </c:pt>
                <c:pt idx="9323">
                  <c:v>4884.9281249999995</c:v>
                </c:pt>
                <c:pt idx="9324">
                  <c:v>4884.9281249999995</c:v>
                </c:pt>
                <c:pt idx="9325">
                  <c:v>4884.9281249999995</c:v>
                </c:pt>
                <c:pt idx="9326">
                  <c:v>4884.9281249999995</c:v>
                </c:pt>
                <c:pt idx="9327">
                  <c:v>4884.9281249999995</c:v>
                </c:pt>
                <c:pt idx="9328">
                  <c:v>4886.8874999999998</c:v>
                </c:pt>
                <c:pt idx="9329">
                  <c:v>4886.8874999999998</c:v>
                </c:pt>
                <c:pt idx="9330">
                  <c:v>4891.1156249999995</c:v>
                </c:pt>
                <c:pt idx="9331">
                  <c:v>4891.1156249999995</c:v>
                </c:pt>
                <c:pt idx="9332">
                  <c:v>4891.1156249999995</c:v>
                </c:pt>
                <c:pt idx="9333">
                  <c:v>4892.0437499999998</c:v>
                </c:pt>
                <c:pt idx="9334">
                  <c:v>4892.0437499999998</c:v>
                </c:pt>
                <c:pt idx="9335">
                  <c:v>4893.5390618399997</c:v>
                </c:pt>
                <c:pt idx="9336">
                  <c:v>4897.6125000000002</c:v>
                </c:pt>
                <c:pt idx="9337">
                  <c:v>4897.6125000000002</c:v>
                </c:pt>
                <c:pt idx="9338">
                  <c:v>4897.6125000000002</c:v>
                </c:pt>
                <c:pt idx="9339">
                  <c:v>4897.9734381599992</c:v>
                </c:pt>
                <c:pt idx="9340">
                  <c:v>4897.9734381599992</c:v>
                </c:pt>
                <c:pt idx="9341">
                  <c:v>4897.9734381599992</c:v>
                </c:pt>
                <c:pt idx="9342">
                  <c:v>4897.9734381599992</c:v>
                </c:pt>
                <c:pt idx="9343">
                  <c:v>4898.1281250000002</c:v>
                </c:pt>
                <c:pt idx="9344">
                  <c:v>4898.1281250000002</c:v>
                </c:pt>
                <c:pt idx="9345">
                  <c:v>4898.1281250000002</c:v>
                </c:pt>
                <c:pt idx="9346">
                  <c:v>4900.0874999999996</c:v>
                </c:pt>
                <c:pt idx="9347">
                  <c:v>4900.0874999999996</c:v>
                </c:pt>
                <c:pt idx="9348">
                  <c:v>4900.0874999999996</c:v>
                </c:pt>
                <c:pt idx="9349">
                  <c:v>4900.0874999999996</c:v>
                </c:pt>
                <c:pt idx="9350">
                  <c:v>4904.3156250000002</c:v>
                </c:pt>
                <c:pt idx="9351">
                  <c:v>4904.3156250000002</c:v>
                </c:pt>
                <c:pt idx="9352">
                  <c:v>4905.2437499999996</c:v>
                </c:pt>
                <c:pt idx="9353">
                  <c:v>4905.2437499999996</c:v>
                </c:pt>
                <c:pt idx="9354">
                  <c:v>4905.2437499999996</c:v>
                </c:pt>
                <c:pt idx="9355">
                  <c:v>4905.2437499999996</c:v>
                </c:pt>
                <c:pt idx="9356">
                  <c:v>4905.2437499999996</c:v>
                </c:pt>
                <c:pt idx="9357">
                  <c:v>4905.2437499999996</c:v>
                </c:pt>
                <c:pt idx="9358">
                  <c:v>4905.2437499999996</c:v>
                </c:pt>
                <c:pt idx="9359">
                  <c:v>4905.7593749999996</c:v>
                </c:pt>
                <c:pt idx="9360">
                  <c:v>4905.7593749999996</c:v>
                </c:pt>
                <c:pt idx="9361">
                  <c:v>4905.7593749999996</c:v>
                </c:pt>
                <c:pt idx="9362">
                  <c:v>4905.7593749999996</c:v>
                </c:pt>
                <c:pt idx="9363">
                  <c:v>4906.7390618399995</c:v>
                </c:pt>
                <c:pt idx="9364">
                  <c:v>4906.7390618399995</c:v>
                </c:pt>
                <c:pt idx="9365">
                  <c:v>4906.7390618399995</c:v>
                </c:pt>
                <c:pt idx="9366">
                  <c:v>4906.7390618399995</c:v>
                </c:pt>
                <c:pt idx="9367">
                  <c:v>4906.7390618399995</c:v>
                </c:pt>
                <c:pt idx="9368">
                  <c:v>4906.7390618399995</c:v>
                </c:pt>
                <c:pt idx="9369">
                  <c:v>4906.7390618399995</c:v>
                </c:pt>
                <c:pt idx="9370">
                  <c:v>4910.8125</c:v>
                </c:pt>
                <c:pt idx="9371">
                  <c:v>4911.1734381599999</c:v>
                </c:pt>
                <c:pt idx="9372">
                  <c:v>4911.1734381599999</c:v>
                </c:pt>
                <c:pt idx="9373">
                  <c:v>4911.1734381599999</c:v>
                </c:pt>
                <c:pt idx="9374">
                  <c:v>4911.1734381599999</c:v>
                </c:pt>
                <c:pt idx="9375">
                  <c:v>4911.328125</c:v>
                </c:pt>
                <c:pt idx="9376">
                  <c:v>4911.328125</c:v>
                </c:pt>
                <c:pt idx="9377">
                  <c:v>4911.328125</c:v>
                </c:pt>
                <c:pt idx="9378">
                  <c:v>4913.2874999999995</c:v>
                </c:pt>
                <c:pt idx="9379">
                  <c:v>4913.2874999999995</c:v>
                </c:pt>
                <c:pt idx="9380">
                  <c:v>4913.2874999999995</c:v>
                </c:pt>
                <c:pt idx="9381">
                  <c:v>4913.2874999999995</c:v>
                </c:pt>
                <c:pt idx="9382">
                  <c:v>4913.2874999999995</c:v>
                </c:pt>
                <c:pt idx="9383">
                  <c:v>4917.515625</c:v>
                </c:pt>
                <c:pt idx="9384">
                  <c:v>4917.515625</c:v>
                </c:pt>
                <c:pt idx="9385">
                  <c:v>4917.515625</c:v>
                </c:pt>
                <c:pt idx="9386">
                  <c:v>4917.515625</c:v>
                </c:pt>
                <c:pt idx="9387">
                  <c:v>4917.515625</c:v>
                </c:pt>
                <c:pt idx="9388">
                  <c:v>4917.515625</c:v>
                </c:pt>
                <c:pt idx="9389">
                  <c:v>4917.515625</c:v>
                </c:pt>
                <c:pt idx="9390">
                  <c:v>4917.515625</c:v>
                </c:pt>
                <c:pt idx="9391">
                  <c:v>4917.515625</c:v>
                </c:pt>
                <c:pt idx="9392">
                  <c:v>4917.515625</c:v>
                </c:pt>
                <c:pt idx="9393">
                  <c:v>4917.515625</c:v>
                </c:pt>
                <c:pt idx="9394">
                  <c:v>4918.4437499999995</c:v>
                </c:pt>
                <c:pt idx="9395">
                  <c:v>4918.4437499999995</c:v>
                </c:pt>
                <c:pt idx="9396">
                  <c:v>4919.9390618400002</c:v>
                </c:pt>
                <c:pt idx="9397">
                  <c:v>4919.9390618400002</c:v>
                </c:pt>
                <c:pt idx="9398">
                  <c:v>4919.9390618400002</c:v>
                </c:pt>
                <c:pt idx="9399">
                  <c:v>4924.0124999999998</c:v>
                </c:pt>
                <c:pt idx="9400">
                  <c:v>4924.0124999999998</c:v>
                </c:pt>
                <c:pt idx="9401">
                  <c:v>4924.3734381599998</c:v>
                </c:pt>
                <c:pt idx="9402">
                  <c:v>4924.3734381599998</c:v>
                </c:pt>
                <c:pt idx="9403">
                  <c:v>4924.3734381599998</c:v>
                </c:pt>
                <c:pt idx="9404">
                  <c:v>4924.3734381599998</c:v>
                </c:pt>
                <c:pt idx="9405">
                  <c:v>4924.5281249999998</c:v>
                </c:pt>
                <c:pt idx="9406">
                  <c:v>4924.5281249999998</c:v>
                </c:pt>
                <c:pt idx="9407">
                  <c:v>4924.5281249999998</c:v>
                </c:pt>
                <c:pt idx="9408">
                  <c:v>4926.4875000000002</c:v>
                </c:pt>
                <c:pt idx="9409">
                  <c:v>4926.4875000000002</c:v>
                </c:pt>
                <c:pt idx="9410">
                  <c:v>4926.4875000000002</c:v>
                </c:pt>
                <c:pt idx="9411">
                  <c:v>4930.7156249999998</c:v>
                </c:pt>
                <c:pt idx="9412">
                  <c:v>4930.7156249999998</c:v>
                </c:pt>
                <c:pt idx="9413">
                  <c:v>4931.6437500000002</c:v>
                </c:pt>
                <c:pt idx="9414">
                  <c:v>4931.6437500000002</c:v>
                </c:pt>
                <c:pt idx="9415">
                  <c:v>4931.6437500000002</c:v>
                </c:pt>
                <c:pt idx="9416">
                  <c:v>4932.1593750000002</c:v>
                </c:pt>
                <c:pt idx="9417">
                  <c:v>4932.1593750000002</c:v>
                </c:pt>
                <c:pt idx="9418">
                  <c:v>4932.1593750000002</c:v>
                </c:pt>
                <c:pt idx="9419">
                  <c:v>4933.1390618400001</c:v>
                </c:pt>
                <c:pt idx="9420">
                  <c:v>4933.1390618400001</c:v>
                </c:pt>
                <c:pt idx="9421">
                  <c:v>4933.1390618400001</c:v>
                </c:pt>
                <c:pt idx="9422">
                  <c:v>4933.1390618400001</c:v>
                </c:pt>
                <c:pt idx="9423">
                  <c:v>4933.1390618400001</c:v>
                </c:pt>
                <c:pt idx="9424">
                  <c:v>4933.1390618400001</c:v>
                </c:pt>
                <c:pt idx="9425">
                  <c:v>4937.2124999999996</c:v>
                </c:pt>
                <c:pt idx="9426">
                  <c:v>4937.2124999999996</c:v>
                </c:pt>
                <c:pt idx="9427">
                  <c:v>4937.2124999999996</c:v>
                </c:pt>
                <c:pt idx="9428">
                  <c:v>4937.2124999999996</c:v>
                </c:pt>
                <c:pt idx="9429">
                  <c:v>4937.5734381599996</c:v>
                </c:pt>
                <c:pt idx="9430">
                  <c:v>4937.5734381599996</c:v>
                </c:pt>
                <c:pt idx="9431">
                  <c:v>4937.5734381599996</c:v>
                </c:pt>
                <c:pt idx="9432">
                  <c:v>4937.7281249999996</c:v>
                </c:pt>
                <c:pt idx="9433">
                  <c:v>4937.7281249999996</c:v>
                </c:pt>
                <c:pt idx="9434">
                  <c:v>4939.6875</c:v>
                </c:pt>
                <c:pt idx="9435">
                  <c:v>4939.6875</c:v>
                </c:pt>
                <c:pt idx="9436">
                  <c:v>4939.6875</c:v>
                </c:pt>
                <c:pt idx="9437">
                  <c:v>4943.9156249999996</c:v>
                </c:pt>
                <c:pt idx="9438">
                  <c:v>4944.84375</c:v>
                </c:pt>
                <c:pt idx="9439">
                  <c:v>4944.84375</c:v>
                </c:pt>
                <c:pt idx="9440">
                  <c:v>4944.84375</c:v>
                </c:pt>
                <c:pt idx="9441">
                  <c:v>4944.84375</c:v>
                </c:pt>
                <c:pt idx="9442">
                  <c:v>4944.84375</c:v>
                </c:pt>
                <c:pt idx="9443">
                  <c:v>4944.84375</c:v>
                </c:pt>
                <c:pt idx="9444">
                  <c:v>4944.84375</c:v>
                </c:pt>
                <c:pt idx="9445">
                  <c:v>4945.359375</c:v>
                </c:pt>
                <c:pt idx="9446">
                  <c:v>4945.359375</c:v>
                </c:pt>
                <c:pt idx="9447">
                  <c:v>4945.359375</c:v>
                </c:pt>
                <c:pt idx="9448">
                  <c:v>4945.359375</c:v>
                </c:pt>
                <c:pt idx="9449">
                  <c:v>4946.3390618399999</c:v>
                </c:pt>
                <c:pt idx="9450">
                  <c:v>4946.3390618399999</c:v>
                </c:pt>
                <c:pt idx="9451">
                  <c:v>4946.3390618399999</c:v>
                </c:pt>
                <c:pt idx="9452">
                  <c:v>4946.3390618399999</c:v>
                </c:pt>
                <c:pt idx="9453">
                  <c:v>4950.4124999999995</c:v>
                </c:pt>
                <c:pt idx="9454">
                  <c:v>4950.4124999999995</c:v>
                </c:pt>
                <c:pt idx="9455">
                  <c:v>4950.4124999999995</c:v>
                </c:pt>
                <c:pt idx="9456">
                  <c:v>4950.4124999999995</c:v>
                </c:pt>
                <c:pt idx="9457">
                  <c:v>4950.4124999999995</c:v>
                </c:pt>
                <c:pt idx="9458">
                  <c:v>4950.4124999999995</c:v>
                </c:pt>
                <c:pt idx="9459">
                  <c:v>4950.7734381599994</c:v>
                </c:pt>
                <c:pt idx="9460">
                  <c:v>4950.7734381599994</c:v>
                </c:pt>
                <c:pt idx="9461">
                  <c:v>4950.7734381599994</c:v>
                </c:pt>
                <c:pt idx="9462">
                  <c:v>4950.7734381599994</c:v>
                </c:pt>
                <c:pt idx="9463">
                  <c:v>4950.9281249999995</c:v>
                </c:pt>
                <c:pt idx="9464">
                  <c:v>4950.9281249999995</c:v>
                </c:pt>
                <c:pt idx="9465">
                  <c:v>4950.9281249999995</c:v>
                </c:pt>
                <c:pt idx="9466">
                  <c:v>4950.9281249999995</c:v>
                </c:pt>
                <c:pt idx="9467">
                  <c:v>4950.9281249999995</c:v>
                </c:pt>
                <c:pt idx="9468">
                  <c:v>4952.8874999999998</c:v>
                </c:pt>
                <c:pt idx="9469">
                  <c:v>4952.8874999999998</c:v>
                </c:pt>
                <c:pt idx="9470">
                  <c:v>4957.1156249999995</c:v>
                </c:pt>
                <c:pt idx="9471">
                  <c:v>4957.1156249999995</c:v>
                </c:pt>
                <c:pt idx="9472">
                  <c:v>4957.1156249999995</c:v>
                </c:pt>
                <c:pt idx="9473">
                  <c:v>4957.1156249999995</c:v>
                </c:pt>
                <c:pt idx="9474">
                  <c:v>4957.1156249999995</c:v>
                </c:pt>
                <c:pt idx="9475">
                  <c:v>4958.0437499999998</c:v>
                </c:pt>
                <c:pt idx="9476">
                  <c:v>4958.0437499999998</c:v>
                </c:pt>
                <c:pt idx="9477">
                  <c:v>4958.0437499999998</c:v>
                </c:pt>
                <c:pt idx="9478">
                  <c:v>4958.0437499999998</c:v>
                </c:pt>
                <c:pt idx="9479">
                  <c:v>4958.5593749999998</c:v>
                </c:pt>
                <c:pt idx="9480">
                  <c:v>4958.5593749999998</c:v>
                </c:pt>
                <c:pt idx="9481">
                  <c:v>4958.5593749999998</c:v>
                </c:pt>
                <c:pt idx="9482">
                  <c:v>4959.5390618399997</c:v>
                </c:pt>
                <c:pt idx="9483">
                  <c:v>4959.5390618399997</c:v>
                </c:pt>
                <c:pt idx="9484">
                  <c:v>4959.5390618399997</c:v>
                </c:pt>
                <c:pt idx="9485">
                  <c:v>4963.6125000000002</c:v>
                </c:pt>
                <c:pt idx="9486">
                  <c:v>4963.6125000000002</c:v>
                </c:pt>
                <c:pt idx="9487">
                  <c:v>4963.6125000000002</c:v>
                </c:pt>
                <c:pt idx="9488">
                  <c:v>4963.9734381599992</c:v>
                </c:pt>
                <c:pt idx="9489">
                  <c:v>4963.9734381599992</c:v>
                </c:pt>
                <c:pt idx="9490">
                  <c:v>4963.9734381599992</c:v>
                </c:pt>
                <c:pt idx="9491">
                  <c:v>4964.1281250000002</c:v>
                </c:pt>
                <c:pt idx="9492">
                  <c:v>4964.1281250000002</c:v>
                </c:pt>
                <c:pt idx="9493">
                  <c:v>4964.1281250000002</c:v>
                </c:pt>
                <c:pt idx="9494">
                  <c:v>4964.1281250000002</c:v>
                </c:pt>
                <c:pt idx="9495">
                  <c:v>4966.0874999999996</c:v>
                </c:pt>
                <c:pt idx="9496">
                  <c:v>4966.0874999999996</c:v>
                </c:pt>
                <c:pt idx="9497">
                  <c:v>4966.0874999999996</c:v>
                </c:pt>
                <c:pt idx="9498">
                  <c:v>4966.0874999999996</c:v>
                </c:pt>
                <c:pt idx="9499">
                  <c:v>4966.0874999999996</c:v>
                </c:pt>
                <c:pt idx="9500">
                  <c:v>4970.3156250000002</c:v>
                </c:pt>
                <c:pt idx="9501">
                  <c:v>4970.3156250000002</c:v>
                </c:pt>
                <c:pt idx="9502">
                  <c:v>4970.3156250000002</c:v>
                </c:pt>
                <c:pt idx="9503">
                  <c:v>4970.3156250000002</c:v>
                </c:pt>
                <c:pt idx="9504">
                  <c:v>4970.3156250000002</c:v>
                </c:pt>
                <c:pt idx="9505">
                  <c:v>4970.3156250000002</c:v>
                </c:pt>
                <c:pt idx="9506">
                  <c:v>4970.3156250000002</c:v>
                </c:pt>
                <c:pt idx="9507">
                  <c:v>4970.3156250000002</c:v>
                </c:pt>
                <c:pt idx="9508">
                  <c:v>4971.2437499999996</c:v>
                </c:pt>
                <c:pt idx="9509">
                  <c:v>4971.2437499999996</c:v>
                </c:pt>
                <c:pt idx="9510">
                  <c:v>4971.2437499999996</c:v>
                </c:pt>
                <c:pt idx="9511">
                  <c:v>4971.7593749999996</c:v>
                </c:pt>
                <c:pt idx="9512">
                  <c:v>4972.7390618399995</c:v>
                </c:pt>
                <c:pt idx="9513">
                  <c:v>4972.7390618399995</c:v>
                </c:pt>
                <c:pt idx="9514">
                  <c:v>4972.7390618399995</c:v>
                </c:pt>
                <c:pt idx="9515">
                  <c:v>4972.7390618399995</c:v>
                </c:pt>
                <c:pt idx="9516">
                  <c:v>4972.7390618399995</c:v>
                </c:pt>
                <c:pt idx="9517">
                  <c:v>4976.8125</c:v>
                </c:pt>
                <c:pt idx="9518">
                  <c:v>4976.8125</c:v>
                </c:pt>
                <c:pt idx="9519">
                  <c:v>4976.8125</c:v>
                </c:pt>
                <c:pt idx="9520">
                  <c:v>4976.8125</c:v>
                </c:pt>
                <c:pt idx="9521">
                  <c:v>4976.8125</c:v>
                </c:pt>
                <c:pt idx="9522">
                  <c:v>4976.8125</c:v>
                </c:pt>
                <c:pt idx="9523">
                  <c:v>4977.1734381599999</c:v>
                </c:pt>
                <c:pt idx="9524">
                  <c:v>4977.1734381599999</c:v>
                </c:pt>
                <c:pt idx="9525">
                  <c:v>4977.1734381599999</c:v>
                </c:pt>
                <c:pt idx="9526">
                  <c:v>4977.328125</c:v>
                </c:pt>
                <c:pt idx="9527">
                  <c:v>4977.328125</c:v>
                </c:pt>
                <c:pt idx="9528">
                  <c:v>4977.328125</c:v>
                </c:pt>
                <c:pt idx="9529">
                  <c:v>4977.328125</c:v>
                </c:pt>
                <c:pt idx="9530">
                  <c:v>4977.328125</c:v>
                </c:pt>
                <c:pt idx="9531">
                  <c:v>4977.328125</c:v>
                </c:pt>
                <c:pt idx="9532">
                  <c:v>4979.2874999999995</c:v>
                </c:pt>
                <c:pt idx="9533">
                  <c:v>4979.2874999999995</c:v>
                </c:pt>
                <c:pt idx="9534">
                  <c:v>4979.2874999999995</c:v>
                </c:pt>
                <c:pt idx="9535">
                  <c:v>4979.2874999999995</c:v>
                </c:pt>
                <c:pt idx="9536">
                  <c:v>4983.515625</c:v>
                </c:pt>
                <c:pt idx="9537">
                  <c:v>4984.4437499999995</c:v>
                </c:pt>
                <c:pt idx="9538">
                  <c:v>4984.9593749999995</c:v>
                </c:pt>
                <c:pt idx="9539">
                  <c:v>4984.9593749999995</c:v>
                </c:pt>
                <c:pt idx="9540">
                  <c:v>4984.9593749999995</c:v>
                </c:pt>
                <c:pt idx="9541">
                  <c:v>4985.9390618400002</c:v>
                </c:pt>
                <c:pt idx="9542">
                  <c:v>4985.9390618400002</c:v>
                </c:pt>
                <c:pt idx="9543">
                  <c:v>4985.9390618400002</c:v>
                </c:pt>
                <c:pt idx="9544">
                  <c:v>4985.9390618400002</c:v>
                </c:pt>
                <c:pt idx="9545">
                  <c:v>4985.9390618400002</c:v>
                </c:pt>
                <c:pt idx="9546">
                  <c:v>4990.0124999999998</c:v>
                </c:pt>
                <c:pt idx="9547">
                  <c:v>4990.0124999999998</c:v>
                </c:pt>
                <c:pt idx="9548">
                  <c:v>4990.0124999999998</c:v>
                </c:pt>
                <c:pt idx="9549">
                  <c:v>4990.0124999999998</c:v>
                </c:pt>
                <c:pt idx="9550">
                  <c:v>4990.0124999999998</c:v>
                </c:pt>
                <c:pt idx="9551">
                  <c:v>4990.0124999999998</c:v>
                </c:pt>
                <c:pt idx="9552">
                  <c:v>4990.0124999999998</c:v>
                </c:pt>
                <c:pt idx="9553">
                  <c:v>4990.0124999999998</c:v>
                </c:pt>
                <c:pt idx="9554">
                  <c:v>4990.0124999999998</c:v>
                </c:pt>
                <c:pt idx="9555">
                  <c:v>4990.3734381599998</c:v>
                </c:pt>
                <c:pt idx="9556">
                  <c:v>4990.3734381599998</c:v>
                </c:pt>
                <c:pt idx="9557">
                  <c:v>4990.5281249999998</c:v>
                </c:pt>
                <c:pt idx="9558">
                  <c:v>4992.4875000000002</c:v>
                </c:pt>
                <c:pt idx="9559">
                  <c:v>4992.4875000000002</c:v>
                </c:pt>
                <c:pt idx="9560">
                  <c:v>4992.4875000000002</c:v>
                </c:pt>
                <c:pt idx="9561">
                  <c:v>4992.4875000000002</c:v>
                </c:pt>
                <c:pt idx="9562">
                  <c:v>4992.4875000000002</c:v>
                </c:pt>
                <c:pt idx="9563">
                  <c:v>4992.4875000000002</c:v>
                </c:pt>
                <c:pt idx="9564">
                  <c:v>4992.4875000000002</c:v>
                </c:pt>
                <c:pt idx="9565">
                  <c:v>4996.7156249999998</c:v>
                </c:pt>
                <c:pt idx="9566">
                  <c:v>4996.7156249999998</c:v>
                </c:pt>
                <c:pt idx="9567">
                  <c:v>4997.6437500000002</c:v>
                </c:pt>
                <c:pt idx="9568">
                  <c:v>4997.6437500000002</c:v>
                </c:pt>
                <c:pt idx="9569">
                  <c:v>4997.6437500000002</c:v>
                </c:pt>
                <c:pt idx="9570">
                  <c:v>4997.6437500000002</c:v>
                </c:pt>
                <c:pt idx="9571">
                  <c:v>4997.6437500000002</c:v>
                </c:pt>
                <c:pt idx="9572">
                  <c:v>4998.1593750000002</c:v>
                </c:pt>
                <c:pt idx="9573">
                  <c:v>4999.1390618400001</c:v>
                </c:pt>
                <c:pt idx="9574">
                  <c:v>5003.2124999999996</c:v>
                </c:pt>
                <c:pt idx="9575">
                  <c:v>5003.2124999999996</c:v>
                </c:pt>
                <c:pt idx="9576">
                  <c:v>5003.2124999999996</c:v>
                </c:pt>
                <c:pt idx="9577">
                  <c:v>5003.2124999999996</c:v>
                </c:pt>
                <c:pt idx="9578">
                  <c:v>5003.5734381599996</c:v>
                </c:pt>
                <c:pt idx="9579">
                  <c:v>5003.5734381599996</c:v>
                </c:pt>
                <c:pt idx="9580">
                  <c:v>5003.5734381599996</c:v>
                </c:pt>
                <c:pt idx="9581">
                  <c:v>5003.5734381599996</c:v>
                </c:pt>
                <c:pt idx="9582">
                  <c:v>5003.5734381599996</c:v>
                </c:pt>
                <c:pt idx="9583">
                  <c:v>5003.5734381599996</c:v>
                </c:pt>
                <c:pt idx="9584">
                  <c:v>5003.5734381599996</c:v>
                </c:pt>
                <c:pt idx="9585">
                  <c:v>5003.7281249999996</c:v>
                </c:pt>
                <c:pt idx="9586">
                  <c:v>5003.7281249999996</c:v>
                </c:pt>
                <c:pt idx="9587">
                  <c:v>5005.6875</c:v>
                </c:pt>
                <c:pt idx="9588">
                  <c:v>5005.6875</c:v>
                </c:pt>
                <c:pt idx="9589">
                  <c:v>5005.6875</c:v>
                </c:pt>
                <c:pt idx="9590">
                  <c:v>5005.6875</c:v>
                </c:pt>
                <c:pt idx="9591">
                  <c:v>5009.9156249999996</c:v>
                </c:pt>
                <c:pt idx="9592">
                  <c:v>5009.9156249999996</c:v>
                </c:pt>
                <c:pt idx="9593">
                  <c:v>5009.9156249999996</c:v>
                </c:pt>
                <c:pt idx="9594">
                  <c:v>5009.9156249999996</c:v>
                </c:pt>
                <c:pt idx="9595">
                  <c:v>5009.9156249999996</c:v>
                </c:pt>
                <c:pt idx="9596">
                  <c:v>5010.84375</c:v>
                </c:pt>
                <c:pt idx="9597">
                  <c:v>5010.84375</c:v>
                </c:pt>
                <c:pt idx="9598">
                  <c:v>5011.359375</c:v>
                </c:pt>
                <c:pt idx="9599">
                  <c:v>5011.359375</c:v>
                </c:pt>
                <c:pt idx="9600">
                  <c:v>5011.359375</c:v>
                </c:pt>
                <c:pt idx="9601">
                  <c:v>5011.359375</c:v>
                </c:pt>
                <c:pt idx="9602">
                  <c:v>5011.359375</c:v>
                </c:pt>
                <c:pt idx="9603">
                  <c:v>5012.3390618399999</c:v>
                </c:pt>
                <c:pt idx="9604">
                  <c:v>5012.3390618399999</c:v>
                </c:pt>
                <c:pt idx="9605">
                  <c:v>5016.4124999999995</c:v>
                </c:pt>
                <c:pt idx="9606">
                  <c:v>5016.7734381599994</c:v>
                </c:pt>
                <c:pt idx="9607">
                  <c:v>5016.9281249999995</c:v>
                </c:pt>
                <c:pt idx="9608">
                  <c:v>5016.9281249999995</c:v>
                </c:pt>
                <c:pt idx="9609">
                  <c:v>5016.9281249999995</c:v>
                </c:pt>
                <c:pt idx="9610">
                  <c:v>5018.8874999999998</c:v>
                </c:pt>
                <c:pt idx="9611">
                  <c:v>5018.8874999999998</c:v>
                </c:pt>
                <c:pt idx="9612">
                  <c:v>5018.8874999999998</c:v>
                </c:pt>
                <c:pt idx="9613">
                  <c:v>5018.8874999999998</c:v>
                </c:pt>
                <c:pt idx="9614">
                  <c:v>5018.8874999999998</c:v>
                </c:pt>
                <c:pt idx="9615">
                  <c:v>5018.8874999999998</c:v>
                </c:pt>
                <c:pt idx="9616">
                  <c:v>5018.8874999999998</c:v>
                </c:pt>
                <c:pt idx="9617">
                  <c:v>5018.8874999999998</c:v>
                </c:pt>
                <c:pt idx="9618">
                  <c:v>5023.1156249999995</c:v>
                </c:pt>
                <c:pt idx="9619">
                  <c:v>5023.1156249999995</c:v>
                </c:pt>
                <c:pt idx="9620">
                  <c:v>5023.1156249999995</c:v>
                </c:pt>
                <c:pt idx="9621">
                  <c:v>5023.1156249999995</c:v>
                </c:pt>
                <c:pt idx="9622">
                  <c:v>5023.1156249999995</c:v>
                </c:pt>
                <c:pt idx="9623">
                  <c:v>5023.1156249999995</c:v>
                </c:pt>
                <c:pt idx="9624">
                  <c:v>5023.1156249999995</c:v>
                </c:pt>
                <c:pt idx="9625">
                  <c:v>5024.0437499999998</c:v>
                </c:pt>
                <c:pt idx="9626">
                  <c:v>5024.0437499999998</c:v>
                </c:pt>
                <c:pt idx="9627">
                  <c:v>5024.5593749999998</c:v>
                </c:pt>
                <c:pt idx="9628">
                  <c:v>5024.5593749999998</c:v>
                </c:pt>
                <c:pt idx="9629">
                  <c:v>5024.5593749999998</c:v>
                </c:pt>
                <c:pt idx="9630">
                  <c:v>5024.5593749999998</c:v>
                </c:pt>
                <c:pt idx="9631">
                  <c:v>5024.5593749999998</c:v>
                </c:pt>
                <c:pt idx="9632">
                  <c:v>5024.5593749999998</c:v>
                </c:pt>
                <c:pt idx="9633">
                  <c:v>5024.5593749999998</c:v>
                </c:pt>
                <c:pt idx="9634">
                  <c:v>5024.5593749999998</c:v>
                </c:pt>
                <c:pt idx="9635">
                  <c:v>5024.5593749999998</c:v>
                </c:pt>
                <c:pt idx="9636">
                  <c:v>5024.5593749999998</c:v>
                </c:pt>
                <c:pt idx="9637">
                  <c:v>5025.5390618399997</c:v>
                </c:pt>
                <c:pt idx="9638">
                  <c:v>5025.5390618399997</c:v>
                </c:pt>
                <c:pt idx="9639">
                  <c:v>5025.5390618399997</c:v>
                </c:pt>
                <c:pt idx="9640">
                  <c:v>5025.5390618399997</c:v>
                </c:pt>
                <c:pt idx="9641">
                  <c:v>5025.5390618399997</c:v>
                </c:pt>
                <c:pt idx="9642">
                  <c:v>5029.6125000000002</c:v>
                </c:pt>
                <c:pt idx="9643">
                  <c:v>5029.6125000000002</c:v>
                </c:pt>
                <c:pt idx="9644">
                  <c:v>5029.6125000000002</c:v>
                </c:pt>
                <c:pt idx="9645">
                  <c:v>5029.6125000000002</c:v>
                </c:pt>
                <c:pt idx="9646">
                  <c:v>5029.6125000000002</c:v>
                </c:pt>
                <c:pt idx="9647">
                  <c:v>5029.6125000000002</c:v>
                </c:pt>
                <c:pt idx="9648">
                  <c:v>5029.6125000000002</c:v>
                </c:pt>
                <c:pt idx="9649">
                  <c:v>5029.9734381599992</c:v>
                </c:pt>
                <c:pt idx="9650">
                  <c:v>5029.9734381599992</c:v>
                </c:pt>
                <c:pt idx="9651">
                  <c:v>5030.1281250000002</c:v>
                </c:pt>
                <c:pt idx="9652">
                  <c:v>5030.1281250000002</c:v>
                </c:pt>
                <c:pt idx="9653">
                  <c:v>5030.1281250000002</c:v>
                </c:pt>
                <c:pt idx="9654">
                  <c:v>5030.1281250000002</c:v>
                </c:pt>
                <c:pt idx="9655">
                  <c:v>5036.3156250000002</c:v>
                </c:pt>
                <c:pt idx="9656">
                  <c:v>5036.3156250000002</c:v>
                </c:pt>
                <c:pt idx="9657">
                  <c:v>5036.3156250000002</c:v>
                </c:pt>
                <c:pt idx="9658">
                  <c:v>5037.2437499999996</c:v>
                </c:pt>
                <c:pt idx="9659">
                  <c:v>5037.2437499999996</c:v>
                </c:pt>
                <c:pt idx="9660">
                  <c:v>5037.7593749999996</c:v>
                </c:pt>
                <c:pt idx="9661">
                  <c:v>5037.7593749999996</c:v>
                </c:pt>
                <c:pt idx="9662">
                  <c:v>5037.7593749999996</c:v>
                </c:pt>
                <c:pt idx="9663">
                  <c:v>5037.7593749999996</c:v>
                </c:pt>
                <c:pt idx="9664">
                  <c:v>5037.7593749999996</c:v>
                </c:pt>
                <c:pt idx="9665">
                  <c:v>5037.7593749999996</c:v>
                </c:pt>
                <c:pt idx="9666">
                  <c:v>5037.7593749999996</c:v>
                </c:pt>
                <c:pt idx="9667">
                  <c:v>5037.7593749999996</c:v>
                </c:pt>
                <c:pt idx="9668">
                  <c:v>5037.7593749999996</c:v>
                </c:pt>
                <c:pt idx="9669">
                  <c:v>5037.7593749999996</c:v>
                </c:pt>
                <c:pt idx="9670">
                  <c:v>5038.7390618399995</c:v>
                </c:pt>
                <c:pt idx="9671">
                  <c:v>5038.7390618399995</c:v>
                </c:pt>
                <c:pt idx="9672">
                  <c:v>5038.7390618399995</c:v>
                </c:pt>
                <c:pt idx="9673">
                  <c:v>5038.7390618399995</c:v>
                </c:pt>
                <c:pt idx="9674">
                  <c:v>5038.7390618399995</c:v>
                </c:pt>
                <c:pt idx="9675">
                  <c:v>5038.7390618399995</c:v>
                </c:pt>
                <c:pt idx="9676">
                  <c:v>5042.8125</c:v>
                </c:pt>
                <c:pt idx="9677">
                  <c:v>5043.1734381599999</c:v>
                </c:pt>
                <c:pt idx="9678">
                  <c:v>5043.1734381599999</c:v>
                </c:pt>
                <c:pt idx="9679">
                  <c:v>5043.1734381599999</c:v>
                </c:pt>
                <c:pt idx="9680">
                  <c:v>5043.1734381599999</c:v>
                </c:pt>
                <c:pt idx="9681">
                  <c:v>5043.328125</c:v>
                </c:pt>
                <c:pt idx="9682">
                  <c:v>5043.328125</c:v>
                </c:pt>
                <c:pt idx="9683">
                  <c:v>5043.328125</c:v>
                </c:pt>
                <c:pt idx="9684">
                  <c:v>5045.2874999999995</c:v>
                </c:pt>
                <c:pt idx="9685">
                  <c:v>5045.2874999999995</c:v>
                </c:pt>
                <c:pt idx="9686">
                  <c:v>5045.2874999999995</c:v>
                </c:pt>
                <c:pt idx="9687">
                  <c:v>5045.2874999999995</c:v>
                </c:pt>
                <c:pt idx="9688">
                  <c:v>5049.515625</c:v>
                </c:pt>
                <c:pt idx="9689">
                  <c:v>5049.515625</c:v>
                </c:pt>
                <c:pt idx="9690">
                  <c:v>5049.515625</c:v>
                </c:pt>
                <c:pt idx="9691">
                  <c:v>5049.515625</c:v>
                </c:pt>
                <c:pt idx="9692">
                  <c:v>5049.515625</c:v>
                </c:pt>
                <c:pt idx="9693">
                  <c:v>5049.515625</c:v>
                </c:pt>
                <c:pt idx="9694">
                  <c:v>5049.515625</c:v>
                </c:pt>
                <c:pt idx="9695">
                  <c:v>5049.515625</c:v>
                </c:pt>
                <c:pt idx="9696">
                  <c:v>5050.4437499999995</c:v>
                </c:pt>
                <c:pt idx="9697">
                  <c:v>5050.9593749999995</c:v>
                </c:pt>
                <c:pt idx="9698">
                  <c:v>5051.9390618400002</c:v>
                </c:pt>
                <c:pt idx="9699">
                  <c:v>5051.9390618400002</c:v>
                </c:pt>
                <c:pt idx="9700">
                  <c:v>5051.9390618400002</c:v>
                </c:pt>
                <c:pt idx="9701">
                  <c:v>5056.0124999999998</c:v>
                </c:pt>
                <c:pt idx="9702">
                  <c:v>5056.0124999999998</c:v>
                </c:pt>
                <c:pt idx="9703">
                  <c:v>5056.0124999999998</c:v>
                </c:pt>
                <c:pt idx="9704">
                  <c:v>5056.0124999999998</c:v>
                </c:pt>
                <c:pt idx="9705">
                  <c:v>5056.0124999999998</c:v>
                </c:pt>
                <c:pt idx="9706">
                  <c:v>5056.3734381599998</c:v>
                </c:pt>
                <c:pt idx="9707">
                  <c:v>5056.3734381599998</c:v>
                </c:pt>
                <c:pt idx="9708">
                  <c:v>5056.3734381599998</c:v>
                </c:pt>
                <c:pt idx="9709">
                  <c:v>5056.3734381599998</c:v>
                </c:pt>
                <c:pt idx="9710">
                  <c:v>5056.3734381599998</c:v>
                </c:pt>
                <c:pt idx="9711">
                  <c:v>5056.5281249999998</c:v>
                </c:pt>
                <c:pt idx="9712">
                  <c:v>5056.5281249999998</c:v>
                </c:pt>
                <c:pt idx="9713">
                  <c:v>5056.5281249999998</c:v>
                </c:pt>
                <c:pt idx="9714">
                  <c:v>5056.5281249999998</c:v>
                </c:pt>
                <c:pt idx="9715">
                  <c:v>5056.5281249999998</c:v>
                </c:pt>
                <c:pt idx="9716">
                  <c:v>5056.5281249999998</c:v>
                </c:pt>
                <c:pt idx="9717">
                  <c:v>5056.5281249999998</c:v>
                </c:pt>
                <c:pt idx="9718">
                  <c:v>5056.5281249999998</c:v>
                </c:pt>
                <c:pt idx="9719">
                  <c:v>5058.4875000000002</c:v>
                </c:pt>
                <c:pt idx="9720">
                  <c:v>5062.7156249999998</c:v>
                </c:pt>
                <c:pt idx="9721">
                  <c:v>5062.7156249999998</c:v>
                </c:pt>
                <c:pt idx="9722">
                  <c:v>5063.6437500000002</c:v>
                </c:pt>
                <c:pt idx="9723">
                  <c:v>5063.6437500000002</c:v>
                </c:pt>
                <c:pt idx="9724">
                  <c:v>5063.6437500000002</c:v>
                </c:pt>
                <c:pt idx="9725">
                  <c:v>5064.1593750000002</c:v>
                </c:pt>
                <c:pt idx="9726">
                  <c:v>5064.1593750000002</c:v>
                </c:pt>
                <c:pt idx="9727">
                  <c:v>5064.1593750000002</c:v>
                </c:pt>
                <c:pt idx="9728">
                  <c:v>5065.1390618400001</c:v>
                </c:pt>
                <c:pt idx="9729">
                  <c:v>5065.1390618400001</c:v>
                </c:pt>
                <c:pt idx="9730">
                  <c:v>5065.1390618400001</c:v>
                </c:pt>
                <c:pt idx="9731">
                  <c:v>5069.2124999999996</c:v>
                </c:pt>
                <c:pt idx="9732">
                  <c:v>5069.5734381599996</c:v>
                </c:pt>
                <c:pt idx="9733">
                  <c:v>5069.5734381599996</c:v>
                </c:pt>
                <c:pt idx="9734">
                  <c:v>5069.7281249999996</c:v>
                </c:pt>
                <c:pt idx="9735">
                  <c:v>5071.6875</c:v>
                </c:pt>
                <c:pt idx="9736">
                  <c:v>5071.6875</c:v>
                </c:pt>
                <c:pt idx="9737">
                  <c:v>5075.9156249999996</c:v>
                </c:pt>
                <c:pt idx="9738">
                  <c:v>5075.9156249999996</c:v>
                </c:pt>
                <c:pt idx="9739">
                  <c:v>5075.9156249999996</c:v>
                </c:pt>
                <c:pt idx="9740">
                  <c:v>5076.84375</c:v>
                </c:pt>
                <c:pt idx="9741">
                  <c:v>5076.84375</c:v>
                </c:pt>
                <c:pt idx="9742">
                  <c:v>5077.359375</c:v>
                </c:pt>
                <c:pt idx="9743">
                  <c:v>5078.3390618399999</c:v>
                </c:pt>
                <c:pt idx="9744">
                  <c:v>5078.3390618399999</c:v>
                </c:pt>
                <c:pt idx="9745">
                  <c:v>5082.4124999999995</c:v>
                </c:pt>
                <c:pt idx="9746">
                  <c:v>5082.4124999999995</c:v>
                </c:pt>
                <c:pt idx="9747">
                  <c:v>5082.4124999999995</c:v>
                </c:pt>
                <c:pt idx="9748">
                  <c:v>5082.4124999999995</c:v>
                </c:pt>
                <c:pt idx="9749">
                  <c:v>5082.7734381599994</c:v>
                </c:pt>
                <c:pt idx="9750">
                  <c:v>5082.7734381599994</c:v>
                </c:pt>
                <c:pt idx="9751">
                  <c:v>5082.9281249999995</c:v>
                </c:pt>
                <c:pt idx="9752">
                  <c:v>5082.9281249999995</c:v>
                </c:pt>
                <c:pt idx="9753">
                  <c:v>5082.9281249999995</c:v>
                </c:pt>
                <c:pt idx="9754">
                  <c:v>5084.8874999999998</c:v>
                </c:pt>
                <c:pt idx="9755">
                  <c:v>5084.8874999999998</c:v>
                </c:pt>
                <c:pt idx="9756">
                  <c:v>5089.1156249999995</c:v>
                </c:pt>
                <c:pt idx="9757">
                  <c:v>5090.0437499999998</c:v>
                </c:pt>
                <c:pt idx="9758">
                  <c:v>5090.0437499999998</c:v>
                </c:pt>
                <c:pt idx="9759">
                  <c:v>5090.0437499999998</c:v>
                </c:pt>
                <c:pt idx="9760">
                  <c:v>5090.0437499999998</c:v>
                </c:pt>
                <c:pt idx="9761">
                  <c:v>5090.0437499999998</c:v>
                </c:pt>
                <c:pt idx="9762">
                  <c:v>5090.0437499999998</c:v>
                </c:pt>
                <c:pt idx="9763">
                  <c:v>5090.5593749999998</c:v>
                </c:pt>
                <c:pt idx="9764">
                  <c:v>5090.5593749999998</c:v>
                </c:pt>
                <c:pt idx="9765">
                  <c:v>5090.5593749999998</c:v>
                </c:pt>
                <c:pt idx="9766">
                  <c:v>5090.5593749999998</c:v>
                </c:pt>
                <c:pt idx="9767">
                  <c:v>5090.5593749999998</c:v>
                </c:pt>
                <c:pt idx="9768">
                  <c:v>5091.5390618399997</c:v>
                </c:pt>
                <c:pt idx="9769">
                  <c:v>5091.5390618399997</c:v>
                </c:pt>
                <c:pt idx="9770">
                  <c:v>5091.5390618399997</c:v>
                </c:pt>
                <c:pt idx="9771">
                  <c:v>5091.5390618399997</c:v>
                </c:pt>
                <c:pt idx="9772">
                  <c:v>5091.5390618399997</c:v>
                </c:pt>
                <c:pt idx="9773">
                  <c:v>5091.5390618399997</c:v>
                </c:pt>
                <c:pt idx="9774">
                  <c:v>5091.5390618399997</c:v>
                </c:pt>
                <c:pt idx="9775">
                  <c:v>5091.5390618399997</c:v>
                </c:pt>
                <c:pt idx="9776">
                  <c:v>5095.6124999999993</c:v>
                </c:pt>
                <c:pt idx="9777">
                  <c:v>5095.6124999999993</c:v>
                </c:pt>
                <c:pt idx="9778">
                  <c:v>5095.6124999999993</c:v>
                </c:pt>
                <c:pt idx="9779">
                  <c:v>5095.6124999999993</c:v>
                </c:pt>
                <c:pt idx="9780">
                  <c:v>5095.6124999999993</c:v>
                </c:pt>
                <c:pt idx="9781">
                  <c:v>5095.6124999999993</c:v>
                </c:pt>
                <c:pt idx="9782">
                  <c:v>5095.9734381599992</c:v>
                </c:pt>
                <c:pt idx="9783">
                  <c:v>5095.9734381599992</c:v>
                </c:pt>
                <c:pt idx="9784">
                  <c:v>5096.1281249999993</c:v>
                </c:pt>
                <c:pt idx="9785">
                  <c:v>5096.1281249999993</c:v>
                </c:pt>
                <c:pt idx="9786">
                  <c:v>5096.1281249999993</c:v>
                </c:pt>
                <c:pt idx="9787">
                  <c:v>5098.0874999999996</c:v>
                </c:pt>
                <c:pt idx="9788">
                  <c:v>5098.0874999999996</c:v>
                </c:pt>
                <c:pt idx="9789">
                  <c:v>5098.0874999999996</c:v>
                </c:pt>
                <c:pt idx="9790">
                  <c:v>5098.0874999999996</c:v>
                </c:pt>
                <c:pt idx="9791">
                  <c:v>5102.3156249999993</c:v>
                </c:pt>
                <c:pt idx="9792">
                  <c:v>5102.3156249999993</c:v>
                </c:pt>
                <c:pt idx="9793">
                  <c:v>5102.3156249999993</c:v>
                </c:pt>
                <c:pt idx="9794">
                  <c:v>5102.3156249999993</c:v>
                </c:pt>
                <c:pt idx="9795">
                  <c:v>5103.2437499999996</c:v>
                </c:pt>
                <c:pt idx="9796">
                  <c:v>5103.2437499999996</c:v>
                </c:pt>
                <c:pt idx="9797">
                  <c:v>5103.7593749999996</c:v>
                </c:pt>
                <c:pt idx="9798">
                  <c:v>5104.7390618399995</c:v>
                </c:pt>
                <c:pt idx="9799">
                  <c:v>5104.7390618399995</c:v>
                </c:pt>
                <c:pt idx="9800">
                  <c:v>5104.7390618399995</c:v>
                </c:pt>
                <c:pt idx="9801">
                  <c:v>5108.8125</c:v>
                </c:pt>
                <c:pt idx="9802">
                  <c:v>5108.8125</c:v>
                </c:pt>
                <c:pt idx="9803">
                  <c:v>5108.8125</c:v>
                </c:pt>
                <c:pt idx="9804">
                  <c:v>5108.8125</c:v>
                </c:pt>
                <c:pt idx="9805">
                  <c:v>5109.1734381599999</c:v>
                </c:pt>
                <c:pt idx="9806">
                  <c:v>5109.1734381599999</c:v>
                </c:pt>
                <c:pt idx="9807">
                  <c:v>5109.1734381599999</c:v>
                </c:pt>
                <c:pt idx="9808">
                  <c:v>5109.328125</c:v>
                </c:pt>
                <c:pt idx="9809">
                  <c:v>5109.328125</c:v>
                </c:pt>
                <c:pt idx="9810">
                  <c:v>5109.328125</c:v>
                </c:pt>
                <c:pt idx="9811">
                  <c:v>5109.328125</c:v>
                </c:pt>
                <c:pt idx="9812">
                  <c:v>5109.328125</c:v>
                </c:pt>
                <c:pt idx="9813">
                  <c:v>5109.328125</c:v>
                </c:pt>
                <c:pt idx="9814">
                  <c:v>5109.328125</c:v>
                </c:pt>
                <c:pt idx="9815">
                  <c:v>5109.328125</c:v>
                </c:pt>
                <c:pt idx="9816">
                  <c:v>5109.328125</c:v>
                </c:pt>
                <c:pt idx="9817">
                  <c:v>5111.2874999999995</c:v>
                </c:pt>
                <c:pt idx="9818">
                  <c:v>5111.2874999999995</c:v>
                </c:pt>
                <c:pt idx="9819">
                  <c:v>5116.4437499999995</c:v>
                </c:pt>
                <c:pt idx="9820">
                  <c:v>5116.4437499999995</c:v>
                </c:pt>
                <c:pt idx="9821">
                  <c:v>5116.4437499999995</c:v>
                </c:pt>
                <c:pt idx="9822">
                  <c:v>5116.4437499999995</c:v>
                </c:pt>
                <c:pt idx="9823">
                  <c:v>5116.4437499999995</c:v>
                </c:pt>
                <c:pt idx="9824">
                  <c:v>5116.4437499999995</c:v>
                </c:pt>
                <c:pt idx="9825">
                  <c:v>5116.4437499999995</c:v>
                </c:pt>
                <c:pt idx="9826">
                  <c:v>5116.9593749999995</c:v>
                </c:pt>
                <c:pt idx="9827">
                  <c:v>5117.9390618400002</c:v>
                </c:pt>
                <c:pt idx="9828">
                  <c:v>5117.9390618400002</c:v>
                </c:pt>
                <c:pt idx="9829">
                  <c:v>5122.0124999999998</c:v>
                </c:pt>
                <c:pt idx="9830">
                  <c:v>5122.0124999999998</c:v>
                </c:pt>
                <c:pt idx="9831">
                  <c:v>5122.0124999999998</c:v>
                </c:pt>
                <c:pt idx="9832">
                  <c:v>5122.3734381599998</c:v>
                </c:pt>
                <c:pt idx="9833">
                  <c:v>5122.5281249999998</c:v>
                </c:pt>
                <c:pt idx="9834">
                  <c:v>5122.5281249999998</c:v>
                </c:pt>
                <c:pt idx="9835">
                  <c:v>5124.4874999999993</c:v>
                </c:pt>
                <c:pt idx="9836">
                  <c:v>5128.7156249999998</c:v>
                </c:pt>
                <c:pt idx="9837">
                  <c:v>5128.7156249999998</c:v>
                </c:pt>
                <c:pt idx="9838">
                  <c:v>5128.7156249999998</c:v>
                </c:pt>
                <c:pt idx="9839">
                  <c:v>5128.7156249999998</c:v>
                </c:pt>
                <c:pt idx="9840">
                  <c:v>5128.7156249999998</c:v>
                </c:pt>
                <c:pt idx="9841">
                  <c:v>5129.6437499999993</c:v>
                </c:pt>
                <c:pt idx="9842">
                  <c:v>5129.6437499999993</c:v>
                </c:pt>
                <c:pt idx="9843">
                  <c:v>5129.6437499999993</c:v>
                </c:pt>
                <c:pt idx="9844">
                  <c:v>5129.6437499999993</c:v>
                </c:pt>
                <c:pt idx="9845">
                  <c:v>5130.1593749999993</c:v>
                </c:pt>
                <c:pt idx="9846">
                  <c:v>5130.1593749999993</c:v>
                </c:pt>
                <c:pt idx="9847">
                  <c:v>5130.1593749999993</c:v>
                </c:pt>
                <c:pt idx="9848">
                  <c:v>5131.1390618400001</c:v>
                </c:pt>
                <c:pt idx="9849">
                  <c:v>5131.1390618400001</c:v>
                </c:pt>
                <c:pt idx="9850">
                  <c:v>5135.2124999999996</c:v>
                </c:pt>
                <c:pt idx="9851">
                  <c:v>5135.2124999999996</c:v>
                </c:pt>
                <c:pt idx="9852">
                  <c:v>5135.5734381599996</c:v>
                </c:pt>
                <c:pt idx="9853">
                  <c:v>5135.7281249999996</c:v>
                </c:pt>
                <c:pt idx="9854">
                  <c:v>5135.7281249999996</c:v>
                </c:pt>
                <c:pt idx="9855">
                  <c:v>5135.7281249999996</c:v>
                </c:pt>
                <c:pt idx="9856">
                  <c:v>5135.7281249999996</c:v>
                </c:pt>
                <c:pt idx="9857">
                  <c:v>5135.7281249999996</c:v>
                </c:pt>
                <c:pt idx="9858">
                  <c:v>5137.6875</c:v>
                </c:pt>
                <c:pt idx="9859">
                  <c:v>5137.6875</c:v>
                </c:pt>
                <c:pt idx="9860">
                  <c:v>5137.6875</c:v>
                </c:pt>
                <c:pt idx="9861">
                  <c:v>5141.9156249999996</c:v>
                </c:pt>
                <c:pt idx="9862">
                  <c:v>5141.9156249999996</c:v>
                </c:pt>
                <c:pt idx="9863">
                  <c:v>5141.9156249999996</c:v>
                </c:pt>
                <c:pt idx="9864">
                  <c:v>5141.9156249999996</c:v>
                </c:pt>
                <c:pt idx="9865">
                  <c:v>5142.84375</c:v>
                </c:pt>
                <c:pt idx="9866">
                  <c:v>5142.84375</c:v>
                </c:pt>
                <c:pt idx="9867">
                  <c:v>5142.84375</c:v>
                </c:pt>
                <c:pt idx="9868">
                  <c:v>5142.84375</c:v>
                </c:pt>
                <c:pt idx="9869">
                  <c:v>5142.84375</c:v>
                </c:pt>
                <c:pt idx="9870">
                  <c:v>5142.84375</c:v>
                </c:pt>
                <c:pt idx="9871">
                  <c:v>5143.359375</c:v>
                </c:pt>
                <c:pt idx="9872">
                  <c:v>5143.359375</c:v>
                </c:pt>
                <c:pt idx="9873">
                  <c:v>5143.359375</c:v>
                </c:pt>
                <c:pt idx="9874">
                  <c:v>5144.3390618399999</c:v>
                </c:pt>
                <c:pt idx="9875">
                  <c:v>5144.3390618399999</c:v>
                </c:pt>
                <c:pt idx="9876">
                  <c:v>5144.3390618399999</c:v>
                </c:pt>
                <c:pt idx="9877">
                  <c:v>5144.3390618399999</c:v>
                </c:pt>
                <c:pt idx="9878">
                  <c:v>5144.3390618399999</c:v>
                </c:pt>
                <c:pt idx="9879">
                  <c:v>5144.3390618399999</c:v>
                </c:pt>
                <c:pt idx="9880">
                  <c:v>5144.3390618399999</c:v>
                </c:pt>
                <c:pt idx="9881">
                  <c:v>5148.4124999999995</c:v>
                </c:pt>
                <c:pt idx="9882">
                  <c:v>5148.4124999999995</c:v>
                </c:pt>
                <c:pt idx="9883">
                  <c:v>5148.4124999999995</c:v>
                </c:pt>
                <c:pt idx="9884">
                  <c:v>5148.4124999999995</c:v>
                </c:pt>
                <c:pt idx="9885">
                  <c:v>5148.7734381599994</c:v>
                </c:pt>
                <c:pt idx="9886">
                  <c:v>5148.7734381599994</c:v>
                </c:pt>
                <c:pt idx="9887">
                  <c:v>5148.9281249999995</c:v>
                </c:pt>
                <c:pt idx="9888">
                  <c:v>5148.9281249999995</c:v>
                </c:pt>
                <c:pt idx="9889">
                  <c:v>5148.9281249999995</c:v>
                </c:pt>
                <c:pt idx="9890">
                  <c:v>5148.9281249999995</c:v>
                </c:pt>
                <c:pt idx="9891">
                  <c:v>5150.8874999999998</c:v>
                </c:pt>
                <c:pt idx="9892">
                  <c:v>5150.8874999999998</c:v>
                </c:pt>
                <c:pt idx="9893">
                  <c:v>5150.8874999999998</c:v>
                </c:pt>
                <c:pt idx="9894">
                  <c:v>5155.1156249999995</c:v>
                </c:pt>
                <c:pt idx="9895">
                  <c:v>5155.1156249999995</c:v>
                </c:pt>
                <c:pt idx="9896">
                  <c:v>5155.1156249999995</c:v>
                </c:pt>
                <c:pt idx="9897">
                  <c:v>5155.1156249999995</c:v>
                </c:pt>
                <c:pt idx="9898">
                  <c:v>5155.1156249999995</c:v>
                </c:pt>
                <c:pt idx="9899">
                  <c:v>5155.1156249999995</c:v>
                </c:pt>
                <c:pt idx="9900">
                  <c:v>5156.0437499999998</c:v>
                </c:pt>
                <c:pt idx="9901">
                  <c:v>5156.0437499999998</c:v>
                </c:pt>
                <c:pt idx="9902">
                  <c:v>5156.5593749999998</c:v>
                </c:pt>
                <c:pt idx="9903">
                  <c:v>5156.5593749999998</c:v>
                </c:pt>
                <c:pt idx="9904">
                  <c:v>5156.5593749999998</c:v>
                </c:pt>
                <c:pt idx="9905">
                  <c:v>5157.5390618399997</c:v>
                </c:pt>
                <c:pt idx="9906">
                  <c:v>5157.5390618399997</c:v>
                </c:pt>
                <c:pt idx="9907">
                  <c:v>5157.5390618399997</c:v>
                </c:pt>
                <c:pt idx="9908">
                  <c:v>5157.5390618399997</c:v>
                </c:pt>
                <c:pt idx="9909">
                  <c:v>5157.5390618399997</c:v>
                </c:pt>
                <c:pt idx="9910">
                  <c:v>5161.6124999999993</c:v>
                </c:pt>
                <c:pt idx="9911">
                  <c:v>5161.9734381599992</c:v>
                </c:pt>
                <c:pt idx="9912">
                  <c:v>5162.1281249999993</c:v>
                </c:pt>
                <c:pt idx="9913">
                  <c:v>5162.1281249999993</c:v>
                </c:pt>
                <c:pt idx="9914">
                  <c:v>5162.1281249999993</c:v>
                </c:pt>
                <c:pt idx="9915">
                  <c:v>5164.0874999999996</c:v>
                </c:pt>
                <c:pt idx="9916">
                  <c:v>5164.0874999999996</c:v>
                </c:pt>
                <c:pt idx="9917">
                  <c:v>5169.2437499999996</c:v>
                </c:pt>
                <c:pt idx="9918">
                  <c:v>5169.2437499999996</c:v>
                </c:pt>
                <c:pt idx="9919">
                  <c:v>5169.2437499999996</c:v>
                </c:pt>
                <c:pt idx="9920">
                  <c:v>5169.2437499999996</c:v>
                </c:pt>
                <c:pt idx="9921">
                  <c:v>5169.2437499999996</c:v>
                </c:pt>
                <c:pt idx="9922">
                  <c:v>5169.2437499999996</c:v>
                </c:pt>
                <c:pt idx="9923">
                  <c:v>5169.2437499999996</c:v>
                </c:pt>
                <c:pt idx="9924">
                  <c:v>5169.2437499999996</c:v>
                </c:pt>
                <c:pt idx="9925">
                  <c:v>5169.2437499999996</c:v>
                </c:pt>
                <c:pt idx="9926">
                  <c:v>5169.2437499999996</c:v>
                </c:pt>
                <c:pt idx="9927">
                  <c:v>5169.7593749999996</c:v>
                </c:pt>
                <c:pt idx="9928">
                  <c:v>5169.7593749999996</c:v>
                </c:pt>
                <c:pt idx="9929">
                  <c:v>5170.7390618399995</c:v>
                </c:pt>
                <c:pt idx="9930">
                  <c:v>5170.7390618399995</c:v>
                </c:pt>
                <c:pt idx="9931">
                  <c:v>5174.8125</c:v>
                </c:pt>
                <c:pt idx="9932">
                  <c:v>5174.8125</c:v>
                </c:pt>
                <c:pt idx="9933">
                  <c:v>5175.1734381599999</c:v>
                </c:pt>
                <c:pt idx="9934">
                  <c:v>5175.1734381599999</c:v>
                </c:pt>
                <c:pt idx="9935">
                  <c:v>5175.1734381599999</c:v>
                </c:pt>
                <c:pt idx="9936">
                  <c:v>5175.1734381599999</c:v>
                </c:pt>
                <c:pt idx="9937">
                  <c:v>5175.328125</c:v>
                </c:pt>
                <c:pt idx="9938">
                  <c:v>5177.2874999999995</c:v>
                </c:pt>
                <c:pt idx="9939">
                  <c:v>5177.2874999999995</c:v>
                </c:pt>
                <c:pt idx="9940">
                  <c:v>5177.2874999999995</c:v>
                </c:pt>
                <c:pt idx="9941">
                  <c:v>5181.515625</c:v>
                </c:pt>
                <c:pt idx="9942">
                  <c:v>5182.4437499999995</c:v>
                </c:pt>
                <c:pt idx="9943">
                  <c:v>5182.9593749999995</c:v>
                </c:pt>
                <c:pt idx="9944">
                  <c:v>5182.9593749999995</c:v>
                </c:pt>
                <c:pt idx="9945">
                  <c:v>5183.9390618400002</c:v>
                </c:pt>
                <c:pt idx="9946">
                  <c:v>5183.9390618400002</c:v>
                </c:pt>
                <c:pt idx="9947">
                  <c:v>5188.0124999999998</c:v>
                </c:pt>
                <c:pt idx="9948">
                  <c:v>5188.0124999999998</c:v>
                </c:pt>
                <c:pt idx="9949">
                  <c:v>5188.0124999999998</c:v>
                </c:pt>
                <c:pt idx="9950">
                  <c:v>5188.0124999999998</c:v>
                </c:pt>
                <c:pt idx="9951">
                  <c:v>5188.3734381599998</c:v>
                </c:pt>
                <c:pt idx="9952">
                  <c:v>5188.3734381599998</c:v>
                </c:pt>
                <c:pt idx="9953">
                  <c:v>5188.3734381599998</c:v>
                </c:pt>
                <c:pt idx="9954">
                  <c:v>5188.5281249999998</c:v>
                </c:pt>
                <c:pt idx="9955">
                  <c:v>5188.5281249999998</c:v>
                </c:pt>
                <c:pt idx="9956">
                  <c:v>5188.5281249999998</c:v>
                </c:pt>
                <c:pt idx="9957">
                  <c:v>5188.5281249999998</c:v>
                </c:pt>
                <c:pt idx="9958">
                  <c:v>5190.4874999999993</c:v>
                </c:pt>
                <c:pt idx="9959">
                  <c:v>5190.4874999999993</c:v>
                </c:pt>
                <c:pt idx="9960">
                  <c:v>5190.4874999999993</c:v>
                </c:pt>
                <c:pt idx="9961">
                  <c:v>5190.4874999999993</c:v>
                </c:pt>
                <c:pt idx="9962">
                  <c:v>5194.7156249999998</c:v>
                </c:pt>
                <c:pt idx="9963">
                  <c:v>5195.6437499999993</c:v>
                </c:pt>
                <c:pt idx="9964">
                  <c:v>5196.1593749999993</c:v>
                </c:pt>
                <c:pt idx="9965">
                  <c:v>5196.1593749999993</c:v>
                </c:pt>
                <c:pt idx="9966">
                  <c:v>5196.1593749999993</c:v>
                </c:pt>
                <c:pt idx="9967">
                  <c:v>5196.1593749999993</c:v>
                </c:pt>
                <c:pt idx="9968">
                  <c:v>5196.1593749999993</c:v>
                </c:pt>
                <c:pt idx="9969">
                  <c:v>5196.1593749999993</c:v>
                </c:pt>
                <c:pt idx="9970">
                  <c:v>5197.1390618400001</c:v>
                </c:pt>
                <c:pt idx="9971">
                  <c:v>5197.1390618400001</c:v>
                </c:pt>
                <c:pt idx="9972">
                  <c:v>5197.1390618400001</c:v>
                </c:pt>
                <c:pt idx="9973">
                  <c:v>5197.1390618400001</c:v>
                </c:pt>
                <c:pt idx="9974">
                  <c:v>5197.1390618400001</c:v>
                </c:pt>
                <c:pt idx="9975">
                  <c:v>5197.1390618400001</c:v>
                </c:pt>
                <c:pt idx="9976">
                  <c:v>5201.2124999999996</c:v>
                </c:pt>
                <c:pt idx="9977">
                  <c:v>5201.2124999999996</c:v>
                </c:pt>
                <c:pt idx="9978">
                  <c:v>5201.2124999999996</c:v>
                </c:pt>
                <c:pt idx="9979">
                  <c:v>5201.5734381599996</c:v>
                </c:pt>
                <c:pt idx="9980">
                  <c:v>5201.5734381599996</c:v>
                </c:pt>
                <c:pt idx="9981">
                  <c:v>5201.5734381599996</c:v>
                </c:pt>
                <c:pt idx="9982">
                  <c:v>5201.5734381599996</c:v>
                </c:pt>
                <c:pt idx="9983">
                  <c:v>5201.5734381599996</c:v>
                </c:pt>
                <c:pt idx="9984">
                  <c:v>5201.5734381599996</c:v>
                </c:pt>
                <c:pt idx="9985">
                  <c:v>5201.5734381599996</c:v>
                </c:pt>
                <c:pt idx="9986">
                  <c:v>5201.7281249999996</c:v>
                </c:pt>
                <c:pt idx="9987">
                  <c:v>5201.7281249999996</c:v>
                </c:pt>
                <c:pt idx="9988">
                  <c:v>5201.7281249999996</c:v>
                </c:pt>
                <c:pt idx="9989">
                  <c:v>5203.6875</c:v>
                </c:pt>
                <c:pt idx="9990">
                  <c:v>5203.6875</c:v>
                </c:pt>
                <c:pt idx="9991">
                  <c:v>5203.6875</c:v>
                </c:pt>
                <c:pt idx="9992">
                  <c:v>5207.9156249999996</c:v>
                </c:pt>
                <c:pt idx="9993">
                  <c:v>5207.9156249999996</c:v>
                </c:pt>
                <c:pt idx="9994">
                  <c:v>5208.84375</c:v>
                </c:pt>
                <c:pt idx="9995">
                  <c:v>5208.84375</c:v>
                </c:pt>
                <c:pt idx="9996">
                  <c:v>5208.84375</c:v>
                </c:pt>
                <c:pt idx="9997">
                  <c:v>5209.359375</c:v>
                </c:pt>
                <c:pt idx="9998">
                  <c:v>5209.359375</c:v>
                </c:pt>
                <c:pt idx="9999">
                  <c:v>5209.359375</c:v>
                </c:pt>
                <c:pt idx="10000">
                  <c:v>5209.359375</c:v>
                </c:pt>
                <c:pt idx="10001">
                  <c:v>5209.359375</c:v>
                </c:pt>
                <c:pt idx="10002">
                  <c:v>5210.3390618399999</c:v>
                </c:pt>
                <c:pt idx="10003">
                  <c:v>5214.4124999999995</c:v>
                </c:pt>
                <c:pt idx="10004">
                  <c:v>5214.4124999999995</c:v>
                </c:pt>
                <c:pt idx="10005">
                  <c:v>5214.4124999999995</c:v>
                </c:pt>
                <c:pt idx="10006">
                  <c:v>5214.4124999999995</c:v>
                </c:pt>
                <c:pt idx="10007">
                  <c:v>5214.4124999999995</c:v>
                </c:pt>
                <c:pt idx="10008">
                  <c:v>5214.4124999999995</c:v>
                </c:pt>
                <c:pt idx="10009">
                  <c:v>5214.7734381599994</c:v>
                </c:pt>
                <c:pt idx="10010">
                  <c:v>5214.7734381599994</c:v>
                </c:pt>
                <c:pt idx="10011">
                  <c:v>5214.7734381599994</c:v>
                </c:pt>
                <c:pt idx="10012">
                  <c:v>5214.7734381599994</c:v>
                </c:pt>
                <c:pt idx="10013">
                  <c:v>5214.9281249999995</c:v>
                </c:pt>
                <c:pt idx="10014">
                  <c:v>5216.8874999999998</c:v>
                </c:pt>
                <c:pt idx="10015">
                  <c:v>5221.1156249999995</c:v>
                </c:pt>
                <c:pt idx="10016">
                  <c:v>5221.1156249999995</c:v>
                </c:pt>
                <c:pt idx="10017">
                  <c:v>5222.0437499999998</c:v>
                </c:pt>
                <c:pt idx="10018">
                  <c:v>5222.0437499999998</c:v>
                </c:pt>
                <c:pt idx="10019">
                  <c:v>5222.0437499999998</c:v>
                </c:pt>
                <c:pt idx="10020">
                  <c:v>5222.0437499999998</c:v>
                </c:pt>
                <c:pt idx="10021">
                  <c:v>5222.0437499999998</c:v>
                </c:pt>
                <c:pt idx="10022">
                  <c:v>5222.5593749999998</c:v>
                </c:pt>
                <c:pt idx="10023">
                  <c:v>5222.5593749999998</c:v>
                </c:pt>
                <c:pt idx="10024">
                  <c:v>5222.5593749999998</c:v>
                </c:pt>
                <c:pt idx="10025">
                  <c:v>5222.5593749999998</c:v>
                </c:pt>
                <c:pt idx="10026">
                  <c:v>5222.5593749999998</c:v>
                </c:pt>
                <c:pt idx="10027">
                  <c:v>5223.5390618399997</c:v>
                </c:pt>
                <c:pt idx="10028">
                  <c:v>5223.5390618399997</c:v>
                </c:pt>
                <c:pt idx="10029">
                  <c:v>5223.5390618399997</c:v>
                </c:pt>
                <c:pt idx="10030">
                  <c:v>5227.6124999999993</c:v>
                </c:pt>
                <c:pt idx="10031">
                  <c:v>5227.9734381599992</c:v>
                </c:pt>
                <c:pt idx="10032">
                  <c:v>5227.9734381599992</c:v>
                </c:pt>
                <c:pt idx="10033">
                  <c:v>5227.9734381599992</c:v>
                </c:pt>
                <c:pt idx="10034">
                  <c:v>5228.1281249999993</c:v>
                </c:pt>
                <c:pt idx="10035">
                  <c:v>5230.0874999999996</c:v>
                </c:pt>
                <c:pt idx="10036">
                  <c:v>5230.0874999999996</c:v>
                </c:pt>
                <c:pt idx="10037">
                  <c:v>5230.0874999999996</c:v>
                </c:pt>
                <c:pt idx="10038">
                  <c:v>5230.0874999999996</c:v>
                </c:pt>
                <c:pt idx="10039">
                  <c:v>5230.0874999999996</c:v>
                </c:pt>
                <c:pt idx="10040">
                  <c:v>5230.0874999999996</c:v>
                </c:pt>
                <c:pt idx="10041">
                  <c:v>5230.0874999999996</c:v>
                </c:pt>
                <c:pt idx="10042">
                  <c:v>5230.0874999999996</c:v>
                </c:pt>
                <c:pt idx="10043">
                  <c:v>5234.3156249999993</c:v>
                </c:pt>
                <c:pt idx="10044">
                  <c:v>5234.3156249999993</c:v>
                </c:pt>
                <c:pt idx="10045">
                  <c:v>5234.3156249999993</c:v>
                </c:pt>
                <c:pt idx="10046">
                  <c:v>5234.3156249999993</c:v>
                </c:pt>
                <c:pt idx="10047">
                  <c:v>5235.2437499999996</c:v>
                </c:pt>
                <c:pt idx="10048">
                  <c:v>5235.2437499999996</c:v>
                </c:pt>
                <c:pt idx="10049">
                  <c:v>5235.2437499999996</c:v>
                </c:pt>
                <c:pt idx="10050">
                  <c:v>5235.2437499999996</c:v>
                </c:pt>
                <c:pt idx="10051">
                  <c:v>5235.7593749999996</c:v>
                </c:pt>
                <c:pt idx="10052">
                  <c:v>5235.7593749999996</c:v>
                </c:pt>
                <c:pt idx="10053">
                  <c:v>5236.7390618399995</c:v>
                </c:pt>
                <c:pt idx="10054">
                  <c:v>5236.7390618399995</c:v>
                </c:pt>
                <c:pt idx="10055">
                  <c:v>5240.8125</c:v>
                </c:pt>
                <c:pt idx="10056">
                  <c:v>5241.1734381599999</c:v>
                </c:pt>
                <c:pt idx="10057">
                  <c:v>5241.1734381599999</c:v>
                </c:pt>
                <c:pt idx="10058">
                  <c:v>5241.1734381599999</c:v>
                </c:pt>
                <c:pt idx="10059">
                  <c:v>5241.1734381599999</c:v>
                </c:pt>
                <c:pt idx="10060">
                  <c:v>5241.1734381599999</c:v>
                </c:pt>
                <c:pt idx="10061">
                  <c:v>5241.1734381599999</c:v>
                </c:pt>
                <c:pt idx="10062">
                  <c:v>5241.328125</c:v>
                </c:pt>
                <c:pt idx="10063">
                  <c:v>5241.328125</c:v>
                </c:pt>
                <c:pt idx="10064">
                  <c:v>5243.2874999999995</c:v>
                </c:pt>
                <c:pt idx="10065">
                  <c:v>5243.2874999999995</c:v>
                </c:pt>
                <c:pt idx="10066">
                  <c:v>5243.2874999999995</c:v>
                </c:pt>
                <c:pt idx="10067">
                  <c:v>5243.2874999999995</c:v>
                </c:pt>
                <c:pt idx="10068">
                  <c:v>5247.515625</c:v>
                </c:pt>
                <c:pt idx="10069">
                  <c:v>5247.515625</c:v>
                </c:pt>
                <c:pt idx="10070">
                  <c:v>5248.4437499999995</c:v>
                </c:pt>
                <c:pt idx="10071">
                  <c:v>5248.4437499999995</c:v>
                </c:pt>
                <c:pt idx="10072">
                  <c:v>5248.4437499999995</c:v>
                </c:pt>
                <c:pt idx="10073">
                  <c:v>5248.4437499999995</c:v>
                </c:pt>
                <c:pt idx="10074">
                  <c:v>5248.4437499999995</c:v>
                </c:pt>
                <c:pt idx="10075">
                  <c:v>5248.9593749999995</c:v>
                </c:pt>
                <c:pt idx="10076">
                  <c:v>5248.9593749999995</c:v>
                </c:pt>
                <c:pt idx="10077">
                  <c:v>5248.9593749999995</c:v>
                </c:pt>
                <c:pt idx="10078">
                  <c:v>5248.9593749999995</c:v>
                </c:pt>
                <c:pt idx="10079">
                  <c:v>5248.9593749999995</c:v>
                </c:pt>
                <c:pt idx="10080">
                  <c:v>5248.9593749999995</c:v>
                </c:pt>
                <c:pt idx="10081">
                  <c:v>5249.9390618400002</c:v>
                </c:pt>
                <c:pt idx="10082">
                  <c:v>5249.9390618400002</c:v>
                </c:pt>
                <c:pt idx="10083">
                  <c:v>5249.9390618400002</c:v>
                </c:pt>
                <c:pt idx="10084">
                  <c:v>5249.9390618400002</c:v>
                </c:pt>
                <c:pt idx="10085">
                  <c:v>5249.9390618400002</c:v>
                </c:pt>
                <c:pt idx="10086">
                  <c:v>5249.9390618400002</c:v>
                </c:pt>
                <c:pt idx="10087">
                  <c:v>5249.9390618400002</c:v>
                </c:pt>
                <c:pt idx="10088">
                  <c:v>5249.9390618400002</c:v>
                </c:pt>
                <c:pt idx="10089">
                  <c:v>5254.0124999999998</c:v>
                </c:pt>
                <c:pt idx="10090">
                  <c:v>5254.0124999999998</c:v>
                </c:pt>
                <c:pt idx="10091">
                  <c:v>5254.0124999999998</c:v>
                </c:pt>
                <c:pt idx="10092">
                  <c:v>5254.3734381599998</c:v>
                </c:pt>
                <c:pt idx="10093">
                  <c:v>5254.5281249999998</c:v>
                </c:pt>
                <c:pt idx="10094">
                  <c:v>5254.5281249999998</c:v>
                </c:pt>
                <c:pt idx="10095">
                  <c:v>5256.4874999999993</c:v>
                </c:pt>
                <c:pt idx="10096">
                  <c:v>5256.4874999999993</c:v>
                </c:pt>
                <c:pt idx="10097">
                  <c:v>5260.7156249999998</c:v>
                </c:pt>
                <c:pt idx="10098">
                  <c:v>5260.7156249999998</c:v>
                </c:pt>
                <c:pt idx="10099">
                  <c:v>5260.7156249999998</c:v>
                </c:pt>
                <c:pt idx="10100">
                  <c:v>5260.7156249999998</c:v>
                </c:pt>
                <c:pt idx="10101">
                  <c:v>5260.7156249999998</c:v>
                </c:pt>
                <c:pt idx="10102">
                  <c:v>5261.6437499999993</c:v>
                </c:pt>
                <c:pt idx="10103">
                  <c:v>5261.6437499999993</c:v>
                </c:pt>
                <c:pt idx="10104">
                  <c:v>5261.6437499999993</c:v>
                </c:pt>
                <c:pt idx="10105">
                  <c:v>5261.6437499999993</c:v>
                </c:pt>
                <c:pt idx="10106">
                  <c:v>5261.6437499999993</c:v>
                </c:pt>
                <c:pt idx="10107">
                  <c:v>5261.6437499999993</c:v>
                </c:pt>
                <c:pt idx="10108">
                  <c:v>5262.1593749999993</c:v>
                </c:pt>
                <c:pt idx="10109">
                  <c:v>5263.1390618400001</c:v>
                </c:pt>
                <c:pt idx="10110">
                  <c:v>5263.1390618400001</c:v>
                </c:pt>
                <c:pt idx="10111">
                  <c:v>5263.1390618400001</c:v>
                </c:pt>
                <c:pt idx="10112">
                  <c:v>5267.2124999999996</c:v>
                </c:pt>
                <c:pt idx="10113">
                  <c:v>5267.2124999999996</c:v>
                </c:pt>
                <c:pt idx="10114">
                  <c:v>5267.5734381599996</c:v>
                </c:pt>
                <c:pt idx="10115">
                  <c:v>5267.5734381599996</c:v>
                </c:pt>
                <c:pt idx="10116">
                  <c:v>5267.5734381599996</c:v>
                </c:pt>
                <c:pt idx="10117">
                  <c:v>5267.7281249999996</c:v>
                </c:pt>
                <c:pt idx="10118">
                  <c:v>5267.7281249999996</c:v>
                </c:pt>
                <c:pt idx="10119">
                  <c:v>5267.7281249999996</c:v>
                </c:pt>
                <c:pt idx="10120">
                  <c:v>5267.7281249999996</c:v>
                </c:pt>
                <c:pt idx="10121">
                  <c:v>5267.7281249999996</c:v>
                </c:pt>
                <c:pt idx="10122">
                  <c:v>5267.7281249999996</c:v>
                </c:pt>
                <c:pt idx="10123">
                  <c:v>5267.7281249999996</c:v>
                </c:pt>
                <c:pt idx="10124">
                  <c:v>5273.9156249999996</c:v>
                </c:pt>
                <c:pt idx="10125">
                  <c:v>5274.84375</c:v>
                </c:pt>
                <c:pt idx="10126">
                  <c:v>5274.84375</c:v>
                </c:pt>
                <c:pt idx="10127">
                  <c:v>5275.359375</c:v>
                </c:pt>
                <c:pt idx="10128">
                  <c:v>5276.3390618399999</c:v>
                </c:pt>
                <c:pt idx="10129">
                  <c:v>5280.4124999999995</c:v>
                </c:pt>
                <c:pt idx="10130">
                  <c:v>5280.4124999999995</c:v>
                </c:pt>
                <c:pt idx="10131">
                  <c:v>5280.4124999999995</c:v>
                </c:pt>
                <c:pt idx="10132">
                  <c:v>5280.7734381599994</c:v>
                </c:pt>
                <c:pt idx="10133">
                  <c:v>5280.7734381599994</c:v>
                </c:pt>
                <c:pt idx="10134">
                  <c:v>5280.7734381599994</c:v>
                </c:pt>
                <c:pt idx="10135">
                  <c:v>5280.7734381599994</c:v>
                </c:pt>
                <c:pt idx="10136">
                  <c:v>5280.7734381599994</c:v>
                </c:pt>
                <c:pt idx="10137">
                  <c:v>5280.9281249999995</c:v>
                </c:pt>
                <c:pt idx="10138">
                  <c:v>5280.9281249999995</c:v>
                </c:pt>
                <c:pt idx="10139">
                  <c:v>5280.9281249999995</c:v>
                </c:pt>
                <c:pt idx="10140">
                  <c:v>5280.9281249999995</c:v>
                </c:pt>
                <c:pt idx="10141">
                  <c:v>5282.8874999999998</c:v>
                </c:pt>
                <c:pt idx="10142">
                  <c:v>5282.8874999999998</c:v>
                </c:pt>
                <c:pt idx="10143">
                  <c:v>5282.8874999999998</c:v>
                </c:pt>
                <c:pt idx="10144">
                  <c:v>5282.8874999999998</c:v>
                </c:pt>
                <c:pt idx="10145">
                  <c:v>5287.1156249999995</c:v>
                </c:pt>
                <c:pt idx="10146">
                  <c:v>5287.1156249999995</c:v>
                </c:pt>
                <c:pt idx="10147">
                  <c:v>5288.0437499999998</c:v>
                </c:pt>
                <c:pt idx="10148">
                  <c:v>5288.0437499999998</c:v>
                </c:pt>
                <c:pt idx="10149">
                  <c:v>5288.0437499999998</c:v>
                </c:pt>
                <c:pt idx="10150">
                  <c:v>5288.0437499999998</c:v>
                </c:pt>
                <c:pt idx="10151">
                  <c:v>5288.0437499999998</c:v>
                </c:pt>
                <c:pt idx="10152">
                  <c:v>5288.5593749999998</c:v>
                </c:pt>
                <c:pt idx="10153">
                  <c:v>5288.5593749999998</c:v>
                </c:pt>
                <c:pt idx="10154">
                  <c:v>5288.5593749999998</c:v>
                </c:pt>
                <c:pt idx="10155">
                  <c:v>5289.5390618399997</c:v>
                </c:pt>
                <c:pt idx="10156">
                  <c:v>5289.5390618399997</c:v>
                </c:pt>
                <c:pt idx="10157">
                  <c:v>5289.5390618399997</c:v>
                </c:pt>
                <c:pt idx="10158">
                  <c:v>5293.6124999999993</c:v>
                </c:pt>
                <c:pt idx="10159">
                  <c:v>5293.6124999999993</c:v>
                </c:pt>
                <c:pt idx="10160">
                  <c:v>5293.9734381599992</c:v>
                </c:pt>
                <c:pt idx="10161">
                  <c:v>5293.9734381599992</c:v>
                </c:pt>
                <c:pt idx="10162">
                  <c:v>5293.9734381599992</c:v>
                </c:pt>
                <c:pt idx="10163">
                  <c:v>5293.9734381599992</c:v>
                </c:pt>
                <c:pt idx="10164">
                  <c:v>5293.9734381599992</c:v>
                </c:pt>
                <c:pt idx="10165">
                  <c:v>5293.9734381599992</c:v>
                </c:pt>
                <c:pt idx="10166">
                  <c:v>5294.1281249999993</c:v>
                </c:pt>
                <c:pt idx="10167">
                  <c:v>5294.1281249999993</c:v>
                </c:pt>
                <c:pt idx="10168">
                  <c:v>5294.1281249999993</c:v>
                </c:pt>
                <c:pt idx="10169">
                  <c:v>5296.0874999999996</c:v>
                </c:pt>
                <c:pt idx="10170">
                  <c:v>5296.0874999999996</c:v>
                </c:pt>
                <c:pt idx="10171">
                  <c:v>5296.0874999999996</c:v>
                </c:pt>
                <c:pt idx="10172">
                  <c:v>5296.0874999999996</c:v>
                </c:pt>
                <c:pt idx="10173">
                  <c:v>5296.0874999999996</c:v>
                </c:pt>
                <c:pt idx="10174">
                  <c:v>5300.3156249999993</c:v>
                </c:pt>
                <c:pt idx="10175">
                  <c:v>5300.3156249999993</c:v>
                </c:pt>
                <c:pt idx="10176">
                  <c:v>5301.2437499999996</c:v>
                </c:pt>
                <c:pt idx="10177">
                  <c:v>5301.2437499999996</c:v>
                </c:pt>
                <c:pt idx="10178">
                  <c:v>5301.2437499999996</c:v>
                </c:pt>
                <c:pt idx="10179">
                  <c:v>5301.2437499999996</c:v>
                </c:pt>
                <c:pt idx="10180">
                  <c:v>5301.2437499999996</c:v>
                </c:pt>
                <c:pt idx="10181">
                  <c:v>5301.2437499999996</c:v>
                </c:pt>
                <c:pt idx="10182">
                  <c:v>5301.7593749999996</c:v>
                </c:pt>
                <c:pt idx="10183">
                  <c:v>5301.7593749999996</c:v>
                </c:pt>
                <c:pt idx="10184">
                  <c:v>5301.7593749999996</c:v>
                </c:pt>
                <c:pt idx="10185">
                  <c:v>5301.7593749999996</c:v>
                </c:pt>
                <c:pt idx="10186">
                  <c:v>5302.7390618399995</c:v>
                </c:pt>
                <c:pt idx="10187">
                  <c:v>5302.7390618399995</c:v>
                </c:pt>
                <c:pt idx="10188">
                  <c:v>5302.7390618399995</c:v>
                </c:pt>
                <c:pt idx="10189">
                  <c:v>5302.7390618399995</c:v>
                </c:pt>
                <c:pt idx="10190">
                  <c:v>5306.8125</c:v>
                </c:pt>
                <c:pt idx="10191">
                  <c:v>5306.8125</c:v>
                </c:pt>
                <c:pt idx="10192">
                  <c:v>5306.8125</c:v>
                </c:pt>
                <c:pt idx="10193">
                  <c:v>5307.1734381599999</c:v>
                </c:pt>
                <c:pt idx="10194">
                  <c:v>5307.1734381599999</c:v>
                </c:pt>
                <c:pt idx="10195">
                  <c:v>5307.1734381599999</c:v>
                </c:pt>
                <c:pt idx="10196">
                  <c:v>5307.1734381599999</c:v>
                </c:pt>
                <c:pt idx="10197">
                  <c:v>5307.1734381599999</c:v>
                </c:pt>
                <c:pt idx="10198">
                  <c:v>5307.328125</c:v>
                </c:pt>
                <c:pt idx="10199">
                  <c:v>5307.328125</c:v>
                </c:pt>
                <c:pt idx="10200">
                  <c:v>5307.328125</c:v>
                </c:pt>
                <c:pt idx="10201">
                  <c:v>5307.328125</c:v>
                </c:pt>
                <c:pt idx="10202">
                  <c:v>5309.2874999999995</c:v>
                </c:pt>
                <c:pt idx="10203">
                  <c:v>5309.2874999999995</c:v>
                </c:pt>
                <c:pt idx="10204">
                  <c:v>5309.2874999999995</c:v>
                </c:pt>
                <c:pt idx="10205">
                  <c:v>5313.515625</c:v>
                </c:pt>
                <c:pt idx="10206">
                  <c:v>5313.515625</c:v>
                </c:pt>
                <c:pt idx="10207">
                  <c:v>5313.515625</c:v>
                </c:pt>
                <c:pt idx="10208">
                  <c:v>5313.515625</c:v>
                </c:pt>
                <c:pt idx="10209">
                  <c:v>5314.4437499999995</c:v>
                </c:pt>
                <c:pt idx="10210">
                  <c:v>5314.4437499999995</c:v>
                </c:pt>
                <c:pt idx="10211">
                  <c:v>5314.4437499999995</c:v>
                </c:pt>
                <c:pt idx="10212">
                  <c:v>5314.9593749999995</c:v>
                </c:pt>
                <c:pt idx="10213">
                  <c:v>5314.9593749999995</c:v>
                </c:pt>
                <c:pt idx="10214">
                  <c:v>5315.9390618400002</c:v>
                </c:pt>
                <c:pt idx="10215">
                  <c:v>5315.9390618400002</c:v>
                </c:pt>
                <c:pt idx="10216">
                  <c:v>5315.9390618400002</c:v>
                </c:pt>
                <c:pt idx="10217">
                  <c:v>5320.0124999999998</c:v>
                </c:pt>
                <c:pt idx="10218">
                  <c:v>5320.0124999999998</c:v>
                </c:pt>
                <c:pt idx="10219">
                  <c:v>5320.0124999999998</c:v>
                </c:pt>
                <c:pt idx="10220">
                  <c:v>5320.3734381599998</c:v>
                </c:pt>
                <c:pt idx="10221">
                  <c:v>5320.3734381599998</c:v>
                </c:pt>
                <c:pt idx="10222">
                  <c:v>5320.3734381599998</c:v>
                </c:pt>
                <c:pt idx="10223">
                  <c:v>5320.3734381599998</c:v>
                </c:pt>
                <c:pt idx="10224">
                  <c:v>5320.3734381599998</c:v>
                </c:pt>
                <c:pt idx="10225">
                  <c:v>5320.3734381599998</c:v>
                </c:pt>
                <c:pt idx="10226">
                  <c:v>5320.3734381599998</c:v>
                </c:pt>
                <c:pt idx="10227">
                  <c:v>5320.3734381599998</c:v>
                </c:pt>
                <c:pt idx="10228">
                  <c:v>5320.5281249999998</c:v>
                </c:pt>
                <c:pt idx="10229">
                  <c:v>5320.5281249999998</c:v>
                </c:pt>
                <c:pt idx="10230">
                  <c:v>5320.5281249999998</c:v>
                </c:pt>
                <c:pt idx="10231">
                  <c:v>5322.4874999999993</c:v>
                </c:pt>
                <c:pt idx="10232">
                  <c:v>5322.4874999999993</c:v>
                </c:pt>
                <c:pt idx="10233">
                  <c:v>5326.7156249999998</c:v>
                </c:pt>
                <c:pt idx="10234">
                  <c:v>5326.7156249999998</c:v>
                </c:pt>
                <c:pt idx="10235">
                  <c:v>5326.7156249999998</c:v>
                </c:pt>
                <c:pt idx="10236">
                  <c:v>5326.7156249999998</c:v>
                </c:pt>
                <c:pt idx="10237">
                  <c:v>5328.1593749999993</c:v>
                </c:pt>
                <c:pt idx="10238">
                  <c:v>5328.1593749999993</c:v>
                </c:pt>
                <c:pt idx="10239">
                  <c:v>5328.1593749999993</c:v>
                </c:pt>
                <c:pt idx="10240">
                  <c:v>5333.2124999999996</c:v>
                </c:pt>
                <c:pt idx="10241">
                  <c:v>5333.2124999999996</c:v>
                </c:pt>
                <c:pt idx="10242">
                  <c:v>5333.2124999999996</c:v>
                </c:pt>
                <c:pt idx="10243">
                  <c:v>5333.5734381599996</c:v>
                </c:pt>
                <c:pt idx="10244">
                  <c:v>5333.7281249999996</c:v>
                </c:pt>
                <c:pt idx="10245">
                  <c:v>5333.7281249999996</c:v>
                </c:pt>
                <c:pt idx="10246">
                  <c:v>5335.6875</c:v>
                </c:pt>
                <c:pt idx="10247">
                  <c:v>5335.6875</c:v>
                </c:pt>
                <c:pt idx="10248">
                  <c:v>5335.6875</c:v>
                </c:pt>
                <c:pt idx="10249">
                  <c:v>5335.6875</c:v>
                </c:pt>
                <c:pt idx="10250">
                  <c:v>5335.6875</c:v>
                </c:pt>
                <c:pt idx="10251">
                  <c:v>5335.6875</c:v>
                </c:pt>
                <c:pt idx="10252">
                  <c:v>5335.6875</c:v>
                </c:pt>
                <c:pt idx="10253">
                  <c:v>5335.6875</c:v>
                </c:pt>
                <c:pt idx="10254">
                  <c:v>5335.6875</c:v>
                </c:pt>
                <c:pt idx="10255">
                  <c:v>5335.6875</c:v>
                </c:pt>
                <c:pt idx="10256">
                  <c:v>5335.6875</c:v>
                </c:pt>
                <c:pt idx="10257">
                  <c:v>5339.9156249999996</c:v>
                </c:pt>
                <c:pt idx="10258">
                  <c:v>5339.9156249999996</c:v>
                </c:pt>
                <c:pt idx="10259">
                  <c:v>5339.9156249999996</c:v>
                </c:pt>
                <c:pt idx="10260">
                  <c:v>5339.9156249999996</c:v>
                </c:pt>
                <c:pt idx="10261">
                  <c:v>5340.84375</c:v>
                </c:pt>
                <c:pt idx="10262">
                  <c:v>5340.84375</c:v>
                </c:pt>
                <c:pt idx="10263">
                  <c:v>5340.84375</c:v>
                </c:pt>
                <c:pt idx="10264">
                  <c:v>5340.84375</c:v>
                </c:pt>
                <c:pt idx="10265">
                  <c:v>5341.359375</c:v>
                </c:pt>
                <c:pt idx="10266">
                  <c:v>5341.359375</c:v>
                </c:pt>
                <c:pt idx="10267">
                  <c:v>5341.359375</c:v>
                </c:pt>
                <c:pt idx="10268">
                  <c:v>5342.3390618399999</c:v>
                </c:pt>
                <c:pt idx="10269">
                  <c:v>5346.4124999999995</c:v>
                </c:pt>
                <c:pt idx="10270">
                  <c:v>5346.4124999999995</c:v>
                </c:pt>
                <c:pt idx="10271">
                  <c:v>5346.4124999999995</c:v>
                </c:pt>
                <c:pt idx="10272">
                  <c:v>5346.4124999999995</c:v>
                </c:pt>
                <c:pt idx="10273">
                  <c:v>5346.7734381599994</c:v>
                </c:pt>
                <c:pt idx="10274">
                  <c:v>5346.7734381599994</c:v>
                </c:pt>
                <c:pt idx="10275">
                  <c:v>5346.7734381599994</c:v>
                </c:pt>
                <c:pt idx="10276">
                  <c:v>5346.7734381599994</c:v>
                </c:pt>
                <c:pt idx="10277">
                  <c:v>5346.9281249999995</c:v>
                </c:pt>
                <c:pt idx="10278">
                  <c:v>5346.9281249999995</c:v>
                </c:pt>
                <c:pt idx="10279">
                  <c:v>5348.8874999999998</c:v>
                </c:pt>
                <c:pt idx="10280">
                  <c:v>5353.1156249999995</c:v>
                </c:pt>
                <c:pt idx="10281">
                  <c:v>5353.1156249999995</c:v>
                </c:pt>
                <c:pt idx="10282">
                  <c:v>5354.5593749999998</c:v>
                </c:pt>
                <c:pt idx="10283">
                  <c:v>5355.5390618399997</c:v>
                </c:pt>
                <c:pt idx="10284">
                  <c:v>5355.5390618399997</c:v>
                </c:pt>
                <c:pt idx="10285">
                  <c:v>5355.5390618399997</c:v>
                </c:pt>
                <c:pt idx="10286">
                  <c:v>5355.5390618399997</c:v>
                </c:pt>
                <c:pt idx="10287">
                  <c:v>5355.5390618399997</c:v>
                </c:pt>
                <c:pt idx="10288">
                  <c:v>5355.5390618399997</c:v>
                </c:pt>
                <c:pt idx="10289">
                  <c:v>5359.6124999999993</c:v>
                </c:pt>
                <c:pt idx="10290">
                  <c:v>5359.6124999999993</c:v>
                </c:pt>
                <c:pt idx="10291">
                  <c:v>5359.6124999999993</c:v>
                </c:pt>
                <c:pt idx="10292">
                  <c:v>5359.6124999999993</c:v>
                </c:pt>
                <c:pt idx="10293">
                  <c:v>5359.9734381599992</c:v>
                </c:pt>
                <c:pt idx="10294">
                  <c:v>5359.9734381599992</c:v>
                </c:pt>
                <c:pt idx="10295">
                  <c:v>5359.9734381599992</c:v>
                </c:pt>
                <c:pt idx="10296">
                  <c:v>5359.9734381599992</c:v>
                </c:pt>
                <c:pt idx="10297">
                  <c:v>5360.1281249999993</c:v>
                </c:pt>
                <c:pt idx="10298">
                  <c:v>5360.1281249999993</c:v>
                </c:pt>
                <c:pt idx="10299">
                  <c:v>5362.0874999999996</c:v>
                </c:pt>
                <c:pt idx="10300">
                  <c:v>5362.0874999999996</c:v>
                </c:pt>
                <c:pt idx="10301">
                  <c:v>5366.3156249999993</c:v>
                </c:pt>
                <c:pt idx="10302">
                  <c:v>5366.3156249999993</c:v>
                </c:pt>
                <c:pt idx="10303">
                  <c:v>5366.3156249999993</c:v>
                </c:pt>
                <c:pt idx="10304">
                  <c:v>5367.2437499999996</c:v>
                </c:pt>
                <c:pt idx="10305">
                  <c:v>5372.8125</c:v>
                </c:pt>
                <c:pt idx="10306">
                  <c:v>5372.8125</c:v>
                </c:pt>
                <c:pt idx="10307">
                  <c:v>5372.8125</c:v>
                </c:pt>
                <c:pt idx="10308">
                  <c:v>5372.8125</c:v>
                </c:pt>
                <c:pt idx="10309">
                  <c:v>5372.8125</c:v>
                </c:pt>
                <c:pt idx="10310">
                  <c:v>5372.8125</c:v>
                </c:pt>
                <c:pt idx="10311">
                  <c:v>5373.1734381599999</c:v>
                </c:pt>
                <c:pt idx="10312">
                  <c:v>5373.1734381599999</c:v>
                </c:pt>
                <c:pt idx="10313">
                  <c:v>5373.1734381599999</c:v>
                </c:pt>
                <c:pt idx="10314">
                  <c:v>5373.1734381599999</c:v>
                </c:pt>
                <c:pt idx="10315">
                  <c:v>5373.1734381599999</c:v>
                </c:pt>
                <c:pt idx="10316">
                  <c:v>5373.328125</c:v>
                </c:pt>
                <c:pt idx="10317">
                  <c:v>5373.328125</c:v>
                </c:pt>
                <c:pt idx="10318">
                  <c:v>5375.2874999999995</c:v>
                </c:pt>
                <c:pt idx="10319">
                  <c:v>5375.2874999999995</c:v>
                </c:pt>
                <c:pt idx="10320">
                  <c:v>5375.2874999999995</c:v>
                </c:pt>
                <c:pt idx="10321">
                  <c:v>5380.4437499999995</c:v>
                </c:pt>
                <c:pt idx="10322">
                  <c:v>5380.4437499999995</c:v>
                </c:pt>
                <c:pt idx="10323">
                  <c:v>5380.4437499999995</c:v>
                </c:pt>
                <c:pt idx="10324">
                  <c:v>5380.4437499999995</c:v>
                </c:pt>
                <c:pt idx="10325">
                  <c:v>5380.9593749999995</c:v>
                </c:pt>
                <c:pt idx="10326">
                  <c:v>5380.9593749999995</c:v>
                </c:pt>
                <c:pt idx="10327">
                  <c:v>5380.9593749999995</c:v>
                </c:pt>
                <c:pt idx="10328">
                  <c:v>5381.9390618400002</c:v>
                </c:pt>
                <c:pt idx="10329">
                  <c:v>5381.9390618400002</c:v>
                </c:pt>
                <c:pt idx="10330">
                  <c:v>5386.0124999999998</c:v>
                </c:pt>
                <c:pt idx="10331">
                  <c:v>5386.0124999999998</c:v>
                </c:pt>
                <c:pt idx="10332">
                  <c:v>5386.0124999999998</c:v>
                </c:pt>
                <c:pt idx="10333">
                  <c:v>5386.0124999999998</c:v>
                </c:pt>
                <c:pt idx="10334">
                  <c:v>5386.3734381599998</c:v>
                </c:pt>
                <c:pt idx="10335">
                  <c:v>5386.3734381599998</c:v>
                </c:pt>
                <c:pt idx="10336">
                  <c:v>5386.5281249999998</c:v>
                </c:pt>
                <c:pt idx="10337">
                  <c:v>5386.5281249999998</c:v>
                </c:pt>
                <c:pt idx="10338">
                  <c:v>5386.5281249999998</c:v>
                </c:pt>
                <c:pt idx="10339">
                  <c:v>5388.4874999999993</c:v>
                </c:pt>
                <c:pt idx="10340">
                  <c:v>5392.7156249999998</c:v>
                </c:pt>
                <c:pt idx="10341">
                  <c:v>5392.7156249999998</c:v>
                </c:pt>
                <c:pt idx="10342">
                  <c:v>5395.1390618400001</c:v>
                </c:pt>
                <c:pt idx="10343">
                  <c:v>5395.1390618400001</c:v>
                </c:pt>
                <c:pt idx="10344">
                  <c:v>5399.2124999999996</c:v>
                </c:pt>
                <c:pt idx="10345">
                  <c:v>5399.2124999999996</c:v>
                </c:pt>
                <c:pt idx="10346">
                  <c:v>5399.5734381599996</c:v>
                </c:pt>
                <c:pt idx="10347">
                  <c:v>5399.7281249999996</c:v>
                </c:pt>
                <c:pt idx="10348">
                  <c:v>5399.7281249999996</c:v>
                </c:pt>
                <c:pt idx="10349">
                  <c:v>5401.6875</c:v>
                </c:pt>
                <c:pt idx="10350">
                  <c:v>5401.6875</c:v>
                </c:pt>
                <c:pt idx="10351">
                  <c:v>5405.9156249999996</c:v>
                </c:pt>
                <c:pt idx="10352">
                  <c:v>5406.84375</c:v>
                </c:pt>
                <c:pt idx="10353">
                  <c:v>5406.84375</c:v>
                </c:pt>
                <c:pt idx="10354">
                  <c:v>5406.84375</c:v>
                </c:pt>
                <c:pt idx="10355">
                  <c:v>5406.84375</c:v>
                </c:pt>
                <c:pt idx="10356">
                  <c:v>5408.3390618399999</c:v>
                </c:pt>
                <c:pt idx="10357">
                  <c:v>5408.3390618399999</c:v>
                </c:pt>
                <c:pt idx="10358">
                  <c:v>5408.3390618399999</c:v>
                </c:pt>
                <c:pt idx="10359">
                  <c:v>5408.3390618399999</c:v>
                </c:pt>
                <c:pt idx="10360">
                  <c:v>5408.3390618399999</c:v>
                </c:pt>
                <c:pt idx="10361">
                  <c:v>5408.3390618399999</c:v>
                </c:pt>
                <c:pt idx="10362">
                  <c:v>5412.4124999999995</c:v>
                </c:pt>
                <c:pt idx="10363">
                  <c:v>5412.4124999999995</c:v>
                </c:pt>
                <c:pt idx="10364">
                  <c:v>5412.7734381599994</c:v>
                </c:pt>
                <c:pt idx="10365">
                  <c:v>5412.7734381599994</c:v>
                </c:pt>
                <c:pt idx="10366">
                  <c:v>5412.7734381599994</c:v>
                </c:pt>
                <c:pt idx="10367">
                  <c:v>5412.7734381599994</c:v>
                </c:pt>
                <c:pt idx="10368">
                  <c:v>5412.9281249999995</c:v>
                </c:pt>
                <c:pt idx="10369">
                  <c:v>5412.9281249999995</c:v>
                </c:pt>
                <c:pt idx="10370">
                  <c:v>5412.9281249999995</c:v>
                </c:pt>
                <c:pt idx="10371">
                  <c:v>5414.8874999999998</c:v>
                </c:pt>
                <c:pt idx="10372">
                  <c:v>5414.8874999999998</c:v>
                </c:pt>
                <c:pt idx="10373">
                  <c:v>5414.8874999999998</c:v>
                </c:pt>
                <c:pt idx="10374">
                  <c:v>5419.1156249999995</c:v>
                </c:pt>
                <c:pt idx="10375">
                  <c:v>5419.1156249999995</c:v>
                </c:pt>
                <c:pt idx="10376">
                  <c:v>5419.1156249999995</c:v>
                </c:pt>
                <c:pt idx="10377">
                  <c:v>5419.1156249999995</c:v>
                </c:pt>
                <c:pt idx="10378">
                  <c:v>5419.1156249999995</c:v>
                </c:pt>
                <c:pt idx="10379">
                  <c:v>5419.1156249999995</c:v>
                </c:pt>
                <c:pt idx="10380">
                  <c:v>5419.1156249999995</c:v>
                </c:pt>
                <c:pt idx="10381">
                  <c:v>5419.1156249999995</c:v>
                </c:pt>
                <c:pt idx="10382">
                  <c:v>5419.1156249999995</c:v>
                </c:pt>
                <c:pt idx="10383">
                  <c:v>5420.0437499999998</c:v>
                </c:pt>
                <c:pt idx="10384">
                  <c:v>5420.0437499999998</c:v>
                </c:pt>
                <c:pt idx="10385">
                  <c:v>5420.0437499999998</c:v>
                </c:pt>
                <c:pt idx="10386">
                  <c:v>5420.5593749999998</c:v>
                </c:pt>
                <c:pt idx="10387">
                  <c:v>5420.5593749999998</c:v>
                </c:pt>
                <c:pt idx="10388">
                  <c:v>5421.5390618399997</c:v>
                </c:pt>
                <c:pt idx="10389">
                  <c:v>5425.6124999999993</c:v>
                </c:pt>
                <c:pt idx="10390">
                  <c:v>5425.6124999999993</c:v>
                </c:pt>
                <c:pt idx="10391">
                  <c:v>5425.6124999999993</c:v>
                </c:pt>
                <c:pt idx="10392">
                  <c:v>5425.9734381599992</c:v>
                </c:pt>
                <c:pt idx="10393">
                  <c:v>5425.9734381599992</c:v>
                </c:pt>
                <c:pt idx="10394">
                  <c:v>5425.9734381599992</c:v>
                </c:pt>
                <c:pt idx="10395">
                  <c:v>5425.9734381599992</c:v>
                </c:pt>
                <c:pt idx="10396">
                  <c:v>5426.1281249999993</c:v>
                </c:pt>
                <c:pt idx="10397">
                  <c:v>5426.1281249999993</c:v>
                </c:pt>
                <c:pt idx="10398">
                  <c:v>5426.1281249999993</c:v>
                </c:pt>
                <c:pt idx="10399">
                  <c:v>5426.1281249999993</c:v>
                </c:pt>
                <c:pt idx="10400">
                  <c:v>5426.1281249999993</c:v>
                </c:pt>
                <c:pt idx="10401">
                  <c:v>5428.0874999999996</c:v>
                </c:pt>
                <c:pt idx="10402">
                  <c:v>5432.3156249999993</c:v>
                </c:pt>
                <c:pt idx="10403">
                  <c:v>5433.2437499999996</c:v>
                </c:pt>
                <c:pt idx="10404">
                  <c:v>5433.2437499999996</c:v>
                </c:pt>
                <c:pt idx="10405">
                  <c:v>5433.2437499999996</c:v>
                </c:pt>
                <c:pt idx="10406">
                  <c:v>5433.2437499999996</c:v>
                </c:pt>
                <c:pt idx="10407">
                  <c:v>5433.7593749999996</c:v>
                </c:pt>
                <c:pt idx="10408">
                  <c:v>5433.7593749999996</c:v>
                </c:pt>
                <c:pt idx="10409">
                  <c:v>5433.7593749999996</c:v>
                </c:pt>
                <c:pt idx="10410">
                  <c:v>5434.7390618399995</c:v>
                </c:pt>
                <c:pt idx="10411">
                  <c:v>5438.8125</c:v>
                </c:pt>
                <c:pt idx="10412">
                  <c:v>5439.1734381599999</c:v>
                </c:pt>
                <c:pt idx="10413">
                  <c:v>5439.1734381599999</c:v>
                </c:pt>
                <c:pt idx="10414">
                  <c:v>5439.1734381599999</c:v>
                </c:pt>
                <c:pt idx="10415">
                  <c:v>5439.1734381599999</c:v>
                </c:pt>
                <c:pt idx="10416">
                  <c:v>5439.328125</c:v>
                </c:pt>
                <c:pt idx="10417">
                  <c:v>5439.328125</c:v>
                </c:pt>
                <c:pt idx="10418">
                  <c:v>5441.2874999999995</c:v>
                </c:pt>
                <c:pt idx="10419">
                  <c:v>5445.515625</c:v>
                </c:pt>
                <c:pt idx="10420">
                  <c:v>5445.515625</c:v>
                </c:pt>
                <c:pt idx="10421">
                  <c:v>5445.515625</c:v>
                </c:pt>
                <c:pt idx="10422">
                  <c:v>5446.4437499999995</c:v>
                </c:pt>
                <c:pt idx="10423">
                  <c:v>5446.4437499999995</c:v>
                </c:pt>
                <c:pt idx="10424">
                  <c:v>5446.4437499999995</c:v>
                </c:pt>
                <c:pt idx="10425">
                  <c:v>5446.4437499999995</c:v>
                </c:pt>
                <c:pt idx="10426">
                  <c:v>5446.4437499999995</c:v>
                </c:pt>
                <c:pt idx="10427">
                  <c:v>5446.9593749999995</c:v>
                </c:pt>
                <c:pt idx="10428">
                  <c:v>5446.9593749999995</c:v>
                </c:pt>
                <c:pt idx="10429">
                  <c:v>5447.9390618400002</c:v>
                </c:pt>
                <c:pt idx="10430">
                  <c:v>5447.9390618400002</c:v>
                </c:pt>
                <c:pt idx="10431">
                  <c:v>5447.9390618400002</c:v>
                </c:pt>
                <c:pt idx="10432">
                  <c:v>5447.9390618400002</c:v>
                </c:pt>
                <c:pt idx="10433">
                  <c:v>5452.3734381599998</c:v>
                </c:pt>
                <c:pt idx="10434">
                  <c:v>5452.3734381599998</c:v>
                </c:pt>
                <c:pt idx="10435">
                  <c:v>5452.5281249999998</c:v>
                </c:pt>
                <c:pt idx="10436">
                  <c:v>5452.5281249999998</c:v>
                </c:pt>
                <c:pt idx="10437">
                  <c:v>5454.4874999999993</c:v>
                </c:pt>
                <c:pt idx="10438">
                  <c:v>5458.7156249999998</c:v>
                </c:pt>
                <c:pt idx="10439">
                  <c:v>5458.7156249999998</c:v>
                </c:pt>
                <c:pt idx="10440">
                  <c:v>5458.7156249999998</c:v>
                </c:pt>
                <c:pt idx="10441">
                  <c:v>5458.7156249999998</c:v>
                </c:pt>
                <c:pt idx="10442">
                  <c:v>5458.7156249999998</c:v>
                </c:pt>
                <c:pt idx="10443">
                  <c:v>5458.7156249999998</c:v>
                </c:pt>
                <c:pt idx="10444">
                  <c:v>5460.1593749999993</c:v>
                </c:pt>
                <c:pt idx="10445">
                  <c:v>5460.1593749999993</c:v>
                </c:pt>
                <c:pt idx="10446">
                  <c:v>5460.1593749999993</c:v>
                </c:pt>
                <c:pt idx="10447">
                  <c:v>5460.1593749999993</c:v>
                </c:pt>
                <c:pt idx="10448">
                  <c:v>5460.1593749999993</c:v>
                </c:pt>
                <c:pt idx="10449">
                  <c:v>5461.1390618400001</c:v>
                </c:pt>
                <c:pt idx="10450">
                  <c:v>5461.1390618400001</c:v>
                </c:pt>
                <c:pt idx="10451">
                  <c:v>5465.2124999999996</c:v>
                </c:pt>
                <c:pt idx="10452">
                  <c:v>5465.2124999999996</c:v>
                </c:pt>
                <c:pt idx="10453">
                  <c:v>5465.2124999999996</c:v>
                </c:pt>
                <c:pt idx="10454">
                  <c:v>5465.5734381599996</c:v>
                </c:pt>
                <c:pt idx="10455">
                  <c:v>5465.7281249999996</c:v>
                </c:pt>
                <c:pt idx="10456">
                  <c:v>5465.7281249999996</c:v>
                </c:pt>
                <c:pt idx="10457">
                  <c:v>5467.6875</c:v>
                </c:pt>
                <c:pt idx="10458">
                  <c:v>5467.6875</c:v>
                </c:pt>
                <c:pt idx="10459">
                  <c:v>5467.6875</c:v>
                </c:pt>
                <c:pt idx="10460">
                  <c:v>5467.6875</c:v>
                </c:pt>
                <c:pt idx="10461">
                  <c:v>5467.6875</c:v>
                </c:pt>
                <c:pt idx="10462">
                  <c:v>5467.6875</c:v>
                </c:pt>
                <c:pt idx="10463">
                  <c:v>5472.84375</c:v>
                </c:pt>
                <c:pt idx="10464">
                  <c:v>5472.84375</c:v>
                </c:pt>
                <c:pt idx="10465">
                  <c:v>5473.359375</c:v>
                </c:pt>
                <c:pt idx="10466">
                  <c:v>5473.359375</c:v>
                </c:pt>
                <c:pt idx="10467">
                  <c:v>5474.3390618399999</c:v>
                </c:pt>
                <c:pt idx="10468">
                  <c:v>5474.3390618399999</c:v>
                </c:pt>
                <c:pt idx="10469">
                  <c:v>5478.4124999999995</c:v>
                </c:pt>
                <c:pt idx="10470">
                  <c:v>5478.4124999999995</c:v>
                </c:pt>
                <c:pt idx="10471">
                  <c:v>5478.4124999999995</c:v>
                </c:pt>
                <c:pt idx="10472">
                  <c:v>5478.4124999999995</c:v>
                </c:pt>
                <c:pt idx="10473">
                  <c:v>5478.4124999999995</c:v>
                </c:pt>
                <c:pt idx="10474">
                  <c:v>5478.7734381599994</c:v>
                </c:pt>
                <c:pt idx="10475">
                  <c:v>5478.7734381599994</c:v>
                </c:pt>
                <c:pt idx="10476">
                  <c:v>5478.9281249999995</c:v>
                </c:pt>
                <c:pt idx="10477">
                  <c:v>5480.8874999999998</c:v>
                </c:pt>
                <c:pt idx="10478">
                  <c:v>5480.8874999999998</c:v>
                </c:pt>
                <c:pt idx="10479">
                  <c:v>5480.8874999999998</c:v>
                </c:pt>
                <c:pt idx="10480">
                  <c:v>5480.8874999999998</c:v>
                </c:pt>
                <c:pt idx="10481">
                  <c:v>5486.0437499999998</c:v>
                </c:pt>
                <c:pt idx="10482">
                  <c:v>5486.0437499999998</c:v>
                </c:pt>
                <c:pt idx="10483">
                  <c:v>5486.0437499999998</c:v>
                </c:pt>
                <c:pt idx="10484">
                  <c:v>5486.0437499999998</c:v>
                </c:pt>
                <c:pt idx="10485">
                  <c:v>5486.0437499999998</c:v>
                </c:pt>
                <c:pt idx="10486">
                  <c:v>5486.5593749999998</c:v>
                </c:pt>
                <c:pt idx="10487">
                  <c:v>5486.5593749999998</c:v>
                </c:pt>
                <c:pt idx="10488">
                  <c:v>5487.5390618399997</c:v>
                </c:pt>
                <c:pt idx="10489">
                  <c:v>5487.5390618399997</c:v>
                </c:pt>
                <c:pt idx="10490">
                  <c:v>5487.5390618399997</c:v>
                </c:pt>
                <c:pt idx="10491">
                  <c:v>5487.5390618399997</c:v>
                </c:pt>
                <c:pt idx="10492">
                  <c:v>5487.5390618399997</c:v>
                </c:pt>
                <c:pt idx="10493">
                  <c:v>5487.5390618399997</c:v>
                </c:pt>
                <c:pt idx="10494">
                  <c:v>5491.6124999999993</c:v>
                </c:pt>
                <c:pt idx="10495">
                  <c:v>5491.6124999999993</c:v>
                </c:pt>
                <c:pt idx="10496">
                  <c:v>5491.9734381599992</c:v>
                </c:pt>
                <c:pt idx="10497">
                  <c:v>5491.9734381599992</c:v>
                </c:pt>
                <c:pt idx="10498">
                  <c:v>5491.9734381599992</c:v>
                </c:pt>
                <c:pt idx="10499">
                  <c:v>5492.1281249999993</c:v>
                </c:pt>
                <c:pt idx="10500">
                  <c:v>5492.1281249999993</c:v>
                </c:pt>
                <c:pt idx="10501">
                  <c:v>5494.0874999999996</c:v>
                </c:pt>
                <c:pt idx="10502">
                  <c:v>5494.0874999999996</c:v>
                </c:pt>
                <c:pt idx="10503">
                  <c:v>5494.0874999999996</c:v>
                </c:pt>
                <c:pt idx="10504">
                  <c:v>5494.0874999999996</c:v>
                </c:pt>
                <c:pt idx="10505">
                  <c:v>5494.0874999999996</c:v>
                </c:pt>
                <c:pt idx="10506">
                  <c:v>5498.3156249999993</c:v>
                </c:pt>
                <c:pt idx="10507">
                  <c:v>5498.3156249999993</c:v>
                </c:pt>
                <c:pt idx="10508">
                  <c:v>5498.3156249999993</c:v>
                </c:pt>
                <c:pt idx="10509">
                  <c:v>5498.3156249999993</c:v>
                </c:pt>
                <c:pt idx="10510">
                  <c:v>5498.3156249999993</c:v>
                </c:pt>
                <c:pt idx="10511">
                  <c:v>5498.3156249999993</c:v>
                </c:pt>
                <c:pt idx="10512">
                  <c:v>5498.3156249999993</c:v>
                </c:pt>
                <c:pt idx="10513">
                  <c:v>5499.2437499999996</c:v>
                </c:pt>
                <c:pt idx="10514">
                  <c:v>5499.2437499999996</c:v>
                </c:pt>
                <c:pt idx="10515">
                  <c:v>5499.2437499999996</c:v>
                </c:pt>
                <c:pt idx="10516">
                  <c:v>5499.2437499999996</c:v>
                </c:pt>
                <c:pt idx="10517">
                  <c:v>5499.7593749999996</c:v>
                </c:pt>
                <c:pt idx="10518">
                  <c:v>5499.7593749999996</c:v>
                </c:pt>
                <c:pt idx="10519">
                  <c:v>5499.7593749999996</c:v>
                </c:pt>
                <c:pt idx="10520">
                  <c:v>5499.7593749999996</c:v>
                </c:pt>
                <c:pt idx="10521">
                  <c:v>5500.7390618399995</c:v>
                </c:pt>
                <c:pt idx="10522">
                  <c:v>5500.7390618399995</c:v>
                </c:pt>
                <c:pt idx="10523">
                  <c:v>5504.8125</c:v>
                </c:pt>
                <c:pt idx="10524">
                  <c:v>5504.8125</c:v>
                </c:pt>
                <c:pt idx="10525">
                  <c:v>5504.8125</c:v>
                </c:pt>
                <c:pt idx="10526">
                  <c:v>5504.8125</c:v>
                </c:pt>
                <c:pt idx="10527">
                  <c:v>5505.173438159999</c:v>
                </c:pt>
                <c:pt idx="10528">
                  <c:v>5505.173438159999</c:v>
                </c:pt>
                <c:pt idx="10529">
                  <c:v>5505.173438159999</c:v>
                </c:pt>
                <c:pt idx="10530">
                  <c:v>5505.328125</c:v>
                </c:pt>
                <c:pt idx="10531">
                  <c:v>5505.328125</c:v>
                </c:pt>
                <c:pt idx="10532">
                  <c:v>5507.2874999999995</c:v>
                </c:pt>
                <c:pt idx="10533">
                  <c:v>5511.515625</c:v>
                </c:pt>
                <c:pt idx="10534">
                  <c:v>5511.515625</c:v>
                </c:pt>
                <c:pt idx="10535">
                  <c:v>5512.4437499999995</c:v>
                </c:pt>
                <c:pt idx="10536">
                  <c:v>5512.4437499999995</c:v>
                </c:pt>
                <c:pt idx="10537">
                  <c:v>5512.4437499999995</c:v>
                </c:pt>
                <c:pt idx="10538">
                  <c:v>5512.4437499999995</c:v>
                </c:pt>
                <c:pt idx="10539">
                  <c:v>5512.9593749999995</c:v>
                </c:pt>
                <c:pt idx="10540">
                  <c:v>5512.9593749999995</c:v>
                </c:pt>
                <c:pt idx="10541">
                  <c:v>5512.9593749999995</c:v>
                </c:pt>
                <c:pt idx="10542">
                  <c:v>5512.9593749999995</c:v>
                </c:pt>
                <c:pt idx="10543">
                  <c:v>5513.9390618400002</c:v>
                </c:pt>
                <c:pt idx="10544">
                  <c:v>5513.9390618400002</c:v>
                </c:pt>
                <c:pt idx="10545">
                  <c:v>5513.9390618400002</c:v>
                </c:pt>
                <c:pt idx="10546">
                  <c:v>5513.9390618400002</c:v>
                </c:pt>
                <c:pt idx="10547">
                  <c:v>5513.9390618400002</c:v>
                </c:pt>
                <c:pt idx="10548">
                  <c:v>5513.9390618400002</c:v>
                </c:pt>
                <c:pt idx="10549">
                  <c:v>5518.0124999999998</c:v>
                </c:pt>
                <c:pt idx="10550">
                  <c:v>5518.0124999999998</c:v>
                </c:pt>
                <c:pt idx="10551">
                  <c:v>5518.0124999999998</c:v>
                </c:pt>
                <c:pt idx="10552">
                  <c:v>5518.3734381599998</c:v>
                </c:pt>
                <c:pt idx="10553">
                  <c:v>5518.3734381599998</c:v>
                </c:pt>
                <c:pt idx="10554">
                  <c:v>5518.3734381599998</c:v>
                </c:pt>
                <c:pt idx="10555">
                  <c:v>5518.3734381599998</c:v>
                </c:pt>
                <c:pt idx="10556">
                  <c:v>5518.3734381599998</c:v>
                </c:pt>
                <c:pt idx="10557">
                  <c:v>5520.4874999999993</c:v>
                </c:pt>
                <c:pt idx="10558">
                  <c:v>5524.7156249999998</c:v>
                </c:pt>
                <c:pt idx="10559">
                  <c:v>5525.6437499999993</c:v>
                </c:pt>
                <c:pt idx="10560">
                  <c:v>5526.1593749999993</c:v>
                </c:pt>
                <c:pt idx="10561">
                  <c:v>5526.1593749999993</c:v>
                </c:pt>
                <c:pt idx="10562">
                  <c:v>5526.1593749999993</c:v>
                </c:pt>
                <c:pt idx="10563">
                  <c:v>5526.1593749999993</c:v>
                </c:pt>
                <c:pt idx="10564">
                  <c:v>5527.1390618400001</c:v>
                </c:pt>
                <c:pt idx="10565">
                  <c:v>5527.1390618400001</c:v>
                </c:pt>
                <c:pt idx="10566">
                  <c:v>5527.1390618400001</c:v>
                </c:pt>
                <c:pt idx="10567">
                  <c:v>5531.2124999999996</c:v>
                </c:pt>
                <c:pt idx="10568">
                  <c:v>5531.2124999999996</c:v>
                </c:pt>
                <c:pt idx="10569">
                  <c:v>5531.2124999999996</c:v>
                </c:pt>
                <c:pt idx="10570">
                  <c:v>5531.2124999999996</c:v>
                </c:pt>
                <c:pt idx="10571">
                  <c:v>5531.2124999999996</c:v>
                </c:pt>
                <c:pt idx="10572">
                  <c:v>5531.2124999999996</c:v>
                </c:pt>
                <c:pt idx="10573">
                  <c:v>5531.5734381599996</c:v>
                </c:pt>
                <c:pt idx="10574">
                  <c:v>5531.5734381599996</c:v>
                </c:pt>
                <c:pt idx="10575">
                  <c:v>5531.5734381599996</c:v>
                </c:pt>
                <c:pt idx="10576">
                  <c:v>5531.5734381599996</c:v>
                </c:pt>
                <c:pt idx="10577">
                  <c:v>5531.5734381599996</c:v>
                </c:pt>
                <c:pt idx="10578">
                  <c:v>5531.5734381599996</c:v>
                </c:pt>
                <c:pt idx="10579">
                  <c:v>5531.5734381599996</c:v>
                </c:pt>
                <c:pt idx="10580">
                  <c:v>5531.5734381599996</c:v>
                </c:pt>
                <c:pt idx="10581">
                  <c:v>5531.7281249999996</c:v>
                </c:pt>
                <c:pt idx="10582">
                  <c:v>5531.7281249999996</c:v>
                </c:pt>
                <c:pt idx="10583">
                  <c:v>5531.7281249999996</c:v>
                </c:pt>
                <c:pt idx="10584">
                  <c:v>5531.7281249999996</c:v>
                </c:pt>
                <c:pt idx="10585">
                  <c:v>5531.7281249999996</c:v>
                </c:pt>
                <c:pt idx="10586">
                  <c:v>5531.7281249999996</c:v>
                </c:pt>
                <c:pt idx="10587">
                  <c:v>5533.6875</c:v>
                </c:pt>
                <c:pt idx="10588">
                  <c:v>5533.6875</c:v>
                </c:pt>
                <c:pt idx="10589">
                  <c:v>5533.6875</c:v>
                </c:pt>
                <c:pt idx="10590">
                  <c:v>5533.6875</c:v>
                </c:pt>
                <c:pt idx="10591">
                  <c:v>5533.6875</c:v>
                </c:pt>
                <c:pt idx="10592">
                  <c:v>5537.9156249999996</c:v>
                </c:pt>
                <c:pt idx="10593">
                  <c:v>5538.84375</c:v>
                </c:pt>
                <c:pt idx="10594">
                  <c:v>5538.84375</c:v>
                </c:pt>
                <c:pt idx="10595">
                  <c:v>5538.84375</c:v>
                </c:pt>
                <c:pt idx="10596">
                  <c:v>5538.84375</c:v>
                </c:pt>
                <c:pt idx="10597">
                  <c:v>5538.84375</c:v>
                </c:pt>
                <c:pt idx="10598">
                  <c:v>5539.359375</c:v>
                </c:pt>
                <c:pt idx="10599">
                  <c:v>5539.359375</c:v>
                </c:pt>
                <c:pt idx="10600">
                  <c:v>5540.3390618399999</c:v>
                </c:pt>
                <c:pt idx="10601">
                  <c:v>5540.3390618399999</c:v>
                </c:pt>
                <c:pt idx="10602">
                  <c:v>5544.4124999999995</c:v>
                </c:pt>
                <c:pt idx="10603">
                  <c:v>5544.4124999999995</c:v>
                </c:pt>
                <c:pt idx="10604">
                  <c:v>5544.7734381599994</c:v>
                </c:pt>
                <c:pt idx="10605">
                  <c:v>5546.8874999999998</c:v>
                </c:pt>
                <c:pt idx="10606">
                  <c:v>5546.8874999999998</c:v>
                </c:pt>
                <c:pt idx="10607">
                  <c:v>5551.1156249999995</c:v>
                </c:pt>
                <c:pt idx="10608">
                  <c:v>5551.1156249999995</c:v>
                </c:pt>
                <c:pt idx="10609">
                  <c:v>5551.1156249999995</c:v>
                </c:pt>
                <c:pt idx="10610">
                  <c:v>5551.1156249999995</c:v>
                </c:pt>
                <c:pt idx="10611">
                  <c:v>5551.1156249999995</c:v>
                </c:pt>
                <c:pt idx="10612">
                  <c:v>5551.1156249999995</c:v>
                </c:pt>
                <c:pt idx="10613">
                  <c:v>5552.0437499999998</c:v>
                </c:pt>
                <c:pt idx="10614">
                  <c:v>5552.0437499999998</c:v>
                </c:pt>
                <c:pt idx="10615">
                  <c:v>5552.5593749999998</c:v>
                </c:pt>
                <c:pt idx="10616">
                  <c:v>5552.5593749999998</c:v>
                </c:pt>
                <c:pt idx="10617">
                  <c:v>5552.5593749999998</c:v>
                </c:pt>
                <c:pt idx="10618">
                  <c:v>5552.5593749999998</c:v>
                </c:pt>
                <c:pt idx="10619">
                  <c:v>5557.6124999999993</c:v>
                </c:pt>
                <c:pt idx="10620">
                  <c:v>5557.9734381599992</c:v>
                </c:pt>
                <c:pt idx="10621">
                  <c:v>5558.1281249999993</c:v>
                </c:pt>
                <c:pt idx="10622">
                  <c:v>5558.1281249999993</c:v>
                </c:pt>
                <c:pt idx="10623">
                  <c:v>5558.1281249999993</c:v>
                </c:pt>
                <c:pt idx="10624">
                  <c:v>5560.0874999999996</c:v>
                </c:pt>
                <c:pt idx="10625">
                  <c:v>5565.2437499999996</c:v>
                </c:pt>
                <c:pt idx="10626">
                  <c:v>5565.7593749999996</c:v>
                </c:pt>
                <c:pt idx="10627">
                  <c:v>5565.7593749999996</c:v>
                </c:pt>
                <c:pt idx="10628">
                  <c:v>5566.7390618399995</c:v>
                </c:pt>
                <c:pt idx="10629">
                  <c:v>5566.7390618399995</c:v>
                </c:pt>
                <c:pt idx="10630">
                  <c:v>5566.7390618399995</c:v>
                </c:pt>
                <c:pt idx="10631">
                  <c:v>5566.7390618399995</c:v>
                </c:pt>
                <c:pt idx="10632">
                  <c:v>5570.8125</c:v>
                </c:pt>
                <c:pt idx="10633">
                  <c:v>5570.8125</c:v>
                </c:pt>
                <c:pt idx="10634">
                  <c:v>5571.173438159999</c:v>
                </c:pt>
                <c:pt idx="10635">
                  <c:v>5571.173438159999</c:v>
                </c:pt>
                <c:pt idx="10636">
                  <c:v>5571.328125</c:v>
                </c:pt>
                <c:pt idx="10637">
                  <c:v>5571.328125</c:v>
                </c:pt>
                <c:pt idx="10638">
                  <c:v>5578.9593749999995</c:v>
                </c:pt>
                <c:pt idx="10639">
                  <c:v>5578.9593749999995</c:v>
                </c:pt>
                <c:pt idx="10640">
                  <c:v>5579.9390618400002</c:v>
                </c:pt>
                <c:pt idx="10641">
                  <c:v>5579.9390618400002</c:v>
                </c:pt>
                <c:pt idx="10642">
                  <c:v>5579.9390618400002</c:v>
                </c:pt>
                <c:pt idx="10643">
                  <c:v>5584.0124999999998</c:v>
                </c:pt>
                <c:pt idx="10644">
                  <c:v>5584.0124999999998</c:v>
                </c:pt>
                <c:pt idx="10645">
                  <c:v>5584.0124999999998</c:v>
                </c:pt>
                <c:pt idx="10646">
                  <c:v>5584.0124999999998</c:v>
                </c:pt>
                <c:pt idx="10647">
                  <c:v>5584.0124999999998</c:v>
                </c:pt>
                <c:pt idx="10648">
                  <c:v>5584.3734381599998</c:v>
                </c:pt>
                <c:pt idx="10649">
                  <c:v>5584.3734381599998</c:v>
                </c:pt>
                <c:pt idx="10650">
                  <c:v>5584.3734381599998</c:v>
                </c:pt>
                <c:pt idx="10651">
                  <c:v>5584.5281249999998</c:v>
                </c:pt>
                <c:pt idx="10652">
                  <c:v>5584.5281249999998</c:v>
                </c:pt>
                <c:pt idx="10653">
                  <c:v>5584.5281249999998</c:v>
                </c:pt>
                <c:pt idx="10654">
                  <c:v>5584.5281249999998</c:v>
                </c:pt>
                <c:pt idx="10655">
                  <c:v>5584.5281249999998</c:v>
                </c:pt>
                <c:pt idx="10656">
                  <c:v>5584.5281249999998</c:v>
                </c:pt>
                <c:pt idx="10657">
                  <c:v>5590.7156249999998</c:v>
                </c:pt>
                <c:pt idx="10658">
                  <c:v>5591.6437499999993</c:v>
                </c:pt>
                <c:pt idx="10659">
                  <c:v>5591.6437499999993</c:v>
                </c:pt>
                <c:pt idx="10660">
                  <c:v>5591.6437499999993</c:v>
                </c:pt>
                <c:pt idx="10661">
                  <c:v>5591.6437499999993</c:v>
                </c:pt>
                <c:pt idx="10662">
                  <c:v>5591.6437499999993</c:v>
                </c:pt>
                <c:pt idx="10663">
                  <c:v>5591.6437499999993</c:v>
                </c:pt>
                <c:pt idx="10664">
                  <c:v>5591.6437499999993</c:v>
                </c:pt>
                <c:pt idx="10665">
                  <c:v>5591.6437499999993</c:v>
                </c:pt>
                <c:pt idx="10666">
                  <c:v>5591.6437499999993</c:v>
                </c:pt>
                <c:pt idx="10667">
                  <c:v>5591.6437499999993</c:v>
                </c:pt>
                <c:pt idx="10668">
                  <c:v>5592.1593749999993</c:v>
                </c:pt>
                <c:pt idx="10669">
                  <c:v>5592.1593749999993</c:v>
                </c:pt>
                <c:pt idx="10670">
                  <c:v>5592.1593749999993</c:v>
                </c:pt>
                <c:pt idx="10671">
                  <c:v>5593.1390618400001</c:v>
                </c:pt>
                <c:pt idx="10672">
                  <c:v>5593.1390618400001</c:v>
                </c:pt>
                <c:pt idx="10673">
                  <c:v>5593.1390618400001</c:v>
                </c:pt>
                <c:pt idx="10674">
                  <c:v>5603.9156249999996</c:v>
                </c:pt>
                <c:pt idx="10675">
                  <c:v>5603.9156249999996</c:v>
                </c:pt>
                <c:pt idx="10676">
                  <c:v>5603.9156249999996</c:v>
                </c:pt>
                <c:pt idx="10677">
                  <c:v>5603.9156249999996</c:v>
                </c:pt>
                <c:pt idx="10678">
                  <c:v>5604.84375</c:v>
                </c:pt>
                <c:pt idx="10679">
                  <c:v>5604.84375</c:v>
                </c:pt>
                <c:pt idx="10680">
                  <c:v>5605.359375</c:v>
                </c:pt>
                <c:pt idx="10681">
                  <c:v>5605.359375</c:v>
                </c:pt>
                <c:pt idx="10682">
                  <c:v>5605.359375</c:v>
                </c:pt>
                <c:pt idx="10683">
                  <c:v>5606.3390618399999</c:v>
                </c:pt>
                <c:pt idx="10684">
                  <c:v>5610.4124999999995</c:v>
                </c:pt>
                <c:pt idx="10685">
                  <c:v>5610.4124999999995</c:v>
                </c:pt>
                <c:pt idx="10686">
                  <c:v>5610.4124999999995</c:v>
                </c:pt>
                <c:pt idx="10687">
                  <c:v>5610.4124999999995</c:v>
                </c:pt>
                <c:pt idx="10688">
                  <c:v>5610.7734381599994</c:v>
                </c:pt>
                <c:pt idx="10689">
                  <c:v>5610.7734381599994</c:v>
                </c:pt>
                <c:pt idx="10690">
                  <c:v>5610.7734381599994</c:v>
                </c:pt>
                <c:pt idx="10691">
                  <c:v>5610.7734381599994</c:v>
                </c:pt>
                <c:pt idx="10692">
                  <c:v>5610.7734381599994</c:v>
                </c:pt>
                <c:pt idx="10693">
                  <c:v>5610.7734381599994</c:v>
                </c:pt>
                <c:pt idx="10694">
                  <c:v>5610.9281249999995</c:v>
                </c:pt>
                <c:pt idx="10695">
                  <c:v>5612.8874999999998</c:v>
                </c:pt>
                <c:pt idx="10696">
                  <c:v>5617.1156249999995</c:v>
                </c:pt>
                <c:pt idx="10697">
                  <c:v>5617.1156249999995</c:v>
                </c:pt>
                <c:pt idx="10698">
                  <c:v>5617.1156249999995</c:v>
                </c:pt>
                <c:pt idx="10699">
                  <c:v>5618.5593749999998</c:v>
                </c:pt>
                <c:pt idx="10700">
                  <c:v>5618.5593749999998</c:v>
                </c:pt>
                <c:pt idx="10701">
                  <c:v>5619.5390618399997</c:v>
                </c:pt>
                <c:pt idx="10702">
                  <c:v>5619.5390618399997</c:v>
                </c:pt>
                <c:pt idx="10703">
                  <c:v>5619.5390618399997</c:v>
                </c:pt>
                <c:pt idx="10704">
                  <c:v>5619.5390618399997</c:v>
                </c:pt>
                <c:pt idx="10705">
                  <c:v>5619.5390618399997</c:v>
                </c:pt>
                <c:pt idx="10706">
                  <c:v>5623.9734381599992</c:v>
                </c:pt>
                <c:pt idx="10707">
                  <c:v>5623.9734381599992</c:v>
                </c:pt>
                <c:pt idx="10708">
                  <c:v>5623.9734381599992</c:v>
                </c:pt>
                <c:pt idx="10709">
                  <c:v>5626.0874999999996</c:v>
                </c:pt>
                <c:pt idx="10710">
                  <c:v>5626.0874999999996</c:v>
                </c:pt>
                <c:pt idx="10711">
                  <c:v>5626.0874999999996</c:v>
                </c:pt>
                <c:pt idx="10712">
                  <c:v>5626.0874999999996</c:v>
                </c:pt>
                <c:pt idx="10713">
                  <c:v>5630.3156249999993</c:v>
                </c:pt>
                <c:pt idx="10714">
                  <c:v>5631.2437499999996</c:v>
                </c:pt>
                <c:pt idx="10715">
                  <c:v>5631.7593749999996</c:v>
                </c:pt>
                <c:pt idx="10716">
                  <c:v>5636.8125</c:v>
                </c:pt>
                <c:pt idx="10717">
                  <c:v>5636.8125</c:v>
                </c:pt>
                <c:pt idx="10718">
                  <c:v>5636.8125</c:v>
                </c:pt>
                <c:pt idx="10719">
                  <c:v>5636.8125</c:v>
                </c:pt>
                <c:pt idx="10720">
                  <c:v>5637.173438159999</c:v>
                </c:pt>
                <c:pt idx="10721">
                  <c:v>5637.173438159999</c:v>
                </c:pt>
                <c:pt idx="10722">
                  <c:v>5637.173438159999</c:v>
                </c:pt>
                <c:pt idx="10723">
                  <c:v>5637.173438159999</c:v>
                </c:pt>
                <c:pt idx="10724">
                  <c:v>5637.173438159999</c:v>
                </c:pt>
                <c:pt idx="10725">
                  <c:v>5637.173438159999</c:v>
                </c:pt>
                <c:pt idx="10726">
                  <c:v>5637.328125</c:v>
                </c:pt>
                <c:pt idx="10727">
                  <c:v>5637.328125</c:v>
                </c:pt>
                <c:pt idx="10728">
                  <c:v>5639.2874999999995</c:v>
                </c:pt>
                <c:pt idx="10729">
                  <c:v>5643.515625</c:v>
                </c:pt>
                <c:pt idx="10730">
                  <c:v>5643.515625</c:v>
                </c:pt>
                <c:pt idx="10731">
                  <c:v>5644.4437499999995</c:v>
                </c:pt>
                <c:pt idx="10732">
                  <c:v>5644.4437499999995</c:v>
                </c:pt>
                <c:pt idx="10733">
                  <c:v>5644.4437499999995</c:v>
                </c:pt>
                <c:pt idx="10734">
                  <c:v>5644.4437499999995</c:v>
                </c:pt>
                <c:pt idx="10735">
                  <c:v>5644.4437499999995</c:v>
                </c:pt>
                <c:pt idx="10736">
                  <c:v>5644.9593749999995</c:v>
                </c:pt>
                <c:pt idx="10737">
                  <c:v>5645.9390618400002</c:v>
                </c:pt>
                <c:pt idx="10738">
                  <c:v>5645.9390618400002</c:v>
                </c:pt>
                <c:pt idx="10739">
                  <c:v>5650.0124999999998</c:v>
                </c:pt>
                <c:pt idx="10740">
                  <c:v>5650.5281249999998</c:v>
                </c:pt>
                <c:pt idx="10741">
                  <c:v>5650.5281249999998</c:v>
                </c:pt>
                <c:pt idx="10742">
                  <c:v>5650.5281249999998</c:v>
                </c:pt>
                <c:pt idx="10743">
                  <c:v>5650.5281249999998</c:v>
                </c:pt>
                <c:pt idx="10744">
                  <c:v>5652.4874999999993</c:v>
                </c:pt>
                <c:pt idx="10745">
                  <c:v>5652.4874999999993</c:v>
                </c:pt>
                <c:pt idx="10746">
                  <c:v>5652.4874999999993</c:v>
                </c:pt>
                <c:pt idx="10747">
                  <c:v>5656.7156249999998</c:v>
                </c:pt>
                <c:pt idx="10748">
                  <c:v>5656.7156249999998</c:v>
                </c:pt>
                <c:pt idx="10749">
                  <c:v>5656.7156249999998</c:v>
                </c:pt>
                <c:pt idx="10750">
                  <c:v>5656.7156249999998</c:v>
                </c:pt>
                <c:pt idx="10751">
                  <c:v>5656.7156249999998</c:v>
                </c:pt>
                <c:pt idx="10752">
                  <c:v>5656.7156249999998</c:v>
                </c:pt>
                <c:pt idx="10753">
                  <c:v>5656.7156249999998</c:v>
                </c:pt>
                <c:pt idx="10754">
                  <c:v>5657.6437499999993</c:v>
                </c:pt>
                <c:pt idx="10755">
                  <c:v>5657.6437499999993</c:v>
                </c:pt>
                <c:pt idx="10756">
                  <c:v>5657.6437499999993</c:v>
                </c:pt>
                <c:pt idx="10757">
                  <c:v>5658.1593749999993</c:v>
                </c:pt>
                <c:pt idx="10758">
                  <c:v>5658.1593749999993</c:v>
                </c:pt>
                <c:pt idx="10759">
                  <c:v>5659.1390618400001</c:v>
                </c:pt>
                <c:pt idx="10760">
                  <c:v>5659.1390618400001</c:v>
                </c:pt>
                <c:pt idx="10761">
                  <c:v>5663.2124999999996</c:v>
                </c:pt>
                <c:pt idx="10762">
                  <c:v>5663.5734381599996</c:v>
                </c:pt>
                <c:pt idx="10763">
                  <c:v>5663.5734381599996</c:v>
                </c:pt>
                <c:pt idx="10764">
                  <c:v>5663.7281249999996</c:v>
                </c:pt>
                <c:pt idx="10765">
                  <c:v>5663.7281249999996</c:v>
                </c:pt>
                <c:pt idx="10766">
                  <c:v>5663.7281249999996</c:v>
                </c:pt>
                <c:pt idx="10767">
                  <c:v>5665.6875</c:v>
                </c:pt>
                <c:pt idx="10768">
                  <c:v>5665.6875</c:v>
                </c:pt>
                <c:pt idx="10769">
                  <c:v>5665.6875</c:v>
                </c:pt>
                <c:pt idx="10770">
                  <c:v>5669.9156249999996</c:v>
                </c:pt>
                <c:pt idx="10771">
                  <c:v>5670.84375</c:v>
                </c:pt>
                <c:pt idx="10772">
                  <c:v>5670.84375</c:v>
                </c:pt>
                <c:pt idx="10773">
                  <c:v>5670.84375</c:v>
                </c:pt>
                <c:pt idx="10774">
                  <c:v>5671.359375</c:v>
                </c:pt>
                <c:pt idx="10775">
                  <c:v>5671.359375</c:v>
                </c:pt>
                <c:pt idx="10776">
                  <c:v>5672.3390618399999</c:v>
                </c:pt>
                <c:pt idx="10777">
                  <c:v>5672.3390618399999</c:v>
                </c:pt>
                <c:pt idx="10778">
                  <c:v>5672.3390618399999</c:v>
                </c:pt>
                <c:pt idx="10779">
                  <c:v>5672.3390618399999</c:v>
                </c:pt>
                <c:pt idx="10780">
                  <c:v>5676.4124999999995</c:v>
                </c:pt>
                <c:pt idx="10781">
                  <c:v>5676.4124999999995</c:v>
                </c:pt>
                <c:pt idx="10782">
                  <c:v>5676.4124999999995</c:v>
                </c:pt>
                <c:pt idx="10783">
                  <c:v>5676.4124999999995</c:v>
                </c:pt>
                <c:pt idx="10784">
                  <c:v>5676.7734381599994</c:v>
                </c:pt>
                <c:pt idx="10785">
                  <c:v>5676.7734381599994</c:v>
                </c:pt>
                <c:pt idx="10786">
                  <c:v>5676.7734381599994</c:v>
                </c:pt>
                <c:pt idx="10787">
                  <c:v>5676.7734381599994</c:v>
                </c:pt>
                <c:pt idx="10788">
                  <c:v>5676.9281249999995</c:v>
                </c:pt>
                <c:pt idx="10789">
                  <c:v>5678.8874999999998</c:v>
                </c:pt>
                <c:pt idx="10790">
                  <c:v>5678.8874999999998</c:v>
                </c:pt>
                <c:pt idx="10791">
                  <c:v>5678.8874999999998</c:v>
                </c:pt>
                <c:pt idx="10792">
                  <c:v>5678.8874999999998</c:v>
                </c:pt>
                <c:pt idx="10793">
                  <c:v>5683.1156249999995</c:v>
                </c:pt>
                <c:pt idx="10794">
                  <c:v>5683.1156249999995</c:v>
                </c:pt>
                <c:pt idx="10795">
                  <c:v>5684.0437499999998</c:v>
                </c:pt>
                <c:pt idx="10796">
                  <c:v>5685.5390618399997</c:v>
                </c:pt>
                <c:pt idx="10797">
                  <c:v>5685.5390618399997</c:v>
                </c:pt>
                <c:pt idx="10798">
                  <c:v>5689.6124999999993</c:v>
                </c:pt>
                <c:pt idx="10799">
                  <c:v>5689.6124999999993</c:v>
                </c:pt>
                <c:pt idx="10800">
                  <c:v>5689.6124999999993</c:v>
                </c:pt>
                <c:pt idx="10801">
                  <c:v>5689.6124999999993</c:v>
                </c:pt>
                <c:pt idx="10802">
                  <c:v>5689.9734381599992</c:v>
                </c:pt>
                <c:pt idx="10803">
                  <c:v>5689.9734381599992</c:v>
                </c:pt>
                <c:pt idx="10804">
                  <c:v>5689.9734381599992</c:v>
                </c:pt>
                <c:pt idx="10805">
                  <c:v>5689.9734381599992</c:v>
                </c:pt>
                <c:pt idx="10806">
                  <c:v>5689.9734381599992</c:v>
                </c:pt>
                <c:pt idx="10807">
                  <c:v>5690.1281249999993</c:v>
                </c:pt>
                <c:pt idx="10808">
                  <c:v>5690.1281249999993</c:v>
                </c:pt>
                <c:pt idx="10809">
                  <c:v>5690.1281249999993</c:v>
                </c:pt>
                <c:pt idx="10810">
                  <c:v>5690.1281249999993</c:v>
                </c:pt>
                <c:pt idx="10811">
                  <c:v>5690.1281249999993</c:v>
                </c:pt>
                <c:pt idx="10812">
                  <c:v>5690.1281249999993</c:v>
                </c:pt>
                <c:pt idx="10813">
                  <c:v>5690.1281249999993</c:v>
                </c:pt>
                <c:pt idx="10814">
                  <c:v>5692.0874999999996</c:v>
                </c:pt>
                <c:pt idx="10815">
                  <c:v>5692.0874999999996</c:v>
                </c:pt>
                <c:pt idx="10816">
                  <c:v>5696.3156249999993</c:v>
                </c:pt>
                <c:pt idx="10817">
                  <c:v>5697.2437499999996</c:v>
                </c:pt>
                <c:pt idx="10818">
                  <c:v>5697.2437499999996</c:v>
                </c:pt>
                <c:pt idx="10819">
                  <c:v>5702.8125</c:v>
                </c:pt>
                <c:pt idx="10820">
                  <c:v>5703.173438159999</c:v>
                </c:pt>
                <c:pt idx="10821">
                  <c:v>5703.173438159999</c:v>
                </c:pt>
                <c:pt idx="10822">
                  <c:v>5705.2874999999995</c:v>
                </c:pt>
                <c:pt idx="10823">
                  <c:v>5705.2874999999995</c:v>
                </c:pt>
                <c:pt idx="10824">
                  <c:v>5709.515625</c:v>
                </c:pt>
                <c:pt idx="10825">
                  <c:v>5710.4437499999995</c:v>
                </c:pt>
                <c:pt idx="10826">
                  <c:v>5710.4437499999995</c:v>
                </c:pt>
                <c:pt idx="10827">
                  <c:v>5710.4437499999995</c:v>
                </c:pt>
                <c:pt idx="10828">
                  <c:v>5711.9390618400002</c:v>
                </c:pt>
                <c:pt idx="10829">
                  <c:v>5711.9390618400002</c:v>
                </c:pt>
                <c:pt idx="10830">
                  <c:v>5716.0124999999998</c:v>
                </c:pt>
                <c:pt idx="10831">
                  <c:v>5716.0124999999998</c:v>
                </c:pt>
                <c:pt idx="10832">
                  <c:v>5716.3734381599998</c:v>
                </c:pt>
                <c:pt idx="10833">
                  <c:v>5716.3734381599998</c:v>
                </c:pt>
                <c:pt idx="10834">
                  <c:v>5718.4874999999993</c:v>
                </c:pt>
                <c:pt idx="10835">
                  <c:v>5718.4874999999993</c:v>
                </c:pt>
                <c:pt idx="10836">
                  <c:v>5718.4874999999993</c:v>
                </c:pt>
                <c:pt idx="10837">
                  <c:v>5724.1593749999993</c:v>
                </c:pt>
                <c:pt idx="10838">
                  <c:v>5724.1593749999993</c:v>
                </c:pt>
                <c:pt idx="10839">
                  <c:v>5725.1390618400001</c:v>
                </c:pt>
                <c:pt idx="10840">
                  <c:v>5725.1390618400001</c:v>
                </c:pt>
                <c:pt idx="10841">
                  <c:v>5725.1390618400001</c:v>
                </c:pt>
                <c:pt idx="10842">
                  <c:v>5729.2124999999996</c:v>
                </c:pt>
                <c:pt idx="10843">
                  <c:v>5729.5734381599996</c:v>
                </c:pt>
                <c:pt idx="10844">
                  <c:v>5729.5734381599996</c:v>
                </c:pt>
                <c:pt idx="10845">
                  <c:v>5729.7281249999996</c:v>
                </c:pt>
                <c:pt idx="10846">
                  <c:v>5729.7281249999996</c:v>
                </c:pt>
                <c:pt idx="10847">
                  <c:v>5731.6875</c:v>
                </c:pt>
                <c:pt idx="10848">
                  <c:v>5731.6875</c:v>
                </c:pt>
                <c:pt idx="10849">
                  <c:v>5731.6875</c:v>
                </c:pt>
                <c:pt idx="10850">
                  <c:v>5731.6875</c:v>
                </c:pt>
                <c:pt idx="10851">
                  <c:v>5731.6875</c:v>
                </c:pt>
                <c:pt idx="10852">
                  <c:v>5735.9156249999996</c:v>
                </c:pt>
                <c:pt idx="10853">
                  <c:v>5736.84375</c:v>
                </c:pt>
                <c:pt idx="10854">
                  <c:v>5736.84375</c:v>
                </c:pt>
                <c:pt idx="10855">
                  <c:v>5736.84375</c:v>
                </c:pt>
                <c:pt idx="10856">
                  <c:v>5736.84375</c:v>
                </c:pt>
                <c:pt idx="10857">
                  <c:v>5737.359375</c:v>
                </c:pt>
                <c:pt idx="10858">
                  <c:v>5737.359375</c:v>
                </c:pt>
                <c:pt idx="10859">
                  <c:v>5738.3390618399999</c:v>
                </c:pt>
                <c:pt idx="10860">
                  <c:v>5738.3390618399999</c:v>
                </c:pt>
                <c:pt idx="10861">
                  <c:v>5738.3390618399999</c:v>
                </c:pt>
                <c:pt idx="10862">
                  <c:v>5742.4124999999995</c:v>
                </c:pt>
                <c:pt idx="10863">
                  <c:v>5742.4124999999995</c:v>
                </c:pt>
                <c:pt idx="10864">
                  <c:v>5742.4124999999995</c:v>
                </c:pt>
                <c:pt idx="10865">
                  <c:v>5742.4124999999995</c:v>
                </c:pt>
                <c:pt idx="10866">
                  <c:v>5742.4124999999995</c:v>
                </c:pt>
                <c:pt idx="10867">
                  <c:v>5742.7734381599994</c:v>
                </c:pt>
                <c:pt idx="10868">
                  <c:v>5742.7734381599994</c:v>
                </c:pt>
                <c:pt idx="10869">
                  <c:v>5742.7734381599994</c:v>
                </c:pt>
                <c:pt idx="10870">
                  <c:v>5742.7734381599994</c:v>
                </c:pt>
                <c:pt idx="10871">
                  <c:v>5742.7734381599994</c:v>
                </c:pt>
                <c:pt idx="10872">
                  <c:v>5744.8874999999998</c:v>
                </c:pt>
                <c:pt idx="10873">
                  <c:v>5744.8874999999998</c:v>
                </c:pt>
                <c:pt idx="10874">
                  <c:v>5744.8874999999998</c:v>
                </c:pt>
                <c:pt idx="10875">
                  <c:v>5744.8874999999998</c:v>
                </c:pt>
                <c:pt idx="10876">
                  <c:v>5744.8874999999998</c:v>
                </c:pt>
                <c:pt idx="10877">
                  <c:v>5749.1156249999995</c:v>
                </c:pt>
                <c:pt idx="10878">
                  <c:v>5749.1156249999995</c:v>
                </c:pt>
                <c:pt idx="10879">
                  <c:v>5750.0437499999998</c:v>
                </c:pt>
                <c:pt idx="10880">
                  <c:v>5750.0437499999998</c:v>
                </c:pt>
                <c:pt idx="10881">
                  <c:v>5750.5593749999998</c:v>
                </c:pt>
                <c:pt idx="10882">
                  <c:v>5750.5593749999998</c:v>
                </c:pt>
                <c:pt idx="10883">
                  <c:v>5751.5390618399997</c:v>
                </c:pt>
                <c:pt idx="10884">
                  <c:v>5751.5390618399997</c:v>
                </c:pt>
                <c:pt idx="10885">
                  <c:v>5755.6124999999993</c:v>
                </c:pt>
                <c:pt idx="10886">
                  <c:v>5755.6124999999993</c:v>
                </c:pt>
                <c:pt idx="10887">
                  <c:v>5755.9734381599992</c:v>
                </c:pt>
                <c:pt idx="10888">
                  <c:v>5755.9734381599992</c:v>
                </c:pt>
                <c:pt idx="10889">
                  <c:v>5756.1281249999993</c:v>
                </c:pt>
                <c:pt idx="10890">
                  <c:v>5758.0874999999996</c:v>
                </c:pt>
                <c:pt idx="10891">
                  <c:v>5758.0874999999996</c:v>
                </c:pt>
                <c:pt idx="10892">
                  <c:v>5758.0874999999996</c:v>
                </c:pt>
                <c:pt idx="10893">
                  <c:v>5758.0874999999996</c:v>
                </c:pt>
                <c:pt idx="10894">
                  <c:v>5762.3156249999993</c:v>
                </c:pt>
                <c:pt idx="10895">
                  <c:v>5762.3156249999993</c:v>
                </c:pt>
                <c:pt idx="10896">
                  <c:v>5762.3156249999993</c:v>
                </c:pt>
                <c:pt idx="10897">
                  <c:v>5763.2437499999996</c:v>
                </c:pt>
                <c:pt idx="10898">
                  <c:v>5763.2437499999996</c:v>
                </c:pt>
                <c:pt idx="10899">
                  <c:v>5763.2437499999996</c:v>
                </c:pt>
                <c:pt idx="10900">
                  <c:v>5763.7593749999996</c:v>
                </c:pt>
                <c:pt idx="10901">
                  <c:v>5768.8125</c:v>
                </c:pt>
                <c:pt idx="10902">
                  <c:v>5768.8125</c:v>
                </c:pt>
                <c:pt idx="10903">
                  <c:v>5768.8125</c:v>
                </c:pt>
                <c:pt idx="10904">
                  <c:v>5768.8125</c:v>
                </c:pt>
                <c:pt idx="10905">
                  <c:v>5768.8125</c:v>
                </c:pt>
                <c:pt idx="10906">
                  <c:v>5769.328125</c:v>
                </c:pt>
                <c:pt idx="10907">
                  <c:v>5769.328125</c:v>
                </c:pt>
                <c:pt idx="10908">
                  <c:v>5769.328125</c:v>
                </c:pt>
                <c:pt idx="10909">
                  <c:v>5769.328125</c:v>
                </c:pt>
                <c:pt idx="10910">
                  <c:v>5771.2874999999995</c:v>
                </c:pt>
                <c:pt idx="10911">
                  <c:v>5775.515625</c:v>
                </c:pt>
                <c:pt idx="10912">
                  <c:v>5775.515625</c:v>
                </c:pt>
                <c:pt idx="10913">
                  <c:v>5776.4437499999995</c:v>
                </c:pt>
                <c:pt idx="10914">
                  <c:v>5776.4437499999995</c:v>
                </c:pt>
                <c:pt idx="10915">
                  <c:v>5776.4437499999995</c:v>
                </c:pt>
                <c:pt idx="10916">
                  <c:v>5776.4437499999995</c:v>
                </c:pt>
                <c:pt idx="10917">
                  <c:v>5776.9593749999995</c:v>
                </c:pt>
                <c:pt idx="10918">
                  <c:v>5776.9593749999995</c:v>
                </c:pt>
                <c:pt idx="10919">
                  <c:v>5777.9390618400002</c:v>
                </c:pt>
                <c:pt idx="10920">
                  <c:v>5777.9390618400002</c:v>
                </c:pt>
                <c:pt idx="10921">
                  <c:v>5777.9390618400002</c:v>
                </c:pt>
                <c:pt idx="10922">
                  <c:v>5782.0124999999998</c:v>
                </c:pt>
                <c:pt idx="10923">
                  <c:v>5782.3734381599998</c:v>
                </c:pt>
                <c:pt idx="10924">
                  <c:v>5782.3734381599998</c:v>
                </c:pt>
                <c:pt idx="10925">
                  <c:v>5782.3734381599998</c:v>
                </c:pt>
                <c:pt idx="10926">
                  <c:v>5782.3734381599998</c:v>
                </c:pt>
                <c:pt idx="10927">
                  <c:v>5782.5281249999998</c:v>
                </c:pt>
                <c:pt idx="10928">
                  <c:v>5782.5281249999998</c:v>
                </c:pt>
                <c:pt idx="10929">
                  <c:v>5782.5281249999998</c:v>
                </c:pt>
                <c:pt idx="10930">
                  <c:v>5784.4874999999993</c:v>
                </c:pt>
                <c:pt idx="10931">
                  <c:v>5784.4874999999993</c:v>
                </c:pt>
                <c:pt idx="10932">
                  <c:v>5790.1593749999993</c:v>
                </c:pt>
                <c:pt idx="10933">
                  <c:v>5790.1593749999993</c:v>
                </c:pt>
                <c:pt idx="10934">
                  <c:v>5790.1593749999993</c:v>
                </c:pt>
                <c:pt idx="10935">
                  <c:v>5791.1390618400001</c:v>
                </c:pt>
                <c:pt idx="10936">
                  <c:v>5791.1390618400001</c:v>
                </c:pt>
                <c:pt idx="10937">
                  <c:v>5791.1390618400001</c:v>
                </c:pt>
                <c:pt idx="10938">
                  <c:v>5795.2124999999996</c:v>
                </c:pt>
                <c:pt idx="10939">
                  <c:v>5795.2124999999996</c:v>
                </c:pt>
                <c:pt idx="10940">
                  <c:v>5795.5734381599996</c:v>
                </c:pt>
                <c:pt idx="10941">
                  <c:v>5795.7281249999996</c:v>
                </c:pt>
                <c:pt idx="10942">
                  <c:v>5795.7281249999996</c:v>
                </c:pt>
                <c:pt idx="10943">
                  <c:v>5795.7281249999996</c:v>
                </c:pt>
                <c:pt idx="10944">
                  <c:v>5795.7281249999996</c:v>
                </c:pt>
                <c:pt idx="10945">
                  <c:v>5797.6875</c:v>
                </c:pt>
                <c:pt idx="10946">
                  <c:v>5801.9156249999996</c:v>
                </c:pt>
                <c:pt idx="10947">
                  <c:v>5801.9156249999996</c:v>
                </c:pt>
                <c:pt idx="10948">
                  <c:v>5802.84375</c:v>
                </c:pt>
                <c:pt idx="10949">
                  <c:v>5802.84375</c:v>
                </c:pt>
                <c:pt idx="10950">
                  <c:v>5802.84375</c:v>
                </c:pt>
                <c:pt idx="10951">
                  <c:v>5802.84375</c:v>
                </c:pt>
                <c:pt idx="10952">
                  <c:v>5803.359375</c:v>
                </c:pt>
                <c:pt idx="10953">
                  <c:v>5804.3390618399999</c:v>
                </c:pt>
                <c:pt idx="10954">
                  <c:v>5804.3390618399999</c:v>
                </c:pt>
                <c:pt idx="10955">
                  <c:v>5808.4124999999995</c:v>
                </c:pt>
                <c:pt idx="10956">
                  <c:v>5808.4124999999995</c:v>
                </c:pt>
                <c:pt idx="10957">
                  <c:v>5808.7734381599994</c:v>
                </c:pt>
                <c:pt idx="10958">
                  <c:v>5808.7734381599994</c:v>
                </c:pt>
                <c:pt idx="10959">
                  <c:v>5808.9281249999995</c:v>
                </c:pt>
                <c:pt idx="10960">
                  <c:v>5808.9281249999995</c:v>
                </c:pt>
                <c:pt idx="10961">
                  <c:v>5810.8874999999998</c:v>
                </c:pt>
                <c:pt idx="10962">
                  <c:v>5810.8874999999998</c:v>
                </c:pt>
                <c:pt idx="10963">
                  <c:v>5816.0437499999998</c:v>
                </c:pt>
                <c:pt idx="10964">
                  <c:v>5816.0437499999998</c:v>
                </c:pt>
                <c:pt idx="10965">
                  <c:v>5816.5593749999998</c:v>
                </c:pt>
                <c:pt idx="10966">
                  <c:v>5817.5390618399997</c:v>
                </c:pt>
                <c:pt idx="10967">
                  <c:v>5817.5390618399997</c:v>
                </c:pt>
                <c:pt idx="10968">
                  <c:v>5821.6124999999993</c:v>
                </c:pt>
                <c:pt idx="10969">
                  <c:v>5821.6124999999993</c:v>
                </c:pt>
                <c:pt idx="10970">
                  <c:v>5821.6124999999993</c:v>
                </c:pt>
                <c:pt idx="10971">
                  <c:v>5821.6124999999993</c:v>
                </c:pt>
                <c:pt idx="10972">
                  <c:v>5822.1281249999993</c:v>
                </c:pt>
                <c:pt idx="10973">
                  <c:v>5822.1281249999993</c:v>
                </c:pt>
                <c:pt idx="10974">
                  <c:v>5824.0874999999996</c:v>
                </c:pt>
                <c:pt idx="10975">
                  <c:v>5824.0874999999996</c:v>
                </c:pt>
                <c:pt idx="10976">
                  <c:v>5824.0874999999996</c:v>
                </c:pt>
                <c:pt idx="10977">
                  <c:v>5824.0874999999996</c:v>
                </c:pt>
                <c:pt idx="10978">
                  <c:v>5824.0874999999996</c:v>
                </c:pt>
                <c:pt idx="10979">
                  <c:v>5828.3156249999993</c:v>
                </c:pt>
                <c:pt idx="10980">
                  <c:v>5829.2437499999996</c:v>
                </c:pt>
                <c:pt idx="10981">
                  <c:v>5829.7593749999996</c:v>
                </c:pt>
                <c:pt idx="10982">
                  <c:v>5830.7390618399995</c:v>
                </c:pt>
                <c:pt idx="10983">
                  <c:v>5830.7390618399995</c:v>
                </c:pt>
                <c:pt idx="10984">
                  <c:v>5830.7390618399995</c:v>
                </c:pt>
                <c:pt idx="10985">
                  <c:v>5830.7390618399995</c:v>
                </c:pt>
                <c:pt idx="10986">
                  <c:v>5830.7390618399995</c:v>
                </c:pt>
                <c:pt idx="10987">
                  <c:v>5834.8125</c:v>
                </c:pt>
                <c:pt idx="10988">
                  <c:v>5834.8125</c:v>
                </c:pt>
                <c:pt idx="10989">
                  <c:v>5834.8125</c:v>
                </c:pt>
                <c:pt idx="10990">
                  <c:v>5835.173438159999</c:v>
                </c:pt>
                <c:pt idx="10991">
                  <c:v>5835.328125</c:v>
                </c:pt>
                <c:pt idx="10992">
                  <c:v>5835.328125</c:v>
                </c:pt>
                <c:pt idx="10993">
                  <c:v>5835.328125</c:v>
                </c:pt>
                <c:pt idx="10994">
                  <c:v>5837.2874999999995</c:v>
                </c:pt>
                <c:pt idx="10995">
                  <c:v>5837.2874999999995</c:v>
                </c:pt>
                <c:pt idx="10996">
                  <c:v>5837.2874999999995</c:v>
                </c:pt>
                <c:pt idx="10997">
                  <c:v>5837.2874999999995</c:v>
                </c:pt>
                <c:pt idx="10998">
                  <c:v>5837.2874999999995</c:v>
                </c:pt>
                <c:pt idx="10999">
                  <c:v>5837.2874999999995</c:v>
                </c:pt>
                <c:pt idx="11000">
                  <c:v>5837.2874999999995</c:v>
                </c:pt>
                <c:pt idx="11001">
                  <c:v>5841.515625</c:v>
                </c:pt>
                <c:pt idx="11002">
                  <c:v>5841.515625</c:v>
                </c:pt>
                <c:pt idx="11003">
                  <c:v>5842.9593749999995</c:v>
                </c:pt>
                <c:pt idx="11004">
                  <c:v>5842.9593749999995</c:v>
                </c:pt>
                <c:pt idx="11005">
                  <c:v>5843.9390618400002</c:v>
                </c:pt>
                <c:pt idx="11006">
                  <c:v>5848.3734381599998</c:v>
                </c:pt>
                <c:pt idx="11007">
                  <c:v>5848.3734381599998</c:v>
                </c:pt>
                <c:pt idx="11008">
                  <c:v>5848.3734381599998</c:v>
                </c:pt>
                <c:pt idx="11009">
                  <c:v>5848.5281249999998</c:v>
                </c:pt>
                <c:pt idx="11010">
                  <c:v>5848.5281249999998</c:v>
                </c:pt>
                <c:pt idx="11011">
                  <c:v>5848.5281249999998</c:v>
                </c:pt>
                <c:pt idx="11012">
                  <c:v>5850.4874999999993</c:v>
                </c:pt>
                <c:pt idx="11013">
                  <c:v>5850.4874999999993</c:v>
                </c:pt>
                <c:pt idx="11014">
                  <c:v>5850.4874999999993</c:v>
                </c:pt>
                <c:pt idx="11015">
                  <c:v>5850.4874999999993</c:v>
                </c:pt>
                <c:pt idx="11016">
                  <c:v>5850.4874999999993</c:v>
                </c:pt>
                <c:pt idx="11017">
                  <c:v>5850.4874999999993</c:v>
                </c:pt>
                <c:pt idx="11018">
                  <c:v>5855.6437499999993</c:v>
                </c:pt>
                <c:pt idx="11019">
                  <c:v>5855.6437499999993</c:v>
                </c:pt>
                <c:pt idx="11020">
                  <c:v>5855.6437499999993</c:v>
                </c:pt>
                <c:pt idx="11021">
                  <c:v>5856.1593749999993</c:v>
                </c:pt>
                <c:pt idx="11022">
                  <c:v>5857.1390618400001</c:v>
                </c:pt>
                <c:pt idx="11023">
                  <c:v>5857.1390618400001</c:v>
                </c:pt>
                <c:pt idx="11024">
                  <c:v>5861.2124999999996</c:v>
                </c:pt>
                <c:pt idx="11025">
                  <c:v>5861.5734381599996</c:v>
                </c:pt>
                <c:pt idx="11026">
                  <c:v>5861.5734381599996</c:v>
                </c:pt>
                <c:pt idx="11027">
                  <c:v>5863.6875</c:v>
                </c:pt>
                <c:pt idx="11028">
                  <c:v>5863.6875</c:v>
                </c:pt>
                <c:pt idx="11029">
                  <c:v>5867.9156249999996</c:v>
                </c:pt>
                <c:pt idx="11030">
                  <c:v>5867.9156249999996</c:v>
                </c:pt>
                <c:pt idx="11031">
                  <c:v>5867.9156249999996</c:v>
                </c:pt>
                <c:pt idx="11032">
                  <c:v>5867.9156249999996</c:v>
                </c:pt>
                <c:pt idx="11033">
                  <c:v>5868.84375</c:v>
                </c:pt>
                <c:pt idx="11034">
                  <c:v>5868.84375</c:v>
                </c:pt>
                <c:pt idx="11035">
                  <c:v>5868.84375</c:v>
                </c:pt>
                <c:pt idx="11036">
                  <c:v>5869.359375</c:v>
                </c:pt>
                <c:pt idx="11037">
                  <c:v>5869.359375</c:v>
                </c:pt>
                <c:pt idx="11038">
                  <c:v>5870.3390618399999</c:v>
                </c:pt>
                <c:pt idx="11039">
                  <c:v>5870.3390618399999</c:v>
                </c:pt>
                <c:pt idx="11040">
                  <c:v>5870.3390618399999</c:v>
                </c:pt>
                <c:pt idx="11041">
                  <c:v>5874.4124999999995</c:v>
                </c:pt>
                <c:pt idx="11042">
                  <c:v>5874.7734381599994</c:v>
                </c:pt>
                <c:pt idx="11043">
                  <c:v>5874.7734381599994</c:v>
                </c:pt>
                <c:pt idx="11044">
                  <c:v>5874.9281249999995</c:v>
                </c:pt>
                <c:pt idx="11045">
                  <c:v>5874.9281249999995</c:v>
                </c:pt>
                <c:pt idx="11046">
                  <c:v>5874.9281249999995</c:v>
                </c:pt>
                <c:pt idx="11047">
                  <c:v>5874.9281249999995</c:v>
                </c:pt>
                <c:pt idx="11048">
                  <c:v>5874.9281249999995</c:v>
                </c:pt>
                <c:pt idx="11049">
                  <c:v>5882.0437499999998</c:v>
                </c:pt>
                <c:pt idx="11050">
                  <c:v>5882.0437499999998</c:v>
                </c:pt>
                <c:pt idx="11051">
                  <c:v>5882.5593749999998</c:v>
                </c:pt>
                <c:pt idx="11052">
                  <c:v>5882.5593749999998</c:v>
                </c:pt>
                <c:pt idx="11053">
                  <c:v>5882.5593749999998</c:v>
                </c:pt>
                <c:pt idx="11054">
                  <c:v>5882.5593749999998</c:v>
                </c:pt>
                <c:pt idx="11055">
                  <c:v>5883.5390618399997</c:v>
                </c:pt>
                <c:pt idx="11056">
                  <c:v>5887.9734381599992</c:v>
                </c:pt>
                <c:pt idx="11057">
                  <c:v>5887.9734381599992</c:v>
                </c:pt>
                <c:pt idx="11058">
                  <c:v>5888.1281249999993</c:v>
                </c:pt>
                <c:pt idx="11059">
                  <c:v>5888.1281249999993</c:v>
                </c:pt>
                <c:pt idx="11060">
                  <c:v>5890.0874999999996</c:v>
                </c:pt>
                <c:pt idx="11061">
                  <c:v>5890.0874999999996</c:v>
                </c:pt>
                <c:pt idx="11062">
                  <c:v>5890.0874999999996</c:v>
                </c:pt>
                <c:pt idx="11063">
                  <c:v>5890.0874999999996</c:v>
                </c:pt>
                <c:pt idx="11064">
                  <c:v>5894.3156249999993</c:v>
                </c:pt>
                <c:pt idx="11065">
                  <c:v>5894.3156249999993</c:v>
                </c:pt>
                <c:pt idx="11066">
                  <c:v>5895.2437499999996</c:v>
                </c:pt>
                <c:pt idx="11067">
                  <c:v>5895.2437499999996</c:v>
                </c:pt>
                <c:pt idx="11068">
                  <c:v>5895.7593749999996</c:v>
                </c:pt>
                <c:pt idx="11069">
                  <c:v>5896.7390618399995</c:v>
                </c:pt>
                <c:pt idx="11070">
                  <c:v>5900.8125</c:v>
                </c:pt>
                <c:pt idx="11071">
                  <c:v>5901.173438159999</c:v>
                </c:pt>
                <c:pt idx="11072">
                  <c:v>5901.173438159999</c:v>
                </c:pt>
                <c:pt idx="11073">
                  <c:v>5901.328125</c:v>
                </c:pt>
                <c:pt idx="11074">
                  <c:v>5901.328125</c:v>
                </c:pt>
                <c:pt idx="11075">
                  <c:v>5903.2874999999995</c:v>
                </c:pt>
                <c:pt idx="11076">
                  <c:v>5907.515625</c:v>
                </c:pt>
                <c:pt idx="11077">
                  <c:v>5907.515625</c:v>
                </c:pt>
                <c:pt idx="11078">
                  <c:v>5907.515625</c:v>
                </c:pt>
                <c:pt idx="11079">
                  <c:v>5908.4437499999995</c:v>
                </c:pt>
                <c:pt idx="11080">
                  <c:v>5908.4437499999995</c:v>
                </c:pt>
                <c:pt idx="11081">
                  <c:v>5908.4437499999995</c:v>
                </c:pt>
                <c:pt idx="11082">
                  <c:v>5908.4437499999995</c:v>
                </c:pt>
                <c:pt idx="11083">
                  <c:v>5908.9593749999995</c:v>
                </c:pt>
                <c:pt idx="11084">
                  <c:v>5908.9593749999995</c:v>
                </c:pt>
                <c:pt idx="11085">
                  <c:v>5908.9593749999995</c:v>
                </c:pt>
                <c:pt idx="11086">
                  <c:v>5914.0124999999998</c:v>
                </c:pt>
                <c:pt idx="11087">
                  <c:v>5914.0124999999998</c:v>
                </c:pt>
                <c:pt idx="11088">
                  <c:v>5914.0124999999998</c:v>
                </c:pt>
                <c:pt idx="11089">
                  <c:v>5914.0124999999998</c:v>
                </c:pt>
                <c:pt idx="11090">
                  <c:v>5914.3734381599998</c:v>
                </c:pt>
                <c:pt idx="11091">
                  <c:v>5914.3734381599998</c:v>
                </c:pt>
                <c:pt idx="11092">
                  <c:v>5914.3734381599998</c:v>
                </c:pt>
                <c:pt idx="11093">
                  <c:v>5916.4874999999993</c:v>
                </c:pt>
                <c:pt idx="11094">
                  <c:v>5920.7156249999998</c:v>
                </c:pt>
                <c:pt idx="11095">
                  <c:v>5920.7156249999998</c:v>
                </c:pt>
                <c:pt idx="11096">
                  <c:v>5921.6437499999993</c:v>
                </c:pt>
                <c:pt idx="11097">
                  <c:v>5922.1593749999993</c:v>
                </c:pt>
                <c:pt idx="11098">
                  <c:v>5922.1593749999993</c:v>
                </c:pt>
                <c:pt idx="11099">
                  <c:v>5922.1593749999993</c:v>
                </c:pt>
                <c:pt idx="11100">
                  <c:v>5923.1390618400001</c:v>
                </c:pt>
                <c:pt idx="11101">
                  <c:v>5927.2124999999996</c:v>
                </c:pt>
                <c:pt idx="11102">
                  <c:v>5927.2124999999996</c:v>
                </c:pt>
                <c:pt idx="11103">
                  <c:v>5927.2124999999996</c:v>
                </c:pt>
                <c:pt idx="11104">
                  <c:v>5927.5734381599996</c:v>
                </c:pt>
                <c:pt idx="11105">
                  <c:v>5927.5734381599996</c:v>
                </c:pt>
                <c:pt idx="11106">
                  <c:v>5927.7281249999996</c:v>
                </c:pt>
                <c:pt idx="11107">
                  <c:v>5929.6875</c:v>
                </c:pt>
                <c:pt idx="11108">
                  <c:v>5929.6875</c:v>
                </c:pt>
                <c:pt idx="11109">
                  <c:v>5929.6875</c:v>
                </c:pt>
                <c:pt idx="11110">
                  <c:v>5929.6875</c:v>
                </c:pt>
                <c:pt idx="11111">
                  <c:v>5933.9156249999996</c:v>
                </c:pt>
                <c:pt idx="11112">
                  <c:v>5933.9156249999996</c:v>
                </c:pt>
                <c:pt idx="11113">
                  <c:v>5934.84375</c:v>
                </c:pt>
                <c:pt idx="11114">
                  <c:v>5934.84375</c:v>
                </c:pt>
                <c:pt idx="11115">
                  <c:v>5934.84375</c:v>
                </c:pt>
                <c:pt idx="11116">
                  <c:v>5934.84375</c:v>
                </c:pt>
                <c:pt idx="11117">
                  <c:v>5934.84375</c:v>
                </c:pt>
                <c:pt idx="11118">
                  <c:v>5934.84375</c:v>
                </c:pt>
                <c:pt idx="11119">
                  <c:v>5935.359375</c:v>
                </c:pt>
                <c:pt idx="11120">
                  <c:v>5935.359375</c:v>
                </c:pt>
                <c:pt idx="11121">
                  <c:v>5935.359375</c:v>
                </c:pt>
                <c:pt idx="11122">
                  <c:v>5936.3390618399999</c:v>
                </c:pt>
                <c:pt idx="11123">
                  <c:v>5936.3390618399999</c:v>
                </c:pt>
                <c:pt idx="11124">
                  <c:v>5936.3390618399999</c:v>
                </c:pt>
                <c:pt idx="11125">
                  <c:v>5940.4124999999995</c:v>
                </c:pt>
                <c:pt idx="11126">
                  <c:v>5940.4124999999995</c:v>
                </c:pt>
                <c:pt idx="11127">
                  <c:v>5940.7734381599994</c:v>
                </c:pt>
                <c:pt idx="11128">
                  <c:v>5940.9281249999995</c:v>
                </c:pt>
                <c:pt idx="11129">
                  <c:v>5942.8874999999998</c:v>
                </c:pt>
                <c:pt idx="11130">
                  <c:v>5947.1156249999995</c:v>
                </c:pt>
                <c:pt idx="11131">
                  <c:v>5948.0437499999998</c:v>
                </c:pt>
                <c:pt idx="11132">
                  <c:v>5948.5593749999998</c:v>
                </c:pt>
                <c:pt idx="11133">
                  <c:v>5948.5593749999998</c:v>
                </c:pt>
                <c:pt idx="11134">
                  <c:v>5948.5593749999998</c:v>
                </c:pt>
                <c:pt idx="11135">
                  <c:v>5949.5390618399997</c:v>
                </c:pt>
                <c:pt idx="11136">
                  <c:v>5953.6124999999993</c:v>
                </c:pt>
                <c:pt idx="11137">
                  <c:v>5953.9734381599992</c:v>
                </c:pt>
                <c:pt idx="11138">
                  <c:v>5953.9734381599992</c:v>
                </c:pt>
                <c:pt idx="11139">
                  <c:v>5953.9734381599992</c:v>
                </c:pt>
                <c:pt idx="11140">
                  <c:v>5953.9734381599992</c:v>
                </c:pt>
                <c:pt idx="11141">
                  <c:v>5954.1281249999993</c:v>
                </c:pt>
                <c:pt idx="11142">
                  <c:v>5954.1281249999993</c:v>
                </c:pt>
                <c:pt idx="11143">
                  <c:v>5954.1281249999993</c:v>
                </c:pt>
                <c:pt idx="11144">
                  <c:v>5954.1281249999993</c:v>
                </c:pt>
                <c:pt idx="11145">
                  <c:v>5954.1281249999993</c:v>
                </c:pt>
                <c:pt idx="11146">
                  <c:v>5956.0874999999996</c:v>
                </c:pt>
                <c:pt idx="11147">
                  <c:v>5956.0874999999996</c:v>
                </c:pt>
                <c:pt idx="11148">
                  <c:v>5960.3156249999993</c:v>
                </c:pt>
                <c:pt idx="11149">
                  <c:v>5960.3156249999993</c:v>
                </c:pt>
                <c:pt idx="11150">
                  <c:v>5960.3156249999993</c:v>
                </c:pt>
                <c:pt idx="11151">
                  <c:v>5961.2437499999996</c:v>
                </c:pt>
                <c:pt idx="11152">
                  <c:v>5961.7593749999996</c:v>
                </c:pt>
                <c:pt idx="11153">
                  <c:v>5961.7593749999996</c:v>
                </c:pt>
                <c:pt idx="11154">
                  <c:v>5961.7593749999996</c:v>
                </c:pt>
                <c:pt idx="11155">
                  <c:v>5961.7593749999996</c:v>
                </c:pt>
                <c:pt idx="11156">
                  <c:v>5962.7390618399995</c:v>
                </c:pt>
                <c:pt idx="11157">
                  <c:v>5966.8125</c:v>
                </c:pt>
                <c:pt idx="11158">
                  <c:v>5966.8125</c:v>
                </c:pt>
                <c:pt idx="11159">
                  <c:v>5966.8125</c:v>
                </c:pt>
                <c:pt idx="11160">
                  <c:v>5967.328125</c:v>
                </c:pt>
                <c:pt idx="11161">
                  <c:v>5967.328125</c:v>
                </c:pt>
                <c:pt idx="11162">
                  <c:v>5969.2874999999995</c:v>
                </c:pt>
                <c:pt idx="11163">
                  <c:v>5969.2874999999995</c:v>
                </c:pt>
                <c:pt idx="11164">
                  <c:v>5969.2874999999995</c:v>
                </c:pt>
                <c:pt idx="11165">
                  <c:v>5969.2874999999995</c:v>
                </c:pt>
                <c:pt idx="11166">
                  <c:v>5969.2874999999995</c:v>
                </c:pt>
                <c:pt idx="11167">
                  <c:v>5973.515625</c:v>
                </c:pt>
                <c:pt idx="11168">
                  <c:v>5973.515625</c:v>
                </c:pt>
                <c:pt idx="11169">
                  <c:v>5973.515625</c:v>
                </c:pt>
                <c:pt idx="11170">
                  <c:v>5973.515625</c:v>
                </c:pt>
                <c:pt idx="11171">
                  <c:v>5974.4437499999995</c:v>
                </c:pt>
                <c:pt idx="11172">
                  <c:v>5974.9593749999995</c:v>
                </c:pt>
                <c:pt idx="11173">
                  <c:v>5980.3734381599998</c:v>
                </c:pt>
                <c:pt idx="11174">
                  <c:v>5980.5281249999998</c:v>
                </c:pt>
                <c:pt idx="11175">
                  <c:v>5982.4874999999993</c:v>
                </c:pt>
                <c:pt idx="11176">
                  <c:v>5982.4874999999993</c:v>
                </c:pt>
                <c:pt idx="11177">
                  <c:v>5986.7156249999998</c:v>
                </c:pt>
                <c:pt idx="11178">
                  <c:v>5987.6437499999993</c:v>
                </c:pt>
                <c:pt idx="11179">
                  <c:v>5987.6437499999993</c:v>
                </c:pt>
                <c:pt idx="11180">
                  <c:v>5988.1593749999993</c:v>
                </c:pt>
                <c:pt idx="11181">
                  <c:v>5989.1390618400001</c:v>
                </c:pt>
                <c:pt idx="11182">
                  <c:v>5989.1390618400001</c:v>
                </c:pt>
                <c:pt idx="11183">
                  <c:v>5993.2124999999996</c:v>
                </c:pt>
                <c:pt idx="11184">
                  <c:v>5993.2124999999996</c:v>
                </c:pt>
                <c:pt idx="11185">
                  <c:v>5993.2124999999996</c:v>
                </c:pt>
                <c:pt idx="11186">
                  <c:v>5993.7281249999996</c:v>
                </c:pt>
                <c:pt idx="11187">
                  <c:v>5993.7281249999996</c:v>
                </c:pt>
                <c:pt idx="11188">
                  <c:v>5995.6875</c:v>
                </c:pt>
                <c:pt idx="11189">
                  <c:v>5995.6875</c:v>
                </c:pt>
                <c:pt idx="11190">
                  <c:v>5999.9156249999996</c:v>
                </c:pt>
                <c:pt idx="11191">
                  <c:v>5999.9156249999996</c:v>
                </c:pt>
                <c:pt idx="11192">
                  <c:v>6000.84375</c:v>
                </c:pt>
                <c:pt idx="11193">
                  <c:v>6000.84375</c:v>
                </c:pt>
                <c:pt idx="11194">
                  <c:v>6000.84375</c:v>
                </c:pt>
                <c:pt idx="11195">
                  <c:v>6000.84375</c:v>
                </c:pt>
                <c:pt idx="11196">
                  <c:v>6001.359375</c:v>
                </c:pt>
                <c:pt idx="11197">
                  <c:v>6001.359375</c:v>
                </c:pt>
                <c:pt idx="11198">
                  <c:v>6002.3390618399999</c:v>
                </c:pt>
                <c:pt idx="11199">
                  <c:v>6006.4124999999995</c:v>
                </c:pt>
                <c:pt idx="11200">
                  <c:v>6006.4124999999995</c:v>
                </c:pt>
                <c:pt idx="11201">
                  <c:v>6006.4124999999995</c:v>
                </c:pt>
                <c:pt idx="11202">
                  <c:v>6006.7734381599994</c:v>
                </c:pt>
                <c:pt idx="11203">
                  <c:v>6006.7734381599994</c:v>
                </c:pt>
                <c:pt idx="11204">
                  <c:v>6006.9281249999995</c:v>
                </c:pt>
                <c:pt idx="11205">
                  <c:v>6006.9281249999995</c:v>
                </c:pt>
                <c:pt idx="11206">
                  <c:v>6006.9281249999995</c:v>
                </c:pt>
                <c:pt idx="11207">
                  <c:v>6008.8874999999998</c:v>
                </c:pt>
                <c:pt idx="11208">
                  <c:v>6008.8874999999998</c:v>
                </c:pt>
                <c:pt idx="11209">
                  <c:v>6008.8874999999998</c:v>
                </c:pt>
                <c:pt idx="11210">
                  <c:v>6013.1156249999995</c:v>
                </c:pt>
                <c:pt idx="11211">
                  <c:v>6014.0437499999998</c:v>
                </c:pt>
                <c:pt idx="11212">
                  <c:v>6014.0437499999998</c:v>
                </c:pt>
                <c:pt idx="11213">
                  <c:v>6014.0437499999998</c:v>
                </c:pt>
                <c:pt idx="11214">
                  <c:v>6014.5593749999998</c:v>
                </c:pt>
                <c:pt idx="11215">
                  <c:v>6015.5390618399997</c:v>
                </c:pt>
                <c:pt idx="11216">
                  <c:v>6015.5390618399997</c:v>
                </c:pt>
                <c:pt idx="11217">
                  <c:v>6015.5390618399997</c:v>
                </c:pt>
                <c:pt idx="11218">
                  <c:v>6022.0874999999996</c:v>
                </c:pt>
                <c:pt idx="11219">
                  <c:v>6026.3156249999993</c:v>
                </c:pt>
                <c:pt idx="11220">
                  <c:v>6027.7593749999996</c:v>
                </c:pt>
                <c:pt idx="11221">
                  <c:v>6027.7593749999996</c:v>
                </c:pt>
                <c:pt idx="11222">
                  <c:v>6027.7593749999996</c:v>
                </c:pt>
                <c:pt idx="11223">
                  <c:v>6027.7593749999996</c:v>
                </c:pt>
                <c:pt idx="11224">
                  <c:v>6027.7593749999996</c:v>
                </c:pt>
                <c:pt idx="11225">
                  <c:v>6028.7390618399995</c:v>
                </c:pt>
                <c:pt idx="11226">
                  <c:v>6028.7390618399995</c:v>
                </c:pt>
                <c:pt idx="11227">
                  <c:v>6033.173438159999</c:v>
                </c:pt>
                <c:pt idx="11228">
                  <c:v>6033.173438159999</c:v>
                </c:pt>
                <c:pt idx="11229">
                  <c:v>6033.328125</c:v>
                </c:pt>
                <c:pt idx="11230">
                  <c:v>6033.328125</c:v>
                </c:pt>
                <c:pt idx="11231">
                  <c:v>6035.2874999999995</c:v>
                </c:pt>
                <c:pt idx="11232">
                  <c:v>6039.515625</c:v>
                </c:pt>
                <c:pt idx="11233">
                  <c:v>6039.515625</c:v>
                </c:pt>
                <c:pt idx="11234">
                  <c:v>6040.4437499999995</c:v>
                </c:pt>
                <c:pt idx="11235">
                  <c:v>6040.4437499999995</c:v>
                </c:pt>
                <c:pt idx="11236">
                  <c:v>6040.9593749999995</c:v>
                </c:pt>
                <c:pt idx="11237">
                  <c:v>6040.9593749999995</c:v>
                </c:pt>
                <c:pt idx="11238">
                  <c:v>6040.9593749999995</c:v>
                </c:pt>
                <c:pt idx="11239">
                  <c:v>6040.9593749999995</c:v>
                </c:pt>
                <c:pt idx="11240">
                  <c:v>6041.9390618400002</c:v>
                </c:pt>
                <c:pt idx="11241">
                  <c:v>6041.9390618400002</c:v>
                </c:pt>
                <c:pt idx="11242">
                  <c:v>6041.9390618400002</c:v>
                </c:pt>
                <c:pt idx="11243">
                  <c:v>6041.9390618400002</c:v>
                </c:pt>
                <c:pt idx="11244">
                  <c:v>6046.0124999999998</c:v>
                </c:pt>
                <c:pt idx="11245">
                  <c:v>6046.3734381599998</c:v>
                </c:pt>
                <c:pt idx="11246">
                  <c:v>6046.3734381599998</c:v>
                </c:pt>
                <c:pt idx="11247">
                  <c:v>6046.3734381599998</c:v>
                </c:pt>
                <c:pt idx="11248">
                  <c:v>6046.3734381599998</c:v>
                </c:pt>
                <c:pt idx="11249">
                  <c:v>6046.3734381599998</c:v>
                </c:pt>
                <c:pt idx="11250">
                  <c:v>6046.5281249999998</c:v>
                </c:pt>
                <c:pt idx="11251">
                  <c:v>6046.5281249999998</c:v>
                </c:pt>
                <c:pt idx="11252">
                  <c:v>6046.5281249999998</c:v>
                </c:pt>
                <c:pt idx="11253">
                  <c:v>6046.5281249999998</c:v>
                </c:pt>
                <c:pt idx="11254">
                  <c:v>6048.4874999999993</c:v>
                </c:pt>
                <c:pt idx="11255">
                  <c:v>6052.7156249999998</c:v>
                </c:pt>
                <c:pt idx="11256">
                  <c:v>6052.7156249999998</c:v>
                </c:pt>
                <c:pt idx="11257">
                  <c:v>6052.7156249999998</c:v>
                </c:pt>
                <c:pt idx="11258">
                  <c:v>6053.6437499999993</c:v>
                </c:pt>
                <c:pt idx="11259">
                  <c:v>6053.6437499999993</c:v>
                </c:pt>
                <c:pt idx="11260">
                  <c:v>6055.1390618400001</c:v>
                </c:pt>
                <c:pt idx="11261">
                  <c:v>6059.2124999999996</c:v>
                </c:pt>
                <c:pt idx="11262">
                  <c:v>6059.5734381599996</c:v>
                </c:pt>
                <c:pt idx="11263">
                  <c:v>6059.7281249999996</c:v>
                </c:pt>
                <c:pt idx="11264">
                  <c:v>6059.7281249999996</c:v>
                </c:pt>
                <c:pt idx="11265">
                  <c:v>6059.7281249999996</c:v>
                </c:pt>
                <c:pt idx="11266">
                  <c:v>6061.6875</c:v>
                </c:pt>
                <c:pt idx="11267">
                  <c:v>6061.6875</c:v>
                </c:pt>
                <c:pt idx="11268">
                  <c:v>6065.9156249999996</c:v>
                </c:pt>
                <c:pt idx="11269">
                  <c:v>6065.9156249999996</c:v>
                </c:pt>
                <c:pt idx="11270">
                  <c:v>6065.9156249999996</c:v>
                </c:pt>
                <c:pt idx="11271">
                  <c:v>6066.84375</c:v>
                </c:pt>
                <c:pt idx="11272">
                  <c:v>6066.84375</c:v>
                </c:pt>
                <c:pt idx="11273">
                  <c:v>6066.84375</c:v>
                </c:pt>
                <c:pt idx="11274">
                  <c:v>6066.84375</c:v>
                </c:pt>
                <c:pt idx="11275">
                  <c:v>6067.359375</c:v>
                </c:pt>
                <c:pt idx="11276">
                  <c:v>6067.359375</c:v>
                </c:pt>
                <c:pt idx="11277">
                  <c:v>6067.359375</c:v>
                </c:pt>
                <c:pt idx="11278">
                  <c:v>6067.359375</c:v>
                </c:pt>
                <c:pt idx="11279">
                  <c:v>6068.3390618399999</c:v>
                </c:pt>
                <c:pt idx="11280">
                  <c:v>6068.3390618399999</c:v>
                </c:pt>
                <c:pt idx="11281">
                  <c:v>6068.3390618399999</c:v>
                </c:pt>
                <c:pt idx="11282">
                  <c:v>6068.3390618399999</c:v>
                </c:pt>
                <c:pt idx="11283">
                  <c:v>6068.3390618399999</c:v>
                </c:pt>
                <c:pt idx="11284">
                  <c:v>6068.3390618399999</c:v>
                </c:pt>
                <c:pt idx="11285">
                  <c:v>6072.7734381599994</c:v>
                </c:pt>
                <c:pt idx="11286">
                  <c:v>6072.9281249999995</c:v>
                </c:pt>
                <c:pt idx="11287">
                  <c:v>6072.9281249999995</c:v>
                </c:pt>
                <c:pt idx="11288">
                  <c:v>6072.9281249999995</c:v>
                </c:pt>
                <c:pt idx="11289">
                  <c:v>6074.8874999999998</c:v>
                </c:pt>
                <c:pt idx="11290">
                  <c:v>6074.8874999999998</c:v>
                </c:pt>
                <c:pt idx="11291">
                  <c:v>6079.1156249999995</c:v>
                </c:pt>
                <c:pt idx="11292">
                  <c:v>6079.1156249999995</c:v>
                </c:pt>
                <c:pt idx="11293">
                  <c:v>6080.0437499999998</c:v>
                </c:pt>
                <c:pt idx="11294">
                  <c:v>6080.5593749999998</c:v>
                </c:pt>
                <c:pt idx="11295">
                  <c:v>6080.5593749999998</c:v>
                </c:pt>
                <c:pt idx="11296">
                  <c:v>6080.5593749999998</c:v>
                </c:pt>
                <c:pt idx="11297">
                  <c:v>6081.5390618399997</c:v>
                </c:pt>
                <c:pt idx="11298">
                  <c:v>6081.5390618399997</c:v>
                </c:pt>
                <c:pt idx="11299">
                  <c:v>6081.5390618399997</c:v>
                </c:pt>
                <c:pt idx="11300">
                  <c:v>6081.5390618399997</c:v>
                </c:pt>
                <c:pt idx="11301">
                  <c:v>6081.5390618399997</c:v>
                </c:pt>
                <c:pt idx="11302">
                  <c:v>6081.5390618399997</c:v>
                </c:pt>
                <c:pt idx="11303">
                  <c:v>6085.9734381599992</c:v>
                </c:pt>
                <c:pt idx="11304">
                  <c:v>6086.1281249999993</c:v>
                </c:pt>
                <c:pt idx="11305">
                  <c:v>6088.0874999999996</c:v>
                </c:pt>
                <c:pt idx="11306">
                  <c:v>6088.0874999999996</c:v>
                </c:pt>
                <c:pt idx="11307">
                  <c:v>6092.3156249999993</c:v>
                </c:pt>
                <c:pt idx="11308">
                  <c:v>6092.3156249999993</c:v>
                </c:pt>
                <c:pt idx="11309">
                  <c:v>6092.3156249999993</c:v>
                </c:pt>
                <c:pt idx="11310">
                  <c:v>6092.3156249999993</c:v>
                </c:pt>
                <c:pt idx="11311">
                  <c:v>6093.2437499999996</c:v>
                </c:pt>
                <c:pt idx="11312">
                  <c:v>6093.2437499999996</c:v>
                </c:pt>
                <c:pt idx="11313">
                  <c:v>6093.2437499999996</c:v>
                </c:pt>
                <c:pt idx="11314">
                  <c:v>6093.2437499999996</c:v>
                </c:pt>
                <c:pt idx="11315">
                  <c:v>6093.2437499999996</c:v>
                </c:pt>
                <c:pt idx="11316">
                  <c:v>6093.7593749999996</c:v>
                </c:pt>
                <c:pt idx="11317">
                  <c:v>6093.7593749999996</c:v>
                </c:pt>
                <c:pt idx="11318">
                  <c:v>6093.7593749999996</c:v>
                </c:pt>
                <c:pt idx="11319">
                  <c:v>6093.7593749999996</c:v>
                </c:pt>
                <c:pt idx="11320">
                  <c:v>6094.7390618399995</c:v>
                </c:pt>
                <c:pt idx="11321">
                  <c:v>6094.7390618399995</c:v>
                </c:pt>
                <c:pt idx="11322">
                  <c:v>6098.8125</c:v>
                </c:pt>
                <c:pt idx="11323">
                  <c:v>6099.173438159999</c:v>
                </c:pt>
                <c:pt idx="11324">
                  <c:v>6099.173438159999</c:v>
                </c:pt>
                <c:pt idx="11325">
                  <c:v>6099.328125</c:v>
                </c:pt>
                <c:pt idx="11326">
                  <c:v>6099.328125</c:v>
                </c:pt>
                <c:pt idx="11327">
                  <c:v>6099.328125</c:v>
                </c:pt>
                <c:pt idx="11328">
                  <c:v>6099.328125</c:v>
                </c:pt>
                <c:pt idx="11329">
                  <c:v>6099.328125</c:v>
                </c:pt>
                <c:pt idx="11330">
                  <c:v>6099.328125</c:v>
                </c:pt>
                <c:pt idx="11331">
                  <c:v>6101.2874999999995</c:v>
                </c:pt>
                <c:pt idx="11332">
                  <c:v>6105.515625</c:v>
                </c:pt>
                <c:pt idx="11333">
                  <c:v>6105.515625</c:v>
                </c:pt>
                <c:pt idx="11334">
                  <c:v>6106.4437499999995</c:v>
                </c:pt>
                <c:pt idx="11335">
                  <c:v>6106.4437499999995</c:v>
                </c:pt>
                <c:pt idx="11336">
                  <c:v>6106.9593749999995</c:v>
                </c:pt>
                <c:pt idx="11337">
                  <c:v>6106.9593749999995</c:v>
                </c:pt>
                <c:pt idx="11338">
                  <c:v>6106.9593749999995</c:v>
                </c:pt>
                <c:pt idx="11339">
                  <c:v>6107.9390618400002</c:v>
                </c:pt>
                <c:pt idx="11340">
                  <c:v>6107.9390618400002</c:v>
                </c:pt>
                <c:pt idx="11341">
                  <c:v>6107.9390618400002</c:v>
                </c:pt>
                <c:pt idx="11342">
                  <c:v>6112.3734381599998</c:v>
                </c:pt>
                <c:pt idx="11343">
                  <c:v>6112.3734381599998</c:v>
                </c:pt>
                <c:pt idx="11344">
                  <c:v>6112.5281249999998</c:v>
                </c:pt>
                <c:pt idx="11345">
                  <c:v>6112.5281249999998</c:v>
                </c:pt>
                <c:pt idx="11346">
                  <c:v>6112.5281249999998</c:v>
                </c:pt>
                <c:pt idx="11347">
                  <c:v>6112.5281249999998</c:v>
                </c:pt>
                <c:pt idx="11348">
                  <c:v>6112.5281249999998</c:v>
                </c:pt>
                <c:pt idx="11349">
                  <c:v>6112.5281249999998</c:v>
                </c:pt>
                <c:pt idx="11350">
                  <c:v>6112.5281249999998</c:v>
                </c:pt>
                <c:pt idx="11351">
                  <c:v>6112.5281249999998</c:v>
                </c:pt>
                <c:pt idx="11352">
                  <c:v>6114.4874999999993</c:v>
                </c:pt>
                <c:pt idx="11353">
                  <c:v>6114.4874999999993</c:v>
                </c:pt>
                <c:pt idx="11354">
                  <c:v>6114.4874999999993</c:v>
                </c:pt>
                <c:pt idx="11355">
                  <c:v>6114.4874999999993</c:v>
                </c:pt>
                <c:pt idx="11356">
                  <c:v>6118.7156249999998</c:v>
                </c:pt>
                <c:pt idx="11357">
                  <c:v>6118.7156249999998</c:v>
                </c:pt>
                <c:pt idx="11358">
                  <c:v>6118.7156249999998</c:v>
                </c:pt>
                <c:pt idx="11359">
                  <c:v>6119.6437499999993</c:v>
                </c:pt>
                <c:pt idx="11360">
                  <c:v>6121.1390618400001</c:v>
                </c:pt>
                <c:pt idx="11361">
                  <c:v>6121.1390618400001</c:v>
                </c:pt>
                <c:pt idx="11362">
                  <c:v>6121.1390618400001</c:v>
                </c:pt>
                <c:pt idx="11363">
                  <c:v>6121.1390618400001</c:v>
                </c:pt>
                <c:pt idx="11364">
                  <c:v>6125.5734381599996</c:v>
                </c:pt>
                <c:pt idx="11365">
                  <c:v>6125.5734381599996</c:v>
                </c:pt>
                <c:pt idx="11366">
                  <c:v>6127.6875</c:v>
                </c:pt>
                <c:pt idx="11367">
                  <c:v>6131.9156249999996</c:v>
                </c:pt>
                <c:pt idx="11368">
                  <c:v>6134.3390618399999</c:v>
                </c:pt>
                <c:pt idx="11369">
                  <c:v>6134.3390618399999</c:v>
                </c:pt>
                <c:pt idx="11370">
                  <c:v>6134.3390618399999</c:v>
                </c:pt>
                <c:pt idx="11371">
                  <c:v>6134.3390618399999</c:v>
                </c:pt>
                <c:pt idx="11372">
                  <c:v>6138.4124999999995</c:v>
                </c:pt>
                <c:pt idx="11373">
                  <c:v>6138.4124999999995</c:v>
                </c:pt>
                <c:pt idx="11374">
                  <c:v>6138.4124999999995</c:v>
                </c:pt>
                <c:pt idx="11375">
                  <c:v>6138.7734381599994</c:v>
                </c:pt>
                <c:pt idx="11376">
                  <c:v>6138.9281249999995</c:v>
                </c:pt>
                <c:pt idx="11377">
                  <c:v>6138.9281249999995</c:v>
                </c:pt>
                <c:pt idx="11378">
                  <c:v>6140.8874999999998</c:v>
                </c:pt>
                <c:pt idx="11379">
                  <c:v>6140.8874999999998</c:v>
                </c:pt>
                <c:pt idx="11380">
                  <c:v>6140.8874999999998</c:v>
                </c:pt>
                <c:pt idx="11381">
                  <c:v>6140.8874999999998</c:v>
                </c:pt>
                <c:pt idx="11382">
                  <c:v>6145.1156249999995</c:v>
                </c:pt>
                <c:pt idx="11383">
                  <c:v>6146.0437499999998</c:v>
                </c:pt>
                <c:pt idx="11384">
                  <c:v>6146.0437499999998</c:v>
                </c:pt>
                <c:pt idx="11385">
                  <c:v>6146.0437499999998</c:v>
                </c:pt>
                <c:pt idx="11386">
                  <c:v>6146.0437499999998</c:v>
                </c:pt>
                <c:pt idx="11387">
                  <c:v>6146.5593749999998</c:v>
                </c:pt>
                <c:pt idx="11388">
                  <c:v>6146.5593749999998</c:v>
                </c:pt>
                <c:pt idx="11389">
                  <c:v>6147.5390618399997</c:v>
                </c:pt>
                <c:pt idx="11390">
                  <c:v>6147.5390618399997</c:v>
                </c:pt>
                <c:pt idx="11391">
                  <c:v>6151.6124999999993</c:v>
                </c:pt>
                <c:pt idx="11392">
                  <c:v>6151.6124999999993</c:v>
                </c:pt>
                <c:pt idx="11393">
                  <c:v>6151.9734381599992</c:v>
                </c:pt>
                <c:pt idx="11394">
                  <c:v>6151.9734381599992</c:v>
                </c:pt>
                <c:pt idx="11395">
                  <c:v>6151.9734381599992</c:v>
                </c:pt>
                <c:pt idx="11396">
                  <c:v>6152.1281249999993</c:v>
                </c:pt>
                <c:pt idx="11397">
                  <c:v>6152.1281249999993</c:v>
                </c:pt>
                <c:pt idx="11398">
                  <c:v>6152.1281249999993</c:v>
                </c:pt>
                <c:pt idx="11399">
                  <c:v>6154.0874999999996</c:v>
                </c:pt>
                <c:pt idx="11400">
                  <c:v>6158.3156249999993</c:v>
                </c:pt>
                <c:pt idx="11401">
                  <c:v>6158.3156249999993</c:v>
                </c:pt>
                <c:pt idx="11402">
                  <c:v>6159.7593749999996</c:v>
                </c:pt>
                <c:pt idx="11403">
                  <c:v>6159.7593749999996</c:v>
                </c:pt>
                <c:pt idx="11404">
                  <c:v>6159.7593749999996</c:v>
                </c:pt>
                <c:pt idx="11405">
                  <c:v>6159.7593749999996</c:v>
                </c:pt>
                <c:pt idx="11406">
                  <c:v>6159.7593749999996</c:v>
                </c:pt>
                <c:pt idx="11407">
                  <c:v>6160.7390618399995</c:v>
                </c:pt>
                <c:pt idx="11408">
                  <c:v>6160.7390618399995</c:v>
                </c:pt>
                <c:pt idx="11409">
                  <c:v>6160.7390618399995</c:v>
                </c:pt>
                <c:pt idx="11410">
                  <c:v>6164.8125</c:v>
                </c:pt>
                <c:pt idx="11411">
                  <c:v>6164.8125</c:v>
                </c:pt>
                <c:pt idx="11412">
                  <c:v>6164.8125</c:v>
                </c:pt>
                <c:pt idx="11413">
                  <c:v>6164.8125</c:v>
                </c:pt>
                <c:pt idx="11414">
                  <c:v>6164.8125</c:v>
                </c:pt>
                <c:pt idx="11415">
                  <c:v>6165.173438159999</c:v>
                </c:pt>
                <c:pt idx="11416">
                  <c:v>6165.173438159999</c:v>
                </c:pt>
                <c:pt idx="11417">
                  <c:v>6165.173438159999</c:v>
                </c:pt>
                <c:pt idx="11418">
                  <c:v>6165.173438159999</c:v>
                </c:pt>
                <c:pt idx="11419">
                  <c:v>6165.173438159999</c:v>
                </c:pt>
                <c:pt idx="11420">
                  <c:v>6165.328125</c:v>
                </c:pt>
                <c:pt idx="11421">
                  <c:v>6167.2874999999995</c:v>
                </c:pt>
                <c:pt idx="11422">
                  <c:v>6167.2874999999995</c:v>
                </c:pt>
                <c:pt idx="11423">
                  <c:v>6171.515625</c:v>
                </c:pt>
                <c:pt idx="11424">
                  <c:v>6171.515625</c:v>
                </c:pt>
                <c:pt idx="11425">
                  <c:v>6171.515625</c:v>
                </c:pt>
                <c:pt idx="11426">
                  <c:v>6171.515625</c:v>
                </c:pt>
                <c:pt idx="11427">
                  <c:v>6172.4437499999995</c:v>
                </c:pt>
                <c:pt idx="11428">
                  <c:v>6172.4437499999995</c:v>
                </c:pt>
                <c:pt idx="11429">
                  <c:v>6172.4437499999995</c:v>
                </c:pt>
                <c:pt idx="11430">
                  <c:v>6172.4437499999995</c:v>
                </c:pt>
                <c:pt idx="11431">
                  <c:v>6172.4437499999995</c:v>
                </c:pt>
                <c:pt idx="11432">
                  <c:v>6172.9593749999995</c:v>
                </c:pt>
                <c:pt idx="11433">
                  <c:v>6172.9593749999995</c:v>
                </c:pt>
                <c:pt idx="11434">
                  <c:v>6172.9593749999995</c:v>
                </c:pt>
                <c:pt idx="11435">
                  <c:v>6173.9390618400002</c:v>
                </c:pt>
                <c:pt idx="11436">
                  <c:v>6173.9390618400002</c:v>
                </c:pt>
                <c:pt idx="11437">
                  <c:v>6178.0124999999998</c:v>
                </c:pt>
                <c:pt idx="11438">
                  <c:v>6178.0124999999998</c:v>
                </c:pt>
                <c:pt idx="11439">
                  <c:v>6178.5281249999998</c:v>
                </c:pt>
                <c:pt idx="11440">
                  <c:v>6178.5281249999998</c:v>
                </c:pt>
                <c:pt idx="11441">
                  <c:v>6180.4874999999993</c:v>
                </c:pt>
                <c:pt idx="11442">
                  <c:v>6180.4874999999993</c:v>
                </c:pt>
                <c:pt idx="11443">
                  <c:v>6180.4874999999993</c:v>
                </c:pt>
                <c:pt idx="11444">
                  <c:v>6180.4874999999993</c:v>
                </c:pt>
                <c:pt idx="11445">
                  <c:v>6184.7156249999998</c:v>
                </c:pt>
                <c:pt idx="11446">
                  <c:v>6184.7156249999998</c:v>
                </c:pt>
                <c:pt idx="11447">
                  <c:v>6184.7156249999998</c:v>
                </c:pt>
                <c:pt idx="11448">
                  <c:v>6184.7156249999998</c:v>
                </c:pt>
                <c:pt idx="11449">
                  <c:v>6185.6437499999993</c:v>
                </c:pt>
                <c:pt idx="11450">
                  <c:v>6185.6437499999993</c:v>
                </c:pt>
                <c:pt idx="11451">
                  <c:v>6185.6437499999993</c:v>
                </c:pt>
                <c:pt idx="11452">
                  <c:v>6186.1593749999993</c:v>
                </c:pt>
                <c:pt idx="11453">
                  <c:v>6186.1593749999993</c:v>
                </c:pt>
                <c:pt idx="11454">
                  <c:v>6186.1593749999993</c:v>
                </c:pt>
                <c:pt idx="11455">
                  <c:v>6187.1390618400001</c:v>
                </c:pt>
                <c:pt idx="11456">
                  <c:v>6191.2124999999996</c:v>
                </c:pt>
                <c:pt idx="11457">
                  <c:v>6191.5734381599996</c:v>
                </c:pt>
                <c:pt idx="11458">
                  <c:v>6191.5734381599996</c:v>
                </c:pt>
                <c:pt idx="11459">
                  <c:v>6191.5734381599996</c:v>
                </c:pt>
                <c:pt idx="11460">
                  <c:v>6191.5734381599996</c:v>
                </c:pt>
                <c:pt idx="11461">
                  <c:v>6191.7281249999996</c:v>
                </c:pt>
                <c:pt idx="11462">
                  <c:v>6191.7281249999996</c:v>
                </c:pt>
                <c:pt idx="11463">
                  <c:v>6198.84375</c:v>
                </c:pt>
                <c:pt idx="11464">
                  <c:v>6198.84375</c:v>
                </c:pt>
                <c:pt idx="11465">
                  <c:v>6200.3390618399999</c:v>
                </c:pt>
                <c:pt idx="11466">
                  <c:v>6200.3390618399999</c:v>
                </c:pt>
                <c:pt idx="11467">
                  <c:v>6200.3390618399999</c:v>
                </c:pt>
                <c:pt idx="11468">
                  <c:v>6200.3390618399999</c:v>
                </c:pt>
                <c:pt idx="11469">
                  <c:v>6204.4124999999995</c:v>
                </c:pt>
                <c:pt idx="11470">
                  <c:v>6204.4124999999995</c:v>
                </c:pt>
                <c:pt idx="11471">
                  <c:v>6204.4124999999995</c:v>
                </c:pt>
                <c:pt idx="11472">
                  <c:v>6204.7734381599994</c:v>
                </c:pt>
                <c:pt idx="11473">
                  <c:v>6204.7734381599994</c:v>
                </c:pt>
                <c:pt idx="11474">
                  <c:v>6204.9281249999995</c:v>
                </c:pt>
                <c:pt idx="11475">
                  <c:v>6204.9281249999995</c:v>
                </c:pt>
                <c:pt idx="11476">
                  <c:v>6206.8874999999998</c:v>
                </c:pt>
                <c:pt idx="11477">
                  <c:v>6206.8874999999998</c:v>
                </c:pt>
                <c:pt idx="11478">
                  <c:v>6206.8874999999998</c:v>
                </c:pt>
                <c:pt idx="11479">
                  <c:v>6206.8874999999998</c:v>
                </c:pt>
                <c:pt idx="11480">
                  <c:v>6211.1156249999995</c:v>
                </c:pt>
                <c:pt idx="11481">
                  <c:v>6211.1156249999995</c:v>
                </c:pt>
                <c:pt idx="11482">
                  <c:v>6212.0437499999998</c:v>
                </c:pt>
                <c:pt idx="11483">
                  <c:v>6212.5593749999998</c:v>
                </c:pt>
                <c:pt idx="11484">
                  <c:v>6212.5593749999998</c:v>
                </c:pt>
                <c:pt idx="11485">
                  <c:v>6213.5390618399997</c:v>
                </c:pt>
                <c:pt idx="11486">
                  <c:v>6213.5390618399997</c:v>
                </c:pt>
                <c:pt idx="11487">
                  <c:v>6213.5390618399997</c:v>
                </c:pt>
                <c:pt idx="11488">
                  <c:v>6213.5390618399997</c:v>
                </c:pt>
                <c:pt idx="11489">
                  <c:v>6217.6124999999993</c:v>
                </c:pt>
                <c:pt idx="11490">
                  <c:v>6217.6124999999993</c:v>
                </c:pt>
                <c:pt idx="11491">
                  <c:v>6217.6124999999993</c:v>
                </c:pt>
                <c:pt idx="11492">
                  <c:v>6217.9734381599992</c:v>
                </c:pt>
                <c:pt idx="11493">
                  <c:v>6217.9734381599992</c:v>
                </c:pt>
                <c:pt idx="11494">
                  <c:v>6217.9734381599992</c:v>
                </c:pt>
                <c:pt idx="11495">
                  <c:v>6217.9734381599992</c:v>
                </c:pt>
                <c:pt idx="11496">
                  <c:v>6218.1281249999993</c:v>
                </c:pt>
                <c:pt idx="11497">
                  <c:v>6218.1281249999993</c:v>
                </c:pt>
                <c:pt idx="11498">
                  <c:v>6218.1281249999993</c:v>
                </c:pt>
                <c:pt idx="11499">
                  <c:v>6218.1281249999993</c:v>
                </c:pt>
                <c:pt idx="11500">
                  <c:v>6218.1281249999993</c:v>
                </c:pt>
                <c:pt idx="11501">
                  <c:v>6224.3156249999993</c:v>
                </c:pt>
                <c:pt idx="11502">
                  <c:v>6224.3156249999993</c:v>
                </c:pt>
                <c:pt idx="11503">
                  <c:v>6224.3156249999993</c:v>
                </c:pt>
                <c:pt idx="11504">
                  <c:v>6224.3156249999993</c:v>
                </c:pt>
                <c:pt idx="11505">
                  <c:v>6225.2437499999996</c:v>
                </c:pt>
                <c:pt idx="11506">
                  <c:v>6225.2437499999996</c:v>
                </c:pt>
                <c:pt idx="11507">
                  <c:v>6225.2437499999996</c:v>
                </c:pt>
                <c:pt idx="11508">
                  <c:v>6225.2437499999996</c:v>
                </c:pt>
                <c:pt idx="11509">
                  <c:v>6225.7593749999996</c:v>
                </c:pt>
                <c:pt idx="11510">
                  <c:v>6226.7390618399995</c:v>
                </c:pt>
                <c:pt idx="11511">
                  <c:v>6226.7390618399995</c:v>
                </c:pt>
                <c:pt idx="11512">
                  <c:v>6230.8125</c:v>
                </c:pt>
                <c:pt idx="11513">
                  <c:v>6230.8125</c:v>
                </c:pt>
                <c:pt idx="11514">
                  <c:v>6231.173438159999</c:v>
                </c:pt>
                <c:pt idx="11515">
                  <c:v>6231.173438159999</c:v>
                </c:pt>
                <c:pt idx="11516">
                  <c:v>6231.328125</c:v>
                </c:pt>
                <c:pt idx="11517">
                  <c:v>6233.2874999999995</c:v>
                </c:pt>
                <c:pt idx="11518">
                  <c:v>6233.2874999999995</c:v>
                </c:pt>
                <c:pt idx="11519">
                  <c:v>6233.2874999999995</c:v>
                </c:pt>
                <c:pt idx="11520">
                  <c:v>6233.2874999999995</c:v>
                </c:pt>
                <c:pt idx="11521">
                  <c:v>6233.2874999999995</c:v>
                </c:pt>
                <c:pt idx="11522">
                  <c:v>6237.515625</c:v>
                </c:pt>
                <c:pt idx="11523">
                  <c:v>6237.515625</c:v>
                </c:pt>
                <c:pt idx="11524">
                  <c:v>6237.515625</c:v>
                </c:pt>
                <c:pt idx="11525">
                  <c:v>6238.4437499999995</c:v>
                </c:pt>
                <c:pt idx="11526">
                  <c:v>6238.9593749999995</c:v>
                </c:pt>
                <c:pt idx="11527">
                  <c:v>6238.9593749999995</c:v>
                </c:pt>
                <c:pt idx="11528">
                  <c:v>6239.9390618400002</c:v>
                </c:pt>
                <c:pt idx="11529">
                  <c:v>6239.9390618400002</c:v>
                </c:pt>
                <c:pt idx="11530">
                  <c:v>6239.9390618400002</c:v>
                </c:pt>
                <c:pt idx="11531">
                  <c:v>6244.0124999999998</c:v>
                </c:pt>
                <c:pt idx="11532">
                  <c:v>6244.0124999999998</c:v>
                </c:pt>
                <c:pt idx="11533">
                  <c:v>6244.0124999999998</c:v>
                </c:pt>
                <c:pt idx="11534">
                  <c:v>6244.3734381599998</c:v>
                </c:pt>
                <c:pt idx="11535">
                  <c:v>6244.5281249999998</c:v>
                </c:pt>
                <c:pt idx="11536">
                  <c:v>6250.7156249999998</c:v>
                </c:pt>
                <c:pt idx="11537">
                  <c:v>6251.6437499999993</c:v>
                </c:pt>
                <c:pt idx="11538">
                  <c:v>6252.1593749999993</c:v>
                </c:pt>
                <c:pt idx="11539">
                  <c:v>6253.1390618400001</c:v>
                </c:pt>
                <c:pt idx="11540">
                  <c:v>6253.1390618400001</c:v>
                </c:pt>
                <c:pt idx="11541">
                  <c:v>6253.1390618400001</c:v>
                </c:pt>
                <c:pt idx="11542">
                  <c:v>6253.1390618400001</c:v>
                </c:pt>
                <c:pt idx="11543">
                  <c:v>6257.2124999999996</c:v>
                </c:pt>
                <c:pt idx="11544">
                  <c:v>6257.5734381599996</c:v>
                </c:pt>
                <c:pt idx="11545">
                  <c:v>6257.7281249999996</c:v>
                </c:pt>
                <c:pt idx="11546">
                  <c:v>6257.7281249999996</c:v>
                </c:pt>
                <c:pt idx="11547">
                  <c:v>6257.7281249999996</c:v>
                </c:pt>
                <c:pt idx="11548">
                  <c:v>6257.7281249999996</c:v>
                </c:pt>
                <c:pt idx="11549">
                  <c:v>6263.9156249999996</c:v>
                </c:pt>
                <c:pt idx="11550">
                  <c:v>6263.9156249999996</c:v>
                </c:pt>
                <c:pt idx="11551">
                  <c:v>6263.9156249999996</c:v>
                </c:pt>
                <c:pt idx="11552">
                  <c:v>6263.9156249999996</c:v>
                </c:pt>
                <c:pt idx="11553">
                  <c:v>6263.9156249999996</c:v>
                </c:pt>
                <c:pt idx="11554">
                  <c:v>6264.84375</c:v>
                </c:pt>
                <c:pt idx="11555">
                  <c:v>6265.359375</c:v>
                </c:pt>
                <c:pt idx="11556">
                  <c:v>6266.3390618399999</c:v>
                </c:pt>
                <c:pt idx="11557">
                  <c:v>6270.4124999999995</c:v>
                </c:pt>
                <c:pt idx="11558">
                  <c:v>6270.7734381599994</c:v>
                </c:pt>
                <c:pt idx="11559">
                  <c:v>6270.7734381599994</c:v>
                </c:pt>
                <c:pt idx="11560">
                  <c:v>6270.7734381599994</c:v>
                </c:pt>
                <c:pt idx="11561">
                  <c:v>6270.9281249999995</c:v>
                </c:pt>
                <c:pt idx="11562">
                  <c:v>6270.9281249999995</c:v>
                </c:pt>
                <c:pt idx="11563">
                  <c:v>6272.8874999999998</c:v>
                </c:pt>
                <c:pt idx="11564">
                  <c:v>6272.8874999999998</c:v>
                </c:pt>
                <c:pt idx="11565">
                  <c:v>6277.1156249999995</c:v>
                </c:pt>
                <c:pt idx="11566">
                  <c:v>6277.1156249999995</c:v>
                </c:pt>
                <c:pt idx="11567">
                  <c:v>6278.0437499999998</c:v>
                </c:pt>
                <c:pt idx="11568">
                  <c:v>6278.5593749999998</c:v>
                </c:pt>
                <c:pt idx="11569">
                  <c:v>6279.5390618399997</c:v>
                </c:pt>
                <c:pt idx="11570">
                  <c:v>6279.5390618399997</c:v>
                </c:pt>
                <c:pt idx="11571">
                  <c:v>6279.5390618399997</c:v>
                </c:pt>
                <c:pt idx="11572">
                  <c:v>6279.5390618399997</c:v>
                </c:pt>
                <c:pt idx="11573">
                  <c:v>6283.6124999999993</c:v>
                </c:pt>
                <c:pt idx="11574">
                  <c:v>6283.6124999999993</c:v>
                </c:pt>
                <c:pt idx="11575">
                  <c:v>6283.9734381599992</c:v>
                </c:pt>
                <c:pt idx="11576">
                  <c:v>6283.9734381599992</c:v>
                </c:pt>
                <c:pt idx="11577">
                  <c:v>6284.1281249999993</c:v>
                </c:pt>
                <c:pt idx="11578">
                  <c:v>6284.1281249999993</c:v>
                </c:pt>
                <c:pt idx="11579">
                  <c:v>6284.1281249999993</c:v>
                </c:pt>
                <c:pt idx="11580">
                  <c:v>6286.0874999999996</c:v>
                </c:pt>
                <c:pt idx="11581">
                  <c:v>6290.3156249999993</c:v>
                </c:pt>
                <c:pt idx="11582">
                  <c:v>6290.3156249999993</c:v>
                </c:pt>
                <c:pt idx="11583">
                  <c:v>6290.3156249999993</c:v>
                </c:pt>
                <c:pt idx="11584">
                  <c:v>6291.2437499999996</c:v>
                </c:pt>
                <c:pt idx="11585">
                  <c:v>6291.2437499999996</c:v>
                </c:pt>
                <c:pt idx="11586">
                  <c:v>6291.7593749999996</c:v>
                </c:pt>
                <c:pt idx="11587">
                  <c:v>6291.7593749999996</c:v>
                </c:pt>
                <c:pt idx="11588">
                  <c:v>6291.7593749999996</c:v>
                </c:pt>
                <c:pt idx="11589">
                  <c:v>6296.8125</c:v>
                </c:pt>
                <c:pt idx="11590">
                  <c:v>6296.8125</c:v>
                </c:pt>
                <c:pt idx="11591">
                  <c:v>6296.8125</c:v>
                </c:pt>
                <c:pt idx="11592">
                  <c:v>6297.173438159999</c:v>
                </c:pt>
                <c:pt idx="11593">
                  <c:v>6297.173438159999</c:v>
                </c:pt>
                <c:pt idx="11594">
                  <c:v>6297.173438159999</c:v>
                </c:pt>
                <c:pt idx="11595">
                  <c:v>6297.328125</c:v>
                </c:pt>
                <c:pt idx="11596">
                  <c:v>6299.2874999999995</c:v>
                </c:pt>
                <c:pt idx="11597">
                  <c:v>6299.2874999999995</c:v>
                </c:pt>
                <c:pt idx="11598">
                  <c:v>6299.2874999999995</c:v>
                </c:pt>
                <c:pt idx="11599">
                  <c:v>6299.2874999999995</c:v>
                </c:pt>
                <c:pt idx="11600">
                  <c:v>6303.515625</c:v>
                </c:pt>
                <c:pt idx="11601">
                  <c:v>6304.4437499999995</c:v>
                </c:pt>
                <c:pt idx="11602">
                  <c:v>6304.4437499999995</c:v>
                </c:pt>
                <c:pt idx="11603">
                  <c:v>6304.9593749999995</c:v>
                </c:pt>
                <c:pt idx="11604">
                  <c:v>6304.9593749999995</c:v>
                </c:pt>
                <c:pt idx="11605">
                  <c:v>6304.9593749999995</c:v>
                </c:pt>
                <c:pt idx="11606">
                  <c:v>6304.9593749999995</c:v>
                </c:pt>
                <c:pt idx="11607">
                  <c:v>6304.9593749999995</c:v>
                </c:pt>
                <c:pt idx="11608">
                  <c:v>6305.9390618400002</c:v>
                </c:pt>
                <c:pt idx="11609">
                  <c:v>6305.9390618400002</c:v>
                </c:pt>
                <c:pt idx="11610">
                  <c:v>6305.9390618400002</c:v>
                </c:pt>
                <c:pt idx="11611">
                  <c:v>6305.9390618400002</c:v>
                </c:pt>
                <c:pt idx="11612">
                  <c:v>6305.9390618400002</c:v>
                </c:pt>
                <c:pt idx="11613">
                  <c:v>6310.0124999999998</c:v>
                </c:pt>
                <c:pt idx="11614">
                  <c:v>6310.0124999999998</c:v>
                </c:pt>
                <c:pt idx="11615">
                  <c:v>6310.0124999999998</c:v>
                </c:pt>
                <c:pt idx="11616">
                  <c:v>6310.3734381599998</c:v>
                </c:pt>
                <c:pt idx="11617">
                  <c:v>6310.5281249999998</c:v>
                </c:pt>
                <c:pt idx="11618">
                  <c:v>6310.5281249999998</c:v>
                </c:pt>
                <c:pt idx="11619">
                  <c:v>6310.5281249999998</c:v>
                </c:pt>
                <c:pt idx="11620">
                  <c:v>6312.4874999999993</c:v>
                </c:pt>
                <c:pt idx="11621">
                  <c:v>6312.4874999999993</c:v>
                </c:pt>
                <c:pt idx="11622">
                  <c:v>6312.4874999999993</c:v>
                </c:pt>
                <c:pt idx="11623">
                  <c:v>6317.6437499999993</c:v>
                </c:pt>
                <c:pt idx="11624">
                  <c:v>6318.1593749999993</c:v>
                </c:pt>
                <c:pt idx="11625">
                  <c:v>6318.1593749999993</c:v>
                </c:pt>
                <c:pt idx="11626">
                  <c:v>6318.1593749999993</c:v>
                </c:pt>
                <c:pt idx="11627">
                  <c:v>6319.1390618400001</c:v>
                </c:pt>
                <c:pt idx="11628">
                  <c:v>6323.2124999999996</c:v>
                </c:pt>
                <c:pt idx="11629">
                  <c:v>6323.2124999999996</c:v>
                </c:pt>
                <c:pt idx="11630">
                  <c:v>6323.2124999999996</c:v>
                </c:pt>
                <c:pt idx="11631">
                  <c:v>6323.5734381599996</c:v>
                </c:pt>
                <c:pt idx="11632">
                  <c:v>6323.5734381599996</c:v>
                </c:pt>
                <c:pt idx="11633">
                  <c:v>6323.5734381599996</c:v>
                </c:pt>
                <c:pt idx="11634">
                  <c:v>6323.5734381599996</c:v>
                </c:pt>
                <c:pt idx="11635">
                  <c:v>6323.5734381599996</c:v>
                </c:pt>
                <c:pt idx="11636">
                  <c:v>6323.5734381599996</c:v>
                </c:pt>
                <c:pt idx="11637">
                  <c:v>6323.5734381599996</c:v>
                </c:pt>
                <c:pt idx="11638">
                  <c:v>6323.7281249999996</c:v>
                </c:pt>
                <c:pt idx="11639">
                  <c:v>6323.7281249999996</c:v>
                </c:pt>
                <c:pt idx="11640">
                  <c:v>6323.7281249999996</c:v>
                </c:pt>
                <c:pt idx="11641">
                  <c:v>6323.7281249999996</c:v>
                </c:pt>
                <c:pt idx="11642">
                  <c:v>6325.6875</c:v>
                </c:pt>
                <c:pt idx="11643">
                  <c:v>6329.9156249999996</c:v>
                </c:pt>
                <c:pt idx="11644">
                  <c:v>6329.9156249999996</c:v>
                </c:pt>
                <c:pt idx="11645">
                  <c:v>6329.9156249999996</c:v>
                </c:pt>
                <c:pt idx="11646">
                  <c:v>6330.84375</c:v>
                </c:pt>
                <c:pt idx="11647">
                  <c:v>6330.84375</c:v>
                </c:pt>
                <c:pt idx="11648">
                  <c:v>6331.359375</c:v>
                </c:pt>
                <c:pt idx="11649">
                  <c:v>6331.359375</c:v>
                </c:pt>
                <c:pt idx="11650">
                  <c:v>6331.359375</c:v>
                </c:pt>
                <c:pt idx="11651">
                  <c:v>6331.359375</c:v>
                </c:pt>
                <c:pt idx="11652">
                  <c:v>6331.359375</c:v>
                </c:pt>
                <c:pt idx="11653">
                  <c:v>6331.359375</c:v>
                </c:pt>
                <c:pt idx="11654">
                  <c:v>6332.3390618399999</c:v>
                </c:pt>
                <c:pt idx="11655">
                  <c:v>6332.3390618399999</c:v>
                </c:pt>
                <c:pt idx="11656">
                  <c:v>6332.3390618399999</c:v>
                </c:pt>
                <c:pt idx="11657">
                  <c:v>6332.3390618399999</c:v>
                </c:pt>
                <c:pt idx="11658">
                  <c:v>6332.3390618399999</c:v>
                </c:pt>
                <c:pt idx="11659">
                  <c:v>6336.4124999999995</c:v>
                </c:pt>
                <c:pt idx="11660">
                  <c:v>6336.7734381599994</c:v>
                </c:pt>
                <c:pt idx="11661">
                  <c:v>6336.7734381599994</c:v>
                </c:pt>
                <c:pt idx="11662">
                  <c:v>6336.9281249999995</c:v>
                </c:pt>
                <c:pt idx="11663">
                  <c:v>6338.8874999999998</c:v>
                </c:pt>
                <c:pt idx="11664">
                  <c:v>6338.8874999999998</c:v>
                </c:pt>
                <c:pt idx="11665">
                  <c:v>6338.8874999999998</c:v>
                </c:pt>
                <c:pt idx="11666">
                  <c:v>6343.1156249999995</c:v>
                </c:pt>
                <c:pt idx="11667">
                  <c:v>6344.5593749999998</c:v>
                </c:pt>
                <c:pt idx="11668">
                  <c:v>6345.5390618399997</c:v>
                </c:pt>
                <c:pt idx="11669">
                  <c:v>6345.5390618399997</c:v>
                </c:pt>
                <c:pt idx="11670">
                  <c:v>6349.6124999999993</c:v>
                </c:pt>
                <c:pt idx="11671">
                  <c:v>6349.6124999999993</c:v>
                </c:pt>
                <c:pt idx="11672">
                  <c:v>6349.6124999999993</c:v>
                </c:pt>
                <c:pt idx="11673">
                  <c:v>6349.6124999999993</c:v>
                </c:pt>
                <c:pt idx="11674">
                  <c:v>6349.9734381599992</c:v>
                </c:pt>
                <c:pt idx="11675">
                  <c:v>6349.9734381599992</c:v>
                </c:pt>
                <c:pt idx="11676">
                  <c:v>6350.1281249999993</c:v>
                </c:pt>
                <c:pt idx="11677">
                  <c:v>6352.0874999999996</c:v>
                </c:pt>
                <c:pt idx="11678">
                  <c:v>6352.0874999999996</c:v>
                </c:pt>
                <c:pt idx="11679">
                  <c:v>6356.3156249999993</c:v>
                </c:pt>
                <c:pt idx="11680">
                  <c:v>6356.3156249999993</c:v>
                </c:pt>
                <c:pt idx="11681">
                  <c:v>6357.2437499999996</c:v>
                </c:pt>
                <c:pt idx="11682">
                  <c:v>6357.2437499999996</c:v>
                </c:pt>
                <c:pt idx="11683">
                  <c:v>6357.7593749999996</c:v>
                </c:pt>
                <c:pt idx="11684">
                  <c:v>6358.7390618399995</c:v>
                </c:pt>
                <c:pt idx="11685">
                  <c:v>6358.7390618399995</c:v>
                </c:pt>
                <c:pt idx="11686">
                  <c:v>6358.7390618399995</c:v>
                </c:pt>
                <c:pt idx="11687">
                  <c:v>6362.8125</c:v>
                </c:pt>
                <c:pt idx="11688">
                  <c:v>6363.173438159999</c:v>
                </c:pt>
                <c:pt idx="11689">
                  <c:v>6363.173438159999</c:v>
                </c:pt>
                <c:pt idx="11690">
                  <c:v>6363.328125</c:v>
                </c:pt>
                <c:pt idx="11691">
                  <c:v>6363.328125</c:v>
                </c:pt>
                <c:pt idx="11692">
                  <c:v>6365.2874999999995</c:v>
                </c:pt>
                <c:pt idx="11693">
                  <c:v>6365.2874999999995</c:v>
                </c:pt>
                <c:pt idx="11694">
                  <c:v>6365.2874999999995</c:v>
                </c:pt>
                <c:pt idx="11695">
                  <c:v>6365.2874999999995</c:v>
                </c:pt>
                <c:pt idx="11696">
                  <c:v>6365.2874999999995</c:v>
                </c:pt>
                <c:pt idx="11697">
                  <c:v>6369.515625</c:v>
                </c:pt>
                <c:pt idx="11698">
                  <c:v>6369.515625</c:v>
                </c:pt>
                <c:pt idx="11699">
                  <c:v>6369.515625</c:v>
                </c:pt>
                <c:pt idx="11700">
                  <c:v>6370.4437499999995</c:v>
                </c:pt>
                <c:pt idx="11701">
                  <c:v>6370.4437499999995</c:v>
                </c:pt>
                <c:pt idx="11702">
                  <c:v>6370.9593749999995</c:v>
                </c:pt>
                <c:pt idx="11703">
                  <c:v>6371.9390618400002</c:v>
                </c:pt>
                <c:pt idx="11704">
                  <c:v>6371.9390618400002</c:v>
                </c:pt>
                <c:pt idx="11705">
                  <c:v>6371.9390618400002</c:v>
                </c:pt>
                <c:pt idx="11706">
                  <c:v>6376.0124999999998</c:v>
                </c:pt>
                <c:pt idx="11707">
                  <c:v>6376.0124999999998</c:v>
                </c:pt>
                <c:pt idx="11708">
                  <c:v>6376.0124999999998</c:v>
                </c:pt>
                <c:pt idx="11709">
                  <c:v>6376.3734381599998</c:v>
                </c:pt>
                <c:pt idx="11710">
                  <c:v>6376.3734381599998</c:v>
                </c:pt>
                <c:pt idx="11711">
                  <c:v>6376.5281249999998</c:v>
                </c:pt>
                <c:pt idx="11712">
                  <c:v>6376.5281249999998</c:v>
                </c:pt>
                <c:pt idx="11713">
                  <c:v>6376.5281249999998</c:v>
                </c:pt>
                <c:pt idx="11714">
                  <c:v>6376.5281249999998</c:v>
                </c:pt>
                <c:pt idx="11715">
                  <c:v>6378.4874999999993</c:v>
                </c:pt>
                <c:pt idx="11716">
                  <c:v>6382.7156249999998</c:v>
                </c:pt>
                <c:pt idx="11717">
                  <c:v>6382.7156249999998</c:v>
                </c:pt>
                <c:pt idx="11718">
                  <c:v>6383.6437499999993</c:v>
                </c:pt>
                <c:pt idx="11719">
                  <c:v>6383.6437499999993</c:v>
                </c:pt>
                <c:pt idx="11720">
                  <c:v>6384.1593749999993</c:v>
                </c:pt>
                <c:pt idx="11721">
                  <c:v>6385.1390618400001</c:v>
                </c:pt>
                <c:pt idx="11722">
                  <c:v>6389.2124999999996</c:v>
                </c:pt>
                <c:pt idx="11723">
                  <c:v>6389.5734381599996</c:v>
                </c:pt>
                <c:pt idx="11724">
                  <c:v>6389.5734381599996</c:v>
                </c:pt>
                <c:pt idx="11725">
                  <c:v>6389.7281249999996</c:v>
                </c:pt>
                <c:pt idx="11726">
                  <c:v>6391.6875</c:v>
                </c:pt>
                <c:pt idx="11727">
                  <c:v>6391.6875</c:v>
                </c:pt>
                <c:pt idx="11728">
                  <c:v>6391.6875</c:v>
                </c:pt>
                <c:pt idx="11729">
                  <c:v>6391.6875</c:v>
                </c:pt>
                <c:pt idx="11730">
                  <c:v>6391.6875</c:v>
                </c:pt>
                <c:pt idx="11731">
                  <c:v>6391.6875</c:v>
                </c:pt>
                <c:pt idx="11732">
                  <c:v>6395.9156249999996</c:v>
                </c:pt>
                <c:pt idx="11733">
                  <c:v>6395.9156249999996</c:v>
                </c:pt>
                <c:pt idx="11734">
                  <c:v>6395.9156249999996</c:v>
                </c:pt>
                <c:pt idx="11735">
                  <c:v>6395.9156249999996</c:v>
                </c:pt>
                <c:pt idx="11736">
                  <c:v>6396.84375</c:v>
                </c:pt>
                <c:pt idx="11737">
                  <c:v>6396.84375</c:v>
                </c:pt>
                <c:pt idx="11738">
                  <c:v>6396.84375</c:v>
                </c:pt>
                <c:pt idx="11739">
                  <c:v>6397.359375</c:v>
                </c:pt>
                <c:pt idx="11740">
                  <c:v>6397.359375</c:v>
                </c:pt>
                <c:pt idx="11741">
                  <c:v>6398.3390618399999</c:v>
                </c:pt>
                <c:pt idx="11742">
                  <c:v>6398.3390618399999</c:v>
                </c:pt>
                <c:pt idx="11743">
                  <c:v>6402.4124999999995</c:v>
                </c:pt>
                <c:pt idx="11744">
                  <c:v>6402.4124999999995</c:v>
                </c:pt>
                <c:pt idx="11745">
                  <c:v>6402.4124999999995</c:v>
                </c:pt>
                <c:pt idx="11746">
                  <c:v>6402.7734381599994</c:v>
                </c:pt>
                <c:pt idx="11747">
                  <c:v>6402.9281249999995</c:v>
                </c:pt>
                <c:pt idx="11748">
                  <c:v>6402.9281249999995</c:v>
                </c:pt>
                <c:pt idx="11749">
                  <c:v>6404.8874999999998</c:v>
                </c:pt>
                <c:pt idx="11750">
                  <c:v>6410.0437499999998</c:v>
                </c:pt>
                <c:pt idx="11751">
                  <c:v>6410.5593749999998</c:v>
                </c:pt>
                <c:pt idx="11752">
                  <c:v>6410.5593749999998</c:v>
                </c:pt>
                <c:pt idx="11753">
                  <c:v>6410.5593749999998</c:v>
                </c:pt>
                <c:pt idx="11754">
                  <c:v>6411.5390618399997</c:v>
                </c:pt>
                <c:pt idx="11755">
                  <c:v>6411.5390618399997</c:v>
                </c:pt>
                <c:pt idx="11756">
                  <c:v>6411.5390618399997</c:v>
                </c:pt>
                <c:pt idx="11757">
                  <c:v>6415.6124999999993</c:v>
                </c:pt>
                <c:pt idx="11758">
                  <c:v>6415.6124999999993</c:v>
                </c:pt>
                <c:pt idx="11759">
                  <c:v>6415.6124999999993</c:v>
                </c:pt>
                <c:pt idx="11760">
                  <c:v>6415.9734381599992</c:v>
                </c:pt>
                <c:pt idx="11761">
                  <c:v>6415.9734381599992</c:v>
                </c:pt>
                <c:pt idx="11762">
                  <c:v>6416.1281249999993</c:v>
                </c:pt>
                <c:pt idx="11763">
                  <c:v>6418.0874999999996</c:v>
                </c:pt>
                <c:pt idx="11764">
                  <c:v>6418.0874999999996</c:v>
                </c:pt>
                <c:pt idx="11765">
                  <c:v>6423.2437499999996</c:v>
                </c:pt>
                <c:pt idx="11766">
                  <c:v>6423.7593749999996</c:v>
                </c:pt>
                <c:pt idx="11767">
                  <c:v>6423.7593749999996</c:v>
                </c:pt>
                <c:pt idx="11768">
                  <c:v>6423.7593749999996</c:v>
                </c:pt>
                <c:pt idx="11769">
                  <c:v>6424.7390618399995</c:v>
                </c:pt>
                <c:pt idx="11770">
                  <c:v>6424.7390618399995</c:v>
                </c:pt>
                <c:pt idx="11771">
                  <c:v>6428.8125</c:v>
                </c:pt>
                <c:pt idx="11772">
                  <c:v>6429.173438159999</c:v>
                </c:pt>
                <c:pt idx="11773">
                  <c:v>6429.173438159999</c:v>
                </c:pt>
                <c:pt idx="11774">
                  <c:v>6431.2874999999995</c:v>
                </c:pt>
                <c:pt idx="11775">
                  <c:v>6431.2874999999995</c:v>
                </c:pt>
                <c:pt idx="11776">
                  <c:v>6431.2874999999995</c:v>
                </c:pt>
                <c:pt idx="11777">
                  <c:v>6435.515625</c:v>
                </c:pt>
                <c:pt idx="11778">
                  <c:v>6435.515625</c:v>
                </c:pt>
                <c:pt idx="11779">
                  <c:v>6435.515625</c:v>
                </c:pt>
                <c:pt idx="11780">
                  <c:v>6435.515625</c:v>
                </c:pt>
                <c:pt idx="11781">
                  <c:v>6436.4437499999995</c:v>
                </c:pt>
                <c:pt idx="11782">
                  <c:v>6436.4437499999995</c:v>
                </c:pt>
                <c:pt idx="11783">
                  <c:v>6436.4437499999995</c:v>
                </c:pt>
                <c:pt idx="11784">
                  <c:v>6436.4437499999995</c:v>
                </c:pt>
                <c:pt idx="11785">
                  <c:v>6436.4437499999995</c:v>
                </c:pt>
                <c:pt idx="11786">
                  <c:v>6436.4437499999995</c:v>
                </c:pt>
                <c:pt idx="11787">
                  <c:v>6436.4437499999995</c:v>
                </c:pt>
                <c:pt idx="11788">
                  <c:v>6437.9390618400002</c:v>
                </c:pt>
                <c:pt idx="11789">
                  <c:v>6437.9390618400002</c:v>
                </c:pt>
                <c:pt idx="11790">
                  <c:v>6437.9390618400002</c:v>
                </c:pt>
                <c:pt idx="11791">
                  <c:v>6437.9390618400002</c:v>
                </c:pt>
                <c:pt idx="11792">
                  <c:v>6442.0124999999998</c:v>
                </c:pt>
                <c:pt idx="11793">
                  <c:v>6442.3734381599998</c:v>
                </c:pt>
                <c:pt idx="11794">
                  <c:v>6442.3734381599998</c:v>
                </c:pt>
                <c:pt idx="11795">
                  <c:v>6444.4874999999993</c:v>
                </c:pt>
                <c:pt idx="11796">
                  <c:v>6444.4874999999993</c:v>
                </c:pt>
                <c:pt idx="11797">
                  <c:v>6448.7156249999998</c:v>
                </c:pt>
                <c:pt idx="11798">
                  <c:v>6448.7156249999998</c:v>
                </c:pt>
                <c:pt idx="11799">
                  <c:v>6448.7156249999998</c:v>
                </c:pt>
                <c:pt idx="11800">
                  <c:v>6448.7156249999998</c:v>
                </c:pt>
                <c:pt idx="11801">
                  <c:v>6450.1593749999993</c:v>
                </c:pt>
                <c:pt idx="11802">
                  <c:v>6450.1593749999993</c:v>
                </c:pt>
                <c:pt idx="11803">
                  <c:v>6450.1593749999993</c:v>
                </c:pt>
                <c:pt idx="11804">
                  <c:v>6450.1593749999993</c:v>
                </c:pt>
                <c:pt idx="11805">
                  <c:v>6450.1593749999993</c:v>
                </c:pt>
                <c:pt idx="11806">
                  <c:v>6450.1593749999993</c:v>
                </c:pt>
                <c:pt idx="11807">
                  <c:v>6451.1390618400001</c:v>
                </c:pt>
                <c:pt idx="11808">
                  <c:v>6451.1390618400001</c:v>
                </c:pt>
                <c:pt idx="11809">
                  <c:v>6455.2124999999996</c:v>
                </c:pt>
                <c:pt idx="11810">
                  <c:v>6455.2124999999996</c:v>
                </c:pt>
                <c:pt idx="11811">
                  <c:v>6455.2124999999996</c:v>
                </c:pt>
                <c:pt idx="11812">
                  <c:v>6455.5734381599996</c:v>
                </c:pt>
                <c:pt idx="11813">
                  <c:v>6455.5734381599996</c:v>
                </c:pt>
                <c:pt idx="11814">
                  <c:v>6455.5734381599996</c:v>
                </c:pt>
                <c:pt idx="11815">
                  <c:v>6455.7281249999996</c:v>
                </c:pt>
                <c:pt idx="11816">
                  <c:v>6455.7281249999996</c:v>
                </c:pt>
                <c:pt idx="11817">
                  <c:v>6455.7281249999996</c:v>
                </c:pt>
                <c:pt idx="11818">
                  <c:v>6455.7281249999996</c:v>
                </c:pt>
                <c:pt idx="11819">
                  <c:v>6457.6875</c:v>
                </c:pt>
                <c:pt idx="11820">
                  <c:v>6457.6875</c:v>
                </c:pt>
                <c:pt idx="11821">
                  <c:v>6457.6875</c:v>
                </c:pt>
                <c:pt idx="11822">
                  <c:v>6461.9156249999996</c:v>
                </c:pt>
                <c:pt idx="11823">
                  <c:v>6462.84375</c:v>
                </c:pt>
                <c:pt idx="11824">
                  <c:v>6462.84375</c:v>
                </c:pt>
                <c:pt idx="11825">
                  <c:v>6463.359375</c:v>
                </c:pt>
                <c:pt idx="11826">
                  <c:v>6463.359375</c:v>
                </c:pt>
                <c:pt idx="11827">
                  <c:v>6463.359375</c:v>
                </c:pt>
                <c:pt idx="11828">
                  <c:v>6463.359375</c:v>
                </c:pt>
                <c:pt idx="11829">
                  <c:v>6463.359375</c:v>
                </c:pt>
                <c:pt idx="11830">
                  <c:v>6463.359375</c:v>
                </c:pt>
                <c:pt idx="11831">
                  <c:v>6463.359375</c:v>
                </c:pt>
                <c:pt idx="11832">
                  <c:v>6463.359375</c:v>
                </c:pt>
                <c:pt idx="11833">
                  <c:v>6464.3390618399999</c:v>
                </c:pt>
                <c:pt idx="11834">
                  <c:v>6464.3390618399999</c:v>
                </c:pt>
                <c:pt idx="11835">
                  <c:v>6468.4124999999995</c:v>
                </c:pt>
                <c:pt idx="11836">
                  <c:v>6468.4124999999995</c:v>
                </c:pt>
                <c:pt idx="11837">
                  <c:v>6468.4124999999995</c:v>
                </c:pt>
                <c:pt idx="11838">
                  <c:v>6468.4124999999995</c:v>
                </c:pt>
                <c:pt idx="11839">
                  <c:v>6468.9281249999995</c:v>
                </c:pt>
                <c:pt idx="11840">
                  <c:v>6468.9281249999995</c:v>
                </c:pt>
                <c:pt idx="11841">
                  <c:v>6470.8874999999998</c:v>
                </c:pt>
                <c:pt idx="11842">
                  <c:v>6470.8874999999998</c:v>
                </c:pt>
                <c:pt idx="11843">
                  <c:v>6470.8874999999998</c:v>
                </c:pt>
                <c:pt idx="11844">
                  <c:v>6470.8874999999998</c:v>
                </c:pt>
                <c:pt idx="11845">
                  <c:v>6470.8874999999998</c:v>
                </c:pt>
                <c:pt idx="11846">
                  <c:v>6475.1156249999995</c:v>
                </c:pt>
                <c:pt idx="11847">
                  <c:v>6475.1156249999995</c:v>
                </c:pt>
                <c:pt idx="11848">
                  <c:v>6475.1156249999995</c:v>
                </c:pt>
                <c:pt idx="11849">
                  <c:v>6476.0437499999998</c:v>
                </c:pt>
                <c:pt idx="11850">
                  <c:v>6476.0437499999998</c:v>
                </c:pt>
                <c:pt idx="11851">
                  <c:v>6476.0437499999998</c:v>
                </c:pt>
                <c:pt idx="11852">
                  <c:v>6476.0437499999998</c:v>
                </c:pt>
                <c:pt idx="11853">
                  <c:v>6476.0437499999998</c:v>
                </c:pt>
                <c:pt idx="11854">
                  <c:v>6476.5593749999998</c:v>
                </c:pt>
                <c:pt idx="11855">
                  <c:v>6476.5593749999998</c:v>
                </c:pt>
                <c:pt idx="11856">
                  <c:v>6481.6124999999993</c:v>
                </c:pt>
                <c:pt idx="11857">
                  <c:v>6481.6124999999993</c:v>
                </c:pt>
                <c:pt idx="11858">
                  <c:v>6481.6124999999993</c:v>
                </c:pt>
                <c:pt idx="11859">
                  <c:v>6481.6124999999993</c:v>
                </c:pt>
                <c:pt idx="11860">
                  <c:v>6481.9734381599992</c:v>
                </c:pt>
                <c:pt idx="11861">
                  <c:v>6481.9734381599992</c:v>
                </c:pt>
                <c:pt idx="11862">
                  <c:v>6481.9734381599992</c:v>
                </c:pt>
                <c:pt idx="11863">
                  <c:v>6482.1281249999993</c:v>
                </c:pt>
                <c:pt idx="11864">
                  <c:v>6482.1281249999993</c:v>
                </c:pt>
                <c:pt idx="11865">
                  <c:v>6484.0874999999996</c:v>
                </c:pt>
                <c:pt idx="11866">
                  <c:v>6488.3156249999993</c:v>
                </c:pt>
                <c:pt idx="11867">
                  <c:v>6488.3156249999993</c:v>
                </c:pt>
                <c:pt idx="11868">
                  <c:v>6489.2437499999996</c:v>
                </c:pt>
                <c:pt idx="11869">
                  <c:v>6489.2437499999996</c:v>
                </c:pt>
                <c:pt idx="11870">
                  <c:v>6489.2437499999996</c:v>
                </c:pt>
                <c:pt idx="11871">
                  <c:v>6489.7593749999996</c:v>
                </c:pt>
                <c:pt idx="11872">
                  <c:v>6489.7593749999996</c:v>
                </c:pt>
                <c:pt idx="11873">
                  <c:v>6489.7593749999996</c:v>
                </c:pt>
                <c:pt idx="11874">
                  <c:v>6490.7390618399995</c:v>
                </c:pt>
                <c:pt idx="11875">
                  <c:v>6490.7390618399995</c:v>
                </c:pt>
                <c:pt idx="11876">
                  <c:v>6490.7390618399995</c:v>
                </c:pt>
                <c:pt idx="11877">
                  <c:v>6495.173438159999</c:v>
                </c:pt>
                <c:pt idx="11878">
                  <c:v>6495.173438159999</c:v>
                </c:pt>
                <c:pt idx="11879">
                  <c:v>6495.328125</c:v>
                </c:pt>
                <c:pt idx="11880">
                  <c:v>6495.328125</c:v>
                </c:pt>
                <c:pt idx="11881">
                  <c:v>6495.328125</c:v>
                </c:pt>
                <c:pt idx="11882">
                  <c:v>6497.2874999999995</c:v>
                </c:pt>
                <c:pt idx="11883">
                  <c:v>6497.2874999999995</c:v>
                </c:pt>
                <c:pt idx="11884">
                  <c:v>6497.2874999999995</c:v>
                </c:pt>
                <c:pt idx="11885">
                  <c:v>6497.2874999999995</c:v>
                </c:pt>
                <c:pt idx="11886">
                  <c:v>6501.515625</c:v>
                </c:pt>
                <c:pt idx="11887">
                  <c:v>6501.515625</c:v>
                </c:pt>
                <c:pt idx="11888">
                  <c:v>6501.515625</c:v>
                </c:pt>
                <c:pt idx="11889">
                  <c:v>6502.4437499999995</c:v>
                </c:pt>
                <c:pt idx="11890">
                  <c:v>6502.9593749999995</c:v>
                </c:pt>
                <c:pt idx="11891">
                  <c:v>6502.9593749999995</c:v>
                </c:pt>
                <c:pt idx="11892">
                  <c:v>6502.9593749999995</c:v>
                </c:pt>
                <c:pt idx="11893">
                  <c:v>6502.9593749999995</c:v>
                </c:pt>
                <c:pt idx="11894">
                  <c:v>6502.9593749999995</c:v>
                </c:pt>
                <c:pt idx="11895">
                  <c:v>6503.9390618400002</c:v>
                </c:pt>
                <c:pt idx="11896">
                  <c:v>6503.9390618400002</c:v>
                </c:pt>
                <c:pt idx="11897">
                  <c:v>6503.9390618400002</c:v>
                </c:pt>
                <c:pt idx="11898">
                  <c:v>6508.0124999999998</c:v>
                </c:pt>
                <c:pt idx="11899">
                  <c:v>6508.0124999999998</c:v>
                </c:pt>
                <c:pt idx="11900">
                  <c:v>6508.3734381599998</c:v>
                </c:pt>
                <c:pt idx="11901">
                  <c:v>6508.3734381599998</c:v>
                </c:pt>
                <c:pt idx="11902">
                  <c:v>6508.5281249999998</c:v>
                </c:pt>
                <c:pt idx="11903">
                  <c:v>6508.5281249999998</c:v>
                </c:pt>
                <c:pt idx="11904">
                  <c:v>6508.5281249999998</c:v>
                </c:pt>
                <c:pt idx="11905">
                  <c:v>6508.5281249999998</c:v>
                </c:pt>
                <c:pt idx="11906">
                  <c:v>6510.4874999999993</c:v>
                </c:pt>
                <c:pt idx="11907">
                  <c:v>6514.7156249999998</c:v>
                </c:pt>
                <c:pt idx="11908">
                  <c:v>6514.7156249999998</c:v>
                </c:pt>
                <c:pt idx="11909">
                  <c:v>6515.6437499999993</c:v>
                </c:pt>
                <c:pt idx="11910">
                  <c:v>6515.6437499999993</c:v>
                </c:pt>
                <c:pt idx="11911">
                  <c:v>6515.6437499999993</c:v>
                </c:pt>
                <c:pt idx="11912">
                  <c:v>6515.6437499999993</c:v>
                </c:pt>
                <c:pt idx="11913">
                  <c:v>6516.1593749999993</c:v>
                </c:pt>
                <c:pt idx="11914">
                  <c:v>6516.1593749999993</c:v>
                </c:pt>
                <c:pt idx="11915">
                  <c:v>6516.1593749999993</c:v>
                </c:pt>
                <c:pt idx="11916">
                  <c:v>6516.1593749999993</c:v>
                </c:pt>
                <c:pt idx="11917">
                  <c:v>6517.1390618400001</c:v>
                </c:pt>
                <c:pt idx="11918">
                  <c:v>6517.1390618400001</c:v>
                </c:pt>
                <c:pt idx="11919">
                  <c:v>6517.1390618400001</c:v>
                </c:pt>
                <c:pt idx="11920">
                  <c:v>6521.2124999999996</c:v>
                </c:pt>
                <c:pt idx="11921">
                  <c:v>6521.5734381599996</c:v>
                </c:pt>
                <c:pt idx="11922">
                  <c:v>6523.6875</c:v>
                </c:pt>
                <c:pt idx="11923">
                  <c:v>6523.6875</c:v>
                </c:pt>
                <c:pt idx="11924">
                  <c:v>6523.6875</c:v>
                </c:pt>
                <c:pt idx="11925">
                  <c:v>6527.9156249999996</c:v>
                </c:pt>
                <c:pt idx="11926">
                  <c:v>6527.9156249999996</c:v>
                </c:pt>
                <c:pt idx="11927">
                  <c:v>6529.359375</c:v>
                </c:pt>
                <c:pt idx="11928">
                  <c:v>6529.359375</c:v>
                </c:pt>
                <c:pt idx="11929">
                  <c:v>6530.3390618399999</c:v>
                </c:pt>
                <c:pt idx="11930">
                  <c:v>6530.3390618399999</c:v>
                </c:pt>
                <c:pt idx="11931">
                  <c:v>6534.4124999999995</c:v>
                </c:pt>
                <c:pt idx="11932">
                  <c:v>6534.4124999999995</c:v>
                </c:pt>
                <c:pt idx="11933">
                  <c:v>6534.4124999999995</c:v>
                </c:pt>
                <c:pt idx="11934">
                  <c:v>6534.7734381599994</c:v>
                </c:pt>
                <c:pt idx="11935">
                  <c:v>6534.7734381599994</c:v>
                </c:pt>
                <c:pt idx="11936">
                  <c:v>6534.7734381599994</c:v>
                </c:pt>
                <c:pt idx="11937">
                  <c:v>6534.9281249999995</c:v>
                </c:pt>
                <c:pt idx="11938">
                  <c:v>6534.9281249999995</c:v>
                </c:pt>
                <c:pt idx="11939">
                  <c:v>6541.1156249999995</c:v>
                </c:pt>
                <c:pt idx="11940">
                  <c:v>6541.1156249999995</c:v>
                </c:pt>
                <c:pt idx="11941">
                  <c:v>6542.0437499999998</c:v>
                </c:pt>
                <c:pt idx="11942">
                  <c:v>6542.0437499999998</c:v>
                </c:pt>
                <c:pt idx="11943">
                  <c:v>6542.0437499999998</c:v>
                </c:pt>
                <c:pt idx="11944">
                  <c:v>6542.5593749999998</c:v>
                </c:pt>
                <c:pt idx="11945">
                  <c:v>6543.5390618399997</c:v>
                </c:pt>
                <c:pt idx="11946">
                  <c:v>6543.5390618399997</c:v>
                </c:pt>
                <c:pt idx="11947">
                  <c:v>6547.9734381599992</c:v>
                </c:pt>
                <c:pt idx="11948">
                  <c:v>6547.9734381599992</c:v>
                </c:pt>
                <c:pt idx="11949">
                  <c:v>6547.9734381599992</c:v>
                </c:pt>
                <c:pt idx="11950">
                  <c:v>6547.9734381599992</c:v>
                </c:pt>
                <c:pt idx="11951">
                  <c:v>6548.1281249999993</c:v>
                </c:pt>
                <c:pt idx="11952">
                  <c:v>6548.1281249999993</c:v>
                </c:pt>
                <c:pt idx="11953">
                  <c:v>6550.0874999999996</c:v>
                </c:pt>
                <c:pt idx="11954">
                  <c:v>6550.0874999999996</c:v>
                </c:pt>
                <c:pt idx="11955">
                  <c:v>6554.3156249999993</c:v>
                </c:pt>
                <c:pt idx="11956">
                  <c:v>6554.3156249999993</c:v>
                </c:pt>
                <c:pt idx="11957">
                  <c:v>6554.3156249999993</c:v>
                </c:pt>
                <c:pt idx="11958">
                  <c:v>6554.3156249999993</c:v>
                </c:pt>
                <c:pt idx="11959">
                  <c:v>6555.7593749999996</c:v>
                </c:pt>
                <c:pt idx="11960">
                  <c:v>6555.7593749999996</c:v>
                </c:pt>
                <c:pt idx="11961">
                  <c:v>6555.7593749999996</c:v>
                </c:pt>
                <c:pt idx="11962">
                  <c:v>6556.7390618399995</c:v>
                </c:pt>
                <c:pt idx="11963">
                  <c:v>6556.7390618399995</c:v>
                </c:pt>
                <c:pt idx="11964">
                  <c:v>6556.7390618399995</c:v>
                </c:pt>
                <c:pt idx="11965">
                  <c:v>6556.7390618399995</c:v>
                </c:pt>
                <c:pt idx="11966">
                  <c:v>6556.7390618399995</c:v>
                </c:pt>
                <c:pt idx="11967">
                  <c:v>6560.8125</c:v>
                </c:pt>
                <c:pt idx="11968">
                  <c:v>6560.8125</c:v>
                </c:pt>
                <c:pt idx="11969">
                  <c:v>6560.8125</c:v>
                </c:pt>
                <c:pt idx="11970">
                  <c:v>6561.173438159999</c:v>
                </c:pt>
                <c:pt idx="11971">
                  <c:v>6561.173438159999</c:v>
                </c:pt>
                <c:pt idx="11972">
                  <c:v>6561.173438159999</c:v>
                </c:pt>
                <c:pt idx="11973">
                  <c:v>6561.173438159999</c:v>
                </c:pt>
                <c:pt idx="11974">
                  <c:v>6561.173438159999</c:v>
                </c:pt>
                <c:pt idx="11975">
                  <c:v>6561.328125</c:v>
                </c:pt>
                <c:pt idx="11976">
                  <c:v>6561.328125</c:v>
                </c:pt>
                <c:pt idx="11977">
                  <c:v>6561.328125</c:v>
                </c:pt>
                <c:pt idx="11978">
                  <c:v>6563.2874999999995</c:v>
                </c:pt>
                <c:pt idx="11979">
                  <c:v>6567.515625</c:v>
                </c:pt>
                <c:pt idx="11980">
                  <c:v>6567.515625</c:v>
                </c:pt>
                <c:pt idx="11981">
                  <c:v>6568.4437499999995</c:v>
                </c:pt>
                <c:pt idx="11982">
                  <c:v>6568.4437499999995</c:v>
                </c:pt>
                <c:pt idx="11983">
                  <c:v>6568.9593749999995</c:v>
                </c:pt>
                <c:pt idx="11984">
                  <c:v>6568.9593749999995</c:v>
                </c:pt>
                <c:pt idx="11985">
                  <c:v>6568.9593749999995</c:v>
                </c:pt>
                <c:pt idx="11986">
                  <c:v>6569.9390618400002</c:v>
                </c:pt>
                <c:pt idx="11987">
                  <c:v>6569.9390618400002</c:v>
                </c:pt>
                <c:pt idx="11988">
                  <c:v>6574.0124999999998</c:v>
                </c:pt>
                <c:pt idx="11989">
                  <c:v>6574.0124999999998</c:v>
                </c:pt>
                <c:pt idx="11990">
                  <c:v>6574.0124999999998</c:v>
                </c:pt>
                <c:pt idx="11991">
                  <c:v>6574.3734381599998</c:v>
                </c:pt>
                <c:pt idx="11992">
                  <c:v>6574.3734381599998</c:v>
                </c:pt>
                <c:pt idx="11993">
                  <c:v>6574.5281249999998</c:v>
                </c:pt>
                <c:pt idx="11994">
                  <c:v>6574.5281249999998</c:v>
                </c:pt>
                <c:pt idx="11995">
                  <c:v>6574.5281249999998</c:v>
                </c:pt>
                <c:pt idx="11996">
                  <c:v>6576.4874999999993</c:v>
                </c:pt>
                <c:pt idx="11997">
                  <c:v>6576.4874999999993</c:v>
                </c:pt>
                <c:pt idx="11998">
                  <c:v>6576.4874999999993</c:v>
                </c:pt>
                <c:pt idx="11999">
                  <c:v>6580.7156249999998</c:v>
                </c:pt>
                <c:pt idx="12000">
                  <c:v>6582.1593749999993</c:v>
                </c:pt>
                <c:pt idx="12001">
                  <c:v>6582.1593749999993</c:v>
                </c:pt>
                <c:pt idx="12002">
                  <c:v>6582.1593749999993</c:v>
                </c:pt>
                <c:pt idx="12003">
                  <c:v>6583.1390618400001</c:v>
                </c:pt>
                <c:pt idx="12004">
                  <c:v>6583.1390618400001</c:v>
                </c:pt>
                <c:pt idx="12005">
                  <c:v>6587.2124999999996</c:v>
                </c:pt>
                <c:pt idx="12006">
                  <c:v>6587.2124999999996</c:v>
                </c:pt>
                <c:pt idx="12007">
                  <c:v>6587.2124999999996</c:v>
                </c:pt>
                <c:pt idx="12008">
                  <c:v>6587.2124999999996</c:v>
                </c:pt>
                <c:pt idx="12009">
                  <c:v>6587.2124999999996</c:v>
                </c:pt>
                <c:pt idx="12010">
                  <c:v>6587.2124999999996</c:v>
                </c:pt>
                <c:pt idx="12011">
                  <c:v>6587.2124999999996</c:v>
                </c:pt>
                <c:pt idx="12012">
                  <c:v>6587.2124999999996</c:v>
                </c:pt>
                <c:pt idx="12013">
                  <c:v>6587.2124999999996</c:v>
                </c:pt>
                <c:pt idx="12014">
                  <c:v>6587.5734381599996</c:v>
                </c:pt>
                <c:pt idx="12015">
                  <c:v>6587.5734381599996</c:v>
                </c:pt>
                <c:pt idx="12016">
                  <c:v>6587.5734381599996</c:v>
                </c:pt>
                <c:pt idx="12017">
                  <c:v>6587.5734381599996</c:v>
                </c:pt>
                <c:pt idx="12018">
                  <c:v>6587.5734381599996</c:v>
                </c:pt>
                <c:pt idx="12019">
                  <c:v>6587.5734381599996</c:v>
                </c:pt>
                <c:pt idx="12020">
                  <c:v>6587.5734381599996</c:v>
                </c:pt>
                <c:pt idx="12021">
                  <c:v>6587.7281249999996</c:v>
                </c:pt>
                <c:pt idx="12022">
                  <c:v>6587.7281249999996</c:v>
                </c:pt>
                <c:pt idx="12023">
                  <c:v>6587.7281249999996</c:v>
                </c:pt>
                <c:pt idx="12024">
                  <c:v>6589.6875</c:v>
                </c:pt>
                <c:pt idx="12025">
                  <c:v>6593.9156249999996</c:v>
                </c:pt>
                <c:pt idx="12026">
                  <c:v>6593.9156249999996</c:v>
                </c:pt>
                <c:pt idx="12027">
                  <c:v>6594.84375</c:v>
                </c:pt>
                <c:pt idx="12028">
                  <c:v>6595.359375</c:v>
                </c:pt>
                <c:pt idx="12029">
                  <c:v>6595.359375</c:v>
                </c:pt>
                <c:pt idx="12030">
                  <c:v>6596.3390618399999</c:v>
                </c:pt>
                <c:pt idx="12031">
                  <c:v>6596.3390618399999</c:v>
                </c:pt>
                <c:pt idx="12032">
                  <c:v>6596.3390618399999</c:v>
                </c:pt>
                <c:pt idx="12033">
                  <c:v>6600.4124999999995</c:v>
                </c:pt>
                <c:pt idx="12034">
                  <c:v>6600.4124999999995</c:v>
                </c:pt>
                <c:pt idx="12035">
                  <c:v>6600.7734381599994</c:v>
                </c:pt>
                <c:pt idx="12036">
                  <c:v>6600.9281249999995</c:v>
                </c:pt>
                <c:pt idx="12037">
                  <c:v>6600.9281249999995</c:v>
                </c:pt>
                <c:pt idx="12038">
                  <c:v>6600.9281249999995</c:v>
                </c:pt>
                <c:pt idx="12039">
                  <c:v>6600.9281249999995</c:v>
                </c:pt>
                <c:pt idx="12040">
                  <c:v>6602.8874999999998</c:v>
                </c:pt>
                <c:pt idx="12041">
                  <c:v>6602.8874999999998</c:v>
                </c:pt>
                <c:pt idx="12042">
                  <c:v>6607.1156249999995</c:v>
                </c:pt>
                <c:pt idx="12043">
                  <c:v>6607.1156249999995</c:v>
                </c:pt>
                <c:pt idx="12044">
                  <c:v>6607.1156249999995</c:v>
                </c:pt>
                <c:pt idx="12045">
                  <c:v>6607.1156249999995</c:v>
                </c:pt>
                <c:pt idx="12046">
                  <c:v>6607.1156249999995</c:v>
                </c:pt>
                <c:pt idx="12047">
                  <c:v>6607.1156249999995</c:v>
                </c:pt>
                <c:pt idx="12048">
                  <c:v>6608.0437499999998</c:v>
                </c:pt>
                <c:pt idx="12049">
                  <c:v>6608.0437499999998</c:v>
                </c:pt>
                <c:pt idx="12050">
                  <c:v>6608.0437499999998</c:v>
                </c:pt>
                <c:pt idx="12051">
                  <c:v>6608.5593749999998</c:v>
                </c:pt>
                <c:pt idx="12052">
                  <c:v>6609.5390618399997</c:v>
                </c:pt>
                <c:pt idx="12053">
                  <c:v>6609.5390618399997</c:v>
                </c:pt>
                <c:pt idx="12054">
                  <c:v>6613.6124999999993</c:v>
                </c:pt>
                <c:pt idx="12055">
                  <c:v>6613.6124999999993</c:v>
                </c:pt>
                <c:pt idx="12056">
                  <c:v>6613.6124999999993</c:v>
                </c:pt>
                <c:pt idx="12057">
                  <c:v>6613.9734381599992</c:v>
                </c:pt>
                <c:pt idx="12058">
                  <c:v>6613.9734381599992</c:v>
                </c:pt>
                <c:pt idx="12059">
                  <c:v>6614.1281249999993</c:v>
                </c:pt>
                <c:pt idx="12060">
                  <c:v>6614.1281249999993</c:v>
                </c:pt>
                <c:pt idx="12061">
                  <c:v>6614.1281249999993</c:v>
                </c:pt>
                <c:pt idx="12062">
                  <c:v>6614.1281249999993</c:v>
                </c:pt>
                <c:pt idx="12063">
                  <c:v>6620.3156249999993</c:v>
                </c:pt>
                <c:pt idx="12064">
                  <c:v>6620.3156249999993</c:v>
                </c:pt>
                <c:pt idx="12065">
                  <c:v>6621.2437499999996</c:v>
                </c:pt>
                <c:pt idx="12066">
                  <c:v>6621.7593749999996</c:v>
                </c:pt>
                <c:pt idx="12067">
                  <c:v>6622.7390618399995</c:v>
                </c:pt>
                <c:pt idx="12068">
                  <c:v>6622.7390618399995</c:v>
                </c:pt>
                <c:pt idx="12069">
                  <c:v>6622.7390618399995</c:v>
                </c:pt>
                <c:pt idx="12070">
                  <c:v>6626.8125</c:v>
                </c:pt>
                <c:pt idx="12071">
                  <c:v>6626.8125</c:v>
                </c:pt>
                <c:pt idx="12072">
                  <c:v>6626.8125</c:v>
                </c:pt>
                <c:pt idx="12073">
                  <c:v>6626.8125</c:v>
                </c:pt>
                <c:pt idx="12074">
                  <c:v>6627.173438159999</c:v>
                </c:pt>
                <c:pt idx="12075">
                  <c:v>6627.328125</c:v>
                </c:pt>
                <c:pt idx="12076">
                  <c:v>6627.328125</c:v>
                </c:pt>
                <c:pt idx="12077">
                  <c:v>6627.328125</c:v>
                </c:pt>
                <c:pt idx="12078">
                  <c:v>6627.328125</c:v>
                </c:pt>
                <c:pt idx="12079">
                  <c:v>6629.2874999999995</c:v>
                </c:pt>
                <c:pt idx="12080">
                  <c:v>6629.2874999999995</c:v>
                </c:pt>
                <c:pt idx="12081">
                  <c:v>6629.2874999999995</c:v>
                </c:pt>
                <c:pt idx="12082">
                  <c:v>6629.2874999999995</c:v>
                </c:pt>
                <c:pt idx="12083">
                  <c:v>6633.515625</c:v>
                </c:pt>
                <c:pt idx="12084">
                  <c:v>6633.515625</c:v>
                </c:pt>
                <c:pt idx="12085">
                  <c:v>6633.515625</c:v>
                </c:pt>
                <c:pt idx="12086">
                  <c:v>6633.515625</c:v>
                </c:pt>
                <c:pt idx="12087">
                  <c:v>6633.515625</c:v>
                </c:pt>
                <c:pt idx="12088">
                  <c:v>6634.4437499999995</c:v>
                </c:pt>
                <c:pt idx="12089">
                  <c:v>6634.4437499999995</c:v>
                </c:pt>
                <c:pt idx="12090">
                  <c:v>6634.4437499999995</c:v>
                </c:pt>
                <c:pt idx="12091">
                  <c:v>6634.4437499999995</c:v>
                </c:pt>
                <c:pt idx="12092">
                  <c:v>6634.9593749999995</c:v>
                </c:pt>
                <c:pt idx="12093">
                  <c:v>6634.9593749999995</c:v>
                </c:pt>
                <c:pt idx="12094">
                  <c:v>6634.9593749999995</c:v>
                </c:pt>
                <c:pt idx="12095">
                  <c:v>6635.9390618400002</c:v>
                </c:pt>
                <c:pt idx="12096">
                  <c:v>6635.9390618400002</c:v>
                </c:pt>
                <c:pt idx="12097">
                  <c:v>6635.9390618400002</c:v>
                </c:pt>
                <c:pt idx="12098">
                  <c:v>6635.9390618400002</c:v>
                </c:pt>
                <c:pt idx="12099">
                  <c:v>6640.0124999999998</c:v>
                </c:pt>
                <c:pt idx="12100">
                  <c:v>6640.3734381599998</c:v>
                </c:pt>
                <c:pt idx="12101">
                  <c:v>6640.3734381599998</c:v>
                </c:pt>
                <c:pt idx="12102">
                  <c:v>6640.3734381599998</c:v>
                </c:pt>
                <c:pt idx="12103">
                  <c:v>6640.5281249999998</c:v>
                </c:pt>
                <c:pt idx="12104">
                  <c:v>6640.5281249999998</c:v>
                </c:pt>
                <c:pt idx="12105">
                  <c:v>6640.5281249999998</c:v>
                </c:pt>
                <c:pt idx="12106">
                  <c:v>6640.5281249999998</c:v>
                </c:pt>
                <c:pt idx="12107">
                  <c:v>6640.5281249999998</c:v>
                </c:pt>
                <c:pt idx="12108">
                  <c:v>6646.7156249999998</c:v>
                </c:pt>
                <c:pt idx="12109">
                  <c:v>6647.6437499999993</c:v>
                </c:pt>
                <c:pt idx="12110">
                  <c:v>6648.1593749999993</c:v>
                </c:pt>
                <c:pt idx="12111">
                  <c:v>6648.1593749999993</c:v>
                </c:pt>
                <c:pt idx="12112">
                  <c:v>6653.2124999999996</c:v>
                </c:pt>
                <c:pt idx="12113">
                  <c:v>6653.5734381599996</c:v>
                </c:pt>
                <c:pt idx="12114">
                  <c:v>6653.5734381599996</c:v>
                </c:pt>
                <c:pt idx="12115">
                  <c:v>6653.5734381599996</c:v>
                </c:pt>
                <c:pt idx="12116">
                  <c:v>6653.7281249999996</c:v>
                </c:pt>
                <c:pt idx="12117">
                  <c:v>6655.6875</c:v>
                </c:pt>
                <c:pt idx="12118">
                  <c:v>6655.6875</c:v>
                </c:pt>
                <c:pt idx="12119">
                  <c:v>6655.6875</c:v>
                </c:pt>
                <c:pt idx="12120">
                  <c:v>6655.6875</c:v>
                </c:pt>
                <c:pt idx="12121">
                  <c:v>6659.9156249999996</c:v>
                </c:pt>
                <c:pt idx="12122">
                  <c:v>6659.9156249999996</c:v>
                </c:pt>
                <c:pt idx="12123">
                  <c:v>6660.84375</c:v>
                </c:pt>
                <c:pt idx="12124">
                  <c:v>6660.84375</c:v>
                </c:pt>
                <c:pt idx="12125">
                  <c:v>6661.359375</c:v>
                </c:pt>
                <c:pt idx="12126">
                  <c:v>6661.359375</c:v>
                </c:pt>
                <c:pt idx="12127">
                  <c:v>6661.359375</c:v>
                </c:pt>
                <c:pt idx="12128">
                  <c:v>6662.3390618399999</c:v>
                </c:pt>
                <c:pt idx="12129">
                  <c:v>6666.4124999999995</c:v>
                </c:pt>
                <c:pt idx="12130">
                  <c:v>6666.4124999999995</c:v>
                </c:pt>
                <c:pt idx="12131">
                  <c:v>6666.7734381599994</c:v>
                </c:pt>
                <c:pt idx="12132">
                  <c:v>6668.8874999999998</c:v>
                </c:pt>
                <c:pt idx="12133">
                  <c:v>6668.8874999999998</c:v>
                </c:pt>
                <c:pt idx="12134">
                  <c:v>6673.1156249999995</c:v>
                </c:pt>
                <c:pt idx="12135">
                  <c:v>6674.0437499999998</c:v>
                </c:pt>
                <c:pt idx="12136">
                  <c:v>6674.5593749999998</c:v>
                </c:pt>
                <c:pt idx="12137">
                  <c:v>6674.5593749999998</c:v>
                </c:pt>
                <c:pt idx="12138">
                  <c:v>6674.5593749999998</c:v>
                </c:pt>
                <c:pt idx="12139">
                  <c:v>6674.5593749999998</c:v>
                </c:pt>
                <c:pt idx="12140">
                  <c:v>6675.5390618399997</c:v>
                </c:pt>
                <c:pt idx="12141">
                  <c:v>6675.5390618399997</c:v>
                </c:pt>
                <c:pt idx="12142">
                  <c:v>6675.5390618399997</c:v>
                </c:pt>
                <c:pt idx="12143">
                  <c:v>6679.6124999999993</c:v>
                </c:pt>
                <c:pt idx="12144">
                  <c:v>6679.6124999999993</c:v>
                </c:pt>
                <c:pt idx="12145">
                  <c:v>6679.9734381599992</c:v>
                </c:pt>
                <c:pt idx="12146">
                  <c:v>6679.9734381599992</c:v>
                </c:pt>
                <c:pt idx="12147">
                  <c:v>6679.9734381599992</c:v>
                </c:pt>
                <c:pt idx="12148">
                  <c:v>6679.9734381599992</c:v>
                </c:pt>
                <c:pt idx="12149">
                  <c:v>6680.1281249999993</c:v>
                </c:pt>
                <c:pt idx="12150">
                  <c:v>6680.1281249999993</c:v>
                </c:pt>
                <c:pt idx="12151">
                  <c:v>6682.0874999999996</c:v>
                </c:pt>
                <c:pt idx="12152">
                  <c:v>6682.0874999999996</c:v>
                </c:pt>
                <c:pt idx="12153">
                  <c:v>6686.3156249999993</c:v>
                </c:pt>
                <c:pt idx="12154">
                  <c:v>6686.3156249999993</c:v>
                </c:pt>
                <c:pt idx="12155">
                  <c:v>6686.3156249999993</c:v>
                </c:pt>
                <c:pt idx="12156">
                  <c:v>6687.7593749999996</c:v>
                </c:pt>
                <c:pt idx="12157">
                  <c:v>6688.7390618399995</c:v>
                </c:pt>
                <c:pt idx="12158">
                  <c:v>6692.8125</c:v>
                </c:pt>
                <c:pt idx="12159">
                  <c:v>6692.8125</c:v>
                </c:pt>
                <c:pt idx="12160">
                  <c:v>6693.173438159999</c:v>
                </c:pt>
                <c:pt idx="12161">
                  <c:v>6693.173438159999</c:v>
                </c:pt>
                <c:pt idx="12162">
                  <c:v>6693.328125</c:v>
                </c:pt>
                <c:pt idx="12163">
                  <c:v>6693.328125</c:v>
                </c:pt>
                <c:pt idx="12164">
                  <c:v>6693.328125</c:v>
                </c:pt>
                <c:pt idx="12165">
                  <c:v>6695.2874999999995</c:v>
                </c:pt>
                <c:pt idx="12166">
                  <c:v>6699.515625</c:v>
                </c:pt>
                <c:pt idx="12167">
                  <c:v>6699.515625</c:v>
                </c:pt>
                <c:pt idx="12168">
                  <c:v>6700.4437499999995</c:v>
                </c:pt>
                <c:pt idx="12169">
                  <c:v>6700.4437499999995</c:v>
                </c:pt>
                <c:pt idx="12170">
                  <c:v>6700.4437499999995</c:v>
                </c:pt>
                <c:pt idx="12171">
                  <c:v>6700.4437499999995</c:v>
                </c:pt>
                <c:pt idx="12172">
                  <c:v>6700.4437499999995</c:v>
                </c:pt>
                <c:pt idx="12173">
                  <c:v>6700.4437499999995</c:v>
                </c:pt>
                <c:pt idx="12174">
                  <c:v>6700.9593749999995</c:v>
                </c:pt>
                <c:pt idx="12175">
                  <c:v>6700.9593749999995</c:v>
                </c:pt>
                <c:pt idx="12176">
                  <c:v>6700.9593749999995</c:v>
                </c:pt>
                <c:pt idx="12177">
                  <c:v>6700.9593749999995</c:v>
                </c:pt>
                <c:pt idx="12178">
                  <c:v>6700.9593749999995</c:v>
                </c:pt>
                <c:pt idx="12179">
                  <c:v>6701.9390618400002</c:v>
                </c:pt>
                <c:pt idx="12180">
                  <c:v>6701.9390618400002</c:v>
                </c:pt>
                <c:pt idx="12181">
                  <c:v>6701.9390618400002</c:v>
                </c:pt>
                <c:pt idx="12182">
                  <c:v>6706.0124999999998</c:v>
                </c:pt>
                <c:pt idx="12183">
                  <c:v>6706.0124999999998</c:v>
                </c:pt>
                <c:pt idx="12184">
                  <c:v>6706.3734381599998</c:v>
                </c:pt>
                <c:pt idx="12185">
                  <c:v>6706.3734381599998</c:v>
                </c:pt>
                <c:pt idx="12186">
                  <c:v>6706.3734381599998</c:v>
                </c:pt>
                <c:pt idx="12187">
                  <c:v>6706.3734381599998</c:v>
                </c:pt>
                <c:pt idx="12188">
                  <c:v>6712.7156249999998</c:v>
                </c:pt>
                <c:pt idx="12189">
                  <c:v>6712.7156249999998</c:v>
                </c:pt>
                <c:pt idx="12190">
                  <c:v>6712.7156249999998</c:v>
                </c:pt>
                <c:pt idx="12191">
                  <c:v>6712.7156249999998</c:v>
                </c:pt>
                <c:pt idx="12192">
                  <c:v>6712.7156249999998</c:v>
                </c:pt>
                <c:pt idx="12193">
                  <c:v>6713.6437499999993</c:v>
                </c:pt>
                <c:pt idx="12194">
                  <c:v>6713.6437499999993</c:v>
                </c:pt>
                <c:pt idx="12195">
                  <c:v>6714.1593749999993</c:v>
                </c:pt>
                <c:pt idx="12196">
                  <c:v>6714.1593749999993</c:v>
                </c:pt>
                <c:pt idx="12197">
                  <c:v>6715.1390618400001</c:v>
                </c:pt>
                <c:pt idx="12198">
                  <c:v>6715.1390618400001</c:v>
                </c:pt>
                <c:pt idx="12199">
                  <c:v>6715.1390618400001</c:v>
                </c:pt>
                <c:pt idx="12200">
                  <c:v>6715.1390618400001</c:v>
                </c:pt>
                <c:pt idx="12201">
                  <c:v>6715.1390618400001</c:v>
                </c:pt>
                <c:pt idx="12202">
                  <c:v>6715.1390618400001</c:v>
                </c:pt>
                <c:pt idx="12203">
                  <c:v>6719.5734381599996</c:v>
                </c:pt>
                <c:pt idx="12204">
                  <c:v>6719.5734381599996</c:v>
                </c:pt>
                <c:pt idx="12205">
                  <c:v>6719.7281249999996</c:v>
                </c:pt>
                <c:pt idx="12206">
                  <c:v>6719.7281249999996</c:v>
                </c:pt>
                <c:pt idx="12207">
                  <c:v>6721.6875</c:v>
                </c:pt>
                <c:pt idx="12208">
                  <c:v>6721.6875</c:v>
                </c:pt>
                <c:pt idx="12209">
                  <c:v>6721.6875</c:v>
                </c:pt>
                <c:pt idx="12210">
                  <c:v>6725.9156249999996</c:v>
                </c:pt>
                <c:pt idx="12211">
                  <c:v>6725.9156249999996</c:v>
                </c:pt>
                <c:pt idx="12212">
                  <c:v>6725.9156249999996</c:v>
                </c:pt>
                <c:pt idx="12213">
                  <c:v>6725.9156249999996</c:v>
                </c:pt>
                <c:pt idx="12214">
                  <c:v>6727.359375</c:v>
                </c:pt>
                <c:pt idx="12215">
                  <c:v>6727.359375</c:v>
                </c:pt>
                <c:pt idx="12216">
                  <c:v>6727.359375</c:v>
                </c:pt>
                <c:pt idx="12217">
                  <c:v>6727.359375</c:v>
                </c:pt>
                <c:pt idx="12218">
                  <c:v>6727.359375</c:v>
                </c:pt>
                <c:pt idx="12219">
                  <c:v>6728.3390618399999</c:v>
                </c:pt>
                <c:pt idx="12220">
                  <c:v>6728.3390618399999</c:v>
                </c:pt>
                <c:pt idx="12221">
                  <c:v>6728.3390618399999</c:v>
                </c:pt>
                <c:pt idx="12222">
                  <c:v>6732.4124999999995</c:v>
                </c:pt>
                <c:pt idx="12223">
                  <c:v>6732.4124999999995</c:v>
                </c:pt>
                <c:pt idx="12224">
                  <c:v>6732.7734381599994</c:v>
                </c:pt>
                <c:pt idx="12225">
                  <c:v>6732.7734381599994</c:v>
                </c:pt>
                <c:pt idx="12226">
                  <c:v>6732.7734381599994</c:v>
                </c:pt>
                <c:pt idx="12227">
                  <c:v>6732.9281249999995</c:v>
                </c:pt>
                <c:pt idx="12228">
                  <c:v>6732.9281249999995</c:v>
                </c:pt>
                <c:pt idx="12229">
                  <c:v>6732.9281249999995</c:v>
                </c:pt>
                <c:pt idx="12230">
                  <c:v>6732.9281249999995</c:v>
                </c:pt>
                <c:pt idx="12231">
                  <c:v>6732.9281249999995</c:v>
                </c:pt>
                <c:pt idx="12232">
                  <c:v>6732.9281249999995</c:v>
                </c:pt>
                <c:pt idx="12233">
                  <c:v>6734.8874999999998</c:v>
                </c:pt>
                <c:pt idx="12234">
                  <c:v>6734.8874999999998</c:v>
                </c:pt>
                <c:pt idx="12235">
                  <c:v>6740.0437499999998</c:v>
                </c:pt>
                <c:pt idx="12236">
                  <c:v>6740.5593749999998</c:v>
                </c:pt>
                <c:pt idx="12237">
                  <c:v>6740.5593749999998</c:v>
                </c:pt>
                <c:pt idx="12238">
                  <c:v>6741.5390618399997</c:v>
                </c:pt>
                <c:pt idx="12239">
                  <c:v>6741.5390618399997</c:v>
                </c:pt>
                <c:pt idx="12240">
                  <c:v>6745.6124999999993</c:v>
                </c:pt>
                <c:pt idx="12241">
                  <c:v>6745.6124999999993</c:v>
                </c:pt>
                <c:pt idx="12242">
                  <c:v>6745.9734381599992</c:v>
                </c:pt>
                <c:pt idx="12243">
                  <c:v>6745.9734381599992</c:v>
                </c:pt>
                <c:pt idx="12244">
                  <c:v>6746.1281249999993</c:v>
                </c:pt>
                <c:pt idx="12245">
                  <c:v>6746.1281249999993</c:v>
                </c:pt>
                <c:pt idx="12246">
                  <c:v>6746.1281249999993</c:v>
                </c:pt>
                <c:pt idx="12247">
                  <c:v>6746.1281249999993</c:v>
                </c:pt>
                <c:pt idx="12248">
                  <c:v>6746.1281249999993</c:v>
                </c:pt>
                <c:pt idx="12249">
                  <c:v>6746.1281249999993</c:v>
                </c:pt>
                <c:pt idx="12250">
                  <c:v>6746.1281249999993</c:v>
                </c:pt>
                <c:pt idx="12251">
                  <c:v>6746.1281249999993</c:v>
                </c:pt>
                <c:pt idx="12252">
                  <c:v>6752.3156249999993</c:v>
                </c:pt>
                <c:pt idx="12253">
                  <c:v>6752.3156249999993</c:v>
                </c:pt>
                <c:pt idx="12254">
                  <c:v>6753.2437499999996</c:v>
                </c:pt>
                <c:pt idx="12255">
                  <c:v>6753.2437499999996</c:v>
                </c:pt>
                <c:pt idx="12256">
                  <c:v>6753.2437499999996</c:v>
                </c:pt>
                <c:pt idx="12257">
                  <c:v>6753.2437499999996</c:v>
                </c:pt>
                <c:pt idx="12258">
                  <c:v>6753.7593749999996</c:v>
                </c:pt>
                <c:pt idx="12259">
                  <c:v>6753.7593749999996</c:v>
                </c:pt>
                <c:pt idx="12260">
                  <c:v>6753.7593749999996</c:v>
                </c:pt>
                <c:pt idx="12261">
                  <c:v>6753.7593749999996</c:v>
                </c:pt>
                <c:pt idx="12262">
                  <c:v>6754.7390618399995</c:v>
                </c:pt>
                <c:pt idx="12263">
                  <c:v>6754.7390618399995</c:v>
                </c:pt>
                <c:pt idx="12264">
                  <c:v>6754.7390618399995</c:v>
                </c:pt>
                <c:pt idx="12265">
                  <c:v>6754.7390618399995</c:v>
                </c:pt>
                <c:pt idx="12266">
                  <c:v>6758.8125</c:v>
                </c:pt>
                <c:pt idx="12267">
                  <c:v>6758.8125</c:v>
                </c:pt>
                <c:pt idx="12268">
                  <c:v>6758.8125</c:v>
                </c:pt>
                <c:pt idx="12269">
                  <c:v>6759.1734381599999</c:v>
                </c:pt>
                <c:pt idx="12270">
                  <c:v>6759.1734381599999</c:v>
                </c:pt>
                <c:pt idx="12271">
                  <c:v>6759.1734381599999</c:v>
                </c:pt>
                <c:pt idx="12272">
                  <c:v>6759.1734381599999</c:v>
                </c:pt>
                <c:pt idx="12273">
                  <c:v>6759.328125</c:v>
                </c:pt>
                <c:pt idx="12274">
                  <c:v>6759.328125</c:v>
                </c:pt>
                <c:pt idx="12275">
                  <c:v>6761.2874999999995</c:v>
                </c:pt>
                <c:pt idx="12276">
                  <c:v>6761.2874999999995</c:v>
                </c:pt>
                <c:pt idx="12277">
                  <c:v>6761.2874999999995</c:v>
                </c:pt>
                <c:pt idx="12278">
                  <c:v>6761.2874999999995</c:v>
                </c:pt>
                <c:pt idx="12279">
                  <c:v>6761.2874999999995</c:v>
                </c:pt>
                <c:pt idx="12280">
                  <c:v>6765.515625</c:v>
                </c:pt>
                <c:pt idx="12281">
                  <c:v>6765.515625</c:v>
                </c:pt>
                <c:pt idx="12282">
                  <c:v>6765.515625</c:v>
                </c:pt>
                <c:pt idx="12283">
                  <c:v>6765.515625</c:v>
                </c:pt>
                <c:pt idx="12284">
                  <c:v>6766.9593749999995</c:v>
                </c:pt>
                <c:pt idx="12285">
                  <c:v>6767.9390618399993</c:v>
                </c:pt>
                <c:pt idx="12286">
                  <c:v>6767.9390618399993</c:v>
                </c:pt>
                <c:pt idx="12287">
                  <c:v>6767.9390618399993</c:v>
                </c:pt>
                <c:pt idx="12288">
                  <c:v>6772.0124999999998</c:v>
                </c:pt>
                <c:pt idx="12289">
                  <c:v>6772.0124999999998</c:v>
                </c:pt>
                <c:pt idx="12290">
                  <c:v>6772.5281249999998</c:v>
                </c:pt>
                <c:pt idx="12291">
                  <c:v>6772.5281249999998</c:v>
                </c:pt>
                <c:pt idx="12292">
                  <c:v>6772.5281249999998</c:v>
                </c:pt>
                <c:pt idx="12293">
                  <c:v>6772.5281249999998</c:v>
                </c:pt>
                <c:pt idx="12294">
                  <c:v>6772.5281249999998</c:v>
                </c:pt>
                <c:pt idx="12295">
                  <c:v>6774.4874999999993</c:v>
                </c:pt>
                <c:pt idx="12296">
                  <c:v>6774.4874999999993</c:v>
                </c:pt>
                <c:pt idx="12297">
                  <c:v>6778.7156249999998</c:v>
                </c:pt>
                <c:pt idx="12298">
                  <c:v>6778.7156249999998</c:v>
                </c:pt>
                <c:pt idx="12299">
                  <c:v>6779.6437499999993</c:v>
                </c:pt>
                <c:pt idx="12300">
                  <c:v>6780.1593749999993</c:v>
                </c:pt>
                <c:pt idx="12301">
                  <c:v>6780.1593749999993</c:v>
                </c:pt>
                <c:pt idx="12302">
                  <c:v>6780.1593749999993</c:v>
                </c:pt>
                <c:pt idx="12303">
                  <c:v>6780.1593749999993</c:v>
                </c:pt>
                <c:pt idx="12304">
                  <c:v>6781.1390618399992</c:v>
                </c:pt>
                <c:pt idx="12305">
                  <c:v>6781.1390618399992</c:v>
                </c:pt>
                <c:pt idx="12306">
                  <c:v>6785.2124999999996</c:v>
                </c:pt>
                <c:pt idx="12307">
                  <c:v>6785.2124999999996</c:v>
                </c:pt>
                <c:pt idx="12308">
                  <c:v>6785.2124999999996</c:v>
                </c:pt>
                <c:pt idx="12309">
                  <c:v>6785.5734381600005</c:v>
                </c:pt>
                <c:pt idx="12310">
                  <c:v>6785.5734381600005</c:v>
                </c:pt>
                <c:pt idx="12311">
                  <c:v>6785.7281249999996</c:v>
                </c:pt>
                <c:pt idx="12312">
                  <c:v>6787.6875</c:v>
                </c:pt>
                <c:pt idx="12313">
                  <c:v>6791.9156249999996</c:v>
                </c:pt>
                <c:pt idx="12314">
                  <c:v>6791.9156249999996</c:v>
                </c:pt>
                <c:pt idx="12315">
                  <c:v>6791.9156249999996</c:v>
                </c:pt>
                <c:pt idx="12316">
                  <c:v>6791.9156249999996</c:v>
                </c:pt>
                <c:pt idx="12317">
                  <c:v>6792.84375</c:v>
                </c:pt>
                <c:pt idx="12318">
                  <c:v>6793.359375</c:v>
                </c:pt>
                <c:pt idx="12319">
                  <c:v>6794.339061839999</c:v>
                </c:pt>
                <c:pt idx="12320">
                  <c:v>6798.4124999999995</c:v>
                </c:pt>
                <c:pt idx="12321">
                  <c:v>6798.4124999999995</c:v>
                </c:pt>
                <c:pt idx="12322">
                  <c:v>6798.4124999999995</c:v>
                </c:pt>
                <c:pt idx="12323">
                  <c:v>6798.7734381600003</c:v>
                </c:pt>
                <c:pt idx="12324">
                  <c:v>6798.7734381600003</c:v>
                </c:pt>
                <c:pt idx="12325">
                  <c:v>6798.7734381600003</c:v>
                </c:pt>
                <c:pt idx="12326">
                  <c:v>6798.7734381600003</c:v>
                </c:pt>
                <c:pt idx="12327">
                  <c:v>6798.7734381600003</c:v>
                </c:pt>
                <c:pt idx="12328">
                  <c:v>6798.9281249999995</c:v>
                </c:pt>
                <c:pt idx="12329">
                  <c:v>6800.8874999999998</c:v>
                </c:pt>
                <c:pt idx="12330">
                  <c:v>6800.8874999999998</c:v>
                </c:pt>
                <c:pt idx="12331">
                  <c:v>6800.8874999999998</c:v>
                </c:pt>
                <c:pt idx="12332">
                  <c:v>6805.1156249999995</c:v>
                </c:pt>
                <c:pt idx="12333">
                  <c:v>6806.0437499999998</c:v>
                </c:pt>
                <c:pt idx="12334">
                  <c:v>6806.0437499999998</c:v>
                </c:pt>
                <c:pt idx="12335">
                  <c:v>6806.0437499999998</c:v>
                </c:pt>
                <c:pt idx="12336">
                  <c:v>6806.5593749999998</c:v>
                </c:pt>
                <c:pt idx="12337">
                  <c:v>6806.5593749999998</c:v>
                </c:pt>
                <c:pt idx="12338">
                  <c:v>6806.5593749999998</c:v>
                </c:pt>
                <c:pt idx="12339">
                  <c:v>6806.5593749999998</c:v>
                </c:pt>
                <c:pt idx="12340">
                  <c:v>6807.5390618399988</c:v>
                </c:pt>
                <c:pt idx="12341">
                  <c:v>6807.5390618399988</c:v>
                </c:pt>
                <c:pt idx="12342">
                  <c:v>6807.5390618399988</c:v>
                </c:pt>
                <c:pt idx="12343">
                  <c:v>6807.5390618399988</c:v>
                </c:pt>
                <c:pt idx="12344">
                  <c:v>6811.6124999999993</c:v>
                </c:pt>
                <c:pt idx="12345">
                  <c:v>6811.6124999999993</c:v>
                </c:pt>
                <c:pt idx="12346">
                  <c:v>6812.1281249999993</c:v>
                </c:pt>
                <c:pt idx="12347">
                  <c:v>6812.1281249999993</c:v>
                </c:pt>
                <c:pt idx="12348">
                  <c:v>6814.0874999999996</c:v>
                </c:pt>
                <c:pt idx="12349">
                  <c:v>6814.0874999999996</c:v>
                </c:pt>
                <c:pt idx="12350">
                  <c:v>6814.0874999999996</c:v>
                </c:pt>
                <c:pt idx="12351">
                  <c:v>6814.0874999999996</c:v>
                </c:pt>
                <c:pt idx="12352">
                  <c:v>6814.0874999999996</c:v>
                </c:pt>
                <c:pt idx="12353">
                  <c:v>6818.3156249999993</c:v>
                </c:pt>
                <c:pt idx="12354">
                  <c:v>6818.3156249999993</c:v>
                </c:pt>
                <c:pt idx="12355">
                  <c:v>6818.3156249999993</c:v>
                </c:pt>
                <c:pt idx="12356">
                  <c:v>6819.2437499999996</c:v>
                </c:pt>
                <c:pt idx="12357">
                  <c:v>6819.7593749999996</c:v>
                </c:pt>
                <c:pt idx="12358">
                  <c:v>6820.7390618399995</c:v>
                </c:pt>
                <c:pt idx="12359">
                  <c:v>6820.7390618399995</c:v>
                </c:pt>
                <c:pt idx="12360">
                  <c:v>6820.7390618399995</c:v>
                </c:pt>
                <c:pt idx="12361">
                  <c:v>6820.7390618399995</c:v>
                </c:pt>
                <c:pt idx="12362">
                  <c:v>6824.8125</c:v>
                </c:pt>
                <c:pt idx="12363">
                  <c:v>6824.8125</c:v>
                </c:pt>
                <c:pt idx="12364">
                  <c:v>6824.8125</c:v>
                </c:pt>
                <c:pt idx="12365">
                  <c:v>6824.8125</c:v>
                </c:pt>
                <c:pt idx="12366">
                  <c:v>6824.8125</c:v>
                </c:pt>
                <c:pt idx="12367">
                  <c:v>6825.1734381599999</c:v>
                </c:pt>
                <c:pt idx="12368">
                  <c:v>6825.1734381599999</c:v>
                </c:pt>
                <c:pt idx="12369">
                  <c:v>6825.328125</c:v>
                </c:pt>
                <c:pt idx="12370">
                  <c:v>6831.515625</c:v>
                </c:pt>
                <c:pt idx="12371">
                  <c:v>6831.515625</c:v>
                </c:pt>
                <c:pt idx="12372">
                  <c:v>6832.4437499999995</c:v>
                </c:pt>
                <c:pt idx="12373">
                  <c:v>6832.4437499999995</c:v>
                </c:pt>
                <c:pt idx="12374">
                  <c:v>6832.4437499999995</c:v>
                </c:pt>
                <c:pt idx="12375">
                  <c:v>6832.9593749999995</c:v>
                </c:pt>
                <c:pt idx="12376">
                  <c:v>6832.9593749999995</c:v>
                </c:pt>
                <c:pt idx="12377">
                  <c:v>6832.9593749999995</c:v>
                </c:pt>
                <c:pt idx="12378">
                  <c:v>6832.9593749999995</c:v>
                </c:pt>
                <c:pt idx="12379">
                  <c:v>6833.9390618399993</c:v>
                </c:pt>
                <c:pt idx="12380">
                  <c:v>6833.9390618399993</c:v>
                </c:pt>
                <c:pt idx="12381">
                  <c:v>6833.9390618399993</c:v>
                </c:pt>
                <c:pt idx="12382">
                  <c:v>6833.9390618399993</c:v>
                </c:pt>
                <c:pt idx="12383">
                  <c:v>6838.0124999999998</c:v>
                </c:pt>
                <c:pt idx="12384">
                  <c:v>6838.0124999999998</c:v>
                </c:pt>
                <c:pt idx="12385">
                  <c:v>6838.3734381599998</c:v>
                </c:pt>
                <c:pt idx="12386">
                  <c:v>6838.3734381599998</c:v>
                </c:pt>
                <c:pt idx="12387">
                  <c:v>6838.5281249999998</c:v>
                </c:pt>
                <c:pt idx="12388">
                  <c:v>6838.5281249999998</c:v>
                </c:pt>
                <c:pt idx="12389">
                  <c:v>6838.5281249999998</c:v>
                </c:pt>
                <c:pt idx="12390">
                  <c:v>6840.4874999999993</c:v>
                </c:pt>
                <c:pt idx="12391">
                  <c:v>6840.4874999999993</c:v>
                </c:pt>
                <c:pt idx="12392">
                  <c:v>6840.4874999999993</c:v>
                </c:pt>
                <c:pt idx="12393">
                  <c:v>6844.7156249999998</c:v>
                </c:pt>
                <c:pt idx="12394">
                  <c:v>6845.6437499999993</c:v>
                </c:pt>
                <c:pt idx="12395">
                  <c:v>6845.6437499999993</c:v>
                </c:pt>
                <c:pt idx="12396">
                  <c:v>6846.1593749999993</c:v>
                </c:pt>
                <c:pt idx="12397">
                  <c:v>6846.1593749999993</c:v>
                </c:pt>
                <c:pt idx="12398">
                  <c:v>6846.1593749999993</c:v>
                </c:pt>
                <c:pt idx="12399">
                  <c:v>6846.1593749999993</c:v>
                </c:pt>
                <c:pt idx="12400">
                  <c:v>6847.1390618399992</c:v>
                </c:pt>
                <c:pt idx="12401">
                  <c:v>6847.1390618399992</c:v>
                </c:pt>
                <c:pt idx="12402">
                  <c:v>6847.1390618399992</c:v>
                </c:pt>
                <c:pt idx="12403">
                  <c:v>6851.2124999999996</c:v>
                </c:pt>
                <c:pt idx="12404">
                  <c:v>6851.2124999999996</c:v>
                </c:pt>
                <c:pt idx="12405">
                  <c:v>6851.2124999999996</c:v>
                </c:pt>
                <c:pt idx="12406">
                  <c:v>6851.5734381600005</c:v>
                </c:pt>
                <c:pt idx="12407">
                  <c:v>6851.5734381600005</c:v>
                </c:pt>
                <c:pt idx="12408">
                  <c:v>6851.5734381600005</c:v>
                </c:pt>
                <c:pt idx="12409">
                  <c:v>6851.5734381600005</c:v>
                </c:pt>
                <c:pt idx="12410">
                  <c:v>6851.5734381600005</c:v>
                </c:pt>
                <c:pt idx="12411">
                  <c:v>6851.7281249999996</c:v>
                </c:pt>
                <c:pt idx="12412">
                  <c:v>6851.7281249999996</c:v>
                </c:pt>
                <c:pt idx="12413">
                  <c:v>6851.7281249999996</c:v>
                </c:pt>
                <c:pt idx="12414">
                  <c:v>6851.7281249999996</c:v>
                </c:pt>
                <c:pt idx="12415">
                  <c:v>6851.7281249999996</c:v>
                </c:pt>
                <c:pt idx="12416">
                  <c:v>6851.7281249999996</c:v>
                </c:pt>
                <c:pt idx="12417">
                  <c:v>6858.84375</c:v>
                </c:pt>
                <c:pt idx="12418">
                  <c:v>6858.84375</c:v>
                </c:pt>
                <c:pt idx="12419">
                  <c:v>6859.359375</c:v>
                </c:pt>
                <c:pt idx="12420">
                  <c:v>6859.359375</c:v>
                </c:pt>
                <c:pt idx="12421">
                  <c:v>6859.359375</c:v>
                </c:pt>
                <c:pt idx="12422">
                  <c:v>6860.339061839999</c:v>
                </c:pt>
                <c:pt idx="12423">
                  <c:v>6864.4124999999995</c:v>
                </c:pt>
                <c:pt idx="12424">
                  <c:v>6864.7734381600003</c:v>
                </c:pt>
                <c:pt idx="12425">
                  <c:v>6864.7734381600003</c:v>
                </c:pt>
                <c:pt idx="12426">
                  <c:v>6864.9281249999995</c:v>
                </c:pt>
                <c:pt idx="12427">
                  <c:v>6864.9281249999995</c:v>
                </c:pt>
                <c:pt idx="12428">
                  <c:v>6866.8874999999998</c:v>
                </c:pt>
                <c:pt idx="12429">
                  <c:v>6871.1156249999995</c:v>
                </c:pt>
                <c:pt idx="12430">
                  <c:v>6872.0437499999998</c:v>
                </c:pt>
                <c:pt idx="12431">
                  <c:v>6872.5593749999998</c:v>
                </c:pt>
                <c:pt idx="12432">
                  <c:v>6873.5390618399988</c:v>
                </c:pt>
                <c:pt idx="12433">
                  <c:v>6877.9734381600001</c:v>
                </c:pt>
                <c:pt idx="12434">
                  <c:v>6878.1281249999993</c:v>
                </c:pt>
                <c:pt idx="12435">
                  <c:v>6880.0874999999996</c:v>
                </c:pt>
                <c:pt idx="12436">
                  <c:v>6880.0874999999996</c:v>
                </c:pt>
                <c:pt idx="12437">
                  <c:v>6880.0874999999996</c:v>
                </c:pt>
                <c:pt idx="12438">
                  <c:v>6880.0874999999996</c:v>
                </c:pt>
                <c:pt idx="12439">
                  <c:v>6885.2437499999996</c:v>
                </c:pt>
                <c:pt idx="12440">
                  <c:v>6885.7593749999996</c:v>
                </c:pt>
                <c:pt idx="12441">
                  <c:v>6885.7593749999996</c:v>
                </c:pt>
                <c:pt idx="12442">
                  <c:v>6885.7593749999996</c:v>
                </c:pt>
                <c:pt idx="12443">
                  <c:v>6885.7593749999996</c:v>
                </c:pt>
                <c:pt idx="12444">
                  <c:v>6886.7390618399995</c:v>
                </c:pt>
                <c:pt idx="12445">
                  <c:v>6886.7390618399995</c:v>
                </c:pt>
                <c:pt idx="12446">
                  <c:v>6886.7390618399995</c:v>
                </c:pt>
                <c:pt idx="12447">
                  <c:v>6890.8125</c:v>
                </c:pt>
                <c:pt idx="12448">
                  <c:v>6891.328125</c:v>
                </c:pt>
                <c:pt idx="12449">
                  <c:v>6891.328125</c:v>
                </c:pt>
                <c:pt idx="12450">
                  <c:v>6891.328125</c:v>
                </c:pt>
                <c:pt idx="12451">
                  <c:v>6893.2874999999995</c:v>
                </c:pt>
                <c:pt idx="12452">
                  <c:v>6893.2874999999995</c:v>
                </c:pt>
                <c:pt idx="12453">
                  <c:v>6893.2874999999995</c:v>
                </c:pt>
                <c:pt idx="12454">
                  <c:v>6893.2874999999995</c:v>
                </c:pt>
                <c:pt idx="12455">
                  <c:v>6893.2874999999995</c:v>
                </c:pt>
                <c:pt idx="12456">
                  <c:v>6893.2874999999995</c:v>
                </c:pt>
                <c:pt idx="12457">
                  <c:v>6893.2874999999995</c:v>
                </c:pt>
                <c:pt idx="12458">
                  <c:v>6893.2874999999995</c:v>
                </c:pt>
                <c:pt idx="12459">
                  <c:v>6897.515625</c:v>
                </c:pt>
                <c:pt idx="12460">
                  <c:v>6897.515625</c:v>
                </c:pt>
                <c:pt idx="12461">
                  <c:v>6897.515625</c:v>
                </c:pt>
                <c:pt idx="12462">
                  <c:v>6898.9593749999995</c:v>
                </c:pt>
                <c:pt idx="12463">
                  <c:v>6898.9593749999995</c:v>
                </c:pt>
                <c:pt idx="12464">
                  <c:v>6898.9593749999995</c:v>
                </c:pt>
                <c:pt idx="12465">
                  <c:v>6898.9593749999995</c:v>
                </c:pt>
                <c:pt idx="12466">
                  <c:v>6904.0124999999998</c:v>
                </c:pt>
                <c:pt idx="12467">
                  <c:v>6904.0124999999998</c:v>
                </c:pt>
                <c:pt idx="12468">
                  <c:v>6904.0124999999998</c:v>
                </c:pt>
                <c:pt idx="12469">
                  <c:v>6904.3734381599998</c:v>
                </c:pt>
                <c:pt idx="12470">
                  <c:v>6904.3734381599998</c:v>
                </c:pt>
                <c:pt idx="12471">
                  <c:v>6904.3734381599998</c:v>
                </c:pt>
                <c:pt idx="12472">
                  <c:v>6904.3734381599998</c:v>
                </c:pt>
                <c:pt idx="12473">
                  <c:v>6904.5281249999998</c:v>
                </c:pt>
                <c:pt idx="12474">
                  <c:v>6904.5281249999998</c:v>
                </c:pt>
                <c:pt idx="12475">
                  <c:v>6906.4874999999993</c:v>
                </c:pt>
                <c:pt idx="12476">
                  <c:v>6910.7156249999998</c:v>
                </c:pt>
                <c:pt idx="12477">
                  <c:v>6911.6437499999993</c:v>
                </c:pt>
                <c:pt idx="12478">
                  <c:v>6912.1593749999993</c:v>
                </c:pt>
                <c:pt idx="12479">
                  <c:v>6912.1593749999993</c:v>
                </c:pt>
                <c:pt idx="12480">
                  <c:v>6912.1593749999993</c:v>
                </c:pt>
                <c:pt idx="12481">
                  <c:v>6913.1390618399992</c:v>
                </c:pt>
                <c:pt idx="12482">
                  <c:v>6913.1390618399992</c:v>
                </c:pt>
                <c:pt idx="12483">
                  <c:v>6917.2124999999996</c:v>
                </c:pt>
                <c:pt idx="12484">
                  <c:v>6917.5734381600005</c:v>
                </c:pt>
                <c:pt idx="12485">
                  <c:v>6917.7281249999996</c:v>
                </c:pt>
                <c:pt idx="12486">
                  <c:v>6917.7281249999996</c:v>
                </c:pt>
                <c:pt idx="12487">
                  <c:v>6919.6875</c:v>
                </c:pt>
                <c:pt idx="12488">
                  <c:v>6919.6875</c:v>
                </c:pt>
                <c:pt idx="12489">
                  <c:v>6919.6875</c:v>
                </c:pt>
                <c:pt idx="12490">
                  <c:v>6923.9156249999996</c:v>
                </c:pt>
                <c:pt idx="12491">
                  <c:v>6924.84375</c:v>
                </c:pt>
                <c:pt idx="12492">
                  <c:v>6925.359375</c:v>
                </c:pt>
                <c:pt idx="12493">
                  <c:v>6925.359375</c:v>
                </c:pt>
                <c:pt idx="12494">
                  <c:v>6926.339061839999</c:v>
                </c:pt>
                <c:pt idx="12495">
                  <c:v>6930.4124999999995</c:v>
                </c:pt>
                <c:pt idx="12496">
                  <c:v>6930.4124999999995</c:v>
                </c:pt>
                <c:pt idx="12497">
                  <c:v>6930.4124999999995</c:v>
                </c:pt>
                <c:pt idx="12498">
                  <c:v>6930.7734381600003</c:v>
                </c:pt>
                <c:pt idx="12499">
                  <c:v>6930.7734381600003</c:v>
                </c:pt>
                <c:pt idx="12500">
                  <c:v>6930.9281249999995</c:v>
                </c:pt>
                <c:pt idx="12501">
                  <c:v>6930.9281249999995</c:v>
                </c:pt>
                <c:pt idx="12502">
                  <c:v>6930.9281249999995</c:v>
                </c:pt>
                <c:pt idx="12503">
                  <c:v>6932.8874999999998</c:v>
                </c:pt>
                <c:pt idx="12504">
                  <c:v>6937.1156249999995</c:v>
                </c:pt>
                <c:pt idx="12505">
                  <c:v>6937.1156249999995</c:v>
                </c:pt>
                <c:pt idx="12506">
                  <c:v>6938.5593749999998</c:v>
                </c:pt>
                <c:pt idx="12507">
                  <c:v>6938.5593749999998</c:v>
                </c:pt>
                <c:pt idx="12508">
                  <c:v>6938.5593749999998</c:v>
                </c:pt>
                <c:pt idx="12509">
                  <c:v>6939.5390618399988</c:v>
                </c:pt>
                <c:pt idx="12510">
                  <c:v>6943.6124999999993</c:v>
                </c:pt>
                <c:pt idx="12511">
                  <c:v>6943.9734381600001</c:v>
                </c:pt>
                <c:pt idx="12512">
                  <c:v>6944.1281249999993</c:v>
                </c:pt>
                <c:pt idx="12513">
                  <c:v>6944.1281249999993</c:v>
                </c:pt>
                <c:pt idx="12514">
                  <c:v>6944.1281249999993</c:v>
                </c:pt>
                <c:pt idx="12515">
                  <c:v>6944.1281249999993</c:v>
                </c:pt>
                <c:pt idx="12516">
                  <c:v>6944.1281249999993</c:v>
                </c:pt>
                <c:pt idx="12517">
                  <c:v>6946.0874999999996</c:v>
                </c:pt>
                <c:pt idx="12518">
                  <c:v>6946.0874999999996</c:v>
                </c:pt>
                <c:pt idx="12519">
                  <c:v>6950.3156249999993</c:v>
                </c:pt>
                <c:pt idx="12520">
                  <c:v>6951.2437499999996</c:v>
                </c:pt>
                <c:pt idx="12521">
                  <c:v>6951.2437499999996</c:v>
                </c:pt>
                <c:pt idx="12522">
                  <c:v>6951.2437499999996</c:v>
                </c:pt>
                <c:pt idx="12523">
                  <c:v>6951.2437499999996</c:v>
                </c:pt>
                <c:pt idx="12524">
                  <c:v>6952.7390618399995</c:v>
                </c:pt>
                <c:pt idx="12525">
                  <c:v>6952.7390618399995</c:v>
                </c:pt>
                <c:pt idx="12526">
                  <c:v>6952.7390618399995</c:v>
                </c:pt>
                <c:pt idx="12527">
                  <c:v>6952.7390618399995</c:v>
                </c:pt>
                <c:pt idx="12528">
                  <c:v>6956.8125</c:v>
                </c:pt>
                <c:pt idx="12529">
                  <c:v>6957.1734381599999</c:v>
                </c:pt>
                <c:pt idx="12530">
                  <c:v>6957.1734381599999</c:v>
                </c:pt>
                <c:pt idx="12531">
                  <c:v>6957.1734381599999</c:v>
                </c:pt>
                <c:pt idx="12532">
                  <c:v>6957.328125</c:v>
                </c:pt>
                <c:pt idx="12533">
                  <c:v>6957.328125</c:v>
                </c:pt>
                <c:pt idx="12534">
                  <c:v>6957.328125</c:v>
                </c:pt>
                <c:pt idx="12535">
                  <c:v>6957.328125</c:v>
                </c:pt>
                <c:pt idx="12536">
                  <c:v>6957.328125</c:v>
                </c:pt>
                <c:pt idx="12537">
                  <c:v>6957.328125</c:v>
                </c:pt>
                <c:pt idx="12538">
                  <c:v>6957.328125</c:v>
                </c:pt>
                <c:pt idx="12539">
                  <c:v>6959.2874999999995</c:v>
                </c:pt>
                <c:pt idx="12540">
                  <c:v>6959.2874999999995</c:v>
                </c:pt>
                <c:pt idx="12541">
                  <c:v>6963.515625</c:v>
                </c:pt>
                <c:pt idx="12542">
                  <c:v>6963.515625</c:v>
                </c:pt>
                <c:pt idx="12543">
                  <c:v>6963.515625</c:v>
                </c:pt>
                <c:pt idx="12544">
                  <c:v>6963.515625</c:v>
                </c:pt>
                <c:pt idx="12545">
                  <c:v>6963.515625</c:v>
                </c:pt>
                <c:pt idx="12546">
                  <c:v>6964.4437499999995</c:v>
                </c:pt>
                <c:pt idx="12547">
                  <c:v>6964.4437499999995</c:v>
                </c:pt>
                <c:pt idx="12548">
                  <c:v>6964.9593749999995</c:v>
                </c:pt>
                <c:pt idx="12549">
                  <c:v>6965.9390618399993</c:v>
                </c:pt>
                <c:pt idx="12550">
                  <c:v>6965.9390618399993</c:v>
                </c:pt>
                <c:pt idx="12551">
                  <c:v>6970.0124999999998</c:v>
                </c:pt>
                <c:pt idx="12552">
                  <c:v>6970.0124999999998</c:v>
                </c:pt>
                <c:pt idx="12553">
                  <c:v>6970.0124999999998</c:v>
                </c:pt>
                <c:pt idx="12554">
                  <c:v>6972.4874999999993</c:v>
                </c:pt>
                <c:pt idx="12555">
                  <c:v>6972.4874999999993</c:v>
                </c:pt>
                <c:pt idx="12556">
                  <c:v>6977.6437499999993</c:v>
                </c:pt>
                <c:pt idx="12557">
                  <c:v>6977.6437499999993</c:v>
                </c:pt>
                <c:pt idx="12558">
                  <c:v>6977.6437499999993</c:v>
                </c:pt>
                <c:pt idx="12559">
                  <c:v>6977.6437499999993</c:v>
                </c:pt>
                <c:pt idx="12560">
                  <c:v>6977.6437499999993</c:v>
                </c:pt>
                <c:pt idx="12561">
                  <c:v>6979.1390618399992</c:v>
                </c:pt>
                <c:pt idx="12562">
                  <c:v>6983.2124999999996</c:v>
                </c:pt>
                <c:pt idx="12563">
                  <c:v>6983.2124999999996</c:v>
                </c:pt>
                <c:pt idx="12564">
                  <c:v>6983.2124999999996</c:v>
                </c:pt>
                <c:pt idx="12565">
                  <c:v>6983.2124999999996</c:v>
                </c:pt>
                <c:pt idx="12566">
                  <c:v>6983.2124999999996</c:v>
                </c:pt>
                <c:pt idx="12567">
                  <c:v>6983.2124999999996</c:v>
                </c:pt>
                <c:pt idx="12568">
                  <c:v>6983.2124999999996</c:v>
                </c:pt>
                <c:pt idx="12569">
                  <c:v>6983.5734381600005</c:v>
                </c:pt>
                <c:pt idx="12570">
                  <c:v>6983.7281249999996</c:v>
                </c:pt>
                <c:pt idx="12571">
                  <c:v>6983.7281249999996</c:v>
                </c:pt>
                <c:pt idx="12572">
                  <c:v>6983.7281249999996</c:v>
                </c:pt>
                <c:pt idx="12573">
                  <c:v>6983.7281249999996</c:v>
                </c:pt>
                <c:pt idx="12574">
                  <c:v>6983.7281249999996</c:v>
                </c:pt>
                <c:pt idx="12575">
                  <c:v>6985.6875</c:v>
                </c:pt>
                <c:pt idx="12576">
                  <c:v>6985.6875</c:v>
                </c:pt>
                <c:pt idx="12577">
                  <c:v>6989.9156249999996</c:v>
                </c:pt>
                <c:pt idx="12578">
                  <c:v>6989.9156249999996</c:v>
                </c:pt>
                <c:pt idx="12579">
                  <c:v>6989.9156249999996</c:v>
                </c:pt>
                <c:pt idx="12580">
                  <c:v>6989.9156249999996</c:v>
                </c:pt>
                <c:pt idx="12581">
                  <c:v>6990.84375</c:v>
                </c:pt>
                <c:pt idx="12582">
                  <c:v>6990.84375</c:v>
                </c:pt>
                <c:pt idx="12583">
                  <c:v>6991.359375</c:v>
                </c:pt>
                <c:pt idx="12584">
                  <c:v>6991.359375</c:v>
                </c:pt>
                <c:pt idx="12585">
                  <c:v>6991.359375</c:v>
                </c:pt>
                <c:pt idx="12586">
                  <c:v>6991.359375</c:v>
                </c:pt>
                <c:pt idx="12587">
                  <c:v>6992.339061839999</c:v>
                </c:pt>
                <c:pt idx="12588">
                  <c:v>6992.339061839999</c:v>
                </c:pt>
                <c:pt idx="12589">
                  <c:v>6996.4124999999995</c:v>
                </c:pt>
                <c:pt idx="12590">
                  <c:v>6996.4124999999995</c:v>
                </c:pt>
                <c:pt idx="12591">
                  <c:v>6996.4124999999995</c:v>
                </c:pt>
                <c:pt idx="12592">
                  <c:v>6996.4124999999995</c:v>
                </c:pt>
                <c:pt idx="12593">
                  <c:v>6996.7734381600003</c:v>
                </c:pt>
                <c:pt idx="12594">
                  <c:v>6996.7734381600003</c:v>
                </c:pt>
                <c:pt idx="12595">
                  <c:v>6998.8874999999998</c:v>
                </c:pt>
                <c:pt idx="12596">
                  <c:v>7003.1156249999995</c:v>
                </c:pt>
                <c:pt idx="12597">
                  <c:v>7003.1156249999995</c:v>
                </c:pt>
                <c:pt idx="12598">
                  <c:v>7003.1156249999995</c:v>
                </c:pt>
                <c:pt idx="12599">
                  <c:v>7003.1156249999995</c:v>
                </c:pt>
                <c:pt idx="12600">
                  <c:v>7003.1156249999995</c:v>
                </c:pt>
                <c:pt idx="12601">
                  <c:v>7004.0437499999998</c:v>
                </c:pt>
                <c:pt idx="12602">
                  <c:v>7004.0437499999998</c:v>
                </c:pt>
                <c:pt idx="12603">
                  <c:v>7004.5593749999998</c:v>
                </c:pt>
                <c:pt idx="12604">
                  <c:v>7004.5593749999998</c:v>
                </c:pt>
                <c:pt idx="12605">
                  <c:v>7005.5390618399988</c:v>
                </c:pt>
                <c:pt idx="12606">
                  <c:v>7009.6124999999993</c:v>
                </c:pt>
                <c:pt idx="12607">
                  <c:v>7009.6124999999993</c:v>
                </c:pt>
                <c:pt idx="12608">
                  <c:v>7009.6124999999993</c:v>
                </c:pt>
                <c:pt idx="12609">
                  <c:v>7009.6124999999993</c:v>
                </c:pt>
                <c:pt idx="12610">
                  <c:v>7009.6124999999993</c:v>
                </c:pt>
                <c:pt idx="12611">
                  <c:v>7009.6124999999993</c:v>
                </c:pt>
                <c:pt idx="12612">
                  <c:v>7009.6124999999993</c:v>
                </c:pt>
                <c:pt idx="12613">
                  <c:v>7009.9734381600001</c:v>
                </c:pt>
                <c:pt idx="12614">
                  <c:v>7009.9734381600001</c:v>
                </c:pt>
                <c:pt idx="12615">
                  <c:v>7009.9734381600001</c:v>
                </c:pt>
                <c:pt idx="12616">
                  <c:v>7009.9734381600001</c:v>
                </c:pt>
                <c:pt idx="12617">
                  <c:v>7010.1281249999993</c:v>
                </c:pt>
                <c:pt idx="12618">
                  <c:v>7010.1281249999993</c:v>
                </c:pt>
                <c:pt idx="12619">
                  <c:v>7010.1281249999993</c:v>
                </c:pt>
                <c:pt idx="12620">
                  <c:v>7012.0874999999996</c:v>
                </c:pt>
                <c:pt idx="12621">
                  <c:v>7016.3156249999993</c:v>
                </c:pt>
                <c:pt idx="12622">
                  <c:v>7016.3156249999993</c:v>
                </c:pt>
                <c:pt idx="12623">
                  <c:v>7017.2437499999996</c:v>
                </c:pt>
                <c:pt idx="12624">
                  <c:v>7017.2437499999996</c:v>
                </c:pt>
                <c:pt idx="12625">
                  <c:v>7017.7593749999996</c:v>
                </c:pt>
                <c:pt idx="12626">
                  <c:v>7017.7593749999996</c:v>
                </c:pt>
                <c:pt idx="12627">
                  <c:v>7017.7593749999996</c:v>
                </c:pt>
                <c:pt idx="12628">
                  <c:v>7018.7390618399995</c:v>
                </c:pt>
                <c:pt idx="12629">
                  <c:v>7018.7390618399995</c:v>
                </c:pt>
                <c:pt idx="12630">
                  <c:v>7022.8125</c:v>
                </c:pt>
                <c:pt idx="12631">
                  <c:v>7023.1734381599999</c:v>
                </c:pt>
                <c:pt idx="12632">
                  <c:v>7023.1734381599999</c:v>
                </c:pt>
                <c:pt idx="12633">
                  <c:v>7023.1734381599999</c:v>
                </c:pt>
                <c:pt idx="12634">
                  <c:v>7023.328125</c:v>
                </c:pt>
                <c:pt idx="12635">
                  <c:v>7023.328125</c:v>
                </c:pt>
                <c:pt idx="12636">
                  <c:v>7023.328125</c:v>
                </c:pt>
                <c:pt idx="12637">
                  <c:v>7025.2874999999995</c:v>
                </c:pt>
                <c:pt idx="12638">
                  <c:v>7025.2874999999995</c:v>
                </c:pt>
                <c:pt idx="12639">
                  <c:v>7025.2874999999995</c:v>
                </c:pt>
                <c:pt idx="12640">
                  <c:v>7029.515625</c:v>
                </c:pt>
                <c:pt idx="12641">
                  <c:v>7029.515625</c:v>
                </c:pt>
                <c:pt idx="12642">
                  <c:v>7029.515625</c:v>
                </c:pt>
                <c:pt idx="12643">
                  <c:v>7029.515625</c:v>
                </c:pt>
                <c:pt idx="12644">
                  <c:v>7030.4437499999995</c:v>
                </c:pt>
                <c:pt idx="12645">
                  <c:v>7030.9593749999995</c:v>
                </c:pt>
                <c:pt idx="12646">
                  <c:v>7030.9593749999995</c:v>
                </c:pt>
                <c:pt idx="12647">
                  <c:v>7030.9593749999995</c:v>
                </c:pt>
                <c:pt idx="12648">
                  <c:v>7030.9593749999995</c:v>
                </c:pt>
                <c:pt idx="12649">
                  <c:v>7036.0124999999998</c:v>
                </c:pt>
                <c:pt idx="12650">
                  <c:v>7036.0124999999998</c:v>
                </c:pt>
                <c:pt idx="12651">
                  <c:v>7036.0124999999998</c:v>
                </c:pt>
                <c:pt idx="12652">
                  <c:v>7036.3734381599998</c:v>
                </c:pt>
                <c:pt idx="12653">
                  <c:v>7036.3734381599998</c:v>
                </c:pt>
                <c:pt idx="12654">
                  <c:v>7036.5281249999998</c:v>
                </c:pt>
                <c:pt idx="12655">
                  <c:v>7036.5281249999998</c:v>
                </c:pt>
                <c:pt idx="12656">
                  <c:v>7043.6437499999993</c:v>
                </c:pt>
                <c:pt idx="12657">
                  <c:v>7043.6437499999993</c:v>
                </c:pt>
                <c:pt idx="12658">
                  <c:v>7044.1593749999993</c:v>
                </c:pt>
                <c:pt idx="12659">
                  <c:v>7049.2124999999996</c:v>
                </c:pt>
                <c:pt idx="12660">
                  <c:v>7049.5734381600005</c:v>
                </c:pt>
                <c:pt idx="12661">
                  <c:v>7049.5734381600005</c:v>
                </c:pt>
                <c:pt idx="12662">
                  <c:v>7049.7281249999996</c:v>
                </c:pt>
                <c:pt idx="12663">
                  <c:v>7049.7281249999996</c:v>
                </c:pt>
                <c:pt idx="12664">
                  <c:v>7049.7281249999996</c:v>
                </c:pt>
                <c:pt idx="12665">
                  <c:v>7051.6875</c:v>
                </c:pt>
                <c:pt idx="12666">
                  <c:v>7055.9156249999996</c:v>
                </c:pt>
                <c:pt idx="12667">
                  <c:v>7055.9156249999996</c:v>
                </c:pt>
                <c:pt idx="12668">
                  <c:v>7056.84375</c:v>
                </c:pt>
                <c:pt idx="12669">
                  <c:v>7056.84375</c:v>
                </c:pt>
                <c:pt idx="12670">
                  <c:v>7057.359375</c:v>
                </c:pt>
                <c:pt idx="12671">
                  <c:v>7057.359375</c:v>
                </c:pt>
                <c:pt idx="12672">
                  <c:v>7058.339061839999</c:v>
                </c:pt>
                <c:pt idx="12673">
                  <c:v>7062.4124999999995</c:v>
                </c:pt>
                <c:pt idx="12674">
                  <c:v>7062.4124999999995</c:v>
                </c:pt>
                <c:pt idx="12675">
                  <c:v>7062.4124999999995</c:v>
                </c:pt>
                <c:pt idx="12676">
                  <c:v>7062.7734381600003</c:v>
                </c:pt>
                <c:pt idx="12677">
                  <c:v>7062.7734381600003</c:v>
                </c:pt>
                <c:pt idx="12678">
                  <c:v>7062.9281249999995</c:v>
                </c:pt>
                <c:pt idx="12679">
                  <c:v>7062.9281249999995</c:v>
                </c:pt>
                <c:pt idx="12680">
                  <c:v>7064.8874999999998</c:v>
                </c:pt>
                <c:pt idx="12681">
                  <c:v>7069.1156249999995</c:v>
                </c:pt>
                <c:pt idx="12682">
                  <c:v>7070.0437499999998</c:v>
                </c:pt>
                <c:pt idx="12683">
                  <c:v>7070.0437499999998</c:v>
                </c:pt>
                <c:pt idx="12684">
                  <c:v>7070.0437499999998</c:v>
                </c:pt>
                <c:pt idx="12685">
                  <c:v>7070.0437499999998</c:v>
                </c:pt>
                <c:pt idx="12686">
                  <c:v>7070.0437499999998</c:v>
                </c:pt>
                <c:pt idx="12687">
                  <c:v>7070.0437499999998</c:v>
                </c:pt>
                <c:pt idx="12688">
                  <c:v>7070.5593749999998</c:v>
                </c:pt>
                <c:pt idx="12689">
                  <c:v>7070.5593749999998</c:v>
                </c:pt>
                <c:pt idx="12690">
                  <c:v>7071.5390618399988</c:v>
                </c:pt>
                <c:pt idx="12691">
                  <c:v>7071.5390618399988</c:v>
                </c:pt>
                <c:pt idx="12692">
                  <c:v>7075.6124999999993</c:v>
                </c:pt>
                <c:pt idx="12693">
                  <c:v>7075.6124999999993</c:v>
                </c:pt>
                <c:pt idx="12694">
                  <c:v>7075.6124999999993</c:v>
                </c:pt>
                <c:pt idx="12695">
                  <c:v>7075.9734381600001</c:v>
                </c:pt>
                <c:pt idx="12696">
                  <c:v>7075.9734381600001</c:v>
                </c:pt>
                <c:pt idx="12697">
                  <c:v>7075.9734381600001</c:v>
                </c:pt>
                <c:pt idx="12698">
                  <c:v>7075.9734381600001</c:v>
                </c:pt>
                <c:pt idx="12699">
                  <c:v>7075.9734381600001</c:v>
                </c:pt>
                <c:pt idx="12700">
                  <c:v>7076.1281249999993</c:v>
                </c:pt>
                <c:pt idx="12701">
                  <c:v>7076.1281249999993</c:v>
                </c:pt>
                <c:pt idx="12702">
                  <c:v>7078.0874999999996</c:v>
                </c:pt>
                <c:pt idx="12703">
                  <c:v>7078.0874999999996</c:v>
                </c:pt>
                <c:pt idx="12704">
                  <c:v>7078.0874999999996</c:v>
                </c:pt>
                <c:pt idx="12705">
                  <c:v>7078.0874999999996</c:v>
                </c:pt>
                <c:pt idx="12706">
                  <c:v>7078.0874999999996</c:v>
                </c:pt>
                <c:pt idx="12707">
                  <c:v>7078.0874999999996</c:v>
                </c:pt>
                <c:pt idx="12708">
                  <c:v>7082.3156249999993</c:v>
                </c:pt>
                <c:pt idx="12709">
                  <c:v>7083.2437499999996</c:v>
                </c:pt>
                <c:pt idx="12710">
                  <c:v>7088.8125</c:v>
                </c:pt>
                <c:pt idx="12711">
                  <c:v>7095.515625</c:v>
                </c:pt>
                <c:pt idx="12712">
                  <c:v>7095.515625</c:v>
                </c:pt>
                <c:pt idx="12713">
                  <c:v>7095.515625</c:v>
                </c:pt>
                <c:pt idx="12714">
                  <c:v>7096.4437499999995</c:v>
                </c:pt>
                <c:pt idx="12715">
                  <c:v>7096.4437499999995</c:v>
                </c:pt>
                <c:pt idx="12716">
                  <c:v>7096.4437499999995</c:v>
                </c:pt>
                <c:pt idx="12717">
                  <c:v>7096.4437499999995</c:v>
                </c:pt>
                <c:pt idx="12718">
                  <c:v>7096.9593749999995</c:v>
                </c:pt>
                <c:pt idx="12719">
                  <c:v>7096.9593749999995</c:v>
                </c:pt>
                <c:pt idx="12720">
                  <c:v>7097.9390618399993</c:v>
                </c:pt>
                <c:pt idx="12721">
                  <c:v>7097.9390618399993</c:v>
                </c:pt>
                <c:pt idx="12722">
                  <c:v>7097.9390618399993</c:v>
                </c:pt>
                <c:pt idx="12723">
                  <c:v>7097.9390618399993</c:v>
                </c:pt>
                <c:pt idx="12724">
                  <c:v>7097.9390618399993</c:v>
                </c:pt>
                <c:pt idx="12725">
                  <c:v>7097.9390618399993</c:v>
                </c:pt>
                <c:pt idx="12726">
                  <c:v>7097.9390618399993</c:v>
                </c:pt>
                <c:pt idx="12727">
                  <c:v>7102.0124999999998</c:v>
                </c:pt>
                <c:pt idx="12728">
                  <c:v>7102.3734381599998</c:v>
                </c:pt>
                <c:pt idx="12729">
                  <c:v>7102.3734381599998</c:v>
                </c:pt>
                <c:pt idx="12730">
                  <c:v>7102.3734381599998</c:v>
                </c:pt>
                <c:pt idx="12731">
                  <c:v>7102.3734381599998</c:v>
                </c:pt>
                <c:pt idx="12732">
                  <c:v>7102.5281249999998</c:v>
                </c:pt>
                <c:pt idx="12733">
                  <c:v>7108.7156249999998</c:v>
                </c:pt>
                <c:pt idx="12734">
                  <c:v>7108.7156249999998</c:v>
                </c:pt>
                <c:pt idx="12735">
                  <c:v>7109.6437499999993</c:v>
                </c:pt>
                <c:pt idx="12736">
                  <c:v>7109.6437499999993</c:v>
                </c:pt>
                <c:pt idx="12737">
                  <c:v>7109.6437499999993</c:v>
                </c:pt>
                <c:pt idx="12738">
                  <c:v>7110.1593749999993</c:v>
                </c:pt>
                <c:pt idx="12739">
                  <c:v>7110.1593749999993</c:v>
                </c:pt>
                <c:pt idx="12740">
                  <c:v>7110.1593749999993</c:v>
                </c:pt>
                <c:pt idx="12741">
                  <c:v>7110.1593749999993</c:v>
                </c:pt>
                <c:pt idx="12742">
                  <c:v>7110.1593749999993</c:v>
                </c:pt>
                <c:pt idx="12743">
                  <c:v>7115.2124999999996</c:v>
                </c:pt>
                <c:pt idx="12744">
                  <c:v>7115.2124999999996</c:v>
                </c:pt>
                <c:pt idx="12745">
                  <c:v>7115.2124999999996</c:v>
                </c:pt>
                <c:pt idx="12746">
                  <c:v>7115.2124999999996</c:v>
                </c:pt>
                <c:pt idx="12747">
                  <c:v>7115.2124999999996</c:v>
                </c:pt>
                <c:pt idx="12748">
                  <c:v>7115.2124999999996</c:v>
                </c:pt>
                <c:pt idx="12749">
                  <c:v>7115.2124999999996</c:v>
                </c:pt>
                <c:pt idx="12750">
                  <c:v>7115.2124999999996</c:v>
                </c:pt>
                <c:pt idx="12751">
                  <c:v>7115.2124999999996</c:v>
                </c:pt>
                <c:pt idx="12752">
                  <c:v>7115.2124999999996</c:v>
                </c:pt>
                <c:pt idx="12753">
                  <c:v>7115.5734381600005</c:v>
                </c:pt>
                <c:pt idx="12754">
                  <c:v>7115.7281249999996</c:v>
                </c:pt>
                <c:pt idx="12755">
                  <c:v>7115.7281249999996</c:v>
                </c:pt>
                <c:pt idx="12756">
                  <c:v>7115.7281249999996</c:v>
                </c:pt>
                <c:pt idx="12757">
                  <c:v>7121.9156249999996</c:v>
                </c:pt>
                <c:pt idx="12758">
                  <c:v>7121.9156249999996</c:v>
                </c:pt>
                <c:pt idx="12759">
                  <c:v>7121.9156249999996</c:v>
                </c:pt>
                <c:pt idx="12760">
                  <c:v>7121.9156249999996</c:v>
                </c:pt>
                <c:pt idx="12761">
                  <c:v>7121.9156249999996</c:v>
                </c:pt>
                <c:pt idx="12762">
                  <c:v>7122.84375</c:v>
                </c:pt>
                <c:pt idx="12763">
                  <c:v>7122.84375</c:v>
                </c:pt>
                <c:pt idx="12764">
                  <c:v>7122.84375</c:v>
                </c:pt>
                <c:pt idx="12765">
                  <c:v>7123.359375</c:v>
                </c:pt>
                <c:pt idx="12766">
                  <c:v>7123.359375</c:v>
                </c:pt>
                <c:pt idx="12767">
                  <c:v>7124.339061839999</c:v>
                </c:pt>
                <c:pt idx="12768">
                  <c:v>7124.339061839999</c:v>
                </c:pt>
                <c:pt idx="12769">
                  <c:v>7128.4124999999995</c:v>
                </c:pt>
                <c:pt idx="12770">
                  <c:v>7128.7734381600003</c:v>
                </c:pt>
                <c:pt idx="12771">
                  <c:v>7128.7734381600003</c:v>
                </c:pt>
                <c:pt idx="12772">
                  <c:v>7128.9281249999995</c:v>
                </c:pt>
                <c:pt idx="12773">
                  <c:v>7130.8874999999998</c:v>
                </c:pt>
                <c:pt idx="12774">
                  <c:v>7130.8874999999998</c:v>
                </c:pt>
                <c:pt idx="12775">
                  <c:v>7130.8874999999998</c:v>
                </c:pt>
                <c:pt idx="12776">
                  <c:v>7130.8874999999998</c:v>
                </c:pt>
                <c:pt idx="12777">
                  <c:v>7135.1156249999995</c:v>
                </c:pt>
                <c:pt idx="12778">
                  <c:v>7135.1156249999995</c:v>
                </c:pt>
                <c:pt idx="12779">
                  <c:v>7135.1156249999995</c:v>
                </c:pt>
                <c:pt idx="12780">
                  <c:v>7135.1156249999995</c:v>
                </c:pt>
                <c:pt idx="12781">
                  <c:v>7136.5593749999998</c:v>
                </c:pt>
                <c:pt idx="12782">
                  <c:v>7136.5593749999998</c:v>
                </c:pt>
                <c:pt idx="12783">
                  <c:v>7136.5593749999998</c:v>
                </c:pt>
                <c:pt idx="12784">
                  <c:v>7141.6124999999993</c:v>
                </c:pt>
                <c:pt idx="12785">
                  <c:v>7141.9734381600001</c:v>
                </c:pt>
                <c:pt idx="12786">
                  <c:v>7142.1281249999993</c:v>
                </c:pt>
                <c:pt idx="12787">
                  <c:v>7142.1281249999993</c:v>
                </c:pt>
                <c:pt idx="12788">
                  <c:v>7142.1281249999993</c:v>
                </c:pt>
                <c:pt idx="12789">
                  <c:v>7144.0874999999996</c:v>
                </c:pt>
                <c:pt idx="12790">
                  <c:v>7144.0874999999996</c:v>
                </c:pt>
                <c:pt idx="12791">
                  <c:v>7149.2437499999996</c:v>
                </c:pt>
                <c:pt idx="12792">
                  <c:v>7149.2437499999996</c:v>
                </c:pt>
                <c:pt idx="12793">
                  <c:v>7149.2437499999996</c:v>
                </c:pt>
                <c:pt idx="12794">
                  <c:v>7149.2437499999996</c:v>
                </c:pt>
                <c:pt idx="12795">
                  <c:v>7149.2437499999996</c:v>
                </c:pt>
                <c:pt idx="12796">
                  <c:v>7149.2437499999996</c:v>
                </c:pt>
                <c:pt idx="12797">
                  <c:v>7149.7593749999996</c:v>
                </c:pt>
                <c:pt idx="12798">
                  <c:v>7149.7593749999996</c:v>
                </c:pt>
                <c:pt idx="12799">
                  <c:v>7149.7593749999996</c:v>
                </c:pt>
                <c:pt idx="12800">
                  <c:v>7150.7390618399995</c:v>
                </c:pt>
                <c:pt idx="12801">
                  <c:v>7150.7390618399995</c:v>
                </c:pt>
                <c:pt idx="12802">
                  <c:v>7154.8125</c:v>
                </c:pt>
                <c:pt idx="12803">
                  <c:v>7154.8125</c:v>
                </c:pt>
                <c:pt idx="12804">
                  <c:v>7155.1734381599999</c:v>
                </c:pt>
                <c:pt idx="12805">
                  <c:v>7155.1734381599999</c:v>
                </c:pt>
                <c:pt idx="12806">
                  <c:v>7155.328125</c:v>
                </c:pt>
                <c:pt idx="12807">
                  <c:v>7157.2874999999995</c:v>
                </c:pt>
                <c:pt idx="12808">
                  <c:v>7157.2874999999995</c:v>
                </c:pt>
                <c:pt idx="12809">
                  <c:v>7161.515625</c:v>
                </c:pt>
                <c:pt idx="12810">
                  <c:v>7162.4437499999995</c:v>
                </c:pt>
                <c:pt idx="12811">
                  <c:v>7162.4437499999995</c:v>
                </c:pt>
                <c:pt idx="12812">
                  <c:v>7162.4437499999995</c:v>
                </c:pt>
                <c:pt idx="12813">
                  <c:v>7162.9593749999995</c:v>
                </c:pt>
                <c:pt idx="12814">
                  <c:v>7168.0124999999998</c:v>
                </c:pt>
                <c:pt idx="12815">
                  <c:v>7168.0124999999998</c:v>
                </c:pt>
                <c:pt idx="12816">
                  <c:v>7168.3734381599998</c:v>
                </c:pt>
                <c:pt idx="12817">
                  <c:v>7168.3734381599998</c:v>
                </c:pt>
                <c:pt idx="12818">
                  <c:v>7168.5281249999998</c:v>
                </c:pt>
                <c:pt idx="12819">
                  <c:v>7168.5281249999998</c:v>
                </c:pt>
                <c:pt idx="12820">
                  <c:v>7168.5281249999998</c:v>
                </c:pt>
                <c:pt idx="12821">
                  <c:v>7170.4874999999993</c:v>
                </c:pt>
                <c:pt idx="12822">
                  <c:v>7174.7156249999998</c:v>
                </c:pt>
                <c:pt idx="12823">
                  <c:v>7174.7156249999998</c:v>
                </c:pt>
                <c:pt idx="12824">
                  <c:v>7174.7156249999998</c:v>
                </c:pt>
                <c:pt idx="12825">
                  <c:v>7175.6437499999993</c:v>
                </c:pt>
                <c:pt idx="12826">
                  <c:v>7175.6437499999993</c:v>
                </c:pt>
                <c:pt idx="12827">
                  <c:v>7175.6437499999993</c:v>
                </c:pt>
                <c:pt idx="12828">
                  <c:v>7176.1593749999993</c:v>
                </c:pt>
                <c:pt idx="12829">
                  <c:v>7176.1593749999993</c:v>
                </c:pt>
                <c:pt idx="12830">
                  <c:v>7177.1390618399992</c:v>
                </c:pt>
                <c:pt idx="12831">
                  <c:v>7181.2124999999996</c:v>
                </c:pt>
                <c:pt idx="12832">
                  <c:v>7181.2124999999996</c:v>
                </c:pt>
                <c:pt idx="12833">
                  <c:v>7181.2124999999996</c:v>
                </c:pt>
                <c:pt idx="12834">
                  <c:v>7181.5734381600005</c:v>
                </c:pt>
                <c:pt idx="12835">
                  <c:v>7181.5734381600005</c:v>
                </c:pt>
                <c:pt idx="12836">
                  <c:v>7181.7281249999996</c:v>
                </c:pt>
                <c:pt idx="12837">
                  <c:v>7181.7281249999996</c:v>
                </c:pt>
                <c:pt idx="12838">
                  <c:v>7183.6875</c:v>
                </c:pt>
                <c:pt idx="12839">
                  <c:v>7187.9156249999996</c:v>
                </c:pt>
                <c:pt idx="12840">
                  <c:v>7187.9156249999996</c:v>
                </c:pt>
                <c:pt idx="12841">
                  <c:v>7187.9156249999996</c:v>
                </c:pt>
                <c:pt idx="12842">
                  <c:v>7187.9156249999996</c:v>
                </c:pt>
                <c:pt idx="12843">
                  <c:v>7188.84375</c:v>
                </c:pt>
                <c:pt idx="12844">
                  <c:v>7189.359375</c:v>
                </c:pt>
                <c:pt idx="12845">
                  <c:v>7189.359375</c:v>
                </c:pt>
                <c:pt idx="12846">
                  <c:v>7190.339061839999</c:v>
                </c:pt>
                <c:pt idx="12847">
                  <c:v>7194.4124999999995</c:v>
                </c:pt>
                <c:pt idx="12848">
                  <c:v>7194.4124999999995</c:v>
                </c:pt>
                <c:pt idx="12849">
                  <c:v>7194.7734381600003</c:v>
                </c:pt>
                <c:pt idx="12850">
                  <c:v>7194.7734381600003</c:v>
                </c:pt>
                <c:pt idx="12851">
                  <c:v>7194.7734381600003</c:v>
                </c:pt>
                <c:pt idx="12852">
                  <c:v>7194.9281249999995</c:v>
                </c:pt>
                <c:pt idx="12853">
                  <c:v>7196.8874999999998</c:v>
                </c:pt>
                <c:pt idx="12854">
                  <c:v>7201.1156249999995</c:v>
                </c:pt>
                <c:pt idx="12855">
                  <c:v>7201.1156249999995</c:v>
                </c:pt>
                <c:pt idx="12856">
                  <c:v>7202.5593749999998</c:v>
                </c:pt>
                <c:pt idx="12857">
                  <c:v>7202.5593749999998</c:v>
                </c:pt>
                <c:pt idx="12858">
                  <c:v>7202.5593749999998</c:v>
                </c:pt>
                <c:pt idx="12859">
                  <c:v>7202.5593749999998</c:v>
                </c:pt>
                <c:pt idx="12860">
                  <c:v>7202.5593749999998</c:v>
                </c:pt>
                <c:pt idx="12861">
                  <c:v>7203.5390618399988</c:v>
                </c:pt>
                <c:pt idx="12862">
                  <c:v>7203.5390618399988</c:v>
                </c:pt>
                <c:pt idx="12863">
                  <c:v>7207.6124999999993</c:v>
                </c:pt>
                <c:pt idx="12864">
                  <c:v>7207.9734381600001</c:v>
                </c:pt>
                <c:pt idx="12865">
                  <c:v>7207.9734381600001</c:v>
                </c:pt>
                <c:pt idx="12866">
                  <c:v>7208.1281249999993</c:v>
                </c:pt>
                <c:pt idx="12867">
                  <c:v>7208.1281249999993</c:v>
                </c:pt>
                <c:pt idx="12868">
                  <c:v>7208.1281249999993</c:v>
                </c:pt>
                <c:pt idx="12869">
                  <c:v>7214.3156249999993</c:v>
                </c:pt>
                <c:pt idx="12870">
                  <c:v>7214.3156249999993</c:v>
                </c:pt>
                <c:pt idx="12871">
                  <c:v>7215.2437499999996</c:v>
                </c:pt>
                <c:pt idx="12872">
                  <c:v>7216.7390618399995</c:v>
                </c:pt>
                <c:pt idx="12873">
                  <c:v>7216.7390618399995</c:v>
                </c:pt>
                <c:pt idx="12874">
                  <c:v>7216.7390618399995</c:v>
                </c:pt>
                <c:pt idx="12875">
                  <c:v>7220.8125</c:v>
                </c:pt>
                <c:pt idx="12876">
                  <c:v>7220.8125</c:v>
                </c:pt>
                <c:pt idx="12877">
                  <c:v>7220.8125</c:v>
                </c:pt>
                <c:pt idx="12878">
                  <c:v>7221.1734381599999</c:v>
                </c:pt>
                <c:pt idx="12879">
                  <c:v>7221.1734381599999</c:v>
                </c:pt>
                <c:pt idx="12880">
                  <c:v>7221.1734381599999</c:v>
                </c:pt>
                <c:pt idx="12881">
                  <c:v>7221.328125</c:v>
                </c:pt>
                <c:pt idx="12882">
                  <c:v>7221.328125</c:v>
                </c:pt>
                <c:pt idx="12883">
                  <c:v>7221.328125</c:v>
                </c:pt>
                <c:pt idx="12884">
                  <c:v>7221.328125</c:v>
                </c:pt>
                <c:pt idx="12885">
                  <c:v>7221.328125</c:v>
                </c:pt>
                <c:pt idx="12886">
                  <c:v>7223.2874999999995</c:v>
                </c:pt>
                <c:pt idx="12887">
                  <c:v>7223.2874999999995</c:v>
                </c:pt>
                <c:pt idx="12888">
                  <c:v>7223.2874999999995</c:v>
                </c:pt>
                <c:pt idx="12889">
                  <c:v>7227.515625</c:v>
                </c:pt>
                <c:pt idx="12890">
                  <c:v>7227.515625</c:v>
                </c:pt>
                <c:pt idx="12891">
                  <c:v>7228.4437499999995</c:v>
                </c:pt>
                <c:pt idx="12892">
                  <c:v>7228.4437499999995</c:v>
                </c:pt>
                <c:pt idx="12893">
                  <c:v>7228.4437499999995</c:v>
                </c:pt>
                <c:pt idx="12894">
                  <c:v>7228.4437499999995</c:v>
                </c:pt>
                <c:pt idx="12895">
                  <c:v>7228.9593749999995</c:v>
                </c:pt>
                <c:pt idx="12896">
                  <c:v>7236.4874999999993</c:v>
                </c:pt>
                <c:pt idx="12897">
                  <c:v>7236.4874999999993</c:v>
                </c:pt>
                <c:pt idx="12898">
                  <c:v>7236.4874999999993</c:v>
                </c:pt>
                <c:pt idx="12899">
                  <c:v>7236.4874999999993</c:v>
                </c:pt>
                <c:pt idx="12900">
                  <c:v>7236.4874999999993</c:v>
                </c:pt>
                <c:pt idx="12901">
                  <c:v>7236.4874999999993</c:v>
                </c:pt>
                <c:pt idx="12902">
                  <c:v>7236.4874999999993</c:v>
                </c:pt>
                <c:pt idx="12903">
                  <c:v>7240.7156249999998</c:v>
                </c:pt>
                <c:pt idx="12904">
                  <c:v>7240.7156249999998</c:v>
                </c:pt>
                <c:pt idx="12905">
                  <c:v>7240.7156249999998</c:v>
                </c:pt>
                <c:pt idx="12906">
                  <c:v>7240.7156249999998</c:v>
                </c:pt>
                <c:pt idx="12907">
                  <c:v>7241.6437499999993</c:v>
                </c:pt>
                <c:pt idx="12908">
                  <c:v>7242.1593749999993</c:v>
                </c:pt>
                <c:pt idx="12909">
                  <c:v>7242.1593749999993</c:v>
                </c:pt>
                <c:pt idx="12910">
                  <c:v>7243.1390618399992</c:v>
                </c:pt>
                <c:pt idx="12911">
                  <c:v>7247.5734381600005</c:v>
                </c:pt>
                <c:pt idx="12912">
                  <c:v>7247.5734381600005</c:v>
                </c:pt>
                <c:pt idx="12913">
                  <c:v>7247.5734381600005</c:v>
                </c:pt>
                <c:pt idx="12914">
                  <c:v>7247.5734381600005</c:v>
                </c:pt>
                <c:pt idx="12915">
                  <c:v>7247.7281249999996</c:v>
                </c:pt>
                <c:pt idx="12916">
                  <c:v>7247.7281249999996</c:v>
                </c:pt>
                <c:pt idx="12917">
                  <c:v>7253.9156249999996</c:v>
                </c:pt>
                <c:pt idx="12918">
                  <c:v>7253.9156249999996</c:v>
                </c:pt>
                <c:pt idx="12919">
                  <c:v>7253.9156249999996</c:v>
                </c:pt>
                <c:pt idx="12920">
                  <c:v>7254.84375</c:v>
                </c:pt>
                <c:pt idx="12921">
                  <c:v>7255.359375</c:v>
                </c:pt>
                <c:pt idx="12922">
                  <c:v>7255.359375</c:v>
                </c:pt>
                <c:pt idx="12923">
                  <c:v>7255.359375</c:v>
                </c:pt>
                <c:pt idx="12924">
                  <c:v>7256.339061839999</c:v>
                </c:pt>
                <c:pt idx="12925">
                  <c:v>7256.339061839999</c:v>
                </c:pt>
                <c:pt idx="12926">
                  <c:v>7260.4124999999995</c:v>
                </c:pt>
                <c:pt idx="12927">
                  <c:v>7260.4124999999995</c:v>
                </c:pt>
                <c:pt idx="12928">
                  <c:v>7260.4124999999995</c:v>
                </c:pt>
                <c:pt idx="12929">
                  <c:v>7260.7734381600003</c:v>
                </c:pt>
                <c:pt idx="12930">
                  <c:v>7260.7734381600003</c:v>
                </c:pt>
                <c:pt idx="12931">
                  <c:v>7262.8874999999998</c:v>
                </c:pt>
                <c:pt idx="12932">
                  <c:v>7262.8874999999998</c:v>
                </c:pt>
                <c:pt idx="12933">
                  <c:v>7262.8874999999998</c:v>
                </c:pt>
                <c:pt idx="12934">
                  <c:v>7267.1156249999995</c:v>
                </c:pt>
                <c:pt idx="12935">
                  <c:v>7267.1156249999995</c:v>
                </c:pt>
                <c:pt idx="12936">
                  <c:v>7268.5593749999998</c:v>
                </c:pt>
                <c:pt idx="12937">
                  <c:v>7269.5390618399988</c:v>
                </c:pt>
                <c:pt idx="12938">
                  <c:v>7273.9734381600001</c:v>
                </c:pt>
                <c:pt idx="12939">
                  <c:v>7274.1281249999993</c:v>
                </c:pt>
                <c:pt idx="12940">
                  <c:v>7276.0874999999996</c:v>
                </c:pt>
                <c:pt idx="12941">
                  <c:v>7276.0874999999996</c:v>
                </c:pt>
                <c:pt idx="12942">
                  <c:v>7280.3156249999993</c:v>
                </c:pt>
                <c:pt idx="12943">
                  <c:v>7280.3156249999993</c:v>
                </c:pt>
                <c:pt idx="12944">
                  <c:v>7280.3156249999993</c:v>
                </c:pt>
                <c:pt idx="12945">
                  <c:v>7280.3156249999993</c:v>
                </c:pt>
                <c:pt idx="12946">
                  <c:v>7281.2437499999996</c:v>
                </c:pt>
                <c:pt idx="12947">
                  <c:v>7281.2437499999996</c:v>
                </c:pt>
                <c:pt idx="12948">
                  <c:v>7281.2437499999996</c:v>
                </c:pt>
                <c:pt idx="12949">
                  <c:v>7281.2437499999996</c:v>
                </c:pt>
                <c:pt idx="12950">
                  <c:v>7281.2437499999996</c:v>
                </c:pt>
                <c:pt idx="12951">
                  <c:v>7281.2437499999996</c:v>
                </c:pt>
                <c:pt idx="12952">
                  <c:v>7281.2437499999996</c:v>
                </c:pt>
                <c:pt idx="12953">
                  <c:v>7282.7390618399995</c:v>
                </c:pt>
                <c:pt idx="12954">
                  <c:v>7282.7390618399995</c:v>
                </c:pt>
                <c:pt idx="12955">
                  <c:v>7282.7390618399995</c:v>
                </c:pt>
                <c:pt idx="12956">
                  <c:v>7282.7390618399995</c:v>
                </c:pt>
                <c:pt idx="12957">
                  <c:v>7282.7390618399995</c:v>
                </c:pt>
                <c:pt idx="12958">
                  <c:v>7287.1734381599999</c:v>
                </c:pt>
                <c:pt idx="12959">
                  <c:v>7287.328125</c:v>
                </c:pt>
                <c:pt idx="12960">
                  <c:v>7287.328125</c:v>
                </c:pt>
                <c:pt idx="12961">
                  <c:v>7289.2874999999995</c:v>
                </c:pt>
                <c:pt idx="12962">
                  <c:v>7293.515625</c:v>
                </c:pt>
                <c:pt idx="12963">
                  <c:v>7293.515625</c:v>
                </c:pt>
                <c:pt idx="12964">
                  <c:v>7294.9593749999995</c:v>
                </c:pt>
                <c:pt idx="12965">
                  <c:v>7295.9390618399993</c:v>
                </c:pt>
                <c:pt idx="12966">
                  <c:v>7295.9390618399993</c:v>
                </c:pt>
                <c:pt idx="12967">
                  <c:v>7295.9390618399993</c:v>
                </c:pt>
                <c:pt idx="12968">
                  <c:v>7300.3734381599998</c:v>
                </c:pt>
                <c:pt idx="12969">
                  <c:v>7300.3734381599998</c:v>
                </c:pt>
                <c:pt idx="12970">
                  <c:v>7300.3734381599998</c:v>
                </c:pt>
                <c:pt idx="12971">
                  <c:v>7300.3734381599998</c:v>
                </c:pt>
                <c:pt idx="12972">
                  <c:v>7300.5281249999998</c:v>
                </c:pt>
                <c:pt idx="12973">
                  <c:v>7302.4874999999993</c:v>
                </c:pt>
                <c:pt idx="12974">
                  <c:v>7306.7156249999998</c:v>
                </c:pt>
                <c:pt idx="12975">
                  <c:v>7307.6437499999993</c:v>
                </c:pt>
                <c:pt idx="12976">
                  <c:v>7308.1593749999993</c:v>
                </c:pt>
                <c:pt idx="12977">
                  <c:v>7308.1593749999993</c:v>
                </c:pt>
                <c:pt idx="12978">
                  <c:v>7308.1593749999993</c:v>
                </c:pt>
                <c:pt idx="12979">
                  <c:v>7308.1593749999993</c:v>
                </c:pt>
                <c:pt idx="12980">
                  <c:v>7309.1390618399992</c:v>
                </c:pt>
                <c:pt idx="12981">
                  <c:v>7309.1390618399992</c:v>
                </c:pt>
                <c:pt idx="12982">
                  <c:v>7313.2124999999996</c:v>
                </c:pt>
                <c:pt idx="12983">
                  <c:v>7313.2124999999996</c:v>
                </c:pt>
                <c:pt idx="12984">
                  <c:v>7313.2124999999996</c:v>
                </c:pt>
                <c:pt idx="12985">
                  <c:v>7313.5734381600005</c:v>
                </c:pt>
                <c:pt idx="12986">
                  <c:v>7313.7281249999996</c:v>
                </c:pt>
                <c:pt idx="12987">
                  <c:v>7315.6875</c:v>
                </c:pt>
                <c:pt idx="12988">
                  <c:v>7315.6875</c:v>
                </c:pt>
                <c:pt idx="12989">
                  <c:v>7315.6875</c:v>
                </c:pt>
                <c:pt idx="12990">
                  <c:v>7315.6875</c:v>
                </c:pt>
                <c:pt idx="12991">
                  <c:v>7320.84375</c:v>
                </c:pt>
                <c:pt idx="12992">
                  <c:v>7321.359375</c:v>
                </c:pt>
                <c:pt idx="12993">
                  <c:v>7321.359375</c:v>
                </c:pt>
                <c:pt idx="12994">
                  <c:v>7321.359375</c:v>
                </c:pt>
                <c:pt idx="12995">
                  <c:v>7322.339061839999</c:v>
                </c:pt>
                <c:pt idx="12996">
                  <c:v>7326.4124999999995</c:v>
                </c:pt>
                <c:pt idx="12997">
                  <c:v>7326.4124999999995</c:v>
                </c:pt>
                <c:pt idx="12998">
                  <c:v>7326.4124999999995</c:v>
                </c:pt>
                <c:pt idx="12999">
                  <c:v>7326.4124999999995</c:v>
                </c:pt>
                <c:pt idx="13000">
                  <c:v>7326.4124999999995</c:v>
                </c:pt>
                <c:pt idx="13001">
                  <c:v>7326.7734381600003</c:v>
                </c:pt>
                <c:pt idx="13002">
                  <c:v>7326.7734381600003</c:v>
                </c:pt>
                <c:pt idx="13003">
                  <c:v>7326.7734381600003</c:v>
                </c:pt>
                <c:pt idx="13004">
                  <c:v>7326.7734381600003</c:v>
                </c:pt>
                <c:pt idx="13005">
                  <c:v>7328.8874999999998</c:v>
                </c:pt>
                <c:pt idx="13006">
                  <c:v>7328.8874999999998</c:v>
                </c:pt>
                <c:pt idx="13007">
                  <c:v>7334.0437499999998</c:v>
                </c:pt>
                <c:pt idx="13008">
                  <c:v>7334.0437499999998</c:v>
                </c:pt>
                <c:pt idx="13009">
                  <c:v>7334.5593749999998</c:v>
                </c:pt>
                <c:pt idx="13010">
                  <c:v>7339.6124999999993</c:v>
                </c:pt>
                <c:pt idx="13011">
                  <c:v>7339.9734381600001</c:v>
                </c:pt>
                <c:pt idx="13012">
                  <c:v>7339.9734381600001</c:v>
                </c:pt>
                <c:pt idx="13013">
                  <c:v>7340.1281249999993</c:v>
                </c:pt>
                <c:pt idx="13014">
                  <c:v>7342.0874999999996</c:v>
                </c:pt>
                <c:pt idx="13015">
                  <c:v>7342.0874999999996</c:v>
                </c:pt>
                <c:pt idx="13016">
                  <c:v>7342.0874999999996</c:v>
                </c:pt>
                <c:pt idx="13017">
                  <c:v>7346.3156249999993</c:v>
                </c:pt>
                <c:pt idx="13018">
                  <c:v>7346.3156249999993</c:v>
                </c:pt>
                <c:pt idx="13019">
                  <c:v>7346.3156249999993</c:v>
                </c:pt>
                <c:pt idx="13020">
                  <c:v>7346.3156249999993</c:v>
                </c:pt>
                <c:pt idx="13021">
                  <c:v>7346.3156249999993</c:v>
                </c:pt>
                <c:pt idx="13022">
                  <c:v>7347.7593749999996</c:v>
                </c:pt>
                <c:pt idx="13023">
                  <c:v>7348.7390618399995</c:v>
                </c:pt>
                <c:pt idx="13024">
                  <c:v>7352.8125</c:v>
                </c:pt>
                <c:pt idx="13025">
                  <c:v>7353.1734381599999</c:v>
                </c:pt>
                <c:pt idx="13026">
                  <c:v>7353.328125</c:v>
                </c:pt>
                <c:pt idx="13027">
                  <c:v>7353.328125</c:v>
                </c:pt>
                <c:pt idx="13028">
                  <c:v>7353.328125</c:v>
                </c:pt>
                <c:pt idx="13029">
                  <c:v>7355.2874999999995</c:v>
                </c:pt>
                <c:pt idx="13030">
                  <c:v>7359.515625</c:v>
                </c:pt>
                <c:pt idx="13031">
                  <c:v>7360.4437499999995</c:v>
                </c:pt>
                <c:pt idx="13032">
                  <c:v>7360.4437499999995</c:v>
                </c:pt>
                <c:pt idx="13033">
                  <c:v>7360.4437499999995</c:v>
                </c:pt>
                <c:pt idx="13034">
                  <c:v>7360.4437499999995</c:v>
                </c:pt>
                <c:pt idx="13035">
                  <c:v>7360.4437499999995</c:v>
                </c:pt>
                <c:pt idx="13036">
                  <c:v>7360.9593749999995</c:v>
                </c:pt>
                <c:pt idx="13037">
                  <c:v>7360.9593749999995</c:v>
                </c:pt>
                <c:pt idx="13038">
                  <c:v>7360.9593749999995</c:v>
                </c:pt>
                <c:pt idx="13039">
                  <c:v>7360.9593749999995</c:v>
                </c:pt>
                <c:pt idx="13040">
                  <c:v>7361.9390618399993</c:v>
                </c:pt>
                <c:pt idx="13041">
                  <c:v>7361.9390618399993</c:v>
                </c:pt>
                <c:pt idx="13042">
                  <c:v>7366.0124999999998</c:v>
                </c:pt>
                <c:pt idx="13043">
                  <c:v>7366.3734381599998</c:v>
                </c:pt>
                <c:pt idx="13044">
                  <c:v>7366.3734381599998</c:v>
                </c:pt>
                <c:pt idx="13045">
                  <c:v>7372.7156249999998</c:v>
                </c:pt>
                <c:pt idx="13046">
                  <c:v>7372.7156249999998</c:v>
                </c:pt>
                <c:pt idx="13047">
                  <c:v>7372.7156249999998</c:v>
                </c:pt>
                <c:pt idx="13048">
                  <c:v>7373.6437499999993</c:v>
                </c:pt>
                <c:pt idx="13049">
                  <c:v>7373.6437499999993</c:v>
                </c:pt>
                <c:pt idx="13050">
                  <c:v>7373.6437499999993</c:v>
                </c:pt>
                <c:pt idx="13051">
                  <c:v>7375.1390618399992</c:v>
                </c:pt>
                <c:pt idx="13052">
                  <c:v>7375.1390618399992</c:v>
                </c:pt>
                <c:pt idx="13053">
                  <c:v>7379.2124999999996</c:v>
                </c:pt>
                <c:pt idx="13054">
                  <c:v>7379.2124999999996</c:v>
                </c:pt>
                <c:pt idx="13055">
                  <c:v>7379.2124999999996</c:v>
                </c:pt>
                <c:pt idx="13056">
                  <c:v>7379.5734381600005</c:v>
                </c:pt>
                <c:pt idx="13057">
                  <c:v>7379.5734381600005</c:v>
                </c:pt>
                <c:pt idx="13058">
                  <c:v>7379.7281249999996</c:v>
                </c:pt>
                <c:pt idx="13059">
                  <c:v>7379.7281249999996</c:v>
                </c:pt>
                <c:pt idx="13060">
                  <c:v>7379.7281249999996</c:v>
                </c:pt>
                <c:pt idx="13061">
                  <c:v>7379.7281249999996</c:v>
                </c:pt>
                <c:pt idx="13062">
                  <c:v>7379.7281249999996</c:v>
                </c:pt>
                <c:pt idx="13063">
                  <c:v>7379.7281249999996</c:v>
                </c:pt>
                <c:pt idx="13064">
                  <c:v>7381.6875</c:v>
                </c:pt>
                <c:pt idx="13065">
                  <c:v>7385.9156249999996</c:v>
                </c:pt>
                <c:pt idx="13066">
                  <c:v>7386.84375</c:v>
                </c:pt>
                <c:pt idx="13067">
                  <c:v>7386.84375</c:v>
                </c:pt>
                <c:pt idx="13068">
                  <c:v>7386.84375</c:v>
                </c:pt>
                <c:pt idx="13069">
                  <c:v>7387.359375</c:v>
                </c:pt>
                <c:pt idx="13070">
                  <c:v>7388.339061839999</c:v>
                </c:pt>
                <c:pt idx="13071">
                  <c:v>7388.339061839999</c:v>
                </c:pt>
                <c:pt idx="13072">
                  <c:v>7392.9281249999995</c:v>
                </c:pt>
                <c:pt idx="13073">
                  <c:v>7394.8874999999998</c:v>
                </c:pt>
                <c:pt idx="13074">
                  <c:v>7394.8874999999998</c:v>
                </c:pt>
                <c:pt idx="13075">
                  <c:v>7394.8874999999998</c:v>
                </c:pt>
                <c:pt idx="13076">
                  <c:v>7394.8874999999998</c:v>
                </c:pt>
                <c:pt idx="13077">
                  <c:v>7394.8874999999998</c:v>
                </c:pt>
                <c:pt idx="13078">
                  <c:v>7399.1156249999995</c:v>
                </c:pt>
                <c:pt idx="13079">
                  <c:v>7399.1156249999995</c:v>
                </c:pt>
                <c:pt idx="13080">
                  <c:v>7399.1156249999995</c:v>
                </c:pt>
                <c:pt idx="13081">
                  <c:v>7400.0437499999998</c:v>
                </c:pt>
                <c:pt idx="13082">
                  <c:v>7400.0437499999998</c:v>
                </c:pt>
                <c:pt idx="13083">
                  <c:v>7400.0437499999998</c:v>
                </c:pt>
                <c:pt idx="13084">
                  <c:v>7400.5593749999998</c:v>
                </c:pt>
                <c:pt idx="13085">
                  <c:v>7400.5593749999998</c:v>
                </c:pt>
                <c:pt idx="13086">
                  <c:v>7400.5593749999998</c:v>
                </c:pt>
                <c:pt idx="13087">
                  <c:v>7400.5593749999998</c:v>
                </c:pt>
                <c:pt idx="13088">
                  <c:v>7405.6124999999993</c:v>
                </c:pt>
                <c:pt idx="13089">
                  <c:v>7405.6124999999993</c:v>
                </c:pt>
                <c:pt idx="13090">
                  <c:v>7405.6124999999993</c:v>
                </c:pt>
                <c:pt idx="13091">
                  <c:v>7405.9734381600001</c:v>
                </c:pt>
                <c:pt idx="13092">
                  <c:v>7406.1281249999993</c:v>
                </c:pt>
                <c:pt idx="13093">
                  <c:v>7412.3156249999993</c:v>
                </c:pt>
                <c:pt idx="13094">
                  <c:v>7413.2437499999996</c:v>
                </c:pt>
                <c:pt idx="13095">
                  <c:v>7413.2437499999996</c:v>
                </c:pt>
                <c:pt idx="13096">
                  <c:v>7413.2437499999996</c:v>
                </c:pt>
                <c:pt idx="13097">
                  <c:v>7413.7593749999996</c:v>
                </c:pt>
                <c:pt idx="13098">
                  <c:v>7414.7390618399995</c:v>
                </c:pt>
                <c:pt idx="13099">
                  <c:v>7414.7390618399995</c:v>
                </c:pt>
                <c:pt idx="13100">
                  <c:v>7414.7390618399995</c:v>
                </c:pt>
                <c:pt idx="13101">
                  <c:v>7418.8125</c:v>
                </c:pt>
                <c:pt idx="13102">
                  <c:v>7418.8125</c:v>
                </c:pt>
                <c:pt idx="13103">
                  <c:v>7418.8125</c:v>
                </c:pt>
                <c:pt idx="13104">
                  <c:v>7419.1734381599999</c:v>
                </c:pt>
                <c:pt idx="13105">
                  <c:v>7421.2874999999995</c:v>
                </c:pt>
                <c:pt idx="13106">
                  <c:v>7421.2874999999995</c:v>
                </c:pt>
                <c:pt idx="13107">
                  <c:v>7425.515625</c:v>
                </c:pt>
                <c:pt idx="13108">
                  <c:v>7425.515625</c:v>
                </c:pt>
                <c:pt idx="13109">
                  <c:v>7425.515625</c:v>
                </c:pt>
                <c:pt idx="13110">
                  <c:v>7426.4437499999995</c:v>
                </c:pt>
                <c:pt idx="13111">
                  <c:v>7426.9593749999995</c:v>
                </c:pt>
                <c:pt idx="13112">
                  <c:v>7432.0124999999998</c:v>
                </c:pt>
                <c:pt idx="13113">
                  <c:v>7432.0124999999998</c:v>
                </c:pt>
                <c:pt idx="13114">
                  <c:v>7432.3734381599998</c:v>
                </c:pt>
                <c:pt idx="13115">
                  <c:v>7432.5281249999998</c:v>
                </c:pt>
                <c:pt idx="13116">
                  <c:v>7434.4874999999993</c:v>
                </c:pt>
                <c:pt idx="13117">
                  <c:v>7439.6437499999993</c:v>
                </c:pt>
                <c:pt idx="13118">
                  <c:v>7445.2124999999996</c:v>
                </c:pt>
                <c:pt idx="13119">
                  <c:v>7445.5734381600005</c:v>
                </c:pt>
                <c:pt idx="13120">
                  <c:v>7445.7281249999996</c:v>
                </c:pt>
                <c:pt idx="13121">
                  <c:v>7447.6875</c:v>
                </c:pt>
                <c:pt idx="13122">
                  <c:v>7447.6875</c:v>
                </c:pt>
                <c:pt idx="13123">
                  <c:v>7447.6875</c:v>
                </c:pt>
                <c:pt idx="13124">
                  <c:v>7451.9156249999996</c:v>
                </c:pt>
                <c:pt idx="13125">
                  <c:v>7451.9156249999996</c:v>
                </c:pt>
                <c:pt idx="13126">
                  <c:v>7451.9156249999996</c:v>
                </c:pt>
                <c:pt idx="13127">
                  <c:v>7451.9156249999996</c:v>
                </c:pt>
                <c:pt idx="13128">
                  <c:v>7451.9156249999996</c:v>
                </c:pt>
                <c:pt idx="13129">
                  <c:v>7452.84375</c:v>
                </c:pt>
                <c:pt idx="13130">
                  <c:v>7452.84375</c:v>
                </c:pt>
                <c:pt idx="13131">
                  <c:v>7453.359375</c:v>
                </c:pt>
                <c:pt idx="13132">
                  <c:v>7458.4124999999995</c:v>
                </c:pt>
                <c:pt idx="13133">
                  <c:v>7458.4124999999995</c:v>
                </c:pt>
                <c:pt idx="13134">
                  <c:v>7458.7734381600003</c:v>
                </c:pt>
                <c:pt idx="13135">
                  <c:v>7458.9281249999995</c:v>
                </c:pt>
                <c:pt idx="13136">
                  <c:v>7458.9281249999995</c:v>
                </c:pt>
                <c:pt idx="13137">
                  <c:v>7458.9281249999995</c:v>
                </c:pt>
                <c:pt idx="13138">
                  <c:v>7458.9281249999995</c:v>
                </c:pt>
                <c:pt idx="13139">
                  <c:v>7458.9281249999995</c:v>
                </c:pt>
                <c:pt idx="13140">
                  <c:v>7458.9281249999995</c:v>
                </c:pt>
                <c:pt idx="13141">
                  <c:v>7460.8874999999998</c:v>
                </c:pt>
                <c:pt idx="13142">
                  <c:v>7466.0437499999998</c:v>
                </c:pt>
                <c:pt idx="13143">
                  <c:v>7466.0437499999998</c:v>
                </c:pt>
                <c:pt idx="13144">
                  <c:v>7466.0437499999998</c:v>
                </c:pt>
                <c:pt idx="13145">
                  <c:v>7466.0437499999998</c:v>
                </c:pt>
                <c:pt idx="13146">
                  <c:v>7466.0437499999998</c:v>
                </c:pt>
                <c:pt idx="13147">
                  <c:v>7466.0437499999998</c:v>
                </c:pt>
                <c:pt idx="13148">
                  <c:v>7466.0437499999998</c:v>
                </c:pt>
                <c:pt idx="13149">
                  <c:v>7466.5593749999998</c:v>
                </c:pt>
                <c:pt idx="13150">
                  <c:v>7466.5593749999998</c:v>
                </c:pt>
                <c:pt idx="13151">
                  <c:v>7471.6124999999993</c:v>
                </c:pt>
                <c:pt idx="13152">
                  <c:v>7471.9734381600001</c:v>
                </c:pt>
                <c:pt idx="13153">
                  <c:v>7472.1281249999993</c:v>
                </c:pt>
                <c:pt idx="13154">
                  <c:v>7472.1281249999993</c:v>
                </c:pt>
                <c:pt idx="13155">
                  <c:v>7472.1281249999993</c:v>
                </c:pt>
                <c:pt idx="13156">
                  <c:v>7474.0874999999996</c:v>
                </c:pt>
                <c:pt idx="13157">
                  <c:v>7478.3156249999993</c:v>
                </c:pt>
                <c:pt idx="13158">
                  <c:v>7479.2437499999996</c:v>
                </c:pt>
                <c:pt idx="13159">
                  <c:v>7479.7593749999996</c:v>
                </c:pt>
                <c:pt idx="13160">
                  <c:v>7480.7390618399995</c:v>
                </c:pt>
                <c:pt idx="13161">
                  <c:v>7484.8125</c:v>
                </c:pt>
                <c:pt idx="13162">
                  <c:v>7484.8125</c:v>
                </c:pt>
                <c:pt idx="13163">
                  <c:v>7485.328125</c:v>
                </c:pt>
                <c:pt idx="13164">
                  <c:v>7487.2874999999995</c:v>
                </c:pt>
                <c:pt idx="13165">
                  <c:v>7491.515625</c:v>
                </c:pt>
                <c:pt idx="13166">
                  <c:v>7491.515625</c:v>
                </c:pt>
                <c:pt idx="13167">
                  <c:v>7492.4437499999995</c:v>
                </c:pt>
                <c:pt idx="13168">
                  <c:v>7492.4437499999995</c:v>
                </c:pt>
                <c:pt idx="13169">
                  <c:v>7492.4437499999995</c:v>
                </c:pt>
                <c:pt idx="13170">
                  <c:v>7492.4437499999995</c:v>
                </c:pt>
                <c:pt idx="13171">
                  <c:v>7492.4437499999995</c:v>
                </c:pt>
                <c:pt idx="13172">
                  <c:v>7493.9390618399993</c:v>
                </c:pt>
                <c:pt idx="13173">
                  <c:v>7498.3734381599998</c:v>
                </c:pt>
                <c:pt idx="13174">
                  <c:v>7498.3734381599998</c:v>
                </c:pt>
                <c:pt idx="13175">
                  <c:v>7498.5281249999998</c:v>
                </c:pt>
                <c:pt idx="13176">
                  <c:v>7500.4874999999993</c:v>
                </c:pt>
                <c:pt idx="13177">
                  <c:v>7500.4874999999993</c:v>
                </c:pt>
                <c:pt idx="13178">
                  <c:v>7500.4874999999993</c:v>
                </c:pt>
                <c:pt idx="13179">
                  <c:v>7504.7156249999998</c:v>
                </c:pt>
                <c:pt idx="13180">
                  <c:v>7504.7156249999998</c:v>
                </c:pt>
                <c:pt idx="13181">
                  <c:v>7505.6437499999993</c:v>
                </c:pt>
                <c:pt idx="13182">
                  <c:v>7506.1593749999993</c:v>
                </c:pt>
                <c:pt idx="13183">
                  <c:v>7506.1593749999993</c:v>
                </c:pt>
                <c:pt idx="13184">
                  <c:v>7506.1593749999993</c:v>
                </c:pt>
                <c:pt idx="13185">
                  <c:v>7507.1390618399992</c:v>
                </c:pt>
                <c:pt idx="13186">
                  <c:v>7507.1390618399992</c:v>
                </c:pt>
                <c:pt idx="13187">
                  <c:v>7507.1390618399992</c:v>
                </c:pt>
                <c:pt idx="13188">
                  <c:v>7511.2124999999996</c:v>
                </c:pt>
                <c:pt idx="13189">
                  <c:v>7511.5734381600005</c:v>
                </c:pt>
                <c:pt idx="13190">
                  <c:v>7511.5734381600005</c:v>
                </c:pt>
                <c:pt idx="13191">
                  <c:v>7511.7281249999996</c:v>
                </c:pt>
                <c:pt idx="13192">
                  <c:v>7513.6875</c:v>
                </c:pt>
                <c:pt idx="13193">
                  <c:v>7517.9156249999996</c:v>
                </c:pt>
                <c:pt idx="13194">
                  <c:v>7518.84375</c:v>
                </c:pt>
                <c:pt idx="13195">
                  <c:v>7518.84375</c:v>
                </c:pt>
                <c:pt idx="13196">
                  <c:v>7519.359375</c:v>
                </c:pt>
                <c:pt idx="13197">
                  <c:v>7519.359375</c:v>
                </c:pt>
                <c:pt idx="13198">
                  <c:v>7519.359375</c:v>
                </c:pt>
                <c:pt idx="13199">
                  <c:v>7520.339061839999</c:v>
                </c:pt>
                <c:pt idx="13200">
                  <c:v>7520.339061839999</c:v>
                </c:pt>
                <c:pt idx="13201">
                  <c:v>7520.339061839999</c:v>
                </c:pt>
                <c:pt idx="13202">
                  <c:v>7524.4124999999995</c:v>
                </c:pt>
                <c:pt idx="13203">
                  <c:v>7524.4124999999995</c:v>
                </c:pt>
                <c:pt idx="13204">
                  <c:v>7524.4124999999995</c:v>
                </c:pt>
                <c:pt idx="13205">
                  <c:v>7524.9281249999995</c:v>
                </c:pt>
                <c:pt idx="13206">
                  <c:v>7526.8874999999998</c:v>
                </c:pt>
                <c:pt idx="13207">
                  <c:v>7531.1156249999995</c:v>
                </c:pt>
                <c:pt idx="13208">
                  <c:v>7532.0437499999998</c:v>
                </c:pt>
                <c:pt idx="13209">
                  <c:v>7532.0437499999998</c:v>
                </c:pt>
                <c:pt idx="13210">
                  <c:v>7532.0437499999998</c:v>
                </c:pt>
                <c:pt idx="13211">
                  <c:v>7532.5593749999998</c:v>
                </c:pt>
                <c:pt idx="13212">
                  <c:v>7532.5593749999998</c:v>
                </c:pt>
                <c:pt idx="13213">
                  <c:v>7537.6124999999993</c:v>
                </c:pt>
                <c:pt idx="13214">
                  <c:v>7537.6124999999993</c:v>
                </c:pt>
                <c:pt idx="13215">
                  <c:v>7537.6124999999993</c:v>
                </c:pt>
                <c:pt idx="13216">
                  <c:v>7537.9734381600001</c:v>
                </c:pt>
                <c:pt idx="13217">
                  <c:v>7537.9734381600001</c:v>
                </c:pt>
                <c:pt idx="13218">
                  <c:v>7540.0874999999996</c:v>
                </c:pt>
                <c:pt idx="13219">
                  <c:v>7540.0874999999996</c:v>
                </c:pt>
                <c:pt idx="13220">
                  <c:v>7544.3156249999993</c:v>
                </c:pt>
                <c:pt idx="13221">
                  <c:v>7544.3156249999993</c:v>
                </c:pt>
                <c:pt idx="13222">
                  <c:v>7544.3156249999993</c:v>
                </c:pt>
                <c:pt idx="13223">
                  <c:v>7545.2437499999996</c:v>
                </c:pt>
                <c:pt idx="13224">
                  <c:v>7545.2437499999996</c:v>
                </c:pt>
                <c:pt idx="13225">
                  <c:v>7546.7390618399995</c:v>
                </c:pt>
                <c:pt idx="13226">
                  <c:v>7546.7390618399995</c:v>
                </c:pt>
                <c:pt idx="13227">
                  <c:v>7546.7390618399995</c:v>
                </c:pt>
                <c:pt idx="13228">
                  <c:v>7550.8125</c:v>
                </c:pt>
                <c:pt idx="13229">
                  <c:v>7550.8125</c:v>
                </c:pt>
                <c:pt idx="13230">
                  <c:v>7553.2874999999995</c:v>
                </c:pt>
                <c:pt idx="13231">
                  <c:v>7553.2874999999995</c:v>
                </c:pt>
                <c:pt idx="13232">
                  <c:v>7557.515625</c:v>
                </c:pt>
                <c:pt idx="13233">
                  <c:v>7557.515625</c:v>
                </c:pt>
                <c:pt idx="13234">
                  <c:v>7558.4437499999995</c:v>
                </c:pt>
                <c:pt idx="13235">
                  <c:v>7558.4437499999995</c:v>
                </c:pt>
                <c:pt idx="13236">
                  <c:v>7558.4437499999995</c:v>
                </c:pt>
                <c:pt idx="13237">
                  <c:v>7564.0124999999998</c:v>
                </c:pt>
                <c:pt idx="13238">
                  <c:v>7564.0124999999998</c:v>
                </c:pt>
                <c:pt idx="13239">
                  <c:v>7564.3734381599998</c:v>
                </c:pt>
                <c:pt idx="13240">
                  <c:v>7571.6437499999993</c:v>
                </c:pt>
                <c:pt idx="13241">
                  <c:v>7571.6437499999993</c:v>
                </c:pt>
                <c:pt idx="13242">
                  <c:v>7572.1593749999993</c:v>
                </c:pt>
                <c:pt idx="13243">
                  <c:v>7572.1593749999993</c:v>
                </c:pt>
                <c:pt idx="13244">
                  <c:v>7572.1593749999993</c:v>
                </c:pt>
                <c:pt idx="13245">
                  <c:v>7572.1593749999993</c:v>
                </c:pt>
                <c:pt idx="13246">
                  <c:v>7573.1390618399992</c:v>
                </c:pt>
                <c:pt idx="13247">
                  <c:v>7573.1390618399992</c:v>
                </c:pt>
                <c:pt idx="13248">
                  <c:v>7577.2124999999996</c:v>
                </c:pt>
                <c:pt idx="13249">
                  <c:v>7577.2124999999996</c:v>
                </c:pt>
                <c:pt idx="13250">
                  <c:v>7577.5734381600005</c:v>
                </c:pt>
                <c:pt idx="13251">
                  <c:v>7577.7281249999996</c:v>
                </c:pt>
                <c:pt idx="13252">
                  <c:v>7579.6875</c:v>
                </c:pt>
                <c:pt idx="13253">
                  <c:v>7583.9156249999996</c:v>
                </c:pt>
                <c:pt idx="13254">
                  <c:v>7583.9156249999996</c:v>
                </c:pt>
                <c:pt idx="13255">
                  <c:v>7583.9156249999996</c:v>
                </c:pt>
                <c:pt idx="13256">
                  <c:v>7590.4124999999995</c:v>
                </c:pt>
                <c:pt idx="13257">
                  <c:v>7590.4124999999995</c:v>
                </c:pt>
                <c:pt idx="13258">
                  <c:v>7590.7734381600003</c:v>
                </c:pt>
                <c:pt idx="13259">
                  <c:v>7590.7734381600003</c:v>
                </c:pt>
                <c:pt idx="13260">
                  <c:v>7590.9281249999995</c:v>
                </c:pt>
                <c:pt idx="13261">
                  <c:v>7597.1156249999995</c:v>
                </c:pt>
                <c:pt idx="13262">
                  <c:v>7597.1156249999995</c:v>
                </c:pt>
                <c:pt idx="13263">
                  <c:v>7597.1156249999995</c:v>
                </c:pt>
                <c:pt idx="13264">
                  <c:v>7598.0437499999998</c:v>
                </c:pt>
                <c:pt idx="13265">
                  <c:v>7598.0437499999998</c:v>
                </c:pt>
                <c:pt idx="13266">
                  <c:v>7598.0437499999998</c:v>
                </c:pt>
                <c:pt idx="13267">
                  <c:v>7598.0437499999998</c:v>
                </c:pt>
                <c:pt idx="13268">
                  <c:v>7598.0437499999998</c:v>
                </c:pt>
                <c:pt idx="13269">
                  <c:v>7598.5593749999998</c:v>
                </c:pt>
                <c:pt idx="13270">
                  <c:v>7598.5593749999998</c:v>
                </c:pt>
                <c:pt idx="13271">
                  <c:v>7598.5593749999998</c:v>
                </c:pt>
                <c:pt idx="13272">
                  <c:v>7603.6124999999993</c:v>
                </c:pt>
                <c:pt idx="13273">
                  <c:v>7603.6124999999993</c:v>
                </c:pt>
                <c:pt idx="13274">
                  <c:v>7603.9734381600001</c:v>
                </c:pt>
                <c:pt idx="13275">
                  <c:v>7603.9734381600001</c:v>
                </c:pt>
                <c:pt idx="13276">
                  <c:v>7606.0874999999996</c:v>
                </c:pt>
                <c:pt idx="13277">
                  <c:v>7606.0874999999996</c:v>
                </c:pt>
                <c:pt idx="13278">
                  <c:v>7606.0874999999996</c:v>
                </c:pt>
                <c:pt idx="13279">
                  <c:v>7610.3156249999993</c:v>
                </c:pt>
                <c:pt idx="13280">
                  <c:v>7610.3156249999993</c:v>
                </c:pt>
                <c:pt idx="13281">
                  <c:v>7610.3156249999993</c:v>
                </c:pt>
                <c:pt idx="13282">
                  <c:v>7611.2437499999996</c:v>
                </c:pt>
                <c:pt idx="13283">
                  <c:v>7611.7593749999996</c:v>
                </c:pt>
                <c:pt idx="13284">
                  <c:v>7616.8125</c:v>
                </c:pt>
                <c:pt idx="13285">
                  <c:v>7616.8125</c:v>
                </c:pt>
                <c:pt idx="13286">
                  <c:v>7616.8125</c:v>
                </c:pt>
                <c:pt idx="13287">
                  <c:v>7617.1734381599999</c:v>
                </c:pt>
                <c:pt idx="13288">
                  <c:v>7617.328125</c:v>
                </c:pt>
                <c:pt idx="13289">
                  <c:v>7619.2874999999995</c:v>
                </c:pt>
                <c:pt idx="13290">
                  <c:v>7619.2874999999995</c:v>
                </c:pt>
                <c:pt idx="13291">
                  <c:v>7619.2874999999995</c:v>
                </c:pt>
                <c:pt idx="13292">
                  <c:v>7623.515625</c:v>
                </c:pt>
                <c:pt idx="13293">
                  <c:v>7623.515625</c:v>
                </c:pt>
                <c:pt idx="13294">
                  <c:v>7623.515625</c:v>
                </c:pt>
                <c:pt idx="13295">
                  <c:v>7624.9593749999995</c:v>
                </c:pt>
                <c:pt idx="13296">
                  <c:v>7624.9593749999995</c:v>
                </c:pt>
                <c:pt idx="13297">
                  <c:v>7625.9390618399993</c:v>
                </c:pt>
                <c:pt idx="13298">
                  <c:v>7630.3734381599998</c:v>
                </c:pt>
                <c:pt idx="13299">
                  <c:v>7630.3734381599998</c:v>
                </c:pt>
                <c:pt idx="13300">
                  <c:v>7630.5281249999998</c:v>
                </c:pt>
                <c:pt idx="13301">
                  <c:v>7630.5281249999998</c:v>
                </c:pt>
                <c:pt idx="13302">
                  <c:v>7630.5281249999998</c:v>
                </c:pt>
                <c:pt idx="13303">
                  <c:v>7630.5281249999998</c:v>
                </c:pt>
                <c:pt idx="13304">
                  <c:v>7632.4874999999993</c:v>
                </c:pt>
                <c:pt idx="13305">
                  <c:v>7632.4874999999993</c:v>
                </c:pt>
                <c:pt idx="13306">
                  <c:v>7636.7156249999998</c:v>
                </c:pt>
                <c:pt idx="13307">
                  <c:v>7638.1593749999993</c:v>
                </c:pt>
                <c:pt idx="13308">
                  <c:v>7638.1593749999993</c:v>
                </c:pt>
                <c:pt idx="13309">
                  <c:v>7639.1390618399992</c:v>
                </c:pt>
                <c:pt idx="13310">
                  <c:v>7643.2124999999996</c:v>
                </c:pt>
                <c:pt idx="13311">
                  <c:v>7643.2124999999996</c:v>
                </c:pt>
                <c:pt idx="13312">
                  <c:v>7643.7281249999996</c:v>
                </c:pt>
                <c:pt idx="13313">
                  <c:v>7643.7281249999996</c:v>
                </c:pt>
                <c:pt idx="13314">
                  <c:v>7645.6875</c:v>
                </c:pt>
                <c:pt idx="13315">
                  <c:v>7645.6875</c:v>
                </c:pt>
                <c:pt idx="13316">
                  <c:v>7650.84375</c:v>
                </c:pt>
                <c:pt idx="13317">
                  <c:v>7650.84375</c:v>
                </c:pt>
                <c:pt idx="13318">
                  <c:v>7650.84375</c:v>
                </c:pt>
                <c:pt idx="13319">
                  <c:v>7652.339061839999</c:v>
                </c:pt>
                <c:pt idx="13320">
                  <c:v>7656.4124999999995</c:v>
                </c:pt>
                <c:pt idx="13321">
                  <c:v>7656.7734381600003</c:v>
                </c:pt>
                <c:pt idx="13322">
                  <c:v>7656.9281249999995</c:v>
                </c:pt>
                <c:pt idx="13323">
                  <c:v>7656.9281249999995</c:v>
                </c:pt>
                <c:pt idx="13324">
                  <c:v>7658.8874999999998</c:v>
                </c:pt>
                <c:pt idx="13325">
                  <c:v>7658.8874999999998</c:v>
                </c:pt>
                <c:pt idx="13326">
                  <c:v>7663.1156249999995</c:v>
                </c:pt>
                <c:pt idx="13327">
                  <c:v>7663.1156249999995</c:v>
                </c:pt>
                <c:pt idx="13328">
                  <c:v>7664.0437499999998</c:v>
                </c:pt>
                <c:pt idx="13329">
                  <c:v>7664.0437499999998</c:v>
                </c:pt>
                <c:pt idx="13330">
                  <c:v>7664.5593749999998</c:v>
                </c:pt>
                <c:pt idx="13331">
                  <c:v>7665.5390618399988</c:v>
                </c:pt>
                <c:pt idx="13332">
                  <c:v>7669.6124999999993</c:v>
                </c:pt>
                <c:pt idx="13333">
                  <c:v>7669.9734381600001</c:v>
                </c:pt>
                <c:pt idx="13334">
                  <c:v>7669.9734381600001</c:v>
                </c:pt>
                <c:pt idx="13335">
                  <c:v>7672.0874999999996</c:v>
                </c:pt>
                <c:pt idx="13336">
                  <c:v>7672.0874999999996</c:v>
                </c:pt>
                <c:pt idx="13337">
                  <c:v>7676.3156249999993</c:v>
                </c:pt>
                <c:pt idx="13338">
                  <c:v>7676.3156249999993</c:v>
                </c:pt>
                <c:pt idx="13339">
                  <c:v>7677.2437499999996</c:v>
                </c:pt>
                <c:pt idx="13340">
                  <c:v>7677.2437499999996</c:v>
                </c:pt>
                <c:pt idx="13341">
                  <c:v>7677.2437499999996</c:v>
                </c:pt>
                <c:pt idx="13342">
                  <c:v>7677.2437499999996</c:v>
                </c:pt>
                <c:pt idx="13343">
                  <c:v>7677.7593749999996</c:v>
                </c:pt>
                <c:pt idx="13344">
                  <c:v>7677.7593749999996</c:v>
                </c:pt>
                <c:pt idx="13345">
                  <c:v>7678.7390618399986</c:v>
                </c:pt>
                <c:pt idx="13346">
                  <c:v>7678.7390618399986</c:v>
                </c:pt>
                <c:pt idx="13347">
                  <c:v>7683.1734381599999</c:v>
                </c:pt>
                <c:pt idx="13348">
                  <c:v>7683.1734381599999</c:v>
                </c:pt>
                <c:pt idx="13349">
                  <c:v>7683.328125</c:v>
                </c:pt>
                <c:pt idx="13350">
                  <c:v>7683.328125</c:v>
                </c:pt>
                <c:pt idx="13351">
                  <c:v>7683.328125</c:v>
                </c:pt>
                <c:pt idx="13352">
                  <c:v>7683.328125</c:v>
                </c:pt>
                <c:pt idx="13353">
                  <c:v>7683.328125</c:v>
                </c:pt>
                <c:pt idx="13354">
                  <c:v>7683.328125</c:v>
                </c:pt>
                <c:pt idx="13355">
                  <c:v>7683.328125</c:v>
                </c:pt>
                <c:pt idx="13356">
                  <c:v>7685.2874999999995</c:v>
                </c:pt>
                <c:pt idx="13357">
                  <c:v>7685.2874999999995</c:v>
                </c:pt>
                <c:pt idx="13358">
                  <c:v>7689.515625</c:v>
                </c:pt>
                <c:pt idx="13359">
                  <c:v>7690.4437499999995</c:v>
                </c:pt>
                <c:pt idx="13360">
                  <c:v>7691.9390618399993</c:v>
                </c:pt>
                <c:pt idx="13361">
                  <c:v>7696.0124999999998</c:v>
                </c:pt>
                <c:pt idx="13362">
                  <c:v>7696.3734381599998</c:v>
                </c:pt>
                <c:pt idx="13363">
                  <c:v>7696.3734381599998</c:v>
                </c:pt>
                <c:pt idx="13364">
                  <c:v>7696.3734381599998</c:v>
                </c:pt>
                <c:pt idx="13365">
                  <c:v>7696.5281249999998</c:v>
                </c:pt>
                <c:pt idx="13366">
                  <c:v>7696.5281249999998</c:v>
                </c:pt>
                <c:pt idx="13367">
                  <c:v>7702.7156249999998</c:v>
                </c:pt>
                <c:pt idx="13368">
                  <c:v>7702.7156249999998</c:v>
                </c:pt>
                <c:pt idx="13369">
                  <c:v>7702.7156249999998</c:v>
                </c:pt>
                <c:pt idx="13370">
                  <c:v>7703.6437499999993</c:v>
                </c:pt>
                <c:pt idx="13371">
                  <c:v>7703.6437499999993</c:v>
                </c:pt>
                <c:pt idx="13372">
                  <c:v>7704.1593749999993</c:v>
                </c:pt>
                <c:pt idx="13373">
                  <c:v>7704.1593749999993</c:v>
                </c:pt>
                <c:pt idx="13374">
                  <c:v>7705.1390618399992</c:v>
                </c:pt>
                <c:pt idx="13375">
                  <c:v>7709.2124999999996</c:v>
                </c:pt>
                <c:pt idx="13376">
                  <c:v>7709.5734381600005</c:v>
                </c:pt>
                <c:pt idx="13377">
                  <c:v>7709.7281249999996</c:v>
                </c:pt>
                <c:pt idx="13378">
                  <c:v>7711.6875</c:v>
                </c:pt>
                <c:pt idx="13379">
                  <c:v>7715.9156249999996</c:v>
                </c:pt>
                <c:pt idx="13380">
                  <c:v>7717.359375</c:v>
                </c:pt>
                <c:pt idx="13381">
                  <c:v>7718.339061839999</c:v>
                </c:pt>
                <c:pt idx="13382">
                  <c:v>7718.339061839999</c:v>
                </c:pt>
                <c:pt idx="13383">
                  <c:v>7718.339061839999</c:v>
                </c:pt>
                <c:pt idx="13384">
                  <c:v>7718.339061839999</c:v>
                </c:pt>
                <c:pt idx="13385">
                  <c:v>7718.339061839999</c:v>
                </c:pt>
                <c:pt idx="13386">
                  <c:v>7722.4124999999995</c:v>
                </c:pt>
                <c:pt idx="13387">
                  <c:v>7722.4124999999995</c:v>
                </c:pt>
                <c:pt idx="13388">
                  <c:v>7722.7734381600003</c:v>
                </c:pt>
                <c:pt idx="13389">
                  <c:v>7722.7734381600003</c:v>
                </c:pt>
                <c:pt idx="13390">
                  <c:v>7722.7734381600003</c:v>
                </c:pt>
                <c:pt idx="13391">
                  <c:v>7724.8874999999998</c:v>
                </c:pt>
                <c:pt idx="13392">
                  <c:v>7724.8874999999998</c:v>
                </c:pt>
                <c:pt idx="13393">
                  <c:v>7724.8874999999998</c:v>
                </c:pt>
                <c:pt idx="13394">
                  <c:v>7729.1156249999995</c:v>
                </c:pt>
                <c:pt idx="13395">
                  <c:v>7730.0437499999998</c:v>
                </c:pt>
                <c:pt idx="13396">
                  <c:v>7730.0437499999998</c:v>
                </c:pt>
                <c:pt idx="13397">
                  <c:v>7730.5593749999998</c:v>
                </c:pt>
                <c:pt idx="13398">
                  <c:v>7730.5593749999998</c:v>
                </c:pt>
                <c:pt idx="13399">
                  <c:v>7735.6124999999993</c:v>
                </c:pt>
                <c:pt idx="13400">
                  <c:v>7735.9734381600001</c:v>
                </c:pt>
                <c:pt idx="13401">
                  <c:v>7736.1281249999993</c:v>
                </c:pt>
                <c:pt idx="13402">
                  <c:v>7738.0874999999996</c:v>
                </c:pt>
                <c:pt idx="13403">
                  <c:v>7738.0874999999996</c:v>
                </c:pt>
                <c:pt idx="13404">
                  <c:v>7742.3156249999993</c:v>
                </c:pt>
                <c:pt idx="13405">
                  <c:v>7743.2437499999996</c:v>
                </c:pt>
                <c:pt idx="13406">
                  <c:v>7748.8125</c:v>
                </c:pt>
                <c:pt idx="13407">
                  <c:v>7749.1734381599999</c:v>
                </c:pt>
                <c:pt idx="13408">
                  <c:v>7749.328125</c:v>
                </c:pt>
                <c:pt idx="13409">
                  <c:v>7749.328125</c:v>
                </c:pt>
                <c:pt idx="13410">
                  <c:v>7751.2874999999995</c:v>
                </c:pt>
                <c:pt idx="13411">
                  <c:v>7756.4437499999995</c:v>
                </c:pt>
                <c:pt idx="13412">
                  <c:v>7756.4437499999995</c:v>
                </c:pt>
                <c:pt idx="13413">
                  <c:v>7757.9390618399993</c:v>
                </c:pt>
                <c:pt idx="13414">
                  <c:v>7762.0124999999998</c:v>
                </c:pt>
                <c:pt idx="13415">
                  <c:v>7762.0124999999998</c:v>
                </c:pt>
                <c:pt idx="13416">
                  <c:v>7762.5281249999998</c:v>
                </c:pt>
                <c:pt idx="13417">
                  <c:v>7762.5281249999998</c:v>
                </c:pt>
                <c:pt idx="13418">
                  <c:v>7762.5281249999998</c:v>
                </c:pt>
                <c:pt idx="13419">
                  <c:v>7764.4874999999993</c:v>
                </c:pt>
                <c:pt idx="13420">
                  <c:v>7764.4874999999993</c:v>
                </c:pt>
                <c:pt idx="13421">
                  <c:v>7764.4874999999993</c:v>
                </c:pt>
                <c:pt idx="13422">
                  <c:v>7768.7156249999998</c:v>
                </c:pt>
                <c:pt idx="13423">
                  <c:v>7771.1390618399992</c:v>
                </c:pt>
                <c:pt idx="13424">
                  <c:v>7775.2124999999996</c:v>
                </c:pt>
                <c:pt idx="13425">
                  <c:v>7775.5734381600005</c:v>
                </c:pt>
                <c:pt idx="13426">
                  <c:v>7775.7281249999996</c:v>
                </c:pt>
                <c:pt idx="13427">
                  <c:v>7781.9156249999996</c:v>
                </c:pt>
                <c:pt idx="13428">
                  <c:v>7783.359375</c:v>
                </c:pt>
                <c:pt idx="13429">
                  <c:v>7788.4124999999995</c:v>
                </c:pt>
                <c:pt idx="13430">
                  <c:v>7788.4124999999995</c:v>
                </c:pt>
                <c:pt idx="13431">
                  <c:v>7788.4124999999995</c:v>
                </c:pt>
                <c:pt idx="13432">
                  <c:v>7788.4124999999995</c:v>
                </c:pt>
                <c:pt idx="13433">
                  <c:v>7788.7734381600003</c:v>
                </c:pt>
                <c:pt idx="13434">
                  <c:v>7795.1156249999995</c:v>
                </c:pt>
                <c:pt idx="13435">
                  <c:v>7796.5593749999998</c:v>
                </c:pt>
                <c:pt idx="13436">
                  <c:v>7797.5390618399988</c:v>
                </c:pt>
                <c:pt idx="13437">
                  <c:v>7797.5390618399988</c:v>
                </c:pt>
                <c:pt idx="13438">
                  <c:v>7801.9734381600001</c:v>
                </c:pt>
                <c:pt idx="13439">
                  <c:v>7801.9734381600001</c:v>
                </c:pt>
                <c:pt idx="13440">
                  <c:v>7802.1281249999993</c:v>
                </c:pt>
                <c:pt idx="13441">
                  <c:v>7802.1281249999993</c:v>
                </c:pt>
                <c:pt idx="13442">
                  <c:v>7802.1281249999993</c:v>
                </c:pt>
                <c:pt idx="13443">
                  <c:v>7802.1281249999993</c:v>
                </c:pt>
                <c:pt idx="13444">
                  <c:v>7802.1281249999993</c:v>
                </c:pt>
                <c:pt idx="13445">
                  <c:v>7802.1281249999993</c:v>
                </c:pt>
                <c:pt idx="13446">
                  <c:v>7804.0874999999996</c:v>
                </c:pt>
                <c:pt idx="13447">
                  <c:v>7808.3156249999993</c:v>
                </c:pt>
                <c:pt idx="13448">
                  <c:v>7808.3156249999993</c:v>
                </c:pt>
                <c:pt idx="13449">
                  <c:v>7808.3156249999993</c:v>
                </c:pt>
                <c:pt idx="13450">
                  <c:v>7809.2437499999996</c:v>
                </c:pt>
                <c:pt idx="13451">
                  <c:v>7809.2437499999996</c:v>
                </c:pt>
                <c:pt idx="13452">
                  <c:v>7809.2437499999996</c:v>
                </c:pt>
                <c:pt idx="13453">
                  <c:v>7810.7390618399986</c:v>
                </c:pt>
                <c:pt idx="13454">
                  <c:v>7815.1734381599999</c:v>
                </c:pt>
                <c:pt idx="13455">
                  <c:v>7815.328125</c:v>
                </c:pt>
                <c:pt idx="13456">
                  <c:v>7817.2874999999995</c:v>
                </c:pt>
                <c:pt idx="13457">
                  <c:v>7821.515625</c:v>
                </c:pt>
                <c:pt idx="13458">
                  <c:v>7821.515625</c:v>
                </c:pt>
                <c:pt idx="13459">
                  <c:v>7822.4437499999995</c:v>
                </c:pt>
                <c:pt idx="13460">
                  <c:v>7822.4437499999995</c:v>
                </c:pt>
                <c:pt idx="13461">
                  <c:v>7822.9593749999995</c:v>
                </c:pt>
                <c:pt idx="13462">
                  <c:v>7823.9390618399993</c:v>
                </c:pt>
                <c:pt idx="13463">
                  <c:v>7828.0124999999998</c:v>
                </c:pt>
                <c:pt idx="13464">
                  <c:v>7828.3734381599998</c:v>
                </c:pt>
                <c:pt idx="13465">
                  <c:v>7828.5281249999998</c:v>
                </c:pt>
                <c:pt idx="13466">
                  <c:v>7830.4874999999993</c:v>
                </c:pt>
                <c:pt idx="13467">
                  <c:v>7830.4874999999993</c:v>
                </c:pt>
                <c:pt idx="13468">
                  <c:v>7830.4874999999993</c:v>
                </c:pt>
                <c:pt idx="13469">
                  <c:v>7830.4874999999993</c:v>
                </c:pt>
                <c:pt idx="13470">
                  <c:v>7835.6437499999993</c:v>
                </c:pt>
                <c:pt idx="13471">
                  <c:v>7835.6437499999993</c:v>
                </c:pt>
                <c:pt idx="13472">
                  <c:v>7836.1593749999993</c:v>
                </c:pt>
                <c:pt idx="13473">
                  <c:v>7837.1390618399992</c:v>
                </c:pt>
                <c:pt idx="13474">
                  <c:v>7837.1390618399992</c:v>
                </c:pt>
                <c:pt idx="13475">
                  <c:v>7841.2124999999996</c:v>
                </c:pt>
                <c:pt idx="13476">
                  <c:v>7841.5734381600005</c:v>
                </c:pt>
                <c:pt idx="13477">
                  <c:v>7847.9156249999996</c:v>
                </c:pt>
                <c:pt idx="13478">
                  <c:v>7848.84375</c:v>
                </c:pt>
                <c:pt idx="13479">
                  <c:v>7854.4124999999995</c:v>
                </c:pt>
                <c:pt idx="13480">
                  <c:v>7854.7734381600003</c:v>
                </c:pt>
                <c:pt idx="13481">
                  <c:v>7854.7734381600003</c:v>
                </c:pt>
                <c:pt idx="13482">
                  <c:v>7854.7734381600003</c:v>
                </c:pt>
                <c:pt idx="13483">
                  <c:v>7854.9281249999995</c:v>
                </c:pt>
                <c:pt idx="13484">
                  <c:v>7856.8874999999998</c:v>
                </c:pt>
                <c:pt idx="13485">
                  <c:v>7861.1156249999995</c:v>
                </c:pt>
                <c:pt idx="13486">
                  <c:v>7861.1156249999995</c:v>
                </c:pt>
                <c:pt idx="13487">
                  <c:v>7862.0437499999998</c:v>
                </c:pt>
                <c:pt idx="13488">
                  <c:v>7862.5593749999998</c:v>
                </c:pt>
                <c:pt idx="13489">
                  <c:v>7863.5390618399988</c:v>
                </c:pt>
                <c:pt idx="13490">
                  <c:v>7863.5390618399988</c:v>
                </c:pt>
                <c:pt idx="13491">
                  <c:v>7867.6124999999993</c:v>
                </c:pt>
                <c:pt idx="13492">
                  <c:v>7867.6124999999993</c:v>
                </c:pt>
                <c:pt idx="13493">
                  <c:v>7867.6124999999993</c:v>
                </c:pt>
                <c:pt idx="13494">
                  <c:v>7867.9734381600001</c:v>
                </c:pt>
                <c:pt idx="13495">
                  <c:v>7870.0874999999996</c:v>
                </c:pt>
                <c:pt idx="13496">
                  <c:v>7870.0874999999996</c:v>
                </c:pt>
                <c:pt idx="13497">
                  <c:v>7870.0874999999996</c:v>
                </c:pt>
                <c:pt idx="13498">
                  <c:v>7874.3156249999993</c:v>
                </c:pt>
                <c:pt idx="13499">
                  <c:v>7874.3156249999993</c:v>
                </c:pt>
                <c:pt idx="13500">
                  <c:v>7874.3156249999993</c:v>
                </c:pt>
                <c:pt idx="13501">
                  <c:v>7874.3156249999993</c:v>
                </c:pt>
                <c:pt idx="13502">
                  <c:v>7875.2437499999996</c:v>
                </c:pt>
                <c:pt idx="13503">
                  <c:v>7875.2437499999996</c:v>
                </c:pt>
                <c:pt idx="13504">
                  <c:v>7875.7593749999996</c:v>
                </c:pt>
                <c:pt idx="13505">
                  <c:v>7876.7390618399986</c:v>
                </c:pt>
                <c:pt idx="13506">
                  <c:v>7876.7390618399986</c:v>
                </c:pt>
                <c:pt idx="13507">
                  <c:v>7881.1734381599999</c:v>
                </c:pt>
                <c:pt idx="13508">
                  <c:v>7881.328125</c:v>
                </c:pt>
                <c:pt idx="13509">
                  <c:v>7883.2874999999995</c:v>
                </c:pt>
                <c:pt idx="13510">
                  <c:v>7887.515625</c:v>
                </c:pt>
                <c:pt idx="13511">
                  <c:v>7888.4437499999995</c:v>
                </c:pt>
                <c:pt idx="13512">
                  <c:v>7888.4437499999995</c:v>
                </c:pt>
                <c:pt idx="13513">
                  <c:v>7888.9593749999995</c:v>
                </c:pt>
                <c:pt idx="13514">
                  <c:v>7888.9593749999995</c:v>
                </c:pt>
                <c:pt idx="13515">
                  <c:v>7888.9593749999995</c:v>
                </c:pt>
                <c:pt idx="13516">
                  <c:v>7889.9390618399993</c:v>
                </c:pt>
                <c:pt idx="13517">
                  <c:v>7889.9390618399993</c:v>
                </c:pt>
                <c:pt idx="13518">
                  <c:v>7894.0124999999998</c:v>
                </c:pt>
                <c:pt idx="13519">
                  <c:v>7894.3734381599998</c:v>
                </c:pt>
                <c:pt idx="13520">
                  <c:v>7894.5281249999998</c:v>
                </c:pt>
                <c:pt idx="13521">
                  <c:v>7896.4874999999993</c:v>
                </c:pt>
                <c:pt idx="13522">
                  <c:v>7901.6437499999993</c:v>
                </c:pt>
                <c:pt idx="13523">
                  <c:v>7902.1593749999993</c:v>
                </c:pt>
                <c:pt idx="13524">
                  <c:v>7902.1593749999993</c:v>
                </c:pt>
                <c:pt idx="13525">
                  <c:v>7903.1390618399992</c:v>
                </c:pt>
                <c:pt idx="13526">
                  <c:v>7903.1390618399992</c:v>
                </c:pt>
                <c:pt idx="13527">
                  <c:v>7903.1390618399992</c:v>
                </c:pt>
                <c:pt idx="13528">
                  <c:v>7903.1390618399992</c:v>
                </c:pt>
                <c:pt idx="13529">
                  <c:v>7907.2124999999996</c:v>
                </c:pt>
                <c:pt idx="13530">
                  <c:v>7907.2124999999996</c:v>
                </c:pt>
                <c:pt idx="13531">
                  <c:v>7907.5734381600005</c:v>
                </c:pt>
                <c:pt idx="13532">
                  <c:v>7907.7281249999996</c:v>
                </c:pt>
                <c:pt idx="13533">
                  <c:v>7907.7281249999996</c:v>
                </c:pt>
                <c:pt idx="13534">
                  <c:v>7909.6875</c:v>
                </c:pt>
                <c:pt idx="13535">
                  <c:v>7909.6875</c:v>
                </c:pt>
                <c:pt idx="13536">
                  <c:v>7909.6875</c:v>
                </c:pt>
                <c:pt idx="13537">
                  <c:v>7914.84375</c:v>
                </c:pt>
                <c:pt idx="13538">
                  <c:v>7914.84375</c:v>
                </c:pt>
                <c:pt idx="13539">
                  <c:v>7914.84375</c:v>
                </c:pt>
                <c:pt idx="13540">
                  <c:v>7915.359375</c:v>
                </c:pt>
                <c:pt idx="13541">
                  <c:v>7916.339061839999</c:v>
                </c:pt>
                <c:pt idx="13542">
                  <c:v>7916.339061839999</c:v>
                </c:pt>
                <c:pt idx="13543">
                  <c:v>7916.339061839999</c:v>
                </c:pt>
                <c:pt idx="13544">
                  <c:v>7920.4124999999995</c:v>
                </c:pt>
                <c:pt idx="13545">
                  <c:v>7920.4124999999995</c:v>
                </c:pt>
                <c:pt idx="13546">
                  <c:v>7920.7734381600003</c:v>
                </c:pt>
                <c:pt idx="13547">
                  <c:v>7920.9281249999995</c:v>
                </c:pt>
                <c:pt idx="13548">
                  <c:v>7922.8874999999998</c:v>
                </c:pt>
                <c:pt idx="13549">
                  <c:v>7927.1156249999995</c:v>
                </c:pt>
                <c:pt idx="13550">
                  <c:v>7927.1156249999995</c:v>
                </c:pt>
                <c:pt idx="13551">
                  <c:v>7927.1156249999995</c:v>
                </c:pt>
                <c:pt idx="13552">
                  <c:v>7928.0437499999998</c:v>
                </c:pt>
                <c:pt idx="13553">
                  <c:v>7928.5593749999998</c:v>
                </c:pt>
                <c:pt idx="13554">
                  <c:v>7928.5593749999998</c:v>
                </c:pt>
                <c:pt idx="13555">
                  <c:v>7928.5593749999998</c:v>
                </c:pt>
                <c:pt idx="13556">
                  <c:v>7933.6124999999993</c:v>
                </c:pt>
                <c:pt idx="13557">
                  <c:v>7934.1281249999993</c:v>
                </c:pt>
                <c:pt idx="13558">
                  <c:v>7934.1281249999993</c:v>
                </c:pt>
                <c:pt idx="13559">
                  <c:v>7940.3156249999993</c:v>
                </c:pt>
                <c:pt idx="13560">
                  <c:v>7941.7593749999996</c:v>
                </c:pt>
                <c:pt idx="13561">
                  <c:v>7941.7593749999996</c:v>
                </c:pt>
                <c:pt idx="13562">
                  <c:v>7941.7593749999996</c:v>
                </c:pt>
                <c:pt idx="13563">
                  <c:v>7942.7390618399986</c:v>
                </c:pt>
                <c:pt idx="13564">
                  <c:v>7946.8125</c:v>
                </c:pt>
                <c:pt idx="13565">
                  <c:v>7947.1734381599999</c:v>
                </c:pt>
                <c:pt idx="13566">
                  <c:v>7947.328125</c:v>
                </c:pt>
                <c:pt idx="13567">
                  <c:v>7947.328125</c:v>
                </c:pt>
                <c:pt idx="13568">
                  <c:v>7947.328125</c:v>
                </c:pt>
                <c:pt idx="13569">
                  <c:v>7949.2874999999995</c:v>
                </c:pt>
                <c:pt idx="13570">
                  <c:v>7954.9593749999995</c:v>
                </c:pt>
                <c:pt idx="13571">
                  <c:v>7960.0124999999998</c:v>
                </c:pt>
                <c:pt idx="13572">
                  <c:v>7960.0124999999998</c:v>
                </c:pt>
                <c:pt idx="13573">
                  <c:v>7960.3734381599998</c:v>
                </c:pt>
                <c:pt idx="13574">
                  <c:v>7960.3734381599998</c:v>
                </c:pt>
                <c:pt idx="13575">
                  <c:v>7960.3734381599998</c:v>
                </c:pt>
                <c:pt idx="13576">
                  <c:v>7960.5281249999998</c:v>
                </c:pt>
                <c:pt idx="13577">
                  <c:v>7960.5281249999998</c:v>
                </c:pt>
                <c:pt idx="13578">
                  <c:v>7960.5281249999998</c:v>
                </c:pt>
                <c:pt idx="13579">
                  <c:v>7966.7156249999998</c:v>
                </c:pt>
                <c:pt idx="13580">
                  <c:v>7967.6437499999993</c:v>
                </c:pt>
                <c:pt idx="13581">
                  <c:v>7967.6437499999993</c:v>
                </c:pt>
                <c:pt idx="13582">
                  <c:v>7967.6437499999993</c:v>
                </c:pt>
                <c:pt idx="13583">
                  <c:v>7967.6437499999993</c:v>
                </c:pt>
                <c:pt idx="13584">
                  <c:v>7967.6437499999993</c:v>
                </c:pt>
                <c:pt idx="13585">
                  <c:v>7968.1593749999993</c:v>
                </c:pt>
                <c:pt idx="13586">
                  <c:v>7968.1593749999993</c:v>
                </c:pt>
                <c:pt idx="13587">
                  <c:v>7968.1593749999993</c:v>
                </c:pt>
                <c:pt idx="13588">
                  <c:v>7969.1390618399992</c:v>
                </c:pt>
                <c:pt idx="13589">
                  <c:v>7973.2124999999996</c:v>
                </c:pt>
                <c:pt idx="13590">
                  <c:v>7973.5734381600005</c:v>
                </c:pt>
                <c:pt idx="13591">
                  <c:v>7973.7281249999996</c:v>
                </c:pt>
                <c:pt idx="13592">
                  <c:v>7975.6875</c:v>
                </c:pt>
                <c:pt idx="13593">
                  <c:v>7979.9156249999996</c:v>
                </c:pt>
                <c:pt idx="13594">
                  <c:v>7980.84375</c:v>
                </c:pt>
                <c:pt idx="13595">
                  <c:v>7980.84375</c:v>
                </c:pt>
                <c:pt idx="13596">
                  <c:v>7981.359375</c:v>
                </c:pt>
                <c:pt idx="13597">
                  <c:v>7982.339061839999</c:v>
                </c:pt>
                <c:pt idx="13598">
                  <c:v>7986.4124999999995</c:v>
                </c:pt>
                <c:pt idx="13599">
                  <c:v>7986.4124999999995</c:v>
                </c:pt>
                <c:pt idx="13600">
                  <c:v>7986.4124999999995</c:v>
                </c:pt>
                <c:pt idx="13601">
                  <c:v>7988.8874999999998</c:v>
                </c:pt>
                <c:pt idx="13602">
                  <c:v>7994.0437499999998</c:v>
                </c:pt>
                <c:pt idx="13603">
                  <c:v>7994.0437499999998</c:v>
                </c:pt>
                <c:pt idx="13604">
                  <c:v>7994.5593749999998</c:v>
                </c:pt>
                <c:pt idx="13605">
                  <c:v>7994.5593749999998</c:v>
                </c:pt>
                <c:pt idx="13606">
                  <c:v>7994.5593749999998</c:v>
                </c:pt>
                <c:pt idx="13607">
                  <c:v>7994.5593749999998</c:v>
                </c:pt>
                <c:pt idx="13608">
                  <c:v>7995.5390618399988</c:v>
                </c:pt>
                <c:pt idx="13609">
                  <c:v>7995.5390618399988</c:v>
                </c:pt>
                <c:pt idx="13610">
                  <c:v>7999.9734381600001</c:v>
                </c:pt>
                <c:pt idx="13611">
                  <c:v>8002.0874999999996</c:v>
                </c:pt>
                <c:pt idx="13612">
                  <c:v>8002.0874999999996</c:v>
                </c:pt>
                <c:pt idx="13613">
                  <c:v>8006.3156249999993</c:v>
                </c:pt>
                <c:pt idx="13614">
                  <c:v>8006.3156249999993</c:v>
                </c:pt>
                <c:pt idx="13615">
                  <c:v>8007.2437499999996</c:v>
                </c:pt>
                <c:pt idx="13616">
                  <c:v>8007.2437499999996</c:v>
                </c:pt>
                <c:pt idx="13617">
                  <c:v>8008.7390618399986</c:v>
                </c:pt>
                <c:pt idx="13618">
                  <c:v>8012.8125</c:v>
                </c:pt>
                <c:pt idx="13619">
                  <c:v>8013.328125</c:v>
                </c:pt>
                <c:pt idx="13620">
                  <c:v>8013.328125</c:v>
                </c:pt>
                <c:pt idx="13621">
                  <c:v>8013.328125</c:v>
                </c:pt>
                <c:pt idx="13622">
                  <c:v>8013.328125</c:v>
                </c:pt>
                <c:pt idx="13623">
                  <c:v>8015.2874999999995</c:v>
                </c:pt>
                <c:pt idx="13624">
                  <c:v>8015.2874999999995</c:v>
                </c:pt>
                <c:pt idx="13625">
                  <c:v>8019.515625</c:v>
                </c:pt>
                <c:pt idx="13626">
                  <c:v>8020.4437499999995</c:v>
                </c:pt>
                <c:pt idx="13627">
                  <c:v>8021.9390618399993</c:v>
                </c:pt>
                <c:pt idx="13628">
                  <c:v>8026.3734381599998</c:v>
                </c:pt>
                <c:pt idx="13629">
                  <c:v>8026.3734381599998</c:v>
                </c:pt>
                <c:pt idx="13630">
                  <c:v>8026.3734381599998</c:v>
                </c:pt>
                <c:pt idx="13631">
                  <c:v>8026.5281249999998</c:v>
                </c:pt>
                <c:pt idx="13632">
                  <c:v>8032.7156249999998</c:v>
                </c:pt>
                <c:pt idx="13633">
                  <c:v>8032.7156249999998</c:v>
                </c:pt>
                <c:pt idx="13634">
                  <c:v>8034.1593749999993</c:v>
                </c:pt>
                <c:pt idx="13635">
                  <c:v>8034.1593749999993</c:v>
                </c:pt>
                <c:pt idx="13636">
                  <c:v>8035.1390618399992</c:v>
                </c:pt>
                <c:pt idx="13637">
                  <c:v>8039.2124999999996</c:v>
                </c:pt>
                <c:pt idx="13638">
                  <c:v>8039.5734381600005</c:v>
                </c:pt>
                <c:pt idx="13639">
                  <c:v>8039.5734381600005</c:v>
                </c:pt>
                <c:pt idx="13640">
                  <c:v>8039.7281249999996</c:v>
                </c:pt>
                <c:pt idx="13641">
                  <c:v>8041.6875</c:v>
                </c:pt>
                <c:pt idx="13642">
                  <c:v>8046.84375</c:v>
                </c:pt>
                <c:pt idx="13643">
                  <c:v>8054.8874999999998</c:v>
                </c:pt>
                <c:pt idx="13644">
                  <c:v>8054.8874999999998</c:v>
                </c:pt>
                <c:pt idx="13645">
                  <c:v>8059.1156249999995</c:v>
                </c:pt>
                <c:pt idx="13646">
                  <c:v>8059.1156249999995</c:v>
                </c:pt>
                <c:pt idx="13647">
                  <c:v>8060.0437499999998</c:v>
                </c:pt>
                <c:pt idx="13648">
                  <c:v>8060.0437499999998</c:v>
                </c:pt>
                <c:pt idx="13649">
                  <c:v>8060.0437499999998</c:v>
                </c:pt>
                <c:pt idx="13650">
                  <c:v>8061.5390618399988</c:v>
                </c:pt>
                <c:pt idx="13651">
                  <c:v>8065.6124999999993</c:v>
                </c:pt>
                <c:pt idx="13652">
                  <c:v>8065.6124999999993</c:v>
                </c:pt>
                <c:pt idx="13653">
                  <c:v>8065.6124999999993</c:v>
                </c:pt>
                <c:pt idx="13654">
                  <c:v>8065.6124999999993</c:v>
                </c:pt>
                <c:pt idx="13655">
                  <c:v>8065.9734381600001</c:v>
                </c:pt>
                <c:pt idx="13656">
                  <c:v>8065.9734381600001</c:v>
                </c:pt>
                <c:pt idx="13657">
                  <c:v>8065.9734381600001</c:v>
                </c:pt>
                <c:pt idx="13658">
                  <c:v>8068.0874999999996</c:v>
                </c:pt>
                <c:pt idx="13659">
                  <c:v>8073.2437499999996</c:v>
                </c:pt>
                <c:pt idx="13660">
                  <c:v>8073.7593749999996</c:v>
                </c:pt>
                <c:pt idx="13661">
                  <c:v>8078.8125</c:v>
                </c:pt>
                <c:pt idx="13662">
                  <c:v>8081.2874999999995</c:v>
                </c:pt>
                <c:pt idx="13663">
                  <c:v>8085.515625</c:v>
                </c:pt>
                <c:pt idx="13664">
                  <c:v>8085.515625</c:v>
                </c:pt>
                <c:pt idx="13665">
                  <c:v>8085.515625</c:v>
                </c:pt>
                <c:pt idx="13666">
                  <c:v>8085.515625</c:v>
                </c:pt>
                <c:pt idx="13667">
                  <c:v>8085.515625</c:v>
                </c:pt>
                <c:pt idx="13668">
                  <c:v>8086.4437499999995</c:v>
                </c:pt>
                <c:pt idx="13669">
                  <c:v>8087.9390618399993</c:v>
                </c:pt>
                <c:pt idx="13670">
                  <c:v>8092.5281249999998</c:v>
                </c:pt>
                <c:pt idx="13671">
                  <c:v>8099.6437499999993</c:v>
                </c:pt>
                <c:pt idx="13672">
                  <c:v>8100.1593749999993</c:v>
                </c:pt>
                <c:pt idx="13673">
                  <c:v>8101.1390618399992</c:v>
                </c:pt>
                <c:pt idx="13674">
                  <c:v>8105.2124999999996</c:v>
                </c:pt>
                <c:pt idx="13675">
                  <c:v>8105.2124999999996</c:v>
                </c:pt>
                <c:pt idx="13676">
                  <c:v>8105.5734381600005</c:v>
                </c:pt>
                <c:pt idx="13677">
                  <c:v>8105.7281249999996</c:v>
                </c:pt>
                <c:pt idx="13678">
                  <c:v>8105.7281249999996</c:v>
                </c:pt>
                <c:pt idx="13679">
                  <c:v>8107.6875</c:v>
                </c:pt>
                <c:pt idx="13680">
                  <c:v>8107.6875</c:v>
                </c:pt>
                <c:pt idx="13681">
                  <c:v>8111.9156249999996</c:v>
                </c:pt>
                <c:pt idx="13682">
                  <c:v>8112.84375</c:v>
                </c:pt>
                <c:pt idx="13683">
                  <c:v>8114.339061839999</c:v>
                </c:pt>
                <c:pt idx="13684">
                  <c:v>8118.4124999999995</c:v>
                </c:pt>
                <c:pt idx="13685">
                  <c:v>8118.7734381600003</c:v>
                </c:pt>
                <c:pt idx="13686">
                  <c:v>8118.7734381600003</c:v>
                </c:pt>
                <c:pt idx="13687">
                  <c:v>8118.7734381600003</c:v>
                </c:pt>
                <c:pt idx="13688">
                  <c:v>8118.9281249999995</c:v>
                </c:pt>
                <c:pt idx="13689">
                  <c:v>8120.8874999999998</c:v>
                </c:pt>
                <c:pt idx="13690">
                  <c:v>8126.0437499999998</c:v>
                </c:pt>
                <c:pt idx="13691">
                  <c:v>8126.0437499999998</c:v>
                </c:pt>
                <c:pt idx="13692">
                  <c:v>8126.0437499999998</c:v>
                </c:pt>
                <c:pt idx="13693">
                  <c:v>8126.5593749999998</c:v>
                </c:pt>
                <c:pt idx="13694">
                  <c:v>8126.5593749999998</c:v>
                </c:pt>
                <c:pt idx="13695">
                  <c:v>8127.5390618399988</c:v>
                </c:pt>
                <c:pt idx="13696">
                  <c:v>8131.9734381600001</c:v>
                </c:pt>
                <c:pt idx="13697">
                  <c:v>8131.9734381600001</c:v>
                </c:pt>
                <c:pt idx="13698">
                  <c:v>8131.9734381600001</c:v>
                </c:pt>
                <c:pt idx="13699">
                  <c:v>8134.0874999999996</c:v>
                </c:pt>
                <c:pt idx="13700">
                  <c:v>8138.3156249999993</c:v>
                </c:pt>
                <c:pt idx="13701">
                  <c:v>8139.7593749999996</c:v>
                </c:pt>
                <c:pt idx="13702">
                  <c:v>8140.7390618399986</c:v>
                </c:pt>
                <c:pt idx="13703">
                  <c:v>8144.8125</c:v>
                </c:pt>
                <c:pt idx="13704">
                  <c:v>8145.1734381599999</c:v>
                </c:pt>
                <c:pt idx="13705">
                  <c:v>8147.2874999999995</c:v>
                </c:pt>
                <c:pt idx="13706">
                  <c:v>8147.2874999999995</c:v>
                </c:pt>
                <c:pt idx="13707">
                  <c:v>8147.2874999999995</c:v>
                </c:pt>
                <c:pt idx="13708">
                  <c:v>8151.515625</c:v>
                </c:pt>
                <c:pt idx="13709">
                  <c:v>8153.9390618399993</c:v>
                </c:pt>
                <c:pt idx="13710">
                  <c:v>8153.9390618399993</c:v>
                </c:pt>
                <c:pt idx="13711">
                  <c:v>8158.3734381599998</c:v>
                </c:pt>
                <c:pt idx="13712">
                  <c:v>8158.3734381599998</c:v>
                </c:pt>
                <c:pt idx="13713">
                  <c:v>8160.4874999999993</c:v>
                </c:pt>
                <c:pt idx="13714">
                  <c:v>8164.7156249999998</c:v>
                </c:pt>
                <c:pt idx="13715">
                  <c:v>8165.6437499999993</c:v>
                </c:pt>
                <c:pt idx="13716">
                  <c:v>8165.6437499999993</c:v>
                </c:pt>
                <c:pt idx="13717">
                  <c:v>8165.6437499999993</c:v>
                </c:pt>
                <c:pt idx="13718">
                  <c:v>8167.1390618399992</c:v>
                </c:pt>
                <c:pt idx="13719">
                  <c:v>8171.2124999999996</c:v>
                </c:pt>
                <c:pt idx="13720">
                  <c:v>8171.2124999999996</c:v>
                </c:pt>
                <c:pt idx="13721">
                  <c:v>8178.84375</c:v>
                </c:pt>
                <c:pt idx="13722">
                  <c:v>8178.84375</c:v>
                </c:pt>
                <c:pt idx="13723">
                  <c:v>8178.84375</c:v>
                </c:pt>
                <c:pt idx="13724">
                  <c:v>8178.84375</c:v>
                </c:pt>
                <c:pt idx="13725">
                  <c:v>8179.359375</c:v>
                </c:pt>
                <c:pt idx="13726">
                  <c:v>8184.7734381600003</c:v>
                </c:pt>
                <c:pt idx="13727">
                  <c:v>8186.8874999999998</c:v>
                </c:pt>
                <c:pt idx="13728">
                  <c:v>8186.8874999999998</c:v>
                </c:pt>
                <c:pt idx="13729">
                  <c:v>8191.1156249999995</c:v>
                </c:pt>
                <c:pt idx="13730">
                  <c:v>8192.0437499999989</c:v>
                </c:pt>
                <c:pt idx="13731">
                  <c:v>8192.0437499999989</c:v>
                </c:pt>
                <c:pt idx="13732">
                  <c:v>8192.5593749999989</c:v>
                </c:pt>
                <c:pt idx="13733">
                  <c:v>8192.5593749999989</c:v>
                </c:pt>
                <c:pt idx="13734">
                  <c:v>8192.5593749999989</c:v>
                </c:pt>
                <c:pt idx="13735">
                  <c:v>8193.5390618399997</c:v>
                </c:pt>
                <c:pt idx="13736">
                  <c:v>8193.5390618399997</c:v>
                </c:pt>
                <c:pt idx="13737">
                  <c:v>8198.1281249999993</c:v>
                </c:pt>
                <c:pt idx="13738">
                  <c:v>8198.1281249999993</c:v>
                </c:pt>
                <c:pt idx="13739">
                  <c:v>8204.3156249999993</c:v>
                </c:pt>
                <c:pt idx="13740">
                  <c:v>8205.7593749999996</c:v>
                </c:pt>
                <c:pt idx="13741">
                  <c:v>8205.7593749999996</c:v>
                </c:pt>
                <c:pt idx="13742">
                  <c:v>8211.328125</c:v>
                </c:pt>
                <c:pt idx="13743">
                  <c:v>8211.328125</c:v>
                </c:pt>
                <c:pt idx="13744">
                  <c:v>8211.328125</c:v>
                </c:pt>
                <c:pt idx="13745">
                  <c:v>8217.515625</c:v>
                </c:pt>
                <c:pt idx="13746">
                  <c:v>8217.515625</c:v>
                </c:pt>
                <c:pt idx="13747">
                  <c:v>8219.9390618399993</c:v>
                </c:pt>
                <c:pt idx="13748">
                  <c:v>8219.9390618399993</c:v>
                </c:pt>
                <c:pt idx="13749">
                  <c:v>8224.0124999999989</c:v>
                </c:pt>
                <c:pt idx="13750">
                  <c:v>8224.0124999999989</c:v>
                </c:pt>
                <c:pt idx="13751">
                  <c:v>8224.3734381600007</c:v>
                </c:pt>
                <c:pt idx="13752">
                  <c:v>8224.3734381600007</c:v>
                </c:pt>
                <c:pt idx="13753">
                  <c:v>8224.5281249999989</c:v>
                </c:pt>
                <c:pt idx="13754">
                  <c:v>8224.5281249999989</c:v>
                </c:pt>
                <c:pt idx="13755">
                  <c:v>8224.5281249999989</c:v>
                </c:pt>
                <c:pt idx="13756">
                  <c:v>8224.5281249999989</c:v>
                </c:pt>
                <c:pt idx="13757">
                  <c:v>8226.4874999999993</c:v>
                </c:pt>
                <c:pt idx="13758">
                  <c:v>8230.7156249999989</c:v>
                </c:pt>
                <c:pt idx="13759">
                  <c:v>8230.7156249999989</c:v>
                </c:pt>
                <c:pt idx="13760">
                  <c:v>8237.2124999999996</c:v>
                </c:pt>
                <c:pt idx="13761">
                  <c:v>8237.2124999999996</c:v>
                </c:pt>
                <c:pt idx="13762">
                  <c:v>8237.2124999999996</c:v>
                </c:pt>
                <c:pt idx="13763">
                  <c:v>8237.2124999999996</c:v>
                </c:pt>
                <c:pt idx="13764">
                  <c:v>8237.5734381599996</c:v>
                </c:pt>
                <c:pt idx="13765">
                  <c:v>8237.5734381599996</c:v>
                </c:pt>
                <c:pt idx="13766">
                  <c:v>8237.7281249999996</c:v>
                </c:pt>
                <c:pt idx="13767">
                  <c:v>8239.6875</c:v>
                </c:pt>
                <c:pt idx="13768">
                  <c:v>8239.6875</c:v>
                </c:pt>
                <c:pt idx="13769">
                  <c:v>8239.6875</c:v>
                </c:pt>
                <c:pt idx="13770">
                  <c:v>8239.6875</c:v>
                </c:pt>
                <c:pt idx="13771">
                  <c:v>8239.6875</c:v>
                </c:pt>
                <c:pt idx="13772">
                  <c:v>8245.359375</c:v>
                </c:pt>
                <c:pt idx="13773">
                  <c:v>8246.339061839999</c:v>
                </c:pt>
                <c:pt idx="13774">
                  <c:v>8246.339061839999</c:v>
                </c:pt>
                <c:pt idx="13775">
                  <c:v>8246.339061839999</c:v>
                </c:pt>
                <c:pt idx="13776">
                  <c:v>8250.7734381600003</c:v>
                </c:pt>
                <c:pt idx="13777">
                  <c:v>8252.8874999999989</c:v>
                </c:pt>
                <c:pt idx="13778">
                  <c:v>8252.8874999999989</c:v>
                </c:pt>
                <c:pt idx="13779">
                  <c:v>8258.0437499999989</c:v>
                </c:pt>
                <c:pt idx="13780">
                  <c:v>8258.0437499999989</c:v>
                </c:pt>
                <c:pt idx="13781">
                  <c:v>8258.0437499999989</c:v>
                </c:pt>
                <c:pt idx="13782">
                  <c:v>8258.0437499999989</c:v>
                </c:pt>
                <c:pt idx="13783">
                  <c:v>8258.0437499999989</c:v>
                </c:pt>
                <c:pt idx="13784">
                  <c:v>8258.5593749999989</c:v>
                </c:pt>
                <c:pt idx="13785">
                  <c:v>8258.5593749999989</c:v>
                </c:pt>
                <c:pt idx="13786">
                  <c:v>8258.5593749999989</c:v>
                </c:pt>
                <c:pt idx="13787">
                  <c:v>8258.5593749999989</c:v>
                </c:pt>
                <c:pt idx="13788">
                  <c:v>8259.5390618399997</c:v>
                </c:pt>
                <c:pt idx="13789">
                  <c:v>8263.6124999999993</c:v>
                </c:pt>
                <c:pt idx="13790">
                  <c:v>8263.6124999999993</c:v>
                </c:pt>
                <c:pt idx="13791">
                  <c:v>8263.9734381599992</c:v>
                </c:pt>
                <c:pt idx="13792">
                  <c:v>8266.0874999999996</c:v>
                </c:pt>
                <c:pt idx="13793">
                  <c:v>8270.3156249999993</c:v>
                </c:pt>
                <c:pt idx="13794">
                  <c:v>8271.2437499999996</c:v>
                </c:pt>
                <c:pt idx="13795">
                  <c:v>8271.7593749999996</c:v>
                </c:pt>
                <c:pt idx="13796">
                  <c:v>8272.7390618399986</c:v>
                </c:pt>
                <c:pt idx="13797">
                  <c:v>8276.8125</c:v>
                </c:pt>
                <c:pt idx="13798">
                  <c:v>8276.8125</c:v>
                </c:pt>
                <c:pt idx="13799">
                  <c:v>8277.1734381599999</c:v>
                </c:pt>
                <c:pt idx="13800">
                  <c:v>8277.328125</c:v>
                </c:pt>
                <c:pt idx="13801">
                  <c:v>8277.328125</c:v>
                </c:pt>
                <c:pt idx="13802">
                  <c:v>8277.328125</c:v>
                </c:pt>
                <c:pt idx="13803">
                  <c:v>8284.4437500000004</c:v>
                </c:pt>
                <c:pt idx="13804">
                  <c:v>8284.9593750000004</c:v>
                </c:pt>
                <c:pt idx="13805">
                  <c:v>8285.9390618399993</c:v>
                </c:pt>
                <c:pt idx="13806">
                  <c:v>8285.9390618399993</c:v>
                </c:pt>
                <c:pt idx="13807">
                  <c:v>8285.9390618399993</c:v>
                </c:pt>
                <c:pt idx="13808">
                  <c:v>8290.0124999999989</c:v>
                </c:pt>
                <c:pt idx="13809">
                  <c:v>8290.3734381600007</c:v>
                </c:pt>
                <c:pt idx="13810">
                  <c:v>8292.4874999999993</c:v>
                </c:pt>
                <c:pt idx="13811">
                  <c:v>8292.4874999999993</c:v>
                </c:pt>
                <c:pt idx="13812">
                  <c:v>8292.4874999999993</c:v>
                </c:pt>
                <c:pt idx="13813">
                  <c:v>8292.4874999999993</c:v>
                </c:pt>
                <c:pt idx="13814">
                  <c:v>8296.7156249999989</c:v>
                </c:pt>
                <c:pt idx="13815">
                  <c:v>8298.1593749999993</c:v>
                </c:pt>
                <c:pt idx="13816">
                  <c:v>8298.1593749999993</c:v>
                </c:pt>
                <c:pt idx="13817">
                  <c:v>8303.2124999999996</c:v>
                </c:pt>
                <c:pt idx="13818">
                  <c:v>8303.2124999999996</c:v>
                </c:pt>
                <c:pt idx="13819">
                  <c:v>8303.5734381599996</c:v>
                </c:pt>
                <c:pt idx="13820">
                  <c:v>8303.5734381599996</c:v>
                </c:pt>
                <c:pt idx="13821">
                  <c:v>8303.7281249999996</c:v>
                </c:pt>
                <c:pt idx="13822">
                  <c:v>8303.7281249999996</c:v>
                </c:pt>
                <c:pt idx="13823">
                  <c:v>8305.6875</c:v>
                </c:pt>
                <c:pt idx="13824">
                  <c:v>8312.339061839999</c:v>
                </c:pt>
                <c:pt idx="13825">
                  <c:v>8312.339061839999</c:v>
                </c:pt>
                <c:pt idx="13826">
                  <c:v>8312.339061839999</c:v>
                </c:pt>
                <c:pt idx="13827">
                  <c:v>8312.339061839999</c:v>
                </c:pt>
                <c:pt idx="13828">
                  <c:v>8312.339061839999</c:v>
                </c:pt>
                <c:pt idx="13829">
                  <c:v>8316.4125000000004</c:v>
                </c:pt>
                <c:pt idx="13830">
                  <c:v>8316.4125000000004</c:v>
                </c:pt>
                <c:pt idx="13831">
                  <c:v>8316.7734381600003</c:v>
                </c:pt>
                <c:pt idx="13832">
                  <c:v>8318.8874999999989</c:v>
                </c:pt>
                <c:pt idx="13833">
                  <c:v>8318.8874999999989</c:v>
                </c:pt>
                <c:pt idx="13834">
                  <c:v>8318.8874999999989</c:v>
                </c:pt>
                <c:pt idx="13835">
                  <c:v>8324.0437499999989</c:v>
                </c:pt>
                <c:pt idx="13836">
                  <c:v>8324.0437499999989</c:v>
                </c:pt>
                <c:pt idx="13837">
                  <c:v>8324.5593749999989</c:v>
                </c:pt>
                <c:pt idx="13838">
                  <c:v>8324.5593749999989</c:v>
                </c:pt>
                <c:pt idx="13839">
                  <c:v>8329.6124999999993</c:v>
                </c:pt>
                <c:pt idx="13840">
                  <c:v>8329.9734381599992</c:v>
                </c:pt>
                <c:pt idx="13841">
                  <c:v>8329.9734381599992</c:v>
                </c:pt>
                <c:pt idx="13842">
                  <c:v>8332.0874999999996</c:v>
                </c:pt>
                <c:pt idx="13843">
                  <c:v>8336.3156249999993</c:v>
                </c:pt>
                <c:pt idx="13844">
                  <c:v>8336.3156249999993</c:v>
                </c:pt>
                <c:pt idx="13845">
                  <c:v>8337.2437499999996</c:v>
                </c:pt>
                <c:pt idx="13846">
                  <c:v>8337.7593749999996</c:v>
                </c:pt>
                <c:pt idx="13847">
                  <c:v>8337.7593749999996</c:v>
                </c:pt>
                <c:pt idx="13848">
                  <c:v>8337.7593749999996</c:v>
                </c:pt>
                <c:pt idx="13849">
                  <c:v>8338.7390618399986</c:v>
                </c:pt>
                <c:pt idx="13850">
                  <c:v>8342.8125</c:v>
                </c:pt>
                <c:pt idx="13851">
                  <c:v>8343.1734381599999</c:v>
                </c:pt>
                <c:pt idx="13852">
                  <c:v>8343.328125</c:v>
                </c:pt>
                <c:pt idx="13853">
                  <c:v>8345.2875000000004</c:v>
                </c:pt>
                <c:pt idx="13854">
                  <c:v>8349.515625</c:v>
                </c:pt>
                <c:pt idx="13855">
                  <c:v>8350.9593750000004</c:v>
                </c:pt>
                <c:pt idx="13856">
                  <c:v>8351.9390618399993</c:v>
                </c:pt>
                <c:pt idx="13857">
                  <c:v>8356.0124999999989</c:v>
                </c:pt>
                <c:pt idx="13858">
                  <c:v>8356.0124999999989</c:v>
                </c:pt>
                <c:pt idx="13859">
                  <c:v>8356.3734381600007</c:v>
                </c:pt>
                <c:pt idx="13860">
                  <c:v>8356.3734381600007</c:v>
                </c:pt>
                <c:pt idx="13861">
                  <c:v>8356.3734381600007</c:v>
                </c:pt>
                <c:pt idx="13862">
                  <c:v>8356.5281249999989</c:v>
                </c:pt>
                <c:pt idx="13863">
                  <c:v>8358.4874999999993</c:v>
                </c:pt>
                <c:pt idx="13864">
                  <c:v>8362.7156249999989</c:v>
                </c:pt>
                <c:pt idx="13865">
                  <c:v>8362.7156249999989</c:v>
                </c:pt>
                <c:pt idx="13866">
                  <c:v>8364.1593749999993</c:v>
                </c:pt>
                <c:pt idx="13867">
                  <c:v>8365.1390618399982</c:v>
                </c:pt>
                <c:pt idx="13868">
                  <c:v>8365.1390618399982</c:v>
                </c:pt>
                <c:pt idx="13869">
                  <c:v>8365.1390618399982</c:v>
                </c:pt>
                <c:pt idx="13870">
                  <c:v>8365.1390618399982</c:v>
                </c:pt>
                <c:pt idx="13871">
                  <c:v>8365.1390618399982</c:v>
                </c:pt>
                <c:pt idx="13872">
                  <c:v>8369.2124999999996</c:v>
                </c:pt>
                <c:pt idx="13873">
                  <c:v>8369.2124999999996</c:v>
                </c:pt>
                <c:pt idx="13874">
                  <c:v>8369.2124999999996</c:v>
                </c:pt>
                <c:pt idx="13875">
                  <c:v>8369.2124999999996</c:v>
                </c:pt>
                <c:pt idx="13876">
                  <c:v>8369.2124999999996</c:v>
                </c:pt>
                <c:pt idx="13877">
                  <c:v>8369.2124999999996</c:v>
                </c:pt>
                <c:pt idx="13878">
                  <c:v>8369.5734381599996</c:v>
                </c:pt>
                <c:pt idx="13879">
                  <c:v>8369.5734381599996</c:v>
                </c:pt>
                <c:pt idx="13880">
                  <c:v>8369.7281249999996</c:v>
                </c:pt>
                <c:pt idx="13881">
                  <c:v>8371.6875</c:v>
                </c:pt>
                <c:pt idx="13882">
                  <c:v>8371.6875</c:v>
                </c:pt>
                <c:pt idx="13883">
                  <c:v>8371.6875</c:v>
                </c:pt>
                <c:pt idx="13884">
                  <c:v>8376.84375</c:v>
                </c:pt>
                <c:pt idx="13885">
                  <c:v>8376.84375</c:v>
                </c:pt>
                <c:pt idx="13886">
                  <c:v>8377.359375</c:v>
                </c:pt>
                <c:pt idx="13887">
                  <c:v>8378.339061839999</c:v>
                </c:pt>
                <c:pt idx="13888">
                  <c:v>8378.339061839999</c:v>
                </c:pt>
                <c:pt idx="13889">
                  <c:v>8382.7734381600003</c:v>
                </c:pt>
                <c:pt idx="13890">
                  <c:v>8382.9281250000004</c:v>
                </c:pt>
                <c:pt idx="13891">
                  <c:v>8382.9281250000004</c:v>
                </c:pt>
                <c:pt idx="13892">
                  <c:v>8384.8874999999989</c:v>
                </c:pt>
                <c:pt idx="13893">
                  <c:v>8389.1156250000004</c:v>
                </c:pt>
                <c:pt idx="13894">
                  <c:v>8389.1156250000004</c:v>
                </c:pt>
                <c:pt idx="13895">
                  <c:v>8390.0437499999989</c:v>
                </c:pt>
                <c:pt idx="13896">
                  <c:v>8390.0437499999989</c:v>
                </c:pt>
                <c:pt idx="13897">
                  <c:v>8390.0437499999989</c:v>
                </c:pt>
                <c:pt idx="13898">
                  <c:v>8390.5593749999989</c:v>
                </c:pt>
                <c:pt idx="13899">
                  <c:v>8390.5593749999989</c:v>
                </c:pt>
                <c:pt idx="13900">
                  <c:v>8391.5390618399997</c:v>
                </c:pt>
                <c:pt idx="13901">
                  <c:v>8391.5390618399997</c:v>
                </c:pt>
                <c:pt idx="13902">
                  <c:v>8391.5390618399997</c:v>
                </c:pt>
                <c:pt idx="13903">
                  <c:v>8391.5390618399997</c:v>
                </c:pt>
                <c:pt idx="13904">
                  <c:v>8395.9734381599992</c:v>
                </c:pt>
                <c:pt idx="13905">
                  <c:v>8395.9734381599992</c:v>
                </c:pt>
                <c:pt idx="13906">
                  <c:v>8398.0874999999996</c:v>
                </c:pt>
                <c:pt idx="13907">
                  <c:v>8398.0874999999996</c:v>
                </c:pt>
                <c:pt idx="13908">
                  <c:v>8403.2437499999996</c:v>
                </c:pt>
                <c:pt idx="13909">
                  <c:v>8403.2437499999996</c:v>
                </c:pt>
                <c:pt idx="13910">
                  <c:v>8408.8125</c:v>
                </c:pt>
                <c:pt idx="13911">
                  <c:v>8408.8125</c:v>
                </c:pt>
                <c:pt idx="13912">
                  <c:v>8409.1734381599999</c:v>
                </c:pt>
                <c:pt idx="13913">
                  <c:v>8411.2875000000004</c:v>
                </c:pt>
                <c:pt idx="13914">
                  <c:v>8411.2875000000004</c:v>
                </c:pt>
                <c:pt idx="13915">
                  <c:v>8416.4437500000004</c:v>
                </c:pt>
                <c:pt idx="13916">
                  <c:v>8416.4437500000004</c:v>
                </c:pt>
                <c:pt idx="13917">
                  <c:v>8416.9593750000004</c:v>
                </c:pt>
                <c:pt idx="13918">
                  <c:v>8416.9593750000004</c:v>
                </c:pt>
                <c:pt idx="13919">
                  <c:v>8416.9593750000004</c:v>
                </c:pt>
                <c:pt idx="13920">
                  <c:v>8416.9593750000004</c:v>
                </c:pt>
                <c:pt idx="13921">
                  <c:v>8416.9593750000004</c:v>
                </c:pt>
                <c:pt idx="13922">
                  <c:v>8417.9390618399993</c:v>
                </c:pt>
                <c:pt idx="13923">
                  <c:v>8417.9390618399993</c:v>
                </c:pt>
                <c:pt idx="13924">
                  <c:v>8417.9390618399993</c:v>
                </c:pt>
                <c:pt idx="13925">
                  <c:v>8422.0124999999989</c:v>
                </c:pt>
                <c:pt idx="13926">
                  <c:v>8422.0124999999989</c:v>
                </c:pt>
                <c:pt idx="13927">
                  <c:v>8422.0124999999989</c:v>
                </c:pt>
                <c:pt idx="13928">
                  <c:v>8422.3734381600007</c:v>
                </c:pt>
                <c:pt idx="13929">
                  <c:v>8422.3734381600007</c:v>
                </c:pt>
                <c:pt idx="13930">
                  <c:v>8422.3734381600007</c:v>
                </c:pt>
                <c:pt idx="13931">
                  <c:v>8422.3734381600007</c:v>
                </c:pt>
                <c:pt idx="13932">
                  <c:v>8422.3734381600007</c:v>
                </c:pt>
                <c:pt idx="13933">
                  <c:v>8424.4874999999993</c:v>
                </c:pt>
                <c:pt idx="13934">
                  <c:v>8424.4874999999993</c:v>
                </c:pt>
                <c:pt idx="13935">
                  <c:v>8424.4874999999993</c:v>
                </c:pt>
                <c:pt idx="13936">
                  <c:v>8428.7156249999989</c:v>
                </c:pt>
                <c:pt idx="13937">
                  <c:v>8428.7156249999989</c:v>
                </c:pt>
                <c:pt idx="13938">
                  <c:v>8428.7156249999989</c:v>
                </c:pt>
                <c:pt idx="13939">
                  <c:v>8429.6437499999993</c:v>
                </c:pt>
                <c:pt idx="13940">
                  <c:v>8430.1593749999993</c:v>
                </c:pt>
                <c:pt idx="13941">
                  <c:v>8430.1593749999993</c:v>
                </c:pt>
                <c:pt idx="13942">
                  <c:v>8430.1593749999993</c:v>
                </c:pt>
                <c:pt idx="13943">
                  <c:v>8431.1390618399982</c:v>
                </c:pt>
                <c:pt idx="13944">
                  <c:v>8435.2124999999996</c:v>
                </c:pt>
                <c:pt idx="13945">
                  <c:v>8435.2124999999996</c:v>
                </c:pt>
                <c:pt idx="13946">
                  <c:v>8435.5734381599996</c:v>
                </c:pt>
                <c:pt idx="13947">
                  <c:v>8435.5734381599996</c:v>
                </c:pt>
                <c:pt idx="13948">
                  <c:v>8435.5734381599996</c:v>
                </c:pt>
                <c:pt idx="13949">
                  <c:v>8435.7281249999996</c:v>
                </c:pt>
                <c:pt idx="13950">
                  <c:v>8435.7281249999996</c:v>
                </c:pt>
                <c:pt idx="13951">
                  <c:v>8435.7281249999996</c:v>
                </c:pt>
                <c:pt idx="13952">
                  <c:v>8435.7281249999996</c:v>
                </c:pt>
                <c:pt idx="13953">
                  <c:v>8435.7281249999996</c:v>
                </c:pt>
                <c:pt idx="13954">
                  <c:v>8437.6875</c:v>
                </c:pt>
                <c:pt idx="13955">
                  <c:v>8437.6875</c:v>
                </c:pt>
                <c:pt idx="13956">
                  <c:v>8441.9156249999996</c:v>
                </c:pt>
                <c:pt idx="13957">
                  <c:v>8442.84375</c:v>
                </c:pt>
                <c:pt idx="13958">
                  <c:v>8443.359375</c:v>
                </c:pt>
                <c:pt idx="13959">
                  <c:v>8443.359375</c:v>
                </c:pt>
                <c:pt idx="13960">
                  <c:v>8444.339061839999</c:v>
                </c:pt>
                <c:pt idx="13961">
                  <c:v>8444.339061839999</c:v>
                </c:pt>
                <c:pt idx="13962">
                  <c:v>8448.4125000000004</c:v>
                </c:pt>
                <c:pt idx="13963">
                  <c:v>8448.7734381600003</c:v>
                </c:pt>
                <c:pt idx="13964">
                  <c:v>8448.9281250000004</c:v>
                </c:pt>
                <c:pt idx="13965">
                  <c:v>8450.8874999999989</c:v>
                </c:pt>
                <c:pt idx="13966">
                  <c:v>8455.1156250000004</c:v>
                </c:pt>
                <c:pt idx="13967">
                  <c:v>8457.5390618399997</c:v>
                </c:pt>
                <c:pt idx="13968">
                  <c:v>8457.5390618399997</c:v>
                </c:pt>
                <c:pt idx="13969">
                  <c:v>8462.1281249999993</c:v>
                </c:pt>
                <c:pt idx="13970">
                  <c:v>8469.2437499999996</c:v>
                </c:pt>
                <c:pt idx="13971">
                  <c:v>8469.7593749999996</c:v>
                </c:pt>
                <c:pt idx="13972">
                  <c:v>8469.7593749999996</c:v>
                </c:pt>
                <c:pt idx="13973">
                  <c:v>8470.7390618399986</c:v>
                </c:pt>
                <c:pt idx="13974">
                  <c:v>8475.1734381599999</c:v>
                </c:pt>
                <c:pt idx="13975">
                  <c:v>8475.1734381599999</c:v>
                </c:pt>
                <c:pt idx="13976">
                  <c:v>8477.2875000000004</c:v>
                </c:pt>
                <c:pt idx="13977">
                  <c:v>8481.515625</c:v>
                </c:pt>
                <c:pt idx="13978">
                  <c:v>8481.515625</c:v>
                </c:pt>
                <c:pt idx="13979">
                  <c:v>8483.9390618399993</c:v>
                </c:pt>
                <c:pt idx="13980">
                  <c:v>8488.0124999999989</c:v>
                </c:pt>
                <c:pt idx="13981">
                  <c:v>8488.0124999999989</c:v>
                </c:pt>
                <c:pt idx="13982">
                  <c:v>8488.3734381600007</c:v>
                </c:pt>
                <c:pt idx="13983">
                  <c:v>8488.3734381600007</c:v>
                </c:pt>
                <c:pt idx="13984">
                  <c:v>8488.3734381600007</c:v>
                </c:pt>
                <c:pt idx="13985">
                  <c:v>8488.3734381600007</c:v>
                </c:pt>
                <c:pt idx="13986">
                  <c:v>8488.3734381600007</c:v>
                </c:pt>
                <c:pt idx="13987">
                  <c:v>8488.5281249999989</c:v>
                </c:pt>
                <c:pt idx="13988">
                  <c:v>8488.5281249999989</c:v>
                </c:pt>
                <c:pt idx="13989">
                  <c:v>8490.4874999999993</c:v>
                </c:pt>
                <c:pt idx="13990">
                  <c:v>8495.6437499999993</c:v>
                </c:pt>
                <c:pt idx="13991">
                  <c:v>8496.1593749999993</c:v>
                </c:pt>
                <c:pt idx="13992">
                  <c:v>8497.1390618399982</c:v>
                </c:pt>
                <c:pt idx="13993">
                  <c:v>8501.7281249999996</c:v>
                </c:pt>
                <c:pt idx="13994">
                  <c:v>8501.7281249999996</c:v>
                </c:pt>
                <c:pt idx="13995">
                  <c:v>8503.6875</c:v>
                </c:pt>
                <c:pt idx="13996">
                  <c:v>8503.6875</c:v>
                </c:pt>
                <c:pt idx="13997">
                  <c:v>8503.6875</c:v>
                </c:pt>
                <c:pt idx="13998">
                  <c:v>8503.6875</c:v>
                </c:pt>
                <c:pt idx="13999">
                  <c:v>8503.6875</c:v>
                </c:pt>
                <c:pt idx="14000">
                  <c:v>8507.9156249999996</c:v>
                </c:pt>
                <c:pt idx="14001">
                  <c:v>8507.9156249999996</c:v>
                </c:pt>
                <c:pt idx="14002">
                  <c:v>8507.9156249999996</c:v>
                </c:pt>
                <c:pt idx="14003">
                  <c:v>8507.9156249999996</c:v>
                </c:pt>
                <c:pt idx="14004">
                  <c:v>8507.9156249999996</c:v>
                </c:pt>
                <c:pt idx="14005">
                  <c:v>8508.84375</c:v>
                </c:pt>
                <c:pt idx="14006">
                  <c:v>8510.339061839999</c:v>
                </c:pt>
                <c:pt idx="14007">
                  <c:v>8510.339061839999</c:v>
                </c:pt>
                <c:pt idx="14008">
                  <c:v>8516.8874999999989</c:v>
                </c:pt>
                <c:pt idx="14009">
                  <c:v>8521.1156250000004</c:v>
                </c:pt>
                <c:pt idx="14010">
                  <c:v>8521.1156250000004</c:v>
                </c:pt>
                <c:pt idx="14011">
                  <c:v>8522.0437499999989</c:v>
                </c:pt>
                <c:pt idx="14012">
                  <c:v>8522.0437499999989</c:v>
                </c:pt>
                <c:pt idx="14013">
                  <c:v>8522.5593749999989</c:v>
                </c:pt>
                <c:pt idx="14014">
                  <c:v>8522.5593749999989</c:v>
                </c:pt>
                <c:pt idx="14015">
                  <c:v>8523.5390618399997</c:v>
                </c:pt>
                <c:pt idx="14016">
                  <c:v>8523.5390618399997</c:v>
                </c:pt>
                <c:pt idx="14017">
                  <c:v>8527.6124999999993</c:v>
                </c:pt>
                <c:pt idx="14018">
                  <c:v>8535.2437499999996</c:v>
                </c:pt>
                <c:pt idx="14019">
                  <c:v>8535.2437499999996</c:v>
                </c:pt>
                <c:pt idx="14020">
                  <c:v>8536.7390618399986</c:v>
                </c:pt>
                <c:pt idx="14021">
                  <c:v>8540.8125</c:v>
                </c:pt>
                <c:pt idx="14022">
                  <c:v>8540.8125</c:v>
                </c:pt>
                <c:pt idx="14023">
                  <c:v>8541.1734381599999</c:v>
                </c:pt>
                <c:pt idx="14024">
                  <c:v>8541.1734381599999</c:v>
                </c:pt>
                <c:pt idx="14025">
                  <c:v>8541.328125</c:v>
                </c:pt>
                <c:pt idx="14026">
                  <c:v>8541.328125</c:v>
                </c:pt>
                <c:pt idx="14027">
                  <c:v>8541.328125</c:v>
                </c:pt>
                <c:pt idx="14028">
                  <c:v>8541.328125</c:v>
                </c:pt>
                <c:pt idx="14029">
                  <c:v>8548.4437500000004</c:v>
                </c:pt>
                <c:pt idx="14030">
                  <c:v>8548.4437500000004</c:v>
                </c:pt>
                <c:pt idx="14031">
                  <c:v>8548.4437500000004</c:v>
                </c:pt>
                <c:pt idx="14032">
                  <c:v>8548.9593750000004</c:v>
                </c:pt>
                <c:pt idx="14033">
                  <c:v>8549.9390618399993</c:v>
                </c:pt>
                <c:pt idx="14034">
                  <c:v>8549.9390618399993</c:v>
                </c:pt>
                <c:pt idx="14035">
                  <c:v>8554.0124999999989</c:v>
                </c:pt>
                <c:pt idx="14036">
                  <c:v>8554.5281249999989</c:v>
                </c:pt>
                <c:pt idx="14037">
                  <c:v>8554.5281249999989</c:v>
                </c:pt>
                <c:pt idx="14038">
                  <c:v>8556.4874999999993</c:v>
                </c:pt>
                <c:pt idx="14039">
                  <c:v>8556.4874999999993</c:v>
                </c:pt>
                <c:pt idx="14040">
                  <c:v>8556.4874999999993</c:v>
                </c:pt>
                <c:pt idx="14041">
                  <c:v>8556.4874999999993</c:v>
                </c:pt>
                <c:pt idx="14042">
                  <c:v>8562.1593749999993</c:v>
                </c:pt>
                <c:pt idx="14043">
                  <c:v>8562.1593749999993</c:v>
                </c:pt>
                <c:pt idx="14044">
                  <c:v>8562.1593749999993</c:v>
                </c:pt>
                <c:pt idx="14045">
                  <c:v>8562.1593749999993</c:v>
                </c:pt>
                <c:pt idx="14046">
                  <c:v>8567.2124999999996</c:v>
                </c:pt>
                <c:pt idx="14047">
                  <c:v>8567.2124999999996</c:v>
                </c:pt>
                <c:pt idx="14048">
                  <c:v>8567.2124999999996</c:v>
                </c:pt>
                <c:pt idx="14049">
                  <c:v>8567.5734381599996</c:v>
                </c:pt>
                <c:pt idx="14050">
                  <c:v>8567.5734381599996</c:v>
                </c:pt>
                <c:pt idx="14051">
                  <c:v>8567.5734381599996</c:v>
                </c:pt>
                <c:pt idx="14052">
                  <c:v>8567.7281249999996</c:v>
                </c:pt>
                <c:pt idx="14053">
                  <c:v>8567.7281249999996</c:v>
                </c:pt>
                <c:pt idx="14054">
                  <c:v>8573.9156249999996</c:v>
                </c:pt>
                <c:pt idx="14055">
                  <c:v>8575.359375</c:v>
                </c:pt>
                <c:pt idx="14056">
                  <c:v>8576.339061839999</c:v>
                </c:pt>
                <c:pt idx="14057">
                  <c:v>8576.339061839999</c:v>
                </c:pt>
                <c:pt idx="14058">
                  <c:v>8580.7734381600003</c:v>
                </c:pt>
                <c:pt idx="14059">
                  <c:v>8580.9281250000004</c:v>
                </c:pt>
                <c:pt idx="14060">
                  <c:v>8582.8874999999989</c:v>
                </c:pt>
                <c:pt idx="14061">
                  <c:v>8582.8874999999989</c:v>
                </c:pt>
                <c:pt idx="14062">
                  <c:v>8593.6124999999993</c:v>
                </c:pt>
                <c:pt idx="14063">
                  <c:v>8593.6124999999993</c:v>
                </c:pt>
                <c:pt idx="14064">
                  <c:v>8593.6124999999993</c:v>
                </c:pt>
                <c:pt idx="14065">
                  <c:v>8593.9734381599992</c:v>
                </c:pt>
                <c:pt idx="14066">
                  <c:v>8594.1281249999993</c:v>
                </c:pt>
                <c:pt idx="14067">
                  <c:v>8594.1281249999993</c:v>
                </c:pt>
                <c:pt idx="14068">
                  <c:v>8596.0874999999996</c:v>
                </c:pt>
                <c:pt idx="14069">
                  <c:v>8600.3156249999993</c:v>
                </c:pt>
                <c:pt idx="14070">
                  <c:v>8600.3156249999993</c:v>
                </c:pt>
                <c:pt idx="14071">
                  <c:v>8600.3156249999993</c:v>
                </c:pt>
                <c:pt idx="14072">
                  <c:v>8602.7390618399986</c:v>
                </c:pt>
                <c:pt idx="14073">
                  <c:v>8602.7390618399986</c:v>
                </c:pt>
                <c:pt idx="14074">
                  <c:v>8606.8125</c:v>
                </c:pt>
                <c:pt idx="14075">
                  <c:v>8607.328125</c:v>
                </c:pt>
                <c:pt idx="14076">
                  <c:v>8609.2875000000004</c:v>
                </c:pt>
                <c:pt idx="14077">
                  <c:v>8613.515625</c:v>
                </c:pt>
                <c:pt idx="14078">
                  <c:v>8613.515625</c:v>
                </c:pt>
                <c:pt idx="14079">
                  <c:v>8613.515625</c:v>
                </c:pt>
                <c:pt idx="14080">
                  <c:v>8613.515625</c:v>
                </c:pt>
                <c:pt idx="14081">
                  <c:v>8614.4437500000004</c:v>
                </c:pt>
                <c:pt idx="14082">
                  <c:v>8614.9593750000004</c:v>
                </c:pt>
                <c:pt idx="14083">
                  <c:v>8614.9593750000004</c:v>
                </c:pt>
                <c:pt idx="14084">
                  <c:v>8614.9593750000004</c:v>
                </c:pt>
                <c:pt idx="14085">
                  <c:v>8615.9390618399993</c:v>
                </c:pt>
                <c:pt idx="14086">
                  <c:v>8615.9390618399993</c:v>
                </c:pt>
                <c:pt idx="14087">
                  <c:v>8620.5281249999989</c:v>
                </c:pt>
                <c:pt idx="14088">
                  <c:v>8628.1593749999993</c:v>
                </c:pt>
                <c:pt idx="14089">
                  <c:v>8628.1593749999993</c:v>
                </c:pt>
                <c:pt idx="14090">
                  <c:v>8628.1593749999993</c:v>
                </c:pt>
                <c:pt idx="14091">
                  <c:v>8628.1593749999993</c:v>
                </c:pt>
                <c:pt idx="14092">
                  <c:v>8628.1593749999993</c:v>
                </c:pt>
                <c:pt idx="14093">
                  <c:v>8629.1390618399982</c:v>
                </c:pt>
                <c:pt idx="14094">
                  <c:v>8633.2124999999996</c:v>
                </c:pt>
                <c:pt idx="14095">
                  <c:v>8633.7281249999996</c:v>
                </c:pt>
                <c:pt idx="14096">
                  <c:v>8635.6875</c:v>
                </c:pt>
                <c:pt idx="14097">
                  <c:v>8642.339061839999</c:v>
                </c:pt>
                <c:pt idx="14098">
                  <c:v>8642.339061839999</c:v>
                </c:pt>
                <c:pt idx="14099">
                  <c:v>8646.4125000000004</c:v>
                </c:pt>
                <c:pt idx="14100">
                  <c:v>8646.7734381600003</c:v>
                </c:pt>
                <c:pt idx="14101">
                  <c:v>8646.7734381600003</c:v>
                </c:pt>
                <c:pt idx="14102">
                  <c:v>8646.7734381600003</c:v>
                </c:pt>
                <c:pt idx="14103">
                  <c:v>8646.7734381600003</c:v>
                </c:pt>
                <c:pt idx="14104">
                  <c:v>8646.9281250000004</c:v>
                </c:pt>
                <c:pt idx="14105">
                  <c:v>8648.8874999999989</c:v>
                </c:pt>
                <c:pt idx="14106">
                  <c:v>8654.0437499999989</c:v>
                </c:pt>
                <c:pt idx="14107">
                  <c:v>8654.0437499999989</c:v>
                </c:pt>
                <c:pt idx="14108">
                  <c:v>8654.5593749999989</c:v>
                </c:pt>
                <c:pt idx="14109">
                  <c:v>8655.5390618399997</c:v>
                </c:pt>
                <c:pt idx="14110">
                  <c:v>8655.5390618399997</c:v>
                </c:pt>
                <c:pt idx="14111">
                  <c:v>8659.6124999999993</c:v>
                </c:pt>
                <c:pt idx="14112">
                  <c:v>8659.6124999999993</c:v>
                </c:pt>
                <c:pt idx="14113">
                  <c:v>8662.0874999999996</c:v>
                </c:pt>
                <c:pt idx="14114">
                  <c:v>8666.3156249999993</c:v>
                </c:pt>
                <c:pt idx="14115">
                  <c:v>8667.2437499999996</c:v>
                </c:pt>
                <c:pt idx="14116">
                  <c:v>8667.7593749999996</c:v>
                </c:pt>
                <c:pt idx="14117">
                  <c:v>8668.7390618399986</c:v>
                </c:pt>
                <c:pt idx="14118">
                  <c:v>8668.7390618399986</c:v>
                </c:pt>
                <c:pt idx="14119">
                  <c:v>8668.7390618399986</c:v>
                </c:pt>
                <c:pt idx="14120">
                  <c:v>8668.7390618399986</c:v>
                </c:pt>
                <c:pt idx="14121">
                  <c:v>8672.8125</c:v>
                </c:pt>
                <c:pt idx="14122">
                  <c:v>8673.328125</c:v>
                </c:pt>
                <c:pt idx="14123">
                  <c:v>8679.515625</c:v>
                </c:pt>
                <c:pt idx="14124">
                  <c:v>8679.515625</c:v>
                </c:pt>
                <c:pt idx="14125">
                  <c:v>8680.4437500000004</c:v>
                </c:pt>
                <c:pt idx="14126">
                  <c:v>8680.4437500000004</c:v>
                </c:pt>
                <c:pt idx="14127">
                  <c:v>8680.9593750000004</c:v>
                </c:pt>
                <c:pt idx="14128">
                  <c:v>8680.9593750000004</c:v>
                </c:pt>
                <c:pt idx="14129">
                  <c:v>8680.9593750000004</c:v>
                </c:pt>
                <c:pt idx="14130">
                  <c:v>8681.9390618399993</c:v>
                </c:pt>
                <c:pt idx="14131">
                  <c:v>8681.9390618399993</c:v>
                </c:pt>
                <c:pt idx="14132">
                  <c:v>8681.9390618399993</c:v>
                </c:pt>
                <c:pt idx="14133">
                  <c:v>8686.3734381600007</c:v>
                </c:pt>
                <c:pt idx="14134">
                  <c:v>8686.5281249999989</c:v>
                </c:pt>
                <c:pt idx="14135">
                  <c:v>8688.4874999999993</c:v>
                </c:pt>
                <c:pt idx="14136">
                  <c:v>8692.7156249999989</c:v>
                </c:pt>
                <c:pt idx="14137">
                  <c:v>8692.7156249999989</c:v>
                </c:pt>
                <c:pt idx="14138">
                  <c:v>8692.7156249999989</c:v>
                </c:pt>
                <c:pt idx="14139">
                  <c:v>8693.6437499999993</c:v>
                </c:pt>
                <c:pt idx="14140">
                  <c:v>8694.1593749999993</c:v>
                </c:pt>
                <c:pt idx="14141">
                  <c:v>8695.1390618399982</c:v>
                </c:pt>
                <c:pt idx="14142">
                  <c:v>8695.1390618399982</c:v>
                </c:pt>
                <c:pt idx="14143">
                  <c:v>8699.2124999999996</c:v>
                </c:pt>
                <c:pt idx="14144">
                  <c:v>8699.5734381599996</c:v>
                </c:pt>
                <c:pt idx="14145">
                  <c:v>8699.5734381599996</c:v>
                </c:pt>
                <c:pt idx="14146">
                  <c:v>8699.7281249999996</c:v>
                </c:pt>
                <c:pt idx="14147">
                  <c:v>8699.7281249999996</c:v>
                </c:pt>
                <c:pt idx="14148">
                  <c:v>8699.7281249999996</c:v>
                </c:pt>
                <c:pt idx="14149">
                  <c:v>8699.7281249999996</c:v>
                </c:pt>
                <c:pt idx="14150">
                  <c:v>8701.6875</c:v>
                </c:pt>
                <c:pt idx="14151">
                  <c:v>8701.6875</c:v>
                </c:pt>
                <c:pt idx="14152">
                  <c:v>8701.6875</c:v>
                </c:pt>
                <c:pt idx="14153">
                  <c:v>8705.9156249999996</c:v>
                </c:pt>
                <c:pt idx="14154">
                  <c:v>8706.84375</c:v>
                </c:pt>
                <c:pt idx="14155">
                  <c:v>8707.359375</c:v>
                </c:pt>
                <c:pt idx="14156">
                  <c:v>8708.339061839999</c:v>
                </c:pt>
                <c:pt idx="14157">
                  <c:v>8708.339061839999</c:v>
                </c:pt>
                <c:pt idx="14158">
                  <c:v>8708.339061839999</c:v>
                </c:pt>
                <c:pt idx="14159">
                  <c:v>8712.4125000000004</c:v>
                </c:pt>
                <c:pt idx="14160">
                  <c:v>8712.4125000000004</c:v>
                </c:pt>
                <c:pt idx="14161">
                  <c:v>8712.4125000000004</c:v>
                </c:pt>
                <c:pt idx="14162">
                  <c:v>8714.8874999999989</c:v>
                </c:pt>
                <c:pt idx="14163">
                  <c:v>8714.8874999999989</c:v>
                </c:pt>
                <c:pt idx="14164">
                  <c:v>8714.8874999999989</c:v>
                </c:pt>
                <c:pt idx="14165">
                  <c:v>8719.1156250000004</c:v>
                </c:pt>
                <c:pt idx="14166">
                  <c:v>8719.1156250000004</c:v>
                </c:pt>
                <c:pt idx="14167">
                  <c:v>8720.0437499999989</c:v>
                </c:pt>
                <c:pt idx="14168">
                  <c:v>8720.0437499999989</c:v>
                </c:pt>
                <c:pt idx="14169">
                  <c:v>8720.5593749999989</c:v>
                </c:pt>
                <c:pt idx="14170">
                  <c:v>8725.6124999999993</c:v>
                </c:pt>
                <c:pt idx="14171">
                  <c:v>8725.6124999999993</c:v>
                </c:pt>
                <c:pt idx="14172">
                  <c:v>8725.9734381599992</c:v>
                </c:pt>
                <c:pt idx="14173">
                  <c:v>8726.1281249999993</c:v>
                </c:pt>
                <c:pt idx="14174">
                  <c:v>8726.1281249999993</c:v>
                </c:pt>
                <c:pt idx="14175">
                  <c:v>8726.1281249999993</c:v>
                </c:pt>
                <c:pt idx="14176">
                  <c:v>8726.1281249999993</c:v>
                </c:pt>
                <c:pt idx="14177">
                  <c:v>8733.2437499999996</c:v>
                </c:pt>
                <c:pt idx="14178">
                  <c:v>8733.7593749999996</c:v>
                </c:pt>
                <c:pt idx="14179">
                  <c:v>8733.7593749999996</c:v>
                </c:pt>
                <c:pt idx="14180">
                  <c:v>8733.7593749999996</c:v>
                </c:pt>
                <c:pt idx="14181">
                  <c:v>8734.7390618399986</c:v>
                </c:pt>
                <c:pt idx="14182">
                  <c:v>8734.7390618399986</c:v>
                </c:pt>
                <c:pt idx="14183">
                  <c:v>8734.7390618399986</c:v>
                </c:pt>
                <c:pt idx="14184">
                  <c:v>8734.7390618399986</c:v>
                </c:pt>
                <c:pt idx="14185">
                  <c:v>8739.328125</c:v>
                </c:pt>
                <c:pt idx="14186">
                  <c:v>8745.515625</c:v>
                </c:pt>
                <c:pt idx="14187">
                  <c:v>8745.515625</c:v>
                </c:pt>
                <c:pt idx="14188">
                  <c:v>8745.515625</c:v>
                </c:pt>
                <c:pt idx="14189">
                  <c:v>8746.4437500000004</c:v>
                </c:pt>
                <c:pt idx="14190">
                  <c:v>8746.9593750000004</c:v>
                </c:pt>
                <c:pt idx="14191">
                  <c:v>8746.9593750000004</c:v>
                </c:pt>
                <c:pt idx="14192">
                  <c:v>8747.9390618399993</c:v>
                </c:pt>
                <c:pt idx="14193">
                  <c:v>8752.0124999999989</c:v>
                </c:pt>
                <c:pt idx="14194">
                  <c:v>8752.3734381600007</c:v>
                </c:pt>
                <c:pt idx="14195">
                  <c:v>8752.3734381600007</c:v>
                </c:pt>
                <c:pt idx="14196">
                  <c:v>8752.5281249999989</c:v>
                </c:pt>
                <c:pt idx="14197">
                  <c:v>8752.5281249999989</c:v>
                </c:pt>
                <c:pt idx="14198">
                  <c:v>8752.5281249999989</c:v>
                </c:pt>
                <c:pt idx="14199">
                  <c:v>8754.4874999999993</c:v>
                </c:pt>
                <c:pt idx="14200">
                  <c:v>8759.6437499999993</c:v>
                </c:pt>
                <c:pt idx="14201">
                  <c:v>8759.6437499999993</c:v>
                </c:pt>
                <c:pt idx="14202">
                  <c:v>8760.1593749999993</c:v>
                </c:pt>
                <c:pt idx="14203">
                  <c:v>8765.2124999999996</c:v>
                </c:pt>
                <c:pt idx="14204">
                  <c:v>8765.5734381599996</c:v>
                </c:pt>
                <c:pt idx="14205">
                  <c:v>8765.5734381599996</c:v>
                </c:pt>
                <c:pt idx="14206">
                  <c:v>8765.7281249999996</c:v>
                </c:pt>
                <c:pt idx="14207">
                  <c:v>8765.7281249999996</c:v>
                </c:pt>
                <c:pt idx="14208">
                  <c:v>8765.7281249999996</c:v>
                </c:pt>
                <c:pt idx="14209">
                  <c:v>8773.359375</c:v>
                </c:pt>
                <c:pt idx="14210">
                  <c:v>8773.359375</c:v>
                </c:pt>
                <c:pt idx="14211">
                  <c:v>8773.359375</c:v>
                </c:pt>
                <c:pt idx="14212">
                  <c:v>8773.359375</c:v>
                </c:pt>
                <c:pt idx="14213">
                  <c:v>8774.339061839999</c:v>
                </c:pt>
                <c:pt idx="14214">
                  <c:v>8774.339061839999</c:v>
                </c:pt>
                <c:pt idx="14215">
                  <c:v>8774.339061839999</c:v>
                </c:pt>
                <c:pt idx="14216">
                  <c:v>8778.4125000000004</c:v>
                </c:pt>
                <c:pt idx="14217">
                  <c:v>8778.7734381600003</c:v>
                </c:pt>
                <c:pt idx="14218">
                  <c:v>8778.7734381600003</c:v>
                </c:pt>
                <c:pt idx="14219">
                  <c:v>8778.7734381600003</c:v>
                </c:pt>
                <c:pt idx="14220">
                  <c:v>8778.9281250000004</c:v>
                </c:pt>
                <c:pt idx="14221">
                  <c:v>8780.8874999999989</c:v>
                </c:pt>
                <c:pt idx="14222">
                  <c:v>8780.8874999999989</c:v>
                </c:pt>
                <c:pt idx="14223">
                  <c:v>8785.1156250000004</c:v>
                </c:pt>
                <c:pt idx="14224">
                  <c:v>8786.0437499999989</c:v>
                </c:pt>
                <c:pt idx="14225">
                  <c:v>8786.0437499999989</c:v>
                </c:pt>
                <c:pt idx="14226">
                  <c:v>8786.0437499999989</c:v>
                </c:pt>
                <c:pt idx="14227">
                  <c:v>8786.5593749999989</c:v>
                </c:pt>
                <c:pt idx="14228">
                  <c:v>8786.5593749999989</c:v>
                </c:pt>
                <c:pt idx="14229">
                  <c:v>8786.5593749999989</c:v>
                </c:pt>
                <c:pt idx="14230">
                  <c:v>8787.5390618399997</c:v>
                </c:pt>
                <c:pt idx="14231">
                  <c:v>8787.5390618399997</c:v>
                </c:pt>
                <c:pt idx="14232">
                  <c:v>8787.5390618399997</c:v>
                </c:pt>
                <c:pt idx="14233">
                  <c:v>8787.5390618399997</c:v>
                </c:pt>
                <c:pt idx="14234">
                  <c:v>8787.5390618399997</c:v>
                </c:pt>
                <c:pt idx="14235">
                  <c:v>8791.6124999999993</c:v>
                </c:pt>
                <c:pt idx="14236">
                  <c:v>8791.6124999999993</c:v>
                </c:pt>
                <c:pt idx="14237">
                  <c:v>8791.9734381599992</c:v>
                </c:pt>
                <c:pt idx="14238">
                  <c:v>8794.0874999999996</c:v>
                </c:pt>
                <c:pt idx="14239">
                  <c:v>8794.0874999999996</c:v>
                </c:pt>
                <c:pt idx="14240">
                  <c:v>8798.3156249999993</c:v>
                </c:pt>
                <c:pt idx="14241">
                  <c:v>8798.3156249999993</c:v>
                </c:pt>
                <c:pt idx="14242">
                  <c:v>8799.2437499999996</c:v>
                </c:pt>
                <c:pt idx="14243">
                  <c:v>8799.2437499999996</c:v>
                </c:pt>
                <c:pt idx="14244">
                  <c:v>8799.7593749999996</c:v>
                </c:pt>
                <c:pt idx="14245">
                  <c:v>8799.7593749999996</c:v>
                </c:pt>
                <c:pt idx="14246">
                  <c:v>8800.7390618399986</c:v>
                </c:pt>
                <c:pt idx="14247">
                  <c:v>8800.7390618399986</c:v>
                </c:pt>
                <c:pt idx="14248">
                  <c:v>8804.8125</c:v>
                </c:pt>
                <c:pt idx="14249">
                  <c:v>8804.8125</c:v>
                </c:pt>
                <c:pt idx="14250">
                  <c:v>8805.1734381599999</c:v>
                </c:pt>
                <c:pt idx="14251">
                  <c:v>8805.1734381599999</c:v>
                </c:pt>
                <c:pt idx="14252">
                  <c:v>8805.328125</c:v>
                </c:pt>
                <c:pt idx="14253">
                  <c:v>8805.328125</c:v>
                </c:pt>
                <c:pt idx="14254">
                  <c:v>8807.2875000000004</c:v>
                </c:pt>
                <c:pt idx="14255">
                  <c:v>8812.4437500000004</c:v>
                </c:pt>
                <c:pt idx="14256">
                  <c:v>8812.4437500000004</c:v>
                </c:pt>
                <c:pt idx="14257">
                  <c:v>8812.4437500000004</c:v>
                </c:pt>
                <c:pt idx="14258">
                  <c:v>8812.4437500000004</c:v>
                </c:pt>
                <c:pt idx="14259">
                  <c:v>8812.9593750000004</c:v>
                </c:pt>
                <c:pt idx="14260">
                  <c:v>8812.9593750000004</c:v>
                </c:pt>
                <c:pt idx="14261">
                  <c:v>8813.9390618399993</c:v>
                </c:pt>
                <c:pt idx="14262">
                  <c:v>8818.3734381600007</c:v>
                </c:pt>
                <c:pt idx="14263">
                  <c:v>8820.4874999999993</c:v>
                </c:pt>
                <c:pt idx="14264">
                  <c:v>8824.7156249999989</c:v>
                </c:pt>
                <c:pt idx="14265">
                  <c:v>8825.6437499999993</c:v>
                </c:pt>
                <c:pt idx="14266">
                  <c:v>8826.1593749999993</c:v>
                </c:pt>
                <c:pt idx="14267">
                  <c:v>8826.1593749999993</c:v>
                </c:pt>
                <c:pt idx="14268">
                  <c:v>8826.1593749999993</c:v>
                </c:pt>
                <c:pt idx="14269">
                  <c:v>8831.2124999999996</c:v>
                </c:pt>
                <c:pt idx="14270">
                  <c:v>8831.2124999999996</c:v>
                </c:pt>
                <c:pt idx="14271">
                  <c:v>8831.5734381599996</c:v>
                </c:pt>
                <c:pt idx="14272">
                  <c:v>8831.5734381599996</c:v>
                </c:pt>
                <c:pt idx="14273">
                  <c:v>8831.5734381599996</c:v>
                </c:pt>
                <c:pt idx="14274">
                  <c:v>8838.84375</c:v>
                </c:pt>
                <c:pt idx="14275">
                  <c:v>8838.84375</c:v>
                </c:pt>
                <c:pt idx="14276">
                  <c:v>8839.359375</c:v>
                </c:pt>
                <c:pt idx="14277">
                  <c:v>8839.359375</c:v>
                </c:pt>
                <c:pt idx="14278">
                  <c:v>8839.359375</c:v>
                </c:pt>
                <c:pt idx="14279">
                  <c:v>8839.359375</c:v>
                </c:pt>
                <c:pt idx="14280">
                  <c:v>8839.359375</c:v>
                </c:pt>
                <c:pt idx="14281">
                  <c:v>8840.339061839999</c:v>
                </c:pt>
                <c:pt idx="14282">
                  <c:v>8840.339061839999</c:v>
                </c:pt>
                <c:pt idx="14283">
                  <c:v>8840.339061839999</c:v>
                </c:pt>
                <c:pt idx="14284">
                  <c:v>8840.339061839999</c:v>
                </c:pt>
                <c:pt idx="14285">
                  <c:v>8840.339061839999</c:v>
                </c:pt>
                <c:pt idx="14286">
                  <c:v>8840.339061839999</c:v>
                </c:pt>
                <c:pt idx="14287">
                  <c:v>8844.9281250000004</c:v>
                </c:pt>
                <c:pt idx="14288">
                  <c:v>8851.1156250000004</c:v>
                </c:pt>
                <c:pt idx="14289">
                  <c:v>8852.0437499999989</c:v>
                </c:pt>
                <c:pt idx="14290">
                  <c:v>8852.5593749999989</c:v>
                </c:pt>
                <c:pt idx="14291">
                  <c:v>8857.6124999999993</c:v>
                </c:pt>
                <c:pt idx="14292">
                  <c:v>8857.6124999999993</c:v>
                </c:pt>
                <c:pt idx="14293">
                  <c:v>8857.9734381599992</c:v>
                </c:pt>
                <c:pt idx="14294">
                  <c:v>8857.9734381599992</c:v>
                </c:pt>
                <c:pt idx="14295">
                  <c:v>8857.9734381599992</c:v>
                </c:pt>
                <c:pt idx="14296">
                  <c:v>8857.9734381599992</c:v>
                </c:pt>
                <c:pt idx="14297">
                  <c:v>8857.9734381599992</c:v>
                </c:pt>
                <c:pt idx="14298">
                  <c:v>8857.9734381599992</c:v>
                </c:pt>
                <c:pt idx="14299">
                  <c:v>8858.1281249999993</c:v>
                </c:pt>
                <c:pt idx="14300">
                  <c:v>8858.1281249999993</c:v>
                </c:pt>
                <c:pt idx="14301">
                  <c:v>8858.1281249999993</c:v>
                </c:pt>
                <c:pt idx="14302">
                  <c:v>8858.1281249999993</c:v>
                </c:pt>
                <c:pt idx="14303">
                  <c:v>8860.0874999999996</c:v>
                </c:pt>
                <c:pt idx="14304">
                  <c:v>8864.3156249999993</c:v>
                </c:pt>
                <c:pt idx="14305">
                  <c:v>8864.3156249999993</c:v>
                </c:pt>
                <c:pt idx="14306">
                  <c:v>8865.2437499999996</c:v>
                </c:pt>
                <c:pt idx="14307">
                  <c:v>8870.8125</c:v>
                </c:pt>
                <c:pt idx="14308">
                  <c:v>8870.8125</c:v>
                </c:pt>
                <c:pt idx="14309">
                  <c:v>8870.8125</c:v>
                </c:pt>
                <c:pt idx="14310">
                  <c:v>8871.1734381599999</c:v>
                </c:pt>
                <c:pt idx="14311">
                  <c:v>8871.328125</c:v>
                </c:pt>
                <c:pt idx="14312">
                  <c:v>8871.328125</c:v>
                </c:pt>
                <c:pt idx="14313">
                  <c:v>8873.2875000000004</c:v>
                </c:pt>
                <c:pt idx="14314">
                  <c:v>8873.2875000000004</c:v>
                </c:pt>
                <c:pt idx="14315">
                  <c:v>8873.2875000000004</c:v>
                </c:pt>
                <c:pt idx="14316">
                  <c:v>8873.2875000000004</c:v>
                </c:pt>
                <c:pt idx="14317">
                  <c:v>8873.2875000000004</c:v>
                </c:pt>
                <c:pt idx="14318">
                  <c:v>8878.9593750000004</c:v>
                </c:pt>
                <c:pt idx="14319">
                  <c:v>8879.9390618399993</c:v>
                </c:pt>
                <c:pt idx="14320">
                  <c:v>8879.9390618399993</c:v>
                </c:pt>
                <c:pt idx="14321">
                  <c:v>8884.0124999999989</c:v>
                </c:pt>
                <c:pt idx="14322">
                  <c:v>8884.0124999999989</c:v>
                </c:pt>
                <c:pt idx="14323">
                  <c:v>8884.3734381600007</c:v>
                </c:pt>
                <c:pt idx="14324">
                  <c:v>8886.4874999999993</c:v>
                </c:pt>
                <c:pt idx="14325">
                  <c:v>8886.4874999999993</c:v>
                </c:pt>
                <c:pt idx="14326">
                  <c:v>8890.7156249999989</c:v>
                </c:pt>
                <c:pt idx="14327">
                  <c:v>8892.1593749999993</c:v>
                </c:pt>
                <c:pt idx="14328">
                  <c:v>8893.1390618399982</c:v>
                </c:pt>
                <c:pt idx="14329">
                  <c:v>8893.1390618399982</c:v>
                </c:pt>
                <c:pt idx="14330">
                  <c:v>8893.1390618399982</c:v>
                </c:pt>
                <c:pt idx="14331">
                  <c:v>8893.1390618399982</c:v>
                </c:pt>
                <c:pt idx="14332">
                  <c:v>8897.2124999999996</c:v>
                </c:pt>
                <c:pt idx="14333">
                  <c:v>8897.2124999999996</c:v>
                </c:pt>
                <c:pt idx="14334">
                  <c:v>8897.7281249999996</c:v>
                </c:pt>
                <c:pt idx="14335">
                  <c:v>8897.7281249999996</c:v>
                </c:pt>
                <c:pt idx="14336">
                  <c:v>8897.7281249999996</c:v>
                </c:pt>
                <c:pt idx="14337">
                  <c:v>8897.7281249999996</c:v>
                </c:pt>
                <c:pt idx="14338">
                  <c:v>8899.6875</c:v>
                </c:pt>
                <c:pt idx="14339">
                  <c:v>8903.9156249999996</c:v>
                </c:pt>
                <c:pt idx="14340">
                  <c:v>8903.9156249999996</c:v>
                </c:pt>
                <c:pt idx="14341">
                  <c:v>8904.84375</c:v>
                </c:pt>
                <c:pt idx="14342">
                  <c:v>8904.84375</c:v>
                </c:pt>
                <c:pt idx="14343">
                  <c:v>8905.359375</c:v>
                </c:pt>
                <c:pt idx="14344">
                  <c:v>8905.359375</c:v>
                </c:pt>
                <c:pt idx="14345">
                  <c:v>8906.339061839999</c:v>
                </c:pt>
                <c:pt idx="14346">
                  <c:v>8910.4125000000004</c:v>
                </c:pt>
                <c:pt idx="14347">
                  <c:v>8910.7734381600003</c:v>
                </c:pt>
                <c:pt idx="14348">
                  <c:v>8910.7734381600003</c:v>
                </c:pt>
                <c:pt idx="14349">
                  <c:v>8910.7734381600003</c:v>
                </c:pt>
                <c:pt idx="14350">
                  <c:v>8910.9281250000004</c:v>
                </c:pt>
                <c:pt idx="14351">
                  <c:v>8910.9281250000004</c:v>
                </c:pt>
                <c:pt idx="14352">
                  <c:v>8910.9281250000004</c:v>
                </c:pt>
                <c:pt idx="14353">
                  <c:v>8910.9281250000004</c:v>
                </c:pt>
                <c:pt idx="14354">
                  <c:v>8912.8874999999989</c:v>
                </c:pt>
                <c:pt idx="14355">
                  <c:v>8912.8874999999989</c:v>
                </c:pt>
                <c:pt idx="14356">
                  <c:v>8912.8874999999989</c:v>
                </c:pt>
                <c:pt idx="14357">
                  <c:v>8917.1156250000004</c:v>
                </c:pt>
                <c:pt idx="14358">
                  <c:v>8918.5593749999989</c:v>
                </c:pt>
                <c:pt idx="14359">
                  <c:v>8918.5593749999989</c:v>
                </c:pt>
                <c:pt idx="14360">
                  <c:v>8923.6124999999993</c:v>
                </c:pt>
                <c:pt idx="14361">
                  <c:v>8923.6124999999993</c:v>
                </c:pt>
                <c:pt idx="14362">
                  <c:v>8923.9734381599992</c:v>
                </c:pt>
                <c:pt idx="14363">
                  <c:v>8923.9734381599992</c:v>
                </c:pt>
                <c:pt idx="14364">
                  <c:v>8926.0874999999996</c:v>
                </c:pt>
                <c:pt idx="14365">
                  <c:v>8930.3156249999993</c:v>
                </c:pt>
                <c:pt idx="14366">
                  <c:v>8930.3156249999993</c:v>
                </c:pt>
                <c:pt idx="14367">
                  <c:v>8930.3156249999993</c:v>
                </c:pt>
                <c:pt idx="14368">
                  <c:v>8930.3156249999993</c:v>
                </c:pt>
                <c:pt idx="14369">
                  <c:v>8930.3156249999993</c:v>
                </c:pt>
                <c:pt idx="14370">
                  <c:v>8931.2437499999996</c:v>
                </c:pt>
                <c:pt idx="14371">
                  <c:v>8931.2437499999996</c:v>
                </c:pt>
                <c:pt idx="14372">
                  <c:v>8931.2437499999996</c:v>
                </c:pt>
                <c:pt idx="14373">
                  <c:v>8932.7390618399986</c:v>
                </c:pt>
                <c:pt idx="14374">
                  <c:v>8936.8125</c:v>
                </c:pt>
                <c:pt idx="14375">
                  <c:v>8936.8125</c:v>
                </c:pt>
                <c:pt idx="14376">
                  <c:v>8936.8125</c:v>
                </c:pt>
                <c:pt idx="14377">
                  <c:v>8937.1734381599999</c:v>
                </c:pt>
                <c:pt idx="14378">
                  <c:v>8937.1734381599999</c:v>
                </c:pt>
                <c:pt idx="14379">
                  <c:v>8937.1734381599999</c:v>
                </c:pt>
                <c:pt idx="14380">
                  <c:v>8937.328125</c:v>
                </c:pt>
                <c:pt idx="14381">
                  <c:v>8939.2875000000004</c:v>
                </c:pt>
                <c:pt idx="14382">
                  <c:v>8944.4437500000004</c:v>
                </c:pt>
                <c:pt idx="14383">
                  <c:v>8944.9593750000004</c:v>
                </c:pt>
                <c:pt idx="14384">
                  <c:v>8944.9593750000004</c:v>
                </c:pt>
                <c:pt idx="14385">
                  <c:v>8945.9390618399993</c:v>
                </c:pt>
                <c:pt idx="14386">
                  <c:v>8945.9390618399993</c:v>
                </c:pt>
                <c:pt idx="14387">
                  <c:v>8945.9390618399993</c:v>
                </c:pt>
                <c:pt idx="14388">
                  <c:v>8950.0124999999989</c:v>
                </c:pt>
                <c:pt idx="14389">
                  <c:v>8950.3734381600007</c:v>
                </c:pt>
                <c:pt idx="14390">
                  <c:v>8950.3734381600007</c:v>
                </c:pt>
                <c:pt idx="14391">
                  <c:v>8950.5281249999989</c:v>
                </c:pt>
                <c:pt idx="14392">
                  <c:v>8950.5281249999989</c:v>
                </c:pt>
                <c:pt idx="14393">
                  <c:v>8950.5281249999989</c:v>
                </c:pt>
                <c:pt idx="14394">
                  <c:v>8952.4874999999993</c:v>
                </c:pt>
                <c:pt idx="14395">
                  <c:v>8952.4874999999993</c:v>
                </c:pt>
                <c:pt idx="14396">
                  <c:v>8952.4874999999993</c:v>
                </c:pt>
                <c:pt idx="14397">
                  <c:v>8952.4874999999993</c:v>
                </c:pt>
                <c:pt idx="14398">
                  <c:v>8952.4874999999993</c:v>
                </c:pt>
                <c:pt idx="14399">
                  <c:v>8956.7156249999989</c:v>
                </c:pt>
                <c:pt idx="14400">
                  <c:v>8957.6437499999993</c:v>
                </c:pt>
                <c:pt idx="14401">
                  <c:v>8957.6437499999993</c:v>
                </c:pt>
                <c:pt idx="14402">
                  <c:v>8958.1593749999993</c:v>
                </c:pt>
                <c:pt idx="14403">
                  <c:v>8959.1390618399982</c:v>
                </c:pt>
                <c:pt idx="14404">
                  <c:v>8963.2124999999996</c:v>
                </c:pt>
                <c:pt idx="14405">
                  <c:v>8963.5734381599996</c:v>
                </c:pt>
                <c:pt idx="14406">
                  <c:v>8963.7281249999996</c:v>
                </c:pt>
                <c:pt idx="14407">
                  <c:v>8963.7281249999996</c:v>
                </c:pt>
                <c:pt idx="14408">
                  <c:v>8963.7281249999996</c:v>
                </c:pt>
                <c:pt idx="14409">
                  <c:v>8963.7281249999996</c:v>
                </c:pt>
                <c:pt idx="14410">
                  <c:v>8963.7281249999996</c:v>
                </c:pt>
                <c:pt idx="14411">
                  <c:v>8965.6875</c:v>
                </c:pt>
                <c:pt idx="14412">
                  <c:v>8965.6875</c:v>
                </c:pt>
                <c:pt idx="14413">
                  <c:v>8969.9156249999996</c:v>
                </c:pt>
                <c:pt idx="14414">
                  <c:v>8969.9156249999996</c:v>
                </c:pt>
                <c:pt idx="14415">
                  <c:v>8970.84375</c:v>
                </c:pt>
                <c:pt idx="14416">
                  <c:v>8970.84375</c:v>
                </c:pt>
                <c:pt idx="14417">
                  <c:v>8970.84375</c:v>
                </c:pt>
                <c:pt idx="14418">
                  <c:v>8972.339061839999</c:v>
                </c:pt>
                <c:pt idx="14419">
                  <c:v>8972.339061839999</c:v>
                </c:pt>
                <c:pt idx="14420">
                  <c:v>8976.4125000000004</c:v>
                </c:pt>
                <c:pt idx="14421">
                  <c:v>8976.7734381600003</c:v>
                </c:pt>
                <c:pt idx="14422">
                  <c:v>8978.8874999999989</c:v>
                </c:pt>
                <c:pt idx="14423">
                  <c:v>8978.8874999999989</c:v>
                </c:pt>
                <c:pt idx="14424">
                  <c:v>8978.8874999999989</c:v>
                </c:pt>
                <c:pt idx="14425">
                  <c:v>8978.8874999999989</c:v>
                </c:pt>
                <c:pt idx="14426">
                  <c:v>8983.1156250000004</c:v>
                </c:pt>
                <c:pt idx="14427">
                  <c:v>8983.1156250000004</c:v>
                </c:pt>
                <c:pt idx="14428">
                  <c:v>8983.1156250000004</c:v>
                </c:pt>
                <c:pt idx="14429">
                  <c:v>8983.1156250000004</c:v>
                </c:pt>
                <c:pt idx="14430">
                  <c:v>8983.1156250000004</c:v>
                </c:pt>
                <c:pt idx="14431">
                  <c:v>8983.1156250000004</c:v>
                </c:pt>
                <c:pt idx="14432">
                  <c:v>8983.1156250000004</c:v>
                </c:pt>
                <c:pt idx="14433">
                  <c:v>8984.0437499999989</c:v>
                </c:pt>
                <c:pt idx="14434">
                  <c:v>8984.0437499999989</c:v>
                </c:pt>
                <c:pt idx="14435">
                  <c:v>8984.5593749999989</c:v>
                </c:pt>
                <c:pt idx="14436">
                  <c:v>8984.5593749999989</c:v>
                </c:pt>
                <c:pt idx="14437">
                  <c:v>8985.5390618399997</c:v>
                </c:pt>
                <c:pt idx="14438">
                  <c:v>8989.6124999999993</c:v>
                </c:pt>
                <c:pt idx="14439">
                  <c:v>8989.6124999999993</c:v>
                </c:pt>
                <c:pt idx="14440">
                  <c:v>8990.1281249999993</c:v>
                </c:pt>
                <c:pt idx="14441">
                  <c:v>8996.3156249999993</c:v>
                </c:pt>
                <c:pt idx="14442">
                  <c:v>8996.3156249999993</c:v>
                </c:pt>
                <c:pt idx="14443">
                  <c:v>8997.2437499999996</c:v>
                </c:pt>
                <c:pt idx="14444">
                  <c:v>8997.7593749999996</c:v>
                </c:pt>
                <c:pt idx="14445">
                  <c:v>8998.7390618399986</c:v>
                </c:pt>
                <c:pt idx="14446">
                  <c:v>8998.7390618399986</c:v>
                </c:pt>
                <c:pt idx="14447">
                  <c:v>8998.7390618399986</c:v>
                </c:pt>
                <c:pt idx="14448">
                  <c:v>8998.7390618399986</c:v>
                </c:pt>
                <c:pt idx="14449">
                  <c:v>9002.8125</c:v>
                </c:pt>
                <c:pt idx="14450">
                  <c:v>9002.8125</c:v>
                </c:pt>
                <c:pt idx="14451">
                  <c:v>9003.1734381599999</c:v>
                </c:pt>
                <c:pt idx="14452">
                  <c:v>9003.328125</c:v>
                </c:pt>
                <c:pt idx="14453">
                  <c:v>9003.328125</c:v>
                </c:pt>
                <c:pt idx="14454">
                  <c:v>9005.2875000000004</c:v>
                </c:pt>
                <c:pt idx="14455">
                  <c:v>9005.2875000000004</c:v>
                </c:pt>
                <c:pt idx="14456">
                  <c:v>9009.515625</c:v>
                </c:pt>
                <c:pt idx="14457">
                  <c:v>9010.4437500000004</c:v>
                </c:pt>
                <c:pt idx="14458">
                  <c:v>9010.4437500000004</c:v>
                </c:pt>
                <c:pt idx="14459">
                  <c:v>9010.4437500000004</c:v>
                </c:pt>
                <c:pt idx="14460">
                  <c:v>9010.4437500000004</c:v>
                </c:pt>
                <c:pt idx="14461">
                  <c:v>9016.0124999999989</c:v>
                </c:pt>
                <c:pt idx="14462">
                  <c:v>9016.0124999999989</c:v>
                </c:pt>
                <c:pt idx="14463">
                  <c:v>9016.0124999999989</c:v>
                </c:pt>
                <c:pt idx="14464">
                  <c:v>9016.3734381600007</c:v>
                </c:pt>
                <c:pt idx="14465">
                  <c:v>9016.3734381600007</c:v>
                </c:pt>
                <c:pt idx="14466">
                  <c:v>9016.3734381600007</c:v>
                </c:pt>
                <c:pt idx="14467">
                  <c:v>9016.3734381600007</c:v>
                </c:pt>
                <c:pt idx="14468">
                  <c:v>9016.5281249999989</c:v>
                </c:pt>
                <c:pt idx="14469">
                  <c:v>9016.5281249999989</c:v>
                </c:pt>
                <c:pt idx="14470">
                  <c:v>9016.5281249999989</c:v>
                </c:pt>
                <c:pt idx="14471">
                  <c:v>9022.7156249999989</c:v>
                </c:pt>
                <c:pt idx="14472">
                  <c:v>9022.7156249999989</c:v>
                </c:pt>
                <c:pt idx="14473">
                  <c:v>9023.6437499999993</c:v>
                </c:pt>
                <c:pt idx="14474">
                  <c:v>9023.6437499999993</c:v>
                </c:pt>
                <c:pt idx="14475">
                  <c:v>9023.6437499999993</c:v>
                </c:pt>
                <c:pt idx="14476">
                  <c:v>9024.1593749999993</c:v>
                </c:pt>
                <c:pt idx="14477">
                  <c:v>9025.1390618399982</c:v>
                </c:pt>
                <c:pt idx="14478">
                  <c:v>9025.1390618399982</c:v>
                </c:pt>
                <c:pt idx="14479">
                  <c:v>9036.84375</c:v>
                </c:pt>
                <c:pt idx="14480">
                  <c:v>9037.359375</c:v>
                </c:pt>
                <c:pt idx="14481">
                  <c:v>9037.359375</c:v>
                </c:pt>
                <c:pt idx="14482">
                  <c:v>9038.339061839999</c:v>
                </c:pt>
                <c:pt idx="14483">
                  <c:v>9038.339061839999</c:v>
                </c:pt>
                <c:pt idx="14484">
                  <c:v>9042.7734381600003</c:v>
                </c:pt>
                <c:pt idx="14485">
                  <c:v>9042.7734381600003</c:v>
                </c:pt>
                <c:pt idx="14486">
                  <c:v>9042.9281250000004</c:v>
                </c:pt>
                <c:pt idx="14487">
                  <c:v>9042.9281250000004</c:v>
                </c:pt>
                <c:pt idx="14488">
                  <c:v>9042.9281250000004</c:v>
                </c:pt>
                <c:pt idx="14489">
                  <c:v>9042.9281250000004</c:v>
                </c:pt>
                <c:pt idx="14490">
                  <c:v>9042.9281250000004</c:v>
                </c:pt>
                <c:pt idx="14491">
                  <c:v>9042.9281250000004</c:v>
                </c:pt>
                <c:pt idx="14492">
                  <c:v>9042.9281250000004</c:v>
                </c:pt>
                <c:pt idx="14493">
                  <c:v>9049.1156250000004</c:v>
                </c:pt>
                <c:pt idx="14494">
                  <c:v>9049.1156250000004</c:v>
                </c:pt>
                <c:pt idx="14495">
                  <c:v>9049.1156250000004</c:v>
                </c:pt>
                <c:pt idx="14496">
                  <c:v>9049.1156250000004</c:v>
                </c:pt>
                <c:pt idx="14497">
                  <c:v>9049.1156250000004</c:v>
                </c:pt>
                <c:pt idx="14498">
                  <c:v>9050.5593749999989</c:v>
                </c:pt>
                <c:pt idx="14499">
                  <c:v>9050.5593749999989</c:v>
                </c:pt>
                <c:pt idx="14500">
                  <c:v>9050.5593749999989</c:v>
                </c:pt>
                <c:pt idx="14501">
                  <c:v>9051.5390618399997</c:v>
                </c:pt>
                <c:pt idx="14502">
                  <c:v>9055.9734381599992</c:v>
                </c:pt>
                <c:pt idx="14503">
                  <c:v>9055.9734381599992</c:v>
                </c:pt>
                <c:pt idx="14504">
                  <c:v>9058.0874999999996</c:v>
                </c:pt>
                <c:pt idx="14505">
                  <c:v>9062.3156249999993</c:v>
                </c:pt>
                <c:pt idx="14506">
                  <c:v>9062.3156249999993</c:v>
                </c:pt>
                <c:pt idx="14507">
                  <c:v>9063.7593749999996</c:v>
                </c:pt>
                <c:pt idx="14508">
                  <c:v>9064.7390618399986</c:v>
                </c:pt>
                <c:pt idx="14509">
                  <c:v>9064.7390618399986</c:v>
                </c:pt>
                <c:pt idx="14510">
                  <c:v>9064.7390618399986</c:v>
                </c:pt>
                <c:pt idx="14511">
                  <c:v>9068.8125</c:v>
                </c:pt>
                <c:pt idx="14512">
                  <c:v>9068.8125</c:v>
                </c:pt>
                <c:pt idx="14513">
                  <c:v>9068.8125</c:v>
                </c:pt>
                <c:pt idx="14514">
                  <c:v>9069.328125</c:v>
                </c:pt>
                <c:pt idx="14515">
                  <c:v>9069.328125</c:v>
                </c:pt>
                <c:pt idx="14516">
                  <c:v>9069.328125</c:v>
                </c:pt>
                <c:pt idx="14517">
                  <c:v>9069.328125</c:v>
                </c:pt>
                <c:pt idx="14518">
                  <c:v>9069.328125</c:v>
                </c:pt>
                <c:pt idx="14519">
                  <c:v>9071.2875000000004</c:v>
                </c:pt>
                <c:pt idx="14520">
                  <c:v>9071.2875000000004</c:v>
                </c:pt>
                <c:pt idx="14521">
                  <c:v>9071.2875000000004</c:v>
                </c:pt>
                <c:pt idx="14522">
                  <c:v>9075.515625</c:v>
                </c:pt>
                <c:pt idx="14523">
                  <c:v>9076.4437500000004</c:v>
                </c:pt>
                <c:pt idx="14524">
                  <c:v>9077.9390618399993</c:v>
                </c:pt>
                <c:pt idx="14525">
                  <c:v>9082.0124999999989</c:v>
                </c:pt>
                <c:pt idx="14526">
                  <c:v>9082.0124999999989</c:v>
                </c:pt>
                <c:pt idx="14527">
                  <c:v>9082.0124999999989</c:v>
                </c:pt>
                <c:pt idx="14528">
                  <c:v>9082.0124999999989</c:v>
                </c:pt>
                <c:pt idx="14529">
                  <c:v>9082.3734381600007</c:v>
                </c:pt>
                <c:pt idx="14530">
                  <c:v>9082.3734381600007</c:v>
                </c:pt>
                <c:pt idx="14531">
                  <c:v>9084.4874999999993</c:v>
                </c:pt>
                <c:pt idx="14532">
                  <c:v>9084.4874999999993</c:v>
                </c:pt>
                <c:pt idx="14533">
                  <c:v>9088.7156249999989</c:v>
                </c:pt>
                <c:pt idx="14534">
                  <c:v>9088.7156249999989</c:v>
                </c:pt>
                <c:pt idx="14535">
                  <c:v>9088.7156249999989</c:v>
                </c:pt>
                <c:pt idx="14536">
                  <c:v>9088.7156249999989</c:v>
                </c:pt>
                <c:pt idx="14537">
                  <c:v>9088.7156249999989</c:v>
                </c:pt>
                <c:pt idx="14538">
                  <c:v>9090.1593749999993</c:v>
                </c:pt>
                <c:pt idx="14539">
                  <c:v>9090.1593749999993</c:v>
                </c:pt>
                <c:pt idx="14540">
                  <c:v>9090.1593749999993</c:v>
                </c:pt>
                <c:pt idx="14541">
                  <c:v>9091.1390618399982</c:v>
                </c:pt>
                <c:pt idx="14542">
                  <c:v>9091.1390618399982</c:v>
                </c:pt>
                <c:pt idx="14543">
                  <c:v>9095.2124999999996</c:v>
                </c:pt>
                <c:pt idx="14544">
                  <c:v>9095.2124999999996</c:v>
                </c:pt>
                <c:pt idx="14545">
                  <c:v>9095.5734381599996</c:v>
                </c:pt>
                <c:pt idx="14546">
                  <c:v>9095.5734381599996</c:v>
                </c:pt>
                <c:pt idx="14547">
                  <c:v>9095.7281249999996</c:v>
                </c:pt>
                <c:pt idx="14548">
                  <c:v>9101.9156249999996</c:v>
                </c:pt>
                <c:pt idx="14549">
                  <c:v>9103.359375</c:v>
                </c:pt>
                <c:pt idx="14550">
                  <c:v>9103.359375</c:v>
                </c:pt>
                <c:pt idx="14551">
                  <c:v>9104.339061839999</c:v>
                </c:pt>
                <c:pt idx="14552">
                  <c:v>9104.339061839999</c:v>
                </c:pt>
                <c:pt idx="14553">
                  <c:v>9104.339061839999</c:v>
                </c:pt>
                <c:pt idx="14554">
                  <c:v>9104.339061839999</c:v>
                </c:pt>
                <c:pt idx="14555">
                  <c:v>9104.339061839999</c:v>
                </c:pt>
                <c:pt idx="14556">
                  <c:v>9108.7734381600003</c:v>
                </c:pt>
                <c:pt idx="14557">
                  <c:v>9108.7734381600003</c:v>
                </c:pt>
                <c:pt idx="14558">
                  <c:v>9108.9281250000004</c:v>
                </c:pt>
                <c:pt idx="14559">
                  <c:v>9110.8874999999989</c:v>
                </c:pt>
                <c:pt idx="14560">
                  <c:v>9115.1156250000004</c:v>
                </c:pt>
                <c:pt idx="14561">
                  <c:v>9115.1156250000004</c:v>
                </c:pt>
                <c:pt idx="14562">
                  <c:v>9116.0437499999989</c:v>
                </c:pt>
                <c:pt idx="14563">
                  <c:v>9116.0437499999989</c:v>
                </c:pt>
                <c:pt idx="14564">
                  <c:v>9116.0437499999989</c:v>
                </c:pt>
                <c:pt idx="14565">
                  <c:v>9116.5593749999989</c:v>
                </c:pt>
                <c:pt idx="14566">
                  <c:v>9116.5593749999989</c:v>
                </c:pt>
                <c:pt idx="14567">
                  <c:v>9117.5390618399997</c:v>
                </c:pt>
                <c:pt idx="14568">
                  <c:v>9121.6124999999993</c:v>
                </c:pt>
                <c:pt idx="14569">
                  <c:v>9121.9734381599992</c:v>
                </c:pt>
                <c:pt idx="14570">
                  <c:v>9121.9734381599992</c:v>
                </c:pt>
                <c:pt idx="14571">
                  <c:v>9122.1281249999993</c:v>
                </c:pt>
                <c:pt idx="14572">
                  <c:v>9124.0874999999996</c:v>
                </c:pt>
                <c:pt idx="14573">
                  <c:v>9124.0874999999996</c:v>
                </c:pt>
                <c:pt idx="14574">
                  <c:v>9128.3156249999993</c:v>
                </c:pt>
                <c:pt idx="14575">
                  <c:v>9129.2437499999996</c:v>
                </c:pt>
                <c:pt idx="14576">
                  <c:v>9129.2437499999996</c:v>
                </c:pt>
                <c:pt idx="14577">
                  <c:v>9134.8125</c:v>
                </c:pt>
                <c:pt idx="14578">
                  <c:v>9134.8125</c:v>
                </c:pt>
                <c:pt idx="14579">
                  <c:v>9135.1734381599999</c:v>
                </c:pt>
                <c:pt idx="14580">
                  <c:v>9135.1734381599999</c:v>
                </c:pt>
                <c:pt idx="14581">
                  <c:v>9135.1734381599999</c:v>
                </c:pt>
                <c:pt idx="14582">
                  <c:v>9135.328125</c:v>
                </c:pt>
                <c:pt idx="14583">
                  <c:v>9135.328125</c:v>
                </c:pt>
                <c:pt idx="14584">
                  <c:v>9135.328125</c:v>
                </c:pt>
                <c:pt idx="14585">
                  <c:v>9137.2875000000004</c:v>
                </c:pt>
                <c:pt idx="14586">
                  <c:v>9137.2875000000004</c:v>
                </c:pt>
                <c:pt idx="14587">
                  <c:v>9137.2875000000004</c:v>
                </c:pt>
                <c:pt idx="14588">
                  <c:v>9137.2875000000004</c:v>
                </c:pt>
                <c:pt idx="14589">
                  <c:v>9137.2875000000004</c:v>
                </c:pt>
                <c:pt idx="14590">
                  <c:v>9141.515625</c:v>
                </c:pt>
                <c:pt idx="14591">
                  <c:v>9141.515625</c:v>
                </c:pt>
                <c:pt idx="14592">
                  <c:v>9141.515625</c:v>
                </c:pt>
                <c:pt idx="14593">
                  <c:v>9142.4437500000004</c:v>
                </c:pt>
                <c:pt idx="14594">
                  <c:v>9142.4437500000004</c:v>
                </c:pt>
                <c:pt idx="14595">
                  <c:v>9142.4437500000004</c:v>
                </c:pt>
                <c:pt idx="14596">
                  <c:v>9142.4437500000004</c:v>
                </c:pt>
                <c:pt idx="14597">
                  <c:v>9142.4437500000004</c:v>
                </c:pt>
                <c:pt idx="14598">
                  <c:v>9142.9593750000004</c:v>
                </c:pt>
                <c:pt idx="14599">
                  <c:v>9142.9593750000004</c:v>
                </c:pt>
                <c:pt idx="14600">
                  <c:v>9142.9593750000004</c:v>
                </c:pt>
                <c:pt idx="14601">
                  <c:v>9142.9593750000004</c:v>
                </c:pt>
                <c:pt idx="14602">
                  <c:v>9143.9390618399993</c:v>
                </c:pt>
                <c:pt idx="14603">
                  <c:v>9143.9390618399993</c:v>
                </c:pt>
                <c:pt idx="14604">
                  <c:v>9143.9390618399993</c:v>
                </c:pt>
                <c:pt idx="14605">
                  <c:v>9143.9390618399993</c:v>
                </c:pt>
                <c:pt idx="14606">
                  <c:v>9143.9390618399993</c:v>
                </c:pt>
                <c:pt idx="14607">
                  <c:v>9148.0124999999989</c:v>
                </c:pt>
                <c:pt idx="14608">
                  <c:v>9148.0124999999989</c:v>
                </c:pt>
                <c:pt idx="14609">
                  <c:v>9148.5281249999989</c:v>
                </c:pt>
                <c:pt idx="14610">
                  <c:v>9148.5281249999989</c:v>
                </c:pt>
                <c:pt idx="14611">
                  <c:v>9150.4874999999993</c:v>
                </c:pt>
                <c:pt idx="14612">
                  <c:v>9155.6437499999993</c:v>
                </c:pt>
                <c:pt idx="14613">
                  <c:v>9156.1593749999993</c:v>
                </c:pt>
                <c:pt idx="14614">
                  <c:v>9156.1593749999993</c:v>
                </c:pt>
                <c:pt idx="14615">
                  <c:v>9156.1593749999993</c:v>
                </c:pt>
                <c:pt idx="14616">
                  <c:v>9157.1390618399982</c:v>
                </c:pt>
                <c:pt idx="14617">
                  <c:v>9157.1390618399982</c:v>
                </c:pt>
                <c:pt idx="14618">
                  <c:v>9157.1390618399982</c:v>
                </c:pt>
                <c:pt idx="14619">
                  <c:v>9161.2124999999996</c:v>
                </c:pt>
                <c:pt idx="14620">
                  <c:v>9161.5734381599996</c:v>
                </c:pt>
                <c:pt idx="14621">
                  <c:v>9161.5734381599996</c:v>
                </c:pt>
                <c:pt idx="14622">
                  <c:v>9161.5734381599996</c:v>
                </c:pt>
                <c:pt idx="14623">
                  <c:v>9161.5734381599996</c:v>
                </c:pt>
                <c:pt idx="14624">
                  <c:v>9163.6875</c:v>
                </c:pt>
                <c:pt idx="14625">
                  <c:v>9167.9156249999996</c:v>
                </c:pt>
                <c:pt idx="14626">
                  <c:v>9168.84375</c:v>
                </c:pt>
                <c:pt idx="14627">
                  <c:v>9169.359375</c:v>
                </c:pt>
                <c:pt idx="14628">
                  <c:v>9170.339061839999</c:v>
                </c:pt>
                <c:pt idx="14629">
                  <c:v>9170.339061839999</c:v>
                </c:pt>
                <c:pt idx="14630">
                  <c:v>9174.4125000000004</c:v>
                </c:pt>
                <c:pt idx="14631">
                  <c:v>9174.4125000000004</c:v>
                </c:pt>
                <c:pt idx="14632">
                  <c:v>9174.7734381600003</c:v>
                </c:pt>
                <c:pt idx="14633">
                  <c:v>9174.7734381600003</c:v>
                </c:pt>
                <c:pt idx="14634">
                  <c:v>9174.9281250000004</c:v>
                </c:pt>
                <c:pt idx="14635">
                  <c:v>9174.9281250000004</c:v>
                </c:pt>
                <c:pt idx="14636">
                  <c:v>9174.9281250000004</c:v>
                </c:pt>
                <c:pt idx="14637">
                  <c:v>9176.8874999999989</c:v>
                </c:pt>
                <c:pt idx="14638">
                  <c:v>9181.1156250000004</c:v>
                </c:pt>
                <c:pt idx="14639">
                  <c:v>9181.1156250000004</c:v>
                </c:pt>
                <c:pt idx="14640">
                  <c:v>9181.1156250000004</c:v>
                </c:pt>
                <c:pt idx="14641">
                  <c:v>9182.0437499999989</c:v>
                </c:pt>
                <c:pt idx="14642">
                  <c:v>9182.0437499999989</c:v>
                </c:pt>
                <c:pt idx="14643">
                  <c:v>9182.0437499999989</c:v>
                </c:pt>
                <c:pt idx="14644">
                  <c:v>9182.5593749999989</c:v>
                </c:pt>
                <c:pt idx="14645">
                  <c:v>9182.5593749999989</c:v>
                </c:pt>
                <c:pt idx="14646">
                  <c:v>9183.5390618399997</c:v>
                </c:pt>
                <c:pt idx="14647">
                  <c:v>9187.6124999999993</c:v>
                </c:pt>
                <c:pt idx="14648">
                  <c:v>9187.9734381599992</c:v>
                </c:pt>
                <c:pt idx="14649">
                  <c:v>9188.1281249999993</c:v>
                </c:pt>
                <c:pt idx="14650">
                  <c:v>9188.1281249999993</c:v>
                </c:pt>
                <c:pt idx="14651">
                  <c:v>9190.0874999999996</c:v>
                </c:pt>
                <c:pt idx="14652">
                  <c:v>9190.0874999999996</c:v>
                </c:pt>
                <c:pt idx="14653">
                  <c:v>9194.3156249999993</c:v>
                </c:pt>
                <c:pt idx="14654">
                  <c:v>9194.3156249999993</c:v>
                </c:pt>
                <c:pt idx="14655">
                  <c:v>9194.3156249999993</c:v>
                </c:pt>
                <c:pt idx="14656">
                  <c:v>9194.3156249999993</c:v>
                </c:pt>
                <c:pt idx="14657">
                  <c:v>9195.2437499999996</c:v>
                </c:pt>
                <c:pt idx="14658">
                  <c:v>9200.8125</c:v>
                </c:pt>
                <c:pt idx="14659">
                  <c:v>9201.1734381599999</c:v>
                </c:pt>
                <c:pt idx="14660">
                  <c:v>9201.1734381599999</c:v>
                </c:pt>
                <c:pt idx="14661">
                  <c:v>9201.1734381599999</c:v>
                </c:pt>
                <c:pt idx="14662">
                  <c:v>9201.1734381599999</c:v>
                </c:pt>
                <c:pt idx="14663">
                  <c:v>9201.328125</c:v>
                </c:pt>
                <c:pt idx="14664">
                  <c:v>9201.328125</c:v>
                </c:pt>
                <c:pt idx="14665">
                  <c:v>9201.328125</c:v>
                </c:pt>
                <c:pt idx="14666">
                  <c:v>9208.4437500000004</c:v>
                </c:pt>
                <c:pt idx="14667">
                  <c:v>9208.4437500000004</c:v>
                </c:pt>
                <c:pt idx="14668">
                  <c:v>9208.4437500000004</c:v>
                </c:pt>
                <c:pt idx="14669">
                  <c:v>9208.9593750000004</c:v>
                </c:pt>
                <c:pt idx="14670">
                  <c:v>9209.9390618399993</c:v>
                </c:pt>
                <c:pt idx="14671">
                  <c:v>9209.9390618399993</c:v>
                </c:pt>
                <c:pt idx="14672">
                  <c:v>9209.9390618399993</c:v>
                </c:pt>
                <c:pt idx="14673">
                  <c:v>9214.0124999999989</c:v>
                </c:pt>
                <c:pt idx="14674">
                  <c:v>9214.0124999999989</c:v>
                </c:pt>
                <c:pt idx="14675">
                  <c:v>9214.0124999999989</c:v>
                </c:pt>
                <c:pt idx="14676">
                  <c:v>9214.0124999999989</c:v>
                </c:pt>
                <c:pt idx="14677">
                  <c:v>9214.3734381600007</c:v>
                </c:pt>
                <c:pt idx="14678">
                  <c:v>9214.3734381600007</c:v>
                </c:pt>
                <c:pt idx="14679">
                  <c:v>9216.4874999999993</c:v>
                </c:pt>
                <c:pt idx="14680">
                  <c:v>9216.4874999999993</c:v>
                </c:pt>
                <c:pt idx="14681">
                  <c:v>9220.7156249999989</c:v>
                </c:pt>
                <c:pt idx="14682">
                  <c:v>9220.7156249999989</c:v>
                </c:pt>
                <c:pt idx="14683">
                  <c:v>9220.7156249999989</c:v>
                </c:pt>
                <c:pt idx="14684">
                  <c:v>9220.7156249999989</c:v>
                </c:pt>
                <c:pt idx="14685">
                  <c:v>9221.6437499999993</c:v>
                </c:pt>
                <c:pt idx="14686">
                  <c:v>9221.6437499999993</c:v>
                </c:pt>
                <c:pt idx="14687">
                  <c:v>9221.6437499999993</c:v>
                </c:pt>
                <c:pt idx="14688">
                  <c:v>9222.1593749999993</c:v>
                </c:pt>
                <c:pt idx="14689">
                  <c:v>9223.1390618399982</c:v>
                </c:pt>
                <c:pt idx="14690">
                  <c:v>9227.2124999999996</c:v>
                </c:pt>
                <c:pt idx="14691">
                  <c:v>9227.2124999999996</c:v>
                </c:pt>
                <c:pt idx="14692">
                  <c:v>9227.2124999999996</c:v>
                </c:pt>
                <c:pt idx="14693">
                  <c:v>9227.2124999999996</c:v>
                </c:pt>
                <c:pt idx="14694">
                  <c:v>9227.5734381599996</c:v>
                </c:pt>
                <c:pt idx="14695">
                  <c:v>9227.5734381599996</c:v>
                </c:pt>
                <c:pt idx="14696">
                  <c:v>9227.5734381599996</c:v>
                </c:pt>
                <c:pt idx="14697">
                  <c:v>9227.5734381599996</c:v>
                </c:pt>
                <c:pt idx="14698">
                  <c:v>9227.5734381599996</c:v>
                </c:pt>
                <c:pt idx="14699">
                  <c:v>9227.5734381599996</c:v>
                </c:pt>
                <c:pt idx="14700">
                  <c:v>9227.7281249999996</c:v>
                </c:pt>
                <c:pt idx="14701">
                  <c:v>9227.7281249999996</c:v>
                </c:pt>
                <c:pt idx="14702">
                  <c:v>9229.6875</c:v>
                </c:pt>
                <c:pt idx="14703">
                  <c:v>9229.6875</c:v>
                </c:pt>
                <c:pt idx="14704">
                  <c:v>9233.9156249999996</c:v>
                </c:pt>
                <c:pt idx="14705">
                  <c:v>9234.84375</c:v>
                </c:pt>
                <c:pt idx="14706">
                  <c:v>9234.84375</c:v>
                </c:pt>
                <c:pt idx="14707">
                  <c:v>9235.359375</c:v>
                </c:pt>
                <c:pt idx="14708">
                  <c:v>9235.359375</c:v>
                </c:pt>
                <c:pt idx="14709">
                  <c:v>9236.339061839999</c:v>
                </c:pt>
                <c:pt idx="14710">
                  <c:v>9240.4125000000004</c:v>
                </c:pt>
                <c:pt idx="14711">
                  <c:v>9240.4125000000004</c:v>
                </c:pt>
                <c:pt idx="14712">
                  <c:v>9240.7734381600003</c:v>
                </c:pt>
                <c:pt idx="14713">
                  <c:v>9240.7734381600003</c:v>
                </c:pt>
                <c:pt idx="14714">
                  <c:v>9240.7734381600003</c:v>
                </c:pt>
                <c:pt idx="14715">
                  <c:v>9240.7734381600003</c:v>
                </c:pt>
                <c:pt idx="14716">
                  <c:v>9240.9281250000004</c:v>
                </c:pt>
                <c:pt idx="14717">
                  <c:v>9242.8874999999989</c:v>
                </c:pt>
                <c:pt idx="14718">
                  <c:v>9247.1156250000004</c:v>
                </c:pt>
                <c:pt idx="14719">
                  <c:v>9247.1156250000004</c:v>
                </c:pt>
                <c:pt idx="14720">
                  <c:v>9247.1156250000004</c:v>
                </c:pt>
                <c:pt idx="14721">
                  <c:v>9248.0437499999989</c:v>
                </c:pt>
                <c:pt idx="14722">
                  <c:v>9248.5593749999989</c:v>
                </c:pt>
                <c:pt idx="14723">
                  <c:v>9248.5593749999989</c:v>
                </c:pt>
                <c:pt idx="14724">
                  <c:v>9249.5390618399997</c:v>
                </c:pt>
                <c:pt idx="14725">
                  <c:v>9249.5390618399997</c:v>
                </c:pt>
                <c:pt idx="14726">
                  <c:v>9253.6124999999993</c:v>
                </c:pt>
                <c:pt idx="14727">
                  <c:v>9253.9734381599992</c:v>
                </c:pt>
                <c:pt idx="14728">
                  <c:v>9254.1281249999993</c:v>
                </c:pt>
                <c:pt idx="14729">
                  <c:v>9256.0874999999996</c:v>
                </c:pt>
                <c:pt idx="14730">
                  <c:v>9260.3156249999993</c:v>
                </c:pt>
                <c:pt idx="14731">
                  <c:v>9261.7593749999996</c:v>
                </c:pt>
                <c:pt idx="14732">
                  <c:v>9262.7390618399986</c:v>
                </c:pt>
                <c:pt idx="14733">
                  <c:v>9262.7390618399986</c:v>
                </c:pt>
                <c:pt idx="14734">
                  <c:v>9266.8125</c:v>
                </c:pt>
                <c:pt idx="14735">
                  <c:v>9266.8125</c:v>
                </c:pt>
                <c:pt idx="14736">
                  <c:v>9267.328125</c:v>
                </c:pt>
                <c:pt idx="14737">
                  <c:v>9269.2875000000004</c:v>
                </c:pt>
                <c:pt idx="14738">
                  <c:v>9273.515625</c:v>
                </c:pt>
                <c:pt idx="14739">
                  <c:v>9275.9390618399993</c:v>
                </c:pt>
                <c:pt idx="14740">
                  <c:v>9275.9390618399993</c:v>
                </c:pt>
                <c:pt idx="14741">
                  <c:v>9280.0124999999989</c:v>
                </c:pt>
                <c:pt idx="14742">
                  <c:v>9280.0124999999989</c:v>
                </c:pt>
                <c:pt idx="14743">
                  <c:v>9280.5281249999989</c:v>
                </c:pt>
                <c:pt idx="14744">
                  <c:v>9280.5281249999989</c:v>
                </c:pt>
                <c:pt idx="14745">
                  <c:v>9282.4874999999993</c:v>
                </c:pt>
                <c:pt idx="14746">
                  <c:v>9286.7156249999989</c:v>
                </c:pt>
                <c:pt idx="14747">
                  <c:v>9286.7156249999989</c:v>
                </c:pt>
                <c:pt idx="14748">
                  <c:v>9287.6437499999993</c:v>
                </c:pt>
                <c:pt idx="14749">
                  <c:v>9287.6437499999993</c:v>
                </c:pt>
                <c:pt idx="14750">
                  <c:v>9287.6437499999993</c:v>
                </c:pt>
                <c:pt idx="14751">
                  <c:v>9288.1593749999993</c:v>
                </c:pt>
                <c:pt idx="14752">
                  <c:v>9293.5734381599996</c:v>
                </c:pt>
                <c:pt idx="14753">
                  <c:v>9293.7281249999996</c:v>
                </c:pt>
                <c:pt idx="14754">
                  <c:v>9299.9156249999996</c:v>
                </c:pt>
                <c:pt idx="14755">
                  <c:v>9299.9156249999996</c:v>
                </c:pt>
                <c:pt idx="14756">
                  <c:v>9300.84375</c:v>
                </c:pt>
                <c:pt idx="14757">
                  <c:v>9300.84375</c:v>
                </c:pt>
                <c:pt idx="14758">
                  <c:v>9301.359375</c:v>
                </c:pt>
                <c:pt idx="14759">
                  <c:v>9301.359375</c:v>
                </c:pt>
                <c:pt idx="14760">
                  <c:v>9302.339061839999</c:v>
                </c:pt>
                <c:pt idx="14761">
                  <c:v>9306.7734381600003</c:v>
                </c:pt>
                <c:pt idx="14762">
                  <c:v>9306.9281250000004</c:v>
                </c:pt>
                <c:pt idx="14763">
                  <c:v>9306.9281250000004</c:v>
                </c:pt>
                <c:pt idx="14764">
                  <c:v>9308.8874999999989</c:v>
                </c:pt>
                <c:pt idx="14765">
                  <c:v>9308.8874999999989</c:v>
                </c:pt>
                <c:pt idx="14766">
                  <c:v>9313.1156250000004</c:v>
                </c:pt>
                <c:pt idx="14767">
                  <c:v>9314.5593749999989</c:v>
                </c:pt>
                <c:pt idx="14768">
                  <c:v>9315.5390618399997</c:v>
                </c:pt>
                <c:pt idx="14769">
                  <c:v>9315.5390618399997</c:v>
                </c:pt>
                <c:pt idx="14770">
                  <c:v>9319.6124999999993</c:v>
                </c:pt>
                <c:pt idx="14771">
                  <c:v>9319.6124999999993</c:v>
                </c:pt>
                <c:pt idx="14772">
                  <c:v>9319.6124999999993</c:v>
                </c:pt>
                <c:pt idx="14773">
                  <c:v>9319.6124999999993</c:v>
                </c:pt>
                <c:pt idx="14774">
                  <c:v>9319.6124999999993</c:v>
                </c:pt>
                <c:pt idx="14775">
                  <c:v>9319.6124999999993</c:v>
                </c:pt>
                <c:pt idx="14776">
                  <c:v>9319.9734381599992</c:v>
                </c:pt>
                <c:pt idx="14777">
                  <c:v>9320.1281249999993</c:v>
                </c:pt>
                <c:pt idx="14778">
                  <c:v>9320.1281249999993</c:v>
                </c:pt>
                <c:pt idx="14779">
                  <c:v>9322.0874999999996</c:v>
                </c:pt>
                <c:pt idx="14780">
                  <c:v>9322.0874999999996</c:v>
                </c:pt>
                <c:pt idx="14781">
                  <c:v>9322.0874999999996</c:v>
                </c:pt>
                <c:pt idx="14782">
                  <c:v>9326.3156249999993</c:v>
                </c:pt>
                <c:pt idx="14783">
                  <c:v>9326.3156249999993</c:v>
                </c:pt>
                <c:pt idx="14784">
                  <c:v>9326.3156249999993</c:v>
                </c:pt>
                <c:pt idx="14785">
                  <c:v>9326.3156249999993</c:v>
                </c:pt>
                <c:pt idx="14786">
                  <c:v>9327.2437499999996</c:v>
                </c:pt>
                <c:pt idx="14787">
                  <c:v>9327.7593749999996</c:v>
                </c:pt>
                <c:pt idx="14788">
                  <c:v>9327.7593749999996</c:v>
                </c:pt>
                <c:pt idx="14789">
                  <c:v>9327.7593749999996</c:v>
                </c:pt>
                <c:pt idx="14790">
                  <c:v>9328.7390618399986</c:v>
                </c:pt>
                <c:pt idx="14791">
                  <c:v>9328.7390618399986</c:v>
                </c:pt>
                <c:pt idx="14792">
                  <c:v>9332.8125</c:v>
                </c:pt>
                <c:pt idx="14793">
                  <c:v>9333.1734381599999</c:v>
                </c:pt>
                <c:pt idx="14794">
                  <c:v>9333.1734381599999</c:v>
                </c:pt>
                <c:pt idx="14795">
                  <c:v>9333.328125</c:v>
                </c:pt>
                <c:pt idx="14796">
                  <c:v>9333.328125</c:v>
                </c:pt>
                <c:pt idx="14797">
                  <c:v>9333.328125</c:v>
                </c:pt>
                <c:pt idx="14798">
                  <c:v>9335.2875000000004</c:v>
                </c:pt>
                <c:pt idx="14799">
                  <c:v>9335.2875000000004</c:v>
                </c:pt>
                <c:pt idx="14800">
                  <c:v>9340.4437500000004</c:v>
                </c:pt>
                <c:pt idx="14801">
                  <c:v>9340.4437500000004</c:v>
                </c:pt>
                <c:pt idx="14802">
                  <c:v>9340.4437500000004</c:v>
                </c:pt>
                <c:pt idx="14803">
                  <c:v>9341.9390618399993</c:v>
                </c:pt>
                <c:pt idx="14804">
                  <c:v>9346.3734381600007</c:v>
                </c:pt>
                <c:pt idx="14805">
                  <c:v>9346.3734381600007</c:v>
                </c:pt>
                <c:pt idx="14806">
                  <c:v>9346.5281249999989</c:v>
                </c:pt>
                <c:pt idx="14807">
                  <c:v>9348.4874999999993</c:v>
                </c:pt>
                <c:pt idx="14808">
                  <c:v>9352.7156249999989</c:v>
                </c:pt>
                <c:pt idx="14809">
                  <c:v>9352.7156249999989</c:v>
                </c:pt>
                <c:pt idx="14810">
                  <c:v>9352.7156249999989</c:v>
                </c:pt>
                <c:pt idx="14811">
                  <c:v>9352.7156249999989</c:v>
                </c:pt>
                <c:pt idx="14812">
                  <c:v>9352.7156249999989</c:v>
                </c:pt>
                <c:pt idx="14813">
                  <c:v>9352.7156249999989</c:v>
                </c:pt>
                <c:pt idx="14814">
                  <c:v>9352.7156249999989</c:v>
                </c:pt>
                <c:pt idx="14815">
                  <c:v>9352.7156249999989</c:v>
                </c:pt>
                <c:pt idx="14816">
                  <c:v>9353.6437499999993</c:v>
                </c:pt>
                <c:pt idx="14817">
                  <c:v>9353.6437499999993</c:v>
                </c:pt>
                <c:pt idx="14818">
                  <c:v>9354.1593749999993</c:v>
                </c:pt>
                <c:pt idx="14819">
                  <c:v>9354.1593749999993</c:v>
                </c:pt>
                <c:pt idx="14820">
                  <c:v>9355.1390618399982</c:v>
                </c:pt>
                <c:pt idx="14821">
                  <c:v>9355.1390618399982</c:v>
                </c:pt>
                <c:pt idx="14822">
                  <c:v>9359.5734381599996</c:v>
                </c:pt>
                <c:pt idx="14823">
                  <c:v>9359.7281249999996</c:v>
                </c:pt>
                <c:pt idx="14824">
                  <c:v>9365.9156249999996</c:v>
                </c:pt>
                <c:pt idx="14825">
                  <c:v>9365.9156249999996</c:v>
                </c:pt>
                <c:pt idx="14826">
                  <c:v>9365.9156249999996</c:v>
                </c:pt>
                <c:pt idx="14827">
                  <c:v>9365.9156249999996</c:v>
                </c:pt>
                <c:pt idx="14828">
                  <c:v>9367.359375</c:v>
                </c:pt>
                <c:pt idx="14829">
                  <c:v>9368.339061839999</c:v>
                </c:pt>
                <c:pt idx="14830">
                  <c:v>9368.339061839999</c:v>
                </c:pt>
                <c:pt idx="14831">
                  <c:v>9372.4125000000004</c:v>
                </c:pt>
                <c:pt idx="14832">
                  <c:v>9372.7734381600003</c:v>
                </c:pt>
                <c:pt idx="14833">
                  <c:v>9372.7734381600003</c:v>
                </c:pt>
                <c:pt idx="14834">
                  <c:v>9372.7734381600003</c:v>
                </c:pt>
                <c:pt idx="14835">
                  <c:v>9372.7734381600003</c:v>
                </c:pt>
                <c:pt idx="14836">
                  <c:v>9372.7734381600003</c:v>
                </c:pt>
                <c:pt idx="14837">
                  <c:v>9372.9281250000004</c:v>
                </c:pt>
                <c:pt idx="14838">
                  <c:v>9372.9281250000004</c:v>
                </c:pt>
                <c:pt idx="14839">
                  <c:v>9372.9281250000004</c:v>
                </c:pt>
                <c:pt idx="14840">
                  <c:v>9374.8874999999989</c:v>
                </c:pt>
                <c:pt idx="14841">
                  <c:v>9374.8874999999989</c:v>
                </c:pt>
                <c:pt idx="14842">
                  <c:v>9379.1156250000004</c:v>
                </c:pt>
                <c:pt idx="14843">
                  <c:v>9379.1156250000004</c:v>
                </c:pt>
                <c:pt idx="14844">
                  <c:v>9380.0437499999989</c:v>
                </c:pt>
                <c:pt idx="14845">
                  <c:v>9380.5593749999989</c:v>
                </c:pt>
                <c:pt idx="14846">
                  <c:v>9381.5390618399997</c:v>
                </c:pt>
                <c:pt idx="14847">
                  <c:v>9381.5390618399997</c:v>
                </c:pt>
                <c:pt idx="14848">
                  <c:v>9381.5390618399997</c:v>
                </c:pt>
                <c:pt idx="14849">
                  <c:v>9381.5390618399997</c:v>
                </c:pt>
                <c:pt idx="14850">
                  <c:v>9381.5390618399997</c:v>
                </c:pt>
                <c:pt idx="14851">
                  <c:v>9385.6124999999993</c:v>
                </c:pt>
                <c:pt idx="14852">
                  <c:v>9385.6124999999993</c:v>
                </c:pt>
                <c:pt idx="14853">
                  <c:v>9385.9734381599992</c:v>
                </c:pt>
                <c:pt idx="14854">
                  <c:v>9386.1281249999993</c:v>
                </c:pt>
                <c:pt idx="14855">
                  <c:v>9386.1281249999993</c:v>
                </c:pt>
                <c:pt idx="14856">
                  <c:v>9386.1281249999993</c:v>
                </c:pt>
                <c:pt idx="14857">
                  <c:v>9386.1281249999993</c:v>
                </c:pt>
                <c:pt idx="14858">
                  <c:v>9392.3156249999993</c:v>
                </c:pt>
                <c:pt idx="14859">
                  <c:v>9393.2437499999996</c:v>
                </c:pt>
                <c:pt idx="14860">
                  <c:v>9393.7593749999996</c:v>
                </c:pt>
                <c:pt idx="14861">
                  <c:v>9398.8125</c:v>
                </c:pt>
                <c:pt idx="14862">
                  <c:v>9398.8125</c:v>
                </c:pt>
                <c:pt idx="14863">
                  <c:v>9398.8125</c:v>
                </c:pt>
                <c:pt idx="14864">
                  <c:v>9399.1734381599999</c:v>
                </c:pt>
                <c:pt idx="14865">
                  <c:v>9399.1734381599999</c:v>
                </c:pt>
                <c:pt idx="14866">
                  <c:v>9399.328125</c:v>
                </c:pt>
                <c:pt idx="14867">
                  <c:v>9399.328125</c:v>
                </c:pt>
                <c:pt idx="14868">
                  <c:v>9401.2875000000004</c:v>
                </c:pt>
                <c:pt idx="14869">
                  <c:v>9401.2875000000004</c:v>
                </c:pt>
                <c:pt idx="14870">
                  <c:v>9406.4437500000004</c:v>
                </c:pt>
                <c:pt idx="14871">
                  <c:v>9406.9593750000004</c:v>
                </c:pt>
                <c:pt idx="14872">
                  <c:v>9406.9593750000004</c:v>
                </c:pt>
                <c:pt idx="14873">
                  <c:v>9406.9593750000004</c:v>
                </c:pt>
                <c:pt idx="14874">
                  <c:v>9406.9593750000004</c:v>
                </c:pt>
                <c:pt idx="14875">
                  <c:v>9406.9593750000004</c:v>
                </c:pt>
                <c:pt idx="14876">
                  <c:v>9412.0124999999989</c:v>
                </c:pt>
                <c:pt idx="14877">
                  <c:v>9412.0124999999989</c:v>
                </c:pt>
                <c:pt idx="14878">
                  <c:v>9412.3734381600007</c:v>
                </c:pt>
                <c:pt idx="14879">
                  <c:v>9412.3734381600007</c:v>
                </c:pt>
                <c:pt idx="14880">
                  <c:v>9412.3734381600007</c:v>
                </c:pt>
                <c:pt idx="14881">
                  <c:v>9412.3734381600007</c:v>
                </c:pt>
                <c:pt idx="14882">
                  <c:v>9412.5281249999989</c:v>
                </c:pt>
                <c:pt idx="14883">
                  <c:v>9414.4874999999993</c:v>
                </c:pt>
                <c:pt idx="14884">
                  <c:v>9414.4874999999993</c:v>
                </c:pt>
                <c:pt idx="14885">
                  <c:v>9414.4874999999993</c:v>
                </c:pt>
                <c:pt idx="14886">
                  <c:v>9418.7156249999989</c:v>
                </c:pt>
                <c:pt idx="14887">
                  <c:v>9420.1593749999993</c:v>
                </c:pt>
                <c:pt idx="14888">
                  <c:v>9421.1390618399982</c:v>
                </c:pt>
                <c:pt idx="14889">
                  <c:v>9421.1390618399982</c:v>
                </c:pt>
                <c:pt idx="14890">
                  <c:v>9421.1390618399982</c:v>
                </c:pt>
                <c:pt idx="14891">
                  <c:v>9425.5734381599996</c:v>
                </c:pt>
                <c:pt idx="14892">
                  <c:v>9425.5734381599996</c:v>
                </c:pt>
                <c:pt idx="14893">
                  <c:v>9425.5734381599996</c:v>
                </c:pt>
                <c:pt idx="14894">
                  <c:v>9425.7281249999996</c:v>
                </c:pt>
                <c:pt idx="14895">
                  <c:v>9427.6875</c:v>
                </c:pt>
                <c:pt idx="14896">
                  <c:v>9427.6875</c:v>
                </c:pt>
                <c:pt idx="14897">
                  <c:v>9427.6875</c:v>
                </c:pt>
                <c:pt idx="14898">
                  <c:v>9427.6875</c:v>
                </c:pt>
                <c:pt idx="14899">
                  <c:v>9431.9156249999996</c:v>
                </c:pt>
                <c:pt idx="14900">
                  <c:v>9431.9156249999996</c:v>
                </c:pt>
                <c:pt idx="14901">
                  <c:v>9433.359375</c:v>
                </c:pt>
                <c:pt idx="14902">
                  <c:v>9434.339061839999</c:v>
                </c:pt>
                <c:pt idx="14903">
                  <c:v>9438.4125000000004</c:v>
                </c:pt>
                <c:pt idx="14904">
                  <c:v>9438.4125000000004</c:v>
                </c:pt>
                <c:pt idx="14905">
                  <c:v>9438.4125000000004</c:v>
                </c:pt>
                <c:pt idx="14906">
                  <c:v>9438.4125000000004</c:v>
                </c:pt>
                <c:pt idx="14907">
                  <c:v>9438.7734381600003</c:v>
                </c:pt>
                <c:pt idx="14908">
                  <c:v>9438.7734381600003</c:v>
                </c:pt>
                <c:pt idx="14909">
                  <c:v>9438.7734381600003</c:v>
                </c:pt>
                <c:pt idx="14910">
                  <c:v>9438.9281250000004</c:v>
                </c:pt>
                <c:pt idx="14911">
                  <c:v>9438.9281250000004</c:v>
                </c:pt>
                <c:pt idx="14912">
                  <c:v>9440.8874999999989</c:v>
                </c:pt>
                <c:pt idx="14913">
                  <c:v>9440.8874999999989</c:v>
                </c:pt>
                <c:pt idx="14914">
                  <c:v>9446.5593749999989</c:v>
                </c:pt>
                <c:pt idx="14915">
                  <c:v>9446.5593749999989</c:v>
                </c:pt>
                <c:pt idx="14916">
                  <c:v>9446.5593749999989</c:v>
                </c:pt>
                <c:pt idx="14917">
                  <c:v>9446.5593749999989</c:v>
                </c:pt>
                <c:pt idx="14918">
                  <c:v>9446.5593749999989</c:v>
                </c:pt>
                <c:pt idx="14919">
                  <c:v>9451.6124999999993</c:v>
                </c:pt>
                <c:pt idx="14920">
                  <c:v>9451.6124999999993</c:v>
                </c:pt>
                <c:pt idx="14921">
                  <c:v>9451.6124999999993</c:v>
                </c:pt>
                <c:pt idx="14922">
                  <c:v>9452.1281249999993</c:v>
                </c:pt>
                <c:pt idx="14923">
                  <c:v>9452.1281249999993</c:v>
                </c:pt>
                <c:pt idx="14924">
                  <c:v>9454.0874999999996</c:v>
                </c:pt>
                <c:pt idx="14925">
                  <c:v>9458.3156249999993</c:v>
                </c:pt>
                <c:pt idx="14926">
                  <c:v>9458.3156249999993</c:v>
                </c:pt>
                <c:pt idx="14927">
                  <c:v>9458.3156249999993</c:v>
                </c:pt>
                <c:pt idx="14928">
                  <c:v>9459.2437499999996</c:v>
                </c:pt>
                <c:pt idx="14929">
                  <c:v>9459.7593749999996</c:v>
                </c:pt>
                <c:pt idx="14930">
                  <c:v>9459.7593749999996</c:v>
                </c:pt>
                <c:pt idx="14931">
                  <c:v>9459.7593749999996</c:v>
                </c:pt>
                <c:pt idx="14932">
                  <c:v>9467.2875000000004</c:v>
                </c:pt>
                <c:pt idx="14933">
                  <c:v>9472.4437500000004</c:v>
                </c:pt>
                <c:pt idx="14934">
                  <c:v>9472.4437500000004</c:v>
                </c:pt>
                <c:pt idx="14935">
                  <c:v>9472.4437500000004</c:v>
                </c:pt>
                <c:pt idx="14936">
                  <c:v>9472.9593750000004</c:v>
                </c:pt>
                <c:pt idx="14937">
                  <c:v>9472.9593750000004</c:v>
                </c:pt>
                <c:pt idx="14938">
                  <c:v>9472.9593750000004</c:v>
                </c:pt>
                <c:pt idx="14939">
                  <c:v>9472.9593750000004</c:v>
                </c:pt>
                <c:pt idx="14940">
                  <c:v>9473.9390618399993</c:v>
                </c:pt>
                <c:pt idx="14941">
                  <c:v>9473.9390618399993</c:v>
                </c:pt>
                <c:pt idx="14942">
                  <c:v>9478.0124999999989</c:v>
                </c:pt>
                <c:pt idx="14943">
                  <c:v>9478.0124999999989</c:v>
                </c:pt>
                <c:pt idx="14944">
                  <c:v>9478.3734381600007</c:v>
                </c:pt>
                <c:pt idx="14945">
                  <c:v>9478.3734381600007</c:v>
                </c:pt>
                <c:pt idx="14946">
                  <c:v>9478.3734381600007</c:v>
                </c:pt>
                <c:pt idx="14947">
                  <c:v>9478.3734381600007</c:v>
                </c:pt>
                <c:pt idx="14948">
                  <c:v>9478.5281249999989</c:v>
                </c:pt>
                <c:pt idx="14949">
                  <c:v>9484.7156249999989</c:v>
                </c:pt>
                <c:pt idx="14950">
                  <c:v>9484.7156249999989</c:v>
                </c:pt>
                <c:pt idx="14951">
                  <c:v>9487.1390618399982</c:v>
                </c:pt>
                <c:pt idx="14952">
                  <c:v>9491.2124999999996</c:v>
                </c:pt>
                <c:pt idx="14953">
                  <c:v>9491.5734381599996</c:v>
                </c:pt>
                <c:pt idx="14954">
                  <c:v>9491.5734381599996</c:v>
                </c:pt>
                <c:pt idx="14955">
                  <c:v>9491.7281249999996</c:v>
                </c:pt>
                <c:pt idx="14956">
                  <c:v>9493.6875</c:v>
                </c:pt>
                <c:pt idx="14957">
                  <c:v>9497.9156249999996</c:v>
                </c:pt>
                <c:pt idx="14958">
                  <c:v>9497.9156249999996</c:v>
                </c:pt>
                <c:pt idx="14959">
                  <c:v>9499.359375</c:v>
                </c:pt>
                <c:pt idx="14960">
                  <c:v>9499.359375</c:v>
                </c:pt>
                <c:pt idx="14961">
                  <c:v>9504.4125000000004</c:v>
                </c:pt>
                <c:pt idx="14962">
                  <c:v>9504.7734381600003</c:v>
                </c:pt>
                <c:pt idx="14963">
                  <c:v>9504.9281250000004</c:v>
                </c:pt>
                <c:pt idx="14964">
                  <c:v>9504.9281250000004</c:v>
                </c:pt>
                <c:pt idx="14965">
                  <c:v>9511.1156250000004</c:v>
                </c:pt>
                <c:pt idx="14966">
                  <c:v>9511.1156250000004</c:v>
                </c:pt>
                <c:pt idx="14967">
                  <c:v>9511.1156250000004</c:v>
                </c:pt>
                <c:pt idx="14968">
                  <c:v>9512.0437499999989</c:v>
                </c:pt>
                <c:pt idx="14969">
                  <c:v>9513.5390618399997</c:v>
                </c:pt>
                <c:pt idx="14970">
                  <c:v>9513.5390618399997</c:v>
                </c:pt>
                <c:pt idx="14971">
                  <c:v>9517.6124999999993</c:v>
                </c:pt>
                <c:pt idx="14972">
                  <c:v>9517.9734381599992</c:v>
                </c:pt>
                <c:pt idx="14973">
                  <c:v>9518.1281249999993</c:v>
                </c:pt>
                <c:pt idx="14974">
                  <c:v>9518.1281249999993</c:v>
                </c:pt>
                <c:pt idx="14975">
                  <c:v>9520.0874999999996</c:v>
                </c:pt>
                <c:pt idx="14976">
                  <c:v>9520.0874999999996</c:v>
                </c:pt>
                <c:pt idx="14977">
                  <c:v>9524.3156249999993</c:v>
                </c:pt>
                <c:pt idx="14978">
                  <c:v>9525.2437499999996</c:v>
                </c:pt>
                <c:pt idx="14979">
                  <c:v>9525.2437499999996</c:v>
                </c:pt>
                <c:pt idx="14980">
                  <c:v>9525.7593749999996</c:v>
                </c:pt>
                <c:pt idx="14981">
                  <c:v>9525.7593749999996</c:v>
                </c:pt>
                <c:pt idx="14982">
                  <c:v>9525.7593749999996</c:v>
                </c:pt>
                <c:pt idx="14983">
                  <c:v>9526.7390618399986</c:v>
                </c:pt>
                <c:pt idx="14984">
                  <c:v>9526.7390618399986</c:v>
                </c:pt>
                <c:pt idx="14985">
                  <c:v>9526.7390618399986</c:v>
                </c:pt>
                <c:pt idx="14986">
                  <c:v>9530.8125</c:v>
                </c:pt>
                <c:pt idx="14987">
                  <c:v>9531.1734381599999</c:v>
                </c:pt>
                <c:pt idx="14988">
                  <c:v>9531.328125</c:v>
                </c:pt>
                <c:pt idx="14989">
                  <c:v>9533.2875000000004</c:v>
                </c:pt>
                <c:pt idx="14990">
                  <c:v>9538.4437500000004</c:v>
                </c:pt>
                <c:pt idx="14991">
                  <c:v>9538.4437500000004</c:v>
                </c:pt>
                <c:pt idx="14992">
                  <c:v>9538.9593750000004</c:v>
                </c:pt>
                <c:pt idx="14993">
                  <c:v>9539.9390618399993</c:v>
                </c:pt>
                <c:pt idx="14994">
                  <c:v>9539.9390618399993</c:v>
                </c:pt>
                <c:pt idx="14995">
                  <c:v>9544.0124999999989</c:v>
                </c:pt>
                <c:pt idx="14996">
                  <c:v>9544.3734381600007</c:v>
                </c:pt>
                <c:pt idx="14997">
                  <c:v>9544.3734381600007</c:v>
                </c:pt>
                <c:pt idx="14998">
                  <c:v>9544.3734381600007</c:v>
                </c:pt>
                <c:pt idx="14999">
                  <c:v>9544.3734381600007</c:v>
                </c:pt>
                <c:pt idx="15000">
                  <c:v>9544.5281249999989</c:v>
                </c:pt>
                <c:pt idx="15001">
                  <c:v>9544.5281249999989</c:v>
                </c:pt>
                <c:pt idx="15002">
                  <c:v>9550.7156249999989</c:v>
                </c:pt>
                <c:pt idx="15003">
                  <c:v>9550.7156249999989</c:v>
                </c:pt>
                <c:pt idx="15004">
                  <c:v>9550.7156249999989</c:v>
                </c:pt>
                <c:pt idx="15005">
                  <c:v>9550.7156249999989</c:v>
                </c:pt>
                <c:pt idx="15006">
                  <c:v>9551.6437499999993</c:v>
                </c:pt>
                <c:pt idx="15007">
                  <c:v>9552.1593749999993</c:v>
                </c:pt>
                <c:pt idx="15008">
                  <c:v>9553.1390618399982</c:v>
                </c:pt>
                <c:pt idx="15009">
                  <c:v>9553.1390618399982</c:v>
                </c:pt>
                <c:pt idx="15010">
                  <c:v>9557.5734381599996</c:v>
                </c:pt>
                <c:pt idx="15011">
                  <c:v>9557.5734381599996</c:v>
                </c:pt>
                <c:pt idx="15012">
                  <c:v>9557.7281249999996</c:v>
                </c:pt>
                <c:pt idx="15013">
                  <c:v>9557.7281249999996</c:v>
                </c:pt>
                <c:pt idx="15014">
                  <c:v>9559.6875</c:v>
                </c:pt>
                <c:pt idx="15015">
                  <c:v>9559.6875</c:v>
                </c:pt>
                <c:pt idx="15016">
                  <c:v>9559.6875</c:v>
                </c:pt>
                <c:pt idx="15017">
                  <c:v>9559.6875</c:v>
                </c:pt>
                <c:pt idx="15018">
                  <c:v>9563.9156249999996</c:v>
                </c:pt>
                <c:pt idx="15019">
                  <c:v>9563.9156249999996</c:v>
                </c:pt>
                <c:pt idx="15020">
                  <c:v>9563.9156249999996</c:v>
                </c:pt>
                <c:pt idx="15021">
                  <c:v>9566.339061839999</c:v>
                </c:pt>
                <c:pt idx="15022">
                  <c:v>9570.4125000000004</c:v>
                </c:pt>
                <c:pt idx="15023">
                  <c:v>9570.4125000000004</c:v>
                </c:pt>
                <c:pt idx="15024">
                  <c:v>9570.7734381600003</c:v>
                </c:pt>
                <c:pt idx="15025">
                  <c:v>9570.7734381600003</c:v>
                </c:pt>
                <c:pt idx="15026">
                  <c:v>9570.7734381600003</c:v>
                </c:pt>
                <c:pt idx="15027">
                  <c:v>9570.9281250000004</c:v>
                </c:pt>
                <c:pt idx="15028">
                  <c:v>9570.9281250000004</c:v>
                </c:pt>
                <c:pt idx="15029">
                  <c:v>9570.9281250000004</c:v>
                </c:pt>
                <c:pt idx="15030">
                  <c:v>9572.8874999999989</c:v>
                </c:pt>
                <c:pt idx="15031">
                  <c:v>9577.1156250000004</c:v>
                </c:pt>
                <c:pt idx="15032">
                  <c:v>9578.0437499999989</c:v>
                </c:pt>
                <c:pt idx="15033">
                  <c:v>9578.0437499999989</c:v>
                </c:pt>
                <c:pt idx="15034">
                  <c:v>9578.0437499999989</c:v>
                </c:pt>
                <c:pt idx="15035">
                  <c:v>9578.5593749999989</c:v>
                </c:pt>
                <c:pt idx="15036">
                  <c:v>9578.5593749999989</c:v>
                </c:pt>
                <c:pt idx="15037">
                  <c:v>9579.5390618399997</c:v>
                </c:pt>
                <c:pt idx="15038">
                  <c:v>9583.6124999999993</c:v>
                </c:pt>
                <c:pt idx="15039">
                  <c:v>9583.6124999999993</c:v>
                </c:pt>
                <c:pt idx="15040">
                  <c:v>9583.9734381599992</c:v>
                </c:pt>
                <c:pt idx="15041">
                  <c:v>9584.1281249999993</c:v>
                </c:pt>
                <c:pt idx="15042">
                  <c:v>9584.1281249999993</c:v>
                </c:pt>
                <c:pt idx="15043">
                  <c:v>9586.0874999999996</c:v>
                </c:pt>
                <c:pt idx="15044">
                  <c:v>9592.7390618399986</c:v>
                </c:pt>
                <c:pt idx="15045">
                  <c:v>9596.8125</c:v>
                </c:pt>
                <c:pt idx="15046">
                  <c:v>9596.8125</c:v>
                </c:pt>
                <c:pt idx="15047">
                  <c:v>9597.1734381599999</c:v>
                </c:pt>
                <c:pt idx="15048">
                  <c:v>9597.1734381599999</c:v>
                </c:pt>
                <c:pt idx="15049">
                  <c:v>9597.1734381599999</c:v>
                </c:pt>
                <c:pt idx="15050">
                  <c:v>9597.328125</c:v>
                </c:pt>
                <c:pt idx="15051">
                  <c:v>9597.328125</c:v>
                </c:pt>
                <c:pt idx="15052">
                  <c:v>9597.328125</c:v>
                </c:pt>
                <c:pt idx="15053">
                  <c:v>9599.2875000000004</c:v>
                </c:pt>
                <c:pt idx="15054">
                  <c:v>9599.2875000000004</c:v>
                </c:pt>
                <c:pt idx="15055">
                  <c:v>9604.4437500000004</c:v>
                </c:pt>
                <c:pt idx="15056">
                  <c:v>9604.9593750000004</c:v>
                </c:pt>
                <c:pt idx="15057">
                  <c:v>9605.9390618399993</c:v>
                </c:pt>
                <c:pt idx="15058">
                  <c:v>9605.9390618399993</c:v>
                </c:pt>
                <c:pt idx="15059">
                  <c:v>9610.0124999999989</c:v>
                </c:pt>
                <c:pt idx="15060">
                  <c:v>9610.0124999999989</c:v>
                </c:pt>
                <c:pt idx="15061">
                  <c:v>9610.5281249999989</c:v>
                </c:pt>
                <c:pt idx="15062">
                  <c:v>9617.6437499999993</c:v>
                </c:pt>
                <c:pt idx="15063">
                  <c:v>9618.1593749999993</c:v>
                </c:pt>
                <c:pt idx="15064">
                  <c:v>9618.1593749999993</c:v>
                </c:pt>
                <c:pt idx="15065">
                  <c:v>9618.1593749999993</c:v>
                </c:pt>
                <c:pt idx="15066">
                  <c:v>9619.1390618399982</c:v>
                </c:pt>
                <c:pt idx="15067">
                  <c:v>9619.1390618399982</c:v>
                </c:pt>
                <c:pt idx="15068">
                  <c:v>9619.1390618399982</c:v>
                </c:pt>
                <c:pt idx="15069">
                  <c:v>9619.1390618399982</c:v>
                </c:pt>
                <c:pt idx="15070">
                  <c:v>9619.1390618399982</c:v>
                </c:pt>
                <c:pt idx="15071">
                  <c:v>9619.1390618399982</c:v>
                </c:pt>
                <c:pt idx="15072">
                  <c:v>9623.2124999999996</c:v>
                </c:pt>
                <c:pt idx="15073">
                  <c:v>9623.2124999999996</c:v>
                </c:pt>
                <c:pt idx="15074">
                  <c:v>9623.7281249999996</c:v>
                </c:pt>
                <c:pt idx="15075">
                  <c:v>9623.7281249999996</c:v>
                </c:pt>
                <c:pt idx="15076">
                  <c:v>9625.6875</c:v>
                </c:pt>
                <c:pt idx="15077">
                  <c:v>9625.6875</c:v>
                </c:pt>
                <c:pt idx="15078">
                  <c:v>9629.9156249999996</c:v>
                </c:pt>
                <c:pt idx="15079">
                  <c:v>9630.84375</c:v>
                </c:pt>
                <c:pt idx="15080">
                  <c:v>9630.84375</c:v>
                </c:pt>
                <c:pt idx="15081">
                  <c:v>9630.84375</c:v>
                </c:pt>
                <c:pt idx="15082">
                  <c:v>9631.359375</c:v>
                </c:pt>
                <c:pt idx="15083">
                  <c:v>9631.359375</c:v>
                </c:pt>
                <c:pt idx="15084">
                  <c:v>9631.359375</c:v>
                </c:pt>
                <c:pt idx="15085">
                  <c:v>9632.339061839999</c:v>
                </c:pt>
                <c:pt idx="15086">
                  <c:v>9636.4125000000004</c:v>
                </c:pt>
                <c:pt idx="15087">
                  <c:v>9636.7734381600003</c:v>
                </c:pt>
                <c:pt idx="15088">
                  <c:v>9636.7734381600003</c:v>
                </c:pt>
                <c:pt idx="15089">
                  <c:v>9636.7734381600003</c:v>
                </c:pt>
                <c:pt idx="15090">
                  <c:v>9636.9281250000004</c:v>
                </c:pt>
                <c:pt idx="15091">
                  <c:v>9638.8874999999989</c:v>
                </c:pt>
                <c:pt idx="15092">
                  <c:v>9638.8874999999989</c:v>
                </c:pt>
                <c:pt idx="15093">
                  <c:v>9638.8874999999989</c:v>
                </c:pt>
                <c:pt idx="15094">
                  <c:v>9638.8874999999989</c:v>
                </c:pt>
                <c:pt idx="15095">
                  <c:v>9643.1156250000004</c:v>
                </c:pt>
                <c:pt idx="15096">
                  <c:v>9644.0437499999989</c:v>
                </c:pt>
                <c:pt idx="15097">
                  <c:v>9644.0437499999989</c:v>
                </c:pt>
                <c:pt idx="15098">
                  <c:v>9644.0437499999989</c:v>
                </c:pt>
                <c:pt idx="15099">
                  <c:v>9644.5593749999989</c:v>
                </c:pt>
                <c:pt idx="15100">
                  <c:v>9644.5593749999989</c:v>
                </c:pt>
                <c:pt idx="15101">
                  <c:v>9644.5593749999989</c:v>
                </c:pt>
                <c:pt idx="15102">
                  <c:v>9649.6124999999993</c:v>
                </c:pt>
                <c:pt idx="15103">
                  <c:v>9650.1281249999993</c:v>
                </c:pt>
                <c:pt idx="15104">
                  <c:v>9652.0874999999996</c:v>
                </c:pt>
                <c:pt idx="15105">
                  <c:v>9652.0874999999996</c:v>
                </c:pt>
                <c:pt idx="15106">
                  <c:v>9652.0874999999996</c:v>
                </c:pt>
                <c:pt idx="15107">
                  <c:v>9656.3156249999993</c:v>
                </c:pt>
                <c:pt idx="15108">
                  <c:v>9657.2437499999996</c:v>
                </c:pt>
                <c:pt idx="15109">
                  <c:v>9657.2437499999996</c:v>
                </c:pt>
                <c:pt idx="15110">
                  <c:v>9657.2437499999996</c:v>
                </c:pt>
                <c:pt idx="15111">
                  <c:v>9657.2437499999996</c:v>
                </c:pt>
                <c:pt idx="15112">
                  <c:v>9657.2437499999996</c:v>
                </c:pt>
                <c:pt idx="15113">
                  <c:v>9657.7593749999996</c:v>
                </c:pt>
                <c:pt idx="15114">
                  <c:v>9658.7390618399986</c:v>
                </c:pt>
                <c:pt idx="15115">
                  <c:v>9662.8125</c:v>
                </c:pt>
                <c:pt idx="15116">
                  <c:v>9662.8125</c:v>
                </c:pt>
                <c:pt idx="15117">
                  <c:v>9665.2875000000004</c:v>
                </c:pt>
                <c:pt idx="15118">
                  <c:v>9665.2875000000004</c:v>
                </c:pt>
                <c:pt idx="15119">
                  <c:v>9665.2875000000004</c:v>
                </c:pt>
                <c:pt idx="15120">
                  <c:v>9665.2875000000004</c:v>
                </c:pt>
                <c:pt idx="15121">
                  <c:v>9665.2875000000004</c:v>
                </c:pt>
                <c:pt idx="15122">
                  <c:v>9670.4437500000004</c:v>
                </c:pt>
                <c:pt idx="15123">
                  <c:v>9670.4437500000004</c:v>
                </c:pt>
                <c:pt idx="15124">
                  <c:v>9670.9593750000004</c:v>
                </c:pt>
                <c:pt idx="15125">
                  <c:v>9670.9593750000004</c:v>
                </c:pt>
                <c:pt idx="15126">
                  <c:v>9671.9390618399993</c:v>
                </c:pt>
                <c:pt idx="15127">
                  <c:v>9676.0124999999989</c:v>
                </c:pt>
                <c:pt idx="15128">
                  <c:v>9676.0124999999989</c:v>
                </c:pt>
                <c:pt idx="15129">
                  <c:v>9676.0124999999989</c:v>
                </c:pt>
                <c:pt idx="15130">
                  <c:v>9676.0124999999989</c:v>
                </c:pt>
                <c:pt idx="15131">
                  <c:v>9676.3734381600007</c:v>
                </c:pt>
                <c:pt idx="15132">
                  <c:v>9676.3734381600007</c:v>
                </c:pt>
                <c:pt idx="15133">
                  <c:v>9678.4874999999993</c:v>
                </c:pt>
                <c:pt idx="15134">
                  <c:v>9683.6437499999993</c:v>
                </c:pt>
                <c:pt idx="15135">
                  <c:v>9683.6437499999993</c:v>
                </c:pt>
                <c:pt idx="15136">
                  <c:v>9684.1593749999993</c:v>
                </c:pt>
                <c:pt idx="15137">
                  <c:v>9684.1593749999993</c:v>
                </c:pt>
                <c:pt idx="15138">
                  <c:v>9685.1390618399982</c:v>
                </c:pt>
                <c:pt idx="15139">
                  <c:v>9685.1390618399982</c:v>
                </c:pt>
                <c:pt idx="15140">
                  <c:v>9685.1390618399982</c:v>
                </c:pt>
                <c:pt idx="15141">
                  <c:v>9689.2124999999996</c:v>
                </c:pt>
                <c:pt idx="15142">
                  <c:v>9689.2124999999996</c:v>
                </c:pt>
                <c:pt idx="15143">
                  <c:v>9689.7281249999996</c:v>
                </c:pt>
                <c:pt idx="15144">
                  <c:v>9691.6875</c:v>
                </c:pt>
                <c:pt idx="15145">
                  <c:v>9691.6875</c:v>
                </c:pt>
                <c:pt idx="15146">
                  <c:v>9696.84375</c:v>
                </c:pt>
                <c:pt idx="15147">
                  <c:v>9696.84375</c:v>
                </c:pt>
                <c:pt idx="15148">
                  <c:v>9696.84375</c:v>
                </c:pt>
                <c:pt idx="15149">
                  <c:v>9698.339061839999</c:v>
                </c:pt>
                <c:pt idx="15150">
                  <c:v>9698.339061839999</c:v>
                </c:pt>
                <c:pt idx="15151">
                  <c:v>9702.4125000000004</c:v>
                </c:pt>
                <c:pt idx="15152">
                  <c:v>9702.4125000000004</c:v>
                </c:pt>
                <c:pt idx="15153">
                  <c:v>9702.4125000000004</c:v>
                </c:pt>
                <c:pt idx="15154">
                  <c:v>9702.7734381600003</c:v>
                </c:pt>
                <c:pt idx="15155">
                  <c:v>9702.9281250000004</c:v>
                </c:pt>
                <c:pt idx="15156">
                  <c:v>9702.9281250000004</c:v>
                </c:pt>
                <c:pt idx="15157">
                  <c:v>9702.9281250000004</c:v>
                </c:pt>
                <c:pt idx="15158">
                  <c:v>9704.8874999999989</c:v>
                </c:pt>
                <c:pt idx="15159">
                  <c:v>9704.8874999999989</c:v>
                </c:pt>
                <c:pt idx="15160">
                  <c:v>9704.8874999999989</c:v>
                </c:pt>
                <c:pt idx="15161">
                  <c:v>9704.8874999999989</c:v>
                </c:pt>
                <c:pt idx="15162">
                  <c:v>9704.8874999999989</c:v>
                </c:pt>
                <c:pt idx="15163">
                  <c:v>9709.1156250000004</c:v>
                </c:pt>
                <c:pt idx="15164">
                  <c:v>9710.0437499999989</c:v>
                </c:pt>
                <c:pt idx="15165">
                  <c:v>9710.0437499999989</c:v>
                </c:pt>
                <c:pt idx="15166">
                  <c:v>9710.0437499999989</c:v>
                </c:pt>
                <c:pt idx="15167">
                  <c:v>9710.5593749999989</c:v>
                </c:pt>
                <c:pt idx="15168">
                  <c:v>9711.5390618399997</c:v>
                </c:pt>
                <c:pt idx="15169">
                  <c:v>9711.5390618399997</c:v>
                </c:pt>
                <c:pt idx="15170">
                  <c:v>9715.6124999999993</c:v>
                </c:pt>
                <c:pt idx="15171">
                  <c:v>9715.6124999999993</c:v>
                </c:pt>
                <c:pt idx="15172">
                  <c:v>9715.6124999999993</c:v>
                </c:pt>
                <c:pt idx="15173">
                  <c:v>9715.6124999999993</c:v>
                </c:pt>
                <c:pt idx="15174">
                  <c:v>9715.6124999999993</c:v>
                </c:pt>
                <c:pt idx="15175">
                  <c:v>9715.6124999999993</c:v>
                </c:pt>
                <c:pt idx="15176">
                  <c:v>9715.9734381599992</c:v>
                </c:pt>
                <c:pt idx="15177">
                  <c:v>9715.9734381599992</c:v>
                </c:pt>
                <c:pt idx="15178">
                  <c:v>9716.1281249999993</c:v>
                </c:pt>
                <c:pt idx="15179">
                  <c:v>9718.0874999999996</c:v>
                </c:pt>
                <c:pt idx="15180">
                  <c:v>9718.0874999999996</c:v>
                </c:pt>
                <c:pt idx="15181">
                  <c:v>9722.3156249999993</c:v>
                </c:pt>
                <c:pt idx="15182">
                  <c:v>9722.3156249999993</c:v>
                </c:pt>
                <c:pt idx="15183">
                  <c:v>9723.2437499999996</c:v>
                </c:pt>
                <c:pt idx="15184">
                  <c:v>9723.2437499999996</c:v>
                </c:pt>
                <c:pt idx="15185">
                  <c:v>9728.8125</c:v>
                </c:pt>
                <c:pt idx="15186">
                  <c:v>9728.8125</c:v>
                </c:pt>
                <c:pt idx="15187">
                  <c:v>9729.1734381599999</c:v>
                </c:pt>
                <c:pt idx="15188">
                  <c:v>9731.2875000000004</c:v>
                </c:pt>
                <c:pt idx="15189">
                  <c:v>9736.4437500000004</c:v>
                </c:pt>
                <c:pt idx="15190">
                  <c:v>9736.4437500000004</c:v>
                </c:pt>
                <c:pt idx="15191">
                  <c:v>9736.4437500000004</c:v>
                </c:pt>
                <c:pt idx="15192">
                  <c:v>9737.9390618399993</c:v>
                </c:pt>
                <c:pt idx="15193">
                  <c:v>9737.9390618399993</c:v>
                </c:pt>
                <c:pt idx="15194">
                  <c:v>9742.0124999999989</c:v>
                </c:pt>
                <c:pt idx="15195">
                  <c:v>9742.0124999999989</c:v>
                </c:pt>
                <c:pt idx="15196">
                  <c:v>9742.0124999999989</c:v>
                </c:pt>
                <c:pt idx="15197">
                  <c:v>9742.0124999999989</c:v>
                </c:pt>
                <c:pt idx="15198">
                  <c:v>9742.3734381600007</c:v>
                </c:pt>
                <c:pt idx="15199">
                  <c:v>9742.3734381600007</c:v>
                </c:pt>
                <c:pt idx="15200">
                  <c:v>9742.3734381600007</c:v>
                </c:pt>
                <c:pt idx="15201">
                  <c:v>9742.5281249999989</c:v>
                </c:pt>
                <c:pt idx="15202">
                  <c:v>9742.5281249999989</c:v>
                </c:pt>
                <c:pt idx="15203">
                  <c:v>9744.4874999999993</c:v>
                </c:pt>
                <c:pt idx="15204">
                  <c:v>9744.4874999999993</c:v>
                </c:pt>
                <c:pt idx="15205">
                  <c:v>9748.7156249999989</c:v>
                </c:pt>
                <c:pt idx="15206">
                  <c:v>9748.7156249999989</c:v>
                </c:pt>
                <c:pt idx="15207">
                  <c:v>9751.1390618399982</c:v>
                </c:pt>
                <c:pt idx="15208">
                  <c:v>9751.1390618399982</c:v>
                </c:pt>
                <c:pt idx="15209">
                  <c:v>9751.1390618399982</c:v>
                </c:pt>
                <c:pt idx="15210">
                  <c:v>9755.2124999999996</c:v>
                </c:pt>
                <c:pt idx="15211">
                  <c:v>9755.2124999999996</c:v>
                </c:pt>
                <c:pt idx="15212">
                  <c:v>9755.7281249999996</c:v>
                </c:pt>
                <c:pt idx="15213">
                  <c:v>9755.7281249999996</c:v>
                </c:pt>
                <c:pt idx="15214">
                  <c:v>9755.7281249999996</c:v>
                </c:pt>
                <c:pt idx="15215">
                  <c:v>9755.7281249999996</c:v>
                </c:pt>
                <c:pt idx="15216">
                  <c:v>9755.7281249999996</c:v>
                </c:pt>
                <c:pt idx="15217">
                  <c:v>9757.6875</c:v>
                </c:pt>
                <c:pt idx="15218">
                  <c:v>9757.6875</c:v>
                </c:pt>
                <c:pt idx="15219">
                  <c:v>9762.84375</c:v>
                </c:pt>
                <c:pt idx="15220">
                  <c:v>9762.84375</c:v>
                </c:pt>
                <c:pt idx="15221">
                  <c:v>9763.359375</c:v>
                </c:pt>
                <c:pt idx="15222">
                  <c:v>9763.359375</c:v>
                </c:pt>
                <c:pt idx="15223">
                  <c:v>9768.4125000000004</c:v>
                </c:pt>
                <c:pt idx="15224">
                  <c:v>9768.7734381600003</c:v>
                </c:pt>
                <c:pt idx="15225">
                  <c:v>9768.9281250000004</c:v>
                </c:pt>
                <c:pt idx="15226">
                  <c:v>9770.8874999999989</c:v>
                </c:pt>
                <c:pt idx="15227">
                  <c:v>9770.8874999999989</c:v>
                </c:pt>
                <c:pt idx="15228">
                  <c:v>9770.8874999999989</c:v>
                </c:pt>
                <c:pt idx="15229">
                  <c:v>9775.1156250000004</c:v>
                </c:pt>
                <c:pt idx="15230">
                  <c:v>9775.1156250000004</c:v>
                </c:pt>
                <c:pt idx="15231">
                  <c:v>9775.1156250000004</c:v>
                </c:pt>
                <c:pt idx="15232">
                  <c:v>9775.1156250000004</c:v>
                </c:pt>
                <c:pt idx="15233">
                  <c:v>9776.5593749999989</c:v>
                </c:pt>
                <c:pt idx="15234">
                  <c:v>9776.5593749999989</c:v>
                </c:pt>
                <c:pt idx="15235">
                  <c:v>9777.5390618399997</c:v>
                </c:pt>
                <c:pt idx="15236">
                  <c:v>9777.5390618399997</c:v>
                </c:pt>
                <c:pt idx="15237">
                  <c:v>9781.6124999999993</c:v>
                </c:pt>
                <c:pt idx="15238">
                  <c:v>9781.6124999999993</c:v>
                </c:pt>
                <c:pt idx="15239">
                  <c:v>9781.9734381599992</c:v>
                </c:pt>
                <c:pt idx="15240">
                  <c:v>9782.1281249999993</c:v>
                </c:pt>
                <c:pt idx="15241">
                  <c:v>9782.1281249999993</c:v>
                </c:pt>
                <c:pt idx="15242">
                  <c:v>9782.1281249999993</c:v>
                </c:pt>
                <c:pt idx="15243">
                  <c:v>9782.1281249999993</c:v>
                </c:pt>
                <c:pt idx="15244">
                  <c:v>9782.1281249999993</c:v>
                </c:pt>
                <c:pt idx="15245">
                  <c:v>9784.0874999999996</c:v>
                </c:pt>
                <c:pt idx="15246">
                  <c:v>9784.0874999999996</c:v>
                </c:pt>
                <c:pt idx="15247">
                  <c:v>9784.0874999999996</c:v>
                </c:pt>
                <c:pt idx="15248">
                  <c:v>9784.0874999999996</c:v>
                </c:pt>
                <c:pt idx="15249">
                  <c:v>9789.2437499999996</c:v>
                </c:pt>
                <c:pt idx="15250">
                  <c:v>9789.7593749999996</c:v>
                </c:pt>
                <c:pt idx="15251">
                  <c:v>9790.7390618399986</c:v>
                </c:pt>
                <c:pt idx="15252">
                  <c:v>9795.1734381599999</c:v>
                </c:pt>
                <c:pt idx="15253">
                  <c:v>9795.1734381599999</c:v>
                </c:pt>
                <c:pt idx="15254">
                  <c:v>9795.1734381599999</c:v>
                </c:pt>
                <c:pt idx="15255">
                  <c:v>9795.1734381599999</c:v>
                </c:pt>
                <c:pt idx="15256">
                  <c:v>9795.328125</c:v>
                </c:pt>
                <c:pt idx="15257">
                  <c:v>9795.328125</c:v>
                </c:pt>
                <c:pt idx="15258">
                  <c:v>9801.515625</c:v>
                </c:pt>
                <c:pt idx="15259">
                  <c:v>9801.515625</c:v>
                </c:pt>
                <c:pt idx="15260">
                  <c:v>9801.515625</c:v>
                </c:pt>
                <c:pt idx="15261">
                  <c:v>9801.515625</c:v>
                </c:pt>
                <c:pt idx="15262">
                  <c:v>9802.4437500000004</c:v>
                </c:pt>
                <c:pt idx="15263">
                  <c:v>9802.4437500000004</c:v>
                </c:pt>
                <c:pt idx="15264">
                  <c:v>9802.4437500000004</c:v>
                </c:pt>
                <c:pt idx="15265">
                  <c:v>9802.9593750000004</c:v>
                </c:pt>
                <c:pt idx="15266">
                  <c:v>9802.9593750000004</c:v>
                </c:pt>
                <c:pt idx="15267">
                  <c:v>9802.9593750000004</c:v>
                </c:pt>
                <c:pt idx="15268">
                  <c:v>9803.9390618399993</c:v>
                </c:pt>
                <c:pt idx="15269">
                  <c:v>9803.9390618399993</c:v>
                </c:pt>
                <c:pt idx="15270">
                  <c:v>9803.9390618399993</c:v>
                </c:pt>
                <c:pt idx="15271">
                  <c:v>9808.0124999999989</c:v>
                </c:pt>
                <c:pt idx="15272">
                  <c:v>9808.0124999999989</c:v>
                </c:pt>
                <c:pt idx="15273">
                  <c:v>9808.3734381600007</c:v>
                </c:pt>
                <c:pt idx="15274">
                  <c:v>9808.3734381600007</c:v>
                </c:pt>
                <c:pt idx="15275">
                  <c:v>9810.4874999999993</c:v>
                </c:pt>
                <c:pt idx="15276">
                  <c:v>9815.6437499999993</c:v>
                </c:pt>
                <c:pt idx="15277">
                  <c:v>9815.6437499999993</c:v>
                </c:pt>
                <c:pt idx="15278">
                  <c:v>9815.6437499999993</c:v>
                </c:pt>
                <c:pt idx="15279">
                  <c:v>9815.6437499999993</c:v>
                </c:pt>
                <c:pt idx="15280">
                  <c:v>9815.6437499999993</c:v>
                </c:pt>
                <c:pt idx="15281">
                  <c:v>9815.6437499999993</c:v>
                </c:pt>
                <c:pt idx="15282">
                  <c:v>9816.1593749999993</c:v>
                </c:pt>
                <c:pt idx="15283">
                  <c:v>9816.1593749999993</c:v>
                </c:pt>
                <c:pt idx="15284">
                  <c:v>9821.5734381599996</c:v>
                </c:pt>
                <c:pt idx="15285">
                  <c:v>9821.7281249999996</c:v>
                </c:pt>
                <c:pt idx="15286">
                  <c:v>9823.6875</c:v>
                </c:pt>
                <c:pt idx="15287">
                  <c:v>9827.9156249999996</c:v>
                </c:pt>
                <c:pt idx="15288">
                  <c:v>9827.9156249999996</c:v>
                </c:pt>
                <c:pt idx="15289">
                  <c:v>9828.84375</c:v>
                </c:pt>
                <c:pt idx="15290">
                  <c:v>9829.359375</c:v>
                </c:pt>
                <c:pt idx="15291">
                  <c:v>9829.359375</c:v>
                </c:pt>
                <c:pt idx="15292">
                  <c:v>9830.339061839999</c:v>
                </c:pt>
                <c:pt idx="15293">
                  <c:v>9830.339061839999</c:v>
                </c:pt>
                <c:pt idx="15294">
                  <c:v>9830.339061839999</c:v>
                </c:pt>
                <c:pt idx="15295">
                  <c:v>9830.339061839999</c:v>
                </c:pt>
                <c:pt idx="15296">
                  <c:v>9834.4125000000004</c:v>
                </c:pt>
                <c:pt idx="15297">
                  <c:v>9834.4125000000004</c:v>
                </c:pt>
                <c:pt idx="15298">
                  <c:v>9834.4125000000004</c:v>
                </c:pt>
                <c:pt idx="15299">
                  <c:v>9834.4125000000004</c:v>
                </c:pt>
                <c:pt idx="15300">
                  <c:v>9834.4125000000004</c:v>
                </c:pt>
                <c:pt idx="15301">
                  <c:v>9834.4125000000004</c:v>
                </c:pt>
                <c:pt idx="15302">
                  <c:v>9834.4125000000004</c:v>
                </c:pt>
                <c:pt idx="15303">
                  <c:v>9834.7734381600003</c:v>
                </c:pt>
                <c:pt idx="15304">
                  <c:v>9836.8874999999989</c:v>
                </c:pt>
                <c:pt idx="15305">
                  <c:v>9836.8874999999989</c:v>
                </c:pt>
                <c:pt idx="15306">
                  <c:v>9841.1156250000004</c:v>
                </c:pt>
                <c:pt idx="15307">
                  <c:v>9842.0437499999989</c:v>
                </c:pt>
                <c:pt idx="15308">
                  <c:v>9842.5593749999989</c:v>
                </c:pt>
                <c:pt idx="15309">
                  <c:v>9842.5593749999989</c:v>
                </c:pt>
                <c:pt idx="15310">
                  <c:v>9843.5390618399997</c:v>
                </c:pt>
                <c:pt idx="15311">
                  <c:v>9843.5390618399997</c:v>
                </c:pt>
                <c:pt idx="15312">
                  <c:v>9843.5390618399997</c:v>
                </c:pt>
                <c:pt idx="15313">
                  <c:v>9847.6124999999993</c:v>
                </c:pt>
                <c:pt idx="15314">
                  <c:v>9847.6124999999993</c:v>
                </c:pt>
                <c:pt idx="15315">
                  <c:v>9850.0874999999996</c:v>
                </c:pt>
                <c:pt idx="15316">
                  <c:v>9850.0874999999996</c:v>
                </c:pt>
                <c:pt idx="15317">
                  <c:v>9854.3156249999993</c:v>
                </c:pt>
                <c:pt idx="15318">
                  <c:v>9855.2437499999996</c:v>
                </c:pt>
                <c:pt idx="15319">
                  <c:v>9860.8125</c:v>
                </c:pt>
                <c:pt idx="15320">
                  <c:v>9860.8125</c:v>
                </c:pt>
                <c:pt idx="15321">
                  <c:v>9860.8125</c:v>
                </c:pt>
                <c:pt idx="15322">
                  <c:v>9861.1734381599999</c:v>
                </c:pt>
                <c:pt idx="15323">
                  <c:v>9861.1734381599999</c:v>
                </c:pt>
                <c:pt idx="15324">
                  <c:v>9861.1734381599999</c:v>
                </c:pt>
                <c:pt idx="15325">
                  <c:v>9861.328125</c:v>
                </c:pt>
                <c:pt idx="15326">
                  <c:v>9861.328125</c:v>
                </c:pt>
                <c:pt idx="15327">
                  <c:v>9867.515625</c:v>
                </c:pt>
                <c:pt idx="15328">
                  <c:v>9867.515625</c:v>
                </c:pt>
                <c:pt idx="15329">
                  <c:v>9868.9593750000004</c:v>
                </c:pt>
                <c:pt idx="15330">
                  <c:v>9874.0124999999989</c:v>
                </c:pt>
                <c:pt idx="15331">
                  <c:v>9874.3734381600007</c:v>
                </c:pt>
                <c:pt idx="15332">
                  <c:v>9874.5281249999989</c:v>
                </c:pt>
                <c:pt idx="15333">
                  <c:v>9874.5281249999989</c:v>
                </c:pt>
                <c:pt idx="15334">
                  <c:v>9874.5281249999989</c:v>
                </c:pt>
                <c:pt idx="15335">
                  <c:v>9876.4874999999993</c:v>
                </c:pt>
                <c:pt idx="15336">
                  <c:v>9876.4874999999993</c:v>
                </c:pt>
                <c:pt idx="15337">
                  <c:v>9876.4874999999993</c:v>
                </c:pt>
                <c:pt idx="15338">
                  <c:v>9880.7156249999989</c:v>
                </c:pt>
                <c:pt idx="15339">
                  <c:v>9881.6437499999993</c:v>
                </c:pt>
                <c:pt idx="15340">
                  <c:v>9882.1593749999993</c:v>
                </c:pt>
                <c:pt idx="15341">
                  <c:v>9883.1390618399982</c:v>
                </c:pt>
                <c:pt idx="15342">
                  <c:v>9887.2124999999996</c:v>
                </c:pt>
                <c:pt idx="15343">
                  <c:v>9887.2124999999996</c:v>
                </c:pt>
                <c:pt idx="15344">
                  <c:v>9887.5734381599996</c:v>
                </c:pt>
                <c:pt idx="15345">
                  <c:v>9887.5734381599996</c:v>
                </c:pt>
                <c:pt idx="15346">
                  <c:v>9887.7281249999996</c:v>
                </c:pt>
                <c:pt idx="15347">
                  <c:v>9887.7281249999996</c:v>
                </c:pt>
                <c:pt idx="15348">
                  <c:v>9887.7281249999996</c:v>
                </c:pt>
                <c:pt idx="15349">
                  <c:v>9887.7281249999996</c:v>
                </c:pt>
                <c:pt idx="15350">
                  <c:v>9887.7281249999996</c:v>
                </c:pt>
                <c:pt idx="15351">
                  <c:v>9893.9156249999996</c:v>
                </c:pt>
                <c:pt idx="15352">
                  <c:v>9893.9156249999996</c:v>
                </c:pt>
                <c:pt idx="15353">
                  <c:v>9893.9156249999996</c:v>
                </c:pt>
                <c:pt idx="15354">
                  <c:v>9893.9156249999996</c:v>
                </c:pt>
                <c:pt idx="15355">
                  <c:v>9893.9156249999996</c:v>
                </c:pt>
                <c:pt idx="15356">
                  <c:v>9894.84375</c:v>
                </c:pt>
                <c:pt idx="15357">
                  <c:v>9895.359375</c:v>
                </c:pt>
                <c:pt idx="15358">
                  <c:v>9895.359375</c:v>
                </c:pt>
                <c:pt idx="15359">
                  <c:v>9895.359375</c:v>
                </c:pt>
                <c:pt idx="15360">
                  <c:v>9896.339061839999</c:v>
                </c:pt>
                <c:pt idx="15361">
                  <c:v>9900.4125000000004</c:v>
                </c:pt>
                <c:pt idx="15362">
                  <c:v>9900.7734381600003</c:v>
                </c:pt>
                <c:pt idx="15363">
                  <c:v>9900.7734381600003</c:v>
                </c:pt>
                <c:pt idx="15364">
                  <c:v>9900.9281250000004</c:v>
                </c:pt>
                <c:pt idx="15365">
                  <c:v>9902.8874999999989</c:v>
                </c:pt>
                <c:pt idx="15366">
                  <c:v>9902.8874999999989</c:v>
                </c:pt>
                <c:pt idx="15367">
                  <c:v>9902.8874999999989</c:v>
                </c:pt>
                <c:pt idx="15368">
                  <c:v>9907.1156250000004</c:v>
                </c:pt>
                <c:pt idx="15369">
                  <c:v>9907.1156250000004</c:v>
                </c:pt>
                <c:pt idx="15370">
                  <c:v>9907.1156250000004</c:v>
                </c:pt>
                <c:pt idx="15371">
                  <c:v>9908.0437499999989</c:v>
                </c:pt>
                <c:pt idx="15372">
                  <c:v>9908.5593749999989</c:v>
                </c:pt>
                <c:pt idx="15373">
                  <c:v>9909.5390618399997</c:v>
                </c:pt>
                <c:pt idx="15374">
                  <c:v>9909.5390618399997</c:v>
                </c:pt>
                <c:pt idx="15375">
                  <c:v>9913.6124999999993</c:v>
                </c:pt>
                <c:pt idx="15376">
                  <c:v>9913.9734381599992</c:v>
                </c:pt>
                <c:pt idx="15377">
                  <c:v>9913.9734381599992</c:v>
                </c:pt>
                <c:pt idx="15378">
                  <c:v>9913.9734381599992</c:v>
                </c:pt>
                <c:pt idx="15379">
                  <c:v>9914.1281249999993</c:v>
                </c:pt>
                <c:pt idx="15380">
                  <c:v>9914.1281249999993</c:v>
                </c:pt>
                <c:pt idx="15381">
                  <c:v>9916.0874999999996</c:v>
                </c:pt>
                <c:pt idx="15382">
                  <c:v>9916.0874999999996</c:v>
                </c:pt>
                <c:pt idx="15383">
                  <c:v>9916.0874999999996</c:v>
                </c:pt>
                <c:pt idx="15384">
                  <c:v>9916.0874999999996</c:v>
                </c:pt>
                <c:pt idx="15385">
                  <c:v>9920.3156249999993</c:v>
                </c:pt>
                <c:pt idx="15386">
                  <c:v>9920.3156249999993</c:v>
                </c:pt>
                <c:pt idx="15387">
                  <c:v>9921.2437499999996</c:v>
                </c:pt>
                <c:pt idx="15388">
                  <c:v>9921.2437499999996</c:v>
                </c:pt>
                <c:pt idx="15389">
                  <c:v>9921.7593749999996</c:v>
                </c:pt>
                <c:pt idx="15390">
                  <c:v>9922.7390618399986</c:v>
                </c:pt>
                <c:pt idx="15391">
                  <c:v>9926.8125</c:v>
                </c:pt>
                <c:pt idx="15392">
                  <c:v>9927.1734381599999</c:v>
                </c:pt>
                <c:pt idx="15393">
                  <c:v>9927.1734381599999</c:v>
                </c:pt>
                <c:pt idx="15394">
                  <c:v>9929.2875000000004</c:v>
                </c:pt>
                <c:pt idx="15395">
                  <c:v>9929.2875000000004</c:v>
                </c:pt>
                <c:pt idx="15396">
                  <c:v>9929.2875000000004</c:v>
                </c:pt>
                <c:pt idx="15397">
                  <c:v>9929.2875000000004</c:v>
                </c:pt>
                <c:pt idx="15398">
                  <c:v>9933.515625</c:v>
                </c:pt>
                <c:pt idx="15399">
                  <c:v>9933.515625</c:v>
                </c:pt>
                <c:pt idx="15400">
                  <c:v>9933.515625</c:v>
                </c:pt>
                <c:pt idx="15401">
                  <c:v>9933.515625</c:v>
                </c:pt>
                <c:pt idx="15402">
                  <c:v>9933.515625</c:v>
                </c:pt>
                <c:pt idx="15403">
                  <c:v>9934.4437500000004</c:v>
                </c:pt>
                <c:pt idx="15404">
                  <c:v>9934.4437500000004</c:v>
                </c:pt>
                <c:pt idx="15405">
                  <c:v>9934.9593750000004</c:v>
                </c:pt>
                <c:pt idx="15406">
                  <c:v>9935.9390618399993</c:v>
                </c:pt>
                <c:pt idx="15407">
                  <c:v>9940.0124999999989</c:v>
                </c:pt>
                <c:pt idx="15408">
                  <c:v>9940.0124999999989</c:v>
                </c:pt>
                <c:pt idx="15409">
                  <c:v>9940.0124999999989</c:v>
                </c:pt>
                <c:pt idx="15410">
                  <c:v>9940.0124999999989</c:v>
                </c:pt>
                <c:pt idx="15411">
                  <c:v>9940.3734381600007</c:v>
                </c:pt>
                <c:pt idx="15412">
                  <c:v>9940.3734381600007</c:v>
                </c:pt>
                <c:pt idx="15413">
                  <c:v>9940.5281249999989</c:v>
                </c:pt>
                <c:pt idx="15414">
                  <c:v>9940.5281249999989</c:v>
                </c:pt>
                <c:pt idx="15415">
                  <c:v>9942.4874999999993</c:v>
                </c:pt>
                <c:pt idx="15416">
                  <c:v>9946.7156249999989</c:v>
                </c:pt>
                <c:pt idx="15417">
                  <c:v>9947.6437499999993</c:v>
                </c:pt>
                <c:pt idx="15418">
                  <c:v>9948.1593749999993</c:v>
                </c:pt>
                <c:pt idx="15419">
                  <c:v>9948.1593749999993</c:v>
                </c:pt>
                <c:pt idx="15420">
                  <c:v>9949.1390618399982</c:v>
                </c:pt>
                <c:pt idx="15421">
                  <c:v>9949.1390618399982</c:v>
                </c:pt>
                <c:pt idx="15422">
                  <c:v>9949.1390618399982</c:v>
                </c:pt>
                <c:pt idx="15423">
                  <c:v>9953.5734381599996</c:v>
                </c:pt>
                <c:pt idx="15424">
                  <c:v>9953.7281249999996</c:v>
                </c:pt>
                <c:pt idx="15425">
                  <c:v>9953.7281249999996</c:v>
                </c:pt>
                <c:pt idx="15426">
                  <c:v>9960.84375</c:v>
                </c:pt>
                <c:pt idx="15427">
                  <c:v>9960.84375</c:v>
                </c:pt>
                <c:pt idx="15428">
                  <c:v>9961.359375</c:v>
                </c:pt>
                <c:pt idx="15429">
                  <c:v>9961.359375</c:v>
                </c:pt>
                <c:pt idx="15430">
                  <c:v>9961.359375</c:v>
                </c:pt>
                <c:pt idx="15431">
                  <c:v>9962.339061839999</c:v>
                </c:pt>
                <c:pt idx="15432">
                  <c:v>9966.4125000000004</c:v>
                </c:pt>
                <c:pt idx="15433">
                  <c:v>9966.4125000000004</c:v>
                </c:pt>
                <c:pt idx="15434">
                  <c:v>9966.7734381600003</c:v>
                </c:pt>
                <c:pt idx="15435">
                  <c:v>9966.7734381600003</c:v>
                </c:pt>
                <c:pt idx="15436">
                  <c:v>9966.9281250000004</c:v>
                </c:pt>
                <c:pt idx="15437">
                  <c:v>9966.9281250000004</c:v>
                </c:pt>
                <c:pt idx="15438">
                  <c:v>9968.8874999999989</c:v>
                </c:pt>
                <c:pt idx="15439">
                  <c:v>9973.1156250000004</c:v>
                </c:pt>
                <c:pt idx="15440">
                  <c:v>9973.1156250000004</c:v>
                </c:pt>
                <c:pt idx="15441">
                  <c:v>9973.1156250000004</c:v>
                </c:pt>
                <c:pt idx="15442">
                  <c:v>9974.5593749999989</c:v>
                </c:pt>
                <c:pt idx="15443">
                  <c:v>9974.5593749999989</c:v>
                </c:pt>
                <c:pt idx="15444">
                  <c:v>9974.5593749999989</c:v>
                </c:pt>
                <c:pt idx="15445">
                  <c:v>9979.6124999999993</c:v>
                </c:pt>
                <c:pt idx="15446">
                  <c:v>9979.6124999999993</c:v>
                </c:pt>
                <c:pt idx="15447">
                  <c:v>9979.6124999999993</c:v>
                </c:pt>
                <c:pt idx="15448">
                  <c:v>9979.9734381599992</c:v>
                </c:pt>
                <c:pt idx="15449">
                  <c:v>9979.9734381599992</c:v>
                </c:pt>
                <c:pt idx="15450">
                  <c:v>9979.9734381599992</c:v>
                </c:pt>
                <c:pt idx="15451">
                  <c:v>9979.9734381599992</c:v>
                </c:pt>
                <c:pt idx="15452">
                  <c:v>9982.0874999999996</c:v>
                </c:pt>
                <c:pt idx="15453">
                  <c:v>9982.0874999999996</c:v>
                </c:pt>
                <c:pt idx="15454">
                  <c:v>9982.0874999999996</c:v>
                </c:pt>
                <c:pt idx="15455">
                  <c:v>9982.0874999999996</c:v>
                </c:pt>
                <c:pt idx="15456">
                  <c:v>9982.0874999999996</c:v>
                </c:pt>
                <c:pt idx="15457">
                  <c:v>9982.0874999999996</c:v>
                </c:pt>
                <c:pt idx="15458">
                  <c:v>9982.0874999999996</c:v>
                </c:pt>
                <c:pt idx="15459">
                  <c:v>9986.3156249999993</c:v>
                </c:pt>
                <c:pt idx="15460">
                  <c:v>9986.3156249999993</c:v>
                </c:pt>
                <c:pt idx="15461">
                  <c:v>9986.3156249999993</c:v>
                </c:pt>
                <c:pt idx="15462">
                  <c:v>9986.3156249999993</c:v>
                </c:pt>
                <c:pt idx="15463">
                  <c:v>9987.2437499999996</c:v>
                </c:pt>
                <c:pt idx="15464">
                  <c:v>9988.7390618399986</c:v>
                </c:pt>
                <c:pt idx="15465">
                  <c:v>9993.1734381599999</c:v>
                </c:pt>
                <c:pt idx="15466">
                  <c:v>9993.1734381599999</c:v>
                </c:pt>
                <c:pt idx="15467">
                  <c:v>9993.1734381599999</c:v>
                </c:pt>
                <c:pt idx="15468">
                  <c:v>9993.328125</c:v>
                </c:pt>
                <c:pt idx="15469">
                  <c:v>9995.2875000000004</c:v>
                </c:pt>
                <c:pt idx="15470">
                  <c:v>9995.2875000000004</c:v>
                </c:pt>
                <c:pt idx="15471">
                  <c:v>9999.515625</c:v>
                </c:pt>
                <c:pt idx="15472">
                  <c:v>10000.44375</c:v>
                </c:pt>
                <c:pt idx="15473">
                  <c:v>10000.44375</c:v>
                </c:pt>
                <c:pt idx="15474">
                  <c:v>10000.959375</c:v>
                </c:pt>
                <c:pt idx="15475">
                  <c:v>10006.012499999999</c:v>
                </c:pt>
                <c:pt idx="15476">
                  <c:v>10006.012499999999</c:v>
                </c:pt>
                <c:pt idx="15477">
                  <c:v>10006.373438160001</c:v>
                </c:pt>
                <c:pt idx="15478">
                  <c:v>10006.373438160001</c:v>
                </c:pt>
                <c:pt idx="15479">
                  <c:v>10006.373438160001</c:v>
                </c:pt>
                <c:pt idx="15480">
                  <c:v>10006.528124999999</c:v>
                </c:pt>
                <c:pt idx="15481">
                  <c:v>10012.715624999999</c:v>
                </c:pt>
                <c:pt idx="15482">
                  <c:v>10012.715624999999</c:v>
                </c:pt>
                <c:pt idx="15483">
                  <c:v>10012.715624999999</c:v>
                </c:pt>
                <c:pt idx="15484">
                  <c:v>10012.715624999999</c:v>
                </c:pt>
                <c:pt idx="15485">
                  <c:v>10013.643749999999</c:v>
                </c:pt>
                <c:pt idx="15486">
                  <c:v>10014.159374999999</c:v>
                </c:pt>
                <c:pt idx="15487">
                  <c:v>10015.139061839998</c:v>
                </c:pt>
                <c:pt idx="15488">
                  <c:v>10019.2125</c:v>
                </c:pt>
                <c:pt idx="15489">
                  <c:v>10019.2125</c:v>
                </c:pt>
                <c:pt idx="15490">
                  <c:v>10019.2125</c:v>
                </c:pt>
                <c:pt idx="15491">
                  <c:v>10019.57343816</c:v>
                </c:pt>
                <c:pt idx="15492">
                  <c:v>10019.57343816</c:v>
                </c:pt>
                <c:pt idx="15493">
                  <c:v>10019.57343816</c:v>
                </c:pt>
                <c:pt idx="15494">
                  <c:v>10019.57343816</c:v>
                </c:pt>
                <c:pt idx="15495">
                  <c:v>10019.57343816</c:v>
                </c:pt>
                <c:pt idx="15496">
                  <c:v>10019.728125</c:v>
                </c:pt>
                <c:pt idx="15497">
                  <c:v>10021.6875</c:v>
                </c:pt>
                <c:pt idx="15498">
                  <c:v>10021.6875</c:v>
                </c:pt>
                <c:pt idx="15499">
                  <c:v>10021.6875</c:v>
                </c:pt>
                <c:pt idx="15500">
                  <c:v>10025.915625</c:v>
                </c:pt>
                <c:pt idx="15501">
                  <c:v>10026.84375</c:v>
                </c:pt>
                <c:pt idx="15502">
                  <c:v>10026.84375</c:v>
                </c:pt>
                <c:pt idx="15503">
                  <c:v>10026.84375</c:v>
                </c:pt>
                <c:pt idx="15504">
                  <c:v>10027.359375</c:v>
                </c:pt>
                <c:pt idx="15505">
                  <c:v>10028.339061839999</c:v>
                </c:pt>
                <c:pt idx="15506">
                  <c:v>10028.339061839999</c:v>
                </c:pt>
                <c:pt idx="15507">
                  <c:v>10032.4125</c:v>
                </c:pt>
                <c:pt idx="15508">
                  <c:v>10032.4125</c:v>
                </c:pt>
                <c:pt idx="15509">
                  <c:v>10032.77343816</c:v>
                </c:pt>
                <c:pt idx="15510">
                  <c:v>10032.77343816</c:v>
                </c:pt>
                <c:pt idx="15511">
                  <c:v>10032.928125</c:v>
                </c:pt>
                <c:pt idx="15512">
                  <c:v>10039.115625</c:v>
                </c:pt>
                <c:pt idx="15513">
                  <c:v>10040.043749999999</c:v>
                </c:pt>
                <c:pt idx="15514">
                  <c:v>10040.559374999999</c:v>
                </c:pt>
                <c:pt idx="15515">
                  <c:v>10041.53906184</c:v>
                </c:pt>
                <c:pt idx="15516">
                  <c:v>10041.53906184</c:v>
                </c:pt>
                <c:pt idx="15517">
                  <c:v>10041.53906184</c:v>
                </c:pt>
                <c:pt idx="15518">
                  <c:v>10048.0875</c:v>
                </c:pt>
                <c:pt idx="15519">
                  <c:v>10052.315624999999</c:v>
                </c:pt>
                <c:pt idx="15520">
                  <c:v>10052.315624999999</c:v>
                </c:pt>
                <c:pt idx="15521">
                  <c:v>10053.24375</c:v>
                </c:pt>
                <c:pt idx="15522">
                  <c:v>10053.24375</c:v>
                </c:pt>
                <c:pt idx="15523">
                  <c:v>10053.24375</c:v>
                </c:pt>
                <c:pt idx="15524">
                  <c:v>10053.24375</c:v>
                </c:pt>
                <c:pt idx="15525">
                  <c:v>10053.759375</c:v>
                </c:pt>
                <c:pt idx="15526">
                  <c:v>10053.759375</c:v>
                </c:pt>
                <c:pt idx="15527">
                  <c:v>10054.739061839999</c:v>
                </c:pt>
                <c:pt idx="15528">
                  <c:v>10054.739061839999</c:v>
                </c:pt>
                <c:pt idx="15529">
                  <c:v>10058.8125</c:v>
                </c:pt>
                <c:pt idx="15530">
                  <c:v>10058.8125</c:v>
                </c:pt>
                <c:pt idx="15531">
                  <c:v>10059.17343816</c:v>
                </c:pt>
                <c:pt idx="15532">
                  <c:v>10059.17343816</c:v>
                </c:pt>
                <c:pt idx="15533">
                  <c:v>10059.328125</c:v>
                </c:pt>
                <c:pt idx="15534">
                  <c:v>10059.328125</c:v>
                </c:pt>
                <c:pt idx="15535">
                  <c:v>10061.2875</c:v>
                </c:pt>
                <c:pt idx="15536">
                  <c:v>10061.2875</c:v>
                </c:pt>
                <c:pt idx="15537">
                  <c:v>10061.2875</c:v>
                </c:pt>
                <c:pt idx="15538">
                  <c:v>10065.515625</c:v>
                </c:pt>
                <c:pt idx="15539">
                  <c:v>10067.939061839999</c:v>
                </c:pt>
                <c:pt idx="15540">
                  <c:v>10072.012499999999</c:v>
                </c:pt>
                <c:pt idx="15541">
                  <c:v>10072.373438160001</c:v>
                </c:pt>
                <c:pt idx="15542">
                  <c:v>10072.373438160001</c:v>
                </c:pt>
                <c:pt idx="15543">
                  <c:v>10072.373438160001</c:v>
                </c:pt>
                <c:pt idx="15544">
                  <c:v>10072.373438160001</c:v>
                </c:pt>
                <c:pt idx="15545">
                  <c:v>10072.373438160001</c:v>
                </c:pt>
                <c:pt idx="15546">
                  <c:v>10072.528124999999</c:v>
                </c:pt>
                <c:pt idx="15547">
                  <c:v>10072.528124999999</c:v>
                </c:pt>
                <c:pt idx="15548">
                  <c:v>10074.487499999999</c:v>
                </c:pt>
                <c:pt idx="15549">
                  <c:v>10078.715624999999</c:v>
                </c:pt>
                <c:pt idx="15550">
                  <c:v>10079.643749999999</c:v>
                </c:pt>
                <c:pt idx="15551">
                  <c:v>10081.139061839998</c:v>
                </c:pt>
                <c:pt idx="15552">
                  <c:v>10081.139061839998</c:v>
                </c:pt>
                <c:pt idx="15553">
                  <c:v>10085.2125</c:v>
                </c:pt>
                <c:pt idx="15554">
                  <c:v>10085.57343816</c:v>
                </c:pt>
                <c:pt idx="15555">
                  <c:v>10085.57343816</c:v>
                </c:pt>
                <c:pt idx="15556">
                  <c:v>10085.728125</c:v>
                </c:pt>
                <c:pt idx="15557">
                  <c:v>10087.6875</c:v>
                </c:pt>
                <c:pt idx="15558">
                  <c:v>10091.915625</c:v>
                </c:pt>
                <c:pt idx="15559">
                  <c:v>10091.915625</c:v>
                </c:pt>
                <c:pt idx="15560">
                  <c:v>10092.84375</c:v>
                </c:pt>
                <c:pt idx="15561">
                  <c:v>10092.84375</c:v>
                </c:pt>
                <c:pt idx="15562">
                  <c:v>10093.359375</c:v>
                </c:pt>
                <c:pt idx="15563">
                  <c:v>10094.339061839999</c:v>
                </c:pt>
                <c:pt idx="15564">
                  <c:v>10098.928125</c:v>
                </c:pt>
                <c:pt idx="15565">
                  <c:v>10098.928125</c:v>
                </c:pt>
                <c:pt idx="15566">
                  <c:v>10098.928125</c:v>
                </c:pt>
                <c:pt idx="15567">
                  <c:v>10100.887499999999</c:v>
                </c:pt>
                <c:pt idx="15568">
                  <c:v>10100.887499999999</c:v>
                </c:pt>
                <c:pt idx="15569">
                  <c:v>10105.115625</c:v>
                </c:pt>
                <c:pt idx="15570">
                  <c:v>10105.115625</c:v>
                </c:pt>
                <c:pt idx="15571">
                  <c:v>10106.043749999999</c:v>
                </c:pt>
                <c:pt idx="15572">
                  <c:v>10106.559374999999</c:v>
                </c:pt>
                <c:pt idx="15573">
                  <c:v>10107.53906184</c:v>
                </c:pt>
                <c:pt idx="15574">
                  <c:v>10111.612499999999</c:v>
                </c:pt>
                <c:pt idx="15575">
                  <c:v>10111.612499999999</c:v>
                </c:pt>
                <c:pt idx="15576">
                  <c:v>10111.612499999999</c:v>
                </c:pt>
                <c:pt idx="15577">
                  <c:v>10111.973438159999</c:v>
                </c:pt>
                <c:pt idx="15578">
                  <c:v>10111.973438159999</c:v>
                </c:pt>
                <c:pt idx="15579">
                  <c:v>10111.973438159999</c:v>
                </c:pt>
                <c:pt idx="15580">
                  <c:v>10114.0875</c:v>
                </c:pt>
                <c:pt idx="15581">
                  <c:v>10114.0875</c:v>
                </c:pt>
                <c:pt idx="15582">
                  <c:v>10118.315624999999</c:v>
                </c:pt>
                <c:pt idx="15583">
                  <c:v>10118.315624999999</c:v>
                </c:pt>
                <c:pt idx="15584">
                  <c:v>10118.315624999999</c:v>
                </c:pt>
                <c:pt idx="15585">
                  <c:v>10119.24375</c:v>
                </c:pt>
                <c:pt idx="15586">
                  <c:v>10119.759375</c:v>
                </c:pt>
                <c:pt idx="15587">
                  <c:v>10124.8125</c:v>
                </c:pt>
                <c:pt idx="15588">
                  <c:v>10124.8125</c:v>
                </c:pt>
                <c:pt idx="15589">
                  <c:v>10125.17343816</c:v>
                </c:pt>
                <c:pt idx="15590">
                  <c:v>10125.17343816</c:v>
                </c:pt>
                <c:pt idx="15591">
                  <c:v>10125.328125</c:v>
                </c:pt>
                <c:pt idx="15592">
                  <c:v>10125.328125</c:v>
                </c:pt>
                <c:pt idx="15593">
                  <c:v>10125.328125</c:v>
                </c:pt>
                <c:pt idx="15594">
                  <c:v>10125.328125</c:v>
                </c:pt>
                <c:pt idx="15595">
                  <c:v>10127.2875</c:v>
                </c:pt>
                <c:pt idx="15596">
                  <c:v>10131.515625</c:v>
                </c:pt>
                <c:pt idx="15597">
                  <c:v>10132.44375</c:v>
                </c:pt>
                <c:pt idx="15598">
                  <c:v>10132.44375</c:v>
                </c:pt>
                <c:pt idx="15599">
                  <c:v>10132.44375</c:v>
                </c:pt>
                <c:pt idx="15600">
                  <c:v>10132.44375</c:v>
                </c:pt>
                <c:pt idx="15601">
                  <c:v>10132.959375</c:v>
                </c:pt>
                <c:pt idx="15602">
                  <c:v>10133.939061839999</c:v>
                </c:pt>
                <c:pt idx="15603">
                  <c:v>10140.487499999999</c:v>
                </c:pt>
                <c:pt idx="15604">
                  <c:v>10140.487499999999</c:v>
                </c:pt>
                <c:pt idx="15605">
                  <c:v>10144.715624999999</c:v>
                </c:pt>
                <c:pt idx="15606">
                  <c:v>10146.159374999999</c:v>
                </c:pt>
                <c:pt idx="15607">
                  <c:v>10147.139061839998</c:v>
                </c:pt>
                <c:pt idx="15608">
                  <c:v>10151.57343816</c:v>
                </c:pt>
                <c:pt idx="15609">
                  <c:v>10151.728125</c:v>
                </c:pt>
                <c:pt idx="15610">
                  <c:v>10153.6875</c:v>
                </c:pt>
                <c:pt idx="15611">
                  <c:v>10157.915625</c:v>
                </c:pt>
                <c:pt idx="15612">
                  <c:v>10159.359375</c:v>
                </c:pt>
                <c:pt idx="15613">
                  <c:v>10160.339061839999</c:v>
                </c:pt>
                <c:pt idx="15614">
                  <c:v>10164.77343816</c:v>
                </c:pt>
                <c:pt idx="15615">
                  <c:v>10164.928124999999</c:v>
                </c:pt>
                <c:pt idx="15616">
                  <c:v>10166.887499999999</c:v>
                </c:pt>
                <c:pt idx="15617">
                  <c:v>10172.043749999999</c:v>
                </c:pt>
                <c:pt idx="15618">
                  <c:v>10177.612499999999</c:v>
                </c:pt>
                <c:pt idx="15619">
                  <c:v>10177.612499999999</c:v>
                </c:pt>
                <c:pt idx="15620">
                  <c:v>10177.973438159999</c:v>
                </c:pt>
                <c:pt idx="15621">
                  <c:v>10177.973438159999</c:v>
                </c:pt>
                <c:pt idx="15622">
                  <c:v>10177.973438159999</c:v>
                </c:pt>
                <c:pt idx="15623">
                  <c:v>10178.128124999999</c:v>
                </c:pt>
                <c:pt idx="15624">
                  <c:v>10180.0875</c:v>
                </c:pt>
                <c:pt idx="15625">
                  <c:v>10185.24375</c:v>
                </c:pt>
                <c:pt idx="15626">
                  <c:v>10185.24375</c:v>
                </c:pt>
                <c:pt idx="15627">
                  <c:v>10186.739061839999</c:v>
                </c:pt>
                <c:pt idx="15628">
                  <c:v>10186.739061839999</c:v>
                </c:pt>
                <c:pt idx="15629">
                  <c:v>10186.739061839999</c:v>
                </c:pt>
                <c:pt idx="15630">
                  <c:v>10186.739061839999</c:v>
                </c:pt>
                <c:pt idx="15631">
                  <c:v>10190.8125</c:v>
                </c:pt>
                <c:pt idx="15632">
                  <c:v>10190.8125</c:v>
                </c:pt>
                <c:pt idx="15633">
                  <c:v>10191.328125</c:v>
                </c:pt>
                <c:pt idx="15634">
                  <c:v>10191.328125</c:v>
                </c:pt>
                <c:pt idx="15635">
                  <c:v>10191.328125</c:v>
                </c:pt>
                <c:pt idx="15636">
                  <c:v>10193.287499999999</c:v>
                </c:pt>
                <c:pt idx="15637">
                  <c:v>10193.287499999999</c:v>
                </c:pt>
                <c:pt idx="15638">
                  <c:v>10193.287499999999</c:v>
                </c:pt>
                <c:pt idx="15639">
                  <c:v>10197.515625</c:v>
                </c:pt>
                <c:pt idx="15640">
                  <c:v>10197.515625</c:v>
                </c:pt>
                <c:pt idx="15641">
                  <c:v>10198.443749999999</c:v>
                </c:pt>
                <c:pt idx="15642">
                  <c:v>10198.959374999999</c:v>
                </c:pt>
                <c:pt idx="15643">
                  <c:v>10198.959374999999</c:v>
                </c:pt>
                <c:pt idx="15644">
                  <c:v>10199.939061839999</c:v>
                </c:pt>
                <c:pt idx="15645">
                  <c:v>10199.939061839999</c:v>
                </c:pt>
                <c:pt idx="15646">
                  <c:v>10199.939061839999</c:v>
                </c:pt>
                <c:pt idx="15647">
                  <c:v>10199.939061839999</c:v>
                </c:pt>
                <c:pt idx="15648">
                  <c:v>10204.012499999999</c:v>
                </c:pt>
                <c:pt idx="15649">
                  <c:v>10204.373438160001</c:v>
                </c:pt>
                <c:pt idx="15650">
                  <c:v>10204.528124999999</c:v>
                </c:pt>
                <c:pt idx="15651">
                  <c:v>10206.487499999999</c:v>
                </c:pt>
                <c:pt idx="15652">
                  <c:v>10210.715624999999</c:v>
                </c:pt>
                <c:pt idx="15653">
                  <c:v>10210.715624999999</c:v>
                </c:pt>
                <c:pt idx="15654">
                  <c:v>10210.715624999999</c:v>
                </c:pt>
                <c:pt idx="15655">
                  <c:v>10210.715624999999</c:v>
                </c:pt>
                <c:pt idx="15656">
                  <c:v>10211.643749999999</c:v>
                </c:pt>
                <c:pt idx="15657">
                  <c:v>10211.643749999999</c:v>
                </c:pt>
                <c:pt idx="15658">
                  <c:v>10211.643749999999</c:v>
                </c:pt>
                <c:pt idx="15659">
                  <c:v>10211.643749999999</c:v>
                </c:pt>
                <c:pt idx="15660">
                  <c:v>10211.643749999999</c:v>
                </c:pt>
                <c:pt idx="15661">
                  <c:v>10212.159374999999</c:v>
                </c:pt>
                <c:pt idx="15662">
                  <c:v>10212.159374999999</c:v>
                </c:pt>
                <c:pt idx="15663">
                  <c:v>10212.159374999999</c:v>
                </c:pt>
                <c:pt idx="15664">
                  <c:v>10213.139061839998</c:v>
                </c:pt>
                <c:pt idx="15665">
                  <c:v>10217.2125</c:v>
                </c:pt>
                <c:pt idx="15666">
                  <c:v>10217.2125</c:v>
                </c:pt>
                <c:pt idx="15667">
                  <c:v>10217.57343816</c:v>
                </c:pt>
                <c:pt idx="15668">
                  <c:v>10217.728125</c:v>
                </c:pt>
                <c:pt idx="15669">
                  <c:v>10219.6875</c:v>
                </c:pt>
                <c:pt idx="15670">
                  <c:v>10223.915625</c:v>
                </c:pt>
                <c:pt idx="15671">
                  <c:v>10226.339061839999</c:v>
                </c:pt>
                <c:pt idx="15672">
                  <c:v>10230.412499999999</c:v>
                </c:pt>
                <c:pt idx="15673">
                  <c:v>10230.77343816</c:v>
                </c:pt>
                <c:pt idx="15674">
                  <c:v>10230.77343816</c:v>
                </c:pt>
                <c:pt idx="15675">
                  <c:v>10230.77343816</c:v>
                </c:pt>
                <c:pt idx="15676">
                  <c:v>10232.887499999999</c:v>
                </c:pt>
                <c:pt idx="15677">
                  <c:v>10237.115624999999</c:v>
                </c:pt>
                <c:pt idx="15678">
                  <c:v>10237.115624999999</c:v>
                </c:pt>
                <c:pt idx="15679">
                  <c:v>10238.043749999999</c:v>
                </c:pt>
                <c:pt idx="15680">
                  <c:v>10238.043749999999</c:v>
                </c:pt>
                <c:pt idx="15681">
                  <c:v>10238.043749999999</c:v>
                </c:pt>
                <c:pt idx="15682">
                  <c:v>10238.043749999999</c:v>
                </c:pt>
                <c:pt idx="15683">
                  <c:v>10238.043749999999</c:v>
                </c:pt>
                <c:pt idx="15684">
                  <c:v>10238.043749999999</c:v>
                </c:pt>
                <c:pt idx="15685">
                  <c:v>10238.559374999999</c:v>
                </c:pt>
                <c:pt idx="15686">
                  <c:v>10239.53906184</c:v>
                </c:pt>
                <c:pt idx="15687">
                  <c:v>10243.612499999999</c:v>
                </c:pt>
                <c:pt idx="15688">
                  <c:v>10243.612499999999</c:v>
                </c:pt>
                <c:pt idx="15689">
                  <c:v>10243.612499999999</c:v>
                </c:pt>
                <c:pt idx="15690">
                  <c:v>10243.612499999999</c:v>
                </c:pt>
                <c:pt idx="15691">
                  <c:v>10243.973438159999</c:v>
                </c:pt>
                <c:pt idx="15692">
                  <c:v>10250.315624999999</c:v>
                </c:pt>
                <c:pt idx="15693">
                  <c:v>10251.759375</c:v>
                </c:pt>
                <c:pt idx="15694">
                  <c:v>10252.739061839999</c:v>
                </c:pt>
                <c:pt idx="15695">
                  <c:v>10252.739061839999</c:v>
                </c:pt>
                <c:pt idx="15696">
                  <c:v>10256.8125</c:v>
                </c:pt>
                <c:pt idx="15697">
                  <c:v>10256.8125</c:v>
                </c:pt>
                <c:pt idx="15698">
                  <c:v>10259.287499999999</c:v>
                </c:pt>
                <c:pt idx="15699">
                  <c:v>10259.287499999999</c:v>
                </c:pt>
                <c:pt idx="15700">
                  <c:v>10259.287499999999</c:v>
                </c:pt>
                <c:pt idx="15701">
                  <c:v>10263.515625</c:v>
                </c:pt>
                <c:pt idx="15702">
                  <c:v>10264.443749999999</c:v>
                </c:pt>
                <c:pt idx="15703">
                  <c:v>10264.443749999999</c:v>
                </c:pt>
                <c:pt idx="15704">
                  <c:v>10264.443749999999</c:v>
                </c:pt>
                <c:pt idx="15705">
                  <c:v>10264.959374999999</c:v>
                </c:pt>
                <c:pt idx="15706">
                  <c:v>10265.939061839999</c:v>
                </c:pt>
                <c:pt idx="15707">
                  <c:v>10265.939061839999</c:v>
                </c:pt>
                <c:pt idx="15708">
                  <c:v>10265.939061839999</c:v>
                </c:pt>
                <c:pt idx="15709">
                  <c:v>10265.939061839999</c:v>
                </c:pt>
                <c:pt idx="15710">
                  <c:v>10270.012499999999</c:v>
                </c:pt>
                <c:pt idx="15711">
                  <c:v>10270.012499999999</c:v>
                </c:pt>
                <c:pt idx="15712">
                  <c:v>10270.373438160001</c:v>
                </c:pt>
                <c:pt idx="15713">
                  <c:v>10270.528124999999</c:v>
                </c:pt>
                <c:pt idx="15714">
                  <c:v>10270.528124999999</c:v>
                </c:pt>
                <c:pt idx="15715">
                  <c:v>10272.487499999999</c:v>
                </c:pt>
                <c:pt idx="15716">
                  <c:v>10272.487499999999</c:v>
                </c:pt>
                <c:pt idx="15717">
                  <c:v>10276.715624999999</c:v>
                </c:pt>
                <c:pt idx="15718">
                  <c:v>10276.715624999999</c:v>
                </c:pt>
                <c:pt idx="15719">
                  <c:v>10277.643749999999</c:v>
                </c:pt>
                <c:pt idx="15720">
                  <c:v>10277.643749999999</c:v>
                </c:pt>
                <c:pt idx="15721">
                  <c:v>10278.159374999999</c:v>
                </c:pt>
                <c:pt idx="15722">
                  <c:v>10283.2125</c:v>
                </c:pt>
                <c:pt idx="15723">
                  <c:v>10283.57343816</c:v>
                </c:pt>
                <c:pt idx="15724">
                  <c:v>10285.6875</c:v>
                </c:pt>
                <c:pt idx="15725">
                  <c:v>10285.6875</c:v>
                </c:pt>
                <c:pt idx="15726">
                  <c:v>10290.84375</c:v>
                </c:pt>
                <c:pt idx="15727">
                  <c:v>10290.84375</c:v>
                </c:pt>
                <c:pt idx="15728">
                  <c:v>10290.84375</c:v>
                </c:pt>
                <c:pt idx="15729">
                  <c:v>10291.359375</c:v>
                </c:pt>
                <c:pt idx="15730">
                  <c:v>10291.359375</c:v>
                </c:pt>
                <c:pt idx="15731">
                  <c:v>10291.359375</c:v>
                </c:pt>
                <c:pt idx="15732">
                  <c:v>10292.339061839999</c:v>
                </c:pt>
                <c:pt idx="15733">
                  <c:v>10296.77343816</c:v>
                </c:pt>
                <c:pt idx="15734">
                  <c:v>10296.928124999999</c:v>
                </c:pt>
                <c:pt idx="15735">
                  <c:v>10298.887499999999</c:v>
                </c:pt>
                <c:pt idx="15736">
                  <c:v>10298.887499999999</c:v>
                </c:pt>
                <c:pt idx="15737">
                  <c:v>10298.887499999999</c:v>
                </c:pt>
                <c:pt idx="15738">
                  <c:v>10305.53906184</c:v>
                </c:pt>
                <c:pt idx="15739">
                  <c:v>10305.53906184</c:v>
                </c:pt>
                <c:pt idx="15740">
                  <c:v>10309.973438159999</c:v>
                </c:pt>
                <c:pt idx="15741">
                  <c:v>10309.973438159999</c:v>
                </c:pt>
                <c:pt idx="15742">
                  <c:v>10310.128124999999</c:v>
                </c:pt>
                <c:pt idx="15743">
                  <c:v>10312.0875</c:v>
                </c:pt>
                <c:pt idx="15744">
                  <c:v>10312.0875</c:v>
                </c:pt>
                <c:pt idx="15745">
                  <c:v>10317.24375</c:v>
                </c:pt>
                <c:pt idx="15746">
                  <c:v>10317.24375</c:v>
                </c:pt>
                <c:pt idx="15747">
                  <c:v>10317.759375</c:v>
                </c:pt>
                <c:pt idx="15748">
                  <c:v>10317.759375</c:v>
                </c:pt>
                <c:pt idx="15749">
                  <c:v>10318.739061839999</c:v>
                </c:pt>
                <c:pt idx="15750">
                  <c:v>10318.739061839999</c:v>
                </c:pt>
                <c:pt idx="15751">
                  <c:v>10318.739061839999</c:v>
                </c:pt>
                <c:pt idx="15752">
                  <c:v>10322.8125</c:v>
                </c:pt>
                <c:pt idx="15753">
                  <c:v>10322.8125</c:v>
                </c:pt>
                <c:pt idx="15754">
                  <c:v>10323.17343816</c:v>
                </c:pt>
                <c:pt idx="15755">
                  <c:v>10323.17343816</c:v>
                </c:pt>
                <c:pt idx="15756">
                  <c:v>10323.328125</c:v>
                </c:pt>
                <c:pt idx="15757">
                  <c:v>10323.328125</c:v>
                </c:pt>
                <c:pt idx="15758">
                  <c:v>10329.515625</c:v>
                </c:pt>
                <c:pt idx="15759">
                  <c:v>10329.515625</c:v>
                </c:pt>
                <c:pt idx="15760">
                  <c:v>10330.443749999999</c:v>
                </c:pt>
                <c:pt idx="15761">
                  <c:v>10331.939061839999</c:v>
                </c:pt>
                <c:pt idx="15762">
                  <c:v>10336.012499999999</c:v>
                </c:pt>
                <c:pt idx="15763">
                  <c:v>10336.012499999999</c:v>
                </c:pt>
                <c:pt idx="15764">
                  <c:v>10336.012499999999</c:v>
                </c:pt>
                <c:pt idx="15765">
                  <c:v>10336.373438160001</c:v>
                </c:pt>
                <c:pt idx="15766">
                  <c:v>10336.373438160001</c:v>
                </c:pt>
                <c:pt idx="15767">
                  <c:v>10336.528124999999</c:v>
                </c:pt>
                <c:pt idx="15768">
                  <c:v>10336.528124999999</c:v>
                </c:pt>
                <c:pt idx="15769">
                  <c:v>10336.528124999999</c:v>
                </c:pt>
                <c:pt idx="15770">
                  <c:v>10336.528124999999</c:v>
                </c:pt>
                <c:pt idx="15771">
                  <c:v>10336.528124999999</c:v>
                </c:pt>
                <c:pt idx="15772">
                  <c:v>10338.487499999999</c:v>
                </c:pt>
                <c:pt idx="15773">
                  <c:v>10338.487499999999</c:v>
                </c:pt>
                <c:pt idx="15774">
                  <c:v>10338.487499999999</c:v>
                </c:pt>
                <c:pt idx="15775">
                  <c:v>10342.715624999999</c:v>
                </c:pt>
                <c:pt idx="15776">
                  <c:v>10342.715624999999</c:v>
                </c:pt>
                <c:pt idx="15777">
                  <c:v>10344.159374999999</c:v>
                </c:pt>
                <c:pt idx="15778">
                  <c:v>10349.2125</c:v>
                </c:pt>
                <c:pt idx="15779">
                  <c:v>10351.6875</c:v>
                </c:pt>
                <c:pt idx="15780">
                  <c:v>10351.6875</c:v>
                </c:pt>
                <c:pt idx="15781">
                  <c:v>10355.915625</c:v>
                </c:pt>
                <c:pt idx="15782">
                  <c:v>10355.915625</c:v>
                </c:pt>
                <c:pt idx="15783">
                  <c:v>10356.84375</c:v>
                </c:pt>
                <c:pt idx="15784">
                  <c:v>10356.84375</c:v>
                </c:pt>
                <c:pt idx="15785">
                  <c:v>10357.359375</c:v>
                </c:pt>
                <c:pt idx="15786">
                  <c:v>10362.412499999999</c:v>
                </c:pt>
                <c:pt idx="15787">
                  <c:v>10362.77343816</c:v>
                </c:pt>
                <c:pt idx="15788">
                  <c:v>10362.77343816</c:v>
                </c:pt>
                <c:pt idx="15789">
                  <c:v>10362.928124999999</c:v>
                </c:pt>
                <c:pt idx="15790">
                  <c:v>10362.928124999999</c:v>
                </c:pt>
                <c:pt idx="15791">
                  <c:v>10364.887499999999</c:v>
                </c:pt>
                <c:pt idx="15792">
                  <c:v>10364.887499999999</c:v>
                </c:pt>
                <c:pt idx="15793">
                  <c:v>10369.115624999999</c:v>
                </c:pt>
                <c:pt idx="15794">
                  <c:v>10369.115624999999</c:v>
                </c:pt>
                <c:pt idx="15795">
                  <c:v>10370.043749999999</c:v>
                </c:pt>
                <c:pt idx="15796">
                  <c:v>10370.559374999999</c:v>
                </c:pt>
                <c:pt idx="15797">
                  <c:v>10370.559374999999</c:v>
                </c:pt>
                <c:pt idx="15798">
                  <c:v>10371.53906184</c:v>
                </c:pt>
                <c:pt idx="15799">
                  <c:v>10371.53906184</c:v>
                </c:pt>
                <c:pt idx="15800">
                  <c:v>10375.612499999999</c:v>
                </c:pt>
                <c:pt idx="15801">
                  <c:v>10375.612499999999</c:v>
                </c:pt>
                <c:pt idx="15802">
                  <c:v>10375.973438159999</c:v>
                </c:pt>
                <c:pt idx="15803">
                  <c:v>10382.315624999999</c:v>
                </c:pt>
                <c:pt idx="15804">
                  <c:v>10383.24375</c:v>
                </c:pt>
                <c:pt idx="15805">
                  <c:v>10383.759375</c:v>
                </c:pt>
                <c:pt idx="15806">
                  <c:v>10384.739061839999</c:v>
                </c:pt>
                <c:pt idx="15807">
                  <c:v>10389.17343816</c:v>
                </c:pt>
                <c:pt idx="15808">
                  <c:v>10389.17343816</c:v>
                </c:pt>
                <c:pt idx="15809">
                  <c:v>10389.17343816</c:v>
                </c:pt>
                <c:pt idx="15810">
                  <c:v>10389.328125</c:v>
                </c:pt>
                <c:pt idx="15811">
                  <c:v>10391.287499999999</c:v>
                </c:pt>
                <c:pt idx="15812">
                  <c:v>10395.515625</c:v>
                </c:pt>
                <c:pt idx="15813">
                  <c:v>10396.443749999999</c:v>
                </c:pt>
                <c:pt idx="15814">
                  <c:v>10396.443749999999</c:v>
                </c:pt>
                <c:pt idx="15815">
                  <c:v>10396.959374999999</c:v>
                </c:pt>
                <c:pt idx="15816">
                  <c:v>10396.959374999999</c:v>
                </c:pt>
                <c:pt idx="15817">
                  <c:v>10396.959374999999</c:v>
                </c:pt>
                <c:pt idx="15818">
                  <c:v>10397.939061839999</c:v>
                </c:pt>
                <c:pt idx="15819">
                  <c:v>10402.012499999999</c:v>
                </c:pt>
                <c:pt idx="15820">
                  <c:v>10402.012499999999</c:v>
                </c:pt>
                <c:pt idx="15821">
                  <c:v>10402.373438160001</c:v>
                </c:pt>
                <c:pt idx="15822">
                  <c:v>10402.528124999999</c:v>
                </c:pt>
                <c:pt idx="15823">
                  <c:v>10404.487499999999</c:v>
                </c:pt>
                <c:pt idx="15824">
                  <c:v>10404.487499999999</c:v>
                </c:pt>
                <c:pt idx="15825">
                  <c:v>10404.487499999999</c:v>
                </c:pt>
                <c:pt idx="15826">
                  <c:v>10404.487499999999</c:v>
                </c:pt>
                <c:pt idx="15827">
                  <c:v>10408.715624999999</c:v>
                </c:pt>
                <c:pt idx="15828">
                  <c:v>10408.715624999999</c:v>
                </c:pt>
                <c:pt idx="15829">
                  <c:v>10408.715624999999</c:v>
                </c:pt>
                <c:pt idx="15830">
                  <c:v>10408.715624999999</c:v>
                </c:pt>
                <c:pt idx="15831">
                  <c:v>10408.715624999999</c:v>
                </c:pt>
                <c:pt idx="15832">
                  <c:v>10408.715624999999</c:v>
                </c:pt>
                <c:pt idx="15833">
                  <c:v>10409.643749999999</c:v>
                </c:pt>
                <c:pt idx="15834">
                  <c:v>10409.643749999999</c:v>
                </c:pt>
                <c:pt idx="15835">
                  <c:v>10409.643749999999</c:v>
                </c:pt>
                <c:pt idx="15836">
                  <c:v>10409.643749999999</c:v>
                </c:pt>
                <c:pt idx="15837">
                  <c:v>10410.159374999999</c:v>
                </c:pt>
                <c:pt idx="15838">
                  <c:v>10411.139061839998</c:v>
                </c:pt>
                <c:pt idx="15839">
                  <c:v>10415.2125</c:v>
                </c:pt>
                <c:pt idx="15840">
                  <c:v>10415.2125</c:v>
                </c:pt>
                <c:pt idx="15841">
                  <c:v>10415.2125</c:v>
                </c:pt>
                <c:pt idx="15842">
                  <c:v>10421.915625</c:v>
                </c:pt>
                <c:pt idx="15843">
                  <c:v>10422.84375</c:v>
                </c:pt>
                <c:pt idx="15844">
                  <c:v>10422.84375</c:v>
                </c:pt>
                <c:pt idx="15845">
                  <c:v>10424.339061839999</c:v>
                </c:pt>
                <c:pt idx="15846">
                  <c:v>10424.339061839999</c:v>
                </c:pt>
                <c:pt idx="15847">
                  <c:v>10428.412499999999</c:v>
                </c:pt>
                <c:pt idx="15848">
                  <c:v>10428.412499999999</c:v>
                </c:pt>
                <c:pt idx="15849">
                  <c:v>10428.412499999999</c:v>
                </c:pt>
                <c:pt idx="15850">
                  <c:v>10428.77343816</c:v>
                </c:pt>
                <c:pt idx="15851">
                  <c:v>10430.887499999999</c:v>
                </c:pt>
                <c:pt idx="15852">
                  <c:v>10435.115624999999</c:v>
                </c:pt>
                <c:pt idx="15853">
                  <c:v>10436.559374999999</c:v>
                </c:pt>
                <c:pt idx="15854">
                  <c:v>10436.559374999999</c:v>
                </c:pt>
                <c:pt idx="15855">
                  <c:v>10437.53906184</c:v>
                </c:pt>
                <c:pt idx="15856">
                  <c:v>10441.973438159999</c:v>
                </c:pt>
                <c:pt idx="15857">
                  <c:v>10441.973438159999</c:v>
                </c:pt>
                <c:pt idx="15858">
                  <c:v>10442.128124999999</c:v>
                </c:pt>
                <c:pt idx="15859">
                  <c:v>10442.128124999999</c:v>
                </c:pt>
                <c:pt idx="15860">
                  <c:v>10449.24375</c:v>
                </c:pt>
                <c:pt idx="15861">
                  <c:v>10449.24375</c:v>
                </c:pt>
                <c:pt idx="15862">
                  <c:v>10449.24375</c:v>
                </c:pt>
                <c:pt idx="15863">
                  <c:v>10449.759375</c:v>
                </c:pt>
                <c:pt idx="15864">
                  <c:v>10450.739061839999</c:v>
                </c:pt>
                <c:pt idx="15865">
                  <c:v>10455.17343816</c:v>
                </c:pt>
                <c:pt idx="15866">
                  <c:v>10455.17343816</c:v>
                </c:pt>
                <c:pt idx="15867">
                  <c:v>10455.328125</c:v>
                </c:pt>
                <c:pt idx="15868">
                  <c:v>10455.328125</c:v>
                </c:pt>
                <c:pt idx="15869">
                  <c:v>10457.287499999999</c:v>
                </c:pt>
                <c:pt idx="15870">
                  <c:v>10457.287499999999</c:v>
                </c:pt>
                <c:pt idx="15871">
                  <c:v>10461.515625</c:v>
                </c:pt>
                <c:pt idx="15872">
                  <c:v>10462.959374999999</c:v>
                </c:pt>
                <c:pt idx="15873">
                  <c:v>10462.959374999999</c:v>
                </c:pt>
                <c:pt idx="15874">
                  <c:v>10468.373438160001</c:v>
                </c:pt>
                <c:pt idx="15875">
                  <c:v>10468.373438160001</c:v>
                </c:pt>
                <c:pt idx="15876">
                  <c:v>10468.373438160001</c:v>
                </c:pt>
                <c:pt idx="15877">
                  <c:v>10468.373438160001</c:v>
                </c:pt>
                <c:pt idx="15878">
                  <c:v>10474.715624999999</c:v>
                </c:pt>
                <c:pt idx="15879">
                  <c:v>10475.643749999999</c:v>
                </c:pt>
                <c:pt idx="15880">
                  <c:v>10475.643749999999</c:v>
                </c:pt>
                <c:pt idx="15881">
                  <c:v>10476.159374999999</c:v>
                </c:pt>
                <c:pt idx="15882">
                  <c:v>10476.159374999999</c:v>
                </c:pt>
                <c:pt idx="15883">
                  <c:v>10477.139061839998</c:v>
                </c:pt>
                <c:pt idx="15884">
                  <c:v>10477.139061839998</c:v>
                </c:pt>
                <c:pt idx="15885">
                  <c:v>10481.2125</c:v>
                </c:pt>
                <c:pt idx="15886">
                  <c:v>10487.915625</c:v>
                </c:pt>
                <c:pt idx="15887">
                  <c:v>10487.915625</c:v>
                </c:pt>
                <c:pt idx="15888">
                  <c:v>10489.359375</c:v>
                </c:pt>
                <c:pt idx="15889">
                  <c:v>10489.359375</c:v>
                </c:pt>
                <c:pt idx="15890">
                  <c:v>10494.412499999999</c:v>
                </c:pt>
                <c:pt idx="15891">
                  <c:v>10494.412499999999</c:v>
                </c:pt>
                <c:pt idx="15892">
                  <c:v>10494.412499999999</c:v>
                </c:pt>
                <c:pt idx="15893">
                  <c:v>10494.412499999999</c:v>
                </c:pt>
                <c:pt idx="15894">
                  <c:v>10494.412499999999</c:v>
                </c:pt>
                <c:pt idx="15895">
                  <c:v>10494.77343816</c:v>
                </c:pt>
                <c:pt idx="15896">
                  <c:v>10494.928124999999</c:v>
                </c:pt>
                <c:pt idx="15897">
                  <c:v>10494.928124999999</c:v>
                </c:pt>
                <c:pt idx="15898">
                  <c:v>10494.928124999999</c:v>
                </c:pt>
                <c:pt idx="15899">
                  <c:v>10496.887499999999</c:v>
                </c:pt>
                <c:pt idx="15900">
                  <c:v>10496.887499999999</c:v>
                </c:pt>
                <c:pt idx="15901">
                  <c:v>10501.115624999999</c:v>
                </c:pt>
                <c:pt idx="15902">
                  <c:v>10502.559374999999</c:v>
                </c:pt>
                <c:pt idx="15903">
                  <c:v>10503.53906184</c:v>
                </c:pt>
                <c:pt idx="15904">
                  <c:v>10507.973438159999</c:v>
                </c:pt>
                <c:pt idx="15905">
                  <c:v>10508.128124999999</c:v>
                </c:pt>
                <c:pt idx="15906">
                  <c:v>10514.315624999999</c:v>
                </c:pt>
                <c:pt idx="15907">
                  <c:v>10515.759375</c:v>
                </c:pt>
                <c:pt idx="15908">
                  <c:v>10520.8125</c:v>
                </c:pt>
                <c:pt idx="15909">
                  <c:v>10520.8125</c:v>
                </c:pt>
                <c:pt idx="15910">
                  <c:v>10521.328125</c:v>
                </c:pt>
                <c:pt idx="15911">
                  <c:v>10521.328125</c:v>
                </c:pt>
                <c:pt idx="15912">
                  <c:v>10523.287499999999</c:v>
                </c:pt>
                <c:pt idx="15913">
                  <c:v>10527.515625</c:v>
                </c:pt>
                <c:pt idx="15914">
                  <c:v>10527.515625</c:v>
                </c:pt>
                <c:pt idx="15915">
                  <c:v>10527.515625</c:v>
                </c:pt>
                <c:pt idx="15916">
                  <c:v>10528.443749999999</c:v>
                </c:pt>
                <c:pt idx="15917">
                  <c:v>10528.959374999999</c:v>
                </c:pt>
                <c:pt idx="15918">
                  <c:v>10528.959374999999</c:v>
                </c:pt>
                <c:pt idx="15919">
                  <c:v>10528.959374999999</c:v>
                </c:pt>
                <c:pt idx="15920">
                  <c:v>10529.939061839999</c:v>
                </c:pt>
                <c:pt idx="15921">
                  <c:v>10534.528124999999</c:v>
                </c:pt>
                <c:pt idx="15922">
                  <c:v>10534.528124999999</c:v>
                </c:pt>
                <c:pt idx="15923">
                  <c:v>10540.715624999999</c:v>
                </c:pt>
                <c:pt idx="15924">
                  <c:v>10540.715624999999</c:v>
                </c:pt>
                <c:pt idx="15925">
                  <c:v>10541.643749999999</c:v>
                </c:pt>
                <c:pt idx="15926">
                  <c:v>10542.159374999999</c:v>
                </c:pt>
                <c:pt idx="15927">
                  <c:v>10543.139061839998</c:v>
                </c:pt>
                <c:pt idx="15928">
                  <c:v>10547.57343816</c:v>
                </c:pt>
                <c:pt idx="15929">
                  <c:v>10547.57343816</c:v>
                </c:pt>
                <c:pt idx="15930">
                  <c:v>10547.57343816</c:v>
                </c:pt>
                <c:pt idx="15931">
                  <c:v>10547.728125</c:v>
                </c:pt>
                <c:pt idx="15932">
                  <c:v>10547.728125</c:v>
                </c:pt>
                <c:pt idx="15933">
                  <c:v>10549.6875</c:v>
                </c:pt>
                <c:pt idx="15934">
                  <c:v>10549.6875</c:v>
                </c:pt>
                <c:pt idx="15935">
                  <c:v>10549.6875</c:v>
                </c:pt>
                <c:pt idx="15936">
                  <c:v>10553.915625</c:v>
                </c:pt>
                <c:pt idx="15937">
                  <c:v>10554.84375</c:v>
                </c:pt>
                <c:pt idx="15938">
                  <c:v>10554.84375</c:v>
                </c:pt>
                <c:pt idx="15939">
                  <c:v>10554.84375</c:v>
                </c:pt>
                <c:pt idx="15940">
                  <c:v>10554.84375</c:v>
                </c:pt>
                <c:pt idx="15941">
                  <c:v>10555.359375</c:v>
                </c:pt>
                <c:pt idx="15942">
                  <c:v>10555.359375</c:v>
                </c:pt>
                <c:pt idx="15943">
                  <c:v>10556.339061839999</c:v>
                </c:pt>
                <c:pt idx="15944">
                  <c:v>10556.339061839999</c:v>
                </c:pt>
                <c:pt idx="15945">
                  <c:v>10556.339061839999</c:v>
                </c:pt>
                <c:pt idx="15946">
                  <c:v>10560.928124999999</c:v>
                </c:pt>
                <c:pt idx="15947">
                  <c:v>10560.928124999999</c:v>
                </c:pt>
                <c:pt idx="15948">
                  <c:v>10567.115624999999</c:v>
                </c:pt>
                <c:pt idx="15949">
                  <c:v>10567.115624999999</c:v>
                </c:pt>
                <c:pt idx="15950">
                  <c:v>10567.115624999999</c:v>
                </c:pt>
                <c:pt idx="15951">
                  <c:v>10569.53906184</c:v>
                </c:pt>
                <c:pt idx="15952">
                  <c:v>10569.53906184</c:v>
                </c:pt>
                <c:pt idx="15953">
                  <c:v>10569.53906184</c:v>
                </c:pt>
                <c:pt idx="15954">
                  <c:v>10573.973438159999</c:v>
                </c:pt>
                <c:pt idx="15955">
                  <c:v>10574.128124999999</c:v>
                </c:pt>
                <c:pt idx="15956">
                  <c:v>10576.0875</c:v>
                </c:pt>
                <c:pt idx="15957">
                  <c:v>10580.315624999999</c:v>
                </c:pt>
                <c:pt idx="15958">
                  <c:v>10580.315624999999</c:v>
                </c:pt>
                <c:pt idx="15959">
                  <c:v>10580.315624999999</c:v>
                </c:pt>
                <c:pt idx="15960">
                  <c:v>10581.24375</c:v>
                </c:pt>
                <c:pt idx="15961">
                  <c:v>10581.24375</c:v>
                </c:pt>
                <c:pt idx="15962">
                  <c:v>10582.739061839999</c:v>
                </c:pt>
                <c:pt idx="15963">
                  <c:v>10586.8125</c:v>
                </c:pt>
                <c:pt idx="15964">
                  <c:v>10586.8125</c:v>
                </c:pt>
                <c:pt idx="15965">
                  <c:v>10586.8125</c:v>
                </c:pt>
                <c:pt idx="15966">
                  <c:v>10587.17343816</c:v>
                </c:pt>
                <c:pt idx="15967">
                  <c:v>10587.328125</c:v>
                </c:pt>
                <c:pt idx="15968">
                  <c:v>10587.328125</c:v>
                </c:pt>
                <c:pt idx="15969">
                  <c:v>10589.287499999999</c:v>
                </c:pt>
                <c:pt idx="15970">
                  <c:v>10593.515625</c:v>
                </c:pt>
                <c:pt idx="15971">
                  <c:v>10594.443749999999</c:v>
                </c:pt>
                <c:pt idx="15972">
                  <c:v>10594.443749999999</c:v>
                </c:pt>
                <c:pt idx="15973">
                  <c:v>10594.443749999999</c:v>
                </c:pt>
                <c:pt idx="15974">
                  <c:v>10594.959374999999</c:v>
                </c:pt>
                <c:pt idx="15975">
                  <c:v>10600.012499999999</c:v>
                </c:pt>
                <c:pt idx="15976">
                  <c:v>10600.012499999999</c:v>
                </c:pt>
                <c:pt idx="15977">
                  <c:v>10600.373438160001</c:v>
                </c:pt>
                <c:pt idx="15978">
                  <c:v>10600.373438160001</c:v>
                </c:pt>
                <c:pt idx="15979">
                  <c:v>10600.373438160001</c:v>
                </c:pt>
                <c:pt idx="15980">
                  <c:v>10600.528124999999</c:v>
                </c:pt>
                <c:pt idx="15981">
                  <c:v>10602.487499999999</c:v>
                </c:pt>
                <c:pt idx="15982">
                  <c:v>10602.487499999999</c:v>
                </c:pt>
                <c:pt idx="15983">
                  <c:v>10607.643749999999</c:v>
                </c:pt>
                <c:pt idx="15984">
                  <c:v>10607.643749999999</c:v>
                </c:pt>
                <c:pt idx="15985">
                  <c:v>10607.643749999999</c:v>
                </c:pt>
                <c:pt idx="15986">
                  <c:v>10607.643749999999</c:v>
                </c:pt>
                <c:pt idx="15987">
                  <c:v>10607.643749999999</c:v>
                </c:pt>
                <c:pt idx="15988">
                  <c:v>10609.139061839998</c:v>
                </c:pt>
                <c:pt idx="15989">
                  <c:v>10609.139061839998</c:v>
                </c:pt>
                <c:pt idx="15990">
                  <c:v>10613.57343816</c:v>
                </c:pt>
                <c:pt idx="15991">
                  <c:v>10613.728125</c:v>
                </c:pt>
                <c:pt idx="15992">
                  <c:v>10613.728125</c:v>
                </c:pt>
                <c:pt idx="15993">
                  <c:v>10615.6875</c:v>
                </c:pt>
                <c:pt idx="15994">
                  <c:v>10615.6875</c:v>
                </c:pt>
                <c:pt idx="15995">
                  <c:v>10615.6875</c:v>
                </c:pt>
                <c:pt idx="15996">
                  <c:v>10615.6875</c:v>
                </c:pt>
                <c:pt idx="15997">
                  <c:v>10619.915625</c:v>
                </c:pt>
                <c:pt idx="15998">
                  <c:v>10619.915625</c:v>
                </c:pt>
                <c:pt idx="15999">
                  <c:v>10622.339061839999</c:v>
                </c:pt>
                <c:pt idx="16000">
                  <c:v>10622.339061839999</c:v>
                </c:pt>
                <c:pt idx="16001">
                  <c:v>10622.339061839999</c:v>
                </c:pt>
                <c:pt idx="16002">
                  <c:v>10622.339061839999</c:v>
                </c:pt>
                <c:pt idx="16003">
                  <c:v>10622.339061839999</c:v>
                </c:pt>
                <c:pt idx="16004">
                  <c:v>10626.412499999999</c:v>
                </c:pt>
                <c:pt idx="16005">
                  <c:v>10626.412499999999</c:v>
                </c:pt>
                <c:pt idx="16006">
                  <c:v>10626.412499999999</c:v>
                </c:pt>
                <c:pt idx="16007">
                  <c:v>10626.412499999999</c:v>
                </c:pt>
                <c:pt idx="16008">
                  <c:v>10626.412499999999</c:v>
                </c:pt>
                <c:pt idx="16009">
                  <c:v>10626.928124999999</c:v>
                </c:pt>
                <c:pt idx="16010">
                  <c:v>10626.928124999999</c:v>
                </c:pt>
                <c:pt idx="16011">
                  <c:v>10634.559374999999</c:v>
                </c:pt>
                <c:pt idx="16012">
                  <c:v>10634.559374999999</c:v>
                </c:pt>
                <c:pt idx="16013">
                  <c:v>10634.559374999999</c:v>
                </c:pt>
                <c:pt idx="16014">
                  <c:v>10635.53906184</c:v>
                </c:pt>
                <c:pt idx="16015">
                  <c:v>10635.53906184</c:v>
                </c:pt>
                <c:pt idx="16016">
                  <c:v>10635.53906184</c:v>
                </c:pt>
                <c:pt idx="16017">
                  <c:v>10639.612499999999</c:v>
                </c:pt>
                <c:pt idx="16018">
                  <c:v>10640.128124999999</c:v>
                </c:pt>
                <c:pt idx="16019">
                  <c:v>10640.128124999999</c:v>
                </c:pt>
                <c:pt idx="16020">
                  <c:v>10640.128124999999</c:v>
                </c:pt>
                <c:pt idx="16021">
                  <c:v>10646.315624999999</c:v>
                </c:pt>
                <c:pt idx="16022">
                  <c:v>10646.315624999999</c:v>
                </c:pt>
                <c:pt idx="16023">
                  <c:v>10647.24375</c:v>
                </c:pt>
                <c:pt idx="16024">
                  <c:v>10647.759375</c:v>
                </c:pt>
                <c:pt idx="16025">
                  <c:v>10647.759375</c:v>
                </c:pt>
                <c:pt idx="16026">
                  <c:v>10648.739061839999</c:v>
                </c:pt>
                <c:pt idx="16027">
                  <c:v>10652.8125</c:v>
                </c:pt>
                <c:pt idx="16028">
                  <c:v>10652.8125</c:v>
                </c:pt>
                <c:pt idx="16029">
                  <c:v>10652.8125</c:v>
                </c:pt>
                <c:pt idx="16030">
                  <c:v>10652.8125</c:v>
                </c:pt>
                <c:pt idx="16031">
                  <c:v>10659.515625</c:v>
                </c:pt>
                <c:pt idx="16032">
                  <c:v>10659.515625</c:v>
                </c:pt>
                <c:pt idx="16033">
                  <c:v>10659.515625</c:v>
                </c:pt>
                <c:pt idx="16034">
                  <c:v>10660.443749999999</c:v>
                </c:pt>
                <c:pt idx="16035">
                  <c:v>10666.012499999999</c:v>
                </c:pt>
                <c:pt idx="16036">
                  <c:v>10666.012499999999</c:v>
                </c:pt>
                <c:pt idx="16037">
                  <c:v>10666.528124999999</c:v>
                </c:pt>
                <c:pt idx="16038">
                  <c:v>10666.528124999999</c:v>
                </c:pt>
                <c:pt idx="16039">
                  <c:v>10666.528124999999</c:v>
                </c:pt>
                <c:pt idx="16040">
                  <c:v>10672.715624999999</c:v>
                </c:pt>
                <c:pt idx="16041">
                  <c:v>10673.643749999999</c:v>
                </c:pt>
                <c:pt idx="16042">
                  <c:v>10674.159374999999</c:v>
                </c:pt>
                <c:pt idx="16043">
                  <c:v>10675.139061839998</c:v>
                </c:pt>
                <c:pt idx="16044">
                  <c:v>10679.57343816</c:v>
                </c:pt>
                <c:pt idx="16045">
                  <c:v>10679.728125</c:v>
                </c:pt>
                <c:pt idx="16046">
                  <c:v>10681.6875</c:v>
                </c:pt>
                <c:pt idx="16047">
                  <c:v>10687.359375</c:v>
                </c:pt>
                <c:pt idx="16048">
                  <c:v>10688.339061839999</c:v>
                </c:pt>
                <c:pt idx="16049">
                  <c:v>10688.339061839999</c:v>
                </c:pt>
                <c:pt idx="16050">
                  <c:v>10688.339061839999</c:v>
                </c:pt>
                <c:pt idx="16051">
                  <c:v>10692.928124999999</c:v>
                </c:pt>
                <c:pt idx="16052">
                  <c:v>10692.928124999999</c:v>
                </c:pt>
                <c:pt idx="16053">
                  <c:v>10692.928124999999</c:v>
                </c:pt>
                <c:pt idx="16054">
                  <c:v>10694.887499999999</c:v>
                </c:pt>
                <c:pt idx="16055">
                  <c:v>10694.887499999999</c:v>
                </c:pt>
                <c:pt idx="16056">
                  <c:v>10700.559374999999</c:v>
                </c:pt>
                <c:pt idx="16057">
                  <c:v>10705.612499999999</c:v>
                </c:pt>
                <c:pt idx="16058">
                  <c:v>10705.973438159999</c:v>
                </c:pt>
                <c:pt idx="16059">
                  <c:v>10708.0875</c:v>
                </c:pt>
                <c:pt idx="16060">
                  <c:v>10713.759375</c:v>
                </c:pt>
                <c:pt idx="16061">
                  <c:v>10714.739061839999</c:v>
                </c:pt>
                <c:pt idx="16062">
                  <c:v>10719.328125</c:v>
                </c:pt>
                <c:pt idx="16063">
                  <c:v>10721.287499999999</c:v>
                </c:pt>
                <c:pt idx="16064">
                  <c:v>10721.287499999999</c:v>
                </c:pt>
                <c:pt idx="16065">
                  <c:v>10721.287499999999</c:v>
                </c:pt>
                <c:pt idx="16066">
                  <c:v>10721.287499999999</c:v>
                </c:pt>
                <c:pt idx="16067">
                  <c:v>10725.515625</c:v>
                </c:pt>
                <c:pt idx="16068">
                  <c:v>10725.515625</c:v>
                </c:pt>
                <c:pt idx="16069">
                  <c:v>10725.515625</c:v>
                </c:pt>
                <c:pt idx="16070">
                  <c:v>10725.515625</c:v>
                </c:pt>
                <c:pt idx="16071">
                  <c:v>10726.959374999999</c:v>
                </c:pt>
                <c:pt idx="16072">
                  <c:v>10727.939061839999</c:v>
                </c:pt>
                <c:pt idx="16073">
                  <c:v>10727.939061839999</c:v>
                </c:pt>
                <c:pt idx="16074">
                  <c:v>10727.939061839999</c:v>
                </c:pt>
                <c:pt idx="16075">
                  <c:v>10732.012499999999</c:v>
                </c:pt>
                <c:pt idx="16076">
                  <c:v>10732.012499999999</c:v>
                </c:pt>
                <c:pt idx="16077">
                  <c:v>10732.528124999999</c:v>
                </c:pt>
                <c:pt idx="16078">
                  <c:v>10732.528124999999</c:v>
                </c:pt>
                <c:pt idx="16079">
                  <c:v>10732.528124999999</c:v>
                </c:pt>
                <c:pt idx="16080">
                  <c:v>10732.528124999999</c:v>
                </c:pt>
                <c:pt idx="16081">
                  <c:v>10734.487499999999</c:v>
                </c:pt>
                <c:pt idx="16082">
                  <c:v>10734.487499999999</c:v>
                </c:pt>
                <c:pt idx="16083">
                  <c:v>10740.159374999999</c:v>
                </c:pt>
                <c:pt idx="16084">
                  <c:v>10740.159374999999</c:v>
                </c:pt>
                <c:pt idx="16085">
                  <c:v>10740.159374999999</c:v>
                </c:pt>
                <c:pt idx="16086">
                  <c:v>10745.57343816</c:v>
                </c:pt>
                <c:pt idx="16087">
                  <c:v>10745.57343816</c:v>
                </c:pt>
                <c:pt idx="16088">
                  <c:v>10745.728125</c:v>
                </c:pt>
                <c:pt idx="16089">
                  <c:v>10747.6875</c:v>
                </c:pt>
                <c:pt idx="16090">
                  <c:v>10747.6875</c:v>
                </c:pt>
                <c:pt idx="16091">
                  <c:v>10752.84375</c:v>
                </c:pt>
                <c:pt idx="16092">
                  <c:v>10752.84375</c:v>
                </c:pt>
                <c:pt idx="16093">
                  <c:v>10753.359375</c:v>
                </c:pt>
                <c:pt idx="16094">
                  <c:v>10753.359375</c:v>
                </c:pt>
                <c:pt idx="16095">
                  <c:v>10754.339061839999</c:v>
                </c:pt>
                <c:pt idx="16096">
                  <c:v>10758.412499999999</c:v>
                </c:pt>
                <c:pt idx="16097">
                  <c:v>10758.77343816</c:v>
                </c:pt>
                <c:pt idx="16098">
                  <c:v>10758.77343816</c:v>
                </c:pt>
                <c:pt idx="16099">
                  <c:v>10758.77343816</c:v>
                </c:pt>
                <c:pt idx="16100">
                  <c:v>10758.928124999999</c:v>
                </c:pt>
                <c:pt idx="16101">
                  <c:v>10758.928124999999</c:v>
                </c:pt>
                <c:pt idx="16102">
                  <c:v>10758.928124999999</c:v>
                </c:pt>
                <c:pt idx="16103">
                  <c:v>10760.887499999999</c:v>
                </c:pt>
                <c:pt idx="16104">
                  <c:v>10760.887499999999</c:v>
                </c:pt>
                <c:pt idx="16105">
                  <c:v>10765.115624999999</c:v>
                </c:pt>
                <c:pt idx="16106">
                  <c:v>10766.559374999999</c:v>
                </c:pt>
                <c:pt idx="16107">
                  <c:v>10767.53906184</c:v>
                </c:pt>
                <c:pt idx="16108">
                  <c:v>10767.53906184</c:v>
                </c:pt>
                <c:pt idx="16109">
                  <c:v>10771.973438159999</c:v>
                </c:pt>
                <c:pt idx="16110">
                  <c:v>10774.0875</c:v>
                </c:pt>
                <c:pt idx="16111">
                  <c:v>10774.0875</c:v>
                </c:pt>
                <c:pt idx="16112">
                  <c:v>10778.315624999999</c:v>
                </c:pt>
                <c:pt idx="16113">
                  <c:v>10778.315624999999</c:v>
                </c:pt>
                <c:pt idx="16114">
                  <c:v>10778.315624999999</c:v>
                </c:pt>
                <c:pt idx="16115">
                  <c:v>10779.759375</c:v>
                </c:pt>
                <c:pt idx="16116">
                  <c:v>10780.739061839999</c:v>
                </c:pt>
                <c:pt idx="16117">
                  <c:v>10784.8125</c:v>
                </c:pt>
                <c:pt idx="16118">
                  <c:v>10785.17343816</c:v>
                </c:pt>
                <c:pt idx="16119">
                  <c:v>10785.328125</c:v>
                </c:pt>
                <c:pt idx="16120">
                  <c:v>10787.287499999999</c:v>
                </c:pt>
                <c:pt idx="16121">
                  <c:v>10792.443749999999</c:v>
                </c:pt>
                <c:pt idx="16122">
                  <c:v>10792.959374999999</c:v>
                </c:pt>
                <c:pt idx="16123">
                  <c:v>10793.939061839999</c:v>
                </c:pt>
                <c:pt idx="16124">
                  <c:v>10793.939061839999</c:v>
                </c:pt>
                <c:pt idx="16125">
                  <c:v>10793.939061839999</c:v>
                </c:pt>
                <c:pt idx="16126">
                  <c:v>10798.012499999999</c:v>
                </c:pt>
                <c:pt idx="16127">
                  <c:v>10798.373438160001</c:v>
                </c:pt>
                <c:pt idx="16128">
                  <c:v>10804.715624999999</c:v>
                </c:pt>
                <c:pt idx="16129">
                  <c:v>10804.715624999999</c:v>
                </c:pt>
                <c:pt idx="16130">
                  <c:v>10805.643749999999</c:v>
                </c:pt>
                <c:pt idx="16131">
                  <c:v>10805.643749999999</c:v>
                </c:pt>
                <c:pt idx="16132">
                  <c:v>10805.643749999999</c:v>
                </c:pt>
                <c:pt idx="16133">
                  <c:v>10805.643749999999</c:v>
                </c:pt>
                <c:pt idx="16134">
                  <c:v>10805.643749999999</c:v>
                </c:pt>
                <c:pt idx="16135">
                  <c:v>10806.159374999999</c:v>
                </c:pt>
                <c:pt idx="16136">
                  <c:v>10807.139061839998</c:v>
                </c:pt>
                <c:pt idx="16137">
                  <c:v>10807.139061839998</c:v>
                </c:pt>
                <c:pt idx="16138">
                  <c:v>10811.57343816</c:v>
                </c:pt>
                <c:pt idx="16139">
                  <c:v>10811.57343816</c:v>
                </c:pt>
                <c:pt idx="16140">
                  <c:v>10813.6875</c:v>
                </c:pt>
                <c:pt idx="16141">
                  <c:v>10818.84375</c:v>
                </c:pt>
                <c:pt idx="16142">
                  <c:v>10819.359375</c:v>
                </c:pt>
                <c:pt idx="16143">
                  <c:v>10819.359375</c:v>
                </c:pt>
                <c:pt idx="16144">
                  <c:v>10824.928124999999</c:v>
                </c:pt>
                <c:pt idx="16145">
                  <c:v>10826.887499999999</c:v>
                </c:pt>
                <c:pt idx="16146">
                  <c:v>10831.115624999999</c:v>
                </c:pt>
                <c:pt idx="16147">
                  <c:v>10831.115624999999</c:v>
                </c:pt>
                <c:pt idx="16148">
                  <c:v>10831.115624999999</c:v>
                </c:pt>
                <c:pt idx="16149">
                  <c:v>10831.115624999999</c:v>
                </c:pt>
                <c:pt idx="16150">
                  <c:v>10831.115624999999</c:v>
                </c:pt>
                <c:pt idx="16151">
                  <c:v>10832.043749999999</c:v>
                </c:pt>
                <c:pt idx="16152">
                  <c:v>10832.043749999999</c:v>
                </c:pt>
                <c:pt idx="16153">
                  <c:v>10833.53906184</c:v>
                </c:pt>
                <c:pt idx="16154">
                  <c:v>10837.973438159999</c:v>
                </c:pt>
                <c:pt idx="16155">
                  <c:v>10838.128124999999</c:v>
                </c:pt>
                <c:pt idx="16156">
                  <c:v>10840.0875</c:v>
                </c:pt>
                <c:pt idx="16157">
                  <c:v>10845.24375</c:v>
                </c:pt>
                <c:pt idx="16158">
                  <c:v>10845.24375</c:v>
                </c:pt>
                <c:pt idx="16159">
                  <c:v>10845.24375</c:v>
                </c:pt>
                <c:pt idx="16160">
                  <c:v>10845.759375</c:v>
                </c:pt>
                <c:pt idx="16161">
                  <c:v>10846.739061839999</c:v>
                </c:pt>
                <c:pt idx="16162">
                  <c:v>10851.17343816</c:v>
                </c:pt>
                <c:pt idx="16163">
                  <c:v>10853.287499999999</c:v>
                </c:pt>
                <c:pt idx="16164">
                  <c:v>10857.515625</c:v>
                </c:pt>
                <c:pt idx="16165">
                  <c:v>10858.959374999999</c:v>
                </c:pt>
                <c:pt idx="16166">
                  <c:v>10858.959374999999</c:v>
                </c:pt>
                <c:pt idx="16167">
                  <c:v>10858.959374999999</c:v>
                </c:pt>
                <c:pt idx="16168">
                  <c:v>10859.939061839999</c:v>
                </c:pt>
                <c:pt idx="16169">
                  <c:v>10859.939061839999</c:v>
                </c:pt>
                <c:pt idx="16170">
                  <c:v>10864.373438160001</c:v>
                </c:pt>
                <c:pt idx="16171">
                  <c:v>10864.373438160001</c:v>
                </c:pt>
                <c:pt idx="16172">
                  <c:v>10864.373438160001</c:v>
                </c:pt>
                <c:pt idx="16173">
                  <c:v>10864.373438160001</c:v>
                </c:pt>
                <c:pt idx="16174">
                  <c:v>10864.528124999999</c:v>
                </c:pt>
                <c:pt idx="16175">
                  <c:v>10864.528124999999</c:v>
                </c:pt>
                <c:pt idx="16176">
                  <c:v>10864.528124999999</c:v>
                </c:pt>
                <c:pt idx="16177">
                  <c:v>10864.528124999999</c:v>
                </c:pt>
                <c:pt idx="16178">
                  <c:v>10866.487499999999</c:v>
                </c:pt>
                <c:pt idx="16179">
                  <c:v>10870.715624999999</c:v>
                </c:pt>
                <c:pt idx="16180">
                  <c:v>10872.159374999999</c:v>
                </c:pt>
                <c:pt idx="16181">
                  <c:v>10873.139061839998</c:v>
                </c:pt>
                <c:pt idx="16182">
                  <c:v>10873.139061839998</c:v>
                </c:pt>
                <c:pt idx="16183">
                  <c:v>10877.2125</c:v>
                </c:pt>
                <c:pt idx="16184">
                  <c:v>10877.2125</c:v>
                </c:pt>
                <c:pt idx="16185">
                  <c:v>10883.915625</c:v>
                </c:pt>
                <c:pt idx="16186">
                  <c:v>10883.915625</c:v>
                </c:pt>
                <c:pt idx="16187">
                  <c:v>10884.84375</c:v>
                </c:pt>
                <c:pt idx="16188">
                  <c:v>10884.84375</c:v>
                </c:pt>
                <c:pt idx="16189">
                  <c:v>10886.339061839999</c:v>
                </c:pt>
                <c:pt idx="16190">
                  <c:v>10890.412499999999</c:v>
                </c:pt>
                <c:pt idx="16191">
                  <c:v>10890.412499999999</c:v>
                </c:pt>
                <c:pt idx="16192">
                  <c:v>10890.77343816</c:v>
                </c:pt>
                <c:pt idx="16193">
                  <c:v>10890.928124999999</c:v>
                </c:pt>
                <c:pt idx="16194">
                  <c:v>10898.043749999999</c:v>
                </c:pt>
                <c:pt idx="16195">
                  <c:v>10898.559374999999</c:v>
                </c:pt>
                <c:pt idx="16196">
                  <c:v>10898.559374999999</c:v>
                </c:pt>
                <c:pt idx="16197">
                  <c:v>10899.53906184</c:v>
                </c:pt>
                <c:pt idx="16198">
                  <c:v>10899.53906184</c:v>
                </c:pt>
                <c:pt idx="16199">
                  <c:v>10899.53906184</c:v>
                </c:pt>
                <c:pt idx="16200">
                  <c:v>10903.612499999999</c:v>
                </c:pt>
                <c:pt idx="16201">
                  <c:v>10904.128124999999</c:v>
                </c:pt>
                <c:pt idx="16202">
                  <c:v>10906.0875</c:v>
                </c:pt>
                <c:pt idx="16203">
                  <c:v>10910.315624999999</c:v>
                </c:pt>
                <c:pt idx="16204">
                  <c:v>10911.24375</c:v>
                </c:pt>
                <c:pt idx="16205">
                  <c:v>10911.24375</c:v>
                </c:pt>
                <c:pt idx="16206">
                  <c:v>10911.24375</c:v>
                </c:pt>
                <c:pt idx="16207">
                  <c:v>10911.759375</c:v>
                </c:pt>
                <c:pt idx="16208">
                  <c:v>10916.8125</c:v>
                </c:pt>
                <c:pt idx="16209">
                  <c:v>10916.8125</c:v>
                </c:pt>
                <c:pt idx="16210">
                  <c:v>10916.8125</c:v>
                </c:pt>
                <c:pt idx="16211">
                  <c:v>10916.8125</c:v>
                </c:pt>
                <c:pt idx="16212">
                  <c:v>10917.17343816</c:v>
                </c:pt>
                <c:pt idx="16213">
                  <c:v>10917.17343816</c:v>
                </c:pt>
                <c:pt idx="16214">
                  <c:v>10917.328125</c:v>
                </c:pt>
                <c:pt idx="16215">
                  <c:v>10919.287499999999</c:v>
                </c:pt>
                <c:pt idx="16216">
                  <c:v>10923.515625</c:v>
                </c:pt>
                <c:pt idx="16217">
                  <c:v>10924.443749999999</c:v>
                </c:pt>
                <c:pt idx="16218">
                  <c:v>10924.443749999999</c:v>
                </c:pt>
                <c:pt idx="16219">
                  <c:v>10925.939061839999</c:v>
                </c:pt>
                <c:pt idx="16220">
                  <c:v>10925.939061839999</c:v>
                </c:pt>
                <c:pt idx="16221">
                  <c:v>10930.012499999999</c:v>
                </c:pt>
                <c:pt idx="16222">
                  <c:v>10930.012499999999</c:v>
                </c:pt>
                <c:pt idx="16223">
                  <c:v>10930.373438160001</c:v>
                </c:pt>
                <c:pt idx="16224">
                  <c:v>10932.487499999999</c:v>
                </c:pt>
                <c:pt idx="16225">
                  <c:v>10932.487499999999</c:v>
                </c:pt>
                <c:pt idx="16226">
                  <c:v>10932.487499999999</c:v>
                </c:pt>
                <c:pt idx="16227">
                  <c:v>10937.643749999999</c:v>
                </c:pt>
                <c:pt idx="16228">
                  <c:v>10937.643749999999</c:v>
                </c:pt>
                <c:pt idx="16229">
                  <c:v>10938.159374999999</c:v>
                </c:pt>
                <c:pt idx="16230">
                  <c:v>10938.159374999999</c:v>
                </c:pt>
                <c:pt idx="16231">
                  <c:v>10938.159374999999</c:v>
                </c:pt>
                <c:pt idx="16232">
                  <c:v>10939.139061839998</c:v>
                </c:pt>
                <c:pt idx="16233">
                  <c:v>10939.139061839998</c:v>
                </c:pt>
                <c:pt idx="16234">
                  <c:v>10943.2125</c:v>
                </c:pt>
                <c:pt idx="16235">
                  <c:v>10943.728125</c:v>
                </c:pt>
                <c:pt idx="16236">
                  <c:v>10945.6875</c:v>
                </c:pt>
                <c:pt idx="16237">
                  <c:v>10950.84375</c:v>
                </c:pt>
                <c:pt idx="16238">
                  <c:v>10951.359375</c:v>
                </c:pt>
                <c:pt idx="16239">
                  <c:v>10952.339061839999</c:v>
                </c:pt>
                <c:pt idx="16240">
                  <c:v>10956.412499999999</c:v>
                </c:pt>
                <c:pt idx="16241">
                  <c:v>10956.77343816</c:v>
                </c:pt>
                <c:pt idx="16242">
                  <c:v>10956.928124999999</c:v>
                </c:pt>
                <c:pt idx="16243">
                  <c:v>10958.887499999999</c:v>
                </c:pt>
                <c:pt idx="16244">
                  <c:v>10963.115624999999</c:v>
                </c:pt>
                <c:pt idx="16245">
                  <c:v>10963.115624999999</c:v>
                </c:pt>
                <c:pt idx="16246">
                  <c:v>10964.043749999999</c:v>
                </c:pt>
                <c:pt idx="16247">
                  <c:v>10964.559374999999</c:v>
                </c:pt>
                <c:pt idx="16248">
                  <c:v>10965.53906184</c:v>
                </c:pt>
                <c:pt idx="16249">
                  <c:v>10965.53906184</c:v>
                </c:pt>
                <c:pt idx="16250">
                  <c:v>10969.612499999999</c:v>
                </c:pt>
                <c:pt idx="16251">
                  <c:v>10969.612499999999</c:v>
                </c:pt>
                <c:pt idx="16252">
                  <c:v>10969.612499999999</c:v>
                </c:pt>
                <c:pt idx="16253">
                  <c:v>10969.973438159999</c:v>
                </c:pt>
                <c:pt idx="16254">
                  <c:v>10969.973438159999</c:v>
                </c:pt>
                <c:pt idx="16255">
                  <c:v>10970.128124999999</c:v>
                </c:pt>
                <c:pt idx="16256">
                  <c:v>10970.128124999999</c:v>
                </c:pt>
                <c:pt idx="16257">
                  <c:v>10972.0875</c:v>
                </c:pt>
                <c:pt idx="16258">
                  <c:v>10972.0875</c:v>
                </c:pt>
                <c:pt idx="16259">
                  <c:v>10976.315624999999</c:v>
                </c:pt>
                <c:pt idx="16260">
                  <c:v>10977.24375</c:v>
                </c:pt>
                <c:pt idx="16261">
                  <c:v>10977.759375</c:v>
                </c:pt>
                <c:pt idx="16262">
                  <c:v>10978.739061839999</c:v>
                </c:pt>
                <c:pt idx="16263">
                  <c:v>10982.8125</c:v>
                </c:pt>
                <c:pt idx="16264">
                  <c:v>10983.17343816</c:v>
                </c:pt>
                <c:pt idx="16265">
                  <c:v>10983.17343816</c:v>
                </c:pt>
                <c:pt idx="16266">
                  <c:v>10983.17343816</c:v>
                </c:pt>
                <c:pt idx="16267">
                  <c:v>10983.17343816</c:v>
                </c:pt>
                <c:pt idx="16268">
                  <c:v>10985.287499999999</c:v>
                </c:pt>
                <c:pt idx="16269">
                  <c:v>10989.515625</c:v>
                </c:pt>
                <c:pt idx="16270">
                  <c:v>10991.939061839999</c:v>
                </c:pt>
                <c:pt idx="16271">
                  <c:v>10991.939061839999</c:v>
                </c:pt>
                <c:pt idx="16272">
                  <c:v>10996.012499999999</c:v>
                </c:pt>
                <c:pt idx="16273">
                  <c:v>10996.373438160001</c:v>
                </c:pt>
                <c:pt idx="16274">
                  <c:v>10996.373438160001</c:v>
                </c:pt>
                <c:pt idx="16275">
                  <c:v>11002.715624999999</c:v>
                </c:pt>
                <c:pt idx="16276">
                  <c:v>11002.715624999999</c:v>
                </c:pt>
                <c:pt idx="16277">
                  <c:v>11002.715624999999</c:v>
                </c:pt>
                <c:pt idx="16278">
                  <c:v>11002.715624999999</c:v>
                </c:pt>
                <c:pt idx="16279">
                  <c:v>11003.643749999999</c:v>
                </c:pt>
                <c:pt idx="16280">
                  <c:v>11004.159374999999</c:v>
                </c:pt>
                <c:pt idx="16281">
                  <c:v>11005.139061839998</c:v>
                </c:pt>
                <c:pt idx="16282">
                  <c:v>11005.139061839998</c:v>
                </c:pt>
                <c:pt idx="16283">
                  <c:v>11011.6875</c:v>
                </c:pt>
                <c:pt idx="16284">
                  <c:v>11011.6875</c:v>
                </c:pt>
                <c:pt idx="16285">
                  <c:v>11016.84375</c:v>
                </c:pt>
                <c:pt idx="16286">
                  <c:v>11016.84375</c:v>
                </c:pt>
                <c:pt idx="16287">
                  <c:v>11016.84375</c:v>
                </c:pt>
                <c:pt idx="16288">
                  <c:v>11016.84375</c:v>
                </c:pt>
                <c:pt idx="16289">
                  <c:v>11017.359375</c:v>
                </c:pt>
                <c:pt idx="16290">
                  <c:v>11017.359375</c:v>
                </c:pt>
                <c:pt idx="16291">
                  <c:v>11018.339061839999</c:v>
                </c:pt>
                <c:pt idx="16292">
                  <c:v>11022.412499999999</c:v>
                </c:pt>
                <c:pt idx="16293">
                  <c:v>11022.412499999999</c:v>
                </c:pt>
                <c:pt idx="16294">
                  <c:v>11022.412499999999</c:v>
                </c:pt>
                <c:pt idx="16295">
                  <c:v>11022.77343816</c:v>
                </c:pt>
                <c:pt idx="16296">
                  <c:v>11022.77343816</c:v>
                </c:pt>
                <c:pt idx="16297">
                  <c:v>11024.887499999999</c:v>
                </c:pt>
                <c:pt idx="16298">
                  <c:v>11024.887499999999</c:v>
                </c:pt>
                <c:pt idx="16299">
                  <c:v>11024.887499999999</c:v>
                </c:pt>
                <c:pt idx="16300">
                  <c:v>11029.115624999999</c:v>
                </c:pt>
                <c:pt idx="16301">
                  <c:v>11029.115624999999</c:v>
                </c:pt>
                <c:pt idx="16302">
                  <c:v>11030.559374999999</c:v>
                </c:pt>
                <c:pt idx="16303">
                  <c:v>11031.53906184</c:v>
                </c:pt>
                <c:pt idx="16304">
                  <c:v>11035.973438159999</c:v>
                </c:pt>
                <c:pt idx="16305">
                  <c:v>11035.973438159999</c:v>
                </c:pt>
                <c:pt idx="16306">
                  <c:v>11036.128124999999</c:v>
                </c:pt>
                <c:pt idx="16307">
                  <c:v>11036.128124999999</c:v>
                </c:pt>
                <c:pt idx="16308">
                  <c:v>11036.128124999999</c:v>
                </c:pt>
                <c:pt idx="16309">
                  <c:v>11038.0875</c:v>
                </c:pt>
                <c:pt idx="16310">
                  <c:v>11038.0875</c:v>
                </c:pt>
                <c:pt idx="16311">
                  <c:v>11038.0875</c:v>
                </c:pt>
                <c:pt idx="16312">
                  <c:v>11038.0875</c:v>
                </c:pt>
                <c:pt idx="16313">
                  <c:v>11038.0875</c:v>
                </c:pt>
                <c:pt idx="16314">
                  <c:v>11038.0875</c:v>
                </c:pt>
                <c:pt idx="16315">
                  <c:v>11038.0875</c:v>
                </c:pt>
                <c:pt idx="16316">
                  <c:v>11042.315624999999</c:v>
                </c:pt>
                <c:pt idx="16317">
                  <c:v>11042.315624999999</c:v>
                </c:pt>
                <c:pt idx="16318">
                  <c:v>11043.759375</c:v>
                </c:pt>
                <c:pt idx="16319">
                  <c:v>11044.739061839999</c:v>
                </c:pt>
                <c:pt idx="16320">
                  <c:v>11044.739061839999</c:v>
                </c:pt>
                <c:pt idx="16321">
                  <c:v>11048.8125</c:v>
                </c:pt>
                <c:pt idx="16322">
                  <c:v>11049.17343816</c:v>
                </c:pt>
                <c:pt idx="16323">
                  <c:v>11049.328125</c:v>
                </c:pt>
                <c:pt idx="16324">
                  <c:v>11049.328125</c:v>
                </c:pt>
                <c:pt idx="16325">
                  <c:v>11055.515625</c:v>
                </c:pt>
                <c:pt idx="16326">
                  <c:v>11057.939061839999</c:v>
                </c:pt>
                <c:pt idx="16327">
                  <c:v>11057.939061839999</c:v>
                </c:pt>
                <c:pt idx="16328">
                  <c:v>11057.939061839999</c:v>
                </c:pt>
                <c:pt idx="16329">
                  <c:v>11057.939061839999</c:v>
                </c:pt>
                <c:pt idx="16330">
                  <c:v>11062.373438160001</c:v>
                </c:pt>
                <c:pt idx="16331">
                  <c:v>11062.373438160001</c:v>
                </c:pt>
                <c:pt idx="16332">
                  <c:v>11069.643749999999</c:v>
                </c:pt>
                <c:pt idx="16333">
                  <c:v>11069.643749999999</c:v>
                </c:pt>
                <c:pt idx="16334">
                  <c:v>11070.159374999999</c:v>
                </c:pt>
                <c:pt idx="16335">
                  <c:v>11071.139061839998</c:v>
                </c:pt>
                <c:pt idx="16336">
                  <c:v>11075.2125</c:v>
                </c:pt>
                <c:pt idx="16337">
                  <c:v>11075.57343816</c:v>
                </c:pt>
                <c:pt idx="16338">
                  <c:v>11075.57343816</c:v>
                </c:pt>
                <c:pt idx="16339">
                  <c:v>11075.728125</c:v>
                </c:pt>
                <c:pt idx="16340">
                  <c:v>11075.728125</c:v>
                </c:pt>
                <c:pt idx="16341">
                  <c:v>11075.728125</c:v>
                </c:pt>
                <c:pt idx="16342">
                  <c:v>11077.6875</c:v>
                </c:pt>
                <c:pt idx="16343">
                  <c:v>11081.915625</c:v>
                </c:pt>
                <c:pt idx="16344">
                  <c:v>11082.84375</c:v>
                </c:pt>
                <c:pt idx="16345">
                  <c:v>11083.359375</c:v>
                </c:pt>
                <c:pt idx="16346">
                  <c:v>11084.339061839999</c:v>
                </c:pt>
                <c:pt idx="16347">
                  <c:v>11088.928124999999</c:v>
                </c:pt>
                <c:pt idx="16348">
                  <c:v>11088.928124999999</c:v>
                </c:pt>
                <c:pt idx="16349">
                  <c:v>11088.928124999999</c:v>
                </c:pt>
                <c:pt idx="16350">
                  <c:v>11088.928124999999</c:v>
                </c:pt>
                <c:pt idx="16351">
                  <c:v>11095.115624999999</c:v>
                </c:pt>
                <c:pt idx="16352">
                  <c:v>11096.043749999999</c:v>
                </c:pt>
                <c:pt idx="16353">
                  <c:v>11096.043749999999</c:v>
                </c:pt>
                <c:pt idx="16354">
                  <c:v>11097.53906184</c:v>
                </c:pt>
                <c:pt idx="16355">
                  <c:v>11102.128124999999</c:v>
                </c:pt>
                <c:pt idx="16356">
                  <c:v>11102.128124999999</c:v>
                </c:pt>
                <c:pt idx="16357">
                  <c:v>11102.128124999999</c:v>
                </c:pt>
                <c:pt idx="16358">
                  <c:v>11104.0875</c:v>
                </c:pt>
                <c:pt idx="16359">
                  <c:v>11104.0875</c:v>
                </c:pt>
                <c:pt idx="16360">
                  <c:v>11109.759375</c:v>
                </c:pt>
                <c:pt idx="16361">
                  <c:v>11121.515625</c:v>
                </c:pt>
                <c:pt idx="16362">
                  <c:v>11128.012499999999</c:v>
                </c:pt>
                <c:pt idx="16363">
                  <c:v>11128.373438160001</c:v>
                </c:pt>
                <c:pt idx="16364">
                  <c:v>11128.373438160001</c:v>
                </c:pt>
                <c:pt idx="16365">
                  <c:v>11128.528124999999</c:v>
                </c:pt>
                <c:pt idx="16366">
                  <c:v>11135.643749999999</c:v>
                </c:pt>
                <c:pt idx="16367">
                  <c:v>11136.159374999999</c:v>
                </c:pt>
                <c:pt idx="16368">
                  <c:v>11136.159374999999</c:v>
                </c:pt>
                <c:pt idx="16369">
                  <c:v>11137.139061839998</c:v>
                </c:pt>
                <c:pt idx="16370">
                  <c:v>11147.915625</c:v>
                </c:pt>
                <c:pt idx="16371">
                  <c:v>11147.915625</c:v>
                </c:pt>
                <c:pt idx="16372">
                  <c:v>11148.84375</c:v>
                </c:pt>
                <c:pt idx="16373">
                  <c:v>11149.359375</c:v>
                </c:pt>
                <c:pt idx="16374">
                  <c:v>11150.339061839999</c:v>
                </c:pt>
                <c:pt idx="16375">
                  <c:v>11150.339061839999</c:v>
                </c:pt>
                <c:pt idx="16376">
                  <c:v>11154.412499999999</c:v>
                </c:pt>
                <c:pt idx="16377">
                  <c:v>11154.412499999999</c:v>
                </c:pt>
                <c:pt idx="16378">
                  <c:v>11154.928124999999</c:v>
                </c:pt>
                <c:pt idx="16379">
                  <c:v>11154.928124999999</c:v>
                </c:pt>
                <c:pt idx="16380">
                  <c:v>11161.115624999999</c:v>
                </c:pt>
                <c:pt idx="16381">
                  <c:v>11162.043749999999</c:v>
                </c:pt>
                <c:pt idx="16382">
                  <c:v>11162.043749999999</c:v>
                </c:pt>
                <c:pt idx="16383">
                  <c:v>11163.53906184</c:v>
                </c:pt>
                <c:pt idx="16384">
                  <c:v>11163.53906184</c:v>
                </c:pt>
                <c:pt idx="16385">
                  <c:v>11170.0875</c:v>
                </c:pt>
                <c:pt idx="16386">
                  <c:v>11170.0875</c:v>
                </c:pt>
                <c:pt idx="16387">
                  <c:v>11174.315624999999</c:v>
                </c:pt>
                <c:pt idx="16388">
                  <c:v>11174.315624999999</c:v>
                </c:pt>
                <c:pt idx="16389">
                  <c:v>11174.315624999999</c:v>
                </c:pt>
                <c:pt idx="16390">
                  <c:v>11176.739061839999</c:v>
                </c:pt>
                <c:pt idx="16391">
                  <c:v>11180.8125</c:v>
                </c:pt>
                <c:pt idx="16392">
                  <c:v>11181.328125</c:v>
                </c:pt>
                <c:pt idx="16393">
                  <c:v>11181.328125</c:v>
                </c:pt>
                <c:pt idx="16394">
                  <c:v>11181.328125</c:v>
                </c:pt>
                <c:pt idx="16395">
                  <c:v>11187.515625</c:v>
                </c:pt>
                <c:pt idx="16396">
                  <c:v>11188.443749999999</c:v>
                </c:pt>
                <c:pt idx="16397">
                  <c:v>11188.443749999999</c:v>
                </c:pt>
                <c:pt idx="16398">
                  <c:v>11188.959374999999</c:v>
                </c:pt>
                <c:pt idx="16399">
                  <c:v>11189.939061839999</c:v>
                </c:pt>
                <c:pt idx="16400">
                  <c:v>11189.939061839999</c:v>
                </c:pt>
                <c:pt idx="16401">
                  <c:v>11194.012499999999</c:v>
                </c:pt>
                <c:pt idx="16402">
                  <c:v>11194.373438160001</c:v>
                </c:pt>
                <c:pt idx="16403">
                  <c:v>11194.373438160001</c:v>
                </c:pt>
                <c:pt idx="16404">
                  <c:v>11194.373438160001</c:v>
                </c:pt>
                <c:pt idx="16405">
                  <c:v>11194.528124999999</c:v>
                </c:pt>
                <c:pt idx="16406">
                  <c:v>11200.715624999999</c:v>
                </c:pt>
                <c:pt idx="16407">
                  <c:v>11203.139061839998</c:v>
                </c:pt>
                <c:pt idx="16408">
                  <c:v>11207.2125</c:v>
                </c:pt>
                <c:pt idx="16409">
                  <c:v>11207.57343816</c:v>
                </c:pt>
                <c:pt idx="16410">
                  <c:v>11207.57343816</c:v>
                </c:pt>
                <c:pt idx="16411">
                  <c:v>11207.728125</c:v>
                </c:pt>
                <c:pt idx="16412">
                  <c:v>11207.728125</c:v>
                </c:pt>
                <c:pt idx="16413">
                  <c:v>11207.728125</c:v>
                </c:pt>
                <c:pt idx="16414">
                  <c:v>11209.6875</c:v>
                </c:pt>
                <c:pt idx="16415">
                  <c:v>11213.915625</c:v>
                </c:pt>
                <c:pt idx="16416">
                  <c:v>11214.84375</c:v>
                </c:pt>
                <c:pt idx="16417">
                  <c:v>11214.84375</c:v>
                </c:pt>
                <c:pt idx="16418">
                  <c:v>11215.359375</c:v>
                </c:pt>
                <c:pt idx="16419">
                  <c:v>11215.359375</c:v>
                </c:pt>
                <c:pt idx="16420">
                  <c:v>11215.359375</c:v>
                </c:pt>
                <c:pt idx="16421">
                  <c:v>11215.359375</c:v>
                </c:pt>
                <c:pt idx="16422">
                  <c:v>11215.359375</c:v>
                </c:pt>
                <c:pt idx="16423">
                  <c:v>11216.339061839999</c:v>
                </c:pt>
                <c:pt idx="16424">
                  <c:v>11216.339061839999</c:v>
                </c:pt>
                <c:pt idx="16425">
                  <c:v>11220.412499999999</c:v>
                </c:pt>
                <c:pt idx="16426">
                  <c:v>11220.928124999999</c:v>
                </c:pt>
                <c:pt idx="16427">
                  <c:v>11220.928124999999</c:v>
                </c:pt>
                <c:pt idx="16428">
                  <c:v>11228.559374999999</c:v>
                </c:pt>
                <c:pt idx="16429">
                  <c:v>11229.53906184</c:v>
                </c:pt>
                <c:pt idx="16430">
                  <c:v>11233.612499999999</c:v>
                </c:pt>
                <c:pt idx="16431">
                  <c:v>11233.973438159999</c:v>
                </c:pt>
                <c:pt idx="16432">
                  <c:v>11234.128124999999</c:v>
                </c:pt>
                <c:pt idx="16433">
                  <c:v>11241.759375</c:v>
                </c:pt>
                <c:pt idx="16434">
                  <c:v>11241.759375</c:v>
                </c:pt>
                <c:pt idx="16435">
                  <c:v>11247.328125</c:v>
                </c:pt>
                <c:pt idx="16436">
                  <c:v>11249.287499999999</c:v>
                </c:pt>
                <c:pt idx="16437">
                  <c:v>11249.287499999999</c:v>
                </c:pt>
                <c:pt idx="16438">
                  <c:v>11249.287499999999</c:v>
                </c:pt>
                <c:pt idx="16439">
                  <c:v>11253.515625</c:v>
                </c:pt>
                <c:pt idx="16440">
                  <c:v>11253.515625</c:v>
                </c:pt>
                <c:pt idx="16441">
                  <c:v>11254.443749999999</c:v>
                </c:pt>
                <c:pt idx="16442">
                  <c:v>11254.959374999999</c:v>
                </c:pt>
                <c:pt idx="16443">
                  <c:v>11254.959374999999</c:v>
                </c:pt>
                <c:pt idx="16444">
                  <c:v>11254.959374999999</c:v>
                </c:pt>
                <c:pt idx="16445">
                  <c:v>11255.939061839999</c:v>
                </c:pt>
                <c:pt idx="16446">
                  <c:v>11255.939061839999</c:v>
                </c:pt>
                <c:pt idx="16447">
                  <c:v>11260.373438160001</c:v>
                </c:pt>
                <c:pt idx="16448">
                  <c:v>11267.643749999999</c:v>
                </c:pt>
                <c:pt idx="16449">
                  <c:v>11267.643749999999</c:v>
                </c:pt>
                <c:pt idx="16450">
                  <c:v>11267.643749999999</c:v>
                </c:pt>
                <c:pt idx="16451">
                  <c:v>11267.643749999999</c:v>
                </c:pt>
                <c:pt idx="16452">
                  <c:v>11268.159374999999</c:v>
                </c:pt>
                <c:pt idx="16453">
                  <c:v>11269.139061839998</c:v>
                </c:pt>
                <c:pt idx="16454">
                  <c:v>11269.139061839998</c:v>
                </c:pt>
                <c:pt idx="16455">
                  <c:v>11273.2125</c:v>
                </c:pt>
                <c:pt idx="16456">
                  <c:v>11273.728125</c:v>
                </c:pt>
                <c:pt idx="16457">
                  <c:v>11273.728125</c:v>
                </c:pt>
                <c:pt idx="16458">
                  <c:v>11275.6875</c:v>
                </c:pt>
                <c:pt idx="16459">
                  <c:v>11286.412499999999</c:v>
                </c:pt>
                <c:pt idx="16460">
                  <c:v>11286.77343816</c:v>
                </c:pt>
                <c:pt idx="16461">
                  <c:v>11286.928124999999</c:v>
                </c:pt>
                <c:pt idx="16462">
                  <c:v>11286.928124999999</c:v>
                </c:pt>
                <c:pt idx="16463">
                  <c:v>11286.928124999999</c:v>
                </c:pt>
                <c:pt idx="16464">
                  <c:v>11288.887499999999</c:v>
                </c:pt>
                <c:pt idx="16465">
                  <c:v>11294.043749999999</c:v>
                </c:pt>
                <c:pt idx="16466">
                  <c:v>11295.53906184</c:v>
                </c:pt>
                <c:pt idx="16467">
                  <c:v>11295.53906184</c:v>
                </c:pt>
                <c:pt idx="16468">
                  <c:v>11299.973438159999</c:v>
                </c:pt>
                <c:pt idx="16469">
                  <c:v>11300.128124999999</c:v>
                </c:pt>
                <c:pt idx="16470">
                  <c:v>11302.0875</c:v>
                </c:pt>
                <c:pt idx="16471">
                  <c:v>11306.315624999999</c:v>
                </c:pt>
                <c:pt idx="16472">
                  <c:v>11307.24375</c:v>
                </c:pt>
                <c:pt idx="16473">
                  <c:v>11307.759375</c:v>
                </c:pt>
                <c:pt idx="16474">
                  <c:v>11308.739061839999</c:v>
                </c:pt>
                <c:pt idx="16475">
                  <c:v>11308.739061839999</c:v>
                </c:pt>
                <c:pt idx="16476">
                  <c:v>11308.739061839999</c:v>
                </c:pt>
                <c:pt idx="16477">
                  <c:v>11312.8125</c:v>
                </c:pt>
                <c:pt idx="16478">
                  <c:v>11312.8125</c:v>
                </c:pt>
                <c:pt idx="16479">
                  <c:v>11313.17343816</c:v>
                </c:pt>
                <c:pt idx="16480">
                  <c:v>11313.328125</c:v>
                </c:pt>
                <c:pt idx="16481">
                  <c:v>11313.328125</c:v>
                </c:pt>
                <c:pt idx="16482">
                  <c:v>11313.328125</c:v>
                </c:pt>
                <c:pt idx="16483">
                  <c:v>11315.287499999999</c:v>
                </c:pt>
                <c:pt idx="16484">
                  <c:v>11315.287499999999</c:v>
                </c:pt>
                <c:pt idx="16485">
                  <c:v>11315.287499999999</c:v>
                </c:pt>
                <c:pt idx="16486">
                  <c:v>11319.515625</c:v>
                </c:pt>
                <c:pt idx="16487">
                  <c:v>11321.939061839999</c:v>
                </c:pt>
                <c:pt idx="16488">
                  <c:v>11326.012499999999</c:v>
                </c:pt>
                <c:pt idx="16489">
                  <c:v>11326.012499999999</c:v>
                </c:pt>
                <c:pt idx="16490">
                  <c:v>11326.373438160001</c:v>
                </c:pt>
                <c:pt idx="16491">
                  <c:v>11328.487499999999</c:v>
                </c:pt>
                <c:pt idx="16492">
                  <c:v>11332.715624999999</c:v>
                </c:pt>
                <c:pt idx="16493">
                  <c:v>11334.159374999999</c:v>
                </c:pt>
                <c:pt idx="16494">
                  <c:v>11334.159374999999</c:v>
                </c:pt>
                <c:pt idx="16495">
                  <c:v>11334.159374999999</c:v>
                </c:pt>
                <c:pt idx="16496">
                  <c:v>11335.139061839998</c:v>
                </c:pt>
                <c:pt idx="16497">
                  <c:v>11339.2125</c:v>
                </c:pt>
                <c:pt idx="16498">
                  <c:v>11339.2125</c:v>
                </c:pt>
                <c:pt idx="16499">
                  <c:v>11339.57343816</c:v>
                </c:pt>
                <c:pt idx="16500">
                  <c:v>11339.728125</c:v>
                </c:pt>
                <c:pt idx="16501">
                  <c:v>11339.728125</c:v>
                </c:pt>
                <c:pt idx="16502">
                  <c:v>11341.6875</c:v>
                </c:pt>
                <c:pt idx="16503">
                  <c:v>11345.915625</c:v>
                </c:pt>
                <c:pt idx="16504">
                  <c:v>11345.915625</c:v>
                </c:pt>
                <c:pt idx="16505">
                  <c:v>11345.915625</c:v>
                </c:pt>
                <c:pt idx="16506">
                  <c:v>11346.84375</c:v>
                </c:pt>
                <c:pt idx="16507">
                  <c:v>11346.84375</c:v>
                </c:pt>
                <c:pt idx="16508">
                  <c:v>11347.359375</c:v>
                </c:pt>
                <c:pt idx="16509">
                  <c:v>11348.339061839999</c:v>
                </c:pt>
                <c:pt idx="16510">
                  <c:v>11352.412499999999</c:v>
                </c:pt>
                <c:pt idx="16511">
                  <c:v>11352.412499999999</c:v>
                </c:pt>
                <c:pt idx="16512">
                  <c:v>11352.77343816</c:v>
                </c:pt>
                <c:pt idx="16513">
                  <c:v>11352.77343816</c:v>
                </c:pt>
                <c:pt idx="16514">
                  <c:v>11352.77343816</c:v>
                </c:pt>
                <c:pt idx="16515">
                  <c:v>11354.887499999999</c:v>
                </c:pt>
                <c:pt idx="16516">
                  <c:v>11354.887499999999</c:v>
                </c:pt>
                <c:pt idx="16517">
                  <c:v>11354.887499999999</c:v>
                </c:pt>
                <c:pt idx="16518">
                  <c:v>11359.115624999999</c:v>
                </c:pt>
                <c:pt idx="16519">
                  <c:v>11359.115624999999</c:v>
                </c:pt>
                <c:pt idx="16520">
                  <c:v>11360.043749999999</c:v>
                </c:pt>
                <c:pt idx="16521">
                  <c:v>11360.043749999999</c:v>
                </c:pt>
                <c:pt idx="16522">
                  <c:v>11360.043749999999</c:v>
                </c:pt>
                <c:pt idx="16523">
                  <c:v>11360.559374999999</c:v>
                </c:pt>
                <c:pt idx="16524">
                  <c:v>11365.973438159999</c:v>
                </c:pt>
                <c:pt idx="16525">
                  <c:v>11365.973438159999</c:v>
                </c:pt>
                <c:pt idx="16526">
                  <c:v>11366.128124999999</c:v>
                </c:pt>
                <c:pt idx="16527">
                  <c:v>11368.0875</c:v>
                </c:pt>
                <c:pt idx="16528">
                  <c:v>11368.0875</c:v>
                </c:pt>
                <c:pt idx="16529">
                  <c:v>11368.0875</c:v>
                </c:pt>
                <c:pt idx="16530">
                  <c:v>11368.0875</c:v>
                </c:pt>
                <c:pt idx="16531">
                  <c:v>11372.315624999999</c:v>
                </c:pt>
                <c:pt idx="16532">
                  <c:v>11372.315624999999</c:v>
                </c:pt>
                <c:pt idx="16533">
                  <c:v>11373.24375</c:v>
                </c:pt>
                <c:pt idx="16534">
                  <c:v>11373.24375</c:v>
                </c:pt>
                <c:pt idx="16535">
                  <c:v>11373.759375</c:v>
                </c:pt>
                <c:pt idx="16536">
                  <c:v>11373.759375</c:v>
                </c:pt>
                <c:pt idx="16537">
                  <c:v>11374.739061839999</c:v>
                </c:pt>
                <c:pt idx="16538">
                  <c:v>11379.17343816</c:v>
                </c:pt>
                <c:pt idx="16539">
                  <c:v>11379.328125</c:v>
                </c:pt>
                <c:pt idx="16540">
                  <c:v>11379.328125</c:v>
                </c:pt>
                <c:pt idx="16541">
                  <c:v>11379.328125</c:v>
                </c:pt>
                <c:pt idx="16542">
                  <c:v>11381.287499999999</c:v>
                </c:pt>
                <c:pt idx="16543">
                  <c:v>11386.443749999999</c:v>
                </c:pt>
                <c:pt idx="16544">
                  <c:v>11392.373438160001</c:v>
                </c:pt>
                <c:pt idx="16545">
                  <c:v>11392.373438160001</c:v>
                </c:pt>
                <c:pt idx="16546">
                  <c:v>11392.373438160001</c:v>
                </c:pt>
                <c:pt idx="16547">
                  <c:v>11392.528124999999</c:v>
                </c:pt>
                <c:pt idx="16548">
                  <c:v>11392.528124999999</c:v>
                </c:pt>
                <c:pt idx="16549">
                  <c:v>11398.715624999999</c:v>
                </c:pt>
                <c:pt idx="16550">
                  <c:v>11398.715624999999</c:v>
                </c:pt>
                <c:pt idx="16551">
                  <c:v>11399.643749999999</c:v>
                </c:pt>
                <c:pt idx="16552">
                  <c:v>11399.643749999999</c:v>
                </c:pt>
                <c:pt idx="16553">
                  <c:v>11399.643749999999</c:v>
                </c:pt>
                <c:pt idx="16554">
                  <c:v>11400.159374999999</c:v>
                </c:pt>
                <c:pt idx="16555">
                  <c:v>11400.159374999999</c:v>
                </c:pt>
                <c:pt idx="16556">
                  <c:v>11400.159374999999</c:v>
                </c:pt>
                <c:pt idx="16557">
                  <c:v>11401.139061839998</c:v>
                </c:pt>
                <c:pt idx="16558">
                  <c:v>11405.2125</c:v>
                </c:pt>
                <c:pt idx="16559">
                  <c:v>11405.57343816</c:v>
                </c:pt>
                <c:pt idx="16560">
                  <c:v>11405.57343816</c:v>
                </c:pt>
                <c:pt idx="16561">
                  <c:v>11405.728125</c:v>
                </c:pt>
                <c:pt idx="16562">
                  <c:v>11405.728125</c:v>
                </c:pt>
                <c:pt idx="16563">
                  <c:v>11407.6875</c:v>
                </c:pt>
                <c:pt idx="16564">
                  <c:v>11411.915625</c:v>
                </c:pt>
                <c:pt idx="16565">
                  <c:v>11413.359375</c:v>
                </c:pt>
                <c:pt idx="16566">
                  <c:v>11414.339061839999</c:v>
                </c:pt>
                <c:pt idx="16567">
                  <c:v>11418.77343816</c:v>
                </c:pt>
                <c:pt idx="16568">
                  <c:v>11418.928124999999</c:v>
                </c:pt>
                <c:pt idx="16569">
                  <c:v>11420.887499999999</c:v>
                </c:pt>
                <c:pt idx="16570">
                  <c:v>11425.115624999999</c:v>
                </c:pt>
                <c:pt idx="16571">
                  <c:v>11426.043749999999</c:v>
                </c:pt>
                <c:pt idx="16572">
                  <c:v>11426.559374999999</c:v>
                </c:pt>
                <c:pt idx="16573">
                  <c:v>11426.559374999999</c:v>
                </c:pt>
                <c:pt idx="16574">
                  <c:v>11427.53906184</c:v>
                </c:pt>
                <c:pt idx="16575">
                  <c:v>11427.53906184</c:v>
                </c:pt>
                <c:pt idx="16576">
                  <c:v>11431.612499999999</c:v>
                </c:pt>
                <c:pt idx="16577">
                  <c:v>11431.973438159999</c:v>
                </c:pt>
                <c:pt idx="16578">
                  <c:v>11431.973438159999</c:v>
                </c:pt>
                <c:pt idx="16579">
                  <c:v>11432.128124999999</c:v>
                </c:pt>
                <c:pt idx="16580">
                  <c:v>11434.0875</c:v>
                </c:pt>
                <c:pt idx="16581">
                  <c:v>11445.17343816</c:v>
                </c:pt>
                <c:pt idx="16582">
                  <c:v>11445.17343816</c:v>
                </c:pt>
                <c:pt idx="16583">
                  <c:v>11445.17343816</c:v>
                </c:pt>
                <c:pt idx="16584">
                  <c:v>11452.443749999999</c:v>
                </c:pt>
                <c:pt idx="16585">
                  <c:v>11452.959374999999</c:v>
                </c:pt>
                <c:pt idx="16586">
                  <c:v>11453.939061839999</c:v>
                </c:pt>
                <c:pt idx="16587">
                  <c:v>11453.939061839999</c:v>
                </c:pt>
                <c:pt idx="16588">
                  <c:v>11458.012499999999</c:v>
                </c:pt>
                <c:pt idx="16589">
                  <c:v>11458.012499999999</c:v>
                </c:pt>
                <c:pt idx="16590">
                  <c:v>11458.528124999999</c:v>
                </c:pt>
                <c:pt idx="16591">
                  <c:v>11460.487499999999</c:v>
                </c:pt>
                <c:pt idx="16592">
                  <c:v>11460.487499999999</c:v>
                </c:pt>
                <c:pt idx="16593">
                  <c:v>11464.715624999999</c:v>
                </c:pt>
                <c:pt idx="16594">
                  <c:v>11467.139061839998</c:v>
                </c:pt>
                <c:pt idx="16595">
                  <c:v>11471.2125</c:v>
                </c:pt>
                <c:pt idx="16596">
                  <c:v>11471.2125</c:v>
                </c:pt>
                <c:pt idx="16597">
                  <c:v>11478.84375</c:v>
                </c:pt>
                <c:pt idx="16598">
                  <c:v>11479.359375</c:v>
                </c:pt>
                <c:pt idx="16599">
                  <c:v>11479.359375</c:v>
                </c:pt>
                <c:pt idx="16600">
                  <c:v>11479.359375</c:v>
                </c:pt>
                <c:pt idx="16601">
                  <c:v>11479.359375</c:v>
                </c:pt>
                <c:pt idx="16602">
                  <c:v>11480.339061839999</c:v>
                </c:pt>
                <c:pt idx="16603">
                  <c:v>11480.339061839999</c:v>
                </c:pt>
                <c:pt idx="16604">
                  <c:v>11480.339061839999</c:v>
                </c:pt>
                <c:pt idx="16605">
                  <c:v>11480.339061839999</c:v>
                </c:pt>
                <c:pt idx="16606">
                  <c:v>11484.928124999999</c:v>
                </c:pt>
                <c:pt idx="16607">
                  <c:v>11484.928124999999</c:v>
                </c:pt>
                <c:pt idx="16608">
                  <c:v>11484.928124999999</c:v>
                </c:pt>
                <c:pt idx="16609">
                  <c:v>11492.043749999999</c:v>
                </c:pt>
                <c:pt idx="16610">
                  <c:v>11492.043749999999</c:v>
                </c:pt>
                <c:pt idx="16611">
                  <c:v>11493.53906184</c:v>
                </c:pt>
                <c:pt idx="16612">
                  <c:v>11497.612499999999</c:v>
                </c:pt>
                <c:pt idx="16613">
                  <c:v>11497.973438159999</c:v>
                </c:pt>
                <c:pt idx="16614">
                  <c:v>11497.973438159999</c:v>
                </c:pt>
                <c:pt idx="16615">
                  <c:v>11498.128124999999</c:v>
                </c:pt>
                <c:pt idx="16616">
                  <c:v>11504.315624999999</c:v>
                </c:pt>
                <c:pt idx="16617">
                  <c:v>11504.315624999999</c:v>
                </c:pt>
                <c:pt idx="16618">
                  <c:v>11505.24375</c:v>
                </c:pt>
                <c:pt idx="16619">
                  <c:v>11505.759375</c:v>
                </c:pt>
                <c:pt idx="16620">
                  <c:v>11505.759375</c:v>
                </c:pt>
                <c:pt idx="16621">
                  <c:v>11506.739061839999</c:v>
                </c:pt>
                <c:pt idx="16622">
                  <c:v>11506.739061839999</c:v>
                </c:pt>
                <c:pt idx="16623">
                  <c:v>11510.8125</c:v>
                </c:pt>
                <c:pt idx="16624">
                  <c:v>11511.17343816</c:v>
                </c:pt>
                <c:pt idx="16625">
                  <c:v>11511.17343816</c:v>
                </c:pt>
                <c:pt idx="16626">
                  <c:v>11511.17343816</c:v>
                </c:pt>
                <c:pt idx="16627">
                  <c:v>11511.328125</c:v>
                </c:pt>
                <c:pt idx="16628">
                  <c:v>11517.515625</c:v>
                </c:pt>
                <c:pt idx="16629">
                  <c:v>11518.959374999999</c:v>
                </c:pt>
                <c:pt idx="16630">
                  <c:v>11519.939061839999</c:v>
                </c:pt>
                <c:pt idx="16631">
                  <c:v>11524.373438160001</c:v>
                </c:pt>
                <c:pt idx="16632">
                  <c:v>11524.528124999999</c:v>
                </c:pt>
                <c:pt idx="16633">
                  <c:v>11530.715624999999</c:v>
                </c:pt>
                <c:pt idx="16634">
                  <c:v>11530.715624999999</c:v>
                </c:pt>
                <c:pt idx="16635">
                  <c:v>11530.715624999999</c:v>
                </c:pt>
                <c:pt idx="16636">
                  <c:v>11531.643749999999</c:v>
                </c:pt>
                <c:pt idx="16637">
                  <c:v>11533.139061839998</c:v>
                </c:pt>
                <c:pt idx="16638">
                  <c:v>11533.139061839998</c:v>
                </c:pt>
                <c:pt idx="16639">
                  <c:v>11533.139061839998</c:v>
                </c:pt>
                <c:pt idx="16640">
                  <c:v>11537.2125</c:v>
                </c:pt>
                <c:pt idx="16641">
                  <c:v>11537.2125</c:v>
                </c:pt>
                <c:pt idx="16642">
                  <c:v>11543.915625</c:v>
                </c:pt>
                <c:pt idx="16643">
                  <c:v>11544.84375</c:v>
                </c:pt>
                <c:pt idx="16644">
                  <c:v>11545.359375</c:v>
                </c:pt>
                <c:pt idx="16645">
                  <c:v>11550.412499999999</c:v>
                </c:pt>
                <c:pt idx="16646">
                  <c:v>11550.412499999999</c:v>
                </c:pt>
                <c:pt idx="16647">
                  <c:v>11550.77343816</c:v>
                </c:pt>
                <c:pt idx="16648">
                  <c:v>11550.77343816</c:v>
                </c:pt>
                <c:pt idx="16649">
                  <c:v>11550.928124999999</c:v>
                </c:pt>
                <c:pt idx="16650">
                  <c:v>11550.928124999999</c:v>
                </c:pt>
                <c:pt idx="16651">
                  <c:v>11552.887499999999</c:v>
                </c:pt>
                <c:pt idx="16652">
                  <c:v>11557.115624999999</c:v>
                </c:pt>
                <c:pt idx="16653">
                  <c:v>11557.115624999999</c:v>
                </c:pt>
                <c:pt idx="16654">
                  <c:v>11557.115624999999</c:v>
                </c:pt>
                <c:pt idx="16655">
                  <c:v>11557.115624999999</c:v>
                </c:pt>
                <c:pt idx="16656">
                  <c:v>11563.973438159999</c:v>
                </c:pt>
                <c:pt idx="16657">
                  <c:v>11563.973438159999</c:v>
                </c:pt>
                <c:pt idx="16658">
                  <c:v>11564.128124999999</c:v>
                </c:pt>
                <c:pt idx="16659">
                  <c:v>11566.0875</c:v>
                </c:pt>
                <c:pt idx="16660">
                  <c:v>11566.0875</c:v>
                </c:pt>
                <c:pt idx="16661">
                  <c:v>11571.24375</c:v>
                </c:pt>
                <c:pt idx="16662">
                  <c:v>11571.24375</c:v>
                </c:pt>
                <c:pt idx="16663">
                  <c:v>11571.24375</c:v>
                </c:pt>
                <c:pt idx="16664">
                  <c:v>11571.759375</c:v>
                </c:pt>
                <c:pt idx="16665">
                  <c:v>11576.8125</c:v>
                </c:pt>
                <c:pt idx="16666">
                  <c:v>11576.8125</c:v>
                </c:pt>
                <c:pt idx="16667">
                  <c:v>11579.287499999999</c:v>
                </c:pt>
                <c:pt idx="16668">
                  <c:v>11579.287499999999</c:v>
                </c:pt>
                <c:pt idx="16669">
                  <c:v>11583.515625</c:v>
                </c:pt>
                <c:pt idx="16670">
                  <c:v>11584.443749999999</c:v>
                </c:pt>
                <c:pt idx="16671">
                  <c:v>11584.443749999999</c:v>
                </c:pt>
                <c:pt idx="16672">
                  <c:v>11584.959374999999</c:v>
                </c:pt>
                <c:pt idx="16673">
                  <c:v>11585.939061839999</c:v>
                </c:pt>
                <c:pt idx="16674">
                  <c:v>11585.939061839999</c:v>
                </c:pt>
                <c:pt idx="16675">
                  <c:v>11585.939061839999</c:v>
                </c:pt>
                <c:pt idx="16676">
                  <c:v>11590.012499999999</c:v>
                </c:pt>
                <c:pt idx="16677">
                  <c:v>11590.012499999999</c:v>
                </c:pt>
                <c:pt idx="16678">
                  <c:v>11590.373438160001</c:v>
                </c:pt>
                <c:pt idx="16679">
                  <c:v>11590.528124999999</c:v>
                </c:pt>
                <c:pt idx="16680">
                  <c:v>11599.139061839998</c:v>
                </c:pt>
                <c:pt idx="16681">
                  <c:v>11599.139061839998</c:v>
                </c:pt>
                <c:pt idx="16682">
                  <c:v>11599.139061839998</c:v>
                </c:pt>
                <c:pt idx="16683">
                  <c:v>11603.57343816</c:v>
                </c:pt>
                <c:pt idx="16684">
                  <c:v>11609.915625</c:v>
                </c:pt>
                <c:pt idx="16685">
                  <c:v>11610.84375</c:v>
                </c:pt>
                <c:pt idx="16686">
                  <c:v>11612.339061839999</c:v>
                </c:pt>
                <c:pt idx="16687">
                  <c:v>11612.339061839999</c:v>
                </c:pt>
                <c:pt idx="16688">
                  <c:v>11616.412499999999</c:v>
                </c:pt>
                <c:pt idx="16689">
                  <c:v>11616.77343816</c:v>
                </c:pt>
                <c:pt idx="16690">
                  <c:v>11618.887499999999</c:v>
                </c:pt>
                <c:pt idx="16691">
                  <c:v>11618.887499999999</c:v>
                </c:pt>
                <c:pt idx="16692">
                  <c:v>11624.559374999999</c:v>
                </c:pt>
                <c:pt idx="16693">
                  <c:v>11625.53906184</c:v>
                </c:pt>
                <c:pt idx="16694">
                  <c:v>11625.53906184</c:v>
                </c:pt>
                <c:pt idx="16695">
                  <c:v>11625.53906184</c:v>
                </c:pt>
                <c:pt idx="16696">
                  <c:v>11625.53906184</c:v>
                </c:pt>
                <c:pt idx="16697">
                  <c:v>11629.612499999999</c:v>
                </c:pt>
                <c:pt idx="16698">
                  <c:v>11630.128124999999</c:v>
                </c:pt>
                <c:pt idx="16699">
                  <c:v>11636.315624999999</c:v>
                </c:pt>
                <c:pt idx="16700">
                  <c:v>11636.315624999999</c:v>
                </c:pt>
                <c:pt idx="16701">
                  <c:v>11643.17343816</c:v>
                </c:pt>
                <c:pt idx="16702">
                  <c:v>11645.287499999999</c:v>
                </c:pt>
                <c:pt idx="16703">
                  <c:v>11649.515625</c:v>
                </c:pt>
                <c:pt idx="16704">
                  <c:v>11649.515625</c:v>
                </c:pt>
                <c:pt idx="16705">
                  <c:v>11650.443749999999</c:v>
                </c:pt>
                <c:pt idx="16706">
                  <c:v>11650.959374999999</c:v>
                </c:pt>
                <c:pt idx="16707">
                  <c:v>11651.939061839999</c:v>
                </c:pt>
                <c:pt idx="16708">
                  <c:v>11656.012499999999</c:v>
                </c:pt>
                <c:pt idx="16709">
                  <c:v>11656.012499999999</c:v>
                </c:pt>
                <c:pt idx="16710">
                  <c:v>11656.373438160001</c:v>
                </c:pt>
                <c:pt idx="16711">
                  <c:v>11656.528124999999</c:v>
                </c:pt>
                <c:pt idx="16712">
                  <c:v>11656.528124999999</c:v>
                </c:pt>
                <c:pt idx="16713">
                  <c:v>11662.715624999999</c:v>
                </c:pt>
                <c:pt idx="16714">
                  <c:v>11665.139061839998</c:v>
                </c:pt>
                <c:pt idx="16715">
                  <c:v>11669.728125</c:v>
                </c:pt>
                <c:pt idx="16716">
                  <c:v>11669.728125</c:v>
                </c:pt>
                <c:pt idx="16717">
                  <c:v>11669.728125</c:v>
                </c:pt>
                <c:pt idx="16718">
                  <c:v>11671.6875</c:v>
                </c:pt>
                <c:pt idx="16719">
                  <c:v>11671.6875</c:v>
                </c:pt>
                <c:pt idx="16720">
                  <c:v>11671.6875</c:v>
                </c:pt>
                <c:pt idx="16721">
                  <c:v>11675.915625</c:v>
                </c:pt>
                <c:pt idx="16722">
                  <c:v>11675.915625</c:v>
                </c:pt>
                <c:pt idx="16723">
                  <c:v>11676.84375</c:v>
                </c:pt>
                <c:pt idx="16724">
                  <c:v>11678.339061839999</c:v>
                </c:pt>
                <c:pt idx="16725">
                  <c:v>11678.339061839999</c:v>
                </c:pt>
                <c:pt idx="16726">
                  <c:v>11682.412499999999</c:v>
                </c:pt>
                <c:pt idx="16727">
                  <c:v>11682.928124999999</c:v>
                </c:pt>
                <c:pt idx="16728">
                  <c:v>11689.115624999999</c:v>
                </c:pt>
                <c:pt idx="16729">
                  <c:v>11690.559374999999</c:v>
                </c:pt>
                <c:pt idx="16730">
                  <c:v>11691.53906184</c:v>
                </c:pt>
                <c:pt idx="16731">
                  <c:v>11704.739061839999</c:v>
                </c:pt>
                <c:pt idx="16732">
                  <c:v>11704.739061839999</c:v>
                </c:pt>
                <c:pt idx="16733">
                  <c:v>11704.739061839999</c:v>
                </c:pt>
                <c:pt idx="16734">
                  <c:v>11704.739061839999</c:v>
                </c:pt>
                <c:pt idx="16735">
                  <c:v>11704.739061839999</c:v>
                </c:pt>
                <c:pt idx="16736">
                  <c:v>11709.17343816</c:v>
                </c:pt>
                <c:pt idx="16737">
                  <c:v>11709.17343816</c:v>
                </c:pt>
                <c:pt idx="16738">
                  <c:v>11709.17343816</c:v>
                </c:pt>
                <c:pt idx="16739">
                  <c:v>11709.328125</c:v>
                </c:pt>
                <c:pt idx="16740">
                  <c:v>11709.328125</c:v>
                </c:pt>
                <c:pt idx="16741">
                  <c:v>11709.328125</c:v>
                </c:pt>
                <c:pt idx="16742">
                  <c:v>11709.328125</c:v>
                </c:pt>
                <c:pt idx="16743">
                  <c:v>11711.287499999999</c:v>
                </c:pt>
                <c:pt idx="16744">
                  <c:v>11711.287499999999</c:v>
                </c:pt>
                <c:pt idx="16745">
                  <c:v>11711.287499999999</c:v>
                </c:pt>
                <c:pt idx="16746">
                  <c:v>11711.287499999999</c:v>
                </c:pt>
                <c:pt idx="16747">
                  <c:v>11716.959374999999</c:v>
                </c:pt>
                <c:pt idx="16748">
                  <c:v>11716.959374999999</c:v>
                </c:pt>
                <c:pt idx="16749">
                  <c:v>11717.939061839999</c:v>
                </c:pt>
                <c:pt idx="16750">
                  <c:v>11717.939061839999</c:v>
                </c:pt>
                <c:pt idx="16751">
                  <c:v>11722.373438160001</c:v>
                </c:pt>
                <c:pt idx="16752">
                  <c:v>11724.487499999999</c:v>
                </c:pt>
                <c:pt idx="16753">
                  <c:v>11724.487499999999</c:v>
                </c:pt>
                <c:pt idx="16754">
                  <c:v>11730.159374999999</c:v>
                </c:pt>
                <c:pt idx="16755">
                  <c:v>11730.159374999999</c:v>
                </c:pt>
                <c:pt idx="16756">
                  <c:v>11731.139061839998</c:v>
                </c:pt>
                <c:pt idx="16757">
                  <c:v>11731.139061839998</c:v>
                </c:pt>
                <c:pt idx="16758">
                  <c:v>11731.139061839998</c:v>
                </c:pt>
                <c:pt idx="16759">
                  <c:v>11735.57343816</c:v>
                </c:pt>
                <c:pt idx="16760">
                  <c:v>11735.728125</c:v>
                </c:pt>
                <c:pt idx="16761">
                  <c:v>11737.6875</c:v>
                </c:pt>
                <c:pt idx="16762">
                  <c:v>11742.84375</c:v>
                </c:pt>
                <c:pt idx="16763">
                  <c:v>11742.84375</c:v>
                </c:pt>
                <c:pt idx="16764">
                  <c:v>11743.359375</c:v>
                </c:pt>
                <c:pt idx="16765">
                  <c:v>11744.339061839999</c:v>
                </c:pt>
                <c:pt idx="16766">
                  <c:v>11744.339061839999</c:v>
                </c:pt>
                <c:pt idx="16767">
                  <c:v>11744.339061839999</c:v>
                </c:pt>
                <c:pt idx="16768">
                  <c:v>11744.339061839999</c:v>
                </c:pt>
                <c:pt idx="16769">
                  <c:v>11744.339061839999</c:v>
                </c:pt>
                <c:pt idx="16770">
                  <c:v>11744.339061839999</c:v>
                </c:pt>
                <c:pt idx="16771">
                  <c:v>11748.412499999999</c:v>
                </c:pt>
                <c:pt idx="16772">
                  <c:v>11748.77343816</c:v>
                </c:pt>
                <c:pt idx="16773">
                  <c:v>11748.928124999999</c:v>
                </c:pt>
                <c:pt idx="16774">
                  <c:v>11755.115624999999</c:v>
                </c:pt>
                <c:pt idx="16775">
                  <c:v>11756.043749999999</c:v>
                </c:pt>
                <c:pt idx="16776">
                  <c:v>11756.559374999999</c:v>
                </c:pt>
                <c:pt idx="16777">
                  <c:v>11756.559374999999</c:v>
                </c:pt>
                <c:pt idx="16778">
                  <c:v>11761.612499999999</c:v>
                </c:pt>
                <c:pt idx="16779">
                  <c:v>11761.973438159999</c:v>
                </c:pt>
                <c:pt idx="16780">
                  <c:v>11761.973438159999</c:v>
                </c:pt>
                <c:pt idx="16781">
                  <c:v>11762.128124999999</c:v>
                </c:pt>
                <c:pt idx="16782">
                  <c:v>11769.759375</c:v>
                </c:pt>
                <c:pt idx="16783">
                  <c:v>11769.759375</c:v>
                </c:pt>
                <c:pt idx="16784">
                  <c:v>11770.739061839999</c:v>
                </c:pt>
                <c:pt idx="16785">
                  <c:v>11775.328125</c:v>
                </c:pt>
                <c:pt idx="16786">
                  <c:v>11777.287499999999</c:v>
                </c:pt>
                <c:pt idx="16787">
                  <c:v>11777.287499999999</c:v>
                </c:pt>
                <c:pt idx="16788">
                  <c:v>11777.287499999999</c:v>
                </c:pt>
                <c:pt idx="16789">
                  <c:v>11777.287499999999</c:v>
                </c:pt>
                <c:pt idx="16790">
                  <c:v>11781.515625</c:v>
                </c:pt>
                <c:pt idx="16791">
                  <c:v>11782.443749999999</c:v>
                </c:pt>
                <c:pt idx="16792">
                  <c:v>11782.959374999999</c:v>
                </c:pt>
                <c:pt idx="16793">
                  <c:v>11782.959374999999</c:v>
                </c:pt>
                <c:pt idx="16794">
                  <c:v>11783.939061839999</c:v>
                </c:pt>
                <c:pt idx="16795">
                  <c:v>11788.012499999999</c:v>
                </c:pt>
                <c:pt idx="16796">
                  <c:v>11788.373438160001</c:v>
                </c:pt>
                <c:pt idx="16797">
                  <c:v>11788.373438160001</c:v>
                </c:pt>
                <c:pt idx="16798">
                  <c:v>11790.487499999999</c:v>
                </c:pt>
                <c:pt idx="16799">
                  <c:v>11796.159374999999</c:v>
                </c:pt>
                <c:pt idx="16800">
                  <c:v>11796.159374999999</c:v>
                </c:pt>
                <c:pt idx="16801">
                  <c:v>11796.159374999999</c:v>
                </c:pt>
                <c:pt idx="16802">
                  <c:v>11797.139061839998</c:v>
                </c:pt>
                <c:pt idx="16803">
                  <c:v>11801.2125</c:v>
                </c:pt>
                <c:pt idx="16804">
                  <c:v>11801.2125</c:v>
                </c:pt>
                <c:pt idx="16805">
                  <c:v>11801.728125</c:v>
                </c:pt>
                <c:pt idx="16806">
                  <c:v>11803.6875</c:v>
                </c:pt>
                <c:pt idx="16807">
                  <c:v>11807.915625</c:v>
                </c:pt>
                <c:pt idx="16808">
                  <c:v>11807.915625</c:v>
                </c:pt>
                <c:pt idx="16809">
                  <c:v>11808.84375</c:v>
                </c:pt>
                <c:pt idx="16810">
                  <c:v>11810.339061839999</c:v>
                </c:pt>
                <c:pt idx="16811">
                  <c:v>11810.339061839999</c:v>
                </c:pt>
                <c:pt idx="16812">
                  <c:v>11810.339061839999</c:v>
                </c:pt>
                <c:pt idx="16813">
                  <c:v>11814.412499999999</c:v>
                </c:pt>
                <c:pt idx="16814">
                  <c:v>11814.412499999999</c:v>
                </c:pt>
                <c:pt idx="16815">
                  <c:v>11814.412499999999</c:v>
                </c:pt>
                <c:pt idx="16816">
                  <c:v>11814.77343816</c:v>
                </c:pt>
                <c:pt idx="16817">
                  <c:v>11814.928124999999</c:v>
                </c:pt>
                <c:pt idx="16818">
                  <c:v>11822.043749999999</c:v>
                </c:pt>
                <c:pt idx="16819">
                  <c:v>11822.043749999999</c:v>
                </c:pt>
                <c:pt idx="16820">
                  <c:v>11822.559374999999</c:v>
                </c:pt>
                <c:pt idx="16821">
                  <c:v>11827.612499999999</c:v>
                </c:pt>
                <c:pt idx="16822">
                  <c:v>11828.128124999999</c:v>
                </c:pt>
                <c:pt idx="16823">
                  <c:v>11830.0875</c:v>
                </c:pt>
                <c:pt idx="16824">
                  <c:v>11834.315624999999</c:v>
                </c:pt>
                <c:pt idx="16825">
                  <c:v>11840.8125</c:v>
                </c:pt>
                <c:pt idx="16826">
                  <c:v>11840.8125</c:v>
                </c:pt>
                <c:pt idx="16827">
                  <c:v>11841.328125</c:v>
                </c:pt>
                <c:pt idx="16828">
                  <c:v>11843.287499999999</c:v>
                </c:pt>
                <c:pt idx="16829">
                  <c:v>11843.287499999999</c:v>
                </c:pt>
                <c:pt idx="16830">
                  <c:v>11843.287499999999</c:v>
                </c:pt>
                <c:pt idx="16831">
                  <c:v>11843.287499999999</c:v>
                </c:pt>
                <c:pt idx="16832">
                  <c:v>11848.443749999999</c:v>
                </c:pt>
                <c:pt idx="16833">
                  <c:v>11848.443749999999</c:v>
                </c:pt>
                <c:pt idx="16834">
                  <c:v>11848.959374999999</c:v>
                </c:pt>
                <c:pt idx="16835">
                  <c:v>11854.373438160001</c:v>
                </c:pt>
                <c:pt idx="16836">
                  <c:v>11854.373438160001</c:v>
                </c:pt>
                <c:pt idx="16837">
                  <c:v>11854.528124999999</c:v>
                </c:pt>
                <c:pt idx="16838">
                  <c:v>11856.487499999999</c:v>
                </c:pt>
                <c:pt idx="16839">
                  <c:v>11856.487499999999</c:v>
                </c:pt>
                <c:pt idx="16840">
                  <c:v>11856.487499999999</c:v>
                </c:pt>
                <c:pt idx="16841">
                  <c:v>11861.643749999999</c:v>
                </c:pt>
                <c:pt idx="16842">
                  <c:v>11862.159374999999</c:v>
                </c:pt>
                <c:pt idx="16843">
                  <c:v>11862.159374999999</c:v>
                </c:pt>
                <c:pt idx="16844">
                  <c:v>11863.139061839998</c:v>
                </c:pt>
                <c:pt idx="16845">
                  <c:v>11867.2125</c:v>
                </c:pt>
                <c:pt idx="16846">
                  <c:v>11867.57343816</c:v>
                </c:pt>
                <c:pt idx="16847">
                  <c:v>11867.57343816</c:v>
                </c:pt>
                <c:pt idx="16848">
                  <c:v>11867.728125</c:v>
                </c:pt>
                <c:pt idx="16849">
                  <c:v>11867.728125</c:v>
                </c:pt>
                <c:pt idx="16850">
                  <c:v>11867.728125</c:v>
                </c:pt>
                <c:pt idx="16851">
                  <c:v>11869.6875</c:v>
                </c:pt>
                <c:pt idx="16852">
                  <c:v>11873.915625</c:v>
                </c:pt>
                <c:pt idx="16853">
                  <c:v>11873.915625</c:v>
                </c:pt>
                <c:pt idx="16854">
                  <c:v>11874.84375</c:v>
                </c:pt>
                <c:pt idx="16855">
                  <c:v>11874.84375</c:v>
                </c:pt>
                <c:pt idx="16856">
                  <c:v>11874.84375</c:v>
                </c:pt>
                <c:pt idx="16857">
                  <c:v>11875.359375</c:v>
                </c:pt>
                <c:pt idx="16858">
                  <c:v>11875.359375</c:v>
                </c:pt>
                <c:pt idx="16859">
                  <c:v>11876.339061839999</c:v>
                </c:pt>
                <c:pt idx="16860">
                  <c:v>11876.339061839999</c:v>
                </c:pt>
                <c:pt idx="16861">
                  <c:v>11882.887499999999</c:v>
                </c:pt>
                <c:pt idx="16862">
                  <c:v>11882.887499999999</c:v>
                </c:pt>
                <c:pt idx="16863">
                  <c:v>11882.887499999999</c:v>
                </c:pt>
                <c:pt idx="16864">
                  <c:v>11887.115624999999</c:v>
                </c:pt>
                <c:pt idx="16865">
                  <c:v>11888.559374999999</c:v>
                </c:pt>
                <c:pt idx="16866">
                  <c:v>11888.559374999999</c:v>
                </c:pt>
                <c:pt idx="16867">
                  <c:v>11889.53906184</c:v>
                </c:pt>
                <c:pt idx="16868">
                  <c:v>11893.612499999999</c:v>
                </c:pt>
                <c:pt idx="16869">
                  <c:v>11894.128124999999</c:v>
                </c:pt>
                <c:pt idx="16870">
                  <c:v>11896.0875</c:v>
                </c:pt>
                <c:pt idx="16871">
                  <c:v>11900.315624999999</c:v>
                </c:pt>
                <c:pt idx="16872">
                  <c:v>11900.315624999999</c:v>
                </c:pt>
                <c:pt idx="16873">
                  <c:v>11901.24375</c:v>
                </c:pt>
                <c:pt idx="16874">
                  <c:v>11901.24375</c:v>
                </c:pt>
                <c:pt idx="16875">
                  <c:v>11901.759375</c:v>
                </c:pt>
                <c:pt idx="16876">
                  <c:v>11901.759375</c:v>
                </c:pt>
                <c:pt idx="16877">
                  <c:v>11901.759375</c:v>
                </c:pt>
                <c:pt idx="16878">
                  <c:v>11901.759375</c:v>
                </c:pt>
                <c:pt idx="16879">
                  <c:v>11901.759375</c:v>
                </c:pt>
                <c:pt idx="16880">
                  <c:v>11902.739061839999</c:v>
                </c:pt>
                <c:pt idx="16881">
                  <c:v>11907.17343816</c:v>
                </c:pt>
                <c:pt idx="16882">
                  <c:v>11907.328125</c:v>
                </c:pt>
                <c:pt idx="16883">
                  <c:v>11907.328125</c:v>
                </c:pt>
                <c:pt idx="16884">
                  <c:v>11909.287499999999</c:v>
                </c:pt>
                <c:pt idx="16885">
                  <c:v>11913.515625</c:v>
                </c:pt>
                <c:pt idx="16886">
                  <c:v>11913.515625</c:v>
                </c:pt>
                <c:pt idx="16887">
                  <c:v>11914.959374999999</c:v>
                </c:pt>
                <c:pt idx="16888">
                  <c:v>11915.939061839999</c:v>
                </c:pt>
                <c:pt idx="16889">
                  <c:v>11920.012499999999</c:v>
                </c:pt>
                <c:pt idx="16890">
                  <c:v>11920.373438160001</c:v>
                </c:pt>
                <c:pt idx="16891">
                  <c:v>11920.528124999999</c:v>
                </c:pt>
                <c:pt idx="16892">
                  <c:v>11922.487499999999</c:v>
                </c:pt>
                <c:pt idx="16893">
                  <c:v>11922.487499999999</c:v>
                </c:pt>
                <c:pt idx="16894">
                  <c:v>11926.715624999999</c:v>
                </c:pt>
                <c:pt idx="16895">
                  <c:v>11927.643749999999</c:v>
                </c:pt>
                <c:pt idx="16896">
                  <c:v>11927.643749999999</c:v>
                </c:pt>
                <c:pt idx="16897">
                  <c:v>11928.159374999999</c:v>
                </c:pt>
                <c:pt idx="16898">
                  <c:v>11928.159374999999</c:v>
                </c:pt>
                <c:pt idx="16899">
                  <c:v>11929.139061839998</c:v>
                </c:pt>
                <c:pt idx="16900">
                  <c:v>11929.139061839998</c:v>
                </c:pt>
                <c:pt idx="16901">
                  <c:v>11933.2125</c:v>
                </c:pt>
                <c:pt idx="16902">
                  <c:v>11933.2125</c:v>
                </c:pt>
                <c:pt idx="16903">
                  <c:v>11933.57343816</c:v>
                </c:pt>
                <c:pt idx="16904">
                  <c:v>11933.728125</c:v>
                </c:pt>
                <c:pt idx="16905">
                  <c:v>11933.728125</c:v>
                </c:pt>
                <c:pt idx="16906">
                  <c:v>11935.6875</c:v>
                </c:pt>
                <c:pt idx="16907">
                  <c:v>11939.915625</c:v>
                </c:pt>
                <c:pt idx="16908">
                  <c:v>11940.84375</c:v>
                </c:pt>
                <c:pt idx="16909">
                  <c:v>11941.359375</c:v>
                </c:pt>
                <c:pt idx="16910">
                  <c:v>11941.359375</c:v>
                </c:pt>
                <c:pt idx="16911">
                  <c:v>11941.359375</c:v>
                </c:pt>
                <c:pt idx="16912">
                  <c:v>11942.339061839999</c:v>
                </c:pt>
                <c:pt idx="16913">
                  <c:v>11946.77343816</c:v>
                </c:pt>
                <c:pt idx="16914">
                  <c:v>11946.77343816</c:v>
                </c:pt>
                <c:pt idx="16915">
                  <c:v>11946.928124999999</c:v>
                </c:pt>
                <c:pt idx="16916">
                  <c:v>11946.928124999999</c:v>
                </c:pt>
                <c:pt idx="16917">
                  <c:v>11948.887499999999</c:v>
                </c:pt>
                <c:pt idx="16918">
                  <c:v>11948.887499999999</c:v>
                </c:pt>
                <c:pt idx="16919">
                  <c:v>11948.887499999999</c:v>
                </c:pt>
                <c:pt idx="16920">
                  <c:v>11948.887499999999</c:v>
                </c:pt>
                <c:pt idx="16921">
                  <c:v>11953.115624999999</c:v>
                </c:pt>
                <c:pt idx="16922">
                  <c:v>11954.559374999999</c:v>
                </c:pt>
                <c:pt idx="16923">
                  <c:v>11954.559374999999</c:v>
                </c:pt>
                <c:pt idx="16924">
                  <c:v>11954.559374999999</c:v>
                </c:pt>
                <c:pt idx="16925">
                  <c:v>11955.53906184</c:v>
                </c:pt>
                <c:pt idx="16926">
                  <c:v>11959.612499999999</c:v>
                </c:pt>
                <c:pt idx="16927">
                  <c:v>11959.612499999999</c:v>
                </c:pt>
                <c:pt idx="16928">
                  <c:v>11959.612499999999</c:v>
                </c:pt>
                <c:pt idx="16929">
                  <c:v>11959.973438159999</c:v>
                </c:pt>
                <c:pt idx="16930">
                  <c:v>11959.973438159999</c:v>
                </c:pt>
                <c:pt idx="16931">
                  <c:v>11959.973438159999</c:v>
                </c:pt>
                <c:pt idx="16932">
                  <c:v>11960.128124999999</c:v>
                </c:pt>
                <c:pt idx="16933">
                  <c:v>11966.315624999999</c:v>
                </c:pt>
                <c:pt idx="16934">
                  <c:v>11967.759375</c:v>
                </c:pt>
                <c:pt idx="16935">
                  <c:v>11967.759375</c:v>
                </c:pt>
                <c:pt idx="16936">
                  <c:v>11972.8125</c:v>
                </c:pt>
                <c:pt idx="16937">
                  <c:v>11972.8125</c:v>
                </c:pt>
                <c:pt idx="16938">
                  <c:v>11973.17343816</c:v>
                </c:pt>
                <c:pt idx="16939">
                  <c:v>11973.17343816</c:v>
                </c:pt>
                <c:pt idx="16940">
                  <c:v>11973.328125</c:v>
                </c:pt>
                <c:pt idx="16941">
                  <c:v>11979.515625</c:v>
                </c:pt>
                <c:pt idx="16942">
                  <c:v>11979.515625</c:v>
                </c:pt>
                <c:pt idx="16943">
                  <c:v>11980.443749999999</c:v>
                </c:pt>
                <c:pt idx="16944">
                  <c:v>11980.443749999999</c:v>
                </c:pt>
                <c:pt idx="16945">
                  <c:v>11980.959374999999</c:v>
                </c:pt>
                <c:pt idx="16946">
                  <c:v>11986.012499999999</c:v>
                </c:pt>
                <c:pt idx="16947">
                  <c:v>11986.373438160001</c:v>
                </c:pt>
                <c:pt idx="16948">
                  <c:v>11988.487499999999</c:v>
                </c:pt>
                <c:pt idx="16949">
                  <c:v>11992.715624999999</c:v>
                </c:pt>
                <c:pt idx="16950">
                  <c:v>11992.715624999999</c:v>
                </c:pt>
                <c:pt idx="16951">
                  <c:v>11994.159374999999</c:v>
                </c:pt>
                <c:pt idx="16952">
                  <c:v>11999.728125</c:v>
                </c:pt>
                <c:pt idx="16953">
                  <c:v>12001.6875</c:v>
                </c:pt>
                <c:pt idx="16954">
                  <c:v>12001.6875</c:v>
                </c:pt>
                <c:pt idx="16955">
                  <c:v>12005.915625</c:v>
                </c:pt>
                <c:pt idx="16956">
                  <c:v>12006.84375</c:v>
                </c:pt>
                <c:pt idx="16957">
                  <c:v>12007.359375</c:v>
                </c:pt>
                <c:pt idx="16958">
                  <c:v>12007.359375</c:v>
                </c:pt>
                <c:pt idx="16959">
                  <c:v>12007.359375</c:v>
                </c:pt>
                <c:pt idx="16960">
                  <c:v>12007.359375</c:v>
                </c:pt>
                <c:pt idx="16961">
                  <c:v>12008.339061839999</c:v>
                </c:pt>
                <c:pt idx="16962">
                  <c:v>12012.412499999999</c:v>
                </c:pt>
                <c:pt idx="16963">
                  <c:v>12012.412499999999</c:v>
                </c:pt>
                <c:pt idx="16964">
                  <c:v>12012.77343816</c:v>
                </c:pt>
                <c:pt idx="16965">
                  <c:v>12012.928124999999</c:v>
                </c:pt>
                <c:pt idx="16966">
                  <c:v>12012.928124999999</c:v>
                </c:pt>
                <c:pt idx="16967">
                  <c:v>12012.928124999999</c:v>
                </c:pt>
                <c:pt idx="16968">
                  <c:v>12019.115624999999</c:v>
                </c:pt>
                <c:pt idx="16969">
                  <c:v>12020.043749999999</c:v>
                </c:pt>
                <c:pt idx="16970">
                  <c:v>12020.043749999999</c:v>
                </c:pt>
                <c:pt idx="16971">
                  <c:v>12020.559374999999</c:v>
                </c:pt>
                <c:pt idx="16972">
                  <c:v>12020.559374999999</c:v>
                </c:pt>
                <c:pt idx="16973">
                  <c:v>12021.53906184</c:v>
                </c:pt>
                <c:pt idx="16974">
                  <c:v>12021.53906184</c:v>
                </c:pt>
                <c:pt idx="16975">
                  <c:v>12025.612499999999</c:v>
                </c:pt>
                <c:pt idx="16976">
                  <c:v>12025.612499999999</c:v>
                </c:pt>
                <c:pt idx="16977">
                  <c:v>12025.973438159999</c:v>
                </c:pt>
                <c:pt idx="16978">
                  <c:v>12026.128124999999</c:v>
                </c:pt>
                <c:pt idx="16979">
                  <c:v>12026.128124999999</c:v>
                </c:pt>
                <c:pt idx="16980">
                  <c:v>12028.0875</c:v>
                </c:pt>
                <c:pt idx="16981">
                  <c:v>12028.0875</c:v>
                </c:pt>
                <c:pt idx="16982">
                  <c:v>12032.315624999999</c:v>
                </c:pt>
                <c:pt idx="16983">
                  <c:v>12032.315624999999</c:v>
                </c:pt>
                <c:pt idx="16984">
                  <c:v>12033.24375</c:v>
                </c:pt>
                <c:pt idx="16985">
                  <c:v>12033.24375</c:v>
                </c:pt>
                <c:pt idx="16986">
                  <c:v>12033.24375</c:v>
                </c:pt>
                <c:pt idx="16987">
                  <c:v>12033.24375</c:v>
                </c:pt>
                <c:pt idx="16988">
                  <c:v>12033.759375</c:v>
                </c:pt>
                <c:pt idx="16989">
                  <c:v>12038.8125</c:v>
                </c:pt>
                <c:pt idx="16990">
                  <c:v>12039.17343816</c:v>
                </c:pt>
                <c:pt idx="16991">
                  <c:v>12039.17343816</c:v>
                </c:pt>
                <c:pt idx="16992">
                  <c:v>12041.287499999999</c:v>
                </c:pt>
                <c:pt idx="16993">
                  <c:v>12041.287499999999</c:v>
                </c:pt>
                <c:pt idx="16994">
                  <c:v>12041.287499999999</c:v>
                </c:pt>
                <c:pt idx="16995">
                  <c:v>12045.515625</c:v>
                </c:pt>
                <c:pt idx="16996">
                  <c:v>12046.443749999999</c:v>
                </c:pt>
                <c:pt idx="16997">
                  <c:v>12046.443749999999</c:v>
                </c:pt>
                <c:pt idx="16998">
                  <c:v>12046.443749999999</c:v>
                </c:pt>
                <c:pt idx="16999">
                  <c:v>12046.959374999999</c:v>
                </c:pt>
                <c:pt idx="17000">
                  <c:v>12047.939061839999</c:v>
                </c:pt>
                <c:pt idx="17001">
                  <c:v>12047.939061839999</c:v>
                </c:pt>
                <c:pt idx="17002">
                  <c:v>12047.939061839999</c:v>
                </c:pt>
                <c:pt idx="17003">
                  <c:v>12047.939061839999</c:v>
                </c:pt>
                <c:pt idx="17004">
                  <c:v>12047.939061839999</c:v>
                </c:pt>
                <c:pt idx="17005">
                  <c:v>12052.373438160001</c:v>
                </c:pt>
                <c:pt idx="17006">
                  <c:v>12052.373438160001</c:v>
                </c:pt>
                <c:pt idx="17007">
                  <c:v>12052.528124999999</c:v>
                </c:pt>
                <c:pt idx="17008">
                  <c:v>12054.487499999999</c:v>
                </c:pt>
                <c:pt idx="17009">
                  <c:v>12058.715624999999</c:v>
                </c:pt>
                <c:pt idx="17010">
                  <c:v>12058.715624999999</c:v>
                </c:pt>
                <c:pt idx="17011">
                  <c:v>12058.715624999999</c:v>
                </c:pt>
                <c:pt idx="17012">
                  <c:v>12060.159374999999</c:v>
                </c:pt>
                <c:pt idx="17013">
                  <c:v>12065.2125</c:v>
                </c:pt>
                <c:pt idx="17014">
                  <c:v>12065.57343816</c:v>
                </c:pt>
                <c:pt idx="17015">
                  <c:v>12065.57343816</c:v>
                </c:pt>
                <c:pt idx="17016">
                  <c:v>12065.728125</c:v>
                </c:pt>
                <c:pt idx="17017">
                  <c:v>12065.728125</c:v>
                </c:pt>
                <c:pt idx="17018">
                  <c:v>12067.6875</c:v>
                </c:pt>
                <c:pt idx="17019">
                  <c:v>12071.915625</c:v>
                </c:pt>
                <c:pt idx="17020">
                  <c:v>12072.84375</c:v>
                </c:pt>
                <c:pt idx="17021">
                  <c:v>12072.84375</c:v>
                </c:pt>
                <c:pt idx="17022">
                  <c:v>12073.359375</c:v>
                </c:pt>
                <c:pt idx="17023">
                  <c:v>12078.77343816</c:v>
                </c:pt>
                <c:pt idx="17024">
                  <c:v>12078.928124999999</c:v>
                </c:pt>
                <c:pt idx="17025">
                  <c:v>12086.559374999999</c:v>
                </c:pt>
                <c:pt idx="17026">
                  <c:v>12087.53906184</c:v>
                </c:pt>
                <c:pt idx="17027">
                  <c:v>12091.612499999999</c:v>
                </c:pt>
                <c:pt idx="17028">
                  <c:v>12091.973438159999</c:v>
                </c:pt>
                <c:pt idx="17029">
                  <c:v>12092.128124999999</c:v>
                </c:pt>
                <c:pt idx="17030">
                  <c:v>12092.128124999999</c:v>
                </c:pt>
                <c:pt idx="17031">
                  <c:v>12094.0875</c:v>
                </c:pt>
                <c:pt idx="17032">
                  <c:v>12094.0875</c:v>
                </c:pt>
                <c:pt idx="17033">
                  <c:v>12099.24375</c:v>
                </c:pt>
                <c:pt idx="17034">
                  <c:v>12099.759375</c:v>
                </c:pt>
                <c:pt idx="17035">
                  <c:v>12100.739061839999</c:v>
                </c:pt>
                <c:pt idx="17036">
                  <c:v>12105.328125</c:v>
                </c:pt>
                <c:pt idx="17037">
                  <c:v>12112.959374999999</c:v>
                </c:pt>
                <c:pt idx="17038">
                  <c:v>12112.959374999999</c:v>
                </c:pt>
                <c:pt idx="17039">
                  <c:v>12113.939061839999</c:v>
                </c:pt>
                <c:pt idx="17040">
                  <c:v>12113.939061839999</c:v>
                </c:pt>
                <c:pt idx="17041">
                  <c:v>12113.939061839999</c:v>
                </c:pt>
                <c:pt idx="17042">
                  <c:v>12118.373438160001</c:v>
                </c:pt>
                <c:pt idx="17043">
                  <c:v>12120.487499999999</c:v>
                </c:pt>
                <c:pt idx="17044">
                  <c:v>12125.643749999999</c:v>
                </c:pt>
                <c:pt idx="17045">
                  <c:v>12126.159374999999</c:v>
                </c:pt>
                <c:pt idx="17046">
                  <c:v>12127.139061839998</c:v>
                </c:pt>
                <c:pt idx="17047">
                  <c:v>12131.2125</c:v>
                </c:pt>
                <c:pt idx="17048">
                  <c:v>12131.2125</c:v>
                </c:pt>
                <c:pt idx="17049">
                  <c:v>12131.728125</c:v>
                </c:pt>
                <c:pt idx="17050">
                  <c:v>12137.915625</c:v>
                </c:pt>
                <c:pt idx="17051">
                  <c:v>12138.84375</c:v>
                </c:pt>
                <c:pt idx="17052">
                  <c:v>12140.339061839999</c:v>
                </c:pt>
                <c:pt idx="17053">
                  <c:v>12144.412499999999</c:v>
                </c:pt>
                <c:pt idx="17054">
                  <c:v>12146.887499999999</c:v>
                </c:pt>
                <c:pt idx="17055">
                  <c:v>12151.115624999999</c:v>
                </c:pt>
                <c:pt idx="17056">
                  <c:v>12153.53906184</c:v>
                </c:pt>
                <c:pt idx="17057">
                  <c:v>12153.53906184</c:v>
                </c:pt>
                <c:pt idx="17058">
                  <c:v>12153.53906184</c:v>
                </c:pt>
                <c:pt idx="17059">
                  <c:v>12157.612499999999</c:v>
                </c:pt>
                <c:pt idx="17060">
                  <c:v>12157.612499999999</c:v>
                </c:pt>
                <c:pt idx="17061">
                  <c:v>12157.973438159999</c:v>
                </c:pt>
                <c:pt idx="17062">
                  <c:v>12157.973438159999</c:v>
                </c:pt>
                <c:pt idx="17063">
                  <c:v>12158.128124999999</c:v>
                </c:pt>
                <c:pt idx="17064">
                  <c:v>12164.315624999999</c:v>
                </c:pt>
                <c:pt idx="17065">
                  <c:v>12164.315624999999</c:v>
                </c:pt>
                <c:pt idx="17066">
                  <c:v>12164.315624999999</c:v>
                </c:pt>
                <c:pt idx="17067">
                  <c:v>12165.24375</c:v>
                </c:pt>
                <c:pt idx="17068">
                  <c:v>12165.24375</c:v>
                </c:pt>
                <c:pt idx="17069">
                  <c:v>12165.759375</c:v>
                </c:pt>
                <c:pt idx="17070">
                  <c:v>12166.739061839999</c:v>
                </c:pt>
                <c:pt idx="17071">
                  <c:v>12166.739061839999</c:v>
                </c:pt>
                <c:pt idx="17072">
                  <c:v>12166.739061839999</c:v>
                </c:pt>
                <c:pt idx="17073">
                  <c:v>12166.739061839999</c:v>
                </c:pt>
                <c:pt idx="17074">
                  <c:v>12170.8125</c:v>
                </c:pt>
                <c:pt idx="17075">
                  <c:v>12170.8125</c:v>
                </c:pt>
                <c:pt idx="17076">
                  <c:v>12170.8125</c:v>
                </c:pt>
                <c:pt idx="17077">
                  <c:v>12171.328125</c:v>
                </c:pt>
                <c:pt idx="17078">
                  <c:v>12171.328125</c:v>
                </c:pt>
                <c:pt idx="17079">
                  <c:v>12173.287499999999</c:v>
                </c:pt>
                <c:pt idx="17080">
                  <c:v>12177.515625</c:v>
                </c:pt>
                <c:pt idx="17081">
                  <c:v>12177.515625</c:v>
                </c:pt>
                <c:pt idx="17082">
                  <c:v>12178.443749999999</c:v>
                </c:pt>
                <c:pt idx="17083">
                  <c:v>12178.959374999999</c:v>
                </c:pt>
                <c:pt idx="17084">
                  <c:v>12178.959374999999</c:v>
                </c:pt>
                <c:pt idx="17085">
                  <c:v>12179.939061839999</c:v>
                </c:pt>
                <c:pt idx="17086">
                  <c:v>12184.012499999999</c:v>
                </c:pt>
                <c:pt idx="17087">
                  <c:v>12184.012499999999</c:v>
                </c:pt>
                <c:pt idx="17088">
                  <c:v>12184.012499999999</c:v>
                </c:pt>
                <c:pt idx="17089">
                  <c:v>12184.012499999999</c:v>
                </c:pt>
                <c:pt idx="17090">
                  <c:v>12184.373438160001</c:v>
                </c:pt>
                <c:pt idx="17091">
                  <c:v>12184.528124999999</c:v>
                </c:pt>
                <c:pt idx="17092">
                  <c:v>12186.487499999999</c:v>
                </c:pt>
                <c:pt idx="17093">
                  <c:v>12186.487499999999</c:v>
                </c:pt>
                <c:pt idx="17094">
                  <c:v>12190.715624999999</c:v>
                </c:pt>
                <c:pt idx="17095">
                  <c:v>12190.715624999999</c:v>
                </c:pt>
                <c:pt idx="17096">
                  <c:v>12193.139061839998</c:v>
                </c:pt>
                <c:pt idx="17097">
                  <c:v>12193.139061839998</c:v>
                </c:pt>
                <c:pt idx="17098">
                  <c:v>12197.2125</c:v>
                </c:pt>
                <c:pt idx="17099">
                  <c:v>12197.2125</c:v>
                </c:pt>
                <c:pt idx="17100">
                  <c:v>12197.57343816</c:v>
                </c:pt>
                <c:pt idx="17101">
                  <c:v>12197.57343816</c:v>
                </c:pt>
                <c:pt idx="17102">
                  <c:v>12197.728125</c:v>
                </c:pt>
                <c:pt idx="17103">
                  <c:v>12199.6875</c:v>
                </c:pt>
                <c:pt idx="17104">
                  <c:v>12199.6875</c:v>
                </c:pt>
                <c:pt idx="17105">
                  <c:v>12199.6875</c:v>
                </c:pt>
                <c:pt idx="17106">
                  <c:v>12204.84375</c:v>
                </c:pt>
                <c:pt idx="17107">
                  <c:v>12204.84375</c:v>
                </c:pt>
                <c:pt idx="17108">
                  <c:v>12205.359375</c:v>
                </c:pt>
                <c:pt idx="17109">
                  <c:v>12206.339061839999</c:v>
                </c:pt>
                <c:pt idx="17110">
                  <c:v>12206.339061839999</c:v>
                </c:pt>
                <c:pt idx="17111">
                  <c:v>12206.339061839999</c:v>
                </c:pt>
                <c:pt idx="17112">
                  <c:v>12210.928124999999</c:v>
                </c:pt>
                <c:pt idx="17113">
                  <c:v>12217.115624999999</c:v>
                </c:pt>
                <c:pt idx="17114">
                  <c:v>12217.115624999999</c:v>
                </c:pt>
                <c:pt idx="17115">
                  <c:v>12218.559374999999</c:v>
                </c:pt>
                <c:pt idx="17116">
                  <c:v>12218.559374999999</c:v>
                </c:pt>
                <c:pt idx="17117">
                  <c:v>12218.559374999999</c:v>
                </c:pt>
                <c:pt idx="17118">
                  <c:v>12219.53906184</c:v>
                </c:pt>
                <c:pt idx="17119">
                  <c:v>12224.128124999999</c:v>
                </c:pt>
                <c:pt idx="17120">
                  <c:v>12224.128124999999</c:v>
                </c:pt>
                <c:pt idx="17121">
                  <c:v>12226.0875</c:v>
                </c:pt>
                <c:pt idx="17122">
                  <c:v>12226.0875</c:v>
                </c:pt>
                <c:pt idx="17123">
                  <c:v>12230.315624999999</c:v>
                </c:pt>
                <c:pt idx="17124">
                  <c:v>12230.315624999999</c:v>
                </c:pt>
                <c:pt idx="17125">
                  <c:v>12231.24375</c:v>
                </c:pt>
                <c:pt idx="17126">
                  <c:v>12231.24375</c:v>
                </c:pt>
                <c:pt idx="17127">
                  <c:v>12231.759375</c:v>
                </c:pt>
                <c:pt idx="17128">
                  <c:v>12231.759375</c:v>
                </c:pt>
                <c:pt idx="17129">
                  <c:v>12231.759375</c:v>
                </c:pt>
                <c:pt idx="17130">
                  <c:v>12232.739061839999</c:v>
                </c:pt>
                <c:pt idx="17131">
                  <c:v>12236.8125</c:v>
                </c:pt>
                <c:pt idx="17132">
                  <c:v>12237.17343816</c:v>
                </c:pt>
                <c:pt idx="17133">
                  <c:v>12237.17343816</c:v>
                </c:pt>
                <c:pt idx="17134">
                  <c:v>12237.328125</c:v>
                </c:pt>
                <c:pt idx="17135">
                  <c:v>12237.328125</c:v>
                </c:pt>
                <c:pt idx="17136">
                  <c:v>12237.328125</c:v>
                </c:pt>
                <c:pt idx="17137">
                  <c:v>12237.328125</c:v>
                </c:pt>
                <c:pt idx="17138">
                  <c:v>12239.287499999999</c:v>
                </c:pt>
                <c:pt idx="17139">
                  <c:v>12239.287499999999</c:v>
                </c:pt>
                <c:pt idx="17140">
                  <c:v>12243.515625</c:v>
                </c:pt>
                <c:pt idx="17141">
                  <c:v>12243.515625</c:v>
                </c:pt>
                <c:pt idx="17142">
                  <c:v>12243.515625</c:v>
                </c:pt>
                <c:pt idx="17143">
                  <c:v>12244.959374999999</c:v>
                </c:pt>
                <c:pt idx="17144">
                  <c:v>12244.959374999999</c:v>
                </c:pt>
                <c:pt idx="17145">
                  <c:v>12244.959374999999</c:v>
                </c:pt>
                <c:pt idx="17146">
                  <c:v>12245.939061839999</c:v>
                </c:pt>
                <c:pt idx="17147">
                  <c:v>12250.012499999999</c:v>
                </c:pt>
                <c:pt idx="17148">
                  <c:v>12250.012499999999</c:v>
                </c:pt>
                <c:pt idx="17149">
                  <c:v>12250.528124999999</c:v>
                </c:pt>
                <c:pt idx="17150">
                  <c:v>12252.487499999999</c:v>
                </c:pt>
                <c:pt idx="17151">
                  <c:v>12256.715624999999</c:v>
                </c:pt>
                <c:pt idx="17152">
                  <c:v>12257.643749999999</c:v>
                </c:pt>
                <c:pt idx="17153">
                  <c:v>12257.643749999999</c:v>
                </c:pt>
                <c:pt idx="17154">
                  <c:v>12258.159374999999</c:v>
                </c:pt>
                <c:pt idx="17155">
                  <c:v>12258.159374999999</c:v>
                </c:pt>
                <c:pt idx="17156">
                  <c:v>12258.159374999999</c:v>
                </c:pt>
                <c:pt idx="17157">
                  <c:v>12259.139061839998</c:v>
                </c:pt>
                <c:pt idx="17158">
                  <c:v>12263.2125</c:v>
                </c:pt>
                <c:pt idx="17159">
                  <c:v>12263.57343816</c:v>
                </c:pt>
                <c:pt idx="17160">
                  <c:v>12263.57343816</c:v>
                </c:pt>
                <c:pt idx="17161">
                  <c:v>12263.57343816</c:v>
                </c:pt>
                <c:pt idx="17162">
                  <c:v>12265.6875</c:v>
                </c:pt>
                <c:pt idx="17163">
                  <c:v>12269.915625</c:v>
                </c:pt>
                <c:pt idx="17164">
                  <c:v>12270.84375</c:v>
                </c:pt>
                <c:pt idx="17165">
                  <c:v>12270.84375</c:v>
                </c:pt>
                <c:pt idx="17166">
                  <c:v>12270.84375</c:v>
                </c:pt>
                <c:pt idx="17167">
                  <c:v>12272.339061839999</c:v>
                </c:pt>
                <c:pt idx="17168">
                  <c:v>12272.339061839999</c:v>
                </c:pt>
                <c:pt idx="17169">
                  <c:v>12272.339061839999</c:v>
                </c:pt>
                <c:pt idx="17170">
                  <c:v>12276.412499999999</c:v>
                </c:pt>
                <c:pt idx="17171">
                  <c:v>12276.928124999999</c:v>
                </c:pt>
                <c:pt idx="17172">
                  <c:v>12278.887499999999</c:v>
                </c:pt>
                <c:pt idx="17173">
                  <c:v>12278.887499999999</c:v>
                </c:pt>
                <c:pt idx="17174">
                  <c:v>12284.043749999999</c:v>
                </c:pt>
                <c:pt idx="17175">
                  <c:v>12284.043749999999</c:v>
                </c:pt>
                <c:pt idx="17176">
                  <c:v>12284.559374999999</c:v>
                </c:pt>
                <c:pt idx="17177">
                  <c:v>12285.53906184</c:v>
                </c:pt>
                <c:pt idx="17178">
                  <c:v>12289.612499999999</c:v>
                </c:pt>
                <c:pt idx="17179">
                  <c:v>12289.612499999999</c:v>
                </c:pt>
                <c:pt idx="17180">
                  <c:v>12289.612499999999</c:v>
                </c:pt>
                <c:pt idx="17181">
                  <c:v>12289.973438159999</c:v>
                </c:pt>
                <c:pt idx="17182">
                  <c:v>12289.973438159999</c:v>
                </c:pt>
                <c:pt idx="17183">
                  <c:v>12297.24375</c:v>
                </c:pt>
                <c:pt idx="17184">
                  <c:v>12297.759375</c:v>
                </c:pt>
                <c:pt idx="17185">
                  <c:v>12297.759375</c:v>
                </c:pt>
                <c:pt idx="17186">
                  <c:v>12297.759375</c:v>
                </c:pt>
                <c:pt idx="17187">
                  <c:v>12297.759375</c:v>
                </c:pt>
                <c:pt idx="17188">
                  <c:v>12297.759375</c:v>
                </c:pt>
                <c:pt idx="17189">
                  <c:v>12298.739061839999</c:v>
                </c:pt>
                <c:pt idx="17190">
                  <c:v>12298.739061839999</c:v>
                </c:pt>
                <c:pt idx="17191">
                  <c:v>12302.8125</c:v>
                </c:pt>
                <c:pt idx="17192">
                  <c:v>12302.8125</c:v>
                </c:pt>
                <c:pt idx="17193">
                  <c:v>12305.287499999999</c:v>
                </c:pt>
                <c:pt idx="17194">
                  <c:v>12309.515625</c:v>
                </c:pt>
                <c:pt idx="17195">
                  <c:v>12309.515625</c:v>
                </c:pt>
                <c:pt idx="17196">
                  <c:v>12310.443749999999</c:v>
                </c:pt>
                <c:pt idx="17197">
                  <c:v>12310.443749999999</c:v>
                </c:pt>
                <c:pt idx="17198">
                  <c:v>12310.959374999999</c:v>
                </c:pt>
                <c:pt idx="17199">
                  <c:v>12310.959374999999</c:v>
                </c:pt>
                <c:pt idx="17200">
                  <c:v>12311.939061839999</c:v>
                </c:pt>
                <c:pt idx="17201">
                  <c:v>12316.012499999999</c:v>
                </c:pt>
                <c:pt idx="17202">
                  <c:v>12316.373438160001</c:v>
                </c:pt>
                <c:pt idx="17203">
                  <c:v>12316.373438160001</c:v>
                </c:pt>
                <c:pt idx="17204">
                  <c:v>12316.528124999999</c:v>
                </c:pt>
                <c:pt idx="17205">
                  <c:v>12318.487499999999</c:v>
                </c:pt>
                <c:pt idx="17206">
                  <c:v>12322.715624999999</c:v>
                </c:pt>
                <c:pt idx="17207">
                  <c:v>12323.643749999999</c:v>
                </c:pt>
                <c:pt idx="17208">
                  <c:v>12323.643749999999</c:v>
                </c:pt>
                <c:pt idx="17209">
                  <c:v>12324.159374999999</c:v>
                </c:pt>
                <c:pt idx="17210">
                  <c:v>12324.159374999999</c:v>
                </c:pt>
                <c:pt idx="17211">
                  <c:v>12324.159374999999</c:v>
                </c:pt>
                <c:pt idx="17212">
                  <c:v>12325.139061839998</c:v>
                </c:pt>
                <c:pt idx="17213">
                  <c:v>12325.139061839998</c:v>
                </c:pt>
                <c:pt idx="17214">
                  <c:v>12329.2125</c:v>
                </c:pt>
                <c:pt idx="17215">
                  <c:v>12329.2125</c:v>
                </c:pt>
                <c:pt idx="17216">
                  <c:v>12329.2125</c:v>
                </c:pt>
                <c:pt idx="17217">
                  <c:v>12329.2125</c:v>
                </c:pt>
                <c:pt idx="17218">
                  <c:v>12329.57343816</c:v>
                </c:pt>
                <c:pt idx="17219">
                  <c:v>12329.57343816</c:v>
                </c:pt>
                <c:pt idx="17220">
                  <c:v>12329.728125</c:v>
                </c:pt>
                <c:pt idx="17221">
                  <c:v>12329.728125</c:v>
                </c:pt>
                <c:pt idx="17222">
                  <c:v>12329.728125</c:v>
                </c:pt>
                <c:pt idx="17223">
                  <c:v>12331.6875</c:v>
                </c:pt>
                <c:pt idx="17224">
                  <c:v>12335.915625</c:v>
                </c:pt>
                <c:pt idx="17225">
                  <c:v>12335.915625</c:v>
                </c:pt>
                <c:pt idx="17226">
                  <c:v>12336.84375</c:v>
                </c:pt>
                <c:pt idx="17227">
                  <c:v>12336.84375</c:v>
                </c:pt>
                <c:pt idx="17228">
                  <c:v>12337.359375</c:v>
                </c:pt>
                <c:pt idx="17229">
                  <c:v>12337.359375</c:v>
                </c:pt>
                <c:pt idx="17230">
                  <c:v>12337.359375</c:v>
                </c:pt>
                <c:pt idx="17231">
                  <c:v>12337.359375</c:v>
                </c:pt>
                <c:pt idx="17232">
                  <c:v>12342.412499999999</c:v>
                </c:pt>
                <c:pt idx="17233">
                  <c:v>12342.928124999999</c:v>
                </c:pt>
                <c:pt idx="17234">
                  <c:v>12344.887499999999</c:v>
                </c:pt>
                <c:pt idx="17235">
                  <c:v>12344.887499999999</c:v>
                </c:pt>
                <c:pt idx="17236">
                  <c:v>12350.043749999999</c:v>
                </c:pt>
                <c:pt idx="17237">
                  <c:v>12350.043749999999</c:v>
                </c:pt>
                <c:pt idx="17238">
                  <c:v>12350.043749999999</c:v>
                </c:pt>
                <c:pt idx="17239">
                  <c:v>12350.043749999999</c:v>
                </c:pt>
                <c:pt idx="17240">
                  <c:v>12350.559374999999</c:v>
                </c:pt>
                <c:pt idx="17241">
                  <c:v>12350.559374999999</c:v>
                </c:pt>
                <c:pt idx="17242">
                  <c:v>12351.53906184</c:v>
                </c:pt>
                <c:pt idx="17243">
                  <c:v>12351.53906184</c:v>
                </c:pt>
                <c:pt idx="17244">
                  <c:v>12351.53906184</c:v>
                </c:pt>
                <c:pt idx="17245">
                  <c:v>12355.612499999999</c:v>
                </c:pt>
                <c:pt idx="17246">
                  <c:v>12356.128124999999</c:v>
                </c:pt>
                <c:pt idx="17247">
                  <c:v>12356.128124999999</c:v>
                </c:pt>
                <c:pt idx="17248">
                  <c:v>12356.128124999999</c:v>
                </c:pt>
                <c:pt idx="17249">
                  <c:v>12362.315624999999</c:v>
                </c:pt>
                <c:pt idx="17250">
                  <c:v>12363.24375</c:v>
                </c:pt>
                <c:pt idx="17251">
                  <c:v>12363.759375</c:v>
                </c:pt>
                <c:pt idx="17252">
                  <c:v>12368.8125</c:v>
                </c:pt>
                <c:pt idx="17253">
                  <c:v>12369.17343816</c:v>
                </c:pt>
                <c:pt idx="17254">
                  <c:v>12369.17343816</c:v>
                </c:pt>
                <c:pt idx="17255">
                  <c:v>12371.287499999999</c:v>
                </c:pt>
                <c:pt idx="17256">
                  <c:v>12371.287499999999</c:v>
                </c:pt>
                <c:pt idx="17257">
                  <c:v>12375.515625</c:v>
                </c:pt>
                <c:pt idx="17258">
                  <c:v>12375.515625</c:v>
                </c:pt>
                <c:pt idx="17259">
                  <c:v>12376.443749999999</c:v>
                </c:pt>
                <c:pt idx="17260">
                  <c:v>12376.443749999999</c:v>
                </c:pt>
                <c:pt idx="17261">
                  <c:v>12376.443749999999</c:v>
                </c:pt>
                <c:pt idx="17262">
                  <c:v>12376.959374999999</c:v>
                </c:pt>
                <c:pt idx="17263">
                  <c:v>12377.939061839999</c:v>
                </c:pt>
                <c:pt idx="17264">
                  <c:v>12377.939061839999</c:v>
                </c:pt>
                <c:pt idx="17265">
                  <c:v>12382.373438160001</c:v>
                </c:pt>
                <c:pt idx="17266">
                  <c:v>12382.373438160001</c:v>
                </c:pt>
                <c:pt idx="17267">
                  <c:v>12382.528124999999</c:v>
                </c:pt>
                <c:pt idx="17268">
                  <c:v>12384.487499999999</c:v>
                </c:pt>
                <c:pt idx="17269">
                  <c:v>12384.487499999999</c:v>
                </c:pt>
                <c:pt idx="17270">
                  <c:v>12384.487499999999</c:v>
                </c:pt>
                <c:pt idx="17271">
                  <c:v>12384.487499999999</c:v>
                </c:pt>
                <c:pt idx="17272">
                  <c:v>12388.715624999999</c:v>
                </c:pt>
                <c:pt idx="17273">
                  <c:v>12390.159374999999</c:v>
                </c:pt>
                <c:pt idx="17274">
                  <c:v>12391.139061839998</c:v>
                </c:pt>
                <c:pt idx="17275">
                  <c:v>12395.2125</c:v>
                </c:pt>
                <c:pt idx="17276">
                  <c:v>12395.2125</c:v>
                </c:pt>
                <c:pt idx="17277">
                  <c:v>12395.2125</c:v>
                </c:pt>
                <c:pt idx="17278">
                  <c:v>12395.2125</c:v>
                </c:pt>
                <c:pt idx="17279">
                  <c:v>12395.728125</c:v>
                </c:pt>
                <c:pt idx="17280">
                  <c:v>12397.6875</c:v>
                </c:pt>
                <c:pt idx="17281">
                  <c:v>12397.6875</c:v>
                </c:pt>
                <c:pt idx="17282">
                  <c:v>12403.359375</c:v>
                </c:pt>
                <c:pt idx="17283">
                  <c:v>12403.359375</c:v>
                </c:pt>
                <c:pt idx="17284">
                  <c:v>12408.412499999999</c:v>
                </c:pt>
                <c:pt idx="17285">
                  <c:v>12408.412499999999</c:v>
                </c:pt>
                <c:pt idx="17286">
                  <c:v>12408.412499999999</c:v>
                </c:pt>
                <c:pt idx="17287">
                  <c:v>12408.412499999999</c:v>
                </c:pt>
                <c:pt idx="17288">
                  <c:v>12408.928124999999</c:v>
                </c:pt>
                <c:pt idx="17289">
                  <c:v>12408.928124999999</c:v>
                </c:pt>
                <c:pt idx="17290">
                  <c:v>12410.887499999999</c:v>
                </c:pt>
                <c:pt idx="17291">
                  <c:v>12415.115624999999</c:v>
                </c:pt>
                <c:pt idx="17292">
                  <c:v>12416.559374999999</c:v>
                </c:pt>
                <c:pt idx="17293">
                  <c:v>12416.559374999999</c:v>
                </c:pt>
                <c:pt idx="17294">
                  <c:v>12421.612499999999</c:v>
                </c:pt>
                <c:pt idx="17295">
                  <c:v>12421.612499999999</c:v>
                </c:pt>
                <c:pt idx="17296">
                  <c:v>12421.612499999999</c:v>
                </c:pt>
                <c:pt idx="17297">
                  <c:v>12421.612499999999</c:v>
                </c:pt>
                <c:pt idx="17298">
                  <c:v>12421.973438159999</c:v>
                </c:pt>
                <c:pt idx="17299">
                  <c:v>12422.128124999999</c:v>
                </c:pt>
                <c:pt idx="17300">
                  <c:v>12428.315624999999</c:v>
                </c:pt>
                <c:pt idx="17301">
                  <c:v>12428.315624999999</c:v>
                </c:pt>
                <c:pt idx="17302">
                  <c:v>12429.24375</c:v>
                </c:pt>
                <c:pt idx="17303">
                  <c:v>12429.759375</c:v>
                </c:pt>
                <c:pt idx="17304">
                  <c:v>12429.759375</c:v>
                </c:pt>
                <c:pt idx="17305">
                  <c:v>12430.739061839999</c:v>
                </c:pt>
                <c:pt idx="17306">
                  <c:v>12430.739061839999</c:v>
                </c:pt>
                <c:pt idx="17307">
                  <c:v>12430.739061839999</c:v>
                </c:pt>
                <c:pt idx="17308">
                  <c:v>12434.8125</c:v>
                </c:pt>
                <c:pt idx="17309">
                  <c:v>12434.8125</c:v>
                </c:pt>
                <c:pt idx="17310">
                  <c:v>12434.8125</c:v>
                </c:pt>
                <c:pt idx="17311">
                  <c:v>12435.17343816</c:v>
                </c:pt>
                <c:pt idx="17312">
                  <c:v>12435.17343816</c:v>
                </c:pt>
                <c:pt idx="17313">
                  <c:v>12435.17343816</c:v>
                </c:pt>
                <c:pt idx="17314">
                  <c:v>12435.328125</c:v>
                </c:pt>
                <c:pt idx="17315">
                  <c:v>12435.328125</c:v>
                </c:pt>
                <c:pt idx="17316">
                  <c:v>12437.287499999999</c:v>
                </c:pt>
                <c:pt idx="17317">
                  <c:v>12441.515625</c:v>
                </c:pt>
                <c:pt idx="17318">
                  <c:v>12442.959374999999</c:v>
                </c:pt>
                <c:pt idx="17319">
                  <c:v>12442.959374999999</c:v>
                </c:pt>
                <c:pt idx="17320">
                  <c:v>12443.939061839999</c:v>
                </c:pt>
                <c:pt idx="17321">
                  <c:v>12448.373438160001</c:v>
                </c:pt>
                <c:pt idx="17322">
                  <c:v>12448.528124999999</c:v>
                </c:pt>
                <c:pt idx="17323">
                  <c:v>12448.528124999999</c:v>
                </c:pt>
                <c:pt idx="17324">
                  <c:v>12454.715624999999</c:v>
                </c:pt>
                <c:pt idx="17325">
                  <c:v>12454.715624999999</c:v>
                </c:pt>
                <c:pt idx="17326">
                  <c:v>12454.715624999999</c:v>
                </c:pt>
                <c:pt idx="17327">
                  <c:v>12454.715624999999</c:v>
                </c:pt>
                <c:pt idx="17328">
                  <c:v>12454.715624999999</c:v>
                </c:pt>
                <c:pt idx="17329">
                  <c:v>12455.643749999999</c:v>
                </c:pt>
                <c:pt idx="17330">
                  <c:v>12456.159374999999</c:v>
                </c:pt>
                <c:pt idx="17331">
                  <c:v>12457.139061839998</c:v>
                </c:pt>
                <c:pt idx="17332">
                  <c:v>12461.57343816</c:v>
                </c:pt>
                <c:pt idx="17333">
                  <c:v>12461.728125</c:v>
                </c:pt>
                <c:pt idx="17334">
                  <c:v>12463.6875</c:v>
                </c:pt>
                <c:pt idx="17335">
                  <c:v>12463.6875</c:v>
                </c:pt>
                <c:pt idx="17336">
                  <c:v>12463.6875</c:v>
                </c:pt>
                <c:pt idx="17337">
                  <c:v>12463.6875</c:v>
                </c:pt>
                <c:pt idx="17338">
                  <c:v>12467.915625</c:v>
                </c:pt>
                <c:pt idx="17339">
                  <c:v>12467.915625</c:v>
                </c:pt>
                <c:pt idx="17340">
                  <c:v>12467.915625</c:v>
                </c:pt>
                <c:pt idx="17341">
                  <c:v>12468.84375</c:v>
                </c:pt>
                <c:pt idx="17342">
                  <c:v>12470.339061839999</c:v>
                </c:pt>
                <c:pt idx="17343">
                  <c:v>12474.77343816</c:v>
                </c:pt>
                <c:pt idx="17344">
                  <c:v>12481.115624999999</c:v>
                </c:pt>
                <c:pt idx="17345">
                  <c:v>12482.559374999999</c:v>
                </c:pt>
                <c:pt idx="17346">
                  <c:v>12483.53906184</c:v>
                </c:pt>
                <c:pt idx="17347">
                  <c:v>12483.53906184</c:v>
                </c:pt>
                <c:pt idx="17348">
                  <c:v>12483.53906184</c:v>
                </c:pt>
                <c:pt idx="17349">
                  <c:v>12487.612499999999</c:v>
                </c:pt>
                <c:pt idx="17350">
                  <c:v>12488.128124999999</c:v>
                </c:pt>
                <c:pt idx="17351">
                  <c:v>12490.0875</c:v>
                </c:pt>
                <c:pt idx="17352">
                  <c:v>12494.315624999999</c:v>
                </c:pt>
                <c:pt idx="17353">
                  <c:v>12495.24375</c:v>
                </c:pt>
                <c:pt idx="17354">
                  <c:v>12495.759375</c:v>
                </c:pt>
                <c:pt idx="17355">
                  <c:v>12495.759375</c:v>
                </c:pt>
                <c:pt idx="17356">
                  <c:v>12501.17343816</c:v>
                </c:pt>
                <c:pt idx="17357">
                  <c:v>12503.287499999999</c:v>
                </c:pt>
                <c:pt idx="17358">
                  <c:v>12503.287499999999</c:v>
                </c:pt>
                <c:pt idx="17359">
                  <c:v>12503.287499999999</c:v>
                </c:pt>
                <c:pt idx="17360">
                  <c:v>12508.443749999999</c:v>
                </c:pt>
                <c:pt idx="17361">
                  <c:v>12508.959374999999</c:v>
                </c:pt>
                <c:pt idx="17362">
                  <c:v>12508.959374999999</c:v>
                </c:pt>
                <c:pt idx="17363">
                  <c:v>12509.939061839999</c:v>
                </c:pt>
                <c:pt idx="17364">
                  <c:v>12509.939061839999</c:v>
                </c:pt>
                <c:pt idx="17365">
                  <c:v>12509.939061839999</c:v>
                </c:pt>
                <c:pt idx="17366">
                  <c:v>12514.373438160001</c:v>
                </c:pt>
                <c:pt idx="17367">
                  <c:v>12514.373438160001</c:v>
                </c:pt>
                <c:pt idx="17368">
                  <c:v>12514.528124999999</c:v>
                </c:pt>
                <c:pt idx="17369">
                  <c:v>12514.528124999999</c:v>
                </c:pt>
                <c:pt idx="17370">
                  <c:v>12514.528124999999</c:v>
                </c:pt>
                <c:pt idx="17371">
                  <c:v>12516.487499999999</c:v>
                </c:pt>
                <c:pt idx="17372">
                  <c:v>12516.487499999999</c:v>
                </c:pt>
                <c:pt idx="17373">
                  <c:v>12516.487499999999</c:v>
                </c:pt>
                <c:pt idx="17374">
                  <c:v>12520.715624999999</c:v>
                </c:pt>
                <c:pt idx="17375">
                  <c:v>12520.715624999999</c:v>
                </c:pt>
                <c:pt idx="17376">
                  <c:v>12520.715624999999</c:v>
                </c:pt>
                <c:pt idx="17377">
                  <c:v>12520.715624999999</c:v>
                </c:pt>
                <c:pt idx="17378">
                  <c:v>12520.715624999999</c:v>
                </c:pt>
                <c:pt idx="17379">
                  <c:v>12521.643749999999</c:v>
                </c:pt>
                <c:pt idx="17380">
                  <c:v>12522.159374999999</c:v>
                </c:pt>
                <c:pt idx="17381">
                  <c:v>12522.159374999999</c:v>
                </c:pt>
                <c:pt idx="17382">
                  <c:v>12527.2125</c:v>
                </c:pt>
                <c:pt idx="17383">
                  <c:v>12527.2125</c:v>
                </c:pt>
                <c:pt idx="17384">
                  <c:v>12529.6875</c:v>
                </c:pt>
                <c:pt idx="17385">
                  <c:v>12535.359375</c:v>
                </c:pt>
                <c:pt idx="17386">
                  <c:v>12540.412499999999</c:v>
                </c:pt>
                <c:pt idx="17387">
                  <c:v>12540.412499999999</c:v>
                </c:pt>
                <c:pt idx="17388">
                  <c:v>12540.412499999999</c:v>
                </c:pt>
                <c:pt idx="17389">
                  <c:v>12540.412499999999</c:v>
                </c:pt>
                <c:pt idx="17390">
                  <c:v>12540.412499999999</c:v>
                </c:pt>
                <c:pt idx="17391">
                  <c:v>12540.412499999999</c:v>
                </c:pt>
                <c:pt idx="17392">
                  <c:v>12540.77343816</c:v>
                </c:pt>
                <c:pt idx="17393">
                  <c:v>12540.77343816</c:v>
                </c:pt>
                <c:pt idx="17394">
                  <c:v>12540.77343816</c:v>
                </c:pt>
                <c:pt idx="17395">
                  <c:v>12540.77343816</c:v>
                </c:pt>
                <c:pt idx="17396">
                  <c:v>12542.887499999999</c:v>
                </c:pt>
                <c:pt idx="17397">
                  <c:v>12547.115624999999</c:v>
                </c:pt>
                <c:pt idx="17398">
                  <c:v>12547.115624999999</c:v>
                </c:pt>
                <c:pt idx="17399">
                  <c:v>12548.043749999999</c:v>
                </c:pt>
                <c:pt idx="17400">
                  <c:v>12548.043749999999</c:v>
                </c:pt>
                <c:pt idx="17401">
                  <c:v>12548.559374999999</c:v>
                </c:pt>
                <c:pt idx="17402">
                  <c:v>12548.559374999999</c:v>
                </c:pt>
                <c:pt idx="17403">
                  <c:v>12553.612499999999</c:v>
                </c:pt>
                <c:pt idx="17404">
                  <c:v>12553.612499999999</c:v>
                </c:pt>
                <c:pt idx="17405">
                  <c:v>12553.973438159999</c:v>
                </c:pt>
                <c:pt idx="17406">
                  <c:v>12556.0875</c:v>
                </c:pt>
                <c:pt idx="17407">
                  <c:v>12560.315624999999</c:v>
                </c:pt>
                <c:pt idx="17408">
                  <c:v>12560.315624999999</c:v>
                </c:pt>
                <c:pt idx="17409">
                  <c:v>12560.315624999999</c:v>
                </c:pt>
                <c:pt idx="17410">
                  <c:v>12561.24375</c:v>
                </c:pt>
                <c:pt idx="17411">
                  <c:v>12561.24375</c:v>
                </c:pt>
                <c:pt idx="17412">
                  <c:v>12561.24375</c:v>
                </c:pt>
                <c:pt idx="17413">
                  <c:v>12561.24375</c:v>
                </c:pt>
                <c:pt idx="17414">
                  <c:v>12561.24375</c:v>
                </c:pt>
                <c:pt idx="17415">
                  <c:v>12561.759375</c:v>
                </c:pt>
                <c:pt idx="17416">
                  <c:v>12561.759375</c:v>
                </c:pt>
                <c:pt idx="17417">
                  <c:v>12562.739061839999</c:v>
                </c:pt>
                <c:pt idx="17418">
                  <c:v>12566.8125</c:v>
                </c:pt>
                <c:pt idx="17419">
                  <c:v>12569.287499999999</c:v>
                </c:pt>
                <c:pt idx="17420">
                  <c:v>12573.515625</c:v>
                </c:pt>
                <c:pt idx="17421">
                  <c:v>12574.443749999999</c:v>
                </c:pt>
                <c:pt idx="17422">
                  <c:v>12574.959374999999</c:v>
                </c:pt>
                <c:pt idx="17423">
                  <c:v>12574.959374999999</c:v>
                </c:pt>
                <c:pt idx="17424">
                  <c:v>12575.939061839999</c:v>
                </c:pt>
                <c:pt idx="17425">
                  <c:v>12580.012499999999</c:v>
                </c:pt>
                <c:pt idx="17426">
                  <c:v>12580.012499999999</c:v>
                </c:pt>
                <c:pt idx="17427">
                  <c:v>12580.528124999999</c:v>
                </c:pt>
                <c:pt idx="17428">
                  <c:v>12580.528124999999</c:v>
                </c:pt>
                <c:pt idx="17429">
                  <c:v>12582.487499999999</c:v>
                </c:pt>
                <c:pt idx="17430">
                  <c:v>12582.487499999999</c:v>
                </c:pt>
                <c:pt idx="17431">
                  <c:v>12587.643749999999</c:v>
                </c:pt>
                <c:pt idx="17432">
                  <c:v>12588.159374999999</c:v>
                </c:pt>
                <c:pt idx="17433">
                  <c:v>12588.159374999999</c:v>
                </c:pt>
                <c:pt idx="17434">
                  <c:v>12589.139061839998</c:v>
                </c:pt>
                <c:pt idx="17435">
                  <c:v>12589.139061839998</c:v>
                </c:pt>
                <c:pt idx="17436">
                  <c:v>12593.2125</c:v>
                </c:pt>
                <c:pt idx="17437">
                  <c:v>12593.728125</c:v>
                </c:pt>
                <c:pt idx="17438">
                  <c:v>12595.6875</c:v>
                </c:pt>
                <c:pt idx="17439">
                  <c:v>12599.915625</c:v>
                </c:pt>
                <c:pt idx="17440">
                  <c:v>12599.915625</c:v>
                </c:pt>
                <c:pt idx="17441">
                  <c:v>12599.915625</c:v>
                </c:pt>
                <c:pt idx="17442">
                  <c:v>12600.84375</c:v>
                </c:pt>
                <c:pt idx="17443">
                  <c:v>12600.84375</c:v>
                </c:pt>
                <c:pt idx="17444">
                  <c:v>12601.359375</c:v>
                </c:pt>
                <c:pt idx="17445">
                  <c:v>12602.339061839999</c:v>
                </c:pt>
                <c:pt idx="17446">
                  <c:v>12602.339061839999</c:v>
                </c:pt>
                <c:pt idx="17447">
                  <c:v>12602.339061839999</c:v>
                </c:pt>
                <c:pt idx="17448">
                  <c:v>12606.412499999999</c:v>
                </c:pt>
                <c:pt idx="17449">
                  <c:v>12606.412499999999</c:v>
                </c:pt>
                <c:pt idx="17450">
                  <c:v>12606.77343816</c:v>
                </c:pt>
                <c:pt idx="17451">
                  <c:v>12606.77343816</c:v>
                </c:pt>
                <c:pt idx="17452">
                  <c:v>12606.77343816</c:v>
                </c:pt>
                <c:pt idx="17453">
                  <c:v>12606.77343816</c:v>
                </c:pt>
                <c:pt idx="17454">
                  <c:v>12606.928124999999</c:v>
                </c:pt>
                <c:pt idx="17455">
                  <c:v>12606.928124999999</c:v>
                </c:pt>
                <c:pt idx="17456">
                  <c:v>12606.928124999999</c:v>
                </c:pt>
                <c:pt idx="17457">
                  <c:v>12608.887499999999</c:v>
                </c:pt>
                <c:pt idx="17458">
                  <c:v>12608.887499999999</c:v>
                </c:pt>
                <c:pt idx="17459">
                  <c:v>12608.887499999999</c:v>
                </c:pt>
                <c:pt idx="17460">
                  <c:v>12608.887499999999</c:v>
                </c:pt>
                <c:pt idx="17461">
                  <c:v>12613.115624999999</c:v>
                </c:pt>
                <c:pt idx="17462">
                  <c:v>12614.043749999999</c:v>
                </c:pt>
                <c:pt idx="17463">
                  <c:v>12614.043749999999</c:v>
                </c:pt>
                <c:pt idx="17464">
                  <c:v>12614.043749999999</c:v>
                </c:pt>
                <c:pt idx="17465">
                  <c:v>12614.559374999999</c:v>
                </c:pt>
                <c:pt idx="17466">
                  <c:v>12614.559374999999</c:v>
                </c:pt>
                <c:pt idx="17467">
                  <c:v>12615.53906184</c:v>
                </c:pt>
                <c:pt idx="17468">
                  <c:v>12615.53906184</c:v>
                </c:pt>
                <c:pt idx="17469">
                  <c:v>12619.612499999999</c:v>
                </c:pt>
                <c:pt idx="17470">
                  <c:v>12619.612499999999</c:v>
                </c:pt>
                <c:pt idx="17471">
                  <c:v>12619.612499999999</c:v>
                </c:pt>
                <c:pt idx="17472">
                  <c:v>12619.612499999999</c:v>
                </c:pt>
                <c:pt idx="17473">
                  <c:v>12619.973438159999</c:v>
                </c:pt>
                <c:pt idx="17474">
                  <c:v>12620.128124999999</c:v>
                </c:pt>
                <c:pt idx="17475">
                  <c:v>12622.0875</c:v>
                </c:pt>
                <c:pt idx="17476">
                  <c:v>12622.0875</c:v>
                </c:pt>
                <c:pt idx="17477">
                  <c:v>12626.315624999999</c:v>
                </c:pt>
                <c:pt idx="17478">
                  <c:v>12626.315624999999</c:v>
                </c:pt>
                <c:pt idx="17479">
                  <c:v>12627.24375</c:v>
                </c:pt>
                <c:pt idx="17480">
                  <c:v>12627.759375</c:v>
                </c:pt>
                <c:pt idx="17481">
                  <c:v>12628.739061839999</c:v>
                </c:pt>
                <c:pt idx="17482">
                  <c:v>12632.8125</c:v>
                </c:pt>
                <c:pt idx="17483">
                  <c:v>12632.8125</c:v>
                </c:pt>
                <c:pt idx="17484">
                  <c:v>12632.8125</c:v>
                </c:pt>
                <c:pt idx="17485">
                  <c:v>12633.17343816</c:v>
                </c:pt>
                <c:pt idx="17486">
                  <c:v>12633.17343816</c:v>
                </c:pt>
                <c:pt idx="17487">
                  <c:v>12633.328125</c:v>
                </c:pt>
                <c:pt idx="17488">
                  <c:v>12635.287499999999</c:v>
                </c:pt>
                <c:pt idx="17489">
                  <c:v>12639.515625</c:v>
                </c:pt>
                <c:pt idx="17490">
                  <c:v>12639.515625</c:v>
                </c:pt>
                <c:pt idx="17491">
                  <c:v>12640.443749999999</c:v>
                </c:pt>
                <c:pt idx="17492">
                  <c:v>12640.959374999999</c:v>
                </c:pt>
                <c:pt idx="17493">
                  <c:v>12640.959374999999</c:v>
                </c:pt>
                <c:pt idx="17494">
                  <c:v>12640.959374999999</c:v>
                </c:pt>
                <c:pt idx="17495">
                  <c:v>12640.959374999999</c:v>
                </c:pt>
                <c:pt idx="17496">
                  <c:v>12640.959374999999</c:v>
                </c:pt>
                <c:pt idx="17497">
                  <c:v>12641.939061839999</c:v>
                </c:pt>
                <c:pt idx="17498">
                  <c:v>12641.939061839999</c:v>
                </c:pt>
                <c:pt idx="17499">
                  <c:v>12641.939061839999</c:v>
                </c:pt>
                <c:pt idx="17500">
                  <c:v>12646.373438160001</c:v>
                </c:pt>
                <c:pt idx="17501">
                  <c:v>12646.373438160001</c:v>
                </c:pt>
                <c:pt idx="17502">
                  <c:v>12646.373438160001</c:v>
                </c:pt>
                <c:pt idx="17503">
                  <c:v>12646.528124999999</c:v>
                </c:pt>
                <c:pt idx="17504">
                  <c:v>12646.528124999999</c:v>
                </c:pt>
                <c:pt idx="17505">
                  <c:v>12648.487499999999</c:v>
                </c:pt>
                <c:pt idx="17506">
                  <c:v>12652.715624999999</c:v>
                </c:pt>
                <c:pt idx="17507">
                  <c:v>12652.715624999999</c:v>
                </c:pt>
                <c:pt idx="17508">
                  <c:v>12652.715624999999</c:v>
                </c:pt>
                <c:pt idx="17509">
                  <c:v>12653.643749999999</c:v>
                </c:pt>
                <c:pt idx="17510">
                  <c:v>12654.159374999999</c:v>
                </c:pt>
                <c:pt idx="17511">
                  <c:v>12655.139061839998</c:v>
                </c:pt>
                <c:pt idx="17512">
                  <c:v>12655.139061839998</c:v>
                </c:pt>
                <c:pt idx="17513">
                  <c:v>12655.139061839998</c:v>
                </c:pt>
                <c:pt idx="17514">
                  <c:v>12655.139061839998</c:v>
                </c:pt>
                <c:pt idx="17515">
                  <c:v>12655.139061839998</c:v>
                </c:pt>
                <c:pt idx="17516">
                  <c:v>12659.2125</c:v>
                </c:pt>
                <c:pt idx="17517">
                  <c:v>12659.57343816</c:v>
                </c:pt>
                <c:pt idx="17518">
                  <c:v>12659.728125</c:v>
                </c:pt>
                <c:pt idx="17519">
                  <c:v>12659.728125</c:v>
                </c:pt>
                <c:pt idx="17520">
                  <c:v>12659.728125</c:v>
                </c:pt>
                <c:pt idx="17521">
                  <c:v>12659.728125</c:v>
                </c:pt>
                <c:pt idx="17522">
                  <c:v>12665.915625</c:v>
                </c:pt>
                <c:pt idx="17523">
                  <c:v>12665.915625</c:v>
                </c:pt>
                <c:pt idx="17524">
                  <c:v>12665.915625</c:v>
                </c:pt>
                <c:pt idx="17525">
                  <c:v>12665.915625</c:v>
                </c:pt>
                <c:pt idx="17526">
                  <c:v>12666.84375</c:v>
                </c:pt>
                <c:pt idx="17527">
                  <c:v>12666.84375</c:v>
                </c:pt>
                <c:pt idx="17528">
                  <c:v>12667.359375</c:v>
                </c:pt>
                <c:pt idx="17529">
                  <c:v>12667.359375</c:v>
                </c:pt>
                <c:pt idx="17530">
                  <c:v>12668.339061839999</c:v>
                </c:pt>
                <c:pt idx="17531">
                  <c:v>12672.412499999999</c:v>
                </c:pt>
                <c:pt idx="17532">
                  <c:v>12672.77343816</c:v>
                </c:pt>
                <c:pt idx="17533">
                  <c:v>12672.928124999999</c:v>
                </c:pt>
                <c:pt idx="17534">
                  <c:v>12674.887499999999</c:v>
                </c:pt>
                <c:pt idx="17535">
                  <c:v>12674.887499999999</c:v>
                </c:pt>
                <c:pt idx="17536">
                  <c:v>12674.887499999999</c:v>
                </c:pt>
                <c:pt idx="17537">
                  <c:v>12679.115624999999</c:v>
                </c:pt>
                <c:pt idx="17538">
                  <c:v>12680.043749999999</c:v>
                </c:pt>
                <c:pt idx="17539">
                  <c:v>12681.539061839998</c:v>
                </c:pt>
                <c:pt idx="17540">
                  <c:v>12681.539061839998</c:v>
                </c:pt>
                <c:pt idx="17541">
                  <c:v>12681.539061839998</c:v>
                </c:pt>
                <c:pt idx="17542">
                  <c:v>12692.315624999999</c:v>
                </c:pt>
                <c:pt idx="17543">
                  <c:v>12692.315624999999</c:v>
                </c:pt>
                <c:pt idx="17544">
                  <c:v>12693.24375</c:v>
                </c:pt>
                <c:pt idx="17545">
                  <c:v>12693.759375</c:v>
                </c:pt>
                <c:pt idx="17546">
                  <c:v>12694.739061839999</c:v>
                </c:pt>
                <c:pt idx="17547">
                  <c:v>12699.17343816</c:v>
                </c:pt>
                <c:pt idx="17548">
                  <c:v>12699.328125</c:v>
                </c:pt>
                <c:pt idx="17549">
                  <c:v>12699.328125</c:v>
                </c:pt>
                <c:pt idx="17550">
                  <c:v>12701.287499999999</c:v>
                </c:pt>
                <c:pt idx="17551">
                  <c:v>12701.287499999999</c:v>
                </c:pt>
                <c:pt idx="17552">
                  <c:v>12701.287499999999</c:v>
                </c:pt>
                <c:pt idx="17553">
                  <c:v>12701.287499999999</c:v>
                </c:pt>
                <c:pt idx="17554">
                  <c:v>12701.287499999999</c:v>
                </c:pt>
                <c:pt idx="17555">
                  <c:v>12705.515625</c:v>
                </c:pt>
                <c:pt idx="17556">
                  <c:v>12706.959374999999</c:v>
                </c:pt>
                <c:pt idx="17557">
                  <c:v>12706.959374999999</c:v>
                </c:pt>
                <c:pt idx="17558">
                  <c:v>12706.959374999999</c:v>
                </c:pt>
                <c:pt idx="17559">
                  <c:v>12706.959374999999</c:v>
                </c:pt>
                <c:pt idx="17560">
                  <c:v>12712.012499999999</c:v>
                </c:pt>
                <c:pt idx="17561">
                  <c:v>12712.012499999999</c:v>
                </c:pt>
                <c:pt idx="17562">
                  <c:v>12712.012499999999</c:v>
                </c:pt>
                <c:pt idx="17563">
                  <c:v>12712.012499999999</c:v>
                </c:pt>
                <c:pt idx="17564">
                  <c:v>12712.373438160001</c:v>
                </c:pt>
                <c:pt idx="17565">
                  <c:v>12712.373438160001</c:v>
                </c:pt>
                <c:pt idx="17566">
                  <c:v>12718.715624999999</c:v>
                </c:pt>
                <c:pt idx="17567">
                  <c:v>12718.715624999999</c:v>
                </c:pt>
                <c:pt idx="17568">
                  <c:v>12718.715624999999</c:v>
                </c:pt>
                <c:pt idx="17569">
                  <c:v>12718.715624999999</c:v>
                </c:pt>
                <c:pt idx="17570">
                  <c:v>12720.159374999999</c:v>
                </c:pt>
                <c:pt idx="17571">
                  <c:v>12721.139061839998</c:v>
                </c:pt>
                <c:pt idx="17572">
                  <c:v>12721.139061839998</c:v>
                </c:pt>
                <c:pt idx="17573">
                  <c:v>12725.2125</c:v>
                </c:pt>
                <c:pt idx="17574">
                  <c:v>12725.728125</c:v>
                </c:pt>
                <c:pt idx="17575">
                  <c:v>12725.728125</c:v>
                </c:pt>
                <c:pt idx="17576">
                  <c:v>12725.728125</c:v>
                </c:pt>
                <c:pt idx="17577">
                  <c:v>12731.915625</c:v>
                </c:pt>
                <c:pt idx="17578">
                  <c:v>12731.915625</c:v>
                </c:pt>
                <c:pt idx="17579">
                  <c:v>12731.915625</c:v>
                </c:pt>
                <c:pt idx="17580">
                  <c:v>12731.915625</c:v>
                </c:pt>
                <c:pt idx="17581">
                  <c:v>12733.359375</c:v>
                </c:pt>
                <c:pt idx="17582">
                  <c:v>12734.339061839999</c:v>
                </c:pt>
                <c:pt idx="17583">
                  <c:v>12734.339061839999</c:v>
                </c:pt>
                <c:pt idx="17584">
                  <c:v>12738.77343816</c:v>
                </c:pt>
                <c:pt idx="17585">
                  <c:v>12738.77343816</c:v>
                </c:pt>
                <c:pt idx="17586">
                  <c:v>12738.77343816</c:v>
                </c:pt>
                <c:pt idx="17587">
                  <c:v>12738.928124999999</c:v>
                </c:pt>
                <c:pt idx="17588">
                  <c:v>12745.115624999999</c:v>
                </c:pt>
                <c:pt idx="17589">
                  <c:v>12746.043749999999</c:v>
                </c:pt>
                <c:pt idx="17590">
                  <c:v>12747.539061839998</c:v>
                </c:pt>
                <c:pt idx="17591">
                  <c:v>12747.539061839998</c:v>
                </c:pt>
                <c:pt idx="17592">
                  <c:v>12747.539061839998</c:v>
                </c:pt>
                <c:pt idx="17593">
                  <c:v>12747.539061839998</c:v>
                </c:pt>
                <c:pt idx="17594">
                  <c:v>12751.973438159999</c:v>
                </c:pt>
                <c:pt idx="17595">
                  <c:v>12751.973438159999</c:v>
                </c:pt>
                <c:pt idx="17596">
                  <c:v>12752.128124999999</c:v>
                </c:pt>
                <c:pt idx="17597">
                  <c:v>12752.128124999999</c:v>
                </c:pt>
                <c:pt idx="17598">
                  <c:v>12752.128124999999</c:v>
                </c:pt>
                <c:pt idx="17599">
                  <c:v>12752.128124999999</c:v>
                </c:pt>
                <c:pt idx="17600">
                  <c:v>12754.0875</c:v>
                </c:pt>
                <c:pt idx="17601">
                  <c:v>12758.315624999999</c:v>
                </c:pt>
                <c:pt idx="17602">
                  <c:v>12759.24375</c:v>
                </c:pt>
                <c:pt idx="17603">
                  <c:v>12759.24375</c:v>
                </c:pt>
                <c:pt idx="17604">
                  <c:v>12759.759375</c:v>
                </c:pt>
                <c:pt idx="17605">
                  <c:v>12764.8125</c:v>
                </c:pt>
                <c:pt idx="17606">
                  <c:v>12764.8125</c:v>
                </c:pt>
                <c:pt idx="17607">
                  <c:v>12765.17343816</c:v>
                </c:pt>
                <c:pt idx="17608">
                  <c:v>12765.328125</c:v>
                </c:pt>
                <c:pt idx="17609">
                  <c:v>12765.328125</c:v>
                </c:pt>
                <c:pt idx="17610">
                  <c:v>12765.328125</c:v>
                </c:pt>
                <c:pt idx="17611">
                  <c:v>12767.287499999999</c:v>
                </c:pt>
                <c:pt idx="17612">
                  <c:v>12767.287499999999</c:v>
                </c:pt>
                <c:pt idx="17613">
                  <c:v>12771.515625</c:v>
                </c:pt>
                <c:pt idx="17614">
                  <c:v>12772.443749999999</c:v>
                </c:pt>
                <c:pt idx="17615">
                  <c:v>12772.443749999999</c:v>
                </c:pt>
                <c:pt idx="17616">
                  <c:v>12772.959374999999</c:v>
                </c:pt>
                <c:pt idx="17617">
                  <c:v>12772.959374999999</c:v>
                </c:pt>
                <c:pt idx="17618">
                  <c:v>12778.012499999999</c:v>
                </c:pt>
                <c:pt idx="17619">
                  <c:v>12778.528124999999</c:v>
                </c:pt>
                <c:pt idx="17620">
                  <c:v>12780.487499999999</c:v>
                </c:pt>
                <c:pt idx="17621">
                  <c:v>12784.715624999999</c:v>
                </c:pt>
                <c:pt idx="17622">
                  <c:v>12785.643749999999</c:v>
                </c:pt>
                <c:pt idx="17623">
                  <c:v>12785.643749999999</c:v>
                </c:pt>
                <c:pt idx="17624">
                  <c:v>12786.159374999999</c:v>
                </c:pt>
                <c:pt idx="17625">
                  <c:v>12786.159374999999</c:v>
                </c:pt>
                <c:pt idx="17626">
                  <c:v>12791.2125</c:v>
                </c:pt>
                <c:pt idx="17627">
                  <c:v>12791.2125</c:v>
                </c:pt>
                <c:pt idx="17628">
                  <c:v>12791.2125</c:v>
                </c:pt>
                <c:pt idx="17629">
                  <c:v>12791.57343816</c:v>
                </c:pt>
                <c:pt idx="17630">
                  <c:v>12791.57343816</c:v>
                </c:pt>
                <c:pt idx="17631">
                  <c:v>12793.6875</c:v>
                </c:pt>
                <c:pt idx="17632">
                  <c:v>12793.6875</c:v>
                </c:pt>
                <c:pt idx="17633">
                  <c:v>12799.359375</c:v>
                </c:pt>
                <c:pt idx="17634">
                  <c:v>12804.412499999999</c:v>
                </c:pt>
                <c:pt idx="17635">
                  <c:v>12804.412499999999</c:v>
                </c:pt>
                <c:pt idx="17636">
                  <c:v>12804.412499999999</c:v>
                </c:pt>
                <c:pt idx="17637">
                  <c:v>12804.77343816</c:v>
                </c:pt>
                <c:pt idx="17638">
                  <c:v>12806.887499999999</c:v>
                </c:pt>
                <c:pt idx="17639">
                  <c:v>12806.887499999999</c:v>
                </c:pt>
                <c:pt idx="17640">
                  <c:v>12811.115624999999</c:v>
                </c:pt>
                <c:pt idx="17641">
                  <c:v>12811.115624999999</c:v>
                </c:pt>
                <c:pt idx="17642">
                  <c:v>12812.043749999999</c:v>
                </c:pt>
                <c:pt idx="17643">
                  <c:v>12812.043749999999</c:v>
                </c:pt>
                <c:pt idx="17644">
                  <c:v>12812.559374999999</c:v>
                </c:pt>
                <c:pt idx="17645">
                  <c:v>12813.539061839998</c:v>
                </c:pt>
                <c:pt idx="17646">
                  <c:v>12817.612499999999</c:v>
                </c:pt>
                <c:pt idx="17647">
                  <c:v>12817.612499999999</c:v>
                </c:pt>
                <c:pt idx="17648">
                  <c:v>12817.973438159999</c:v>
                </c:pt>
                <c:pt idx="17649">
                  <c:v>12817.973438159999</c:v>
                </c:pt>
                <c:pt idx="17650">
                  <c:v>12817.973438159999</c:v>
                </c:pt>
                <c:pt idx="17651">
                  <c:v>12820.0875</c:v>
                </c:pt>
                <c:pt idx="17652">
                  <c:v>12825.759375</c:v>
                </c:pt>
                <c:pt idx="17653">
                  <c:v>12826.739061839999</c:v>
                </c:pt>
                <c:pt idx="17654">
                  <c:v>12826.739061839999</c:v>
                </c:pt>
                <c:pt idx="17655">
                  <c:v>12830.8125</c:v>
                </c:pt>
                <c:pt idx="17656">
                  <c:v>12831.17343816</c:v>
                </c:pt>
                <c:pt idx="17657">
                  <c:v>12831.328125</c:v>
                </c:pt>
                <c:pt idx="17658">
                  <c:v>12833.287499999999</c:v>
                </c:pt>
                <c:pt idx="17659">
                  <c:v>12833.287499999999</c:v>
                </c:pt>
                <c:pt idx="17660">
                  <c:v>12837.515625</c:v>
                </c:pt>
                <c:pt idx="17661">
                  <c:v>12837.515625</c:v>
                </c:pt>
                <c:pt idx="17662">
                  <c:v>12838.959374999999</c:v>
                </c:pt>
                <c:pt idx="17663">
                  <c:v>12844.012499999999</c:v>
                </c:pt>
                <c:pt idx="17664">
                  <c:v>12844.012499999999</c:v>
                </c:pt>
                <c:pt idx="17665">
                  <c:v>12844.373438160001</c:v>
                </c:pt>
                <c:pt idx="17666">
                  <c:v>12844.373438160001</c:v>
                </c:pt>
                <c:pt idx="17667">
                  <c:v>12844.528124999999</c:v>
                </c:pt>
                <c:pt idx="17668">
                  <c:v>12851.643749999999</c:v>
                </c:pt>
                <c:pt idx="17669">
                  <c:v>12851.643749999999</c:v>
                </c:pt>
                <c:pt idx="17670">
                  <c:v>12852.159374999999</c:v>
                </c:pt>
                <c:pt idx="17671">
                  <c:v>12852.159374999999</c:v>
                </c:pt>
                <c:pt idx="17672">
                  <c:v>12852.159374999999</c:v>
                </c:pt>
                <c:pt idx="17673">
                  <c:v>12852.159374999999</c:v>
                </c:pt>
                <c:pt idx="17674">
                  <c:v>12857.2125</c:v>
                </c:pt>
                <c:pt idx="17675">
                  <c:v>12857.2125</c:v>
                </c:pt>
                <c:pt idx="17676">
                  <c:v>12857.2125</c:v>
                </c:pt>
                <c:pt idx="17677">
                  <c:v>12857.57343816</c:v>
                </c:pt>
                <c:pt idx="17678">
                  <c:v>12857.57343816</c:v>
                </c:pt>
                <c:pt idx="17679">
                  <c:v>12857.728125</c:v>
                </c:pt>
                <c:pt idx="17680">
                  <c:v>12857.728125</c:v>
                </c:pt>
                <c:pt idx="17681">
                  <c:v>12857.728125</c:v>
                </c:pt>
                <c:pt idx="17682">
                  <c:v>12857.728125</c:v>
                </c:pt>
                <c:pt idx="17683">
                  <c:v>12857.728125</c:v>
                </c:pt>
                <c:pt idx="17684">
                  <c:v>12859.6875</c:v>
                </c:pt>
                <c:pt idx="17685">
                  <c:v>12864.84375</c:v>
                </c:pt>
                <c:pt idx="17686">
                  <c:v>12866.339061839999</c:v>
                </c:pt>
                <c:pt idx="17687">
                  <c:v>12866.339061839999</c:v>
                </c:pt>
                <c:pt idx="17688">
                  <c:v>12870.412499999999</c:v>
                </c:pt>
                <c:pt idx="17689">
                  <c:v>12870.77343816</c:v>
                </c:pt>
                <c:pt idx="17690">
                  <c:v>12870.928124999999</c:v>
                </c:pt>
                <c:pt idx="17691">
                  <c:v>12870.928124999999</c:v>
                </c:pt>
                <c:pt idx="17692">
                  <c:v>12870.928124999999</c:v>
                </c:pt>
                <c:pt idx="17693">
                  <c:v>12872.887499999999</c:v>
                </c:pt>
                <c:pt idx="17694">
                  <c:v>12877.115624999999</c:v>
                </c:pt>
                <c:pt idx="17695">
                  <c:v>12878.559374999999</c:v>
                </c:pt>
                <c:pt idx="17696">
                  <c:v>12878.559374999999</c:v>
                </c:pt>
                <c:pt idx="17697">
                  <c:v>12878.559374999999</c:v>
                </c:pt>
                <c:pt idx="17698">
                  <c:v>12879.539061839998</c:v>
                </c:pt>
                <c:pt idx="17699">
                  <c:v>12883.612499999999</c:v>
                </c:pt>
                <c:pt idx="17700">
                  <c:v>12883.973438159999</c:v>
                </c:pt>
                <c:pt idx="17701">
                  <c:v>12884.128124999999</c:v>
                </c:pt>
                <c:pt idx="17702">
                  <c:v>12890.315624999999</c:v>
                </c:pt>
                <c:pt idx="17703">
                  <c:v>12890.315624999999</c:v>
                </c:pt>
                <c:pt idx="17704">
                  <c:v>12890.315624999999</c:v>
                </c:pt>
                <c:pt idx="17705">
                  <c:v>12890.315624999999</c:v>
                </c:pt>
                <c:pt idx="17706">
                  <c:v>12891.759375</c:v>
                </c:pt>
                <c:pt idx="17707">
                  <c:v>12892.739061839999</c:v>
                </c:pt>
                <c:pt idx="17708">
                  <c:v>12892.739061839999</c:v>
                </c:pt>
                <c:pt idx="17709">
                  <c:v>12896.8125</c:v>
                </c:pt>
                <c:pt idx="17710">
                  <c:v>12896.8125</c:v>
                </c:pt>
                <c:pt idx="17711">
                  <c:v>12897.17343816</c:v>
                </c:pt>
                <c:pt idx="17712">
                  <c:v>12897.17343816</c:v>
                </c:pt>
                <c:pt idx="17713">
                  <c:v>12897.328125</c:v>
                </c:pt>
                <c:pt idx="17714">
                  <c:v>12897.328125</c:v>
                </c:pt>
                <c:pt idx="17715">
                  <c:v>12899.287499999999</c:v>
                </c:pt>
                <c:pt idx="17716">
                  <c:v>12903.515625</c:v>
                </c:pt>
                <c:pt idx="17717">
                  <c:v>12904.443749999999</c:v>
                </c:pt>
                <c:pt idx="17718">
                  <c:v>12904.959374999999</c:v>
                </c:pt>
                <c:pt idx="17719">
                  <c:v>12910.373438160001</c:v>
                </c:pt>
                <c:pt idx="17720">
                  <c:v>12910.373438160001</c:v>
                </c:pt>
                <c:pt idx="17721">
                  <c:v>12910.373438160001</c:v>
                </c:pt>
                <c:pt idx="17722">
                  <c:v>12916.715624999999</c:v>
                </c:pt>
                <c:pt idx="17723">
                  <c:v>12918.159374999999</c:v>
                </c:pt>
                <c:pt idx="17724">
                  <c:v>12918.159374999999</c:v>
                </c:pt>
                <c:pt idx="17725">
                  <c:v>12918.159374999999</c:v>
                </c:pt>
                <c:pt idx="17726">
                  <c:v>12923.2125</c:v>
                </c:pt>
                <c:pt idx="17727">
                  <c:v>12923.57343816</c:v>
                </c:pt>
                <c:pt idx="17728">
                  <c:v>12923.57343816</c:v>
                </c:pt>
                <c:pt idx="17729">
                  <c:v>12923.728125</c:v>
                </c:pt>
                <c:pt idx="17730">
                  <c:v>12925.6875</c:v>
                </c:pt>
                <c:pt idx="17731">
                  <c:v>12929.915625</c:v>
                </c:pt>
                <c:pt idx="17732">
                  <c:v>12929.915625</c:v>
                </c:pt>
                <c:pt idx="17733">
                  <c:v>12929.915625</c:v>
                </c:pt>
                <c:pt idx="17734">
                  <c:v>12931.359375</c:v>
                </c:pt>
                <c:pt idx="17735">
                  <c:v>12931.359375</c:v>
                </c:pt>
                <c:pt idx="17736">
                  <c:v>12932.339061839999</c:v>
                </c:pt>
                <c:pt idx="17737">
                  <c:v>12936.412499999999</c:v>
                </c:pt>
                <c:pt idx="17738">
                  <c:v>12936.928124999999</c:v>
                </c:pt>
                <c:pt idx="17739">
                  <c:v>12936.928124999999</c:v>
                </c:pt>
                <c:pt idx="17740">
                  <c:v>12938.887499999999</c:v>
                </c:pt>
                <c:pt idx="17741">
                  <c:v>12938.887499999999</c:v>
                </c:pt>
                <c:pt idx="17742">
                  <c:v>12938.887499999999</c:v>
                </c:pt>
                <c:pt idx="17743">
                  <c:v>12943.115624999999</c:v>
                </c:pt>
                <c:pt idx="17744">
                  <c:v>12943.115624999999</c:v>
                </c:pt>
                <c:pt idx="17745">
                  <c:v>12944.559374999999</c:v>
                </c:pt>
                <c:pt idx="17746">
                  <c:v>12949.612499999999</c:v>
                </c:pt>
                <c:pt idx="17747">
                  <c:v>12949.612499999999</c:v>
                </c:pt>
                <c:pt idx="17748">
                  <c:v>12949.973438159999</c:v>
                </c:pt>
                <c:pt idx="17749">
                  <c:v>12949.973438159999</c:v>
                </c:pt>
                <c:pt idx="17750">
                  <c:v>12950.128124999999</c:v>
                </c:pt>
                <c:pt idx="17751">
                  <c:v>12950.128124999999</c:v>
                </c:pt>
                <c:pt idx="17752">
                  <c:v>12950.128124999999</c:v>
                </c:pt>
                <c:pt idx="17753">
                  <c:v>12957.24375</c:v>
                </c:pt>
                <c:pt idx="17754">
                  <c:v>12957.24375</c:v>
                </c:pt>
                <c:pt idx="17755">
                  <c:v>12957.759375</c:v>
                </c:pt>
                <c:pt idx="17756">
                  <c:v>12957.759375</c:v>
                </c:pt>
                <c:pt idx="17757">
                  <c:v>12957.759375</c:v>
                </c:pt>
                <c:pt idx="17758">
                  <c:v>12958.739061839999</c:v>
                </c:pt>
                <c:pt idx="17759">
                  <c:v>12958.739061839999</c:v>
                </c:pt>
                <c:pt idx="17760">
                  <c:v>12958.739061839999</c:v>
                </c:pt>
                <c:pt idx="17761">
                  <c:v>12958.739061839999</c:v>
                </c:pt>
                <c:pt idx="17762">
                  <c:v>12963.17343816</c:v>
                </c:pt>
                <c:pt idx="17763">
                  <c:v>12963.17343816</c:v>
                </c:pt>
                <c:pt idx="17764">
                  <c:v>12963.17343816</c:v>
                </c:pt>
                <c:pt idx="17765">
                  <c:v>12963.328125</c:v>
                </c:pt>
                <c:pt idx="17766">
                  <c:v>12965.287499999999</c:v>
                </c:pt>
                <c:pt idx="17767">
                  <c:v>12965.287499999999</c:v>
                </c:pt>
                <c:pt idx="17768">
                  <c:v>12965.287499999999</c:v>
                </c:pt>
                <c:pt idx="17769">
                  <c:v>12969.515625</c:v>
                </c:pt>
                <c:pt idx="17770">
                  <c:v>12969.515625</c:v>
                </c:pt>
                <c:pt idx="17771">
                  <c:v>12969.515625</c:v>
                </c:pt>
                <c:pt idx="17772">
                  <c:v>12969.515625</c:v>
                </c:pt>
                <c:pt idx="17773">
                  <c:v>12970.443749999999</c:v>
                </c:pt>
                <c:pt idx="17774">
                  <c:v>12976.373438160001</c:v>
                </c:pt>
                <c:pt idx="17775">
                  <c:v>12976.373438160001</c:v>
                </c:pt>
                <c:pt idx="17776">
                  <c:v>12976.373438160001</c:v>
                </c:pt>
                <c:pt idx="17777">
                  <c:v>12976.528124999999</c:v>
                </c:pt>
                <c:pt idx="17778">
                  <c:v>12976.528124999999</c:v>
                </c:pt>
                <c:pt idx="17779">
                  <c:v>12978.487499999999</c:v>
                </c:pt>
                <c:pt idx="17780">
                  <c:v>12982.715624999999</c:v>
                </c:pt>
                <c:pt idx="17781">
                  <c:v>12983.643749999999</c:v>
                </c:pt>
                <c:pt idx="17782">
                  <c:v>12983.643749999999</c:v>
                </c:pt>
                <c:pt idx="17783">
                  <c:v>12984.159374999999</c:v>
                </c:pt>
                <c:pt idx="17784">
                  <c:v>12984.159374999999</c:v>
                </c:pt>
                <c:pt idx="17785">
                  <c:v>12989.57343816</c:v>
                </c:pt>
                <c:pt idx="17786">
                  <c:v>12989.728125</c:v>
                </c:pt>
                <c:pt idx="17787">
                  <c:v>12989.728125</c:v>
                </c:pt>
                <c:pt idx="17788">
                  <c:v>12989.728125</c:v>
                </c:pt>
                <c:pt idx="17789">
                  <c:v>12989.728125</c:v>
                </c:pt>
                <c:pt idx="17790">
                  <c:v>12989.728125</c:v>
                </c:pt>
                <c:pt idx="17791">
                  <c:v>12991.6875</c:v>
                </c:pt>
                <c:pt idx="17792">
                  <c:v>12995.915625</c:v>
                </c:pt>
                <c:pt idx="17793">
                  <c:v>12995.915625</c:v>
                </c:pt>
                <c:pt idx="17794">
                  <c:v>12997.359375</c:v>
                </c:pt>
                <c:pt idx="17795">
                  <c:v>12998.339061839999</c:v>
                </c:pt>
                <c:pt idx="17796">
                  <c:v>12998.339061839999</c:v>
                </c:pt>
                <c:pt idx="17797">
                  <c:v>13002.412499999999</c:v>
                </c:pt>
                <c:pt idx="17798">
                  <c:v>13002.77343816</c:v>
                </c:pt>
                <c:pt idx="17799">
                  <c:v>13002.77343816</c:v>
                </c:pt>
                <c:pt idx="17800">
                  <c:v>13002.77343816</c:v>
                </c:pt>
                <c:pt idx="17801">
                  <c:v>13002.928124999999</c:v>
                </c:pt>
                <c:pt idx="17802">
                  <c:v>13002.928124999999</c:v>
                </c:pt>
                <c:pt idx="17803">
                  <c:v>13002.928124999999</c:v>
                </c:pt>
                <c:pt idx="17804">
                  <c:v>13004.887499999999</c:v>
                </c:pt>
                <c:pt idx="17805">
                  <c:v>13004.887499999999</c:v>
                </c:pt>
                <c:pt idx="17806">
                  <c:v>13010.043749999999</c:v>
                </c:pt>
                <c:pt idx="17807">
                  <c:v>13010.559374999999</c:v>
                </c:pt>
                <c:pt idx="17808">
                  <c:v>13010.559374999999</c:v>
                </c:pt>
                <c:pt idx="17809">
                  <c:v>13010.559374999999</c:v>
                </c:pt>
                <c:pt idx="17810">
                  <c:v>13011.539061839998</c:v>
                </c:pt>
                <c:pt idx="17811">
                  <c:v>13011.539061839998</c:v>
                </c:pt>
                <c:pt idx="17812">
                  <c:v>13011.539061839998</c:v>
                </c:pt>
                <c:pt idx="17813">
                  <c:v>13015.612499999999</c:v>
                </c:pt>
                <c:pt idx="17814">
                  <c:v>13015.612499999999</c:v>
                </c:pt>
                <c:pt idx="17815">
                  <c:v>13015.973438159999</c:v>
                </c:pt>
                <c:pt idx="17816">
                  <c:v>13016.128124999999</c:v>
                </c:pt>
                <c:pt idx="17817">
                  <c:v>13016.128124999999</c:v>
                </c:pt>
                <c:pt idx="17818">
                  <c:v>13018.0875</c:v>
                </c:pt>
                <c:pt idx="17819">
                  <c:v>13018.0875</c:v>
                </c:pt>
                <c:pt idx="17820">
                  <c:v>13022.315624999999</c:v>
                </c:pt>
                <c:pt idx="17821">
                  <c:v>13023.24375</c:v>
                </c:pt>
                <c:pt idx="17822">
                  <c:v>13024.739061839999</c:v>
                </c:pt>
                <c:pt idx="17823">
                  <c:v>13029.328125</c:v>
                </c:pt>
                <c:pt idx="17824">
                  <c:v>13031.287499999999</c:v>
                </c:pt>
                <c:pt idx="17825">
                  <c:v>13031.287499999999</c:v>
                </c:pt>
                <c:pt idx="17826">
                  <c:v>13035.515625</c:v>
                </c:pt>
                <c:pt idx="17827">
                  <c:v>13036.959374999999</c:v>
                </c:pt>
                <c:pt idx="17828">
                  <c:v>13037.939061839999</c:v>
                </c:pt>
                <c:pt idx="17829">
                  <c:v>13037.939061839999</c:v>
                </c:pt>
                <c:pt idx="17830">
                  <c:v>13042.012499999999</c:v>
                </c:pt>
                <c:pt idx="17831">
                  <c:v>13042.373438160001</c:v>
                </c:pt>
                <c:pt idx="17832">
                  <c:v>13042.373438160001</c:v>
                </c:pt>
                <c:pt idx="17833">
                  <c:v>13042.373438160001</c:v>
                </c:pt>
                <c:pt idx="17834">
                  <c:v>13042.373438160001</c:v>
                </c:pt>
                <c:pt idx="17835">
                  <c:v>13042.373438160001</c:v>
                </c:pt>
                <c:pt idx="17836">
                  <c:v>13042.373438160001</c:v>
                </c:pt>
                <c:pt idx="17837">
                  <c:v>13042.528124999999</c:v>
                </c:pt>
                <c:pt idx="17838">
                  <c:v>13042.528124999999</c:v>
                </c:pt>
                <c:pt idx="17839">
                  <c:v>13044.487499999999</c:v>
                </c:pt>
                <c:pt idx="17840">
                  <c:v>13044.487499999999</c:v>
                </c:pt>
                <c:pt idx="17841">
                  <c:v>13044.487499999999</c:v>
                </c:pt>
                <c:pt idx="17842">
                  <c:v>13048.715624999999</c:v>
                </c:pt>
                <c:pt idx="17843">
                  <c:v>13049.643749999999</c:v>
                </c:pt>
                <c:pt idx="17844">
                  <c:v>13049.643749999999</c:v>
                </c:pt>
                <c:pt idx="17845">
                  <c:v>13049.643749999999</c:v>
                </c:pt>
                <c:pt idx="17846">
                  <c:v>13049.643749999999</c:v>
                </c:pt>
                <c:pt idx="17847">
                  <c:v>13049.643749999999</c:v>
                </c:pt>
                <c:pt idx="17848">
                  <c:v>13050.159374999999</c:v>
                </c:pt>
                <c:pt idx="17849">
                  <c:v>13051.139061839998</c:v>
                </c:pt>
                <c:pt idx="17850">
                  <c:v>13051.139061839998</c:v>
                </c:pt>
                <c:pt idx="17851">
                  <c:v>13051.139061839998</c:v>
                </c:pt>
                <c:pt idx="17852">
                  <c:v>13055.2125</c:v>
                </c:pt>
                <c:pt idx="17853">
                  <c:v>13055.57343816</c:v>
                </c:pt>
                <c:pt idx="17854">
                  <c:v>13055.57343816</c:v>
                </c:pt>
                <c:pt idx="17855">
                  <c:v>13055.728125</c:v>
                </c:pt>
                <c:pt idx="17856">
                  <c:v>13055.728125</c:v>
                </c:pt>
                <c:pt idx="17857">
                  <c:v>13055.728125</c:v>
                </c:pt>
                <c:pt idx="17858">
                  <c:v>13055.728125</c:v>
                </c:pt>
                <c:pt idx="17859">
                  <c:v>13057.6875</c:v>
                </c:pt>
                <c:pt idx="17860">
                  <c:v>13062.84375</c:v>
                </c:pt>
                <c:pt idx="17861">
                  <c:v>13062.84375</c:v>
                </c:pt>
                <c:pt idx="17862">
                  <c:v>13063.359375</c:v>
                </c:pt>
                <c:pt idx="17863">
                  <c:v>13063.359375</c:v>
                </c:pt>
                <c:pt idx="17864">
                  <c:v>13064.339061839999</c:v>
                </c:pt>
                <c:pt idx="17865">
                  <c:v>13064.339061839999</c:v>
                </c:pt>
                <c:pt idx="17866">
                  <c:v>13068.412499999999</c:v>
                </c:pt>
                <c:pt idx="17867">
                  <c:v>13068.412499999999</c:v>
                </c:pt>
                <c:pt idx="17868">
                  <c:v>13068.77343816</c:v>
                </c:pt>
                <c:pt idx="17869">
                  <c:v>13068.928124999999</c:v>
                </c:pt>
                <c:pt idx="17870">
                  <c:v>13070.887499999999</c:v>
                </c:pt>
                <c:pt idx="17871">
                  <c:v>13070.887499999999</c:v>
                </c:pt>
                <c:pt idx="17872">
                  <c:v>13075.115624999999</c:v>
                </c:pt>
                <c:pt idx="17873">
                  <c:v>13076.043749999999</c:v>
                </c:pt>
                <c:pt idx="17874">
                  <c:v>13076.559374999999</c:v>
                </c:pt>
                <c:pt idx="17875">
                  <c:v>13077.539061839998</c:v>
                </c:pt>
                <c:pt idx="17876">
                  <c:v>13077.539061839998</c:v>
                </c:pt>
                <c:pt idx="17877">
                  <c:v>13077.539061839998</c:v>
                </c:pt>
                <c:pt idx="17878">
                  <c:v>13081.612499999999</c:v>
                </c:pt>
                <c:pt idx="17879">
                  <c:v>13081.973438159999</c:v>
                </c:pt>
                <c:pt idx="17880">
                  <c:v>13081.973438159999</c:v>
                </c:pt>
                <c:pt idx="17881">
                  <c:v>13082.128124999999</c:v>
                </c:pt>
                <c:pt idx="17882">
                  <c:v>13082.128124999999</c:v>
                </c:pt>
                <c:pt idx="17883">
                  <c:v>13082.128124999999</c:v>
                </c:pt>
                <c:pt idx="17884">
                  <c:v>13082.128124999999</c:v>
                </c:pt>
                <c:pt idx="17885">
                  <c:v>13084.0875</c:v>
                </c:pt>
                <c:pt idx="17886">
                  <c:v>13089.24375</c:v>
                </c:pt>
                <c:pt idx="17887">
                  <c:v>13089.24375</c:v>
                </c:pt>
                <c:pt idx="17888">
                  <c:v>13089.24375</c:v>
                </c:pt>
                <c:pt idx="17889">
                  <c:v>13089.24375</c:v>
                </c:pt>
                <c:pt idx="17890">
                  <c:v>13089.24375</c:v>
                </c:pt>
                <c:pt idx="17891">
                  <c:v>13089.24375</c:v>
                </c:pt>
                <c:pt idx="17892">
                  <c:v>13089.759375</c:v>
                </c:pt>
                <c:pt idx="17893">
                  <c:v>13090.739061839999</c:v>
                </c:pt>
                <c:pt idx="17894">
                  <c:v>13095.17343816</c:v>
                </c:pt>
                <c:pt idx="17895">
                  <c:v>13101.515625</c:v>
                </c:pt>
                <c:pt idx="17896">
                  <c:v>13101.515625</c:v>
                </c:pt>
                <c:pt idx="17897">
                  <c:v>13101.515625</c:v>
                </c:pt>
                <c:pt idx="17898">
                  <c:v>13101.515625</c:v>
                </c:pt>
                <c:pt idx="17899">
                  <c:v>13102.443749999999</c:v>
                </c:pt>
                <c:pt idx="17900">
                  <c:v>13102.443749999999</c:v>
                </c:pt>
                <c:pt idx="17901">
                  <c:v>13103.939061839999</c:v>
                </c:pt>
                <c:pt idx="17902">
                  <c:v>13108.012499999999</c:v>
                </c:pt>
                <c:pt idx="17903">
                  <c:v>13108.373438160001</c:v>
                </c:pt>
                <c:pt idx="17904">
                  <c:v>13110.487499999999</c:v>
                </c:pt>
                <c:pt idx="17905">
                  <c:v>13116.159374999999</c:v>
                </c:pt>
                <c:pt idx="17906">
                  <c:v>13117.139061839998</c:v>
                </c:pt>
                <c:pt idx="17907">
                  <c:v>13121.2125</c:v>
                </c:pt>
                <c:pt idx="17908">
                  <c:v>13121.57343816</c:v>
                </c:pt>
                <c:pt idx="17909">
                  <c:v>13121.57343816</c:v>
                </c:pt>
                <c:pt idx="17910">
                  <c:v>13121.57343816</c:v>
                </c:pt>
                <c:pt idx="17911">
                  <c:v>13121.57343816</c:v>
                </c:pt>
                <c:pt idx="17912">
                  <c:v>13121.57343816</c:v>
                </c:pt>
                <c:pt idx="17913">
                  <c:v>13121.57343816</c:v>
                </c:pt>
                <c:pt idx="17914">
                  <c:v>13121.728125</c:v>
                </c:pt>
                <c:pt idx="17915">
                  <c:v>13123.6875</c:v>
                </c:pt>
                <c:pt idx="17916">
                  <c:v>13123.6875</c:v>
                </c:pt>
                <c:pt idx="17917">
                  <c:v>13127.915625</c:v>
                </c:pt>
                <c:pt idx="17918">
                  <c:v>13129.359375</c:v>
                </c:pt>
                <c:pt idx="17919">
                  <c:v>13130.339061839999</c:v>
                </c:pt>
                <c:pt idx="17920">
                  <c:v>13130.339061839999</c:v>
                </c:pt>
                <c:pt idx="17921">
                  <c:v>13134.412499999999</c:v>
                </c:pt>
                <c:pt idx="17922">
                  <c:v>13134.412499999999</c:v>
                </c:pt>
                <c:pt idx="17923">
                  <c:v>13134.77343816</c:v>
                </c:pt>
                <c:pt idx="17924">
                  <c:v>13134.77343816</c:v>
                </c:pt>
                <c:pt idx="17925">
                  <c:v>13134.928124999999</c:v>
                </c:pt>
                <c:pt idx="17926">
                  <c:v>13136.887499999999</c:v>
                </c:pt>
                <c:pt idx="17927">
                  <c:v>13136.887499999999</c:v>
                </c:pt>
                <c:pt idx="17928">
                  <c:v>13141.115624999999</c:v>
                </c:pt>
                <c:pt idx="17929">
                  <c:v>13141.115624999999</c:v>
                </c:pt>
                <c:pt idx="17930">
                  <c:v>13142.043749999999</c:v>
                </c:pt>
                <c:pt idx="17931">
                  <c:v>13142.043749999999</c:v>
                </c:pt>
                <c:pt idx="17932">
                  <c:v>13142.559374999999</c:v>
                </c:pt>
                <c:pt idx="17933">
                  <c:v>13142.559374999999</c:v>
                </c:pt>
                <c:pt idx="17934">
                  <c:v>13150.0875</c:v>
                </c:pt>
                <c:pt idx="17935">
                  <c:v>13150.0875</c:v>
                </c:pt>
                <c:pt idx="17936">
                  <c:v>13150.0875</c:v>
                </c:pt>
                <c:pt idx="17937">
                  <c:v>13154.315624999999</c:v>
                </c:pt>
                <c:pt idx="17938">
                  <c:v>13154.315624999999</c:v>
                </c:pt>
                <c:pt idx="17939">
                  <c:v>13154.315624999999</c:v>
                </c:pt>
                <c:pt idx="17940">
                  <c:v>13154.315624999999</c:v>
                </c:pt>
                <c:pt idx="17941">
                  <c:v>13154.315624999999</c:v>
                </c:pt>
                <c:pt idx="17942">
                  <c:v>13154.315624999999</c:v>
                </c:pt>
                <c:pt idx="17943">
                  <c:v>13155.24375</c:v>
                </c:pt>
                <c:pt idx="17944">
                  <c:v>13155.24375</c:v>
                </c:pt>
                <c:pt idx="17945">
                  <c:v>13156.739061839999</c:v>
                </c:pt>
                <c:pt idx="17946">
                  <c:v>13160.8125</c:v>
                </c:pt>
                <c:pt idx="17947">
                  <c:v>13160.8125</c:v>
                </c:pt>
                <c:pt idx="17948">
                  <c:v>13161.17343816</c:v>
                </c:pt>
                <c:pt idx="17949">
                  <c:v>13161.17343816</c:v>
                </c:pt>
                <c:pt idx="17950">
                  <c:v>13161.328125</c:v>
                </c:pt>
                <c:pt idx="17951">
                  <c:v>13161.328125</c:v>
                </c:pt>
                <c:pt idx="17952">
                  <c:v>13163.287499999999</c:v>
                </c:pt>
                <c:pt idx="17953">
                  <c:v>13168.443749999999</c:v>
                </c:pt>
                <c:pt idx="17954">
                  <c:v>13168.959374999999</c:v>
                </c:pt>
                <c:pt idx="17955">
                  <c:v>13168.959374999999</c:v>
                </c:pt>
                <c:pt idx="17956">
                  <c:v>13169.939061839999</c:v>
                </c:pt>
                <c:pt idx="17957">
                  <c:v>13174.012499999999</c:v>
                </c:pt>
                <c:pt idx="17958">
                  <c:v>13174.012499999999</c:v>
                </c:pt>
                <c:pt idx="17959">
                  <c:v>13174.012499999999</c:v>
                </c:pt>
                <c:pt idx="17960">
                  <c:v>13174.373438160001</c:v>
                </c:pt>
                <c:pt idx="17961">
                  <c:v>13174.373438160001</c:v>
                </c:pt>
                <c:pt idx="17962">
                  <c:v>13174.373438160001</c:v>
                </c:pt>
                <c:pt idx="17963">
                  <c:v>13174.528124999999</c:v>
                </c:pt>
                <c:pt idx="17964">
                  <c:v>13174.528124999999</c:v>
                </c:pt>
                <c:pt idx="17965">
                  <c:v>13174.528124999999</c:v>
                </c:pt>
                <c:pt idx="17966">
                  <c:v>13176.487499999999</c:v>
                </c:pt>
                <c:pt idx="17967">
                  <c:v>13181.643749999999</c:v>
                </c:pt>
                <c:pt idx="17968">
                  <c:v>13181.643749999999</c:v>
                </c:pt>
                <c:pt idx="17969">
                  <c:v>13182.159374999999</c:v>
                </c:pt>
                <c:pt idx="17970">
                  <c:v>13182.159374999999</c:v>
                </c:pt>
                <c:pt idx="17971">
                  <c:v>13183.139061839998</c:v>
                </c:pt>
                <c:pt idx="17972">
                  <c:v>13183.139061839998</c:v>
                </c:pt>
                <c:pt idx="17973">
                  <c:v>13183.139061839998</c:v>
                </c:pt>
                <c:pt idx="17974">
                  <c:v>13187.2125</c:v>
                </c:pt>
                <c:pt idx="17975">
                  <c:v>13187.57343816</c:v>
                </c:pt>
                <c:pt idx="17976">
                  <c:v>13187.728125</c:v>
                </c:pt>
                <c:pt idx="17977">
                  <c:v>13187.728125</c:v>
                </c:pt>
                <c:pt idx="17978">
                  <c:v>13194.84375</c:v>
                </c:pt>
                <c:pt idx="17979">
                  <c:v>13194.84375</c:v>
                </c:pt>
                <c:pt idx="17980">
                  <c:v>13194.84375</c:v>
                </c:pt>
                <c:pt idx="17981">
                  <c:v>13194.84375</c:v>
                </c:pt>
                <c:pt idx="17982">
                  <c:v>13194.84375</c:v>
                </c:pt>
                <c:pt idx="17983">
                  <c:v>13195.359375</c:v>
                </c:pt>
                <c:pt idx="17984">
                  <c:v>13195.359375</c:v>
                </c:pt>
                <c:pt idx="17985">
                  <c:v>13196.339061839999</c:v>
                </c:pt>
                <c:pt idx="17986">
                  <c:v>13200.412499999999</c:v>
                </c:pt>
                <c:pt idx="17987">
                  <c:v>13200.7734408</c:v>
                </c:pt>
                <c:pt idx="17988">
                  <c:v>13200.7734408</c:v>
                </c:pt>
                <c:pt idx="17989">
                  <c:v>13202.887499999999</c:v>
                </c:pt>
                <c:pt idx="17990">
                  <c:v>13207.115618399999</c:v>
                </c:pt>
                <c:pt idx="17991">
                  <c:v>13207.115618399999</c:v>
                </c:pt>
                <c:pt idx="17992">
                  <c:v>13208.5593816</c:v>
                </c:pt>
                <c:pt idx="17993">
                  <c:v>13208.5593816</c:v>
                </c:pt>
                <c:pt idx="17994">
                  <c:v>13213.612499999999</c:v>
                </c:pt>
                <c:pt idx="17995">
                  <c:v>13213.612499999999</c:v>
                </c:pt>
                <c:pt idx="17996">
                  <c:v>13213.612499999999</c:v>
                </c:pt>
                <c:pt idx="17997">
                  <c:v>13213.612499999999</c:v>
                </c:pt>
                <c:pt idx="17998">
                  <c:v>13213.973440799999</c:v>
                </c:pt>
                <c:pt idx="17999">
                  <c:v>13213.973440799999</c:v>
                </c:pt>
                <c:pt idx="18000">
                  <c:v>13213.973440799999</c:v>
                </c:pt>
                <c:pt idx="18001">
                  <c:v>13216.0875</c:v>
                </c:pt>
                <c:pt idx="18002">
                  <c:v>13220.315618399998</c:v>
                </c:pt>
                <c:pt idx="18003">
                  <c:v>13220.315618399998</c:v>
                </c:pt>
                <c:pt idx="18004">
                  <c:v>13221.24375</c:v>
                </c:pt>
                <c:pt idx="18005">
                  <c:v>13221.24375</c:v>
                </c:pt>
                <c:pt idx="18006">
                  <c:v>13221.759381600001</c:v>
                </c:pt>
                <c:pt idx="18007">
                  <c:v>13222.739059199999</c:v>
                </c:pt>
                <c:pt idx="18008">
                  <c:v>13222.739059199999</c:v>
                </c:pt>
                <c:pt idx="18009">
                  <c:v>13222.739059199999</c:v>
                </c:pt>
                <c:pt idx="18010">
                  <c:v>13222.739059199999</c:v>
                </c:pt>
                <c:pt idx="18011">
                  <c:v>13226.8125</c:v>
                </c:pt>
                <c:pt idx="18012">
                  <c:v>13227.173440799999</c:v>
                </c:pt>
                <c:pt idx="18013">
                  <c:v>13229.287499999999</c:v>
                </c:pt>
                <c:pt idx="18014">
                  <c:v>13234.9593816</c:v>
                </c:pt>
                <c:pt idx="18015">
                  <c:v>13234.9593816</c:v>
                </c:pt>
                <c:pt idx="18016">
                  <c:v>13234.9593816</c:v>
                </c:pt>
                <c:pt idx="18017">
                  <c:v>13234.9593816</c:v>
                </c:pt>
                <c:pt idx="18018">
                  <c:v>13235.9390592</c:v>
                </c:pt>
                <c:pt idx="18019">
                  <c:v>13235.9390592</c:v>
                </c:pt>
                <c:pt idx="18020">
                  <c:v>13235.9390592</c:v>
                </c:pt>
                <c:pt idx="18021">
                  <c:v>13240.012499999999</c:v>
                </c:pt>
                <c:pt idx="18022">
                  <c:v>13240.012499999999</c:v>
                </c:pt>
                <c:pt idx="18023">
                  <c:v>13240.012499999999</c:v>
                </c:pt>
                <c:pt idx="18024">
                  <c:v>13240.012499999999</c:v>
                </c:pt>
                <c:pt idx="18025">
                  <c:v>13240.012499999999</c:v>
                </c:pt>
                <c:pt idx="18026">
                  <c:v>13240.012499999999</c:v>
                </c:pt>
                <c:pt idx="18027">
                  <c:v>13240.373440799998</c:v>
                </c:pt>
                <c:pt idx="18028">
                  <c:v>13240.373440799998</c:v>
                </c:pt>
                <c:pt idx="18029">
                  <c:v>13240.373440799998</c:v>
                </c:pt>
                <c:pt idx="18030">
                  <c:v>13240.373440799998</c:v>
                </c:pt>
                <c:pt idx="18031">
                  <c:v>13240.528118399998</c:v>
                </c:pt>
                <c:pt idx="18032">
                  <c:v>13240.528118399998</c:v>
                </c:pt>
                <c:pt idx="18033">
                  <c:v>13240.528118399998</c:v>
                </c:pt>
                <c:pt idx="18034">
                  <c:v>13240.528118399998</c:v>
                </c:pt>
                <c:pt idx="18035">
                  <c:v>13240.528118399998</c:v>
                </c:pt>
                <c:pt idx="18036">
                  <c:v>13242.487499999999</c:v>
                </c:pt>
                <c:pt idx="18037">
                  <c:v>13247.643749999999</c:v>
                </c:pt>
                <c:pt idx="18038">
                  <c:v>13248.1593816</c:v>
                </c:pt>
                <c:pt idx="18039">
                  <c:v>13248.1593816</c:v>
                </c:pt>
                <c:pt idx="18040">
                  <c:v>13249.139059199999</c:v>
                </c:pt>
                <c:pt idx="18041">
                  <c:v>13253.2125</c:v>
                </c:pt>
                <c:pt idx="18042">
                  <c:v>13253.728118399998</c:v>
                </c:pt>
                <c:pt idx="18043">
                  <c:v>13253.728118399998</c:v>
                </c:pt>
                <c:pt idx="18044">
                  <c:v>13253.728118399998</c:v>
                </c:pt>
                <c:pt idx="18045">
                  <c:v>13253.728118399998</c:v>
                </c:pt>
                <c:pt idx="18046">
                  <c:v>13255.6875</c:v>
                </c:pt>
                <c:pt idx="18047">
                  <c:v>13255.6875</c:v>
                </c:pt>
                <c:pt idx="18048">
                  <c:v>13259.915618399998</c:v>
                </c:pt>
                <c:pt idx="18049">
                  <c:v>13259.915618399998</c:v>
                </c:pt>
                <c:pt idx="18050">
                  <c:v>13260.84375</c:v>
                </c:pt>
                <c:pt idx="18051">
                  <c:v>13261.359381599999</c:v>
                </c:pt>
                <c:pt idx="18052">
                  <c:v>13262.3390592</c:v>
                </c:pt>
                <c:pt idx="18053">
                  <c:v>13266.412499999999</c:v>
                </c:pt>
                <c:pt idx="18054">
                  <c:v>13266.7734408</c:v>
                </c:pt>
                <c:pt idx="18055">
                  <c:v>13266.7734408</c:v>
                </c:pt>
                <c:pt idx="18056">
                  <c:v>13266.928118399999</c:v>
                </c:pt>
                <c:pt idx="18057">
                  <c:v>13266.928118399999</c:v>
                </c:pt>
                <c:pt idx="18058">
                  <c:v>13268.887499999999</c:v>
                </c:pt>
                <c:pt idx="18059">
                  <c:v>13273.115618399999</c:v>
                </c:pt>
                <c:pt idx="18060">
                  <c:v>13274.043749999999</c:v>
                </c:pt>
                <c:pt idx="18061">
                  <c:v>13274.043749999999</c:v>
                </c:pt>
                <c:pt idx="18062">
                  <c:v>13274.5593816</c:v>
                </c:pt>
                <c:pt idx="18063">
                  <c:v>13274.5593816</c:v>
                </c:pt>
                <c:pt idx="18064">
                  <c:v>13274.5593816</c:v>
                </c:pt>
                <c:pt idx="18065">
                  <c:v>13279.612499999999</c:v>
                </c:pt>
                <c:pt idx="18066">
                  <c:v>13279.973440799999</c:v>
                </c:pt>
                <c:pt idx="18067">
                  <c:v>13280.128118399998</c:v>
                </c:pt>
                <c:pt idx="18068">
                  <c:v>13280.128118399998</c:v>
                </c:pt>
                <c:pt idx="18069">
                  <c:v>13280.128118399998</c:v>
                </c:pt>
                <c:pt idx="18070">
                  <c:v>13280.128118399998</c:v>
                </c:pt>
                <c:pt idx="18071">
                  <c:v>13282.0875</c:v>
                </c:pt>
                <c:pt idx="18072">
                  <c:v>13282.0875</c:v>
                </c:pt>
                <c:pt idx="18073">
                  <c:v>13287.759381600001</c:v>
                </c:pt>
                <c:pt idx="18074">
                  <c:v>13287.759381600001</c:v>
                </c:pt>
                <c:pt idx="18075">
                  <c:v>13288.739059199999</c:v>
                </c:pt>
                <c:pt idx="18076">
                  <c:v>13288.739059199999</c:v>
                </c:pt>
                <c:pt idx="18077">
                  <c:v>13292.8125</c:v>
                </c:pt>
                <c:pt idx="18078">
                  <c:v>13292.8125</c:v>
                </c:pt>
                <c:pt idx="18079">
                  <c:v>13292.8125</c:v>
                </c:pt>
                <c:pt idx="18080">
                  <c:v>13292.8125</c:v>
                </c:pt>
                <c:pt idx="18081">
                  <c:v>13293.173440799999</c:v>
                </c:pt>
                <c:pt idx="18082">
                  <c:v>13293.173440799999</c:v>
                </c:pt>
                <c:pt idx="18083">
                  <c:v>13293.173440799999</c:v>
                </c:pt>
                <c:pt idx="18084">
                  <c:v>13293.328118399999</c:v>
                </c:pt>
                <c:pt idx="18085">
                  <c:v>13293.328118399999</c:v>
                </c:pt>
                <c:pt idx="18086">
                  <c:v>13293.328118399999</c:v>
                </c:pt>
                <c:pt idx="18087">
                  <c:v>13295.287499999999</c:v>
                </c:pt>
                <c:pt idx="18088">
                  <c:v>13295.287499999999</c:v>
                </c:pt>
                <c:pt idx="18089">
                  <c:v>13295.287499999999</c:v>
                </c:pt>
                <c:pt idx="18090">
                  <c:v>13299.515618399999</c:v>
                </c:pt>
                <c:pt idx="18091">
                  <c:v>13299.515618399999</c:v>
                </c:pt>
                <c:pt idx="18092">
                  <c:v>13299.515618399999</c:v>
                </c:pt>
                <c:pt idx="18093">
                  <c:v>13300.443749999999</c:v>
                </c:pt>
                <c:pt idx="18094">
                  <c:v>13300.443749999999</c:v>
                </c:pt>
                <c:pt idx="18095">
                  <c:v>13300.443749999999</c:v>
                </c:pt>
                <c:pt idx="18096">
                  <c:v>13300.9593816</c:v>
                </c:pt>
                <c:pt idx="18097">
                  <c:v>13301.9390592</c:v>
                </c:pt>
                <c:pt idx="18098">
                  <c:v>13306.012499999999</c:v>
                </c:pt>
                <c:pt idx="18099">
                  <c:v>13306.012499999999</c:v>
                </c:pt>
                <c:pt idx="18100">
                  <c:v>13306.373440799998</c:v>
                </c:pt>
                <c:pt idx="18101">
                  <c:v>13306.373440799998</c:v>
                </c:pt>
                <c:pt idx="18102">
                  <c:v>13306.528118399998</c:v>
                </c:pt>
                <c:pt idx="18103">
                  <c:v>13312.715618399998</c:v>
                </c:pt>
                <c:pt idx="18104">
                  <c:v>13312.715618399998</c:v>
                </c:pt>
                <c:pt idx="18105">
                  <c:v>13312.715618399998</c:v>
                </c:pt>
                <c:pt idx="18106">
                  <c:v>13313.643749999999</c:v>
                </c:pt>
                <c:pt idx="18107">
                  <c:v>13313.643749999999</c:v>
                </c:pt>
                <c:pt idx="18108">
                  <c:v>13313.643749999999</c:v>
                </c:pt>
                <c:pt idx="18109">
                  <c:v>13314.1593816</c:v>
                </c:pt>
                <c:pt idx="18110">
                  <c:v>13314.1593816</c:v>
                </c:pt>
                <c:pt idx="18111">
                  <c:v>13314.1593816</c:v>
                </c:pt>
                <c:pt idx="18112">
                  <c:v>13315.139059199999</c:v>
                </c:pt>
                <c:pt idx="18113">
                  <c:v>13315.139059199999</c:v>
                </c:pt>
                <c:pt idx="18114">
                  <c:v>13319.573440799999</c:v>
                </c:pt>
                <c:pt idx="18115">
                  <c:v>13319.573440799999</c:v>
                </c:pt>
                <c:pt idx="18116">
                  <c:v>13319.573440799999</c:v>
                </c:pt>
                <c:pt idx="18117">
                  <c:v>13319.728118399998</c:v>
                </c:pt>
                <c:pt idx="18118">
                  <c:v>13325.915618399998</c:v>
                </c:pt>
                <c:pt idx="18119">
                  <c:v>13325.915618399998</c:v>
                </c:pt>
                <c:pt idx="18120">
                  <c:v>13326.84375</c:v>
                </c:pt>
                <c:pt idx="18121">
                  <c:v>13326.84375</c:v>
                </c:pt>
                <c:pt idx="18122">
                  <c:v>13327.359381599999</c:v>
                </c:pt>
                <c:pt idx="18123">
                  <c:v>13327.359381599999</c:v>
                </c:pt>
                <c:pt idx="18124">
                  <c:v>13328.3390592</c:v>
                </c:pt>
                <c:pt idx="18125">
                  <c:v>13328.3390592</c:v>
                </c:pt>
                <c:pt idx="18126">
                  <c:v>13332.412499999999</c:v>
                </c:pt>
                <c:pt idx="18127">
                  <c:v>13332.412499999999</c:v>
                </c:pt>
                <c:pt idx="18128">
                  <c:v>13332.7734408</c:v>
                </c:pt>
                <c:pt idx="18129">
                  <c:v>13332.928118399999</c:v>
                </c:pt>
                <c:pt idx="18130">
                  <c:v>13332.928118399999</c:v>
                </c:pt>
                <c:pt idx="18131">
                  <c:v>13334.887499999999</c:v>
                </c:pt>
                <c:pt idx="18132">
                  <c:v>13334.887499999999</c:v>
                </c:pt>
                <c:pt idx="18133">
                  <c:v>13334.887499999999</c:v>
                </c:pt>
                <c:pt idx="18134">
                  <c:v>13339.115618399999</c:v>
                </c:pt>
                <c:pt idx="18135">
                  <c:v>13339.115618399999</c:v>
                </c:pt>
                <c:pt idx="18136">
                  <c:v>13340.043749999999</c:v>
                </c:pt>
                <c:pt idx="18137">
                  <c:v>13340.043749999999</c:v>
                </c:pt>
                <c:pt idx="18138">
                  <c:v>13340.5593816</c:v>
                </c:pt>
                <c:pt idx="18139">
                  <c:v>13341.5390592</c:v>
                </c:pt>
                <c:pt idx="18140">
                  <c:v>13345.612499999999</c:v>
                </c:pt>
                <c:pt idx="18141">
                  <c:v>13345.973440799999</c:v>
                </c:pt>
                <c:pt idx="18142">
                  <c:v>13345.973440799999</c:v>
                </c:pt>
                <c:pt idx="18143">
                  <c:v>13345.973440799999</c:v>
                </c:pt>
                <c:pt idx="18144">
                  <c:v>13345.973440799999</c:v>
                </c:pt>
                <c:pt idx="18145">
                  <c:v>13346.128118399998</c:v>
                </c:pt>
                <c:pt idx="18146">
                  <c:v>13348.0875</c:v>
                </c:pt>
                <c:pt idx="18147">
                  <c:v>13348.0875</c:v>
                </c:pt>
                <c:pt idx="18148">
                  <c:v>13348.0875</c:v>
                </c:pt>
                <c:pt idx="18149">
                  <c:v>13352.315618399998</c:v>
                </c:pt>
                <c:pt idx="18150">
                  <c:v>13353.24375</c:v>
                </c:pt>
                <c:pt idx="18151">
                  <c:v>13353.24375</c:v>
                </c:pt>
                <c:pt idx="18152">
                  <c:v>13353.759381600001</c:v>
                </c:pt>
                <c:pt idx="18153">
                  <c:v>13353.759381600001</c:v>
                </c:pt>
                <c:pt idx="18154">
                  <c:v>13353.759381600001</c:v>
                </c:pt>
                <c:pt idx="18155">
                  <c:v>13353.759381600001</c:v>
                </c:pt>
                <c:pt idx="18156">
                  <c:v>13358.8125</c:v>
                </c:pt>
                <c:pt idx="18157">
                  <c:v>13358.8125</c:v>
                </c:pt>
                <c:pt idx="18158">
                  <c:v>13358.8125</c:v>
                </c:pt>
                <c:pt idx="18159">
                  <c:v>13359.173440799999</c:v>
                </c:pt>
                <c:pt idx="18160">
                  <c:v>13359.328118399999</c:v>
                </c:pt>
                <c:pt idx="18161">
                  <c:v>13361.287499999999</c:v>
                </c:pt>
                <c:pt idx="18162">
                  <c:v>13361.287499999999</c:v>
                </c:pt>
                <c:pt idx="18163">
                  <c:v>13361.287499999999</c:v>
                </c:pt>
                <c:pt idx="18164">
                  <c:v>13361.287499999999</c:v>
                </c:pt>
                <c:pt idx="18165">
                  <c:v>13365.515618399999</c:v>
                </c:pt>
                <c:pt idx="18166">
                  <c:v>13365.515618399999</c:v>
                </c:pt>
                <c:pt idx="18167">
                  <c:v>13366.443749999999</c:v>
                </c:pt>
                <c:pt idx="18168">
                  <c:v>13366.443749999999</c:v>
                </c:pt>
                <c:pt idx="18169">
                  <c:v>13366.9593816</c:v>
                </c:pt>
                <c:pt idx="18170">
                  <c:v>13366.9593816</c:v>
                </c:pt>
                <c:pt idx="18171">
                  <c:v>13367.9390592</c:v>
                </c:pt>
                <c:pt idx="18172">
                  <c:v>13367.9390592</c:v>
                </c:pt>
                <c:pt idx="18173">
                  <c:v>13367.9390592</c:v>
                </c:pt>
                <c:pt idx="18174">
                  <c:v>13367.9390592</c:v>
                </c:pt>
                <c:pt idx="18175">
                  <c:v>13367.9390592</c:v>
                </c:pt>
                <c:pt idx="18176">
                  <c:v>13372.012499999999</c:v>
                </c:pt>
                <c:pt idx="18177">
                  <c:v>13372.012499999999</c:v>
                </c:pt>
                <c:pt idx="18178">
                  <c:v>13372.528118399998</c:v>
                </c:pt>
                <c:pt idx="18179">
                  <c:v>13372.528118399998</c:v>
                </c:pt>
                <c:pt idx="18180">
                  <c:v>13372.528118399998</c:v>
                </c:pt>
                <c:pt idx="18181">
                  <c:v>13374.487499999999</c:v>
                </c:pt>
                <c:pt idx="18182">
                  <c:v>13374.487499999999</c:v>
                </c:pt>
                <c:pt idx="18183">
                  <c:v>13378.715618399998</c:v>
                </c:pt>
                <c:pt idx="18184">
                  <c:v>13378.715618399998</c:v>
                </c:pt>
                <c:pt idx="18185">
                  <c:v>13378.715618399998</c:v>
                </c:pt>
                <c:pt idx="18186">
                  <c:v>13379.643749999999</c:v>
                </c:pt>
                <c:pt idx="18187">
                  <c:v>13380.1593816</c:v>
                </c:pt>
                <c:pt idx="18188">
                  <c:v>13381.139059199999</c:v>
                </c:pt>
                <c:pt idx="18189">
                  <c:v>13381.139059199999</c:v>
                </c:pt>
                <c:pt idx="18190">
                  <c:v>13381.139059199999</c:v>
                </c:pt>
                <c:pt idx="18191">
                  <c:v>13381.139059199999</c:v>
                </c:pt>
                <c:pt idx="18192">
                  <c:v>13381.139059199999</c:v>
                </c:pt>
                <c:pt idx="18193">
                  <c:v>13381.139059199999</c:v>
                </c:pt>
                <c:pt idx="18194">
                  <c:v>13385.2125</c:v>
                </c:pt>
                <c:pt idx="18195">
                  <c:v>13385.573440799999</c:v>
                </c:pt>
                <c:pt idx="18196">
                  <c:v>13385.573440799999</c:v>
                </c:pt>
                <c:pt idx="18197">
                  <c:v>13385.728118399998</c:v>
                </c:pt>
                <c:pt idx="18198">
                  <c:v>13385.728118399998</c:v>
                </c:pt>
                <c:pt idx="18199">
                  <c:v>13387.6875</c:v>
                </c:pt>
                <c:pt idx="18200">
                  <c:v>13391.915618399998</c:v>
                </c:pt>
                <c:pt idx="18201">
                  <c:v>13391.915618399998</c:v>
                </c:pt>
                <c:pt idx="18202">
                  <c:v>13392.84375</c:v>
                </c:pt>
                <c:pt idx="18203">
                  <c:v>13392.84375</c:v>
                </c:pt>
                <c:pt idx="18204">
                  <c:v>13392.84375</c:v>
                </c:pt>
                <c:pt idx="18205">
                  <c:v>13393.359381599999</c:v>
                </c:pt>
                <c:pt idx="18206">
                  <c:v>13393.359381599999</c:v>
                </c:pt>
                <c:pt idx="18207">
                  <c:v>13394.3390592</c:v>
                </c:pt>
                <c:pt idx="18208">
                  <c:v>13394.3390592</c:v>
                </c:pt>
                <c:pt idx="18209">
                  <c:v>13394.3390592</c:v>
                </c:pt>
                <c:pt idx="18210">
                  <c:v>13394.3390592</c:v>
                </c:pt>
                <c:pt idx="18211">
                  <c:v>13398.412499999999</c:v>
                </c:pt>
                <c:pt idx="18212">
                  <c:v>13398.412499999999</c:v>
                </c:pt>
                <c:pt idx="18213">
                  <c:v>13398.7734408</c:v>
                </c:pt>
                <c:pt idx="18214">
                  <c:v>13398.7734408</c:v>
                </c:pt>
                <c:pt idx="18215">
                  <c:v>13398.928118399999</c:v>
                </c:pt>
                <c:pt idx="18216">
                  <c:v>13398.928118399999</c:v>
                </c:pt>
                <c:pt idx="18217">
                  <c:v>13405.115618399999</c:v>
                </c:pt>
                <c:pt idx="18218">
                  <c:v>13406.043749999999</c:v>
                </c:pt>
                <c:pt idx="18219">
                  <c:v>13406.5593816</c:v>
                </c:pt>
                <c:pt idx="18220">
                  <c:v>13406.5593816</c:v>
                </c:pt>
                <c:pt idx="18221">
                  <c:v>13406.5593816</c:v>
                </c:pt>
                <c:pt idx="18222">
                  <c:v>13411.973440799999</c:v>
                </c:pt>
                <c:pt idx="18223">
                  <c:v>13411.973440799999</c:v>
                </c:pt>
                <c:pt idx="18224">
                  <c:v>13412.128118399998</c:v>
                </c:pt>
                <c:pt idx="18225">
                  <c:v>13414.0875</c:v>
                </c:pt>
                <c:pt idx="18226">
                  <c:v>13418.315618399998</c:v>
                </c:pt>
                <c:pt idx="18227">
                  <c:v>13418.315618399998</c:v>
                </c:pt>
                <c:pt idx="18228">
                  <c:v>13418.315618399998</c:v>
                </c:pt>
                <c:pt idx="18229">
                  <c:v>13420.739059199999</c:v>
                </c:pt>
                <c:pt idx="18230">
                  <c:v>13424.8125</c:v>
                </c:pt>
                <c:pt idx="18231">
                  <c:v>13424.8125</c:v>
                </c:pt>
                <c:pt idx="18232">
                  <c:v>13425.173440799999</c:v>
                </c:pt>
                <c:pt idx="18233">
                  <c:v>13425.173440799999</c:v>
                </c:pt>
                <c:pt idx="18234">
                  <c:v>13427.287499999999</c:v>
                </c:pt>
                <c:pt idx="18235">
                  <c:v>13431.515618399999</c:v>
                </c:pt>
                <c:pt idx="18236">
                  <c:v>13432.443749999999</c:v>
                </c:pt>
                <c:pt idx="18237">
                  <c:v>13432.443749999999</c:v>
                </c:pt>
                <c:pt idx="18238">
                  <c:v>13432.9593816</c:v>
                </c:pt>
                <c:pt idx="18239">
                  <c:v>13433.9390592</c:v>
                </c:pt>
                <c:pt idx="18240">
                  <c:v>13433.9390592</c:v>
                </c:pt>
                <c:pt idx="18241">
                  <c:v>13438.373440799998</c:v>
                </c:pt>
                <c:pt idx="18242">
                  <c:v>13438.373440799998</c:v>
                </c:pt>
                <c:pt idx="18243">
                  <c:v>13438.373440799998</c:v>
                </c:pt>
                <c:pt idx="18244">
                  <c:v>13438.528118399998</c:v>
                </c:pt>
                <c:pt idx="18245">
                  <c:v>13440.487499999999</c:v>
                </c:pt>
                <c:pt idx="18246">
                  <c:v>13444.715618399998</c:v>
                </c:pt>
                <c:pt idx="18247">
                  <c:v>13444.715618399998</c:v>
                </c:pt>
                <c:pt idx="18248">
                  <c:v>13444.715618399998</c:v>
                </c:pt>
                <c:pt idx="18249">
                  <c:v>13446.1593816</c:v>
                </c:pt>
                <c:pt idx="18250">
                  <c:v>13447.139059199999</c:v>
                </c:pt>
                <c:pt idx="18251">
                  <c:v>13447.139059199999</c:v>
                </c:pt>
                <c:pt idx="18252">
                  <c:v>13451.573440799999</c:v>
                </c:pt>
                <c:pt idx="18253">
                  <c:v>13451.728118399998</c:v>
                </c:pt>
                <c:pt idx="18254">
                  <c:v>13451.728118399998</c:v>
                </c:pt>
                <c:pt idx="18255">
                  <c:v>13451.728118399998</c:v>
                </c:pt>
                <c:pt idx="18256">
                  <c:v>13453.6875</c:v>
                </c:pt>
                <c:pt idx="18257">
                  <c:v>13453.6875</c:v>
                </c:pt>
                <c:pt idx="18258">
                  <c:v>13458.84375</c:v>
                </c:pt>
                <c:pt idx="18259">
                  <c:v>13459.359381599999</c:v>
                </c:pt>
                <c:pt idx="18260">
                  <c:v>13459.359381599999</c:v>
                </c:pt>
                <c:pt idx="18261">
                  <c:v>13459.359381599999</c:v>
                </c:pt>
                <c:pt idx="18262">
                  <c:v>13460.3390592</c:v>
                </c:pt>
                <c:pt idx="18263">
                  <c:v>13464.412499999999</c:v>
                </c:pt>
                <c:pt idx="18264">
                  <c:v>13464.412499999999</c:v>
                </c:pt>
                <c:pt idx="18265">
                  <c:v>13464.7734408</c:v>
                </c:pt>
                <c:pt idx="18266">
                  <c:v>13466.887499999999</c:v>
                </c:pt>
                <c:pt idx="18267">
                  <c:v>13466.887499999999</c:v>
                </c:pt>
                <c:pt idx="18268">
                  <c:v>13471.115618399999</c:v>
                </c:pt>
                <c:pt idx="18269">
                  <c:v>13471.115618399999</c:v>
                </c:pt>
                <c:pt idx="18270">
                  <c:v>13472.043749999999</c:v>
                </c:pt>
                <c:pt idx="18271">
                  <c:v>13472.043749999999</c:v>
                </c:pt>
                <c:pt idx="18272">
                  <c:v>13472.5593816</c:v>
                </c:pt>
                <c:pt idx="18273">
                  <c:v>13472.5593816</c:v>
                </c:pt>
                <c:pt idx="18274">
                  <c:v>13473.5390592</c:v>
                </c:pt>
                <c:pt idx="18275">
                  <c:v>13473.5390592</c:v>
                </c:pt>
                <c:pt idx="18276">
                  <c:v>13473.5390592</c:v>
                </c:pt>
                <c:pt idx="18277">
                  <c:v>13477.612499999999</c:v>
                </c:pt>
                <c:pt idx="18278">
                  <c:v>13477.612499999999</c:v>
                </c:pt>
                <c:pt idx="18279">
                  <c:v>13477.612499999999</c:v>
                </c:pt>
                <c:pt idx="18280">
                  <c:v>13477.612499999999</c:v>
                </c:pt>
                <c:pt idx="18281">
                  <c:v>13477.973440799999</c:v>
                </c:pt>
                <c:pt idx="18282">
                  <c:v>13478.128118399998</c:v>
                </c:pt>
                <c:pt idx="18283">
                  <c:v>13478.128118399998</c:v>
                </c:pt>
                <c:pt idx="18284">
                  <c:v>13484.315618399998</c:v>
                </c:pt>
                <c:pt idx="18285">
                  <c:v>13484.315618399998</c:v>
                </c:pt>
                <c:pt idx="18286">
                  <c:v>13485.759381600001</c:v>
                </c:pt>
                <c:pt idx="18287">
                  <c:v>13485.759381600001</c:v>
                </c:pt>
                <c:pt idx="18288">
                  <c:v>13485.759381600001</c:v>
                </c:pt>
                <c:pt idx="18289">
                  <c:v>13485.759381600001</c:v>
                </c:pt>
                <c:pt idx="18290">
                  <c:v>13485.759381600001</c:v>
                </c:pt>
                <c:pt idx="18291">
                  <c:v>13485.759381600001</c:v>
                </c:pt>
                <c:pt idx="18292">
                  <c:v>13486.739059199999</c:v>
                </c:pt>
                <c:pt idx="18293">
                  <c:v>13491.173440799999</c:v>
                </c:pt>
                <c:pt idx="18294">
                  <c:v>13491.328118399999</c:v>
                </c:pt>
                <c:pt idx="18295">
                  <c:v>13493.287499999999</c:v>
                </c:pt>
                <c:pt idx="18296">
                  <c:v>13493.287499999999</c:v>
                </c:pt>
                <c:pt idx="18297">
                  <c:v>13493.287499999999</c:v>
                </c:pt>
                <c:pt idx="18298">
                  <c:v>13497.515618399999</c:v>
                </c:pt>
                <c:pt idx="18299">
                  <c:v>13497.515618399999</c:v>
                </c:pt>
                <c:pt idx="18300">
                  <c:v>13497.515618399999</c:v>
                </c:pt>
                <c:pt idx="18301">
                  <c:v>13498.443749999999</c:v>
                </c:pt>
                <c:pt idx="18302">
                  <c:v>13498.443749999999</c:v>
                </c:pt>
                <c:pt idx="18303">
                  <c:v>13498.9593816</c:v>
                </c:pt>
                <c:pt idx="18304">
                  <c:v>13498.9593816</c:v>
                </c:pt>
                <c:pt idx="18305">
                  <c:v>13499.9390592</c:v>
                </c:pt>
                <c:pt idx="18306">
                  <c:v>13499.9390592</c:v>
                </c:pt>
                <c:pt idx="18307">
                  <c:v>13504.012499999999</c:v>
                </c:pt>
                <c:pt idx="18308">
                  <c:v>13504.012499999999</c:v>
                </c:pt>
                <c:pt idx="18309">
                  <c:v>13504.528118399998</c:v>
                </c:pt>
                <c:pt idx="18310">
                  <c:v>13504.528118399998</c:v>
                </c:pt>
                <c:pt idx="18311">
                  <c:v>13506.487499999999</c:v>
                </c:pt>
                <c:pt idx="18312">
                  <c:v>13506.487499999999</c:v>
                </c:pt>
                <c:pt idx="18313">
                  <c:v>13506.487499999999</c:v>
                </c:pt>
                <c:pt idx="18314">
                  <c:v>13506.487499999999</c:v>
                </c:pt>
                <c:pt idx="18315">
                  <c:v>13510.715618399998</c:v>
                </c:pt>
                <c:pt idx="18316">
                  <c:v>13510.715618399998</c:v>
                </c:pt>
                <c:pt idx="18317">
                  <c:v>13511.643749999999</c:v>
                </c:pt>
                <c:pt idx="18318">
                  <c:v>13511.643749999999</c:v>
                </c:pt>
                <c:pt idx="18319">
                  <c:v>13512.1593816</c:v>
                </c:pt>
                <c:pt idx="18320">
                  <c:v>13512.1593816</c:v>
                </c:pt>
                <c:pt idx="18321">
                  <c:v>13512.1593816</c:v>
                </c:pt>
                <c:pt idx="18322">
                  <c:v>13513.139059199999</c:v>
                </c:pt>
                <c:pt idx="18323">
                  <c:v>13517.2125</c:v>
                </c:pt>
                <c:pt idx="18324">
                  <c:v>13517.2125</c:v>
                </c:pt>
                <c:pt idx="18325">
                  <c:v>13517.2125</c:v>
                </c:pt>
                <c:pt idx="18326">
                  <c:v>13517.2125</c:v>
                </c:pt>
                <c:pt idx="18327">
                  <c:v>13517.573440800001</c:v>
                </c:pt>
                <c:pt idx="18328">
                  <c:v>13517.7281184</c:v>
                </c:pt>
                <c:pt idx="18329">
                  <c:v>13517.7281184</c:v>
                </c:pt>
                <c:pt idx="18330">
                  <c:v>13519.6875</c:v>
                </c:pt>
                <c:pt idx="18331">
                  <c:v>13519.6875</c:v>
                </c:pt>
                <c:pt idx="18332">
                  <c:v>13519.6875</c:v>
                </c:pt>
                <c:pt idx="18333">
                  <c:v>13524.84375</c:v>
                </c:pt>
                <c:pt idx="18334">
                  <c:v>13524.84375</c:v>
                </c:pt>
                <c:pt idx="18335">
                  <c:v>13525.359381599999</c:v>
                </c:pt>
                <c:pt idx="18336">
                  <c:v>13525.359381599999</c:v>
                </c:pt>
                <c:pt idx="18337">
                  <c:v>13525.359381599999</c:v>
                </c:pt>
                <c:pt idx="18338">
                  <c:v>13525.359381599999</c:v>
                </c:pt>
                <c:pt idx="18339">
                  <c:v>13526.339059199998</c:v>
                </c:pt>
                <c:pt idx="18340">
                  <c:v>13530.412499999999</c:v>
                </c:pt>
                <c:pt idx="18341">
                  <c:v>13530.412499999999</c:v>
                </c:pt>
                <c:pt idx="18342">
                  <c:v>13530.412499999999</c:v>
                </c:pt>
                <c:pt idx="18343">
                  <c:v>13530.7734408</c:v>
                </c:pt>
                <c:pt idx="18344">
                  <c:v>13530.7734408</c:v>
                </c:pt>
                <c:pt idx="18345">
                  <c:v>13530.7734408</c:v>
                </c:pt>
                <c:pt idx="18346">
                  <c:v>13530.7734408</c:v>
                </c:pt>
                <c:pt idx="18347">
                  <c:v>13530.7734408</c:v>
                </c:pt>
                <c:pt idx="18348">
                  <c:v>13530.7734408</c:v>
                </c:pt>
                <c:pt idx="18349">
                  <c:v>13530.928118399999</c:v>
                </c:pt>
                <c:pt idx="18350">
                  <c:v>13530.928118399999</c:v>
                </c:pt>
                <c:pt idx="18351">
                  <c:v>13532.887499999999</c:v>
                </c:pt>
                <c:pt idx="18352">
                  <c:v>13537.115618399999</c:v>
                </c:pt>
                <c:pt idx="18353">
                  <c:v>13538.043749999999</c:v>
                </c:pt>
                <c:pt idx="18354">
                  <c:v>13538.559381599998</c:v>
                </c:pt>
                <c:pt idx="18355">
                  <c:v>13539.539059199999</c:v>
                </c:pt>
                <c:pt idx="18356">
                  <c:v>13539.539059199999</c:v>
                </c:pt>
                <c:pt idx="18357">
                  <c:v>13539.539059199999</c:v>
                </c:pt>
                <c:pt idx="18358">
                  <c:v>13539.539059199999</c:v>
                </c:pt>
                <c:pt idx="18359">
                  <c:v>13539.539059199999</c:v>
                </c:pt>
                <c:pt idx="18360">
                  <c:v>13539.539059199999</c:v>
                </c:pt>
                <c:pt idx="18361">
                  <c:v>13539.539059199999</c:v>
                </c:pt>
                <c:pt idx="18362">
                  <c:v>13543.612499999999</c:v>
                </c:pt>
                <c:pt idx="18363">
                  <c:v>13543.612499999999</c:v>
                </c:pt>
                <c:pt idx="18364">
                  <c:v>13543.612499999999</c:v>
                </c:pt>
                <c:pt idx="18365">
                  <c:v>13543.9734408</c:v>
                </c:pt>
                <c:pt idx="18366">
                  <c:v>13543.9734408</c:v>
                </c:pt>
                <c:pt idx="18367">
                  <c:v>13544.1281184</c:v>
                </c:pt>
                <c:pt idx="18368">
                  <c:v>13544.1281184</c:v>
                </c:pt>
                <c:pt idx="18369">
                  <c:v>13544.1281184</c:v>
                </c:pt>
                <c:pt idx="18370">
                  <c:v>13550.3156184</c:v>
                </c:pt>
                <c:pt idx="18371">
                  <c:v>13556.8125</c:v>
                </c:pt>
                <c:pt idx="18372">
                  <c:v>13556.8125</c:v>
                </c:pt>
                <c:pt idx="18373">
                  <c:v>13556.8125</c:v>
                </c:pt>
                <c:pt idx="18374">
                  <c:v>13556.8125</c:v>
                </c:pt>
                <c:pt idx="18375">
                  <c:v>13557.328118400001</c:v>
                </c:pt>
                <c:pt idx="18376">
                  <c:v>13557.328118400001</c:v>
                </c:pt>
                <c:pt idx="18377">
                  <c:v>13557.328118400001</c:v>
                </c:pt>
                <c:pt idx="18378">
                  <c:v>13557.328118400001</c:v>
                </c:pt>
                <c:pt idx="18379">
                  <c:v>13559.287499999999</c:v>
                </c:pt>
                <c:pt idx="18380">
                  <c:v>13564.443749999999</c:v>
                </c:pt>
                <c:pt idx="18381">
                  <c:v>13564.443749999999</c:v>
                </c:pt>
                <c:pt idx="18382">
                  <c:v>13564.959381599998</c:v>
                </c:pt>
                <c:pt idx="18383">
                  <c:v>13564.959381599998</c:v>
                </c:pt>
                <c:pt idx="18384">
                  <c:v>13565.939059199998</c:v>
                </c:pt>
                <c:pt idx="18385">
                  <c:v>13565.939059199998</c:v>
                </c:pt>
                <c:pt idx="18386">
                  <c:v>13565.939059199998</c:v>
                </c:pt>
                <c:pt idx="18387">
                  <c:v>13565.939059199998</c:v>
                </c:pt>
                <c:pt idx="18388">
                  <c:v>13565.939059199998</c:v>
                </c:pt>
                <c:pt idx="18389">
                  <c:v>13570.012499999999</c:v>
                </c:pt>
                <c:pt idx="18390">
                  <c:v>13570.012499999999</c:v>
                </c:pt>
                <c:pt idx="18391">
                  <c:v>13570.012499999999</c:v>
                </c:pt>
                <c:pt idx="18392">
                  <c:v>13572.487499999999</c:v>
                </c:pt>
                <c:pt idx="18393">
                  <c:v>13572.487499999999</c:v>
                </c:pt>
                <c:pt idx="18394">
                  <c:v>13572.487499999999</c:v>
                </c:pt>
                <c:pt idx="18395">
                  <c:v>13572.487499999999</c:v>
                </c:pt>
                <c:pt idx="18396">
                  <c:v>13576.7156184</c:v>
                </c:pt>
                <c:pt idx="18397">
                  <c:v>13576.7156184</c:v>
                </c:pt>
                <c:pt idx="18398">
                  <c:v>13576.7156184</c:v>
                </c:pt>
                <c:pt idx="18399">
                  <c:v>13577.643749999999</c:v>
                </c:pt>
                <c:pt idx="18400">
                  <c:v>13577.643749999999</c:v>
                </c:pt>
                <c:pt idx="18401">
                  <c:v>13578.159381599999</c:v>
                </c:pt>
                <c:pt idx="18402">
                  <c:v>13578.159381599999</c:v>
                </c:pt>
                <c:pt idx="18403">
                  <c:v>13578.159381599999</c:v>
                </c:pt>
                <c:pt idx="18404">
                  <c:v>13579.139059199999</c:v>
                </c:pt>
                <c:pt idx="18405">
                  <c:v>13583.2125</c:v>
                </c:pt>
                <c:pt idx="18406">
                  <c:v>13583.573440800001</c:v>
                </c:pt>
                <c:pt idx="18407">
                  <c:v>13583.573440800001</c:v>
                </c:pt>
                <c:pt idx="18408">
                  <c:v>13585.6875</c:v>
                </c:pt>
                <c:pt idx="18409">
                  <c:v>13589.9156184</c:v>
                </c:pt>
                <c:pt idx="18410">
                  <c:v>13590.84375</c:v>
                </c:pt>
                <c:pt idx="18411">
                  <c:v>13590.84375</c:v>
                </c:pt>
                <c:pt idx="18412">
                  <c:v>13590.84375</c:v>
                </c:pt>
                <c:pt idx="18413">
                  <c:v>13590.84375</c:v>
                </c:pt>
                <c:pt idx="18414">
                  <c:v>13590.84375</c:v>
                </c:pt>
                <c:pt idx="18415">
                  <c:v>13590.84375</c:v>
                </c:pt>
                <c:pt idx="18416">
                  <c:v>13592.339059199998</c:v>
                </c:pt>
                <c:pt idx="18417">
                  <c:v>13596.7734408</c:v>
                </c:pt>
                <c:pt idx="18418">
                  <c:v>13596.7734408</c:v>
                </c:pt>
                <c:pt idx="18419">
                  <c:v>13596.928118399999</c:v>
                </c:pt>
                <c:pt idx="18420">
                  <c:v>13596.928118399999</c:v>
                </c:pt>
                <c:pt idx="18421">
                  <c:v>13598.887499999999</c:v>
                </c:pt>
                <c:pt idx="18422">
                  <c:v>13603.115618399999</c:v>
                </c:pt>
                <c:pt idx="18423">
                  <c:v>13603.115618399999</c:v>
                </c:pt>
                <c:pt idx="18424">
                  <c:v>13604.043749999999</c:v>
                </c:pt>
                <c:pt idx="18425">
                  <c:v>13604.043749999999</c:v>
                </c:pt>
                <c:pt idx="18426">
                  <c:v>13605.539059199999</c:v>
                </c:pt>
                <c:pt idx="18427">
                  <c:v>13609.612499999999</c:v>
                </c:pt>
                <c:pt idx="18428">
                  <c:v>13609.612499999999</c:v>
                </c:pt>
                <c:pt idx="18429">
                  <c:v>13609.612499999999</c:v>
                </c:pt>
                <c:pt idx="18430">
                  <c:v>13609.612499999999</c:v>
                </c:pt>
                <c:pt idx="18431">
                  <c:v>13609.9734408</c:v>
                </c:pt>
                <c:pt idx="18432">
                  <c:v>13610.1281184</c:v>
                </c:pt>
                <c:pt idx="18433">
                  <c:v>13610.1281184</c:v>
                </c:pt>
                <c:pt idx="18434">
                  <c:v>13610.1281184</c:v>
                </c:pt>
                <c:pt idx="18435">
                  <c:v>13612.0875</c:v>
                </c:pt>
                <c:pt idx="18436">
                  <c:v>13612.0875</c:v>
                </c:pt>
                <c:pt idx="18437">
                  <c:v>13616.3156184</c:v>
                </c:pt>
                <c:pt idx="18438">
                  <c:v>13616.3156184</c:v>
                </c:pt>
                <c:pt idx="18439">
                  <c:v>13616.3156184</c:v>
                </c:pt>
                <c:pt idx="18440">
                  <c:v>13617.24375</c:v>
                </c:pt>
                <c:pt idx="18441">
                  <c:v>13617.24375</c:v>
                </c:pt>
                <c:pt idx="18442">
                  <c:v>13617.24375</c:v>
                </c:pt>
                <c:pt idx="18443">
                  <c:v>13617.759381599999</c:v>
                </c:pt>
                <c:pt idx="18444">
                  <c:v>13617.759381599999</c:v>
                </c:pt>
                <c:pt idx="18445">
                  <c:v>13618.739059199997</c:v>
                </c:pt>
                <c:pt idx="18446">
                  <c:v>13618.739059199997</c:v>
                </c:pt>
                <c:pt idx="18447">
                  <c:v>13623.328118400001</c:v>
                </c:pt>
                <c:pt idx="18448">
                  <c:v>13623.328118400001</c:v>
                </c:pt>
                <c:pt idx="18449">
                  <c:v>13625.287499999999</c:v>
                </c:pt>
                <c:pt idx="18450">
                  <c:v>13629.515618400001</c:v>
                </c:pt>
                <c:pt idx="18451">
                  <c:v>13630.959381599998</c:v>
                </c:pt>
                <c:pt idx="18452">
                  <c:v>13631.939059199998</c:v>
                </c:pt>
                <c:pt idx="18453">
                  <c:v>13636.012499999999</c:v>
                </c:pt>
                <c:pt idx="18454">
                  <c:v>13636.012499999999</c:v>
                </c:pt>
                <c:pt idx="18455">
                  <c:v>13636.3734408</c:v>
                </c:pt>
                <c:pt idx="18456">
                  <c:v>13636.5281184</c:v>
                </c:pt>
                <c:pt idx="18457">
                  <c:v>13636.5281184</c:v>
                </c:pt>
                <c:pt idx="18458">
                  <c:v>13636.5281184</c:v>
                </c:pt>
                <c:pt idx="18459">
                  <c:v>13638.487499999999</c:v>
                </c:pt>
                <c:pt idx="18460">
                  <c:v>13638.487499999999</c:v>
                </c:pt>
                <c:pt idx="18461">
                  <c:v>13642.7156184</c:v>
                </c:pt>
                <c:pt idx="18462">
                  <c:v>13643.643749999999</c:v>
                </c:pt>
                <c:pt idx="18463">
                  <c:v>13643.643749999999</c:v>
                </c:pt>
                <c:pt idx="18464">
                  <c:v>13643.643749999999</c:v>
                </c:pt>
                <c:pt idx="18465">
                  <c:v>13644.159381599999</c:v>
                </c:pt>
                <c:pt idx="18466">
                  <c:v>13644.159381599999</c:v>
                </c:pt>
                <c:pt idx="18467">
                  <c:v>13644.159381599999</c:v>
                </c:pt>
                <c:pt idx="18468">
                  <c:v>13645.139059199999</c:v>
                </c:pt>
                <c:pt idx="18469">
                  <c:v>13645.139059199999</c:v>
                </c:pt>
                <c:pt idx="18470">
                  <c:v>13645.139059199999</c:v>
                </c:pt>
                <c:pt idx="18471">
                  <c:v>13649.2125</c:v>
                </c:pt>
                <c:pt idx="18472">
                  <c:v>13649.7281184</c:v>
                </c:pt>
                <c:pt idx="18473">
                  <c:v>13651.6875</c:v>
                </c:pt>
                <c:pt idx="18474">
                  <c:v>13651.6875</c:v>
                </c:pt>
                <c:pt idx="18475">
                  <c:v>13651.6875</c:v>
                </c:pt>
                <c:pt idx="18476">
                  <c:v>13656.84375</c:v>
                </c:pt>
                <c:pt idx="18477">
                  <c:v>13657.359381599999</c:v>
                </c:pt>
                <c:pt idx="18478">
                  <c:v>13658.339059199998</c:v>
                </c:pt>
                <c:pt idx="18479">
                  <c:v>13658.339059199998</c:v>
                </c:pt>
                <c:pt idx="18480">
                  <c:v>13662.7734408</c:v>
                </c:pt>
                <c:pt idx="18481">
                  <c:v>13662.7734408</c:v>
                </c:pt>
                <c:pt idx="18482">
                  <c:v>13662.7734408</c:v>
                </c:pt>
                <c:pt idx="18483">
                  <c:v>13662.7734408</c:v>
                </c:pt>
                <c:pt idx="18484">
                  <c:v>13662.928118399999</c:v>
                </c:pt>
                <c:pt idx="18485">
                  <c:v>13662.928118399999</c:v>
                </c:pt>
                <c:pt idx="18486">
                  <c:v>13662.928118399999</c:v>
                </c:pt>
                <c:pt idx="18487">
                  <c:v>13669.115618399999</c:v>
                </c:pt>
                <c:pt idx="18488">
                  <c:v>13670.043749999999</c:v>
                </c:pt>
                <c:pt idx="18489">
                  <c:v>13670.043749999999</c:v>
                </c:pt>
                <c:pt idx="18490">
                  <c:v>13670.043749999999</c:v>
                </c:pt>
                <c:pt idx="18491">
                  <c:v>13670.043749999999</c:v>
                </c:pt>
                <c:pt idx="18492">
                  <c:v>13670.043749999999</c:v>
                </c:pt>
                <c:pt idx="18493">
                  <c:v>13670.043749999999</c:v>
                </c:pt>
                <c:pt idx="18494">
                  <c:v>13670.559381599998</c:v>
                </c:pt>
                <c:pt idx="18495">
                  <c:v>13675.612499999999</c:v>
                </c:pt>
                <c:pt idx="18496">
                  <c:v>13676.1281184</c:v>
                </c:pt>
                <c:pt idx="18497">
                  <c:v>13676.1281184</c:v>
                </c:pt>
                <c:pt idx="18498">
                  <c:v>13676.1281184</c:v>
                </c:pt>
                <c:pt idx="18499">
                  <c:v>13678.0875</c:v>
                </c:pt>
                <c:pt idx="18500">
                  <c:v>13678.0875</c:v>
                </c:pt>
                <c:pt idx="18501">
                  <c:v>13678.0875</c:v>
                </c:pt>
                <c:pt idx="18502">
                  <c:v>13683.24375</c:v>
                </c:pt>
                <c:pt idx="18503">
                  <c:v>13683.24375</c:v>
                </c:pt>
                <c:pt idx="18504">
                  <c:v>13683.759381599999</c:v>
                </c:pt>
                <c:pt idx="18505">
                  <c:v>13683.759381599999</c:v>
                </c:pt>
                <c:pt idx="18506">
                  <c:v>13683.759381599999</c:v>
                </c:pt>
                <c:pt idx="18507">
                  <c:v>13683.759381599999</c:v>
                </c:pt>
                <c:pt idx="18508">
                  <c:v>13688.8125</c:v>
                </c:pt>
                <c:pt idx="18509">
                  <c:v>13689.173440800001</c:v>
                </c:pt>
                <c:pt idx="18510">
                  <c:v>13689.173440800001</c:v>
                </c:pt>
                <c:pt idx="18511">
                  <c:v>13689.328118400001</c:v>
                </c:pt>
                <c:pt idx="18512">
                  <c:v>13689.328118400001</c:v>
                </c:pt>
                <c:pt idx="18513">
                  <c:v>13689.328118400001</c:v>
                </c:pt>
                <c:pt idx="18514">
                  <c:v>13691.287499999999</c:v>
                </c:pt>
                <c:pt idx="18515">
                  <c:v>13695.515618400001</c:v>
                </c:pt>
                <c:pt idx="18516">
                  <c:v>13695.515618400001</c:v>
                </c:pt>
                <c:pt idx="18517">
                  <c:v>13695.515618400001</c:v>
                </c:pt>
                <c:pt idx="18518">
                  <c:v>13696.443749999999</c:v>
                </c:pt>
                <c:pt idx="18519">
                  <c:v>13696.959381599998</c:v>
                </c:pt>
                <c:pt idx="18520">
                  <c:v>13696.959381599998</c:v>
                </c:pt>
                <c:pt idx="18521">
                  <c:v>13696.959381599998</c:v>
                </c:pt>
                <c:pt idx="18522">
                  <c:v>13696.959381599998</c:v>
                </c:pt>
                <c:pt idx="18523">
                  <c:v>13702.012499999999</c:v>
                </c:pt>
                <c:pt idx="18524">
                  <c:v>13702.012499999999</c:v>
                </c:pt>
                <c:pt idx="18525">
                  <c:v>13702.012499999999</c:v>
                </c:pt>
                <c:pt idx="18526">
                  <c:v>13702.3734408</c:v>
                </c:pt>
                <c:pt idx="18527">
                  <c:v>13702.5281184</c:v>
                </c:pt>
                <c:pt idx="18528">
                  <c:v>13708.7156184</c:v>
                </c:pt>
                <c:pt idx="18529">
                  <c:v>13709.643749999999</c:v>
                </c:pt>
                <c:pt idx="18530">
                  <c:v>13710.159381599999</c:v>
                </c:pt>
                <c:pt idx="18531">
                  <c:v>13715.2125</c:v>
                </c:pt>
                <c:pt idx="18532">
                  <c:v>13715.573440800001</c:v>
                </c:pt>
                <c:pt idx="18533">
                  <c:v>13717.6875</c:v>
                </c:pt>
                <c:pt idx="18534">
                  <c:v>13717.6875</c:v>
                </c:pt>
                <c:pt idx="18535">
                  <c:v>13721.9156184</c:v>
                </c:pt>
                <c:pt idx="18536">
                  <c:v>13721.9156184</c:v>
                </c:pt>
                <c:pt idx="18537">
                  <c:v>13721.9156184</c:v>
                </c:pt>
                <c:pt idx="18538">
                  <c:v>13721.9156184</c:v>
                </c:pt>
                <c:pt idx="18539">
                  <c:v>13723.359381599999</c:v>
                </c:pt>
                <c:pt idx="18540">
                  <c:v>13728.412499999999</c:v>
                </c:pt>
                <c:pt idx="18541">
                  <c:v>13728.412499999999</c:v>
                </c:pt>
                <c:pt idx="18542">
                  <c:v>13728.7734408</c:v>
                </c:pt>
                <c:pt idx="18543">
                  <c:v>13728.7734408</c:v>
                </c:pt>
                <c:pt idx="18544">
                  <c:v>13728.7734408</c:v>
                </c:pt>
                <c:pt idx="18545">
                  <c:v>13728.928118399999</c:v>
                </c:pt>
                <c:pt idx="18546">
                  <c:v>13730.887499999999</c:v>
                </c:pt>
                <c:pt idx="18547">
                  <c:v>13735.115618399999</c:v>
                </c:pt>
                <c:pt idx="18548">
                  <c:v>13735.115618399999</c:v>
                </c:pt>
                <c:pt idx="18549">
                  <c:v>13736.043749999999</c:v>
                </c:pt>
                <c:pt idx="18550">
                  <c:v>13736.559381599998</c:v>
                </c:pt>
                <c:pt idx="18551">
                  <c:v>13736.559381599998</c:v>
                </c:pt>
                <c:pt idx="18552">
                  <c:v>13736.559381599998</c:v>
                </c:pt>
                <c:pt idx="18553">
                  <c:v>13737.539059199999</c:v>
                </c:pt>
                <c:pt idx="18554">
                  <c:v>13737.539059199999</c:v>
                </c:pt>
                <c:pt idx="18555">
                  <c:v>13741.612499999999</c:v>
                </c:pt>
                <c:pt idx="18556">
                  <c:v>13741.612499999999</c:v>
                </c:pt>
                <c:pt idx="18557">
                  <c:v>13741.612499999999</c:v>
                </c:pt>
                <c:pt idx="18558">
                  <c:v>13741.612499999999</c:v>
                </c:pt>
                <c:pt idx="18559">
                  <c:v>13741.9734408</c:v>
                </c:pt>
                <c:pt idx="18560">
                  <c:v>13744.0875</c:v>
                </c:pt>
                <c:pt idx="18561">
                  <c:v>13744.0875</c:v>
                </c:pt>
                <c:pt idx="18562">
                  <c:v>13744.0875</c:v>
                </c:pt>
                <c:pt idx="18563">
                  <c:v>13744.0875</c:v>
                </c:pt>
                <c:pt idx="18564">
                  <c:v>13748.3156184</c:v>
                </c:pt>
                <c:pt idx="18565">
                  <c:v>13748.3156184</c:v>
                </c:pt>
                <c:pt idx="18566">
                  <c:v>13748.3156184</c:v>
                </c:pt>
                <c:pt idx="18567">
                  <c:v>13749.24375</c:v>
                </c:pt>
                <c:pt idx="18568">
                  <c:v>13749.24375</c:v>
                </c:pt>
                <c:pt idx="18569">
                  <c:v>13749.24375</c:v>
                </c:pt>
                <c:pt idx="18570">
                  <c:v>13749.759381599999</c:v>
                </c:pt>
                <c:pt idx="18571">
                  <c:v>13749.759381599999</c:v>
                </c:pt>
                <c:pt idx="18572">
                  <c:v>13749.759381599999</c:v>
                </c:pt>
                <c:pt idx="18573">
                  <c:v>13750.739059199997</c:v>
                </c:pt>
                <c:pt idx="18574">
                  <c:v>13750.739059199997</c:v>
                </c:pt>
                <c:pt idx="18575">
                  <c:v>13750.739059199997</c:v>
                </c:pt>
                <c:pt idx="18576">
                  <c:v>13754.8125</c:v>
                </c:pt>
                <c:pt idx="18577">
                  <c:v>13755.173440800001</c:v>
                </c:pt>
                <c:pt idx="18578">
                  <c:v>13755.173440800001</c:v>
                </c:pt>
                <c:pt idx="18579">
                  <c:v>13755.173440800001</c:v>
                </c:pt>
                <c:pt idx="18580">
                  <c:v>13755.173440800001</c:v>
                </c:pt>
                <c:pt idx="18581">
                  <c:v>13755.328118400001</c:v>
                </c:pt>
                <c:pt idx="18582">
                  <c:v>13755.328118400001</c:v>
                </c:pt>
                <c:pt idx="18583">
                  <c:v>13761.515618400001</c:v>
                </c:pt>
                <c:pt idx="18584">
                  <c:v>13762.959381599998</c:v>
                </c:pt>
                <c:pt idx="18585">
                  <c:v>13763.939059199998</c:v>
                </c:pt>
                <c:pt idx="18586">
                  <c:v>13768.012499999999</c:v>
                </c:pt>
                <c:pt idx="18587">
                  <c:v>13768.012499999999</c:v>
                </c:pt>
                <c:pt idx="18588">
                  <c:v>13768.012499999999</c:v>
                </c:pt>
                <c:pt idx="18589">
                  <c:v>13768.3734408</c:v>
                </c:pt>
                <c:pt idx="18590">
                  <c:v>13768.3734408</c:v>
                </c:pt>
                <c:pt idx="18591">
                  <c:v>13768.3734408</c:v>
                </c:pt>
                <c:pt idx="18592">
                  <c:v>13768.3734408</c:v>
                </c:pt>
                <c:pt idx="18593">
                  <c:v>13768.5281184</c:v>
                </c:pt>
                <c:pt idx="18594">
                  <c:v>13768.5281184</c:v>
                </c:pt>
                <c:pt idx="18595">
                  <c:v>13768.5281184</c:v>
                </c:pt>
                <c:pt idx="18596">
                  <c:v>13770.487499999999</c:v>
                </c:pt>
                <c:pt idx="18597">
                  <c:v>13774.7156184</c:v>
                </c:pt>
                <c:pt idx="18598">
                  <c:v>13774.7156184</c:v>
                </c:pt>
                <c:pt idx="18599">
                  <c:v>13776.159381599999</c:v>
                </c:pt>
                <c:pt idx="18600">
                  <c:v>13777.139059199999</c:v>
                </c:pt>
                <c:pt idx="18601">
                  <c:v>13781.2125</c:v>
                </c:pt>
                <c:pt idx="18602">
                  <c:v>13781.573440800001</c:v>
                </c:pt>
                <c:pt idx="18603">
                  <c:v>13781.7281184</c:v>
                </c:pt>
                <c:pt idx="18604">
                  <c:v>13783.6875</c:v>
                </c:pt>
                <c:pt idx="18605">
                  <c:v>13783.6875</c:v>
                </c:pt>
                <c:pt idx="18606">
                  <c:v>13787.9156184</c:v>
                </c:pt>
                <c:pt idx="18607">
                  <c:v>13787.9156184</c:v>
                </c:pt>
                <c:pt idx="18608">
                  <c:v>13788.84375</c:v>
                </c:pt>
                <c:pt idx="18609">
                  <c:v>13788.84375</c:v>
                </c:pt>
                <c:pt idx="18610">
                  <c:v>13790.339059199998</c:v>
                </c:pt>
                <c:pt idx="18611">
                  <c:v>13794.412499999999</c:v>
                </c:pt>
                <c:pt idx="18612">
                  <c:v>13794.412499999999</c:v>
                </c:pt>
                <c:pt idx="18613">
                  <c:v>13794.7734408</c:v>
                </c:pt>
                <c:pt idx="18614">
                  <c:v>13794.928118399999</c:v>
                </c:pt>
                <c:pt idx="18615">
                  <c:v>13794.928118399999</c:v>
                </c:pt>
                <c:pt idx="18616">
                  <c:v>13796.887499999999</c:v>
                </c:pt>
                <c:pt idx="18617">
                  <c:v>13796.887499999999</c:v>
                </c:pt>
                <c:pt idx="18618">
                  <c:v>13796.887499999999</c:v>
                </c:pt>
                <c:pt idx="18619">
                  <c:v>13802.043749999999</c:v>
                </c:pt>
                <c:pt idx="18620">
                  <c:v>13802.043749999999</c:v>
                </c:pt>
                <c:pt idx="18621">
                  <c:v>13802.043749999999</c:v>
                </c:pt>
                <c:pt idx="18622">
                  <c:v>13802.559381599998</c:v>
                </c:pt>
                <c:pt idx="18623">
                  <c:v>13802.559381599998</c:v>
                </c:pt>
                <c:pt idx="18624">
                  <c:v>13803.539059199999</c:v>
                </c:pt>
                <c:pt idx="18625">
                  <c:v>13803.539059199999</c:v>
                </c:pt>
                <c:pt idx="18626">
                  <c:v>13807.612499999999</c:v>
                </c:pt>
                <c:pt idx="18627">
                  <c:v>13807.612499999999</c:v>
                </c:pt>
                <c:pt idx="18628">
                  <c:v>13808.1281184</c:v>
                </c:pt>
                <c:pt idx="18629">
                  <c:v>13810.0875</c:v>
                </c:pt>
                <c:pt idx="18630">
                  <c:v>13814.3156184</c:v>
                </c:pt>
                <c:pt idx="18631">
                  <c:v>13815.24375</c:v>
                </c:pt>
                <c:pt idx="18632">
                  <c:v>13815.24375</c:v>
                </c:pt>
                <c:pt idx="18633">
                  <c:v>13815.759381599999</c:v>
                </c:pt>
                <c:pt idx="18634">
                  <c:v>13815.759381599999</c:v>
                </c:pt>
                <c:pt idx="18635">
                  <c:v>13815.759381599999</c:v>
                </c:pt>
                <c:pt idx="18636">
                  <c:v>13816.739059199997</c:v>
                </c:pt>
                <c:pt idx="18637">
                  <c:v>13821.173440800001</c:v>
                </c:pt>
                <c:pt idx="18638">
                  <c:v>13821.173440800001</c:v>
                </c:pt>
                <c:pt idx="18639">
                  <c:v>13821.328118400001</c:v>
                </c:pt>
                <c:pt idx="18640">
                  <c:v>13821.328118400001</c:v>
                </c:pt>
                <c:pt idx="18641">
                  <c:v>13823.287499999999</c:v>
                </c:pt>
                <c:pt idx="18642">
                  <c:v>13828.443749999999</c:v>
                </c:pt>
                <c:pt idx="18643">
                  <c:v>13828.443749999999</c:v>
                </c:pt>
                <c:pt idx="18644">
                  <c:v>13828.443749999999</c:v>
                </c:pt>
                <c:pt idx="18645">
                  <c:v>13828.959381599998</c:v>
                </c:pt>
                <c:pt idx="18646">
                  <c:v>13828.959381599998</c:v>
                </c:pt>
                <c:pt idx="18647">
                  <c:v>13829.939059199998</c:v>
                </c:pt>
                <c:pt idx="18648">
                  <c:v>13829.939059199998</c:v>
                </c:pt>
                <c:pt idx="18649">
                  <c:v>13834.012499999999</c:v>
                </c:pt>
                <c:pt idx="18650">
                  <c:v>13834.5281184</c:v>
                </c:pt>
                <c:pt idx="18651">
                  <c:v>13836.487499999999</c:v>
                </c:pt>
                <c:pt idx="18652">
                  <c:v>13842.159381599999</c:v>
                </c:pt>
                <c:pt idx="18653">
                  <c:v>13842.159381599999</c:v>
                </c:pt>
                <c:pt idx="18654">
                  <c:v>13842.159381599999</c:v>
                </c:pt>
                <c:pt idx="18655">
                  <c:v>13843.139059199999</c:v>
                </c:pt>
                <c:pt idx="18656">
                  <c:v>13847.2125</c:v>
                </c:pt>
                <c:pt idx="18657">
                  <c:v>13847.2125</c:v>
                </c:pt>
                <c:pt idx="18658">
                  <c:v>13847.573440800001</c:v>
                </c:pt>
                <c:pt idx="18659">
                  <c:v>13847.7281184</c:v>
                </c:pt>
                <c:pt idx="18660">
                  <c:v>13847.7281184</c:v>
                </c:pt>
                <c:pt idx="18661">
                  <c:v>13847.7281184</c:v>
                </c:pt>
                <c:pt idx="18662">
                  <c:v>13849.6875</c:v>
                </c:pt>
                <c:pt idx="18663">
                  <c:v>13849.6875</c:v>
                </c:pt>
                <c:pt idx="18664">
                  <c:v>13853.9156184</c:v>
                </c:pt>
                <c:pt idx="18665">
                  <c:v>13854.84375</c:v>
                </c:pt>
                <c:pt idx="18666">
                  <c:v>13855.359381599999</c:v>
                </c:pt>
                <c:pt idx="18667">
                  <c:v>13856.339059199998</c:v>
                </c:pt>
                <c:pt idx="18668">
                  <c:v>13860.412499999999</c:v>
                </c:pt>
                <c:pt idx="18669">
                  <c:v>13860.412499999999</c:v>
                </c:pt>
                <c:pt idx="18670">
                  <c:v>13860.7734408</c:v>
                </c:pt>
                <c:pt idx="18671">
                  <c:v>13860.928118399999</c:v>
                </c:pt>
                <c:pt idx="18672">
                  <c:v>13860.928118399999</c:v>
                </c:pt>
                <c:pt idx="18673">
                  <c:v>13860.928118399999</c:v>
                </c:pt>
                <c:pt idx="18674">
                  <c:v>13862.887499999999</c:v>
                </c:pt>
                <c:pt idx="18675">
                  <c:v>13862.887499999999</c:v>
                </c:pt>
                <c:pt idx="18676">
                  <c:v>13862.887499999999</c:v>
                </c:pt>
                <c:pt idx="18677">
                  <c:v>13867.115618399999</c:v>
                </c:pt>
                <c:pt idx="18678">
                  <c:v>13867.115618399999</c:v>
                </c:pt>
                <c:pt idx="18679">
                  <c:v>13867.115618399999</c:v>
                </c:pt>
                <c:pt idx="18680">
                  <c:v>13867.115618399999</c:v>
                </c:pt>
                <c:pt idx="18681">
                  <c:v>13868.559381599998</c:v>
                </c:pt>
                <c:pt idx="18682">
                  <c:v>13873.612499999999</c:v>
                </c:pt>
                <c:pt idx="18683">
                  <c:v>13873.9734408</c:v>
                </c:pt>
                <c:pt idx="18684">
                  <c:v>13873.9734408</c:v>
                </c:pt>
                <c:pt idx="18685">
                  <c:v>13873.9734408</c:v>
                </c:pt>
                <c:pt idx="18686">
                  <c:v>13874.1281184</c:v>
                </c:pt>
                <c:pt idx="18687">
                  <c:v>13874.1281184</c:v>
                </c:pt>
                <c:pt idx="18688">
                  <c:v>13874.1281184</c:v>
                </c:pt>
                <c:pt idx="18689">
                  <c:v>13874.1281184</c:v>
                </c:pt>
                <c:pt idx="18690">
                  <c:v>13874.1281184</c:v>
                </c:pt>
                <c:pt idx="18691">
                  <c:v>13876.0875</c:v>
                </c:pt>
                <c:pt idx="18692">
                  <c:v>13876.0875</c:v>
                </c:pt>
                <c:pt idx="18693">
                  <c:v>13880.3156184</c:v>
                </c:pt>
                <c:pt idx="18694">
                  <c:v>13880.3156184</c:v>
                </c:pt>
                <c:pt idx="18695">
                  <c:v>13880.3156184</c:v>
                </c:pt>
                <c:pt idx="18696">
                  <c:v>13880.3156184</c:v>
                </c:pt>
                <c:pt idx="18697">
                  <c:v>13881.759381599999</c:v>
                </c:pt>
                <c:pt idx="18698">
                  <c:v>13881.759381599999</c:v>
                </c:pt>
                <c:pt idx="18699">
                  <c:v>13881.759381599999</c:v>
                </c:pt>
                <c:pt idx="18700">
                  <c:v>13886.8125</c:v>
                </c:pt>
                <c:pt idx="18701">
                  <c:v>13887.173440800001</c:v>
                </c:pt>
                <c:pt idx="18702">
                  <c:v>13887.328118400001</c:v>
                </c:pt>
                <c:pt idx="18703">
                  <c:v>13889.287499999999</c:v>
                </c:pt>
                <c:pt idx="18704">
                  <c:v>13889.287499999999</c:v>
                </c:pt>
                <c:pt idx="18705">
                  <c:v>13889.287499999999</c:v>
                </c:pt>
                <c:pt idx="18706">
                  <c:v>13889.287499999999</c:v>
                </c:pt>
                <c:pt idx="18707">
                  <c:v>13889.287499999999</c:v>
                </c:pt>
                <c:pt idx="18708">
                  <c:v>13893.515618400001</c:v>
                </c:pt>
                <c:pt idx="18709">
                  <c:v>13893.515618400001</c:v>
                </c:pt>
                <c:pt idx="18710">
                  <c:v>13894.443749999999</c:v>
                </c:pt>
                <c:pt idx="18711">
                  <c:v>13894.443749999999</c:v>
                </c:pt>
                <c:pt idx="18712">
                  <c:v>13894.443749999999</c:v>
                </c:pt>
                <c:pt idx="18713">
                  <c:v>13894.959381599998</c:v>
                </c:pt>
                <c:pt idx="18714">
                  <c:v>13894.959381599998</c:v>
                </c:pt>
                <c:pt idx="18715">
                  <c:v>13894.959381599998</c:v>
                </c:pt>
                <c:pt idx="18716">
                  <c:v>13895.939059199998</c:v>
                </c:pt>
                <c:pt idx="18717">
                  <c:v>13895.939059199998</c:v>
                </c:pt>
                <c:pt idx="18718">
                  <c:v>13900.012499999999</c:v>
                </c:pt>
                <c:pt idx="18719">
                  <c:v>13900.012499999999</c:v>
                </c:pt>
                <c:pt idx="18720">
                  <c:v>13900.3734408</c:v>
                </c:pt>
                <c:pt idx="18721">
                  <c:v>13900.3734408</c:v>
                </c:pt>
                <c:pt idx="18722">
                  <c:v>13900.3734408</c:v>
                </c:pt>
                <c:pt idx="18723">
                  <c:v>13900.5281184</c:v>
                </c:pt>
                <c:pt idx="18724">
                  <c:v>13900.5281184</c:v>
                </c:pt>
                <c:pt idx="18725">
                  <c:v>13902.487499999999</c:v>
                </c:pt>
                <c:pt idx="18726">
                  <c:v>13902.487499999999</c:v>
                </c:pt>
                <c:pt idx="18727">
                  <c:v>13906.7156184</c:v>
                </c:pt>
                <c:pt idx="18728">
                  <c:v>13907.643749999999</c:v>
                </c:pt>
                <c:pt idx="18729">
                  <c:v>13908.159381599999</c:v>
                </c:pt>
                <c:pt idx="18730">
                  <c:v>13908.159381599999</c:v>
                </c:pt>
                <c:pt idx="18731">
                  <c:v>13909.139059199999</c:v>
                </c:pt>
                <c:pt idx="18732">
                  <c:v>13909.139059199999</c:v>
                </c:pt>
                <c:pt idx="18733">
                  <c:v>13913.2125</c:v>
                </c:pt>
                <c:pt idx="18734">
                  <c:v>13913.2125</c:v>
                </c:pt>
                <c:pt idx="18735">
                  <c:v>13913.7281184</c:v>
                </c:pt>
                <c:pt idx="18736">
                  <c:v>13913.7281184</c:v>
                </c:pt>
                <c:pt idx="18737">
                  <c:v>13915.6875</c:v>
                </c:pt>
                <c:pt idx="18738">
                  <c:v>13920.84375</c:v>
                </c:pt>
                <c:pt idx="18739">
                  <c:v>13920.84375</c:v>
                </c:pt>
                <c:pt idx="18740">
                  <c:v>13921.359381599999</c:v>
                </c:pt>
                <c:pt idx="18741">
                  <c:v>13921.359381599999</c:v>
                </c:pt>
                <c:pt idx="18742">
                  <c:v>13922.339059199998</c:v>
                </c:pt>
                <c:pt idx="18743">
                  <c:v>13922.339059199998</c:v>
                </c:pt>
                <c:pt idx="18744">
                  <c:v>13926.412499999999</c:v>
                </c:pt>
                <c:pt idx="18745">
                  <c:v>13926.7734408</c:v>
                </c:pt>
                <c:pt idx="18746">
                  <c:v>13926.7734408</c:v>
                </c:pt>
                <c:pt idx="18747">
                  <c:v>13926.7734408</c:v>
                </c:pt>
                <c:pt idx="18748">
                  <c:v>13926.7734408</c:v>
                </c:pt>
                <c:pt idx="18749">
                  <c:v>13926.928118399999</c:v>
                </c:pt>
                <c:pt idx="18750">
                  <c:v>13926.928118399999</c:v>
                </c:pt>
                <c:pt idx="18751">
                  <c:v>13926.928118399999</c:v>
                </c:pt>
                <c:pt idx="18752">
                  <c:v>13926.928118399999</c:v>
                </c:pt>
                <c:pt idx="18753">
                  <c:v>13928.887499999999</c:v>
                </c:pt>
                <c:pt idx="18754">
                  <c:v>13933.115618399999</c:v>
                </c:pt>
                <c:pt idx="18755">
                  <c:v>13933.115618399999</c:v>
                </c:pt>
                <c:pt idx="18756">
                  <c:v>13934.043749999999</c:v>
                </c:pt>
                <c:pt idx="18757">
                  <c:v>13934.559381599998</c:v>
                </c:pt>
                <c:pt idx="18758">
                  <c:v>13935.539059199999</c:v>
                </c:pt>
                <c:pt idx="18759">
                  <c:v>13935.539059199999</c:v>
                </c:pt>
                <c:pt idx="18760">
                  <c:v>13935.539059199999</c:v>
                </c:pt>
                <c:pt idx="18761">
                  <c:v>13939.9734408</c:v>
                </c:pt>
                <c:pt idx="18762">
                  <c:v>13939.9734408</c:v>
                </c:pt>
                <c:pt idx="18763">
                  <c:v>13939.9734408</c:v>
                </c:pt>
                <c:pt idx="18764">
                  <c:v>13940.1281184</c:v>
                </c:pt>
                <c:pt idx="18765">
                  <c:v>13942.0875</c:v>
                </c:pt>
                <c:pt idx="18766">
                  <c:v>13942.0875</c:v>
                </c:pt>
                <c:pt idx="18767">
                  <c:v>13947.24375</c:v>
                </c:pt>
                <c:pt idx="18768">
                  <c:v>13947.759381599999</c:v>
                </c:pt>
                <c:pt idx="18769">
                  <c:v>13947.759381599999</c:v>
                </c:pt>
                <c:pt idx="18770">
                  <c:v>13953.173440800001</c:v>
                </c:pt>
                <c:pt idx="18771">
                  <c:v>13953.328118400001</c:v>
                </c:pt>
                <c:pt idx="18772">
                  <c:v>13953.328118400001</c:v>
                </c:pt>
                <c:pt idx="18773">
                  <c:v>13953.328118400001</c:v>
                </c:pt>
                <c:pt idx="18774">
                  <c:v>13955.287499999999</c:v>
                </c:pt>
                <c:pt idx="18775">
                  <c:v>13955.287499999999</c:v>
                </c:pt>
                <c:pt idx="18776">
                  <c:v>13959.515618400001</c:v>
                </c:pt>
                <c:pt idx="18777">
                  <c:v>13960.443749999999</c:v>
                </c:pt>
                <c:pt idx="18778">
                  <c:v>13960.443749999999</c:v>
                </c:pt>
                <c:pt idx="18779">
                  <c:v>13960.443749999999</c:v>
                </c:pt>
                <c:pt idx="18780">
                  <c:v>13960.443749999999</c:v>
                </c:pt>
                <c:pt idx="18781">
                  <c:v>13960.443749999999</c:v>
                </c:pt>
                <c:pt idx="18782">
                  <c:v>13960.443749999999</c:v>
                </c:pt>
                <c:pt idx="18783">
                  <c:v>13960.959381599998</c:v>
                </c:pt>
                <c:pt idx="18784">
                  <c:v>13960.959381599998</c:v>
                </c:pt>
                <c:pt idx="18785">
                  <c:v>13960.959381599998</c:v>
                </c:pt>
                <c:pt idx="18786">
                  <c:v>13966.012499999999</c:v>
                </c:pt>
                <c:pt idx="18787">
                  <c:v>13966.012499999999</c:v>
                </c:pt>
                <c:pt idx="18788">
                  <c:v>13966.3734408</c:v>
                </c:pt>
                <c:pt idx="18789">
                  <c:v>13966.3734408</c:v>
                </c:pt>
                <c:pt idx="18790">
                  <c:v>13966.3734408</c:v>
                </c:pt>
                <c:pt idx="18791">
                  <c:v>13966.5281184</c:v>
                </c:pt>
                <c:pt idx="18792">
                  <c:v>13966.5281184</c:v>
                </c:pt>
                <c:pt idx="18793">
                  <c:v>13968.487499999999</c:v>
                </c:pt>
                <c:pt idx="18794">
                  <c:v>13968.487499999999</c:v>
                </c:pt>
                <c:pt idx="18795">
                  <c:v>13968.487499999999</c:v>
                </c:pt>
                <c:pt idx="18796">
                  <c:v>13972.7156184</c:v>
                </c:pt>
                <c:pt idx="18797">
                  <c:v>13973.643749999999</c:v>
                </c:pt>
                <c:pt idx="18798">
                  <c:v>13973.643749999999</c:v>
                </c:pt>
                <c:pt idx="18799">
                  <c:v>13973.643749999999</c:v>
                </c:pt>
                <c:pt idx="18800">
                  <c:v>13974.159381599999</c:v>
                </c:pt>
                <c:pt idx="18801">
                  <c:v>13979.2125</c:v>
                </c:pt>
                <c:pt idx="18802">
                  <c:v>13979.573440800001</c:v>
                </c:pt>
                <c:pt idx="18803">
                  <c:v>13979.573440800001</c:v>
                </c:pt>
                <c:pt idx="18804">
                  <c:v>13979.573440800001</c:v>
                </c:pt>
                <c:pt idx="18805">
                  <c:v>13979.573440800001</c:v>
                </c:pt>
                <c:pt idx="18806">
                  <c:v>13979.573440800001</c:v>
                </c:pt>
                <c:pt idx="18807">
                  <c:v>13979.7281184</c:v>
                </c:pt>
                <c:pt idx="18808">
                  <c:v>13979.7281184</c:v>
                </c:pt>
                <c:pt idx="18809">
                  <c:v>13981.6875</c:v>
                </c:pt>
                <c:pt idx="18810">
                  <c:v>13981.6875</c:v>
                </c:pt>
                <c:pt idx="18811">
                  <c:v>13986.84375</c:v>
                </c:pt>
                <c:pt idx="18812">
                  <c:v>13986.84375</c:v>
                </c:pt>
                <c:pt idx="18813">
                  <c:v>13987.359381599999</c:v>
                </c:pt>
                <c:pt idx="18814">
                  <c:v>13988.339059199998</c:v>
                </c:pt>
                <c:pt idx="18815">
                  <c:v>13992.412499999999</c:v>
                </c:pt>
                <c:pt idx="18816">
                  <c:v>13992.7734408</c:v>
                </c:pt>
                <c:pt idx="18817">
                  <c:v>13992.7734408</c:v>
                </c:pt>
                <c:pt idx="18818">
                  <c:v>13992.928118399999</c:v>
                </c:pt>
                <c:pt idx="18819">
                  <c:v>13992.928118399999</c:v>
                </c:pt>
                <c:pt idx="18820">
                  <c:v>13994.887499999999</c:v>
                </c:pt>
                <c:pt idx="18821">
                  <c:v>13994.887499999999</c:v>
                </c:pt>
                <c:pt idx="18822">
                  <c:v>13994.887499999999</c:v>
                </c:pt>
                <c:pt idx="18823">
                  <c:v>13999.115618399999</c:v>
                </c:pt>
                <c:pt idx="18824">
                  <c:v>13999.115618399999</c:v>
                </c:pt>
                <c:pt idx="18825">
                  <c:v>14000.043749999999</c:v>
                </c:pt>
                <c:pt idx="18826">
                  <c:v>14000.559381599998</c:v>
                </c:pt>
                <c:pt idx="18827">
                  <c:v>14000.559381599998</c:v>
                </c:pt>
                <c:pt idx="18828">
                  <c:v>14001.539059199999</c:v>
                </c:pt>
                <c:pt idx="18829">
                  <c:v>14001.539059199999</c:v>
                </c:pt>
                <c:pt idx="18830">
                  <c:v>14001.539059199999</c:v>
                </c:pt>
                <c:pt idx="18831">
                  <c:v>14005.9734408</c:v>
                </c:pt>
                <c:pt idx="18832">
                  <c:v>14006.1281184</c:v>
                </c:pt>
                <c:pt idx="18833">
                  <c:v>14012.3156184</c:v>
                </c:pt>
                <c:pt idx="18834">
                  <c:v>14013.759381599999</c:v>
                </c:pt>
                <c:pt idx="18835">
                  <c:v>14013.759381599999</c:v>
                </c:pt>
                <c:pt idx="18836">
                  <c:v>14014.739059199997</c:v>
                </c:pt>
                <c:pt idx="18837">
                  <c:v>14018.8125</c:v>
                </c:pt>
                <c:pt idx="18838">
                  <c:v>14018.8125</c:v>
                </c:pt>
                <c:pt idx="18839">
                  <c:v>14019.173440800001</c:v>
                </c:pt>
                <c:pt idx="18840">
                  <c:v>14019.328118400001</c:v>
                </c:pt>
                <c:pt idx="18841">
                  <c:v>14021.287499999999</c:v>
                </c:pt>
                <c:pt idx="18842">
                  <c:v>14021.287499999999</c:v>
                </c:pt>
                <c:pt idx="18843">
                  <c:v>14026.443749999999</c:v>
                </c:pt>
                <c:pt idx="18844">
                  <c:v>14026.443749999999</c:v>
                </c:pt>
                <c:pt idx="18845">
                  <c:v>14026.443749999999</c:v>
                </c:pt>
                <c:pt idx="18846">
                  <c:v>14026.443749999999</c:v>
                </c:pt>
                <c:pt idx="18847">
                  <c:v>14026.443749999999</c:v>
                </c:pt>
                <c:pt idx="18848">
                  <c:v>14026.443749999999</c:v>
                </c:pt>
                <c:pt idx="18849">
                  <c:v>14032.012499999999</c:v>
                </c:pt>
                <c:pt idx="18850">
                  <c:v>14032.012499999999</c:v>
                </c:pt>
                <c:pt idx="18851">
                  <c:v>14032.3734408</c:v>
                </c:pt>
                <c:pt idx="18852">
                  <c:v>14032.3734408</c:v>
                </c:pt>
                <c:pt idx="18853">
                  <c:v>14032.3734408</c:v>
                </c:pt>
                <c:pt idx="18854">
                  <c:v>14032.5281184</c:v>
                </c:pt>
                <c:pt idx="18855">
                  <c:v>14034.487499999999</c:v>
                </c:pt>
                <c:pt idx="18856">
                  <c:v>14038.7156184</c:v>
                </c:pt>
                <c:pt idx="18857">
                  <c:v>14038.7156184</c:v>
                </c:pt>
                <c:pt idx="18858">
                  <c:v>14039.643749999999</c:v>
                </c:pt>
                <c:pt idx="18859">
                  <c:v>14039.643749999999</c:v>
                </c:pt>
                <c:pt idx="18860">
                  <c:v>14039.643749999999</c:v>
                </c:pt>
                <c:pt idx="18861">
                  <c:v>14040.159381599999</c:v>
                </c:pt>
                <c:pt idx="18862">
                  <c:v>14051.9156184</c:v>
                </c:pt>
                <c:pt idx="18863">
                  <c:v>14051.9156184</c:v>
                </c:pt>
                <c:pt idx="18864">
                  <c:v>14052.84375</c:v>
                </c:pt>
                <c:pt idx="18865">
                  <c:v>14053.359381599999</c:v>
                </c:pt>
                <c:pt idx="18866">
                  <c:v>14053.359381599999</c:v>
                </c:pt>
                <c:pt idx="18867">
                  <c:v>14053.359381599999</c:v>
                </c:pt>
                <c:pt idx="18868">
                  <c:v>14053.359381599999</c:v>
                </c:pt>
                <c:pt idx="18869">
                  <c:v>14054.339059199998</c:v>
                </c:pt>
                <c:pt idx="18870">
                  <c:v>14058.412499999999</c:v>
                </c:pt>
                <c:pt idx="18871">
                  <c:v>14058.412499999999</c:v>
                </c:pt>
                <c:pt idx="18872">
                  <c:v>14058.7734408</c:v>
                </c:pt>
                <c:pt idx="18873">
                  <c:v>14058.7734408</c:v>
                </c:pt>
                <c:pt idx="18874">
                  <c:v>14058.7734408</c:v>
                </c:pt>
                <c:pt idx="18875">
                  <c:v>14058.928118399999</c:v>
                </c:pt>
                <c:pt idx="18876">
                  <c:v>14058.928118399999</c:v>
                </c:pt>
                <c:pt idx="18877">
                  <c:v>14058.928118399999</c:v>
                </c:pt>
                <c:pt idx="18878">
                  <c:v>14060.887499999999</c:v>
                </c:pt>
                <c:pt idx="18879">
                  <c:v>14060.887499999999</c:v>
                </c:pt>
                <c:pt idx="18880">
                  <c:v>14065.115618399999</c:v>
                </c:pt>
                <c:pt idx="18881">
                  <c:v>14066.043749999999</c:v>
                </c:pt>
                <c:pt idx="18882">
                  <c:v>14066.043749999999</c:v>
                </c:pt>
                <c:pt idx="18883">
                  <c:v>14067.539059199999</c:v>
                </c:pt>
                <c:pt idx="18884">
                  <c:v>14067.539059199999</c:v>
                </c:pt>
                <c:pt idx="18885">
                  <c:v>14067.539059199999</c:v>
                </c:pt>
                <c:pt idx="18886">
                  <c:v>14067.539059199999</c:v>
                </c:pt>
                <c:pt idx="18887">
                  <c:v>14071.612499999999</c:v>
                </c:pt>
                <c:pt idx="18888">
                  <c:v>14072.1281184</c:v>
                </c:pt>
                <c:pt idx="18889">
                  <c:v>14074.0875</c:v>
                </c:pt>
                <c:pt idx="18890">
                  <c:v>14074.0875</c:v>
                </c:pt>
                <c:pt idx="18891">
                  <c:v>14074.0875</c:v>
                </c:pt>
                <c:pt idx="18892">
                  <c:v>14074.0875</c:v>
                </c:pt>
                <c:pt idx="18893">
                  <c:v>14078.3156184</c:v>
                </c:pt>
                <c:pt idx="18894">
                  <c:v>14079.24375</c:v>
                </c:pt>
                <c:pt idx="18895">
                  <c:v>14079.24375</c:v>
                </c:pt>
                <c:pt idx="18896">
                  <c:v>14079.24375</c:v>
                </c:pt>
                <c:pt idx="18897">
                  <c:v>14079.24375</c:v>
                </c:pt>
                <c:pt idx="18898">
                  <c:v>14079.759381599999</c:v>
                </c:pt>
                <c:pt idx="18899">
                  <c:v>14084.8125</c:v>
                </c:pt>
                <c:pt idx="18900">
                  <c:v>14084.8125</c:v>
                </c:pt>
                <c:pt idx="18901">
                  <c:v>14085.173440800001</c:v>
                </c:pt>
                <c:pt idx="18902">
                  <c:v>14085.328118400001</c:v>
                </c:pt>
                <c:pt idx="18903">
                  <c:v>14085.328118400001</c:v>
                </c:pt>
                <c:pt idx="18904">
                  <c:v>14087.287499999999</c:v>
                </c:pt>
                <c:pt idx="18905">
                  <c:v>14091.515618400001</c:v>
                </c:pt>
                <c:pt idx="18906">
                  <c:v>14091.515618400001</c:v>
                </c:pt>
                <c:pt idx="18907">
                  <c:v>14091.515618400001</c:v>
                </c:pt>
                <c:pt idx="18908">
                  <c:v>14091.515618400001</c:v>
                </c:pt>
                <c:pt idx="18909">
                  <c:v>14092.443749999999</c:v>
                </c:pt>
                <c:pt idx="18910">
                  <c:v>14092.959381599998</c:v>
                </c:pt>
                <c:pt idx="18911">
                  <c:v>14093.939059199998</c:v>
                </c:pt>
                <c:pt idx="18912">
                  <c:v>14093.939059199998</c:v>
                </c:pt>
                <c:pt idx="18913">
                  <c:v>14098.012499999999</c:v>
                </c:pt>
                <c:pt idx="18914">
                  <c:v>14098.012499999999</c:v>
                </c:pt>
                <c:pt idx="18915">
                  <c:v>14098.012499999999</c:v>
                </c:pt>
                <c:pt idx="18916">
                  <c:v>14098.3734408</c:v>
                </c:pt>
                <c:pt idx="18917">
                  <c:v>14100.487499999999</c:v>
                </c:pt>
                <c:pt idx="18918">
                  <c:v>14100.487499999999</c:v>
                </c:pt>
                <c:pt idx="18919">
                  <c:v>14104.7156184</c:v>
                </c:pt>
                <c:pt idx="18920">
                  <c:v>14104.7156184</c:v>
                </c:pt>
                <c:pt idx="18921">
                  <c:v>14105.643749999999</c:v>
                </c:pt>
                <c:pt idx="18922">
                  <c:v>14105.643749999999</c:v>
                </c:pt>
                <c:pt idx="18923">
                  <c:v>14105.643749999999</c:v>
                </c:pt>
                <c:pt idx="18924">
                  <c:v>14106.159381599999</c:v>
                </c:pt>
                <c:pt idx="18925">
                  <c:v>14106.159381599999</c:v>
                </c:pt>
                <c:pt idx="18926">
                  <c:v>14106.159381599999</c:v>
                </c:pt>
                <c:pt idx="18927">
                  <c:v>14107.139059199999</c:v>
                </c:pt>
                <c:pt idx="18928">
                  <c:v>14107.139059199999</c:v>
                </c:pt>
                <c:pt idx="18929">
                  <c:v>14111.2125</c:v>
                </c:pt>
                <c:pt idx="18930">
                  <c:v>14111.573440800001</c:v>
                </c:pt>
                <c:pt idx="18931">
                  <c:v>14111.573440800001</c:v>
                </c:pt>
                <c:pt idx="18932">
                  <c:v>14111.573440800001</c:v>
                </c:pt>
                <c:pt idx="18933">
                  <c:v>14111.573440800001</c:v>
                </c:pt>
                <c:pt idx="18934">
                  <c:v>14111.573440800001</c:v>
                </c:pt>
                <c:pt idx="18935">
                  <c:v>14111.7281184</c:v>
                </c:pt>
                <c:pt idx="18936">
                  <c:v>14111.7281184</c:v>
                </c:pt>
                <c:pt idx="18937">
                  <c:v>14113.6875</c:v>
                </c:pt>
                <c:pt idx="18938">
                  <c:v>14117.9156184</c:v>
                </c:pt>
                <c:pt idx="18939">
                  <c:v>14117.9156184</c:v>
                </c:pt>
                <c:pt idx="18940">
                  <c:v>14117.9156184</c:v>
                </c:pt>
                <c:pt idx="18941">
                  <c:v>14118.84375</c:v>
                </c:pt>
                <c:pt idx="18942">
                  <c:v>14119.359381599999</c:v>
                </c:pt>
                <c:pt idx="18943">
                  <c:v>14119.359381599999</c:v>
                </c:pt>
                <c:pt idx="18944">
                  <c:v>14119.359381599999</c:v>
                </c:pt>
                <c:pt idx="18945">
                  <c:v>14119.359381599999</c:v>
                </c:pt>
                <c:pt idx="18946">
                  <c:v>14120.339059199998</c:v>
                </c:pt>
                <c:pt idx="18947">
                  <c:v>14124.7734408</c:v>
                </c:pt>
                <c:pt idx="18948">
                  <c:v>14124.928118399999</c:v>
                </c:pt>
                <c:pt idx="18949">
                  <c:v>14124.928118399999</c:v>
                </c:pt>
                <c:pt idx="18950">
                  <c:v>14124.928118399999</c:v>
                </c:pt>
                <c:pt idx="18951">
                  <c:v>14126.887499999999</c:v>
                </c:pt>
                <c:pt idx="18952">
                  <c:v>14126.887499999999</c:v>
                </c:pt>
                <c:pt idx="18953">
                  <c:v>14126.887499999999</c:v>
                </c:pt>
                <c:pt idx="18954">
                  <c:v>14126.887499999999</c:v>
                </c:pt>
                <c:pt idx="18955">
                  <c:v>14131.115618399999</c:v>
                </c:pt>
                <c:pt idx="18956">
                  <c:v>14132.043749999999</c:v>
                </c:pt>
                <c:pt idx="18957">
                  <c:v>14132.043749999999</c:v>
                </c:pt>
                <c:pt idx="18958">
                  <c:v>14132.559381599998</c:v>
                </c:pt>
                <c:pt idx="18959">
                  <c:v>14132.559381599998</c:v>
                </c:pt>
                <c:pt idx="18960">
                  <c:v>14133.539059199999</c:v>
                </c:pt>
                <c:pt idx="18961">
                  <c:v>14133.539059199999</c:v>
                </c:pt>
                <c:pt idx="18962">
                  <c:v>14133.539059199999</c:v>
                </c:pt>
                <c:pt idx="18963">
                  <c:v>14137.612499999999</c:v>
                </c:pt>
                <c:pt idx="18964">
                  <c:v>14137.9734408</c:v>
                </c:pt>
                <c:pt idx="18965">
                  <c:v>14137.9734408</c:v>
                </c:pt>
                <c:pt idx="18966">
                  <c:v>14137.9734408</c:v>
                </c:pt>
                <c:pt idx="18967">
                  <c:v>14138.1281184</c:v>
                </c:pt>
                <c:pt idx="18968">
                  <c:v>14138.1281184</c:v>
                </c:pt>
                <c:pt idx="18969">
                  <c:v>14138.1281184</c:v>
                </c:pt>
                <c:pt idx="18970">
                  <c:v>14140.0875</c:v>
                </c:pt>
                <c:pt idx="18971">
                  <c:v>14144.3156184</c:v>
                </c:pt>
                <c:pt idx="18972">
                  <c:v>14144.3156184</c:v>
                </c:pt>
                <c:pt idx="18973">
                  <c:v>14145.759381599999</c:v>
                </c:pt>
                <c:pt idx="18974">
                  <c:v>14145.759381599999</c:v>
                </c:pt>
                <c:pt idx="18975">
                  <c:v>14145.759381599999</c:v>
                </c:pt>
                <c:pt idx="18976">
                  <c:v>14146.739059199997</c:v>
                </c:pt>
                <c:pt idx="18977">
                  <c:v>14150.8125</c:v>
                </c:pt>
                <c:pt idx="18978">
                  <c:v>14150.8125</c:v>
                </c:pt>
                <c:pt idx="18979">
                  <c:v>14151.328118400001</c:v>
                </c:pt>
                <c:pt idx="18980">
                  <c:v>14153.287499999999</c:v>
                </c:pt>
                <c:pt idx="18981">
                  <c:v>14157.515618400001</c:v>
                </c:pt>
                <c:pt idx="18982">
                  <c:v>14157.515618400001</c:v>
                </c:pt>
                <c:pt idx="18983">
                  <c:v>14157.515618400001</c:v>
                </c:pt>
                <c:pt idx="18984">
                  <c:v>14158.443749999999</c:v>
                </c:pt>
                <c:pt idx="18985">
                  <c:v>14158.959381599998</c:v>
                </c:pt>
                <c:pt idx="18986">
                  <c:v>14158.959381599998</c:v>
                </c:pt>
                <c:pt idx="18987">
                  <c:v>14158.959381599998</c:v>
                </c:pt>
                <c:pt idx="18988">
                  <c:v>14159.939059199998</c:v>
                </c:pt>
                <c:pt idx="18989">
                  <c:v>14159.939059199998</c:v>
                </c:pt>
                <c:pt idx="18990">
                  <c:v>14164.012499999999</c:v>
                </c:pt>
                <c:pt idx="18991">
                  <c:v>14164.3734408</c:v>
                </c:pt>
                <c:pt idx="18992">
                  <c:v>14172.159381599999</c:v>
                </c:pt>
                <c:pt idx="18993">
                  <c:v>14173.139059199999</c:v>
                </c:pt>
                <c:pt idx="18994">
                  <c:v>14177.573440800001</c:v>
                </c:pt>
                <c:pt idx="18995">
                  <c:v>14177.7281184</c:v>
                </c:pt>
                <c:pt idx="18996">
                  <c:v>14185.359381599999</c:v>
                </c:pt>
                <c:pt idx="18997">
                  <c:v>14185.359381599999</c:v>
                </c:pt>
                <c:pt idx="18998">
                  <c:v>14186.339059199998</c:v>
                </c:pt>
                <c:pt idx="18999">
                  <c:v>14190.412499999999</c:v>
                </c:pt>
                <c:pt idx="19000">
                  <c:v>14190.412499999999</c:v>
                </c:pt>
                <c:pt idx="19001">
                  <c:v>14190.7734408</c:v>
                </c:pt>
                <c:pt idx="19002">
                  <c:v>14190.7734408</c:v>
                </c:pt>
                <c:pt idx="19003">
                  <c:v>14190.7734408</c:v>
                </c:pt>
                <c:pt idx="19004">
                  <c:v>14190.928118399999</c:v>
                </c:pt>
                <c:pt idx="19005">
                  <c:v>14190.928118399999</c:v>
                </c:pt>
                <c:pt idx="19006">
                  <c:v>14190.928118399999</c:v>
                </c:pt>
                <c:pt idx="19007">
                  <c:v>14192.887499999999</c:v>
                </c:pt>
                <c:pt idx="19008">
                  <c:v>14198.043749999999</c:v>
                </c:pt>
                <c:pt idx="19009">
                  <c:v>14198.559381599998</c:v>
                </c:pt>
                <c:pt idx="19010">
                  <c:v>14198.559381599998</c:v>
                </c:pt>
                <c:pt idx="19011">
                  <c:v>14203.612499999999</c:v>
                </c:pt>
                <c:pt idx="19012">
                  <c:v>14204.1281184</c:v>
                </c:pt>
                <c:pt idx="19013">
                  <c:v>14204.1281184</c:v>
                </c:pt>
                <c:pt idx="19014">
                  <c:v>14204.1281184</c:v>
                </c:pt>
                <c:pt idx="19015">
                  <c:v>14206.0875</c:v>
                </c:pt>
                <c:pt idx="19016">
                  <c:v>14206.0875</c:v>
                </c:pt>
                <c:pt idx="19017">
                  <c:v>14206.0875</c:v>
                </c:pt>
                <c:pt idx="19018">
                  <c:v>14210.3156184</c:v>
                </c:pt>
                <c:pt idx="19019">
                  <c:v>14210.3156184</c:v>
                </c:pt>
                <c:pt idx="19020">
                  <c:v>14210.3156184</c:v>
                </c:pt>
                <c:pt idx="19021">
                  <c:v>14210.3156184</c:v>
                </c:pt>
                <c:pt idx="19022">
                  <c:v>14210.3156184</c:v>
                </c:pt>
                <c:pt idx="19023">
                  <c:v>14210.3156184</c:v>
                </c:pt>
                <c:pt idx="19024">
                  <c:v>14211.24375</c:v>
                </c:pt>
                <c:pt idx="19025">
                  <c:v>14211.24375</c:v>
                </c:pt>
                <c:pt idx="19026">
                  <c:v>14211.24375</c:v>
                </c:pt>
                <c:pt idx="19027">
                  <c:v>14211.759381599999</c:v>
                </c:pt>
                <c:pt idx="19028">
                  <c:v>14211.759381599999</c:v>
                </c:pt>
                <c:pt idx="19029">
                  <c:v>14212.739059199997</c:v>
                </c:pt>
                <c:pt idx="19030">
                  <c:v>14212.739059199997</c:v>
                </c:pt>
                <c:pt idx="19031">
                  <c:v>14216.8125</c:v>
                </c:pt>
                <c:pt idx="19032">
                  <c:v>14217.173440800001</c:v>
                </c:pt>
                <c:pt idx="19033">
                  <c:v>14219.287499999999</c:v>
                </c:pt>
                <c:pt idx="19034">
                  <c:v>14224.959381599998</c:v>
                </c:pt>
                <c:pt idx="19035">
                  <c:v>14224.959381599998</c:v>
                </c:pt>
                <c:pt idx="19036">
                  <c:v>14230.012499999999</c:v>
                </c:pt>
                <c:pt idx="19037">
                  <c:v>14230.012499999999</c:v>
                </c:pt>
                <c:pt idx="19038">
                  <c:v>14230.012499999999</c:v>
                </c:pt>
                <c:pt idx="19039">
                  <c:v>14230.012499999999</c:v>
                </c:pt>
                <c:pt idx="19040">
                  <c:v>14230.5281184</c:v>
                </c:pt>
                <c:pt idx="19041">
                  <c:v>14232.487499999999</c:v>
                </c:pt>
                <c:pt idx="19042">
                  <c:v>14237.643749999999</c:v>
                </c:pt>
                <c:pt idx="19043">
                  <c:v>14239.139059199999</c:v>
                </c:pt>
                <c:pt idx="19044">
                  <c:v>14239.139059199999</c:v>
                </c:pt>
                <c:pt idx="19045">
                  <c:v>14243.2125</c:v>
                </c:pt>
                <c:pt idx="19046">
                  <c:v>14243.573440800001</c:v>
                </c:pt>
                <c:pt idx="19047">
                  <c:v>14243.573440800001</c:v>
                </c:pt>
                <c:pt idx="19048">
                  <c:v>14243.7281184</c:v>
                </c:pt>
                <c:pt idx="19049">
                  <c:v>14245.6875</c:v>
                </c:pt>
                <c:pt idx="19050">
                  <c:v>14245.6875</c:v>
                </c:pt>
                <c:pt idx="19051">
                  <c:v>14249.9156184</c:v>
                </c:pt>
                <c:pt idx="19052">
                  <c:v>14249.9156184</c:v>
                </c:pt>
                <c:pt idx="19053">
                  <c:v>14250.84375</c:v>
                </c:pt>
                <c:pt idx="19054">
                  <c:v>14250.84375</c:v>
                </c:pt>
                <c:pt idx="19055">
                  <c:v>14250.84375</c:v>
                </c:pt>
                <c:pt idx="19056">
                  <c:v>14251.359381599999</c:v>
                </c:pt>
                <c:pt idx="19057">
                  <c:v>14252.339059199998</c:v>
                </c:pt>
                <c:pt idx="19058">
                  <c:v>14252.339059199998</c:v>
                </c:pt>
                <c:pt idx="19059">
                  <c:v>14256.412499999999</c:v>
                </c:pt>
                <c:pt idx="19060">
                  <c:v>14256.412499999999</c:v>
                </c:pt>
                <c:pt idx="19061">
                  <c:v>14256.412499999999</c:v>
                </c:pt>
                <c:pt idx="19062">
                  <c:v>14256.928118399999</c:v>
                </c:pt>
                <c:pt idx="19063">
                  <c:v>14256.928118399999</c:v>
                </c:pt>
                <c:pt idx="19064">
                  <c:v>14258.887499999999</c:v>
                </c:pt>
                <c:pt idx="19065">
                  <c:v>14258.887499999999</c:v>
                </c:pt>
                <c:pt idx="19066">
                  <c:v>14263.115618399999</c:v>
                </c:pt>
                <c:pt idx="19067">
                  <c:v>14263.115618399999</c:v>
                </c:pt>
                <c:pt idx="19068">
                  <c:v>14264.559381599998</c:v>
                </c:pt>
                <c:pt idx="19069">
                  <c:v>14265.539059199999</c:v>
                </c:pt>
                <c:pt idx="19070">
                  <c:v>14269.9734408</c:v>
                </c:pt>
                <c:pt idx="19071">
                  <c:v>14269.9734408</c:v>
                </c:pt>
                <c:pt idx="19072">
                  <c:v>14269.9734408</c:v>
                </c:pt>
                <c:pt idx="19073">
                  <c:v>14270.1281184</c:v>
                </c:pt>
                <c:pt idx="19074">
                  <c:v>14270.1281184</c:v>
                </c:pt>
                <c:pt idx="19075">
                  <c:v>14272.0875</c:v>
                </c:pt>
                <c:pt idx="19076">
                  <c:v>14276.3156184</c:v>
                </c:pt>
                <c:pt idx="19077">
                  <c:v>14276.3156184</c:v>
                </c:pt>
                <c:pt idx="19078">
                  <c:v>14277.24375</c:v>
                </c:pt>
                <c:pt idx="19079">
                  <c:v>14277.759381599999</c:v>
                </c:pt>
                <c:pt idx="19080">
                  <c:v>14278.739059199997</c:v>
                </c:pt>
                <c:pt idx="19081">
                  <c:v>14282.8125</c:v>
                </c:pt>
                <c:pt idx="19082">
                  <c:v>14282.8125</c:v>
                </c:pt>
                <c:pt idx="19083">
                  <c:v>14283.173440800001</c:v>
                </c:pt>
                <c:pt idx="19084">
                  <c:v>14283.173440800001</c:v>
                </c:pt>
                <c:pt idx="19085">
                  <c:v>14283.328118400001</c:v>
                </c:pt>
                <c:pt idx="19086">
                  <c:v>14285.287499999999</c:v>
                </c:pt>
                <c:pt idx="19087">
                  <c:v>14289.515618400001</c:v>
                </c:pt>
                <c:pt idx="19088">
                  <c:v>14289.515618400001</c:v>
                </c:pt>
                <c:pt idx="19089">
                  <c:v>14290.443749999999</c:v>
                </c:pt>
                <c:pt idx="19090">
                  <c:v>14290.959381599998</c:v>
                </c:pt>
                <c:pt idx="19091">
                  <c:v>14290.959381599998</c:v>
                </c:pt>
                <c:pt idx="19092">
                  <c:v>14291.939059199998</c:v>
                </c:pt>
                <c:pt idx="19093">
                  <c:v>14296.012499999999</c:v>
                </c:pt>
                <c:pt idx="19094">
                  <c:v>14296.012499999999</c:v>
                </c:pt>
                <c:pt idx="19095">
                  <c:v>14296.3734408</c:v>
                </c:pt>
                <c:pt idx="19096">
                  <c:v>14296.3734408</c:v>
                </c:pt>
                <c:pt idx="19097">
                  <c:v>14296.3734408</c:v>
                </c:pt>
                <c:pt idx="19098">
                  <c:v>14296.5281184</c:v>
                </c:pt>
                <c:pt idx="19099">
                  <c:v>14298.487499999999</c:v>
                </c:pt>
                <c:pt idx="19100">
                  <c:v>14302.7156184</c:v>
                </c:pt>
                <c:pt idx="19101">
                  <c:v>14303.643749999999</c:v>
                </c:pt>
                <c:pt idx="19102">
                  <c:v>14304.159381599999</c:v>
                </c:pt>
                <c:pt idx="19103">
                  <c:v>14305.139059199999</c:v>
                </c:pt>
                <c:pt idx="19104">
                  <c:v>14305.139059199999</c:v>
                </c:pt>
                <c:pt idx="19105">
                  <c:v>14309.2125</c:v>
                </c:pt>
                <c:pt idx="19106">
                  <c:v>14309.2125</c:v>
                </c:pt>
                <c:pt idx="19107">
                  <c:v>14309.2125</c:v>
                </c:pt>
                <c:pt idx="19108">
                  <c:v>14309.2125</c:v>
                </c:pt>
                <c:pt idx="19109">
                  <c:v>14309.2125</c:v>
                </c:pt>
                <c:pt idx="19110">
                  <c:v>14309.2125</c:v>
                </c:pt>
                <c:pt idx="19111">
                  <c:v>14309.573440800001</c:v>
                </c:pt>
                <c:pt idx="19112">
                  <c:v>14309.7281184</c:v>
                </c:pt>
                <c:pt idx="19113">
                  <c:v>14309.7281184</c:v>
                </c:pt>
                <c:pt idx="19114">
                  <c:v>14315.9156184</c:v>
                </c:pt>
                <c:pt idx="19115">
                  <c:v>14315.9156184</c:v>
                </c:pt>
                <c:pt idx="19116">
                  <c:v>14315.9156184</c:v>
                </c:pt>
                <c:pt idx="19117">
                  <c:v>14315.9156184</c:v>
                </c:pt>
                <c:pt idx="19118">
                  <c:v>14316.84375</c:v>
                </c:pt>
                <c:pt idx="19119">
                  <c:v>14317.359381599999</c:v>
                </c:pt>
                <c:pt idx="19120">
                  <c:v>14317.359381599999</c:v>
                </c:pt>
                <c:pt idx="19121">
                  <c:v>14322.412499999999</c:v>
                </c:pt>
                <c:pt idx="19122">
                  <c:v>14322.7734408</c:v>
                </c:pt>
                <c:pt idx="19123">
                  <c:v>14322.7734408</c:v>
                </c:pt>
                <c:pt idx="19124">
                  <c:v>14322.928118399999</c:v>
                </c:pt>
                <c:pt idx="19125">
                  <c:v>14322.928118399999</c:v>
                </c:pt>
                <c:pt idx="19126">
                  <c:v>14324.887499999999</c:v>
                </c:pt>
                <c:pt idx="19127">
                  <c:v>14324.887499999999</c:v>
                </c:pt>
                <c:pt idx="19128">
                  <c:v>14329.115618399999</c:v>
                </c:pt>
                <c:pt idx="19129">
                  <c:v>14330.043749999999</c:v>
                </c:pt>
                <c:pt idx="19130">
                  <c:v>14330.559381599998</c:v>
                </c:pt>
                <c:pt idx="19131">
                  <c:v>14330.559381599998</c:v>
                </c:pt>
                <c:pt idx="19132">
                  <c:v>14330.559381599998</c:v>
                </c:pt>
                <c:pt idx="19133">
                  <c:v>14330.559381599998</c:v>
                </c:pt>
                <c:pt idx="19134">
                  <c:v>14330.559381599998</c:v>
                </c:pt>
                <c:pt idx="19135">
                  <c:v>14335.612499999999</c:v>
                </c:pt>
                <c:pt idx="19136">
                  <c:v>14335.612499999999</c:v>
                </c:pt>
                <c:pt idx="19137">
                  <c:v>14335.612499999999</c:v>
                </c:pt>
                <c:pt idx="19138">
                  <c:v>14335.612499999999</c:v>
                </c:pt>
                <c:pt idx="19139">
                  <c:v>14335.9734408</c:v>
                </c:pt>
                <c:pt idx="19140">
                  <c:v>14335.9734408</c:v>
                </c:pt>
                <c:pt idx="19141">
                  <c:v>14336.1281184</c:v>
                </c:pt>
                <c:pt idx="19142">
                  <c:v>14338.0875</c:v>
                </c:pt>
                <c:pt idx="19143">
                  <c:v>14342.3156184</c:v>
                </c:pt>
                <c:pt idx="19144">
                  <c:v>14343.24375</c:v>
                </c:pt>
                <c:pt idx="19145">
                  <c:v>14343.24375</c:v>
                </c:pt>
                <c:pt idx="19146">
                  <c:v>14344.739059199997</c:v>
                </c:pt>
                <c:pt idx="19147">
                  <c:v>14349.328118400001</c:v>
                </c:pt>
                <c:pt idx="19148">
                  <c:v>14349.328118400001</c:v>
                </c:pt>
                <c:pt idx="19149">
                  <c:v>14351.287499999999</c:v>
                </c:pt>
                <c:pt idx="19150">
                  <c:v>14351.287499999999</c:v>
                </c:pt>
                <c:pt idx="19151">
                  <c:v>14351.287499999999</c:v>
                </c:pt>
                <c:pt idx="19152">
                  <c:v>14355.515618400001</c:v>
                </c:pt>
                <c:pt idx="19153">
                  <c:v>14356.443749999999</c:v>
                </c:pt>
                <c:pt idx="19154">
                  <c:v>14356.443749999999</c:v>
                </c:pt>
                <c:pt idx="19155">
                  <c:v>14356.959381599998</c:v>
                </c:pt>
                <c:pt idx="19156">
                  <c:v>14356.959381599998</c:v>
                </c:pt>
                <c:pt idx="19157">
                  <c:v>14356.959381599998</c:v>
                </c:pt>
                <c:pt idx="19158">
                  <c:v>14356.959381599998</c:v>
                </c:pt>
                <c:pt idx="19159">
                  <c:v>14357.939059199998</c:v>
                </c:pt>
                <c:pt idx="19160">
                  <c:v>14362.012499999999</c:v>
                </c:pt>
                <c:pt idx="19161">
                  <c:v>14362.012499999999</c:v>
                </c:pt>
                <c:pt idx="19162">
                  <c:v>14362.5281184</c:v>
                </c:pt>
                <c:pt idx="19163">
                  <c:v>14368.7156184</c:v>
                </c:pt>
                <c:pt idx="19164">
                  <c:v>14369.643749999999</c:v>
                </c:pt>
                <c:pt idx="19165">
                  <c:v>14369.643749999999</c:v>
                </c:pt>
                <c:pt idx="19166">
                  <c:v>14370.159381599999</c:v>
                </c:pt>
                <c:pt idx="19167">
                  <c:v>14371.139059199999</c:v>
                </c:pt>
                <c:pt idx="19168">
                  <c:v>14371.139059199999</c:v>
                </c:pt>
                <c:pt idx="19169">
                  <c:v>14375.573440800001</c:v>
                </c:pt>
                <c:pt idx="19170">
                  <c:v>14375.573440800001</c:v>
                </c:pt>
                <c:pt idx="19171">
                  <c:v>14375.573440800001</c:v>
                </c:pt>
                <c:pt idx="19172">
                  <c:v>14375.7281184</c:v>
                </c:pt>
                <c:pt idx="19173">
                  <c:v>14375.7281184</c:v>
                </c:pt>
                <c:pt idx="19174">
                  <c:v>14382.84375</c:v>
                </c:pt>
                <c:pt idx="19175">
                  <c:v>14383.359381599999</c:v>
                </c:pt>
                <c:pt idx="19176">
                  <c:v>14383.359381599999</c:v>
                </c:pt>
                <c:pt idx="19177">
                  <c:v>14384.339059199998</c:v>
                </c:pt>
                <c:pt idx="19178">
                  <c:v>14384.339059199998</c:v>
                </c:pt>
                <c:pt idx="19179">
                  <c:v>14384.339059199998</c:v>
                </c:pt>
                <c:pt idx="19180">
                  <c:v>14388.412499999999</c:v>
                </c:pt>
                <c:pt idx="19181">
                  <c:v>14388.412499999999</c:v>
                </c:pt>
                <c:pt idx="19182">
                  <c:v>14388.412499999999</c:v>
                </c:pt>
                <c:pt idx="19183">
                  <c:v>14388.7734408</c:v>
                </c:pt>
                <c:pt idx="19184">
                  <c:v>14388.928118399999</c:v>
                </c:pt>
                <c:pt idx="19185">
                  <c:v>14388.928118399999</c:v>
                </c:pt>
                <c:pt idx="19186">
                  <c:v>14388.928118399999</c:v>
                </c:pt>
                <c:pt idx="19187">
                  <c:v>14390.887499999999</c:v>
                </c:pt>
                <c:pt idx="19188">
                  <c:v>14390.887499999999</c:v>
                </c:pt>
                <c:pt idx="19189">
                  <c:v>14390.887499999999</c:v>
                </c:pt>
                <c:pt idx="19190">
                  <c:v>14395.115618399999</c:v>
                </c:pt>
                <c:pt idx="19191">
                  <c:v>14395.115618399999</c:v>
                </c:pt>
                <c:pt idx="19192">
                  <c:v>14396.043749999999</c:v>
                </c:pt>
                <c:pt idx="19193">
                  <c:v>14397.539059199999</c:v>
                </c:pt>
                <c:pt idx="19194">
                  <c:v>14401.612499999999</c:v>
                </c:pt>
                <c:pt idx="19195">
                  <c:v>14401.612499999999</c:v>
                </c:pt>
                <c:pt idx="19196">
                  <c:v>14401.612499999999</c:v>
                </c:pt>
                <c:pt idx="19197">
                  <c:v>14401.9734408</c:v>
                </c:pt>
                <c:pt idx="19198">
                  <c:v>14401.9734408</c:v>
                </c:pt>
                <c:pt idx="19199">
                  <c:v>14402.1281184</c:v>
                </c:pt>
                <c:pt idx="19200">
                  <c:v>14404.0875</c:v>
                </c:pt>
                <c:pt idx="19201">
                  <c:v>14404.0875</c:v>
                </c:pt>
                <c:pt idx="19202">
                  <c:v>14408.3156184</c:v>
                </c:pt>
                <c:pt idx="19203">
                  <c:v>14408.3156184</c:v>
                </c:pt>
                <c:pt idx="19204">
                  <c:v>14409.24375</c:v>
                </c:pt>
                <c:pt idx="19205">
                  <c:v>14409.24375</c:v>
                </c:pt>
                <c:pt idx="19206">
                  <c:v>14409.24375</c:v>
                </c:pt>
                <c:pt idx="19207">
                  <c:v>14409.24375</c:v>
                </c:pt>
                <c:pt idx="19208">
                  <c:v>14409.759381599999</c:v>
                </c:pt>
                <c:pt idx="19209">
                  <c:v>14409.759381599999</c:v>
                </c:pt>
                <c:pt idx="19210">
                  <c:v>14414.8125</c:v>
                </c:pt>
                <c:pt idx="19211">
                  <c:v>14415.173440800001</c:v>
                </c:pt>
                <c:pt idx="19212">
                  <c:v>14417.287499999999</c:v>
                </c:pt>
                <c:pt idx="19213">
                  <c:v>14417.287499999999</c:v>
                </c:pt>
                <c:pt idx="19214">
                  <c:v>14417.287499999999</c:v>
                </c:pt>
                <c:pt idx="19215">
                  <c:v>14421.515618400001</c:v>
                </c:pt>
                <c:pt idx="19216">
                  <c:v>14421.515618400001</c:v>
                </c:pt>
                <c:pt idx="19217">
                  <c:v>14422.959381599998</c:v>
                </c:pt>
                <c:pt idx="19218">
                  <c:v>14428.3734408</c:v>
                </c:pt>
                <c:pt idx="19219">
                  <c:v>14428.3734408</c:v>
                </c:pt>
                <c:pt idx="19220">
                  <c:v>14428.5281184</c:v>
                </c:pt>
                <c:pt idx="19221">
                  <c:v>14428.5281184</c:v>
                </c:pt>
                <c:pt idx="19222">
                  <c:v>14428.5281184</c:v>
                </c:pt>
                <c:pt idx="19223">
                  <c:v>14428.5281184</c:v>
                </c:pt>
                <c:pt idx="19224">
                  <c:v>14430.487499999999</c:v>
                </c:pt>
                <c:pt idx="19225">
                  <c:v>14430.487499999999</c:v>
                </c:pt>
                <c:pt idx="19226">
                  <c:v>14430.487499999999</c:v>
                </c:pt>
                <c:pt idx="19227">
                  <c:v>14430.487499999999</c:v>
                </c:pt>
                <c:pt idx="19228">
                  <c:v>14434.7156184</c:v>
                </c:pt>
                <c:pt idx="19229">
                  <c:v>14435.643749999999</c:v>
                </c:pt>
                <c:pt idx="19230">
                  <c:v>14436.159381599999</c:v>
                </c:pt>
                <c:pt idx="19231">
                  <c:v>14436.159381599999</c:v>
                </c:pt>
                <c:pt idx="19232">
                  <c:v>14436.159381599999</c:v>
                </c:pt>
                <c:pt idx="19233">
                  <c:v>14436.159381599999</c:v>
                </c:pt>
                <c:pt idx="19234">
                  <c:v>14441.2125</c:v>
                </c:pt>
                <c:pt idx="19235">
                  <c:v>14441.2125</c:v>
                </c:pt>
                <c:pt idx="19236">
                  <c:v>14441.573440800001</c:v>
                </c:pt>
                <c:pt idx="19237">
                  <c:v>14441.573440800001</c:v>
                </c:pt>
                <c:pt idx="19238">
                  <c:v>14441.7281184</c:v>
                </c:pt>
                <c:pt idx="19239">
                  <c:v>14443.6875</c:v>
                </c:pt>
                <c:pt idx="19240">
                  <c:v>14447.9156184</c:v>
                </c:pt>
                <c:pt idx="19241">
                  <c:v>14447.9156184</c:v>
                </c:pt>
                <c:pt idx="19242">
                  <c:v>14447.9156184</c:v>
                </c:pt>
                <c:pt idx="19243">
                  <c:v>14449.359381599999</c:v>
                </c:pt>
                <c:pt idx="19244">
                  <c:v>14450.339059199998</c:v>
                </c:pt>
                <c:pt idx="19245">
                  <c:v>14450.339059199998</c:v>
                </c:pt>
                <c:pt idx="19246">
                  <c:v>14454.7734408</c:v>
                </c:pt>
                <c:pt idx="19247">
                  <c:v>14454.928118399999</c:v>
                </c:pt>
                <c:pt idx="19248">
                  <c:v>14454.928118399999</c:v>
                </c:pt>
                <c:pt idx="19249">
                  <c:v>14454.928118399999</c:v>
                </c:pt>
                <c:pt idx="19250">
                  <c:v>14454.928118399999</c:v>
                </c:pt>
                <c:pt idx="19251">
                  <c:v>14456.887499999999</c:v>
                </c:pt>
                <c:pt idx="19252">
                  <c:v>14456.887499999999</c:v>
                </c:pt>
                <c:pt idx="19253">
                  <c:v>14461.115618399999</c:v>
                </c:pt>
                <c:pt idx="19254">
                  <c:v>14461.115618399999</c:v>
                </c:pt>
                <c:pt idx="19255">
                  <c:v>14461.115618399999</c:v>
                </c:pt>
                <c:pt idx="19256">
                  <c:v>14461.115618399999</c:v>
                </c:pt>
                <c:pt idx="19257">
                  <c:v>14461.115618399999</c:v>
                </c:pt>
                <c:pt idx="19258">
                  <c:v>14462.043749999999</c:v>
                </c:pt>
                <c:pt idx="19259">
                  <c:v>14462.043749999999</c:v>
                </c:pt>
                <c:pt idx="19260">
                  <c:v>14462.043749999999</c:v>
                </c:pt>
                <c:pt idx="19261">
                  <c:v>14467.612499999999</c:v>
                </c:pt>
                <c:pt idx="19262">
                  <c:v>14467.612499999999</c:v>
                </c:pt>
                <c:pt idx="19263">
                  <c:v>14468.1281184</c:v>
                </c:pt>
                <c:pt idx="19264">
                  <c:v>14468.1281184</c:v>
                </c:pt>
                <c:pt idx="19265">
                  <c:v>14470.0875</c:v>
                </c:pt>
                <c:pt idx="19266">
                  <c:v>14470.0875</c:v>
                </c:pt>
                <c:pt idx="19267">
                  <c:v>14470.0875</c:v>
                </c:pt>
                <c:pt idx="19268">
                  <c:v>14474.3156184</c:v>
                </c:pt>
                <c:pt idx="19269">
                  <c:v>14480.8125</c:v>
                </c:pt>
                <c:pt idx="19270">
                  <c:v>14481.173440800001</c:v>
                </c:pt>
                <c:pt idx="19271">
                  <c:v>14481.328118400001</c:v>
                </c:pt>
                <c:pt idx="19272">
                  <c:v>14481.328118400001</c:v>
                </c:pt>
                <c:pt idx="19273">
                  <c:v>14481.328118400001</c:v>
                </c:pt>
                <c:pt idx="19274">
                  <c:v>14483.287499999999</c:v>
                </c:pt>
                <c:pt idx="19275">
                  <c:v>14483.287499999999</c:v>
                </c:pt>
                <c:pt idx="19276">
                  <c:v>14488.959381599998</c:v>
                </c:pt>
                <c:pt idx="19277">
                  <c:v>14489.939059199998</c:v>
                </c:pt>
                <c:pt idx="19278">
                  <c:v>14489.939059199998</c:v>
                </c:pt>
                <c:pt idx="19279">
                  <c:v>14489.939059199998</c:v>
                </c:pt>
                <c:pt idx="19280">
                  <c:v>14489.939059199998</c:v>
                </c:pt>
                <c:pt idx="19281">
                  <c:v>14494.012499999999</c:v>
                </c:pt>
                <c:pt idx="19282">
                  <c:v>14494.3734408</c:v>
                </c:pt>
                <c:pt idx="19283">
                  <c:v>14494.5281184</c:v>
                </c:pt>
                <c:pt idx="19284">
                  <c:v>14494.5281184</c:v>
                </c:pt>
                <c:pt idx="19285">
                  <c:v>14496.487499999999</c:v>
                </c:pt>
                <c:pt idx="19286">
                  <c:v>14496.487499999999</c:v>
                </c:pt>
                <c:pt idx="19287">
                  <c:v>14500.7156184</c:v>
                </c:pt>
                <c:pt idx="19288">
                  <c:v>14500.7156184</c:v>
                </c:pt>
                <c:pt idx="19289">
                  <c:v>14500.7156184</c:v>
                </c:pt>
                <c:pt idx="19290">
                  <c:v>14501.643749999999</c:v>
                </c:pt>
                <c:pt idx="19291">
                  <c:v>14502.159381599999</c:v>
                </c:pt>
                <c:pt idx="19292">
                  <c:v>14507.2125</c:v>
                </c:pt>
                <c:pt idx="19293">
                  <c:v>14507.2125</c:v>
                </c:pt>
                <c:pt idx="19294">
                  <c:v>14507.573440800001</c:v>
                </c:pt>
                <c:pt idx="19295">
                  <c:v>14507.573440800001</c:v>
                </c:pt>
                <c:pt idx="19296">
                  <c:v>14509.6875</c:v>
                </c:pt>
                <c:pt idx="19297">
                  <c:v>14509.6875</c:v>
                </c:pt>
                <c:pt idx="19298">
                  <c:v>14509.6875</c:v>
                </c:pt>
                <c:pt idx="19299">
                  <c:v>14509.6875</c:v>
                </c:pt>
                <c:pt idx="19300">
                  <c:v>14513.9156184</c:v>
                </c:pt>
                <c:pt idx="19301">
                  <c:v>14513.9156184</c:v>
                </c:pt>
                <c:pt idx="19302">
                  <c:v>14513.9156184</c:v>
                </c:pt>
                <c:pt idx="19303">
                  <c:v>14513.9156184</c:v>
                </c:pt>
                <c:pt idx="19304">
                  <c:v>14514.84375</c:v>
                </c:pt>
                <c:pt idx="19305">
                  <c:v>14514.84375</c:v>
                </c:pt>
                <c:pt idx="19306">
                  <c:v>14514.84375</c:v>
                </c:pt>
                <c:pt idx="19307">
                  <c:v>14514.84375</c:v>
                </c:pt>
                <c:pt idx="19308">
                  <c:v>14514.84375</c:v>
                </c:pt>
                <c:pt idx="19309">
                  <c:v>14515.359381599999</c:v>
                </c:pt>
                <c:pt idx="19310">
                  <c:v>14516.339059199998</c:v>
                </c:pt>
                <c:pt idx="19311">
                  <c:v>14520.412499999999</c:v>
                </c:pt>
                <c:pt idx="19312">
                  <c:v>14520.7734408</c:v>
                </c:pt>
                <c:pt idx="19313">
                  <c:v>14520.7734408</c:v>
                </c:pt>
                <c:pt idx="19314">
                  <c:v>14520.928118399999</c:v>
                </c:pt>
                <c:pt idx="19315">
                  <c:v>14520.928118399999</c:v>
                </c:pt>
                <c:pt idx="19316">
                  <c:v>14520.928118399999</c:v>
                </c:pt>
                <c:pt idx="19317">
                  <c:v>14522.887499999999</c:v>
                </c:pt>
                <c:pt idx="19318">
                  <c:v>14522.887499999999</c:v>
                </c:pt>
                <c:pt idx="19319">
                  <c:v>14527.115618399999</c:v>
                </c:pt>
                <c:pt idx="19320">
                  <c:v>14528.043749999999</c:v>
                </c:pt>
                <c:pt idx="19321">
                  <c:v>14528.559381599998</c:v>
                </c:pt>
                <c:pt idx="19322">
                  <c:v>14528.559381599998</c:v>
                </c:pt>
                <c:pt idx="19323">
                  <c:v>14529.539059199999</c:v>
                </c:pt>
                <c:pt idx="19324">
                  <c:v>14533.612499999999</c:v>
                </c:pt>
                <c:pt idx="19325">
                  <c:v>14534.1281184</c:v>
                </c:pt>
                <c:pt idx="19326">
                  <c:v>14536.0875</c:v>
                </c:pt>
                <c:pt idx="19327">
                  <c:v>14540.3156184</c:v>
                </c:pt>
                <c:pt idx="19328">
                  <c:v>14541.24375</c:v>
                </c:pt>
                <c:pt idx="19329">
                  <c:v>14541.24375</c:v>
                </c:pt>
                <c:pt idx="19330">
                  <c:v>14541.759381599999</c:v>
                </c:pt>
                <c:pt idx="19331">
                  <c:v>14546.8125</c:v>
                </c:pt>
                <c:pt idx="19332">
                  <c:v>14547.328118400001</c:v>
                </c:pt>
                <c:pt idx="19333">
                  <c:v>14547.328118400001</c:v>
                </c:pt>
                <c:pt idx="19334">
                  <c:v>14549.287499999999</c:v>
                </c:pt>
                <c:pt idx="19335">
                  <c:v>14549.287499999999</c:v>
                </c:pt>
                <c:pt idx="19336">
                  <c:v>14549.287499999999</c:v>
                </c:pt>
                <c:pt idx="19337">
                  <c:v>14549.287499999999</c:v>
                </c:pt>
                <c:pt idx="19338">
                  <c:v>14549.287499999999</c:v>
                </c:pt>
                <c:pt idx="19339">
                  <c:v>14554.443749999999</c:v>
                </c:pt>
                <c:pt idx="19340">
                  <c:v>14554.443749999999</c:v>
                </c:pt>
                <c:pt idx="19341">
                  <c:v>14554.443749999999</c:v>
                </c:pt>
                <c:pt idx="19342">
                  <c:v>14560.012499999999</c:v>
                </c:pt>
                <c:pt idx="19343">
                  <c:v>14560.012499999999</c:v>
                </c:pt>
                <c:pt idx="19344">
                  <c:v>14560.5281184</c:v>
                </c:pt>
                <c:pt idx="19345">
                  <c:v>14560.5281184</c:v>
                </c:pt>
                <c:pt idx="19346">
                  <c:v>14562.487499999999</c:v>
                </c:pt>
                <c:pt idx="19347">
                  <c:v>14566.7156184</c:v>
                </c:pt>
                <c:pt idx="19348">
                  <c:v>14567.643749999999</c:v>
                </c:pt>
                <c:pt idx="19349">
                  <c:v>14567.643749999999</c:v>
                </c:pt>
                <c:pt idx="19350">
                  <c:v>14568.159381599999</c:v>
                </c:pt>
                <c:pt idx="19351">
                  <c:v>14568.159381599999</c:v>
                </c:pt>
                <c:pt idx="19352">
                  <c:v>14568.159381599999</c:v>
                </c:pt>
                <c:pt idx="19353">
                  <c:v>14568.159381599999</c:v>
                </c:pt>
                <c:pt idx="19354">
                  <c:v>14569.139059199999</c:v>
                </c:pt>
                <c:pt idx="19355">
                  <c:v>14569.139059199999</c:v>
                </c:pt>
                <c:pt idx="19356">
                  <c:v>14573.2125</c:v>
                </c:pt>
                <c:pt idx="19357">
                  <c:v>14573.573440800001</c:v>
                </c:pt>
                <c:pt idx="19358">
                  <c:v>14573.7281184</c:v>
                </c:pt>
                <c:pt idx="19359">
                  <c:v>14575.6875</c:v>
                </c:pt>
                <c:pt idx="19360">
                  <c:v>14580.84375</c:v>
                </c:pt>
                <c:pt idx="19361">
                  <c:v>14580.84375</c:v>
                </c:pt>
                <c:pt idx="19362">
                  <c:v>14581.359381599999</c:v>
                </c:pt>
                <c:pt idx="19363">
                  <c:v>14588.887499999999</c:v>
                </c:pt>
                <c:pt idx="19364">
                  <c:v>14588.887499999999</c:v>
                </c:pt>
                <c:pt idx="19365">
                  <c:v>14593.115618399999</c:v>
                </c:pt>
                <c:pt idx="19366">
                  <c:v>14593.115618399999</c:v>
                </c:pt>
                <c:pt idx="19367">
                  <c:v>14594.043749999999</c:v>
                </c:pt>
                <c:pt idx="19368">
                  <c:v>14595.539059199999</c:v>
                </c:pt>
                <c:pt idx="19369">
                  <c:v>14595.539059199999</c:v>
                </c:pt>
                <c:pt idx="19370">
                  <c:v>14599.612499999999</c:v>
                </c:pt>
                <c:pt idx="19371">
                  <c:v>14599.9734408</c:v>
                </c:pt>
                <c:pt idx="19372">
                  <c:v>14599.9734408</c:v>
                </c:pt>
                <c:pt idx="19373">
                  <c:v>14600.1281184</c:v>
                </c:pt>
                <c:pt idx="19374">
                  <c:v>14600.1281184</c:v>
                </c:pt>
                <c:pt idx="19375">
                  <c:v>14600.1281184</c:v>
                </c:pt>
                <c:pt idx="19376">
                  <c:v>14600.1281184</c:v>
                </c:pt>
                <c:pt idx="19377">
                  <c:v>14606.3156184</c:v>
                </c:pt>
                <c:pt idx="19378">
                  <c:v>14606.3156184</c:v>
                </c:pt>
                <c:pt idx="19379">
                  <c:v>14607.24375</c:v>
                </c:pt>
                <c:pt idx="19380">
                  <c:v>14608.739059199997</c:v>
                </c:pt>
                <c:pt idx="19381">
                  <c:v>14608.739059199997</c:v>
                </c:pt>
                <c:pt idx="19382">
                  <c:v>14608.739059199997</c:v>
                </c:pt>
                <c:pt idx="19383">
                  <c:v>14613.173440800001</c:v>
                </c:pt>
                <c:pt idx="19384">
                  <c:v>14613.328118400001</c:v>
                </c:pt>
                <c:pt idx="19385">
                  <c:v>14615.287499999999</c:v>
                </c:pt>
                <c:pt idx="19386">
                  <c:v>14615.287499999999</c:v>
                </c:pt>
                <c:pt idx="19387">
                  <c:v>14615.287499999999</c:v>
                </c:pt>
                <c:pt idx="19388">
                  <c:v>14615.287499999999</c:v>
                </c:pt>
                <c:pt idx="19389">
                  <c:v>14619.515618400001</c:v>
                </c:pt>
                <c:pt idx="19390">
                  <c:v>14619.515618400001</c:v>
                </c:pt>
                <c:pt idx="19391">
                  <c:v>14620.959381599998</c:v>
                </c:pt>
                <c:pt idx="19392">
                  <c:v>14620.959381599998</c:v>
                </c:pt>
                <c:pt idx="19393">
                  <c:v>14620.959381599998</c:v>
                </c:pt>
                <c:pt idx="19394">
                  <c:v>14626.012499999999</c:v>
                </c:pt>
                <c:pt idx="19395">
                  <c:v>14626.012499999999</c:v>
                </c:pt>
                <c:pt idx="19396">
                  <c:v>14626.012499999999</c:v>
                </c:pt>
                <c:pt idx="19397">
                  <c:v>14626.3734408</c:v>
                </c:pt>
                <c:pt idx="19398">
                  <c:v>14628.487499999999</c:v>
                </c:pt>
                <c:pt idx="19399">
                  <c:v>14628.487499999999</c:v>
                </c:pt>
                <c:pt idx="19400">
                  <c:v>14628.487499999999</c:v>
                </c:pt>
                <c:pt idx="19401">
                  <c:v>14628.487499999999</c:v>
                </c:pt>
                <c:pt idx="19402">
                  <c:v>14628.487499999999</c:v>
                </c:pt>
                <c:pt idx="19403">
                  <c:v>14632.7156184</c:v>
                </c:pt>
                <c:pt idx="19404">
                  <c:v>14632.7156184</c:v>
                </c:pt>
                <c:pt idx="19405">
                  <c:v>14632.7156184</c:v>
                </c:pt>
                <c:pt idx="19406">
                  <c:v>14632.7156184</c:v>
                </c:pt>
                <c:pt idx="19407">
                  <c:v>14633.643749999999</c:v>
                </c:pt>
                <c:pt idx="19408">
                  <c:v>14634.159381599999</c:v>
                </c:pt>
                <c:pt idx="19409">
                  <c:v>14634.159381599999</c:v>
                </c:pt>
                <c:pt idx="19410">
                  <c:v>14635.139059199999</c:v>
                </c:pt>
                <c:pt idx="19411">
                  <c:v>14635.139059199999</c:v>
                </c:pt>
                <c:pt idx="19412">
                  <c:v>14639.2125</c:v>
                </c:pt>
                <c:pt idx="19413">
                  <c:v>14639.2125</c:v>
                </c:pt>
                <c:pt idx="19414">
                  <c:v>14639.573440800001</c:v>
                </c:pt>
                <c:pt idx="19415">
                  <c:v>14639.573440800001</c:v>
                </c:pt>
                <c:pt idx="19416">
                  <c:v>14646.84375</c:v>
                </c:pt>
                <c:pt idx="19417">
                  <c:v>14646.84375</c:v>
                </c:pt>
                <c:pt idx="19418">
                  <c:v>14647.359381599999</c:v>
                </c:pt>
                <c:pt idx="19419">
                  <c:v>14647.359381599999</c:v>
                </c:pt>
                <c:pt idx="19420">
                  <c:v>14647.359381599999</c:v>
                </c:pt>
                <c:pt idx="19421">
                  <c:v>14648.339059199998</c:v>
                </c:pt>
                <c:pt idx="19422">
                  <c:v>14652.412499999999</c:v>
                </c:pt>
                <c:pt idx="19423">
                  <c:v>14652.412499999999</c:v>
                </c:pt>
                <c:pt idx="19424">
                  <c:v>14652.412499999999</c:v>
                </c:pt>
                <c:pt idx="19425">
                  <c:v>14660.043749999999</c:v>
                </c:pt>
                <c:pt idx="19426">
                  <c:v>14660.043749999999</c:v>
                </c:pt>
                <c:pt idx="19427">
                  <c:v>14660.043749999999</c:v>
                </c:pt>
                <c:pt idx="19428">
                  <c:v>14661.539059199999</c:v>
                </c:pt>
                <c:pt idx="19429">
                  <c:v>14665.612499999999</c:v>
                </c:pt>
                <c:pt idx="19430">
                  <c:v>14665.9734408</c:v>
                </c:pt>
                <c:pt idx="19431">
                  <c:v>14665.9734408</c:v>
                </c:pt>
                <c:pt idx="19432">
                  <c:v>14665.9734408</c:v>
                </c:pt>
                <c:pt idx="19433">
                  <c:v>14666.1281184</c:v>
                </c:pt>
                <c:pt idx="19434">
                  <c:v>14666.1281184</c:v>
                </c:pt>
                <c:pt idx="19435">
                  <c:v>14666.1281184</c:v>
                </c:pt>
                <c:pt idx="19436">
                  <c:v>14668.0875</c:v>
                </c:pt>
                <c:pt idx="19437">
                  <c:v>14672.3156184</c:v>
                </c:pt>
                <c:pt idx="19438">
                  <c:v>14672.3156184</c:v>
                </c:pt>
                <c:pt idx="19439">
                  <c:v>14673.24375</c:v>
                </c:pt>
                <c:pt idx="19440">
                  <c:v>14673.24375</c:v>
                </c:pt>
                <c:pt idx="19441">
                  <c:v>14673.24375</c:v>
                </c:pt>
                <c:pt idx="19442">
                  <c:v>14674.739059199997</c:v>
                </c:pt>
                <c:pt idx="19443">
                  <c:v>14674.739059199997</c:v>
                </c:pt>
                <c:pt idx="19444">
                  <c:v>14678.8125</c:v>
                </c:pt>
                <c:pt idx="19445">
                  <c:v>14678.8125</c:v>
                </c:pt>
                <c:pt idx="19446">
                  <c:v>14678.8125</c:v>
                </c:pt>
                <c:pt idx="19447">
                  <c:v>14679.173440800001</c:v>
                </c:pt>
                <c:pt idx="19448">
                  <c:v>14679.173440800001</c:v>
                </c:pt>
                <c:pt idx="19449">
                  <c:v>14679.173440800001</c:v>
                </c:pt>
                <c:pt idx="19450">
                  <c:v>14681.287499999999</c:v>
                </c:pt>
                <c:pt idx="19451">
                  <c:v>14681.287499999999</c:v>
                </c:pt>
                <c:pt idx="19452">
                  <c:v>14685.515618400001</c:v>
                </c:pt>
                <c:pt idx="19453">
                  <c:v>14685.515618400001</c:v>
                </c:pt>
                <c:pt idx="19454">
                  <c:v>14686.443749999999</c:v>
                </c:pt>
                <c:pt idx="19455">
                  <c:v>14686.443749999999</c:v>
                </c:pt>
                <c:pt idx="19456">
                  <c:v>14686.959381599998</c:v>
                </c:pt>
                <c:pt idx="19457">
                  <c:v>14687.939059199998</c:v>
                </c:pt>
                <c:pt idx="19458">
                  <c:v>14687.939059199998</c:v>
                </c:pt>
                <c:pt idx="19459">
                  <c:v>14692.012499999999</c:v>
                </c:pt>
                <c:pt idx="19460">
                  <c:v>14692.012499999999</c:v>
                </c:pt>
                <c:pt idx="19461">
                  <c:v>14692.5281184</c:v>
                </c:pt>
                <c:pt idx="19462">
                  <c:v>14692.5281184</c:v>
                </c:pt>
                <c:pt idx="19463">
                  <c:v>14692.5281184</c:v>
                </c:pt>
                <c:pt idx="19464">
                  <c:v>14692.5281184</c:v>
                </c:pt>
                <c:pt idx="19465">
                  <c:v>14698.7156184</c:v>
                </c:pt>
                <c:pt idx="19466">
                  <c:v>14698.7156184</c:v>
                </c:pt>
                <c:pt idx="19467">
                  <c:v>14700.159381599999</c:v>
                </c:pt>
                <c:pt idx="19468">
                  <c:v>14701.139059199999</c:v>
                </c:pt>
                <c:pt idx="19469">
                  <c:v>14701.139059199999</c:v>
                </c:pt>
                <c:pt idx="19470">
                  <c:v>14701.139059199999</c:v>
                </c:pt>
                <c:pt idx="19471">
                  <c:v>14701.139059199999</c:v>
                </c:pt>
                <c:pt idx="19472">
                  <c:v>14701.139059199999</c:v>
                </c:pt>
                <c:pt idx="19473">
                  <c:v>14701.139059199999</c:v>
                </c:pt>
                <c:pt idx="19474">
                  <c:v>14705.2125</c:v>
                </c:pt>
                <c:pt idx="19475">
                  <c:v>14705.2125</c:v>
                </c:pt>
                <c:pt idx="19476">
                  <c:v>14705.7281184</c:v>
                </c:pt>
                <c:pt idx="19477">
                  <c:v>14707.6875</c:v>
                </c:pt>
                <c:pt idx="19478">
                  <c:v>14707.6875</c:v>
                </c:pt>
                <c:pt idx="19479">
                  <c:v>14707.6875</c:v>
                </c:pt>
                <c:pt idx="19480">
                  <c:v>14711.9156184</c:v>
                </c:pt>
                <c:pt idx="19481">
                  <c:v>14711.9156184</c:v>
                </c:pt>
                <c:pt idx="19482">
                  <c:v>14711.9156184</c:v>
                </c:pt>
                <c:pt idx="19483">
                  <c:v>14712.84375</c:v>
                </c:pt>
                <c:pt idx="19484">
                  <c:v>14712.84375</c:v>
                </c:pt>
                <c:pt idx="19485">
                  <c:v>14713.359381599999</c:v>
                </c:pt>
                <c:pt idx="19486">
                  <c:v>14718.412499999999</c:v>
                </c:pt>
                <c:pt idx="19487">
                  <c:v>14718.412499999999</c:v>
                </c:pt>
                <c:pt idx="19488">
                  <c:v>14718.412499999999</c:v>
                </c:pt>
                <c:pt idx="19489">
                  <c:v>14718.412499999999</c:v>
                </c:pt>
                <c:pt idx="19490">
                  <c:v>14718.412499999999</c:v>
                </c:pt>
                <c:pt idx="19491">
                  <c:v>14718.7734408</c:v>
                </c:pt>
                <c:pt idx="19492">
                  <c:v>14718.7734408</c:v>
                </c:pt>
                <c:pt idx="19493">
                  <c:v>14718.928118399999</c:v>
                </c:pt>
                <c:pt idx="19494">
                  <c:v>14720.887499999999</c:v>
                </c:pt>
                <c:pt idx="19495">
                  <c:v>14726.043749999999</c:v>
                </c:pt>
                <c:pt idx="19496">
                  <c:v>14726.559381599998</c:v>
                </c:pt>
                <c:pt idx="19497">
                  <c:v>14727.539059199999</c:v>
                </c:pt>
                <c:pt idx="19498">
                  <c:v>14731.612499999999</c:v>
                </c:pt>
                <c:pt idx="19499">
                  <c:v>14731.612499999999</c:v>
                </c:pt>
                <c:pt idx="19500">
                  <c:v>14731.612499999999</c:v>
                </c:pt>
                <c:pt idx="19501">
                  <c:v>14731.9734408</c:v>
                </c:pt>
                <c:pt idx="19502">
                  <c:v>14732.1281184</c:v>
                </c:pt>
                <c:pt idx="19503">
                  <c:v>14738.3156184</c:v>
                </c:pt>
                <c:pt idx="19504">
                  <c:v>14738.3156184</c:v>
                </c:pt>
                <c:pt idx="19505">
                  <c:v>14738.3156184</c:v>
                </c:pt>
                <c:pt idx="19506">
                  <c:v>14739.24375</c:v>
                </c:pt>
                <c:pt idx="19507">
                  <c:v>14739.24375</c:v>
                </c:pt>
                <c:pt idx="19508">
                  <c:v>14739.759381599999</c:v>
                </c:pt>
                <c:pt idx="19509">
                  <c:v>14739.759381599999</c:v>
                </c:pt>
                <c:pt idx="19510">
                  <c:v>14740.739059199997</c:v>
                </c:pt>
                <c:pt idx="19511">
                  <c:v>14744.8125</c:v>
                </c:pt>
                <c:pt idx="19512">
                  <c:v>14745.173440800001</c:v>
                </c:pt>
                <c:pt idx="19513">
                  <c:v>14745.173440800001</c:v>
                </c:pt>
                <c:pt idx="19514">
                  <c:v>14745.173440800001</c:v>
                </c:pt>
                <c:pt idx="19515">
                  <c:v>14745.328118400001</c:v>
                </c:pt>
                <c:pt idx="19516">
                  <c:v>14745.328118400001</c:v>
                </c:pt>
                <c:pt idx="19517">
                  <c:v>14745.328118400001</c:v>
                </c:pt>
                <c:pt idx="19518">
                  <c:v>14747.287499999999</c:v>
                </c:pt>
                <c:pt idx="19519">
                  <c:v>14747.287499999999</c:v>
                </c:pt>
                <c:pt idx="19520">
                  <c:v>14747.287499999999</c:v>
                </c:pt>
                <c:pt idx="19521">
                  <c:v>14751.515618400001</c:v>
                </c:pt>
                <c:pt idx="19522">
                  <c:v>14752.443749999999</c:v>
                </c:pt>
                <c:pt idx="19523">
                  <c:v>14752.443749999999</c:v>
                </c:pt>
                <c:pt idx="19524">
                  <c:v>14752.959381599998</c:v>
                </c:pt>
                <c:pt idx="19525">
                  <c:v>14758.012499999999</c:v>
                </c:pt>
                <c:pt idx="19526">
                  <c:v>14758.012499999999</c:v>
                </c:pt>
                <c:pt idx="19527">
                  <c:v>14758.012499999999</c:v>
                </c:pt>
                <c:pt idx="19528">
                  <c:v>14758.012499999999</c:v>
                </c:pt>
                <c:pt idx="19529">
                  <c:v>14758.3734408</c:v>
                </c:pt>
                <c:pt idx="19530">
                  <c:v>14758.3734408</c:v>
                </c:pt>
                <c:pt idx="19531">
                  <c:v>14760.487499999999</c:v>
                </c:pt>
                <c:pt idx="19532">
                  <c:v>14764.7156184</c:v>
                </c:pt>
                <c:pt idx="19533">
                  <c:v>14767.139059199999</c:v>
                </c:pt>
                <c:pt idx="19534">
                  <c:v>14767.139059199999</c:v>
                </c:pt>
                <c:pt idx="19535">
                  <c:v>14767.139059199999</c:v>
                </c:pt>
                <c:pt idx="19536">
                  <c:v>14771.2125</c:v>
                </c:pt>
                <c:pt idx="19537">
                  <c:v>14771.573440800001</c:v>
                </c:pt>
                <c:pt idx="19538">
                  <c:v>14771.7281184</c:v>
                </c:pt>
                <c:pt idx="19539">
                  <c:v>14777.9156184</c:v>
                </c:pt>
                <c:pt idx="19540">
                  <c:v>14777.9156184</c:v>
                </c:pt>
                <c:pt idx="19541">
                  <c:v>14778.84375</c:v>
                </c:pt>
                <c:pt idx="19542">
                  <c:v>14779.359381599999</c:v>
                </c:pt>
                <c:pt idx="19543">
                  <c:v>14780.339059199998</c:v>
                </c:pt>
                <c:pt idx="19544">
                  <c:v>14784.412499999999</c:v>
                </c:pt>
                <c:pt idx="19545">
                  <c:v>14784.7734408</c:v>
                </c:pt>
                <c:pt idx="19546">
                  <c:v>14784.928118399999</c:v>
                </c:pt>
                <c:pt idx="19547">
                  <c:v>14784.928118399999</c:v>
                </c:pt>
                <c:pt idx="19548">
                  <c:v>14791.115618399999</c:v>
                </c:pt>
                <c:pt idx="19549">
                  <c:v>14791.115618399999</c:v>
                </c:pt>
                <c:pt idx="19550">
                  <c:v>14792.043749999999</c:v>
                </c:pt>
                <c:pt idx="19551">
                  <c:v>14797.612499999999</c:v>
                </c:pt>
                <c:pt idx="19552">
                  <c:v>14797.9734408</c:v>
                </c:pt>
                <c:pt idx="19553">
                  <c:v>14798.1281184</c:v>
                </c:pt>
                <c:pt idx="19554">
                  <c:v>14800.0875</c:v>
                </c:pt>
                <c:pt idx="19555">
                  <c:v>14805.759381599999</c:v>
                </c:pt>
                <c:pt idx="19556">
                  <c:v>14805.759381599999</c:v>
                </c:pt>
                <c:pt idx="19557">
                  <c:v>14806.739059199997</c:v>
                </c:pt>
                <c:pt idx="19558">
                  <c:v>14806.739059199997</c:v>
                </c:pt>
                <c:pt idx="19559">
                  <c:v>14806.739059199997</c:v>
                </c:pt>
                <c:pt idx="19560">
                  <c:v>14806.739059199997</c:v>
                </c:pt>
                <c:pt idx="19561">
                  <c:v>14810.8125</c:v>
                </c:pt>
                <c:pt idx="19562">
                  <c:v>14810.8125</c:v>
                </c:pt>
                <c:pt idx="19563">
                  <c:v>14810.8125</c:v>
                </c:pt>
                <c:pt idx="19564">
                  <c:v>14810.8125</c:v>
                </c:pt>
                <c:pt idx="19565">
                  <c:v>14811.173440800001</c:v>
                </c:pt>
                <c:pt idx="19566">
                  <c:v>14811.173440800001</c:v>
                </c:pt>
                <c:pt idx="19567">
                  <c:v>14811.328118400001</c:v>
                </c:pt>
                <c:pt idx="19568">
                  <c:v>14817.515618400001</c:v>
                </c:pt>
                <c:pt idx="19569">
                  <c:v>14819.939059199998</c:v>
                </c:pt>
                <c:pt idx="19570">
                  <c:v>14824.3734408</c:v>
                </c:pt>
                <c:pt idx="19571">
                  <c:v>14824.3734408</c:v>
                </c:pt>
                <c:pt idx="19572">
                  <c:v>14830.7156184</c:v>
                </c:pt>
                <c:pt idx="19573">
                  <c:v>14830.7156184</c:v>
                </c:pt>
                <c:pt idx="19574">
                  <c:v>14831.643749999999</c:v>
                </c:pt>
                <c:pt idx="19575">
                  <c:v>14831.643749999999</c:v>
                </c:pt>
                <c:pt idx="19576">
                  <c:v>14832.159381599999</c:v>
                </c:pt>
                <c:pt idx="19577">
                  <c:v>14837.573440800001</c:v>
                </c:pt>
                <c:pt idx="19578">
                  <c:v>14837.7281184</c:v>
                </c:pt>
                <c:pt idx="19579">
                  <c:v>14837.7281184</c:v>
                </c:pt>
                <c:pt idx="19580">
                  <c:v>14837.7281184</c:v>
                </c:pt>
                <c:pt idx="19581">
                  <c:v>14837.7281184</c:v>
                </c:pt>
                <c:pt idx="19582">
                  <c:v>14839.6875</c:v>
                </c:pt>
                <c:pt idx="19583">
                  <c:v>14839.6875</c:v>
                </c:pt>
                <c:pt idx="19584">
                  <c:v>14843.9156184</c:v>
                </c:pt>
                <c:pt idx="19585">
                  <c:v>14843.9156184</c:v>
                </c:pt>
                <c:pt idx="19586">
                  <c:v>14844.84375</c:v>
                </c:pt>
                <c:pt idx="19587">
                  <c:v>14844.84375</c:v>
                </c:pt>
                <c:pt idx="19588">
                  <c:v>14844.84375</c:v>
                </c:pt>
                <c:pt idx="19589">
                  <c:v>14845.359381599999</c:v>
                </c:pt>
                <c:pt idx="19590">
                  <c:v>14845.359381599999</c:v>
                </c:pt>
                <c:pt idx="19591">
                  <c:v>14850.412499999999</c:v>
                </c:pt>
                <c:pt idx="19592">
                  <c:v>14850.412499999999</c:v>
                </c:pt>
                <c:pt idx="19593">
                  <c:v>14850.7734408</c:v>
                </c:pt>
                <c:pt idx="19594">
                  <c:v>14850.7734408</c:v>
                </c:pt>
                <c:pt idx="19595">
                  <c:v>14850.928118399999</c:v>
                </c:pt>
                <c:pt idx="19596">
                  <c:v>14850.928118399999</c:v>
                </c:pt>
                <c:pt idx="19597">
                  <c:v>14858.559381599998</c:v>
                </c:pt>
                <c:pt idx="19598">
                  <c:v>14858.559381599998</c:v>
                </c:pt>
                <c:pt idx="19599">
                  <c:v>14859.539059199999</c:v>
                </c:pt>
                <c:pt idx="19600">
                  <c:v>14859.539059199999</c:v>
                </c:pt>
                <c:pt idx="19601">
                  <c:v>14859.539059199999</c:v>
                </c:pt>
                <c:pt idx="19602">
                  <c:v>14863.612499999999</c:v>
                </c:pt>
                <c:pt idx="19603">
                  <c:v>14863.9734408</c:v>
                </c:pt>
                <c:pt idx="19604">
                  <c:v>14864.1281184</c:v>
                </c:pt>
                <c:pt idx="19605">
                  <c:v>14866.0875</c:v>
                </c:pt>
                <c:pt idx="19606">
                  <c:v>14866.0875</c:v>
                </c:pt>
                <c:pt idx="19607">
                  <c:v>14870.3156184</c:v>
                </c:pt>
                <c:pt idx="19608">
                  <c:v>14870.3156184</c:v>
                </c:pt>
                <c:pt idx="19609">
                  <c:v>14871.24375</c:v>
                </c:pt>
                <c:pt idx="19610">
                  <c:v>14871.24375</c:v>
                </c:pt>
                <c:pt idx="19611">
                  <c:v>14872.739059199997</c:v>
                </c:pt>
                <c:pt idx="19612">
                  <c:v>14872.739059199997</c:v>
                </c:pt>
                <c:pt idx="19613">
                  <c:v>14876.8125</c:v>
                </c:pt>
                <c:pt idx="19614">
                  <c:v>14877.173440800001</c:v>
                </c:pt>
                <c:pt idx="19615">
                  <c:v>14877.328118400001</c:v>
                </c:pt>
                <c:pt idx="19616">
                  <c:v>14883.515618400001</c:v>
                </c:pt>
                <c:pt idx="19617">
                  <c:v>14883.515618400001</c:v>
                </c:pt>
                <c:pt idx="19618">
                  <c:v>14883.515618400001</c:v>
                </c:pt>
                <c:pt idx="19619">
                  <c:v>14884.443749999999</c:v>
                </c:pt>
                <c:pt idx="19620">
                  <c:v>14884.443749999999</c:v>
                </c:pt>
                <c:pt idx="19621">
                  <c:v>14884.443749999999</c:v>
                </c:pt>
                <c:pt idx="19622">
                  <c:v>14884.443749999999</c:v>
                </c:pt>
                <c:pt idx="19623">
                  <c:v>14885.939059199998</c:v>
                </c:pt>
                <c:pt idx="19624">
                  <c:v>14885.939059199998</c:v>
                </c:pt>
                <c:pt idx="19625">
                  <c:v>14885.939059199998</c:v>
                </c:pt>
                <c:pt idx="19626">
                  <c:v>14890.012499999999</c:v>
                </c:pt>
                <c:pt idx="19627">
                  <c:v>14890.012499999999</c:v>
                </c:pt>
                <c:pt idx="19628">
                  <c:v>14890.3734408</c:v>
                </c:pt>
                <c:pt idx="19629">
                  <c:v>14890.5281184</c:v>
                </c:pt>
                <c:pt idx="19630">
                  <c:v>14890.5281184</c:v>
                </c:pt>
                <c:pt idx="19631">
                  <c:v>14890.5281184</c:v>
                </c:pt>
                <c:pt idx="19632">
                  <c:v>14897.643749999999</c:v>
                </c:pt>
                <c:pt idx="19633">
                  <c:v>14899.139059199999</c:v>
                </c:pt>
                <c:pt idx="19634">
                  <c:v>14899.139059199999</c:v>
                </c:pt>
                <c:pt idx="19635">
                  <c:v>14899.139059199999</c:v>
                </c:pt>
                <c:pt idx="19636">
                  <c:v>14903.573440800001</c:v>
                </c:pt>
                <c:pt idx="19637">
                  <c:v>14903.573440800001</c:v>
                </c:pt>
                <c:pt idx="19638">
                  <c:v>14903.573440800001</c:v>
                </c:pt>
                <c:pt idx="19639">
                  <c:v>14903.573440800001</c:v>
                </c:pt>
                <c:pt idx="19640">
                  <c:v>14903.7281184</c:v>
                </c:pt>
                <c:pt idx="19641">
                  <c:v>14903.7281184</c:v>
                </c:pt>
                <c:pt idx="19642">
                  <c:v>14903.7281184</c:v>
                </c:pt>
                <c:pt idx="19643">
                  <c:v>14905.6875</c:v>
                </c:pt>
                <c:pt idx="19644">
                  <c:v>14905.6875</c:v>
                </c:pt>
                <c:pt idx="19645">
                  <c:v>14905.6875</c:v>
                </c:pt>
                <c:pt idx="19646">
                  <c:v>14910.84375</c:v>
                </c:pt>
                <c:pt idx="19647">
                  <c:v>14911.359381599999</c:v>
                </c:pt>
                <c:pt idx="19648">
                  <c:v>14911.359381599999</c:v>
                </c:pt>
                <c:pt idx="19649">
                  <c:v>14911.359381599999</c:v>
                </c:pt>
                <c:pt idx="19650">
                  <c:v>14911.359381599999</c:v>
                </c:pt>
                <c:pt idx="19651">
                  <c:v>14916.412499999999</c:v>
                </c:pt>
                <c:pt idx="19652">
                  <c:v>14916.412499999999</c:v>
                </c:pt>
                <c:pt idx="19653">
                  <c:v>14916.928118399999</c:v>
                </c:pt>
                <c:pt idx="19654">
                  <c:v>14918.887499999999</c:v>
                </c:pt>
                <c:pt idx="19655">
                  <c:v>14923.115618399999</c:v>
                </c:pt>
                <c:pt idx="19656">
                  <c:v>14924.043749999999</c:v>
                </c:pt>
                <c:pt idx="19657">
                  <c:v>14924.043749999999</c:v>
                </c:pt>
                <c:pt idx="19658">
                  <c:v>14924.043749999999</c:v>
                </c:pt>
                <c:pt idx="19659">
                  <c:v>14924.043749999999</c:v>
                </c:pt>
                <c:pt idx="19660">
                  <c:v>14924.043749999999</c:v>
                </c:pt>
                <c:pt idx="19661">
                  <c:v>14929.612499999999</c:v>
                </c:pt>
                <c:pt idx="19662">
                  <c:v>14929.612499999999</c:v>
                </c:pt>
                <c:pt idx="19663">
                  <c:v>14929.9734408</c:v>
                </c:pt>
                <c:pt idx="19664">
                  <c:v>14932.0875</c:v>
                </c:pt>
                <c:pt idx="19665">
                  <c:v>14937.24375</c:v>
                </c:pt>
                <c:pt idx="19666">
                  <c:v>14937.24375</c:v>
                </c:pt>
                <c:pt idx="19667">
                  <c:v>14937.24375</c:v>
                </c:pt>
                <c:pt idx="19668">
                  <c:v>14937.759381599999</c:v>
                </c:pt>
                <c:pt idx="19669">
                  <c:v>14938.739059199997</c:v>
                </c:pt>
                <c:pt idx="19670">
                  <c:v>14938.739059199997</c:v>
                </c:pt>
                <c:pt idx="19671">
                  <c:v>14942.8125</c:v>
                </c:pt>
                <c:pt idx="19672">
                  <c:v>14942.8125</c:v>
                </c:pt>
                <c:pt idx="19673">
                  <c:v>14943.173440800001</c:v>
                </c:pt>
                <c:pt idx="19674">
                  <c:v>14943.173440800001</c:v>
                </c:pt>
                <c:pt idx="19675">
                  <c:v>14943.328118400001</c:v>
                </c:pt>
                <c:pt idx="19676">
                  <c:v>14943.328118400001</c:v>
                </c:pt>
                <c:pt idx="19677">
                  <c:v>14945.287499999999</c:v>
                </c:pt>
                <c:pt idx="19678">
                  <c:v>14945.287499999999</c:v>
                </c:pt>
                <c:pt idx="19679">
                  <c:v>14945.287499999999</c:v>
                </c:pt>
                <c:pt idx="19680">
                  <c:v>14945.287499999999</c:v>
                </c:pt>
                <c:pt idx="19681">
                  <c:v>14945.287499999999</c:v>
                </c:pt>
                <c:pt idx="19682">
                  <c:v>14945.287499999999</c:v>
                </c:pt>
                <c:pt idx="19683">
                  <c:v>14949.515618400001</c:v>
                </c:pt>
                <c:pt idx="19684">
                  <c:v>14949.515618400001</c:v>
                </c:pt>
                <c:pt idx="19685">
                  <c:v>14950.443749999999</c:v>
                </c:pt>
                <c:pt idx="19686">
                  <c:v>14950.443749999999</c:v>
                </c:pt>
                <c:pt idx="19687">
                  <c:v>14950.959381599998</c:v>
                </c:pt>
                <c:pt idx="19688">
                  <c:v>14956.012499999999</c:v>
                </c:pt>
                <c:pt idx="19689">
                  <c:v>14956.012499999999</c:v>
                </c:pt>
                <c:pt idx="19690">
                  <c:v>14956.012499999999</c:v>
                </c:pt>
                <c:pt idx="19691">
                  <c:v>14956.012499999999</c:v>
                </c:pt>
                <c:pt idx="19692">
                  <c:v>14956.012499999999</c:v>
                </c:pt>
                <c:pt idx="19693">
                  <c:v>14956.3734408</c:v>
                </c:pt>
                <c:pt idx="19694">
                  <c:v>14956.3734408</c:v>
                </c:pt>
                <c:pt idx="19695">
                  <c:v>14958.487499999999</c:v>
                </c:pt>
                <c:pt idx="19696">
                  <c:v>14958.487499999999</c:v>
                </c:pt>
                <c:pt idx="19697">
                  <c:v>14962.7156184</c:v>
                </c:pt>
                <c:pt idx="19698">
                  <c:v>14964.159381599999</c:v>
                </c:pt>
                <c:pt idx="19699">
                  <c:v>14964.159381599999</c:v>
                </c:pt>
                <c:pt idx="19700">
                  <c:v>14964.159381599999</c:v>
                </c:pt>
                <c:pt idx="19701">
                  <c:v>14964.159381599999</c:v>
                </c:pt>
                <c:pt idx="19702">
                  <c:v>14965.139059199999</c:v>
                </c:pt>
                <c:pt idx="19703">
                  <c:v>14965.139059199999</c:v>
                </c:pt>
                <c:pt idx="19704">
                  <c:v>14965.139059199999</c:v>
                </c:pt>
                <c:pt idx="19705">
                  <c:v>14969.573440800001</c:v>
                </c:pt>
                <c:pt idx="19706">
                  <c:v>14969.7281184</c:v>
                </c:pt>
                <c:pt idx="19707">
                  <c:v>14971.6875</c:v>
                </c:pt>
                <c:pt idx="19708">
                  <c:v>14971.6875</c:v>
                </c:pt>
                <c:pt idx="19709">
                  <c:v>14975.9156184</c:v>
                </c:pt>
                <c:pt idx="19710">
                  <c:v>14975.9156184</c:v>
                </c:pt>
                <c:pt idx="19711">
                  <c:v>14975.9156184</c:v>
                </c:pt>
                <c:pt idx="19712">
                  <c:v>14975.9156184</c:v>
                </c:pt>
                <c:pt idx="19713">
                  <c:v>14976.84375</c:v>
                </c:pt>
                <c:pt idx="19714">
                  <c:v>14978.339059199998</c:v>
                </c:pt>
                <c:pt idx="19715">
                  <c:v>14982.412499999999</c:v>
                </c:pt>
                <c:pt idx="19716">
                  <c:v>14982.412499999999</c:v>
                </c:pt>
                <c:pt idx="19717">
                  <c:v>14982.412499999999</c:v>
                </c:pt>
                <c:pt idx="19718">
                  <c:v>14982.412499999999</c:v>
                </c:pt>
                <c:pt idx="19719">
                  <c:v>14982.412499999999</c:v>
                </c:pt>
                <c:pt idx="19720">
                  <c:v>14982.7734408</c:v>
                </c:pt>
                <c:pt idx="19721">
                  <c:v>14982.928118399999</c:v>
                </c:pt>
                <c:pt idx="19722">
                  <c:v>14982.928118399999</c:v>
                </c:pt>
                <c:pt idx="19723">
                  <c:v>14982.928118399999</c:v>
                </c:pt>
                <c:pt idx="19724">
                  <c:v>14982.928118399999</c:v>
                </c:pt>
                <c:pt idx="19725">
                  <c:v>14989.115618399999</c:v>
                </c:pt>
                <c:pt idx="19726">
                  <c:v>14989.115618399999</c:v>
                </c:pt>
                <c:pt idx="19727">
                  <c:v>14989.115618399999</c:v>
                </c:pt>
                <c:pt idx="19728">
                  <c:v>14990.043749999999</c:v>
                </c:pt>
                <c:pt idx="19729">
                  <c:v>14990.043749999999</c:v>
                </c:pt>
                <c:pt idx="19730">
                  <c:v>14990.559381599998</c:v>
                </c:pt>
                <c:pt idx="19731">
                  <c:v>14990.559381599998</c:v>
                </c:pt>
                <c:pt idx="19732">
                  <c:v>14991.539059199999</c:v>
                </c:pt>
                <c:pt idx="19733">
                  <c:v>14995.612499999999</c:v>
                </c:pt>
                <c:pt idx="19734">
                  <c:v>14998.0875</c:v>
                </c:pt>
                <c:pt idx="19735">
                  <c:v>14998.0875</c:v>
                </c:pt>
                <c:pt idx="19736">
                  <c:v>15002.3156184</c:v>
                </c:pt>
                <c:pt idx="19737">
                  <c:v>15003.24375</c:v>
                </c:pt>
                <c:pt idx="19738">
                  <c:v>15003.24375</c:v>
                </c:pt>
                <c:pt idx="19739">
                  <c:v>15003.759381599999</c:v>
                </c:pt>
                <c:pt idx="19740">
                  <c:v>15003.759381599999</c:v>
                </c:pt>
                <c:pt idx="19741">
                  <c:v>15004.739059199997</c:v>
                </c:pt>
                <c:pt idx="19742">
                  <c:v>15008.8125</c:v>
                </c:pt>
                <c:pt idx="19743">
                  <c:v>15009.173440800001</c:v>
                </c:pt>
                <c:pt idx="19744">
                  <c:v>15009.173440800001</c:v>
                </c:pt>
                <c:pt idx="19745">
                  <c:v>15009.173440800001</c:v>
                </c:pt>
                <c:pt idx="19746">
                  <c:v>15009.328118400001</c:v>
                </c:pt>
                <c:pt idx="19747">
                  <c:v>15011.287499999999</c:v>
                </c:pt>
                <c:pt idx="19748">
                  <c:v>15011.287499999999</c:v>
                </c:pt>
                <c:pt idx="19749">
                  <c:v>15016.443749999999</c:v>
                </c:pt>
                <c:pt idx="19750">
                  <c:v>15016.443749999999</c:v>
                </c:pt>
                <c:pt idx="19751">
                  <c:v>15016.443749999999</c:v>
                </c:pt>
                <c:pt idx="19752">
                  <c:v>15017.939059199998</c:v>
                </c:pt>
                <c:pt idx="19753">
                  <c:v>15022.012499999999</c:v>
                </c:pt>
                <c:pt idx="19754">
                  <c:v>15022.3734408</c:v>
                </c:pt>
                <c:pt idx="19755">
                  <c:v>15022.3734408</c:v>
                </c:pt>
                <c:pt idx="19756">
                  <c:v>15022.3734408</c:v>
                </c:pt>
                <c:pt idx="19757">
                  <c:v>15024.487499999999</c:v>
                </c:pt>
                <c:pt idx="19758">
                  <c:v>15028.7156184</c:v>
                </c:pt>
                <c:pt idx="19759">
                  <c:v>15028.7156184</c:v>
                </c:pt>
                <c:pt idx="19760">
                  <c:v>15029.643749999999</c:v>
                </c:pt>
                <c:pt idx="19761">
                  <c:v>15031.139059199999</c:v>
                </c:pt>
                <c:pt idx="19762">
                  <c:v>15035.2125</c:v>
                </c:pt>
                <c:pt idx="19763">
                  <c:v>15035.2125</c:v>
                </c:pt>
                <c:pt idx="19764">
                  <c:v>15035.573440800001</c:v>
                </c:pt>
                <c:pt idx="19765">
                  <c:v>15035.573440800001</c:v>
                </c:pt>
                <c:pt idx="19766">
                  <c:v>15035.7281184</c:v>
                </c:pt>
                <c:pt idx="19767">
                  <c:v>15037.6875</c:v>
                </c:pt>
                <c:pt idx="19768">
                  <c:v>15037.6875</c:v>
                </c:pt>
                <c:pt idx="19769">
                  <c:v>15037.6875</c:v>
                </c:pt>
                <c:pt idx="19770">
                  <c:v>15041.9156184</c:v>
                </c:pt>
                <c:pt idx="19771">
                  <c:v>15042.84375</c:v>
                </c:pt>
                <c:pt idx="19772">
                  <c:v>15042.84375</c:v>
                </c:pt>
                <c:pt idx="19773">
                  <c:v>15044.339059199998</c:v>
                </c:pt>
                <c:pt idx="19774">
                  <c:v>15044.339059199998</c:v>
                </c:pt>
                <c:pt idx="19775">
                  <c:v>15048.7734408</c:v>
                </c:pt>
                <c:pt idx="19776">
                  <c:v>15048.7734408</c:v>
                </c:pt>
                <c:pt idx="19777">
                  <c:v>15048.928118399999</c:v>
                </c:pt>
                <c:pt idx="19778">
                  <c:v>15050.887499999999</c:v>
                </c:pt>
                <c:pt idx="19779">
                  <c:v>15050.887499999999</c:v>
                </c:pt>
                <c:pt idx="19780">
                  <c:v>15050.887499999999</c:v>
                </c:pt>
                <c:pt idx="19781">
                  <c:v>15055.115618399999</c:v>
                </c:pt>
                <c:pt idx="19782">
                  <c:v>15055.115618399999</c:v>
                </c:pt>
                <c:pt idx="19783">
                  <c:v>15055.115618399999</c:v>
                </c:pt>
                <c:pt idx="19784">
                  <c:v>15056.043749999999</c:v>
                </c:pt>
                <c:pt idx="19785">
                  <c:v>15056.043749999999</c:v>
                </c:pt>
                <c:pt idx="19786">
                  <c:v>15056.559381599998</c:v>
                </c:pt>
                <c:pt idx="19787">
                  <c:v>15057.539059199999</c:v>
                </c:pt>
                <c:pt idx="19788">
                  <c:v>15057.539059199999</c:v>
                </c:pt>
                <c:pt idx="19789">
                  <c:v>15061.612499999999</c:v>
                </c:pt>
                <c:pt idx="19790">
                  <c:v>15061.612499999999</c:v>
                </c:pt>
                <c:pt idx="19791">
                  <c:v>15061.612499999999</c:v>
                </c:pt>
                <c:pt idx="19792">
                  <c:v>15061.9734408</c:v>
                </c:pt>
                <c:pt idx="19793">
                  <c:v>15069.24375</c:v>
                </c:pt>
                <c:pt idx="19794">
                  <c:v>15069.24375</c:v>
                </c:pt>
                <c:pt idx="19795">
                  <c:v>15069.24375</c:v>
                </c:pt>
                <c:pt idx="19796">
                  <c:v>15069.759381599999</c:v>
                </c:pt>
                <c:pt idx="19797">
                  <c:v>15070.739059199997</c:v>
                </c:pt>
                <c:pt idx="19798">
                  <c:v>15070.739059199997</c:v>
                </c:pt>
                <c:pt idx="19799">
                  <c:v>15070.739059199997</c:v>
                </c:pt>
                <c:pt idx="19800">
                  <c:v>15074.8125</c:v>
                </c:pt>
                <c:pt idx="19801">
                  <c:v>15075.173440800001</c:v>
                </c:pt>
                <c:pt idx="19802">
                  <c:v>15075.328118400001</c:v>
                </c:pt>
                <c:pt idx="19803">
                  <c:v>15075.328118400001</c:v>
                </c:pt>
                <c:pt idx="19804">
                  <c:v>15075.328118400001</c:v>
                </c:pt>
                <c:pt idx="19805">
                  <c:v>15077.287499999999</c:v>
                </c:pt>
                <c:pt idx="19806">
                  <c:v>15081.515618400001</c:v>
                </c:pt>
                <c:pt idx="19807">
                  <c:v>15082.443749999999</c:v>
                </c:pt>
                <c:pt idx="19808">
                  <c:v>15082.959381599998</c:v>
                </c:pt>
                <c:pt idx="19809">
                  <c:v>15088.012499999999</c:v>
                </c:pt>
                <c:pt idx="19810">
                  <c:v>15088.3734408</c:v>
                </c:pt>
                <c:pt idx="19811">
                  <c:v>15088.3734408</c:v>
                </c:pt>
                <c:pt idx="19812">
                  <c:v>15088.5281184</c:v>
                </c:pt>
                <c:pt idx="19813">
                  <c:v>15094.7156184</c:v>
                </c:pt>
                <c:pt idx="19814">
                  <c:v>15095.643749999999</c:v>
                </c:pt>
                <c:pt idx="19815">
                  <c:v>15095.643749999999</c:v>
                </c:pt>
                <c:pt idx="19816">
                  <c:v>15095.643749999999</c:v>
                </c:pt>
                <c:pt idx="19817">
                  <c:v>15096.159381599999</c:v>
                </c:pt>
                <c:pt idx="19818">
                  <c:v>15096.159381599999</c:v>
                </c:pt>
                <c:pt idx="19819">
                  <c:v>15096.159381599999</c:v>
                </c:pt>
                <c:pt idx="19820">
                  <c:v>15096.159381599999</c:v>
                </c:pt>
                <c:pt idx="19821">
                  <c:v>15097.139059199999</c:v>
                </c:pt>
                <c:pt idx="19822">
                  <c:v>15097.139059199999</c:v>
                </c:pt>
                <c:pt idx="19823">
                  <c:v>15097.139059199999</c:v>
                </c:pt>
                <c:pt idx="19824">
                  <c:v>15097.139059199999</c:v>
                </c:pt>
                <c:pt idx="19825">
                  <c:v>15101.2125</c:v>
                </c:pt>
                <c:pt idx="19826">
                  <c:v>15101.573440800001</c:v>
                </c:pt>
                <c:pt idx="19827">
                  <c:v>15101.573440800001</c:v>
                </c:pt>
                <c:pt idx="19828">
                  <c:v>15101.573440800001</c:v>
                </c:pt>
                <c:pt idx="19829">
                  <c:v>15101.7281184</c:v>
                </c:pt>
                <c:pt idx="19830">
                  <c:v>15101.7281184</c:v>
                </c:pt>
                <c:pt idx="19831">
                  <c:v>15101.7281184</c:v>
                </c:pt>
                <c:pt idx="19832">
                  <c:v>15103.6875</c:v>
                </c:pt>
                <c:pt idx="19833">
                  <c:v>15107.9156184</c:v>
                </c:pt>
                <c:pt idx="19834">
                  <c:v>15107.9156184</c:v>
                </c:pt>
                <c:pt idx="19835">
                  <c:v>15109.359381599999</c:v>
                </c:pt>
                <c:pt idx="19836">
                  <c:v>15109.359381599999</c:v>
                </c:pt>
                <c:pt idx="19837">
                  <c:v>15110.339059199998</c:v>
                </c:pt>
                <c:pt idx="19838">
                  <c:v>15110.339059199998</c:v>
                </c:pt>
                <c:pt idx="19839">
                  <c:v>15110.339059199998</c:v>
                </c:pt>
                <c:pt idx="19840">
                  <c:v>15114.412499999999</c:v>
                </c:pt>
                <c:pt idx="19841">
                  <c:v>15114.412499999999</c:v>
                </c:pt>
                <c:pt idx="19842">
                  <c:v>15114.412499999999</c:v>
                </c:pt>
                <c:pt idx="19843">
                  <c:v>15114.7734408</c:v>
                </c:pt>
                <c:pt idx="19844">
                  <c:v>15114.7734408</c:v>
                </c:pt>
                <c:pt idx="19845">
                  <c:v>15114.928118399999</c:v>
                </c:pt>
                <c:pt idx="19846">
                  <c:v>15121.115618399999</c:v>
                </c:pt>
                <c:pt idx="19847">
                  <c:v>15122.043749999999</c:v>
                </c:pt>
                <c:pt idx="19848">
                  <c:v>15122.043749999999</c:v>
                </c:pt>
                <c:pt idx="19849">
                  <c:v>15122.043749999999</c:v>
                </c:pt>
                <c:pt idx="19850">
                  <c:v>15123.539059199999</c:v>
                </c:pt>
                <c:pt idx="19851">
                  <c:v>15123.539059199999</c:v>
                </c:pt>
                <c:pt idx="19852">
                  <c:v>15123.539059199999</c:v>
                </c:pt>
                <c:pt idx="19853">
                  <c:v>15123.539059199999</c:v>
                </c:pt>
                <c:pt idx="19854">
                  <c:v>15123.539059199999</c:v>
                </c:pt>
                <c:pt idx="19855">
                  <c:v>15127.9734408</c:v>
                </c:pt>
                <c:pt idx="19856">
                  <c:v>15128.1281184</c:v>
                </c:pt>
                <c:pt idx="19857">
                  <c:v>15128.1281184</c:v>
                </c:pt>
                <c:pt idx="19858">
                  <c:v>15130.0875</c:v>
                </c:pt>
                <c:pt idx="19859">
                  <c:v>15135.24375</c:v>
                </c:pt>
                <c:pt idx="19860">
                  <c:v>15135.24375</c:v>
                </c:pt>
                <c:pt idx="19861">
                  <c:v>15135.24375</c:v>
                </c:pt>
                <c:pt idx="19862">
                  <c:v>15135.759381599999</c:v>
                </c:pt>
                <c:pt idx="19863">
                  <c:v>15136.739059199997</c:v>
                </c:pt>
                <c:pt idx="19864">
                  <c:v>15140.8125</c:v>
                </c:pt>
                <c:pt idx="19865">
                  <c:v>15140.8125</c:v>
                </c:pt>
                <c:pt idx="19866">
                  <c:v>15140.8125</c:v>
                </c:pt>
                <c:pt idx="19867">
                  <c:v>15141.173440800001</c:v>
                </c:pt>
                <c:pt idx="19868">
                  <c:v>15141.173440800001</c:v>
                </c:pt>
                <c:pt idx="19869">
                  <c:v>15141.173440800001</c:v>
                </c:pt>
                <c:pt idx="19870">
                  <c:v>15141.328118400001</c:v>
                </c:pt>
                <c:pt idx="19871">
                  <c:v>15141.328118400001</c:v>
                </c:pt>
                <c:pt idx="19872">
                  <c:v>15141.328118400001</c:v>
                </c:pt>
                <c:pt idx="19873">
                  <c:v>15141.328118400001</c:v>
                </c:pt>
                <c:pt idx="19874">
                  <c:v>15141.328118400001</c:v>
                </c:pt>
                <c:pt idx="19875">
                  <c:v>15147.515618400001</c:v>
                </c:pt>
                <c:pt idx="19876">
                  <c:v>15147.515618400001</c:v>
                </c:pt>
                <c:pt idx="19877">
                  <c:v>15148.443749999999</c:v>
                </c:pt>
                <c:pt idx="19878">
                  <c:v>15148.959381599998</c:v>
                </c:pt>
                <c:pt idx="19879">
                  <c:v>15149.939059199998</c:v>
                </c:pt>
                <c:pt idx="19880">
                  <c:v>15149.939059199998</c:v>
                </c:pt>
                <c:pt idx="19881">
                  <c:v>15149.939059199998</c:v>
                </c:pt>
                <c:pt idx="19882">
                  <c:v>15154.012499999999</c:v>
                </c:pt>
                <c:pt idx="19883">
                  <c:v>15154.012499999999</c:v>
                </c:pt>
                <c:pt idx="19884">
                  <c:v>15154.3734408</c:v>
                </c:pt>
                <c:pt idx="19885">
                  <c:v>15154.3734408</c:v>
                </c:pt>
                <c:pt idx="19886">
                  <c:v>15154.3734408</c:v>
                </c:pt>
                <c:pt idx="19887">
                  <c:v>15156.487499999999</c:v>
                </c:pt>
                <c:pt idx="19888">
                  <c:v>15156.487499999999</c:v>
                </c:pt>
                <c:pt idx="19889">
                  <c:v>15162.159381599999</c:v>
                </c:pt>
                <c:pt idx="19890">
                  <c:v>15162.159381599999</c:v>
                </c:pt>
                <c:pt idx="19891">
                  <c:v>15162.159381599999</c:v>
                </c:pt>
                <c:pt idx="19892">
                  <c:v>15167.2125</c:v>
                </c:pt>
                <c:pt idx="19893">
                  <c:v>15169.6875</c:v>
                </c:pt>
                <c:pt idx="19894">
                  <c:v>15169.6875</c:v>
                </c:pt>
                <c:pt idx="19895">
                  <c:v>15169.6875</c:v>
                </c:pt>
                <c:pt idx="19896">
                  <c:v>15169.6875</c:v>
                </c:pt>
                <c:pt idx="19897">
                  <c:v>15169.6875</c:v>
                </c:pt>
                <c:pt idx="19898">
                  <c:v>15173.9156184</c:v>
                </c:pt>
                <c:pt idx="19899">
                  <c:v>15174.84375</c:v>
                </c:pt>
                <c:pt idx="19900">
                  <c:v>15174.84375</c:v>
                </c:pt>
                <c:pt idx="19901">
                  <c:v>15175.359381599999</c:v>
                </c:pt>
                <c:pt idx="19902">
                  <c:v>15175.359381599999</c:v>
                </c:pt>
                <c:pt idx="19903">
                  <c:v>15175.359381599999</c:v>
                </c:pt>
                <c:pt idx="19904">
                  <c:v>15175.359381599999</c:v>
                </c:pt>
                <c:pt idx="19905">
                  <c:v>15175.359381599999</c:v>
                </c:pt>
                <c:pt idx="19906">
                  <c:v>15176.339059199998</c:v>
                </c:pt>
                <c:pt idx="19907">
                  <c:v>15180.412499999999</c:v>
                </c:pt>
                <c:pt idx="19908">
                  <c:v>15180.7734408</c:v>
                </c:pt>
                <c:pt idx="19909">
                  <c:v>15180.7734408</c:v>
                </c:pt>
                <c:pt idx="19910">
                  <c:v>15180.7734408</c:v>
                </c:pt>
                <c:pt idx="19911">
                  <c:v>15180.7734408</c:v>
                </c:pt>
                <c:pt idx="19912">
                  <c:v>15180.7734408</c:v>
                </c:pt>
                <c:pt idx="19913">
                  <c:v>15187.115618399999</c:v>
                </c:pt>
                <c:pt idx="19914">
                  <c:v>15188.043749999999</c:v>
                </c:pt>
                <c:pt idx="19915">
                  <c:v>15188.043749999999</c:v>
                </c:pt>
                <c:pt idx="19916">
                  <c:v>15189.539059199999</c:v>
                </c:pt>
                <c:pt idx="19917">
                  <c:v>15189.539059199999</c:v>
                </c:pt>
                <c:pt idx="19918">
                  <c:v>15193.612499999999</c:v>
                </c:pt>
                <c:pt idx="19919">
                  <c:v>15193.9734408</c:v>
                </c:pt>
                <c:pt idx="19920">
                  <c:v>15193.9734408</c:v>
                </c:pt>
                <c:pt idx="19921">
                  <c:v>15193.9734408</c:v>
                </c:pt>
                <c:pt idx="19922">
                  <c:v>15194.1281184</c:v>
                </c:pt>
                <c:pt idx="19923">
                  <c:v>15194.1281184</c:v>
                </c:pt>
                <c:pt idx="19924">
                  <c:v>15194.1281184</c:v>
                </c:pt>
                <c:pt idx="19925">
                  <c:v>15196.0875</c:v>
                </c:pt>
                <c:pt idx="19926">
                  <c:v>15200.3156184</c:v>
                </c:pt>
                <c:pt idx="19927">
                  <c:v>15201.24375</c:v>
                </c:pt>
                <c:pt idx="19928">
                  <c:v>15201.24375</c:v>
                </c:pt>
                <c:pt idx="19929">
                  <c:v>15201.759381599999</c:v>
                </c:pt>
                <c:pt idx="19930">
                  <c:v>15201.759381599999</c:v>
                </c:pt>
                <c:pt idx="19931">
                  <c:v>15202.739059199997</c:v>
                </c:pt>
                <c:pt idx="19932">
                  <c:v>15206.8125</c:v>
                </c:pt>
                <c:pt idx="19933">
                  <c:v>15206.8125</c:v>
                </c:pt>
                <c:pt idx="19934">
                  <c:v>15206.8125</c:v>
                </c:pt>
                <c:pt idx="19935">
                  <c:v>15207.328118400001</c:v>
                </c:pt>
                <c:pt idx="19936">
                  <c:v>15209.287499999999</c:v>
                </c:pt>
                <c:pt idx="19937">
                  <c:v>15209.287499999999</c:v>
                </c:pt>
                <c:pt idx="19938">
                  <c:v>15209.287499999999</c:v>
                </c:pt>
                <c:pt idx="19939">
                  <c:v>15213.515618400001</c:v>
                </c:pt>
                <c:pt idx="19940">
                  <c:v>15214.443749999999</c:v>
                </c:pt>
                <c:pt idx="19941">
                  <c:v>15214.959381599998</c:v>
                </c:pt>
                <c:pt idx="19942">
                  <c:v>15215.939059199998</c:v>
                </c:pt>
                <c:pt idx="19943">
                  <c:v>15220.5281184</c:v>
                </c:pt>
                <c:pt idx="19944">
                  <c:v>15220.5281184</c:v>
                </c:pt>
                <c:pt idx="19945">
                  <c:v>15222.487499999999</c:v>
                </c:pt>
                <c:pt idx="19946">
                  <c:v>15222.487499999999</c:v>
                </c:pt>
                <c:pt idx="19947">
                  <c:v>15226.7156184</c:v>
                </c:pt>
                <c:pt idx="19948">
                  <c:v>15226.7156184</c:v>
                </c:pt>
                <c:pt idx="19949">
                  <c:v>15227.643749999999</c:v>
                </c:pt>
                <c:pt idx="19950">
                  <c:v>15227.643749999999</c:v>
                </c:pt>
                <c:pt idx="19951">
                  <c:v>15227.643749999999</c:v>
                </c:pt>
                <c:pt idx="19952">
                  <c:v>15229.139059199999</c:v>
                </c:pt>
                <c:pt idx="19953">
                  <c:v>15233.2125</c:v>
                </c:pt>
                <c:pt idx="19954">
                  <c:v>15233.2125</c:v>
                </c:pt>
                <c:pt idx="19955">
                  <c:v>15233.7281184</c:v>
                </c:pt>
                <c:pt idx="19956">
                  <c:v>15235.6875</c:v>
                </c:pt>
                <c:pt idx="19957">
                  <c:v>15240.84375</c:v>
                </c:pt>
                <c:pt idx="19958">
                  <c:v>15241.359381599998</c:v>
                </c:pt>
                <c:pt idx="19959">
                  <c:v>15242.339059199998</c:v>
                </c:pt>
                <c:pt idx="19960">
                  <c:v>15246.412499999999</c:v>
                </c:pt>
                <c:pt idx="19961">
                  <c:v>15246.412499999999</c:v>
                </c:pt>
                <c:pt idx="19962">
                  <c:v>15246.412499999999</c:v>
                </c:pt>
                <c:pt idx="19963">
                  <c:v>15246.412499999999</c:v>
                </c:pt>
                <c:pt idx="19964">
                  <c:v>15246.7734408</c:v>
                </c:pt>
                <c:pt idx="19965">
                  <c:v>15248.887499999999</c:v>
                </c:pt>
                <c:pt idx="19966">
                  <c:v>15253.115618399999</c:v>
                </c:pt>
                <c:pt idx="19967">
                  <c:v>15254.559381599998</c:v>
                </c:pt>
                <c:pt idx="19968">
                  <c:v>15259.612499999999</c:v>
                </c:pt>
                <c:pt idx="19969">
                  <c:v>15260.1281184</c:v>
                </c:pt>
                <c:pt idx="19970">
                  <c:v>15262.0875</c:v>
                </c:pt>
                <c:pt idx="19971">
                  <c:v>15266.3156184</c:v>
                </c:pt>
                <c:pt idx="19972">
                  <c:v>15266.3156184</c:v>
                </c:pt>
                <c:pt idx="19973">
                  <c:v>15267.24375</c:v>
                </c:pt>
                <c:pt idx="19974">
                  <c:v>15267.24375</c:v>
                </c:pt>
                <c:pt idx="19975">
                  <c:v>15267.24375</c:v>
                </c:pt>
                <c:pt idx="19976">
                  <c:v>15267.759381599999</c:v>
                </c:pt>
                <c:pt idx="19977">
                  <c:v>15267.759381599999</c:v>
                </c:pt>
                <c:pt idx="19978">
                  <c:v>15268.739059199997</c:v>
                </c:pt>
                <c:pt idx="19979">
                  <c:v>15268.739059199997</c:v>
                </c:pt>
                <c:pt idx="19980">
                  <c:v>15268.739059199997</c:v>
                </c:pt>
                <c:pt idx="19981">
                  <c:v>15268.739059199997</c:v>
                </c:pt>
                <c:pt idx="19982">
                  <c:v>15272.8125</c:v>
                </c:pt>
                <c:pt idx="19983">
                  <c:v>15272.8125</c:v>
                </c:pt>
                <c:pt idx="19984">
                  <c:v>15273.328118400001</c:v>
                </c:pt>
                <c:pt idx="19985">
                  <c:v>15280.443749999999</c:v>
                </c:pt>
                <c:pt idx="19986">
                  <c:v>15280.443749999999</c:v>
                </c:pt>
                <c:pt idx="19987">
                  <c:v>15280.959381599998</c:v>
                </c:pt>
                <c:pt idx="19988">
                  <c:v>15286.3734408</c:v>
                </c:pt>
                <c:pt idx="19989">
                  <c:v>15288.487499999999</c:v>
                </c:pt>
                <c:pt idx="19990">
                  <c:v>15292.7156184</c:v>
                </c:pt>
                <c:pt idx="19991">
                  <c:v>15292.7156184</c:v>
                </c:pt>
                <c:pt idx="19992">
                  <c:v>15292.7156184</c:v>
                </c:pt>
                <c:pt idx="19993">
                  <c:v>15293.643749999999</c:v>
                </c:pt>
                <c:pt idx="19994">
                  <c:v>15293.643749999999</c:v>
                </c:pt>
                <c:pt idx="19995">
                  <c:v>15293.643749999999</c:v>
                </c:pt>
                <c:pt idx="19996">
                  <c:v>15295.139059199999</c:v>
                </c:pt>
                <c:pt idx="19997">
                  <c:v>15299.2125</c:v>
                </c:pt>
                <c:pt idx="19998">
                  <c:v>15299.2125</c:v>
                </c:pt>
                <c:pt idx="19999">
                  <c:v>15299.2125</c:v>
                </c:pt>
                <c:pt idx="20000">
                  <c:v>15299.2125</c:v>
                </c:pt>
                <c:pt idx="20001">
                  <c:v>15299.2125</c:v>
                </c:pt>
                <c:pt idx="20002">
                  <c:v>15299.573440800001</c:v>
                </c:pt>
                <c:pt idx="20003">
                  <c:v>15299.573440800001</c:v>
                </c:pt>
                <c:pt idx="20004">
                  <c:v>15299.573440800001</c:v>
                </c:pt>
                <c:pt idx="20005">
                  <c:v>15299.7281184</c:v>
                </c:pt>
                <c:pt idx="20006">
                  <c:v>15299.7281184</c:v>
                </c:pt>
                <c:pt idx="20007">
                  <c:v>15305.9156184</c:v>
                </c:pt>
                <c:pt idx="20008">
                  <c:v>15305.9156184</c:v>
                </c:pt>
                <c:pt idx="20009">
                  <c:v>15305.9156184</c:v>
                </c:pt>
                <c:pt idx="20010">
                  <c:v>15305.9156184</c:v>
                </c:pt>
                <c:pt idx="20011">
                  <c:v>15306.84375</c:v>
                </c:pt>
                <c:pt idx="20012">
                  <c:v>15306.84375</c:v>
                </c:pt>
                <c:pt idx="20013">
                  <c:v>15306.84375</c:v>
                </c:pt>
                <c:pt idx="20014">
                  <c:v>15307.359381599998</c:v>
                </c:pt>
                <c:pt idx="20015">
                  <c:v>15308.339059199998</c:v>
                </c:pt>
                <c:pt idx="20016">
                  <c:v>15312.412499999999</c:v>
                </c:pt>
                <c:pt idx="20017">
                  <c:v>15312.7734408</c:v>
                </c:pt>
                <c:pt idx="20018">
                  <c:v>15312.7734408</c:v>
                </c:pt>
                <c:pt idx="20019">
                  <c:v>15312.7734408</c:v>
                </c:pt>
                <c:pt idx="20020">
                  <c:v>15312.928118399999</c:v>
                </c:pt>
                <c:pt idx="20021">
                  <c:v>15319.115618399999</c:v>
                </c:pt>
                <c:pt idx="20022">
                  <c:v>15319.115618399999</c:v>
                </c:pt>
                <c:pt idx="20023">
                  <c:v>15325.612499999999</c:v>
                </c:pt>
                <c:pt idx="20024">
                  <c:v>15325.612499999999</c:v>
                </c:pt>
                <c:pt idx="20025">
                  <c:v>15325.9734408</c:v>
                </c:pt>
                <c:pt idx="20026">
                  <c:v>15325.9734408</c:v>
                </c:pt>
                <c:pt idx="20027">
                  <c:v>15325.9734408</c:v>
                </c:pt>
                <c:pt idx="20028">
                  <c:v>15326.1281184</c:v>
                </c:pt>
                <c:pt idx="20029">
                  <c:v>15326.1281184</c:v>
                </c:pt>
                <c:pt idx="20030">
                  <c:v>15328.0875</c:v>
                </c:pt>
                <c:pt idx="20031">
                  <c:v>15328.0875</c:v>
                </c:pt>
                <c:pt idx="20032">
                  <c:v>15328.0875</c:v>
                </c:pt>
                <c:pt idx="20033">
                  <c:v>15332.3156184</c:v>
                </c:pt>
                <c:pt idx="20034">
                  <c:v>15333.24375</c:v>
                </c:pt>
                <c:pt idx="20035">
                  <c:v>15333.759381599999</c:v>
                </c:pt>
                <c:pt idx="20036">
                  <c:v>15334.739059199997</c:v>
                </c:pt>
                <c:pt idx="20037">
                  <c:v>15334.739059199997</c:v>
                </c:pt>
                <c:pt idx="20038">
                  <c:v>15334.739059199997</c:v>
                </c:pt>
                <c:pt idx="20039">
                  <c:v>15334.739059199997</c:v>
                </c:pt>
                <c:pt idx="20040">
                  <c:v>15334.739059199997</c:v>
                </c:pt>
                <c:pt idx="20041">
                  <c:v>15346.443749999999</c:v>
                </c:pt>
                <c:pt idx="20042">
                  <c:v>15346.443749999999</c:v>
                </c:pt>
                <c:pt idx="20043">
                  <c:v>15352.012499999999</c:v>
                </c:pt>
                <c:pt idx="20044">
                  <c:v>15352.3734408</c:v>
                </c:pt>
                <c:pt idx="20045">
                  <c:v>15352.3734408</c:v>
                </c:pt>
                <c:pt idx="20046">
                  <c:v>15352.5281184</c:v>
                </c:pt>
                <c:pt idx="20047">
                  <c:v>15354.487499999999</c:v>
                </c:pt>
                <c:pt idx="20048">
                  <c:v>15359.643749999999</c:v>
                </c:pt>
                <c:pt idx="20049">
                  <c:v>15359.643749999999</c:v>
                </c:pt>
                <c:pt idx="20050">
                  <c:v>15360.159381599999</c:v>
                </c:pt>
                <c:pt idx="20051">
                  <c:v>15361.139059199999</c:v>
                </c:pt>
                <c:pt idx="20052">
                  <c:v>15361.139059199999</c:v>
                </c:pt>
                <c:pt idx="20053">
                  <c:v>15365.2125</c:v>
                </c:pt>
                <c:pt idx="20054">
                  <c:v>15365.573440800001</c:v>
                </c:pt>
                <c:pt idx="20055">
                  <c:v>15367.6875</c:v>
                </c:pt>
                <c:pt idx="20056">
                  <c:v>15367.6875</c:v>
                </c:pt>
                <c:pt idx="20057">
                  <c:v>15371.9156184</c:v>
                </c:pt>
                <c:pt idx="20058">
                  <c:v>15371.9156184</c:v>
                </c:pt>
                <c:pt idx="20059">
                  <c:v>15372.84375</c:v>
                </c:pt>
                <c:pt idx="20060">
                  <c:v>15372.84375</c:v>
                </c:pt>
                <c:pt idx="20061">
                  <c:v>15372.84375</c:v>
                </c:pt>
                <c:pt idx="20062">
                  <c:v>15372.84375</c:v>
                </c:pt>
                <c:pt idx="20063">
                  <c:v>15372.84375</c:v>
                </c:pt>
                <c:pt idx="20064">
                  <c:v>15380.887499999999</c:v>
                </c:pt>
                <c:pt idx="20065">
                  <c:v>15385.115618399999</c:v>
                </c:pt>
                <c:pt idx="20066">
                  <c:v>15385.115618399999</c:v>
                </c:pt>
                <c:pt idx="20067">
                  <c:v>15386.043749999999</c:v>
                </c:pt>
                <c:pt idx="20068">
                  <c:v>15386.043749999999</c:v>
                </c:pt>
                <c:pt idx="20069">
                  <c:v>15386.043749999999</c:v>
                </c:pt>
                <c:pt idx="20070">
                  <c:v>15386.559381599998</c:v>
                </c:pt>
                <c:pt idx="20071">
                  <c:v>15386.559381599998</c:v>
                </c:pt>
                <c:pt idx="20072">
                  <c:v>15387.539059199999</c:v>
                </c:pt>
                <c:pt idx="20073">
                  <c:v>15387.539059199999</c:v>
                </c:pt>
                <c:pt idx="20074">
                  <c:v>15387.539059199999</c:v>
                </c:pt>
                <c:pt idx="20075">
                  <c:v>15387.539059199999</c:v>
                </c:pt>
                <c:pt idx="20076">
                  <c:v>15391.9734408</c:v>
                </c:pt>
                <c:pt idx="20077">
                  <c:v>15394.0875</c:v>
                </c:pt>
                <c:pt idx="20078">
                  <c:v>15398.3156184</c:v>
                </c:pt>
                <c:pt idx="20079">
                  <c:v>15398.3156184</c:v>
                </c:pt>
                <c:pt idx="20080">
                  <c:v>15399.24375</c:v>
                </c:pt>
                <c:pt idx="20081">
                  <c:v>15399.759381599999</c:v>
                </c:pt>
                <c:pt idx="20082">
                  <c:v>15404.8125</c:v>
                </c:pt>
                <c:pt idx="20083">
                  <c:v>15407.287499999999</c:v>
                </c:pt>
                <c:pt idx="20084">
                  <c:v>15411.515618400001</c:v>
                </c:pt>
                <c:pt idx="20085">
                  <c:v>15411.515618400001</c:v>
                </c:pt>
                <c:pt idx="20086">
                  <c:v>15412.443749999999</c:v>
                </c:pt>
                <c:pt idx="20087">
                  <c:v>15413.939059199998</c:v>
                </c:pt>
                <c:pt idx="20088">
                  <c:v>15413.939059199998</c:v>
                </c:pt>
                <c:pt idx="20089">
                  <c:v>15418.012499999999</c:v>
                </c:pt>
                <c:pt idx="20090">
                  <c:v>15418.012499999999</c:v>
                </c:pt>
                <c:pt idx="20091">
                  <c:v>15418.3734408</c:v>
                </c:pt>
                <c:pt idx="20092">
                  <c:v>15418.3734408</c:v>
                </c:pt>
                <c:pt idx="20093">
                  <c:v>15418.5281184</c:v>
                </c:pt>
                <c:pt idx="20094">
                  <c:v>15424.7156184</c:v>
                </c:pt>
                <c:pt idx="20095">
                  <c:v>15425.643749999999</c:v>
                </c:pt>
                <c:pt idx="20096">
                  <c:v>15426.159381599999</c:v>
                </c:pt>
                <c:pt idx="20097">
                  <c:v>15426.159381599999</c:v>
                </c:pt>
                <c:pt idx="20098">
                  <c:v>15427.139059199999</c:v>
                </c:pt>
                <c:pt idx="20099">
                  <c:v>15431.2125</c:v>
                </c:pt>
                <c:pt idx="20100">
                  <c:v>15431.573440800001</c:v>
                </c:pt>
                <c:pt idx="20101">
                  <c:v>15431.7281184</c:v>
                </c:pt>
                <c:pt idx="20102">
                  <c:v>15433.6875</c:v>
                </c:pt>
                <c:pt idx="20103">
                  <c:v>15437.9156184</c:v>
                </c:pt>
                <c:pt idx="20104">
                  <c:v>15437.9156184</c:v>
                </c:pt>
                <c:pt idx="20105">
                  <c:v>15439.359381599998</c:v>
                </c:pt>
                <c:pt idx="20106">
                  <c:v>15440.339059199998</c:v>
                </c:pt>
                <c:pt idx="20107">
                  <c:v>15440.339059199998</c:v>
                </c:pt>
                <c:pt idx="20108">
                  <c:v>15444.412499999999</c:v>
                </c:pt>
                <c:pt idx="20109">
                  <c:v>15444.7734408</c:v>
                </c:pt>
                <c:pt idx="20110">
                  <c:v>15444.928118399999</c:v>
                </c:pt>
                <c:pt idx="20111">
                  <c:v>15446.887499999999</c:v>
                </c:pt>
                <c:pt idx="20112">
                  <c:v>15451.115618399999</c:v>
                </c:pt>
                <c:pt idx="20113">
                  <c:v>15452.043749999999</c:v>
                </c:pt>
                <c:pt idx="20114">
                  <c:v>15457.612499999999</c:v>
                </c:pt>
                <c:pt idx="20115">
                  <c:v>15457.9734408</c:v>
                </c:pt>
                <c:pt idx="20116">
                  <c:v>15457.9734408</c:v>
                </c:pt>
                <c:pt idx="20117">
                  <c:v>15460.0875</c:v>
                </c:pt>
                <c:pt idx="20118">
                  <c:v>15460.0875</c:v>
                </c:pt>
                <c:pt idx="20119">
                  <c:v>15464.3156184</c:v>
                </c:pt>
                <c:pt idx="20120">
                  <c:v>15465.24375</c:v>
                </c:pt>
                <c:pt idx="20121">
                  <c:v>15465.24375</c:v>
                </c:pt>
                <c:pt idx="20122">
                  <c:v>15465.24375</c:v>
                </c:pt>
                <c:pt idx="20123">
                  <c:v>15466.739059199997</c:v>
                </c:pt>
                <c:pt idx="20124">
                  <c:v>15471.173440800001</c:v>
                </c:pt>
                <c:pt idx="20125">
                  <c:v>15471.173440800001</c:v>
                </c:pt>
                <c:pt idx="20126">
                  <c:v>15471.328118400001</c:v>
                </c:pt>
                <c:pt idx="20127">
                  <c:v>15471.328118400001</c:v>
                </c:pt>
                <c:pt idx="20128">
                  <c:v>15473.287499999999</c:v>
                </c:pt>
                <c:pt idx="20129">
                  <c:v>15473.287499999999</c:v>
                </c:pt>
                <c:pt idx="20130">
                  <c:v>15473.287499999999</c:v>
                </c:pt>
                <c:pt idx="20131">
                  <c:v>15473.287499999999</c:v>
                </c:pt>
                <c:pt idx="20132">
                  <c:v>15477.515618400001</c:v>
                </c:pt>
                <c:pt idx="20133">
                  <c:v>15477.515618400001</c:v>
                </c:pt>
                <c:pt idx="20134">
                  <c:v>15477.515618400001</c:v>
                </c:pt>
                <c:pt idx="20135">
                  <c:v>15477.515618400001</c:v>
                </c:pt>
                <c:pt idx="20136">
                  <c:v>15478.443749999999</c:v>
                </c:pt>
                <c:pt idx="20137">
                  <c:v>15478.443749999999</c:v>
                </c:pt>
                <c:pt idx="20138">
                  <c:v>15478.443749999999</c:v>
                </c:pt>
                <c:pt idx="20139">
                  <c:v>15484.012499999999</c:v>
                </c:pt>
                <c:pt idx="20140">
                  <c:v>15491.643749999999</c:v>
                </c:pt>
                <c:pt idx="20141">
                  <c:v>15497.2125</c:v>
                </c:pt>
                <c:pt idx="20142">
                  <c:v>15497.573440800001</c:v>
                </c:pt>
                <c:pt idx="20143">
                  <c:v>15497.7281184</c:v>
                </c:pt>
                <c:pt idx="20144">
                  <c:v>15503.9156184</c:v>
                </c:pt>
                <c:pt idx="20145">
                  <c:v>15503.9156184</c:v>
                </c:pt>
                <c:pt idx="20146">
                  <c:v>15505.359381599998</c:v>
                </c:pt>
                <c:pt idx="20147">
                  <c:v>15505.359381599998</c:v>
                </c:pt>
                <c:pt idx="20148">
                  <c:v>15505.359381599998</c:v>
                </c:pt>
                <c:pt idx="20149">
                  <c:v>15510.412499999999</c:v>
                </c:pt>
                <c:pt idx="20150">
                  <c:v>15510.7734408</c:v>
                </c:pt>
                <c:pt idx="20151">
                  <c:v>15510.7734408</c:v>
                </c:pt>
                <c:pt idx="20152">
                  <c:v>15510.7734408</c:v>
                </c:pt>
                <c:pt idx="20153">
                  <c:v>15512.887499999999</c:v>
                </c:pt>
                <c:pt idx="20154">
                  <c:v>15512.887499999999</c:v>
                </c:pt>
                <c:pt idx="20155">
                  <c:v>15517.115618399999</c:v>
                </c:pt>
                <c:pt idx="20156">
                  <c:v>15517.115618399999</c:v>
                </c:pt>
                <c:pt idx="20157">
                  <c:v>15518.559381599998</c:v>
                </c:pt>
                <c:pt idx="20158">
                  <c:v>15518.559381599998</c:v>
                </c:pt>
                <c:pt idx="20159">
                  <c:v>15519.539059199999</c:v>
                </c:pt>
                <c:pt idx="20160">
                  <c:v>15519.539059199999</c:v>
                </c:pt>
                <c:pt idx="20161">
                  <c:v>15523.612499999999</c:v>
                </c:pt>
                <c:pt idx="20162">
                  <c:v>15523.612499999999</c:v>
                </c:pt>
                <c:pt idx="20163">
                  <c:v>15523.9734408</c:v>
                </c:pt>
                <c:pt idx="20164">
                  <c:v>15524.1281184</c:v>
                </c:pt>
                <c:pt idx="20165">
                  <c:v>15524.1281184</c:v>
                </c:pt>
                <c:pt idx="20166">
                  <c:v>15524.1281184</c:v>
                </c:pt>
                <c:pt idx="20167">
                  <c:v>15526.0875</c:v>
                </c:pt>
                <c:pt idx="20168">
                  <c:v>15530.3156184</c:v>
                </c:pt>
                <c:pt idx="20169">
                  <c:v>15531.759381599999</c:v>
                </c:pt>
                <c:pt idx="20170">
                  <c:v>15532.739059199997</c:v>
                </c:pt>
                <c:pt idx="20171">
                  <c:v>15536.8125</c:v>
                </c:pt>
                <c:pt idx="20172">
                  <c:v>15537.173440800001</c:v>
                </c:pt>
                <c:pt idx="20173">
                  <c:v>15537.173440800001</c:v>
                </c:pt>
                <c:pt idx="20174">
                  <c:v>15537.328118400001</c:v>
                </c:pt>
                <c:pt idx="20175">
                  <c:v>15539.287499999999</c:v>
                </c:pt>
                <c:pt idx="20176">
                  <c:v>15539.287499999999</c:v>
                </c:pt>
                <c:pt idx="20177">
                  <c:v>15544.443749999999</c:v>
                </c:pt>
                <c:pt idx="20178">
                  <c:v>15544.443749999999</c:v>
                </c:pt>
                <c:pt idx="20179">
                  <c:v>15544.959381599998</c:v>
                </c:pt>
                <c:pt idx="20180">
                  <c:v>15552.487499999999</c:v>
                </c:pt>
                <c:pt idx="20181">
                  <c:v>15552.487499999999</c:v>
                </c:pt>
                <c:pt idx="20182">
                  <c:v>15559.139059199999</c:v>
                </c:pt>
                <c:pt idx="20183">
                  <c:v>15563.2125</c:v>
                </c:pt>
                <c:pt idx="20184">
                  <c:v>15563.2125</c:v>
                </c:pt>
                <c:pt idx="20185">
                  <c:v>15563.2125</c:v>
                </c:pt>
                <c:pt idx="20186">
                  <c:v>15563.2125</c:v>
                </c:pt>
                <c:pt idx="20187">
                  <c:v>15563.573440800001</c:v>
                </c:pt>
                <c:pt idx="20188">
                  <c:v>15563.573440800001</c:v>
                </c:pt>
                <c:pt idx="20189">
                  <c:v>15563.7281184</c:v>
                </c:pt>
                <c:pt idx="20190">
                  <c:v>15563.7281184</c:v>
                </c:pt>
                <c:pt idx="20191">
                  <c:v>15563.7281184</c:v>
                </c:pt>
                <c:pt idx="20192">
                  <c:v>15563.7281184</c:v>
                </c:pt>
                <c:pt idx="20193">
                  <c:v>15565.6875</c:v>
                </c:pt>
                <c:pt idx="20194">
                  <c:v>15565.6875</c:v>
                </c:pt>
                <c:pt idx="20195">
                  <c:v>15570.84375</c:v>
                </c:pt>
                <c:pt idx="20196">
                  <c:v>15571.359381599998</c:v>
                </c:pt>
                <c:pt idx="20197">
                  <c:v>15576.928118399999</c:v>
                </c:pt>
                <c:pt idx="20198">
                  <c:v>15576.928118399999</c:v>
                </c:pt>
                <c:pt idx="20199">
                  <c:v>15578.887499999999</c:v>
                </c:pt>
                <c:pt idx="20200">
                  <c:v>15583.115618399999</c:v>
                </c:pt>
                <c:pt idx="20201">
                  <c:v>15583.115618399999</c:v>
                </c:pt>
                <c:pt idx="20202">
                  <c:v>15584.043749999999</c:v>
                </c:pt>
                <c:pt idx="20203">
                  <c:v>15584.043749999999</c:v>
                </c:pt>
                <c:pt idx="20204">
                  <c:v>15590.1281184</c:v>
                </c:pt>
                <c:pt idx="20205">
                  <c:v>15590.1281184</c:v>
                </c:pt>
                <c:pt idx="20206">
                  <c:v>15592.0875</c:v>
                </c:pt>
                <c:pt idx="20207">
                  <c:v>15592.0875</c:v>
                </c:pt>
                <c:pt idx="20208">
                  <c:v>15596.3156184</c:v>
                </c:pt>
                <c:pt idx="20209">
                  <c:v>15597.759381599999</c:v>
                </c:pt>
                <c:pt idx="20210">
                  <c:v>15597.759381599999</c:v>
                </c:pt>
                <c:pt idx="20211">
                  <c:v>15597.759381599999</c:v>
                </c:pt>
                <c:pt idx="20212">
                  <c:v>15597.759381599999</c:v>
                </c:pt>
                <c:pt idx="20213">
                  <c:v>15597.759381599999</c:v>
                </c:pt>
                <c:pt idx="20214">
                  <c:v>15598.739059199997</c:v>
                </c:pt>
                <c:pt idx="20215">
                  <c:v>15598.739059199997</c:v>
                </c:pt>
                <c:pt idx="20216">
                  <c:v>15602.8125</c:v>
                </c:pt>
                <c:pt idx="20217">
                  <c:v>15603.173440800001</c:v>
                </c:pt>
                <c:pt idx="20218">
                  <c:v>15609.515618400001</c:v>
                </c:pt>
                <c:pt idx="20219">
                  <c:v>15609.515618400001</c:v>
                </c:pt>
                <c:pt idx="20220">
                  <c:v>15610.443749999999</c:v>
                </c:pt>
                <c:pt idx="20221">
                  <c:v>15610.959381599998</c:v>
                </c:pt>
                <c:pt idx="20222">
                  <c:v>15611.939059199998</c:v>
                </c:pt>
                <c:pt idx="20223">
                  <c:v>15616.012499999999</c:v>
                </c:pt>
                <c:pt idx="20224">
                  <c:v>15616.012499999999</c:v>
                </c:pt>
                <c:pt idx="20225">
                  <c:v>15616.3734408</c:v>
                </c:pt>
                <c:pt idx="20226">
                  <c:v>15616.3734408</c:v>
                </c:pt>
                <c:pt idx="20227">
                  <c:v>15616.5281184</c:v>
                </c:pt>
                <c:pt idx="20228">
                  <c:v>15616.5281184</c:v>
                </c:pt>
                <c:pt idx="20229">
                  <c:v>15618.487499999999</c:v>
                </c:pt>
                <c:pt idx="20230">
                  <c:v>15622.7156184</c:v>
                </c:pt>
                <c:pt idx="20231">
                  <c:v>15625.139059199999</c:v>
                </c:pt>
                <c:pt idx="20232">
                  <c:v>15625.139059199999</c:v>
                </c:pt>
                <c:pt idx="20233">
                  <c:v>15629.2125</c:v>
                </c:pt>
                <c:pt idx="20234">
                  <c:v>15629.2125</c:v>
                </c:pt>
                <c:pt idx="20235">
                  <c:v>15629.2125</c:v>
                </c:pt>
                <c:pt idx="20236">
                  <c:v>15629.2125</c:v>
                </c:pt>
                <c:pt idx="20237">
                  <c:v>15629.2125</c:v>
                </c:pt>
                <c:pt idx="20238">
                  <c:v>15629.7281184</c:v>
                </c:pt>
                <c:pt idx="20239">
                  <c:v>15635.9156184</c:v>
                </c:pt>
                <c:pt idx="20240">
                  <c:v>15638.339059199998</c:v>
                </c:pt>
                <c:pt idx="20241">
                  <c:v>15642.7734408</c:v>
                </c:pt>
                <c:pt idx="20242">
                  <c:v>15649.115618399999</c:v>
                </c:pt>
                <c:pt idx="20243">
                  <c:v>15649.115618399999</c:v>
                </c:pt>
                <c:pt idx="20244">
                  <c:v>15650.043749999999</c:v>
                </c:pt>
                <c:pt idx="20245">
                  <c:v>15650.559381599998</c:v>
                </c:pt>
                <c:pt idx="20246">
                  <c:v>15650.559381599998</c:v>
                </c:pt>
                <c:pt idx="20247">
                  <c:v>15651.539059199999</c:v>
                </c:pt>
                <c:pt idx="20248">
                  <c:v>15655.612499999999</c:v>
                </c:pt>
                <c:pt idx="20249">
                  <c:v>15655.612499999999</c:v>
                </c:pt>
                <c:pt idx="20250">
                  <c:v>15655.9734408</c:v>
                </c:pt>
                <c:pt idx="20251">
                  <c:v>15658.0875</c:v>
                </c:pt>
                <c:pt idx="20252">
                  <c:v>15658.0875</c:v>
                </c:pt>
                <c:pt idx="20253">
                  <c:v>15662.3156184</c:v>
                </c:pt>
                <c:pt idx="20254">
                  <c:v>15663.24375</c:v>
                </c:pt>
                <c:pt idx="20255">
                  <c:v>15664.739059199997</c:v>
                </c:pt>
                <c:pt idx="20256">
                  <c:v>15668.8125</c:v>
                </c:pt>
                <c:pt idx="20257">
                  <c:v>15669.173440800001</c:v>
                </c:pt>
                <c:pt idx="20258">
                  <c:v>15669.173440800001</c:v>
                </c:pt>
                <c:pt idx="20259">
                  <c:v>15669.328118400001</c:v>
                </c:pt>
                <c:pt idx="20260">
                  <c:v>15669.328118400001</c:v>
                </c:pt>
                <c:pt idx="20261">
                  <c:v>15669.328118400001</c:v>
                </c:pt>
                <c:pt idx="20262">
                  <c:v>15671.287499999999</c:v>
                </c:pt>
                <c:pt idx="20263">
                  <c:v>15675.515618400001</c:v>
                </c:pt>
                <c:pt idx="20264">
                  <c:v>15676.959381599998</c:v>
                </c:pt>
                <c:pt idx="20265">
                  <c:v>15677.939059199998</c:v>
                </c:pt>
                <c:pt idx="20266">
                  <c:v>15682.3734408</c:v>
                </c:pt>
                <c:pt idx="20267">
                  <c:v>15682.5281184</c:v>
                </c:pt>
                <c:pt idx="20268">
                  <c:v>15684.487499999999</c:v>
                </c:pt>
                <c:pt idx="20269">
                  <c:v>15684.487499999999</c:v>
                </c:pt>
                <c:pt idx="20270">
                  <c:v>15684.487499999999</c:v>
                </c:pt>
                <c:pt idx="20271">
                  <c:v>15688.7156184</c:v>
                </c:pt>
                <c:pt idx="20272">
                  <c:v>15688.7156184</c:v>
                </c:pt>
                <c:pt idx="20273">
                  <c:v>15691.139059199999</c:v>
                </c:pt>
                <c:pt idx="20274">
                  <c:v>15691.139059199999</c:v>
                </c:pt>
                <c:pt idx="20275">
                  <c:v>15695.2125</c:v>
                </c:pt>
                <c:pt idx="20276">
                  <c:v>15695.7281184</c:v>
                </c:pt>
                <c:pt idx="20277">
                  <c:v>15697.6875</c:v>
                </c:pt>
                <c:pt idx="20278">
                  <c:v>15697.6875</c:v>
                </c:pt>
                <c:pt idx="20279">
                  <c:v>15702.84375</c:v>
                </c:pt>
                <c:pt idx="20280">
                  <c:v>15703.359381599998</c:v>
                </c:pt>
                <c:pt idx="20281">
                  <c:v>15704.339059199998</c:v>
                </c:pt>
                <c:pt idx="20282">
                  <c:v>15704.339059199998</c:v>
                </c:pt>
                <c:pt idx="20283">
                  <c:v>15704.339059199998</c:v>
                </c:pt>
                <c:pt idx="20284">
                  <c:v>15704.339059199998</c:v>
                </c:pt>
                <c:pt idx="20285">
                  <c:v>15708.412499999999</c:v>
                </c:pt>
                <c:pt idx="20286">
                  <c:v>15708.7734408</c:v>
                </c:pt>
                <c:pt idx="20287">
                  <c:v>15710.887499999999</c:v>
                </c:pt>
                <c:pt idx="20288">
                  <c:v>15715.115618399999</c:v>
                </c:pt>
                <c:pt idx="20289">
                  <c:v>15716.043749999999</c:v>
                </c:pt>
                <c:pt idx="20290">
                  <c:v>15716.559381599998</c:v>
                </c:pt>
                <c:pt idx="20291">
                  <c:v>15721.612499999999</c:v>
                </c:pt>
                <c:pt idx="20292">
                  <c:v>15721.9734408</c:v>
                </c:pt>
                <c:pt idx="20293">
                  <c:v>15721.9734408</c:v>
                </c:pt>
                <c:pt idx="20294">
                  <c:v>15721.9734408</c:v>
                </c:pt>
                <c:pt idx="20295">
                  <c:v>15729.24375</c:v>
                </c:pt>
                <c:pt idx="20296">
                  <c:v>15734.8125</c:v>
                </c:pt>
                <c:pt idx="20297">
                  <c:v>15735.328118400001</c:v>
                </c:pt>
                <c:pt idx="20298">
                  <c:v>15737.287499999999</c:v>
                </c:pt>
                <c:pt idx="20299">
                  <c:v>15737.287499999999</c:v>
                </c:pt>
                <c:pt idx="20300">
                  <c:v>15741.515618400001</c:v>
                </c:pt>
                <c:pt idx="20301">
                  <c:v>15741.515618400001</c:v>
                </c:pt>
                <c:pt idx="20302">
                  <c:v>15742.443749999999</c:v>
                </c:pt>
                <c:pt idx="20303">
                  <c:v>15742.959381599998</c:v>
                </c:pt>
                <c:pt idx="20304">
                  <c:v>15743.939059199998</c:v>
                </c:pt>
                <c:pt idx="20305">
                  <c:v>15748.012499999999</c:v>
                </c:pt>
                <c:pt idx="20306">
                  <c:v>15748.3734408</c:v>
                </c:pt>
                <c:pt idx="20307">
                  <c:v>15748.3734408</c:v>
                </c:pt>
                <c:pt idx="20308">
                  <c:v>15748.5281184</c:v>
                </c:pt>
                <c:pt idx="20309">
                  <c:v>15748.5281184</c:v>
                </c:pt>
                <c:pt idx="20310">
                  <c:v>15750.487499999999</c:v>
                </c:pt>
                <c:pt idx="20311">
                  <c:v>15750.487499999999</c:v>
                </c:pt>
                <c:pt idx="20312">
                  <c:v>15755.643749999999</c:v>
                </c:pt>
                <c:pt idx="20313">
                  <c:v>15755.643749999999</c:v>
                </c:pt>
                <c:pt idx="20314">
                  <c:v>15756.159381599999</c:v>
                </c:pt>
                <c:pt idx="20315">
                  <c:v>15756.159381599999</c:v>
                </c:pt>
                <c:pt idx="20316">
                  <c:v>15757.139059199999</c:v>
                </c:pt>
                <c:pt idx="20317">
                  <c:v>15757.139059199999</c:v>
                </c:pt>
                <c:pt idx="20318">
                  <c:v>15757.139059199999</c:v>
                </c:pt>
                <c:pt idx="20319">
                  <c:v>15761.2125</c:v>
                </c:pt>
                <c:pt idx="20320">
                  <c:v>15761.2125</c:v>
                </c:pt>
                <c:pt idx="20321">
                  <c:v>15761.573440800001</c:v>
                </c:pt>
                <c:pt idx="20322">
                  <c:v>15763.6875</c:v>
                </c:pt>
                <c:pt idx="20323">
                  <c:v>15767.9156184</c:v>
                </c:pt>
                <c:pt idx="20324">
                  <c:v>15768.84375</c:v>
                </c:pt>
                <c:pt idx="20325">
                  <c:v>15770.339059199998</c:v>
                </c:pt>
                <c:pt idx="20326">
                  <c:v>15774.412499999999</c:v>
                </c:pt>
                <c:pt idx="20327">
                  <c:v>15774.7734408</c:v>
                </c:pt>
                <c:pt idx="20328">
                  <c:v>15776.887499999999</c:v>
                </c:pt>
                <c:pt idx="20329">
                  <c:v>15781.115618399999</c:v>
                </c:pt>
                <c:pt idx="20330">
                  <c:v>15782.043749999999</c:v>
                </c:pt>
                <c:pt idx="20331">
                  <c:v>15782.043749999999</c:v>
                </c:pt>
                <c:pt idx="20332">
                  <c:v>15782.559381599998</c:v>
                </c:pt>
                <c:pt idx="20333">
                  <c:v>15782.559381599998</c:v>
                </c:pt>
                <c:pt idx="20334">
                  <c:v>15783.539059199999</c:v>
                </c:pt>
                <c:pt idx="20335">
                  <c:v>15787.9734408</c:v>
                </c:pt>
                <c:pt idx="20336">
                  <c:v>15788.1281184</c:v>
                </c:pt>
                <c:pt idx="20337">
                  <c:v>15794.3156184</c:v>
                </c:pt>
                <c:pt idx="20338">
                  <c:v>15794.3156184</c:v>
                </c:pt>
                <c:pt idx="20339">
                  <c:v>15795.759381599999</c:v>
                </c:pt>
                <c:pt idx="20340">
                  <c:v>15800.8125</c:v>
                </c:pt>
                <c:pt idx="20341">
                  <c:v>15801.173440800001</c:v>
                </c:pt>
                <c:pt idx="20342">
                  <c:v>15801.173440800001</c:v>
                </c:pt>
                <c:pt idx="20343">
                  <c:v>15801.173440800001</c:v>
                </c:pt>
                <c:pt idx="20344">
                  <c:v>15801.173440800001</c:v>
                </c:pt>
                <c:pt idx="20345">
                  <c:v>15803.287499999999</c:v>
                </c:pt>
                <c:pt idx="20346">
                  <c:v>15808.443749999999</c:v>
                </c:pt>
                <c:pt idx="20347">
                  <c:v>15808.443749999999</c:v>
                </c:pt>
                <c:pt idx="20348">
                  <c:v>15808.443749999999</c:v>
                </c:pt>
                <c:pt idx="20349">
                  <c:v>15808.443749999999</c:v>
                </c:pt>
                <c:pt idx="20350">
                  <c:v>15808.959381599998</c:v>
                </c:pt>
                <c:pt idx="20351">
                  <c:v>15808.959381599998</c:v>
                </c:pt>
                <c:pt idx="20352">
                  <c:v>15814.012499999999</c:v>
                </c:pt>
                <c:pt idx="20353">
                  <c:v>15814.5281184</c:v>
                </c:pt>
                <c:pt idx="20354">
                  <c:v>15820.7156184</c:v>
                </c:pt>
                <c:pt idx="20355">
                  <c:v>15821.643749999999</c:v>
                </c:pt>
                <c:pt idx="20356">
                  <c:v>15821.643749999999</c:v>
                </c:pt>
                <c:pt idx="20357">
                  <c:v>15822.159381599999</c:v>
                </c:pt>
                <c:pt idx="20358">
                  <c:v>15822.159381599999</c:v>
                </c:pt>
                <c:pt idx="20359">
                  <c:v>15823.139059199999</c:v>
                </c:pt>
                <c:pt idx="20360">
                  <c:v>15827.573440800001</c:v>
                </c:pt>
                <c:pt idx="20361">
                  <c:v>15827.7281184</c:v>
                </c:pt>
                <c:pt idx="20362">
                  <c:v>15827.7281184</c:v>
                </c:pt>
                <c:pt idx="20363">
                  <c:v>15829.6875</c:v>
                </c:pt>
                <c:pt idx="20364">
                  <c:v>15835.359381599998</c:v>
                </c:pt>
                <c:pt idx="20365">
                  <c:v>15836.339059199998</c:v>
                </c:pt>
                <c:pt idx="20366">
                  <c:v>15840.412499999999</c:v>
                </c:pt>
                <c:pt idx="20367">
                  <c:v>15840.7734408</c:v>
                </c:pt>
                <c:pt idx="20368">
                  <c:v>15840.7734408</c:v>
                </c:pt>
                <c:pt idx="20369">
                  <c:v>15840.928118399999</c:v>
                </c:pt>
                <c:pt idx="20370">
                  <c:v>15840.928118399999</c:v>
                </c:pt>
                <c:pt idx="20371">
                  <c:v>15842.887499999999</c:v>
                </c:pt>
                <c:pt idx="20372">
                  <c:v>15842.887499999999</c:v>
                </c:pt>
                <c:pt idx="20373">
                  <c:v>15842.887499999999</c:v>
                </c:pt>
                <c:pt idx="20374">
                  <c:v>15842.887499999999</c:v>
                </c:pt>
                <c:pt idx="20375">
                  <c:v>15848.043749999999</c:v>
                </c:pt>
                <c:pt idx="20376">
                  <c:v>15848.043749999999</c:v>
                </c:pt>
                <c:pt idx="20377">
                  <c:v>15848.559381599998</c:v>
                </c:pt>
                <c:pt idx="20378">
                  <c:v>15853.9734408</c:v>
                </c:pt>
                <c:pt idx="20379">
                  <c:v>15854.1281184</c:v>
                </c:pt>
                <c:pt idx="20380">
                  <c:v>15854.1281184</c:v>
                </c:pt>
                <c:pt idx="20381">
                  <c:v>15856.0875</c:v>
                </c:pt>
                <c:pt idx="20382">
                  <c:v>15860.3156184</c:v>
                </c:pt>
                <c:pt idx="20383">
                  <c:v>15860.3156184</c:v>
                </c:pt>
                <c:pt idx="20384">
                  <c:v>15861.759381599999</c:v>
                </c:pt>
                <c:pt idx="20385">
                  <c:v>15862.739059199997</c:v>
                </c:pt>
                <c:pt idx="20386">
                  <c:v>15869.287499999999</c:v>
                </c:pt>
                <c:pt idx="20387">
                  <c:v>15869.287499999999</c:v>
                </c:pt>
                <c:pt idx="20388">
                  <c:v>15873.515618400001</c:v>
                </c:pt>
                <c:pt idx="20389">
                  <c:v>15874.443749999999</c:v>
                </c:pt>
                <c:pt idx="20390">
                  <c:v>15875.939059199998</c:v>
                </c:pt>
                <c:pt idx="20391">
                  <c:v>15875.939059199998</c:v>
                </c:pt>
                <c:pt idx="20392">
                  <c:v>15880.3734408</c:v>
                </c:pt>
                <c:pt idx="20393">
                  <c:v>15880.5281184</c:v>
                </c:pt>
                <c:pt idx="20394">
                  <c:v>15880.5281184</c:v>
                </c:pt>
                <c:pt idx="20395">
                  <c:v>15882.487499999999</c:v>
                </c:pt>
                <c:pt idx="20396">
                  <c:v>15882.487499999999</c:v>
                </c:pt>
                <c:pt idx="20397">
                  <c:v>15882.487499999999</c:v>
                </c:pt>
                <c:pt idx="20398">
                  <c:v>15882.487499999999</c:v>
                </c:pt>
                <c:pt idx="20399">
                  <c:v>15882.487499999999</c:v>
                </c:pt>
                <c:pt idx="20400">
                  <c:v>15882.487499999999</c:v>
                </c:pt>
                <c:pt idx="20401">
                  <c:v>15887.643749999999</c:v>
                </c:pt>
                <c:pt idx="20402">
                  <c:v>15887.643749999999</c:v>
                </c:pt>
                <c:pt idx="20403">
                  <c:v>15888.159381599999</c:v>
                </c:pt>
                <c:pt idx="20404">
                  <c:v>15888.159381599999</c:v>
                </c:pt>
                <c:pt idx="20405">
                  <c:v>15889.139059199999</c:v>
                </c:pt>
                <c:pt idx="20406">
                  <c:v>15889.139059199999</c:v>
                </c:pt>
                <c:pt idx="20407">
                  <c:v>15889.139059199999</c:v>
                </c:pt>
                <c:pt idx="20408">
                  <c:v>15889.139059199999</c:v>
                </c:pt>
                <c:pt idx="20409">
                  <c:v>15889.139059199999</c:v>
                </c:pt>
                <c:pt idx="20410">
                  <c:v>15893.2125</c:v>
                </c:pt>
                <c:pt idx="20411">
                  <c:v>15893.2125</c:v>
                </c:pt>
                <c:pt idx="20412">
                  <c:v>15893.573440800001</c:v>
                </c:pt>
                <c:pt idx="20413">
                  <c:v>15893.7281184</c:v>
                </c:pt>
                <c:pt idx="20414">
                  <c:v>15895.6875</c:v>
                </c:pt>
                <c:pt idx="20415">
                  <c:v>15899.9156184</c:v>
                </c:pt>
                <c:pt idx="20416">
                  <c:v>15899.9156184</c:v>
                </c:pt>
                <c:pt idx="20417">
                  <c:v>15899.9156184</c:v>
                </c:pt>
                <c:pt idx="20418">
                  <c:v>15900.84375</c:v>
                </c:pt>
                <c:pt idx="20419">
                  <c:v>15900.84375</c:v>
                </c:pt>
                <c:pt idx="20420">
                  <c:v>15901.359381599998</c:v>
                </c:pt>
                <c:pt idx="20421">
                  <c:v>15901.359381599998</c:v>
                </c:pt>
                <c:pt idx="20422">
                  <c:v>15902.339059199998</c:v>
                </c:pt>
                <c:pt idx="20423">
                  <c:v>15902.339059199998</c:v>
                </c:pt>
                <c:pt idx="20424">
                  <c:v>15902.339059199998</c:v>
                </c:pt>
                <c:pt idx="20425">
                  <c:v>15902.339059199998</c:v>
                </c:pt>
                <c:pt idx="20426">
                  <c:v>15906.412499999999</c:v>
                </c:pt>
                <c:pt idx="20427">
                  <c:v>15906.7734408</c:v>
                </c:pt>
                <c:pt idx="20428">
                  <c:v>15906.928118399999</c:v>
                </c:pt>
                <c:pt idx="20429">
                  <c:v>15906.928118399999</c:v>
                </c:pt>
                <c:pt idx="20430">
                  <c:v>15906.928118399999</c:v>
                </c:pt>
                <c:pt idx="20431">
                  <c:v>15908.887499999999</c:v>
                </c:pt>
                <c:pt idx="20432">
                  <c:v>15908.887499999999</c:v>
                </c:pt>
                <c:pt idx="20433">
                  <c:v>15908.887499999999</c:v>
                </c:pt>
                <c:pt idx="20434">
                  <c:v>15914.043749999999</c:v>
                </c:pt>
                <c:pt idx="20435">
                  <c:v>15914.559381599998</c:v>
                </c:pt>
                <c:pt idx="20436">
                  <c:v>15914.559381599998</c:v>
                </c:pt>
                <c:pt idx="20437">
                  <c:v>15914.559381599998</c:v>
                </c:pt>
                <c:pt idx="20438">
                  <c:v>15919.612499999999</c:v>
                </c:pt>
                <c:pt idx="20439">
                  <c:v>15919.9734408</c:v>
                </c:pt>
                <c:pt idx="20440">
                  <c:v>15920.1281184</c:v>
                </c:pt>
                <c:pt idx="20441">
                  <c:v>15922.0875</c:v>
                </c:pt>
                <c:pt idx="20442">
                  <c:v>15927.24375</c:v>
                </c:pt>
                <c:pt idx="20443">
                  <c:v>15927.24375</c:v>
                </c:pt>
                <c:pt idx="20444">
                  <c:v>15927.759381599999</c:v>
                </c:pt>
                <c:pt idx="20445">
                  <c:v>15927.759381599999</c:v>
                </c:pt>
                <c:pt idx="20446">
                  <c:v>15928.739059199997</c:v>
                </c:pt>
                <c:pt idx="20447">
                  <c:v>15932.8125</c:v>
                </c:pt>
                <c:pt idx="20448">
                  <c:v>15935.287499999999</c:v>
                </c:pt>
                <c:pt idx="20449">
                  <c:v>15935.287499999999</c:v>
                </c:pt>
                <c:pt idx="20450">
                  <c:v>15939.515618400001</c:v>
                </c:pt>
                <c:pt idx="20451">
                  <c:v>15939.515618400001</c:v>
                </c:pt>
                <c:pt idx="20452">
                  <c:v>15940.443749999999</c:v>
                </c:pt>
                <c:pt idx="20453">
                  <c:v>15940.443749999999</c:v>
                </c:pt>
                <c:pt idx="20454">
                  <c:v>15940.959381599998</c:v>
                </c:pt>
                <c:pt idx="20455">
                  <c:v>15940.959381599998</c:v>
                </c:pt>
                <c:pt idx="20456">
                  <c:v>15940.959381599998</c:v>
                </c:pt>
                <c:pt idx="20457">
                  <c:v>15941.939059199998</c:v>
                </c:pt>
                <c:pt idx="20458">
                  <c:v>15941.939059199998</c:v>
                </c:pt>
                <c:pt idx="20459">
                  <c:v>15946.3734408</c:v>
                </c:pt>
                <c:pt idx="20460">
                  <c:v>15946.5281184</c:v>
                </c:pt>
                <c:pt idx="20461">
                  <c:v>15948.487499999999</c:v>
                </c:pt>
                <c:pt idx="20462">
                  <c:v>15948.487499999999</c:v>
                </c:pt>
                <c:pt idx="20463">
                  <c:v>15955.139059199999</c:v>
                </c:pt>
                <c:pt idx="20464">
                  <c:v>15959.573440800001</c:v>
                </c:pt>
                <c:pt idx="20465">
                  <c:v>15961.6875</c:v>
                </c:pt>
                <c:pt idx="20466">
                  <c:v>15961.6875</c:v>
                </c:pt>
                <c:pt idx="20467">
                  <c:v>15965.9156184</c:v>
                </c:pt>
                <c:pt idx="20468">
                  <c:v>15965.9156184</c:v>
                </c:pt>
                <c:pt idx="20469">
                  <c:v>15966.84375</c:v>
                </c:pt>
                <c:pt idx="20470">
                  <c:v>15966.84375</c:v>
                </c:pt>
                <c:pt idx="20471">
                  <c:v>15967.359381599998</c:v>
                </c:pt>
                <c:pt idx="20472">
                  <c:v>15968.339059199998</c:v>
                </c:pt>
                <c:pt idx="20473">
                  <c:v>15968.339059199998</c:v>
                </c:pt>
                <c:pt idx="20474">
                  <c:v>15972.928118399999</c:v>
                </c:pt>
                <c:pt idx="20475">
                  <c:v>15979.115618399999</c:v>
                </c:pt>
                <c:pt idx="20476">
                  <c:v>15979.115618399999</c:v>
                </c:pt>
                <c:pt idx="20477">
                  <c:v>15980.559381599998</c:v>
                </c:pt>
                <c:pt idx="20478">
                  <c:v>15981.539059199999</c:v>
                </c:pt>
                <c:pt idx="20479">
                  <c:v>15985.9734408</c:v>
                </c:pt>
                <c:pt idx="20480">
                  <c:v>15986.1281184</c:v>
                </c:pt>
                <c:pt idx="20481">
                  <c:v>15986.1281184</c:v>
                </c:pt>
                <c:pt idx="20482">
                  <c:v>15986.1281184</c:v>
                </c:pt>
                <c:pt idx="20483">
                  <c:v>15988.0875</c:v>
                </c:pt>
                <c:pt idx="20484">
                  <c:v>15993.759381599999</c:v>
                </c:pt>
                <c:pt idx="20485">
                  <c:v>15993.759381599999</c:v>
                </c:pt>
                <c:pt idx="20486">
                  <c:v>15993.759381599999</c:v>
                </c:pt>
                <c:pt idx="20487">
                  <c:v>15994.739059199997</c:v>
                </c:pt>
                <c:pt idx="20488">
                  <c:v>15998.8125</c:v>
                </c:pt>
                <c:pt idx="20489">
                  <c:v>15998.8125</c:v>
                </c:pt>
                <c:pt idx="20490">
                  <c:v>15998.8125</c:v>
                </c:pt>
                <c:pt idx="20491">
                  <c:v>15999.328118400001</c:v>
                </c:pt>
                <c:pt idx="20492">
                  <c:v>16001.287499999999</c:v>
                </c:pt>
                <c:pt idx="20493">
                  <c:v>16005.515618400001</c:v>
                </c:pt>
                <c:pt idx="20494">
                  <c:v>16007.939059199998</c:v>
                </c:pt>
                <c:pt idx="20495">
                  <c:v>16012.3734408</c:v>
                </c:pt>
                <c:pt idx="20496">
                  <c:v>16012.5281184</c:v>
                </c:pt>
                <c:pt idx="20497">
                  <c:v>16014.487499999999</c:v>
                </c:pt>
                <c:pt idx="20498">
                  <c:v>16018.7156184</c:v>
                </c:pt>
                <c:pt idx="20499">
                  <c:v>16019.643749999999</c:v>
                </c:pt>
                <c:pt idx="20500">
                  <c:v>16019.643749999999</c:v>
                </c:pt>
                <c:pt idx="20501">
                  <c:v>16019.643749999999</c:v>
                </c:pt>
                <c:pt idx="20502">
                  <c:v>16020.159381599999</c:v>
                </c:pt>
                <c:pt idx="20503">
                  <c:v>16025.2125</c:v>
                </c:pt>
                <c:pt idx="20504">
                  <c:v>16025.2125</c:v>
                </c:pt>
                <c:pt idx="20505">
                  <c:v>16025.573440800001</c:v>
                </c:pt>
                <c:pt idx="20506">
                  <c:v>16025.573440800001</c:v>
                </c:pt>
                <c:pt idx="20507">
                  <c:v>16025.7281184</c:v>
                </c:pt>
                <c:pt idx="20508">
                  <c:v>16025.7281184</c:v>
                </c:pt>
                <c:pt idx="20509">
                  <c:v>16027.6875</c:v>
                </c:pt>
                <c:pt idx="20510">
                  <c:v>16034.339059199998</c:v>
                </c:pt>
                <c:pt idx="20511">
                  <c:v>16038.412499999999</c:v>
                </c:pt>
                <c:pt idx="20512">
                  <c:v>16038.7734408</c:v>
                </c:pt>
                <c:pt idx="20513">
                  <c:v>16038.928118399999</c:v>
                </c:pt>
                <c:pt idx="20514">
                  <c:v>16040.887499999999</c:v>
                </c:pt>
                <c:pt idx="20515">
                  <c:v>16045.115618399999</c:v>
                </c:pt>
                <c:pt idx="20516">
                  <c:v>16045.115618399999</c:v>
                </c:pt>
                <c:pt idx="20517">
                  <c:v>16046.043749999999</c:v>
                </c:pt>
                <c:pt idx="20518">
                  <c:v>16046.559381599998</c:v>
                </c:pt>
                <c:pt idx="20519">
                  <c:v>16046.559381599998</c:v>
                </c:pt>
                <c:pt idx="20520">
                  <c:v>16047.539059199999</c:v>
                </c:pt>
                <c:pt idx="20521">
                  <c:v>16051.612499999999</c:v>
                </c:pt>
                <c:pt idx="20522">
                  <c:v>16051.9734408</c:v>
                </c:pt>
                <c:pt idx="20523">
                  <c:v>16052.1281184</c:v>
                </c:pt>
                <c:pt idx="20524">
                  <c:v>16052.1281184</c:v>
                </c:pt>
                <c:pt idx="20525">
                  <c:v>16054.0875</c:v>
                </c:pt>
                <c:pt idx="20526">
                  <c:v>16054.0875</c:v>
                </c:pt>
                <c:pt idx="20527">
                  <c:v>16054.0875</c:v>
                </c:pt>
                <c:pt idx="20528">
                  <c:v>16054.0875</c:v>
                </c:pt>
                <c:pt idx="20529">
                  <c:v>16058.3156184</c:v>
                </c:pt>
                <c:pt idx="20530">
                  <c:v>16058.3156184</c:v>
                </c:pt>
                <c:pt idx="20531">
                  <c:v>16059.759381599999</c:v>
                </c:pt>
                <c:pt idx="20532">
                  <c:v>16060.739059199997</c:v>
                </c:pt>
                <c:pt idx="20533">
                  <c:v>16064.8125</c:v>
                </c:pt>
                <c:pt idx="20534">
                  <c:v>16065.173440800001</c:v>
                </c:pt>
                <c:pt idx="20535">
                  <c:v>16065.173440800001</c:v>
                </c:pt>
                <c:pt idx="20536">
                  <c:v>16065.328118400001</c:v>
                </c:pt>
                <c:pt idx="20537">
                  <c:v>16067.287499999999</c:v>
                </c:pt>
                <c:pt idx="20538">
                  <c:v>16067.287499999999</c:v>
                </c:pt>
                <c:pt idx="20539">
                  <c:v>16067.287499999999</c:v>
                </c:pt>
                <c:pt idx="20540">
                  <c:v>16071.515618400001</c:v>
                </c:pt>
                <c:pt idx="20541">
                  <c:v>16072.959381599998</c:v>
                </c:pt>
                <c:pt idx="20542">
                  <c:v>16072.959381599998</c:v>
                </c:pt>
                <c:pt idx="20543">
                  <c:v>16072.959381599998</c:v>
                </c:pt>
                <c:pt idx="20544">
                  <c:v>16073.939059199998</c:v>
                </c:pt>
                <c:pt idx="20545">
                  <c:v>16078.012499999999</c:v>
                </c:pt>
                <c:pt idx="20546">
                  <c:v>16078.5281184</c:v>
                </c:pt>
                <c:pt idx="20547">
                  <c:v>16084.7156184</c:v>
                </c:pt>
                <c:pt idx="20548">
                  <c:v>16085.643749999999</c:v>
                </c:pt>
                <c:pt idx="20549">
                  <c:v>16085.643749999999</c:v>
                </c:pt>
                <c:pt idx="20550">
                  <c:v>16087.139059199999</c:v>
                </c:pt>
                <c:pt idx="20551">
                  <c:v>16087.139059199999</c:v>
                </c:pt>
                <c:pt idx="20552">
                  <c:v>16091.2125</c:v>
                </c:pt>
                <c:pt idx="20553">
                  <c:v>16091.2125</c:v>
                </c:pt>
                <c:pt idx="20554">
                  <c:v>16091.573440800001</c:v>
                </c:pt>
                <c:pt idx="20555">
                  <c:v>16091.573440800001</c:v>
                </c:pt>
                <c:pt idx="20556">
                  <c:v>16091.7281184</c:v>
                </c:pt>
                <c:pt idx="20557">
                  <c:v>16093.6875</c:v>
                </c:pt>
                <c:pt idx="20558">
                  <c:v>16093.6875</c:v>
                </c:pt>
                <c:pt idx="20559">
                  <c:v>16098.84375</c:v>
                </c:pt>
                <c:pt idx="20560">
                  <c:v>16098.84375</c:v>
                </c:pt>
                <c:pt idx="20561">
                  <c:v>16104.412499999999</c:v>
                </c:pt>
                <c:pt idx="20562">
                  <c:v>16104.7734408</c:v>
                </c:pt>
                <c:pt idx="20563">
                  <c:v>16104.928118399999</c:v>
                </c:pt>
                <c:pt idx="20564">
                  <c:v>16106.887499999999</c:v>
                </c:pt>
                <c:pt idx="20565">
                  <c:v>16106.887499999999</c:v>
                </c:pt>
                <c:pt idx="20566">
                  <c:v>16111.115618399999</c:v>
                </c:pt>
                <c:pt idx="20567">
                  <c:v>16111.115618399999</c:v>
                </c:pt>
                <c:pt idx="20568">
                  <c:v>16112.043749999999</c:v>
                </c:pt>
                <c:pt idx="20569">
                  <c:v>16112.559381599998</c:v>
                </c:pt>
                <c:pt idx="20570">
                  <c:v>16112.559381599998</c:v>
                </c:pt>
                <c:pt idx="20571">
                  <c:v>16117.612499999999</c:v>
                </c:pt>
                <c:pt idx="20572">
                  <c:v>16117.9734408</c:v>
                </c:pt>
                <c:pt idx="20573">
                  <c:v>16118.1281184</c:v>
                </c:pt>
                <c:pt idx="20574">
                  <c:v>16118.1281184</c:v>
                </c:pt>
                <c:pt idx="20575">
                  <c:v>16118.1281184</c:v>
                </c:pt>
                <c:pt idx="20576">
                  <c:v>16130.8125</c:v>
                </c:pt>
                <c:pt idx="20577">
                  <c:v>16130.8125</c:v>
                </c:pt>
                <c:pt idx="20578">
                  <c:v>16133.287499999999</c:v>
                </c:pt>
                <c:pt idx="20579">
                  <c:v>16138.959381599998</c:v>
                </c:pt>
                <c:pt idx="20580">
                  <c:v>16139.939059199998</c:v>
                </c:pt>
                <c:pt idx="20581">
                  <c:v>16144.5281184</c:v>
                </c:pt>
                <c:pt idx="20582">
                  <c:v>16146.487499999999</c:v>
                </c:pt>
                <c:pt idx="20583">
                  <c:v>16150.7156184</c:v>
                </c:pt>
                <c:pt idx="20584">
                  <c:v>16150.7156184</c:v>
                </c:pt>
                <c:pt idx="20585">
                  <c:v>16151.643749999999</c:v>
                </c:pt>
                <c:pt idx="20586">
                  <c:v>16152.159381599999</c:v>
                </c:pt>
                <c:pt idx="20587">
                  <c:v>16153.139059199999</c:v>
                </c:pt>
                <c:pt idx="20588">
                  <c:v>16157.2125</c:v>
                </c:pt>
                <c:pt idx="20589">
                  <c:v>16159.6875</c:v>
                </c:pt>
                <c:pt idx="20590">
                  <c:v>16163.9156184</c:v>
                </c:pt>
                <c:pt idx="20591">
                  <c:v>16164.84375</c:v>
                </c:pt>
                <c:pt idx="20592">
                  <c:v>16164.84375</c:v>
                </c:pt>
                <c:pt idx="20593">
                  <c:v>16166.339059199998</c:v>
                </c:pt>
                <c:pt idx="20594">
                  <c:v>16166.339059199998</c:v>
                </c:pt>
                <c:pt idx="20595">
                  <c:v>16170.412499999999</c:v>
                </c:pt>
                <c:pt idx="20596">
                  <c:v>16170.412499999999</c:v>
                </c:pt>
                <c:pt idx="20597">
                  <c:v>16170.7734408</c:v>
                </c:pt>
                <c:pt idx="20598">
                  <c:v>16170.928118399999</c:v>
                </c:pt>
                <c:pt idx="20599">
                  <c:v>16177.115618399999</c:v>
                </c:pt>
                <c:pt idx="20600">
                  <c:v>16177.115618399999</c:v>
                </c:pt>
                <c:pt idx="20601">
                  <c:v>16178.043749999999</c:v>
                </c:pt>
                <c:pt idx="20602">
                  <c:v>16178.043749999999</c:v>
                </c:pt>
                <c:pt idx="20603">
                  <c:v>16178.559381599998</c:v>
                </c:pt>
                <c:pt idx="20604">
                  <c:v>16178.559381599998</c:v>
                </c:pt>
                <c:pt idx="20605">
                  <c:v>16179.539059199999</c:v>
                </c:pt>
                <c:pt idx="20606">
                  <c:v>16183.9734408</c:v>
                </c:pt>
                <c:pt idx="20607">
                  <c:v>16183.9734408</c:v>
                </c:pt>
                <c:pt idx="20608">
                  <c:v>16184.1281184</c:v>
                </c:pt>
                <c:pt idx="20609">
                  <c:v>16184.1281184</c:v>
                </c:pt>
                <c:pt idx="20610">
                  <c:v>16184.1281184</c:v>
                </c:pt>
                <c:pt idx="20611">
                  <c:v>16190.3156184</c:v>
                </c:pt>
                <c:pt idx="20612">
                  <c:v>16191.24375</c:v>
                </c:pt>
                <c:pt idx="20613">
                  <c:v>16192.739059199997</c:v>
                </c:pt>
                <c:pt idx="20614">
                  <c:v>16196.8125</c:v>
                </c:pt>
                <c:pt idx="20615">
                  <c:v>16197.173440800001</c:v>
                </c:pt>
                <c:pt idx="20616">
                  <c:v>16197.328118400001</c:v>
                </c:pt>
                <c:pt idx="20617">
                  <c:v>16203.515618400001</c:v>
                </c:pt>
                <c:pt idx="20618">
                  <c:v>16203.515618400001</c:v>
                </c:pt>
                <c:pt idx="20619">
                  <c:v>16203.515618400001</c:v>
                </c:pt>
                <c:pt idx="20620">
                  <c:v>16203.515618400001</c:v>
                </c:pt>
                <c:pt idx="20621">
                  <c:v>16204.443749999999</c:v>
                </c:pt>
                <c:pt idx="20622">
                  <c:v>16204.959381599998</c:v>
                </c:pt>
                <c:pt idx="20623">
                  <c:v>16205.939059199998</c:v>
                </c:pt>
                <c:pt idx="20624">
                  <c:v>16210.5281184</c:v>
                </c:pt>
                <c:pt idx="20625">
                  <c:v>16216.7156184</c:v>
                </c:pt>
                <c:pt idx="20626">
                  <c:v>16219.139059199999</c:v>
                </c:pt>
                <c:pt idx="20627">
                  <c:v>16223.7281184</c:v>
                </c:pt>
                <c:pt idx="20628">
                  <c:v>16229.9156184</c:v>
                </c:pt>
                <c:pt idx="20629">
                  <c:v>16229.9156184</c:v>
                </c:pt>
                <c:pt idx="20630">
                  <c:v>16230.84375</c:v>
                </c:pt>
                <c:pt idx="20631">
                  <c:v>16231.359381599998</c:v>
                </c:pt>
                <c:pt idx="20632">
                  <c:v>16232.339059199998</c:v>
                </c:pt>
                <c:pt idx="20633">
                  <c:v>16236.412499999999</c:v>
                </c:pt>
                <c:pt idx="20634">
                  <c:v>16236.928118399999</c:v>
                </c:pt>
                <c:pt idx="20635">
                  <c:v>16236.928118399999</c:v>
                </c:pt>
                <c:pt idx="20636">
                  <c:v>16236.928118399999</c:v>
                </c:pt>
                <c:pt idx="20637">
                  <c:v>16244.043749999999</c:v>
                </c:pt>
                <c:pt idx="20638">
                  <c:v>16244.559381599998</c:v>
                </c:pt>
                <c:pt idx="20639">
                  <c:v>16249.9734408</c:v>
                </c:pt>
                <c:pt idx="20640">
                  <c:v>16249.9734408</c:v>
                </c:pt>
                <c:pt idx="20641">
                  <c:v>16250.1281184</c:v>
                </c:pt>
                <c:pt idx="20642">
                  <c:v>16252.0875</c:v>
                </c:pt>
                <c:pt idx="20643">
                  <c:v>16252.0875</c:v>
                </c:pt>
                <c:pt idx="20644">
                  <c:v>16257.24375</c:v>
                </c:pt>
                <c:pt idx="20645">
                  <c:v>16258.739059199997</c:v>
                </c:pt>
                <c:pt idx="20646">
                  <c:v>16258.739059199997</c:v>
                </c:pt>
                <c:pt idx="20647">
                  <c:v>16258.739059199997</c:v>
                </c:pt>
                <c:pt idx="20648">
                  <c:v>16262.8125</c:v>
                </c:pt>
                <c:pt idx="20649">
                  <c:v>16270.443749999999</c:v>
                </c:pt>
                <c:pt idx="20650">
                  <c:v>16270.443749999999</c:v>
                </c:pt>
                <c:pt idx="20651">
                  <c:v>16271.939059199998</c:v>
                </c:pt>
                <c:pt idx="20652">
                  <c:v>16276.012499999999</c:v>
                </c:pt>
                <c:pt idx="20653">
                  <c:v>16276.012499999999</c:v>
                </c:pt>
                <c:pt idx="20654">
                  <c:v>16276.3734408</c:v>
                </c:pt>
                <c:pt idx="20655">
                  <c:v>16276.5281184</c:v>
                </c:pt>
                <c:pt idx="20656">
                  <c:v>16284.159381599999</c:v>
                </c:pt>
                <c:pt idx="20657">
                  <c:v>16284.159381599999</c:v>
                </c:pt>
                <c:pt idx="20658">
                  <c:v>16284.159381599999</c:v>
                </c:pt>
                <c:pt idx="20659">
                  <c:v>16285.139059199999</c:v>
                </c:pt>
                <c:pt idx="20660">
                  <c:v>16285.139059199999</c:v>
                </c:pt>
                <c:pt idx="20661">
                  <c:v>16289.2125</c:v>
                </c:pt>
                <c:pt idx="20662">
                  <c:v>16289.2125</c:v>
                </c:pt>
                <c:pt idx="20663">
                  <c:v>16291.6875</c:v>
                </c:pt>
                <c:pt idx="20664">
                  <c:v>16291.6875</c:v>
                </c:pt>
                <c:pt idx="20665">
                  <c:v>16291.6875</c:v>
                </c:pt>
                <c:pt idx="20666">
                  <c:v>16296.84375</c:v>
                </c:pt>
                <c:pt idx="20667">
                  <c:v>16298.339059199998</c:v>
                </c:pt>
                <c:pt idx="20668">
                  <c:v>16302.7734408</c:v>
                </c:pt>
                <c:pt idx="20669">
                  <c:v>16302.7734408</c:v>
                </c:pt>
                <c:pt idx="20670">
                  <c:v>16304.887499999999</c:v>
                </c:pt>
                <c:pt idx="20671">
                  <c:v>16304.887499999999</c:v>
                </c:pt>
                <c:pt idx="20672">
                  <c:v>16304.887499999999</c:v>
                </c:pt>
                <c:pt idx="20673">
                  <c:v>16310.043749999999</c:v>
                </c:pt>
                <c:pt idx="20674">
                  <c:v>16310.043749999999</c:v>
                </c:pt>
                <c:pt idx="20675">
                  <c:v>16310.043749999999</c:v>
                </c:pt>
                <c:pt idx="20676">
                  <c:v>16310.043749999999</c:v>
                </c:pt>
                <c:pt idx="20677">
                  <c:v>16310.559381599998</c:v>
                </c:pt>
                <c:pt idx="20678">
                  <c:v>16310.559381599998</c:v>
                </c:pt>
                <c:pt idx="20679">
                  <c:v>16311.539059199999</c:v>
                </c:pt>
                <c:pt idx="20680">
                  <c:v>16311.539059199999</c:v>
                </c:pt>
                <c:pt idx="20681">
                  <c:v>16311.539059199999</c:v>
                </c:pt>
                <c:pt idx="20682">
                  <c:v>16311.539059199999</c:v>
                </c:pt>
                <c:pt idx="20683">
                  <c:v>16315.9734408</c:v>
                </c:pt>
                <c:pt idx="20684">
                  <c:v>16316.1281184</c:v>
                </c:pt>
                <c:pt idx="20685">
                  <c:v>16322.3156184</c:v>
                </c:pt>
                <c:pt idx="20686">
                  <c:v>16322.3156184</c:v>
                </c:pt>
                <c:pt idx="20687">
                  <c:v>16322.3156184</c:v>
                </c:pt>
                <c:pt idx="20688">
                  <c:v>16323.24375</c:v>
                </c:pt>
                <c:pt idx="20689">
                  <c:v>16323.759381599999</c:v>
                </c:pt>
                <c:pt idx="20690">
                  <c:v>16323.759381599999</c:v>
                </c:pt>
                <c:pt idx="20691">
                  <c:v>16324.739059199997</c:v>
                </c:pt>
                <c:pt idx="20692">
                  <c:v>16328.8125</c:v>
                </c:pt>
                <c:pt idx="20693">
                  <c:v>16328.8125</c:v>
                </c:pt>
                <c:pt idx="20694">
                  <c:v>16335.515618400001</c:v>
                </c:pt>
                <c:pt idx="20695">
                  <c:v>16335.515618400001</c:v>
                </c:pt>
                <c:pt idx="20696">
                  <c:v>16336.443749999999</c:v>
                </c:pt>
                <c:pt idx="20697">
                  <c:v>16336.959381599998</c:v>
                </c:pt>
                <c:pt idx="20698">
                  <c:v>16336.959381599998</c:v>
                </c:pt>
                <c:pt idx="20699">
                  <c:v>16336.959381599998</c:v>
                </c:pt>
                <c:pt idx="20700">
                  <c:v>16336.959381599998</c:v>
                </c:pt>
                <c:pt idx="20701">
                  <c:v>16342.012499999999</c:v>
                </c:pt>
                <c:pt idx="20702">
                  <c:v>16342.3734408</c:v>
                </c:pt>
                <c:pt idx="20703">
                  <c:v>16348.7156184</c:v>
                </c:pt>
                <c:pt idx="20704">
                  <c:v>16349.643749999999</c:v>
                </c:pt>
                <c:pt idx="20705">
                  <c:v>16355.573440800001</c:v>
                </c:pt>
                <c:pt idx="20706">
                  <c:v>16361.9156184</c:v>
                </c:pt>
                <c:pt idx="20707">
                  <c:v>16361.9156184</c:v>
                </c:pt>
                <c:pt idx="20708">
                  <c:v>16362.84375</c:v>
                </c:pt>
                <c:pt idx="20709">
                  <c:v>16363.359381599998</c:v>
                </c:pt>
                <c:pt idx="20710">
                  <c:v>16368.412499999999</c:v>
                </c:pt>
                <c:pt idx="20711">
                  <c:v>16368.7734408</c:v>
                </c:pt>
                <c:pt idx="20712">
                  <c:v>16368.7734408</c:v>
                </c:pt>
                <c:pt idx="20713">
                  <c:v>16370.887499999999</c:v>
                </c:pt>
                <c:pt idx="20714">
                  <c:v>16377.539059199999</c:v>
                </c:pt>
                <c:pt idx="20715">
                  <c:v>16381.9734408</c:v>
                </c:pt>
                <c:pt idx="20716">
                  <c:v>16382.1281184</c:v>
                </c:pt>
                <c:pt idx="20717">
                  <c:v>16389.243749999998</c:v>
                </c:pt>
                <c:pt idx="20718">
                  <c:v>16389.243749999998</c:v>
                </c:pt>
                <c:pt idx="20719">
                  <c:v>16390.739059199997</c:v>
                </c:pt>
                <c:pt idx="20720">
                  <c:v>16395.173440800001</c:v>
                </c:pt>
                <c:pt idx="20721">
                  <c:v>16401.515618400001</c:v>
                </c:pt>
                <c:pt idx="20722">
                  <c:v>16402.959381599998</c:v>
                </c:pt>
                <c:pt idx="20723">
                  <c:v>16403.939059199998</c:v>
                </c:pt>
                <c:pt idx="20724">
                  <c:v>16403.939059199998</c:v>
                </c:pt>
                <c:pt idx="20725">
                  <c:v>16408.012500000001</c:v>
                </c:pt>
                <c:pt idx="20726">
                  <c:v>16408.012500000001</c:v>
                </c:pt>
                <c:pt idx="20727">
                  <c:v>16408.012500000001</c:v>
                </c:pt>
                <c:pt idx="20728">
                  <c:v>16408.528118400001</c:v>
                </c:pt>
                <c:pt idx="20729">
                  <c:v>16408.528118400001</c:v>
                </c:pt>
                <c:pt idx="20730">
                  <c:v>16414.715618400001</c:v>
                </c:pt>
                <c:pt idx="20731">
                  <c:v>16415.643749999999</c:v>
                </c:pt>
                <c:pt idx="20732">
                  <c:v>16415.643749999999</c:v>
                </c:pt>
                <c:pt idx="20733">
                  <c:v>16415.643749999999</c:v>
                </c:pt>
                <c:pt idx="20734">
                  <c:v>16415.643749999999</c:v>
                </c:pt>
                <c:pt idx="20735">
                  <c:v>16415.643749999999</c:v>
                </c:pt>
                <c:pt idx="20736">
                  <c:v>16416.159381599999</c:v>
                </c:pt>
                <c:pt idx="20737">
                  <c:v>16421.573440799999</c:v>
                </c:pt>
                <c:pt idx="20738">
                  <c:v>16423.6875</c:v>
                </c:pt>
                <c:pt idx="20739">
                  <c:v>16427.915618399998</c:v>
                </c:pt>
                <c:pt idx="20740">
                  <c:v>16428.84375</c:v>
                </c:pt>
                <c:pt idx="20741">
                  <c:v>16430.3390592</c:v>
                </c:pt>
                <c:pt idx="20742">
                  <c:v>16434.412499999999</c:v>
                </c:pt>
                <c:pt idx="20743">
                  <c:v>16434.928118399999</c:v>
                </c:pt>
                <c:pt idx="20744">
                  <c:v>16436.887500000001</c:v>
                </c:pt>
                <c:pt idx="20745">
                  <c:v>16443.539059199997</c:v>
                </c:pt>
                <c:pt idx="20746">
                  <c:v>16447.9734408</c:v>
                </c:pt>
                <c:pt idx="20747">
                  <c:v>16454.3156184</c:v>
                </c:pt>
                <c:pt idx="20748">
                  <c:v>16454.3156184</c:v>
                </c:pt>
                <c:pt idx="20749">
                  <c:v>16455.243749999998</c:v>
                </c:pt>
                <c:pt idx="20750">
                  <c:v>16460.8125</c:v>
                </c:pt>
                <c:pt idx="20751">
                  <c:v>16460.8125</c:v>
                </c:pt>
                <c:pt idx="20752">
                  <c:v>16460.8125</c:v>
                </c:pt>
                <c:pt idx="20753">
                  <c:v>16461.173440800001</c:v>
                </c:pt>
                <c:pt idx="20754">
                  <c:v>16461.173440800001</c:v>
                </c:pt>
                <c:pt idx="20755">
                  <c:v>16461.328118400001</c:v>
                </c:pt>
                <c:pt idx="20756">
                  <c:v>16463.287499999999</c:v>
                </c:pt>
                <c:pt idx="20757">
                  <c:v>16467.515618400001</c:v>
                </c:pt>
                <c:pt idx="20758">
                  <c:v>16467.515618400001</c:v>
                </c:pt>
                <c:pt idx="20759">
                  <c:v>16468.443749999999</c:v>
                </c:pt>
                <c:pt idx="20760">
                  <c:v>16468.443749999999</c:v>
                </c:pt>
                <c:pt idx="20761">
                  <c:v>16468.443749999999</c:v>
                </c:pt>
                <c:pt idx="20762">
                  <c:v>16468.443749999999</c:v>
                </c:pt>
                <c:pt idx="20763">
                  <c:v>16468.959381599998</c:v>
                </c:pt>
                <c:pt idx="20764">
                  <c:v>16468.959381599998</c:v>
                </c:pt>
                <c:pt idx="20765">
                  <c:v>16468.959381599998</c:v>
                </c:pt>
                <c:pt idx="20766">
                  <c:v>16469.939059199998</c:v>
                </c:pt>
                <c:pt idx="20767">
                  <c:v>16476.487499999999</c:v>
                </c:pt>
                <c:pt idx="20768">
                  <c:v>16483.139059199999</c:v>
                </c:pt>
                <c:pt idx="20769">
                  <c:v>16483.139059199999</c:v>
                </c:pt>
                <c:pt idx="20770">
                  <c:v>16483.139059199999</c:v>
                </c:pt>
                <c:pt idx="20771">
                  <c:v>16487.573440799999</c:v>
                </c:pt>
                <c:pt idx="20772">
                  <c:v>16487.728118399998</c:v>
                </c:pt>
                <c:pt idx="20773">
                  <c:v>16493.915618399998</c:v>
                </c:pt>
                <c:pt idx="20774">
                  <c:v>16493.915618399998</c:v>
                </c:pt>
                <c:pt idx="20775">
                  <c:v>16494.84375</c:v>
                </c:pt>
                <c:pt idx="20776">
                  <c:v>16495.359381599999</c:v>
                </c:pt>
                <c:pt idx="20777">
                  <c:v>16495.359381599999</c:v>
                </c:pt>
                <c:pt idx="20778">
                  <c:v>16495.359381599999</c:v>
                </c:pt>
                <c:pt idx="20779">
                  <c:v>16500.928118399999</c:v>
                </c:pt>
                <c:pt idx="20780">
                  <c:v>16500.928118399999</c:v>
                </c:pt>
                <c:pt idx="20781">
                  <c:v>16502.887500000001</c:v>
                </c:pt>
                <c:pt idx="20782">
                  <c:v>16502.887500000001</c:v>
                </c:pt>
                <c:pt idx="20783">
                  <c:v>16507.115618399999</c:v>
                </c:pt>
                <c:pt idx="20784">
                  <c:v>16508.043750000001</c:v>
                </c:pt>
                <c:pt idx="20785">
                  <c:v>16508.5593816</c:v>
                </c:pt>
                <c:pt idx="20786">
                  <c:v>16513.612499999999</c:v>
                </c:pt>
                <c:pt idx="20787">
                  <c:v>16513.612499999999</c:v>
                </c:pt>
                <c:pt idx="20788">
                  <c:v>16513.612499999999</c:v>
                </c:pt>
                <c:pt idx="20789">
                  <c:v>16513.9734408</c:v>
                </c:pt>
                <c:pt idx="20790">
                  <c:v>16513.9734408</c:v>
                </c:pt>
                <c:pt idx="20791">
                  <c:v>16514.1281184</c:v>
                </c:pt>
                <c:pt idx="20792">
                  <c:v>16520.3156184</c:v>
                </c:pt>
                <c:pt idx="20793">
                  <c:v>16520.3156184</c:v>
                </c:pt>
                <c:pt idx="20794">
                  <c:v>16521.243749999998</c:v>
                </c:pt>
                <c:pt idx="20795">
                  <c:v>16526.8125</c:v>
                </c:pt>
                <c:pt idx="20796">
                  <c:v>16527.328118400001</c:v>
                </c:pt>
                <c:pt idx="20797">
                  <c:v>16529.287499999999</c:v>
                </c:pt>
                <c:pt idx="20798">
                  <c:v>16529.287499999999</c:v>
                </c:pt>
                <c:pt idx="20799">
                  <c:v>16533.515618400001</c:v>
                </c:pt>
                <c:pt idx="20800">
                  <c:v>16534.443749999999</c:v>
                </c:pt>
                <c:pt idx="20801">
                  <c:v>16540.012500000001</c:v>
                </c:pt>
                <c:pt idx="20802">
                  <c:v>16548.159381599999</c:v>
                </c:pt>
                <c:pt idx="20803">
                  <c:v>16549.139059199999</c:v>
                </c:pt>
                <c:pt idx="20804">
                  <c:v>16549.139059199999</c:v>
                </c:pt>
                <c:pt idx="20805">
                  <c:v>16553.728118399998</c:v>
                </c:pt>
                <c:pt idx="20806">
                  <c:v>16559.915618399998</c:v>
                </c:pt>
                <c:pt idx="20807">
                  <c:v>16561.359381599999</c:v>
                </c:pt>
                <c:pt idx="20808">
                  <c:v>16566.412499999999</c:v>
                </c:pt>
                <c:pt idx="20809">
                  <c:v>16574.043750000001</c:v>
                </c:pt>
                <c:pt idx="20810">
                  <c:v>16574.043750000001</c:v>
                </c:pt>
                <c:pt idx="20811">
                  <c:v>16574.043750000001</c:v>
                </c:pt>
                <c:pt idx="20812">
                  <c:v>16574.5593816</c:v>
                </c:pt>
                <c:pt idx="20813">
                  <c:v>16575.539059199997</c:v>
                </c:pt>
                <c:pt idx="20814">
                  <c:v>16579.612499999999</c:v>
                </c:pt>
                <c:pt idx="20815">
                  <c:v>16582.087499999998</c:v>
                </c:pt>
                <c:pt idx="20816">
                  <c:v>16582.087499999998</c:v>
                </c:pt>
                <c:pt idx="20817">
                  <c:v>16586.3156184</c:v>
                </c:pt>
                <c:pt idx="20818">
                  <c:v>16587.243749999998</c:v>
                </c:pt>
                <c:pt idx="20819">
                  <c:v>16588.739059199997</c:v>
                </c:pt>
                <c:pt idx="20820">
                  <c:v>16592.8125</c:v>
                </c:pt>
                <c:pt idx="20821">
                  <c:v>16593.173440800001</c:v>
                </c:pt>
                <c:pt idx="20822">
                  <c:v>16593.328118400001</c:v>
                </c:pt>
                <c:pt idx="20823">
                  <c:v>16595.287499999999</c:v>
                </c:pt>
                <c:pt idx="20824">
                  <c:v>16600.959381599998</c:v>
                </c:pt>
                <c:pt idx="20825">
                  <c:v>16601.939059199998</c:v>
                </c:pt>
                <c:pt idx="20826">
                  <c:v>16606.012500000001</c:v>
                </c:pt>
                <c:pt idx="20827">
                  <c:v>16606.012500000001</c:v>
                </c:pt>
                <c:pt idx="20828">
                  <c:v>16606.012500000001</c:v>
                </c:pt>
                <c:pt idx="20829">
                  <c:v>16606.012500000001</c:v>
                </c:pt>
                <c:pt idx="20830">
                  <c:v>16606.528118400001</c:v>
                </c:pt>
                <c:pt idx="20831">
                  <c:v>16606.528118400001</c:v>
                </c:pt>
                <c:pt idx="20832">
                  <c:v>16612.715618400001</c:v>
                </c:pt>
                <c:pt idx="20833">
                  <c:v>16613.643749999999</c:v>
                </c:pt>
                <c:pt idx="20834">
                  <c:v>16613.643749999999</c:v>
                </c:pt>
                <c:pt idx="20835">
                  <c:v>16619.212499999998</c:v>
                </c:pt>
                <c:pt idx="20836">
                  <c:v>16625.915618399998</c:v>
                </c:pt>
                <c:pt idx="20837">
                  <c:v>16625.915618399998</c:v>
                </c:pt>
                <c:pt idx="20838">
                  <c:v>16625.915618399998</c:v>
                </c:pt>
                <c:pt idx="20839">
                  <c:v>16626.84375</c:v>
                </c:pt>
                <c:pt idx="20840">
                  <c:v>16626.84375</c:v>
                </c:pt>
                <c:pt idx="20841">
                  <c:v>16632.7734408</c:v>
                </c:pt>
                <c:pt idx="20842">
                  <c:v>16632.928118399999</c:v>
                </c:pt>
                <c:pt idx="20843">
                  <c:v>16632.928118399999</c:v>
                </c:pt>
                <c:pt idx="20844">
                  <c:v>16632.928118399999</c:v>
                </c:pt>
                <c:pt idx="20845">
                  <c:v>16634.887500000001</c:v>
                </c:pt>
                <c:pt idx="20846">
                  <c:v>16634.887500000001</c:v>
                </c:pt>
                <c:pt idx="20847">
                  <c:v>16634.887500000001</c:v>
                </c:pt>
                <c:pt idx="20848">
                  <c:v>16634.887500000001</c:v>
                </c:pt>
                <c:pt idx="20849">
                  <c:v>16640.043750000001</c:v>
                </c:pt>
                <c:pt idx="20850">
                  <c:v>16640.043750000001</c:v>
                </c:pt>
                <c:pt idx="20851">
                  <c:v>16641.539059199997</c:v>
                </c:pt>
                <c:pt idx="20852">
                  <c:v>16641.539059199997</c:v>
                </c:pt>
                <c:pt idx="20853">
                  <c:v>16645.612499999999</c:v>
                </c:pt>
                <c:pt idx="20854">
                  <c:v>16645.612499999999</c:v>
                </c:pt>
                <c:pt idx="20855">
                  <c:v>16645.9734408</c:v>
                </c:pt>
                <c:pt idx="20856">
                  <c:v>16648.087499999998</c:v>
                </c:pt>
                <c:pt idx="20857">
                  <c:v>16648.087499999998</c:v>
                </c:pt>
                <c:pt idx="20858">
                  <c:v>16648.087499999998</c:v>
                </c:pt>
                <c:pt idx="20859">
                  <c:v>16652.3156184</c:v>
                </c:pt>
                <c:pt idx="20860">
                  <c:v>16653.759381599997</c:v>
                </c:pt>
                <c:pt idx="20861">
                  <c:v>16653.759381599997</c:v>
                </c:pt>
                <c:pt idx="20862">
                  <c:v>16654.739059199997</c:v>
                </c:pt>
                <c:pt idx="20863">
                  <c:v>16659.328118400001</c:v>
                </c:pt>
                <c:pt idx="20864">
                  <c:v>16661.287499999999</c:v>
                </c:pt>
                <c:pt idx="20865">
                  <c:v>16667.939059199998</c:v>
                </c:pt>
                <c:pt idx="20866">
                  <c:v>16672.528118400001</c:v>
                </c:pt>
                <c:pt idx="20867">
                  <c:v>16678.715618400001</c:v>
                </c:pt>
                <c:pt idx="20868">
                  <c:v>16679.643749999999</c:v>
                </c:pt>
                <c:pt idx="20869">
                  <c:v>16681.139059199999</c:v>
                </c:pt>
                <c:pt idx="20870">
                  <c:v>16685.212499999998</c:v>
                </c:pt>
                <c:pt idx="20871">
                  <c:v>16685.728118399998</c:v>
                </c:pt>
                <c:pt idx="20872">
                  <c:v>16685.728118399998</c:v>
                </c:pt>
                <c:pt idx="20873">
                  <c:v>16687.6875</c:v>
                </c:pt>
                <c:pt idx="20874">
                  <c:v>16687.6875</c:v>
                </c:pt>
                <c:pt idx="20875">
                  <c:v>16691.915618399998</c:v>
                </c:pt>
                <c:pt idx="20876">
                  <c:v>16691.915618399998</c:v>
                </c:pt>
                <c:pt idx="20877">
                  <c:v>16693.359381599999</c:v>
                </c:pt>
                <c:pt idx="20878">
                  <c:v>16693.359381599999</c:v>
                </c:pt>
                <c:pt idx="20879">
                  <c:v>16694.3390592</c:v>
                </c:pt>
                <c:pt idx="20880">
                  <c:v>16694.3390592</c:v>
                </c:pt>
                <c:pt idx="20881">
                  <c:v>16698.412499999999</c:v>
                </c:pt>
                <c:pt idx="20882">
                  <c:v>16698.7734408</c:v>
                </c:pt>
                <c:pt idx="20883">
                  <c:v>16698.7734408</c:v>
                </c:pt>
                <c:pt idx="20884">
                  <c:v>16698.928118399999</c:v>
                </c:pt>
                <c:pt idx="20885">
                  <c:v>16705.115618399999</c:v>
                </c:pt>
                <c:pt idx="20886">
                  <c:v>16706.5593816</c:v>
                </c:pt>
                <c:pt idx="20887">
                  <c:v>16707.539059199997</c:v>
                </c:pt>
                <c:pt idx="20888">
                  <c:v>16707.539059199997</c:v>
                </c:pt>
                <c:pt idx="20889">
                  <c:v>16711.612499999999</c:v>
                </c:pt>
                <c:pt idx="20890">
                  <c:v>16711.612499999999</c:v>
                </c:pt>
                <c:pt idx="20891">
                  <c:v>16711.9734408</c:v>
                </c:pt>
                <c:pt idx="20892">
                  <c:v>16711.9734408</c:v>
                </c:pt>
                <c:pt idx="20893">
                  <c:v>16714.087499999998</c:v>
                </c:pt>
                <c:pt idx="20894">
                  <c:v>16714.087499999998</c:v>
                </c:pt>
                <c:pt idx="20895">
                  <c:v>16714.087499999998</c:v>
                </c:pt>
                <c:pt idx="20896">
                  <c:v>16714.087499999998</c:v>
                </c:pt>
                <c:pt idx="20897">
                  <c:v>16714.087499999998</c:v>
                </c:pt>
                <c:pt idx="20898">
                  <c:v>16719.243749999998</c:v>
                </c:pt>
                <c:pt idx="20899">
                  <c:v>16719.243749999998</c:v>
                </c:pt>
                <c:pt idx="20900">
                  <c:v>16720.739059199997</c:v>
                </c:pt>
                <c:pt idx="20901">
                  <c:v>16725.328118400001</c:v>
                </c:pt>
                <c:pt idx="20902">
                  <c:v>16727.287499999999</c:v>
                </c:pt>
                <c:pt idx="20903">
                  <c:v>16731.515618400001</c:v>
                </c:pt>
                <c:pt idx="20904">
                  <c:v>16731.515618400001</c:v>
                </c:pt>
                <c:pt idx="20905">
                  <c:v>16731.515618400001</c:v>
                </c:pt>
                <c:pt idx="20906">
                  <c:v>16732.443749999999</c:v>
                </c:pt>
                <c:pt idx="20907">
                  <c:v>16732.959381599998</c:v>
                </c:pt>
                <c:pt idx="20908">
                  <c:v>16733.939059199998</c:v>
                </c:pt>
                <c:pt idx="20909">
                  <c:v>16738.012500000001</c:v>
                </c:pt>
                <c:pt idx="20910">
                  <c:v>16738.012500000001</c:v>
                </c:pt>
                <c:pt idx="20911">
                  <c:v>16738.373440800002</c:v>
                </c:pt>
                <c:pt idx="20912">
                  <c:v>16738.373440800002</c:v>
                </c:pt>
                <c:pt idx="20913">
                  <c:v>16738.373440800002</c:v>
                </c:pt>
                <c:pt idx="20914">
                  <c:v>16738.528118400001</c:v>
                </c:pt>
                <c:pt idx="20915">
                  <c:v>16740.487499999999</c:v>
                </c:pt>
                <c:pt idx="20916">
                  <c:v>16744.715618400001</c:v>
                </c:pt>
                <c:pt idx="20917">
                  <c:v>16744.715618400001</c:v>
                </c:pt>
                <c:pt idx="20918">
                  <c:v>16746.159381599999</c:v>
                </c:pt>
                <c:pt idx="20919">
                  <c:v>16747.139059199999</c:v>
                </c:pt>
                <c:pt idx="20920">
                  <c:v>16751.212499999998</c:v>
                </c:pt>
                <c:pt idx="20921">
                  <c:v>16751.573440799999</c:v>
                </c:pt>
                <c:pt idx="20922">
                  <c:v>16751.728118399998</c:v>
                </c:pt>
                <c:pt idx="20923">
                  <c:v>16751.728118399998</c:v>
                </c:pt>
                <c:pt idx="20924">
                  <c:v>16753.6875</c:v>
                </c:pt>
                <c:pt idx="20925">
                  <c:v>16757.915618399998</c:v>
                </c:pt>
                <c:pt idx="20926">
                  <c:v>16757.915618399998</c:v>
                </c:pt>
                <c:pt idx="20927">
                  <c:v>16757.915618399998</c:v>
                </c:pt>
                <c:pt idx="20928">
                  <c:v>16758.84375</c:v>
                </c:pt>
                <c:pt idx="20929">
                  <c:v>16758.84375</c:v>
                </c:pt>
                <c:pt idx="20930">
                  <c:v>16759.359381599999</c:v>
                </c:pt>
                <c:pt idx="20931">
                  <c:v>16760.3390592</c:v>
                </c:pt>
                <c:pt idx="20932">
                  <c:v>16764.412499999999</c:v>
                </c:pt>
                <c:pt idx="20933">
                  <c:v>16764.928118399999</c:v>
                </c:pt>
                <c:pt idx="20934">
                  <c:v>16764.928118399999</c:v>
                </c:pt>
                <c:pt idx="20935">
                  <c:v>16766.887500000001</c:v>
                </c:pt>
                <c:pt idx="20936">
                  <c:v>16771.115618399999</c:v>
                </c:pt>
                <c:pt idx="20937">
                  <c:v>16773.539059199997</c:v>
                </c:pt>
                <c:pt idx="20938">
                  <c:v>16777.9734408</c:v>
                </c:pt>
                <c:pt idx="20939">
                  <c:v>16780.087499999998</c:v>
                </c:pt>
                <c:pt idx="20940">
                  <c:v>16785.243749999998</c:v>
                </c:pt>
                <c:pt idx="20941">
                  <c:v>16785.243749999998</c:v>
                </c:pt>
                <c:pt idx="20942">
                  <c:v>16785.243749999998</c:v>
                </c:pt>
                <c:pt idx="20943">
                  <c:v>16785.243749999998</c:v>
                </c:pt>
                <c:pt idx="20944">
                  <c:v>16785.243749999998</c:v>
                </c:pt>
                <c:pt idx="20945">
                  <c:v>16785.759381599997</c:v>
                </c:pt>
                <c:pt idx="20946">
                  <c:v>16791.328118400001</c:v>
                </c:pt>
                <c:pt idx="20947">
                  <c:v>16798.443749999999</c:v>
                </c:pt>
                <c:pt idx="20948">
                  <c:v>16798.959381599998</c:v>
                </c:pt>
                <c:pt idx="20949">
                  <c:v>16799.939059199998</c:v>
                </c:pt>
                <c:pt idx="20950">
                  <c:v>16804.528118400001</c:v>
                </c:pt>
                <c:pt idx="20951">
                  <c:v>16810.715618400001</c:v>
                </c:pt>
                <c:pt idx="20952">
                  <c:v>16811.643749999999</c:v>
                </c:pt>
                <c:pt idx="20953">
                  <c:v>16811.643749999999</c:v>
                </c:pt>
                <c:pt idx="20954">
                  <c:v>16813.139059199999</c:v>
                </c:pt>
                <c:pt idx="20955">
                  <c:v>16817.212499999998</c:v>
                </c:pt>
                <c:pt idx="20956">
                  <c:v>16817.212499999998</c:v>
                </c:pt>
                <c:pt idx="20957">
                  <c:v>16817.728118399998</c:v>
                </c:pt>
                <c:pt idx="20958">
                  <c:v>16819.6875</c:v>
                </c:pt>
                <c:pt idx="20959">
                  <c:v>16823.915618399998</c:v>
                </c:pt>
                <c:pt idx="20960">
                  <c:v>16823.915618399998</c:v>
                </c:pt>
                <c:pt idx="20961">
                  <c:v>16824.84375</c:v>
                </c:pt>
                <c:pt idx="20962">
                  <c:v>16824.84375</c:v>
                </c:pt>
                <c:pt idx="20963">
                  <c:v>16825.359381599999</c:v>
                </c:pt>
                <c:pt idx="20964">
                  <c:v>16825.359381599999</c:v>
                </c:pt>
                <c:pt idx="20965">
                  <c:v>16830.412499999999</c:v>
                </c:pt>
                <c:pt idx="20966">
                  <c:v>16830.7734408</c:v>
                </c:pt>
                <c:pt idx="20967">
                  <c:v>16830.928118399999</c:v>
                </c:pt>
                <c:pt idx="20968">
                  <c:v>16830.928118399999</c:v>
                </c:pt>
                <c:pt idx="20969">
                  <c:v>16832.887500000001</c:v>
                </c:pt>
                <c:pt idx="20970">
                  <c:v>16837.115618399999</c:v>
                </c:pt>
                <c:pt idx="20971">
                  <c:v>16837.115618399999</c:v>
                </c:pt>
                <c:pt idx="20972">
                  <c:v>16838.5593816</c:v>
                </c:pt>
                <c:pt idx="20973">
                  <c:v>16844.1281184</c:v>
                </c:pt>
                <c:pt idx="20974">
                  <c:v>16846.087499999998</c:v>
                </c:pt>
                <c:pt idx="20975">
                  <c:v>16850.3156184</c:v>
                </c:pt>
                <c:pt idx="20976">
                  <c:v>16850.3156184</c:v>
                </c:pt>
                <c:pt idx="20977">
                  <c:v>16850.3156184</c:v>
                </c:pt>
                <c:pt idx="20978">
                  <c:v>16852.739059199997</c:v>
                </c:pt>
                <c:pt idx="20979">
                  <c:v>16857.173440800001</c:v>
                </c:pt>
                <c:pt idx="20980">
                  <c:v>16857.328118400001</c:v>
                </c:pt>
                <c:pt idx="20981">
                  <c:v>16864.959381599998</c:v>
                </c:pt>
                <c:pt idx="20982">
                  <c:v>16864.959381599998</c:v>
                </c:pt>
                <c:pt idx="20983">
                  <c:v>16864.959381599998</c:v>
                </c:pt>
                <c:pt idx="20984">
                  <c:v>16864.959381599998</c:v>
                </c:pt>
                <c:pt idx="20985">
                  <c:v>16865.939059199998</c:v>
                </c:pt>
                <c:pt idx="20986">
                  <c:v>16865.939059199998</c:v>
                </c:pt>
                <c:pt idx="20987">
                  <c:v>16870.012500000001</c:v>
                </c:pt>
                <c:pt idx="20988">
                  <c:v>16870.012500000001</c:v>
                </c:pt>
                <c:pt idx="20989">
                  <c:v>16870.373440800002</c:v>
                </c:pt>
                <c:pt idx="20990">
                  <c:v>16870.528118400001</c:v>
                </c:pt>
                <c:pt idx="20991">
                  <c:v>16872.487499999999</c:v>
                </c:pt>
                <c:pt idx="20992">
                  <c:v>16872.487499999999</c:v>
                </c:pt>
                <c:pt idx="20993">
                  <c:v>16877.643749999999</c:v>
                </c:pt>
                <c:pt idx="20994">
                  <c:v>16878.159381599999</c:v>
                </c:pt>
                <c:pt idx="20995">
                  <c:v>16879.139059199999</c:v>
                </c:pt>
                <c:pt idx="20996">
                  <c:v>16879.139059199999</c:v>
                </c:pt>
                <c:pt idx="20997">
                  <c:v>16883.573440799999</c:v>
                </c:pt>
                <c:pt idx="20998">
                  <c:v>16883.728118399998</c:v>
                </c:pt>
                <c:pt idx="20999">
                  <c:v>16889.915618399998</c:v>
                </c:pt>
                <c:pt idx="21000">
                  <c:v>16889.915618399998</c:v>
                </c:pt>
                <c:pt idx="21001">
                  <c:v>16891.359381599999</c:v>
                </c:pt>
                <c:pt idx="21002">
                  <c:v>16891.359381599999</c:v>
                </c:pt>
                <c:pt idx="21003">
                  <c:v>16891.359381599999</c:v>
                </c:pt>
                <c:pt idx="21004">
                  <c:v>16892.3390592</c:v>
                </c:pt>
                <c:pt idx="21005">
                  <c:v>16892.3390592</c:v>
                </c:pt>
                <c:pt idx="21006">
                  <c:v>16896.7734408</c:v>
                </c:pt>
                <c:pt idx="21007">
                  <c:v>16896.928118399999</c:v>
                </c:pt>
                <c:pt idx="21008">
                  <c:v>16903.115618399999</c:v>
                </c:pt>
                <c:pt idx="21009">
                  <c:v>16904.043750000001</c:v>
                </c:pt>
                <c:pt idx="21010">
                  <c:v>16904.5593816</c:v>
                </c:pt>
                <c:pt idx="21011">
                  <c:v>16909.9734408</c:v>
                </c:pt>
                <c:pt idx="21012">
                  <c:v>16909.9734408</c:v>
                </c:pt>
                <c:pt idx="21013">
                  <c:v>16910.1281184</c:v>
                </c:pt>
                <c:pt idx="21014">
                  <c:v>16912.087499999998</c:v>
                </c:pt>
                <c:pt idx="21015">
                  <c:v>16917.243749999998</c:v>
                </c:pt>
                <c:pt idx="21016">
                  <c:v>16917.243749999998</c:v>
                </c:pt>
                <c:pt idx="21017">
                  <c:v>16917.243749999998</c:v>
                </c:pt>
                <c:pt idx="21018">
                  <c:v>16917.759381599997</c:v>
                </c:pt>
                <c:pt idx="21019">
                  <c:v>16917.759381599997</c:v>
                </c:pt>
                <c:pt idx="21020">
                  <c:v>16923.173440800001</c:v>
                </c:pt>
                <c:pt idx="21021">
                  <c:v>16923.173440800001</c:v>
                </c:pt>
                <c:pt idx="21022">
                  <c:v>16929.515618400001</c:v>
                </c:pt>
                <c:pt idx="21023">
                  <c:v>16929.515618400001</c:v>
                </c:pt>
                <c:pt idx="21024">
                  <c:v>16931.939059199998</c:v>
                </c:pt>
                <c:pt idx="21025">
                  <c:v>16936.012500000001</c:v>
                </c:pt>
                <c:pt idx="21026">
                  <c:v>16936.373440800002</c:v>
                </c:pt>
                <c:pt idx="21027">
                  <c:v>16936.373440800002</c:v>
                </c:pt>
                <c:pt idx="21028">
                  <c:v>16936.373440800002</c:v>
                </c:pt>
                <c:pt idx="21029">
                  <c:v>16936.528118400001</c:v>
                </c:pt>
                <c:pt idx="21030">
                  <c:v>16936.528118400001</c:v>
                </c:pt>
                <c:pt idx="21031">
                  <c:v>16942.715618400001</c:v>
                </c:pt>
                <c:pt idx="21032">
                  <c:v>16943.643749999999</c:v>
                </c:pt>
                <c:pt idx="21033">
                  <c:v>16943.643749999999</c:v>
                </c:pt>
                <c:pt idx="21034">
                  <c:v>16944.159381599999</c:v>
                </c:pt>
                <c:pt idx="21035">
                  <c:v>16944.159381599999</c:v>
                </c:pt>
                <c:pt idx="21036">
                  <c:v>16944.159381599999</c:v>
                </c:pt>
                <c:pt idx="21037">
                  <c:v>16945.139059199999</c:v>
                </c:pt>
                <c:pt idx="21038">
                  <c:v>16949.212499999998</c:v>
                </c:pt>
                <c:pt idx="21039">
                  <c:v>16949.573440799999</c:v>
                </c:pt>
                <c:pt idx="21040">
                  <c:v>16949.728118399998</c:v>
                </c:pt>
                <c:pt idx="21041">
                  <c:v>16951.6875</c:v>
                </c:pt>
                <c:pt idx="21042">
                  <c:v>16951.6875</c:v>
                </c:pt>
                <c:pt idx="21043">
                  <c:v>16955.915618399998</c:v>
                </c:pt>
                <c:pt idx="21044">
                  <c:v>16956.84375</c:v>
                </c:pt>
                <c:pt idx="21045">
                  <c:v>16956.84375</c:v>
                </c:pt>
                <c:pt idx="21046">
                  <c:v>16957.359381599999</c:v>
                </c:pt>
                <c:pt idx="21047">
                  <c:v>16957.359381599999</c:v>
                </c:pt>
                <c:pt idx="21048">
                  <c:v>16958.3390592</c:v>
                </c:pt>
                <c:pt idx="21049">
                  <c:v>16958.3390592</c:v>
                </c:pt>
                <c:pt idx="21050">
                  <c:v>16962.412499999999</c:v>
                </c:pt>
                <c:pt idx="21051">
                  <c:v>16962.7734408</c:v>
                </c:pt>
                <c:pt idx="21052">
                  <c:v>16962.928118399999</c:v>
                </c:pt>
                <c:pt idx="21053">
                  <c:v>16962.928118399999</c:v>
                </c:pt>
                <c:pt idx="21054">
                  <c:v>16970.043750000001</c:v>
                </c:pt>
                <c:pt idx="21055">
                  <c:v>16970.043750000001</c:v>
                </c:pt>
                <c:pt idx="21056">
                  <c:v>16970.5593816</c:v>
                </c:pt>
                <c:pt idx="21057">
                  <c:v>16970.5593816</c:v>
                </c:pt>
                <c:pt idx="21058">
                  <c:v>16970.5593816</c:v>
                </c:pt>
                <c:pt idx="21059">
                  <c:v>16971.539059199997</c:v>
                </c:pt>
                <c:pt idx="21060">
                  <c:v>16975.612499999999</c:v>
                </c:pt>
                <c:pt idx="21061">
                  <c:v>16975.612499999999</c:v>
                </c:pt>
                <c:pt idx="21062">
                  <c:v>16975.9734408</c:v>
                </c:pt>
                <c:pt idx="21063">
                  <c:v>16976.1281184</c:v>
                </c:pt>
                <c:pt idx="21064">
                  <c:v>16978.087499999998</c:v>
                </c:pt>
                <c:pt idx="21065">
                  <c:v>16983.243749999998</c:v>
                </c:pt>
                <c:pt idx="21066">
                  <c:v>16983.759381599997</c:v>
                </c:pt>
                <c:pt idx="21067">
                  <c:v>16984.739059199997</c:v>
                </c:pt>
                <c:pt idx="21068">
                  <c:v>16984.739059199997</c:v>
                </c:pt>
                <c:pt idx="21069">
                  <c:v>16988.8125</c:v>
                </c:pt>
                <c:pt idx="21070">
                  <c:v>16988.8125</c:v>
                </c:pt>
                <c:pt idx="21071">
                  <c:v>16988.8125</c:v>
                </c:pt>
                <c:pt idx="21072">
                  <c:v>16995.515618400001</c:v>
                </c:pt>
                <c:pt idx="21073">
                  <c:v>16996.443749999999</c:v>
                </c:pt>
                <c:pt idx="21074">
                  <c:v>16996.443749999999</c:v>
                </c:pt>
                <c:pt idx="21075">
                  <c:v>16996.443749999999</c:v>
                </c:pt>
                <c:pt idx="21076">
                  <c:v>16996.959381599998</c:v>
                </c:pt>
                <c:pt idx="21077">
                  <c:v>17002.012500000001</c:v>
                </c:pt>
                <c:pt idx="21078">
                  <c:v>17002.528118400001</c:v>
                </c:pt>
                <c:pt idx="21079">
                  <c:v>17004.487499999999</c:v>
                </c:pt>
                <c:pt idx="21080">
                  <c:v>17010.159381599999</c:v>
                </c:pt>
                <c:pt idx="21081">
                  <c:v>17011.139059199999</c:v>
                </c:pt>
                <c:pt idx="21082">
                  <c:v>17011.139059199999</c:v>
                </c:pt>
                <c:pt idx="21083">
                  <c:v>17015.212499999998</c:v>
                </c:pt>
                <c:pt idx="21084">
                  <c:v>17015.212499999998</c:v>
                </c:pt>
                <c:pt idx="21085">
                  <c:v>17017.6875</c:v>
                </c:pt>
                <c:pt idx="21086">
                  <c:v>17017.6875</c:v>
                </c:pt>
                <c:pt idx="21087">
                  <c:v>17021.915618399998</c:v>
                </c:pt>
                <c:pt idx="21088">
                  <c:v>17022.84375</c:v>
                </c:pt>
                <c:pt idx="21089">
                  <c:v>17023.359381599999</c:v>
                </c:pt>
                <c:pt idx="21090">
                  <c:v>17024.3390592</c:v>
                </c:pt>
                <c:pt idx="21091">
                  <c:v>17024.3390592</c:v>
                </c:pt>
                <c:pt idx="21092">
                  <c:v>17028.412499999999</c:v>
                </c:pt>
                <c:pt idx="21093">
                  <c:v>17028.412499999999</c:v>
                </c:pt>
                <c:pt idx="21094">
                  <c:v>17028.412499999999</c:v>
                </c:pt>
                <c:pt idx="21095">
                  <c:v>17028.412499999999</c:v>
                </c:pt>
                <c:pt idx="21096">
                  <c:v>17028.7734408</c:v>
                </c:pt>
                <c:pt idx="21097">
                  <c:v>17028.7734408</c:v>
                </c:pt>
                <c:pt idx="21098">
                  <c:v>17028.7734408</c:v>
                </c:pt>
                <c:pt idx="21099">
                  <c:v>17028.7734408</c:v>
                </c:pt>
                <c:pt idx="21100">
                  <c:v>17028.928118399999</c:v>
                </c:pt>
                <c:pt idx="21101">
                  <c:v>17030.887500000001</c:v>
                </c:pt>
                <c:pt idx="21102">
                  <c:v>17030.887500000001</c:v>
                </c:pt>
                <c:pt idx="21103">
                  <c:v>17036.043750000001</c:v>
                </c:pt>
                <c:pt idx="21104">
                  <c:v>17036.5593816</c:v>
                </c:pt>
                <c:pt idx="21105">
                  <c:v>17037.539059199997</c:v>
                </c:pt>
                <c:pt idx="21106">
                  <c:v>17037.539059199997</c:v>
                </c:pt>
                <c:pt idx="21107">
                  <c:v>17041.612499999999</c:v>
                </c:pt>
                <c:pt idx="21108">
                  <c:v>17041.612499999999</c:v>
                </c:pt>
                <c:pt idx="21109">
                  <c:v>17041.9734408</c:v>
                </c:pt>
                <c:pt idx="21110">
                  <c:v>17041.9734408</c:v>
                </c:pt>
                <c:pt idx="21111">
                  <c:v>17048.3156184</c:v>
                </c:pt>
                <c:pt idx="21112">
                  <c:v>17049.243749999998</c:v>
                </c:pt>
                <c:pt idx="21113">
                  <c:v>17050.739059199997</c:v>
                </c:pt>
                <c:pt idx="21114">
                  <c:v>17050.739059199997</c:v>
                </c:pt>
                <c:pt idx="21115">
                  <c:v>17062.443749999999</c:v>
                </c:pt>
                <c:pt idx="21116">
                  <c:v>17062.959381599998</c:v>
                </c:pt>
                <c:pt idx="21117">
                  <c:v>17063.939059199998</c:v>
                </c:pt>
                <c:pt idx="21118">
                  <c:v>17063.939059199998</c:v>
                </c:pt>
                <c:pt idx="21119">
                  <c:v>17068.528118400001</c:v>
                </c:pt>
                <c:pt idx="21120">
                  <c:v>17070.487499999999</c:v>
                </c:pt>
                <c:pt idx="21121">
                  <c:v>17081.212499999998</c:v>
                </c:pt>
                <c:pt idx="21122">
                  <c:v>17081.573440799999</c:v>
                </c:pt>
                <c:pt idx="21123">
                  <c:v>17087.915618399998</c:v>
                </c:pt>
                <c:pt idx="21124">
                  <c:v>17088.84375</c:v>
                </c:pt>
                <c:pt idx="21125">
                  <c:v>17089.359381599999</c:v>
                </c:pt>
                <c:pt idx="21126">
                  <c:v>17090.3390592</c:v>
                </c:pt>
                <c:pt idx="21127">
                  <c:v>17090.3390592</c:v>
                </c:pt>
                <c:pt idx="21128">
                  <c:v>17094.412499999999</c:v>
                </c:pt>
                <c:pt idx="21129">
                  <c:v>17094.7734408</c:v>
                </c:pt>
                <c:pt idx="21130">
                  <c:v>17094.928118399999</c:v>
                </c:pt>
                <c:pt idx="21131">
                  <c:v>17102.043750000001</c:v>
                </c:pt>
                <c:pt idx="21132">
                  <c:v>17103.539059199997</c:v>
                </c:pt>
                <c:pt idx="21133">
                  <c:v>17107.9734408</c:v>
                </c:pt>
                <c:pt idx="21134">
                  <c:v>17110.087499999998</c:v>
                </c:pt>
                <c:pt idx="21135">
                  <c:v>17114.3156184</c:v>
                </c:pt>
                <c:pt idx="21136">
                  <c:v>17115.243749999998</c:v>
                </c:pt>
                <c:pt idx="21137">
                  <c:v>17115.243749999998</c:v>
                </c:pt>
                <c:pt idx="21138">
                  <c:v>17115.759381599997</c:v>
                </c:pt>
                <c:pt idx="21139">
                  <c:v>17116.739059199997</c:v>
                </c:pt>
                <c:pt idx="21140">
                  <c:v>17120.8125</c:v>
                </c:pt>
                <c:pt idx="21141">
                  <c:v>17121.173440800001</c:v>
                </c:pt>
                <c:pt idx="21142">
                  <c:v>17121.328118400001</c:v>
                </c:pt>
                <c:pt idx="21143">
                  <c:v>17123.287499999999</c:v>
                </c:pt>
                <c:pt idx="21144">
                  <c:v>17123.287499999999</c:v>
                </c:pt>
                <c:pt idx="21145">
                  <c:v>17127.515618400001</c:v>
                </c:pt>
                <c:pt idx="21146">
                  <c:v>17127.515618400001</c:v>
                </c:pt>
                <c:pt idx="21147">
                  <c:v>17127.515618400001</c:v>
                </c:pt>
                <c:pt idx="21148">
                  <c:v>17128.443749999999</c:v>
                </c:pt>
                <c:pt idx="21149">
                  <c:v>17128.443749999999</c:v>
                </c:pt>
                <c:pt idx="21150">
                  <c:v>17129.939059199998</c:v>
                </c:pt>
                <c:pt idx="21151">
                  <c:v>17129.939059199998</c:v>
                </c:pt>
                <c:pt idx="21152">
                  <c:v>17129.939059199998</c:v>
                </c:pt>
                <c:pt idx="21153">
                  <c:v>17134.373440800002</c:v>
                </c:pt>
                <c:pt idx="21154">
                  <c:v>17142.159381599999</c:v>
                </c:pt>
                <c:pt idx="21155">
                  <c:v>17143.139059199999</c:v>
                </c:pt>
                <c:pt idx="21156">
                  <c:v>17147.212499999998</c:v>
                </c:pt>
                <c:pt idx="21157">
                  <c:v>17147.212499999998</c:v>
                </c:pt>
                <c:pt idx="21158">
                  <c:v>17147.573440799999</c:v>
                </c:pt>
                <c:pt idx="21159">
                  <c:v>17147.573440799999</c:v>
                </c:pt>
                <c:pt idx="21160">
                  <c:v>17147.728118399998</c:v>
                </c:pt>
                <c:pt idx="21161">
                  <c:v>17147.728118399998</c:v>
                </c:pt>
                <c:pt idx="21162">
                  <c:v>17147.728118399998</c:v>
                </c:pt>
                <c:pt idx="21163">
                  <c:v>17154.84375</c:v>
                </c:pt>
                <c:pt idx="21164">
                  <c:v>17154.84375</c:v>
                </c:pt>
                <c:pt idx="21165">
                  <c:v>17154.84375</c:v>
                </c:pt>
                <c:pt idx="21166">
                  <c:v>17154.84375</c:v>
                </c:pt>
                <c:pt idx="21167">
                  <c:v>17155.359381599999</c:v>
                </c:pt>
                <c:pt idx="21168">
                  <c:v>17156.3390592</c:v>
                </c:pt>
                <c:pt idx="21169">
                  <c:v>17160.412499999999</c:v>
                </c:pt>
                <c:pt idx="21170">
                  <c:v>17160.412499999999</c:v>
                </c:pt>
                <c:pt idx="21171">
                  <c:v>17162.887500000001</c:v>
                </c:pt>
                <c:pt idx="21172">
                  <c:v>17167.115618399999</c:v>
                </c:pt>
                <c:pt idx="21173">
                  <c:v>17173.9734408</c:v>
                </c:pt>
                <c:pt idx="21174">
                  <c:v>17174.1281184</c:v>
                </c:pt>
                <c:pt idx="21175">
                  <c:v>17174.1281184</c:v>
                </c:pt>
                <c:pt idx="21176">
                  <c:v>17174.1281184</c:v>
                </c:pt>
                <c:pt idx="21177">
                  <c:v>17174.1281184</c:v>
                </c:pt>
                <c:pt idx="21178">
                  <c:v>17180.3156184</c:v>
                </c:pt>
                <c:pt idx="21179">
                  <c:v>17182.739059199997</c:v>
                </c:pt>
                <c:pt idx="21180">
                  <c:v>17189.287499999999</c:v>
                </c:pt>
                <c:pt idx="21181">
                  <c:v>17193.515618400001</c:v>
                </c:pt>
                <c:pt idx="21182">
                  <c:v>17194.443749999999</c:v>
                </c:pt>
                <c:pt idx="21183">
                  <c:v>17194.959381599998</c:v>
                </c:pt>
                <c:pt idx="21184">
                  <c:v>17200.012500000001</c:v>
                </c:pt>
                <c:pt idx="21185">
                  <c:v>17200.373440800002</c:v>
                </c:pt>
                <c:pt idx="21186">
                  <c:v>17200.373440800002</c:v>
                </c:pt>
                <c:pt idx="21187">
                  <c:v>17200.528118400001</c:v>
                </c:pt>
                <c:pt idx="21188">
                  <c:v>17202.487499999999</c:v>
                </c:pt>
                <c:pt idx="21189">
                  <c:v>17206.715618400001</c:v>
                </c:pt>
                <c:pt idx="21190">
                  <c:v>17209.139059199999</c:v>
                </c:pt>
                <c:pt idx="21191">
                  <c:v>17209.139059199999</c:v>
                </c:pt>
                <c:pt idx="21192">
                  <c:v>17209.139059199999</c:v>
                </c:pt>
                <c:pt idx="21193">
                  <c:v>17213.212499999998</c:v>
                </c:pt>
                <c:pt idx="21194">
                  <c:v>17213.573440799999</c:v>
                </c:pt>
                <c:pt idx="21195">
                  <c:v>17215.6875</c:v>
                </c:pt>
                <c:pt idx="21196">
                  <c:v>17215.6875</c:v>
                </c:pt>
                <c:pt idx="21197">
                  <c:v>17220.84375</c:v>
                </c:pt>
                <c:pt idx="21198">
                  <c:v>17226.412499999999</c:v>
                </c:pt>
                <c:pt idx="21199">
                  <c:v>17226.412499999999</c:v>
                </c:pt>
                <c:pt idx="21200">
                  <c:v>17226.7734408</c:v>
                </c:pt>
                <c:pt idx="21201">
                  <c:v>17226.7734408</c:v>
                </c:pt>
                <c:pt idx="21202">
                  <c:v>17226.7734408</c:v>
                </c:pt>
                <c:pt idx="21203">
                  <c:v>17226.928118399999</c:v>
                </c:pt>
                <c:pt idx="21204">
                  <c:v>17228.887500000001</c:v>
                </c:pt>
                <c:pt idx="21205">
                  <c:v>17234.043750000001</c:v>
                </c:pt>
                <c:pt idx="21206">
                  <c:v>17234.5593816</c:v>
                </c:pt>
                <c:pt idx="21207">
                  <c:v>17234.5593816</c:v>
                </c:pt>
                <c:pt idx="21208">
                  <c:v>17239.612499999999</c:v>
                </c:pt>
                <c:pt idx="21209">
                  <c:v>17239.612499999999</c:v>
                </c:pt>
                <c:pt idx="21210">
                  <c:v>17239.9734408</c:v>
                </c:pt>
                <c:pt idx="21211">
                  <c:v>17240.1281184</c:v>
                </c:pt>
                <c:pt idx="21212">
                  <c:v>17247.243749999998</c:v>
                </c:pt>
                <c:pt idx="21213">
                  <c:v>17253.328118400001</c:v>
                </c:pt>
                <c:pt idx="21214">
                  <c:v>17255.287499999999</c:v>
                </c:pt>
                <c:pt idx="21215">
                  <c:v>17259.515618400001</c:v>
                </c:pt>
                <c:pt idx="21216">
                  <c:v>17259.515618400001</c:v>
                </c:pt>
                <c:pt idx="21217">
                  <c:v>17260.959381599998</c:v>
                </c:pt>
                <c:pt idx="21218">
                  <c:v>17260.959381599998</c:v>
                </c:pt>
                <c:pt idx="21219">
                  <c:v>17266.012500000001</c:v>
                </c:pt>
                <c:pt idx="21220">
                  <c:v>17266.373440800002</c:v>
                </c:pt>
                <c:pt idx="21221">
                  <c:v>17266.528118400001</c:v>
                </c:pt>
                <c:pt idx="21222">
                  <c:v>17266.528118400001</c:v>
                </c:pt>
                <c:pt idx="21223">
                  <c:v>17268.487499999999</c:v>
                </c:pt>
                <c:pt idx="21224">
                  <c:v>17268.487499999999</c:v>
                </c:pt>
                <c:pt idx="21225">
                  <c:v>17268.487499999999</c:v>
                </c:pt>
                <c:pt idx="21226">
                  <c:v>17272.715618400001</c:v>
                </c:pt>
                <c:pt idx="21227">
                  <c:v>17272.715618400001</c:v>
                </c:pt>
                <c:pt idx="21228">
                  <c:v>17272.715618400001</c:v>
                </c:pt>
                <c:pt idx="21229">
                  <c:v>17272.715618400001</c:v>
                </c:pt>
                <c:pt idx="21230">
                  <c:v>17273.643749999999</c:v>
                </c:pt>
                <c:pt idx="21231">
                  <c:v>17273.643749999999</c:v>
                </c:pt>
                <c:pt idx="21232">
                  <c:v>17273.643749999999</c:v>
                </c:pt>
                <c:pt idx="21233">
                  <c:v>17273.643749999999</c:v>
                </c:pt>
                <c:pt idx="21234">
                  <c:v>17274.159381599999</c:v>
                </c:pt>
                <c:pt idx="21235">
                  <c:v>17279.212499999998</c:v>
                </c:pt>
                <c:pt idx="21236">
                  <c:v>17279.728118399998</c:v>
                </c:pt>
                <c:pt idx="21237">
                  <c:v>17279.728118399998</c:v>
                </c:pt>
                <c:pt idx="21238">
                  <c:v>17279.728118399998</c:v>
                </c:pt>
                <c:pt idx="21239">
                  <c:v>17279.728118399998</c:v>
                </c:pt>
                <c:pt idx="21240">
                  <c:v>17281.6875</c:v>
                </c:pt>
                <c:pt idx="21241">
                  <c:v>17281.6875</c:v>
                </c:pt>
                <c:pt idx="21242">
                  <c:v>17285.915618399998</c:v>
                </c:pt>
                <c:pt idx="21243">
                  <c:v>17287.359381599999</c:v>
                </c:pt>
                <c:pt idx="21244">
                  <c:v>17287.359381599999</c:v>
                </c:pt>
                <c:pt idx="21245">
                  <c:v>17288.3390592</c:v>
                </c:pt>
                <c:pt idx="21246">
                  <c:v>17288.3390592</c:v>
                </c:pt>
                <c:pt idx="21247">
                  <c:v>17292.412499999999</c:v>
                </c:pt>
                <c:pt idx="21248">
                  <c:v>17294.887500000001</c:v>
                </c:pt>
                <c:pt idx="21249">
                  <c:v>17294.887500000001</c:v>
                </c:pt>
                <c:pt idx="21250">
                  <c:v>17299.115618399999</c:v>
                </c:pt>
                <c:pt idx="21251">
                  <c:v>17299.115618399999</c:v>
                </c:pt>
                <c:pt idx="21252">
                  <c:v>17300.043750000001</c:v>
                </c:pt>
                <c:pt idx="21253">
                  <c:v>17300.5593816</c:v>
                </c:pt>
                <c:pt idx="21254">
                  <c:v>17306.1281184</c:v>
                </c:pt>
                <c:pt idx="21255">
                  <c:v>17306.1281184</c:v>
                </c:pt>
                <c:pt idx="21256">
                  <c:v>17306.1281184</c:v>
                </c:pt>
                <c:pt idx="21257">
                  <c:v>17308.087499999998</c:v>
                </c:pt>
                <c:pt idx="21258">
                  <c:v>17313.759381599997</c:v>
                </c:pt>
                <c:pt idx="21259">
                  <c:v>17314.739059199997</c:v>
                </c:pt>
                <c:pt idx="21260">
                  <c:v>17314.739059199997</c:v>
                </c:pt>
                <c:pt idx="21261">
                  <c:v>17314.739059199997</c:v>
                </c:pt>
                <c:pt idx="21262">
                  <c:v>17319.173440800001</c:v>
                </c:pt>
                <c:pt idx="21263">
                  <c:v>17321.287499999999</c:v>
                </c:pt>
                <c:pt idx="21264">
                  <c:v>17332.373440800002</c:v>
                </c:pt>
                <c:pt idx="21265">
                  <c:v>17332.373440800002</c:v>
                </c:pt>
                <c:pt idx="21266">
                  <c:v>17334.487499999999</c:v>
                </c:pt>
                <c:pt idx="21267">
                  <c:v>17339.643749999999</c:v>
                </c:pt>
                <c:pt idx="21268">
                  <c:v>17339.643749999999</c:v>
                </c:pt>
                <c:pt idx="21269">
                  <c:v>17341.139059199999</c:v>
                </c:pt>
                <c:pt idx="21270">
                  <c:v>17345.212499999998</c:v>
                </c:pt>
                <c:pt idx="21271">
                  <c:v>17345.573440799999</c:v>
                </c:pt>
                <c:pt idx="21272">
                  <c:v>17345.573440799999</c:v>
                </c:pt>
                <c:pt idx="21273">
                  <c:v>17345.573440799999</c:v>
                </c:pt>
                <c:pt idx="21274">
                  <c:v>17347.6875</c:v>
                </c:pt>
                <c:pt idx="21275">
                  <c:v>17352.84375</c:v>
                </c:pt>
                <c:pt idx="21276">
                  <c:v>17353.359381599999</c:v>
                </c:pt>
                <c:pt idx="21277">
                  <c:v>17353.359381599999</c:v>
                </c:pt>
                <c:pt idx="21278">
                  <c:v>17358.412499999999</c:v>
                </c:pt>
                <c:pt idx="21279">
                  <c:v>17358.7734408</c:v>
                </c:pt>
                <c:pt idx="21280">
                  <c:v>17358.7734408</c:v>
                </c:pt>
                <c:pt idx="21281">
                  <c:v>17358.928118399999</c:v>
                </c:pt>
                <c:pt idx="21282">
                  <c:v>17360.887500000001</c:v>
                </c:pt>
                <c:pt idx="21283">
                  <c:v>17365.115618399999</c:v>
                </c:pt>
                <c:pt idx="21284">
                  <c:v>17366.043750000001</c:v>
                </c:pt>
                <c:pt idx="21285">
                  <c:v>17371.612499999999</c:v>
                </c:pt>
                <c:pt idx="21286">
                  <c:v>17371.612499999999</c:v>
                </c:pt>
                <c:pt idx="21287">
                  <c:v>17371.612499999999</c:v>
                </c:pt>
                <c:pt idx="21288">
                  <c:v>17371.612499999999</c:v>
                </c:pt>
                <c:pt idx="21289">
                  <c:v>17372.1281184</c:v>
                </c:pt>
                <c:pt idx="21290">
                  <c:v>17374.087499999998</c:v>
                </c:pt>
                <c:pt idx="21291">
                  <c:v>17379.759381599997</c:v>
                </c:pt>
                <c:pt idx="21292">
                  <c:v>17379.759381599997</c:v>
                </c:pt>
                <c:pt idx="21293">
                  <c:v>17380.739059199997</c:v>
                </c:pt>
                <c:pt idx="21294">
                  <c:v>17380.739059199997</c:v>
                </c:pt>
                <c:pt idx="21295">
                  <c:v>17385.173440800001</c:v>
                </c:pt>
                <c:pt idx="21296">
                  <c:v>17385.173440800001</c:v>
                </c:pt>
                <c:pt idx="21297">
                  <c:v>17385.173440800001</c:v>
                </c:pt>
                <c:pt idx="21298">
                  <c:v>17387.287499999999</c:v>
                </c:pt>
                <c:pt idx="21299">
                  <c:v>17392.443749999999</c:v>
                </c:pt>
                <c:pt idx="21300">
                  <c:v>17398.012500000001</c:v>
                </c:pt>
                <c:pt idx="21301">
                  <c:v>17400.487499999999</c:v>
                </c:pt>
                <c:pt idx="21302">
                  <c:v>17400.487499999999</c:v>
                </c:pt>
                <c:pt idx="21303">
                  <c:v>17405.643749999999</c:v>
                </c:pt>
                <c:pt idx="21304">
                  <c:v>17407.139059199999</c:v>
                </c:pt>
                <c:pt idx="21305">
                  <c:v>17407.139059199999</c:v>
                </c:pt>
                <c:pt idx="21306">
                  <c:v>17420.3390592</c:v>
                </c:pt>
                <c:pt idx="21307">
                  <c:v>17420.3390592</c:v>
                </c:pt>
                <c:pt idx="21308">
                  <c:v>17420.3390592</c:v>
                </c:pt>
                <c:pt idx="21309">
                  <c:v>17420.3390592</c:v>
                </c:pt>
                <c:pt idx="21310">
                  <c:v>17420.3390592</c:v>
                </c:pt>
                <c:pt idx="21311">
                  <c:v>17424.7734408</c:v>
                </c:pt>
                <c:pt idx="21312">
                  <c:v>17426.887500000001</c:v>
                </c:pt>
                <c:pt idx="21313">
                  <c:v>17431.115618399999</c:v>
                </c:pt>
                <c:pt idx="21314">
                  <c:v>17432.5593816</c:v>
                </c:pt>
                <c:pt idx="21315">
                  <c:v>17437.612499999999</c:v>
                </c:pt>
                <c:pt idx="21316">
                  <c:v>17437.9734408</c:v>
                </c:pt>
                <c:pt idx="21317">
                  <c:v>17437.9734408</c:v>
                </c:pt>
                <c:pt idx="21318">
                  <c:v>17438.1281184</c:v>
                </c:pt>
                <c:pt idx="21319">
                  <c:v>17438.1281184</c:v>
                </c:pt>
                <c:pt idx="21320">
                  <c:v>17444.3156184</c:v>
                </c:pt>
                <c:pt idx="21321">
                  <c:v>17444.3156184</c:v>
                </c:pt>
                <c:pt idx="21322">
                  <c:v>17445.759381599997</c:v>
                </c:pt>
                <c:pt idx="21323">
                  <c:v>17445.759381599997</c:v>
                </c:pt>
                <c:pt idx="21324">
                  <c:v>17446.739059199997</c:v>
                </c:pt>
                <c:pt idx="21325">
                  <c:v>17446.739059199997</c:v>
                </c:pt>
                <c:pt idx="21326">
                  <c:v>17450.8125</c:v>
                </c:pt>
                <c:pt idx="21327">
                  <c:v>17450.8125</c:v>
                </c:pt>
                <c:pt idx="21328">
                  <c:v>17451.173440800001</c:v>
                </c:pt>
                <c:pt idx="21329">
                  <c:v>17451.173440800001</c:v>
                </c:pt>
                <c:pt idx="21330">
                  <c:v>17457.515618400001</c:v>
                </c:pt>
                <c:pt idx="21331">
                  <c:v>17464.373440800002</c:v>
                </c:pt>
                <c:pt idx="21332">
                  <c:v>17464.373440800002</c:v>
                </c:pt>
                <c:pt idx="21333">
                  <c:v>17464.528118400001</c:v>
                </c:pt>
                <c:pt idx="21334">
                  <c:v>17466.487499999999</c:v>
                </c:pt>
                <c:pt idx="21335">
                  <c:v>17470.715618400001</c:v>
                </c:pt>
                <c:pt idx="21336">
                  <c:v>17472.159381599999</c:v>
                </c:pt>
                <c:pt idx="21337">
                  <c:v>17477.728118399998</c:v>
                </c:pt>
                <c:pt idx="21338">
                  <c:v>17479.6875</c:v>
                </c:pt>
                <c:pt idx="21339">
                  <c:v>17479.6875</c:v>
                </c:pt>
                <c:pt idx="21340">
                  <c:v>17479.6875</c:v>
                </c:pt>
                <c:pt idx="21341">
                  <c:v>17483.915618399998</c:v>
                </c:pt>
                <c:pt idx="21342">
                  <c:v>17483.915618399998</c:v>
                </c:pt>
                <c:pt idx="21343">
                  <c:v>17484.84375</c:v>
                </c:pt>
                <c:pt idx="21344">
                  <c:v>17486.3390592</c:v>
                </c:pt>
                <c:pt idx="21345">
                  <c:v>17486.3390592</c:v>
                </c:pt>
                <c:pt idx="21346">
                  <c:v>17486.3390592</c:v>
                </c:pt>
                <c:pt idx="21347">
                  <c:v>17490.7734408</c:v>
                </c:pt>
                <c:pt idx="21348">
                  <c:v>17490.7734408</c:v>
                </c:pt>
                <c:pt idx="21349">
                  <c:v>17490.928118399999</c:v>
                </c:pt>
                <c:pt idx="21350">
                  <c:v>17497.115618399999</c:v>
                </c:pt>
                <c:pt idx="21351">
                  <c:v>17498.5593816</c:v>
                </c:pt>
                <c:pt idx="21352">
                  <c:v>17498.5593816</c:v>
                </c:pt>
                <c:pt idx="21353">
                  <c:v>17498.5593816</c:v>
                </c:pt>
                <c:pt idx="21354">
                  <c:v>17504.1281184</c:v>
                </c:pt>
                <c:pt idx="21355">
                  <c:v>17504.1281184</c:v>
                </c:pt>
                <c:pt idx="21356">
                  <c:v>17504.1281184</c:v>
                </c:pt>
                <c:pt idx="21357">
                  <c:v>17504.1281184</c:v>
                </c:pt>
                <c:pt idx="21358">
                  <c:v>17510.3156184</c:v>
                </c:pt>
                <c:pt idx="21359">
                  <c:v>17511.759381599997</c:v>
                </c:pt>
                <c:pt idx="21360">
                  <c:v>17517.173440800001</c:v>
                </c:pt>
                <c:pt idx="21361">
                  <c:v>17519.287499999999</c:v>
                </c:pt>
                <c:pt idx="21362">
                  <c:v>17519.287499999999</c:v>
                </c:pt>
                <c:pt idx="21363">
                  <c:v>17519.287499999999</c:v>
                </c:pt>
                <c:pt idx="21364">
                  <c:v>17525.939059199998</c:v>
                </c:pt>
                <c:pt idx="21365">
                  <c:v>17525.939059199998</c:v>
                </c:pt>
                <c:pt idx="21366">
                  <c:v>17525.939059199998</c:v>
                </c:pt>
                <c:pt idx="21367">
                  <c:v>17525.939059199998</c:v>
                </c:pt>
                <c:pt idx="21368">
                  <c:v>17530.012500000001</c:v>
                </c:pt>
                <c:pt idx="21369">
                  <c:v>17530.528118400001</c:v>
                </c:pt>
                <c:pt idx="21370">
                  <c:v>17532.487499999999</c:v>
                </c:pt>
                <c:pt idx="21371">
                  <c:v>17532.487499999999</c:v>
                </c:pt>
                <c:pt idx="21372">
                  <c:v>17532.487499999999</c:v>
                </c:pt>
                <c:pt idx="21373">
                  <c:v>17543.728118399998</c:v>
                </c:pt>
                <c:pt idx="21374">
                  <c:v>17545.6875</c:v>
                </c:pt>
                <c:pt idx="21375">
                  <c:v>17549.915618399998</c:v>
                </c:pt>
                <c:pt idx="21376">
                  <c:v>17549.915618399998</c:v>
                </c:pt>
                <c:pt idx="21377">
                  <c:v>17551.359381599999</c:v>
                </c:pt>
                <c:pt idx="21378">
                  <c:v>17556.412499999999</c:v>
                </c:pt>
                <c:pt idx="21379">
                  <c:v>17558.887500000001</c:v>
                </c:pt>
                <c:pt idx="21380">
                  <c:v>17558.887500000001</c:v>
                </c:pt>
                <c:pt idx="21381">
                  <c:v>17563.115618399999</c:v>
                </c:pt>
                <c:pt idx="21382">
                  <c:v>17564.043750000001</c:v>
                </c:pt>
                <c:pt idx="21383">
                  <c:v>17564.5593816</c:v>
                </c:pt>
                <c:pt idx="21384">
                  <c:v>17569.612499999999</c:v>
                </c:pt>
                <c:pt idx="21385">
                  <c:v>17569.9734408</c:v>
                </c:pt>
                <c:pt idx="21386">
                  <c:v>17569.9734408</c:v>
                </c:pt>
                <c:pt idx="21387">
                  <c:v>17570.1281184</c:v>
                </c:pt>
                <c:pt idx="21388">
                  <c:v>17577.243749999998</c:v>
                </c:pt>
                <c:pt idx="21389">
                  <c:v>17577.243749999998</c:v>
                </c:pt>
                <c:pt idx="21390">
                  <c:v>17577.243749999998</c:v>
                </c:pt>
                <c:pt idx="21391">
                  <c:v>17583.173440800001</c:v>
                </c:pt>
                <c:pt idx="21392">
                  <c:v>17583.328118400001</c:v>
                </c:pt>
                <c:pt idx="21393">
                  <c:v>17585.287499999999</c:v>
                </c:pt>
                <c:pt idx="21394">
                  <c:v>17589.515618400001</c:v>
                </c:pt>
                <c:pt idx="21395">
                  <c:v>17589.515618400001</c:v>
                </c:pt>
                <c:pt idx="21396">
                  <c:v>17589.515618400001</c:v>
                </c:pt>
                <c:pt idx="21397">
                  <c:v>17589.515618400001</c:v>
                </c:pt>
                <c:pt idx="21398">
                  <c:v>17590.959381599998</c:v>
                </c:pt>
                <c:pt idx="21399">
                  <c:v>17590.959381599998</c:v>
                </c:pt>
                <c:pt idx="21400">
                  <c:v>17591.939059199998</c:v>
                </c:pt>
                <c:pt idx="21401">
                  <c:v>17596.012500000001</c:v>
                </c:pt>
                <c:pt idx="21402">
                  <c:v>17596.373440800002</c:v>
                </c:pt>
                <c:pt idx="21403">
                  <c:v>17596.528118400001</c:v>
                </c:pt>
                <c:pt idx="21404">
                  <c:v>17605.139059199999</c:v>
                </c:pt>
                <c:pt idx="21405">
                  <c:v>17609.212499999998</c:v>
                </c:pt>
                <c:pt idx="21406">
                  <c:v>17609.573440799999</c:v>
                </c:pt>
                <c:pt idx="21407">
                  <c:v>17609.728118399998</c:v>
                </c:pt>
                <c:pt idx="21408">
                  <c:v>17616.84375</c:v>
                </c:pt>
                <c:pt idx="21409">
                  <c:v>17617.359381599999</c:v>
                </c:pt>
                <c:pt idx="21410">
                  <c:v>17617.359381599999</c:v>
                </c:pt>
                <c:pt idx="21411">
                  <c:v>17617.359381599999</c:v>
                </c:pt>
                <c:pt idx="21412">
                  <c:v>17622.412499999999</c:v>
                </c:pt>
                <c:pt idx="21413">
                  <c:v>17622.7734408</c:v>
                </c:pt>
                <c:pt idx="21414">
                  <c:v>17622.928118399999</c:v>
                </c:pt>
                <c:pt idx="21415">
                  <c:v>17624.887500000001</c:v>
                </c:pt>
                <c:pt idx="21416">
                  <c:v>17629.115618399999</c:v>
                </c:pt>
                <c:pt idx="21417">
                  <c:v>17629.115618399999</c:v>
                </c:pt>
                <c:pt idx="21418">
                  <c:v>17630.043750000001</c:v>
                </c:pt>
                <c:pt idx="21419">
                  <c:v>17630.043750000001</c:v>
                </c:pt>
                <c:pt idx="21420">
                  <c:v>17630.5593816</c:v>
                </c:pt>
                <c:pt idx="21421">
                  <c:v>17631.539059199997</c:v>
                </c:pt>
                <c:pt idx="21422">
                  <c:v>17636.1281184</c:v>
                </c:pt>
                <c:pt idx="21423">
                  <c:v>17643.243749999998</c:v>
                </c:pt>
                <c:pt idx="21424">
                  <c:v>17651.287499999999</c:v>
                </c:pt>
                <c:pt idx="21425">
                  <c:v>17651.287499999999</c:v>
                </c:pt>
                <c:pt idx="21426">
                  <c:v>17655.515618400001</c:v>
                </c:pt>
                <c:pt idx="21427">
                  <c:v>17655.515618400001</c:v>
                </c:pt>
                <c:pt idx="21428">
                  <c:v>17656.443749999999</c:v>
                </c:pt>
                <c:pt idx="21429">
                  <c:v>17657.939059199998</c:v>
                </c:pt>
                <c:pt idx="21430">
                  <c:v>17657.939059199998</c:v>
                </c:pt>
                <c:pt idx="21431">
                  <c:v>17657.939059199998</c:v>
                </c:pt>
                <c:pt idx="21432">
                  <c:v>17662.012500000001</c:v>
                </c:pt>
                <c:pt idx="21433">
                  <c:v>17662.373440800002</c:v>
                </c:pt>
                <c:pt idx="21434">
                  <c:v>17662.373440800002</c:v>
                </c:pt>
                <c:pt idx="21435">
                  <c:v>17662.373440800002</c:v>
                </c:pt>
                <c:pt idx="21436">
                  <c:v>17662.528118400001</c:v>
                </c:pt>
                <c:pt idx="21437">
                  <c:v>17664.487499999999</c:v>
                </c:pt>
                <c:pt idx="21438">
                  <c:v>17664.487499999999</c:v>
                </c:pt>
                <c:pt idx="21439">
                  <c:v>17664.487499999999</c:v>
                </c:pt>
                <c:pt idx="21440">
                  <c:v>17668.715618400001</c:v>
                </c:pt>
                <c:pt idx="21441">
                  <c:v>17668.715618400001</c:v>
                </c:pt>
                <c:pt idx="21442">
                  <c:v>17668.715618400001</c:v>
                </c:pt>
                <c:pt idx="21443">
                  <c:v>17669.643749999999</c:v>
                </c:pt>
                <c:pt idx="21444">
                  <c:v>17670.159381599999</c:v>
                </c:pt>
                <c:pt idx="21445">
                  <c:v>17671.139059199999</c:v>
                </c:pt>
                <c:pt idx="21446">
                  <c:v>17675.212499999998</c:v>
                </c:pt>
                <c:pt idx="21447">
                  <c:v>17675.728118399998</c:v>
                </c:pt>
                <c:pt idx="21448">
                  <c:v>17677.6875</c:v>
                </c:pt>
                <c:pt idx="21449">
                  <c:v>17681.915618399998</c:v>
                </c:pt>
                <c:pt idx="21450">
                  <c:v>17681.915618399998</c:v>
                </c:pt>
                <c:pt idx="21451">
                  <c:v>17682.84375</c:v>
                </c:pt>
                <c:pt idx="21452">
                  <c:v>17683.359381599999</c:v>
                </c:pt>
                <c:pt idx="21453">
                  <c:v>17683.359381599999</c:v>
                </c:pt>
                <c:pt idx="21454">
                  <c:v>17684.3390592</c:v>
                </c:pt>
                <c:pt idx="21455">
                  <c:v>17684.3390592</c:v>
                </c:pt>
                <c:pt idx="21456">
                  <c:v>17688.7734408</c:v>
                </c:pt>
                <c:pt idx="21457">
                  <c:v>17688.928118399999</c:v>
                </c:pt>
                <c:pt idx="21458">
                  <c:v>17690.887500000001</c:v>
                </c:pt>
                <c:pt idx="21459">
                  <c:v>17690.887500000001</c:v>
                </c:pt>
                <c:pt idx="21460">
                  <c:v>17695.115618399999</c:v>
                </c:pt>
                <c:pt idx="21461">
                  <c:v>17696.043750000001</c:v>
                </c:pt>
                <c:pt idx="21462">
                  <c:v>17696.043750000001</c:v>
                </c:pt>
                <c:pt idx="21463">
                  <c:v>17696.5593816</c:v>
                </c:pt>
                <c:pt idx="21464">
                  <c:v>17697.539059199997</c:v>
                </c:pt>
                <c:pt idx="21465">
                  <c:v>17697.539059199997</c:v>
                </c:pt>
                <c:pt idx="21466">
                  <c:v>17697.539059199997</c:v>
                </c:pt>
                <c:pt idx="21467">
                  <c:v>17701.612499999999</c:v>
                </c:pt>
                <c:pt idx="21468">
                  <c:v>17701.9734408</c:v>
                </c:pt>
                <c:pt idx="21469">
                  <c:v>17701.9734408</c:v>
                </c:pt>
                <c:pt idx="21470">
                  <c:v>17701.9734408</c:v>
                </c:pt>
                <c:pt idx="21471">
                  <c:v>17702.1281184</c:v>
                </c:pt>
                <c:pt idx="21472">
                  <c:v>17704.087499999998</c:v>
                </c:pt>
                <c:pt idx="21473">
                  <c:v>17708.3156184</c:v>
                </c:pt>
                <c:pt idx="21474">
                  <c:v>17709.759381599997</c:v>
                </c:pt>
                <c:pt idx="21475">
                  <c:v>17709.759381599997</c:v>
                </c:pt>
                <c:pt idx="21476">
                  <c:v>17709.759381599997</c:v>
                </c:pt>
                <c:pt idx="21477">
                  <c:v>17709.759381599997</c:v>
                </c:pt>
                <c:pt idx="21478">
                  <c:v>17715.173440800001</c:v>
                </c:pt>
                <c:pt idx="21479">
                  <c:v>17717.287499999999</c:v>
                </c:pt>
                <c:pt idx="21480">
                  <c:v>17717.287499999999</c:v>
                </c:pt>
                <c:pt idx="21481">
                  <c:v>17721.515618400001</c:v>
                </c:pt>
                <c:pt idx="21482">
                  <c:v>17722.443749999999</c:v>
                </c:pt>
                <c:pt idx="21483">
                  <c:v>17722.959381599998</c:v>
                </c:pt>
                <c:pt idx="21484">
                  <c:v>17722.959381599998</c:v>
                </c:pt>
                <c:pt idx="21485">
                  <c:v>17722.959381599998</c:v>
                </c:pt>
                <c:pt idx="21486">
                  <c:v>17728.528118400001</c:v>
                </c:pt>
                <c:pt idx="21487">
                  <c:v>17734.715618400001</c:v>
                </c:pt>
                <c:pt idx="21488">
                  <c:v>17735.643749999999</c:v>
                </c:pt>
                <c:pt idx="21489">
                  <c:v>17735.643749999999</c:v>
                </c:pt>
                <c:pt idx="21490">
                  <c:v>17736.159381599999</c:v>
                </c:pt>
                <c:pt idx="21491">
                  <c:v>17736.159381599999</c:v>
                </c:pt>
                <c:pt idx="21492">
                  <c:v>17736.159381599999</c:v>
                </c:pt>
                <c:pt idx="21493">
                  <c:v>17737.139059199999</c:v>
                </c:pt>
                <c:pt idx="21494">
                  <c:v>17737.139059199999</c:v>
                </c:pt>
                <c:pt idx="21495">
                  <c:v>17741.573440799999</c:v>
                </c:pt>
                <c:pt idx="21496">
                  <c:v>17741.573440799999</c:v>
                </c:pt>
                <c:pt idx="21497">
                  <c:v>17743.6875</c:v>
                </c:pt>
                <c:pt idx="21498">
                  <c:v>17743.6875</c:v>
                </c:pt>
                <c:pt idx="21499">
                  <c:v>17747.915618399998</c:v>
                </c:pt>
                <c:pt idx="21500">
                  <c:v>17747.915618399998</c:v>
                </c:pt>
                <c:pt idx="21501">
                  <c:v>17747.915618399998</c:v>
                </c:pt>
                <c:pt idx="21502">
                  <c:v>17749.359381599999</c:v>
                </c:pt>
                <c:pt idx="21503">
                  <c:v>17754.7734408</c:v>
                </c:pt>
                <c:pt idx="21504">
                  <c:v>17754.7734408</c:v>
                </c:pt>
                <c:pt idx="21505">
                  <c:v>17754.928118399999</c:v>
                </c:pt>
                <c:pt idx="21506">
                  <c:v>17754.928118399999</c:v>
                </c:pt>
                <c:pt idx="21507">
                  <c:v>17756.887500000001</c:v>
                </c:pt>
                <c:pt idx="21508">
                  <c:v>17761.115618399999</c:v>
                </c:pt>
                <c:pt idx="21509">
                  <c:v>17762.043750000001</c:v>
                </c:pt>
                <c:pt idx="21510">
                  <c:v>17767.9734408</c:v>
                </c:pt>
                <c:pt idx="21511">
                  <c:v>17767.9734408</c:v>
                </c:pt>
                <c:pt idx="21512">
                  <c:v>17768.1281184</c:v>
                </c:pt>
                <c:pt idx="21513">
                  <c:v>17768.1281184</c:v>
                </c:pt>
                <c:pt idx="21514">
                  <c:v>17774.3156184</c:v>
                </c:pt>
                <c:pt idx="21515">
                  <c:v>17775.759381599997</c:v>
                </c:pt>
                <c:pt idx="21516">
                  <c:v>17780.8125</c:v>
                </c:pt>
                <c:pt idx="21517">
                  <c:v>17780.8125</c:v>
                </c:pt>
                <c:pt idx="21518">
                  <c:v>17781.173440800001</c:v>
                </c:pt>
                <c:pt idx="21519">
                  <c:v>17781.328118400001</c:v>
                </c:pt>
                <c:pt idx="21520">
                  <c:v>17783.287499999999</c:v>
                </c:pt>
                <c:pt idx="21521">
                  <c:v>17783.287499999999</c:v>
                </c:pt>
                <c:pt idx="21522">
                  <c:v>17787.515618400001</c:v>
                </c:pt>
                <c:pt idx="21523">
                  <c:v>17789.939059199998</c:v>
                </c:pt>
                <c:pt idx="21524">
                  <c:v>17794.373440800002</c:v>
                </c:pt>
                <c:pt idx="21525">
                  <c:v>17794.528118400001</c:v>
                </c:pt>
                <c:pt idx="21526">
                  <c:v>17794.528118400001</c:v>
                </c:pt>
                <c:pt idx="21527">
                  <c:v>17794.528118400001</c:v>
                </c:pt>
                <c:pt idx="21528">
                  <c:v>17794.528118400001</c:v>
                </c:pt>
                <c:pt idx="21529">
                  <c:v>17796.487499999999</c:v>
                </c:pt>
                <c:pt idx="21530">
                  <c:v>17796.487499999999</c:v>
                </c:pt>
                <c:pt idx="21531">
                  <c:v>17801.643749999999</c:v>
                </c:pt>
                <c:pt idx="21532">
                  <c:v>17802.159381599999</c:v>
                </c:pt>
                <c:pt idx="21533">
                  <c:v>17802.159381599999</c:v>
                </c:pt>
                <c:pt idx="21534">
                  <c:v>17807.212499999998</c:v>
                </c:pt>
                <c:pt idx="21535">
                  <c:v>17807.573440799999</c:v>
                </c:pt>
                <c:pt idx="21536">
                  <c:v>17807.573440799999</c:v>
                </c:pt>
                <c:pt idx="21537">
                  <c:v>17807.573440799999</c:v>
                </c:pt>
                <c:pt idx="21538">
                  <c:v>17809.6875</c:v>
                </c:pt>
                <c:pt idx="21539">
                  <c:v>17813.915618399998</c:v>
                </c:pt>
                <c:pt idx="21540">
                  <c:v>17813.915618399998</c:v>
                </c:pt>
                <c:pt idx="21541">
                  <c:v>17815.359381599999</c:v>
                </c:pt>
                <c:pt idx="21542">
                  <c:v>17820.928118399999</c:v>
                </c:pt>
                <c:pt idx="21543">
                  <c:v>17820.928118399999</c:v>
                </c:pt>
                <c:pt idx="21544">
                  <c:v>17822.887500000001</c:v>
                </c:pt>
                <c:pt idx="21545">
                  <c:v>17822.887500000001</c:v>
                </c:pt>
                <c:pt idx="21546">
                  <c:v>17827.115618399999</c:v>
                </c:pt>
                <c:pt idx="21547">
                  <c:v>17828.043750000001</c:v>
                </c:pt>
                <c:pt idx="21548">
                  <c:v>17833.612499999999</c:v>
                </c:pt>
                <c:pt idx="21549">
                  <c:v>17833.612499999999</c:v>
                </c:pt>
                <c:pt idx="21550">
                  <c:v>17833.9734408</c:v>
                </c:pt>
                <c:pt idx="21551">
                  <c:v>17833.9734408</c:v>
                </c:pt>
                <c:pt idx="21552">
                  <c:v>17833.9734408</c:v>
                </c:pt>
                <c:pt idx="21553">
                  <c:v>17834.1281184</c:v>
                </c:pt>
                <c:pt idx="21554">
                  <c:v>17841.243749999998</c:v>
                </c:pt>
                <c:pt idx="21555">
                  <c:v>17841.759381599997</c:v>
                </c:pt>
                <c:pt idx="21556">
                  <c:v>17846.8125</c:v>
                </c:pt>
                <c:pt idx="21557">
                  <c:v>17847.173440800001</c:v>
                </c:pt>
                <c:pt idx="21558">
                  <c:v>17847.173440800001</c:v>
                </c:pt>
                <c:pt idx="21559">
                  <c:v>17847.173440800001</c:v>
                </c:pt>
                <c:pt idx="21560">
                  <c:v>17847.328118400001</c:v>
                </c:pt>
                <c:pt idx="21561">
                  <c:v>17849.287499999999</c:v>
                </c:pt>
                <c:pt idx="21562">
                  <c:v>17854.959381599998</c:v>
                </c:pt>
                <c:pt idx="21563">
                  <c:v>17855.939059199998</c:v>
                </c:pt>
                <c:pt idx="21564">
                  <c:v>17855.939059199998</c:v>
                </c:pt>
                <c:pt idx="21565">
                  <c:v>17860.373440800002</c:v>
                </c:pt>
                <c:pt idx="21566">
                  <c:v>17866.715618400001</c:v>
                </c:pt>
                <c:pt idx="21567">
                  <c:v>17868.159381599999</c:v>
                </c:pt>
                <c:pt idx="21568">
                  <c:v>17869.139059199999</c:v>
                </c:pt>
                <c:pt idx="21569">
                  <c:v>17869.139059199999</c:v>
                </c:pt>
                <c:pt idx="21570">
                  <c:v>17869.139059199999</c:v>
                </c:pt>
                <c:pt idx="21571">
                  <c:v>17879.915618399998</c:v>
                </c:pt>
                <c:pt idx="21572">
                  <c:v>17880.84375</c:v>
                </c:pt>
                <c:pt idx="21573">
                  <c:v>17880.84375</c:v>
                </c:pt>
                <c:pt idx="21574">
                  <c:v>17882.3390592</c:v>
                </c:pt>
                <c:pt idx="21575">
                  <c:v>17886.7734408</c:v>
                </c:pt>
                <c:pt idx="21576">
                  <c:v>17886.928118399999</c:v>
                </c:pt>
                <c:pt idx="21577">
                  <c:v>17886.928118399999</c:v>
                </c:pt>
                <c:pt idx="21578">
                  <c:v>17886.928118399999</c:v>
                </c:pt>
                <c:pt idx="21579">
                  <c:v>17886.928118399999</c:v>
                </c:pt>
                <c:pt idx="21580">
                  <c:v>17893.115618399999</c:v>
                </c:pt>
                <c:pt idx="21581">
                  <c:v>17893.115618399999</c:v>
                </c:pt>
                <c:pt idx="21582">
                  <c:v>17894.043750000001</c:v>
                </c:pt>
                <c:pt idx="21583">
                  <c:v>17894.5593816</c:v>
                </c:pt>
                <c:pt idx="21584">
                  <c:v>17899.612499999999</c:v>
                </c:pt>
                <c:pt idx="21585">
                  <c:v>17899.9734408</c:v>
                </c:pt>
                <c:pt idx="21586">
                  <c:v>17899.9734408</c:v>
                </c:pt>
                <c:pt idx="21587">
                  <c:v>17899.9734408</c:v>
                </c:pt>
                <c:pt idx="21588">
                  <c:v>17900.1281184</c:v>
                </c:pt>
                <c:pt idx="21589">
                  <c:v>17900.1281184</c:v>
                </c:pt>
                <c:pt idx="21590">
                  <c:v>17902.087499999998</c:v>
                </c:pt>
                <c:pt idx="21591">
                  <c:v>17902.087499999998</c:v>
                </c:pt>
                <c:pt idx="21592">
                  <c:v>17902.087499999998</c:v>
                </c:pt>
                <c:pt idx="21593">
                  <c:v>17908.739059199997</c:v>
                </c:pt>
                <c:pt idx="21594">
                  <c:v>17912.8125</c:v>
                </c:pt>
                <c:pt idx="21595">
                  <c:v>17919.515618400001</c:v>
                </c:pt>
                <c:pt idx="21596">
                  <c:v>17920.443749999999</c:v>
                </c:pt>
                <c:pt idx="21597">
                  <c:v>17920.959381599998</c:v>
                </c:pt>
                <c:pt idx="21598">
                  <c:v>17921.939059199998</c:v>
                </c:pt>
                <c:pt idx="21599">
                  <c:v>17921.939059199998</c:v>
                </c:pt>
                <c:pt idx="21600">
                  <c:v>17921.939059199998</c:v>
                </c:pt>
                <c:pt idx="21601">
                  <c:v>17926.012500000001</c:v>
                </c:pt>
                <c:pt idx="21602">
                  <c:v>17926.528118400001</c:v>
                </c:pt>
                <c:pt idx="21603">
                  <c:v>17926.528118400001</c:v>
                </c:pt>
                <c:pt idx="21604">
                  <c:v>17932.715618400001</c:v>
                </c:pt>
                <c:pt idx="21605">
                  <c:v>17934.159381599999</c:v>
                </c:pt>
                <c:pt idx="21606">
                  <c:v>17939.212499999998</c:v>
                </c:pt>
                <c:pt idx="21607">
                  <c:v>17939.573440799999</c:v>
                </c:pt>
                <c:pt idx="21608">
                  <c:v>17939.573440799999</c:v>
                </c:pt>
                <c:pt idx="21609">
                  <c:v>17939.573440799999</c:v>
                </c:pt>
                <c:pt idx="21610">
                  <c:v>17939.573440799999</c:v>
                </c:pt>
                <c:pt idx="21611">
                  <c:v>17939.728118399998</c:v>
                </c:pt>
                <c:pt idx="21612">
                  <c:v>17941.6875</c:v>
                </c:pt>
                <c:pt idx="21613">
                  <c:v>17946.84375</c:v>
                </c:pt>
                <c:pt idx="21614">
                  <c:v>17947.359381599999</c:v>
                </c:pt>
                <c:pt idx="21615">
                  <c:v>17947.359381599999</c:v>
                </c:pt>
                <c:pt idx="21616">
                  <c:v>17948.3390592</c:v>
                </c:pt>
                <c:pt idx="21617">
                  <c:v>17952.928118399999</c:v>
                </c:pt>
                <c:pt idx="21618">
                  <c:v>17954.887500000001</c:v>
                </c:pt>
                <c:pt idx="21619">
                  <c:v>17959.115618399999</c:v>
                </c:pt>
                <c:pt idx="21620">
                  <c:v>17960.5593816</c:v>
                </c:pt>
                <c:pt idx="21621">
                  <c:v>17960.5593816</c:v>
                </c:pt>
                <c:pt idx="21622">
                  <c:v>17965.612499999999</c:v>
                </c:pt>
                <c:pt idx="21623">
                  <c:v>17965.9734408</c:v>
                </c:pt>
                <c:pt idx="21624">
                  <c:v>17966.1281184</c:v>
                </c:pt>
                <c:pt idx="21625">
                  <c:v>17968.087499999998</c:v>
                </c:pt>
                <c:pt idx="21626">
                  <c:v>17968.087499999998</c:v>
                </c:pt>
                <c:pt idx="21627">
                  <c:v>17973.243749999998</c:v>
                </c:pt>
                <c:pt idx="21628">
                  <c:v>17974.739059199997</c:v>
                </c:pt>
                <c:pt idx="21629">
                  <c:v>17974.739059199997</c:v>
                </c:pt>
                <c:pt idx="21630">
                  <c:v>17979.328118400001</c:v>
                </c:pt>
                <c:pt idx="21631">
                  <c:v>17981.287499999999</c:v>
                </c:pt>
                <c:pt idx="21632">
                  <c:v>17985.515618400001</c:v>
                </c:pt>
                <c:pt idx="21633">
                  <c:v>17986.959381599998</c:v>
                </c:pt>
                <c:pt idx="21634">
                  <c:v>17999.643749999999</c:v>
                </c:pt>
                <c:pt idx="21635">
                  <c:v>18007.6875</c:v>
                </c:pt>
                <c:pt idx="21636">
                  <c:v>18007.6875</c:v>
                </c:pt>
                <c:pt idx="21637">
                  <c:v>18011.915618399998</c:v>
                </c:pt>
                <c:pt idx="21638">
                  <c:v>18013.359381599999</c:v>
                </c:pt>
                <c:pt idx="21639">
                  <c:v>18018.412499999999</c:v>
                </c:pt>
                <c:pt idx="21640">
                  <c:v>18018.7734408</c:v>
                </c:pt>
                <c:pt idx="21641">
                  <c:v>18018.928118399999</c:v>
                </c:pt>
                <c:pt idx="21642">
                  <c:v>18018.928118399999</c:v>
                </c:pt>
                <c:pt idx="21643">
                  <c:v>18020.887500000001</c:v>
                </c:pt>
                <c:pt idx="21644">
                  <c:v>18025.115618399999</c:v>
                </c:pt>
                <c:pt idx="21645">
                  <c:v>18025.115618399999</c:v>
                </c:pt>
                <c:pt idx="21646">
                  <c:v>18026.043750000001</c:v>
                </c:pt>
                <c:pt idx="21647">
                  <c:v>18026.043750000001</c:v>
                </c:pt>
                <c:pt idx="21648">
                  <c:v>18026.043750000001</c:v>
                </c:pt>
                <c:pt idx="21649">
                  <c:v>18026.043750000001</c:v>
                </c:pt>
                <c:pt idx="21650">
                  <c:v>18026.5593816</c:v>
                </c:pt>
                <c:pt idx="21651">
                  <c:v>18027.539059199997</c:v>
                </c:pt>
                <c:pt idx="21652">
                  <c:v>18027.539059199997</c:v>
                </c:pt>
                <c:pt idx="21653">
                  <c:v>18031.9734408</c:v>
                </c:pt>
                <c:pt idx="21654">
                  <c:v>18031.9734408</c:v>
                </c:pt>
                <c:pt idx="21655">
                  <c:v>18034.087499999998</c:v>
                </c:pt>
                <c:pt idx="21656">
                  <c:v>18039.243749999998</c:v>
                </c:pt>
                <c:pt idx="21657">
                  <c:v>18039.759381599997</c:v>
                </c:pt>
                <c:pt idx="21658">
                  <c:v>18045.173440800001</c:v>
                </c:pt>
                <c:pt idx="21659">
                  <c:v>18045.328118400001</c:v>
                </c:pt>
                <c:pt idx="21660">
                  <c:v>18045.328118400001</c:v>
                </c:pt>
                <c:pt idx="21661">
                  <c:v>18047.287499999999</c:v>
                </c:pt>
                <c:pt idx="21662">
                  <c:v>18047.287499999999</c:v>
                </c:pt>
                <c:pt idx="21663">
                  <c:v>18051.515618400001</c:v>
                </c:pt>
                <c:pt idx="21664">
                  <c:v>18052.959381599998</c:v>
                </c:pt>
                <c:pt idx="21665">
                  <c:v>18053.939059199998</c:v>
                </c:pt>
                <c:pt idx="21666">
                  <c:v>18053.939059199998</c:v>
                </c:pt>
                <c:pt idx="21667">
                  <c:v>18058.012500000001</c:v>
                </c:pt>
                <c:pt idx="21668">
                  <c:v>18058.373440800002</c:v>
                </c:pt>
                <c:pt idx="21669">
                  <c:v>18060.487499999999</c:v>
                </c:pt>
                <c:pt idx="21670">
                  <c:v>18060.487499999999</c:v>
                </c:pt>
                <c:pt idx="21671">
                  <c:v>18064.715618400001</c:v>
                </c:pt>
                <c:pt idx="21672">
                  <c:v>18066.159381599999</c:v>
                </c:pt>
                <c:pt idx="21673">
                  <c:v>18067.139059199999</c:v>
                </c:pt>
                <c:pt idx="21674">
                  <c:v>18067.139059199999</c:v>
                </c:pt>
                <c:pt idx="21675">
                  <c:v>18067.139059199999</c:v>
                </c:pt>
                <c:pt idx="21676">
                  <c:v>18071.212499999998</c:v>
                </c:pt>
                <c:pt idx="21677">
                  <c:v>18071.212499999998</c:v>
                </c:pt>
                <c:pt idx="21678">
                  <c:v>18071.573440799999</c:v>
                </c:pt>
                <c:pt idx="21679">
                  <c:v>18071.728118399998</c:v>
                </c:pt>
                <c:pt idx="21680">
                  <c:v>18071.728118399998</c:v>
                </c:pt>
                <c:pt idx="21681">
                  <c:v>18078.84375</c:v>
                </c:pt>
                <c:pt idx="21682">
                  <c:v>18078.84375</c:v>
                </c:pt>
                <c:pt idx="21683">
                  <c:v>18078.84375</c:v>
                </c:pt>
                <c:pt idx="21684">
                  <c:v>18079.359381599999</c:v>
                </c:pt>
                <c:pt idx="21685">
                  <c:v>18079.359381599999</c:v>
                </c:pt>
                <c:pt idx="21686">
                  <c:v>18080.3390592</c:v>
                </c:pt>
                <c:pt idx="21687">
                  <c:v>18080.3390592</c:v>
                </c:pt>
                <c:pt idx="21688">
                  <c:v>18084.412499999999</c:v>
                </c:pt>
                <c:pt idx="21689">
                  <c:v>18084.412499999999</c:v>
                </c:pt>
                <c:pt idx="21690">
                  <c:v>18084.412499999999</c:v>
                </c:pt>
                <c:pt idx="21691">
                  <c:v>18084.412499999999</c:v>
                </c:pt>
                <c:pt idx="21692">
                  <c:v>18084.7734408</c:v>
                </c:pt>
                <c:pt idx="21693">
                  <c:v>18084.7734408</c:v>
                </c:pt>
                <c:pt idx="21694">
                  <c:v>18086.887500000001</c:v>
                </c:pt>
                <c:pt idx="21695">
                  <c:v>18086.887500000001</c:v>
                </c:pt>
                <c:pt idx="21696">
                  <c:v>18091.115618399999</c:v>
                </c:pt>
                <c:pt idx="21697">
                  <c:v>18092.043750000001</c:v>
                </c:pt>
                <c:pt idx="21698">
                  <c:v>18093.539059199997</c:v>
                </c:pt>
                <c:pt idx="21699">
                  <c:v>18093.539059199997</c:v>
                </c:pt>
                <c:pt idx="21700">
                  <c:v>18093.539059199997</c:v>
                </c:pt>
                <c:pt idx="21701">
                  <c:v>18098.1281184</c:v>
                </c:pt>
                <c:pt idx="21702">
                  <c:v>18098.1281184</c:v>
                </c:pt>
                <c:pt idx="21703">
                  <c:v>18098.1281184</c:v>
                </c:pt>
                <c:pt idx="21704">
                  <c:v>18104.3156184</c:v>
                </c:pt>
                <c:pt idx="21705">
                  <c:v>18111.173440800001</c:v>
                </c:pt>
                <c:pt idx="21706">
                  <c:v>18117.515618400001</c:v>
                </c:pt>
                <c:pt idx="21707">
                  <c:v>18117.515618400001</c:v>
                </c:pt>
                <c:pt idx="21708">
                  <c:v>18118.959381599998</c:v>
                </c:pt>
                <c:pt idx="21709">
                  <c:v>18118.959381599998</c:v>
                </c:pt>
                <c:pt idx="21710">
                  <c:v>18119.939059199998</c:v>
                </c:pt>
                <c:pt idx="21711">
                  <c:v>18119.939059199998</c:v>
                </c:pt>
                <c:pt idx="21712">
                  <c:v>18119.939059199998</c:v>
                </c:pt>
                <c:pt idx="21713">
                  <c:v>18124.373440800002</c:v>
                </c:pt>
                <c:pt idx="21714">
                  <c:v>18124.373440800002</c:v>
                </c:pt>
                <c:pt idx="21715">
                  <c:v>18130.715618400001</c:v>
                </c:pt>
                <c:pt idx="21716">
                  <c:v>18131.643749999999</c:v>
                </c:pt>
                <c:pt idx="21717">
                  <c:v>18132.159381599999</c:v>
                </c:pt>
                <c:pt idx="21718">
                  <c:v>18132.159381599999</c:v>
                </c:pt>
                <c:pt idx="21719">
                  <c:v>18132.159381599999</c:v>
                </c:pt>
                <c:pt idx="21720">
                  <c:v>18137.212499999998</c:v>
                </c:pt>
                <c:pt idx="21721">
                  <c:v>18137.573440799999</c:v>
                </c:pt>
                <c:pt idx="21722">
                  <c:v>18137.728118399998</c:v>
                </c:pt>
                <c:pt idx="21723">
                  <c:v>18139.6875</c:v>
                </c:pt>
                <c:pt idx="21724">
                  <c:v>18143.915618399998</c:v>
                </c:pt>
                <c:pt idx="21725">
                  <c:v>18145.359381599999</c:v>
                </c:pt>
                <c:pt idx="21726">
                  <c:v>18145.359381599999</c:v>
                </c:pt>
                <c:pt idx="21727">
                  <c:v>18146.3390592</c:v>
                </c:pt>
                <c:pt idx="21728">
                  <c:v>18146.3390592</c:v>
                </c:pt>
                <c:pt idx="21729">
                  <c:v>18150.412499999999</c:v>
                </c:pt>
                <c:pt idx="21730">
                  <c:v>18150.412499999999</c:v>
                </c:pt>
                <c:pt idx="21731">
                  <c:v>18150.7734408</c:v>
                </c:pt>
                <c:pt idx="21732">
                  <c:v>18157.115618399999</c:v>
                </c:pt>
                <c:pt idx="21733">
                  <c:v>18158.043750000001</c:v>
                </c:pt>
                <c:pt idx="21734">
                  <c:v>18158.043750000001</c:v>
                </c:pt>
                <c:pt idx="21735">
                  <c:v>18158.043750000001</c:v>
                </c:pt>
                <c:pt idx="21736">
                  <c:v>18158.043750000001</c:v>
                </c:pt>
                <c:pt idx="21737">
                  <c:v>18158.5593816</c:v>
                </c:pt>
                <c:pt idx="21738">
                  <c:v>18159.539059199997</c:v>
                </c:pt>
                <c:pt idx="21739">
                  <c:v>18163.9734408</c:v>
                </c:pt>
                <c:pt idx="21740">
                  <c:v>18164.1281184</c:v>
                </c:pt>
                <c:pt idx="21741">
                  <c:v>18164.1281184</c:v>
                </c:pt>
                <c:pt idx="21742">
                  <c:v>18164.1281184</c:v>
                </c:pt>
                <c:pt idx="21743">
                  <c:v>18166.087499999998</c:v>
                </c:pt>
                <c:pt idx="21744">
                  <c:v>18170.3156184</c:v>
                </c:pt>
                <c:pt idx="21745">
                  <c:v>18170.3156184</c:v>
                </c:pt>
                <c:pt idx="21746">
                  <c:v>18170.3156184</c:v>
                </c:pt>
                <c:pt idx="21747">
                  <c:v>18171.243749999998</c:v>
                </c:pt>
                <c:pt idx="21748">
                  <c:v>18171.759381599997</c:v>
                </c:pt>
                <c:pt idx="21749">
                  <c:v>18171.759381599997</c:v>
                </c:pt>
                <c:pt idx="21750">
                  <c:v>18176.8125</c:v>
                </c:pt>
                <c:pt idx="21751">
                  <c:v>18176.8125</c:v>
                </c:pt>
                <c:pt idx="21752">
                  <c:v>18177.173440800001</c:v>
                </c:pt>
                <c:pt idx="21753">
                  <c:v>18183.515618400001</c:v>
                </c:pt>
                <c:pt idx="21754">
                  <c:v>18184.443749999999</c:v>
                </c:pt>
                <c:pt idx="21755">
                  <c:v>18184.443749999999</c:v>
                </c:pt>
                <c:pt idx="21756">
                  <c:v>18184.443749999999</c:v>
                </c:pt>
                <c:pt idx="21757">
                  <c:v>18184.959381599998</c:v>
                </c:pt>
                <c:pt idx="21758">
                  <c:v>18184.959381599998</c:v>
                </c:pt>
                <c:pt idx="21759">
                  <c:v>18190.528118400001</c:v>
                </c:pt>
                <c:pt idx="21760">
                  <c:v>18190.528118400001</c:v>
                </c:pt>
                <c:pt idx="21761">
                  <c:v>18196.715618400001</c:v>
                </c:pt>
                <c:pt idx="21762">
                  <c:v>18196.715618400001</c:v>
                </c:pt>
                <c:pt idx="21763">
                  <c:v>18196.715618400001</c:v>
                </c:pt>
                <c:pt idx="21764">
                  <c:v>18198.159381599999</c:v>
                </c:pt>
                <c:pt idx="21765">
                  <c:v>18203.212499999998</c:v>
                </c:pt>
                <c:pt idx="21766">
                  <c:v>18203.728118399998</c:v>
                </c:pt>
                <c:pt idx="21767">
                  <c:v>18203.728118399998</c:v>
                </c:pt>
                <c:pt idx="21768">
                  <c:v>18203.728118399998</c:v>
                </c:pt>
                <c:pt idx="21769">
                  <c:v>18205.6875</c:v>
                </c:pt>
                <c:pt idx="21770">
                  <c:v>18209.915618399998</c:v>
                </c:pt>
                <c:pt idx="21771">
                  <c:v>18210.84375</c:v>
                </c:pt>
                <c:pt idx="21772">
                  <c:v>18210.84375</c:v>
                </c:pt>
                <c:pt idx="21773">
                  <c:v>18211.359381599999</c:v>
                </c:pt>
                <c:pt idx="21774">
                  <c:v>18212.3390592</c:v>
                </c:pt>
                <c:pt idx="21775">
                  <c:v>18212.3390592</c:v>
                </c:pt>
                <c:pt idx="21776">
                  <c:v>18216.412499999999</c:v>
                </c:pt>
                <c:pt idx="21777">
                  <c:v>18216.7734408</c:v>
                </c:pt>
                <c:pt idx="21778">
                  <c:v>18218.887500000001</c:v>
                </c:pt>
                <c:pt idx="21779">
                  <c:v>18223.115618399999</c:v>
                </c:pt>
                <c:pt idx="21780">
                  <c:v>18223.115618399999</c:v>
                </c:pt>
                <c:pt idx="21781">
                  <c:v>18224.043750000001</c:v>
                </c:pt>
                <c:pt idx="21782">
                  <c:v>18229.612499999999</c:v>
                </c:pt>
                <c:pt idx="21783">
                  <c:v>18229.9734408</c:v>
                </c:pt>
                <c:pt idx="21784">
                  <c:v>18230.1281184</c:v>
                </c:pt>
                <c:pt idx="21785">
                  <c:v>18232.087499999998</c:v>
                </c:pt>
                <c:pt idx="21786">
                  <c:v>18236.3156184</c:v>
                </c:pt>
                <c:pt idx="21787">
                  <c:v>18237.243749999998</c:v>
                </c:pt>
                <c:pt idx="21788">
                  <c:v>18237.759381599997</c:v>
                </c:pt>
                <c:pt idx="21789">
                  <c:v>18237.759381599997</c:v>
                </c:pt>
                <c:pt idx="21790">
                  <c:v>18237.759381599997</c:v>
                </c:pt>
                <c:pt idx="21791">
                  <c:v>18237.759381599997</c:v>
                </c:pt>
                <c:pt idx="21792">
                  <c:v>18238.739059199997</c:v>
                </c:pt>
                <c:pt idx="21793">
                  <c:v>18243.173440800001</c:v>
                </c:pt>
                <c:pt idx="21794">
                  <c:v>18243.173440800001</c:v>
                </c:pt>
                <c:pt idx="21795">
                  <c:v>18243.328118400001</c:v>
                </c:pt>
                <c:pt idx="21796">
                  <c:v>18243.328118400001</c:v>
                </c:pt>
                <c:pt idx="21797">
                  <c:v>18250.959381599998</c:v>
                </c:pt>
                <c:pt idx="21798">
                  <c:v>18256.528118400001</c:v>
                </c:pt>
                <c:pt idx="21799">
                  <c:v>18256.528118400001</c:v>
                </c:pt>
                <c:pt idx="21800">
                  <c:v>18258.487499999999</c:v>
                </c:pt>
                <c:pt idx="21801">
                  <c:v>18263.643749999999</c:v>
                </c:pt>
                <c:pt idx="21802">
                  <c:v>18264.159381599999</c:v>
                </c:pt>
                <c:pt idx="21803">
                  <c:v>18271.6875</c:v>
                </c:pt>
                <c:pt idx="21804">
                  <c:v>18271.6875</c:v>
                </c:pt>
                <c:pt idx="21805">
                  <c:v>18276.84375</c:v>
                </c:pt>
                <c:pt idx="21806">
                  <c:v>18276.84375</c:v>
                </c:pt>
                <c:pt idx="21807">
                  <c:v>18277.359381599999</c:v>
                </c:pt>
                <c:pt idx="21808">
                  <c:v>18278.3390592</c:v>
                </c:pt>
                <c:pt idx="21809">
                  <c:v>18282.412499999999</c:v>
                </c:pt>
                <c:pt idx="21810">
                  <c:v>18282.412499999999</c:v>
                </c:pt>
                <c:pt idx="21811">
                  <c:v>18282.928118399999</c:v>
                </c:pt>
                <c:pt idx="21812">
                  <c:v>18284.887500000001</c:v>
                </c:pt>
                <c:pt idx="21813">
                  <c:v>18284.887500000001</c:v>
                </c:pt>
                <c:pt idx="21814">
                  <c:v>18284.887500000001</c:v>
                </c:pt>
                <c:pt idx="21815">
                  <c:v>18291.539059199997</c:v>
                </c:pt>
                <c:pt idx="21816">
                  <c:v>18291.539059199997</c:v>
                </c:pt>
                <c:pt idx="21817">
                  <c:v>18295.612499999999</c:v>
                </c:pt>
                <c:pt idx="21818">
                  <c:v>18295.612499999999</c:v>
                </c:pt>
                <c:pt idx="21819">
                  <c:v>18296.1281184</c:v>
                </c:pt>
                <c:pt idx="21820">
                  <c:v>18296.1281184</c:v>
                </c:pt>
                <c:pt idx="21821">
                  <c:v>18296.1281184</c:v>
                </c:pt>
                <c:pt idx="21822">
                  <c:v>18298.087499999998</c:v>
                </c:pt>
                <c:pt idx="21823">
                  <c:v>18302.3156184</c:v>
                </c:pt>
                <c:pt idx="21824">
                  <c:v>18302.3156184</c:v>
                </c:pt>
                <c:pt idx="21825">
                  <c:v>18302.3156184</c:v>
                </c:pt>
                <c:pt idx="21826">
                  <c:v>18303.243749999998</c:v>
                </c:pt>
                <c:pt idx="21827">
                  <c:v>18303.759381599997</c:v>
                </c:pt>
                <c:pt idx="21828">
                  <c:v>18308.8125</c:v>
                </c:pt>
                <c:pt idx="21829">
                  <c:v>18309.173440800001</c:v>
                </c:pt>
                <c:pt idx="21830">
                  <c:v>18309.328118400001</c:v>
                </c:pt>
                <c:pt idx="21831">
                  <c:v>18311.287499999999</c:v>
                </c:pt>
                <c:pt idx="21832">
                  <c:v>18311.287499999999</c:v>
                </c:pt>
                <c:pt idx="21833">
                  <c:v>18316.959381599998</c:v>
                </c:pt>
                <c:pt idx="21834">
                  <c:v>18317.939059199998</c:v>
                </c:pt>
                <c:pt idx="21835">
                  <c:v>18322.012500000001</c:v>
                </c:pt>
                <c:pt idx="21836">
                  <c:v>18322.373440800002</c:v>
                </c:pt>
                <c:pt idx="21837">
                  <c:v>18324.487499999999</c:v>
                </c:pt>
                <c:pt idx="21838">
                  <c:v>18328.715618400001</c:v>
                </c:pt>
                <c:pt idx="21839">
                  <c:v>18330.159381599999</c:v>
                </c:pt>
                <c:pt idx="21840">
                  <c:v>18335.212499999998</c:v>
                </c:pt>
                <c:pt idx="21841">
                  <c:v>18335.728118399998</c:v>
                </c:pt>
                <c:pt idx="21842">
                  <c:v>18343.359381599999</c:v>
                </c:pt>
                <c:pt idx="21843">
                  <c:v>18343.359381599999</c:v>
                </c:pt>
                <c:pt idx="21844">
                  <c:v>18343.359381599999</c:v>
                </c:pt>
                <c:pt idx="21845">
                  <c:v>18343.359381599999</c:v>
                </c:pt>
                <c:pt idx="21846">
                  <c:v>18348.7734408</c:v>
                </c:pt>
                <c:pt idx="21847">
                  <c:v>18348.928118399999</c:v>
                </c:pt>
                <c:pt idx="21848">
                  <c:v>18350.887500000001</c:v>
                </c:pt>
                <c:pt idx="21849">
                  <c:v>18355.115618399999</c:v>
                </c:pt>
                <c:pt idx="21850">
                  <c:v>18355.115618399999</c:v>
                </c:pt>
                <c:pt idx="21851">
                  <c:v>18356.043750000001</c:v>
                </c:pt>
                <c:pt idx="21852">
                  <c:v>18356.5593816</c:v>
                </c:pt>
                <c:pt idx="21853">
                  <c:v>18356.5593816</c:v>
                </c:pt>
                <c:pt idx="21854">
                  <c:v>18357.539059199997</c:v>
                </c:pt>
                <c:pt idx="21855">
                  <c:v>18357.539059199997</c:v>
                </c:pt>
                <c:pt idx="21856">
                  <c:v>18361.9734408</c:v>
                </c:pt>
                <c:pt idx="21857">
                  <c:v>18361.9734408</c:v>
                </c:pt>
                <c:pt idx="21858">
                  <c:v>18364.087499999998</c:v>
                </c:pt>
                <c:pt idx="21859">
                  <c:v>18369.759381599997</c:v>
                </c:pt>
                <c:pt idx="21860">
                  <c:v>18369.759381599997</c:v>
                </c:pt>
                <c:pt idx="21861">
                  <c:v>18370.739059199997</c:v>
                </c:pt>
                <c:pt idx="21862">
                  <c:v>18370.739059199997</c:v>
                </c:pt>
                <c:pt idx="21863">
                  <c:v>18370.739059199997</c:v>
                </c:pt>
                <c:pt idx="21864">
                  <c:v>18375.328118400001</c:v>
                </c:pt>
                <c:pt idx="21865">
                  <c:v>18381.515618400001</c:v>
                </c:pt>
                <c:pt idx="21866">
                  <c:v>18381.515618400001</c:v>
                </c:pt>
                <c:pt idx="21867">
                  <c:v>18381.515618400001</c:v>
                </c:pt>
                <c:pt idx="21868">
                  <c:v>18382.443749999999</c:v>
                </c:pt>
                <c:pt idx="21869">
                  <c:v>18382.959381599998</c:v>
                </c:pt>
                <c:pt idx="21870">
                  <c:v>18383.939059199998</c:v>
                </c:pt>
                <c:pt idx="21871">
                  <c:v>18383.939059199998</c:v>
                </c:pt>
                <c:pt idx="21872">
                  <c:v>18388.012500000001</c:v>
                </c:pt>
                <c:pt idx="21873">
                  <c:v>18388.012500000001</c:v>
                </c:pt>
                <c:pt idx="21874">
                  <c:v>18388.373440800002</c:v>
                </c:pt>
                <c:pt idx="21875">
                  <c:v>18388.373440800002</c:v>
                </c:pt>
                <c:pt idx="21876">
                  <c:v>18390.487499999999</c:v>
                </c:pt>
                <c:pt idx="21877">
                  <c:v>18390.487499999999</c:v>
                </c:pt>
                <c:pt idx="21878">
                  <c:v>18394.715618400001</c:v>
                </c:pt>
                <c:pt idx="21879">
                  <c:v>18394.715618400001</c:v>
                </c:pt>
                <c:pt idx="21880">
                  <c:v>18395.643749999999</c:v>
                </c:pt>
                <c:pt idx="21881">
                  <c:v>18395.643749999999</c:v>
                </c:pt>
                <c:pt idx="21882">
                  <c:v>18395.643749999999</c:v>
                </c:pt>
                <c:pt idx="21883">
                  <c:v>18395.643749999999</c:v>
                </c:pt>
                <c:pt idx="21884">
                  <c:v>18396.159381599999</c:v>
                </c:pt>
                <c:pt idx="21885">
                  <c:v>18397.139059199999</c:v>
                </c:pt>
                <c:pt idx="21886">
                  <c:v>18397.139059199999</c:v>
                </c:pt>
                <c:pt idx="21887">
                  <c:v>18397.139059199999</c:v>
                </c:pt>
                <c:pt idx="21888">
                  <c:v>18401.573440799999</c:v>
                </c:pt>
                <c:pt idx="21889">
                  <c:v>18401.728118399998</c:v>
                </c:pt>
                <c:pt idx="21890">
                  <c:v>18403.6875</c:v>
                </c:pt>
                <c:pt idx="21891">
                  <c:v>18408.84375</c:v>
                </c:pt>
                <c:pt idx="21892">
                  <c:v>18409.359381599999</c:v>
                </c:pt>
                <c:pt idx="21893">
                  <c:v>18409.359381599999</c:v>
                </c:pt>
                <c:pt idx="21894">
                  <c:v>18409.359381599999</c:v>
                </c:pt>
                <c:pt idx="21895">
                  <c:v>18409.359381599999</c:v>
                </c:pt>
                <c:pt idx="21896">
                  <c:v>18414.412499999999</c:v>
                </c:pt>
                <c:pt idx="21897">
                  <c:v>18414.7734408</c:v>
                </c:pt>
                <c:pt idx="21898">
                  <c:v>18414.7734408</c:v>
                </c:pt>
                <c:pt idx="21899">
                  <c:v>18414.928118399999</c:v>
                </c:pt>
                <c:pt idx="21900">
                  <c:v>18414.928118399999</c:v>
                </c:pt>
                <c:pt idx="21901">
                  <c:v>18414.928118399999</c:v>
                </c:pt>
                <c:pt idx="21902">
                  <c:v>18421.115618399999</c:v>
                </c:pt>
                <c:pt idx="21903">
                  <c:v>18422.043750000001</c:v>
                </c:pt>
                <c:pt idx="21904">
                  <c:v>18422.043750000001</c:v>
                </c:pt>
                <c:pt idx="21905">
                  <c:v>18423.539059199997</c:v>
                </c:pt>
                <c:pt idx="21906">
                  <c:v>18423.539059199997</c:v>
                </c:pt>
                <c:pt idx="21907">
                  <c:v>18427.612499999999</c:v>
                </c:pt>
                <c:pt idx="21908">
                  <c:v>18427.9734408</c:v>
                </c:pt>
                <c:pt idx="21909">
                  <c:v>18428.1281184</c:v>
                </c:pt>
                <c:pt idx="21910">
                  <c:v>18430.087499999998</c:v>
                </c:pt>
                <c:pt idx="21911">
                  <c:v>18434.3156184</c:v>
                </c:pt>
                <c:pt idx="21912">
                  <c:v>18434.3156184</c:v>
                </c:pt>
                <c:pt idx="21913">
                  <c:v>18434.3156184</c:v>
                </c:pt>
                <c:pt idx="21914">
                  <c:v>18435.759381599997</c:v>
                </c:pt>
                <c:pt idx="21915">
                  <c:v>18436.739059199997</c:v>
                </c:pt>
                <c:pt idx="21916">
                  <c:v>18441.173440800001</c:v>
                </c:pt>
                <c:pt idx="21917">
                  <c:v>18441.173440800001</c:v>
                </c:pt>
                <c:pt idx="21918">
                  <c:v>18447.515618400001</c:v>
                </c:pt>
                <c:pt idx="21919">
                  <c:v>18447.515618400001</c:v>
                </c:pt>
                <c:pt idx="21920">
                  <c:v>18447.515618400001</c:v>
                </c:pt>
                <c:pt idx="21921">
                  <c:v>18448.443749999999</c:v>
                </c:pt>
                <c:pt idx="21922">
                  <c:v>18448.443749999999</c:v>
                </c:pt>
                <c:pt idx="21923">
                  <c:v>18448.443749999999</c:v>
                </c:pt>
                <c:pt idx="21924">
                  <c:v>18454.373440800002</c:v>
                </c:pt>
                <c:pt idx="21925">
                  <c:v>18454.528118400001</c:v>
                </c:pt>
                <c:pt idx="21926">
                  <c:v>18456.487499999999</c:v>
                </c:pt>
                <c:pt idx="21927">
                  <c:v>18456.487499999999</c:v>
                </c:pt>
                <c:pt idx="21928">
                  <c:v>18456.487499999999</c:v>
                </c:pt>
                <c:pt idx="21929">
                  <c:v>18460.715618400001</c:v>
                </c:pt>
                <c:pt idx="21930">
                  <c:v>18460.715618400001</c:v>
                </c:pt>
                <c:pt idx="21931">
                  <c:v>18460.715618400001</c:v>
                </c:pt>
                <c:pt idx="21932">
                  <c:v>18460.715618400001</c:v>
                </c:pt>
                <c:pt idx="21933">
                  <c:v>18461.643749999999</c:v>
                </c:pt>
                <c:pt idx="21934">
                  <c:v>18462.159381599999</c:v>
                </c:pt>
                <c:pt idx="21935">
                  <c:v>18463.139059199999</c:v>
                </c:pt>
                <c:pt idx="21936">
                  <c:v>18463.139059199999</c:v>
                </c:pt>
                <c:pt idx="21937">
                  <c:v>18467.212499999998</c:v>
                </c:pt>
                <c:pt idx="21938">
                  <c:v>18467.573440799999</c:v>
                </c:pt>
                <c:pt idx="21939">
                  <c:v>18467.573440799999</c:v>
                </c:pt>
                <c:pt idx="21940">
                  <c:v>18473.915618399998</c:v>
                </c:pt>
                <c:pt idx="21941">
                  <c:v>18474.84375</c:v>
                </c:pt>
                <c:pt idx="21942">
                  <c:v>18474.84375</c:v>
                </c:pt>
                <c:pt idx="21943">
                  <c:v>18475.359381599999</c:v>
                </c:pt>
                <c:pt idx="21944">
                  <c:v>18475.359381599999</c:v>
                </c:pt>
                <c:pt idx="21945">
                  <c:v>18475.359381599999</c:v>
                </c:pt>
                <c:pt idx="21946">
                  <c:v>18476.3390592</c:v>
                </c:pt>
                <c:pt idx="21947">
                  <c:v>18476.3390592</c:v>
                </c:pt>
                <c:pt idx="21948">
                  <c:v>18480.412499999999</c:v>
                </c:pt>
                <c:pt idx="21949">
                  <c:v>18480.412499999999</c:v>
                </c:pt>
                <c:pt idx="21950">
                  <c:v>18480.7734408</c:v>
                </c:pt>
                <c:pt idx="21951">
                  <c:v>18480.7734408</c:v>
                </c:pt>
                <c:pt idx="21952">
                  <c:v>18480.928118399999</c:v>
                </c:pt>
                <c:pt idx="21953">
                  <c:v>18480.928118399999</c:v>
                </c:pt>
                <c:pt idx="21954">
                  <c:v>18480.928118399999</c:v>
                </c:pt>
                <c:pt idx="21955">
                  <c:v>18487.115618399999</c:v>
                </c:pt>
                <c:pt idx="21956">
                  <c:v>18488.5593816</c:v>
                </c:pt>
                <c:pt idx="21957">
                  <c:v>18488.5593816</c:v>
                </c:pt>
                <c:pt idx="21958">
                  <c:v>18489.539059199997</c:v>
                </c:pt>
                <c:pt idx="21959">
                  <c:v>18493.612499999999</c:v>
                </c:pt>
                <c:pt idx="21960">
                  <c:v>18494.1281184</c:v>
                </c:pt>
                <c:pt idx="21961">
                  <c:v>18496.087499999998</c:v>
                </c:pt>
                <c:pt idx="21962">
                  <c:v>18496.087499999998</c:v>
                </c:pt>
                <c:pt idx="21963">
                  <c:v>18496.087499999998</c:v>
                </c:pt>
                <c:pt idx="21964">
                  <c:v>18500.3156184</c:v>
                </c:pt>
                <c:pt idx="21965">
                  <c:v>18501.243749999998</c:v>
                </c:pt>
                <c:pt idx="21966">
                  <c:v>18502.739059199997</c:v>
                </c:pt>
                <c:pt idx="21967">
                  <c:v>18502.739059199997</c:v>
                </c:pt>
                <c:pt idx="21968">
                  <c:v>18506.8125</c:v>
                </c:pt>
                <c:pt idx="21969">
                  <c:v>18507.173440800001</c:v>
                </c:pt>
                <c:pt idx="21970">
                  <c:v>18507.328118400001</c:v>
                </c:pt>
                <c:pt idx="21971">
                  <c:v>18513.515618400001</c:v>
                </c:pt>
                <c:pt idx="21972">
                  <c:v>18513.515618400001</c:v>
                </c:pt>
                <c:pt idx="21973">
                  <c:v>18514.959381599998</c:v>
                </c:pt>
                <c:pt idx="21974">
                  <c:v>18515.939059199998</c:v>
                </c:pt>
                <c:pt idx="21975">
                  <c:v>18515.939059199998</c:v>
                </c:pt>
                <c:pt idx="21976">
                  <c:v>18520.012500000001</c:v>
                </c:pt>
                <c:pt idx="21977">
                  <c:v>18520.012500000001</c:v>
                </c:pt>
                <c:pt idx="21978">
                  <c:v>18520.012500000001</c:v>
                </c:pt>
                <c:pt idx="21979">
                  <c:v>18520.373440800002</c:v>
                </c:pt>
                <c:pt idx="21980">
                  <c:v>18520.373440800002</c:v>
                </c:pt>
                <c:pt idx="21981">
                  <c:v>18520.528118400001</c:v>
                </c:pt>
                <c:pt idx="21982">
                  <c:v>18522.487499999999</c:v>
                </c:pt>
                <c:pt idx="21983">
                  <c:v>18522.487499999999</c:v>
                </c:pt>
                <c:pt idx="21984">
                  <c:v>18526.715618400001</c:v>
                </c:pt>
                <c:pt idx="21985">
                  <c:v>18527.643749999999</c:v>
                </c:pt>
                <c:pt idx="21986">
                  <c:v>18527.643749999999</c:v>
                </c:pt>
                <c:pt idx="21987">
                  <c:v>18528.159381599999</c:v>
                </c:pt>
                <c:pt idx="21988">
                  <c:v>18529.139059199999</c:v>
                </c:pt>
                <c:pt idx="21989">
                  <c:v>18529.139059199999</c:v>
                </c:pt>
                <c:pt idx="21990">
                  <c:v>18529.139059199999</c:v>
                </c:pt>
                <c:pt idx="21991">
                  <c:v>18533.212499999998</c:v>
                </c:pt>
                <c:pt idx="21992">
                  <c:v>18533.728118399998</c:v>
                </c:pt>
                <c:pt idx="21993">
                  <c:v>18535.6875</c:v>
                </c:pt>
                <c:pt idx="21994">
                  <c:v>18539.915618399998</c:v>
                </c:pt>
                <c:pt idx="21995">
                  <c:v>18539.915618399998</c:v>
                </c:pt>
                <c:pt idx="21996">
                  <c:v>18540.84375</c:v>
                </c:pt>
                <c:pt idx="21997">
                  <c:v>18541.359381599999</c:v>
                </c:pt>
                <c:pt idx="21998">
                  <c:v>18542.3390592</c:v>
                </c:pt>
                <c:pt idx="21999">
                  <c:v>18542.3390592</c:v>
                </c:pt>
                <c:pt idx="22000">
                  <c:v>18546.412499999999</c:v>
                </c:pt>
                <c:pt idx="22001">
                  <c:v>18546.7734408</c:v>
                </c:pt>
                <c:pt idx="22002">
                  <c:v>18546.928118399999</c:v>
                </c:pt>
                <c:pt idx="22003">
                  <c:v>18546.928118399999</c:v>
                </c:pt>
                <c:pt idx="22004">
                  <c:v>18548.887500000001</c:v>
                </c:pt>
                <c:pt idx="22005">
                  <c:v>18548.887500000001</c:v>
                </c:pt>
                <c:pt idx="22006">
                  <c:v>18553.115618399999</c:v>
                </c:pt>
                <c:pt idx="22007">
                  <c:v>18554.5593816</c:v>
                </c:pt>
                <c:pt idx="22008">
                  <c:v>18555.539059199997</c:v>
                </c:pt>
                <c:pt idx="22009">
                  <c:v>18559.612499999999</c:v>
                </c:pt>
                <c:pt idx="22010">
                  <c:v>18559.612499999999</c:v>
                </c:pt>
                <c:pt idx="22011">
                  <c:v>18560.1281184</c:v>
                </c:pt>
                <c:pt idx="22012">
                  <c:v>18562.087499999998</c:v>
                </c:pt>
                <c:pt idx="22013">
                  <c:v>18562.087499999998</c:v>
                </c:pt>
                <c:pt idx="22014">
                  <c:v>18562.087499999998</c:v>
                </c:pt>
                <c:pt idx="22015">
                  <c:v>18566.3156184</c:v>
                </c:pt>
                <c:pt idx="22016">
                  <c:v>18567.243749999998</c:v>
                </c:pt>
                <c:pt idx="22017">
                  <c:v>18567.243749999998</c:v>
                </c:pt>
                <c:pt idx="22018">
                  <c:v>18567.243749999998</c:v>
                </c:pt>
                <c:pt idx="22019">
                  <c:v>18572.8125</c:v>
                </c:pt>
                <c:pt idx="22020">
                  <c:v>18573.173440800001</c:v>
                </c:pt>
                <c:pt idx="22021">
                  <c:v>18573.328118400001</c:v>
                </c:pt>
                <c:pt idx="22022">
                  <c:v>18573.328118400001</c:v>
                </c:pt>
                <c:pt idx="22023">
                  <c:v>18575.287499999999</c:v>
                </c:pt>
                <c:pt idx="22024">
                  <c:v>18575.287499999999</c:v>
                </c:pt>
                <c:pt idx="22025">
                  <c:v>18575.287499999999</c:v>
                </c:pt>
                <c:pt idx="22026">
                  <c:v>18580.443749999999</c:v>
                </c:pt>
                <c:pt idx="22027">
                  <c:v>18580.443749999999</c:v>
                </c:pt>
                <c:pt idx="22028">
                  <c:v>18580.959381599998</c:v>
                </c:pt>
                <c:pt idx="22029">
                  <c:v>18581.939059199998</c:v>
                </c:pt>
                <c:pt idx="22030">
                  <c:v>18586.012500000001</c:v>
                </c:pt>
                <c:pt idx="22031">
                  <c:v>18586.012500000001</c:v>
                </c:pt>
                <c:pt idx="22032">
                  <c:v>18586.012500000001</c:v>
                </c:pt>
                <c:pt idx="22033">
                  <c:v>18586.012500000001</c:v>
                </c:pt>
                <c:pt idx="22034">
                  <c:v>18586.373440800002</c:v>
                </c:pt>
                <c:pt idx="22035">
                  <c:v>18586.373440800002</c:v>
                </c:pt>
                <c:pt idx="22036">
                  <c:v>18586.373440800002</c:v>
                </c:pt>
                <c:pt idx="22037">
                  <c:v>18586.528118400001</c:v>
                </c:pt>
                <c:pt idx="22038">
                  <c:v>18588.487499999999</c:v>
                </c:pt>
                <c:pt idx="22039">
                  <c:v>18588.487499999999</c:v>
                </c:pt>
                <c:pt idx="22040">
                  <c:v>18592.715618400001</c:v>
                </c:pt>
                <c:pt idx="22041">
                  <c:v>18594.159381599999</c:v>
                </c:pt>
                <c:pt idx="22042">
                  <c:v>18595.139059199999</c:v>
                </c:pt>
                <c:pt idx="22043">
                  <c:v>18595.139059199999</c:v>
                </c:pt>
                <c:pt idx="22044">
                  <c:v>18595.139059199999</c:v>
                </c:pt>
                <c:pt idx="22045">
                  <c:v>18599.212499999998</c:v>
                </c:pt>
                <c:pt idx="22046">
                  <c:v>18599.573440799999</c:v>
                </c:pt>
                <c:pt idx="22047">
                  <c:v>18599.573440799999</c:v>
                </c:pt>
                <c:pt idx="22048">
                  <c:v>18599.573440799999</c:v>
                </c:pt>
                <c:pt idx="22049">
                  <c:v>18599.728118399998</c:v>
                </c:pt>
                <c:pt idx="22050">
                  <c:v>18601.6875</c:v>
                </c:pt>
                <c:pt idx="22051">
                  <c:v>18605.915618399998</c:v>
                </c:pt>
                <c:pt idx="22052">
                  <c:v>18605.915618399998</c:v>
                </c:pt>
                <c:pt idx="22053">
                  <c:v>18608.3390592</c:v>
                </c:pt>
                <c:pt idx="22054">
                  <c:v>18612.7734408</c:v>
                </c:pt>
                <c:pt idx="22055">
                  <c:v>18614.887500000001</c:v>
                </c:pt>
                <c:pt idx="22056">
                  <c:v>18614.887500000001</c:v>
                </c:pt>
                <c:pt idx="22057">
                  <c:v>18619.115618399999</c:v>
                </c:pt>
                <c:pt idx="22058">
                  <c:v>18619.115618399999</c:v>
                </c:pt>
                <c:pt idx="22059">
                  <c:v>18625.612499999999</c:v>
                </c:pt>
                <c:pt idx="22060">
                  <c:v>18625.612499999999</c:v>
                </c:pt>
                <c:pt idx="22061">
                  <c:v>18625.9734408</c:v>
                </c:pt>
                <c:pt idx="22062">
                  <c:v>18625.9734408</c:v>
                </c:pt>
                <c:pt idx="22063">
                  <c:v>18626.1281184</c:v>
                </c:pt>
                <c:pt idx="22064">
                  <c:v>18628.087499999998</c:v>
                </c:pt>
                <c:pt idx="22065">
                  <c:v>18628.087499999998</c:v>
                </c:pt>
                <c:pt idx="22066">
                  <c:v>18632.3156184</c:v>
                </c:pt>
                <c:pt idx="22067">
                  <c:v>18633.243749999998</c:v>
                </c:pt>
                <c:pt idx="22068">
                  <c:v>18633.759381599997</c:v>
                </c:pt>
                <c:pt idx="22069">
                  <c:v>18633.759381599997</c:v>
                </c:pt>
                <c:pt idx="22070">
                  <c:v>18634.739059199997</c:v>
                </c:pt>
                <c:pt idx="22071">
                  <c:v>18634.739059199997</c:v>
                </c:pt>
                <c:pt idx="22072">
                  <c:v>18634.739059199997</c:v>
                </c:pt>
                <c:pt idx="22073">
                  <c:v>18638.8125</c:v>
                </c:pt>
                <c:pt idx="22074">
                  <c:v>18638.8125</c:v>
                </c:pt>
                <c:pt idx="22075">
                  <c:v>18638.8125</c:v>
                </c:pt>
                <c:pt idx="22076">
                  <c:v>18638.8125</c:v>
                </c:pt>
                <c:pt idx="22077">
                  <c:v>18641.287499999999</c:v>
                </c:pt>
                <c:pt idx="22078">
                  <c:v>18645.515618400001</c:v>
                </c:pt>
                <c:pt idx="22079">
                  <c:v>18645.515618400001</c:v>
                </c:pt>
                <c:pt idx="22080">
                  <c:v>18646.443749999999</c:v>
                </c:pt>
                <c:pt idx="22081">
                  <c:v>18646.959381599998</c:v>
                </c:pt>
                <c:pt idx="22082">
                  <c:v>18652.012500000001</c:v>
                </c:pt>
                <c:pt idx="22083">
                  <c:v>18652.373440800002</c:v>
                </c:pt>
                <c:pt idx="22084">
                  <c:v>18652.373440800002</c:v>
                </c:pt>
                <c:pt idx="22085">
                  <c:v>18652.373440800002</c:v>
                </c:pt>
                <c:pt idx="22086">
                  <c:v>18652.528118400001</c:v>
                </c:pt>
                <c:pt idx="22087">
                  <c:v>18659.643749999999</c:v>
                </c:pt>
                <c:pt idx="22088">
                  <c:v>18659.643749999999</c:v>
                </c:pt>
                <c:pt idx="22089">
                  <c:v>18660.159381599999</c:v>
                </c:pt>
                <c:pt idx="22090">
                  <c:v>18660.159381599999</c:v>
                </c:pt>
                <c:pt idx="22091">
                  <c:v>18660.159381599999</c:v>
                </c:pt>
                <c:pt idx="22092">
                  <c:v>18660.159381599999</c:v>
                </c:pt>
                <c:pt idx="22093">
                  <c:v>18665.212499999998</c:v>
                </c:pt>
                <c:pt idx="22094">
                  <c:v>18665.212499999998</c:v>
                </c:pt>
                <c:pt idx="22095">
                  <c:v>18665.212499999998</c:v>
                </c:pt>
                <c:pt idx="22096">
                  <c:v>18665.573440799999</c:v>
                </c:pt>
                <c:pt idx="22097">
                  <c:v>18665.728118399998</c:v>
                </c:pt>
                <c:pt idx="22098">
                  <c:v>18667.6875</c:v>
                </c:pt>
                <c:pt idx="22099">
                  <c:v>18667.6875</c:v>
                </c:pt>
                <c:pt idx="22100">
                  <c:v>18667.6875</c:v>
                </c:pt>
                <c:pt idx="22101">
                  <c:v>18667.6875</c:v>
                </c:pt>
                <c:pt idx="22102">
                  <c:v>18673.359381599999</c:v>
                </c:pt>
                <c:pt idx="22103">
                  <c:v>18673.359381599999</c:v>
                </c:pt>
                <c:pt idx="22104">
                  <c:v>18674.3390592</c:v>
                </c:pt>
                <c:pt idx="22105">
                  <c:v>18678.412499999999</c:v>
                </c:pt>
                <c:pt idx="22106">
                  <c:v>18685.115618399999</c:v>
                </c:pt>
                <c:pt idx="22107">
                  <c:v>18686.043750000001</c:v>
                </c:pt>
                <c:pt idx="22108">
                  <c:v>18686.043750000001</c:v>
                </c:pt>
                <c:pt idx="22109">
                  <c:v>18686.559381599996</c:v>
                </c:pt>
                <c:pt idx="22110">
                  <c:v>18691.612499999999</c:v>
                </c:pt>
                <c:pt idx="22111">
                  <c:v>18692.1281184</c:v>
                </c:pt>
                <c:pt idx="22112">
                  <c:v>18698.3156184</c:v>
                </c:pt>
                <c:pt idx="22113">
                  <c:v>18698.3156184</c:v>
                </c:pt>
                <c:pt idx="22114">
                  <c:v>18699.243749999998</c:v>
                </c:pt>
                <c:pt idx="22115">
                  <c:v>18700.739059199997</c:v>
                </c:pt>
                <c:pt idx="22116">
                  <c:v>18700.739059199997</c:v>
                </c:pt>
                <c:pt idx="22117">
                  <c:v>18700.739059199997</c:v>
                </c:pt>
                <c:pt idx="22118">
                  <c:v>18704.8125</c:v>
                </c:pt>
                <c:pt idx="22119">
                  <c:v>18705.173440800001</c:v>
                </c:pt>
                <c:pt idx="22120">
                  <c:v>18705.173440800001</c:v>
                </c:pt>
                <c:pt idx="22121">
                  <c:v>18705.328118400001</c:v>
                </c:pt>
                <c:pt idx="22122">
                  <c:v>18707.287499999999</c:v>
                </c:pt>
                <c:pt idx="22123">
                  <c:v>18707.287499999999</c:v>
                </c:pt>
                <c:pt idx="22124">
                  <c:v>18711.515618400001</c:v>
                </c:pt>
                <c:pt idx="22125">
                  <c:v>18713.939059199998</c:v>
                </c:pt>
                <c:pt idx="22126">
                  <c:v>18713.939059199998</c:v>
                </c:pt>
                <c:pt idx="22127">
                  <c:v>18713.939059199998</c:v>
                </c:pt>
                <c:pt idx="22128">
                  <c:v>18713.939059199998</c:v>
                </c:pt>
                <c:pt idx="22129">
                  <c:v>18718.012500000001</c:v>
                </c:pt>
                <c:pt idx="22130">
                  <c:v>18718.012500000001</c:v>
                </c:pt>
                <c:pt idx="22131">
                  <c:v>18718.012500000001</c:v>
                </c:pt>
                <c:pt idx="22132">
                  <c:v>18718.012500000001</c:v>
                </c:pt>
                <c:pt idx="22133">
                  <c:v>18718.373440800002</c:v>
                </c:pt>
                <c:pt idx="22134">
                  <c:v>18718.373440800002</c:v>
                </c:pt>
                <c:pt idx="22135">
                  <c:v>18718.373440800002</c:v>
                </c:pt>
                <c:pt idx="22136">
                  <c:v>18720.487499999999</c:v>
                </c:pt>
                <c:pt idx="22137">
                  <c:v>18720.487499999999</c:v>
                </c:pt>
                <c:pt idx="22138">
                  <c:v>18720.487499999999</c:v>
                </c:pt>
                <c:pt idx="22139">
                  <c:v>18725.643749999999</c:v>
                </c:pt>
                <c:pt idx="22140">
                  <c:v>18727.139059199999</c:v>
                </c:pt>
                <c:pt idx="22141">
                  <c:v>18731.212499999998</c:v>
                </c:pt>
                <c:pt idx="22142">
                  <c:v>18731.573440799999</c:v>
                </c:pt>
                <c:pt idx="22143">
                  <c:v>18731.728118399998</c:v>
                </c:pt>
                <c:pt idx="22144">
                  <c:v>18738.84375</c:v>
                </c:pt>
                <c:pt idx="22145">
                  <c:v>18739.359381599999</c:v>
                </c:pt>
                <c:pt idx="22146">
                  <c:v>18740.3390592</c:v>
                </c:pt>
                <c:pt idx="22147">
                  <c:v>18740.3390592</c:v>
                </c:pt>
                <c:pt idx="22148">
                  <c:v>18744.412499999999</c:v>
                </c:pt>
                <c:pt idx="22149">
                  <c:v>18744.928118399999</c:v>
                </c:pt>
                <c:pt idx="22150">
                  <c:v>18751.115618399999</c:v>
                </c:pt>
                <c:pt idx="22151">
                  <c:v>18752.043750000001</c:v>
                </c:pt>
                <c:pt idx="22152">
                  <c:v>18753.539059199997</c:v>
                </c:pt>
                <c:pt idx="22153">
                  <c:v>18753.539059199997</c:v>
                </c:pt>
                <c:pt idx="22154">
                  <c:v>18757.612499999999</c:v>
                </c:pt>
                <c:pt idx="22155">
                  <c:v>18757.9734408</c:v>
                </c:pt>
                <c:pt idx="22156">
                  <c:v>18758.1281184</c:v>
                </c:pt>
                <c:pt idx="22157">
                  <c:v>18760.087499999998</c:v>
                </c:pt>
                <c:pt idx="22158">
                  <c:v>18760.087499999998</c:v>
                </c:pt>
                <c:pt idx="22159">
                  <c:v>18760.087499999998</c:v>
                </c:pt>
                <c:pt idx="22160">
                  <c:v>18760.087499999998</c:v>
                </c:pt>
                <c:pt idx="22161">
                  <c:v>18764.3156184</c:v>
                </c:pt>
                <c:pt idx="22162">
                  <c:v>18764.3156184</c:v>
                </c:pt>
                <c:pt idx="22163">
                  <c:v>18765.243749999998</c:v>
                </c:pt>
                <c:pt idx="22164">
                  <c:v>18765.243749999998</c:v>
                </c:pt>
                <c:pt idx="22165">
                  <c:v>18765.243749999998</c:v>
                </c:pt>
                <c:pt idx="22166">
                  <c:v>18765.759381599997</c:v>
                </c:pt>
                <c:pt idx="22167">
                  <c:v>18765.759381599997</c:v>
                </c:pt>
                <c:pt idx="22168">
                  <c:v>18771.173440800001</c:v>
                </c:pt>
                <c:pt idx="22169">
                  <c:v>18773.287499999999</c:v>
                </c:pt>
                <c:pt idx="22170">
                  <c:v>18773.287499999999</c:v>
                </c:pt>
                <c:pt idx="22171">
                  <c:v>18778.443749999999</c:v>
                </c:pt>
                <c:pt idx="22172">
                  <c:v>18778.443749999999</c:v>
                </c:pt>
                <c:pt idx="22173">
                  <c:v>18778.959381599998</c:v>
                </c:pt>
                <c:pt idx="22174">
                  <c:v>18784.373440800002</c:v>
                </c:pt>
                <c:pt idx="22175">
                  <c:v>18784.373440800002</c:v>
                </c:pt>
                <c:pt idx="22176">
                  <c:v>18784.373440800002</c:v>
                </c:pt>
                <c:pt idx="22177">
                  <c:v>18784.373440800002</c:v>
                </c:pt>
                <c:pt idx="22178">
                  <c:v>18784.528118400001</c:v>
                </c:pt>
                <c:pt idx="22179">
                  <c:v>18786.487499999999</c:v>
                </c:pt>
                <c:pt idx="22180">
                  <c:v>18786.487499999999</c:v>
                </c:pt>
                <c:pt idx="22181">
                  <c:v>18790.715618400001</c:v>
                </c:pt>
                <c:pt idx="22182">
                  <c:v>18791.643749999999</c:v>
                </c:pt>
                <c:pt idx="22183">
                  <c:v>18791.643749999999</c:v>
                </c:pt>
                <c:pt idx="22184">
                  <c:v>18792.159381599999</c:v>
                </c:pt>
                <c:pt idx="22185">
                  <c:v>18793.139059199999</c:v>
                </c:pt>
                <c:pt idx="22186">
                  <c:v>18793.139059199999</c:v>
                </c:pt>
                <c:pt idx="22187">
                  <c:v>18793.139059199999</c:v>
                </c:pt>
                <c:pt idx="22188">
                  <c:v>18793.139059199999</c:v>
                </c:pt>
                <c:pt idx="22189">
                  <c:v>18793.139059199999</c:v>
                </c:pt>
                <c:pt idx="22190">
                  <c:v>18797.212499999998</c:v>
                </c:pt>
                <c:pt idx="22191">
                  <c:v>18797.212499999998</c:v>
                </c:pt>
                <c:pt idx="22192">
                  <c:v>18797.573440799999</c:v>
                </c:pt>
                <c:pt idx="22193">
                  <c:v>18797.728118399998</c:v>
                </c:pt>
                <c:pt idx="22194">
                  <c:v>18799.6875</c:v>
                </c:pt>
                <c:pt idx="22195">
                  <c:v>18803.915618399998</c:v>
                </c:pt>
                <c:pt idx="22196">
                  <c:v>18804.84375</c:v>
                </c:pt>
                <c:pt idx="22197">
                  <c:v>18805.359381599999</c:v>
                </c:pt>
                <c:pt idx="22198">
                  <c:v>18806.3390592</c:v>
                </c:pt>
                <c:pt idx="22199">
                  <c:v>18810.412499999999</c:v>
                </c:pt>
                <c:pt idx="22200">
                  <c:v>18810.412499999999</c:v>
                </c:pt>
                <c:pt idx="22201">
                  <c:v>18810.7734408</c:v>
                </c:pt>
                <c:pt idx="22202">
                  <c:v>18810.928118399999</c:v>
                </c:pt>
                <c:pt idx="22203">
                  <c:v>18812.887500000001</c:v>
                </c:pt>
                <c:pt idx="22204">
                  <c:v>18812.887500000001</c:v>
                </c:pt>
                <c:pt idx="22205">
                  <c:v>18817.115618399999</c:v>
                </c:pt>
                <c:pt idx="22206">
                  <c:v>18817.115618399999</c:v>
                </c:pt>
                <c:pt idx="22207">
                  <c:v>18817.115618399999</c:v>
                </c:pt>
                <c:pt idx="22208">
                  <c:v>18818.559381599996</c:v>
                </c:pt>
                <c:pt idx="22209">
                  <c:v>18819.539059199997</c:v>
                </c:pt>
                <c:pt idx="22210">
                  <c:v>18819.539059199997</c:v>
                </c:pt>
                <c:pt idx="22211">
                  <c:v>18819.539059199997</c:v>
                </c:pt>
                <c:pt idx="22212">
                  <c:v>18823.612499999999</c:v>
                </c:pt>
                <c:pt idx="22213">
                  <c:v>18823.612499999999</c:v>
                </c:pt>
                <c:pt idx="22214">
                  <c:v>18823.612499999999</c:v>
                </c:pt>
                <c:pt idx="22215">
                  <c:v>18823.612499999999</c:v>
                </c:pt>
                <c:pt idx="22216">
                  <c:v>18826.087499999998</c:v>
                </c:pt>
                <c:pt idx="22217">
                  <c:v>18826.087499999998</c:v>
                </c:pt>
                <c:pt idx="22218">
                  <c:v>18830.3156184</c:v>
                </c:pt>
                <c:pt idx="22219">
                  <c:v>18831.243749999998</c:v>
                </c:pt>
                <c:pt idx="22220">
                  <c:v>18831.759381599997</c:v>
                </c:pt>
                <c:pt idx="22221">
                  <c:v>18831.759381599997</c:v>
                </c:pt>
                <c:pt idx="22222">
                  <c:v>18832.739059199997</c:v>
                </c:pt>
                <c:pt idx="22223">
                  <c:v>18832.739059199997</c:v>
                </c:pt>
                <c:pt idx="22224">
                  <c:v>18832.739059199997</c:v>
                </c:pt>
                <c:pt idx="22225">
                  <c:v>18832.739059199997</c:v>
                </c:pt>
                <c:pt idx="22226">
                  <c:v>18836.8125</c:v>
                </c:pt>
                <c:pt idx="22227">
                  <c:v>18837.173440800001</c:v>
                </c:pt>
                <c:pt idx="22228">
                  <c:v>18837.173440800001</c:v>
                </c:pt>
                <c:pt idx="22229">
                  <c:v>18839.287499999999</c:v>
                </c:pt>
                <c:pt idx="22230">
                  <c:v>18839.287499999999</c:v>
                </c:pt>
                <c:pt idx="22231">
                  <c:v>18845.939059199998</c:v>
                </c:pt>
                <c:pt idx="22232">
                  <c:v>18845.939059199998</c:v>
                </c:pt>
                <c:pt idx="22233">
                  <c:v>18845.939059199998</c:v>
                </c:pt>
                <c:pt idx="22234">
                  <c:v>18850.012500000001</c:v>
                </c:pt>
                <c:pt idx="22235">
                  <c:v>18850.373440800002</c:v>
                </c:pt>
                <c:pt idx="22236">
                  <c:v>18850.528118400001</c:v>
                </c:pt>
                <c:pt idx="22237">
                  <c:v>18852.487499999999</c:v>
                </c:pt>
                <c:pt idx="22238">
                  <c:v>18856.715618400001</c:v>
                </c:pt>
                <c:pt idx="22239">
                  <c:v>18857.643749999999</c:v>
                </c:pt>
                <c:pt idx="22240">
                  <c:v>18857.643749999999</c:v>
                </c:pt>
                <c:pt idx="22241">
                  <c:v>18857.643749999999</c:v>
                </c:pt>
                <c:pt idx="22242">
                  <c:v>18859.139059199999</c:v>
                </c:pt>
                <c:pt idx="22243">
                  <c:v>18863.212499999998</c:v>
                </c:pt>
                <c:pt idx="22244">
                  <c:v>18863.573440799999</c:v>
                </c:pt>
                <c:pt idx="22245">
                  <c:v>18863.728118399998</c:v>
                </c:pt>
                <c:pt idx="22246">
                  <c:v>18865.6875</c:v>
                </c:pt>
                <c:pt idx="22247">
                  <c:v>18869.915618399998</c:v>
                </c:pt>
                <c:pt idx="22248">
                  <c:v>18870.84375</c:v>
                </c:pt>
                <c:pt idx="22249">
                  <c:v>18871.359381599999</c:v>
                </c:pt>
                <c:pt idx="22250">
                  <c:v>18876.412499999999</c:v>
                </c:pt>
                <c:pt idx="22251">
                  <c:v>18876.412499999999</c:v>
                </c:pt>
                <c:pt idx="22252">
                  <c:v>18876.7734408</c:v>
                </c:pt>
                <c:pt idx="22253">
                  <c:v>18876.928118399999</c:v>
                </c:pt>
                <c:pt idx="22254">
                  <c:v>18883.115618399999</c:v>
                </c:pt>
                <c:pt idx="22255">
                  <c:v>18884.559381599996</c:v>
                </c:pt>
                <c:pt idx="22256">
                  <c:v>18885.539059199997</c:v>
                </c:pt>
                <c:pt idx="22257">
                  <c:v>18885.539059199997</c:v>
                </c:pt>
                <c:pt idx="22258">
                  <c:v>18885.539059199997</c:v>
                </c:pt>
                <c:pt idx="22259">
                  <c:v>18885.539059199997</c:v>
                </c:pt>
                <c:pt idx="22260">
                  <c:v>18889.612499999999</c:v>
                </c:pt>
                <c:pt idx="22261">
                  <c:v>18889.612499999999</c:v>
                </c:pt>
                <c:pt idx="22262">
                  <c:v>18889.9734408</c:v>
                </c:pt>
                <c:pt idx="22263">
                  <c:v>18889.9734408</c:v>
                </c:pt>
                <c:pt idx="22264">
                  <c:v>18892.087499999998</c:v>
                </c:pt>
                <c:pt idx="22265">
                  <c:v>18896.3156184</c:v>
                </c:pt>
                <c:pt idx="22266">
                  <c:v>18897.243749999998</c:v>
                </c:pt>
                <c:pt idx="22267">
                  <c:v>18897.243749999998</c:v>
                </c:pt>
                <c:pt idx="22268">
                  <c:v>18897.759381599997</c:v>
                </c:pt>
                <c:pt idx="22269">
                  <c:v>18903.173440800001</c:v>
                </c:pt>
                <c:pt idx="22270">
                  <c:v>18903.328118400001</c:v>
                </c:pt>
                <c:pt idx="22271">
                  <c:v>18903.328118400001</c:v>
                </c:pt>
                <c:pt idx="22272">
                  <c:v>18905.287499999999</c:v>
                </c:pt>
                <c:pt idx="22273">
                  <c:v>18909.515618400001</c:v>
                </c:pt>
                <c:pt idx="22274">
                  <c:v>18909.515618400001</c:v>
                </c:pt>
                <c:pt idx="22275">
                  <c:v>18910.959381599998</c:v>
                </c:pt>
                <c:pt idx="22276">
                  <c:v>18916.012500000001</c:v>
                </c:pt>
                <c:pt idx="22277">
                  <c:v>18916.528118400001</c:v>
                </c:pt>
                <c:pt idx="22278">
                  <c:v>18916.528118400001</c:v>
                </c:pt>
                <c:pt idx="22279">
                  <c:v>18918.487499999999</c:v>
                </c:pt>
                <c:pt idx="22280">
                  <c:v>18923.643749999999</c:v>
                </c:pt>
                <c:pt idx="22281">
                  <c:v>18923.643749999999</c:v>
                </c:pt>
                <c:pt idx="22282">
                  <c:v>18924.159381599999</c:v>
                </c:pt>
                <c:pt idx="22283">
                  <c:v>18925.139059199999</c:v>
                </c:pt>
                <c:pt idx="22284">
                  <c:v>18925.139059199999</c:v>
                </c:pt>
                <c:pt idx="22285">
                  <c:v>18925.139059199999</c:v>
                </c:pt>
                <c:pt idx="22286">
                  <c:v>18929.573440799999</c:v>
                </c:pt>
                <c:pt idx="22287">
                  <c:v>18929.728118399998</c:v>
                </c:pt>
                <c:pt idx="22288">
                  <c:v>18929.728118399998</c:v>
                </c:pt>
                <c:pt idx="22289">
                  <c:v>18931.6875</c:v>
                </c:pt>
                <c:pt idx="22290">
                  <c:v>18931.6875</c:v>
                </c:pt>
                <c:pt idx="22291">
                  <c:v>18935.915618399998</c:v>
                </c:pt>
                <c:pt idx="22292">
                  <c:v>18935.915618399998</c:v>
                </c:pt>
                <c:pt idx="22293">
                  <c:v>18936.84375</c:v>
                </c:pt>
                <c:pt idx="22294">
                  <c:v>18937.359381599999</c:v>
                </c:pt>
                <c:pt idx="22295">
                  <c:v>18938.3390592</c:v>
                </c:pt>
                <c:pt idx="22296">
                  <c:v>18942.412499999999</c:v>
                </c:pt>
                <c:pt idx="22297">
                  <c:v>18942.412499999999</c:v>
                </c:pt>
                <c:pt idx="22298">
                  <c:v>18942.412499999999</c:v>
                </c:pt>
                <c:pt idx="22299">
                  <c:v>18942.7734408</c:v>
                </c:pt>
                <c:pt idx="22300">
                  <c:v>18942.7734408</c:v>
                </c:pt>
                <c:pt idx="22301">
                  <c:v>18942.7734408</c:v>
                </c:pt>
                <c:pt idx="22302">
                  <c:v>18942.928118399999</c:v>
                </c:pt>
                <c:pt idx="22303">
                  <c:v>18949.115618399999</c:v>
                </c:pt>
                <c:pt idx="22304">
                  <c:v>18950.043750000001</c:v>
                </c:pt>
                <c:pt idx="22305">
                  <c:v>18950.043750000001</c:v>
                </c:pt>
                <c:pt idx="22306">
                  <c:v>18951.539059199997</c:v>
                </c:pt>
                <c:pt idx="22307">
                  <c:v>18955.612499999999</c:v>
                </c:pt>
                <c:pt idx="22308">
                  <c:v>18955.9734408</c:v>
                </c:pt>
                <c:pt idx="22309">
                  <c:v>18956.1281184</c:v>
                </c:pt>
                <c:pt idx="22310">
                  <c:v>18956.1281184</c:v>
                </c:pt>
                <c:pt idx="22311">
                  <c:v>18958.087499999998</c:v>
                </c:pt>
                <c:pt idx="22312">
                  <c:v>18962.3156184</c:v>
                </c:pt>
                <c:pt idx="22313">
                  <c:v>18962.3156184</c:v>
                </c:pt>
                <c:pt idx="22314">
                  <c:v>18962.3156184</c:v>
                </c:pt>
                <c:pt idx="22315">
                  <c:v>18962.3156184</c:v>
                </c:pt>
                <c:pt idx="22316">
                  <c:v>18964.739059199997</c:v>
                </c:pt>
                <c:pt idx="22317">
                  <c:v>18969.173440800001</c:v>
                </c:pt>
                <c:pt idx="22318">
                  <c:v>18969.173440800001</c:v>
                </c:pt>
                <c:pt idx="22319">
                  <c:v>18969.328118400001</c:v>
                </c:pt>
                <c:pt idx="22320">
                  <c:v>18969.328118400001</c:v>
                </c:pt>
                <c:pt idx="22321">
                  <c:v>18969.328118400001</c:v>
                </c:pt>
                <c:pt idx="22322">
                  <c:v>18971.287499999999</c:v>
                </c:pt>
                <c:pt idx="22323">
                  <c:v>18976.443749999999</c:v>
                </c:pt>
                <c:pt idx="22324">
                  <c:v>18976.443749999999</c:v>
                </c:pt>
                <c:pt idx="22325">
                  <c:v>18976.959381599998</c:v>
                </c:pt>
                <c:pt idx="22326">
                  <c:v>18976.959381599998</c:v>
                </c:pt>
                <c:pt idx="22327">
                  <c:v>18976.959381599998</c:v>
                </c:pt>
                <c:pt idx="22328">
                  <c:v>18976.959381599998</c:v>
                </c:pt>
                <c:pt idx="22329">
                  <c:v>18976.959381599998</c:v>
                </c:pt>
                <c:pt idx="22330">
                  <c:v>18976.959381599998</c:v>
                </c:pt>
                <c:pt idx="22331">
                  <c:v>18982.012500000001</c:v>
                </c:pt>
                <c:pt idx="22332">
                  <c:v>18982.373440800002</c:v>
                </c:pt>
                <c:pt idx="22333">
                  <c:v>18982.373440800002</c:v>
                </c:pt>
                <c:pt idx="22334">
                  <c:v>18982.528118400001</c:v>
                </c:pt>
                <c:pt idx="22335">
                  <c:v>18984.487499999999</c:v>
                </c:pt>
                <c:pt idx="22336">
                  <c:v>18984.487499999999</c:v>
                </c:pt>
                <c:pt idx="22337">
                  <c:v>18984.487499999999</c:v>
                </c:pt>
                <c:pt idx="22338">
                  <c:v>18984.487499999999</c:v>
                </c:pt>
                <c:pt idx="22339">
                  <c:v>18988.715618400001</c:v>
                </c:pt>
                <c:pt idx="22340">
                  <c:v>18988.715618400001</c:v>
                </c:pt>
                <c:pt idx="22341">
                  <c:v>18989.643749999999</c:v>
                </c:pt>
                <c:pt idx="22342">
                  <c:v>18990.159381599999</c:v>
                </c:pt>
                <c:pt idx="22343">
                  <c:v>18990.159381599999</c:v>
                </c:pt>
                <c:pt idx="22344">
                  <c:v>18990.159381599999</c:v>
                </c:pt>
                <c:pt idx="22345">
                  <c:v>18991.139059199999</c:v>
                </c:pt>
                <c:pt idx="22346">
                  <c:v>18991.139059199999</c:v>
                </c:pt>
                <c:pt idx="22347">
                  <c:v>18991.139059199999</c:v>
                </c:pt>
                <c:pt idx="22348">
                  <c:v>18991.139059199999</c:v>
                </c:pt>
                <c:pt idx="22349">
                  <c:v>18991.139059199999</c:v>
                </c:pt>
                <c:pt idx="22350">
                  <c:v>18995.573440799999</c:v>
                </c:pt>
                <c:pt idx="22351">
                  <c:v>18995.573440799999</c:v>
                </c:pt>
                <c:pt idx="22352">
                  <c:v>18995.728118399998</c:v>
                </c:pt>
                <c:pt idx="22353">
                  <c:v>18995.728118399998</c:v>
                </c:pt>
                <c:pt idx="22354">
                  <c:v>18995.728118399998</c:v>
                </c:pt>
                <c:pt idx="22355">
                  <c:v>18995.728118399998</c:v>
                </c:pt>
                <c:pt idx="22356">
                  <c:v>19001.915618399998</c:v>
                </c:pt>
                <c:pt idx="22357">
                  <c:v>19001.915618399998</c:v>
                </c:pt>
                <c:pt idx="22358">
                  <c:v>19001.915618399998</c:v>
                </c:pt>
                <c:pt idx="22359">
                  <c:v>19002.84375</c:v>
                </c:pt>
                <c:pt idx="22360">
                  <c:v>19004.3390592</c:v>
                </c:pt>
                <c:pt idx="22361">
                  <c:v>19008.7734408</c:v>
                </c:pt>
                <c:pt idx="22362">
                  <c:v>19008.928118399999</c:v>
                </c:pt>
                <c:pt idx="22363">
                  <c:v>19010.887500000001</c:v>
                </c:pt>
                <c:pt idx="22364">
                  <c:v>19016.043750000001</c:v>
                </c:pt>
                <c:pt idx="22365">
                  <c:v>19016.043750000001</c:v>
                </c:pt>
                <c:pt idx="22366">
                  <c:v>19017.539059199997</c:v>
                </c:pt>
                <c:pt idx="22367">
                  <c:v>19017.539059199997</c:v>
                </c:pt>
                <c:pt idx="22368">
                  <c:v>19021.612499999999</c:v>
                </c:pt>
                <c:pt idx="22369">
                  <c:v>19021.612499999999</c:v>
                </c:pt>
                <c:pt idx="22370">
                  <c:v>19021.9734408</c:v>
                </c:pt>
                <c:pt idx="22371">
                  <c:v>19021.9734408</c:v>
                </c:pt>
                <c:pt idx="22372">
                  <c:v>19021.9734408</c:v>
                </c:pt>
                <c:pt idx="22373">
                  <c:v>19024.087499999998</c:v>
                </c:pt>
                <c:pt idx="22374">
                  <c:v>19024.087499999998</c:v>
                </c:pt>
                <c:pt idx="22375">
                  <c:v>19029.243749999998</c:v>
                </c:pt>
                <c:pt idx="22376">
                  <c:v>19029.759381599997</c:v>
                </c:pt>
                <c:pt idx="22377">
                  <c:v>19034.8125</c:v>
                </c:pt>
                <c:pt idx="22378">
                  <c:v>19035.173440800001</c:v>
                </c:pt>
                <c:pt idx="22379">
                  <c:v>19035.328118400001</c:v>
                </c:pt>
                <c:pt idx="22380">
                  <c:v>19037.287499999999</c:v>
                </c:pt>
                <c:pt idx="22381">
                  <c:v>19041.515618400001</c:v>
                </c:pt>
                <c:pt idx="22382">
                  <c:v>19041.515618400001</c:v>
                </c:pt>
                <c:pt idx="22383">
                  <c:v>19041.515618400001</c:v>
                </c:pt>
                <c:pt idx="22384">
                  <c:v>19041.515618400001</c:v>
                </c:pt>
                <c:pt idx="22385">
                  <c:v>19042.443749999999</c:v>
                </c:pt>
                <c:pt idx="22386">
                  <c:v>19042.959381599998</c:v>
                </c:pt>
                <c:pt idx="22387">
                  <c:v>19043.939059199998</c:v>
                </c:pt>
                <c:pt idx="22388">
                  <c:v>19048.012500000001</c:v>
                </c:pt>
                <c:pt idx="22389">
                  <c:v>19048.373440800002</c:v>
                </c:pt>
                <c:pt idx="22390">
                  <c:v>19048.373440800002</c:v>
                </c:pt>
                <c:pt idx="22391">
                  <c:v>19054.715618400001</c:v>
                </c:pt>
                <c:pt idx="22392">
                  <c:v>19055.643749999999</c:v>
                </c:pt>
                <c:pt idx="22393">
                  <c:v>19055.643749999999</c:v>
                </c:pt>
                <c:pt idx="22394">
                  <c:v>19056.159381599999</c:v>
                </c:pt>
                <c:pt idx="22395">
                  <c:v>19056.159381599999</c:v>
                </c:pt>
                <c:pt idx="22396">
                  <c:v>19056.159381599999</c:v>
                </c:pt>
                <c:pt idx="22397">
                  <c:v>19057.139059199999</c:v>
                </c:pt>
                <c:pt idx="22398">
                  <c:v>19057.139059199999</c:v>
                </c:pt>
                <c:pt idx="22399">
                  <c:v>19063.6875</c:v>
                </c:pt>
                <c:pt idx="22400">
                  <c:v>19063.6875</c:v>
                </c:pt>
                <c:pt idx="22401">
                  <c:v>19063.6875</c:v>
                </c:pt>
                <c:pt idx="22402">
                  <c:v>19063.6875</c:v>
                </c:pt>
                <c:pt idx="22403">
                  <c:v>19067.915618399998</c:v>
                </c:pt>
                <c:pt idx="22404">
                  <c:v>19067.915618399998</c:v>
                </c:pt>
                <c:pt idx="22405">
                  <c:v>19067.915618399998</c:v>
                </c:pt>
                <c:pt idx="22406">
                  <c:v>19068.84375</c:v>
                </c:pt>
                <c:pt idx="22407">
                  <c:v>19069.359381599999</c:v>
                </c:pt>
                <c:pt idx="22408">
                  <c:v>19070.3390592</c:v>
                </c:pt>
                <c:pt idx="22409">
                  <c:v>19074.412499999999</c:v>
                </c:pt>
                <c:pt idx="22410">
                  <c:v>19074.7734408</c:v>
                </c:pt>
                <c:pt idx="22411">
                  <c:v>19074.928118399999</c:v>
                </c:pt>
                <c:pt idx="22412">
                  <c:v>19081.115618399999</c:v>
                </c:pt>
                <c:pt idx="22413">
                  <c:v>19082.043750000001</c:v>
                </c:pt>
                <c:pt idx="22414">
                  <c:v>19083.539059199997</c:v>
                </c:pt>
                <c:pt idx="22415">
                  <c:v>19087.612499999999</c:v>
                </c:pt>
                <c:pt idx="22416">
                  <c:v>19087.9734408</c:v>
                </c:pt>
                <c:pt idx="22417">
                  <c:v>19087.9734408</c:v>
                </c:pt>
                <c:pt idx="22418">
                  <c:v>19087.9734408</c:v>
                </c:pt>
                <c:pt idx="22419">
                  <c:v>19087.9734408</c:v>
                </c:pt>
                <c:pt idx="22420">
                  <c:v>19087.9734408</c:v>
                </c:pt>
                <c:pt idx="22421">
                  <c:v>19088.1281184</c:v>
                </c:pt>
                <c:pt idx="22422">
                  <c:v>19090.087499999998</c:v>
                </c:pt>
                <c:pt idx="22423">
                  <c:v>19094.3156184</c:v>
                </c:pt>
                <c:pt idx="22424">
                  <c:v>19095.243749999998</c:v>
                </c:pt>
                <c:pt idx="22425">
                  <c:v>19095.243749999998</c:v>
                </c:pt>
                <c:pt idx="22426">
                  <c:v>19095.759381599997</c:v>
                </c:pt>
                <c:pt idx="22427">
                  <c:v>19095.759381599997</c:v>
                </c:pt>
                <c:pt idx="22428">
                  <c:v>19096.739059199997</c:v>
                </c:pt>
                <c:pt idx="22429">
                  <c:v>19100.8125</c:v>
                </c:pt>
                <c:pt idx="22430">
                  <c:v>19101.173440800001</c:v>
                </c:pt>
                <c:pt idx="22431">
                  <c:v>19101.328118400001</c:v>
                </c:pt>
                <c:pt idx="22432">
                  <c:v>19108.443749999999</c:v>
                </c:pt>
                <c:pt idx="22433">
                  <c:v>19108.443749999999</c:v>
                </c:pt>
                <c:pt idx="22434">
                  <c:v>19108.443749999999</c:v>
                </c:pt>
                <c:pt idx="22435">
                  <c:v>19108.959381599998</c:v>
                </c:pt>
                <c:pt idx="22436">
                  <c:v>19108.959381599998</c:v>
                </c:pt>
                <c:pt idx="22437">
                  <c:v>19108.959381599998</c:v>
                </c:pt>
                <c:pt idx="22438">
                  <c:v>19109.939059199998</c:v>
                </c:pt>
                <c:pt idx="22439">
                  <c:v>19109.939059199998</c:v>
                </c:pt>
                <c:pt idx="22440">
                  <c:v>19114.373440800002</c:v>
                </c:pt>
                <c:pt idx="22441">
                  <c:v>19114.373440800002</c:v>
                </c:pt>
                <c:pt idx="22442">
                  <c:v>19114.373440800002</c:v>
                </c:pt>
                <c:pt idx="22443">
                  <c:v>19116.487499999999</c:v>
                </c:pt>
                <c:pt idx="22444">
                  <c:v>19122.159381599999</c:v>
                </c:pt>
                <c:pt idx="22445">
                  <c:v>19127.212499999998</c:v>
                </c:pt>
                <c:pt idx="22446">
                  <c:v>19127.212499999998</c:v>
                </c:pt>
                <c:pt idx="22447">
                  <c:v>19127.573440799999</c:v>
                </c:pt>
                <c:pt idx="22448">
                  <c:v>19127.573440799999</c:v>
                </c:pt>
                <c:pt idx="22449">
                  <c:v>19127.728118399998</c:v>
                </c:pt>
                <c:pt idx="22450">
                  <c:v>19129.6875</c:v>
                </c:pt>
                <c:pt idx="22451">
                  <c:v>19129.6875</c:v>
                </c:pt>
                <c:pt idx="22452">
                  <c:v>19129.6875</c:v>
                </c:pt>
                <c:pt idx="22453">
                  <c:v>19129.6875</c:v>
                </c:pt>
                <c:pt idx="22454">
                  <c:v>19133.915618399998</c:v>
                </c:pt>
                <c:pt idx="22455">
                  <c:v>19133.915618399998</c:v>
                </c:pt>
                <c:pt idx="22456">
                  <c:v>19135.359381599999</c:v>
                </c:pt>
                <c:pt idx="22457">
                  <c:v>19135.359381599999</c:v>
                </c:pt>
                <c:pt idx="22458">
                  <c:v>19136.3390592</c:v>
                </c:pt>
                <c:pt idx="22459">
                  <c:v>19140.412499999999</c:v>
                </c:pt>
                <c:pt idx="22460">
                  <c:v>19140.7734408</c:v>
                </c:pt>
                <c:pt idx="22461">
                  <c:v>19140.7734408</c:v>
                </c:pt>
                <c:pt idx="22462">
                  <c:v>19140.928118399999</c:v>
                </c:pt>
                <c:pt idx="22463">
                  <c:v>19147.115618399999</c:v>
                </c:pt>
                <c:pt idx="22464">
                  <c:v>19147.115618399999</c:v>
                </c:pt>
                <c:pt idx="22465">
                  <c:v>19148.043750000001</c:v>
                </c:pt>
                <c:pt idx="22466">
                  <c:v>19148.559381599996</c:v>
                </c:pt>
                <c:pt idx="22467">
                  <c:v>19149.539059199997</c:v>
                </c:pt>
                <c:pt idx="22468">
                  <c:v>19153.612499999999</c:v>
                </c:pt>
                <c:pt idx="22469">
                  <c:v>19153.612499999999</c:v>
                </c:pt>
                <c:pt idx="22470">
                  <c:v>19153.612499999999</c:v>
                </c:pt>
                <c:pt idx="22471">
                  <c:v>19153.9734408</c:v>
                </c:pt>
                <c:pt idx="22472">
                  <c:v>19154.1281184</c:v>
                </c:pt>
                <c:pt idx="22473">
                  <c:v>19154.1281184</c:v>
                </c:pt>
                <c:pt idx="22474">
                  <c:v>19154.1281184</c:v>
                </c:pt>
                <c:pt idx="22475">
                  <c:v>19156.087499999998</c:v>
                </c:pt>
                <c:pt idx="22476">
                  <c:v>19160.3156184</c:v>
                </c:pt>
                <c:pt idx="22477">
                  <c:v>19160.3156184</c:v>
                </c:pt>
                <c:pt idx="22478">
                  <c:v>19160.3156184</c:v>
                </c:pt>
                <c:pt idx="22479">
                  <c:v>19160.3156184</c:v>
                </c:pt>
                <c:pt idx="22480">
                  <c:v>19161.243749999998</c:v>
                </c:pt>
                <c:pt idx="22481">
                  <c:v>19161.243749999998</c:v>
                </c:pt>
                <c:pt idx="22482">
                  <c:v>19161.759381599997</c:v>
                </c:pt>
                <c:pt idx="22483">
                  <c:v>19162.739059199997</c:v>
                </c:pt>
                <c:pt idx="22484">
                  <c:v>19166.8125</c:v>
                </c:pt>
                <c:pt idx="22485">
                  <c:v>19167.328118400001</c:v>
                </c:pt>
                <c:pt idx="22486">
                  <c:v>19169.287499999999</c:v>
                </c:pt>
                <c:pt idx="22487">
                  <c:v>19173.515618400001</c:v>
                </c:pt>
                <c:pt idx="22488">
                  <c:v>19174.959381599998</c:v>
                </c:pt>
                <c:pt idx="22489">
                  <c:v>19175.939059199998</c:v>
                </c:pt>
                <c:pt idx="22490">
                  <c:v>19175.939059199998</c:v>
                </c:pt>
                <c:pt idx="22491">
                  <c:v>19180.012500000001</c:v>
                </c:pt>
                <c:pt idx="22492">
                  <c:v>19180.528118400001</c:v>
                </c:pt>
                <c:pt idx="22493">
                  <c:v>19182.487499999999</c:v>
                </c:pt>
                <c:pt idx="22494">
                  <c:v>19186.715618400001</c:v>
                </c:pt>
                <c:pt idx="22495">
                  <c:v>19187.643749999999</c:v>
                </c:pt>
                <c:pt idx="22496">
                  <c:v>19188.159381599999</c:v>
                </c:pt>
                <c:pt idx="22497">
                  <c:v>19189.139059199999</c:v>
                </c:pt>
                <c:pt idx="22498">
                  <c:v>19193.212499999998</c:v>
                </c:pt>
                <c:pt idx="22499">
                  <c:v>19193.728118399998</c:v>
                </c:pt>
                <c:pt idx="22500">
                  <c:v>19193.728118399998</c:v>
                </c:pt>
                <c:pt idx="22501">
                  <c:v>19193.728118399998</c:v>
                </c:pt>
                <c:pt idx="22502">
                  <c:v>19195.6875</c:v>
                </c:pt>
                <c:pt idx="22503">
                  <c:v>19195.6875</c:v>
                </c:pt>
                <c:pt idx="22504">
                  <c:v>19195.6875</c:v>
                </c:pt>
                <c:pt idx="22505">
                  <c:v>19201.359381599999</c:v>
                </c:pt>
                <c:pt idx="22506">
                  <c:v>19202.3390592</c:v>
                </c:pt>
                <c:pt idx="22507">
                  <c:v>19202.3390592</c:v>
                </c:pt>
                <c:pt idx="22508">
                  <c:v>19206.928118399999</c:v>
                </c:pt>
                <c:pt idx="22509">
                  <c:v>19206.928118399999</c:v>
                </c:pt>
                <c:pt idx="22510">
                  <c:v>19206.928118399999</c:v>
                </c:pt>
                <c:pt idx="22511">
                  <c:v>19208.887500000001</c:v>
                </c:pt>
                <c:pt idx="22512">
                  <c:v>19213.115618399999</c:v>
                </c:pt>
                <c:pt idx="22513">
                  <c:v>19214.043750000001</c:v>
                </c:pt>
                <c:pt idx="22514">
                  <c:v>19214.043750000001</c:v>
                </c:pt>
                <c:pt idx="22515">
                  <c:v>19215.539059199997</c:v>
                </c:pt>
                <c:pt idx="22516">
                  <c:v>19215.539059199997</c:v>
                </c:pt>
                <c:pt idx="22517">
                  <c:v>19219.9734408</c:v>
                </c:pt>
                <c:pt idx="22518">
                  <c:v>19219.9734408</c:v>
                </c:pt>
                <c:pt idx="22519">
                  <c:v>19219.9734408</c:v>
                </c:pt>
                <c:pt idx="22520">
                  <c:v>19220.1281184</c:v>
                </c:pt>
                <c:pt idx="22521">
                  <c:v>19226.3156184</c:v>
                </c:pt>
                <c:pt idx="22522">
                  <c:v>19226.3156184</c:v>
                </c:pt>
                <c:pt idx="22523">
                  <c:v>19226.3156184</c:v>
                </c:pt>
                <c:pt idx="22524">
                  <c:v>19226.3156184</c:v>
                </c:pt>
                <c:pt idx="22525">
                  <c:v>19226.3156184</c:v>
                </c:pt>
                <c:pt idx="22526">
                  <c:v>19227.243749999998</c:v>
                </c:pt>
                <c:pt idx="22527">
                  <c:v>19228.739059199997</c:v>
                </c:pt>
                <c:pt idx="22528">
                  <c:v>19228.739059199997</c:v>
                </c:pt>
                <c:pt idx="22529">
                  <c:v>19232.8125</c:v>
                </c:pt>
                <c:pt idx="22530">
                  <c:v>19232.8125</c:v>
                </c:pt>
                <c:pt idx="22531">
                  <c:v>19233.173440800001</c:v>
                </c:pt>
                <c:pt idx="22532">
                  <c:v>19233.328118400001</c:v>
                </c:pt>
                <c:pt idx="22533">
                  <c:v>19235.287499999999</c:v>
                </c:pt>
                <c:pt idx="22534">
                  <c:v>19235.287499999999</c:v>
                </c:pt>
                <c:pt idx="22535">
                  <c:v>19239.515618400001</c:v>
                </c:pt>
                <c:pt idx="22536">
                  <c:v>19241.939059199998</c:v>
                </c:pt>
                <c:pt idx="22537">
                  <c:v>19246.373440800002</c:v>
                </c:pt>
                <c:pt idx="22538">
                  <c:v>19248.487499999999</c:v>
                </c:pt>
                <c:pt idx="22539">
                  <c:v>19248.487499999999</c:v>
                </c:pt>
                <c:pt idx="22540">
                  <c:v>19248.487499999999</c:v>
                </c:pt>
                <c:pt idx="22541">
                  <c:v>19248.487499999999</c:v>
                </c:pt>
                <c:pt idx="22542">
                  <c:v>19252.715618400001</c:v>
                </c:pt>
                <c:pt idx="22543">
                  <c:v>19254.159381599999</c:v>
                </c:pt>
                <c:pt idx="22544">
                  <c:v>19254.159381599999</c:v>
                </c:pt>
                <c:pt idx="22545">
                  <c:v>19255.139059199999</c:v>
                </c:pt>
                <c:pt idx="22546">
                  <c:v>19255.139059199999</c:v>
                </c:pt>
                <c:pt idx="22547">
                  <c:v>19259.728118399998</c:v>
                </c:pt>
                <c:pt idx="22548">
                  <c:v>19261.6875</c:v>
                </c:pt>
                <c:pt idx="22549">
                  <c:v>19266.84375</c:v>
                </c:pt>
                <c:pt idx="22550">
                  <c:v>19266.84375</c:v>
                </c:pt>
                <c:pt idx="22551">
                  <c:v>19267.359381599999</c:v>
                </c:pt>
                <c:pt idx="22552">
                  <c:v>19267.359381599999</c:v>
                </c:pt>
                <c:pt idx="22553">
                  <c:v>19267.359381599999</c:v>
                </c:pt>
                <c:pt idx="22554">
                  <c:v>19268.3390592</c:v>
                </c:pt>
                <c:pt idx="22555">
                  <c:v>19272.412499999999</c:v>
                </c:pt>
                <c:pt idx="22556">
                  <c:v>19272.412499999999</c:v>
                </c:pt>
                <c:pt idx="22557">
                  <c:v>19272.412499999999</c:v>
                </c:pt>
                <c:pt idx="22558">
                  <c:v>19272.7734408</c:v>
                </c:pt>
                <c:pt idx="22559">
                  <c:v>19274.887500000001</c:v>
                </c:pt>
                <c:pt idx="22560">
                  <c:v>19274.887500000001</c:v>
                </c:pt>
                <c:pt idx="22561">
                  <c:v>19274.887500000001</c:v>
                </c:pt>
                <c:pt idx="22562">
                  <c:v>19274.887500000001</c:v>
                </c:pt>
                <c:pt idx="22563">
                  <c:v>19280.043750000001</c:v>
                </c:pt>
                <c:pt idx="22564">
                  <c:v>19280.043750000001</c:v>
                </c:pt>
                <c:pt idx="22565">
                  <c:v>19280.043750000001</c:v>
                </c:pt>
                <c:pt idx="22566">
                  <c:v>19280.559381599996</c:v>
                </c:pt>
                <c:pt idx="22567">
                  <c:v>19281.539059199997</c:v>
                </c:pt>
                <c:pt idx="22568">
                  <c:v>19281.539059199997</c:v>
                </c:pt>
                <c:pt idx="22569">
                  <c:v>19281.539059199997</c:v>
                </c:pt>
                <c:pt idx="22570">
                  <c:v>19281.539059199997</c:v>
                </c:pt>
                <c:pt idx="22571">
                  <c:v>19281.539059199997</c:v>
                </c:pt>
                <c:pt idx="22572">
                  <c:v>19285.9734408</c:v>
                </c:pt>
                <c:pt idx="22573">
                  <c:v>19285.9734408</c:v>
                </c:pt>
                <c:pt idx="22574">
                  <c:v>19286.1281184</c:v>
                </c:pt>
                <c:pt idx="22575">
                  <c:v>19286.1281184</c:v>
                </c:pt>
                <c:pt idx="22576">
                  <c:v>19286.1281184</c:v>
                </c:pt>
                <c:pt idx="22577">
                  <c:v>19288.087499999998</c:v>
                </c:pt>
                <c:pt idx="22578">
                  <c:v>19288.087499999998</c:v>
                </c:pt>
                <c:pt idx="22579">
                  <c:v>19292.3156184</c:v>
                </c:pt>
                <c:pt idx="22580">
                  <c:v>19292.3156184</c:v>
                </c:pt>
                <c:pt idx="22581">
                  <c:v>19292.3156184</c:v>
                </c:pt>
                <c:pt idx="22582">
                  <c:v>19292.3156184</c:v>
                </c:pt>
                <c:pt idx="22583">
                  <c:v>19293.759381599997</c:v>
                </c:pt>
                <c:pt idx="22584">
                  <c:v>19293.759381599997</c:v>
                </c:pt>
                <c:pt idx="22585">
                  <c:v>19293.759381599997</c:v>
                </c:pt>
                <c:pt idx="22586">
                  <c:v>19294.739059199997</c:v>
                </c:pt>
                <c:pt idx="22587">
                  <c:v>19294.739059199997</c:v>
                </c:pt>
                <c:pt idx="22588">
                  <c:v>19294.739059199997</c:v>
                </c:pt>
                <c:pt idx="22589">
                  <c:v>19294.739059199997</c:v>
                </c:pt>
                <c:pt idx="22590">
                  <c:v>19294.739059199997</c:v>
                </c:pt>
                <c:pt idx="22591">
                  <c:v>19298.8125</c:v>
                </c:pt>
                <c:pt idx="22592">
                  <c:v>19299.173440800001</c:v>
                </c:pt>
                <c:pt idx="22593">
                  <c:v>19299.173440800001</c:v>
                </c:pt>
                <c:pt idx="22594">
                  <c:v>19299.328118400001</c:v>
                </c:pt>
                <c:pt idx="22595">
                  <c:v>19305.515618400001</c:v>
                </c:pt>
                <c:pt idx="22596">
                  <c:v>19306.443749999999</c:v>
                </c:pt>
                <c:pt idx="22597">
                  <c:v>19306.443749999999</c:v>
                </c:pt>
                <c:pt idx="22598">
                  <c:v>19306.959381599998</c:v>
                </c:pt>
                <c:pt idx="22599">
                  <c:v>19306.959381599998</c:v>
                </c:pt>
                <c:pt idx="22600">
                  <c:v>19306.959381599998</c:v>
                </c:pt>
                <c:pt idx="22601">
                  <c:v>19312.012500000001</c:v>
                </c:pt>
                <c:pt idx="22602">
                  <c:v>19312.012500000001</c:v>
                </c:pt>
                <c:pt idx="22603">
                  <c:v>19312.373440800002</c:v>
                </c:pt>
                <c:pt idx="22604">
                  <c:v>19312.528118400001</c:v>
                </c:pt>
                <c:pt idx="22605">
                  <c:v>19319.643749999999</c:v>
                </c:pt>
                <c:pt idx="22606">
                  <c:v>19320.159381599999</c:v>
                </c:pt>
                <c:pt idx="22607">
                  <c:v>19320.159381599999</c:v>
                </c:pt>
                <c:pt idx="22608">
                  <c:v>19321.139059199999</c:v>
                </c:pt>
                <c:pt idx="22609">
                  <c:v>19321.139059199999</c:v>
                </c:pt>
                <c:pt idx="22610">
                  <c:v>19325.212499999998</c:v>
                </c:pt>
                <c:pt idx="22611">
                  <c:v>19325.573440799999</c:v>
                </c:pt>
                <c:pt idx="22612">
                  <c:v>19325.573440799999</c:v>
                </c:pt>
                <c:pt idx="22613">
                  <c:v>19325.728118399998</c:v>
                </c:pt>
                <c:pt idx="22614">
                  <c:v>19325.728118399998</c:v>
                </c:pt>
                <c:pt idx="22615">
                  <c:v>19331.915618399998</c:v>
                </c:pt>
                <c:pt idx="22616">
                  <c:v>19332.84375</c:v>
                </c:pt>
                <c:pt idx="22617">
                  <c:v>19334.3390592</c:v>
                </c:pt>
                <c:pt idx="22618">
                  <c:v>19338.412499999999</c:v>
                </c:pt>
                <c:pt idx="22619">
                  <c:v>19338.412499999999</c:v>
                </c:pt>
                <c:pt idx="22620">
                  <c:v>19338.412499999999</c:v>
                </c:pt>
                <c:pt idx="22621">
                  <c:v>19338.7734408</c:v>
                </c:pt>
                <c:pt idx="22622">
                  <c:v>19338.928118399999</c:v>
                </c:pt>
                <c:pt idx="22623">
                  <c:v>19345.115618399999</c:v>
                </c:pt>
                <c:pt idx="22624">
                  <c:v>19346.559381599996</c:v>
                </c:pt>
                <c:pt idx="22625">
                  <c:v>19351.9734408</c:v>
                </c:pt>
                <c:pt idx="22626">
                  <c:v>19351.9734408</c:v>
                </c:pt>
                <c:pt idx="22627">
                  <c:v>19352.1281184</c:v>
                </c:pt>
                <c:pt idx="22628">
                  <c:v>19352.1281184</c:v>
                </c:pt>
                <c:pt idx="22629">
                  <c:v>19354.087499999998</c:v>
                </c:pt>
                <c:pt idx="22630">
                  <c:v>19354.087499999998</c:v>
                </c:pt>
                <c:pt idx="22631">
                  <c:v>19354.087499999998</c:v>
                </c:pt>
                <c:pt idx="22632">
                  <c:v>19354.087499999998</c:v>
                </c:pt>
                <c:pt idx="22633">
                  <c:v>19354.087499999998</c:v>
                </c:pt>
                <c:pt idx="22634">
                  <c:v>19358.3156184</c:v>
                </c:pt>
                <c:pt idx="22635">
                  <c:v>19359.243749999998</c:v>
                </c:pt>
                <c:pt idx="22636">
                  <c:v>19359.243749999998</c:v>
                </c:pt>
                <c:pt idx="22637">
                  <c:v>19359.759381599997</c:v>
                </c:pt>
                <c:pt idx="22638">
                  <c:v>19364.8125</c:v>
                </c:pt>
                <c:pt idx="22639">
                  <c:v>19364.8125</c:v>
                </c:pt>
                <c:pt idx="22640">
                  <c:v>19365.173440800001</c:v>
                </c:pt>
                <c:pt idx="22641">
                  <c:v>19365.173440800001</c:v>
                </c:pt>
                <c:pt idx="22642">
                  <c:v>19365.173440800001</c:v>
                </c:pt>
                <c:pt idx="22643">
                  <c:v>19365.173440800001</c:v>
                </c:pt>
                <c:pt idx="22644">
                  <c:v>19365.173440800001</c:v>
                </c:pt>
                <c:pt idx="22645">
                  <c:v>19365.328118400001</c:v>
                </c:pt>
                <c:pt idx="22646">
                  <c:v>19365.328118400001</c:v>
                </c:pt>
                <c:pt idx="22647">
                  <c:v>19367.287499999999</c:v>
                </c:pt>
                <c:pt idx="22648">
                  <c:v>19372.443749999999</c:v>
                </c:pt>
                <c:pt idx="22649">
                  <c:v>19372.959381599998</c:v>
                </c:pt>
                <c:pt idx="22650">
                  <c:v>19373.939059199998</c:v>
                </c:pt>
                <c:pt idx="22651">
                  <c:v>19373.939059199998</c:v>
                </c:pt>
                <c:pt idx="22652">
                  <c:v>19373.939059199998</c:v>
                </c:pt>
                <c:pt idx="22653">
                  <c:v>19373.939059199998</c:v>
                </c:pt>
                <c:pt idx="22654">
                  <c:v>19378.012500000001</c:v>
                </c:pt>
                <c:pt idx="22655">
                  <c:v>19378.012500000001</c:v>
                </c:pt>
                <c:pt idx="22656">
                  <c:v>19378.373440800002</c:v>
                </c:pt>
                <c:pt idx="22657">
                  <c:v>19378.528118400001</c:v>
                </c:pt>
                <c:pt idx="22658">
                  <c:v>19380.487499999999</c:v>
                </c:pt>
                <c:pt idx="22659">
                  <c:v>19380.487499999999</c:v>
                </c:pt>
                <c:pt idx="22660">
                  <c:v>19384.715618400001</c:v>
                </c:pt>
                <c:pt idx="22661">
                  <c:v>19384.715618400001</c:v>
                </c:pt>
                <c:pt idx="22662">
                  <c:v>19386.159381599999</c:v>
                </c:pt>
                <c:pt idx="22663">
                  <c:v>19387.139059199999</c:v>
                </c:pt>
                <c:pt idx="22664">
                  <c:v>19387.139059199999</c:v>
                </c:pt>
                <c:pt idx="22665">
                  <c:v>19391.212499999998</c:v>
                </c:pt>
                <c:pt idx="22666">
                  <c:v>19391.728118399998</c:v>
                </c:pt>
                <c:pt idx="22667">
                  <c:v>19399.359381599999</c:v>
                </c:pt>
                <c:pt idx="22668">
                  <c:v>19399.359381599999</c:v>
                </c:pt>
                <c:pt idx="22669">
                  <c:v>19400.3390592</c:v>
                </c:pt>
                <c:pt idx="22670">
                  <c:v>19400.3390592</c:v>
                </c:pt>
                <c:pt idx="22671">
                  <c:v>19400.3390592</c:v>
                </c:pt>
                <c:pt idx="22672">
                  <c:v>19400.3390592</c:v>
                </c:pt>
                <c:pt idx="22673">
                  <c:v>19400.3390592</c:v>
                </c:pt>
                <c:pt idx="22674">
                  <c:v>19404.7734408</c:v>
                </c:pt>
                <c:pt idx="22675">
                  <c:v>19404.928118399999</c:v>
                </c:pt>
                <c:pt idx="22676">
                  <c:v>19406.887500000001</c:v>
                </c:pt>
                <c:pt idx="22677">
                  <c:v>19411.115618399999</c:v>
                </c:pt>
                <c:pt idx="22678">
                  <c:v>19412.043750000001</c:v>
                </c:pt>
                <c:pt idx="22679">
                  <c:v>19412.559381599996</c:v>
                </c:pt>
                <c:pt idx="22680">
                  <c:v>19413.539059199997</c:v>
                </c:pt>
                <c:pt idx="22681">
                  <c:v>19413.539059199997</c:v>
                </c:pt>
                <c:pt idx="22682">
                  <c:v>19413.539059199997</c:v>
                </c:pt>
                <c:pt idx="22683">
                  <c:v>19417.612499999999</c:v>
                </c:pt>
                <c:pt idx="22684">
                  <c:v>19417.612499999999</c:v>
                </c:pt>
                <c:pt idx="22685">
                  <c:v>19417.9734408</c:v>
                </c:pt>
                <c:pt idx="22686">
                  <c:v>19417.9734408</c:v>
                </c:pt>
                <c:pt idx="22687">
                  <c:v>19417.9734408</c:v>
                </c:pt>
                <c:pt idx="22688">
                  <c:v>19424.3156184</c:v>
                </c:pt>
                <c:pt idx="22689">
                  <c:v>19425.759381599997</c:v>
                </c:pt>
                <c:pt idx="22690">
                  <c:v>19425.759381599997</c:v>
                </c:pt>
                <c:pt idx="22691">
                  <c:v>19426.739059199997</c:v>
                </c:pt>
                <c:pt idx="22692">
                  <c:v>19431.173440800001</c:v>
                </c:pt>
                <c:pt idx="22693">
                  <c:v>19431.173440800001</c:v>
                </c:pt>
                <c:pt idx="22694">
                  <c:v>19431.328118400001</c:v>
                </c:pt>
                <c:pt idx="22695">
                  <c:v>19431.328118400001</c:v>
                </c:pt>
                <c:pt idx="22696">
                  <c:v>19431.328118400001</c:v>
                </c:pt>
                <c:pt idx="22697">
                  <c:v>19431.328118400001</c:v>
                </c:pt>
                <c:pt idx="22698">
                  <c:v>19433.287499999999</c:v>
                </c:pt>
                <c:pt idx="22699">
                  <c:v>19433.287499999999</c:v>
                </c:pt>
                <c:pt idx="22700">
                  <c:v>19438.443749999999</c:v>
                </c:pt>
                <c:pt idx="22701">
                  <c:v>19438.443749999999</c:v>
                </c:pt>
                <c:pt idx="22702">
                  <c:v>19438.443749999999</c:v>
                </c:pt>
                <c:pt idx="22703">
                  <c:v>19444.012500000001</c:v>
                </c:pt>
                <c:pt idx="22704">
                  <c:v>19444.012500000001</c:v>
                </c:pt>
                <c:pt idx="22705">
                  <c:v>19444.528118400001</c:v>
                </c:pt>
                <c:pt idx="22706">
                  <c:v>19446.487499999999</c:v>
                </c:pt>
                <c:pt idx="22707">
                  <c:v>19452.159381599999</c:v>
                </c:pt>
                <c:pt idx="22708">
                  <c:v>19452.159381599999</c:v>
                </c:pt>
                <c:pt idx="22709">
                  <c:v>19452.159381599999</c:v>
                </c:pt>
                <c:pt idx="22710">
                  <c:v>19452.159381599999</c:v>
                </c:pt>
                <c:pt idx="22711">
                  <c:v>19453.139059199999</c:v>
                </c:pt>
                <c:pt idx="22712">
                  <c:v>19453.139059199999</c:v>
                </c:pt>
                <c:pt idx="22713">
                  <c:v>19457.212499999998</c:v>
                </c:pt>
                <c:pt idx="22714">
                  <c:v>19457.212499999998</c:v>
                </c:pt>
                <c:pt idx="22715">
                  <c:v>19457.573440799999</c:v>
                </c:pt>
                <c:pt idx="22716">
                  <c:v>19457.573440799999</c:v>
                </c:pt>
                <c:pt idx="22717">
                  <c:v>19457.573440799999</c:v>
                </c:pt>
                <c:pt idx="22718">
                  <c:v>19459.6875</c:v>
                </c:pt>
                <c:pt idx="22719">
                  <c:v>19463.915618399998</c:v>
                </c:pt>
                <c:pt idx="22720">
                  <c:v>19464.84375</c:v>
                </c:pt>
                <c:pt idx="22721">
                  <c:v>19464.84375</c:v>
                </c:pt>
                <c:pt idx="22722">
                  <c:v>19464.84375</c:v>
                </c:pt>
                <c:pt idx="22723">
                  <c:v>19465.359381599999</c:v>
                </c:pt>
                <c:pt idx="22724">
                  <c:v>19466.3390592</c:v>
                </c:pt>
                <c:pt idx="22725">
                  <c:v>19470.412499999999</c:v>
                </c:pt>
                <c:pt idx="22726">
                  <c:v>19470.928118399999</c:v>
                </c:pt>
                <c:pt idx="22727">
                  <c:v>19470.928118399999</c:v>
                </c:pt>
                <c:pt idx="22728">
                  <c:v>19477.115618399999</c:v>
                </c:pt>
                <c:pt idx="22729">
                  <c:v>19478.559381599996</c:v>
                </c:pt>
                <c:pt idx="22730">
                  <c:v>19479.539059199997</c:v>
                </c:pt>
                <c:pt idx="22731">
                  <c:v>19483.612499999999</c:v>
                </c:pt>
                <c:pt idx="22732">
                  <c:v>19483.612499999999</c:v>
                </c:pt>
                <c:pt idx="22733">
                  <c:v>19483.612499999999</c:v>
                </c:pt>
                <c:pt idx="22734">
                  <c:v>19483.9734408</c:v>
                </c:pt>
                <c:pt idx="22735">
                  <c:v>19490.3156184</c:v>
                </c:pt>
                <c:pt idx="22736">
                  <c:v>19491.243749999998</c:v>
                </c:pt>
                <c:pt idx="22737">
                  <c:v>19497.173440800001</c:v>
                </c:pt>
                <c:pt idx="22738">
                  <c:v>19497.328118400001</c:v>
                </c:pt>
                <c:pt idx="22739">
                  <c:v>19499.287499999999</c:v>
                </c:pt>
                <c:pt idx="22740">
                  <c:v>19499.287499999999</c:v>
                </c:pt>
                <c:pt idx="22741">
                  <c:v>19504.443749999999</c:v>
                </c:pt>
                <c:pt idx="22742">
                  <c:v>19504.959381599998</c:v>
                </c:pt>
                <c:pt idx="22743">
                  <c:v>19504.959381599998</c:v>
                </c:pt>
                <c:pt idx="22744">
                  <c:v>19505.939059199998</c:v>
                </c:pt>
                <c:pt idx="22745">
                  <c:v>19505.939059199998</c:v>
                </c:pt>
                <c:pt idx="22746">
                  <c:v>19510.373440800002</c:v>
                </c:pt>
                <c:pt idx="22747">
                  <c:v>19510.373440800002</c:v>
                </c:pt>
                <c:pt idx="22748">
                  <c:v>19510.528118400001</c:v>
                </c:pt>
                <c:pt idx="22749">
                  <c:v>19510.528118400001</c:v>
                </c:pt>
                <c:pt idx="22750">
                  <c:v>19510.528118400001</c:v>
                </c:pt>
                <c:pt idx="22751">
                  <c:v>19510.528118400001</c:v>
                </c:pt>
                <c:pt idx="22752">
                  <c:v>19510.528118400001</c:v>
                </c:pt>
                <c:pt idx="22753">
                  <c:v>19516.715618400001</c:v>
                </c:pt>
                <c:pt idx="22754">
                  <c:v>19517.643749999999</c:v>
                </c:pt>
                <c:pt idx="22755">
                  <c:v>19518.159381599999</c:v>
                </c:pt>
                <c:pt idx="22756">
                  <c:v>19519.139059199999</c:v>
                </c:pt>
                <c:pt idx="22757">
                  <c:v>19519.139059199999</c:v>
                </c:pt>
                <c:pt idx="22758">
                  <c:v>19523.212499999998</c:v>
                </c:pt>
                <c:pt idx="22759">
                  <c:v>19523.212499999998</c:v>
                </c:pt>
                <c:pt idx="22760">
                  <c:v>19523.212499999998</c:v>
                </c:pt>
                <c:pt idx="22761">
                  <c:v>19523.573440799999</c:v>
                </c:pt>
                <c:pt idx="22762">
                  <c:v>19523.573440799999</c:v>
                </c:pt>
                <c:pt idx="22763">
                  <c:v>19523.728118399998</c:v>
                </c:pt>
                <c:pt idx="22764">
                  <c:v>19525.6875</c:v>
                </c:pt>
                <c:pt idx="22765">
                  <c:v>19530.84375</c:v>
                </c:pt>
                <c:pt idx="22766">
                  <c:v>19536.412499999999</c:v>
                </c:pt>
                <c:pt idx="22767">
                  <c:v>19536.412499999999</c:v>
                </c:pt>
                <c:pt idx="22768">
                  <c:v>19536.928118399999</c:v>
                </c:pt>
                <c:pt idx="22769">
                  <c:v>19538.887500000001</c:v>
                </c:pt>
                <c:pt idx="22770">
                  <c:v>19543.115618399999</c:v>
                </c:pt>
                <c:pt idx="22771">
                  <c:v>19543.115618399999</c:v>
                </c:pt>
                <c:pt idx="22772">
                  <c:v>19543.115618399999</c:v>
                </c:pt>
                <c:pt idx="22773">
                  <c:v>19544.043750000001</c:v>
                </c:pt>
                <c:pt idx="22774">
                  <c:v>19544.559381599996</c:v>
                </c:pt>
                <c:pt idx="22775">
                  <c:v>19544.559381599996</c:v>
                </c:pt>
                <c:pt idx="22776">
                  <c:v>19550.1281184</c:v>
                </c:pt>
                <c:pt idx="22777">
                  <c:v>19556.3156184</c:v>
                </c:pt>
                <c:pt idx="22778">
                  <c:v>19557.243749999998</c:v>
                </c:pt>
                <c:pt idx="22779">
                  <c:v>19557.759381599997</c:v>
                </c:pt>
                <c:pt idx="22780">
                  <c:v>19558.739059199997</c:v>
                </c:pt>
                <c:pt idx="22781">
                  <c:v>19558.739059199997</c:v>
                </c:pt>
                <c:pt idx="22782">
                  <c:v>19562.8125</c:v>
                </c:pt>
                <c:pt idx="22783">
                  <c:v>19563.173440800001</c:v>
                </c:pt>
                <c:pt idx="22784">
                  <c:v>19563.173440800001</c:v>
                </c:pt>
                <c:pt idx="22785">
                  <c:v>19563.173440800001</c:v>
                </c:pt>
                <c:pt idx="22786">
                  <c:v>19563.328118400001</c:v>
                </c:pt>
                <c:pt idx="22787">
                  <c:v>19563.328118400001</c:v>
                </c:pt>
                <c:pt idx="22788">
                  <c:v>19565.287499999999</c:v>
                </c:pt>
                <c:pt idx="22789">
                  <c:v>19570.443749999999</c:v>
                </c:pt>
                <c:pt idx="22790">
                  <c:v>19571.939059199998</c:v>
                </c:pt>
                <c:pt idx="22791">
                  <c:v>19571.939059199998</c:v>
                </c:pt>
                <c:pt idx="22792">
                  <c:v>19571.939059199998</c:v>
                </c:pt>
                <c:pt idx="22793">
                  <c:v>19576.012500000001</c:v>
                </c:pt>
                <c:pt idx="22794">
                  <c:v>19576.528118400001</c:v>
                </c:pt>
                <c:pt idx="22795">
                  <c:v>19576.528118400001</c:v>
                </c:pt>
                <c:pt idx="22796">
                  <c:v>19578.487499999999</c:v>
                </c:pt>
                <c:pt idx="22797">
                  <c:v>19578.487499999999</c:v>
                </c:pt>
                <c:pt idx="22798">
                  <c:v>19583.643749999999</c:v>
                </c:pt>
                <c:pt idx="22799">
                  <c:v>19585.139059199999</c:v>
                </c:pt>
                <c:pt idx="22800">
                  <c:v>19585.139059199999</c:v>
                </c:pt>
                <c:pt idx="22801">
                  <c:v>19589.212499999998</c:v>
                </c:pt>
                <c:pt idx="22802">
                  <c:v>19589.573440799999</c:v>
                </c:pt>
                <c:pt idx="22803">
                  <c:v>19589.573440799999</c:v>
                </c:pt>
                <c:pt idx="22804">
                  <c:v>19589.728118399998</c:v>
                </c:pt>
                <c:pt idx="22805">
                  <c:v>19591.6875</c:v>
                </c:pt>
                <c:pt idx="22806">
                  <c:v>19595.915618399998</c:v>
                </c:pt>
                <c:pt idx="22807">
                  <c:v>19595.915618399998</c:v>
                </c:pt>
                <c:pt idx="22808">
                  <c:v>19595.915618399998</c:v>
                </c:pt>
                <c:pt idx="22809">
                  <c:v>19596.84375</c:v>
                </c:pt>
                <c:pt idx="22810">
                  <c:v>19597.359381599999</c:v>
                </c:pt>
                <c:pt idx="22811">
                  <c:v>19597.359381599999</c:v>
                </c:pt>
                <c:pt idx="22812">
                  <c:v>19597.359381599999</c:v>
                </c:pt>
                <c:pt idx="22813">
                  <c:v>19598.3390592</c:v>
                </c:pt>
                <c:pt idx="22814">
                  <c:v>19602.412499999999</c:v>
                </c:pt>
                <c:pt idx="22815">
                  <c:v>19602.7734408</c:v>
                </c:pt>
                <c:pt idx="22816">
                  <c:v>19602.7734408</c:v>
                </c:pt>
                <c:pt idx="22817">
                  <c:v>19602.928118399999</c:v>
                </c:pt>
                <c:pt idx="22818">
                  <c:v>19602.928118399999</c:v>
                </c:pt>
                <c:pt idx="22819">
                  <c:v>19604.887500000001</c:v>
                </c:pt>
                <c:pt idx="22820">
                  <c:v>19610.043750000001</c:v>
                </c:pt>
                <c:pt idx="22821">
                  <c:v>19610.043750000001</c:v>
                </c:pt>
                <c:pt idx="22822">
                  <c:v>19610.559381599996</c:v>
                </c:pt>
                <c:pt idx="22823">
                  <c:v>19610.559381599996</c:v>
                </c:pt>
                <c:pt idx="22824">
                  <c:v>19611.539059199997</c:v>
                </c:pt>
                <c:pt idx="22825">
                  <c:v>19615.612499999999</c:v>
                </c:pt>
                <c:pt idx="22826">
                  <c:v>19616.1281184</c:v>
                </c:pt>
                <c:pt idx="22827">
                  <c:v>19616.1281184</c:v>
                </c:pt>
                <c:pt idx="22828">
                  <c:v>19618.087499999998</c:v>
                </c:pt>
                <c:pt idx="22829">
                  <c:v>19622.3156184</c:v>
                </c:pt>
                <c:pt idx="22830">
                  <c:v>19623.243749999998</c:v>
                </c:pt>
                <c:pt idx="22831">
                  <c:v>19624.739059199997</c:v>
                </c:pt>
                <c:pt idx="22832">
                  <c:v>19628.8125</c:v>
                </c:pt>
                <c:pt idx="22833">
                  <c:v>19628.8125</c:v>
                </c:pt>
                <c:pt idx="22834">
                  <c:v>19629.173440800001</c:v>
                </c:pt>
                <c:pt idx="22835">
                  <c:v>19629.328118400001</c:v>
                </c:pt>
                <c:pt idx="22836">
                  <c:v>19629.328118400001</c:v>
                </c:pt>
                <c:pt idx="22837">
                  <c:v>19631.287499999999</c:v>
                </c:pt>
                <c:pt idx="22838">
                  <c:v>19635.515618400001</c:v>
                </c:pt>
                <c:pt idx="22839">
                  <c:v>19635.515618400001</c:v>
                </c:pt>
                <c:pt idx="22840">
                  <c:v>19636.443749999999</c:v>
                </c:pt>
                <c:pt idx="22841">
                  <c:v>19636.443749999999</c:v>
                </c:pt>
                <c:pt idx="22842">
                  <c:v>19636.959381599998</c:v>
                </c:pt>
                <c:pt idx="22843">
                  <c:v>19636.959381599998</c:v>
                </c:pt>
                <c:pt idx="22844">
                  <c:v>19637.939059199998</c:v>
                </c:pt>
                <c:pt idx="22845">
                  <c:v>19637.939059199998</c:v>
                </c:pt>
                <c:pt idx="22846">
                  <c:v>19637.939059199998</c:v>
                </c:pt>
                <c:pt idx="22847">
                  <c:v>19642.373440800002</c:v>
                </c:pt>
                <c:pt idx="22848">
                  <c:v>19642.373440800002</c:v>
                </c:pt>
                <c:pt idx="22849">
                  <c:v>19642.528118400001</c:v>
                </c:pt>
                <c:pt idx="22850">
                  <c:v>19644.487499999999</c:v>
                </c:pt>
                <c:pt idx="22851">
                  <c:v>19644.487499999999</c:v>
                </c:pt>
                <c:pt idx="22852">
                  <c:v>19648.715618400001</c:v>
                </c:pt>
                <c:pt idx="22853">
                  <c:v>19650.159381599999</c:v>
                </c:pt>
                <c:pt idx="22854">
                  <c:v>19655.212499999998</c:v>
                </c:pt>
                <c:pt idx="22855">
                  <c:v>19655.728118399998</c:v>
                </c:pt>
                <c:pt idx="22856">
                  <c:v>19655.728118399998</c:v>
                </c:pt>
                <c:pt idx="22857">
                  <c:v>19661.915618399998</c:v>
                </c:pt>
                <c:pt idx="22858">
                  <c:v>19663.359381599999</c:v>
                </c:pt>
                <c:pt idx="22859">
                  <c:v>19668.7734408</c:v>
                </c:pt>
                <c:pt idx="22860">
                  <c:v>19668.928118399999</c:v>
                </c:pt>
                <c:pt idx="22861">
                  <c:v>19675.115618399999</c:v>
                </c:pt>
                <c:pt idx="22862">
                  <c:v>19676.043750000001</c:v>
                </c:pt>
                <c:pt idx="22863">
                  <c:v>19676.043750000001</c:v>
                </c:pt>
                <c:pt idx="22864">
                  <c:v>19676.559381599996</c:v>
                </c:pt>
                <c:pt idx="22865">
                  <c:v>19676.559381599996</c:v>
                </c:pt>
                <c:pt idx="22866">
                  <c:v>19677.539059199997</c:v>
                </c:pt>
                <c:pt idx="22867">
                  <c:v>19677.539059199997</c:v>
                </c:pt>
                <c:pt idx="22868">
                  <c:v>19681.612499999999</c:v>
                </c:pt>
                <c:pt idx="22869">
                  <c:v>19681.9734408</c:v>
                </c:pt>
                <c:pt idx="22870">
                  <c:v>19681.9734408</c:v>
                </c:pt>
                <c:pt idx="22871">
                  <c:v>19684.087499999998</c:v>
                </c:pt>
                <c:pt idx="22872">
                  <c:v>19689.243749999998</c:v>
                </c:pt>
                <c:pt idx="22873">
                  <c:v>19689.243749999998</c:v>
                </c:pt>
                <c:pt idx="22874">
                  <c:v>19690.739059199997</c:v>
                </c:pt>
                <c:pt idx="22875">
                  <c:v>19690.739059199997</c:v>
                </c:pt>
                <c:pt idx="22876">
                  <c:v>19694.8125</c:v>
                </c:pt>
                <c:pt idx="22877">
                  <c:v>19694.8125</c:v>
                </c:pt>
                <c:pt idx="22878">
                  <c:v>19695.328118400001</c:v>
                </c:pt>
                <c:pt idx="22879">
                  <c:v>19695.328118400001</c:v>
                </c:pt>
                <c:pt idx="22880">
                  <c:v>19695.328118400001</c:v>
                </c:pt>
                <c:pt idx="22881">
                  <c:v>19697.287499999999</c:v>
                </c:pt>
                <c:pt idx="22882">
                  <c:v>19701.515618400001</c:v>
                </c:pt>
                <c:pt idx="22883">
                  <c:v>19701.515618400001</c:v>
                </c:pt>
                <c:pt idx="22884">
                  <c:v>19701.515618400001</c:v>
                </c:pt>
                <c:pt idx="22885">
                  <c:v>19701.515618400001</c:v>
                </c:pt>
                <c:pt idx="22886">
                  <c:v>19702.443749999999</c:v>
                </c:pt>
                <c:pt idx="22887">
                  <c:v>19702.443749999999</c:v>
                </c:pt>
                <c:pt idx="22888">
                  <c:v>19702.959381599998</c:v>
                </c:pt>
                <c:pt idx="22889">
                  <c:v>19703.939059199998</c:v>
                </c:pt>
                <c:pt idx="22890">
                  <c:v>19708.012500000001</c:v>
                </c:pt>
                <c:pt idx="22891">
                  <c:v>19708.373440800002</c:v>
                </c:pt>
                <c:pt idx="22892">
                  <c:v>19708.373440800002</c:v>
                </c:pt>
                <c:pt idx="22893">
                  <c:v>19708.373440800002</c:v>
                </c:pt>
                <c:pt idx="22894">
                  <c:v>19708.528118400001</c:v>
                </c:pt>
                <c:pt idx="22895">
                  <c:v>19710.487499999999</c:v>
                </c:pt>
                <c:pt idx="22896">
                  <c:v>19715.643749999999</c:v>
                </c:pt>
                <c:pt idx="22897">
                  <c:v>19715.643749999999</c:v>
                </c:pt>
                <c:pt idx="22898">
                  <c:v>19715.643749999999</c:v>
                </c:pt>
                <c:pt idx="22899">
                  <c:v>19717.139059199999</c:v>
                </c:pt>
                <c:pt idx="22900">
                  <c:v>19721.212499999998</c:v>
                </c:pt>
                <c:pt idx="22901">
                  <c:v>19721.573440799999</c:v>
                </c:pt>
                <c:pt idx="22902">
                  <c:v>19721.573440799999</c:v>
                </c:pt>
                <c:pt idx="22903">
                  <c:v>19721.573440799999</c:v>
                </c:pt>
                <c:pt idx="22904">
                  <c:v>19723.6875</c:v>
                </c:pt>
                <c:pt idx="22905">
                  <c:v>19723.6875</c:v>
                </c:pt>
                <c:pt idx="22906">
                  <c:v>19728.84375</c:v>
                </c:pt>
                <c:pt idx="22907">
                  <c:v>19728.84375</c:v>
                </c:pt>
                <c:pt idx="22908">
                  <c:v>19729.359381599999</c:v>
                </c:pt>
                <c:pt idx="22909">
                  <c:v>19734.412499999999</c:v>
                </c:pt>
                <c:pt idx="22910">
                  <c:v>19734.928118399999</c:v>
                </c:pt>
                <c:pt idx="22911">
                  <c:v>19734.928118399999</c:v>
                </c:pt>
                <c:pt idx="22912">
                  <c:v>19736.887500000001</c:v>
                </c:pt>
                <c:pt idx="22913">
                  <c:v>19736.887500000001</c:v>
                </c:pt>
                <c:pt idx="22914">
                  <c:v>19736.887500000001</c:v>
                </c:pt>
                <c:pt idx="22915">
                  <c:v>19742.043750000001</c:v>
                </c:pt>
                <c:pt idx="22916">
                  <c:v>19742.043750000001</c:v>
                </c:pt>
                <c:pt idx="22917">
                  <c:v>19742.559381599996</c:v>
                </c:pt>
                <c:pt idx="22918">
                  <c:v>19742.559381599996</c:v>
                </c:pt>
                <c:pt idx="22919">
                  <c:v>19742.559381599996</c:v>
                </c:pt>
                <c:pt idx="22920">
                  <c:v>19743.539059199997</c:v>
                </c:pt>
                <c:pt idx="22921">
                  <c:v>19747.612499999999</c:v>
                </c:pt>
                <c:pt idx="22922">
                  <c:v>19748.1281184</c:v>
                </c:pt>
                <c:pt idx="22923">
                  <c:v>19748.1281184</c:v>
                </c:pt>
                <c:pt idx="22924">
                  <c:v>19748.1281184</c:v>
                </c:pt>
                <c:pt idx="22925">
                  <c:v>19750.087499999998</c:v>
                </c:pt>
                <c:pt idx="22926">
                  <c:v>19750.087499999998</c:v>
                </c:pt>
                <c:pt idx="22927">
                  <c:v>19755.759381599997</c:v>
                </c:pt>
                <c:pt idx="22928">
                  <c:v>19755.759381599997</c:v>
                </c:pt>
                <c:pt idx="22929">
                  <c:v>19756.739059199997</c:v>
                </c:pt>
                <c:pt idx="22930">
                  <c:v>19760.8125</c:v>
                </c:pt>
                <c:pt idx="22931">
                  <c:v>19760.8125</c:v>
                </c:pt>
                <c:pt idx="22932">
                  <c:v>19760.8125</c:v>
                </c:pt>
                <c:pt idx="22933">
                  <c:v>19760.8125</c:v>
                </c:pt>
                <c:pt idx="22934">
                  <c:v>19761.173440800001</c:v>
                </c:pt>
                <c:pt idx="22935">
                  <c:v>19761.173440800001</c:v>
                </c:pt>
                <c:pt idx="22936">
                  <c:v>19761.328118400001</c:v>
                </c:pt>
                <c:pt idx="22937">
                  <c:v>19761.328118400001</c:v>
                </c:pt>
                <c:pt idx="22938">
                  <c:v>19761.328118400001</c:v>
                </c:pt>
                <c:pt idx="22939">
                  <c:v>19767.515618400001</c:v>
                </c:pt>
                <c:pt idx="22940">
                  <c:v>19767.515618400001</c:v>
                </c:pt>
                <c:pt idx="22941">
                  <c:v>19768.959381599998</c:v>
                </c:pt>
                <c:pt idx="22942">
                  <c:v>19768.959381599998</c:v>
                </c:pt>
                <c:pt idx="22943">
                  <c:v>19774.012500000001</c:v>
                </c:pt>
                <c:pt idx="22944">
                  <c:v>19774.012500000001</c:v>
                </c:pt>
                <c:pt idx="22945">
                  <c:v>19774.373440800002</c:v>
                </c:pt>
                <c:pt idx="22946">
                  <c:v>19774.373440800002</c:v>
                </c:pt>
                <c:pt idx="22947">
                  <c:v>19776.487499999999</c:v>
                </c:pt>
                <c:pt idx="22948">
                  <c:v>19780.715618400001</c:v>
                </c:pt>
                <c:pt idx="22949">
                  <c:v>19780.715618400001</c:v>
                </c:pt>
                <c:pt idx="22950">
                  <c:v>19780.715618400001</c:v>
                </c:pt>
                <c:pt idx="22951">
                  <c:v>19783.139059199999</c:v>
                </c:pt>
                <c:pt idx="22952">
                  <c:v>19783.139059199999</c:v>
                </c:pt>
                <c:pt idx="22953">
                  <c:v>19783.139059199999</c:v>
                </c:pt>
                <c:pt idx="22954">
                  <c:v>19787.212499999998</c:v>
                </c:pt>
                <c:pt idx="22955">
                  <c:v>19787.212499999998</c:v>
                </c:pt>
                <c:pt idx="22956">
                  <c:v>19787.212499999998</c:v>
                </c:pt>
                <c:pt idx="22957">
                  <c:v>19787.212499999998</c:v>
                </c:pt>
                <c:pt idx="22958">
                  <c:v>19787.212499999998</c:v>
                </c:pt>
                <c:pt idx="22959">
                  <c:v>19787.573440799999</c:v>
                </c:pt>
                <c:pt idx="22960">
                  <c:v>19787.573440799999</c:v>
                </c:pt>
                <c:pt idx="22961">
                  <c:v>19787.573440799999</c:v>
                </c:pt>
                <c:pt idx="22962">
                  <c:v>19787.573440799999</c:v>
                </c:pt>
                <c:pt idx="22963">
                  <c:v>19787.573440799999</c:v>
                </c:pt>
                <c:pt idx="22964">
                  <c:v>19787.728118399998</c:v>
                </c:pt>
                <c:pt idx="22965">
                  <c:v>19789.6875</c:v>
                </c:pt>
                <c:pt idx="22966">
                  <c:v>19789.6875</c:v>
                </c:pt>
                <c:pt idx="22967">
                  <c:v>19796.3390592</c:v>
                </c:pt>
                <c:pt idx="22968">
                  <c:v>19800.412499999999</c:v>
                </c:pt>
                <c:pt idx="22969">
                  <c:v>19800.7734408</c:v>
                </c:pt>
                <c:pt idx="22970">
                  <c:v>19800.928118399999</c:v>
                </c:pt>
                <c:pt idx="22971">
                  <c:v>19800.928118399999</c:v>
                </c:pt>
                <c:pt idx="22972">
                  <c:v>19800.928118399999</c:v>
                </c:pt>
                <c:pt idx="22973">
                  <c:v>19800.928118399999</c:v>
                </c:pt>
                <c:pt idx="22974">
                  <c:v>19800.928118399999</c:v>
                </c:pt>
                <c:pt idx="22975">
                  <c:v>19802.887500000001</c:v>
                </c:pt>
                <c:pt idx="22976">
                  <c:v>19802.887500000001</c:v>
                </c:pt>
                <c:pt idx="22977">
                  <c:v>19807.115618399999</c:v>
                </c:pt>
                <c:pt idx="22978">
                  <c:v>19807.115618399999</c:v>
                </c:pt>
                <c:pt idx="22979">
                  <c:v>19807.115618399999</c:v>
                </c:pt>
                <c:pt idx="22980">
                  <c:v>19808.559381599996</c:v>
                </c:pt>
                <c:pt idx="22981">
                  <c:v>19809.539059199997</c:v>
                </c:pt>
                <c:pt idx="22982">
                  <c:v>19809.539059199997</c:v>
                </c:pt>
                <c:pt idx="22983">
                  <c:v>19813.9734408</c:v>
                </c:pt>
                <c:pt idx="22984">
                  <c:v>19813.9734408</c:v>
                </c:pt>
                <c:pt idx="22985">
                  <c:v>19814.1281184</c:v>
                </c:pt>
                <c:pt idx="22986">
                  <c:v>19814.1281184</c:v>
                </c:pt>
                <c:pt idx="22987">
                  <c:v>19816.087499999998</c:v>
                </c:pt>
                <c:pt idx="22988">
                  <c:v>19816.087499999998</c:v>
                </c:pt>
                <c:pt idx="22989">
                  <c:v>19821.243749999998</c:v>
                </c:pt>
                <c:pt idx="22990">
                  <c:v>19821.759381599997</c:v>
                </c:pt>
                <c:pt idx="22991">
                  <c:v>19821.759381599997</c:v>
                </c:pt>
                <c:pt idx="22992">
                  <c:v>19821.759381599997</c:v>
                </c:pt>
                <c:pt idx="22993">
                  <c:v>19826.8125</c:v>
                </c:pt>
                <c:pt idx="22994">
                  <c:v>19826.8125</c:v>
                </c:pt>
                <c:pt idx="22995">
                  <c:v>19827.173440800001</c:v>
                </c:pt>
                <c:pt idx="22996">
                  <c:v>19827.173440800001</c:v>
                </c:pt>
                <c:pt idx="22997">
                  <c:v>19827.328118400001</c:v>
                </c:pt>
                <c:pt idx="22998">
                  <c:v>19827.328118400001</c:v>
                </c:pt>
                <c:pt idx="22999">
                  <c:v>19829.287499999999</c:v>
                </c:pt>
                <c:pt idx="23000">
                  <c:v>19829.287499999999</c:v>
                </c:pt>
                <c:pt idx="23001">
                  <c:v>19829.287499999999</c:v>
                </c:pt>
                <c:pt idx="23002">
                  <c:v>19834.443749999999</c:v>
                </c:pt>
                <c:pt idx="23003">
                  <c:v>19834.959381599998</c:v>
                </c:pt>
                <c:pt idx="23004">
                  <c:v>19834.959381599998</c:v>
                </c:pt>
                <c:pt idx="23005">
                  <c:v>19835.939059199998</c:v>
                </c:pt>
                <c:pt idx="23006">
                  <c:v>19840.528118400001</c:v>
                </c:pt>
                <c:pt idx="23007">
                  <c:v>19840.528118400001</c:v>
                </c:pt>
                <c:pt idx="23008">
                  <c:v>19840.528118400001</c:v>
                </c:pt>
                <c:pt idx="23009">
                  <c:v>19842.487499999999</c:v>
                </c:pt>
                <c:pt idx="23010">
                  <c:v>19842.487499999999</c:v>
                </c:pt>
                <c:pt idx="23011">
                  <c:v>19846.715618400001</c:v>
                </c:pt>
                <c:pt idx="23012">
                  <c:v>19846.715618400001</c:v>
                </c:pt>
                <c:pt idx="23013">
                  <c:v>19847.643749999999</c:v>
                </c:pt>
                <c:pt idx="23014">
                  <c:v>19848.159381599999</c:v>
                </c:pt>
                <c:pt idx="23015">
                  <c:v>19849.139059199999</c:v>
                </c:pt>
                <c:pt idx="23016">
                  <c:v>19849.139059199999</c:v>
                </c:pt>
                <c:pt idx="23017">
                  <c:v>19853.212499999998</c:v>
                </c:pt>
                <c:pt idx="23018">
                  <c:v>19853.573440799999</c:v>
                </c:pt>
                <c:pt idx="23019">
                  <c:v>19859.915618399998</c:v>
                </c:pt>
                <c:pt idx="23020">
                  <c:v>19859.915618399998</c:v>
                </c:pt>
                <c:pt idx="23021">
                  <c:v>19859.915618399998</c:v>
                </c:pt>
                <c:pt idx="23022">
                  <c:v>19861.359381599999</c:v>
                </c:pt>
                <c:pt idx="23023">
                  <c:v>19862.3390592</c:v>
                </c:pt>
                <c:pt idx="23024">
                  <c:v>19866.7734408</c:v>
                </c:pt>
                <c:pt idx="23025">
                  <c:v>19866.7734408</c:v>
                </c:pt>
                <c:pt idx="23026">
                  <c:v>19866.7734408</c:v>
                </c:pt>
                <c:pt idx="23027">
                  <c:v>19866.928118399999</c:v>
                </c:pt>
                <c:pt idx="23028">
                  <c:v>19868.887500000001</c:v>
                </c:pt>
                <c:pt idx="23029">
                  <c:v>19868.887500000001</c:v>
                </c:pt>
                <c:pt idx="23030">
                  <c:v>19873.115618399999</c:v>
                </c:pt>
                <c:pt idx="23031">
                  <c:v>19873.115618399999</c:v>
                </c:pt>
                <c:pt idx="23032">
                  <c:v>19873.115618399999</c:v>
                </c:pt>
                <c:pt idx="23033">
                  <c:v>19873.115618399999</c:v>
                </c:pt>
                <c:pt idx="23034">
                  <c:v>19874.043750000001</c:v>
                </c:pt>
                <c:pt idx="23035">
                  <c:v>19874.043750000001</c:v>
                </c:pt>
                <c:pt idx="23036">
                  <c:v>19874.043750000001</c:v>
                </c:pt>
                <c:pt idx="23037">
                  <c:v>19874.043750000001</c:v>
                </c:pt>
                <c:pt idx="23038">
                  <c:v>19874.559381599996</c:v>
                </c:pt>
                <c:pt idx="23039">
                  <c:v>19874.559381599996</c:v>
                </c:pt>
                <c:pt idx="23040">
                  <c:v>19875.539059199997</c:v>
                </c:pt>
                <c:pt idx="23041">
                  <c:v>19879.612499999999</c:v>
                </c:pt>
                <c:pt idx="23042">
                  <c:v>19879.9734408</c:v>
                </c:pt>
                <c:pt idx="23043">
                  <c:v>19879.9734408</c:v>
                </c:pt>
                <c:pt idx="23044">
                  <c:v>19886.3156184</c:v>
                </c:pt>
                <c:pt idx="23045">
                  <c:v>19887.243749999998</c:v>
                </c:pt>
                <c:pt idx="23046">
                  <c:v>19887.243749999998</c:v>
                </c:pt>
                <c:pt idx="23047">
                  <c:v>19887.243749999998</c:v>
                </c:pt>
                <c:pt idx="23048">
                  <c:v>19888.739059199997</c:v>
                </c:pt>
                <c:pt idx="23049">
                  <c:v>19888.739059199997</c:v>
                </c:pt>
                <c:pt idx="23050">
                  <c:v>19893.173440800001</c:v>
                </c:pt>
                <c:pt idx="23051">
                  <c:v>19893.173440800001</c:v>
                </c:pt>
                <c:pt idx="23052">
                  <c:v>19893.328118400001</c:v>
                </c:pt>
                <c:pt idx="23053">
                  <c:v>19895.287499999999</c:v>
                </c:pt>
                <c:pt idx="23054">
                  <c:v>19895.287499999999</c:v>
                </c:pt>
                <c:pt idx="23055">
                  <c:v>19899.515618400001</c:v>
                </c:pt>
                <c:pt idx="23056">
                  <c:v>19900.443749999999</c:v>
                </c:pt>
                <c:pt idx="23057">
                  <c:v>19900.443749999999</c:v>
                </c:pt>
                <c:pt idx="23058">
                  <c:v>19900.959381599998</c:v>
                </c:pt>
                <c:pt idx="23059">
                  <c:v>19900.959381599998</c:v>
                </c:pt>
                <c:pt idx="23060">
                  <c:v>19900.959381599998</c:v>
                </c:pt>
                <c:pt idx="23061">
                  <c:v>19901.939059199998</c:v>
                </c:pt>
                <c:pt idx="23062">
                  <c:v>19906.012500000001</c:v>
                </c:pt>
                <c:pt idx="23063">
                  <c:v>19906.012500000001</c:v>
                </c:pt>
                <c:pt idx="23064">
                  <c:v>19906.373440800002</c:v>
                </c:pt>
                <c:pt idx="23065">
                  <c:v>19906.373440800002</c:v>
                </c:pt>
                <c:pt idx="23066">
                  <c:v>19906.528118400001</c:v>
                </c:pt>
                <c:pt idx="23067">
                  <c:v>19908.487499999999</c:v>
                </c:pt>
                <c:pt idx="23068">
                  <c:v>19912.715618400001</c:v>
                </c:pt>
                <c:pt idx="23069">
                  <c:v>19913.643749999999</c:v>
                </c:pt>
                <c:pt idx="23070">
                  <c:v>19915.139059199999</c:v>
                </c:pt>
                <c:pt idx="23071">
                  <c:v>19919.212499999998</c:v>
                </c:pt>
                <c:pt idx="23072">
                  <c:v>19919.212499999998</c:v>
                </c:pt>
                <c:pt idx="23073">
                  <c:v>19919.212499999998</c:v>
                </c:pt>
                <c:pt idx="23074">
                  <c:v>19919.573440799999</c:v>
                </c:pt>
                <c:pt idx="23075">
                  <c:v>19921.6875</c:v>
                </c:pt>
                <c:pt idx="23076">
                  <c:v>19925.915618399998</c:v>
                </c:pt>
                <c:pt idx="23077">
                  <c:v>19925.915618399998</c:v>
                </c:pt>
                <c:pt idx="23078">
                  <c:v>19925.915618399998</c:v>
                </c:pt>
                <c:pt idx="23079">
                  <c:v>19926.84375</c:v>
                </c:pt>
                <c:pt idx="23080">
                  <c:v>19926.84375</c:v>
                </c:pt>
                <c:pt idx="23081">
                  <c:v>19927.359381599999</c:v>
                </c:pt>
                <c:pt idx="23082">
                  <c:v>19927.359381599999</c:v>
                </c:pt>
                <c:pt idx="23083">
                  <c:v>19928.3390592</c:v>
                </c:pt>
                <c:pt idx="23084">
                  <c:v>19932.412499999999</c:v>
                </c:pt>
                <c:pt idx="23085">
                  <c:v>19932.412499999999</c:v>
                </c:pt>
                <c:pt idx="23086">
                  <c:v>19932.7734408</c:v>
                </c:pt>
                <c:pt idx="23087">
                  <c:v>19932.928118399999</c:v>
                </c:pt>
                <c:pt idx="23088">
                  <c:v>19941.539059199997</c:v>
                </c:pt>
                <c:pt idx="23089">
                  <c:v>19941.539059199997</c:v>
                </c:pt>
                <c:pt idx="23090">
                  <c:v>19946.1281184</c:v>
                </c:pt>
                <c:pt idx="23091">
                  <c:v>19948.087499999998</c:v>
                </c:pt>
                <c:pt idx="23092">
                  <c:v>19952.3156184</c:v>
                </c:pt>
                <c:pt idx="23093">
                  <c:v>19953.243749999998</c:v>
                </c:pt>
                <c:pt idx="23094">
                  <c:v>19953.243749999998</c:v>
                </c:pt>
                <c:pt idx="23095">
                  <c:v>19953.243749999998</c:v>
                </c:pt>
                <c:pt idx="23096">
                  <c:v>19954.739059199997</c:v>
                </c:pt>
                <c:pt idx="23097">
                  <c:v>19954.739059199997</c:v>
                </c:pt>
                <c:pt idx="23098">
                  <c:v>19958.8125</c:v>
                </c:pt>
                <c:pt idx="23099">
                  <c:v>19958.8125</c:v>
                </c:pt>
                <c:pt idx="23100">
                  <c:v>19958.8125</c:v>
                </c:pt>
                <c:pt idx="23101">
                  <c:v>19961.287499999999</c:v>
                </c:pt>
                <c:pt idx="23102">
                  <c:v>19965.515618400001</c:v>
                </c:pt>
                <c:pt idx="23103">
                  <c:v>19965.515618400001</c:v>
                </c:pt>
                <c:pt idx="23104">
                  <c:v>19965.515618400001</c:v>
                </c:pt>
                <c:pt idx="23105">
                  <c:v>19966.443749999999</c:v>
                </c:pt>
                <c:pt idx="23106">
                  <c:v>19966.959381599998</c:v>
                </c:pt>
                <c:pt idx="23107">
                  <c:v>19966.959381599998</c:v>
                </c:pt>
                <c:pt idx="23108">
                  <c:v>19967.939059199998</c:v>
                </c:pt>
                <c:pt idx="23109">
                  <c:v>19967.939059199998</c:v>
                </c:pt>
                <c:pt idx="23110">
                  <c:v>19972.012500000001</c:v>
                </c:pt>
                <c:pt idx="23111">
                  <c:v>19972.373440800002</c:v>
                </c:pt>
                <c:pt idx="23112">
                  <c:v>19972.373440800002</c:v>
                </c:pt>
                <c:pt idx="23113">
                  <c:v>19974.487499999999</c:v>
                </c:pt>
                <c:pt idx="23114">
                  <c:v>19974.487499999999</c:v>
                </c:pt>
                <c:pt idx="23115">
                  <c:v>19974.487499999999</c:v>
                </c:pt>
                <c:pt idx="23116">
                  <c:v>19979.643749999999</c:v>
                </c:pt>
                <c:pt idx="23117">
                  <c:v>19979.643749999999</c:v>
                </c:pt>
                <c:pt idx="23118">
                  <c:v>19979.643749999999</c:v>
                </c:pt>
                <c:pt idx="23119">
                  <c:v>19980.159381599999</c:v>
                </c:pt>
                <c:pt idx="23120">
                  <c:v>19980.159381599999</c:v>
                </c:pt>
                <c:pt idx="23121">
                  <c:v>19981.139059199999</c:v>
                </c:pt>
                <c:pt idx="23122">
                  <c:v>19981.139059199999</c:v>
                </c:pt>
                <c:pt idx="23123">
                  <c:v>19981.139059199999</c:v>
                </c:pt>
                <c:pt idx="23124">
                  <c:v>19981.139059199999</c:v>
                </c:pt>
                <c:pt idx="23125">
                  <c:v>19981.139059199999</c:v>
                </c:pt>
                <c:pt idx="23126">
                  <c:v>19985.212499999998</c:v>
                </c:pt>
                <c:pt idx="23127">
                  <c:v>19985.212499999998</c:v>
                </c:pt>
                <c:pt idx="23128">
                  <c:v>19985.573440799999</c:v>
                </c:pt>
                <c:pt idx="23129">
                  <c:v>19985.573440799999</c:v>
                </c:pt>
                <c:pt idx="23130">
                  <c:v>19987.6875</c:v>
                </c:pt>
                <c:pt idx="23131">
                  <c:v>19991.915618399998</c:v>
                </c:pt>
                <c:pt idx="23132">
                  <c:v>19992.84375</c:v>
                </c:pt>
                <c:pt idx="23133">
                  <c:v>19992.84375</c:v>
                </c:pt>
                <c:pt idx="23134">
                  <c:v>19994.3390592</c:v>
                </c:pt>
                <c:pt idx="23135">
                  <c:v>19998.412499999999</c:v>
                </c:pt>
                <c:pt idx="23136">
                  <c:v>19998.412499999999</c:v>
                </c:pt>
                <c:pt idx="23137">
                  <c:v>19998.928118399999</c:v>
                </c:pt>
                <c:pt idx="23138">
                  <c:v>20000.887500000001</c:v>
                </c:pt>
                <c:pt idx="23139">
                  <c:v>20005.115618399999</c:v>
                </c:pt>
                <c:pt idx="23140">
                  <c:v>20006.043750000001</c:v>
                </c:pt>
                <c:pt idx="23141">
                  <c:v>20006.043750000001</c:v>
                </c:pt>
                <c:pt idx="23142">
                  <c:v>20007.539059199997</c:v>
                </c:pt>
                <c:pt idx="23143">
                  <c:v>20018.3156184</c:v>
                </c:pt>
                <c:pt idx="23144">
                  <c:v>20020.739059199997</c:v>
                </c:pt>
                <c:pt idx="23145">
                  <c:v>20020.739059199997</c:v>
                </c:pt>
                <c:pt idx="23146">
                  <c:v>20024.8125</c:v>
                </c:pt>
                <c:pt idx="23147">
                  <c:v>20025.173440800001</c:v>
                </c:pt>
                <c:pt idx="23148">
                  <c:v>20025.173440800001</c:v>
                </c:pt>
                <c:pt idx="23149">
                  <c:v>20025.328118400001</c:v>
                </c:pt>
                <c:pt idx="23150">
                  <c:v>20025.328118400001</c:v>
                </c:pt>
                <c:pt idx="23151">
                  <c:v>20031.515618400001</c:v>
                </c:pt>
                <c:pt idx="23152">
                  <c:v>20031.515618400001</c:v>
                </c:pt>
                <c:pt idx="23153">
                  <c:v>20032.443749999999</c:v>
                </c:pt>
                <c:pt idx="23154">
                  <c:v>20032.443749999999</c:v>
                </c:pt>
                <c:pt idx="23155">
                  <c:v>20032.959381599998</c:v>
                </c:pt>
                <c:pt idx="23156">
                  <c:v>20032.959381599998</c:v>
                </c:pt>
                <c:pt idx="23157">
                  <c:v>20033.939059199998</c:v>
                </c:pt>
                <c:pt idx="23158">
                  <c:v>20038.528118400001</c:v>
                </c:pt>
                <c:pt idx="23159">
                  <c:v>20040.487499999999</c:v>
                </c:pt>
                <c:pt idx="23160">
                  <c:v>20040.487499999999</c:v>
                </c:pt>
                <c:pt idx="23161">
                  <c:v>20044.715618400001</c:v>
                </c:pt>
                <c:pt idx="23162">
                  <c:v>20045.643749999999</c:v>
                </c:pt>
                <c:pt idx="23163">
                  <c:v>20045.643749999999</c:v>
                </c:pt>
                <c:pt idx="23164">
                  <c:v>20046.159381599999</c:v>
                </c:pt>
                <c:pt idx="23165">
                  <c:v>20046.159381599999</c:v>
                </c:pt>
                <c:pt idx="23166">
                  <c:v>20051.212499999998</c:v>
                </c:pt>
                <c:pt idx="23167">
                  <c:v>20051.573440799999</c:v>
                </c:pt>
                <c:pt idx="23168">
                  <c:v>20057.915618399998</c:v>
                </c:pt>
                <c:pt idx="23169">
                  <c:v>20057.915618399998</c:v>
                </c:pt>
                <c:pt idx="23170">
                  <c:v>20057.915618399998</c:v>
                </c:pt>
                <c:pt idx="23171">
                  <c:v>20058.84375</c:v>
                </c:pt>
                <c:pt idx="23172">
                  <c:v>20058.84375</c:v>
                </c:pt>
                <c:pt idx="23173">
                  <c:v>20060.3390592</c:v>
                </c:pt>
                <c:pt idx="23174">
                  <c:v>20060.3390592</c:v>
                </c:pt>
                <c:pt idx="23175">
                  <c:v>20064.7734408</c:v>
                </c:pt>
                <c:pt idx="23176">
                  <c:v>20064.7734408</c:v>
                </c:pt>
                <c:pt idx="23177">
                  <c:v>20064.7734408</c:v>
                </c:pt>
                <c:pt idx="23178">
                  <c:v>20064.7734408</c:v>
                </c:pt>
                <c:pt idx="23179">
                  <c:v>20064.928118399999</c:v>
                </c:pt>
                <c:pt idx="23180">
                  <c:v>20066.887500000001</c:v>
                </c:pt>
                <c:pt idx="23181">
                  <c:v>20066.887500000001</c:v>
                </c:pt>
                <c:pt idx="23182">
                  <c:v>20071.115618399999</c:v>
                </c:pt>
                <c:pt idx="23183">
                  <c:v>20071.115618399999</c:v>
                </c:pt>
                <c:pt idx="23184">
                  <c:v>20072.559381599996</c:v>
                </c:pt>
                <c:pt idx="23185">
                  <c:v>20072.559381599996</c:v>
                </c:pt>
                <c:pt idx="23186">
                  <c:v>20073.539059199997</c:v>
                </c:pt>
                <c:pt idx="23187">
                  <c:v>20077.612499999999</c:v>
                </c:pt>
                <c:pt idx="23188">
                  <c:v>20077.9734408</c:v>
                </c:pt>
                <c:pt idx="23189">
                  <c:v>20077.9734408</c:v>
                </c:pt>
                <c:pt idx="23190">
                  <c:v>20077.9734408</c:v>
                </c:pt>
                <c:pt idx="23191">
                  <c:v>20077.9734408</c:v>
                </c:pt>
                <c:pt idx="23192">
                  <c:v>20078.1281184</c:v>
                </c:pt>
                <c:pt idx="23193">
                  <c:v>20078.1281184</c:v>
                </c:pt>
                <c:pt idx="23194">
                  <c:v>20078.1281184</c:v>
                </c:pt>
                <c:pt idx="23195">
                  <c:v>20078.1281184</c:v>
                </c:pt>
                <c:pt idx="23196">
                  <c:v>20078.1281184</c:v>
                </c:pt>
                <c:pt idx="23197">
                  <c:v>20080.087499999998</c:v>
                </c:pt>
                <c:pt idx="23198">
                  <c:v>20084.3156184</c:v>
                </c:pt>
                <c:pt idx="23199">
                  <c:v>20084.3156184</c:v>
                </c:pt>
                <c:pt idx="23200">
                  <c:v>20085.243749999998</c:v>
                </c:pt>
                <c:pt idx="23201">
                  <c:v>20085.243749999998</c:v>
                </c:pt>
                <c:pt idx="23202">
                  <c:v>20085.243749999998</c:v>
                </c:pt>
                <c:pt idx="23203">
                  <c:v>20085.243749999998</c:v>
                </c:pt>
                <c:pt idx="23204">
                  <c:v>20085.243749999998</c:v>
                </c:pt>
                <c:pt idx="23205">
                  <c:v>20085.243749999998</c:v>
                </c:pt>
                <c:pt idx="23206">
                  <c:v>20085.759381599997</c:v>
                </c:pt>
                <c:pt idx="23207">
                  <c:v>20086.739059199997</c:v>
                </c:pt>
                <c:pt idx="23208">
                  <c:v>20086.739059199997</c:v>
                </c:pt>
                <c:pt idx="23209">
                  <c:v>20086.739059199997</c:v>
                </c:pt>
                <c:pt idx="23210">
                  <c:v>20090.8125</c:v>
                </c:pt>
                <c:pt idx="23211">
                  <c:v>20091.173440800001</c:v>
                </c:pt>
                <c:pt idx="23212">
                  <c:v>20093.287499999999</c:v>
                </c:pt>
                <c:pt idx="23213">
                  <c:v>20098.443749999999</c:v>
                </c:pt>
                <c:pt idx="23214">
                  <c:v>20098.959381599998</c:v>
                </c:pt>
                <c:pt idx="23215">
                  <c:v>20099.939059199998</c:v>
                </c:pt>
                <c:pt idx="23216">
                  <c:v>20104.012500000001</c:v>
                </c:pt>
                <c:pt idx="23217">
                  <c:v>20104.373440800002</c:v>
                </c:pt>
                <c:pt idx="23218">
                  <c:v>20110.715618400001</c:v>
                </c:pt>
                <c:pt idx="23219">
                  <c:v>20112.159381599999</c:v>
                </c:pt>
                <c:pt idx="23220">
                  <c:v>20112.159381599999</c:v>
                </c:pt>
                <c:pt idx="23221">
                  <c:v>20117.573440799999</c:v>
                </c:pt>
                <c:pt idx="23222">
                  <c:v>20117.728118399998</c:v>
                </c:pt>
                <c:pt idx="23223">
                  <c:v>20119.6875</c:v>
                </c:pt>
                <c:pt idx="23224">
                  <c:v>20119.6875</c:v>
                </c:pt>
                <c:pt idx="23225">
                  <c:v>20123.915618399998</c:v>
                </c:pt>
                <c:pt idx="23226">
                  <c:v>20124.84375</c:v>
                </c:pt>
                <c:pt idx="23227">
                  <c:v>20125.359381599999</c:v>
                </c:pt>
                <c:pt idx="23228">
                  <c:v>20125.359381599999</c:v>
                </c:pt>
                <c:pt idx="23229">
                  <c:v>20126.3390592</c:v>
                </c:pt>
                <c:pt idx="23230">
                  <c:v>20126.3390592</c:v>
                </c:pt>
                <c:pt idx="23231">
                  <c:v>20130.7734408</c:v>
                </c:pt>
                <c:pt idx="23232">
                  <c:v>20130.7734408</c:v>
                </c:pt>
                <c:pt idx="23233">
                  <c:v>20130.928118399999</c:v>
                </c:pt>
                <c:pt idx="23234">
                  <c:v>20132.887500000001</c:v>
                </c:pt>
                <c:pt idx="23235">
                  <c:v>20137.115618399999</c:v>
                </c:pt>
                <c:pt idx="23236">
                  <c:v>20137.115618399999</c:v>
                </c:pt>
                <c:pt idx="23237">
                  <c:v>20137.115618399999</c:v>
                </c:pt>
                <c:pt idx="23238">
                  <c:v>20138.043750000001</c:v>
                </c:pt>
                <c:pt idx="23239">
                  <c:v>20138.559381599996</c:v>
                </c:pt>
                <c:pt idx="23240">
                  <c:v>20139.539059199997</c:v>
                </c:pt>
                <c:pt idx="23241">
                  <c:v>20143.612499999999</c:v>
                </c:pt>
                <c:pt idx="23242">
                  <c:v>20143.612499999999</c:v>
                </c:pt>
                <c:pt idx="23243">
                  <c:v>20143.612499999999</c:v>
                </c:pt>
                <c:pt idx="23244">
                  <c:v>20143.9734408</c:v>
                </c:pt>
                <c:pt idx="23245">
                  <c:v>20144.1281184</c:v>
                </c:pt>
                <c:pt idx="23246">
                  <c:v>20144.1281184</c:v>
                </c:pt>
                <c:pt idx="23247">
                  <c:v>20146.087499999998</c:v>
                </c:pt>
                <c:pt idx="23248">
                  <c:v>20146.087499999998</c:v>
                </c:pt>
                <c:pt idx="23249">
                  <c:v>20150.3156184</c:v>
                </c:pt>
                <c:pt idx="23250">
                  <c:v>20150.3156184</c:v>
                </c:pt>
                <c:pt idx="23251">
                  <c:v>20151.243749999998</c:v>
                </c:pt>
                <c:pt idx="23252">
                  <c:v>20151.759381599997</c:v>
                </c:pt>
                <c:pt idx="23253">
                  <c:v>20151.759381599997</c:v>
                </c:pt>
                <c:pt idx="23254">
                  <c:v>20152.739059199997</c:v>
                </c:pt>
                <c:pt idx="23255">
                  <c:v>20152.739059199997</c:v>
                </c:pt>
                <c:pt idx="23256">
                  <c:v>20152.739059199997</c:v>
                </c:pt>
                <c:pt idx="23257">
                  <c:v>20156.8125</c:v>
                </c:pt>
                <c:pt idx="23258">
                  <c:v>20157.328118400001</c:v>
                </c:pt>
                <c:pt idx="23259">
                  <c:v>20159.287499999999</c:v>
                </c:pt>
                <c:pt idx="23260">
                  <c:v>20163.515618400001</c:v>
                </c:pt>
                <c:pt idx="23261">
                  <c:v>20164.443749999999</c:v>
                </c:pt>
                <c:pt idx="23262">
                  <c:v>20164.443749999999</c:v>
                </c:pt>
                <c:pt idx="23263">
                  <c:v>20164.443749999999</c:v>
                </c:pt>
                <c:pt idx="23264">
                  <c:v>20164.443749999999</c:v>
                </c:pt>
                <c:pt idx="23265">
                  <c:v>20170.373440800002</c:v>
                </c:pt>
                <c:pt idx="23266">
                  <c:v>20172.487499999999</c:v>
                </c:pt>
                <c:pt idx="23267">
                  <c:v>20176.715618400001</c:v>
                </c:pt>
                <c:pt idx="23268">
                  <c:v>20176.715618400001</c:v>
                </c:pt>
                <c:pt idx="23269">
                  <c:v>20177.643749999999</c:v>
                </c:pt>
                <c:pt idx="23270">
                  <c:v>20177.643749999999</c:v>
                </c:pt>
                <c:pt idx="23271">
                  <c:v>20178.159381599999</c:v>
                </c:pt>
                <c:pt idx="23272">
                  <c:v>20183.573440799999</c:v>
                </c:pt>
                <c:pt idx="23273">
                  <c:v>20183.573440799999</c:v>
                </c:pt>
                <c:pt idx="23274">
                  <c:v>20183.728118399998</c:v>
                </c:pt>
                <c:pt idx="23275">
                  <c:v>20185.6875</c:v>
                </c:pt>
                <c:pt idx="23276">
                  <c:v>20191.359381599999</c:v>
                </c:pt>
                <c:pt idx="23277">
                  <c:v>20191.359381599999</c:v>
                </c:pt>
                <c:pt idx="23278">
                  <c:v>20191.359381599999</c:v>
                </c:pt>
                <c:pt idx="23279">
                  <c:v>20191.359381599999</c:v>
                </c:pt>
                <c:pt idx="23280">
                  <c:v>20191.359381599999</c:v>
                </c:pt>
                <c:pt idx="23281">
                  <c:v>20196.412499999999</c:v>
                </c:pt>
                <c:pt idx="23282">
                  <c:v>20196.412499999999</c:v>
                </c:pt>
                <c:pt idx="23283">
                  <c:v>20196.7734408</c:v>
                </c:pt>
                <c:pt idx="23284">
                  <c:v>20198.887500000001</c:v>
                </c:pt>
                <c:pt idx="23285">
                  <c:v>20198.887500000001</c:v>
                </c:pt>
                <c:pt idx="23286">
                  <c:v>20203.115618399999</c:v>
                </c:pt>
                <c:pt idx="23287">
                  <c:v>20203.115618399999</c:v>
                </c:pt>
                <c:pt idx="23288">
                  <c:v>20204.559381599996</c:v>
                </c:pt>
                <c:pt idx="23289">
                  <c:v>20209.612499999999</c:v>
                </c:pt>
                <c:pt idx="23290">
                  <c:v>20209.9734408</c:v>
                </c:pt>
                <c:pt idx="23291">
                  <c:v>20209.9734408</c:v>
                </c:pt>
                <c:pt idx="23292">
                  <c:v>20210.1281184</c:v>
                </c:pt>
                <c:pt idx="23293">
                  <c:v>20210.1281184</c:v>
                </c:pt>
                <c:pt idx="23294">
                  <c:v>20212.087499999998</c:v>
                </c:pt>
                <c:pt idx="23295">
                  <c:v>20212.087499999998</c:v>
                </c:pt>
                <c:pt idx="23296">
                  <c:v>20216.3156184</c:v>
                </c:pt>
                <c:pt idx="23297">
                  <c:v>20216.3156184</c:v>
                </c:pt>
                <c:pt idx="23298">
                  <c:v>20217.243749999998</c:v>
                </c:pt>
                <c:pt idx="23299">
                  <c:v>20217.243749999998</c:v>
                </c:pt>
                <c:pt idx="23300">
                  <c:v>20217.243749999998</c:v>
                </c:pt>
                <c:pt idx="23301">
                  <c:v>20217.243749999998</c:v>
                </c:pt>
                <c:pt idx="23302">
                  <c:v>20217.759381599997</c:v>
                </c:pt>
                <c:pt idx="23303">
                  <c:v>20218.739059199997</c:v>
                </c:pt>
                <c:pt idx="23304">
                  <c:v>20222.8125</c:v>
                </c:pt>
                <c:pt idx="23305">
                  <c:v>20222.8125</c:v>
                </c:pt>
                <c:pt idx="23306">
                  <c:v>20222.8125</c:v>
                </c:pt>
                <c:pt idx="23307">
                  <c:v>20223.328118400001</c:v>
                </c:pt>
                <c:pt idx="23308">
                  <c:v>20223.328118400001</c:v>
                </c:pt>
                <c:pt idx="23309">
                  <c:v>20223.328118400001</c:v>
                </c:pt>
                <c:pt idx="23310">
                  <c:v>20225.287499999999</c:v>
                </c:pt>
                <c:pt idx="23311">
                  <c:v>20229.515618400001</c:v>
                </c:pt>
                <c:pt idx="23312">
                  <c:v>20229.515618400001</c:v>
                </c:pt>
                <c:pt idx="23313">
                  <c:v>20229.515618400001</c:v>
                </c:pt>
                <c:pt idx="23314">
                  <c:v>20230.443749999999</c:v>
                </c:pt>
                <c:pt idx="23315">
                  <c:v>20230.443749999999</c:v>
                </c:pt>
                <c:pt idx="23316">
                  <c:v>20230.443749999999</c:v>
                </c:pt>
                <c:pt idx="23317">
                  <c:v>20230.443749999999</c:v>
                </c:pt>
                <c:pt idx="23318">
                  <c:v>20236.012500000001</c:v>
                </c:pt>
                <c:pt idx="23319">
                  <c:v>20236.012500000001</c:v>
                </c:pt>
                <c:pt idx="23320">
                  <c:v>20236.012500000001</c:v>
                </c:pt>
                <c:pt idx="23321">
                  <c:v>20236.012500000001</c:v>
                </c:pt>
                <c:pt idx="23322">
                  <c:v>20236.373440800002</c:v>
                </c:pt>
                <c:pt idx="23323">
                  <c:v>20236.373440800002</c:v>
                </c:pt>
                <c:pt idx="23324">
                  <c:v>20243.643749999999</c:v>
                </c:pt>
                <c:pt idx="23325">
                  <c:v>20244.159381599999</c:v>
                </c:pt>
                <c:pt idx="23326">
                  <c:v>20244.159381599999</c:v>
                </c:pt>
                <c:pt idx="23327">
                  <c:v>20244.159381599999</c:v>
                </c:pt>
                <c:pt idx="23328">
                  <c:v>20244.159381599999</c:v>
                </c:pt>
                <c:pt idx="23329">
                  <c:v>20244.159381599999</c:v>
                </c:pt>
                <c:pt idx="23330">
                  <c:v>20245.139059199999</c:v>
                </c:pt>
                <c:pt idx="23331">
                  <c:v>20245.139059199999</c:v>
                </c:pt>
                <c:pt idx="23332">
                  <c:v>20249.212499999998</c:v>
                </c:pt>
                <c:pt idx="23333">
                  <c:v>20251.6875</c:v>
                </c:pt>
                <c:pt idx="23334">
                  <c:v>20256.84375</c:v>
                </c:pt>
                <c:pt idx="23335">
                  <c:v>20256.84375</c:v>
                </c:pt>
                <c:pt idx="23336">
                  <c:v>20257.359381599999</c:v>
                </c:pt>
                <c:pt idx="23337">
                  <c:v>20262.412499999999</c:v>
                </c:pt>
                <c:pt idx="23338">
                  <c:v>20262.412499999999</c:v>
                </c:pt>
                <c:pt idx="23339">
                  <c:v>20262.412499999999</c:v>
                </c:pt>
                <c:pt idx="23340">
                  <c:v>20262.7734408</c:v>
                </c:pt>
                <c:pt idx="23341">
                  <c:v>20262.928118399999</c:v>
                </c:pt>
                <c:pt idx="23342">
                  <c:v>20264.887500000001</c:v>
                </c:pt>
                <c:pt idx="23343">
                  <c:v>20269.115618399999</c:v>
                </c:pt>
                <c:pt idx="23344">
                  <c:v>20270.043750000001</c:v>
                </c:pt>
                <c:pt idx="23345">
                  <c:v>20270.559381599996</c:v>
                </c:pt>
                <c:pt idx="23346">
                  <c:v>20275.612499999999</c:v>
                </c:pt>
                <c:pt idx="23347">
                  <c:v>20275.9734408</c:v>
                </c:pt>
                <c:pt idx="23348">
                  <c:v>20275.9734408</c:v>
                </c:pt>
                <c:pt idx="23349">
                  <c:v>20275.9734408</c:v>
                </c:pt>
                <c:pt idx="23350">
                  <c:v>20276.1281184</c:v>
                </c:pt>
                <c:pt idx="23351">
                  <c:v>20276.1281184</c:v>
                </c:pt>
                <c:pt idx="23352">
                  <c:v>20278.087499999998</c:v>
                </c:pt>
                <c:pt idx="23353">
                  <c:v>20278.087499999998</c:v>
                </c:pt>
                <c:pt idx="23354">
                  <c:v>20282.3156184</c:v>
                </c:pt>
                <c:pt idx="23355">
                  <c:v>20282.3156184</c:v>
                </c:pt>
                <c:pt idx="23356">
                  <c:v>20284.739059199997</c:v>
                </c:pt>
                <c:pt idx="23357">
                  <c:v>20284.739059199997</c:v>
                </c:pt>
                <c:pt idx="23358">
                  <c:v>20288.8125</c:v>
                </c:pt>
                <c:pt idx="23359">
                  <c:v>20289.173440800001</c:v>
                </c:pt>
                <c:pt idx="23360">
                  <c:v>20289.328118400001</c:v>
                </c:pt>
                <c:pt idx="23361">
                  <c:v>20291.287499999999</c:v>
                </c:pt>
                <c:pt idx="23362">
                  <c:v>20291.287499999999</c:v>
                </c:pt>
                <c:pt idx="23363">
                  <c:v>20291.287499999999</c:v>
                </c:pt>
                <c:pt idx="23364">
                  <c:v>20295.515618400001</c:v>
                </c:pt>
                <c:pt idx="23365">
                  <c:v>20295.515618400001</c:v>
                </c:pt>
                <c:pt idx="23366">
                  <c:v>20296.443749999999</c:v>
                </c:pt>
                <c:pt idx="23367">
                  <c:v>20296.959381599998</c:v>
                </c:pt>
                <c:pt idx="23368">
                  <c:v>20296.959381599998</c:v>
                </c:pt>
                <c:pt idx="23369">
                  <c:v>20302.012499999997</c:v>
                </c:pt>
                <c:pt idx="23370">
                  <c:v>20302.012499999997</c:v>
                </c:pt>
                <c:pt idx="23371">
                  <c:v>20302.528118400001</c:v>
                </c:pt>
                <c:pt idx="23372">
                  <c:v>20302.528118400001</c:v>
                </c:pt>
                <c:pt idx="23373">
                  <c:v>20309.643749999999</c:v>
                </c:pt>
                <c:pt idx="23374">
                  <c:v>20309.643749999999</c:v>
                </c:pt>
                <c:pt idx="23375">
                  <c:v>20315.212499999998</c:v>
                </c:pt>
                <c:pt idx="23376">
                  <c:v>20315.212499999998</c:v>
                </c:pt>
                <c:pt idx="23377">
                  <c:v>20315.212499999998</c:v>
                </c:pt>
                <c:pt idx="23378">
                  <c:v>20315.573440799999</c:v>
                </c:pt>
                <c:pt idx="23379">
                  <c:v>20315.573440799999</c:v>
                </c:pt>
                <c:pt idx="23380">
                  <c:v>20315.573440799999</c:v>
                </c:pt>
                <c:pt idx="23381">
                  <c:v>20315.573440799999</c:v>
                </c:pt>
                <c:pt idx="23382">
                  <c:v>20315.728118399998</c:v>
                </c:pt>
                <c:pt idx="23383">
                  <c:v>20315.728118399998</c:v>
                </c:pt>
                <c:pt idx="23384">
                  <c:v>20317.6875</c:v>
                </c:pt>
                <c:pt idx="23385">
                  <c:v>20317.6875</c:v>
                </c:pt>
                <c:pt idx="23386">
                  <c:v>20321.915618399998</c:v>
                </c:pt>
                <c:pt idx="23387">
                  <c:v>20322.84375</c:v>
                </c:pt>
                <c:pt idx="23388">
                  <c:v>20324.339059199996</c:v>
                </c:pt>
                <c:pt idx="23389">
                  <c:v>20324.339059199996</c:v>
                </c:pt>
                <c:pt idx="23390">
                  <c:v>20328.412499999999</c:v>
                </c:pt>
                <c:pt idx="23391">
                  <c:v>20328.412499999999</c:v>
                </c:pt>
                <c:pt idx="23392">
                  <c:v>20328.7734408</c:v>
                </c:pt>
                <c:pt idx="23393">
                  <c:v>20328.7734408</c:v>
                </c:pt>
                <c:pt idx="23394">
                  <c:v>20328.928118399999</c:v>
                </c:pt>
                <c:pt idx="23395">
                  <c:v>20330.887499999997</c:v>
                </c:pt>
                <c:pt idx="23396">
                  <c:v>20330.887499999997</c:v>
                </c:pt>
                <c:pt idx="23397">
                  <c:v>20335.115618399999</c:v>
                </c:pt>
                <c:pt idx="23398">
                  <c:v>20336.559381599996</c:v>
                </c:pt>
                <c:pt idx="23399">
                  <c:v>20336.559381599996</c:v>
                </c:pt>
                <c:pt idx="23400">
                  <c:v>20336.559381599996</c:v>
                </c:pt>
                <c:pt idx="23401">
                  <c:v>20336.559381599996</c:v>
                </c:pt>
                <c:pt idx="23402">
                  <c:v>20337.539059199997</c:v>
                </c:pt>
                <c:pt idx="23403">
                  <c:v>20337.539059199997</c:v>
                </c:pt>
                <c:pt idx="23404">
                  <c:v>20337.539059199997</c:v>
                </c:pt>
                <c:pt idx="23405">
                  <c:v>20341.612499999999</c:v>
                </c:pt>
                <c:pt idx="23406">
                  <c:v>20341.9734408</c:v>
                </c:pt>
                <c:pt idx="23407">
                  <c:v>20342.1281184</c:v>
                </c:pt>
                <c:pt idx="23408">
                  <c:v>20342.1281184</c:v>
                </c:pt>
                <c:pt idx="23409">
                  <c:v>20342.1281184</c:v>
                </c:pt>
                <c:pt idx="23410">
                  <c:v>20348.3156184</c:v>
                </c:pt>
                <c:pt idx="23411">
                  <c:v>20348.3156184</c:v>
                </c:pt>
                <c:pt idx="23412">
                  <c:v>20349.243749999998</c:v>
                </c:pt>
                <c:pt idx="23413">
                  <c:v>20349.243749999998</c:v>
                </c:pt>
                <c:pt idx="23414">
                  <c:v>20349.243749999998</c:v>
                </c:pt>
                <c:pt idx="23415">
                  <c:v>20349.243749999998</c:v>
                </c:pt>
                <c:pt idx="23416">
                  <c:v>20349.759381599997</c:v>
                </c:pt>
                <c:pt idx="23417">
                  <c:v>20349.759381599997</c:v>
                </c:pt>
                <c:pt idx="23418">
                  <c:v>20350.739059199997</c:v>
                </c:pt>
                <c:pt idx="23419">
                  <c:v>20355.173440800001</c:v>
                </c:pt>
                <c:pt idx="23420">
                  <c:v>20355.328118400001</c:v>
                </c:pt>
                <c:pt idx="23421">
                  <c:v>20361.515618400001</c:v>
                </c:pt>
                <c:pt idx="23422">
                  <c:v>20362.443749999999</c:v>
                </c:pt>
                <c:pt idx="23423">
                  <c:v>20362.959381599998</c:v>
                </c:pt>
                <c:pt idx="23424">
                  <c:v>20368.012499999997</c:v>
                </c:pt>
                <c:pt idx="23425">
                  <c:v>20368.373440799998</c:v>
                </c:pt>
                <c:pt idx="23426">
                  <c:v>20374.715618400001</c:v>
                </c:pt>
                <c:pt idx="23427">
                  <c:v>20375.643749999999</c:v>
                </c:pt>
                <c:pt idx="23428">
                  <c:v>20375.643749999999</c:v>
                </c:pt>
                <c:pt idx="23429">
                  <c:v>20375.643749999999</c:v>
                </c:pt>
                <c:pt idx="23430">
                  <c:v>20381.212499999998</c:v>
                </c:pt>
                <c:pt idx="23431">
                  <c:v>20381.212499999998</c:v>
                </c:pt>
                <c:pt idx="23432">
                  <c:v>20381.212499999998</c:v>
                </c:pt>
                <c:pt idx="23433">
                  <c:v>20381.573440799999</c:v>
                </c:pt>
                <c:pt idx="23434">
                  <c:v>20381.573440799999</c:v>
                </c:pt>
                <c:pt idx="23435">
                  <c:v>20381.728118399998</c:v>
                </c:pt>
                <c:pt idx="23436">
                  <c:v>20381.728118399998</c:v>
                </c:pt>
                <c:pt idx="23437">
                  <c:v>20381.728118399998</c:v>
                </c:pt>
                <c:pt idx="23438">
                  <c:v>20381.728118399998</c:v>
                </c:pt>
                <c:pt idx="23439">
                  <c:v>20388.84375</c:v>
                </c:pt>
                <c:pt idx="23440">
                  <c:v>20389.359381599999</c:v>
                </c:pt>
                <c:pt idx="23441">
                  <c:v>20389.359381599999</c:v>
                </c:pt>
                <c:pt idx="23442">
                  <c:v>20389.359381599999</c:v>
                </c:pt>
                <c:pt idx="23443">
                  <c:v>20390.339059199996</c:v>
                </c:pt>
                <c:pt idx="23444">
                  <c:v>20394.412499999999</c:v>
                </c:pt>
                <c:pt idx="23445">
                  <c:v>20394.7734408</c:v>
                </c:pt>
                <c:pt idx="23446">
                  <c:v>20394.928118399999</c:v>
                </c:pt>
                <c:pt idx="23447">
                  <c:v>20401.115618399999</c:v>
                </c:pt>
                <c:pt idx="23448">
                  <c:v>20401.115618399999</c:v>
                </c:pt>
                <c:pt idx="23449">
                  <c:v>20401.115618399999</c:v>
                </c:pt>
                <c:pt idx="23450">
                  <c:v>20402.043749999997</c:v>
                </c:pt>
                <c:pt idx="23451">
                  <c:v>20402.559381599996</c:v>
                </c:pt>
                <c:pt idx="23452">
                  <c:v>20402.559381599996</c:v>
                </c:pt>
                <c:pt idx="23453">
                  <c:v>20402.559381599996</c:v>
                </c:pt>
                <c:pt idx="23454">
                  <c:v>20407.612499999999</c:v>
                </c:pt>
                <c:pt idx="23455">
                  <c:v>20410.087499999998</c:v>
                </c:pt>
                <c:pt idx="23456">
                  <c:v>20414.3156184</c:v>
                </c:pt>
                <c:pt idx="23457">
                  <c:v>20414.3156184</c:v>
                </c:pt>
                <c:pt idx="23458">
                  <c:v>20414.3156184</c:v>
                </c:pt>
                <c:pt idx="23459">
                  <c:v>20415.243749999998</c:v>
                </c:pt>
                <c:pt idx="23460">
                  <c:v>20420.8125</c:v>
                </c:pt>
                <c:pt idx="23461">
                  <c:v>20421.328118400001</c:v>
                </c:pt>
                <c:pt idx="23462">
                  <c:v>20421.328118400001</c:v>
                </c:pt>
                <c:pt idx="23463">
                  <c:v>20421.328118400001</c:v>
                </c:pt>
                <c:pt idx="23464">
                  <c:v>20423.287499999999</c:v>
                </c:pt>
                <c:pt idx="23465">
                  <c:v>20423.287499999999</c:v>
                </c:pt>
                <c:pt idx="23466">
                  <c:v>20427.515618400001</c:v>
                </c:pt>
                <c:pt idx="23467">
                  <c:v>20428.443749999999</c:v>
                </c:pt>
                <c:pt idx="23468">
                  <c:v>20429.939059199998</c:v>
                </c:pt>
                <c:pt idx="23469">
                  <c:v>20429.939059199998</c:v>
                </c:pt>
                <c:pt idx="23470">
                  <c:v>20434.012499999997</c:v>
                </c:pt>
                <c:pt idx="23471">
                  <c:v>20434.012499999997</c:v>
                </c:pt>
                <c:pt idx="23472">
                  <c:v>20434.373440799998</c:v>
                </c:pt>
                <c:pt idx="23473">
                  <c:v>20434.373440799998</c:v>
                </c:pt>
                <c:pt idx="23474">
                  <c:v>20434.373440799998</c:v>
                </c:pt>
                <c:pt idx="23475">
                  <c:v>20434.528118400001</c:v>
                </c:pt>
                <c:pt idx="23476">
                  <c:v>20436.487499999999</c:v>
                </c:pt>
                <c:pt idx="23477">
                  <c:v>20440.715618400001</c:v>
                </c:pt>
                <c:pt idx="23478">
                  <c:v>20441.643749999999</c:v>
                </c:pt>
                <c:pt idx="23479">
                  <c:v>20443.139059199999</c:v>
                </c:pt>
                <c:pt idx="23480">
                  <c:v>20443.139059199999</c:v>
                </c:pt>
                <c:pt idx="23481">
                  <c:v>20447.212499999998</c:v>
                </c:pt>
                <c:pt idx="23482">
                  <c:v>20447.728118399998</c:v>
                </c:pt>
                <c:pt idx="23483">
                  <c:v>20447.728118399998</c:v>
                </c:pt>
                <c:pt idx="23484">
                  <c:v>20447.728118399998</c:v>
                </c:pt>
                <c:pt idx="23485">
                  <c:v>20447.728118399998</c:v>
                </c:pt>
                <c:pt idx="23486">
                  <c:v>20449.6875</c:v>
                </c:pt>
                <c:pt idx="23487">
                  <c:v>20454.84375</c:v>
                </c:pt>
                <c:pt idx="23488">
                  <c:v>20454.84375</c:v>
                </c:pt>
                <c:pt idx="23489">
                  <c:v>20454.84375</c:v>
                </c:pt>
                <c:pt idx="23490">
                  <c:v>20454.84375</c:v>
                </c:pt>
                <c:pt idx="23491">
                  <c:v>20455.359381599999</c:v>
                </c:pt>
                <c:pt idx="23492">
                  <c:v>20456.339059199996</c:v>
                </c:pt>
                <c:pt idx="23493">
                  <c:v>20456.339059199996</c:v>
                </c:pt>
                <c:pt idx="23494">
                  <c:v>20456.339059199996</c:v>
                </c:pt>
                <c:pt idx="23495">
                  <c:v>20460.412499999999</c:v>
                </c:pt>
                <c:pt idx="23496">
                  <c:v>20460.412499999999</c:v>
                </c:pt>
                <c:pt idx="23497">
                  <c:v>20460.7734408</c:v>
                </c:pt>
                <c:pt idx="23498">
                  <c:v>20460.7734408</c:v>
                </c:pt>
                <c:pt idx="23499">
                  <c:v>20460.928118399999</c:v>
                </c:pt>
                <c:pt idx="23500">
                  <c:v>20462.887499999997</c:v>
                </c:pt>
                <c:pt idx="23501">
                  <c:v>20467.115618399999</c:v>
                </c:pt>
                <c:pt idx="23502">
                  <c:v>20467.115618399999</c:v>
                </c:pt>
                <c:pt idx="23503">
                  <c:v>20467.115618399999</c:v>
                </c:pt>
                <c:pt idx="23504">
                  <c:v>20468.043749999997</c:v>
                </c:pt>
                <c:pt idx="23505">
                  <c:v>20468.043749999997</c:v>
                </c:pt>
                <c:pt idx="23506">
                  <c:v>20468.043749999997</c:v>
                </c:pt>
                <c:pt idx="23507">
                  <c:v>20468.559381599996</c:v>
                </c:pt>
                <c:pt idx="23508">
                  <c:v>20473.612499999999</c:v>
                </c:pt>
                <c:pt idx="23509">
                  <c:v>20473.612499999999</c:v>
                </c:pt>
                <c:pt idx="23510">
                  <c:v>20473.612499999999</c:v>
                </c:pt>
                <c:pt idx="23511">
                  <c:v>20473.9734408</c:v>
                </c:pt>
                <c:pt idx="23512">
                  <c:v>20473.9734408</c:v>
                </c:pt>
                <c:pt idx="23513">
                  <c:v>20473.9734408</c:v>
                </c:pt>
                <c:pt idx="23514">
                  <c:v>20474.1281184</c:v>
                </c:pt>
                <c:pt idx="23515">
                  <c:v>20481.243749999998</c:v>
                </c:pt>
                <c:pt idx="23516">
                  <c:v>20481.759381599997</c:v>
                </c:pt>
                <c:pt idx="23517">
                  <c:v>20482.739059199997</c:v>
                </c:pt>
                <c:pt idx="23518">
                  <c:v>20486.8125</c:v>
                </c:pt>
                <c:pt idx="23519">
                  <c:v>20487.328118400001</c:v>
                </c:pt>
                <c:pt idx="23520">
                  <c:v>20489.287499999999</c:v>
                </c:pt>
                <c:pt idx="23521">
                  <c:v>20489.287499999999</c:v>
                </c:pt>
                <c:pt idx="23522">
                  <c:v>20489.287499999999</c:v>
                </c:pt>
                <c:pt idx="23523">
                  <c:v>20493.515618400001</c:v>
                </c:pt>
                <c:pt idx="23524">
                  <c:v>20493.515618400001</c:v>
                </c:pt>
                <c:pt idx="23525">
                  <c:v>20493.515618400001</c:v>
                </c:pt>
                <c:pt idx="23526">
                  <c:v>20494.443749999999</c:v>
                </c:pt>
                <c:pt idx="23527">
                  <c:v>20495.939059199998</c:v>
                </c:pt>
                <c:pt idx="23528">
                  <c:v>20500.012499999997</c:v>
                </c:pt>
                <c:pt idx="23529">
                  <c:v>20500.373440799998</c:v>
                </c:pt>
                <c:pt idx="23530">
                  <c:v>20500.373440799998</c:v>
                </c:pt>
                <c:pt idx="23531">
                  <c:v>20500.528118400001</c:v>
                </c:pt>
                <c:pt idx="23532">
                  <c:v>20502.487499999999</c:v>
                </c:pt>
                <c:pt idx="23533">
                  <c:v>20502.487499999999</c:v>
                </c:pt>
                <c:pt idx="23534">
                  <c:v>20506.715618400001</c:v>
                </c:pt>
                <c:pt idx="23535">
                  <c:v>20507.643749999999</c:v>
                </c:pt>
                <c:pt idx="23536">
                  <c:v>20508.159381599999</c:v>
                </c:pt>
                <c:pt idx="23537">
                  <c:v>20508.159381599999</c:v>
                </c:pt>
                <c:pt idx="23538">
                  <c:v>20513.728118399998</c:v>
                </c:pt>
                <c:pt idx="23539">
                  <c:v>20513.728118399998</c:v>
                </c:pt>
                <c:pt idx="23540">
                  <c:v>20515.6875</c:v>
                </c:pt>
                <c:pt idx="23541">
                  <c:v>20519.915618399998</c:v>
                </c:pt>
                <c:pt idx="23542">
                  <c:v>20522.339059199996</c:v>
                </c:pt>
                <c:pt idx="23543">
                  <c:v>20522.339059199996</c:v>
                </c:pt>
                <c:pt idx="23544">
                  <c:v>20526.412499999999</c:v>
                </c:pt>
                <c:pt idx="23545">
                  <c:v>20526.412499999999</c:v>
                </c:pt>
                <c:pt idx="23546">
                  <c:v>20526.412499999999</c:v>
                </c:pt>
                <c:pt idx="23547">
                  <c:v>20526.7734408</c:v>
                </c:pt>
                <c:pt idx="23548">
                  <c:v>20526.928118399999</c:v>
                </c:pt>
                <c:pt idx="23549">
                  <c:v>20528.887499999997</c:v>
                </c:pt>
                <c:pt idx="23550">
                  <c:v>20528.887499999997</c:v>
                </c:pt>
                <c:pt idx="23551">
                  <c:v>20528.887499999997</c:v>
                </c:pt>
                <c:pt idx="23552">
                  <c:v>20528.887499999997</c:v>
                </c:pt>
                <c:pt idx="23553">
                  <c:v>20533.115618399999</c:v>
                </c:pt>
                <c:pt idx="23554">
                  <c:v>20539.9734408</c:v>
                </c:pt>
                <c:pt idx="23555">
                  <c:v>20539.9734408</c:v>
                </c:pt>
                <c:pt idx="23556">
                  <c:v>20540.1281184</c:v>
                </c:pt>
                <c:pt idx="23557">
                  <c:v>20542.087499999998</c:v>
                </c:pt>
                <c:pt idx="23558">
                  <c:v>20542.087499999998</c:v>
                </c:pt>
                <c:pt idx="23559">
                  <c:v>20542.087499999998</c:v>
                </c:pt>
                <c:pt idx="23560">
                  <c:v>20542.087499999998</c:v>
                </c:pt>
                <c:pt idx="23561">
                  <c:v>20547.243749999998</c:v>
                </c:pt>
                <c:pt idx="23562">
                  <c:v>20547.243749999998</c:v>
                </c:pt>
                <c:pt idx="23563">
                  <c:v>20547.243749999998</c:v>
                </c:pt>
                <c:pt idx="23564">
                  <c:v>20547.759381599997</c:v>
                </c:pt>
                <c:pt idx="23565">
                  <c:v>20552.8125</c:v>
                </c:pt>
                <c:pt idx="23566">
                  <c:v>20552.8125</c:v>
                </c:pt>
                <c:pt idx="23567">
                  <c:v>20553.173440800001</c:v>
                </c:pt>
                <c:pt idx="23568">
                  <c:v>20555.287499999999</c:v>
                </c:pt>
                <c:pt idx="23569">
                  <c:v>20559.515618400001</c:v>
                </c:pt>
                <c:pt idx="23570">
                  <c:v>20559.515618400001</c:v>
                </c:pt>
                <c:pt idx="23571">
                  <c:v>20559.515618400001</c:v>
                </c:pt>
                <c:pt idx="23572">
                  <c:v>20560.443749999999</c:v>
                </c:pt>
                <c:pt idx="23573">
                  <c:v>20560.443749999999</c:v>
                </c:pt>
                <c:pt idx="23574">
                  <c:v>20560.443749999999</c:v>
                </c:pt>
                <c:pt idx="23575">
                  <c:v>20560.443749999999</c:v>
                </c:pt>
                <c:pt idx="23576">
                  <c:v>20560.959381599998</c:v>
                </c:pt>
                <c:pt idx="23577">
                  <c:v>20561.939059199998</c:v>
                </c:pt>
                <c:pt idx="23578">
                  <c:v>20566.012499999997</c:v>
                </c:pt>
                <c:pt idx="23579">
                  <c:v>20566.012499999997</c:v>
                </c:pt>
                <c:pt idx="23580">
                  <c:v>20566.373440799998</c:v>
                </c:pt>
                <c:pt idx="23581">
                  <c:v>20566.528118400001</c:v>
                </c:pt>
                <c:pt idx="23582">
                  <c:v>20575.139059199999</c:v>
                </c:pt>
                <c:pt idx="23583">
                  <c:v>20575.139059199999</c:v>
                </c:pt>
                <c:pt idx="23584">
                  <c:v>20575.139059199999</c:v>
                </c:pt>
                <c:pt idx="23585">
                  <c:v>20579.212499999998</c:v>
                </c:pt>
                <c:pt idx="23586">
                  <c:v>20579.573440799999</c:v>
                </c:pt>
                <c:pt idx="23587">
                  <c:v>20579.573440799999</c:v>
                </c:pt>
                <c:pt idx="23588">
                  <c:v>20579.573440799999</c:v>
                </c:pt>
                <c:pt idx="23589">
                  <c:v>20579.573440799999</c:v>
                </c:pt>
                <c:pt idx="23590">
                  <c:v>20579.573440799999</c:v>
                </c:pt>
                <c:pt idx="23591">
                  <c:v>20585.915618399998</c:v>
                </c:pt>
                <c:pt idx="23592">
                  <c:v>20586.84375</c:v>
                </c:pt>
                <c:pt idx="23593">
                  <c:v>20587.359381599999</c:v>
                </c:pt>
                <c:pt idx="23594">
                  <c:v>20587.359381599999</c:v>
                </c:pt>
                <c:pt idx="23595">
                  <c:v>20587.359381599999</c:v>
                </c:pt>
                <c:pt idx="23596">
                  <c:v>20588.339059199996</c:v>
                </c:pt>
                <c:pt idx="23597">
                  <c:v>20588.339059199996</c:v>
                </c:pt>
                <c:pt idx="23598">
                  <c:v>20592.412499999999</c:v>
                </c:pt>
                <c:pt idx="23599">
                  <c:v>20592.412499999999</c:v>
                </c:pt>
                <c:pt idx="23600">
                  <c:v>20592.412499999999</c:v>
                </c:pt>
                <c:pt idx="23601">
                  <c:v>20592.412499999999</c:v>
                </c:pt>
                <c:pt idx="23602">
                  <c:v>20592.928118399999</c:v>
                </c:pt>
                <c:pt idx="23603">
                  <c:v>20594.887499999997</c:v>
                </c:pt>
                <c:pt idx="23604">
                  <c:v>20594.887499999997</c:v>
                </c:pt>
                <c:pt idx="23605">
                  <c:v>20599.115618399999</c:v>
                </c:pt>
                <c:pt idx="23606">
                  <c:v>20599.115618399999</c:v>
                </c:pt>
                <c:pt idx="23607">
                  <c:v>20599.115618399999</c:v>
                </c:pt>
                <c:pt idx="23608">
                  <c:v>20600.559381599996</c:v>
                </c:pt>
                <c:pt idx="23609">
                  <c:v>20601.539059199997</c:v>
                </c:pt>
                <c:pt idx="23610">
                  <c:v>20605.612499999999</c:v>
                </c:pt>
                <c:pt idx="23611">
                  <c:v>20605.612499999999</c:v>
                </c:pt>
                <c:pt idx="23612">
                  <c:v>20605.9734408</c:v>
                </c:pt>
                <c:pt idx="23613">
                  <c:v>20605.9734408</c:v>
                </c:pt>
                <c:pt idx="23614">
                  <c:v>20608.087499999998</c:v>
                </c:pt>
                <c:pt idx="23615">
                  <c:v>20608.087499999998</c:v>
                </c:pt>
                <c:pt idx="23616">
                  <c:v>20608.087499999998</c:v>
                </c:pt>
                <c:pt idx="23617">
                  <c:v>20608.087499999998</c:v>
                </c:pt>
                <c:pt idx="23618">
                  <c:v>20608.087499999998</c:v>
                </c:pt>
                <c:pt idx="23619">
                  <c:v>20612.3156184</c:v>
                </c:pt>
                <c:pt idx="23620">
                  <c:v>20613.243749999998</c:v>
                </c:pt>
                <c:pt idx="23621">
                  <c:v>20613.243749999998</c:v>
                </c:pt>
                <c:pt idx="23622">
                  <c:v>20613.243749999998</c:v>
                </c:pt>
                <c:pt idx="23623">
                  <c:v>20613.759381599997</c:v>
                </c:pt>
                <c:pt idx="23624">
                  <c:v>20618.8125</c:v>
                </c:pt>
                <c:pt idx="23625">
                  <c:v>20618.8125</c:v>
                </c:pt>
                <c:pt idx="23626">
                  <c:v>20618.8125</c:v>
                </c:pt>
                <c:pt idx="23627">
                  <c:v>20618.8125</c:v>
                </c:pt>
                <c:pt idx="23628">
                  <c:v>20618.8125</c:v>
                </c:pt>
                <c:pt idx="23629">
                  <c:v>20619.173440800001</c:v>
                </c:pt>
                <c:pt idx="23630">
                  <c:v>20619.173440800001</c:v>
                </c:pt>
                <c:pt idx="23631">
                  <c:v>20621.287499999999</c:v>
                </c:pt>
                <c:pt idx="23632">
                  <c:v>20625.515618400001</c:v>
                </c:pt>
                <c:pt idx="23633">
                  <c:v>20625.515618400001</c:v>
                </c:pt>
                <c:pt idx="23634">
                  <c:v>20626.959381599998</c:v>
                </c:pt>
                <c:pt idx="23635">
                  <c:v>20627.939059199998</c:v>
                </c:pt>
                <c:pt idx="23636">
                  <c:v>20632.012499999997</c:v>
                </c:pt>
                <c:pt idx="23637">
                  <c:v>20632.012499999997</c:v>
                </c:pt>
                <c:pt idx="23638">
                  <c:v>20632.012499999997</c:v>
                </c:pt>
                <c:pt idx="23639">
                  <c:v>20632.012499999997</c:v>
                </c:pt>
                <c:pt idx="23640">
                  <c:v>20632.373440799998</c:v>
                </c:pt>
                <c:pt idx="23641">
                  <c:v>20632.528118400001</c:v>
                </c:pt>
                <c:pt idx="23642">
                  <c:v>20632.528118400001</c:v>
                </c:pt>
                <c:pt idx="23643">
                  <c:v>20634.487499999999</c:v>
                </c:pt>
                <c:pt idx="23644">
                  <c:v>20638.715618400001</c:v>
                </c:pt>
                <c:pt idx="23645">
                  <c:v>20645.573440799999</c:v>
                </c:pt>
                <c:pt idx="23646">
                  <c:v>20645.728118399998</c:v>
                </c:pt>
                <c:pt idx="23647">
                  <c:v>20645.728118399998</c:v>
                </c:pt>
                <c:pt idx="23648">
                  <c:v>20647.6875</c:v>
                </c:pt>
                <c:pt idx="23649">
                  <c:v>20647.6875</c:v>
                </c:pt>
                <c:pt idx="23650">
                  <c:v>20647.6875</c:v>
                </c:pt>
                <c:pt idx="23651">
                  <c:v>20647.6875</c:v>
                </c:pt>
                <c:pt idx="23652">
                  <c:v>20651.915618399998</c:v>
                </c:pt>
                <c:pt idx="23653">
                  <c:v>20652.84375</c:v>
                </c:pt>
                <c:pt idx="23654">
                  <c:v>20652.84375</c:v>
                </c:pt>
                <c:pt idx="23655">
                  <c:v>20658.7734408</c:v>
                </c:pt>
                <c:pt idx="23656">
                  <c:v>20658.7734408</c:v>
                </c:pt>
                <c:pt idx="23657">
                  <c:v>20658.7734408</c:v>
                </c:pt>
                <c:pt idx="23658">
                  <c:v>20660.887499999997</c:v>
                </c:pt>
                <c:pt idx="23659">
                  <c:v>20660.887499999997</c:v>
                </c:pt>
                <c:pt idx="23660">
                  <c:v>20660.887499999997</c:v>
                </c:pt>
                <c:pt idx="23661">
                  <c:v>20665.115618399999</c:v>
                </c:pt>
                <c:pt idx="23662">
                  <c:v>20666.043749999997</c:v>
                </c:pt>
                <c:pt idx="23663">
                  <c:v>20666.559381599996</c:v>
                </c:pt>
                <c:pt idx="23664">
                  <c:v>20671.612499999999</c:v>
                </c:pt>
                <c:pt idx="23665">
                  <c:v>20671.612499999999</c:v>
                </c:pt>
                <c:pt idx="23666">
                  <c:v>20671.612499999999</c:v>
                </c:pt>
                <c:pt idx="23667">
                  <c:v>20671.612499999999</c:v>
                </c:pt>
                <c:pt idx="23668">
                  <c:v>20671.9734408</c:v>
                </c:pt>
                <c:pt idx="23669">
                  <c:v>20671.9734408</c:v>
                </c:pt>
                <c:pt idx="23670">
                  <c:v>20674.087499999998</c:v>
                </c:pt>
                <c:pt idx="23671">
                  <c:v>20678.3156184</c:v>
                </c:pt>
                <c:pt idx="23672">
                  <c:v>20679.759381599997</c:v>
                </c:pt>
                <c:pt idx="23673">
                  <c:v>20679.759381599997</c:v>
                </c:pt>
                <c:pt idx="23674">
                  <c:v>20680.739059199997</c:v>
                </c:pt>
                <c:pt idx="23675">
                  <c:v>20684.8125</c:v>
                </c:pt>
                <c:pt idx="23676">
                  <c:v>20684.8125</c:v>
                </c:pt>
                <c:pt idx="23677">
                  <c:v>20687.287499999999</c:v>
                </c:pt>
                <c:pt idx="23678">
                  <c:v>20691.515618400001</c:v>
                </c:pt>
                <c:pt idx="23679">
                  <c:v>20691.515618400001</c:v>
                </c:pt>
                <c:pt idx="23680">
                  <c:v>20691.515618400001</c:v>
                </c:pt>
                <c:pt idx="23681">
                  <c:v>20691.515618400001</c:v>
                </c:pt>
                <c:pt idx="23682">
                  <c:v>20691.515618400001</c:v>
                </c:pt>
                <c:pt idx="23683">
                  <c:v>20692.443749999999</c:v>
                </c:pt>
                <c:pt idx="23684">
                  <c:v>20692.959381599998</c:v>
                </c:pt>
                <c:pt idx="23685">
                  <c:v>20693.939059199998</c:v>
                </c:pt>
                <c:pt idx="23686">
                  <c:v>20693.939059199998</c:v>
                </c:pt>
                <c:pt idx="23687">
                  <c:v>20698.012499999997</c:v>
                </c:pt>
                <c:pt idx="23688">
                  <c:v>20698.012499999997</c:v>
                </c:pt>
                <c:pt idx="23689">
                  <c:v>20698.012499999997</c:v>
                </c:pt>
                <c:pt idx="23690">
                  <c:v>20698.373440799998</c:v>
                </c:pt>
                <c:pt idx="23691">
                  <c:v>20698.373440799998</c:v>
                </c:pt>
                <c:pt idx="23692">
                  <c:v>20698.373440799998</c:v>
                </c:pt>
                <c:pt idx="23693">
                  <c:v>20698.528118400001</c:v>
                </c:pt>
                <c:pt idx="23694">
                  <c:v>20700.487499999999</c:v>
                </c:pt>
                <c:pt idx="23695">
                  <c:v>20706.159381599999</c:v>
                </c:pt>
                <c:pt idx="23696">
                  <c:v>20711.212499999998</c:v>
                </c:pt>
                <c:pt idx="23697">
                  <c:v>20711.212499999998</c:v>
                </c:pt>
                <c:pt idx="23698">
                  <c:v>20711.573440799999</c:v>
                </c:pt>
                <c:pt idx="23699">
                  <c:v>20711.573440799999</c:v>
                </c:pt>
                <c:pt idx="23700">
                  <c:v>20713.6875</c:v>
                </c:pt>
                <c:pt idx="23701">
                  <c:v>20713.6875</c:v>
                </c:pt>
                <c:pt idx="23702">
                  <c:v>20717.915618399998</c:v>
                </c:pt>
                <c:pt idx="23703">
                  <c:v>20719.359381599999</c:v>
                </c:pt>
                <c:pt idx="23704">
                  <c:v>20720.339059199996</c:v>
                </c:pt>
                <c:pt idx="23705">
                  <c:v>20720.339059199996</c:v>
                </c:pt>
                <c:pt idx="23706">
                  <c:v>20720.339059199996</c:v>
                </c:pt>
                <c:pt idx="23707">
                  <c:v>20724.7734408</c:v>
                </c:pt>
                <c:pt idx="23708">
                  <c:v>20724.7734408</c:v>
                </c:pt>
                <c:pt idx="23709">
                  <c:v>20724.928118399999</c:v>
                </c:pt>
                <c:pt idx="23710">
                  <c:v>20726.887499999997</c:v>
                </c:pt>
                <c:pt idx="23711">
                  <c:v>20726.887499999997</c:v>
                </c:pt>
                <c:pt idx="23712">
                  <c:v>20731.115618399999</c:v>
                </c:pt>
                <c:pt idx="23713">
                  <c:v>20731.115618399999</c:v>
                </c:pt>
                <c:pt idx="23714">
                  <c:v>20731.115618399999</c:v>
                </c:pt>
                <c:pt idx="23715">
                  <c:v>20733.539059199997</c:v>
                </c:pt>
                <c:pt idx="23716">
                  <c:v>20737.612499999999</c:v>
                </c:pt>
                <c:pt idx="23717">
                  <c:v>20737.9734408</c:v>
                </c:pt>
                <c:pt idx="23718">
                  <c:v>20737.9734408</c:v>
                </c:pt>
                <c:pt idx="23719">
                  <c:v>20740.087499999998</c:v>
                </c:pt>
                <c:pt idx="23720">
                  <c:v>20744.3156184</c:v>
                </c:pt>
                <c:pt idx="23721">
                  <c:v>20745.759381599997</c:v>
                </c:pt>
                <c:pt idx="23722">
                  <c:v>20745.759381599997</c:v>
                </c:pt>
                <c:pt idx="23723">
                  <c:v>20745.759381599997</c:v>
                </c:pt>
                <c:pt idx="23724">
                  <c:v>20745.759381599997</c:v>
                </c:pt>
                <c:pt idx="23725">
                  <c:v>20746.739059199997</c:v>
                </c:pt>
                <c:pt idx="23726">
                  <c:v>20750.8125</c:v>
                </c:pt>
                <c:pt idx="23727">
                  <c:v>20750.8125</c:v>
                </c:pt>
                <c:pt idx="23728">
                  <c:v>20751.173440800001</c:v>
                </c:pt>
                <c:pt idx="23729">
                  <c:v>20751.328118400001</c:v>
                </c:pt>
                <c:pt idx="23730">
                  <c:v>20751.328118400001</c:v>
                </c:pt>
                <c:pt idx="23731">
                  <c:v>20753.287499999999</c:v>
                </c:pt>
                <c:pt idx="23732">
                  <c:v>20753.287499999999</c:v>
                </c:pt>
                <c:pt idx="23733">
                  <c:v>20753.287499999999</c:v>
                </c:pt>
                <c:pt idx="23734">
                  <c:v>20757.515618400001</c:v>
                </c:pt>
                <c:pt idx="23735">
                  <c:v>20757.515618400001</c:v>
                </c:pt>
                <c:pt idx="23736">
                  <c:v>20758.443749999999</c:v>
                </c:pt>
                <c:pt idx="23737">
                  <c:v>20758.959381599998</c:v>
                </c:pt>
                <c:pt idx="23738">
                  <c:v>20758.959381599998</c:v>
                </c:pt>
                <c:pt idx="23739">
                  <c:v>20759.939059199998</c:v>
                </c:pt>
                <c:pt idx="23740">
                  <c:v>20759.939059199998</c:v>
                </c:pt>
                <c:pt idx="23741">
                  <c:v>20764.012499999997</c:v>
                </c:pt>
                <c:pt idx="23742">
                  <c:v>20764.528118400001</c:v>
                </c:pt>
                <c:pt idx="23743">
                  <c:v>20764.528118400001</c:v>
                </c:pt>
                <c:pt idx="23744">
                  <c:v>20766.487499999999</c:v>
                </c:pt>
                <c:pt idx="23745">
                  <c:v>20766.487499999999</c:v>
                </c:pt>
                <c:pt idx="23746">
                  <c:v>20770.715618400001</c:v>
                </c:pt>
                <c:pt idx="23747">
                  <c:v>20770.715618400001</c:v>
                </c:pt>
                <c:pt idx="23748">
                  <c:v>20773.139059199999</c:v>
                </c:pt>
                <c:pt idx="23749">
                  <c:v>20773.139059199999</c:v>
                </c:pt>
                <c:pt idx="23750">
                  <c:v>20777.212499999998</c:v>
                </c:pt>
                <c:pt idx="23751">
                  <c:v>20777.212499999998</c:v>
                </c:pt>
                <c:pt idx="23752">
                  <c:v>20777.573440799999</c:v>
                </c:pt>
                <c:pt idx="23753">
                  <c:v>20777.573440799999</c:v>
                </c:pt>
                <c:pt idx="23754">
                  <c:v>20777.573440799999</c:v>
                </c:pt>
                <c:pt idx="23755">
                  <c:v>20777.728118399998</c:v>
                </c:pt>
                <c:pt idx="23756">
                  <c:v>20777.728118399998</c:v>
                </c:pt>
                <c:pt idx="23757">
                  <c:v>20783.915618399998</c:v>
                </c:pt>
                <c:pt idx="23758">
                  <c:v>20783.915618399998</c:v>
                </c:pt>
                <c:pt idx="23759">
                  <c:v>20784.84375</c:v>
                </c:pt>
                <c:pt idx="23760">
                  <c:v>20785.359381599999</c:v>
                </c:pt>
                <c:pt idx="23761">
                  <c:v>20790.412499999999</c:v>
                </c:pt>
                <c:pt idx="23762">
                  <c:v>20790.928118399999</c:v>
                </c:pt>
                <c:pt idx="23763">
                  <c:v>20790.928118399999</c:v>
                </c:pt>
                <c:pt idx="23764">
                  <c:v>20790.928118399999</c:v>
                </c:pt>
                <c:pt idx="23765">
                  <c:v>20792.887499999997</c:v>
                </c:pt>
                <c:pt idx="23766">
                  <c:v>20797.115618399999</c:v>
                </c:pt>
                <c:pt idx="23767">
                  <c:v>20798.043749999997</c:v>
                </c:pt>
                <c:pt idx="23768">
                  <c:v>20803.9734408</c:v>
                </c:pt>
                <c:pt idx="23769">
                  <c:v>20810.3156184</c:v>
                </c:pt>
                <c:pt idx="23770">
                  <c:v>20811.243749999998</c:v>
                </c:pt>
                <c:pt idx="23771">
                  <c:v>20811.759381599997</c:v>
                </c:pt>
                <c:pt idx="23772">
                  <c:v>20812.739059199997</c:v>
                </c:pt>
                <c:pt idx="23773">
                  <c:v>20816.8125</c:v>
                </c:pt>
                <c:pt idx="23774">
                  <c:v>20816.8125</c:v>
                </c:pt>
                <c:pt idx="23775">
                  <c:v>20817.173440800001</c:v>
                </c:pt>
                <c:pt idx="23776">
                  <c:v>20817.173440800001</c:v>
                </c:pt>
                <c:pt idx="23777">
                  <c:v>20817.173440800001</c:v>
                </c:pt>
                <c:pt idx="23778">
                  <c:v>20817.328118400001</c:v>
                </c:pt>
                <c:pt idx="23779">
                  <c:v>20817.328118400001</c:v>
                </c:pt>
                <c:pt idx="23780">
                  <c:v>20819.287499999999</c:v>
                </c:pt>
                <c:pt idx="23781">
                  <c:v>20823.515618400001</c:v>
                </c:pt>
                <c:pt idx="23782">
                  <c:v>20824.443749999999</c:v>
                </c:pt>
                <c:pt idx="23783">
                  <c:v>20824.959381599998</c:v>
                </c:pt>
                <c:pt idx="23784">
                  <c:v>20825.939059199998</c:v>
                </c:pt>
                <c:pt idx="23785">
                  <c:v>20830.373440799998</c:v>
                </c:pt>
                <c:pt idx="23786">
                  <c:v>20830.373440799998</c:v>
                </c:pt>
                <c:pt idx="23787">
                  <c:v>20830.373440799998</c:v>
                </c:pt>
                <c:pt idx="23788">
                  <c:v>20830.528118400001</c:v>
                </c:pt>
                <c:pt idx="23789">
                  <c:v>20830.528118400001</c:v>
                </c:pt>
                <c:pt idx="23790">
                  <c:v>20830.528118400001</c:v>
                </c:pt>
                <c:pt idx="23791">
                  <c:v>20830.528118400001</c:v>
                </c:pt>
                <c:pt idx="23792">
                  <c:v>20836.715618400001</c:v>
                </c:pt>
                <c:pt idx="23793">
                  <c:v>20836.715618400001</c:v>
                </c:pt>
                <c:pt idx="23794">
                  <c:v>20836.715618400001</c:v>
                </c:pt>
                <c:pt idx="23795">
                  <c:v>20837.643749999999</c:v>
                </c:pt>
                <c:pt idx="23796">
                  <c:v>20837.643749999999</c:v>
                </c:pt>
                <c:pt idx="23797">
                  <c:v>20837.643749999999</c:v>
                </c:pt>
                <c:pt idx="23798">
                  <c:v>20838.159381599999</c:v>
                </c:pt>
                <c:pt idx="23799">
                  <c:v>20843.212499999998</c:v>
                </c:pt>
                <c:pt idx="23800">
                  <c:v>20843.212499999998</c:v>
                </c:pt>
                <c:pt idx="23801">
                  <c:v>20843.573440799999</c:v>
                </c:pt>
                <c:pt idx="23802">
                  <c:v>20843.728118399998</c:v>
                </c:pt>
                <c:pt idx="23803">
                  <c:v>20845.6875</c:v>
                </c:pt>
                <c:pt idx="23804">
                  <c:v>20849.915618399998</c:v>
                </c:pt>
                <c:pt idx="23805">
                  <c:v>20850.84375</c:v>
                </c:pt>
                <c:pt idx="23806">
                  <c:v>20852.339059199996</c:v>
                </c:pt>
                <c:pt idx="23807">
                  <c:v>20856.412499999999</c:v>
                </c:pt>
                <c:pt idx="23808">
                  <c:v>20856.7734408</c:v>
                </c:pt>
                <c:pt idx="23809">
                  <c:v>20858.887499999997</c:v>
                </c:pt>
                <c:pt idx="23810">
                  <c:v>20864.559381599996</c:v>
                </c:pt>
                <c:pt idx="23811">
                  <c:v>20869.612499999999</c:v>
                </c:pt>
                <c:pt idx="23812">
                  <c:v>20870.1281184</c:v>
                </c:pt>
                <c:pt idx="23813">
                  <c:v>20870.1281184</c:v>
                </c:pt>
                <c:pt idx="23814">
                  <c:v>20872.087499999998</c:v>
                </c:pt>
                <c:pt idx="23815">
                  <c:v>20876.3156184</c:v>
                </c:pt>
                <c:pt idx="23816">
                  <c:v>20876.3156184</c:v>
                </c:pt>
                <c:pt idx="23817">
                  <c:v>20877.243749999998</c:v>
                </c:pt>
                <c:pt idx="23818">
                  <c:v>20877.759381599997</c:v>
                </c:pt>
                <c:pt idx="23819">
                  <c:v>20878.739059199997</c:v>
                </c:pt>
                <c:pt idx="23820">
                  <c:v>20878.739059199997</c:v>
                </c:pt>
                <c:pt idx="23821">
                  <c:v>20882.8125</c:v>
                </c:pt>
                <c:pt idx="23822">
                  <c:v>20883.173440800001</c:v>
                </c:pt>
                <c:pt idx="23823">
                  <c:v>20883.173440800001</c:v>
                </c:pt>
                <c:pt idx="23824">
                  <c:v>20883.173440800001</c:v>
                </c:pt>
                <c:pt idx="23825">
                  <c:v>20885.287499999999</c:v>
                </c:pt>
                <c:pt idx="23826">
                  <c:v>20885.287499999999</c:v>
                </c:pt>
                <c:pt idx="23827">
                  <c:v>20885.287499999999</c:v>
                </c:pt>
                <c:pt idx="23828">
                  <c:v>20889.515618400001</c:v>
                </c:pt>
                <c:pt idx="23829">
                  <c:v>20890.443749999999</c:v>
                </c:pt>
                <c:pt idx="23830">
                  <c:v>20890.959381599998</c:v>
                </c:pt>
                <c:pt idx="23831">
                  <c:v>20896.012499999997</c:v>
                </c:pt>
                <c:pt idx="23832">
                  <c:v>20896.528118400001</c:v>
                </c:pt>
                <c:pt idx="23833">
                  <c:v>20898.487499999999</c:v>
                </c:pt>
                <c:pt idx="23834">
                  <c:v>20902.715618400001</c:v>
                </c:pt>
                <c:pt idx="23835">
                  <c:v>20902.715618400001</c:v>
                </c:pt>
                <c:pt idx="23836">
                  <c:v>20903.643749999999</c:v>
                </c:pt>
                <c:pt idx="23837">
                  <c:v>20903.643749999999</c:v>
                </c:pt>
                <c:pt idx="23838">
                  <c:v>20905.139059199999</c:v>
                </c:pt>
                <c:pt idx="23839">
                  <c:v>20909.573440799999</c:v>
                </c:pt>
                <c:pt idx="23840">
                  <c:v>20909.573440799999</c:v>
                </c:pt>
                <c:pt idx="23841">
                  <c:v>20915.915618399998</c:v>
                </c:pt>
                <c:pt idx="23842">
                  <c:v>20916.84375</c:v>
                </c:pt>
                <c:pt idx="23843">
                  <c:v>20917.359381599999</c:v>
                </c:pt>
                <c:pt idx="23844">
                  <c:v>20918.339059199996</c:v>
                </c:pt>
                <c:pt idx="23845">
                  <c:v>20918.339059199996</c:v>
                </c:pt>
                <c:pt idx="23846">
                  <c:v>20922.412499999999</c:v>
                </c:pt>
                <c:pt idx="23847">
                  <c:v>20922.412499999999</c:v>
                </c:pt>
                <c:pt idx="23848">
                  <c:v>20922.928118399999</c:v>
                </c:pt>
                <c:pt idx="23849">
                  <c:v>20930.043749999997</c:v>
                </c:pt>
                <c:pt idx="23850">
                  <c:v>20930.559381599996</c:v>
                </c:pt>
                <c:pt idx="23851">
                  <c:v>20931.539059199997</c:v>
                </c:pt>
                <c:pt idx="23852">
                  <c:v>20935.612499999999</c:v>
                </c:pt>
                <c:pt idx="23853">
                  <c:v>20935.9734408</c:v>
                </c:pt>
                <c:pt idx="23854">
                  <c:v>20938.087499999998</c:v>
                </c:pt>
                <c:pt idx="23855">
                  <c:v>20938.087499999998</c:v>
                </c:pt>
                <c:pt idx="23856">
                  <c:v>20942.3156184</c:v>
                </c:pt>
                <c:pt idx="23857">
                  <c:v>20943.759381599997</c:v>
                </c:pt>
                <c:pt idx="23858">
                  <c:v>20943.759381599997</c:v>
                </c:pt>
                <c:pt idx="23859">
                  <c:v>20948.8125</c:v>
                </c:pt>
                <c:pt idx="23860">
                  <c:v>20949.173440800001</c:v>
                </c:pt>
                <c:pt idx="23861">
                  <c:v>20949.173440800001</c:v>
                </c:pt>
                <c:pt idx="23862">
                  <c:v>20949.173440800001</c:v>
                </c:pt>
                <c:pt idx="23863">
                  <c:v>20956.443749999999</c:v>
                </c:pt>
                <c:pt idx="23864">
                  <c:v>20956.959381599998</c:v>
                </c:pt>
                <c:pt idx="23865">
                  <c:v>20956.959381599998</c:v>
                </c:pt>
                <c:pt idx="23866">
                  <c:v>20962.012499999997</c:v>
                </c:pt>
                <c:pt idx="23867">
                  <c:v>20962.012499999997</c:v>
                </c:pt>
                <c:pt idx="23868">
                  <c:v>20962.528118400001</c:v>
                </c:pt>
                <c:pt idx="23869">
                  <c:v>20962.528118400001</c:v>
                </c:pt>
                <c:pt idx="23870">
                  <c:v>20969.643749999999</c:v>
                </c:pt>
                <c:pt idx="23871">
                  <c:v>20970.159381599999</c:v>
                </c:pt>
                <c:pt idx="23872">
                  <c:v>20975.212499999998</c:v>
                </c:pt>
                <c:pt idx="23873">
                  <c:v>20975.573440799999</c:v>
                </c:pt>
                <c:pt idx="23874">
                  <c:v>20975.573440799999</c:v>
                </c:pt>
                <c:pt idx="23875">
                  <c:v>20977.6875</c:v>
                </c:pt>
                <c:pt idx="23876">
                  <c:v>20981.915618399998</c:v>
                </c:pt>
                <c:pt idx="23877">
                  <c:v>20981.915618399998</c:v>
                </c:pt>
                <c:pt idx="23878">
                  <c:v>20981.915618399998</c:v>
                </c:pt>
                <c:pt idx="23879">
                  <c:v>20983.359381599999</c:v>
                </c:pt>
                <c:pt idx="23880">
                  <c:v>20984.339059199996</c:v>
                </c:pt>
                <c:pt idx="23881">
                  <c:v>20988.412499999999</c:v>
                </c:pt>
                <c:pt idx="23882">
                  <c:v>20988.412499999999</c:v>
                </c:pt>
                <c:pt idx="23883">
                  <c:v>20988.7734408</c:v>
                </c:pt>
                <c:pt idx="23884">
                  <c:v>20988.928118399999</c:v>
                </c:pt>
                <c:pt idx="23885">
                  <c:v>20990.887499999997</c:v>
                </c:pt>
                <c:pt idx="23886">
                  <c:v>20990.887499999997</c:v>
                </c:pt>
                <c:pt idx="23887">
                  <c:v>20995.115618399999</c:v>
                </c:pt>
                <c:pt idx="23888">
                  <c:v>20995.115618399999</c:v>
                </c:pt>
                <c:pt idx="23889">
                  <c:v>20995.115618399999</c:v>
                </c:pt>
                <c:pt idx="23890">
                  <c:v>20995.115618399999</c:v>
                </c:pt>
                <c:pt idx="23891">
                  <c:v>20996.043749999997</c:v>
                </c:pt>
                <c:pt idx="23892">
                  <c:v>20996.043749999997</c:v>
                </c:pt>
                <c:pt idx="23893">
                  <c:v>20996.559381599996</c:v>
                </c:pt>
                <c:pt idx="23894">
                  <c:v>20996.559381599996</c:v>
                </c:pt>
                <c:pt idx="23895">
                  <c:v>20997.539059199997</c:v>
                </c:pt>
                <c:pt idx="23896">
                  <c:v>21001.612499999999</c:v>
                </c:pt>
                <c:pt idx="23897">
                  <c:v>21001.9734408</c:v>
                </c:pt>
                <c:pt idx="23898">
                  <c:v>21004.087499999998</c:v>
                </c:pt>
                <c:pt idx="23899">
                  <c:v>21009.243749999998</c:v>
                </c:pt>
                <c:pt idx="23900">
                  <c:v>21009.243749999998</c:v>
                </c:pt>
                <c:pt idx="23901">
                  <c:v>21009.759381599997</c:v>
                </c:pt>
                <c:pt idx="23902">
                  <c:v>21010.739059199997</c:v>
                </c:pt>
                <c:pt idx="23903">
                  <c:v>21010.739059199997</c:v>
                </c:pt>
                <c:pt idx="23904">
                  <c:v>21015.173440800001</c:v>
                </c:pt>
                <c:pt idx="23905">
                  <c:v>21015.328118400001</c:v>
                </c:pt>
                <c:pt idx="23906">
                  <c:v>21015.328118400001</c:v>
                </c:pt>
                <c:pt idx="23907">
                  <c:v>21021.515618400001</c:v>
                </c:pt>
                <c:pt idx="23908">
                  <c:v>21021.515618400001</c:v>
                </c:pt>
                <c:pt idx="23909">
                  <c:v>21022.443749999999</c:v>
                </c:pt>
                <c:pt idx="23910">
                  <c:v>21022.443749999999</c:v>
                </c:pt>
                <c:pt idx="23911">
                  <c:v>21022.959381599998</c:v>
                </c:pt>
                <c:pt idx="23912">
                  <c:v>21022.959381599998</c:v>
                </c:pt>
                <c:pt idx="23913">
                  <c:v>21023.939059199998</c:v>
                </c:pt>
                <c:pt idx="23914">
                  <c:v>21028.012499999997</c:v>
                </c:pt>
                <c:pt idx="23915">
                  <c:v>21028.012499999997</c:v>
                </c:pt>
                <c:pt idx="23916">
                  <c:v>21028.373440799998</c:v>
                </c:pt>
                <c:pt idx="23917">
                  <c:v>21028.373440799998</c:v>
                </c:pt>
                <c:pt idx="23918">
                  <c:v>21030.487499999999</c:v>
                </c:pt>
                <c:pt idx="23919">
                  <c:v>21030.487499999999</c:v>
                </c:pt>
                <c:pt idx="23920">
                  <c:v>21034.715618400001</c:v>
                </c:pt>
                <c:pt idx="23921">
                  <c:v>21035.643749999999</c:v>
                </c:pt>
                <c:pt idx="23922">
                  <c:v>21035.643749999999</c:v>
                </c:pt>
                <c:pt idx="23923">
                  <c:v>21041.212499999998</c:v>
                </c:pt>
                <c:pt idx="23924">
                  <c:v>21041.212499999998</c:v>
                </c:pt>
                <c:pt idx="23925">
                  <c:v>21041.728118399998</c:v>
                </c:pt>
                <c:pt idx="23926">
                  <c:v>21043.6875</c:v>
                </c:pt>
                <c:pt idx="23927">
                  <c:v>21043.6875</c:v>
                </c:pt>
                <c:pt idx="23928">
                  <c:v>21048.84375</c:v>
                </c:pt>
                <c:pt idx="23929">
                  <c:v>21048.84375</c:v>
                </c:pt>
                <c:pt idx="23930">
                  <c:v>21048.84375</c:v>
                </c:pt>
                <c:pt idx="23931">
                  <c:v>21048.84375</c:v>
                </c:pt>
                <c:pt idx="23932">
                  <c:v>21054.412499999999</c:v>
                </c:pt>
                <c:pt idx="23933">
                  <c:v>21054.412499999999</c:v>
                </c:pt>
                <c:pt idx="23934">
                  <c:v>21054.412499999999</c:v>
                </c:pt>
                <c:pt idx="23935">
                  <c:v>21054.928118399999</c:v>
                </c:pt>
                <c:pt idx="23936">
                  <c:v>21061.115618399999</c:v>
                </c:pt>
                <c:pt idx="23937">
                  <c:v>21062.043749999997</c:v>
                </c:pt>
                <c:pt idx="23938">
                  <c:v>21062.559381599996</c:v>
                </c:pt>
                <c:pt idx="23939">
                  <c:v>21062.559381599996</c:v>
                </c:pt>
                <c:pt idx="23940">
                  <c:v>21067.612499999999</c:v>
                </c:pt>
                <c:pt idx="23941">
                  <c:v>21067.612499999999</c:v>
                </c:pt>
                <c:pt idx="23942">
                  <c:v>21067.612499999999</c:v>
                </c:pt>
                <c:pt idx="23943">
                  <c:v>21067.9734408</c:v>
                </c:pt>
                <c:pt idx="23944">
                  <c:v>21068.1281184</c:v>
                </c:pt>
                <c:pt idx="23945">
                  <c:v>21068.1281184</c:v>
                </c:pt>
                <c:pt idx="23946">
                  <c:v>21068.1281184</c:v>
                </c:pt>
                <c:pt idx="23947">
                  <c:v>21068.1281184</c:v>
                </c:pt>
                <c:pt idx="23948">
                  <c:v>21075.759381599997</c:v>
                </c:pt>
                <c:pt idx="23949">
                  <c:v>21075.759381599997</c:v>
                </c:pt>
                <c:pt idx="23950">
                  <c:v>21075.759381599997</c:v>
                </c:pt>
                <c:pt idx="23951">
                  <c:v>21080.8125</c:v>
                </c:pt>
                <c:pt idx="23952">
                  <c:v>21080.8125</c:v>
                </c:pt>
                <c:pt idx="23953">
                  <c:v>21081.173440800001</c:v>
                </c:pt>
                <c:pt idx="23954">
                  <c:v>21087.515618400001</c:v>
                </c:pt>
                <c:pt idx="23955">
                  <c:v>21088.959381599998</c:v>
                </c:pt>
                <c:pt idx="23956">
                  <c:v>21088.959381599998</c:v>
                </c:pt>
                <c:pt idx="23957">
                  <c:v>21094.012499999997</c:v>
                </c:pt>
                <c:pt idx="23958">
                  <c:v>21094.373440799998</c:v>
                </c:pt>
                <c:pt idx="23959">
                  <c:v>21094.373440799998</c:v>
                </c:pt>
                <c:pt idx="23960">
                  <c:v>21094.528118400001</c:v>
                </c:pt>
                <c:pt idx="23961">
                  <c:v>21096.487499999999</c:v>
                </c:pt>
                <c:pt idx="23962">
                  <c:v>21096.487499999999</c:v>
                </c:pt>
                <c:pt idx="23963">
                  <c:v>21100.715618400001</c:v>
                </c:pt>
                <c:pt idx="23964">
                  <c:v>21101.643749999999</c:v>
                </c:pt>
                <c:pt idx="23965">
                  <c:v>21101.643749999999</c:v>
                </c:pt>
                <c:pt idx="23966">
                  <c:v>21101.643749999999</c:v>
                </c:pt>
                <c:pt idx="23967">
                  <c:v>21102.159381599999</c:v>
                </c:pt>
                <c:pt idx="23968">
                  <c:v>21107.573440799999</c:v>
                </c:pt>
                <c:pt idx="23969">
                  <c:v>21107.728118399998</c:v>
                </c:pt>
                <c:pt idx="23970">
                  <c:v>21107.728118399998</c:v>
                </c:pt>
                <c:pt idx="23971">
                  <c:v>21107.728118399998</c:v>
                </c:pt>
                <c:pt idx="23972">
                  <c:v>21109.6875</c:v>
                </c:pt>
                <c:pt idx="23973">
                  <c:v>21113.915618399998</c:v>
                </c:pt>
                <c:pt idx="23974">
                  <c:v>21114.84375</c:v>
                </c:pt>
                <c:pt idx="23975">
                  <c:v>21120.412499999999</c:v>
                </c:pt>
                <c:pt idx="23976">
                  <c:v>21120.7734408</c:v>
                </c:pt>
                <c:pt idx="23977">
                  <c:v>21122.887499999997</c:v>
                </c:pt>
                <c:pt idx="23978">
                  <c:v>21122.887499999997</c:v>
                </c:pt>
                <c:pt idx="23979">
                  <c:v>21122.887499999997</c:v>
                </c:pt>
                <c:pt idx="23980">
                  <c:v>21127.115618399999</c:v>
                </c:pt>
                <c:pt idx="23981">
                  <c:v>21128.043749999997</c:v>
                </c:pt>
                <c:pt idx="23982">
                  <c:v>21128.043749999997</c:v>
                </c:pt>
                <c:pt idx="23983">
                  <c:v>21128.559381599996</c:v>
                </c:pt>
                <c:pt idx="23984">
                  <c:v>21128.559381599996</c:v>
                </c:pt>
                <c:pt idx="23985">
                  <c:v>21129.539059199997</c:v>
                </c:pt>
                <c:pt idx="23986">
                  <c:v>21129.539059199997</c:v>
                </c:pt>
                <c:pt idx="23987">
                  <c:v>21133.612499999999</c:v>
                </c:pt>
                <c:pt idx="23988">
                  <c:v>21133.9734408</c:v>
                </c:pt>
                <c:pt idx="23989">
                  <c:v>21136.087499999998</c:v>
                </c:pt>
                <c:pt idx="23990">
                  <c:v>21141.243749999998</c:v>
                </c:pt>
                <c:pt idx="23991">
                  <c:v>21141.759381599997</c:v>
                </c:pt>
                <c:pt idx="23992">
                  <c:v>21146.8125</c:v>
                </c:pt>
                <c:pt idx="23993">
                  <c:v>21147.173440800001</c:v>
                </c:pt>
                <c:pt idx="23994">
                  <c:v>21147.173440800001</c:v>
                </c:pt>
                <c:pt idx="23995">
                  <c:v>21149.287499999999</c:v>
                </c:pt>
                <c:pt idx="23996">
                  <c:v>21153.515618400001</c:v>
                </c:pt>
                <c:pt idx="23997">
                  <c:v>21154.959381599998</c:v>
                </c:pt>
                <c:pt idx="23998">
                  <c:v>21154.959381599998</c:v>
                </c:pt>
                <c:pt idx="23999">
                  <c:v>21155.939059199998</c:v>
                </c:pt>
                <c:pt idx="24000">
                  <c:v>21155.939059199998</c:v>
                </c:pt>
                <c:pt idx="24001">
                  <c:v>21160.012499999997</c:v>
                </c:pt>
                <c:pt idx="24002">
                  <c:v>21160.012499999997</c:v>
                </c:pt>
                <c:pt idx="24003">
                  <c:v>21160.373440799998</c:v>
                </c:pt>
                <c:pt idx="24004">
                  <c:v>21160.528118400001</c:v>
                </c:pt>
                <c:pt idx="24005">
                  <c:v>21160.528118400001</c:v>
                </c:pt>
                <c:pt idx="24006">
                  <c:v>21160.528118400001</c:v>
                </c:pt>
                <c:pt idx="24007">
                  <c:v>21162.487499999999</c:v>
                </c:pt>
                <c:pt idx="24008">
                  <c:v>21166.715618400001</c:v>
                </c:pt>
                <c:pt idx="24009">
                  <c:v>21168.159381599999</c:v>
                </c:pt>
                <c:pt idx="24010">
                  <c:v>21169.139059199999</c:v>
                </c:pt>
                <c:pt idx="24011">
                  <c:v>21173.212499999998</c:v>
                </c:pt>
                <c:pt idx="24012">
                  <c:v>21173.212499999998</c:v>
                </c:pt>
                <c:pt idx="24013">
                  <c:v>21173.573440799999</c:v>
                </c:pt>
                <c:pt idx="24014">
                  <c:v>21173.573440799999</c:v>
                </c:pt>
                <c:pt idx="24015">
                  <c:v>21175.6875</c:v>
                </c:pt>
                <c:pt idx="24016">
                  <c:v>21175.6875</c:v>
                </c:pt>
                <c:pt idx="24017">
                  <c:v>21175.6875</c:v>
                </c:pt>
                <c:pt idx="24018">
                  <c:v>21175.6875</c:v>
                </c:pt>
                <c:pt idx="24019">
                  <c:v>21179.915618399998</c:v>
                </c:pt>
                <c:pt idx="24020">
                  <c:v>21180.84375</c:v>
                </c:pt>
                <c:pt idx="24021">
                  <c:v>21180.84375</c:v>
                </c:pt>
                <c:pt idx="24022">
                  <c:v>21182.339059199996</c:v>
                </c:pt>
                <c:pt idx="24023">
                  <c:v>21186.412499999999</c:v>
                </c:pt>
                <c:pt idx="24024">
                  <c:v>21186.7734408</c:v>
                </c:pt>
                <c:pt idx="24025">
                  <c:v>21186.928118399999</c:v>
                </c:pt>
                <c:pt idx="24026">
                  <c:v>21194.043749999997</c:v>
                </c:pt>
                <c:pt idx="24027">
                  <c:v>21194.559381599996</c:v>
                </c:pt>
                <c:pt idx="24028">
                  <c:v>21195.539059199997</c:v>
                </c:pt>
                <c:pt idx="24029">
                  <c:v>21195.539059199997</c:v>
                </c:pt>
                <c:pt idx="24030">
                  <c:v>21195.539059199997</c:v>
                </c:pt>
                <c:pt idx="24031">
                  <c:v>21195.539059199997</c:v>
                </c:pt>
                <c:pt idx="24032">
                  <c:v>21199.612499999999</c:v>
                </c:pt>
                <c:pt idx="24033">
                  <c:v>21199.612499999999</c:v>
                </c:pt>
                <c:pt idx="24034">
                  <c:v>21199.9734408</c:v>
                </c:pt>
                <c:pt idx="24035">
                  <c:v>21200.1281184</c:v>
                </c:pt>
                <c:pt idx="24036">
                  <c:v>21200.1281184</c:v>
                </c:pt>
                <c:pt idx="24037">
                  <c:v>21202.087499999998</c:v>
                </c:pt>
                <c:pt idx="24038">
                  <c:v>21202.087499999998</c:v>
                </c:pt>
                <c:pt idx="24039">
                  <c:v>21206.3156184</c:v>
                </c:pt>
                <c:pt idx="24040">
                  <c:v>21207.243749999998</c:v>
                </c:pt>
                <c:pt idx="24041">
                  <c:v>21207.243749999998</c:v>
                </c:pt>
                <c:pt idx="24042">
                  <c:v>21207.759381599997</c:v>
                </c:pt>
                <c:pt idx="24043">
                  <c:v>21208.739059199997</c:v>
                </c:pt>
                <c:pt idx="24044">
                  <c:v>21208.739059199997</c:v>
                </c:pt>
                <c:pt idx="24045">
                  <c:v>21212.8125</c:v>
                </c:pt>
                <c:pt idx="24046">
                  <c:v>21212.8125</c:v>
                </c:pt>
                <c:pt idx="24047">
                  <c:v>21212.8125</c:v>
                </c:pt>
                <c:pt idx="24048">
                  <c:v>21213.173440800001</c:v>
                </c:pt>
                <c:pt idx="24049">
                  <c:v>21213.328118400001</c:v>
                </c:pt>
                <c:pt idx="24050">
                  <c:v>21215.287499999999</c:v>
                </c:pt>
                <c:pt idx="24051">
                  <c:v>21220.443749999999</c:v>
                </c:pt>
                <c:pt idx="24052">
                  <c:v>21220.443749999999</c:v>
                </c:pt>
                <c:pt idx="24053">
                  <c:v>21221.939059199998</c:v>
                </c:pt>
                <c:pt idx="24054">
                  <c:v>21228.487499999999</c:v>
                </c:pt>
                <c:pt idx="24055">
                  <c:v>21228.487499999999</c:v>
                </c:pt>
                <c:pt idx="24056">
                  <c:v>21228.487499999999</c:v>
                </c:pt>
                <c:pt idx="24057">
                  <c:v>21233.643749999999</c:v>
                </c:pt>
                <c:pt idx="24058">
                  <c:v>21233.643749999999</c:v>
                </c:pt>
                <c:pt idx="24059">
                  <c:v>21233.643749999999</c:v>
                </c:pt>
                <c:pt idx="24060">
                  <c:v>21239.212499999998</c:v>
                </c:pt>
                <c:pt idx="24061">
                  <c:v>21241.6875</c:v>
                </c:pt>
                <c:pt idx="24062">
                  <c:v>21241.6875</c:v>
                </c:pt>
                <c:pt idx="24063">
                  <c:v>21245.915618399998</c:v>
                </c:pt>
                <c:pt idx="24064">
                  <c:v>21248.339059199996</c:v>
                </c:pt>
                <c:pt idx="24065">
                  <c:v>21248.339059199996</c:v>
                </c:pt>
                <c:pt idx="24066">
                  <c:v>21252.7734408</c:v>
                </c:pt>
                <c:pt idx="24067">
                  <c:v>21252.7734408</c:v>
                </c:pt>
                <c:pt idx="24068">
                  <c:v>21252.7734408</c:v>
                </c:pt>
                <c:pt idx="24069">
                  <c:v>21259.115618399999</c:v>
                </c:pt>
                <c:pt idx="24070">
                  <c:v>21259.115618399999</c:v>
                </c:pt>
                <c:pt idx="24071">
                  <c:v>21261.539059199997</c:v>
                </c:pt>
                <c:pt idx="24072">
                  <c:v>21265.612499999999</c:v>
                </c:pt>
                <c:pt idx="24073">
                  <c:v>21265.612499999999</c:v>
                </c:pt>
                <c:pt idx="24074">
                  <c:v>21265.612499999999</c:v>
                </c:pt>
                <c:pt idx="24075">
                  <c:v>21266.1281184</c:v>
                </c:pt>
                <c:pt idx="24076">
                  <c:v>21272.3156184</c:v>
                </c:pt>
                <c:pt idx="24077">
                  <c:v>21281.287499999999</c:v>
                </c:pt>
                <c:pt idx="24078">
                  <c:v>21286.443749999999</c:v>
                </c:pt>
                <c:pt idx="24079">
                  <c:v>21286.959381599998</c:v>
                </c:pt>
                <c:pt idx="24080">
                  <c:v>21286.959381599998</c:v>
                </c:pt>
                <c:pt idx="24081">
                  <c:v>21292.012499999997</c:v>
                </c:pt>
                <c:pt idx="24082">
                  <c:v>21292.012499999997</c:v>
                </c:pt>
                <c:pt idx="24083">
                  <c:v>21292.012499999997</c:v>
                </c:pt>
                <c:pt idx="24084">
                  <c:v>21292.012499999997</c:v>
                </c:pt>
                <c:pt idx="24085">
                  <c:v>21292.012499999997</c:v>
                </c:pt>
                <c:pt idx="24086">
                  <c:v>21292.528118400001</c:v>
                </c:pt>
                <c:pt idx="24087">
                  <c:v>21294.487499999999</c:v>
                </c:pt>
                <c:pt idx="24088">
                  <c:v>21294.487499999999</c:v>
                </c:pt>
                <c:pt idx="24089">
                  <c:v>21298.715618400001</c:v>
                </c:pt>
                <c:pt idx="24090">
                  <c:v>21300.159381599999</c:v>
                </c:pt>
                <c:pt idx="24091">
                  <c:v>21300.159381599999</c:v>
                </c:pt>
                <c:pt idx="24092">
                  <c:v>21300.159381599999</c:v>
                </c:pt>
                <c:pt idx="24093">
                  <c:v>21305.573440799999</c:v>
                </c:pt>
                <c:pt idx="24094">
                  <c:v>21311.915618399998</c:v>
                </c:pt>
                <c:pt idx="24095">
                  <c:v>21311.915618399998</c:v>
                </c:pt>
                <c:pt idx="24096">
                  <c:v>21311.915618399998</c:v>
                </c:pt>
                <c:pt idx="24097">
                  <c:v>21312.84375</c:v>
                </c:pt>
                <c:pt idx="24098">
                  <c:v>21312.84375</c:v>
                </c:pt>
                <c:pt idx="24099">
                  <c:v>21318.412499999999</c:v>
                </c:pt>
                <c:pt idx="24100">
                  <c:v>21318.412499999999</c:v>
                </c:pt>
                <c:pt idx="24101">
                  <c:v>21318.412499999999</c:v>
                </c:pt>
                <c:pt idx="24102">
                  <c:v>21318.928118399999</c:v>
                </c:pt>
                <c:pt idx="24103">
                  <c:v>21320.887499999997</c:v>
                </c:pt>
                <c:pt idx="24104">
                  <c:v>21320.887499999997</c:v>
                </c:pt>
                <c:pt idx="24105">
                  <c:v>21325.115618399999</c:v>
                </c:pt>
                <c:pt idx="24106">
                  <c:v>21327.539059199997</c:v>
                </c:pt>
                <c:pt idx="24107">
                  <c:v>21327.539059199997</c:v>
                </c:pt>
                <c:pt idx="24108">
                  <c:v>21332.1281184</c:v>
                </c:pt>
                <c:pt idx="24109">
                  <c:v>21332.1281184</c:v>
                </c:pt>
                <c:pt idx="24110">
                  <c:v>21338.3156184</c:v>
                </c:pt>
                <c:pt idx="24111">
                  <c:v>21340.739059199997</c:v>
                </c:pt>
                <c:pt idx="24112">
                  <c:v>21345.173440800001</c:v>
                </c:pt>
                <c:pt idx="24113">
                  <c:v>21345.328118400001</c:v>
                </c:pt>
                <c:pt idx="24114">
                  <c:v>21345.328118400001</c:v>
                </c:pt>
                <c:pt idx="24115">
                  <c:v>21345.328118400001</c:v>
                </c:pt>
                <c:pt idx="24116">
                  <c:v>21347.287499999999</c:v>
                </c:pt>
                <c:pt idx="24117">
                  <c:v>21351.515618400001</c:v>
                </c:pt>
                <c:pt idx="24118">
                  <c:v>21351.515618400001</c:v>
                </c:pt>
                <c:pt idx="24119">
                  <c:v>21351.515618400001</c:v>
                </c:pt>
                <c:pt idx="24120">
                  <c:v>21352.443749999999</c:v>
                </c:pt>
                <c:pt idx="24121">
                  <c:v>21352.959381599998</c:v>
                </c:pt>
                <c:pt idx="24122">
                  <c:v>21352.959381599998</c:v>
                </c:pt>
                <c:pt idx="24123">
                  <c:v>21352.959381599998</c:v>
                </c:pt>
                <c:pt idx="24124">
                  <c:v>21352.959381599998</c:v>
                </c:pt>
                <c:pt idx="24125">
                  <c:v>21358.012499999997</c:v>
                </c:pt>
                <c:pt idx="24126">
                  <c:v>21358.012499999997</c:v>
                </c:pt>
                <c:pt idx="24127">
                  <c:v>21358.373440799998</c:v>
                </c:pt>
                <c:pt idx="24128">
                  <c:v>21358.528118400001</c:v>
                </c:pt>
                <c:pt idx="24129">
                  <c:v>21364.715618400001</c:v>
                </c:pt>
                <c:pt idx="24130">
                  <c:v>21365.643749999999</c:v>
                </c:pt>
                <c:pt idx="24131">
                  <c:v>21365.643749999999</c:v>
                </c:pt>
                <c:pt idx="24132">
                  <c:v>21365.643749999999</c:v>
                </c:pt>
                <c:pt idx="24133">
                  <c:v>21366.159381599999</c:v>
                </c:pt>
                <c:pt idx="24134">
                  <c:v>21367.139059199999</c:v>
                </c:pt>
                <c:pt idx="24135">
                  <c:v>21371.212499999998</c:v>
                </c:pt>
                <c:pt idx="24136">
                  <c:v>21371.212499999998</c:v>
                </c:pt>
                <c:pt idx="24137">
                  <c:v>21371.728118399998</c:v>
                </c:pt>
                <c:pt idx="24138">
                  <c:v>21371.728118399998</c:v>
                </c:pt>
                <c:pt idx="24139">
                  <c:v>21373.6875</c:v>
                </c:pt>
                <c:pt idx="24140">
                  <c:v>21373.6875</c:v>
                </c:pt>
                <c:pt idx="24141">
                  <c:v>21378.84375</c:v>
                </c:pt>
                <c:pt idx="24142">
                  <c:v>21379.359381599999</c:v>
                </c:pt>
                <c:pt idx="24143">
                  <c:v>21379.359381599999</c:v>
                </c:pt>
                <c:pt idx="24144">
                  <c:v>21380.339059199996</c:v>
                </c:pt>
                <c:pt idx="24145">
                  <c:v>21384.412499999999</c:v>
                </c:pt>
                <c:pt idx="24146">
                  <c:v>21384.7734408</c:v>
                </c:pt>
                <c:pt idx="24147">
                  <c:v>21384.7734408</c:v>
                </c:pt>
                <c:pt idx="24148">
                  <c:v>21384.928118399999</c:v>
                </c:pt>
                <c:pt idx="24149">
                  <c:v>21391.115618399999</c:v>
                </c:pt>
                <c:pt idx="24150">
                  <c:v>21392.043749999997</c:v>
                </c:pt>
                <c:pt idx="24151">
                  <c:v>21393.539059199997</c:v>
                </c:pt>
                <c:pt idx="24152">
                  <c:v>21397.9734408</c:v>
                </c:pt>
                <c:pt idx="24153">
                  <c:v>21397.9734408</c:v>
                </c:pt>
                <c:pt idx="24154">
                  <c:v>21398.1281184</c:v>
                </c:pt>
                <c:pt idx="24155">
                  <c:v>21398.1281184</c:v>
                </c:pt>
                <c:pt idx="24156">
                  <c:v>21405.243749999998</c:v>
                </c:pt>
                <c:pt idx="24157">
                  <c:v>21406.739059199997</c:v>
                </c:pt>
                <c:pt idx="24158">
                  <c:v>21410.8125</c:v>
                </c:pt>
                <c:pt idx="24159">
                  <c:v>21411.173440800001</c:v>
                </c:pt>
                <c:pt idx="24160">
                  <c:v>21411.328118400001</c:v>
                </c:pt>
                <c:pt idx="24161">
                  <c:v>21413.287499999999</c:v>
                </c:pt>
                <c:pt idx="24162">
                  <c:v>21413.287499999999</c:v>
                </c:pt>
                <c:pt idx="24163">
                  <c:v>21418.959381599998</c:v>
                </c:pt>
                <c:pt idx="24164">
                  <c:v>21419.939059199998</c:v>
                </c:pt>
                <c:pt idx="24165">
                  <c:v>21419.939059199998</c:v>
                </c:pt>
                <c:pt idx="24166">
                  <c:v>21424.012499999997</c:v>
                </c:pt>
                <c:pt idx="24167">
                  <c:v>21424.373440799998</c:v>
                </c:pt>
                <c:pt idx="24168">
                  <c:v>21424.528118400001</c:v>
                </c:pt>
                <c:pt idx="24169">
                  <c:v>21424.528118400001</c:v>
                </c:pt>
                <c:pt idx="24170">
                  <c:v>21426.487499999999</c:v>
                </c:pt>
                <c:pt idx="24171">
                  <c:v>21430.715618400001</c:v>
                </c:pt>
                <c:pt idx="24172">
                  <c:v>21431.643749999999</c:v>
                </c:pt>
                <c:pt idx="24173">
                  <c:v>21431.643749999999</c:v>
                </c:pt>
                <c:pt idx="24174">
                  <c:v>21437.573440799999</c:v>
                </c:pt>
                <c:pt idx="24175">
                  <c:v>21437.573440799999</c:v>
                </c:pt>
                <c:pt idx="24176">
                  <c:v>21437.728118399998</c:v>
                </c:pt>
                <c:pt idx="24177">
                  <c:v>21439.6875</c:v>
                </c:pt>
                <c:pt idx="24178">
                  <c:v>21443.915618399998</c:v>
                </c:pt>
                <c:pt idx="24179">
                  <c:v>21444.84375</c:v>
                </c:pt>
                <c:pt idx="24180">
                  <c:v>21446.339059199996</c:v>
                </c:pt>
                <c:pt idx="24181">
                  <c:v>21446.339059199996</c:v>
                </c:pt>
                <c:pt idx="24182">
                  <c:v>21450.412499999999</c:v>
                </c:pt>
                <c:pt idx="24183">
                  <c:v>21450.412499999999</c:v>
                </c:pt>
                <c:pt idx="24184">
                  <c:v>21450.412499999999</c:v>
                </c:pt>
                <c:pt idx="24185">
                  <c:v>21450.412499999999</c:v>
                </c:pt>
                <c:pt idx="24186">
                  <c:v>21450.412499999999</c:v>
                </c:pt>
                <c:pt idx="24187">
                  <c:v>21450.412499999999</c:v>
                </c:pt>
                <c:pt idx="24188">
                  <c:v>21450.928118399999</c:v>
                </c:pt>
                <c:pt idx="24189">
                  <c:v>21450.928118399999</c:v>
                </c:pt>
                <c:pt idx="24190">
                  <c:v>21450.928118399999</c:v>
                </c:pt>
                <c:pt idx="24191">
                  <c:v>21450.928118399999</c:v>
                </c:pt>
                <c:pt idx="24192">
                  <c:v>21457.115618399999</c:v>
                </c:pt>
                <c:pt idx="24193">
                  <c:v>21458.559381599996</c:v>
                </c:pt>
                <c:pt idx="24194">
                  <c:v>21463.612499999999</c:v>
                </c:pt>
                <c:pt idx="24195">
                  <c:v>21464.1281184</c:v>
                </c:pt>
                <c:pt idx="24196">
                  <c:v>21466.087499999998</c:v>
                </c:pt>
                <c:pt idx="24197">
                  <c:v>21470.3156184</c:v>
                </c:pt>
                <c:pt idx="24198">
                  <c:v>21470.3156184</c:v>
                </c:pt>
                <c:pt idx="24199">
                  <c:v>21470.3156184</c:v>
                </c:pt>
                <c:pt idx="24200">
                  <c:v>21470.3156184</c:v>
                </c:pt>
                <c:pt idx="24201">
                  <c:v>21470.3156184</c:v>
                </c:pt>
                <c:pt idx="24202">
                  <c:v>21471.243749999998</c:v>
                </c:pt>
                <c:pt idx="24203">
                  <c:v>21471.243749999998</c:v>
                </c:pt>
                <c:pt idx="24204">
                  <c:v>21471.759381599997</c:v>
                </c:pt>
                <c:pt idx="24205">
                  <c:v>21476.8125</c:v>
                </c:pt>
                <c:pt idx="24206">
                  <c:v>21477.328118400001</c:v>
                </c:pt>
                <c:pt idx="24207">
                  <c:v>21477.328118400001</c:v>
                </c:pt>
                <c:pt idx="24208">
                  <c:v>21477.328118400001</c:v>
                </c:pt>
                <c:pt idx="24209">
                  <c:v>21477.328118400001</c:v>
                </c:pt>
                <c:pt idx="24210">
                  <c:v>21483.515618400001</c:v>
                </c:pt>
                <c:pt idx="24211">
                  <c:v>21483.515618400001</c:v>
                </c:pt>
                <c:pt idx="24212">
                  <c:v>21483.515618400001</c:v>
                </c:pt>
                <c:pt idx="24213">
                  <c:v>21484.959381599998</c:v>
                </c:pt>
                <c:pt idx="24214">
                  <c:v>21484.959381599998</c:v>
                </c:pt>
                <c:pt idx="24215">
                  <c:v>21485.939059199998</c:v>
                </c:pt>
                <c:pt idx="24216">
                  <c:v>21490.528118400001</c:v>
                </c:pt>
                <c:pt idx="24217">
                  <c:v>21490.528118400001</c:v>
                </c:pt>
                <c:pt idx="24218">
                  <c:v>21496.715618400001</c:v>
                </c:pt>
                <c:pt idx="24219">
                  <c:v>21497.643749999999</c:v>
                </c:pt>
                <c:pt idx="24220">
                  <c:v>21499.139059199999</c:v>
                </c:pt>
                <c:pt idx="24221">
                  <c:v>21509.915618399998</c:v>
                </c:pt>
                <c:pt idx="24222">
                  <c:v>21512.339059199996</c:v>
                </c:pt>
                <c:pt idx="24223">
                  <c:v>21516.412499999999</c:v>
                </c:pt>
                <c:pt idx="24224">
                  <c:v>21516.412499999999</c:v>
                </c:pt>
                <c:pt idx="24225">
                  <c:v>21516.7734408</c:v>
                </c:pt>
                <c:pt idx="24226">
                  <c:v>21516.928118399999</c:v>
                </c:pt>
                <c:pt idx="24227">
                  <c:v>21516.928118399999</c:v>
                </c:pt>
                <c:pt idx="24228">
                  <c:v>21524.043749999997</c:v>
                </c:pt>
                <c:pt idx="24229">
                  <c:v>21524.043749999997</c:v>
                </c:pt>
                <c:pt idx="24230">
                  <c:v>21524.559381599996</c:v>
                </c:pt>
                <c:pt idx="24231">
                  <c:v>21525.539059199997</c:v>
                </c:pt>
                <c:pt idx="24232">
                  <c:v>21525.539059199997</c:v>
                </c:pt>
                <c:pt idx="24233">
                  <c:v>21525.539059199997</c:v>
                </c:pt>
                <c:pt idx="24234">
                  <c:v>21530.1281184</c:v>
                </c:pt>
                <c:pt idx="24235">
                  <c:v>21536.3156184</c:v>
                </c:pt>
                <c:pt idx="24236">
                  <c:v>21536.3156184</c:v>
                </c:pt>
                <c:pt idx="24237">
                  <c:v>21537.759381599997</c:v>
                </c:pt>
                <c:pt idx="24238">
                  <c:v>21542.8125</c:v>
                </c:pt>
                <c:pt idx="24239">
                  <c:v>21542.8125</c:v>
                </c:pt>
                <c:pt idx="24240">
                  <c:v>21543.173440800001</c:v>
                </c:pt>
                <c:pt idx="24241">
                  <c:v>21543.173440800001</c:v>
                </c:pt>
                <c:pt idx="24242">
                  <c:v>21543.173440800001</c:v>
                </c:pt>
                <c:pt idx="24243">
                  <c:v>21543.328118400001</c:v>
                </c:pt>
                <c:pt idx="24244">
                  <c:v>21545.287499999999</c:v>
                </c:pt>
                <c:pt idx="24245">
                  <c:v>21549.515618400001</c:v>
                </c:pt>
                <c:pt idx="24246">
                  <c:v>21550.959381599998</c:v>
                </c:pt>
                <c:pt idx="24247">
                  <c:v>21550.959381599998</c:v>
                </c:pt>
                <c:pt idx="24248">
                  <c:v>21551.939059199998</c:v>
                </c:pt>
                <c:pt idx="24249">
                  <c:v>21551.939059199998</c:v>
                </c:pt>
                <c:pt idx="24250">
                  <c:v>21556.373440799998</c:v>
                </c:pt>
                <c:pt idx="24251">
                  <c:v>21563.643749999999</c:v>
                </c:pt>
                <c:pt idx="24252">
                  <c:v>21564.159381599999</c:v>
                </c:pt>
                <c:pt idx="24253">
                  <c:v>21569.573440799999</c:v>
                </c:pt>
                <c:pt idx="24254">
                  <c:v>21569.573440799999</c:v>
                </c:pt>
                <c:pt idx="24255">
                  <c:v>21569.728118399998</c:v>
                </c:pt>
                <c:pt idx="24256">
                  <c:v>21569.728118399998</c:v>
                </c:pt>
                <c:pt idx="24257">
                  <c:v>21569.728118399998</c:v>
                </c:pt>
                <c:pt idx="24258">
                  <c:v>21571.6875</c:v>
                </c:pt>
                <c:pt idx="24259">
                  <c:v>21571.6875</c:v>
                </c:pt>
                <c:pt idx="24260">
                  <c:v>21571.6875</c:v>
                </c:pt>
                <c:pt idx="24261">
                  <c:v>21575.915618399998</c:v>
                </c:pt>
                <c:pt idx="24262">
                  <c:v>21575.915618399998</c:v>
                </c:pt>
                <c:pt idx="24263">
                  <c:v>21577.359381599999</c:v>
                </c:pt>
                <c:pt idx="24264">
                  <c:v>21577.359381599999</c:v>
                </c:pt>
                <c:pt idx="24265">
                  <c:v>21577.359381599999</c:v>
                </c:pt>
                <c:pt idx="24266">
                  <c:v>21578.339059199996</c:v>
                </c:pt>
                <c:pt idx="24267">
                  <c:v>21582.7734408</c:v>
                </c:pt>
                <c:pt idx="24268">
                  <c:v>21582.928118399999</c:v>
                </c:pt>
                <c:pt idx="24269">
                  <c:v>21584.887499999997</c:v>
                </c:pt>
                <c:pt idx="24270">
                  <c:v>21584.887499999997</c:v>
                </c:pt>
                <c:pt idx="24271">
                  <c:v>21589.115618399999</c:v>
                </c:pt>
                <c:pt idx="24272">
                  <c:v>21590.559381599996</c:v>
                </c:pt>
                <c:pt idx="24273">
                  <c:v>21591.539059199997</c:v>
                </c:pt>
                <c:pt idx="24274">
                  <c:v>21591.539059199997</c:v>
                </c:pt>
                <c:pt idx="24275">
                  <c:v>21591.539059199997</c:v>
                </c:pt>
                <c:pt idx="24276">
                  <c:v>21595.612499999999</c:v>
                </c:pt>
                <c:pt idx="24277">
                  <c:v>21596.1281184</c:v>
                </c:pt>
                <c:pt idx="24278">
                  <c:v>21598.087499999998</c:v>
                </c:pt>
                <c:pt idx="24279">
                  <c:v>21598.087499999998</c:v>
                </c:pt>
                <c:pt idx="24280">
                  <c:v>21598.087499999998</c:v>
                </c:pt>
                <c:pt idx="24281">
                  <c:v>21598.087499999998</c:v>
                </c:pt>
                <c:pt idx="24282">
                  <c:v>21598.087499999998</c:v>
                </c:pt>
                <c:pt idx="24283">
                  <c:v>21598.087499999998</c:v>
                </c:pt>
                <c:pt idx="24284">
                  <c:v>21603.759381599997</c:v>
                </c:pt>
                <c:pt idx="24285">
                  <c:v>21604.739059199997</c:v>
                </c:pt>
                <c:pt idx="24286">
                  <c:v>21604.739059199997</c:v>
                </c:pt>
                <c:pt idx="24287">
                  <c:v>21608.8125</c:v>
                </c:pt>
                <c:pt idx="24288">
                  <c:v>21608.8125</c:v>
                </c:pt>
                <c:pt idx="24289">
                  <c:v>21608.8125</c:v>
                </c:pt>
                <c:pt idx="24290">
                  <c:v>21611.287499999999</c:v>
                </c:pt>
                <c:pt idx="24291">
                  <c:v>21615.515618400001</c:v>
                </c:pt>
                <c:pt idx="24292">
                  <c:v>21615.515618400001</c:v>
                </c:pt>
                <c:pt idx="24293">
                  <c:v>21616.443749999999</c:v>
                </c:pt>
                <c:pt idx="24294">
                  <c:v>21616.959381599998</c:v>
                </c:pt>
                <c:pt idx="24295">
                  <c:v>21616.959381599998</c:v>
                </c:pt>
                <c:pt idx="24296">
                  <c:v>21617.939059199998</c:v>
                </c:pt>
                <c:pt idx="24297">
                  <c:v>21622.012499999997</c:v>
                </c:pt>
                <c:pt idx="24298">
                  <c:v>21622.373440799998</c:v>
                </c:pt>
                <c:pt idx="24299">
                  <c:v>21622.528118400001</c:v>
                </c:pt>
                <c:pt idx="24300">
                  <c:v>21624.487499999999</c:v>
                </c:pt>
                <c:pt idx="24301">
                  <c:v>21624.487499999999</c:v>
                </c:pt>
                <c:pt idx="24302">
                  <c:v>21624.487499999999</c:v>
                </c:pt>
                <c:pt idx="24303">
                  <c:v>21629.643749999999</c:v>
                </c:pt>
                <c:pt idx="24304">
                  <c:v>21629.643749999999</c:v>
                </c:pt>
                <c:pt idx="24305">
                  <c:v>21630.159381599999</c:v>
                </c:pt>
                <c:pt idx="24306">
                  <c:v>21631.139059199999</c:v>
                </c:pt>
                <c:pt idx="24307">
                  <c:v>21631.139059199999</c:v>
                </c:pt>
                <c:pt idx="24308">
                  <c:v>21635.728118399998</c:v>
                </c:pt>
                <c:pt idx="24309">
                  <c:v>21635.728118399998</c:v>
                </c:pt>
                <c:pt idx="24310">
                  <c:v>21637.6875</c:v>
                </c:pt>
                <c:pt idx="24311">
                  <c:v>21642.84375</c:v>
                </c:pt>
                <c:pt idx="24312">
                  <c:v>21642.84375</c:v>
                </c:pt>
                <c:pt idx="24313">
                  <c:v>21648.7734408</c:v>
                </c:pt>
                <c:pt idx="24314">
                  <c:v>21648.7734408</c:v>
                </c:pt>
                <c:pt idx="24315">
                  <c:v>21648.928118399999</c:v>
                </c:pt>
                <c:pt idx="24316">
                  <c:v>21655.115618399999</c:v>
                </c:pt>
                <c:pt idx="24317">
                  <c:v>21656.043749999997</c:v>
                </c:pt>
                <c:pt idx="24318">
                  <c:v>21656.559381599996</c:v>
                </c:pt>
                <c:pt idx="24319">
                  <c:v>21657.539059199997</c:v>
                </c:pt>
                <c:pt idx="24320">
                  <c:v>21657.539059199997</c:v>
                </c:pt>
                <c:pt idx="24321">
                  <c:v>21657.539059199997</c:v>
                </c:pt>
                <c:pt idx="24322">
                  <c:v>21661.612499999999</c:v>
                </c:pt>
                <c:pt idx="24323">
                  <c:v>21661.9734408</c:v>
                </c:pt>
                <c:pt idx="24324">
                  <c:v>21664.087499999998</c:v>
                </c:pt>
                <c:pt idx="24325">
                  <c:v>21664.087499999998</c:v>
                </c:pt>
                <c:pt idx="24326">
                  <c:v>21664.087499999998</c:v>
                </c:pt>
                <c:pt idx="24327">
                  <c:v>21668.3156184</c:v>
                </c:pt>
                <c:pt idx="24328">
                  <c:v>21669.243749999998</c:v>
                </c:pt>
                <c:pt idx="24329">
                  <c:v>21669.243749999998</c:v>
                </c:pt>
                <c:pt idx="24330">
                  <c:v>21669.243749999998</c:v>
                </c:pt>
                <c:pt idx="24331">
                  <c:v>21669.759381599997</c:v>
                </c:pt>
                <c:pt idx="24332">
                  <c:v>21670.739059199997</c:v>
                </c:pt>
                <c:pt idx="24333">
                  <c:v>21670.739059199997</c:v>
                </c:pt>
                <c:pt idx="24334">
                  <c:v>21670.739059199997</c:v>
                </c:pt>
                <c:pt idx="24335">
                  <c:v>21674.8125</c:v>
                </c:pt>
                <c:pt idx="24336">
                  <c:v>21674.8125</c:v>
                </c:pt>
                <c:pt idx="24337">
                  <c:v>21674.8125</c:v>
                </c:pt>
                <c:pt idx="24338">
                  <c:v>21675.173440800001</c:v>
                </c:pt>
                <c:pt idx="24339">
                  <c:v>21675.328118400001</c:v>
                </c:pt>
                <c:pt idx="24340">
                  <c:v>21675.328118400001</c:v>
                </c:pt>
                <c:pt idx="24341">
                  <c:v>21675.328118400001</c:v>
                </c:pt>
                <c:pt idx="24342">
                  <c:v>21681.515618400001</c:v>
                </c:pt>
                <c:pt idx="24343">
                  <c:v>21682.443749999999</c:v>
                </c:pt>
                <c:pt idx="24344">
                  <c:v>21682.959381599998</c:v>
                </c:pt>
                <c:pt idx="24345">
                  <c:v>21688.012499999997</c:v>
                </c:pt>
                <c:pt idx="24346">
                  <c:v>21688.012499999997</c:v>
                </c:pt>
                <c:pt idx="24347">
                  <c:v>21688.373440799998</c:v>
                </c:pt>
                <c:pt idx="24348">
                  <c:v>21688.528118400001</c:v>
                </c:pt>
                <c:pt idx="24349">
                  <c:v>21688.528118400001</c:v>
                </c:pt>
                <c:pt idx="24350">
                  <c:v>21690.487499999999</c:v>
                </c:pt>
                <c:pt idx="24351">
                  <c:v>21690.487499999999</c:v>
                </c:pt>
                <c:pt idx="24352">
                  <c:v>21695.643749999999</c:v>
                </c:pt>
                <c:pt idx="24353">
                  <c:v>21695.643749999999</c:v>
                </c:pt>
                <c:pt idx="24354">
                  <c:v>21695.643749999999</c:v>
                </c:pt>
                <c:pt idx="24355">
                  <c:v>21696.159381599999</c:v>
                </c:pt>
                <c:pt idx="24356">
                  <c:v>21697.139059199999</c:v>
                </c:pt>
                <c:pt idx="24357">
                  <c:v>21697.139059199999</c:v>
                </c:pt>
                <c:pt idx="24358">
                  <c:v>21701.212499999998</c:v>
                </c:pt>
                <c:pt idx="24359">
                  <c:v>21707.915618399998</c:v>
                </c:pt>
                <c:pt idx="24360">
                  <c:v>21708.84375</c:v>
                </c:pt>
                <c:pt idx="24361">
                  <c:v>21709.359381599999</c:v>
                </c:pt>
                <c:pt idx="24362">
                  <c:v>21709.359381599999</c:v>
                </c:pt>
                <c:pt idx="24363">
                  <c:v>21710.339059199996</c:v>
                </c:pt>
                <c:pt idx="24364">
                  <c:v>21714.7734408</c:v>
                </c:pt>
                <c:pt idx="24365">
                  <c:v>21714.7734408</c:v>
                </c:pt>
                <c:pt idx="24366">
                  <c:v>21721.115618399999</c:v>
                </c:pt>
                <c:pt idx="24367">
                  <c:v>21722.559381599996</c:v>
                </c:pt>
                <c:pt idx="24368">
                  <c:v>21727.9734408</c:v>
                </c:pt>
                <c:pt idx="24369">
                  <c:v>21728.1281184</c:v>
                </c:pt>
                <c:pt idx="24370">
                  <c:v>21728.1281184</c:v>
                </c:pt>
                <c:pt idx="24371">
                  <c:v>21728.1281184</c:v>
                </c:pt>
                <c:pt idx="24372">
                  <c:v>21730.087499999998</c:v>
                </c:pt>
                <c:pt idx="24373">
                  <c:v>21736.739059199997</c:v>
                </c:pt>
                <c:pt idx="24374">
                  <c:v>21736.739059199997</c:v>
                </c:pt>
                <c:pt idx="24375">
                  <c:v>21736.739059199997</c:v>
                </c:pt>
                <c:pt idx="24376">
                  <c:v>21741.328118400001</c:v>
                </c:pt>
                <c:pt idx="24377">
                  <c:v>21743.287499999999</c:v>
                </c:pt>
                <c:pt idx="24378">
                  <c:v>21743.287499999999</c:v>
                </c:pt>
                <c:pt idx="24379">
                  <c:v>21747.515618400001</c:v>
                </c:pt>
                <c:pt idx="24380">
                  <c:v>21748.443749999999</c:v>
                </c:pt>
                <c:pt idx="24381">
                  <c:v>21748.443749999999</c:v>
                </c:pt>
                <c:pt idx="24382">
                  <c:v>21748.443749999999</c:v>
                </c:pt>
                <c:pt idx="24383">
                  <c:v>21748.959381599998</c:v>
                </c:pt>
                <c:pt idx="24384">
                  <c:v>21748.959381599998</c:v>
                </c:pt>
                <c:pt idx="24385">
                  <c:v>21754.012499999997</c:v>
                </c:pt>
                <c:pt idx="24386">
                  <c:v>21754.012499999997</c:v>
                </c:pt>
                <c:pt idx="24387">
                  <c:v>21756.487499999999</c:v>
                </c:pt>
                <c:pt idx="24388">
                  <c:v>21760.715618400001</c:v>
                </c:pt>
                <c:pt idx="24389">
                  <c:v>21761.643749999999</c:v>
                </c:pt>
                <c:pt idx="24390">
                  <c:v>21762.159381599999</c:v>
                </c:pt>
                <c:pt idx="24391">
                  <c:v>21767.212499999998</c:v>
                </c:pt>
                <c:pt idx="24392">
                  <c:v>21767.573440799999</c:v>
                </c:pt>
                <c:pt idx="24393">
                  <c:v>21767.728118399998</c:v>
                </c:pt>
                <c:pt idx="24394">
                  <c:v>21767.728118399998</c:v>
                </c:pt>
                <c:pt idx="24395">
                  <c:v>21769.6875</c:v>
                </c:pt>
                <c:pt idx="24396">
                  <c:v>21769.6875</c:v>
                </c:pt>
                <c:pt idx="24397">
                  <c:v>21775.359381599999</c:v>
                </c:pt>
                <c:pt idx="24398">
                  <c:v>21776.339059199996</c:v>
                </c:pt>
                <c:pt idx="24399">
                  <c:v>21780.412499999999</c:v>
                </c:pt>
                <c:pt idx="24400">
                  <c:v>21780.412499999999</c:v>
                </c:pt>
                <c:pt idx="24401">
                  <c:v>21788.559381599996</c:v>
                </c:pt>
                <c:pt idx="24402">
                  <c:v>21788.559381599996</c:v>
                </c:pt>
                <c:pt idx="24403">
                  <c:v>21789.539059199997</c:v>
                </c:pt>
                <c:pt idx="24404">
                  <c:v>21793.9734408</c:v>
                </c:pt>
                <c:pt idx="24405">
                  <c:v>21793.9734408</c:v>
                </c:pt>
                <c:pt idx="24406">
                  <c:v>21796.087499999998</c:v>
                </c:pt>
                <c:pt idx="24407">
                  <c:v>21796.087499999998</c:v>
                </c:pt>
                <c:pt idx="24408">
                  <c:v>21796.087499999998</c:v>
                </c:pt>
                <c:pt idx="24409">
                  <c:v>21800.3156184</c:v>
                </c:pt>
                <c:pt idx="24410">
                  <c:v>21800.3156184</c:v>
                </c:pt>
                <c:pt idx="24411">
                  <c:v>21801.243749999998</c:v>
                </c:pt>
                <c:pt idx="24412">
                  <c:v>21802.739059199997</c:v>
                </c:pt>
                <c:pt idx="24413">
                  <c:v>21806.8125</c:v>
                </c:pt>
                <c:pt idx="24414">
                  <c:v>21806.8125</c:v>
                </c:pt>
                <c:pt idx="24415">
                  <c:v>21807.173440800001</c:v>
                </c:pt>
                <c:pt idx="24416">
                  <c:v>21807.328118400001</c:v>
                </c:pt>
                <c:pt idx="24417">
                  <c:v>21807.328118400001</c:v>
                </c:pt>
                <c:pt idx="24418">
                  <c:v>21809.287499999999</c:v>
                </c:pt>
                <c:pt idx="24419">
                  <c:v>21809.287499999999</c:v>
                </c:pt>
                <c:pt idx="24420">
                  <c:v>21809.287499999999</c:v>
                </c:pt>
                <c:pt idx="24421">
                  <c:v>21809.287499999999</c:v>
                </c:pt>
                <c:pt idx="24422">
                  <c:v>21813.515618400001</c:v>
                </c:pt>
                <c:pt idx="24423">
                  <c:v>21814.443749999999</c:v>
                </c:pt>
                <c:pt idx="24424">
                  <c:v>21814.443749999999</c:v>
                </c:pt>
                <c:pt idx="24425">
                  <c:v>21814.959381599998</c:v>
                </c:pt>
                <c:pt idx="24426">
                  <c:v>21820.373440799998</c:v>
                </c:pt>
                <c:pt idx="24427">
                  <c:v>21820.373440799998</c:v>
                </c:pt>
                <c:pt idx="24428">
                  <c:v>21820.373440799998</c:v>
                </c:pt>
                <c:pt idx="24429">
                  <c:v>21820.528118400001</c:v>
                </c:pt>
                <c:pt idx="24430">
                  <c:v>21820.528118400001</c:v>
                </c:pt>
                <c:pt idx="24431">
                  <c:v>21820.528118400001</c:v>
                </c:pt>
                <c:pt idx="24432">
                  <c:v>21822.487499999999</c:v>
                </c:pt>
                <c:pt idx="24433">
                  <c:v>21833.212499999998</c:v>
                </c:pt>
                <c:pt idx="24434">
                  <c:v>21833.728118399998</c:v>
                </c:pt>
                <c:pt idx="24435">
                  <c:v>21833.728118399998</c:v>
                </c:pt>
                <c:pt idx="24436">
                  <c:v>21835.6875</c:v>
                </c:pt>
                <c:pt idx="24437">
                  <c:v>21839.915618399998</c:v>
                </c:pt>
                <c:pt idx="24438">
                  <c:v>21841.359381599999</c:v>
                </c:pt>
                <c:pt idx="24439">
                  <c:v>21841.359381599999</c:v>
                </c:pt>
                <c:pt idx="24440">
                  <c:v>21842.339059199996</c:v>
                </c:pt>
                <c:pt idx="24441">
                  <c:v>21846.412499999999</c:v>
                </c:pt>
                <c:pt idx="24442">
                  <c:v>21848.887499999997</c:v>
                </c:pt>
                <c:pt idx="24443">
                  <c:v>21855.539059199997</c:v>
                </c:pt>
                <c:pt idx="24444">
                  <c:v>21855.539059199997</c:v>
                </c:pt>
                <c:pt idx="24445">
                  <c:v>21855.539059199997</c:v>
                </c:pt>
                <c:pt idx="24446">
                  <c:v>21859.612499999999</c:v>
                </c:pt>
                <c:pt idx="24447">
                  <c:v>21859.612499999999</c:v>
                </c:pt>
                <c:pt idx="24448">
                  <c:v>21859.9734408</c:v>
                </c:pt>
                <c:pt idx="24449">
                  <c:v>21862.087499999998</c:v>
                </c:pt>
                <c:pt idx="24450">
                  <c:v>21866.3156184</c:v>
                </c:pt>
                <c:pt idx="24451">
                  <c:v>21867.243749999998</c:v>
                </c:pt>
                <c:pt idx="24452">
                  <c:v>21867.243749999998</c:v>
                </c:pt>
                <c:pt idx="24453">
                  <c:v>21868.739059199997</c:v>
                </c:pt>
                <c:pt idx="24454">
                  <c:v>21868.739059199997</c:v>
                </c:pt>
                <c:pt idx="24455">
                  <c:v>21872.8125</c:v>
                </c:pt>
                <c:pt idx="24456">
                  <c:v>21873.173440800001</c:v>
                </c:pt>
                <c:pt idx="24457">
                  <c:v>21873.328118400001</c:v>
                </c:pt>
                <c:pt idx="24458">
                  <c:v>21873.328118400001</c:v>
                </c:pt>
                <c:pt idx="24459">
                  <c:v>21879.515618400001</c:v>
                </c:pt>
                <c:pt idx="24460">
                  <c:v>21880.443749999999</c:v>
                </c:pt>
                <c:pt idx="24461">
                  <c:v>21881.939059199998</c:v>
                </c:pt>
                <c:pt idx="24462">
                  <c:v>21886.012499999997</c:v>
                </c:pt>
                <c:pt idx="24463">
                  <c:v>21886.012499999997</c:v>
                </c:pt>
                <c:pt idx="24464">
                  <c:v>21886.528118400001</c:v>
                </c:pt>
                <c:pt idx="24465">
                  <c:v>21888.487499999999</c:v>
                </c:pt>
                <c:pt idx="24466">
                  <c:v>21888.487499999999</c:v>
                </c:pt>
                <c:pt idx="24467">
                  <c:v>21892.715618400001</c:v>
                </c:pt>
                <c:pt idx="24468">
                  <c:v>21893.643749999999</c:v>
                </c:pt>
                <c:pt idx="24469">
                  <c:v>21893.643749999999</c:v>
                </c:pt>
                <c:pt idx="24470">
                  <c:v>21893.643749999999</c:v>
                </c:pt>
                <c:pt idx="24471">
                  <c:v>21894.159381599999</c:v>
                </c:pt>
                <c:pt idx="24472">
                  <c:v>21895.139059199999</c:v>
                </c:pt>
                <c:pt idx="24473">
                  <c:v>21901.6875</c:v>
                </c:pt>
                <c:pt idx="24474">
                  <c:v>21905.915618399998</c:v>
                </c:pt>
                <c:pt idx="24475">
                  <c:v>21905.915618399998</c:v>
                </c:pt>
                <c:pt idx="24476">
                  <c:v>21906.84375</c:v>
                </c:pt>
                <c:pt idx="24477">
                  <c:v>21907.359381599999</c:v>
                </c:pt>
                <c:pt idx="24478">
                  <c:v>21907.359381599999</c:v>
                </c:pt>
                <c:pt idx="24479">
                  <c:v>21908.339059199996</c:v>
                </c:pt>
                <c:pt idx="24480">
                  <c:v>21912.412499999999</c:v>
                </c:pt>
                <c:pt idx="24481">
                  <c:v>21912.412499999999</c:v>
                </c:pt>
                <c:pt idx="24482">
                  <c:v>21912.412499999999</c:v>
                </c:pt>
                <c:pt idx="24483">
                  <c:v>21912.7734408</c:v>
                </c:pt>
                <c:pt idx="24484">
                  <c:v>21920.043749999997</c:v>
                </c:pt>
                <c:pt idx="24485">
                  <c:v>21921.539059199997</c:v>
                </c:pt>
                <c:pt idx="24486">
                  <c:v>21925.612499999999</c:v>
                </c:pt>
                <c:pt idx="24487">
                  <c:v>21925.612499999999</c:v>
                </c:pt>
                <c:pt idx="24488">
                  <c:v>21925.9734408</c:v>
                </c:pt>
                <c:pt idx="24489">
                  <c:v>21925.9734408</c:v>
                </c:pt>
                <c:pt idx="24490">
                  <c:v>21926.1281184</c:v>
                </c:pt>
                <c:pt idx="24491">
                  <c:v>21928.087499999998</c:v>
                </c:pt>
                <c:pt idx="24492">
                  <c:v>21933.759381599997</c:v>
                </c:pt>
                <c:pt idx="24493">
                  <c:v>21938.8125</c:v>
                </c:pt>
                <c:pt idx="24494">
                  <c:v>21939.173440800001</c:v>
                </c:pt>
                <c:pt idx="24495">
                  <c:v>21939.328118400001</c:v>
                </c:pt>
                <c:pt idx="24496">
                  <c:v>21941.287499999999</c:v>
                </c:pt>
                <c:pt idx="24497">
                  <c:v>21946.443749999999</c:v>
                </c:pt>
                <c:pt idx="24498">
                  <c:v>21946.959381599998</c:v>
                </c:pt>
                <c:pt idx="24499">
                  <c:v>21952.373440799998</c:v>
                </c:pt>
                <c:pt idx="24500">
                  <c:v>21952.373440799998</c:v>
                </c:pt>
                <c:pt idx="24501">
                  <c:v>21952.528118400001</c:v>
                </c:pt>
                <c:pt idx="24502">
                  <c:v>21952.528118400001</c:v>
                </c:pt>
                <c:pt idx="24503">
                  <c:v>21952.528118400001</c:v>
                </c:pt>
                <c:pt idx="24504">
                  <c:v>21952.528118400001</c:v>
                </c:pt>
                <c:pt idx="24505">
                  <c:v>21952.528118400001</c:v>
                </c:pt>
                <c:pt idx="24506">
                  <c:v>21954.487499999999</c:v>
                </c:pt>
                <c:pt idx="24507">
                  <c:v>21958.715618400001</c:v>
                </c:pt>
                <c:pt idx="24508">
                  <c:v>21958.715618400001</c:v>
                </c:pt>
                <c:pt idx="24509">
                  <c:v>21958.715618400001</c:v>
                </c:pt>
                <c:pt idx="24510">
                  <c:v>21959.643749999999</c:v>
                </c:pt>
                <c:pt idx="24511">
                  <c:v>21959.643749999999</c:v>
                </c:pt>
                <c:pt idx="24512">
                  <c:v>21960.159381599999</c:v>
                </c:pt>
                <c:pt idx="24513">
                  <c:v>21965.212499999998</c:v>
                </c:pt>
                <c:pt idx="24514">
                  <c:v>21965.573440799999</c:v>
                </c:pt>
                <c:pt idx="24515">
                  <c:v>21967.6875</c:v>
                </c:pt>
                <c:pt idx="24516">
                  <c:v>21971.915618399998</c:v>
                </c:pt>
                <c:pt idx="24517">
                  <c:v>21972.84375</c:v>
                </c:pt>
                <c:pt idx="24518">
                  <c:v>21972.84375</c:v>
                </c:pt>
                <c:pt idx="24519">
                  <c:v>21972.84375</c:v>
                </c:pt>
                <c:pt idx="24520">
                  <c:v>21972.84375</c:v>
                </c:pt>
                <c:pt idx="24521">
                  <c:v>21978.412499999999</c:v>
                </c:pt>
                <c:pt idx="24522">
                  <c:v>21978.412499999999</c:v>
                </c:pt>
                <c:pt idx="24523">
                  <c:v>21978.928118399999</c:v>
                </c:pt>
                <c:pt idx="24524">
                  <c:v>21980.887499999997</c:v>
                </c:pt>
                <c:pt idx="24525">
                  <c:v>21985.115618399999</c:v>
                </c:pt>
                <c:pt idx="24526">
                  <c:v>21986.043749999997</c:v>
                </c:pt>
                <c:pt idx="24527">
                  <c:v>21986.559381599996</c:v>
                </c:pt>
                <c:pt idx="24528">
                  <c:v>21991.612499999999</c:v>
                </c:pt>
                <c:pt idx="24529">
                  <c:v>21991.612499999999</c:v>
                </c:pt>
                <c:pt idx="24530">
                  <c:v>22004.8125</c:v>
                </c:pt>
                <c:pt idx="24531">
                  <c:v>22004.8125</c:v>
                </c:pt>
                <c:pt idx="24532">
                  <c:v>22004.8125</c:v>
                </c:pt>
                <c:pt idx="24533">
                  <c:v>22005.328118400001</c:v>
                </c:pt>
                <c:pt idx="24534">
                  <c:v>22012.959381599998</c:v>
                </c:pt>
                <c:pt idx="24535">
                  <c:v>22012.959381599998</c:v>
                </c:pt>
                <c:pt idx="24536">
                  <c:v>22012.959381599998</c:v>
                </c:pt>
                <c:pt idx="24537">
                  <c:v>22018.012499999997</c:v>
                </c:pt>
                <c:pt idx="24538">
                  <c:v>22018.528118399998</c:v>
                </c:pt>
                <c:pt idx="24539">
                  <c:v>22020.487499999999</c:v>
                </c:pt>
                <c:pt idx="24540">
                  <c:v>22020.487499999999</c:v>
                </c:pt>
                <c:pt idx="24541">
                  <c:v>22020.487499999999</c:v>
                </c:pt>
                <c:pt idx="24542">
                  <c:v>22024.715618399998</c:v>
                </c:pt>
                <c:pt idx="24543">
                  <c:v>22025.643749999999</c:v>
                </c:pt>
                <c:pt idx="24544">
                  <c:v>22025.643749999999</c:v>
                </c:pt>
                <c:pt idx="24545">
                  <c:v>22025.643749999999</c:v>
                </c:pt>
                <c:pt idx="24546">
                  <c:v>22026.159381599999</c:v>
                </c:pt>
                <c:pt idx="24547">
                  <c:v>22027.139059199999</c:v>
                </c:pt>
                <c:pt idx="24548">
                  <c:v>22031.212499999998</c:v>
                </c:pt>
                <c:pt idx="24549">
                  <c:v>22031.728118399998</c:v>
                </c:pt>
                <c:pt idx="24550">
                  <c:v>22038.84375</c:v>
                </c:pt>
                <c:pt idx="24551">
                  <c:v>22039.359381599999</c:v>
                </c:pt>
                <c:pt idx="24552">
                  <c:v>22040.339059199996</c:v>
                </c:pt>
                <c:pt idx="24553">
                  <c:v>22044.7734408</c:v>
                </c:pt>
                <c:pt idx="24554">
                  <c:v>22044.7734408</c:v>
                </c:pt>
                <c:pt idx="24555">
                  <c:v>22044.7734408</c:v>
                </c:pt>
                <c:pt idx="24556">
                  <c:v>22046.887499999997</c:v>
                </c:pt>
                <c:pt idx="24557">
                  <c:v>22051.115618399999</c:v>
                </c:pt>
                <c:pt idx="24558">
                  <c:v>22051.115618399999</c:v>
                </c:pt>
                <c:pt idx="24559">
                  <c:v>22051.115618399999</c:v>
                </c:pt>
                <c:pt idx="24560">
                  <c:v>22052.043749999997</c:v>
                </c:pt>
                <c:pt idx="24561">
                  <c:v>22052.559381599996</c:v>
                </c:pt>
                <c:pt idx="24562">
                  <c:v>22053.539059199997</c:v>
                </c:pt>
                <c:pt idx="24563">
                  <c:v>22057.612499999999</c:v>
                </c:pt>
                <c:pt idx="24564">
                  <c:v>22057.9734408</c:v>
                </c:pt>
                <c:pt idx="24565">
                  <c:v>22058.1281184</c:v>
                </c:pt>
                <c:pt idx="24566">
                  <c:v>22064.3156184</c:v>
                </c:pt>
                <c:pt idx="24567">
                  <c:v>22065.243749999998</c:v>
                </c:pt>
                <c:pt idx="24568">
                  <c:v>22066.739059199997</c:v>
                </c:pt>
                <c:pt idx="24569">
                  <c:v>22066.739059199997</c:v>
                </c:pt>
                <c:pt idx="24570">
                  <c:v>22066.739059199997</c:v>
                </c:pt>
                <c:pt idx="24571">
                  <c:v>22073.287499999999</c:v>
                </c:pt>
                <c:pt idx="24572">
                  <c:v>22073.287499999999</c:v>
                </c:pt>
                <c:pt idx="24573">
                  <c:v>22077.515618400001</c:v>
                </c:pt>
                <c:pt idx="24574">
                  <c:v>22077.515618400001</c:v>
                </c:pt>
                <c:pt idx="24575">
                  <c:v>22078.959381599998</c:v>
                </c:pt>
                <c:pt idx="24576">
                  <c:v>22084.012499999997</c:v>
                </c:pt>
                <c:pt idx="24577">
                  <c:v>22084.012499999997</c:v>
                </c:pt>
                <c:pt idx="24578">
                  <c:v>22084.528118399998</c:v>
                </c:pt>
                <c:pt idx="24579">
                  <c:v>22086.487499999999</c:v>
                </c:pt>
                <c:pt idx="24580">
                  <c:v>22091.643749999999</c:v>
                </c:pt>
                <c:pt idx="24581">
                  <c:v>22092.159381599999</c:v>
                </c:pt>
                <c:pt idx="24582">
                  <c:v>22093.139059199999</c:v>
                </c:pt>
                <c:pt idx="24583">
                  <c:v>22097.212499999998</c:v>
                </c:pt>
                <c:pt idx="24584">
                  <c:v>22097.212499999998</c:v>
                </c:pt>
                <c:pt idx="24585">
                  <c:v>22097.573440799999</c:v>
                </c:pt>
                <c:pt idx="24586">
                  <c:v>22097.728118399998</c:v>
                </c:pt>
                <c:pt idx="24587">
                  <c:v>22104.84375</c:v>
                </c:pt>
                <c:pt idx="24588">
                  <c:v>22105.359381599999</c:v>
                </c:pt>
                <c:pt idx="24589">
                  <c:v>22105.359381599999</c:v>
                </c:pt>
                <c:pt idx="24590">
                  <c:v>22112.887499999997</c:v>
                </c:pt>
                <c:pt idx="24591">
                  <c:v>22119.539059199997</c:v>
                </c:pt>
                <c:pt idx="24592">
                  <c:v>22123.612499999999</c:v>
                </c:pt>
                <c:pt idx="24593">
                  <c:v>22124.1281184</c:v>
                </c:pt>
                <c:pt idx="24594">
                  <c:v>22131.243749999998</c:v>
                </c:pt>
                <c:pt idx="24595">
                  <c:v>22132.739059199997</c:v>
                </c:pt>
                <c:pt idx="24596">
                  <c:v>22136.8125</c:v>
                </c:pt>
                <c:pt idx="24597">
                  <c:v>22137.173440800001</c:v>
                </c:pt>
                <c:pt idx="24598">
                  <c:v>22137.173440800001</c:v>
                </c:pt>
                <c:pt idx="24599">
                  <c:v>22137.328118400001</c:v>
                </c:pt>
                <c:pt idx="24600">
                  <c:v>22139.287499999999</c:v>
                </c:pt>
                <c:pt idx="24601">
                  <c:v>22144.443749999999</c:v>
                </c:pt>
                <c:pt idx="24602">
                  <c:v>22144.959381599998</c:v>
                </c:pt>
                <c:pt idx="24603">
                  <c:v>22144.959381599998</c:v>
                </c:pt>
                <c:pt idx="24604">
                  <c:v>22144.959381599998</c:v>
                </c:pt>
                <c:pt idx="24605">
                  <c:v>22145.939059199998</c:v>
                </c:pt>
                <c:pt idx="24606">
                  <c:v>22150.012499999997</c:v>
                </c:pt>
                <c:pt idx="24607">
                  <c:v>22150.373440799998</c:v>
                </c:pt>
                <c:pt idx="24608">
                  <c:v>22150.373440799998</c:v>
                </c:pt>
                <c:pt idx="24609">
                  <c:v>22152.487499999999</c:v>
                </c:pt>
                <c:pt idx="24610">
                  <c:v>22156.715618399998</c:v>
                </c:pt>
                <c:pt idx="24611">
                  <c:v>22157.643749999999</c:v>
                </c:pt>
                <c:pt idx="24612">
                  <c:v>22163.573440799999</c:v>
                </c:pt>
                <c:pt idx="24613">
                  <c:v>22163.728118399998</c:v>
                </c:pt>
                <c:pt idx="24614">
                  <c:v>22165.6875</c:v>
                </c:pt>
                <c:pt idx="24615">
                  <c:v>22165.6875</c:v>
                </c:pt>
                <c:pt idx="24616">
                  <c:v>22169.915618399998</c:v>
                </c:pt>
                <c:pt idx="24617">
                  <c:v>22169.915618399998</c:v>
                </c:pt>
                <c:pt idx="24618">
                  <c:v>22170.84375</c:v>
                </c:pt>
                <c:pt idx="24619">
                  <c:v>22171.359381599999</c:v>
                </c:pt>
                <c:pt idx="24620">
                  <c:v>22171.359381599999</c:v>
                </c:pt>
                <c:pt idx="24621">
                  <c:v>22171.359381599999</c:v>
                </c:pt>
                <c:pt idx="24622">
                  <c:v>22172.339059199996</c:v>
                </c:pt>
                <c:pt idx="24623">
                  <c:v>22176.928118399999</c:v>
                </c:pt>
                <c:pt idx="24624">
                  <c:v>22176.928118399999</c:v>
                </c:pt>
                <c:pt idx="24625">
                  <c:v>22176.928118399999</c:v>
                </c:pt>
                <c:pt idx="24626">
                  <c:v>22178.887499999997</c:v>
                </c:pt>
                <c:pt idx="24627">
                  <c:v>22184.043749999997</c:v>
                </c:pt>
                <c:pt idx="24628">
                  <c:v>22184.043749999997</c:v>
                </c:pt>
                <c:pt idx="24629">
                  <c:v>22184.043749999997</c:v>
                </c:pt>
                <c:pt idx="24630">
                  <c:v>22184.043749999997</c:v>
                </c:pt>
                <c:pt idx="24631">
                  <c:v>22190.1281184</c:v>
                </c:pt>
                <c:pt idx="24632">
                  <c:v>22197.243749999998</c:v>
                </c:pt>
                <c:pt idx="24633">
                  <c:v>22197.243749999998</c:v>
                </c:pt>
                <c:pt idx="24634">
                  <c:v>22203.328118400001</c:v>
                </c:pt>
                <c:pt idx="24635">
                  <c:v>22203.328118400001</c:v>
                </c:pt>
                <c:pt idx="24636">
                  <c:v>22209.515618400001</c:v>
                </c:pt>
                <c:pt idx="24637">
                  <c:v>22209.515618400001</c:v>
                </c:pt>
                <c:pt idx="24638">
                  <c:v>22209.515618400001</c:v>
                </c:pt>
                <c:pt idx="24639">
                  <c:v>22210.959381599998</c:v>
                </c:pt>
                <c:pt idx="24640">
                  <c:v>22210.959381599998</c:v>
                </c:pt>
                <c:pt idx="24641">
                  <c:v>22216.012499999997</c:v>
                </c:pt>
                <c:pt idx="24642">
                  <c:v>22218.487499999999</c:v>
                </c:pt>
                <c:pt idx="24643">
                  <c:v>22218.487499999999</c:v>
                </c:pt>
                <c:pt idx="24644">
                  <c:v>22229.212499999998</c:v>
                </c:pt>
                <c:pt idx="24645">
                  <c:v>22229.573440799999</c:v>
                </c:pt>
                <c:pt idx="24646">
                  <c:v>22229.573440799999</c:v>
                </c:pt>
                <c:pt idx="24647">
                  <c:v>22229.728118399998</c:v>
                </c:pt>
                <c:pt idx="24648">
                  <c:v>22231.6875</c:v>
                </c:pt>
                <c:pt idx="24649">
                  <c:v>22231.6875</c:v>
                </c:pt>
                <c:pt idx="24650">
                  <c:v>22231.6875</c:v>
                </c:pt>
                <c:pt idx="24651">
                  <c:v>22235.915618399998</c:v>
                </c:pt>
                <c:pt idx="24652">
                  <c:v>22235.915618399998</c:v>
                </c:pt>
                <c:pt idx="24653">
                  <c:v>22237.359381599999</c:v>
                </c:pt>
                <c:pt idx="24654">
                  <c:v>22238.339059199996</c:v>
                </c:pt>
                <c:pt idx="24655">
                  <c:v>22242.412499999999</c:v>
                </c:pt>
                <c:pt idx="24656">
                  <c:v>22242.7734408</c:v>
                </c:pt>
                <c:pt idx="24657">
                  <c:v>22244.887499999997</c:v>
                </c:pt>
                <c:pt idx="24658">
                  <c:v>22249.115618399999</c:v>
                </c:pt>
                <c:pt idx="24659">
                  <c:v>22250.043749999997</c:v>
                </c:pt>
                <c:pt idx="24660">
                  <c:v>22250.043749999997</c:v>
                </c:pt>
                <c:pt idx="24661">
                  <c:v>22250.043749999997</c:v>
                </c:pt>
                <c:pt idx="24662">
                  <c:v>22255.9734408</c:v>
                </c:pt>
                <c:pt idx="24663">
                  <c:v>22258.087499999998</c:v>
                </c:pt>
                <c:pt idx="24664">
                  <c:v>22262.3156184</c:v>
                </c:pt>
                <c:pt idx="24665">
                  <c:v>22263.243749999998</c:v>
                </c:pt>
                <c:pt idx="24666">
                  <c:v>22263.243749999998</c:v>
                </c:pt>
                <c:pt idx="24667">
                  <c:v>22264.739059199997</c:v>
                </c:pt>
                <c:pt idx="24668">
                  <c:v>22269.173440800001</c:v>
                </c:pt>
                <c:pt idx="24669">
                  <c:v>22271.287499999999</c:v>
                </c:pt>
                <c:pt idx="24670">
                  <c:v>22275.515618400001</c:v>
                </c:pt>
                <c:pt idx="24671">
                  <c:v>22275.515618400001</c:v>
                </c:pt>
                <c:pt idx="24672">
                  <c:v>22277.939059199998</c:v>
                </c:pt>
                <c:pt idx="24673">
                  <c:v>22282.012499999997</c:v>
                </c:pt>
                <c:pt idx="24674">
                  <c:v>22282.012499999997</c:v>
                </c:pt>
                <c:pt idx="24675">
                  <c:v>22284.487499999999</c:v>
                </c:pt>
                <c:pt idx="24676">
                  <c:v>22288.715618399998</c:v>
                </c:pt>
                <c:pt idx="24677">
                  <c:v>22288.715618399998</c:v>
                </c:pt>
                <c:pt idx="24678">
                  <c:v>22289.643749999999</c:v>
                </c:pt>
                <c:pt idx="24679">
                  <c:v>22289.643749999999</c:v>
                </c:pt>
                <c:pt idx="24680">
                  <c:v>22295.728118399998</c:v>
                </c:pt>
                <c:pt idx="24681">
                  <c:v>22302.84375</c:v>
                </c:pt>
                <c:pt idx="24682">
                  <c:v>22302.84375</c:v>
                </c:pt>
                <c:pt idx="24683">
                  <c:v>22303.359381599999</c:v>
                </c:pt>
                <c:pt idx="24684">
                  <c:v>22303.359381599999</c:v>
                </c:pt>
                <c:pt idx="24685">
                  <c:v>22308.412499999999</c:v>
                </c:pt>
                <c:pt idx="24686">
                  <c:v>22316.559381599996</c:v>
                </c:pt>
                <c:pt idx="24687">
                  <c:v>22317.539059199997</c:v>
                </c:pt>
                <c:pt idx="24688">
                  <c:v>22321.612499999999</c:v>
                </c:pt>
                <c:pt idx="24689">
                  <c:v>22321.9734408</c:v>
                </c:pt>
                <c:pt idx="24690">
                  <c:v>22321.9734408</c:v>
                </c:pt>
                <c:pt idx="24691">
                  <c:v>22329.243749999998</c:v>
                </c:pt>
                <c:pt idx="24692">
                  <c:v>22329.243749999998</c:v>
                </c:pt>
                <c:pt idx="24693">
                  <c:v>22330.739059199997</c:v>
                </c:pt>
                <c:pt idx="24694">
                  <c:v>22335.173440800001</c:v>
                </c:pt>
                <c:pt idx="24695">
                  <c:v>22337.287499999999</c:v>
                </c:pt>
                <c:pt idx="24696">
                  <c:v>22337.287499999999</c:v>
                </c:pt>
                <c:pt idx="24697">
                  <c:v>22342.443749999999</c:v>
                </c:pt>
                <c:pt idx="24698">
                  <c:v>22348.528118399998</c:v>
                </c:pt>
                <c:pt idx="24699">
                  <c:v>22348.528118399998</c:v>
                </c:pt>
                <c:pt idx="24700">
                  <c:v>22355.643749999999</c:v>
                </c:pt>
                <c:pt idx="24701">
                  <c:v>22355.643749999999</c:v>
                </c:pt>
                <c:pt idx="24702">
                  <c:v>22355.643749999999</c:v>
                </c:pt>
                <c:pt idx="24703">
                  <c:v>22356.159381599999</c:v>
                </c:pt>
                <c:pt idx="24704">
                  <c:v>22361.212499999998</c:v>
                </c:pt>
                <c:pt idx="24705">
                  <c:v>22361.573440799999</c:v>
                </c:pt>
                <c:pt idx="24706">
                  <c:v>22363.6875</c:v>
                </c:pt>
                <c:pt idx="24707">
                  <c:v>22363.6875</c:v>
                </c:pt>
                <c:pt idx="24708">
                  <c:v>22369.359381599999</c:v>
                </c:pt>
                <c:pt idx="24709">
                  <c:v>22374.7734408</c:v>
                </c:pt>
                <c:pt idx="24710">
                  <c:v>22381.115618399999</c:v>
                </c:pt>
                <c:pt idx="24711">
                  <c:v>22382.559381599996</c:v>
                </c:pt>
                <c:pt idx="24712">
                  <c:v>22387.612499999999</c:v>
                </c:pt>
                <c:pt idx="24713">
                  <c:v>22388.1281184</c:v>
                </c:pt>
                <c:pt idx="24714">
                  <c:v>22390.087499999998</c:v>
                </c:pt>
                <c:pt idx="24715">
                  <c:v>22395.243749999998</c:v>
                </c:pt>
                <c:pt idx="24716">
                  <c:v>22400.8125</c:v>
                </c:pt>
                <c:pt idx="24717">
                  <c:v>22401.173440800001</c:v>
                </c:pt>
                <c:pt idx="24718">
                  <c:v>22407.515618400001</c:v>
                </c:pt>
                <c:pt idx="24719">
                  <c:v>22407.515618400001</c:v>
                </c:pt>
                <c:pt idx="24720">
                  <c:v>22407.515618400001</c:v>
                </c:pt>
                <c:pt idx="24721">
                  <c:v>22407.515618400001</c:v>
                </c:pt>
                <c:pt idx="24722">
                  <c:v>22408.443749999999</c:v>
                </c:pt>
                <c:pt idx="24723">
                  <c:v>22408.959381599998</c:v>
                </c:pt>
                <c:pt idx="24724">
                  <c:v>22414.528118399998</c:v>
                </c:pt>
                <c:pt idx="24725">
                  <c:v>22416.487499999999</c:v>
                </c:pt>
                <c:pt idx="24726">
                  <c:v>22420.715618399998</c:v>
                </c:pt>
                <c:pt idx="24727">
                  <c:v>22421.643749999999</c:v>
                </c:pt>
                <c:pt idx="24728">
                  <c:v>22421.643749999999</c:v>
                </c:pt>
                <c:pt idx="24729">
                  <c:v>22422.159381599999</c:v>
                </c:pt>
                <c:pt idx="24730">
                  <c:v>22422.159381599999</c:v>
                </c:pt>
                <c:pt idx="24731">
                  <c:v>22423.139059199999</c:v>
                </c:pt>
                <c:pt idx="24732">
                  <c:v>22423.139059199999</c:v>
                </c:pt>
                <c:pt idx="24733">
                  <c:v>22427.573440799999</c:v>
                </c:pt>
                <c:pt idx="24734">
                  <c:v>22433.915618399998</c:v>
                </c:pt>
                <c:pt idx="24735">
                  <c:v>22434.84375</c:v>
                </c:pt>
                <c:pt idx="24736">
                  <c:v>22442.887499999997</c:v>
                </c:pt>
                <c:pt idx="24737">
                  <c:v>22447.115618399999</c:v>
                </c:pt>
                <c:pt idx="24738">
                  <c:v>22447.115618399999</c:v>
                </c:pt>
                <c:pt idx="24739">
                  <c:v>22448.043749999997</c:v>
                </c:pt>
                <c:pt idx="24740">
                  <c:v>22448.559381599996</c:v>
                </c:pt>
                <c:pt idx="24741">
                  <c:v>22448.559381599996</c:v>
                </c:pt>
                <c:pt idx="24742">
                  <c:v>22449.539059199997</c:v>
                </c:pt>
                <c:pt idx="24743">
                  <c:v>22449.539059199997</c:v>
                </c:pt>
                <c:pt idx="24744">
                  <c:v>22453.612499999999</c:v>
                </c:pt>
                <c:pt idx="24745">
                  <c:v>22460.3156184</c:v>
                </c:pt>
                <c:pt idx="24746">
                  <c:v>22462.739059199997</c:v>
                </c:pt>
                <c:pt idx="24747">
                  <c:v>22467.173440800001</c:v>
                </c:pt>
                <c:pt idx="24748">
                  <c:v>22467.328118400001</c:v>
                </c:pt>
                <c:pt idx="24749">
                  <c:v>22473.515618400001</c:v>
                </c:pt>
                <c:pt idx="24750">
                  <c:v>22474.443749999999</c:v>
                </c:pt>
                <c:pt idx="24751">
                  <c:v>22474.959381599998</c:v>
                </c:pt>
                <c:pt idx="24752">
                  <c:v>22486.715618399998</c:v>
                </c:pt>
                <c:pt idx="24753">
                  <c:v>22487.643749999999</c:v>
                </c:pt>
                <c:pt idx="24754">
                  <c:v>22487.643749999999</c:v>
                </c:pt>
                <c:pt idx="24755">
                  <c:v>22493.573440799999</c:v>
                </c:pt>
                <c:pt idx="24756">
                  <c:v>22495.6875</c:v>
                </c:pt>
                <c:pt idx="24757">
                  <c:v>22500.84375</c:v>
                </c:pt>
                <c:pt idx="24758">
                  <c:v>22500.84375</c:v>
                </c:pt>
                <c:pt idx="24759">
                  <c:v>22500.84375</c:v>
                </c:pt>
                <c:pt idx="24760">
                  <c:v>22502.339059199996</c:v>
                </c:pt>
                <c:pt idx="24761">
                  <c:v>22506.7734408</c:v>
                </c:pt>
                <c:pt idx="24762">
                  <c:v>22519.612499999999</c:v>
                </c:pt>
                <c:pt idx="24763">
                  <c:v>22519.612499999999</c:v>
                </c:pt>
                <c:pt idx="24764">
                  <c:v>22522.087499999998</c:v>
                </c:pt>
                <c:pt idx="24765">
                  <c:v>22522.087499999998</c:v>
                </c:pt>
                <c:pt idx="24766">
                  <c:v>22526.3156184</c:v>
                </c:pt>
                <c:pt idx="24767">
                  <c:v>22527.243749999998</c:v>
                </c:pt>
                <c:pt idx="24768">
                  <c:v>22527.759381599997</c:v>
                </c:pt>
                <c:pt idx="24769">
                  <c:v>22532.8125</c:v>
                </c:pt>
                <c:pt idx="24770">
                  <c:v>22532.8125</c:v>
                </c:pt>
                <c:pt idx="24771">
                  <c:v>22533.173440800001</c:v>
                </c:pt>
                <c:pt idx="24772">
                  <c:v>22533.173440800001</c:v>
                </c:pt>
                <c:pt idx="24773">
                  <c:v>22533.328118400001</c:v>
                </c:pt>
                <c:pt idx="24774">
                  <c:v>22540.959381599998</c:v>
                </c:pt>
                <c:pt idx="24775">
                  <c:v>22546.373440799998</c:v>
                </c:pt>
                <c:pt idx="24776">
                  <c:v>22548.487499999999</c:v>
                </c:pt>
                <c:pt idx="24777">
                  <c:v>22552.715618399998</c:v>
                </c:pt>
                <c:pt idx="24778">
                  <c:v>22552.715618399998</c:v>
                </c:pt>
                <c:pt idx="24779">
                  <c:v>22552.715618399998</c:v>
                </c:pt>
                <c:pt idx="24780">
                  <c:v>22554.159381599999</c:v>
                </c:pt>
                <c:pt idx="24781">
                  <c:v>22559.212499999998</c:v>
                </c:pt>
                <c:pt idx="24782">
                  <c:v>22559.573440799999</c:v>
                </c:pt>
                <c:pt idx="24783">
                  <c:v>22561.6875</c:v>
                </c:pt>
                <c:pt idx="24784">
                  <c:v>22565.915618399998</c:v>
                </c:pt>
                <c:pt idx="24785">
                  <c:v>22568.339059199996</c:v>
                </c:pt>
                <c:pt idx="24786">
                  <c:v>22568.339059199996</c:v>
                </c:pt>
                <c:pt idx="24787">
                  <c:v>22568.339059199996</c:v>
                </c:pt>
                <c:pt idx="24788">
                  <c:v>22574.887499999997</c:v>
                </c:pt>
                <c:pt idx="24789">
                  <c:v>22574.887499999997</c:v>
                </c:pt>
                <c:pt idx="24790">
                  <c:v>22579.115618399999</c:v>
                </c:pt>
                <c:pt idx="24791">
                  <c:v>22581.539059199997</c:v>
                </c:pt>
                <c:pt idx="24792">
                  <c:v>22585.612499999999</c:v>
                </c:pt>
                <c:pt idx="24793">
                  <c:v>22585.9734408</c:v>
                </c:pt>
                <c:pt idx="24794">
                  <c:v>22586.1281184</c:v>
                </c:pt>
                <c:pt idx="24795">
                  <c:v>22586.1281184</c:v>
                </c:pt>
                <c:pt idx="24796">
                  <c:v>22588.087499999998</c:v>
                </c:pt>
                <c:pt idx="24797">
                  <c:v>22588.087499999998</c:v>
                </c:pt>
                <c:pt idx="24798">
                  <c:v>22592.3156184</c:v>
                </c:pt>
                <c:pt idx="24799">
                  <c:v>22593.243749999998</c:v>
                </c:pt>
                <c:pt idx="24800">
                  <c:v>22593.759381599997</c:v>
                </c:pt>
                <c:pt idx="24801">
                  <c:v>22593.759381599997</c:v>
                </c:pt>
                <c:pt idx="24802">
                  <c:v>22594.739059199997</c:v>
                </c:pt>
                <c:pt idx="24803">
                  <c:v>22598.8125</c:v>
                </c:pt>
                <c:pt idx="24804">
                  <c:v>22599.173440800001</c:v>
                </c:pt>
                <c:pt idx="24805">
                  <c:v>22599.173440800001</c:v>
                </c:pt>
                <c:pt idx="24806">
                  <c:v>22599.173440800001</c:v>
                </c:pt>
                <c:pt idx="24807">
                  <c:v>22599.328118400001</c:v>
                </c:pt>
                <c:pt idx="24808">
                  <c:v>22606.959381599998</c:v>
                </c:pt>
                <c:pt idx="24809">
                  <c:v>22606.959381599998</c:v>
                </c:pt>
                <c:pt idx="24810">
                  <c:v>22612.012499999997</c:v>
                </c:pt>
                <c:pt idx="24811">
                  <c:v>22612.012499999997</c:v>
                </c:pt>
                <c:pt idx="24812">
                  <c:v>22612.373440799998</c:v>
                </c:pt>
                <c:pt idx="24813">
                  <c:v>22618.715618399998</c:v>
                </c:pt>
                <c:pt idx="24814">
                  <c:v>22619.643749999999</c:v>
                </c:pt>
                <c:pt idx="24815">
                  <c:v>22620.159381599999</c:v>
                </c:pt>
                <c:pt idx="24816">
                  <c:v>22621.139059199999</c:v>
                </c:pt>
                <c:pt idx="24817">
                  <c:v>22625.573440799999</c:v>
                </c:pt>
                <c:pt idx="24818">
                  <c:v>22627.6875</c:v>
                </c:pt>
                <c:pt idx="24819">
                  <c:v>22631.915618399998</c:v>
                </c:pt>
                <c:pt idx="24820">
                  <c:v>22632.84375</c:v>
                </c:pt>
                <c:pt idx="24821">
                  <c:v>22632.84375</c:v>
                </c:pt>
                <c:pt idx="24822">
                  <c:v>22634.339059199996</c:v>
                </c:pt>
                <c:pt idx="24823">
                  <c:v>22634.339059199996</c:v>
                </c:pt>
                <c:pt idx="24824">
                  <c:v>22638.412499999999</c:v>
                </c:pt>
                <c:pt idx="24825">
                  <c:v>22638.7734408</c:v>
                </c:pt>
                <c:pt idx="24826">
                  <c:v>22638.928118399999</c:v>
                </c:pt>
                <c:pt idx="24827">
                  <c:v>22638.928118399999</c:v>
                </c:pt>
                <c:pt idx="24828">
                  <c:v>22638.928118399999</c:v>
                </c:pt>
                <c:pt idx="24829">
                  <c:v>22640.887499999997</c:v>
                </c:pt>
                <c:pt idx="24830">
                  <c:v>22645.115618399999</c:v>
                </c:pt>
                <c:pt idx="24831">
                  <c:v>22645.115618399999</c:v>
                </c:pt>
                <c:pt idx="24832">
                  <c:v>22645.115618399999</c:v>
                </c:pt>
                <c:pt idx="24833">
                  <c:v>22646.043749999997</c:v>
                </c:pt>
                <c:pt idx="24834">
                  <c:v>22646.559381599996</c:v>
                </c:pt>
                <c:pt idx="24835">
                  <c:v>22646.559381599996</c:v>
                </c:pt>
                <c:pt idx="24836">
                  <c:v>22647.539059199997</c:v>
                </c:pt>
                <c:pt idx="24837">
                  <c:v>22647.539059199997</c:v>
                </c:pt>
                <c:pt idx="24838">
                  <c:v>22652.1281184</c:v>
                </c:pt>
                <c:pt idx="24839">
                  <c:v>22654.087499999998</c:v>
                </c:pt>
                <c:pt idx="24840">
                  <c:v>22659.759381599997</c:v>
                </c:pt>
                <c:pt idx="24841">
                  <c:v>22659.759381599997</c:v>
                </c:pt>
                <c:pt idx="24842">
                  <c:v>22665.173440800001</c:v>
                </c:pt>
                <c:pt idx="24843">
                  <c:v>22665.328118400001</c:v>
                </c:pt>
                <c:pt idx="24844">
                  <c:v>22667.287499999999</c:v>
                </c:pt>
                <c:pt idx="24845">
                  <c:v>22667.287499999999</c:v>
                </c:pt>
                <c:pt idx="24846">
                  <c:v>22671.515618400001</c:v>
                </c:pt>
                <c:pt idx="24847">
                  <c:v>22671.515618400001</c:v>
                </c:pt>
                <c:pt idx="24848">
                  <c:v>22672.443749999999</c:v>
                </c:pt>
                <c:pt idx="24849">
                  <c:v>22678.012499999997</c:v>
                </c:pt>
                <c:pt idx="24850">
                  <c:v>22678.012499999997</c:v>
                </c:pt>
                <c:pt idx="24851">
                  <c:v>22680.487499999999</c:v>
                </c:pt>
                <c:pt idx="24852">
                  <c:v>22684.715618399998</c:v>
                </c:pt>
                <c:pt idx="24853">
                  <c:v>22686.159381599999</c:v>
                </c:pt>
                <c:pt idx="24854">
                  <c:v>22686.159381599999</c:v>
                </c:pt>
                <c:pt idx="24855">
                  <c:v>22687.139059199999</c:v>
                </c:pt>
                <c:pt idx="24856">
                  <c:v>22687.139059199999</c:v>
                </c:pt>
                <c:pt idx="24857">
                  <c:v>22699.359381599999</c:v>
                </c:pt>
                <c:pt idx="24858">
                  <c:v>22700.339059199996</c:v>
                </c:pt>
                <c:pt idx="24859">
                  <c:v>22704.928118399999</c:v>
                </c:pt>
                <c:pt idx="24860">
                  <c:v>22712.043749999997</c:v>
                </c:pt>
                <c:pt idx="24861">
                  <c:v>22712.559381599996</c:v>
                </c:pt>
                <c:pt idx="24862">
                  <c:v>22718.1281184</c:v>
                </c:pt>
                <c:pt idx="24863">
                  <c:v>22724.3156184</c:v>
                </c:pt>
                <c:pt idx="24864">
                  <c:v>22730.8125</c:v>
                </c:pt>
                <c:pt idx="24865">
                  <c:v>22730.8125</c:v>
                </c:pt>
                <c:pt idx="24866">
                  <c:v>22731.173440800001</c:v>
                </c:pt>
                <c:pt idx="24867">
                  <c:v>22731.328118400001</c:v>
                </c:pt>
                <c:pt idx="24868">
                  <c:v>22738.959381599998</c:v>
                </c:pt>
                <c:pt idx="24869">
                  <c:v>22739.939059199998</c:v>
                </c:pt>
                <c:pt idx="24870">
                  <c:v>22744.012499999997</c:v>
                </c:pt>
                <c:pt idx="24871">
                  <c:v>22744.012499999997</c:v>
                </c:pt>
                <c:pt idx="24872">
                  <c:v>22744.373440799998</c:v>
                </c:pt>
                <c:pt idx="24873">
                  <c:v>22744.528118399998</c:v>
                </c:pt>
                <c:pt idx="24874">
                  <c:v>22750.715618399998</c:v>
                </c:pt>
                <c:pt idx="24875">
                  <c:v>22750.715618399998</c:v>
                </c:pt>
                <c:pt idx="24876">
                  <c:v>22750.715618399998</c:v>
                </c:pt>
                <c:pt idx="24877">
                  <c:v>22751.643749999999</c:v>
                </c:pt>
                <c:pt idx="24878">
                  <c:v>22751.643749999999</c:v>
                </c:pt>
                <c:pt idx="24879">
                  <c:v>22757.212499999998</c:v>
                </c:pt>
                <c:pt idx="24880">
                  <c:v>22757.573440799999</c:v>
                </c:pt>
                <c:pt idx="24881">
                  <c:v>22763.915618399998</c:v>
                </c:pt>
                <c:pt idx="24882">
                  <c:v>22763.915618399998</c:v>
                </c:pt>
                <c:pt idx="24883">
                  <c:v>22763.915618399998</c:v>
                </c:pt>
                <c:pt idx="24884">
                  <c:v>22764.84375</c:v>
                </c:pt>
                <c:pt idx="24885">
                  <c:v>22764.84375</c:v>
                </c:pt>
                <c:pt idx="24886">
                  <c:v>22765.359381599999</c:v>
                </c:pt>
                <c:pt idx="24887">
                  <c:v>22770.412499999999</c:v>
                </c:pt>
                <c:pt idx="24888">
                  <c:v>22770.7734408</c:v>
                </c:pt>
                <c:pt idx="24889">
                  <c:v>22770.7734408</c:v>
                </c:pt>
                <c:pt idx="24890">
                  <c:v>22770.7734408</c:v>
                </c:pt>
                <c:pt idx="24891">
                  <c:v>22772.887499999997</c:v>
                </c:pt>
                <c:pt idx="24892">
                  <c:v>22772.887499999997</c:v>
                </c:pt>
                <c:pt idx="24893">
                  <c:v>22778.043749999997</c:v>
                </c:pt>
                <c:pt idx="24894">
                  <c:v>22778.043749999997</c:v>
                </c:pt>
                <c:pt idx="24895">
                  <c:v>22778.559381599996</c:v>
                </c:pt>
                <c:pt idx="24896">
                  <c:v>22779.539059199997</c:v>
                </c:pt>
                <c:pt idx="24897">
                  <c:v>22783.612499999999</c:v>
                </c:pt>
                <c:pt idx="24898">
                  <c:v>22783.612499999999</c:v>
                </c:pt>
                <c:pt idx="24899">
                  <c:v>22783.9734408</c:v>
                </c:pt>
                <c:pt idx="24900">
                  <c:v>22784.1281184</c:v>
                </c:pt>
                <c:pt idx="24901">
                  <c:v>22784.1281184</c:v>
                </c:pt>
                <c:pt idx="24902">
                  <c:v>22792.739059199997</c:v>
                </c:pt>
                <c:pt idx="24903">
                  <c:v>22792.739059199997</c:v>
                </c:pt>
                <c:pt idx="24904">
                  <c:v>22797.328118400001</c:v>
                </c:pt>
                <c:pt idx="24905">
                  <c:v>22803.515618400001</c:v>
                </c:pt>
                <c:pt idx="24906">
                  <c:v>22804.443749999999</c:v>
                </c:pt>
                <c:pt idx="24907">
                  <c:v>22804.959381599998</c:v>
                </c:pt>
                <c:pt idx="24908">
                  <c:v>22805.939059199998</c:v>
                </c:pt>
                <c:pt idx="24909">
                  <c:v>22810.012499999997</c:v>
                </c:pt>
                <c:pt idx="24910">
                  <c:v>22810.012499999997</c:v>
                </c:pt>
                <c:pt idx="24911">
                  <c:v>22810.528118399998</c:v>
                </c:pt>
                <c:pt idx="24912">
                  <c:v>22816.715618399998</c:v>
                </c:pt>
                <c:pt idx="24913">
                  <c:v>22817.643749999999</c:v>
                </c:pt>
                <c:pt idx="24914">
                  <c:v>22817.643749999999</c:v>
                </c:pt>
                <c:pt idx="24915">
                  <c:v>22818.159381599999</c:v>
                </c:pt>
                <c:pt idx="24916">
                  <c:v>22823.212499999998</c:v>
                </c:pt>
                <c:pt idx="24917">
                  <c:v>22823.212499999998</c:v>
                </c:pt>
                <c:pt idx="24918">
                  <c:v>22823.573440799999</c:v>
                </c:pt>
                <c:pt idx="24919">
                  <c:v>22823.728118399998</c:v>
                </c:pt>
                <c:pt idx="24920">
                  <c:v>22825.6875</c:v>
                </c:pt>
                <c:pt idx="24921">
                  <c:v>22829.915618399998</c:v>
                </c:pt>
                <c:pt idx="24922">
                  <c:v>22831.359381599999</c:v>
                </c:pt>
                <c:pt idx="24923">
                  <c:v>22832.339059199996</c:v>
                </c:pt>
                <c:pt idx="24924">
                  <c:v>22836.928118399999</c:v>
                </c:pt>
                <c:pt idx="24925">
                  <c:v>22836.928118399999</c:v>
                </c:pt>
                <c:pt idx="24926">
                  <c:v>22844.559381599996</c:v>
                </c:pt>
                <c:pt idx="24927">
                  <c:v>22845.539059199997</c:v>
                </c:pt>
                <c:pt idx="24928">
                  <c:v>22852.087499999998</c:v>
                </c:pt>
                <c:pt idx="24929">
                  <c:v>22862.8125</c:v>
                </c:pt>
                <c:pt idx="24930">
                  <c:v>22863.328118400001</c:v>
                </c:pt>
                <c:pt idx="24931">
                  <c:v>22865.287499999999</c:v>
                </c:pt>
                <c:pt idx="24932">
                  <c:v>22865.287499999999</c:v>
                </c:pt>
                <c:pt idx="24933">
                  <c:v>22869.515618400001</c:v>
                </c:pt>
                <c:pt idx="24934">
                  <c:v>22869.515618400001</c:v>
                </c:pt>
                <c:pt idx="24935">
                  <c:v>22869.515618400001</c:v>
                </c:pt>
                <c:pt idx="24936">
                  <c:v>22871.939059199998</c:v>
                </c:pt>
                <c:pt idx="24937">
                  <c:v>22871.939059199998</c:v>
                </c:pt>
                <c:pt idx="24938">
                  <c:v>22876.012499999997</c:v>
                </c:pt>
                <c:pt idx="24939">
                  <c:v>22876.373440799998</c:v>
                </c:pt>
                <c:pt idx="24940">
                  <c:v>22876.528118399998</c:v>
                </c:pt>
                <c:pt idx="24941">
                  <c:v>22882.715618399998</c:v>
                </c:pt>
                <c:pt idx="24942">
                  <c:v>22883.643749999999</c:v>
                </c:pt>
                <c:pt idx="24943">
                  <c:v>22883.643749999999</c:v>
                </c:pt>
                <c:pt idx="24944">
                  <c:v>22891.6875</c:v>
                </c:pt>
                <c:pt idx="24945">
                  <c:v>22895.915618399998</c:v>
                </c:pt>
                <c:pt idx="24946">
                  <c:v>22895.915618399998</c:v>
                </c:pt>
                <c:pt idx="24947">
                  <c:v>22897.359381599999</c:v>
                </c:pt>
                <c:pt idx="24948">
                  <c:v>22897.359381599999</c:v>
                </c:pt>
                <c:pt idx="24949">
                  <c:v>22897.359381599999</c:v>
                </c:pt>
                <c:pt idx="24950">
                  <c:v>22898.339059199996</c:v>
                </c:pt>
                <c:pt idx="24951">
                  <c:v>22902.412499999999</c:v>
                </c:pt>
                <c:pt idx="24952">
                  <c:v>22910.043749999997</c:v>
                </c:pt>
                <c:pt idx="24953">
                  <c:v>22911.539059199997</c:v>
                </c:pt>
                <c:pt idx="24954">
                  <c:v>22923.243749999998</c:v>
                </c:pt>
                <c:pt idx="24955">
                  <c:v>22923.243749999998</c:v>
                </c:pt>
                <c:pt idx="24956">
                  <c:v>22923.243749999998</c:v>
                </c:pt>
                <c:pt idx="24957">
                  <c:v>22928.8125</c:v>
                </c:pt>
                <c:pt idx="24958">
                  <c:v>22929.173440800001</c:v>
                </c:pt>
                <c:pt idx="24959">
                  <c:v>22929.328118400001</c:v>
                </c:pt>
                <c:pt idx="24960">
                  <c:v>22942.528118399998</c:v>
                </c:pt>
                <c:pt idx="24961">
                  <c:v>22942.528118399998</c:v>
                </c:pt>
                <c:pt idx="24962">
                  <c:v>22944.487499999999</c:v>
                </c:pt>
                <c:pt idx="24963">
                  <c:v>22944.487499999999</c:v>
                </c:pt>
                <c:pt idx="24964">
                  <c:v>22948.715618399998</c:v>
                </c:pt>
                <c:pt idx="24965">
                  <c:v>22950.159381599999</c:v>
                </c:pt>
                <c:pt idx="24966">
                  <c:v>22951.139059199999</c:v>
                </c:pt>
                <c:pt idx="24967">
                  <c:v>22955.212499999998</c:v>
                </c:pt>
                <c:pt idx="24968">
                  <c:v>22955.573440799999</c:v>
                </c:pt>
                <c:pt idx="24969">
                  <c:v>22955.728118399998</c:v>
                </c:pt>
                <c:pt idx="24970">
                  <c:v>22955.728118399998</c:v>
                </c:pt>
                <c:pt idx="24971">
                  <c:v>22964.339059199996</c:v>
                </c:pt>
                <c:pt idx="24972">
                  <c:v>22968.7734408</c:v>
                </c:pt>
                <c:pt idx="24973">
                  <c:v>22968.928118399999</c:v>
                </c:pt>
                <c:pt idx="24974">
                  <c:v>22970.887499999997</c:v>
                </c:pt>
                <c:pt idx="24975">
                  <c:v>22976.043749999997</c:v>
                </c:pt>
                <c:pt idx="24976">
                  <c:v>22976.559381599996</c:v>
                </c:pt>
                <c:pt idx="24977">
                  <c:v>22977.539059199997</c:v>
                </c:pt>
                <c:pt idx="24978">
                  <c:v>22981.9734408</c:v>
                </c:pt>
                <c:pt idx="24979">
                  <c:v>22981.9734408</c:v>
                </c:pt>
                <c:pt idx="24980">
                  <c:v>22981.9734408</c:v>
                </c:pt>
                <c:pt idx="24981">
                  <c:v>22984.087499999998</c:v>
                </c:pt>
                <c:pt idx="24982">
                  <c:v>22988.3156184</c:v>
                </c:pt>
                <c:pt idx="24983">
                  <c:v>22988.3156184</c:v>
                </c:pt>
                <c:pt idx="24984">
                  <c:v>22989.243749999998</c:v>
                </c:pt>
                <c:pt idx="24985">
                  <c:v>22997.287499999999</c:v>
                </c:pt>
                <c:pt idx="24986">
                  <c:v>23001.515618400001</c:v>
                </c:pt>
                <c:pt idx="24987">
                  <c:v>23001.515618400001</c:v>
                </c:pt>
                <c:pt idx="24988">
                  <c:v>23003.939059199998</c:v>
                </c:pt>
                <c:pt idx="24989">
                  <c:v>23008.012499999997</c:v>
                </c:pt>
                <c:pt idx="24990">
                  <c:v>23008.012499999997</c:v>
                </c:pt>
                <c:pt idx="24991">
                  <c:v>23008.373440799998</c:v>
                </c:pt>
                <c:pt idx="24992">
                  <c:v>23008.373440799998</c:v>
                </c:pt>
                <c:pt idx="24993">
                  <c:v>23008.373440799998</c:v>
                </c:pt>
                <c:pt idx="24994">
                  <c:v>23008.528118399998</c:v>
                </c:pt>
                <c:pt idx="24995">
                  <c:v>23008.528118399998</c:v>
                </c:pt>
                <c:pt idx="24996">
                  <c:v>23008.528118399998</c:v>
                </c:pt>
                <c:pt idx="24997">
                  <c:v>23016.159381599999</c:v>
                </c:pt>
                <c:pt idx="24998">
                  <c:v>23016.159381599999</c:v>
                </c:pt>
                <c:pt idx="24999">
                  <c:v>23017.139059199999</c:v>
                </c:pt>
                <c:pt idx="25000">
                  <c:v>23021.212499999998</c:v>
                </c:pt>
                <c:pt idx="25001">
                  <c:v>23021.212499999998</c:v>
                </c:pt>
                <c:pt idx="25002">
                  <c:v>23021.573440799999</c:v>
                </c:pt>
                <c:pt idx="25003">
                  <c:v>23023.6875</c:v>
                </c:pt>
                <c:pt idx="25004">
                  <c:v>23030.339059199996</c:v>
                </c:pt>
                <c:pt idx="25005">
                  <c:v>23030.339059199996</c:v>
                </c:pt>
                <c:pt idx="25006">
                  <c:v>23034.412499999999</c:v>
                </c:pt>
                <c:pt idx="25007">
                  <c:v>23034.928118399999</c:v>
                </c:pt>
                <c:pt idx="25008">
                  <c:v>23041.115618399999</c:v>
                </c:pt>
                <c:pt idx="25009">
                  <c:v>23042.559381599996</c:v>
                </c:pt>
                <c:pt idx="25010">
                  <c:v>23047.612499999999</c:v>
                </c:pt>
                <c:pt idx="25011">
                  <c:v>23054.3156184</c:v>
                </c:pt>
                <c:pt idx="25012">
                  <c:v>23055.243749999998</c:v>
                </c:pt>
                <c:pt idx="25013">
                  <c:v>23055.243749999998</c:v>
                </c:pt>
                <c:pt idx="25014">
                  <c:v>23060.8125</c:v>
                </c:pt>
                <c:pt idx="25015">
                  <c:v>23068.443749999999</c:v>
                </c:pt>
                <c:pt idx="25016">
                  <c:v>23068.959381599998</c:v>
                </c:pt>
                <c:pt idx="25017">
                  <c:v>23080.715618399998</c:v>
                </c:pt>
                <c:pt idx="25018">
                  <c:v>23080.715618399998</c:v>
                </c:pt>
                <c:pt idx="25019">
                  <c:v>23081.643749999999</c:v>
                </c:pt>
                <c:pt idx="25020">
                  <c:v>23082.159381599999</c:v>
                </c:pt>
                <c:pt idx="25021">
                  <c:v>23083.139059199999</c:v>
                </c:pt>
                <c:pt idx="25022">
                  <c:v>23096.339059199996</c:v>
                </c:pt>
                <c:pt idx="25023">
                  <c:v>23100.412499999999</c:v>
                </c:pt>
                <c:pt idx="25024">
                  <c:v>23100.928118399999</c:v>
                </c:pt>
                <c:pt idx="25025">
                  <c:v>23107.115618399999</c:v>
                </c:pt>
                <c:pt idx="25026">
                  <c:v>23108.559381599996</c:v>
                </c:pt>
                <c:pt idx="25027">
                  <c:v>23108.559381599996</c:v>
                </c:pt>
                <c:pt idx="25028">
                  <c:v>23113.612499999999</c:v>
                </c:pt>
                <c:pt idx="25029">
                  <c:v>23114.1281184</c:v>
                </c:pt>
                <c:pt idx="25030">
                  <c:v>23120.3156184</c:v>
                </c:pt>
                <c:pt idx="25031">
                  <c:v>23121.759381599997</c:v>
                </c:pt>
                <c:pt idx="25032">
                  <c:v>23121.759381599997</c:v>
                </c:pt>
                <c:pt idx="25033">
                  <c:v>23127.173440800001</c:v>
                </c:pt>
                <c:pt idx="25034">
                  <c:v>23129.287499999999</c:v>
                </c:pt>
                <c:pt idx="25035">
                  <c:v>23133.515618400001</c:v>
                </c:pt>
                <c:pt idx="25036">
                  <c:v>23133.515618400001</c:v>
                </c:pt>
                <c:pt idx="25037">
                  <c:v>23134.443749999999</c:v>
                </c:pt>
                <c:pt idx="25038">
                  <c:v>23134.959381599998</c:v>
                </c:pt>
                <c:pt idx="25039">
                  <c:v>23140.012499999997</c:v>
                </c:pt>
                <c:pt idx="25040">
                  <c:v>23140.528118399998</c:v>
                </c:pt>
                <c:pt idx="25041">
                  <c:v>23142.487499999999</c:v>
                </c:pt>
                <c:pt idx="25042">
                  <c:v>23142.487499999999</c:v>
                </c:pt>
                <c:pt idx="25043">
                  <c:v>23147.643749999999</c:v>
                </c:pt>
                <c:pt idx="25044">
                  <c:v>23149.139059199999</c:v>
                </c:pt>
                <c:pt idx="25045">
                  <c:v>23155.6875</c:v>
                </c:pt>
                <c:pt idx="25046">
                  <c:v>23161.359381599999</c:v>
                </c:pt>
                <c:pt idx="25047">
                  <c:v>23161.359381599999</c:v>
                </c:pt>
                <c:pt idx="25048">
                  <c:v>23161.359381599999</c:v>
                </c:pt>
                <c:pt idx="25049">
                  <c:v>23162.339059199996</c:v>
                </c:pt>
                <c:pt idx="25050">
                  <c:v>23166.412499999999</c:v>
                </c:pt>
                <c:pt idx="25051">
                  <c:v>23173.115618399999</c:v>
                </c:pt>
                <c:pt idx="25052">
                  <c:v>23175.539059199997</c:v>
                </c:pt>
                <c:pt idx="25053">
                  <c:v>23179.612499999999</c:v>
                </c:pt>
                <c:pt idx="25054">
                  <c:v>23187.243749999998</c:v>
                </c:pt>
                <c:pt idx="25055">
                  <c:v>23187.759381599997</c:v>
                </c:pt>
                <c:pt idx="25056">
                  <c:v>23192.8125</c:v>
                </c:pt>
                <c:pt idx="25057">
                  <c:v>23193.173440800001</c:v>
                </c:pt>
                <c:pt idx="25058">
                  <c:v>23193.328118400001</c:v>
                </c:pt>
                <c:pt idx="25059">
                  <c:v>23199.515618400001</c:v>
                </c:pt>
                <c:pt idx="25060">
                  <c:v>23200.443749999999</c:v>
                </c:pt>
                <c:pt idx="25061">
                  <c:v>23200.959381599998</c:v>
                </c:pt>
                <c:pt idx="25062">
                  <c:v>23206.528118399998</c:v>
                </c:pt>
                <c:pt idx="25063">
                  <c:v>23206.528118399998</c:v>
                </c:pt>
                <c:pt idx="25064">
                  <c:v>23208.487499999999</c:v>
                </c:pt>
                <c:pt idx="25065">
                  <c:v>23208.487499999999</c:v>
                </c:pt>
                <c:pt idx="25066">
                  <c:v>23213.643749999999</c:v>
                </c:pt>
                <c:pt idx="25067">
                  <c:v>23213.643749999999</c:v>
                </c:pt>
                <c:pt idx="25068">
                  <c:v>23213.643749999999</c:v>
                </c:pt>
                <c:pt idx="25069">
                  <c:v>23213.643749999999</c:v>
                </c:pt>
                <c:pt idx="25070">
                  <c:v>23219.728118399998</c:v>
                </c:pt>
                <c:pt idx="25071">
                  <c:v>23221.6875</c:v>
                </c:pt>
                <c:pt idx="25072">
                  <c:v>23227.359381599999</c:v>
                </c:pt>
                <c:pt idx="25073">
                  <c:v>23232.928118399999</c:v>
                </c:pt>
                <c:pt idx="25074">
                  <c:v>23234.887499999997</c:v>
                </c:pt>
                <c:pt idx="25075">
                  <c:v>23239.115618399999</c:v>
                </c:pt>
                <c:pt idx="25076">
                  <c:v>23240.043749999997</c:v>
                </c:pt>
                <c:pt idx="25077">
                  <c:v>23240.043749999997</c:v>
                </c:pt>
                <c:pt idx="25078">
                  <c:v>23240.043749999997</c:v>
                </c:pt>
                <c:pt idx="25079">
                  <c:v>23240.043749999997</c:v>
                </c:pt>
                <c:pt idx="25080">
                  <c:v>23245.612499999999</c:v>
                </c:pt>
                <c:pt idx="25081">
                  <c:v>23245.9734408</c:v>
                </c:pt>
                <c:pt idx="25082">
                  <c:v>23252.3156184</c:v>
                </c:pt>
                <c:pt idx="25083">
                  <c:v>23254.739059199997</c:v>
                </c:pt>
                <c:pt idx="25084">
                  <c:v>23254.739059199997</c:v>
                </c:pt>
                <c:pt idx="25085">
                  <c:v>23259.173440800001</c:v>
                </c:pt>
                <c:pt idx="25086">
                  <c:v>23266.443749999999</c:v>
                </c:pt>
                <c:pt idx="25087">
                  <c:v>23266.443749999999</c:v>
                </c:pt>
                <c:pt idx="25088">
                  <c:v>23266.959381599998</c:v>
                </c:pt>
                <c:pt idx="25089">
                  <c:v>23267.939059199998</c:v>
                </c:pt>
                <c:pt idx="25090">
                  <c:v>23272.012499999997</c:v>
                </c:pt>
                <c:pt idx="25091">
                  <c:v>23272.012499999997</c:v>
                </c:pt>
                <c:pt idx="25092">
                  <c:v>23272.012499999997</c:v>
                </c:pt>
                <c:pt idx="25093">
                  <c:v>23272.012499999997</c:v>
                </c:pt>
                <c:pt idx="25094">
                  <c:v>23272.528118399998</c:v>
                </c:pt>
                <c:pt idx="25095">
                  <c:v>23272.528118399998</c:v>
                </c:pt>
                <c:pt idx="25096">
                  <c:v>23278.715618399998</c:v>
                </c:pt>
                <c:pt idx="25097">
                  <c:v>23279.643749999999</c:v>
                </c:pt>
                <c:pt idx="25098">
                  <c:v>23279.643749999999</c:v>
                </c:pt>
                <c:pt idx="25099">
                  <c:v>23285.573440799999</c:v>
                </c:pt>
                <c:pt idx="25100">
                  <c:v>23294.339059199996</c:v>
                </c:pt>
                <c:pt idx="25101">
                  <c:v>23298.7734408</c:v>
                </c:pt>
                <c:pt idx="25102">
                  <c:v>23298.7734408</c:v>
                </c:pt>
                <c:pt idx="25103">
                  <c:v>23306.043749999997</c:v>
                </c:pt>
                <c:pt idx="25104">
                  <c:v>23306.043749999997</c:v>
                </c:pt>
                <c:pt idx="25105">
                  <c:v>23306.559381599996</c:v>
                </c:pt>
                <c:pt idx="25106">
                  <c:v>23318.3156184</c:v>
                </c:pt>
                <c:pt idx="25107">
                  <c:v>23325.173440800001</c:v>
                </c:pt>
                <c:pt idx="25108">
                  <c:v>23325.328118400001</c:v>
                </c:pt>
                <c:pt idx="25109">
                  <c:v>23331.515618400001</c:v>
                </c:pt>
                <c:pt idx="25110">
                  <c:v>23332.443749999999</c:v>
                </c:pt>
                <c:pt idx="25111">
                  <c:v>23333.939059199998</c:v>
                </c:pt>
                <c:pt idx="25112">
                  <c:v>23340.487499999999</c:v>
                </c:pt>
                <c:pt idx="25113">
                  <c:v>23344.715618399998</c:v>
                </c:pt>
                <c:pt idx="25114">
                  <c:v>23346.159381599999</c:v>
                </c:pt>
                <c:pt idx="25115">
                  <c:v>23351.212499999998</c:v>
                </c:pt>
                <c:pt idx="25116">
                  <c:v>23358.84375</c:v>
                </c:pt>
                <c:pt idx="25117">
                  <c:v>23359.359381599999</c:v>
                </c:pt>
                <c:pt idx="25118">
                  <c:v>23364.928118399999</c:v>
                </c:pt>
                <c:pt idx="25119">
                  <c:v>23364.928118399999</c:v>
                </c:pt>
                <c:pt idx="25120">
                  <c:v>23366.887499999997</c:v>
                </c:pt>
                <c:pt idx="25121">
                  <c:v>23371.115618399999</c:v>
                </c:pt>
                <c:pt idx="25122">
                  <c:v>23372.043749999997</c:v>
                </c:pt>
                <c:pt idx="25123">
                  <c:v>23372.043749999997</c:v>
                </c:pt>
                <c:pt idx="25124">
                  <c:v>23372.043749999997</c:v>
                </c:pt>
                <c:pt idx="25125">
                  <c:v>23372.043749999997</c:v>
                </c:pt>
                <c:pt idx="25126">
                  <c:v>23377.612499999999</c:v>
                </c:pt>
                <c:pt idx="25127">
                  <c:v>23377.612499999999</c:v>
                </c:pt>
                <c:pt idx="25128">
                  <c:v>23377.9734408</c:v>
                </c:pt>
                <c:pt idx="25129">
                  <c:v>23378.1281184</c:v>
                </c:pt>
                <c:pt idx="25130">
                  <c:v>23380.087499999998</c:v>
                </c:pt>
                <c:pt idx="25131">
                  <c:v>23384.3156184</c:v>
                </c:pt>
                <c:pt idx="25132">
                  <c:v>23386.739059199997</c:v>
                </c:pt>
                <c:pt idx="25133">
                  <c:v>23386.739059199997</c:v>
                </c:pt>
                <c:pt idx="25134">
                  <c:v>23390.8125</c:v>
                </c:pt>
                <c:pt idx="25135">
                  <c:v>23391.173440800001</c:v>
                </c:pt>
                <c:pt idx="25136">
                  <c:v>23391.328118400001</c:v>
                </c:pt>
                <c:pt idx="25137">
                  <c:v>23393.287499999999</c:v>
                </c:pt>
                <c:pt idx="25138">
                  <c:v>23393.287499999999</c:v>
                </c:pt>
                <c:pt idx="25139">
                  <c:v>23397.515618400001</c:v>
                </c:pt>
                <c:pt idx="25140">
                  <c:v>23397.515618400001</c:v>
                </c:pt>
                <c:pt idx="25141">
                  <c:v>23398.443749999999</c:v>
                </c:pt>
                <c:pt idx="25142">
                  <c:v>23398.959381599998</c:v>
                </c:pt>
                <c:pt idx="25143">
                  <c:v>23398.959381599998</c:v>
                </c:pt>
                <c:pt idx="25144">
                  <c:v>23399.939059199998</c:v>
                </c:pt>
                <c:pt idx="25145">
                  <c:v>23404.012499999997</c:v>
                </c:pt>
                <c:pt idx="25146">
                  <c:v>23404.528118399998</c:v>
                </c:pt>
                <c:pt idx="25147">
                  <c:v>23413.139059199999</c:v>
                </c:pt>
                <c:pt idx="25148">
                  <c:v>23417.212499999998</c:v>
                </c:pt>
                <c:pt idx="25149">
                  <c:v>23417.212499999998</c:v>
                </c:pt>
                <c:pt idx="25150">
                  <c:v>23419.6875</c:v>
                </c:pt>
                <c:pt idx="25151">
                  <c:v>23419.6875</c:v>
                </c:pt>
                <c:pt idx="25152">
                  <c:v>23424.84375</c:v>
                </c:pt>
                <c:pt idx="25153">
                  <c:v>23424.84375</c:v>
                </c:pt>
                <c:pt idx="25154">
                  <c:v>23437.115618399999</c:v>
                </c:pt>
                <c:pt idx="25155">
                  <c:v>23438.043749999997</c:v>
                </c:pt>
                <c:pt idx="25156">
                  <c:v>23443.9734408</c:v>
                </c:pt>
                <c:pt idx="25157">
                  <c:v>23443.9734408</c:v>
                </c:pt>
                <c:pt idx="25158">
                  <c:v>23450.3156184</c:v>
                </c:pt>
                <c:pt idx="25159">
                  <c:v>23456.8125</c:v>
                </c:pt>
                <c:pt idx="25160">
                  <c:v>23456.8125</c:v>
                </c:pt>
                <c:pt idx="25161">
                  <c:v>23459.287499999999</c:v>
                </c:pt>
                <c:pt idx="25162">
                  <c:v>23464.959381599998</c:v>
                </c:pt>
                <c:pt idx="25163">
                  <c:v>23464.959381599998</c:v>
                </c:pt>
                <c:pt idx="25164">
                  <c:v>23470.012499999997</c:v>
                </c:pt>
                <c:pt idx="25165">
                  <c:v>23470.373440799998</c:v>
                </c:pt>
                <c:pt idx="25166">
                  <c:v>23470.528118399998</c:v>
                </c:pt>
                <c:pt idx="25167">
                  <c:v>23476.715618399998</c:v>
                </c:pt>
                <c:pt idx="25168">
                  <c:v>23477.643749999999</c:v>
                </c:pt>
                <c:pt idx="25169">
                  <c:v>23477.643749999999</c:v>
                </c:pt>
                <c:pt idx="25170">
                  <c:v>23478.159381599999</c:v>
                </c:pt>
                <c:pt idx="25171">
                  <c:v>23483.573440799999</c:v>
                </c:pt>
                <c:pt idx="25172">
                  <c:v>23483.573440799999</c:v>
                </c:pt>
                <c:pt idx="25173">
                  <c:v>23489.915618399998</c:v>
                </c:pt>
                <c:pt idx="25174">
                  <c:v>23491.359381599999</c:v>
                </c:pt>
                <c:pt idx="25175">
                  <c:v>23496.928118399999</c:v>
                </c:pt>
                <c:pt idx="25176">
                  <c:v>23496.928118399999</c:v>
                </c:pt>
                <c:pt idx="25177">
                  <c:v>23503.115618399999</c:v>
                </c:pt>
                <c:pt idx="25178">
                  <c:v>23503.115618399999</c:v>
                </c:pt>
                <c:pt idx="25179">
                  <c:v>23504.043749999997</c:v>
                </c:pt>
                <c:pt idx="25180">
                  <c:v>23504.043749999997</c:v>
                </c:pt>
                <c:pt idx="25181">
                  <c:v>23504.043749999997</c:v>
                </c:pt>
                <c:pt idx="25182">
                  <c:v>23504.043749999997</c:v>
                </c:pt>
                <c:pt idx="25183">
                  <c:v>23509.9734408</c:v>
                </c:pt>
                <c:pt idx="25184">
                  <c:v>23509.9734408</c:v>
                </c:pt>
                <c:pt idx="25185">
                  <c:v>23512.087499999998</c:v>
                </c:pt>
                <c:pt idx="25186">
                  <c:v>23516.3156184</c:v>
                </c:pt>
                <c:pt idx="25187">
                  <c:v>23517.243749999998</c:v>
                </c:pt>
                <c:pt idx="25188">
                  <c:v>23517.759381599997</c:v>
                </c:pt>
                <c:pt idx="25189">
                  <c:v>23517.759381599997</c:v>
                </c:pt>
                <c:pt idx="25190">
                  <c:v>23518.739059199997</c:v>
                </c:pt>
                <c:pt idx="25191">
                  <c:v>23523.328118400001</c:v>
                </c:pt>
                <c:pt idx="25192">
                  <c:v>23523.328118400001</c:v>
                </c:pt>
                <c:pt idx="25193">
                  <c:v>23530.443749999999</c:v>
                </c:pt>
                <c:pt idx="25194">
                  <c:v>23542.715618399998</c:v>
                </c:pt>
                <c:pt idx="25195">
                  <c:v>23544.159381599999</c:v>
                </c:pt>
                <c:pt idx="25196">
                  <c:v>23545.139059199999</c:v>
                </c:pt>
                <c:pt idx="25197">
                  <c:v>23549.212499999998</c:v>
                </c:pt>
                <c:pt idx="25198">
                  <c:v>23549.212499999998</c:v>
                </c:pt>
                <c:pt idx="25199">
                  <c:v>23551.6875</c:v>
                </c:pt>
                <c:pt idx="25200">
                  <c:v>23556.84375</c:v>
                </c:pt>
                <c:pt idx="25201">
                  <c:v>23557.359381599999</c:v>
                </c:pt>
                <c:pt idx="25202">
                  <c:v>23562.7734408</c:v>
                </c:pt>
                <c:pt idx="25203">
                  <c:v>23562.928118399999</c:v>
                </c:pt>
                <c:pt idx="25204">
                  <c:v>23570.559381599996</c:v>
                </c:pt>
                <c:pt idx="25205">
                  <c:v>23570.559381599996</c:v>
                </c:pt>
                <c:pt idx="25206">
                  <c:v>23571.539059199997</c:v>
                </c:pt>
                <c:pt idx="25207">
                  <c:v>23583.243749999998</c:v>
                </c:pt>
                <c:pt idx="25208">
                  <c:v>23583.759381599997</c:v>
                </c:pt>
                <c:pt idx="25209">
                  <c:v>23588.8125</c:v>
                </c:pt>
                <c:pt idx="25210">
                  <c:v>23589.173440800001</c:v>
                </c:pt>
                <c:pt idx="25211">
                  <c:v>23589.328118400001</c:v>
                </c:pt>
                <c:pt idx="25212">
                  <c:v>23591.287499999999</c:v>
                </c:pt>
                <c:pt idx="25213">
                  <c:v>23591.287499999999</c:v>
                </c:pt>
                <c:pt idx="25214">
                  <c:v>23595.515618400001</c:v>
                </c:pt>
                <c:pt idx="25215">
                  <c:v>23596.443749999999</c:v>
                </c:pt>
                <c:pt idx="25216">
                  <c:v>23604.487499999999</c:v>
                </c:pt>
                <c:pt idx="25217">
                  <c:v>23604.487499999999</c:v>
                </c:pt>
                <c:pt idx="25218">
                  <c:v>23610.159381599999</c:v>
                </c:pt>
                <c:pt idx="25219">
                  <c:v>23611.139059199999</c:v>
                </c:pt>
                <c:pt idx="25220">
                  <c:v>23621.915618399998</c:v>
                </c:pt>
                <c:pt idx="25221">
                  <c:v>23628.7734408</c:v>
                </c:pt>
                <c:pt idx="25222">
                  <c:v>23628.928118399999</c:v>
                </c:pt>
                <c:pt idx="25223">
                  <c:v>23628.928118399999</c:v>
                </c:pt>
                <c:pt idx="25224">
                  <c:v>23635.115618399999</c:v>
                </c:pt>
                <c:pt idx="25225">
                  <c:v>23636.559381599996</c:v>
                </c:pt>
                <c:pt idx="25226">
                  <c:v>23641.9734408</c:v>
                </c:pt>
                <c:pt idx="25227">
                  <c:v>23641.9734408</c:v>
                </c:pt>
                <c:pt idx="25228">
                  <c:v>23644.087499999998</c:v>
                </c:pt>
                <c:pt idx="25229">
                  <c:v>23649.759381599997</c:v>
                </c:pt>
                <c:pt idx="25230">
                  <c:v>23649.759381599997</c:v>
                </c:pt>
                <c:pt idx="25231">
                  <c:v>23650.739059199997</c:v>
                </c:pt>
                <c:pt idx="25232">
                  <c:v>23654.8125</c:v>
                </c:pt>
                <c:pt idx="25233">
                  <c:v>23654.8125</c:v>
                </c:pt>
                <c:pt idx="25234">
                  <c:v>23661.515618400001</c:v>
                </c:pt>
                <c:pt idx="25235">
                  <c:v>23662.959381599998</c:v>
                </c:pt>
                <c:pt idx="25236">
                  <c:v>23663.939059199998</c:v>
                </c:pt>
                <c:pt idx="25237">
                  <c:v>23663.939059199998</c:v>
                </c:pt>
                <c:pt idx="25238">
                  <c:v>23663.939059199998</c:v>
                </c:pt>
                <c:pt idx="25239">
                  <c:v>23663.939059199998</c:v>
                </c:pt>
                <c:pt idx="25240">
                  <c:v>23668.012499999997</c:v>
                </c:pt>
                <c:pt idx="25241">
                  <c:v>23670.487499999999</c:v>
                </c:pt>
                <c:pt idx="25242">
                  <c:v>23681.212499999998</c:v>
                </c:pt>
                <c:pt idx="25243">
                  <c:v>23681.573440799999</c:v>
                </c:pt>
                <c:pt idx="25244">
                  <c:v>23683.6875</c:v>
                </c:pt>
                <c:pt idx="25245">
                  <c:v>23694.412499999999</c:v>
                </c:pt>
                <c:pt idx="25246">
                  <c:v>23694.412499999999</c:v>
                </c:pt>
                <c:pt idx="25247">
                  <c:v>23696.887499999997</c:v>
                </c:pt>
                <c:pt idx="25248">
                  <c:v>23702.559381599996</c:v>
                </c:pt>
                <c:pt idx="25249">
                  <c:v>23707.612499999999</c:v>
                </c:pt>
                <c:pt idx="25250">
                  <c:v>23707.9734408</c:v>
                </c:pt>
                <c:pt idx="25251">
                  <c:v>23710.087499999998</c:v>
                </c:pt>
                <c:pt idx="25252">
                  <c:v>23714.3156184</c:v>
                </c:pt>
                <c:pt idx="25253">
                  <c:v>23715.243749999998</c:v>
                </c:pt>
                <c:pt idx="25254">
                  <c:v>23721.173440800001</c:v>
                </c:pt>
                <c:pt idx="25255">
                  <c:v>23721.328118400001</c:v>
                </c:pt>
                <c:pt idx="25256">
                  <c:v>23721.328118400001</c:v>
                </c:pt>
                <c:pt idx="25257">
                  <c:v>23728.443749999999</c:v>
                </c:pt>
                <c:pt idx="25258">
                  <c:v>23728.959381599998</c:v>
                </c:pt>
                <c:pt idx="25259">
                  <c:v>23728.959381599998</c:v>
                </c:pt>
                <c:pt idx="25260">
                  <c:v>23729.939059199998</c:v>
                </c:pt>
                <c:pt idx="25261">
                  <c:v>23729.939059199998</c:v>
                </c:pt>
                <c:pt idx="25262">
                  <c:v>23734.012499999997</c:v>
                </c:pt>
                <c:pt idx="25263">
                  <c:v>23734.012499999997</c:v>
                </c:pt>
                <c:pt idx="25264">
                  <c:v>23734.373440799998</c:v>
                </c:pt>
                <c:pt idx="25265">
                  <c:v>23734.373440799998</c:v>
                </c:pt>
                <c:pt idx="25266">
                  <c:v>23736.487499999999</c:v>
                </c:pt>
                <c:pt idx="25267">
                  <c:v>23741.643749999999</c:v>
                </c:pt>
                <c:pt idx="25268">
                  <c:v>23742.159381599999</c:v>
                </c:pt>
                <c:pt idx="25269">
                  <c:v>23743.139059199999</c:v>
                </c:pt>
                <c:pt idx="25270">
                  <c:v>23747.573440799999</c:v>
                </c:pt>
                <c:pt idx="25271">
                  <c:v>23749.6875</c:v>
                </c:pt>
                <c:pt idx="25272">
                  <c:v>23749.6875</c:v>
                </c:pt>
                <c:pt idx="25273">
                  <c:v>23754.84375</c:v>
                </c:pt>
                <c:pt idx="25274">
                  <c:v>23754.84375</c:v>
                </c:pt>
                <c:pt idx="25275">
                  <c:v>23754.84375</c:v>
                </c:pt>
                <c:pt idx="25276">
                  <c:v>23755.359381599999</c:v>
                </c:pt>
                <c:pt idx="25277">
                  <c:v>23755.359381599999</c:v>
                </c:pt>
                <c:pt idx="25278">
                  <c:v>23756.339059199996</c:v>
                </c:pt>
                <c:pt idx="25279">
                  <c:v>23756.339059199996</c:v>
                </c:pt>
                <c:pt idx="25280">
                  <c:v>23760.412499999999</c:v>
                </c:pt>
                <c:pt idx="25281">
                  <c:v>23760.928118399999</c:v>
                </c:pt>
                <c:pt idx="25282">
                  <c:v>23760.928118399999</c:v>
                </c:pt>
                <c:pt idx="25283">
                  <c:v>23762.887499999997</c:v>
                </c:pt>
                <c:pt idx="25284">
                  <c:v>23768.043749999997</c:v>
                </c:pt>
                <c:pt idx="25285">
                  <c:v>23768.559381599996</c:v>
                </c:pt>
                <c:pt idx="25286">
                  <c:v>23782.739059199997</c:v>
                </c:pt>
                <c:pt idx="25287">
                  <c:v>23782.739059199997</c:v>
                </c:pt>
                <c:pt idx="25288">
                  <c:v>23786.8125</c:v>
                </c:pt>
                <c:pt idx="25289">
                  <c:v>23786.8125</c:v>
                </c:pt>
                <c:pt idx="25290">
                  <c:v>23793.515618400001</c:v>
                </c:pt>
                <c:pt idx="25291">
                  <c:v>23800.012499999997</c:v>
                </c:pt>
                <c:pt idx="25292">
                  <c:v>23800.528118399998</c:v>
                </c:pt>
                <c:pt idx="25293">
                  <c:v>23808.159381599999</c:v>
                </c:pt>
                <c:pt idx="25294">
                  <c:v>23813.212499999998</c:v>
                </c:pt>
                <c:pt idx="25295">
                  <c:v>23813.212499999998</c:v>
                </c:pt>
                <c:pt idx="25296">
                  <c:v>23813.728118399998</c:v>
                </c:pt>
                <c:pt idx="25297">
                  <c:v>23813.728118399998</c:v>
                </c:pt>
                <c:pt idx="25298">
                  <c:v>23813.728118399998</c:v>
                </c:pt>
                <c:pt idx="25299">
                  <c:v>23813.728118399998</c:v>
                </c:pt>
                <c:pt idx="25300">
                  <c:v>23822.339059199996</c:v>
                </c:pt>
                <c:pt idx="25301">
                  <c:v>23826.412499999999</c:v>
                </c:pt>
                <c:pt idx="25302">
                  <c:v>23826.7734408</c:v>
                </c:pt>
                <c:pt idx="25303">
                  <c:v>23828.887499999997</c:v>
                </c:pt>
                <c:pt idx="25304">
                  <c:v>23834.043749999997</c:v>
                </c:pt>
                <c:pt idx="25305">
                  <c:v>23834.559381599996</c:v>
                </c:pt>
                <c:pt idx="25306">
                  <c:v>23839.612499999999</c:v>
                </c:pt>
                <c:pt idx="25307">
                  <c:v>23840.1281184</c:v>
                </c:pt>
                <c:pt idx="25308">
                  <c:v>23848.739059199997</c:v>
                </c:pt>
                <c:pt idx="25309">
                  <c:v>23853.173440800001</c:v>
                </c:pt>
                <c:pt idx="25310">
                  <c:v>23853.173440800001</c:v>
                </c:pt>
                <c:pt idx="25311">
                  <c:v>23853.328118400001</c:v>
                </c:pt>
                <c:pt idx="25312">
                  <c:v>23859.515618400001</c:v>
                </c:pt>
                <c:pt idx="25313">
                  <c:v>23860.959381599998</c:v>
                </c:pt>
                <c:pt idx="25314">
                  <c:v>23866.528118399998</c:v>
                </c:pt>
                <c:pt idx="25315">
                  <c:v>23872.715618399998</c:v>
                </c:pt>
                <c:pt idx="25316">
                  <c:v>23874.159381599999</c:v>
                </c:pt>
                <c:pt idx="25317">
                  <c:v>23879.728118399998</c:v>
                </c:pt>
                <c:pt idx="25318">
                  <c:v>23885.915618399998</c:v>
                </c:pt>
                <c:pt idx="25319">
                  <c:v>23892.412499999999</c:v>
                </c:pt>
                <c:pt idx="25320">
                  <c:v>23892.928118399999</c:v>
                </c:pt>
                <c:pt idx="25321">
                  <c:v>23892.928118399999</c:v>
                </c:pt>
                <c:pt idx="25322">
                  <c:v>23894.887499999997</c:v>
                </c:pt>
                <c:pt idx="25323">
                  <c:v>23899.115618399999</c:v>
                </c:pt>
                <c:pt idx="25324">
                  <c:v>23900.043749999997</c:v>
                </c:pt>
                <c:pt idx="25325">
                  <c:v>23901.539059199997</c:v>
                </c:pt>
                <c:pt idx="25326">
                  <c:v>23906.1281184</c:v>
                </c:pt>
                <c:pt idx="25327">
                  <c:v>23913.243749999998</c:v>
                </c:pt>
                <c:pt idx="25328">
                  <c:v>23913.243749999998</c:v>
                </c:pt>
                <c:pt idx="25329">
                  <c:v>23913.243749999998</c:v>
                </c:pt>
                <c:pt idx="25330">
                  <c:v>23918.8125</c:v>
                </c:pt>
                <c:pt idx="25331">
                  <c:v>23919.173440800001</c:v>
                </c:pt>
                <c:pt idx="25332">
                  <c:v>23919.328118400001</c:v>
                </c:pt>
                <c:pt idx="25333">
                  <c:v>23932.373440799998</c:v>
                </c:pt>
                <c:pt idx="25334">
                  <c:v>23940.159381599999</c:v>
                </c:pt>
                <c:pt idx="25335">
                  <c:v>23941.139059199999</c:v>
                </c:pt>
                <c:pt idx="25336">
                  <c:v>23947.6875</c:v>
                </c:pt>
                <c:pt idx="25337">
                  <c:v>23951.915618399998</c:v>
                </c:pt>
                <c:pt idx="25338">
                  <c:v>23953.359381599999</c:v>
                </c:pt>
                <c:pt idx="25339">
                  <c:v>23954.339059199996</c:v>
                </c:pt>
                <c:pt idx="25340">
                  <c:v>23965.115618399999</c:v>
                </c:pt>
                <c:pt idx="25341">
                  <c:v>23966.043749999997</c:v>
                </c:pt>
                <c:pt idx="25342">
                  <c:v>23967.539059199997</c:v>
                </c:pt>
                <c:pt idx="25343">
                  <c:v>23971.9734408</c:v>
                </c:pt>
                <c:pt idx="25344">
                  <c:v>23972.1281184</c:v>
                </c:pt>
                <c:pt idx="25345">
                  <c:v>23974.087499999998</c:v>
                </c:pt>
                <c:pt idx="25346">
                  <c:v>23991.515618400001</c:v>
                </c:pt>
                <c:pt idx="25347">
                  <c:v>23991.515618400001</c:v>
                </c:pt>
                <c:pt idx="25348">
                  <c:v>23992.959381599998</c:v>
                </c:pt>
                <c:pt idx="25349">
                  <c:v>24004.715618399998</c:v>
                </c:pt>
                <c:pt idx="25350">
                  <c:v>24005.643749999999</c:v>
                </c:pt>
                <c:pt idx="25351">
                  <c:v>24007.139059199999</c:v>
                </c:pt>
                <c:pt idx="25352">
                  <c:v>24007.139059199999</c:v>
                </c:pt>
                <c:pt idx="25353">
                  <c:v>24007.139059199999</c:v>
                </c:pt>
                <c:pt idx="25354">
                  <c:v>24018.84375</c:v>
                </c:pt>
                <c:pt idx="25355">
                  <c:v>24020.339059199996</c:v>
                </c:pt>
                <c:pt idx="25356">
                  <c:v>24024.7734408</c:v>
                </c:pt>
                <c:pt idx="25357">
                  <c:v>24024.7734408</c:v>
                </c:pt>
                <c:pt idx="25358">
                  <c:v>24024.928118399999</c:v>
                </c:pt>
                <c:pt idx="25359">
                  <c:v>24032.043749999997</c:v>
                </c:pt>
                <c:pt idx="25360">
                  <c:v>24044.3156184</c:v>
                </c:pt>
                <c:pt idx="25361">
                  <c:v>24045.243749999998</c:v>
                </c:pt>
                <c:pt idx="25362">
                  <c:v>24045.759381599997</c:v>
                </c:pt>
                <c:pt idx="25363">
                  <c:v>24046.739059199997</c:v>
                </c:pt>
                <c:pt idx="25364">
                  <c:v>24058.443749999999</c:v>
                </c:pt>
                <c:pt idx="25365">
                  <c:v>24059.939059199998</c:v>
                </c:pt>
                <c:pt idx="25366">
                  <c:v>24064.012499999997</c:v>
                </c:pt>
                <c:pt idx="25367">
                  <c:v>24064.373440799998</c:v>
                </c:pt>
                <c:pt idx="25368">
                  <c:v>24073.139059199999</c:v>
                </c:pt>
                <c:pt idx="25369">
                  <c:v>24077.212499999998</c:v>
                </c:pt>
                <c:pt idx="25370">
                  <c:v>24083.915618399998</c:v>
                </c:pt>
                <c:pt idx="25371">
                  <c:v>24085.359381599999</c:v>
                </c:pt>
                <c:pt idx="25372">
                  <c:v>24085.359381599999</c:v>
                </c:pt>
                <c:pt idx="25373">
                  <c:v>24090.412499999999</c:v>
                </c:pt>
                <c:pt idx="25374">
                  <c:v>24097.115618399999</c:v>
                </c:pt>
                <c:pt idx="25375">
                  <c:v>24098.559381599996</c:v>
                </c:pt>
                <c:pt idx="25376">
                  <c:v>24099.539059199997</c:v>
                </c:pt>
                <c:pt idx="25377">
                  <c:v>24103.612499999999</c:v>
                </c:pt>
                <c:pt idx="25378">
                  <c:v>24103.612499999999</c:v>
                </c:pt>
                <c:pt idx="25379">
                  <c:v>24103.612499999999</c:v>
                </c:pt>
                <c:pt idx="25380">
                  <c:v>24103.9734408</c:v>
                </c:pt>
                <c:pt idx="25381">
                  <c:v>24104.1281184</c:v>
                </c:pt>
                <c:pt idx="25382">
                  <c:v>24104.1281184</c:v>
                </c:pt>
                <c:pt idx="25383">
                  <c:v>24106.087499999998</c:v>
                </c:pt>
                <c:pt idx="25384">
                  <c:v>24106.087499999998</c:v>
                </c:pt>
                <c:pt idx="25385">
                  <c:v>24110.3156184</c:v>
                </c:pt>
                <c:pt idx="25386">
                  <c:v>24112.739059199997</c:v>
                </c:pt>
                <c:pt idx="25387">
                  <c:v>24112.739059199997</c:v>
                </c:pt>
                <c:pt idx="25388">
                  <c:v>24116.8125</c:v>
                </c:pt>
                <c:pt idx="25389">
                  <c:v>24119.287499999999</c:v>
                </c:pt>
                <c:pt idx="25390">
                  <c:v>24125.939059199998</c:v>
                </c:pt>
                <c:pt idx="25391">
                  <c:v>24130.012499999997</c:v>
                </c:pt>
                <c:pt idx="25392">
                  <c:v>24138.159381599999</c:v>
                </c:pt>
                <c:pt idx="25393">
                  <c:v>24138.159381599999</c:v>
                </c:pt>
                <c:pt idx="25394">
                  <c:v>24139.139059199999</c:v>
                </c:pt>
                <c:pt idx="25395">
                  <c:v>24143.212499999998</c:v>
                </c:pt>
                <c:pt idx="25396">
                  <c:v>24143.573440799999</c:v>
                </c:pt>
                <c:pt idx="25397">
                  <c:v>24143.728118399998</c:v>
                </c:pt>
                <c:pt idx="25398">
                  <c:v>24143.728118399998</c:v>
                </c:pt>
                <c:pt idx="25399">
                  <c:v>24150.84375</c:v>
                </c:pt>
                <c:pt idx="25400">
                  <c:v>24151.359381599999</c:v>
                </c:pt>
                <c:pt idx="25401">
                  <c:v>24152.339059199996</c:v>
                </c:pt>
                <c:pt idx="25402">
                  <c:v>24152.339059199996</c:v>
                </c:pt>
                <c:pt idx="25403">
                  <c:v>24156.412499999999</c:v>
                </c:pt>
                <c:pt idx="25404">
                  <c:v>24158.887499999997</c:v>
                </c:pt>
                <c:pt idx="25405">
                  <c:v>24165.539059199997</c:v>
                </c:pt>
                <c:pt idx="25406">
                  <c:v>24169.9734408</c:v>
                </c:pt>
                <c:pt idx="25407">
                  <c:v>24170.1281184</c:v>
                </c:pt>
                <c:pt idx="25408">
                  <c:v>24172.087499999998</c:v>
                </c:pt>
                <c:pt idx="25409">
                  <c:v>24177.759381599997</c:v>
                </c:pt>
                <c:pt idx="25410">
                  <c:v>24177.759381599997</c:v>
                </c:pt>
                <c:pt idx="25411">
                  <c:v>24182.8125</c:v>
                </c:pt>
                <c:pt idx="25412">
                  <c:v>24183.173440800001</c:v>
                </c:pt>
                <c:pt idx="25413">
                  <c:v>24183.173440800001</c:v>
                </c:pt>
                <c:pt idx="25414">
                  <c:v>24183.173440800001</c:v>
                </c:pt>
                <c:pt idx="25415">
                  <c:v>24185.287499999999</c:v>
                </c:pt>
                <c:pt idx="25416">
                  <c:v>24189.515618400001</c:v>
                </c:pt>
                <c:pt idx="25417">
                  <c:v>24190.443749999999</c:v>
                </c:pt>
                <c:pt idx="25418">
                  <c:v>24190.959381599998</c:v>
                </c:pt>
                <c:pt idx="25419">
                  <c:v>24196.528118399998</c:v>
                </c:pt>
                <c:pt idx="25420">
                  <c:v>24196.528118399998</c:v>
                </c:pt>
                <c:pt idx="25421">
                  <c:v>24196.528118399998</c:v>
                </c:pt>
                <c:pt idx="25422">
                  <c:v>24198.487499999999</c:v>
                </c:pt>
                <c:pt idx="25423">
                  <c:v>24202.715618399998</c:v>
                </c:pt>
                <c:pt idx="25424">
                  <c:v>24205.139059199999</c:v>
                </c:pt>
                <c:pt idx="25425">
                  <c:v>24218.339059199996</c:v>
                </c:pt>
                <c:pt idx="25426">
                  <c:v>24222.412499999999</c:v>
                </c:pt>
                <c:pt idx="25427">
                  <c:v>24222.412499999999</c:v>
                </c:pt>
                <c:pt idx="25428">
                  <c:v>24222.412499999999</c:v>
                </c:pt>
                <c:pt idx="25429">
                  <c:v>24222.7734408</c:v>
                </c:pt>
                <c:pt idx="25430">
                  <c:v>24222.928118399999</c:v>
                </c:pt>
                <c:pt idx="25431">
                  <c:v>24224.887499999997</c:v>
                </c:pt>
                <c:pt idx="25432">
                  <c:v>24229.115618399999</c:v>
                </c:pt>
                <c:pt idx="25433">
                  <c:v>24230.559381599996</c:v>
                </c:pt>
                <c:pt idx="25434">
                  <c:v>24235.612499999999</c:v>
                </c:pt>
                <c:pt idx="25435">
                  <c:v>24238.087499999998</c:v>
                </c:pt>
                <c:pt idx="25436">
                  <c:v>24242.3156184</c:v>
                </c:pt>
                <c:pt idx="25437">
                  <c:v>24243.243749999998</c:v>
                </c:pt>
                <c:pt idx="25438">
                  <c:v>24255.515618400001</c:v>
                </c:pt>
                <c:pt idx="25439">
                  <c:v>24256.959381599998</c:v>
                </c:pt>
                <c:pt idx="25440">
                  <c:v>24257.939059199998</c:v>
                </c:pt>
                <c:pt idx="25441">
                  <c:v>24262.012499999997</c:v>
                </c:pt>
                <c:pt idx="25442">
                  <c:v>24268.715618399998</c:v>
                </c:pt>
                <c:pt idx="25443">
                  <c:v>24275.212499999998</c:v>
                </c:pt>
                <c:pt idx="25444">
                  <c:v>24277.6875</c:v>
                </c:pt>
                <c:pt idx="25445">
                  <c:v>24284.339059199996</c:v>
                </c:pt>
                <c:pt idx="25446">
                  <c:v>24288.928118399999</c:v>
                </c:pt>
                <c:pt idx="25447">
                  <c:v>24296.559381599996</c:v>
                </c:pt>
                <c:pt idx="25448">
                  <c:v>24304.087499999998</c:v>
                </c:pt>
                <c:pt idx="25449">
                  <c:v>24304.087499999998</c:v>
                </c:pt>
                <c:pt idx="25450">
                  <c:v>24308.3156184</c:v>
                </c:pt>
                <c:pt idx="25451">
                  <c:v>24309.243749999998</c:v>
                </c:pt>
                <c:pt idx="25452">
                  <c:v>24309.759381599997</c:v>
                </c:pt>
                <c:pt idx="25453">
                  <c:v>24315.328118400001</c:v>
                </c:pt>
                <c:pt idx="25454">
                  <c:v>24321.515618400001</c:v>
                </c:pt>
                <c:pt idx="25455">
                  <c:v>24322.959381599998</c:v>
                </c:pt>
                <c:pt idx="25456">
                  <c:v>24328.373440799998</c:v>
                </c:pt>
                <c:pt idx="25457">
                  <c:v>24335.643749999999</c:v>
                </c:pt>
                <c:pt idx="25458">
                  <c:v>24336.159381599999</c:v>
                </c:pt>
                <c:pt idx="25459">
                  <c:v>24341.573440799999</c:v>
                </c:pt>
                <c:pt idx="25460">
                  <c:v>24343.6875</c:v>
                </c:pt>
                <c:pt idx="25461">
                  <c:v>24347.915618399998</c:v>
                </c:pt>
                <c:pt idx="25462">
                  <c:v>24347.915618399998</c:v>
                </c:pt>
                <c:pt idx="25463">
                  <c:v>24348.84375</c:v>
                </c:pt>
                <c:pt idx="25464">
                  <c:v>24349.359381599999</c:v>
                </c:pt>
                <c:pt idx="25465">
                  <c:v>24350.339059199996</c:v>
                </c:pt>
                <c:pt idx="25466">
                  <c:v>24354.412499999999</c:v>
                </c:pt>
                <c:pt idx="25467">
                  <c:v>24354.7734408</c:v>
                </c:pt>
                <c:pt idx="25468">
                  <c:v>24356.887499999997</c:v>
                </c:pt>
                <c:pt idx="25469">
                  <c:v>24362.043749999997</c:v>
                </c:pt>
                <c:pt idx="25470">
                  <c:v>24368.1281184</c:v>
                </c:pt>
                <c:pt idx="25471">
                  <c:v>24375.759381599997</c:v>
                </c:pt>
                <c:pt idx="25472">
                  <c:v>24375.759381599997</c:v>
                </c:pt>
                <c:pt idx="25473">
                  <c:v>24388.443749999999</c:v>
                </c:pt>
                <c:pt idx="25474">
                  <c:v>24389.939059199998</c:v>
                </c:pt>
                <c:pt idx="25475">
                  <c:v>24389.939059199998</c:v>
                </c:pt>
                <c:pt idx="25476">
                  <c:v>24394.373440799998</c:v>
                </c:pt>
                <c:pt idx="25477">
                  <c:v>24394.528118399998</c:v>
                </c:pt>
                <c:pt idx="25478">
                  <c:v>24402.159381599999</c:v>
                </c:pt>
                <c:pt idx="25479">
                  <c:v>24403.139059199999</c:v>
                </c:pt>
                <c:pt idx="25480">
                  <c:v>24407.212499999998</c:v>
                </c:pt>
                <c:pt idx="25481">
                  <c:v>24407.573440799999</c:v>
                </c:pt>
                <c:pt idx="25482">
                  <c:v>24413.915618399998</c:v>
                </c:pt>
                <c:pt idx="25483">
                  <c:v>24414.84375</c:v>
                </c:pt>
                <c:pt idx="25484">
                  <c:v>24420.412499999999</c:v>
                </c:pt>
                <c:pt idx="25485">
                  <c:v>24422.887499999997</c:v>
                </c:pt>
                <c:pt idx="25486">
                  <c:v>24422.887499999997</c:v>
                </c:pt>
                <c:pt idx="25487">
                  <c:v>24427.115618399999</c:v>
                </c:pt>
                <c:pt idx="25488">
                  <c:v>24429.539059199997</c:v>
                </c:pt>
                <c:pt idx="25489">
                  <c:v>24433.9734408</c:v>
                </c:pt>
                <c:pt idx="25490">
                  <c:v>24436.087499999998</c:v>
                </c:pt>
                <c:pt idx="25491">
                  <c:v>24440.3156184</c:v>
                </c:pt>
                <c:pt idx="25492">
                  <c:v>24441.243749999998</c:v>
                </c:pt>
                <c:pt idx="25493">
                  <c:v>24441.759381599997</c:v>
                </c:pt>
                <c:pt idx="25494">
                  <c:v>24447.328118400001</c:v>
                </c:pt>
                <c:pt idx="25495">
                  <c:v>24449.287499999999</c:v>
                </c:pt>
                <c:pt idx="25496">
                  <c:v>24460.373440799998</c:v>
                </c:pt>
                <c:pt idx="25497">
                  <c:v>24460.373440799998</c:v>
                </c:pt>
                <c:pt idx="25498">
                  <c:v>24467.643749999999</c:v>
                </c:pt>
                <c:pt idx="25499">
                  <c:v>24468.159381599999</c:v>
                </c:pt>
                <c:pt idx="25500">
                  <c:v>24469.139059199999</c:v>
                </c:pt>
                <c:pt idx="25501">
                  <c:v>24479.915618399998</c:v>
                </c:pt>
                <c:pt idx="25502">
                  <c:v>24479.915618399998</c:v>
                </c:pt>
                <c:pt idx="25503">
                  <c:v>24481.359381599999</c:v>
                </c:pt>
                <c:pt idx="25504">
                  <c:v>24500.1281184</c:v>
                </c:pt>
                <c:pt idx="25505">
                  <c:v>24506.3156184</c:v>
                </c:pt>
                <c:pt idx="25506">
                  <c:v>24507.243749999998</c:v>
                </c:pt>
                <c:pt idx="25507">
                  <c:v>24508.739059199997</c:v>
                </c:pt>
                <c:pt idx="25508">
                  <c:v>24512.8125</c:v>
                </c:pt>
                <c:pt idx="25509">
                  <c:v>24513.173440800001</c:v>
                </c:pt>
                <c:pt idx="25510">
                  <c:v>24520.443749999999</c:v>
                </c:pt>
                <c:pt idx="25511">
                  <c:v>24520.959381599998</c:v>
                </c:pt>
                <c:pt idx="25512">
                  <c:v>24526.528118399998</c:v>
                </c:pt>
                <c:pt idx="25513">
                  <c:v>24528.487499999999</c:v>
                </c:pt>
                <c:pt idx="25514">
                  <c:v>24533.643749999999</c:v>
                </c:pt>
                <c:pt idx="25515">
                  <c:v>24535.139059199999</c:v>
                </c:pt>
                <c:pt idx="25516">
                  <c:v>24535.139059199999</c:v>
                </c:pt>
                <c:pt idx="25517">
                  <c:v>24539.212499999998</c:v>
                </c:pt>
                <c:pt idx="25518">
                  <c:v>24545.915618399998</c:v>
                </c:pt>
                <c:pt idx="25519">
                  <c:v>24548.339059199996</c:v>
                </c:pt>
                <c:pt idx="25520">
                  <c:v>24548.339059199996</c:v>
                </c:pt>
                <c:pt idx="25521">
                  <c:v>24554.887499999997</c:v>
                </c:pt>
                <c:pt idx="25522">
                  <c:v>24559.115618399999</c:v>
                </c:pt>
                <c:pt idx="25523">
                  <c:v>24559.115618399999</c:v>
                </c:pt>
                <c:pt idx="25524">
                  <c:v>24560.043749999997</c:v>
                </c:pt>
                <c:pt idx="25525">
                  <c:v>24573.243749999998</c:v>
                </c:pt>
                <c:pt idx="25526">
                  <c:v>24573.243749999998</c:v>
                </c:pt>
                <c:pt idx="25527">
                  <c:v>24574.739059199997</c:v>
                </c:pt>
                <c:pt idx="25528">
                  <c:v>24581.287499999999</c:v>
                </c:pt>
                <c:pt idx="25529">
                  <c:v>24585.515618400001</c:v>
                </c:pt>
                <c:pt idx="25530">
                  <c:v>24586.443749999999</c:v>
                </c:pt>
                <c:pt idx="25531">
                  <c:v>24592.012499999997</c:v>
                </c:pt>
                <c:pt idx="25532">
                  <c:v>24592.373440799998</c:v>
                </c:pt>
                <c:pt idx="25533">
                  <c:v>24594.487499999999</c:v>
                </c:pt>
                <c:pt idx="25534">
                  <c:v>24598.715618399998</c:v>
                </c:pt>
                <c:pt idx="25535">
                  <c:v>24598.715618399998</c:v>
                </c:pt>
                <c:pt idx="25536">
                  <c:v>24605.573440799999</c:v>
                </c:pt>
                <c:pt idx="25537">
                  <c:v>24605.728118399998</c:v>
                </c:pt>
                <c:pt idx="25538">
                  <c:v>24607.6875</c:v>
                </c:pt>
                <c:pt idx="25539">
                  <c:v>24611.915618399998</c:v>
                </c:pt>
                <c:pt idx="25540">
                  <c:v>24612.84375</c:v>
                </c:pt>
                <c:pt idx="25541">
                  <c:v>24613.359381599999</c:v>
                </c:pt>
                <c:pt idx="25542">
                  <c:v>24618.412499999999</c:v>
                </c:pt>
                <c:pt idx="25543">
                  <c:v>24625.115618399999</c:v>
                </c:pt>
                <c:pt idx="25544">
                  <c:v>24627.539059199997</c:v>
                </c:pt>
                <c:pt idx="25545">
                  <c:v>24627.539059199997</c:v>
                </c:pt>
                <c:pt idx="25546">
                  <c:v>24631.612499999999</c:v>
                </c:pt>
                <c:pt idx="25547">
                  <c:v>24632.1281184</c:v>
                </c:pt>
                <c:pt idx="25548">
                  <c:v>24634.087499999998</c:v>
                </c:pt>
                <c:pt idx="25549">
                  <c:v>24638.3156184</c:v>
                </c:pt>
                <c:pt idx="25550">
                  <c:v>24639.243749999998</c:v>
                </c:pt>
                <c:pt idx="25551">
                  <c:v>24639.759381599997</c:v>
                </c:pt>
                <c:pt idx="25552">
                  <c:v>24647.287499999999</c:v>
                </c:pt>
                <c:pt idx="25553">
                  <c:v>24652.443749999999</c:v>
                </c:pt>
                <c:pt idx="25554">
                  <c:v>24653.939059199998</c:v>
                </c:pt>
                <c:pt idx="25555">
                  <c:v>24660.487499999999</c:v>
                </c:pt>
                <c:pt idx="25556">
                  <c:v>24667.139059199999</c:v>
                </c:pt>
                <c:pt idx="25557">
                  <c:v>24673.6875</c:v>
                </c:pt>
                <c:pt idx="25558">
                  <c:v>24684.412499999999</c:v>
                </c:pt>
                <c:pt idx="25559">
                  <c:v>24684.928118399999</c:v>
                </c:pt>
                <c:pt idx="25560">
                  <c:v>24684.928118399999</c:v>
                </c:pt>
                <c:pt idx="25561">
                  <c:v>24686.887499999997</c:v>
                </c:pt>
                <c:pt idx="25562">
                  <c:v>24691.115618399999</c:v>
                </c:pt>
                <c:pt idx="25563">
                  <c:v>24692.559381599996</c:v>
                </c:pt>
                <c:pt idx="25564">
                  <c:v>24697.9734408</c:v>
                </c:pt>
                <c:pt idx="25565">
                  <c:v>24704.3156184</c:v>
                </c:pt>
                <c:pt idx="25566">
                  <c:v>24705.243749999998</c:v>
                </c:pt>
                <c:pt idx="25567">
                  <c:v>24710.8125</c:v>
                </c:pt>
                <c:pt idx="25568">
                  <c:v>24710.8125</c:v>
                </c:pt>
                <c:pt idx="25569">
                  <c:v>24711.173440800001</c:v>
                </c:pt>
                <c:pt idx="25570">
                  <c:v>24711.328118400001</c:v>
                </c:pt>
                <c:pt idx="25571">
                  <c:v>24713.287499999999</c:v>
                </c:pt>
                <c:pt idx="25572">
                  <c:v>24718.443749999999</c:v>
                </c:pt>
                <c:pt idx="25573">
                  <c:v>24718.959381599998</c:v>
                </c:pt>
                <c:pt idx="25574">
                  <c:v>24719.939059199998</c:v>
                </c:pt>
                <c:pt idx="25575">
                  <c:v>24726.487499999999</c:v>
                </c:pt>
                <c:pt idx="25576">
                  <c:v>24731.643749999999</c:v>
                </c:pt>
                <c:pt idx="25577">
                  <c:v>24733.139059199999</c:v>
                </c:pt>
                <c:pt idx="25578">
                  <c:v>24733.139059199999</c:v>
                </c:pt>
                <c:pt idx="25579">
                  <c:v>24733.139059199999</c:v>
                </c:pt>
                <c:pt idx="25580">
                  <c:v>24737.212499999998</c:v>
                </c:pt>
                <c:pt idx="25581">
                  <c:v>24737.212499999998</c:v>
                </c:pt>
                <c:pt idx="25582">
                  <c:v>24737.573440799999</c:v>
                </c:pt>
                <c:pt idx="25583">
                  <c:v>24737.573440799999</c:v>
                </c:pt>
                <c:pt idx="25584">
                  <c:v>24737.728118399998</c:v>
                </c:pt>
                <c:pt idx="25585">
                  <c:v>24744.84375</c:v>
                </c:pt>
                <c:pt idx="25586">
                  <c:v>24744.84375</c:v>
                </c:pt>
                <c:pt idx="25587">
                  <c:v>24746.339059199996</c:v>
                </c:pt>
                <c:pt idx="25588">
                  <c:v>24750.412499999999</c:v>
                </c:pt>
                <c:pt idx="25589">
                  <c:v>24750.928118399999</c:v>
                </c:pt>
                <c:pt idx="25590">
                  <c:v>24750.928118399999</c:v>
                </c:pt>
                <c:pt idx="25591">
                  <c:v>24758.559381599996</c:v>
                </c:pt>
                <c:pt idx="25592">
                  <c:v>24759.539059199997</c:v>
                </c:pt>
                <c:pt idx="25593">
                  <c:v>24770.3156184</c:v>
                </c:pt>
                <c:pt idx="25594">
                  <c:v>24771.759381599997</c:v>
                </c:pt>
                <c:pt idx="25595">
                  <c:v>24771.759381599997</c:v>
                </c:pt>
                <c:pt idx="25596">
                  <c:v>24785.939059199998</c:v>
                </c:pt>
                <c:pt idx="25597">
                  <c:v>24790.012499999997</c:v>
                </c:pt>
                <c:pt idx="25598">
                  <c:v>24797.643749999999</c:v>
                </c:pt>
                <c:pt idx="25599">
                  <c:v>24798.159381599999</c:v>
                </c:pt>
                <c:pt idx="25600">
                  <c:v>24805.6875</c:v>
                </c:pt>
                <c:pt idx="25601">
                  <c:v>24810.84375</c:v>
                </c:pt>
                <c:pt idx="25602">
                  <c:v>24812.339059199996</c:v>
                </c:pt>
                <c:pt idx="25603">
                  <c:v>24816.7734408</c:v>
                </c:pt>
                <c:pt idx="25604">
                  <c:v>24816.7734408</c:v>
                </c:pt>
                <c:pt idx="25605">
                  <c:v>24816.928118399999</c:v>
                </c:pt>
                <c:pt idx="25606">
                  <c:v>24818.887499999997</c:v>
                </c:pt>
                <c:pt idx="25607">
                  <c:v>24823.115618399999</c:v>
                </c:pt>
                <c:pt idx="25608">
                  <c:v>24824.043749999997</c:v>
                </c:pt>
                <c:pt idx="25609">
                  <c:v>24824.559381599996</c:v>
                </c:pt>
                <c:pt idx="25610">
                  <c:v>24829.9734408</c:v>
                </c:pt>
                <c:pt idx="25611">
                  <c:v>24829.9734408</c:v>
                </c:pt>
                <c:pt idx="25612">
                  <c:v>24830.1281184</c:v>
                </c:pt>
                <c:pt idx="25613">
                  <c:v>24832.087499999998</c:v>
                </c:pt>
                <c:pt idx="25614">
                  <c:v>24838.739059199997</c:v>
                </c:pt>
                <c:pt idx="25615">
                  <c:v>24843.173440800001</c:v>
                </c:pt>
                <c:pt idx="25616">
                  <c:v>24850.959381599998</c:v>
                </c:pt>
                <c:pt idx="25617">
                  <c:v>24856.012499999997</c:v>
                </c:pt>
                <c:pt idx="25618">
                  <c:v>24856.528118399998</c:v>
                </c:pt>
                <c:pt idx="25619">
                  <c:v>24856.528118399998</c:v>
                </c:pt>
                <c:pt idx="25620">
                  <c:v>24858.487499999999</c:v>
                </c:pt>
                <c:pt idx="25621">
                  <c:v>24858.487499999999</c:v>
                </c:pt>
                <c:pt idx="25622">
                  <c:v>24862.715618399998</c:v>
                </c:pt>
                <c:pt idx="25623">
                  <c:v>24864.159381599999</c:v>
                </c:pt>
                <c:pt idx="25624">
                  <c:v>24865.139059199999</c:v>
                </c:pt>
                <c:pt idx="25625">
                  <c:v>24869.573440799999</c:v>
                </c:pt>
                <c:pt idx="25626">
                  <c:v>24871.6875</c:v>
                </c:pt>
                <c:pt idx="25627">
                  <c:v>24875.915618399998</c:v>
                </c:pt>
                <c:pt idx="25628">
                  <c:v>24877.359381599999</c:v>
                </c:pt>
                <c:pt idx="25629">
                  <c:v>24877.359381599999</c:v>
                </c:pt>
                <c:pt idx="25630">
                  <c:v>24882.412499999999</c:v>
                </c:pt>
                <c:pt idx="25631">
                  <c:v>24882.7734408</c:v>
                </c:pt>
                <c:pt idx="25632">
                  <c:v>24884.887499999997</c:v>
                </c:pt>
                <c:pt idx="25633">
                  <c:v>24884.887499999997</c:v>
                </c:pt>
                <c:pt idx="25634">
                  <c:v>24884.887499999997</c:v>
                </c:pt>
                <c:pt idx="25635">
                  <c:v>24889.115618399999</c:v>
                </c:pt>
                <c:pt idx="25636">
                  <c:v>24889.115618399999</c:v>
                </c:pt>
                <c:pt idx="25637">
                  <c:v>24890.043749999997</c:v>
                </c:pt>
                <c:pt idx="25638">
                  <c:v>24890.559381599996</c:v>
                </c:pt>
                <c:pt idx="25639">
                  <c:v>24890.559381599996</c:v>
                </c:pt>
                <c:pt idx="25640">
                  <c:v>24891.539059199997</c:v>
                </c:pt>
                <c:pt idx="25641">
                  <c:v>24891.539059199997</c:v>
                </c:pt>
                <c:pt idx="25642">
                  <c:v>24895.612499999999</c:v>
                </c:pt>
                <c:pt idx="25643">
                  <c:v>24895.9734408</c:v>
                </c:pt>
                <c:pt idx="25644">
                  <c:v>24895.9734408</c:v>
                </c:pt>
                <c:pt idx="25645">
                  <c:v>24896.1281184</c:v>
                </c:pt>
                <c:pt idx="25646">
                  <c:v>24898.087499999998</c:v>
                </c:pt>
                <c:pt idx="25647">
                  <c:v>24898.087499999998</c:v>
                </c:pt>
                <c:pt idx="25648">
                  <c:v>24902.3156184</c:v>
                </c:pt>
                <c:pt idx="25649">
                  <c:v>24902.3156184</c:v>
                </c:pt>
                <c:pt idx="25650">
                  <c:v>24909.173440800001</c:v>
                </c:pt>
                <c:pt idx="25651">
                  <c:v>24915.515618400001</c:v>
                </c:pt>
                <c:pt idx="25652">
                  <c:v>24922.012499999997</c:v>
                </c:pt>
                <c:pt idx="25653">
                  <c:v>24922.373440799998</c:v>
                </c:pt>
                <c:pt idx="25654">
                  <c:v>24922.528118399998</c:v>
                </c:pt>
                <c:pt idx="25655">
                  <c:v>24924.487499999999</c:v>
                </c:pt>
                <c:pt idx="25656">
                  <c:v>24924.487499999999</c:v>
                </c:pt>
                <c:pt idx="25657">
                  <c:v>24929.643749999999</c:v>
                </c:pt>
                <c:pt idx="25658">
                  <c:v>24929.643749999999</c:v>
                </c:pt>
                <c:pt idx="25659">
                  <c:v>24930.159381599999</c:v>
                </c:pt>
                <c:pt idx="25660">
                  <c:v>24935.728118399998</c:v>
                </c:pt>
                <c:pt idx="25661">
                  <c:v>24942.84375</c:v>
                </c:pt>
                <c:pt idx="25662">
                  <c:v>24957.539059199997</c:v>
                </c:pt>
                <c:pt idx="25663">
                  <c:v>24961.612499999999</c:v>
                </c:pt>
                <c:pt idx="25664">
                  <c:v>24962.1281184</c:v>
                </c:pt>
                <c:pt idx="25665">
                  <c:v>24962.1281184</c:v>
                </c:pt>
                <c:pt idx="25666">
                  <c:v>24964.087499999998</c:v>
                </c:pt>
                <c:pt idx="25667">
                  <c:v>24964.087499999998</c:v>
                </c:pt>
                <c:pt idx="25668">
                  <c:v>24970.739059199997</c:v>
                </c:pt>
                <c:pt idx="25669">
                  <c:v>24977.287499999999</c:v>
                </c:pt>
                <c:pt idx="25670">
                  <c:v>24981.515618400001</c:v>
                </c:pt>
                <c:pt idx="25671">
                  <c:v>24988.528118399998</c:v>
                </c:pt>
                <c:pt idx="25672">
                  <c:v>24988.528118399998</c:v>
                </c:pt>
                <c:pt idx="25673">
                  <c:v>24990.487499999999</c:v>
                </c:pt>
                <c:pt idx="25674">
                  <c:v>24994.715618399998</c:v>
                </c:pt>
                <c:pt idx="25675">
                  <c:v>25001.573440799999</c:v>
                </c:pt>
                <c:pt idx="25676">
                  <c:v>25003.6875</c:v>
                </c:pt>
                <c:pt idx="25677">
                  <c:v>25009.359381599999</c:v>
                </c:pt>
                <c:pt idx="25678">
                  <c:v>25009.359381599999</c:v>
                </c:pt>
                <c:pt idx="25679">
                  <c:v>25010.339059199996</c:v>
                </c:pt>
                <c:pt idx="25680">
                  <c:v>25014.412499999999</c:v>
                </c:pt>
                <c:pt idx="25681">
                  <c:v>25021.115618399999</c:v>
                </c:pt>
                <c:pt idx="25682">
                  <c:v>25021.115618399999</c:v>
                </c:pt>
                <c:pt idx="25683">
                  <c:v>25022.043749999997</c:v>
                </c:pt>
                <c:pt idx="25684">
                  <c:v>25027.612499999999</c:v>
                </c:pt>
                <c:pt idx="25685">
                  <c:v>25034.3156184</c:v>
                </c:pt>
                <c:pt idx="25686">
                  <c:v>25035.759381599997</c:v>
                </c:pt>
                <c:pt idx="25687">
                  <c:v>25035.759381599997</c:v>
                </c:pt>
                <c:pt idx="25688">
                  <c:v>25036.739059199997</c:v>
                </c:pt>
                <c:pt idx="25689">
                  <c:v>25036.739059199997</c:v>
                </c:pt>
                <c:pt idx="25690">
                  <c:v>25049.939059199998</c:v>
                </c:pt>
                <c:pt idx="25691">
                  <c:v>25054.012499999997</c:v>
                </c:pt>
                <c:pt idx="25692">
                  <c:v>25054.528118399998</c:v>
                </c:pt>
                <c:pt idx="25693">
                  <c:v>25060.715618399998</c:v>
                </c:pt>
                <c:pt idx="25694">
                  <c:v>25062.159381599999</c:v>
                </c:pt>
                <c:pt idx="25695">
                  <c:v>25063.139059199999</c:v>
                </c:pt>
                <c:pt idx="25696">
                  <c:v>25067.728118399998</c:v>
                </c:pt>
                <c:pt idx="25697">
                  <c:v>25067.728118399998</c:v>
                </c:pt>
                <c:pt idx="25698">
                  <c:v>25080.412499999999</c:v>
                </c:pt>
                <c:pt idx="25699">
                  <c:v>25080.7734408</c:v>
                </c:pt>
                <c:pt idx="25700">
                  <c:v>25080.928118399999</c:v>
                </c:pt>
                <c:pt idx="25701">
                  <c:v>25080.928118399999</c:v>
                </c:pt>
                <c:pt idx="25702">
                  <c:v>25082.887499999997</c:v>
                </c:pt>
                <c:pt idx="25703">
                  <c:v>25087.115618399999</c:v>
                </c:pt>
                <c:pt idx="25704">
                  <c:v>25087.115618399999</c:v>
                </c:pt>
                <c:pt idx="25705">
                  <c:v>25088.559381599996</c:v>
                </c:pt>
                <c:pt idx="25706">
                  <c:v>25088.559381599996</c:v>
                </c:pt>
                <c:pt idx="25707">
                  <c:v>25089.539059199997</c:v>
                </c:pt>
                <c:pt idx="25708">
                  <c:v>25093.612499999999</c:v>
                </c:pt>
                <c:pt idx="25709">
                  <c:v>25093.9734408</c:v>
                </c:pt>
                <c:pt idx="25710">
                  <c:v>25096.087499999998</c:v>
                </c:pt>
                <c:pt idx="25711">
                  <c:v>25106.8125</c:v>
                </c:pt>
                <c:pt idx="25712">
                  <c:v>25107.173440800001</c:v>
                </c:pt>
                <c:pt idx="25713">
                  <c:v>25107.173440800001</c:v>
                </c:pt>
                <c:pt idx="25714">
                  <c:v>25114.443749999999</c:v>
                </c:pt>
                <c:pt idx="25715">
                  <c:v>25115.939059199998</c:v>
                </c:pt>
                <c:pt idx="25716">
                  <c:v>25120.012499999997</c:v>
                </c:pt>
                <c:pt idx="25717">
                  <c:v>25120.528118399998</c:v>
                </c:pt>
                <c:pt idx="25718">
                  <c:v>25120.528118399998</c:v>
                </c:pt>
                <c:pt idx="25719">
                  <c:v>25126.715618399998</c:v>
                </c:pt>
                <c:pt idx="25720">
                  <c:v>25126.715618399998</c:v>
                </c:pt>
                <c:pt idx="25721">
                  <c:v>25127.643749999999</c:v>
                </c:pt>
                <c:pt idx="25722">
                  <c:v>25139.915618399998</c:v>
                </c:pt>
                <c:pt idx="25723">
                  <c:v>25140.84375</c:v>
                </c:pt>
                <c:pt idx="25724">
                  <c:v>25141.359381599999</c:v>
                </c:pt>
                <c:pt idx="25725">
                  <c:v>25146.928118399999</c:v>
                </c:pt>
                <c:pt idx="25726">
                  <c:v>25159.612499999999</c:v>
                </c:pt>
                <c:pt idx="25727">
                  <c:v>25159.9734408</c:v>
                </c:pt>
                <c:pt idx="25728">
                  <c:v>25162.087499999998</c:v>
                </c:pt>
                <c:pt idx="25729">
                  <c:v>25167.759381599997</c:v>
                </c:pt>
                <c:pt idx="25730">
                  <c:v>25168.739059199997</c:v>
                </c:pt>
                <c:pt idx="25731">
                  <c:v>25172.8125</c:v>
                </c:pt>
                <c:pt idx="25732">
                  <c:v>25172.8125</c:v>
                </c:pt>
                <c:pt idx="25733">
                  <c:v>25173.173440800001</c:v>
                </c:pt>
                <c:pt idx="25734">
                  <c:v>25173.173440800001</c:v>
                </c:pt>
                <c:pt idx="25735">
                  <c:v>25173.328118400001</c:v>
                </c:pt>
                <c:pt idx="25736">
                  <c:v>25175.287499999999</c:v>
                </c:pt>
                <c:pt idx="25737">
                  <c:v>25181.939059199998</c:v>
                </c:pt>
                <c:pt idx="25738">
                  <c:v>25181.939059199998</c:v>
                </c:pt>
                <c:pt idx="25739">
                  <c:v>25186.528118399998</c:v>
                </c:pt>
                <c:pt idx="25740">
                  <c:v>25192.715618399998</c:v>
                </c:pt>
                <c:pt idx="25741">
                  <c:v>25199.573440799999</c:v>
                </c:pt>
                <c:pt idx="25742">
                  <c:v>25201.6875</c:v>
                </c:pt>
                <c:pt idx="25743">
                  <c:v>25205.915618399998</c:v>
                </c:pt>
                <c:pt idx="25744">
                  <c:v>25207.359381599999</c:v>
                </c:pt>
                <c:pt idx="25745">
                  <c:v>25208.339059199996</c:v>
                </c:pt>
                <c:pt idx="25746">
                  <c:v>25208.339059199996</c:v>
                </c:pt>
                <c:pt idx="25747">
                  <c:v>25214.887499999997</c:v>
                </c:pt>
                <c:pt idx="25748">
                  <c:v>25219.115618399999</c:v>
                </c:pt>
                <c:pt idx="25749">
                  <c:v>25221.539059199997</c:v>
                </c:pt>
                <c:pt idx="25750">
                  <c:v>25225.9734408</c:v>
                </c:pt>
                <c:pt idx="25751">
                  <c:v>25233.759381599997</c:v>
                </c:pt>
                <c:pt idx="25752">
                  <c:v>25233.759381599997</c:v>
                </c:pt>
                <c:pt idx="25753">
                  <c:v>25233.759381599997</c:v>
                </c:pt>
                <c:pt idx="25754">
                  <c:v>25234.739059199997</c:v>
                </c:pt>
                <c:pt idx="25755">
                  <c:v>25234.739059199997</c:v>
                </c:pt>
                <c:pt idx="25756">
                  <c:v>25239.328118400001</c:v>
                </c:pt>
                <c:pt idx="25757">
                  <c:v>25241.287499999999</c:v>
                </c:pt>
                <c:pt idx="25758">
                  <c:v>25245.515618400001</c:v>
                </c:pt>
                <c:pt idx="25759">
                  <c:v>25247.939059199998</c:v>
                </c:pt>
                <c:pt idx="25760">
                  <c:v>25252.528118399998</c:v>
                </c:pt>
                <c:pt idx="25761">
                  <c:v>25258.715618399998</c:v>
                </c:pt>
                <c:pt idx="25762">
                  <c:v>25259.643749999999</c:v>
                </c:pt>
                <c:pt idx="25763">
                  <c:v>25260.159381599999</c:v>
                </c:pt>
                <c:pt idx="25764">
                  <c:v>25261.139059199999</c:v>
                </c:pt>
                <c:pt idx="25765">
                  <c:v>25265.728118399998</c:v>
                </c:pt>
                <c:pt idx="25766">
                  <c:v>25267.6875</c:v>
                </c:pt>
                <c:pt idx="25767">
                  <c:v>25273.359381599999</c:v>
                </c:pt>
                <c:pt idx="25768">
                  <c:v>25274.339059199996</c:v>
                </c:pt>
                <c:pt idx="25769">
                  <c:v>25278.412499999999</c:v>
                </c:pt>
                <c:pt idx="25770">
                  <c:v>25278.928118399999</c:v>
                </c:pt>
                <c:pt idx="25771">
                  <c:v>25278.928118399999</c:v>
                </c:pt>
                <c:pt idx="25772">
                  <c:v>25286.043749999997</c:v>
                </c:pt>
                <c:pt idx="25773">
                  <c:v>25286.559381599996</c:v>
                </c:pt>
                <c:pt idx="25774">
                  <c:v>25286.559381599996</c:v>
                </c:pt>
                <c:pt idx="25775">
                  <c:v>25287.539059199997</c:v>
                </c:pt>
                <c:pt idx="25776">
                  <c:v>25287.539059199997</c:v>
                </c:pt>
                <c:pt idx="25777">
                  <c:v>25291.9734408</c:v>
                </c:pt>
                <c:pt idx="25778">
                  <c:v>25299.759381599997</c:v>
                </c:pt>
                <c:pt idx="25779">
                  <c:v>25304.8125</c:v>
                </c:pt>
                <c:pt idx="25780">
                  <c:v>25305.328118400001</c:v>
                </c:pt>
                <c:pt idx="25781">
                  <c:v>25307.287499999999</c:v>
                </c:pt>
                <c:pt idx="25782">
                  <c:v>25311.515618400001</c:v>
                </c:pt>
                <c:pt idx="25783">
                  <c:v>25313.939059199998</c:v>
                </c:pt>
                <c:pt idx="25784">
                  <c:v>25318.012499999997</c:v>
                </c:pt>
                <c:pt idx="25785">
                  <c:v>25320.487499999999</c:v>
                </c:pt>
                <c:pt idx="25786">
                  <c:v>25320.487499999999</c:v>
                </c:pt>
                <c:pt idx="25787">
                  <c:v>25324.715618399998</c:v>
                </c:pt>
                <c:pt idx="25788">
                  <c:v>25324.715618399998</c:v>
                </c:pt>
                <c:pt idx="25789">
                  <c:v>25325.643749999999</c:v>
                </c:pt>
                <c:pt idx="25790">
                  <c:v>25325.643749999999</c:v>
                </c:pt>
                <c:pt idx="25791">
                  <c:v>25326.159381599999</c:v>
                </c:pt>
                <c:pt idx="25792">
                  <c:v>25327.139059199999</c:v>
                </c:pt>
                <c:pt idx="25793">
                  <c:v>25331.212499999998</c:v>
                </c:pt>
                <c:pt idx="25794">
                  <c:v>25331.573440799999</c:v>
                </c:pt>
                <c:pt idx="25795">
                  <c:v>25338.84375</c:v>
                </c:pt>
                <c:pt idx="25796">
                  <c:v>25340.339059199996</c:v>
                </c:pt>
                <c:pt idx="25797">
                  <c:v>25340.339059199996</c:v>
                </c:pt>
                <c:pt idx="25798">
                  <c:v>25344.412499999999</c:v>
                </c:pt>
                <c:pt idx="25799">
                  <c:v>25352.043749999997</c:v>
                </c:pt>
                <c:pt idx="25800">
                  <c:v>25358.1281184</c:v>
                </c:pt>
                <c:pt idx="25801">
                  <c:v>25364.3156184</c:v>
                </c:pt>
                <c:pt idx="25802">
                  <c:v>25366.739059199997</c:v>
                </c:pt>
                <c:pt idx="25803">
                  <c:v>25366.739059199997</c:v>
                </c:pt>
                <c:pt idx="25804">
                  <c:v>25373.287499999999</c:v>
                </c:pt>
                <c:pt idx="25805">
                  <c:v>25378.959381599998</c:v>
                </c:pt>
                <c:pt idx="25806">
                  <c:v>25379.939059199998</c:v>
                </c:pt>
                <c:pt idx="25807">
                  <c:v>25379.939059199998</c:v>
                </c:pt>
                <c:pt idx="25808">
                  <c:v>25384.528118399998</c:v>
                </c:pt>
                <c:pt idx="25809">
                  <c:v>25386.487499999999</c:v>
                </c:pt>
                <c:pt idx="25810">
                  <c:v>25390.715618399998</c:v>
                </c:pt>
                <c:pt idx="25811">
                  <c:v>25392.159381599999</c:v>
                </c:pt>
                <c:pt idx="25812">
                  <c:v>25393.139059199999</c:v>
                </c:pt>
                <c:pt idx="25813">
                  <c:v>25397.573440799999</c:v>
                </c:pt>
                <c:pt idx="25814">
                  <c:v>25399.6875</c:v>
                </c:pt>
                <c:pt idx="25815">
                  <c:v>25399.6875</c:v>
                </c:pt>
                <c:pt idx="25816">
                  <c:v>25403.915618399998</c:v>
                </c:pt>
                <c:pt idx="25817">
                  <c:v>25403.915618399998</c:v>
                </c:pt>
                <c:pt idx="25818">
                  <c:v>25404.84375</c:v>
                </c:pt>
                <c:pt idx="25819">
                  <c:v>25424.1281184</c:v>
                </c:pt>
                <c:pt idx="25820">
                  <c:v>25424.1281184</c:v>
                </c:pt>
                <c:pt idx="25821">
                  <c:v>25426.087499999998</c:v>
                </c:pt>
                <c:pt idx="25822">
                  <c:v>25431.759381599997</c:v>
                </c:pt>
                <c:pt idx="25823">
                  <c:v>25437.173440800001</c:v>
                </c:pt>
                <c:pt idx="25824">
                  <c:v>25439.287499999999</c:v>
                </c:pt>
                <c:pt idx="25825">
                  <c:v>25444.959381599998</c:v>
                </c:pt>
                <c:pt idx="25826">
                  <c:v>25445.939059199998</c:v>
                </c:pt>
                <c:pt idx="25827">
                  <c:v>25445.939059199998</c:v>
                </c:pt>
                <c:pt idx="25828">
                  <c:v>25450.373440799998</c:v>
                </c:pt>
                <c:pt idx="25829">
                  <c:v>25450.528118399998</c:v>
                </c:pt>
                <c:pt idx="25830">
                  <c:v>25450.528118399998</c:v>
                </c:pt>
                <c:pt idx="25831">
                  <c:v>25452.487499999999</c:v>
                </c:pt>
                <c:pt idx="25832">
                  <c:v>25459.139059199999</c:v>
                </c:pt>
                <c:pt idx="25833">
                  <c:v>25469.915618399998</c:v>
                </c:pt>
                <c:pt idx="25834">
                  <c:v>25476.412499999999</c:v>
                </c:pt>
                <c:pt idx="25835">
                  <c:v>25476.7734408</c:v>
                </c:pt>
                <c:pt idx="25836">
                  <c:v>25484.043749999997</c:v>
                </c:pt>
                <c:pt idx="25837">
                  <c:v>25484.559381599996</c:v>
                </c:pt>
                <c:pt idx="25838">
                  <c:v>25485.539059199997</c:v>
                </c:pt>
                <c:pt idx="25839">
                  <c:v>25490.1281184</c:v>
                </c:pt>
                <c:pt idx="25840">
                  <c:v>25503.173440800001</c:v>
                </c:pt>
                <c:pt idx="25841">
                  <c:v>25503.328118400001</c:v>
                </c:pt>
                <c:pt idx="25842">
                  <c:v>25505.287499999999</c:v>
                </c:pt>
                <c:pt idx="25843">
                  <c:v>25505.287499999999</c:v>
                </c:pt>
                <c:pt idx="25844">
                  <c:v>25510.443749999999</c:v>
                </c:pt>
                <c:pt idx="25845">
                  <c:v>25516.373440799998</c:v>
                </c:pt>
                <c:pt idx="25846">
                  <c:v>25523.643749999999</c:v>
                </c:pt>
                <c:pt idx="25847">
                  <c:v>25524.159381599999</c:v>
                </c:pt>
                <c:pt idx="25848">
                  <c:v>25529.728118399998</c:v>
                </c:pt>
                <c:pt idx="25849">
                  <c:v>25529.728118399998</c:v>
                </c:pt>
                <c:pt idx="25850">
                  <c:v>25529.728118399998</c:v>
                </c:pt>
                <c:pt idx="25851">
                  <c:v>25531.6875</c:v>
                </c:pt>
                <c:pt idx="25852">
                  <c:v>25535.915618399998</c:v>
                </c:pt>
                <c:pt idx="25853">
                  <c:v>25537.359381599999</c:v>
                </c:pt>
                <c:pt idx="25854">
                  <c:v>25542.928118399999</c:v>
                </c:pt>
                <c:pt idx="25855">
                  <c:v>25542.928118399999</c:v>
                </c:pt>
                <c:pt idx="25856">
                  <c:v>25550.559381599996</c:v>
                </c:pt>
                <c:pt idx="25857">
                  <c:v>25550.559381599996</c:v>
                </c:pt>
                <c:pt idx="25858">
                  <c:v>25556.1281184</c:v>
                </c:pt>
                <c:pt idx="25859">
                  <c:v>25556.1281184</c:v>
                </c:pt>
                <c:pt idx="25860">
                  <c:v>25556.1281184</c:v>
                </c:pt>
                <c:pt idx="25861">
                  <c:v>25556.1281184</c:v>
                </c:pt>
                <c:pt idx="25862">
                  <c:v>25562.3156184</c:v>
                </c:pt>
                <c:pt idx="25863">
                  <c:v>25563.243749999998</c:v>
                </c:pt>
                <c:pt idx="25864">
                  <c:v>25563.759381599997</c:v>
                </c:pt>
                <c:pt idx="25865">
                  <c:v>25568.8125</c:v>
                </c:pt>
                <c:pt idx="25866">
                  <c:v>25571.287499999999</c:v>
                </c:pt>
                <c:pt idx="25867">
                  <c:v>25575.515618400001</c:v>
                </c:pt>
                <c:pt idx="25868">
                  <c:v>25577.939059199998</c:v>
                </c:pt>
                <c:pt idx="25869">
                  <c:v>25582.373440799998</c:v>
                </c:pt>
                <c:pt idx="25870">
                  <c:v>25582.373440799998</c:v>
                </c:pt>
                <c:pt idx="25871">
                  <c:v>25582.373440799998</c:v>
                </c:pt>
                <c:pt idx="25872">
                  <c:v>25582.528118399998</c:v>
                </c:pt>
                <c:pt idx="25873">
                  <c:v>25588.715618399998</c:v>
                </c:pt>
                <c:pt idx="25874">
                  <c:v>25590.159381599999</c:v>
                </c:pt>
                <c:pt idx="25875">
                  <c:v>25590.159381599999</c:v>
                </c:pt>
                <c:pt idx="25876">
                  <c:v>25590.159381599999</c:v>
                </c:pt>
                <c:pt idx="25877">
                  <c:v>25591.139059199999</c:v>
                </c:pt>
                <c:pt idx="25878">
                  <c:v>25591.139059199999</c:v>
                </c:pt>
                <c:pt idx="25879">
                  <c:v>25595.728118399998</c:v>
                </c:pt>
                <c:pt idx="25880">
                  <c:v>25597.6875</c:v>
                </c:pt>
                <c:pt idx="25881">
                  <c:v>25608.7734408</c:v>
                </c:pt>
                <c:pt idx="25882">
                  <c:v>25617.539059199997</c:v>
                </c:pt>
                <c:pt idx="25883">
                  <c:v>25624.087499999998</c:v>
                </c:pt>
                <c:pt idx="25884">
                  <c:v>25629.243749999998</c:v>
                </c:pt>
                <c:pt idx="25885">
                  <c:v>25629.243749999998</c:v>
                </c:pt>
                <c:pt idx="25886">
                  <c:v>25629.759381599997</c:v>
                </c:pt>
                <c:pt idx="25887">
                  <c:v>25634.8125</c:v>
                </c:pt>
                <c:pt idx="25888">
                  <c:v>25642.443749999999</c:v>
                </c:pt>
                <c:pt idx="25889">
                  <c:v>25642.959381599998</c:v>
                </c:pt>
                <c:pt idx="25890">
                  <c:v>25643.939059199998</c:v>
                </c:pt>
                <c:pt idx="25891">
                  <c:v>25648.012499999997</c:v>
                </c:pt>
                <c:pt idx="25892">
                  <c:v>25648.528118399998</c:v>
                </c:pt>
                <c:pt idx="25893">
                  <c:v>25650.487499999999</c:v>
                </c:pt>
                <c:pt idx="25894">
                  <c:v>25654.715618399998</c:v>
                </c:pt>
                <c:pt idx="25895">
                  <c:v>25655.643749999999</c:v>
                </c:pt>
                <c:pt idx="25896">
                  <c:v>25661.212499999998</c:v>
                </c:pt>
                <c:pt idx="25897">
                  <c:v>25661.573440799999</c:v>
                </c:pt>
                <c:pt idx="25898">
                  <c:v>25661.573440799999</c:v>
                </c:pt>
                <c:pt idx="25899">
                  <c:v>25661.573440799999</c:v>
                </c:pt>
                <c:pt idx="25900">
                  <c:v>25670.339059199996</c:v>
                </c:pt>
                <c:pt idx="25901">
                  <c:v>25674.412499999999</c:v>
                </c:pt>
                <c:pt idx="25902">
                  <c:v>25674.7734408</c:v>
                </c:pt>
                <c:pt idx="25903">
                  <c:v>25674.7734408</c:v>
                </c:pt>
                <c:pt idx="25904">
                  <c:v>25674.928118399999</c:v>
                </c:pt>
                <c:pt idx="25905">
                  <c:v>25676.887499999997</c:v>
                </c:pt>
                <c:pt idx="25906">
                  <c:v>25682.559381599996</c:v>
                </c:pt>
                <c:pt idx="25907">
                  <c:v>25683.539059199997</c:v>
                </c:pt>
                <c:pt idx="25908">
                  <c:v>25687.9734408</c:v>
                </c:pt>
                <c:pt idx="25909">
                  <c:v>25695.243749999998</c:v>
                </c:pt>
                <c:pt idx="25910">
                  <c:v>25700.8125</c:v>
                </c:pt>
                <c:pt idx="25911">
                  <c:v>25701.173440800001</c:v>
                </c:pt>
                <c:pt idx="25912">
                  <c:v>25703.287499999999</c:v>
                </c:pt>
                <c:pt idx="25913">
                  <c:v>25708.959381599998</c:v>
                </c:pt>
                <c:pt idx="25914">
                  <c:v>25709.939059199998</c:v>
                </c:pt>
                <c:pt idx="25915">
                  <c:v>25714.528118399998</c:v>
                </c:pt>
                <c:pt idx="25916">
                  <c:v>25714.528118399998</c:v>
                </c:pt>
                <c:pt idx="25917">
                  <c:v>25720.715618399998</c:v>
                </c:pt>
                <c:pt idx="25918">
                  <c:v>25720.715618399998</c:v>
                </c:pt>
                <c:pt idx="25919">
                  <c:v>25722.159381599999</c:v>
                </c:pt>
                <c:pt idx="25920">
                  <c:v>25723.139059199999</c:v>
                </c:pt>
                <c:pt idx="25921">
                  <c:v>25733.915618399998</c:v>
                </c:pt>
                <c:pt idx="25922">
                  <c:v>25735.359381599999</c:v>
                </c:pt>
                <c:pt idx="25923">
                  <c:v>25740.412499999999</c:v>
                </c:pt>
                <c:pt idx="25924">
                  <c:v>25740.928118399999</c:v>
                </c:pt>
                <c:pt idx="25925">
                  <c:v>25742.887499999997</c:v>
                </c:pt>
                <c:pt idx="25926">
                  <c:v>25742.887499999997</c:v>
                </c:pt>
                <c:pt idx="25927">
                  <c:v>25747.115618399999</c:v>
                </c:pt>
                <c:pt idx="25928">
                  <c:v>25753.612499999999</c:v>
                </c:pt>
                <c:pt idx="25929">
                  <c:v>25753.612499999999</c:v>
                </c:pt>
                <c:pt idx="25930">
                  <c:v>25753.9734408</c:v>
                </c:pt>
                <c:pt idx="25931">
                  <c:v>25753.9734408</c:v>
                </c:pt>
                <c:pt idx="25932">
                  <c:v>25754.1281184</c:v>
                </c:pt>
                <c:pt idx="25933">
                  <c:v>25756.087499999998</c:v>
                </c:pt>
                <c:pt idx="25934">
                  <c:v>25762.739059199997</c:v>
                </c:pt>
                <c:pt idx="25935">
                  <c:v>25762.739059199997</c:v>
                </c:pt>
                <c:pt idx="25936">
                  <c:v>25767.328118400001</c:v>
                </c:pt>
                <c:pt idx="25937">
                  <c:v>25767.328118400001</c:v>
                </c:pt>
                <c:pt idx="25938">
                  <c:v>25774.959381599998</c:v>
                </c:pt>
                <c:pt idx="25939">
                  <c:v>25780.012499999997</c:v>
                </c:pt>
                <c:pt idx="25940">
                  <c:v>25780.012499999997</c:v>
                </c:pt>
                <c:pt idx="25941">
                  <c:v>25782.487499999999</c:v>
                </c:pt>
                <c:pt idx="25942">
                  <c:v>25782.487499999999</c:v>
                </c:pt>
                <c:pt idx="25943">
                  <c:v>25782.487499999999</c:v>
                </c:pt>
                <c:pt idx="25944">
                  <c:v>25787.643749999999</c:v>
                </c:pt>
                <c:pt idx="25945">
                  <c:v>25789.139059199999</c:v>
                </c:pt>
                <c:pt idx="25946">
                  <c:v>25793.728118399998</c:v>
                </c:pt>
                <c:pt idx="25947">
                  <c:v>25806.412499999999</c:v>
                </c:pt>
                <c:pt idx="25948">
                  <c:v>25806.928118399999</c:v>
                </c:pt>
                <c:pt idx="25949">
                  <c:v>25806.928118399999</c:v>
                </c:pt>
                <c:pt idx="25950">
                  <c:v>25808.887499999997</c:v>
                </c:pt>
                <c:pt idx="25951">
                  <c:v>25815.539059199997</c:v>
                </c:pt>
                <c:pt idx="25952">
                  <c:v>25815.539059199997</c:v>
                </c:pt>
                <c:pt idx="25953">
                  <c:v>25819.612499999999</c:v>
                </c:pt>
                <c:pt idx="25954">
                  <c:v>25819.612499999999</c:v>
                </c:pt>
                <c:pt idx="25955">
                  <c:v>25819.9734408</c:v>
                </c:pt>
                <c:pt idx="25956">
                  <c:v>25819.9734408</c:v>
                </c:pt>
                <c:pt idx="25957">
                  <c:v>25819.9734408</c:v>
                </c:pt>
                <c:pt idx="25958">
                  <c:v>25820.1281184</c:v>
                </c:pt>
                <c:pt idx="25959">
                  <c:v>25820.1281184</c:v>
                </c:pt>
                <c:pt idx="25960">
                  <c:v>25822.087499999998</c:v>
                </c:pt>
                <c:pt idx="25961">
                  <c:v>25826.3156184</c:v>
                </c:pt>
                <c:pt idx="25962">
                  <c:v>25832.8125</c:v>
                </c:pt>
                <c:pt idx="25963">
                  <c:v>25832.8125</c:v>
                </c:pt>
                <c:pt idx="25964">
                  <c:v>25833.173440800001</c:v>
                </c:pt>
                <c:pt idx="25965">
                  <c:v>25840.959381599998</c:v>
                </c:pt>
                <c:pt idx="25966">
                  <c:v>25841.939059199998</c:v>
                </c:pt>
                <c:pt idx="25967">
                  <c:v>25846.373440799998</c:v>
                </c:pt>
                <c:pt idx="25968">
                  <c:v>25846.373440799998</c:v>
                </c:pt>
                <c:pt idx="25969">
                  <c:v>25848.487499999999</c:v>
                </c:pt>
                <c:pt idx="25970">
                  <c:v>25852.715618399998</c:v>
                </c:pt>
                <c:pt idx="25971">
                  <c:v>25853.643749999999</c:v>
                </c:pt>
                <c:pt idx="25972">
                  <c:v>25853.643749999999</c:v>
                </c:pt>
                <c:pt idx="25973">
                  <c:v>25854.159381599999</c:v>
                </c:pt>
                <c:pt idx="25974">
                  <c:v>25854.159381599999</c:v>
                </c:pt>
                <c:pt idx="25975">
                  <c:v>25855.139059199999</c:v>
                </c:pt>
                <c:pt idx="25976">
                  <c:v>25859.573440799999</c:v>
                </c:pt>
                <c:pt idx="25977">
                  <c:v>25861.6875</c:v>
                </c:pt>
                <c:pt idx="25978">
                  <c:v>25861.6875</c:v>
                </c:pt>
                <c:pt idx="25979">
                  <c:v>25866.84375</c:v>
                </c:pt>
                <c:pt idx="25980">
                  <c:v>25867.359381599999</c:v>
                </c:pt>
                <c:pt idx="25981">
                  <c:v>25867.359381599999</c:v>
                </c:pt>
                <c:pt idx="25982">
                  <c:v>25868.339059199996</c:v>
                </c:pt>
                <c:pt idx="25983">
                  <c:v>25872.7734408</c:v>
                </c:pt>
                <c:pt idx="25984">
                  <c:v>25872.928118399999</c:v>
                </c:pt>
                <c:pt idx="25985">
                  <c:v>25872.928118399999</c:v>
                </c:pt>
                <c:pt idx="25986">
                  <c:v>25872.928118399999</c:v>
                </c:pt>
                <c:pt idx="25987">
                  <c:v>25874.887499999997</c:v>
                </c:pt>
                <c:pt idx="25988">
                  <c:v>25879.115618399999</c:v>
                </c:pt>
                <c:pt idx="25989">
                  <c:v>25879.115618399999</c:v>
                </c:pt>
                <c:pt idx="25990">
                  <c:v>25879.115618399999</c:v>
                </c:pt>
                <c:pt idx="25991">
                  <c:v>25880.559381599996</c:v>
                </c:pt>
                <c:pt idx="25992">
                  <c:v>25881.539059199997</c:v>
                </c:pt>
                <c:pt idx="25993">
                  <c:v>25881.539059199997</c:v>
                </c:pt>
                <c:pt idx="25994">
                  <c:v>25881.539059199997</c:v>
                </c:pt>
                <c:pt idx="25995">
                  <c:v>25885.9734408</c:v>
                </c:pt>
                <c:pt idx="25996">
                  <c:v>25885.9734408</c:v>
                </c:pt>
                <c:pt idx="25997">
                  <c:v>25894.739059199997</c:v>
                </c:pt>
                <c:pt idx="25998">
                  <c:v>25894.739059199997</c:v>
                </c:pt>
                <c:pt idx="25999">
                  <c:v>25894.739059199997</c:v>
                </c:pt>
                <c:pt idx="26000">
                  <c:v>25898.8125</c:v>
                </c:pt>
                <c:pt idx="26001">
                  <c:v>25898.8125</c:v>
                </c:pt>
                <c:pt idx="26002">
                  <c:v>25901.287499999999</c:v>
                </c:pt>
                <c:pt idx="26003">
                  <c:v>25906.443749999999</c:v>
                </c:pt>
                <c:pt idx="26004">
                  <c:v>25906.959381599998</c:v>
                </c:pt>
                <c:pt idx="26005">
                  <c:v>25906.959381599998</c:v>
                </c:pt>
                <c:pt idx="26006">
                  <c:v>25912.012499999997</c:v>
                </c:pt>
                <c:pt idx="26007">
                  <c:v>25918.715618399998</c:v>
                </c:pt>
                <c:pt idx="26008">
                  <c:v>25919.643749999999</c:v>
                </c:pt>
                <c:pt idx="26009">
                  <c:v>25925.212499999998</c:v>
                </c:pt>
                <c:pt idx="26010">
                  <c:v>25925.728118399998</c:v>
                </c:pt>
                <c:pt idx="26011">
                  <c:v>25925.728118399998</c:v>
                </c:pt>
                <c:pt idx="26012">
                  <c:v>25927.6875</c:v>
                </c:pt>
                <c:pt idx="26013">
                  <c:v>25933.359381599999</c:v>
                </c:pt>
                <c:pt idx="26014">
                  <c:v>25934.339059199996</c:v>
                </c:pt>
                <c:pt idx="26015">
                  <c:v>25938.412499999999</c:v>
                </c:pt>
                <c:pt idx="26016">
                  <c:v>25938.928118399999</c:v>
                </c:pt>
                <c:pt idx="26017">
                  <c:v>25945.115618399999</c:v>
                </c:pt>
                <c:pt idx="26018">
                  <c:v>25946.559381599996</c:v>
                </c:pt>
                <c:pt idx="26019">
                  <c:v>25952.1281184</c:v>
                </c:pt>
                <c:pt idx="26020">
                  <c:v>25959.243749999998</c:v>
                </c:pt>
                <c:pt idx="26021">
                  <c:v>25959.243749999998</c:v>
                </c:pt>
                <c:pt idx="26022">
                  <c:v>25959.759381599997</c:v>
                </c:pt>
                <c:pt idx="26023">
                  <c:v>25964.8125</c:v>
                </c:pt>
                <c:pt idx="26024">
                  <c:v>25964.8125</c:v>
                </c:pt>
                <c:pt idx="26025">
                  <c:v>25965.173440800001</c:v>
                </c:pt>
                <c:pt idx="26026">
                  <c:v>25965.173440800001</c:v>
                </c:pt>
                <c:pt idx="26027">
                  <c:v>25965.328118400001</c:v>
                </c:pt>
                <c:pt idx="26028">
                  <c:v>25972.959381599998</c:v>
                </c:pt>
                <c:pt idx="26029">
                  <c:v>25973.939059199998</c:v>
                </c:pt>
                <c:pt idx="26030">
                  <c:v>25978.012499999997</c:v>
                </c:pt>
                <c:pt idx="26031">
                  <c:v>25984.715618399998</c:v>
                </c:pt>
                <c:pt idx="26032">
                  <c:v>25985.643749999999</c:v>
                </c:pt>
                <c:pt idx="26033">
                  <c:v>25987.139059199999</c:v>
                </c:pt>
                <c:pt idx="26034">
                  <c:v>25987.139059199999</c:v>
                </c:pt>
                <c:pt idx="26035">
                  <c:v>25987.139059199999</c:v>
                </c:pt>
                <c:pt idx="26036">
                  <c:v>25987.139059199999</c:v>
                </c:pt>
                <c:pt idx="26037">
                  <c:v>25991.212499999998</c:v>
                </c:pt>
                <c:pt idx="26038">
                  <c:v>25991.573440799999</c:v>
                </c:pt>
                <c:pt idx="26039">
                  <c:v>25991.728118399998</c:v>
                </c:pt>
                <c:pt idx="26040">
                  <c:v>25999.359381599999</c:v>
                </c:pt>
                <c:pt idx="26041">
                  <c:v>26004.412499999999</c:v>
                </c:pt>
                <c:pt idx="26042">
                  <c:v>26004.7734408</c:v>
                </c:pt>
                <c:pt idx="26043">
                  <c:v>26004.928118399999</c:v>
                </c:pt>
                <c:pt idx="26044">
                  <c:v>26004.928118399999</c:v>
                </c:pt>
                <c:pt idx="26045">
                  <c:v>26006.887499999997</c:v>
                </c:pt>
                <c:pt idx="26046">
                  <c:v>26006.887499999997</c:v>
                </c:pt>
                <c:pt idx="26047">
                  <c:v>26018.1281184</c:v>
                </c:pt>
                <c:pt idx="26048">
                  <c:v>26024.3156184</c:v>
                </c:pt>
                <c:pt idx="26049">
                  <c:v>26025.243749999998</c:v>
                </c:pt>
                <c:pt idx="26050">
                  <c:v>26025.759381599997</c:v>
                </c:pt>
                <c:pt idx="26051">
                  <c:v>26025.759381599997</c:v>
                </c:pt>
                <c:pt idx="26052">
                  <c:v>26030.8125</c:v>
                </c:pt>
                <c:pt idx="26053">
                  <c:v>26031.173440800001</c:v>
                </c:pt>
                <c:pt idx="26054">
                  <c:v>26031.173440800001</c:v>
                </c:pt>
                <c:pt idx="26055">
                  <c:v>26031.328118400001</c:v>
                </c:pt>
                <c:pt idx="26056">
                  <c:v>26033.287499999999</c:v>
                </c:pt>
                <c:pt idx="26057">
                  <c:v>26037.515618400001</c:v>
                </c:pt>
                <c:pt idx="26058">
                  <c:v>26038.443749999999</c:v>
                </c:pt>
                <c:pt idx="26059">
                  <c:v>26038.959381599998</c:v>
                </c:pt>
                <c:pt idx="26060">
                  <c:v>26038.959381599998</c:v>
                </c:pt>
                <c:pt idx="26061">
                  <c:v>26038.959381599998</c:v>
                </c:pt>
                <c:pt idx="26062">
                  <c:v>26039.939059199998</c:v>
                </c:pt>
                <c:pt idx="26063">
                  <c:v>26044.012499999997</c:v>
                </c:pt>
                <c:pt idx="26064">
                  <c:v>26044.012499999997</c:v>
                </c:pt>
                <c:pt idx="26065">
                  <c:v>26044.373440799998</c:v>
                </c:pt>
                <c:pt idx="26066">
                  <c:v>26051.643749999999</c:v>
                </c:pt>
                <c:pt idx="26067">
                  <c:v>26051.643749999999</c:v>
                </c:pt>
                <c:pt idx="26068">
                  <c:v>26052.159381599999</c:v>
                </c:pt>
                <c:pt idx="26069">
                  <c:v>26052.159381599999</c:v>
                </c:pt>
                <c:pt idx="26070">
                  <c:v>26057.212499999998</c:v>
                </c:pt>
                <c:pt idx="26071">
                  <c:v>26057.728118399998</c:v>
                </c:pt>
                <c:pt idx="26072">
                  <c:v>26057.728118399998</c:v>
                </c:pt>
                <c:pt idx="26073">
                  <c:v>26063.915618399998</c:v>
                </c:pt>
                <c:pt idx="26074">
                  <c:v>26063.915618399998</c:v>
                </c:pt>
                <c:pt idx="26075">
                  <c:v>26065.359381599999</c:v>
                </c:pt>
                <c:pt idx="26076">
                  <c:v>26065.359381599999</c:v>
                </c:pt>
                <c:pt idx="26077">
                  <c:v>26066.339059199996</c:v>
                </c:pt>
                <c:pt idx="26078">
                  <c:v>26077.115618399999</c:v>
                </c:pt>
                <c:pt idx="26079">
                  <c:v>26077.115618399999</c:v>
                </c:pt>
                <c:pt idx="26080">
                  <c:v>26078.559381599996</c:v>
                </c:pt>
                <c:pt idx="26081">
                  <c:v>26079.539059199997</c:v>
                </c:pt>
                <c:pt idx="26082">
                  <c:v>26090.3156184</c:v>
                </c:pt>
                <c:pt idx="26083">
                  <c:v>26091.243749999998</c:v>
                </c:pt>
                <c:pt idx="26084">
                  <c:v>26091.759381599997</c:v>
                </c:pt>
                <c:pt idx="26085">
                  <c:v>26092.739059199997</c:v>
                </c:pt>
                <c:pt idx="26086">
                  <c:v>26092.739059199997</c:v>
                </c:pt>
                <c:pt idx="26087">
                  <c:v>26097.173440800001</c:v>
                </c:pt>
                <c:pt idx="26088">
                  <c:v>26099.287499999999</c:v>
                </c:pt>
                <c:pt idx="26089">
                  <c:v>26105.939059199998</c:v>
                </c:pt>
                <c:pt idx="26090">
                  <c:v>26110.012499999997</c:v>
                </c:pt>
                <c:pt idx="26091">
                  <c:v>26110.373440799998</c:v>
                </c:pt>
                <c:pt idx="26092">
                  <c:v>26112.487499999999</c:v>
                </c:pt>
                <c:pt idx="26093">
                  <c:v>26112.487499999999</c:v>
                </c:pt>
                <c:pt idx="26094">
                  <c:v>26123.573440799999</c:v>
                </c:pt>
                <c:pt idx="26095">
                  <c:v>26131.359381599999</c:v>
                </c:pt>
                <c:pt idx="26096">
                  <c:v>26136.7734408</c:v>
                </c:pt>
                <c:pt idx="26097">
                  <c:v>26136.928118399999</c:v>
                </c:pt>
                <c:pt idx="26098">
                  <c:v>26144.559381599996</c:v>
                </c:pt>
                <c:pt idx="26099">
                  <c:v>26144.559381599996</c:v>
                </c:pt>
                <c:pt idx="26100">
                  <c:v>26145.539059199997</c:v>
                </c:pt>
                <c:pt idx="26101">
                  <c:v>26145.539059199997</c:v>
                </c:pt>
                <c:pt idx="26102">
                  <c:v>26149.9734408</c:v>
                </c:pt>
                <c:pt idx="26103">
                  <c:v>26150.1281184</c:v>
                </c:pt>
                <c:pt idx="26104">
                  <c:v>26150.1281184</c:v>
                </c:pt>
                <c:pt idx="26105">
                  <c:v>26150.1281184</c:v>
                </c:pt>
                <c:pt idx="26106">
                  <c:v>26157.243749999998</c:v>
                </c:pt>
                <c:pt idx="26107">
                  <c:v>26157.759381599997</c:v>
                </c:pt>
                <c:pt idx="26108">
                  <c:v>26158.739059199997</c:v>
                </c:pt>
                <c:pt idx="26109">
                  <c:v>26163.173440800001</c:v>
                </c:pt>
                <c:pt idx="26110">
                  <c:v>26163.173440800001</c:v>
                </c:pt>
                <c:pt idx="26111">
                  <c:v>26163.328118400001</c:v>
                </c:pt>
                <c:pt idx="26112">
                  <c:v>26163.328118400001</c:v>
                </c:pt>
                <c:pt idx="26113">
                  <c:v>26169.515618400001</c:v>
                </c:pt>
                <c:pt idx="26114">
                  <c:v>26169.515618400001</c:v>
                </c:pt>
                <c:pt idx="26115">
                  <c:v>26170.959381599998</c:v>
                </c:pt>
                <c:pt idx="26116">
                  <c:v>26170.959381599998</c:v>
                </c:pt>
                <c:pt idx="26117">
                  <c:v>26171.939059199998</c:v>
                </c:pt>
                <c:pt idx="26118">
                  <c:v>26171.939059199998</c:v>
                </c:pt>
                <c:pt idx="26119">
                  <c:v>26176.012499999997</c:v>
                </c:pt>
                <c:pt idx="26120">
                  <c:v>26176.012499999997</c:v>
                </c:pt>
                <c:pt idx="26121">
                  <c:v>26182.715618399998</c:v>
                </c:pt>
                <c:pt idx="26122">
                  <c:v>26183.643749999999</c:v>
                </c:pt>
                <c:pt idx="26123">
                  <c:v>26184.159381599999</c:v>
                </c:pt>
                <c:pt idx="26124">
                  <c:v>26185.139059199999</c:v>
                </c:pt>
                <c:pt idx="26125">
                  <c:v>26189.573440799999</c:v>
                </c:pt>
                <c:pt idx="26126">
                  <c:v>26189.573440799999</c:v>
                </c:pt>
                <c:pt idx="26127">
                  <c:v>26189.573440799999</c:v>
                </c:pt>
                <c:pt idx="26128">
                  <c:v>26189.573440799999</c:v>
                </c:pt>
                <c:pt idx="26129">
                  <c:v>26189.728118399998</c:v>
                </c:pt>
                <c:pt idx="26130">
                  <c:v>26191.6875</c:v>
                </c:pt>
                <c:pt idx="26131">
                  <c:v>26198.339059199996</c:v>
                </c:pt>
                <c:pt idx="26132">
                  <c:v>26202.412499999999</c:v>
                </c:pt>
                <c:pt idx="26133">
                  <c:v>26202.7734408</c:v>
                </c:pt>
                <c:pt idx="26134">
                  <c:v>26202.7734408</c:v>
                </c:pt>
                <c:pt idx="26135">
                  <c:v>26202.928118399999</c:v>
                </c:pt>
                <c:pt idx="26136">
                  <c:v>26202.928118399999</c:v>
                </c:pt>
                <c:pt idx="26137">
                  <c:v>26204.887499999997</c:v>
                </c:pt>
                <c:pt idx="26138">
                  <c:v>26209.115618399999</c:v>
                </c:pt>
                <c:pt idx="26139">
                  <c:v>26210.559381599996</c:v>
                </c:pt>
                <c:pt idx="26140">
                  <c:v>26211.539059199997</c:v>
                </c:pt>
                <c:pt idx="26141">
                  <c:v>26215.612499999999</c:v>
                </c:pt>
                <c:pt idx="26142">
                  <c:v>26223.243749999998</c:v>
                </c:pt>
                <c:pt idx="26143">
                  <c:v>26228.8125</c:v>
                </c:pt>
                <c:pt idx="26144">
                  <c:v>26228.8125</c:v>
                </c:pt>
                <c:pt idx="26145">
                  <c:v>26229.328118400001</c:v>
                </c:pt>
                <c:pt idx="26146">
                  <c:v>26236.443749999999</c:v>
                </c:pt>
                <c:pt idx="26147">
                  <c:v>26236.959381599998</c:v>
                </c:pt>
                <c:pt idx="26148">
                  <c:v>26237.939059199998</c:v>
                </c:pt>
                <c:pt idx="26149">
                  <c:v>26242.528118399998</c:v>
                </c:pt>
                <c:pt idx="26150">
                  <c:v>26251.139059199999</c:v>
                </c:pt>
                <c:pt idx="26151">
                  <c:v>26255.573440799999</c:v>
                </c:pt>
                <c:pt idx="26152">
                  <c:v>26255.728118399998</c:v>
                </c:pt>
                <c:pt idx="26153">
                  <c:v>26255.728118399998</c:v>
                </c:pt>
                <c:pt idx="26154">
                  <c:v>26261.915618399998</c:v>
                </c:pt>
                <c:pt idx="26155">
                  <c:v>26262.84375</c:v>
                </c:pt>
                <c:pt idx="26156">
                  <c:v>26262.84375</c:v>
                </c:pt>
                <c:pt idx="26157">
                  <c:v>26263.359381599999</c:v>
                </c:pt>
                <c:pt idx="26158">
                  <c:v>26264.339059199996</c:v>
                </c:pt>
                <c:pt idx="26159">
                  <c:v>26264.339059199996</c:v>
                </c:pt>
                <c:pt idx="26160">
                  <c:v>26264.339059199996</c:v>
                </c:pt>
                <c:pt idx="26161">
                  <c:v>26268.7734408</c:v>
                </c:pt>
                <c:pt idx="26162">
                  <c:v>26268.7734408</c:v>
                </c:pt>
                <c:pt idx="26163">
                  <c:v>26270.887499999997</c:v>
                </c:pt>
                <c:pt idx="26164">
                  <c:v>26275.115618399999</c:v>
                </c:pt>
                <c:pt idx="26165">
                  <c:v>26277.539059199997</c:v>
                </c:pt>
                <c:pt idx="26166">
                  <c:v>26277.539059199997</c:v>
                </c:pt>
                <c:pt idx="26167">
                  <c:v>26281.9734408</c:v>
                </c:pt>
                <c:pt idx="26168">
                  <c:v>26290.739059199997</c:v>
                </c:pt>
                <c:pt idx="26169">
                  <c:v>26290.739059199997</c:v>
                </c:pt>
                <c:pt idx="26170">
                  <c:v>26290.739059199997</c:v>
                </c:pt>
                <c:pt idx="26171">
                  <c:v>26290.739059199997</c:v>
                </c:pt>
                <c:pt idx="26172">
                  <c:v>26295.173440800001</c:v>
                </c:pt>
                <c:pt idx="26173">
                  <c:v>26295.328118400001</c:v>
                </c:pt>
                <c:pt idx="26174">
                  <c:v>26297.287499999999</c:v>
                </c:pt>
                <c:pt idx="26175">
                  <c:v>26297.287499999999</c:v>
                </c:pt>
                <c:pt idx="26176">
                  <c:v>26297.287499999999</c:v>
                </c:pt>
                <c:pt idx="26177">
                  <c:v>26302.959381599998</c:v>
                </c:pt>
                <c:pt idx="26178">
                  <c:v>26303.939059199998</c:v>
                </c:pt>
                <c:pt idx="26179">
                  <c:v>26308.012499999997</c:v>
                </c:pt>
                <c:pt idx="26180">
                  <c:v>26315.643749999999</c:v>
                </c:pt>
                <c:pt idx="26181">
                  <c:v>26316.159381599999</c:v>
                </c:pt>
                <c:pt idx="26182">
                  <c:v>26316.159381599999</c:v>
                </c:pt>
                <c:pt idx="26183">
                  <c:v>26317.139059199999</c:v>
                </c:pt>
                <c:pt idx="26184">
                  <c:v>26317.139059199999</c:v>
                </c:pt>
                <c:pt idx="26185">
                  <c:v>26317.139059199999</c:v>
                </c:pt>
                <c:pt idx="26186">
                  <c:v>26317.139059199999</c:v>
                </c:pt>
                <c:pt idx="26187">
                  <c:v>26321.728118399998</c:v>
                </c:pt>
                <c:pt idx="26188">
                  <c:v>26321.728118399998</c:v>
                </c:pt>
                <c:pt idx="26189">
                  <c:v>26323.6875</c:v>
                </c:pt>
                <c:pt idx="26190">
                  <c:v>26323.6875</c:v>
                </c:pt>
                <c:pt idx="26191">
                  <c:v>26327.915618399998</c:v>
                </c:pt>
                <c:pt idx="26192">
                  <c:v>26327.915618399998</c:v>
                </c:pt>
                <c:pt idx="26193">
                  <c:v>26327.915618399998</c:v>
                </c:pt>
                <c:pt idx="26194">
                  <c:v>26327.915618399998</c:v>
                </c:pt>
                <c:pt idx="26195">
                  <c:v>26330.339059199996</c:v>
                </c:pt>
                <c:pt idx="26196">
                  <c:v>26330.339059199996</c:v>
                </c:pt>
                <c:pt idx="26197">
                  <c:v>26330.339059199996</c:v>
                </c:pt>
                <c:pt idx="26198">
                  <c:v>26334.412499999999</c:v>
                </c:pt>
                <c:pt idx="26199">
                  <c:v>26334.928118399999</c:v>
                </c:pt>
                <c:pt idx="26200">
                  <c:v>26342.043749999997</c:v>
                </c:pt>
                <c:pt idx="26201">
                  <c:v>26342.043749999997</c:v>
                </c:pt>
                <c:pt idx="26202">
                  <c:v>26342.043749999997</c:v>
                </c:pt>
                <c:pt idx="26203">
                  <c:v>26342.043749999997</c:v>
                </c:pt>
                <c:pt idx="26204">
                  <c:v>26343.539059199997</c:v>
                </c:pt>
                <c:pt idx="26205">
                  <c:v>26347.612499999999</c:v>
                </c:pt>
                <c:pt idx="26206">
                  <c:v>26347.612499999999</c:v>
                </c:pt>
                <c:pt idx="26207">
                  <c:v>26347.9734408</c:v>
                </c:pt>
                <c:pt idx="26208">
                  <c:v>26347.9734408</c:v>
                </c:pt>
                <c:pt idx="26209">
                  <c:v>26347.9734408</c:v>
                </c:pt>
                <c:pt idx="26210">
                  <c:v>26350.087499999998</c:v>
                </c:pt>
                <c:pt idx="26211">
                  <c:v>26355.243749999998</c:v>
                </c:pt>
                <c:pt idx="26212">
                  <c:v>26355.759381599997</c:v>
                </c:pt>
                <c:pt idx="26213">
                  <c:v>26361.173440800001</c:v>
                </c:pt>
                <c:pt idx="26214">
                  <c:v>26361.328118400001</c:v>
                </c:pt>
                <c:pt idx="26215">
                  <c:v>26361.328118400001</c:v>
                </c:pt>
                <c:pt idx="26216">
                  <c:v>26361.328118400001</c:v>
                </c:pt>
                <c:pt idx="26217">
                  <c:v>26368.959381599998</c:v>
                </c:pt>
                <c:pt idx="26218">
                  <c:v>26368.959381599998</c:v>
                </c:pt>
                <c:pt idx="26219">
                  <c:v>26368.959381599998</c:v>
                </c:pt>
                <c:pt idx="26220">
                  <c:v>26369.939059199998</c:v>
                </c:pt>
                <c:pt idx="26221">
                  <c:v>26374.373440799998</c:v>
                </c:pt>
                <c:pt idx="26222">
                  <c:v>26374.528118399998</c:v>
                </c:pt>
                <c:pt idx="26223">
                  <c:v>26374.528118399998</c:v>
                </c:pt>
                <c:pt idx="26224">
                  <c:v>26380.715618399998</c:v>
                </c:pt>
                <c:pt idx="26225">
                  <c:v>26380.715618399998</c:v>
                </c:pt>
                <c:pt idx="26226">
                  <c:v>26382.159381599999</c:v>
                </c:pt>
                <c:pt idx="26227">
                  <c:v>26382.159381599999</c:v>
                </c:pt>
                <c:pt idx="26228">
                  <c:v>26383.139059199999</c:v>
                </c:pt>
                <c:pt idx="26229">
                  <c:v>26383.139059199999</c:v>
                </c:pt>
                <c:pt idx="26230">
                  <c:v>26387.728118399998</c:v>
                </c:pt>
                <c:pt idx="26231">
                  <c:v>26389.6875</c:v>
                </c:pt>
                <c:pt idx="26232">
                  <c:v>26395.359381599999</c:v>
                </c:pt>
                <c:pt idx="26233">
                  <c:v>26395.359381599999</c:v>
                </c:pt>
                <c:pt idx="26234">
                  <c:v>26395.359381599999</c:v>
                </c:pt>
                <c:pt idx="26235">
                  <c:v>26400.7734408</c:v>
                </c:pt>
                <c:pt idx="26236">
                  <c:v>26400.7734408</c:v>
                </c:pt>
                <c:pt idx="26237">
                  <c:v>26400.928118399999</c:v>
                </c:pt>
                <c:pt idx="26238">
                  <c:v>26408.043749999997</c:v>
                </c:pt>
                <c:pt idx="26239">
                  <c:v>26413.612499999999</c:v>
                </c:pt>
                <c:pt idx="26240">
                  <c:v>26413.9734408</c:v>
                </c:pt>
                <c:pt idx="26241">
                  <c:v>26413.9734408</c:v>
                </c:pt>
                <c:pt idx="26242">
                  <c:v>26414.1281184</c:v>
                </c:pt>
                <c:pt idx="26243">
                  <c:v>26414.1281184</c:v>
                </c:pt>
                <c:pt idx="26244">
                  <c:v>26416.087499999998</c:v>
                </c:pt>
                <c:pt idx="26245">
                  <c:v>26416.087499999998</c:v>
                </c:pt>
                <c:pt idx="26246">
                  <c:v>26420.3156184</c:v>
                </c:pt>
                <c:pt idx="26247">
                  <c:v>26421.243749999998</c:v>
                </c:pt>
                <c:pt idx="26248">
                  <c:v>26422.739059199997</c:v>
                </c:pt>
                <c:pt idx="26249">
                  <c:v>26422.739059199997</c:v>
                </c:pt>
                <c:pt idx="26250">
                  <c:v>26426.8125</c:v>
                </c:pt>
                <c:pt idx="26251">
                  <c:v>26427.173440800001</c:v>
                </c:pt>
                <c:pt idx="26252">
                  <c:v>26427.328118400001</c:v>
                </c:pt>
                <c:pt idx="26253">
                  <c:v>26427.328118400001</c:v>
                </c:pt>
                <c:pt idx="26254">
                  <c:v>26434.443749999999</c:v>
                </c:pt>
                <c:pt idx="26255">
                  <c:v>26435.939059199998</c:v>
                </c:pt>
                <c:pt idx="26256">
                  <c:v>26440.012499999997</c:v>
                </c:pt>
                <c:pt idx="26257">
                  <c:v>26440.373440799998</c:v>
                </c:pt>
                <c:pt idx="26258">
                  <c:v>26440.528118399998</c:v>
                </c:pt>
                <c:pt idx="26259">
                  <c:v>26440.528118399998</c:v>
                </c:pt>
                <c:pt idx="26260">
                  <c:v>26448.159381599999</c:v>
                </c:pt>
                <c:pt idx="26261">
                  <c:v>26448.159381599999</c:v>
                </c:pt>
                <c:pt idx="26262">
                  <c:v>26449.139059199999</c:v>
                </c:pt>
                <c:pt idx="26263">
                  <c:v>26453.212499999998</c:v>
                </c:pt>
                <c:pt idx="26264">
                  <c:v>26453.573440799999</c:v>
                </c:pt>
                <c:pt idx="26265">
                  <c:v>26455.6875</c:v>
                </c:pt>
                <c:pt idx="26266">
                  <c:v>26459.915618399998</c:v>
                </c:pt>
                <c:pt idx="26267">
                  <c:v>26461.359381599999</c:v>
                </c:pt>
                <c:pt idx="26268">
                  <c:v>26462.339059199996</c:v>
                </c:pt>
                <c:pt idx="26269">
                  <c:v>26468.887499999997</c:v>
                </c:pt>
                <c:pt idx="26270">
                  <c:v>26468.887499999997</c:v>
                </c:pt>
                <c:pt idx="26271">
                  <c:v>26474.559381599996</c:v>
                </c:pt>
                <c:pt idx="26272">
                  <c:v>26475.539059199997</c:v>
                </c:pt>
                <c:pt idx="26273">
                  <c:v>26479.612499999999</c:v>
                </c:pt>
                <c:pt idx="26274">
                  <c:v>26482.087499999998</c:v>
                </c:pt>
                <c:pt idx="26275">
                  <c:v>26487.243749999998</c:v>
                </c:pt>
                <c:pt idx="26276">
                  <c:v>26492.8125</c:v>
                </c:pt>
                <c:pt idx="26277">
                  <c:v>26492.8125</c:v>
                </c:pt>
                <c:pt idx="26278">
                  <c:v>26493.173440800001</c:v>
                </c:pt>
                <c:pt idx="26279">
                  <c:v>26499.515618400001</c:v>
                </c:pt>
                <c:pt idx="26280">
                  <c:v>26500.443749999999</c:v>
                </c:pt>
                <c:pt idx="26281">
                  <c:v>26500.959381599998</c:v>
                </c:pt>
                <c:pt idx="26282">
                  <c:v>26500.959381599998</c:v>
                </c:pt>
                <c:pt idx="26283">
                  <c:v>26506.373440799998</c:v>
                </c:pt>
                <c:pt idx="26284">
                  <c:v>26506.373440799998</c:v>
                </c:pt>
                <c:pt idx="26285">
                  <c:v>26506.373440799998</c:v>
                </c:pt>
                <c:pt idx="26286">
                  <c:v>26506.373440799998</c:v>
                </c:pt>
                <c:pt idx="26287">
                  <c:v>26506.528118399998</c:v>
                </c:pt>
                <c:pt idx="26288">
                  <c:v>26508.487499999999</c:v>
                </c:pt>
                <c:pt idx="26289">
                  <c:v>26512.715618399998</c:v>
                </c:pt>
                <c:pt idx="26290">
                  <c:v>26513.643749999999</c:v>
                </c:pt>
                <c:pt idx="26291">
                  <c:v>26513.643749999999</c:v>
                </c:pt>
                <c:pt idx="26292">
                  <c:v>26513.643749999999</c:v>
                </c:pt>
                <c:pt idx="26293">
                  <c:v>26513.643749999999</c:v>
                </c:pt>
                <c:pt idx="26294">
                  <c:v>26514.159381599999</c:v>
                </c:pt>
                <c:pt idx="26295">
                  <c:v>26515.139059199999</c:v>
                </c:pt>
                <c:pt idx="26296">
                  <c:v>26519.212499999998</c:v>
                </c:pt>
                <c:pt idx="26297">
                  <c:v>26519.573440799999</c:v>
                </c:pt>
                <c:pt idx="26298">
                  <c:v>26519.728118399998</c:v>
                </c:pt>
                <c:pt idx="26299">
                  <c:v>26521.6875</c:v>
                </c:pt>
                <c:pt idx="26300">
                  <c:v>26525.915618399998</c:v>
                </c:pt>
                <c:pt idx="26301">
                  <c:v>26527.359381599999</c:v>
                </c:pt>
                <c:pt idx="26302">
                  <c:v>26528.339059199996</c:v>
                </c:pt>
                <c:pt idx="26303">
                  <c:v>26532.412499999999</c:v>
                </c:pt>
                <c:pt idx="26304">
                  <c:v>26532.928118399999</c:v>
                </c:pt>
                <c:pt idx="26305">
                  <c:v>26539.115618399999</c:v>
                </c:pt>
                <c:pt idx="26306">
                  <c:v>26540.559381599996</c:v>
                </c:pt>
                <c:pt idx="26307">
                  <c:v>26545.612499999999</c:v>
                </c:pt>
                <c:pt idx="26308">
                  <c:v>26545.9734408</c:v>
                </c:pt>
                <c:pt idx="26309">
                  <c:v>26548.087499999998</c:v>
                </c:pt>
                <c:pt idx="26310">
                  <c:v>26552.3156184</c:v>
                </c:pt>
                <c:pt idx="26311">
                  <c:v>26553.243749999998</c:v>
                </c:pt>
                <c:pt idx="26312">
                  <c:v>26553.759381599997</c:v>
                </c:pt>
                <c:pt idx="26313">
                  <c:v>26554.739059199997</c:v>
                </c:pt>
                <c:pt idx="26314">
                  <c:v>26554.739059199997</c:v>
                </c:pt>
                <c:pt idx="26315">
                  <c:v>26554.739059199997</c:v>
                </c:pt>
                <c:pt idx="26316">
                  <c:v>26559.173440800001</c:v>
                </c:pt>
                <c:pt idx="26317">
                  <c:v>26559.173440800001</c:v>
                </c:pt>
                <c:pt idx="26318">
                  <c:v>26559.328118400001</c:v>
                </c:pt>
                <c:pt idx="26319">
                  <c:v>26559.328118400001</c:v>
                </c:pt>
                <c:pt idx="26320">
                  <c:v>26561.287499999999</c:v>
                </c:pt>
                <c:pt idx="26321">
                  <c:v>26565.515618400001</c:v>
                </c:pt>
                <c:pt idx="26322">
                  <c:v>26565.515618400001</c:v>
                </c:pt>
                <c:pt idx="26323">
                  <c:v>26567.939059199998</c:v>
                </c:pt>
                <c:pt idx="26324">
                  <c:v>26572.012499999997</c:v>
                </c:pt>
                <c:pt idx="26325">
                  <c:v>26572.012499999997</c:v>
                </c:pt>
                <c:pt idx="26326">
                  <c:v>26578.715618399998</c:v>
                </c:pt>
                <c:pt idx="26327">
                  <c:v>26579.643749999999</c:v>
                </c:pt>
                <c:pt idx="26328">
                  <c:v>26580.159381599999</c:v>
                </c:pt>
                <c:pt idx="26329">
                  <c:v>26580.159381599999</c:v>
                </c:pt>
                <c:pt idx="26330">
                  <c:v>26580.159381599999</c:v>
                </c:pt>
                <c:pt idx="26331">
                  <c:v>26581.139059199999</c:v>
                </c:pt>
                <c:pt idx="26332">
                  <c:v>26585.573440799999</c:v>
                </c:pt>
                <c:pt idx="26333">
                  <c:v>26585.573440799999</c:v>
                </c:pt>
                <c:pt idx="26334">
                  <c:v>26585.573440799999</c:v>
                </c:pt>
                <c:pt idx="26335">
                  <c:v>26585.573440799999</c:v>
                </c:pt>
                <c:pt idx="26336">
                  <c:v>26592.84375</c:v>
                </c:pt>
                <c:pt idx="26337">
                  <c:v>26593.359381599999</c:v>
                </c:pt>
                <c:pt idx="26338">
                  <c:v>26593.359381599999</c:v>
                </c:pt>
                <c:pt idx="26339">
                  <c:v>26593.359381599999</c:v>
                </c:pt>
                <c:pt idx="26340">
                  <c:v>26594.339059199996</c:v>
                </c:pt>
                <c:pt idx="26341">
                  <c:v>26594.339059199996</c:v>
                </c:pt>
                <c:pt idx="26342">
                  <c:v>26594.339059199996</c:v>
                </c:pt>
                <c:pt idx="26343">
                  <c:v>26594.339059199996</c:v>
                </c:pt>
                <c:pt idx="26344">
                  <c:v>26598.412499999999</c:v>
                </c:pt>
                <c:pt idx="26345">
                  <c:v>26598.7734408</c:v>
                </c:pt>
                <c:pt idx="26346">
                  <c:v>26598.928118399999</c:v>
                </c:pt>
                <c:pt idx="26347">
                  <c:v>26598.928118399999</c:v>
                </c:pt>
                <c:pt idx="26348">
                  <c:v>26611.9734408</c:v>
                </c:pt>
                <c:pt idx="26349">
                  <c:v>26611.9734408</c:v>
                </c:pt>
                <c:pt idx="26350">
                  <c:v>26618.3156184</c:v>
                </c:pt>
                <c:pt idx="26351">
                  <c:v>26619.243749999998</c:v>
                </c:pt>
                <c:pt idx="26352">
                  <c:v>26619.243749999998</c:v>
                </c:pt>
                <c:pt idx="26353">
                  <c:v>26625.173440800001</c:v>
                </c:pt>
                <c:pt idx="26354">
                  <c:v>26625.328118400001</c:v>
                </c:pt>
                <c:pt idx="26355">
                  <c:v>26627.287499999999</c:v>
                </c:pt>
                <c:pt idx="26356">
                  <c:v>26627.287499999999</c:v>
                </c:pt>
                <c:pt idx="26357">
                  <c:v>26631.515618400001</c:v>
                </c:pt>
                <c:pt idx="26358">
                  <c:v>26631.515618400001</c:v>
                </c:pt>
                <c:pt idx="26359">
                  <c:v>26632.959381599998</c:v>
                </c:pt>
                <c:pt idx="26360">
                  <c:v>26633.939059199998</c:v>
                </c:pt>
                <c:pt idx="26361">
                  <c:v>26633.939059199998</c:v>
                </c:pt>
                <c:pt idx="26362">
                  <c:v>26638.012499999997</c:v>
                </c:pt>
                <c:pt idx="26363">
                  <c:v>26638.373440799998</c:v>
                </c:pt>
                <c:pt idx="26364">
                  <c:v>26644.715618399998</c:v>
                </c:pt>
                <c:pt idx="26365">
                  <c:v>26644.715618399998</c:v>
                </c:pt>
                <c:pt idx="26366">
                  <c:v>26644.715618399998</c:v>
                </c:pt>
                <c:pt idx="26367">
                  <c:v>26646.159381599999</c:v>
                </c:pt>
                <c:pt idx="26368">
                  <c:v>26646.159381599999</c:v>
                </c:pt>
                <c:pt idx="26369">
                  <c:v>26646.159381599999</c:v>
                </c:pt>
                <c:pt idx="26370">
                  <c:v>26647.139059199999</c:v>
                </c:pt>
                <c:pt idx="26371">
                  <c:v>26651.573440799999</c:v>
                </c:pt>
                <c:pt idx="26372">
                  <c:v>26653.6875</c:v>
                </c:pt>
                <c:pt idx="26373">
                  <c:v>26657.915618399998</c:v>
                </c:pt>
                <c:pt idx="26374">
                  <c:v>26659.359381599999</c:v>
                </c:pt>
                <c:pt idx="26375">
                  <c:v>26660.339059199996</c:v>
                </c:pt>
                <c:pt idx="26376">
                  <c:v>26660.339059199996</c:v>
                </c:pt>
                <c:pt idx="26377">
                  <c:v>26664.7734408</c:v>
                </c:pt>
                <c:pt idx="26378">
                  <c:v>26664.7734408</c:v>
                </c:pt>
                <c:pt idx="26379">
                  <c:v>26664.7734408</c:v>
                </c:pt>
                <c:pt idx="26380">
                  <c:v>26664.928118399999</c:v>
                </c:pt>
                <c:pt idx="26381">
                  <c:v>26666.887499999997</c:v>
                </c:pt>
                <c:pt idx="26382">
                  <c:v>26671.115618399999</c:v>
                </c:pt>
                <c:pt idx="26383">
                  <c:v>26672.043749999997</c:v>
                </c:pt>
                <c:pt idx="26384">
                  <c:v>26672.043749999997</c:v>
                </c:pt>
                <c:pt idx="26385">
                  <c:v>26672.559381599996</c:v>
                </c:pt>
                <c:pt idx="26386">
                  <c:v>26672.559381599996</c:v>
                </c:pt>
                <c:pt idx="26387">
                  <c:v>26672.559381599996</c:v>
                </c:pt>
                <c:pt idx="26388">
                  <c:v>26673.539059199997</c:v>
                </c:pt>
                <c:pt idx="26389">
                  <c:v>26673.539059199997</c:v>
                </c:pt>
                <c:pt idx="26390">
                  <c:v>26677.612499999999</c:v>
                </c:pt>
                <c:pt idx="26391">
                  <c:v>26677.9734408</c:v>
                </c:pt>
                <c:pt idx="26392">
                  <c:v>26677.9734408</c:v>
                </c:pt>
                <c:pt idx="26393">
                  <c:v>26677.9734408</c:v>
                </c:pt>
                <c:pt idx="26394">
                  <c:v>26677.9734408</c:v>
                </c:pt>
                <c:pt idx="26395">
                  <c:v>26678.1281184</c:v>
                </c:pt>
                <c:pt idx="26396">
                  <c:v>26684.3156184</c:v>
                </c:pt>
                <c:pt idx="26397">
                  <c:v>26686.739059199997</c:v>
                </c:pt>
                <c:pt idx="26398">
                  <c:v>26686.739059199997</c:v>
                </c:pt>
                <c:pt idx="26399">
                  <c:v>26691.328118400001</c:v>
                </c:pt>
                <c:pt idx="26400">
                  <c:v>26693.287499999999</c:v>
                </c:pt>
                <c:pt idx="26401">
                  <c:v>26693.287499999999</c:v>
                </c:pt>
                <c:pt idx="26402">
                  <c:v>26697.515618400001</c:v>
                </c:pt>
                <c:pt idx="26403">
                  <c:v>26698.443749999999</c:v>
                </c:pt>
                <c:pt idx="26404">
                  <c:v>26699.939059199998</c:v>
                </c:pt>
                <c:pt idx="26405">
                  <c:v>26699.939059199998</c:v>
                </c:pt>
                <c:pt idx="26406">
                  <c:v>26704.373440799998</c:v>
                </c:pt>
                <c:pt idx="26407">
                  <c:v>26704.373440799998</c:v>
                </c:pt>
                <c:pt idx="26408">
                  <c:v>26704.528118399998</c:v>
                </c:pt>
                <c:pt idx="26409">
                  <c:v>26711.643749999999</c:v>
                </c:pt>
                <c:pt idx="26410">
                  <c:v>26712.159381599999</c:v>
                </c:pt>
                <c:pt idx="26411">
                  <c:v>26712.159381599999</c:v>
                </c:pt>
                <c:pt idx="26412">
                  <c:v>26712.159381599999</c:v>
                </c:pt>
                <c:pt idx="26413">
                  <c:v>26713.139059199999</c:v>
                </c:pt>
                <c:pt idx="26414">
                  <c:v>26717.573440799999</c:v>
                </c:pt>
                <c:pt idx="26415">
                  <c:v>26717.728118399998</c:v>
                </c:pt>
                <c:pt idx="26416">
                  <c:v>26723.915618399998</c:v>
                </c:pt>
                <c:pt idx="26417">
                  <c:v>26723.915618399998</c:v>
                </c:pt>
                <c:pt idx="26418">
                  <c:v>26723.915618399998</c:v>
                </c:pt>
                <c:pt idx="26419">
                  <c:v>26725.359381599999</c:v>
                </c:pt>
                <c:pt idx="26420">
                  <c:v>26725.359381599999</c:v>
                </c:pt>
                <c:pt idx="26421">
                  <c:v>26730.412499999999</c:v>
                </c:pt>
                <c:pt idx="26422">
                  <c:v>26730.412499999999</c:v>
                </c:pt>
                <c:pt idx="26423">
                  <c:v>26730.7734408</c:v>
                </c:pt>
                <c:pt idx="26424">
                  <c:v>26732.887499999997</c:v>
                </c:pt>
                <c:pt idx="26425">
                  <c:v>26738.043749999997</c:v>
                </c:pt>
                <c:pt idx="26426">
                  <c:v>26738.043749999997</c:v>
                </c:pt>
                <c:pt idx="26427">
                  <c:v>26738.559381599996</c:v>
                </c:pt>
                <c:pt idx="26428">
                  <c:v>26738.559381599996</c:v>
                </c:pt>
                <c:pt idx="26429">
                  <c:v>26738.559381599996</c:v>
                </c:pt>
                <c:pt idx="26430">
                  <c:v>26743.612499999999</c:v>
                </c:pt>
                <c:pt idx="26431">
                  <c:v>26744.1281184</c:v>
                </c:pt>
                <c:pt idx="26432">
                  <c:v>26752.739059199997</c:v>
                </c:pt>
                <c:pt idx="26433">
                  <c:v>26752.739059199997</c:v>
                </c:pt>
                <c:pt idx="26434">
                  <c:v>26752.739059199997</c:v>
                </c:pt>
                <c:pt idx="26435">
                  <c:v>26756.8125</c:v>
                </c:pt>
                <c:pt idx="26436">
                  <c:v>26757.173440800001</c:v>
                </c:pt>
                <c:pt idx="26437">
                  <c:v>26757.328118400001</c:v>
                </c:pt>
                <c:pt idx="26438">
                  <c:v>26757.328118400001</c:v>
                </c:pt>
                <c:pt idx="26439">
                  <c:v>26757.328118400001</c:v>
                </c:pt>
                <c:pt idx="26440">
                  <c:v>26763.515618400001</c:v>
                </c:pt>
                <c:pt idx="26441">
                  <c:v>26763.515618400001</c:v>
                </c:pt>
                <c:pt idx="26442">
                  <c:v>26764.959381599998</c:v>
                </c:pt>
                <c:pt idx="26443">
                  <c:v>26764.959381599998</c:v>
                </c:pt>
                <c:pt idx="26444">
                  <c:v>26764.959381599998</c:v>
                </c:pt>
                <c:pt idx="26445">
                  <c:v>26765.939059199998</c:v>
                </c:pt>
                <c:pt idx="26446">
                  <c:v>26770.528118399998</c:v>
                </c:pt>
                <c:pt idx="26447">
                  <c:v>26772.487499999999</c:v>
                </c:pt>
                <c:pt idx="26448">
                  <c:v>26777.643749999999</c:v>
                </c:pt>
                <c:pt idx="26449">
                  <c:v>26777.643749999999</c:v>
                </c:pt>
                <c:pt idx="26450">
                  <c:v>26778.159381599999</c:v>
                </c:pt>
                <c:pt idx="26451">
                  <c:v>26779.139059199999</c:v>
                </c:pt>
                <c:pt idx="26452">
                  <c:v>26779.139059199999</c:v>
                </c:pt>
                <c:pt idx="26453">
                  <c:v>26779.139059199999</c:v>
                </c:pt>
                <c:pt idx="26454">
                  <c:v>26783.573440799999</c:v>
                </c:pt>
                <c:pt idx="26455">
                  <c:v>26783.728118399998</c:v>
                </c:pt>
                <c:pt idx="26456">
                  <c:v>26785.6875</c:v>
                </c:pt>
                <c:pt idx="26457">
                  <c:v>26785.6875</c:v>
                </c:pt>
                <c:pt idx="26458">
                  <c:v>26785.6875</c:v>
                </c:pt>
                <c:pt idx="26459">
                  <c:v>26785.6875</c:v>
                </c:pt>
                <c:pt idx="26460">
                  <c:v>26789.915618399998</c:v>
                </c:pt>
                <c:pt idx="26461">
                  <c:v>26789.915618399998</c:v>
                </c:pt>
                <c:pt idx="26462">
                  <c:v>26789.915618399998</c:v>
                </c:pt>
                <c:pt idx="26463">
                  <c:v>26789.915618399998</c:v>
                </c:pt>
                <c:pt idx="26464">
                  <c:v>26791.359381599999</c:v>
                </c:pt>
                <c:pt idx="26465">
                  <c:v>26791.359381599999</c:v>
                </c:pt>
                <c:pt idx="26466">
                  <c:v>26792.339059199996</c:v>
                </c:pt>
                <c:pt idx="26467">
                  <c:v>26792.339059199996</c:v>
                </c:pt>
                <c:pt idx="26468">
                  <c:v>26796.7734408</c:v>
                </c:pt>
                <c:pt idx="26469">
                  <c:v>26803.115618399999</c:v>
                </c:pt>
                <c:pt idx="26470">
                  <c:v>26805.539059199997</c:v>
                </c:pt>
                <c:pt idx="26471">
                  <c:v>26809.9734408</c:v>
                </c:pt>
                <c:pt idx="26472">
                  <c:v>26809.9734408</c:v>
                </c:pt>
                <c:pt idx="26473">
                  <c:v>26812.087499999998</c:v>
                </c:pt>
                <c:pt idx="26474">
                  <c:v>26818.739059199997</c:v>
                </c:pt>
                <c:pt idx="26475">
                  <c:v>26822.8125</c:v>
                </c:pt>
                <c:pt idx="26476">
                  <c:v>26823.328118400001</c:v>
                </c:pt>
                <c:pt idx="26477">
                  <c:v>26825.287499999999</c:v>
                </c:pt>
                <c:pt idx="26478">
                  <c:v>26829.515618400001</c:v>
                </c:pt>
                <c:pt idx="26479">
                  <c:v>26830.959381599998</c:v>
                </c:pt>
                <c:pt idx="26480">
                  <c:v>26830.959381599998</c:v>
                </c:pt>
                <c:pt idx="26481">
                  <c:v>26831.939059199998</c:v>
                </c:pt>
                <c:pt idx="26482">
                  <c:v>26836.012499999997</c:v>
                </c:pt>
                <c:pt idx="26483">
                  <c:v>26836.528118399998</c:v>
                </c:pt>
                <c:pt idx="26484">
                  <c:v>26838.487499999999</c:v>
                </c:pt>
                <c:pt idx="26485">
                  <c:v>26843.643749999999</c:v>
                </c:pt>
                <c:pt idx="26486">
                  <c:v>26845.139059199999</c:v>
                </c:pt>
                <c:pt idx="26487">
                  <c:v>26849.573440799999</c:v>
                </c:pt>
                <c:pt idx="26488">
                  <c:v>26849.728118399998</c:v>
                </c:pt>
                <c:pt idx="26489">
                  <c:v>26849.728118399998</c:v>
                </c:pt>
                <c:pt idx="26490">
                  <c:v>26851.6875</c:v>
                </c:pt>
                <c:pt idx="26491">
                  <c:v>26855.915618399998</c:v>
                </c:pt>
                <c:pt idx="26492">
                  <c:v>26856.84375</c:v>
                </c:pt>
                <c:pt idx="26493">
                  <c:v>26857.359381599999</c:v>
                </c:pt>
                <c:pt idx="26494">
                  <c:v>26857.359381599999</c:v>
                </c:pt>
                <c:pt idx="26495">
                  <c:v>26858.339059199996</c:v>
                </c:pt>
                <c:pt idx="26496">
                  <c:v>26862.412499999999</c:v>
                </c:pt>
                <c:pt idx="26497">
                  <c:v>26862.412499999999</c:v>
                </c:pt>
                <c:pt idx="26498">
                  <c:v>26862.7734408</c:v>
                </c:pt>
                <c:pt idx="26499">
                  <c:v>26869.115618399999</c:v>
                </c:pt>
                <c:pt idx="26500">
                  <c:v>26869.115618399999</c:v>
                </c:pt>
                <c:pt idx="26501">
                  <c:v>26869.115618399999</c:v>
                </c:pt>
                <c:pt idx="26502">
                  <c:v>26871.539059199997</c:v>
                </c:pt>
                <c:pt idx="26503">
                  <c:v>26876.1281184</c:v>
                </c:pt>
                <c:pt idx="26504">
                  <c:v>26878.087499999998</c:v>
                </c:pt>
                <c:pt idx="26505">
                  <c:v>26882.3156184</c:v>
                </c:pt>
                <c:pt idx="26506">
                  <c:v>26882.3156184</c:v>
                </c:pt>
                <c:pt idx="26507">
                  <c:v>26889.328118400001</c:v>
                </c:pt>
                <c:pt idx="26508">
                  <c:v>26889.328118400001</c:v>
                </c:pt>
                <c:pt idx="26509">
                  <c:v>26891.287499999999</c:v>
                </c:pt>
                <c:pt idx="26510">
                  <c:v>26891.287499999999</c:v>
                </c:pt>
                <c:pt idx="26511">
                  <c:v>26895.515618400001</c:v>
                </c:pt>
                <c:pt idx="26512">
                  <c:v>26895.515618400001</c:v>
                </c:pt>
                <c:pt idx="26513">
                  <c:v>26895.515618400001</c:v>
                </c:pt>
                <c:pt idx="26514">
                  <c:v>26896.959381599998</c:v>
                </c:pt>
                <c:pt idx="26515">
                  <c:v>26902.373440799998</c:v>
                </c:pt>
                <c:pt idx="26516">
                  <c:v>26902.373440799998</c:v>
                </c:pt>
                <c:pt idx="26517">
                  <c:v>26902.373440799998</c:v>
                </c:pt>
                <c:pt idx="26518">
                  <c:v>26902.528118399998</c:v>
                </c:pt>
                <c:pt idx="26519">
                  <c:v>26902.528118399998</c:v>
                </c:pt>
                <c:pt idx="26520">
                  <c:v>26902.528118399998</c:v>
                </c:pt>
                <c:pt idx="26521">
                  <c:v>26902.528118399998</c:v>
                </c:pt>
                <c:pt idx="26522">
                  <c:v>26910.159381599999</c:v>
                </c:pt>
                <c:pt idx="26523">
                  <c:v>26915.212499999998</c:v>
                </c:pt>
                <c:pt idx="26524">
                  <c:v>26915.728118399998</c:v>
                </c:pt>
                <c:pt idx="26525">
                  <c:v>26915.728118399998</c:v>
                </c:pt>
                <c:pt idx="26526">
                  <c:v>26921.915618399998</c:v>
                </c:pt>
                <c:pt idx="26527">
                  <c:v>26922.84375</c:v>
                </c:pt>
                <c:pt idx="26528">
                  <c:v>26924.339059199996</c:v>
                </c:pt>
                <c:pt idx="26529">
                  <c:v>26928.928118399999</c:v>
                </c:pt>
                <c:pt idx="26530">
                  <c:v>26928.928118399999</c:v>
                </c:pt>
                <c:pt idx="26531">
                  <c:v>26930.887499999997</c:v>
                </c:pt>
                <c:pt idx="26532">
                  <c:v>26936.043749999997</c:v>
                </c:pt>
                <c:pt idx="26533">
                  <c:v>26937.539059199997</c:v>
                </c:pt>
                <c:pt idx="26534">
                  <c:v>26941.9734408</c:v>
                </c:pt>
                <c:pt idx="26535">
                  <c:v>26942.1281184</c:v>
                </c:pt>
                <c:pt idx="26536">
                  <c:v>26942.1281184</c:v>
                </c:pt>
                <c:pt idx="26537">
                  <c:v>26949.243749999998</c:v>
                </c:pt>
                <c:pt idx="26538">
                  <c:v>26949.759381599997</c:v>
                </c:pt>
                <c:pt idx="26539">
                  <c:v>26949.759381599997</c:v>
                </c:pt>
                <c:pt idx="26540">
                  <c:v>26949.759381599997</c:v>
                </c:pt>
                <c:pt idx="26541">
                  <c:v>26950.739059199997</c:v>
                </c:pt>
                <c:pt idx="26542">
                  <c:v>26950.739059199997</c:v>
                </c:pt>
                <c:pt idx="26543">
                  <c:v>26954.8125</c:v>
                </c:pt>
                <c:pt idx="26544">
                  <c:v>26955.173440800001</c:v>
                </c:pt>
                <c:pt idx="26545">
                  <c:v>26955.173440800001</c:v>
                </c:pt>
                <c:pt idx="26546">
                  <c:v>26957.287499999999</c:v>
                </c:pt>
                <c:pt idx="26547">
                  <c:v>26957.287499999999</c:v>
                </c:pt>
                <c:pt idx="26548">
                  <c:v>26957.287499999999</c:v>
                </c:pt>
                <c:pt idx="26549">
                  <c:v>26961.515618400001</c:v>
                </c:pt>
                <c:pt idx="26550">
                  <c:v>26961.515618400001</c:v>
                </c:pt>
                <c:pt idx="26551">
                  <c:v>26962.443749999999</c:v>
                </c:pt>
                <c:pt idx="26552">
                  <c:v>26963.939059199998</c:v>
                </c:pt>
                <c:pt idx="26553">
                  <c:v>26963.939059199998</c:v>
                </c:pt>
                <c:pt idx="26554">
                  <c:v>26963.939059199998</c:v>
                </c:pt>
                <c:pt idx="26555">
                  <c:v>26968.012499999997</c:v>
                </c:pt>
                <c:pt idx="26556">
                  <c:v>26968.012499999997</c:v>
                </c:pt>
                <c:pt idx="26557">
                  <c:v>26968.012499999997</c:v>
                </c:pt>
                <c:pt idx="26558">
                  <c:v>26968.528118399998</c:v>
                </c:pt>
                <c:pt idx="26559">
                  <c:v>26968.528118399998</c:v>
                </c:pt>
                <c:pt idx="26560">
                  <c:v>26968.528118399998</c:v>
                </c:pt>
                <c:pt idx="26561">
                  <c:v>26968.528118399998</c:v>
                </c:pt>
                <c:pt idx="26562">
                  <c:v>26974.715618399998</c:v>
                </c:pt>
                <c:pt idx="26563">
                  <c:v>26974.715618399998</c:v>
                </c:pt>
                <c:pt idx="26564">
                  <c:v>26976.159381599999</c:v>
                </c:pt>
                <c:pt idx="26565">
                  <c:v>26981.212499999998</c:v>
                </c:pt>
                <c:pt idx="26566">
                  <c:v>26981.573440799999</c:v>
                </c:pt>
                <c:pt idx="26567">
                  <c:v>26981.573440799999</c:v>
                </c:pt>
                <c:pt idx="26568">
                  <c:v>26981.728118399998</c:v>
                </c:pt>
                <c:pt idx="26569">
                  <c:v>26981.728118399998</c:v>
                </c:pt>
                <c:pt idx="26570">
                  <c:v>26988.84375</c:v>
                </c:pt>
                <c:pt idx="26571">
                  <c:v>26988.84375</c:v>
                </c:pt>
                <c:pt idx="26572">
                  <c:v>26988.84375</c:v>
                </c:pt>
                <c:pt idx="26573">
                  <c:v>26989.359381599999</c:v>
                </c:pt>
                <c:pt idx="26574">
                  <c:v>26990.339059199996</c:v>
                </c:pt>
                <c:pt idx="26575">
                  <c:v>26994.412499999999</c:v>
                </c:pt>
                <c:pt idx="26576">
                  <c:v>26994.7734408</c:v>
                </c:pt>
                <c:pt idx="26577">
                  <c:v>26996.887499999997</c:v>
                </c:pt>
                <c:pt idx="26578">
                  <c:v>27001.115618399999</c:v>
                </c:pt>
                <c:pt idx="26579">
                  <c:v>27007.612499999999</c:v>
                </c:pt>
                <c:pt idx="26580">
                  <c:v>27007.9734408</c:v>
                </c:pt>
                <c:pt idx="26581">
                  <c:v>27007.9734408</c:v>
                </c:pt>
                <c:pt idx="26582">
                  <c:v>27008.1281184</c:v>
                </c:pt>
                <c:pt idx="26583">
                  <c:v>27010.087499999998</c:v>
                </c:pt>
                <c:pt idx="26584">
                  <c:v>27010.087499999998</c:v>
                </c:pt>
                <c:pt idx="26585">
                  <c:v>27010.087499999998</c:v>
                </c:pt>
                <c:pt idx="26586">
                  <c:v>27014.3156184</c:v>
                </c:pt>
                <c:pt idx="26587">
                  <c:v>27015.243749999998</c:v>
                </c:pt>
                <c:pt idx="26588">
                  <c:v>27015.759381599997</c:v>
                </c:pt>
                <c:pt idx="26589">
                  <c:v>27016.739059199997</c:v>
                </c:pt>
                <c:pt idx="26590">
                  <c:v>27016.739059199997</c:v>
                </c:pt>
                <c:pt idx="26591">
                  <c:v>27020.8125</c:v>
                </c:pt>
                <c:pt idx="26592">
                  <c:v>27021.173440800001</c:v>
                </c:pt>
                <c:pt idx="26593">
                  <c:v>27021.328118400001</c:v>
                </c:pt>
                <c:pt idx="26594">
                  <c:v>27021.328118400001</c:v>
                </c:pt>
                <c:pt idx="26595">
                  <c:v>27028.443749999999</c:v>
                </c:pt>
                <c:pt idx="26596">
                  <c:v>27034.012499999997</c:v>
                </c:pt>
                <c:pt idx="26597">
                  <c:v>27034.373440799998</c:v>
                </c:pt>
                <c:pt idx="26598">
                  <c:v>27034.373440799998</c:v>
                </c:pt>
                <c:pt idx="26599">
                  <c:v>27036.487499999999</c:v>
                </c:pt>
                <c:pt idx="26600">
                  <c:v>27036.487499999999</c:v>
                </c:pt>
                <c:pt idx="26601">
                  <c:v>27041.643749999999</c:v>
                </c:pt>
                <c:pt idx="26602">
                  <c:v>27041.643749999999</c:v>
                </c:pt>
                <c:pt idx="26603">
                  <c:v>27041.643749999999</c:v>
                </c:pt>
                <c:pt idx="26604">
                  <c:v>27042.159381600002</c:v>
                </c:pt>
                <c:pt idx="26605">
                  <c:v>27043.139059199999</c:v>
                </c:pt>
                <c:pt idx="26606">
                  <c:v>27047.573440799999</c:v>
                </c:pt>
                <c:pt idx="26607">
                  <c:v>27047.573440799999</c:v>
                </c:pt>
                <c:pt idx="26608">
                  <c:v>27047.728118399995</c:v>
                </c:pt>
                <c:pt idx="26609">
                  <c:v>27047.728118399995</c:v>
                </c:pt>
                <c:pt idx="26610">
                  <c:v>27049.6875</c:v>
                </c:pt>
                <c:pt idx="26611">
                  <c:v>27049.6875</c:v>
                </c:pt>
                <c:pt idx="26612">
                  <c:v>27049.6875</c:v>
                </c:pt>
                <c:pt idx="26613">
                  <c:v>27056.339059199996</c:v>
                </c:pt>
                <c:pt idx="26614">
                  <c:v>27056.339059199996</c:v>
                </c:pt>
                <c:pt idx="26615">
                  <c:v>27062.887499999997</c:v>
                </c:pt>
                <c:pt idx="26616">
                  <c:v>27062.887499999997</c:v>
                </c:pt>
                <c:pt idx="26617">
                  <c:v>27062.887499999997</c:v>
                </c:pt>
                <c:pt idx="26618">
                  <c:v>27062.887499999997</c:v>
                </c:pt>
                <c:pt idx="26619">
                  <c:v>27068.043749999997</c:v>
                </c:pt>
                <c:pt idx="26620">
                  <c:v>27069.539059199997</c:v>
                </c:pt>
                <c:pt idx="26621">
                  <c:v>27073.9734408</c:v>
                </c:pt>
                <c:pt idx="26622">
                  <c:v>27074.128118399996</c:v>
                </c:pt>
                <c:pt idx="26623">
                  <c:v>27074.128118399996</c:v>
                </c:pt>
                <c:pt idx="26624">
                  <c:v>27074.128118399996</c:v>
                </c:pt>
                <c:pt idx="26625">
                  <c:v>27076.087499999998</c:v>
                </c:pt>
                <c:pt idx="26626">
                  <c:v>27080.315618399996</c:v>
                </c:pt>
                <c:pt idx="26627">
                  <c:v>27081.243749999998</c:v>
                </c:pt>
                <c:pt idx="26628">
                  <c:v>27086.8125</c:v>
                </c:pt>
                <c:pt idx="26629">
                  <c:v>27087.328118399997</c:v>
                </c:pt>
                <c:pt idx="26630">
                  <c:v>27087.328118399997</c:v>
                </c:pt>
                <c:pt idx="26631">
                  <c:v>27094.959381600002</c:v>
                </c:pt>
                <c:pt idx="26632">
                  <c:v>27094.959381600002</c:v>
                </c:pt>
                <c:pt idx="26633">
                  <c:v>27100.373440799998</c:v>
                </c:pt>
                <c:pt idx="26634">
                  <c:v>27100.528118399998</c:v>
                </c:pt>
                <c:pt idx="26635">
                  <c:v>27102.487499999999</c:v>
                </c:pt>
                <c:pt idx="26636">
                  <c:v>27102.487499999999</c:v>
                </c:pt>
                <c:pt idx="26637">
                  <c:v>27102.487499999999</c:v>
                </c:pt>
                <c:pt idx="26638">
                  <c:v>27102.487499999999</c:v>
                </c:pt>
                <c:pt idx="26639">
                  <c:v>27102.487499999999</c:v>
                </c:pt>
                <c:pt idx="26640">
                  <c:v>27106.715618399998</c:v>
                </c:pt>
                <c:pt idx="26641">
                  <c:v>27108.159381600002</c:v>
                </c:pt>
                <c:pt idx="26642">
                  <c:v>27109.139059199999</c:v>
                </c:pt>
                <c:pt idx="26643">
                  <c:v>27113.212499999998</c:v>
                </c:pt>
                <c:pt idx="26644">
                  <c:v>27113.212499999998</c:v>
                </c:pt>
                <c:pt idx="26645">
                  <c:v>27113.728118399995</c:v>
                </c:pt>
                <c:pt idx="26646">
                  <c:v>27115.6875</c:v>
                </c:pt>
                <c:pt idx="26647">
                  <c:v>27115.6875</c:v>
                </c:pt>
                <c:pt idx="26648">
                  <c:v>27121.359381599999</c:v>
                </c:pt>
                <c:pt idx="26649">
                  <c:v>27122.339059199996</c:v>
                </c:pt>
                <c:pt idx="26650">
                  <c:v>27126.7734408</c:v>
                </c:pt>
                <c:pt idx="26651">
                  <c:v>27126.928118399996</c:v>
                </c:pt>
                <c:pt idx="26652">
                  <c:v>27126.928118399996</c:v>
                </c:pt>
                <c:pt idx="26653">
                  <c:v>27128.887499999997</c:v>
                </c:pt>
                <c:pt idx="26654">
                  <c:v>27134.043749999997</c:v>
                </c:pt>
                <c:pt idx="26655">
                  <c:v>27134.5593816</c:v>
                </c:pt>
                <c:pt idx="26656">
                  <c:v>27135.539059199997</c:v>
                </c:pt>
                <c:pt idx="26657">
                  <c:v>27139.612499999999</c:v>
                </c:pt>
                <c:pt idx="26658">
                  <c:v>27139.9734408</c:v>
                </c:pt>
                <c:pt idx="26659">
                  <c:v>27139.9734408</c:v>
                </c:pt>
                <c:pt idx="26660">
                  <c:v>27142.087499999998</c:v>
                </c:pt>
                <c:pt idx="26661">
                  <c:v>27147.759381600001</c:v>
                </c:pt>
                <c:pt idx="26662">
                  <c:v>27148.739059199997</c:v>
                </c:pt>
                <c:pt idx="26663">
                  <c:v>27148.739059199997</c:v>
                </c:pt>
                <c:pt idx="26664">
                  <c:v>27153.173440800001</c:v>
                </c:pt>
                <c:pt idx="26665">
                  <c:v>27153.328118399997</c:v>
                </c:pt>
                <c:pt idx="26666">
                  <c:v>27153.328118399997</c:v>
                </c:pt>
                <c:pt idx="26667">
                  <c:v>27153.328118399997</c:v>
                </c:pt>
                <c:pt idx="26668">
                  <c:v>27153.328118399997</c:v>
                </c:pt>
                <c:pt idx="26669">
                  <c:v>27155.287499999999</c:v>
                </c:pt>
                <c:pt idx="26670">
                  <c:v>27159.515618399997</c:v>
                </c:pt>
                <c:pt idx="26671">
                  <c:v>27160.959381600002</c:v>
                </c:pt>
                <c:pt idx="26672">
                  <c:v>27160.959381600002</c:v>
                </c:pt>
                <c:pt idx="26673">
                  <c:v>27166.012499999997</c:v>
                </c:pt>
                <c:pt idx="26674">
                  <c:v>27166.373440799998</c:v>
                </c:pt>
                <c:pt idx="26675">
                  <c:v>27166.373440799998</c:v>
                </c:pt>
                <c:pt idx="26676">
                  <c:v>27166.528118399998</c:v>
                </c:pt>
                <c:pt idx="26677">
                  <c:v>27168.487499999999</c:v>
                </c:pt>
                <c:pt idx="26678">
                  <c:v>27172.715618399998</c:v>
                </c:pt>
                <c:pt idx="26679">
                  <c:v>27175.139059199999</c:v>
                </c:pt>
                <c:pt idx="26680">
                  <c:v>27179.212499999998</c:v>
                </c:pt>
                <c:pt idx="26681">
                  <c:v>27179.212499999998</c:v>
                </c:pt>
                <c:pt idx="26682">
                  <c:v>27179.573440799999</c:v>
                </c:pt>
                <c:pt idx="26683">
                  <c:v>27179.573440799999</c:v>
                </c:pt>
                <c:pt idx="26684">
                  <c:v>27179.728118399995</c:v>
                </c:pt>
                <c:pt idx="26685">
                  <c:v>27181.6875</c:v>
                </c:pt>
                <c:pt idx="26686">
                  <c:v>27181.6875</c:v>
                </c:pt>
                <c:pt idx="26687">
                  <c:v>27181.6875</c:v>
                </c:pt>
                <c:pt idx="26688">
                  <c:v>27185.915618399995</c:v>
                </c:pt>
                <c:pt idx="26689">
                  <c:v>27186.84375</c:v>
                </c:pt>
                <c:pt idx="26690">
                  <c:v>27187.359381599999</c:v>
                </c:pt>
                <c:pt idx="26691">
                  <c:v>27188.339059199996</c:v>
                </c:pt>
                <c:pt idx="26692">
                  <c:v>27192.412499999999</c:v>
                </c:pt>
                <c:pt idx="26693">
                  <c:v>27192.7734408</c:v>
                </c:pt>
                <c:pt idx="26694">
                  <c:v>27192.7734408</c:v>
                </c:pt>
                <c:pt idx="26695">
                  <c:v>27192.7734408</c:v>
                </c:pt>
                <c:pt idx="26696">
                  <c:v>27192.928118399996</c:v>
                </c:pt>
                <c:pt idx="26697">
                  <c:v>27192.928118399996</c:v>
                </c:pt>
                <c:pt idx="26698">
                  <c:v>27194.887499999997</c:v>
                </c:pt>
                <c:pt idx="26699">
                  <c:v>27194.887499999997</c:v>
                </c:pt>
                <c:pt idx="26700">
                  <c:v>27199.115618399996</c:v>
                </c:pt>
                <c:pt idx="26701">
                  <c:v>27200.043749999997</c:v>
                </c:pt>
                <c:pt idx="26702">
                  <c:v>27200.043749999997</c:v>
                </c:pt>
                <c:pt idx="26703">
                  <c:v>27200.043749999997</c:v>
                </c:pt>
                <c:pt idx="26704">
                  <c:v>27200.5593816</c:v>
                </c:pt>
                <c:pt idx="26705">
                  <c:v>27200.5593816</c:v>
                </c:pt>
                <c:pt idx="26706">
                  <c:v>27200.5593816</c:v>
                </c:pt>
                <c:pt idx="26707">
                  <c:v>27200.5593816</c:v>
                </c:pt>
                <c:pt idx="26708">
                  <c:v>27200.5593816</c:v>
                </c:pt>
                <c:pt idx="26709">
                  <c:v>27200.5593816</c:v>
                </c:pt>
                <c:pt idx="26710">
                  <c:v>27201.539059199997</c:v>
                </c:pt>
                <c:pt idx="26711">
                  <c:v>27205.612499999999</c:v>
                </c:pt>
                <c:pt idx="26712">
                  <c:v>27205.612499999999</c:v>
                </c:pt>
                <c:pt idx="26713">
                  <c:v>27205.9734408</c:v>
                </c:pt>
                <c:pt idx="26714">
                  <c:v>27205.9734408</c:v>
                </c:pt>
                <c:pt idx="26715">
                  <c:v>27205.9734408</c:v>
                </c:pt>
                <c:pt idx="26716">
                  <c:v>27206.128118399996</c:v>
                </c:pt>
                <c:pt idx="26717">
                  <c:v>27206.128118399996</c:v>
                </c:pt>
                <c:pt idx="26718">
                  <c:v>27212.315618399996</c:v>
                </c:pt>
                <c:pt idx="26719">
                  <c:v>27212.315618399996</c:v>
                </c:pt>
                <c:pt idx="26720">
                  <c:v>27212.315618399996</c:v>
                </c:pt>
                <c:pt idx="26721">
                  <c:v>27213.759381600001</c:v>
                </c:pt>
                <c:pt idx="26722">
                  <c:v>27214.739059199997</c:v>
                </c:pt>
                <c:pt idx="26723">
                  <c:v>27214.739059199997</c:v>
                </c:pt>
                <c:pt idx="26724">
                  <c:v>27218.8125</c:v>
                </c:pt>
                <c:pt idx="26725">
                  <c:v>27218.8125</c:v>
                </c:pt>
                <c:pt idx="26726">
                  <c:v>27218.8125</c:v>
                </c:pt>
                <c:pt idx="26727">
                  <c:v>27225.515618399997</c:v>
                </c:pt>
                <c:pt idx="26728">
                  <c:v>27226.443749999999</c:v>
                </c:pt>
                <c:pt idx="26729">
                  <c:v>27226.443749999999</c:v>
                </c:pt>
                <c:pt idx="26730">
                  <c:v>27226.959381600002</c:v>
                </c:pt>
                <c:pt idx="26731">
                  <c:v>27232.373440799998</c:v>
                </c:pt>
                <c:pt idx="26732">
                  <c:v>27232.528118399998</c:v>
                </c:pt>
                <c:pt idx="26733">
                  <c:v>27241.139059199999</c:v>
                </c:pt>
                <c:pt idx="26734">
                  <c:v>27241.139059199999</c:v>
                </c:pt>
                <c:pt idx="26735">
                  <c:v>27241.139059199999</c:v>
                </c:pt>
                <c:pt idx="26736">
                  <c:v>27245.212499999998</c:v>
                </c:pt>
                <c:pt idx="26737">
                  <c:v>27245.212499999998</c:v>
                </c:pt>
                <c:pt idx="26738">
                  <c:v>27245.573440799999</c:v>
                </c:pt>
                <c:pt idx="26739">
                  <c:v>27245.728118399995</c:v>
                </c:pt>
                <c:pt idx="26740">
                  <c:v>27252.84375</c:v>
                </c:pt>
                <c:pt idx="26741">
                  <c:v>27252.84375</c:v>
                </c:pt>
                <c:pt idx="26742">
                  <c:v>27253.359381599999</c:v>
                </c:pt>
                <c:pt idx="26743">
                  <c:v>27254.339059199996</c:v>
                </c:pt>
                <c:pt idx="26744">
                  <c:v>27258.412499999999</c:v>
                </c:pt>
                <c:pt idx="26745">
                  <c:v>27258.412499999999</c:v>
                </c:pt>
                <c:pt idx="26746">
                  <c:v>27258.7734408</c:v>
                </c:pt>
                <c:pt idx="26747">
                  <c:v>27258.928118399996</c:v>
                </c:pt>
                <c:pt idx="26748">
                  <c:v>27260.887499999997</c:v>
                </c:pt>
                <c:pt idx="26749">
                  <c:v>27260.887499999997</c:v>
                </c:pt>
                <c:pt idx="26750">
                  <c:v>27266.5593816</c:v>
                </c:pt>
                <c:pt idx="26751">
                  <c:v>27279.243749999998</c:v>
                </c:pt>
                <c:pt idx="26752">
                  <c:v>27279.243749999998</c:v>
                </c:pt>
                <c:pt idx="26753">
                  <c:v>27279.243749999998</c:v>
                </c:pt>
                <c:pt idx="26754">
                  <c:v>27280.739059199997</c:v>
                </c:pt>
                <c:pt idx="26755">
                  <c:v>27285.173440800001</c:v>
                </c:pt>
                <c:pt idx="26756">
                  <c:v>27293.939059199998</c:v>
                </c:pt>
                <c:pt idx="26757">
                  <c:v>27293.939059199998</c:v>
                </c:pt>
                <c:pt idx="26758">
                  <c:v>27298.373440799998</c:v>
                </c:pt>
                <c:pt idx="26759">
                  <c:v>27298.373440799998</c:v>
                </c:pt>
                <c:pt idx="26760">
                  <c:v>27298.373440799998</c:v>
                </c:pt>
                <c:pt idx="26761">
                  <c:v>27298.373440799998</c:v>
                </c:pt>
                <c:pt idx="26762">
                  <c:v>27298.528118399998</c:v>
                </c:pt>
                <c:pt idx="26763">
                  <c:v>27298.528118399998</c:v>
                </c:pt>
                <c:pt idx="26764">
                  <c:v>27298.528118399998</c:v>
                </c:pt>
                <c:pt idx="26765">
                  <c:v>27300.487499999999</c:v>
                </c:pt>
                <c:pt idx="26766">
                  <c:v>27304.715618399998</c:v>
                </c:pt>
                <c:pt idx="26767">
                  <c:v>27307.139059199999</c:v>
                </c:pt>
                <c:pt idx="26768">
                  <c:v>27311.573440799999</c:v>
                </c:pt>
                <c:pt idx="26769">
                  <c:v>27311.728118399995</c:v>
                </c:pt>
                <c:pt idx="26770">
                  <c:v>27311.728118399995</c:v>
                </c:pt>
                <c:pt idx="26771">
                  <c:v>27317.915618399995</c:v>
                </c:pt>
                <c:pt idx="26772">
                  <c:v>27320.339059199996</c:v>
                </c:pt>
                <c:pt idx="26773">
                  <c:v>27324.412499999999</c:v>
                </c:pt>
                <c:pt idx="26774">
                  <c:v>27324.412499999999</c:v>
                </c:pt>
                <c:pt idx="26775">
                  <c:v>27326.887499999997</c:v>
                </c:pt>
                <c:pt idx="26776">
                  <c:v>27332.5593816</c:v>
                </c:pt>
                <c:pt idx="26777">
                  <c:v>27338.128118399996</c:v>
                </c:pt>
                <c:pt idx="26778">
                  <c:v>27338.128118399996</c:v>
                </c:pt>
                <c:pt idx="26779">
                  <c:v>27344.315618399996</c:v>
                </c:pt>
                <c:pt idx="26780">
                  <c:v>27344.315618399996</c:v>
                </c:pt>
                <c:pt idx="26781">
                  <c:v>27344.315618399996</c:v>
                </c:pt>
                <c:pt idx="26782">
                  <c:v>27346.739059199997</c:v>
                </c:pt>
                <c:pt idx="26783">
                  <c:v>27346.739059199997</c:v>
                </c:pt>
                <c:pt idx="26784">
                  <c:v>27346.739059199997</c:v>
                </c:pt>
                <c:pt idx="26785">
                  <c:v>27351.173440800001</c:v>
                </c:pt>
                <c:pt idx="26786">
                  <c:v>27357.515618399997</c:v>
                </c:pt>
                <c:pt idx="26787">
                  <c:v>27357.515618399997</c:v>
                </c:pt>
                <c:pt idx="26788">
                  <c:v>27357.515618399997</c:v>
                </c:pt>
                <c:pt idx="26789">
                  <c:v>27357.515618399997</c:v>
                </c:pt>
                <c:pt idx="26790">
                  <c:v>27358.443749999999</c:v>
                </c:pt>
                <c:pt idx="26791">
                  <c:v>27359.939059199998</c:v>
                </c:pt>
                <c:pt idx="26792">
                  <c:v>27359.939059199998</c:v>
                </c:pt>
                <c:pt idx="26793">
                  <c:v>27364.373440799998</c:v>
                </c:pt>
                <c:pt idx="26794">
                  <c:v>27371.643749999999</c:v>
                </c:pt>
                <c:pt idx="26795">
                  <c:v>27371.643749999999</c:v>
                </c:pt>
                <c:pt idx="26796">
                  <c:v>27372.159381600002</c:v>
                </c:pt>
                <c:pt idx="26797">
                  <c:v>27373.139059199999</c:v>
                </c:pt>
                <c:pt idx="26798">
                  <c:v>27377.212499999998</c:v>
                </c:pt>
                <c:pt idx="26799">
                  <c:v>27377.573440799999</c:v>
                </c:pt>
                <c:pt idx="26800">
                  <c:v>27377.573440799999</c:v>
                </c:pt>
                <c:pt idx="26801">
                  <c:v>27377.573440799999</c:v>
                </c:pt>
                <c:pt idx="26802">
                  <c:v>27379.6875</c:v>
                </c:pt>
                <c:pt idx="26803">
                  <c:v>27379.6875</c:v>
                </c:pt>
                <c:pt idx="26804">
                  <c:v>27383.915618399995</c:v>
                </c:pt>
                <c:pt idx="26805">
                  <c:v>27385.359381599999</c:v>
                </c:pt>
                <c:pt idx="26806">
                  <c:v>27386.339059199996</c:v>
                </c:pt>
                <c:pt idx="26807">
                  <c:v>27386.339059199996</c:v>
                </c:pt>
                <c:pt idx="26808">
                  <c:v>27390.928118399996</c:v>
                </c:pt>
                <c:pt idx="26809">
                  <c:v>27390.928118399996</c:v>
                </c:pt>
                <c:pt idx="26810">
                  <c:v>27399.539059199997</c:v>
                </c:pt>
                <c:pt idx="26811">
                  <c:v>27403.612499999999</c:v>
                </c:pt>
                <c:pt idx="26812">
                  <c:v>27403.9734408</c:v>
                </c:pt>
                <c:pt idx="26813">
                  <c:v>27404.128118399996</c:v>
                </c:pt>
                <c:pt idx="26814">
                  <c:v>27404.128118399996</c:v>
                </c:pt>
                <c:pt idx="26815">
                  <c:v>27410.315618399996</c:v>
                </c:pt>
                <c:pt idx="26816">
                  <c:v>27411.759381600001</c:v>
                </c:pt>
                <c:pt idx="26817">
                  <c:v>27412.739059199997</c:v>
                </c:pt>
                <c:pt idx="26818">
                  <c:v>27412.739059199997</c:v>
                </c:pt>
                <c:pt idx="26819">
                  <c:v>27412.739059199997</c:v>
                </c:pt>
                <c:pt idx="26820">
                  <c:v>27412.739059199997</c:v>
                </c:pt>
                <c:pt idx="26821">
                  <c:v>27416.8125</c:v>
                </c:pt>
                <c:pt idx="26822">
                  <c:v>27416.8125</c:v>
                </c:pt>
                <c:pt idx="26823">
                  <c:v>27424.443749999999</c:v>
                </c:pt>
                <c:pt idx="26824">
                  <c:v>27424.959381600002</c:v>
                </c:pt>
                <c:pt idx="26825">
                  <c:v>27430.012499999997</c:v>
                </c:pt>
                <c:pt idx="26826">
                  <c:v>27430.373440799998</c:v>
                </c:pt>
                <c:pt idx="26827">
                  <c:v>27430.528118399998</c:v>
                </c:pt>
                <c:pt idx="26828">
                  <c:v>27430.528118399998</c:v>
                </c:pt>
                <c:pt idx="26829">
                  <c:v>27432.487499999999</c:v>
                </c:pt>
                <c:pt idx="26830">
                  <c:v>27437.643749999999</c:v>
                </c:pt>
                <c:pt idx="26831">
                  <c:v>27438.159381600002</c:v>
                </c:pt>
                <c:pt idx="26832">
                  <c:v>27438.159381600002</c:v>
                </c:pt>
                <c:pt idx="26833">
                  <c:v>27439.139059199999</c:v>
                </c:pt>
                <c:pt idx="26834">
                  <c:v>27439.139059199999</c:v>
                </c:pt>
                <c:pt idx="26835">
                  <c:v>27445.6875</c:v>
                </c:pt>
                <c:pt idx="26836">
                  <c:v>27445.6875</c:v>
                </c:pt>
                <c:pt idx="26837">
                  <c:v>27445.6875</c:v>
                </c:pt>
                <c:pt idx="26838">
                  <c:v>27450.84375</c:v>
                </c:pt>
                <c:pt idx="26839">
                  <c:v>27450.84375</c:v>
                </c:pt>
                <c:pt idx="26840">
                  <c:v>27451.359381599999</c:v>
                </c:pt>
                <c:pt idx="26841">
                  <c:v>27451.359381599999</c:v>
                </c:pt>
                <c:pt idx="26842">
                  <c:v>27456.7734408</c:v>
                </c:pt>
                <c:pt idx="26843">
                  <c:v>27456.928118399996</c:v>
                </c:pt>
                <c:pt idx="26844">
                  <c:v>27456.928118399996</c:v>
                </c:pt>
                <c:pt idx="26845">
                  <c:v>27456.928118399996</c:v>
                </c:pt>
                <c:pt idx="26846">
                  <c:v>27464.043749999997</c:v>
                </c:pt>
                <c:pt idx="26847">
                  <c:v>27464.043749999997</c:v>
                </c:pt>
                <c:pt idx="26848">
                  <c:v>27464.5593816</c:v>
                </c:pt>
                <c:pt idx="26849">
                  <c:v>27465.539059199997</c:v>
                </c:pt>
                <c:pt idx="26850">
                  <c:v>27469.612499999999</c:v>
                </c:pt>
                <c:pt idx="26851">
                  <c:v>27469.9734408</c:v>
                </c:pt>
                <c:pt idx="26852">
                  <c:v>27469.9734408</c:v>
                </c:pt>
                <c:pt idx="26853">
                  <c:v>27469.9734408</c:v>
                </c:pt>
                <c:pt idx="26854">
                  <c:v>27469.9734408</c:v>
                </c:pt>
                <c:pt idx="26855">
                  <c:v>27470.128118399996</c:v>
                </c:pt>
                <c:pt idx="26856">
                  <c:v>27472.087499999998</c:v>
                </c:pt>
                <c:pt idx="26857">
                  <c:v>27476.315618399996</c:v>
                </c:pt>
                <c:pt idx="26858">
                  <c:v>27476.315618399996</c:v>
                </c:pt>
                <c:pt idx="26859">
                  <c:v>27476.315618399996</c:v>
                </c:pt>
                <c:pt idx="26860">
                  <c:v>27476.315618399996</c:v>
                </c:pt>
                <c:pt idx="26861">
                  <c:v>27478.739059199997</c:v>
                </c:pt>
                <c:pt idx="26862">
                  <c:v>27478.739059199997</c:v>
                </c:pt>
                <c:pt idx="26863">
                  <c:v>27483.173440800001</c:v>
                </c:pt>
                <c:pt idx="26864">
                  <c:v>27483.328118399997</c:v>
                </c:pt>
                <c:pt idx="26865">
                  <c:v>27485.287499999999</c:v>
                </c:pt>
                <c:pt idx="26866">
                  <c:v>27485.287499999999</c:v>
                </c:pt>
                <c:pt idx="26867">
                  <c:v>27489.515618399997</c:v>
                </c:pt>
                <c:pt idx="26868">
                  <c:v>27490.443749999999</c:v>
                </c:pt>
                <c:pt idx="26869">
                  <c:v>27490.959381600002</c:v>
                </c:pt>
                <c:pt idx="26870">
                  <c:v>27496.012499999997</c:v>
                </c:pt>
                <c:pt idx="26871">
                  <c:v>27502.715618399998</c:v>
                </c:pt>
                <c:pt idx="26872">
                  <c:v>27504.159381600002</c:v>
                </c:pt>
                <c:pt idx="26873">
                  <c:v>27504.159381600002</c:v>
                </c:pt>
                <c:pt idx="26874">
                  <c:v>27505.139059199999</c:v>
                </c:pt>
                <c:pt idx="26875">
                  <c:v>27509.212499999998</c:v>
                </c:pt>
                <c:pt idx="26876">
                  <c:v>27509.728118399995</c:v>
                </c:pt>
                <c:pt idx="26877">
                  <c:v>27515.915618399995</c:v>
                </c:pt>
                <c:pt idx="26878">
                  <c:v>27516.84375</c:v>
                </c:pt>
                <c:pt idx="26879">
                  <c:v>27517.359381599999</c:v>
                </c:pt>
                <c:pt idx="26880">
                  <c:v>27518.339059199996</c:v>
                </c:pt>
                <c:pt idx="26881">
                  <c:v>27518.339059199996</c:v>
                </c:pt>
                <c:pt idx="26882">
                  <c:v>27522.412499999999</c:v>
                </c:pt>
                <c:pt idx="26883">
                  <c:v>27522.412499999999</c:v>
                </c:pt>
                <c:pt idx="26884">
                  <c:v>27522.7734408</c:v>
                </c:pt>
                <c:pt idx="26885">
                  <c:v>27522.928118399996</c:v>
                </c:pt>
                <c:pt idx="26886">
                  <c:v>27524.887499999997</c:v>
                </c:pt>
                <c:pt idx="26887">
                  <c:v>27529.115618399996</c:v>
                </c:pt>
                <c:pt idx="26888">
                  <c:v>27531.539059199997</c:v>
                </c:pt>
                <c:pt idx="26889">
                  <c:v>27535.612499999999</c:v>
                </c:pt>
                <c:pt idx="26890">
                  <c:v>27535.9734408</c:v>
                </c:pt>
                <c:pt idx="26891">
                  <c:v>27535.9734408</c:v>
                </c:pt>
                <c:pt idx="26892">
                  <c:v>27538.087499999998</c:v>
                </c:pt>
                <c:pt idx="26893">
                  <c:v>27542.315618399996</c:v>
                </c:pt>
                <c:pt idx="26894">
                  <c:v>27543.243749999998</c:v>
                </c:pt>
                <c:pt idx="26895">
                  <c:v>27543.243749999998</c:v>
                </c:pt>
                <c:pt idx="26896">
                  <c:v>27543.759381600001</c:v>
                </c:pt>
                <c:pt idx="26897">
                  <c:v>27543.759381600001</c:v>
                </c:pt>
                <c:pt idx="26898">
                  <c:v>27549.173440800001</c:v>
                </c:pt>
                <c:pt idx="26899">
                  <c:v>27551.287499999999</c:v>
                </c:pt>
                <c:pt idx="26900">
                  <c:v>27555.515618399997</c:v>
                </c:pt>
                <c:pt idx="26901">
                  <c:v>27557.939059199998</c:v>
                </c:pt>
                <c:pt idx="26902">
                  <c:v>27562.012499999997</c:v>
                </c:pt>
                <c:pt idx="26903">
                  <c:v>27562.012499999997</c:v>
                </c:pt>
                <c:pt idx="26904">
                  <c:v>27564.487499999999</c:v>
                </c:pt>
                <c:pt idx="26905">
                  <c:v>27564.487499999999</c:v>
                </c:pt>
                <c:pt idx="26906">
                  <c:v>27568.715618399998</c:v>
                </c:pt>
                <c:pt idx="26907">
                  <c:v>27569.643749999999</c:v>
                </c:pt>
                <c:pt idx="26908">
                  <c:v>27575.573440799999</c:v>
                </c:pt>
                <c:pt idx="26909">
                  <c:v>27577.6875</c:v>
                </c:pt>
                <c:pt idx="26910">
                  <c:v>27582.84375</c:v>
                </c:pt>
                <c:pt idx="26911">
                  <c:v>27584.339059199996</c:v>
                </c:pt>
                <c:pt idx="26912">
                  <c:v>27588.7734408</c:v>
                </c:pt>
                <c:pt idx="26913">
                  <c:v>27588.928118399996</c:v>
                </c:pt>
                <c:pt idx="26914">
                  <c:v>27588.928118399996</c:v>
                </c:pt>
                <c:pt idx="26915">
                  <c:v>27590.887499999997</c:v>
                </c:pt>
                <c:pt idx="26916">
                  <c:v>27590.887499999997</c:v>
                </c:pt>
                <c:pt idx="26917">
                  <c:v>27590.887499999997</c:v>
                </c:pt>
                <c:pt idx="26918">
                  <c:v>27595.115618399996</c:v>
                </c:pt>
                <c:pt idx="26919">
                  <c:v>27596.5593816</c:v>
                </c:pt>
                <c:pt idx="26920">
                  <c:v>27596.5593816</c:v>
                </c:pt>
                <c:pt idx="26921">
                  <c:v>27597.539059199997</c:v>
                </c:pt>
                <c:pt idx="26922">
                  <c:v>27597.539059199997</c:v>
                </c:pt>
                <c:pt idx="26923">
                  <c:v>27597.539059199997</c:v>
                </c:pt>
                <c:pt idx="26924">
                  <c:v>27601.612499999999</c:v>
                </c:pt>
                <c:pt idx="26925">
                  <c:v>27601.612499999999</c:v>
                </c:pt>
                <c:pt idx="26926">
                  <c:v>27601.9734408</c:v>
                </c:pt>
                <c:pt idx="26927">
                  <c:v>27602.128118399996</c:v>
                </c:pt>
                <c:pt idx="26928">
                  <c:v>27604.087499999998</c:v>
                </c:pt>
                <c:pt idx="26929">
                  <c:v>27609.759381600001</c:v>
                </c:pt>
                <c:pt idx="26930">
                  <c:v>27610.739059199997</c:v>
                </c:pt>
                <c:pt idx="26931">
                  <c:v>27610.739059199997</c:v>
                </c:pt>
                <c:pt idx="26932">
                  <c:v>27610.739059199997</c:v>
                </c:pt>
                <c:pt idx="26933">
                  <c:v>27614.8125</c:v>
                </c:pt>
                <c:pt idx="26934">
                  <c:v>27614.8125</c:v>
                </c:pt>
                <c:pt idx="26935">
                  <c:v>27617.287499999999</c:v>
                </c:pt>
                <c:pt idx="26936">
                  <c:v>27617.287499999999</c:v>
                </c:pt>
                <c:pt idx="26937">
                  <c:v>27622.443749999999</c:v>
                </c:pt>
                <c:pt idx="26938">
                  <c:v>27622.443749999999</c:v>
                </c:pt>
                <c:pt idx="26939">
                  <c:v>27623.939059199998</c:v>
                </c:pt>
                <c:pt idx="26940">
                  <c:v>27623.939059199998</c:v>
                </c:pt>
                <c:pt idx="26941">
                  <c:v>27628.012499999997</c:v>
                </c:pt>
                <c:pt idx="26942">
                  <c:v>27628.528118399998</c:v>
                </c:pt>
                <c:pt idx="26943">
                  <c:v>27630.487499999999</c:v>
                </c:pt>
                <c:pt idx="26944">
                  <c:v>27635.643749999999</c:v>
                </c:pt>
                <c:pt idx="26945">
                  <c:v>27636.159381600002</c:v>
                </c:pt>
                <c:pt idx="26946">
                  <c:v>27637.139059199999</c:v>
                </c:pt>
                <c:pt idx="26947">
                  <c:v>27641.212499999998</c:v>
                </c:pt>
                <c:pt idx="26948">
                  <c:v>27641.212499999998</c:v>
                </c:pt>
                <c:pt idx="26949">
                  <c:v>27641.573440799999</c:v>
                </c:pt>
                <c:pt idx="26950">
                  <c:v>27641.573440799999</c:v>
                </c:pt>
                <c:pt idx="26951">
                  <c:v>27641.728118399995</c:v>
                </c:pt>
                <c:pt idx="26952">
                  <c:v>27641.728118399995</c:v>
                </c:pt>
                <c:pt idx="26953">
                  <c:v>27643.6875</c:v>
                </c:pt>
                <c:pt idx="26954">
                  <c:v>27643.6875</c:v>
                </c:pt>
                <c:pt idx="26955">
                  <c:v>27647.915618399995</c:v>
                </c:pt>
                <c:pt idx="26956">
                  <c:v>27648.84375</c:v>
                </c:pt>
                <c:pt idx="26957">
                  <c:v>27649.359381599999</c:v>
                </c:pt>
                <c:pt idx="26958">
                  <c:v>27649.359381599999</c:v>
                </c:pt>
                <c:pt idx="26959">
                  <c:v>27649.359381599999</c:v>
                </c:pt>
                <c:pt idx="26960">
                  <c:v>27650.339059199996</c:v>
                </c:pt>
                <c:pt idx="26961">
                  <c:v>27650.339059199996</c:v>
                </c:pt>
                <c:pt idx="26962">
                  <c:v>27654.7734408</c:v>
                </c:pt>
                <c:pt idx="26963">
                  <c:v>27654.928118399996</c:v>
                </c:pt>
                <c:pt idx="26964">
                  <c:v>27654.928118399996</c:v>
                </c:pt>
                <c:pt idx="26965">
                  <c:v>27662.043749999997</c:v>
                </c:pt>
                <c:pt idx="26966">
                  <c:v>27662.5593816</c:v>
                </c:pt>
                <c:pt idx="26967">
                  <c:v>27667.612499999999</c:v>
                </c:pt>
                <c:pt idx="26968">
                  <c:v>27667.9734408</c:v>
                </c:pt>
                <c:pt idx="26969">
                  <c:v>27667.9734408</c:v>
                </c:pt>
                <c:pt idx="26970">
                  <c:v>27667.9734408</c:v>
                </c:pt>
                <c:pt idx="26971">
                  <c:v>27668.128118399996</c:v>
                </c:pt>
                <c:pt idx="26972">
                  <c:v>27668.128118399996</c:v>
                </c:pt>
                <c:pt idx="26973">
                  <c:v>27670.087499999998</c:v>
                </c:pt>
                <c:pt idx="26974">
                  <c:v>27670.087499999998</c:v>
                </c:pt>
                <c:pt idx="26975">
                  <c:v>27670.087499999998</c:v>
                </c:pt>
                <c:pt idx="26976">
                  <c:v>27675.759381600001</c:v>
                </c:pt>
                <c:pt idx="26977">
                  <c:v>27676.739059199997</c:v>
                </c:pt>
                <c:pt idx="26978">
                  <c:v>27676.739059199997</c:v>
                </c:pt>
                <c:pt idx="26979">
                  <c:v>27680.8125</c:v>
                </c:pt>
                <c:pt idx="26980">
                  <c:v>27681.173440800001</c:v>
                </c:pt>
                <c:pt idx="26981">
                  <c:v>27681.328118399997</c:v>
                </c:pt>
                <c:pt idx="26982">
                  <c:v>27687.515618399997</c:v>
                </c:pt>
                <c:pt idx="26983">
                  <c:v>27687.515618399997</c:v>
                </c:pt>
                <c:pt idx="26984">
                  <c:v>27688.443749999999</c:v>
                </c:pt>
                <c:pt idx="26985">
                  <c:v>27688.959381600002</c:v>
                </c:pt>
                <c:pt idx="26986">
                  <c:v>27688.959381600002</c:v>
                </c:pt>
                <c:pt idx="26987">
                  <c:v>27694.373440799998</c:v>
                </c:pt>
                <c:pt idx="26988">
                  <c:v>27696.487499999999</c:v>
                </c:pt>
                <c:pt idx="26989">
                  <c:v>27700.715618399998</c:v>
                </c:pt>
                <c:pt idx="26990">
                  <c:v>27700.715618399998</c:v>
                </c:pt>
                <c:pt idx="26991">
                  <c:v>27700.715618399998</c:v>
                </c:pt>
                <c:pt idx="26992">
                  <c:v>27701.643749999999</c:v>
                </c:pt>
                <c:pt idx="26993">
                  <c:v>27701.643749999999</c:v>
                </c:pt>
                <c:pt idx="26994">
                  <c:v>27701.643749999999</c:v>
                </c:pt>
                <c:pt idx="26995">
                  <c:v>27702.159381600002</c:v>
                </c:pt>
                <c:pt idx="26996">
                  <c:v>27702.159381600002</c:v>
                </c:pt>
                <c:pt idx="26997">
                  <c:v>27703.139059199999</c:v>
                </c:pt>
                <c:pt idx="26998">
                  <c:v>27703.139059199999</c:v>
                </c:pt>
                <c:pt idx="26999">
                  <c:v>27707.212499999998</c:v>
                </c:pt>
                <c:pt idx="27000">
                  <c:v>27707.573440799999</c:v>
                </c:pt>
                <c:pt idx="27001">
                  <c:v>27707.728118399995</c:v>
                </c:pt>
                <c:pt idx="27002">
                  <c:v>27707.728118399995</c:v>
                </c:pt>
                <c:pt idx="27003">
                  <c:v>27707.728118399995</c:v>
                </c:pt>
                <c:pt idx="27004">
                  <c:v>27709.6875</c:v>
                </c:pt>
                <c:pt idx="27005">
                  <c:v>27714.84375</c:v>
                </c:pt>
                <c:pt idx="27006">
                  <c:v>27714.84375</c:v>
                </c:pt>
                <c:pt idx="27007">
                  <c:v>27715.359381599999</c:v>
                </c:pt>
                <c:pt idx="27008">
                  <c:v>27720.412499999999</c:v>
                </c:pt>
                <c:pt idx="27009">
                  <c:v>27720.412499999999</c:v>
                </c:pt>
                <c:pt idx="27010">
                  <c:v>27720.7734408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C35F-914B-9D6A-A3EDA737E7B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7882672"/>
        <c:axId val="1548597248"/>
        <c:extLst/>
      </c:scatterChart>
      <c:valAx>
        <c:axId val="7882672"/>
        <c:scaling>
          <c:orientation val="minMax"/>
          <c:max val="11000"/>
          <c:min val="0"/>
        </c:scaling>
        <c:delete val="0"/>
        <c:axPos val="b"/>
        <c:majorGridlines>
          <c:spPr>
            <a:ln w="9525" cap="flat" cmpd="sng" algn="ctr">
              <a:noFill/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600" b="1" i="0" u="none" strike="noStrike" kern="1200" baseline="0">
                    <a:solidFill>
                      <a:schemeClr val="tx1"/>
                    </a:solidFill>
                    <a:latin typeface="Computer modern"/>
                    <a:ea typeface="+mn-ea"/>
                    <a:cs typeface="Arial" panose="020B0604020202020204" pitchFamily="34" charset="0"/>
                  </a:defRPr>
                </a:pPr>
                <a:r>
                  <a:rPr lang="en-GB"/>
                  <a:t>HF-CdZnTe Intensity (arb.)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600" b="1" i="0" u="none" strike="noStrike" kern="1200" baseline="0">
                  <a:solidFill>
                    <a:schemeClr val="tx1"/>
                  </a:solidFill>
                  <a:latin typeface="Computer modern"/>
                  <a:ea typeface="+mn-ea"/>
                  <a:cs typeface="Arial" panose="020B0604020202020204" pitchFamily="34" charset="0"/>
                </a:defRPr>
              </a:pPr>
              <a:endParaRPr lang="en-US"/>
            </a:p>
          </c:txPr>
        </c:title>
        <c:numFmt formatCode="0" sourceLinked="0"/>
        <c:majorTickMark val="out"/>
        <c:minorTickMark val="out"/>
        <c:tickLblPos val="low"/>
        <c:spPr>
          <a:noFill/>
          <a:ln w="19050" cap="flat" cmpd="sng" algn="ctr">
            <a:solidFill>
              <a:schemeClr val="tx1"/>
            </a:solidFill>
            <a:round/>
          </a:ln>
          <a:effectLst/>
        </c:spPr>
        <c:txPr>
          <a:bodyPr rot="0" spcFirstLastPara="1" vertOverflow="ellipsis" wrap="square" anchor="t" anchorCtr="0"/>
          <a:lstStyle/>
          <a:p>
            <a:pPr>
              <a:defRPr sz="1400" b="1" i="0" u="none" strike="noStrike" kern="1200" baseline="0">
                <a:solidFill>
                  <a:schemeClr val="tx1"/>
                </a:solidFill>
                <a:latin typeface="Computer modern"/>
                <a:ea typeface="+mn-ea"/>
                <a:cs typeface="Times New Roman" panose="02020603050405020304" pitchFamily="18" charset="0"/>
              </a:defRPr>
            </a:pPr>
            <a:endParaRPr lang="en-US"/>
          </a:p>
        </c:txPr>
        <c:crossAx val="1548597248"/>
        <c:crosses val="autoZero"/>
        <c:crossBetween val="midCat"/>
      </c:valAx>
      <c:valAx>
        <c:axId val="1548597248"/>
        <c:scaling>
          <c:orientation val="minMax"/>
          <c:max val="28000"/>
          <c:min val="0"/>
        </c:scaling>
        <c:delete val="0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600" b="1" i="0" u="none" strike="noStrike" kern="1200" baseline="0">
                    <a:solidFill>
                      <a:schemeClr val="tx1"/>
                    </a:solidFill>
                    <a:latin typeface="Computer modern"/>
                    <a:ea typeface="+mn-ea"/>
                    <a:cs typeface="Arial" panose="020B0604020202020204" pitchFamily="34" charset="0"/>
                  </a:defRPr>
                </a:pPr>
                <a:r>
                  <a:rPr lang="en-GB"/>
                  <a:t>Silicon Intensity (arb.)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600" b="1" i="0" u="none" strike="noStrike" kern="1200" baseline="0">
                  <a:solidFill>
                    <a:schemeClr val="tx1"/>
                  </a:solidFill>
                  <a:latin typeface="Computer modern"/>
                  <a:ea typeface="+mn-ea"/>
                  <a:cs typeface="Arial" panose="020B0604020202020204" pitchFamily="34" charset="0"/>
                </a:defRPr>
              </a:pPr>
              <a:endParaRPr lang="en-US"/>
            </a:p>
          </c:txPr>
        </c:title>
        <c:numFmt formatCode="General" sourceLinked="1"/>
        <c:majorTickMark val="in"/>
        <c:minorTickMark val="in"/>
        <c:tickLblPos val="nextTo"/>
        <c:spPr>
          <a:noFill/>
          <a:ln w="19050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1" i="0" u="none" strike="noStrike" kern="1200" baseline="0">
                <a:solidFill>
                  <a:schemeClr val="tx1"/>
                </a:solidFill>
                <a:latin typeface="Computer modern"/>
                <a:ea typeface="+mn-ea"/>
                <a:cs typeface="Arial" panose="020B0604020202020204" pitchFamily="34" charset="0"/>
              </a:defRPr>
            </a:pPr>
            <a:endParaRPr lang="en-US"/>
          </a:p>
        </c:txPr>
        <c:crossAx val="7882672"/>
        <c:crosses val="autoZero"/>
        <c:crossBetween val="midCat"/>
      </c:valAx>
      <c:spPr>
        <a:noFill/>
        <a:ln w="19050">
          <a:solidFill>
            <a:schemeClr val="tx1"/>
          </a:solidFill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1" i="0" u="none" strike="noStrike" kern="1200" baseline="0">
              <a:solidFill>
                <a:schemeClr val="tx1"/>
              </a:solidFill>
              <a:latin typeface="Computer modern"/>
              <a:ea typeface="+mn-ea"/>
              <a:cs typeface="Arial" panose="020B0604020202020204" pitchFamily="34" charset="0"/>
            </a:defRPr>
          </a:pPr>
          <a:endParaRPr lang="en-US"/>
        </a:p>
      </c:txPr>
    </c:legend>
    <c:plotVisOnly val="1"/>
    <c:dispBlanksAs val="gap"/>
    <c:showDLblsOverMax val="0"/>
    <c:extLst/>
  </c:chart>
  <c:spPr>
    <a:solidFill>
      <a:schemeClr val="bg1"/>
    </a:solidFill>
    <a:ln w="9525" cap="flat" cmpd="sng" algn="ctr">
      <a:solidFill>
        <a:schemeClr val="bg2"/>
      </a:solidFill>
      <a:round/>
    </a:ln>
    <a:effectLst/>
  </c:spPr>
  <c:txPr>
    <a:bodyPr/>
    <a:lstStyle/>
    <a:p>
      <a:pPr>
        <a:defRPr/>
      </a:pPr>
      <a:endParaRPr lang="en-US"/>
    </a:p>
  </c:txPr>
  <c:externalData r:id="rId4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 rot="0" spcFirstLastPara="1" vertOverflow="ellipsis" vert="horz" wrap="square" anchor="ctr" anchorCtr="1"/>
          <a:lstStyle/>
          <a:p>
            <a:pPr>
              <a:defRPr sz="1800" b="1" i="0" u="none" strike="noStrike" kern="1200" spc="0" baseline="0">
                <a:solidFill>
                  <a:schemeClr val="tx1"/>
                </a:solidFill>
                <a:latin typeface="Computer modern"/>
                <a:ea typeface="+mn-ea"/>
                <a:cs typeface="+mn-cs"/>
              </a:defRPr>
            </a:pPr>
            <a:r>
              <a:rPr lang="en-GB"/>
              <a:t>Intensity of HF-CdZnTe vs Si LPD  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1" i="0" u="none" strike="noStrike" kern="1200" spc="0" baseline="0">
              <a:solidFill>
                <a:schemeClr val="tx1"/>
              </a:solidFill>
              <a:latin typeface="Computer modern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v>high gain </c:v>
          </c:tx>
          <c:spPr>
            <a:ln w="25400" cap="rnd">
              <a:noFill/>
              <a:round/>
            </a:ln>
            <a:effectLst/>
          </c:spPr>
          <c:marker>
            <c:symbol val="circle"/>
            <c:size val="2"/>
            <c:spPr>
              <a:solidFill>
                <a:sysClr val="windowText" lastClr="000000"/>
              </a:solidFill>
              <a:ln w="9525">
                <a:noFill/>
              </a:ln>
              <a:effectLst/>
            </c:spPr>
          </c:marker>
          <c:xVal>
            <c:numRef>
              <c:f>sivsczt!$AG$14:$AG$65331</c:f>
              <c:numCache>
                <c:formatCode>General</c:formatCode>
                <c:ptCount val="65318"/>
                <c:pt idx="0">
                  <c:v>-13.87109375</c:v>
                </c:pt>
                <c:pt idx="1">
                  <c:v>14.16796875</c:v>
                </c:pt>
                <c:pt idx="2">
                  <c:v>18.12890625</c:v>
                </c:pt>
                <c:pt idx="3">
                  <c:v>-59.87109375</c:v>
                </c:pt>
                <c:pt idx="4">
                  <c:v>-70.87109375</c:v>
                </c:pt>
                <c:pt idx="5">
                  <c:v>22.12890625</c:v>
                </c:pt>
                <c:pt idx="6">
                  <c:v>3.234375</c:v>
                </c:pt>
                <c:pt idx="7">
                  <c:v>-27.83203125</c:v>
                </c:pt>
                <c:pt idx="8">
                  <c:v>67.16796875</c:v>
                </c:pt>
                <c:pt idx="9">
                  <c:v>-94.87109375</c:v>
                </c:pt>
                <c:pt idx="10">
                  <c:v>40.33984375</c:v>
                </c:pt>
                <c:pt idx="11">
                  <c:v>6.33984375</c:v>
                </c:pt>
                <c:pt idx="12">
                  <c:v>-16.8125</c:v>
                </c:pt>
                <c:pt idx="13">
                  <c:v>9.94140625</c:v>
                </c:pt>
                <c:pt idx="14">
                  <c:v>120.1679688</c:v>
                </c:pt>
                <c:pt idx="15">
                  <c:v>41.12890625</c:v>
                </c:pt>
                <c:pt idx="16">
                  <c:v>-33.8125</c:v>
                </c:pt>
                <c:pt idx="17">
                  <c:v>-11.8125</c:v>
                </c:pt>
                <c:pt idx="18">
                  <c:v>-7.87109375</c:v>
                </c:pt>
                <c:pt idx="19">
                  <c:v>3.12890625</c:v>
                </c:pt>
                <c:pt idx="20">
                  <c:v>13.12890625</c:v>
                </c:pt>
                <c:pt idx="21">
                  <c:v>17.12890625</c:v>
                </c:pt>
                <c:pt idx="22">
                  <c:v>13.12890625</c:v>
                </c:pt>
                <c:pt idx="23">
                  <c:v>75.1875</c:v>
                </c:pt>
                <c:pt idx="24">
                  <c:v>58.24609375</c:v>
                </c:pt>
                <c:pt idx="25">
                  <c:v>-53.05859375</c:v>
                </c:pt>
                <c:pt idx="26">
                  <c:v>15.234375</c:v>
                </c:pt>
                <c:pt idx="27">
                  <c:v>91.234375</c:v>
                </c:pt>
                <c:pt idx="28">
                  <c:v>-52.83203125</c:v>
                </c:pt>
                <c:pt idx="29">
                  <c:v>-38.87109375</c:v>
                </c:pt>
                <c:pt idx="30">
                  <c:v>-11.8125</c:v>
                </c:pt>
                <c:pt idx="31">
                  <c:v>-4.05859375</c:v>
                </c:pt>
                <c:pt idx="32">
                  <c:v>-51.05859375</c:v>
                </c:pt>
                <c:pt idx="33">
                  <c:v>-79.05859375</c:v>
                </c:pt>
                <c:pt idx="34">
                  <c:v>9.94140625</c:v>
                </c:pt>
                <c:pt idx="35">
                  <c:v>18.234375</c:v>
                </c:pt>
                <c:pt idx="36">
                  <c:v>-71.87109375</c:v>
                </c:pt>
                <c:pt idx="37">
                  <c:v>-84.87109375</c:v>
                </c:pt>
                <c:pt idx="38">
                  <c:v>42.33984375</c:v>
                </c:pt>
                <c:pt idx="39">
                  <c:v>-38.8125</c:v>
                </c:pt>
                <c:pt idx="40">
                  <c:v>26.1875</c:v>
                </c:pt>
                <c:pt idx="41">
                  <c:v>-12.75390625</c:v>
                </c:pt>
                <c:pt idx="42">
                  <c:v>-25.05859375</c:v>
                </c:pt>
                <c:pt idx="43">
                  <c:v>29.94140625</c:v>
                </c:pt>
                <c:pt idx="44">
                  <c:v>38.94140625</c:v>
                </c:pt>
                <c:pt idx="45">
                  <c:v>-58.765625</c:v>
                </c:pt>
                <c:pt idx="46">
                  <c:v>-4.87109375</c:v>
                </c:pt>
                <c:pt idx="47">
                  <c:v>-19.66015625</c:v>
                </c:pt>
                <c:pt idx="48">
                  <c:v>34.33984375</c:v>
                </c:pt>
                <c:pt idx="49">
                  <c:v>-16.87109375</c:v>
                </c:pt>
                <c:pt idx="50">
                  <c:v>-21.75390625</c:v>
                </c:pt>
                <c:pt idx="51">
                  <c:v>75.24609375</c:v>
                </c:pt>
                <c:pt idx="52">
                  <c:v>-61.765625</c:v>
                </c:pt>
                <c:pt idx="53">
                  <c:v>-9.765625</c:v>
                </c:pt>
                <c:pt idx="54">
                  <c:v>-55.87109375</c:v>
                </c:pt>
                <c:pt idx="55">
                  <c:v>-12.66015625</c:v>
                </c:pt>
                <c:pt idx="56">
                  <c:v>75.12890625</c:v>
                </c:pt>
                <c:pt idx="57">
                  <c:v>13.12890625</c:v>
                </c:pt>
                <c:pt idx="58">
                  <c:v>20.12890625</c:v>
                </c:pt>
                <c:pt idx="59">
                  <c:v>-47.87109375</c:v>
                </c:pt>
                <c:pt idx="60">
                  <c:v>57.1875</c:v>
                </c:pt>
                <c:pt idx="61">
                  <c:v>-19.8125</c:v>
                </c:pt>
                <c:pt idx="62">
                  <c:v>-31.8125</c:v>
                </c:pt>
                <c:pt idx="63">
                  <c:v>-10.8125</c:v>
                </c:pt>
                <c:pt idx="64">
                  <c:v>14.94140625</c:v>
                </c:pt>
                <c:pt idx="65">
                  <c:v>-34.05859375</c:v>
                </c:pt>
                <c:pt idx="66">
                  <c:v>9.94140625</c:v>
                </c:pt>
                <c:pt idx="67">
                  <c:v>58.94140625</c:v>
                </c:pt>
                <c:pt idx="68">
                  <c:v>3.234375</c:v>
                </c:pt>
                <c:pt idx="69">
                  <c:v>49.234375</c:v>
                </c:pt>
                <c:pt idx="70">
                  <c:v>46.234375</c:v>
                </c:pt>
                <c:pt idx="71">
                  <c:v>12.16796875</c:v>
                </c:pt>
                <c:pt idx="72">
                  <c:v>-7.83203125</c:v>
                </c:pt>
                <c:pt idx="73">
                  <c:v>-84.83203125</c:v>
                </c:pt>
                <c:pt idx="74">
                  <c:v>22.12890625</c:v>
                </c:pt>
                <c:pt idx="75">
                  <c:v>45.12890625</c:v>
                </c:pt>
                <c:pt idx="76">
                  <c:v>-78.87109375</c:v>
                </c:pt>
                <c:pt idx="77">
                  <c:v>-31.87109375</c:v>
                </c:pt>
                <c:pt idx="78">
                  <c:v>14.1875</c:v>
                </c:pt>
                <c:pt idx="79">
                  <c:v>62.1875</c:v>
                </c:pt>
                <c:pt idx="80">
                  <c:v>-20.8125</c:v>
                </c:pt>
                <c:pt idx="81">
                  <c:v>-66.8125</c:v>
                </c:pt>
                <c:pt idx="82">
                  <c:v>81.24609375</c:v>
                </c:pt>
                <c:pt idx="83">
                  <c:v>72.24609375</c:v>
                </c:pt>
                <c:pt idx="84">
                  <c:v>118.234375</c:v>
                </c:pt>
                <c:pt idx="85">
                  <c:v>-67.83203125</c:v>
                </c:pt>
                <c:pt idx="86">
                  <c:v>34.16796875</c:v>
                </c:pt>
                <c:pt idx="87">
                  <c:v>31.16796875</c:v>
                </c:pt>
                <c:pt idx="88">
                  <c:v>-15.83203125</c:v>
                </c:pt>
                <c:pt idx="89">
                  <c:v>-35.83203125</c:v>
                </c:pt>
                <c:pt idx="90">
                  <c:v>30.16796875</c:v>
                </c:pt>
                <c:pt idx="91">
                  <c:v>-9.83203125</c:v>
                </c:pt>
                <c:pt idx="92">
                  <c:v>37.16796875</c:v>
                </c:pt>
                <c:pt idx="93">
                  <c:v>3.12890625</c:v>
                </c:pt>
                <c:pt idx="94">
                  <c:v>-4.87109375</c:v>
                </c:pt>
                <c:pt idx="95">
                  <c:v>-50.87109375</c:v>
                </c:pt>
                <c:pt idx="96">
                  <c:v>7.12890625</c:v>
                </c:pt>
                <c:pt idx="97">
                  <c:v>10.33984375</c:v>
                </c:pt>
                <c:pt idx="98">
                  <c:v>-6.66015625</c:v>
                </c:pt>
                <c:pt idx="99">
                  <c:v>-5.66015625</c:v>
                </c:pt>
                <c:pt idx="100">
                  <c:v>12.33984375</c:v>
                </c:pt>
                <c:pt idx="101">
                  <c:v>-6.66015625</c:v>
                </c:pt>
                <c:pt idx="102">
                  <c:v>-54.87109375</c:v>
                </c:pt>
                <c:pt idx="103">
                  <c:v>12.12890625</c:v>
                </c:pt>
                <c:pt idx="104">
                  <c:v>6.12890625</c:v>
                </c:pt>
                <c:pt idx="105">
                  <c:v>-73.87109375</c:v>
                </c:pt>
                <c:pt idx="106">
                  <c:v>62.12890625</c:v>
                </c:pt>
                <c:pt idx="107">
                  <c:v>-51.8125</c:v>
                </c:pt>
                <c:pt idx="108">
                  <c:v>10.1875</c:v>
                </c:pt>
                <c:pt idx="109">
                  <c:v>17.24609375</c:v>
                </c:pt>
                <c:pt idx="110">
                  <c:v>55.94140625</c:v>
                </c:pt>
                <c:pt idx="111">
                  <c:v>-38.05859375</c:v>
                </c:pt>
                <c:pt idx="112">
                  <c:v>38.234375</c:v>
                </c:pt>
                <c:pt idx="113">
                  <c:v>-26.765625</c:v>
                </c:pt>
                <c:pt idx="114">
                  <c:v>-6.765625</c:v>
                </c:pt>
                <c:pt idx="115">
                  <c:v>-1.83203125</c:v>
                </c:pt>
                <c:pt idx="116">
                  <c:v>40.16796875</c:v>
                </c:pt>
                <c:pt idx="117">
                  <c:v>6.12890625</c:v>
                </c:pt>
                <c:pt idx="118">
                  <c:v>29.12890625</c:v>
                </c:pt>
                <c:pt idx="119">
                  <c:v>50.33984375</c:v>
                </c:pt>
                <c:pt idx="120">
                  <c:v>-37.66015625</c:v>
                </c:pt>
                <c:pt idx="121">
                  <c:v>14.33984375</c:v>
                </c:pt>
                <c:pt idx="122">
                  <c:v>40.33984375</c:v>
                </c:pt>
                <c:pt idx="123">
                  <c:v>-44.66015625</c:v>
                </c:pt>
                <c:pt idx="124">
                  <c:v>34.12890625</c:v>
                </c:pt>
                <c:pt idx="125">
                  <c:v>52.1875</c:v>
                </c:pt>
                <c:pt idx="126">
                  <c:v>25.24609375</c:v>
                </c:pt>
                <c:pt idx="127">
                  <c:v>-22.75390625</c:v>
                </c:pt>
                <c:pt idx="128">
                  <c:v>36.24609375</c:v>
                </c:pt>
                <c:pt idx="129">
                  <c:v>15.94140625</c:v>
                </c:pt>
                <c:pt idx="130">
                  <c:v>49.94140625</c:v>
                </c:pt>
                <c:pt idx="131">
                  <c:v>-14.05859375</c:v>
                </c:pt>
                <c:pt idx="132">
                  <c:v>33.234375</c:v>
                </c:pt>
                <c:pt idx="133">
                  <c:v>-19.765625</c:v>
                </c:pt>
                <c:pt idx="134">
                  <c:v>-7.83203125</c:v>
                </c:pt>
                <c:pt idx="135">
                  <c:v>-25.83203125</c:v>
                </c:pt>
                <c:pt idx="136">
                  <c:v>13.16796875</c:v>
                </c:pt>
                <c:pt idx="137">
                  <c:v>-39.83203125</c:v>
                </c:pt>
                <c:pt idx="138">
                  <c:v>-27.83203125</c:v>
                </c:pt>
                <c:pt idx="139">
                  <c:v>-43.87109375</c:v>
                </c:pt>
                <c:pt idx="140">
                  <c:v>-51.87109375</c:v>
                </c:pt>
                <c:pt idx="141">
                  <c:v>30.12890625</c:v>
                </c:pt>
                <c:pt idx="142">
                  <c:v>7.12890625</c:v>
                </c:pt>
                <c:pt idx="143">
                  <c:v>-8.66015625</c:v>
                </c:pt>
                <c:pt idx="144">
                  <c:v>-12.66015625</c:v>
                </c:pt>
                <c:pt idx="145">
                  <c:v>21.33984375</c:v>
                </c:pt>
                <c:pt idx="146">
                  <c:v>2.33984375</c:v>
                </c:pt>
                <c:pt idx="147">
                  <c:v>-23.66015625</c:v>
                </c:pt>
                <c:pt idx="148">
                  <c:v>0.33984375</c:v>
                </c:pt>
                <c:pt idx="149">
                  <c:v>54.33984375</c:v>
                </c:pt>
                <c:pt idx="150">
                  <c:v>39.33984375</c:v>
                </c:pt>
                <c:pt idx="151">
                  <c:v>-21.87109375</c:v>
                </c:pt>
                <c:pt idx="152">
                  <c:v>-15.87109375</c:v>
                </c:pt>
                <c:pt idx="153">
                  <c:v>17.12890625</c:v>
                </c:pt>
                <c:pt idx="154">
                  <c:v>34.12890625</c:v>
                </c:pt>
                <c:pt idx="155">
                  <c:v>59.12890625</c:v>
                </c:pt>
                <c:pt idx="156">
                  <c:v>-16.87109375</c:v>
                </c:pt>
                <c:pt idx="157">
                  <c:v>-24.8125</c:v>
                </c:pt>
                <c:pt idx="158">
                  <c:v>17.1875</c:v>
                </c:pt>
                <c:pt idx="159">
                  <c:v>-29.75390625</c:v>
                </c:pt>
                <c:pt idx="160">
                  <c:v>-40.75390625</c:v>
                </c:pt>
                <c:pt idx="161">
                  <c:v>-44.75390625</c:v>
                </c:pt>
                <c:pt idx="162">
                  <c:v>-47.75390625</c:v>
                </c:pt>
                <c:pt idx="163">
                  <c:v>-47.05859375</c:v>
                </c:pt>
                <c:pt idx="164">
                  <c:v>88.94140625</c:v>
                </c:pt>
                <c:pt idx="165">
                  <c:v>-29.05859375</c:v>
                </c:pt>
                <c:pt idx="166">
                  <c:v>-33.05859375</c:v>
                </c:pt>
                <c:pt idx="167">
                  <c:v>-62.05859375</c:v>
                </c:pt>
                <c:pt idx="168">
                  <c:v>-18.05859375</c:v>
                </c:pt>
                <c:pt idx="169">
                  <c:v>-27.05859375</c:v>
                </c:pt>
                <c:pt idx="170">
                  <c:v>-6.765625</c:v>
                </c:pt>
                <c:pt idx="171">
                  <c:v>-1.765625</c:v>
                </c:pt>
                <c:pt idx="172">
                  <c:v>-20.83203125</c:v>
                </c:pt>
                <c:pt idx="173">
                  <c:v>-48.83203125</c:v>
                </c:pt>
                <c:pt idx="174">
                  <c:v>52.16796875</c:v>
                </c:pt>
                <c:pt idx="175">
                  <c:v>7.16796875</c:v>
                </c:pt>
                <c:pt idx="176">
                  <c:v>73.16796875</c:v>
                </c:pt>
                <c:pt idx="177">
                  <c:v>-16.87109375</c:v>
                </c:pt>
                <c:pt idx="178">
                  <c:v>-7.87109375</c:v>
                </c:pt>
                <c:pt idx="179">
                  <c:v>-60.66015625</c:v>
                </c:pt>
                <c:pt idx="180">
                  <c:v>7.12890625</c:v>
                </c:pt>
                <c:pt idx="181">
                  <c:v>20.12890625</c:v>
                </c:pt>
                <c:pt idx="182">
                  <c:v>27.12890625</c:v>
                </c:pt>
                <c:pt idx="183">
                  <c:v>-20.87109375</c:v>
                </c:pt>
                <c:pt idx="184">
                  <c:v>-66.8125</c:v>
                </c:pt>
                <c:pt idx="185">
                  <c:v>-43.8125</c:v>
                </c:pt>
                <c:pt idx="186">
                  <c:v>-40.8125</c:v>
                </c:pt>
                <c:pt idx="187">
                  <c:v>-14.8125</c:v>
                </c:pt>
                <c:pt idx="188">
                  <c:v>-4.8125</c:v>
                </c:pt>
                <c:pt idx="189">
                  <c:v>2.24609375</c:v>
                </c:pt>
                <c:pt idx="190">
                  <c:v>-73.75390625</c:v>
                </c:pt>
                <c:pt idx="191">
                  <c:v>2.24609375</c:v>
                </c:pt>
                <c:pt idx="192">
                  <c:v>-16.75390625</c:v>
                </c:pt>
                <c:pt idx="193">
                  <c:v>-59.05859375</c:v>
                </c:pt>
                <c:pt idx="194">
                  <c:v>-7.05859375</c:v>
                </c:pt>
                <c:pt idx="195">
                  <c:v>62.94140625</c:v>
                </c:pt>
                <c:pt idx="196">
                  <c:v>53.94140625</c:v>
                </c:pt>
                <c:pt idx="197">
                  <c:v>-65.05859375</c:v>
                </c:pt>
                <c:pt idx="198">
                  <c:v>-102.0585938</c:v>
                </c:pt>
                <c:pt idx="199">
                  <c:v>131.234375</c:v>
                </c:pt>
                <c:pt idx="200">
                  <c:v>-70.765625</c:v>
                </c:pt>
                <c:pt idx="201">
                  <c:v>36.234375</c:v>
                </c:pt>
                <c:pt idx="202">
                  <c:v>65.234375</c:v>
                </c:pt>
                <c:pt idx="203">
                  <c:v>24.16796875</c:v>
                </c:pt>
                <c:pt idx="204">
                  <c:v>-31.83203125</c:v>
                </c:pt>
                <c:pt idx="205">
                  <c:v>70.16796875</c:v>
                </c:pt>
                <c:pt idx="206">
                  <c:v>66.16796875</c:v>
                </c:pt>
                <c:pt idx="207">
                  <c:v>85.16796875</c:v>
                </c:pt>
                <c:pt idx="208">
                  <c:v>31.16796875</c:v>
                </c:pt>
                <c:pt idx="209">
                  <c:v>12.16796875</c:v>
                </c:pt>
                <c:pt idx="210">
                  <c:v>-22.83203125</c:v>
                </c:pt>
                <c:pt idx="211">
                  <c:v>-10.83203125</c:v>
                </c:pt>
                <c:pt idx="212">
                  <c:v>49.12890625</c:v>
                </c:pt>
                <c:pt idx="213">
                  <c:v>1.12890625</c:v>
                </c:pt>
                <c:pt idx="214">
                  <c:v>-36.87109375</c:v>
                </c:pt>
                <c:pt idx="215">
                  <c:v>-19.87109375</c:v>
                </c:pt>
                <c:pt idx="216">
                  <c:v>5.33984375</c:v>
                </c:pt>
                <c:pt idx="217">
                  <c:v>4.33984375</c:v>
                </c:pt>
                <c:pt idx="218">
                  <c:v>-8.66015625</c:v>
                </c:pt>
                <c:pt idx="219">
                  <c:v>13.12890625</c:v>
                </c:pt>
                <c:pt idx="220">
                  <c:v>-2.87109375</c:v>
                </c:pt>
                <c:pt idx="221">
                  <c:v>67.12890625</c:v>
                </c:pt>
                <c:pt idx="222">
                  <c:v>28.12890625</c:v>
                </c:pt>
                <c:pt idx="223">
                  <c:v>38.12890625</c:v>
                </c:pt>
                <c:pt idx="224">
                  <c:v>29.12890625</c:v>
                </c:pt>
                <c:pt idx="225">
                  <c:v>-58.87109375</c:v>
                </c:pt>
                <c:pt idx="226">
                  <c:v>19.12890625</c:v>
                </c:pt>
                <c:pt idx="227">
                  <c:v>71.12890625</c:v>
                </c:pt>
                <c:pt idx="228">
                  <c:v>4.1875</c:v>
                </c:pt>
                <c:pt idx="229">
                  <c:v>-94.8125</c:v>
                </c:pt>
                <c:pt idx="230">
                  <c:v>3.1875</c:v>
                </c:pt>
                <c:pt idx="231">
                  <c:v>-22.8125</c:v>
                </c:pt>
                <c:pt idx="232">
                  <c:v>-32.8125</c:v>
                </c:pt>
                <c:pt idx="233">
                  <c:v>-67.75390625</c:v>
                </c:pt>
                <c:pt idx="234">
                  <c:v>22.24609375</c:v>
                </c:pt>
                <c:pt idx="235">
                  <c:v>-6.75390625</c:v>
                </c:pt>
                <c:pt idx="236">
                  <c:v>24.24609375</c:v>
                </c:pt>
                <c:pt idx="237">
                  <c:v>-10.05859375</c:v>
                </c:pt>
                <c:pt idx="238">
                  <c:v>-84.05859375</c:v>
                </c:pt>
                <c:pt idx="239">
                  <c:v>8.94140625</c:v>
                </c:pt>
                <c:pt idx="240">
                  <c:v>44.94140625</c:v>
                </c:pt>
                <c:pt idx="241">
                  <c:v>10.94140625</c:v>
                </c:pt>
                <c:pt idx="242">
                  <c:v>-6.05859375</c:v>
                </c:pt>
                <c:pt idx="243">
                  <c:v>18.234375</c:v>
                </c:pt>
                <c:pt idx="244">
                  <c:v>-137.765625</c:v>
                </c:pt>
                <c:pt idx="245">
                  <c:v>-73.765625</c:v>
                </c:pt>
                <c:pt idx="246">
                  <c:v>18.234375</c:v>
                </c:pt>
                <c:pt idx="247">
                  <c:v>117.1679688</c:v>
                </c:pt>
                <c:pt idx="248">
                  <c:v>19.16796875</c:v>
                </c:pt>
                <c:pt idx="249">
                  <c:v>-19.83203125</c:v>
                </c:pt>
                <c:pt idx="250">
                  <c:v>-23.83203125</c:v>
                </c:pt>
                <c:pt idx="251">
                  <c:v>-62.83203125</c:v>
                </c:pt>
                <c:pt idx="252">
                  <c:v>-61.83203125</c:v>
                </c:pt>
                <c:pt idx="253">
                  <c:v>22.16796875</c:v>
                </c:pt>
                <c:pt idx="254">
                  <c:v>-27.83203125</c:v>
                </c:pt>
                <c:pt idx="255">
                  <c:v>49.16796875</c:v>
                </c:pt>
                <c:pt idx="256">
                  <c:v>48.12890625</c:v>
                </c:pt>
                <c:pt idx="257">
                  <c:v>11.12890625</c:v>
                </c:pt>
                <c:pt idx="258">
                  <c:v>-36.87109375</c:v>
                </c:pt>
                <c:pt idx="259">
                  <c:v>3.12890625</c:v>
                </c:pt>
                <c:pt idx="260">
                  <c:v>56.12890625</c:v>
                </c:pt>
                <c:pt idx="261">
                  <c:v>6.12890625</c:v>
                </c:pt>
                <c:pt idx="262">
                  <c:v>26.12890625</c:v>
                </c:pt>
                <c:pt idx="263">
                  <c:v>-46.87109375</c:v>
                </c:pt>
                <c:pt idx="264">
                  <c:v>-4.87109375</c:v>
                </c:pt>
                <c:pt idx="265">
                  <c:v>-73.66015625</c:v>
                </c:pt>
                <c:pt idx="266">
                  <c:v>32.33984375</c:v>
                </c:pt>
                <c:pt idx="267">
                  <c:v>30.33984375</c:v>
                </c:pt>
                <c:pt idx="268">
                  <c:v>-102.6601562</c:v>
                </c:pt>
                <c:pt idx="269">
                  <c:v>-44.87109375</c:v>
                </c:pt>
                <c:pt idx="270">
                  <c:v>13.12890625</c:v>
                </c:pt>
                <c:pt idx="271">
                  <c:v>-14.87109375</c:v>
                </c:pt>
                <c:pt idx="272">
                  <c:v>54.1875</c:v>
                </c:pt>
                <c:pt idx="273">
                  <c:v>-2.8125</c:v>
                </c:pt>
                <c:pt idx="274">
                  <c:v>-49.8125</c:v>
                </c:pt>
                <c:pt idx="275">
                  <c:v>4.1875</c:v>
                </c:pt>
                <c:pt idx="276">
                  <c:v>54.1875</c:v>
                </c:pt>
                <c:pt idx="277">
                  <c:v>0.1875</c:v>
                </c:pt>
                <c:pt idx="278">
                  <c:v>22.1875</c:v>
                </c:pt>
                <c:pt idx="279">
                  <c:v>7.1875</c:v>
                </c:pt>
                <c:pt idx="280">
                  <c:v>5.1875</c:v>
                </c:pt>
                <c:pt idx="281">
                  <c:v>28.24609375</c:v>
                </c:pt>
                <c:pt idx="282">
                  <c:v>52.24609375</c:v>
                </c:pt>
                <c:pt idx="283">
                  <c:v>-91.75390625</c:v>
                </c:pt>
                <c:pt idx="284">
                  <c:v>-11.75390625</c:v>
                </c:pt>
                <c:pt idx="285">
                  <c:v>-43.75390625</c:v>
                </c:pt>
                <c:pt idx="286">
                  <c:v>12.24609375</c:v>
                </c:pt>
                <c:pt idx="287">
                  <c:v>-54.75390625</c:v>
                </c:pt>
                <c:pt idx="288">
                  <c:v>-148.75390619999999</c:v>
                </c:pt>
                <c:pt idx="289">
                  <c:v>-27.75390625</c:v>
                </c:pt>
                <c:pt idx="290">
                  <c:v>18.24609375</c:v>
                </c:pt>
                <c:pt idx="291">
                  <c:v>69.94140625</c:v>
                </c:pt>
                <c:pt idx="292">
                  <c:v>-60.05859375</c:v>
                </c:pt>
                <c:pt idx="293">
                  <c:v>-16.05859375</c:v>
                </c:pt>
                <c:pt idx="294">
                  <c:v>21.234375</c:v>
                </c:pt>
                <c:pt idx="295">
                  <c:v>-24.765625</c:v>
                </c:pt>
                <c:pt idx="296">
                  <c:v>54.234375</c:v>
                </c:pt>
                <c:pt idx="297">
                  <c:v>-20.765625</c:v>
                </c:pt>
                <c:pt idx="298">
                  <c:v>-57.765625</c:v>
                </c:pt>
                <c:pt idx="299">
                  <c:v>10.234375</c:v>
                </c:pt>
                <c:pt idx="300">
                  <c:v>0.16796875</c:v>
                </c:pt>
                <c:pt idx="301">
                  <c:v>-35.83203125</c:v>
                </c:pt>
                <c:pt idx="302">
                  <c:v>34.16796875</c:v>
                </c:pt>
                <c:pt idx="303">
                  <c:v>-14.83203125</c:v>
                </c:pt>
                <c:pt idx="304">
                  <c:v>21.16796875</c:v>
                </c:pt>
                <c:pt idx="305">
                  <c:v>16.16796875</c:v>
                </c:pt>
                <c:pt idx="306">
                  <c:v>-15.87109375</c:v>
                </c:pt>
                <c:pt idx="307">
                  <c:v>-10.87109375</c:v>
                </c:pt>
                <c:pt idx="308">
                  <c:v>-7.87109375</c:v>
                </c:pt>
                <c:pt idx="309">
                  <c:v>-12.87109375</c:v>
                </c:pt>
                <c:pt idx="310">
                  <c:v>19.12890625</c:v>
                </c:pt>
                <c:pt idx="311">
                  <c:v>-0.87109375</c:v>
                </c:pt>
                <c:pt idx="312">
                  <c:v>43.12890625</c:v>
                </c:pt>
                <c:pt idx="313">
                  <c:v>-29.66015625</c:v>
                </c:pt>
                <c:pt idx="314">
                  <c:v>-32.66015625</c:v>
                </c:pt>
                <c:pt idx="315">
                  <c:v>9.33984375</c:v>
                </c:pt>
                <c:pt idx="316">
                  <c:v>36.33984375</c:v>
                </c:pt>
                <c:pt idx="317">
                  <c:v>20.33984375</c:v>
                </c:pt>
                <c:pt idx="318">
                  <c:v>-93.66015625</c:v>
                </c:pt>
                <c:pt idx="319">
                  <c:v>62.33984375</c:v>
                </c:pt>
                <c:pt idx="320">
                  <c:v>-16.66015625</c:v>
                </c:pt>
                <c:pt idx="321">
                  <c:v>-13.66015625</c:v>
                </c:pt>
                <c:pt idx="322">
                  <c:v>10.33984375</c:v>
                </c:pt>
                <c:pt idx="323">
                  <c:v>-30.87109375</c:v>
                </c:pt>
                <c:pt idx="324">
                  <c:v>53.12890625</c:v>
                </c:pt>
                <c:pt idx="325">
                  <c:v>23.12890625</c:v>
                </c:pt>
                <c:pt idx="326">
                  <c:v>-0.87109375</c:v>
                </c:pt>
                <c:pt idx="327">
                  <c:v>66.12890625</c:v>
                </c:pt>
                <c:pt idx="328">
                  <c:v>39.1875</c:v>
                </c:pt>
                <c:pt idx="329">
                  <c:v>61.1875</c:v>
                </c:pt>
                <c:pt idx="330">
                  <c:v>6.1875</c:v>
                </c:pt>
                <c:pt idx="331">
                  <c:v>42.1875</c:v>
                </c:pt>
                <c:pt idx="332">
                  <c:v>46.1875</c:v>
                </c:pt>
                <c:pt idx="333">
                  <c:v>-11.8125</c:v>
                </c:pt>
                <c:pt idx="334">
                  <c:v>-59.8125</c:v>
                </c:pt>
                <c:pt idx="335">
                  <c:v>19.1875</c:v>
                </c:pt>
                <c:pt idx="336">
                  <c:v>4.24609375</c:v>
                </c:pt>
                <c:pt idx="337">
                  <c:v>26.24609375</c:v>
                </c:pt>
                <c:pt idx="338">
                  <c:v>45.24609375</c:v>
                </c:pt>
                <c:pt idx="339">
                  <c:v>-92.75390625</c:v>
                </c:pt>
                <c:pt idx="340">
                  <c:v>-14.75390625</c:v>
                </c:pt>
                <c:pt idx="341">
                  <c:v>-58.75390625</c:v>
                </c:pt>
                <c:pt idx="342">
                  <c:v>48.24609375</c:v>
                </c:pt>
                <c:pt idx="343">
                  <c:v>8.94140625</c:v>
                </c:pt>
                <c:pt idx="344">
                  <c:v>-54.05859375</c:v>
                </c:pt>
                <c:pt idx="345">
                  <c:v>10.94140625</c:v>
                </c:pt>
                <c:pt idx="346">
                  <c:v>-71.05859375</c:v>
                </c:pt>
                <c:pt idx="347">
                  <c:v>57.94140625</c:v>
                </c:pt>
                <c:pt idx="348">
                  <c:v>16.94140625</c:v>
                </c:pt>
                <c:pt idx="349">
                  <c:v>-59.05859375</c:v>
                </c:pt>
                <c:pt idx="350">
                  <c:v>31.94140625</c:v>
                </c:pt>
                <c:pt idx="351">
                  <c:v>50.94140625</c:v>
                </c:pt>
                <c:pt idx="352">
                  <c:v>-57.05859375</c:v>
                </c:pt>
                <c:pt idx="353">
                  <c:v>9.94140625</c:v>
                </c:pt>
                <c:pt idx="354">
                  <c:v>-18.765625</c:v>
                </c:pt>
                <c:pt idx="355">
                  <c:v>17.234375</c:v>
                </c:pt>
                <c:pt idx="356">
                  <c:v>-18.765625</c:v>
                </c:pt>
                <c:pt idx="357">
                  <c:v>31.234375</c:v>
                </c:pt>
                <c:pt idx="358">
                  <c:v>-111.8320312</c:v>
                </c:pt>
                <c:pt idx="359">
                  <c:v>20.16796875</c:v>
                </c:pt>
                <c:pt idx="360">
                  <c:v>35.16796875</c:v>
                </c:pt>
                <c:pt idx="361">
                  <c:v>23.16796875</c:v>
                </c:pt>
                <c:pt idx="362">
                  <c:v>33.16796875</c:v>
                </c:pt>
                <c:pt idx="363">
                  <c:v>106.1679688</c:v>
                </c:pt>
                <c:pt idx="364">
                  <c:v>-2.83203125</c:v>
                </c:pt>
                <c:pt idx="365">
                  <c:v>43.16796875</c:v>
                </c:pt>
                <c:pt idx="366">
                  <c:v>-16.83203125</c:v>
                </c:pt>
                <c:pt idx="367">
                  <c:v>-80.87109375</c:v>
                </c:pt>
                <c:pt idx="368">
                  <c:v>71.12890625</c:v>
                </c:pt>
                <c:pt idx="369">
                  <c:v>-43.87109375</c:v>
                </c:pt>
                <c:pt idx="370">
                  <c:v>55.12890625</c:v>
                </c:pt>
                <c:pt idx="371">
                  <c:v>-38.87109375</c:v>
                </c:pt>
                <c:pt idx="372">
                  <c:v>-9.87109375</c:v>
                </c:pt>
                <c:pt idx="373">
                  <c:v>-63.87109375</c:v>
                </c:pt>
                <c:pt idx="374">
                  <c:v>55.12890625</c:v>
                </c:pt>
                <c:pt idx="375">
                  <c:v>-33.66015625</c:v>
                </c:pt>
                <c:pt idx="376">
                  <c:v>61.33984375</c:v>
                </c:pt>
                <c:pt idx="377">
                  <c:v>84.33984375</c:v>
                </c:pt>
                <c:pt idx="378">
                  <c:v>-21.66015625</c:v>
                </c:pt>
                <c:pt idx="379">
                  <c:v>88.33984375</c:v>
                </c:pt>
                <c:pt idx="380">
                  <c:v>-28.66015625</c:v>
                </c:pt>
                <c:pt idx="381">
                  <c:v>-58.87109375</c:v>
                </c:pt>
                <c:pt idx="382">
                  <c:v>-64.87109375</c:v>
                </c:pt>
                <c:pt idx="383">
                  <c:v>58.12890625</c:v>
                </c:pt>
                <c:pt idx="384">
                  <c:v>9.12890625</c:v>
                </c:pt>
                <c:pt idx="385">
                  <c:v>18.12890625</c:v>
                </c:pt>
                <c:pt idx="386">
                  <c:v>57.12890625</c:v>
                </c:pt>
                <c:pt idx="387">
                  <c:v>-17.87109375</c:v>
                </c:pt>
                <c:pt idx="388">
                  <c:v>-7.87109375</c:v>
                </c:pt>
                <c:pt idx="389">
                  <c:v>-74.87109375</c:v>
                </c:pt>
                <c:pt idx="390">
                  <c:v>-59.87109375</c:v>
                </c:pt>
                <c:pt idx="391">
                  <c:v>19.12890625</c:v>
                </c:pt>
                <c:pt idx="392">
                  <c:v>39.12890625</c:v>
                </c:pt>
                <c:pt idx="393">
                  <c:v>66.1875</c:v>
                </c:pt>
                <c:pt idx="394">
                  <c:v>46.1875</c:v>
                </c:pt>
                <c:pt idx="395">
                  <c:v>16.1875</c:v>
                </c:pt>
                <c:pt idx="396">
                  <c:v>13.1875</c:v>
                </c:pt>
                <c:pt idx="397">
                  <c:v>26.1875</c:v>
                </c:pt>
                <c:pt idx="398">
                  <c:v>52.1875</c:v>
                </c:pt>
                <c:pt idx="399">
                  <c:v>-7.8125</c:v>
                </c:pt>
                <c:pt idx="400">
                  <c:v>37.1875</c:v>
                </c:pt>
                <c:pt idx="401">
                  <c:v>-34.8125</c:v>
                </c:pt>
                <c:pt idx="402">
                  <c:v>58.1875</c:v>
                </c:pt>
                <c:pt idx="403">
                  <c:v>19.1875</c:v>
                </c:pt>
                <c:pt idx="404">
                  <c:v>7.1875</c:v>
                </c:pt>
                <c:pt idx="405">
                  <c:v>41.1875</c:v>
                </c:pt>
                <c:pt idx="406">
                  <c:v>14.24609375</c:v>
                </c:pt>
                <c:pt idx="407">
                  <c:v>21.24609375</c:v>
                </c:pt>
                <c:pt idx="408">
                  <c:v>13.24609375</c:v>
                </c:pt>
                <c:pt idx="409">
                  <c:v>-31.75390625</c:v>
                </c:pt>
                <c:pt idx="410">
                  <c:v>-12.75390625</c:v>
                </c:pt>
                <c:pt idx="411">
                  <c:v>-10.75390625</c:v>
                </c:pt>
                <c:pt idx="412">
                  <c:v>1.24609375</c:v>
                </c:pt>
                <c:pt idx="413">
                  <c:v>-33.75390625</c:v>
                </c:pt>
                <c:pt idx="414">
                  <c:v>50.24609375</c:v>
                </c:pt>
                <c:pt idx="415">
                  <c:v>33.24609375</c:v>
                </c:pt>
                <c:pt idx="416">
                  <c:v>-18.75390625</c:v>
                </c:pt>
                <c:pt idx="417">
                  <c:v>-51.75390625</c:v>
                </c:pt>
                <c:pt idx="418">
                  <c:v>-49.75390625</c:v>
                </c:pt>
                <c:pt idx="419">
                  <c:v>7.24609375</c:v>
                </c:pt>
                <c:pt idx="420">
                  <c:v>0.24609375</c:v>
                </c:pt>
                <c:pt idx="421">
                  <c:v>54.94140625</c:v>
                </c:pt>
                <c:pt idx="422">
                  <c:v>29.94140625</c:v>
                </c:pt>
                <c:pt idx="423">
                  <c:v>3.94140625</c:v>
                </c:pt>
                <c:pt idx="424">
                  <c:v>-68.05859375</c:v>
                </c:pt>
                <c:pt idx="425">
                  <c:v>18.94140625</c:v>
                </c:pt>
                <c:pt idx="426">
                  <c:v>87.94140625</c:v>
                </c:pt>
                <c:pt idx="427">
                  <c:v>-7.05859375</c:v>
                </c:pt>
                <c:pt idx="428">
                  <c:v>26.94140625</c:v>
                </c:pt>
                <c:pt idx="429">
                  <c:v>-7.765625</c:v>
                </c:pt>
                <c:pt idx="430">
                  <c:v>-12.765625</c:v>
                </c:pt>
                <c:pt idx="431">
                  <c:v>40.234375</c:v>
                </c:pt>
                <c:pt idx="432">
                  <c:v>21.234375</c:v>
                </c:pt>
                <c:pt idx="433">
                  <c:v>12.234375</c:v>
                </c:pt>
                <c:pt idx="434">
                  <c:v>-85.765625</c:v>
                </c:pt>
                <c:pt idx="435">
                  <c:v>70.234375</c:v>
                </c:pt>
                <c:pt idx="436">
                  <c:v>29.234375</c:v>
                </c:pt>
                <c:pt idx="437">
                  <c:v>-14.765625</c:v>
                </c:pt>
                <c:pt idx="438">
                  <c:v>-6.83203125</c:v>
                </c:pt>
                <c:pt idx="439">
                  <c:v>-36.83203125</c:v>
                </c:pt>
                <c:pt idx="440">
                  <c:v>-3.83203125</c:v>
                </c:pt>
                <c:pt idx="441">
                  <c:v>-82.83203125</c:v>
                </c:pt>
                <c:pt idx="442">
                  <c:v>68.16796875</c:v>
                </c:pt>
                <c:pt idx="443">
                  <c:v>92.16796875</c:v>
                </c:pt>
                <c:pt idx="444">
                  <c:v>-29.83203125</c:v>
                </c:pt>
                <c:pt idx="445">
                  <c:v>-41.83203125</c:v>
                </c:pt>
                <c:pt idx="446">
                  <c:v>0.16796875</c:v>
                </c:pt>
                <c:pt idx="447">
                  <c:v>23.12890625</c:v>
                </c:pt>
                <c:pt idx="448">
                  <c:v>-64.87109375</c:v>
                </c:pt>
                <c:pt idx="449">
                  <c:v>10.12890625</c:v>
                </c:pt>
                <c:pt idx="450">
                  <c:v>60.12890625</c:v>
                </c:pt>
                <c:pt idx="451">
                  <c:v>-24.87109375</c:v>
                </c:pt>
                <c:pt idx="452">
                  <c:v>-38.87109375</c:v>
                </c:pt>
                <c:pt idx="453">
                  <c:v>-17.87109375</c:v>
                </c:pt>
                <c:pt idx="454">
                  <c:v>-50.66015625</c:v>
                </c:pt>
                <c:pt idx="455">
                  <c:v>30.33984375</c:v>
                </c:pt>
                <c:pt idx="456">
                  <c:v>-1.66015625</c:v>
                </c:pt>
                <c:pt idx="457">
                  <c:v>10.33984375</c:v>
                </c:pt>
                <c:pt idx="458">
                  <c:v>14.33984375</c:v>
                </c:pt>
                <c:pt idx="459">
                  <c:v>-65.66015625</c:v>
                </c:pt>
                <c:pt idx="460">
                  <c:v>-54.66015625</c:v>
                </c:pt>
                <c:pt idx="461">
                  <c:v>-14.66015625</c:v>
                </c:pt>
                <c:pt idx="462">
                  <c:v>-25.66015625</c:v>
                </c:pt>
                <c:pt idx="463">
                  <c:v>-15.66015625</c:v>
                </c:pt>
                <c:pt idx="464">
                  <c:v>-170.66015619999999</c:v>
                </c:pt>
                <c:pt idx="465">
                  <c:v>20.12890625</c:v>
                </c:pt>
                <c:pt idx="466">
                  <c:v>-34.87109375</c:v>
                </c:pt>
                <c:pt idx="467">
                  <c:v>-12.87109375</c:v>
                </c:pt>
                <c:pt idx="468">
                  <c:v>-23.87109375</c:v>
                </c:pt>
                <c:pt idx="469">
                  <c:v>14.12890625</c:v>
                </c:pt>
                <c:pt idx="470">
                  <c:v>48.12890625</c:v>
                </c:pt>
                <c:pt idx="471">
                  <c:v>-24.87109375</c:v>
                </c:pt>
                <c:pt idx="472">
                  <c:v>-53.87109375</c:v>
                </c:pt>
                <c:pt idx="473">
                  <c:v>-69.8125</c:v>
                </c:pt>
                <c:pt idx="474">
                  <c:v>-6.8125</c:v>
                </c:pt>
                <c:pt idx="475">
                  <c:v>55.1875</c:v>
                </c:pt>
                <c:pt idx="476">
                  <c:v>-32.8125</c:v>
                </c:pt>
                <c:pt idx="477">
                  <c:v>5.1875</c:v>
                </c:pt>
                <c:pt idx="478">
                  <c:v>-29.8125</c:v>
                </c:pt>
                <c:pt idx="479">
                  <c:v>26.1875</c:v>
                </c:pt>
                <c:pt idx="480">
                  <c:v>47.1875</c:v>
                </c:pt>
                <c:pt idx="481">
                  <c:v>-67.8125</c:v>
                </c:pt>
                <c:pt idx="482">
                  <c:v>-62.8125</c:v>
                </c:pt>
                <c:pt idx="483">
                  <c:v>1.24609375</c:v>
                </c:pt>
                <c:pt idx="484">
                  <c:v>35.24609375</c:v>
                </c:pt>
                <c:pt idx="485">
                  <c:v>-11.75390625</c:v>
                </c:pt>
                <c:pt idx="486">
                  <c:v>35.24609375</c:v>
                </c:pt>
                <c:pt idx="487">
                  <c:v>-83.75390625</c:v>
                </c:pt>
                <c:pt idx="488">
                  <c:v>4.24609375</c:v>
                </c:pt>
                <c:pt idx="489">
                  <c:v>-65.75390625</c:v>
                </c:pt>
                <c:pt idx="490">
                  <c:v>-10.75390625</c:v>
                </c:pt>
                <c:pt idx="491">
                  <c:v>39.24609375</c:v>
                </c:pt>
                <c:pt idx="492">
                  <c:v>41.24609375</c:v>
                </c:pt>
                <c:pt idx="493">
                  <c:v>-76.75390625</c:v>
                </c:pt>
                <c:pt idx="494">
                  <c:v>4.24609375</c:v>
                </c:pt>
                <c:pt idx="495">
                  <c:v>-7.75390625</c:v>
                </c:pt>
                <c:pt idx="496">
                  <c:v>-59.75390625</c:v>
                </c:pt>
                <c:pt idx="497">
                  <c:v>24.94140625</c:v>
                </c:pt>
                <c:pt idx="498">
                  <c:v>6.94140625</c:v>
                </c:pt>
                <c:pt idx="499">
                  <c:v>20.94140625</c:v>
                </c:pt>
                <c:pt idx="500">
                  <c:v>-49.05859375</c:v>
                </c:pt>
                <c:pt idx="501">
                  <c:v>4.94140625</c:v>
                </c:pt>
                <c:pt idx="502">
                  <c:v>-59.05859375</c:v>
                </c:pt>
                <c:pt idx="503">
                  <c:v>-5.05859375</c:v>
                </c:pt>
                <c:pt idx="504">
                  <c:v>-13.05859375</c:v>
                </c:pt>
                <c:pt idx="505">
                  <c:v>-44.765625</c:v>
                </c:pt>
                <c:pt idx="506">
                  <c:v>-19.765625</c:v>
                </c:pt>
                <c:pt idx="507">
                  <c:v>36.234375</c:v>
                </c:pt>
                <c:pt idx="508">
                  <c:v>69.234375</c:v>
                </c:pt>
                <c:pt idx="509">
                  <c:v>-96.765625</c:v>
                </c:pt>
                <c:pt idx="510">
                  <c:v>101.234375</c:v>
                </c:pt>
                <c:pt idx="511">
                  <c:v>113.234375</c:v>
                </c:pt>
                <c:pt idx="512">
                  <c:v>-37.765625</c:v>
                </c:pt>
                <c:pt idx="513">
                  <c:v>36.234375</c:v>
                </c:pt>
                <c:pt idx="514">
                  <c:v>26.234375</c:v>
                </c:pt>
                <c:pt idx="515">
                  <c:v>-63.765625</c:v>
                </c:pt>
                <c:pt idx="516">
                  <c:v>29.234375</c:v>
                </c:pt>
                <c:pt idx="517">
                  <c:v>4.234375</c:v>
                </c:pt>
                <c:pt idx="518">
                  <c:v>61.234375</c:v>
                </c:pt>
                <c:pt idx="519">
                  <c:v>-53.765625</c:v>
                </c:pt>
                <c:pt idx="520">
                  <c:v>-32.83203125</c:v>
                </c:pt>
                <c:pt idx="521">
                  <c:v>1.16796875</c:v>
                </c:pt>
                <c:pt idx="522">
                  <c:v>31.16796875</c:v>
                </c:pt>
                <c:pt idx="523">
                  <c:v>61.16796875</c:v>
                </c:pt>
                <c:pt idx="524">
                  <c:v>-19.83203125</c:v>
                </c:pt>
                <c:pt idx="525">
                  <c:v>-102.8320312</c:v>
                </c:pt>
                <c:pt idx="526">
                  <c:v>-24.83203125</c:v>
                </c:pt>
                <c:pt idx="527">
                  <c:v>-4.83203125</c:v>
                </c:pt>
                <c:pt idx="528">
                  <c:v>-7.83203125</c:v>
                </c:pt>
                <c:pt idx="529">
                  <c:v>-1.83203125</c:v>
                </c:pt>
                <c:pt idx="530">
                  <c:v>-4.83203125</c:v>
                </c:pt>
                <c:pt idx="531">
                  <c:v>8.16796875</c:v>
                </c:pt>
                <c:pt idx="532">
                  <c:v>9.16796875</c:v>
                </c:pt>
                <c:pt idx="533">
                  <c:v>-7.83203125</c:v>
                </c:pt>
                <c:pt idx="534">
                  <c:v>4.16796875</c:v>
                </c:pt>
                <c:pt idx="535">
                  <c:v>50.12890625</c:v>
                </c:pt>
                <c:pt idx="536">
                  <c:v>-6.87109375</c:v>
                </c:pt>
                <c:pt idx="537">
                  <c:v>-28.87109375</c:v>
                </c:pt>
                <c:pt idx="538">
                  <c:v>-30.87109375</c:v>
                </c:pt>
                <c:pt idx="539">
                  <c:v>11.12890625</c:v>
                </c:pt>
                <c:pt idx="540">
                  <c:v>-21.87109375</c:v>
                </c:pt>
                <c:pt idx="541">
                  <c:v>-18.87109375</c:v>
                </c:pt>
                <c:pt idx="542">
                  <c:v>28.12890625</c:v>
                </c:pt>
                <c:pt idx="543">
                  <c:v>25.12890625</c:v>
                </c:pt>
                <c:pt idx="544">
                  <c:v>13.33984375</c:v>
                </c:pt>
                <c:pt idx="545">
                  <c:v>-6.66015625</c:v>
                </c:pt>
                <c:pt idx="546">
                  <c:v>-61.66015625</c:v>
                </c:pt>
                <c:pt idx="547">
                  <c:v>-37.66015625</c:v>
                </c:pt>
                <c:pt idx="548">
                  <c:v>-66.66015625</c:v>
                </c:pt>
                <c:pt idx="549">
                  <c:v>-28.66015625</c:v>
                </c:pt>
                <c:pt idx="550">
                  <c:v>-4.66015625</c:v>
                </c:pt>
                <c:pt idx="551">
                  <c:v>64.33984375</c:v>
                </c:pt>
                <c:pt idx="552">
                  <c:v>95.33984375</c:v>
                </c:pt>
                <c:pt idx="553">
                  <c:v>31.33984375</c:v>
                </c:pt>
                <c:pt idx="554">
                  <c:v>-59.66015625</c:v>
                </c:pt>
                <c:pt idx="555">
                  <c:v>-31.87109375</c:v>
                </c:pt>
                <c:pt idx="556">
                  <c:v>37.12890625</c:v>
                </c:pt>
                <c:pt idx="557">
                  <c:v>64.12890625</c:v>
                </c:pt>
                <c:pt idx="558">
                  <c:v>50.12890625</c:v>
                </c:pt>
                <c:pt idx="559">
                  <c:v>73.12890625</c:v>
                </c:pt>
                <c:pt idx="560">
                  <c:v>83.12890625</c:v>
                </c:pt>
                <c:pt idx="561">
                  <c:v>28.12890625</c:v>
                </c:pt>
                <c:pt idx="562">
                  <c:v>-52.87109375</c:v>
                </c:pt>
                <c:pt idx="563">
                  <c:v>17.1875</c:v>
                </c:pt>
                <c:pt idx="564">
                  <c:v>-21.8125</c:v>
                </c:pt>
                <c:pt idx="565">
                  <c:v>13.1875</c:v>
                </c:pt>
                <c:pt idx="566">
                  <c:v>22.1875</c:v>
                </c:pt>
                <c:pt idx="567">
                  <c:v>-10.8125</c:v>
                </c:pt>
                <c:pt idx="568">
                  <c:v>-1.8125</c:v>
                </c:pt>
                <c:pt idx="569">
                  <c:v>101.1875</c:v>
                </c:pt>
                <c:pt idx="570">
                  <c:v>-5.8125</c:v>
                </c:pt>
                <c:pt idx="571">
                  <c:v>-75.8125</c:v>
                </c:pt>
                <c:pt idx="572">
                  <c:v>-17.8125</c:v>
                </c:pt>
                <c:pt idx="573">
                  <c:v>-49.8125</c:v>
                </c:pt>
                <c:pt idx="574">
                  <c:v>92.1875</c:v>
                </c:pt>
                <c:pt idx="575">
                  <c:v>48.1875</c:v>
                </c:pt>
                <c:pt idx="576">
                  <c:v>23.1875</c:v>
                </c:pt>
                <c:pt idx="577">
                  <c:v>-71.8125</c:v>
                </c:pt>
                <c:pt idx="578">
                  <c:v>-31.8125</c:v>
                </c:pt>
                <c:pt idx="579">
                  <c:v>-76.8125</c:v>
                </c:pt>
                <c:pt idx="580">
                  <c:v>48.24609375</c:v>
                </c:pt>
                <c:pt idx="581">
                  <c:v>-36.75390625</c:v>
                </c:pt>
                <c:pt idx="582">
                  <c:v>19.24609375</c:v>
                </c:pt>
                <c:pt idx="583">
                  <c:v>-31.75390625</c:v>
                </c:pt>
                <c:pt idx="584">
                  <c:v>27.24609375</c:v>
                </c:pt>
                <c:pt idx="585">
                  <c:v>-25.75390625</c:v>
                </c:pt>
                <c:pt idx="586">
                  <c:v>8.24609375</c:v>
                </c:pt>
                <c:pt idx="587">
                  <c:v>-35.75390625</c:v>
                </c:pt>
                <c:pt idx="588">
                  <c:v>25.24609375</c:v>
                </c:pt>
                <c:pt idx="589">
                  <c:v>41.24609375</c:v>
                </c:pt>
                <c:pt idx="590">
                  <c:v>63.24609375</c:v>
                </c:pt>
                <c:pt idx="591">
                  <c:v>9.24609375</c:v>
                </c:pt>
                <c:pt idx="592">
                  <c:v>10.24609375</c:v>
                </c:pt>
                <c:pt idx="593">
                  <c:v>-79.75390625</c:v>
                </c:pt>
                <c:pt idx="594">
                  <c:v>-86.75390625</c:v>
                </c:pt>
                <c:pt idx="595">
                  <c:v>59.94140625</c:v>
                </c:pt>
                <c:pt idx="596">
                  <c:v>-52.05859375</c:v>
                </c:pt>
                <c:pt idx="597">
                  <c:v>-106.0585938</c:v>
                </c:pt>
                <c:pt idx="598">
                  <c:v>-11.05859375</c:v>
                </c:pt>
                <c:pt idx="599">
                  <c:v>-30.05859375</c:v>
                </c:pt>
                <c:pt idx="600">
                  <c:v>-19.05859375</c:v>
                </c:pt>
                <c:pt idx="601">
                  <c:v>-6.05859375</c:v>
                </c:pt>
                <c:pt idx="602">
                  <c:v>42.94140625</c:v>
                </c:pt>
                <c:pt idx="603">
                  <c:v>-42.05859375</c:v>
                </c:pt>
                <c:pt idx="604">
                  <c:v>112.9414062</c:v>
                </c:pt>
                <c:pt idx="605">
                  <c:v>16.94140625</c:v>
                </c:pt>
                <c:pt idx="606">
                  <c:v>-114.0585938</c:v>
                </c:pt>
                <c:pt idx="607">
                  <c:v>17.234375</c:v>
                </c:pt>
                <c:pt idx="608">
                  <c:v>27.234375</c:v>
                </c:pt>
                <c:pt idx="609">
                  <c:v>59.234375</c:v>
                </c:pt>
                <c:pt idx="610">
                  <c:v>5.234375</c:v>
                </c:pt>
                <c:pt idx="611">
                  <c:v>11.234375</c:v>
                </c:pt>
                <c:pt idx="612">
                  <c:v>45.234375</c:v>
                </c:pt>
                <c:pt idx="613">
                  <c:v>16.234375</c:v>
                </c:pt>
                <c:pt idx="614">
                  <c:v>4.234375</c:v>
                </c:pt>
                <c:pt idx="615">
                  <c:v>-32.765625</c:v>
                </c:pt>
                <c:pt idx="616">
                  <c:v>22.234375</c:v>
                </c:pt>
                <c:pt idx="617">
                  <c:v>-33.765625</c:v>
                </c:pt>
                <c:pt idx="618">
                  <c:v>-50.765625</c:v>
                </c:pt>
                <c:pt idx="619">
                  <c:v>65.234375</c:v>
                </c:pt>
                <c:pt idx="620">
                  <c:v>68.234375</c:v>
                </c:pt>
                <c:pt idx="621">
                  <c:v>4.234375</c:v>
                </c:pt>
                <c:pt idx="622">
                  <c:v>6.234375</c:v>
                </c:pt>
                <c:pt idx="623">
                  <c:v>32.234375</c:v>
                </c:pt>
                <c:pt idx="624">
                  <c:v>-9.765625</c:v>
                </c:pt>
                <c:pt idx="625">
                  <c:v>-85.83203125</c:v>
                </c:pt>
                <c:pt idx="626">
                  <c:v>14.16796875</c:v>
                </c:pt>
                <c:pt idx="627">
                  <c:v>-61.83203125</c:v>
                </c:pt>
                <c:pt idx="628">
                  <c:v>37.16796875</c:v>
                </c:pt>
                <c:pt idx="629">
                  <c:v>-72.83203125</c:v>
                </c:pt>
                <c:pt idx="630">
                  <c:v>13.16796875</c:v>
                </c:pt>
                <c:pt idx="631">
                  <c:v>-95.83203125</c:v>
                </c:pt>
                <c:pt idx="632">
                  <c:v>52.16796875</c:v>
                </c:pt>
                <c:pt idx="633">
                  <c:v>-1.83203125</c:v>
                </c:pt>
                <c:pt idx="634">
                  <c:v>69.16796875</c:v>
                </c:pt>
                <c:pt idx="635">
                  <c:v>-58.83203125</c:v>
                </c:pt>
                <c:pt idx="636">
                  <c:v>1.16796875</c:v>
                </c:pt>
                <c:pt idx="637">
                  <c:v>18.16796875</c:v>
                </c:pt>
                <c:pt idx="638">
                  <c:v>17.16796875</c:v>
                </c:pt>
                <c:pt idx="639">
                  <c:v>81.16796875</c:v>
                </c:pt>
                <c:pt idx="640">
                  <c:v>0.12890625</c:v>
                </c:pt>
                <c:pt idx="641">
                  <c:v>34.12890625</c:v>
                </c:pt>
                <c:pt idx="642">
                  <c:v>4.12890625</c:v>
                </c:pt>
                <c:pt idx="643">
                  <c:v>-54.87109375</c:v>
                </c:pt>
                <c:pt idx="644">
                  <c:v>69.12890625</c:v>
                </c:pt>
                <c:pt idx="645">
                  <c:v>-20.87109375</c:v>
                </c:pt>
                <c:pt idx="646">
                  <c:v>-63.87109375</c:v>
                </c:pt>
                <c:pt idx="647">
                  <c:v>-46.87109375</c:v>
                </c:pt>
                <c:pt idx="648">
                  <c:v>15.12890625</c:v>
                </c:pt>
                <c:pt idx="649">
                  <c:v>5.12890625</c:v>
                </c:pt>
                <c:pt idx="650">
                  <c:v>9.12890625</c:v>
                </c:pt>
                <c:pt idx="651">
                  <c:v>41.12890625</c:v>
                </c:pt>
                <c:pt idx="652">
                  <c:v>78.12890625</c:v>
                </c:pt>
                <c:pt idx="653">
                  <c:v>38.12890625</c:v>
                </c:pt>
                <c:pt idx="654">
                  <c:v>29.12890625</c:v>
                </c:pt>
                <c:pt idx="655">
                  <c:v>0.12890625</c:v>
                </c:pt>
                <c:pt idx="656">
                  <c:v>12.12890625</c:v>
                </c:pt>
                <c:pt idx="657">
                  <c:v>-91.87109375</c:v>
                </c:pt>
                <c:pt idx="658">
                  <c:v>33.12890625</c:v>
                </c:pt>
                <c:pt idx="659">
                  <c:v>-31.87109375</c:v>
                </c:pt>
                <c:pt idx="660">
                  <c:v>61.12890625</c:v>
                </c:pt>
                <c:pt idx="661">
                  <c:v>65.12890625</c:v>
                </c:pt>
                <c:pt idx="662">
                  <c:v>-27.87109375</c:v>
                </c:pt>
                <c:pt idx="663">
                  <c:v>37.12890625</c:v>
                </c:pt>
                <c:pt idx="664">
                  <c:v>-54.87109375</c:v>
                </c:pt>
                <c:pt idx="665">
                  <c:v>-17.66015625</c:v>
                </c:pt>
                <c:pt idx="666">
                  <c:v>-70.66015625</c:v>
                </c:pt>
                <c:pt idx="667">
                  <c:v>34.33984375</c:v>
                </c:pt>
                <c:pt idx="668">
                  <c:v>37.33984375</c:v>
                </c:pt>
                <c:pt idx="669">
                  <c:v>52.33984375</c:v>
                </c:pt>
                <c:pt idx="670">
                  <c:v>-32.66015625</c:v>
                </c:pt>
                <c:pt idx="671">
                  <c:v>66.33984375</c:v>
                </c:pt>
                <c:pt idx="672">
                  <c:v>-52.66015625</c:v>
                </c:pt>
                <c:pt idx="673">
                  <c:v>28.33984375</c:v>
                </c:pt>
                <c:pt idx="674">
                  <c:v>40.33984375</c:v>
                </c:pt>
                <c:pt idx="675">
                  <c:v>-48.66015625</c:v>
                </c:pt>
                <c:pt idx="676">
                  <c:v>-73.87109375</c:v>
                </c:pt>
                <c:pt idx="677">
                  <c:v>-61.87109375</c:v>
                </c:pt>
                <c:pt idx="678">
                  <c:v>-47.87109375</c:v>
                </c:pt>
                <c:pt idx="679">
                  <c:v>24.12890625</c:v>
                </c:pt>
                <c:pt idx="680">
                  <c:v>56.12890625</c:v>
                </c:pt>
                <c:pt idx="681">
                  <c:v>51.12890625</c:v>
                </c:pt>
                <c:pt idx="682">
                  <c:v>-89.87109375</c:v>
                </c:pt>
                <c:pt idx="683">
                  <c:v>-130.87109380000001</c:v>
                </c:pt>
                <c:pt idx="684">
                  <c:v>-48.87109375</c:v>
                </c:pt>
                <c:pt idx="685">
                  <c:v>-100.8710938</c:v>
                </c:pt>
                <c:pt idx="686">
                  <c:v>19.12890625</c:v>
                </c:pt>
                <c:pt idx="687">
                  <c:v>-33.8125</c:v>
                </c:pt>
                <c:pt idx="688">
                  <c:v>-8.8125</c:v>
                </c:pt>
                <c:pt idx="689">
                  <c:v>-42.8125</c:v>
                </c:pt>
                <c:pt idx="690">
                  <c:v>-66.8125</c:v>
                </c:pt>
                <c:pt idx="691">
                  <c:v>-102.8125</c:v>
                </c:pt>
                <c:pt idx="692">
                  <c:v>137.1875</c:v>
                </c:pt>
                <c:pt idx="693">
                  <c:v>-35.8125</c:v>
                </c:pt>
                <c:pt idx="694">
                  <c:v>52.1875</c:v>
                </c:pt>
                <c:pt idx="695">
                  <c:v>16.1875</c:v>
                </c:pt>
                <c:pt idx="696">
                  <c:v>87.1875</c:v>
                </c:pt>
                <c:pt idx="697">
                  <c:v>54.1875</c:v>
                </c:pt>
                <c:pt idx="698">
                  <c:v>78.1875</c:v>
                </c:pt>
                <c:pt idx="699">
                  <c:v>43.1875</c:v>
                </c:pt>
                <c:pt idx="700">
                  <c:v>-2.8125</c:v>
                </c:pt>
                <c:pt idx="701">
                  <c:v>-35.75390625</c:v>
                </c:pt>
                <c:pt idx="702">
                  <c:v>-42.75390625</c:v>
                </c:pt>
                <c:pt idx="703">
                  <c:v>-71.75390625</c:v>
                </c:pt>
                <c:pt idx="704">
                  <c:v>-17.75390625</c:v>
                </c:pt>
                <c:pt idx="705">
                  <c:v>-0.75390625</c:v>
                </c:pt>
                <c:pt idx="706">
                  <c:v>42.24609375</c:v>
                </c:pt>
                <c:pt idx="707">
                  <c:v>-8.75390625</c:v>
                </c:pt>
                <c:pt idx="708">
                  <c:v>-18.75390625</c:v>
                </c:pt>
                <c:pt idx="709">
                  <c:v>-75.75390625</c:v>
                </c:pt>
                <c:pt idx="710">
                  <c:v>51.24609375</c:v>
                </c:pt>
                <c:pt idx="711">
                  <c:v>100.2460938</c:v>
                </c:pt>
                <c:pt idx="712">
                  <c:v>82.24609375</c:v>
                </c:pt>
                <c:pt idx="713">
                  <c:v>-69.75390625</c:v>
                </c:pt>
                <c:pt idx="714">
                  <c:v>-112.7539062</c:v>
                </c:pt>
                <c:pt idx="715">
                  <c:v>48.24609375</c:v>
                </c:pt>
                <c:pt idx="716">
                  <c:v>-8.75390625</c:v>
                </c:pt>
                <c:pt idx="717">
                  <c:v>-18.75390625</c:v>
                </c:pt>
                <c:pt idx="718">
                  <c:v>-95.75390625</c:v>
                </c:pt>
                <c:pt idx="719">
                  <c:v>96.24609375</c:v>
                </c:pt>
                <c:pt idx="720">
                  <c:v>33.24609375</c:v>
                </c:pt>
                <c:pt idx="721">
                  <c:v>17.24609375</c:v>
                </c:pt>
                <c:pt idx="722">
                  <c:v>25.24609375</c:v>
                </c:pt>
                <c:pt idx="723">
                  <c:v>2.24609375</c:v>
                </c:pt>
                <c:pt idx="724">
                  <c:v>-20.05859375</c:v>
                </c:pt>
                <c:pt idx="725">
                  <c:v>59.94140625</c:v>
                </c:pt>
                <c:pt idx="726">
                  <c:v>69.94140625</c:v>
                </c:pt>
                <c:pt idx="727">
                  <c:v>8.94140625</c:v>
                </c:pt>
                <c:pt idx="728">
                  <c:v>20.94140625</c:v>
                </c:pt>
                <c:pt idx="729">
                  <c:v>48.94140625</c:v>
                </c:pt>
                <c:pt idx="730">
                  <c:v>-13.05859375</c:v>
                </c:pt>
                <c:pt idx="731">
                  <c:v>-4.05859375</c:v>
                </c:pt>
                <c:pt idx="732">
                  <c:v>37.94140625</c:v>
                </c:pt>
                <c:pt idx="733">
                  <c:v>23.94140625</c:v>
                </c:pt>
                <c:pt idx="734">
                  <c:v>-35.05859375</c:v>
                </c:pt>
                <c:pt idx="735">
                  <c:v>-28.05859375</c:v>
                </c:pt>
                <c:pt idx="736">
                  <c:v>28.94140625</c:v>
                </c:pt>
                <c:pt idx="737">
                  <c:v>49.234375</c:v>
                </c:pt>
                <c:pt idx="738">
                  <c:v>-26.765625</c:v>
                </c:pt>
                <c:pt idx="739">
                  <c:v>-22.765625</c:v>
                </c:pt>
                <c:pt idx="740">
                  <c:v>43.234375</c:v>
                </c:pt>
                <c:pt idx="741">
                  <c:v>41.234375</c:v>
                </c:pt>
                <c:pt idx="742">
                  <c:v>19.234375</c:v>
                </c:pt>
                <c:pt idx="743">
                  <c:v>-21.765625</c:v>
                </c:pt>
                <c:pt idx="744">
                  <c:v>-49.765625</c:v>
                </c:pt>
                <c:pt idx="745">
                  <c:v>-40.765625</c:v>
                </c:pt>
                <c:pt idx="746">
                  <c:v>9.234375</c:v>
                </c:pt>
                <c:pt idx="747">
                  <c:v>13.234375</c:v>
                </c:pt>
                <c:pt idx="748">
                  <c:v>-1.765625</c:v>
                </c:pt>
                <c:pt idx="749">
                  <c:v>-28.765625</c:v>
                </c:pt>
                <c:pt idx="750">
                  <c:v>-12.765625</c:v>
                </c:pt>
                <c:pt idx="751">
                  <c:v>-84.765625</c:v>
                </c:pt>
                <c:pt idx="752">
                  <c:v>14.234375</c:v>
                </c:pt>
                <c:pt idx="753">
                  <c:v>-70.765625</c:v>
                </c:pt>
                <c:pt idx="754">
                  <c:v>54.16796875</c:v>
                </c:pt>
                <c:pt idx="755">
                  <c:v>52.16796875</c:v>
                </c:pt>
                <c:pt idx="756">
                  <c:v>41.16796875</c:v>
                </c:pt>
                <c:pt idx="757">
                  <c:v>0.16796875</c:v>
                </c:pt>
                <c:pt idx="758">
                  <c:v>-62.83203125</c:v>
                </c:pt>
                <c:pt idx="759">
                  <c:v>-36.83203125</c:v>
                </c:pt>
                <c:pt idx="760">
                  <c:v>11.16796875</c:v>
                </c:pt>
                <c:pt idx="761">
                  <c:v>12.16796875</c:v>
                </c:pt>
                <c:pt idx="762">
                  <c:v>-24.83203125</c:v>
                </c:pt>
                <c:pt idx="763">
                  <c:v>31.16796875</c:v>
                </c:pt>
                <c:pt idx="764">
                  <c:v>-14.83203125</c:v>
                </c:pt>
                <c:pt idx="765">
                  <c:v>-19.83203125</c:v>
                </c:pt>
                <c:pt idx="766">
                  <c:v>82.16796875</c:v>
                </c:pt>
                <c:pt idx="767">
                  <c:v>73.16796875</c:v>
                </c:pt>
                <c:pt idx="768">
                  <c:v>49.16796875</c:v>
                </c:pt>
                <c:pt idx="769">
                  <c:v>-43.83203125</c:v>
                </c:pt>
                <c:pt idx="770">
                  <c:v>-5.83203125</c:v>
                </c:pt>
                <c:pt idx="771">
                  <c:v>15.12890625</c:v>
                </c:pt>
                <c:pt idx="772">
                  <c:v>-110.8710938</c:v>
                </c:pt>
                <c:pt idx="773">
                  <c:v>-9.87109375</c:v>
                </c:pt>
                <c:pt idx="774">
                  <c:v>77.12890625</c:v>
                </c:pt>
                <c:pt idx="775">
                  <c:v>16.12890625</c:v>
                </c:pt>
                <c:pt idx="776">
                  <c:v>-10.87109375</c:v>
                </c:pt>
                <c:pt idx="777">
                  <c:v>47.12890625</c:v>
                </c:pt>
                <c:pt idx="778">
                  <c:v>57.12890625</c:v>
                </c:pt>
                <c:pt idx="779">
                  <c:v>24.12890625</c:v>
                </c:pt>
                <c:pt idx="780">
                  <c:v>7.12890625</c:v>
                </c:pt>
                <c:pt idx="781">
                  <c:v>-36.87109375</c:v>
                </c:pt>
                <c:pt idx="782">
                  <c:v>-14.87109375</c:v>
                </c:pt>
                <c:pt idx="783">
                  <c:v>36.12890625</c:v>
                </c:pt>
                <c:pt idx="784">
                  <c:v>-71.87109375</c:v>
                </c:pt>
                <c:pt idx="785">
                  <c:v>15.12890625</c:v>
                </c:pt>
                <c:pt idx="786">
                  <c:v>41.12890625</c:v>
                </c:pt>
                <c:pt idx="787">
                  <c:v>-24.87109375</c:v>
                </c:pt>
                <c:pt idx="788">
                  <c:v>-8.87109375</c:v>
                </c:pt>
                <c:pt idx="789">
                  <c:v>11.33984375</c:v>
                </c:pt>
                <c:pt idx="790">
                  <c:v>-19.66015625</c:v>
                </c:pt>
                <c:pt idx="791">
                  <c:v>-1.66015625</c:v>
                </c:pt>
                <c:pt idx="792">
                  <c:v>-29.66015625</c:v>
                </c:pt>
                <c:pt idx="793">
                  <c:v>-43.66015625</c:v>
                </c:pt>
                <c:pt idx="794">
                  <c:v>-30.66015625</c:v>
                </c:pt>
                <c:pt idx="795">
                  <c:v>-71.66015625</c:v>
                </c:pt>
                <c:pt idx="796">
                  <c:v>-78.66015625</c:v>
                </c:pt>
                <c:pt idx="797">
                  <c:v>-25.66015625</c:v>
                </c:pt>
                <c:pt idx="798">
                  <c:v>7.33984375</c:v>
                </c:pt>
                <c:pt idx="799">
                  <c:v>73.33984375</c:v>
                </c:pt>
                <c:pt idx="800">
                  <c:v>62.33984375</c:v>
                </c:pt>
                <c:pt idx="801">
                  <c:v>-63.66015625</c:v>
                </c:pt>
                <c:pt idx="802">
                  <c:v>0.33984375</c:v>
                </c:pt>
                <c:pt idx="803">
                  <c:v>21.33984375</c:v>
                </c:pt>
                <c:pt idx="804">
                  <c:v>-73.66015625</c:v>
                </c:pt>
                <c:pt idx="805">
                  <c:v>-36.87109375</c:v>
                </c:pt>
                <c:pt idx="806">
                  <c:v>-24.87109375</c:v>
                </c:pt>
                <c:pt idx="807">
                  <c:v>62.12890625</c:v>
                </c:pt>
                <c:pt idx="808">
                  <c:v>7.12890625</c:v>
                </c:pt>
                <c:pt idx="809">
                  <c:v>95.12890625</c:v>
                </c:pt>
                <c:pt idx="810">
                  <c:v>10.12890625</c:v>
                </c:pt>
                <c:pt idx="811">
                  <c:v>-1.87109375</c:v>
                </c:pt>
                <c:pt idx="812">
                  <c:v>-44.87109375</c:v>
                </c:pt>
                <c:pt idx="813">
                  <c:v>-15.87109375</c:v>
                </c:pt>
                <c:pt idx="814">
                  <c:v>-48.87109375</c:v>
                </c:pt>
                <c:pt idx="815">
                  <c:v>-6.87109375</c:v>
                </c:pt>
                <c:pt idx="816">
                  <c:v>13.12890625</c:v>
                </c:pt>
                <c:pt idx="817">
                  <c:v>-39.87109375</c:v>
                </c:pt>
                <c:pt idx="818">
                  <c:v>19.12890625</c:v>
                </c:pt>
                <c:pt idx="819">
                  <c:v>-22.87109375</c:v>
                </c:pt>
                <c:pt idx="820">
                  <c:v>15.12890625</c:v>
                </c:pt>
                <c:pt idx="821">
                  <c:v>52.12890625</c:v>
                </c:pt>
                <c:pt idx="822">
                  <c:v>10.12890625</c:v>
                </c:pt>
                <c:pt idx="823">
                  <c:v>7.1875</c:v>
                </c:pt>
                <c:pt idx="824">
                  <c:v>-7.8125</c:v>
                </c:pt>
                <c:pt idx="825">
                  <c:v>70.1875</c:v>
                </c:pt>
                <c:pt idx="826">
                  <c:v>-29.8125</c:v>
                </c:pt>
                <c:pt idx="827">
                  <c:v>-16.8125</c:v>
                </c:pt>
                <c:pt idx="828">
                  <c:v>84.1875</c:v>
                </c:pt>
                <c:pt idx="829">
                  <c:v>-17.8125</c:v>
                </c:pt>
                <c:pt idx="830">
                  <c:v>28.1875</c:v>
                </c:pt>
                <c:pt idx="831">
                  <c:v>-20.8125</c:v>
                </c:pt>
                <c:pt idx="832">
                  <c:v>23.1875</c:v>
                </c:pt>
                <c:pt idx="833">
                  <c:v>-26.8125</c:v>
                </c:pt>
                <c:pt idx="834">
                  <c:v>34.1875</c:v>
                </c:pt>
                <c:pt idx="835">
                  <c:v>-17.8125</c:v>
                </c:pt>
                <c:pt idx="836">
                  <c:v>13.1875</c:v>
                </c:pt>
                <c:pt idx="837">
                  <c:v>-8.8125</c:v>
                </c:pt>
                <c:pt idx="838">
                  <c:v>-15.8125</c:v>
                </c:pt>
                <c:pt idx="839">
                  <c:v>-23.8125</c:v>
                </c:pt>
                <c:pt idx="840">
                  <c:v>-57.75390625</c:v>
                </c:pt>
                <c:pt idx="841">
                  <c:v>24.24609375</c:v>
                </c:pt>
                <c:pt idx="842">
                  <c:v>76.24609375</c:v>
                </c:pt>
                <c:pt idx="843">
                  <c:v>10.24609375</c:v>
                </c:pt>
                <c:pt idx="844">
                  <c:v>-10.75390625</c:v>
                </c:pt>
                <c:pt idx="845">
                  <c:v>58.24609375</c:v>
                </c:pt>
                <c:pt idx="846">
                  <c:v>-75.75390625</c:v>
                </c:pt>
                <c:pt idx="847">
                  <c:v>-41.75390625</c:v>
                </c:pt>
                <c:pt idx="848">
                  <c:v>-22.75390625</c:v>
                </c:pt>
                <c:pt idx="849">
                  <c:v>-69.75390625</c:v>
                </c:pt>
                <c:pt idx="850">
                  <c:v>-4.75390625</c:v>
                </c:pt>
                <c:pt idx="851">
                  <c:v>-8.75390625</c:v>
                </c:pt>
                <c:pt idx="852">
                  <c:v>-21.75390625</c:v>
                </c:pt>
                <c:pt idx="853">
                  <c:v>9.24609375</c:v>
                </c:pt>
                <c:pt idx="854">
                  <c:v>-39.75390625</c:v>
                </c:pt>
                <c:pt idx="855">
                  <c:v>-30.75390625</c:v>
                </c:pt>
                <c:pt idx="856">
                  <c:v>-32.75390625</c:v>
                </c:pt>
                <c:pt idx="857">
                  <c:v>-8.75390625</c:v>
                </c:pt>
                <c:pt idx="858">
                  <c:v>37.24609375</c:v>
                </c:pt>
                <c:pt idx="859">
                  <c:v>2.94140625</c:v>
                </c:pt>
                <c:pt idx="860">
                  <c:v>-1.05859375</c:v>
                </c:pt>
                <c:pt idx="861">
                  <c:v>-23.05859375</c:v>
                </c:pt>
                <c:pt idx="862">
                  <c:v>21.94140625</c:v>
                </c:pt>
                <c:pt idx="863">
                  <c:v>-11.05859375</c:v>
                </c:pt>
                <c:pt idx="864">
                  <c:v>43.94140625</c:v>
                </c:pt>
                <c:pt idx="865">
                  <c:v>-3.05859375</c:v>
                </c:pt>
                <c:pt idx="866">
                  <c:v>-23.05859375</c:v>
                </c:pt>
                <c:pt idx="867">
                  <c:v>-20.05859375</c:v>
                </c:pt>
                <c:pt idx="868">
                  <c:v>14.94140625</c:v>
                </c:pt>
                <c:pt idx="869">
                  <c:v>22.94140625</c:v>
                </c:pt>
                <c:pt idx="870">
                  <c:v>21.94140625</c:v>
                </c:pt>
                <c:pt idx="871">
                  <c:v>3.94140625</c:v>
                </c:pt>
                <c:pt idx="872">
                  <c:v>12.94140625</c:v>
                </c:pt>
                <c:pt idx="873">
                  <c:v>75.94140625</c:v>
                </c:pt>
                <c:pt idx="874">
                  <c:v>-62.05859375</c:v>
                </c:pt>
                <c:pt idx="875">
                  <c:v>-5.859375E-2</c:v>
                </c:pt>
                <c:pt idx="876">
                  <c:v>-6.05859375</c:v>
                </c:pt>
                <c:pt idx="877">
                  <c:v>71.94140625</c:v>
                </c:pt>
                <c:pt idx="878">
                  <c:v>-20.05859375</c:v>
                </c:pt>
                <c:pt idx="879">
                  <c:v>-22.05859375</c:v>
                </c:pt>
                <c:pt idx="880">
                  <c:v>-44.05859375</c:v>
                </c:pt>
                <c:pt idx="881">
                  <c:v>24.234375</c:v>
                </c:pt>
                <c:pt idx="882">
                  <c:v>38.234375</c:v>
                </c:pt>
                <c:pt idx="883">
                  <c:v>100.234375</c:v>
                </c:pt>
                <c:pt idx="884">
                  <c:v>-11.765625</c:v>
                </c:pt>
                <c:pt idx="885">
                  <c:v>-44.765625</c:v>
                </c:pt>
                <c:pt idx="886">
                  <c:v>-79.765625</c:v>
                </c:pt>
                <c:pt idx="887">
                  <c:v>15.234375</c:v>
                </c:pt>
                <c:pt idx="888">
                  <c:v>-7.765625</c:v>
                </c:pt>
                <c:pt idx="889">
                  <c:v>27.234375</c:v>
                </c:pt>
                <c:pt idx="890">
                  <c:v>46.234375</c:v>
                </c:pt>
                <c:pt idx="891">
                  <c:v>71.234375</c:v>
                </c:pt>
                <c:pt idx="892">
                  <c:v>-41.765625</c:v>
                </c:pt>
                <c:pt idx="893">
                  <c:v>101.234375</c:v>
                </c:pt>
                <c:pt idx="894">
                  <c:v>67.234375</c:v>
                </c:pt>
                <c:pt idx="895">
                  <c:v>-32.765625</c:v>
                </c:pt>
                <c:pt idx="896">
                  <c:v>18.16796875</c:v>
                </c:pt>
                <c:pt idx="897">
                  <c:v>15.16796875</c:v>
                </c:pt>
                <c:pt idx="898">
                  <c:v>-37.83203125</c:v>
                </c:pt>
                <c:pt idx="899">
                  <c:v>19.16796875</c:v>
                </c:pt>
                <c:pt idx="900">
                  <c:v>-19.83203125</c:v>
                </c:pt>
                <c:pt idx="901">
                  <c:v>30.16796875</c:v>
                </c:pt>
                <c:pt idx="902">
                  <c:v>37.16796875</c:v>
                </c:pt>
                <c:pt idx="903">
                  <c:v>-58.83203125</c:v>
                </c:pt>
                <c:pt idx="904">
                  <c:v>-59.83203125</c:v>
                </c:pt>
                <c:pt idx="905">
                  <c:v>13.16796875</c:v>
                </c:pt>
                <c:pt idx="906">
                  <c:v>0.16796875</c:v>
                </c:pt>
                <c:pt idx="907">
                  <c:v>-7.83203125</c:v>
                </c:pt>
                <c:pt idx="908">
                  <c:v>21.16796875</c:v>
                </c:pt>
                <c:pt idx="909">
                  <c:v>-6.83203125</c:v>
                </c:pt>
                <c:pt idx="910">
                  <c:v>-23.83203125</c:v>
                </c:pt>
                <c:pt idx="911">
                  <c:v>43.16796875</c:v>
                </c:pt>
                <c:pt idx="912">
                  <c:v>-31.83203125</c:v>
                </c:pt>
                <c:pt idx="913">
                  <c:v>58.16796875</c:v>
                </c:pt>
                <c:pt idx="914">
                  <c:v>69.12890625</c:v>
                </c:pt>
                <c:pt idx="915">
                  <c:v>1.12890625</c:v>
                </c:pt>
                <c:pt idx="916">
                  <c:v>40.12890625</c:v>
                </c:pt>
                <c:pt idx="917">
                  <c:v>-55.87109375</c:v>
                </c:pt>
                <c:pt idx="918">
                  <c:v>93.12890625</c:v>
                </c:pt>
                <c:pt idx="919">
                  <c:v>89.12890625</c:v>
                </c:pt>
                <c:pt idx="920">
                  <c:v>21.12890625</c:v>
                </c:pt>
                <c:pt idx="921">
                  <c:v>35.12890625</c:v>
                </c:pt>
                <c:pt idx="922">
                  <c:v>44.12890625</c:v>
                </c:pt>
                <c:pt idx="923">
                  <c:v>-29.87109375</c:v>
                </c:pt>
                <c:pt idx="924">
                  <c:v>60.12890625</c:v>
                </c:pt>
                <c:pt idx="925">
                  <c:v>34.12890625</c:v>
                </c:pt>
                <c:pt idx="926">
                  <c:v>37.12890625</c:v>
                </c:pt>
                <c:pt idx="927">
                  <c:v>-22.87109375</c:v>
                </c:pt>
                <c:pt idx="928">
                  <c:v>-59.87109375</c:v>
                </c:pt>
                <c:pt idx="929">
                  <c:v>33.12890625</c:v>
                </c:pt>
                <c:pt idx="930">
                  <c:v>11.12890625</c:v>
                </c:pt>
                <c:pt idx="931">
                  <c:v>39.12890625</c:v>
                </c:pt>
                <c:pt idx="932">
                  <c:v>38.12890625</c:v>
                </c:pt>
                <c:pt idx="933">
                  <c:v>76.33984375</c:v>
                </c:pt>
                <c:pt idx="934">
                  <c:v>-56.66015625</c:v>
                </c:pt>
                <c:pt idx="935">
                  <c:v>20.33984375</c:v>
                </c:pt>
                <c:pt idx="936">
                  <c:v>-35.66015625</c:v>
                </c:pt>
                <c:pt idx="937">
                  <c:v>-13.66015625</c:v>
                </c:pt>
                <c:pt idx="938">
                  <c:v>-33.66015625</c:v>
                </c:pt>
                <c:pt idx="939">
                  <c:v>-66.66015625</c:v>
                </c:pt>
                <c:pt idx="940">
                  <c:v>-111.6601562</c:v>
                </c:pt>
                <c:pt idx="941">
                  <c:v>16.33984375</c:v>
                </c:pt>
                <c:pt idx="942">
                  <c:v>1.33984375</c:v>
                </c:pt>
                <c:pt idx="943">
                  <c:v>116.3398438</c:v>
                </c:pt>
                <c:pt idx="944">
                  <c:v>-32.66015625</c:v>
                </c:pt>
                <c:pt idx="945">
                  <c:v>-22.66015625</c:v>
                </c:pt>
                <c:pt idx="946">
                  <c:v>-56.66015625</c:v>
                </c:pt>
                <c:pt idx="947">
                  <c:v>-23.66015625</c:v>
                </c:pt>
                <c:pt idx="948">
                  <c:v>-26.66015625</c:v>
                </c:pt>
                <c:pt idx="949">
                  <c:v>-15.66015625</c:v>
                </c:pt>
                <c:pt idx="950">
                  <c:v>-11.66015625</c:v>
                </c:pt>
                <c:pt idx="951">
                  <c:v>-22.66015625</c:v>
                </c:pt>
                <c:pt idx="952">
                  <c:v>21.33984375</c:v>
                </c:pt>
                <c:pt idx="953">
                  <c:v>46.33984375</c:v>
                </c:pt>
                <c:pt idx="954">
                  <c:v>-28.87109375</c:v>
                </c:pt>
                <c:pt idx="955">
                  <c:v>-35.87109375</c:v>
                </c:pt>
                <c:pt idx="956">
                  <c:v>-19.87109375</c:v>
                </c:pt>
                <c:pt idx="957">
                  <c:v>-44.87109375</c:v>
                </c:pt>
                <c:pt idx="958">
                  <c:v>49.12890625</c:v>
                </c:pt>
                <c:pt idx="959">
                  <c:v>27.12890625</c:v>
                </c:pt>
                <c:pt idx="960">
                  <c:v>42.12890625</c:v>
                </c:pt>
                <c:pt idx="961">
                  <c:v>41.12890625</c:v>
                </c:pt>
                <c:pt idx="962">
                  <c:v>-2.87109375</c:v>
                </c:pt>
                <c:pt idx="963">
                  <c:v>-59.87109375</c:v>
                </c:pt>
                <c:pt idx="964">
                  <c:v>-25.87109375</c:v>
                </c:pt>
                <c:pt idx="965">
                  <c:v>-44.87109375</c:v>
                </c:pt>
                <c:pt idx="966">
                  <c:v>-22.87109375</c:v>
                </c:pt>
                <c:pt idx="967">
                  <c:v>-11.87109375</c:v>
                </c:pt>
                <c:pt idx="968">
                  <c:v>-73.87109375</c:v>
                </c:pt>
                <c:pt idx="969">
                  <c:v>25.12890625</c:v>
                </c:pt>
                <c:pt idx="970">
                  <c:v>16.12890625</c:v>
                </c:pt>
                <c:pt idx="971">
                  <c:v>28.12890625</c:v>
                </c:pt>
                <c:pt idx="972">
                  <c:v>51.12890625</c:v>
                </c:pt>
                <c:pt idx="973">
                  <c:v>46.12890625</c:v>
                </c:pt>
                <c:pt idx="974">
                  <c:v>111.1289062</c:v>
                </c:pt>
                <c:pt idx="975">
                  <c:v>22.12890625</c:v>
                </c:pt>
                <c:pt idx="976">
                  <c:v>26.12890625</c:v>
                </c:pt>
                <c:pt idx="977">
                  <c:v>14.12890625</c:v>
                </c:pt>
                <c:pt idx="978">
                  <c:v>-12.87109375</c:v>
                </c:pt>
                <c:pt idx="979">
                  <c:v>0.12890625</c:v>
                </c:pt>
                <c:pt idx="980">
                  <c:v>22.12890625</c:v>
                </c:pt>
                <c:pt idx="981">
                  <c:v>15.1875</c:v>
                </c:pt>
                <c:pt idx="982">
                  <c:v>-6.8125</c:v>
                </c:pt>
                <c:pt idx="983">
                  <c:v>103.1875</c:v>
                </c:pt>
                <c:pt idx="984">
                  <c:v>3.1875</c:v>
                </c:pt>
                <c:pt idx="985">
                  <c:v>78.1875</c:v>
                </c:pt>
                <c:pt idx="986">
                  <c:v>20.1875</c:v>
                </c:pt>
                <c:pt idx="987">
                  <c:v>-34.8125</c:v>
                </c:pt>
                <c:pt idx="988">
                  <c:v>-42.8125</c:v>
                </c:pt>
                <c:pt idx="989">
                  <c:v>-34.8125</c:v>
                </c:pt>
                <c:pt idx="990">
                  <c:v>-27.8125</c:v>
                </c:pt>
                <c:pt idx="991">
                  <c:v>-15.8125</c:v>
                </c:pt>
                <c:pt idx="992">
                  <c:v>-10.8125</c:v>
                </c:pt>
                <c:pt idx="993">
                  <c:v>16.1875</c:v>
                </c:pt>
                <c:pt idx="994">
                  <c:v>-17.75390625</c:v>
                </c:pt>
                <c:pt idx="995">
                  <c:v>30.24609375</c:v>
                </c:pt>
                <c:pt idx="996">
                  <c:v>-60.75390625</c:v>
                </c:pt>
                <c:pt idx="997">
                  <c:v>24.24609375</c:v>
                </c:pt>
                <c:pt idx="998">
                  <c:v>-33.75390625</c:v>
                </c:pt>
                <c:pt idx="999">
                  <c:v>-16.75390625</c:v>
                </c:pt>
                <c:pt idx="1000">
                  <c:v>31.24609375</c:v>
                </c:pt>
                <c:pt idx="1001">
                  <c:v>-80.75390625</c:v>
                </c:pt>
                <c:pt idx="1002">
                  <c:v>-26.75390625</c:v>
                </c:pt>
                <c:pt idx="1003">
                  <c:v>36.24609375</c:v>
                </c:pt>
                <c:pt idx="1004">
                  <c:v>-59.75390625</c:v>
                </c:pt>
                <c:pt idx="1005">
                  <c:v>0.24609375</c:v>
                </c:pt>
                <c:pt idx="1006">
                  <c:v>-43.75390625</c:v>
                </c:pt>
                <c:pt idx="1007">
                  <c:v>20.24609375</c:v>
                </c:pt>
                <c:pt idx="1008">
                  <c:v>-11.75390625</c:v>
                </c:pt>
                <c:pt idx="1009">
                  <c:v>22.24609375</c:v>
                </c:pt>
                <c:pt idx="1010">
                  <c:v>46.24609375</c:v>
                </c:pt>
                <c:pt idx="1011">
                  <c:v>-55.75390625</c:v>
                </c:pt>
                <c:pt idx="1012">
                  <c:v>-32.75390625</c:v>
                </c:pt>
                <c:pt idx="1013">
                  <c:v>-1.75390625</c:v>
                </c:pt>
                <c:pt idx="1014">
                  <c:v>-25.75390625</c:v>
                </c:pt>
                <c:pt idx="1015">
                  <c:v>-20.75390625</c:v>
                </c:pt>
                <c:pt idx="1016">
                  <c:v>51.24609375</c:v>
                </c:pt>
                <c:pt idx="1017">
                  <c:v>66.24609375</c:v>
                </c:pt>
                <c:pt idx="1018">
                  <c:v>-36.75390625</c:v>
                </c:pt>
                <c:pt idx="1019">
                  <c:v>39.94140625</c:v>
                </c:pt>
                <c:pt idx="1020">
                  <c:v>-13.05859375</c:v>
                </c:pt>
                <c:pt idx="1021">
                  <c:v>-112.0585938</c:v>
                </c:pt>
                <c:pt idx="1022">
                  <c:v>61.94140625</c:v>
                </c:pt>
                <c:pt idx="1023">
                  <c:v>-46.05859375</c:v>
                </c:pt>
                <c:pt idx="1024">
                  <c:v>-38.05859375</c:v>
                </c:pt>
                <c:pt idx="1025">
                  <c:v>9.94140625</c:v>
                </c:pt>
                <c:pt idx="1026">
                  <c:v>-3.05859375</c:v>
                </c:pt>
                <c:pt idx="1027">
                  <c:v>-5.05859375</c:v>
                </c:pt>
                <c:pt idx="1028">
                  <c:v>-1.05859375</c:v>
                </c:pt>
                <c:pt idx="1029">
                  <c:v>25.94140625</c:v>
                </c:pt>
                <c:pt idx="1030">
                  <c:v>78.94140625</c:v>
                </c:pt>
                <c:pt idx="1031">
                  <c:v>-67.05859375</c:v>
                </c:pt>
                <c:pt idx="1032">
                  <c:v>-64.05859375</c:v>
                </c:pt>
                <c:pt idx="1033">
                  <c:v>-74.05859375</c:v>
                </c:pt>
                <c:pt idx="1034">
                  <c:v>42.94140625</c:v>
                </c:pt>
                <c:pt idx="1035">
                  <c:v>12.94140625</c:v>
                </c:pt>
                <c:pt idx="1036">
                  <c:v>55.234375</c:v>
                </c:pt>
                <c:pt idx="1037">
                  <c:v>-4.765625</c:v>
                </c:pt>
                <c:pt idx="1038">
                  <c:v>-26.765625</c:v>
                </c:pt>
                <c:pt idx="1039">
                  <c:v>-25.765625</c:v>
                </c:pt>
                <c:pt idx="1040">
                  <c:v>22.234375</c:v>
                </c:pt>
                <c:pt idx="1041">
                  <c:v>-43.765625</c:v>
                </c:pt>
                <c:pt idx="1042">
                  <c:v>64.234375</c:v>
                </c:pt>
                <c:pt idx="1043">
                  <c:v>47.234375</c:v>
                </c:pt>
                <c:pt idx="1044">
                  <c:v>-1.765625</c:v>
                </c:pt>
                <c:pt idx="1045">
                  <c:v>-21.765625</c:v>
                </c:pt>
                <c:pt idx="1046">
                  <c:v>39.234375</c:v>
                </c:pt>
                <c:pt idx="1047">
                  <c:v>14.234375</c:v>
                </c:pt>
                <c:pt idx="1048">
                  <c:v>-4.765625</c:v>
                </c:pt>
                <c:pt idx="1049">
                  <c:v>-30.765625</c:v>
                </c:pt>
                <c:pt idx="1050">
                  <c:v>42.234375</c:v>
                </c:pt>
                <c:pt idx="1051">
                  <c:v>18.234375</c:v>
                </c:pt>
                <c:pt idx="1052">
                  <c:v>76.234375</c:v>
                </c:pt>
                <c:pt idx="1053">
                  <c:v>-8.83203125</c:v>
                </c:pt>
                <c:pt idx="1054">
                  <c:v>-15.83203125</c:v>
                </c:pt>
                <c:pt idx="1055">
                  <c:v>-1.83203125</c:v>
                </c:pt>
                <c:pt idx="1056">
                  <c:v>16.16796875</c:v>
                </c:pt>
                <c:pt idx="1057">
                  <c:v>-82.83203125</c:v>
                </c:pt>
                <c:pt idx="1058">
                  <c:v>-24.83203125</c:v>
                </c:pt>
                <c:pt idx="1059">
                  <c:v>1.16796875</c:v>
                </c:pt>
                <c:pt idx="1060">
                  <c:v>-15.83203125</c:v>
                </c:pt>
                <c:pt idx="1061">
                  <c:v>41.16796875</c:v>
                </c:pt>
                <c:pt idx="1062">
                  <c:v>10.16796875</c:v>
                </c:pt>
                <c:pt idx="1063">
                  <c:v>37.16796875</c:v>
                </c:pt>
                <c:pt idx="1064">
                  <c:v>-11.83203125</c:v>
                </c:pt>
                <c:pt idx="1065">
                  <c:v>-28.83203125</c:v>
                </c:pt>
                <c:pt idx="1066">
                  <c:v>8.16796875</c:v>
                </c:pt>
                <c:pt idx="1067">
                  <c:v>-21.83203125</c:v>
                </c:pt>
                <c:pt idx="1068">
                  <c:v>-58.83203125</c:v>
                </c:pt>
                <c:pt idx="1069">
                  <c:v>30.16796875</c:v>
                </c:pt>
                <c:pt idx="1070">
                  <c:v>29.16796875</c:v>
                </c:pt>
                <c:pt idx="1071">
                  <c:v>44.16796875</c:v>
                </c:pt>
                <c:pt idx="1072">
                  <c:v>-41.83203125</c:v>
                </c:pt>
                <c:pt idx="1073">
                  <c:v>-41.83203125</c:v>
                </c:pt>
                <c:pt idx="1074">
                  <c:v>28.16796875</c:v>
                </c:pt>
                <c:pt idx="1075">
                  <c:v>-15.83203125</c:v>
                </c:pt>
                <c:pt idx="1076">
                  <c:v>-1.83203125</c:v>
                </c:pt>
                <c:pt idx="1077">
                  <c:v>14.16796875</c:v>
                </c:pt>
                <c:pt idx="1078">
                  <c:v>32.16796875</c:v>
                </c:pt>
                <c:pt idx="1079">
                  <c:v>43.12890625</c:v>
                </c:pt>
                <c:pt idx="1080">
                  <c:v>-49.87109375</c:v>
                </c:pt>
                <c:pt idx="1081">
                  <c:v>6.12890625</c:v>
                </c:pt>
                <c:pt idx="1082">
                  <c:v>31.12890625</c:v>
                </c:pt>
                <c:pt idx="1083">
                  <c:v>-3.87109375</c:v>
                </c:pt>
                <c:pt idx="1084">
                  <c:v>-39.87109375</c:v>
                </c:pt>
                <c:pt idx="1085">
                  <c:v>-112.8710938</c:v>
                </c:pt>
                <c:pt idx="1086">
                  <c:v>-67.87109375</c:v>
                </c:pt>
                <c:pt idx="1087">
                  <c:v>-35.87109375</c:v>
                </c:pt>
                <c:pt idx="1088">
                  <c:v>54.12890625</c:v>
                </c:pt>
                <c:pt idx="1089">
                  <c:v>-75.87109375</c:v>
                </c:pt>
                <c:pt idx="1090">
                  <c:v>7.12890625</c:v>
                </c:pt>
                <c:pt idx="1091">
                  <c:v>26.12890625</c:v>
                </c:pt>
                <c:pt idx="1092">
                  <c:v>-30.87109375</c:v>
                </c:pt>
                <c:pt idx="1093">
                  <c:v>-30.87109375</c:v>
                </c:pt>
                <c:pt idx="1094">
                  <c:v>-57.87109375</c:v>
                </c:pt>
                <c:pt idx="1095">
                  <c:v>18.12890625</c:v>
                </c:pt>
                <c:pt idx="1096">
                  <c:v>3.12890625</c:v>
                </c:pt>
                <c:pt idx="1097">
                  <c:v>-41.87109375</c:v>
                </c:pt>
                <c:pt idx="1098">
                  <c:v>43.12890625</c:v>
                </c:pt>
                <c:pt idx="1099">
                  <c:v>42.12890625</c:v>
                </c:pt>
                <c:pt idx="1100">
                  <c:v>-79.87109375</c:v>
                </c:pt>
                <c:pt idx="1101">
                  <c:v>-5.66015625</c:v>
                </c:pt>
                <c:pt idx="1102">
                  <c:v>6.33984375</c:v>
                </c:pt>
                <c:pt idx="1103">
                  <c:v>119.3398438</c:v>
                </c:pt>
                <c:pt idx="1104">
                  <c:v>-59.66015625</c:v>
                </c:pt>
                <c:pt idx="1105">
                  <c:v>20.33984375</c:v>
                </c:pt>
                <c:pt idx="1106">
                  <c:v>84.33984375</c:v>
                </c:pt>
                <c:pt idx="1107">
                  <c:v>8.33984375</c:v>
                </c:pt>
                <c:pt idx="1108">
                  <c:v>78.33984375</c:v>
                </c:pt>
                <c:pt idx="1109">
                  <c:v>-18.66015625</c:v>
                </c:pt>
                <c:pt idx="1110">
                  <c:v>0.33984375</c:v>
                </c:pt>
                <c:pt idx="1111">
                  <c:v>35.33984375</c:v>
                </c:pt>
                <c:pt idx="1112">
                  <c:v>1.33984375</c:v>
                </c:pt>
                <c:pt idx="1113">
                  <c:v>22.33984375</c:v>
                </c:pt>
                <c:pt idx="1114">
                  <c:v>-11.66015625</c:v>
                </c:pt>
                <c:pt idx="1115">
                  <c:v>2.33984375</c:v>
                </c:pt>
                <c:pt idx="1116">
                  <c:v>34.33984375</c:v>
                </c:pt>
                <c:pt idx="1117">
                  <c:v>-14.66015625</c:v>
                </c:pt>
                <c:pt idx="1118">
                  <c:v>-0.66015625</c:v>
                </c:pt>
                <c:pt idx="1119">
                  <c:v>53.33984375</c:v>
                </c:pt>
                <c:pt idx="1120">
                  <c:v>-38.87109375</c:v>
                </c:pt>
                <c:pt idx="1121">
                  <c:v>-52.87109375</c:v>
                </c:pt>
                <c:pt idx="1122">
                  <c:v>66.12890625</c:v>
                </c:pt>
                <c:pt idx="1123">
                  <c:v>-1.87109375</c:v>
                </c:pt>
                <c:pt idx="1124">
                  <c:v>-36.87109375</c:v>
                </c:pt>
                <c:pt idx="1125">
                  <c:v>-33.87109375</c:v>
                </c:pt>
                <c:pt idx="1126">
                  <c:v>-9.87109375</c:v>
                </c:pt>
                <c:pt idx="1127">
                  <c:v>-35.87109375</c:v>
                </c:pt>
                <c:pt idx="1128">
                  <c:v>4.12890625</c:v>
                </c:pt>
                <c:pt idx="1129">
                  <c:v>44.12890625</c:v>
                </c:pt>
                <c:pt idx="1130">
                  <c:v>-68.87109375</c:v>
                </c:pt>
                <c:pt idx="1131">
                  <c:v>-27.87109375</c:v>
                </c:pt>
                <c:pt idx="1132">
                  <c:v>-1.87109375</c:v>
                </c:pt>
                <c:pt idx="1133">
                  <c:v>-32.87109375</c:v>
                </c:pt>
                <c:pt idx="1134">
                  <c:v>9.12890625</c:v>
                </c:pt>
                <c:pt idx="1135">
                  <c:v>-5.87109375</c:v>
                </c:pt>
                <c:pt idx="1136">
                  <c:v>-0.8125</c:v>
                </c:pt>
                <c:pt idx="1137">
                  <c:v>10.1875</c:v>
                </c:pt>
                <c:pt idx="1138">
                  <c:v>69.1875</c:v>
                </c:pt>
                <c:pt idx="1139">
                  <c:v>-57.8125</c:v>
                </c:pt>
                <c:pt idx="1140">
                  <c:v>-10.8125</c:v>
                </c:pt>
                <c:pt idx="1141">
                  <c:v>-90.8125</c:v>
                </c:pt>
                <c:pt idx="1142">
                  <c:v>64.1875</c:v>
                </c:pt>
                <c:pt idx="1143">
                  <c:v>40.1875</c:v>
                </c:pt>
                <c:pt idx="1144">
                  <c:v>-13.8125</c:v>
                </c:pt>
                <c:pt idx="1145">
                  <c:v>14.1875</c:v>
                </c:pt>
                <c:pt idx="1146">
                  <c:v>29.1875</c:v>
                </c:pt>
                <c:pt idx="1147">
                  <c:v>-2.8125</c:v>
                </c:pt>
                <c:pt idx="1148">
                  <c:v>17.1875</c:v>
                </c:pt>
                <c:pt idx="1149">
                  <c:v>32.1875</c:v>
                </c:pt>
                <c:pt idx="1150">
                  <c:v>-2.8125</c:v>
                </c:pt>
                <c:pt idx="1151">
                  <c:v>-53.8125</c:v>
                </c:pt>
                <c:pt idx="1152">
                  <c:v>-79.8125</c:v>
                </c:pt>
                <c:pt idx="1153">
                  <c:v>-52.8125</c:v>
                </c:pt>
                <c:pt idx="1154">
                  <c:v>-8.8125</c:v>
                </c:pt>
                <c:pt idx="1155">
                  <c:v>20.1875</c:v>
                </c:pt>
                <c:pt idx="1156">
                  <c:v>55.1875</c:v>
                </c:pt>
                <c:pt idx="1157">
                  <c:v>-14.75390625</c:v>
                </c:pt>
                <c:pt idx="1158">
                  <c:v>38.24609375</c:v>
                </c:pt>
                <c:pt idx="1159">
                  <c:v>-60.75390625</c:v>
                </c:pt>
                <c:pt idx="1160">
                  <c:v>-53.75390625</c:v>
                </c:pt>
                <c:pt idx="1161">
                  <c:v>-3.75390625</c:v>
                </c:pt>
                <c:pt idx="1162">
                  <c:v>24.24609375</c:v>
                </c:pt>
                <c:pt idx="1163">
                  <c:v>-25.75390625</c:v>
                </c:pt>
                <c:pt idx="1164">
                  <c:v>-105.7539062</c:v>
                </c:pt>
                <c:pt idx="1165">
                  <c:v>35.24609375</c:v>
                </c:pt>
                <c:pt idx="1166">
                  <c:v>103.2460938</c:v>
                </c:pt>
                <c:pt idx="1167">
                  <c:v>6.24609375</c:v>
                </c:pt>
                <c:pt idx="1168">
                  <c:v>-95.75390625</c:v>
                </c:pt>
                <c:pt idx="1169">
                  <c:v>25.24609375</c:v>
                </c:pt>
                <c:pt idx="1170">
                  <c:v>-12.75390625</c:v>
                </c:pt>
                <c:pt idx="1171">
                  <c:v>-49.75390625</c:v>
                </c:pt>
                <c:pt idx="1172">
                  <c:v>-46.75390625</c:v>
                </c:pt>
                <c:pt idx="1173">
                  <c:v>-54.75390625</c:v>
                </c:pt>
                <c:pt idx="1174">
                  <c:v>-74.05859375</c:v>
                </c:pt>
                <c:pt idx="1175">
                  <c:v>39.94140625</c:v>
                </c:pt>
                <c:pt idx="1176">
                  <c:v>-65.05859375</c:v>
                </c:pt>
                <c:pt idx="1177">
                  <c:v>21.94140625</c:v>
                </c:pt>
                <c:pt idx="1178">
                  <c:v>52.94140625</c:v>
                </c:pt>
                <c:pt idx="1179">
                  <c:v>77.94140625</c:v>
                </c:pt>
                <c:pt idx="1180">
                  <c:v>-63.05859375</c:v>
                </c:pt>
                <c:pt idx="1181">
                  <c:v>-30.05859375</c:v>
                </c:pt>
                <c:pt idx="1182">
                  <c:v>-58.05859375</c:v>
                </c:pt>
                <c:pt idx="1183">
                  <c:v>26.94140625</c:v>
                </c:pt>
                <c:pt idx="1184">
                  <c:v>-36.05859375</c:v>
                </c:pt>
                <c:pt idx="1185">
                  <c:v>-11.05859375</c:v>
                </c:pt>
                <c:pt idx="1186">
                  <c:v>-8.05859375</c:v>
                </c:pt>
                <c:pt idx="1187">
                  <c:v>80.94140625</c:v>
                </c:pt>
                <c:pt idx="1188">
                  <c:v>-33.05859375</c:v>
                </c:pt>
                <c:pt idx="1189">
                  <c:v>-15.765625</c:v>
                </c:pt>
                <c:pt idx="1190">
                  <c:v>-15.765625</c:v>
                </c:pt>
                <c:pt idx="1191">
                  <c:v>-12.765625</c:v>
                </c:pt>
                <c:pt idx="1192">
                  <c:v>-48.765625</c:v>
                </c:pt>
                <c:pt idx="1193">
                  <c:v>7.234375</c:v>
                </c:pt>
                <c:pt idx="1194">
                  <c:v>-10.765625</c:v>
                </c:pt>
                <c:pt idx="1195">
                  <c:v>54.234375</c:v>
                </c:pt>
                <c:pt idx="1196">
                  <c:v>-131.765625</c:v>
                </c:pt>
                <c:pt idx="1197">
                  <c:v>116.234375</c:v>
                </c:pt>
                <c:pt idx="1198">
                  <c:v>-0.765625</c:v>
                </c:pt>
                <c:pt idx="1199">
                  <c:v>77.234375</c:v>
                </c:pt>
                <c:pt idx="1200">
                  <c:v>-29.765625</c:v>
                </c:pt>
                <c:pt idx="1201">
                  <c:v>30.234375</c:v>
                </c:pt>
                <c:pt idx="1202">
                  <c:v>26.234375</c:v>
                </c:pt>
                <c:pt idx="1203">
                  <c:v>47.234375</c:v>
                </c:pt>
                <c:pt idx="1204">
                  <c:v>0.234375</c:v>
                </c:pt>
                <c:pt idx="1205">
                  <c:v>94.234375</c:v>
                </c:pt>
                <c:pt idx="1206">
                  <c:v>-13.765625</c:v>
                </c:pt>
                <c:pt idx="1207">
                  <c:v>-16.765625</c:v>
                </c:pt>
                <c:pt idx="1208">
                  <c:v>-6.765625</c:v>
                </c:pt>
                <c:pt idx="1209">
                  <c:v>-18.765625</c:v>
                </c:pt>
                <c:pt idx="1210">
                  <c:v>25.234375</c:v>
                </c:pt>
                <c:pt idx="1211">
                  <c:v>-61.765625</c:v>
                </c:pt>
                <c:pt idx="1212">
                  <c:v>59.234375</c:v>
                </c:pt>
                <c:pt idx="1213">
                  <c:v>22.234375</c:v>
                </c:pt>
                <c:pt idx="1214">
                  <c:v>-34.765625</c:v>
                </c:pt>
                <c:pt idx="1215">
                  <c:v>36.234375</c:v>
                </c:pt>
                <c:pt idx="1216">
                  <c:v>-56.765625</c:v>
                </c:pt>
                <c:pt idx="1217">
                  <c:v>-48.765625</c:v>
                </c:pt>
                <c:pt idx="1218">
                  <c:v>-11.83203125</c:v>
                </c:pt>
                <c:pt idx="1219">
                  <c:v>28.16796875</c:v>
                </c:pt>
                <c:pt idx="1220">
                  <c:v>-20.83203125</c:v>
                </c:pt>
                <c:pt idx="1221">
                  <c:v>-5.83203125</c:v>
                </c:pt>
                <c:pt idx="1222">
                  <c:v>-32.83203125</c:v>
                </c:pt>
                <c:pt idx="1223">
                  <c:v>-3.83203125</c:v>
                </c:pt>
                <c:pt idx="1224">
                  <c:v>9.16796875</c:v>
                </c:pt>
                <c:pt idx="1225">
                  <c:v>-29.83203125</c:v>
                </c:pt>
                <c:pt idx="1226">
                  <c:v>-21.83203125</c:v>
                </c:pt>
                <c:pt idx="1227">
                  <c:v>16.16796875</c:v>
                </c:pt>
                <c:pt idx="1228">
                  <c:v>61.16796875</c:v>
                </c:pt>
                <c:pt idx="1229">
                  <c:v>56.16796875</c:v>
                </c:pt>
                <c:pt idx="1230">
                  <c:v>27.16796875</c:v>
                </c:pt>
                <c:pt idx="1231">
                  <c:v>-54.83203125</c:v>
                </c:pt>
                <c:pt idx="1232">
                  <c:v>-4.83203125</c:v>
                </c:pt>
                <c:pt idx="1233">
                  <c:v>-12.83203125</c:v>
                </c:pt>
                <c:pt idx="1234">
                  <c:v>-5.83203125</c:v>
                </c:pt>
                <c:pt idx="1235">
                  <c:v>-13.83203125</c:v>
                </c:pt>
                <c:pt idx="1236">
                  <c:v>-4.83203125</c:v>
                </c:pt>
                <c:pt idx="1237">
                  <c:v>33.16796875</c:v>
                </c:pt>
                <c:pt idx="1238">
                  <c:v>112.1679688</c:v>
                </c:pt>
                <c:pt idx="1239">
                  <c:v>78.16796875</c:v>
                </c:pt>
                <c:pt idx="1240">
                  <c:v>-112.8320312</c:v>
                </c:pt>
                <c:pt idx="1241">
                  <c:v>43.16796875</c:v>
                </c:pt>
                <c:pt idx="1242">
                  <c:v>58.16796875</c:v>
                </c:pt>
                <c:pt idx="1243">
                  <c:v>-50.83203125</c:v>
                </c:pt>
                <c:pt idx="1244">
                  <c:v>-64.83203125</c:v>
                </c:pt>
                <c:pt idx="1245">
                  <c:v>-27.83203125</c:v>
                </c:pt>
                <c:pt idx="1246">
                  <c:v>-18.87109375</c:v>
                </c:pt>
                <c:pt idx="1247">
                  <c:v>-70.87109375</c:v>
                </c:pt>
                <c:pt idx="1248">
                  <c:v>12.12890625</c:v>
                </c:pt>
                <c:pt idx="1249">
                  <c:v>10.12890625</c:v>
                </c:pt>
                <c:pt idx="1250">
                  <c:v>-64.87109375</c:v>
                </c:pt>
                <c:pt idx="1251">
                  <c:v>27.12890625</c:v>
                </c:pt>
                <c:pt idx="1252">
                  <c:v>-38.87109375</c:v>
                </c:pt>
                <c:pt idx="1253">
                  <c:v>13.12890625</c:v>
                </c:pt>
                <c:pt idx="1254">
                  <c:v>-85.87109375</c:v>
                </c:pt>
                <c:pt idx="1255">
                  <c:v>52.12890625</c:v>
                </c:pt>
                <c:pt idx="1256">
                  <c:v>5.12890625</c:v>
                </c:pt>
                <c:pt idx="1257">
                  <c:v>18.12890625</c:v>
                </c:pt>
                <c:pt idx="1258">
                  <c:v>-8.87109375</c:v>
                </c:pt>
                <c:pt idx="1259">
                  <c:v>87.12890625</c:v>
                </c:pt>
                <c:pt idx="1260">
                  <c:v>-8.87109375</c:v>
                </c:pt>
                <c:pt idx="1261">
                  <c:v>-5.87109375</c:v>
                </c:pt>
                <c:pt idx="1262">
                  <c:v>-59.87109375</c:v>
                </c:pt>
                <c:pt idx="1263">
                  <c:v>7.12890625</c:v>
                </c:pt>
                <c:pt idx="1264">
                  <c:v>-14.87109375</c:v>
                </c:pt>
                <c:pt idx="1265">
                  <c:v>-96.87109375</c:v>
                </c:pt>
                <c:pt idx="1266">
                  <c:v>-19.87109375</c:v>
                </c:pt>
                <c:pt idx="1267">
                  <c:v>-32.87109375</c:v>
                </c:pt>
                <c:pt idx="1268">
                  <c:v>-72.87109375</c:v>
                </c:pt>
                <c:pt idx="1269">
                  <c:v>31.12890625</c:v>
                </c:pt>
                <c:pt idx="1270">
                  <c:v>-43.87109375</c:v>
                </c:pt>
                <c:pt idx="1271">
                  <c:v>33.12890625</c:v>
                </c:pt>
                <c:pt idx="1272">
                  <c:v>-19.87109375</c:v>
                </c:pt>
                <c:pt idx="1273">
                  <c:v>-18.87109375</c:v>
                </c:pt>
                <c:pt idx="1274">
                  <c:v>-4.87109375</c:v>
                </c:pt>
                <c:pt idx="1275">
                  <c:v>67.12890625</c:v>
                </c:pt>
                <c:pt idx="1276">
                  <c:v>22.12890625</c:v>
                </c:pt>
                <c:pt idx="1277">
                  <c:v>-3.87109375</c:v>
                </c:pt>
                <c:pt idx="1278">
                  <c:v>-37.87109375</c:v>
                </c:pt>
                <c:pt idx="1279">
                  <c:v>4.12890625</c:v>
                </c:pt>
                <c:pt idx="1280">
                  <c:v>-26.66015625</c:v>
                </c:pt>
                <c:pt idx="1281">
                  <c:v>-26.66015625</c:v>
                </c:pt>
                <c:pt idx="1282">
                  <c:v>61.33984375</c:v>
                </c:pt>
                <c:pt idx="1283">
                  <c:v>53.33984375</c:v>
                </c:pt>
                <c:pt idx="1284">
                  <c:v>-37.66015625</c:v>
                </c:pt>
                <c:pt idx="1285">
                  <c:v>5.33984375</c:v>
                </c:pt>
                <c:pt idx="1286">
                  <c:v>-30.66015625</c:v>
                </c:pt>
                <c:pt idx="1287">
                  <c:v>-33.66015625</c:v>
                </c:pt>
                <c:pt idx="1288">
                  <c:v>22.33984375</c:v>
                </c:pt>
                <c:pt idx="1289">
                  <c:v>27.33984375</c:v>
                </c:pt>
                <c:pt idx="1290">
                  <c:v>24.33984375</c:v>
                </c:pt>
                <c:pt idx="1291">
                  <c:v>20.33984375</c:v>
                </c:pt>
                <c:pt idx="1292">
                  <c:v>-31.66015625</c:v>
                </c:pt>
                <c:pt idx="1293">
                  <c:v>-23.66015625</c:v>
                </c:pt>
                <c:pt idx="1294">
                  <c:v>-40.66015625</c:v>
                </c:pt>
                <c:pt idx="1295">
                  <c:v>-94.66015625</c:v>
                </c:pt>
                <c:pt idx="1296">
                  <c:v>-36.66015625</c:v>
                </c:pt>
                <c:pt idx="1297">
                  <c:v>-45.66015625</c:v>
                </c:pt>
                <c:pt idx="1298">
                  <c:v>12.33984375</c:v>
                </c:pt>
                <c:pt idx="1299">
                  <c:v>30.33984375</c:v>
                </c:pt>
                <c:pt idx="1300">
                  <c:v>11.33984375</c:v>
                </c:pt>
                <c:pt idx="1301">
                  <c:v>57.12890625</c:v>
                </c:pt>
                <c:pt idx="1302">
                  <c:v>29.12890625</c:v>
                </c:pt>
                <c:pt idx="1303">
                  <c:v>16.12890625</c:v>
                </c:pt>
                <c:pt idx="1304">
                  <c:v>-5.87109375</c:v>
                </c:pt>
                <c:pt idx="1305">
                  <c:v>-42.87109375</c:v>
                </c:pt>
                <c:pt idx="1306">
                  <c:v>6.12890625</c:v>
                </c:pt>
                <c:pt idx="1307">
                  <c:v>-5.87109375</c:v>
                </c:pt>
                <c:pt idx="1308">
                  <c:v>-43.87109375</c:v>
                </c:pt>
                <c:pt idx="1309">
                  <c:v>-0.87109375</c:v>
                </c:pt>
                <c:pt idx="1310">
                  <c:v>35.12890625</c:v>
                </c:pt>
                <c:pt idx="1311">
                  <c:v>50.12890625</c:v>
                </c:pt>
                <c:pt idx="1312">
                  <c:v>-63.87109375</c:v>
                </c:pt>
                <c:pt idx="1313">
                  <c:v>26.12890625</c:v>
                </c:pt>
                <c:pt idx="1314">
                  <c:v>111.1289062</c:v>
                </c:pt>
                <c:pt idx="1315">
                  <c:v>-20.87109375</c:v>
                </c:pt>
                <c:pt idx="1316">
                  <c:v>44.12890625</c:v>
                </c:pt>
                <c:pt idx="1317">
                  <c:v>42.12890625</c:v>
                </c:pt>
                <c:pt idx="1318">
                  <c:v>50.12890625</c:v>
                </c:pt>
                <c:pt idx="1319">
                  <c:v>-8.87109375</c:v>
                </c:pt>
                <c:pt idx="1320">
                  <c:v>49.12890625</c:v>
                </c:pt>
                <c:pt idx="1321">
                  <c:v>4.12890625</c:v>
                </c:pt>
                <c:pt idx="1322">
                  <c:v>-20.87109375</c:v>
                </c:pt>
                <c:pt idx="1323">
                  <c:v>-43.87109375</c:v>
                </c:pt>
                <c:pt idx="1324">
                  <c:v>-20.87109375</c:v>
                </c:pt>
                <c:pt idx="1325">
                  <c:v>11.12890625</c:v>
                </c:pt>
                <c:pt idx="1326">
                  <c:v>3.12890625</c:v>
                </c:pt>
                <c:pt idx="1327">
                  <c:v>-7.87109375</c:v>
                </c:pt>
                <c:pt idx="1328">
                  <c:v>-3.8125</c:v>
                </c:pt>
                <c:pt idx="1329">
                  <c:v>-24.8125</c:v>
                </c:pt>
                <c:pt idx="1330">
                  <c:v>19.1875</c:v>
                </c:pt>
                <c:pt idx="1331">
                  <c:v>-18.8125</c:v>
                </c:pt>
                <c:pt idx="1332">
                  <c:v>-55.8125</c:v>
                </c:pt>
                <c:pt idx="1333">
                  <c:v>44.1875</c:v>
                </c:pt>
                <c:pt idx="1334">
                  <c:v>-41.8125</c:v>
                </c:pt>
                <c:pt idx="1335">
                  <c:v>34.1875</c:v>
                </c:pt>
                <c:pt idx="1336">
                  <c:v>-21.8125</c:v>
                </c:pt>
                <c:pt idx="1337">
                  <c:v>14.1875</c:v>
                </c:pt>
                <c:pt idx="1338">
                  <c:v>10.1875</c:v>
                </c:pt>
                <c:pt idx="1339">
                  <c:v>-22.8125</c:v>
                </c:pt>
                <c:pt idx="1340">
                  <c:v>-12.8125</c:v>
                </c:pt>
                <c:pt idx="1341">
                  <c:v>-43.8125</c:v>
                </c:pt>
                <c:pt idx="1342">
                  <c:v>-11.8125</c:v>
                </c:pt>
                <c:pt idx="1343">
                  <c:v>-20.8125</c:v>
                </c:pt>
                <c:pt idx="1344">
                  <c:v>82.1875</c:v>
                </c:pt>
                <c:pt idx="1345">
                  <c:v>-60.8125</c:v>
                </c:pt>
                <c:pt idx="1346">
                  <c:v>36.1875</c:v>
                </c:pt>
                <c:pt idx="1347">
                  <c:v>13.1875</c:v>
                </c:pt>
                <c:pt idx="1348">
                  <c:v>-12.8125</c:v>
                </c:pt>
                <c:pt idx="1349">
                  <c:v>-21.8125</c:v>
                </c:pt>
                <c:pt idx="1350">
                  <c:v>-4.8125</c:v>
                </c:pt>
                <c:pt idx="1351">
                  <c:v>-16.8125</c:v>
                </c:pt>
                <c:pt idx="1352">
                  <c:v>-82.8125</c:v>
                </c:pt>
                <c:pt idx="1353">
                  <c:v>44.1875</c:v>
                </c:pt>
                <c:pt idx="1354">
                  <c:v>1.1875</c:v>
                </c:pt>
                <c:pt idx="1355">
                  <c:v>-13.8125</c:v>
                </c:pt>
                <c:pt idx="1356">
                  <c:v>-103.8125</c:v>
                </c:pt>
                <c:pt idx="1357">
                  <c:v>-8.8125</c:v>
                </c:pt>
                <c:pt idx="1358">
                  <c:v>35.1875</c:v>
                </c:pt>
                <c:pt idx="1359">
                  <c:v>-15.8125</c:v>
                </c:pt>
                <c:pt idx="1360">
                  <c:v>134.1875</c:v>
                </c:pt>
                <c:pt idx="1361">
                  <c:v>-8.75390625</c:v>
                </c:pt>
                <c:pt idx="1362">
                  <c:v>29.24609375</c:v>
                </c:pt>
                <c:pt idx="1363">
                  <c:v>2.24609375</c:v>
                </c:pt>
                <c:pt idx="1364">
                  <c:v>-118.7539062</c:v>
                </c:pt>
                <c:pt idx="1365">
                  <c:v>-16.75390625</c:v>
                </c:pt>
                <c:pt idx="1366">
                  <c:v>-21.75390625</c:v>
                </c:pt>
                <c:pt idx="1367">
                  <c:v>66.24609375</c:v>
                </c:pt>
                <c:pt idx="1368">
                  <c:v>-20.75390625</c:v>
                </c:pt>
                <c:pt idx="1369">
                  <c:v>31.24609375</c:v>
                </c:pt>
                <c:pt idx="1370">
                  <c:v>-30.75390625</c:v>
                </c:pt>
                <c:pt idx="1371">
                  <c:v>-45.75390625</c:v>
                </c:pt>
                <c:pt idx="1372">
                  <c:v>51.24609375</c:v>
                </c:pt>
                <c:pt idx="1373">
                  <c:v>-42.75390625</c:v>
                </c:pt>
                <c:pt idx="1374">
                  <c:v>-57.75390625</c:v>
                </c:pt>
                <c:pt idx="1375">
                  <c:v>32.24609375</c:v>
                </c:pt>
                <c:pt idx="1376">
                  <c:v>28.24609375</c:v>
                </c:pt>
                <c:pt idx="1377">
                  <c:v>-60.75390625</c:v>
                </c:pt>
                <c:pt idx="1378">
                  <c:v>-26.75390625</c:v>
                </c:pt>
                <c:pt idx="1379">
                  <c:v>-62.75390625</c:v>
                </c:pt>
                <c:pt idx="1380">
                  <c:v>-4.75390625</c:v>
                </c:pt>
                <c:pt idx="1381">
                  <c:v>23.24609375</c:v>
                </c:pt>
                <c:pt idx="1382">
                  <c:v>73.24609375</c:v>
                </c:pt>
                <c:pt idx="1383">
                  <c:v>68.24609375</c:v>
                </c:pt>
                <c:pt idx="1384">
                  <c:v>-55.75390625</c:v>
                </c:pt>
                <c:pt idx="1385">
                  <c:v>33.24609375</c:v>
                </c:pt>
                <c:pt idx="1386">
                  <c:v>2.24609375</c:v>
                </c:pt>
                <c:pt idx="1387">
                  <c:v>28.24609375</c:v>
                </c:pt>
                <c:pt idx="1388">
                  <c:v>104.2460938</c:v>
                </c:pt>
                <c:pt idx="1389">
                  <c:v>77.94140625</c:v>
                </c:pt>
                <c:pt idx="1390">
                  <c:v>-6.05859375</c:v>
                </c:pt>
                <c:pt idx="1391">
                  <c:v>44.94140625</c:v>
                </c:pt>
                <c:pt idx="1392">
                  <c:v>9.94140625</c:v>
                </c:pt>
                <c:pt idx="1393">
                  <c:v>-19.05859375</c:v>
                </c:pt>
                <c:pt idx="1394">
                  <c:v>-49.05859375</c:v>
                </c:pt>
                <c:pt idx="1395">
                  <c:v>-47.05859375</c:v>
                </c:pt>
                <c:pt idx="1396">
                  <c:v>-30.05859375</c:v>
                </c:pt>
                <c:pt idx="1397">
                  <c:v>-73.05859375</c:v>
                </c:pt>
                <c:pt idx="1398">
                  <c:v>-63.05859375</c:v>
                </c:pt>
                <c:pt idx="1399">
                  <c:v>68.94140625</c:v>
                </c:pt>
                <c:pt idx="1400">
                  <c:v>31.94140625</c:v>
                </c:pt>
                <c:pt idx="1401">
                  <c:v>-24.05859375</c:v>
                </c:pt>
                <c:pt idx="1402">
                  <c:v>45.94140625</c:v>
                </c:pt>
                <c:pt idx="1403">
                  <c:v>-22.05859375</c:v>
                </c:pt>
                <c:pt idx="1404">
                  <c:v>15.94140625</c:v>
                </c:pt>
                <c:pt idx="1405">
                  <c:v>51.94140625</c:v>
                </c:pt>
                <c:pt idx="1406">
                  <c:v>-4.05859375</c:v>
                </c:pt>
                <c:pt idx="1407">
                  <c:v>-18.05859375</c:v>
                </c:pt>
                <c:pt idx="1408">
                  <c:v>-10.05859375</c:v>
                </c:pt>
                <c:pt idx="1409">
                  <c:v>24.94140625</c:v>
                </c:pt>
                <c:pt idx="1410">
                  <c:v>-11.05859375</c:v>
                </c:pt>
                <c:pt idx="1411">
                  <c:v>47.94140625</c:v>
                </c:pt>
                <c:pt idx="1412">
                  <c:v>-53.765625</c:v>
                </c:pt>
                <c:pt idx="1413">
                  <c:v>20.234375</c:v>
                </c:pt>
                <c:pt idx="1414">
                  <c:v>-60.765625</c:v>
                </c:pt>
                <c:pt idx="1415">
                  <c:v>-56.765625</c:v>
                </c:pt>
                <c:pt idx="1416">
                  <c:v>-50.765625</c:v>
                </c:pt>
                <c:pt idx="1417">
                  <c:v>-12.765625</c:v>
                </c:pt>
                <c:pt idx="1418">
                  <c:v>26.234375</c:v>
                </c:pt>
                <c:pt idx="1419">
                  <c:v>14.234375</c:v>
                </c:pt>
                <c:pt idx="1420">
                  <c:v>-61.765625</c:v>
                </c:pt>
                <c:pt idx="1421">
                  <c:v>-101.765625</c:v>
                </c:pt>
                <c:pt idx="1422">
                  <c:v>3.234375</c:v>
                </c:pt>
                <c:pt idx="1423">
                  <c:v>-48.765625</c:v>
                </c:pt>
                <c:pt idx="1424">
                  <c:v>28.234375</c:v>
                </c:pt>
                <c:pt idx="1425">
                  <c:v>4.234375</c:v>
                </c:pt>
                <c:pt idx="1426">
                  <c:v>-0.765625</c:v>
                </c:pt>
                <c:pt idx="1427">
                  <c:v>37.234375</c:v>
                </c:pt>
                <c:pt idx="1428">
                  <c:v>67.234375</c:v>
                </c:pt>
                <c:pt idx="1429">
                  <c:v>26.234375</c:v>
                </c:pt>
                <c:pt idx="1430">
                  <c:v>-39.765625</c:v>
                </c:pt>
                <c:pt idx="1431">
                  <c:v>-5.765625</c:v>
                </c:pt>
                <c:pt idx="1432">
                  <c:v>-77.765625</c:v>
                </c:pt>
                <c:pt idx="1433">
                  <c:v>-2.765625</c:v>
                </c:pt>
                <c:pt idx="1434">
                  <c:v>43.16796875</c:v>
                </c:pt>
                <c:pt idx="1435">
                  <c:v>13.16796875</c:v>
                </c:pt>
                <c:pt idx="1436">
                  <c:v>-19.83203125</c:v>
                </c:pt>
                <c:pt idx="1437">
                  <c:v>45.16796875</c:v>
                </c:pt>
                <c:pt idx="1438">
                  <c:v>-27.83203125</c:v>
                </c:pt>
                <c:pt idx="1439">
                  <c:v>-16.83203125</c:v>
                </c:pt>
                <c:pt idx="1440">
                  <c:v>-10.83203125</c:v>
                </c:pt>
                <c:pt idx="1441">
                  <c:v>20.16796875</c:v>
                </c:pt>
                <c:pt idx="1442">
                  <c:v>3.16796875</c:v>
                </c:pt>
                <c:pt idx="1443">
                  <c:v>9.16796875</c:v>
                </c:pt>
                <c:pt idx="1444">
                  <c:v>47.16796875</c:v>
                </c:pt>
                <c:pt idx="1445">
                  <c:v>11.16796875</c:v>
                </c:pt>
                <c:pt idx="1446">
                  <c:v>53.16796875</c:v>
                </c:pt>
                <c:pt idx="1447">
                  <c:v>-41.83203125</c:v>
                </c:pt>
                <c:pt idx="1448">
                  <c:v>-52.83203125</c:v>
                </c:pt>
                <c:pt idx="1449">
                  <c:v>-7.83203125</c:v>
                </c:pt>
                <c:pt idx="1450">
                  <c:v>76.16796875</c:v>
                </c:pt>
                <c:pt idx="1451">
                  <c:v>-68.83203125</c:v>
                </c:pt>
                <c:pt idx="1452">
                  <c:v>-18.83203125</c:v>
                </c:pt>
                <c:pt idx="1453">
                  <c:v>106.1679688</c:v>
                </c:pt>
                <c:pt idx="1454">
                  <c:v>2.16796875</c:v>
                </c:pt>
                <c:pt idx="1455">
                  <c:v>-8.83203125</c:v>
                </c:pt>
                <c:pt idx="1456">
                  <c:v>4.16796875</c:v>
                </c:pt>
                <c:pt idx="1457">
                  <c:v>-17.83203125</c:v>
                </c:pt>
                <c:pt idx="1458">
                  <c:v>67.12890625</c:v>
                </c:pt>
                <c:pt idx="1459">
                  <c:v>-34.87109375</c:v>
                </c:pt>
                <c:pt idx="1460">
                  <c:v>1.12890625</c:v>
                </c:pt>
                <c:pt idx="1461">
                  <c:v>42.12890625</c:v>
                </c:pt>
                <c:pt idx="1462">
                  <c:v>-47.87109375</c:v>
                </c:pt>
                <c:pt idx="1463">
                  <c:v>34.12890625</c:v>
                </c:pt>
                <c:pt idx="1464">
                  <c:v>66.12890625</c:v>
                </c:pt>
                <c:pt idx="1465">
                  <c:v>73.12890625</c:v>
                </c:pt>
                <c:pt idx="1466">
                  <c:v>39.12890625</c:v>
                </c:pt>
                <c:pt idx="1467">
                  <c:v>-52.87109375</c:v>
                </c:pt>
                <c:pt idx="1468">
                  <c:v>-62.87109375</c:v>
                </c:pt>
                <c:pt idx="1469">
                  <c:v>-25.87109375</c:v>
                </c:pt>
                <c:pt idx="1470">
                  <c:v>-61.87109375</c:v>
                </c:pt>
                <c:pt idx="1471">
                  <c:v>16.12890625</c:v>
                </c:pt>
                <c:pt idx="1472">
                  <c:v>-10.87109375</c:v>
                </c:pt>
                <c:pt idx="1473">
                  <c:v>10.12890625</c:v>
                </c:pt>
                <c:pt idx="1474">
                  <c:v>-34.87109375</c:v>
                </c:pt>
                <c:pt idx="1475">
                  <c:v>-17.87109375</c:v>
                </c:pt>
                <c:pt idx="1476">
                  <c:v>30.12890625</c:v>
                </c:pt>
                <c:pt idx="1477">
                  <c:v>59.12890625</c:v>
                </c:pt>
                <c:pt idx="1478">
                  <c:v>4.12890625</c:v>
                </c:pt>
                <c:pt idx="1479">
                  <c:v>49.12890625</c:v>
                </c:pt>
                <c:pt idx="1480">
                  <c:v>-51.87109375</c:v>
                </c:pt>
                <c:pt idx="1481">
                  <c:v>-33.87109375</c:v>
                </c:pt>
                <c:pt idx="1482">
                  <c:v>26.12890625</c:v>
                </c:pt>
                <c:pt idx="1483">
                  <c:v>-36.66015625</c:v>
                </c:pt>
                <c:pt idx="1484">
                  <c:v>-11.66015625</c:v>
                </c:pt>
                <c:pt idx="1485">
                  <c:v>-25.66015625</c:v>
                </c:pt>
                <c:pt idx="1486">
                  <c:v>43.33984375</c:v>
                </c:pt>
                <c:pt idx="1487">
                  <c:v>-5.66015625</c:v>
                </c:pt>
                <c:pt idx="1488">
                  <c:v>-24.66015625</c:v>
                </c:pt>
                <c:pt idx="1489">
                  <c:v>-88.66015625</c:v>
                </c:pt>
                <c:pt idx="1490">
                  <c:v>16.33984375</c:v>
                </c:pt>
                <c:pt idx="1491">
                  <c:v>52.33984375</c:v>
                </c:pt>
                <c:pt idx="1492">
                  <c:v>42.33984375</c:v>
                </c:pt>
                <c:pt idx="1493">
                  <c:v>-23.66015625</c:v>
                </c:pt>
                <c:pt idx="1494">
                  <c:v>-51.66015625</c:v>
                </c:pt>
                <c:pt idx="1495">
                  <c:v>3.33984375</c:v>
                </c:pt>
                <c:pt idx="1496">
                  <c:v>62.33984375</c:v>
                </c:pt>
                <c:pt idx="1497">
                  <c:v>-11.66015625</c:v>
                </c:pt>
                <c:pt idx="1498">
                  <c:v>-48.66015625</c:v>
                </c:pt>
                <c:pt idx="1499">
                  <c:v>-90.66015625</c:v>
                </c:pt>
                <c:pt idx="1500">
                  <c:v>25.33984375</c:v>
                </c:pt>
                <c:pt idx="1501">
                  <c:v>-23.87109375</c:v>
                </c:pt>
                <c:pt idx="1502">
                  <c:v>-45.87109375</c:v>
                </c:pt>
                <c:pt idx="1503">
                  <c:v>-92.87109375</c:v>
                </c:pt>
                <c:pt idx="1504">
                  <c:v>-83.87109375</c:v>
                </c:pt>
                <c:pt idx="1505">
                  <c:v>10.12890625</c:v>
                </c:pt>
                <c:pt idx="1506">
                  <c:v>-20.87109375</c:v>
                </c:pt>
                <c:pt idx="1507">
                  <c:v>-44.87109375</c:v>
                </c:pt>
                <c:pt idx="1508">
                  <c:v>56.12890625</c:v>
                </c:pt>
                <c:pt idx="1509">
                  <c:v>62.12890625</c:v>
                </c:pt>
                <c:pt idx="1510">
                  <c:v>107.1289062</c:v>
                </c:pt>
                <c:pt idx="1511">
                  <c:v>-50.87109375</c:v>
                </c:pt>
                <c:pt idx="1512">
                  <c:v>-9.87109375</c:v>
                </c:pt>
                <c:pt idx="1513">
                  <c:v>4.12890625</c:v>
                </c:pt>
                <c:pt idx="1514">
                  <c:v>-56.87109375</c:v>
                </c:pt>
                <c:pt idx="1515">
                  <c:v>28.12890625</c:v>
                </c:pt>
                <c:pt idx="1516">
                  <c:v>-15.87109375</c:v>
                </c:pt>
                <c:pt idx="1517">
                  <c:v>62.12890625</c:v>
                </c:pt>
                <c:pt idx="1518">
                  <c:v>20.12890625</c:v>
                </c:pt>
                <c:pt idx="1519">
                  <c:v>3.12890625</c:v>
                </c:pt>
                <c:pt idx="1520">
                  <c:v>27.12890625</c:v>
                </c:pt>
                <c:pt idx="1521">
                  <c:v>35.12890625</c:v>
                </c:pt>
                <c:pt idx="1522">
                  <c:v>37.12890625</c:v>
                </c:pt>
                <c:pt idx="1523">
                  <c:v>-17.87109375</c:v>
                </c:pt>
                <c:pt idx="1524">
                  <c:v>68.12890625</c:v>
                </c:pt>
                <c:pt idx="1525">
                  <c:v>-112.8710938</c:v>
                </c:pt>
                <c:pt idx="1526">
                  <c:v>-49.87109375</c:v>
                </c:pt>
                <c:pt idx="1527">
                  <c:v>37.12890625</c:v>
                </c:pt>
                <c:pt idx="1528">
                  <c:v>-12.87109375</c:v>
                </c:pt>
                <c:pt idx="1529">
                  <c:v>29.12890625</c:v>
                </c:pt>
                <c:pt idx="1530">
                  <c:v>-40.87109375</c:v>
                </c:pt>
                <c:pt idx="1531">
                  <c:v>-0.8125</c:v>
                </c:pt>
                <c:pt idx="1532">
                  <c:v>-38.8125</c:v>
                </c:pt>
                <c:pt idx="1533">
                  <c:v>-7.8125</c:v>
                </c:pt>
                <c:pt idx="1534">
                  <c:v>12.1875</c:v>
                </c:pt>
                <c:pt idx="1535">
                  <c:v>27.1875</c:v>
                </c:pt>
                <c:pt idx="1536">
                  <c:v>60.1875</c:v>
                </c:pt>
                <c:pt idx="1537">
                  <c:v>50.1875</c:v>
                </c:pt>
                <c:pt idx="1538">
                  <c:v>-58.8125</c:v>
                </c:pt>
                <c:pt idx="1539">
                  <c:v>-21.8125</c:v>
                </c:pt>
                <c:pt idx="1540">
                  <c:v>14.1875</c:v>
                </c:pt>
                <c:pt idx="1541">
                  <c:v>70.1875</c:v>
                </c:pt>
                <c:pt idx="1542">
                  <c:v>26.1875</c:v>
                </c:pt>
                <c:pt idx="1543">
                  <c:v>17.1875</c:v>
                </c:pt>
                <c:pt idx="1544">
                  <c:v>16.1875</c:v>
                </c:pt>
                <c:pt idx="1545">
                  <c:v>-15.8125</c:v>
                </c:pt>
                <c:pt idx="1546">
                  <c:v>-72.8125</c:v>
                </c:pt>
                <c:pt idx="1547">
                  <c:v>-10.8125</c:v>
                </c:pt>
                <c:pt idx="1548">
                  <c:v>-84.8125</c:v>
                </c:pt>
                <c:pt idx="1549">
                  <c:v>-22.8125</c:v>
                </c:pt>
                <c:pt idx="1550">
                  <c:v>3.1875</c:v>
                </c:pt>
                <c:pt idx="1551">
                  <c:v>19.1875</c:v>
                </c:pt>
                <c:pt idx="1552">
                  <c:v>-9.8125</c:v>
                </c:pt>
                <c:pt idx="1553">
                  <c:v>35.1875</c:v>
                </c:pt>
                <c:pt idx="1554">
                  <c:v>-57.8125</c:v>
                </c:pt>
                <c:pt idx="1555">
                  <c:v>-52.8125</c:v>
                </c:pt>
                <c:pt idx="1556">
                  <c:v>0.1875</c:v>
                </c:pt>
                <c:pt idx="1557">
                  <c:v>32.1875</c:v>
                </c:pt>
                <c:pt idx="1558">
                  <c:v>-12.8125</c:v>
                </c:pt>
                <c:pt idx="1559">
                  <c:v>-84.8125</c:v>
                </c:pt>
                <c:pt idx="1560">
                  <c:v>-20.8125</c:v>
                </c:pt>
                <c:pt idx="1561">
                  <c:v>83.1875</c:v>
                </c:pt>
                <c:pt idx="1562">
                  <c:v>3.1875</c:v>
                </c:pt>
                <c:pt idx="1563">
                  <c:v>-45.8125</c:v>
                </c:pt>
                <c:pt idx="1564">
                  <c:v>11.1875</c:v>
                </c:pt>
                <c:pt idx="1565">
                  <c:v>73.1875</c:v>
                </c:pt>
                <c:pt idx="1566">
                  <c:v>22.1875</c:v>
                </c:pt>
                <c:pt idx="1567">
                  <c:v>4.1875</c:v>
                </c:pt>
                <c:pt idx="1568">
                  <c:v>10.1875</c:v>
                </c:pt>
                <c:pt idx="1569">
                  <c:v>-2.8125</c:v>
                </c:pt>
                <c:pt idx="1570">
                  <c:v>38.1875</c:v>
                </c:pt>
                <c:pt idx="1571">
                  <c:v>-39.8125</c:v>
                </c:pt>
                <c:pt idx="1572">
                  <c:v>12.1875</c:v>
                </c:pt>
                <c:pt idx="1573">
                  <c:v>-20.8125</c:v>
                </c:pt>
                <c:pt idx="1574">
                  <c:v>-33.8125</c:v>
                </c:pt>
                <c:pt idx="1575">
                  <c:v>10.1875</c:v>
                </c:pt>
                <c:pt idx="1576">
                  <c:v>126.2460938</c:v>
                </c:pt>
                <c:pt idx="1577">
                  <c:v>-78.75390625</c:v>
                </c:pt>
                <c:pt idx="1578">
                  <c:v>22.24609375</c:v>
                </c:pt>
                <c:pt idx="1579">
                  <c:v>-4.75390625</c:v>
                </c:pt>
                <c:pt idx="1580">
                  <c:v>95.24609375</c:v>
                </c:pt>
                <c:pt idx="1581">
                  <c:v>-6.75390625</c:v>
                </c:pt>
                <c:pt idx="1582">
                  <c:v>-20.75390625</c:v>
                </c:pt>
                <c:pt idx="1583">
                  <c:v>43.24609375</c:v>
                </c:pt>
                <c:pt idx="1584">
                  <c:v>-41.75390625</c:v>
                </c:pt>
                <c:pt idx="1585">
                  <c:v>25.24609375</c:v>
                </c:pt>
                <c:pt idx="1586">
                  <c:v>6.24609375</c:v>
                </c:pt>
                <c:pt idx="1587">
                  <c:v>18.24609375</c:v>
                </c:pt>
                <c:pt idx="1588">
                  <c:v>-88.75390625</c:v>
                </c:pt>
                <c:pt idx="1589">
                  <c:v>32.24609375</c:v>
                </c:pt>
                <c:pt idx="1590">
                  <c:v>-45.75390625</c:v>
                </c:pt>
                <c:pt idx="1591">
                  <c:v>-92.75390625</c:v>
                </c:pt>
                <c:pt idx="1592">
                  <c:v>-2.75390625</c:v>
                </c:pt>
                <c:pt idx="1593">
                  <c:v>-15.75390625</c:v>
                </c:pt>
                <c:pt idx="1594">
                  <c:v>-81.75390625</c:v>
                </c:pt>
                <c:pt idx="1595">
                  <c:v>75.24609375</c:v>
                </c:pt>
                <c:pt idx="1596">
                  <c:v>58.24609375</c:v>
                </c:pt>
                <c:pt idx="1597">
                  <c:v>-8.75390625</c:v>
                </c:pt>
                <c:pt idx="1598">
                  <c:v>3.24609375</c:v>
                </c:pt>
                <c:pt idx="1599">
                  <c:v>-89.75390625</c:v>
                </c:pt>
                <c:pt idx="1600">
                  <c:v>22.24609375</c:v>
                </c:pt>
                <c:pt idx="1601">
                  <c:v>86.24609375</c:v>
                </c:pt>
                <c:pt idx="1602">
                  <c:v>35.24609375</c:v>
                </c:pt>
                <c:pt idx="1603">
                  <c:v>-34.05859375</c:v>
                </c:pt>
                <c:pt idx="1604">
                  <c:v>9.94140625</c:v>
                </c:pt>
                <c:pt idx="1605">
                  <c:v>4.94140625</c:v>
                </c:pt>
                <c:pt idx="1606">
                  <c:v>-1.05859375</c:v>
                </c:pt>
                <c:pt idx="1607">
                  <c:v>42.94140625</c:v>
                </c:pt>
                <c:pt idx="1608">
                  <c:v>-91.05859375</c:v>
                </c:pt>
                <c:pt idx="1609">
                  <c:v>19.94140625</c:v>
                </c:pt>
                <c:pt idx="1610">
                  <c:v>-84.05859375</c:v>
                </c:pt>
                <c:pt idx="1611">
                  <c:v>25.94140625</c:v>
                </c:pt>
                <c:pt idx="1612">
                  <c:v>-9.05859375</c:v>
                </c:pt>
                <c:pt idx="1613">
                  <c:v>1.94140625</c:v>
                </c:pt>
                <c:pt idx="1614">
                  <c:v>12.94140625</c:v>
                </c:pt>
                <c:pt idx="1615">
                  <c:v>-52.05859375</c:v>
                </c:pt>
                <c:pt idx="1616">
                  <c:v>-40.05859375</c:v>
                </c:pt>
                <c:pt idx="1617">
                  <c:v>-16.05859375</c:v>
                </c:pt>
                <c:pt idx="1618">
                  <c:v>-57.05859375</c:v>
                </c:pt>
                <c:pt idx="1619">
                  <c:v>-29.05859375</c:v>
                </c:pt>
                <c:pt idx="1620">
                  <c:v>-48.05859375</c:v>
                </c:pt>
                <c:pt idx="1621">
                  <c:v>-29.05859375</c:v>
                </c:pt>
                <c:pt idx="1622">
                  <c:v>-17.05859375</c:v>
                </c:pt>
                <c:pt idx="1623">
                  <c:v>19.94140625</c:v>
                </c:pt>
                <c:pt idx="1624">
                  <c:v>-20.05859375</c:v>
                </c:pt>
                <c:pt idx="1625">
                  <c:v>1.94140625</c:v>
                </c:pt>
                <c:pt idx="1626">
                  <c:v>-42.765625</c:v>
                </c:pt>
                <c:pt idx="1627">
                  <c:v>-27.765625</c:v>
                </c:pt>
                <c:pt idx="1628">
                  <c:v>-48.765625</c:v>
                </c:pt>
                <c:pt idx="1629">
                  <c:v>78.234375</c:v>
                </c:pt>
                <c:pt idx="1630">
                  <c:v>-19.765625</c:v>
                </c:pt>
                <c:pt idx="1631">
                  <c:v>28.234375</c:v>
                </c:pt>
                <c:pt idx="1632">
                  <c:v>29.234375</c:v>
                </c:pt>
                <c:pt idx="1633">
                  <c:v>-62.765625</c:v>
                </c:pt>
                <c:pt idx="1634">
                  <c:v>-31.765625</c:v>
                </c:pt>
                <c:pt idx="1635">
                  <c:v>-97.765625</c:v>
                </c:pt>
                <c:pt idx="1636">
                  <c:v>53.234375</c:v>
                </c:pt>
                <c:pt idx="1637">
                  <c:v>-3.765625</c:v>
                </c:pt>
                <c:pt idx="1638">
                  <c:v>-25.765625</c:v>
                </c:pt>
                <c:pt idx="1639">
                  <c:v>-22.765625</c:v>
                </c:pt>
                <c:pt idx="1640">
                  <c:v>73.234375</c:v>
                </c:pt>
                <c:pt idx="1641">
                  <c:v>-15.765625</c:v>
                </c:pt>
                <c:pt idx="1642">
                  <c:v>9.234375</c:v>
                </c:pt>
                <c:pt idx="1643">
                  <c:v>40.234375</c:v>
                </c:pt>
                <c:pt idx="1644">
                  <c:v>-52.765625</c:v>
                </c:pt>
                <c:pt idx="1645">
                  <c:v>57.234375</c:v>
                </c:pt>
                <c:pt idx="1646">
                  <c:v>32.234375</c:v>
                </c:pt>
                <c:pt idx="1647">
                  <c:v>14.234375</c:v>
                </c:pt>
                <c:pt idx="1648">
                  <c:v>-49.765625</c:v>
                </c:pt>
                <c:pt idx="1649">
                  <c:v>63.234375</c:v>
                </c:pt>
                <c:pt idx="1650">
                  <c:v>-19.765625</c:v>
                </c:pt>
                <c:pt idx="1651">
                  <c:v>1.234375</c:v>
                </c:pt>
                <c:pt idx="1652">
                  <c:v>11.234375</c:v>
                </c:pt>
                <c:pt idx="1653">
                  <c:v>10.234375</c:v>
                </c:pt>
                <c:pt idx="1654">
                  <c:v>66.234375</c:v>
                </c:pt>
                <c:pt idx="1655">
                  <c:v>-39.765625</c:v>
                </c:pt>
                <c:pt idx="1656">
                  <c:v>28.16796875</c:v>
                </c:pt>
                <c:pt idx="1657">
                  <c:v>-50.83203125</c:v>
                </c:pt>
                <c:pt idx="1658">
                  <c:v>-29.83203125</c:v>
                </c:pt>
                <c:pt idx="1659">
                  <c:v>21.16796875</c:v>
                </c:pt>
                <c:pt idx="1660">
                  <c:v>14.16796875</c:v>
                </c:pt>
                <c:pt idx="1661">
                  <c:v>-36.83203125</c:v>
                </c:pt>
                <c:pt idx="1662">
                  <c:v>-39.83203125</c:v>
                </c:pt>
                <c:pt idx="1663">
                  <c:v>35.16796875</c:v>
                </c:pt>
                <c:pt idx="1664">
                  <c:v>-24.83203125</c:v>
                </c:pt>
                <c:pt idx="1665">
                  <c:v>49.16796875</c:v>
                </c:pt>
                <c:pt idx="1666">
                  <c:v>-39.83203125</c:v>
                </c:pt>
                <c:pt idx="1667">
                  <c:v>34.16796875</c:v>
                </c:pt>
                <c:pt idx="1668">
                  <c:v>-56.83203125</c:v>
                </c:pt>
                <c:pt idx="1669">
                  <c:v>-15.83203125</c:v>
                </c:pt>
                <c:pt idx="1670">
                  <c:v>0.16796875</c:v>
                </c:pt>
                <c:pt idx="1671">
                  <c:v>48.16796875</c:v>
                </c:pt>
                <c:pt idx="1672">
                  <c:v>-148.83203119999999</c:v>
                </c:pt>
                <c:pt idx="1673">
                  <c:v>85.16796875</c:v>
                </c:pt>
                <c:pt idx="1674">
                  <c:v>16.16796875</c:v>
                </c:pt>
                <c:pt idx="1675">
                  <c:v>-12.83203125</c:v>
                </c:pt>
                <c:pt idx="1676">
                  <c:v>-94.83203125</c:v>
                </c:pt>
                <c:pt idx="1677">
                  <c:v>-56.83203125</c:v>
                </c:pt>
                <c:pt idx="1678">
                  <c:v>14.16796875</c:v>
                </c:pt>
                <c:pt idx="1679">
                  <c:v>-15.83203125</c:v>
                </c:pt>
                <c:pt idx="1680">
                  <c:v>47.16796875</c:v>
                </c:pt>
                <c:pt idx="1681">
                  <c:v>71.16796875</c:v>
                </c:pt>
                <c:pt idx="1682">
                  <c:v>7.16796875</c:v>
                </c:pt>
                <c:pt idx="1683">
                  <c:v>22.16796875</c:v>
                </c:pt>
                <c:pt idx="1684">
                  <c:v>-75.83203125</c:v>
                </c:pt>
                <c:pt idx="1685">
                  <c:v>48.16796875</c:v>
                </c:pt>
                <c:pt idx="1686">
                  <c:v>-99.83203125</c:v>
                </c:pt>
                <c:pt idx="1687">
                  <c:v>39.16796875</c:v>
                </c:pt>
                <c:pt idx="1688">
                  <c:v>11.16796875</c:v>
                </c:pt>
                <c:pt idx="1689">
                  <c:v>-26.83203125</c:v>
                </c:pt>
                <c:pt idx="1690">
                  <c:v>40.16796875</c:v>
                </c:pt>
                <c:pt idx="1691">
                  <c:v>11.16796875</c:v>
                </c:pt>
                <c:pt idx="1692">
                  <c:v>41.16796875</c:v>
                </c:pt>
                <c:pt idx="1693">
                  <c:v>-28.83203125</c:v>
                </c:pt>
                <c:pt idx="1694">
                  <c:v>28.16796875</c:v>
                </c:pt>
                <c:pt idx="1695">
                  <c:v>-40.83203125</c:v>
                </c:pt>
                <c:pt idx="1696">
                  <c:v>11.16796875</c:v>
                </c:pt>
                <c:pt idx="1697">
                  <c:v>-14.83203125</c:v>
                </c:pt>
                <c:pt idx="1698">
                  <c:v>-29.83203125</c:v>
                </c:pt>
                <c:pt idx="1699">
                  <c:v>24.16796875</c:v>
                </c:pt>
                <c:pt idx="1700">
                  <c:v>-3.83203125</c:v>
                </c:pt>
                <c:pt idx="1701">
                  <c:v>6.12890625</c:v>
                </c:pt>
                <c:pt idx="1702">
                  <c:v>39.12890625</c:v>
                </c:pt>
                <c:pt idx="1703">
                  <c:v>27.12890625</c:v>
                </c:pt>
                <c:pt idx="1704">
                  <c:v>-3.87109375</c:v>
                </c:pt>
                <c:pt idx="1705">
                  <c:v>-38.87109375</c:v>
                </c:pt>
                <c:pt idx="1706">
                  <c:v>13.12890625</c:v>
                </c:pt>
                <c:pt idx="1707">
                  <c:v>77.12890625</c:v>
                </c:pt>
                <c:pt idx="1708">
                  <c:v>-14.87109375</c:v>
                </c:pt>
                <c:pt idx="1709">
                  <c:v>5.12890625</c:v>
                </c:pt>
                <c:pt idx="1710">
                  <c:v>47.12890625</c:v>
                </c:pt>
                <c:pt idx="1711">
                  <c:v>-16.87109375</c:v>
                </c:pt>
                <c:pt idx="1712">
                  <c:v>18.12890625</c:v>
                </c:pt>
                <c:pt idx="1713">
                  <c:v>55.12890625</c:v>
                </c:pt>
                <c:pt idx="1714">
                  <c:v>-2.87109375</c:v>
                </c:pt>
                <c:pt idx="1715">
                  <c:v>34.12890625</c:v>
                </c:pt>
                <c:pt idx="1716">
                  <c:v>6.12890625</c:v>
                </c:pt>
                <c:pt idx="1717">
                  <c:v>7.12890625</c:v>
                </c:pt>
                <c:pt idx="1718">
                  <c:v>-73.87109375</c:v>
                </c:pt>
                <c:pt idx="1719">
                  <c:v>-54.87109375</c:v>
                </c:pt>
                <c:pt idx="1720">
                  <c:v>-66.87109375</c:v>
                </c:pt>
                <c:pt idx="1721">
                  <c:v>-17.87109375</c:v>
                </c:pt>
                <c:pt idx="1722">
                  <c:v>-101.8710938</c:v>
                </c:pt>
                <c:pt idx="1723">
                  <c:v>-30.87109375</c:v>
                </c:pt>
                <c:pt idx="1724">
                  <c:v>-61.87109375</c:v>
                </c:pt>
                <c:pt idx="1725">
                  <c:v>18.12890625</c:v>
                </c:pt>
                <c:pt idx="1726">
                  <c:v>-26.87109375</c:v>
                </c:pt>
                <c:pt idx="1727">
                  <c:v>30.12890625</c:v>
                </c:pt>
                <c:pt idx="1728">
                  <c:v>-12.87109375</c:v>
                </c:pt>
                <c:pt idx="1729">
                  <c:v>-28.66015625</c:v>
                </c:pt>
                <c:pt idx="1730">
                  <c:v>22.33984375</c:v>
                </c:pt>
                <c:pt idx="1731">
                  <c:v>-53.66015625</c:v>
                </c:pt>
                <c:pt idx="1732">
                  <c:v>10.33984375</c:v>
                </c:pt>
                <c:pt idx="1733">
                  <c:v>21.33984375</c:v>
                </c:pt>
                <c:pt idx="1734">
                  <c:v>-133.66015619999999</c:v>
                </c:pt>
                <c:pt idx="1735">
                  <c:v>44.33984375</c:v>
                </c:pt>
                <c:pt idx="1736">
                  <c:v>-37.66015625</c:v>
                </c:pt>
                <c:pt idx="1737">
                  <c:v>-11.66015625</c:v>
                </c:pt>
                <c:pt idx="1738">
                  <c:v>57.33984375</c:v>
                </c:pt>
                <c:pt idx="1739">
                  <c:v>79.33984375</c:v>
                </c:pt>
                <c:pt idx="1740">
                  <c:v>36.33984375</c:v>
                </c:pt>
                <c:pt idx="1741">
                  <c:v>10.33984375</c:v>
                </c:pt>
                <c:pt idx="1742">
                  <c:v>-51.66015625</c:v>
                </c:pt>
                <c:pt idx="1743">
                  <c:v>23.33984375</c:v>
                </c:pt>
                <c:pt idx="1744">
                  <c:v>-17.66015625</c:v>
                </c:pt>
                <c:pt idx="1745">
                  <c:v>9.33984375</c:v>
                </c:pt>
                <c:pt idx="1746">
                  <c:v>-52.66015625</c:v>
                </c:pt>
                <c:pt idx="1747">
                  <c:v>-34.66015625</c:v>
                </c:pt>
                <c:pt idx="1748">
                  <c:v>-24.66015625</c:v>
                </c:pt>
                <c:pt idx="1749">
                  <c:v>-46.66015625</c:v>
                </c:pt>
                <c:pt idx="1750">
                  <c:v>-6.66015625</c:v>
                </c:pt>
                <c:pt idx="1751">
                  <c:v>36.33984375</c:v>
                </c:pt>
                <c:pt idx="1752">
                  <c:v>-32.66015625</c:v>
                </c:pt>
                <c:pt idx="1753">
                  <c:v>-13.66015625</c:v>
                </c:pt>
                <c:pt idx="1754">
                  <c:v>13.33984375</c:v>
                </c:pt>
                <c:pt idx="1755">
                  <c:v>33.33984375</c:v>
                </c:pt>
                <c:pt idx="1756">
                  <c:v>-16.66015625</c:v>
                </c:pt>
                <c:pt idx="1757">
                  <c:v>-16.66015625</c:v>
                </c:pt>
                <c:pt idx="1758">
                  <c:v>11.33984375</c:v>
                </c:pt>
                <c:pt idx="1759">
                  <c:v>26.33984375</c:v>
                </c:pt>
                <c:pt idx="1760">
                  <c:v>-43.66015625</c:v>
                </c:pt>
                <c:pt idx="1761">
                  <c:v>-36.87109375</c:v>
                </c:pt>
                <c:pt idx="1762">
                  <c:v>-22.87109375</c:v>
                </c:pt>
                <c:pt idx="1763">
                  <c:v>51.12890625</c:v>
                </c:pt>
                <c:pt idx="1764">
                  <c:v>-28.87109375</c:v>
                </c:pt>
                <c:pt idx="1765">
                  <c:v>-46.87109375</c:v>
                </c:pt>
                <c:pt idx="1766">
                  <c:v>38.12890625</c:v>
                </c:pt>
                <c:pt idx="1767">
                  <c:v>-12.87109375</c:v>
                </c:pt>
                <c:pt idx="1768">
                  <c:v>15.12890625</c:v>
                </c:pt>
                <c:pt idx="1769">
                  <c:v>42.12890625</c:v>
                </c:pt>
                <c:pt idx="1770">
                  <c:v>-18.87109375</c:v>
                </c:pt>
                <c:pt idx="1771">
                  <c:v>62.12890625</c:v>
                </c:pt>
                <c:pt idx="1772">
                  <c:v>-61.87109375</c:v>
                </c:pt>
                <c:pt idx="1773">
                  <c:v>28.12890625</c:v>
                </c:pt>
                <c:pt idx="1774">
                  <c:v>-6.87109375</c:v>
                </c:pt>
                <c:pt idx="1775">
                  <c:v>122.1289062</c:v>
                </c:pt>
                <c:pt idx="1776">
                  <c:v>-10.87109375</c:v>
                </c:pt>
                <c:pt idx="1777">
                  <c:v>-23.87109375</c:v>
                </c:pt>
                <c:pt idx="1778">
                  <c:v>4.12890625</c:v>
                </c:pt>
                <c:pt idx="1779">
                  <c:v>42.12890625</c:v>
                </c:pt>
                <c:pt idx="1780">
                  <c:v>-49.87109375</c:v>
                </c:pt>
                <c:pt idx="1781">
                  <c:v>-18.87109375</c:v>
                </c:pt>
                <c:pt idx="1782">
                  <c:v>-33.87109375</c:v>
                </c:pt>
                <c:pt idx="1783">
                  <c:v>-42.87109375</c:v>
                </c:pt>
                <c:pt idx="1784">
                  <c:v>-38.87109375</c:v>
                </c:pt>
                <c:pt idx="1785">
                  <c:v>-19.87109375</c:v>
                </c:pt>
                <c:pt idx="1786">
                  <c:v>-35.87109375</c:v>
                </c:pt>
                <c:pt idx="1787">
                  <c:v>-22.87109375</c:v>
                </c:pt>
                <c:pt idx="1788">
                  <c:v>11.12890625</c:v>
                </c:pt>
                <c:pt idx="1789">
                  <c:v>-59.87109375</c:v>
                </c:pt>
                <c:pt idx="1790">
                  <c:v>-68.87109375</c:v>
                </c:pt>
                <c:pt idx="1791">
                  <c:v>-22.87109375</c:v>
                </c:pt>
                <c:pt idx="1792">
                  <c:v>2.12890625</c:v>
                </c:pt>
                <c:pt idx="1793">
                  <c:v>-83.87109375</c:v>
                </c:pt>
                <c:pt idx="1794">
                  <c:v>22.12890625</c:v>
                </c:pt>
                <c:pt idx="1795">
                  <c:v>76.12890625</c:v>
                </c:pt>
                <c:pt idx="1796">
                  <c:v>-2.87109375</c:v>
                </c:pt>
                <c:pt idx="1797">
                  <c:v>-24.87109375</c:v>
                </c:pt>
                <c:pt idx="1798">
                  <c:v>-8.87109375</c:v>
                </c:pt>
                <c:pt idx="1799">
                  <c:v>-7.8125</c:v>
                </c:pt>
                <c:pt idx="1800">
                  <c:v>42.1875</c:v>
                </c:pt>
                <c:pt idx="1801">
                  <c:v>35.1875</c:v>
                </c:pt>
                <c:pt idx="1802">
                  <c:v>37.1875</c:v>
                </c:pt>
                <c:pt idx="1803">
                  <c:v>-18.8125</c:v>
                </c:pt>
                <c:pt idx="1804">
                  <c:v>32.1875</c:v>
                </c:pt>
                <c:pt idx="1805">
                  <c:v>55.1875</c:v>
                </c:pt>
                <c:pt idx="1806">
                  <c:v>-31.8125</c:v>
                </c:pt>
                <c:pt idx="1807">
                  <c:v>54.1875</c:v>
                </c:pt>
                <c:pt idx="1808">
                  <c:v>56.1875</c:v>
                </c:pt>
                <c:pt idx="1809">
                  <c:v>50.1875</c:v>
                </c:pt>
                <c:pt idx="1810">
                  <c:v>-39.8125</c:v>
                </c:pt>
                <c:pt idx="1811">
                  <c:v>64.1875</c:v>
                </c:pt>
                <c:pt idx="1812">
                  <c:v>-31.8125</c:v>
                </c:pt>
                <c:pt idx="1813">
                  <c:v>-62.8125</c:v>
                </c:pt>
                <c:pt idx="1814">
                  <c:v>-2.8125</c:v>
                </c:pt>
                <c:pt idx="1815">
                  <c:v>-0.8125</c:v>
                </c:pt>
                <c:pt idx="1816">
                  <c:v>79.1875</c:v>
                </c:pt>
                <c:pt idx="1817">
                  <c:v>-16.8125</c:v>
                </c:pt>
                <c:pt idx="1818">
                  <c:v>38.1875</c:v>
                </c:pt>
                <c:pt idx="1819">
                  <c:v>-6.8125</c:v>
                </c:pt>
                <c:pt idx="1820">
                  <c:v>-7.8125</c:v>
                </c:pt>
                <c:pt idx="1821">
                  <c:v>33.1875</c:v>
                </c:pt>
                <c:pt idx="1822">
                  <c:v>17.1875</c:v>
                </c:pt>
                <c:pt idx="1823">
                  <c:v>-17.8125</c:v>
                </c:pt>
                <c:pt idx="1824">
                  <c:v>-26.75390625</c:v>
                </c:pt>
                <c:pt idx="1825">
                  <c:v>30.24609375</c:v>
                </c:pt>
                <c:pt idx="1826">
                  <c:v>-55.75390625</c:v>
                </c:pt>
                <c:pt idx="1827">
                  <c:v>-5.75390625</c:v>
                </c:pt>
                <c:pt idx="1828">
                  <c:v>-17.75390625</c:v>
                </c:pt>
                <c:pt idx="1829">
                  <c:v>21.24609375</c:v>
                </c:pt>
                <c:pt idx="1830">
                  <c:v>12.24609375</c:v>
                </c:pt>
                <c:pt idx="1831">
                  <c:v>116.2460938</c:v>
                </c:pt>
                <c:pt idx="1832">
                  <c:v>68.24609375</c:v>
                </c:pt>
                <c:pt idx="1833">
                  <c:v>-56.75390625</c:v>
                </c:pt>
                <c:pt idx="1834">
                  <c:v>-11.75390625</c:v>
                </c:pt>
                <c:pt idx="1835">
                  <c:v>-8.75390625</c:v>
                </c:pt>
                <c:pt idx="1836">
                  <c:v>55.24609375</c:v>
                </c:pt>
                <c:pt idx="1837">
                  <c:v>-9.75390625</c:v>
                </c:pt>
                <c:pt idx="1838">
                  <c:v>49.24609375</c:v>
                </c:pt>
                <c:pt idx="1839">
                  <c:v>20.24609375</c:v>
                </c:pt>
                <c:pt idx="1840">
                  <c:v>-36.75390625</c:v>
                </c:pt>
                <c:pt idx="1841">
                  <c:v>18.24609375</c:v>
                </c:pt>
                <c:pt idx="1842">
                  <c:v>4.24609375</c:v>
                </c:pt>
                <c:pt idx="1843">
                  <c:v>84.24609375</c:v>
                </c:pt>
                <c:pt idx="1844">
                  <c:v>-52.75390625</c:v>
                </c:pt>
                <c:pt idx="1845">
                  <c:v>24.24609375</c:v>
                </c:pt>
                <c:pt idx="1846">
                  <c:v>8.24609375</c:v>
                </c:pt>
                <c:pt idx="1847">
                  <c:v>-85.75390625</c:v>
                </c:pt>
                <c:pt idx="1848">
                  <c:v>-10.75390625</c:v>
                </c:pt>
                <c:pt idx="1849">
                  <c:v>-30.75390625</c:v>
                </c:pt>
                <c:pt idx="1850">
                  <c:v>-14.75390625</c:v>
                </c:pt>
                <c:pt idx="1851">
                  <c:v>10.24609375</c:v>
                </c:pt>
                <c:pt idx="1852">
                  <c:v>32.24609375</c:v>
                </c:pt>
                <c:pt idx="1853">
                  <c:v>25.24609375</c:v>
                </c:pt>
                <c:pt idx="1854">
                  <c:v>-122.7539062</c:v>
                </c:pt>
                <c:pt idx="1855">
                  <c:v>14.24609375</c:v>
                </c:pt>
                <c:pt idx="1856">
                  <c:v>72.24609375</c:v>
                </c:pt>
                <c:pt idx="1857">
                  <c:v>5.24609375</c:v>
                </c:pt>
                <c:pt idx="1858">
                  <c:v>-44.75390625</c:v>
                </c:pt>
                <c:pt idx="1859">
                  <c:v>-43.75390625</c:v>
                </c:pt>
                <c:pt idx="1860">
                  <c:v>36.24609375</c:v>
                </c:pt>
                <c:pt idx="1861">
                  <c:v>-25.75390625</c:v>
                </c:pt>
                <c:pt idx="1862">
                  <c:v>-39.75390625</c:v>
                </c:pt>
                <c:pt idx="1863">
                  <c:v>-61.75390625</c:v>
                </c:pt>
                <c:pt idx="1864">
                  <c:v>16.24609375</c:v>
                </c:pt>
                <c:pt idx="1865">
                  <c:v>-50.75390625</c:v>
                </c:pt>
                <c:pt idx="1866">
                  <c:v>28.24609375</c:v>
                </c:pt>
                <c:pt idx="1867">
                  <c:v>-18.05859375</c:v>
                </c:pt>
                <c:pt idx="1868">
                  <c:v>-17.05859375</c:v>
                </c:pt>
                <c:pt idx="1869">
                  <c:v>-47.05859375</c:v>
                </c:pt>
                <c:pt idx="1870">
                  <c:v>9.94140625</c:v>
                </c:pt>
                <c:pt idx="1871">
                  <c:v>-1.05859375</c:v>
                </c:pt>
                <c:pt idx="1872">
                  <c:v>11.94140625</c:v>
                </c:pt>
                <c:pt idx="1873">
                  <c:v>71.94140625</c:v>
                </c:pt>
                <c:pt idx="1874">
                  <c:v>-3.05859375</c:v>
                </c:pt>
                <c:pt idx="1875">
                  <c:v>-20.05859375</c:v>
                </c:pt>
                <c:pt idx="1876">
                  <c:v>-64.05859375</c:v>
                </c:pt>
                <c:pt idx="1877">
                  <c:v>13.94140625</c:v>
                </c:pt>
                <c:pt idx="1878">
                  <c:v>6.94140625</c:v>
                </c:pt>
                <c:pt idx="1879">
                  <c:v>83.94140625</c:v>
                </c:pt>
                <c:pt idx="1880">
                  <c:v>-35.05859375</c:v>
                </c:pt>
                <c:pt idx="1881">
                  <c:v>33.94140625</c:v>
                </c:pt>
                <c:pt idx="1882">
                  <c:v>49.94140625</c:v>
                </c:pt>
                <c:pt idx="1883">
                  <c:v>14.94140625</c:v>
                </c:pt>
                <c:pt idx="1884">
                  <c:v>-20.05859375</c:v>
                </c:pt>
                <c:pt idx="1885">
                  <c:v>49.94140625</c:v>
                </c:pt>
                <c:pt idx="1886">
                  <c:v>17.94140625</c:v>
                </c:pt>
                <c:pt idx="1887">
                  <c:v>-49.05859375</c:v>
                </c:pt>
                <c:pt idx="1888">
                  <c:v>-61.05859375</c:v>
                </c:pt>
                <c:pt idx="1889">
                  <c:v>7.94140625</c:v>
                </c:pt>
                <c:pt idx="1890">
                  <c:v>-83.05859375</c:v>
                </c:pt>
                <c:pt idx="1891">
                  <c:v>34.94140625</c:v>
                </c:pt>
                <c:pt idx="1892">
                  <c:v>-10.765625</c:v>
                </c:pt>
                <c:pt idx="1893">
                  <c:v>-54.765625</c:v>
                </c:pt>
                <c:pt idx="1894">
                  <c:v>49.234375</c:v>
                </c:pt>
                <c:pt idx="1895">
                  <c:v>37.234375</c:v>
                </c:pt>
                <c:pt idx="1896">
                  <c:v>49.234375</c:v>
                </c:pt>
                <c:pt idx="1897">
                  <c:v>26.234375</c:v>
                </c:pt>
                <c:pt idx="1898">
                  <c:v>-17.765625</c:v>
                </c:pt>
                <c:pt idx="1899">
                  <c:v>-14.765625</c:v>
                </c:pt>
                <c:pt idx="1900">
                  <c:v>41.234375</c:v>
                </c:pt>
                <c:pt idx="1901">
                  <c:v>53.234375</c:v>
                </c:pt>
                <c:pt idx="1902">
                  <c:v>22.234375</c:v>
                </c:pt>
                <c:pt idx="1903">
                  <c:v>79.234375</c:v>
                </c:pt>
                <c:pt idx="1904">
                  <c:v>-35.765625</c:v>
                </c:pt>
                <c:pt idx="1905">
                  <c:v>-24.765625</c:v>
                </c:pt>
                <c:pt idx="1906">
                  <c:v>20.234375</c:v>
                </c:pt>
                <c:pt idx="1907">
                  <c:v>22.234375</c:v>
                </c:pt>
                <c:pt idx="1908">
                  <c:v>15.234375</c:v>
                </c:pt>
                <c:pt idx="1909">
                  <c:v>-31.765625</c:v>
                </c:pt>
                <c:pt idx="1910">
                  <c:v>28.234375</c:v>
                </c:pt>
                <c:pt idx="1911">
                  <c:v>-38.765625</c:v>
                </c:pt>
                <c:pt idx="1912">
                  <c:v>38.234375</c:v>
                </c:pt>
                <c:pt idx="1913">
                  <c:v>11.234375</c:v>
                </c:pt>
                <c:pt idx="1914">
                  <c:v>-66.765625</c:v>
                </c:pt>
                <c:pt idx="1915">
                  <c:v>-14.765625</c:v>
                </c:pt>
                <c:pt idx="1916">
                  <c:v>13.234375</c:v>
                </c:pt>
                <c:pt idx="1917">
                  <c:v>-17.765625</c:v>
                </c:pt>
                <c:pt idx="1918">
                  <c:v>31.234375</c:v>
                </c:pt>
                <c:pt idx="1919">
                  <c:v>-18.765625</c:v>
                </c:pt>
                <c:pt idx="1920">
                  <c:v>2.234375</c:v>
                </c:pt>
                <c:pt idx="1921">
                  <c:v>-1.765625</c:v>
                </c:pt>
                <c:pt idx="1922">
                  <c:v>-31.765625</c:v>
                </c:pt>
                <c:pt idx="1923">
                  <c:v>8.234375</c:v>
                </c:pt>
                <c:pt idx="1924">
                  <c:v>-42.765625</c:v>
                </c:pt>
                <c:pt idx="1925">
                  <c:v>-2.765625</c:v>
                </c:pt>
                <c:pt idx="1926">
                  <c:v>51.234375</c:v>
                </c:pt>
                <c:pt idx="1927">
                  <c:v>33.234375</c:v>
                </c:pt>
                <c:pt idx="1928">
                  <c:v>-6.765625</c:v>
                </c:pt>
                <c:pt idx="1929">
                  <c:v>4.234375</c:v>
                </c:pt>
                <c:pt idx="1930">
                  <c:v>46.234375</c:v>
                </c:pt>
                <c:pt idx="1931">
                  <c:v>-26.765625</c:v>
                </c:pt>
                <c:pt idx="1932">
                  <c:v>74.234375</c:v>
                </c:pt>
                <c:pt idx="1933">
                  <c:v>-60.765625</c:v>
                </c:pt>
                <c:pt idx="1934">
                  <c:v>-65.765625</c:v>
                </c:pt>
                <c:pt idx="1935">
                  <c:v>-26.83203125</c:v>
                </c:pt>
                <c:pt idx="1936">
                  <c:v>47.16796875</c:v>
                </c:pt>
                <c:pt idx="1937">
                  <c:v>20.16796875</c:v>
                </c:pt>
                <c:pt idx="1938">
                  <c:v>-63.83203125</c:v>
                </c:pt>
                <c:pt idx="1939">
                  <c:v>15.16796875</c:v>
                </c:pt>
                <c:pt idx="1940">
                  <c:v>5.16796875</c:v>
                </c:pt>
                <c:pt idx="1941">
                  <c:v>69.16796875</c:v>
                </c:pt>
                <c:pt idx="1942">
                  <c:v>3.16796875</c:v>
                </c:pt>
                <c:pt idx="1943">
                  <c:v>46.16796875</c:v>
                </c:pt>
                <c:pt idx="1944">
                  <c:v>-41.83203125</c:v>
                </c:pt>
                <c:pt idx="1945">
                  <c:v>-8.83203125</c:v>
                </c:pt>
                <c:pt idx="1946">
                  <c:v>12.16796875</c:v>
                </c:pt>
                <c:pt idx="1947">
                  <c:v>20.16796875</c:v>
                </c:pt>
                <c:pt idx="1948">
                  <c:v>6.16796875</c:v>
                </c:pt>
                <c:pt idx="1949">
                  <c:v>26.16796875</c:v>
                </c:pt>
                <c:pt idx="1950">
                  <c:v>-28.83203125</c:v>
                </c:pt>
                <c:pt idx="1951">
                  <c:v>51.16796875</c:v>
                </c:pt>
                <c:pt idx="1952">
                  <c:v>-52.83203125</c:v>
                </c:pt>
                <c:pt idx="1953">
                  <c:v>7.16796875</c:v>
                </c:pt>
                <c:pt idx="1954">
                  <c:v>-55.83203125</c:v>
                </c:pt>
                <c:pt idx="1955">
                  <c:v>19.16796875</c:v>
                </c:pt>
                <c:pt idx="1956">
                  <c:v>-7.83203125</c:v>
                </c:pt>
                <c:pt idx="1957">
                  <c:v>5.16796875</c:v>
                </c:pt>
                <c:pt idx="1958">
                  <c:v>14.16796875</c:v>
                </c:pt>
                <c:pt idx="1959">
                  <c:v>97.16796875</c:v>
                </c:pt>
                <c:pt idx="1960">
                  <c:v>-20.83203125</c:v>
                </c:pt>
                <c:pt idx="1961">
                  <c:v>38.16796875</c:v>
                </c:pt>
                <c:pt idx="1962">
                  <c:v>12.16796875</c:v>
                </c:pt>
                <c:pt idx="1963">
                  <c:v>-26.83203125</c:v>
                </c:pt>
                <c:pt idx="1964">
                  <c:v>-3.83203125</c:v>
                </c:pt>
                <c:pt idx="1965">
                  <c:v>-83.83203125</c:v>
                </c:pt>
                <c:pt idx="1966">
                  <c:v>48.16796875</c:v>
                </c:pt>
                <c:pt idx="1967">
                  <c:v>25.16796875</c:v>
                </c:pt>
                <c:pt idx="1968">
                  <c:v>-38.83203125</c:v>
                </c:pt>
                <c:pt idx="1969">
                  <c:v>-37.83203125</c:v>
                </c:pt>
                <c:pt idx="1970">
                  <c:v>-91.83203125</c:v>
                </c:pt>
                <c:pt idx="1971">
                  <c:v>29.16796875</c:v>
                </c:pt>
                <c:pt idx="1972">
                  <c:v>12.16796875</c:v>
                </c:pt>
                <c:pt idx="1973">
                  <c:v>17.16796875</c:v>
                </c:pt>
                <c:pt idx="1974">
                  <c:v>-19.87109375</c:v>
                </c:pt>
                <c:pt idx="1975">
                  <c:v>5.12890625</c:v>
                </c:pt>
                <c:pt idx="1976">
                  <c:v>-9.87109375</c:v>
                </c:pt>
                <c:pt idx="1977">
                  <c:v>-86.87109375</c:v>
                </c:pt>
                <c:pt idx="1978">
                  <c:v>41.12890625</c:v>
                </c:pt>
                <c:pt idx="1979">
                  <c:v>22.12890625</c:v>
                </c:pt>
                <c:pt idx="1980">
                  <c:v>-40.87109375</c:v>
                </c:pt>
                <c:pt idx="1981">
                  <c:v>-16.87109375</c:v>
                </c:pt>
                <c:pt idx="1982">
                  <c:v>-35.87109375</c:v>
                </c:pt>
                <c:pt idx="1983">
                  <c:v>28.12890625</c:v>
                </c:pt>
                <c:pt idx="1984">
                  <c:v>-20.87109375</c:v>
                </c:pt>
                <c:pt idx="1985">
                  <c:v>40.12890625</c:v>
                </c:pt>
                <c:pt idx="1986">
                  <c:v>36.12890625</c:v>
                </c:pt>
                <c:pt idx="1987">
                  <c:v>60.12890625</c:v>
                </c:pt>
                <c:pt idx="1988">
                  <c:v>-34.87109375</c:v>
                </c:pt>
                <c:pt idx="1989">
                  <c:v>34.12890625</c:v>
                </c:pt>
                <c:pt idx="1990">
                  <c:v>11.12890625</c:v>
                </c:pt>
                <c:pt idx="1991">
                  <c:v>45.12890625</c:v>
                </c:pt>
                <c:pt idx="1992">
                  <c:v>-2.87109375</c:v>
                </c:pt>
                <c:pt idx="1993">
                  <c:v>19.12890625</c:v>
                </c:pt>
                <c:pt idx="1994">
                  <c:v>-48.87109375</c:v>
                </c:pt>
                <c:pt idx="1995">
                  <c:v>11.12890625</c:v>
                </c:pt>
                <c:pt idx="1996">
                  <c:v>-44.87109375</c:v>
                </c:pt>
                <c:pt idx="1997">
                  <c:v>-30.87109375</c:v>
                </c:pt>
                <c:pt idx="1998">
                  <c:v>41.12890625</c:v>
                </c:pt>
                <c:pt idx="1999">
                  <c:v>-51.87109375</c:v>
                </c:pt>
                <c:pt idx="2000">
                  <c:v>-15.87109375</c:v>
                </c:pt>
                <c:pt idx="2001">
                  <c:v>6.12890625</c:v>
                </c:pt>
                <c:pt idx="2002">
                  <c:v>-27.87109375</c:v>
                </c:pt>
                <c:pt idx="2003">
                  <c:v>12.12890625</c:v>
                </c:pt>
                <c:pt idx="2004">
                  <c:v>-21.87109375</c:v>
                </c:pt>
                <c:pt idx="2005">
                  <c:v>-16.87109375</c:v>
                </c:pt>
                <c:pt idx="2006">
                  <c:v>-46.87109375</c:v>
                </c:pt>
                <c:pt idx="2007">
                  <c:v>-19.87109375</c:v>
                </c:pt>
                <c:pt idx="2008">
                  <c:v>11.12890625</c:v>
                </c:pt>
                <c:pt idx="2009">
                  <c:v>12.12890625</c:v>
                </c:pt>
                <c:pt idx="2010">
                  <c:v>-3.87109375</c:v>
                </c:pt>
                <c:pt idx="2011">
                  <c:v>45.12890625</c:v>
                </c:pt>
                <c:pt idx="2012">
                  <c:v>-24.87109375</c:v>
                </c:pt>
                <c:pt idx="2013">
                  <c:v>3.33984375</c:v>
                </c:pt>
                <c:pt idx="2014">
                  <c:v>88.33984375</c:v>
                </c:pt>
                <c:pt idx="2015">
                  <c:v>-98.66015625</c:v>
                </c:pt>
                <c:pt idx="2016">
                  <c:v>-70.66015625</c:v>
                </c:pt>
                <c:pt idx="2017">
                  <c:v>35.33984375</c:v>
                </c:pt>
                <c:pt idx="2018">
                  <c:v>45.33984375</c:v>
                </c:pt>
                <c:pt idx="2019">
                  <c:v>-8.66015625</c:v>
                </c:pt>
                <c:pt idx="2020">
                  <c:v>53.33984375</c:v>
                </c:pt>
                <c:pt idx="2021">
                  <c:v>-58.66015625</c:v>
                </c:pt>
                <c:pt idx="2022">
                  <c:v>70.33984375</c:v>
                </c:pt>
                <c:pt idx="2023">
                  <c:v>-24.66015625</c:v>
                </c:pt>
                <c:pt idx="2024">
                  <c:v>-26.66015625</c:v>
                </c:pt>
                <c:pt idx="2025">
                  <c:v>6.33984375</c:v>
                </c:pt>
                <c:pt idx="2026">
                  <c:v>-1.66015625</c:v>
                </c:pt>
                <c:pt idx="2027">
                  <c:v>-13.66015625</c:v>
                </c:pt>
                <c:pt idx="2028">
                  <c:v>-11.66015625</c:v>
                </c:pt>
                <c:pt idx="2029">
                  <c:v>-50.66015625</c:v>
                </c:pt>
                <c:pt idx="2030">
                  <c:v>-24.66015625</c:v>
                </c:pt>
                <c:pt idx="2031">
                  <c:v>28.33984375</c:v>
                </c:pt>
                <c:pt idx="2032">
                  <c:v>-26.66015625</c:v>
                </c:pt>
                <c:pt idx="2033">
                  <c:v>0.33984375</c:v>
                </c:pt>
                <c:pt idx="2034">
                  <c:v>-23.66015625</c:v>
                </c:pt>
                <c:pt idx="2035">
                  <c:v>3.33984375</c:v>
                </c:pt>
                <c:pt idx="2036">
                  <c:v>64.12890625</c:v>
                </c:pt>
                <c:pt idx="2037">
                  <c:v>-12.87109375</c:v>
                </c:pt>
                <c:pt idx="2038">
                  <c:v>8.12890625</c:v>
                </c:pt>
                <c:pt idx="2039">
                  <c:v>27.12890625</c:v>
                </c:pt>
                <c:pt idx="2040">
                  <c:v>-35.87109375</c:v>
                </c:pt>
                <c:pt idx="2041">
                  <c:v>-14.87109375</c:v>
                </c:pt>
                <c:pt idx="2042">
                  <c:v>41.12890625</c:v>
                </c:pt>
                <c:pt idx="2043">
                  <c:v>-40.87109375</c:v>
                </c:pt>
                <c:pt idx="2044">
                  <c:v>-48.87109375</c:v>
                </c:pt>
                <c:pt idx="2045">
                  <c:v>65.12890625</c:v>
                </c:pt>
                <c:pt idx="2046">
                  <c:v>7.12890625</c:v>
                </c:pt>
                <c:pt idx="2047">
                  <c:v>11.12890625</c:v>
                </c:pt>
                <c:pt idx="2048">
                  <c:v>56.12890625</c:v>
                </c:pt>
                <c:pt idx="2049">
                  <c:v>118.1289062</c:v>
                </c:pt>
                <c:pt idx="2050">
                  <c:v>-12.87109375</c:v>
                </c:pt>
                <c:pt idx="2051">
                  <c:v>18.12890625</c:v>
                </c:pt>
                <c:pt idx="2052">
                  <c:v>67.12890625</c:v>
                </c:pt>
                <c:pt idx="2053">
                  <c:v>84.12890625</c:v>
                </c:pt>
                <c:pt idx="2054">
                  <c:v>-44.87109375</c:v>
                </c:pt>
                <c:pt idx="2055">
                  <c:v>-14.87109375</c:v>
                </c:pt>
                <c:pt idx="2056">
                  <c:v>86.12890625</c:v>
                </c:pt>
                <c:pt idx="2057">
                  <c:v>-51.87109375</c:v>
                </c:pt>
                <c:pt idx="2058">
                  <c:v>-6.87109375</c:v>
                </c:pt>
                <c:pt idx="2059">
                  <c:v>-89.87109375</c:v>
                </c:pt>
                <c:pt idx="2060">
                  <c:v>96.12890625</c:v>
                </c:pt>
                <c:pt idx="2061">
                  <c:v>-22.87109375</c:v>
                </c:pt>
                <c:pt idx="2062">
                  <c:v>6.12890625</c:v>
                </c:pt>
                <c:pt idx="2063">
                  <c:v>34.12890625</c:v>
                </c:pt>
                <c:pt idx="2064">
                  <c:v>-23.87109375</c:v>
                </c:pt>
                <c:pt idx="2065">
                  <c:v>-15.87109375</c:v>
                </c:pt>
                <c:pt idx="2066">
                  <c:v>-12.87109375</c:v>
                </c:pt>
                <c:pt idx="2067">
                  <c:v>-24.8125</c:v>
                </c:pt>
                <c:pt idx="2068">
                  <c:v>-55.8125</c:v>
                </c:pt>
                <c:pt idx="2069">
                  <c:v>-31.8125</c:v>
                </c:pt>
                <c:pt idx="2070">
                  <c:v>25.1875</c:v>
                </c:pt>
                <c:pt idx="2071">
                  <c:v>19.1875</c:v>
                </c:pt>
                <c:pt idx="2072">
                  <c:v>-30.8125</c:v>
                </c:pt>
                <c:pt idx="2073">
                  <c:v>22.1875</c:v>
                </c:pt>
                <c:pt idx="2074">
                  <c:v>100.1875</c:v>
                </c:pt>
                <c:pt idx="2075">
                  <c:v>-10.8125</c:v>
                </c:pt>
                <c:pt idx="2076">
                  <c:v>-12.8125</c:v>
                </c:pt>
                <c:pt idx="2077">
                  <c:v>-57.8125</c:v>
                </c:pt>
                <c:pt idx="2078">
                  <c:v>11.1875</c:v>
                </c:pt>
                <c:pt idx="2079">
                  <c:v>59.1875</c:v>
                </c:pt>
                <c:pt idx="2080">
                  <c:v>-36.8125</c:v>
                </c:pt>
                <c:pt idx="2081">
                  <c:v>129.1875</c:v>
                </c:pt>
                <c:pt idx="2082">
                  <c:v>-32.8125</c:v>
                </c:pt>
                <c:pt idx="2083">
                  <c:v>-18.8125</c:v>
                </c:pt>
                <c:pt idx="2084">
                  <c:v>44.1875</c:v>
                </c:pt>
                <c:pt idx="2085">
                  <c:v>-46.8125</c:v>
                </c:pt>
                <c:pt idx="2086">
                  <c:v>-58.8125</c:v>
                </c:pt>
                <c:pt idx="2087">
                  <c:v>23.1875</c:v>
                </c:pt>
                <c:pt idx="2088">
                  <c:v>24.1875</c:v>
                </c:pt>
                <c:pt idx="2089">
                  <c:v>1.1875</c:v>
                </c:pt>
                <c:pt idx="2090">
                  <c:v>-84.8125</c:v>
                </c:pt>
                <c:pt idx="2091">
                  <c:v>7.1875</c:v>
                </c:pt>
                <c:pt idx="2092">
                  <c:v>19.1875</c:v>
                </c:pt>
                <c:pt idx="2093">
                  <c:v>-8.8125</c:v>
                </c:pt>
                <c:pt idx="2094">
                  <c:v>-16.8125</c:v>
                </c:pt>
                <c:pt idx="2095">
                  <c:v>-18.8125</c:v>
                </c:pt>
                <c:pt idx="2096">
                  <c:v>-46.8125</c:v>
                </c:pt>
                <c:pt idx="2097">
                  <c:v>23.1875</c:v>
                </c:pt>
                <c:pt idx="2098">
                  <c:v>-22.75390625</c:v>
                </c:pt>
                <c:pt idx="2099">
                  <c:v>-22.75390625</c:v>
                </c:pt>
                <c:pt idx="2100">
                  <c:v>-34.75390625</c:v>
                </c:pt>
                <c:pt idx="2101">
                  <c:v>-14.75390625</c:v>
                </c:pt>
                <c:pt idx="2102">
                  <c:v>12.24609375</c:v>
                </c:pt>
                <c:pt idx="2103">
                  <c:v>10.24609375</c:v>
                </c:pt>
                <c:pt idx="2104">
                  <c:v>-19.75390625</c:v>
                </c:pt>
                <c:pt idx="2105">
                  <c:v>33.24609375</c:v>
                </c:pt>
                <c:pt idx="2106">
                  <c:v>-22.75390625</c:v>
                </c:pt>
                <c:pt idx="2107">
                  <c:v>-49.75390625</c:v>
                </c:pt>
                <c:pt idx="2108">
                  <c:v>19.24609375</c:v>
                </c:pt>
                <c:pt idx="2109">
                  <c:v>-34.75390625</c:v>
                </c:pt>
                <c:pt idx="2110">
                  <c:v>31.24609375</c:v>
                </c:pt>
                <c:pt idx="2111">
                  <c:v>48.24609375</c:v>
                </c:pt>
                <c:pt idx="2112">
                  <c:v>-49.75390625</c:v>
                </c:pt>
                <c:pt idx="2113">
                  <c:v>-85.75390625</c:v>
                </c:pt>
                <c:pt idx="2114">
                  <c:v>-24.75390625</c:v>
                </c:pt>
                <c:pt idx="2115">
                  <c:v>2.24609375</c:v>
                </c:pt>
                <c:pt idx="2116">
                  <c:v>-28.75390625</c:v>
                </c:pt>
                <c:pt idx="2117">
                  <c:v>12.24609375</c:v>
                </c:pt>
                <c:pt idx="2118">
                  <c:v>-19.75390625</c:v>
                </c:pt>
                <c:pt idx="2119">
                  <c:v>61.24609375</c:v>
                </c:pt>
                <c:pt idx="2120">
                  <c:v>9.24609375</c:v>
                </c:pt>
                <c:pt idx="2121">
                  <c:v>6.24609375</c:v>
                </c:pt>
                <c:pt idx="2122">
                  <c:v>-55.75390625</c:v>
                </c:pt>
                <c:pt idx="2123">
                  <c:v>-22.75390625</c:v>
                </c:pt>
                <c:pt idx="2124">
                  <c:v>-39.75390625</c:v>
                </c:pt>
                <c:pt idx="2125">
                  <c:v>57.24609375</c:v>
                </c:pt>
                <c:pt idx="2126">
                  <c:v>-56.75390625</c:v>
                </c:pt>
                <c:pt idx="2127">
                  <c:v>-17.75390625</c:v>
                </c:pt>
                <c:pt idx="2128">
                  <c:v>-0.75390625</c:v>
                </c:pt>
                <c:pt idx="2129">
                  <c:v>11.24609375</c:v>
                </c:pt>
                <c:pt idx="2130">
                  <c:v>84.24609375</c:v>
                </c:pt>
                <c:pt idx="2131">
                  <c:v>-61.75390625</c:v>
                </c:pt>
                <c:pt idx="2132">
                  <c:v>0.24609375</c:v>
                </c:pt>
                <c:pt idx="2133">
                  <c:v>10.24609375</c:v>
                </c:pt>
                <c:pt idx="2134">
                  <c:v>76.24609375</c:v>
                </c:pt>
                <c:pt idx="2135">
                  <c:v>99.94140625</c:v>
                </c:pt>
                <c:pt idx="2136">
                  <c:v>12.94140625</c:v>
                </c:pt>
                <c:pt idx="2137">
                  <c:v>-12.05859375</c:v>
                </c:pt>
                <c:pt idx="2138">
                  <c:v>-34.05859375</c:v>
                </c:pt>
                <c:pt idx="2139">
                  <c:v>-22.05859375</c:v>
                </c:pt>
                <c:pt idx="2140">
                  <c:v>11.94140625</c:v>
                </c:pt>
                <c:pt idx="2141">
                  <c:v>23.94140625</c:v>
                </c:pt>
                <c:pt idx="2142">
                  <c:v>48.94140625</c:v>
                </c:pt>
                <c:pt idx="2143">
                  <c:v>22.94140625</c:v>
                </c:pt>
                <c:pt idx="2144">
                  <c:v>-17.05859375</c:v>
                </c:pt>
                <c:pt idx="2145">
                  <c:v>20.94140625</c:v>
                </c:pt>
                <c:pt idx="2146">
                  <c:v>53.94140625</c:v>
                </c:pt>
                <c:pt idx="2147">
                  <c:v>2.94140625</c:v>
                </c:pt>
                <c:pt idx="2148">
                  <c:v>135.94140619999999</c:v>
                </c:pt>
                <c:pt idx="2149">
                  <c:v>14.94140625</c:v>
                </c:pt>
                <c:pt idx="2150">
                  <c:v>41.94140625</c:v>
                </c:pt>
                <c:pt idx="2151">
                  <c:v>79.94140625</c:v>
                </c:pt>
                <c:pt idx="2152">
                  <c:v>-50.05859375</c:v>
                </c:pt>
                <c:pt idx="2153">
                  <c:v>-20.05859375</c:v>
                </c:pt>
                <c:pt idx="2154">
                  <c:v>27.94140625</c:v>
                </c:pt>
                <c:pt idx="2155">
                  <c:v>-36.05859375</c:v>
                </c:pt>
                <c:pt idx="2156">
                  <c:v>-19.05859375</c:v>
                </c:pt>
                <c:pt idx="2157">
                  <c:v>-6.05859375</c:v>
                </c:pt>
                <c:pt idx="2158">
                  <c:v>56.94140625</c:v>
                </c:pt>
                <c:pt idx="2159">
                  <c:v>-18.05859375</c:v>
                </c:pt>
                <c:pt idx="2160">
                  <c:v>-40.05859375</c:v>
                </c:pt>
                <c:pt idx="2161">
                  <c:v>-17.05859375</c:v>
                </c:pt>
                <c:pt idx="2162">
                  <c:v>32.94140625</c:v>
                </c:pt>
                <c:pt idx="2163">
                  <c:v>66.94140625</c:v>
                </c:pt>
                <c:pt idx="2164">
                  <c:v>27.94140625</c:v>
                </c:pt>
                <c:pt idx="2165">
                  <c:v>-23.05859375</c:v>
                </c:pt>
                <c:pt idx="2166">
                  <c:v>8.94140625</c:v>
                </c:pt>
                <c:pt idx="2167">
                  <c:v>19.234375</c:v>
                </c:pt>
                <c:pt idx="2168">
                  <c:v>31.234375</c:v>
                </c:pt>
                <c:pt idx="2169">
                  <c:v>-38.765625</c:v>
                </c:pt>
                <c:pt idx="2170">
                  <c:v>14.234375</c:v>
                </c:pt>
                <c:pt idx="2171">
                  <c:v>-30.765625</c:v>
                </c:pt>
                <c:pt idx="2172">
                  <c:v>6.234375</c:v>
                </c:pt>
                <c:pt idx="2173">
                  <c:v>36.234375</c:v>
                </c:pt>
                <c:pt idx="2174">
                  <c:v>54.234375</c:v>
                </c:pt>
                <c:pt idx="2175">
                  <c:v>98.234375</c:v>
                </c:pt>
                <c:pt idx="2176">
                  <c:v>25.234375</c:v>
                </c:pt>
                <c:pt idx="2177">
                  <c:v>5.234375</c:v>
                </c:pt>
                <c:pt idx="2178">
                  <c:v>22.234375</c:v>
                </c:pt>
                <c:pt idx="2179">
                  <c:v>-19.765625</c:v>
                </c:pt>
                <c:pt idx="2180">
                  <c:v>-13.765625</c:v>
                </c:pt>
                <c:pt idx="2181">
                  <c:v>7.234375</c:v>
                </c:pt>
                <c:pt idx="2182">
                  <c:v>13.234375</c:v>
                </c:pt>
                <c:pt idx="2183">
                  <c:v>3.234375</c:v>
                </c:pt>
                <c:pt idx="2184">
                  <c:v>28.234375</c:v>
                </c:pt>
                <c:pt idx="2185">
                  <c:v>-90.765625</c:v>
                </c:pt>
                <c:pt idx="2186">
                  <c:v>16.234375</c:v>
                </c:pt>
                <c:pt idx="2187">
                  <c:v>-24.765625</c:v>
                </c:pt>
                <c:pt idx="2188">
                  <c:v>-36.765625</c:v>
                </c:pt>
                <c:pt idx="2189">
                  <c:v>-70.765625</c:v>
                </c:pt>
                <c:pt idx="2190">
                  <c:v>-61.765625</c:v>
                </c:pt>
                <c:pt idx="2191">
                  <c:v>34.234375</c:v>
                </c:pt>
                <c:pt idx="2192">
                  <c:v>-56.765625</c:v>
                </c:pt>
                <c:pt idx="2193">
                  <c:v>-56.765625</c:v>
                </c:pt>
                <c:pt idx="2194">
                  <c:v>77.234375</c:v>
                </c:pt>
                <c:pt idx="2195">
                  <c:v>41.234375</c:v>
                </c:pt>
                <c:pt idx="2196">
                  <c:v>4.234375</c:v>
                </c:pt>
                <c:pt idx="2197">
                  <c:v>-5.765625</c:v>
                </c:pt>
                <c:pt idx="2198">
                  <c:v>-40.765625</c:v>
                </c:pt>
                <c:pt idx="2199">
                  <c:v>18.234375</c:v>
                </c:pt>
                <c:pt idx="2200">
                  <c:v>46.234375</c:v>
                </c:pt>
                <c:pt idx="2201">
                  <c:v>66.234375</c:v>
                </c:pt>
                <c:pt idx="2202">
                  <c:v>-32.765625</c:v>
                </c:pt>
                <c:pt idx="2203">
                  <c:v>-19.765625</c:v>
                </c:pt>
                <c:pt idx="2204">
                  <c:v>34.234375</c:v>
                </c:pt>
                <c:pt idx="2205">
                  <c:v>21.234375</c:v>
                </c:pt>
                <c:pt idx="2206">
                  <c:v>15.234375</c:v>
                </c:pt>
                <c:pt idx="2207">
                  <c:v>94.234375</c:v>
                </c:pt>
                <c:pt idx="2208">
                  <c:v>5.234375</c:v>
                </c:pt>
                <c:pt idx="2209">
                  <c:v>-24.765625</c:v>
                </c:pt>
                <c:pt idx="2210">
                  <c:v>-18.765625</c:v>
                </c:pt>
                <c:pt idx="2211">
                  <c:v>-42.765625</c:v>
                </c:pt>
                <c:pt idx="2212">
                  <c:v>-45.765625</c:v>
                </c:pt>
                <c:pt idx="2213">
                  <c:v>-18.83203125</c:v>
                </c:pt>
                <c:pt idx="2214">
                  <c:v>4.16796875</c:v>
                </c:pt>
                <c:pt idx="2215">
                  <c:v>25.16796875</c:v>
                </c:pt>
                <c:pt idx="2216">
                  <c:v>-3.83203125</c:v>
                </c:pt>
                <c:pt idx="2217">
                  <c:v>-17.83203125</c:v>
                </c:pt>
                <c:pt idx="2218">
                  <c:v>-69.83203125</c:v>
                </c:pt>
                <c:pt idx="2219">
                  <c:v>35.16796875</c:v>
                </c:pt>
                <c:pt idx="2220">
                  <c:v>58.16796875</c:v>
                </c:pt>
                <c:pt idx="2221">
                  <c:v>0.16796875</c:v>
                </c:pt>
                <c:pt idx="2222">
                  <c:v>99.16796875</c:v>
                </c:pt>
                <c:pt idx="2223">
                  <c:v>-18.83203125</c:v>
                </c:pt>
                <c:pt idx="2224">
                  <c:v>4.16796875</c:v>
                </c:pt>
                <c:pt idx="2225">
                  <c:v>-74.83203125</c:v>
                </c:pt>
                <c:pt idx="2226">
                  <c:v>35.16796875</c:v>
                </c:pt>
                <c:pt idx="2227">
                  <c:v>44.16796875</c:v>
                </c:pt>
                <c:pt idx="2228">
                  <c:v>-30.83203125</c:v>
                </c:pt>
                <c:pt idx="2229">
                  <c:v>11.16796875</c:v>
                </c:pt>
                <c:pt idx="2230">
                  <c:v>-74.83203125</c:v>
                </c:pt>
                <c:pt idx="2231">
                  <c:v>-44.83203125</c:v>
                </c:pt>
                <c:pt idx="2232">
                  <c:v>-4.83203125</c:v>
                </c:pt>
                <c:pt idx="2233">
                  <c:v>115.1679688</c:v>
                </c:pt>
                <c:pt idx="2234">
                  <c:v>-7.83203125</c:v>
                </c:pt>
                <c:pt idx="2235">
                  <c:v>8.16796875</c:v>
                </c:pt>
                <c:pt idx="2236">
                  <c:v>27.16796875</c:v>
                </c:pt>
                <c:pt idx="2237">
                  <c:v>30.16796875</c:v>
                </c:pt>
                <c:pt idx="2238">
                  <c:v>27.16796875</c:v>
                </c:pt>
                <c:pt idx="2239">
                  <c:v>10.16796875</c:v>
                </c:pt>
                <c:pt idx="2240">
                  <c:v>-26.83203125</c:v>
                </c:pt>
                <c:pt idx="2241">
                  <c:v>-23.83203125</c:v>
                </c:pt>
                <c:pt idx="2242">
                  <c:v>50.16796875</c:v>
                </c:pt>
                <c:pt idx="2243">
                  <c:v>44.16796875</c:v>
                </c:pt>
                <c:pt idx="2244">
                  <c:v>-8.83203125</c:v>
                </c:pt>
                <c:pt idx="2245">
                  <c:v>4.12890625</c:v>
                </c:pt>
                <c:pt idx="2246">
                  <c:v>-27.87109375</c:v>
                </c:pt>
                <c:pt idx="2247">
                  <c:v>-25.87109375</c:v>
                </c:pt>
                <c:pt idx="2248">
                  <c:v>-6.87109375</c:v>
                </c:pt>
                <c:pt idx="2249">
                  <c:v>-124.8710938</c:v>
                </c:pt>
                <c:pt idx="2250">
                  <c:v>10.12890625</c:v>
                </c:pt>
                <c:pt idx="2251">
                  <c:v>-42.87109375</c:v>
                </c:pt>
                <c:pt idx="2252">
                  <c:v>30.12890625</c:v>
                </c:pt>
                <c:pt idx="2253">
                  <c:v>88.12890625</c:v>
                </c:pt>
                <c:pt idx="2254">
                  <c:v>-7.87109375</c:v>
                </c:pt>
                <c:pt idx="2255">
                  <c:v>-30.87109375</c:v>
                </c:pt>
                <c:pt idx="2256">
                  <c:v>35.12890625</c:v>
                </c:pt>
                <c:pt idx="2257">
                  <c:v>33.12890625</c:v>
                </c:pt>
                <c:pt idx="2258">
                  <c:v>63.12890625</c:v>
                </c:pt>
                <c:pt idx="2259">
                  <c:v>69.12890625</c:v>
                </c:pt>
                <c:pt idx="2260">
                  <c:v>37.12890625</c:v>
                </c:pt>
                <c:pt idx="2261">
                  <c:v>-82.87109375</c:v>
                </c:pt>
                <c:pt idx="2262">
                  <c:v>80.12890625</c:v>
                </c:pt>
                <c:pt idx="2263">
                  <c:v>-11.87109375</c:v>
                </c:pt>
                <c:pt idx="2264">
                  <c:v>91.12890625</c:v>
                </c:pt>
                <c:pt idx="2265">
                  <c:v>-23.87109375</c:v>
                </c:pt>
                <c:pt idx="2266">
                  <c:v>-16.87109375</c:v>
                </c:pt>
                <c:pt idx="2267">
                  <c:v>24.12890625</c:v>
                </c:pt>
                <c:pt idx="2268">
                  <c:v>41.12890625</c:v>
                </c:pt>
                <c:pt idx="2269">
                  <c:v>-0.87109375</c:v>
                </c:pt>
                <c:pt idx="2270">
                  <c:v>-33.87109375</c:v>
                </c:pt>
                <c:pt idx="2271">
                  <c:v>-32.87109375</c:v>
                </c:pt>
                <c:pt idx="2272">
                  <c:v>2.12890625</c:v>
                </c:pt>
                <c:pt idx="2273">
                  <c:v>98.12890625</c:v>
                </c:pt>
                <c:pt idx="2274">
                  <c:v>20.12890625</c:v>
                </c:pt>
                <c:pt idx="2275">
                  <c:v>40.12890625</c:v>
                </c:pt>
                <c:pt idx="2276">
                  <c:v>-36.87109375</c:v>
                </c:pt>
                <c:pt idx="2277">
                  <c:v>53.12890625</c:v>
                </c:pt>
                <c:pt idx="2278">
                  <c:v>-36.87109375</c:v>
                </c:pt>
                <c:pt idx="2279">
                  <c:v>27.12890625</c:v>
                </c:pt>
                <c:pt idx="2280">
                  <c:v>11.12890625</c:v>
                </c:pt>
                <c:pt idx="2281">
                  <c:v>-28.87109375</c:v>
                </c:pt>
                <c:pt idx="2282">
                  <c:v>-0.87109375</c:v>
                </c:pt>
                <c:pt idx="2283">
                  <c:v>27.12890625</c:v>
                </c:pt>
                <c:pt idx="2284">
                  <c:v>-10.87109375</c:v>
                </c:pt>
                <c:pt idx="2285">
                  <c:v>-71.87109375</c:v>
                </c:pt>
                <c:pt idx="2286">
                  <c:v>-72.87109375</c:v>
                </c:pt>
                <c:pt idx="2287">
                  <c:v>7.12890625</c:v>
                </c:pt>
                <c:pt idx="2288">
                  <c:v>-7.87109375</c:v>
                </c:pt>
                <c:pt idx="2289">
                  <c:v>14.33984375</c:v>
                </c:pt>
                <c:pt idx="2290">
                  <c:v>-31.66015625</c:v>
                </c:pt>
                <c:pt idx="2291">
                  <c:v>2.33984375</c:v>
                </c:pt>
                <c:pt idx="2292">
                  <c:v>-52.66015625</c:v>
                </c:pt>
                <c:pt idx="2293">
                  <c:v>3.33984375</c:v>
                </c:pt>
                <c:pt idx="2294">
                  <c:v>-17.66015625</c:v>
                </c:pt>
                <c:pt idx="2295">
                  <c:v>-65.66015625</c:v>
                </c:pt>
                <c:pt idx="2296">
                  <c:v>36.33984375</c:v>
                </c:pt>
                <c:pt idx="2297">
                  <c:v>22.33984375</c:v>
                </c:pt>
                <c:pt idx="2298">
                  <c:v>-95.66015625</c:v>
                </c:pt>
                <c:pt idx="2299">
                  <c:v>-49.66015625</c:v>
                </c:pt>
                <c:pt idx="2300">
                  <c:v>-35.66015625</c:v>
                </c:pt>
                <c:pt idx="2301">
                  <c:v>-86.66015625</c:v>
                </c:pt>
                <c:pt idx="2302">
                  <c:v>-26.66015625</c:v>
                </c:pt>
                <c:pt idx="2303">
                  <c:v>7.33984375</c:v>
                </c:pt>
                <c:pt idx="2304">
                  <c:v>47.33984375</c:v>
                </c:pt>
                <c:pt idx="2305">
                  <c:v>106.3398438</c:v>
                </c:pt>
                <c:pt idx="2306">
                  <c:v>-9.66015625</c:v>
                </c:pt>
                <c:pt idx="2307">
                  <c:v>-80.66015625</c:v>
                </c:pt>
                <c:pt idx="2308">
                  <c:v>-57.66015625</c:v>
                </c:pt>
                <c:pt idx="2309">
                  <c:v>-19.66015625</c:v>
                </c:pt>
                <c:pt idx="2310">
                  <c:v>23.33984375</c:v>
                </c:pt>
                <c:pt idx="2311">
                  <c:v>68.33984375</c:v>
                </c:pt>
                <c:pt idx="2312">
                  <c:v>-70.66015625</c:v>
                </c:pt>
                <c:pt idx="2313">
                  <c:v>83.33984375</c:v>
                </c:pt>
                <c:pt idx="2314">
                  <c:v>-57.66015625</c:v>
                </c:pt>
                <c:pt idx="2315">
                  <c:v>-51.66015625</c:v>
                </c:pt>
                <c:pt idx="2316">
                  <c:v>-42.66015625</c:v>
                </c:pt>
                <c:pt idx="2317">
                  <c:v>-53.66015625</c:v>
                </c:pt>
                <c:pt idx="2318">
                  <c:v>55.33984375</c:v>
                </c:pt>
                <c:pt idx="2319">
                  <c:v>97.33984375</c:v>
                </c:pt>
                <c:pt idx="2320">
                  <c:v>17.12890625</c:v>
                </c:pt>
                <c:pt idx="2321">
                  <c:v>30.12890625</c:v>
                </c:pt>
                <c:pt idx="2322">
                  <c:v>42.12890625</c:v>
                </c:pt>
                <c:pt idx="2323">
                  <c:v>8.12890625</c:v>
                </c:pt>
                <c:pt idx="2324">
                  <c:v>-24.87109375</c:v>
                </c:pt>
                <c:pt idx="2325">
                  <c:v>-29.87109375</c:v>
                </c:pt>
                <c:pt idx="2326">
                  <c:v>-63.87109375</c:v>
                </c:pt>
                <c:pt idx="2327">
                  <c:v>21.12890625</c:v>
                </c:pt>
                <c:pt idx="2328">
                  <c:v>-3.87109375</c:v>
                </c:pt>
                <c:pt idx="2329">
                  <c:v>71.12890625</c:v>
                </c:pt>
                <c:pt idx="2330">
                  <c:v>82.12890625</c:v>
                </c:pt>
                <c:pt idx="2331">
                  <c:v>-49.87109375</c:v>
                </c:pt>
                <c:pt idx="2332">
                  <c:v>-6.87109375</c:v>
                </c:pt>
                <c:pt idx="2333">
                  <c:v>25.12890625</c:v>
                </c:pt>
                <c:pt idx="2334">
                  <c:v>20.12890625</c:v>
                </c:pt>
                <c:pt idx="2335">
                  <c:v>-33.87109375</c:v>
                </c:pt>
                <c:pt idx="2336">
                  <c:v>16.12890625</c:v>
                </c:pt>
                <c:pt idx="2337">
                  <c:v>87.12890625</c:v>
                </c:pt>
                <c:pt idx="2338">
                  <c:v>62.12890625</c:v>
                </c:pt>
                <c:pt idx="2339">
                  <c:v>84.12890625</c:v>
                </c:pt>
                <c:pt idx="2340">
                  <c:v>-41.87109375</c:v>
                </c:pt>
                <c:pt idx="2341">
                  <c:v>74.12890625</c:v>
                </c:pt>
                <c:pt idx="2342">
                  <c:v>-40.87109375</c:v>
                </c:pt>
                <c:pt idx="2343">
                  <c:v>16.12890625</c:v>
                </c:pt>
                <c:pt idx="2344">
                  <c:v>2.12890625</c:v>
                </c:pt>
                <c:pt idx="2345">
                  <c:v>59.12890625</c:v>
                </c:pt>
                <c:pt idx="2346">
                  <c:v>-14.87109375</c:v>
                </c:pt>
                <c:pt idx="2347">
                  <c:v>-19.87109375</c:v>
                </c:pt>
                <c:pt idx="2348">
                  <c:v>4.12890625</c:v>
                </c:pt>
                <c:pt idx="2349">
                  <c:v>-72.87109375</c:v>
                </c:pt>
                <c:pt idx="2350">
                  <c:v>32.12890625</c:v>
                </c:pt>
                <c:pt idx="2351">
                  <c:v>81.12890625</c:v>
                </c:pt>
                <c:pt idx="2352">
                  <c:v>-37.87109375</c:v>
                </c:pt>
                <c:pt idx="2353">
                  <c:v>-23.87109375</c:v>
                </c:pt>
                <c:pt idx="2354">
                  <c:v>-10.87109375</c:v>
                </c:pt>
                <c:pt idx="2355">
                  <c:v>20.12890625</c:v>
                </c:pt>
                <c:pt idx="2356">
                  <c:v>-72.87109375</c:v>
                </c:pt>
                <c:pt idx="2357">
                  <c:v>2.12890625</c:v>
                </c:pt>
                <c:pt idx="2358">
                  <c:v>43.12890625</c:v>
                </c:pt>
                <c:pt idx="2359">
                  <c:v>25.1875</c:v>
                </c:pt>
                <c:pt idx="2360">
                  <c:v>-57.8125</c:v>
                </c:pt>
                <c:pt idx="2361">
                  <c:v>35.1875</c:v>
                </c:pt>
                <c:pt idx="2362">
                  <c:v>22.1875</c:v>
                </c:pt>
                <c:pt idx="2363">
                  <c:v>60.1875</c:v>
                </c:pt>
                <c:pt idx="2364">
                  <c:v>30.1875</c:v>
                </c:pt>
                <c:pt idx="2365">
                  <c:v>54.1875</c:v>
                </c:pt>
                <c:pt idx="2366">
                  <c:v>-1.8125</c:v>
                </c:pt>
                <c:pt idx="2367">
                  <c:v>-13.8125</c:v>
                </c:pt>
                <c:pt idx="2368">
                  <c:v>-14.8125</c:v>
                </c:pt>
                <c:pt idx="2369">
                  <c:v>39.1875</c:v>
                </c:pt>
                <c:pt idx="2370">
                  <c:v>-11.8125</c:v>
                </c:pt>
                <c:pt idx="2371">
                  <c:v>34.1875</c:v>
                </c:pt>
                <c:pt idx="2372">
                  <c:v>30.1875</c:v>
                </c:pt>
                <c:pt idx="2373">
                  <c:v>-29.8125</c:v>
                </c:pt>
                <c:pt idx="2374">
                  <c:v>-22.8125</c:v>
                </c:pt>
                <c:pt idx="2375">
                  <c:v>-27.8125</c:v>
                </c:pt>
                <c:pt idx="2376">
                  <c:v>-0.8125</c:v>
                </c:pt>
                <c:pt idx="2377">
                  <c:v>91.1875</c:v>
                </c:pt>
                <c:pt idx="2378">
                  <c:v>-83.8125</c:v>
                </c:pt>
                <c:pt idx="2379">
                  <c:v>42.1875</c:v>
                </c:pt>
                <c:pt idx="2380">
                  <c:v>7.1875</c:v>
                </c:pt>
                <c:pt idx="2381">
                  <c:v>-87.8125</c:v>
                </c:pt>
                <c:pt idx="2382">
                  <c:v>21.1875</c:v>
                </c:pt>
                <c:pt idx="2383">
                  <c:v>29.1875</c:v>
                </c:pt>
                <c:pt idx="2384">
                  <c:v>13.1875</c:v>
                </c:pt>
                <c:pt idx="2385">
                  <c:v>-21.8125</c:v>
                </c:pt>
                <c:pt idx="2386">
                  <c:v>44.1875</c:v>
                </c:pt>
                <c:pt idx="2387">
                  <c:v>-49.8125</c:v>
                </c:pt>
                <c:pt idx="2388">
                  <c:v>48.1875</c:v>
                </c:pt>
                <c:pt idx="2389">
                  <c:v>8.1875</c:v>
                </c:pt>
                <c:pt idx="2390">
                  <c:v>34.1875</c:v>
                </c:pt>
                <c:pt idx="2391">
                  <c:v>-47.8125</c:v>
                </c:pt>
                <c:pt idx="2392">
                  <c:v>-22.8125</c:v>
                </c:pt>
                <c:pt idx="2393">
                  <c:v>64.1875</c:v>
                </c:pt>
                <c:pt idx="2394">
                  <c:v>40.1875</c:v>
                </c:pt>
                <c:pt idx="2395">
                  <c:v>76.1875</c:v>
                </c:pt>
                <c:pt idx="2396">
                  <c:v>6.1875</c:v>
                </c:pt>
                <c:pt idx="2397">
                  <c:v>-36.8125</c:v>
                </c:pt>
                <c:pt idx="2398">
                  <c:v>15.1875</c:v>
                </c:pt>
                <c:pt idx="2399">
                  <c:v>-15.8125</c:v>
                </c:pt>
                <c:pt idx="2400">
                  <c:v>-5.8125</c:v>
                </c:pt>
                <c:pt idx="2401">
                  <c:v>-41.8125</c:v>
                </c:pt>
                <c:pt idx="2402">
                  <c:v>-46.75390625</c:v>
                </c:pt>
                <c:pt idx="2403">
                  <c:v>-22.75390625</c:v>
                </c:pt>
                <c:pt idx="2404">
                  <c:v>-20.75390625</c:v>
                </c:pt>
                <c:pt idx="2405">
                  <c:v>-68.75390625</c:v>
                </c:pt>
                <c:pt idx="2406">
                  <c:v>-127.7539062</c:v>
                </c:pt>
                <c:pt idx="2407">
                  <c:v>69.24609375</c:v>
                </c:pt>
                <c:pt idx="2408">
                  <c:v>1.24609375</c:v>
                </c:pt>
                <c:pt idx="2409">
                  <c:v>-25.75390625</c:v>
                </c:pt>
                <c:pt idx="2410">
                  <c:v>-72.75390625</c:v>
                </c:pt>
                <c:pt idx="2411">
                  <c:v>5.24609375</c:v>
                </c:pt>
                <c:pt idx="2412">
                  <c:v>-16.75390625</c:v>
                </c:pt>
                <c:pt idx="2413">
                  <c:v>-83.75390625</c:v>
                </c:pt>
                <c:pt idx="2414">
                  <c:v>21.24609375</c:v>
                </c:pt>
                <c:pt idx="2415">
                  <c:v>33.24609375</c:v>
                </c:pt>
                <c:pt idx="2416">
                  <c:v>17.24609375</c:v>
                </c:pt>
                <c:pt idx="2417">
                  <c:v>6.24609375</c:v>
                </c:pt>
                <c:pt idx="2418">
                  <c:v>69.24609375</c:v>
                </c:pt>
                <c:pt idx="2419">
                  <c:v>-29.75390625</c:v>
                </c:pt>
                <c:pt idx="2420">
                  <c:v>-21.75390625</c:v>
                </c:pt>
                <c:pt idx="2421">
                  <c:v>-29.75390625</c:v>
                </c:pt>
                <c:pt idx="2422">
                  <c:v>-19.75390625</c:v>
                </c:pt>
                <c:pt idx="2423">
                  <c:v>-43.75390625</c:v>
                </c:pt>
                <c:pt idx="2424">
                  <c:v>-73.75390625</c:v>
                </c:pt>
                <c:pt idx="2425">
                  <c:v>-32.75390625</c:v>
                </c:pt>
                <c:pt idx="2426">
                  <c:v>58.24609375</c:v>
                </c:pt>
                <c:pt idx="2427">
                  <c:v>-39.75390625</c:v>
                </c:pt>
                <c:pt idx="2428">
                  <c:v>-52.75390625</c:v>
                </c:pt>
                <c:pt idx="2429">
                  <c:v>10.24609375</c:v>
                </c:pt>
                <c:pt idx="2430">
                  <c:v>-37.75390625</c:v>
                </c:pt>
                <c:pt idx="2431">
                  <c:v>-35.75390625</c:v>
                </c:pt>
                <c:pt idx="2432">
                  <c:v>9.24609375</c:v>
                </c:pt>
                <c:pt idx="2433">
                  <c:v>-32.75390625</c:v>
                </c:pt>
                <c:pt idx="2434">
                  <c:v>-76.75390625</c:v>
                </c:pt>
                <c:pt idx="2435">
                  <c:v>-15.75390625</c:v>
                </c:pt>
                <c:pt idx="2436">
                  <c:v>8.24609375</c:v>
                </c:pt>
                <c:pt idx="2437">
                  <c:v>-42.75390625</c:v>
                </c:pt>
                <c:pt idx="2438">
                  <c:v>59.24609375</c:v>
                </c:pt>
                <c:pt idx="2439">
                  <c:v>-67.75390625</c:v>
                </c:pt>
                <c:pt idx="2440">
                  <c:v>7.24609375</c:v>
                </c:pt>
                <c:pt idx="2441">
                  <c:v>-36.05859375</c:v>
                </c:pt>
                <c:pt idx="2442">
                  <c:v>-8.05859375</c:v>
                </c:pt>
                <c:pt idx="2443">
                  <c:v>-19.05859375</c:v>
                </c:pt>
                <c:pt idx="2444">
                  <c:v>-96.05859375</c:v>
                </c:pt>
                <c:pt idx="2445">
                  <c:v>67.94140625</c:v>
                </c:pt>
                <c:pt idx="2446">
                  <c:v>34.94140625</c:v>
                </c:pt>
                <c:pt idx="2447">
                  <c:v>90.94140625</c:v>
                </c:pt>
                <c:pt idx="2448">
                  <c:v>29.94140625</c:v>
                </c:pt>
                <c:pt idx="2449">
                  <c:v>-43.05859375</c:v>
                </c:pt>
                <c:pt idx="2450">
                  <c:v>26.94140625</c:v>
                </c:pt>
                <c:pt idx="2451">
                  <c:v>-30.05859375</c:v>
                </c:pt>
                <c:pt idx="2452">
                  <c:v>-27.05859375</c:v>
                </c:pt>
                <c:pt idx="2453">
                  <c:v>-10.05859375</c:v>
                </c:pt>
                <c:pt idx="2454">
                  <c:v>-61.05859375</c:v>
                </c:pt>
                <c:pt idx="2455">
                  <c:v>-74.05859375</c:v>
                </c:pt>
                <c:pt idx="2456">
                  <c:v>80.94140625</c:v>
                </c:pt>
                <c:pt idx="2457">
                  <c:v>69.94140625</c:v>
                </c:pt>
                <c:pt idx="2458">
                  <c:v>-26.05859375</c:v>
                </c:pt>
                <c:pt idx="2459">
                  <c:v>65.94140625</c:v>
                </c:pt>
                <c:pt idx="2460">
                  <c:v>-47.05859375</c:v>
                </c:pt>
                <c:pt idx="2461">
                  <c:v>26.94140625</c:v>
                </c:pt>
                <c:pt idx="2462">
                  <c:v>-12.05859375</c:v>
                </c:pt>
                <c:pt idx="2463">
                  <c:v>13.94140625</c:v>
                </c:pt>
                <c:pt idx="2464">
                  <c:v>-12.05859375</c:v>
                </c:pt>
                <c:pt idx="2465">
                  <c:v>50.94140625</c:v>
                </c:pt>
                <c:pt idx="2466">
                  <c:v>49.94140625</c:v>
                </c:pt>
                <c:pt idx="2467">
                  <c:v>-75.05859375</c:v>
                </c:pt>
                <c:pt idx="2468">
                  <c:v>123.9414062</c:v>
                </c:pt>
                <c:pt idx="2469">
                  <c:v>-11.05859375</c:v>
                </c:pt>
                <c:pt idx="2470">
                  <c:v>61.94140625</c:v>
                </c:pt>
                <c:pt idx="2471">
                  <c:v>40.94140625</c:v>
                </c:pt>
                <c:pt idx="2472">
                  <c:v>18.94140625</c:v>
                </c:pt>
                <c:pt idx="2473">
                  <c:v>-18.05859375</c:v>
                </c:pt>
                <c:pt idx="2474">
                  <c:v>42.94140625</c:v>
                </c:pt>
                <c:pt idx="2475">
                  <c:v>5.94140625</c:v>
                </c:pt>
                <c:pt idx="2476">
                  <c:v>-16.05859375</c:v>
                </c:pt>
                <c:pt idx="2477">
                  <c:v>-27.05859375</c:v>
                </c:pt>
                <c:pt idx="2478">
                  <c:v>-15.05859375</c:v>
                </c:pt>
                <c:pt idx="2479">
                  <c:v>-18.05859375</c:v>
                </c:pt>
                <c:pt idx="2480">
                  <c:v>-21.05859375</c:v>
                </c:pt>
                <c:pt idx="2481">
                  <c:v>-34.05859375</c:v>
                </c:pt>
                <c:pt idx="2482">
                  <c:v>79.94140625</c:v>
                </c:pt>
                <c:pt idx="2483">
                  <c:v>34.94140625</c:v>
                </c:pt>
                <c:pt idx="2484">
                  <c:v>-33.765625</c:v>
                </c:pt>
                <c:pt idx="2485">
                  <c:v>31.234375</c:v>
                </c:pt>
                <c:pt idx="2486">
                  <c:v>38.234375</c:v>
                </c:pt>
                <c:pt idx="2487">
                  <c:v>-0.765625</c:v>
                </c:pt>
                <c:pt idx="2488">
                  <c:v>18.234375</c:v>
                </c:pt>
                <c:pt idx="2489">
                  <c:v>22.234375</c:v>
                </c:pt>
                <c:pt idx="2490">
                  <c:v>46.234375</c:v>
                </c:pt>
                <c:pt idx="2491">
                  <c:v>26.234375</c:v>
                </c:pt>
                <c:pt idx="2492">
                  <c:v>-38.765625</c:v>
                </c:pt>
                <c:pt idx="2493">
                  <c:v>9.234375</c:v>
                </c:pt>
                <c:pt idx="2494">
                  <c:v>-51.765625</c:v>
                </c:pt>
                <c:pt idx="2495">
                  <c:v>-48.765625</c:v>
                </c:pt>
                <c:pt idx="2496">
                  <c:v>68.234375</c:v>
                </c:pt>
                <c:pt idx="2497">
                  <c:v>-16.765625</c:v>
                </c:pt>
                <c:pt idx="2498">
                  <c:v>-3.765625</c:v>
                </c:pt>
                <c:pt idx="2499">
                  <c:v>2.234375</c:v>
                </c:pt>
                <c:pt idx="2500">
                  <c:v>3.234375</c:v>
                </c:pt>
                <c:pt idx="2501">
                  <c:v>26.234375</c:v>
                </c:pt>
                <c:pt idx="2502">
                  <c:v>23.234375</c:v>
                </c:pt>
                <c:pt idx="2503">
                  <c:v>43.234375</c:v>
                </c:pt>
                <c:pt idx="2504">
                  <c:v>-117.765625</c:v>
                </c:pt>
                <c:pt idx="2505">
                  <c:v>-10.765625</c:v>
                </c:pt>
                <c:pt idx="2506">
                  <c:v>12.234375</c:v>
                </c:pt>
                <c:pt idx="2507">
                  <c:v>-37.765625</c:v>
                </c:pt>
                <c:pt idx="2508">
                  <c:v>35.234375</c:v>
                </c:pt>
                <c:pt idx="2509">
                  <c:v>-39.765625</c:v>
                </c:pt>
                <c:pt idx="2510">
                  <c:v>-50.765625</c:v>
                </c:pt>
                <c:pt idx="2511">
                  <c:v>-93.765625</c:v>
                </c:pt>
                <c:pt idx="2512">
                  <c:v>-33.83203125</c:v>
                </c:pt>
                <c:pt idx="2513">
                  <c:v>-11.83203125</c:v>
                </c:pt>
                <c:pt idx="2514">
                  <c:v>31.16796875</c:v>
                </c:pt>
                <c:pt idx="2515">
                  <c:v>-37.83203125</c:v>
                </c:pt>
                <c:pt idx="2516">
                  <c:v>-25.83203125</c:v>
                </c:pt>
                <c:pt idx="2517">
                  <c:v>-80.83203125</c:v>
                </c:pt>
                <c:pt idx="2518">
                  <c:v>8.16796875</c:v>
                </c:pt>
                <c:pt idx="2519">
                  <c:v>-40.83203125</c:v>
                </c:pt>
                <c:pt idx="2520">
                  <c:v>-111.8320312</c:v>
                </c:pt>
                <c:pt idx="2521">
                  <c:v>-9.83203125</c:v>
                </c:pt>
                <c:pt idx="2522">
                  <c:v>47.16796875</c:v>
                </c:pt>
                <c:pt idx="2523">
                  <c:v>-64.83203125</c:v>
                </c:pt>
                <c:pt idx="2524">
                  <c:v>-54.83203125</c:v>
                </c:pt>
                <c:pt idx="2525">
                  <c:v>-57.83203125</c:v>
                </c:pt>
                <c:pt idx="2526">
                  <c:v>25.16796875</c:v>
                </c:pt>
                <c:pt idx="2527">
                  <c:v>-25.83203125</c:v>
                </c:pt>
                <c:pt idx="2528">
                  <c:v>-11.83203125</c:v>
                </c:pt>
                <c:pt idx="2529">
                  <c:v>-20.83203125</c:v>
                </c:pt>
                <c:pt idx="2530">
                  <c:v>34.16796875</c:v>
                </c:pt>
                <c:pt idx="2531">
                  <c:v>90.16796875</c:v>
                </c:pt>
                <c:pt idx="2532">
                  <c:v>-22.83203125</c:v>
                </c:pt>
                <c:pt idx="2533">
                  <c:v>9.16796875</c:v>
                </c:pt>
                <c:pt idx="2534">
                  <c:v>73.16796875</c:v>
                </c:pt>
                <c:pt idx="2535">
                  <c:v>54.16796875</c:v>
                </c:pt>
                <c:pt idx="2536">
                  <c:v>-2.83203125</c:v>
                </c:pt>
                <c:pt idx="2537">
                  <c:v>19.16796875</c:v>
                </c:pt>
                <c:pt idx="2538">
                  <c:v>-9.83203125</c:v>
                </c:pt>
                <c:pt idx="2539">
                  <c:v>76.16796875</c:v>
                </c:pt>
                <c:pt idx="2540">
                  <c:v>5.16796875</c:v>
                </c:pt>
                <c:pt idx="2541">
                  <c:v>29.16796875</c:v>
                </c:pt>
                <c:pt idx="2542">
                  <c:v>-36.83203125</c:v>
                </c:pt>
                <c:pt idx="2543">
                  <c:v>18.12890625</c:v>
                </c:pt>
                <c:pt idx="2544">
                  <c:v>-24.87109375</c:v>
                </c:pt>
                <c:pt idx="2545">
                  <c:v>-21.87109375</c:v>
                </c:pt>
                <c:pt idx="2546">
                  <c:v>-24.87109375</c:v>
                </c:pt>
                <c:pt idx="2547">
                  <c:v>-50.87109375</c:v>
                </c:pt>
                <c:pt idx="2548">
                  <c:v>26.12890625</c:v>
                </c:pt>
                <c:pt idx="2549">
                  <c:v>-22.87109375</c:v>
                </c:pt>
                <c:pt idx="2550">
                  <c:v>-13.87109375</c:v>
                </c:pt>
                <c:pt idx="2551">
                  <c:v>19.12890625</c:v>
                </c:pt>
                <c:pt idx="2552">
                  <c:v>23.12890625</c:v>
                </c:pt>
                <c:pt idx="2553">
                  <c:v>-7.87109375</c:v>
                </c:pt>
                <c:pt idx="2554">
                  <c:v>-85.87109375</c:v>
                </c:pt>
                <c:pt idx="2555">
                  <c:v>31.12890625</c:v>
                </c:pt>
                <c:pt idx="2556">
                  <c:v>11.12890625</c:v>
                </c:pt>
                <c:pt idx="2557">
                  <c:v>-22.87109375</c:v>
                </c:pt>
                <c:pt idx="2558">
                  <c:v>-15.87109375</c:v>
                </c:pt>
                <c:pt idx="2559">
                  <c:v>-53.87109375</c:v>
                </c:pt>
                <c:pt idx="2560">
                  <c:v>-8.87109375</c:v>
                </c:pt>
                <c:pt idx="2561">
                  <c:v>-36.87109375</c:v>
                </c:pt>
                <c:pt idx="2562">
                  <c:v>76.12890625</c:v>
                </c:pt>
                <c:pt idx="2563">
                  <c:v>-0.87109375</c:v>
                </c:pt>
                <c:pt idx="2564">
                  <c:v>16.12890625</c:v>
                </c:pt>
                <c:pt idx="2565">
                  <c:v>50.12890625</c:v>
                </c:pt>
                <c:pt idx="2566">
                  <c:v>-29.87109375</c:v>
                </c:pt>
                <c:pt idx="2567">
                  <c:v>9.12890625</c:v>
                </c:pt>
                <c:pt idx="2568">
                  <c:v>-111.8710938</c:v>
                </c:pt>
                <c:pt idx="2569">
                  <c:v>49.12890625</c:v>
                </c:pt>
                <c:pt idx="2570">
                  <c:v>9.12890625</c:v>
                </c:pt>
                <c:pt idx="2571">
                  <c:v>-1.87109375</c:v>
                </c:pt>
                <c:pt idx="2572">
                  <c:v>16.12890625</c:v>
                </c:pt>
                <c:pt idx="2573">
                  <c:v>-8.87109375</c:v>
                </c:pt>
                <c:pt idx="2574">
                  <c:v>76.12890625</c:v>
                </c:pt>
                <c:pt idx="2575">
                  <c:v>29.12890625</c:v>
                </c:pt>
                <c:pt idx="2576">
                  <c:v>13.12890625</c:v>
                </c:pt>
                <c:pt idx="2577">
                  <c:v>-28.87109375</c:v>
                </c:pt>
                <c:pt idx="2578">
                  <c:v>-42.87109375</c:v>
                </c:pt>
                <c:pt idx="2579">
                  <c:v>53.12890625</c:v>
                </c:pt>
                <c:pt idx="2580">
                  <c:v>-53.87109375</c:v>
                </c:pt>
                <c:pt idx="2581">
                  <c:v>30.12890625</c:v>
                </c:pt>
                <c:pt idx="2582">
                  <c:v>-8.87109375</c:v>
                </c:pt>
                <c:pt idx="2583">
                  <c:v>-49.66015625</c:v>
                </c:pt>
                <c:pt idx="2584">
                  <c:v>6.33984375</c:v>
                </c:pt>
                <c:pt idx="2585">
                  <c:v>-7.66015625</c:v>
                </c:pt>
                <c:pt idx="2586">
                  <c:v>21.33984375</c:v>
                </c:pt>
                <c:pt idx="2587">
                  <c:v>18.33984375</c:v>
                </c:pt>
                <c:pt idx="2588">
                  <c:v>-39.66015625</c:v>
                </c:pt>
                <c:pt idx="2589">
                  <c:v>-20.66015625</c:v>
                </c:pt>
                <c:pt idx="2590">
                  <c:v>16.33984375</c:v>
                </c:pt>
                <c:pt idx="2591">
                  <c:v>-9.66015625</c:v>
                </c:pt>
                <c:pt idx="2592">
                  <c:v>-73.66015625</c:v>
                </c:pt>
                <c:pt idx="2593">
                  <c:v>-1.66015625</c:v>
                </c:pt>
                <c:pt idx="2594">
                  <c:v>-29.66015625</c:v>
                </c:pt>
                <c:pt idx="2595">
                  <c:v>3.33984375</c:v>
                </c:pt>
                <c:pt idx="2596">
                  <c:v>-17.66015625</c:v>
                </c:pt>
                <c:pt idx="2597">
                  <c:v>12.33984375</c:v>
                </c:pt>
                <c:pt idx="2598">
                  <c:v>18.33984375</c:v>
                </c:pt>
                <c:pt idx="2599">
                  <c:v>-38.66015625</c:v>
                </c:pt>
                <c:pt idx="2600">
                  <c:v>-37.66015625</c:v>
                </c:pt>
                <c:pt idx="2601">
                  <c:v>-6.66015625</c:v>
                </c:pt>
                <c:pt idx="2602">
                  <c:v>-16.66015625</c:v>
                </c:pt>
                <c:pt idx="2603">
                  <c:v>65.33984375</c:v>
                </c:pt>
                <c:pt idx="2604">
                  <c:v>-18.66015625</c:v>
                </c:pt>
                <c:pt idx="2605">
                  <c:v>5.33984375</c:v>
                </c:pt>
                <c:pt idx="2606">
                  <c:v>-30.66015625</c:v>
                </c:pt>
                <c:pt idx="2607">
                  <c:v>114.3398438</c:v>
                </c:pt>
                <c:pt idx="2608">
                  <c:v>58.33984375</c:v>
                </c:pt>
                <c:pt idx="2609">
                  <c:v>-2.66015625</c:v>
                </c:pt>
                <c:pt idx="2610">
                  <c:v>-5.66015625</c:v>
                </c:pt>
                <c:pt idx="2611">
                  <c:v>-8.66015625</c:v>
                </c:pt>
                <c:pt idx="2612">
                  <c:v>-37.66015625</c:v>
                </c:pt>
                <c:pt idx="2613">
                  <c:v>15.33984375</c:v>
                </c:pt>
                <c:pt idx="2614">
                  <c:v>26.33984375</c:v>
                </c:pt>
                <c:pt idx="2615">
                  <c:v>-32.87109375</c:v>
                </c:pt>
                <c:pt idx="2616">
                  <c:v>48.12890625</c:v>
                </c:pt>
                <c:pt idx="2617">
                  <c:v>56.12890625</c:v>
                </c:pt>
                <c:pt idx="2618">
                  <c:v>-62.87109375</c:v>
                </c:pt>
                <c:pt idx="2619">
                  <c:v>-17.87109375</c:v>
                </c:pt>
                <c:pt idx="2620">
                  <c:v>-23.87109375</c:v>
                </c:pt>
                <c:pt idx="2621">
                  <c:v>-10.87109375</c:v>
                </c:pt>
                <c:pt idx="2622">
                  <c:v>33.12890625</c:v>
                </c:pt>
                <c:pt idx="2623">
                  <c:v>48.12890625</c:v>
                </c:pt>
                <c:pt idx="2624">
                  <c:v>13.12890625</c:v>
                </c:pt>
                <c:pt idx="2625">
                  <c:v>36.12890625</c:v>
                </c:pt>
                <c:pt idx="2626">
                  <c:v>-146.87109380000001</c:v>
                </c:pt>
                <c:pt idx="2627">
                  <c:v>12.12890625</c:v>
                </c:pt>
                <c:pt idx="2628">
                  <c:v>59.12890625</c:v>
                </c:pt>
                <c:pt idx="2629">
                  <c:v>32.12890625</c:v>
                </c:pt>
                <c:pt idx="2630">
                  <c:v>-15.87109375</c:v>
                </c:pt>
                <c:pt idx="2631">
                  <c:v>-18.87109375</c:v>
                </c:pt>
                <c:pt idx="2632">
                  <c:v>56.12890625</c:v>
                </c:pt>
                <c:pt idx="2633">
                  <c:v>-89.87109375</c:v>
                </c:pt>
                <c:pt idx="2634">
                  <c:v>-9.87109375</c:v>
                </c:pt>
                <c:pt idx="2635">
                  <c:v>-143.87109380000001</c:v>
                </c:pt>
                <c:pt idx="2636">
                  <c:v>60.12890625</c:v>
                </c:pt>
                <c:pt idx="2637">
                  <c:v>-16.87109375</c:v>
                </c:pt>
                <c:pt idx="2638">
                  <c:v>9.12890625</c:v>
                </c:pt>
                <c:pt idx="2639">
                  <c:v>15.12890625</c:v>
                </c:pt>
                <c:pt idx="2640">
                  <c:v>-48.87109375</c:v>
                </c:pt>
                <c:pt idx="2641">
                  <c:v>-24.87109375</c:v>
                </c:pt>
                <c:pt idx="2642">
                  <c:v>7.12890625</c:v>
                </c:pt>
                <c:pt idx="2643">
                  <c:v>-4.87109375</c:v>
                </c:pt>
                <c:pt idx="2644">
                  <c:v>-28.87109375</c:v>
                </c:pt>
                <c:pt idx="2645">
                  <c:v>60.12890625</c:v>
                </c:pt>
                <c:pt idx="2646">
                  <c:v>1.12890625</c:v>
                </c:pt>
                <c:pt idx="2647">
                  <c:v>-3.87109375</c:v>
                </c:pt>
                <c:pt idx="2648">
                  <c:v>58.12890625</c:v>
                </c:pt>
                <c:pt idx="2649">
                  <c:v>-80.87109375</c:v>
                </c:pt>
                <c:pt idx="2650">
                  <c:v>-1.87109375</c:v>
                </c:pt>
                <c:pt idx="2651">
                  <c:v>36.12890625</c:v>
                </c:pt>
                <c:pt idx="2652">
                  <c:v>43.12890625</c:v>
                </c:pt>
                <c:pt idx="2653">
                  <c:v>-75.87109375</c:v>
                </c:pt>
                <c:pt idx="2654">
                  <c:v>-81.87109375</c:v>
                </c:pt>
                <c:pt idx="2655">
                  <c:v>28.12890625</c:v>
                </c:pt>
                <c:pt idx="2656">
                  <c:v>54.12890625</c:v>
                </c:pt>
                <c:pt idx="2657">
                  <c:v>-37.87109375</c:v>
                </c:pt>
                <c:pt idx="2658">
                  <c:v>28.12890625</c:v>
                </c:pt>
                <c:pt idx="2659">
                  <c:v>-73.87109375</c:v>
                </c:pt>
                <c:pt idx="2660">
                  <c:v>-14.87109375</c:v>
                </c:pt>
                <c:pt idx="2661">
                  <c:v>-76.87109375</c:v>
                </c:pt>
                <c:pt idx="2662">
                  <c:v>-14.87109375</c:v>
                </c:pt>
                <c:pt idx="2663">
                  <c:v>48.1875</c:v>
                </c:pt>
                <c:pt idx="2664">
                  <c:v>12.1875</c:v>
                </c:pt>
                <c:pt idx="2665">
                  <c:v>-40.8125</c:v>
                </c:pt>
                <c:pt idx="2666">
                  <c:v>-3.8125</c:v>
                </c:pt>
                <c:pt idx="2667">
                  <c:v>-16.8125</c:v>
                </c:pt>
                <c:pt idx="2668">
                  <c:v>28.1875</c:v>
                </c:pt>
                <c:pt idx="2669">
                  <c:v>23.1875</c:v>
                </c:pt>
                <c:pt idx="2670">
                  <c:v>27.1875</c:v>
                </c:pt>
                <c:pt idx="2671">
                  <c:v>-23.8125</c:v>
                </c:pt>
                <c:pt idx="2672">
                  <c:v>5.1875</c:v>
                </c:pt>
                <c:pt idx="2673">
                  <c:v>-39.8125</c:v>
                </c:pt>
                <c:pt idx="2674">
                  <c:v>40.1875</c:v>
                </c:pt>
                <c:pt idx="2675">
                  <c:v>24.1875</c:v>
                </c:pt>
                <c:pt idx="2676">
                  <c:v>-42.8125</c:v>
                </c:pt>
                <c:pt idx="2677">
                  <c:v>73.1875</c:v>
                </c:pt>
                <c:pt idx="2678">
                  <c:v>-83.8125</c:v>
                </c:pt>
                <c:pt idx="2679">
                  <c:v>80.1875</c:v>
                </c:pt>
                <c:pt idx="2680">
                  <c:v>27.1875</c:v>
                </c:pt>
                <c:pt idx="2681">
                  <c:v>38.1875</c:v>
                </c:pt>
                <c:pt idx="2682">
                  <c:v>34.1875</c:v>
                </c:pt>
                <c:pt idx="2683">
                  <c:v>-46.8125</c:v>
                </c:pt>
                <c:pt idx="2684">
                  <c:v>43.1875</c:v>
                </c:pt>
                <c:pt idx="2685">
                  <c:v>61.1875</c:v>
                </c:pt>
                <c:pt idx="2686">
                  <c:v>62.1875</c:v>
                </c:pt>
                <c:pt idx="2687">
                  <c:v>-6.8125</c:v>
                </c:pt>
                <c:pt idx="2688">
                  <c:v>82.1875</c:v>
                </c:pt>
                <c:pt idx="2689">
                  <c:v>60.1875</c:v>
                </c:pt>
                <c:pt idx="2690">
                  <c:v>-5.8125</c:v>
                </c:pt>
                <c:pt idx="2691">
                  <c:v>-62.8125</c:v>
                </c:pt>
                <c:pt idx="2692">
                  <c:v>-9.8125</c:v>
                </c:pt>
                <c:pt idx="2693">
                  <c:v>11.1875</c:v>
                </c:pt>
                <c:pt idx="2694">
                  <c:v>44.1875</c:v>
                </c:pt>
                <c:pt idx="2695">
                  <c:v>13.1875</c:v>
                </c:pt>
                <c:pt idx="2696">
                  <c:v>-8.8125</c:v>
                </c:pt>
                <c:pt idx="2697">
                  <c:v>7.1875</c:v>
                </c:pt>
                <c:pt idx="2698">
                  <c:v>-16.8125</c:v>
                </c:pt>
                <c:pt idx="2699">
                  <c:v>-19.8125</c:v>
                </c:pt>
                <c:pt idx="2700">
                  <c:v>3.1875</c:v>
                </c:pt>
                <c:pt idx="2701">
                  <c:v>42.1875</c:v>
                </c:pt>
                <c:pt idx="2702">
                  <c:v>1.1875</c:v>
                </c:pt>
                <c:pt idx="2703">
                  <c:v>10.24609375</c:v>
                </c:pt>
                <c:pt idx="2704">
                  <c:v>34.24609375</c:v>
                </c:pt>
                <c:pt idx="2705">
                  <c:v>-17.75390625</c:v>
                </c:pt>
                <c:pt idx="2706">
                  <c:v>22.24609375</c:v>
                </c:pt>
                <c:pt idx="2707">
                  <c:v>81.24609375</c:v>
                </c:pt>
                <c:pt idx="2708">
                  <c:v>-10.75390625</c:v>
                </c:pt>
                <c:pt idx="2709">
                  <c:v>21.24609375</c:v>
                </c:pt>
                <c:pt idx="2710">
                  <c:v>2.24609375</c:v>
                </c:pt>
                <c:pt idx="2711">
                  <c:v>-87.75390625</c:v>
                </c:pt>
                <c:pt idx="2712">
                  <c:v>-12.75390625</c:v>
                </c:pt>
                <c:pt idx="2713">
                  <c:v>-52.75390625</c:v>
                </c:pt>
                <c:pt idx="2714">
                  <c:v>-23.75390625</c:v>
                </c:pt>
                <c:pt idx="2715">
                  <c:v>-16.75390625</c:v>
                </c:pt>
                <c:pt idx="2716">
                  <c:v>56.24609375</c:v>
                </c:pt>
                <c:pt idx="2717">
                  <c:v>-20.75390625</c:v>
                </c:pt>
                <c:pt idx="2718">
                  <c:v>-5.75390625</c:v>
                </c:pt>
                <c:pt idx="2719">
                  <c:v>31.24609375</c:v>
                </c:pt>
                <c:pt idx="2720">
                  <c:v>-30.75390625</c:v>
                </c:pt>
                <c:pt idx="2721">
                  <c:v>-22.75390625</c:v>
                </c:pt>
                <c:pt idx="2722">
                  <c:v>0.24609375</c:v>
                </c:pt>
                <c:pt idx="2723">
                  <c:v>4.24609375</c:v>
                </c:pt>
                <c:pt idx="2724">
                  <c:v>-17.75390625</c:v>
                </c:pt>
                <c:pt idx="2725">
                  <c:v>-5.75390625</c:v>
                </c:pt>
                <c:pt idx="2726">
                  <c:v>-5.75390625</c:v>
                </c:pt>
                <c:pt idx="2727">
                  <c:v>-58.75390625</c:v>
                </c:pt>
                <c:pt idx="2728">
                  <c:v>-35.75390625</c:v>
                </c:pt>
                <c:pt idx="2729">
                  <c:v>-3.75390625</c:v>
                </c:pt>
                <c:pt idx="2730">
                  <c:v>12.24609375</c:v>
                </c:pt>
                <c:pt idx="2731">
                  <c:v>115.2460938</c:v>
                </c:pt>
                <c:pt idx="2732">
                  <c:v>-74.75390625</c:v>
                </c:pt>
                <c:pt idx="2733">
                  <c:v>-77.75390625</c:v>
                </c:pt>
                <c:pt idx="2734">
                  <c:v>-28.75390625</c:v>
                </c:pt>
                <c:pt idx="2735">
                  <c:v>8.24609375</c:v>
                </c:pt>
                <c:pt idx="2736">
                  <c:v>20.24609375</c:v>
                </c:pt>
                <c:pt idx="2737">
                  <c:v>-56.75390625</c:v>
                </c:pt>
                <c:pt idx="2738">
                  <c:v>-13.75390625</c:v>
                </c:pt>
                <c:pt idx="2739">
                  <c:v>64.24609375</c:v>
                </c:pt>
                <c:pt idx="2740">
                  <c:v>42.24609375</c:v>
                </c:pt>
                <c:pt idx="2741">
                  <c:v>-12.75390625</c:v>
                </c:pt>
                <c:pt idx="2742">
                  <c:v>44.24609375</c:v>
                </c:pt>
                <c:pt idx="2743">
                  <c:v>33.24609375</c:v>
                </c:pt>
                <c:pt idx="2744">
                  <c:v>-16.75390625</c:v>
                </c:pt>
                <c:pt idx="2745">
                  <c:v>32.24609375</c:v>
                </c:pt>
                <c:pt idx="2746">
                  <c:v>33.94140625</c:v>
                </c:pt>
                <c:pt idx="2747">
                  <c:v>38.94140625</c:v>
                </c:pt>
                <c:pt idx="2748">
                  <c:v>-36.05859375</c:v>
                </c:pt>
                <c:pt idx="2749">
                  <c:v>37.94140625</c:v>
                </c:pt>
                <c:pt idx="2750">
                  <c:v>-20.05859375</c:v>
                </c:pt>
                <c:pt idx="2751">
                  <c:v>-33.05859375</c:v>
                </c:pt>
                <c:pt idx="2752">
                  <c:v>-44.05859375</c:v>
                </c:pt>
                <c:pt idx="2753">
                  <c:v>-23.05859375</c:v>
                </c:pt>
                <c:pt idx="2754">
                  <c:v>-22.05859375</c:v>
                </c:pt>
                <c:pt idx="2755">
                  <c:v>27.94140625</c:v>
                </c:pt>
                <c:pt idx="2756">
                  <c:v>77.94140625</c:v>
                </c:pt>
                <c:pt idx="2757">
                  <c:v>-15.05859375</c:v>
                </c:pt>
                <c:pt idx="2758">
                  <c:v>-47.05859375</c:v>
                </c:pt>
                <c:pt idx="2759">
                  <c:v>-38.05859375</c:v>
                </c:pt>
                <c:pt idx="2760">
                  <c:v>-53.05859375</c:v>
                </c:pt>
                <c:pt idx="2761">
                  <c:v>95.94140625</c:v>
                </c:pt>
                <c:pt idx="2762">
                  <c:v>-68.05859375</c:v>
                </c:pt>
                <c:pt idx="2763">
                  <c:v>12.94140625</c:v>
                </c:pt>
                <c:pt idx="2764">
                  <c:v>58.94140625</c:v>
                </c:pt>
                <c:pt idx="2765">
                  <c:v>-15.05859375</c:v>
                </c:pt>
                <c:pt idx="2766">
                  <c:v>-19.05859375</c:v>
                </c:pt>
                <c:pt idx="2767">
                  <c:v>-14.05859375</c:v>
                </c:pt>
                <c:pt idx="2768">
                  <c:v>-3.05859375</c:v>
                </c:pt>
                <c:pt idx="2769">
                  <c:v>-62.05859375</c:v>
                </c:pt>
                <c:pt idx="2770">
                  <c:v>-12.05859375</c:v>
                </c:pt>
                <c:pt idx="2771">
                  <c:v>50.94140625</c:v>
                </c:pt>
                <c:pt idx="2772">
                  <c:v>7.94140625</c:v>
                </c:pt>
                <c:pt idx="2773">
                  <c:v>49.94140625</c:v>
                </c:pt>
                <c:pt idx="2774">
                  <c:v>31.94140625</c:v>
                </c:pt>
                <c:pt idx="2775">
                  <c:v>-11.05859375</c:v>
                </c:pt>
                <c:pt idx="2776">
                  <c:v>-5.05859375</c:v>
                </c:pt>
                <c:pt idx="2777">
                  <c:v>14.94140625</c:v>
                </c:pt>
                <c:pt idx="2778">
                  <c:v>-16.05859375</c:v>
                </c:pt>
                <c:pt idx="2779">
                  <c:v>-49.765625</c:v>
                </c:pt>
                <c:pt idx="2780">
                  <c:v>-12.765625</c:v>
                </c:pt>
                <c:pt idx="2781">
                  <c:v>-12.765625</c:v>
                </c:pt>
                <c:pt idx="2782">
                  <c:v>-52.765625</c:v>
                </c:pt>
                <c:pt idx="2783">
                  <c:v>-50.765625</c:v>
                </c:pt>
                <c:pt idx="2784">
                  <c:v>-0.765625</c:v>
                </c:pt>
                <c:pt idx="2785">
                  <c:v>-16.765625</c:v>
                </c:pt>
                <c:pt idx="2786">
                  <c:v>28.234375</c:v>
                </c:pt>
                <c:pt idx="2787">
                  <c:v>-13.765625</c:v>
                </c:pt>
                <c:pt idx="2788">
                  <c:v>-2.765625</c:v>
                </c:pt>
                <c:pt idx="2789">
                  <c:v>7.234375</c:v>
                </c:pt>
                <c:pt idx="2790">
                  <c:v>-6.765625</c:v>
                </c:pt>
                <c:pt idx="2791">
                  <c:v>-56.765625</c:v>
                </c:pt>
                <c:pt idx="2792">
                  <c:v>13.234375</c:v>
                </c:pt>
                <c:pt idx="2793">
                  <c:v>10.234375</c:v>
                </c:pt>
                <c:pt idx="2794">
                  <c:v>56.234375</c:v>
                </c:pt>
                <c:pt idx="2795">
                  <c:v>-10.765625</c:v>
                </c:pt>
                <c:pt idx="2796">
                  <c:v>47.234375</c:v>
                </c:pt>
                <c:pt idx="2797">
                  <c:v>-94.765625</c:v>
                </c:pt>
                <c:pt idx="2798">
                  <c:v>-77.765625</c:v>
                </c:pt>
                <c:pt idx="2799">
                  <c:v>-27.765625</c:v>
                </c:pt>
                <c:pt idx="2800">
                  <c:v>51.234375</c:v>
                </c:pt>
                <c:pt idx="2801">
                  <c:v>64.234375</c:v>
                </c:pt>
                <c:pt idx="2802">
                  <c:v>-53.765625</c:v>
                </c:pt>
                <c:pt idx="2803">
                  <c:v>14.234375</c:v>
                </c:pt>
                <c:pt idx="2804">
                  <c:v>17.234375</c:v>
                </c:pt>
                <c:pt idx="2805">
                  <c:v>3.234375</c:v>
                </c:pt>
                <c:pt idx="2806">
                  <c:v>44.234375</c:v>
                </c:pt>
                <c:pt idx="2807">
                  <c:v>37.234375</c:v>
                </c:pt>
                <c:pt idx="2808">
                  <c:v>7.234375</c:v>
                </c:pt>
                <c:pt idx="2809">
                  <c:v>17.234375</c:v>
                </c:pt>
                <c:pt idx="2810">
                  <c:v>-57.765625</c:v>
                </c:pt>
                <c:pt idx="2811">
                  <c:v>-50.765625</c:v>
                </c:pt>
                <c:pt idx="2812">
                  <c:v>80.234375</c:v>
                </c:pt>
                <c:pt idx="2813">
                  <c:v>-1.765625</c:v>
                </c:pt>
                <c:pt idx="2814">
                  <c:v>13.234375</c:v>
                </c:pt>
                <c:pt idx="2815">
                  <c:v>34.234375</c:v>
                </c:pt>
                <c:pt idx="2816">
                  <c:v>39.234375</c:v>
                </c:pt>
                <c:pt idx="2817">
                  <c:v>-21.765625</c:v>
                </c:pt>
                <c:pt idx="2818">
                  <c:v>-52.765625</c:v>
                </c:pt>
                <c:pt idx="2819">
                  <c:v>-22.765625</c:v>
                </c:pt>
                <c:pt idx="2820">
                  <c:v>5.234375</c:v>
                </c:pt>
                <c:pt idx="2821">
                  <c:v>4.234375</c:v>
                </c:pt>
                <c:pt idx="2822">
                  <c:v>23.234375</c:v>
                </c:pt>
                <c:pt idx="2823">
                  <c:v>31.234375</c:v>
                </c:pt>
                <c:pt idx="2824">
                  <c:v>109.1679688</c:v>
                </c:pt>
                <c:pt idx="2825">
                  <c:v>-49.83203125</c:v>
                </c:pt>
                <c:pt idx="2826">
                  <c:v>-42.83203125</c:v>
                </c:pt>
                <c:pt idx="2827">
                  <c:v>-57.83203125</c:v>
                </c:pt>
                <c:pt idx="2828">
                  <c:v>23.16796875</c:v>
                </c:pt>
                <c:pt idx="2829">
                  <c:v>-19.83203125</c:v>
                </c:pt>
                <c:pt idx="2830">
                  <c:v>49.16796875</c:v>
                </c:pt>
                <c:pt idx="2831">
                  <c:v>27.16796875</c:v>
                </c:pt>
                <c:pt idx="2832">
                  <c:v>-7.83203125</c:v>
                </c:pt>
                <c:pt idx="2833">
                  <c:v>-45.83203125</c:v>
                </c:pt>
                <c:pt idx="2834">
                  <c:v>4.16796875</c:v>
                </c:pt>
                <c:pt idx="2835">
                  <c:v>20.16796875</c:v>
                </c:pt>
                <c:pt idx="2836">
                  <c:v>-119.8320312</c:v>
                </c:pt>
                <c:pt idx="2837">
                  <c:v>-10.83203125</c:v>
                </c:pt>
                <c:pt idx="2838">
                  <c:v>28.16796875</c:v>
                </c:pt>
                <c:pt idx="2839">
                  <c:v>-11.83203125</c:v>
                </c:pt>
                <c:pt idx="2840">
                  <c:v>51.16796875</c:v>
                </c:pt>
                <c:pt idx="2841">
                  <c:v>49.16796875</c:v>
                </c:pt>
                <c:pt idx="2842">
                  <c:v>-8.83203125</c:v>
                </c:pt>
                <c:pt idx="2843">
                  <c:v>10.16796875</c:v>
                </c:pt>
                <c:pt idx="2844">
                  <c:v>-20.83203125</c:v>
                </c:pt>
                <c:pt idx="2845">
                  <c:v>76.16796875</c:v>
                </c:pt>
                <c:pt idx="2846">
                  <c:v>11.16796875</c:v>
                </c:pt>
                <c:pt idx="2847">
                  <c:v>24.16796875</c:v>
                </c:pt>
                <c:pt idx="2848">
                  <c:v>-24.83203125</c:v>
                </c:pt>
                <c:pt idx="2849">
                  <c:v>38.16796875</c:v>
                </c:pt>
                <c:pt idx="2850">
                  <c:v>-83.83203125</c:v>
                </c:pt>
                <c:pt idx="2851">
                  <c:v>-36.83203125</c:v>
                </c:pt>
                <c:pt idx="2852">
                  <c:v>60.16796875</c:v>
                </c:pt>
                <c:pt idx="2853">
                  <c:v>5.16796875</c:v>
                </c:pt>
                <c:pt idx="2854">
                  <c:v>43.16796875</c:v>
                </c:pt>
                <c:pt idx="2855">
                  <c:v>-32.83203125</c:v>
                </c:pt>
                <c:pt idx="2856">
                  <c:v>50.16796875</c:v>
                </c:pt>
                <c:pt idx="2857">
                  <c:v>14.16796875</c:v>
                </c:pt>
                <c:pt idx="2858">
                  <c:v>24.16796875</c:v>
                </c:pt>
                <c:pt idx="2859">
                  <c:v>46.16796875</c:v>
                </c:pt>
                <c:pt idx="2860">
                  <c:v>33.16796875</c:v>
                </c:pt>
                <c:pt idx="2861">
                  <c:v>35.16796875</c:v>
                </c:pt>
                <c:pt idx="2862">
                  <c:v>-22.83203125</c:v>
                </c:pt>
                <c:pt idx="2863">
                  <c:v>-77.87109375</c:v>
                </c:pt>
                <c:pt idx="2864">
                  <c:v>108.1289062</c:v>
                </c:pt>
                <c:pt idx="2865">
                  <c:v>-17.87109375</c:v>
                </c:pt>
                <c:pt idx="2866">
                  <c:v>-23.87109375</c:v>
                </c:pt>
                <c:pt idx="2867">
                  <c:v>-1.87109375</c:v>
                </c:pt>
                <c:pt idx="2868">
                  <c:v>82.12890625</c:v>
                </c:pt>
                <c:pt idx="2869">
                  <c:v>-19.87109375</c:v>
                </c:pt>
                <c:pt idx="2870">
                  <c:v>57.12890625</c:v>
                </c:pt>
                <c:pt idx="2871">
                  <c:v>15.12890625</c:v>
                </c:pt>
                <c:pt idx="2872">
                  <c:v>92.12890625</c:v>
                </c:pt>
                <c:pt idx="2873">
                  <c:v>-28.87109375</c:v>
                </c:pt>
                <c:pt idx="2874">
                  <c:v>5.12890625</c:v>
                </c:pt>
                <c:pt idx="2875">
                  <c:v>49.12890625</c:v>
                </c:pt>
                <c:pt idx="2876">
                  <c:v>-61.87109375</c:v>
                </c:pt>
                <c:pt idx="2877">
                  <c:v>-52.87109375</c:v>
                </c:pt>
                <c:pt idx="2878">
                  <c:v>-1.87109375</c:v>
                </c:pt>
                <c:pt idx="2879">
                  <c:v>30.12890625</c:v>
                </c:pt>
                <c:pt idx="2880">
                  <c:v>15.12890625</c:v>
                </c:pt>
                <c:pt idx="2881">
                  <c:v>-75.87109375</c:v>
                </c:pt>
                <c:pt idx="2882">
                  <c:v>77.12890625</c:v>
                </c:pt>
                <c:pt idx="2883">
                  <c:v>33.12890625</c:v>
                </c:pt>
                <c:pt idx="2884">
                  <c:v>55.12890625</c:v>
                </c:pt>
                <c:pt idx="2885">
                  <c:v>-99.87109375</c:v>
                </c:pt>
                <c:pt idx="2886">
                  <c:v>28.12890625</c:v>
                </c:pt>
                <c:pt idx="2887">
                  <c:v>-12.87109375</c:v>
                </c:pt>
                <c:pt idx="2888">
                  <c:v>15.12890625</c:v>
                </c:pt>
                <c:pt idx="2889">
                  <c:v>34.12890625</c:v>
                </c:pt>
                <c:pt idx="2890">
                  <c:v>114.1289062</c:v>
                </c:pt>
                <c:pt idx="2891">
                  <c:v>8.12890625</c:v>
                </c:pt>
                <c:pt idx="2892">
                  <c:v>-35.87109375</c:v>
                </c:pt>
                <c:pt idx="2893">
                  <c:v>-20.87109375</c:v>
                </c:pt>
                <c:pt idx="2894">
                  <c:v>120.1289062</c:v>
                </c:pt>
                <c:pt idx="2895">
                  <c:v>26.12890625</c:v>
                </c:pt>
                <c:pt idx="2896">
                  <c:v>54.12890625</c:v>
                </c:pt>
                <c:pt idx="2897">
                  <c:v>42.12890625</c:v>
                </c:pt>
                <c:pt idx="2898">
                  <c:v>47.12890625</c:v>
                </c:pt>
                <c:pt idx="2899">
                  <c:v>-33.87109375</c:v>
                </c:pt>
                <c:pt idx="2900">
                  <c:v>-11.87109375</c:v>
                </c:pt>
                <c:pt idx="2901">
                  <c:v>-35.87109375</c:v>
                </c:pt>
                <c:pt idx="2902">
                  <c:v>129.12890619999999</c:v>
                </c:pt>
                <c:pt idx="2903">
                  <c:v>-34.87109375</c:v>
                </c:pt>
                <c:pt idx="2904">
                  <c:v>49.12890625</c:v>
                </c:pt>
                <c:pt idx="2905">
                  <c:v>10.12890625</c:v>
                </c:pt>
                <c:pt idx="2906">
                  <c:v>-72.87109375</c:v>
                </c:pt>
                <c:pt idx="2907">
                  <c:v>-30.87109375</c:v>
                </c:pt>
                <c:pt idx="2908">
                  <c:v>38.12890625</c:v>
                </c:pt>
                <c:pt idx="2909">
                  <c:v>-25.87109375</c:v>
                </c:pt>
                <c:pt idx="2910">
                  <c:v>-40.87109375</c:v>
                </c:pt>
                <c:pt idx="2911">
                  <c:v>-8.87109375</c:v>
                </c:pt>
                <c:pt idx="2912">
                  <c:v>28.12890625</c:v>
                </c:pt>
                <c:pt idx="2913">
                  <c:v>-3.87109375</c:v>
                </c:pt>
                <c:pt idx="2914">
                  <c:v>-15.87109375</c:v>
                </c:pt>
                <c:pt idx="2915">
                  <c:v>24.12890625</c:v>
                </c:pt>
                <c:pt idx="2916">
                  <c:v>-151.66015619999999</c:v>
                </c:pt>
                <c:pt idx="2917">
                  <c:v>-16.66015625</c:v>
                </c:pt>
                <c:pt idx="2918">
                  <c:v>-19.66015625</c:v>
                </c:pt>
                <c:pt idx="2919">
                  <c:v>47.33984375</c:v>
                </c:pt>
                <c:pt idx="2920">
                  <c:v>49.33984375</c:v>
                </c:pt>
                <c:pt idx="2921">
                  <c:v>67.33984375</c:v>
                </c:pt>
                <c:pt idx="2922">
                  <c:v>-81.66015625</c:v>
                </c:pt>
                <c:pt idx="2923">
                  <c:v>42.33984375</c:v>
                </c:pt>
                <c:pt idx="2924">
                  <c:v>29.33984375</c:v>
                </c:pt>
                <c:pt idx="2925">
                  <c:v>48.33984375</c:v>
                </c:pt>
                <c:pt idx="2926">
                  <c:v>-20.66015625</c:v>
                </c:pt>
                <c:pt idx="2927">
                  <c:v>-16.66015625</c:v>
                </c:pt>
                <c:pt idx="2928">
                  <c:v>34.33984375</c:v>
                </c:pt>
                <c:pt idx="2929">
                  <c:v>-32.66015625</c:v>
                </c:pt>
                <c:pt idx="2930">
                  <c:v>32.33984375</c:v>
                </c:pt>
                <c:pt idx="2931">
                  <c:v>-16.66015625</c:v>
                </c:pt>
                <c:pt idx="2932">
                  <c:v>-37.66015625</c:v>
                </c:pt>
                <c:pt idx="2933">
                  <c:v>13.33984375</c:v>
                </c:pt>
                <c:pt idx="2934">
                  <c:v>27.33984375</c:v>
                </c:pt>
                <c:pt idx="2935">
                  <c:v>55.33984375</c:v>
                </c:pt>
                <c:pt idx="2936">
                  <c:v>-1.66015625</c:v>
                </c:pt>
                <c:pt idx="2937">
                  <c:v>109.3398438</c:v>
                </c:pt>
                <c:pt idx="2938">
                  <c:v>-8.66015625</c:v>
                </c:pt>
                <c:pt idx="2939">
                  <c:v>29.33984375</c:v>
                </c:pt>
                <c:pt idx="2940">
                  <c:v>31.33984375</c:v>
                </c:pt>
                <c:pt idx="2941">
                  <c:v>64.33984375</c:v>
                </c:pt>
                <c:pt idx="2942">
                  <c:v>29.33984375</c:v>
                </c:pt>
                <c:pt idx="2943">
                  <c:v>-92.66015625</c:v>
                </c:pt>
                <c:pt idx="2944">
                  <c:v>-53.66015625</c:v>
                </c:pt>
                <c:pt idx="2945">
                  <c:v>-21.66015625</c:v>
                </c:pt>
                <c:pt idx="2946">
                  <c:v>48.33984375</c:v>
                </c:pt>
                <c:pt idx="2947">
                  <c:v>-83.66015625</c:v>
                </c:pt>
                <c:pt idx="2948">
                  <c:v>31.33984375</c:v>
                </c:pt>
                <c:pt idx="2949">
                  <c:v>23.33984375</c:v>
                </c:pt>
                <c:pt idx="2950">
                  <c:v>40.33984375</c:v>
                </c:pt>
                <c:pt idx="2951">
                  <c:v>1.33984375</c:v>
                </c:pt>
                <c:pt idx="2952">
                  <c:v>18.33984375</c:v>
                </c:pt>
                <c:pt idx="2953">
                  <c:v>-53.66015625</c:v>
                </c:pt>
                <c:pt idx="2954">
                  <c:v>-98.66015625</c:v>
                </c:pt>
                <c:pt idx="2955">
                  <c:v>-20.66015625</c:v>
                </c:pt>
                <c:pt idx="2956">
                  <c:v>-49.66015625</c:v>
                </c:pt>
                <c:pt idx="2957">
                  <c:v>-21.66015625</c:v>
                </c:pt>
                <c:pt idx="2958">
                  <c:v>14.33984375</c:v>
                </c:pt>
                <c:pt idx="2959">
                  <c:v>74.33984375</c:v>
                </c:pt>
                <c:pt idx="2960">
                  <c:v>-94.66015625</c:v>
                </c:pt>
                <c:pt idx="2961">
                  <c:v>20.33984375</c:v>
                </c:pt>
                <c:pt idx="2962">
                  <c:v>-18.66015625</c:v>
                </c:pt>
                <c:pt idx="2963">
                  <c:v>48.33984375</c:v>
                </c:pt>
                <c:pt idx="2964">
                  <c:v>-30.66015625</c:v>
                </c:pt>
                <c:pt idx="2965">
                  <c:v>3.33984375</c:v>
                </c:pt>
                <c:pt idx="2966">
                  <c:v>-14.66015625</c:v>
                </c:pt>
                <c:pt idx="2967">
                  <c:v>-48.66015625</c:v>
                </c:pt>
                <c:pt idx="2968">
                  <c:v>-7.66015625</c:v>
                </c:pt>
                <c:pt idx="2969">
                  <c:v>-32.66015625</c:v>
                </c:pt>
                <c:pt idx="2970">
                  <c:v>-14.66015625</c:v>
                </c:pt>
                <c:pt idx="2971">
                  <c:v>10.33984375</c:v>
                </c:pt>
                <c:pt idx="2972">
                  <c:v>18.33984375</c:v>
                </c:pt>
                <c:pt idx="2973">
                  <c:v>-25.66015625</c:v>
                </c:pt>
                <c:pt idx="2974">
                  <c:v>133.33984380000001</c:v>
                </c:pt>
                <c:pt idx="2975">
                  <c:v>54.33984375</c:v>
                </c:pt>
                <c:pt idx="2976">
                  <c:v>127.3398438</c:v>
                </c:pt>
                <c:pt idx="2977">
                  <c:v>21.33984375</c:v>
                </c:pt>
                <c:pt idx="2978">
                  <c:v>116.3398438</c:v>
                </c:pt>
                <c:pt idx="2979">
                  <c:v>2.33984375</c:v>
                </c:pt>
                <c:pt idx="2980">
                  <c:v>-27.66015625</c:v>
                </c:pt>
                <c:pt idx="2981">
                  <c:v>4.33984375</c:v>
                </c:pt>
                <c:pt idx="2982">
                  <c:v>-77.66015625</c:v>
                </c:pt>
                <c:pt idx="2983">
                  <c:v>4.33984375</c:v>
                </c:pt>
                <c:pt idx="2984">
                  <c:v>-50.66015625</c:v>
                </c:pt>
                <c:pt idx="2985">
                  <c:v>22.12890625</c:v>
                </c:pt>
                <c:pt idx="2986">
                  <c:v>54.12890625</c:v>
                </c:pt>
                <c:pt idx="2987">
                  <c:v>17.12890625</c:v>
                </c:pt>
                <c:pt idx="2988">
                  <c:v>-16.87109375</c:v>
                </c:pt>
                <c:pt idx="2989">
                  <c:v>5.12890625</c:v>
                </c:pt>
                <c:pt idx="2990">
                  <c:v>-60.87109375</c:v>
                </c:pt>
                <c:pt idx="2991">
                  <c:v>10.12890625</c:v>
                </c:pt>
                <c:pt idx="2992">
                  <c:v>20.12890625</c:v>
                </c:pt>
                <c:pt idx="2993">
                  <c:v>-0.87109375</c:v>
                </c:pt>
                <c:pt idx="2994">
                  <c:v>46.12890625</c:v>
                </c:pt>
                <c:pt idx="2995">
                  <c:v>-1.87109375</c:v>
                </c:pt>
                <c:pt idx="2996">
                  <c:v>2.12890625</c:v>
                </c:pt>
                <c:pt idx="2997">
                  <c:v>-20.87109375</c:v>
                </c:pt>
                <c:pt idx="2998">
                  <c:v>2.12890625</c:v>
                </c:pt>
                <c:pt idx="2999">
                  <c:v>-78.87109375</c:v>
                </c:pt>
                <c:pt idx="3000">
                  <c:v>5.12890625</c:v>
                </c:pt>
                <c:pt idx="3001">
                  <c:v>50.12890625</c:v>
                </c:pt>
                <c:pt idx="3002">
                  <c:v>-11.87109375</c:v>
                </c:pt>
                <c:pt idx="3003">
                  <c:v>-31.87109375</c:v>
                </c:pt>
                <c:pt idx="3004">
                  <c:v>33.12890625</c:v>
                </c:pt>
                <c:pt idx="3005">
                  <c:v>23.12890625</c:v>
                </c:pt>
                <c:pt idx="3006">
                  <c:v>-34.87109375</c:v>
                </c:pt>
                <c:pt idx="3007">
                  <c:v>-16.87109375</c:v>
                </c:pt>
                <c:pt idx="3008">
                  <c:v>0.12890625</c:v>
                </c:pt>
                <c:pt idx="3009">
                  <c:v>-43.87109375</c:v>
                </c:pt>
                <c:pt idx="3010">
                  <c:v>5.12890625</c:v>
                </c:pt>
                <c:pt idx="3011">
                  <c:v>-23.87109375</c:v>
                </c:pt>
                <c:pt idx="3012">
                  <c:v>-31.87109375</c:v>
                </c:pt>
                <c:pt idx="3013">
                  <c:v>36.12890625</c:v>
                </c:pt>
                <c:pt idx="3014">
                  <c:v>-29.87109375</c:v>
                </c:pt>
                <c:pt idx="3015">
                  <c:v>43.12890625</c:v>
                </c:pt>
                <c:pt idx="3016">
                  <c:v>9.12890625</c:v>
                </c:pt>
                <c:pt idx="3017">
                  <c:v>-27.87109375</c:v>
                </c:pt>
                <c:pt idx="3018">
                  <c:v>-45.87109375</c:v>
                </c:pt>
                <c:pt idx="3019">
                  <c:v>-13.87109375</c:v>
                </c:pt>
                <c:pt idx="3020">
                  <c:v>-54.87109375</c:v>
                </c:pt>
                <c:pt idx="3021">
                  <c:v>-52.87109375</c:v>
                </c:pt>
                <c:pt idx="3022">
                  <c:v>1.12890625</c:v>
                </c:pt>
                <c:pt idx="3023">
                  <c:v>6.12890625</c:v>
                </c:pt>
                <c:pt idx="3024">
                  <c:v>-6.87109375</c:v>
                </c:pt>
                <c:pt idx="3025">
                  <c:v>17.12890625</c:v>
                </c:pt>
                <c:pt idx="3026">
                  <c:v>-9.87109375</c:v>
                </c:pt>
                <c:pt idx="3027">
                  <c:v>36.12890625</c:v>
                </c:pt>
                <c:pt idx="3028">
                  <c:v>-21.87109375</c:v>
                </c:pt>
                <c:pt idx="3029">
                  <c:v>-2.87109375</c:v>
                </c:pt>
                <c:pt idx="3030">
                  <c:v>9.12890625</c:v>
                </c:pt>
                <c:pt idx="3031">
                  <c:v>28.12890625</c:v>
                </c:pt>
                <c:pt idx="3032">
                  <c:v>-43.87109375</c:v>
                </c:pt>
                <c:pt idx="3033">
                  <c:v>-111.8710938</c:v>
                </c:pt>
                <c:pt idx="3034">
                  <c:v>46.12890625</c:v>
                </c:pt>
                <c:pt idx="3035">
                  <c:v>-25.87109375</c:v>
                </c:pt>
                <c:pt idx="3036">
                  <c:v>2.12890625</c:v>
                </c:pt>
                <c:pt idx="3037">
                  <c:v>67.12890625</c:v>
                </c:pt>
                <c:pt idx="3038">
                  <c:v>47.12890625</c:v>
                </c:pt>
                <c:pt idx="3039">
                  <c:v>-20.87109375</c:v>
                </c:pt>
                <c:pt idx="3040">
                  <c:v>99.12890625</c:v>
                </c:pt>
                <c:pt idx="3041">
                  <c:v>-52.87109375</c:v>
                </c:pt>
                <c:pt idx="3042">
                  <c:v>-64.87109375</c:v>
                </c:pt>
                <c:pt idx="3043">
                  <c:v>20.12890625</c:v>
                </c:pt>
                <c:pt idx="3044">
                  <c:v>29.12890625</c:v>
                </c:pt>
                <c:pt idx="3045">
                  <c:v>-4.87109375</c:v>
                </c:pt>
                <c:pt idx="3046">
                  <c:v>-93.87109375</c:v>
                </c:pt>
                <c:pt idx="3047">
                  <c:v>30.12890625</c:v>
                </c:pt>
                <c:pt idx="3048">
                  <c:v>27.12890625</c:v>
                </c:pt>
                <c:pt idx="3049">
                  <c:v>85.12890625</c:v>
                </c:pt>
                <c:pt idx="3050">
                  <c:v>32.12890625</c:v>
                </c:pt>
                <c:pt idx="3051">
                  <c:v>-89.87109375</c:v>
                </c:pt>
                <c:pt idx="3052">
                  <c:v>-27.87109375</c:v>
                </c:pt>
                <c:pt idx="3053">
                  <c:v>11.12890625</c:v>
                </c:pt>
                <c:pt idx="3054">
                  <c:v>51.12890625</c:v>
                </c:pt>
                <c:pt idx="3055">
                  <c:v>6.1875</c:v>
                </c:pt>
                <c:pt idx="3056">
                  <c:v>-6.8125</c:v>
                </c:pt>
                <c:pt idx="3057">
                  <c:v>-6.8125</c:v>
                </c:pt>
                <c:pt idx="3058">
                  <c:v>-64.8125</c:v>
                </c:pt>
                <c:pt idx="3059">
                  <c:v>-16.8125</c:v>
                </c:pt>
                <c:pt idx="3060">
                  <c:v>-19.8125</c:v>
                </c:pt>
                <c:pt idx="3061">
                  <c:v>51.1875</c:v>
                </c:pt>
                <c:pt idx="3062">
                  <c:v>23.1875</c:v>
                </c:pt>
                <c:pt idx="3063">
                  <c:v>82.1875</c:v>
                </c:pt>
                <c:pt idx="3064">
                  <c:v>25.1875</c:v>
                </c:pt>
                <c:pt idx="3065">
                  <c:v>14.1875</c:v>
                </c:pt>
                <c:pt idx="3066">
                  <c:v>80.1875</c:v>
                </c:pt>
                <c:pt idx="3067">
                  <c:v>-54.8125</c:v>
                </c:pt>
                <c:pt idx="3068">
                  <c:v>36.1875</c:v>
                </c:pt>
                <c:pt idx="3069">
                  <c:v>5.1875</c:v>
                </c:pt>
                <c:pt idx="3070">
                  <c:v>37.1875</c:v>
                </c:pt>
                <c:pt idx="3071">
                  <c:v>51.1875</c:v>
                </c:pt>
                <c:pt idx="3072">
                  <c:v>-1.8125</c:v>
                </c:pt>
                <c:pt idx="3073">
                  <c:v>-42.8125</c:v>
                </c:pt>
                <c:pt idx="3074">
                  <c:v>25.1875</c:v>
                </c:pt>
                <c:pt idx="3075">
                  <c:v>35.1875</c:v>
                </c:pt>
                <c:pt idx="3076">
                  <c:v>-83.8125</c:v>
                </c:pt>
                <c:pt idx="3077">
                  <c:v>-3.8125</c:v>
                </c:pt>
                <c:pt idx="3078">
                  <c:v>36.1875</c:v>
                </c:pt>
                <c:pt idx="3079">
                  <c:v>-79.8125</c:v>
                </c:pt>
                <c:pt idx="3080">
                  <c:v>44.1875</c:v>
                </c:pt>
                <c:pt idx="3081">
                  <c:v>-76.8125</c:v>
                </c:pt>
                <c:pt idx="3082">
                  <c:v>-54.8125</c:v>
                </c:pt>
                <c:pt idx="3083">
                  <c:v>-67.8125</c:v>
                </c:pt>
                <c:pt idx="3084">
                  <c:v>-11.8125</c:v>
                </c:pt>
                <c:pt idx="3085">
                  <c:v>10.1875</c:v>
                </c:pt>
                <c:pt idx="3086">
                  <c:v>20.1875</c:v>
                </c:pt>
                <c:pt idx="3087">
                  <c:v>61.1875</c:v>
                </c:pt>
                <c:pt idx="3088">
                  <c:v>16.1875</c:v>
                </c:pt>
                <c:pt idx="3089">
                  <c:v>41.1875</c:v>
                </c:pt>
                <c:pt idx="3090">
                  <c:v>46.1875</c:v>
                </c:pt>
                <c:pt idx="3091">
                  <c:v>-31.8125</c:v>
                </c:pt>
                <c:pt idx="3092">
                  <c:v>-57.8125</c:v>
                </c:pt>
                <c:pt idx="3093">
                  <c:v>82.1875</c:v>
                </c:pt>
                <c:pt idx="3094">
                  <c:v>4.1875</c:v>
                </c:pt>
                <c:pt idx="3095">
                  <c:v>55.1875</c:v>
                </c:pt>
                <c:pt idx="3096">
                  <c:v>-68.8125</c:v>
                </c:pt>
                <c:pt idx="3097">
                  <c:v>27.1875</c:v>
                </c:pt>
                <c:pt idx="3098">
                  <c:v>-59.8125</c:v>
                </c:pt>
                <c:pt idx="3099">
                  <c:v>-4.8125</c:v>
                </c:pt>
                <c:pt idx="3100">
                  <c:v>28.1875</c:v>
                </c:pt>
                <c:pt idx="3101">
                  <c:v>-24.75390625</c:v>
                </c:pt>
                <c:pt idx="3102">
                  <c:v>33.24609375</c:v>
                </c:pt>
                <c:pt idx="3103">
                  <c:v>-48.75390625</c:v>
                </c:pt>
                <c:pt idx="3104">
                  <c:v>-6.75390625</c:v>
                </c:pt>
                <c:pt idx="3105">
                  <c:v>-57.75390625</c:v>
                </c:pt>
                <c:pt idx="3106">
                  <c:v>-26.75390625</c:v>
                </c:pt>
                <c:pt idx="3107">
                  <c:v>-6.75390625</c:v>
                </c:pt>
                <c:pt idx="3108">
                  <c:v>-50.75390625</c:v>
                </c:pt>
                <c:pt idx="3109">
                  <c:v>-2.75390625</c:v>
                </c:pt>
                <c:pt idx="3110">
                  <c:v>-32.75390625</c:v>
                </c:pt>
                <c:pt idx="3111">
                  <c:v>41.24609375</c:v>
                </c:pt>
                <c:pt idx="3112">
                  <c:v>-85.75390625</c:v>
                </c:pt>
                <c:pt idx="3113">
                  <c:v>55.24609375</c:v>
                </c:pt>
                <c:pt idx="3114">
                  <c:v>-20.75390625</c:v>
                </c:pt>
                <c:pt idx="3115">
                  <c:v>-24.75390625</c:v>
                </c:pt>
                <c:pt idx="3116">
                  <c:v>45.24609375</c:v>
                </c:pt>
                <c:pt idx="3117">
                  <c:v>-25.75390625</c:v>
                </c:pt>
                <c:pt idx="3118">
                  <c:v>34.24609375</c:v>
                </c:pt>
                <c:pt idx="3119">
                  <c:v>33.24609375</c:v>
                </c:pt>
                <c:pt idx="3120">
                  <c:v>-79.75390625</c:v>
                </c:pt>
                <c:pt idx="3121">
                  <c:v>-62.75390625</c:v>
                </c:pt>
                <c:pt idx="3122">
                  <c:v>-12.75390625</c:v>
                </c:pt>
                <c:pt idx="3123">
                  <c:v>43.24609375</c:v>
                </c:pt>
                <c:pt idx="3124">
                  <c:v>-56.75390625</c:v>
                </c:pt>
                <c:pt idx="3125">
                  <c:v>110.2460938</c:v>
                </c:pt>
                <c:pt idx="3126">
                  <c:v>27.24609375</c:v>
                </c:pt>
                <c:pt idx="3127">
                  <c:v>-37.75390625</c:v>
                </c:pt>
                <c:pt idx="3128">
                  <c:v>-23.75390625</c:v>
                </c:pt>
                <c:pt idx="3129">
                  <c:v>-14.75390625</c:v>
                </c:pt>
                <c:pt idx="3130">
                  <c:v>-28.75390625</c:v>
                </c:pt>
                <c:pt idx="3131">
                  <c:v>14.24609375</c:v>
                </c:pt>
                <c:pt idx="3132">
                  <c:v>-57.75390625</c:v>
                </c:pt>
                <c:pt idx="3133">
                  <c:v>47.24609375</c:v>
                </c:pt>
                <c:pt idx="3134">
                  <c:v>62.24609375</c:v>
                </c:pt>
                <c:pt idx="3135">
                  <c:v>-20.75390625</c:v>
                </c:pt>
                <c:pt idx="3136">
                  <c:v>-55.75390625</c:v>
                </c:pt>
                <c:pt idx="3137">
                  <c:v>-39.75390625</c:v>
                </c:pt>
                <c:pt idx="3138">
                  <c:v>-15.75390625</c:v>
                </c:pt>
                <c:pt idx="3139">
                  <c:v>4.24609375</c:v>
                </c:pt>
                <c:pt idx="3140">
                  <c:v>-74.75390625</c:v>
                </c:pt>
                <c:pt idx="3141">
                  <c:v>-49.75390625</c:v>
                </c:pt>
                <c:pt idx="3142">
                  <c:v>33.24609375</c:v>
                </c:pt>
                <c:pt idx="3143">
                  <c:v>-19.75390625</c:v>
                </c:pt>
                <c:pt idx="3144">
                  <c:v>-52.75390625</c:v>
                </c:pt>
                <c:pt idx="3145">
                  <c:v>89.24609375</c:v>
                </c:pt>
                <c:pt idx="3146">
                  <c:v>-13.75390625</c:v>
                </c:pt>
                <c:pt idx="3147">
                  <c:v>16.24609375</c:v>
                </c:pt>
                <c:pt idx="3148">
                  <c:v>18.24609375</c:v>
                </c:pt>
                <c:pt idx="3149">
                  <c:v>21.24609375</c:v>
                </c:pt>
                <c:pt idx="3150">
                  <c:v>92.24609375</c:v>
                </c:pt>
                <c:pt idx="3151">
                  <c:v>-23.75390625</c:v>
                </c:pt>
                <c:pt idx="3152">
                  <c:v>33.24609375</c:v>
                </c:pt>
                <c:pt idx="3153">
                  <c:v>0.24609375</c:v>
                </c:pt>
                <c:pt idx="3154">
                  <c:v>-3.75390625</c:v>
                </c:pt>
                <c:pt idx="3155">
                  <c:v>17.24609375</c:v>
                </c:pt>
                <c:pt idx="3156">
                  <c:v>-53.75390625</c:v>
                </c:pt>
                <c:pt idx="3157">
                  <c:v>45.24609375</c:v>
                </c:pt>
                <c:pt idx="3158">
                  <c:v>-44.75390625</c:v>
                </c:pt>
                <c:pt idx="3159">
                  <c:v>-35.75390625</c:v>
                </c:pt>
                <c:pt idx="3160">
                  <c:v>-49.75390625</c:v>
                </c:pt>
                <c:pt idx="3161">
                  <c:v>-5.75390625</c:v>
                </c:pt>
                <c:pt idx="3162">
                  <c:v>32.24609375</c:v>
                </c:pt>
                <c:pt idx="3163">
                  <c:v>84.24609375</c:v>
                </c:pt>
                <c:pt idx="3164">
                  <c:v>58.24609375</c:v>
                </c:pt>
                <c:pt idx="3165">
                  <c:v>-50.75390625</c:v>
                </c:pt>
                <c:pt idx="3166">
                  <c:v>-72.05859375</c:v>
                </c:pt>
                <c:pt idx="3167">
                  <c:v>-42.05859375</c:v>
                </c:pt>
                <c:pt idx="3168">
                  <c:v>-36.05859375</c:v>
                </c:pt>
                <c:pt idx="3169">
                  <c:v>86.94140625</c:v>
                </c:pt>
                <c:pt idx="3170">
                  <c:v>-1.05859375</c:v>
                </c:pt>
                <c:pt idx="3171">
                  <c:v>21.94140625</c:v>
                </c:pt>
                <c:pt idx="3172">
                  <c:v>43.94140625</c:v>
                </c:pt>
                <c:pt idx="3173">
                  <c:v>19.94140625</c:v>
                </c:pt>
                <c:pt idx="3174">
                  <c:v>54.94140625</c:v>
                </c:pt>
                <c:pt idx="3175">
                  <c:v>-95.05859375</c:v>
                </c:pt>
                <c:pt idx="3176">
                  <c:v>-7.05859375</c:v>
                </c:pt>
                <c:pt idx="3177">
                  <c:v>24.94140625</c:v>
                </c:pt>
                <c:pt idx="3178">
                  <c:v>-4.05859375</c:v>
                </c:pt>
                <c:pt idx="3179">
                  <c:v>-19.05859375</c:v>
                </c:pt>
                <c:pt idx="3180">
                  <c:v>-8.05859375</c:v>
                </c:pt>
                <c:pt idx="3181">
                  <c:v>-36.05859375</c:v>
                </c:pt>
                <c:pt idx="3182">
                  <c:v>-30.05859375</c:v>
                </c:pt>
                <c:pt idx="3183">
                  <c:v>-30.05859375</c:v>
                </c:pt>
                <c:pt idx="3184">
                  <c:v>93.94140625</c:v>
                </c:pt>
                <c:pt idx="3185">
                  <c:v>-9.05859375</c:v>
                </c:pt>
                <c:pt idx="3186">
                  <c:v>-35.05859375</c:v>
                </c:pt>
                <c:pt idx="3187">
                  <c:v>-6.05859375</c:v>
                </c:pt>
                <c:pt idx="3188">
                  <c:v>-39.05859375</c:v>
                </c:pt>
                <c:pt idx="3189">
                  <c:v>-69.05859375</c:v>
                </c:pt>
                <c:pt idx="3190">
                  <c:v>-23.05859375</c:v>
                </c:pt>
                <c:pt idx="3191">
                  <c:v>16.94140625</c:v>
                </c:pt>
                <c:pt idx="3192">
                  <c:v>30.94140625</c:v>
                </c:pt>
                <c:pt idx="3193">
                  <c:v>16.94140625</c:v>
                </c:pt>
                <c:pt idx="3194">
                  <c:v>-57.05859375</c:v>
                </c:pt>
                <c:pt idx="3195">
                  <c:v>19.94140625</c:v>
                </c:pt>
                <c:pt idx="3196">
                  <c:v>25.94140625</c:v>
                </c:pt>
                <c:pt idx="3197">
                  <c:v>-48.05859375</c:v>
                </c:pt>
                <c:pt idx="3198">
                  <c:v>-75.05859375</c:v>
                </c:pt>
                <c:pt idx="3199">
                  <c:v>-4.05859375</c:v>
                </c:pt>
                <c:pt idx="3200">
                  <c:v>5.94140625</c:v>
                </c:pt>
                <c:pt idx="3201">
                  <c:v>28.94140625</c:v>
                </c:pt>
                <c:pt idx="3202">
                  <c:v>5.94140625</c:v>
                </c:pt>
                <c:pt idx="3203">
                  <c:v>10.94140625</c:v>
                </c:pt>
                <c:pt idx="3204">
                  <c:v>25.94140625</c:v>
                </c:pt>
                <c:pt idx="3205">
                  <c:v>26.94140625</c:v>
                </c:pt>
                <c:pt idx="3206">
                  <c:v>-55.05859375</c:v>
                </c:pt>
                <c:pt idx="3207">
                  <c:v>-44.05859375</c:v>
                </c:pt>
                <c:pt idx="3208">
                  <c:v>-31.05859375</c:v>
                </c:pt>
                <c:pt idx="3209">
                  <c:v>19.94140625</c:v>
                </c:pt>
                <c:pt idx="3210">
                  <c:v>-26.05859375</c:v>
                </c:pt>
                <c:pt idx="3211">
                  <c:v>-41.05859375</c:v>
                </c:pt>
                <c:pt idx="3212">
                  <c:v>15.94140625</c:v>
                </c:pt>
                <c:pt idx="3213">
                  <c:v>-38.05859375</c:v>
                </c:pt>
                <c:pt idx="3214">
                  <c:v>-18.05859375</c:v>
                </c:pt>
                <c:pt idx="3215">
                  <c:v>-57.05859375</c:v>
                </c:pt>
                <c:pt idx="3216">
                  <c:v>-12.05859375</c:v>
                </c:pt>
                <c:pt idx="3217">
                  <c:v>25.94140625</c:v>
                </c:pt>
                <c:pt idx="3218">
                  <c:v>37.94140625</c:v>
                </c:pt>
                <c:pt idx="3219">
                  <c:v>5.94140625</c:v>
                </c:pt>
                <c:pt idx="3220">
                  <c:v>50.94140625</c:v>
                </c:pt>
                <c:pt idx="3221">
                  <c:v>-5.05859375</c:v>
                </c:pt>
                <c:pt idx="3222">
                  <c:v>-53.05859375</c:v>
                </c:pt>
                <c:pt idx="3223">
                  <c:v>-70.765625</c:v>
                </c:pt>
                <c:pt idx="3224">
                  <c:v>-5.765625</c:v>
                </c:pt>
                <c:pt idx="3225">
                  <c:v>15.234375</c:v>
                </c:pt>
                <c:pt idx="3226">
                  <c:v>27.234375</c:v>
                </c:pt>
                <c:pt idx="3227">
                  <c:v>-52.765625</c:v>
                </c:pt>
                <c:pt idx="3228">
                  <c:v>8.234375</c:v>
                </c:pt>
                <c:pt idx="3229">
                  <c:v>59.234375</c:v>
                </c:pt>
                <c:pt idx="3230">
                  <c:v>-21.765625</c:v>
                </c:pt>
                <c:pt idx="3231">
                  <c:v>-61.765625</c:v>
                </c:pt>
                <c:pt idx="3232">
                  <c:v>-3.765625</c:v>
                </c:pt>
                <c:pt idx="3233">
                  <c:v>17.234375</c:v>
                </c:pt>
                <c:pt idx="3234">
                  <c:v>3.234375</c:v>
                </c:pt>
                <c:pt idx="3235">
                  <c:v>-69.765625</c:v>
                </c:pt>
                <c:pt idx="3236">
                  <c:v>-18.765625</c:v>
                </c:pt>
                <c:pt idx="3237">
                  <c:v>-4.765625</c:v>
                </c:pt>
                <c:pt idx="3238">
                  <c:v>-79.765625</c:v>
                </c:pt>
                <c:pt idx="3239">
                  <c:v>11.234375</c:v>
                </c:pt>
                <c:pt idx="3240">
                  <c:v>28.234375</c:v>
                </c:pt>
                <c:pt idx="3241">
                  <c:v>-23.765625</c:v>
                </c:pt>
                <c:pt idx="3242">
                  <c:v>1.234375</c:v>
                </c:pt>
                <c:pt idx="3243">
                  <c:v>-78.765625</c:v>
                </c:pt>
                <c:pt idx="3244">
                  <c:v>-19.765625</c:v>
                </c:pt>
                <c:pt idx="3245">
                  <c:v>-29.765625</c:v>
                </c:pt>
                <c:pt idx="3246">
                  <c:v>26.234375</c:v>
                </c:pt>
                <c:pt idx="3247">
                  <c:v>8.234375</c:v>
                </c:pt>
                <c:pt idx="3248">
                  <c:v>69.234375</c:v>
                </c:pt>
                <c:pt idx="3249">
                  <c:v>51.234375</c:v>
                </c:pt>
                <c:pt idx="3250">
                  <c:v>22.234375</c:v>
                </c:pt>
                <c:pt idx="3251">
                  <c:v>-22.765625</c:v>
                </c:pt>
                <c:pt idx="3252">
                  <c:v>-50.765625</c:v>
                </c:pt>
                <c:pt idx="3253">
                  <c:v>-19.765625</c:v>
                </c:pt>
                <c:pt idx="3254">
                  <c:v>-49.765625</c:v>
                </c:pt>
                <c:pt idx="3255">
                  <c:v>-34.765625</c:v>
                </c:pt>
                <c:pt idx="3256">
                  <c:v>78.234375</c:v>
                </c:pt>
                <c:pt idx="3257">
                  <c:v>2.234375</c:v>
                </c:pt>
                <c:pt idx="3258">
                  <c:v>80.234375</c:v>
                </c:pt>
                <c:pt idx="3259">
                  <c:v>-113.765625</c:v>
                </c:pt>
                <c:pt idx="3260">
                  <c:v>-52.765625</c:v>
                </c:pt>
                <c:pt idx="3261">
                  <c:v>-43.765625</c:v>
                </c:pt>
                <c:pt idx="3262">
                  <c:v>-43.765625</c:v>
                </c:pt>
                <c:pt idx="3263">
                  <c:v>6.234375</c:v>
                </c:pt>
                <c:pt idx="3264">
                  <c:v>-17.765625</c:v>
                </c:pt>
                <c:pt idx="3265">
                  <c:v>28.234375</c:v>
                </c:pt>
                <c:pt idx="3266">
                  <c:v>-67.765625</c:v>
                </c:pt>
                <c:pt idx="3267">
                  <c:v>49.234375</c:v>
                </c:pt>
                <c:pt idx="3268">
                  <c:v>-15.765625</c:v>
                </c:pt>
                <c:pt idx="3269">
                  <c:v>20.234375</c:v>
                </c:pt>
                <c:pt idx="3270">
                  <c:v>-1.765625</c:v>
                </c:pt>
                <c:pt idx="3271">
                  <c:v>-30.765625</c:v>
                </c:pt>
                <c:pt idx="3272">
                  <c:v>58.234375</c:v>
                </c:pt>
                <c:pt idx="3273">
                  <c:v>53.234375</c:v>
                </c:pt>
                <c:pt idx="3274">
                  <c:v>-16.765625</c:v>
                </c:pt>
                <c:pt idx="3275">
                  <c:v>-73.83203125</c:v>
                </c:pt>
                <c:pt idx="3276">
                  <c:v>-47.83203125</c:v>
                </c:pt>
                <c:pt idx="3277">
                  <c:v>2.16796875</c:v>
                </c:pt>
                <c:pt idx="3278">
                  <c:v>-73.83203125</c:v>
                </c:pt>
                <c:pt idx="3279">
                  <c:v>-38.83203125</c:v>
                </c:pt>
                <c:pt idx="3280">
                  <c:v>-110.8320312</c:v>
                </c:pt>
                <c:pt idx="3281">
                  <c:v>-10.83203125</c:v>
                </c:pt>
                <c:pt idx="3282">
                  <c:v>91.16796875</c:v>
                </c:pt>
                <c:pt idx="3283">
                  <c:v>-54.83203125</c:v>
                </c:pt>
                <c:pt idx="3284">
                  <c:v>-10.83203125</c:v>
                </c:pt>
                <c:pt idx="3285">
                  <c:v>4.16796875</c:v>
                </c:pt>
                <c:pt idx="3286">
                  <c:v>62.16796875</c:v>
                </c:pt>
                <c:pt idx="3287">
                  <c:v>-54.83203125</c:v>
                </c:pt>
                <c:pt idx="3288">
                  <c:v>3.16796875</c:v>
                </c:pt>
                <c:pt idx="3289">
                  <c:v>31.16796875</c:v>
                </c:pt>
                <c:pt idx="3290">
                  <c:v>78.16796875</c:v>
                </c:pt>
                <c:pt idx="3291">
                  <c:v>-30.83203125</c:v>
                </c:pt>
                <c:pt idx="3292">
                  <c:v>-50.83203125</c:v>
                </c:pt>
                <c:pt idx="3293">
                  <c:v>42.16796875</c:v>
                </c:pt>
                <c:pt idx="3294">
                  <c:v>-3.83203125</c:v>
                </c:pt>
                <c:pt idx="3295">
                  <c:v>73.16796875</c:v>
                </c:pt>
                <c:pt idx="3296">
                  <c:v>33.16796875</c:v>
                </c:pt>
                <c:pt idx="3297">
                  <c:v>-21.83203125</c:v>
                </c:pt>
                <c:pt idx="3298">
                  <c:v>20.16796875</c:v>
                </c:pt>
                <c:pt idx="3299">
                  <c:v>47.16796875</c:v>
                </c:pt>
                <c:pt idx="3300">
                  <c:v>-30.83203125</c:v>
                </c:pt>
                <c:pt idx="3301">
                  <c:v>-31.83203125</c:v>
                </c:pt>
                <c:pt idx="3302">
                  <c:v>-87.83203125</c:v>
                </c:pt>
                <c:pt idx="3303">
                  <c:v>-24.83203125</c:v>
                </c:pt>
                <c:pt idx="3304">
                  <c:v>-3.83203125</c:v>
                </c:pt>
                <c:pt idx="3305">
                  <c:v>-70.83203125</c:v>
                </c:pt>
                <c:pt idx="3306">
                  <c:v>11.16796875</c:v>
                </c:pt>
                <c:pt idx="3307">
                  <c:v>31.16796875</c:v>
                </c:pt>
                <c:pt idx="3308">
                  <c:v>-5.83203125</c:v>
                </c:pt>
                <c:pt idx="3309">
                  <c:v>-19.83203125</c:v>
                </c:pt>
                <c:pt idx="3310">
                  <c:v>69.16796875</c:v>
                </c:pt>
                <c:pt idx="3311">
                  <c:v>24.16796875</c:v>
                </c:pt>
                <c:pt idx="3312">
                  <c:v>-14.83203125</c:v>
                </c:pt>
                <c:pt idx="3313">
                  <c:v>42.16796875</c:v>
                </c:pt>
                <c:pt idx="3314">
                  <c:v>90.16796875</c:v>
                </c:pt>
                <c:pt idx="3315">
                  <c:v>28.16796875</c:v>
                </c:pt>
                <c:pt idx="3316">
                  <c:v>-32.83203125</c:v>
                </c:pt>
                <c:pt idx="3317">
                  <c:v>-7.83203125</c:v>
                </c:pt>
                <c:pt idx="3318">
                  <c:v>43.16796875</c:v>
                </c:pt>
                <c:pt idx="3319">
                  <c:v>-43.83203125</c:v>
                </c:pt>
                <c:pt idx="3320">
                  <c:v>32.16796875</c:v>
                </c:pt>
                <c:pt idx="3321">
                  <c:v>73.16796875</c:v>
                </c:pt>
                <c:pt idx="3322">
                  <c:v>-24.83203125</c:v>
                </c:pt>
                <c:pt idx="3323">
                  <c:v>-9.83203125</c:v>
                </c:pt>
                <c:pt idx="3324">
                  <c:v>-18.83203125</c:v>
                </c:pt>
                <c:pt idx="3325">
                  <c:v>-8.83203125</c:v>
                </c:pt>
                <c:pt idx="3326">
                  <c:v>34.16796875</c:v>
                </c:pt>
                <c:pt idx="3327">
                  <c:v>-18.83203125</c:v>
                </c:pt>
                <c:pt idx="3328">
                  <c:v>47.16796875</c:v>
                </c:pt>
                <c:pt idx="3329">
                  <c:v>-49.87109375</c:v>
                </c:pt>
                <c:pt idx="3330">
                  <c:v>-41.87109375</c:v>
                </c:pt>
                <c:pt idx="3331">
                  <c:v>-7.87109375</c:v>
                </c:pt>
                <c:pt idx="3332">
                  <c:v>-28.87109375</c:v>
                </c:pt>
                <c:pt idx="3333">
                  <c:v>-72.87109375</c:v>
                </c:pt>
                <c:pt idx="3334">
                  <c:v>0.12890625</c:v>
                </c:pt>
                <c:pt idx="3335">
                  <c:v>35.12890625</c:v>
                </c:pt>
                <c:pt idx="3336">
                  <c:v>-16.87109375</c:v>
                </c:pt>
                <c:pt idx="3337">
                  <c:v>28.12890625</c:v>
                </c:pt>
                <c:pt idx="3338">
                  <c:v>-37.87109375</c:v>
                </c:pt>
                <c:pt idx="3339">
                  <c:v>24.12890625</c:v>
                </c:pt>
                <c:pt idx="3340">
                  <c:v>-2.87109375</c:v>
                </c:pt>
                <c:pt idx="3341">
                  <c:v>3.12890625</c:v>
                </c:pt>
                <c:pt idx="3342">
                  <c:v>-83.87109375</c:v>
                </c:pt>
                <c:pt idx="3343">
                  <c:v>22.12890625</c:v>
                </c:pt>
                <c:pt idx="3344">
                  <c:v>-16.87109375</c:v>
                </c:pt>
                <c:pt idx="3345">
                  <c:v>-2.87109375</c:v>
                </c:pt>
                <c:pt idx="3346">
                  <c:v>-21.87109375</c:v>
                </c:pt>
                <c:pt idx="3347">
                  <c:v>-55.87109375</c:v>
                </c:pt>
                <c:pt idx="3348">
                  <c:v>-2.87109375</c:v>
                </c:pt>
                <c:pt idx="3349">
                  <c:v>5.12890625</c:v>
                </c:pt>
                <c:pt idx="3350">
                  <c:v>-14.87109375</c:v>
                </c:pt>
                <c:pt idx="3351">
                  <c:v>-30.87109375</c:v>
                </c:pt>
                <c:pt idx="3352">
                  <c:v>27.12890625</c:v>
                </c:pt>
                <c:pt idx="3353">
                  <c:v>27.12890625</c:v>
                </c:pt>
                <c:pt idx="3354">
                  <c:v>17.12890625</c:v>
                </c:pt>
                <c:pt idx="3355">
                  <c:v>72.12890625</c:v>
                </c:pt>
                <c:pt idx="3356">
                  <c:v>-3.87109375</c:v>
                </c:pt>
                <c:pt idx="3357">
                  <c:v>34.12890625</c:v>
                </c:pt>
                <c:pt idx="3358">
                  <c:v>60.12890625</c:v>
                </c:pt>
                <c:pt idx="3359">
                  <c:v>83.12890625</c:v>
                </c:pt>
                <c:pt idx="3360">
                  <c:v>116.1289062</c:v>
                </c:pt>
                <c:pt idx="3361">
                  <c:v>45.12890625</c:v>
                </c:pt>
                <c:pt idx="3362">
                  <c:v>16.12890625</c:v>
                </c:pt>
                <c:pt idx="3363">
                  <c:v>32.12890625</c:v>
                </c:pt>
                <c:pt idx="3364">
                  <c:v>5.12890625</c:v>
                </c:pt>
                <c:pt idx="3365">
                  <c:v>-74.87109375</c:v>
                </c:pt>
                <c:pt idx="3366">
                  <c:v>29.12890625</c:v>
                </c:pt>
                <c:pt idx="3367">
                  <c:v>-22.87109375</c:v>
                </c:pt>
                <c:pt idx="3368">
                  <c:v>-25.87109375</c:v>
                </c:pt>
                <c:pt idx="3369">
                  <c:v>-71.87109375</c:v>
                </c:pt>
                <c:pt idx="3370">
                  <c:v>59.12890625</c:v>
                </c:pt>
                <c:pt idx="3371">
                  <c:v>60.12890625</c:v>
                </c:pt>
                <c:pt idx="3372">
                  <c:v>45.12890625</c:v>
                </c:pt>
                <c:pt idx="3373">
                  <c:v>6.12890625</c:v>
                </c:pt>
                <c:pt idx="3374">
                  <c:v>-60.87109375</c:v>
                </c:pt>
                <c:pt idx="3375">
                  <c:v>8.12890625</c:v>
                </c:pt>
                <c:pt idx="3376">
                  <c:v>-36.87109375</c:v>
                </c:pt>
                <c:pt idx="3377">
                  <c:v>-27.87109375</c:v>
                </c:pt>
                <c:pt idx="3378">
                  <c:v>-92.87109375</c:v>
                </c:pt>
                <c:pt idx="3379">
                  <c:v>-8.87109375</c:v>
                </c:pt>
                <c:pt idx="3380">
                  <c:v>-66.87109375</c:v>
                </c:pt>
                <c:pt idx="3381">
                  <c:v>-8.87109375</c:v>
                </c:pt>
                <c:pt idx="3382">
                  <c:v>63.12890625</c:v>
                </c:pt>
                <c:pt idx="3383">
                  <c:v>-6.66015625</c:v>
                </c:pt>
                <c:pt idx="3384">
                  <c:v>17.33984375</c:v>
                </c:pt>
                <c:pt idx="3385">
                  <c:v>-1.66015625</c:v>
                </c:pt>
                <c:pt idx="3386">
                  <c:v>-71.66015625</c:v>
                </c:pt>
                <c:pt idx="3387">
                  <c:v>7.33984375</c:v>
                </c:pt>
                <c:pt idx="3388">
                  <c:v>-29.66015625</c:v>
                </c:pt>
                <c:pt idx="3389">
                  <c:v>39.33984375</c:v>
                </c:pt>
                <c:pt idx="3390">
                  <c:v>5.33984375</c:v>
                </c:pt>
                <c:pt idx="3391">
                  <c:v>-38.66015625</c:v>
                </c:pt>
                <c:pt idx="3392">
                  <c:v>20.33984375</c:v>
                </c:pt>
                <c:pt idx="3393">
                  <c:v>12.33984375</c:v>
                </c:pt>
                <c:pt idx="3394">
                  <c:v>26.33984375</c:v>
                </c:pt>
                <c:pt idx="3395">
                  <c:v>-19.66015625</c:v>
                </c:pt>
                <c:pt idx="3396">
                  <c:v>-25.66015625</c:v>
                </c:pt>
                <c:pt idx="3397">
                  <c:v>-25.66015625</c:v>
                </c:pt>
                <c:pt idx="3398">
                  <c:v>14.33984375</c:v>
                </c:pt>
                <c:pt idx="3399">
                  <c:v>-20.66015625</c:v>
                </c:pt>
                <c:pt idx="3400">
                  <c:v>-20.66015625</c:v>
                </c:pt>
                <c:pt idx="3401">
                  <c:v>72.33984375</c:v>
                </c:pt>
                <c:pt idx="3402">
                  <c:v>-12.66015625</c:v>
                </c:pt>
                <c:pt idx="3403">
                  <c:v>-26.66015625</c:v>
                </c:pt>
                <c:pt idx="3404">
                  <c:v>-1.66015625</c:v>
                </c:pt>
                <c:pt idx="3405">
                  <c:v>47.33984375</c:v>
                </c:pt>
                <c:pt idx="3406">
                  <c:v>-22.66015625</c:v>
                </c:pt>
                <c:pt idx="3407">
                  <c:v>-20.66015625</c:v>
                </c:pt>
                <c:pt idx="3408">
                  <c:v>-16.66015625</c:v>
                </c:pt>
                <c:pt idx="3409">
                  <c:v>26.33984375</c:v>
                </c:pt>
                <c:pt idx="3410">
                  <c:v>6.33984375</c:v>
                </c:pt>
                <c:pt idx="3411">
                  <c:v>37.33984375</c:v>
                </c:pt>
                <c:pt idx="3412">
                  <c:v>-41.66015625</c:v>
                </c:pt>
                <c:pt idx="3413">
                  <c:v>3.33984375</c:v>
                </c:pt>
                <c:pt idx="3414">
                  <c:v>26.33984375</c:v>
                </c:pt>
                <c:pt idx="3415">
                  <c:v>-9.66015625</c:v>
                </c:pt>
                <c:pt idx="3416">
                  <c:v>-70.66015625</c:v>
                </c:pt>
                <c:pt idx="3417">
                  <c:v>19.33984375</c:v>
                </c:pt>
                <c:pt idx="3418">
                  <c:v>-14.66015625</c:v>
                </c:pt>
                <c:pt idx="3419">
                  <c:v>4.33984375</c:v>
                </c:pt>
                <c:pt idx="3420">
                  <c:v>22.33984375</c:v>
                </c:pt>
                <c:pt idx="3421">
                  <c:v>-0.66015625</c:v>
                </c:pt>
                <c:pt idx="3422">
                  <c:v>-44.66015625</c:v>
                </c:pt>
                <c:pt idx="3423">
                  <c:v>34.33984375</c:v>
                </c:pt>
                <c:pt idx="3424">
                  <c:v>-57.66015625</c:v>
                </c:pt>
                <c:pt idx="3425">
                  <c:v>-52.66015625</c:v>
                </c:pt>
                <c:pt idx="3426">
                  <c:v>-40.87109375</c:v>
                </c:pt>
                <c:pt idx="3427">
                  <c:v>-68.87109375</c:v>
                </c:pt>
                <c:pt idx="3428">
                  <c:v>18.12890625</c:v>
                </c:pt>
                <c:pt idx="3429">
                  <c:v>65.12890625</c:v>
                </c:pt>
                <c:pt idx="3430">
                  <c:v>61.12890625</c:v>
                </c:pt>
                <c:pt idx="3431">
                  <c:v>-25.87109375</c:v>
                </c:pt>
                <c:pt idx="3432">
                  <c:v>31.12890625</c:v>
                </c:pt>
                <c:pt idx="3433">
                  <c:v>68.12890625</c:v>
                </c:pt>
                <c:pt idx="3434">
                  <c:v>49.12890625</c:v>
                </c:pt>
                <c:pt idx="3435">
                  <c:v>-2.87109375</c:v>
                </c:pt>
                <c:pt idx="3436">
                  <c:v>-54.87109375</c:v>
                </c:pt>
                <c:pt idx="3437">
                  <c:v>17.12890625</c:v>
                </c:pt>
                <c:pt idx="3438">
                  <c:v>-5.87109375</c:v>
                </c:pt>
                <c:pt idx="3439">
                  <c:v>-58.87109375</c:v>
                </c:pt>
                <c:pt idx="3440">
                  <c:v>16.12890625</c:v>
                </c:pt>
                <c:pt idx="3441">
                  <c:v>-0.87109375</c:v>
                </c:pt>
                <c:pt idx="3442">
                  <c:v>2.12890625</c:v>
                </c:pt>
                <c:pt idx="3443">
                  <c:v>13.12890625</c:v>
                </c:pt>
                <c:pt idx="3444">
                  <c:v>35.12890625</c:v>
                </c:pt>
                <c:pt idx="3445">
                  <c:v>-15.87109375</c:v>
                </c:pt>
                <c:pt idx="3446">
                  <c:v>-7.87109375</c:v>
                </c:pt>
                <c:pt idx="3447">
                  <c:v>33.12890625</c:v>
                </c:pt>
                <c:pt idx="3448">
                  <c:v>-47.87109375</c:v>
                </c:pt>
                <c:pt idx="3449">
                  <c:v>-7.87109375</c:v>
                </c:pt>
                <c:pt idx="3450">
                  <c:v>31.12890625</c:v>
                </c:pt>
                <c:pt idx="3451">
                  <c:v>-38.87109375</c:v>
                </c:pt>
                <c:pt idx="3452">
                  <c:v>-56.87109375</c:v>
                </c:pt>
                <c:pt idx="3453">
                  <c:v>59.12890625</c:v>
                </c:pt>
                <c:pt idx="3454">
                  <c:v>-36.87109375</c:v>
                </c:pt>
                <c:pt idx="3455">
                  <c:v>-87.87109375</c:v>
                </c:pt>
                <c:pt idx="3456">
                  <c:v>-30.87109375</c:v>
                </c:pt>
                <c:pt idx="3457">
                  <c:v>20.12890625</c:v>
                </c:pt>
                <c:pt idx="3458">
                  <c:v>32.12890625</c:v>
                </c:pt>
                <c:pt idx="3459">
                  <c:v>-39.87109375</c:v>
                </c:pt>
                <c:pt idx="3460">
                  <c:v>31.12890625</c:v>
                </c:pt>
                <c:pt idx="3461">
                  <c:v>59.12890625</c:v>
                </c:pt>
                <c:pt idx="3462">
                  <c:v>3.12890625</c:v>
                </c:pt>
                <c:pt idx="3463">
                  <c:v>86.12890625</c:v>
                </c:pt>
                <c:pt idx="3464">
                  <c:v>46.12890625</c:v>
                </c:pt>
                <c:pt idx="3465">
                  <c:v>-48.87109375</c:v>
                </c:pt>
                <c:pt idx="3466">
                  <c:v>84.12890625</c:v>
                </c:pt>
                <c:pt idx="3467">
                  <c:v>15.12890625</c:v>
                </c:pt>
                <c:pt idx="3468">
                  <c:v>45.12890625</c:v>
                </c:pt>
                <c:pt idx="3469">
                  <c:v>28.12890625</c:v>
                </c:pt>
                <c:pt idx="3470">
                  <c:v>-72.87109375</c:v>
                </c:pt>
                <c:pt idx="3471">
                  <c:v>78.12890625</c:v>
                </c:pt>
                <c:pt idx="3472">
                  <c:v>-53.87109375</c:v>
                </c:pt>
                <c:pt idx="3473">
                  <c:v>-75.87109375</c:v>
                </c:pt>
                <c:pt idx="3474">
                  <c:v>52.12890625</c:v>
                </c:pt>
                <c:pt idx="3475">
                  <c:v>26.12890625</c:v>
                </c:pt>
                <c:pt idx="3476">
                  <c:v>31.12890625</c:v>
                </c:pt>
                <c:pt idx="3477">
                  <c:v>29.12890625</c:v>
                </c:pt>
                <c:pt idx="3478">
                  <c:v>20.12890625</c:v>
                </c:pt>
                <c:pt idx="3479">
                  <c:v>41.12890625</c:v>
                </c:pt>
                <c:pt idx="3480">
                  <c:v>17.12890625</c:v>
                </c:pt>
                <c:pt idx="3481">
                  <c:v>-117.8710938</c:v>
                </c:pt>
                <c:pt idx="3482">
                  <c:v>-95.87109375</c:v>
                </c:pt>
                <c:pt idx="3483">
                  <c:v>28.12890625</c:v>
                </c:pt>
                <c:pt idx="3484">
                  <c:v>-34.87109375</c:v>
                </c:pt>
                <c:pt idx="3485">
                  <c:v>-5.87109375</c:v>
                </c:pt>
                <c:pt idx="3486">
                  <c:v>15.12890625</c:v>
                </c:pt>
                <c:pt idx="3487">
                  <c:v>-9.8125</c:v>
                </c:pt>
                <c:pt idx="3488">
                  <c:v>-89.8125</c:v>
                </c:pt>
                <c:pt idx="3489">
                  <c:v>-30.8125</c:v>
                </c:pt>
                <c:pt idx="3490">
                  <c:v>57.1875</c:v>
                </c:pt>
                <c:pt idx="3491">
                  <c:v>-75.8125</c:v>
                </c:pt>
                <c:pt idx="3492">
                  <c:v>-4.8125</c:v>
                </c:pt>
                <c:pt idx="3493">
                  <c:v>-93.8125</c:v>
                </c:pt>
                <c:pt idx="3494">
                  <c:v>76.1875</c:v>
                </c:pt>
                <c:pt idx="3495">
                  <c:v>-24.8125</c:v>
                </c:pt>
                <c:pt idx="3496">
                  <c:v>-12.8125</c:v>
                </c:pt>
                <c:pt idx="3497">
                  <c:v>-18.8125</c:v>
                </c:pt>
                <c:pt idx="3498">
                  <c:v>-29.8125</c:v>
                </c:pt>
                <c:pt idx="3499">
                  <c:v>74.1875</c:v>
                </c:pt>
                <c:pt idx="3500">
                  <c:v>26.1875</c:v>
                </c:pt>
                <c:pt idx="3501">
                  <c:v>61.1875</c:v>
                </c:pt>
                <c:pt idx="3502">
                  <c:v>-38.8125</c:v>
                </c:pt>
                <c:pt idx="3503">
                  <c:v>31.1875</c:v>
                </c:pt>
                <c:pt idx="3504">
                  <c:v>26.1875</c:v>
                </c:pt>
                <c:pt idx="3505">
                  <c:v>64.1875</c:v>
                </c:pt>
                <c:pt idx="3506">
                  <c:v>-59.8125</c:v>
                </c:pt>
                <c:pt idx="3507">
                  <c:v>-0.8125</c:v>
                </c:pt>
                <c:pt idx="3508">
                  <c:v>4.1875</c:v>
                </c:pt>
                <c:pt idx="3509">
                  <c:v>92.1875</c:v>
                </c:pt>
                <c:pt idx="3510">
                  <c:v>22.1875</c:v>
                </c:pt>
                <c:pt idx="3511">
                  <c:v>47.1875</c:v>
                </c:pt>
                <c:pt idx="3512">
                  <c:v>131.1875</c:v>
                </c:pt>
                <c:pt idx="3513">
                  <c:v>6.1875</c:v>
                </c:pt>
                <c:pt idx="3514">
                  <c:v>44.1875</c:v>
                </c:pt>
                <c:pt idx="3515">
                  <c:v>-24.8125</c:v>
                </c:pt>
                <c:pt idx="3516">
                  <c:v>-7.8125</c:v>
                </c:pt>
                <c:pt idx="3517">
                  <c:v>-34.8125</c:v>
                </c:pt>
                <c:pt idx="3518">
                  <c:v>78.1875</c:v>
                </c:pt>
                <c:pt idx="3519">
                  <c:v>45.1875</c:v>
                </c:pt>
                <c:pt idx="3520">
                  <c:v>88.1875</c:v>
                </c:pt>
                <c:pt idx="3521">
                  <c:v>-80.8125</c:v>
                </c:pt>
                <c:pt idx="3522">
                  <c:v>22.1875</c:v>
                </c:pt>
                <c:pt idx="3523">
                  <c:v>44.1875</c:v>
                </c:pt>
                <c:pt idx="3524">
                  <c:v>45.1875</c:v>
                </c:pt>
                <c:pt idx="3525">
                  <c:v>17.1875</c:v>
                </c:pt>
                <c:pt idx="3526">
                  <c:v>-18.8125</c:v>
                </c:pt>
                <c:pt idx="3527">
                  <c:v>21.1875</c:v>
                </c:pt>
                <c:pt idx="3528">
                  <c:v>42.1875</c:v>
                </c:pt>
                <c:pt idx="3529">
                  <c:v>-27.8125</c:v>
                </c:pt>
                <c:pt idx="3530">
                  <c:v>-17.8125</c:v>
                </c:pt>
                <c:pt idx="3531">
                  <c:v>-53.8125</c:v>
                </c:pt>
                <c:pt idx="3532">
                  <c:v>62.1875</c:v>
                </c:pt>
                <c:pt idx="3533">
                  <c:v>14.1875</c:v>
                </c:pt>
                <c:pt idx="3534">
                  <c:v>-44.8125</c:v>
                </c:pt>
                <c:pt idx="3535">
                  <c:v>47.1875</c:v>
                </c:pt>
                <c:pt idx="3536">
                  <c:v>-33.75390625</c:v>
                </c:pt>
                <c:pt idx="3537">
                  <c:v>25.24609375</c:v>
                </c:pt>
                <c:pt idx="3538">
                  <c:v>-1.75390625</c:v>
                </c:pt>
                <c:pt idx="3539">
                  <c:v>-6.75390625</c:v>
                </c:pt>
                <c:pt idx="3540">
                  <c:v>2.24609375</c:v>
                </c:pt>
                <c:pt idx="3541">
                  <c:v>-32.75390625</c:v>
                </c:pt>
                <c:pt idx="3542">
                  <c:v>-125.7539062</c:v>
                </c:pt>
                <c:pt idx="3543">
                  <c:v>-71.75390625</c:v>
                </c:pt>
                <c:pt idx="3544">
                  <c:v>15.24609375</c:v>
                </c:pt>
                <c:pt idx="3545">
                  <c:v>0.24609375</c:v>
                </c:pt>
                <c:pt idx="3546">
                  <c:v>-9.75390625</c:v>
                </c:pt>
                <c:pt idx="3547">
                  <c:v>52.24609375</c:v>
                </c:pt>
                <c:pt idx="3548">
                  <c:v>-9.75390625</c:v>
                </c:pt>
                <c:pt idx="3549">
                  <c:v>-19.75390625</c:v>
                </c:pt>
                <c:pt idx="3550">
                  <c:v>48.24609375</c:v>
                </c:pt>
                <c:pt idx="3551">
                  <c:v>35.24609375</c:v>
                </c:pt>
                <c:pt idx="3552">
                  <c:v>27.24609375</c:v>
                </c:pt>
                <c:pt idx="3553">
                  <c:v>-21.75390625</c:v>
                </c:pt>
                <c:pt idx="3554">
                  <c:v>-56.75390625</c:v>
                </c:pt>
                <c:pt idx="3555">
                  <c:v>-16.75390625</c:v>
                </c:pt>
                <c:pt idx="3556">
                  <c:v>-21.75390625</c:v>
                </c:pt>
                <c:pt idx="3557">
                  <c:v>-12.75390625</c:v>
                </c:pt>
                <c:pt idx="3558">
                  <c:v>30.24609375</c:v>
                </c:pt>
                <c:pt idx="3559">
                  <c:v>6.24609375</c:v>
                </c:pt>
                <c:pt idx="3560">
                  <c:v>12.24609375</c:v>
                </c:pt>
                <c:pt idx="3561">
                  <c:v>-9.75390625</c:v>
                </c:pt>
                <c:pt idx="3562">
                  <c:v>35.24609375</c:v>
                </c:pt>
                <c:pt idx="3563">
                  <c:v>75.24609375</c:v>
                </c:pt>
                <c:pt idx="3564">
                  <c:v>-60.75390625</c:v>
                </c:pt>
                <c:pt idx="3565">
                  <c:v>18.24609375</c:v>
                </c:pt>
                <c:pt idx="3566">
                  <c:v>-37.75390625</c:v>
                </c:pt>
                <c:pt idx="3567">
                  <c:v>6.24609375</c:v>
                </c:pt>
                <c:pt idx="3568">
                  <c:v>64.24609375</c:v>
                </c:pt>
                <c:pt idx="3569">
                  <c:v>-59.75390625</c:v>
                </c:pt>
                <c:pt idx="3570">
                  <c:v>10.24609375</c:v>
                </c:pt>
                <c:pt idx="3571">
                  <c:v>-130.75390619999999</c:v>
                </c:pt>
                <c:pt idx="3572">
                  <c:v>-22.75390625</c:v>
                </c:pt>
                <c:pt idx="3573">
                  <c:v>-50.75390625</c:v>
                </c:pt>
                <c:pt idx="3574">
                  <c:v>-7.75390625</c:v>
                </c:pt>
                <c:pt idx="3575">
                  <c:v>111.2460938</c:v>
                </c:pt>
                <c:pt idx="3576">
                  <c:v>14.24609375</c:v>
                </c:pt>
                <c:pt idx="3577">
                  <c:v>38.24609375</c:v>
                </c:pt>
                <c:pt idx="3578">
                  <c:v>40.24609375</c:v>
                </c:pt>
                <c:pt idx="3579">
                  <c:v>47.24609375</c:v>
                </c:pt>
                <c:pt idx="3580">
                  <c:v>9.24609375</c:v>
                </c:pt>
                <c:pt idx="3581">
                  <c:v>-49.75390625</c:v>
                </c:pt>
                <c:pt idx="3582">
                  <c:v>-22.75390625</c:v>
                </c:pt>
                <c:pt idx="3583">
                  <c:v>9.24609375</c:v>
                </c:pt>
                <c:pt idx="3584">
                  <c:v>-1.75390625</c:v>
                </c:pt>
                <c:pt idx="3585">
                  <c:v>42.24609375</c:v>
                </c:pt>
                <c:pt idx="3586">
                  <c:v>13.24609375</c:v>
                </c:pt>
                <c:pt idx="3587">
                  <c:v>-49.75390625</c:v>
                </c:pt>
                <c:pt idx="3588">
                  <c:v>-47.75390625</c:v>
                </c:pt>
                <c:pt idx="3589">
                  <c:v>48.24609375</c:v>
                </c:pt>
                <c:pt idx="3590">
                  <c:v>12.24609375</c:v>
                </c:pt>
                <c:pt idx="3591">
                  <c:v>14.24609375</c:v>
                </c:pt>
                <c:pt idx="3592">
                  <c:v>28.24609375</c:v>
                </c:pt>
                <c:pt idx="3593">
                  <c:v>30.94140625</c:v>
                </c:pt>
                <c:pt idx="3594">
                  <c:v>-13.05859375</c:v>
                </c:pt>
                <c:pt idx="3595">
                  <c:v>0.94140625</c:v>
                </c:pt>
                <c:pt idx="3596">
                  <c:v>7.94140625</c:v>
                </c:pt>
                <c:pt idx="3597">
                  <c:v>5.94140625</c:v>
                </c:pt>
                <c:pt idx="3598">
                  <c:v>-43.05859375</c:v>
                </c:pt>
                <c:pt idx="3599">
                  <c:v>22.94140625</c:v>
                </c:pt>
                <c:pt idx="3600">
                  <c:v>-19.05859375</c:v>
                </c:pt>
                <c:pt idx="3601">
                  <c:v>-37.05859375</c:v>
                </c:pt>
                <c:pt idx="3602">
                  <c:v>9.94140625</c:v>
                </c:pt>
                <c:pt idx="3603">
                  <c:v>-17.05859375</c:v>
                </c:pt>
                <c:pt idx="3604">
                  <c:v>-43.05859375</c:v>
                </c:pt>
                <c:pt idx="3605">
                  <c:v>-49.05859375</c:v>
                </c:pt>
                <c:pt idx="3606">
                  <c:v>-30.05859375</c:v>
                </c:pt>
                <c:pt idx="3607">
                  <c:v>-18.05859375</c:v>
                </c:pt>
                <c:pt idx="3608">
                  <c:v>-21.05859375</c:v>
                </c:pt>
                <c:pt idx="3609">
                  <c:v>46.94140625</c:v>
                </c:pt>
                <c:pt idx="3610">
                  <c:v>-16.05859375</c:v>
                </c:pt>
                <c:pt idx="3611">
                  <c:v>44.94140625</c:v>
                </c:pt>
                <c:pt idx="3612">
                  <c:v>58.94140625</c:v>
                </c:pt>
                <c:pt idx="3613">
                  <c:v>-34.05859375</c:v>
                </c:pt>
                <c:pt idx="3614">
                  <c:v>-50.05859375</c:v>
                </c:pt>
                <c:pt idx="3615">
                  <c:v>-12.05859375</c:v>
                </c:pt>
                <c:pt idx="3616">
                  <c:v>-56.05859375</c:v>
                </c:pt>
                <c:pt idx="3617">
                  <c:v>-6.05859375</c:v>
                </c:pt>
                <c:pt idx="3618">
                  <c:v>0.94140625</c:v>
                </c:pt>
                <c:pt idx="3619">
                  <c:v>29.94140625</c:v>
                </c:pt>
                <c:pt idx="3620">
                  <c:v>37.94140625</c:v>
                </c:pt>
                <c:pt idx="3621">
                  <c:v>74.94140625</c:v>
                </c:pt>
                <c:pt idx="3622">
                  <c:v>-6.05859375</c:v>
                </c:pt>
                <c:pt idx="3623">
                  <c:v>27.94140625</c:v>
                </c:pt>
                <c:pt idx="3624">
                  <c:v>82.94140625</c:v>
                </c:pt>
                <c:pt idx="3625">
                  <c:v>58.94140625</c:v>
                </c:pt>
                <c:pt idx="3626">
                  <c:v>62.94140625</c:v>
                </c:pt>
                <c:pt idx="3627">
                  <c:v>12.94140625</c:v>
                </c:pt>
                <c:pt idx="3628">
                  <c:v>31.94140625</c:v>
                </c:pt>
                <c:pt idx="3629">
                  <c:v>-58.05859375</c:v>
                </c:pt>
                <c:pt idx="3630">
                  <c:v>-16.05859375</c:v>
                </c:pt>
                <c:pt idx="3631">
                  <c:v>-30.05859375</c:v>
                </c:pt>
                <c:pt idx="3632">
                  <c:v>34.94140625</c:v>
                </c:pt>
                <c:pt idx="3633">
                  <c:v>-29.05859375</c:v>
                </c:pt>
                <c:pt idx="3634">
                  <c:v>-10.05859375</c:v>
                </c:pt>
                <c:pt idx="3635">
                  <c:v>18.94140625</c:v>
                </c:pt>
                <c:pt idx="3636">
                  <c:v>2.94140625</c:v>
                </c:pt>
                <c:pt idx="3637">
                  <c:v>16.94140625</c:v>
                </c:pt>
                <c:pt idx="3638">
                  <c:v>-21.765625</c:v>
                </c:pt>
                <c:pt idx="3639">
                  <c:v>17.234375</c:v>
                </c:pt>
                <c:pt idx="3640">
                  <c:v>0.234375</c:v>
                </c:pt>
                <c:pt idx="3641">
                  <c:v>-8.765625</c:v>
                </c:pt>
                <c:pt idx="3642">
                  <c:v>-42.765625</c:v>
                </c:pt>
                <c:pt idx="3643">
                  <c:v>34.234375</c:v>
                </c:pt>
                <c:pt idx="3644">
                  <c:v>2.234375</c:v>
                </c:pt>
                <c:pt idx="3645">
                  <c:v>11.234375</c:v>
                </c:pt>
                <c:pt idx="3646">
                  <c:v>-3.765625</c:v>
                </c:pt>
                <c:pt idx="3647">
                  <c:v>74.234375</c:v>
                </c:pt>
                <c:pt idx="3648">
                  <c:v>-41.765625</c:v>
                </c:pt>
                <c:pt idx="3649">
                  <c:v>48.234375</c:v>
                </c:pt>
                <c:pt idx="3650">
                  <c:v>5.234375</c:v>
                </c:pt>
                <c:pt idx="3651">
                  <c:v>13.234375</c:v>
                </c:pt>
                <c:pt idx="3652">
                  <c:v>-16.765625</c:v>
                </c:pt>
                <c:pt idx="3653">
                  <c:v>-4.765625</c:v>
                </c:pt>
                <c:pt idx="3654">
                  <c:v>-13.765625</c:v>
                </c:pt>
                <c:pt idx="3655">
                  <c:v>-22.765625</c:v>
                </c:pt>
                <c:pt idx="3656">
                  <c:v>47.234375</c:v>
                </c:pt>
                <c:pt idx="3657">
                  <c:v>23.234375</c:v>
                </c:pt>
                <c:pt idx="3658">
                  <c:v>39.234375</c:v>
                </c:pt>
                <c:pt idx="3659">
                  <c:v>8.234375</c:v>
                </c:pt>
                <c:pt idx="3660">
                  <c:v>78.234375</c:v>
                </c:pt>
                <c:pt idx="3661">
                  <c:v>-59.765625</c:v>
                </c:pt>
                <c:pt idx="3662">
                  <c:v>-7.765625</c:v>
                </c:pt>
                <c:pt idx="3663">
                  <c:v>13.234375</c:v>
                </c:pt>
                <c:pt idx="3664">
                  <c:v>4.234375</c:v>
                </c:pt>
                <c:pt idx="3665">
                  <c:v>-7.765625</c:v>
                </c:pt>
                <c:pt idx="3666">
                  <c:v>-11.765625</c:v>
                </c:pt>
                <c:pt idx="3667">
                  <c:v>-55.765625</c:v>
                </c:pt>
                <c:pt idx="3668">
                  <c:v>-20.765625</c:v>
                </c:pt>
                <c:pt idx="3669">
                  <c:v>17.234375</c:v>
                </c:pt>
                <c:pt idx="3670">
                  <c:v>33.234375</c:v>
                </c:pt>
                <c:pt idx="3671">
                  <c:v>-39.765625</c:v>
                </c:pt>
                <c:pt idx="3672">
                  <c:v>-5.765625</c:v>
                </c:pt>
                <c:pt idx="3673">
                  <c:v>76.234375</c:v>
                </c:pt>
                <c:pt idx="3674">
                  <c:v>1.234375</c:v>
                </c:pt>
                <c:pt idx="3675">
                  <c:v>61.234375</c:v>
                </c:pt>
                <c:pt idx="3676">
                  <c:v>-27.765625</c:v>
                </c:pt>
                <c:pt idx="3677">
                  <c:v>32.234375</c:v>
                </c:pt>
                <c:pt idx="3678">
                  <c:v>2.234375</c:v>
                </c:pt>
                <c:pt idx="3679">
                  <c:v>-13.765625</c:v>
                </c:pt>
                <c:pt idx="3680">
                  <c:v>-32.765625</c:v>
                </c:pt>
                <c:pt idx="3681">
                  <c:v>8.234375</c:v>
                </c:pt>
                <c:pt idx="3682">
                  <c:v>60.234375</c:v>
                </c:pt>
                <c:pt idx="3683">
                  <c:v>-23.765625</c:v>
                </c:pt>
                <c:pt idx="3684">
                  <c:v>-55.765625</c:v>
                </c:pt>
                <c:pt idx="3685">
                  <c:v>44.234375</c:v>
                </c:pt>
                <c:pt idx="3686">
                  <c:v>-24.765625</c:v>
                </c:pt>
                <c:pt idx="3687">
                  <c:v>52.234375</c:v>
                </c:pt>
                <c:pt idx="3688">
                  <c:v>45.234375</c:v>
                </c:pt>
                <c:pt idx="3689">
                  <c:v>11.234375</c:v>
                </c:pt>
                <c:pt idx="3690">
                  <c:v>25.234375</c:v>
                </c:pt>
                <c:pt idx="3691">
                  <c:v>-6.83203125</c:v>
                </c:pt>
                <c:pt idx="3692">
                  <c:v>-70.83203125</c:v>
                </c:pt>
                <c:pt idx="3693">
                  <c:v>-62.83203125</c:v>
                </c:pt>
                <c:pt idx="3694">
                  <c:v>31.16796875</c:v>
                </c:pt>
                <c:pt idx="3695">
                  <c:v>-32.83203125</c:v>
                </c:pt>
                <c:pt idx="3696">
                  <c:v>-14.83203125</c:v>
                </c:pt>
                <c:pt idx="3697">
                  <c:v>-78.83203125</c:v>
                </c:pt>
                <c:pt idx="3698">
                  <c:v>37.16796875</c:v>
                </c:pt>
                <c:pt idx="3699">
                  <c:v>42.16796875</c:v>
                </c:pt>
                <c:pt idx="3700">
                  <c:v>54.16796875</c:v>
                </c:pt>
                <c:pt idx="3701">
                  <c:v>-12.83203125</c:v>
                </c:pt>
                <c:pt idx="3702">
                  <c:v>-19.83203125</c:v>
                </c:pt>
                <c:pt idx="3703">
                  <c:v>3.16796875</c:v>
                </c:pt>
                <c:pt idx="3704">
                  <c:v>43.16796875</c:v>
                </c:pt>
                <c:pt idx="3705">
                  <c:v>59.16796875</c:v>
                </c:pt>
                <c:pt idx="3706">
                  <c:v>8.16796875</c:v>
                </c:pt>
                <c:pt idx="3707">
                  <c:v>65.16796875</c:v>
                </c:pt>
                <c:pt idx="3708">
                  <c:v>-10.83203125</c:v>
                </c:pt>
                <c:pt idx="3709">
                  <c:v>12.16796875</c:v>
                </c:pt>
                <c:pt idx="3710">
                  <c:v>27.16796875</c:v>
                </c:pt>
                <c:pt idx="3711">
                  <c:v>34.16796875</c:v>
                </c:pt>
                <c:pt idx="3712">
                  <c:v>24.16796875</c:v>
                </c:pt>
                <c:pt idx="3713">
                  <c:v>51.16796875</c:v>
                </c:pt>
                <c:pt idx="3714">
                  <c:v>-10.83203125</c:v>
                </c:pt>
                <c:pt idx="3715">
                  <c:v>7.16796875</c:v>
                </c:pt>
                <c:pt idx="3716">
                  <c:v>12.16796875</c:v>
                </c:pt>
                <c:pt idx="3717">
                  <c:v>28.16796875</c:v>
                </c:pt>
                <c:pt idx="3718">
                  <c:v>27.16796875</c:v>
                </c:pt>
                <c:pt idx="3719">
                  <c:v>34.16796875</c:v>
                </c:pt>
                <c:pt idx="3720">
                  <c:v>-1.83203125</c:v>
                </c:pt>
                <c:pt idx="3721">
                  <c:v>44.16796875</c:v>
                </c:pt>
                <c:pt idx="3722">
                  <c:v>55.16796875</c:v>
                </c:pt>
                <c:pt idx="3723">
                  <c:v>-84.83203125</c:v>
                </c:pt>
                <c:pt idx="3724">
                  <c:v>44.16796875</c:v>
                </c:pt>
                <c:pt idx="3725">
                  <c:v>34.16796875</c:v>
                </c:pt>
                <c:pt idx="3726">
                  <c:v>89.16796875</c:v>
                </c:pt>
                <c:pt idx="3727">
                  <c:v>43.16796875</c:v>
                </c:pt>
                <c:pt idx="3728">
                  <c:v>35.16796875</c:v>
                </c:pt>
                <c:pt idx="3729">
                  <c:v>32.16796875</c:v>
                </c:pt>
                <c:pt idx="3730">
                  <c:v>-13.83203125</c:v>
                </c:pt>
                <c:pt idx="3731">
                  <c:v>34.16796875</c:v>
                </c:pt>
                <c:pt idx="3732">
                  <c:v>42.16796875</c:v>
                </c:pt>
                <c:pt idx="3733">
                  <c:v>18.16796875</c:v>
                </c:pt>
                <c:pt idx="3734">
                  <c:v>6.16796875</c:v>
                </c:pt>
                <c:pt idx="3735">
                  <c:v>-90.83203125</c:v>
                </c:pt>
                <c:pt idx="3736">
                  <c:v>-34.83203125</c:v>
                </c:pt>
                <c:pt idx="3737">
                  <c:v>-30.83203125</c:v>
                </c:pt>
                <c:pt idx="3738">
                  <c:v>-69.83203125</c:v>
                </c:pt>
                <c:pt idx="3739">
                  <c:v>18.16796875</c:v>
                </c:pt>
                <c:pt idx="3740">
                  <c:v>-6.83203125</c:v>
                </c:pt>
                <c:pt idx="3741">
                  <c:v>8.16796875</c:v>
                </c:pt>
                <c:pt idx="3742">
                  <c:v>19.16796875</c:v>
                </c:pt>
                <c:pt idx="3743">
                  <c:v>24.16796875</c:v>
                </c:pt>
                <c:pt idx="3744">
                  <c:v>-36.83203125</c:v>
                </c:pt>
                <c:pt idx="3745">
                  <c:v>-0.83203125</c:v>
                </c:pt>
                <c:pt idx="3746">
                  <c:v>42.16796875</c:v>
                </c:pt>
                <c:pt idx="3747">
                  <c:v>-5.87109375</c:v>
                </c:pt>
                <c:pt idx="3748">
                  <c:v>15.12890625</c:v>
                </c:pt>
                <c:pt idx="3749">
                  <c:v>18.12890625</c:v>
                </c:pt>
                <c:pt idx="3750">
                  <c:v>-22.87109375</c:v>
                </c:pt>
                <c:pt idx="3751">
                  <c:v>11.12890625</c:v>
                </c:pt>
                <c:pt idx="3752">
                  <c:v>-43.87109375</c:v>
                </c:pt>
                <c:pt idx="3753">
                  <c:v>-70.87109375</c:v>
                </c:pt>
                <c:pt idx="3754">
                  <c:v>-21.87109375</c:v>
                </c:pt>
                <c:pt idx="3755">
                  <c:v>12.12890625</c:v>
                </c:pt>
                <c:pt idx="3756">
                  <c:v>87.12890625</c:v>
                </c:pt>
                <c:pt idx="3757">
                  <c:v>28.12890625</c:v>
                </c:pt>
                <c:pt idx="3758">
                  <c:v>40.12890625</c:v>
                </c:pt>
                <c:pt idx="3759">
                  <c:v>-76.87109375</c:v>
                </c:pt>
                <c:pt idx="3760">
                  <c:v>15.12890625</c:v>
                </c:pt>
                <c:pt idx="3761">
                  <c:v>52.12890625</c:v>
                </c:pt>
                <c:pt idx="3762">
                  <c:v>29.12890625</c:v>
                </c:pt>
                <c:pt idx="3763">
                  <c:v>61.12890625</c:v>
                </c:pt>
                <c:pt idx="3764">
                  <c:v>-10.87109375</c:v>
                </c:pt>
                <c:pt idx="3765">
                  <c:v>-32.87109375</c:v>
                </c:pt>
                <c:pt idx="3766">
                  <c:v>15.12890625</c:v>
                </c:pt>
                <c:pt idx="3767">
                  <c:v>-118.8710938</c:v>
                </c:pt>
                <c:pt idx="3768">
                  <c:v>39.12890625</c:v>
                </c:pt>
                <c:pt idx="3769">
                  <c:v>-29.87109375</c:v>
                </c:pt>
                <c:pt idx="3770">
                  <c:v>27.12890625</c:v>
                </c:pt>
                <c:pt idx="3771">
                  <c:v>-4.87109375</c:v>
                </c:pt>
                <c:pt idx="3772">
                  <c:v>-9.87109375</c:v>
                </c:pt>
                <c:pt idx="3773">
                  <c:v>-22.87109375</c:v>
                </c:pt>
                <c:pt idx="3774">
                  <c:v>-66.87109375</c:v>
                </c:pt>
                <c:pt idx="3775">
                  <c:v>20.12890625</c:v>
                </c:pt>
                <c:pt idx="3776">
                  <c:v>-0.87109375</c:v>
                </c:pt>
                <c:pt idx="3777">
                  <c:v>30.12890625</c:v>
                </c:pt>
                <c:pt idx="3778">
                  <c:v>9.12890625</c:v>
                </c:pt>
                <c:pt idx="3779">
                  <c:v>21.12890625</c:v>
                </c:pt>
                <c:pt idx="3780">
                  <c:v>-22.87109375</c:v>
                </c:pt>
                <c:pt idx="3781">
                  <c:v>-54.87109375</c:v>
                </c:pt>
                <c:pt idx="3782">
                  <c:v>3.12890625</c:v>
                </c:pt>
                <c:pt idx="3783">
                  <c:v>2.12890625</c:v>
                </c:pt>
                <c:pt idx="3784">
                  <c:v>-44.87109375</c:v>
                </c:pt>
                <c:pt idx="3785">
                  <c:v>-37.87109375</c:v>
                </c:pt>
                <c:pt idx="3786">
                  <c:v>16.12890625</c:v>
                </c:pt>
                <c:pt idx="3787">
                  <c:v>-73.87109375</c:v>
                </c:pt>
                <c:pt idx="3788">
                  <c:v>46.12890625</c:v>
                </c:pt>
                <c:pt idx="3789">
                  <c:v>50.12890625</c:v>
                </c:pt>
                <c:pt idx="3790">
                  <c:v>-71.87109375</c:v>
                </c:pt>
                <c:pt idx="3791">
                  <c:v>-84.87109375</c:v>
                </c:pt>
                <c:pt idx="3792">
                  <c:v>-21.87109375</c:v>
                </c:pt>
                <c:pt idx="3793">
                  <c:v>54.12890625</c:v>
                </c:pt>
                <c:pt idx="3794">
                  <c:v>19.12890625</c:v>
                </c:pt>
                <c:pt idx="3795">
                  <c:v>-6.87109375</c:v>
                </c:pt>
                <c:pt idx="3796">
                  <c:v>-56.87109375</c:v>
                </c:pt>
                <c:pt idx="3797">
                  <c:v>25.12890625</c:v>
                </c:pt>
                <c:pt idx="3798">
                  <c:v>-32.87109375</c:v>
                </c:pt>
                <c:pt idx="3799">
                  <c:v>-24.87109375</c:v>
                </c:pt>
                <c:pt idx="3800">
                  <c:v>-51.87109375</c:v>
                </c:pt>
                <c:pt idx="3801">
                  <c:v>-9.87109375</c:v>
                </c:pt>
                <c:pt idx="3802">
                  <c:v>7.12890625</c:v>
                </c:pt>
                <c:pt idx="3803">
                  <c:v>-63.87109375</c:v>
                </c:pt>
                <c:pt idx="3804">
                  <c:v>-128.87109380000001</c:v>
                </c:pt>
                <c:pt idx="3805">
                  <c:v>-15.87109375</c:v>
                </c:pt>
                <c:pt idx="3806">
                  <c:v>9.12890625</c:v>
                </c:pt>
                <c:pt idx="3807">
                  <c:v>36.33984375</c:v>
                </c:pt>
                <c:pt idx="3808">
                  <c:v>-55.66015625</c:v>
                </c:pt>
                <c:pt idx="3809">
                  <c:v>-18.66015625</c:v>
                </c:pt>
                <c:pt idx="3810">
                  <c:v>37.33984375</c:v>
                </c:pt>
                <c:pt idx="3811">
                  <c:v>6.33984375</c:v>
                </c:pt>
                <c:pt idx="3812">
                  <c:v>17.33984375</c:v>
                </c:pt>
                <c:pt idx="3813">
                  <c:v>28.33984375</c:v>
                </c:pt>
                <c:pt idx="3814">
                  <c:v>24.33984375</c:v>
                </c:pt>
                <c:pt idx="3815">
                  <c:v>32.33984375</c:v>
                </c:pt>
                <c:pt idx="3816">
                  <c:v>6.33984375</c:v>
                </c:pt>
                <c:pt idx="3817">
                  <c:v>120.3398438</c:v>
                </c:pt>
                <c:pt idx="3818">
                  <c:v>-4.66015625</c:v>
                </c:pt>
                <c:pt idx="3819">
                  <c:v>25.33984375</c:v>
                </c:pt>
                <c:pt idx="3820">
                  <c:v>-20.66015625</c:v>
                </c:pt>
                <c:pt idx="3821">
                  <c:v>-18.66015625</c:v>
                </c:pt>
                <c:pt idx="3822">
                  <c:v>77.33984375</c:v>
                </c:pt>
                <c:pt idx="3823">
                  <c:v>99.33984375</c:v>
                </c:pt>
                <c:pt idx="3824">
                  <c:v>38.33984375</c:v>
                </c:pt>
                <c:pt idx="3825">
                  <c:v>67.33984375</c:v>
                </c:pt>
                <c:pt idx="3826">
                  <c:v>17.33984375</c:v>
                </c:pt>
                <c:pt idx="3827">
                  <c:v>-28.66015625</c:v>
                </c:pt>
                <c:pt idx="3828">
                  <c:v>-18.66015625</c:v>
                </c:pt>
                <c:pt idx="3829">
                  <c:v>-88.66015625</c:v>
                </c:pt>
                <c:pt idx="3830">
                  <c:v>18.33984375</c:v>
                </c:pt>
                <c:pt idx="3831">
                  <c:v>-55.66015625</c:v>
                </c:pt>
                <c:pt idx="3832">
                  <c:v>39.33984375</c:v>
                </c:pt>
                <c:pt idx="3833">
                  <c:v>-11.66015625</c:v>
                </c:pt>
                <c:pt idx="3834">
                  <c:v>-39.66015625</c:v>
                </c:pt>
                <c:pt idx="3835">
                  <c:v>-7.66015625</c:v>
                </c:pt>
                <c:pt idx="3836">
                  <c:v>75.33984375</c:v>
                </c:pt>
                <c:pt idx="3837">
                  <c:v>35.33984375</c:v>
                </c:pt>
                <c:pt idx="3838">
                  <c:v>-18.66015625</c:v>
                </c:pt>
                <c:pt idx="3839">
                  <c:v>37.33984375</c:v>
                </c:pt>
                <c:pt idx="3840">
                  <c:v>2.33984375</c:v>
                </c:pt>
                <c:pt idx="3841">
                  <c:v>3.33984375</c:v>
                </c:pt>
                <c:pt idx="3842">
                  <c:v>-21.66015625</c:v>
                </c:pt>
                <c:pt idx="3843">
                  <c:v>-14.66015625</c:v>
                </c:pt>
                <c:pt idx="3844">
                  <c:v>-60.66015625</c:v>
                </c:pt>
                <c:pt idx="3845">
                  <c:v>-67.66015625</c:v>
                </c:pt>
                <c:pt idx="3846">
                  <c:v>18.33984375</c:v>
                </c:pt>
                <c:pt idx="3847">
                  <c:v>-29.66015625</c:v>
                </c:pt>
                <c:pt idx="3848">
                  <c:v>-17.66015625</c:v>
                </c:pt>
                <c:pt idx="3849">
                  <c:v>-1.66015625</c:v>
                </c:pt>
                <c:pt idx="3850">
                  <c:v>-26.66015625</c:v>
                </c:pt>
                <c:pt idx="3851">
                  <c:v>1.33984375</c:v>
                </c:pt>
                <c:pt idx="3852">
                  <c:v>21.33984375</c:v>
                </c:pt>
                <c:pt idx="3853">
                  <c:v>-4.66015625</c:v>
                </c:pt>
                <c:pt idx="3854">
                  <c:v>-22.66015625</c:v>
                </c:pt>
                <c:pt idx="3855">
                  <c:v>-22.66015625</c:v>
                </c:pt>
                <c:pt idx="3856">
                  <c:v>-14.66015625</c:v>
                </c:pt>
                <c:pt idx="3857">
                  <c:v>71.33984375</c:v>
                </c:pt>
                <c:pt idx="3858">
                  <c:v>-41.66015625</c:v>
                </c:pt>
                <c:pt idx="3859">
                  <c:v>-34.66015625</c:v>
                </c:pt>
                <c:pt idx="3860">
                  <c:v>17.33984375</c:v>
                </c:pt>
                <c:pt idx="3861">
                  <c:v>-11.66015625</c:v>
                </c:pt>
                <c:pt idx="3862">
                  <c:v>64.33984375</c:v>
                </c:pt>
                <c:pt idx="3863">
                  <c:v>99.33984375</c:v>
                </c:pt>
                <c:pt idx="3864">
                  <c:v>-41.66015625</c:v>
                </c:pt>
                <c:pt idx="3865">
                  <c:v>-89.87109375</c:v>
                </c:pt>
                <c:pt idx="3866">
                  <c:v>34.12890625</c:v>
                </c:pt>
                <c:pt idx="3867">
                  <c:v>64.12890625</c:v>
                </c:pt>
                <c:pt idx="3868">
                  <c:v>9.12890625</c:v>
                </c:pt>
                <c:pt idx="3869">
                  <c:v>7.12890625</c:v>
                </c:pt>
                <c:pt idx="3870">
                  <c:v>-52.87109375</c:v>
                </c:pt>
                <c:pt idx="3871">
                  <c:v>47.12890625</c:v>
                </c:pt>
                <c:pt idx="3872">
                  <c:v>54.12890625</c:v>
                </c:pt>
                <c:pt idx="3873">
                  <c:v>-7.87109375</c:v>
                </c:pt>
                <c:pt idx="3874">
                  <c:v>40.12890625</c:v>
                </c:pt>
                <c:pt idx="3875">
                  <c:v>-48.87109375</c:v>
                </c:pt>
                <c:pt idx="3876">
                  <c:v>95.12890625</c:v>
                </c:pt>
                <c:pt idx="3877">
                  <c:v>-44.87109375</c:v>
                </c:pt>
                <c:pt idx="3878">
                  <c:v>20.12890625</c:v>
                </c:pt>
                <c:pt idx="3879">
                  <c:v>82.12890625</c:v>
                </c:pt>
                <c:pt idx="3880">
                  <c:v>-10.87109375</c:v>
                </c:pt>
                <c:pt idx="3881">
                  <c:v>10.12890625</c:v>
                </c:pt>
                <c:pt idx="3882">
                  <c:v>-33.87109375</c:v>
                </c:pt>
                <c:pt idx="3883">
                  <c:v>26.12890625</c:v>
                </c:pt>
                <c:pt idx="3884">
                  <c:v>22.12890625</c:v>
                </c:pt>
                <c:pt idx="3885">
                  <c:v>-30.87109375</c:v>
                </c:pt>
                <c:pt idx="3886">
                  <c:v>-22.87109375</c:v>
                </c:pt>
                <c:pt idx="3887">
                  <c:v>-74.87109375</c:v>
                </c:pt>
                <c:pt idx="3888">
                  <c:v>-87.87109375</c:v>
                </c:pt>
                <c:pt idx="3889">
                  <c:v>34.12890625</c:v>
                </c:pt>
                <c:pt idx="3890">
                  <c:v>-16.87109375</c:v>
                </c:pt>
                <c:pt idx="3891">
                  <c:v>-29.87109375</c:v>
                </c:pt>
                <c:pt idx="3892">
                  <c:v>-43.87109375</c:v>
                </c:pt>
                <c:pt idx="3893">
                  <c:v>39.12890625</c:v>
                </c:pt>
                <c:pt idx="3894">
                  <c:v>-20.87109375</c:v>
                </c:pt>
                <c:pt idx="3895">
                  <c:v>-18.87109375</c:v>
                </c:pt>
                <c:pt idx="3896">
                  <c:v>-11.87109375</c:v>
                </c:pt>
                <c:pt idx="3897">
                  <c:v>41.12890625</c:v>
                </c:pt>
                <c:pt idx="3898">
                  <c:v>-37.87109375</c:v>
                </c:pt>
                <c:pt idx="3899">
                  <c:v>-36.87109375</c:v>
                </c:pt>
                <c:pt idx="3900">
                  <c:v>30.12890625</c:v>
                </c:pt>
                <c:pt idx="3901">
                  <c:v>-4.87109375</c:v>
                </c:pt>
                <c:pt idx="3902">
                  <c:v>-47.87109375</c:v>
                </c:pt>
                <c:pt idx="3903">
                  <c:v>52.12890625</c:v>
                </c:pt>
                <c:pt idx="3904">
                  <c:v>-11.87109375</c:v>
                </c:pt>
                <c:pt idx="3905">
                  <c:v>54.12890625</c:v>
                </c:pt>
                <c:pt idx="3906">
                  <c:v>-3.87109375</c:v>
                </c:pt>
                <c:pt idx="3907">
                  <c:v>50.12890625</c:v>
                </c:pt>
                <c:pt idx="3908">
                  <c:v>38.12890625</c:v>
                </c:pt>
                <c:pt idx="3909">
                  <c:v>42.12890625</c:v>
                </c:pt>
                <c:pt idx="3910">
                  <c:v>14.12890625</c:v>
                </c:pt>
                <c:pt idx="3911">
                  <c:v>7.12890625</c:v>
                </c:pt>
                <c:pt idx="3912">
                  <c:v>-14.87109375</c:v>
                </c:pt>
                <c:pt idx="3913">
                  <c:v>-12.87109375</c:v>
                </c:pt>
                <c:pt idx="3914">
                  <c:v>-2.87109375</c:v>
                </c:pt>
                <c:pt idx="3915">
                  <c:v>-5.87109375</c:v>
                </c:pt>
                <c:pt idx="3916">
                  <c:v>7.12890625</c:v>
                </c:pt>
                <c:pt idx="3917">
                  <c:v>-4.87109375</c:v>
                </c:pt>
                <c:pt idx="3918">
                  <c:v>113.1289062</c:v>
                </c:pt>
                <c:pt idx="3919">
                  <c:v>-0.87109375</c:v>
                </c:pt>
                <c:pt idx="3920">
                  <c:v>65.12890625</c:v>
                </c:pt>
                <c:pt idx="3921">
                  <c:v>-41.87109375</c:v>
                </c:pt>
                <c:pt idx="3922">
                  <c:v>-0.87109375</c:v>
                </c:pt>
                <c:pt idx="3923">
                  <c:v>-2.87109375</c:v>
                </c:pt>
                <c:pt idx="3924">
                  <c:v>75.12890625</c:v>
                </c:pt>
                <c:pt idx="3925">
                  <c:v>-11.87109375</c:v>
                </c:pt>
                <c:pt idx="3926">
                  <c:v>-16.8125</c:v>
                </c:pt>
                <c:pt idx="3927">
                  <c:v>45.1875</c:v>
                </c:pt>
                <c:pt idx="3928">
                  <c:v>-61.8125</c:v>
                </c:pt>
                <c:pt idx="3929">
                  <c:v>75.1875</c:v>
                </c:pt>
                <c:pt idx="3930">
                  <c:v>-0.8125</c:v>
                </c:pt>
                <c:pt idx="3931">
                  <c:v>8.1875</c:v>
                </c:pt>
                <c:pt idx="3932">
                  <c:v>-107.8125</c:v>
                </c:pt>
                <c:pt idx="3933">
                  <c:v>16.1875</c:v>
                </c:pt>
                <c:pt idx="3934">
                  <c:v>31.1875</c:v>
                </c:pt>
                <c:pt idx="3935">
                  <c:v>25.1875</c:v>
                </c:pt>
                <c:pt idx="3936">
                  <c:v>-32.8125</c:v>
                </c:pt>
                <c:pt idx="3937">
                  <c:v>34.1875</c:v>
                </c:pt>
                <c:pt idx="3938">
                  <c:v>-91.8125</c:v>
                </c:pt>
                <c:pt idx="3939">
                  <c:v>17.1875</c:v>
                </c:pt>
                <c:pt idx="3940">
                  <c:v>23.1875</c:v>
                </c:pt>
                <c:pt idx="3941">
                  <c:v>-43.8125</c:v>
                </c:pt>
                <c:pt idx="3942">
                  <c:v>26.1875</c:v>
                </c:pt>
                <c:pt idx="3943">
                  <c:v>-16.8125</c:v>
                </c:pt>
                <c:pt idx="3944">
                  <c:v>-66.8125</c:v>
                </c:pt>
                <c:pt idx="3945">
                  <c:v>-19.8125</c:v>
                </c:pt>
                <c:pt idx="3946">
                  <c:v>37.1875</c:v>
                </c:pt>
                <c:pt idx="3947">
                  <c:v>51.1875</c:v>
                </c:pt>
                <c:pt idx="3948">
                  <c:v>-46.8125</c:v>
                </c:pt>
                <c:pt idx="3949">
                  <c:v>-18.8125</c:v>
                </c:pt>
                <c:pt idx="3950">
                  <c:v>-1.8125</c:v>
                </c:pt>
                <c:pt idx="3951">
                  <c:v>64.1875</c:v>
                </c:pt>
                <c:pt idx="3952">
                  <c:v>15.1875</c:v>
                </c:pt>
                <c:pt idx="3953">
                  <c:v>-32.8125</c:v>
                </c:pt>
                <c:pt idx="3954">
                  <c:v>2.1875</c:v>
                </c:pt>
                <c:pt idx="3955">
                  <c:v>-43.8125</c:v>
                </c:pt>
                <c:pt idx="3956">
                  <c:v>-20.8125</c:v>
                </c:pt>
                <c:pt idx="3957">
                  <c:v>22.1875</c:v>
                </c:pt>
                <c:pt idx="3958">
                  <c:v>-35.8125</c:v>
                </c:pt>
                <c:pt idx="3959">
                  <c:v>-53.8125</c:v>
                </c:pt>
                <c:pt idx="3960">
                  <c:v>-18.8125</c:v>
                </c:pt>
                <c:pt idx="3961">
                  <c:v>74.1875</c:v>
                </c:pt>
                <c:pt idx="3962">
                  <c:v>-13.8125</c:v>
                </c:pt>
                <c:pt idx="3963">
                  <c:v>-22.8125</c:v>
                </c:pt>
                <c:pt idx="3964">
                  <c:v>58.1875</c:v>
                </c:pt>
                <c:pt idx="3965">
                  <c:v>10.1875</c:v>
                </c:pt>
                <c:pt idx="3966">
                  <c:v>16.1875</c:v>
                </c:pt>
                <c:pt idx="3967">
                  <c:v>41.1875</c:v>
                </c:pt>
                <c:pt idx="3968">
                  <c:v>-19.8125</c:v>
                </c:pt>
                <c:pt idx="3969">
                  <c:v>-41.8125</c:v>
                </c:pt>
                <c:pt idx="3970">
                  <c:v>64.1875</c:v>
                </c:pt>
                <c:pt idx="3971">
                  <c:v>18.1875</c:v>
                </c:pt>
                <c:pt idx="3972">
                  <c:v>86.1875</c:v>
                </c:pt>
                <c:pt idx="3973">
                  <c:v>70.1875</c:v>
                </c:pt>
                <c:pt idx="3974">
                  <c:v>44.1875</c:v>
                </c:pt>
                <c:pt idx="3975">
                  <c:v>-4.8125</c:v>
                </c:pt>
                <c:pt idx="3976">
                  <c:v>-92.8125</c:v>
                </c:pt>
                <c:pt idx="3977">
                  <c:v>37.1875</c:v>
                </c:pt>
                <c:pt idx="3978">
                  <c:v>-47.8125</c:v>
                </c:pt>
                <c:pt idx="3979">
                  <c:v>26.1875</c:v>
                </c:pt>
                <c:pt idx="3980">
                  <c:v>-51.8125</c:v>
                </c:pt>
                <c:pt idx="3981">
                  <c:v>5.1875</c:v>
                </c:pt>
                <c:pt idx="3982">
                  <c:v>12.1875</c:v>
                </c:pt>
                <c:pt idx="3983">
                  <c:v>28.1875</c:v>
                </c:pt>
                <c:pt idx="3984">
                  <c:v>64.1875</c:v>
                </c:pt>
                <c:pt idx="3985">
                  <c:v>-42.75390625</c:v>
                </c:pt>
                <c:pt idx="3986">
                  <c:v>-18.75390625</c:v>
                </c:pt>
                <c:pt idx="3987">
                  <c:v>-68.75390625</c:v>
                </c:pt>
                <c:pt idx="3988">
                  <c:v>21.24609375</c:v>
                </c:pt>
                <c:pt idx="3989">
                  <c:v>13.24609375</c:v>
                </c:pt>
                <c:pt idx="3990">
                  <c:v>-2.75390625</c:v>
                </c:pt>
                <c:pt idx="3991">
                  <c:v>61.24609375</c:v>
                </c:pt>
                <c:pt idx="3992">
                  <c:v>55.24609375</c:v>
                </c:pt>
                <c:pt idx="3993">
                  <c:v>-17.75390625</c:v>
                </c:pt>
                <c:pt idx="3994">
                  <c:v>2.24609375</c:v>
                </c:pt>
                <c:pt idx="3995">
                  <c:v>21.24609375</c:v>
                </c:pt>
                <c:pt idx="3996">
                  <c:v>7.24609375</c:v>
                </c:pt>
                <c:pt idx="3997">
                  <c:v>-5.75390625</c:v>
                </c:pt>
                <c:pt idx="3998">
                  <c:v>42.24609375</c:v>
                </c:pt>
                <c:pt idx="3999">
                  <c:v>-20.75390625</c:v>
                </c:pt>
                <c:pt idx="4000">
                  <c:v>-6.75390625</c:v>
                </c:pt>
                <c:pt idx="4001">
                  <c:v>-25.75390625</c:v>
                </c:pt>
                <c:pt idx="4002">
                  <c:v>34.24609375</c:v>
                </c:pt>
                <c:pt idx="4003">
                  <c:v>11.24609375</c:v>
                </c:pt>
                <c:pt idx="4004">
                  <c:v>45.24609375</c:v>
                </c:pt>
                <c:pt idx="4005">
                  <c:v>-27.75390625</c:v>
                </c:pt>
                <c:pt idx="4006">
                  <c:v>36.24609375</c:v>
                </c:pt>
                <c:pt idx="4007">
                  <c:v>70.24609375</c:v>
                </c:pt>
                <c:pt idx="4008">
                  <c:v>5.24609375</c:v>
                </c:pt>
                <c:pt idx="4009">
                  <c:v>-26.75390625</c:v>
                </c:pt>
                <c:pt idx="4010">
                  <c:v>2.24609375</c:v>
                </c:pt>
                <c:pt idx="4011">
                  <c:v>-3.75390625</c:v>
                </c:pt>
                <c:pt idx="4012">
                  <c:v>13.24609375</c:v>
                </c:pt>
                <c:pt idx="4013">
                  <c:v>-82.75390625</c:v>
                </c:pt>
                <c:pt idx="4014">
                  <c:v>-9.75390625</c:v>
                </c:pt>
                <c:pt idx="4015">
                  <c:v>-29.75390625</c:v>
                </c:pt>
                <c:pt idx="4016">
                  <c:v>1.24609375</c:v>
                </c:pt>
                <c:pt idx="4017">
                  <c:v>95.24609375</c:v>
                </c:pt>
                <c:pt idx="4018">
                  <c:v>-50.75390625</c:v>
                </c:pt>
                <c:pt idx="4019">
                  <c:v>-13.75390625</c:v>
                </c:pt>
                <c:pt idx="4020">
                  <c:v>12.24609375</c:v>
                </c:pt>
                <c:pt idx="4021">
                  <c:v>-28.75390625</c:v>
                </c:pt>
                <c:pt idx="4022">
                  <c:v>-21.75390625</c:v>
                </c:pt>
                <c:pt idx="4023">
                  <c:v>31.24609375</c:v>
                </c:pt>
                <c:pt idx="4024">
                  <c:v>-81.75390625</c:v>
                </c:pt>
                <c:pt idx="4025">
                  <c:v>-20.75390625</c:v>
                </c:pt>
                <c:pt idx="4026">
                  <c:v>34.24609375</c:v>
                </c:pt>
                <c:pt idx="4027">
                  <c:v>27.24609375</c:v>
                </c:pt>
                <c:pt idx="4028">
                  <c:v>37.24609375</c:v>
                </c:pt>
                <c:pt idx="4029">
                  <c:v>7.24609375</c:v>
                </c:pt>
                <c:pt idx="4030">
                  <c:v>-24.75390625</c:v>
                </c:pt>
                <c:pt idx="4031">
                  <c:v>0.24609375</c:v>
                </c:pt>
                <c:pt idx="4032">
                  <c:v>24.24609375</c:v>
                </c:pt>
                <c:pt idx="4033">
                  <c:v>-2.75390625</c:v>
                </c:pt>
                <c:pt idx="4034">
                  <c:v>0.24609375</c:v>
                </c:pt>
                <c:pt idx="4035">
                  <c:v>6.24609375</c:v>
                </c:pt>
                <c:pt idx="4036">
                  <c:v>60.24609375</c:v>
                </c:pt>
                <c:pt idx="4037">
                  <c:v>65.24609375</c:v>
                </c:pt>
                <c:pt idx="4038">
                  <c:v>15.24609375</c:v>
                </c:pt>
                <c:pt idx="4039">
                  <c:v>30.24609375</c:v>
                </c:pt>
                <c:pt idx="4040">
                  <c:v>45.24609375</c:v>
                </c:pt>
                <c:pt idx="4041">
                  <c:v>42.24609375</c:v>
                </c:pt>
                <c:pt idx="4042">
                  <c:v>-50.75390625</c:v>
                </c:pt>
                <c:pt idx="4043">
                  <c:v>-5.75390625</c:v>
                </c:pt>
                <c:pt idx="4044">
                  <c:v>13.24609375</c:v>
                </c:pt>
                <c:pt idx="4045">
                  <c:v>-60.75390625</c:v>
                </c:pt>
                <c:pt idx="4046">
                  <c:v>-34.75390625</c:v>
                </c:pt>
                <c:pt idx="4047">
                  <c:v>5.24609375</c:v>
                </c:pt>
                <c:pt idx="4048">
                  <c:v>61.24609375</c:v>
                </c:pt>
                <c:pt idx="4049">
                  <c:v>4.24609375</c:v>
                </c:pt>
                <c:pt idx="4050">
                  <c:v>55.24609375</c:v>
                </c:pt>
                <c:pt idx="4051">
                  <c:v>-0.75390625</c:v>
                </c:pt>
                <c:pt idx="4052">
                  <c:v>-60.75390625</c:v>
                </c:pt>
                <c:pt idx="4053">
                  <c:v>-7.75390625</c:v>
                </c:pt>
                <c:pt idx="4054">
                  <c:v>23.24609375</c:v>
                </c:pt>
                <c:pt idx="4055">
                  <c:v>-64.75390625</c:v>
                </c:pt>
                <c:pt idx="4056">
                  <c:v>18.24609375</c:v>
                </c:pt>
                <c:pt idx="4057">
                  <c:v>-33.75390625</c:v>
                </c:pt>
                <c:pt idx="4058">
                  <c:v>-23.75390625</c:v>
                </c:pt>
                <c:pt idx="4059">
                  <c:v>-19.75390625</c:v>
                </c:pt>
                <c:pt idx="4060">
                  <c:v>-10.75390625</c:v>
                </c:pt>
                <c:pt idx="4061">
                  <c:v>27.24609375</c:v>
                </c:pt>
                <c:pt idx="4062">
                  <c:v>47.24609375</c:v>
                </c:pt>
                <c:pt idx="4063">
                  <c:v>-20.75390625</c:v>
                </c:pt>
                <c:pt idx="4064">
                  <c:v>52.24609375</c:v>
                </c:pt>
                <c:pt idx="4065">
                  <c:v>21.24609375</c:v>
                </c:pt>
                <c:pt idx="4066">
                  <c:v>13.24609375</c:v>
                </c:pt>
                <c:pt idx="4067">
                  <c:v>-45.75390625</c:v>
                </c:pt>
                <c:pt idx="4068">
                  <c:v>-4.75390625</c:v>
                </c:pt>
                <c:pt idx="4069">
                  <c:v>-3.75390625</c:v>
                </c:pt>
                <c:pt idx="4070">
                  <c:v>52.24609375</c:v>
                </c:pt>
                <c:pt idx="4071">
                  <c:v>-35.75390625</c:v>
                </c:pt>
                <c:pt idx="4072">
                  <c:v>-71.75390625</c:v>
                </c:pt>
                <c:pt idx="4073">
                  <c:v>-40.75390625</c:v>
                </c:pt>
                <c:pt idx="4074">
                  <c:v>-68.75390625</c:v>
                </c:pt>
                <c:pt idx="4075">
                  <c:v>27.24609375</c:v>
                </c:pt>
                <c:pt idx="4076">
                  <c:v>-104.7539062</c:v>
                </c:pt>
                <c:pt idx="4077">
                  <c:v>73.24609375</c:v>
                </c:pt>
                <c:pt idx="4078">
                  <c:v>37.24609375</c:v>
                </c:pt>
                <c:pt idx="4079">
                  <c:v>-14.75390625</c:v>
                </c:pt>
                <c:pt idx="4080">
                  <c:v>36.24609375</c:v>
                </c:pt>
                <c:pt idx="4081">
                  <c:v>44.24609375</c:v>
                </c:pt>
                <c:pt idx="4082">
                  <c:v>-35.75390625</c:v>
                </c:pt>
                <c:pt idx="4083">
                  <c:v>18.24609375</c:v>
                </c:pt>
                <c:pt idx="4084">
                  <c:v>-19.75390625</c:v>
                </c:pt>
                <c:pt idx="4085">
                  <c:v>-8.75390625</c:v>
                </c:pt>
                <c:pt idx="4086">
                  <c:v>-13.75390625</c:v>
                </c:pt>
                <c:pt idx="4087">
                  <c:v>-45.75390625</c:v>
                </c:pt>
                <c:pt idx="4088">
                  <c:v>-17.75390625</c:v>
                </c:pt>
                <c:pt idx="4089">
                  <c:v>53.24609375</c:v>
                </c:pt>
                <c:pt idx="4090">
                  <c:v>80.24609375</c:v>
                </c:pt>
                <c:pt idx="4091">
                  <c:v>-43.75390625</c:v>
                </c:pt>
                <c:pt idx="4092">
                  <c:v>-32.75390625</c:v>
                </c:pt>
                <c:pt idx="4093">
                  <c:v>34.24609375</c:v>
                </c:pt>
                <c:pt idx="4094">
                  <c:v>-62.75390625</c:v>
                </c:pt>
                <c:pt idx="4095">
                  <c:v>13.24609375</c:v>
                </c:pt>
                <c:pt idx="4096">
                  <c:v>-95.75390625</c:v>
                </c:pt>
                <c:pt idx="4097">
                  <c:v>27.24609375</c:v>
                </c:pt>
                <c:pt idx="4098">
                  <c:v>-95.75390625</c:v>
                </c:pt>
                <c:pt idx="4099">
                  <c:v>-35.75390625</c:v>
                </c:pt>
                <c:pt idx="4100">
                  <c:v>-17.75390625</c:v>
                </c:pt>
                <c:pt idx="4101">
                  <c:v>30.24609375</c:v>
                </c:pt>
                <c:pt idx="4102">
                  <c:v>-60.75390625</c:v>
                </c:pt>
                <c:pt idx="4103">
                  <c:v>-5.75390625</c:v>
                </c:pt>
                <c:pt idx="4104">
                  <c:v>-69.75390625</c:v>
                </c:pt>
                <c:pt idx="4105">
                  <c:v>15.94140625</c:v>
                </c:pt>
                <c:pt idx="4106">
                  <c:v>-12.05859375</c:v>
                </c:pt>
                <c:pt idx="4107">
                  <c:v>-47.05859375</c:v>
                </c:pt>
                <c:pt idx="4108">
                  <c:v>16.94140625</c:v>
                </c:pt>
                <c:pt idx="4109">
                  <c:v>-62.05859375</c:v>
                </c:pt>
                <c:pt idx="4110">
                  <c:v>-133.05859380000001</c:v>
                </c:pt>
                <c:pt idx="4111">
                  <c:v>-60.05859375</c:v>
                </c:pt>
                <c:pt idx="4112">
                  <c:v>-12.05859375</c:v>
                </c:pt>
                <c:pt idx="4113">
                  <c:v>7.94140625</c:v>
                </c:pt>
                <c:pt idx="4114">
                  <c:v>35.94140625</c:v>
                </c:pt>
                <c:pt idx="4115">
                  <c:v>-8.05859375</c:v>
                </c:pt>
                <c:pt idx="4116">
                  <c:v>18.94140625</c:v>
                </c:pt>
                <c:pt idx="4117">
                  <c:v>-62.05859375</c:v>
                </c:pt>
                <c:pt idx="4118">
                  <c:v>-31.05859375</c:v>
                </c:pt>
                <c:pt idx="4119">
                  <c:v>-1.05859375</c:v>
                </c:pt>
                <c:pt idx="4120">
                  <c:v>15.94140625</c:v>
                </c:pt>
                <c:pt idx="4121">
                  <c:v>5.94140625</c:v>
                </c:pt>
                <c:pt idx="4122">
                  <c:v>-34.05859375</c:v>
                </c:pt>
                <c:pt idx="4123">
                  <c:v>20.94140625</c:v>
                </c:pt>
                <c:pt idx="4124">
                  <c:v>-17.05859375</c:v>
                </c:pt>
                <c:pt idx="4125">
                  <c:v>30.94140625</c:v>
                </c:pt>
                <c:pt idx="4126">
                  <c:v>34.94140625</c:v>
                </c:pt>
                <c:pt idx="4127">
                  <c:v>-59.05859375</c:v>
                </c:pt>
                <c:pt idx="4128">
                  <c:v>-5.05859375</c:v>
                </c:pt>
                <c:pt idx="4129">
                  <c:v>12.94140625</c:v>
                </c:pt>
                <c:pt idx="4130">
                  <c:v>-47.05859375</c:v>
                </c:pt>
                <c:pt idx="4131">
                  <c:v>-7.05859375</c:v>
                </c:pt>
                <c:pt idx="4132">
                  <c:v>-48.05859375</c:v>
                </c:pt>
                <c:pt idx="4133">
                  <c:v>-7.05859375</c:v>
                </c:pt>
                <c:pt idx="4134">
                  <c:v>-53.05859375</c:v>
                </c:pt>
                <c:pt idx="4135">
                  <c:v>37.94140625</c:v>
                </c:pt>
                <c:pt idx="4136">
                  <c:v>70.94140625</c:v>
                </c:pt>
                <c:pt idx="4137">
                  <c:v>4.94140625</c:v>
                </c:pt>
                <c:pt idx="4138">
                  <c:v>-11.05859375</c:v>
                </c:pt>
                <c:pt idx="4139">
                  <c:v>-25.05859375</c:v>
                </c:pt>
                <c:pt idx="4140">
                  <c:v>-13.05859375</c:v>
                </c:pt>
                <c:pt idx="4141">
                  <c:v>-32.05859375</c:v>
                </c:pt>
                <c:pt idx="4142">
                  <c:v>-44.05859375</c:v>
                </c:pt>
                <c:pt idx="4143">
                  <c:v>79.94140625</c:v>
                </c:pt>
                <c:pt idx="4144">
                  <c:v>64.94140625</c:v>
                </c:pt>
                <c:pt idx="4145">
                  <c:v>-2.05859375</c:v>
                </c:pt>
                <c:pt idx="4146">
                  <c:v>2.94140625</c:v>
                </c:pt>
                <c:pt idx="4147">
                  <c:v>22.94140625</c:v>
                </c:pt>
                <c:pt idx="4148">
                  <c:v>46.94140625</c:v>
                </c:pt>
                <c:pt idx="4149">
                  <c:v>-22.05859375</c:v>
                </c:pt>
                <c:pt idx="4150">
                  <c:v>13.94140625</c:v>
                </c:pt>
                <c:pt idx="4151">
                  <c:v>4.94140625</c:v>
                </c:pt>
                <c:pt idx="4152">
                  <c:v>-27.05859375</c:v>
                </c:pt>
                <c:pt idx="4153">
                  <c:v>16.94140625</c:v>
                </c:pt>
                <c:pt idx="4154">
                  <c:v>-2.05859375</c:v>
                </c:pt>
                <c:pt idx="4155">
                  <c:v>-70.05859375</c:v>
                </c:pt>
                <c:pt idx="4156">
                  <c:v>27.94140625</c:v>
                </c:pt>
                <c:pt idx="4157">
                  <c:v>80.94140625</c:v>
                </c:pt>
                <c:pt idx="4158">
                  <c:v>-40.05859375</c:v>
                </c:pt>
                <c:pt idx="4159">
                  <c:v>6.94140625</c:v>
                </c:pt>
                <c:pt idx="4160">
                  <c:v>-71.05859375</c:v>
                </c:pt>
                <c:pt idx="4161">
                  <c:v>-5.05859375</c:v>
                </c:pt>
                <c:pt idx="4162">
                  <c:v>-39.05859375</c:v>
                </c:pt>
                <c:pt idx="4163">
                  <c:v>-18.05859375</c:v>
                </c:pt>
                <c:pt idx="4164">
                  <c:v>33.94140625</c:v>
                </c:pt>
                <c:pt idx="4165">
                  <c:v>130.94140619999999</c:v>
                </c:pt>
                <c:pt idx="4166">
                  <c:v>-29.05859375</c:v>
                </c:pt>
                <c:pt idx="4167">
                  <c:v>-24.05859375</c:v>
                </c:pt>
                <c:pt idx="4168">
                  <c:v>51.94140625</c:v>
                </c:pt>
                <c:pt idx="4169">
                  <c:v>24.94140625</c:v>
                </c:pt>
                <c:pt idx="4170">
                  <c:v>-5.05859375</c:v>
                </c:pt>
                <c:pt idx="4171">
                  <c:v>-44.05859375</c:v>
                </c:pt>
                <c:pt idx="4172">
                  <c:v>-45.05859375</c:v>
                </c:pt>
                <c:pt idx="4173">
                  <c:v>-41.05859375</c:v>
                </c:pt>
                <c:pt idx="4174">
                  <c:v>26.94140625</c:v>
                </c:pt>
                <c:pt idx="4175">
                  <c:v>96.94140625</c:v>
                </c:pt>
                <c:pt idx="4176">
                  <c:v>16.94140625</c:v>
                </c:pt>
                <c:pt idx="4177">
                  <c:v>-34.05859375</c:v>
                </c:pt>
                <c:pt idx="4178">
                  <c:v>-12.05859375</c:v>
                </c:pt>
                <c:pt idx="4179">
                  <c:v>-26.05859375</c:v>
                </c:pt>
                <c:pt idx="4180">
                  <c:v>39.94140625</c:v>
                </c:pt>
                <c:pt idx="4181">
                  <c:v>99.94140625</c:v>
                </c:pt>
                <c:pt idx="4182">
                  <c:v>48.94140625</c:v>
                </c:pt>
                <c:pt idx="4183">
                  <c:v>41.94140625</c:v>
                </c:pt>
                <c:pt idx="4184">
                  <c:v>-39.05859375</c:v>
                </c:pt>
                <c:pt idx="4185">
                  <c:v>7.94140625</c:v>
                </c:pt>
                <c:pt idx="4186">
                  <c:v>15.94140625</c:v>
                </c:pt>
                <c:pt idx="4187">
                  <c:v>-6.05859375</c:v>
                </c:pt>
                <c:pt idx="4188">
                  <c:v>37.94140625</c:v>
                </c:pt>
                <c:pt idx="4189">
                  <c:v>-28.05859375</c:v>
                </c:pt>
                <c:pt idx="4190">
                  <c:v>-86.05859375</c:v>
                </c:pt>
                <c:pt idx="4191">
                  <c:v>102.9414062</c:v>
                </c:pt>
                <c:pt idx="4192">
                  <c:v>-29.05859375</c:v>
                </c:pt>
                <c:pt idx="4193">
                  <c:v>-33.05859375</c:v>
                </c:pt>
                <c:pt idx="4194">
                  <c:v>54.94140625</c:v>
                </c:pt>
                <c:pt idx="4195">
                  <c:v>24.94140625</c:v>
                </c:pt>
                <c:pt idx="4196">
                  <c:v>21.94140625</c:v>
                </c:pt>
                <c:pt idx="4197">
                  <c:v>-36.05859375</c:v>
                </c:pt>
                <c:pt idx="4198">
                  <c:v>19.94140625</c:v>
                </c:pt>
                <c:pt idx="4199">
                  <c:v>-6.05859375</c:v>
                </c:pt>
                <c:pt idx="4200">
                  <c:v>25.94140625</c:v>
                </c:pt>
                <c:pt idx="4201">
                  <c:v>-6.05859375</c:v>
                </c:pt>
                <c:pt idx="4202">
                  <c:v>-50.05859375</c:v>
                </c:pt>
                <c:pt idx="4203">
                  <c:v>51.94140625</c:v>
                </c:pt>
                <c:pt idx="4204">
                  <c:v>47.94140625</c:v>
                </c:pt>
                <c:pt idx="4205">
                  <c:v>-26.765625</c:v>
                </c:pt>
                <c:pt idx="4206">
                  <c:v>43.234375</c:v>
                </c:pt>
                <c:pt idx="4207">
                  <c:v>35.234375</c:v>
                </c:pt>
                <c:pt idx="4208">
                  <c:v>68.234375</c:v>
                </c:pt>
                <c:pt idx="4209">
                  <c:v>60.234375</c:v>
                </c:pt>
                <c:pt idx="4210">
                  <c:v>-57.765625</c:v>
                </c:pt>
                <c:pt idx="4211">
                  <c:v>55.234375</c:v>
                </c:pt>
                <c:pt idx="4212">
                  <c:v>-28.765625</c:v>
                </c:pt>
                <c:pt idx="4213">
                  <c:v>-128.765625</c:v>
                </c:pt>
                <c:pt idx="4214">
                  <c:v>-11.765625</c:v>
                </c:pt>
                <c:pt idx="4215">
                  <c:v>-35.765625</c:v>
                </c:pt>
                <c:pt idx="4216">
                  <c:v>19.234375</c:v>
                </c:pt>
                <c:pt idx="4217">
                  <c:v>122.234375</c:v>
                </c:pt>
                <c:pt idx="4218">
                  <c:v>-105.765625</c:v>
                </c:pt>
                <c:pt idx="4219">
                  <c:v>44.234375</c:v>
                </c:pt>
                <c:pt idx="4220">
                  <c:v>62.234375</c:v>
                </c:pt>
                <c:pt idx="4221">
                  <c:v>10.234375</c:v>
                </c:pt>
                <c:pt idx="4222">
                  <c:v>17.234375</c:v>
                </c:pt>
                <c:pt idx="4223">
                  <c:v>35.234375</c:v>
                </c:pt>
                <c:pt idx="4224">
                  <c:v>2.234375</c:v>
                </c:pt>
                <c:pt idx="4225">
                  <c:v>-50.765625</c:v>
                </c:pt>
                <c:pt idx="4226">
                  <c:v>-5.765625</c:v>
                </c:pt>
                <c:pt idx="4227">
                  <c:v>3.234375</c:v>
                </c:pt>
                <c:pt idx="4228">
                  <c:v>-73.765625</c:v>
                </c:pt>
                <c:pt idx="4229">
                  <c:v>32.234375</c:v>
                </c:pt>
                <c:pt idx="4230">
                  <c:v>29.234375</c:v>
                </c:pt>
                <c:pt idx="4231">
                  <c:v>56.234375</c:v>
                </c:pt>
                <c:pt idx="4232">
                  <c:v>55.234375</c:v>
                </c:pt>
                <c:pt idx="4233">
                  <c:v>-0.765625</c:v>
                </c:pt>
                <c:pt idx="4234">
                  <c:v>-4.765625</c:v>
                </c:pt>
                <c:pt idx="4235">
                  <c:v>-4.765625</c:v>
                </c:pt>
                <c:pt idx="4236">
                  <c:v>-120.765625</c:v>
                </c:pt>
                <c:pt idx="4237">
                  <c:v>33.234375</c:v>
                </c:pt>
                <c:pt idx="4238">
                  <c:v>55.234375</c:v>
                </c:pt>
                <c:pt idx="4239">
                  <c:v>19.234375</c:v>
                </c:pt>
                <c:pt idx="4240">
                  <c:v>-35.765625</c:v>
                </c:pt>
                <c:pt idx="4241">
                  <c:v>110.234375</c:v>
                </c:pt>
                <c:pt idx="4242">
                  <c:v>-23.765625</c:v>
                </c:pt>
                <c:pt idx="4243">
                  <c:v>59.234375</c:v>
                </c:pt>
                <c:pt idx="4244">
                  <c:v>40.234375</c:v>
                </c:pt>
                <c:pt idx="4245">
                  <c:v>25.234375</c:v>
                </c:pt>
                <c:pt idx="4246">
                  <c:v>0.234375</c:v>
                </c:pt>
                <c:pt idx="4247">
                  <c:v>-48.765625</c:v>
                </c:pt>
                <c:pt idx="4248">
                  <c:v>-29.765625</c:v>
                </c:pt>
                <c:pt idx="4249">
                  <c:v>2.234375</c:v>
                </c:pt>
                <c:pt idx="4250">
                  <c:v>-14.765625</c:v>
                </c:pt>
                <c:pt idx="4251">
                  <c:v>-22.765625</c:v>
                </c:pt>
                <c:pt idx="4252">
                  <c:v>10.234375</c:v>
                </c:pt>
                <c:pt idx="4253">
                  <c:v>6.234375</c:v>
                </c:pt>
                <c:pt idx="4254">
                  <c:v>-10.765625</c:v>
                </c:pt>
                <c:pt idx="4255">
                  <c:v>26.234375</c:v>
                </c:pt>
                <c:pt idx="4256">
                  <c:v>-11.765625</c:v>
                </c:pt>
                <c:pt idx="4257">
                  <c:v>0.234375</c:v>
                </c:pt>
                <c:pt idx="4258">
                  <c:v>-5.765625</c:v>
                </c:pt>
                <c:pt idx="4259">
                  <c:v>8.234375</c:v>
                </c:pt>
                <c:pt idx="4260">
                  <c:v>12.234375</c:v>
                </c:pt>
                <c:pt idx="4261">
                  <c:v>57.16796875</c:v>
                </c:pt>
                <c:pt idx="4262">
                  <c:v>-14.83203125</c:v>
                </c:pt>
                <c:pt idx="4263">
                  <c:v>39.16796875</c:v>
                </c:pt>
                <c:pt idx="4264">
                  <c:v>-69.83203125</c:v>
                </c:pt>
                <c:pt idx="4265">
                  <c:v>-67.83203125</c:v>
                </c:pt>
                <c:pt idx="4266">
                  <c:v>30.16796875</c:v>
                </c:pt>
                <c:pt idx="4267">
                  <c:v>-30.83203125</c:v>
                </c:pt>
                <c:pt idx="4268">
                  <c:v>11.16796875</c:v>
                </c:pt>
                <c:pt idx="4269">
                  <c:v>-78.83203125</c:v>
                </c:pt>
                <c:pt idx="4270">
                  <c:v>-87.83203125</c:v>
                </c:pt>
                <c:pt idx="4271">
                  <c:v>-70.83203125</c:v>
                </c:pt>
                <c:pt idx="4272">
                  <c:v>-108.8320312</c:v>
                </c:pt>
                <c:pt idx="4273">
                  <c:v>-16.83203125</c:v>
                </c:pt>
                <c:pt idx="4274">
                  <c:v>-31.83203125</c:v>
                </c:pt>
                <c:pt idx="4275">
                  <c:v>-9.83203125</c:v>
                </c:pt>
                <c:pt idx="4276">
                  <c:v>-16.83203125</c:v>
                </c:pt>
                <c:pt idx="4277">
                  <c:v>-30.83203125</c:v>
                </c:pt>
                <c:pt idx="4278">
                  <c:v>-35.83203125</c:v>
                </c:pt>
                <c:pt idx="4279">
                  <c:v>-0.83203125</c:v>
                </c:pt>
                <c:pt idx="4280">
                  <c:v>-63.83203125</c:v>
                </c:pt>
                <c:pt idx="4281">
                  <c:v>-53.83203125</c:v>
                </c:pt>
                <c:pt idx="4282">
                  <c:v>48.16796875</c:v>
                </c:pt>
                <c:pt idx="4283">
                  <c:v>54.16796875</c:v>
                </c:pt>
                <c:pt idx="4284">
                  <c:v>12.16796875</c:v>
                </c:pt>
                <c:pt idx="4285">
                  <c:v>146.16796880000001</c:v>
                </c:pt>
                <c:pt idx="4286">
                  <c:v>-46.83203125</c:v>
                </c:pt>
                <c:pt idx="4287">
                  <c:v>-35.83203125</c:v>
                </c:pt>
                <c:pt idx="4288">
                  <c:v>-103.8320312</c:v>
                </c:pt>
                <c:pt idx="4289">
                  <c:v>-105.8320312</c:v>
                </c:pt>
                <c:pt idx="4290">
                  <c:v>-50.83203125</c:v>
                </c:pt>
                <c:pt idx="4291">
                  <c:v>1.16796875</c:v>
                </c:pt>
                <c:pt idx="4292">
                  <c:v>59.16796875</c:v>
                </c:pt>
                <c:pt idx="4293">
                  <c:v>-8.83203125</c:v>
                </c:pt>
                <c:pt idx="4294">
                  <c:v>41.16796875</c:v>
                </c:pt>
                <c:pt idx="4295">
                  <c:v>-61.83203125</c:v>
                </c:pt>
                <c:pt idx="4296">
                  <c:v>-24.83203125</c:v>
                </c:pt>
                <c:pt idx="4297">
                  <c:v>-11.83203125</c:v>
                </c:pt>
                <c:pt idx="4298">
                  <c:v>33.16796875</c:v>
                </c:pt>
                <c:pt idx="4299">
                  <c:v>48.16796875</c:v>
                </c:pt>
                <c:pt idx="4300">
                  <c:v>15.16796875</c:v>
                </c:pt>
                <c:pt idx="4301">
                  <c:v>-0.83203125</c:v>
                </c:pt>
                <c:pt idx="4302">
                  <c:v>32.16796875</c:v>
                </c:pt>
                <c:pt idx="4303">
                  <c:v>25.16796875</c:v>
                </c:pt>
                <c:pt idx="4304">
                  <c:v>-61.83203125</c:v>
                </c:pt>
                <c:pt idx="4305">
                  <c:v>42.12890625</c:v>
                </c:pt>
                <c:pt idx="4306">
                  <c:v>-21.87109375</c:v>
                </c:pt>
                <c:pt idx="4307">
                  <c:v>12.12890625</c:v>
                </c:pt>
                <c:pt idx="4308">
                  <c:v>22.12890625</c:v>
                </c:pt>
                <c:pt idx="4309">
                  <c:v>0.12890625</c:v>
                </c:pt>
                <c:pt idx="4310">
                  <c:v>-25.87109375</c:v>
                </c:pt>
                <c:pt idx="4311">
                  <c:v>-12.87109375</c:v>
                </c:pt>
                <c:pt idx="4312">
                  <c:v>-6.87109375</c:v>
                </c:pt>
                <c:pt idx="4313">
                  <c:v>-29.87109375</c:v>
                </c:pt>
                <c:pt idx="4314">
                  <c:v>-8.87109375</c:v>
                </c:pt>
                <c:pt idx="4315">
                  <c:v>-58.87109375</c:v>
                </c:pt>
                <c:pt idx="4316">
                  <c:v>-60.87109375</c:v>
                </c:pt>
                <c:pt idx="4317">
                  <c:v>-26.87109375</c:v>
                </c:pt>
                <c:pt idx="4318">
                  <c:v>35.12890625</c:v>
                </c:pt>
                <c:pt idx="4319">
                  <c:v>5.12890625</c:v>
                </c:pt>
                <c:pt idx="4320">
                  <c:v>4.12890625</c:v>
                </c:pt>
                <c:pt idx="4321">
                  <c:v>81.12890625</c:v>
                </c:pt>
                <c:pt idx="4322">
                  <c:v>3.12890625</c:v>
                </c:pt>
                <c:pt idx="4323">
                  <c:v>-22.87109375</c:v>
                </c:pt>
                <c:pt idx="4324">
                  <c:v>-15.87109375</c:v>
                </c:pt>
                <c:pt idx="4325">
                  <c:v>-28.87109375</c:v>
                </c:pt>
                <c:pt idx="4326">
                  <c:v>7.12890625</c:v>
                </c:pt>
                <c:pt idx="4327">
                  <c:v>35.12890625</c:v>
                </c:pt>
                <c:pt idx="4328">
                  <c:v>48.12890625</c:v>
                </c:pt>
                <c:pt idx="4329">
                  <c:v>-80.87109375</c:v>
                </c:pt>
                <c:pt idx="4330">
                  <c:v>23.12890625</c:v>
                </c:pt>
                <c:pt idx="4331">
                  <c:v>25.12890625</c:v>
                </c:pt>
                <c:pt idx="4332">
                  <c:v>-62.87109375</c:v>
                </c:pt>
                <c:pt idx="4333">
                  <c:v>-74.87109375</c:v>
                </c:pt>
                <c:pt idx="4334">
                  <c:v>64.12890625</c:v>
                </c:pt>
                <c:pt idx="4335">
                  <c:v>-47.87109375</c:v>
                </c:pt>
                <c:pt idx="4336">
                  <c:v>-27.87109375</c:v>
                </c:pt>
                <c:pt idx="4337">
                  <c:v>-5.87109375</c:v>
                </c:pt>
                <c:pt idx="4338">
                  <c:v>-35.87109375</c:v>
                </c:pt>
                <c:pt idx="4339">
                  <c:v>-65.87109375</c:v>
                </c:pt>
                <c:pt idx="4340">
                  <c:v>7.12890625</c:v>
                </c:pt>
                <c:pt idx="4341">
                  <c:v>-4.87109375</c:v>
                </c:pt>
                <c:pt idx="4342">
                  <c:v>-3.87109375</c:v>
                </c:pt>
                <c:pt idx="4343">
                  <c:v>17.12890625</c:v>
                </c:pt>
                <c:pt idx="4344">
                  <c:v>-67.87109375</c:v>
                </c:pt>
                <c:pt idx="4345">
                  <c:v>29.12890625</c:v>
                </c:pt>
                <c:pt idx="4346">
                  <c:v>77.12890625</c:v>
                </c:pt>
                <c:pt idx="4347">
                  <c:v>100.1289062</c:v>
                </c:pt>
                <c:pt idx="4348">
                  <c:v>88.12890625</c:v>
                </c:pt>
                <c:pt idx="4349">
                  <c:v>-65.87109375</c:v>
                </c:pt>
                <c:pt idx="4350">
                  <c:v>-17.87109375</c:v>
                </c:pt>
                <c:pt idx="4351">
                  <c:v>-20.87109375</c:v>
                </c:pt>
                <c:pt idx="4352">
                  <c:v>19.12890625</c:v>
                </c:pt>
                <c:pt idx="4353">
                  <c:v>91.12890625</c:v>
                </c:pt>
                <c:pt idx="4354">
                  <c:v>-34.87109375</c:v>
                </c:pt>
                <c:pt idx="4355">
                  <c:v>-22.87109375</c:v>
                </c:pt>
                <c:pt idx="4356">
                  <c:v>-81.87109375</c:v>
                </c:pt>
                <c:pt idx="4357">
                  <c:v>-29.87109375</c:v>
                </c:pt>
                <c:pt idx="4358">
                  <c:v>-89.87109375</c:v>
                </c:pt>
                <c:pt idx="4359">
                  <c:v>-8.87109375</c:v>
                </c:pt>
                <c:pt idx="4360">
                  <c:v>-33.87109375</c:v>
                </c:pt>
                <c:pt idx="4361">
                  <c:v>36.12890625</c:v>
                </c:pt>
                <c:pt idx="4362">
                  <c:v>55.12890625</c:v>
                </c:pt>
                <c:pt idx="4363">
                  <c:v>85.12890625</c:v>
                </c:pt>
                <c:pt idx="4364">
                  <c:v>0.12890625</c:v>
                </c:pt>
                <c:pt idx="4365">
                  <c:v>51.12890625</c:v>
                </c:pt>
                <c:pt idx="4366">
                  <c:v>-1.87109375</c:v>
                </c:pt>
                <c:pt idx="4367">
                  <c:v>-37.87109375</c:v>
                </c:pt>
                <c:pt idx="4368">
                  <c:v>-55.66015625</c:v>
                </c:pt>
                <c:pt idx="4369">
                  <c:v>33.33984375</c:v>
                </c:pt>
                <c:pt idx="4370">
                  <c:v>-65.66015625</c:v>
                </c:pt>
                <c:pt idx="4371">
                  <c:v>-13.66015625</c:v>
                </c:pt>
                <c:pt idx="4372">
                  <c:v>-11.66015625</c:v>
                </c:pt>
                <c:pt idx="4373">
                  <c:v>-5.66015625</c:v>
                </c:pt>
                <c:pt idx="4374">
                  <c:v>-43.66015625</c:v>
                </c:pt>
                <c:pt idx="4375">
                  <c:v>-26.66015625</c:v>
                </c:pt>
                <c:pt idx="4376">
                  <c:v>15.33984375</c:v>
                </c:pt>
                <c:pt idx="4377">
                  <c:v>-34.66015625</c:v>
                </c:pt>
                <c:pt idx="4378">
                  <c:v>-16.66015625</c:v>
                </c:pt>
                <c:pt idx="4379">
                  <c:v>-50.66015625</c:v>
                </c:pt>
                <c:pt idx="4380">
                  <c:v>84.33984375</c:v>
                </c:pt>
                <c:pt idx="4381">
                  <c:v>-4.66015625</c:v>
                </c:pt>
                <c:pt idx="4382">
                  <c:v>-47.66015625</c:v>
                </c:pt>
                <c:pt idx="4383">
                  <c:v>-16.66015625</c:v>
                </c:pt>
                <c:pt idx="4384">
                  <c:v>6.33984375</c:v>
                </c:pt>
                <c:pt idx="4385">
                  <c:v>4.33984375</c:v>
                </c:pt>
                <c:pt idx="4386">
                  <c:v>-48.66015625</c:v>
                </c:pt>
                <c:pt idx="4387">
                  <c:v>30.33984375</c:v>
                </c:pt>
                <c:pt idx="4388">
                  <c:v>46.33984375</c:v>
                </c:pt>
                <c:pt idx="4389">
                  <c:v>6.33984375</c:v>
                </c:pt>
                <c:pt idx="4390">
                  <c:v>-9.66015625</c:v>
                </c:pt>
                <c:pt idx="4391">
                  <c:v>-24.66015625</c:v>
                </c:pt>
                <c:pt idx="4392">
                  <c:v>-37.66015625</c:v>
                </c:pt>
                <c:pt idx="4393">
                  <c:v>93.33984375</c:v>
                </c:pt>
                <c:pt idx="4394">
                  <c:v>51.33984375</c:v>
                </c:pt>
                <c:pt idx="4395">
                  <c:v>-28.66015625</c:v>
                </c:pt>
                <c:pt idx="4396">
                  <c:v>10.33984375</c:v>
                </c:pt>
                <c:pt idx="4397">
                  <c:v>-50.66015625</c:v>
                </c:pt>
                <c:pt idx="4398">
                  <c:v>1.33984375</c:v>
                </c:pt>
                <c:pt idx="4399">
                  <c:v>103.3398438</c:v>
                </c:pt>
                <c:pt idx="4400">
                  <c:v>67.33984375</c:v>
                </c:pt>
                <c:pt idx="4401">
                  <c:v>-14.66015625</c:v>
                </c:pt>
                <c:pt idx="4402">
                  <c:v>-47.66015625</c:v>
                </c:pt>
                <c:pt idx="4403">
                  <c:v>-20.66015625</c:v>
                </c:pt>
                <c:pt idx="4404">
                  <c:v>-42.66015625</c:v>
                </c:pt>
                <c:pt idx="4405">
                  <c:v>86.33984375</c:v>
                </c:pt>
                <c:pt idx="4406">
                  <c:v>24.33984375</c:v>
                </c:pt>
                <c:pt idx="4407">
                  <c:v>-50.66015625</c:v>
                </c:pt>
                <c:pt idx="4408">
                  <c:v>34.33984375</c:v>
                </c:pt>
                <c:pt idx="4409">
                  <c:v>1.33984375</c:v>
                </c:pt>
                <c:pt idx="4410">
                  <c:v>51.33984375</c:v>
                </c:pt>
                <c:pt idx="4411">
                  <c:v>57.33984375</c:v>
                </c:pt>
                <c:pt idx="4412">
                  <c:v>-6.66015625</c:v>
                </c:pt>
                <c:pt idx="4413">
                  <c:v>-66.66015625</c:v>
                </c:pt>
                <c:pt idx="4414">
                  <c:v>-83.66015625</c:v>
                </c:pt>
                <c:pt idx="4415">
                  <c:v>-43.66015625</c:v>
                </c:pt>
                <c:pt idx="4416">
                  <c:v>-49.66015625</c:v>
                </c:pt>
                <c:pt idx="4417">
                  <c:v>-41.87109375</c:v>
                </c:pt>
                <c:pt idx="4418">
                  <c:v>61.12890625</c:v>
                </c:pt>
                <c:pt idx="4419">
                  <c:v>-23.87109375</c:v>
                </c:pt>
                <c:pt idx="4420">
                  <c:v>-3.87109375</c:v>
                </c:pt>
                <c:pt idx="4421">
                  <c:v>-28.87109375</c:v>
                </c:pt>
                <c:pt idx="4422">
                  <c:v>16.12890625</c:v>
                </c:pt>
                <c:pt idx="4423">
                  <c:v>20.12890625</c:v>
                </c:pt>
                <c:pt idx="4424">
                  <c:v>-53.87109375</c:v>
                </c:pt>
                <c:pt idx="4425">
                  <c:v>40.12890625</c:v>
                </c:pt>
                <c:pt idx="4426">
                  <c:v>23.12890625</c:v>
                </c:pt>
                <c:pt idx="4427">
                  <c:v>60.12890625</c:v>
                </c:pt>
                <c:pt idx="4428">
                  <c:v>35.12890625</c:v>
                </c:pt>
                <c:pt idx="4429">
                  <c:v>87.12890625</c:v>
                </c:pt>
                <c:pt idx="4430">
                  <c:v>-18.87109375</c:v>
                </c:pt>
                <c:pt idx="4431">
                  <c:v>-19.87109375</c:v>
                </c:pt>
                <c:pt idx="4432">
                  <c:v>27.12890625</c:v>
                </c:pt>
                <c:pt idx="4433">
                  <c:v>-37.87109375</c:v>
                </c:pt>
                <c:pt idx="4434">
                  <c:v>50.12890625</c:v>
                </c:pt>
                <c:pt idx="4435">
                  <c:v>38.12890625</c:v>
                </c:pt>
                <c:pt idx="4436">
                  <c:v>-11.87109375</c:v>
                </c:pt>
                <c:pt idx="4437">
                  <c:v>34.12890625</c:v>
                </c:pt>
                <c:pt idx="4438">
                  <c:v>34.12890625</c:v>
                </c:pt>
                <c:pt idx="4439">
                  <c:v>-50.87109375</c:v>
                </c:pt>
                <c:pt idx="4440">
                  <c:v>74.12890625</c:v>
                </c:pt>
                <c:pt idx="4441">
                  <c:v>32.12890625</c:v>
                </c:pt>
                <c:pt idx="4442">
                  <c:v>-30.87109375</c:v>
                </c:pt>
                <c:pt idx="4443">
                  <c:v>-67.87109375</c:v>
                </c:pt>
                <c:pt idx="4444">
                  <c:v>-24.87109375</c:v>
                </c:pt>
                <c:pt idx="4445">
                  <c:v>3.12890625</c:v>
                </c:pt>
                <c:pt idx="4446">
                  <c:v>-18.87109375</c:v>
                </c:pt>
                <c:pt idx="4447">
                  <c:v>-0.87109375</c:v>
                </c:pt>
                <c:pt idx="4448">
                  <c:v>10.12890625</c:v>
                </c:pt>
                <c:pt idx="4449">
                  <c:v>-22.87109375</c:v>
                </c:pt>
                <c:pt idx="4450">
                  <c:v>40.12890625</c:v>
                </c:pt>
                <c:pt idx="4451">
                  <c:v>-9.87109375</c:v>
                </c:pt>
                <c:pt idx="4452">
                  <c:v>-100.8710938</c:v>
                </c:pt>
                <c:pt idx="4453">
                  <c:v>-36.87109375</c:v>
                </c:pt>
                <c:pt idx="4454">
                  <c:v>37.12890625</c:v>
                </c:pt>
                <c:pt idx="4455">
                  <c:v>35.12890625</c:v>
                </c:pt>
                <c:pt idx="4456">
                  <c:v>-53.87109375</c:v>
                </c:pt>
                <c:pt idx="4457">
                  <c:v>-24.87109375</c:v>
                </c:pt>
                <c:pt idx="4458">
                  <c:v>-12.87109375</c:v>
                </c:pt>
                <c:pt idx="4459">
                  <c:v>21.12890625</c:v>
                </c:pt>
                <c:pt idx="4460">
                  <c:v>-8.87109375</c:v>
                </c:pt>
                <c:pt idx="4461">
                  <c:v>52.12890625</c:v>
                </c:pt>
                <c:pt idx="4462">
                  <c:v>-9.87109375</c:v>
                </c:pt>
                <c:pt idx="4463">
                  <c:v>-20.87109375</c:v>
                </c:pt>
                <c:pt idx="4464">
                  <c:v>49.12890625</c:v>
                </c:pt>
                <c:pt idx="4465">
                  <c:v>23.12890625</c:v>
                </c:pt>
                <c:pt idx="4466">
                  <c:v>9.12890625</c:v>
                </c:pt>
                <c:pt idx="4467">
                  <c:v>-8.87109375</c:v>
                </c:pt>
                <c:pt idx="4468">
                  <c:v>-32.87109375</c:v>
                </c:pt>
                <c:pt idx="4469">
                  <c:v>1.12890625</c:v>
                </c:pt>
                <c:pt idx="4470">
                  <c:v>-25.8125</c:v>
                </c:pt>
                <c:pt idx="4471">
                  <c:v>5.1875</c:v>
                </c:pt>
                <c:pt idx="4472">
                  <c:v>18.1875</c:v>
                </c:pt>
                <c:pt idx="4473">
                  <c:v>5.1875</c:v>
                </c:pt>
                <c:pt idx="4474">
                  <c:v>-18.8125</c:v>
                </c:pt>
                <c:pt idx="4475">
                  <c:v>-28.8125</c:v>
                </c:pt>
                <c:pt idx="4476">
                  <c:v>-27.8125</c:v>
                </c:pt>
                <c:pt idx="4477">
                  <c:v>-60.8125</c:v>
                </c:pt>
                <c:pt idx="4478">
                  <c:v>66.1875</c:v>
                </c:pt>
                <c:pt idx="4479">
                  <c:v>-51.8125</c:v>
                </c:pt>
                <c:pt idx="4480">
                  <c:v>84.1875</c:v>
                </c:pt>
                <c:pt idx="4481">
                  <c:v>-75.8125</c:v>
                </c:pt>
                <c:pt idx="4482">
                  <c:v>-34.8125</c:v>
                </c:pt>
                <c:pt idx="4483">
                  <c:v>7.1875</c:v>
                </c:pt>
                <c:pt idx="4484">
                  <c:v>-19.8125</c:v>
                </c:pt>
                <c:pt idx="4485">
                  <c:v>34.1875</c:v>
                </c:pt>
                <c:pt idx="4486">
                  <c:v>-87.8125</c:v>
                </c:pt>
                <c:pt idx="4487">
                  <c:v>-29.8125</c:v>
                </c:pt>
                <c:pt idx="4488">
                  <c:v>-49.8125</c:v>
                </c:pt>
                <c:pt idx="4489">
                  <c:v>-58.8125</c:v>
                </c:pt>
                <c:pt idx="4490">
                  <c:v>4.1875</c:v>
                </c:pt>
                <c:pt idx="4491">
                  <c:v>-45.8125</c:v>
                </c:pt>
                <c:pt idx="4492">
                  <c:v>-118.8125</c:v>
                </c:pt>
                <c:pt idx="4493">
                  <c:v>-9.8125</c:v>
                </c:pt>
                <c:pt idx="4494">
                  <c:v>-41.8125</c:v>
                </c:pt>
                <c:pt idx="4495">
                  <c:v>14.1875</c:v>
                </c:pt>
                <c:pt idx="4496">
                  <c:v>-10.8125</c:v>
                </c:pt>
                <c:pt idx="4497">
                  <c:v>10.1875</c:v>
                </c:pt>
                <c:pt idx="4498">
                  <c:v>19.1875</c:v>
                </c:pt>
                <c:pt idx="4499">
                  <c:v>30.1875</c:v>
                </c:pt>
                <c:pt idx="4500">
                  <c:v>-25.8125</c:v>
                </c:pt>
                <c:pt idx="4501">
                  <c:v>38.1875</c:v>
                </c:pt>
                <c:pt idx="4502">
                  <c:v>11.1875</c:v>
                </c:pt>
                <c:pt idx="4503">
                  <c:v>43.1875</c:v>
                </c:pt>
                <c:pt idx="4504">
                  <c:v>-66.8125</c:v>
                </c:pt>
                <c:pt idx="4505">
                  <c:v>-30.8125</c:v>
                </c:pt>
                <c:pt idx="4506">
                  <c:v>38.1875</c:v>
                </c:pt>
                <c:pt idx="4507">
                  <c:v>-42.8125</c:v>
                </c:pt>
                <c:pt idx="4508">
                  <c:v>-0.8125</c:v>
                </c:pt>
                <c:pt idx="4509">
                  <c:v>24.1875</c:v>
                </c:pt>
                <c:pt idx="4510">
                  <c:v>-27.8125</c:v>
                </c:pt>
                <c:pt idx="4511">
                  <c:v>-68.8125</c:v>
                </c:pt>
                <c:pt idx="4512">
                  <c:v>9.1875</c:v>
                </c:pt>
                <c:pt idx="4513">
                  <c:v>22.1875</c:v>
                </c:pt>
                <c:pt idx="4514">
                  <c:v>-128.8125</c:v>
                </c:pt>
                <c:pt idx="4515">
                  <c:v>44.1875</c:v>
                </c:pt>
                <c:pt idx="4516">
                  <c:v>7.1875</c:v>
                </c:pt>
                <c:pt idx="4517">
                  <c:v>-1.8125</c:v>
                </c:pt>
                <c:pt idx="4518">
                  <c:v>-19.8125</c:v>
                </c:pt>
                <c:pt idx="4519">
                  <c:v>-17.8125</c:v>
                </c:pt>
                <c:pt idx="4520">
                  <c:v>46.1875</c:v>
                </c:pt>
                <c:pt idx="4521">
                  <c:v>-68.8125</c:v>
                </c:pt>
                <c:pt idx="4522">
                  <c:v>13.1875</c:v>
                </c:pt>
                <c:pt idx="4523">
                  <c:v>8.1875</c:v>
                </c:pt>
                <c:pt idx="4524">
                  <c:v>3.1875</c:v>
                </c:pt>
                <c:pt idx="4525">
                  <c:v>74.1875</c:v>
                </c:pt>
                <c:pt idx="4526">
                  <c:v>15.1875</c:v>
                </c:pt>
                <c:pt idx="4527">
                  <c:v>-36.8125</c:v>
                </c:pt>
                <c:pt idx="4528">
                  <c:v>-0.8125</c:v>
                </c:pt>
                <c:pt idx="4529">
                  <c:v>21.1875</c:v>
                </c:pt>
                <c:pt idx="4530">
                  <c:v>10.1875</c:v>
                </c:pt>
                <c:pt idx="4531">
                  <c:v>14.1875</c:v>
                </c:pt>
                <c:pt idx="4532">
                  <c:v>68.1875</c:v>
                </c:pt>
                <c:pt idx="4533">
                  <c:v>15.1875</c:v>
                </c:pt>
                <c:pt idx="4534">
                  <c:v>35.1875</c:v>
                </c:pt>
                <c:pt idx="4535">
                  <c:v>102.1875</c:v>
                </c:pt>
                <c:pt idx="4536">
                  <c:v>66.1875</c:v>
                </c:pt>
                <c:pt idx="4537">
                  <c:v>-24.8125</c:v>
                </c:pt>
                <c:pt idx="4538">
                  <c:v>29.1875</c:v>
                </c:pt>
                <c:pt idx="4539">
                  <c:v>47.1875</c:v>
                </c:pt>
                <c:pt idx="4540">
                  <c:v>48.24609375</c:v>
                </c:pt>
                <c:pt idx="4541">
                  <c:v>-9.75390625</c:v>
                </c:pt>
                <c:pt idx="4542">
                  <c:v>-14.75390625</c:v>
                </c:pt>
                <c:pt idx="4543">
                  <c:v>22.24609375</c:v>
                </c:pt>
                <c:pt idx="4544">
                  <c:v>-26.75390625</c:v>
                </c:pt>
                <c:pt idx="4545">
                  <c:v>-20.75390625</c:v>
                </c:pt>
                <c:pt idx="4546">
                  <c:v>44.24609375</c:v>
                </c:pt>
                <c:pt idx="4547">
                  <c:v>59.24609375</c:v>
                </c:pt>
                <c:pt idx="4548">
                  <c:v>-46.75390625</c:v>
                </c:pt>
                <c:pt idx="4549">
                  <c:v>-47.75390625</c:v>
                </c:pt>
                <c:pt idx="4550">
                  <c:v>36.24609375</c:v>
                </c:pt>
                <c:pt idx="4551">
                  <c:v>12.24609375</c:v>
                </c:pt>
                <c:pt idx="4552">
                  <c:v>-8.75390625</c:v>
                </c:pt>
                <c:pt idx="4553">
                  <c:v>-26.75390625</c:v>
                </c:pt>
                <c:pt idx="4554">
                  <c:v>30.24609375</c:v>
                </c:pt>
                <c:pt idx="4555">
                  <c:v>12.24609375</c:v>
                </c:pt>
                <c:pt idx="4556">
                  <c:v>52.24609375</c:v>
                </c:pt>
                <c:pt idx="4557">
                  <c:v>-6.75390625</c:v>
                </c:pt>
                <c:pt idx="4558">
                  <c:v>-4.75390625</c:v>
                </c:pt>
                <c:pt idx="4559">
                  <c:v>68.24609375</c:v>
                </c:pt>
                <c:pt idx="4560">
                  <c:v>42.24609375</c:v>
                </c:pt>
                <c:pt idx="4561">
                  <c:v>-27.75390625</c:v>
                </c:pt>
                <c:pt idx="4562">
                  <c:v>42.24609375</c:v>
                </c:pt>
                <c:pt idx="4563">
                  <c:v>-60.75390625</c:v>
                </c:pt>
                <c:pt idx="4564">
                  <c:v>58.24609375</c:v>
                </c:pt>
                <c:pt idx="4565">
                  <c:v>22.24609375</c:v>
                </c:pt>
                <c:pt idx="4566">
                  <c:v>-32.75390625</c:v>
                </c:pt>
                <c:pt idx="4567">
                  <c:v>55.24609375</c:v>
                </c:pt>
                <c:pt idx="4568">
                  <c:v>-8.75390625</c:v>
                </c:pt>
                <c:pt idx="4569">
                  <c:v>-12.75390625</c:v>
                </c:pt>
                <c:pt idx="4570">
                  <c:v>-32.75390625</c:v>
                </c:pt>
                <c:pt idx="4571">
                  <c:v>33.24609375</c:v>
                </c:pt>
                <c:pt idx="4572">
                  <c:v>13.24609375</c:v>
                </c:pt>
                <c:pt idx="4573">
                  <c:v>63.24609375</c:v>
                </c:pt>
                <c:pt idx="4574">
                  <c:v>-26.75390625</c:v>
                </c:pt>
                <c:pt idx="4575">
                  <c:v>-62.75390625</c:v>
                </c:pt>
                <c:pt idx="4576">
                  <c:v>-13.75390625</c:v>
                </c:pt>
                <c:pt idx="4577">
                  <c:v>-23.75390625</c:v>
                </c:pt>
                <c:pt idx="4578">
                  <c:v>-31.75390625</c:v>
                </c:pt>
                <c:pt idx="4579">
                  <c:v>-40.75390625</c:v>
                </c:pt>
                <c:pt idx="4580">
                  <c:v>54.24609375</c:v>
                </c:pt>
                <c:pt idx="4581">
                  <c:v>40.24609375</c:v>
                </c:pt>
                <c:pt idx="4582">
                  <c:v>-38.75390625</c:v>
                </c:pt>
                <c:pt idx="4583">
                  <c:v>-1.75390625</c:v>
                </c:pt>
                <c:pt idx="4584">
                  <c:v>32.24609375</c:v>
                </c:pt>
                <c:pt idx="4585">
                  <c:v>17.24609375</c:v>
                </c:pt>
                <c:pt idx="4586">
                  <c:v>-15.75390625</c:v>
                </c:pt>
                <c:pt idx="4587">
                  <c:v>-32.75390625</c:v>
                </c:pt>
                <c:pt idx="4588">
                  <c:v>73.24609375</c:v>
                </c:pt>
                <c:pt idx="4589">
                  <c:v>22.24609375</c:v>
                </c:pt>
                <c:pt idx="4590">
                  <c:v>-23.75390625</c:v>
                </c:pt>
                <c:pt idx="4591">
                  <c:v>90.24609375</c:v>
                </c:pt>
                <c:pt idx="4592">
                  <c:v>6.24609375</c:v>
                </c:pt>
                <c:pt idx="4593">
                  <c:v>-15.75390625</c:v>
                </c:pt>
                <c:pt idx="4594">
                  <c:v>-17.75390625</c:v>
                </c:pt>
                <c:pt idx="4595">
                  <c:v>21.24609375</c:v>
                </c:pt>
                <c:pt idx="4596">
                  <c:v>52.24609375</c:v>
                </c:pt>
                <c:pt idx="4597">
                  <c:v>-60.75390625</c:v>
                </c:pt>
                <c:pt idx="4598">
                  <c:v>0.24609375</c:v>
                </c:pt>
                <c:pt idx="4599">
                  <c:v>76.24609375</c:v>
                </c:pt>
                <c:pt idx="4600">
                  <c:v>-27.75390625</c:v>
                </c:pt>
                <c:pt idx="4601">
                  <c:v>23.24609375</c:v>
                </c:pt>
                <c:pt idx="4602">
                  <c:v>-63.75390625</c:v>
                </c:pt>
                <c:pt idx="4603">
                  <c:v>-86.75390625</c:v>
                </c:pt>
                <c:pt idx="4604">
                  <c:v>-34.75390625</c:v>
                </c:pt>
                <c:pt idx="4605">
                  <c:v>-21.75390625</c:v>
                </c:pt>
                <c:pt idx="4606">
                  <c:v>-13.75390625</c:v>
                </c:pt>
                <c:pt idx="4607">
                  <c:v>-4.75390625</c:v>
                </c:pt>
                <c:pt idx="4608">
                  <c:v>35.94140625</c:v>
                </c:pt>
                <c:pt idx="4609">
                  <c:v>-40.05859375</c:v>
                </c:pt>
                <c:pt idx="4610">
                  <c:v>-67.05859375</c:v>
                </c:pt>
                <c:pt idx="4611">
                  <c:v>-81.05859375</c:v>
                </c:pt>
                <c:pt idx="4612">
                  <c:v>-10.05859375</c:v>
                </c:pt>
                <c:pt idx="4613">
                  <c:v>53.94140625</c:v>
                </c:pt>
                <c:pt idx="4614">
                  <c:v>-61.05859375</c:v>
                </c:pt>
                <c:pt idx="4615">
                  <c:v>-103.0585938</c:v>
                </c:pt>
                <c:pt idx="4616">
                  <c:v>-72.05859375</c:v>
                </c:pt>
                <c:pt idx="4617">
                  <c:v>-31.05859375</c:v>
                </c:pt>
                <c:pt idx="4618">
                  <c:v>-11.05859375</c:v>
                </c:pt>
                <c:pt idx="4619">
                  <c:v>-5.05859375</c:v>
                </c:pt>
                <c:pt idx="4620">
                  <c:v>20.94140625</c:v>
                </c:pt>
                <c:pt idx="4621">
                  <c:v>32.94140625</c:v>
                </c:pt>
                <c:pt idx="4622">
                  <c:v>-120.0585938</c:v>
                </c:pt>
                <c:pt idx="4623">
                  <c:v>-85.05859375</c:v>
                </c:pt>
                <c:pt idx="4624">
                  <c:v>21.94140625</c:v>
                </c:pt>
                <c:pt idx="4625">
                  <c:v>27.94140625</c:v>
                </c:pt>
                <c:pt idx="4626">
                  <c:v>29.94140625</c:v>
                </c:pt>
                <c:pt idx="4627">
                  <c:v>-30.05859375</c:v>
                </c:pt>
                <c:pt idx="4628">
                  <c:v>-12.05859375</c:v>
                </c:pt>
                <c:pt idx="4629">
                  <c:v>39.94140625</c:v>
                </c:pt>
                <c:pt idx="4630">
                  <c:v>-60.05859375</c:v>
                </c:pt>
                <c:pt idx="4631">
                  <c:v>-18.05859375</c:v>
                </c:pt>
                <c:pt idx="4632">
                  <c:v>3.94140625</c:v>
                </c:pt>
                <c:pt idx="4633">
                  <c:v>-6.05859375</c:v>
                </c:pt>
                <c:pt idx="4634">
                  <c:v>-27.05859375</c:v>
                </c:pt>
                <c:pt idx="4635">
                  <c:v>58.94140625</c:v>
                </c:pt>
                <c:pt idx="4636">
                  <c:v>37.94140625</c:v>
                </c:pt>
                <c:pt idx="4637">
                  <c:v>35.94140625</c:v>
                </c:pt>
                <c:pt idx="4638">
                  <c:v>29.94140625</c:v>
                </c:pt>
                <c:pt idx="4639">
                  <c:v>-33.05859375</c:v>
                </c:pt>
                <c:pt idx="4640">
                  <c:v>-103.0585938</c:v>
                </c:pt>
                <c:pt idx="4641">
                  <c:v>3.94140625</c:v>
                </c:pt>
                <c:pt idx="4642">
                  <c:v>-28.05859375</c:v>
                </c:pt>
                <c:pt idx="4643">
                  <c:v>34.94140625</c:v>
                </c:pt>
                <c:pt idx="4644">
                  <c:v>16.94140625</c:v>
                </c:pt>
                <c:pt idx="4645">
                  <c:v>7.94140625</c:v>
                </c:pt>
                <c:pt idx="4646">
                  <c:v>17.94140625</c:v>
                </c:pt>
                <c:pt idx="4647">
                  <c:v>-57.05859375</c:v>
                </c:pt>
                <c:pt idx="4648">
                  <c:v>-40.05859375</c:v>
                </c:pt>
                <c:pt idx="4649">
                  <c:v>-30.05859375</c:v>
                </c:pt>
                <c:pt idx="4650">
                  <c:v>48.94140625</c:v>
                </c:pt>
                <c:pt idx="4651">
                  <c:v>-58.05859375</c:v>
                </c:pt>
                <c:pt idx="4652">
                  <c:v>-54.05859375</c:v>
                </c:pt>
                <c:pt idx="4653">
                  <c:v>47.94140625</c:v>
                </c:pt>
                <c:pt idx="4654">
                  <c:v>-4.05859375</c:v>
                </c:pt>
                <c:pt idx="4655">
                  <c:v>1.94140625</c:v>
                </c:pt>
                <c:pt idx="4656">
                  <c:v>-19.05859375</c:v>
                </c:pt>
                <c:pt idx="4657">
                  <c:v>50.94140625</c:v>
                </c:pt>
                <c:pt idx="4658">
                  <c:v>28.94140625</c:v>
                </c:pt>
                <c:pt idx="4659">
                  <c:v>-16.05859375</c:v>
                </c:pt>
                <c:pt idx="4660">
                  <c:v>-42.765625</c:v>
                </c:pt>
                <c:pt idx="4661">
                  <c:v>-47.765625</c:v>
                </c:pt>
                <c:pt idx="4662">
                  <c:v>-29.765625</c:v>
                </c:pt>
                <c:pt idx="4663">
                  <c:v>-13.765625</c:v>
                </c:pt>
                <c:pt idx="4664">
                  <c:v>0.234375</c:v>
                </c:pt>
                <c:pt idx="4665">
                  <c:v>-30.765625</c:v>
                </c:pt>
                <c:pt idx="4666">
                  <c:v>2.234375</c:v>
                </c:pt>
                <c:pt idx="4667">
                  <c:v>0.234375</c:v>
                </c:pt>
                <c:pt idx="4668">
                  <c:v>47.234375</c:v>
                </c:pt>
                <c:pt idx="4669">
                  <c:v>44.234375</c:v>
                </c:pt>
                <c:pt idx="4670">
                  <c:v>8.234375</c:v>
                </c:pt>
                <c:pt idx="4671">
                  <c:v>-68.765625</c:v>
                </c:pt>
                <c:pt idx="4672">
                  <c:v>46.234375</c:v>
                </c:pt>
                <c:pt idx="4673">
                  <c:v>-27.765625</c:v>
                </c:pt>
                <c:pt idx="4674">
                  <c:v>-15.765625</c:v>
                </c:pt>
                <c:pt idx="4675">
                  <c:v>-32.765625</c:v>
                </c:pt>
                <c:pt idx="4676">
                  <c:v>30.234375</c:v>
                </c:pt>
                <c:pt idx="4677">
                  <c:v>-52.765625</c:v>
                </c:pt>
                <c:pt idx="4678">
                  <c:v>-10.765625</c:v>
                </c:pt>
                <c:pt idx="4679">
                  <c:v>2.234375</c:v>
                </c:pt>
                <c:pt idx="4680">
                  <c:v>54.234375</c:v>
                </c:pt>
                <c:pt idx="4681">
                  <c:v>-31.765625</c:v>
                </c:pt>
                <c:pt idx="4682">
                  <c:v>-18.765625</c:v>
                </c:pt>
                <c:pt idx="4683">
                  <c:v>33.234375</c:v>
                </c:pt>
                <c:pt idx="4684">
                  <c:v>-20.765625</c:v>
                </c:pt>
                <c:pt idx="4685">
                  <c:v>-14.765625</c:v>
                </c:pt>
                <c:pt idx="4686">
                  <c:v>13.234375</c:v>
                </c:pt>
                <c:pt idx="4687">
                  <c:v>-48.765625</c:v>
                </c:pt>
                <c:pt idx="4688">
                  <c:v>-25.765625</c:v>
                </c:pt>
                <c:pt idx="4689">
                  <c:v>-39.765625</c:v>
                </c:pt>
                <c:pt idx="4690">
                  <c:v>1.234375</c:v>
                </c:pt>
                <c:pt idx="4691">
                  <c:v>-40.765625</c:v>
                </c:pt>
                <c:pt idx="4692">
                  <c:v>1.234375</c:v>
                </c:pt>
                <c:pt idx="4693">
                  <c:v>-1.765625</c:v>
                </c:pt>
                <c:pt idx="4694">
                  <c:v>47.234375</c:v>
                </c:pt>
                <c:pt idx="4695">
                  <c:v>-47.765625</c:v>
                </c:pt>
                <c:pt idx="4696">
                  <c:v>-17.765625</c:v>
                </c:pt>
                <c:pt idx="4697">
                  <c:v>-28.765625</c:v>
                </c:pt>
                <c:pt idx="4698">
                  <c:v>-20.765625</c:v>
                </c:pt>
                <c:pt idx="4699">
                  <c:v>1.234375</c:v>
                </c:pt>
                <c:pt idx="4700">
                  <c:v>-18.765625</c:v>
                </c:pt>
                <c:pt idx="4701">
                  <c:v>29.234375</c:v>
                </c:pt>
                <c:pt idx="4702">
                  <c:v>16.234375</c:v>
                </c:pt>
                <c:pt idx="4703">
                  <c:v>-13.765625</c:v>
                </c:pt>
                <c:pt idx="4704">
                  <c:v>40.234375</c:v>
                </c:pt>
                <c:pt idx="4705">
                  <c:v>36.234375</c:v>
                </c:pt>
                <c:pt idx="4706">
                  <c:v>78.234375</c:v>
                </c:pt>
                <c:pt idx="4707">
                  <c:v>9.234375</c:v>
                </c:pt>
                <c:pt idx="4708">
                  <c:v>-77.765625</c:v>
                </c:pt>
                <c:pt idx="4709">
                  <c:v>59.234375</c:v>
                </c:pt>
                <c:pt idx="4710">
                  <c:v>-19.765625</c:v>
                </c:pt>
                <c:pt idx="4711">
                  <c:v>-55.765625</c:v>
                </c:pt>
                <c:pt idx="4712">
                  <c:v>44.234375</c:v>
                </c:pt>
                <c:pt idx="4713">
                  <c:v>14.234375</c:v>
                </c:pt>
                <c:pt idx="4714">
                  <c:v>-5.765625</c:v>
                </c:pt>
                <c:pt idx="4715">
                  <c:v>-5.765625</c:v>
                </c:pt>
                <c:pt idx="4716">
                  <c:v>37.234375</c:v>
                </c:pt>
                <c:pt idx="4717">
                  <c:v>10.234375</c:v>
                </c:pt>
                <c:pt idx="4718">
                  <c:v>16.234375</c:v>
                </c:pt>
                <c:pt idx="4719">
                  <c:v>-56.765625</c:v>
                </c:pt>
                <c:pt idx="4720">
                  <c:v>-44.765625</c:v>
                </c:pt>
                <c:pt idx="4721">
                  <c:v>-24.765625</c:v>
                </c:pt>
                <c:pt idx="4722">
                  <c:v>16.234375</c:v>
                </c:pt>
                <c:pt idx="4723">
                  <c:v>33.234375</c:v>
                </c:pt>
                <c:pt idx="4724">
                  <c:v>-19.765625</c:v>
                </c:pt>
                <c:pt idx="4725">
                  <c:v>-80.765625</c:v>
                </c:pt>
                <c:pt idx="4726">
                  <c:v>-19.765625</c:v>
                </c:pt>
                <c:pt idx="4727">
                  <c:v>10.234375</c:v>
                </c:pt>
                <c:pt idx="4728">
                  <c:v>44.234375</c:v>
                </c:pt>
                <c:pt idx="4729">
                  <c:v>17.234375</c:v>
                </c:pt>
                <c:pt idx="4730">
                  <c:v>-5.765625</c:v>
                </c:pt>
                <c:pt idx="4731">
                  <c:v>-5.765625</c:v>
                </c:pt>
                <c:pt idx="4732">
                  <c:v>30.234375</c:v>
                </c:pt>
                <c:pt idx="4733">
                  <c:v>-0.765625</c:v>
                </c:pt>
                <c:pt idx="4734">
                  <c:v>29.234375</c:v>
                </c:pt>
                <c:pt idx="4735">
                  <c:v>-39.765625</c:v>
                </c:pt>
                <c:pt idx="4736">
                  <c:v>3.234375</c:v>
                </c:pt>
                <c:pt idx="4737">
                  <c:v>-97.765625</c:v>
                </c:pt>
                <c:pt idx="4738">
                  <c:v>-26.765625</c:v>
                </c:pt>
                <c:pt idx="4739">
                  <c:v>-4.83203125</c:v>
                </c:pt>
                <c:pt idx="4740">
                  <c:v>-77.83203125</c:v>
                </c:pt>
                <c:pt idx="4741">
                  <c:v>-69.83203125</c:v>
                </c:pt>
                <c:pt idx="4742">
                  <c:v>71.16796875</c:v>
                </c:pt>
                <c:pt idx="4743">
                  <c:v>-26.83203125</c:v>
                </c:pt>
                <c:pt idx="4744">
                  <c:v>-14.83203125</c:v>
                </c:pt>
                <c:pt idx="4745">
                  <c:v>-59.83203125</c:v>
                </c:pt>
                <c:pt idx="4746">
                  <c:v>86.16796875</c:v>
                </c:pt>
                <c:pt idx="4747">
                  <c:v>83.16796875</c:v>
                </c:pt>
                <c:pt idx="4748">
                  <c:v>76.16796875</c:v>
                </c:pt>
                <c:pt idx="4749">
                  <c:v>-59.83203125</c:v>
                </c:pt>
                <c:pt idx="4750">
                  <c:v>-9.83203125</c:v>
                </c:pt>
                <c:pt idx="4751">
                  <c:v>-113.8320312</c:v>
                </c:pt>
                <c:pt idx="4752">
                  <c:v>-16.83203125</c:v>
                </c:pt>
                <c:pt idx="4753">
                  <c:v>-56.83203125</c:v>
                </c:pt>
                <c:pt idx="4754">
                  <c:v>-58.83203125</c:v>
                </c:pt>
                <c:pt idx="4755">
                  <c:v>-31.83203125</c:v>
                </c:pt>
                <c:pt idx="4756">
                  <c:v>5.16796875</c:v>
                </c:pt>
                <c:pt idx="4757">
                  <c:v>-4.83203125</c:v>
                </c:pt>
                <c:pt idx="4758">
                  <c:v>-3.83203125</c:v>
                </c:pt>
                <c:pt idx="4759">
                  <c:v>47.16796875</c:v>
                </c:pt>
                <c:pt idx="4760">
                  <c:v>5.16796875</c:v>
                </c:pt>
                <c:pt idx="4761">
                  <c:v>-6.83203125</c:v>
                </c:pt>
                <c:pt idx="4762">
                  <c:v>35.16796875</c:v>
                </c:pt>
                <c:pt idx="4763">
                  <c:v>42.16796875</c:v>
                </c:pt>
                <c:pt idx="4764">
                  <c:v>-43.83203125</c:v>
                </c:pt>
                <c:pt idx="4765">
                  <c:v>-44.83203125</c:v>
                </c:pt>
                <c:pt idx="4766">
                  <c:v>11.16796875</c:v>
                </c:pt>
                <c:pt idx="4767">
                  <c:v>46.16796875</c:v>
                </c:pt>
                <c:pt idx="4768">
                  <c:v>-48.83203125</c:v>
                </c:pt>
                <c:pt idx="4769">
                  <c:v>-46.83203125</c:v>
                </c:pt>
                <c:pt idx="4770">
                  <c:v>12.16796875</c:v>
                </c:pt>
                <c:pt idx="4771">
                  <c:v>63.16796875</c:v>
                </c:pt>
                <c:pt idx="4772">
                  <c:v>10.16796875</c:v>
                </c:pt>
                <c:pt idx="4773">
                  <c:v>-40.83203125</c:v>
                </c:pt>
                <c:pt idx="4774">
                  <c:v>-16.83203125</c:v>
                </c:pt>
                <c:pt idx="4775">
                  <c:v>30.16796875</c:v>
                </c:pt>
                <c:pt idx="4776">
                  <c:v>29.16796875</c:v>
                </c:pt>
                <c:pt idx="4777">
                  <c:v>8.16796875</c:v>
                </c:pt>
                <c:pt idx="4778">
                  <c:v>9.16796875</c:v>
                </c:pt>
                <c:pt idx="4779">
                  <c:v>-29.83203125</c:v>
                </c:pt>
                <c:pt idx="4780">
                  <c:v>-25.83203125</c:v>
                </c:pt>
                <c:pt idx="4781">
                  <c:v>-13.83203125</c:v>
                </c:pt>
                <c:pt idx="4782">
                  <c:v>-46.83203125</c:v>
                </c:pt>
                <c:pt idx="4783">
                  <c:v>-35.83203125</c:v>
                </c:pt>
                <c:pt idx="4784">
                  <c:v>3.16796875</c:v>
                </c:pt>
                <c:pt idx="4785">
                  <c:v>0.16796875</c:v>
                </c:pt>
                <c:pt idx="4786">
                  <c:v>13.16796875</c:v>
                </c:pt>
                <c:pt idx="4787">
                  <c:v>13.16796875</c:v>
                </c:pt>
                <c:pt idx="4788">
                  <c:v>-27.83203125</c:v>
                </c:pt>
                <c:pt idx="4789">
                  <c:v>-65.83203125</c:v>
                </c:pt>
                <c:pt idx="4790">
                  <c:v>-4.83203125</c:v>
                </c:pt>
                <c:pt idx="4791">
                  <c:v>9.16796875</c:v>
                </c:pt>
                <c:pt idx="4792">
                  <c:v>-0.83203125</c:v>
                </c:pt>
                <c:pt idx="4793">
                  <c:v>4.16796875</c:v>
                </c:pt>
                <c:pt idx="4794">
                  <c:v>112.1679688</c:v>
                </c:pt>
                <c:pt idx="4795">
                  <c:v>-7.83203125</c:v>
                </c:pt>
                <c:pt idx="4796">
                  <c:v>12.16796875</c:v>
                </c:pt>
                <c:pt idx="4797">
                  <c:v>0.16796875</c:v>
                </c:pt>
                <c:pt idx="4798">
                  <c:v>-0.83203125</c:v>
                </c:pt>
                <c:pt idx="4799">
                  <c:v>-28.83203125</c:v>
                </c:pt>
                <c:pt idx="4800">
                  <c:v>-3.83203125</c:v>
                </c:pt>
                <c:pt idx="4801">
                  <c:v>-91.83203125</c:v>
                </c:pt>
                <c:pt idx="4802">
                  <c:v>-58.83203125</c:v>
                </c:pt>
                <c:pt idx="4803">
                  <c:v>68.16796875</c:v>
                </c:pt>
                <c:pt idx="4804">
                  <c:v>76.16796875</c:v>
                </c:pt>
                <c:pt idx="4805">
                  <c:v>-4.83203125</c:v>
                </c:pt>
                <c:pt idx="4806">
                  <c:v>-32.83203125</c:v>
                </c:pt>
                <c:pt idx="4807">
                  <c:v>8.16796875</c:v>
                </c:pt>
                <c:pt idx="4808">
                  <c:v>-15.83203125</c:v>
                </c:pt>
                <c:pt idx="4809">
                  <c:v>-1.83203125</c:v>
                </c:pt>
                <c:pt idx="4810">
                  <c:v>7.16796875</c:v>
                </c:pt>
                <c:pt idx="4811">
                  <c:v>-6.83203125</c:v>
                </c:pt>
                <c:pt idx="4812">
                  <c:v>-42.83203125</c:v>
                </c:pt>
                <c:pt idx="4813">
                  <c:v>33.16796875</c:v>
                </c:pt>
                <c:pt idx="4814">
                  <c:v>66.16796875</c:v>
                </c:pt>
                <c:pt idx="4815">
                  <c:v>55.16796875</c:v>
                </c:pt>
                <c:pt idx="4816">
                  <c:v>17.16796875</c:v>
                </c:pt>
                <c:pt idx="4817">
                  <c:v>55.16796875</c:v>
                </c:pt>
                <c:pt idx="4818">
                  <c:v>82.16796875</c:v>
                </c:pt>
                <c:pt idx="4819">
                  <c:v>23.16796875</c:v>
                </c:pt>
                <c:pt idx="4820">
                  <c:v>15.12890625</c:v>
                </c:pt>
                <c:pt idx="4821">
                  <c:v>75.12890625</c:v>
                </c:pt>
                <c:pt idx="4822">
                  <c:v>63.12890625</c:v>
                </c:pt>
                <c:pt idx="4823">
                  <c:v>-14.87109375</c:v>
                </c:pt>
                <c:pt idx="4824">
                  <c:v>-6.87109375</c:v>
                </c:pt>
                <c:pt idx="4825">
                  <c:v>-20.87109375</c:v>
                </c:pt>
                <c:pt idx="4826">
                  <c:v>13.12890625</c:v>
                </c:pt>
                <c:pt idx="4827">
                  <c:v>68.12890625</c:v>
                </c:pt>
                <c:pt idx="4828">
                  <c:v>-64.87109375</c:v>
                </c:pt>
                <c:pt idx="4829">
                  <c:v>50.12890625</c:v>
                </c:pt>
                <c:pt idx="4830">
                  <c:v>-32.87109375</c:v>
                </c:pt>
                <c:pt idx="4831">
                  <c:v>-15.87109375</c:v>
                </c:pt>
                <c:pt idx="4832">
                  <c:v>61.12890625</c:v>
                </c:pt>
                <c:pt idx="4833">
                  <c:v>-91.87109375</c:v>
                </c:pt>
                <c:pt idx="4834">
                  <c:v>-113.8710938</c:v>
                </c:pt>
                <c:pt idx="4835">
                  <c:v>13.12890625</c:v>
                </c:pt>
                <c:pt idx="4836">
                  <c:v>-78.87109375</c:v>
                </c:pt>
                <c:pt idx="4837">
                  <c:v>14.12890625</c:v>
                </c:pt>
                <c:pt idx="4838">
                  <c:v>-18.87109375</c:v>
                </c:pt>
                <c:pt idx="4839">
                  <c:v>20.12890625</c:v>
                </c:pt>
                <c:pt idx="4840">
                  <c:v>-44.87109375</c:v>
                </c:pt>
                <c:pt idx="4841">
                  <c:v>-31.87109375</c:v>
                </c:pt>
                <c:pt idx="4842">
                  <c:v>72.12890625</c:v>
                </c:pt>
                <c:pt idx="4843">
                  <c:v>5.12890625</c:v>
                </c:pt>
                <c:pt idx="4844">
                  <c:v>-26.87109375</c:v>
                </c:pt>
                <c:pt idx="4845">
                  <c:v>-11.87109375</c:v>
                </c:pt>
                <c:pt idx="4846">
                  <c:v>112.1289062</c:v>
                </c:pt>
                <c:pt idx="4847">
                  <c:v>96.12890625</c:v>
                </c:pt>
                <c:pt idx="4848">
                  <c:v>11.12890625</c:v>
                </c:pt>
                <c:pt idx="4849">
                  <c:v>-12.87109375</c:v>
                </c:pt>
                <c:pt idx="4850">
                  <c:v>25.12890625</c:v>
                </c:pt>
                <c:pt idx="4851">
                  <c:v>-19.87109375</c:v>
                </c:pt>
                <c:pt idx="4852">
                  <c:v>51.12890625</c:v>
                </c:pt>
                <c:pt idx="4853">
                  <c:v>-29.87109375</c:v>
                </c:pt>
                <c:pt idx="4854">
                  <c:v>0.12890625</c:v>
                </c:pt>
                <c:pt idx="4855">
                  <c:v>-94.87109375</c:v>
                </c:pt>
                <c:pt idx="4856">
                  <c:v>-10.87109375</c:v>
                </c:pt>
                <c:pt idx="4857">
                  <c:v>-78.87109375</c:v>
                </c:pt>
                <c:pt idx="4858">
                  <c:v>16.12890625</c:v>
                </c:pt>
                <c:pt idx="4859">
                  <c:v>-59.87109375</c:v>
                </c:pt>
                <c:pt idx="4860">
                  <c:v>-23.87109375</c:v>
                </c:pt>
                <c:pt idx="4861">
                  <c:v>-0.87109375</c:v>
                </c:pt>
                <c:pt idx="4862">
                  <c:v>52.12890625</c:v>
                </c:pt>
                <c:pt idx="4863">
                  <c:v>-2.87109375</c:v>
                </c:pt>
                <c:pt idx="4864">
                  <c:v>-39.87109375</c:v>
                </c:pt>
                <c:pt idx="4865">
                  <c:v>-5.87109375</c:v>
                </c:pt>
                <c:pt idx="4866">
                  <c:v>-56.87109375</c:v>
                </c:pt>
                <c:pt idx="4867">
                  <c:v>-18.87109375</c:v>
                </c:pt>
                <c:pt idx="4868">
                  <c:v>0.12890625</c:v>
                </c:pt>
                <c:pt idx="4869">
                  <c:v>-22.87109375</c:v>
                </c:pt>
                <c:pt idx="4870">
                  <c:v>51.12890625</c:v>
                </c:pt>
                <c:pt idx="4871">
                  <c:v>-15.87109375</c:v>
                </c:pt>
                <c:pt idx="4872">
                  <c:v>-42.87109375</c:v>
                </c:pt>
                <c:pt idx="4873">
                  <c:v>5.12890625</c:v>
                </c:pt>
                <c:pt idx="4874">
                  <c:v>-37.87109375</c:v>
                </c:pt>
                <c:pt idx="4875">
                  <c:v>-67.87109375</c:v>
                </c:pt>
                <c:pt idx="4876">
                  <c:v>-43.87109375</c:v>
                </c:pt>
                <c:pt idx="4877">
                  <c:v>-66.87109375</c:v>
                </c:pt>
                <c:pt idx="4878">
                  <c:v>68.12890625</c:v>
                </c:pt>
                <c:pt idx="4879">
                  <c:v>17.12890625</c:v>
                </c:pt>
                <c:pt idx="4880">
                  <c:v>25.12890625</c:v>
                </c:pt>
                <c:pt idx="4881">
                  <c:v>-69.87109375</c:v>
                </c:pt>
                <c:pt idx="4882">
                  <c:v>-31.87109375</c:v>
                </c:pt>
                <c:pt idx="4883">
                  <c:v>-93.87109375</c:v>
                </c:pt>
                <c:pt idx="4884">
                  <c:v>-33.87109375</c:v>
                </c:pt>
                <c:pt idx="4885">
                  <c:v>16.12890625</c:v>
                </c:pt>
                <c:pt idx="4886">
                  <c:v>54.12890625</c:v>
                </c:pt>
                <c:pt idx="4887">
                  <c:v>6.12890625</c:v>
                </c:pt>
                <c:pt idx="4888">
                  <c:v>47.12890625</c:v>
                </c:pt>
                <c:pt idx="4889">
                  <c:v>23.33984375</c:v>
                </c:pt>
                <c:pt idx="4890">
                  <c:v>-59.66015625</c:v>
                </c:pt>
                <c:pt idx="4891">
                  <c:v>19.33984375</c:v>
                </c:pt>
                <c:pt idx="4892">
                  <c:v>-14.66015625</c:v>
                </c:pt>
                <c:pt idx="4893">
                  <c:v>-68.66015625</c:v>
                </c:pt>
                <c:pt idx="4894">
                  <c:v>27.33984375</c:v>
                </c:pt>
                <c:pt idx="4895">
                  <c:v>-29.66015625</c:v>
                </c:pt>
                <c:pt idx="4896">
                  <c:v>10.33984375</c:v>
                </c:pt>
                <c:pt idx="4897">
                  <c:v>7.33984375</c:v>
                </c:pt>
                <c:pt idx="4898">
                  <c:v>17.33984375</c:v>
                </c:pt>
                <c:pt idx="4899">
                  <c:v>32.33984375</c:v>
                </c:pt>
                <c:pt idx="4900">
                  <c:v>41.33984375</c:v>
                </c:pt>
                <c:pt idx="4901">
                  <c:v>-22.66015625</c:v>
                </c:pt>
                <c:pt idx="4902">
                  <c:v>19.33984375</c:v>
                </c:pt>
                <c:pt idx="4903">
                  <c:v>-8.66015625</c:v>
                </c:pt>
                <c:pt idx="4904">
                  <c:v>45.33984375</c:v>
                </c:pt>
                <c:pt idx="4905">
                  <c:v>-39.66015625</c:v>
                </c:pt>
                <c:pt idx="4906">
                  <c:v>-25.66015625</c:v>
                </c:pt>
                <c:pt idx="4907">
                  <c:v>13.33984375</c:v>
                </c:pt>
                <c:pt idx="4908">
                  <c:v>122.3398438</c:v>
                </c:pt>
                <c:pt idx="4909">
                  <c:v>37.33984375</c:v>
                </c:pt>
                <c:pt idx="4910">
                  <c:v>-53.66015625</c:v>
                </c:pt>
                <c:pt idx="4911">
                  <c:v>-47.66015625</c:v>
                </c:pt>
                <c:pt idx="4912">
                  <c:v>16.33984375</c:v>
                </c:pt>
                <c:pt idx="4913">
                  <c:v>21.33984375</c:v>
                </c:pt>
                <c:pt idx="4914">
                  <c:v>-28.66015625</c:v>
                </c:pt>
                <c:pt idx="4915">
                  <c:v>-120.6601562</c:v>
                </c:pt>
                <c:pt idx="4916">
                  <c:v>-50.66015625</c:v>
                </c:pt>
                <c:pt idx="4917">
                  <c:v>-78.66015625</c:v>
                </c:pt>
                <c:pt idx="4918">
                  <c:v>16.33984375</c:v>
                </c:pt>
                <c:pt idx="4919">
                  <c:v>15.33984375</c:v>
                </c:pt>
                <c:pt idx="4920">
                  <c:v>-1.66015625</c:v>
                </c:pt>
                <c:pt idx="4921">
                  <c:v>-33.66015625</c:v>
                </c:pt>
                <c:pt idx="4922">
                  <c:v>4.33984375</c:v>
                </c:pt>
                <c:pt idx="4923">
                  <c:v>87.33984375</c:v>
                </c:pt>
                <c:pt idx="4924">
                  <c:v>73.33984375</c:v>
                </c:pt>
                <c:pt idx="4925">
                  <c:v>17.33984375</c:v>
                </c:pt>
                <c:pt idx="4926">
                  <c:v>19.33984375</c:v>
                </c:pt>
                <c:pt idx="4927">
                  <c:v>-13.66015625</c:v>
                </c:pt>
                <c:pt idx="4928">
                  <c:v>-18.66015625</c:v>
                </c:pt>
                <c:pt idx="4929">
                  <c:v>26.33984375</c:v>
                </c:pt>
                <c:pt idx="4930">
                  <c:v>76.33984375</c:v>
                </c:pt>
                <c:pt idx="4931">
                  <c:v>33.33984375</c:v>
                </c:pt>
                <c:pt idx="4932">
                  <c:v>-8.66015625</c:v>
                </c:pt>
                <c:pt idx="4933">
                  <c:v>-2.66015625</c:v>
                </c:pt>
                <c:pt idx="4934">
                  <c:v>-17.66015625</c:v>
                </c:pt>
                <c:pt idx="4935">
                  <c:v>37.33984375</c:v>
                </c:pt>
                <c:pt idx="4936">
                  <c:v>-18.66015625</c:v>
                </c:pt>
                <c:pt idx="4937">
                  <c:v>137.33984380000001</c:v>
                </c:pt>
                <c:pt idx="4938">
                  <c:v>-10.66015625</c:v>
                </c:pt>
                <c:pt idx="4939">
                  <c:v>-60.66015625</c:v>
                </c:pt>
                <c:pt idx="4940">
                  <c:v>-41.66015625</c:v>
                </c:pt>
                <c:pt idx="4941">
                  <c:v>16.33984375</c:v>
                </c:pt>
                <c:pt idx="4942">
                  <c:v>26.33984375</c:v>
                </c:pt>
                <c:pt idx="4943">
                  <c:v>31.33984375</c:v>
                </c:pt>
                <c:pt idx="4944">
                  <c:v>-63.66015625</c:v>
                </c:pt>
                <c:pt idx="4945">
                  <c:v>-8.66015625</c:v>
                </c:pt>
                <c:pt idx="4946">
                  <c:v>-44.66015625</c:v>
                </c:pt>
                <c:pt idx="4947">
                  <c:v>1.33984375</c:v>
                </c:pt>
                <c:pt idx="4948">
                  <c:v>29.33984375</c:v>
                </c:pt>
                <c:pt idx="4949">
                  <c:v>71.33984375</c:v>
                </c:pt>
                <c:pt idx="4950">
                  <c:v>-64.66015625</c:v>
                </c:pt>
                <c:pt idx="4951">
                  <c:v>3.33984375</c:v>
                </c:pt>
                <c:pt idx="4952">
                  <c:v>-18.66015625</c:v>
                </c:pt>
                <c:pt idx="4953">
                  <c:v>-22.66015625</c:v>
                </c:pt>
                <c:pt idx="4954">
                  <c:v>-29.66015625</c:v>
                </c:pt>
                <c:pt idx="4955">
                  <c:v>-21.87109375</c:v>
                </c:pt>
                <c:pt idx="4956">
                  <c:v>-24.87109375</c:v>
                </c:pt>
                <c:pt idx="4957">
                  <c:v>-44.87109375</c:v>
                </c:pt>
                <c:pt idx="4958">
                  <c:v>42.12890625</c:v>
                </c:pt>
                <c:pt idx="4959">
                  <c:v>57.12890625</c:v>
                </c:pt>
                <c:pt idx="4960">
                  <c:v>81.12890625</c:v>
                </c:pt>
                <c:pt idx="4961">
                  <c:v>-10.87109375</c:v>
                </c:pt>
                <c:pt idx="4962">
                  <c:v>-59.87109375</c:v>
                </c:pt>
                <c:pt idx="4963">
                  <c:v>85.12890625</c:v>
                </c:pt>
                <c:pt idx="4964">
                  <c:v>-114.8710938</c:v>
                </c:pt>
                <c:pt idx="4965">
                  <c:v>26.12890625</c:v>
                </c:pt>
                <c:pt idx="4966">
                  <c:v>2.12890625</c:v>
                </c:pt>
                <c:pt idx="4967">
                  <c:v>-75.87109375</c:v>
                </c:pt>
                <c:pt idx="4968">
                  <c:v>8.12890625</c:v>
                </c:pt>
                <c:pt idx="4969">
                  <c:v>18.12890625</c:v>
                </c:pt>
                <c:pt idx="4970">
                  <c:v>-39.87109375</c:v>
                </c:pt>
                <c:pt idx="4971">
                  <c:v>30.12890625</c:v>
                </c:pt>
                <c:pt idx="4972">
                  <c:v>-81.87109375</c:v>
                </c:pt>
                <c:pt idx="4973">
                  <c:v>32.12890625</c:v>
                </c:pt>
                <c:pt idx="4974">
                  <c:v>27.12890625</c:v>
                </c:pt>
                <c:pt idx="4975">
                  <c:v>-91.87109375</c:v>
                </c:pt>
                <c:pt idx="4976">
                  <c:v>-19.87109375</c:v>
                </c:pt>
                <c:pt idx="4977">
                  <c:v>50.12890625</c:v>
                </c:pt>
                <c:pt idx="4978">
                  <c:v>-63.87109375</c:v>
                </c:pt>
                <c:pt idx="4979">
                  <c:v>20.12890625</c:v>
                </c:pt>
                <c:pt idx="4980">
                  <c:v>5.12890625</c:v>
                </c:pt>
                <c:pt idx="4981">
                  <c:v>5.12890625</c:v>
                </c:pt>
                <c:pt idx="4982">
                  <c:v>50.12890625</c:v>
                </c:pt>
                <c:pt idx="4983">
                  <c:v>-20.87109375</c:v>
                </c:pt>
                <c:pt idx="4984">
                  <c:v>11.12890625</c:v>
                </c:pt>
                <c:pt idx="4985">
                  <c:v>-10.87109375</c:v>
                </c:pt>
                <c:pt idx="4986">
                  <c:v>62.12890625</c:v>
                </c:pt>
                <c:pt idx="4987">
                  <c:v>42.12890625</c:v>
                </c:pt>
                <c:pt idx="4988">
                  <c:v>18.12890625</c:v>
                </c:pt>
                <c:pt idx="4989">
                  <c:v>47.12890625</c:v>
                </c:pt>
                <c:pt idx="4990">
                  <c:v>-30.87109375</c:v>
                </c:pt>
                <c:pt idx="4991">
                  <c:v>-6.87109375</c:v>
                </c:pt>
                <c:pt idx="4992">
                  <c:v>1.12890625</c:v>
                </c:pt>
                <c:pt idx="4993">
                  <c:v>21.12890625</c:v>
                </c:pt>
                <c:pt idx="4994">
                  <c:v>8.12890625</c:v>
                </c:pt>
                <c:pt idx="4995">
                  <c:v>-0.87109375</c:v>
                </c:pt>
                <c:pt idx="4996">
                  <c:v>-3.87109375</c:v>
                </c:pt>
                <c:pt idx="4997">
                  <c:v>-94.87109375</c:v>
                </c:pt>
                <c:pt idx="4998">
                  <c:v>41.12890625</c:v>
                </c:pt>
                <c:pt idx="4999">
                  <c:v>69.12890625</c:v>
                </c:pt>
                <c:pt idx="5000">
                  <c:v>-44.87109375</c:v>
                </c:pt>
                <c:pt idx="5001">
                  <c:v>39.12890625</c:v>
                </c:pt>
                <c:pt idx="5002">
                  <c:v>-21.87109375</c:v>
                </c:pt>
                <c:pt idx="5003">
                  <c:v>45.12890625</c:v>
                </c:pt>
                <c:pt idx="5004">
                  <c:v>49.12890625</c:v>
                </c:pt>
                <c:pt idx="5005">
                  <c:v>-49.87109375</c:v>
                </c:pt>
                <c:pt idx="5006">
                  <c:v>88.12890625</c:v>
                </c:pt>
                <c:pt idx="5007">
                  <c:v>5.12890625</c:v>
                </c:pt>
                <c:pt idx="5008">
                  <c:v>49.12890625</c:v>
                </c:pt>
                <c:pt idx="5009">
                  <c:v>-75.87109375</c:v>
                </c:pt>
                <c:pt idx="5010">
                  <c:v>0.12890625</c:v>
                </c:pt>
                <c:pt idx="5011">
                  <c:v>-25.87109375</c:v>
                </c:pt>
                <c:pt idx="5012">
                  <c:v>10.12890625</c:v>
                </c:pt>
                <c:pt idx="5013">
                  <c:v>37.12890625</c:v>
                </c:pt>
                <c:pt idx="5014">
                  <c:v>61.12890625</c:v>
                </c:pt>
                <c:pt idx="5015">
                  <c:v>44.12890625</c:v>
                </c:pt>
                <c:pt idx="5016">
                  <c:v>-25.87109375</c:v>
                </c:pt>
                <c:pt idx="5017">
                  <c:v>-20.87109375</c:v>
                </c:pt>
                <c:pt idx="5018">
                  <c:v>11.12890625</c:v>
                </c:pt>
                <c:pt idx="5019">
                  <c:v>34.12890625</c:v>
                </c:pt>
                <c:pt idx="5020">
                  <c:v>-17.87109375</c:v>
                </c:pt>
                <c:pt idx="5021">
                  <c:v>21.12890625</c:v>
                </c:pt>
                <c:pt idx="5022">
                  <c:v>-31.87109375</c:v>
                </c:pt>
                <c:pt idx="5023">
                  <c:v>110.1289062</c:v>
                </c:pt>
                <c:pt idx="5024">
                  <c:v>15.12890625</c:v>
                </c:pt>
                <c:pt idx="5025">
                  <c:v>8.12890625</c:v>
                </c:pt>
                <c:pt idx="5026">
                  <c:v>-63.87109375</c:v>
                </c:pt>
                <c:pt idx="5027">
                  <c:v>-28.87109375</c:v>
                </c:pt>
                <c:pt idx="5028">
                  <c:v>86.12890625</c:v>
                </c:pt>
                <c:pt idx="5029">
                  <c:v>-24.87109375</c:v>
                </c:pt>
                <c:pt idx="5030">
                  <c:v>25.12890625</c:v>
                </c:pt>
                <c:pt idx="5031">
                  <c:v>78.12890625</c:v>
                </c:pt>
                <c:pt idx="5032">
                  <c:v>3.12890625</c:v>
                </c:pt>
                <c:pt idx="5033">
                  <c:v>-67.87109375</c:v>
                </c:pt>
                <c:pt idx="5034">
                  <c:v>4.12890625</c:v>
                </c:pt>
                <c:pt idx="5035">
                  <c:v>19.12890625</c:v>
                </c:pt>
                <c:pt idx="5036">
                  <c:v>9.12890625</c:v>
                </c:pt>
                <c:pt idx="5037">
                  <c:v>-17.87109375</c:v>
                </c:pt>
                <c:pt idx="5038">
                  <c:v>45.12890625</c:v>
                </c:pt>
                <c:pt idx="5039">
                  <c:v>-50.87109375</c:v>
                </c:pt>
                <c:pt idx="5040">
                  <c:v>32.12890625</c:v>
                </c:pt>
                <c:pt idx="5041">
                  <c:v>25.12890625</c:v>
                </c:pt>
                <c:pt idx="5042">
                  <c:v>71.1875</c:v>
                </c:pt>
                <c:pt idx="5043">
                  <c:v>120.1875</c:v>
                </c:pt>
                <c:pt idx="5044">
                  <c:v>44.1875</c:v>
                </c:pt>
                <c:pt idx="5045">
                  <c:v>-16.8125</c:v>
                </c:pt>
                <c:pt idx="5046">
                  <c:v>-32.8125</c:v>
                </c:pt>
                <c:pt idx="5047">
                  <c:v>93.1875</c:v>
                </c:pt>
                <c:pt idx="5048">
                  <c:v>-37.8125</c:v>
                </c:pt>
                <c:pt idx="5049">
                  <c:v>14.1875</c:v>
                </c:pt>
                <c:pt idx="5050">
                  <c:v>-95.8125</c:v>
                </c:pt>
                <c:pt idx="5051">
                  <c:v>-50.8125</c:v>
                </c:pt>
                <c:pt idx="5052">
                  <c:v>61.1875</c:v>
                </c:pt>
                <c:pt idx="5053">
                  <c:v>-33.8125</c:v>
                </c:pt>
                <c:pt idx="5054">
                  <c:v>-23.8125</c:v>
                </c:pt>
                <c:pt idx="5055">
                  <c:v>82.1875</c:v>
                </c:pt>
                <c:pt idx="5056">
                  <c:v>54.1875</c:v>
                </c:pt>
                <c:pt idx="5057">
                  <c:v>20.1875</c:v>
                </c:pt>
                <c:pt idx="5058">
                  <c:v>33.1875</c:v>
                </c:pt>
                <c:pt idx="5059">
                  <c:v>-17.8125</c:v>
                </c:pt>
                <c:pt idx="5060">
                  <c:v>11.1875</c:v>
                </c:pt>
                <c:pt idx="5061">
                  <c:v>36.1875</c:v>
                </c:pt>
                <c:pt idx="5062">
                  <c:v>-33.8125</c:v>
                </c:pt>
                <c:pt idx="5063">
                  <c:v>-27.8125</c:v>
                </c:pt>
                <c:pt idx="5064">
                  <c:v>-29.8125</c:v>
                </c:pt>
                <c:pt idx="5065">
                  <c:v>8.1875</c:v>
                </c:pt>
                <c:pt idx="5066">
                  <c:v>-58.8125</c:v>
                </c:pt>
                <c:pt idx="5067">
                  <c:v>-22.8125</c:v>
                </c:pt>
                <c:pt idx="5068">
                  <c:v>-9.8125</c:v>
                </c:pt>
                <c:pt idx="5069">
                  <c:v>-22.8125</c:v>
                </c:pt>
                <c:pt idx="5070">
                  <c:v>47.1875</c:v>
                </c:pt>
                <c:pt idx="5071">
                  <c:v>-8.8125</c:v>
                </c:pt>
                <c:pt idx="5072">
                  <c:v>40.1875</c:v>
                </c:pt>
                <c:pt idx="5073">
                  <c:v>-49.8125</c:v>
                </c:pt>
                <c:pt idx="5074">
                  <c:v>59.1875</c:v>
                </c:pt>
                <c:pt idx="5075">
                  <c:v>11.1875</c:v>
                </c:pt>
                <c:pt idx="5076">
                  <c:v>35.1875</c:v>
                </c:pt>
                <c:pt idx="5077">
                  <c:v>1.1875</c:v>
                </c:pt>
                <c:pt idx="5078">
                  <c:v>-22.8125</c:v>
                </c:pt>
                <c:pt idx="5079">
                  <c:v>47.1875</c:v>
                </c:pt>
                <c:pt idx="5080">
                  <c:v>-11.8125</c:v>
                </c:pt>
                <c:pt idx="5081">
                  <c:v>18.1875</c:v>
                </c:pt>
                <c:pt idx="5082">
                  <c:v>-47.8125</c:v>
                </c:pt>
                <c:pt idx="5083">
                  <c:v>30.1875</c:v>
                </c:pt>
                <c:pt idx="5084">
                  <c:v>-15.8125</c:v>
                </c:pt>
                <c:pt idx="5085">
                  <c:v>-1.8125</c:v>
                </c:pt>
                <c:pt idx="5086">
                  <c:v>87.1875</c:v>
                </c:pt>
                <c:pt idx="5087">
                  <c:v>13.1875</c:v>
                </c:pt>
                <c:pt idx="5088">
                  <c:v>-39.8125</c:v>
                </c:pt>
                <c:pt idx="5089">
                  <c:v>-49.8125</c:v>
                </c:pt>
                <c:pt idx="5090">
                  <c:v>7.1875</c:v>
                </c:pt>
                <c:pt idx="5091">
                  <c:v>19.1875</c:v>
                </c:pt>
                <c:pt idx="5092">
                  <c:v>-71.8125</c:v>
                </c:pt>
                <c:pt idx="5093">
                  <c:v>7.1875</c:v>
                </c:pt>
                <c:pt idx="5094">
                  <c:v>72.1875</c:v>
                </c:pt>
                <c:pt idx="5095">
                  <c:v>59.1875</c:v>
                </c:pt>
                <c:pt idx="5096">
                  <c:v>83.1875</c:v>
                </c:pt>
                <c:pt idx="5097">
                  <c:v>11.1875</c:v>
                </c:pt>
                <c:pt idx="5098">
                  <c:v>-85.8125</c:v>
                </c:pt>
                <c:pt idx="5099">
                  <c:v>16.1875</c:v>
                </c:pt>
                <c:pt idx="5100">
                  <c:v>40.1875</c:v>
                </c:pt>
                <c:pt idx="5101">
                  <c:v>47.1875</c:v>
                </c:pt>
                <c:pt idx="5102">
                  <c:v>67.1875</c:v>
                </c:pt>
                <c:pt idx="5103">
                  <c:v>57.1875</c:v>
                </c:pt>
                <c:pt idx="5104">
                  <c:v>-103.8125</c:v>
                </c:pt>
                <c:pt idx="5105">
                  <c:v>-66.8125</c:v>
                </c:pt>
                <c:pt idx="5106">
                  <c:v>1.1875</c:v>
                </c:pt>
                <c:pt idx="5107">
                  <c:v>-61.8125</c:v>
                </c:pt>
                <c:pt idx="5108">
                  <c:v>-12.8125</c:v>
                </c:pt>
                <c:pt idx="5109">
                  <c:v>-79.8125</c:v>
                </c:pt>
                <c:pt idx="5110">
                  <c:v>-54.8125</c:v>
                </c:pt>
                <c:pt idx="5111">
                  <c:v>23.1875</c:v>
                </c:pt>
                <c:pt idx="5112">
                  <c:v>25.1875</c:v>
                </c:pt>
                <c:pt idx="5113">
                  <c:v>8.1875</c:v>
                </c:pt>
                <c:pt idx="5114">
                  <c:v>-21.8125</c:v>
                </c:pt>
                <c:pt idx="5115">
                  <c:v>-3.8125</c:v>
                </c:pt>
                <c:pt idx="5116">
                  <c:v>18.1875</c:v>
                </c:pt>
                <c:pt idx="5117">
                  <c:v>10.1875</c:v>
                </c:pt>
                <c:pt idx="5118">
                  <c:v>-1.8125</c:v>
                </c:pt>
                <c:pt idx="5119">
                  <c:v>44.1875</c:v>
                </c:pt>
                <c:pt idx="5120">
                  <c:v>58.24609375</c:v>
                </c:pt>
                <c:pt idx="5121">
                  <c:v>15.24609375</c:v>
                </c:pt>
                <c:pt idx="5122">
                  <c:v>-5.75390625</c:v>
                </c:pt>
                <c:pt idx="5123">
                  <c:v>-44.75390625</c:v>
                </c:pt>
                <c:pt idx="5124">
                  <c:v>25.24609375</c:v>
                </c:pt>
                <c:pt idx="5125">
                  <c:v>-87.75390625</c:v>
                </c:pt>
                <c:pt idx="5126">
                  <c:v>9.24609375</c:v>
                </c:pt>
                <c:pt idx="5127">
                  <c:v>9.24609375</c:v>
                </c:pt>
                <c:pt idx="5128">
                  <c:v>62.24609375</c:v>
                </c:pt>
                <c:pt idx="5129">
                  <c:v>19.24609375</c:v>
                </c:pt>
                <c:pt idx="5130">
                  <c:v>-23.75390625</c:v>
                </c:pt>
                <c:pt idx="5131">
                  <c:v>89.24609375</c:v>
                </c:pt>
                <c:pt idx="5132">
                  <c:v>14.24609375</c:v>
                </c:pt>
                <c:pt idx="5133">
                  <c:v>88.24609375</c:v>
                </c:pt>
                <c:pt idx="5134">
                  <c:v>100.2460938</c:v>
                </c:pt>
                <c:pt idx="5135">
                  <c:v>34.24609375</c:v>
                </c:pt>
                <c:pt idx="5136">
                  <c:v>-1.75390625</c:v>
                </c:pt>
                <c:pt idx="5137">
                  <c:v>102.2460938</c:v>
                </c:pt>
                <c:pt idx="5138">
                  <c:v>12.24609375</c:v>
                </c:pt>
                <c:pt idx="5139">
                  <c:v>76.24609375</c:v>
                </c:pt>
                <c:pt idx="5140">
                  <c:v>66.24609375</c:v>
                </c:pt>
                <c:pt idx="5141">
                  <c:v>50.24609375</c:v>
                </c:pt>
                <c:pt idx="5142">
                  <c:v>42.24609375</c:v>
                </c:pt>
                <c:pt idx="5143">
                  <c:v>30.24609375</c:v>
                </c:pt>
                <c:pt idx="5144">
                  <c:v>50.24609375</c:v>
                </c:pt>
                <c:pt idx="5145">
                  <c:v>29.24609375</c:v>
                </c:pt>
                <c:pt idx="5146">
                  <c:v>56.24609375</c:v>
                </c:pt>
                <c:pt idx="5147">
                  <c:v>15.24609375</c:v>
                </c:pt>
                <c:pt idx="5148">
                  <c:v>-46.75390625</c:v>
                </c:pt>
                <c:pt idx="5149">
                  <c:v>44.24609375</c:v>
                </c:pt>
                <c:pt idx="5150">
                  <c:v>12.24609375</c:v>
                </c:pt>
                <c:pt idx="5151">
                  <c:v>-32.75390625</c:v>
                </c:pt>
                <c:pt idx="5152">
                  <c:v>36.24609375</c:v>
                </c:pt>
                <c:pt idx="5153">
                  <c:v>27.24609375</c:v>
                </c:pt>
                <c:pt idx="5154">
                  <c:v>11.24609375</c:v>
                </c:pt>
                <c:pt idx="5155">
                  <c:v>-18.75390625</c:v>
                </c:pt>
                <c:pt idx="5156">
                  <c:v>14.24609375</c:v>
                </c:pt>
                <c:pt idx="5157">
                  <c:v>22.24609375</c:v>
                </c:pt>
                <c:pt idx="5158">
                  <c:v>-82.75390625</c:v>
                </c:pt>
                <c:pt idx="5159">
                  <c:v>25.24609375</c:v>
                </c:pt>
                <c:pt idx="5160">
                  <c:v>-27.75390625</c:v>
                </c:pt>
                <c:pt idx="5161">
                  <c:v>-5.75390625</c:v>
                </c:pt>
                <c:pt idx="5162">
                  <c:v>-48.75390625</c:v>
                </c:pt>
                <c:pt idx="5163">
                  <c:v>21.24609375</c:v>
                </c:pt>
                <c:pt idx="5164">
                  <c:v>-75.75390625</c:v>
                </c:pt>
                <c:pt idx="5165">
                  <c:v>35.24609375</c:v>
                </c:pt>
                <c:pt idx="5166">
                  <c:v>-11.75390625</c:v>
                </c:pt>
                <c:pt idx="5167">
                  <c:v>-4.75390625</c:v>
                </c:pt>
                <c:pt idx="5168">
                  <c:v>76.24609375</c:v>
                </c:pt>
                <c:pt idx="5169">
                  <c:v>90.24609375</c:v>
                </c:pt>
                <c:pt idx="5170">
                  <c:v>8.24609375</c:v>
                </c:pt>
                <c:pt idx="5171">
                  <c:v>-2.75390625</c:v>
                </c:pt>
                <c:pt idx="5172">
                  <c:v>41.24609375</c:v>
                </c:pt>
                <c:pt idx="5173">
                  <c:v>-20.75390625</c:v>
                </c:pt>
                <c:pt idx="5174">
                  <c:v>18.24609375</c:v>
                </c:pt>
                <c:pt idx="5175">
                  <c:v>14.24609375</c:v>
                </c:pt>
                <c:pt idx="5176">
                  <c:v>-35.75390625</c:v>
                </c:pt>
                <c:pt idx="5177">
                  <c:v>61.24609375</c:v>
                </c:pt>
                <c:pt idx="5178">
                  <c:v>-2.75390625</c:v>
                </c:pt>
                <c:pt idx="5179">
                  <c:v>-53.75390625</c:v>
                </c:pt>
                <c:pt idx="5180">
                  <c:v>-79.75390625</c:v>
                </c:pt>
                <c:pt idx="5181">
                  <c:v>-40.75390625</c:v>
                </c:pt>
                <c:pt idx="5182">
                  <c:v>87.24609375</c:v>
                </c:pt>
                <c:pt idx="5183">
                  <c:v>-41.75390625</c:v>
                </c:pt>
                <c:pt idx="5184">
                  <c:v>-41.75390625</c:v>
                </c:pt>
                <c:pt idx="5185">
                  <c:v>-3.75390625</c:v>
                </c:pt>
                <c:pt idx="5186">
                  <c:v>14.24609375</c:v>
                </c:pt>
                <c:pt idx="5187">
                  <c:v>-84.75390625</c:v>
                </c:pt>
                <c:pt idx="5188">
                  <c:v>-44.75390625</c:v>
                </c:pt>
                <c:pt idx="5189">
                  <c:v>-43.75390625</c:v>
                </c:pt>
                <c:pt idx="5190">
                  <c:v>76.24609375</c:v>
                </c:pt>
                <c:pt idx="5191">
                  <c:v>37.24609375</c:v>
                </c:pt>
                <c:pt idx="5192">
                  <c:v>-35.75390625</c:v>
                </c:pt>
                <c:pt idx="5193">
                  <c:v>-12.75390625</c:v>
                </c:pt>
                <c:pt idx="5194">
                  <c:v>81.24609375</c:v>
                </c:pt>
                <c:pt idx="5195">
                  <c:v>-1.75390625</c:v>
                </c:pt>
                <c:pt idx="5196">
                  <c:v>-94.75390625</c:v>
                </c:pt>
                <c:pt idx="5197">
                  <c:v>-34.75390625</c:v>
                </c:pt>
                <c:pt idx="5198">
                  <c:v>5.24609375</c:v>
                </c:pt>
                <c:pt idx="5199">
                  <c:v>21.24609375</c:v>
                </c:pt>
                <c:pt idx="5200">
                  <c:v>59.94140625</c:v>
                </c:pt>
                <c:pt idx="5201">
                  <c:v>55.94140625</c:v>
                </c:pt>
                <c:pt idx="5202">
                  <c:v>12.94140625</c:v>
                </c:pt>
                <c:pt idx="5203">
                  <c:v>25.94140625</c:v>
                </c:pt>
                <c:pt idx="5204">
                  <c:v>-37.05859375</c:v>
                </c:pt>
                <c:pt idx="5205">
                  <c:v>-28.05859375</c:v>
                </c:pt>
                <c:pt idx="5206">
                  <c:v>30.94140625</c:v>
                </c:pt>
                <c:pt idx="5207">
                  <c:v>-1.05859375</c:v>
                </c:pt>
                <c:pt idx="5208">
                  <c:v>45.94140625</c:v>
                </c:pt>
                <c:pt idx="5209">
                  <c:v>-83.05859375</c:v>
                </c:pt>
                <c:pt idx="5210">
                  <c:v>-53.05859375</c:v>
                </c:pt>
                <c:pt idx="5211">
                  <c:v>-34.05859375</c:v>
                </c:pt>
                <c:pt idx="5212">
                  <c:v>-35.05859375</c:v>
                </c:pt>
                <c:pt idx="5213">
                  <c:v>16.94140625</c:v>
                </c:pt>
                <c:pt idx="5214">
                  <c:v>-36.05859375</c:v>
                </c:pt>
                <c:pt idx="5215">
                  <c:v>8.94140625</c:v>
                </c:pt>
                <c:pt idx="5216">
                  <c:v>56.94140625</c:v>
                </c:pt>
                <c:pt idx="5217">
                  <c:v>-17.05859375</c:v>
                </c:pt>
                <c:pt idx="5218">
                  <c:v>-2.05859375</c:v>
                </c:pt>
                <c:pt idx="5219">
                  <c:v>8.94140625</c:v>
                </c:pt>
                <c:pt idx="5220">
                  <c:v>32.94140625</c:v>
                </c:pt>
                <c:pt idx="5221">
                  <c:v>-13.05859375</c:v>
                </c:pt>
                <c:pt idx="5222">
                  <c:v>-62.05859375</c:v>
                </c:pt>
                <c:pt idx="5223">
                  <c:v>66.94140625</c:v>
                </c:pt>
                <c:pt idx="5224">
                  <c:v>-32.05859375</c:v>
                </c:pt>
                <c:pt idx="5225">
                  <c:v>-23.05859375</c:v>
                </c:pt>
                <c:pt idx="5226">
                  <c:v>-104.0585938</c:v>
                </c:pt>
                <c:pt idx="5227">
                  <c:v>-9.05859375</c:v>
                </c:pt>
                <c:pt idx="5228">
                  <c:v>-21.05859375</c:v>
                </c:pt>
                <c:pt idx="5229">
                  <c:v>18.94140625</c:v>
                </c:pt>
                <c:pt idx="5230">
                  <c:v>-31.05859375</c:v>
                </c:pt>
                <c:pt idx="5231">
                  <c:v>61.94140625</c:v>
                </c:pt>
                <c:pt idx="5232">
                  <c:v>33.94140625</c:v>
                </c:pt>
                <c:pt idx="5233">
                  <c:v>-61.05859375</c:v>
                </c:pt>
                <c:pt idx="5234">
                  <c:v>-43.05859375</c:v>
                </c:pt>
                <c:pt idx="5235">
                  <c:v>32.94140625</c:v>
                </c:pt>
                <c:pt idx="5236">
                  <c:v>3.94140625</c:v>
                </c:pt>
                <c:pt idx="5237">
                  <c:v>6.94140625</c:v>
                </c:pt>
                <c:pt idx="5238">
                  <c:v>23.94140625</c:v>
                </c:pt>
                <c:pt idx="5239">
                  <c:v>25.94140625</c:v>
                </c:pt>
                <c:pt idx="5240">
                  <c:v>85.94140625</c:v>
                </c:pt>
                <c:pt idx="5241">
                  <c:v>-24.05859375</c:v>
                </c:pt>
                <c:pt idx="5242">
                  <c:v>1.94140625</c:v>
                </c:pt>
                <c:pt idx="5243">
                  <c:v>-13.05859375</c:v>
                </c:pt>
                <c:pt idx="5244">
                  <c:v>-10.05859375</c:v>
                </c:pt>
                <c:pt idx="5245">
                  <c:v>-89.05859375</c:v>
                </c:pt>
                <c:pt idx="5246">
                  <c:v>-12.05859375</c:v>
                </c:pt>
                <c:pt idx="5247">
                  <c:v>79.94140625</c:v>
                </c:pt>
                <c:pt idx="5248">
                  <c:v>-41.05859375</c:v>
                </c:pt>
                <c:pt idx="5249">
                  <c:v>-2.05859375</c:v>
                </c:pt>
                <c:pt idx="5250">
                  <c:v>33.94140625</c:v>
                </c:pt>
                <c:pt idx="5251">
                  <c:v>-51.05859375</c:v>
                </c:pt>
                <c:pt idx="5252">
                  <c:v>-16.05859375</c:v>
                </c:pt>
                <c:pt idx="5253">
                  <c:v>9.94140625</c:v>
                </c:pt>
                <c:pt idx="5254">
                  <c:v>-82.05859375</c:v>
                </c:pt>
                <c:pt idx="5255">
                  <c:v>40.94140625</c:v>
                </c:pt>
                <c:pt idx="5256">
                  <c:v>18.94140625</c:v>
                </c:pt>
                <c:pt idx="5257">
                  <c:v>16.94140625</c:v>
                </c:pt>
                <c:pt idx="5258">
                  <c:v>-5.859375E-2</c:v>
                </c:pt>
                <c:pt idx="5259">
                  <c:v>-134.05859380000001</c:v>
                </c:pt>
                <c:pt idx="5260">
                  <c:v>37.94140625</c:v>
                </c:pt>
                <c:pt idx="5261">
                  <c:v>4.94140625</c:v>
                </c:pt>
                <c:pt idx="5262">
                  <c:v>-66.05859375</c:v>
                </c:pt>
                <c:pt idx="5263">
                  <c:v>66.94140625</c:v>
                </c:pt>
                <c:pt idx="5264">
                  <c:v>-76.05859375</c:v>
                </c:pt>
                <c:pt idx="5265">
                  <c:v>-8.05859375</c:v>
                </c:pt>
                <c:pt idx="5266">
                  <c:v>49.94140625</c:v>
                </c:pt>
                <c:pt idx="5267">
                  <c:v>-85.05859375</c:v>
                </c:pt>
                <c:pt idx="5268">
                  <c:v>-55.05859375</c:v>
                </c:pt>
                <c:pt idx="5269">
                  <c:v>17.94140625</c:v>
                </c:pt>
                <c:pt idx="5270">
                  <c:v>-27.765625</c:v>
                </c:pt>
                <c:pt idx="5271">
                  <c:v>80.234375</c:v>
                </c:pt>
                <c:pt idx="5272">
                  <c:v>32.234375</c:v>
                </c:pt>
                <c:pt idx="5273">
                  <c:v>7.234375</c:v>
                </c:pt>
                <c:pt idx="5274">
                  <c:v>-139.765625</c:v>
                </c:pt>
                <c:pt idx="5275">
                  <c:v>20.234375</c:v>
                </c:pt>
                <c:pt idx="5276">
                  <c:v>13.234375</c:v>
                </c:pt>
                <c:pt idx="5277">
                  <c:v>93.234375</c:v>
                </c:pt>
                <c:pt idx="5278">
                  <c:v>-20.765625</c:v>
                </c:pt>
                <c:pt idx="5279">
                  <c:v>-78.765625</c:v>
                </c:pt>
                <c:pt idx="5280">
                  <c:v>-48.765625</c:v>
                </c:pt>
                <c:pt idx="5281">
                  <c:v>13.234375</c:v>
                </c:pt>
                <c:pt idx="5282">
                  <c:v>-14.765625</c:v>
                </c:pt>
                <c:pt idx="5283">
                  <c:v>-65.765625</c:v>
                </c:pt>
                <c:pt idx="5284">
                  <c:v>-45.765625</c:v>
                </c:pt>
                <c:pt idx="5285">
                  <c:v>-87.765625</c:v>
                </c:pt>
                <c:pt idx="5286">
                  <c:v>2.234375</c:v>
                </c:pt>
                <c:pt idx="5287">
                  <c:v>16.234375</c:v>
                </c:pt>
                <c:pt idx="5288">
                  <c:v>2.234375</c:v>
                </c:pt>
                <c:pt idx="5289">
                  <c:v>15.234375</c:v>
                </c:pt>
                <c:pt idx="5290">
                  <c:v>-25.765625</c:v>
                </c:pt>
                <c:pt idx="5291">
                  <c:v>-25.765625</c:v>
                </c:pt>
                <c:pt idx="5292">
                  <c:v>76.234375</c:v>
                </c:pt>
                <c:pt idx="5293">
                  <c:v>-9.765625</c:v>
                </c:pt>
                <c:pt idx="5294">
                  <c:v>43.234375</c:v>
                </c:pt>
                <c:pt idx="5295">
                  <c:v>-16.765625</c:v>
                </c:pt>
                <c:pt idx="5296">
                  <c:v>-32.765625</c:v>
                </c:pt>
                <c:pt idx="5297">
                  <c:v>27.234375</c:v>
                </c:pt>
                <c:pt idx="5298">
                  <c:v>65.234375</c:v>
                </c:pt>
                <c:pt idx="5299">
                  <c:v>-58.765625</c:v>
                </c:pt>
                <c:pt idx="5300">
                  <c:v>51.234375</c:v>
                </c:pt>
                <c:pt idx="5301">
                  <c:v>28.234375</c:v>
                </c:pt>
                <c:pt idx="5302">
                  <c:v>3.234375</c:v>
                </c:pt>
                <c:pt idx="5303">
                  <c:v>-46.765625</c:v>
                </c:pt>
                <c:pt idx="5304">
                  <c:v>-0.765625</c:v>
                </c:pt>
                <c:pt idx="5305">
                  <c:v>-10.765625</c:v>
                </c:pt>
                <c:pt idx="5306">
                  <c:v>3.234375</c:v>
                </c:pt>
                <c:pt idx="5307">
                  <c:v>-15.765625</c:v>
                </c:pt>
                <c:pt idx="5308">
                  <c:v>17.234375</c:v>
                </c:pt>
                <c:pt idx="5309">
                  <c:v>-64.765625</c:v>
                </c:pt>
                <c:pt idx="5310">
                  <c:v>24.234375</c:v>
                </c:pt>
                <c:pt idx="5311">
                  <c:v>81.234375</c:v>
                </c:pt>
                <c:pt idx="5312">
                  <c:v>4.234375</c:v>
                </c:pt>
                <c:pt idx="5313">
                  <c:v>30.234375</c:v>
                </c:pt>
                <c:pt idx="5314">
                  <c:v>-17.765625</c:v>
                </c:pt>
                <c:pt idx="5315">
                  <c:v>3.234375</c:v>
                </c:pt>
                <c:pt idx="5316">
                  <c:v>81.234375</c:v>
                </c:pt>
                <c:pt idx="5317">
                  <c:v>20.234375</c:v>
                </c:pt>
                <c:pt idx="5318">
                  <c:v>-45.765625</c:v>
                </c:pt>
                <c:pt idx="5319">
                  <c:v>19.234375</c:v>
                </c:pt>
                <c:pt idx="5320">
                  <c:v>-26.765625</c:v>
                </c:pt>
                <c:pt idx="5321">
                  <c:v>52.234375</c:v>
                </c:pt>
                <c:pt idx="5322">
                  <c:v>-20.765625</c:v>
                </c:pt>
                <c:pt idx="5323">
                  <c:v>-1.765625</c:v>
                </c:pt>
                <c:pt idx="5324">
                  <c:v>96.234375</c:v>
                </c:pt>
                <c:pt idx="5325">
                  <c:v>64.234375</c:v>
                </c:pt>
                <c:pt idx="5326">
                  <c:v>14.234375</c:v>
                </c:pt>
                <c:pt idx="5327">
                  <c:v>-48.765625</c:v>
                </c:pt>
                <c:pt idx="5328">
                  <c:v>20.234375</c:v>
                </c:pt>
                <c:pt idx="5329">
                  <c:v>10.234375</c:v>
                </c:pt>
                <c:pt idx="5330">
                  <c:v>3.234375</c:v>
                </c:pt>
                <c:pt idx="5331">
                  <c:v>-56.765625</c:v>
                </c:pt>
                <c:pt idx="5332">
                  <c:v>9.234375</c:v>
                </c:pt>
                <c:pt idx="5333">
                  <c:v>-22.765625</c:v>
                </c:pt>
                <c:pt idx="5334">
                  <c:v>-58.765625</c:v>
                </c:pt>
                <c:pt idx="5335">
                  <c:v>-46.765625</c:v>
                </c:pt>
                <c:pt idx="5336">
                  <c:v>-64.765625</c:v>
                </c:pt>
                <c:pt idx="5337">
                  <c:v>-26.765625</c:v>
                </c:pt>
                <c:pt idx="5338">
                  <c:v>2.234375</c:v>
                </c:pt>
                <c:pt idx="5339">
                  <c:v>47.234375</c:v>
                </c:pt>
                <c:pt idx="5340">
                  <c:v>-1.765625</c:v>
                </c:pt>
                <c:pt idx="5341">
                  <c:v>-52.83203125</c:v>
                </c:pt>
                <c:pt idx="5342">
                  <c:v>-20.83203125</c:v>
                </c:pt>
                <c:pt idx="5343">
                  <c:v>-21.83203125</c:v>
                </c:pt>
                <c:pt idx="5344">
                  <c:v>3.16796875</c:v>
                </c:pt>
                <c:pt idx="5345">
                  <c:v>1.16796875</c:v>
                </c:pt>
                <c:pt idx="5346">
                  <c:v>61.16796875</c:v>
                </c:pt>
                <c:pt idx="5347">
                  <c:v>26.16796875</c:v>
                </c:pt>
                <c:pt idx="5348">
                  <c:v>18.16796875</c:v>
                </c:pt>
                <c:pt idx="5349">
                  <c:v>-19.83203125</c:v>
                </c:pt>
                <c:pt idx="5350">
                  <c:v>28.16796875</c:v>
                </c:pt>
                <c:pt idx="5351">
                  <c:v>-1.83203125</c:v>
                </c:pt>
                <c:pt idx="5352">
                  <c:v>-5.83203125</c:v>
                </c:pt>
                <c:pt idx="5353">
                  <c:v>-74.83203125</c:v>
                </c:pt>
                <c:pt idx="5354">
                  <c:v>40.16796875</c:v>
                </c:pt>
                <c:pt idx="5355">
                  <c:v>29.16796875</c:v>
                </c:pt>
                <c:pt idx="5356">
                  <c:v>-43.83203125</c:v>
                </c:pt>
                <c:pt idx="5357">
                  <c:v>53.16796875</c:v>
                </c:pt>
                <c:pt idx="5358">
                  <c:v>6.16796875</c:v>
                </c:pt>
                <c:pt idx="5359">
                  <c:v>17.16796875</c:v>
                </c:pt>
                <c:pt idx="5360">
                  <c:v>-18.83203125</c:v>
                </c:pt>
                <c:pt idx="5361">
                  <c:v>-46.83203125</c:v>
                </c:pt>
                <c:pt idx="5362">
                  <c:v>-20.83203125</c:v>
                </c:pt>
                <c:pt idx="5363">
                  <c:v>29.16796875</c:v>
                </c:pt>
                <c:pt idx="5364">
                  <c:v>-0.83203125</c:v>
                </c:pt>
                <c:pt idx="5365">
                  <c:v>1.16796875</c:v>
                </c:pt>
                <c:pt idx="5366">
                  <c:v>52.16796875</c:v>
                </c:pt>
                <c:pt idx="5367">
                  <c:v>5.16796875</c:v>
                </c:pt>
                <c:pt idx="5368">
                  <c:v>19.16796875</c:v>
                </c:pt>
                <c:pt idx="5369">
                  <c:v>-66.83203125</c:v>
                </c:pt>
                <c:pt idx="5370">
                  <c:v>14.16796875</c:v>
                </c:pt>
                <c:pt idx="5371">
                  <c:v>-18.83203125</c:v>
                </c:pt>
                <c:pt idx="5372">
                  <c:v>-20.83203125</c:v>
                </c:pt>
                <c:pt idx="5373">
                  <c:v>-81.83203125</c:v>
                </c:pt>
                <c:pt idx="5374">
                  <c:v>-20.83203125</c:v>
                </c:pt>
                <c:pt idx="5375">
                  <c:v>74.16796875</c:v>
                </c:pt>
                <c:pt idx="5376">
                  <c:v>32.16796875</c:v>
                </c:pt>
                <c:pt idx="5377">
                  <c:v>-24.83203125</c:v>
                </c:pt>
                <c:pt idx="5378">
                  <c:v>44.16796875</c:v>
                </c:pt>
                <c:pt idx="5379">
                  <c:v>29.16796875</c:v>
                </c:pt>
                <c:pt idx="5380">
                  <c:v>-24.83203125</c:v>
                </c:pt>
                <c:pt idx="5381">
                  <c:v>7.16796875</c:v>
                </c:pt>
                <c:pt idx="5382">
                  <c:v>-21.83203125</c:v>
                </c:pt>
                <c:pt idx="5383">
                  <c:v>-26.83203125</c:v>
                </c:pt>
                <c:pt idx="5384">
                  <c:v>14.16796875</c:v>
                </c:pt>
                <c:pt idx="5385">
                  <c:v>-48.83203125</c:v>
                </c:pt>
                <c:pt idx="5386">
                  <c:v>-5.83203125</c:v>
                </c:pt>
                <c:pt idx="5387">
                  <c:v>62.16796875</c:v>
                </c:pt>
                <c:pt idx="5388">
                  <c:v>-37.83203125</c:v>
                </c:pt>
                <c:pt idx="5389">
                  <c:v>-85.83203125</c:v>
                </c:pt>
                <c:pt idx="5390">
                  <c:v>53.16796875</c:v>
                </c:pt>
                <c:pt idx="5391">
                  <c:v>6.16796875</c:v>
                </c:pt>
                <c:pt idx="5392">
                  <c:v>-26.83203125</c:v>
                </c:pt>
                <c:pt idx="5393">
                  <c:v>51.16796875</c:v>
                </c:pt>
                <c:pt idx="5394">
                  <c:v>2.16796875</c:v>
                </c:pt>
                <c:pt idx="5395">
                  <c:v>52.16796875</c:v>
                </c:pt>
                <c:pt idx="5396">
                  <c:v>64.16796875</c:v>
                </c:pt>
                <c:pt idx="5397">
                  <c:v>-16.83203125</c:v>
                </c:pt>
                <c:pt idx="5398">
                  <c:v>-8.83203125</c:v>
                </c:pt>
                <c:pt idx="5399">
                  <c:v>-95.83203125</c:v>
                </c:pt>
                <c:pt idx="5400">
                  <c:v>-52.83203125</c:v>
                </c:pt>
                <c:pt idx="5401">
                  <c:v>-68.83203125</c:v>
                </c:pt>
                <c:pt idx="5402">
                  <c:v>99.16796875</c:v>
                </c:pt>
                <c:pt idx="5403">
                  <c:v>6.16796875</c:v>
                </c:pt>
                <c:pt idx="5404">
                  <c:v>-23.83203125</c:v>
                </c:pt>
                <c:pt idx="5405">
                  <c:v>-14.83203125</c:v>
                </c:pt>
                <c:pt idx="5406">
                  <c:v>105.1679688</c:v>
                </c:pt>
                <c:pt idx="5407">
                  <c:v>29.16796875</c:v>
                </c:pt>
                <c:pt idx="5408">
                  <c:v>3.16796875</c:v>
                </c:pt>
                <c:pt idx="5409">
                  <c:v>-58.83203125</c:v>
                </c:pt>
                <c:pt idx="5410">
                  <c:v>-43.83203125</c:v>
                </c:pt>
                <c:pt idx="5411">
                  <c:v>10.16796875</c:v>
                </c:pt>
                <c:pt idx="5412">
                  <c:v>-2.83203125</c:v>
                </c:pt>
                <c:pt idx="5413">
                  <c:v>-45.83203125</c:v>
                </c:pt>
                <c:pt idx="5414">
                  <c:v>-11.83203125</c:v>
                </c:pt>
                <c:pt idx="5415">
                  <c:v>-37.87109375</c:v>
                </c:pt>
                <c:pt idx="5416">
                  <c:v>49.12890625</c:v>
                </c:pt>
                <c:pt idx="5417">
                  <c:v>-57.87109375</c:v>
                </c:pt>
                <c:pt idx="5418">
                  <c:v>-37.87109375</c:v>
                </c:pt>
                <c:pt idx="5419">
                  <c:v>40.12890625</c:v>
                </c:pt>
                <c:pt idx="5420">
                  <c:v>36.12890625</c:v>
                </c:pt>
                <c:pt idx="5421">
                  <c:v>24.12890625</c:v>
                </c:pt>
                <c:pt idx="5422">
                  <c:v>-30.87109375</c:v>
                </c:pt>
                <c:pt idx="5423">
                  <c:v>48.12890625</c:v>
                </c:pt>
                <c:pt idx="5424">
                  <c:v>-3.87109375</c:v>
                </c:pt>
                <c:pt idx="5425">
                  <c:v>56.12890625</c:v>
                </c:pt>
                <c:pt idx="5426">
                  <c:v>-33.87109375</c:v>
                </c:pt>
                <c:pt idx="5427">
                  <c:v>46.12890625</c:v>
                </c:pt>
                <c:pt idx="5428">
                  <c:v>-52.87109375</c:v>
                </c:pt>
                <c:pt idx="5429">
                  <c:v>-12.87109375</c:v>
                </c:pt>
                <c:pt idx="5430">
                  <c:v>21.12890625</c:v>
                </c:pt>
                <c:pt idx="5431">
                  <c:v>3.12890625</c:v>
                </c:pt>
                <c:pt idx="5432">
                  <c:v>49.12890625</c:v>
                </c:pt>
                <c:pt idx="5433">
                  <c:v>-96.87109375</c:v>
                </c:pt>
                <c:pt idx="5434">
                  <c:v>71.12890625</c:v>
                </c:pt>
                <c:pt idx="5435">
                  <c:v>-41.87109375</c:v>
                </c:pt>
                <c:pt idx="5436">
                  <c:v>-44.87109375</c:v>
                </c:pt>
                <c:pt idx="5437">
                  <c:v>52.12890625</c:v>
                </c:pt>
                <c:pt idx="5438">
                  <c:v>-64.87109375</c:v>
                </c:pt>
                <c:pt idx="5439">
                  <c:v>-84.87109375</c:v>
                </c:pt>
                <c:pt idx="5440">
                  <c:v>31.12890625</c:v>
                </c:pt>
                <c:pt idx="5441">
                  <c:v>14.12890625</c:v>
                </c:pt>
                <c:pt idx="5442">
                  <c:v>2.12890625</c:v>
                </c:pt>
                <c:pt idx="5443">
                  <c:v>51.12890625</c:v>
                </c:pt>
                <c:pt idx="5444">
                  <c:v>-14.87109375</c:v>
                </c:pt>
                <c:pt idx="5445">
                  <c:v>39.12890625</c:v>
                </c:pt>
                <c:pt idx="5446">
                  <c:v>20.12890625</c:v>
                </c:pt>
                <c:pt idx="5447">
                  <c:v>13.12890625</c:v>
                </c:pt>
                <c:pt idx="5448">
                  <c:v>77.12890625</c:v>
                </c:pt>
                <c:pt idx="5449">
                  <c:v>-62.87109375</c:v>
                </c:pt>
                <c:pt idx="5450">
                  <c:v>16.12890625</c:v>
                </c:pt>
                <c:pt idx="5451">
                  <c:v>133.12890619999999</c:v>
                </c:pt>
                <c:pt idx="5452">
                  <c:v>9.12890625</c:v>
                </c:pt>
                <c:pt idx="5453">
                  <c:v>-60.87109375</c:v>
                </c:pt>
                <c:pt idx="5454">
                  <c:v>-37.87109375</c:v>
                </c:pt>
                <c:pt idx="5455">
                  <c:v>94.12890625</c:v>
                </c:pt>
                <c:pt idx="5456">
                  <c:v>-83.87109375</c:v>
                </c:pt>
                <c:pt idx="5457">
                  <c:v>-26.87109375</c:v>
                </c:pt>
                <c:pt idx="5458">
                  <c:v>-23.87109375</c:v>
                </c:pt>
                <c:pt idx="5459">
                  <c:v>-41.87109375</c:v>
                </c:pt>
                <c:pt idx="5460">
                  <c:v>4.12890625</c:v>
                </c:pt>
                <c:pt idx="5461">
                  <c:v>-15.87109375</c:v>
                </c:pt>
                <c:pt idx="5462">
                  <c:v>22.12890625</c:v>
                </c:pt>
                <c:pt idx="5463">
                  <c:v>36.12890625</c:v>
                </c:pt>
                <c:pt idx="5464">
                  <c:v>-68.87109375</c:v>
                </c:pt>
                <c:pt idx="5465">
                  <c:v>86.12890625</c:v>
                </c:pt>
                <c:pt idx="5466">
                  <c:v>-79.87109375</c:v>
                </c:pt>
                <c:pt idx="5467">
                  <c:v>0.12890625</c:v>
                </c:pt>
                <c:pt idx="5468">
                  <c:v>20.12890625</c:v>
                </c:pt>
                <c:pt idx="5469">
                  <c:v>-80.87109375</c:v>
                </c:pt>
                <c:pt idx="5470">
                  <c:v>-11.87109375</c:v>
                </c:pt>
                <c:pt idx="5471">
                  <c:v>-5.87109375</c:v>
                </c:pt>
                <c:pt idx="5472">
                  <c:v>-85.87109375</c:v>
                </c:pt>
                <c:pt idx="5473">
                  <c:v>15.12890625</c:v>
                </c:pt>
                <c:pt idx="5474">
                  <c:v>-41.87109375</c:v>
                </c:pt>
                <c:pt idx="5475">
                  <c:v>64.12890625</c:v>
                </c:pt>
                <c:pt idx="5476">
                  <c:v>-15.87109375</c:v>
                </c:pt>
                <c:pt idx="5477">
                  <c:v>-67.87109375</c:v>
                </c:pt>
                <c:pt idx="5478">
                  <c:v>83.12890625</c:v>
                </c:pt>
                <c:pt idx="5479">
                  <c:v>43.12890625</c:v>
                </c:pt>
                <c:pt idx="5480">
                  <c:v>12.12890625</c:v>
                </c:pt>
                <c:pt idx="5481">
                  <c:v>14.12890625</c:v>
                </c:pt>
                <c:pt idx="5482">
                  <c:v>66.12890625</c:v>
                </c:pt>
                <c:pt idx="5483">
                  <c:v>5.12890625</c:v>
                </c:pt>
                <c:pt idx="5484">
                  <c:v>-28.87109375</c:v>
                </c:pt>
                <c:pt idx="5485">
                  <c:v>-12.87109375</c:v>
                </c:pt>
                <c:pt idx="5486">
                  <c:v>47.33984375</c:v>
                </c:pt>
                <c:pt idx="5487">
                  <c:v>-86.66015625</c:v>
                </c:pt>
                <c:pt idx="5488">
                  <c:v>-35.66015625</c:v>
                </c:pt>
                <c:pt idx="5489">
                  <c:v>-12.66015625</c:v>
                </c:pt>
                <c:pt idx="5490">
                  <c:v>19.33984375</c:v>
                </c:pt>
                <c:pt idx="5491">
                  <c:v>-45.66015625</c:v>
                </c:pt>
                <c:pt idx="5492">
                  <c:v>9.33984375</c:v>
                </c:pt>
                <c:pt idx="5493">
                  <c:v>-92.66015625</c:v>
                </c:pt>
                <c:pt idx="5494">
                  <c:v>-11.66015625</c:v>
                </c:pt>
                <c:pt idx="5495">
                  <c:v>8.33984375</c:v>
                </c:pt>
                <c:pt idx="5496">
                  <c:v>-29.66015625</c:v>
                </c:pt>
                <c:pt idx="5497">
                  <c:v>4.33984375</c:v>
                </c:pt>
                <c:pt idx="5498">
                  <c:v>8.33984375</c:v>
                </c:pt>
                <c:pt idx="5499">
                  <c:v>38.33984375</c:v>
                </c:pt>
                <c:pt idx="5500">
                  <c:v>-34.66015625</c:v>
                </c:pt>
                <c:pt idx="5501">
                  <c:v>17.33984375</c:v>
                </c:pt>
                <c:pt idx="5502">
                  <c:v>13.33984375</c:v>
                </c:pt>
                <c:pt idx="5503">
                  <c:v>-4.66015625</c:v>
                </c:pt>
                <c:pt idx="5504">
                  <c:v>100.3398438</c:v>
                </c:pt>
                <c:pt idx="5505">
                  <c:v>-49.66015625</c:v>
                </c:pt>
                <c:pt idx="5506">
                  <c:v>17.33984375</c:v>
                </c:pt>
                <c:pt idx="5507">
                  <c:v>51.33984375</c:v>
                </c:pt>
                <c:pt idx="5508">
                  <c:v>-20.66015625</c:v>
                </c:pt>
                <c:pt idx="5509">
                  <c:v>-43.66015625</c:v>
                </c:pt>
                <c:pt idx="5510">
                  <c:v>38.33984375</c:v>
                </c:pt>
                <c:pt idx="5511">
                  <c:v>-24.66015625</c:v>
                </c:pt>
                <c:pt idx="5512">
                  <c:v>-8.66015625</c:v>
                </c:pt>
                <c:pt idx="5513">
                  <c:v>27.33984375</c:v>
                </c:pt>
                <c:pt idx="5514">
                  <c:v>28.33984375</c:v>
                </c:pt>
                <c:pt idx="5515">
                  <c:v>12.33984375</c:v>
                </c:pt>
                <c:pt idx="5516">
                  <c:v>10.33984375</c:v>
                </c:pt>
                <c:pt idx="5517">
                  <c:v>84.33984375</c:v>
                </c:pt>
                <c:pt idx="5518">
                  <c:v>-14.66015625</c:v>
                </c:pt>
                <c:pt idx="5519">
                  <c:v>-64.66015625</c:v>
                </c:pt>
                <c:pt idx="5520">
                  <c:v>-27.66015625</c:v>
                </c:pt>
                <c:pt idx="5521">
                  <c:v>9.33984375</c:v>
                </c:pt>
                <c:pt idx="5522">
                  <c:v>-8.66015625</c:v>
                </c:pt>
                <c:pt idx="5523">
                  <c:v>11.33984375</c:v>
                </c:pt>
                <c:pt idx="5524">
                  <c:v>-10.66015625</c:v>
                </c:pt>
                <c:pt idx="5525">
                  <c:v>13.33984375</c:v>
                </c:pt>
                <c:pt idx="5526">
                  <c:v>60.33984375</c:v>
                </c:pt>
                <c:pt idx="5527">
                  <c:v>-14.66015625</c:v>
                </c:pt>
                <c:pt idx="5528">
                  <c:v>-52.66015625</c:v>
                </c:pt>
                <c:pt idx="5529">
                  <c:v>80.33984375</c:v>
                </c:pt>
                <c:pt idx="5530">
                  <c:v>159.33984380000001</c:v>
                </c:pt>
                <c:pt idx="5531">
                  <c:v>58.33984375</c:v>
                </c:pt>
                <c:pt idx="5532">
                  <c:v>30.33984375</c:v>
                </c:pt>
                <c:pt idx="5533">
                  <c:v>-14.66015625</c:v>
                </c:pt>
                <c:pt idx="5534">
                  <c:v>-24.66015625</c:v>
                </c:pt>
                <c:pt idx="5535">
                  <c:v>-35.66015625</c:v>
                </c:pt>
                <c:pt idx="5536">
                  <c:v>52.33984375</c:v>
                </c:pt>
                <c:pt idx="5537">
                  <c:v>-90.66015625</c:v>
                </c:pt>
                <c:pt idx="5538">
                  <c:v>-35.66015625</c:v>
                </c:pt>
                <c:pt idx="5539">
                  <c:v>-26.66015625</c:v>
                </c:pt>
                <c:pt idx="5540">
                  <c:v>22.33984375</c:v>
                </c:pt>
                <c:pt idx="5541">
                  <c:v>-0.66015625</c:v>
                </c:pt>
                <c:pt idx="5542">
                  <c:v>43.33984375</c:v>
                </c:pt>
                <c:pt idx="5543">
                  <c:v>-6.66015625</c:v>
                </c:pt>
                <c:pt idx="5544">
                  <c:v>-63.87109375</c:v>
                </c:pt>
                <c:pt idx="5545">
                  <c:v>-35.87109375</c:v>
                </c:pt>
                <c:pt idx="5546">
                  <c:v>-4.87109375</c:v>
                </c:pt>
                <c:pt idx="5547">
                  <c:v>24.12890625</c:v>
                </c:pt>
                <c:pt idx="5548">
                  <c:v>-20.87109375</c:v>
                </c:pt>
                <c:pt idx="5549">
                  <c:v>62.12890625</c:v>
                </c:pt>
                <c:pt idx="5550">
                  <c:v>-15.87109375</c:v>
                </c:pt>
                <c:pt idx="5551">
                  <c:v>-36.87109375</c:v>
                </c:pt>
                <c:pt idx="5552">
                  <c:v>-53.87109375</c:v>
                </c:pt>
                <c:pt idx="5553">
                  <c:v>-23.87109375</c:v>
                </c:pt>
                <c:pt idx="5554">
                  <c:v>-0.87109375</c:v>
                </c:pt>
                <c:pt idx="5555">
                  <c:v>17.12890625</c:v>
                </c:pt>
                <c:pt idx="5556">
                  <c:v>-26.87109375</c:v>
                </c:pt>
                <c:pt idx="5557">
                  <c:v>52.12890625</c:v>
                </c:pt>
                <c:pt idx="5558">
                  <c:v>12.12890625</c:v>
                </c:pt>
                <c:pt idx="5559">
                  <c:v>60.12890625</c:v>
                </c:pt>
                <c:pt idx="5560">
                  <c:v>-39.87109375</c:v>
                </c:pt>
                <c:pt idx="5561">
                  <c:v>-21.87109375</c:v>
                </c:pt>
                <c:pt idx="5562">
                  <c:v>12.12890625</c:v>
                </c:pt>
                <c:pt idx="5563">
                  <c:v>14.12890625</c:v>
                </c:pt>
                <c:pt idx="5564">
                  <c:v>-27.87109375</c:v>
                </c:pt>
                <c:pt idx="5565">
                  <c:v>-3.87109375</c:v>
                </c:pt>
                <c:pt idx="5566">
                  <c:v>14.12890625</c:v>
                </c:pt>
                <c:pt idx="5567">
                  <c:v>82.12890625</c:v>
                </c:pt>
                <c:pt idx="5568">
                  <c:v>12.12890625</c:v>
                </c:pt>
                <c:pt idx="5569">
                  <c:v>-33.87109375</c:v>
                </c:pt>
                <c:pt idx="5570">
                  <c:v>22.12890625</c:v>
                </c:pt>
                <c:pt idx="5571">
                  <c:v>39.12890625</c:v>
                </c:pt>
                <c:pt idx="5572">
                  <c:v>46.12890625</c:v>
                </c:pt>
                <c:pt idx="5573">
                  <c:v>22.12890625</c:v>
                </c:pt>
                <c:pt idx="5574">
                  <c:v>-8.87109375</c:v>
                </c:pt>
                <c:pt idx="5575">
                  <c:v>-21.87109375</c:v>
                </c:pt>
                <c:pt idx="5576">
                  <c:v>55.12890625</c:v>
                </c:pt>
                <c:pt idx="5577">
                  <c:v>9.12890625</c:v>
                </c:pt>
                <c:pt idx="5578">
                  <c:v>26.12890625</c:v>
                </c:pt>
                <c:pt idx="5579">
                  <c:v>55.12890625</c:v>
                </c:pt>
                <c:pt idx="5580">
                  <c:v>52.12890625</c:v>
                </c:pt>
                <c:pt idx="5581">
                  <c:v>-58.87109375</c:v>
                </c:pt>
                <c:pt idx="5582">
                  <c:v>102.1289062</c:v>
                </c:pt>
                <c:pt idx="5583">
                  <c:v>-32.87109375</c:v>
                </c:pt>
                <c:pt idx="5584">
                  <c:v>-13.87109375</c:v>
                </c:pt>
                <c:pt idx="5585">
                  <c:v>-23.87109375</c:v>
                </c:pt>
                <c:pt idx="5586">
                  <c:v>-20.87109375</c:v>
                </c:pt>
                <c:pt idx="5587">
                  <c:v>42.12890625</c:v>
                </c:pt>
                <c:pt idx="5588">
                  <c:v>-76.87109375</c:v>
                </c:pt>
                <c:pt idx="5589">
                  <c:v>-26.87109375</c:v>
                </c:pt>
                <c:pt idx="5590">
                  <c:v>-104.8710938</c:v>
                </c:pt>
                <c:pt idx="5591">
                  <c:v>-41.87109375</c:v>
                </c:pt>
                <c:pt idx="5592">
                  <c:v>-39.87109375</c:v>
                </c:pt>
                <c:pt idx="5593">
                  <c:v>50.12890625</c:v>
                </c:pt>
                <c:pt idx="5594">
                  <c:v>31.12890625</c:v>
                </c:pt>
                <c:pt idx="5595">
                  <c:v>45.12890625</c:v>
                </c:pt>
                <c:pt idx="5596">
                  <c:v>31.12890625</c:v>
                </c:pt>
                <c:pt idx="5597">
                  <c:v>-12.87109375</c:v>
                </c:pt>
                <c:pt idx="5598">
                  <c:v>1.12890625</c:v>
                </c:pt>
                <c:pt idx="5599">
                  <c:v>-27.87109375</c:v>
                </c:pt>
                <c:pt idx="5600">
                  <c:v>-25.87109375</c:v>
                </c:pt>
                <c:pt idx="5601">
                  <c:v>-26.87109375</c:v>
                </c:pt>
                <c:pt idx="5602">
                  <c:v>64.12890625</c:v>
                </c:pt>
                <c:pt idx="5603">
                  <c:v>-39.87109375</c:v>
                </c:pt>
                <c:pt idx="5604">
                  <c:v>15.12890625</c:v>
                </c:pt>
                <c:pt idx="5605">
                  <c:v>-64.87109375</c:v>
                </c:pt>
                <c:pt idx="5606">
                  <c:v>40.12890625</c:v>
                </c:pt>
                <c:pt idx="5607">
                  <c:v>54.12890625</c:v>
                </c:pt>
                <c:pt idx="5608">
                  <c:v>-17.87109375</c:v>
                </c:pt>
                <c:pt idx="5609">
                  <c:v>-39.87109375</c:v>
                </c:pt>
                <c:pt idx="5610">
                  <c:v>5.12890625</c:v>
                </c:pt>
                <c:pt idx="5611">
                  <c:v>3.12890625</c:v>
                </c:pt>
                <c:pt idx="5612">
                  <c:v>-44.87109375</c:v>
                </c:pt>
                <c:pt idx="5613">
                  <c:v>-34.87109375</c:v>
                </c:pt>
                <c:pt idx="5614">
                  <c:v>97.1875</c:v>
                </c:pt>
                <c:pt idx="5615">
                  <c:v>-14.8125</c:v>
                </c:pt>
                <c:pt idx="5616">
                  <c:v>44.1875</c:v>
                </c:pt>
                <c:pt idx="5617">
                  <c:v>20.1875</c:v>
                </c:pt>
                <c:pt idx="5618">
                  <c:v>29.1875</c:v>
                </c:pt>
                <c:pt idx="5619">
                  <c:v>65.1875</c:v>
                </c:pt>
                <c:pt idx="5620">
                  <c:v>33.1875</c:v>
                </c:pt>
                <c:pt idx="5621">
                  <c:v>-22.8125</c:v>
                </c:pt>
                <c:pt idx="5622">
                  <c:v>-9.8125</c:v>
                </c:pt>
                <c:pt idx="5623">
                  <c:v>-1.8125</c:v>
                </c:pt>
                <c:pt idx="5624">
                  <c:v>-62.8125</c:v>
                </c:pt>
                <c:pt idx="5625">
                  <c:v>11.1875</c:v>
                </c:pt>
                <c:pt idx="5626">
                  <c:v>83.1875</c:v>
                </c:pt>
                <c:pt idx="5627">
                  <c:v>3.1875</c:v>
                </c:pt>
                <c:pt idx="5628">
                  <c:v>49.1875</c:v>
                </c:pt>
                <c:pt idx="5629">
                  <c:v>-2.8125</c:v>
                </c:pt>
                <c:pt idx="5630">
                  <c:v>-36.8125</c:v>
                </c:pt>
                <c:pt idx="5631">
                  <c:v>42.1875</c:v>
                </c:pt>
                <c:pt idx="5632">
                  <c:v>-45.8125</c:v>
                </c:pt>
                <c:pt idx="5633">
                  <c:v>62.1875</c:v>
                </c:pt>
                <c:pt idx="5634">
                  <c:v>35.1875</c:v>
                </c:pt>
                <c:pt idx="5635">
                  <c:v>-45.8125</c:v>
                </c:pt>
                <c:pt idx="5636">
                  <c:v>72.1875</c:v>
                </c:pt>
                <c:pt idx="5637">
                  <c:v>41.1875</c:v>
                </c:pt>
                <c:pt idx="5638">
                  <c:v>-44.8125</c:v>
                </c:pt>
                <c:pt idx="5639">
                  <c:v>-105.8125</c:v>
                </c:pt>
                <c:pt idx="5640">
                  <c:v>61.1875</c:v>
                </c:pt>
                <c:pt idx="5641">
                  <c:v>-4.8125</c:v>
                </c:pt>
                <c:pt idx="5642">
                  <c:v>110.1875</c:v>
                </c:pt>
                <c:pt idx="5643">
                  <c:v>-27.8125</c:v>
                </c:pt>
                <c:pt idx="5644">
                  <c:v>36.1875</c:v>
                </c:pt>
                <c:pt idx="5645">
                  <c:v>79.1875</c:v>
                </c:pt>
                <c:pt idx="5646">
                  <c:v>-28.8125</c:v>
                </c:pt>
                <c:pt idx="5647">
                  <c:v>-6.8125</c:v>
                </c:pt>
                <c:pt idx="5648">
                  <c:v>19.1875</c:v>
                </c:pt>
                <c:pt idx="5649">
                  <c:v>-10.8125</c:v>
                </c:pt>
                <c:pt idx="5650">
                  <c:v>-48.8125</c:v>
                </c:pt>
                <c:pt idx="5651">
                  <c:v>85.1875</c:v>
                </c:pt>
                <c:pt idx="5652">
                  <c:v>-30.8125</c:v>
                </c:pt>
                <c:pt idx="5653">
                  <c:v>28.1875</c:v>
                </c:pt>
                <c:pt idx="5654">
                  <c:v>2.1875</c:v>
                </c:pt>
                <c:pt idx="5655">
                  <c:v>29.1875</c:v>
                </c:pt>
                <c:pt idx="5656">
                  <c:v>-33.8125</c:v>
                </c:pt>
                <c:pt idx="5657">
                  <c:v>-42.8125</c:v>
                </c:pt>
                <c:pt idx="5658">
                  <c:v>18.1875</c:v>
                </c:pt>
                <c:pt idx="5659">
                  <c:v>-26.8125</c:v>
                </c:pt>
                <c:pt idx="5660">
                  <c:v>6.1875</c:v>
                </c:pt>
                <c:pt idx="5661">
                  <c:v>36.1875</c:v>
                </c:pt>
                <c:pt idx="5662">
                  <c:v>9.1875</c:v>
                </c:pt>
                <c:pt idx="5663">
                  <c:v>-48.8125</c:v>
                </c:pt>
                <c:pt idx="5664">
                  <c:v>30.1875</c:v>
                </c:pt>
                <c:pt idx="5665">
                  <c:v>-31.8125</c:v>
                </c:pt>
                <c:pt idx="5666">
                  <c:v>14.1875</c:v>
                </c:pt>
                <c:pt idx="5667">
                  <c:v>-25.8125</c:v>
                </c:pt>
                <c:pt idx="5668">
                  <c:v>86.1875</c:v>
                </c:pt>
                <c:pt idx="5669">
                  <c:v>-2.8125</c:v>
                </c:pt>
                <c:pt idx="5670">
                  <c:v>24.1875</c:v>
                </c:pt>
                <c:pt idx="5671">
                  <c:v>9.1875</c:v>
                </c:pt>
                <c:pt idx="5672">
                  <c:v>-21.8125</c:v>
                </c:pt>
                <c:pt idx="5673">
                  <c:v>69.1875</c:v>
                </c:pt>
                <c:pt idx="5674">
                  <c:v>61.1875</c:v>
                </c:pt>
                <c:pt idx="5675">
                  <c:v>19.1875</c:v>
                </c:pt>
                <c:pt idx="5676">
                  <c:v>-52.8125</c:v>
                </c:pt>
                <c:pt idx="5677">
                  <c:v>-1.8125</c:v>
                </c:pt>
                <c:pt idx="5678">
                  <c:v>84.1875</c:v>
                </c:pt>
                <c:pt idx="5679">
                  <c:v>-26.75390625</c:v>
                </c:pt>
                <c:pt idx="5680">
                  <c:v>7.24609375</c:v>
                </c:pt>
                <c:pt idx="5681">
                  <c:v>-0.75390625</c:v>
                </c:pt>
                <c:pt idx="5682">
                  <c:v>95.24609375</c:v>
                </c:pt>
                <c:pt idx="5683">
                  <c:v>-4.75390625</c:v>
                </c:pt>
                <c:pt idx="5684">
                  <c:v>-20.75390625</c:v>
                </c:pt>
                <c:pt idx="5685">
                  <c:v>-23.75390625</c:v>
                </c:pt>
                <c:pt idx="5686">
                  <c:v>-52.75390625</c:v>
                </c:pt>
                <c:pt idx="5687">
                  <c:v>6.24609375</c:v>
                </c:pt>
                <c:pt idx="5688">
                  <c:v>43.24609375</c:v>
                </c:pt>
                <c:pt idx="5689">
                  <c:v>103.2460938</c:v>
                </c:pt>
                <c:pt idx="5690">
                  <c:v>-97.75390625</c:v>
                </c:pt>
                <c:pt idx="5691">
                  <c:v>-43.75390625</c:v>
                </c:pt>
                <c:pt idx="5692">
                  <c:v>-24.75390625</c:v>
                </c:pt>
                <c:pt idx="5693">
                  <c:v>4.24609375</c:v>
                </c:pt>
                <c:pt idx="5694">
                  <c:v>-16.75390625</c:v>
                </c:pt>
                <c:pt idx="5695">
                  <c:v>-40.75390625</c:v>
                </c:pt>
                <c:pt idx="5696">
                  <c:v>16.24609375</c:v>
                </c:pt>
                <c:pt idx="5697">
                  <c:v>46.24609375</c:v>
                </c:pt>
                <c:pt idx="5698">
                  <c:v>72.24609375</c:v>
                </c:pt>
                <c:pt idx="5699">
                  <c:v>35.24609375</c:v>
                </c:pt>
                <c:pt idx="5700">
                  <c:v>-69.75390625</c:v>
                </c:pt>
                <c:pt idx="5701">
                  <c:v>-79.75390625</c:v>
                </c:pt>
                <c:pt idx="5702">
                  <c:v>42.24609375</c:v>
                </c:pt>
                <c:pt idx="5703">
                  <c:v>-43.75390625</c:v>
                </c:pt>
                <c:pt idx="5704">
                  <c:v>-14.75390625</c:v>
                </c:pt>
                <c:pt idx="5705">
                  <c:v>-20.75390625</c:v>
                </c:pt>
                <c:pt idx="5706">
                  <c:v>-25.75390625</c:v>
                </c:pt>
                <c:pt idx="5707">
                  <c:v>11.24609375</c:v>
                </c:pt>
                <c:pt idx="5708">
                  <c:v>-35.75390625</c:v>
                </c:pt>
                <c:pt idx="5709">
                  <c:v>25.24609375</c:v>
                </c:pt>
                <c:pt idx="5710">
                  <c:v>24.24609375</c:v>
                </c:pt>
                <c:pt idx="5711">
                  <c:v>-45.75390625</c:v>
                </c:pt>
                <c:pt idx="5712">
                  <c:v>25.24609375</c:v>
                </c:pt>
                <c:pt idx="5713">
                  <c:v>39.24609375</c:v>
                </c:pt>
                <c:pt idx="5714">
                  <c:v>-24.75390625</c:v>
                </c:pt>
                <c:pt idx="5715">
                  <c:v>20.24609375</c:v>
                </c:pt>
                <c:pt idx="5716">
                  <c:v>3.24609375</c:v>
                </c:pt>
                <c:pt idx="5717">
                  <c:v>-49.75390625</c:v>
                </c:pt>
                <c:pt idx="5718">
                  <c:v>-8.75390625</c:v>
                </c:pt>
                <c:pt idx="5719">
                  <c:v>9.24609375</c:v>
                </c:pt>
                <c:pt idx="5720">
                  <c:v>24.24609375</c:v>
                </c:pt>
                <c:pt idx="5721">
                  <c:v>19.24609375</c:v>
                </c:pt>
                <c:pt idx="5722">
                  <c:v>-16.75390625</c:v>
                </c:pt>
                <c:pt idx="5723">
                  <c:v>7.24609375</c:v>
                </c:pt>
                <c:pt idx="5724">
                  <c:v>-38.75390625</c:v>
                </c:pt>
                <c:pt idx="5725">
                  <c:v>-3.75390625</c:v>
                </c:pt>
                <c:pt idx="5726">
                  <c:v>-30.75390625</c:v>
                </c:pt>
                <c:pt idx="5727">
                  <c:v>2.24609375</c:v>
                </c:pt>
                <c:pt idx="5728">
                  <c:v>-1.75390625</c:v>
                </c:pt>
                <c:pt idx="5729">
                  <c:v>73.24609375</c:v>
                </c:pt>
                <c:pt idx="5730">
                  <c:v>-70.75390625</c:v>
                </c:pt>
                <c:pt idx="5731">
                  <c:v>-31.75390625</c:v>
                </c:pt>
                <c:pt idx="5732">
                  <c:v>49.24609375</c:v>
                </c:pt>
                <c:pt idx="5733">
                  <c:v>26.24609375</c:v>
                </c:pt>
                <c:pt idx="5734">
                  <c:v>-43.75390625</c:v>
                </c:pt>
                <c:pt idx="5735">
                  <c:v>62.24609375</c:v>
                </c:pt>
                <c:pt idx="5736">
                  <c:v>-12.75390625</c:v>
                </c:pt>
                <c:pt idx="5737">
                  <c:v>94.24609375</c:v>
                </c:pt>
                <c:pt idx="5738">
                  <c:v>-31.75390625</c:v>
                </c:pt>
                <c:pt idx="5739">
                  <c:v>-29.75390625</c:v>
                </c:pt>
                <c:pt idx="5740">
                  <c:v>57.24609375</c:v>
                </c:pt>
                <c:pt idx="5741">
                  <c:v>-10.75390625</c:v>
                </c:pt>
                <c:pt idx="5742">
                  <c:v>-47.75390625</c:v>
                </c:pt>
                <c:pt idx="5743">
                  <c:v>-35.75390625</c:v>
                </c:pt>
                <c:pt idx="5744">
                  <c:v>25.24609375</c:v>
                </c:pt>
                <c:pt idx="5745">
                  <c:v>39.24609375</c:v>
                </c:pt>
                <c:pt idx="5746">
                  <c:v>-3.75390625</c:v>
                </c:pt>
                <c:pt idx="5747">
                  <c:v>-123.0585938</c:v>
                </c:pt>
                <c:pt idx="5748">
                  <c:v>16.94140625</c:v>
                </c:pt>
                <c:pt idx="5749">
                  <c:v>114.9414062</c:v>
                </c:pt>
                <c:pt idx="5750">
                  <c:v>38.94140625</c:v>
                </c:pt>
                <c:pt idx="5751">
                  <c:v>-33.05859375</c:v>
                </c:pt>
                <c:pt idx="5752">
                  <c:v>60.94140625</c:v>
                </c:pt>
                <c:pt idx="5753">
                  <c:v>-26.05859375</c:v>
                </c:pt>
                <c:pt idx="5754">
                  <c:v>-36.05859375</c:v>
                </c:pt>
                <c:pt idx="5755">
                  <c:v>16.94140625</c:v>
                </c:pt>
                <c:pt idx="5756">
                  <c:v>-22.05859375</c:v>
                </c:pt>
                <c:pt idx="5757">
                  <c:v>3.94140625</c:v>
                </c:pt>
                <c:pt idx="5758">
                  <c:v>5.94140625</c:v>
                </c:pt>
                <c:pt idx="5759">
                  <c:v>-24.05859375</c:v>
                </c:pt>
                <c:pt idx="5760">
                  <c:v>-38.05859375</c:v>
                </c:pt>
                <c:pt idx="5761">
                  <c:v>90.94140625</c:v>
                </c:pt>
                <c:pt idx="5762">
                  <c:v>12.94140625</c:v>
                </c:pt>
                <c:pt idx="5763">
                  <c:v>59.94140625</c:v>
                </c:pt>
                <c:pt idx="5764">
                  <c:v>-38.05859375</c:v>
                </c:pt>
                <c:pt idx="5765">
                  <c:v>-70.05859375</c:v>
                </c:pt>
                <c:pt idx="5766">
                  <c:v>-18.05859375</c:v>
                </c:pt>
                <c:pt idx="5767">
                  <c:v>32.94140625</c:v>
                </c:pt>
                <c:pt idx="5768">
                  <c:v>10.94140625</c:v>
                </c:pt>
                <c:pt idx="5769">
                  <c:v>23.94140625</c:v>
                </c:pt>
                <c:pt idx="5770">
                  <c:v>52.94140625</c:v>
                </c:pt>
                <c:pt idx="5771">
                  <c:v>38.94140625</c:v>
                </c:pt>
                <c:pt idx="5772">
                  <c:v>19.94140625</c:v>
                </c:pt>
                <c:pt idx="5773">
                  <c:v>-52.05859375</c:v>
                </c:pt>
                <c:pt idx="5774">
                  <c:v>3.94140625</c:v>
                </c:pt>
                <c:pt idx="5775">
                  <c:v>71.94140625</c:v>
                </c:pt>
                <c:pt idx="5776">
                  <c:v>94.94140625</c:v>
                </c:pt>
                <c:pt idx="5777">
                  <c:v>5.94140625</c:v>
                </c:pt>
                <c:pt idx="5778">
                  <c:v>11.94140625</c:v>
                </c:pt>
                <c:pt idx="5779">
                  <c:v>98.94140625</c:v>
                </c:pt>
                <c:pt idx="5780">
                  <c:v>-102.0585938</c:v>
                </c:pt>
                <c:pt idx="5781">
                  <c:v>54.94140625</c:v>
                </c:pt>
                <c:pt idx="5782">
                  <c:v>-10.05859375</c:v>
                </c:pt>
                <c:pt idx="5783">
                  <c:v>55.94140625</c:v>
                </c:pt>
                <c:pt idx="5784">
                  <c:v>-45.05859375</c:v>
                </c:pt>
                <c:pt idx="5785">
                  <c:v>16.94140625</c:v>
                </c:pt>
                <c:pt idx="5786">
                  <c:v>83.94140625</c:v>
                </c:pt>
                <c:pt idx="5787">
                  <c:v>-70.05859375</c:v>
                </c:pt>
                <c:pt idx="5788">
                  <c:v>-45.05859375</c:v>
                </c:pt>
                <c:pt idx="5789">
                  <c:v>8.94140625</c:v>
                </c:pt>
                <c:pt idx="5790">
                  <c:v>38.94140625</c:v>
                </c:pt>
                <c:pt idx="5791">
                  <c:v>-19.05859375</c:v>
                </c:pt>
                <c:pt idx="5792">
                  <c:v>-28.05859375</c:v>
                </c:pt>
                <c:pt idx="5793">
                  <c:v>-31.05859375</c:v>
                </c:pt>
                <c:pt idx="5794">
                  <c:v>91.94140625</c:v>
                </c:pt>
                <c:pt idx="5795">
                  <c:v>28.94140625</c:v>
                </c:pt>
                <c:pt idx="5796">
                  <c:v>-25.05859375</c:v>
                </c:pt>
                <c:pt idx="5797">
                  <c:v>-65.05859375</c:v>
                </c:pt>
                <c:pt idx="5798">
                  <c:v>-25.05859375</c:v>
                </c:pt>
                <c:pt idx="5799">
                  <c:v>63.94140625</c:v>
                </c:pt>
                <c:pt idx="5800">
                  <c:v>-1.765625</c:v>
                </c:pt>
                <c:pt idx="5801">
                  <c:v>-59.765625</c:v>
                </c:pt>
                <c:pt idx="5802">
                  <c:v>24.234375</c:v>
                </c:pt>
                <c:pt idx="5803">
                  <c:v>42.234375</c:v>
                </c:pt>
                <c:pt idx="5804">
                  <c:v>-30.765625</c:v>
                </c:pt>
                <c:pt idx="5805">
                  <c:v>25.234375</c:v>
                </c:pt>
                <c:pt idx="5806">
                  <c:v>15.234375</c:v>
                </c:pt>
                <c:pt idx="5807">
                  <c:v>-9.765625</c:v>
                </c:pt>
                <c:pt idx="5808">
                  <c:v>10.234375</c:v>
                </c:pt>
                <c:pt idx="5809">
                  <c:v>-5.765625</c:v>
                </c:pt>
                <c:pt idx="5810">
                  <c:v>-76.765625</c:v>
                </c:pt>
                <c:pt idx="5811">
                  <c:v>-57.765625</c:v>
                </c:pt>
                <c:pt idx="5812">
                  <c:v>42.234375</c:v>
                </c:pt>
                <c:pt idx="5813">
                  <c:v>58.234375</c:v>
                </c:pt>
                <c:pt idx="5814">
                  <c:v>32.234375</c:v>
                </c:pt>
                <c:pt idx="5815">
                  <c:v>-46.765625</c:v>
                </c:pt>
                <c:pt idx="5816">
                  <c:v>8.234375</c:v>
                </c:pt>
                <c:pt idx="5817">
                  <c:v>3.234375</c:v>
                </c:pt>
                <c:pt idx="5818">
                  <c:v>3.234375</c:v>
                </c:pt>
                <c:pt idx="5819">
                  <c:v>45.234375</c:v>
                </c:pt>
                <c:pt idx="5820">
                  <c:v>19.234375</c:v>
                </c:pt>
                <c:pt idx="5821">
                  <c:v>-60.765625</c:v>
                </c:pt>
                <c:pt idx="5822">
                  <c:v>86.234375</c:v>
                </c:pt>
                <c:pt idx="5823">
                  <c:v>41.234375</c:v>
                </c:pt>
                <c:pt idx="5824">
                  <c:v>-20.765625</c:v>
                </c:pt>
                <c:pt idx="5825">
                  <c:v>-20.765625</c:v>
                </c:pt>
                <c:pt idx="5826">
                  <c:v>13.234375</c:v>
                </c:pt>
                <c:pt idx="5827">
                  <c:v>28.234375</c:v>
                </c:pt>
                <c:pt idx="5828">
                  <c:v>-12.765625</c:v>
                </c:pt>
                <c:pt idx="5829">
                  <c:v>49.234375</c:v>
                </c:pt>
                <c:pt idx="5830">
                  <c:v>43.234375</c:v>
                </c:pt>
                <c:pt idx="5831">
                  <c:v>-56.765625</c:v>
                </c:pt>
                <c:pt idx="5832">
                  <c:v>-37.765625</c:v>
                </c:pt>
                <c:pt idx="5833">
                  <c:v>34.234375</c:v>
                </c:pt>
                <c:pt idx="5834">
                  <c:v>50.234375</c:v>
                </c:pt>
                <c:pt idx="5835">
                  <c:v>-33.765625</c:v>
                </c:pt>
                <c:pt idx="5836">
                  <c:v>-77.765625</c:v>
                </c:pt>
                <c:pt idx="5837">
                  <c:v>-25.765625</c:v>
                </c:pt>
                <c:pt idx="5838">
                  <c:v>36.234375</c:v>
                </c:pt>
                <c:pt idx="5839">
                  <c:v>23.234375</c:v>
                </c:pt>
                <c:pt idx="5840">
                  <c:v>28.234375</c:v>
                </c:pt>
                <c:pt idx="5841">
                  <c:v>17.234375</c:v>
                </c:pt>
                <c:pt idx="5842">
                  <c:v>-56.765625</c:v>
                </c:pt>
                <c:pt idx="5843">
                  <c:v>-1.765625</c:v>
                </c:pt>
                <c:pt idx="5844">
                  <c:v>-53.765625</c:v>
                </c:pt>
                <c:pt idx="5845">
                  <c:v>-80.765625</c:v>
                </c:pt>
                <c:pt idx="5846">
                  <c:v>3.234375</c:v>
                </c:pt>
                <c:pt idx="5847">
                  <c:v>31.234375</c:v>
                </c:pt>
                <c:pt idx="5848">
                  <c:v>44.234375</c:v>
                </c:pt>
                <c:pt idx="5849">
                  <c:v>-9.765625</c:v>
                </c:pt>
                <c:pt idx="5850">
                  <c:v>3.234375</c:v>
                </c:pt>
                <c:pt idx="5851">
                  <c:v>14.234375</c:v>
                </c:pt>
                <c:pt idx="5852">
                  <c:v>35.234375</c:v>
                </c:pt>
                <c:pt idx="5853">
                  <c:v>-5.765625</c:v>
                </c:pt>
                <c:pt idx="5854">
                  <c:v>15.234375</c:v>
                </c:pt>
                <c:pt idx="5855">
                  <c:v>-22.765625</c:v>
                </c:pt>
                <c:pt idx="5856">
                  <c:v>43.234375</c:v>
                </c:pt>
                <c:pt idx="5857">
                  <c:v>72.234375</c:v>
                </c:pt>
                <c:pt idx="5858">
                  <c:v>-14.765625</c:v>
                </c:pt>
                <c:pt idx="5859">
                  <c:v>-0.765625</c:v>
                </c:pt>
                <c:pt idx="5860">
                  <c:v>-64.765625</c:v>
                </c:pt>
                <c:pt idx="5861">
                  <c:v>-12.765625</c:v>
                </c:pt>
                <c:pt idx="5862">
                  <c:v>-39.765625</c:v>
                </c:pt>
                <c:pt idx="5863">
                  <c:v>21.234375</c:v>
                </c:pt>
                <c:pt idx="5864">
                  <c:v>74.234375</c:v>
                </c:pt>
                <c:pt idx="5865">
                  <c:v>42.234375</c:v>
                </c:pt>
                <c:pt idx="5866">
                  <c:v>-2.765625</c:v>
                </c:pt>
                <c:pt idx="5867">
                  <c:v>26.234375</c:v>
                </c:pt>
                <c:pt idx="5868">
                  <c:v>-13.765625</c:v>
                </c:pt>
                <c:pt idx="5869">
                  <c:v>-21.765625</c:v>
                </c:pt>
                <c:pt idx="5870">
                  <c:v>51.234375</c:v>
                </c:pt>
                <c:pt idx="5871">
                  <c:v>16.234375</c:v>
                </c:pt>
                <c:pt idx="5872">
                  <c:v>17.234375</c:v>
                </c:pt>
                <c:pt idx="5873">
                  <c:v>-8.765625</c:v>
                </c:pt>
                <c:pt idx="5874">
                  <c:v>-20.765625</c:v>
                </c:pt>
                <c:pt idx="5875">
                  <c:v>62.234375</c:v>
                </c:pt>
                <c:pt idx="5876">
                  <c:v>33.234375</c:v>
                </c:pt>
                <c:pt idx="5877">
                  <c:v>-26.765625</c:v>
                </c:pt>
                <c:pt idx="5878">
                  <c:v>8.234375</c:v>
                </c:pt>
                <c:pt idx="5879">
                  <c:v>10.234375</c:v>
                </c:pt>
                <c:pt idx="5880">
                  <c:v>0.234375</c:v>
                </c:pt>
                <c:pt idx="5881">
                  <c:v>65.234375</c:v>
                </c:pt>
                <c:pt idx="5882">
                  <c:v>79.234375</c:v>
                </c:pt>
                <c:pt idx="5883">
                  <c:v>-93.765625</c:v>
                </c:pt>
                <c:pt idx="5884">
                  <c:v>0.234375</c:v>
                </c:pt>
                <c:pt idx="5885">
                  <c:v>-48.765625</c:v>
                </c:pt>
                <c:pt idx="5886">
                  <c:v>50.234375</c:v>
                </c:pt>
                <c:pt idx="5887">
                  <c:v>63.234375</c:v>
                </c:pt>
                <c:pt idx="5888">
                  <c:v>18.234375</c:v>
                </c:pt>
                <c:pt idx="5889">
                  <c:v>41.234375</c:v>
                </c:pt>
                <c:pt idx="5890">
                  <c:v>17.234375</c:v>
                </c:pt>
                <c:pt idx="5891">
                  <c:v>9.234375</c:v>
                </c:pt>
                <c:pt idx="5892">
                  <c:v>-20.765625</c:v>
                </c:pt>
                <c:pt idx="5893">
                  <c:v>2.234375</c:v>
                </c:pt>
                <c:pt idx="5894">
                  <c:v>-47.765625</c:v>
                </c:pt>
                <c:pt idx="5895">
                  <c:v>69.234375</c:v>
                </c:pt>
                <c:pt idx="5896">
                  <c:v>2.234375</c:v>
                </c:pt>
                <c:pt idx="5897">
                  <c:v>97.234375</c:v>
                </c:pt>
                <c:pt idx="5898">
                  <c:v>75.234375</c:v>
                </c:pt>
                <c:pt idx="5899">
                  <c:v>-71.765625</c:v>
                </c:pt>
                <c:pt idx="5900">
                  <c:v>47.234375</c:v>
                </c:pt>
                <c:pt idx="5901">
                  <c:v>-79.765625</c:v>
                </c:pt>
                <c:pt idx="5902">
                  <c:v>82.234375</c:v>
                </c:pt>
                <c:pt idx="5903">
                  <c:v>45.234375</c:v>
                </c:pt>
                <c:pt idx="5904">
                  <c:v>-21.765625</c:v>
                </c:pt>
                <c:pt idx="5905">
                  <c:v>1.234375</c:v>
                </c:pt>
                <c:pt idx="5906">
                  <c:v>33.234375</c:v>
                </c:pt>
                <c:pt idx="5907">
                  <c:v>36.234375</c:v>
                </c:pt>
                <c:pt idx="5908">
                  <c:v>38.16796875</c:v>
                </c:pt>
                <c:pt idx="5909">
                  <c:v>-37.83203125</c:v>
                </c:pt>
                <c:pt idx="5910">
                  <c:v>-46.83203125</c:v>
                </c:pt>
                <c:pt idx="5911">
                  <c:v>22.16796875</c:v>
                </c:pt>
                <c:pt idx="5912">
                  <c:v>-29.83203125</c:v>
                </c:pt>
                <c:pt idx="5913">
                  <c:v>-98.83203125</c:v>
                </c:pt>
                <c:pt idx="5914">
                  <c:v>-43.83203125</c:v>
                </c:pt>
                <c:pt idx="5915">
                  <c:v>-15.83203125</c:v>
                </c:pt>
                <c:pt idx="5916">
                  <c:v>66.16796875</c:v>
                </c:pt>
                <c:pt idx="5917">
                  <c:v>55.16796875</c:v>
                </c:pt>
                <c:pt idx="5918">
                  <c:v>86.16796875</c:v>
                </c:pt>
                <c:pt idx="5919">
                  <c:v>-34.83203125</c:v>
                </c:pt>
                <c:pt idx="5920">
                  <c:v>15.16796875</c:v>
                </c:pt>
                <c:pt idx="5921">
                  <c:v>-61.83203125</c:v>
                </c:pt>
                <c:pt idx="5922">
                  <c:v>-1.83203125</c:v>
                </c:pt>
                <c:pt idx="5923">
                  <c:v>31.16796875</c:v>
                </c:pt>
                <c:pt idx="5924">
                  <c:v>28.16796875</c:v>
                </c:pt>
                <c:pt idx="5925">
                  <c:v>-46.83203125</c:v>
                </c:pt>
                <c:pt idx="5926">
                  <c:v>-44.83203125</c:v>
                </c:pt>
                <c:pt idx="5927">
                  <c:v>-82.83203125</c:v>
                </c:pt>
                <c:pt idx="5928">
                  <c:v>-13.83203125</c:v>
                </c:pt>
                <c:pt idx="5929">
                  <c:v>-15.83203125</c:v>
                </c:pt>
                <c:pt idx="5930">
                  <c:v>-6.83203125</c:v>
                </c:pt>
                <c:pt idx="5931">
                  <c:v>-23.83203125</c:v>
                </c:pt>
                <c:pt idx="5932">
                  <c:v>2.16796875</c:v>
                </c:pt>
                <c:pt idx="5933">
                  <c:v>-56.83203125</c:v>
                </c:pt>
                <c:pt idx="5934">
                  <c:v>52.16796875</c:v>
                </c:pt>
                <c:pt idx="5935">
                  <c:v>-25.83203125</c:v>
                </c:pt>
                <c:pt idx="5936">
                  <c:v>34.16796875</c:v>
                </c:pt>
                <c:pt idx="5937">
                  <c:v>1.16796875</c:v>
                </c:pt>
                <c:pt idx="5938">
                  <c:v>-27.83203125</c:v>
                </c:pt>
                <c:pt idx="5939">
                  <c:v>22.16796875</c:v>
                </c:pt>
                <c:pt idx="5940">
                  <c:v>10.16796875</c:v>
                </c:pt>
                <c:pt idx="5941">
                  <c:v>-56.83203125</c:v>
                </c:pt>
                <c:pt idx="5942">
                  <c:v>36.16796875</c:v>
                </c:pt>
                <c:pt idx="5943">
                  <c:v>-57.83203125</c:v>
                </c:pt>
                <c:pt idx="5944">
                  <c:v>-54.83203125</c:v>
                </c:pt>
                <c:pt idx="5945">
                  <c:v>103.1679688</c:v>
                </c:pt>
                <c:pt idx="5946">
                  <c:v>29.16796875</c:v>
                </c:pt>
                <c:pt idx="5947">
                  <c:v>13.16796875</c:v>
                </c:pt>
                <c:pt idx="5948">
                  <c:v>-7.83203125</c:v>
                </c:pt>
                <c:pt idx="5949">
                  <c:v>-70.83203125</c:v>
                </c:pt>
                <c:pt idx="5950">
                  <c:v>-31.83203125</c:v>
                </c:pt>
                <c:pt idx="5951">
                  <c:v>16.16796875</c:v>
                </c:pt>
                <c:pt idx="5952">
                  <c:v>-10.83203125</c:v>
                </c:pt>
                <c:pt idx="5953">
                  <c:v>-38.83203125</c:v>
                </c:pt>
                <c:pt idx="5954">
                  <c:v>-5.83203125</c:v>
                </c:pt>
                <c:pt idx="5955">
                  <c:v>-16.83203125</c:v>
                </c:pt>
                <c:pt idx="5956">
                  <c:v>-87.83203125</c:v>
                </c:pt>
                <c:pt idx="5957">
                  <c:v>58.16796875</c:v>
                </c:pt>
                <c:pt idx="5958">
                  <c:v>-7.83203125</c:v>
                </c:pt>
                <c:pt idx="5959">
                  <c:v>-43.83203125</c:v>
                </c:pt>
                <c:pt idx="5960">
                  <c:v>35.16796875</c:v>
                </c:pt>
                <c:pt idx="5961">
                  <c:v>-4.83203125</c:v>
                </c:pt>
                <c:pt idx="5962">
                  <c:v>13.16796875</c:v>
                </c:pt>
                <c:pt idx="5963">
                  <c:v>-77.83203125</c:v>
                </c:pt>
                <c:pt idx="5964">
                  <c:v>-20.83203125</c:v>
                </c:pt>
                <c:pt idx="5965">
                  <c:v>-22.83203125</c:v>
                </c:pt>
                <c:pt idx="5966">
                  <c:v>-8.83203125</c:v>
                </c:pt>
                <c:pt idx="5967">
                  <c:v>8.16796875</c:v>
                </c:pt>
                <c:pt idx="5968">
                  <c:v>-44.83203125</c:v>
                </c:pt>
                <c:pt idx="5969">
                  <c:v>-52.83203125</c:v>
                </c:pt>
                <c:pt idx="5970">
                  <c:v>-36.83203125</c:v>
                </c:pt>
                <c:pt idx="5971">
                  <c:v>-72.83203125</c:v>
                </c:pt>
                <c:pt idx="5972">
                  <c:v>-8.83203125</c:v>
                </c:pt>
                <c:pt idx="5973">
                  <c:v>-53.83203125</c:v>
                </c:pt>
                <c:pt idx="5974">
                  <c:v>-26.83203125</c:v>
                </c:pt>
                <c:pt idx="5975">
                  <c:v>9.16796875</c:v>
                </c:pt>
                <c:pt idx="5976">
                  <c:v>-31.83203125</c:v>
                </c:pt>
                <c:pt idx="5977">
                  <c:v>-47.83203125</c:v>
                </c:pt>
                <c:pt idx="5978">
                  <c:v>27.16796875</c:v>
                </c:pt>
                <c:pt idx="5979">
                  <c:v>77.16796875</c:v>
                </c:pt>
                <c:pt idx="5980">
                  <c:v>-31.83203125</c:v>
                </c:pt>
                <c:pt idx="5981">
                  <c:v>28.16796875</c:v>
                </c:pt>
                <c:pt idx="5982">
                  <c:v>23.16796875</c:v>
                </c:pt>
                <c:pt idx="5983">
                  <c:v>44.12890625</c:v>
                </c:pt>
                <c:pt idx="5984">
                  <c:v>-57.87109375</c:v>
                </c:pt>
                <c:pt idx="5985">
                  <c:v>-67.87109375</c:v>
                </c:pt>
                <c:pt idx="5986">
                  <c:v>-36.87109375</c:v>
                </c:pt>
                <c:pt idx="5987">
                  <c:v>67.12890625</c:v>
                </c:pt>
                <c:pt idx="5988">
                  <c:v>-6.87109375</c:v>
                </c:pt>
                <c:pt idx="5989">
                  <c:v>-62.87109375</c:v>
                </c:pt>
                <c:pt idx="5990">
                  <c:v>-56.87109375</c:v>
                </c:pt>
                <c:pt idx="5991">
                  <c:v>-65.87109375</c:v>
                </c:pt>
                <c:pt idx="5992">
                  <c:v>5.12890625</c:v>
                </c:pt>
                <c:pt idx="5993">
                  <c:v>7.12890625</c:v>
                </c:pt>
                <c:pt idx="5994">
                  <c:v>-5.87109375</c:v>
                </c:pt>
                <c:pt idx="5995">
                  <c:v>-19.87109375</c:v>
                </c:pt>
                <c:pt idx="5996">
                  <c:v>4.12890625</c:v>
                </c:pt>
                <c:pt idx="5997">
                  <c:v>-3.87109375</c:v>
                </c:pt>
                <c:pt idx="5998">
                  <c:v>-4.87109375</c:v>
                </c:pt>
                <c:pt idx="5999">
                  <c:v>-88.87109375</c:v>
                </c:pt>
                <c:pt idx="6000">
                  <c:v>-20.87109375</c:v>
                </c:pt>
                <c:pt idx="6001">
                  <c:v>-25.87109375</c:v>
                </c:pt>
                <c:pt idx="6002">
                  <c:v>-46.87109375</c:v>
                </c:pt>
                <c:pt idx="6003">
                  <c:v>70.12890625</c:v>
                </c:pt>
                <c:pt idx="6004">
                  <c:v>47.12890625</c:v>
                </c:pt>
                <c:pt idx="6005">
                  <c:v>-87.87109375</c:v>
                </c:pt>
                <c:pt idx="6006">
                  <c:v>-96.87109375</c:v>
                </c:pt>
                <c:pt idx="6007">
                  <c:v>-68.87109375</c:v>
                </c:pt>
                <c:pt idx="6008">
                  <c:v>44.12890625</c:v>
                </c:pt>
                <c:pt idx="6009">
                  <c:v>71.12890625</c:v>
                </c:pt>
                <c:pt idx="6010">
                  <c:v>56.12890625</c:v>
                </c:pt>
                <c:pt idx="6011">
                  <c:v>-2.87109375</c:v>
                </c:pt>
                <c:pt idx="6012">
                  <c:v>73.12890625</c:v>
                </c:pt>
                <c:pt idx="6013">
                  <c:v>-40.87109375</c:v>
                </c:pt>
                <c:pt idx="6014">
                  <c:v>-3.87109375</c:v>
                </c:pt>
                <c:pt idx="6015">
                  <c:v>-31.87109375</c:v>
                </c:pt>
                <c:pt idx="6016">
                  <c:v>46.12890625</c:v>
                </c:pt>
                <c:pt idx="6017">
                  <c:v>-31.87109375</c:v>
                </c:pt>
                <c:pt idx="6018">
                  <c:v>46.12890625</c:v>
                </c:pt>
                <c:pt idx="6019">
                  <c:v>39.12890625</c:v>
                </c:pt>
                <c:pt idx="6020">
                  <c:v>35.12890625</c:v>
                </c:pt>
                <c:pt idx="6021">
                  <c:v>-102.8710938</c:v>
                </c:pt>
                <c:pt idx="6022">
                  <c:v>48.12890625</c:v>
                </c:pt>
                <c:pt idx="6023">
                  <c:v>-40.87109375</c:v>
                </c:pt>
                <c:pt idx="6024">
                  <c:v>-65.87109375</c:v>
                </c:pt>
                <c:pt idx="6025">
                  <c:v>16.12890625</c:v>
                </c:pt>
                <c:pt idx="6026">
                  <c:v>9.12890625</c:v>
                </c:pt>
                <c:pt idx="6027">
                  <c:v>8.12890625</c:v>
                </c:pt>
                <c:pt idx="6028">
                  <c:v>-32.87109375</c:v>
                </c:pt>
                <c:pt idx="6029">
                  <c:v>19.12890625</c:v>
                </c:pt>
                <c:pt idx="6030">
                  <c:v>65.12890625</c:v>
                </c:pt>
                <c:pt idx="6031">
                  <c:v>-24.87109375</c:v>
                </c:pt>
                <c:pt idx="6032">
                  <c:v>19.12890625</c:v>
                </c:pt>
                <c:pt idx="6033">
                  <c:v>1.12890625</c:v>
                </c:pt>
                <c:pt idx="6034">
                  <c:v>-44.87109375</c:v>
                </c:pt>
                <c:pt idx="6035">
                  <c:v>-0.87109375</c:v>
                </c:pt>
                <c:pt idx="6036">
                  <c:v>-75.87109375</c:v>
                </c:pt>
                <c:pt idx="6037">
                  <c:v>-68.87109375</c:v>
                </c:pt>
                <c:pt idx="6038">
                  <c:v>11.12890625</c:v>
                </c:pt>
                <c:pt idx="6039">
                  <c:v>11.12890625</c:v>
                </c:pt>
                <c:pt idx="6040">
                  <c:v>-85.87109375</c:v>
                </c:pt>
                <c:pt idx="6041">
                  <c:v>9.12890625</c:v>
                </c:pt>
                <c:pt idx="6042">
                  <c:v>-33.87109375</c:v>
                </c:pt>
                <c:pt idx="6043">
                  <c:v>-7.87109375</c:v>
                </c:pt>
                <c:pt idx="6044">
                  <c:v>22.12890625</c:v>
                </c:pt>
                <c:pt idx="6045">
                  <c:v>22.12890625</c:v>
                </c:pt>
                <c:pt idx="6046">
                  <c:v>12.12890625</c:v>
                </c:pt>
                <c:pt idx="6047">
                  <c:v>-59.87109375</c:v>
                </c:pt>
                <c:pt idx="6048">
                  <c:v>-82.87109375</c:v>
                </c:pt>
                <c:pt idx="6049">
                  <c:v>24.12890625</c:v>
                </c:pt>
                <c:pt idx="6050">
                  <c:v>-55.87109375</c:v>
                </c:pt>
                <c:pt idx="6051">
                  <c:v>-26.87109375</c:v>
                </c:pt>
                <c:pt idx="6052">
                  <c:v>10.12890625</c:v>
                </c:pt>
                <c:pt idx="6053">
                  <c:v>-134.87109380000001</c:v>
                </c:pt>
                <c:pt idx="6054">
                  <c:v>44.12890625</c:v>
                </c:pt>
                <c:pt idx="6055">
                  <c:v>4.12890625</c:v>
                </c:pt>
                <c:pt idx="6056">
                  <c:v>45.12890625</c:v>
                </c:pt>
                <c:pt idx="6057">
                  <c:v>24.12890625</c:v>
                </c:pt>
                <c:pt idx="6058">
                  <c:v>38.12890625</c:v>
                </c:pt>
                <c:pt idx="6059">
                  <c:v>11.12890625</c:v>
                </c:pt>
                <c:pt idx="6060">
                  <c:v>20.12890625</c:v>
                </c:pt>
                <c:pt idx="6061">
                  <c:v>-2.87109375</c:v>
                </c:pt>
                <c:pt idx="6062">
                  <c:v>-1.87109375</c:v>
                </c:pt>
                <c:pt idx="6063">
                  <c:v>25.12890625</c:v>
                </c:pt>
                <c:pt idx="6064">
                  <c:v>18.12890625</c:v>
                </c:pt>
                <c:pt idx="6065">
                  <c:v>-6.87109375</c:v>
                </c:pt>
                <c:pt idx="6066">
                  <c:v>39.12890625</c:v>
                </c:pt>
                <c:pt idx="6067">
                  <c:v>-70.87109375</c:v>
                </c:pt>
                <c:pt idx="6068">
                  <c:v>-72.87109375</c:v>
                </c:pt>
                <c:pt idx="6069">
                  <c:v>50.12890625</c:v>
                </c:pt>
                <c:pt idx="6070">
                  <c:v>28.12890625</c:v>
                </c:pt>
                <c:pt idx="6071">
                  <c:v>-40.87109375</c:v>
                </c:pt>
                <c:pt idx="6072">
                  <c:v>-28.87109375</c:v>
                </c:pt>
                <c:pt idx="6073">
                  <c:v>-31.87109375</c:v>
                </c:pt>
                <c:pt idx="6074">
                  <c:v>30.12890625</c:v>
                </c:pt>
                <c:pt idx="6075">
                  <c:v>36.12890625</c:v>
                </c:pt>
                <c:pt idx="6076">
                  <c:v>-142.87109380000001</c:v>
                </c:pt>
                <c:pt idx="6077">
                  <c:v>2.12890625</c:v>
                </c:pt>
                <c:pt idx="6078">
                  <c:v>-25.87109375</c:v>
                </c:pt>
                <c:pt idx="6079">
                  <c:v>-55.87109375</c:v>
                </c:pt>
                <c:pt idx="6080">
                  <c:v>19.12890625</c:v>
                </c:pt>
                <c:pt idx="6081">
                  <c:v>1.12890625</c:v>
                </c:pt>
                <c:pt idx="6082">
                  <c:v>22.12890625</c:v>
                </c:pt>
                <c:pt idx="6083">
                  <c:v>38.12890625</c:v>
                </c:pt>
                <c:pt idx="6084">
                  <c:v>-40.87109375</c:v>
                </c:pt>
                <c:pt idx="6085">
                  <c:v>-35.87109375</c:v>
                </c:pt>
                <c:pt idx="6086">
                  <c:v>5.12890625</c:v>
                </c:pt>
                <c:pt idx="6087">
                  <c:v>23.12890625</c:v>
                </c:pt>
                <c:pt idx="6088">
                  <c:v>34.12890625</c:v>
                </c:pt>
                <c:pt idx="6089">
                  <c:v>37.12890625</c:v>
                </c:pt>
                <c:pt idx="6090">
                  <c:v>34.12890625</c:v>
                </c:pt>
                <c:pt idx="6091">
                  <c:v>24.12890625</c:v>
                </c:pt>
                <c:pt idx="6092">
                  <c:v>-0.87109375</c:v>
                </c:pt>
                <c:pt idx="6093">
                  <c:v>33.12890625</c:v>
                </c:pt>
                <c:pt idx="6094">
                  <c:v>42.12890625</c:v>
                </c:pt>
                <c:pt idx="6095">
                  <c:v>-12.87109375</c:v>
                </c:pt>
                <c:pt idx="6096">
                  <c:v>-25.87109375</c:v>
                </c:pt>
                <c:pt idx="6097">
                  <c:v>-20.87109375</c:v>
                </c:pt>
                <c:pt idx="6098">
                  <c:v>-22.87109375</c:v>
                </c:pt>
                <c:pt idx="6099">
                  <c:v>30.12890625</c:v>
                </c:pt>
                <c:pt idx="6100">
                  <c:v>-13.87109375</c:v>
                </c:pt>
                <c:pt idx="6101">
                  <c:v>-30.87109375</c:v>
                </c:pt>
                <c:pt idx="6102">
                  <c:v>-20.87109375</c:v>
                </c:pt>
                <c:pt idx="6103">
                  <c:v>-66.87109375</c:v>
                </c:pt>
                <c:pt idx="6104">
                  <c:v>-73.87109375</c:v>
                </c:pt>
                <c:pt idx="6105">
                  <c:v>32.12890625</c:v>
                </c:pt>
                <c:pt idx="6106">
                  <c:v>-8.87109375</c:v>
                </c:pt>
                <c:pt idx="6107">
                  <c:v>10.12890625</c:v>
                </c:pt>
                <c:pt idx="6108">
                  <c:v>-20.87109375</c:v>
                </c:pt>
                <c:pt idx="6109">
                  <c:v>25.12890625</c:v>
                </c:pt>
                <c:pt idx="6110">
                  <c:v>45.12890625</c:v>
                </c:pt>
                <c:pt idx="6111">
                  <c:v>9.12890625</c:v>
                </c:pt>
                <c:pt idx="6112">
                  <c:v>-97.87109375</c:v>
                </c:pt>
                <c:pt idx="6113">
                  <c:v>8.12890625</c:v>
                </c:pt>
                <c:pt idx="6114">
                  <c:v>-0.66015625</c:v>
                </c:pt>
                <c:pt idx="6115">
                  <c:v>23.33984375</c:v>
                </c:pt>
                <c:pt idx="6116">
                  <c:v>31.33984375</c:v>
                </c:pt>
                <c:pt idx="6117">
                  <c:v>73.33984375</c:v>
                </c:pt>
                <c:pt idx="6118">
                  <c:v>-45.66015625</c:v>
                </c:pt>
                <c:pt idx="6119">
                  <c:v>-9.66015625</c:v>
                </c:pt>
                <c:pt idx="6120">
                  <c:v>56.33984375</c:v>
                </c:pt>
                <c:pt idx="6121">
                  <c:v>94.33984375</c:v>
                </c:pt>
                <c:pt idx="6122">
                  <c:v>-37.66015625</c:v>
                </c:pt>
                <c:pt idx="6123">
                  <c:v>-2.66015625</c:v>
                </c:pt>
                <c:pt idx="6124">
                  <c:v>-1.66015625</c:v>
                </c:pt>
                <c:pt idx="6125">
                  <c:v>-11.66015625</c:v>
                </c:pt>
                <c:pt idx="6126">
                  <c:v>4.33984375</c:v>
                </c:pt>
                <c:pt idx="6127">
                  <c:v>60.33984375</c:v>
                </c:pt>
                <c:pt idx="6128">
                  <c:v>-65.66015625</c:v>
                </c:pt>
                <c:pt idx="6129">
                  <c:v>75.33984375</c:v>
                </c:pt>
                <c:pt idx="6130">
                  <c:v>12.33984375</c:v>
                </c:pt>
                <c:pt idx="6131">
                  <c:v>-35.66015625</c:v>
                </c:pt>
                <c:pt idx="6132">
                  <c:v>48.33984375</c:v>
                </c:pt>
                <c:pt idx="6133">
                  <c:v>-15.66015625</c:v>
                </c:pt>
                <c:pt idx="6134">
                  <c:v>19.33984375</c:v>
                </c:pt>
                <c:pt idx="6135">
                  <c:v>-61.66015625</c:v>
                </c:pt>
                <c:pt idx="6136">
                  <c:v>-4.66015625</c:v>
                </c:pt>
                <c:pt idx="6137">
                  <c:v>16.33984375</c:v>
                </c:pt>
                <c:pt idx="6138">
                  <c:v>52.33984375</c:v>
                </c:pt>
                <c:pt idx="6139">
                  <c:v>-64.66015625</c:v>
                </c:pt>
                <c:pt idx="6140">
                  <c:v>-99.66015625</c:v>
                </c:pt>
                <c:pt idx="6141">
                  <c:v>13.33984375</c:v>
                </c:pt>
                <c:pt idx="6142">
                  <c:v>-15.66015625</c:v>
                </c:pt>
                <c:pt idx="6143">
                  <c:v>77.33984375</c:v>
                </c:pt>
                <c:pt idx="6144">
                  <c:v>20.33984375</c:v>
                </c:pt>
                <c:pt idx="6145">
                  <c:v>-5.66015625</c:v>
                </c:pt>
                <c:pt idx="6146">
                  <c:v>-32.66015625</c:v>
                </c:pt>
                <c:pt idx="6147">
                  <c:v>-60.66015625</c:v>
                </c:pt>
                <c:pt idx="6148">
                  <c:v>-60.66015625</c:v>
                </c:pt>
                <c:pt idx="6149">
                  <c:v>-55.66015625</c:v>
                </c:pt>
                <c:pt idx="6150">
                  <c:v>-58.66015625</c:v>
                </c:pt>
                <c:pt idx="6151">
                  <c:v>-56.66015625</c:v>
                </c:pt>
                <c:pt idx="6152">
                  <c:v>-16.66015625</c:v>
                </c:pt>
                <c:pt idx="6153">
                  <c:v>25.33984375</c:v>
                </c:pt>
                <c:pt idx="6154">
                  <c:v>-46.66015625</c:v>
                </c:pt>
                <c:pt idx="6155">
                  <c:v>-34.66015625</c:v>
                </c:pt>
                <c:pt idx="6156">
                  <c:v>22.33984375</c:v>
                </c:pt>
                <c:pt idx="6157">
                  <c:v>1.33984375</c:v>
                </c:pt>
                <c:pt idx="6158">
                  <c:v>5.33984375</c:v>
                </c:pt>
                <c:pt idx="6159">
                  <c:v>-33.66015625</c:v>
                </c:pt>
                <c:pt idx="6160">
                  <c:v>20.33984375</c:v>
                </c:pt>
                <c:pt idx="6161">
                  <c:v>69.33984375</c:v>
                </c:pt>
                <c:pt idx="6162">
                  <c:v>-15.66015625</c:v>
                </c:pt>
                <c:pt idx="6163">
                  <c:v>-11.66015625</c:v>
                </c:pt>
                <c:pt idx="6164">
                  <c:v>-37.66015625</c:v>
                </c:pt>
                <c:pt idx="6165">
                  <c:v>120.3398438</c:v>
                </c:pt>
                <c:pt idx="6166">
                  <c:v>-11.66015625</c:v>
                </c:pt>
                <c:pt idx="6167">
                  <c:v>-55.66015625</c:v>
                </c:pt>
                <c:pt idx="6168">
                  <c:v>-61.66015625</c:v>
                </c:pt>
                <c:pt idx="6169">
                  <c:v>-50.66015625</c:v>
                </c:pt>
                <c:pt idx="6170">
                  <c:v>-42.66015625</c:v>
                </c:pt>
                <c:pt idx="6171">
                  <c:v>-11.66015625</c:v>
                </c:pt>
                <c:pt idx="6172">
                  <c:v>65.33984375</c:v>
                </c:pt>
                <c:pt idx="6173">
                  <c:v>-20.66015625</c:v>
                </c:pt>
                <c:pt idx="6174">
                  <c:v>45.33984375</c:v>
                </c:pt>
                <c:pt idx="6175">
                  <c:v>21.33984375</c:v>
                </c:pt>
                <c:pt idx="6176">
                  <c:v>13.12890625</c:v>
                </c:pt>
                <c:pt idx="6177">
                  <c:v>29.12890625</c:v>
                </c:pt>
                <c:pt idx="6178">
                  <c:v>48.12890625</c:v>
                </c:pt>
                <c:pt idx="6179">
                  <c:v>-4.87109375</c:v>
                </c:pt>
                <c:pt idx="6180">
                  <c:v>29.12890625</c:v>
                </c:pt>
                <c:pt idx="6181">
                  <c:v>-55.87109375</c:v>
                </c:pt>
                <c:pt idx="6182">
                  <c:v>23.12890625</c:v>
                </c:pt>
                <c:pt idx="6183">
                  <c:v>-31.87109375</c:v>
                </c:pt>
                <c:pt idx="6184">
                  <c:v>42.12890625</c:v>
                </c:pt>
                <c:pt idx="6185">
                  <c:v>-3.87109375</c:v>
                </c:pt>
                <c:pt idx="6186">
                  <c:v>29.12890625</c:v>
                </c:pt>
                <c:pt idx="6187">
                  <c:v>-35.87109375</c:v>
                </c:pt>
                <c:pt idx="6188">
                  <c:v>2.12890625</c:v>
                </c:pt>
                <c:pt idx="6189">
                  <c:v>-119.8710938</c:v>
                </c:pt>
                <c:pt idx="6190">
                  <c:v>89.12890625</c:v>
                </c:pt>
                <c:pt idx="6191">
                  <c:v>-36.87109375</c:v>
                </c:pt>
                <c:pt idx="6192">
                  <c:v>-20.87109375</c:v>
                </c:pt>
                <c:pt idx="6193">
                  <c:v>-16.87109375</c:v>
                </c:pt>
                <c:pt idx="6194">
                  <c:v>6.12890625</c:v>
                </c:pt>
                <c:pt idx="6195">
                  <c:v>-3.87109375</c:v>
                </c:pt>
                <c:pt idx="6196">
                  <c:v>66.12890625</c:v>
                </c:pt>
                <c:pt idx="6197">
                  <c:v>-58.87109375</c:v>
                </c:pt>
                <c:pt idx="6198">
                  <c:v>-29.87109375</c:v>
                </c:pt>
                <c:pt idx="6199">
                  <c:v>-18.87109375</c:v>
                </c:pt>
                <c:pt idx="6200">
                  <c:v>14.12890625</c:v>
                </c:pt>
                <c:pt idx="6201">
                  <c:v>-0.87109375</c:v>
                </c:pt>
                <c:pt idx="6202">
                  <c:v>28.12890625</c:v>
                </c:pt>
                <c:pt idx="6203">
                  <c:v>-37.87109375</c:v>
                </c:pt>
                <c:pt idx="6204">
                  <c:v>-11.87109375</c:v>
                </c:pt>
                <c:pt idx="6205">
                  <c:v>-30.87109375</c:v>
                </c:pt>
                <c:pt idx="6206">
                  <c:v>-75.87109375</c:v>
                </c:pt>
                <c:pt idx="6207">
                  <c:v>1.12890625</c:v>
                </c:pt>
                <c:pt idx="6208">
                  <c:v>-42.87109375</c:v>
                </c:pt>
                <c:pt idx="6209">
                  <c:v>-23.87109375</c:v>
                </c:pt>
                <c:pt idx="6210">
                  <c:v>12.12890625</c:v>
                </c:pt>
                <c:pt idx="6211">
                  <c:v>-45.87109375</c:v>
                </c:pt>
                <c:pt idx="6212">
                  <c:v>83.12890625</c:v>
                </c:pt>
                <c:pt idx="6213">
                  <c:v>-43.87109375</c:v>
                </c:pt>
                <c:pt idx="6214">
                  <c:v>28.12890625</c:v>
                </c:pt>
                <c:pt idx="6215">
                  <c:v>-44.87109375</c:v>
                </c:pt>
                <c:pt idx="6216">
                  <c:v>7.12890625</c:v>
                </c:pt>
                <c:pt idx="6217">
                  <c:v>-64.87109375</c:v>
                </c:pt>
                <c:pt idx="6218">
                  <c:v>-2.87109375</c:v>
                </c:pt>
                <c:pt idx="6219">
                  <c:v>84.12890625</c:v>
                </c:pt>
                <c:pt idx="6220">
                  <c:v>118.1289062</c:v>
                </c:pt>
                <c:pt idx="6221">
                  <c:v>48.12890625</c:v>
                </c:pt>
                <c:pt idx="6222">
                  <c:v>26.12890625</c:v>
                </c:pt>
                <c:pt idx="6223">
                  <c:v>1.12890625</c:v>
                </c:pt>
                <c:pt idx="6224">
                  <c:v>-0.87109375</c:v>
                </c:pt>
                <c:pt idx="6225">
                  <c:v>14.12890625</c:v>
                </c:pt>
                <c:pt idx="6226">
                  <c:v>-19.87109375</c:v>
                </c:pt>
                <c:pt idx="6227">
                  <c:v>22.12890625</c:v>
                </c:pt>
                <c:pt idx="6228">
                  <c:v>-16.87109375</c:v>
                </c:pt>
                <c:pt idx="6229">
                  <c:v>-28.87109375</c:v>
                </c:pt>
                <c:pt idx="6230">
                  <c:v>30.12890625</c:v>
                </c:pt>
                <c:pt idx="6231">
                  <c:v>31.12890625</c:v>
                </c:pt>
                <c:pt idx="6232">
                  <c:v>30.12890625</c:v>
                </c:pt>
                <c:pt idx="6233">
                  <c:v>-31.87109375</c:v>
                </c:pt>
                <c:pt idx="6234">
                  <c:v>23.12890625</c:v>
                </c:pt>
                <c:pt idx="6235">
                  <c:v>-2.87109375</c:v>
                </c:pt>
                <c:pt idx="6236">
                  <c:v>48.12890625</c:v>
                </c:pt>
                <c:pt idx="6237">
                  <c:v>-44.87109375</c:v>
                </c:pt>
                <c:pt idx="6238">
                  <c:v>-8.87109375</c:v>
                </c:pt>
                <c:pt idx="6239">
                  <c:v>19.12890625</c:v>
                </c:pt>
                <c:pt idx="6240">
                  <c:v>-21.87109375</c:v>
                </c:pt>
                <c:pt idx="6241">
                  <c:v>56.12890625</c:v>
                </c:pt>
                <c:pt idx="6242">
                  <c:v>-10.87109375</c:v>
                </c:pt>
                <c:pt idx="6243">
                  <c:v>-3.87109375</c:v>
                </c:pt>
                <c:pt idx="6244">
                  <c:v>9.12890625</c:v>
                </c:pt>
                <c:pt idx="6245">
                  <c:v>35.12890625</c:v>
                </c:pt>
                <c:pt idx="6246">
                  <c:v>-7.87109375</c:v>
                </c:pt>
                <c:pt idx="6247">
                  <c:v>-78.87109375</c:v>
                </c:pt>
                <c:pt idx="6248">
                  <c:v>27.12890625</c:v>
                </c:pt>
                <c:pt idx="6249">
                  <c:v>13.12890625</c:v>
                </c:pt>
                <c:pt idx="6250">
                  <c:v>13.12890625</c:v>
                </c:pt>
                <c:pt idx="6251">
                  <c:v>52.12890625</c:v>
                </c:pt>
                <c:pt idx="6252">
                  <c:v>14.12890625</c:v>
                </c:pt>
                <c:pt idx="6253">
                  <c:v>45.12890625</c:v>
                </c:pt>
                <c:pt idx="6254">
                  <c:v>24.12890625</c:v>
                </c:pt>
                <c:pt idx="6255">
                  <c:v>76.12890625</c:v>
                </c:pt>
                <c:pt idx="6256">
                  <c:v>48.12890625</c:v>
                </c:pt>
                <c:pt idx="6257">
                  <c:v>9.12890625</c:v>
                </c:pt>
                <c:pt idx="6258">
                  <c:v>-56.87109375</c:v>
                </c:pt>
                <c:pt idx="6259">
                  <c:v>-92.87109375</c:v>
                </c:pt>
                <c:pt idx="6260">
                  <c:v>-61.87109375</c:v>
                </c:pt>
                <c:pt idx="6261">
                  <c:v>5.1875</c:v>
                </c:pt>
                <c:pt idx="6262">
                  <c:v>-56.8125</c:v>
                </c:pt>
                <c:pt idx="6263">
                  <c:v>30.1875</c:v>
                </c:pt>
                <c:pt idx="6264">
                  <c:v>9.1875</c:v>
                </c:pt>
                <c:pt idx="6265">
                  <c:v>8.1875</c:v>
                </c:pt>
                <c:pt idx="6266">
                  <c:v>8.1875</c:v>
                </c:pt>
                <c:pt idx="6267">
                  <c:v>-0.8125</c:v>
                </c:pt>
                <c:pt idx="6268">
                  <c:v>45.1875</c:v>
                </c:pt>
                <c:pt idx="6269">
                  <c:v>40.1875</c:v>
                </c:pt>
                <c:pt idx="6270">
                  <c:v>25.1875</c:v>
                </c:pt>
                <c:pt idx="6271">
                  <c:v>30.1875</c:v>
                </c:pt>
                <c:pt idx="6272">
                  <c:v>-15.8125</c:v>
                </c:pt>
                <c:pt idx="6273">
                  <c:v>48.1875</c:v>
                </c:pt>
                <c:pt idx="6274">
                  <c:v>56.1875</c:v>
                </c:pt>
                <c:pt idx="6275">
                  <c:v>0.1875</c:v>
                </c:pt>
                <c:pt idx="6276">
                  <c:v>-7.8125</c:v>
                </c:pt>
                <c:pt idx="6277">
                  <c:v>61.1875</c:v>
                </c:pt>
                <c:pt idx="6278">
                  <c:v>-33.8125</c:v>
                </c:pt>
                <c:pt idx="6279">
                  <c:v>-18.8125</c:v>
                </c:pt>
                <c:pt idx="6280">
                  <c:v>126.1875</c:v>
                </c:pt>
                <c:pt idx="6281">
                  <c:v>-55.8125</c:v>
                </c:pt>
                <c:pt idx="6282">
                  <c:v>-43.8125</c:v>
                </c:pt>
                <c:pt idx="6283">
                  <c:v>40.1875</c:v>
                </c:pt>
                <c:pt idx="6284">
                  <c:v>-58.8125</c:v>
                </c:pt>
                <c:pt idx="6285">
                  <c:v>57.1875</c:v>
                </c:pt>
                <c:pt idx="6286">
                  <c:v>24.1875</c:v>
                </c:pt>
                <c:pt idx="6287">
                  <c:v>-22.8125</c:v>
                </c:pt>
                <c:pt idx="6288">
                  <c:v>27.1875</c:v>
                </c:pt>
                <c:pt idx="6289">
                  <c:v>12.1875</c:v>
                </c:pt>
                <c:pt idx="6290">
                  <c:v>8.1875</c:v>
                </c:pt>
                <c:pt idx="6291">
                  <c:v>-10.8125</c:v>
                </c:pt>
                <c:pt idx="6292">
                  <c:v>-4.8125</c:v>
                </c:pt>
                <c:pt idx="6293">
                  <c:v>-27.8125</c:v>
                </c:pt>
                <c:pt idx="6294">
                  <c:v>42.1875</c:v>
                </c:pt>
                <c:pt idx="6295">
                  <c:v>-36.8125</c:v>
                </c:pt>
                <c:pt idx="6296">
                  <c:v>16.1875</c:v>
                </c:pt>
                <c:pt idx="6297">
                  <c:v>90.1875</c:v>
                </c:pt>
                <c:pt idx="6298">
                  <c:v>-40.8125</c:v>
                </c:pt>
                <c:pt idx="6299">
                  <c:v>-8.8125</c:v>
                </c:pt>
                <c:pt idx="6300">
                  <c:v>-86.8125</c:v>
                </c:pt>
                <c:pt idx="6301">
                  <c:v>-44.8125</c:v>
                </c:pt>
                <c:pt idx="6302">
                  <c:v>-104.8125</c:v>
                </c:pt>
                <c:pt idx="6303">
                  <c:v>43.1875</c:v>
                </c:pt>
                <c:pt idx="6304">
                  <c:v>36.1875</c:v>
                </c:pt>
                <c:pt idx="6305">
                  <c:v>-21.8125</c:v>
                </c:pt>
                <c:pt idx="6306">
                  <c:v>8.1875</c:v>
                </c:pt>
                <c:pt idx="6307">
                  <c:v>-45.8125</c:v>
                </c:pt>
                <c:pt idx="6308">
                  <c:v>-35.8125</c:v>
                </c:pt>
                <c:pt idx="6309">
                  <c:v>69.1875</c:v>
                </c:pt>
                <c:pt idx="6310">
                  <c:v>-78.8125</c:v>
                </c:pt>
                <c:pt idx="6311">
                  <c:v>13.1875</c:v>
                </c:pt>
                <c:pt idx="6312">
                  <c:v>8.1875</c:v>
                </c:pt>
                <c:pt idx="6313">
                  <c:v>27.1875</c:v>
                </c:pt>
                <c:pt idx="6314">
                  <c:v>27.1875</c:v>
                </c:pt>
                <c:pt idx="6315">
                  <c:v>-14.8125</c:v>
                </c:pt>
                <c:pt idx="6316">
                  <c:v>14.1875</c:v>
                </c:pt>
                <c:pt idx="6317">
                  <c:v>-11.8125</c:v>
                </c:pt>
                <c:pt idx="6318">
                  <c:v>-29.8125</c:v>
                </c:pt>
                <c:pt idx="6319">
                  <c:v>24.1875</c:v>
                </c:pt>
                <c:pt idx="6320">
                  <c:v>-0.8125</c:v>
                </c:pt>
                <c:pt idx="6321">
                  <c:v>-5.8125</c:v>
                </c:pt>
                <c:pt idx="6322">
                  <c:v>34.1875</c:v>
                </c:pt>
                <c:pt idx="6323">
                  <c:v>17.1875</c:v>
                </c:pt>
                <c:pt idx="6324">
                  <c:v>-8.8125</c:v>
                </c:pt>
                <c:pt idx="6325">
                  <c:v>-23.8125</c:v>
                </c:pt>
                <c:pt idx="6326">
                  <c:v>22.1875</c:v>
                </c:pt>
                <c:pt idx="6327">
                  <c:v>74.24609375</c:v>
                </c:pt>
                <c:pt idx="6328">
                  <c:v>89.24609375</c:v>
                </c:pt>
                <c:pt idx="6329">
                  <c:v>17.24609375</c:v>
                </c:pt>
                <c:pt idx="6330">
                  <c:v>-24.75390625</c:v>
                </c:pt>
                <c:pt idx="6331">
                  <c:v>-39.75390625</c:v>
                </c:pt>
                <c:pt idx="6332">
                  <c:v>4.24609375</c:v>
                </c:pt>
                <c:pt idx="6333">
                  <c:v>-27.75390625</c:v>
                </c:pt>
                <c:pt idx="6334">
                  <c:v>-36.75390625</c:v>
                </c:pt>
                <c:pt idx="6335">
                  <c:v>-8.75390625</c:v>
                </c:pt>
                <c:pt idx="6336">
                  <c:v>-84.75390625</c:v>
                </c:pt>
                <c:pt idx="6337">
                  <c:v>-29.75390625</c:v>
                </c:pt>
                <c:pt idx="6338">
                  <c:v>-15.75390625</c:v>
                </c:pt>
                <c:pt idx="6339">
                  <c:v>-24.75390625</c:v>
                </c:pt>
                <c:pt idx="6340">
                  <c:v>54.24609375</c:v>
                </c:pt>
                <c:pt idx="6341">
                  <c:v>-8.75390625</c:v>
                </c:pt>
                <c:pt idx="6342">
                  <c:v>-8.75390625</c:v>
                </c:pt>
                <c:pt idx="6343">
                  <c:v>33.24609375</c:v>
                </c:pt>
                <c:pt idx="6344">
                  <c:v>15.24609375</c:v>
                </c:pt>
                <c:pt idx="6345">
                  <c:v>19.24609375</c:v>
                </c:pt>
                <c:pt idx="6346">
                  <c:v>59.24609375</c:v>
                </c:pt>
                <c:pt idx="6347">
                  <c:v>-30.75390625</c:v>
                </c:pt>
                <c:pt idx="6348">
                  <c:v>55.24609375</c:v>
                </c:pt>
                <c:pt idx="6349">
                  <c:v>0.24609375</c:v>
                </c:pt>
                <c:pt idx="6350">
                  <c:v>-3.75390625</c:v>
                </c:pt>
                <c:pt idx="6351">
                  <c:v>13.24609375</c:v>
                </c:pt>
                <c:pt idx="6352">
                  <c:v>-9.75390625</c:v>
                </c:pt>
                <c:pt idx="6353">
                  <c:v>28.24609375</c:v>
                </c:pt>
                <c:pt idx="6354">
                  <c:v>-15.75390625</c:v>
                </c:pt>
                <c:pt idx="6355">
                  <c:v>25.24609375</c:v>
                </c:pt>
                <c:pt idx="6356">
                  <c:v>-43.75390625</c:v>
                </c:pt>
                <c:pt idx="6357">
                  <c:v>16.24609375</c:v>
                </c:pt>
                <c:pt idx="6358">
                  <c:v>13.24609375</c:v>
                </c:pt>
                <c:pt idx="6359">
                  <c:v>70.24609375</c:v>
                </c:pt>
                <c:pt idx="6360">
                  <c:v>-62.75390625</c:v>
                </c:pt>
                <c:pt idx="6361">
                  <c:v>-0.75390625</c:v>
                </c:pt>
                <c:pt idx="6362">
                  <c:v>49.24609375</c:v>
                </c:pt>
                <c:pt idx="6363">
                  <c:v>26.24609375</c:v>
                </c:pt>
                <c:pt idx="6364">
                  <c:v>-6.75390625</c:v>
                </c:pt>
                <c:pt idx="6365">
                  <c:v>16.24609375</c:v>
                </c:pt>
                <c:pt idx="6366">
                  <c:v>-80.75390625</c:v>
                </c:pt>
                <c:pt idx="6367">
                  <c:v>-52.75390625</c:v>
                </c:pt>
                <c:pt idx="6368">
                  <c:v>-37.75390625</c:v>
                </c:pt>
                <c:pt idx="6369">
                  <c:v>49.24609375</c:v>
                </c:pt>
                <c:pt idx="6370">
                  <c:v>-62.75390625</c:v>
                </c:pt>
                <c:pt idx="6371">
                  <c:v>26.24609375</c:v>
                </c:pt>
                <c:pt idx="6372">
                  <c:v>-27.75390625</c:v>
                </c:pt>
                <c:pt idx="6373">
                  <c:v>58.24609375</c:v>
                </c:pt>
                <c:pt idx="6374">
                  <c:v>35.24609375</c:v>
                </c:pt>
                <c:pt idx="6375">
                  <c:v>21.24609375</c:v>
                </c:pt>
                <c:pt idx="6376">
                  <c:v>-12.75390625</c:v>
                </c:pt>
                <c:pt idx="6377">
                  <c:v>-55.75390625</c:v>
                </c:pt>
                <c:pt idx="6378">
                  <c:v>78.24609375</c:v>
                </c:pt>
                <c:pt idx="6379">
                  <c:v>-58.75390625</c:v>
                </c:pt>
                <c:pt idx="6380">
                  <c:v>13.24609375</c:v>
                </c:pt>
                <c:pt idx="6381">
                  <c:v>-10.75390625</c:v>
                </c:pt>
                <c:pt idx="6382">
                  <c:v>-52.75390625</c:v>
                </c:pt>
                <c:pt idx="6383">
                  <c:v>-51.75390625</c:v>
                </c:pt>
                <c:pt idx="6384">
                  <c:v>-39.75390625</c:v>
                </c:pt>
                <c:pt idx="6385">
                  <c:v>18.24609375</c:v>
                </c:pt>
                <c:pt idx="6386">
                  <c:v>-22.75390625</c:v>
                </c:pt>
                <c:pt idx="6387">
                  <c:v>17.24609375</c:v>
                </c:pt>
                <c:pt idx="6388">
                  <c:v>20.24609375</c:v>
                </c:pt>
                <c:pt idx="6389">
                  <c:v>89.24609375</c:v>
                </c:pt>
                <c:pt idx="6390">
                  <c:v>53.24609375</c:v>
                </c:pt>
                <c:pt idx="6391">
                  <c:v>-78.75390625</c:v>
                </c:pt>
                <c:pt idx="6392">
                  <c:v>-2.75390625</c:v>
                </c:pt>
                <c:pt idx="6393">
                  <c:v>-67.75390625</c:v>
                </c:pt>
                <c:pt idx="6394">
                  <c:v>40.24609375</c:v>
                </c:pt>
                <c:pt idx="6395">
                  <c:v>-30.75390625</c:v>
                </c:pt>
                <c:pt idx="6396">
                  <c:v>-19.75390625</c:v>
                </c:pt>
                <c:pt idx="6397">
                  <c:v>80.24609375</c:v>
                </c:pt>
                <c:pt idx="6398">
                  <c:v>-31.75390625</c:v>
                </c:pt>
                <c:pt idx="6399">
                  <c:v>-77.75390625</c:v>
                </c:pt>
                <c:pt idx="6400">
                  <c:v>4.24609375</c:v>
                </c:pt>
                <c:pt idx="6401">
                  <c:v>-38.75390625</c:v>
                </c:pt>
                <c:pt idx="6402">
                  <c:v>85.24609375</c:v>
                </c:pt>
                <c:pt idx="6403">
                  <c:v>47.24609375</c:v>
                </c:pt>
                <c:pt idx="6404">
                  <c:v>-68.75390625</c:v>
                </c:pt>
                <c:pt idx="6405">
                  <c:v>43.24609375</c:v>
                </c:pt>
                <c:pt idx="6406">
                  <c:v>-94.75390625</c:v>
                </c:pt>
                <c:pt idx="6407">
                  <c:v>20.24609375</c:v>
                </c:pt>
                <c:pt idx="6408">
                  <c:v>21.24609375</c:v>
                </c:pt>
                <c:pt idx="6409">
                  <c:v>82.94140625</c:v>
                </c:pt>
                <c:pt idx="6410">
                  <c:v>32.94140625</c:v>
                </c:pt>
                <c:pt idx="6411">
                  <c:v>46.94140625</c:v>
                </c:pt>
                <c:pt idx="6412">
                  <c:v>53.94140625</c:v>
                </c:pt>
                <c:pt idx="6413">
                  <c:v>39.94140625</c:v>
                </c:pt>
                <c:pt idx="6414">
                  <c:v>70.94140625</c:v>
                </c:pt>
                <c:pt idx="6415">
                  <c:v>-15.05859375</c:v>
                </c:pt>
                <c:pt idx="6416">
                  <c:v>21.94140625</c:v>
                </c:pt>
                <c:pt idx="6417">
                  <c:v>-38.05859375</c:v>
                </c:pt>
                <c:pt idx="6418">
                  <c:v>20.94140625</c:v>
                </c:pt>
                <c:pt idx="6419">
                  <c:v>21.94140625</c:v>
                </c:pt>
                <c:pt idx="6420">
                  <c:v>25.94140625</c:v>
                </c:pt>
                <c:pt idx="6421">
                  <c:v>48.94140625</c:v>
                </c:pt>
                <c:pt idx="6422">
                  <c:v>94.94140625</c:v>
                </c:pt>
                <c:pt idx="6423">
                  <c:v>65.94140625</c:v>
                </c:pt>
                <c:pt idx="6424">
                  <c:v>9.94140625</c:v>
                </c:pt>
                <c:pt idx="6425">
                  <c:v>5.94140625</c:v>
                </c:pt>
                <c:pt idx="6426">
                  <c:v>27.94140625</c:v>
                </c:pt>
                <c:pt idx="6427">
                  <c:v>-14.05859375</c:v>
                </c:pt>
                <c:pt idx="6428">
                  <c:v>42.94140625</c:v>
                </c:pt>
                <c:pt idx="6429">
                  <c:v>24.94140625</c:v>
                </c:pt>
                <c:pt idx="6430">
                  <c:v>11.94140625</c:v>
                </c:pt>
                <c:pt idx="6431">
                  <c:v>41.94140625</c:v>
                </c:pt>
                <c:pt idx="6432">
                  <c:v>-76.05859375</c:v>
                </c:pt>
                <c:pt idx="6433">
                  <c:v>7.94140625</c:v>
                </c:pt>
                <c:pt idx="6434">
                  <c:v>-8.05859375</c:v>
                </c:pt>
                <c:pt idx="6435">
                  <c:v>-41.05859375</c:v>
                </c:pt>
                <c:pt idx="6436">
                  <c:v>-12.05859375</c:v>
                </c:pt>
                <c:pt idx="6437">
                  <c:v>-35.05859375</c:v>
                </c:pt>
                <c:pt idx="6438">
                  <c:v>-38.05859375</c:v>
                </c:pt>
                <c:pt idx="6439">
                  <c:v>-1.05859375</c:v>
                </c:pt>
                <c:pt idx="6440">
                  <c:v>-48.05859375</c:v>
                </c:pt>
                <c:pt idx="6441">
                  <c:v>-29.05859375</c:v>
                </c:pt>
                <c:pt idx="6442">
                  <c:v>26.94140625</c:v>
                </c:pt>
                <c:pt idx="6443">
                  <c:v>-55.05859375</c:v>
                </c:pt>
                <c:pt idx="6444">
                  <c:v>37.94140625</c:v>
                </c:pt>
                <c:pt idx="6445">
                  <c:v>52.94140625</c:v>
                </c:pt>
                <c:pt idx="6446">
                  <c:v>-79.05859375</c:v>
                </c:pt>
                <c:pt idx="6447">
                  <c:v>-10.05859375</c:v>
                </c:pt>
                <c:pt idx="6448">
                  <c:v>34.94140625</c:v>
                </c:pt>
                <c:pt idx="6449">
                  <c:v>-41.05859375</c:v>
                </c:pt>
                <c:pt idx="6450">
                  <c:v>87.94140625</c:v>
                </c:pt>
                <c:pt idx="6451">
                  <c:v>-93.05859375</c:v>
                </c:pt>
                <c:pt idx="6452">
                  <c:v>-74.05859375</c:v>
                </c:pt>
                <c:pt idx="6453">
                  <c:v>-50.05859375</c:v>
                </c:pt>
                <c:pt idx="6454">
                  <c:v>-16.05859375</c:v>
                </c:pt>
                <c:pt idx="6455">
                  <c:v>94.94140625</c:v>
                </c:pt>
                <c:pt idx="6456">
                  <c:v>-37.05859375</c:v>
                </c:pt>
                <c:pt idx="6457">
                  <c:v>-2.05859375</c:v>
                </c:pt>
                <c:pt idx="6458">
                  <c:v>-35.05859375</c:v>
                </c:pt>
                <c:pt idx="6459">
                  <c:v>88.94140625</c:v>
                </c:pt>
                <c:pt idx="6460">
                  <c:v>-28.05859375</c:v>
                </c:pt>
                <c:pt idx="6461">
                  <c:v>42.94140625</c:v>
                </c:pt>
                <c:pt idx="6462">
                  <c:v>-9.05859375</c:v>
                </c:pt>
                <c:pt idx="6463">
                  <c:v>-78.05859375</c:v>
                </c:pt>
                <c:pt idx="6464">
                  <c:v>-24.05859375</c:v>
                </c:pt>
                <c:pt idx="6465">
                  <c:v>52.94140625</c:v>
                </c:pt>
                <c:pt idx="6466">
                  <c:v>-62.05859375</c:v>
                </c:pt>
                <c:pt idx="6467">
                  <c:v>90.94140625</c:v>
                </c:pt>
                <c:pt idx="6468">
                  <c:v>-58.05859375</c:v>
                </c:pt>
                <c:pt idx="6469">
                  <c:v>52.94140625</c:v>
                </c:pt>
                <c:pt idx="6470">
                  <c:v>33.94140625</c:v>
                </c:pt>
                <c:pt idx="6471">
                  <c:v>64.94140625</c:v>
                </c:pt>
                <c:pt idx="6472">
                  <c:v>-37.05859375</c:v>
                </c:pt>
                <c:pt idx="6473">
                  <c:v>-37.05859375</c:v>
                </c:pt>
                <c:pt idx="6474">
                  <c:v>-32.05859375</c:v>
                </c:pt>
                <c:pt idx="6475">
                  <c:v>-24.05859375</c:v>
                </c:pt>
                <c:pt idx="6476">
                  <c:v>-98.05859375</c:v>
                </c:pt>
                <c:pt idx="6477">
                  <c:v>-9.05859375</c:v>
                </c:pt>
                <c:pt idx="6478">
                  <c:v>60.94140625</c:v>
                </c:pt>
                <c:pt idx="6479">
                  <c:v>-54.05859375</c:v>
                </c:pt>
                <c:pt idx="6480">
                  <c:v>11.94140625</c:v>
                </c:pt>
                <c:pt idx="6481">
                  <c:v>-42.05859375</c:v>
                </c:pt>
                <c:pt idx="6482">
                  <c:v>-22.05859375</c:v>
                </c:pt>
                <c:pt idx="6483">
                  <c:v>0.94140625</c:v>
                </c:pt>
                <c:pt idx="6484">
                  <c:v>9.94140625</c:v>
                </c:pt>
                <c:pt idx="6485">
                  <c:v>39.94140625</c:v>
                </c:pt>
                <c:pt idx="6486">
                  <c:v>58.94140625</c:v>
                </c:pt>
                <c:pt idx="6487">
                  <c:v>27.94140625</c:v>
                </c:pt>
                <c:pt idx="6488">
                  <c:v>-5.05859375</c:v>
                </c:pt>
                <c:pt idx="6489">
                  <c:v>-39.05859375</c:v>
                </c:pt>
                <c:pt idx="6490">
                  <c:v>-42.05859375</c:v>
                </c:pt>
                <c:pt idx="6491">
                  <c:v>-61.05859375</c:v>
                </c:pt>
                <c:pt idx="6492">
                  <c:v>37.94140625</c:v>
                </c:pt>
                <c:pt idx="6493">
                  <c:v>-86.05859375</c:v>
                </c:pt>
                <c:pt idx="6494">
                  <c:v>5.94140625</c:v>
                </c:pt>
                <c:pt idx="6495">
                  <c:v>-44.05859375</c:v>
                </c:pt>
                <c:pt idx="6496">
                  <c:v>-4.05859375</c:v>
                </c:pt>
                <c:pt idx="6497">
                  <c:v>-6.05859375</c:v>
                </c:pt>
                <c:pt idx="6498">
                  <c:v>-66.05859375</c:v>
                </c:pt>
                <c:pt idx="6499">
                  <c:v>-16.05859375</c:v>
                </c:pt>
                <c:pt idx="6500">
                  <c:v>-72.05859375</c:v>
                </c:pt>
                <c:pt idx="6501">
                  <c:v>-70.05859375</c:v>
                </c:pt>
                <c:pt idx="6502">
                  <c:v>22.94140625</c:v>
                </c:pt>
                <c:pt idx="6503">
                  <c:v>-27.05859375</c:v>
                </c:pt>
                <c:pt idx="6504">
                  <c:v>12.94140625</c:v>
                </c:pt>
                <c:pt idx="6505">
                  <c:v>52.94140625</c:v>
                </c:pt>
                <c:pt idx="6506">
                  <c:v>42.94140625</c:v>
                </c:pt>
                <c:pt idx="6507">
                  <c:v>-9.765625</c:v>
                </c:pt>
                <c:pt idx="6508">
                  <c:v>21.234375</c:v>
                </c:pt>
                <c:pt idx="6509">
                  <c:v>-35.765625</c:v>
                </c:pt>
                <c:pt idx="6510">
                  <c:v>-10.765625</c:v>
                </c:pt>
                <c:pt idx="6511">
                  <c:v>12.234375</c:v>
                </c:pt>
                <c:pt idx="6512">
                  <c:v>-48.765625</c:v>
                </c:pt>
                <c:pt idx="6513">
                  <c:v>0.234375</c:v>
                </c:pt>
                <c:pt idx="6514">
                  <c:v>97.234375</c:v>
                </c:pt>
                <c:pt idx="6515">
                  <c:v>-64.765625</c:v>
                </c:pt>
                <c:pt idx="6516">
                  <c:v>-24.765625</c:v>
                </c:pt>
                <c:pt idx="6517">
                  <c:v>-38.765625</c:v>
                </c:pt>
                <c:pt idx="6518">
                  <c:v>-32.765625</c:v>
                </c:pt>
                <c:pt idx="6519">
                  <c:v>-63.765625</c:v>
                </c:pt>
                <c:pt idx="6520">
                  <c:v>-20.765625</c:v>
                </c:pt>
                <c:pt idx="6521">
                  <c:v>4.234375</c:v>
                </c:pt>
                <c:pt idx="6522">
                  <c:v>-31.765625</c:v>
                </c:pt>
                <c:pt idx="6523">
                  <c:v>-34.765625</c:v>
                </c:pt>
                <c:pt idx="6524">
                  <c:v>-19.765625</c:v>
                </c:pt>
                <c:pt idx="6525">
                  <c:v>-62.765625</c:v>
                </c:pt>
                <c:pt idx="6526">
                  <c:v>-13.765625</c:v>
                </c:pt>
                <c:pt idx="6527">
                  <c:v>-0.765625</c:v>
                </c:pt>
                <c:pt idx="6528">
                  <c:v>48.234375</c:v>
                </c:pt>
                <c:pt idx="6529">
                  <c:v>-15.765625</c:v>
                </c:pt>
                <c:pt idx="6530">
                  <c:v>26.234375</c:v>
                </c:pt>
                <c:pt idx="6531">
                  <c:v>-14.765625</c:v>
                </c:pt>
                <c:pt idx="6532">
                  <c:v>-52.765625</c:v>
                </c:pt>
                <c:pt idx="6533">
                  <c:v>116.234375</c:v>
                </c:pt>
                <c:pt idx="6534">
                  <c:v>-42.765625</c:v>
                </c:pt>
                <c:pt idx="6535">
                  <c:v>4.234375</c:v>
                </c:pt>
                <c:pt idx="6536">
                  <c:v>38.234375</c:v>
                </c:pt>
                <c:pt idx="6537">
                  <c:v>3.234375</c:v>
                </c:pt>
                <c:pt idx="6538">
                  <c:v>-14.765625</c:v>
                </c:pt>
                <c:pt idx="6539">
                  <c:v>14.234375</c:v>
                </c:pt>
                <c:pt idx="6540">
                  <c:v>84.234375</c:v>
                </c:pt>
                <c:pt idx="6541">
                  <c:v>-4.765625</c:v>
                </c:pt>
                <c:pt idx="6542">
                  <c:v>19.234375</c:v>
                </c:pt>
                <c:pt idx="6543">
                  <c:v>3.234375</c:v>
                </c:pt>
                <c:pt idx="6544">
                  <c:v>32.234375</c:v>
                </c:pt>
                <c:pt idx="6545">
                  <c:v>4.234375</c:v>
                </c:pt>
                <c:pt idx="6546">
                  <c:v>-32.765625</c:v>
                </c:pt>
                <c:pt idx="6547">
                  <c:v>-25.765625</c:v>
                </c:pt>
                <c:pt idx="6548">
                  <c:v>-18.765625</c:v>
                </c:pt>
                <c:pt idx="6549">
                  <c:v>-27.765625</c:v>
                </c:pt>
                <c:pt idx="6550">
                  <c:v>60.234375</c:v>
                </c:pt>
                <c:pt idx="6551">
                  <c:v>47.234375</c:v>
                </c:pt>
                <c:pt idx="6552">
                  <c:v>-8.765625</c:v>
                </c:pt>
                <c:pt idx="6553">
                  <c:v>16.234375</c:v>
                </c:pt>
                <c:pt idx="6554">
                  <c:v>-64.765625</c:v>
                </c:pt>
                <c:pt idx="6555">
                  <c:v>2.234375</c:v>
                </c:pt>
                <c:pt idx="6556">
                  <c:v>11.234375</c:v>
                </c:pt>
                <c:pt idx="6557">
                  <c:v>-58.765625</c:v>
                </c:pt>
                <c:pt idx="6558">
                  <c:v>42.234375</c:v>
                </c:pt>
                <c:pt idx="6559">
                  <c:v>-38.765625</c:v>
                </c:pt>
                <c:pt idx="6560">
                  <c:v>44.234375</c:v>
                </c:pt>
                <c:pt idx="6561">
                  <c:v>-33.765625</c:v>
                </c:pt>
                <c:pt idx="6562">
                  <c:v>19.234375</c:v>
                </c:pt>
                <c:pt idx="6563">
                  <c:v>-14.765625</c:v>
                </c:pt>
                <c:pt idx="6564">
                  <c:v>-4.765625</c:v>
                </c:pt>
                <c:pt idx="6565">
                  <c:v>53.234375</c:v>
                </c:pt>
                <c:pt idx="6566">
                  <c:v>69.234375</c:v>
                </c:pt>
                <c:pt idx="6567">
                  <c:v>1.234375</c:v>
                </c:pt>
                <c:pt idx="6568">
                  <c:v>-71.765625</c:v>
                </c:pt>
                <c:pt idx="6569">
                  <c:v>34.234375</c:v>
                </c:pt>
                <c:pt idx="6570">
                  <c:v>-7.765625</c:v>
                </c:pt>
                <c:pt idx="6571">
                  <c:v>45.234375</c:v>
                </c:pt>
                <c:pt idx="6572">
                  <c:v>39.234375</c:v>
                </c:pt>
                <c:pt idx="6573">
                  <c:v>-0.765625</c:v>
                </c:pt>
                <c:pt idx="6574">
                  <c:v>-38.765625</c:v>
                </c:pt>
                <c:pt idx="6575">
                  <c:v>-27.765625</c:v>
                </c:pt>
                <c:pt idx="6576">
                  <c:v>50.234375</c:v>
                </c:pt>
                <c:pt idx="6577">
                  <c:v>23.234375</c:v>
                </c:pt>
                <c:pt idx="6578">
                  <c:v>66.234375</c:v>
                </c:pt>
                <c:pt idx="6579">
                  <c:v>90.234375</c:v>
                </c:pt>
                <c:pt idx="6580">
                  <c:v>-77.765625</c:v>
                </c:pt>
                <c:pt idx="6581">
                  <c:v>-9.765625</c:v>
                </c:pt>
                <c:pt idx="6582">
                  <c:v>-11.765625</c:v>
                </c:pt>
                <c:pt idx="6583">
                  <c:v>23.234375</c:v>
                </c:pt>
                <c:pt idx="6584">
                  <c:v>-46.765625</c:v>
                </c:pt>
                <c:pt idx="6585">
                  <c:v>9.234375</c:v>
                </c:pt>
                <c:pt idx="6586">
                  <c:v>26.234375</c:v>
                </c:pt>
                <c:pt idx="6587">
                  <c:v>82.234375</c:v>
                </c:pt>
                <c:pt idx="6588">
                  <c:v>3.16796875</c:v>
                </c:pt>
                <c:pt idx="6589">
                  <c:v>78.16796875</c:v>
                </c:pt>
                <c:pt idx="6590">
                  <c:v>41.16796875</c:v>
                </c:pt>
                <c:pt idx="6591">
                  <c:v>10.16796875</c:v>
                </c:pt>
                <c:pt idx="6592">
                  <c:v>5.16796875</c:v>
                </c:pt>
                <c:pt idx="6593">
                  <c:v>-19.83203125</c:v>
                </c:pt>
                <c:pt idx="6594">
                  <c:v>32.16796875</c:v>
                </c:pt>
                <c:pt idx="6595">
                  <c:v>11.16796875</c:v>
                </c:pt>
                <c:pt idx="6596">
                  <c:v>-18.83203125</c:v>
                </c:pt>
                <c:pt idx="6597">
                  <c:v>73.16796875</c:v>
                </c:pt>
                <c:pt idx="6598">
                  <c:v>80.16796875</c:v>
                </c:pt>
                <c:pt idx="6599">
                  <c:v>-73.83203125</c:v>
                </c:pt>
                <c:pt idx="6600">
                  <c:v>24.16796875</c:v>
                </c:pt>
                <c:pt idx="6601">
                  <c:v>-2.83203125</c:v>
                </c:pt>
                <c:pt idx="6602">
                  <c:v>-2.83203125</c:v>
                </c:pt>
                <c:pt idx="6603">
                  <c:v>-8.83203125</c:v>
                </c:pt>
                <c:pt idx="6604">
                  <c:v>6.16796875</c:v>
                </c:pt>
                <c:pt idx="6605">
                  <c:v>68.16796875</c:v>
                </c:pt>
                <c:pt idx="6606">
                  <c:v>15.16796875</c:v>
                </c:pt>
                <c:pt idx="6607">
                  <c:v>-10.83203125</c:v>
                </c:pt>
                <c:pt idx="6608">
                  <c:v>-30.83203125</c:v>
                </c:pt>
                <c:pt idx="6609">
                  <c:v>-43.83203125</c:v>
                </c:pt>
                <c:pt idx="6610">
                  <c:v>-4.83203125</c:v>
                </c:pt>
                <c:pt idx="6611">
                  <c:v>-47.83203125</c:v>
                </c:pt>
                <c:pt idx="6612">
                  <c:v>-43.83203125</c:v>
                </c:pt>
                <c:pt idx="6613">
                  <c:v>-20.83203125</c:v>
                </c:pt>
                <c:pt idx="6614">
                  <c:v>44.16796875</c:v>
                </c:pt>
                <c:pt idx="6615">
                  <c:v>55.16796875</c:v>
                </c:pt>
                <c:pt idx="6616">
                  <c:v>-47.83203125</c:v>
                </c:pt>
                <c:pt idx="6617">
                  <c:v>34.16796875</c:v>
                </c:pt>
                <c:pt idx="6618">
                  <c:v>-21.83203125</c:v>
                </c:pt>
                <c:pt idx="6619">
                  <c:v>-44.83203125</c:v>
                </c:pt>
                <c:pt idx="6620">
                  <c:v>-23.83203125</c:v>
                </c:pt>
                <c:pt idx="6621">
                  <c:v>16.16796875</c:v>
                </c:pt>
                <c:pt idx="6622">
                  <c:v>-14.83203125</c:v>
                </c:pt>
                <c:pt idx="6623">
                  <c:v>53.16796875</c:v>
                </c:pt>
                <c:pt idx="6624">
                  <c:v>27.16796875</c:v>
                </c:pt>
                <c:pt idx="6625">
                  <c:v>-23.83203125</c:v>
                </c:pt>
                <c:pt idx="6626">
                  <c:v>14.16796875</c:v>
                </c:pt>
                <c:pt idx="6627">
                  <c:v>-69.83203125</c:v>
                </c:pt>
                <c:pt idx="6628">
                  <c:v>3.16796875</c:v>
                </c:pt>
                <c:pt idx="6629">
                  <c:v>-6.83203125</c:v>
                </c:pt>
                <c:pt idx="6630">
                  <c:v>17.16796875</c:v>
                </c:pt>
                <c:pt idx="6631">
                  <c:v>24.16796875</c:v>
                </c:pt>
                <c:pt idx="6632">
                  <c:v>-63.83203125</c:v>
                </c:pt>
                <c:pt idx="6633">
                  <c:v>29.16796875</c:v>
                </c:pt>
                <c:pt idx="6634">
                  <c:v>-6.83203125</c:v>
                </c:pt>
                <c:pt idx="6635">
                  <c:v>23.16796875</c:v>
                </c:pt>
                <c:pt idx="6636">
                  <c:v>38.16796875</c:v>
                </c:pt>
                <c:pt idx="6637">
                  <c:v>41.16796875</c:v>
                </c:pt>
                <c:pt idx="6638">
                  <c:v>8.16796875</c:v>
                </c:pt>
                <c:pt idx="6639">
                  <c:v>-38.83203125</c:v>
                </c:pt>
                <c:pt idx="6640">
                  <c:v>11.16796875</c:v>
                </c:pt>
                <c:pt idx="6641">
                  <c:v>58.16796875</c:v>
                </c:pt>
                <c:pt idx="6642">
                  <c:v>-31.83203125</c:v>
                </c:pt>
                <c:pt idx="6643">
                  <c:v>-13.83203125</c:v>
                </c:pt>
                <c:pt idx="6644">
                  <c:v>56.16796875</c:v>
                </c:pt>
                <c:pt idx="6645">
                  <c:v>68.16796875</c:v>
                </c:pt>
                <c:pt idx="6646">
                  <c:v>9.16796875</c:v>
                </c:pt>
                <c:pt idx="6647">
                  <c:v>71.16796875</c:v>
                </c:pt>
                <c:pt idx="6648">
                  <c:v>-58.83203125</c:v>
                </c:pt>
                <c:pt idx="6649">
                  <c:v>-30.83203125</c:v>
                </c:pt>
                <c:pt idx="6650">
                  <c:v>-12.83203125</c:v>
                </c:pt>
                <c:pt idx="6651">
                  <c:v>-9.83203125</c:v>
                </c:pt>
                <c:pt idx="6652">
                  <c:v>65.12890625</c:v>
                </c:pt>
                <c:pt idx="6653">
                  <c:v>34.12890625</c:v>
                </c:pt>
                <c:pt idx="6654">
                  <c:v>11.12890625</c:v>
                </c:pt>
                <c:pt idx="6655">
                  <c:v>-22.87109375</c:v>
                </c:pt>
                <c:pt idx="6656">
                  <c:v>-17.87109375</c:v>
                </c:pt>
                <c:pt idx="6657">
                  <c:v>-42.87109375</c:v>
                </c:pt>
                <c:pt idx="6658">
                  <c:v>-12.87109375</c:v>
                </c:pt>
                <c:pt idx="6659">
                  <c:v>17.12890625</c:v>
                </c:pt>
                <c:pt idx="6660">
                  <c:v>-19.87109375</c:v>
                </c:pt>
                <c:pt idx="6661">
                  <c:v>-13.87109375</c:v>
                </c:pt>
                <c:pt idx="6662">
                  <c:v>7.12890625</c:v>
                </c:pt>
                <c:pt idx="6663">
                  <c:v>23.12890625</c:v>
                </c:pt>
                <c:pt idx="6664">
                  <c:v>28.12890625</c:v>
                </c:pt>
                <c:pt idx="6665">
                  <c:v>-45.87109375</c:v>
                </c:pt>
                <c:pt idx="6666">
                  <c:v>1.12890625</c:v>
                </c:pt>
                <c:pt idx="6667">
                  <c:v>3.12890625</c:v>
                </c:pt>
                <c:pt idx="6668">
                  <c:v>39.12890625</c:v>
                </c:pt>
                <c:pt idx="6669">
                  <c:v>43.12890625</c:v>
                </c:pt>
                <c:pt idx="6670">
                  <c:v>-3.87109375</c:v>
                </c:pt>
                <c:pt idx="6671">
                  <c:v>-14.87109375</c:v>
                </c:pt>
                <c:pt idx="6672">
                  <c:v>18.12890625</c:v>
                </c:pt>
                <c:pt idx="6673">
                  <c:v>-29.87109375</c:v>
                </c:pt>
                <c:pt idx="6674">
                  <c:v>5.12890625</c:v>
                </c:pt>
                <c:pt idx="6675">
                  <c:v>18.12890625</c:v>
                </c:pt>
                <c:pt idx="6676">
                  <c:v>12.12890625</c:v>
                </c:pt>
                <c:pt idx="6677">
                  <c:v>97.12890625</c:v>
                </c:pt>
                <c:pt idx="6678">
                  <c:v>2.12890625</c:v>
                </c:pt>
                <c:pt idx="6679">
                  <c:v>4.12890625</c:v>
                </c:pt>
                <c:pt idx="6680">
                  <c:v>8.12890625</c:v>
                </c:pt>
                <c:pt idx="6681">
                  <c:v>-3.87109375</c:v>
                </c:pt>
                <c:pt idx="6682">
                  <c:v>-31.87109375</c:v>
                </c:pt>
                <c:pt idx="6683">
                  <c:v>21.12890625</c:v>
                </c:pt>
                <c:pt idx="6684">
                  <c:v>-35.87109375</c:v>
                </c:pt>
                <c:pt idx="6685">
                  <c:v>-61.87109375</c:v>
                </c:pt>
                <c:pt idx="6686">
                  <c:v>7.12890625</c:v>
                </c:pt>
                <c:pt idx="6687">
                  <c:v>-65.87109375</c:v>
                </c:pt>
                <c:pt idx="6688">
                  <c:v>45.12890625</c:v>
                </c:pt>
                <c:pt idx="6689">
                  <c:v>28.12890625</c:v>
                </c:pt>
                <c:pt idx="6690">
                  <c:v>-65.87109375</c:v>
                </c:pt>
                <c:pt idx="6691">
                  <c:v>51.12890625</c:v>
                </c:pt>
                <c:pt idx="6692">
                  <c:v>52.12890625</c:v>
                </c:pt>
                <c:pt idx="6693">
                  <c:v>7.12890625</c:v>
                </c:pt>
                <c:pt idx="6694">
                  <c:v>16.12890625</c:v>
                </c:pt>
                <c:pt idx="6695">
                  <c:v>-45.87109375</c:v>
                </c:pt>
                <c:pt idx="6696">
                  <c:v>-27.87109375</c:v>
                </c:pt>
                <c:pt idx="6697">
                  <c:v>71.12890625</c:v>
                </c:pt>
                <c:pt idx="6698">
                  <c:v>26.12890625</c:v>
                </c:pt>
                <c:pt idx="6699">
                  <c:v>31.12890625</c:v>
                </c:pt>
                <c:pt idx="6700">
                  <c:v>57.12890625</c:v>
                </c:pt>
                <c:pt idx="6701">
                  <c:v>70.12890625</c:v>
                </c:pt>
                <c:pt idx="6702">
                  <c:v>79.12890625</c:v>
                </c:pt>
                <c:pt idx="6703">
                  <c:v>-87.87109375</c:v>
                </c:pt>
                <c:pt idx="6704">
                  <c:v>-33.87109375</c:v>
                </c:pt>
                <c:pt idx="6705">
                  <c:v>-59.87109375</c:v>
                </c:pt>
                <c:pt idx="6706">
                  <c:v>-27.87109375</c:v>
                </c:pt>
                <c:pt idx="6707">
                  <c:v>-16.87109375</c:v>
                </c:pt>
                <c:pt idx="6708">
                  <c:v>52.12890625</c:v>
                </c:pt>
                <c:pt idx="6709">
                  <c:v>-36.87109375</c:v>
                </c:pt>
                <c:pt idx="6710">
                  <c:v>15.12890625</c:v>
                </c:pt>
                <c:pt idx="6711">
                  <c:v>-54.87109375</c:v>
                </c:pt>
                <c:pt idx="6712">
                  <c:v>-26.87109375</c:v>
                </c:pt>
                <c:pt idx="6713">
                  <c:v>29.12890625</c:v>
                </c:pt>
                <c:pt idx="6714">
                  <c:v>-7.87109375</c:v>
                </c:pt>
                <c:pt idx="6715">
                  <c:v>-3.87109375</c:v>
                </c:pt>
                <c:pt idx="6716">
                  <c:v>-8.87109375</c:v>
                </c:pt>
                <c:pt idx="6717">
                  <c:v>43.12890625</c:v>
                </c:pt>
                <c:pt idx="6718">
                  <c:v>-1.87109375</c:v>
                </c:pt>
                <c:pt idx="6719">
                  <c:v>1.12890625</c:v>
                </c:pt>
                <c:pt idx="6720">
                  <c:v>36.12890625</c:v>
                </c:pt>
                <c:pt idx="6721">
                  <c:v>16.12890625</c:v>
                </c:pt>
                <c:pt idx="6722">
                  <c:v>76.12890625</c:v>
                </c:pt>
                <c:pt idx="6723">
                  <c:v>-50.87109375</c:v>
                </c:pt>
                <c:pt idx="6724">
                  <c:v>-36.66015625</c:v>
                </c:pt>
                <c:pt idx="6725">
                  <c:v>-19.66015625</c:v>
                </c:pt>
                <c:pt idx="6726">
                  <c:v>30.33984375</c:v>
                </c:pt>
                <c:pt idx="6727">
                  <c:v>-52.66015625</c:v>
                </c:pt>
                <c:pt idx="6728">
                  <c:v>83.33984375</c:v>
                </c:pt>
                <c:pt idx="6729">
                  <c:v>-28.66015625</c:v>
                </c:pt>
                <c:pt idx="6730">
                  <c:v>-42.66015625</c:v>
                </c:pt>
                <c:pt idx="6731">
                  <c:v>20.33984375</c:v>
                </c:pt>
                <c:pt idx="6732">
                  <c:v>38.33984375</c:v>
                </c:pt>
                <c:pt idx="6733">
                  <c:v>105.3398438</c:v>
                </c:pt>
                <c:pt idx="6734">
                  <c:v>-9.66015625</c:v>
                </c:pt>
                <c:pt idx="6735">
                  <c:v>-15.66015625</c:v>
                </c:pt>
                <c:pt idx="6736">
                  <c:v>-23.66015625</c:v>
                </c:pt>
                <c:pt idx="6737">
                  <c:v>-81.66015625</c:v>
                </c:pt>
                <c:pt idx="6738">
                  <c:v>15.33984375</c:v>
                </c:pt>
                <c:pt idx="6739">
                  <c:v>-27.66015625</c:v>
                </c:pt>
                <c:pt idx="6740">
                  <c:v>-85.66015625</c:v>
                </c:pt>
                <c:pt idx="6741">
                  <c:v>-43.66015625</c:v>
                </c:pt>
                <c:pt idx="6742">
                  <c:v>-1.66015625</c:v>
                </c:pt>
                <c:pt idx="6743">
                  <c:v>-14.66015625</c:v>
                </c:pt>
                <c:pt idx="6744">
                  <c:v>11.33984375</c:v>
                </c:pt>
                <c:pt idx="6745">
                  <c:v>83.33984375</c:v>
                </c:pt>
                <c:pt idx="6746">
                  <c:v>7.33984375</c:v>
                </c:pt>
                <c:pt idx="6747">
                  <c:v>79.33984375</c:v>
                </c:pt>
                <c:pt idx="6748">
                  <c:v>21.33984375</c:v>
                </c:pt>
                <c:pt idx="6749">
                  <c:v>4.33984375</c:v>
                </c:pt>
                <c:pt idx="6750">
                  <c:v>60.33984375</c:v>
                </c:pt>
                <c:pt idx="6751">
                  <c:v>-60.66015625</c:v>
                </c:pt>
                <c:pt idx="6752">
                  <c:v>25.33984375</c:v>
                </c:pt>
                <c:pt idx="6753">
                  <c:v>-61.66015625</c:v>
                </c:pt>
                <c:pt idx="6754">
                  <c:v>0.33984375</c:v>
                </c:pt>
                <c:pt idx="6755">
                  <c:v>-2.66015625</c:v>
                </c:pt>
                <c:pt idx="6756">
                  <c:v>-21.66015625</c:v>
                </c:pt>
                <c:pt idx="6757">
                  <c:v>-63.66015625</c:v>
                </c:pt>
                <c:pt idx="6758">
                  <c:v>-30.66015625</c:v>
                </c:pt>
                <c:pt idx="6759">
                  <c:v>-76.66015625</c:v>
                </c:pt>
                <c:pt idx="6760">
                  <c:v>24.33984375</c:v>
                </c:pt>
                <c:pt idx="6761">
                  <c:v>65.33984375</c:v>
                </c:pt>
                <c:pt idx="6762">
                  <c:v>-27.66015625</c:v>
                </c:pt>
                <c:pt idx="6763">
                  <c:v>28.33984375</c:v>
                </c:pt>
                <c:pt idx="6764">
                  <c:v>20.33984375</c:v>
                </c:pt>
                <c:pt idx="6765">
                  <c:v>21.33984375</c:v>
                </c:pt>
                <c:pt idx="6766">
                  <c:v>-25.66015625</c:v>
                </c:pt>
                <c:pt idx="6767">
                  <c:v>-20.66015625</c:v>
                </c:pt>
                <c:pt idx="6768">
                  <c:v>10.33984375</c:v>
                </c:pt>
                <c:pt idx="6769">
                  <c:v>-0.66015625</c:v>
                </c:pt>
                <c:pt idx="6770">
                  <c:v>63.33984375</c:v>
                </c:pt>
                <c:pt idx="6771">
                  <c:v>-13.66015625</c:v>
                </c:pt>
                <c:pt idx="6772">
                  <c:v>-3.66015625</c:v>
                </c:pt>
                <c:pt idx="6773">
                  <c:v>-25.66015625</c:v>
                </c:pt>
                <c:pt idx="6774">
                  <c:v>30.33984375</c:v>
                </c:pt>
                <c:pt idx="6775">
                  <c:v>-16.66015625</c:v>
                </c:pt>
                <c:pt idx="6776">
                  <c:v>10.33984375</c:v>
                </c:pt>
                <c:pt idx="6777">
                  <c:v>51.33984375</c:v>
                </c:pt>
                <c:pt idx="6778">
                  <c:v>-46.66015625</c:v>
                </c:pt>
                <c:pt idx="6779">
                  <c:v>1.33984375</c:v>
                </c:pt>
                <c:pt idx="6780">
                  <c:v>-18.66015625</c:v>
                </c:pt>
                <c:pt idx="6781">
                  <c:v>20.33984375</c:v>
                </c:pt>
                <c:pt idx="6782">
                  <c:v>-84.66015625</c:v>
                </c:pt>
                <c:pt idx="6783">
                  <c:v>28.33984375</c:v>
                </c:pt>
                <c:pt idx="6784">
                  <c:v>33.33984375</c:v>
                </c:pt>
                <c:pt idx="6785">
                  <c:v>-27.66015625</c:v>
                </c:pt>
                <c:pt idx="6786">
                  <c:v>-23.66015625</c:v>
                </c:pt>
                <c:pt idx="6787">
                  <c:v>76.33984375</c:v>
                </c:pt>
                <c:pt idx="6788">
                  <c:v>-12.66015625</c:v>
                </c:pt>
                <c:pt idx="6789">
                  <c:v>48.33984375</c:v>
                </c:pt>
                <c:pt idx="6790">
                  <c:v>-46.66015625</c:v>
                </c:pt>
                <c:pt idx="6791">
                  <c:v>6.33984375</c:v>
                </c:pt>
                <c:pt idx="6792">
                  <c:v>32.33984375</c:v>
                </c:pt>
                <c:pt idx="6793">
                  <c:v>-6.66015625</c:v>
                </c:pt>
                <c:pt idx="6794">
                  <c:v>-88.66015625</c:v>
                </c:pt>
                <c:pt idx="6795">
                  <c:v>-38.66015625</c:v>
                </c:pt>
                <c:pt idx="6796">
                  <c:v>24.33984375</c:v>
                </c:pt>
                <c:pt idx="6797">
                  <c:v>108.3398438</c:v>
                </c:pt>
                <c:pt idx="6798">
                  <c:v>29.33984375</c:v>
                </c:pt>
                <c:pt idx="6799">
                  <c:v>42.12890625</c:v>
                </c:pt>
                <c:pt idx="6800">
                  <c:v>38.12890625</c:v>
                </c:pt>
                <c:pt idx="6801">
                  <c:v>0.12890625</c:v>
                </c:pt>
                <c:pt idx="6802">
                  <c:v>38.12890625</c:v>
                </c:pt>
                <c:pt idx="6803">
                  <c:v>11.12890625</c:v>
                </c:pt>
                <c:pt idx="6804">
                  <c:v>17.12890625</c:v>
                </c:pt>
                <c:pt idx="6805">
                  <c:v>28.12890625</c:v>
                </c:pt>
                <c:pt idx="6806">
                  <c:v>26.12890625</c:v>
                </c:pt>
                <c:pt idx="6807">
                  <c:v>14.12890625</c:v>
                </c:pt>
                <c:pt idx="6808">
                  <c:v>82.12890625</c:v>
                </c:pt>
                <c:pt idx="6809">
                  <c:v>10.12890625</c:v>
                </c:pt>
                <c:pt idx="6810">
                  <c:v>78.12890625</c:v>
                </c:pt>
                <c:pt idx="6811">
                  <c:v>16.12890625</c:v>
                </c:pt>
                <c:pt idx="6812">
                  <c:v>56.12890625</c:v>
                </c:pt>
                <c:pt idx="6813">
                  <c:v>92.12890625</c:v>
                </c:pt>
                <c:pt idx="6814">
                  <c:v>48.12890625</c:v>
                </c:pt>
                <c:pt idx="6815">
                  <c:v>-17.87109375</c:v>
                </c:pt>
                <c:pt idx="6816">
                  <c:v>77.12890625</c:v>
                </c:pt>
                <c:pt idx="6817">
                  <c:v>6.12890625</c:v>
                </c:pt>
                <c:pt idx="6818">
                  <c:v>-24.87109375</c:v>
                </c:pt>
                <c:pt idx="6819">
                  <c:v>-2.87109375</c:v>
                </c:pt>
                <c:pt idx="6820">
                  <c:v>86.12890625</c:v>
                </c:pt>
                <c:pt idx="6821">
                  <c:v>-2.87109375</c:v>
                </c:pt>
                <c:pt idx="6822">
                  <c:v>-41.87109375</c:v>
                </c:pt>
                <c:pt idx="6823">
                  <c:v>-89.87109375</c:v>
                </c:pt>
                <c:pt idx="6824">
                  <c:v>-57.87109375</c:v>
                </c:pt>
                <c:pt idx="6825">
                  <c:v>11.12890625</c:v>
                </c:pt>
                <c:pt idx="6826">
                  <c:v>23.12890625</c:v>
                </c:pt>
                <c:pt idx="6827">
                  <c:v>-20.87109375</c:v>
                </c:pt>
                <c:pt idx="6828">
                  <c:v>-91.87109375</c:v>
                </c:pt>
                <c:pt idx="6829">
                  <c:v>107.1289062</c:v>
                </c:pt>
                <c:pt idx="6830">
                  <c:v>33.12890625</c:v>
                </c:pt>
                <c:pt idx="6831">
                  <c:v>2.12890625</c:v>
                </c:pt>
                <c:pt idx="6832">
                  <c:v>-24.87109375</c:v>
                </c:pt>
                <c:pt idx="6833">
                  <c:v>5.12890625</c:v>
                </c:pt>
                <c:pt idx="6834">
                  <c:v>40.12890625</c:v>
                </c:pt>
                <c:pt idx="6835">
                  <c:v>6.12890625</c:v>
                </c:pt>
                <c:pt idx="6836">
                  <c:v>-11.87109375</c:v>
                </c:pt>
                <c:pt idx="6837">
                  <c:v>-75.87109375</c:v>
                </c:pt>
                <c:pt idx="6838">
                  <c:v>-50.87109375</c:v>
                </c:pt>
                <c:pt idx="6839">
                  <c:v>27.12890625</c:v>
                </c:pt>
                <c:pt idx="6840">
                  <c:v>-22.87109375</c:v>
                </c:pt>
                <c:pt idx="6841">
                  <c:v>-58.87109375</c:v>
                </c:pt>
                <c:pt idx="6842">
                  <c:v>17.12890625</c:v>
                </c:pt>
                <c:pt idx="6843">
                  <c:v>-45.87109375</c:v>
                </c:pt>
                <c:pt idx="6844">
                  <c:v>53.12890625</c:v>
                </c:pt>
                <c:pt idx="6845">
                  <c:v>-45.87109375</c:v>
                </c:pt>
                <c:pt idx="6846">
                  <c:v>18.12890625</c:v>
                </c:pt>
                <c:pt idx="6847">
                  <c:v>67.12890625</c:v>
                </c:pt>
                <c:pt idx="6848">
                  <c:v>-10.87109375</c:v>
                </c:pt>
                <c:pt idx="6849">
                  <c:v>-35.87109375</c:v>
                </c:pt>
                <c:pt idx="6850">
                  <c:v>-4.87109375</c:v>
                </c:pt>
                <c:pt idx="6851">
                  <c:v>-37.87109375</c:v>
                </c:pt>
                <c:pt idx="6852">
                  <c:v>17.12890625</c:v>
                </c:pt>
                <c:pt idx="6853">
                  <c:v>34.12890625</c:v>
                </c:pt>
                <c:pt idx="6854">
                  <c:v>-4.87109375</c:v>
                </c:pt>
                <c:pt idx="6855">
                  <c:v>-2.87109375</c:v>
                </c:pt>
                <c:pt idx="6856">
                  <c:v>42.12890625</c:v>
                </c:pt>
                <c:pt idx="6857">
                  <c:v>19.12890625</c:v>
                </c:pt>
                <c:pt idx="6858">
                  <c:v>-40.87109375</c:v>
                </c:pt>
                <c:pt idx="6859">
                  <c:v>3.12890625</c:v>
                </c:pt>
                <c:pt idx="6860">
                  <c:v>-56.87109375</c:v>
                </c:pt>
                <c:pt idx="6861">
                  <c:v>57.12890625</c:v>
                </c:pt>
                <c:pt idx="6862">
                  <c:v>42.12890625</c:v>
                </c:pt>
                <c:pt idx="6863">
                  <c:v>87.12890625</c:v>
                </c:pt>
                <c:pt idx="6864">
                  <c:v>39.12890625</c:v>
                </c:pt>
                <c:pt idx="6865">
                  <c:v>-21.87109375</c:v>
                </c:pt>
                <c:pt idx="6866">
                  <c:v>-110.8710938</c:v>
                </c:pt>
                <c:pt idx="6867">
                  <c:v>-56.8125</c:v>
                </c:pt>
                <c:pt idx="6868">
                  <c:v>7.1875</c:v>
                </c:pt>
                <c:pt idx="6869">
                  <c:v>13.1875</c:v>
                </c:pt>
                <c:pt idx="6870">
                  <c:v>-57.8125</c:v>
                </c:pt>
                <c:pt idx="6871">
                  <c:v>95.1875</c:v>
                </c:pt>
                <c:pt idx="6872">
                  <c:v>-69.8125</c:v>
                </c:pt>
                <c:pt idx="6873">
                  <c:v>52.1875</c:v>
                </c:pt>
                <c:pt idx="6874">
                  <c:v>70.1875</c:v>
                </c:pt>
                <c:pt idx="6875">
                  <c:v>-68.8125</c:v>
                </c:pt>
                <c:pt idx="6876">
                  <c:v>-7.8125</c:v>
                </c:pt>
                <c:pt idx="6877">
                  <c:v>-54.8125</c:v>
                </c:pt>
                <c:pt idx="6878">
                  <c:v>51.1875</c:v>
                </c:pt>
                <c:pt idx="6879">
                  <c:v>63.1875</c:v>
                </c:pt>
                <c:pt idx="6880">
                  <c:v>-35.8125</c:v>
                </c:pt>
                <c:pt idx="6881">
                  <c:v>12.1875</c:v>
                </c:pt>
                <c:pt idx="6882">
                  <c:v>-34.8125</c:v>
                </c:pt>
                <c:pt idx="6883">
                  <c:v>39.1875</c:v>
                </c:pt>
                <c:pt idx="6884">
                  <c:v>14.1875</c:v>
                </c:pt>
                <c:pt idx="6885">
                  <c:v>-38.8125</c:v>
                </c:pt>
                <c:pt idx="6886">
                  <c:v>-7.8125</c:v>
                </c:pt>
                <c:pt idx="6887">
                  <c:v>38.1875</c:v>
                </c:pt>
                <c:pt idx="6888">
                  <c:v>62.1875</c:v>
                </c:pt>
                <c:pt idx="6889">
                  <c:v>-76.8125</c:v>
                </c:pt>
                <c:pt idx="6890">
                  <c:v>-55.8125</c:v>
                </c:pt>
                <c:pt idx="6891">
                  <c:v>29.1875</c:v>
                </c:pt>
                <c:pt idx="6892">
                  <c:v>13.1875</c:v>
                </c:pt>
                <c:pt idx="6893">
                  <c:v>-64.8125</c:v>
                </c:pt>
                <c:pt idx="6894">
                  <c:v>-22.8125</c:v>
                </c:pt>
                <c:pt idx="6895">
                  <c:v>-12.8125</c:v>
                </c:pt>
                <c:pt idx="6896">
                  <c:v>72.1875</c:v>
                </c:pt>
                <c:pt idx="6897">
                  <c:v>21.1875</c:v>
                </c:pt>
                <c:pt idx="6898">
                  <c:v>9.1875</c:v>
                </c:pt>
                <c:pt idx="6899">
                  <c:v>99.1875</c:v>
                </c:pt>
                <c:pt idx="6900">
                  <c:v>-15.8125</c:v>
                </c:pt>
                <c:pt idx="6901">
                  <c:v>12.1875</c:v>
                </c:pt>
                <c:pt idx="6902">
                  <c:v>27.1875</c:v>
                </c:pt>
                <c:pt idx="6903">
                  <c:v>-16.8125</c:v>
                </c:pt>
                <c:pt idx="6904">
                  <c:v>59.1875</c:v>
                </c:pt>
                <c:pt idx="6905">
                  <c:v>-42.8125</c:v>
                </c:pt>
                <c:pt idx="6906">
                  <c:v>-47.8125</c:v>
                </c:pt>
                <c:pt idx="6907">
                  <c:v>-50.8125</c:v>
                </c:pt>
                <c:pt idx="6908">
                  <c:v>30.1875</c:v>
                </c:pt>
                <c:pt idx="6909">
                  <c:v>6.1875</c:v>
                </c:pt>
                <c:pt idx="6910">
                  <c:v>47.1875</c:v>
                </c:pt>
                <c:pt idx="6911">
                  <c:v>8.1875</c:v>
                </c:pt>
                <c:pt idx="6912">
                  <c:v>-2.8125</c:v>
                </c:pt>
                <c:pt idx="6913">
                  <c:v>22.1875</c:v>
                </c:pt>
                <c:pt idx="6914">
                  <c:v>15.1875</c:v>
                </c:pt>
                <c:pt idx="6915">
                  <c:v>98.1875</c:v>
                </c:pt>
                <c:pt idx="6916">
                  <c:v>25.1875</c:v>
                </c:pt>
                <c:pt idx="6917">
                  <c:v>-34.8125</c:v>
                </c:pt>
                <c:pt idx="6918">
                  <c:v>-38.8125</c:v>
                </c:pt>
                <c:pt idx="6919">
                  <c:v>48.1875</c:v>
                </c:pt>
                <c:pt idx="6920">
                  <c:v>-35.8125</c:v>
                </c:pt>
                <c:pt idx="6921">
                  <c:v>37.1875</c:v>
                </c:pt>
                <c:pt idx="6922">
                  <c:v>24.1875</c:v>
                </c:pt>
                <c:pt idx="6923">
                  <c:v>-41.8125</c:v>
                </c:pt>
                <c:pt idx="6924">
                  <c:v>-13.8125</c:v>
                </c:pt>
                <c:pt idx="6925">
                  <c:v>35.1875</c:v>
                </c:pt>
                <c:pt idx="6926">
                  <c:v>-61.8125</c:v>
                </c:pt>
                <c:pt idx="6927">
                  <c:v>36.1875</c:v>
                </c:pt>
                <c:pt idx="6928">
                  <c:v>-39.8125</c:v>
                </c:pt>
                <c:pt idx="6929">
                  <c:v>-35.8125</c:v>
                </c:pt>
                <c:pt idx="6930">
                  <c:v>18.1875</c:v>
                </c:pt>
                <c:pt idx="6931">
                  <c:v>25.1875</c:v>
                </c:pt>
                <c:pt idx="6932">
                  <c:v>22.1875</c:v>
                </c:pt>
                <c:pt idx="6933">
                  <c:v>-19.8125</c:v>
                </c:pt>
                <c:pt idx="6934">
                  <c:v>-18.8125</c:v>
                </c:pt>
                <c:pt idx="6935">
                  <c:v>-8.8125</c:v>
                </c:pt>
                <c:pt idx="6936">
                  <c:v>-5.8125</c:v>
                </c:pt>
                <c:pt idx="6937">
                  <c:v>44.1875</c:v>
                </c:pt>
                <c:pt idx="6938">
                  <c:v>-54.8125</c:v>
                </c:pt>
                <c:pt idx="6939">
                  <c:v>-13.8125</c:v>
                </c:pt>
                <c:pt idx="6940">
                  <c:v>46.1875</c:v>
                </c:pt>
                <c:pt idx="6941">
                  <c:v>13.1875</c:v>
                </c:pt>
                <c:pt idx="6942">
                  <c:v>37.1875</c:v>
                </c:pt>
                <c:pt idx="6943">
                  <c:v>-1.8125</c:v>
                </c:pt>
                <c:pt idx="6944">
                  <c:v>33.1875</c:v>
                </c:pt>
                <c:pt idx="6945">
                  <c:v>-7.8125</c:v>
                </c:pt>
                <c:pt idx="6946">
                  <c:v>61.1875</c:v>
                </c:pt>
                <c:pt idx="6947">
                  <c:v>-10.8125</c:v>
                </c:pt>
                <c:pt idx="6948">
                  <c:v>23.1875</c:v>
                </c:pt>
                <c:pt idx="6949">
                  <c:v>0.1875</c:v>
                </c:pt>
                <c:pt idx="6950">
                  <c:v>28.1875</c:v>
                </c:pt>
                <c:pt idx="6951">
                  <c:v>18.1875</c:v>
                </c:pt>
                <c:pt idx="6952">
                  <c:v>-38.8125</c:v>
                </c:pt>
                <c:pt idx="6953">
                  <c:v>-1.75390625</c:v>
                </c:pt>
                <c:pt idx="6954">
                  <c:v>18.24609375</c:v>
                </c:pt>
                <c:pt idx="6955">
                  <c:v>-38.75390625</c:v>
                </c:pt>
                <c:pt idx="6956">
                  <c:v>25.24609375</c:v>
                </c:pt>
                <c:pt idx="6957">
                  <c:v>48.24609375</c:v>
                </c:pt>
                <c:pt idx="6958">
                  <c:v>-3.75390625</c:v>
                </c:pt>
                <c:pt idx="6959">
                  <c:v>-34.75390625</c:v>
                </c:pt>
                <c:pt idx="6960">
                  <c:v>91.24609375</c:v>
                </c:pt>
                <c:pt idx="6961">
                  <c:v>44.24609375</c:v>
                </c:pt>
                <c:pt idx="6962">
                  <c:v>60.24609375</c:v>
                </c:pt>
                <c:pt idx="6963">
                  <c:v>-68.75390625</c:v>
                </c:pt>
                <c:pt idx="6964">
                  <c:v>-8.75390625</c:v>
                </c:pt>
                <c:pt idx="6965">
                  <c:v>12.24609375</c:v>
                </c:pt>
                <c:pt idx="6966">
                  <c:v>-3.75390625</c:v>
                </c:pt>
                <c:pt idx="6967">
                  <c:v>-64.75390625</c:v>
                </c:pt>
                <c:pt idx="6968">
                  <c:v>-13.75390625</c:v>
                </c:pt>
                <c:pt idx="6969">
                  <c:v>-10.75390625</c:v>
                </c:pt>
                <c:pt idx="6970">
                  <c:v>-7.75390625</c:v>
                </c:pt>
                <c:pt idx="6971">
                  <c:v>17.24609375</c:v>
                </c:pt>
                <c:pt idx="6972">
                  <c:v>66.24609375</c:v>
                </c:pt>
                <c:pt idx="6973">
                  <c:v>50.24609375</c:v>
                </c:pt>
                <c:pt idx="6974">
                  <c:v>-88.75390625</c:v>
                </c:pt>
                <c:pt idx="6975">
                  <c:v>27.24609375</c:v>
                </c:pt>
                <c:pt idx="6976">
                  <c:v>-1.75390625</c:v>
                </c:pt>
                <c:pt idx="6977">
                  <c:v>-130.75390619999999</c:v>
                </c:pt>
                <c:pt idx="6978">
                  <c:v>-8.75390625</c:v>
                </c:pt>
                <c:pt idx="6979">
                  <c:v>-63.75390625</c:v>
                </c:pt>
                <c:pt idx="6980">
                  <c:v>20.24609375</c:v>
                </c:pt>
                <c:pt idx="6981">
                  <c:v>-46.75390625</c:v>
                </c:pt>
                <c:pt idx="6982">
                  <c:v>56.24609375</c:v>
                </c:pt>
                <c:pt idx="6983">
                  <c:v>52.24609375</c:v>
                </c:pt>
                <c:pt idx="6984">
                  <c:v>-43.75390625</c:v>
                </c:pt>
                <c:pt idx="6985">
                  <c:v>43.24609375</c:v>
                </c:pt>
                <c:pt idx="6986">
                  <c:v>49.24609375</c:v>
                </c:pt>
                <c:pt idx="6987">
                  <c:v>59.24609375</c:v>
                </c:pt>
                <c:pt idx="6988">
                  <c:v>-51.75390625</c:v>
                </c:pt>
                <c:pt idx="6989">
                  <c:v>12.24609375</c:v>
                </c:pt>
                <c:pt idx="6990">
                  <c:v>17.24609375</c:v>
                </c:pt>
                <c:pt idx="6991">
                  <c:v>-24.75390625</c:v>
                </c:pt>
                <c:pt idx="6992">
                  <c:v>-41.75390625</c:v>
                </c:pt>
                <c:pt idx="6993">
                  <c:v>-12.75390625</c:v>
                </c:pt>
                <c:pt idx="6994">
                  <c:v>7.24609375</c:v>
                </c:pt>
                <c:pt idx="6995">
                  <c:v>74.24609375</c:v>
                </c:pt>
                <c:pt idx="6996">
                  <c:v>27.24609375</c:v>
                </c:pt>
                <c:pt idx="6997">
                  <c:v>-6.75390625</c:v>
                </c:pt>
                <c:pt idx="6998">
                  <c:v>-32.75390625</c:v>
                </c:pt>
                <c:pt idx="6999">
                  <c:v>11.24609375</c:v>
                </c:pt>
                <c:pt idx="7000">
                  <c:v>35.24609375</c:v>
                </c:pt>
                <c:pt idx="7001">
                  <c:v>133.24609380000001</c:v>
                </c:pt>
                <c:pt idx="7002">
                  <c:v>2.24609375</c:v>
                </c:pt>
                <c:pt idx="7003">
                  <c:v>50.24609375</c:v>
                </c:pt>
                <c:pt idx="7004">
                  <c:v>-26.75390625</c:v>
                </c:pt>
                <c:pt idx="7005">
                  <c:v>45.24609375</c:v>
                </c:pt>
                <c:pt idx="7006">
                  <c:v>-31.75390625</c:v>
                </c:pt>
                <c:pt idx="7007">
                  <c:v>54.24609375</c:v>
                </c:pt>
                <c:pt idx="7008">
                  <c:v>-0.75390625</c:v>
                </c:pt>
                <c:pt idx="7009">
                  <c:v>-39.75390625</c:v>
                </c:pt>
                <c:pt idx="7010">
                  <c:v>-11.75390625</c:v>
                </c:pt>
                <c:pt idx="7011">
                  <c:v>25.24609375</c:v>
                </c:pt>
                <c:pt idx="7012">
                  <c:v>11.24609375</c:v>
                </c:pt>
                <c:pt idx="7013">
                  <c:v>48.24609375</c:v>
                </c:pt>
                <c:pt idx="7014">
                  <c:v>28.24609375</c:v>
                </c:pt>
                <c:pt idx="7015">
                  <c:v>33.24609375</c:v>
                </c:pt>
                <c:pt idx="7016">
                  <c:v>26.24609375</c:v>
                </c:pt>
                <c:pt idx="7017">
                  <c:v>-35.75390625</c:v>
                </c:pt>
                <c:pt idx="7018">
                  <c:v>-108.7539062</c:v>
                </c:pt>
                <c:pt idx="7019">
                  <c:v>31.24609375</c:v>
                </c:pt>
                <c:pt idx="7020">
                  <c:v>1.24609375</c:v>
                </c:pt>
                <c:pt idx="7021">
                  <c:v>29.24609375</c:v>
                </c:pt>
                <c:pt idx="7022">
                  <c:v>33.24609375</c:v>
                </c:pt>
                <c:pt idx="7023">
                  <c:v>10.24609375</c:v>
                </c:pt>
                <c:pt idx="7024">
                  <c:v>52.24609375</c:v>
                </c:pt>
                <c:pt idx="7025">
                  <c:v>19.24609375</c:v>
                </c:pt>
                <c:pt idx="7026">
                  <c:v>52.24609375</c:v>
                </c:pt>
                <c:pt idx="7027">
                  <c:v>-8.75390625</c:v>
                </c:pt>
                <c:pt idx="7028">
                  <c:v>72.24609375</c:v>
                </c:pt>
                <c:pt idx="7029">
                  <c:v>-36.75390625</c:v>
                </c:pt>
                <c:pt idx="7030">
                  <c:v>-106.7539062</c:v>
                </c:pt>
                <c:pt idx="7031">
                  <c:v>-34.75390625</c:v>
                </c:pt>
                <c:pt idx="7032">
                  <c:v>49.24609375</c:v>
                </c:pt>
                <c:pt idx="7033">
                  <c:v>52.24609375</c:v>
                </c:pt>
                <c:pt idx="7034">
                  <c:v>-38.75390625</c:v>
                </c:pt>
                <c:pt idx="7035">
                  <c:v>-16.75390625</c:v>
                </c:pt>
                <c:pt idx="7036">
                  <c:v>-21.75390625</c:v>
                </c:pt>
                <c:pt idx="7037">
                  <c:v>5.24609375</c:v>
                </c:pt>
                <c:pt idx="7038">
                  <c:v>-13.75390625</c:v>
                </c:pt>
                <c:pt idx="7039">
                  <c:v>-58.75390625</c:v>
                </c:pt>
                <c:pt idx="7040">
                  <c:v>-15.75390625</c:v>
                </c:pt>
                <c:pt idx="7041">
                  <c:v>15.94140625</c:v>
                </c:pt>
                <c:pt idx="7042">
                  <c:v>-10.05859375</c:v>
                </c:pt>
                <c:pt idx="7043">
                  <c:v>-4.05859375</c:v>
                </c:pt>
                <c:pt idx="7044">
                  <c:v>50.94140625</c:v>
                </c:pt>
                <c:pt idx="7045">
                  <c:v>-62.05859375</c:v>
                </c:pt>
                <c:pt idx="7046">
                  <c:v>-16.05859375</c:v>
                </c:pt>
                <c:pt idx="7047">
                  <c:v>6.94140625</c:v>
                </c:pt>
                <c:pt idx="7048">
                  <c:v>2.94140625</c:v>
                </c:pt>
                <c:pt idx="7049">
                  <c:v>-1.05859375</c:v>
                </c:pt>
                <c:pt idx="7050">
                  <c:v>32.94140625</c:v>
                </c:pt>
                <c:pt idx="7051">
                  <c:v>-88.05859375</c:v>
                </c:pt>
                <c:pt idx="7052">
                  <c:v>28.94140625</c:v>
                </c:pt>
                <c:pt idx="7053">
                  <c:v>-21.05859375</c:v>
                </c:pt>
                <c:pt idx="7054">
                  <c:v>-27.05859375</c:v>
                </c:pt>
                <c:pt idx="7055">
                  <c:v>64.94140625</c:v>
                </c:pt>
                <c:pt idx="7056">
                  <c:v>0.94140625</c:v>
                </c:pt>
                <c:pt idx="7057">
                  <c:v>-2.05859375</c:v>
                </c:pt>
                <c:pt idx="7058">
                  <c:v>-85.05859375</c:v>
                </c:pt>
                <c:pt idx="7059">
                  <c:v>0.94140625</c:v>
                </c:pt>
                <c:pt idx="7060">
                  <c:v>2.94140625</c:v>
                </c:pt>
                <c:pt idx="7061">
                  <c:v>5.94140625</c:v>
                </c:pt>
                <c:pt idx="7062">
                  <c:v>-85.05859375</c:v>
                </c:pt>
                <c:pt idx="7063">
                  <c:v>30.94140625</c:v>
                </c:pt>
                <c:pt idx="7064">
                  <c:v>-1.05859375</c:v>
                </c:pt>
                <c:pt idx="7065">
                  <c:v>-30.05859375</c:v>
                </c:pt>
                <c:pt idx="7066">
                  <c:v>-21.05859375</c:v>
                </c:pt>
                <c:pt idx="7067">
                  <c:v>-31.05859375</c:v>
                </c:pt>
                <c:pt idx="7068">
                  <c:v>44.94140625</c:v>
                </c:pt>
                <c:pt idx="7069">
                  <c:v>11.94140625</c:v>
                </c:pt>
                <c:pt idx="7070">
                  <c:v>37.94140625</c:v>
                </c:pt>
                <c:pt idx="7071">
                  <c:v>80.94140625</c:v>
                </c:pt>
                <c:pt idx="7072">
                  <c:v>120.9414062</c:v>
                </c:pt>
                <c:pt idx="7073">
                  <c:v>45.94140625</c:v>
                </c:pt>
                <c:pt idx="7074">
                  <c:v>52.94140625</c:v>
                </c:pt>
                <c:pt idx="7075">
                  <c:v>107.9414062</c:v>
                </c:pt>
                <c:pt idx="7076">
                  <c:v>78.94140625</c:v>
                </c:pt>
                <c:pt idx="7077">
                  <c:v>56.94140625</c:v>
                </c:pt>
                <c:pt idx="7078">
                  <c:v>0.94140625</c:v>
                </c:pt>
                <c:pt idx="7079">
                  <c:v>15.94140625</c:v>
                </c:pt>
                <c:pt idx="7080">
                  <c:v>47.94140625</c:v>
                </c:pt>
                <c:pt idx="7081">
                  <c:v>-37.05859375</c:v>
                </c:pt>
                <c:pt idx="7082">
                  <c:v>41.94140625</c:v>
                </c:pt>
                <c:pt idx="7083">
                  <c:v>19.94140625</c:v>
                </c:pt>
                <c:pt idx="7084">
                  <c:v>-9.05859375</c:v>
                </c:pt>
                <c:pt idx="7085">
                  <c:v>-47.05859375</c:v>
                </c:pt>
                <c:pt idx="7086">
                  <c:v>-14.05859375</c:v>
                </c:pt>
                <c:pt idx="7087">
                  <c:v>-10.05859375</c:v>
                </c:pt>
                <c:pt idx="7088">
                  <c:v>11.94140625</c:v>
                </c:pt>
                <c:pt idx="7089">
                  <c:v>-12.05859375</c:v>
                </c:pt>
                <c:pt idx="7090">
                  <c:v>11.94140625</c:v>
                </c:pt>
                <c:pt idx="7091">
                  <c:v>-9.05859375</c:v>
                </c:pt>
                <c:pt idx="7092">
                  <c:v>-19.05859375</c:v>
                </c:pt>
                <c:pt idx="7093">
                  <c:v>-5.859375E-2</c:v>
                </c:pt>
                <c:pt idx="7094">
                  <c:v>-26.05859375</c:v>
                </c:pt>
                <c:pt idx="7095">
                  <c:v>2.94140625</c:v>
                </c:pt>
                <c:pt idx="7096">
                  <c:v>-19.05859375</c:v>
                </c:pt>
                <c:pt idx="7097">
                  <c:v>46.94140625</c:v>
                </c:pt>
                <c:pt idx="7098">
                  <c:v>65.94140625</c:v>
                </c:pt>
                <c:pt idx="7099">
                  <c:v>25.94140625</c:v>
                </c:pt>
                <c:pt idx="7100">
                  <c:v>45.94140625</c:v>
                </c:pt>
                <c:pt idx="7101">
                  <c:v>-29.05859375</c:v>
                </c:pt>
                <c:pt idx="7102">
                  <c:v>-10.05859375</c:v>
                </c:pt>
                <c:pt idx="7103">
                  <c:v>45.94140625</c:v>
                </c:pt>
                <c:pt idx="7104">
                  <c:v>18.94140625</c:v>
                </c:pt>
                <c:pt idx="7105">
                  <c:v>-33.05859375</c:v>
                </c:pt>
                <c:pt idx="7106">
                  <c:v>-46.05859375</c:v>
                </c:pt>
                <c:pt idx="7107">
                  <c:v>83.94140625</c:v>
                </c:pt>
                <c:pt idx="7108">
                  <c:v>-13.05859375</c:v>
                </c:pt>
                <c:pt idx="7109">
                  <c:v>-26.05859375</c:v>
                </c:pt>
                <c:pt idx="7110">
                  <c:v>-99.05859375</c:v>
                </c:pt>
                <c:pt idx="7111">
                  <c:v>33.94140625</c:v>
                </c:pt>
                <c:pt idx="7112">
                  <c:v>4.94140625</c:v>
                </c:pt>
                <c:pt idx="7113">
                  <c:v>-7.05859375</c:v>
                </c:pt>
                <c:pt idx="7114">
                  <c:v>13.94140625</c:v>
                </c:pt>
                <c:pt idx="7115">
                  <c:v>1.234375</c:v>
                </c:pt>
                <c:pt idx="7116">
                  <c:v>44.234375</c:v>
                </c:pt>
                <c:pt idx="7117">
                  <c:v>-41.765625</c:v>
                </c:pt>
                <c:pt idx="7118">
                  <c:v>15.234375</c:v>
                </c:pt>
                <c:pt idx="7119">
                  <c:v>-11.765625</c:v>
                </c:pt>
                <c:pt idx="7120">
                  <c:v>10.234375</c:v>
                </c:pt>
                <c:pt idx="7121">
                  <c:v>19.234375</c:v>
                </c:pt>
                <c:pt idx="7122">
                  <c:v>30.234375</c:v>
                </c:pt>
                <c:pt idx="7123">
                  <c:v>19.234375</c:v>
                </c:pt>
                <c:pt idx="7124">
                  <c:v>-34.765625</c:v>
                </c:pt>
                <c:pt idx="7125">
                  <c:v>21.234375</c:v>
                </c:pt>
                <c:pt idx="7126">
                  <c:v>-23.765625</c:v>
                </c:pt>
                <c:pt idx="7127">
                  <c:v>-53.765625</c:v>
                </c:pt>
                <c:pt idx="7128">
                  <c:v>-30.765625</c:v>
                </c:pt>
                <c:pt idx="7129">
                  <c:v>-17.765625</c:v>
                </c:pt>
                <c:pt idx="7130">
                  <c:v>-10.765625</c:v>
                </c:pt>
                <c:pt idx="7131">
                  <c:v>42.234375</c:v>
                </c:pt>
                <c:pt idx="7132">
                  <c:v>-56.765625</c:v>
                </c:pt>
                <c:pt idx="7133">
                  <c:v>35.234375</c:v>
                </c:pt>
                <c:pt idx="7134">
                  <c:v>-28.765625</c:v>
                </c:pt>
                <c:pt idx="7135">
                  <c:v>92.234375</c:v>
                </c:pt>
                <c:pt idx="7136">
                  <c:v>27.234375</c:v>
                </c:pt>
                <c:pt idx="7137">
                  <c:v>61.234375</c:v>
                </c:pt>
                <c:pt idx="7138">
                  <c:v>-19.765625</c:v>
                </c:pt>
                <c:pt idx="7139">
                  <c:v>-0.765625</c:v>
                </c:pt>
                <c:pt idx="7140">
                  <c:v>0.234375</c:v>
                </c:pt>
                <c:pt idx="7141">
                  <c:v>-4.765625</c:v>
                </c:pt>
                <c:pt idx="7142">
                  <c:v>11.234375</c:v>
                </c:pt>
                <c:pt idx="7143">
                  <c:v>-51.765625</c:v>
                </c:pt>
                <c:pt idx="7144">
                  <c:v>5.234375</c:v>
                </c:pt>
                <c:pt idx="7145">
                  <c:v>-71.765625</c:v>
                </c:pt>
                <c:pt idx="7146">
                  <c:v>-23.765625</c:v>
                </c:pt>
                <c:pt idx="7147">
                  <c:v>25.234375</c:v>
                </c:pt>
                <c:pt idx="7148">
                  <c:v>36.234375</c:v>
                </c:pt>
                <c:pt idx="7149">
                  <c:v>45.234375</c:v>
                </c:pt>
                <c:pt idx="7150">
                  <c:v>10.234375</c:v>
                </c:pt>
                <c:pt idx="7151">
                  <c:v>-19.765625</c:v>
                </c:pt>
                <c:pt idx="7152">
                  <c:v>10.234375</c:v>
                </c:pt>
                <c:pt idx="7153">
                  <c:v>-1.765625</c:v>
                </c:pt>
                <c:pt idx="7154">
                  <c:v>-47.765625</c:v>
                </c:pt>
                <c:pt idx="7155">
                  <c:v>31.234375</c:v>
                </c:pt>
                <c:pt idx="7156">
                  <c:v>10.234375</c:v>
                </c:pt>
                <c:pt idx="7157">
                  <c:v>29.234375</c:v>
                </c:pt>
                <c:pt idx="7158">
                  <c:v>-6.765625</c:v>
                </c:pt>
                <c:pt idx="7159">
                  <c:v>-10.765625</c:v>
                </c:pt>
                <c:pt idx="7160">
                  <c:v>32.234375</c:v>
                </c:pt>
                <c:pt idx="7161">
                  <c:v>-10.765625</c:v>
                </c:pt>
                <c:pt idx="7162">
                  <c:v>-51.765625</c:v>
                </c:pt>
                <c:pt idx="7163">
                  <c:v>-53.765625</c:v>
                </c:pt>
                <c:pt idx="7164">
                  <c:v>-25.765625</c:v>
                </c:pt>
                <c:pt idx="7165">
                  <c:v>-85.765625</c:v>
                </c:pt>
                <c:pt idx="7166">
                  <c:v>-4.765625</c:v>
                </c:pt>
                <c:pt idx="7167">
                  <c:v>29.234375</c:v>
                </c:pt>
                <c:pt idx="7168">
                  <c:v>-23.765625</c:v>
                </c:pt>
                <c:pt idx="7169">
                  <c:v>6.234375</c:v>
                </c:pt>
                <c:pt idx="7170">
                  <c:v>-17.765625</c:v>
                </c:pt>
                <c:pt idx="7171">
                  <c:v>-53.765625</c:v>
                </c:pt>
                <c:pt idx="7172">
                  <c:v>3.234375</c:v>
                </c:pt>
                <c:pt idx="7173">
                  <c:v>48.234375</c:v>
                </c:pt>
                <c:pt idx="7174">
                  <c:v>33.234375</c:v>
                </c:pt>
                <c:pt idx="7175">
                  <c:v>-15.765625</c:v>
                </c:pt>
                <c:pt idx="7176">
                  <c:v>13.234375</c:v>
                </c:pt>
                <c:pt idx="7177">
                  <c:v>56.234375</c:v>
                </c:pt>
                <c:pt idx="7178">
                  <c:v>-10.765625</c:v>
                </c:pt>
                <c:pt idx="7179">
                  <c:v>-32.765625</c:v>
                </c:pt>
                <c:pt idx="7180">
                  <c:v>13.234375</c:v>
                </c:pt>
                <c:pt idx="7181">
                  <c:v>16.234375</c:v>
                </c:pt>
                <c:pt idx="7182">
                  <c:v>9.234375</c:v>
                </c:pt>
                <c:pt idx="7183">
                  <c:v>35.234375</c:v>
                </c:pt>
                <c:pt idx="7184">
                  <c:v>-1.765625</c:v>
                </c:pt>
                <c:pt idx="7185">
                  <c:v>-57.765625</c:v>
                </c:pt>
                <c:pt idx="7186">
                  <c:v>55.234375</c:v>
                </c:pt>
                <c:pt idx="7187">
                  <c:v>28.234375</c:v>
                </c:pt>
                <c:pt idx="7188">
                  <c:v>-11.765625</c:v>
                </c:pt>
                <c:pt idx="7189">
                  <c:v>-50.765625</c:v>
                </c:pt>
                <c:pt idx="7190">
                  <c:v>-17.765625</c:v>
                </c:pt>
                <c:pt idx="7191">
                  <c:v>-34.765625</c:v>
                </c:pt>
                <c:pt idx="7192">
                  <c:v>25.234375</c:v>
                </c:pt>
                <c:pt idx="7193">
                  <c:v>14.234375</c:v>
                </c:pt>
                <c:pt idx="7194">
                  <c:v>5.234375</c:v>
                </c:pt>
                <c:pt idx="7195">
                  <c:v>43.16796875</c:v>
                </c:pt>
                <c:pt idx="7196">
                  <c:v>16.16796875</c:v>
                </c:pt>
                <c:pt idx="7197">
                  <c:v>-28.83203125</c:v>
                </c:pt>
                <c:pt idx="7198">
                  <c:v>27.16796875</c:v>
                </c:pt>
                <c:pt idx="7199">
                  <c:v>83.16796875</c:v>
                </c:pt>
                <c:pt idx="7200">
                  <c:v>-49.83203125</c:v>
                </c:pt>
                <c:pt idx="7201">
                  <c:v>-25.83203125</c:v>
                </c:pt>
                <c:pt idx="7202">
                  <c:v>-18.83203125</c:v>
                </c:pt>
                <c:pt idx="7203">
                  <c:v>17.16796875</c:v>
                </c:pt>
                <c:pt idx="7204">
                  <c:v>-79.83203125</c:v>
                </c:pt>
                <c:pt idx="7205">
                  <c:v>38.16796875</c:v>
                </c:pt>
                <c:pt idx="7206">
                  <c:v>-85.83203125</c:v>
                </c:pt>
                <c:pt idx="7207">
                  <c:v>8.16796875</c:v>
                </c:pt>
                <c:pt idx="7208">
                  <c:v>65.16796875</c:v>
                </c:pt>
                <c:pt idx="7209">
                  <c:v>-11.83203125</c:v>
                </c:pt>
                <c:pt idx="7210">
                  <c:v>-69.83203125</c:v>
                </c:pt>
                <c:pt idx="7211">
                  <c:v>21.16796875</c:v>
                </c:pt>
                <c:pt idx="7212">
                  <c:v>29.16796875</c:v>
                </c:pt>
                <c:pt idx="7213">
                  <c:v>-17.83203125</c:v>
                </c:pt>
                <c:pt idx="7214">
                  <c:v>120.1679688</c:v>
                </c:pt>
                <c:pt idx="7215">
                  <c:v>-34.83203125</c:v>
                </c:pt>
                <c:pt idx="7216">
                  <c:v>-28.83203125</c:v>
                </c:pt>
                <c:pt idx="7217">
                  <c:v>-64.83203125</c:v>
                </c:pt>
                <c:pt idx="7218">
                  <c:v>-36.83203125</c:v>
                </c:pt>
                <c:pt idx="7219">
                  <c:v>-16.83203125</c:v>
                </c:pt>
                <c:pt idx="7220">
                  <c:v>29.16796875</c:v>
                </c:pt>
                <c:pt idx="7221">
                  <c:v>-64.83203125</c:v>
                </c:pt>
                <c:pt idx="7222">
                  <c:v>48.16796875</c:v>
                </c:pt>
                <c:pt idx="7223">
                  <c:v>9.16796875</c:v>
                </c:pt>
                <c:pt idx="7224">
                  <c:v>27.16796875</c:v>
                </c:pt>
                <c:pt idx="7225">
                  <c:v>41.16796875</c:v>
                </c:pt>
                <c:pt idx="7226">
                  <c:v>90.16796875</c:v>
                </c:pt>
                <c:pt idx="7227">
                  <c:v>17.16796875</c:v>
                </c:pt>
                <c:pt idx="7228">
                  <c:v>-7.83203125</c:v>
                </c:pt>
                <c:pt idx="7229">
                  <c:v>61.16796875</c:v>
                </c:pt>
                <c:pt idx="7230">
                  <c:v>-52.83203125</c:v>
                </c:pt>
                <c:pt idx="7231">
                  <c:v>-23.83203125</c:v>
                </c:pt>
                <c:pt idx="7232">
                  <c:v>-27.83203125</c:v>
                </c:pt>
                <c:pt idx="7233">
                  <c:v>-95.83203125</c:v>
                </c:pt>
                <c:pt idx="7234">
                  <c:v>25.16796875</c:v>
                </c:pt>
                <c:pt idx="7235">
                  <c:v>37.16796875</c:v>
                </c:pt>
                <c:pt idx="7236">
                  <c:v>-84.83203125</c:v>
                </c:pt>
                <c:pt idx="7237">
                  <c:v>43.16796875</c:v>
                </c:pt>
                <c:pt idx="7238">
                  <c:v>41.16796875</c:v>
                </c:pt>
                <c:pt idx="7239">
                  <c:v>-12.83203125</c:v>
                </c:pt>
                <c:pt idx="7240">
                  <c:v>-22.83203125</c:v>
                </c:pt>
                <c:pt idx="7241">
                  <c:v>49.16796875</c:v>
                </c:pt>
                <c:pt idx="7242">
                  <c:v>25.16796875</c:v>
                </c:pt>
                <c:pt idx="7243">
                  <c:v>2.16796875</c:v>
                </c:pt>
                <c:pt idx="7244">
                  <c:v>7.16796875</c:v>
                </c:pt>
                <c:pt idx="7245">
                  <c:v>-39.83203125</c:v>
                </c:pt>
                <c:pt idx="7246">
                  <c:v>98.16796875</c:v>
                </c:pt>
                <c:pt idx="7247">
                  <c:v>13.16796875</c:v>
                </c:pt>
                <c:pt idx="7248">
                  <c:v>64.16796875</c:v>
                </c:pt>
                <c:pt idx="7249">
                  <c:v>-58.83203125</c:v>
                </c:pt>
                <c:pt idx="7250">
                  <c:v>38.16796875</c:v>
                </c:pt>
                <c:pt idx="7251">
                  <c:v>-11.83203125</c:v>
                </c:pt>
                <c:pt idx="7252">
                  <c:v>8.16796875</c:v>
                </c:pt>
                <c:pt idx="7253">
                  <c:v>-19.83203125</c:v>
                </c:pt>
                <c:pt idx="7254">
                  <c:v>-4.83203125</c:v>
                </c:pt>
                <c:pt idx="7255">
                  <c:v>-3.83203125</c:v>
                </c:pt>
                <c:pt idx="7256">
                  <c:v>52.16796875</c:v>
                </c:pt>
                <c:pt idx="7257">
                  <c:v>-78.83203125</c:v>
                </c:pt>
                <c:pt idx="7258">
                  <c:v>-14.83203125</c:v>
                </c:pt>
                <c:pt idx="7259">
                  <c:v>91.16796875</c:v>
                </c:pt>
                <c:pt idx="7260">
                  <c:v>-71.83203125</c:v>
                </c:pt>
                <c:pt idx="7261">
                  <c:v>-42.83203125</c:v>
                </c:pt>
                <c:pt idx="7262">
                  <c:v>-64.83203125</c:v>
                </c:pt>
                <c:pt idx="7263">
                  <c:v>63.16796875</c:v>
                </c:pt>
                <c:pt idx="7264">
                  <c:v>-83.83203125</c:v>
                </c:pt>
                <c:pt idx="7265">
                  <c:v>5.16796875</c:v>
                </c:pt>
                <c:pt idx="7266">
                  <c:v>37.16796875</c:v>
                </c:pt>
                <c:pt idx="7267">
                  <c:v>64.16796875</c:v>
                </c:pt>
                <c:pt idx="7268">
                  <c:v>-5.83203125</c:v>
                </c:pt>
                <c:pt idx="7269">
                  <c:v>-31.83203125</c:v>
                </c:pt>
                <c:pt idx="7270">
                  <c:v>6.16796875</c:v>
                </c:pt>
                <c:pt idx="7271">
                  <c:v>-31.83203125</c:v>
                </c:pt>
                <c:pt idx="7272">
                  <c:v>-43.83203125</c:v>
                </c:pt>
                <c:pt idx="7273">
                  <c:v>39.16796875</c:v>
                </c:pt>
                <c:pt idx="7274">
                  <c:v>20.16796875</c:v>
                </c:pt>
                <c:pt idx="7275">
                  <c:v>5.16796875</c:v>
                </c:pt>
                <c:pt idx="7276">
                  <c:v>47.16796875</c:v>
                </c:pt>
                <c:pt idx="7277">
                  <c:v>-22.87109375</c:v>
                </c:pt>
                <c:pt idx="7278">
                  <c:v>8.12890625</c:v>
                </c:pt>
                <c:pt idx="7279">
                  <c:v>-58.87109375</c:v>
                </c:pt>
                <c:pt idx="7280">
                  <c:v>-16.87109375</c:v>
                </c:pt>
                <c:pt idx="7281">
                  <c:v>-22.87109375</c:v>
                </c:pt>
                <c:pt idx="7282">
                  <c:v>-48.87109375</c:v>
                </c:pt>
                <c:pt idx="7283">
                  <c:v>16.12890625</c:v>
                </c:pt>
                <c:pt idx="7284">
                  <c:v>43.12890625</c:v>
                </c:pt>
                <c:pt idx="7285">
                  <c:v>-34.87109375</c:v>
                </c:pt>
                <c:pt idx="7286">
                  <c:v>26.12890625</c:v>
                </c:pt>
                <c:pt idx="7287">
                  <c:v>-44.87109375</c:v>
                </c:pt>
                <c:pt idx="7288">
                  <c:v>-65.87109375</c:v>
                </c:pt>
                <c:pt idx="7289">
                  <c:v>-17.87109375</c:v>
                </c:pt>
                <c:pt idx="7290">
                  <c:v>-15.87109375</c:v>
                </c:pt>
                <c:pt idx="7291">
                  <c:v>16.12890625</c:v>
                </c:pt>
                <c:pt idx="7292">
                  <c:v>119.1289062</c:v>
                </c:pt>
                <c:pt idx="7293">
                  <c:v>31.12890625</c:v>
                </c:pt>
                <c:pt idx="7294">
                  <c:v>-44.87109375</c:v>
                </c:pt>
                <c:pt idx="7295">
                  <c:v>-45.87109375</c:v>
                </c:pt>
                <c:pt idx="7296">
                  <c:v>-48.87109375</c:v>
                </c:pt>
                <c:pt idx="7297">
                  <c:v>-39.87109375</c:v>
                </c:pt>
                <c:pt idx="7298">
                  <c:v>91.12890625</c:v>
                </c:pt>
                <c:pt idx="7299">
                  <c:v>-60.87109375</c:v>
                </c:pt>
                <c:pt idx="7300">
                  <c:v>-16.87109375</c:v>
                </c:pt>
                <c:pt idx="7301">
                  <c:v>-34.87109375</c:v>
                </c:pt>
                <c:pt idx="7302">
                  <c:v>-3.87109375</c:v>
                </c:pt>
                <c:pt idx="7303">
                  <c:v>-6.87109375</c:v>
                </c:pt>
                <c:pt idx="7304">
                  <c:v>-8.87109375</c:v>
                </c:pt>
                <c:pt idx="7305">
                  <c:v>-17.87109375</c:v>
                </c:pt>
                <c:pt idx="7306">
                  <c:v>36.12890625</c:v>
                </c:pt>
                <c:pt idx="7307">
                  <c:v>-47.87109375</c:v>
                </c:pt>
                <c:pt idx="7308">
                  <c:v>51.12890625</c:v>
                </c:pt>
                <c:pt idx="7309">
                  <c:v>18.12890625</c:v>
                </c:pt>
                <c:pt idx="7310">
                  <c:v>98.12890625</c:v>
                </c:pt>
                <c:pt idx="7311">
                  <c:v>-36.87109375</c:v>
                </c:pt>
                <c:pt idx="7312">
                  <c:v>84.12890625</c:v>
                </c:pt>
                <c:pt idx="7313">
                  <c:v>-18.87109375</c:v>
                </c:pt>
                <c:pt idx="7314">
                  <c:v>-53.87109375</c:v>
                </c:pt>
                <c:pt idx="7315">
                  <c:v>32.12890625</c:v>
                </c:pt>
                <c:pt idx="7316">
                  <c:v>-35.87109375</c:v>
                </c:pt>
                <c:pt idx="7317">
                  <c:v>-15.87109375</c:v>
                </c:pt>
                <c:pt idx="7318">
                  <c:v>57.12890625</c:v>
                </c:pt>
                <c:pt idx="7319">
                  <c:v>-44.87109375</c:v>
                </c:pt>
                <c:pt idx="7320">
                  <c:v>-17.87109375</c:v>
                </c:pt>
                <c:pt idx="7321">
                  <c:v>25.12890625</c:v>
                </c:pt>
                <c:pt idx="7322">
                  <c:v>54.12890625</c:v>
                </c:pt>
                <c:pt idx="7323">
                  <c:v>29.12890625</c:v>
                </c:pt>
                <c:pt idx="7324">
                  <c:v>-74.87109375</c:v>
                </c:pt>
                <c:pt idx="7325">
                  <c:v>65.12890625</c:v>
                </c:pt>
                <c:pt idx="7326">
                  <c:v>4.12890625</c:v>
                </c:pt>
                <c:pt idx="7327">
                  <c:v>39.12890625</c:v>
                </c:pt>
                <c:pt idx="7328">
                  <c:v>-24.87109375</c:v>
                </c:pt>
                <c:pt idx="7329">
                  <c:v>-23.87109375</c:v>
                </c:pt>
                <c:pt idx="7330">
                  <c:v>9.12890625</c:v>
                </c:pt>
                <c:pt idx="7331">
                  <c:v>-14.87109375</c:v>
                </c:pt>
                <c:pt idx="7332">
                  <c:v>3.12890625</c:v>
                </c:pt>
                <c:pt idx="7333">
                  <c:v>-2.87109375</c:v>
                </c:pt>
                <c:pt idx="7334">
                  <c:v>-18.87109375</c:v>
                </c:pt>
                <c:pt idx="7335">
                  <c:v>-30.87109375</c:v>
                </c:pt>
                <c:pt idx="7336">
                  <c:v>-68.87109375</c:v>
                </c:pt>
                <c:pt idx="7337">
                  <c:v>-32.87109375</c:v>
                </c:pt>
                <c:pt idx="7338">
                  <c:v>-41.87109375</c:v>
                </c:pt>
                <c:pt idx="7339">
                  <c:v>84.12890625</c:v>
                </c:pt>
                <c:pt idx="7340">
                  <c:v>61.12890625</c:v>
                </c:pt>
                <c:pt idx="7341">
                  <c:v>-26.87109375</c:v>
                </c:pt>
                <c:pt idx="7342">
                  <c:v>16.12890625</c:v>
                </c:pt>
                <c:pt idx="7343">
                  <c:v>-15.87109375</c:v>
                </c:pt>
                <c:pt idx="7344">
                  <c:v>46.12890625</c:v>
                </c:pt>
                <c:pt idx="7345">
                  <c:v>-59.87109375</c:v>
                </c:pt>
                <c:pt idx="7346">
                  <c:v>6.12890625</c:v>
                </c:pt>
                <c:pt idx="7347">
                  <c:v>38.12890625</c:v>
                </c:pt>
                <c:pt idx="7348">
                  <c:v>43.12890625</c:v>
                </c:pt>
                <c:pt idx="7349">
                  <c:v>-8.87109375</c:v>
                </c:pt>
                <c:pt idx="7350">
                  <c:v>38.12890625</c:v>
                </c:pt>
                <c:pt idx="7351">
                  <c:v>0.12890625</c:v>
                </c:pt>
                <c:pt idx="7352">
                  <c:v>-7.87109375</c:v>
                </c:pt>
                <c:pt idx="7353">
                  <c:v>-56.87109375</c:v>
                </c:pt>
                <c:pt idx="7354">
                  <c:v>-32.87109375</c:v>
                </c:pt>
                <c:pt idx="7355">
                  <c:v>-57.87109375</c:v>
                </c:pt>
                <c:pt idx="7356">
                  <c:v>-19.87109375</c:v>
                </c:pt>
                <c:pt idx="7357">
                  <c:v>92.12890625</c:v>
                </c:pt>
                <c:pt idx="7358">
                  <c:v>28.12890625</c:v>
                </c:pt>
                <c:pt idx="7359">
                  <c:v>61.12890625</c:v>
                </c:pt>
                <c:pt idx="7360">
                  <c:v>56.12890625</c:v>
                </c:pt>
                <c:pt idx="7361">
                  <c:v>6.12890625</c:v>
                </c:pt>
                <c:pt idx="7362">
                  <c:v>47.12890625</c:v>
                </c:pt>
                <c:pt idx="7363">
                  <c:v>-0.87109375</c:v>
                </c:pt>
                <c:pt idx="7364">
                  <c:v>-40.87109375</c:v>
                </c:pt>
                <c:pt idx="7365">
                  <c:v>-30.87109375</c:v>
                </c:pt>
                <c:pt idx="7366">
                  <c:v>16.12890625</c:v>
                </c:pt>
                <c:pt idx="7367">
                  <c:v>-6.87109375</c:v>
                </c:pt>
                <c:pt idx="7368">
                  <c:v>19.12890625</c:v>
                </c:pt>
                <c:pt idx="7369">
                  <c:v>2.12890625</c:v>
                </c:pt>
                <c:pt idx="7370">
                  <c:v>16.12890625</c:v>
                </c:pt>
                <c:pt idx="7371">
                  <c:v>44.12890625</c:v>
                </c:pt>
                <c:pt idx="7372">
                  <c:v>-63.66015625</c:v>
                </c:pt>
                <c:pt idx="7373">
                  <c:v>34.33984375</c:v>
                </c:pt>
                <c:pt idx="7374">
                  <c:v>-30.66015625</c:v>
                </c:pt>
                <c:pt idx="7375">
                  <c:v>-1.66015625</c:v>
                </c:pt>
                <c:pt idx="7376">
                  <c:v>-12.66015625</c:v>
                </c:pt>
                <c:pt idx="7377">
                  <c:v>-36.66015625</c:v>
                </c:pt>
                <c:pt idx="7378">
                  <c:v>-12.66015625</c:v>
                </c:pt>
                <c:pt idx="7379">
                  <c:v>-78.66015625</c:v>
                </c:pt>
                <c:pt idx="7380">
                  <c:v>26.33984375</c:v>
                </c:pt>
                <c:pt idx="7381">
                  <c:v>-16.66015625</c:v>
                </c:pt>
                <c:pt idx="7382">
                  <c:v>7.33984375</c:v>
                </c:pt>
                <c:pt idx="7383">
                  <c:v>-19.66015625</c:v>
                </c:pt>
                <c:pt idx="7384">
                  <c:v>-8.66015625</c:v>
                </c:pt>
                <c:pt idx="7385">
                  <c:v>-1.66015625</c:v>
                </c:pt>
                <c:pt idx="7386">
                  <c:v>-47.66015625</c:v>
                </c:pt>
                <c:pt idx="7387">
                  <c:v>-49.66015625</c:v>
                </c:pt>
                <c:pt idx="7388">
                  <c:v>28.33984375</c:v>
                </c:pt>
                <c:pt idx="7389">
                  <c:v>-46.66015625</c:v>
                </c:pt>
                <c:pt idx="7390">
                  <c:v>44.33984375</c:v>
                </c:pt>
                <c:pt idx="7391">
                  <c:v>-27.66015625</c:v>
                </c:pt>
                <c:pt idx="7392">
                  <c:v>31.33984375</c:v>
                </c:pt>
                <c:pt idx="7393">
                  <c:v>-18.66015625</c:v>
                </c:pt>
                <c:pt idx="7394">
                  <c:v>-6.66015625</c:v>
                </c:pt>
                <c:pt idx="7395">
                  <c:v>27.33984375</c:v>
                </c:pt>
                <c:pt idx="7396">
                  <c:v>-56.66015625</c:v>
                </c:pt>
                <c:pt idx="7397">
                  <c:v>-21.66015625</c:v>
                </c:pt>
                <c:pt idx="7398">
                  <c:v>-50.66015625</c:v>
                </c:pt>
                <c:pt idx="7399">
                  <c:v>65.33984375</c:v>
                </c:pt>
                <c:pt idx="7400">
                  <c:v>35.33984375</c:v>
                </c:pt>
                <c:pt idx="7401">
                  <c:v>-28.66015625</c:v>
                </c:pt>
                <c:pt idx="7402">
                  <c:v>5.33984375</c:v>
                </c:pt>
                <c:pt idx="7403">
                  <c:v>-26.66015625</c:v>
                </c:pt>
                <c:pt idx="7404">
                  <c:v>61.33984375</c:v>
                </c:pt>
                <c:pt idx="7405">
                  <c:v>109.3398438</c:v>
                </c:pt>
                <c:pt idx="7406">
                  <c:v>75.33984375</c:v>
                </c:pt>
                <c:pt idx="7407">
                  <c:v>21.33984375</c:v>
                </c:pt>
                <c:pt idx="7408">
                  <c:v>7.33984375</c:v>
                </c:pt>
                <c:pt idx="7409">
                  <c:v>30.33984375</c:v>
                </c:pt>
                <c:pt idx="7410">
                  <c:v>42.33984375</c:v>
                </c:pt>
                <c:pt idx="7411">
                  <c:v>45.33984375</c:v>
                </c:pt>
                <c:pt idx="7412">
                  <c:v>-66.66015625</c:v>
                </c:pt>
                <c:pt idx="7413">
                  <c:v>19.33984375</c:v>
                </c:pt>
                <c:pt idx="7414">
                  <c:v>113.3398438</c:v>
                </c:pt>
                <c:pt idx="7415">
                  <c:v>3.33984375</c:v>
                </c:pt>
                <c:pt idx="7416">
                  <c:v>4.33984375</c:v>
                </c:pt>
                <c:pt idx="7417">
                  <c:v>-45.66015625</c:v>
                </c:pt>
                <c:pt idx="7418">
                  <c:v>-35.66015625</c:v>
                </c:pt>
                <c:pt idx="7419">
                  <c:v>9.33984375</c:v>
                </c:pt>
                <c:pt idx="7420">
                  <c:v>-52.66015625</c:v>
                </c:pt>
                <c:pt idx="7421">
                  <c:v>-17.66015625</c:v>
                </c:pt>
                <c:pt idx="7422">
                  <c:v>-48.66015625</c:v>
                </c:pt>
                <c:pt idx="7423">
                  <c:v>-12.66015625</c:v>
                </c:pt>
                <c:pt idx="7424">
                  <c:v>-31.66015625</c:v>
                </c:pt>
                <c:pt idx="7425">
                  <c:v>-35.66015625</c:v>
                </c:pt>
                <c:pt idx="7426">
                  <c:v>64.33984375</c:v>
                </c:pt>
                <c:pt idx="7427">
                  <c:v>17.33984375</c:v>
                </c:pt>
                <c:pt idx="7428">
                  <c:v>7.33984375</c:v>
                </c:pt>
                <c:pt idx="7429">
                  <c:v>-20.66015625</c:v>
                </c:pt>
                <c:pt idx="7430">
                  <c:v>26.33984375</c:v>
                </c:pt>
                <c:pt idx="7431">
                  <c:v>-19.66015625</c:v>
                </c:pt>
                <c:pt idx="7432">
                  <c:v>51.33984375</c:v>
                </c:pt>
                <c:pt idx="7433">
                  <c:v>21.33984375</c:v>
                </c:pt>
                <c:pt idx="7434">
                  <c:v>-24.66015625</c:v>
                </c:pt>
                <c:pt idx="7435">
                  <c:v>21.33984375</c:v>
                </c:pt>
                <c:pt idx="7436">
                  <c:v>-41.66015625</c:v>
                </c:pt>
                <c:pt idx="7437">
                  <c:v>-78.66015625</c:v>
                </c:pt>
                <c:pt idx="7438">
                  <c:v>67.33984375</c:v>
                </c:pt>
                <c:pt idx="7439">
                  <c:v>-28.66015625</c:v>
                </c:pt>
                <c:pt idx="7440">
                  <c:v>-23.66015625</c:v>
                </c:pt>
                <c:pt idx="7441">
                  <c:v>10.33984375</c:v>
                </c:pt>
                <c:pt idx="7442">
                  <c:v>50.33984375</c:v>
                </c:pt>
                <c:pt idx="7443">
                  <c:v>-68.66015625</c:v>
                </c:pt>
                <c:pt idx="7444">
                  <c:v>55.33984375</c:v>
                </c:pt>
                <c:pt idx="7445">
                  <c:v>50.33984375</c:v>
                </c:pt>
                <c:pt idx="7446">
                  <c:v>20.33984375</c:v>
                </c:pt>
                <c:pt idx="7447">
                  <c:v>68.33984375</c:v>
                </c:pt>
                <c:pt idx="7448">
                  <c:v>19.33984375</c:v>
                </c:pt>
                <c:pt idx="7449">
                  <c:v>-35.66015625</c:v>
                </c:pt>
                <c:pt idx="7450">
                  <c:v>52.33984375</c:v>
                </c:pt>
                <c:pt idx="7451">
                  <c:v>55.33984375</c:v>
                </c:pt>
                <c:pt idx="7452">
                  <c:v>21.33984375</c:v>
                </c:pt>
                <c:pt idx="7453">
                  <c:v>-63.66015625</c:v>
                </c:pt>
                <c:pt idx="7454">
                  <c:v>-35.66015625</c:v>
                </c:pt>
                <c:pt idx="7455">
                  <c:v>10.33984375</c:v>
                </c:pt>
                <c:pt idx="7456">
                  <c:v>-23.66015625</c:v>
                </c:pt>
                <c:pt idx="7457">
                  <c:v>55.33984375</c:v>
                </c:pt>
                <c:pt idx="7458">
                  <c:v>60.33984375</c:v>
                </c:pt>
                <c:pt idx="7459">
                  <c:v>-48.66015625</c:v>
                </c:pt>
                <c:pt idx="7460">
                  <c:v>-38.66015625</c:v>
                </c:pt>
                <c:pt idx="7461">
                  <c:v>-28.66015625</c:v>
                </c:pt>
                <c:pt idx="7462">
                  <c:v>7.33984375</c:v>
                </c:pt>
                <c:pt idx="7463">
                  <c:v>-44.66015625</c:v>
                </c:pt>
                <c:pt idx="7464">
                  <c:v>52.33984375</c:v>
                </c:pt>
                <c:pt idx="7465">
                  <c:v>19.33984375</c:v>
                </c:pt>
                <c:pt idx="7466">
                  <c:v>62.33984375</c:v>
                </c:pt>
                <c:pt idx="7467">
                  <c:v>57.33984375</c:v>
                </c:pt>
                <c:pt idx="7468">
                  <c:v>41.33984375</c:v>
                </c:pt>
                <c:pt idx="7469">
                  <c:v>-46.66015625</c:v>
                </c:pt>
                <c:pt idx="7470">
                  <c:v>14.33984375</c:v>
                </c:pt>
                <c:pt idx="7471">
                  <c:v>16.33984375</c:v>
                </c:pt>
                <c:pt idx="7472">
                  <c:v>-1.66015625</c:v>
                </c:pt>
                <c:pt idx="7473">
                  <c:v>7.33984375</c:v>
                </c:pt>
                <c:pt idx="7474">
                  <c:v>-58.66015625</c:v>
                </c:pt>
                <c:pt idx="7475">
                  <c:v>13.33984375</c:v>
                </c:pt>
                <c:pt idx="7476">
                  <c:v>-84.87109375</c:v>
                </c:pt>
                <c:pt idx="7477">
                  <c:v>30.12890625</c:v>
                </c:pt>
                <c:pt idx="7478">
                  <c:v>45.12890625</c:v>
                </c:pt>
                <c:pt idx="7479">
                  <c:v>-97.87109375</c:v>
                </c:pt>
                <c:pt idx="7480">
                  <c:v>19.12890625</c:v>
                </c:pt>
                <c:pt idx="7481">
                  <c:v>12.12890625</c:v>
                </c:pt>
                <c:pt idx="7482">
                  <c:v>-39.87109375</c:v>
                </c:pt>
                <c:pt idx="7483">
                  <c:v>7.12890625</c:v>
                </c:pt>
                <c:pt idx="7484">
                  <c:v>-70.87109375</c:v>
                </c:pt>
                <c:pt idx="7485">
                  <c:v>-11.87109375</c:v>
                </c:pt>
                <c:pt idx="7486">
                  <c:v>-66.87109375</c:v>
                </c:pt>
                <c:pt idx="7487">
                  <c:v>-0.87109375</c:v>
                </c:pt>
                <c:pt idx="7488">
                  <c:v>61.12890625</c:v>
                </c:pt>
                <c:pt idx="7489">
                  <c:v>-70.87109375</c:v>
                </c:pt>
                <c:pt idx="7490">
                  <c:v>19.12890625</c:v>
                </c:pt>
                <c:pt idx="7491">
                  <c:v>-0.87109375</c:v>
                </c:pt>
                <c:pt idx="7492">
                  <c:v>-49.87109375</c:v>
                </c:pt>
                <c:pt idx="7493">
                  <c:v>13.12890625</c:v>
                </c:pt>
                <c:pt idx="7494">
                  <c:v>25.12890625</c:v>
                </c:pt>
                <c:pt idx="7495">
                  <c:v>102.1289062</c:v>
                </c:pt>
                <c:pt idx="7496">
                  <c:v>-34.87109375</c:v>
                </c:pt>
                <c:pt idx="7497">
                  <c:v>10.12890625</c:v>
                </c:pt>
                <c:pt idx="7498">
                  <c:v>-11.87109375</c:v>
                </c:pt>
                <c:pt idx="7499">
                  <c:v>10.12890625</c:v>
                </c:pt>
                <c:pt idx="7500">
                  <c:v>2.12890625</c:v>
                </c:pt>
                <c:pt idx="7501">
                  <c:v>32.12890625</c:v>
                </c:pt>
                <c:pt idx="7502">
                  <c:v>-12.87109375</c:v>
                </c:pt>
                <c:pt idx="7503">
                  <c:v>-14.87109375</c:v>
                </c:pt>
                <c:pt idx="7504">
                  <c:v>8.12890625</c:v>
                </c:pt>
                <c:pt idx="7505">
                  <c:v>-55.87109375</c:v>
                </c:pt>
                <c:pt idx="7506">
                  <c:v>-24.87109375</c:v>
                </c:pt>
                <c:pt idx="7507">
                  <c:v>-44.87109375</c:v>
                </c:pt>
                <c:pt idx="7508">
                  <c:v>-4.87109375</c:v>
                </c:pt>
                <c:pt idx="7509">
                  <c:v>4.12890625</c:v>
                </c:pt>
                <c:pt idx="7510">
                  <c:v>-0.87109375</c:v>
                </c:pt>
                <c:pt idx="7511">
                  <c:v>31.12890625</c:v>
                </c:pt>
                <c:pt idx="7512">
                  <c:v>-77.87109375</c:v>
                </c:pt>
                <c:pt idx="7513">
                  <c:v>-7.87109375</c:v>
                </c:pt>
                <c:pt idx="7514">
                  <c:v>21.12890625</c:v>
                </c:pt>
                <c:pt idx="7515">
                  <c:v>-120.8710938</c:v>
                </c:pt>
                <c:pt idx="7516">
                  <c:v>6.12890625</c:v>
                </c:pt>
                <c:pt idx="7517">
                  <c:v>60.12890625</c:v>
                </c:pt>
                <c:pt idx="7518">
                  <c:v>-61.87109375</c:v>
                </c:pt>
                <c:pt idx="7519">
                  <c:v>-0.87109375</c:v>
                </c:pt>
                <c:pt idx="7520">
                  <c:v>-40.87109375</c:v>
                </c:pt>
                <c:pt idx="7521">
                  <c:v>-90.87109375</c:v>
                </c:pt>
                <c:pt idx="7522">
                  <c:v>-21.87109375</c:v>
                </c:pt>
                <c:pt idx="7523">
                  <c:v>52.12890625</c:v>
                </c:pt>
                <c:pt idx="7524">
                  <c:v>15.12890625</c:v>
                </c:pt>
                <c:pt idx="7525">
                  <c:v>82.12890625</c:v>
                </c:pt>
                <c:pt idx="7526">
                  <c:v>12.12890625</c:v>
                </c:pt>
                <c:pt idx="7527">
                  <c:v>21.12890625</c:v>
                </c:pt>
                <c:pt idx="7528">
                  <c:v>27.12890625</c:v>
                </c:pt>
                <c:pt idx="7529">
                  <c:v>-48.87109375</c:v>
                </c:pt>
                <c:pt idx="7530">
                  <c:v>-3.87109375</c:v>
                </c:pt>
                <c:pt idx="7531">
                  <c:v>-20.87109375</c:v>
                </c:pt>
                <c:pt idx="7532">
                  <c:v>38.12890625</c:v>
                </c:pt>
                <c:pt idx="7533">
                  <c:v>-20.87109375</c:v>
                </c:pt>
                <c:pt idx="7534">
                  <c:v>-37.87109375</c:v>
                </c:pt>
                <c:pt idx="7535">
                  <c:v>40.12890625</c:v>
                </c:pt>
                <c:pt idx="7536">
                  <c:v>86.12890625</c:v>
                </c:pt>
                <c:pt idx="7537">
                  <c:v>-39.87109375</c:v>
                </c:pt>
                <c:pt idx="7538">
                  <c:v>12.12890625</c:v>
                </c:pt>
                <c:pt idx="7539">
                  <c:v>-6.87109375</c:v>
                </c:pt>
                <c:pt idx="7540">
                  <c:v>5.12890625</c:v>
                </c:pt>
                <c:pt idx="7541">
                  <c:v>16.12890625</c:v>
                </c:pt>
                <c:pt idx="7542">
                  <c:v>75.12890625</c:v>
                </c:pt>
                <c:pt idx="7543">
                  <c:v>51.12890625</c:v>
                </c:pt>
                <c:pt idx="7544">
                  <c:v>10.12890625</c:v>
                </c:pt>
                <c:pt idx="7545">
                  <c:v>42.12890625</c:v>
                </c:pt>
                <c:pt idx="7546">
                  <c:v>6.12890625</c:v>
                </c:pt>
                <c:pt idx="7547">
                  <c:v>4.12890625</c:v>
                </c:pt>
                <c:pt idx="7548">
                  <c:v>32.12890625</c:v>
                </c:pt>
                <c:pt idx="7549">
                  <c:v>-66.87109375</c:v>
                </c:pt>
                <c:pt idx="7550">
                  <c:v>-30.87109375</c:v>
                </c:pt>
                <c:pt idx="7551">
                  <c:v>24.12890625</c:v>
                </c:pt>
                <c:pt idx="7552">
                  <c:v>-28.87109375</c:v>
                </c:pt>
                <c:pt idx="7553">
                  <c:v>-8.87109375</c:v>
                </c:pt>
                <c:pt idx="7554">
                  <c:v>15.12890625</c:v>
                </c:pt>
                <c:pt idx="7555">
                  <c:v>-75.87109375</c:v>
                </c:pt>
                <c:pt idx="7556">
                  <c:v>120.1289062</c:v>
                </c:pt>
                <c:pt idx="7557">
                  <c:v>-12.87109375</c:v>
                </c:pt>
                <c:pt idx="7558">
                  <c:v>-8.87109375</c:v>
                </c:pt>
                <c:pt idx="7559">
                  <c:v>-113.8710938</c:v>
                </c:pt>
                <c:pt idx="7560">
                  <c:v>-9.87109375</c:v>
                </c:pt>
                <c:pt idx="7561">
                  <c:v>6.12890625</c:v>
                </c:pt>
                <c:pt idx="7562">
                  <c:v>7.12890625</c:v>
                </c:pt>
                <c:pt idx="7563">
                  <c:v>9.12890625</c:v>
                </c:pt>
                <c:pt idx="7564">
                  <c:v>-64.87109375</c:v>
                </c:pt>
                <c:pt idx="7565">
                  <c:v>36.12890625</c:v>
                </c:pt>
                <c:pt idx="7566">
                  <c:v>29.12890625</c:v>
                </c:pt>
                <c:pt idx="7567">
                  <c:v>-16.87109375</c:v>
                </c:pt>
                <c:pt idx="7568">
                  <c:v>-6.87109375</c:v>
                </c:pt>
                <c:pt idx="7569">
                  <c:v>10.12890625</c:v>
                </c:pt>
                <c:pt idx="7570">
                  <c:v>-35.87109375</c:v>
                </c:pt>
                <c:pt idx="7571">
                  <c:v>-46.87109375</c:v>
                </c:pt>
                <c:pt idx="7572">
                  <c:v>-103.8710938</c:v>
                </c:pt>
                <c:pt idx="7573">
                  <c:v>51.12890625</c:v>
                </c:pt>
                <c:pt idx="7574">
                  <c:v>23.12890625</c:v>
                </c:pt>
                <c:pt idx="7575">
                  <c:v>-32.87109375</c:v>
                </c:pt>
                <c:pt idx="7576">
                  <c:v>11.12890625</c:v>
                </c:pt>
                <c:pt idx="7577">
                  <c:v>61.12890625</c:v>
                </c:pt>
                <c:pt idx="7578">
                  <c:v>15.12890625</c:v>
                </c:pt>
                <c:pt idx="7579">
                  <c:v>23.12890625</c:v>
                </c:pt>
                <c:pt idx="7580">
                  <c:v>63.12890625</c:v>
                </c:pt>
                <c:pt idx="7581">
                  <c:v>30.12890625</c:v>
                </c:pt>
                <c:pt idx="7582">
                  <c:v>49.12890625</c:v>
                </c:pt>
                <c:pt idx="7583">
                  <c:v>-63.8125</c:v>
                </c:pt>
                <c:pt idx="7584">
                  <c:v>-77.8125</c:v>
                </c:pt>
                <c:pt idx="7585">
                  <c:v>-52.8125</c:v>
                </c:pt>
                <c:pt idx="7586">
                  <c:v>-5.8125</c:v>
                </c:pt>
                <c:pt idx="7587">
                  <c:v>-35.8125</c:v>
                </c:pt>
                <c:pt idx="7588">
                  <c:v>39.1875</c:v>
                </c:pt>
                <c:pt idx="7589">
                  <c:v>21.1875</c:v>
                </c:pt>
                <c:pt idx="7590">
                  <c:v>44.1875</c:v>
                </c:pt>
                <c:pt idx="7591">
                  <c:v>-14.8125</c:v>
                </c:pt>
                <c:pt idx="7592">
                  <c:v>34.1875</c:v>
                </c:pt>
                <c:pt idx="7593">
                  <c:v>9.1875</c:v>
                </c:pt>
                <c:pt idx="7594">
                  <c:v>71.1875</c:v>
                </c:pt>
                <c:pt idx="7595">
                  <c:v>-28.8125</c:v>
                </c:pt>
                <c:pt idx="7596">
                  <c:v>-14.8125</c:v>
                </c:pt>
                <c:pt idx="7597">
                  <c:v>-19.8125</c:v>
                </c:pt>
                <c:pt idx="7598">
                  <c:v>82.1875</c:v>
                </c:pt>
                <c:pt idx="7599">
                  <c:v>-9.8125</c:v>
                </c:pt>
                <c:pt idx="7600">
                  <c:v>10.1875</c:v>
                </c:pt>
                <c:pt idx="7601">
                  <c:v>-30.8125</c:v>
                </c:pt>
                <c:pt idx="7602">
                  <c:v>-4.8125</c:v>
                </c:pt>
                <c:pt idx="7603">
                  <c:v>26.1875</c:v>
                </c:pt>
                <c:pt idx="7604">
                  <c:v>42.1875</c:v>
                </c:pt>
                <c:pt idx="7605">
                  <c:v>67.1875</c:v>
                </c:pt>
                <c:pt idx="7606">
                  <c:v>-48.8125</c:v>
                </c:pt>
                <c:pt idx="7607">
                  <c:v>-31.8125</c:v>
                </c:pt>
                <c:pt idx="7608">
                  <c:v>53.1875</c:v>
                </c:pt>
                <c:pt idx="7609">
                  <c:v>-129.8125</c:v>
                </c:pt>
                <c:pt idx="7610">
                  <c:v>-26.8125</c:v>
                </c:pt>
                <c:pt idx="7611">
                  <c:v>34.1875</c:v>
                </c:pt>
                <c:pt idx="7612">
                  <c:v>18.1875</c:v>
                </c:pt>
                <c:pt idx="7613">
                  <c:v>-16.8125</c:v>
                </c:pt>
                <c:pt idx="7614">
                  <c:v>-46.8125</c:v>
                </c:pt>
                <c:pt idx="7615">
                  <c:v>77.1875</c:v>
                </c:pt>
                <c:pt idx="7616">
                  <c:v>121.1875</c:v>
                </c:pt>
                <c:pt idx="7617">
                  <c:v>9.1875</c:v>
                </c:pt>
                <c:pt idx="7618">
                  <c:v>0.1875</c:v>
                </c:pt>
                <c:pt idx="7619">
                  <c:v>-79.8125</c:v>
                </c:pt>
                <c:pt idx="7620">
                  <c:v>12.1875</c:v>
                </c:pt>
                <c:pt idx="7621">
                  <c:v>21.1875</c:v>
                </c:pt>
                <c:pt idx="7622">
                  <c:v>66.1875</c:v>
                </c:pt>
                <c:pt idx="7623">
                  <c:v>-23.8125</c:v>
                </c:pt>
                <c:pt idx="7624">
                  <c:v>-3.8125</c:v>
                </c:pt>
                <c:pt idx="7625">
                  <c:v>32.1875</c:v>
                </c:pt>
                <c:pt idx="7626">
                  <c:v>37.1875</c:v>
                </c:pt>
                <c:pt idx="7627">
                  <c:v>-39.8125</c:v>
                </c:pt>
                <c:pt idx="7628">
                  <c:v>71.1875</c:v>
                </c:pt>
                <c:pt idx="7629">
                  <c:v>7.1875</c:v>
                </c:pt>
                <c:pt idx="7630">
                  <c:v>-59.8125</c:v>
                </c:pt>
                <c:pt idx="7631">
                  <c:v>69.1875</c:v>
                </c:pt>
                <c:pt idx="7632">
                  <c:v>51.1875</c:v>
                </c:pt>
                <c:pt idx="7633">
                  <c:v>12.1875</c:v>
                </c:pt>
                <c:pt idx="7634">
                  <c:v>-6.8125</c:v>
                </c:pt>
                <c:pt idx="7635">
                  <c:v>35.1875</c:v>
                </c:pt>
                <c:pt idx="7636">
                  <c:v>45.1875</c:v>
                </c:pt>
                <c:pt idx="7637">
                  <c:v>-15.8125</c:v>
                </c:pt>
                <c:pt idx="7638">
                  <c:v>64.1875</c:v>
                </c:pt>
                <c:pt idx="7639">
                  <c:v>69.1875</c:v>
                </c:pt>
                <c:pt idx="7640">
                  <c:v>33.1875</c:v>
                </c:pt>
                <c:pt idx="7641">
                  <c:v>-41.8125</c:v>
                </c:pt>
                <c:pt idx="7642">
                  <c:v>14.1875</c:v>
                </c:pt>
                <c:pt idx="7643">
                  <c:v>37.1875</c:v>
                </c:pt>
                <c:pt idx="7644">
                  <c:v>-31.8125</c:v>
                </c:pt>
                <c:pt idx="7645">
                  <c:v>-40.8125</c:v>
                </c:pt>
                <c:pt idx="7646">
                  <c:v>40.1875</c:v>
                </c:pt>
                <c:pt idx="7647">
                  <c:v>80.1875</c:v>
                </c:pt>
                <c:pt idx="7648">
                  <c:v>-29.8125</c:v>
                </c:pt>
                <c:pt idx="7649">
                  <c:v>-8.8125</c:v>
                </c:pt>
                <c:pt idx="7650">
                  <c:v>52.1875</c:v>
                </c:pt>
                <c:pt idx="7651">
                  <c:v>21.1875</c:v>
                </c:pt>
                <c:pt idx="7652">
                  <c:v>38.1875</c:v>
                </c:pt>
                <c:pt idx="7653">
                  <c:v>7.1875</c:v>
                </c:pt>
                <c:pt idx="7654">
                  <c:v>-26.8125</c:v>
                </c:pt>
                <c:pt idx="7655">
                  <c:v>-14.8125</c:v>
                </c:pt>
                <c:pt idx="7656">
                  <c:v>43.1875</c:v>
                </c:pt>
                <c:pt idx="7657">
                  <c:v>55.1875</c:v>
                </c:pt>
                <c:pt idx="7658">
                  <c:v>11.1875</c:v>
                </c:pt>
                <c:pt idx="7659">
                  <c:v>-68.8125</c:v>
                </c:pt>
                <c:pt idx="7660">
                  <c:v>34.1875</c:v>
                </c:pt>
                <c:pt idx="7661">
                  <c:v>66.1875</c:v>
                </c:pt>
                <c:pt idx="7662">
                  <c:v>-40.8125</c:v>
                </c:pt>
                <c:pt idx="7663">
                  <c:v>-83.8125</c:v>
                </c:pt>
                <c:pt idx="7664">
                  <c:v>-40.8125</c:v>
                </c:pt>
                <c:pt idx="7665">
                  <c:v>17.1875</c:v>
                </c:pt>
                <c:pt idx="7666">
                  <c:v>-24.8125</c:v>
                </c:pt>
                <c:pt idx="7667">
                  <c:v>34.1875</c:v>
                </c:pt>
                <c:pt idx="7668">
                  <c:v>8.1875</c:v>
                </c:pt>
                <c:pt idx="7669">
                  <c:v>-6.8125</c:v>
                </c:pt>
                <c:pt idx="7670">
                  <c:v>31.1875</c:v>
                </c:pt>
                <c:pt idx="7671">
                  <c:v>-5.8125</c:v>
                </c:pt>
                <c:pt idx="7672">
                  <c:v>0.1875</c:v>
                </c:pt>
                <c:pt idx="7673">
                  <c:v>19.1875</c:v>
                </c:pt>
                <c:pt idx="7674">
                  <c:v>-31.8125</c:v>
                </c:pt>
                <c:pt idx="7675">
                  <c:v>3.24609375</c:v>
                </c:pt>
                <c:pt idx="7676">
                  <c:v>-18.75390625</c:v>
                </c:pt>
                <c:pt idx="7677">
                  <c:v>69.24609375</c:v>
                </c:pt>
                <c:pt idx="7678">
                  <c:v>-27.75390625</c:v>
                </c:pt>
                <c:pt idx="7679">
                  <c:v>-14.75390625</c:v>
                </c:pt>
                <c:pt idx="7680">
                  <c:v>-23.75390625</c:v>
                </c:pt>
                <c:pt idx="7681">
                  <c:v>30.24609375</c:v>
                </c:pt>
                <c:pt idx="7682">
                  <c:v>34.24609375</c:v>
                </c:pt>
                <c:pt idx="7683">
                  <c:v>53.24609375</c:v>
                </c:pt>
                <c:pt idx="7684">
                  <c:v>52.24609375</c:v>
                </c:pt>
                <c:pt idx="7685">
                  <c:v>99.24609375</c:v>
                </c:pt>
                <c:pt idx="7686">
                  <c:v>6.24609375</c:v>
                </c:pt>
                <c:pt idx="7687">
                  <c:v>-83.75390625</c:v>
                </c:pt>
                <c:pt idx="7688">
                  <c:v>-61.75390625</c:v>
                </c:pt>
                <c:pt idx="7689">
                  <c:v>-70.75390625</c:v>
                </c:pt>
                <c:pt idx="7690">
                  <c:v>48.24609375</c:v>
                </c:pt>
                <c:pt idx="7691">
                  <c:v>-2.75390625</c:v>
                </c:pt>
                <c:pt idx="7692">
                  <c:v>-24.75390625</c:v>
                </c:pt>
                <c:pt idx="7693">
                  <c:v>-19.75390625</c:v>
                </c:pt>
                <c:pt idx="7694">
                  <c:v>21.24609375</c:v>
                </c:pt>
                <c:pt idx="7695">
                  <c:v>19.24609375</c:v>
                </c:pt>
                <c:pt idx="7696">
                  <c:v>0.24609375</c:v>
                </c:pt>
                <c:pt idx="7697">
                  <c:v>23.24609375</c:v>
                </c:pt>
                <c:pt idx="7698">
                  <c:v>-28.75390625</c:v>
                </c:pt>
                <c:pt idx="7699">
                  <c:v>-3.75390625</c:v>
                </c:pt>
                <c:pt idx="7700">
                  <c:v>-7.75390625</c:v>
                </c:pt>
                <c:pt idx="7701">
                  <c:v>-55.75390625</c:v>
                </c:pt>
                <c:pt idx="7702">
                  <c:v>-20.75390625</c:v>
                </c:pt>
                <c:pt idx="7703">
                  <c:v>31.24609375</c:v>
                </c:pt>
                <c:pt idx="7704">
                  <c:v>-2.75390625</c:v>
                </c:pt>
                <c:pt idx="7705">
                  <c:v>-13.75390625</c:v>
                </c:pt>
                <c:pt idx="7706">
                  <c:v>37.24609375</c:v>
                </c:pt>
                <c:pt idx="7707">
                  <c:v>-27.75390625</c:v>
                </c:pt>
                <c:pt idx="7708">
                  <c:v>17.24609375</c:v>
                </c:pt>
                <c:pt idx="7709">
                  <c:v>-32.75390625</c:v>
                </c:pt>
                <c:pt idx="7710">
                  <c:v>51.24609375</c:v>
                </c:pt>
                <c:pt idx="7711">
                  <c:v>-41.75390625</c:v>
                </c:pt>
                <c:pt idx="7712">
                  <c:v>98.24609375</c:v>
                </c:pt>
                <c:pt idx="7713">
                  <c:v>-36.75390625</c:v>
                </c:pt>
                <c:pt idx="7714">
                  <c:v>-87.75390625</c:v>
                </c:pt>
                <c:pt idx="7715">
                  <c:v>-69.75390625</c:v>
                </c:pt>
                <c:pt idx="7716">
                  <c:v>32.24609375</c:v>
                </c:pt>
                <c:pt idx="7717">
                  <c:v>26.24609375</c:v>
                </c:pt>
                <c:pt idx="7718">
                  <c:v>18.24609375</c:v>
                </c:pt>
                <c:pt idx="7719">
                  <c:v>-49.75390625</c:v>
                </c:pt>
                <c:pt idx="7720">
                  <c:v>-57.75390625</c:v>
                </c:pt>
                <c:pt idx="7721">
                  <c:v>42.24609375</c:v>
                </c:pt>
                <c:pt idx="7722">
                  <c:v>-20.75390625</c:v>
                </c:pt>
                <c:pt idx="7723">
                  <c:v>-22.75390625</c:v>
                </c:pt>
                <c:pt idx="7724">
                  <c:v>-16.75390625</c:v>
                </c:pt>
                <c:pt idx="7725">
                  <c:v>-51.75390625</c:v>
                </c:pt>
                <c:pt idx="7726">
                  <c:v>82.24609375</c:v>
                </c:pt>
                <c:pt idx="7727">
                  <c:v>-16.75390625</c:v>
                </c:pt>
                <c:pt idx="7728">
                  <c:v>63.24609375</c:v>
                </c:pt>
                <c:pt idx="7729">
                  <c:v>3.24609375</c:v>
                </c:pt>
                <c:pt idx="7730">
                  <c:v>39.24609375</c:v>
                </c:pt>
                <c:pt idx="7731">
                  <c:v>-39.75390625</c:v>
                </c:pt>
                <c:pt idx="7732">
                  <c:v>-7.75390625</c:v>
                </c:pt>
                <c:pt idx="7733">
                  <c:v>39.24609375</c:v>
                </c:pt>
                <c:pt idx="7734">
                  <c:v>44.24609375</c:v>
                </c:pt>
                <c:pt idx="7735">
                  <c:v>-12.75390625</c:v>
                </c:pt>
                <c:pt idx="7736">
                  <c:v>48.24609375</c:v>
                </c:pt>
                <c:pt idx="7737">
                  <c:v>5.24609375</c:v>
                </c:pt>
                <c:pt idx="7738">
                  <c:v>19.24609375</c:v>
                </c:pt>
                <c:pt idx="7739">
                  <c:v>-13.75390625</c:v>
                </c:pt>
                <c:pt idx="7740">
                  <c:v>15.24609375</c:v>
                </c:pt>
                <c:pt idx="7741">
                  <c:v>2.24609375</c:v>
                </c:pt>
                <c:pt idx="7742">
                  <c:v>23.24609375</c:v>
                </c:pt>
                <c:pt idx="7743">
                  <c:v>-25.75390625</c:v>
                </c:pt>
                <c:pt idx="7744">
                  <c:v>-43.75390625</c:v>
                </c:pt>
                <c:pt idx="7745">
                  <c:v>33.24609375</c:v>
                </c:pt>
                <c:pt idx="7746">
                  <c:v>-23.75390625</c:v>
                </c:pt>
                <c:pt idx="7747">
                  <c:v>105.2460938</c:v>
                </c:pt>
                <c:pt idx="7748">
                  <c:v>-34.75390625</c:v>
                </c:pt>
                <c:pt idx="7749">
                  <c:v>2.24609375</c:v>
                </c:pt>
                <c:pt idx="7750">
                  <c:v>-17.75390625</c:v>
                </c:pt>
                <c:pt idx="7751">
                  <c:v>94.24609375</c:v>
                </c:pt>
                <c:pt idx="7752">
                  <c:v>33.24609375</c:v>
                </c:pt>
                <c:pt idx="7753">
                  <c:v>-27.05859375</c:v>
                </c:pt>
                <c:pt idx="7754">
                  <c:v>-1.05859375</c:v>
                </c:pt>
                <c:pt idx="7755">
                  <c:v>25.94140625</c:v>
                </c:pt>
                <c:pt idx="7756">
                  <c:v>-61.05859375</c:v>
                </c:pt>
                <c:pt idx="7757">
                  <c:v>81.94140625</c:v>
                </c:pt>
                <c:pt idx="7758">
                  <c:v>9.94140625</c:v>
                </c:pt>
                <c:pt idx="7759">
                  <c:v>10.94140625</c:v>
                </c:pt>
                <c:pt idx="7760">
                  <c:v>-16.05859375</c:v>
                </c:pt>
                <c:pt idx="7761">
                  <c:v>-46.05859375</c:v>
                </c:pt>
                <c:pt idx="7762">
                  <c:v>-16.05859375</c:v>
                </c:pt>
                <c:pt idx="7763">
                  <c:v>-20.05859375</c:v>
                </c:pt>
                <c:pt idx="7764">
                  <c:v>-1.05859375</c:v>
                </c:pt>
                <c:pt idx="7765">
                  <c:v>7.94140625</c:v>
                </c:pt>
                <c:pt idx="7766">
                  <c:v>36.94140625</c:v>
                </c:pt>
                <c:pt idx="7767">
                  <c:v>-25.05859375</c:v>
                </c:pt>
                <c:pt idx="7768">
                  <c:v>16.94140625</c:v>
                </c:pt>
                <c:pt idx="7769">
                  <c:v>83.94140625</c:v>
                </c:pt>
                <c:pt idx="7770">
                  <c:v>19.94140625</c:v>
                </c:pt>
                <c:pt idx="7771">
                  <c:v>33.94140625</c:v>
                </c:pt>
                <c:pt idx="7772">
                  <c:v>-26.05859375</c:v>
                </c:pt>
                <c:pt idx="7773">
                  <c:v>30.94140625</c:v>
                </c:pt>
                <c:pt idx="7774">
                  <c:v>49.94140625</c:v>
                </c:pt>
                <c:pt idx="7775">
                  <c:v>78.94140625</c:v>
                </c:pt>
                <c:pt idx="7776">
                  <c:v>30.94140625</c:v>
                </c:pt>
                <c:pt idx="7777">
                  <c:v>53.94140625</c:v>
                </c:pt>
                <c:pt idx="7778">
                  <c:v>43.94140625</c:v>
                </c:pt>
                <c:pt idx="7779">
                  <c:v>28.94140625</c:v>
                </c:pt>
                <c:pt idx="7780">
                  <c:v>63.94140625</c:v>
                </c:pt>
                <c:pt idx="7781">
                  <c:v>-46.05859375</c:v>
                </c:pt>
                <c:pt idx="7782">
                  <c:v>-85.05859375</c:v>
                </c:pt>
                <c:pt idx="7783">
                  <c:v>50.94140625</c:v>
                </c:pt>
                <c:pt idx="7784">
                  <c:v>2.94140625</c:v>
                </c:pt>
                <c:pt idx="7785">
                  <c:v>30.94140625</c:v>
                </c:pt>
                <c:pt idx="7786">
                  <c:v>-37.05859375</c:v>
                </c:pt>
                <c:pt idx="7787">
                  <c:v>14.94140625</c:v>
                </c:pt>
                <c:pt idx="7788">
                  <c:v>-59.05859375</c:v>
                </c:pt>
                <c:pt idx="7789">
                  <c:v>46.94140625</c:v>
                </c:pt>
                <c:pt idx="7790">
                  <c:v>-32.05859375</c:v>
                </c:pt>
                <c:pt idx="7791">
                  <c:v>1.94140625</c:v>
                </c:pt>
                <c:pt idx="7792">
                  <c:v>7.94140625</c:v>
                </c:pt>
                <c:pt idx="7793">
                  <c:v>-61.05859375</c:v>
                </c:pt>
                <c:pt idx="7794">
                  <c:v>-8.05859375</c:v>
                </c:pt>
                <c:pt idx="7795">
                  <c:v>-10.05859375</c:v>
                </c:pt>
                <c:pt idx="7796">
                  <c:v>-27.05859375</c:v>
                </c:pt>
                <c:pt idx="7797">
                  <c:v>-40.05859375</c:v>
                </c:pt>
                <c:pt idx="7798">
                  <c:v>55.94140625</c:v>
                </c:pt>
                <c:pt idx="7799">
                  <c:v>-13.05859375</c:v>
                </c:pt>
                <c:pt idx="7800">
                  <c:v>-25.05859375</c:v>
                </c:pt>
                <c:pt idx="7801">
                  <c:v>26.94140625</c:v>
                </c:pt>
                <c:pt idx="7802">
                  <c:v>-44.05859375</c:v>
                </c:pt>
                <c:pt idx="7803">
                  <c:v>34.94140625</c:v>
                </c:pt>
                <c:pt idx="7804">
                  <c:v>-15.05859375</c:v>
                </c:pt>
                <c:pt idx="7805">
                  <c:v>-19.05859375</c:v>
                </c:pt>
                <c:pt idx="7806">
                  <c:v>-17.05859375</c:v>
                </c:pt>
                <c:pt idx="7807">
                  <c:v>78.94140625</c:v>
                </c:pt>
                <c:pt idx="7808">
                  <c:v>27.94140625</c:v>
                </c:pt>
                <c:pt idx="7809">
                  <c:v>-30.05859375</c:v>
                </c:pt>
                <c:pt idx="7810">
                  <c:v>7.94140625</c:v>
                </c:pt>
                <c:pt idx="7811">
                  <c:v>42.94140625</c:v>
                </c:pt>
                <c:pt idx="7812">
                  <c:v>-44.05859375</c:v>
                </c:pt>
                <c:pt idx="7813">
                  <c:v>-10.05859375</c:v>
                </c:pt>
                <c:pt idx="7814">
                  <c:v>23.94140625</c:v>
                </c:pt>
                <c:pt idx="7815">
                  <c:v>-2.05859375</c:v>
                </c:pt>
                <c:pt idx="7816">
                  <c:v>-11.05859375</c:v>
                </c:pt>
                <c:pt idx="7817">
                  <c:v>15.94140625</c:v>
                </c:pt>
                <c:pt idx="7818">
                  <c:v>14.94140625</c:v>
                </c:pt>
                <c:pt idx="7819">
                  <c:v>54.94140625</c:v>
                </c:pt>
                <c:pt idx="7820">
                  <c:v>42.94140625</c:v>
                </c:pt>
                <c:pt idx="7821">
                  <c:v>-134.05859380000001</c:v>
                </c:pt>
                <c:pt idx="7822">
                  <c:v>-67.05859375</c:v>
                </c:pt>
                <c:pt idx="7823">
                  <c:v>36.234375</c:v>
                </c:pt>
                <c:pt idx="7824">
                  <c:v>21.234375</c:v>
                </c:pt>
                <c:pt idx="7825">
                  <c:v>-13.765625</c:v>
                </c:pt>
                <c:pt idx="7826">
                  <c:v>73.234375</c:v>
                </c:pt>
                <c:pt idx="7827">
                  <c:v>23.234375</c:v>
                </c:pt>
                <c:pt idx="7828">
                  <c:v>54.234375</c:v>
                </c:pt>
                <c:pt idx="7829">
                  <c:v>-68.765625</c:v>
                </c:pt>
                <c:pt idx="7830">
                  <c:v>3.234375</c:v>
                </c:pt>
                <c:pt idx="7831">
                  <c:v>57.234375</c:v>
                </c:pt>
                <c:pt idx="7832">
                  <c:v>-64.765625</c:v>
                </c:pt>
                <c:pt idx="7833">
                  <c:v>-27.765625</c:v>
                </c:pt>
                <c:pt idx="7834">
                  <c:v>25.234375</c:v>
                </c:pt>
                <c:pt idx="7835">
                  <c:v>-16.765625</c:v>
                </c:pt>
                <c:pt idx="7836">
                  <c:v>-7.765625</c:v>
                </c:pt>
                <c:pt idx="7837">
                  <c:v>20.234375</c:v>
                </c:pt>
                <c:pt idx="7838">
                  <c:v>-26.765625</c:v>
                </c:pt>
                <c:pt idx="7839">
                  <c:v>-45.765625</c:v>
                </c:pt>
                <c:pt idx="7840">
                  <c:v>-9.765625</c:v>
                </c:pt>
                <c:pt idx="7841">
                  <c:v>17.234375</c:v>
                </c:pt>
                <c:pt idx="7842">
                  <c:v>-64.765625</c:v>
                </c:pt>
                <c:pt idx="7843">
                  <c:v>-22.765625</c:v>
                </c:pt>
                <c:pt idx="7844">
                  <c:v>-15.765625</c:v>
                </c:pt>
                <c:pt idx="7845">
                  <c:v>-70.765625</c:v>
                </c:pt>
                <c:pt idx="7846">
                  <c:v>-35.765625</c:v>
                </c:pt>
                <c:pt idx="7847">
                  <c:v>17.234375</c:v>
                </c:pt>
                <c:pt idx="7848">
                  <c:v>-9.765625</c:v>
                </c:pt>
                <c:pt idx="7849">
                  <c:v>42.234375</c:v>
                </c:pt>
                <c:pt idx="7850">
                  <c:v>58.234375</c:v>
                </c:pt>
                <c:pt idx="7851">
                  <c:v>-78.765625</c:v>
                </c:pt>
                <c:pt idx="7852">
                  <c:v>-12.765625</c:v>
                </c:pt>
                <c:pt idx="7853">
                  <c:v>6.234375</c:v>
                </c:pt>
                <c:pt idx="7854">
                  <c:v>-38.765625</c:v>
                </c:pt>
                <c:pt idx="7855">
                  <c:v>-10.765625</c:v>
                </c:pt>
                <c:pt idx="7856">
                  <c:v>-82.765625</c:v>
                </c:pt>
                <c:pt idx="7857">
                  <c:v>12.234375</c:v>
                </c:pt>
                <c:pt idx="7858">
                  <c:v>-46.765625</c:v>
                </c:pt>
                <c:pt idx="7859">
                  <c:v>-70.765625</c:v>
                </c:pt>
                <c:pt idx="7860">
                  <c:v>-22.765625</c:v>
                </c:pt>
                <c:pt idx="7861">
                  <c:v>21.234375</c:v>
                </c:pt>
                <c:pt idx="7862">
                  <c:v>-31.765625</c:v>
                </c:pt>
                <c:pt idx="7863">
                  <c:v>7.234375</c:v>
                </c:pt>
                <c:pt idx="7864">
                  <c:v>39.234375</c:v>
                </c:pt>
                <c:pt idx="7865">
                  <c:v>-42.765625</c:v>
                </c:pt>
                <c:pt idx="7866">
                  <c:v>-90.765625</c:v>
                </c:pt>
                <c:pt idx="7867">
                  <c:v>71.234375</c:v>
                </c:pt>
                <c:pt idx="7868">
                  <c:v>32.234375</c:v>
                </c:pt>
                <c:pt idx="7869">
                  <c:v>-55.765625</c:v>
                </c:pt>
                <c:pt idx="7870">
                  <c:v>69.234375</c:v>
                </c:pt>
                <c:pt idx="7871">
                  <c:v>-25.765625</c:v>
                </c:pt>
                <c:pt idx="7872">
                  <c:v>-75.765625</c:v>
                </c:pt>
                <c:pt idx="7873">
                  <c:v>46.234375</c:v>
                </c:pt>
                <c:pt idx="7874">
                  <c:v>39.234375</c:v>
                </c:pt>
                <c:pt idx="7875">
                  <c:v>12.234375</c:v>
                </c:pt>
                <c:pt idx="7876">
                  <c:v>-56.765625</c:v>
                </c:pt>
                <c:pt idx="7877">
                  <c:v>15.234375</c:v>
                </c:pt>
                <c:pt idx="7878">
                  <c:v>31.234375</c:v>
                </c:pt>
                <c:pt idx="7879">
                  <c:v>-12.765625</c:v>
                </c:pt>
                <c:pt idx="7880">
                  <c:v>2.234375</c:v>
                </c:pt>
                <c:pt idx="7881">
                  <c:v>19.234375</c:v>
                </c:pt>
                <c:pt idx="7882">
                  <c:v>45.234375</c:v>
                </c:pt>
                <c:pt idx="7883">
                  <c:v>-86.83203125</c:v>
                </c:pt>
                <c:pt idx="7884">
                  <c:v>33.16796875</c:v>
                </c:pt>
                <c:pt idx="7885">
                  <c:v>8.16796875</c:v>
                </c:pt>
                <c:pt idx="7886">
                  <c:v>26.16796875</c:v>
                </c:pt>
                <c:pt idx="7887">
                  <c:v>57.16796875</c:v>
                </c:pt>
                <c:pt idx="7888">
                  <c:v>16.16796875</c:v>
                </c:pt>
                <c:pt idx="7889">
                  <c:v>19.16796875</c:v>
                </c:pt>
                <c:pt idx="7890">
                  <c:v>7.16796875</c:v>
                </c:pt>
                <c:pt idx="7891">
                  <c:v>-87.83203125</c:v>
                </c:pt>
                <c:pt idx="7892">
                  <c:v>54.16796875</c:v>
                </c:pt>
                <c:pt idx="7893">
                  <c:v>84.16796875</c:v>
                </c:pt>
                <c:pt idx="7894">
                  <c:v>30.16796875</c:v>
                </c:pt>
                <c:pt idx="7895">
                  <c:v>31.16796875</c:v>
                </c:pt>
                <c:pt idx="7896">
                  <c:v>-26.83203125</c:v>
                </c:pt>
                <c:pt idx="7897">
                  <c:v>-32.83203125</c:v>
                </c:pt>
                <c:pt idx="7898">
                  <c:v>-19.83203125</c:v>
                </c:pt>
                <c:pt idx="7899">
                  <c:v>36.16796875</c:v>
                </c:pt>
                <c:pt idx="7900">
                  <c:v>25.16796875</c:v>
                </c:pt>
                <c:pt idx="7901">
                  <c:v>-13.83203125</c:v>
                </c:pt>
                <c:pt idx="7902">
                  <c:v>18.16796875</c:v>
                </c:pt>
                <c:pt idx="7903">
                  <c:v>-8.83203125</c:v>
                </c:pt>
                <c:pt idx="7904">
                  <c:v>-82.83203125</c:v>
                </c:pt>
                <c:pt idx="7905">
                  <c:v>-18.83203125</c:v>
                </c:pt>
                <c:pt idx="7906">
                  <c:v>11.16796875</c:v>
                </c:pt>
                <c:pt idx="7907">
                  <c:v>12.16796875</c:v>
                </c:pt>
                <c:pt idx="7908">
                  <c:v>81.16796875</c:v>
                </c:pt>
                <c:pt idx="7909">
                  <c:v>-91.83203125</c:v>
                </c:pt>
                <c:pt idx="7910">
                  <c:v>-41.83203125</c:v>
                </c:pt>
                <c:pt idx="7911">
                  <c:v>34.16796875</c:v>
                </c:pt>
                <c:pt idx="7912">
                  <c:v>-75.83203125</c:v>
                </c:pt>
                <c:pt idx="7913">
                  <c:v>-42.83203125</c:v>
                </c:pt>
                <c:pt idx="7914">
                  <c:v>34.16796875</c:v>
                </c:pt>
                <c:pt idx="7915">
                  <c:v>-25.83203125</c:v>
                </c:pt>
                <c:pt idx="7916">
                  <c:v>-23.83203125</c:v>
                </c:pt>
                <c:pt idx="7917">
                  <c:v>48.16796875</c:v>
                </c:pt>
                <c:pt idx="7918">
                  <c:v>-47.83203125</c:v>
                </c:pt>
                <c:pt idx="7919">
                  <c:v>30.16796875</c:v>
                </c:pt>
                <c:pt idx="7920">
                  <c:v>-24.83203125</c:v>
                </c:pt>
                <c:pt idx="7921">
                  <c:v>-32.83203125</c:v>
                </c:pt>
                <c:pt idx="7922">
                  <c:v>-31.83203125</c:v>
                </c:pt>
                <c:pt idx="7923">
                  <c:v>72.16796875</c:v>
                </c:pt>
                <c:pt idx="7924">
                  <c:v>-66.83203125</c:v>
                </c:pt>
                <c:pt idx="7925">
                  <c:v>25.16796875</c:v>
                </c:pt>
                <c:pt idx="7926">
                  <c:v>-57.83203125</c:v>
                </c:pt>
                <c:pt idx="7927">
                  <c:v>-39.83203125</c:v>
                </c:pt>
                <c:pt idx="7928">
                  <c:v>93.16796875</c:v>
                </c:pt>
                <c:pt idx="7929">
                  <c:v>14.16796875</c:v>
                </c:pt>
                <c:pt idx="7930">
                  <c:v>-38.83203125</c:v>
                </c:pt>
                <c:pt idx="7931">
                  <c:v>-14.83203125</c:v>
                </c:pt>
                <c:pt idx="7932">
                  <c:v>-32.83203125</c:v>
                </c:pt>
                <c:pt idx="7933">
                  <c:v>-23.83203125</c:v>
                </c:pt>
                <c:pt idx="7934">
                  <c:v>-15.83203125</c:v>
                </c:pt>
                <c:pt idx="7935">
                  <c:v>12.16796875</c:v>
                </c:pt>
                <c:pt idx="7936">
                  <c:v>69.16796875</c:v>
                </c:pt>
                <c:pt idx="7937">
                  <c:v>5.16796875</c:v>
                </c:pt>
                <c:pt idx="7938">
                  <c:v>31.16796875</c:v>
                </c:pt>
                <c:pt idx="7939">
                  <c:v>43.16796875</c:v>
                </c:pt>
                <c:pt idx="7940">
                  <c:v>58.16796875</c:v>
                </c:pt>
                <c:pt idx="7941">
                  <c:v>-105.8320312</c:v>
                </c:pt>
                <c:pt idx="7942">
                  <c:v>29.16796875</c:v>
                </c:pt>
                <c:pt idx="7943">
                  <c:v>49.16796875</c:v>
                </c:pt>
                <c:pt idx="7944">
                  <c:v>81.16796875</c:v>
                </c:pt>
                <c:pt idx="7945">
                  <c:v>7.16796875</c:v>
                </c:pt>
                <c:pt idx="7946">
                  <c:v>-25.83203125</c:v>
                </c:pt>
                <c:pt idx="7947">
                  <c:v>-32.83203125</c:v>
                </c:pt>
                <c:pt idx="7948">
                  <c:v>29.16796875</c:v>
                </c:pt>
                <c:pt idx="7949">
                  <c:v>63.16796875</c:v>
                </c:pt>
                <c:pt idx="7950">
                  <c:v>70.16796875</c:v>
                </c:pt>
                <c:pt idx="7951">
                  <c:v>-20.83203125</c:v>
                </c:pt>
                <c:pt idx="7952">
                  <c:v>-10.83203125</c:v>
                </c:pt>
                <c:pt idx="7953">
                  <c:v>27.16796875</c:v>
                </c:pt>
                <c:pt idx="7954">
                  <c:v>-48.83203125</c:v>
                </c:pt>
                <c:pt idx="7955">
                  <c:v>-61.83203125</c:v>
                </c:pt>
                <c:pt idx="7956">
                  <c:v>36.16796875</c:v>
                </c:pt>
                <c:pt idx="7957">
                  <c:v>-0.83203125</c:v>
                </c:pt>
                <c:pt idx="7958">
                  <c:v>89.16796875</c:v>
                </c:pt>
                <c:pt idx="7959">
                  <c:v>14.16796875</c:v>
                </c:pt>
                <c:pt idx="7960">
                  <c:v>10.16796875</c:v>
                </c:pt>
                <c:pt idx="7961">
                  <c:v>17.16796875</c:v>
                </c:pt>
                <c:pt idx="7962">
                  <c:v>-35.83203125</c:v>
                </c:pt>
                <c:pt idx="7963">
                  <c:v>-7.83203125</c:v>
                </c:pt>
                <c:pt idx="7964">
                  <c:v>-28.83203125</c:v>
                </c:pt>
                <c:pt idx="7965">
                  <c:v>-4.83203125</c:v>
                </c:pt>
                <c:pt idx="7966">
                  <c:v>57.12890625</c:v>
                </c:pt>
                <c:pt idx="7967">
                  <c:v>47.12890625</c:v>
                </c:pt>
                <c:pt idx="7968">
                  <c:v>44.12890625</c:v>
                </c:pt>
                <c:pt idx="7969">
                  <c:v>-48.87109375</c:v>
                </c:pt>
                <c:pt idx="7970">
                  <c:v>-3.87109375</c:v>
                </c:pt>
                <c:pt idx="7971">
                  <c:v>-67.87109375</c:v>
                </c:pt>
                <c:pt idx="7972">
                  <c:v>-13.87109375</c:v>
                </c:pt>
                <c:pt idx="7973">
                  <c:v>46.12890625</c:v>
                </c:pt>
                <c:pt idx="7974">
                  <c:v>32.12890625</c:v>
                </c:pt>
                <c:pt idx="7975">
                  <c:v>-6.87109375</c:v>
                </c:pt>
                <c:pt idx="7976">
                  <c:v>43.12890625</c:v>
                </c:pt>
                <c:pt idx="7977">
                  <c:v>-10.87109375</c:v>
                </c:pt>
                <c:pt idx="7978">
                  <c:v>-71.87109375</c:v>
                </c:pt>
                <c:pt idx="7979">
                  <c:v>-41.87109375</c:v>
                </c:pt>
                <c:pt idx="7980">
                  <c:v>-64.87109375</c:v>
                </c:pt>
                <c:pt idx="7981">
                  <c:v>-8.87109375</c:v>
                </c:pt>
                <c:pt idx="7982">
                  <c:v>9.12890625</c:v>
                </c:pt>
                <c:pt idx="7983">
                  <c:v>-36.87109375</c:v>
                </c:pt>
                <c:pt idx="7984">
                  <c:v>-6.87109375</c:v>
                </c:pt>
                <c:pt idx="7985">
                  <c:v>45.12890625</c:v>
                </c:pt>
                <c:pt idx="7986">
                  <c:v>-57.87109375</c:v>
                </c:pt>
                <c:pt idx="7987">
                  <c:v>-41.87109375</c:v>
                </c:pt>
                <c:pt idx="7988">
                  <c:v>-50.87109375</c:v>
                </c:pt>
                <c:pt idx="7989">
                  <c:v>-36.87109375</c:v>
                </c:pt>
                <c:pt idx="7990">
                  <c:v>29.12890625</c:v>
                </c:pt>
                <c:pt idx="7991">
                  <c:v>-41.87109375</c:v>
                </c:pt>
                <c:pt idx="7992">
                  <c:v>-42.87109375</c:v>
                </c:pt>
                <c:pt idx="7993">
                  <c:v>-64.87109375</c:v>
                </c:pt>
                <c:pt idx="7994">
                  <c:v>-4.87109375</c:v>
                </c:pt>
                <c:pt idx="7995">
                  <c:v>66.12890625</c:v>
                </c:pt>
                <c:pt idx="7996">
                  <c:v>-83.87109375</c:v>
                </c:pt>
                <c:pt idx="7997">
                  <c:v>-16.87109375</c:v>
                </c:pt>
                <c:pt idx="7998">
                  <c:v>12.12890625</c:v>
                </c:pt>
                <c:pt idx="7999">
                  <c:v>-6.87109375</c:v>
                </c:pt>
                <c:pt idx="8000">
                  <c:v>-46.87109375</c:v>
                </c:pt>
                <c:pt idx="8001">
                  <c:v>-12.87109375</c:v>
                </c:pt>
                <c:pt idx="8002">
                  <c:v>-7.87109375</c:v>
                </c:pt>
                <c:pt idx="8003">
                  <c:v>-22.87109375</c:v>
                </c:pt>
                <c:pt idx="8004">
                  <c:v>-6.87109375</c:v>
                </c:pt>
                <c:pt idx="8005">
                  <c:v>-39.87109375</c:v>
                </c:pt>
                <c:pt idx="8006">
                  <c:v>-46.87109375</c:v>
                </c:pt>
                <c:pt idx="8007">
                  <c:v>-45.87109375</c:v>
                </c:pt>
                <c:pt idx="8008">
                  <c:v>-29.87109375</c:v>
                </c:pt>
                <c:pt idx="8009">
                  <c:v>-6.87109375</c:v>
                </c:pt>
                <c:pt idx="8010">
                  <c:v>-2.87109375</c:v>
                </c:pt>
                <c:pt idx="8011">
                  <c:v>-3.87109375</c:v>
                </c:pt>
                <c:pt idx="8012">
                  <c:v>9.12890625</c:v>
                </c:pt>
                <c:pt idx="8013">
                  <c:v>22.12890625</c:v>
                </c:pt>
                <c:pt idx="8014">
                  <c:v>-42.87109375</c:v>
                </c:pt>
                <c:pt idx="8015">
                  <c:v>62.12890625</c:v>
                </c:pt>
                <c:pt idx="8016">
                  <c:v>-98.87109375</c:v>
                </c:pt>
                <c:pt idx="8017">
                  <c:v>57.12890625</c:v>
                </c:pt>
                <c:pt idx="8018">
                  <c:v>46.12890625</c:v>
                </c:pt>
                <c:pt idx="8019">
                  <c:v>5.12890625</c:v>
                </c:pt>
                <c:pt idx="8020">
                  <c:v>-90.87109375</c:v>
                </c:pt>
                <c:pt idx="8021">
                  <c:v>2.12890625</c:v>
                </c:pt>
                <c:pt idx="8022">
                  <c:v>-23.87109375</c:v>
                </c:pt>
                <c:pt idx="8023">
                  <c:v>-18.87109375</c:v>
                </c:pt>
                <c:pt idx="8024">
                  <c:v>-49.87109375</c:v>
                </c:pt>
                <c:pt idx="8025">
                  <c:v>44.12890625</c:v>
                </c:pt>
                <c:pt idx="8026">
                  <c:v>-24.87109375</c:v>
                </c:pt>
                <c:pt idx="8027">
                  <c:v>2.12890625</c:v>
                </c:pt>
                <c:pt idx="8028">
                  <c:v>-45.87109375</c:v>
                </c:pt>
                <c:pt idx="8029">
                  <c:v>52.12890625</c:v>
                </c:pt>
                <c:pt idx="8030">
                  <c:v>36.12890625</c:v>
                </c:pt>
                <c:pt idx="8031">
                  <c:v>-10.87109375</c:v>
                </c:pt>
                <c:pt idx="8032">
                  <c:v>-24.87109375</c:v>
                </c:pt>
                <c:pt idx="8033">
                  <c:v>13.12890625</c:v>
                </c:pt>
                <c:pt idx="8034">
                  <c:v>36.12890625</c:v>
                </c:pt>
                <c:pt idx="8035">
                  <c:v>22.12890625</c:v>
                </c:pt>
                <c:pt idx="8036">
                  <c:v>-1.87109375</c:v>
                </c:pt>
                <c:pt idx="8037">
                  <c:v>10.12890625</c:v>
                </c:pt>
                <c:pt idx="8038">
                  <c:v>-10.87109375</c:v>
                </c:pt>
                <c:pt idx="8039">
                  <c:v>-47.87109375</c:v>
                </c:pt>
                <c:pt idx="8040">
                  <c:v>45.12890625</c:v>
                </c:pt>
                <c:pt idx="8041">
                  <c:v>55.12890625</c:v>
                </c:pt>
                <c:pt idx="8042">
                  <c:v>-5.87109375</c:v>
                </c:pt>
                <c:pt idx="8043">
                  <c:v>-17.87109375</c:v>
                </c:pt>
                <c:pt idx="8044">
                  <c:v>-9.87109375</c:v>
                </c:pt>
                <c:pt idx="8045">
                  <c:v>-0.87109375</c:v>
                </c:pt>
                <c:pt idx="8046">
                  <c:v>32.12890625</c:v>
                </c:pt>
                <c:pt idx="8047">
                  <c:v>-8.87109375</c:v>
                </c:pt>
                <c:pt idx="8048">
                  <c:v>6.33984375</c:v>
                </c:pt>
                <c:pt idx="8049">
                  <c:v>-9.66015625</c:v>
                </c:pt>
                <c:pt idx="8050">
                  <c:v>-28.66015625</c:v>
                </c:pt>
                <c:pt idx="8051">
                  <c:v>-28.66015625</c:v>
                </c:pt>
                <c:pt idx="8052">
                  <c:v>-28.66015625</c:v>
                </c:pt>
                <c:pt idx="8053">
                  <c:v>1.33984375</c:v>
                </c:pt>
                <c:pt idx="8054">
                  <c:v>76.33984375</c:v>
                </c:pt>
                <c:pt idx="8055">
                  <c:v>3.33984375</c:v>
                </c:pt>
                <c:pt idx="8056">
                  <c:v>-22.66015625</c:v>
                </c:pt>
                <c:pt idx="8057">
                  <c:v>-60.66015625</c:v>
                </c:pt>
                <c:pt idx="8058">
                  <c:v>44.33984375</c:v>
                </c:pt>
                <c:pt idx="8059">
                  <c:v>33.33984375</c:v>
                </c:pt>
                <c:pt idx="8060">
                  <c:v>-32.66015625</c:v>
                </c:pt>
                <c:pt idx="8061">
                  <c:v>-14.66015625</c:v>
                </c:pt>
                <c:pt idx="8062">
                  <c:v>-87.66015625</c:v>
                </c:pt>
                <c:pt idx="8063">
                  <c:v>30.33984375</c:v>
                </c:pt>
                <c:pt idx="8064">
                  <c:v>-43.66015625</c:v>
                </c:pt>
                <c:pt idx="8065">
                  <c:v>-73.66015625</c:v>
                </c:pt>
                <c:pt idx="8066">
                  <c:v>-59.66015625</c:v>
                </c:pt>
                <c:pt idx="8067">
                  <c:v>-46.66015625</c:v>
                </c:pt>
                <c:pt idx="8068">
                  <c:v>10.33984375</c:v>
                </c:pt>
                <c:pt idx="8069">
                  <c:v>1.33984375</c:v>
                </c:pt>
                <c:pt idx="8070">
                  <c:v>46.33984375</c:v>
                </c:pt>
                <c:pt idx="8071">
                  <c:v>25.33984375</c:v>
                </c:pt>
                <c:pt idx="8072">
                  <c:v>-44.66015625</c:v>
                </c:pt>
                <c:pt idx="8073">
                  <c:v>-29.66015625</c:v>
                </c:pt>
                <c:pt idx="8074">
                  <c:v>-10.66015625</c:v>
                </c:pt>
                <c:pt idx="8075">
                  <c:v>-45.66015625</c:v>
                </c:pt>
                <c:pt idx="8076">
                  <c:v>-68.66015625</c:v>
                </c:pt>
                <c:pt idx="8077">
                  <c:v>-74.66015625</c:v>
                </c:pt>
                <c:pt idx="8078">
                  <c:v>-29.66015625</c:v>
                </c:pt>
                <c:pt idx="8079">
                  <c:v>-48.66015625</c:v>
                </c:pt>
                <c:pt idx="8080">
                  <c:v>64.33984375</c:v>
                </c:pt>
                <c:pt idx="8081">
                  <c:v>71.33984375</c:v>
                </c:pt>
                <c:pt idx="8082">
                  <c:v>67.33984375</c:v>
                </c:pt>
                <c:pt idx="8083">
                  <c:v>59.33984375</c:v>
                </c:pt>
                <c:pt idx="8084">
                  <c:v>-17.66015625</c:v>
                </c:pt>
                <c:pt idx="8085">
                  <c:v>-8.66015625</c:v>
                </c:pt>
                <c:pt idx="8086">
                  <c:v>51.33984375</c:v>
                </c:pt>
                <c:pt idx="8087">
                  <c:v>15.33984375</c:v>
                </c:pt>
                <c:pt idx="8088">
                  <c:v>-60.66015625</c:v>
                </c:pt>
                <c:pt idx="8089">
                  <c:v>32.33984375</c:v>
                </c:pt>
                <c:pt idx="8090">
                  <c:v>15.33984375</c:v>
                </c:pt>
                <c:pt idx="8091">
                  <c:v>43.33984375</c:v>
                </c:pt>
                <c:pt idx="8092">
                  <c:v>-4.66015625</c:v>
                </c:pt>
                <c:pt idx="8093">
                  <c:v>41.33984375</c:v>
                </c:pt>
                <c:pt idx="8094">
                  <c:v>2.33984375</c:v>
                </c:pt>
                <c:pt idx="8095">
                  <c:v>-48.66015625</c:v>
                </c:pt>
                <c:pt idx="8096">
                  <c:v>-53.66015625</c:v>
                </c:pt>
                <c:pt idx="8097">
                  <c:v>-77.66015625</c:v>
                </c:pt>
                <c:pt idx="8098">
                  <c:v>-15.66015625</c:v>
                </c:pt>
                <c:pt idx="8099">
                  <c:v>-77.66015625</c:v>
                </c:pt>
                <c:pt idx="8100">
                  <c:v>11.33984375</c:v>
                </c:pt>
                <c:pt idx="8101">
                  <c:v>-14.66015625</c:v>
                </c:pt>
                <c:pt idx="8102">
                  <c:v>-60.66015625</c:v>
                </c:pt>
                <c:pt idx="8103">
                  <c:v>-18.66015625</c:v>
                </c:pt>
                <c:pt idx="8104">
                  <c:v>-34.66015625</c:v>
                </c:pt>
                <c:pt idx="8105">
                  <c:v>42.33984375</c:v>
                </c:pt>
                <c:pt idx="8106">
                  <c:v>6.33984375</c:v>
                </c:pt>
                <c:pt idx="8107">
                  <c:v>13.33984375</c:v>
                </c:pt>
                <c:pt idx="8108">
                  <c:v>13.33984375</c:v>
                </c:pt>
                <c:pt idx="8109">
                  <c:v>-20.66015625</c:v>
                </c:pt>
                <c:pt idx="8110">
                  <c:v>-97.66015625</c:v>
                </c:pt>
                <c:pt idx="8111">
                  <c:v>-8.66015625</c:v>
                </c:pt>
                <c:pt idx="8112">
                  <c:v>43.33984375</c:v>
                </c:pt>
                <c:pt idx="8113">
                  <c:v>-48.66015625</c:v>
                </c:pt>
                <c:pt idx="8114">
                  <c:v>35.33984375</c:v>
                </c:pt>
                <c:pt idx="8115">
                  <c:v>-16.66015625</c:v>
                </c:pt>
                <c:pt idx="8116">
                  <c:v>-28.66015625</c:v>
                </c:pt>
                <c:pt idx="8117">
                  <c:v>18.33984375</c:v>
                </c:pt>
                <c:pt idx="8118">
                  <c:v>105.3398438</c:v>
                </c:pt>
                <c:pt idx="8119">
                  <c:v>-74.66015625</c:v>
                </c:pt>
                <c:pt idx="8120">
                  <c:v>37.33984375</c:v>
                </c:pt>
                <c:pt idx="8121">
                  <c:v>22.33984375</c:v>
                </c:pt>
                <c:pt idx="8122">
                  <c:v>-49.87109375</c:v>
                </c:pt>
                <c:pt idx="8123">
                  <c:v>22.12890625</c:v>
                </c:pt>
                <c:pt idx="8124">
                  <c:v>44.12890625</c:v>
                </c:pt>
                <c:pt idx="8125">
                  <c:v>-18.87109375</c:v>
                </c:pt>
                <c:pt idx="8126">
                  <c:v>3.12890625</c:v>
                </c:pt>
                <c:pt idx="8127">
                  <c:v>14.12890625</c:v>
                </c:pt>
                <c:pt idx="8128">
                  <c:v>4.12890625</c:v>
                </c:pt>
                <c:pt idx="8129">
                  <c:v>101.1289062</c:v>
                </c:pt>
                <c:pt idx="8130">
                  <c:v>25.12890625</c:v>
                </c:pt>
                <c:pt idx="8131">
                  <c:v>4.12890625</c:v>
                </c:pt>
                <c:pt idx="8132">
                  <c:v>25.12890625</c:v>
                </c:pt>
                <c:pt idx="8133">
                  <c:v>-4.87109375</c:v>
                </c:pt>
                <c:pt idx="8134">
                  <c:v>-14.87109375</c:v>
                </c:pt>
                <c:pt idx="8135">
                  <c:v>-50.87109375</c:v>
                </c:pt>
                <c:pt idx="8136">
                  <c:v>21.12890625</c:v>
                </c:pt>
                <c:pt idx="8137">
                  <c:v>-3.87109375</c:v>
                </c:pt>
                <c:pt idx="8138">
                  <c:v>65.12890625</c:v>
                </c:pt>
                <c:pt idx="8139">
                  <c:v>8.12890625</c:v>
                </c:pt>
                <c:pt idx="8140">
                  <c:v>-4.87109375</c:v>
                </c:pt>
                <c:pt idx="8141">
                  <c:v>-77.87109375</c:v>
                </c:pt>
                <c:pt idx="8142">
                  <c:v>17.12890625</c:v>
                </c:pt>
                <c:pt idx="8143">
                  <c:v>-32.87109375</c:v>
                </c:pt>
                <c:pt idx="8144">
                  <c:v>0.12890625</c:v>
                </c:pt>
                <c:pt idx="8145">
                  <c:v>-2.87109375</c:v>
                </c:pt>
                <c:pt idx="8146">
                  <c:v>35.12890625</c:v>
                </c:pt>
                <c:pt idx="8147">
                  <c:v>-48.87109375</c:v>
                </c:pt>
                <c:pt idx="8148">
                  <c:v>-61.87109375</c:v>
                </c:pt>
                <c:pt idx="8149">
                  <c:v>42.12890625</c:v>
                </c:pt>
                <c:pt idx="8150">
                  <c:v>-32.87109375</c:v>
                </c:pt>
                <c:pt idx="8151">
                  <c:v>19.12890625</c:v>
                </c:pt>
                <c:pt idx="8152">
                  <c:v>0.12890625</c:v>
                </c:pt>
                <c:pt idx="8153">
                  <c:v>-13.87109375</c:v>
                </c:pt>
                <c:pt idx="8154">
                  <c:v>23.12890625</c:v>
                </c:pt>
                <c:pt idx="8155">
                  <c:v>13.12890625</c:v>
                </c:pt>
                <c:pt idx="8156">
                  <c:v>31.12890625</c:v>
                </c:pt>
                <c:pt idx="8157">
                  <c:v>-50.87109375</c:v>
                </c:pt>
                <c:pt idx="8158">
                  <c:v>58.12890625</c:v>
                </c:pt>
                <c:pt idx="8159">
                  <c:v>-2.87109375</c:v>
                </c:pt>
                <c:pt idx="8160">
                  <c:v>14.12890625</c:v>
                </c:pt>
                <c:pt idx="8161">
                  <c:v>-93.87109375</c:v>
                </c:pt>
                <c:pt idx="8162">
                  <c:v>-61.87109375</c:v>
                </c:pt>
                <c:pt idx="8163">
                  <c:v>-15.87109375</c:v>
                </c:pt>
                <c:pt idx="8164">
                  <c:v>-90.87109375</c:v>
                </c:pt>
                <c:pt idx="8165">
                  <c:v>7.12890625</c:v>
                </c:pt>
                <c:pt idx="8166">
                  <c:v>-9.87109375</c:v>
                </c:pt>
                <c:pt idx="8167">
                  <c:v>3.12890625</c:v>
                </c:pt>
                <c:pt idx="8168">
                  <c:v>-30.87109375</c:v>
                </c:pt>
                <c:pt idx="8169">
                  <c:v>47.12890625</c:v>
                </c:pt>
                <c:pt idx="8170">
                  <c:v>-14.87109375</c:v>
                </c:pt>
                <c:pt idx="8171">
                  <c:v>11.12890625</c:v>
                </c:pt>
                <c:pt idx="8172">
                  <c:v>19.12890625</c:v>
                </c:pt>
                <c:pt idx="8173">
                  <c:v>-47.87109375</c:v>
                </c:pt>
                <c:pt idx="8174">
                  <c:v>35.12890625</c:v>
                </c:pt>
                <c:pt idx="8175">
                  <c:v>82.12890625</c:v>
                </c:pt>
                <c:pt idx="8176">
                  <c:v>-50.87109375</c:v>
                </c:pt>
                <c:pt idx="8177">
                  <c:v>-29.87109375</c:v>
                </c:pt>
                <c:pt idx="8178">
                  <c:v>32.12890625</c:v>
                </c:pt>
                <c:pt idx="8179">
                  <c:v>92.12890625</c:v>
                </c:pt>
                <c:pt idx="8180">
                  <c:v>-5.87109375</c:v>
                </c:pt>
                <c:pt idx="8181">
                  <c:v>146.12890619999999</c:v>
                </c:pt>
                <c:pt idx="8182">
                  <c:v>14.12890625</c:v>
                </c:pt>
                <c:pt idx="8183">
                  <c:v>-25.87109375</c:v>
                </c:pt>
                <c:pt idx="8184">
                  <c:v>-87.87109375</c:v>
                </c:pt>
                <c:pt idx="8185">
                  <c:v>-25.87109375</c:v>
                </c:pt>
                <c:pt idx="8186">
                  <c:v>-53.87109375</c:v>
                </c:pt>
                <c:pt idx="8187">
                  <c:v>-98.8125</c:v>
                </c:pt>
                <c:pt idx="8188">
                  <c:v>-50.8125</c:v>
                </c:pt>
                <c:pt idx="8189">
                  <c:v>-17.8125</c:v>
                </c:pt>
                <c:pt idx="8190">
                  <c:v>-11.8125</c:v>
                </c:pt>
                <c:pt idx="8191">
                  <c:v>-20.8125</c:v>
                </c:pt>
                <c:pt idx="8192">
                  <c:v>47.1875</c:v>
                </c:pt>
                <c:pt idx="8193">
                  <c:v>70.1875</c:v>
                </c:pt>
                <c:pt idx="8194">
                  <c:v>3.1875</c:v>
                </c:pt>
                <c:pt idx="8195">
                  <c:v>-51.8125</c:v>
                </c:pt>
                <c:pt idx="8196">
                  <c:v>-4.8125</c:v>
                </c:pt>
                <c:pt idx="8197">
                  <c:v>-49.8125</c:v>
                </c:pt>
                <c:pt idx="8198">
                  <c:v>-35.8125</c:v>
                </c:pt>
                <c:pt idx="8199">
                  <c:v>-50.8125</c:v>
                </c:pt>
                <c:pt idx="8200">
                  <c:v>-34.8125</c:v>
                </c:pt>
                <c:pt idx="8201">
                  <c:v>99.1875</c:v>
                </c:pt>
                <c:pt idx="8202">
                  <c:v>10.1875</c:v>
                </c:pt>
                <c:pt idx="8203">
                  <c:v>-67.8125</c:v>
                </c:pt>
                <c:pt idx="8204">
                  <c:v>-26.8125</c:v>
                </c:pt>
                <c:pt idx="8205">
                  <c:v>44.1875</c:v>
                </c:pt>
                <c:pt idx="8206">
                  <c:v>31.1875</c:v>
                </c:pt>
                <c:pt idx="8207">
                  <c:v>-43.8125</c:v>
                </c:pt>
                <c:pt idx="8208">
                  <c:v>63.1875</c:v>
                </c:pt>
                <c:pt idx="8209">
                  <c:v>55.1875</c:v>
                </c:pt>
                <c:pt idx="8210">
                  <c:v>39.1875</c:v>
                </c:pt>
                <c:pt idx="8211">
                  <c:v>-12.8125</c:v>
                </c:pt>
                <c:pt idx="8212">
                  <c:v>-3.8125</c:v>
                </c:pt>
                <c:pt idx="8213">
                  <c:v>3.1875</c:v>
                </c:pt>
                <c:pt idx="8214">
                  <c:v>-5.8125</c:v>
                </c:pt>
                <c:pt idx="8215">
                  <c:v>30.1875</c:v>
                </c:pt>
                <c:pt idx="8216">
                  <c:v>26.1875</c:v>
                </c:pt>
                <c:pt idx="8217">
                  <c:v>37.1875</c:v>
                </c:pt>
                <c:pt idx="8218">
                  <c:v>52.1875</c:v>
                </c:pt>
                <c:pt idx="8219">
                  <c:v>21.1875</c:v>
                </c:pt>
                <c:pt idx="8220">
                  <c:v>-14.8125</c:v>
                </c:pt>
                <c:pt idx="8221">
                  <c:v>9.1875</c:v>
                </c:pt>
                <c:pt idx="8222">
                  <c:v>46.1875</c:v>
                </c:pt>
                <c:pt idx="8223">
                  <c:v>39.1875</c:v>
                </c:pt>
                <c:pt idx="8224">
                  <c:v>56.1875</c:v>
                </c:pt>
                <c:pt idx="8225">
                  <c:v>5.1875</c:v>
                </c:pt>
                <c:pt idx="8226">
                  <c:v>-12.8125</c:v>
                </c:pt>
                <c:pt idx="8227">
                  <c:v>50.1875</c:v>
                </c:pt>
                <c:pt idx="8228">
                  <c:v>-36.8125</c:v>
                </c:pt>
                <c:pt idx="8229">
                  <c:v>-10.8125</c:v>
                </c:pt>
                <c:pt idx="8230">
                  <c:v>-58.8125</c:v>
                </c:pt>
                <c:pt idx="8231">
                  <c:v>33.1875</c:v>
                </c:pt>
                <c:pt idx="8232">
                  <c:v>-22.8125</c:v>
                </c:pt>
                <c:pt idx="8233">
                  <c:v>23.1875</c:v>
                </c:pt>
                <c:pt idx="8234">
                  <c:v>67.1875</c:v>
                </c:pt>
                <c:pt idx="8235">
                  <c:v>-18.8125</c:v>
                </c:pt>
                <c:pt idx="8236">
                  <c:v>-27.8125</c:v>
                </c:pt>
                <c:pt idx="8237">
                  <c:v>32.1875</c:v>
                </c:pt>
                <c:pt idx="8238">
                  <c:v>-23.8125</c:v>
                </c:pt>
                <c:pt idx="8239">
                  <c:v>5.1875</c:v>
                </c:pt>
                <c:pt idx="8240">
                  <c:v>-4.8125</c:v>
                </c:pt>
                <c:pt idx="8241">
                  <c:v>47.1875</c:v>
                </c:pt>
                <c:pt idx="8242">
                  <c:v>71.1875</c:v>
                </c:pt>
                <c:pt idx="8243">
                  <c:v>35.1875</c:v>
                </c:pt>
                <c:pt idx="8244">
                  <c:v>18.1875</c:v>
                </c:pt>
                <c:pt idx="8245">
                  <c:v>22.1875</c:v>
                </c:pt>
                <c:pt idx="8246">
                  <c:v>-8.8125</c:v>
                </c:pt>
                <c:pt idx="8247">
                  <c:v>-41.8125</c:v>
                </c:pt>
                <c:pt idx="8248">
                  <c:v>25.1875</c:v>
                </c:pt>
                <c:pt idx="8249">
                  <c:v>-6.8125</c:v>
                </c:pt>
                <c:pt idx="8250">
                  <c:v>12.1875</c:v>
                </c:pt>
                <c:pt idx="8251">
                  <c:v>22.1875</c:v>
                </c:pt>
                <c:pt idx="8252">
                  <c:v>-105.8125</c:v>
                </c:pt>
                <c:pt idx="8253">
                  <c:v>25.1875</c:v>
                </c:pt>
                <c:pt idx="8254">
                  <c:v>-3.8125</c:v>
                </c:pt>
                <c:pt idx="8255">
                  <c:v>-23.8125</c:v>
                </c:pt>
                <c:pt idx="8256">
                  <c:v>5.1875</c:v>
                </c:pt>
                <c:pt idx="8257">
                  <c:v>-12.8125</c:v>
                </c:pt>
                <c:pt idx="8258">
                  <c:v>-11.8125</c:v>
                </c:pt>
                <c:pt idx="8259">
                  <c:v>-31.8125</c:v>
                </c:pt>
                <c:pt idx="8260">
                  <c:v>-31.8125</c:v>
                </c:pt>
                <c:pt idx="8261">
                  <c:v>-13.8125</c:v>
                </c:pt>
                <c:pt idx="8262">
                  <c:v>8.1875</c:v>
                </c:pt>
                <c:pt idx="8263">
                  <c:v>-36.8125</c:v>
                </c:pt>
                <c:pt idx="8264">
                  <c:v>21.1875</c:v>
                </c:pt>
                <c:pt idx="8265">
                  <c:v>10.1875</c:v>
                </c:pt>
                <c:pt idx="8266">
                  <c:v>0.1875</c:v>
                </c:pt>
                <c:pt idx="8267">
                  <c:v>9.1875</c:v>
                </c:pt>
                <c:pt idx="8268">
                  <c:v>-20.8125</c:v>
                </c:pt>
                <c:pt idx="8269">
                  <c:v>23.1875</c:v>
                </c:pt>
                <c:pt idx="8270">
                  <c:v>-75.8125</c:v>
                </c:pt>
                <c:pt idx="8271">
                  <c:v>40.1875</c:v>
                </c:pt>
                <c:pt idx="8272">
                  <c:v>-25.8125</c:v>
                </c:pt>
                <c:pt idx="8273">
                  <c:v>5.1875</c:v>
                </c:pt>
                <c:pt idx="8274">
                  <c:v>-3.75390625</c:v>
                </c:pt>
                <c:pt idx="8275">
                  <c:v>-137.75390619999999</c:v>
                </c:pt>
                <c:pt idx="8276">
                  <c:v>-16.75390625</c:v>
                </c:pt>
                <c:pt idx="8277">
                  <c:v>29.24609375</c:v>
                </c:pt>
                <c:pt idx="8278">
                  <c:v>7.24609375</c:v>
                </c:pt>
                <c:pt idx="8279">
                  <c:v>10.24609375</c:v>
                </c:pt>
                <c:pt idx="8280">
                  <c:v>-91.75390625</c:v>
                </c:pt>
                <c:pt idx="8281">
                  <c:v>-25.75390625</c:v>
                </c:pt>
                <c:pt idx="8282">
                  <c:v>109.2460938</c:v>
                </c:pt>
                <c:pt idx="8283">
                  <c:v>-23.75390625</c:v>
                </c:pt>
                <c:pt idx="8284">
                  <c:v>9.24609375</c:v>
                </c:pt>
                <c:pt idx="8285">
                  <c:v>62.24609375</c:v>
                </c:pt>
                <c:pt idx="8286">
                  <c:v>20.24609375</c:v>
                </c:pt>
                <c:pt idx="8287">
                  <c:v>57.24609375</c:v>
                </c:pt>
                <c:pt idx="8288">
                  <c:v>0.24609375</c:v>
                </c:pt>
                <c:pt idx="8289">
                  <c:v>1.24609375</c:v>
                </c:pt>
                <c:pt idx="8290">
                  <c:v>42.24609375</c:v>
                </c:pt>
                <c:pt idx="8291">
                  <c:v>-15.75390625</c:v>
                </c:pt>
                <c:pt idx="8292">
                  <c:v>12.24609375</c:v>
                </c:pt>
                <c:pt idx="8293">
                  <c:v>-26.75390625</c:v>
                </c:pt>
                <c:pt idx="8294">
                  <c:v>-4.75390625</c:v>
                </c:pt>
                <c:pt idx="8295">
                  <c:v>-8.75390625</c:v>
                </c:pt>
                <c:pt idx="8296">
                  <c:v>-29.75390625</c:v>
                </c:pt>
                <c:pt idx="8297">
                  <c:v>-30.75390625</c:v>
                </c:pt>
                <c:pt idx="8298">
                  <c:v>-15.75390625</c:v>
                </c:pt>
                <c:pt idx="8299">
                  <c:v>-47.75390625</c:v>
                </c:pt>
                <c:pt idx="8300">
                  <c:v>-2.75390625</c:v>
                </c:pt>
                <c:pt idx="8301">
                  <c:v>-64.75390625</c:v>
                </c:pt>
                <c:pt idx="8302">
                  <c:v>90.24609375</c:v>
                </c:pt>
                <c:pt idx="8303">
                  <c:v>46.24609375</c:v>
                </c:pt>
                <c:pt idx="8304">
                  <c:v>33.24609375</c:v>
                </c:pt>
                <c:pt idx="8305">
                  <c:v>4.24609375</c:v>
                </c:pt>
                <c:pt idx="8306">
                  <c:v>-6.75390625</c:v>
                </c:pt>
                <c:pt idx="8307">
                  <c:v>-31.75390625</c:v>
                </c:pt>
                <c:pt idx="8308">
                  <c:v>-68.75390625</c:v>
                </c:pt>
                <c:pt idx="8309">
                  <c:v>0.24609375</c:v>
                </c:pt>
                <c:pt idx="8310">
                  <c:v>62.24609375</c:v>
                </c:pt>
                <c:pt idx="8311">
                  <c:v>39.24609375</c:v>
                </c:pt>
                <c:pt idx="8312">
                  <c:v>41.24609375</c:v>
                </c:pt>
                <c:pt idx="8313">
                  <c:v>-19.75390625</c:v>
                </c:pt>
                <c:pt idx="8314">
                  <c:v>19.24609375</c:v>
                </c:pt>
                <c:pt idx="8315">
                  <c:v>-77.75390625</c:v>
                </c:pt>
                <c:pt idx="8316">
                  <c:v>51.24609375</c:v>
                </c:pt>
                <c:pt idx="8317">
                  <c:v>-37.75390625</c:v>
                </c:pt>
                <c:pt idx="8318">
                  <c:v>-24.75390625</c:v>
                </c:pt>
                <c:pt idx="8319">
                  <c:v>-22.75390625</c:v>
                </c:pt>
                <c:pt idx="8320">
                  <c:v>31.24609375</c:v>
                </c:pt>
                <c:pt idx="8321">
                  <c:v>94.24609375</c:v>
                </c:pt>
                <c:pt idx="8322">
                  <c:v>-32.75390625</c:v>
                </c:pt>
                <c:pt idx="8323">
                  <c:v>104.2460938</c:v>
                </c:pt>
                <c:pt idx="8324">
                  <c:v>-19.75390625</c:v>
                </c:pt>
                <c:pt idx="8325">
                  <c:v>-1.75390625</c:v>
                </c:pt>
                <c:pt idx="8326">
                  <c:v>-74.75390625</c:v>
                </c:pt>
                <c:pt idx="8327">
                  <c:v>80.24609375</c:v>
                </c:pt>
                <c:pt idx="8328">
                  <c:v>113.2460938</c:v>
                </c:pt>
                <c:pt idx="8329">
                  <c:v>-20.75390625</c:v>
                </c:pt>
                <c:pt idx="8330">
                  <c:v>-40.75390625</c:v>
                </c:pt>
                <c:pt idx="8331">
                  <c:v>90.24609375</c:v>
                </c:pt>
                <c:pt idx="8332">
                  <c:v>-55.75390625</c:v>
                </c:pt>
                <c:pt idx="8333">
                  <c:v>-11.75390625</c:v>
                </c:pt>
                <c:pt idx="8334">
                  <c:v>-31.75390625</c:v>
                </c:pt>
                <c:pt idx="8335">
                  <c:v>14.24609375</c:v>
                </c:pt>
                <c:pt idx="8336">
                  <c:v>-84.75390625</c:v>
                </c:pt>
                <c:pt idx="8337">
                  <c:v>-43.75390625</c:v>
                </c:pt>
                <c:pt idx="8338">
                  <c:v>60.24609375</c:v>
                </c:pt>
                <c:pt idx="8339">
                  <c:v>8.24609375</c:v>
                </c:pt>
                <c:pt idx="8340">
                  <c:v>-3.75390625</c:v>
                </c:pt>
                <c:pt idx="8341">
                  <c:v>-4.75390625</c:v>
                </c:pt>
                <c:pt idx="8342">
                  <c:v>12.24609375</c:v>
                </c:pt>
                <c:pt idx="8343">
                  <c:v>64.24609375</c:v>
                </c:pt>
                <c:pt idx="8344">
                  <c:v>40.24609375</c:v>
                </c:pt>
                <c:pt idx="8345">
                  <c:v>-0.75390625</c:v>
                </c:pt>
                <c:pt idx="8346">
                  <c:v>-32.75390625</c:v>
                </c:pt>
                <c:pt idx="8347">
                  <c:v>93.24609375</c:v>
                </c:pt>
                <c:pt idx="8348">
                  <c:v>-59.75390625</c:v>
                </c:pt>
                <c:pt idx="8349">
                  <c:v>29.24609375</c:v>
                </c:pt>
                <c:pt idx="8350">
                  <c:v>-25.75390625</c:v>
                </c:pt>
                <c:pt idx="8351">
                  <c:v>28.24609375</c:v>
                </c:pt>
                <c:pt idx="8352">
                  <c:v>-20.75390625</c:v>
                </c:pt>
                <c:pt idx="8353">
                  <c:v>4.24609375</c:v>
                </c:pt>
                <c:pt idx="8354">
                  <c:v>0.24609375</c:v>
                </c:pt>
                <c:pt idx="8355">
                  <c:v>-18.75390625</c:v>
                </c:pt>
                <c:pt idx="8356">
                  <c:v>-55.75390625</c:v>
                </c:pt>
                <c:pt idx="8357">
                  <c:v>-25.75390625</c:v>
                </c:pt>
                <c:pt idx="8358">
                  <c:v>4.24609375</c:v>
                </c:pt>
                <c:pt idx="8359">
                  <c:v>-5.75390625</c:v>
                </c:pt>
                <c:pt idx="8360">
                  <c:v>-87.75390625</c:v>
                </c:pt>
                <c:pt idx="8361">
                  <c:v>65.24609375</c:v>
                </c:pt>
                <c:pt idx="8362">
                  <c:v>-30.75390625</c:v>
                </c:pt>
                <c:pt idx="8363">
                  <c:v>19.24609375</c:v>
                </c:pt>
                <c:pt idx="8364">
                  <c:v>8.24609375</c:v>
                </c:pt>
                <c:pt idx="8365">
                  <c:v>86.24609375</c:v>
                </c:pt>
                <c:pt idx="8366">
                  <c:v>-24.75390625</c:v>
                </c:pt>
                <c:pt idx="8367">
                  <c:v>38.24609375</c:v>
                </c:pt>
                <c:pt idx="8368">
                  <c:v>-91.05859375</c:v>
                </c:pt>
                <c:pt idx="8369">
                  <c:v>-45.05859375</c:v>
                </c:pt>
                <c:pt idx="8370">
                  <c:v>0.94140625</c:v>
                </c:pt>
                <c:pt idx="8371">
                  <c:v>-18.05859375</c:v>
                </c:pt>
                <c:pt idx="8372">
                  <c:v>-20.05859375</c:v>
                </c:pt>
                <c:pt idx="8373">
                  <c:v>52.94140625</c:v>
                </c:pt>
                <c:pt idx="8374">
                  <c:v>43.94140625</c:v>
                </c:pt>
                <c:pt idx="8375">
                  <c:v>-45.05859375</c:v>
                </c:pt>
                <c:pt idx="8376">
                  <c:v>2.94140625</c:v>
                </c:pt>
                <c:pt idx="8377">
                  <c:v>18.94140625</c:v>
                </c:pt>
                <c:pt idx="8378">
                  <c:v>16.94140625</c:v>
                </c:pt>
                <c:pt idx="8379">
                  <c:v>24.94140625</c:v>
                </c:pt>
                <c:pt idx="8380">
                  <c:v>12.94140625</c:v>
                </c:pt>
                <c:pt idx="8381">
                  <c:v>1.94140625</c:v>
                </c:pt>
                <c:pt idx="8382">
                  <c:v>-52.05859375</c:v>
                </c:pt>
                <c:pt idx="8383">
                  <c:v>47.94140625</c:v>
                </c:pt>
                <c:pt idx="8384">
                  <c:v>9.94140625</c:v>
                </c:pt>
                <c:pt idx="8385">
                  <c:v>-10.05859375</c:v>
                </c:pt>
                <c:pt idx="8386">
                  <c:v>58.94140625</c:v>
                </c:pt>
                <c:pt idx="8387">
                  <c:v>4.94140625</c:v>
                </c:pt>
                <c:pt idx="8388">
                  <c:v>22.94140625</c:v>
                </c:pt>
                <c:pt idx="8389">
                  <c:v>71.94140625</c:v>
                </c:pt>
                <c:pt idx="8390">
                  <c:v>35.94140625</c:v>
                </c:pt>
                <c:pt idx="8391">
                  <c:v>5.94140625</c:v>
                </c:pt>
                <c:pt idx="8392">
                  <c:v>50.94140625</c:v>
                </c:pt>
                <c:pt idx="8393">
                  <c:v>18.94140625</c:v>
                </c:pt>
                <c:pt idx="8394">
                  <c:v>5.94140625</c:v>
                </c:pt>
                <c:pt idx="8395">
                  <c:v>-29.05859375</c:v>
                </c:pt>
                <c:pt idx="8396">
                  <c:v>-39.05859375</c:v>
                </c:pt>
                <c:pt idx="8397">
                  <c:v>11.94140625</c:v>
                </c:pt>
                <c:pt idx="8398">
                  <c:v>-23.05859375</c:v>
                </c:pt>
                <c:pt idx="8399">
                  <c:v>10.94140625</c:v>
                </c:pt>
                <c:pt idx="8400">
                  <c:v>-85.05859375</c:v>
                </c:pt>
                <c:pt idx="8401">
                  <c:v>77.94140625</c:v>
                </c:pt>
                <c:pt idx="8402">
                  <c:v>38.94140625</c:v>
                </c:pt>
                <c:pt idx="8403">
                  <c:v>-11.05859375</c:v>
                </c:pt>
                <c:pt idx="8404">
                  <c:v>31.94140625</c:v>
                </c:pt>
                <c:pt idx="8405">
                  <c:v>-41.05859375</c:v>
                </c:pt>
                <c:pt idx="8406">
                  <c:v>58.94140625</c:v>
                </c:pt>
                <c:pt idx="8407">
                  <c:v>30.94140625</c:v>
                </c:pt>
                <c:pt idx="8408">
                  <c:v>47.94140625</c:v>
                </c:pt>
                <c:pt idx="8409">
                  <c:v>-5.05859375</c:v>
                </c:pt>
                <c:pt idx="8410">
                  <c:v>-3.05859375</c:v>
                </c:pt>
                <c:pt idx="8411">
                  <c:v>1.94140625</c:v>
                </c:pt>
                <c:pt idx="8412">
                  <c:v>-65.05859375</c:v>
                </c:pt>
                <c:pt idx="8413">
                  <c:v>87.94140625</c:v>
                </c:pt>
                <c:pt idx="8414">
                  <c:v>-31.05859375</c:v>
                </c:pt>
                <c:pt idx="8415">
                  <c:v>-41.05859375</c:v>
                </c:pt>
                <c:pt idx="8416">
                  <c:v>-49.05859375</c:v>
                </c:pt>
                <c:pt idx="8417">
                  <c:v>27.94140625</c:v>
                </c:pt>
                <c:pt idx="8418">
                  <c:v>-25.05859375</c:v>
                </c:pt>
                <c:pt idx="8419">
                  <c:v>-6.05859375</c:v>
                </c:pt>
                <c:pt idx="8420">
                  <c:v>43.94140625</c:v>
                </c:pt>
                <c:pt idx="8421">
                  <c:v>-5.05859375</c:v>
                </c:pt>
                <c:pt idx="8422">
                  <c:v>54.94140625</c:v>
                </c:pt>
                <c:pt idx="8423">
                  <c:v>71.94140625</c:v>
                </c:pt>
                <c:pt idx="8424">
                  <c:v>-89.05859375</c:v>
                </c:pt>
                <c:pt idx="8425">
                  <c:v>62.94140625</c:v>
                </c:pt>
                <c:pt idx="8426">
                  <c:v>-12.05859375</c:v>
                </c:pt>
                <c:pt idx="8427">
                  <c:v>90.94140625</c:v>
                </c:pt>
                <c:pt idx="8428">
                  <c:v>15.94140625</c:v>
                </c:pt>
                <c:pt idx="8429">
                  <c:v>14.94140625</c:v>
                </c:pt>
                <c:pt idx="8430">
                  <c:v>-6.05859375</c:v>
                </c:pt>
                <c:pt idx="8431">
                  <c:v>70.94140625</c:v>
                </c:pt>
                <c:pt idx="8432">
                  <c:v>-85.05859375</c:v>
                </c:pt>
                <c:pt idx="8433">
                  <c:v>41.94140625</c:v>
                </c:pt>
                <c:pt idx="8434">
                  <c:v>24.94140625</c:v>
                </c:pt>
                <c:pt idx="8435">
                  <c:v>-27.05859375</c:v>
                </c:pt>
                <c:pt idx="8436">
                  <c:v>10.94140625</c:v>
                </c:pt>
                <c:pt idx="8437">
                  <c:v>-45.05859375</c:v>
                </c:pt>
                <c:pt idx="8438">
                  <c:v>-99.05859375</c:v>
                </c:pt>
                <c:pt idx="8439">
                  <c:v>-112.0585938</c:v>
                </c:pt>
                <c:pt idx="8440">
                  <c:v>-45.05859375</c:v>
                </c:pt>
                <c:pt idx="8441">
                  <c:v>40.94140625</c:v>
                </c:pt>
                <c:pt idx="8442">
                  <c:v>-16.05859375</c:v>
                </c:pt>
                <c:pt idx="8443">
                  <c:v>-12.05859375</c:v>
                </c:pt>
                <c:pt idx="8444">
                  <c:v>15.94140625</c:v>
                </c:pt>
                <c:pt idx="8445">
                  <c:v>71.94140625</c:v>
                </c:pt>
                <c:pt idx="8446">
                  <c:v>-50.05859375</c:v>
                </c:pt>
                <c:pt idx="8447">
                  <c:v>32.94140625</c:v>
                </c:pt>
                <c:pt idx="8448">
                  <c:v>5.94140625</c:v>
                </c:pt>
                <c:pt idx="8449">
                  <c:v>-5.05859375</c:v>
                </c:pt>
                <c:pt idx="8450">
                  <c:v>65.94140625</c:v>
                </c:pt>
                <c:pt idx="8451">
                  <c:v>-8.05859375</c:v>
                </c:pt>
                <c:pt idx="8452">
                  <c:v>-58.05859375</c:v>
                </c:pt>
                <c:pt idx="8453">
                  <c:v>-7.05859375</c:v>
                </c:pt>
                <c:pt idx="8454">
                  <c:v>-37.05859375</c:v>
                </c:pt>
                <c:pt idx="8455">
                  <c:v>-16.05859375</c:v>
                </c:pt>
                <c:pt idx="8456">
                  <c:v>115.9414062</c:v>
                </c:pt>
                <c:pt idx="8457">
                  <c:v>46.94140625</c:v>
                </c:pt>
                <c:pt idx="8458">
                  <c:v>-70.05859375</c:v>
                </c:pt>
                <c:pt idx="8459">
                  <c:v>77.94140625</c:v>
                </c:pt>
                <c:pt idx="8460">
                  <c:v>-8.05859375</c:v>
                </c:pt>
                <c:pt idx="8461">
                  <c:v>-28.05859375</c:v>
                </c:pt>
                <c:pt idx="8462">
                  <c:v>-70.05859375</c:v>
                </c:pt>
                <c:pt idx="8463">
                  <c:v>-51.05859375</c:v>
                </c:pt>
                <c:pt idx="8464">
                  <c:v>-6.05859375</c:v>
                </c:pt>
                <c:pt idx="8465">
                  <c:v>71.234375</c:v>
                </c:pt>
                <c:pt idx="8466">
                  <c:v>5.234375</c:v>
                </c:pt>
                <c:pt idx="8467">
                  <c:v>5.234375</c:v>
                </c:pt>
                <c:pt idx="8468">
                  <c:v>-26.765625</c:v>
                </c:pt>
                <c:pt idx="8469">
                  <c:v>9.234375</c:v>
                </c:pt>
                <c:pt idx="8470">
                  <c:v>-18.765625</c:v>
                </c:pt>
                <c:pt idx="8471">
                  <c:v>-70.765625</c:v>
                </c:pt>
                <c:pt idx="8472">
                  <c:v>84.234375</c:v>
                </c:pt>
                <c:pt idx="8473">
                  <c:v>-8.765625</c:v>
                </c:pt>
                <c:pt idx="8474">
                  <c:v>25.234375</c:v>
                </c:pt>
                <c:pt idx="8475">
                  <c:v>32.234375</c:v>
                </c:pt>
                <c:pt idx="8476">
                  <c:v>88.234375</c:v>
                </c:pt>
                <c:pt idx="8477">
                  <c:v>57.234375</c:v>
                </c:pt>
                <c:pt idx="8478">
                  <c:v>56.234375</c:v>
                </c:pt>
                <c:pt idx="8479">
                  <c:v>31.234375</c:v>
                </c:pt>
                <c:pt idx="8480">
                  <c:v>-90.765625</c:v>
                </c:pt>
                <c:pt idx="8481">
                  <c:v>53.234375</c:v>
                </c:pt>
                <c:pt idx="8482">
                  <c:v>-18.765625</c:v>
                </c:pt>
                <c:pt idx="8483">
                  <c:v>12.234375</c:v>
                </c:pt>
                <c:pt idx="8484">
                  <c:v>-68.765625</c:v>
                </c:pt>
                <c:pt idx="8485">
                  <c:v>25.234375</c:v>
                </c:pt>
                <c:pt idx="8486">
                  <c:v>-31.765625</c:v>
                </c:pt>
                <c:pt idx="8487">
                  <c:v>8.234375</c:v>
                </c:pt>
                <c:pt idx="8488">
                  <c:v>-115.765625</c:v>
                </c:pt>
                <c:pt idx="8489">
                  <c:v>3.234375</c:v>
                </c:pt>
                <c:pt idx="8490">
                  <c:v>43.234375</c:v>
                </c:pt>
                <c:pt idx="8491">
                  <c:v>0.234375</c:v>
                </c:pt>
                <c:pt idx="8492">
                  <c:v>10.234375</c:v>
                </c:pt>
                <c:pt idx="8493">
                  <c:v>22.234375</c:v>
                </c:pt>
                <c:pt idx="8494">
                  <c:v>-12.765625</c:v>
                </c:pt>
                <c:pt idx="8495">
                  <c:v>-31.765625</c:v>
                </c:pt>
                <c:pt idx="8496">
                  <c:v>-55.765625</c:v>
                </c:pt>
                <c:pt idx="8497">
                  <c:v>-61.765625</c:v>
                </c:pt>
                <c:pt idx="8498">
                  <c:v>-56.765625</c:v>
                </c:pt>
                <c:pt idx="8499">
                  <c:v>10.234375</c:v>
                </c:pt>
                <c:pt idx="8500">
                  <c:v>68.234375</c:v>
                </c:pt>
                <c:pt idx="8501">
                  <c:v>-20.765625</c:v>
                </c:pt>
                <c:pt idx="8502">
                  <c:v>-0.765625</c:v>
                </c:pt>
                <c:pt idx="8503">
                  <c:v>48.234375</c:v>
                </c:pt>
                <c:pt idx="8504">
                  <c:v>-48.765625</c:v>
                </c:pt>
                <c:pt idx="8505">
                  <c:v>86.234375</c:v>
                </c:pt>
                <c:pt idx="8506">
                  <c:v>52.234375</c:v>
                </c:pt>
                <c:pt idx="8507">
                  <c:v>-0.765625</c:v>
                </c:pt>
                <c:pt idx="8508">
                  <c:v>12.234375</c:v>
                </c:pt>
                <c:pt idx="8509">
                  <c:v>-17.765625</c:v>
                </c:pt>
                <c:pt idx="8510">
                  <c:v>-21.765625</c:v>
                </c:pt>
                <c:pt idx="8511">
                  <c:v>-64.765625</c:v>
                </c:pt>
                <c:pt idx="8512">
                  <c:v>23.234375</c:v>
                </c:pt>
                <c:pt idx="8513">
                  <c:v>-29.765625</c:v>
                </c:pt>
                <c:pt idx="8514">
                  <c:v>-37.765625</c:v>
                </c:pt>
                <c:pt idx="8515">
                  <c:v>57.234375</c:v>
                </c:pt>
                <c:pt idx="8516">
                  <c:v>-56.765625</c:v>
                </c:pt>
                <c:pt idx="8517">
                  <c:v>38.234375</c:v>
                </c:pt>
                <c:pt idx="8518">
                  <c:v>-4.765625</c:v>
                </c:pt>
                <c:pt idx="8519">
                  <c:v>-49.765625</c:v>
                </c:pt>
                <c:pt idx="8520">
                  <c:v>5.234375</c:v>
                </c:pt>
                <c:pt idx="8521">
                  <c:v>-28.765625</c:v>
                </c:pt>
                <c:pt idx="8522">
                  <c:v>42.234375</c:v>
                </c:pt>
                <c:pt idx="8523">
                  <c:v>-46.765625</c:v>
                </c:pt>
                <c:pt idx="8524">
                  <c:v>76.234375</c:v>
                </c:pt>
                <c:pt idx="8525">
                  <c:v>-59.765625</c:v>
                </c:pt>
                <c:pt idx="8526">
                  <c:v>44.234375</c:v>
                </c:pt>
                <c:pt idx="8527">
                  <c:v>-8.765625</c:v>
                </c:pt>
                <c:pt idx="8528">
                  <c:v>32.234375</c:v>
                </c:pt>
                <c:pt idx="8529">
                  <c:v>22.234375</c:v>
                </c:pt>
                <c:pt idx="8530">
                  <c:v>89.234375</c:v>
                </c:pt>
                <c:pt idx="8531">
                  <c:v>-17.765625</c:v>
                </c:pt>
                <c:pt idx="8532">
                  <c:v>-21.765625</c:v>
                </c:pt>
                <c:pt idx="8533">
                  <c:v>-31.765625</c:v>
                </c:pt>
                <c:pt idx="8534">
                  <c:v>-36.765625</c:v>
                </c:pt>
                <c:pt idx="8535">
                  <c:v>-9.765625</c:v>
                </c:pt>
                <c:pt idx="8536">
                  <c:v>-17.765625</c:v>
                </c:pt>
                <c:pt idx="8537">
                  <c:v>-33.765625</c:v>
                </c:pt>
                <c:pt idx="8538">
                  <c:v>-26.765625</c:v>
                </c:pt>
                <c:pt idx="8539">
                  <c:v>32.234375</c:v>
                </c:pt>
                <c:pt idx="8540">
                  <c:v>9.234375</c:v>
                </c:pt>
                <c:pt idx="8541">
                  <c:v>-44.765625</c:v>
                </c:pt>
                <c:pt idx="8542">
                  <c:v>60.234375</c:v>
                </c:pt>
                <c:pt idx="8543">
                  <c:v>-1.765625</c:v>
                </c:pt>
                <c:pt idx="8544">
                  <c:v>49.234375</c:v>
                </c:pt>
                <c:pt idx="8545">
                  <c:v>10.234375</c:v>
                </c:pt>
                <c:pt idx="8546">
                  <c:v>-0.765625</c:v>
                </c:pt>
                <c:pt idx="8547">
                  <c:v>-11.765625</c:v>
                </c:pt>
                <c:pt idx="8548">
                  <c:v>-22.765625</c:v>
                </c:pt>
                <c:pt idx="8549">
                  <c:v>63.234375</c:v>
                </c:pt>
                <c:pt idx="8550">
                  <c:v>-3.765625</c:v>
                </c:pt>
                <c:pt idx="8551">
                  <c:v>56.234375</c:v>
                </c:pt>
                <c:pt idx="8552">
                  <c:v>-25.765625</c:v>
                </c:pt>
                <c:pt idx="8553">
                  <c:v>20.234375</c:v>
                </c:pt>
                <c:pt idx="8554">
                  <c:v>-59.765625</c:v>
                </c:pt>
                <c:pt idx="8555">
                  <c:v>-8.765625</c:v>
                </c:pt>
                <c:pt idx="8556">
                  <c:v>1.234375</c:v>
                </c:pt>
                <c:pt idx="8557">
                  <c:v>-27.765625</c:v>
                </c:pt>
                <c:pt idx="8558">
                  <c:v>30.234375</c:v>
                </c:pt>
                <c:pt idx="8559">
                  <c:v>24.234375</c:v>
                </c:pt>
                <c:pt idx="8560">
                  <c:v>-102.765625</c:v>
                </c:pt>
                <c:pt idx="8561">
                  <c:v>15.234375</c:v>
                </c:pt>
                <c:pt idx="8562">
                  <c:v>39.234375</c:v>
                </c:pt>
                <c:pt idx="8563">
                  <c:v>-22.765625</c:v>
                </c:pt>
                <c:pt idx="8564">
                  <c:v>-55.765625</c:v>
                </c:pt>
                <c:pt idx="8565">
                  <c:v>0.234375</c:v>
                </c:pt>
                <c:pt idx="8566">
                  <c:v>18.16796875</c:v>
                </c:pt>
                <c:pt idx="8567">
                  <c:v>-21.83203125</c:v>
                </c:pt>
                <c:pt idx="8568">
                  <c:v>28.16796875</c:v>
                </c:pt>
                <c:pt idx="8569">
                  <c:v>6.16796875</c:v>
                </c:pt>
                <c:pt idx="8570">
                  <c:v>68.16796875</c:v>
                </c:pt>
                <c:pt idx="8571">
                  <c:v>33.16796875</c:v>
                </c:pt>
                <c:pt idx="8572">
                  <c:v>9.16796875</c:v>
                </c:pt>
                <c:pt idx="8573">
                  <c:v>-47.83203125</c:v>
                </c:pt>
                <c:pt idx="8574">
                  <c:v>19.16796875</c:v>
                </c:pt>
                <c:pt idx="8575">
                  <c:v>115.1679688</c:v>
                </c:pt>
                <c:pt idx="8576">
                  <c:v>-3.83203125</c:v>
                </c:pt>
                <c:pt idx="8577">
                  <c:v>19.16796875</c:v>
                </c:pt>
                <c:pt idx="8578">
                  <c:v>34.16796875</c:v>
                </c:pt>
                <c:pt idx="8579">
                  <c:v>70.16796875</c:v>
                </c:pt>
                <c:pt idx="8580">
                  <c:v>-5.83203125</c:v>
                </c:pt>
                <c:pt idx="8581">
                  <c:v>7.16796875</c:v>
                </c:pt>
                <c:pt idx="8582">
                  <c:v>16.16796875</c:v>
                </c:pt>
                <c:pt idx="8583">
                  <c:v>-20.83203125</c:v>
                </c:pt>
                <c:pt idx="8584">
                  <c:v>45.16796875</c:v>
                </c:pt>
                <c:pt idx="8585">
                  <c:v>-28.83203125</c:v>
                </c:pt>
                <c:pt idx="8586">
                  <c:v>30.16796875</c:v>
                </c:pt>
                <c:pt idx="8587">
                  <c:v>38.16796875</c:v>
                </c:pt>
                <c:pt idx="8588">
                  <c:v>-35.83203125</c:v>
                </c:pt>
                <c:pt idx="8589">
                  <c:v>6.16796875</c:v>
                </c:pt>
                <c:pt idx="8590">
                  <c:v>-29.83203125</c:v>
                </c:pt>
                <c:pt idx="8591">
                  <c:v>-55.83203125</c:v>
                </c:pt>
                <c:pt idx="8592">
                  <c:v>-28.83203125</c:v>
                </c:pt>
                <c:pt idx="8593">
                  <c:v>12.16796875</c:v>
                </c:pt>
                <c:pt idx="8594">
                  <c:v>6.16796875</c:v>
                </c:pt>
                <c:pt idx="8595">
                  <c:v>-16.83203125</c:v>
                </c:pt>
                <c:pt idx="8596">
                  <c:v>-12.83203125</c:v>
                </c:pt>
                <c:pt idx="8597">
                  <c:v>-84.83203125</c:v>
                </c:pt>
                <c:pt idx="8598">
                  <c:v>6.16796875</c:v>
                </c:pt>
                <c:pt idx="8599">
                  <c:v>30.16796875</c:v>
                </c:pt>
                <c:pt idx="8600">
                  <c:v>36.16796875</c:v>
                </c:pt>
                <c:pt idx="8601">
                  <c:v>17.16796875</c:v>
                </c:pt>
                <c:pt idx="8602">
                  <c:v>-23.83203125</c:v>
                </c:pt>
                <c:pt idx="8603">
                  <c:v>-18.83203125</c:v>
                </c:pt>
                <c:pt idx="8604">
                  <c:v>-83.83203125</c:v>
                </c:pt>
                <c:pt idx="8605">
                  <c:v>70.16796875</c:v>
                </c:pt>
                <c:pt idx="8606">
                  <c:v>8.16796875</c:v>
                </c:pt>
                <c:pt idx="8607">
                  <c:v>9.16796875</c:v>
                </c:pt>
                <c:pt idx="8608">
                  <c:v>3.16796875</c:v>
                </c:pt>
                <c:pt idx="8609">
                  <c:v>14.16796875</c:v>
                </c:pt>
                <c:pt idx="8610">
                  <c:v>10.16796875</c:v>
                </c:pt>
                <c:pt idx="8611">
                  <c:v>-16.83203125</c:v>
                </c:pt>
                <c:pt idx="8612">
                  <c:v>36.16796875</c:v>
                </c:pt>
                <c:pt idx="8613">
                  <c:v>-85.83203125</c:v>
                </c:pt>
                <c:pt idx="8614">
                  <c:v>-88.83203125</c:v>
                </c:pt>
                <c:pt idx="8615">
                  <c:v>51.16796875</c:v>
                </c:pt>
                <c:pt idx="8616">
                  <c:v>16.16796875</c:v>
                </c:pt>
                <c:pt idx="8617">
                  <c:v>7.16796875</c:v>
                </c:pt>
                <c:pt idx="8618">
                  <c:v>7.16796875</c:v>
                </c:pt>
                <c:pt idx="8619">
                  <c:v>2.16796875</c:v>
                </c:pt>
                <c:pt idx="8620">
                  <c:v>-35.83203125</c:v>
                </c:pt>
                <c:pt idx="8621">
                  <c:v>-37.83203125</c:v>
                </c:pt>
                <c:pt idx="8622">
                  <c:v>-90.83203125</c:v>
                </c:pt>
                <c:pt idx="8623">
                  <c:v>34.16796875</c:v>
                </c:pt>
                <c:pt idx="8624">
                  <c:v>26.16796875</c:v>
                </c:pt>
                <c:pt idx="8625">
                  <c:v>-21.83203125</c:v>
                </c:pt>
                <c:pt idx="8626">
                  <c:v>29.16796875</c:v>
                </c:pt>
                <c:pt idx="8627">
                  <c:v>-27.83203125</c:v>
                </c:pt>
                <c:pt idx="8628">
                  <c:v>-38.83203125</c:v>
                </c:pt>
                <c:pt idx="8629">
                  <c:v>1.16796875</c:v>
                </c:pt>
                <c:pt idx="8630">
                  <c:v>0.16796875</c:v>
                </c:pt>
                <c:pt idx="8631">
                  <c:v>16.16796875</c:v>
                </c:pt>
                <c:pt idx="8632">
                  <c:v>33.16796875</c:v>
                </c:pt>
                <c:pt idx="8633">
                  <c:v>-37.83203125</c:v>
                </c:pt>
                <c:pt idx="8634">
                  <c:v>-50.83203125</c:v>
                </c:pt>
                <c:pt idx="8635">
                  <c:v>-4.83203125</c:v>
                </c:pt>
                <c:pt idx="8636">
                  <c:v>33.16796875</c:v>
                </c:pt>
                <c:pt idx="8637">
                  <c:v>-56.83203125</c:v>
                </c:pt>
                <c:pt idx="8638">
                  <c:v>-28.83203125</c:v>
                </c:pt>
                <c:pt idx="8639">
                  <c:v>51.16796875</c:v>
                </c:pt>
                <c:pt idx="8640">
                  <c:v>-33.83203125</c:v>
                </c:pt>
                <c:pt idx="8641">
                  <c:v>-71.83203125</c:v>
                </c:pt>
                <c:pt idx="8642">
                  <c:v>90.16796875</c:v>
                </c:pt>
                <c:pt idx="8643">
                  <c:v>2.16796875</c:v>
                </c:pt>
                <c:pt idx="8644">
                  <c:v>-30.83203125</c:v>
                </c:pt>
                <c:pt idx="8645">
                  <c:v>-94.83203125</c:v>
                </c:pt>
                <c:pt idx="8646">
                  <c:v>-35.83203125</c:v>
                </c:pt>
                <c:pt idx="8647">
                  <c:v>0.16796875</c:v>
                </c:pt>
                <c:pt idx="8648">
                  <c:v>-47.83203125</c:v>
                </c:pt>
                <c:pt idx="8649">
                  <c:v>-22.83203125</c:v>
                </c:pt>
                <c:pt idx="8650">
                  <c:v>-4.83203125</c:v>
                </c:pt>
                <c:pt idx="8651">
                  <c:v>-8.87109375</c:v>
                </c:pt>
                <c:pt idx="8652">
                  <c:v>54.12890625</c:v>
                </c:pt>
                <c:pt idx="8653">
                  <c:v>44.12890625</c:v>
                </c:pt>
                <c:pt idx="8654">
                  <c:v>35.12890625</c:v>
                </c:pt>
                <c:pt idx="8655">
                  <c:v>24.12890625</c:v>
                </c:pt>
                <c:pt idx="8656">
                  <c:v>33.12890625</c:v>
                </c:pt>
                <c:pt idx="8657">
                  <c:v>-70.87109375</c:v>
                </c:pt>
                <c:pt idx="8658">
                  <c:v>-88.87109375</c:v>
                </c:pt>
                <c:pt idx="8659">
                  <c:v>-5.87109375</c:v>
                </c:pt>
                <c:pt idx="8660">
                  <c:v>-54.87109375</c:v>
                </c:pt>
                <c:pt idx="8661">
                  <c:v>-3.87109375</c:v>
                </c:pt>
                <c:pt idx="8662">
                  <c:v>-32.87109375</c:v>
                </c:pt>
                <c:pt idx="8663">
                  <c:v>-1.87109375</c:v>
                </c:pt>
                <c:pt idx="8664">
                  <c:v>-21.87109375</c:v>
                </c:pt>
                <c:pt idx="8665">
                  <c:v>-59.87109375</c:v>
                </c:pt>
                <c:pt idx="8666">
                  <c:v>53.12890625</c:v>
                </c:pt>
                <c:pt idx="8667">
                  <c:v>-26.87109375</c:v>
                </c:pt>
                <c:pt idx="8668">
                  <c:v>-47.87109375</c:v>
                </c:pt>
                <c:pt idx="8669">
                  <c:v>-11.87109375</c:v>
                </c:pt>
                <c:pt idx="8670">
                  <c:v>-26.87109375</c:v>
                </c:pt>
                <c:pt idx="8671">
                  <c:v>42.12890625</c:v>
                </c:pt>
                <c:pt idx="8672">
                  <c:v>81.12890625</c:v>
                </c:pt>
                <c:pt idx="8673">
                  <c:v>-30.87109375</c:v>
                </c:pt>
                <c:pt idx="8674">
                  <c:v>6.12890625</c:v>
                </c:pt>
                <c:pt idx="8675">
                  <c:v>-5.87109375</c:v>
                </c:pt>
                <c:pt idx="8676">
                  <c:v>73.12890625</c:v>
                </c:pt>
                <c:pt idx="8677">
                  <c:v>17.12890625</c:v>
                </c:pt>
                <c:pt idx="8678">
                  <c:v>-52.87109375</c:v>
                </c:pt>
                <c:pt idx="8679">
                  <c:v>1.12890625</c:v>
                </c:pt>
                <c:pt idx="8680">
                  <c:v>32.12890625</c:v>
                </c:pt>
                <c:pt idx="8681">
                  <c:v>60.12890625</c:v>
                </c:pt>
                <c:pt idx="8682">
                  <c:v>-19.87109375</c:v>
                </c:pt>
                <c:pt idx="8683">
                  <c:v>28.12890625</c:v>
                </c:pt>
                <c:pt idx="8684">
                  <c:v>-30.87109375</c:v>
                </c:pt>
                <c:pt idx="8685">
                  <c:v>-97.87109375</c:v>
                </c:pt>
                <c:pt idx="8686">
                  <c:v>-2.87109375</c:v>
                </c:pt>
                <c:pt idx="8687">
                  <c:v>34.12890625</c:v>
                </c:pt>
                <c:pt idx="8688">
                  <c:v>5.12890625</c:v>
                </c:pt>
                <c:pt idx="8689">
                  <c:v>-75.87109375</c:v>
                </c:pt>
                <c:pt idx="8690">
                  <c:v>76.12890625</c:v>
                </c:pt>
                <c:pt idx="8691">
                  <c:v>-40.87109375</c:v>
                </c:pt>
                <c:pt idx="8692">
                  <c:v>2.12890625</c:v>
                </c:pt>
                <c:pt idx="8693">
                  <c:v>-23.87109375</c:v>
                </c:pt>
                <c:pt idx="8694">
                  <c:v>16.12890625</c:v>
                </c:pt>
                <c:pt idx="8695">
                  <c:v>-18.87109375</c:v>
                </c:pt>
                <c:pt idx="8696">
                  <c:v>-45.87109375</c:v>
                </c:pt>
                <c:pt idx="8697">
                  <c:v>-35.87109375</c:v>
                </c:pt>
                <c:pt idx="8698">
                  <c:v>-71.87109375</c:v>
                </c:pt>
                <c:pt idx="8699">
                  <c:v>-16.87109375</c:v>
                </c:pt>
                <c:pt idx="8700">
                  <c:v>57.12890625</c:v>
                </c:pt>
                <c:pt idx="8701">
                  <c:v>16.12890625</c:v>
                </c:pt>
                <c:pt idx="8702">
                  <c:v>-90.87109375</c:v>
                </c:pt>
                <c:pt idx="8703">
                  <c:v>-21.87109375</c:v>
                </c:pt>
                <c:pt idx="8704">
                  <c:v>-48.87109375</c:v>
                </c:pt>
                <c:pt idx="8705">
                  <c:v>69.12890625</c:v>
                </c:pt>
                <c:pt idx="8706">
                  <c:v>-21.87109375</c:v>
                </c:pt>
                <c:pt idx="8707">
                  <c:v>-85.87109375</c:v>
                </c:pt>
                <c:pt idx="8708">
                  <c:v>30.12890625</c:v>
                </c:pt>
                <c:pt idx="8709">
                  <c:v>38.12890625</c:v>
                </c:pt>
                <c:pt idx="8710">
                  <c:v>42.12890625</c:v>
                </c:pt>
                <c:pt idx="8711">
                  <c:v>55.12890625</c:v>
                </c:pt>
                <c:pt idx="8712">
                  <c:v>-17.87109375</c:v>
                </c:pt>
                <c:pt idx="8713">
                  <c:v>-1.87109375</c:v>
                </c:pt>
                <c:pt idx="8714">
                  <c:v>-21.87109375</c:v>
                </c:pt>
                <c:pt idx="8715">
                  <c:v>-50.87109375</c:v>
                </c:pt>
                <c:pt idx="8716">
                  <c:v>23.12890625</c:v>
                </c:pt>
                <c:pt idx="8717">
                  <c:v>73.12890625</c:v>
                </c:pt>
                <c:pt idx="8718">
                  <c:v>6.12890625</c:v>
                </c:pt>
                <c:pt idx="8719">
                  <c:v>46.12890625</c:v>
                </c:pt>
                <c:pt idx="8720">
                  <c:v>2.12890625</c:v>
                </c:pt>
                <c:pt idx="8721">
                  <c:v>-77.87109375</c:v>
                </c:pt>
                <c:pt idx="8722">
                  <c:v>-60.87109375</c:v>
                </c:pt>
                <c:pt idx="8723">
                  <c:v>-24.87109375</c:v>
                </c:pt>
                <c:pt idx="8724">
                  <c:v>57.12890625</c:v>
                </c:pt>
                <c:pt idx="8725">
                  <c:v>-11.87109375</c:v>
                </c:pt>
                <c:pt idx="8726">
                  <c:v>-78.87109375</c:v>
                </c:pt>
                <c:pt idx="8727">
                  <c:v>20.12890625</c:v>
                </c:pt>
                <c:pt idx="8728">
                  <c:v>47.12890625</c:v>
                </c:pt>
                <c:pt idx="8729">
                  <c:v>-39.87109375</c:v>
                </c:pt>
                <c:pt idx="8730">
                  <c:v>-12.87109375</c:v>
                </c:pt>
                <c:pt idx="8731">
                  <c:v>-18.87109375</c:v>
                </c:pt>
                <c:pt idx="8732">
                  <c:v>50.12890625</c:v>
                </c:pt>
                <c:pt idx="8733">
                  <c:v>-23.87109375</c:v>
                </c:pt>
                <c:pt idx="8734">
                  <c:v>7.12890625</c:v>
                </c:pt>
                <c:pt idx="8735">
                  <c:v>-30.87109375</c:v>
                </c:pt>
                <c:pt idx="8736">
                  <c:v>-59.87109375</c:v>
                </c:pt>
                <c:pt idx="8737">
                  <c:v>-75.87109375</c:v>
                </c:pt>
                <c:pt idx="8738">
                  <c:v>-34.87109375</c:v>
                </c:pt>
                <c:pt idx="8739">
                  <c:v>-72.87109375</c:v>
                </c:pt>
                <c:pt idx="8740">
                  <c:v>8.12890625</c:v>
                </c:pt>
                <c:pt idx="8741">
                  <c:v>45.12890625</c:v>
                </c:pt>
                <c:pt idx="8742">
                  <c:v>20.12890625</c:v>
                </c:pt>
                <c:pt idx="8743">
                  <c:v>-33.87109375</c:v>
                </c:pt>
                <c:pt idx="8744">
                  <c:v>-71.66015625</c:v>
                </c:pt>
                <c:pt idx="8745">
                  <c:v>-36.66015625</c:v>
                </c:pt>
                <c:pt idx="8746">
                  <c:v>-16.66015625</c:v>
                </c:pt>
                <c:pt idx="8747">
                  <c:v>-15.66015625</c:v>
                </c:pt>
                <c:pt idx="8748">
                  <c:v>-2.66015625</c:v>
                </c:pt>
                <c:pt idx="8749">
                  <c:v>13.33984375</c:v>
                </c:pt>
                <c:pt idx="8750">
                  <c:v>22.33984375</c:v>
                </c:pt>
                <c:pt idx="8751">
                  <c:v>-41.66015625</c:v>
                </c:pt>
                <c:pt idx="8752">
                  <c:v>-8.66015625</c:v>
                </c:pt>
                <c:pt idx="8753">
                  <c:v>0.33984375</c:v>
                </c:pt>
                <c:pt idx="8754">
                  <c:v>35.33984375</c:v>
                </c:pt>
                <c:pt idx="8755">
                  <c:v>19.33984375</c:v>
                </c:pt>
                <c:pt idx="8756">
                  <c:v>15.33984375</c:v>
                </c:pt>
                <c:pt idx="8757">
                  <c:v>82.33984375</c:v>
                </c:pt>
                <c:pt idx="8758">
                  <c:v>-21.66015625</c:v>
                </c:pt>
                <c:pt idx="8759">
                  <c:v>20.33984375</c:v>
                </c:pt>
                <c:pt idx="8760">
                  <c:v>-32.66015625</c:v>
                </c:pt>
                <c:pt idx="8761">
                  <c:v>23.33984375</c:v>
                </c:pt>
                <c:pt idx="8762">
                  <c:v>-14.66015625</c:v>
                </c:pt>
                <c:pt idx="8763">
                  <c:v>72.33984375</c:v>
                </c:pt>
                <c:pt idx="8764">
                  <c:v>40.33984375</c:v>
                </c:pt>
                <c:pt idx="8765">
                  <c:v>-54.66015625</c:v>
                </c:pt>
                <c:pt idx="8766">
                  <c:v>16.33984375</c:v>
                </c:pt>
                <c:pt idx="8767">
                  <c:v>19.33984375</c:v>
                </c:pt>
                <c:pt idx="8768">
                  <c:v>16.33984375</c:v>
                </c:pt>
                <c:pt idx="8769">
                  <c:v>94.33984375</c:v>
                </c:pt>
                <c:pt idx="8770">
                  <c:v>2.33984375</c:v>
                </c:pt>
                <c:pt idx="8771">
                  <c:v>-48.66015625</c:v>
                </c:pt>
                <c:pt idx="8772">
                  <c:v>-129.66015619999999</c:v>
                </c:pt>
                <c:pt idx="8773">
                  <c:v>-12.66015625</c:v>
                </c:pt>
                <c:pt idx="8774">
                  <c:v>-20.66015625</c:v>
                </c:pt>
                <c:pt idx="8775">
                  <c:v>40.33984375</c:v>
                </c:pt>
                <c:pt idx="8776">
                  <c:v>17.33984375</c:v>
                </c:pt>
                <c:pt idx="8777">
                  <c:v>35.33984375</c:v>
                </c:pt>
                <c:pt idx="8778">
                  <c:v>-18.66015625</c:v>
                </c:pt>
                <c:pt idx="8779">
                  <c:v>62.33984375</c:v>
                </c:pt>
                <c:pt idx="8780">
                  <c:v>8.33984375</c:v>
                </c:pt>
                <c:pt idx="8781">
                  <c:v>24.33984375</c:v>
                </c:pt>
                <c:pt idx="8782">
                  <c:v>-45.66015625</c:v>
                </c:pt>
                <c:pt idx="8783">
                  <c:v>56.33984375</c:v>
                </c:pt>
                <c:pt idx="8784">
                  <c:v>37.33984375</c:v>
                </c:pt>
                <c:pt idx="8785">
                  <c:v>-42.66015625</c:v>
                </c:pt>
                <c:pt idx="8786">
                  <c:v>-5.66015625</c:v>
                </c:pt>
                <c:pt idx="8787">
                  <c:v>-6.66015625</c:v>
                </c:pt>
                <c:pt idx="8788">
                  <c:v>-11.66015625</c:v>
                </c:pt>
                <c:pt idx="8789">
                  <c:v>-33.66015625</c:v>
                </c:pt>
                <c:pt idx="8790">
                  <c:v>-22.66015625</c:v>
                </c:pt>
                <c:pt idx="8791">
                  <c:v>111.3398438</c:v>
                </c:pt>
                <c:pt idx="8792">
                  <c:v>-1.66015625</c:v>
                </c:pt>
                <c:pt idx="8793">
                  <c:v>67.33984375</c:v>
                </c:pt>
                <c:pt idx="8794">
                  <c:v>-26.66015625</c:v>
                </c:pt>
                <c:pt idx="8795">
                  <c:v>11.33984375</c:v>
                </c:pt>
                <c:pt idx="8796">
                  <c:v>50.33984375</c:v>
                </c:pt>
                <c:pt idx="8797">
                  <c:v>9.33984375</c:v>
                </c:pt>
                <c:pt idx="8798">
                  <c:v>25.33984375</c:v>
                </c:pt>
                <c:pt idx="8799">
                  <c:v>5.33984375</c:v>
                </c:pt>
                <c:pt idx="8800">
                  <c:v>72.33984375</c:v>
                </c:pt>
                <c:pt idx="8801">
                  <c:v>-24.66015625</c:v>
                </c:pt>
                <c:pt idx="8802">
                  <c:v>-75.66015625</c:v>
                </c:pt>
                <c:pt idx="8803">
                  <c:v>-0.66015625</c:v>
                </c:pt>
                <c:pt idx="8804">
                  <c:v>-20.66015625</c:v>
                </c:pt>
                <c:pt idx="8805">
                  <c:v>-43.66015625</c:v>
                </c:pt>
                <c:pt idx="8806">
                  <c:v>-5.66015625</c:v>
                </c:pt>
                <c:pt idx="8807">
                  <c:v>-56.66015625</c:v>
                </c:pt>
                <c:pt idx="8808">
                  <c:v>25.33984375</c:v>
                </c:pt>
                <c:pt idx="8809">
                  <c:v>21.33984375</c:v>
                </c:pt>
                <c:pt idx="8810">
                  <c:v>44.33984375</c:v>
                </c:pt>
                <c:pt idx="8811">
                  <c:v>38.33984375</c:v>
                </c:pt>
                <c:pt idx="8812">
                  <c:v>-36.66015625</c:v>
                </c:pt>
                <c:pt idx="8813">
                  <c:v>52.33984375</c:v>
                </c:pt>
                <c:pt idx="8814">
                  <c:v>16.33984375</c:v>
                </c:pt>
                <c:pt idx="8815">
                  <c:v>68.33984375</c:v>
                </c:pt>
                <c:pt idx="8816">
                  <c:v>4.33984375</c:v>
                </c:pt>
                <c:pt idx="8817">
                  <c:v>13.33984375</c:v>
                </c:pt>
                <c:pt idx="8818">
                  <c:v>-58.87109375</c:v>
                </c:pt>
                <c:pt idx="8819">
                  <c:v>103.1289062</c:v>
                </c:pt>
                <c:pt idx="8820">
                  <c:v>-0.87109375</c:v>
                </c:pt>
                <c:pt idx="8821">
                  <c:v>-26.87109375</c:v>
                </c:pt>
                <c:pt idx="8822">
                  <c:v>17.12890625</c:v>
                </c:pt>
                <c:pt idx="8823">
                  <c:v>16.12890625</c:v>
                </c:pt>
                <c:pt idx="8824">
                  <c:v>-63.87109375</c:v>
                </c:pt>
                <c:pt idx="8825">
                  <c:v>-11.87109375</c:v>
                </c:pt>
                <c:pt idx="8826">
                  <c:v>43.12890625</c:v>
                </c:pt>
                <c:pt idx="8827">
                  <c:v>-50.87109375</c:v>
                </c:pt>
                <c:pt idx="8828">
                  <c:v>8.12890625</c:v>
                </c:pt>
                <c:pt idx="8829">
                  <c:v>35.12890625</c:v>
                </c:pt>
                <c:pt idx="8830">
                  <c:v>19.12890625</c:v>
                </c:pt>
                <c:pt idx="8831">
                  <c:v>-47.87109375</c:v>
                </c:pt>
                <c:pt idx="8832">
                  <c:v>6.12890625</c:v>
                </c:pt>
                <c:pt idx="8833">
                  <c:v>-75.87109375</c:v>
                </c:pt>
                <c:pt idx="8834">
                  <c:v>-40.87109375</c:v>
                </c:pt>
                <c:pt idx="8835">
                  <c:v>36.12890625</c:v>
                </c:pt>
                <c:pt idx="8836">
                  <c:v>-37.87109375</c:v>
                </c:pt>
                <c:pt idx="8837">
                  <c:v>56.12890625</c:v>
                </c:pt>
                <c:pt idx="8838">
                  <c:v>9.12890625</c:v>
                </c:pt>
                <c:pt idx="8839">
                  <c:v>3.12890625</c:v>
                </c:pt>
                <c:pt idx="8840">
                  <c:v>-24.87109375</c:v>
                </c:pt>
                <c:pt idx="8841">
                  <c:v>55.12890625</c:v>
                </c:pt>
                <c:pt idx="8842">
                  <c:v>36.12890625</c:v>
                </c:pt>
                <c:pt idx="8843">
                  <c:v>7.12890625</c:v>
                </c:pt>
                <c:pt idx="8844">
                  <c:v>-32.87109375</c:v>
                </c:pt>
                <c:pt idx="8845">
                  <c:v>-12.87109375</c:v>
                </c:pt>
                <c:pt idx="8846">
                  <c:v>32.12890625</c:v>
                </c:pt>
                <c:pt idx="8847">
                  <c:v>-38.87109375</c:v>
                </c:pt>
                <c:pt idx="8848">
                  <c:v>-72.87109375</c:v>
                </c:pt>
                <c:pt idx="8849">
                  <c:v>-12.87109375</c:v>
                </c:pt>
                <c:pt idx="8850">
                  <c:v>6.12890625</c:v>
                </c:pt>
                <c:pt idx="8851">
                  <c:v>40.12890625</c:v>
                </c:pt>
                <c:pt idx="8852">
                  <c:v>19.12890625</c:v>
                </c:pt>
                <c:pt idx="8853">
                  <c:v>-49.87109375</c:v>
                </c:pt>
                <c:pt idx="8854">
                  <c:v>-2.87109375</c:v>
                </c:pt>
                <c:pt idx="8855">
                  <c:v>62.12890625</c:v>
                </c:pt>
                <c:pt idx="8856">
                  <c:v>17.12890625</c:v>
                </c:pt>
                <c:pt idx="8857">
                  <c:v>-87.87109375</c:v>
                </c:pt>
                <c:pt idx="8858">
                  <c:v>44.12890625</c:v>
                </c:pt>
                <c:pt idx="8859">
                  <c:v>-4.87109375</c:v>
                </c:pt>
                <c:pt idx="8860">
                  <c:v>7.12890625</c:v>
                </c:pt>
                <c:pt idx="8861">
                  <c:v>-56.87109375</c:v>
                </c:pt>
                <c:pt idx="8862">
                  <c:v>-56.87109375</c:v>
                </c:pt>
                <c:pt idx="8863">
                  <c:v>-14.87109375</c:v>
                </c:pt>
                <c:pt idx="8864">
                  <c:v>-43.87109375</c:v>
                </c:pt>
                <c:pt idx="8865">
                  <c:v>67.12890625</c:v>
                </c:pt>
                <c:pt idx="8866">
                  <c:v>33.12890625</c:v>
                </c:pt>
                <c:pt idx="8867">
                  <c:v>-9.87109375</c:v>
                </c:pt>
                <c:pt idx="8868">
                  <c:v>-94.87109375</c:v>
                </c:pt>
                <c:pt idx="8869">
                  <c:v>-17.87109375</c:v>
                </c:pt>
                <c:pt idx="8870">
                  <c:v>18.12890625</c:v>
                </c:pt>
                <c:pt idx="8871">
                  <c:v>64.12890625</c:v>
                </c:pt>
                <c:pt idx="8872">
                  <c:v>-2.87109375</c:v>
                </c:pt>
                <c:pt idx="8873">
                  <c:v>14.12890625</c:v>
                </c:pt>
                <c:pt idx="8874">
                  <c:v>-69.87109375</c:v>
                </c:pt>
                <c:pt idx="8875">
                  <c:v>-41.87109375</c:v>
                </c:pt>
                <c:pt idx="8876">
                  <c:v>-12.87109375</c:v>
                </c:pt>
                <c:pt idx="8877">
                  <c:v>-52.87109375</c:v>
                </c:pt>
                <c:pt idx="8878">
                  <c:v>-4.87109375</c:v>
                </c:pt>
                <c:pt idx="8879">
                  <c:v>-51.87109375</c:v>
                </c:pt>
                <c:pt idx="8880">
                  <c:v>-45.87109375</c:v>
                </c:pt>
                <c:pt idx="8881">
                  <c:v>59.12890625</c:v>
                </c:pt>
                <c:pt idx="8882">
                  <c:v>9.12890625</c:v>
                </c:pt>
                <c:pt idx="8883">
                  <c:v>4.12890625</c:v>
                </c:pt>
                <c:pt idx="8884">
                  <c:v>36.12890625</c:v>
                </c:pt>
                <c:pt idx="8885">
                  <c:v>-49.87109375</c:v>
                </c:pt>
                <c:pt idx="8886">
                  <c:v>24.12890625</c:v>
                </c:pt>
                <c:pt idx="8887">
                  <c:v>-78.87109375</c:v>
                </c:pt>
                <c:pt idx="8888">
                  <c:v>1.12890625</c:v>
                </c:pt>
                <c:pt idx="8889">
                  <c:v>34.12890625</c:v>
                </c:pt>
                <c:pt idx="8890">
                  <c:v>17.12890625</c:v>
                </c:pt>
                <c:pt idx="8891">
                  <c:v>-88.87109375</c:v>
                </c:pt>
                <c:pt idx="8892">
                  <c:v>-21.87109375</c:v>
                </c:pt>
                <c:pt idx="8893">
                  <c:v>35.12890625</c:v>
                </c:pt>
                <c:pt idx="8894">
                  <c:v>1.12890625</c:v>
                </c:pt>
                <c:pt idx="8895">
                  <c:v>18.12890625</c:v>
                </c:pt>
                <c:pt idx="8896">
                  <c:v>45.12890625</c:v>
                </c:pt>
                <c:pt idx="8897">
                  <c:v>-4.87109375</c:v>
                </c:pt>
                <c:pt idx="8898">
                  <c:v>69.12890625</c:v>
                </c:pt>
                <c:pt idx="8899">
                  <c:v>17.12890625</c:v>
                </c:pt>
                <c:pt idx="8900">
                  <c:v>41.12890625</c:v>
                </c:pt>
                <c:pt idx="8901">
                  <c:v>-0.87109375</c:v>
                </c:pt>
                <c:pt idx="8902">
                  <c:v>-96.87109375</c:v>
                </c:pt>
                <c:pt idx="8903">
                  <c:v>39.12890625</c:v>
                </c:pt>
                <c:pt idx="8904">
                  <c:v>-43.87109375</c:v>
                </c:pt>
                <c:pt idx="8905">
                  <c:v>7.12890625</c:v>
                </c:pt>
                <c:pt idx="8906">
                  <c:v>-35.87109375</c:v>
                </c:pt>
                <c:pt idx="8907">
                  <c:v>24.12890625</c:v>
                </c:pt>
                <c:pt idx="8908">
                  <c:v>-68.87109375</c:v>
                </c:pt>
                <c:pt idx="8909">
                  <c:v>38.12890625</c:v>
                </c:pt>
                <c:pt idx="8910">
                  <c:v>69.12890625</c:v>
                </c:pt>
                <c:pt idx="8911">
                  <c:v>17.12890625</c:v>
                </c:pt>
                <c:pt idx="8912">
                  <c:v>-80.87109375</c:v>
                </c:pt>
                <c:pt idx="8913">
                  <c:v>31.12890625</c:v>
                </c:pt>
                <c:pt idx="8914">
                  <c:v>-15.87109375</c:v>
                </c:pt>
                <c:pt idx="8915">
                  <c:v>5.12890625</c:v>
                </c:pt>
                <c:pt idx="8916">
                  <c:v>-22.87109375</c:v>
                </c:pt>
                <c:pt idx="8917">
                  <c:v>23.12890625</c:v>
                </c:pt>
                <c:pt idx="8918">
                  <c:v>-79.87109375</c:v>
                </c:pt>
                <c:pt idx="8919">
                  <c:v>12.12890625</c:v>
                </c:pt>
                <c:pt idx="8920">
                  <c:v>135.12890619999999</c:v>
                </c:pt>
                <c:pt idx="8921">
                  <c:v>-46.8125</c:v>
                </c:pt>
                <c:pt idx="8922">
                  <c:v>0.1875</c:v>
                </c:pt>
                <c:pt idx="8923">
                  <c:v>18.1875</c:v>
                </c:pt>
                <c:pt idx="8924">
                  <c:v>0.1875</c:v>
                </c:pt>
                <c:pt idx="8925">
                  <c:v>13.1875</c:v>
                </c:pt>
                <c:pt idx="8926">
                  <c:v>21.1875</c:v>
                </c:pt>
                <c:pt idx="8927">
                  <c:v>-69.8125</c:v>
                </c:pt>
                <c:pt idx="8928">
                  <c:v>-63.8125</c:v>
                </c:pt>
                <c:pt idx="8929">
                  <c:v>-39.8125</c:v>
                </c:pt>
                <c:pt idx="8930">
                  <c:v>12.1875</c:v>
                </c:pt>
                <c:pt idx="8931">
                  <c:v>-38.8125</c:v>
                </c:pt>
                <c:pt idx="8932">
                  <c:v>8.1875</c:v>
                </c:pt>
                <c:pt idx="8933">
                  <c:v>-1.8125</c:v>
                </c:pt>
                <c:pt idx="8934">
                  <c:v>21.1875</c:v>
                </c:pt>
                <c:pt idx="8935">
                  <c:v>-30.8125</c:v>
                </c:pt>
                <c:pt idx="8936">
                  <c:v>35.1875</c:v>
                </c:pt>
                <c:pt idx="8937">
                  <c:v>-33.8125</c:v>
                </c:pt>
                <c:pt idx="8938">
                  <c:v>-9.8125</c:v>
                </c:pt>
                <c:pt idx="8939">
                  <c:v>-107.8125</c:v>
                </c:pt>
                <c:pt idx="8940">
                  <c:v>-41.8125</c:v>
                </c:pt>
                <c:pt idx="8941">
                  <c:v>-21.8125</c:v>
                </c:pt>
                <c:pt idx="8942">
                  <c:v>167.1875</c:v>
                </c:pt>
                <c:pt idx="8943">
                  <c:v>31.1875</c:v>
                </c:pt>
                <c:pt idx="8944">
                  <c:v>15.1875</c:v>
                </c:pt>
                <c:pt idx="8945">
                  <c:v>-55.8125</c:v>
                </c:pt>
                <c:pt idx="8946">
                  <c:v>-48.8125</c:v>
                </c:pt>
                <c:pt idx="8947">
                  <c:v>13.1875</c:v>
                </c:pt>
                <c:pt idx="8948">
                  <c:v>-51.8125</c:v>
                </c:pt>
                <c:pt idx="8949">
                  <c:v>-39.8125</c:v>
                </c:pt>
                <c:pt idx="8950">
                  <c:v>42.1875</c:v>
                </c:pt>
                <c:pt idx="8951">
                  <c:v>-14.8125</c:v>
                </c:pt>
                <c:pt idx="8952">
                  <c:v>-56.8125</c:v>
                </c:pt>
                <c:pt idx="8953">
                  <c:v>54.1875</c:v>
                </c:pt>
                <c:pt idx="8954">
                  <c:v>-50.8125</c:v>
                </c:pt>
                <c:pt idx="8955">
                  <c:v>24.1875</c:v>
                </c:pt>
                <c:pt idx="8956">
                  <c:v>-0.8125</c:v>
                </c:pt>
                <c:pt idx="8957">
                  <c:v>-11.8125</c:v>
                </c:pt>
                <c:pt idx="8958">
                  <c:v>53.1875</c:v>
                </c:pt>
                <c:pt idx="8959">
                  <c:v>10.1875</c:v>
                </c:pt>
                <c:pt idx="8960">
                  <c:v>-44.8125</c:v>
                </c:pt>
                <c:pt idx="8961">
                  <c:v>28.1875</c:v>
                </c:pt>
                <c:pt idx="8962">
                  <c:v>-5.8125</c:v>
                </c:pt>
                <c:pt idx="8963">
                  <c:v>67.1875</c:v>
                </c:pt>
                <c:pt idx="8964">
                  <c:v>46.1875</c:v>
                </c:pt>
                <c:pt idx="8965">
                  <c:v>-31.8125</c:v>
                </c:pt>
                <c:pt idx="8966">
                  <c:v>56.1875</c:v>
                </c:pt>
                <c:pt idx="8967">
                  <c:v>46.1875</c:v>
                </c:pt>
                <c:pt idx="8968">
                  <c:v>-2.8125</c:v>
                </c:pt>
                <c:pt idx="8969">
                  <c:v>31.1875</c:v>
                </c:pt>
                <c:pt idx="8970">
                  <c:v>-37.8125</c:v>
                </c:pt>
                <c:pt idx="8971">
                  <c:v>22.1875</c:v>
                </c:pt>
                <c:pt idx="8972">
                  <c:v>15.1875</c:v>
                </c:pt>
                <c:pt idx="8973">
                  <c:v>36.1875</c:v>
                </c:pt>
                <c:pt idx="8974">
                  <c:v>-62.8125</c:v>
                </c:pt>
                <c:pt idx="8975">
                  <c:v>5.1875</c:v>
                </c:pt>
                <c:pt idx="8976">
                  <c:v>-45.8125</c:v>
                </c:pt>
                <c:pt idx="8977">
                  <c:v>-25.8125</c:v>
                </c:pt>
                <c:pt idx="8978">
                  <c:v>-4.8125</c:v>
                </c:pt>
                <c:pt idx="8979">
                  <c:v>-29.8125</c:v>
                </c:pt>
                <c:pt idx="8980">
                  <c:v>31.1875</c:v>
                </c:pt>
                <c:pt idx="8981">
                  <c:v>-24.8125</c:v>
                </c:pt>
                <c:pt idx="8982">
                  <c:v>-4.8125</c:v>
                </c:pt>
                <c:pt idx="8983">
                  <c:v>0.1875</c:v>
                </c:pt>
                <c:pt idx="8984">
                  <c:v>34.1875</c:v>
                </c:pt>
                <c:pt idx="8985">
                  <c:v>-82.8125</c:v>
                </c:pt>
                <c:pt idx="8986">
                  <c:v>32.1875</c:v>
                </c:pt>
                <c:pt idx="8987">
                  <c:v>75.1875</c:v>
                </c:pt>
                <c:pt idx="8988">
                  <c:v>-15.8125</c:v>
                </c:pt>
                <c:pt idx="8989">
                  <c:v>6.1875</c:v>
                </c:pt>
                <c:pt idx="8990">
                  <c:v>-9.8125</c:v>
                </c:pt>
                <c:pt idx="8991">
                  <c:v>60.1875</c:v>
                </c:pt>
                <c:pt idx="8992">
                  <c:v>-23.8125</c:v>
                </c:pt>
                <c:pt idx="8993">
                  <c:v>87.1875</c:v>
                </c:pt>
                <c:pt idx="8994">
                  <c:v>-35.8125</c:v>
                </c:pt>
                <c:pt idx="8995">
                  <c:v>7.1875</c:v>
                </c:pt>
                <c:pt idx="8996">
                  <c:v>25.1875</c:v>
                </c:pt>
                <c:pt idx="8997">
                  <c:v>37.1875</c:v>
                </c:pt>
                <c:pt idx="8998">
                  <c:v>15.1875</c:v>
                </c:pt>
                <c:pt idx="8999">
                  <c:v>-29.75390625</c:v>
                </c:pt>
                <c:pt idx="9000">
                  <c:v>-4.75390625</c:v>
                </c:pt>
                <c:pt idx="9001">
                  <c:v>-7.75390625</c:v>
                </c:pt>
                <c:pt idx="9002">
                  <c:v>-27.75390625</c:v>
                </c:pt>
                <c:pt idx="9003">
                  <c:v>85.24609375</c:v>
                </c:pt>
                <c:pt idx="9004">
                  <c:v>31.24609375</c:v>
                </c:pt>
                <c:pt idx="9005">
                  <c:v>37.24609375</c:v>
                </c:pt>
                <c:pt idx="9006">
                  <c:v>-29.75390625</c:v>
                </c:pt>
                <c:pt idx="9007">
                  <c:v>12.24609375</c:v>
                </c:pt>
                <c:pt idx="9008">
                  <c:v>-54.75390625</c:v>
                </c:pt>
                <c:pt idx="9009">
                  <c:v>-23.75390625</c:v>
                </c:pt>
                <c:pt idx="9010">
                  <c:v>19.24609375</c:v>
                </c:pt>
                <c:pt idx="9011">
                  <c:v>25.24609375</c:v>
                </c:pt>
                <c:pt idx="9012">
                  <c:v>32.24609375</c:v>
                </c:pt>
                <c:pt idx="9013">
                  <c:v>-49.75390625</c:v>
                </c:pt>
                <c:pt idx="9014">
                  <c:v>-14.75390625</c:v>
                </c:pt>
                <c:pt idx="9015">
                  <c:v>38.24609375</c:v>
                </c:pt>
                <c:pt idx="9016">
                  <c:v>63.24609375</c:v>
                </c:pt>
                <c:pt idx="9017">
                  <c:v>-28.75390625</c:v>
                </c:pt>
                <c:pt idx="9018">
                  <c:v>23.24609375</c:v>
                </c:pt>
                <c:pt idx="9019">
                  <c:v>-12.75390625</c:v>
                </c:pt>
                <c:pt idx="9020">
                  <c:v>47.24609375</c:v>
                </c:pt>
                <c:pt idx="9021">
                  <c:v>20.24609375</c:v>
                </c:pt>
                <c:pt idx="9022">
                  <c:v>71.24609375</c:v>
                </c:pt>
                <c:pt idx="9023">
                  <c:v>38.24609375</c:v>
                </c:pt>
                <c:pt idx="9024">
                  <c:v>-86.75390625</c:v>
                </c:pt>
                <c:pt idx="9025">
                  <c:v>-8.75390625</c:v>
                </c:pt>
                <c:pt idx="9026">
                  <c:v>8.24609375</c:v>
                </c:pt>
                <c:pt idx="9027">
                  <c:v>18.24609375</c:v>
                </c:pt>
                <c:pt idx="9028">
                  <c:v>-14.75390625</c:v>
                </c:pt>
                <c:pt idx="9029">
                  <c:v>-67.75390625</c:v>
                </c:pt>
                <c:pt idx="9030">
                  <c:v>41.24609375</c:v>
                </c:pt>
                <c:pt idx="9031">
                  <c:v>11.24609375</c:v>
                </c:pt>
                <c:pt idx="9032">
                  <c:v>-23.75390625</c:v>
                </c:pt>
                <c:pt idx="9033">
                  <c:v>48.24609375</c:v>
                </c:pt>
                <c:pt idx="9034">
                  <c:v>-7.75390625</c:v>
                </c:pt>
                <c:pt idx="9035">
                  <c:v>-48.75390625</c:v>
                </c:pt>
                <c:pt idx="9036">
                  <c:v>0.24609375</c:v>
                </c:pt>
                <c:pt idx="9037">
                  <c:v>-63.75390625</c:v>
                </c:pt>
                <c:pt idx="9038">
                  <c:v>-75.75390625</c:v>
                </c:pt>
                <c:pt idx="9039">
                  <c:v>-76.75390625</c:v>
                </c:pt>
                <c:pt idx="9040">
                  <c:v>-21.75390625</c:v>
                </c:pt>
                <c:pt idx="9041">
                  <c:v>16.24609375</c:v>
                </c:pt>
                <c:pt idx="9042">
                  <c:v>47.24609375</c:v>
                </c:pt>
                <c:pt idx="9043">
                  <c:v>-31.75390625</c:v>
                </c:pt>
                <c:pt idx="9044">
                  <c:v>43.24609375</c:v>
                </c:pt>
                <c:pt idx="9045">
                  <c:v>56.24609375</c:v>
                </c:pt>
                <c:pt idx="9046">
                  <c:v>-56.75390625</c:v>
                </c:pt>
                <c:pt idx="9047">
                  <c:v>26.24609375</c:v>
                </c:pt>
                <c:pt idx="9048">
                  <c:v>-20.75390625</c:v>
                </c:pt>
                <c:pt idx="9049">
                  <c:v>-17.75390625</c:v>
                </c:pt>
                <c:pt idx="9050">
                  <c:v>0.24609375</c:v>
                </c:pt>
                <c:pt idx="9051">
                  <c:v>-2.75390625</c:v>
                </c:pt>
                <c:pt idx="9052">
                  <c:v>-59.75390625</c:v>
                </c:pt>
                <c:pt idx="9053">
                  <c:v>-23.75390625</c:v>
                </c:pt>
                <c:pt idx="9054">
                  <c:v>-62.75390625</c:v>
                </c:pt>
                <c:pt idx="9055">
                  <c:v>-28.75390625</c:v>
                </c:pt>
                <c:pt idx="9056">
                  <c:v>-10.75390625</c:v>
                </c:pt>
                <c:pt idx="9057">
                  <c:v>-24.75390625</c:v>
                </c:pt>
                <c:pt idx="9058">
                  <c:v>-115.7539062</c:v>
                </c:pt>
                <c:pt idx="9059">
                  <c:v>-15.75390625</c:v>
                </c:pt>
                <c:pt idx="9060">
                  <c:v>22.24609375</c:v>
                </c:pt>
                <c:pt idx="9061">
                  <c:v>-14.75390625</c:v>
                </c:pt>
                <c:pt idx="9062">
                  <c:v>-31.75390625</c:v>
                </c:pt>
                <c:pt idx="9063">
                  <c:v>4.24609375</c:v>
                </c:pt>
                <c:pt idx="9064">
                  <c:v>34.24609375</c:v>
                </c:pt>
                <c:pt idx="9065">
                  <c:v>-65.75390625</c:v>
                </c:pt>
                <c:pt idx="9066">
                  <c:v>-3.75390625</c:v>
                </c:pt>
                <c:pt idx="9067">
                  <c:v>-28.75390625</c:v>
                </c:pt>
                <c:pt idx="9068">
                  <c:v>-2.75390625</c:v>
                </c:pt>
                <c:pt idx="9069">
                  <c:v>-89.75390625</c:v>
                </c:pt>
                <c:pt idx="9070">
                  <c:v>-8.75390625</c:v>
                </c:pt>
                <c:pt idx="9071">
                  <c:v>-29.75390625</c:v>
                </c:pt>
                <c:pt idx="9072">
                  <c:v>6.24609375</c:v>
                </c:pt>
                <c:pt idx="9073">
                  <c:v>-10.75390625</c:v>
                </c:pt>
                <c:pt idx="9074">
                  <c:v>-25.75390625</c:v>
                </c:pt>
                <c:pt idx="9075">
                  <c:v>25.24609375</c:v>
                </c:pt>
                <c:pt idx="9076">
                  <c:v>36.24609375</c:v>
                </c:pt>
                <c:pt idx="9077">
                  <c:v>86.24609375</c:v>
                </c:pt>
                <c:pt idx="9078">
                  <c:v>30.24609375</c:v>
                </c:pt>
                <c:pt idx="9079">
                  <c:v>-5.75390625</c:v>
                </c:pt>
                <c:pt idx="9080">
                  <c:v>41.24609375</c:v>
                </c:pt>
                <c:pt idx="9081">
                  <c:v>-57.75390625</c:v>
                </c:pt>
                <c:pt idx="9082">
                  <c:v>17.24609375</c:v>
                </c:pt>
                <c:pt idx="9083">
                  <c:v>-55.75390625</c:v>
                </c:pt>
                <c:pt idx="9084">
                  <c:v>-0.75390625</c:v>
                </c:pt>
                <c:pt idx="9085">
                  <c:v>1.24609375</c:v>
                </c:pt>
                <c:pt idx="9086">
                  <c:v>-6.75390625</c:v>
                </c:pt>
                <c:pt idx="9087">
                  <c:v>11.24609375</c:v>
                </c:pt>
                <c:pt idx="9088">
                  <c:v>63.24609375</c:v>
                </c:pt>
                <c:pt idx="9089">
                  <c:v>36.24609375</c:v>
                </c:pt>
                <c:pt idx="9090">
                  <c:v>23.24609375</c:v>
                </c:pt>
                <c:pt idx="9091">
                  <c:v>-4.75390625</c:v>
                </c:pt>
                <c:pt idx="9092">
                  <c:v>2.24609375</c:v>
                </c:pt>
                <c:pt idx="9093">
                  <c:v>-31.75390625</c:v>
                </c:pt>
                <c:pt idx="9094">
                  <c:v>41.24609375</c:v>
                </c:pt>
                <c:pt idx="9095">
                  <c:v>-7.75390625</c:v>
                </c:pt>
                <c:pt idx="9096">
                  <c:v>-66.75390625</c:v>
                </c:pt>
                <c:pt idx="9097">
                  <c:v>58.24609375</c:v>
                </c:pt>
                <c:pt idx="9098">
                  <c:v>-26.75390625</c:v>
                </c:pt>
                <c:pt idx="9099">
                  <c:v>4.24609375</c:v>
                </c:pt>
                <c:pt idx="9100">
                  <c:v>-42.75390625</c:v>
                </c:pt>
                <c:pt idx="9101">
                  <c:v>-78.75390625</c:v>
                </c:pt>
                <c:pt idx="9102">
                  <c:v>43.24609375</c:v>
                </c:pt>
                <c:pt idx="9103">
                  <c:v>9.24609375</c:v>
                </c:pt>
                <c:pt idx="9104">
                  <c:v>-34.75390625</c:v>
                </c:pt>
                <c:pt idx="9105">
                  <c:v>10.24609375</c:v>
                </c:pt>
                <c:pt idx="9106">
                  <c:v>20.24609375</c:v>
                </c:pt>
                <c:pt idx="9107">
                  <c:v>-61.75390625</c:v>
                </c:pt>
                <c:pt idx="9108">
                  <c:v>17.24609375</c:v>
                </c:pt>
                <c:pt idx="9109">
                  <c:v>-76.75390625</c:v>
                </c:pt>
                <c:pt idx="9110">
                  <c:v>-65.75390625</c:v>
                </c:pt>
                <c:pt idx="9111">
                  <c:v>40.24609375</c:v>
                </c:pt>
                <c:pt idx="9112">
                  <c:v>29.24609375</c:v>
                </c:pt>
                <c:pt idx="9113">
                  <c:v>27.24609375</c:v>
                </c:pt>
                <c:pt idx="9114">
                  <c:v>2.24609375</c:v>
                </c:pt>
                <c:pt idx="9115">
                  <c:v>-57.05859375</c:v>
                </c:pt>
                <c:pt idx="9116">
                  <c:v>-51.05859375</c:v>
                </c:pt>
                <c:pt idx="9117">
                  <c:v>-8.05859375</c:v>
                </c:pt>
                <c:pt idx="9118">
                  <c:v>-64.05859375</c:v>
                </c:pt>
                <c:pt idx="9119">
                  <c:v>44.94140625</c:v>
                </c:pt>
                <c:pt idx="9120">
                  <c:v>28.94140625</c:v>
                </c:pt>
                <c:pt idx="9121">
                  <c:v>-62.05859375</c:v>
                </c:pt>
                <c:pt idx="9122">
                  <c:v>15.94140625</c:v>
                </c:pt>
                <c:pt idx="9123">
                  <c:v>-17.05859375</c:v>
                </c:pt>
                <c:pt idx="9124">
                  <c:v>31.94140625</c:v>
                </c:pt>
                <c:pt idx="9125">
                  <c:v>-12.05859375</c:v>
                </c:pt>
                <c:pt idx="9126">
                  <c:v>10.94140625</c:v>
                </c:pt>
                <c:pt idx="9127">
                  <c:v>-7.05859375</c:v>
                </c:pt>
                <c:pt idx="9128">
                  <c:v>20.94140625</c:v>
                </c:pt>
                <c:pt idx="9129">
                  <c:v>-13.05859375</c:v>
                </c:pt>
                <c:pt idx="9130">
                  <c:v>3.94140625</c:v>
                </c:pt>
                <c:pt idx="9131">
                  <c:v>17.94140625</c:v>
                </c:pt>
                <c:pt idx="9132">
                  <c:v>-44.05859375</c:v>
                </c:pt>
                <c:pt idx="9133">
                  <c:v>5.94140625</c:v>
                </c:pt>
                <c:pt idx="9134">
                  <c:v>30.94140625</c:v>
                </c:pt>
                <c:pt idx="9135">
                  <c:v>2.94140625</c:v>
                </c:pt>
                <c:pt idx="9136">
                  <c:v>37.94140625</c:v>
                </c:pt>
                <c:pt idx="9137">
                  <c:v>-16.05859375</c:v>
                </c:pt>
                <c:pt idx="9138">
                  <c:v>79.94140625</c:v>
                </c:pt>
                <c:pt idx="9139">
                  <c:v>-34.05859375</c:v>
                </c:pt>
                <c:pt idx="9140">
                  <c:v>30.94140625</c:v>
                </c:pt>
                <c:pt idx="9141">
                  <c:v>-21.05859375</c:v>
                </c:pt>
                <c:pt idx="9142">
                  <c:v>47.94140625</c:v>
                </c:pt>
                <c:pt idx="9143">
                  <c:v>24.94140625</c:v>
                </c:pt>
                <c:pt idx="9144">
                  <c:v>105.9414062</c:v>
                </c:pt>
                <c:pt idx="9145">
                  <c:v>42.94140625</c:v>
                </c:pt>
                <c:pt idx="9146">
                  <c:v>-50.05859375</c:v>
                </c:pt>
                <c:pt idx="9147">
                  <c:v>42.94140625</c:v>
                </c:pt>
                <c:pt idx="9148">
                  <c:v>41.94140625</c:v>
                </c:pt>
                <c:pt idx="9149">
                  <c:v>28.94140625</c:v>
                </c:pt>
                <c:pt idx="9150">
                  <c:v>7.94140625</c:v>
                </c:pt>
                <c:pt idx="9151">
                  <c:v>14.94140625</c:v>
                </c:pt>
                <c:pt idx="9152">
                  <c:v>75.94140625</c:v>
                </c:pt>
                <c:pt idx="9153">
                  <c:v>-140.05859380000001</c:v>
                </c:pt>
                <c:pt idx="9154">
                  <c:v>44.94140625</c:v>
                </c:pt>
                <c:pt idx="9155">
                  <c:v>-5.05859375</c:v>
                </c:pt>
                <c:pt idx="9156">
                  <c:v>11.94140625</c:v>
                </c:pt>
                <c:pt idx="9157">
                  <c:v>56.94140625</c:v>
                </c:pt>
                <c:pt idx="9158">
                  <c:v>-48.05859375</c:v>
                </c:pt>
                <c:pt idx="9159">
                  <c:v>27.94140625</c:v>
                </c:pt>
                <c:pt idx="9160">
                  <c:v>34.94140625</c:v>
                </c:pt>
                <c:pt idx="9161">
                  <c:v>-11.05859375</c:v>
                </c:pt>
                <c:pt idx="9162">
                  <c:v>34.94140625</c:v>
                </c:pt>
                <c:pt idx="9163">
                  <c:v>-17.05859375</c:v>
                </c:pt>
                <c:pt idx="9164">
                  <c:v>-84.05859375</c:v>
                </c:pt>
                <c:pt idx="9165">
                  <c:v>-41.05859375</c:v>
                </c:pt>
                <c:pt idx="9166">
                  <c:v>-29.05859375</c:v>
                </c:pt>
                <c:pt idx="9167">
                  <c:v>42.94140625</c:v>
                </c:pt>
                <c:pt idx="9168">
                  <c:v>-20.05859375</c:v>
                </c:pt>
                <c:pt idx="9169">
                  <c:v>-51.05859375</c:v>
                </c:pt>
                <c:pt idx="9170">
                  <c:v>-59.05859375</c:v>
                </c:pt>
                <c:pt idx="9171">
                  <c:v>-47.05859375</c:v>
                </c:pt>
                <c:pt idx="9172">
                  <c:v>-8.05859375</c:v>
                </c:pt>
                <c:pt idx="9173">
                  <c:v>3.94140625</c:v>
                </c:pt>
                <c:pt idx="9174">
                  <c:v>-32.05859375</c:v>
                </c:pt>
                <c:pt idx="9175">
                  <c:v>49.94140625</c:v>
                </c:pt>
                <c:pt idx="9176">
                  <c:v>-36.05859375</c:v>
                </c:pt>
                <c:pt idx="9177">
                  <c:v>-17.05859375</c:v>
                </c:pt>
                <c:pt idx="9178">
                  <c:v>-7.05859375</c:v>
                </c:pt>
                <c:pt idx="9179">
                  <c:v>6.94140625</c:v>
                </c:pt>
                <c:pt idx="9180">
                  <c:v>-18.05859375</c:v>
                </c:pt>
                <c:pt idx="9181">
                  <c:v>28.94140625</c:v>
                </c:pt>
                <c:pt idx="9182">
                  <c:v>-59.05859375</c:v>
                </c:pt>
                <c:pt idx="9183">
                  <c:v>-11.05859375</c:v>
                </c:pt>
                <c:pt idx="9184">
                  <c:v>-67.05859375</c:v>
                </c:pt>
                <c:pt idx="9185">
                  <c:v>-57.05859375</c:v>
                </c:pt>
                <c:pt idx="9186">
                  <c:v>59.94140625</c:v>
                </c:pt>
                <c:pt idx="9187">
                  <c:v>60.94140625</c:v>
                </c:pt>
                <c:pt idx="9188">
                  <c:v>-41.05859375</c:v>
                </c:pt>
                <c:pt idx="9189">
                  <c:v>-6.05859375</c:v>
                </c:pt>
                <c:pt idx="9190">
                  <c:v>-27.05859375</c:v>
                </c:pt>
                <c:pt idx="9191">
                  <c:v>16.94140625</c:v>
                </c:pt>
                <c:pt idx="9192">
                  <c:v>-9.05859375</c:v>
                </c:pt>
                <c:pt idx="9193">
                  <c:v>-24.05859375</c:v>
                </c:pt>
                <c:pt idx="9194">
                  <c:v>57.94140625</c:v>
                </c:pt>
                <c:pt idx="9195">
                  <c:v>102.9414062</c:v>
                </c:pt>
                <c:pt idx="9196">
                  <c:v>-15.05859375</c:v>
                </c:pt>
                <c:pt idx="9197">
                  <c:v>103.9414062</c:v>
                </c:pt>
                <c:pt idx="9198">
                  <c:v>19.94140625</c:v>
                </c:pt>
                <c:pt idx="9199">
                  <c:v>20.94140625</c:v>
                </c:pt>
                <c:pt idx="9200">
                  <c:v>15.94140625</c:v>
                </c:pt>
                <c:pt idx="9201">
                  <c:v>-19.05859375</c:v>
                </c:pt>
                <c:pt idx="9202">
                  <c:v>-37.05859375</c:v>
                </c:pt>
                <c:pt idx="9203">
                  <c:v>-4.05859375</c:v>
                </c:pt>
                <c:pt idx="9204">
                  <c:v>-70.05859375</c:v>
                </c:pt>
                <c:pt idx="9205">
                  <c:v>-85.05859375</c:v>
                </c:pt>
                <c:pt idx="9206">
                  <c:v>-100.0585938</c:v>
                </c:pt>
                <c:pt idx="9207">
                  <c:v>30.94140625</c:v>
                </c:pt>
                <c:pt idx="9208">
                  <c:v>30.94140625</c:v>
                </c:pt>
                <c:pt idx="9209">
                  <c:v>3.94140625</c:v>
                </c:pt>
                <c:pt idx="9210">
                  <c:v>10.94140625</c:v>
                </c:pt>
                <c:pt idx="9211">
                  <c:v>-2.05859375</c:v>
                </c:pt>
                <c:pt idx="9212">
                  <c:v>4.94140625</c:v>
                </c:pt>
                <c:pt idx="9213">
                  <c:v>14.94140625</c:v>
                </c:pt>
                <c:pt idx="9214">
                  <c:v>-78.05859375</c:v>
                </c:pt>
                <c:pt idx="9215">
                  <c:v>4.94140625</c:v>
                </c:pt>
                <c:pt idx="9216">
                  <c:v>77.94140625</c:v>
                </c:pt>
                <c:pt idx="9217">
                  <c:v>7.94140625</c:v>
                </c:pt>
                <c:pt idx="9218">
                  <c:v>70.94140625</c:v>
                </c:pt>
                <c:pt idx="9219">
                  <c:v>3.94140625</c:v>
                </c:pt>
                <c:pt idx="9220">
                  <c:v>-27.05859375</c:v>
                </c:pt>
                <c:pt idx="9221">
                  <c:v>24.94140625</c:v>
                </c:pt>
                <c:pt idx="9222">
                  <c:v>-8.05859375</c:v>
                </c:pt>
                <c:pt idx="9223">
                  <c:v>11.234375</c:v>
                </c:pt>
                <c:pt idx="9224">
                  <c:v>1.234375</c:v>
                </c:pt>
                <c:pt idx="9225">
                  <c:v>10.234375</c:v>
                </c:pt>
                <c:pt idx="9226">
                  <c:v>-44.765625</c:v>
                </c:pt>
                <c:pt idx="9227">
                  <c:v>-42.765625</c:v>
                </c:pt>
                <c:pt idx="9228">
                  <c:v>0.234375</c:v>
                </c:pt>
                <c:pt idx="9229">
                  <c:v>68.234375</c:v>
                </c:pt>
                <c:pt idx="9230">
                  <c:v>-10.765625</c:v>
                </c:pt>
                <c:pt idx="9231">
                  <c:v>-13.765625</c:v>
                </c:pt>
                <c:pt idx="9232">
                  <c:v>78.234375</c:v>
                </c:pt>
                <c:pt idx="9233">
                  <c:v>53.234375</c:v>
                </c:pt>
                <c:pt idx="9234">
                  <c:v>-12.765625</c:v>
                </c:pt>
                <c:pt idx="9235">
                  <c:v>40.234375</c:v>
                </c:pt>
                <c:pt idx="9236">
                  <c:v>31.234375</c:v>
                </c:pt>
                <c:pt idx="9237">
                  <c:v>-9.765625</c:v>
                </c:pt>
                <c:pt idx="9238">
                  <c:v>31.234375</c:v>
                </c:pt>
                <c:pt idx="9239">
                  <c:v>-53.765625</c:v>
                </c:pt>
                <c:pt idx="9240">
                  <c:v>-34.765625</c:v>
                </c:pt>
                <c:pt idx="9241">
                  <c:v>-28.765625</c:v>
                </c:pt>
                <c:pt idx="9242">
                  <c:v>12.234375</c:v>
                </c:pt>
                <c:pt idx="9243">
                  <c:v>38.234375</c:v>
                </c:pt>
                <c:pt idx="9244">
                  <c:v>-35.765625</c:v>
                </c:pt>
                <c:pt idx="9245">
                  <c:v>7.234375</c:v>
                </c:pt>
                <c:pt idx="9246">
                  <c:v>-47.765625</c:v>
                </c:pt>
                <c:pt idx="9247">
                  <c:v>-56.765625</c:v>
                </c:pt>
                <c:pt idx="9248">
                  <c:v>43.234375</c:v>
                </c:pt>
                <c:pt idx="9249">
                  <c:v>-25.765625</c:v>
                </c:pt>
                <c:pt idx="9250">
                  <c:v>-44.765625</c:v>
                </c:pt>
                <c:pt idx="9251">
                  <c:v>40.234375</c:v>
                </c:pt>
                <c:pt idx="9252">
                  <c:v>37.234375</c:v>
                </c:pt>
                <c:pt idx="9253">
                  <c:v>28.234375</c:v>
                </c:pt>
                <c:pt idx="9254">
                  <c:v>8.234375</c:v>
                </c:pt>
                <c:pt idx="9255">
                  <c:v>-16.765625</c:v>
                </c:pt>
                <c:pt idx="9256">
                  <c:v>-43.765625</c:v>
                </c:pt>
                <c:pt idx="9257">
                  <c:v>-60.765625</c:v>
                </c:pt>
                <c:pt idx="9258">
                  <c:v>-19.765625</c:v>
                </c:pt>
                <c:pt idx="9259">
                  <c:v>42.234375</c:v>
                </c:pt>
                <c:pt idx="9260">
                  <c:v>94.234375</c:v>
                </c:pt>
                <c:pt idx="9261">
                  <c:v>-58.765625</c:v>
                </c:pt>
                <c:pt idx="9262">
                  <c:v>42.234375</c:v>
                </c:pt>
                <c:pt idx="9263">
                  <c:v>42.234375</c:v>
                </c:pt>
                <c:pt idx="9264">
                  <c:v>16.234375</c:v>
                </c:pt>
                <c:pt idx="9265">
                  <c:v>-82.765625</c:v>
                </c:pt>
                <c:pt idx="9266">
                  <c:v>-53.765625</c:v>
                </c:pt>
                <c:pt idx="9267">
                  <c:v>70.234375</c:v>
                </c:pt>
                <c:pt idx="9268">
                  <c:v>-73.765625</c:v>
                </c:pt>
                <c:pt idx="9269">
                  <c:v>11.234375</c:v>
                </c:pt>
                <c:pt idx="9270">
                  <c:v>-120.765625</c:v>
                </c:pt>
                <c:pt idx="9271">
                  <c:v>-34.765625</c:v>
                </c:pt>
                <c:pt idx="9272">
                  <c:v>-10.765625</c:v>
                </c:pt>
                <c:pt idx="9273">
                  <c:v>-61.765625</c:v>
                </c:pt>
                <c:pt idx="9274">
                  <c:v>26.234375</c:v>
                </c:pt>
                <c:pt idx="9275">
                  <c:v>57.234375</c:v>
                </c:pt>
                <c:pt idx="9276">
                  <c:v>38.234375</c:v>
                </c:pt>
                <c:pt idx="9277">
                  <c:v>4.234375</c:v>
                </c:pt>
                <c:pt idx="9278">
                  <c:v>-119.765625</c:v>
                </c:pt>
                <c:pt idx="9279">
                  <c:v>140.234375</c:v>
                </c:pt>
                <c:pt idx="9280">
                  <c:v>47.234375</c:v>
                </c:pt>
                <c:pt idx="9281">
                  <c:v>-37.765625</c:v>
                </c:pt>
                <c:pt idx="9282">
                  <c:v>19.234375</c:v>
                </c:pt>
                <c:pt idx="9283">
                  <c:v>-32.765625</c:v>
                </c:pt>
                <c:pt idx="9284">
                  <c:v>14.234375</c:v>
                </c:pt>
                <c:pt idx="9285">
                  <c:v>12.234375</c:v>
                </c:pt>
                <c:pt idx="9286">
                  <c:v>-33.765625</c:v>
                </c:pt>
                <c:pt idx="9287">
                  <c:v>-45.765625</c:v>
                </c:pt>
                <c:pt idx="9288">
                  <c:v>36.234375</c:v>
                </c:pt>
                <c:pt idx="9289">
                  <c:v>-26.765625</c:v>
                </c:pt>
                <c:pt idx="9290">
                  <c:v>37.234375</c:v>
                </c:pt>
                <c:pt idx="9291">
                  <c:v>41.234375</c:v>
                </c:pt>
                <c:pt idx="9292">
                  <c:v>-9.765625</c:v>
                </c:pt>
                <c:pt idx="9293">
                  <c:v>34.234375</c:v>
                </c:pt>
                <c:pt idx="9294">
                  <c:v>63.234375</c:v>
                </c:pt>
                <c:pt idx="9295">
                  <c:v>-45.765625</c:v>
                </c:pt>
                <c:pt idx="9296">
                  <c:v>28.234375</c:v>
                </c:pt>
                <c:pt idx="9297">
                  <c:v>-24.765625</c:v>
                </c:pt>
                <c:pt idx="9298">
                  <c:v>-28.765625</c:v>
                </c:pt>
                <c:pt idx="9299">
                  <c:v>-13.765625</c:v>
                </c:pt>
                <c:pt idx="9300">
                  <c:v>51.234375</c:v>
                </c:pt>
                <c:pt idx="9301">
                  <c:v>-34.765625</c:v>
                </c:pt>
                <c:pt idx="9302">
                  <c:v>23.234375</c:v>
                </c:pt>
                <c:pt idx="9303">
                  <c:v>7.234375</c:v>
                </c:pt>
                <c:pt idx="9304">
                  <c:v>-28.765625</c:v>
                </c:pt>
                <c:pt idx="9305">
                  <c:v>11.234375</c:v>
                </c:pt>
                <c:pt idx="9306">
                  <c:v>-7.765625</c:v>
                </c:pt>
                <c:pt idx="9307">
                  <c:v>27.234375</c:v>
                </c:pt>
                <c:pt idx="9308">
                  <c:v>51.234375</c:v>
                </c:pt>
                <c:pt idx="9309">
                  <c:v>-48.765625</c:v>
                </c:pt>
                <c:pt idx="9310">
                  <c:v>-45.83203125</c:v>
                </c:pt>
                <c:pt idx="9311">
                  <c:v>36.16796875</c:v>
                </c:pt>
                <c:pt idx="9312">
                  <c:v>-16.83203125</c:v>
                </c:pt>
                <c:pt idx="9313">
                  <c:v>-5.83203125</c:v>
                </c:pt>
                <c:pt idx="9314">
                  <c:v>60.16796875</c:v>
                </c:pt>
                <c:pt idx="9315">
                  <c:v>15.16796875</c:v>
                </c:pt>
                <c:pt idx="9316">
                  <c:v>-43.83203125</c:v>
                </c:pt>
                <c:pt idx="9317">
                  <c:v>-57.83203125</c:v>
                </c:pt>
                <c:pt idx="9318">
                  <c:v>44.16796875</c:v>
                </c:pt>
                <c:pt idx="9319">
                  <c:v>-36.83203125</c:v>
                </c:pt>
                <c:pt idx="9320">
                  <c:v>-10.83203125</c:v>
                </c:pt>
                <c:pt idx="9321">
                  <c:v>-0.83203125</c:v>
                </c:pt>
                <c:pt idx="9322">
                  <c:v>-55.83203125</c:v>
                </c:pt>
                <c:pt idx="9323">
                  <c:v>-1.83203125</c:v>
                </c:pt>
                <c:pt idx="9324">
                  <c:v>-52.83203125</c:v>
                </c:pt>
                <c:pt idx="9325">
                  <c:v>21.16796875</c:v>
                </c:pt>
                <c:pt idx="9326">
                  <c:v>-96.83203125</c:v>
                </c:pt>
                <c:pt idx="9327">
                  <c:v>-16.83203125</c:v>
                </c:pt>
                <c:pt idx="9328">
                  <c:v>15.16796875</c:v>
                </c:pt>
                <c:pt idx="9329">
                  <c:v>-1.83203125</c:v>
                </c:pt>
                <c:pt idx="9330">
                  <c:v>0.16796875</c:v>
                </c:pt>
                <c:pt idx="9331">
                  <c:v>30.16796875</c:v>
                </c:pt>
                <c:pt idx="9332">
                  <c:v>-3.83203125</c:v>
                </c:pt>
                <c:pt idx="9333">
                  <c:v>3.16796875</c:v>
                </c:pt>
                <c:pt idx="9334">
                  <c:v>-2.83203125</c:v>
                </c:pt>
                <c:pt idx="9335">
                  <c:v>50.16796875</c:v>
                </c:pt>
                <c:pt idx="9336">
                  <c:v>-69.83203125</c:v>
                </c:pt>
                <c:pt idx="9337">
                  <c:v>152.16796880000001</c:v>
                </c:pt>
                <c:pt idx="9338">
                  <c:v>27.16796875</c:v>
                </c:pt>
                <c:pt idx="9339">
                  <c:v>39.16796875</c:v>
                </c:pt>
                <c:pt idx="9340">
                  <c:v>-64.83203125</c:v>
                </c:pt>
                <c:pt idx="9341">
                  <c:v>-24.83203125</c:v>
                </c:pt>
                <c:pt idx="9342">
                  <c:v>-48.83203125</c:v>
                </c:pt>
                <c:pt idx="9343">
                  <c:v>-6.83203125</c:v>
                </c:pt>
                <c:pt idx="9344">
                  <c:v>0.16796875</c:v>
                </c:pt>
                <c:pt idx="9345">
                  <c:v>-108.8320312</c:v>
                </c:pt>
                <c:pt idx="9346">
                  <c:v>-43.83203125</c:v>
                </c:pt>
                <c:pt idx="9347">
                  <c:v>-4.83203125</c:v>
                </c:pt>
                <c:pt idx="9348">
                  <c:v>-49.83203125</c:v>
                </c:pt>
                <c:pt idx="9349">
                  <c:v>-12.83203125</c:v>
                </c:pt>
                <c:pt idx="9350">
                  <c:v>40.16796875</c:v>
                </c:pt>
                <c:pt idx="9351">
                  <c:v>-28.83203125</c:v>
                </c:pt>
                <c:pt idx="9352">
                  <c:v>40.16796875</c:v>
                </c:pt>
                <c:pt idx="9353">
                  <c:v>31.16796875</c:v>
                </c:pt>
                <c:pt idx="9354">
                  <c:v>-1.83203125</c:v>
                </c:pt>
                <c:pt idx="9355">
                  <c:v>-29.83203125</c:v>
                </c:pt>
                <c:pt idx="9356">
                  <c:v>27.16796875</c:v>
                </c:pt>
                <c:pt idx="9357">
                  <c:v>38.16796875</c:v>
                </c:pt>
                <c:pt idx="9358">
                  <c:v>-12.83203125</c:v>
                </c:pt>
                <c:pt idx="9359">
                  <c:v>-16.83203125</c:v>
                </c:pt>
                <c:pt idx="9360">
                  <c:v>76.16796875</c:v>
                </c:pt>
                <c:pt idx="9361">
                  <c:v>-1.83203125</c:v>
                </c:pt>
                <c:pt idx="9362">
                  <c:v>-18.83203125</c:v>
                </c:pt>
                <c:pt idx="9363">
                  <c:v>-20.83203125</c:v>
                </c:pt>
                <c:pt idx="9364">
                  <c:v>30.16796875</c:v>
                </c:pt>
                <c:pt idx="9365">
                  <c:v>25.16796875</c:v>
                </c:pt>
                <c:pt idx="9366">
                  <c:v>4.16796875</c:v>
                </c:pt>
                <c:pt idx="9367">
                  <c:v>73.16796875</c:v>
                </c:pt>
                <c:pt idx="9368">
                  <c:v>-56.83203125</c:v>
                </c:pt>
                <c:pt idx="9369">
                  <c:v>77.16796875</c:v>
                </c:pt>
                <c:pt idx="9370">
                  <c:v>-8.83203125</c:v>
                </c:pt>
                <c:pt idx="9371">
                  <c:v>5.16796875</c:v>
                </c:pt>
                <c:pt idx="9372">
                  <c:v>-114.8320312</c:v>
                </c:pt>
                <c:pt idx="9373">
                  <c:v>5.16796875</c:v>
                </c:pt>
                <c:pt idx="9374">
                  <c:v>-70.83203125</c:v>
                </c:pt>
                <c:pt idx="9375">
                  <c:v>40.16796875</c:v>
                </c:pt>
                <c:pt idx="9376">
                  <c:v>-72.83203125</c:v>
                </c:pt>
                <c:pt idx="9377">
                  <c:v>-13.83203125</c:v>
                </c:pt>
                <c:pt idx="9378">
                  <c:v>-93.83203125</c:v>
                </c:pt>
                <c:pt idx="9379">
                  <c:v>-88.83203125</c:v>
                </c:pt>
                <c:pt idx="9380">
                  <c:v>-28.83203125</c:v>
                </c:pt>
                <c:pt idx="9381">
                  <c:v>38.16796875</c:v>
                </c:pt>
                <c:pt idx="9382">
                  <c:v>-30.83203125</c:v>
                </c:pt>
                <c:pt idx="9383">
                  <c:v>-42.83203125</c:v>
                </c:pt>
                <c:pt idx="9384">
                  <c:v>39.16796875</c:v>
                </c:pt>
                <c:pt idx="9385">
                  <c:v>17.16796875</c:v>
                </c:pt>
                <c:pt idx="9386">
                  <c:v>-13.83203125</c:v>
                </c:pt>
                <c:pt idx="9387">
                  <c:v>30.16796875</c:v>
                </c:pt>
                <c:pt idx="9388">
                  <c:v>-52.83203125</c:v>
                </c:pt>
                <c:pt idx="9389">
                  <c:v>8.16796875</c:v>
                </c:pt>
                <c:pt idx="9390">
                  <c:v>29.16796875</c:v>
                </c:pt>
                <c:pt idx="9391">
                  <c:v>42.16796875</c:v>
                </c:pt>
                <c:pt idx="9392">
                  <c:v>-27.83203125</c:v>
                </c:pt>
                <c:pt idx="9393">
                  <c:v>-56.83203125</c:v>
                </c:pt>
                <c:pt idx="9394">
                  <c:v>69.16796875</c:v>
                </c:pt>
                <c:pt idx="9395">
                  <c:v>30.16796875</c:v>
                </c:pt>
                <c:pt idx="9396">
                  <c:v>-48.83203125</c:v>
                </c:pt>
                <c:pt idx="9397">
                  <c:v>49.16796875</c:v>
                </c:pt>
                <c:pt idx="9398">
                  <c:v>-80.83203125</c:v>
                </c:pt>
                <c:pt idx="9399">
                  <c:v>-40.87109375</c:v>
                </c:pt>
                <c:pt idx="9400">
                  <c:v>-16.87109375</c:v>
                </c:pt>
                <c:pt idx="9401">
                  <c:v>18.12890625</c:v>
                </c:pt>
                <c:pt idx="9402">
                  <c:v>-48.87109375</c:v>
                </c:pt>
                <c:pt idx="9403">
                  <c:v>21.12890625</c:v>
                </c:pt>
                <c:pt idx="9404">
                  <c:v>26.12890625</c:v>
                </c:pt>
                <c:pt idx="9405">
                  <c:v>0.12890625</c:v>
                </c:pt>
                <c:pt idx="9406">
                  <c:v>30.12890625</c:v>
                </c:pt>
                <c:pt idx="9407">
                  <c:v>99.12890625</c:v>
                </c:pt>
                <c:pt idx="9408">
                  <c:v>60.12890625</c:v>
                </c:pt>
                <c:pt idx="9409">
                  <c:v>-61.87109375</c:v>
                </c:pt>
                <c:pt idx="9410">
                  <c:v>60.12890625</c:v>
                </c:pt>
                <c:pt idx="9411">
                  <c:v>33.12890625</c:v>
                </c:pt>
                <c:pt idx="9412">
                  <c:v>-69.87109375</c:v>
                </c:pt>
                <c:pt idx="9413">
                  <c:v>-59.87109375</c:v>
                </c:pt>
                <c:pt idx="9414">
                  <c:v>-38.87109375</c:v>
                </c:pt>
                <c:pt idx="9415">
                  <c:v>-0.87109375</c:v>
                </c:pt>
                <c:pt idx="9416">
                  <c:v>-2.87109375</c:v>
                </c:pt>
                <c:pt idx="9417">
                  <c:v>48.12890625</c:v>
                </c:pt>
                <c:pt idx="9418">
                  <c:v>-17.87109375</c:v>
                </c:pt>
                <c:pt idx="9419">
                  <c:v>-58.87109375</c:v>
                </c:pt>
                <c:pt idx="9420">
                  <c:v>-79.87109375</c:v>
                </c:pt>
                <c:pt idx="9421">
                  <c:v>20.12890625</c:v>
                </c:pt>
                <c:pt idx="9422">
                  <c:v>-62.87109375</c:v>
                </c:pt>
                <c:pt idx="9423">
                  <c:v>-17.87109375</c:v>
                </c:pt>
                <c:pt idx="9424">
                  <c:v>112.1289062</c:v>
                </c:pt>
                <c:pt idx="9425">
                  <c:v>-38.87109375</c:v>
                </c:pt>
                <c:pt idx="9426">
                  <c:v>-88.87109375</c:v>
                </c:pt>
                <c:pt idx="9427">
                  <c:v>-6.87109375</c:v>
                </c:pt>
                <c:pt idx="9428">
                  <c:v>-65.87109375</c:v>
                </c:pt>
                <c:pt idx="9429">
                  <c:v>23.12890625</c:v>
                </c:pt>
                <c:pt idx="9430">
                  <c:v>-49.87109375</c:v>
                </c:pt>
                <c:pt idx="9431">
                  <c:v>47.12890625</c:v>
                </c:pt>
                <c:pt idx="9432">
                  <c:v>23.12890625</c:v>
                </c:pt>
                <c:pt idx="9433">
                  <c:v>22.12890625</c:v>
                </c:pt>
                <c:pt idx="9434">
                  <c:v>-66.87109375</c:v>
                </c:pt>
                <c:pt idx="9435">
                  <c:v>-41.87109375</c:v>
                </c:pt>
                <c:pt idx="9436">
                  <c:v>23.12890625</c:v>
                </c:pt>
                <c:pt idx="9437">
                  <c:v>39.12890625</c:v>
                </c:pt>
                <c:pt idx="9438">
                  <c:v>21.12890625</c:v>
                </c:pt>
                <c:pt idx="9439">
                  <c:v>12.12890625</c:v>
                </c:pt>
                <c:pt idx="9440">
                  <c:v>33.12890625</c:v>
                </c:pt>
                <c:pt idx="9441">
                  <c:v>4.12890625</c:v>
                </c:pt>
                <c:pt idx="9442">
                  <c:v>-57.87109375</c:v>
                </c:pt>
                <c:pt idx="9443">
                  <c:v>34.12890625</c:v>
                </c:pt>
                <c:pt idx="9444">
                  <c:v>-67.87109375</c:v>
                </c:pt>
                <c:pt idx="9445">
                  <c:v>-8.87109375</c:v>
                </c:pt>
                <c:pt idx="9446">
                  <c:v>-63.87109375</c:v>
                </c:pt>
                <c:pt idx="9447">
                  <c:v>-43.87109375</c:v>
                </c:pt>
                <c:pt idx="9448">
                  <c:v>13.12890625</c:v>
                </c:pt>
                <c:pt idx="9449">
                  <c:v>29.12890625</c:v>
                </c:pt>
                <c:pt idx="9450">
                  <c:v>2.12890625</c:v>
                </c:pt>
                <c:pt idx="9451">
                  <c:v>-1.87109375</c:v>
                </c:pt>
                <c:pt idx="9452">
                  <c:v>-24.87109375</c:v>
                </c:pt>
                <c:pt idx="9453">
                  <c:v>77.12890625</c:v>
                </c:pt>
                <c:pt idx="9454">
                  <c:v>-78.87109375</c:v>
                </c:pt>
                <c:pt idx="9455">
                  <c:v>17.12890625</c:v>
                </c:pt>
                <c:pt idx="9456">
                  <c:v>15.12890625</c:v>
                </c:pt>
                <c:pt idx="9457">
                  <c:v>-48.87109375</c:v>
                </c:pt>
                <c:pt idx="9458">
                  <c:v>-18.87109375</c:v>
                </c:pt>
                <c:pt idx="9459">
                  <c:v>30.12890625</c:v>
                </c:pt>
                <c:pt idx="9460">
                  <c:v>-0.87109375</c:v>
                </c:pt>
                <c:pt idx="9461">
                  <c:v>26.12890625</c:v>
                </c:pt>
                <c:pt idx="9462">
                  <c:v>97.12890625</c:v>
                </c:pt>
                <c:pt idx="9463">
                  <c:v>34.12890625</c:v>
                </c:pt>
                <c:pt idx="9464">
                  <c:v>-4.87109375</c:v>
                </c:pt>
                <c:pt idx="9465">
                  <c:v>35.12890625</c:v>
                </c:pt>
                <c:pt idx="9466">
                  <c:v>4.12890625</c:v>
                </c:pt>
                <c:pt idx="9467">
                  <c:v>19.12890625</c:v>
                </c:pt>
                <c:pt idx="9468">
                  <c:v>1.12890625</c:v>
                </c:pt>
                <c:pt idx="9469">
                  <c:v>-24.87109375</c:v>
                </c:pt>
                <c:pt idx="9470">
                  <c:v>13.12890625</c:v>
                </c:pt>
                <c:pt idx="9471">
                  <c:v>35.12890625</c:v>
                </c:pt>
                <c:pt idx="9472">
                  <c:v>0.12890625</c:v>
                </c:pt>
                <c:pt idx="9473">
                  <c:v>-9.87109375</c:v>
                </c:pt>
                <c:pt idx="9474">
                  <c:v>-29.87109375</c:v>
                </c:pt>
                <c:pt idx="9475">
                  <c:v>34.12890625</c:v>
                </c:pt>
                <c:pt idx="9476">
                  <c:v>-12.87109375</c:v>
                </c:pt>
                <c:pt idx="9477">
                  <c:v>19.12890625</c:v>
                </c:pt>
                <c:pt idx="9478">
                  <c:v>-13.87109375</c:v>
                </c:pt>
                <c:pt idx="9479">
                  <c:v>8.12890625</c:v>
                </c:pt>
                <c:pt idx="9480">
                  <c:v>34.12890625</c:v>
                </c:pt>
                <c:pt idx="9481">
                  <c:v>-17.87109375</c:v>
                </c:pt>
                <c:pt idx="9482">
                  <c:v>14.12890625</c:v>
                </c:pt>
                <c:pt idx="9483">
                  <c:v>-20.87109375</c:v>
                </c:pt>
                <c:pt idx="9484">
                  <c:v>13.12890625</c:v>
                </c:pt>
                <c:pt idx="9485">
                  <c:v>20.12890625</c:v>
                </c:pt>
                <c:pt idx="9486">
                  <c:v>-10.87109375</c:v>
                </c:pt>
                <c:pt idx="9487">
                  <c:v>-8.87109375</c:v>
                </c:pt>
                <c:pt idx="9488">
                  <c:v>-29.87109375</c:v>
                </c:pt>
                <c:pt idx="9489">
                  <c:v>-28.87109375</c:v>
                </c:pt>
                <c:pt idx="9490">
                  <c:v>-41.87109375</c:v>
                </c:pt>
                <c:pt idx="9491">
                  <c:v>-68.87109375</c:v>
                </c:pt>
                <c:pt idx="9492">
                  <c:v>-0.87109375</c:v>
                </c:pt>
                <c:pt idx="9493">
                  <c:v>-21.87109375</c:v>
                </c:pt>
                <c:pt idx="9494">
                  <c:v>15.33984375</c:v>
                </c:pt>
                <c:pt idx="9495">
                  <c:v>33.33984375</c:v>
                </c:pt>
                <c:pt idx="9496">
                  <c:v>-54.66015625</c:v>
                </c:pt>
                <c:pt idx="9497">
                  <c:v>10.33984375</c:v>
                </c:pt>
                <c:pt idx="9498">
                  <c:v>-7.66015625</c:v>
                </c:pt>
                <c:pt idx="9499">
                  <c:v>18.33984375</c:v>
                </c:pt>
                <c:pt idx="9500">
                  <c:v>-46.66015625</c:v>
                </c:pt>
                <c:pt idx="9501">
                  <c:v>-46.66015625</c:v>
                </c:pt>
                <c:pt idx="9502">
                  <c:v>-14.66015625</c:v>
                </c:pt>
                <c:pt idx="9503">
                  <c:v>33.33984375</c:v>
                </c:pt>
                <c:pt idx="9504">
                  <c:v>-52.66015625</c:v>
                </c:pt>
                <c:pt idx="9505">
                  <c:v>-87.66015625</c:v>
                </c:pt>
                <c:pt idx="9506">
                  <c:v>12.33984375</c:v>
                </c:pt>
                <c:pt idx="9507">
                  <c:v>-100.6601562</c:v>
                </c:pt>
                <c:pt idx="9508">
                  <c:v>-10.66015625</c:v>
                </c:pt>
                <c:pt idx="9509">
                  <c:v>93.33984375</c:v>
                </c:pt>
                <c:pt idx="9510">
                  <c:v>11.33984375</c:v>
                </c:pt>
                <c:pt idx="9511">
                  <c:v>-40.66015625</c:v>
                </c:pt>
                <c:pt idx="9512">
                  <c:v>-63.66015625</c:v>
                </c:pt>
                <c:pt idx="9513">
                  <c:v>-1.66015625</c:v>
                </c:pt>
                <c:pt idx="9514">
                  <c:v>9.33984375</c:v>
                </c:pt>
                <c:pt idx="9515">
                  <c:v>-11.66015625</c:v>
                </c:pt>
                <c:pt idx="9516">
                  <c:v>60.33984375</c:v>
                </c:pt>
                <c:pt idx="9517">
                  <c:v>-67.66015625</c:v>
                </c:pt>
                <c:pt idx="9518">
                  <c:v>-17.66015625</c:v>
                </c:pt>
                <c:pt idx="9519">
                  <c:v>-25.66015625</c:v>
                </c:pt>
                <c:pt idx="9520">
                  <c:v>-20.66015625</c:v>
                </c:pt>
                <c:pt idx="9521">
                  <c:v>18.33984375</c:v>
                </c:pt>
                <c:pt idx="9522">
                  <c:v>-4.66015625</c:v>
                </c:pt>
                <c:pt idx="9523">
                  <c:v>-37.66015625</c:v>
                </c:pt>
                <c:pt idx="9524">
                  <c:v>-73.66015625</c:v>
                </c:pt>
                <c:pt idx="9525">
                  <c:v>16.33984375</c:v>
                </c:pt>
                <c:pt idx="9526">
                  <c:v>17.33984375</c:v>
                </c:pt>
                <c:pt idx="9527">
                  <c:v>1.33984375</c:v>
                </c:pt>
                <c:pt idx="9528">
                  <c:v>-11.66015625</c:v>
                </c:pt>
                <c:pt idx="9529">
                  <c:v>-58.66015625</c:v>
                </c:pt>
                <c:pt idx="9530">
                  <c:v>44.33984375</c:v>
                </c:pt>
                <c:pt idx="9531">
                  <c:v>-49.66015625</c:v>
                </c:pt>
                <c:pt idx="9532">
                  <c:v>-40.66015625</c:v>
                </c:pt>
                <c:pt idx="9533">
                  <c:v>-36.66015625</c:v>
                </c:pt>
                <c:pt idx="9534">
                  <c:v>-11.66015625</c:v>
                </c:pt>
                <c:pt idx="9535">
                  <c:v>-36.66015625</c:v>
                </c:pt>
                <c:pt idx="9536">
                  <c:v>-37.66015625</c:v>
                </c:pt>
                <c:pt idx="9537">
                  <c:v>-34.66015625</c:v>
                </c:pt>
                <c:pt idx="9538">
                  <c:v>-37.66015625</c:v>
                </c:pt>
                <c:pt idx="9539">
                  <c:v>27.33984375</c:v>
                </c:pt>
                <c:pt idx="9540">
                  <c:v>58.33984375</c:v>
                </c:pt>
                <c:pt idx="9541">
                  <c:v>61.33984375</c:v>
                </c:pt>
                <c:pt idx="9542">
                  <c:v>31.33984375</c:v>
                </c:pt>
                <c:pt idx="9543">
                  <c:v>3.33984375</c:v>
                </c:pt>
                <c:pt idx="9544">
                  <c:v>-80.66015625</c:v>
                </c:pt>
                <c:pt idx="9545">
                  <c:v>-52.66015625</c:v>
                </c:pt>
                <c:pt idx="9546">
                  <c:v>-60.66015625</c:v>
                </c:pt>
                <c:pt idx="9547">
                  <c:v>1.33984375</c:v>
                </c:pt>
                <c:pt idx="9548">
                  <c:v>-49.66015625</c:v>
                </c:pt>
                <c:pt idx="9549">
                  <c:v>9.33984375</c:v>
                </c:pt>
                <c:pt idx="9550">
                  <c:v>-4.66015625</c:v>
                </c:pt>
                <c:pt idx="9551">
                  <c:v>10.33984375</c:v>
                </c:pt>
                <c:pt idx="9552">
                  <c:v>40.33984375</c:v>
                </c:pt>
                <c:pt idx="9553">
                  <c:v>-57.66015625</c:v>
                </c:pt>
                <c:pt idx="9554">
                  <c:v>-50.66015625</c:v>
                </c:pt>
                <c:pt idx="9555">
                  <c:v>59.33984375</c:v>
                </c:pt>
                <c:pt idx="9556">
                  <c:v>21.33984375</c:v>
                </c:pt>
                <c:pt idx="9557">
                  <c:v>-15.66015625</c:v>
                </c:pt>
                <c:pt idx="9558">
                  <c:v>-5.66015625</c:v>
                </c:pt>
                <c:pt idx="9559">
                  <c:v>52.33984375</c:v>
                </c:pt>
                <c:pt idx="9560">
                  <c:v>37.33984375</c:v>
                </c:pt>
                <c:pt idx="9561">
                  <c:v>83.33984375</c:v>
                </c:pt>
                <c:pt idx="9562">
                  <c:v>-2.66015625</c:v>
                </c:pt>
                <c:pt idx="9563">
                  <c:v>-70.66015625</c:v>
                </c:pt>
                <c:pt idx="9564">
                  <c:v>-17.66015625</c:v>
                </c:pt>
                <c:pt idx="9565">
                  <c:v>-33.66015625</c:v>
                </c:pt>
                <c:pt idx="9566">
                  <c:v>86.33984375</c:v>
                </c:pt>
                <c:pt idx="9567">
                  <c:v>6.33984375</c:v>
                </c:pt>
                <c:pt idx="9568">
                  <c:v>0.33984375</c:v>
                </c:pt>
                <c:pt idx="9569">
                  <c:v>-105.6601562</c:v>
                </c:pt>
                <c:pt idx="9570">
                  <c:v>-0.66015625</c:v>
                </c:pt>
                <c:pt idx="9571">
                  <c:v>-7.66015625</c:v>
                </c:pt>
                <c:pt idx="9572">
                  <c:v>4.33984375</c:v>
                </c:pt>
                <c:pt idx="9573">
                  <c:v>-36.66015625</c:v>
                </c:pt>
                <c:pt idx="9574">
                  <c:v>-24.66015625</c:v>
                </c:pt>
                <c:pt idx="9575">
                  <c:v>33.33984375</c:v>
                </c:pt>
                <c:pt idx="9576">
                  <c:v>-22.87109375</c:v>
                </c:pt>
                <c:pt idx="9577">
                  <c:v>-18.87109375</c:v>
                </c:pt>
                <c:pt idx="9578">
                  <c:v>-42.87109375</c:v>
                </c:pt>
                <c:pt idx="9579">
                  <c:v>-17.87109375</c:v>
                </c:pt>
                <c:pt idx="9580">
                  <c:v>-5.87109375</c:v>
                </c:pt>
                <c:pt idx="9581">
                  <c:v>23.12890625</c:v>
                </c:pt>
                <c:pt idx="9582">
                  <c:v>7.12890625</c:v>
                </c:pt>
                <c:pt idx="9583">
                  <c:v>47.12890625</c:v>
                </c:pt>
                <c:pt idx="9584">
                  <c:v>1.12890625</c:v>
                </c:pt>
                <c:pt idx="9585">
                  <c:v>34.12890625</c:v>
                </c:pt>
                <c:pt idx="9586">
                  <c:v>-15.87109375</c:v>
                </c:pt>
                <c:pt idx="9587">
                  <c:v>22.12890625</c:v>
                </c:pt>
                <c:pt idx="9588">
                  <c:v>-34.87109375</c:v>
                </c:pt>
                <c:pt idx="9589">
                  <c:v>96.12890625</c:v>
                </c:pt>
                <c:pt idx="9590">
                  <c:v>12.12890625</c:v>
                </c:pt>
                <c:pt idx="9591">
                  <c:v>-11.87109375</c:v>
                </c:pt>
                <c:pt idx="9592">
                  <c:v>-63.87109375</c:v>
                </c:pt>
                <c:pt idx="9593">
                  <c:v>-29.87109375</c:v>
                </c:pt>
                <c:pt idx="9594">
                  <c:v>-9.87109375</c:v>
                </c:pt>
                <c:pt idx="9595">
                  <c:v>38.12890625</c:v>
                </c:pt>
                <c:pt idx="9596">
                  <c:v>-68.87109375</c:v>
                </c:pt>
                <c:pt idx="9597">
                  <c:v>-43.87109375</c:v>
                </c:pt>
                <c:pt idx="9598">
                  <c:v>-65.87109375</c:v>
                </c:pt>
                <c:pt idx="9599">
                  <c:v>47.12890625</c:v>
                </c:pt>
                <c:pt idx="9600">
                  <c:v>36.12890625</c:v>
                </c:pt>
                <c:pt idx="9601">
                  <c:v>-48.87109375</c:v>
                </c:pt>
                <c:pt idx="9602">
                  <c:v>16.12890625</c:v>
                </c:pt>
                <c:pt idx="9603">
                  <c:v>95.12890625</c:v>
                </c:pt>
                <c:pt idx="9604">
                  <c:v>-54.87109375</c:v>
                </c:pt>
                <c:pt idx="9605">
                  <c:v>-38.87109375</c:v>
                </c:pt>
                <c:pt idx="9606">
                  <c:v>-36.87109375</c:v>
                </c:pt>
                <c:pt idx="9607">
                  <c:v>9.12890625</c:v>
                </c:pt>
                <c:pt idx="9608">
                  <c:v>-37.87109375</c:v>
                </c:pt>
                <c:pt idx="9609">
                  <c:v>60.12890625</c:v>
                </c:pt>
                <c:pt idx="9610">
                  <c:v>6.12890625</c:v>
                </c:pt>
                <c:pt idx="9611">
                  <c:v>-28.87109375</c:v>
                </c:pt>
                <c:pt idx="9612">
                  <c:v>17.12890625</c:v>
                </c:pt>
                <c:pt idx="9613">
                  <c:v>5.12890625</c:v>
                </c:pt>
                <c:pt idx="9614">
                  <c:v>-17.87109375</c:v>
                </c:pt>
                <c:pt idx="9615">
                  <c:v>-39.87109375</c:v>
                </c:pt>
                <c:pt idx="9616">
                  <c:v>-108.8710938</c:v>
                </c:pt>
                <c:pt idx="9617">
                  <c:v>-83.87109375</c:v>
                </c:pt>
                <c:pt idx="9618">
                  <c:v>-25.87109375</c:v>
                </c:pt>
                <c:pt idx="9619">
                  <c:v>6.12890625</c:v>
                </c:pt>
                <c:pt idx="9620">
                  <c:v>-13.87109375</c:v>
                </c:pt>
                <c:pt idx="9621">
                  <c:v>-46.87109375</c:v>
                </c:pt>
                <c:pt idx="9622">
                  <c:v>-40.87109375</c:v>
                </c:pt>
                <c:pt idx="9623">
                  <c:v>-16.87109375</c:v>
                </c:pt>
                <c:pt idx="9624">
                  <c:v>-38.87109375</c:v>
                </c:pt>
                <c:pt idx="9625">
                  <c:v>-44.87109375</c:v>
                </c:pt>
                <c:pt idx="9626">
                  <c:v>5.12890625</c:v>
                </c:pt>
                <c:pt idx="9627">
                  <c:v>-52.87109375</c:v>
                </c:pt>
                <c:pt idx="9628">
                  <c:v>-64.87109375</c:v>
                </c:pt>
                <c:pt idx="9629">
                  <c:v>-30.87109375</c:v>
                </c:pt>
                <c:pt idx="9630">
                  <c:v>-41.87109375</c:v>
                </c:pt>
                <c:pt idx="9631">
                  <c:v>-32.87109375</c:v>
                </c:pt>
                <c:pt idx="9632">
                  <c:v>41.12890625</c:v>
                </c:pt>
                <c:pt idx="9633">
                  <c:v>19.12890625</c:v>
                </c:pt>
                <c:pt idx="9634">
                  <c:v>28.12890625</c:v>
                </c:pt>
                <c:pt idx="9635">
                  <c:v>-77.87109375</c:v>
                </c:pt>
                <c:pt idx="9636">
                  <c:v>-29.87109375</c:v>
                </c:pt>
                <c:pt idx="9637">
                  <c:v>-22.87109375</c:v>
                </c:pt>
                <c:pt idx="9638">
                  <c:v>51.12890625</c:v>
                </c:pt>
                <c:pt idx="9639">
                  <c:v>53.12890625</c:v>
                </c:pt>
                <c:pt idx="9640">
                  <c:v>-37.87109375</c:v>
                </c:pt>
                <c:pt idx="9641">
                  <c:v>1.12890625</c:v>
                </c:pt>
                <c:pt idx="9642">
                  <c:v>5.12890625</c:v>
                </c:pt>
                <c:pt idx="9643">
                  <c:v>-11.87109375</c:v>
                </c:pt>
                <c:pt idx="9644">
                  <c:v>26.12890625</c:v>
                </c:pt>
                <c:pt idx="9645">
                  <c:v>-36.87109375</c:v>
                </c:pt>
                <c:pt idx="9646">
                  <c:v>22.12890625</c:v>
                </c:pt>
                <c:pt idx="9647">
                  <c:v>-49.87109375</c:v>
                </c:pt>
                <c:pt idx="9648">
                  <c:v>-6.87109375</c:v>
                </c:pt>
                <c:pt idx="9649">
                  <c:v>-51.87109375</c:v>
                </c:pt>
                <c:pt idx="9650">
                  <c:v>-73.87109375</c:v>
                </c:pt>
                <c:pt idx="9651">
                  <c:v>-17.87109375</c:v>
                </c:pt>
                <c:pt idx="9652">
                  <c:v>-7.87109375</c:v>
                </c:pt>
                <c:pt idx="9653">
                  <c:v>17.12890625</c:v>
                </c:pt>
                <c:pt idx="9654">
                  <c:v>-29.87109375</c:v>
                </c:pt>
                <c:pt idx="9655">
                  <c:v>-94.87109375</c:v>
                </c:pt>
                <c:pt idx="9656">
                  <c:v>-75.87109375</c:v>
                </c:pt>
                <c:pt idx="9657">
                  <c:v>-30.87109375</c:v>
                </c:pt>
                <c:pt idx="9658">
                  <c:v>-56.87109375</c:v>
                </c:pt>
                <c:pt idx="9659">
                  <c:v>43.12890625</c:v>
                </c:pt>
                <c:pt idx="9660">
                  <c:v>57.12890625</c:v>
                </c:pt>
                <c:pt idx="9661">
                  <c:v>92.12890625</c:v>
                </c:pt>
                <c:pt idx="9662">
                  <c:v>3.12890625</c:v>
                </c:pt>
                <c:pt idx="9663">
                  <c:v>-11.8125</c:v>
                </c:pt>
                <c:pt idx="9664">
                  <c:v>34.1875</c:v>
                </c:pt>
                <c:pt idx="9665">
                  <c:v>-6.8125</c:v>
                </c:pt>
                <c:pt idx="9666">
                  <c:v>-7.8125</c:v>
                </c:pt>
                <c:pt idx="9667">
                  <c:v>-54.8125</c:v>
                </c:pt>
                <c:pt idx="9668">
                  <c:v>-19.8125</c:v>
                </c:pt>
                <c:pt idx="9669">
                  <c:v>-40.8125</c:v>
                </c:pt>
                <c:pt idx="9670">
                  <c:v>-72.8125</c:v>
                </c:pt>
                <c:pt idx="9671">
                  <c:v>68.1875</c:v>
                </c:pt>
                <c:pt idx="9672">
                  <c:v>17.1875</c:v>
                </c:pt>
                <c:pt idx="9673">
                  <c:v>-11.8125</c:v>
                </c:pt>
                <c:pt idx="9674">
                  <c:v>-40.8125</c:v>
                </c:pt>
                <c:pt idx="9675">
                  <c:v>-8.8125</c:v>
                </c:pt>
                <c:pt idx="9676">
                  <c:v>24.1875</c:v>
                </c:pt>
                <c:pt idx="9677">
                  <c:v>-28.8125</c:v>
                </c:pt>
                <c:pt idx="9678">
                  <c:v>-14.8125</c:v>
                </c:pt>
                <c:pt idx="9679">
                  <c:v>23.1875</c:v>
                </c:pt>
                <c:pt idx="9680">
                  <c:v>-15.8125</c:v>
                </c:pt>
                <c:pt idx="9681">
                  <c:v>-15.8125</c:v>
                </c:pt>
                <c:pt idx="9682">
                  <c:v>97.1875</c:v>
                </c:pt>
                <c:pt idx="9683">
                  <c:v>-34.8125</c:v>
                </c:pt>
                <c:pt idx="9684">
                  <c:v>83.1875</c:v>
                </c:pt>
                <c:pt idx="9685">
                  <c:v>-10.8125</c:v>
                </c:pt>
                <c:pt idx="9686">
                  <c:v>82.1875</c:v>
                </c:pt>
                <c:pt idx="9687">
                  <c:v>-44.8125</c:v>
                </c:pt>
                <c:pt idx="9688">
                  <c:v>71.1875</c:v>
                </c:pt>
                <c:pt idx="9689">
                  <c:v>22.1875</c:v>
                </c:pt>
                <c:pt idx="9690">
                  <c:v>-63.8125</c:v>
                </c:pt>
                <c:pt idx="9691">
                  <c:v>-27.8125</c:v>
                </c:pt>
                <c:pt idx="9692">
                  <c:v>27.1875</c:v>
                </c:pt>
                <c:pt idx="9693">
                  <c:v>-18.8125</c:v>
                </c:pt>
                <c:pt idx="9694">
                  <c:v>-54.8125</c:v>
                </c:pt>
                <c:pt idx="9695">
                  <c:v>43.1875</c:v>
                </c:pt>
                <c:pt idx="9696">
                  <c:v>23.1875</c:v>
                </c:pt>
                <c:pt idx="9697">
                  <c:v>-7.8125</c:v>
                </c:pt>
                <c:pt idx="9698">
                  <c:v>42.1875</c:v>
                </c:pt>
                <c:pt idx="9699">
                  <c:v>-23.8125</c:v>
                </c:pt>
                <c:pt idx="9700">
                  <c:v>42.1875</c:v>
                </c:pt>
                <c:pt idx="9701">
                  <c:v>15.1875</c:v>
                </c:pt>
                <c:pt idx="9702">
                  <c:v>-35.8125</c:v>
                </c:pt>
                <c:pt idx="9703">
                  <c:v>50.1875</c:v>
                </c:pt>
                <c:pt idx="9704">
                  <c:v>34.1875</c:v>
                </c:pt>
                <c:pt idx="9705">
                  <c:v>39.1875</c:v>
                </c:pt>
                <c:pt idx="9706">
                  <c:v>-55.8125</c:v>
                </c:pt>
                <c:pt idx="9707">
                  <c:v>115.1875</c:v>
                </c:pt>
                <c:pt idx="9708">
                  <c:v>73.1875</c:v>
                </c:pt>
                <c:pt idx="9709">
                  <c:v>-60.8125</c:v>
                </c:pt>
                <c:pt idx="9710">
                  <c:v>17.1875</c:v>
                </c:pt>
                <c:pt idx="9711">
                  <c:v>31.1875</c:v>
                </c:pt>
                <c:pt idx="9712">
                  <c:v>-90.8125</c:v>
                </c:pt>
                <c:pt idx="9713">
                  <c:v>-54.8125</c:v>
                </c:pt>
                <c:pt idx="9714">
                  <c:v>-58.8125</c:v>
                </c:pt>
                <c:pt idx="9715">
                  <c:v>61.1875</c:v>
                </c:pt>
                <c:pt idx="9716">
                  <c:v>77.1875</c:v>
                </c:pt>
                <c:pt idx="9717">
                  <c:v>-13.8125</c:v>
                </c:pt>
                <c:pt idx="9718">
                  <c:v>32.1875</c:v>
                </c:pt>
                <c:pt idx="9719">
                  <c:v>50.1875</c:v>
                </c:pt>
                <c:pt idx="9720">
                  <c:v>-35.8125</c:v>
                </c:pt>
                <c:pt idx="9721">
                  <c:v>21.1875</c:v>
                </c:pt>
                <c:pt idx="9722">
                  <c:v>71.1875</c:v>
                </c:pt>
                <c:pt idx="9723">
                  <c:v>-13.8125</c:v>
                </c:pt>
                <c:pt idx="9724">
                  <c:v>40.1875</c:v>
                </c:pt>
                <c:pt idx="9725">
                  <c:v>-11.8125</c:v>
                </c:pt>
                <c:pt idx="9726">
                  <c:v>4.1875</c:v>
                </c:pt>
                <c:pt idx="9727">
                  <c:v>33.1875</c:v>
                </c:pt>
                <c:pt idx="9728">
                  <c:v>2.1875</c:v>
                </c:pt>
                <c:pt idx="9729">
                  <c:v>-61.8125</c:v>
                </c:pt>
                <c:pt idx="9730">
                  <c:v>4.1875</c:v>
                </c:pt>
                <c:pt idx="9731">
                  <c:v>15.1875</c:v>
                </c:pt>
                <c:pt idx="9732">
                  <c:v>-42.8125</c:v>
                </c:pt>
                <c:pt idx="9733">
                  <c:v>-6.8125</c:v>
                </c:pt>
                <c:pt idx="9734">
                  <c:v>-23.8125</c:v>
                </c:pt>
                <c:pt idx="9735">
                  <c:v>-33.8125</c:v>
                </c:pt>
                <c:pt idx="9736">
                  <c:v>9.1875</c:v>
                </c:pt>
                <c:pt idx="9737">
                  <c:v>82.1875</c:v>
                </c:pt>
                <c:pt idx="9738">
                  <c:v>37.1875</c:v>
                </c:pt>
                <c:pt idx="9739">
                  <c:v>10.1875</c:v>
                </c:pt>
                <c:pt idx="9740">
                  <c:v>62.1875</c:v>
                </c:pt>
                <c:pt idx="9741">
                  <c:v>-11.8125</c:v>
                </c:pt>
                <c:pt idx="9742">
                  <c:v>-18.8125</c:v>
                </c:pt>
                <c:pt idx="9743">
                  <c:v>75.1875</c:v>
                </c:pt>
                <c:pt idx="9744">
                  <c:v>-36.8125</c:v>
                </c:pt>
                <c:pt idx="9745">
                  <c:v>-13.8125</c:v>
                </c:pt>
                <c:pt idx="9746">
                  <c:v>14.1875</c:v>
                </c:pt>
                <c:pt idx="9747">
                  <c:v>-65.8125</c:v>
                </c:pt>
                <c:pt idx="9748">
                  <c:v>-3.8125</c:v>
                </c:pt>
                <c:pt idx="9749">
                  <c:v>-23.8125</c:v>
                </c:pt>
                <c:pt idx="9750">
                  <c:v>-24.8125</c:v>
                </c:pt>
                <c:pt idx="9751">
                  <c:v>-27.8125</c:v>
                </c:pt>
                <c:pt idx="9752">
                  <c:v>-2.8125</c:v>
                </c:pt>
                <c:pt idx="9753">
                  <c:v>18.1875</c:v>
                </c:pt>
                <c:pt idx="9754">
                  <c:v>-11.8125</c:v>
                </c:pt>
                <c:pt idx="9755">
                  <c:v>-28.8125</c:v>
                </c:pt>
                <c:pt idx="9756">
                  <c:v>-30.8125</c:v>
                </c:pt>
                <c:pt idx="9757">
                  <c:v>-39.8125</c:v>
                </c:pt>
                <c:pt idx="9758">
                  <c:v>-17.8125</c:v>
                </c:pt>
                <c:pt idx="9759">
                  <c:v>-30.8125</c:v>
                </c:pt>
                <c:pt idx="9760">
                  <c:v>66.1875</c:v>
                </c:pt>
                <c:pt idx="9761">
                  <c:v>22.1875</c:v>
                </c:pt>
                <c:pt idx="9762">
                  <c:v>-29.8125</c:v>
                </c:pt>
                <c:pt idx="9763">
                  <c:v>2.1875</c:v>
                </c:pt>
                <c:pt idx="9764">
                  <c:v>87.1875</c:v>
                </c:pt>
                <c:pt idx="9765">
                  <c:v>23.1875</c:v>
                </c:pt>
                <c:pt idx="9766">
                  <c:v>79.1875</c:v>
                </c:pt>
                <c:pt idx="9767">
                  <c:v>-61.8125</c:v>
                </c:pt>
                <c:pt idx="9768">
                  <c:v>-27.8125</c:v>
                </c:pt>
                <c:pt idx="9769">
                  <c:v>-18.8125</c:v>
                </c:pt>
                <c:pt idx="9770">
                  <c:v>-0.8125</c:v>
                </c:pt>
                <c:pt idx="9771">
                  <c:v>-0.8125</c:v>
                </c:pt>
                <c:pt idx="9772">
                  <c:v>65.1875</c:v>
                </c:pt>
                <c:pt idx="9773">
                  <c:v>-4.8125</c:v>
                </c:pt>
                <c:pt idx="9774">
                  <c:v>-13.8125</c:v>
                </c:pt>
                <c:pt idx="9775">
                  <c:v>-57.8125</c:v>
                </c:pt>
                <c:pt idx="9776">
                  <c:v>-104.8125</c:v>
                </c:pt>
                <c:pt idx="9777">
                  <c:v>76.1875</c:v>
                </c:pt>
                <c:pt idx="9778">
                  <c:v>21.1875</c:v>
                </c:pt>
                <c:pt idx="9779">
                  <c:v>29.1875</c:v>
                </c:pt>
                <c:pt idx="9780">
                  <c:v>-40.8125</c:v>
                </c:pt>
                <c:pt idx="9781">
                  <c:v>-91.8125</c:v>
                </c:pt>
                <c:pt idx="9782">
                  <c:v>-12.8125</c:v>
                </c:pt>
                <c:pt idx="9783">
                  <c:v>-21.8125</c:v>
                </c:pt>
                <c:pt idx="9784">
                  <c:v>-45.8125</c:v>
                </c:pt>
                <c:pt idx="9785">
                  <c:v>1.1875</c:v>
                </c:pt>
                <c:pt idx="9786">
                  <c:v>-104.8125</c:v>
                </c:pt>
                <c:pt idx="9787">
                  <c:v>-19.8125</c:v>
                </c:pt>
                <c:pt idx="9788">
                  <c:v>26.1875</c:v>
                </c:pt>
                <c:pt idx="9789">
                  <c:v>-11.8125</c:v>
                </c:pt>
                <c:pt idx="9790">
                  <c:v>-12.8125</c:v>
                </c:pt>
                <c:pt idx="9791">
                  <c:v>-18.8125</c:v>
                </c:pt>
                <c:pt idx="9792">
                  <c:v>-23.8125</c:v>
                </c:pt>
                <c:pt idx="9793">
                  <c:v>12.24609375</c:v>
                </c:pt>
                <c:pt idx="9794">
                  <c:v>19.24609375</c:v>
                </c:pt>
                <c:pt idx="9795">
                  <c:v>-9.75390625</c:v>
                </c:pt>
                <c:pt idx="9796">
                  <c:v>-19.75390625</c:v>
                </c:pt>
                <c:pt idx="9797">
                  <c:v>9.24609375</c:v>
                </c:pt>
                <c:pt idx="9798">
                  <c:v>-71.75390625</c:v>
                </c:pt>
                <c:pt idx="9799">
                  <c:v>11.24609375</c:v>
                </c:pt>
                <c:pt idx="9800">
                  <c:v>-6.75390625</c:v>
                </c:pt>
                <c:pt idx="9801">
                  <c:v>5.24609375</c:v>
                </c:pt>
                <c:pt idx="9802">
                  <c:v>31.24609375</c:v>
                </c:pt>
                <c:pt idx="9803">
                  <c:v>35.24609375</c:v>
                </c:pt>
                <c:pt idx="9804">
                  <c:v>-16.75390625</c:v>
                </c:pt>
                <c:pt idx="9805">
                  <c:v>1.24609375</c:v>
                </c:pt>
                <c:pt idx="9806">
                  <c:v>50.24609375</c:v>
                </c:pt>
                <c:pt idx="9807">
                  <c:v>14.24609375</c:v>
                </c:pt>
                <c:pt idx="9808">
                  <c:v>101.2460938</c:v>
                </c:pt>
                <c:pt idx="9809">
                  <c:v>44.24609375</c:v>
                </c:pt>
                <c:pt idx="9810">
                  <c:v>-62.75390625</c:v>
                </c:pt>
                <c:pt idx="9811">
                  <c:v>33.24609375</c:v>
                </c:pt>
                <c:pt idx="9812">
                  <c:v>-31.75390625</c:v>
                </c:pt>
                <c:pt idx="9813">
                  <c:v>23.24609375</c:v>
                </c:pt>
                <c:pt idx="9814">
                  <c:v>44.24609375</c:v>
                </c:pt>
                <c:pt idx="9815">
                  <c:v>119.2460938</c:v>
                </c:pt>
                <c:pt idx="9816">
                  <c:v>-10.75390625</c:v>
                </c:pt>
                <c:pt idx="9817">
                  <c:v>42.24609375</c:v>
                </c:pt>
                <c:pt idx="9818">
                  <c:v>18.24609375</c:v>
                </c:pt>
                <c:pt idx="9819">
                  <c:v>-45.75390625</c:v>
                </c:pt>
                <c:pt idx="9820">
                  <c:v>28.24609375</c:v>
                </c:pt>
                <c:pt idx="9821">
                  <c:v>-71.75390625</c:v>
                </c:pt>
                <c:pt idx="9822">
                  <c:v>51.24609375</c:v>
                </c:pt>
                <c:pt idx="9823">
                  <c:v>-59.75390625</c:v>
                </c:pt>
                <c:pt idx="9824">
                  <c:v>-45.75390625</c:v>
                </c:pt>
                <c:pt idx="9825">
                  <c:v>-9.75390625</c:v>
                </c:pt>
                <c:pt idx="9826">
                  <c:v>125.2460938</c:v>
                </c:pt>
                <c:pt idx="9827">
                  <c:v>111.2460938</c:v>
                </c:pt>
                <c:pt idx="9828">
                  <c:v>0.24609375</c:v>
                </c:pt>
                <c:pt idx="9829">
                  <c:v>5.24609375</c:v>
                </c:pt>
                <c:pt idx="9830">
                  <c:v>-50.75390625</c:v>
                </c:pt>
                <c:pt idx="9831">
                  <c:v>3.24609375</c:v>
                </c:pt>
                <c:pt idx="9832">
                  <c:v>18.24609375</c:v>
                </c:pt>
                <c:pt idx="9833">
                  <c:v>37.24609375</c:v>
                </c:pt>
                <c:pt idx="9834">
                  <c:v>14.24609375</c:v>
                </c:pt>
                <c:pt idx="9835">
                  <c:v>-73.75390625</c:v>
                </c:pt>
                <c:pt idx="9836">
                  <c:v>-4.75390625</c:v>
                </c:pt>
                <c:pt idx="9837">
                  <c:v>-63.75390625</c:v>
                </c:pt>
                <c:pt idx="9838">
                  <c:v>10.24609375</c:v>
                </c:pt>
                <c:pt idx="9839">
                  <c:v>-11.75390625</c:v>
                </c:pt>
                <c:pt idx="9840">
                  <c:v>-99.75390625</c:v>
                </c:pt>
                <c:pt idx="9841">
                  <c:v>7.24609375</c:v>
                </c:pt>
                <c:pt idx="9842">
                  <c:v>-34.75390625</c:v>
                </c:pt>
                <c:pt idx="9843">
                  <c:v>-0.75390625</c:v>
                </c:pt>
                <c:pt idx="9844">
                  <c:v>-80.75390625</c:v>
                </c:pt>
                <c:pt idx="9845">
                  <c:v>10.24609375</c:v>
                </c:pt>
                <c:pt idx="9846">
                  <c:v>82.24609375</c:v>
                </c:pt>
                <c:pt idx="9847">
                  <c:v>-32.75390625</c:v>
                </c:pt>
                <c:pt idx="9848">
                  <c:v>2.24609375</c:v>
                </c:pt>
                <c:pt idx="9849">
                  <c:v>47.24609375</c:v>
                </c:pt>
                <c:pt idx="9850">
                  <c:v>-1.75390625</c:v>
                </c:pt>
                <c:pt idx="9851">
                  <c:v>0.24609375</c:v>
                </c:pt>
                <c:pt idx="9852">
                  <c:v>25.24609375</c:v>
                </c:pt>
                <c:pt idx="9853">
                  <c:v>-78.75390625</c:v>
                </c:pt>
                <c:pt idx="9854">
                  <c:v>-26.75390625</c:v>
                </c:pt>
                <c:pt idx="9855">
                  <c:v>-34.75390625</c:v>
                </c:pt>
                <c:pt idx="9856">
                  <c:v>0.24609375</c:v>
                </c:pt>
                <c:pt idx="9857">
                  <c:v>-5.75390625</c:v>
                </c:pt>
                <c:pt idx="9858">
                  <c:v>16.24609375</c:v>
                </c:pt>
                <c:pt idx="9859">
                  <c:v>1.24609375</c:v>
                </c:pt>
                <c:pt idx="9860">
                  <c:v>-25.75390625</c:v>
                </c:pt>
                <c:pt idx="9861">
                  <c:v>15.24609375</c:v>
                </c:pt>
                <c:pt idx="9862">
                  <c:v>51.24609375</c:v>
                </c:pt>
                <c:pt idx="9863">
                  <c:v>50.24609375</c:v>
                </c:pt>
                <c:pt idx="9864">
                  <c:v>-31.75390625</c:v>
                </c:pt>
                <c:pt idx="9865">
                  <c:v>-11.75390625</c:v>
                </c:pt>
                <c:pt idx="9866">
                  <c:v>21.24609375</c:v>
                </c:pt>
                <c:pt idx="9867">
                  <c:v>40.24609375</c:v>
                </c:pt>
                <c:pt idx="9868">
                  <c:v>26.24609375</c:v>
                </c:pt>
                <c:pt idx="9869">
                  <c:v>42.24609375</c:v>
                </c:pt>
                <c:pt idx="9870">
                  <c:v>-39.75390625</c:v>
                </c:pt>
                <c:pt idx="9871">
                  <c:v>3.24609375</c:v>
                </c:pt>
                <c:pt idx="9872">
                  <c:v>38.24609375</c:v>
                </c:pt>
                <c:pt idx="9873">
                  <c:v>10.24609375</c:v>
                </c:pt>
                <c:pt idx="9874">
                  <c:v>81.24609375</c:v>
                </c:pt>
                <c:pt idx="9875">
                  <c:v>-18.75390625</c:v>
                </c:pt>
                <c:pt idx="9876">
                  <c:v>27.24609375</c:v>
                </c:pt>
                <c:pt idx="9877">
                  <c:v>28.24609375</c:v>
                </c:pt>
                <c:pt idx="9878">
                  <c:v>-105.7539062</c:v>
                </c:pt>
                <c:pt idx="9879">
                  <c:v>36.24609375</c:v>
                </c:pt>
                <c:pt idx="9880">
                  <c:v>20.24609375</c:v>
                </c:pt>
                <c:pt idx="9881">
                  <c:v>-42.75390625</c:v>
                </c:pt>
                <c:pt idx="9882">
                  <c:v>41.24609375</c:v>
                </c:pt>
                <c:pt idx="9883">
                  <c:v>-77.75390625</c:v>
                </c:pt>
                <c:pt idx="9884">
                  <c:v>-37.75390625</c:v>
                </c:pt>
                <c:pt idx="9885">
                  <c:v>57.24609375</c:v>
                </c:pt>
                <c:pt idx="9886">
                  <c:v>-47.75390625</c:v>
                </c:pt>
                <c:pt idx="9887">
                  <c:v>72.24609375</c:v>
                </c:pt>
                <c:pt idx="9888">
                  <c:v>13.24609375</c:v>
                </c:pt>
                <c:pt idx="9889">
                  <c:v>-38.75390625</c:v>
                </c:pt>
                <c:pt idx="9890">
                  <c:v>-13.75390625</c:v>
                </c:pt>
                <c:pt idx="9891">
                  <c:v>15.24609375</c:v>
                </c:pt>
                <c:pt idx="9892">
                  <c:v>59.24609375</c:v>
                </c:pt>
                <c:pt idx="9893">
                  <c:v>36.24609375</c:v>
                </c:pt>
                <c:pt idx="9894">
                  <c:v>33.24609375</c:v>
                </c:pt>
                <c:pt idx="9895">
                  <c:v>-4.75390625</c:v>
                </c:pt>
                <c:pt idx="9896">
                  <c:v>59.94140625</c:v>
                </c:pt>
                <c:pt idx="9897">
                  <c:v>-35.05859375</c:v>
                </c:pt>
                <c:pt idx="9898">
                  <c:v>-14.05859375</c:v>
                </c:pt>
                <c:pt idx="9899">
                  <c:v>118.9414062</c:v>
                </c:pt>
                <c:pt idx="9900">
                  <c:v>-11.05859375</c:v>
                </c:pt>
                <c:pt idx="9901">
                  <c:v>-56.05859375</c:v>
                </c:pt>
                <c:pt idx="9902">
                  <c:v>37.94140625</c:v>
                </c:pt>
                <c:pt idx="9903">
                  <c:v>87.94140625</c:v>
                </c:pt>
                <c:pt idx="9904">
                  <c:v>-29.05859375</c:v>
                </c:pt>
                <c:pt idx="9905">
                  <c:v>68.94140625</c:v>
                </c:pt>
                <c:pt idx="9906">
                  <c:v>-49.05859375</c:v>
                </c:pt>
                <c:pt idx="9907">
                  <c:v>48.94140625</c:v>
                </c:pt>
                <c:pt idx="9908">
                  <c:v>20.94140625</c:v>
                </c:pt>
                <c:pt idx="9909">
                  <c:v>-17.05859375</c:v>
                </c:pt>
                <c:pt idx="9910">
                  <c:v>-97.05859375</c:v>
                </c:pt>
                <c:pt idx="9911">
                  <c:v>23.94140625</c:v>
                </c:pt>
                <c:pt idx="9912">
                  <c:v>66.94140625</c:v>
                </c:pt>
                <c:pt idx="9913">
                  <c:v>34.94140625</c:v>
                </c:pt>
                <c:pt idx="9914">
                  <c:v>-11.05859375</c:v>
                </c:pt>
                <c:pt idx="9915">
                  <c:v>-35.05859375</c:v>
                </c:pt>
                <c:pt idx="9916">
                  <c:v>3.94140625</c:v>
                </c:pt>
                <c:pt idx="9917">
                  <c:v>-40.05859375</c:v>
                </c:pt>
                <c:pt idx="9918">
                  <c:v>-22.05859375</c:v>
                </c:pt>
                <c:pt idx="9919">
                  <c:v>-34.05859375</c:v>
                </c:pt>
                <c:pt idx="9920">
                  <c:v>45.94140625</c:v>
                </c:pt>
                <c:pt idx="9921">
                  <c:v>-19.05859375</c:v>
                </c:pt>
                <c:pt idx="9922">
                  <c:v>-18.05859375</c:v>
                </c:pt>
                <c:pt idx="9923">
                  <c:v>-53.05859375</c:v>
                </c:pt>
                <c:pt idx="9924">
                  <c:v>26.94140625</c:v>
                </c:pt>
                <c:pt idx="9925">
                  <c:v>45.94140625</c:v>
                </c:pt>
                <c:pt idx="9926">
                  <c:v>-93.05859375</c:v>
                </c:pt>
                <c:pt idx="9927">
                  <c:v>-62.05859375</c:v>
                </c:pt>
                <c:pt idx="9928">
                  <c:v>-39.05859375</c:v>
                </c:pt>
                <c:pt idx="9929">
                  <c:v>35.94140625</c:v>
                </c:pt>
                <c:pt idx="9930">
                  <c:v>44.94140625</c:v>
                </c:pt>
                <c:pt idx="9931">
                  <c:v>-52.05859375</c:v>
                </c:pt>
                <c:pt idx="9932">
                  <c:v>56.94140625</c:v>
                </c:pt>
                <c:pt idx="9933">
                  <c:v>40.94140625</c:v>
                </c:pt>
                <c:pt idx="9934">
                  <c:v>-11.05859375</c:v>
                </c:pt>
                <c:pt idx="9935">
                  <c:v>-90.05859375</c:v>
                </c:pt>
                <c:pt idx="9936">
                  <c:v>-66.05859375</c:v>
                </c:pt>
                <c:pt idx="9937">
                  <c:v>-20.05859375</c:v>
                </c:pt>
                <c:pt idx="9938">
                  <c:v>-49.05859375</c:v>
                </c:pt>
                <c:pt idx="9939">
                  <c:v>-62.05859375</c:v>
                </c:pt>
                <c:pt idx="9940">
                  <c:v>76.94140625</c:v>
                </c:pt>
                <c:pt idx="9941">
                  <c:v>11.94140625</c:v>
                </c:pt>
                <c:pt idx="9942">
                  <c:v>-25.05859375</c:v>
                </c:pt>
                <c:pt idx="9943">
                  <c:v>-24.05859375</c:v>
                </c:pt>
                <c:pt idx="9944">
                  <c:v>11.94140625</c:v>
                </c:pt>
                <c:pt idx="9945">
                  <c:v>-11.05859375</c:v>
                </c:pt>
                <c:pt idx="9946">
                  <c:v>-46.05859375</c:v>
                </c:pt>
                <c:pt idx="9947">
                  <c:v>-71.05859375</c:v>
                </c:pt>
                <c:pt idx="9948">
                  <c:v>-38.05859375</c:v>
                </c:pt>
                <c:pt idx="9949">
                  <c:v>-5.859375E-2</c:v>
                </c:pt>
                <c:pt idx="9950">
                  <c:v>29.94140625</c:v>
                </c:pt>
                <c:pt idx="9951">
                  <c:v>-56.05859375</c:v>
                </c:pt>
                <c:pt idx="9952">
                  <c:v>-75.05859375</c:v>
                </c:pt>
                <c:pt idx="9953">
                  <c:v>-59.05859375</c:v>
                </c:pt>
                <c:pt idx="9954">
                  <c:v>-35.05859375</c:v>
                </c:pt>
                <c:pt idx="9955">
                  <c:v>7.94140625</c:v>
                </c:pt>
                <c:pt idx="9956">
                  <c:v>-34.05859375</c:v>
                </c:pt>
                <c:pt idx="9957">
                  <c:v>-90.05859375</c:v>
                </c:pt>
                <c:pt idx="9958">
                  <c:v>-69.05859375</c:v>
                </c:pt>
                <c:pt idx="9959">
                  <c:v>-27.05859375</c:v>
                </c:pt>
                <c:pt idx="9960">
                  <c:v>-3.05859375</c:v>
                </c:pt>
                <c:pt idx="9961">
                  <c:v>-43.05859375</c:v>
                </c:pt>
                <c:pt idx="9962">
                  <c:v>-38.05859375</c:v>
                </c:pt>
                <c:pt idx="9963">
                  <c:v>-40.05859375</c:v>
                </c:pt>
                <c:pt idx="9964">
                  <c:v>23.94140625</c:v>
                </c:pt>
                <c:pt idx="9965">
                  <c:v>-19.05859375</c:v>
                </c:pt>
                <c:pt idx="9966">
                  <c:v>-17.05859375</c:v>
                </c:pt>
                <c:pt idx="9967">
                  <c:v>22.94140625</c:v>
                </c:pt>
                <c:pt idx="9968">
                  <c:v>-7.05859375</c:v>
                </c:pt>
                <c:pt idx="9969">
                  <c:v>4.94140625</c:v>
                </c:pt>
                <c:pt idx="9970">
                  <c:v>-26.05859375</c:v>
                </c:pt>
                <c:pt idx="9971">
                  <c:v>81.94140625</c:v>
                </c:pt>
                <c:pt idx="9972">
                  <c:v>-26.05859375</c:v>
                </c:pt>
                <c:pt idx="9973">
                  <c:v>45.94140625</c:v>
                </c:pt>
                <c:pt idx="9974">
                  <c:v>-11.05859375</c:v>
                </c:pt>
                <c:pt idx="9975">
                  <c:v>-56.05859375</c:v>
                </c:pt>
                <c:pt idx="9976">
                  <c:v>-5.05859375</c:v>
                </c:pt>
                <c:pt idx="9977">
                  <c:v>21.94140625</c:v>
                </c:pt>
                <c:pt idx="9978">
                  <c:v>52.94140625</c:v>
                </c:pt>
                <c:pt idx="9979">
                  <c:v>-54.05859375</c:v>
                </c:pt>
                <c:pt idx="9980">
                  <c:v>18.94140625</c:v>
                </c:pt>
                <c:pt idx="9981">
                  <c:v>25.94140625</c:v>
                </c:pt>
                <c:pt idx="9982">
                  <c:v>-6.05859375</c:v>
                </c:pt>
                <c:pt idx="9983">
                  <c:v>55.94140625</c:v>
                </c:pt>
                <c:pt idx="9984">
                  <c:v>31.94140625</c:v>
                </c:pt>
                <c:pt idx="9985">
                  <c:v>26.94140625</c:v>
                </c:pt>
                <c:pt idx="9986">
                  <c:v>-83.765625</c:v>
                </c:pt>
                <c:pt idx="9987">
                  <c:v>11.234375</c:v>
                </c:pt>
                <c:pt idx="9988">
                  <c:v>-1.765625</c:v>
                </c:pt>
                <c:pt idx="9989">
                  <c:v>3.234375</c:v>
                </c:pt>
                <c:pt idx="9990">
                  <c:v>-81.765625</c:v>
                </c:pt>
                <c:pt idx="9991">
                  <c:v>2.234375</c:v>
                </c:pt>
                <c:pt idx="9992">
                  <c:v>-6.765625</c:v>
                </c:pt>
                <c:pt idx="9993">
                  <c:v>-28.765625</c:v>
                </c:pt>
                <c:pt idx="9994">
                  <c:v>-84.765625</c:v>
                </c:pt>
                <c:pt idx="9995">
                  <c:v>13.234375</c:v>
                </c:pt>
                <c:pt idx="9996">
                  <c:v>7.234375</c:v>
                </c:pt>
                <c:pt idx="9997">
                  <c:v>37.234375</c:v>
                </c:pt>
                <c:pt idx="9998">
                  <c:v>-55.765625</c:v>
                </c:pt>
                <c:pt idx="9999">
                  <c:v>1.234375</c:v>
                </c:pt>
                <c:pt idx="10000">
                  <c:v>5.234375</c:v>
                </c:pt>
                <c:pt idx="10001">
                  <c:v>-23.765625</c:v>
                </c:pt>
                <c:pt idx="10002">
                  <c:v>-42.765625</c:v>
                </c:pt>
                <c:pt idx="10003">
                  <c:v>3.234375</c:v>
                </c:pt>
                <c:pt idx="10004">
                  <c:v>-65.765625</c:v>
                </c:pt>
                <c:pt idx="10005">
                  <c:v>-12.765625</c:v>
                </c:pt>
                <c:pt idx="10006">
                  <c:v>-11.765625</c:v>
                </c:pt>
                <c:pt idx="10007">
                  <c:v>-0.765625</c:v>
                </c:pt>
                <c:pt idx="10008">
                  <c:v>-13.765625</c:v>
                </c:pt>
                <c:pt idx="10009">
                  <c:v>33.234375</c:v>
                </c:pt>
                <c:pt idx="10010">
                  <c:v>-10.765625</c:v>
                </c:pt>
                <c:pt idx="10011">
                  <c:v>-6.765625</c:v>
                </c:pt>
                <c:pt idx="10012">
                  <c:v>50.234375</c:v>
                </c:pt>
                <c:pt idx="10013">
                  <c:v>-11.765625</c:v>
                </c:pt>
                <c:pt idx="10014">
                  <c:v>-17.765625</c:v>
                </c:pt>
                <c:pt idx="10015">
                  <c:v>-7.765625</c:v>
                </c:pt>
                <c:pt idx="10016">
                  <c:v>-45.765625</c:v>
                </c:pt>
                <c:pt idx="10017">
                  <c:v>27.234375</c:v>
                </c:pt>
                <c:pt idx="10018">
                  <c:v>61.234375</c:v>
                </c:pt>
                <c:pt idx="10019">
                  <c:v>8.234375</c:v>
                </c:pt>
                <c:pt idx="10020">
                  <c:v>-13.765625</c:v>
                </c:pt>
                <c:pt idx="10021">
                  <c:v>-24.765625</c:v>
                </c:pt>
                <c:pt idx="10022">
                  <c:v>27.234375</c:v>
                </c:pt>
                <c:pt idx="10023">
                  <c:v>-60.765625</c:v>
                </c:pt>
                <c:pt idx="10024">
                  <c:v>-63.765625</c:v>
                </c:pt>
                <c:pt idx="10025">
                  <c:v>-62.765625</c:v>
                </c:pt>
                <c:pt idx="10026">
                  <c:v>27.234375</c:v>
                </c:pt>
                <c:pt idx="10027">
                  <c:v>-58.765625</c:v>
                </c:pt>
                <c:pt idx="10028">
                  <c:v>-99.765625</c:v>
                </c:pt>
                <c:pt idx="10029">
                  <c:v>-27.765625</c:v>
                </c:pt>
                <c:pt idx="10030">
                  <c:v>-46.765625</c:v>
                </c:pt>
                <c:pt idx="10031">
                  <c:v>74.234375</c:v>
                </c:pt>
                <c:pt idx="10032">
                  <c:v>12.234375</c:v>
                </c:pt>
                <c:pt idx="10033">
                  <c:v>16.234375</c:v>
                </c:pt>
                <c:pt idx="10034">
                  <c:v>24.234375</c:v>
                </c:pt>
                <c:pt idx="10035">
                  <c:v>-31.765625</c:v>
                </c:pt>
                <c:pt idx="10036">
                  <c:v>-40.765625</c:v>
                </c:pt>
                <c:pt idx="10037">
                  <c:v>42.234375</c:v>
                </c:pt>
                <c:pt idx="10038">
                  <c:v>-0.765625</c:v>
                </c:pt>
                <c:pt idx="10039">
                  <c:v>4.234375</c:v>
                </c:pt>
                <c:pt idx="10040">
                  <c:v>-72.765625</c:v>
                </c:pt>
                <c:pt idx="10041">
                  <c:v>-22.765625</c:v>
                </c:pt>
                <c:pt idx="10042">
                  <c:v>33.234375</c:v>
                </c:pt>
                <c:pt idx="10043">
                  <c:v>23.234375</c:v>
                </c:pt>
                <c:pt idx="10044">
                  <c:v>-77.765625</c:v>
                </c:pt>
                <c:pt idx="10045">
                  <c:v>-32.765625</c:v>
                </c:pt>
                <c:pt idx="10046">
                  <c:v>-32.765625</c:v>
                </c:pt>
                <c:pt idx="10047">
                  <c:v>52.234375</c:v>
                </c:pt>
                <c:pt idx="10048">
                  <c:v>25.234375</c:v>
                </c:pt>
                <c:pt idx="10049">
                  <c:v>64.234375</c:v>
                </c:pt>
                <c:pt idx="10050">
                  <c:v>-78.765625</c:v>
                </c:pt>
                <c:pt idx="10051">
                  <c:v>-33.765625</c:v>
                </c:pt>
                <c:pt idx="10052">
                  <c:v>21.234375</c:v>
                </c:pt>
                <c:pt idx="10053">
                  <c:v>30.234375</c:v>
                </c:pt>
                <c:pt idx="10054">
                  <c:v>-27.765625</c:v>
                </c:pt>
                <c:pt idx="10055">
                  <c:v>43.234375</c:v>
                </c:pt>
                <c:pt idx="10056">
                  <c:v>20.234375</c:v>
                </c:pt>
                <c:pt idx="10057">
                  <c:v>-9.765625</c:v>
                </c:pt>
                <c:pt idx="10058">
                  <c:v>48.234375</c:v>
                </c:pt>
                <c:pt idx="10059">
                  <c:v>-6.765625</c:v>
                </c:pt>
                <c:pt idx="10060">
                  <c:v>40.234375</c:v>
                </c:pt>
                <c:pt idx="10061">
                  <c:v>14.234375</c:v>
                </c:pt>
                <c:pt idx="10062">
                  <c:v>-4.765625</c:v>
                </c:pt>
                <c:pt idx="10063">
                  <c:v>19.234375</c:v>
                </c:pt>
                <c:pt idx="10064">
                  <c:v>-21.765625</c:v>
                </c:pt>
                <c:pt idx="10065">
                  <c:v>67.234375</c:v>
                </c:pt>
                <c:pt idx="10066">
                  <c:v>56.234375</c:v>
                </c:pt>
                <c:pt idx="10067">
                  <c:v>49.234375</c:v>
                </c:pt>
                <c:pt idx="10068">
                  <c:v>-58.765625</c:v>
                </c:pt>
                <c:pt idx="10069">
                  <c:v>16.234375</c:v>
                </c:pt>
                <c:pt idx="10070">
                  <c:v>-2.765625</c:v>
                </c:pt>
                <c:pt idx="10071">
                  <c:v>85.234375</c:v>
                </c:pt>
                <c:pt idx="10072">
                  <c:v>-28.765625</c:v>
                </c:pt>
                <c:pt idx="10073">
                  <c:v>26.234375</c:v>
                </c:pt>
                <c:pt idx="10074">
                  <c:v>83.234375</c:v>
                </c:pt>
                <c:pt idx="10075">
                  <c:v>65.234375</c:v>
                </c:pt>
                <c:pt idx="10076">
                  <c:v>-71.765625</c:v>
                </c:pt>
                <c:pt idx="10077">
                  <c:v>66.234375</c:v>
                </c:pt>
                <c:pt idx="10078">
                  <c:v>10.234375</c:v>
                </c:pt>
                <c:pt idx="10079">
                  <c:v>-1.765625</c:v>
                </c:pt>
                <c:pt idx="10080">
                  <c:v>65.234375</c:v>
                </c:pt>
                <c:pt idx="10081">
                  <c:v>-73.765625</c:v>
                </c:pt>
                <c:pt idx="10082">
                  <c:v>-56.765625</c:v>
                </c:pt>
                <c:pt idx="10083">
                  <c:v>35.234375</c:v>
                </c:pt>
                <c:pt idx="10084">
                  <c:v>-3.765625</c:v>
                </c:pt>
                <c:pt idx="10085">
                  <c:v>22.234375</c:v>
                </c:pt>
                <c:pt idx="10086">
                  <c:v>70.234375</c:v>
                </c:pt>
                <c:pt idx="10087">
                  <c:v>10.234375</c:v>
                </c:pt>
                <c:pt idx="10088">
                  <c:v>36.234375</c:v>
                </c:pt>
                <c:pt idx="10089">
                  <c:v>-41.765625</c:v>
                </c:pt>
                <c:pt idx="10090">
                  <c:v>85.234375</c:v>
                </c:pt>
                <c:pt idx="10091">
                  <c:v>6.234375</c:v>
                </c:pt>
                <c:pt idx="10092">
                  <c:v>-27.765625</c:v>
                </c:pt>
                <c:pt idx="10093">
                  <c:v>9.234375</c:v>
                </c:pt>
                <c:pt idx="10094">
                  <c:v>39.234375</c:v>
                </c:pt>
                <c:pt idx="10095">
                  <c:v>-56.765625</c:v>
                </c:pt>
                <c:pt idx="10096">
                  <c:v>27.234375</c:v>
                </c:pt>
                <c:pt idx="10097">
                  <c:v>28.234375</c:v>
                </c:pt>
                <c:pt idx="10098">
                  <c:v>31.234375</c:v>
                </c:pt>
                <c:pt idx="10099">
                  <c:v>8.234375</c:v>
                </c:pt>
                <c:pt idx="10100">
                  <c:v>14.16796875</c:v>
                </c:pt>
                <c:pt idx="10101">
                  <c:v>82.16796875</c:v>
                </c:pt>
                <c:pt idx="10102">
                  <c:v>8.16796875</c:v>
                </c:pt>
                <c:pt idx="10103">
                  <c:v>59.16796875</c:v>
                </c:pt>
                <c:pt idx="10104">
                  <c:v>1.16796875</c:v>
                </c:pt>
                <c:pt idx="10105">
                  <c:v>-71.83203125</c:v>
                </c:pt>
                <c:pt idx="10106">
                  <c:v>85.16796875</c:v>
                </c:pt>
                <c:pt idx="10107">
                  <c:v>6.16796875</c:v>
                </c:pt>
                <c:pt idx="10108">
                  <c:v>59.16796875</c:v>
                </c:pt>
                <c:pt idx="10109">
                  <c:v>-9.83203125</c:v>
                </c:pt>
                <c:pt idx="10110">
                  <c:v>47.16796875</c:v>
                </c:pt>
                <c:pt idx="10111">
                  <c:v>7.16796875</c:v>
                </c:pt>
                <c:pt idx="10112">
                  <c:v>30.16796875</c:v>
                </c:pt>
                <c:pt idx="10113">
                  <c:v>2.16796875</c:v>
                </c:pt>
                <c:pt idx="10114">
                  <c:v>60.16796875</c:v>
                </c:pt>
                <c:pt idx="10115">
                  <c:v>-65.83203125</c:v>
                </c:pt>
                <c:pt idx="10116">
                  <c:v>16.16796875</c:v>
                </c:pt>
                <c:pt idx="10117">
                  <c:v>43.16796875</c:v>
                </c:pt>
                <c:pt idx="10118">
                  <c:v>41.16796875</c:v>
                </c:pt>
                <c:pt idx="10119">
                  <c:v>-7.83203125</c:v>
                </c:pt>
                <c:pt idx="10120">
                  <c:v>68.16796875</c:v>
                </c:pt>
                <c:pt idx="10121">
                  <c:v>1.16796875</c:v>
                </c:pt>
                <c:pt idx="10122">
                  <c:v>40.16796875</c:v>
                </c:pt>
                <c:pt idx="10123">
                  <c:v>-24.83203125</c:v>
                </c:pt>
                <c:pt idx="10124">
                  <c:v>-7.83203125</c:v>
                </c:pt>
                <c:pt idx="10125">
                  <c:v>40.16796875</c:v>
                </c:pt>
                <c:pt idx="10126">
                  <c:v>43.16796875</c:v>
                </c:pt>
                <c:pt idx="10127">
                  <c:v>-22.83203125</c:v>
                </c:pt>
                <c:pt idx="10128">
                  <c:v>36.16796875</c:v>
                </c:pt>
                <c:pt idx="10129">
                  <c:v>-18.83203125</c:v>
                </c:pt>
                <c:pt idx="10130">
                  <c:v>-17.83203125</c:v>
                </c:pt>
                <c:pt idx="10131">
                  <c:v>15.16796875</c:v>
                </c:pt>
                <c:pt idx="10132">
                  <c:v>-26.83203125</c:v>
                </c:pt>
                <c:pt idx="10133">
                  <c:v>13.16796875</c:v>
                </c:pt>
                <c:pt idx="10134">
                  <c:v>85.16796875</c:v>
                </c:pt>
                <c:pt idx="10135">
                  <c:v>-5.83203125</c:v>
                </c:pt>
                <c:pt idx="10136">
                  <c:v>-20.83203125</c:v>
                </c:pt>
                <c:pt idx="10137">
                  <c:v>42.16796875</c:v>
                </c:pt>
                <c:pt idx="10138">
                  <c:v>4.16796875</c:v>
                </c:pt>
                <c:pt idx="10139">
                  <c:v>47.16796875</c:v>
                </c:pt>
                <c:pt idx="10140">
                  <c:v>24.16796875</c:v>
                </c:pt>
                <c:pt idx="10141">
                  <c:v>11.16796875</c:v>
                </c:pt>
                <c:pt idx="10142">
                  <c:v>-33.83203125</c:v>
                </c:pt>
                <c:pt idx="10143">
                  <c:v>-5.83203125</c:v>
                </c:pt>
                <c:pt idx="10144">
                  <c:v>-11.83203125</c:v>
                </c:pt>
                <c:pt idx="10145">
                  <c:v>-20.83203125</c:v>
                </c:pt>
                <c:pt idx="10146">
                  <c:v>-45.83203125</c:v>
                </c:pt>
                <c:pt idx="10147">
                  <c:v>21.16796875</c:v>
                </c:pt>
                <c:pt idx="10148">
                  <c:v>11.16796875</c:v>
                </c:pt>
                <c:pt idx="10149">
                  <c:v>8.16796875</c:v>
                </c:pt>
                <c:pt idx="10150">
                  <c:v>59.16796875</c:v>
                </c:pt>
                <c:pt idx="10151">
                  <c:v>-36.83203125</c:v>
                </c:pt>
                <c:pt idx="10152">
                  <c:v>16.16796875</c:v>
                </c:pt>
                <c:pt idx="10153">
                  <c:v>-42.83203125</c:v>
                </c:pt>
                <c:pt idx="10154">
                  <c:v>39.16796875</c:v>
                </c:pt>
                <c:pt idx="10155">
                  <c:v>29.16796875</c:v>
                </c:pt>
                <c:pt idx="10156">
                  <c:v>-41.83203125</c:v>
                </c:pt>
                <c:pt idx="10157">
                  <c:v>37.16796875</c:v>
                </c:pt>
                <c:pt idx="10158">
                  <c:v>-6.83203125</c:v>
                </c:pt>
                <c:pt idx="10159">
                  <c:v>71.16796875</c:v>
                </c:pt>
                <c:pt idx="10160">
                  <c:v>6.16796875</c:v>
                </c:pt>
                <c:pt idx="10161">
                  <c:v>27.16796875</c:v>
                </c:pt>
                <c:pt idx="10162">
                  <c:v>37.16796875</c:v>
                </c:pt>
                <c:pt idx="10163">
                  <c:v>15.16796875</c:v>
                </c:pt>
                <c:pt idx="10164">
                  <c:v>-9.83203125</c:v>
                </c:pt>
                <c:pt idx="10165">
                  <c:v>-2.83203125</c:v>
                </c:pt>
                <c:pt idx="10166">
                  <c:v>25.16796875</c:v>
                </c:pt>
                <c:pt idx="10167">
                  <c:v>-1.83203125</c:v>
                </c:pt>
                <c:pt idx="10168">
                  <c:v>-39.83203125</c:v>
                </c:pt>
                <c:pt idx="10169">
                  <c:v>41.16796875</c:v>
                </c:pt>
                <c:pt idx="10170">
                  <c:v>-13.83203125</c:v>
                </c:pt>
                <c:pt idx="10171">
                  <c:v>-67.83203125</c:v>
                </c:pt>
                <c:pt idx="10172">
                  <c:v>129.16796880000001</c:v>
                </c:pt>
                <c:pt idx="10173">
                  <c:v>-13.83203125</c:v>
                </c:pt>
                <c:pt idx="10174">
                  <c:v>24.16796875</c:v>
                </c:pt>
                <c:pt idx="10175">
                  <c:v>-69.83203125</c:v>
                </c:pt>
                <c:pt idx="10176">
                  <c:v>-21.83203125</c:v>
                </c:pt>
                <c:pt idx="10177">
                  <c:v>62.16796875</c:v>
                </c:pt>
                <c:pt idx="10178">
                  <c:v>-30.83203125</c:v>
                </c:pt>
                <c:pt idx="10179">
                  <c:v>25.16796875</c:v>
                </c:pt>
                <c:pt idx="10180">
                  <c:v>1.16796875</c:v>
                </c:pt>
                <c:pt idx="10181">
                  <c:v>9.16796875</c:v>
                </c:pt>
                <c:pt idx="10182">
                  <c:v>60.16796875</c:v>
                </c:pt>
                <c:pt idx="10183">
                  <c:v>-15.83203125</c:v>
                </c:pt>
                <c:pt idx="10184">
                  <c:v>54.16796875</c:v>
                </c:pt>
                <c:pt idx="10185">
                  <c:v>41.16796875</c:v>
                </c:pt>
                <c:pt idx="10186">
                  <c:v>15.16796875</c:v>
                </c:pt>
                <c:pt idx="10187">
                  <c:v>-32.83203125</c:v>
                </c:pt>
                <c:pt idx="10188">
                  <c:v>18.16796875</c:v>
                </c:pt>
                <c:pt idx="10189">
                  <c:v>-44.83203125</c:v>
                </c:pt>
                <c:pt idx="10190">
                  <c:v>90.16796875</c:v>
                </c:pt>
                <c:pt idx="10191">
                  <c:v>-33.83203125</c:v>
                </c:pt>
                <c:pt idx="10192">
                  <c:v>40.16796875</c:v>
                </c:pt>
                <c:pt idx="10193">
                  <c:v>55.16796875</c:v>
                </c:pt>
                <c:pt idx="10194">
                  <c:v>-34.83203125</c:v>
                </c:pt>
                <c:pt idx="10195">
                  <c:v>-26.83203125</c:v>
                </c:pt>
                <c:pt idx="10196">
                  <c:v>75.16796875</c:v>
                </c:pt>
                <c:pt idx="10197">
                  <c:v>-10.83203125</c:v>
                </c:pt>
                <c:pt idx="10198">
                  <c:v>-40.83203125</c:v>
                </c:pt>
                <c:pt idx="10199">
                  <c:v>51.16796875</c:v>
                </c:pt>
                <c:pt idx="10200">
                  <c:v>-31.83203125</c:v>
                </c:pt>
                <c:pt idx="10201">
                  <c:v>-40.83203125</c:v>
                </c:pt>
                <c:pt idx="10202">
                  <c:v>69.16796875</c:v>
                </c:pt>
                <c:pt idx="10203">
                  <c:v>-39.83203125</c:v>
                </c:pt>
                <c:pt idx="10204">
                  <c:v>31.16796875</c:v>
                </c:pt>
                <c:pt idx="10205">
                  <c:v>-69.83203125</c:v>
                </c:pt>
                <c:pt idx="10206">
                  <c:v>41.16796875</c:v>
                </c:pt>
                <c:pt idx="10207">
                  <c:v>-4.83203125</c:v>
                </c:pt>
                <c:pt idx="10208">
                  <c:v>44.16796875</c:v>
                </c:pt>
                <c:pt idx="10209">
                  <c:v>-26.83203125</c:v>
                </c:pt>
                <c:pt idx="10210">
                  <c:v>-110.8320312</c:v>
                </c:pt>
                <c:pt idx="10211">
                  <c:v>-32.83203125</c:v>
                </c:pt>
                <c:pt idx="10212">
                  <c:v>-10.83203125</c:v>
                </c:pt>
                <c:pt idx="10213">
                  <c:v>-8.83203125</c:v>
                </c:pt>
                <c:pt idx="10214">
                  <c:v>-3.83203125</c:v>
                </c:pt>
                <c:pt idx="10215">
                  <c:v>-48.83203125</c:v>
                </c:pt>
                <c:pt idx="10216">
                  <c:v>53.16796875</c:v>
                </c:pt>
                <c:pt idx="10217">
                  <c:v>-0.83203125</c:v>
                </c:pt>
                <c:pt idx="10218">
                  <c:v>-59.83203125</c:v>
                </c:pt>
                <c:pt idx="10219">
                  <c:v>-48.83203125</c:v>
                </c:pt>
                <c:pt idx="10220">
                  <c:v>-14.83203125</c:v>
                </c:pt>
                <c:pt idx="10221">
                  <c:v>36.16796875</c:v>
                </c:pt>
                <c:pt idx="10222">
                  <c:v>-53.83203125</c:v>
                </c:pt>
                <c:pt idx="10223">
                  <c:v>92.16796875</c:v>
                </c:pt>
                <c:pt idx="10224">
                  <c:v>-81.83203125</c:v>
                </c:pt>
                <c:pt idx="10225">
                  <c:v>-15.83203125</c:v>
                </c:pt>
                <c:pt idx="10226">
                  <c:v>-36.83203125</c:v>
                </c:pt>
                <c:pt idx="10227">
                  <c:v>-61.83203125</c:v>
                </c:pt>
                <c:pt idx="10228">
                  <c:v>-71.83203125</c:v>
                </c:pt>
                <c:pt idx="10229">
                  <c:v>-33.83203125</c:v>
                </c:pt>
                <c:pt idx="10230">
                  <c:v>47.16796875</c:v>
                </c:pt>
                <c:pt idx="10231">
                  <c:v>5.16796875</c:v>
                </c:pt>
                <c:pt idx="10232">
                  <c:v>-0.83203125</c:v>
                </c:pt>
                <c:pt idx="10233">
                  <c:v>-44.83203125</c:v>
                </c:pt>
                <c:pt idx="10234">
                  <c:v>-22.83203125</c:v>
                </c:pt>
                <c:pt idx="10235">
                  <c:v>17.16796875</c:v>
                </c:pt>
                <c:pt idx="10236">
                  <c:v>30.16796875</c:v>
                </c:pt>
                <c:pt idx="10237">
                  <c:v>57.16796875</c:v>
                </c:pt>
                <c:pt idx="10238">
                  <c:v>-15.83203125</c:v>
                </c:pt>
                <c:pt idx="10239">
                  <c:v>19.16796875</c:v>
                </c:pt>
                <c:pt idx="10240">
                  <c:v>-36.83203125</c:v>
                </c:pt>
                <c:pt idx="10241">
                  <c:v>-17.83203125</c:v>
                </c:pt>
                <c:pt idx="10242">
                  <c:v>-52.83203125</c:v>
                </c:pt>
                <c:pt idx="10243">
                  <c:v>-43.83203125</c:v>
                </c:pt>
                <c:pt idx="10244">
                  <c:v>-2.83203125</c:v>
                </c:pt>
                <c:pt idx="10245">
                  <c:v>33.16796875</c:v>
                </c:pt>
                <c:pt idx="10246">
                  <c:v>-49.83203125</c:v>
                </c:pt>
                <c:pt idx="10247">
                  <c:v>-24.83203125</c:v>
                </c:pt>
                <c:pt idx="10248">
                  <c:v>8.16796875</c:v>
                </c:pt>
                <c:pt idx="10249">
                  <c:v>-7.83203125</c:v>
                </c:pt>
                <c:pt idx="10250">
                  <c:v>-3.83203125</c:v>
                </c:pt>
                <c:pt idx="10251">
                  <c:v>16.16796875</c:v>
                </c:pt>
                <c:pt idx="10252">
                  <c:v>-15.83203125</c:v>
                </c:pt>
                <c:pt idx="10253">
                  <c:v>28.16796875</c:v>
                </c:pt>
                <c:pt idx="10254">
                  <c:v>-29.83203125</c:v>
                </c:pt>
                <c:pt idx="10255">
                  <c:v>-49.83203125</c:v>
                </c:pt>
                <c:pt idx="10256">
                  <c:v>-41.83203125</c:v>
                </c:pt>
                <c:pt idx="10257">
                  <c:v>-58.83203125</c:v>
                </c:pt>
                <c:pt idx="10258">
                  <c:v>-30.83203125</c:v>
                </c:pt>
                <c:pt idx="10259">
                  <c:v>-41.83203125</c:v>
                </c:pt>
                <c:pt idx="10260">
                  <c:v>-54.83203125</c:v>
                </c:pt>
                <c:pt idx="10261">
                  <c:v>-97.87109375</c:v>
                </c:pt>
                <c:pt idx="10262">
                  <c:v>-30.87109375</c:v>
                </c:pt>
                <c:pt idx="10263">
                  <c:v>7.12890625</c:v>
                </c:pt>
                <c:pt idx="10264">
                  <c:v>-83.87109375</c:v>
                </c:pt>
                <c:pt idx="10265">
                  <c:v>3.12890625</c:v>
                </c:pt>
                <c:pt idx="10266">
                  <c:v>-24.87109375</c:v>
                </c:pt>
                <c:pt idx="10267">
                  <c:v>-17.87109375</c:v>
                </c:pt>
                <c:pt idx="10268">
                  <c:v>-20.87109375</c:v>
                </c:pt>
                <c:pt idx="10269">
                  <c:v>-47.87109375</c:v>
                </c:pt>
                <c:pt idx="10270">
                  <c:v>63.12890625</c:v>
                </c:pt>
                <c:pt idx="10271">
                  <c:v>24.12890625</c:v>
                </c:pt>
                <c:pt idx="10272">
                  <c:v>-34.87109375</c:v>
                </c:pt>
                <c:pt idx="10273">
                  <c:v>-18.87109375</c:v>
                </c:pt>
                <c:pt idx="10274">
                  <c:v>17.12890625</c:v>
                </c:pt>
                <c:pt idx="10275">
                  <c:v>30.12890625</c:v>
                </c:pt>
                <c:pt idx="10276">
                  <c:v>12.12890625</c:v>
                </c:pt>
                <c:pt idx="10277">
                  <c:v>9.12890625</c:v>
                </c:pt>
                <c:pt idx="10278">
                  <c:v>-19.87109375</c:v>
                </c:pt>
                <c:pt idx="10279">
                  <c:v>-34.87109375</c:v>
                </c:pt>
                <c:pt idx="10280">
                  <c:v>101.1289062</c:v>
                </c:pt>
                <c:pt idx="10281">
                  <c:v>-7.87109375</c:v>
                </c:pt>
                <c:pt idx="10282">
                  <c:v>-9.87109375</c:v>
                </c:pt>
                <c:pt idx="10283">
                  <c:v>-15.87109375</c:v>
                </c:pt>
                <c:pt idx="10284">
                  <c:v>8.12890625</c:v>
                </c:pt>
                <c:pt idx="10285">
                  <c:v>11.12890625</c:v>
                </c:pt>
                <c:pt idx="10286">
                  <c:v>-38.87109375</c:v>
                </c:pt>
                <c:pt idx="10287">
                  <c:v>-23.87109375</c:v>
                </c:pt>
                <c:pt idx="10288">
                  <c:v>-22.87109375</c:v>
                </c:pt>
                <c:pt idx="10289">
                  <c:v>46.12890625</c:v>
                </c:pt>
                <c:pt idx="10290">
                  <c:v>6.12890625</c:v>
                </c:pt>
                <c:pt idx="10291">
                  <c:v>-76.87109375</c:v>
                </c:pt>
                <c:pt idx="10292">
                  <c:v>93.12890625</c:v>
                </c:pt>
                <c:pt idx="10293">
                  <c:v>-30.87109375</c:v>
                </c:pt>
                <c:pt idx="10294">
                  <c:v>-122.8710938</c:v>
                </c:pt>
                <c:pt idx="10295">
                  <c:v>1.12890625</c:v>
                </c:pt>
                <c:pt idx="10296">
                  <c:v>64.12890625</c:v>
                </c:pt>
                <c:pt idx="10297">
                  <c:v>63.12890625</c:v>
                </c:pt>
                <c:pt idx="10298">
                  <c:v>-6.87109375</c:v>
                </c:pt>
                <c:pt idx="10299">
                  <c:v>-21.87109375</c:v>
                </c:pt>
                <c:pt idx="10300">
                  <c:v>59.12890625</c:v>
                </c:pt>
                <c:pt idx="10301">
                  <c:v>-31.87109375</c:v>
                </c:pt>
                <c:pt idx="10302">
                  <c:v>-25.87109375</c:v>
                </c:pt>
                <c:pt idx="10303">
                  <c:v>6.12890625</c:v>
                </c:pt>
                <c:pt idx="10304">
                  <c:v>-34.87109375</c:v>
                </c:pt>
                <c:pt idx="10305">
                  <c:v>31.12890625</c:v>
                </c:pt>
                <c:pt idx="10306">
                  <c:v>-95.87109375</c:v>
                </c:pt>
                <c:pt idx="10307">
                  <c:v>-103.8710938</c:v>
                </c:pt>
                <c:pt idx="10308">
                  <c:v>-43.87109375</c:v>
                </c:pt>
                <c:pt idx="10309">
                  <c:v>-66.87109375</c:v>
                </c:pt>
                <c:pt idx="10310">
                  <c:v>34.12890625</c:v>
                </c:pt>
                <c:pt idx="10311">
                  <c:v>33.12890625</c:v>
                </c:pt>
                <c:pt idx="10312">
                  <c:v>-36.87109375</c:v>
                </c:pt>
                <c:pt idx="10313">
                  <c:v>-46.87109375</c:v>
                </c:pt>
                <c:pt idx="10314">
                  <c:v>100.1289062</c:v>
                </c:pt>
                <c:pt idx="10315">
                  <c:v>73.12890625</c:v>
                </c:pt>
                <c:pt idx="10316">
                  <c:v>60.12890625</c:v>
                </c:pt>
                <c:pt idx="10317">
                  <c:v>-45.87109375</c:v>
                </c:pt>
                <c:pt idx="10318">
                  <c:v>8.12890625</c:v>
                </c:pt>
                <c:pt idx="10319">
                  <c:v>-76.87109375</c:v>
                </c:pt>
                <c:pt idx="10320">
                  <c:v>3.12890625</c:v>
                </c:pt>
                <c:pt idx="10321">
                  <c:v>13.12890625</c:v>
                </c:pt>
                <c:pt idx="10322">
                  <c:v>19.12890625</c:v>
                </c:pt>
                <c:pt idx="10323">
                  <c:v>42.12890625</c:v>
                </c:pt>
                <c:pt idx="10324">
                  <c:v>21.12890625</c:v>
                </c:pt>
                <c:pt idx="10325">
                  <c:v>-1.87109375</c:v>
                </c:pt>
                <c:pt idx="10326">
                  <c:v>-20.87109375</c:v>
                </c:pt>
                <c:pt idx="10327">
                  <c:v>-39.87109375</c:v>
                </c:pt>
                <c:pt idx="10328">
                  <c:v>48.12890625</c:v>
                </c:pt>
                <c:pt idx="10329">
                  <c:v>13.12890625</c:v>
                </c:pt>
                <c:pt idx="10330">
                  <c:v>-20.87109375</c:v>
                </c:pt>
                <c:pt idx="10331">
                  <c:v>23.12890625</c:v>
                </c:pt>
                <c:pt idx="10332">
                  <c:v>-85.87109375</c:v>
                </c:pt>
                <c:pt idx="10333">
                  <c:v>55.12890625</c:v>
                </c:pt>
                <c:pt idx="10334">
                  <c:v>-66.87109375</c:v>
                </c:pt>
                <c:pt idx="10335">
                  <c:v>-12.87109375</c:v>
                </c:pt>
                <c:pt idx="10336">
                  <c:v>27.33984375</c:v>
                </c:pt>
                <c:pt idx="10337">
                  <c:v>-76.66015625</c:v>
                </c:pt>
                <c:pt idx="10338">
                  <c:v>6.33984375</c:v>
                </c:pt>
                <c:pt idx="10339">
                  <c:v>-63.66015625</c:v>
                </c:pt>
                <c:pt idx="10340">
                  <c:v>-36.66015625</c:v>
                </c:pt>
                <c:pt idx="10341">
                  <c:v>-40.66015625</c:v>
                </c:pt>
                <c:pt idx="10342">
                  <c:v>4.33984375</c:v>
                </c:pt>
                <c:pt idx="10343">
                  <c:v>9.33984375</c:v>
                </c:pt>
                <c:pt idx="10344">
                  <c:v>29.33984375</c:v>
                </c:pt>
                <c:pt idx="10345">
                  <c:v>-35.66015625</c:v>
                </c:pt>
                <c:pt idx="10346">
                  <c:v>-66.66015625</c:v>
                </c:pt>
                <c:pt idx="10347">
                  <c:v>29.33984375</c:v>
                </c:pt>
                <c:pt idx="10348">
                  <c:v>-29.66015625</c:v>
                </c:pt>
                <c:pt idx="10349">
                  <c:v>-21.66015625</c:v>
                </c:pt>
                <c:pt idx="10350">
                  <c:v>44.33984375</c:v>
                </c:pt>
                <c:pt idx="10351">
                  <c:v>9.33984375</c:v>
                </c:pt>
                <c:pt idx="10352">
                  <c:v>66.33984375</c:v>
                </c:pt>
                <c:pt idx="10353">
                  <c:v>47.33984375</c:v>
                </c:pt>
                <c:pt idx="10354">
                  <c:v>-40.66015625</c:v>
                </c:pt>
                <c:pt idx="10355">
                  <c:v>-25.66015625</c:v>
                </c:pt>
                <c:pt idx="10356">
                  <c:v>51.33984375</c:v>
                </c:pt>
                <c:pt idx="10357">
                  <c:v>6.33984375</c:v>
                </c:pt>
                <c:pt idx="10358">
                  <c:v>69.33984375</c:v>
                </c:pt>
                <c:pt idx="10359">
                  <c:v>-71.66015625</c:v>
                </c:pt>
                <c:pt idx="10360">
                  <c:v>13.33984375</c:v>
                </c:pt>
                <c:pt idx="10361">
                  <c:v>26.33984375</c:v>
                </c:pt>
                <c:pt idx="10362">
                  <c:v>-0.66015625</c:v>
                </c:pt>
                <c:pt idx="10363">
                  <c:v>34.33984375</c:v>
                </c:pt>
                <c:pt idx="10364">
                  <c:v>12.33984375</c:v>
                </c:pt>
                <c:pt idx="10365">
                  <c:v>-24.66015625</c:v>
                </c:pt>
                <c:pt idx="10366">
                  <c:v>-59.66015625</c:v>
                </c:pt>
                <c:pt idx="10367">
                  <c:v>-57.66015625</c:v>
                </c:pt>
                <c:pt idx="10368">
                  <c:v>-29.66015625</c:v>
                </c:pt>
                <c:pt idx="10369">
                  <c:v>-38.66015625</c:v>
                </c:pt>
                <c:pt idx="10370">
                  <c:v>-21.66015625</c:v>
                </c:pt>
                <c:pt idx="10371">
                  <c:v>-38.66015625</c:v>
                </c:pt>
                <c:pt idx="10372">
                  <c:v>-24.66015625</c:v>
                </c:pt>
                <c:pt idx="10373">
                  <c:v>-10.66015625</c:v>
                </c:pt>
                <c:pt idx="10374">
                  <c:v>38.33984375</c:v>
                </c:pt>
                <c:pt idx="10375">
                  <c:v>22.33984375</c:v>
                </c:pt>
                <c:pt idx="10376">
                  <c:v>29.33984375</c:v>
                </c:pt>
                <c:pt idx="10377">
                  <c:v>-19.66015625</c:v>
                </c:pt>
                <c:pt idx="10378">
                  <c:v>-49.66015625</c:v>
                </c:pt>
                <c:pt idx="10379">
                  <c:v>45.33984375</c:v>
                </c:pt>
                <c:pt idx="10380">
                  <c:v>-38.66015625</c:v>
                </c:pt>
                <c:pt idx="10381">
                  <c:v>9.33984375</c:v>
                </c:pt>
                <c:pt idx="10382">
                  <c:v>41.33984375</c:v>
                </c:pt>
                <c:pt idx="10383">
                  <c:v>45.33984375</c:v>
                </c:pt>
                <c:pt idx="10384">
                  <c:v>6.33984375</c:v>
                </c:pt>
                <c:pt idx="10385">
                  <c:v>24.33984375</c:v>
                </c:pt>
                <c:pt idx="10386">
                  <c:v>51.33984375</c:v>
                </c:pt>
                <c:pt idx="10387">
                  <c:v>-95.66015625</c:v>
                </c:pt>
                <c:pt idx="10388">
                  <c:v>1.33984375</c:v>
                </c:pt>
                <c:pt idx="10389">
                  <c:v>-26.66015625</c:v>
                </c:pt>
                <c:pt idx="10390">
                  <c:v>5.33984375</c:v>
                </c:pt>
                <c:pt idx="10391">
                  <c:v>-21.66015625</c:v>
                </c:pt>
                <c:pt idx="10392">
                  <c:v>-43.66015625</c:v>
                </c:pt>
                <c:pt idx="10393">
                  <c:v>-36.66015625</c:v>
                </c:pt>
                <c:pt idx="10394">
                  <c:v>-44.66015625</c:v>
                </c:pt>
                <c:pt idx="10395">
                  <c:v>-8.66015625</c:v>
                </c:pt>
                <c:pt idx="10396">
                  <c:v>-10.66015625</c:v>
                </c:pt>
                <c:pt idx="10397">
                  <c:v>-75.66015625</c:v>
                </c:pt>
                <c:pt idx="10398">
                  <c:v>-50.66015625</c:v>
                </c:pt>
                <c:pt idx="10399">
                  <c:v>-65.66015625</c:v>
                </c:pt>
                <c:pt idx="10400">
                  <c:v>-34.66015625</c:v>
                </c:pt>
                <c:pt idx="10401">
                  <c:v>-51.66015625</c:v>
                </c:pt>
                <c:pt idx="10402">
                  <c:v>-11.66015625</c:v>
                </c:pt>
                <c:pt idx="10403">
                  <c:v>-57.66015625</c:v>
                </c:pt>
                <c:pt idx="10404">
                  <c:v>-23.66015625</c:v>
                </c:pt>
                <c:pt idx="10405">
                  <c:v>47.33984375</c:v>
                </c:pt>
                <c:pt idx="10406">
                  <c:v>52.33984375</c:v>
                </c:pt>
                <c:pt idx="10407">
                  <c:v>-71.66015625</c:v>
                </c:pt>
                <c:pt idx="10408">
                  <c:v>25.33984375</c:v>
                </c:pt>
                <c:pt idx="10409">
                  <c:v>72.33984375</c:v>
                </c:pt>
                <c:pt idx="10410">
                  <c:v>-45.66015625</c:v>
                </c:pt>
                <c:pt idx="10411">
                  <c:v>25.33984375</c:v>
                </c:pt>
                <c:pt idx="10412">
                  <c:v>-67.66015625</c:v>
                </c:pt>
                <c:pt idx="10413">
                  <c:v>53.33984375</c:v>
                </c:pt>
                <c:pt idx="10414">
                  <c:v>-41.66015625</c:v>
                </c:pt>
                <c:pt idx="10415">
                  <c:v>83.33984375</c:v>
                </c:pt>
                <c:pt idx="10416">
                  <c:v>-99.66015625</c:v>
                </c:pt>
                <c:pt idx="10417">
                  <c:v>22.33984375</c:v>
                </c:pt>
                <c:pt idx="10418">
                  <c:v>-112.6601562</c:v>
                </c:pt>
                <c:pt idx="10419">
                  <c:v>11.33984375</c:v>
                </c:pt>
                <c:pt idx="10420">
                  <c:v>7.33984375</c:v>
                </c:pt>
                <c:pt idx="10421">
                  <c:v>-79.66015625</c:v>
                </c:pt>
                <c:pt idx="10422">
                  <c:v>-65.66015625</c:v>
                </c:pt>
                <c:pt idx="10423">
                  <c:v>69.33984375</c:v>
                </c:pt>
                <c:pt idx="10424">
                  <c:v>21.33984375</c:v>
                </c:pt>
                <c:pt idx="10425">
                  <c:v>-3.66015625</c:v>
                </c:pt>
                <c:pt idx="10426">
                  <c:v>2.33984375</c:v>
                </c:pt>
                <c:pt idx="10427">
                  <c:v>-52.66015625</c:v>
                </c:pt>
                <c:pt idx="10428">
                  <c:v>-18.66015625</c:v>
                </c:pt>
                <c:pt idx="10429">
                  <c:v>-21.66015625</c:v>
                </c:pt>
                <c:pt idx="10430">
                  <c:v>-31.66015625</c:v>
                </c:pt>
                <c:pt idx="10431">
                  <c:v>0.33984375</c:v>
                </c:pt>
                <c:pt idx="10432">
                  <c:v>-9.66015625</c:v>
                </c:pt>
                <c:pt idx="10433">
                  <c:v>-47.66015625</c:v>
                </c:pt>
                <c:pt idx="10434">
                  <c:v>-34.66015625</c:v>
                </c:pt>
                <c:pt idx="10435">
                  <c:v>-24.66015625</c:v>
                </c:pt>
                <c:pt idx="10436">
                  <c:v>-11.66015625</c:v>
                </c:pt>
                <c:pt idx="10437">
                  <c:v>-41.66015625</c:v>
                </c:pt>
                <c:pt idx="10438">
                  <c:v>-12.66015625</c:v>
                </c:pt>
                <c:pt idx="10439">
                  <c:v>-18.66015625</c:v>
                </c:pt>
                <c:pt idx="10440">
                  <c:v>-80.66015625</c:v>
                </c:pt>
                <c:pt idx="10441">
                  <c:v>-46.66015625</c:v>
                </c:pt>
                <c:pt idx="10442">
                  <c:v>23.33984375</c:v>
                </c:pt>
                <c:pt idx="10443">
                  <c:v>-32.66015625</c:v>
                </c:pt>
                <c:pt idx="10444">
                  <c:v>18.33984375</c:v>
                </c:pt>
                <c:pt idx="10445">
                  <c:v>3.33984375</c:v>
                </c:pt>
                <c:pt idx="10446">
                  <c:v>-49.66015625</c:v>
                </c:pt>
                <c:pt idx="10447">
                  <c:v>35.33984375</c:v>
                </c:pt>
                <c:pt idx="10448">
                  <c:v>91.12890625</c:v>
                </c:pt>
                <c:pt idx="10449">
                  <c:v>79.12890625</c:v>
                </c:pt>
                <c:pt idx="10450">
                  <c:v>75.12890625</c:v>
                </c:pt>
                <c:pt idx="10451">
                  <c:v>5.12890625</c:v>
                </c:pt>
                <c:pt idx="10452">
                  <c:v>15.12890625</c:v>
                </c:pt>
                <c:pt idx="10453">
                  <c:v>84.12890625</c:v>
                </c:pt>
                <c:pt idx="10454">
                  <c:v>46.12890625</c:v>
                </c:pt>
                <c:pt idx="10455">
                  <c:v>66.12890625</c:v>
                </c:pt>
                <c:pt idx="10456">
                  <c:v>-20.87109375</c:v>
                </c:pt>
                <c:pt idx="10457">
                  <c:v>-58.87109375</c:v>
                </c:pt>
                <c:pt idx="10458">
                  <c:v>-8.87109375</c:v>
                </c:pt>
                <c:pt idx="10459">
                  <c:v>-41.87109375</c:v>
                </c:pt>
                <c:pt idx="10460">
                  <c:v>-38.87109375</c:v>
                </c:pt>
                <c:pt idx="10461">
                  <c:v>-24.87109375</c:v>
                </c:pt>
                <c:pt idx="10462">
                  <c:v>20.12890625</c:v>
                </c:pt>
                <c:pt idx="10463">
                  <c:v>-12.87109375</c:v>
                </c:pt>
                <c:pt idx="10464">
                  <c:v>4.12890625</c:v>
                </c:pt>
                <c:pt idx="10465">
                  <c:v>45.12890625</c:v>
                </c:pt>
                <c:pt idx="10466">
                  <c:v>19.12890625</c:v>
                </c:pt>
                <c:pt idx="10467">
                  <c:v>-5.87109375</c:v>
                </c:pt>
                <c:pt idx="10468">
                  <c:v>101.1289062</c:v>
                </c:pt>
                <c:pt idx="10469">
                  <c:v>47.12890625</c:v>
                </c:pt>
                <c:pt idx="10470">
                  <c:v>51.12890625</c:v>
                </c:pt>
                <c:pt idx="10471">
                  <c:v>-30.87109375</c:v>
                </c:pt>
                <c:pt idx="10472">
                  <c:v>45.12890625</c:v>
                </c:pt>
                <c:pt idx="10473">
                  <c:v>-22.87109375</c:v>
                </c:pt>
                <c:pt idx="10474">
                  <c:v>64.12890625</c:v>
                </c:pt>
                <c:pt idx="10475">
                  <c:v>-11.87109375</c:v>
                </c:pt>
                <c:pt idx="10476">
                  <c:v>-46.87109375</c:v>
                </c:pt>
                <c:pt idx="10477">
                  <c:v>42.12890625</c:v>
                </c:pt>
                <c:pt idx="10478">
                  <c:v>-37.87109375</c:v>
                </c:pt>
                <c:pt idx="10479">
                  <c:v>6.12890625</c:v>
                </c:pt>
                <c:pt idx="10480">
                  <c:v>-19.87109375</c:v>
                </c:pt>
                <c:pt idx="10481">
                  <c:v>9.12890625</c:v>
                </c:pt>
                <c:pt idx="10482">
                  <c:v>-7.87109375</c:v>
                </c:pt>
                <c:pt idx="10483">
                  <c:v>-42.87109375</c:v>
                </c:pt>
                <c:pt idx="10484">
                  <c:v>-28.87109375</c:v>
                </c:pt>
                <c:pt idx="10485">
                  <c:v>-34.87109375</c:v>
                </c:pt>
                <c:pt idx="10486">
                  <c:v>-57.87109375</c:v>
                </c:pt>
                <c:pt idx="10487">
                  <c:v>-124.8710938</c:v>
                </c:pt>
                <c:pt idx="10488">
                  <c:v>-30.87109375</c:v>
                </c:pt>
                <c:pt idx="10489">
                  <c:v>54.12890625</c:v>
                </c:pt>
                <c:pt idx="10490">
                  <c:v>-89.87109375</c:v>
                </c:pt>
                <c:pt idx="10491">
                  <c:v>-43.87109375</c:v>
                </c:pt>
                <c:pt idx="10492">
                  <c:v>47.12890625</c:v>
                </c:pt>
                <c:pt idx="10493">
                  <c:v>100.1289062</c:v>
                </c:pt>
                <c:pt idx="10494">
                  <c:v>-27.87109375</c:v>
                </c:pt>
                <c:pt idx="10495">
                  <c:v>-37.87109375</c:v>
                </c:pt>
                <c:pt idx="10496">
                  <c:v>-39.87109375</c:v>
                </c:pt>
                <c:pt idx="10497">
                  <c:v>38.12890625</c:v>
                </c:pt>
                <c:pt idx="10498">
                  <c:v>-5.87109375</c:v>
                </c:pt>
                <c:pt idx="10499">
                  <c:v>19.12890625</c:v>
                </c:pt>
                <c:pt idx="10500">
                  <c:v>40.12890625</c:v>
                </c:pt>
                <c:pt idx="10501">
                  <c:v>3.12890625</c:v>
                </c:pt>
                <c:pt idx="10502">
                  <c:v>-11.87109375</c:v>
                </c:pt>
                <c:pt idx="10503">
                  <c:v>79.12890625</c:v>
                </c:pt>
                <c:pt idx="10504">
                  <c:v>76.12890625</c:v>
                </c:pt>
                <c:pt idx="10505">
                  <c:v>-17.87109375</c:v>
                </c:pt>
                <c:pt idx="10506">
                  <c:v>122.1289062</c:v>
                </c:pt>
                <c:pt idx="10507">
                  <c:v>96.12890625</c:v>
                </c:pt>
                <c:pt idx="10508">
                  <c:v>41.12890625</c:v>
                </c:pt>
                <c:pt idx="10509">
                  <c:v>-25.87109375</c:v>
                </c:pt>
                <c:pt idx="10510">
                  <c:v>14.12890625</c:v>
                </c:pt>
                <c:pt idx="10511">
                  <c:v>-2.87109375</c:v>
                </c:pt>
                <c:pt idx="10512">
                  <c:v>-8.87109375</c:v>
                </c:pt>
                <c:pt idx="10513">
                  <c:v>-68.87109375</c:v>
                </c:pt>
                <c:pt idx="10514">
                  <c:v>13.12890625</c:v>
                </c:pt>
                <c:pt idx="10515">
                  <c:v>-57.87109375</c:v>
                </c:pt>
                <c:pt idx="10516">
                  <c:v>60.12890625</c:v>
                </c:pt>
                <c:pt idx="10517">
                  <c:v>-38.87109375</c:v>
                </c:pt>
                <c:pt idx="10518">
                  <c:v>27.12890625</c:v>
                </c:pt>
                <c:pt idx="10519">
                  <c:v>59.12890625</c:v>
                </c:pt>
                <c:pt idx="10520">
                  <c:v>5.12890625</c:v>
                </c:pt>
                <c:pt idx="10521">
                  <c:v>-32.87109375</c:v>
                </c:pt>
                <c:pt idx="10522">
                  <c:v>-1.87109375</c:v>
                </c:pt>
                <c:pt idx="10523">
                  <c:v>-30.87109375</c:v>
                </c:pt>
                <c:pt idx="10524">
                  <c:v>42.12890625</c:v>
                </c:pt>
                <c:pt idx="10525">
                  <c:v>8.12890625</c:v>
                </c:pt>
                <c:pt idx="10526">
                  <c:v>-12.87109375</c:v>
                </c:pt>
                <c:pt idx="10527">
                  <c:v>-28.87109375</c:v>
                </c:pt>
                <c:pt idx="10528">
                  <c:v>-21.87109375</c:v>
                </c:pt>
                <c:pt idx="10529">
                  <c:v>93.12890625</c:v>
                </c:pt>
                <c:pt idx="10530">
                  <c:v>37.12890625</c:v>
                </c:pt>
                <c:pt idx="10531">
                  <c:v>-22.87109375</c:v>
                </c:pt>
                <c:pt idx="10532">
                  <c:v>-37.87109375</c:v>
                </c:pt>
                <c:pt idx="10533">
                  <c:v>-33.87109375</c:v>
                </c:pt>
                <c:pt idx="10534">
                  <c:v>-43.87109375</c:v>
                </c:pt>
                <c:pt idx="10535">
                  <c:v>26.12890625</c:v>
                </c:pt>
                <c:pt idx="10536">
                  <c:v>-37.87109375</c:v>
                </c:pt>
                <c:pt idx="10537">
                  <c:v>22.12890625</c:v>
                </c:pt>
                <c:pt idx="10538">
                  <c:v>-5.87109375</c:v>
                </c:pt>
                <c:pt idx="10539">
                  <c:v>22.12890625</c:v>
                </c:pt>
                <c:pt idx="10540">
                  <c:v>-5.87109375</c:v>
                </c:pt>
                <c:pt idx="10541">
                  <c:v>9.12890625</c:v>
                </c:pt>
                <c:pt idx="10542">
                  <c:v>4.12890625</c:v>
                </c:pt>
                <c:pt idx="10543">
                  <c:v>-49.87109375</c:v>
                </c:pt>
                <c:pt idx="10544">
                  <c:v>-56.87109375</c:v>
                </c:pt>
                <c:pt idx="10545">
                  <c:v>-21.87109375</c:v>
                </c:pt>
                <c:pt idx="10546">
                  <c:v>-2.87109375</c:v>
                </c:pt>
                <c:pt idx="10547">
                  <c:v>-27.87109375</c:v>
                </c:pt>
                <c:pt idx="10548">
                  <c:v>-26.87109375</c:v>
                </c:pt>
                <c:pt idx="10549">
                  <c:v>-43.8125</c:v>
                </c:pt>
                <c:pt idx="10550">
                  <c:v>74.1875</c:v>
                </c:pt>
                <c:pt idx="10551">
                  <c:v>-42.8125</c:v>
                </c:pt>
                <c:pt idx="10552">
                  <c:v>-36.8125</c:v>
                </c:pt>
                <c:pt idx="10553">
                  <c:v>-75.8125</c:v>
                </c:pt>
                <c:pt idx="10554">
                  <c:v>65.1875</c:v>
                </c:pt>
                <c:pt idx="10555">
                  <c:v>21.1875</c:v>
                </c:pt>
                <c:pt idx="10556">
                  <c:v>24.1875</c:v>
                </c:pt>
                <c:pt idx="10557">
                  <c:v>-27.8125</c:v>
                </c:pt>
                <c:pt idx="10558">
                  <c:v>9.1875</c:v>
                </c:pt>
                <c:pt idx="10559">
                  <c:v>44.1875</c:v>
                </c:pt>
                <c:pt idx="10560">
                  <c:v>-11.8125</c:v>
                </c:pt>
                <c:pt idx="10561">
                  <c:v>42.1875</c:v>
                </c:pt>
                <c:pt idx="10562">
                  <c:v>8.1875</c:v>
                </c:pt>
                <c:pt idx="10563">
                  <c:v>-7.8125</c:v>
                </c:pt>
                <c:pt idx="10564">
                  <c:v>-38.8125</c:v>
                </c:pt>
                <c:pt idx="10565">
                  <c:v>90.1875</c:v>
                </c:pt>
                <c:pt idx="10566">
                  <c:v>48.1875</c:v>
                </c:pt>
                <c:pt idx="10567">
                  <c:v>-15.8125</c:v>
                </c:pt>
                <c:pt idx="10568">
                  <c:v>30.1875</c:v>
                </c:pt>
                <c:pt idx="10569">
                  <c:v>-120.8125</c:v>
                </c:pt>
                <c:pt idx="10570">
                  <c:v>-38.8125</c:v>
                </c:pt>
                <c:pt idx="10571">
                  <c:v>33.1875</c:v>
                </c:pt>
                <c:pt idx="10572">
                  <c:v>3.1875</c:v>
                </c:pt>
                <c:pt idx="10573">
                  <c:v>-50.8125</c:v>
                </c:pt>
                <c:pt idx="10574">
                  <c:v>-21.8125</c:v>
                </c:pt>
                <c:pt idx="10575">
                  <c:v>89.1875</c:v>
                </c:pt>
                <c:pt idx="10576">
                  <c:v>-61.8125</c:v>
                </c:pt>
                <c:pt idx="10577">
                  <c:v>24.1875</c:v>
                </c:pt>
                <c:pt idx="10578">
                  <c:v>-42.8125</c:v>
                </c:pt>
                <c:pt idx="10579">
                  <c:v>-38.8125</c:v>
                </c:pt>
                <c:pt idx="10580">
                  <c:v>16.1875</c:v>
                </c:pt>
                <c:pt idx="10581">
                  <c:v>-22.8125</c:v>
                </c:pt>
                <c:pt idx="10582">
                  <c:v>32.1875</c:v>
                </c:pt>
                <c:pt idx="10583">
                  <c:v>12.1875</c:v>
                </c:pt>
                <c:pt idx="10584">
                  <c:v>-29.8125</c:v>
                </c:pt>
                <c:pt idx="10585">
                  <c:v>-86.8125</c:v>
                </c:pt>
                <c:pt idx="10586">
                  <c:v>7.1875</c:v>
                </c:pt>
                <c:pt idx="10587">
                  <c:v>-11.8125</c:v>
                </c:pt>
                <c:pt idx="10588">
                  <c:v>-29.8125</c:v>
                </c:pt>
                <c:pt idx="10589">
                  <c:v>60.1875</c:v>
                </c:pt>
                <c:pt idx="10590">
                  <c:v>23.1875</c:v>
                </c:pt>
                <c:pt idx="10591">
                  <c:v>-37.8125</c:v>
                </c:pt>
                <c:pt idx="10592">
                  <c:v>39.1875</c:v>
                </c:pt>
                <c:pt idx="10593">
                  <c:v>10.1875</c:v>
                </c:pt>
                <c:pt idx="10594">
                  <c:v>53.1875</c:v>
                </c:pt>
                <c:pt idx="10595">
                  <c:v>13.1875</c:v>
                </c:pt>
                <c:pt idx="10596">
                  <c:v>0.1875</c:v>
                </c:pt>
                <c:pt idx="10597">
                  <c:v>-8.8125</c:v>
                </c:pt>
                <c:pt idx="10598">
                  <c:v>10.1875</c:v>
                </c:pt>
                <c:pt idx="10599">
                  <c:v>61.1875</c:v>
                </c:pt>
                <c:pt idx="10600">
                  <c:v>-73.8125</c:v>
                </c:pt>
                <c:pt idx="10601">
                  <c:v>10.1875</c:v>
                </c:pt>
                <c:pt idx="10602">
                  <c:v>61.1875</c:v>
                </c:pt>
                <c:pt idx="10603">
                  <c:v>-39.8125</c:v>
                </c:pt>
                <c:pt idx="10604">
                  <c:v>26.1875</c:v>
                </c:pt>
                <c:pt idx="10605">
                  <c:v>41.1875</c:v>
                </c:pt>
                <c:pt idx="10606">
                  <c:v>53.1875</c:v>
                </c:pt>
                <c:pt idx="10607">
                  <c:v>-56.8125</c:v>
                </c:pt>
                <c:pt idx="10608">
                  <c:v>3.1875</c:v>
                </c:pt>
                <c:pt idx="10609">
                  <c:v>-54.8125</c:v>
                </c:pt>
                <c:pt idx="10610">
                  <c:v>74.1875</c:v>
                </c:pt>
                <c:pt idx="10611">
                  <c:v>-16.8125</c:v>
                </c:pt>
                <c:pt idx="10612">
                  <c:v>-7.8125</c:v>
                </c:pt>
                <c:pt idx="10613">
                  <c:v>-43.8125</c:v>
                </c:pt>
                <c:pt idx="10614">
                  <c:v>-41.8125</c:v>
                </c:pt>
                <c:pt idx="10615">
                  <c:v>49.1875</c:v>
                </c:pt>
                <c:pt idx="10616">
                  <c:v>36.1875</c:v>
                </c:pt>
                <c:pt idx="10617">
                  <c:v>-50.8125</c:v>
                </c:pt>
                <c:pt idx="10618">
                  <c:v>-10.8125</c:v>
                </c:pt>
                <c:pt idx="10619">
                  <c:v>16.24609375</c:v>
                </c:pt>
                <c:pt idx="10620">
                  <c:v>43.24609375</c:v>
                </c:pt>
                <c:pt idx="10621">
                  <c:v>50.24609375</c:v>
                </c:pt>
                <c:pt idx="10622">
                  <c:v>-35.75390625</c:v>
                </c:pt>
                <c:pt idx="10623">
                  <c:v>-24.75390625</c:v>
                </c:pt>
                <c:pt idx="10624">
                  <c:v>32.24609375</c:v>
                </c:pt>
                <c:pt idx="10625">
                  <c:v>45.24609375</c:v>
                </c:pt>
                <c:pt idx="10626">
                  <c:v>-86.75390625</c:v>
                </c:pt>
                <c:pt idx="10627">
                  <c:v>-46.75390625</c:v>
                </c:pt>
                <c:pt idx="10628">
                  <c:v>49.24609375</c:v>
                </c:pt>
                <c:pt idx="10629">
                  <c:v>14.24609375</c:v>
                </c:pt>
                <c:pt idx="10630">
                  <c:v>-20.75390625</c:v>
                </c:pt>
                <c:pt idx="10631">
                  <c:v>-4.75390625</c:v>
                </c:pt>
                <c:pt idx="10632">
                  <c:v>7.24609375</c:v>
                </c:pt>
                <c:pt idx="10633">
                  <c:v>5.24609375</c:v>
                </c:pt>
                <c:pt idx="10634">
                  <c:v>-57.75390625</c:v>
                </c:pt>
                <c:pt idx="10635">
                  <c:v>-25.75390625</c:v>
                </c:pt>
                <c:pt idx="10636">
                  <c:v>-67.75390625</c:v>
                </c:pt>
                <c:pt idx="10637">
                  <c:v>-5.75390625</c:v>
                </c:pt>
                <c:pt idx="10638">
                  <c:v>2.24609375</c:v>
                </c:pt>
                <c:pt idx="10639">
                  <c:v>76.24609375</c:v>
                </c:pt>
                <c:pt idx="10640">
                  <c:v>17.24609375</c:v>
                </c:pt>
                <c:pt idx="10641">
                  <c:v>-77.75390625</c:v>
                </c:pt>
                <c:pt idx="10642">
                  <c:v>-22.75390625</c:v>
                </c:pt>
                <c:pt idx="10643">
                  <c:v>71.24609375</c:v>
                </c:pt>
                <c:pt idx="10644">
                  <c:v>-57.75390625</c:v>
                </c:pt>
                <c:pt idx="10645">
                  <c:v>-16.75390625</c:v>
                </c:pt>
                <c:pt idx="10646">
                  <c:v>3.24609375</c:v>
                </c:pt>
                <c:pt idx="10647">
                  <c:v>49.24609375</c:v>
                </c:pt>
                <c:pt idx="10648">
                  <c:v>-5.75390625</c:v>
                </c:pt>
                <c:pt idx="10649">
                  <c:v>-35.75390625</c:v>
                </c:pt>
                <c:pt idx="10650">
                  <c:v>34.24609375</c:v>
                </c:pt>
                <c:pt idx="10651">
                  <c:v>-89.75390625</c:v>
                </c:pt>
                <c:pt idx="10652">
                  <c:v>54.24609375</c:v>
                </c:pt>
                <c:pt idx="10653">
                  <c:v>19.24609375</c:v>
                </c:pt>
                <c:pt idx="10654">
                  <c:v>62.24609375</c:v>
                </c:pt>
                <c:pt idx="10655">
                  <c:v>4.24609375</c:v>
                </c:pt>
                <c:pt idx="10656">
                  <c:v>26.24609375</c:v>
                </c:pt>
                <c:pt idx="10657">
                  <c:v>10.24609375</c:v>
                </c:pt>
                <c:pt idx="10658">
                  <c:v>15.24609375</c:v>
                </c:pt>
                <c:pt idx="10659">
                  <c:v>-69.75390625</c:v>
                </c:pt>
                <c:pt idx="10660">
                  <c:v>55.24609375</c:v>
                </c:pt>
                <c:pt idx="10661">
                  <c:v>45.24609375</c:v>
                </c:pt>
                <c:pt idx="10662">
                  <c:v>21.24609375</c:v>
                </c:pt>
                <c:pt idx="10663">
                  <c:v>49.24609375</c:v>
                </c:pt>
                <c:pt idx="10664">
                  <c:v>89.24609375</c:v>
                </c:pt>
                <c:pt idx="10665">
                  <c:v>-25.75390625</c:v>
                </c:pt>
                <c:pt idx="10666">
                  <c:v>88.24609375</c:v>
                </c:pt>
                <c:pt idx="10667">
                  <c:v>82.24609375</c:v>
                </c:pt>
                <c:pt idx="10668">
                  <c:v>-36.75390625</c:v>
                </c:pt>
                <c:pt idx="10669">
                  <c:v>36.24609375</c:v>
                </c:pt>
                <c:pt idx="10670">
                  <c:v>54.24609375</c:v>
                </c:pt>
                <c:pt idx="10671">
                  <c:v>-15.75390625</c:v>
                </c:pt>
                <c:pt idx="10672">
                  <c:v>12.24609375</c:v>
                </c:pt>
                <c:pt idx="10673">
                  <c:v>-30.75390625</c:v>
                </c:pt>
                <c:pt idx="10674">
                  <c:v>15.24609375</c:v>
                </c:pt>
                <c:pt idx="10675">
                  <c:v>-61.75390625</c:v>
                </c:pt>
                <c:pt idx="10676">
                  <c:v>-43.75390625</c:v>
                </c:pt>
                <c:pt idx="10677">
                  <c:v>26.24609375</c:v>
                </c:pt>
                <c:pt idx="10678">
                  <c:v>-15.75390625</c:v>
                </c:pt>
                <c:pt idx="10679">
                  <c:v>18.24609375</c:v>
                </c:pt>
                <c:pt idx="10680">
                  <c:v>30.24609375</c:v>
                </c:pt>
                <c:pt idx="10681">
                  <c:v>-0.75390625</c:v>
                </c:pt>
                <c:pt idx="10682">
                  <c:v>3.24609375</c:v>
                </c:pt>
                <c:pt idx="10683">
                  <c:v>-13.75390625</c:v>
                </c:pt>
                <c:pt idx="10684">
                  <c:v>4.24609375</c:v>
                </c:pt>
                <c:pt idx="10685">
                  <c:v>-41.75390625</c:v>
                </c:pt>
                <c:pt idx="10686">
                  <c:v>-0.75390625</c:v>
                </c:pt>
                <c:pt idx="10687">
                  <c:v>45.24609375</c:v>
                </c:pt>
                <c:pt idx="10688">
                  <c:v>-20.75390625</c:v>
                </c:pt>
                <c:pt idx="10689">
                  <c:v>12.24609375</c:v>
                </c:pt>
                <c:pt idx="10690">
                  <c:v>21.24609375</c:v>
                </c:pt>
                <c:pt idx="10691">
                  <c:v>51.24609375</c:v>
                </c:pt>
                <c:pt idx="10692">
                  <c:v>56.24609375</c:v>
                </c:pt>
                <c:pt idx="10693">
                  <c:v>16.24609375</c:v>
                </c:pt>
                <c:pt idx="10694">
                  <c:v>28.24609375</c:v>
                </c:pt>
                <c:pt idx="10695">
                  <c:v>38.24609375</c:v>
                </c:pt>
                <c:pt idx="10696">
                  <c:v>10.24609375</c:v>
                </c:pt>
                <c:pt idx="10697">
                  <c:v>-7.75390625</c:v>
                </c:pt>
                <c:pt idx="10698">
                  <c:v>30.24609375</c:v>
                </c:pt>
                <c:pt idx="10699">
                  <c:v>-38.75390625</c:v>
                </c:pt>
                <c:pt idx="10700">
                  <c:v>-5.75390625</c:v>
                </c:pt>
                <c:pt idx="10701">
                  <c:v>15.24609375</c:v>
                </c:pt>
                <c:pt idx="10702">
                  <c:v>-22.75390625</c:v>
                </c:pt>
                <c:pt idx="10703">
                  <c:v>16.24609375</c:v>
                </c:pt>
                <c:pt idx="10704">
                  <c:v>-70.75390625</c:v>
                </c:pt>
                <c:pt idx="10705">
                  <c:v>-23.75390625</c:v>
                </c:pt>
                <c:pt idx="10706">
                  <c:v>-25.75390625</c:v>
                </c:pt>
                <c:pt idx="10707">
                  <c:v>50.24609375</c:v>
                </c:pt>
                <c:pt idx="10708">
                  <c:v>1.24609375</c:v>
                </c:pt>
                <c:pt idx="10709">
                  <c:v>-28.75390625</c:v>
                </c:pt>
                <c:pt idx="10710">
                  <c:v>12.24609375</c:v>
                </c:pt>
                <c:pt idx="10711">
                  <c:v>134.24609380000001</c:v>
                </c:pt>
                <c:pt idx="10712">
                  <c:v>93.24609375</c:v>
                </c:pt>
                <c:pt idx="10713">
                  <c:v>13.24609375</c:v>
                </c:pt>
                <c:pt idx="10714">
                  <c:v>31.24609375</c:v>
                </c:pt>
                <c:pt idx="10715">
                  <c:v>-18.75390625</c:v>
                </c:pt>
                <c:pt idx="10716">
                  <c:v>19.24609375</c:v>
                </c:pt>
                <c:pt idx="10717">
                  <c:v>-23.75390625</c:v>
                </c:pt>
                <c:pt idx="10718">
                  <c:v>-14.75390625</c:v>
                </c:pt>
                <c:pt idx="10719">
                  <c:v>15.24609375</c:v>
                </c:pt>
                <c:pt idx="10720">
                  <c:v>-69.75390625</c:v>
                </c:pt>
                <c:pt idx="10721">
                  <c:v>34.94140625</c:v>
                </c:pt>
                <c:pt idx="10722">
                  <c:v>88.94140625</c:v>
                </c:pt>
                <c:pt idx="10723">
                  <c:v>-2.05859375</c:v>
                </c:pt>
                <c:pt idx="10724">
                  <c:v>-17.05859375</c:v>
                </c:pt>
                <c:pt idx="10725">
                  <c:v>-54.05859375</c:v>
                </c:pt>
                <c:pt idx="10726">
                  <c:v>-89.05859375</c:v>
                </c:pt>
                <c:pt idx="10727">
                  <c:v>-51.05859375</c:v>
                </c:pt>
                <c:pt idx="10728">
                  <c:v>-18.05859375</c:v>
                </c:pt>
                <c:pt idx="10729">
                  <c:v>2.94140625</c:v>
                </c:pt>
                <c:pt idx="10730">
                  <c:v>-21.05859375</c:v>
                </c:pt>
                <c:pt idx="10731">
                  <c:v>-75.05859375</c:v>
                </c:pt>
                <c:pt idx="10732">
                  <c:v>-20.05859375</c:v>
                </c:pt>
                <c:pt idx="10733">
                  <c:v>-38.05859375</c:v>
                </c:pt>
                <c:pt idx="10734">
                  <c:v>-8.05859375</c:v>
                </c:pt>
                <c:pt idx="10735">
                  <c:v>88.94140625</c:v>
                </c:pt>
                <c:pt idx="10736">
                  <c:v>28.94140625</c:v>
                </c:pt>
                <c:pt idx="10737">
                  <c:v>21.94140625</c:v>
                </c:pt>
                <c:pt idx="10738">
                  <c:v>-55.05859375</c:v>
                </c:pt>
                <c:pt idx="10739">
                  <c:v>61.94140625</c:v>
                </c:pt>
                <c:pt idx="10740">
                  <c:v>-3.05859375</c:v>
                </c:pt>
                <c:pt idx="10741">
                  <c:v>-7.05859375</c:v>
                </c:pt>
                <c:pt idx="10742">
                  <c:v>64.94140625</c:v>
                </c:pt>
                <c:pt idx="10743">
                  <c:v>-15.05859375</c:v>
                </c:pt>
                <c:pt idx="10744">
                  <c:v>-41.05859375</c:v>
                </c:pt>
                <c:pt idx="10745">
                  <c:v>-11.05859375</c:v>
                </c:pt>
                <c:pt idx="10746">
                  <c:v>-2.05859375</c:v>
                </c:pt>
                <c:pt idx="10747">
                  <c:v>-59.05859375</c:v>
                </c:pt>
                <c:pt idx="10748">
                  <c:v>-27.05859375</c:v>
                </c:pt>
                <c:pt idx="10749">
                  <c:v>76.94140625</c:v>
                </c:pt>
                <c:pt idx="10750">
                  <c:v>-14.05859375</c:v>
                </c:pt>
                <c:pt idx="10751">
                  <c:v>-61.05859375</c:v>
                </c:pt>
                <c:pt idx="10752">
                  <c:v>-33.05859375</c:v>
                </c:pt>
                <c:pt idx="10753">
                  <c:v>-35.05859375</c:v>
                </c:pt>
                <c:pt idx="10754">
                  <c:v>50.94140625</c:v>
                </c:pt>
                <c:pt idx="10755">
                  <c:v>-30.05859375</c:v>
                </c:pt>
                <c:pt idx="10756">
                  <c:v>108.9414062</c:v>
                </c:pt>
                <c:pt idx="10757">
                  <c:v>-21.05859375</c:v>
                </c:pt>
                <c:pt idx="10758">
                  <c:v>38.94140625</c:v>
                </c:pt>
                <c:pt idx="10759">
                  <c:v>-3.05859375</c:v>
                </c:pt>
                <c:pt idx="10760">
                  <c:v>-15.05859375</c:v>
                </c:pt>
                <c:pt idx="10761">
                  <c:v>41.94140625</c:v>
                </c:pt>
                <c:pt idx="10762">
                  <c:v>-27.05859375</c:v>
                </c:pt>
                <c:pt idx="10763">
                  <c:v>-11.05859375</c:v>
                </c:pt>
                <c:pt idx="10764">
                  <c:v>-8.05859375</c:v>
                </c:pt>
                <c:pt idx="10765">
                  <c:v>20.94140625</c:v>
                </c:pt>
                <c:pt idx="10766">
                  <c:v>-32.05859375</c:v>
                </c:pt>
                <c:pt idx="10767">
                  <c:v>68.94140625</c:v>
                </c:pt>
                <c:pt idx="10768">
                  <c:v>-11.05859375</c:v>
                </c:pt>
                <c:pt idx="10769">
                  <c:v>14.94140625</c:v>
                </c:pt>
                <c:pt idx="10770">
                  <c:v>-16.05859375</c:v>
                </c:pt>
                <c:pt idx="10771">
                  <c:v>-28.05859375</c:v>
                </c:pt>
                <c:pt idx="10772">
                  <c:v>45.94140625</c:v>
                </c:pt>
                <c:pt idx="10773">
                  <c:v>-10.05859375</c:v>
                </c:pt>
                <c:pt idx="10774">
                  <c:v>-54.05859375</c:v>
                </c:pt>
                <c:pt idx="10775">
                  <c:v>21.94140625</c:v>
                </c:pt>
                <c:pt idx="10776">
                  <c:v>-40.05859375</c:v>
                </c:pt>
                <c:pt idx="10777">
                  <c:v>24.94140625</c:v>
                </c:pt>
                <c:pt idx="10778">
                  <c:v>34.94140625</c:v>
                </c:pt>
                <c:pt idx="10779">
                  <c:v>-48.05859375</c:v>
                </c:pt>
                <c:pt idx="10780">
                  <c:v>34.94140625</c:v>
                </c:pt>
                <c:pt idx="10781">
                  <c:v>-58.05859375</c:v>
                </c:pt>
                <c:pt idx="10782">
                  <c:v>-23.05859375</c:v>
                </c:pt>
                <c:pt idx="10783">
                  <c:v>25.94140625</c:v>
                </c:pt>
                <c:pt idx="10784">
                  <c:v>14.94140625</c:v>
                </c:pt>
                <c:pt idx="10785">
                  <c:v>-3.05859375</c:v>
                </c:pt>
                <c:pt idx="10786">
                  <c:v>13.94140625</c:v>
                </c:pt>
                <c:pt idx="10787">
                  <c:v>33.94140625</c:v>
                </c:pt>
                <c:pt idx="10788">
                  <c:v>28.94140625</c:v>
                </c:pt>
                <c:pt idx="10789">
                  <c:v>6.94140625</c:v>
                </c:pt>
                <c:pt idx="10790">
                  <c:v>-5.859375E-2</c:v>
                </c:pt>
                <c:pt idx="10791">
                  <c:v>-80.05859375</c:v>
                </c:pt>
                <c:pt idx="10792">
                  <c:v>-6.05859375</c:v>
                </c:pt>
                <c:pt idx="10793">
                  <c:v>3.94140625</c:v>
                </c:pt>
                <c:pt idx="10794">
                  <c:v>-47.05859375</c:v>
                </c:pt>
                <c:pt idx="10795">
                  <c:v>-29.05859375</c:v>
                </c:pt>
                <c:pt idx="10796">
                  <c:v>25.94140625</c:v>
                </c:pt>
                <c:pt idx="10797">
                  <c:v>14.94140625</c:v>
                </c:pt>
                <c:pt idx="10798">
                  <c:v>-19.05859375</c:v>
                </c:pt>
                <c:pt idx="10799">
                  <c:v>26.94140625</c:v>
                </c:pt>
                <c:pt idx="10800">
                  <c:v>66.94140625</c:v>
                </c:pt>
                <c:pt idx="10801">
                  <c:v>-2.05859375</c:v>
                </c:pt>
                <c:pt idx="10802">
                  <c:v>18.94140625</c:v>
                </c:pt>
                <c:pt idx="10803">
                  <c:v>-49.05859375</c:v>
                </c:pt>
                <c:pt idx="10804">
                  <c:v>-27.05859375</c:v>
                </c:pt>
                <c:pt idx="10805">
                  <c:v>-62.05859375</c:v>
                </c:pt>
                <c:pt idx="10806">
                  <c:v>-42.05859375</c:v>
                </c:pt>
                <c:pt idx="10807">
                  <c:v>15.94140625</c:v>
                </c:pt>
                <c:pt idx="10808">
                  <c:v>0.94140625</c:v>
                </c:pt>
                <c:pt idx="10809">
                  <c:v>-22.05859375</c:v>
                </c:pt>
                <c:pt idx="10810">
                  <c:v>79.94140625</c:v>
                </c:pt>
                <c:pt idx="10811">
                  <c:v>9.94140625</c:v>
                </c:pt>
                <c:pt idx="10812">
                  <c:v>-38.765625</c:v>
                </c:pt>
                <c:pt idx="10813">
                  <c:v>5.234375</c:v>
                </c:pt>
                <c:pt idx="10814">
                  <c:v>38.234375</c:v>
                </c:pt>
                <c:pt idx="10815">
                  <c:v>26.234375</c:v>
                </c:pt>
                <c:pt idx="10816">
                  <c:v>24.234375</c:v>
                </c:pt>
                <c:pt idx="10817">
                  <c:v>24.234375</c:v>
                </c:pt>
                <c:pt idx="10818">
                  <c:v>59.234375</c:v>
                </c:pt>
                <c:pt idx="10819">
                  <c:v>-11.765625</c:v>
                </c:pt>
                <c:pt idx="10820">
                  <c:v>6.234375</c:v>
                </c:pt>
                <c:pt idx="10821">
                  <c:v>-66.765625</c:v>
                </c:pt>
                <c:pt idx="10822">
                  <c:v>22.234375</c:v>
                </c:pt>
                <c:pt idx="10823">
                  <c:v>-70.765625</c:v>
                </c:pt>
                <c:pt idx="10824">
                  <c:v>57.234375</c:v>
                </c:pt>
                <c:pt idx="10825">
                  <c:v>12.234375</c:v>
                </c:pt>
                <c:pt idx="10826">
                  <c:v>17.234375</c:v>
                </c:pt>
                <c:pt idx="10827">
                  <c:v>-34.765625</c:v>
                </c:pt>
                <c:pt idx="10828">
                  <c:v>-27.765625</c:v>
                </c:pt>
                <c:pt idx="10829">
                  <c:v>-11.765625</c:v>
                </c:pt>
                <c:pt idx="10830">
                  <c:v>-28.765625</c:v>
                </c:pt>
                <c:pt idx="10831">
                  <c:v>-15.765625</c:v>
                </c:pt>
                <c:pt idx="10832">
                  <c:v>4.234375</c:v>
                </c:pt>
                <c:pt idx="10833">
                  <c:v>15.234375</c:v>
                </c:pt>
                <c:pt idx="10834">
                  <c:v>-35.765625</c:v>
                </c:pt>
                <c:pt idx="10835">
                  <c:v>-30.765625</c:v>
                </c:pt>
                <c:pt idx="10836">
                  <c:v>-19.765625</c:v>
                </c:pt>
                <c:pt idx="10837">
                  <c:v>-36.765625</c:v>
                </c:pt>
                <c:pt idx="10838">
                  <c:v>-39.765625</c:v>
                </c:pt>
                <c:pt idx="10839">
                  <c:v>-22.765625</c:v>
                </c:pt>
                <c:pt idx="10840">
                  <c:v>18.234375</c:v>
                </c:pt>
                <c:pt idx="10841">
                  <c:v>38.234375</c:v>
                </c:pt>
                <c:pt idx="10842">
                  <c:v>-73.765625</c:v>
                </c:pt>
                <c:pt idx="10843">
                  <c:v>12.234375</c:v>
                </c:pt>
                <c:pt idx="10844">
                  <c:v>-28.765625</c:v>
                </c:pt>
                <c:pt idx="10845">
                  <c:v>-35.765625</c:v>
                </c:pt>
                <c:pt idx="10846">
                  <c:v>-33.765625</c:v>
                </c:pt>
                <c:pt idx="10847">
                  <c:v>52.234375</c:v>
                </c:pt>
                <c:pt idx="10848">
                  <c:v>17.234375</c:v>
                </c:pt>
                <c:pt idx="10849">
                  <c:v>-45.765625</c:v>
                </c:pt>
                <c:pt idx="10850">
                  <c:v>-21.765625</c:v>
                </c:pt>
                <c:pt idx="10851">
                  <c:v>5.234375</c:v>
                </c:pt>
                <c:pt idx="10852">
                  <c:v>14.234375</c:v>
                </c:pt>
                <c:pt idx="10853">
                  <c:v>59.234375</c:v>
                </c:pt>
                <c:pt idx="10854">
                  <c:v>-4.765625</c:v>
                </c:pt>
                <c:pt idx="10855">
                  <c:v>-17.765625</c:v>
                </c:pt>
                <c:pt idx="10856">
                  <c:v>-39.765625</c:v>
                </c:pt>
                <c:pt idx="10857">
                  <c:v>52.234375</c:v>
                </c:pt>
                <c:pt idx="10858">
                  <c:v>23.234375</c:v>
                </c:pt>
                <c:pt idx="10859">
                  <c:v>44.234375</c:v>
                </c:pt>
                <c:pt idx="10860">
                  <c:v>8.234375</c:v>
                </c:pt>
                <c:pt idx="10861">
                  <c:v>-11.765625</c:v>
                </c:pt>
                <c:pt idx="10862">
                  <c:v>53.234375</c:v>
                </c:pt>
                <c:pt idx="10863">
                  <c:v>-13.765625</c:v>
                </c:pt>
                <c:pt idx="10864">
                  <c:v>-1.765625</c:v>
                </c:pt>
                <c:pt idx="10865">
                  <c:v>117.234375</c:v>
                </c:pt>
                <c:pt idx="10866">
                  <c:v>-52.765625</c:v>
                </c:pt>
                <c:pt idx="10867">
                  <c:v>15.234375</c:v>
                </c:pt>
                <c:pt idx="10868">
                  <c:v>54.234375</c:v>
                </c:pt>
                <c:pt idx="10869">
                  <c:v>-25.765625</c:v>
                </c:pt>
                <c:pt idx="10870">
                  <c:v>13.234375</c:v>
                </c:pt>
                <c:pt idx="10871">
                  <c:v>-22.765625</c:v>
                </c:pt>
                <c:pt idx="10872">
                  <c:v>-92.765625</c:v>
                </c:pt>
                <c:pt idx="10873">
                  <c:v>-54.765625</c:v>
                </c:pt>
                <c:pt idx="10874">
                  <c:v>-24.765625</c:v>
                </c:pt>
                <c:pt idx="10875">
                  <c:v>-20.765625</c:v>
                </c:pt>
                <c:pt idx="10876">
                  <c:v>56.234375</c:v>
                </c:pt>
                <c:pt idx="10877">
                  <c:v>25.234375</c:v>
                </c:pt>
                <c:pt idx="10878">
                  <c:v>-20.765625</c:v>
                </c:pt>
                <c:pt idx="10879">
                  <c:v>76.234375</c:v>
                </c:pt>
                <c:pt idx="10880">
                  <c:v>-32.765625</c:v>
                </c:pt>
                <c:pt idx="10881">
                  <c:v>31.234375</c:v>
                </c:pt>
                <c:pt idx="10882">
                  <c:v>-28.83203125</c:v>
                </c:pt>
                <c:pt idx="10883">
                  <c:v>-9.83203125</c:v>
                </c:pt>
                <c:pt idx="10884">
                  <c:v>-43.83203125</c:v>
                </c:pt>
                <c:pt idx="10885">
                  <c:v>36.16796875</c:v>
                </c:pt>
                <c:pt idx="10886">
                  <c:v>-10.83203125</c:v>
                </c:pt>
                <c:pt idx="10887">
                  <c:v>22.16796875</c:v>
                </c:pt>
                <c:pt idx="10888">
                  <c:v>79.16796875</c:v>
                </c:pt>
                <c:pt idx="10889">
                  <c:v>-25.83203125</c:v>
                </c:pt>
                <c:pt idx="10890">
                  <c:v>-72.83203125</c:v>
                </c:pt>
                <c:pt idx="10891">
                  <c:v>42.16796875</c:v>
                </c:pt>
                <c:pt idx="10892">
                  <c:v>-74.83203125</c:v>
                </c:pt>
                <c:pt idx="10893">
                  <c:v>-14.83203125</c:v>
                </c:pt>
                <c:pt idx="10894">
                  <c:v>-25.83203125</c:v>
                </c:pt>
                <c:pt idx="10895">
                  <c:v>-36.83203125</c:v>
                </c:pt>
                <c:pt idx="10896">
                  <c:v>91.16796875</c:v>
                </c:pt>
                <c:pt idx="10897">
                  <c:v>35.16796875</c:v>
                </c:pt>
                <c:pt idx="10898">
                  <c:v>17.16796875</c:v>
                </c:pt>
                <c:pt idx="10899">
                  <c:v>31.16796875</c:v>
                </c:pt>
                <c:pt idx="10900">
                  <c:v>34.16796875</c:v>
                </c:pt>
                <c:pt idx="10901">
                  <c:v>33.16796875</c:v>
                </c:pt>
                <c:pt idx="10902">
                  <c:v>0.16796875</c:v>
                </c:pt>
                <c:pt idx="10903">
                  <c:v>-28.83203125</c:v>
                </c:pt>
                <c:pt idx="10904">
                  <c:v>32.16796875</c:v>
                </c:pt>
                <c:pt idx="10905">
                  <c:v>99.16796875</c:v>
                </c:pt>
                <c:pt idx="10906">
                  <c:v>-40.83203125</c:v>
                </c:pt>
                <c:pt idx="10907">
                  <c:v>29.16796875</c:v>
                </c:pt>
                <c:pt idx="10908">
                  <c:v>-41.83203125</c:v>
                </c:pt>
                <c:pt idx="10909">
                  <c:v>-55.83203125</c:v>
                </c:pt>
                <c:pt idx="10910">
                  <c:v>-10.83203125</c:v>
                </c:pt>
                <c:pt idx="10911">
                  <c:v>-17.83203125</c:v>
                </c:pt>
                <c:pt idx="10912">
                  <c:v>-9.83203125</c:v>
                </c:pt>
                <c:pt idx="10913">
                  <c:v>54.16796875</c:v>
                </c:pt>
                <c:pt idx="10914">
                  <c:v>-129.83203119999999</c:v>
                </c:pt>
                <c:pt idx="10915">
                  <c:v>-71.83203125</c:v>
                </c:pt>
                <c:pt idx="10916">
                  <c:v>-33.83203125</c:v>
                </c:pt>
                <c:pt idx="10917">
                  <c:v>-42.83203125</c:v>
                </c:pt>
                <c:pt idx="10918">
                  <c:v>-92.83203125</c:v>
                </c:pt>
                <c:pt idx="10919">
                  <c:v>-75.83203125</c:v>
                </c:pt>
                <c:pt idx="10920">
                  <c:v>78.16796875</c:v>
                </c:pt>
                <c:pt idx="10921">
                  <c:v>-1.83203125</c:v>
                </c:pt>
                <c:pt idx="10922">
                  <c:v>27.16796875</c:v>
                </c:pt>
                <c:pt idx="10923">
                  <c:v>-20.83203125</c:v>
                </c:pt>
                <c:pt idx="10924">
                  <c:v>70.16796875</c:v>
                </c:pt>
                <c:pt idx="10925">
                  <c:v>8.16796875</c:v>
                </c:pt>
                <c:pt idx="10926">
                  <c:v>16.16796875</c:v>
                </c:pt>
                <c:pt idx="10927">
                  <c:v>-13.83203125</c:v>
                </c:pt>
                <c:pt idx="10928">
                  <c:v>42.16796875</c:v>
                </c:pt>
                <c:pt idx="10929">
                  <c:v>75.16796875</c:v>
                </c:pt>
                <c:pt idx="10930">
                  <c:v>-83.83203125</c:v>
                </c:pt>
                <c:pt idx="10931">
                  <c:v>-13.83203125</c:v>
                </c:pt>
                <c:pt idx="10932">
                  <c:v>-36.83203125</c:v>
                </c:pt>
                <c:pt idx="10933">
                  <c:v>-58.83203125</c:v>
                </c:pt>
                <c:pt idx="10934">
                  <c:v>-28.83203125</c:v>
                </c:pt>
                <c:pt idx="10935">
                  <c:v>1.16796875</c:v>
                </c:pt>
                <c:pt idx="10936">
                  <c:v>27.16796875</c:v>
                </c:pt>
                <c:pt idx="10937">
                  <c:v>-7.83203125</c:v>
                </c:pt>
                <c:pt idx="10938">
                  <c:v>6.16796875</c:v>
                </c:pt>
                <c:pt idx="10939">
                  <c:v>-9.83203125</c:v>
                </c:pt>
                <c:pt idx="10940">
                  <c:v>-16.83203125</c:v>
                </c:pt>
                <c:pt idx="10941">
                  <c:v>64.16796875</c:v>
                </c:pt>
                <c:pt idx="10942">
                  <c:v>-61.83203125</c:v>
                </c:pt>
                <c:pt idx="10943">
                  <c:v>-26.83203125</c:v>
                </c:pt>
                <c:pt idx="10944">
                  <c:v>-43.83203125</c:v>
                </c:pt>
                <c:pt idx="10945">
                  <c:v>-75.83203125</c:v>
                </c:pt>
                <c:pt idx="10946">
                  <c:v>-6.83203125</c:v>
                </c:pt>
                <c:pt idx="10947">
                  <c:v>35.16796875</c:v>
                </c:pt>
                <c:pt idx="10948">
                  <c:v>40.16796875</c:v>
                </c:pt>
                <c:pt idx="10949">
                  <c:v>33.16796875</c:v>
                </c:pt>
                <c:pt idx="10950">
                  <c:v>-45.83203125</c:v>
                </c:pt>
                <c:pt idx="10951">
                  <c:v>-4.83203125</c:v>
                </c:pt>
                <c:pt idx="10952">
                  <c:v>44.16796875</c:v>
                </c:pt>
                <c:pt idx="10953">
                  <c:v>-69.83203125</c:v>
                </c:pt>
                <c:pt idx="10954">
                  <c:v>-9.83203125</c:v>
                </c:pt>
                <c:pt idx="10955">
                  <c:v>-19.83203125</c:v>
                </c:pt>
                <c:pt idx="10956">
                  <c:v>53.16796875</c:v>
                </c:pt>
                <c:pt idx="10957">
                  <c:v>53.16796875</c:v>
                </c:pt>
                <c:pt idx="10958">
                  <c:v>49.16796875</c:v>
                </c:pt>
                <c:pt idx="10959">
                  <c:v>67.16796875</c:v>
                </c:pt>
                <c:pt idx="10960">
                  <c:v>-26.83203125</c:v>
                </c:pt>
                <c:pt idx="10961">
                  <c:v>-42.83203125</c:v>
                </c:pt>
                <c:pt idx="10962">
                  <c:v>-46.83203125</c:v>
                </c:pt>
                <c:pt idx="10963">
                  <c:v>-27.83203125</c:v>
                </c:pt>
                <c:pt idx="10964">
                  <c:v>75.16796875</c:v>
                </c:pt>
                <c:pt idx="10965">
                  <c:v>30.16796875</c:v>
                </c:pt>
                <c:pt idx="10966">
                  <c:v>-17.83203125</c:v>
                </c:pt>
                <c:pt idx="10967">
                  <c:v>-2.83203125</c:v>
                </c:pt>
                <c:pt idx="10968">
                  <c:v>19.16796875</c:v>
                </c:pt>
                <c:pt idx="10969">
                  <c:v>-50.83203125</c:v>
                </c:pt>
                <c:pt idx="10970">
                  <c:v>20.16796875</c:v>
                </c:pt>
                <c:pt idx="10971">
                  <c:v>0.16796875</c:v>
                </c:pt>
                <c:pt idx="10972">
                  <c:v>60.16796875</c:v>
                </c:pt>
                <c:pt idx="10973">
                  <c:v>-35.83203125</c:v>
                </c:pt>
                <c:pt idx="10974">
                  <c:v>-94.87109375</c:v>
                </c:pt>
                <c:pt idx="10975">
                  <c:v>-31.87109375</c:v>
                </c:pt>
                <c:pt idx="10976">
                  <c:v>1.12890625</c:v>
                </c:pt>
                <c:pt idx="10977">
                  <c:v>1.12890625</c:v>
                </c:pt>
                <c:pt idx="10978">
                  <c:v>-31.87109375</c:v>
                </c:pt>
                <c:pt idx="10979">
                  <c:v>-71.87109375</c:v>
                </c:pt>
                <c:pt idx="10980">
                  <c:v>14.12890625</c:v>
                </c:pt>
                <c:pt idx="10981">
                  <c:v>-0.87109375</c:v>
                </c:pt>
                <c:pt idx="10982">
                  <c:v>-10.87109375</c:v>
                </c:pt>
                <c:pt idx="10983">
                  <c:v>1.12890625</c:v>
                </c:pt>
                <c:pt idx="10984">
                  <c:v>-27.87109375</c:v>
                </c:pt>
                <c:pt idx="10985">
                  <c:v>13.12890625</c:v>
                </c:pt>
                <c:pt idx="10986">
                  <c:v>41.12890625</c:v>
                </c:pt>
                <c:pt idx="10987">
                  <c:v>-4.87109375</c:v>
                </c:pt>
                <c:pt idx="10988">
                  <c:v>12.12890625</c:v>
                </c:pt>
                <c:pt idx="10989">
                  <c:v>-24.87109375</c:v>
                </c:pt>
                <c:pt idx="10990">
                  <c:v>20.12890625</c:v>
                </c:pt>
                <c:pt idx="10991">
                  <c:v>-58.87109375</c:v>
                </c:pt>
                <c:pt idx="10992">
                  <c:v>37.12890625</c:v>
                </c:pt>
                <c:pt idx="10993">
                  <c:v>-33.87109375</c:v>
                </c:pt>
                <c:pt idx="10994">
                  <c:v>149.12890619999999</c:v>
                </c:pt>
                <c:pt idx="10995">
                  <c:v>-7.87109375</c:v>
                </c:pt>
                <c:pt idx="10996">
                  <c:v>38.12890625</c:v>
                </c:pt>
                <c:pt idx="10997">
                  <c:v>11.12890625</c:v>
                </c:pt>
                <c:pt idx="10998">
                  <c:v>25.12890625</c:v>
                </c:pt>
                <c:pt idx="10999">
                  <c:v>-2.87109375</c:v>
                </c:pt>
                <c:pt idx="11000">
                  <c:v>-51.87109375</c:v>
                </c:pt>
                <c:pt idx="11001">
                  <c:v>64.12890625</c:v>
                </c:pt>
                <c:pt idx="11002">
                  <c:v>-71.87109375</c:v>
                </c:pt>
                <c:pt idx="11003">
                  <c:v>47.12890625</c:v>
                </c:pt>
                <c:pt idx="11004">
                  <c:v>109.1289062</c:v>
                </c:pt>
                <c:pt idx="11005">
                  <c:v>53.12890625</c:v>
                </c:pt>
                <c:pt idx="11006">
                  <c:v>15.12890625</c:v>
                </c:pt>
                <c:pt idx="11007">
                  <c:v>-36.87109375</c:v>
                </c:pt>
                <c:pt idx="11008">
                  <c:v>15.12890625</c:v>
                </c:pt>
                <c:pt idx="11009">
                  <c:v>-13.87109375</c:v>
                </c:pt>
                <c:pt idx="11010">
                  <c:v>-44.87109375</c:v>
                </c:pt>
                <c:pt idx="11011">
                  <c:v>24.12890625</c:v>
                </c:pt>
                <c:pt idx="11012">
                  <c:v>-5.87109375</c:v>
                </c:pt>
                <c:pt idx="11013">
                  <c:v>-12.87109375</c:v>
                </c:pt>
                <c:pt idx="11014">
                  <c:v>-46.87109375</c:v>
                </c:pt>
                <c:pt idx="11015">
                  <c:v>-11.87109375</c:v>
                </c:pt>
                <c:pt idx="11016">
                  <c:v>15.12890625</c:v>
                </c:pt>
                <c:pt idx="11017">
                  <c:v>-20.87109375</c:v>
                </c:pt>
                <c:pt idx="11018">
                  <c:v>-19.87109375</c:v>
                </c:pt>
                <c:pt idx="11019">
                  <c:v>-35.87109375</c:v>
                </c:pt>
                <c:pt idx="11020">
                  <c:v>-38.87109375</c:v>
                </c:pt>
                <c:pt idx="11021">
                  <c:v>-62.87109375</c:v>
                </c:pt>
                <c:pt idx="11022">
                  <c:v>-70.87109375</c:v>
                </c:pt>
                <c:pt idx="11023">
                  <c:v>26.12890625</c:v>
                </c:pt>
                <c:pt idx="11024">
                  <c:v>34.12890625</c:v>
                </c:pt>
                <c:pt idx="11025">
                  <c:v>54.12890625</c:v>
                </c:pt>
                <c:pt idx="11026">
                  <c:v>21.12890625</c:v>
                </c:pt>
                <c:pt idx="11027">
                  <c:v>-2.87109375</c:v>
                </c:pt>
                <c:pt idx="11028">
                  <c:v>-15.87109375</c:v>
                </c:pt>
                <c:pt idx="11029">
                  <c:v>8.12890625</c:v>
                </c:pt>
                <c:pt idx="11030">
                  <c:v>6.12890625</c:v>
                </c:pt>
                <c:pt idx="11031">
                  <c:v>41.12890625</c:v>
                </c:pt>
                <c:pt idx="11032">
                  <c:v>-16.87109375</c:v>
                </c:pt>
                <c:pt idx="11033">
                  <c:v>-28.87109375</c:v>
                </c:pt>
                <c:pt idx="11034">
                  <c:v>-4.87109375</c:v>
                </c:pt>
                <c:pt idx="11035">
                  <c:v>-31.87109375</c:v>
                </c:pt>
                <c:pt idx="11036">
                  <c:v>5.12890625</c:v>
                </c:pt>
                <c:pt idx="11037">
                  <c:v>-46.87109375</c:v>
                </c:pt>
                <c:pt idx="11038">
                  <c:v>26.12890625</c:v>
                </c:pt>
                <c:pt idx="11039">
                  <c:v>-21.87109375</c:v>
                </c:pt>
                <c:pt idx="11040">
                  <c:v>-3.87109375</c:v>
                </c:pt>
                <c:pt idx="11041">
                  <c:v>-12.87109375</c:v>
                </c:pt>
                <c:pt idx="11042">
                  <c:v>35.12890625</c:v>
                </c:pt>
                <c:pt idx="11043">
                  <c:v>-54.87109375</c:v>
                </c:pt>
                <c:pt idx="11044">
                  <c:v>13.12890625</c:v>
                </c:pt>
                <c:pt idx="11045">
                  <c:v>63.12890625</c:v>
                </c:pt>
                <c:pt idx="11046">
                  <c:v>52.12890625</c:v>
                </c:pt>
                <c:pt idx="11047">
                  <c:v>-10.87109375</c:v>
                </c:pt>
                <c:pt idx="11048">
                  <c:v>-4.87109375</c:v>
                </c:pt>
                <c:pt idx="11049">
                  <c:v>32.12890625</c:v>
                </c:pt>
                <c:pt idx="11050">
                  <c:v>-0.87109375</c:v>
                </c:pt>
                <c:pt idx="11051">
                  <c:v>12.12890625</c:v>
                </c:pt>
                <c:pt idx="11052">
                  <c:v>38.12890625</c:v>
                </c:pt>
                <c:pt idx="11053">
                  <c:v>-62.87109375</c:v>
                </c:pt>
                <c:pt idx="11054">
                  <c:v>44.12890625</c:v>
                </c:pt>
                <c:pt idx="11055">
                  <c:v>6.12890625</c:v>
                </c:pt>
                <c:pt idx="11056">
                  <c:v>-0.87109375</c:v>
                </c:pt>
                <c:pt idx="11057">
                  <c:v>26.12890625</c:v>
                </c:pt>
                <c:pt idx="11058">
                  <c:v>-83.87109375</c:v>
                </c:pt>
                <c:pt idx="11059">
                  <c:v>-18.87109375</c:v>
                </c:pt>
                <c:pt idx="11060">
                  <c:v>26.12890625</c:v>
                </c:pt>
                <c:pt idx="11061">
                  <c:v>-21.87109375</c:v>
                </c:pt>
                <c:pt idx="11062">
                  <c:v>-24.87109375</c:v>
                </c:pt>
                <c:pt idx="11063">
                  <c:v>-21.87109375</c:v>
                </c:pt>
                <c:pt idx="11064">
                  <c:v>-24.87109375</c:v>
                </c:pt>
                <c:pt idx="11065">
                  <c:v>27.12890625</c:v>
                </c:pt>
                <c:pt idx="11066">
                  <c:v>-126.8710938</c:v>
                </c:pt>
                <c:pt idx="11067">
                  <c:v>17.12890625</c:v>
                </c:pt>
                <c:pt idx="11068">
                  <c:v>32.12890625</c:v>
                </c:pt>
                <c:pt idx="11069">
                  <c:v>-6.87109375</c:v>
                </c:pt>
                <c:pt idx="11070">
                  <c:v>-52.66015625</c:v>
                </c:pt>
                <c:pt idx="11071">
                  <c:v>-84.66015625</c:v>
                </c:pt>
                <c:pt idx="11072">
                  <c:v>-25.66015625</c:v>
                </c:pt>
                <c:pt idx="11073">
                  <c:v>-70.66015625</c:v>
                </c:pt>
                <c:pt idx="11074">
                  <c:v>-38.66015625</c:v>
                </c:pt>
                <c:pt idx="11075">
                  <c:v>35.33984375</c:v>
                </c:pt>
                <c:pt idx="11076">
                  <c:v>-65.66015625</c:v>
                </c:pt>
                <c:pt idx="11077">
                  <c:v>43.33984375</c:v>
                </c:pt>
                <c:pt idx="11078">
                  <c:v>16.33984375</c:v>
                </c:pt>
                <c:pt idx="11079">
                  <c:v>-91.66015625</c:v>
                </c:pt>
                <c:pt idx="11080">
                  <c:v>10.33984375</c:v>
                </c:pt>
                <c:pt idx="11081">
                  <c:v>-16.66015625</c:v>
                </c:pt>
                <c:pt idx="11082">
                  <c:v>-7.66015625</c:v>
                </c:pt>
                <c:pt idx="11083">
                  <c:v>-29.66015625</c:v>
                </c:pt>
                <c:pt idx="11084">
                  <c:v>-50.66015625</c:v>
                </c:pt>
                <c:pt idx="11085">
                  <c:v>-10.66015625</c:v>
                </c:pt>
                <c:pt idx="11086">
                  <c:v>101.3398438</c:v>
                </c:pt>
                <c:pt idx="11087">
                  <c:v>90.33984375</c:v>
                </c:pt>
                <c:pt idx="11088">
                  <c:v>-36.66015625</c:v>
                </c:pt>
                <c:pt idx="11089">
                  <c:v>21.33984375</c:v>
                </c:pt>
                <c:pt idx="11090">
                  <c:v>-19.66015625</c:v>
                </c:pt>
                <c:pt idx="11091">
                  <c:v>-20.66015625</c:v>
                </c:pt>
                <c:pt idx="11092">
                  <c:v>-22.66015625</c:v>
                </c:pt>
                <c:pt idx="11093">
                  <c:v>-17.66015625</c:v>
                </c:pt>
                <c:pt idx="11094">
                  <c:v>-5.66015625</c:v>
                </c:pt>
                <c:pt idx="11095">
                  <c:v>19.33984375</c:v>
                </c:pt>
                <c:pt idx="11096">
                  <c:v>-24.66015625</c:v>
                </c:pt>
                <c:pt idx="11097">
                  <c:v>-12.66015625</c:v>
                </c:pt>
                <c:pt idx="11098">
                  <c:v>36.33984375</c:v>
                </c:pt>
                <c:pt idx="11099">
                  <c:v>72.33984375</c:v>
                </c:pt>
                <c:pt idx="11100">
                  <c:v>-4.66015625</c:v>
                </c:pt>
                <c:pt idx="11101">
                  <c:v>10.33984375</c:v>
                </c:pt>
                <c:pt idx="11102">
                  <c:v>58.33984375</c:v>
                </c:pt>
                <c:pt idx="11103">
                  <c:v>16.33984375</c:v>
                </c:pt>
                <c:pt idx="11104">
                  <c:v>58.33984375</c:v>
                </c:pt>
                <c:pt idx="11105">
                  <c:v>-46.66015625</c:v>
                </c:pt>
                <c:pt idx="11106">
                  <c:v>28.33984375</c:v>
                </c:pt>
                <c:pt idx="11107">
                  <c:v>-42.66015625</c:v>
                </c:pt>
                <c:pt idx="11108">
                  <c:v>5.33984375</c:v>
                </c:pt>
                <c:pt idx="11109">
                  <c:v>-74.66015625</c:v>
                </c:pt>
                <c:pt idx="11110">
                  <c:v>-19.66015625</c:v>
                </c:pt>
                <c:pt idx="11111">
                  <c:v>-46.66015625</c:v>
                </c:pt>
                <c:pt idx="11112">
                  <c:v>32.33984375</c:v>
                </c:pt>
                <c:pt idx="11113">
                  <c:v>10.33984375</c:v>
                </c:pt>
                <c:pt idx="11114">
                  <c:v>24.33984375</c:v>
                </c:pt>
                <c:pt idx="11115">
                  <c:v>2.33984375</c:v>
                </c:pt>
                <c:pt idx="11116">
                  <c:v>90.33984375</c:v>
                </c:pt>
                <c:pt idx="11117">
                  <c:v>-37.66015625</c:v>
                </c:pt>
                <c:pt idx="11118">
                  <c:v>-0.66015625</c:v>
                </c:pt>
                <c:pt idx="11119">
                  <c:v>-11.66015625</c:v>
                </c:pt>
                <c:pt idx="11120">
                  <c:v>-23.66015625</c:v>
                </c:pt>
                <c:pt idx="11121">
                  <c:v>34.33984375</c:v>
                </c:pt>
                <c:pt idx="11122">
                  <c:v>18.33984375</c:v>
                </c:pt>
                <c:pt idx="11123">
                  <c:v>-18.66015625</c:v>
                </c:pt>
                <c:pt idx="11124">
                  <c:v>-41.66015625</c:v>
                </c:pt>
                <c:pt idx="11125">
                  <c:v>-67.66015625</c:v>
                </c:pt>
                <c:pt idx="11126">
                  <c:v>-33.66015625</c:v>
                </c:pt>
                <c:pt idx="11127">
                  <c:v>-14.66015625</c:v>
                </c:pt>
                <c:pt idx="11128">
                  <c:v>-14.66015625</c:v>
                </c:pt>
                <c:pt idx="11129">
                  <c:v>-19.66015625</c:v>
                </c:pt>
                <c:pt idx="11130">
                  <c:v>-13.66015625</c:v>
                </c:pt>
                <c:pt idx="11131">
                  <c:v>78.33984375</c:v>
                </c:pt>
                <c:pt idx="11132">
                  <c:v>-60.66015625</c:v>
                </c:pt>
                <c:pt idx="11133">
                  <c:v>-67.66015625</c:v>
                </c:pt>
                <c:pt idx="11134">
                  <c:v>47.33984375</c:v>
                </c:pt>
                <c:pt idx="11135">
                  <c:v>13.33984375</c:v>
                </c:pt>
                <c:pt idx="11136">
                  <c:v>-16.66015625</c:v>
                </c:pt>
                <c:pt idx="11137">
                  <c:v>28.33984375</c:v>
                </c:pt>
                <c:pt idx="11138">
                  <c:v>51.33984375</c:v>
                </c:pt>
                <c:pt idx="11139">
                  <c:v>-20.66015625</c:v>
                </c:pt>
                <c:pt idx="11140">
                  <c:v>22.33984375</c:v>
                </c:pt>
                <c:pt idx="11141">
                  <c:v>110.3398438</c:v>
                </c:pt>
                <c:pt idx="11142">
                  <c:v>-25.66015625</c:v>
                </c:pt>
                <c:pt idx="11143">
                  <c:v>49.33984375</c:v>
                </c:pt>
                <c:pt idx="11144">
                  <c:v>-31.66015625</c:v>
                </c:pt>
                <c:pt idx="11145">
                  <c:v>-51.66015625</c:v>
                </c:pt>
                <c:pt idx="11146">
                  <c:v>-14.66015625</c:v>
                </c:pt>
                <c:pt idx="11147">
                  <c:v>-16.66015625</c:v>
                </c:pt>
                <c:pt idx="11148">
                  <c:v>-73.66015625</c:v>
                </c:pt>
                <c:pt idx="11149">
                  <c:v>-69.66015625</c:v>
                </c:pt>
                <c:pt idx="11150">
                  <c:v>56.33984375</c:v>
                </c:pt>
                <c:pt idx="11151">
                  <c:v>3.33984375</c:v>
                </c:pt>
                <c:pt idx="11152">
                  <c:v>-0.66015625</c:v>
                </c:pt>
                <c:pt idx="11153">
                  <c:v>-78.66015625</c:v>
                </c:pt>
                <c:pt idx="11154">
                  <c:v>48.33984375</c:v>
                </c:pt>
                <c:pt idx="11155">
                  <c:v>-22.66015625</c:v>
                </c:pt>
                <c:pt idx="11156">
                  <c:v>-30.66015625</c:v>
                </c:pt>
                <c:pt idx="11157">
                  <c:v>36.33984375</c:v>
                </c:pt>
                <c:pt idx="11158">
                  <c:v>-10.66015625</c:v>
                </c:pt>
                <c:pt idx="11159">
                  <c:v>-25.66015625</c:v>
                </c:pt>
                <c:pt idx="11160">
                  <c:v>-48.66015625</c:v>
                </c:pt>
                <c:pt idx="11161">
                  <c:v>-31.66015625</c:v>
                </c:pt>
                <c:pt idx="11162">
                  <c:v>11.12890625</c:v>
                </c:pt>
                <c:pt idx="11163">
                  <c:v>1.12890625</c:v>
                </c:pt>
                <c:pt idx="11164">
                  <c:v>-51.87109375</c:v>
                </c:pt>
                <c:pt idx="11165">
                  <c:v>13.12890625</c:v>
                </c:pt>
                <c:pt idx="11166">
                  <c:v>85.12890625</c:v>
                </c:pt>
                <c:pt idx="11167">
                  <c:v>26.12890625</c:v>
                </c:pt>
                <c:pt idx="11168">
                  <c:v>-22.87109375</c:v>
                </c:pt>
                <c:pt idx="11169">
                  <c:v>46.12890625</c:v>
                </c:pt>
                <c:pt idx="11170">
                  <c:v>29.12890625</c:v>
                </c:pt>
                <c:pt idx="11171">
                  <c:v>13.12890625</c:v>
                </c:pt>
                <c:pt idx="11172">
                  <c:v>1.12890625</c:v>
                </c:pt>
                <c:pt idx="11173">
                  <c:v>-7.87109375</c:v>
                </c:pt>
                <c:pt idx="11174">
                  <c:v>-69.87109375</c:v>
                </c:pt>
                <c:pt idx="11175">
                  <c:v>16.12890625</c:v>
                </c:pt>
                <c:pt idx="11176">
                  <c:v>-6.87109375</c:v>
                </c:pt>
                <c:pt idx="11177">
                  <c:v>72.12890625</c:v>
                </c:pt>
                <c:pt idx="11178">
                  <c:v>1.12890625</c:v>
                </c:pt>
                <c:pt idx="11179">
                  <c:v>11.12890625</c:v>
                </c:pt>
                <c:pt idx="11180">
                  <c:v>-1.87109375</c:v>
                </c:pt>
                <c:pt idx="11181">
                  <c:v>31.12890625</c:v>
                </c:pt>
                <c:pt idx="11182">
                  <c:v>23.12890625</c:v>
                </c:pt>
                <c:pt idx="11183">
                  <c:v>11.12890625</c:v>
                </c:pt>
                <c:pt idx="11184">
                  <c:v>55.12890625</c:v>
                </c:pt>
                <c:pt idx="11185">
                  <c:v>28.12890625</c:v>
                </c:pt>
                <c:pt idx="11186">
                  <c:v>3.12890625</c:v>
                </c:pt>
                <c:pt idx="11187">
                  <c:v>-9.87109375</c:v>
                </c:pt>
                <c:pt idx="11188">
                  <c:v>-68.87109375</c:v>
                </c:pt>
                <c:pt idx="11189">
                  <c:v>-59.87109375</c:v>
                </c:pt>
                <c:pt idx="11190">
                  <c:v>-52.87109375</c:v>
                </c:pt>
                <c:pt idx="11191">
                  <c:v>1.12890625</c:v>
                </c:pt>
                <c:pt idx="11192">
                  <c:v>61.12890625</c:v>
                </c:pt>
                <c:pt idx="11193">
                  <c:v>60.12890625</c:v>
                </c:pt>
                <c:pt idx="11194">
                  <c:v>-23.87109375</c:v>
                </c:pt>
                <c:pt idx="11195">
                  <c:v>72.12890625</c:v>
                </c:pt>
                <c:pt idx="11196">
                  <c:v>-64.87109375</c:v>
                </c:pt>
                <c:pt idx="11197">
                  <c:v>40.12890625</c:v>
                </c:pt>
                <c:pt idx="11198">
                  <c:v>-6.87109375</c:v>
                </c:pt>
                <c:pt idx="11199">
                  <c:v>-38.87109375</c:v>
                </c:pt>
                <c:pt idx="11200">
                  <c:v>6.12890625</c:v>
                </c:pt>
                <c:pt idx="11201">
                  <c:v>12.12890625</c:v>
                </c:pt>
                <c:pt idx="11202">
                  <c:v>-8.87109375</c:v>
                </c:pt>
                <c:pt idx="11203">
                  <c:v>-32.87109375</c:v>
                </c:pt>
                <c:pt idx="11204">
                  <c:v>31.12890625</c:v>
                </c:pt>
                <c:pt idx="11205">
                  <c:v>-3.87109375</c:v>
                </c:pt>
                <c:pt idx="11206">
                  <c:v>22.12890625</c:v>
                </c:pt>
                <c:pt idx="11207">
                  <c:v>27.12890625</c:v>
                </c:pt>
                <c:pt idx="11208">
                  <c:v>-8.87109375</c:v>
                </c:pt>
                <c:pt idx="11209">
                  <c:v>-70.87109375</c:v>
                </c:pt>
                <c:pt idx="11210">
                  <c:v>-15.87109375</c:v>
                </c:pt>
                <c:pt idx="11211">
                  <c:v>8.12890625</c:v>
                </c:pt>
                <c:pt idx="11212">
                  <c:v>-4.87109375</c:v>
                </c:pt>
                <c:pt idx="11213">
                  <c:v>-10.87109375</c:v>
                </c:pt>
                <c:pt idx="11214">
                  <c:v>-24.87109375</c:v>
                </c:pt>
                <c:pt idx="11215">
                  <c:v>-71.87109375</c:v>
                </c:pt>
                <c:pt idx="11216">
                  <c:v>33.12890625</c:v>
                </c:pt>
                <c:pt idx="11217">
                  <c:v>56.12890625</c:v>
                </c:pt>
                <c:pt idx="11218">
                  <c:v>-0.87109375</c:v>
                </c:pt>
                <c:pt idx="11219">
                  <c:v>17.12890625</c:v>
                </c:pt>
                <c:pt idx="11220">
                  <c:v>-9.87109375</c:v>
                </c:pt>
                <c:pt idx="11221">
                  <c:v>-73.87109375</c:v>
                </c:pt>
                <c:pt idx="11222">
                  <c:v>90.12890625</c:v>
                </c:pt>
                <c:pt idx="11223">
                  <c:v>27.12890625</c:v>
                </c:pt>
                <c:pt idx="11224">
                  <c:v>20.12890625</c:v>
                </c:pt>
                <c:pt idx="11225">
                  <c:v>-40.87109375</c:v>
                </c:pt>
                <c:pt idx="11226">
                  <c:v>-18.87109375</c:v>
                </c:pt>
                <c:pt idx="11227">
                  <c:v>62.12890625</c:v>
                </c:pt>
                <c:pt idx="11228">
                  <c:v>46.12890625</c:v>
                </c:pt>
                <c:pt idx="11229">
                  <c:v>57.12890625</c:v>
                </c:pt>
                <c:pt idx="11230">
                  <c:v>55.12890625</c:v>
                </c:pt>
                <c:pt idx="11231">
                  <c:v>12.12890625</c:v>
                </c:pt>
                <c:pt idx="11232">
                  <c:v>18.12890625</c:v>
                </c:pt>
                <c:pt idx="11233">
                  <c:v>32.12890625</c:v>
                </c:pt>
                <c:pt idx="11234">
                  <c:v>-32.87109375</c:v>
                </c:pt>
                <c:pt idx="11235">
                  <c:v>-52.87109375</c:v>
                </c:pt>
                <c:pt idx="11236">
                  <c:v>36.12890625</c:v>
                </c:pt>
                <c:pt idx="11237">
                  <c:v>-77.87109375</c:v>
                </c:pt>
                <c:pt idx="11238">
                  <c:v>46.12890625</c:v>
                </c:pt>
                <c:pt idx="11239">
                  <c:v>5.12890625</c:v>
                </c:pt>
                <c:pt idx="11240">
                  <c:v>13.12890625</c:v>
                </c:pt>
                <c:pt idx="11241">
                  <c:v>-7.87109375</c:v>
                </c:pt>
                <c:pt idx="11242">
                  <c:v>9.12890625</c:v>
                </c:pt>
                <c:pt idx="11243">
                  <c:v>96.12890625</c:v>
                </c:pt>
                <c:pt idx="11244">
                  <c:v>51.12890625</c:v>
                </c:pt>
                <c:pt idx="11245">
                  <c:v>28.12890625</c:v>
                </c:pt>
                <c:pt idx="11246">
                  <c:v>-46.87109375</c:v>
                </c:pt>
                <c:pt idx="11247">
                  <c:v>-67.87109375</c:v>
                </c:pt>
                <c:pt idx="11248">
                  <c:v>-1.87109375</c:v>
                </c:pt>
                <c:pt idx="11249">
                  <c:v>-37.87109375</c:v>
                </c:pt>
                <c:pt idx="11250">
                  <c:v>-39.87109375</c:v>
                </c:pt>
                <c:pt idx="11251">
                  <c:v>42.12890625</c:v>
                </c:pt>
                <c:pt idx="11252">
                  <c:v>-48.87109375</c:v>
                </c:pt>
                <c:pt idx="11253">
                  <c:v>75.12890625</c:v>
                </c:pt>
                <c:pt idx="11254">
                  <c:v>-103.8710938</c:v>
                </c:pt>
                <c:pt idx="11255">
                  <c:v>76.12890625</c:v>
                </c:pt>
                <c:pt idx="11256">
                  <c:v>23.12890625</c:v>
                </c:pt>
                <c:pt idx="11257">
                  <c:v>-30.87109375</c:v>
                </c:pt>
                <c:pt idx="11258">
                  <c:v>-36.87109375</c:v>
                </c:pt>
                <c:pt idx="11259">
                  <c:v>1.12890625</c:v>
                </c:pt>
                <c:pt idx="11260">
                  <c:v>0.1875</c:v>
                </c:pt>
                <c:pt idx="11261">
                  <c:v>-33.8125</c:v>
                </c:pt>
                <c:pt idx="11262">
                  <c:v>6.1875</c:v>
                </c:pt>
                <c:pt idx="11263">
                  <c:v>56.1875</c:v>
                </c:pt>
                <c:pt idx="11264">
                  <c:v>-17.8125</c:v>
                </c:pt>
                <c:pt idx="11265">
                  <c:v>-36.8125</c:v>
                </c:pt>
                <c:pt idx="11266">
                  <c:v>-13.8125</c:v>
                </c:pt>
                <c:pt idx="11267">
                  <c:v>-12.8125</c:v>
                </c:pt>
                <c:pt idx="11268">
                  <c:v>22.1875</c:v>
                </c:pt>
                <c:pt idx="11269">
                  <c:v>-17.8125</c:v>
                </c:pt>
                <c:pt idx="11270">
                  <c:v>-24.8125</c:v>
                </c:pt>
                <c:pt idx="11271">
                  <c:v>47.1875</c:v>
                </c:pt>
                <c:pt idx="11272">
                  <c:v>-52.8125</c:v>
                </c:pt>
                <c:pt idx="11273">
                  <c:v>-86.8125</c:v>
                </c:pt>
                <c:pt idx="11274">
                  <c:v>-4.8125</c:v>
                </c:pt>
                <c:pt idx="11275">
                  <c:v>-13.8125</c:v>
                </c:pt>
                <c:pt idx="11276">
                  <c:v>42.1875</c:v>
                </c:pt>
                <c:pt idx="11277">
                  <c:v>49.1875</c:v>
                </c:pt>
                <c:pt idx="11278">
                  <c:v>-59.8125</c:v>
                </c:pt>
                <c:pt idx="11279">
                  <c:v>-48.8125</c:v>
                </c:pt>
                <c:pt idx="11280">
                  <c:v>44.1875</c:v>
                </c:pt>
                <c:pt idx="11281">
                  <c:v>4.1875</c:v>
                </c:pt>
                <c:pt idx="11282">
                  <c:v>82.1875</c:v>
                </c:pt>
                <c:pt idx="11283">
                  <c:v>9.1875</c:v>
                </c:pt>
                <c:pt idx="11284">
                  <c:v>-73.8125</c:v>
                </c:pt>
                <c:pt idx="11285">
                  <c:v>153.1875</c:v>
                </c:pt>
                <c:pt idx="11286">
                  <c:v>1.1875</c:v>
                </c:pt>
                <c:pt idx="11287">
                  <c:v>60.1875</c:v>
                </c:pt>
                <c:pt idx="11288">
                  <c:v>-34.8125</c:v>
                </c:pt>
                <c:pt idx="11289">
                  <c:v>-58.8125</c:v>
                </c:pt>
                <c:pt idx="11290">
                  <c:v>-3.8125</c:v>
                </c:pt>
                <c:pt idx="11291">
                  <c:v>7.1875</c:v>
                </c:pt>
                <c:pt idx="11292">
                  <c:v>19.1875</c:v>
                </c:pt>
                <c:pt idx="11293">
                  <c:v>-42.8125</c:v>
                </c:pt>
                <c:pt idx="11294">
                  <c:v>8.1875</c:v>
                </c:pt>
                <c:pt idx="11295">
                  <c:v>-53.8125</c:v>
                </c:pt>
                <c:pt idx="11296">
                  <c:v>78.1875</c:v>
                </c:pt>
                <c:pt idx="11297">
                  <c:v>28.1875</c:v>
                </c:pt>
                <c:pt idx="11298">
                  <c:v>-45.8125</c:v>
                </c:pt>
                <c:pt idx="11299">
                  <c:v>-21.8125</c:v>
                </c:pt>
                <c:pt idx="11300">
                  <c:v>17.1875</c:v>
                </c:pt>
                <c:pt idx="11301">
                  <c:v>-13.8125</c:v>
                </c:pt>
                <c:pt idx="11302">
                  <c:v>13.1875</c:v>
                </c:pt>
                <c:pt idx="11303">
                  <c:v>-21.8125</c:v>
                </c:pt>
                <c:pt idx="11304">
                  <c:v>76.1875</c:v>
                </c:pt>
                <c:pt idx="11305">
                  <c:v>-48.8125</c:v>
                </c:pt>
                <c:pt idx="11306">
                  <c:v>2.1875</c:v>
                </c:pt>
                <c:pt idx="11307">
                  <c:v>12.1875</c:v>
                </c:pt>
                <c:pt idx="11308">
                  <c:v>3.1875</c:v>
                </c:pt>
                <c:pt idx="11309">
                  <c:v>2.1875</c:v>
                </c:pt>
                <c:pt idx="11310">
                  <c:v>-7.8125</c:v>
                </c:pt>
                <c:pt idx="11311">
                  <c:v>-9.8125</c:v>
                </c:pt>
                <c:pt idx="11312">
                  <c:v>-1.8125</c:v>
                </c:pt>
                <c:pt idx="11313">
                  <c:v>3.1875</c:v>
                </c:pt>
                <c:pt idx="11314">
                  <c:v>0.1875</c:v>
                </c:pt>
                <c:pt idx="11315">
                  <c:v>-5.8125</c:v>
                </c:pt>
                <c:pt idx="11316">
                  <c:v>-75.8125</c:v>
                </c:pt>
                <c:pt idx="11317">
                  <c:v>-19.8125</c:v>
                </c:pt>
                <c:pt idx="11318">
                  <c:v>-82.8125</c:v>
                </c:pt>
                <c:pt idx="11319">
                  <c:v>32.1875</c:v>
                </c:pt>
                <c:pt idx="11320">
                  <c:v>5.1875</c:v>
                </c:pt>
                <c:pt idx="11321">
                  <c:v>111.1875</c:v>
                </c:pt>
                <c:pt idx="11322">
                  <c:v>-60.8125</c:v>
                </c:pt>
                <c:pt idx="11323">
                  <c:v>-14.8125</c:v>
                </c:pt>
                <c:pt idx="11324">
                  <c:v>-55.8125</c:v>
                </c:pt>
                <c:pt idx="11325">
                  <c:v>-4.8125</c:v>
                </c:pt>
                <c:pt idx="11326">
                  <c:v>-24.8125</c:v>
                </c:pt>
                <c:pt idx="11327">
                  <c:v>-2.8125</c:v>
                </c:pt>
                <c:pt idx="11328">
                  <c:v>-40.8125</c:v>
                </c:pt>
                <c:pt idx="11329">
                  <c:v>-65.8125</c:v>
                </c:pt>
                <c:pt idx="11330">
                  <c:v>31.1875</c:v>
                </c:pt>
                <c:pt idx="11331">
                  <c:v>25.1875</c:v>
                </c:pt>
                <c:pt idx="11332">
                  <c:v>-21.8125</c:v>
                </c:pt>
                <c:pt idx="11333">
                  <c:v>5.1875</c:v>
                </c:pt>
                <c:pt idx="11334">
                  <c:v>-9.8125</c:v>
                </c:pt>
                <c:pt idx="11335">
                  <c:v>78.1875</c:v>
                </c:pt>
                <c:pt idx="11336">
                  <c:v>50.1875</c:v>
                </c:pt>
                <c:pt idx="11337">
                  <c:v>22.1875</c:v>
                </c:pt>
                <c:pt idx="11338">
                  <c:v>68.1875</c:v>
                </c:pt>
                <c:pt idx="11339">
                  <c:v>0.1875</c:v>
                </c:pt>
                <c:pt idx="11340">
                  <c:v>2.1875</c:v>
                </c:pt>
                <c:pt idx="11341">
                  <c:v>-45.8125</c:v>
                </c:pt>
                <c:pt idx="11342">
                  <c:v>0.1875</c:v>
                </c:pt>
                <c:pt idx="11343">
                  <c:v>-56.8125</c:v>
                </c:pt>
                <c:pt idx="11344">
                  <c:v>-70.8125</c:v>
                </c:pt>
                <c:pt idx="11345">
                  <c:v>75.1875</c:v>
                </c:pt>
                <c:pt idx="11346">
                  <c:v>13.1875</c:v>
                </c:pt>
                <c:pt idx="11347">
                  <c:v>-22.8125</c:v>
                </c:pt>
                <c:pt idx="11348">
                  <c:v>-52.8125</c:v>
                </c:pt>
                <c:pt idx="11349">
                  <c:v>40.1875</c:v>
                </c:pt>
                <c:pt idx="11350">
                  <c:v>-26.8125</c:v>
                </c:pt>
                <c:pt idx="11351">
                  <c:v>53.1875</c:v>
                </c:pt>
                <c:pt idx="11352">
                  <c:v>-3.8125</c:v>
                </c:pt>
                <c:pt idx="11353">
                  <c:v>52.1875</c:v>
                </c:pt>
                <c:pt idx="11354">
                  <c:v>37.1875</c:v>
                </c:pt>
                <c:pt idx="11355">
                  <c:v>46.24609375</c:v>
                </c:pt>
                <c:pt idx="11356">
                  <c:v>-67.75390625</c:v>
                </c:pt>
                <c:pt idx="11357">
                  <c:v>-78.75390625</c:v>
                </c:pt>
                <c:pt idx="11358">
                  <c:v>-15.75390625</c:v>
                </c:pt>
                <c:pt idx="11359">
                  <c:v>-62.75390625</c:v>
                </c:pt>
                <c:pt idx="11360">
                  <c:v>37.24609375</c:v>
                </c:pt>
                <c:pt idx="11361">
                  <c:v>59.24609375</c:v>
                </c:pt>
                <c:pt idx="11362">
                  <c:v>6.24609375</c:v>
                </c:pt>
                <c:pt idx="11363">
                  <c:v>17.24609375</c:v>
                </c:pt>
                <c:pt idx="11364">
                  <c:v>14.24609375</c:v>
                </c:pt>
                <c:pt idx="11365">
                  <c:v>-4.75390625</c:v>
                </c:pt>
                <c:pt idx="11366">
                  <c:v>-9.75390625</c:v>
                </c:pt>
                <c:pt idx="11367">
                  <c:v>13.24609375</c:v>
                </c:pt>
                <c:pt idx="11368">
                  <c:v>-31.75390625</c:v>
                </c:pt>
                <c:pt idx="11369">
                  <c:v>-59.75390625</c:v>
                </c:pt>
                <c:pt idx="11370">
                  <c:v>17.24609375</c:v>
                </c:pt>
                <c:pt idx="11371">
                  <c:v>-41.75390625</c:v>
                </c:pt>
                <c:pt idx="11372">
                  <c:v>-10.75390625</c:v>
                </c:pt>
                <c:pt idx="11373">
                  <c:v>12.24609375</c:v>
                </c:pt>
                <c:pt idx="11374">
                  <c:v>71.24609375</c:v>
                </c:pt>
                <c:pt idx="11375">
                  <c:v>-19.75390625</c:v>
                </c:pt>
                <c:pt idx="11376">
                  <c:v>-15.75390625</c:v>
                </c:pt>
                <c:pt idx="11377">
                  <c:v>-14.75390625</c:v>
                </c:pt>
                <c:pt idx="11378">
                  <c:v>-65.75390625</c:v>
                </c:pt>
                <c:pt idx="11379">
                  <c:v>31.24609375</c:v>
                </c:pt>
                <c:pt idx="11380">
                  <c:v>-3.75390625</c:v>
                </c:pt>
                <c:pt idx="11381">
                  <c:v>37.24609375</c:v>
                </c:pt>
                <c:pt idx="11382">
                  <c:v>18.24609375</c:v>
                </c:pt>
                <c:pt idx="11383">
                  <c:v>6.24609375</c:v>
                </c:pt>
                <c:pt idx="11384">
                  <c:v>45.24609375</c:v>
                </c:pt>
                <c:pt idx="11385">
                  <c:v>-44.75390625</c:v>
                </c:pt>
                <c:pt idx="11386">
                  <c:v>-40.75390625</c:v>
                </c:pt>
                <c:pt idx="11387">
                  <c:v>44.24609375</c:v>
                </c:pt>
                <c:pt idx="11388">
                  <c:v>90.24609375</c:v>
                </c:pt>
                <c:pt idx="11389">
                  <c:v>-20.75390625</c:v>
                </c:pt>
                <c:pt idx="11390">
                  <c:v>76.24609375</c:v>
                </c:pt>
                <c:pt idx="11391">
                  <c:v>2.24609375</c:v>
                </c:pt>
                <c:pt idx="11392">
                  <c:v>11.24609375</c:v>
                </c:pt>
                <c:pt idx="11393">
                  <c:v>-4.75390625</c:v>
                </c:pt>
                <c:pt idx="11394">
                  <c:v>-8.75390625</c:v>
                </c:pt>
                <c:pt idx="11395">
                  <c:v>29.24609375</c:v>
                </c:pt>
                <c:pt idx="11396">
                  <c:v>-23.75390625</c:v>
                </c:pt>
                <c:pt idx="11397">
                  <c:v>68.24609375</c:v>
                </c:pt>
                <c:pt idx="11398">
                  <c:v>-46.75390625</c:v>
                </c:pt>
                <c:pt idx="11399">
                  <c:v>-1.75390625</c:v>
                </c:pt>
                <c:pt idx="11400">
                  <c:v>11.24609375</c:v>
                </c:pt>
                <c:pt idx="11401">
                  <c:v>22.24609375</c:v>
                </c:pt>
                <c:pt idx="11402">
                  <c:v>83.24609375</c:v>
                </c:pt>
                <c:pt idx="11403">
                  <c:v>1.24609375</c:v>
                </c:pt>
                <c:pt idx="11404">
                  <c:v>-15.75390625</c:v>
                </c:pt>
                <c:pt idx="11405">
                  <c:v>-4.75390625</c:v>
                </c:pt>
                <c:pt idx="11406">
                  <c:v>-2.75390625</c:v>
                </c:pt>
                <c:pt idx="11407">
                  <c:v>-27.75390625</c:v>
                </c:pt>
                <c:pt idx="11408">
                  <c:v>105.2460938</c:v>
                </c:pt>
                <c:pt idx="11409">
                  <c:v>7.24609375</c:v>
                </c:pt>
                <c:pt idx="11410">
                  <c:v>16.24609375</c:v>
                </c:pt>
                <c:pt idx="11411">
                  <c:v>-103.7539062</c:v>
                </c:pt>
                <c:pt idx="11412">
                  <c:v>-6.75390625</c:v>
                </c:pt>
                <c:pt idx="11413">
                  <c:v>17.24609375</c:v>
                </c:pt>
                <c:pt idx="11414">
                  <c:v>-41.75390625</c:v>
                </c:pt>
                <c:pt idx="11415">
                  <c:v>-8.75390625</c:v>
                </c:pt>
                <c:pt idx="11416">
                  <c:v>56.24609375</c:v>
                </c:pt>
                <c:pt idx="11417">
                  <c:v>16.24609375</c:v>
                </c:pt>
                <c:pt idx="11418">
                  <c:v>56.24609375</c:v>
                </c:pt>
                <c:pt idx="11419">
                  <c:v>-4.75390625</c:v>
                </c:pt>
                <c:pt idx="11420">
                  <c:v>1.24609375</c:v>
                </c:pt>
                <c:pt idx="11421">
                  <c:v>42.24609375</c:v>
                </c:pt>
                <c:pt idx="11422">
                  <c:v>34.24609375</c:v>
                </c:pt>
                <c:pt idx="11423">
                  <c:v>-1.75390625</c:v>
                </c:pt>
                <c:pt idx="11424">
                  <c:v>131.24609380000001</c:v>
                </c:pt>
                <c:pt idx="11425">
                  <c:v>-25.75390625</c:v>
                </c:pt>
                <c:pt idx="11426">
                  <c:v>-74.75390625</c:v>
                </c:pt>
                <c:pt idx="11427">
                  <c:v>-21.75390625</c:v>
                </c:pt>
                <c:pt idx="11428">
                  <c:v>-31.75390625</c:v>
                </c:pt>
                <c:pt idx="11429">
                  <c:v>0.24609375</c:v>
                </c:pt>
                <c:pt idx="11430">
                  <c:v>-14.75390625</c:v>
                </c:pt>
                <c:pt idx="11431">
                  <c:v>-42.75390625</c:v>
                </c:pt>
                <c:pt idx="11432">
                  <c:v>108.2460938</c:v>
                </c:pt>
                <c:pt idx="11433">
                  <c:v>63.24609375</c:v>
                </c:pt>
                <c:pt idx="11434">
                  <c:v>-45.75390625</c:v>
                </c:pt>
                <c:pt idx="11435">
                  <c:v>30.24609375</c:v>
                </c:pt>
                <c:pt idx="11436">
                  <c:v>-45.75390625</c:v>
                </c:pt>
                <c:pt idx="11437">
                  <c:v>14.24609375</c:v>
                </c:pt>
                <c:pt idx="11438">
                  <c:v>78.24609375</c:v>
                </c:pt>
                <c:pt idx="11439">
                  <c:v>-40.75390625</c:v>
                </c:pt>
                <c:pt idx="11440">
                  <c:v>4.24609375</c:v>
                </c:pt>
                <c:pt idx="11441">
                  <c:v>43.24609375</c:v>
                </c:pt>
                <c:pt idx="11442">
                  <c:v>-33.75390625</c:v>
                </c:pt>
                <c:pt idx="11443">
                  <c:v>37.24609375</c:v>
                </c:pt>
                <c:pt idx="11444">
                  <c:v>-38.75390625</c:v>
                </c:pt>
                <c:pt idx="11445">
                  <c:v>3.24609375</c:v>
                </c:pt>
                <c:pt idx="11446">
                  <c:v>48.24609375</c:v>
                </c:pt>
                <c:pt idx="11447">
                  <c:v>2.24609375</c:v>
                </c:pt>
                <c:pt idx="11448">
                  <c:v>38.24609375</c:v>
                </c:pt>
                <c:pt idx="11449">
                  <c:v>8.24609375</c:v>
                </c:pt>
                <c:pt idx="11450">
                  <c:v>-37.75390625</c:v>
                </c:pt>
                <c:pt idx="11451">
                  <c:v>-31.05859375</c:v>
                </c:pt>
                <c:pt idx="11452">
                  <c:v>-12.05859375</c:v>
                </c:pt>
                <c:pt idx="11453">
                  <c:v>-17.05859375</c:v>
                </c:pt>
                <c:pt idx="11454">
                  <c:v>-23.05859375</c:v>
                </c:pt>
                <c:pt idx="11455">
                  <c:v>-33.05859375</c:v>
                </c:pt>
                <c:pt idx="11456">
                  <c:v>43.94140625</c:v>
                </c:pt>
                <c:pt idx="11457">
                  <c:v>-30.05859375</c:v>
                </c:pt>
                <c:pt idx="11458">
                  <c:v>-79.05859375</c:v>
                </c:pt>
                <c:pt idx="11459">
                  <c:v>4.94140625</c:v>
                </c:pt>
                <c:pt idx="11460">
                  <c:v>-79.05859375</c:v>
                </c:pt>
                <c:pt idx="11461">
                  <c:v>25.94140625</c:v>
                </c:pt>
                <c:pt idx="11462">
                  <c:v>39.94140625</c:v>
                </c:pt>
                <c:pt idx="11463">
                  <c:v>17.94140625</c:v>
                </c:pt>
                <c:pt idx="11464">
                  <c:v>-5.05859375</c:v>
                </c:pt>
                <c:pt idx="11465">
                  <c:v>102.9414062</c:v>
                </c:pt>
                <c:pt idx="11466">
                  <c:v>9.94140625</c:v>
                </c:pt>
                <c:pt idx="11467">
                  <c:v>12.94140625</c:v>
                </c:pt>
                <c:pt idx="11468">
                  <c:v>37.94140625</c:v>
                </c:pt>
                <c:pt idx="11469">
                  <c:v>5.94140625</c:v>
                </c:pt>
                <c:pt idx="11470">
                  <c:v>89.94140625</c:v>
                </c:pt>
                <c:pt idx="11471">
                  <c:v>53.94140625</c:v>
                </c:pt>
                <c:pt idx="11472">
                  <c:v>-33.05859375</c:v>
                </c:pt>
                <c:pt idx="11473">
                  <c:v>52.94140625</c:v>
                </c:pt>
                <c:pt idx="11474">
                  <c:v>17.94140625</c:v>
                </c:pt>
                <c:pt idx="11475">
                  <c:v>-12.05859375</c:v>
                </c:pt>
                <c:pt idx="11476">
                  <c:v>56.94140625</c:v>
                </c:pt>
                <c:pt idx="11477">
                  <c:v>-5.05859375</c:v>
                </c:pt>
                <c:pt idx="11478">
                  <c:v>4.94140625</c:v>
                </c:pt>
                <c:pt idx="11479">
                  <c:v>-5.05859375</c:v>
                </c:pt>
                <c:pt idx="11480">
                  <c:v>1.94140625</c:v>
                </c:pt>
                <c:pt idx="11481">
                  <c:v>65.94140625</c:v>
                </c:pt>
                <c:pt idx="11482">
                  <c:v>12.94140625</c:v>
                </c:pt>
                <c:pt idx="11483">
                  <c:v>10.94140625</c:v>
                </c:pt>
                <c:pt idx="11484">
                  <c:v>-104.0585938</c:v>
                </c:pt>
                <c:pt idx="11485">
                  <c:v>-18.05859375</c:v>
                </c:pt>
                <c:pt idx="11486">
                  <c:v>-80.05859375</c:v>
                </c:pt>
                <c:pt idx="11487">
                  <c:v>-29.05859375</c:v>
                </c:pt>
                <c:pt idx="11488">
                  <c:v>-15.05859375</c:v>
                </c:pt>
                <c:pt idx="11489">
                  <c:v>-21.05859375</c:v>
                </c:pt>
                <c:pt idx="11490">
                  <c:v>-28.05859375</c:v>
                </c:pt>
                <c:pt idx="11491">
                  <c:v>55.94140625</c:v>
                </c:pt>
                <c:pt idx="11492">
                  <c:v>12.94140625</c:v>
                </c:pt>
                <c:pt idx="11493">
                  <c:v>-1.05859375</c:v>
                </c:pt>
                <c:pt idx="11494">
                  <c:v>-9.05859375</c:v>
                </c:pt>
                <c:pt idx="11495">
                  <c:v>-37.05859375</c:v>
                </c:pt>
                <c:pt idx="11496">
                  <c:v>47.94140625</c:v>
                </c:pt>
                <c:pt idx="11497">
                  <c:v>15.94140625</c:v>
                </c:pt>
                <c:pt idx="11498">
                  <c:v>-63.05859375</c:v>
                </c:pt>
                <c:pt idx="11499">
                  <c:v>-5.859375E-2</c:v>
                </c:pt>
                <c:pt idx="11500">
                  <c:v>-60.05859375</c:v>
                </c:pt>
                <c:pt idx="11501">
                  <c:v>20.94140625</c:v>
                </c:pt>
                <c:pt idx="11502">
                  <c:v>36.94140625</c:v>
                </c:pt>
                <c:pt idx="11503">
                  <c:v>18.94140625</c:v>
                </c:pt>
                <c:pt idx="11504">
                  <c:v>12.94140625</c:v>
                </c:pt>
                <c:pt idx="11505">
                  <c:v>-10.05859375</c:v>
                </c:pt>
                <c:pt idx="11506">
                  <c:v>-14.05859375</c:v>
                </c:pt>
                <c:pt idx="11507">
                  <c:v>68.94140625</c:v>
                </c:pt>
                <c:pt idx="11508">
                  <c:v>32.94140625</c:v>
                </c:pt>
                <c:pt idx="11509">
                  <c:v>-20.05859375</c:v>
                </c:pt>
                <c:pt idx="11510">
                  <c:v>-53.05859375</c:v>
                </c:pt>
                <c:pt idx="11511">
                  <c:v>27.94140625</c:v>
                </c:pt>
                <c:pt idx="11512">
                  <c:v>-37.05859375</c:v>
                </c:pt>
                <c:pt idx="11513">
                  <c:v>-34.05859375</c:v>
                </c:pt>
                <c:pt idx="11514">
                  <c:v>20.94140625</c:v>
                </c:pt>
                <c:pt idx="11515">
                  <c:v>-47.05859375</c:v>
                </c:pt>
                <c:pt idx="11516">
                  <c:v>-5.859375E-2</c:v>
                </c:pt>
                <c:pt idx="11517">
                  <c:v>73.94140625</c:v>
                </c:pt>
                <c:pt idx="11518">
                  <c:v>27.94140625</c:v>
                </c:pt>
                <c:pt idx="11519">
                  <c:v>-26.05859375</c:v>
                </c:pt>
                <c:pt idx="11520">
                  <c:v>-9.05859375</c:v>
                </c:pt>
                <c:pt idx="11521">
                  <c:v>4.94140625</c:v>
                </c:pt>
                <c:pt idx="11522">
                  <c:v>61.94140625</c:v>
                </c:pt>
                <c:pt idx="11523">
                  <c:v>-43.05859375</c:v>
                </c:pt>
                <c:pt idx="11524">
                  <c:v>-64.05859375</c:v>
                </c:pt>
                <c:pt idx="11525">
                  <c:v>-26.05859375</c:v>
                </c:pt>
                <c:pt idx="11526">
                  <c:v>-24.05859375</c:v>
                </c:pt>
                <c:pt idx="11527">
                  <c:v>-12.05859375</c:v>
                </c:pt>
                <c:pt idx="11528">
                  <c:v>-74.05859375</c:v>
                </c:pt>
                <c:pt idx="11529">
                  <c:v>36.94140625</c:v>
                </c:pt>
                <c:pt idx="11530">
                  <c:v>95.94140625</c:v>
                </c:pt>
                <c:pt idx="11531">
                  <c:v>-35.05859375</c:v>
                </c:pt>
                <c:pt idx="11532">
                  <c:v>-83.05859375</c:v>
                </c:pt>
                <c:pt idx="11533">
                  <c:v>-51.05859375</c:v>
                </c:pt>
                <c:pt idx="11534">
                  <c:v>31.94140625</c:v>
                </c:pt>
                <c:pt idx="11535">
                  <c:v>28.94140625</c:v>
                </c:pt>
                <c:pt idx="11536">
                  <c:v>16.94140625</c:v>
                </c:pt>
                <c:pt idx="11537">
                  <c:v>46.94140625</c:v>
                </c:pt>
                <c:pt idx="11538">
                  <c:v>55.94140625</c:v>
                </c:pt>
                <c:pt idx="11539">
                  <c:v>-32.05859375</c:v>
                </c:pt>
                <c:pt idx="11540">
                  <c:v>14.94140625</c:v>
                </c:pt>
                <c:pt idx="11541">
                  <c:v>25.94140625</c:v>
                </c:pt>
                <c:pt idx="11542">
                  <c:v>22.94140625</c:v>
                </c:pt>
                <c:pt idx="11543">
                  <c:v>32.94140625</c:v>
                </c:pt>
                <c:pt idx="11544">
                  <c:v>-26.05859375</c:v>
                </c:pt>
                <c:pt idx="11545">
                  <c:v>-25.05859375</c:v>
                </c:pt>
                <c:pt idx="11546">
                  <c:v>52.94140625</c:v>
                </c:pt>
                <c:pt idx="11547">
                  <c:v>46.94140625</c:v>
                </c:pt>
                <c:pt idx="11548">
                  <c:v>-26.05859375</c:v>
                </c:pt>
                <c:pt idx="11549">
                  <c:v>45.94140625</c:v>
                </c:pt>
                <c:pt idx="11550">
                  <c:v>13.94140625</c:v>
                </c:pt>
                <c:pt idx="11551">
                  <c:v>7.94140625</c:v>
                </c:pt>
                <c:pt idx="11552">
                  <c:v>47.94140625</c:v>
                </c:pt>
                <c:pt idx="11553">
                  <c:v>14.94140625</c:v>
                </c:pt>
                <c:pt idx="11554">
                  <c:v>46.94140625</c:v>
                </c:pt>
                <c:pt idx="11555">
                  <c:v>1.94140625</c:v>
                </c:pt>
                <c:pt idx="11556">
                  <c:v>29.94140625</c:v>
                </c:pt>
                <c:pt idx="11557">
                  <c:v>-3.05859375</c:v>
                </c:pt>
                <c:pt idx="11558">
                  <c:v>-21.05859375</c:v>
                </c:pt>
                <c:pt idx="11559">
                  <c:v>8.94140625</c:v>
                </c:pt>
                <c:pt idx="11560">
                  <c:v>-37.05859375</c:v>
                </c:pt>
                <c:pt idx="11561">
                  <c:v>-4.765625</c:v>
                </c:pt>
                <c:pt idx="11562">
                  <c:v>4.234375</c:v>
                </c:pt>
                <c:pt idx="11563">
                  <c:v>-41.765625</c:v>
                </c:pt>
                <c:pt idx="11564">
                  <c:v>-41.765625</c:v>
                </c:pt>
                <c:pt idx="11565">
                  <c:v>12.234375</c:v>
                </c:pt>
                <c:pt idx="11566">
                  <c:v>-0.765625</c:v>
                </c:pt>
                <c:pt idx="11567">
                  <c:v>11.234375</c:v>
                </c:pt>
                <c:pt idx="11568">
                  <c:v>-31.765625</c:v>
                </c:pt>
                <c:pt idx="11569">
                  <c:v>-39.765625</c:v>
                </c:pt>
                <c:pt idx="11570">
                  <c:v>11.234375</c:v>
                </c:pt>
                <c:pt idx="11571">
                  <c:v>59.234375</c:v>
                </c:pt>
                <c:pt idx="11572">
                  <c:v>38.234375</c:v>
                </c:pt>
                <c:pt idx="11573">
                  <c:v>74.234375</c:v>
                </c:pt>
                <c:pt idx="11574">
                  <c:v>-38.765625</c:v>
                </c:pt>
                <c:pt idx="11575">
                  <c:v>-57.765625</c:v>
                </c:pt>
                <c:pt idx="11576">
                  <c:v>42.234375</c:v>
                </c:pt>
                <c:pt idx="11577">
                  <c:v>-48.765625</c:v>
                </c:pt>
                <c:pt idx="11578">
                  <c:v>-8.765625</c:v>
                </c:pt>
                <c:pt idx="11579">
                  <c:v>47.234375</c:v>
                </c:pt>
                <c:pt idx="11580">
                  <c:v>-65.765625</c:v>
                </c:pt>
                <c:pt idx="11581">
                  <c:v>125.234375</c:v>
                </c:pt>
                <c:pt idx="11582">
                  <c:v>-74.765625</c:v>
                </c:pt>
                <c:pt idx="11583">
                  <c:v>-29.765625</c:v>
                </c:pt>
                <c:pt idx="11584">
                  <c:v>43.234375</c:v>
                </c:pt>
                <c:pt idx="11585">
                  <c:v>1.234375</c:v>
                </c:pt>
                <c:pt idx="11586">
                  <c:v>94.234375</c:v>
                </c:pt>
                <c:pt idx="11587">
                  <c:v>5.234375</c:v>
                </c:pt>
                <c:pt idx="11588">
                  <c:v>-7.765625</c:v>
                </c:pt>
                <c:pt idx="11589">
                  <c:v>-51.765625</c:v>
                </c:pt>
                <c:pt idx="11590">
                  <c:v>74.234375</c:v>
                </c:pt>
                <c:pt idx="11591">
                  <c:v>-33.765625</c:v>
                </c:pt>
                <c:pt idx="11592">
                  <c:v>17.234375</c:v>
                </c:pt>
                <c:pt idx="11593">
                  <c:v>-12.765625</c:v>
                </c:pt>
                <c:pt idx="11594">
                  <c:v>-16.765625</c:v>
                </c:pt>
                <c:pt idx="11595">
                  <c:v>-34.765625</c:v>
                </c:pt>
                <c:pt idx="11596">
                  <c:v>11.234375</c:v>
                </c:pt>
                <c:pt idx="11597">
                  <c:v>64.234375</c:v>
                </c:pt>
                <c:pt idx="11598">
                  <c:v>7.234375</c:v>
                </c:pt>
                <c:pt idx="11599">
                  <c:v>42.234375</c:v>
                </c:pt>
                <c:pt idx="11600">
                  <c:v>-4.765625</c:v>
                </c:pt>
                <c:pt idx="11601">
                  <c:v>9.234375</c:v>
                </c:pt>
                <c:pt idx="11602">
                  <c:v>-0.765625</c:v>
                </c:pt>
                <c:pt idx="11603">
                  <c:v>71.234375</c:v>
                </c:pt>
                <c:pt idx="11604">
                  <c:v>16.234375</c:v>
                </c:pt>
                <c:pt idx="11605">
                  <c:v>-31.765625</c:v>
                </c:pt>
                <c:pt idx="11606">
                  <c:v>-6.765625</c:v>
                </c:pt>
                <c:pt idx="11607">
                  <c:v>-37.765625</c:v>
                </c:pt>
                <c:pt idx="11608">
                  <c:v>-44.765625</c:v>
                </c:pt>
                <c:pt idx="11609">
                  <c:v>4.234375</c:v>
                </c:pt>
                <c:pt idx="11610">
                  <c:v>-104.765625</c:v>
                </c:pt>
                <c:pt idx="11611">
                  <c:v>-58.765625</c:v>
                </c:pt>
                <c:pt idx="11612">
                  <c:v>-71.765625</c:v>
                </c:pt>
                <c:pt idx="11613">
                  <c:v>-10.765625</c:v>
                </c:pt>
                <c:pt idx="11614">
                  <c:v>74.234375</c:v>
                </c:pt>
                <c:pt idx="11615">
                  <c:v>-52.765625</c:v>
                </c:pt>
                <c:pt idx="11616">
                  <c:v>50.234375</c:v>
                </c:pt>
                <c:pt idx="11617">
                  <c:v>42.234375</c:v>
                </c:pt>
                <c:pt idx="11618">
                  <c:v>-22.765625</c:v>
                </c:pt>
                <c:pt idx="11619">
                  <c:v>53.234375</c:v>
                </c:pt>
                <c:pt idx="11620">
                  <c:v>3.234375</c:v>
                </c:pt>
                <c:pt idx="11621">
                  <c:v>-20.765625</c:v>
                </c:pt>
                <c:pt idx="11622">
                  <c:v>-41.765625</c:v>
                </c:pt>
                <c:pt idx="11623">
                  <c:v>54.234375</c:v>
                </c:pt>
                <c:pt idx="11624">
                  <c:v>-32.765625</c:v>
                </c:pt>
                <c:pt idx="11625">
                  <c:v>-48.765625</c:v>
                </c:pt>
                <c:pt idx="11626">
                  <c:v>25.234375</c:v>
                </c:pt>
                <c:pt idx="11627">
                  <c:v>-12.765625</c:v>
                </c:pt>
                <c:pt idx="11628">
                  <c:v>-80.765625</c:v>
                </c:pt>
                <c:pt idx="11629">
                  <c:v>-7.765625</c:v>
                </c:pt>
                <c:pt idx="11630">
                  <c:v>35.234375</c:v>
                </c:pt>
                <c:pt idx="11631">
                  <c:v>-4.765625</c:v>
                </c:pt>
                <c:pt idx="11632">
                  <c:v>123.234375</c:v>
                </c:pt>
                <c:pt idx="11633">
                  <c:v>60.234375</c:v>
                </c:pt>
                <c:pt idx="11634">
                  <c:v>37.234375</c:v>
                </c:pt>
                <c:pt idx="11635">
                  <c:v>2.234375</c:v>
                </c:pt>
                <c:pt idx="11636">
                  <c:v>0.234375</c:v>
                </c:pt>
                <c:pt idx="11637">
                  <c:v>5.234375</c:v>
                </c:pt>
                <c:pt idx="11638">
                  <c:v>61.234375</c:v>
                </c:pt>
                <c:pt idx="11639">
                  <c:v>21.234375</c:v>
                </c:pt>
                <c:pt idx="11640">
                  <c:v>-76.765625</c:v>
                </c:pt>
                <c:pt idx="11641">
                  <c:v>-24.765625</c:v>
                </c:pt>
                <c:pt idx="11642">
                  <c:v>20.234375</c:v>
                </c:pt>
                <c:pt idx="11643">
                  <c:v>-16.765625</c:v>
                </c:pt>
                <c:pt idx="11644">
                  <c:v>8.234375</c:v>
                </c:pt>
                <c:pt idx="11645">
                  <c:v>33.234375</c:v>
                </c:pt>
                <c:pt idx="11646">
                  <c:v>-30.765625</c:v>
                </c:pt>
                <c:pt idx="11647">
                  <c:v>-66.765625</c:v>
                </c:pt>
                <c:pt idx="11648">
                  <c:v>42.234375</c:v>
                </c:pt>
                <c:pt idx="11649">
                  <c:v>-29.765625</c:v>
                </c:pt>
                <c:pt idx="11650">
                  <c:v>141.234375</c:v>
                </c:pt>
                <c:pt idx="11651">
                  <c:v>-23.765625</c:v>
                </c:pt>
                <c:pt idx="11652">
                  <c:v>28.234375</c:v>
                </c:pt>
                <c:pt idx="11653">
                  <c:v>-20.765625</c:v>
                </c:pt>
                <c:pt idx="11654">
                  <c:v>5.234375</c:v>
                </c:pt>
                <c:pt idx="11655">
                  <c:v>-21.765625</c:v>
                </c:pt>
                <c:pt idx="11656">
                  <c:v>44.234375</c:v>
                </c:pt>
                <c:pt idx="11657">
                  <c:v>1.234375</c:v>
                </c:pt>
                <c:pt idx="11658">
                  <c:v>-78.765625</c:v>
                </c:pt>
                <c:pt idx="11659">
                  <c:v>21.234375</c:v>
                </c:pt>
                <c:pt idx="11660">
                  <c:v>18.234375</c:v>
                </c:pt>
                <c:pt idx="11661">
                  <c:v>21.234375</c:v>
                </c:pt>
                <c:pt idx="11662">
                  <c:v>-3.765625</c:v>
                </c:pt>
                <c:pt idx="11663">
                  <c:v>57.234375</c:v>
                </c:pt>
                <c:pt idx="11664">
                  <c:v>30.234375</c:v>
                </c:pt>
                <c:pt idx="11665">
                  <c:v>-28.765625</c:v>
                </c:pt>
                <c:pt idx="11666">
                  <c:v>50.234375</c:v>
                </c:pt>
                <c:pt idx="11667">
                  <c:v>31.234375</c:v>
                </c:pt>
                <c:pt idx="11668">
                  <c:v>-28.765625</c:v>
                </c:pt>
                <c:pt idx="11669">
                  <c:v>14.234375</c:v>
                </c:pt>
                <c:pt idx="11670">
                  <c:v>92.234375</c:v>
                </c:pt>
                <c:pt idx="11671">
                  <c:v>55.234375</c:v>
                </c:pt>
                <c:pt idx="11672">
                  <c:v>-37.765625</c:v>
                </c:pt>
                <c:pt idx="11673">
                  <c:v>20.234375</c:v>
                </c:pt>
                <c:pt idx="11674">
                  <c:v>52.234375</c:v>
                </c:pt>
                <c:pt idx="11675">
                  <c:v>-22.765625</c:v>
                </c:pt>
                <c:pt idx="11676">
                  <c:v>34.234375</c:v>
                </c:pt>
                <c:pt idx="11677">
                  <c:v>72.234375</c:v>
                </c:pt>
                <c:pt idx="11678">
                  <c:v>-17.765625</c:v>
                </c:pt>
                <c:pt idx="11679">
                  <c:v>-37.765625</c:v>
                </c:pt>
                <c:pt idx="11680">
                  <c:v>7.234375</c:v>
                </c:pt>
                <c:pt idx="11681">
                  <c:v>28.234375</c:v>
                </c:pt>
                <c:pt idx="11682">
                  <c:v>-2.765625</c:v>
                </c:pt>
                <c:pt idx="11683">
                  <c:v>79.16796875</c:v>
                </c:pt>
                <c:pt idx="11684">
                  <c:v>58.16796875</c:v>
                </c:pt>
                <c:pt idx="11685">
                  <c:v>-72.83203125</c:v>
                </c:pt>
                <c:pt idx="11686">
                  <c:v>-35.83203125</c:v>
                </c:pt>
                <c:pt idx="11687">
                  <c:v>-44.83203125</c:v>
                </c:pt>
                <c:pt idx="11688">
                  <c:v>-49.83203125</c:v>
                </c:pt>
                <c:pt idx="11689">
                  <c:v>-52.83203125</c:v>
                </c:pt>
                <c:pt idx="11690">
                  <c:v>-62.83203125</c:v>
                </c:pt>
                <c:pt idx="11691">
                  <c:v>1.16796875</c:v>
                </c:pt>
                <c:pt idx="11692">
                  <c:v>-8.83203125</c:v>
                </c:pt>
                <c:pt idx="11693">
                  <c:v>31.16796875</c:v>
                </c:pt>
                <c:pt idx="11694">
                  <c:v>52.16796875</c:v>
                </c:pt>
                <c:pt idx="11695">
                  <c:v>37.16796875</c:v>
                </c:pt>
                <c:pt idx="11696">
                  <c:v>9.16796875</c:v>
                </c:pt>
                <c:pt idx="11697">
                  <c:v>-19.83203125</c:v>
                </c:pt>
                <c:pt idx="11698">
                  <c:v>63.16796875</c:v>
                </c:pt>
                <c:pt idx="11699">
                  <c:v>-54.83203125</c:v>
                </c:pt>
                <c:pt idx="11700">
                  <c:v>58.16796875</c:v>
                </c:pt>
                <c:pt idx="11701">
                  <c:v>-67.83203125</c:v>
                </c:pt>
                <c:pt idx="11702">
                  <c:v>-53.83203125</c:v>
                </c:pt>
                <c:pt idx="11703">
                  <c:v>37.16796875</c:v>
                </c:pt>
                <c:pt idx="11704">
                  <c:v>37.16796875</c:v>
                </c:pt>
                <c:pt idx="11705">
                  <c:v>4.16796875</c:v>
                </c:pt>
                <c:pt idx="11706">
                  <c:v>-10.83203125</c:v>
                </c:pt>
                <c:pt idx="11707">
                  <c:v>-24.83203125</c:v>
                </c:pt>
                <c:pt idx="11708">
                  <c:v>7.16796875</c:v>
                </c:pt>
                <c:pt idx="11709">
                  <c:v>53.16796875</c:v>
                </c:pt>
                <c:pt idx="11710">
                  <c:v>-52.83203125</c:v>
                </c:pt>
                <c:pt idx="11711">
                  <c:v>35.16796875</c:v>
                </c:pt>
                <c:pt idx="11712">
                  <c:v>14.16796875</c:v>
                </c:pt>
                <c:pt idx="11713">
                  <c:v>-43.83203125</c:v>
                </c:pt>
                <c:pt idx="11714">
                  <c:v>-14.83203125</c:v>
                </c:pt>
                <c:pt idx="11715">
                  <c:v>-39.83203125</c:v>
                </c:pt>
                <c:pt idx="11716">
                  <c:v>22.16796875</c:v>
                </c:pt>
                <c:pt idx="11717">
                  <c:v>-60.83203125</c:v>
                </c:pt>
                <c:pt idx="11718">
                  <c:v>29.16796875</c:v>
                </c:pt>
                <c:pt idx="11719">
                  <c:v>-67.83203125</c:v>
                </c:pt>
                <c:pt idx="11720">
                  <c:v>12.16796875</c:v>
                </c:pt>
                <c:pt idx="11721">
                  <c:v>-16.83203125</c:v>
                </c:pt>
                <c:pt idx="11722">
                  <c:v>63.16796875</c:v>
                </c:pt>
                <c:pt idx="11723">
                  <c:v>18.16796875</c:v>
                </c:pt>
                <c:pt idx="11724">
                  <c:v>19.16796875</c:v>
                </c:pt>
                <c:pt idx="11725">
                  <c:v>-8.83203125</c:v>
                </c:pt>
                <c:pt idx="11726">
                  <c:v>3.16796875</c:v>
                </c:pt>
                <c:pt idx="11727">
                  <c:v>25.16796875</c:v>
                </c:pt>
                <c:pt idx="11728">
                  <c:v>-39.83203125</c:v>
                </c:pt>
                <c:pt idx="11729">
                  <c:v>11.16796875</c:v>
                </c:pt>
                <c:pt idx="11730">
                  <c:v>38.16796875</c:v>
                </c:pt>
                <c:pt idx="11731">
                  <c:v>-56.83203125</c:v>
                </c:pt>
                <c:pt idx="11732">
                  <c:v>55.16796875</c:v>
                </c:pt>
                <c:pt idx="11733">
                  <c:v>-34.83203125</c:v>
                </c:pt>
                <c:pt idx="11734">
                  <c:v>80.16796875</c:v>
                </c:pt>
                <c:pt idx="11735">
                  <c:v>4.16796875</c:v>
                </c:pt>
                <c:pt idx="11736">
                  <c:v>0.16796875</c:v>
                </c:pt>
                <c:pt idx="11737">
                  <c:v>-26.83203125</c:v>
                </c:pt>
                <c:pt idx="11738">
                  <c:v>-5.83203125</c:v>
                </c:pt>
                <c:pt idx="11739">
                  <c:v>14.16796875</c:v>
                </c:pt>
                <c:pt idx="11740">
                  <c:v>-35.83203125</c:v>
                </c:pt>
                <c:pt idx="11741">
                  <c:v>16.16796875</c:v>
                </c:pt>
                <c:pt idx="11742">
                  <c:v>-90.83203125</c:v>
                </c:pt>
                <c:pt idx="11743">
                  <c:v>1.16796875</c:v>
                </c:pt>
                <c:pt idx="11744">
                  <c:v>-41.83203125</c:v>
                </c:pt>
                <c:pt idx="11745">
                  <c:v>-44.83203125</c:v>
                </c:pt>
                <c:pt idx="11746">
                  <c:v>-14.83203125</c:v>
                </c:pt>
                <c:pt idx="11747">
                  <c:v>56.16796875</c:v>
                </c:pt>
                <c:pt idx="11748">
                  <c:v>9.16796875</c:v>
                </c:pt>
                <c:pt idx="11749">
                  <c:v>99.16796875</c:v>
                </c:pt>
                <c:pt idx="11750">
                  <c:v>32.16796875</c:v>
                </c:pt>
                <c:pt idx="11751">
                  <c:v>-9.83203125</c:v>
                </c:pt>
                <c:pt idx="11752">
                  <c:v>-23.83203125</c:v>
                </c:pt>
                <c:pt idx="11753">
                  <c:v>65.16796875</c:v>
                </c:pt>
                <c:pt idx="11754">
                  <c:v>-36.83203125</c:v>
                </c:pt>
                <c:pt idx="11755">
                  <c:v>38.16796875</c:v>
                </c:pt>
                <c:pt idx="11756">
                  <c:v>-45.83203125</c:v>
                </c:pt>
                <c:pt idx="11757">
                  <c:v>-64.83203125</c:v>
                </c:pt>
                <c:pt idx="11758">
                  <c:v>53.16796875</c:v>
                </c:pt>
                <c:pt idx="11759">
                  <c:v>1.16796875</c:v>
                </c:pt>
                <c:pt idx="11760">
                  <c:v>-18.83203125</c:v>
                </c:pt>
                <c:pt idx="11761">
                  <c:v>23.16796875</c:v>
                </c:pt>
                <c:pt idx="11762">
                  <c:v>-69.83203125</c:v>
                </c:pt>
                <c:pt idx="11763">
                  <c:v>15.16796875</c:v>
                </c:pt>
                <c:pt idx="11764">
                  <c:v>59.16796875</c:v>
                </c:pt>
                <c:pt idx="11765">
                  <c:v>-7.83203125</c:v>
                </c:pt>
                <c:pt idx="11766">
                  <c:v>68.16796875</c:v>
                </c:pt>
                <c:pt idx="11767">
                  <c:v>-84.83203125</c:v>
                </c:pt>
                <c:pt idx="11768">
                  <c:v>-58.83203125</c:v>
                </c:pt>
                <c:pt idx="11769">
                  <c:v>-55.83203125</c:v>
                </c:pt>
                <c:pt idx="11770">
                  <c:v>-56.83203125</c:v>
                </c:pt>
                <c:pt idx="11771">
                  <c:v>57.16796875</c:v>
                </c:pt>
                <c:pt idx="11772">
                  <c:v>-35.83203125</c:v>
                </c:pt>
                <c:pt idx="11773">
                  <c:v>-21.83203125</c:v>
                </c:pt>
                <c:pt idx="11774">
                  <c:v>-101.8710938</c:v>
                </c:pt>
                <c:pt idx="11775">
                  <c:v>13.12890625</c:v>
                </c:pt>
                <c:pt idx="11776">
                  <c:v>-65.87109375</c:v>
                </c:pt>
                <c:pt idx="11777">
                  <c:v>-30.87109375</c:v>
                </c:pt>
                <c:pt idx="11778">
                  <c:v>52.12890625</c:v>
                </c:pt>
                <c:pt idx="11779">
                  <c:v>-88.87109375</c:v>
                </c:pt>
                <c:pt idx="11780">
                  <c:v>-18.87109375</c:v>
                </c:pt>
                <c:pt idx="11781">
                  <c:v>-43.87109375</c:v>
                </c:pt>
                <c:pt idx="11782">
                  <c:v>60.12890625</c:v>
                </c:pt>
                <c:pt idx="11783">
                  <c:v>-88.87109375</c:v>
                </c:pt>
                <c:pt idx="11784">
                  <c:v>-45.87109375</c:v>
                </c:pt>
                <c:pt idx="11785">
                  <c:v>43.12890625</c:v>
                </c:pt>
                <c:pt idx="11786">
                  <c:v>-54.87109375</c:v>
                </c:pt>
                <c:pt idx="11787">
                  <c:v>-1.87109375</c:v>
                </c:pt>
                <c:pt idx="11788">
                  <c:v>23.12890625</c:v>
                </c:pt>
                <c:pt idx="11789">
                  <c:v>-41.87109375</c:v>
                </c:pt>
                <c:pt idx="11790">
                  <c:v>37.12890625</c:v>
                </c:pt>
                <c:pt idx="11791">
                  <c:v>-77.87109375</c:v>
                </c:pt>
                <c:pt idx="11792">
                  <c:v>27.12890625</c:v>
                </c:pt>
                <c:pt idx="11793">
                  <c:v>22.12890625</c:v>
                </c:pt>
                <c:pt idx="11794">
                  <c:v>82.12890625</c:v>
                </c:pt>
                <c:pt idx="11795">
                  <c:v>-63.87109375</c:v>
                </c:pt>
                <c:pt idx="11796">
                  <c:v>-16.87109375</c:v>
                </c:pt>
                <c:pt idx="11797">
                  <c:v>-1.87109375</c:v>
                </c:pt>
                <c:pt idx="11798">
                  <c:v>-4.87109375</c:v>
                </c:pt>
                <c:pt idx="11799">
                  <c:v>17.12890625</c:v>
                </c:pt>
                <c:pt idx="11800">
                  <c:v>61.12890625</c:v>
                </c:pt>
                <c:pt idx="11801">
                  <c:v>-14.87109375</c:v>
                </c:pt>
                <c:pt idx="11802">
                  <c:v>106.1289062</c:v>
                </c:pt>
                <c:pt idx="11803">
                  <c:v>-1.87109375</c:v>
                </c:pt>
                <c:pt idx="11804">
                  <c:v>-6.87109375</c:v>
                </c:pt>
                <c:pt idx="11805">
                  <c:v>47.12890625</c:v>
                </c:pt>
                <c:pt idx="11806">
                  <c:v>53.12890625</c:v>
                </c:pt>
                <c:pt idx="11807">
                  <c:v>-13.87109375</c:v>
                </c:pt>
                <c:pt idx="11808">
                  <c:v>81.12890625</c:v>
                </c:pt>
                <c:pt idx="11809">
                  <c:v>-2.87109375</c:v>
                </c:pt>
                <c:pt idx="11810">
                  <c:v>-21.87109375</c:v>
                </c:pt>
                <c:pt idx="11811">
                  <c:v>6.12890625</c:v>
                </c:pt>
                <c:pt idx="11812">
                  <c:v>-8.87109375</c:v>
                </c:pt>
                <c:pt idx="11813">
                  <c:v>-31.87109375</c:v>
                </c:pt>
                <c:pt idx="11814">
                  <c:v>37.12890625</c:v>
                </c:pt>
                <c:pt idx="11815">
                  <c:v>22.12890625</c:v>
                </c:pt>
                <c:pt idx="11816">
                  <c:v>-43.87109375</c:v>
                </c:pt>
                <c:pt idx="11817">
                  <c:v>37.12890625</c:v>
                </c:pt>
                <c:pt idx="11818">
                  <c:v>10.12890625</c:v>
                </c:pt>
                <c:pt idx="11819">
                  <c:v>-15.87109375</c:v>
                </c:pt>
                <c:pt idx="11820">
                  <c:v>9.12890625</c:v>
                </c:pt>
                <c:pt idx="11821">
                  <c:v>42.12890625</c:v>
                </c:pt>
                <c:pt idx="11822">
                  <c:v>-74.87109375</c:v>
                </c:pt>
                <c:pt idx="11823">
                  <c:v>34.12890625</c:v>
                </c:pt>
                <c:pt idx="11824">
                  <c:v>0.12890625</c:v>
                </c:pt>
                <c:pt idx="11825">
                  <c:v>41.12890625</c:v>
                </c:pt>
                <c:pt idx="11826">
                  <c:v>-34.87109375</c:v>
                </c:pt>
                <c:pt idx="11827">
                  <c:v>-16.87109375</c:v>
                </c:pt>
                <c:pt idx="11828">
                  <c:v>41.12890625</c:v>
                </c:pt>
                <c:pt idx="11829">
                  <c:v>26.12890625</c:v>
                </c:pt>
                <c:pt idx="11830">
                  <c:v>13.12890625</c:v>
                </c:pt>
                <c:pt idx="11831">
                  <c:v>-7.87109375</c:v>
                </c:pt>
                <c:pt idx="11832">
                  <c:v>70.12890625</c:v>
                </c:pt>
                <c:pt idx="11833">
                  <c:v>24.12890625</c:v>
                </c:pt>
                <c:pt idx="11834">
                  <c:v>-64.87109375</c:v>
                </c:pt>
                <c:pt idx="11835">
                  <c:v>20.12890625</c:v>
                </c:pt>
                <c:pt idx="11836">
                  <c:v>-25.87109375</c:v>
                </c:pt>
                <c:pt idx="11837">
                  <c:v>41.12890625</c:v>
                </c:pt>
                <c:pt idx="11838">
                  <c:v>51.12890625</c:v>
                </c:pt>
                <c:pt idx="11839">
                  <c:v>-95.87109375</c:v>
                </c:pt>
                <c:pt idx="11840">
                  <c:v>-20.87109375</c:v>
                </c:pt>
                <c:pt idx="11841">
                  <c:v>-33.87109375</c:v>
                </c:pt>
                <c:pt idx="11842">
                  <c:v>-39.87109375</c:v>
                </c:pt>
                <c:pt idx="11843">
                  <c:v>-26.87109375</c:v>
                </c:pt>
                <c:pt idx="11844">
                  <c:v>0.12890625</c:v>
                </c:pt>
                <c:pt idx="11845">
                  <c:v>-87.87109375</c:v>
                </c:pt>
                <c:pt idx="11846">
                  <c:v>-112.8710938</c:v>
                </c:pt>
                <c:pt idx="11847">
                  <c:v>-4.87109375</c:v>
                </c:pt>
                <c:pt idx="11848">
                  <c:v>-14.87109375</c:v>
                </c:pt>
                <c:pt idx="11849">
                  <c:v>-32.87109375</c:v>
                </c:pt>
                <c:pt idx="11850">
                  <c:v>1.12890625</c:v>
                </c:pt>
                <c:pt idx="11851">
                  <c:v>-62.87109375</c:v>
                </c:pt>
                <c:pt idx="11852">
                  <c:v>-48.87109375</c:v>
                </c:pt>
                <c:pt idx="11853">
                  <c:v>-25.87109375</c:v>
                </c:pt>
                <c:pt idx="11854">
                  <c:v>-46.87109375</c:v>
                </c:pt>
                <c:pt idx="11855">
                  <c:v>-16.87109375</c:v>
                </c:pt>
                <c:pt idx="11856">
                  <c:v>-7.87109375</c:v>
                </c:pt>
                <c:pt idx="11857">
                  <c:v>-48.87109375</c:v>
                </c:pt>
                <c:pt idx="11858">
                  <c:v>-34.87109375</c:v>
                </c:pt>
                <c:pt idx="11859">
                  <c:v>0.12890625</c:v>
                </c:pt>
                <c:pt idx="11860">
                  <c:v>59.12890625</c:v>
                </c:pt>
                <c:pt idx="11861">
                  <c:v>-27.87109375</c:v>
                </c:pt>
                <c:pt idx="11862">
                  <c:v>29.12890625</c:v>
                </c:pt>
                <c:pt idx="11863">
                  <c:v>47.33984375</c:v>
                </c:pt>
                <c:pt idx="11864">
                  <c:v>-45.66015625</c:v>
                </c:pt>
                <c:pt idx="11865">
                  <c:v>-10.66015625</c:v>
                </c:pt>
                <c:pt idx="11866">
                  <c:v>-16.66015625</c:v>
                </c:pt>
                <c:pt idx="11867">
                  <c:v>-13.66015625</c:v>
                </c:pt>
                <c:pt idx="11868">
                  <c:v>-92.66015625</c:v>
                </c:pt>
                <c:pt idx="11869">
                  <c:v>49.33984375</c:v>
                </c:pt>
                <c:pt idx="11870">
                  <c:v>-32.66015625</c:v>
                </c:pt>
                <c:pt idx="11871">
                  <c:v>65.33984375</c:v>
                </c:pt>
                <c:pt idx="11872">
                  <c:v>21.33984375</c:v>
                </c:pt>
                <c:pt idx="11873">
                  <c:v>-21.66015625</c:v>
                </c:pt>
                <c:pt idx="11874">
                  <c:v>59.33984375</c:v>
                </c:pt>
                <c:pt idx="11875">
                  <c:v>21.33984375</c:v>
                </c:pt>
                <c:pt idx="11876">
                  <c:v>-19.66015625</c:v>
                </c:pt>
                <c:pt idx="11877">
                  <c:v>102.3398438</c:v>
                </c:pt>
                <c:pt idx="11878">
                  <c:v>41.33984375</c:v>
                </c:pt>
                <c:pt idx="11879">
                  <c:v>-19.66015625</c:v>
                </c:pt>
                <c:pt idx="11880">
                  <c:v>5.33984375</c:v>
                </c:pt>
                <c:pt idx="11881">
                  <c:v>48.33984375</c:v>
                </c:pt>
                <c:pt idx="11882">
                  <c:v>-12.66015625</c:v>
                </c:pt>
                <c:pt idx="11883">
                  <c:v>64.33984375</c:v>
                </c:pt>
                <c:pt idx="11884">
                  <c:v>-45.66015625</c:v>
                </c:pt>
                <c:pt idx="11885">
                  <c:v>-8.66015625</c:v>
                </c:pt>
                <c:pt idx="11886">
                  <c:v>-25.66015625</c:v>
                </c:pt>
                <c:pt idx="11887">
                  <c:v>69.33984375</c:v>
                </c:pt>
                <c:pt idx="11888">
                  <c:v>36.33984375</c:v>
                </c:pt>
                <c:pt idx="11889">
                  <c:v>61.33984375</c:v>
                </c:pt>
                <c:pt idx="11890">
                  <c:v>38.33984375</c:v>
                </c:pt>
                <c:pt idx="11891">
                  <c:v>-26.66015625</c:v>
                </c:pt>
                <c:pt idx="11892">
                  <c:v>28.33984375</c:v>
                </c:pt>
                <c:pt idx="11893">
                  <c:v>-67.66015625</c:v>
                </c:pt>
                <c:pt idx="11894">
                  <c:v>-29.66015625</c:v>
                </c:pt>
                <c:pt idx="11895">
                  <c:v>-7.66015625</c:v>
                </c:pt>
                <c:pt idx="11896">
                  <c:v>-29.66015625</c:v>
                </c:pt>
                <c:pt idx="11897">
                  <c:v>9.33984375</c:v>
                </c:pt>
                <c:pt idx="11898">
                  <c:v>-42.66015625</c:v>
                </c:pt>
                <c:pt idx="11899">
                  <c:v>49.33984375</c:v>
                </c:pt>
                <c:pt idx="11900">
                  <c:v>-19.66015625</c:v>
                </c:pt>
                <c:pt idx="11901">
                  <c:v>44.33984375</c:v>
                </c:pt>
                <c:pt idx="11902">
                  <c:v>-31.66015625</c:v>
                </c:pt>
                <c:pt idx="11903">
                  <c:v>-37.66015625</c:v>
                </c:pt>
                <c:pt idx="11904">
                  <c:v>41.33984375</c:v>
                </c:pt>
                <c:pt idx="11905">
                  <c:v>-27.66015625</c:v>
                </c:pt>
                <c:pt idx="11906">
                  <c:v>-13.66015625</c:v>
                </c:pt>
                <c:pt idx="11907">
                  <c:v>10.33984375</c:v>
                </c:pt>
                <c:pt idx="11908">
                  <c:v>34.33984375</c:v>
                </c:pt>
                <c:pt idx="11909">
                  <c:v>-21.66015625</c:v>
                </c:pt>
                <c:pt idx="11910">
                  <c:v>70.33984375</c:v>
                </c:pt>
                <c:pt idx="11911">
                  <c:v>9.33984375</c:v>
                </c:pt>
                <c:pt idx="11912">
                  <c:v>-6.66015625</c:v>
                </c:pt>
                <c:pt idx="11913">
                  <c:v>59.33984375</c:v>
                </c:pt>
                <c:pt idx="11914">
                  <c:v>-2.66015625</c:v>
                </c:pt>
                <c:pt idx="11915">
                  <c:v>31.33984375</c:v>
                </c:pt>
                <c:pt idx="11916">
                  <c:v>2.33984375</c:v>
                </c:pt>
                <c:pt idx="11917">
                  <c:v>-18.66015625</c:v>
                </c:pt>
                <c:pt idx="11918">
                  <c:v>-4.66015625</c:v>
                </c:pt>
                <c:pt idx="11919">
                  <c:v>-36.66015625</c:v>
                </c:pt>
                <c:pt idx="11920">
                  <c:v>21.33984375</c:v>
                </c:pt>
                <c:pt idx="11921">
                  <c:v>-27.66015625</c:v>
                </c:pt>
                <c:pt idx="11922">
                  <c:v>-23.66015625</c:v>
                </c:pt>
                <c:pt idx="11923">
                  <c:v>39.33984375</c:v>
                </c:pt>
                <c:pt idx="11924">
                  <c:v>-27.66015625</c:v>
                </c:pt>
                <c:pt idx="11925">
                  <c:v>64.33984375</c:v>
                </c:pt>
                <c:pt idx="11926">
                  <c:v>37.33984375</c:v>
                </c:pt>
                <c:pt idx="11927">
                  <c:v>-8.66015625</c:v>
                </c:pt>
                <c:pt idx="11928">
                  <c:v>-66.66015625</c:v>
                </c:pt>
                <c:pt idx="11929">
                  <c:v>-17.66015625</c:v>
                </c:pt>
                <c:pt idx="11930">
                  <c:v>-37.66015625</c:v>
                </c:pt>
                <c:pt idx="11931">
                  <c:v>-51.66015625</c:v>
                </c:pt>
                <c:pt idx="11932">
                  <c:v>-2.66015625</c:v>
                </c:pt>
                <c:pt idx="11933">
                  <c:v>-24.66015625</c:v>
                </c:pt>
                <c:pt idx="11934">
                  <c:v>-57.66015625</c:v>
                </c:pt>
                <c:pt idx="11935">
                  <c:v>38.33984375</c:v>
                </c:pt>
                <c:pt idx="11936">
                  <c:v>-9.66015625</c:v>
                </c:pt>
                <c:pt idx="11937">
                  <c:v>57.33984375</c:v>
                </c:pt>
                <c:pt idx="11938">
                  <c:v>-25.66015625</c:v>
                </c:pt>
                <c:pt idx="11939">
                  <c:v>29.33984375</c:v>
                </c:pt>
                <c:pt idx="11940">
                  <c:v>46.33984375</c:v>
                </c:pt>
                <c:pt idx="11941">
                  <c:v>48.33984375</c:v>
                </c:pt>
                <c:pt idx="11942">
                  <c:v>20.33984375</c:v>
                </c:pt>
                <c:pt idx="11943">
                  <c:v>-5.66015625</c:v>
                </c:pt>
                <c:pt idx="11944">
                  <c:v>32.33984375</c:v>
                </c:pt>
                <c:pt idx="11945">
                  <c:v>36.33984375</c:v>
                </c:pt>
                <c:pt idx="11946">
                  <c:v>-56.66015625</c:v>
                </c:pt>
                <c:pt idx="11947">
                  <c:v>41.33984375</c:v>
                </c:pt>
                <c:pt idx="11948">
                  <c:v>26.33984375</c:v>
                </c:pt>
                <c:pt idx="11949">
                  <c:v>20.33984375</c:v>
                </c:pt>
                <c:pt idx="11950">
                  <c:v>-39.66015625</c:v>
                </c:pt>
                <c:pt idx="11951">
                  <c:v>-14.66015625</c:v>
                </c:pt>
                <c:pt idx="11952">
                  <c:v>24.33984375</c:v>
                </c:pt>
                <c:pt idx="11953">
                  <c:v>-39.66015625</c:v>
                </c:pt>
                <c:pt idx="11954">
                  <c:v>-44.66015625</c:v>
                </c:pt>
                <c:pt idx="11955">
                  <c:v>98.33984375</c:v>
                </c:pt>
                <c:pt idx="11956">
                  <c:v>26.33984375</c:v>
                </c:pt>
                <c:pt idx="11957">
                  <c:v>-11.66015625</c:v>
                </c:pt>
                <c:pt idx="11958">
                  <c:v>8.33984375</c:v>
                </c:pt>
                <c:pt idx="11959">
                  <c:v>-3.66015625</c:v>
                </c:pt>
                <c:pt idx="11960">
                  <c:v>-16.66015625</c:v>
                </c:pt>
                <c:pt idx="11961">
                  <c:v>4.33984375</c:v>
                </c:pt>
                <c:pt idx="11962">
                  <c:v>59.33984375</c:v>
                </c:pt>
                <c:pt idx="11963">
                  <c:v>-1.66015625</c:v>
                </c:pt>
                <c:pt idx="11964">
                  <c:v>-24.66015625</c:v>
                </c:pt>
                <c:pt idx="11965">
                  <c:v>-58.66015625</c:v>
                </c:pt>
                <c:pt idx="11966">
                  <c:v>5.33984375</c:v>
                </c:pt>
                <c:pt idx="11967">
                  <c:v>26.33984375</c:v>
                </c:pt>
                <c:pt idx="11968">
                  <c:v>-51.87109375</c:v>
                </c:pt>
                <c:pt idx="11969">
                  <c:v>41.12890625</c:v>
                </c:pt>
                <c:pt idx="11970">
                  <c:v>-11.87109375</c:v>
                </c:pt>
                <c:pt idx="11971">
                  <c:v>29.12890625</c:v>
                </c:pt>
                <c:pt idx="11972">
                  <c:v>34.12890625</c:v>
                </c:pt>
                <c:pt idx="11973">
                  <c:v>8.12890625</c:v>
                </c:pt>
                <c:pt idx="11974">
                  <c:v>-21.87109375</c:v>
                </c:pt>
                <c:pt idx="11975">
                  <c:v>20.12890625</c:v>
                </c:pt>
                <c:pt idx="11976">
                  <c:v>-112.8710938</c:v>
                </c:pt>
                <c:pt idx="11977">
                  <c:v>33.12890625</c:v>
                </c:pt>
                <c:pt idx="11978">
                  <c:v>12.12890625</c:v>
                </c:pt>
                <c:pt idx="11979">
                  <c:v>55.12890625</c:v>
                </c:pt>
                <c:pt idx="11980">
                  <c:v>25.12890625</c:v>
                </c:pt>
                <c:pt idx="11981">
                  <c:v>-32.87109375</c:v>
                </c:pt>
                <c:pt idx="11982">
                  <c:v>127.1289062</c:v>
                </c:pt>
                <c:pt idx="11983">
                  <c:v>59.12890625</c:v>
                </c:pt>
                <c:pt idx="11984">
                  <c:v>0.12890625</c:v>
                </c:pt>
                <c:pt idx="11985">
                  <c:v>31.12890625</c:v>
                </c:pt>
                <c:pt idx="11986">
                  <c:v>41.12890625</c:v>
                </c:pt>
                <c:pt idx="11987">
                  <c:v>12.12890625</c:v>
                </c:pt>
                <c:pt idx="11988">
                  <c:v>23.12890625</c:v>
                </c:pt>
                <c:pt idx="11989">
                  <c:v>-17.87109375</c:v>
                </c:pt>
                <c:pt idx="11990">
                  <c:v>107.1289062</c:v>
                </c:pt>
                <c:pt idx="11991">
                  <c:v>-25.87109375</c:v>
                </c:pt>
                <c:pt idx="11992">
                  <c:v>-83.87109375</c:v>
                </c:pt>
                <c:pt idx="11993">
                  <c:v>77.12890625</c:v>
                </c:pt>
                <c:pt idx="11994">
                  <c:v>-24.87109375</c:v>
                </c:pt>
                <c:pt idx="11995">
                  <c:v>9.12890625</c:v>
                </c:pt>
                <c:pt idx="11996">
                  <c:v>15.12890625</c:v>
                </c:pt>
                <c:pt idx="11997">
                  <c:v>74.12890625</c:v>
                </c:pt>
                <c:pt idx="11998">
                  <c:v>38.12890625</c:v>
                </c:pt>
                <c:pt idx="11999">
                  <c:v>-36.87109375</c:v>
                </c:pt>
                <c:pt idx="12000">
                  <c:v>-61.87109375</c:v>
                </c:pt>
                <c:pt idx="12001">
                  <c:v>6.12890625</c:v>
                </c:pt>
                <c:pt idx="12002">
                  <c:v>89.12890625</c:v>
                </c:pt>
                <c:pt idx="12003">
                  <c:v>-57.87109375</c:v>
                </c:pt>
                <c:pt idx="12004">
                  <c:v>-5.87109375</c:v>
                </c:pt>
                <c:pt idx="12005">
                  <c:v>91.12890625</c:v>
                </c:pt>
                <c:pt idx="12006">
                  <c:v>-2.87109375</c:v>
                </c:pt>
                <c:pt idx="12007">
                  <c:v>-1.87109375</c:v>
                </c:pt>
                <c:pt idx="12008">
                  <c:v>0.12890625</c:v>
                </c:pt>
                <c:pt idx="12009">
                  <c:v>-65.87109375</c:v>
                </c:pt>
                <c:pt idx="12010">
                  <c:v>0.12890625</c:v>
                </c:pt>
                <c:pt idx="12011">
                  <c:v>-55.87109375</c:v>
                </c:pt>
                <c:pt idx="12012">
                  <c:v>-65.87109375</c:v>
                </c:pt>
                <c:pt idx="12013">
                  <c:v>-43.87109375</c:v>
                </c:pt>
                <c:pt idx="12014">
                  <c:v>2.12890625</c:v>
                </c:pt>
                <c:pt idx="12015">
                  <c:v>-46.87109375</c:v>
                </c:pt>
                <c:pt idx="12016">
                  <c:v>56.12890625</c:v>
                </c:pt>
                <c:pt idx="12017">
                  <c:v>15.12890625</c:v>
                </c:pt>
                <c:pt idx="12018">
                  <c:v>-46.87109375</c:v>
                </c:pt>
                <c:pt idx="12019">
                  <c:v>-28.87109375</c:v>
                </c:pt>
                <c:pt idx="12020">
                  <c:v>89.12890625</c:v>
                </c:pt>
                <c:pt idx="12021">
                  <c:v>24.12890625</c:v>
                </c:pt>
                <c:pt idx="12022">
                  <c:v>79.12890625</c:v>
                </c:pt>
                <c:pt idx="12023">
                  <c:v>48.12890625</c:v>
                </c:pt>
                <c:pt idx="12024">
                  <c:v>30.12890625</c:v>
                </c:pt>
                <c:pt idx="12025">
                  <c:v>-7.87109375</c:v>
                </c:pt>
                <c:pt idx="12026">
                  <c:v>-37.87109375</c:v>
                </c:pt>
                <c:pt idx="12027">
                  <c:v>22.12890625</c:v>
                </c:pt>
                <c:pt idx="12028">
                  <c:v>25.12890625</c:v>
                </c:pt>
                <c:pt idx="12029">
                  <c:v>75.12890625</c:v>
                </c:pt>
                <c:pt idx="12030">
                  <c:v>21.12890625</c:v>
                </c:pt>
                <c:pt idx="12031">
                  <c:v>13.12890625</c:v>
                </c:pt>
                <c:pt idx="12032">
                  <c:v>3.12890625</c:v>
                </c:pt>
                <c:pt idx="12033">
                  <c:v>-19.87109375</c:v>
                </c:pt>
                <c:pt idx="12034">
                  <c:v>4.12890625</c:v>
                </c:pt>
                <c:pt idx="12035">
                  <c:v>1.12890625</c:v>
                </c:pt>
                <c:pt idx="12036">
                  <c:v>47.12890625</c:v>
                </c:pt>
                <c:pt idx="12037">
                  <c:v>53.12890625</c:v>
                </c:pt>
                <c:pt idx="12038">
                  <c:v>-13.87109375</c:v>
                </c:pt>
                <c:pt idx="12039">
                  <c:v>33.12890625</c:v>
                </c:pt>
                <c:pt idx="12040">
                  <c:v>-30.87109375</c:v>
                </c:pt>
                <c:pt idx="12041">
                  <c:v>47.12890625</c:v>
                </c:pt>
                <c:pt idx="12042">
                  <c:v>-36.87109375</c:v>
                </c:pt>
                <c:pt idx="12043">
                  <c:v>41.12890625</c:v>
                </c:pt>
                <c:pt idx="12044">
                  <c:v>53.12890625</c:v>
                </c:pt>
                <c:pt idx="12045">
                  <c:v>19.12890625</c:v>
                </c:pt>
                <c:pt idx="12046">
                  <c:v>-15.87109375</c:v>
                </c:pt>
                <c:pt idx="12047">
                  <c:v>-6.87109375</c:v>
                </c:pt>
                <c:pt idx="12048">
                  <c:v>-46.87109375</c:v>
                </c:pt>
                <c:pt idx="12049">
                  <c:v>3.12890625</c:v>
                </c:pt>
                <c:pt idx="12050">
                  <c:v>-76.87109375</c:v>
                </c:pt>
                <c:pt idx="12051">
                  <c:v>49.12890625</c:v>
                </c:pt>
                <c:pt idx="12052">
                  <c:v>-47.87109375</c:v>
                </c:pt>
                <c:pt idx="12053">
                  <c:v>-36.87109375</c:v>
                </c:pt>
                <c:pt idx="12054">
                  <c:v>-53.87109375</c:v>
                </c:pt>
                <c:pt idx="12055">
                  <c:v>3.12890625</c:v>
                </c:pt>
                <c:pt idx="12056">
                  <c:v>42.12890625</c:v>
                </c:pt>
                <c:pt idx="12057">
                  <c:v>-46.87109375</c:v>
                </c:pt>
                <c:pt idx="12058">
                  <c:v>18.12890625</c:v>
                </c:pt>
                <c:pt idx="12059">
                  <c:v>13.12890625</c:v>
                </c:pt>
                <c:pt idx="12060">
                  <c:v>-29.87109375</c:v>
                </c:pt>
                <c:pt idx="12061">
                  <c:v>60.12890625</c:v>
                </c:pt>
                <c:pt idx="12062">
                  <c:v>55.12890625</c:v>
                </c:pt>
                <c:pt idx="12063">
                  <c:v>-1.87109375</c:v>
                </c:pt>
                <c:pt idx="12064">
                  <c:v>-11.87109375</c:v>
                </c:pt>
                <c:pt idx="12065">
                  <c:v>43.12890625</c:v>
                </c:pt>
                <c:pt idx="12066">
                  <c:v>-14.87109375</c:v>
                </c:pt>
                <c:pt idx="12067">
                  <c:v>2.12890625</c:v>
                </c:pt>
                <c:pt idx="12068">
                  <c:v>-25.87109375</c:v>
                </c:pt>
                <c:pt idx="12069">
                  <c:v>-26.87109375</c:v>
                </c:pt>
                <c:pt idx="12070">
                  <c:v>-28.87109375</c:v>
                </c:pt>
                <c:pt idx="12071">
                  <c:v>25.12890625</c:v>
                </c:pt>
                <c:pt idx="12072">
                  <c:v>-55.87109375</c:v>
                </c:pt>
                <c:pt idx="12073">
                  <c:v>104.1289062</c:v>
                </c:pt>
                <c:pt idx="12074">
                  <c:v>10.12890625</c:v>
                </c:pt>
                <c:pt idx="12075">
                  <c:v>-47.87109375</c:v>
                </c:pt>
                <c:pt idx="12076">
                  <c:v>21.12890625</c:v>
                </c:pt>
                <c:pt idx="12077">
                  <c:v>-2.87109375</c:v>
                </c:pt>
                <c:pt idx="12078">
                  <c:v>-99.87109375</c:v>
                </c:pt>
                <c:pt idx="12079">
                  <c:v>37.12890625</c:v>
                </c:pt>
                <c:pt idx="12080">
                  <c:v>7.12890625</c:v>
                </c:pt>
                <c:pt idx="12081">
                  <c:v>-100.8710938</c:v>
                </c:pt>
                <c:pt idx="12082">
                  <c:v>71.12890625</c:v>
                </c:pt>
                <c:pt idx="12083">
                  <c:v>28.1875</c:v>
                </c:pt>
                <c:pt idx="12084">
                  <c:v>74.1875</c:v>
                </c:pt>
                <c:pt idx="12085">
                  <c:v>-8.8125</c:v>
                </c:pt>
                <c:pt idx="12086">
                  <c:v>-70.8125</c:v>
                </c:pt>
                <c:pt idx="12087">
                  <c:v>38.1875</c:v>
                </c:pt>
                <c:pt idx="12088">
                  <c:v>-70.8125</c:v>
                </c:pt>
                <c:pt idx="12089">
                  <c:v>105.1875</c:v>
                </c:pt>
                <c:pt idx="12090">
                  <c:v>-32.8125</c:v>
                </c:pt>
                <c:pt idx="12091">
                  <c:v>-51.8125</c:v>
                </c:pt>
                <c:pt idx="12092">
                  <c:v>-0.8125</c:v>
                </c:pt>
                <c:pt idx="12093">
                  <c:v>-40.8125</c:v>
                </c:pt>
                <c:pt idx="12094">
                  <c:v>-40.8125</c:v>
                </c:pt>
                <c:pt idx="12095">
                  <c:v>-18.8125</c:v>
                </c:pt>
                <c:pt idx="12096">
                  <c:v>32.1875</c:v>
                </c:pt>
                <c:pt idx="12097">
                  <c:v>38.1875</c:v>
                </c:pt>
                <c:pt idx="12098">
                  <c:v>64.1875</c:v>
                </c:pt>
                <c:pt idx="12099">
                  <c:v>-0.8125</c:v>
                </c:pt>
                <c:pt idx="12100">
                  <c:v>-65.8125</c:v>
                </c:pt>
                <c:pt idx="12101">
                  <c:v>12.1875</c:v>
                </c:pt>
                <c:pt idx="12102">
                  <c:v>23.1875</c:v>
                </c:pt>
                <c:pt idx="12103">
                  <c:v>-52.8125</c:v>
                </c:pt>
                <c:pt idx="12104">
                  <c:v>-15.8125</c:v>
                </c:pt>
                <c:pt idx="12105">
                  <c:v>5.1875</c:v>
                </c:pt>
                <c:pt idx="12106">
                  <c:v>14.1875</c:v>
                </c:pt>
                <c:pt idx="12107">
                  <c:v>43.1875</c:v>
                </c:pt>
                <c:pt idx="12108">
                  <c:v>-9.8125</c:v>
                </c:pt>
                <c:pt idx="12109">
                  <c:v>33.1875</c:v>
                </c:pt>
                <c:pt idx="12110">
                  <c:v>-92.8125</c:v>
                </c:pt>
                <c:pt idx="12111">
                  <c:v>7.1875</c:v>
                </c:pt>
                <c:pt idx="12112">
                  <c:v>-3.8125</c:v>
                </c:pt>
                <c:pt idx="12113">
                  <c:v>41.1875</c:v>
                </c:pt>
                <c:pt idx="12114">
                  <c:v>14.1875</c:v>
                </c:pt>
                <c:pt idx="12115">
                  <c:v>-6.8125</c:v>
                </c:pt>
                <c:pt idx="12116">
                  <c:v>108.1875</c:v>
                </c:pt>
                <c:pt idx="12117">
                  <c:v>92.1875</c:v>
                </c:pt>
                <c:pt idx="12118">
                  <c:v>-10.8125</c:v>
                </c:pt>
                <c:pt idx="12119">
                  <c:v>-25.8125</c:v>
                </c:pt>
                <c:pt idx="12120">
                  <c:v>-5.8125</c:v>
                </c:pt>
                <c:pt idx="12121">
                  <c:v>24.1875</c:v>
                </c:pt>
                <c:pt idx="12122">
                  <c:v>28.1875</c:v>
                </c:pt>
                <c:pt idx="12123">
                  <c:v>8.1875</c:v>
                </c:pt>
                <c:pt idx="12124">
                  <c:v>-7.8125</c:v>
                </c:pt>
                <c:pt idx="12125">
                  <c:v>-22.8125</c:v>
                </c:pt>
                <c:pt idx="12126">
                  <c:v>60.1875</c:v>
                </c:pt>
                <c:pt idx="12127">
                  <c:v>-37.8125</c:v>
                </c:pt>
                <c:pt idx="12128">
                  <c:v>29.1875</c:v>
                </c:pt>
                <c:pt idx="12129">
                  <c:v>-13.8125</c:v>
                </c:pt>
                <c:pt idx="12130">
                  <c:v>-38.8125</c:v>
                </c:pt>
                <c:pt idx="12131">
                  <c:v>95.1875</c:v>
                </c:pt>
                <c:pt idx="12132">
                  <c:v>75.1875</c:v>
                </c:pt>
                <c:pt idx="12133">
                  <c:v>15.1875</c:v>
                </c:pt>
                <c:pt idx="12134">
                  <c:v>79.1875</c:v>
                </c:pt>
                <c:pt idx="12135">
                  <c:v>-40.8125</c:v>
                </c:pt>
                <c:pt idx="12136">
                  <c:v>-58.8125</c:v>
                </c:pt>
                <c:pt idx="12137">
                  <c:v>-51.8125</c:v>
                </c:pt>
                <c:pt idx="12138">
                  <c:v>-37.8125</c:v>
                </c:pt>
                <c:pt idx="12139">
                  <c:v>55.1875</c:v>
                </c:pt>
                <c:pt idx="12140">
                  <c:v>-37.8125</c:v>
                </c:pt>
                <c:pt idx="12141">
                  <c:v>7.1875</c:v>
                </c:pt>
                <c:pt idx="12142">
                  <c:v>70.1875</c:v>
                </c:pt>
                <c:pt idx="12143">
                  <c:v>82.1875</c:v>
                </c:pt>
                <c:pt idx="12144">
                  <c:v>-16.8125</c:v>
                </c:pt>
                <c:pt idx="12145">
                  <c:v>36.1875</c:v>
                </c:pt>
                <c:pt idx="12146">
                  <c:v>-37.8125</c:v>
                </c:pt>
                <c:pt idx="12147">
                  <c:v>4.1875</c:v>
                </c:pt>
                <c:pt idx="12148">
                  <c:v>-114.8125</c:v>
                </c:pt>
                <c:pt idx="12149">
                  <c:v>-68.8125</c:v>
                </c:pt>
                <c:pt idx="12150">
                  <c:v>72.1875</c:v>
                </c:pt>
                <c:pt idx="12151">
                  <c:v>26.1875</c:v>
                </c:pt>
                <c:pt idx="12152">
                  <c:v>-49.8125</c:v>
                </c:pt>
                <c:pt idx="12153">
                  <c:v>-39.8125</c:v>
                </c:pt>
                <c:pt idx="12154">
                  <c:v>-21.8125</c:v>
                </c:pt>
                <c:pt idx="12155">
                  <c:v>13.1875</c:v>
                </c:pt>
                <c:pt idx="12156">
                  <c:v>68.1875</c:v>
                </c:pt>
                <c:pt idx="12157">
                  <c:v>-6.8125</c:v>
                </c:pt>
                <c:pt idx="12158">
                  <c:v>92.1875</c:v>
                </c:pt>
                <c:pt idx="12159">
                  <c:v>-78.8125</c:v>
                </c:pt>
                <c:pt idx="12160">
                  <c:v>39.1875</c:v>
                </c:pt>
                <c:pt idx="12161">
                  <c:v>-31.8125</c:v>
                </c:pt>
                <c:pt idx="12162">
                  <c:v>-31.8125</c:v>
                </c:pt>
                <c:pt idx="12163">
                  <c:v>50.1875</c:v>
                </c:pt>
                <c:pt idx="12164">
                  <c:v>45.24609375</c:v>
                </c:pt>
                <c:pt idx="12165">
                  <c:v>-37.75390625</c:v>
                </c:pt>
                <c:pt idx="12166">
                  <c:v>27.24609375</c:v>
                </c:pt>
                <c:pt idx="12167">
                  <c:v>36.24609375</c:v>
                </c:pt>
                <c:pt idx="12168">
                  <c:v>-13.75390625</c:v>
                </c:pt>
                <c:pt idx="12169">
                  <c:v>41.24609375</c:v>
                </c:pt>
                <c:pt idx="12170">
                  <c:v>-54.75390625</c:v>
                </c:pt>
                <c:pt idx="12171">
                  <c:v>40.24609375</c:v>
                </c:pt>
                <c:pt idx="12172">
                  <c:v>23.24609375</c:v>
                </c:pt>
                <c:pt idx="12173">
                  <c:v>6.24609375</c:v>
                </c:pt>
                <c:pt idx="12174">
                  <c:v>57.24609375</c:v>
                </c:pt>
                <c:pt idx="12175">
                  <c:v>71.24609375</c:v>
                </c:pt>
                <c:pt idx="12176">
                  <c:v>49.24609375</c:v>
                </c:pt>
                <c:pt idx="12177">
                  <c:v>-7.75390625</c:v>
                </c:pt>
                <c:pt idx="12178">
                  <c:v>4.24609375</c:v>
                </c:pt>
                <c:pt idx="12179">
                  <c:v>-36.75390625</c:v>
                </c:pt>
                <c:pt idx="12180">
                  <c:v>-0.75390625</c:v>
                </c:pt>
                <c:pt idx="12181">
                  <c:v>-28.75390625</c:v>
                </c:pt>
                <c:pt idx="12182">
                  <c:v>18.24609375</c:v>
                </c:pt>
                <c:pt idx="12183">
                  <c:v>21.24609375</c:v>
                </c:pt>
                <c:pt idx="12184">
                  <c:v>5.24609375</c:v>
                </c:pt>
                <c:pt idx="12185">
                  <c:v>-23.75390625</c:v>
                </c:pt>
                <c:pt idx="12186">
                  <c:v>-27.75390625</c:v>
                </c:pt>
                <c:pt idx="12187">
                  <c:v>-6.75390625</c:v>
                </c:pt>
                <c:pt idx="12188">
                  <c:v>48.24609375</c:v>
                </c:pt>
                <c:pt idx="12189">
                  <c:v>-34.75390625</c:v>
                </c:pt>
                <c:pt idx="12190">
                  <c:v>40.24609375</c:v>
                </c:pt>
                <c:pt idx="12191">
                  <c:v>39.24609375</c:v>
                </c:pt>
                <c:pt idx="12192">
                  <c:v>11.24609375</c:v>
                </c:pt>
                <c:pt idx="12193">
                  <c:v>20.24609375</c:v>
                </c:pt>
                <c:pt idx="12194">
                  <c:v>18.24609375</c:v>
                </c:pt>
                <c:pt idx="12195">
                  <c:v>-25.75390625</c:v>
                </c:pt>
                <c:pt idx="12196">
                  <c:v>50.24609375</c:v>
                </c:pt>
                <c:pt idx="12197">
                  <c:v>-23.75390625</c:v>
                </c:pt>
                <c:pt idx="12198">
                  <c:v>-35.75390625</c:v>
                </c:pt>
                <c:pt idx="12199">
                  <c:v>48.24609375</c:v>
                </c:pt>
                <c:pt idx="12200">
                  <c:v>-75.75390625</c:v>
                </c:pt>
                <c:pt idx="12201">
                  <c:v>-27.75390625</c:v>
                </c:pt>
                <c:pt idx="12202">
                  <c:v>-10.75390625</c:v>
                </c:pt>
                <c:pt idx="12203">
                  <c:v>-38.75390625</c:v>
                </c:pt>
                <c:pt idx="12204">
                  <c:v>-18.75390625</c:v>
                </c:pt>
                <c:pt idx="12205">
                  <c:v>-47.75390625</c:v>
                </c:pt>
                <c:pt idx="12206">
                  <c:v>-50.75390625</c:v>
                </c:pt>
                <c:pt idx="12207">
                  <c:v>-98.75390625</c:v>
                </c:pt>
                <c:pt idx="12208">
                  <c:v>48.24609375</c:v>
                </c:pt>
                <c:pt idx="12209">
                  <c:v>-39.75390625</c:v>
                </c:pt>
                <c:pt idx="12210">
                  <c:v>15.24609375</c:v>
                </c:pt>
                <c:pt idx="12211">
                  <c:v>-13.75390625</c:v>
                </c:pt>
                <c:pt idx="12212">
                  <c:v>63.24609375</c:v>
                </c:pt>
                <c:pt idx="12213">
                  <c:v>-7.75390625</c:v>
                </c:pt>
                <c:pt idx="12214">
                  <c:v>-53.75390625</c:v>
                </c:pt>
                <c:pt idx="12215">
                  <c:v>-11.75390625</c:v>
                </c:pt>
                <c:pt idx="12216">
                  <c:v>7.24609375</c:v>
                </c:pt>
                <c:pt idx="12217">
                  <c:v>17.24609375</c:v>
                </c:pt>
                <c:pt idx="12218">
                  <c:v>-38.75390625</c:v>
                </c:pt>
                <c:pt idx="12219">
                  <c:v>-32.75390625</c:v>
                </c:pt>
                <c:pt idx="12220">
                  <c:v>56.24609375</c:v>
                </c:pt>
                <c:pt idx="12221">
                  <c:v>16.24609375</c:v>
                </c:pt>
                <c:pt idx="12222">
                  <c:v>66.24609375</c:v>
                </c:pt>
                <c:pt idx="12223">
                  <c:v>81.24609375</c:v>
                </c:pt>
                <c:pt idx="12224">
                  <c:v>62.24609375</c:v>
                </c:pt>
                <c:pt idx="12225">
                  <c:v>-20.75390625</c:v>
                </c:pt>
                <c:pt idx="12226">
                  <c:v>-101.7539062</c:v>
                </c:pt>
                <c:pt idx="12227">
                  <c:v>-44.75390625</c:v>
                </c:pt>
                <c:pt idx="12228">
                  <c:v>98.24609375</c:v>
                </c:pt>
                <c:pt idx="12229">
                  <c:v>7.24609375</c:v>
                </c:pt>
                <c:pt idx="12230">
                  <c:v>-14.75390625</c:v>
                </c:pt>
                <c:pt idx="12231">
                  <c:v>50.24609375</c:v>
                </c:pt>
                <c:pt idx="12232">
                  <c:v>0.24609375</c:v>
                </c:pt>
                <c:pt idx="12233">
                  <c:v>-106.7539062</c:v>
                </c:pt>
                <c:pt idx="12234">
                  <c:v>-2.75390625</c:v>
                </c:pt>
                <c:pt idx="12235">
                  <c:v>-8.75390625</c:v>
                </c:pt>
                <c:pt idx="12236">
                  <c:v>-31.75390625</c:v>
                </c:pt>
                <c:pt idx="12237">
                  <c:v>-17.75390625</c:v>
                </c:pt>
                <c:pt idx="12238">
                  <c:v>-18.75390625</c:v>
                </c:pt>
                <c:pt idx="12239">
                  <c:v>99.24609375</c:v>
                </c:pt>
                <c:pt idx="12240">
                  <c:v>-39.75390625</c:v>
                </c:pt>
                <c:pt idx="12241">
                  <c:v>11.24609375</c:v>
                </c:pt>
                <c:pt idx="12242">
                  <c:v>-69.75390625</c:v>
                </c:pt>
                <c:pt idx="12243">
                  <c:v>-46.75390625</c:v>
                </c:pt>
                <c:pt idx="12244">
                  <c:v>16.24609375</c:v>
                </c:pt>
                <c:pt idx="12245">
                  <c:v>15.24609375</c:v>
                </c:pt>
                <c:pt idx="12246">
                  <c:v>-14.75390625</c:v>
                </c:pt>
                <c:pt idx="12247">
                  <c:v>-21.75390625</c:v>
                </c:pt>
                <c:pt idx="12248">
                  <c:v>3.24609375</c:v>
                </c:pt>
                <c:pt idx="12249">
                  <c:v>21.24609375</c:v>
                </c:pt>
                <c:pt idx="12250">
                  <c:v>27.24609375</c:v>
                </c:pt>
                <c:pt idx="12251">
                  <c:v>4.24609375</c:v>
                </c:pt>
                <c:pt idx="12252">
                  <c:v>-42.75390625</c:v>
                </c:pt>
                <c:pt idx="12253">
                  <c:v>-42.75390625</c:v>
                </c:pt>
                <c:pt idx="12254">
                  <c:v>-0.75390625</c:v>
                </c:pt>
                <c:pt idx="12255">
                  <c:v>17.24609375</c:v>
                </c:pt>
                <c:pt idx="12256">
                  <c:v>-13.75390625</c:v>
                </c:pt>
                <c:pt idx="12257">
                  <c:v>12.24609375</c:v>
                </c:pt>
                <c:pt idx="12258">
                  <c:v>11.24609375</c:v>
                </c:pt>
                <c:pt idx="12259">
                  <c:v>-86.75390625</c:v>
                </c:pt>
                <c:pt idx="12260">
                  <c:v>-55.75390625</c:v>
                </c:pt>
                <c:pt idx="12261">
                  <c:v>-70.75390625</c:v>
                </c:pt>
                <c:pt idx="12262">
                  <c:v>-22.75390625</c:v>
                </c:pt>
                <c:pt idx="12263">
                  <c:v>29.24609375</c:v>
                </c:pt>
                <c:pt idx="12264">
                  <c:v>-9.75390625</c:v>
                </c:pt>
                <c:pt idx="12265">
                  <c:v>-8.75390625</c:v>
                </c:pt>
                <c:pt idx="12266">
                  <c:v>32.24609375</c:v>
                </c:pt>
                <c:pt idx="12267">
                  <c:v>30.24609375</c:v>
                </c:pt>
                <c:pt idx="12268">
                  <c:v>-91.75390625</c:v>
                </c:pt>
                <c:pt idx="12269">
                  <c:v>-52.75390625</c:v>
                </c:pt>
                <c:pt idx="12270">
                  <c:v>22.24609375</c:v>
                </c:pt>
                <c:pt idx="12271">
                  <c:v>-48.75390625</c:v>
                </c:pt>
                <c:pt idx="12272">
                  <c:v>-7.75390625</c:v>
                </c:pt>
                <c:pt idx="12273">
                  <c:v>-25.75390625</c:v>
                </c:pt>
                <c:pt idx="12274">
                  <c:v>69.24609375</c:v>
                </c:pt>
                <c:pt idx="12275">
                  <c:v>44.24609375</c:v>
                </c:pt>
                <c:pt idx="12276">
                  <c:v>-33.75390625</c:v>
                </c:pt>
                <c:pt idx="12277">
                  <c:v>97.24609375</c:v>
                </c:pt>
                <c:pt idx="12278">
                  <c:v>25.24609375</c:v>
                </c:pt>
                <c:pt idx="12279">
                  <c:v>-10.75390625</c:v>
                </c:pt>
                <c:pt idx="12280">
                  <c:v>17.24609375</c:v>
                </c:pt>
                <c:pt idx="12281">
                  <c:v>-84.75390625</c:v>
                </c:pt>
                <c:pt idx="12282">
                  <c:v>39.24609375</c:v>
                </c:pt>
                <c:pt idx="12283">
                  <c:v>10.24609375</c:v>
                </c:pt>
                <c:pt idx="12284">
                  <c:v>55.24609375</c:v>
                </c:pt>
                <c:pt idx="12285">
                  <c:v>-10.75390625</c:v>
                </c:pt>
                <c:pt idx="12286">
                  <c:v>-96.75390625</c:v>
                </c:pt>
                <c:pt idx="12287">
                  <c:v>27.94140625</c:v>
                </c:pt>
                <c:pt idx="12288">
                  <c:v>-62.05859375</c:v>
                </c:pt>
                <c:pt idx="12289">
                  <c:v>-14.05859375</c:v>
                </c:pt>
                <c:pt idx="12290">
                  <c:v>-45.05859375</c:v>
                </c:pt>
                <c:pt idx="12291">
                  <c:v>-29.05859375</c:v>
                </c:pt>
                <c:pt idx="12292">
                  <c:v>95.94140625</c:v>
                </c:pt>
                <c:pt idx="12293">
                  <c:v>-56.05859375</c:v>
                </c:pt>
                <c:pt idx="12294">
                  <c:v>-39.05859375</c:v>
                </c:pt>
                <c:pt idx="12295">
                  <c:v>-10.05859375</c:v>
                </c:pt>
                <c:pt idx="12296">
                  <c:v>20.94140625</c:v>
                </c:pt>
                <c:pt idx="12297">
                  <c:v>-38.05859375</c:v>
                </c:pt>
                <c:pt idx="12298">
                  <c:v>101.9414062</c:v>
                </c:pt>
                <c:pt idx="12299">
                  <c:v>-10.05859375</c:v>
                </c:pt>
                <c:pt idx="12300">
                  <c:v>25.94140625</c:v>
                </c:pt>
                <c:pt idx="12301">
                  <c:v>-8.05859375</c:v>
                </c:pt>
                <c:pt idx="12302">
                  <c:v>45.94140625</c:v>
                </c:pt>
                <c:pt idx="12303">
                  <c:v>24.94140625</c:v>
                </c:pt>
                <c:pt idx="12304">
                  <c:v>34.94140625</c:v>
                </c:pt>
                <c:pt idx="12305">
                  <c:v>63.94140625</c:v>
                </c:pt>
                <c:pt idx="12306">
                  <c:v>-13.05859375</c:v>
                </c:pt>
                <c:pt idx="12307">
                  <c:v>-22.05859375</c:v>
                </c:pt>
                <c:pt idx="12308">
                  <c:v>39.94140625</c:v>
                </c:pt>
                <c:pt idx="12309">
                  <c:v>14.94140625</c:v>
                </c:pt>
                <c:pt idx="12310">
                  <c:v>-39.05859375</c:v>
                </c:pt>
                <c:pt idx="12311">
                  <c:v>38.94140625</c:v>
                </c:pt>
                <c:pt idx="12312">
                  <c:v>2.94140625</c:v>
                </c:pt>
                <c:pt idx="12313">
                  <c:v>11.94140625</c:v>
                </c:pt>
                <c:pt idx="12314">
                  <c:v>-49.05859375</c:v>
                </c:pt>
                <c:pt idx="12315">
                  <c:v>-31.05859375</c:v>
                </c:pt>
                <c:pt idx="12316">
                  <c:v>98.94140625</c:v>
                </c:pt>
                <c:pt idx="12317">
                  <c:v>-46.05859375</c:v>
                </c:pt>
                <c:pt idx="12318">
                  <c:v>-19.05859375</c:v>
                </c:pt>
                <c:pt idx="12319">
                  <c:v>25.94140625</c:v>
                </c:pt>
                <c:pt idx="12320">
                  <c:v>37.94140625</c:v>
                </c:pt>
                <c:pt idx="12321">
                  <c:v>-40.05859375</c:v>
                </c:pt>
                <c:pt idx="12322">
                  <c:v>47.94140625</c:v>
                </c:pt>
                <c:pt idx="12323">
                  <c:v>-3.05859375</c:v>
                </c:pt>
                <c:pt idx="12324">
                  <c:v>-41.05859375</c:v>
                </c:pt>
                <c:pt idx="12325">
                  <c:v>33.94140625</c:v>
                </c:pt>
                <c:pt idx="12326">
                  <c:v>-63.05859375</c:v>
                </c:pt>
                <c:pt idx="12327">
                  <c:v>-15.05859375</c:v>
                </c:pt>
                <c:pt idx="12328">
                  <c:v>-13.05859375</c:v>
                </c:pt>
                <c:pt idx="12329">
                  <c:v>-18.05859375</c:v>
                </c:pt>
                <c:pt idx="12330">
                  <c:v>-5.05859375</c:v>
                </c:pt>
                <c:pt idx="12331">
                  <c:v>37.94140625</c:v>
                </c:pt>
                <c:pt idx="12332">
                  <c:v>26.94140625</c:v>
                </c:pt>
                <c:pt idx="12333">
                  <c:v>34.94140625</c:v>
                </c:pt>
                <c:pt idx="12334">
                  <c:v>-25.05859375</c:v>
                </c:pt>
                <c:pt idx="12335">
                  <c:v>-72.05859375</c:v>
                </c:pt>
                <c:pt idx="12336">
                  <c:v>31.94140625</c:v>
                </c:pt>
                <c:pt idx="12337">
                  <c:v>34.94140625</c:v>
                </c:pt>
                <c:pt idx="12338">
                  <c:v>10.94140625</c:v>
                </c:pt>
                <c:pt idx="12339">
                  <c:v>-9.05859375</c:v>
                </c:pt>
                <c:pt idx="12340">
                  <c:v>3.94140625</c:v>
                </c:pt>
                <c:pt idx="12341">
                  <c:v>19.94140625</c:v>
                </c:pt>
                <c:pt idx="12342">
                  <c:v>-98.05859375</c:v>
                </c:pt>
                <c:pt idx="12343">
                  <c:v>-30.05859375</c:v>
                </c:pt>
                <c:pt idx="12344">
                  <c:v>21.94140625</c:v>
                </c:pt>
                <c:pt idx="12345">
                  <c:v>-28.05859375</c:v>
                </c:pt>
                <c:pt idx="12346">
                  <c:v>-30.05859375</c:v>
                </c:pt>
                <c:pt idx="12347">
                  <c:v>-7.05859375</c:v>
                </c:pt>
                <c:pt idx="12348">
                  <c:v>40.94140625</c:v>
                </c:pt>
                <c:pt idx="12349">
                  <c:v>-92.05859375</c:v>
                </c:pt>
                <c:pt idx="12350">
                  <c:v>-1.05859375</c:v>
                </c:pt>
                <c:pt idx="12351">
                  <c:v>-112.0585938</c:v>
                </c:pt>
                <c:pt idx="12352">
                  <c:v>-31.05859375</c:v>
                </c:pt>
                <c:pt idx="12353">
                  <c:v>11.94140625</c:v>
                </c:pt>
                <c:pt idx="12354">
                  <c:v>0.94140625</c:v>
                </c:pt>
                <c:pt idx="12355">
                  <c:v>-18.05859375</c:v>
                </c:pt>
                <c:pt idx="12356">
                  <c:v>-73.05859375</c:v>
                </c:pt>
                <c:pt idx="12357">
                  <c:v>13.94140625</c:v>
                </c:pt>
                <c:pt idx="12358">
                  <c:v>-15.05859375</c:v>
                </c:pt>
                <c:pt idx="12359">
                  <c:v>10.94140625</c:v>
                </c:pt>
                <c:pt idx="12360">
                  <c:v>39.94140625</c:v>
                </c:pt>
                <c:pt idx="12361">
                  <c:v>53.94140625</c:v>
                </c:pt>
                <c:pt idx="12362">
                  <c:v>64.94140625</c:v>
                </c:pt>
                <c:pt idx="12363">
                  <c:v>10.94140625</c:v>
                </c:pt>
                <c:pt idx="12364">
                  <c:v>-19.05859375</c:v>
                </c:pt>
                <c:pt idx="12365">
                  <c:v>-24.05859375</c:v>
                </c:pt>
                <c:pt idx="12366">
                  <c:v>-50.05859375</c:v>
                </c:pt>
                <c:pt idx="12367">
                  <c:v>-61.05859375</c:v>
                </c:pt>
                <c:pt idx="12368">
                  <c:v>7.94140625</c:v>
                </c:pt>
                <c:pt idx="12369">
                  <c:v>21.94140625</c:v>
                </c:pt>
                <c:pt idx="12370">
                  <c:v>-63.05859375</c:v>
                </c:pt>
                <c:pt idx="12371">
                  <c:v>-46.05859375</c:v>
                </c:pt>
                <c:pt idx="12372">
                  <c:v>-30.05859375</c:v>
                </c:pt>
                <c:pt idx="12373">
                  <c:v>2.94140625</c:v>
                </c:pt>
                <c:pt idx="12374">
                  <c:v>22.94140625</c:v>
                </c:pt>
                <c:pt idx="12375">
                  <c:v>41.94140625</c:v>
                </c:pt>
                <c:pt idx="12376">
                  <c:v>58.94140625</c:v>
                </c:pt>
                <c:pt idx="12377">
                  <c:v>28.94140625</c:v>
                </c:pt>
                <c:pt idx="12378">
                  <c:v>-107.0585938</c:v>
                </c:pt>
                <c:pt idx="12379">
                  <c:v>-4.05859375</c:v>
                </c:pt>
                <c:pt idx="12380">
                  <c:v>13.94140625</c:v>
                </c:pt>
                <c:pt idx="12381">
                  <c:v>-42.05859375</c:v>
                </c:pt>
                <c:pt idx="12382">
                  <c:v>-12.05859375</c:v>
                </c:pt>
                <c:pt idx="12383">
                  <c:v>-18.05859375</c:v>
                </c:pt>
                <c:pt idx="12384">
                  <c:v>-101.0585938</c:v>
                </c:pt>
                <c:pt idx="12385">
                  <c:v>-101.0585938</c:v>
                </c:pt>
                <c:pt idx="12386">
                  <c:v>-12.05859375</c:v>
                </c:pt>
                <c:pt idx="12387">
                  <c:v>2.234375</c:v>
                </c:pt>
                <c:pt idx="12388">
                  <c:v>-43.765625</c:v>
                </c:pt>
                <c:pt idx="12389">
                  <c:v>55.234375</c:v>
                </c:pt>
                <c:pt idx="12390">
                  <c:v>-15.765625</c:v>
                </c:pt>
                <c:pt idx="12391">
                  <c:v>-71.765625</c:v>
                </c:pt>
                <c:pt idx="12392">
                  <c:v>45.234375</c:v>
                </c:pt>
                <c:pt idx="12393">
                  <c:v>50.234375</c:v>
                </c:pt>
                <c:pt idx="12394">
                  <c:v>31.234375</c:v>
                </c:pt>
                <c:pt idx="12395">
                  <c:v>43.234375</c:v>
                </c:pt>
                <c:pt idx="12396">
                  <c:v>-67.765625</c:v>
                </c:pt>
                <c:pt idx="12397">
                  <c:v>3.234375</c:v>
                </c:pt>
                <c:pt idx="12398">
                  <c:v>-28.765625</c:v>
                </c:pt>
                <c:pt idx="12399">
                  <c:v>-54.765625</c:v>
                </c:pt>
                <c:pt idx="12400">
                  <c:v>-58.765625</c:v>
                </c:pt>
                <c:pt idx="12401">
                  <c:v>-19.765625</c:v>
                </c:pt>
                <c:pt idx="12402">
                  <c:v>24.234375</c:v>
                </c:pt>
                <c:pt idx="12403">
                  <c:v>36.234375</c:v>
                </c:pt>
                <c:pt idx="12404">
                  <c:v>24.234375</c:v>
                </c:pt>
                <c:pt idx="12405">
                  <c:v>18.234375</c:v>
                </c:pt>
                <c:pt idx="12406">
                  <c:v>27.234375</c:v>
                </c:pt>
                <c:pt idx="12407">
                  <c:v>-50.765625</c:v>
                </c:pt>
                <c:pt idx="12408">
                  <c:v>-34.765625</c:v>
                </c:pt>
                <c:pt idx="12409">
                  <c:v>12.234375</c:v>
                </c:pt>
                <c:pt idx="12410">
                  <c:v>66.234375</c:v>
                </c:pt>
                <c:pt idx="12411">
                  <c:v>39.234375</c:v>
                </c:pt>
                <c:pt idx="12412">
                  <c:v>-3.765625</c:v>
                </c:pt>
                <c:pt idx="12413">
                  <c:v>31.234375</c:v>
                </c:pt>
                <c:pt idx="12414">
                  <c:v>-29.765625</c:v>
                </c:pt>
                <c:pt idx="12415">
                  <c:v>-27.765625</c:v>
                </c:pt>
                <c:pt idx="12416">
                  <c:v>48.234375</c:v>
                </c:pt>
                <c:pt idx="12417">
                  <c:v>-67.765625</c:v>
                </c:pt>
                <c:pt idx="12418">
                  <c:v>39.234375</c:v>
                </c:pt>
                <c:pt idx="12419">
                  <c:v>37.234375</c:v>
                </c:pt>
                <c:pt idx="12420">
                  <c:v>20.234375</c:v>
                </c:pt>
                <c:pt idx="12421">
                  <c:v>-18.765625</c:v>
                </c:pt>
                <c:pt idx="12422">
                  <c:v>27.234375</c:v>
                </c:pt>
                <c:pt idx="12423">
                  <c:v>-54.765625</c:v>
                </c:pt>
                <c:pt idx="12424">
                  <c:v>48.234375</c:v>
                </c:pt>
                <c:pt idx="12425">
                  <c:v>-43.765625</c:v>
                </c:pt>
                <c:pt idx="12426">
                  <c:v>-18.765625</c:v>
                </c:pt>
                <c:pt idx="12427">
                  <c:v>-84.765625</c:v>
                </c:pt>
                <c:pt idx="12428">
                  <c:v>35.234375</c:v>
                </c:pt>
                <c:pt idx="12429">
                  <c:v>47.234375</c:v>
                </c:pt>
                <c:pt idx="12430">
                  <c:v>-15.765625</c:v>
                </c:pt>
                <c:pt idx="12431">
                  <c:v>63.234375</c:v>
                </c:pt>
                <c:pt idx="12432">
                  <c:v>35.234375</c:v>
                </c:pt>
                <c:pt idx="12433">
                  <c:v>34.234375</c:v>
                </c:pt>
                <c:pt idx="12434">
                  <c:v>68.234375</c:v>
                </c:pt>
                <c:pt idx="12435">
                  <c:v>-27.765625</c:v>
                </c:pt>
                <c:pt idx="12436">
                  <c:v>-28.765625</c:v>
                </c:pt>
                <c:pt idx="12437">
                  <c:v>-7.765625</c:v>
                </c:pt>
                <c:pt idx="12438">
                  <c:v>38.234375</c:v>
                </c:pt>
                <c:pt idx="12439">
                  <c:v>-91.765625</c:v>
                </c:pt>
                <c:pt idx="12440">
                  <c:v>69.234375</c:v>
                </c:pt>
                <c:pt idx="12441">
                  <c:v>-15.765625</c:v>
                </c:pt>
                <c:pt idx="12442">
                  <c:v>25.234375</c:v>
                </c:pt>
                <c:pt idx="12443">
                  <c:v>73.234375</c:v>
                </c:pt>
                <c:pt idx="12444">
                  <c:v>33.234375</c:v>
                </c:pt>
                <c:pt idx="12445">
                  <c:v>-47.765625</c:v>
                </c:pt>
                <c:pt idx="12446">
                  <c:v>-52.765625</c:v>
                </c:pt>
                <c:pt idx="12447">
                  <c:v>-38.765625</c:v>
                </c:pt>
                <c:pt idx="12448">
                  <c:v>-44.765625</c:v>
                </c:pt>
                <c:pt idx="12449">
                  <c:v>38.234375</c:v>
                </c:pt>
                <c:pt idx="12450">
                  <c:v>1.234375</c:v>
                </c:pt>
                <c:pt idx="12451">
                  <c:v>67.234375</c:v>
                </c:pt>
                <c:pt idx="12452">
                  <c:v>10.234375</c:v>
                </c:pt>
                <c:pt idx="12453">
                  <c:v>17.234375</c:v>
                </c:pt>
                <c:pt idx="12454">
                  <c:v>45.234375</c:v>
                </c:pt>
                <c:pt idx="12455">
                  <c:v>49.234375</c:v>
                </c:pt>
                <c:pt idx="12456">
                  <c:v>13.234375</c:v>
                </c:pt>
                <c:pt idx="12457">
                  <c:v>-12.765625</c:v>
                </c:pt>
                <c:pt idx="12458">
                  <c:v>7.234375</c:v>
                </c:pt>
                <c:pt idx="12459">
                  <c:v>37.234375</c:v>
                </c:pt>
                <c:pt idx="12460">
                  <c:v>-50.765625</c:v>
                </c:pt>
                <c:pt idx="12461">
                  <c:v>1.234375</c:v>
                </c:pt>
                <c:pt idx="12462">
                  <c:v>-95.765625</c:v>
                </c:pt>
                <c:pt idx="12463">
                  <c:v>1.234375</c:v>
                </c:pt>
                <c:pt idx="12464">
                  <c:v>-0.765625</c:v>
                </c:pt>
                <c:pt idx="12465">
                  <c:v>17.234375</c:v>
                </c:pt>
                <c:pt idx="12466">
                  <c:v>13.234375</c:v>
                </c:pt>
                <c:pt idx="12467">
                  <c:v>-52.765625</c:v>
                </c:pt>
                <c:pt idx="12468">
                  <c:v>-8.765625</c:v>
                </c:pt>
                <c:pt idx="12469">
                  <c:v>24.234375</c:v>
                </c:pt>
                <c:pt idx="12470">
                  <c:v>40.234375</c:v>
                </c:pt>
                <c:pt idx="12471">
                  <c:v>42.234375</c:v>
                </c:pt>
                <c:pt idx="12472">
                  <c:v>30.234375</c:v>
                </c:pt>
                <c:pt idx="12473">
                  <c:v>13.234375</c:v>
                </c:pt>
                <c:pt idx="12474">
                  <c:v>53.234375</c:v>
                </c:pt>
                <c:pt idx="12475">
                  <c:v>-6.765625</c:v>
                </c:pt>
                <c:pt idx="12476">
                  <c:v>-17.765625</c:v>
                </c:pt>
                <c:pt idx="12477">
                  <c:v>5.234375</c:v>
                </c:pt>
                <c:pt idx="12478">
                  <c:v>36.234375</c:v>
                </c:pt>
                <c:pt idx="12479">
                  <c:v>-11.765625</c:v>
                </c:pt>
                <c:pt idx="12480">
                  <c:v>-42.765625</c:v>
                </c:pt>
                <c:pt idx="12481">
                  <c:v>-40.765625</c:v>
                </c:pt>
                <c:pt idx="12482">
                  <c:v>55.234375</c:v>
                </c:pt>
                <c:pt idx="12483">
                  <c:v>-11.83203125</c:v>
                </c:pt>
                <c:pt idx="12484">
                  <c:v>8.16796875</c:v>
                </c:pt>
                <c:pt idx="12485">
                  <c:v>24.16796875</c:v>
                </c:pt>
                <c:pt idx="12486">
                  <c:v>27.16796875</c:v>
                </c:pt>
                <c:pt idx="12487">
                  <c:v>98.16796875</c:v>
                </c:pt>
                <c:pt idx="12488">
                  <c:v>-39.83203125</c:v>
                </c:pt>
                <c:pt idx="12489">
                  <c:v>-67.83203125</c:v>
                </c:pt>
                <c:pt idx="12490">
                  <c:v>-16.83203125</c:v>
                </c:pt>
                <c:pt idx="12491">
                  <c:v>83.16796875</c:v>
                </c:pt>
                <c:pt idx="12492">
                  <c:v>-60.83203125</c:v>
                </c:pt>
                <c:pt idx="12493">
                  <c:v>-30.83203125</c:v>
                </c:pt>
                <c:pt idx="12494">
                  <c:v>-42.83203125</c:v>
                </c:pt>
                <c:pt idx="12495">
                  <c:v>30.16796875</c:v>
                </c:pt>
                <c:pt idx="12496">
                  <c:v>-18.83203125</c:v>
                </c:pt>
                <c:pt idx="12497">
                  <c:v>-0.83203125</c:v>
                </c:pt>
                <c:pt idx="12498">
                  <c:v>-23.83203125</c:v>
                </c:pt>
                <c:pt idx="12499">
                  <c:v>-103.8320312</c:v>
                </c:pt>
                <c:pt idx="12500">
                  <c:v>-14.83203125</c:v>
                </c:pt>
                <c:pt idx="12501">
                  <c:v>-49.83203125</c:v>
                </c:pt>
                <c:pt idx="12502">
                  <c:v>-8.83203125</c:v>
                </c:pt>
                <c:pt idx="12503">
                  <c:v>-75.83203125</c:v>
                </c:pt>
                <c:pt idx="12504">
                  <c:v>-12.83203125</c:v>
                </c:pt>
                <c:pt idx="12505">
                  <c:v>34.16796875</c:v>
                </c:pt>
                <c:pt idx="12506">
                  <c:v>0.16796875</c:v>
                </c:pt>
                <c:pt idx="12507">
                  <c:v>-5.83203125</c:v>
                </c:pt>
                <c:pt idx="12508">
                  <c:v>-71.83203125</c:v>
                </c:pt>
                <c:pt idx="12509">
                  <c:v>-68.83203125</c:v>
                </c:pt>
                <c:pt idx="12510">
                  <c:v>-23.83203125</c:v>
                </c:pt>
                <c:pt idx="12511">
                  <c:v>21.16796875</c:v>
                </c:pt>
                <c:pt idx="12512">
                  <c:v>-27.83203125</c:v>
                </c:pt>
                <c:pt idx="12513">
                  <c:v>-1.83203125</c:v>
                </c:pt>
                <c:pt idx="12514">
                  <c:v>-5.83203125</c:v>
                </c:pt>
                <c:pt idx="12515">
                  <c:v>-0.83203125</c:v>
                </c:pt>
                <c:pt idx="12516">
                  <c:v>-13.83203125</c:v>
                </c:pt>
                <c:pt idx="12517">
                  <c:v>-37.83203125</c:v>
                </c:pt>
                <c:pt idx="12518">
                  <c:v>-39.83203125</c:v>
                </c:pt>
                <c:pt idx="12519">
                  <c:v>-1.83203125</c:v>
                </c:pt>
                <c:pt idx="12520">
                  <c:v>23.16796875</c:v>
                </c:pt>
                <c:pt idx="12521">
                  <c:v>-55.83203125</c:v>
                </c:pt>
                <c:pt idx="12522">
                  <c:v>-6.83203125</c:v>
                </c:pt>
                <c:pt idx="12523">
                  <c:v>2.16796875</c:v>
                </c:pt>
                <c:pt idx="12524">
                  <c:v>-3.83203125</c:v>
                </c:pt>
                <c:pt idx="12525">
                  <c:v>36.16796875</c:v>
                </c:pt>
                <c:pt idx="12526">
                  <c:v>35.16796875</c:v>
                </c:pt>
                <c:pt idx="12527">
                  <c:v>-51.83203125</c:v>
                </c:pt>
                <c:pt idx="12528">
                  <c:v>40.16796875</c:v>
                </c:pt>
                <c:pt idx="12529">
                  <c:v>2.16796875</c:v>
                </c:pt>
                <c:pt idx="12530">
                  <c:v>-9.83203125</c:v>
                </c:pt>
                <c:pt idx="12531">
                  <c:v>6.16796875</c:v>
                </c:pt>
                <c:pt idx="12532">
                  <c:v>46.16796875</c:v>
                </c:pt>
                <c:pt idx="12533">
                  <c:v>91.16796875</c:v>
                </c:pt>
                <c:pt idx="12534">
                  <c:v>61.16796875</c:v>
                </c:pt>
                <c:pt idx="12535">
                  <c:v>33.16796875</c:v>
                </c:pt>
                <c:pt idx="12536">
                  <c:v>-65.83203125</c:v>
                </c:pt>
                <c:pt idx="12537">
                  <c:v>-55.83203125</c:v>
                </c:pt>
                <c:pt idx="12538">
                  <c:v>57.16796875</c:v>
                </c:pt>
                <c:pt idx="12539">
                  <c:v>72.16796875</c:v>
                </c:pt>
                <c:pt idx="12540">
                  <c:v>7.16796875</c:v>
                </c:pt>
                <c:pt idx="12541">
                  <c:v>-37.83203125</c:v>
                </c:pt>
                <c:pt idx="12542">
                  <c:v>-62.83203125</c:v>
                </c:pt>
                <c:pt idx="12543">
                  <c:v>3.16796875</c:v>
                </c:pt>
                <c:pt idx="12544">
                  <c:v>-21.83203125</c:v>
                </c:pt>
                <c:pt idx="12545">
                  <c:v>-11.83203125</c:v>
                </c:pt>
                <c:pt idx="12546">
                  <c:v>33.16796875</c:v>
                </c:pt>
                <c:pt idx="12547">
                  <c:v>13.16796875</c:v>
                </c:pt>
                <c:pt idx="12548">
                  <c:v>-97.83203125</c:v>
                </c:pt>
                <c:pt idx="12549">
                  <c:v>101.1679688</c:v>
                </c:pt>
                <c:pt idx="12550">
                  <c:v>-38.83203125</c:v>
                </c:pt>
                <c:pt idx="12551">
                  <c:v>35.16796875</c:v>
                </c:pt>
                <c:pt idx="12552">
                  <c:v>-43.83203125</c:v>
                </c:pt>
                <c:pt idx="12553">
                  <c:v>-30.83203125</c:v>
                </c:pt>
                <c:pt idx="12554">
                  <c:v>6.16796875</c:v>
                </c:pt>
                <c:pt idx="12555">
                  <c:v>10.16796875</c:v>
                </c:pt>
                <c:pt idx="12556">
                  <c:v>-2.83203125</c:v>
                </c:pt>
                <c:pt idx="12557">
                  <c:v>-16.83203125</c:v>
                </c:pt>
                <c:pt idx="12558">
                  <c:v>-35.83203125</c:v>
                </c:pt>
                <c:pt idx="12559">
                  <c:v>49.16796875</c:v>
                </c:pt>
                <c:pt idx="12560">
                  <c:v>-7.83203125</c:v>
                </c:pt>
                <c:pt idx="12561">
                  <c:v>-30.83203125</c:v>
                </c:pt>
                <c:pt idx="12562">
                  <c:v>6.16796875</c:v>
                </c:pt>
                <c:pt idx="12563">
                  <c:v>39.16796875</c:v>
                </c:pt>
                <c:pt idx="12564">
                  <c:v>-14.83203125</c:v>
                </c:pt>
                <c:pt idx="12565">
                  <c:v>0.16796875</c:v>
                </c:pt>
                <c:pt idx="12566">
                  <c:v>47.12890625</c:v>
                </c:pt>
                <c:pt idx="12567">
                  <c:v>-27.87109375</c:v>
                </c:pt>
                <c:pt idx="12568">
                  <c:v>-7.87109375</c:v>
                </c:pt>
                <c:pt idx="12569">
                  <c:v>3.12890625</c:v>
                </c:pt>
                <c:pt idx="12570">
                  <c:v>-44.87109375</c:v>
                </c:pt>
                <c:pt idx="12571">
                  <c:v>-141.87109380000001</c:v>
                </c:pt>
                <c:pt idx="12572">
                  <c:v>8.12890625</c:v>
                </c:pt>
                <c:pt idx="12573">
                  <c:v>17.12890625</c:v>
                </c:pt>
                <c:pt idx="12574">
                  <c:v>-54.87109375</c:v>
                </c:pt>
                <c:pt idx="12575">
                  <c:v>-38.87109375</c:v>
                </c:pt>
                <c:pt idx="12576">
                  <c:v>-27.87109375</c:v>
                </c:pt>
                <c:pt idx="12577">
                  <c:v>44.12890625</c:v>
                </c:pt>
                <c:pt idx="12578">
                  <c:v>68.12890625</c:v>
                </c:pt>
                <c:pt idx="12579">
                  <c:v>-41.87109375</c:v>
                </c:pt>
                <c:pt idx="12580">
                  <c:v>-14.87109375</c:v>
                </c:pt>
                <c:pt idx="12581">
                  <c:v>-31.87109375</c:v>
                </c:pt>
                <c:pt idx="12582">
                  <c:v>-60.87109375</c:v>
                </c:pt>
                <c:pt idx="12583">
                  <c:v>-54.87109375</c:v>
                </c:pt>
                <c:pt idx="12584">
                  <c:v>10.12890625</c:v>
                </c:pt>
                <c:pt idx="12585">
                  <c:v>-43.87109375</c:v>
                </c:pt>
                <c:pt idx="12586">
                  <c:v>-22.87109375</c:v>
                </c:pt>
                <c:pt idx="12587">
                  <c:v>28.12890625</c:v>
                </c:pt>
                <c:pt idx="12588">
                  <c:v>17.12890625</c:v>
                </c:pt>
                <c:pt idx="12589">
                  <c:v>32.12890625</c:v>
                </c:pt>
                <c:pt idx="12590">
                  <c:v>5.12890625</c:v>
                </c:pt>
                <c:pt idx="12591">
                  <c:v>-23.87109375</c:v>
                </c:pt>
                <c:pt idx="12592">
                  <c:v>-67.87109375</c:v>
                </c:pt>
                <c:pt idx="12593">
                  <c:v>21.12890625</c:v>
                </c:pt>
                <c:pt idx="12594">
                  <c:v>112.1289062</c:v>
                </c:pt>
                <c:pt idx="12595">
                  <c:v>-65.87109375</c:v>
                </c:pt>
                <c:pt idx="12596">
                  <c:v>104.1289062</c:v>
                </c:pt>
                <c:pt idx="12597">
                  <c:v>-35.87109375</c:v>
                </c:pt>
                <c:pt idx="12598">
                  <c:v>-53.87109375</c:v>
                </c:pt>
                <c:pt idx="12599">
                  <c:v>15.12890625</c:v>
                </c:pt>
                <c:pt idx="12600">
                  <c:v>8.12890625</c:v>
                </c:pt>
                <c:pt idx="12601">
                  <c:v>-40.87109375</c:v>
                </c:pt>
                <c:pt idx="12602">
                  <c:v>-15.87109375</c:v>
                </c:pt>
                <c:pt idx="12603">
                  <c:v>-27.87109375</c:v>
                </c:pt>
                <c:pt idx="12604">
                  <c:v>-36.87109375</c:v>
                </c:pt>
                <c:pt idx="12605">
                  <c:v>54.12890625</c:v>
                </c:pt>
                <c:pt idx="12606">
                  <c:v>43.12890625</c:v>
                </c:pt>
                <c:pt idx="12607">
                  <c:v>-47.87109375</c:v>
                </c:pt>
                <c:pt idx="12608">
                  <c:v>4.12890625</c:v>
                </c:pt>
                <c:pt idx="12609">
                  <c:v>-17.87109375</c:v>
                </c:pt>
                <c:pt idx="12610">
                  <c:v>-53.87109375</c:v>
                </c:pt>
                <c:pt idx="12611">
                  <c:v>-61.87109375</c:v>
                </c:pt>
                <c:pt idx="12612">
                  <c:v>5.12890625</c:v>
                </c:pt>
                <c:pt idx="12613">
                  <c:v>-58.87109375</c:v>
                </c:pt>
                <c:pt idx="12614">
                  <c:v>51.12890625</c:v>
                </c:pt>
                <c:pt idx="12615">
                  <c:v>9.12890625</c:v>
                </c:pt>
                <c:pt idx="12616">
                  <c:v>-56.87109375</c:v>
                </c:pt>
                <c:pt idx="12617">
                  <c:v>-21.87109375</c:v>
                </c:pt>
                <c:pt idx="12618">
                  <c:v>0.12890625</c:v>
                </c:pt>
                <c:pt idx="12619">
                  <c:v>-40.87109375</c:v>
                </c:pt>
                <c:pt idx="12620">
                  <c:v>28.12890625</c:v>
                </c:pt>
                <c:pt idx="12621">
                  <c:v>-5.87109375</c:v>
                </c:pt>
                <c:pt idx="12622">
                  <c:v>74.12890625</c:v>
                </c:pt>
                <c:pt idx="12623">
                  <c:v>-35.87109375</c:v>
                </c:pt>
                <c:pt idx="12624">
                  <c:v>43.12890625</c:v>
                </c:pt>
                <c:pt idx="12625">
                  <c:v>8.12890625</c:v>
                </c:pt>
                <c:pt idx="12626">
                  <c:v>-55.87109375</c:v>
                </c:pt>
                <c:pt idx="12627">
                  <c:v>38.12890625</c:v>
                </c:pt>
                <c:pt idx="12628">
                  <c:v>64.12890625</c:v>
                </c:pt>
                <c:pt idx="12629">
                  <c:v>-23.87109375</c:v>
                </c:pt>
                <c:pt idx="12630">
                  <c:v>30.12890625</c:v>
                </c:pt>
                <c:pt idx="12631">
                  <c:v>4.12890625</c:v>
                </c:pt>
                <c:pt idx="12632">
                  <c:v>20.12890625</c:v>
                </c:pt>
                <c:pt idx="12633">
                  <c:v>-8.87109375</c:v>
                </c:pt>
                <c:pt idx="12634">
                  <c:v>-50.87109375</c:v>
                </c:pt>
                <c:pt idx="12635">
                  <c:v>-10.87109375</c:v>
                </c:pt>
                <c:pt idx="12636">
                  <c:v>5.12890625</c:v>
                </c:pt>
                <c:pt idx="12637">
                  <c:v>67.12890625</c:v>
                </c:pt>
                <c:pt idx="12638">
                  <c:v>32.12890625</c:v>
                </c:pt>
                <c:pt idx="12639">
                  <c:v>-53.87109375</c:v>
                </c:pt>
                <c:pt idx="12640">
                  <c:v>-66.87109375</c:v>
                </c:pt>
                <c:pt idx="12641">
                  <c:v>11.12890625</c:v>
                </c:pt>
                <c:pt idx="12642">
                  <c:v>2.12890625</c:v>
                </c:pt>
                <c:pt idx="12643">
                  <c:v>-40.87109375</c:v>
                </c:pt>
                <c:pt idx="12644">
                  <c:v>-82.87109375</c:v>
                </c:pt>
                <c:pt idx="12645">
                  <c:v>-54.87109375</c:v>
                </c:pt>
                <c:pt idx="12646">
                  <c:v>15.12890625</c:v>
                </c:pt>
                <c:pt idx="12647">
                  <c:v>13.12890625</c:v>
                </c:pt>
                <c:pt idx="12648">
                  <c:v>18.12890625</c:v>
                </c:pt>
                <c:pt idx="12649">
                  <c:v>-71.87109375</c:v>
                </c:pt>
                <c:pt idx="12650">
                  <c:v>-4.87109375</c:v>
                </c:pt>
                <c:pt idx="12651">
                  <c:v>-25.87109375</c:v>
                </c:pt>
                <c:pt idx="12652">
                  <c:v>-7.87109375</c:v>
                </c:pt>
                <c:pt idx="12653">
                  <c:v>34.12890625</c:v>
                </c:pt>
                <c:pt idx="12654">
                  <c:v>-81.87109375</c:v>
                </c:pt>
                <c:pt idx="12655">
                  <c:v>-24.87109375</c:v>
                </c:pt>
                <c:pt idx="12656">
                  <c:v>30.12890625</c:v>
                </c:pt>
                <c:pt idx="12657">
                  <c:v>14.12890625</c:v>
                </c:pt>
                <c:pt idx="12658">
                  <c:v>29.12890625</c:v>
                </c:pt>
                <c:pt idx="12659">
                  <c:v>44.12890625</c:v>
                </c:pt>
                <c:pt idx="12660">
                  <c:v>69.12890625</c:v>
                </c:pt>
                <c:pt idx="12661">
                  <c:v>-44.87109375</c:v>
                </c:pt>
                <c:pt idx="12662">
                  <c:v>44.33984375</c:v>
                </c:pt>
                <c:pt idx="12663">
                  <c:v>62.33984375</c:v>
                </c:pt>
                <c:pt idx="12664">
                  <c:v>-21.66015625</c:v>
                </c:pt>
                <c:pt idx="12665">
                  <c:v>17.33984375</c:v>
                </c:pt>
                <c:pt idx="12666">
                  <c:v>-18.66015625</c:v>
                </c:pt>
                <c:pt idx="12667">
                  <c:v>-23.66015625</c:v>
                </c:pt>
                <c:pt idx="12668">
                  <c:v>24.33984375</c:v>
                </c:pt>
                <c:pt idx="12669">
                  <c:v>-72.66015625</c:v>
                </c:pt>
                <c:pt idx="12670">
                  <c:v>5.33984375</c:v>
                </c:pt>
                <c:pt idx="12671">
                  <c:v>46.33984375</c:v>
                </c:pt>
                <c:pt idx="12672">
                  <c:v>-3.66015625</c:v>
                </c:pt>
                <c:pt idx="12673">
                  <c:v>15.33984375</c:v>
                </c:pt>
                <c:pt idx="12674">
                  <c:v>-8.66015625</c:v>
                </c:pt>
                <c:pt idx="12675">
                  <c:v>-34.66015625</c:v>
                </c:pt>
                <c:pt idx="12676">
                  <c:v>-21.66015625</c:v>
                </c:pt>
                <c:pt idx="12677">
                  <c:v>4.33984375</c:v>
                </c:pt>
                <c:pt idx="12678">
                  <c:v>40.33984375</c:v>
                </c:pt>
                <c:pt idx="12679">
                  <c:v>46.33984375</c:v>
                </c:pt>
                <c:pt idx="12680">
                  <c:v>71.33984375</c:v>
                </c:pt>
                <c:pt idx="12681">
                  <c:v>8.33984375</c:v>
                </c:pt>
                <c:pt idx="12682">
                  <c:v>-50.66015625</c:v>
                </c:pt>
                <c:pt idx="12683">
                  <c:v>14.33984375</c:v>
                </c:pt>
                <c:pt idx="12684">
                  <c:v>-68.66015625</c:v>
                </c:pt>
                <c:pt idx="12685">
                  <c:v>-36.66015625</c:v>
                </c:pt>
                <c:pt idx="12686">
                  <c:v>12.33984375</c:v>
                </c:pt>
                <c:pt idx="12687">
                  <c:v>3.33984375</c:v>
                </c:pt>
                <c:pt idx="12688">
                  <c:v>6.33984375</c:v>
                </c:pt>
                <c:pt idx="12689">
                  <c:v>-9.66015625</c:v>
                </c:pt>
                <c:pt idx="12690">
                  <c:v>-19.66015625</c:v>
                </c:pt>
                <c:pt idx="12691">
                  <c:v>25.33984375</c:v>
                </c:pt>
                <c:pt idx="12692">
                  <c:v>-6.66015625</c:v>
                </c:pt>
                <c:pt idx="12693">
                  <c:v>-18.66015625</c:v>
                </c:pt>
                <c:pt idx="12694">
                  <c:v>22.33984375</c:v>
                </c:pt>
                <c:pt idx="12695">
                  <c:v>47.33984375</c:v>
                </c:pt>
                <c:pt idx="12696">
                  <c:v>32.33984375</c:v>
                </c:pt>
                <c:pt idx="12697">
                  <c:v>8.33984375</c:v>
                </c:pt>
                <c:pt idx="12698">
                  <c:v>-2.66015625</c:v>
                </c:pt>
                <c:pt idx="12699">
                  <c:v>-14.66015625</c:v>
                </c:pt>
                <c:pt idx="12700">
                  <c:v>-52.66015625</c:v>
                </c:pt>
                <c:pt idx="12701">
                  <c:v>-27.66015625</c:v>
                </c:pt>
                <c:pt idx="12702">
                  <c:v>74.33984375</c:v>
                </c:pt>
                <c:pt idx="12703">
                  <c:v>4.33984375</c:v>
                </c:pt>
                <c:pt idx="12704">
                  <c:v>32.33984375</c:v>
                </c:pt>
                <c:pt idx="12705">
                  <c:v>-53.66015625</c:v>
                </c:pt>
                <c:pt idx="12706">
                  <c:v>9.33984375</c:v>
                </c:pt>
                <c:pt idx="12707">
                  <c:v>-0.66015625</c:v>
                </c:pt>
                <c:pt idx="12708">
                  <c:v>38.33984375</c:v>
                </c:pt>
                <c:pt idx="12709">
                  <c:v>72.33984375</c:v>
                </c:pt>
                <c:pt idx="12710">
                  <c:v>72.33984375</c:v>
                </c:pt>
                <c:pt idx="12711">
                  <c:v>42.33984375</c:v>
                </c:pt>
                <c:pt idx="12712">
                  <c:v>-43.66015625</c:v>
                </c:pt>
                <c:pt idx="12713">
                  <c:v>-40.66015625</c:v>
                </c:pt>
                <c:pt idx="12714">
                  <c:v>-10.66015625</c:v>
                </c:pt>
                <c:pt idx="12715">
                  <c:v>-90.66015625</c:v>
                </c:pt>
                <c:pt idx="12716">
                  <c:v>-5.66015625</c:v>
                </c:pt>
                <c:pt idx="12717">
                  <c:v>90.33984375</c:v>
                </c:pt>
                <c:pt idx="12718">
                  <c:v>14.33984375</c:v>
                </c:pt>
                <c:pt idx="12719">
                  <c:v>55.33984375</c:v>
                </c:pt>
                <c:pt idx="12720">
                  <c:v>56.33984375</c:v>
                </c:pt>
                <c:pt idx="12721">
                  <c:v>-5.66015625</c:v>
                </c:pt>
                <c:pt idx="12722">
                  <c:v>2.33984375</c:v>
                </c:pt>
                <c:pt idx="12723">
                  <c:v>-10.66015625</c:v>
                </c:pt>
                <c:pt idx="12724">
                  <c:v>56.33984375</c:v>
                </c:pt>
                <c:pt idx="12725">
                  <c:v>30.33984375</c:v>
                </c:pt>
                <c:pt idx="12726">
                  <c:v>-23.66015625</c:v>
                </c:pt>
                <c:pt idx="12727">
                  <c:v>34.33984375</c:v>
                </c:pt>
                <c:pt idx="12728">
                  <c:v>-52.66015625</c:v>
                </c:pt>
                <c:pt idx="12729">
                  <c:v>-41.66015625</c:v>
                </c:pt>
                <c:pt idx="12730">
                  <c:v>17.33984375</c:v>
                </c:pt>
                <c:pt idx="12731">
                  <c:v>16.33984375</c:v>
                </c:pt>
                <c:pt idx="12732">
                  <c:v>-28.66015625</c:v>
                </c:pt>
                <c:pt idx="12733">
                  <c:v>-1.66015625</c:v>
                </c:pt>
                <c:pt idx="12734">
                  <c:v>23.33984375</c:v>
                </c:pt>
                <c:pt idx="12735">
                  <c:v>8.33984375</c:v>
                </c:pt>
                <c:pt idx="12736">
                  <c:v>21.33984375</c:v>
                </c:pt>
                <c:pt idx="12737">
                  <c:v>-5.66015625</c:v>
                </c:pt>
                <c:pt idx="12738">
                  <c:v>22.33984375</c:v>
                </c:pt>
                <c:pt idx="12739">
                  <c:v>-11.66015625</c:v>
                </c:pt>
                <c:pt idx="12740">
                  <c:v>-6.66015625</c:v>
                </c:pt>
                <c:pt idx="12741">
                  <c:v>-66.66015625</c:v>
                </c:pt>
                <c:pt idx="12742">
                  <c:v>22.33984375</c:v>
                </c:pt>
                <c:pt idx="12743">
                  <c:v>3.33984375</c:v>
                </c:pt>
                <c:pt idx="12744">
                  <c:v>96.33984375</c:v>
                </c:pt>
                <c:pt idx="12745">
                  <c:v>42.33984375</c:v>
                </c:pt>
                <c:pt idx="12746">
                  <c:v>34.33984375</c:v>
                </c:pt>
                <c:pt idx="12747">
                  <c:v>-14.66015625</c:v>
                </c:pt>
                <c:pt idx="12748">
                  <c:v>-39.66015625</c:v>
                </c:pt>
                <c:pt idx="12749">
                  <c:v>28.33984375</c:v>
                </c:pt>
                <c:pt idx="12750">
                  <c:v>-13.66015625</c:v>
                </c:pt>
                <c:pt idx="12751">
                  <c:v>-69.66015625</c:v>
                </c:pt>
                <c:pt idx="12752">
                  <c:v>-114.6601562</c:v>
                </c:pt>
                <c:pt idx="12753">
                  <c:v>47.33984375</c:v>
                </c:pt>
                <c:pt idx="12754">
                  <c:v>-74.66015625</c:v>
                </c:pt>
                <c:pt idx="12755">
                  <c:v>32.33984375</c:v>
                </c:pt>
                <c:pt idx="12756">
                  <c:v>11.33984375</c:v>
                </c:pt>
                <c:pt idx="12757">
                  <c:v>-78.66015625</c:v>
                </c:pt>
                <c:pt idx="12758">
                  <c:v>1.33984375</c:v>
                </c:pt>
                <c:pt idx="12759">
                  <c:v>-37.66015625</c:v>
                </c:pt>
                <c:pt idx="12760">
                  <c:v>-68.66015625</c:v>
                </c:pt>
                <c:pt idx="12761">
                  <c:v>-93.66015625</c:v>
                </c:pt>
                <c:pt idx="12762">
                  <c:v>-16.66015625</c:v>
                </c:pt>
                <c:pt idx="12763">
                  <c:v>-28.66015625</c:v>
                </c:pt>
                <c:pt idx="12764">
                  <c:v>33.33984375</c:v>
                </c:pt>
                <c:pt idx="12765">
                  <c:v>16.12890625</c:v>
                </c:pt>
                <c:pt idx="12766">
                  <c:v>-19.87109375</c:v>
                </c:pt>
                <c:pt idx="12767">
                  <c:v>-0.87109375</c:v>
                </c:pt>
                <c:pt idx="12768">
                  <c:v>-4.87109375</c:v>
                </c:pt>
                <c:pt idx="12769">
                  <c:v>-98.87109375</c:v>
                </c:pt>
                <c:pt idx="12770">
                  <c:v>-30.87109375</c:v>
                </c:pt>
                <c:pt idx="12771">
                  <c:v>57.12890625</c:v>
                </c:pt>
                <c:pt idx="12772">
                  <c:v>-3.87109375</c:v>
                </c:pt>
                <c:pt idx="12773">
                  <c:v>-23.87109375</c:v>
                </c:pt>
                <c:pt idx="12774">
                  <c:v>-18.87109375</c:v>
                </c:pt>
                <c:pt idx="12775">
                  <c:v>-28.87109375</c:v>
                </c:pt>
                <c:pt idx="12776">
                  <c:v>-12.87109375</c:v>
                </c:pt>
                <c:pt idx="12777">
                  <c:v>47.12890625</c:v>
                </c:pt>
                <c:pt idx="12778">
                  <c:v>-11.87109375</c:v>
                </c:pt>
                <c:pt idx="12779">
                  <c:v>37.12890625</c:v>
                </c:pt>
                <c:pt idx="12780">
                  <c:v>-4.87109375</c:v>
                </c:pt>
                <c:pt idx="12781">
                  <c:v>29.12890625</c:v>
                </c:pt>
                <c:pt idx="12782">
                  <c:v>2.12890625</c:v>
                </c:pt>
                <c:pt idx="12783">
                  <c:v>-22.87109375</c:v>
                </c:pt>
                <c:pt idx="12784">
                  <c:v>0.12890625</c:v>
                </c:pt>
                <c:pt idx="12785">
                  <c:v>-73.87109375</c:v>
                </c:pt>
                <c:pt idx="12786">
                  <c:v>36.12890625</c:v>
                </c:pt>
                <c:pt idx="12787">
                  <c:v>1.12890625</c:v>
                </c:pt>
                <c:pt idx="12788">
                  <c:v>82.12890625</c:v>
                </c:pt>
                <c:pt idx="12789">
                  <c:v>-40.87109375</c:v>
                </c:pt>
                <c:pt idx="12790">
                  <c:v>-15.87109375</c:v>
                </c:pt>
                <c:pt idx="12791">
                  <c:v>101.1289062</c:v>
                </c:pt>
                <c:pt idx="12792">
                  <c:v>16.12890625</c:v>
                </c:pt>
                <c:pt idx="12793">
                  <c:v>38.12890625</c:v>
                </c:pt>
                <c:pt idx="12794">
                  <c:v>-18.87109375</c:v>
                </c:pt>
                <c:pt idx="12795">
                  <c:v>-26.87109375</c:v>
                </c:pt>
                <c:pt idx="12796">
                  <c:v>-45.87109375</c:v>
                </c:pt>
                <c:pt idx="12797">
                  <c:v>-21.87109375</c:v>
                </c:pt>
                <c:pt idx="12798">
                  <c:v>22.12890625</c:v>
                </c:pt>
                <c:pt idx="12799">
                  <c:v>109.1289062</c:v>
                </c:pt>
                <c:pt idx="12800">
                  <c:v>4.12890625</c:v>
                </c:pt>
                <c:pt idx="12801">
                  <c:v>36.12890625</c:v>
                </c:pt>
                <c:pt idx="12802">
                  <c:v>-34.87109375</c:v>
                </c:pt>
                <c:pt idx="12803">
                  <c:v>-94.87109375</c:v>
                </c:pt>
                <c:pt idx="12804">
                  <c:v>83.12890625</c:v>
                </c:pt>
                <c:pt idx="12805">
                  <c:v>-10.87109375</c:v>
                </c:pt>
                <c:pt idx="12806">
                  <c:v>39.12890625</c:v>
                </c:pt>
                <c:pt idx="12807">
                  <c:v>26.12890625</c:v>
                </c:pt>
                <c:pt idx="12808">
                  <c:v>123.1289062</c:v>
                </c:pt>
                <c:pt idx="12809">
                  <c:v>-5.87109375</c:v>
                </c:pt>
                <c:pt idx="12810">
                  <c:v>-109.8710938</c:v>
                </c:pt>
                <c:pt idx="12811">
                  <c:v>49.12890625</c:v>
                </c:pt>
                <c:pt idx="12812">
                  <c:v>26.12890625</c:v>
                </c:pt>
                <c:pt idx="12813">
                  <c:v>4.12890625</c:v>
                </c:pt>
                <c:pt idx="12814">
                  <c:v>-38.87109375</c:v>
                </c:pt>
                <c:pt idx="12815">
                  <c:v>73.12890625</c:v>
                </c:pt>
                <c:pt idx="12816">
                  <c:v>38.12890625</c:v>
                </c:pt>
                <c:pt idx="12817">
                  <c:v>26.12890625</c:v>
                </c:pt>
                <c:pt idx="12818">
                  <c:v>-49.87109375</c:v>
                </c:pt>
                <c:pt idx="12819">
                  <c:v>-55.87109375</c:v>
                </c:pt>
                <c:pt idx="12820">
                  <c:v>17.12890625</c:v>
                </c:pt>
                <c:pt idx="12821">
                  <c:v>-9.87109375</c:v>
                </c:pt>
                <c:pt idx="12822">
                  <c:v>-3.87109375</c:v>
                </c:pt>
                <c:pt idx="12823">
                  <c:v>-6.87109375</c:v>
                </c:pt>
                <c:pt idx="12824">
                  <c:v>11.12890625</c:v>
                </c:pt>
                <c:pt idx="12825">
                  <c:v>18.12890625</c:v>
                </c:pt>
                <c:pt idx="12826">
                  <c:v>-43.87109375</c:v>
                </c:pt>
                <c:pt idx="12827">
                  <c:v>-14.87109375</c:v>
                </c:pt>
                <c:pt idx="12828">
                  <c:v>29.12890625</c:v>
                </c:pt>
                <c:pt idx="12829">
                  <c:v>2.12890625</c:v>
                </c:pt>
                <c:pt idx="12830">
                  <c:v>-51.87109375</c:v>
                </c:pt>
                <c:pt idx="12831">
                  <c:v>-70.87109375</c:v>
                </c:pt>
                <c:pt idx="12832">
                  <c:v>-48.87109375</c:v>
                </c:pt>
                <c:pt idx="12833">
                  <c:v>-8.87109375</c:v>
                </c:pt>
                <c:pt idx="12834">
                  <c:v>-46.87109375</c:v>
                </c:pt>
                <c:pt idx="12835">
                  <c:v>-2.87109375</c:v>
                </c:pt>
                <c:pt idx="12836">
                  <c:v>-17.87109375</c:v>
                </c:pt>
                <c:pt idx="12837">
                  <c:v>-18.87109375</c:v>
                </c:pt>
                <c:pt idx="12838">
                  <c:v>19.12890625</c:v>
                </c:pt>
                <c:pt idx="12839">
                  <c:v>-5.87109375</c:v>
                </c:pt>
                <c:pt idx="12840">
                  <c:v>59.12890625</c:v>
                </c:pt>
                <c:pt idx="12841">
                  <c:v>-44.87109375</c:v>
                </c:pt>
                <c:pt idx="12842">
                  <c:v>-27.87109375</c:v>
                </c:pt>
                <c:pt idx="12843">
                  <c:v>21.12890625</c:v>
                </c:pt>
                <c:pt idx="12844">
                  <c:v>-41.87109375</c:v>
                </c:pt>
                <c:pt idx="12845">
                  <c:v>36.12890625</c:v>
                </c:pt>
                <c:pt idx="12846">
                  <c:v>-84.87109375</c:v>
                </c:pt>
                <c:pt idx="12847">
                  <c:v>8.12890625</c:v>
                </c:pt>
                <c:pt idx="12848">
                  <c:v>5.12890625</c:v>
                </c:pt>
                <c:pt idx="12849">
                  <c:v>48.12890625</c:v>
                </c:pt>
                <c:pt idx="12850">
                  <c:v>14.12890625</c:v>
                </c:pt>
                <c:pt idx="12851">
                  <c:v>-78.87109375</c:v>
                </c:pt>
                <c:pt idx="12852">
                  <c:v>-7.87109375</c:v>
                </c:pt>
                <c:pt idx="12853">
                  <c:v>19.12890625</c:v>
                </c:pt>
                <c:pt idx="12854">
                  <c:v>74.12890625</c:v>
                </c:pt>
                <c:pt idx="12855">
                  <c:v>10.12890625</c:v>
                </c:pt>
                <c:pt idx="12856">
                  <c:v>-26.87109375</c:v>
                </c:pt>
                <c:pt idx="12857">
                  <c:v>-28.87109375</c:v>
                </c:pt>
                <c:pt idx="12858">
                  <c:v>18.12890625</c:v>
                </c:pt>
                <c:pt idx="12859">
                  <c:v>15.12890625</c:v>
                </c:pt>
                <c:pt idx="12860">
                  <c:v>52.12890625</c:v>
                </c:pt>
                <c:pt idx="12861">
                  <c:v>-24.87109375</c:v>
                </c:pt>
                <c:pt idx="12862">
                  <c:v>63.12890625</c:v>
                </c:pt>
                <c:pt idx="12863">
                  <c:v>54.12890625</c:v>
                </c:pt>
                <c:pt idx="12864">
                  <c:v>38.1875</c:v>
                </c:pt>
                <c:pt idx="12865">
                  <c:v>-46.8125</c:v>
                </c:pt>
                <c:pt idx="12866">
                  <c:v>-82.8125</c:v>
                </c:pt>
                <c:pt idx="12867">
                  <c:v>29.1875</c:v>
                </c:pt>
                <c:pt idx="12868">
                  <c:v>-18.8125</c:v>
                </c:pt>
                <c:pt idx="12869">
                  <c:v>-89.8125</c:v>
                </c:pt>
                <c:pt idx="12870">
                  <c:v>-43.8125</c:v>
                </c:pt>
                <c:pt idx="12871">
                  <c:v>-73.8125</c:v>
                </c:pt>
                <c:pt idx="12872">
                  <c:v>1.1875</c:v>
                </c:pt>
                <c:pt idx="12873">
                  <c:v>9.1875</c:v>
                </c:pt>
                <c:pt idx="12874">
                  <c:v>-31.8125</c:v>
                </c:pt>
                <c:pt idx="12875">
                  <c:v>31.1875</c:v>
                </c:pt>
                <c:pt idx="12876">
                  <c:v>87.1875</c:v>
                </c:pt>
                <c:pt idx="12877">
                  <c:v>79.1875</c:v>
                </c:pt>
                <c:pt idx="12878">
                  <c:v>-60.8125</c:v>
                </c:pt>
                <c:pt idx="12879">
                  <c:v>-21.8125</c:v>
                </c:pt>
                <c:pt idx="12880">
                  <c:v>7.1875</c:v>
                </c:pt>
                <c:pt idx="12881">
                  <c:v>-26.8125</c:v>
                </c:pt>
                <c:pt idx="12882">
                  <c:v>97.1875</c:v>
                </c:pt>
                <c:pt idx="12883">
                  <c:v>34.1875</c:v>
                </c:pt>
                <c:pt idx="12884">
                  <c:v>43.1875</c:v>
                </c:pt>
                <c:pt idx="12885">
                  <c:v>-24.8125</c:v>
                </c:pt>
                <c:pt idx="12886">
                  <c:v>-66.8125</c:v>
                </c:pt>
                <c:pt idx="12887">
                  <c:v>-10.8125</c:v>
                </c:pt>
                <c:pt idx="12888">
                  <c:v>48.1875</c:v>
                </c:pt>
                <c:pt idx="12889">
                  <c:v>33.1875</c:v>
                </c:pt>
                <c:pt idx="12890">
                  <c:v>29.1875</c:v>
                </c:pt>
                <c:pt idx="12891">
                  <c:v>95.1875</c:v>
                </c:pt>
                <c:pt idx="12892">
                  <c:v>16.1875</c:v>
                </c:pt>
                <c:pt idx="12893">
                  <c:v>-6.8125</c:v>
                </c:pt>
                <c:pt idx="12894">
                  <c:v>-12.8125</c:v>
                </c:pt>
                <c:pt idx="12895">
                  <c:v>-4.8125</c:v>
                </c:pt>
                <c:pt idx="12896">
                  <c:v>-2.8125</c:v>
                </c:pt>
                <c:pt idx="12897">
                  <c:v>4.1875</c:v>
                </c:pt>
                <c:pt idx="12898">
                  <c:v>-62.8125</c:v>
                </c:pt>
                <c:pt idx="12899">
                  <c:v>-9.8125</c:v>
                </c:pt>
                <c:pt idx="12900">
                  <c:v>83.1875</c:v>
                </c:pt>
                <c:pt idx="12901">
                  <c:v>-34.8125</c:v>
                </c:pt>
                <c:pt idx="12902">
                  <c:v>-25.8125</c:v>
                </c:pt>
                <c:pt idx="12903">
                  <c:v>35.1875</c:v>
                </c:pt>
                <c:pt idx="12904">
                  <c:v>-52.8125</c:v>
                </c:pt>
                <c:pt idx="12905">
                  <c:v>62.1875</c:v>
                </c:pt>
                <c:pt idx="12906">
                  <c:v>30.1875</c:v>
                </c:pt>
                <c:pt idx="12907">
                  <c:v>3.1875</c:v>
                </c:pt>
                <c:pt idx="12908">
                  <c:v>-34.8125</c:v>
                </c:pt>
                <c:pt idx="12909">
                  <c:v>-14.8125</c:v>
                </c:pt>
                <c:pt idx="12910">
                  <c:v>46.1875</c:v>
                </c:pt>
                <c:pt idx="12911">
                  <c:v>-45.8125</c:v>
                </c:pt>
                <c:pt idx="12912">
                  <c:v>6.1875</c:v>
                </c:pt>
                <c:pt idx="12913">
                  <c:v>84.1875</c:v>
                </c:pt>
                <c:pt idx="12914">
                  <c:v>7.1875</c:v>
                </c:pt>
                <c:pt idx="12915">
                  <c:v>34.1875</c:v>
                </c:pt>
                <c:pt idx="12916">
                  <c:v>21.1875</c:v>
                </c:pt>
                <c:pt idx="12917">
                  <c:v>25.1875</c:v>
                </c:pt>
                <c:pt idx="12918">
                  <c:v>-4.8125</c:v>
                </c:pt>
                <c:pt idx="12919">
                  <c:v>0.1875</c:v>
                </c:pt>
                <c:pt idx="12920">
                  <c:v>26.1875</c:v>
                </c:pt>
                <c:pt idx="12921">
                  <c:v>8.1875</c:v>
                </c:pt>
                <c:pt idx="12922">
                  <c:v>-49.8125</c:v>
                </c:pt>
                <c:pt idx="12923">
                  <c:v>80.1875</c:v>
                </c:pt>
                <c:pt idx="12924">
                  <c:v>-35.8125</c:v>
                </c:pt>
                <c:pt idx="12925">
                  <c:v>97.1875</c:v>
                </c:pt>
                <c:pt idx="12926">
                  <c:v>4.1875</c:v>
                </c:pt>
                <c:pt idx="12927">
                  <c:v>-21.8125</c:v>
                </c:pt>
                <c:pt idx="12928">
                  <c:v>10.1875</c:v>
                </c:pt>
                <c:pt idx="12929">
                  <c:v>-0.8125</c:v>
                </c:pt>
                <c:pt idx="12930">
                  <c:v>9.1875</c:v>
                </c:pt>
                <c:pt idx="12931">
                  <c:v>-66.8125</c:v>
                </c:pt>
                <c:pt idx="12932">
                  <c:v>-22.8125</c:v>
                </c:pt>
                <c:pt idx="12933">
                  <c:v>10.1875</c:v>
                </c:pt>
                <c:pt idx="12934">
                  <c:v>11.1875</c:v>
                </c:pt>
                <c:pt idx="12935">
                  <c:v>68.1875</c:v>
                </c:pt>
                <c:pt idx="12936">
                  <c:v>-58.8125</c:v>
                </c:pt>
                <c:pt idx="12937">
                  <c:v>41.1875</c:v>
                </c:pt>
                <c:pt idx="12938">
                  <c:v>20.1875</c:v>
                </c:pt>
                <c:pt idx="12939">
                  <c:v>-42.8125</c:v>
                </c:pt>
                <c:pt idx="12940">
                  <c:v>0.1875</c:v>
                </c:pt>
                <c:pt idx="12941">
                  <c:v>-29.8125</c:v>
                </c:pt>
                <c:pt idx="12942">
                  <c:v>-0.8125</c:v>
                </c:pt>
                <c:pt idx="12943">
                  <c:v>108.1875</c:v>
                </c:pt>
                <c:pt idx="12944">
                  <c:v>8.1875</c:v>
                </c:pt>
                <c:pt idx="12945">
                  <c:v>-21.8125</c:v>
                </c:pt>
                <c:pt idx="12946">
                  <c:v>53.1875</c:v>
                </c:pt>
                <c:pt idx="12947">
                  <c:v>-16.8125</c:v>
                </c:pt>
                <c:pt idx="12948">
                  <c:v>32.1875</c:v>
                </c:pt>
                <c:pt idx="12949">
                  <c:v>-19.8125</c:v>
                </c:pt>
                <c:pt idx="12950">
                  <c:v>-13.8125</c:v>
                </c:pt>
                <c:pt idx="12951">
                  <c:v>-50.8125</c:v>
                </c:pt>
                <c:pt idx="12952">
                  <c:v>34.1875</c:v>
                </c:pt>
                <c:pt idx="12953">
                  <c:v>42.1875</c:v>
                </c:pt>
                <c:pt idx="12954">
                  <c:v>-19.8125</c:v>
                </c:pt>
                <c:pt idx="12955">
                  <c:v>7.1875</c:v>
                </c:pt>
                <c:pt idx="12956">
                  <c:v>56.1875</c:v>
                </c:pt>
                <c:pt idx="12957">
                  <c:v>-44.8125</c:v>
                </c:pt>
                <c:pt idx="12958">
                  <c:v>-109.8125</c:v>
                </c:pt>
                <c:pt idx="12959">
                  <c:v>66.1875</c:v>
                </c:pt>
                <c:pt idx="12960">
                  <c:v>-33.8125</c:v>
                </c:pt>
                <c:pt idx="12961">
                  <c:v>5.1875</c:v>
                </c:pt>
                <c:pt idx="12962">
                  <c:v>-17.75390625</c:v>
                </c:pt>
                <c:pt idx="12963">
                  <c:v>30.24609375</c:v>
                </c:pt>
                <c:pt idx="12964">
                  <c:v>-14.75390625</c:v>
                </c:pt>
                <c:pt idx="12965">
                  <c:v>-49.75390625</c:v>
                </c:pt>
                <c:pt idx="12966">
                  <c:v>-22.75390625</c:v>
                </c:pt>
                <c:pt idx="12967">
                  <c:v>22.24609375</c:v>
                </c:pt>
                <c:pt idx="12968">
                  <c:v>14.24609375</c:v>
                </c:pt>
                <c:pt idx="12969">
                  <c:v>-19.75390625</c:v>
                </c:pt>
                <c:pt idx="12970">
                  <c:v>-55.75390625</c:v>
                </c:pt>
                <c:pt idx="12971">
                  <c:v>11.24609375</c:v>
                </c:pt>
                <c:pt idx="12972">
                  <c:v>-13.75390625</c:v>
                </c:pt>
                <c:pt idx="12973">
                  <c:v>-16.75390625</c:v>
                </c:pt>
                <c:pt idx="12974">
                  <c:v>40.24609375</c:v>
                </c:pt>
                <c:pt idx="12975">
                  <c:v>-11.75390625</c:v>
                </c:pt>
                <c:pt idx="12976">
                  <c:v>5.24609375</c:v>
                </c:pt>
                <c:pt idx="12977">
                  <c:v>-37.75390625</c:v>
                </c:pt>
                <c:pt idx="12978">
                  <c:v>42.24609375</c:v>
                </c:pt>
                <c:pt idx="12979">
                  <c:v>-38.75390625</c:v>
                </c:pt>
                <c:pt idx="12980">
                  <c:v>46.24609375</c:v>
                </c:pt>
                <c:pt idx="12981">
                  <c:v>13.24609375</c:v>
                </c:pt>
                <c:pt idx="12982">
                  <c:v>39.24609375</c:v>
                </c:pt>
                <c:pt idx="12983">
                  <c:v>-2.75390625</c:v>
                </c:pt>
                <c:pt idx="12984">
                  <c:v>-59.75390625</c:v>
                </c:pt>
                <c:pt idx="12985">
                  <c:v>54.24609375</c:v>
                </c:pt>
                <c:pt idx="12986">
                  <c:v>-19.75390625</c:v>
                </c:pt>
                <c:pt idx="12987">
                  <c:v>27.24609375</c:v>
                </c:pt>
                <c:pt idx="12988">
                  <c:v>-78.75390625</c:v>
                </c:pt>
                <c:pt idx="12989">
                  <c:v>-55.75390625</c:v>
                </c:pt>
                <c:pt idx="12990">
                  <c:v>61.24609375</c:v>
                </c:pt>
                <c:pt idx="12991">
                  <c:v>-17.75390625</c:v>
                </c:pt>
                <c:pt idx="12992">
                  <c:v>48.24609375</c:v>
                </c:pt>
                <c:pt idx="12993">
                  <c:v>-69.75390625</c:v>
                </c:pt>
                <c:pt idx="12994">
                  <c:v>-81.75390625</c:v>
                </c:pt>
                <c:pt idx="12995">
                  <c:v>42.24609375</c:v>
                </c:pt>
                <c:pt idx="12996">
                  <c:v>-15.75390625</c:v>
                </c:pt>
                <c:pt idx="12997">
                  <c:v>10.24609375</c:v>
                </c:pt>
                <c:pt idx="12998">
                  <c:v>7.24609375</c:v>
                </c:pt>
                <c:pt idx="12999">
                  <c:v>24.24609375</c:v>
                </c:pt>
                <c:pt idx="13000">
                  <c:v>-2.75390625</c:v>
                </c:pt>
                <c:pt idx="13001">
                  <c:v>-46.75390625</c:v>
                </c:pt>
                <c:pt idx="13002">
                  <c:v>-60.75390625</c:v>
                </c:pt>
                <c:pt idx="13003">
                  <c:v>40.24609375</c:v>
                </c:pt>
                <c:pt idx="13004">
                  <c:v>110.2460938</c:v>
                </c:pt>
                <c:pt idx="13005">
                  <c:v>50.24609375</c:v>
                </c:pt>
                <c:pt idx="13006">
                  <c:v>-37.75390625</c:v>
                </c:pt>
                <c:pt idx="13007">
                  <c:v>3.24609375</c:v>
                </c:pt>
                <c:pt idx="13008">
                  <c:v>-64.75390625</c:v>
                </c:pt>
                <c:pt idx="13009">
                  <c:v>-4.75390625</c:v>
                </c:pt>
                <c:pt idx="13010">
                  <c:v>-30.75390625</c:v>
                </c:pt>
                <c:pt idx="13011">
                  <c:v>55.24609375</c:v>
                </c:pt>
                <c:pt idx="13012">
                  <c:v>33.24609375</c:v>
                </c:pt>
                <c:pt idx="13013">
                  <c:v>7.24609375</c:v>
                </c:pt>
                <c:pt idx="13014">
                  <c:v>-42.75390625</c:v>
                </c:pt>
                <c:pt idx="13015">
                  <c:v>93.24609375</c:v>
                </c:pt>
                <c:pt idx="13016">
                  <c:v>-27.75390625</c:v>
                </c:pt>
                <c:pt idx="13017">
                  <c:v>47.24609375</c:v>
                </c:pt>
                <c:pt idx="13018">
                  <c:v>5.24609375</c:v>
                </c:pt>
                <c:pt idx="13019">
                  <c:v>-113.7539062</c:v>
                </c:pt>
                <c:pt idx="13020">
                  <c:v>-39.75390625</c:v>
                </c:pt>
                <c:pt idx="13021">
                  <c:v>43.24609375</c:v>
                </c:pt>
                <c:pt idx="13022">
                  <c:v>-48.75390625</c:v>
                </c:pt>
                <c:pt idx="13023">
                  <c:v>18.24609375</c:v>
                </c:pt>
                <c:pt idx="13024">
                  <c:v>46.24609375</c:v>
                </c:pt>
                <c:pt idx="13025">
                  <c:v>6.24609375</c:v>
                </c:pt>
                <c:pt idx="13026">
                  <c:v>21.24609375</c:v>
                </c:pt>
                <c:pt idx="13027">
                  <c:v>96.24609375</c:v>
                </c:pt>
                <c:pt idx="13028">
                  <c:v>46.24609375</c:v>
                </c:pt>
                <c:pt idx="13029">
                  <c:v>36.24609375</c:v>
                </c:pt>
                <c:pt idx="13030">
                  <c:v>16.24609375</c:v>
                </c:pt>
                <c:pt idx="13031">
                  <c:v>-23.75390625</c:v>
                </c:pt>
                <c:pt idx="13032">
                  <c:v>-70.75390625</c:v>
                </c:pt>
                <c:pt idx="13033">
                  <c:v>-0.75390625</c:v>
                </c:pt>
                <c:pt idx="13034">
                  <c:v>67.24609375</c:v>
                </c:pt>
                <c:pt idx="13035">
                  <c:v>33.24609375</c:v>
                </c:pt>
                <c:pt idx="13036">
                  <c:v>-23.75390625</c:v>
                </c:pt>
                <c:pt idx="13037">
                  <c:v>-22.75390625</c:v>
                </c:pt>
                <c:pt idx="13038">
                  <c:v>62.24609375</c:v>
                </c:pt>
                <c:pt idx="13039">
                  <c:v>13.24609375</c:v>
                </c:pt>
                <c:pt idx="13040">
                  <c:v>62.24609375</c:v>
                </c:pt>
                <c:pt idx="13041">
                  <c:v>-34.75390625</c:v>
                </c:pt>
                <c:pt idx="13042">
                  <c:v>-7.75390625</c:v>
                </c:pt>
                <c:pt idx="13043">
                  <c:v>-41.75390625</c:v>
                </c:pt>
                <c:pt idx="13044">
                  <c:v>-30.75390625</c:v>
                </c:pt>
                <c:pt idx="13045">
                  <c:v>-128.75390619999999</c:v>
                </c:pt>
                <c:pt idx="13046">
                  <c:v>-70.75390625</c:v>
                </c:pt>
                <c:pt idx="13047">
                  <c:v>52.24609375</c:v>
                </c:pt>
                <c:pt idx="13048">
                  <c:v>50.24609375</c:v>
                </c:pt>
                <c:pt idx="13049">
                  <c:v>-32.75390625</c:v>
                </c:pt>
                <c:pt idx="13050">
                  <c:v>-24.75390625</c:v>
                </c:pt>
                <c:pt idx="13051">
                  <c:v>-8.75390625</c:v>
                </c:pt>
                <c:pt idx="13052">
                  <c:v>55.24609375</c:v>
                </c:pt>
                <c:pt idx="13053">
                  <c:v>-0.75390625</c:v>
                </c:pt>
                <c:pt idx="13054">
                  <c:v>15.24609375</c:v>
                </c:pt>
                <c:pt idx="13055">
                  <c:v>-64.75390625</c:v>
                </c:pt>
                <c:pt idx="13056">
                  <c:v>47.24609375</c:v>
                </c:pt>
                <c:pt idx="13057">
                  <c:v>-45.75390625</c:v>
                </c:pt>
                <c:pt idx="13058">
                  <c:v>-2.75390625</c:v>
                </c:pt>
                <c:pt idx="13059">
                  <c:v>66.24609375</c:v>
                </c:pt>
                <c:pt idx="13060">
                  <c:v>6.24609375</c:v>
                </c:pt>
                <c:pt idx="13061">
                  <c:v>-58.75390625</c:v>
                </c:pt>
                <c:pt idx="13062">
                  <c:v>-70.75390625</c:v>
                </c:pt>
                <c:pt idx="13063">
                  <c:v>-42.05859375</c:v>
                </c:pt>
                <c:pt idx="13064">
                  <c:v>48.94140625</c:v>
                </c:pt>
                <c:pt idx="13065">
                  <c:v>-55.05859375</c:v>
                </c:pt>
                <c:pt idx="13066">
                  <c:v>29.94140625</c:v>
                </c:pt>
                <c:pt idx="13067">
                  <c:v>-35.05859375</c:v>
                </c:pt>
                <c:pt idx="13068">
                  <c:v>32.94140625</c:v>
                </c:pt>
                <c:pt idx="13069">
                  <c:v>-7.05859375</c:v>
                </c:pt>
                <c:pt idx="13070">
                  <c:v>-14.05859375</c:v>
                </c:pt>
                <c:pt idx="13071">
                  <c:v>48.94140625</c:v>
                </c:pt>
                <c:pt idx="13072">
                  <c:v>42.94140625</c:v>
                </c:pt>
                <c:pt idx="13073">
                  <c:v>-5.859375E-2</c:v>
                </c:pt>
                <c:pt idx="13074">
                  <c:v>46.94140625</c:v>
                </c:pt>
                <c:pt idx="13075">
                  <c:v>-34.05859375</c:v>
                </c:pt>
                <c:pt idx="13076">
                  <c:v>-98.05859375</c:v>
                </c:pt>
                <c:pt idx="13077">
                  <c:v>-50.05859375</c:v>
                </c:pt>
                <c:pt idx="13078">
                  <c:v>4.94140625</c:v>
                </c:pt>
                <c:pt idx="13079">
                  <c:v>4.94140625</c:v>
                </c:pt>
                <c:pt idx="13080">
                  <c:v>15.94140625</c:v>
                </c:pt>
                <c:pt idx="13081">
                  <c:v>24.94140625</c:v>
                </c:pt>
                <c:pt idx="13082">
                  <c:v>-14.05859375</c:v>
                </c:pt>
                <c:pt idx="13083">
                  <c:v>10.94140625</c:v>
                </c:pt>
                <c:pt idx="13084">
                  <c:v>17.94140625</c:v>
                </c:pt>
                <c:pt idx="13085">
                  <c:v>-95.05859375</c:v>
                </c:pt>
                <c:pt idx="13086">
                  <c:v>-32.05859375</c:v>
                </c:pt>
                <c:pt idx="13087">
                  <c:v>24.94140625</c:v>
                </c:pt>
                <c:pt idx="13088">
                  <c:v>24.94140625</c:v>
                </c:pt>
                <c:pt idx="13089">
                  <c:v>4.94140625</c:v>
                </c:pt>
                <c:pt idx="13090">
                  <c:v>-11.05859375</c:v>
                </c:pt>
                <c:pt idx="13091">
                  <c:v>108.9414062</c:v>
                </c:pt>
                <c:pt idx="13092">
                  <c:v>34.94140625</c:v>
                </c:pt>
                <c:pt idx="13093">
                  <c:v>11.94140625</c:v>
                </c:pt>
                <c:pt idx="13094">
                  <c:v>-19.05859375</c:v>
                </c:pt>
                <c:pt idx="13095">
                  <c:v>28.94140625</c:v>
                </c:pt>
                <c:pt idx="13096">
                  <c:v>-7.05859375</c:v>
                </c:pt>
                <c:pt idx="13097">
                  <c:v>-34.05859375</c:v>
                </c:pt>
                <c:pt idx="13098">
                  <c:v>-21.05859375</c:v>
                </c:pt>
                <c:pt idx="13099">
                  <c:v>41.94140625</c:v>
                </c:pt>
                <c:pt idx="13100">
                  <c:v>-25.05859375</c:v>
                </c:pt>
                <c:pt idx="13101">
                  <c:v>-20.05859375</c:v>
                </c:pt>
                <c:pt idx="13102">
                  <c:v>59.94140625</c:v>
                </c:pt>
                <c:pt idx="13103">
                  <c:v>33.94140625</c:v>
                </c:pt>
                <c:pt idx="13104">
                  <c:v>-48.05859375</c:v>
                </c:pt>
                <c:pt idx="13105">
                  <c:v>55.94140625</c:v>
                </c:pt>
                <c:pt idx="13106">
                  <c:v>26.94140625</c:v>
                </c:pt>
                <c:pt idx="13107">
                  <c:v>58.94140625</c:v>
                </c:pt>
                <c:pt idx="13108">
                  <c:v>-16.05859375</c:v>
                </c:pt>
                <c:pt idx="13109">
                  <c:v>44.94140625</c:v>
                </c:pt>
                <c:pt idx="13110">
                  <c:v>-21.05859375</c:v>
                </c:pt>
                <c:pt idx="13111">
                  <c:v>29.94140625</c:v>
                </c:pt>
                <c:pt idx="13112">
                  <c:v>-10.05859375</c:v>
                </c:pt>
                <c:pt idx="13113">
                  <c:v>53.94140625</c:v>
                </c:pt>
                <c:pt idx="13114">
                  <c:v>-29.05859375</c:v>
                </c:pt>
                <c:pt idx="13115">
                  <c:v>38.94140625</c:v>
                </c:pt>
                <c:pt idx="13116">
                  <c:v>41.94140625</c:v>
                </c:pt>
                <c:pt idx="13117">
                  <c:v>-91.05859375</c:v>
                </c:pt>
                <c:pt idx="13118">
                  <c:v>32.94140625</c:v>
                </c:pt>
                <c:pt idx="13119">
                  <c:v>-20.05859375</c:v>
                </c:pt>
                <c:pt idx="13120">
                  <c:v>-35.05859375</c:v>
                </c:pt>
                <c:pt idx="13121">
                  <c:v>-24.05859375</c:v>
                </c:pt>
                <c:pt idx="13122">
                  <c:v>-19.05859375</c:v>
                </c:pt>
                <c:pt idx="13123">
                  <c:v>16.94140625</c:v>
                </c:pt>
                <c:pt idx="13124">
                  <c:v>15.94140625</c:v>
                </c:pt>
                <c:pt idx="13125">
                  <c:v>-49.05859375</c:v>
                </c:pt>
                <c:pt idx="13126">
                  <c:v>-37.05859375</c:v>
                </c:pt>
                <c:pt idx="13127">
                  <c:v>-13.05859375</c:v>
                </c:pt>
                <c:pt idx="13128">
                  <c:v>25.94140625</c:v>
                </c:pt>
                <c:pt idx="13129">
                  <c:v>-3.05859375</c:v>
                </c:pt>
                <c:pt idx="13130">
                  <c:v>-46.05859375</c:v>
                </c:pt>
                <c:pt idx="13131">
                  <c:v>20.94140625</c:v>
                </c:pt>
                <c:pt idx="13132">
                  <c:v>40.94140625</c:v>
                </c:pt>
                <c:pt idx="13133">
                  <c:v>-27.05859375</c:v>
                </c:pt>
                <c:pt idx="13134">
                  <c:v>52.94140625</c:v>
                </c:pt>
                <c:pt idx="13135">
                  <c:v>44.94140625</c:v>
                </c:pt>
                <c:pt idx="13136">
                  <c:v>46.94140625</c:v>
                </c:pt>
                <c:pt idx="13137">
                  <c:v>54.94140625</c:v>
                </c:pt>
                <c:pt idx="13138">
                  <c:v>72.94140625</c:v>
                </c:pt>
                <c:pt idx="13139">
                  <c:v>24.94140625</c:v>
                </c:pt>
                <c:pt idx="13140">
                  <c:v>23.94140625</c:v>
                </c:pt>
                <c:pt idx="13141">
                  <c:v>-54.05859375</c:v>
                </c:pt>
                <c:pt idx="13142">
                  <c:v>-2.05859375</c:v>
                </c:pt>
                <c:pt idx="13143">
                  <c:v>-1.05859375</c:v>
                </c:pt>
                <c:pt idx="13144">
                  <c:v>-10.05859375</c:v>
                </c:pt>
                <c:pt idx="13145">
                  <c:v>-20.05859375</c:v>
                </c:pt>
                <c:pt idx="13146">
                  <c:v>104.9414062</c:v>
                </c:pt>
                <c:pt idx="13147">
                  <c:v>-85.05859375</c:v>
                </c:pt>
                <c:pt idx="13148">
                  <c:v>-24.05859375</c:v>
                </c:pt>
                <c:pt idx="13149">
                  <c:v>-60.05859375</c:v>
                </c:pt>
                <c:pt idx="13150">
                  <c:v>-20.05859375</c:v>
                </c:pt>
                <c:pt idx="13151">
                  <c:v>-2.05859375</c:v>
                </c:pt>
                <c:pt idx="13152">
                  <c:v>-19.05859375</c:v>
                </c:pt>
                <c:pt idx="13153">
                  <c:v>6.94140625</c:v>
                </c:pt>
                <c:pt idx="13154">
                  <c:v>98.94140625</c:v>
                </c:pt>
                <c:pt idx="13155">
                  <c:v>-3.05859375</c:v>
                </c:pt>
                <c:pt idx="13156">
                  <c:v>-61.05859375</c:v>
                </c:pt>
                <c:pt idx="13157">
                  <c:v>1.94140625</c:v>
                </c:pt>
                <c:pt idx="13158">
                  <c:v>-36.05859375</c:v>
                </c:pt>
                <c:pt idx="13159">
                  <c:v>-11.05859375</c:v>
                </c:pt>
                <c:pt idx="13160">
                  <c:v>2.94140625</c:v>
                </c:pt>
                <c:pt idx="13161">
                  <c:v>1.94140625</c:v>
                </c:pt>
                <c:pt idx="13162">
                  <c:v>-6.765625</c:v>
                </c:pt>
                <c:pt idx="13163">
                  <c:v>-40.765625</c:v>
                </c:pt>
                <c:pt idx="13164">
                  <c:v>-69.765625</c:v>
                </c:pt>
                <c:pt idx="13165">
                  <c:v>52.234375</c:v>
                </c:pt>
                <c:pt idx="13166">
                  <c:v>0.234375</c:v>
                </c:pt>
                <c:pt idx="13167">
                  <c:v>-75.765625</c:v>
                </c:pt>
                <c:pt idx="13168">
                  <c:v>-3.765625</c:v>
                </c:pt>
                <c:pt idx="13169">
                  <c:v>82.234375</c:v>
                </c:pt>
                <c:pt idx="13170">
                  <c:v>60.234375</c:v>
                </c:pt>
                <c:pt idx="13171">
                  <c:v>33.234375</c:v>
                </c:pt>
                <c:pt idx="13172">
                  <c:v>120.234375</c:v>
                </c:pt>
                <c:pt idx="13173">
                  <c:v>67.234375</c:v>
                </c:pt>
                <c:pt idx="13174">
                  <c:v>-29.765625</c:v>
                </c:pt>
                <c:pt idx="13175">
                  <c:v>20.234375</c:v>
                </c:pt>
                <c:pt idx="13176">
                  <c:v>-9.765625</c:v>
                </c:pt>
                <c:pt idx="13177">
                  <c:v>32.234375</c:v>
                </c:pt>
                <c:pt idx="13178">
                  <c:v>61.234375</c:v>
                </c:pt>
                <c:pt idx="13179">
                  <c:v>-30.765625</c:v>
                </c:pt>
                <c:pt idx="13180">
                  <c:v>20.234375</c:v>
                </c:pt>
                <c:pt idx="13181">
                  <c:v>-16.765625</c:v>
                </c:pt>
                <c:pt idx="13182">
                  <c:v>59.234375</c:v>
                </c:pt>
                <c:pt idx="13183">
                  <c:v>74.234375</c:v>
                </c:pt>
                <c:pt idx="13184">
                  <c:v>40.234375</c:v>
                </c:pt>
                <c:pt idx="13185">
                  <c:v>-20.765625</c:v>
                </c:pt>
                <c:pt idx="13186">
                  <c:v>-75.765625</c:v>
                </c:pt>
                <c:pt idx="13187">
                  <c:v>42.234375</c:v>
                </c:pt>
                <c:pt idx="13188">
                  <c:v>70.234375</c:v>
                </c:pt>
                <c:pt idx="13189">
                  <c:v>-5.765625</c:v>
                </c:pt>
                <c:pt idx="13190">
                  <c:v>24.234375</c:v>
                </c:pt>
                <c:pt idx="13191">
                  <c:v>-20.765625</c:v>
                </c:pt>
                <c:pt idx="13192">
                  <c:v>-16.765625</c:v>
                </c:pt>
                <c:pt idx="13193">
                  <c:v>10.234375</c:v>
                </c:pt>
                <c:pt idx="13194">
                  <c:v>-23.765625</c:v>
                </c:pt>
                <c:pt idx="13195">
                  <c:v>-48.765625</c:v>
                </c:pt>
                <c:pt idx="13196">
                  <c:v>53.234375</c:v>
                </c:pt>
                <c:pt idx="13197">
                  <c:v>-52.765625</c:v>
                </c:pt>
                <c:pt idx="13198">
                  <c:v>18.234375</c:v>
                </c:pt>
                <c:pt idx="13199">
                  <c:v>-17.765625</c:v>
                </c:pt>
                <c:pt idx="13200">
                  <c:v>22.234375</c:v>
                </c:pt>
                <c:pt idx="13201">
                  <c:v>39.234375</c:v>
                </c:pt>
                <c:pt idx="13202">
                  <c:v>-20.765625</c:v>
                </c:pt>
                <c:pt idx="13203">
                  <c:v>-53.765625</c:v>
                </c:pt>
                <c:pt idx="13204">
                  <c:v>1.234375</c:v>
                </c:pt>
                <c:pt idx="13205">
                  <c:v>11.234375</c:v>
                </c:pt>
                <c:pt idx="13206">
                  <c:v>44.234375</c:v>
                </c:pt>
                <c:pt idx="13207">
                  <c:v>-65.765625</c:v>
                </c:pt>
                <c:pt idx="13208">
                  <c:v>-2.765625</c:v>
                </c:pt>
                <c:pt idx="13209">
                  <c:v>25.234375</c:v>
                </c:pt>
                <c:pt idx="13210">
                  <c:v>59.234375</c:v>
                </c:pt>
                <c:pt idx="13211">
                  <c:v>9.234375</c:v>
                </c:pt>
                <c:pt idx="13212">
                  <c:v>55.234375</c:v>
                </c:pt>
                <c:pt idx="13213">
                  <c:v>-45.765625</c:v>
                </c:pt>
                <c:pt idx="13214">
                  <c:v>52.234375</c:v>
                </c:pt>
                <c:pt idx="13215">
                  <c:v>33.234375</c:v>
                </c:pt>
                <c:pt idx="13216">
                  <c:v>3.234375</c:v>
                </c:pt>
                <c:pt idx="13217">
                  <c:v>-22.765625</c:v>
                </c:pt>
                <c:pt idx="13218">
                  <c:v>-21.765625</c:v>
                </c:pt>
                <c:pt idx="13219">
                  <c:v>17.234375</c:v>
                </c:pt>
                <c:pt idx="13220">
                  <c:v>-9.765625</c:v>
                </c:pt>
                <c:pt idx="13221">
                  <c:v>36.234375</c:v>
                </c:pt>
                <c:pt idx="13222">
                  <c:v>-36.765625</c:v>
                </c:pt>
                <c:pt idx="13223">
                  <c:v>4.234375</c:v>
                </c:pt>
                <c:pt idx="13224">
                  <c:v>-106.765625</c:v>
                </c:pt>
                <c:pt idx="13225">
                  <c:v>16.234375</c:v>
                </c:pt>
                <c:pt idx="13226">
                  <c:v>39.234375</c:v>
                </c:pt>
                <c:pt idx="13227">
                  <c:v>-75.765625</c:v>
                </c:pt>
                <c:pt idx="13228">
                  <c:v>15.234375</c:v>
                </c:pt>
                <c:pt idx="13229">
                  <c:v>-96.765625</c:v>
                </c:pt>
                <c:pt idx="13230">
                  <c:v>-58.765625</c:v>
                </c:pt>
                <c:pt idx="13231">
                  <c:v>-24.765625</c:v>
                </c:pt>
                <c:pt idx="13232">
                  <c:v>-46.765625</c:v>
                </c:pt>
                <c:pt idx="13233">
                  <c:v>-40.765625</c:v>
                </c:pt>
                <c:pt idx="13234">
                  <c:v>83.234375</c:v>
                </c:pt>
                <c:pt idx="13235">
                  <c:v>-40.765625</c:v>
                </c:pt>
                <c:pt idx="13236">
                  <c:v>39.234375</c:v>
                </c:pt>
                <c:pt idx="13237">
                  <c:v>78.234375</c:v>
                </c:pt>
                <c:pt idx="13238">
                  <c:v>2.234375</c:v>
                </c:pt>
                <c:pt idx="13239">
                  <c:v>51.234375</c:v>
                </c:pt>
                <c:pt idx="13240">
                  <c:v>18.234375</c:v>
                </c:pt>
                <c:pt idx="13241">
                  <c:v>58.234375</c:v>
                </c:pt>
                <c:pt idx="13242">
                  <c:v>26.234375</c:v>
                </c:pt>
                <c:pt idx="13243">
                  <c:v>-25.765625</c:v>
                </c:pt>
                <c:pt idx="13244">
                  <c:v>-38.765625</c:v>
                </c:pt>
                <c:pt idx="13245">
                  <c:v>-0.765625</c:v>
                </c:pt>
                <c:pt idx="13246">
                  <c:v>46.234375</c:v>
                </c:pt>
                <c:pt idx="13247">
                  <c:v>39.234375</c:v>
                </c:pt>
                <c:pt idx="13248">
                  <c:v>-6.765625</c:v>
                </c:pt>
                <c:pt idx="13249">
                  <c:v>3.234375</c:v>
                </c:pt>
                <c:pt idx="13250">
                  <c:v>-66.765625</c:v>
                </c:pt>
                <c:pt idx="13251">
                  <c:v>-49.765625</c:v>
                </c:pt>
                <c:pt idx="13252">
                  <c:v>33.234375</c:v>
                </c:pt>
                <c:pt idx="13253">
                  <c:v>-2.765625</c:v>
                </c:pt>
                <c:pt idx="13254">
                  <c:v>-4.765625</c:v>
                </c:pt>
                <c:pt idx="13255">
                  <c:v>-2.765625</c:v>
                </c:pt>
                <c:pt idx="13256">
                  <c:v>57.234375</c:v>
                </c:pt>
                <c:pt idx="13257">
                  <c:v>-7.765625</c:v>
                </c:pt>
                <c:pt idx="13258">
                  <c:v>-91.765625</c:v>
                </c:pt>
                <c:pt idx="13259">
                  <c:v>-1.765625</c:v>
                </c:pt>
                <c:pt idx="13260">
                  <c:v>8.234375</c:v>
                </c:pt>
                <c:pt idx="13261">
                  <c:v>-69.765625</c:v>
                </c:pt>
                <c:pt idx="13262">
                  <c:v>45.234375</c:v>
                </c:pt>
                <c:pt idx="13263">
                  <c:v>24.234375</c:v>
                </c:pt>
                <c:pt idx="13264">
                  <c:v>-3.765625</c:v>
                </c:pt>
                <c:pt idx="13265">
                  <c:v>6.234375</c:v>
                </c:pt>
                <c:pt idx="13266">
                  <c:v>15.234375</c:v>
                </c:pt>
                <c:pt idx="13267">
                  <c:v>81.234375</c:v>
                </c:pt>
                <c:pt idx="13268">
                  <c:v>-14.765625</c:v>
                </c:pt>
                <c:pt idx="13269">
                  <c:v>-25.765625</c:v>
                </c:pt>
                <c:pt idx="13270">
                  <c:v>69.234375</c:v>
                </c:pt>
                <c:pt idx="13271">
                  <c:v>-47.83203125</c:v>
                </c:pt>
                <c:pt idx="13272">
                  <c:v>19.16796875</c:v>
                </c:pt>
                <c:pt idx="13273">
                  <c:v>26.16796875</c:v>
                </c:pt>
                <c:pt idx="13274">
                  <c:v>-78.83203125</c:v>
                </c:pt>
                <c:pt idx="13275">
                  <c:v>-0.83203125</c:v>
                </c:pt>
                <c:pt idx="13276">
                  <c:v>-3.83203125</c:v>
                </c:pt>
                <c:pt idx="13277">
                  <c:v>-10.83203125</c:v>
                </c:pt>
                <c:pt idx="13278">
                  <c:v>-2.83203125</c:v>
                </c:pt>
                <c:pt idx="13279">
                  <c:v>36.16796875</c:v>
                </c:pt>
                <c:pt idx="13280">
                  <c:v>13.16796875</c:v>
                </c:pt>
                <c:pt idx="13281">
                  <c:v>-25.83203125</c:v>
                </c:pt>
                <c:pt idx="13282">
                  <c:v>5.16796875</c:v>
                </c:pt>
                <c:pt idx="13283">
                  <c:v>38.16796875</c:v>
                </c:pt>
                <c:pt idx="13284">
                  <c:v>-111.8320312</c:v>
                </c:pt>
                <c:pt idx="13285">
                  <c:v>-19.83203125</c:v>
                </c:pt>
                <c:pt idx="13286">
                  <c:v>-73.83203125</c:v>
                </c:pt>
                <c:pt idx="13287">
                  <c:v>26.16796875</c:v>
                </c:pt>
                <c:pt idx="13288">
                  <c:v>-3.83203125</c:v>
                </c:pt>
                <c:pt idx="13289">
                  <c:v>-86.83203125</c:v>
                </c:pt>
                <c:pt idx="13290">
                  <c:v>-12.83203125</c:v>
                </c:pt>
                <c:pt idx="13291">
                  <c:v>-4.83203125</c:v>
                </c:pt>
                <c:pt idx="13292">
                  <c:v>-41.83203125</c:v>
                </c:pt>
                <c:pt idx="13293">
                  <c:v>85.16796875</c:v>
                </c:pt>
                <c:pt idx="13294">
                  <c:v>34.16796875</c:v>
                </c:pt>
                <c:pt idx="13295">
                  <c:v>-46.83203125</c:v>
                </c:pt>
                <c:pt idx="13296">
                  <c:v>10.16796875</c:v>
                </c:pt>
                <c:pt idx="13297">
                  <c:v>-42.83203125</c:v>
                </c:pt>
                <c:pt idx="13298">
                  <c:v>-13.83203125</c:v>
                </c:pt>
                <c:pt idx="13299">
                  <c:v>-11.83203125</c:v>
                </c:pt>
                <c:pt idx="13300">
                  <c:v>-2.83203125</c:v>
                </c:pt>
                <c:pt idx="13301">
                  <c:v>-8.83203125</c:v>
                </c:pt>
                <c:pt idx="13302">
                  <c:v>-45.83203125</c:v>
                </c:pt>
                <c:pt idx="13303">
                  <c:v>-1.83203125</c:v>
                </c:pt>
                <c:pt idx="13304">
                  <c:v>-10.83203125</c:v>
                </c:pt>
                <c:pt idx="13305">
                  <c:v>-11.83203125</c:v>
                </c:pt>
                <c:pt idx="13306">
                  <c:v>-20.83203125</c:v>
                </c:pt>
                <c:pt idx="13307">
                  <c:v>35.16796875</c:v>
                </c:pt>
                <c:pt idx="13308">
                  <c:v>-15.83203125</c:v>
                </c:pt>
                <c:pt idx="13309">
                  <c:v>-17.83203125</c:v>
                </c:pt>
                <c:pt idx="13310">
                  <c:v>24.16796875</c:v>
                </c:pt>
                <c:pt idx="13311">
                  <c:v>-9.83203125</c:v>
                </c:pt>
                <c:pt idx="13312">
                  <c:v>32.16796875</c:v>
                </c:pt>
                <c:pt idx="13313">
                  <c:v>17.16796875</c:v>
                </c:pt>
                <c:pt idx="13314">
                  <c:v>-55.83203125</c:v>
                </c:pt>
                <c:pt idx="13315">
                  <c:v>-42.83203125</c:v>
                </c:pt>
                <c:pt idx="13316">
                  <c:v>-42.83203125</c:v>
                </c:pt>
                <c:pt idx="13317">
                  <c:v>-10.83203125</c:v>
                </c:pt>
                <c:pt idx="13318">
                  <c:v>-58.83203125</c:v>
                </c:pt>
                <c:pt idx="13319">
                  <c:v>-55.83203125</c:v>
                </c:pt>
                <c:pt idx="13320">
                  <c:v>0.16796875</c:v>
                </c:pt>
                <c:pt idx="13321">
                  <c:v>58.16796875</c:v>
                </c:pt>
                <c:pt idx="13322">
                  <c:v>9.16796875</c:v>
                </c:pt>
                <c:pt idx="13323">
                  <c:v>-3.83203125</c:v>
                </c:pt>
                <c:pt idx="13324">
                  <c:v>-4.83203125</c:v>
                </c:pt>
                <c:pt idx="13325">
                  <c:v>-1.83203125</c:v>
                </c:pt>
                <c:pt idx="13326">
                  <c:v>14.16796875</c:v>
                </c:pt>
                <c:pt idx="13327">
                  <c:v>1.16796875</c:v>
                </c:pt>
                <c:pt idx="13328">
                  <c:v>-59.83203125</c:v>
                </c:pt>
                <c:pt idx="13329">
                  <c:v>91.16796875</c:v>
                </c:pt>
                <c:pt idx="13330">
                  <c:v>41.16796875</c:v>
                </c:pt>
                <c:pt idx="13331">
                  <c:v>-42.83203125</c:v>
                </c:pt>
                <c:pt idx="13332">
                  <c:v>12.16796875</c:v>
                </c:pt>
                <c:pt idx="13333">
                  <c:v>-77.83203125</c:v>
                </c:pt>
                <c:pt idx="13334">
                  <c:v>32.16796875</c:v>
                </c:pt>
                <c:pt idx="13335">
                  <c:v>-29.83203125</c:v>
                </c:pt>
                <c:pt idx="13336">
                  <c:v>-14.83203125</c:v>
                </c:pt>
                <c:pt idx="13337">
                  <c:v>-11.83203125</c:v>
                </c:pt>
                <c:pt idx="13338">
                  <c:v>-68.83203125</c:v>
                </c:pt>
                <c:pt idx="13339">
                  <c:v>19.16796875</c:v>
                </c:pt>
                <c:pt idx="13340">
                  <c:v>43.16796875</c:v>
                </c:pt>
                <c:pt idx="13341">
                  <c:v>-55.83203125</c:v>
                </c:pt>
                <c:pt idx="13342">
                  <c:v>19.16796875</c:v>
                </c:pt>
                <c:pt idx="13343">
                  <c:v>10.16796875</c:v>
                </c:pt>
                <c:pt idx="13344">
                  <c:v>17.16796875</c:v>
                </c:pt>
                <c:pt idx="13345">
                  <c:v>-26.83203125</c:v>
                </c:pt>
                <c:pt idx="13346">
                  <c:v>35.16796875</c:v>
                </c:pt>
                <c:pt idx="13347">
                  <c:v>-35.83203125</c:v>
                </c:pt>
                <c:pt idx="13348">
                  <c:v>-45.83203125</c:v>
                </c:pt>
                <c:pt idx="13349">
                  <c:v>31.16796875</c:v>
                </c:pt>
                <c:pt idx="13350">
                  <c:v>-78.83203125</c:v>
                </c:pt>
                <c:pt idx="13351">
                  <c:v>-11.83203125</c:v>
                </c:pt>
                <c:pt idx="13352">
                  <c:v>2.16796875</c:v>
                </c:pt>
                <c:pt idx="13353">
                  <c:v>-3.83203125</c:v>
                </c:pt>
                <c:pt idx="13354">
                  <c:v>-13.83203125</c:v>
                </c:pt>
                <c:pt idx="13355">
                  <c:v>-106.8320312</c:v>
                </c:pt>
                <c:pt idx="13356">
                  <c:v>-18.83203125</c:v>
                </c:pt>
                <c:pt idx="13357">
                  <c:v>-28.83203125</c:v>
                </c:pt>
                <c:pt idx="13358">
                  <c:v>50.16796875</c:v>
                </c:pt>
                <c:pt idx="13359">
                  <c:v>77.16796875</c:v>
                </c:pt>
                <c:pt idx="13360">
                  <c:v>-64.83203125</c:v>
                </c:pt>
                <c:pt idx="13361">
                  <c:v>-81.83203125</c:v>
                </c:pt>
                <c:pt idx="13362">
                  <c:v>-36.83203125</c:v>
                </c:pt>
                <c:pt idx="13363">
                  <c:v>-8.83203125</c:v>
                </c:pt>
                <c:pt idx="13364">
                  <c:v>-28.83203125</c:v>
                </c:pt>
                <c:pt idx="13365">
                  <c:v>-42.83203125</c:v>
                </c:pt>
                <c:pt idx="13366">
                  <c:v>-16.83203125</c:v>
                </c:pt>
                <c:pt idx="13367">
                  <c:v>66.16796875</c:v>
                </c:pt>
                <c:pt idx="13368">
                  <c:v>11.16796875</c:v>
                </c:pt>
                <c:pt idx="13369">
                  <c:v>22.16796875</c:v>
                </c:pt>
                <c:pt idx="13370">
                  <c:v>-4.83203125</c:v>
                </c:pt>
                <c:pt idx="13371">
                  <c:v>48.16796875</c:v>
                </c:pt>
                <c:pt idx="13372">
                  <c:v>-1.83203125</c:v>
                </c:pt>
                <c:pt idx="13373">
                  <c:v>-11.83203125</c:v>
                </c:pt>
                <c:pt idx="13374">
                  <c:v>-10.83203125</c:v>
                </c:pt>
                <c:pt idx="13375">
                  <c:v>-10.83203125</c:v>
                </c:pt>
                <c:pt idx="13376">
                  <c:v>12.16796875</c:v>
                </c:pt>
                <c:pt idx="13377">
                  <c:v>-62.83203125</c:v>
                </c:pt>
                <c:pt idx="13378">
                  <c:v>-19.83203125</c:v>
                </c:pt>
                <c:pt idx="13379">
                  <c:v>-8.83203125</c:v>
                </c:pt>
                <c:pt idx="13380">
                  <c:v>-15.83203125</c:v>
                </c:pt>
                <c:pt idx="13381">
                  <c:v>26.16796875</c:v>
                </c:pt>
                <c:pt idx="13382">
                  <c:v>-1.87109375</c:v>
                </c:pt>
                <c:pt idx="13383">
                  <c:v>-56.87109375</c:v>
                </c:pt>
                <c:pt idx="13384">
                  <c:v>-15.87109375</c:v>
                </c:pt>
                <c:pt idx="13385">
                  <c:v>-55.87109375</c:v>
                </c:pt>
                <c:pt idx="13386">
                  <c:v>6.12890625</c:v>
                </c:pt>
                <c:pt idx="13387">
                  <c:v>-19.87109375</c:v>
                </c:pt>
                <c:pt idx="13388">
                  <c:v>-86.87109375</c:v>
                </c:pt>
                <c:pt idx="13389">
                  <c:v>38.12890625</c:v>
                </c:pt>
                <c:pt idx="13390">
                  <c:v>18.12890625</c:v>
                </c:pt>
                <c:pt idx="13391">
                  <c:v>-32.87109375</c:v>
                </c:pt>
                <c:pt idx="13392">
                  <c:v>63.12890625</c:v>
                </c:pt>
                <c:pt idx="13393">
                  <c:v>-50.87109375</c:v>
                </c:pt>
                <c:pt idx="13394">
                  <c:v>-48.87109375</c:v>
                </c:pt>
                <c:pt idx="13395">
                  <c:v>-80.87109375</c:v>
                </c:pt>
                <c:pt idx="13396">
                  <c:v>-19.87109375</c:v>
                </c:pt>
                <c:pt idx="13397">
                  <c:v>71.12890625</c:v>
                </c:pt>
                <c:pt idx="13398">
                  <c:v>-14.87109375</c:v>
                </c:pt>
                <c:pt idx="13399">
                  <c:v>11.12890625</c:v>
                </c:pt>
                <c:pt idx="13400">
                  <c:v>-77.87109375</c:v>
                </c:pt>
                <c:pt idx="13401">
                  <c:v>6.12890625</c:v>
                </c:pt>
                <c:pt idx="13402">
                  <c:v>74.12890625</c:v>
                </c:pt>
                <c:pt idx="13403">
                  <c:v>-31.87109375</c:v>
                </c:pt>
                <c:pt idx="13404">
                  <c:v>14.12890625</c:v>
                </c:pt>
                <c:pt idx="13405">
                  <c:v>-18.87109375</c:v>
                </c:pt>
                <c:pt idx="13406">
                  <c:v>17.12890625</c:v>
                </c:pt>
                <c:pt idx="13407">
                  <c:v>-39.87109375</c:v>
                </c:pt>
                <c:pt idx="13408">
                  <c:v>-71.87109375</c:v>
                </c:pt>
                <c:pt idx="13409">
                  <c:v>5.12890625</c:v>
                </c:pt>
                <c:pt idx="13410">
                  <c:v>-12.87109375</c:v>
                </c:pt>
                <c:pt idx="13411">
                  <c:v>-39.87109375</c:v>
                </c:pt>
                <c:pt idx="13412">
                  <c:v>14.12890625</c:v>
                </c:pt>
                <c:pt idx="13413">
                  <c:v>18.12890625</c:v>
                </c:pt>
                <c:pt idx="13414">
                  <c:v>35.12890625</c:v>
                </c:pt>
                <c:pt idx="13415">
                  <c:v>14.12890625</c:v>
                </c:pt>
                <c:pt idx="13416">
                  <c:v>-50.87109375</c:v>
                </c:pt>
                <c:pt idx="13417">
                  <c:v>-34.87109375</c:v>
                </c:pt>
                <c:pt idx="13418">
                  <c:v>16.12890625</c:v>
                </c:pt>
                <c:pt idx="13419">
                  <c:v>-15.87109375</c:v>
                </c:pt>
                <c:pt idx="13420">
                  <c:v>36.12890625</c:v>
                </c:pt>
                <c:pt idx="13421">
                  <c:v>-47.87109375</c:v>
                </c:pt>
                <c:pt idx="13422">
                  <c:v>-9.87109375</c:v>
                </c:pt>
                <c:pt idx="13423">
                  <c:v>18.12890625</c:v>
                </c:pt>
                <c:pt idx="13424">
                  <c:v>-105.8710938</c:v>
                </c:pt>
                <c:pt idx="13425">
                  <c:v>-26.87109375</c:v>
                </c:pt>
                <c:pt idx="13426">
                  <c:v>-44.87109375</c:v>
                </c:pt>
                <c:pt idx="13427">
                  <c:v>-48.87109375</c:v>
                </c:pt>
                <c:pt idx="13428">
                  <c:v>-33.87109375</c:v>
                </c:pt>
                <c:pt idx="13429">
                  <c:v>-2.87109375</c:v>
                </c:pt>
                <c:pt idx="13430">
                  <c:v>19.12890625</c:v>
                </c:pt>
                <c:pt idx="13431">
                  <c:v>56.12890625</c:v>
                </c:pt>
                <c:pt idx="13432">
                  <c:v>48.12890625</c:v>
                </c:pt>
                <c:pt idx="13433">
                  <c:v>-9.87109375</c:v>
                </c:pt>
                <c:pt idx="13434">
                  <c:v>21.12890625</c:v>
                </c:pt>
                <c:pt idx="13435">
                  <c:v>-32.87109375</c:v>
                </c:pt>
                <c:pt idx="13436">
                  <c:v>-48.87109375</c:v>
                </c:pt>
                <c:pt idx="13437">
                  <c:v>-23.87109375</c:v>
                </c:pt>
                <c:pt idx="13438">
                  <c:v>-27.87109375</c:v>
                </c:pt>
                <c:pt idx="13439">
                  <c:v>70.12890625</c:v>
                </c:pt>
                <c:pt idx="13440">
                  <c:v>1.12890625</c:v>
                </c:pt>
                <c:pt idx="13441">
                  <c:v>49.12890625</c:v>
                </c:pt>
                <c:pt idx="13442">
                  <c:v>-11.87109375</c:v>
                </c:pt>
                <c:pt idx="13443">
                  <c:v>-63.87109375</c:v>
                </c:pt>
                <c:pt idx="13444">
                  <c:v>-13.87109375</c:v>
                </c:pt>
                <c:pt idx="13445">
                  <c:v>8.12890625</c:v>
                </c:pt>
                <c:pt idx="13446">
                  <c:v>-67.87109375</c:v>
                </c:pt>
                <c:pt idx="13447">
                  <c:v>4.12890625</c:v>
                </c:pt>
                <c:pt idx="13448">
                  <c:v>-47.87109375</c:v>
                </c:pt>
                <c:pt idx="13449">
                  <c:v>69.12890625</c:v>
                </c:pt>
                <c:pt idx="13450">
                  <c:v>19.12890625</c:v>
                </c:pt>
                <c:pt idx="13451">
                  <c:v>-22.87109375</c:v>
                </c:pt>
                <c:pt idx="13452">
                  <c:v>-7.87109375</c:v>
                </c:pt>
                <c:pt idx="13453">
                  <c:v>-4.87109375</c:v>
                </c:pt>
                <c:pt idx="13454">
                  <c:v>-94.87109375</c:v>
                </c:pt>
                <c:pt idx="13455">
                  <c:v>-43.87109375</c:v>
                </c:pt>
                <c:pt idx="13456">
                  <c:v>-52.87109375</c:v>
                </c:pt>
                <c:pt idx="13457">
                  <c:v>12.12890625</c:v>
                </c:pt>
                <c:pt idx="13458">
                  <c:v>-11.87109375</c:v>
                </c:pt>
                <c:pt idx="13459">
                  <c:v>-1.87109375</c:v>
                </c:pt>
                <c:pt idx="13460">
                  <c:v>7.12890625</c:v>
                </c:pt>
                <c:pt idx="13461">
                  <c:v>-59.87109375</c:v>
                </c:pt>
                <c:pt idx="13462">
                  <c:v>-20.87109375</c:v>
                </c:pt>
                <c:pt idx="13463">
                  <c:v>-25.87109375</c:v>
                </c:pt>
                <c:pt idx="13464">
                  <c:v>-1.87109375</c:v>
                </c:pt>
                <c:pt idx="13465">
                  <c:v>-1.87109375</c:v>
                </c:pt>
                <c:pt idx="13466">
                  <c:v>44.12890625</c:v>
                </c:pt>
                <c:pt idx="13467">
                  <c:v>-0.87109375</c:v>
                </c:pt>
                <c:pt idx="13468">
                  <c:v>-17.87109375</c:v>
                </c:pt>
                <c:pt idx="13469">
                  <c:v>17.12890625</c:v>
                </c:pt>
                <c:pt idx="13470">
                  <c:v>-13.87109375</c:v>
                </c:pt>
                <c:pt idx="13471">
                  <c:v>-13.87109375</c:v>
                </c:pt>
                <c:pt idx="13472">
                  <c:v>91.12890625</c:v>
                </c:pt>
                <c:pt idx="13473">
                  <c:v>5.12890625</c:v>
                </c:pt>
                <c:pt idx="13474">
                  <c:v>-42.87109375</c:v>
                </c:pt>
                <c:pt idx="13475">
                  <c:v>-51.87109375</c:v>
                </c:pt>
                <c:pt idx="13476">
                  <c:v>36.12890625</c:v>
                </c:pt>
                <c:pt idx="13477">
                  <c:v>-56.87109375</c:v>
                </c:pt>
                <c:pt idx="13478">
                  <c:v>-37.87109375</c:v>
                </c:pt>
                <c:pt idx="13479">
                  <c:v>48.12890625</c:v>
                </c:pt>
                <c:pt idx="13480">
                  <c:v>-19.87109375</c:v>
                </c:pt>
                <c:pt idx="13481">
                  <c:v>-2.87109375</c:v>
                </c:pt>
                <c:pt idx="13482">
                  <c:v>-10.87109375</c:v>
                </c:pt>
                <c:pt idx="13483">
                  <c:v>8.12890625</c:v>
                </c:pt>
                <c:pt idx="13484">
                  <c:v>-0.87109375</c:v>
                </c:pt>
                <c:pt idx="13485">
                  <c:v>-15.87109375</c:v>
                </c:pt>
                <c:pt idx="13486">
                  <c:v>-20.87109375</c:v>
                </c:pt>
                <c:pt idx="13487">
                  <c:v>0.12890625</c:v>
                </c:pt>
                <c:pt idx="13488">
                  <c:v>57.12890625</c:v>
                </c:pt>
                <c:pt idx="13489">
                  <c:v>28.12890625</c:v>
                </c:pt>
                <c:pt idx="13490">
                  <c:v>-18.87109375</c:v>
                </c:pt>
                <c:pt idx="13491">
                  <c:v>41.33984375</c:v>
                </c:pt>
                <c:pt idx="13492">
                  <c:v>-6.66015625</c:v>
                </c:pt>
                <c:pt idx="13493">
                  <c:v>-32.66015625</c:v>
                </c:pt>
                <c:pt idx="13494">
                  <c:v>-105.6601562</c:v>
                </c:pt>
                <c:pt idx="13495">
                  <c:v>-2.66015625</c:v>
                </c:pt>
                <c:pt idx="13496">
                  <c:v>-3.66015625</c:v>
                </c:pt>
                <c:pt idx="13497">
                  <c:v>64.33984375</c:v>
                </c:pt>
                <c:pt idx="13498">
                  <c:v>-7.66015625</c:v>
                </c:pt>
                <c:pt idx="13499">
                  <c:v>-38.66015625</c:v>
                </c:pt>
                <c:pt idx="13500">
                  <c:v>-57.66015625</c:v>
                </c:pt>
                <c:pt idx="13501">
                  <c:v>29.33984375</c:v>
                </c:pt>
                <c:pt idx="13502">
                  <c:v>42.33984375</c:v>
                </c:pt>
                <c:pt idx="13503">
                  <c:v>-3.66015625</c:v>
                </c:pt>
                <c:pt idx="13504">
                  <c:v>6.33984375</c:v>
                </c:pt>
                <c:pt idx="13505">
                  <c:v>-15.66015625</c:v>
                </c:pt>
                <c:pt idx="13506">
                  <c:v>-91.66015625</c:v>
                </c:pt>
                <c:pt idx="13507">
                  <c:v>-50.66015625</c:v>
                </c:pt>
                <c:pt idx="13508">
                  <c:v>98.33984375</c:v>
                </c:pt>
                <c:pt idx="13509">
                  <c:v>-33.66015625</c:v>
                </c:pt>
                <c:pt idx="13510">
                  <c:v>-2.66015625</c:v>
                </c:pt>
                <c:pt idx="13511">
                  <c:v>-58.66015625</c:v>
                </c:pt>
                <c:pt idx="13512">
                  <c:v>47.33984375</c:v>
                </c:pt>
                <c:pt idx="13513">
                  <c:v>-43.66015625</c:v>
                </c:pt>
                <c:pt idx="13514">
                  <c:v>95.33984375</c:v>
                </c:pt>
                <c:pt idx="13515">
                  <c:v>-31.66015625</c:v>
                </c:pt>
                <c:pt idx="13516">
                  <c:v>33.33984375</c:v>
                </c:pt>
                <c:pt idx="13517">
                  <c:v>4.33984375</c:v>
                </c:pt>
                <c:pt idx="13518">
                  <c:v>40.33984375</c:v>
                </c:pt>
                <c:pt idx="13519">
                  <c:v>-19.66015625</c:v>
                </c:pt>
                <c:pt idx="13520">
                  <c:v>16.33984375</c:v>
                </c:pt>
                <c:pt idx="13521">
                  <c:v>-22.66015625</c:v>
                </c:pt>
                <c:pt idx="13522">
                  <c:v>-4.66015625</c:v>
                </c:pt>
                <c:pt idx="13523">
                  <c:v>-89.66015625</c:v>
                </c:pt>
                <c:pt idx="13524">
                  <c:v>18.33984375</c:v>
                </c:pt>
                <c:pt idx="13525">
                  <c:v>-75.66015625</c:v>
                </c:pt>
                <c:pt idx="13526">
                  <c:v>-64.66015625</c:v>
                </c:pt>
                <c:pt idx="13527">
                  <c:v>-81.66015625</c:v>
                </c:pt>
                <c:pt idx="13528">
                  <c:v>17.33984375</c:v>
                </c:pt>
                <c:pt idx="13529">
                  <c:v>10.33984375</c:v>
                </c:pt>
                <c:pt idx="13530">
                  <c:v>18.33984375</c:v>
                </c:pt>
                <c:pt idx="13531">
                  <c:v>-106.6601562</c:v>
                </c:pt>
                <c:pt idx="13532">
                  <c:v>-33.66015625</c:v>
                </c:pt>
                <c:pt idx="13533">
                  <c:v>32.33984375</c:v>
                </c:pt>
                <c:pt idx="13534">
                  <c:v>32.33984375</c:v>
                </c:pt>
                <c:pt idx="13535">
                  <c:v>-1.66015625</c:v>
                </c:pt>
                <c:pt idx="13536">
                  <c:v>4.33984375</c:v>
                </c:pt>
                <c:pt idx="13537">
                  <c:v>-7.66015625</c:v>
                </c:pt>
                <c:pt idx="13538">
                  <c:v>-58.66015625</c:v>
                </c:pt>
                <c:pt idx="13539">
                  <c:v>-44.66015625</c:v>
                </c:pt>
                <c:pt idx="13540">
                  <c:v>3.33984375</c:v>
                </c:pt>
                <c:pt idx="13541">
                  <c:v>72.33984375</c:v>
                </c:pt>
                <c:pt idx="13542">
                  <c:v>-52.66015625</c:v>
                </c:pt>
                <c:pt idx="13543">
                  <c:v>0.33984375</c:v>
                </c:pt>
                <c:pt idx="13544">
                  <c:v>1.33984375</c:v>
                </c:pt>
                <c:pt idx="13545">
                  <c:v>-31.66015625</c:v>
                </c:pt>
                <c:pt idx="13546">
                  <c:v>-48.66015625</c:v>
                </c:pt>
                <c:pt idx="13547">
                  <c:v>37.33984375</c:v>
                </c:pt>
                <c:pt idx="13548">
                  <c:v>-60.66015625</c:v>
                </c:pt>
                <c:pt idx="13549">
                  <c:v>-13.66015625</c:v>
                </c:pt>
                <c:pt idx="13550">
                  <c:v>-46.66015625</c:v>
                </c:pt>
                <c:pt idx="13551">
                  <c:v>20.33984375</c:v>
                </c:pt>
                <c:pt idx="13552">
                  <c:v>11.33984375</c:v>
                </c:pt>
                <c:pt idx="13553">
                  <c:v>6.33984375</c:v>
                </c:pt>
                <c:pt idx="13554">
                  <c:v>-21.66015625</c:v>
                </c:pt>
                <c:pt idx="13555">
                  <c:v>38.33984375</c:v>
                </c:pt>
                <c:pt idx="13556">
                  <c:v>-0.66015625</c:v>
                </c:pt>
                <c:pt idx="13557">
                  <c:v>-37.66015625</c:v>
                </c:pt>
                <c:pt idx="13558">
                  <c:v>2.33984375</c:v>
                </c:pt>
                <c:pt idx="13559">
                  <c:v>-90.66015625</c:v>
                </c:pt>
                <c:pt idx="13560">
                  <c:v>-12.66015625</c:v>
                </c:pt>
                <c:pt idx="13561">
                  <c:v>-34.66015625</c:v>
                </c:pt>
                <c:pt idx="13562">
                  <c:v>23.33984375</c:v>
                </c:pt>
                <c:pt idx="13563">
                  <c:v>121.3398438</c:v>
                </c:pt>
                <c:pt idx="13564">
                  <c:v>14.33984375</c:v>
                </c:pt>
                <c:pt idx="13565">
                  <c:v>-76.66015625</c:v>
                </c:pt>
                <c:pt idx="13566">
                  <c:v>41.33984375</c:v>
                </c:pt>
                <c:pt idx="13567">
                  <c:v>37.33984375</c:v>
                </c:pt>
                <c:pt idx="13568">
                  <c:v>-59.66015625</c:v>
                </c:pt>
                <c:pt idx="13569">
                  <c:v>-30.66015625</c:v>
                </c:pt>
                <c:pt idx="13570">
                  <c:v>-22.66015625</c:v>
                </c:pt>
                <c:pt idx="13571">
                  <c:v>-21.66015625</c:v>
                </c:pt>
                <c:pt idx="13572">
                  <c:v>-64.66015625</c:v>
                </c:pt>
                <c:pt idx="13573">
                  <c:v>-45.66015625</c:v>
                </c:pt>
                <c:pt idx="13574">
                  <c:v>-54.66015625</c:v>
                </c:pt>
                <c:pt idx="13575">
                  <c:v>0.33984375</c:v>
                </c:pt>
                <c:pt idx="13576">
                  <c:v>-10.66015625</c:v>
                </c:pt>
                <c:pt idx="13577">
                  <c:v>5.33984375</c:v>
                </c:pt>
                <c:pt idx="13578">
                  <c:v>-67.66015625</c:v>
                </c:pt>
                <c:pt idx="13579">
                  <c:v>-52.66015625</c:v>
                </c:pt>
                <c:pt idx="13580">
                  <c:v>40.33984375</c:v>
                </c:pt>
                <c:pt idx="13581">
                  <c:v>-56.66015625</c:v>
                </c:pt>
                <c:pt idx="13582">
                  <c:v>-40.66015625</c:v>
                </c:pt>
                <c:pt idx="13583">
                  <c:v>4.33984375</c:v>
                </c:pt>
                <c:pt idx="13584">
                  <c:v>9.33984375</c:v>
                </c:pt>
                <c:pt idx="13585">
                  <c:v>23.33984375</c:v>
                </c:pt>
                <c:pt idx="13586">
                  <c:v>23.33984375</c:v>
                </c:pt>
                <c:pt idx="13587">
                  <c:v>-25.66015625</c:v>
                </c:pt>
                <c:pt idx="13588">
                  <c:v>13.33984375</c:v>
                </c:pt>
                <c:pt idx="13589">
                  <c:v>8.33984375</c:v>
                </c:pt>
                <c:pt idx="13590">
                  <c:v>-28.66015625</c:v>
                </c:pt>
                <c:pt idx="13591">
                  <c:v>-5.66015625</c:v>
                </c:pt>
                <c:pt idx="13592">
                  <c:v>-39.66015625</c:v>
                </c:pt>
                <c:pt idx="13593">
                  <c:v>-12.66015625</c:v>
                </c:pt>
                <c:pt idx="13594">
                  <c:v>-44.66015625</c:v>
                </c:pt>
                <c:pt idx="13595">
                  <c:v>33.33984375</c:v>
                </c:pt>
                <c:pt idx="13596">
                  <c:v>67.33984375</c:v>
                </c:pt>
                <c:pt idx="13597">
                  <c:v>-42.66015625</c:v>
                </c:pt>
                <c:pt idx="13598">
                  <c:v>-48.66015625</c:v>
                </c:pt>
                <c:pt idx="13599">
                  <c:v>20.33984375</c:v>
                </c:pt>
                <c:pt idx="13600">
                  <c:v>98.33984375</c:v>
                </c:pt>
                <c:pt idx="13601">
                  <c:v>-12.66015625</c:v>
                </c:pt>
                <c:pt idx="13602">
                  <c:v>36.33984375</c:v>
                </c:pt>
                <c:pt idx="13603">
                  <c:v>25.33984375</c:v>
                </c:pt>
                <c:pt idx="13604">
                  <c:v>31.33984375</c:v>
                </c:pt>
                <c:pt idx="13605">
                  <c:v>14.33984375</c:v>
                </c:pt>
                <c:pt idx="13606">
                  <c:v>-5.66015625</c:v>
                </c:pt>
                <c:pt idx="13607">
                  <c:v>-31.66015625</c:v>
                </c:pt>
                <c:pt idx="13608">
                  <c:v>95.33984375</c:v>
                </c:pt>
                <c:pt idx="13609">
                  <c:v>-65.66015625</c:v>
                </c:pt>
                <c:pt idx="13610">
                  <c:v>-4.66015625</c:v>
                </c:pt>
                <c:pt idx="13611">
                  <c:v>-15.66015625</c:v>
                </c:pt>
                <c:pt idx="13612">
                  <c:v>-74.66015625</c:v>
                </c:pt>
                <c:pt idx="13613">
                  <c:v>1.33984375</c:v>
                </c:pt>
                <c:pt idx="13614">
                  <c:v>-3.66015625</c:v>
                </c:pt>
                <c:pt idx="13615">
                  <c:v>4.33984375</c:v>
                </c:pt>
                <c:pt idx="13616">
                  <c:v>28.33984375</c:v>
                </c:pt>
                <c:pt idx="13617">
                  <c:v>0.33984375</c:v>
                </c:pt>
                <c:pt idx="13618">
                  <c:v>-12.66015625</c:v>
                </c:pt>
                <c:pt idx="13619">
                  <c:v>-10.66015625</c:v>
                </c:pt>
                <c:pt idx="13620">
                  <c:v>25.33984375</c:v>
                </c:pt>
                <c:pt idx="13621">
                  <c:v>27.33984375</c:v>
                </c:pt>
                <c:pt idx="13622">
                  <c:v>-48.66015625</c:v>
                </c:pt>
                <c:pt idx="13623">
                  <c:v>56.33984375</c:v>
                </c:pt>
                <c:pt idx="13624">
                  <c:v>77.33984375</c:v>
                </c:pt>
                <c:pt idx="13625">
                  <c:v>46.33984375</c:v>
                </c:pt>
                <c:pt idx="13626">
                  <c:v>42.33984375</c:v>
                </c:pt>
                <c:pt idx="13627">
                  <c:v>29.33984375</c:v>
                </c:pt>
                <c:pt idx="13628">
                  <c:v>-43.66015625</c:v>
                </c:pt>
                <c:pt idx="13629">
                  <c:v>2.33984375</c:v>
                </c:pt>
                <c:pt idx="13630">
                  <c:v>3.33984375</c:v>
                </c:pt>
                <c:pt idx="13631">
                  <c:v>-11.66015625</c:v>
                </c:pt>
                <c:pt idx="13632">
                  <c:v>24.33984375</c:v>
                </c:pt>
                <c:pt idx="13633">
                  <c:v>-13.66015625</c:v>
                </c:pt>
                <c:pt idx="13634">
                  <c:v>72.33984375</c:v>
                </c:pt>
                <c:pt idx="13635">
                  <c:v>28.33984375</c:v>
                </c:pt>
                <c:pt idx="13636">
                  <c:v>-28.66015625</c:v>
                </c:pt>
                <c:pt idx="13637">
                  <c:v>4.33984375</c:v>
                </c:pt>
                <c:pt idx="13638">
                  <c:v>16.33984375</c:v>
                </c:pt>
                <c:pt idx="13639">
                  <c:v>-28.66015625</c:v>
                </c:pt>
                <c:pt idx="13640">
                  <c:v>-41.66015625</c:v>
                </c:pt>
                <c:pt idx="13641">
                  <c:v>7.33984375</c:v>
                </c:pt>
                <c:pt idx="13642">
                  <c:v>3.33984375</c:v>
                </c:pt>
                <c:pt idx="13643">
                  <c:v>47.33984375</c:v>
                </c:pt>
                <c:pt idx="13644">
                  <c:v>-17.66015625</c:v>
                </c:pt>
                <c:pt idx="13645">
                  <c:v>80.33984375</c:v>
                </c:pt>
                <c:pt idx="13646">
                  <c:v>-33.66015625</c:v>
                </c:pt>
                <c:pt idx="13647">
                  <c:v>-26.66015625</c:v>
                </c:pt>
                <c:pt idx="13648">
                  <c:v>-12.66015625</c:v>
                </c:pt>
                <c:pt idx="13649">
                  <c:v>-100.6601562</c:v>
                </c:pt>
                <c:pt idx="13650">
                  <c:v>-79.66015625</c:v>
                </c:pt>
                <c:pt idx="13651">
                  <c:v>-30.66015625</c:v>
                </c:pt>
                <c:pt idx="13652">
                  <c:v>20.33984375</c:v>
                </c:pt>
                <c:pt idx="13653">
                  <c:v>-32.87109375</c:v>
                </c:pt>
                <c:pt idx="13654">
                  <c:v>-31.87109375</c:v>
                </c:pt>
                <c:pt idx="13655">
                  <c:v>-76.87109375</c:v>
                </c:pt>
                <c:pt idx="13656">
                  <c:v>-2.87109375</c:v>
                </c:pt>
                <c:pt idx="13657">
                  <c:v>-20.87109375</c:v>
                </c:pt>
                <c:pt idx="13658">
                  <c:v>34.12890625</c:v>
                </c:pt>
                <c:pt idx="13659">
                  <c:v>-31.87109375</c:v>
                </c:pt>
                <c:pt idx="13660">
                  <c:v>-113.8710938</c:v>
                </c:pt>
                <c:pt idx="13661">
                  <c:v>88.12890625</c:v>
                </c:pt>
                <c:pt idx="13662">
                  <c:v>-16.87109375</c:v>
                </c:pt>
                <c:pt idx="13663">
                  <c:v>56.12890625</c:v>
                </c:pt>
                <c:pt idx="13664">
                  <c:v>-4.87109375</c:v>
                </c:pt>
                <c:pt idx="13665">
                  <c:v>21.12890625</c:v>
                </c:pt>
                <c:pt idx="13666">
                  <c:v>16.12890625</c:v>
                </c:pt>
                <c:pt idx="13667">
                  <c:v>42.12890625</c:v>
                </c:pt>
                <c:pt idx="13668">
                  <c:v>9.12890625</c:v>
                </c:pt>
                <c:pt idx="13669">
                  <c:v>-15.87109375</c:v>
                </c:pt>
                <c:pt idx="13670">
                  <c:v>-10.87109375</c:v>
                </c:pt>
                <c:pt idx="13671">
                  <c:v>4.12890625</c:v>
                </c:pt>
                <c:pt idx="13672">
                  <c:v>-2.87109375</c:v>
                </c:pt>
                <c:pt idx="13673">
                  <c:v>-42.87109375</c:v>
                </c:pt>
                <c:pt idx="13674">
                  <c:v>-39.87109375</c:v>
                </c:pt>
                <c:pt idx="13675">
                  <c:v>-5.87109375</c:v>
                </c:pt>
                <c:pt idx="13676">
                  <c:v>-105.8710938</c:v>
                </c:pt>
                <c:pt idx="13677">
                  <c:v>6.12890625</c:v>
                </c:pt>
                <c:pt idx="13678">
                  <c:v>42.12890625</c:v>
                </c:pt>
                <c:pt idx="13679">
                  <c:v>-8.87109375</c:v>
                </c:pt>
                <c:pt idx="13680">
                  <c:v>-46.87109375</c:v>
                </c:pt>
                <c:pt idx="13681">
                  <c:v>92.12890625</c:v>
                </c:pt>
                <c:pt idx="13682">
                  <c:v>3.12890625</c:v>
                </c:pt>
                <c:pt idx="13683">
                  <c:v>2.12890625</c:v>
                </c:pt>
                <c:pt idx="13684">
                  <c:v>0.12890625</c:v>
                </c:pt>
                <c:pt idx="13685">
                  <c:v>-4.87109375</c:v>
                </c:pt>
                <c:pt idx="13686">
                  <c:v>46.12890625</c:v>
                </c:pt>
                <c:pt idx="13687">
                  <c:v>-12.87109375</c:v>
                </c:pt>
                <c:pt idx="13688">
                  <c:v>-13.87109375</c:v>
                </c:pt>
                <c:pt idx="13689">
                  <c:v>-55.87109375</c:v>
                </c:pt>
                <c:pt idx="13690">
                  <c:v>30.12890625</c:v>
                </c:pt>
                <c:pt idx="13691">
                  <c:v>-44.87109375</c:v>
                </c:pt>
                <c:pt idx="13692">
                  <c:v>38.12890625</c:v>
                </c:pt>
                <c:pt idx="13693">
                  <c:v>-22.87109375</c:v>
                </c:pt>
                <c:pt idx="13694">
                  <c:v>20.12890625</c:v>
                </c:pt>
                <c:pt idx="13695">
                  <c:v>47.12890625</c:v>
                </c:pt>
                <c:pt idx="13696">
                  <c:v>-51.87109375</c:v>
                </c:pt>
                <c:pt idx="13697">
                  <c:v>-6.87109375</c:v>
                </c:pt>
                <c:pt idx="13698">
                  <c:v>-36.87109375</c:v>
                </c:pt>
                <c:pt idx="13699">
                  <c:v>43.12890625</c:v>
                </c:pt>
                <c:pt idx="13700">
                  <c:v>94.12890625</c:v>
                </c:pt>
                <c:pt idx="13701">
                  <c:v>35.12890625</c:v>
                </c:pt>
                <c:pt idx="13702">
                  <c:v>12.12890625</c:v>
                </c:pt>
                <c:pt idx="13703">
                  <c:v>53.12890625</c:v>
                </c:pt>
                <c:pt idx="13704">
                  <c:v>-42.87109375</c:v>
                </c:pt>
                <c:pt idx="13705">
                  <c:v>-65.87109375</c:v>
                </c:pt>
                <c:pt idx="13706">
                  <c:v>68.12890625</c:v>
                </c:pt>
                <c:pt idx="13707">
                  <c:v>-5.87109375</c:v>
                </c:pt>
                <c:pt idx="13708">
                  <c:v>14.12890625</c:v>
                </c:pt>
                <c:pt idx="13709">
                  <c:v>6.12890625</c:v>
                </c:pt>
                <c:pt idx="13710">
                  <c:v>-10.87109375</c:v>
                </c:pt>
                <c:pt idx="13711">
                  <c:v>-81.87109375</c:v>
                </c:pt>
                <c:pt idx="13712">
                  <c:v>12.12890625</c:v>
                </c:pt>
                <c:pt idx="13713">
                  <c:v>-79.87109375</c:v>
                </c:pt>
                <c:pt idx="13714">
                  <c:v>11.12890625</c:v>
                </c:pt>
                <c:pt idx="13715">
                  <c:v>-44.87109375</c:v>
                </c:pt>
                <c:pt idx="13716">
                  <c:v>33.12890625</c:v>
                </c:pt>
                <c:pt idx="13717">
                  <c:v>19.12890625</c:v>
                </c:pt>
                <c:pt idx="13718">
                  <c:v>-2.87109375</c:v>
                </c:pt>
                <c:pt idx="13719">
                  <c:v>-23.87109375</c:v>
                </c:pt>
                <c:pt idx="13720">
                  <c:v>-37.87109375</c:v>
                </c:pt>
                <c:pt idx="13721">
                  <c:v>-5.87109375</c:v>
                </c:pt>
                <c:pt idx="13722">
                  <c:v>22.12890625</c:v>
                </c:pt>
                <c:pt idx="13723">
                  <c:v>14.12890625</c:v>
                </c:pt>
                <c:pt idx="13724">
                  <c:v>115.1289062</c:v>
                </c:pt>
                <c:pt idx="13725">
                  <c:v>1.12890625</c:v>
                </c:pt>
                <c:pt idx="13726">
                  <c:v>76.12890625</c:v>
                </c:pt>
                <c:pt idx="13727">
                  <c:v>40.12890625</c:v>
                </c:pt>
                <c:pt idx="13728">
                  <c:v>6.12890625</c:v>
                </c:pt>
                <c:pt idx="13729">
                  <c:v>-86.87109375</c:v>
                </c:pt>
                <c:pt idx="13730">
                  <c:v>7.12890625</c:v>
                </c:pt>
                <c:pt idx="13731">
                  <c:v>-11.87109375</c:v>
                </c:pt>
                <c:pt idx="13732">
                  <c:v>-14.87109375</c:v>
                </c:pt>
                <c:pt idx="13733">
                  <c:v>38.12890625</c:v>
                </c:pt>
                <c:pt idx="13734">
                  <c:v>-44.87109375</c:v>
                </c:pt>
                <c:pt idx="13735">
                  <c:v>12.12890625</c:v>
                </c:pt>
                <c:pt idx="13736">
                  <c:v>69.12890625</c:v>
                </c:pt>
                <c:pt idx="13737">
                  <c:v>-6.87109375</c:v>
                </c:pt>
                <c:pt idx="13738">
                  <c:v>10.12890625</c:v>
                </c:pt>
                <c:pt idx="13739">
                  <c:v>22.12890625</c:v>
                </c:pt>
                <c:pt idx="13740">
                  <c:v>32.12890625</c:v>
                </c:pt>
                <c:pt idx="13741">
                  <c:v>-3.87109375</c:v>
                </c:pt>
                <c:pt idx="13742">
                  <c:v>-12.87109375</c:v>
                </c:pt>
                <c:pt idx="13743">
                  <c:v>-87.87109375</c:v>
                </c:pt>
                <c:pt idx="13744">
                  <c:v>41.12890625</c:v>
                </c:pt>
                <c:pt idx="13745">
                  <c:v>-8.87109375</c:v>
                </c:pt>
                <c:pt idx="13746">
                  <c:v>-18.87109375</c:v>
                </c:pt>
                <c:pt idx="13747">
                  <c:v>-3.87109375</c:v>
                </c:pt>
                <c:pt idx="13748">
                  <c:v>-35.87109375</c:v>
                </c:pt>
                <c:pt idx="13749">
                  <c:v>39.12890625</c:v>
                </c:pt>
                <c:pt idx="13750">
                  <c:v>41.12890625</c:v>
                </c:pt>
                <c:pt idx="13751">
                  <c:v>0.12890625</c:v>
                </c:pt>
                <c:pt idx="13752">
                  <c:v>14.12890625</c:v>
                </c:pt>
                <c:pt idx="13753">
                  <c:v>10.12890625</c:v>
                </c:pt>
                <c:pt idx="13754">
                  <c:v>-114.8710938</c:v>
                </c:pt>
                <c:pt idx="13755">
                  <c:v>-43.87109375</c:v>
                </c:pt>
                <c:pt idx="13756">
                  <c:v>-22.87109375</c:v>
                </c:pt>
                <c:pt idx="13757">
                  <c:v>28.12890625</c:v>
                </c:pt>
                <c:pt idx="13758">
                  <c:v>-96.87109375</c:v>
                </c:pt>
                <c:pt idx="13759">
                  <c:v>1.12890625</c:v>
                </c:pt>
                <c:pt idx="13760">
                  <c:v>-26.87109375</c:v>
                </c:pt>
                <c:pt idx="13761">
                  <c:v>-31.87109375</c:v>
                </c:pt>
                <c:pt idx="13762">
                  <c:v>15.12890625</c:v>
                </c:pt>
                <c:pt idx="13763">
                  <c:v>-2.87109375</c:v>
                </c:pt>
                <c:pt idx="13764">
                  <c:v>19.12890625</c:v>
                </c:pt>
                <c:pt idx="13765">
                  <c:v>-29.87109375</c:v>
                </c:pt>
                <c:pt idx="13766">
                  <c:v>54.12890625</c:v>
                </c:pt>
                <c:pt idx="13767">
                  <c:v>102.1289062</c:v>
                </c:pt>
                <c:pt idx="13768">
                  <c:v>-15.87109375</c:v>
                </c:pt>
                <c:pt idx="13769">
                  <c:v>34.12890625</c:v>
                </c:pt>
                <c:pt idx="13770">
                  <c:v>4.12890625</c:v>
                </c:pt>
                <c:pt idx="13771">
                  <c:v>77.12890625</c:v>
                </c:pt>
                <c:pt idx="13772">
                  <c:v>-71.87109375</c:v>
                </c:pt>
                <c:pt idx="13773">
                  <c:v>30.12890625</c:v>
                </c:pt>
                <c:pt idx="13774">
                  <c:v>48.12890625</c:v>
                </c:pt>
                <c:pt idx="13775">
                  <c:v>9.12890625</c:v>
                </c:pt>
                <c:pt idx="13776">
                  <c:v>7.12890625</c:v>
                </c:pt>
                <c:pt idx="13777">
                  <c:v>26.12890625</c:v>
                </c:pt>
                <c:pt idx="13778">
                  <c:v>-0.87109375</c:v>
                </c:pt>
                <c:pt idx="13779">
                  <c:v>6.12890625</c:v>
                </c:pt>
                <c:pt idx="13780">
                  <c:v>-41.87109375</c:v>
                </c:pt>
                <c:pt idx="13781">
                  <c:v>-63.87109375</c:v>
                </c:pt>
                <c:pt idx="13782">
                  <c:v>37.12890625</c:v>
                </c:pt>
                <c:pt idx="13783">
                  <c:v>-99.87109375</c:v>
                </c:pt>
                <c:pt idx="13784">
                  <c:v>46.12890625</c:v>
                </c:pt>
                <c:pt idx="13785">
                  <c:v>-23.87109375</c:v>
                </c:pt>
                <c:pt idx="13786">
                  <c:v>27.12890625</c:v>
                </c:pt>
                <c:pt idx="13787">
                  <c:v>46.12890625</c:v>
                </c:pt>
                <c:pt idx="13788">
                  <c:v>56.12890625</c:v>
                </c:pt>
                <c:pt idx="13789">
                  <c:v>50.12890625</c:v>
                </c:pt>
                <c:pt idx="13790">
                  <c:v>1.12890625</c:v>
                </c:pt>
                <c:pt idx="13791">
                  <c:v>37.12890625</c:v>
                </c:pt>
                <c:pt idx="13792">
                  <c:v>-36.87109375</c:v>
                </c:pt>
                <c:pt idx="13793">
                  <c:v>-5.87109375</c:v>
                </c:pt>
                <c:pt idx="13794">
                  <c:v>46.12890625</c:v>
                </c:pt>
                <c:pt idx="13795">
                  <c:v>-17.87109375</c:v>
                </c:pt>
                <c:pt idx="13796">
                  <c:v>108.1289062</c:v>
                </c:pt>
                <c:pt idx="13797">
                  <c:v>-42.87109375</c:v>
                </c:pt>
                <c:pt idx="13798">
                  <c:v>45.12890625</c:v>
                </c:pt>
                <c:pt idx="13799">
                  <c:v>67.12890625</c:v>
                </c:pt>
                <c:pt idx="13800">
                  <c:v>23.12890625</c:v>
                </c:pt>
                <c:pt idx="13801">
                  <c:v>-34.87109375</c:v>
                </c:pt>
                <c:pt idx="13802">
                  <c:v>26.12890625</c:v>
                </c:pt>
                <c:pt idx="13803">
                  <c:v>77.12890625</c:v>
                </c:pt>
                <c:pt idx="13804">
                  <c:v>-74.87109375</c:v>
                </c:pt>
                <c:pt idx="13805">
                  <c:v>39.12890625</c:v>
                </c:pt>
                <c:pt idx="13806">
                  <c:v>38.12890625</c:v>
                </c:pt>
                <c:pt idx="13807">
                  <c:v>32.12890625</c:v>
                </c:pt>
                <c:pt idx="13808">
                  <c:v>-28.87109375</c:v>
                </c:pt>
                <c:pt idx="13809">
                  <c:v>25.12890625</c:v>
                </c:pt>
                <c:pt idx="13810">
                  <c:v>23.12890625</c:v>
                </c:pt>
                <c:pt idx="13811">
                  <c:v>60.12890625</c:v>
                </c:pt>
                <c:pt idx="13812">
                  <c:v>-21.87109375</c:v>
                </c:pt>
                <c:pt idx="13813">
                  <c:v>-22.87109375</c:v>
                </c:pt>
                <c:pt idx="13814">
                  <c:v>31.12890625</c:v>
                </c:pt>
                <c:pt idx="13815">
                  <c:v>7.12890625</c:v>
                </c:pt>
                <c:pt idx="13816">
                  <c:v>-6.87109375</c:v>
                </c:pt>
                <c:pt idx="13817">
                  <c:v>-53.87109375</c:v>
                </c:pt>
                <c:pt idx="13818">
                  <c:v>-30.87109375</c:v>
                </c:pt>
                <c:pt idx="13819">
                  <c:v>45.12890625</c:v>
                </c:pt>
                <c:pt idx="13820">
                  <c:v>54.12890625</c:v>
                </c:pt>
                <c:pt idx="13821">
                  <c:v>8.12890625</c:v>
                </c:pt>
                <c:pt idx="13822">
                  <c:v>40.12890625</c:v>
                </c:pt>
                <c:pt idx="13823">
                  <c:v>43.12890625</c:v>
                </c:pt>
                <c:pt idx="13824">
                  <c:v>-30.87109375</c:v>
                </c:pt>
                <c:pt idx="13825">
                  <c:v>42.1875</c:v>
                </c:pt>
                <c:pt idx="13826">
                  <c:v>45.1875</c:v>
                </c:pt>
                <c:pt idx="13827">
                  <c:v>45.1875</c:v>
                </c:pt>
                <c:pt idx="13828">
                  <c:v>17.1875</c:v>
                </c:pt>
                <c:pt idx="13829">
                  <c:v>70.1875</c:v>
                </c:pt>
                <c:pt idx="13830">
                  <c:v>-15.8125</c:v>
                </c:pt>
                <c:pt idx="13831">
                  <c:v>-36.8125</c:v>
                </c:pt>
                <c:pt idx="13832">
                  <c:v>3.1875</c:v>
                </c:pt>
                <c:pt idx="13833">
                  <c:v>-36.8125</c:v>
                </c:pt>
                <c:pt idx="13834">
                  <c:v>-55.8125</c:v>
                </c:pt>
                <c:pt idx="13835">
                  <c:v>91.1875</c:v>
                </c:pt>
                <c:pt idx="13836">
                  <c:v>37.1875</c:v>
                </c:pt>
                <c:pt idx="13837">
                  <c:v>-10.8125</c:v>
                </c:pt>
                <c:pt idx="13838">
                  <c:v>-20.8125</c:v>
                </c:pt>
                <c:pt idx="13839">
                  <c:v>43.1875</c:v>
                </c:pt>
                <c:pt idx="13840">
                  <c:v>15.1875</c:v>
                </c:pt>
                <c:pt idx="13841">
                  <c:v>34.1875</c:v>
                </c:pt>
                <c:pt idx="13842">
                  <c:v>-34.8125</c:v>
                </c:pt>
                <c:pt idx="13843">
                  <c:v>15.1875</c:v>
                </c:pt>
                <c:pt idx="13844">
                  <c:v>0.1875</c:v>
                </c:pt>
                <c:pt idx="13845">
                  <c:v>-15.8125</c:v>
                </c:pt>
                <c:pt idx="13846">
                  <c:v>-27.8125</c:v>
                </c:pt>
                <c:pt idx="13847">
                  <c:v>-28.8125</c:v>
                </c:pt>
                <c:pt idx="13848">
                  <c:v>57.1875</c:v>
                </c:pt>
                <c:pt idx="13849">
                  <c:v>-0.8125</c:v>
                </c:pt>
                <c:pt idx="13850">
                  <c:v>-99.8125</c:v>
                </c:pt>
                <c:pt idx="13851">
                  <c:v>17.1875</c:v>
                </c:pt>
                <c:pt idx="13852">
                  <c:v>87.1875</c:v>
                </c:pt>
                <c:pt idx="13853">
                  <c:v>51.1875</c:v>
                </c:pt>
                <c:pt idx="13854">
                  <c:v>6.1875</c:v>
                </c:pt>
                <c:pt idx="13855">
                  <c:v>-0.8125</c:v>
                </c:pt>
                <c:pt idx="13856">
                  <c:v>-33.8125</c:v>
                </c:pt>
                <c:pt idx="13857">
                  <c:v>13.1875</c:v>
                </c:pt>
                <c:pt idx="13858">
                  <c:v>18.1875</c:v>
                </c:pt>
                <c:pt idx="13859">
                  <c:v>48.1875</c:v>
                </c:pt>
                <c:pt idx="13860">
                  <c:v>-44.8125</c:v>
                </c:pt>
                <c:pt idx="13861">
                  <c:v>-21.8125</c:v>
                </c:pt>
                <c:pt idx="13862">
                  <c:v>100.1875</c:v>
                </c:pt>
                <c:pt idx="13863">
                  <c:v>-12.8125</c:v>
                </c:pt>
                <c:pt idx="13864">
                  <c:v>34.1875</c:v>
                </c:pt>
                <c:pt idx="13865">
                  <c:v>-16.8125</c:v>
                </c:pt>
                <c:pt idx="13866">
                  <c:v>-86.8125</c:v>
                </c:pt>
                <c:pt idx="13867">
                  <c:v>40.1875</c:v>
                </c:pt>
                <c:pt idx="13868">
                  <c:v>-18.8125</c:v>
                </c:pt>
                <c:pt idx="13869">
                  <c:v>0.1875</c:v>
                </c:pt>
                <c:pt idx="13870">
                  <c:v>-65.8125</c:v>
                </c:pt>
                <c:pt idx="13871">
                  <c:v>-20.8125</c:v>
                </c:pt>
                <c:pt idx="13872">
                  <c:v>3.1875</c:v>
                </c:pt>
                <c:pt idx="13873">
                  <c:v>21.1875</c:v>
                </c:pt>
                <c:pt idx="13874">
                  <c:v>32.1875</c:v>
                </c:pt>
                <c:pt idx="13875">
                  <c:v>54.1875</c:v>
                </c:pt>
                <c:pt idx="13876">
                  <c:v>10.1875</c:v>
                </c:pt>
                <c:pt idx="13877">
                  <c:v>12.1875</c:v>
                </c:pt>
                <c:pt idx="13878">
                  <c:v>16.1875</c:v>
                </c:pt>
                <c:pt idx="13879">
                  <c:v>8.1875</c:v>
                </c:pt>
                <c:pt idx="13880">
                  <c:v>100.1875</c:v>
                </c:pt>
                <c:pt idx="13881">
                  <c:v>3.1875</c:v>
                </c:pt>
                <c:pt idx="13882">
                  <c:v>-58.8125</c:v>
                </c:pt>
                <c:pt idx="13883">
                  <c:v>81.1875</c:v>
                </c:pt>
                <c:pt idx="13884">
                  <c:v>68.1875</c:v>
                </c:pt>
                <c:pt idx="13885">
                  <c:v>-75.8125</c:v>
                </c:pt>
                <c:pt idx="13886">
                  <c:v>-14.8125</c:v>
                </c:pt>
                <c:pt idx="13887">
                  <c:v>-28.8125</c:v>
                </c:pt>
                <c:pt idx="13888">
                  <c:v>-54.8125</c:v>
                </c:pt>
                <c:pt idx="13889">
                  <c:v>22.1875</c:v>
                </c:pt>
                <c:pt idx="13890">
                  <c:v>76.1875</c:v>
                </c:pt>
                <c:pt idx="13891">
                  <c:v>70.1875</c:v>
                </c:pt>
                <c:pt idx="13892">
                  <c:v>-73.8125</c:v>
                </c:pt>
                <c:pt idx="13893">
                  <c:v>70.1875</c:v>
                </c:pt>
                <c:pt idx="13894">
                  <c:v>53.1875</c:v>
                </c:pt>
                <c:pt idx="13895">
                  <c:v>-25.8125</c:v>
                </c:pt>
                <c:pt idx="13896">
                  <c:v>-1.8125</c:v>
                </c:pt>
                <c:pt idx="13897">
                  <c:v>-2.8125</c:v>
                </c:pt>
                <c:pt idx="13898">
                  <c:v>-40.8125</c:v>
                </c:pt>
                <c:pt idx="13899">
                  <c:v>67.1875</c:v>
                </c:pt>
                <c:pt idx="13900">
                  <c:v>20.1875</c:v>
                </c:pt>
                <c:pt idx="13901">
                  <c:v>-9.8125</c:v>
                </c:pt>
                <c:pt idx="13902">
                  <c:v>-67.8125</c:v>
                </c:pt>
                <c:pt idx="13903">
                  <c:v>-5.8125</c:v>
                </c:pt>
                <c:pt idx="13904">
                  <c:v>-59.8125</c:v>
                </c:pt>
                <c:pt idx="13905">
                  <c:v>49.1875</c:v>
                </c:pt>
                <c:pt idx="13906">
                  <c:v>-17.8125</c:v>
                </c:pt>
                <c:pt idx="13907">
                  <c:v>56.1875</c:v>
                </c:pt>
                <c:pt idx="13908">
                  <c:v>0.1875</c:v>
                </c:pt>
                <c:pt idx="13909">
                  <c:v>95.1875</c:v>
                </c:pt>
                <c:pt idx="13910">
                  <c:v>11.1875</c:v>
                </c:pt>
                <c:pt idx="13911">
                  <c:v>39.1875</c:v>
                </c:pt>
                <c:pt idx="13912">
                  <c:v>33.1875</c:v>
                </c:pt>
                <c:pt idx="13913">
                  <c:v>71.1875</c:v>
                </c:pt>
                <c:pt idx="13914">
                  <c:v>-30.8125</c:v>
                </c:pt>
                <c:pt idx="13915">
                  <c:v>2.1875</c:v>
                </c:pt>
                <c:pt idx="13916">
                  <c:v>52.1875</c:v>
                </c:pt>
                <c:pt idx="13917">
                  <c:v>-46.8125</c:v>
                </c:pt>
                <c:pt idx="13918">
                  <c:v>36.1875</c:v>
                </c:pt>
                <c:pt idx="13919">
                  <c:v>-33.8125</c:v>
                </c:pt>
                <c:pt idx="13920">
                  <c:v>17.1875</c:v>
                </c:pt>
                <c:pt idx="13921">
                  <c:v>20.1875</c:v>
                </c:pt>
                <c:pt idx="13922">
                  <c:v>3.1875</c:v>
                </c:pt>
                <c:pt idx="13923">
                  <c:v>-51.8125</c:v>
                </c:pt>
                <c:pt idx="13924">
                  <c:v>-34.8125</c:v>
                </c:pt>
                <c:pt idx="13925">
                  <c:v>-39.8125</c:v>
                </c:pt>
                <c:pt idx="13926">
                  <c:v>-60.8125</c:v>
                </c:pt>
                <c:pt idx="13927">
                  <c:v>-20.8125</c:v>
                </c:pt>
                <c:pt idx="13928">
                  <c:v>75.1875</c:v>
                </c:pt>
                <c:pt idx="13929">
                  <c:v>78.1875</c:v>
                </c:pt>
                <c:pt idx="13930">
                  <c:v>22.1875</c:v>
                </c:pt>
                <c:pt idx="13931">
                  <c:v>100.1875</c:v>
                </c:pt>
                <c:pt idx="13932">
                  <c:v>63.1875</c:v>
                </c:pt>
                <c:pt idx="13933">
                  <c:v>49.1875</c:v>
                </c:pt>
                <c:pt idx="13934">
                  <c:v>-12.8125</c:v>
                </c:pt>
                <c:pt idx="13935">
                  <c:v>92.1875</c:v>
                </c:pt>
                <c:pt idx="13936">
                  <c:v>-50.8125</c:v>
                </c:pt>
                <c:pt idx="13937">
                  <c:v>-46.8125</c:v>
                </c:pt>
                <c:pt idx="13938">
                  <c:v>31.1875</c:v>
                </c:pt>
                <c:pt idx="13939">
                  <c:v>-80.75390625</c:v>
                </c:pt>
                <c:pt idx="13940">
                  <c:v>41.24609375</c:v>
                </c:pt>
                <c:pt idx="13941">
                  <c:v>-55.75390625</c:v>
                </c:pt>
                <c:pt idx="13942">
                  <c:v>-3.75390625</c:v>
                </c:pt>
                <c:pt idx="13943">
                  <c:v>88.24609375</c:v>
                </c:pt>
                <c:pt idx="13944">
                  <c:v>25.24609375</c:v>
                </c:pt>
                <c:pt idx="13945">
                  <c:v>-24.75390625</c:v>
                </c:pt>
                <c:pt idx="13946">
                  <c:v>7.24609375</c:v>
                </c:pt>
                <c:pt idx="13947">
                  <c:v>57.24609375</c:v>
                </c:pt>
                <c:pt idx="13948">
                  <c:v>21.24609375</c:v>
                </c:pt>
                <c:pt idx="13949">
                  <c:v>-26.75390625</c:v>
                </c:pt>
                <c:pt idx="13950">
                  <c:v>-43.75390625</c:v>
                </c:pt>
                <c:pt idx="13951">
                  <c:v>-16.75390625</c:v>
                </c:pt>
                <c:pt idx="13952">
                  <c:v>36.24609375</c:v>
                </c:pt>
                <c:pt idx="13953">
                  <c:v>5.24609375</c:v>
                </c:pt>
                <c:pt idx="13954">
                  <c:v>24.24609375</c:v>
                </c:pt>
                <c:pt idx="13955">
                  <c:v>-39.75390625</c:v>
                </c:pt>
                <c:pt idx="13956">
                  <c:v>51.24609375</c:v>
                </c:pt>
                <c:pt idx="13957">
                  <c:v>40.24609375</c:v>
                </c:pt>
                <c:pt idx="13958">
                  <c:v>11.24609375</c:v>
                </c:pt>
                <c:pt idx="13959">
                  <c:v>29.24609375</c:v>
                </c:pt>
                <c:pt idx="13960">
                  <c:v>-35.75390625</c:v>
                </c:pt>
                <c:pt idx="13961">
                  <c:v>-16.75390625</c:v>
                </c:pt>
                <c:pt idx="13962">
                  <c:v>53.24609375</c:v>
                </c:pt>
                <c:pt idx="13963">
                  <c:v>-36.75390625</c:v>
                </c:pt>
                <c:pt idx="13964">
                  <c:v>1.24609375</c:v>
                </c:pt>
                <c:pt idx="13965">
                  <c:v>-22.75390625</c:v>
                </c:pt>
                <c:pt idx="13966">
                  <c:v>12.24609375</c:v>
                </c:pt>
                <c:pt idx="13967">
                  <c:v>-19.75390625</c:v>
                </c:pt>
                <c:pt idx="13968">
                  <c:v>-13.75390625</c:v>
                </c:pt>
                <c:pt idx="13969">
                  <c:v>-69.75390625</c:v>
                </c:pt>
                <c:pt idx="13970">
                  <c:v>68.24609375</c:v>
                </c:pt>
                <c:pt idx="13971">
                  <c:v>12.24609375</c:v>
                </c:pt>
                <c:pt idx="13972">
                  <c:v>-5.75390625</c:v>
                </c:pt>
                <c:pt idx="13973">
                  <c:v>-19.75390625</c:v>
                </c:pt>
                <c:pt idx="13974">
                  <c:v>-43.75390625</c:v>
                </c:pt>
                <c:pt idx="13975">
                  <c:v>-19.75390625</c:v>
                </c:pt>
                <c:pt idx="13976">
                  <c:v>-8.75390625</c:v>
                </c:pt>
                <c:pt idx="13977">
                  <c:v>2.24609375</c:v>
                </c:pt>
                <c:pt idx="13978">
                  <c:v>59.24609375</c:v>
                </c:pt>
                <c:pt idx="13979">
                  <c:v>-11.75390625</c:v>
                </c:pt>
                <c:pt idx="13980">
                  <c:v>-23.75390625</c:v>
                </c:pt>
                <c:pt idx="13981">
                  <c:v>4.24609375</c:v>
                </c:pt>
                <c:pt idx="13982">
                  <c:v>1.24609375</c:v>
                </c:pt>
                <c:pt idx="13983">
                  <c:v>59.24609375</c:v>
                </c:pt>
                <c:pt idx="13984">
                  <c:v>-46.75390625</c:v>
                </c:pt>
                <c:pt idx="13985">
                  <c:v>6.24609375</c:v>
                </c:pt>
                <c:pt idx="13986">
                  <c:v>-1.75390625</c:v>
                </c:pt>
                <c:pt idx="13987">
                  <c:v>14.24609375</c:v>
                </c:pt>
                <c:pt idx="13988">
                  <c:v>27.24609375</c:v>
                </c:pt>
                <c:pt idx="13989">
                  <c:v>-10.75390625</c:v>
                </c:pt>
                <c:pt idx="13990">
                  <c:v>28.24609375</c:v>
                </c:pt>
                <c:pt idx="13991">
                  <c:v>31.24609375</c:v>
                </c:pt>
                <c:pt idx="13992">
                  <c:v>-65.75390625</c:v>
                </c:pt>
                <c:pt idx="13993">
                  <c:v>25.24609375</c:v>
                </c:pt>
                <c:pt idx="13994">
                  <c:v>-5.75390625</c:v>
                </c:pt>
                <c:pt idx="13995">
                  <c:v>-25.75390625</c:v>
                </c:pt>
                <c:pt idx="13996">
                  <c:v>-5.75390625</c:v>
                </c:pt>
                <c:pt idx="13997">
                  <c:v>-25.75390625</c:v>
                </c:pt>
                <c:pt idx="13998">
                  <c:v>23.24609375</c:v>
                </c:pt>
                <c:pt idx="13999">
                  <c:v>40.24609375</c:v>
                </c:pt>
                <c:pt idx="14000">
                  <c:v>62.24609375</c:v>
                </c:pt>
                <c:pt idx="14001">
                  <c:v>-32.75390625</c:v>
                </c:pt>
                <c:pt idx="14002">
                  <c:v>-7.75390625</c:v>
                </c:pt>
                <c:pt idx="14003">
                  <c:v>1.24609375</c:v>
                </c:pt>
                <c:pt idx="14004">
                  <c:v>26.24609375</c:v>
                </c:pt>
                <c:pt idx="14005">
                  <c:v>32.24609375</c:v>
                </c:pt>
                <c:pt idx="14006">
                  <c:v>-40.75390625</c:v>
                </c:pt>
                <c:pt idx="14007">
                  <c:v>62.24609375</c:v>
                </c:pt>
                <c:pt idx="14008">
                  <c:v>83.24609375</c:v>
                </c:pt>
                <c:pt idx="14009">
                  <c:v>-9.75390625</c:v>
                </c:pt>
                <c:pt idx="14010">
                  <c:v>53.24609375</c:v>
                </c:pt>
                <c:pt idx="14011">
                  <c:v>26.24609375</c:v>
                </c:pt>
                <c:pt idx="14012">
                  <c:v>6.24609375</c:v>
                </c:pt>
                <c:pt idx="14013">
                  <c:v>-4.75390625</c:v>
                </c:pt>
                <c:pt idx="14014">
                  <c:v>-18.75390625</c:v>
                </c:pt>
                <c:pt idx="14015">
                  <c:v>-92.75390625</c:v>
                </c:pt>
                <c:pt idx="14016">
                  <c:v>51.24609375</c:v>
                </c:pt>
                <c:pt idx="14017">
                  <c:v>-90.75390625</c:v>
                </c:pt>
                <c:pt idx="14018">
                  <c:v>64.24609375</c:v>
                </c:pt>
                <c:pt idx="14019">
                  <c:v>-18.75390625</c:v>
                </c:pt>
                <c:pt idx="14020">
                  <c:v>18.24609375</c:v>
                </c:pt>
                <c:pt idx="14021">
                  <c:v>-22.75390625</c:v>
                </c:pt>
                <c:pt idx="14022">
                  <c:v>46.24609375</c:v>
                </c:pt>
                <c:pt idx="14023">
                  <c:v>22.24609375</c:v>
                </c:pt>
                <c:pt idx="14024">
                  <c:v>-128.75390619999999</c:v>
                </c:pt>
                <c:pt idx="14025">
                  <c:v>-37.75390625</c:v>
                </c:pt>
                <c:pt idx="14026">
                  <c:v>-68.75390625</c:v>
                </c:pt>
                <c:pt idx="14027">
                  <c:v>18.24609375</c:v>
                </c:pt>
                <c:pt idx="14028">
                  <c:v>-32.75390625</c:v>
                </c:pt>
                <c:pt idx="14029">
                  <c:v>35.24609375</c:v>
                </c:pt>
                <c:pt idx="14030">
                  <c:v>-14.75390625</c:v>
                </c:pt>
                <c:pt idx="14031">
                  <c:v>-45.75390625</c:v>
                </c:pt>
                <c:pt idx="14032">
                  <c:v>-29.75390625</c:v>
                </c:pt>
                <c:pt idx="14033">
                  <c:v>40.24609375</c:v>
                </c:pt>
                <c:pt idx="14034">
                  <c:v>-11.75390625</c:v>
                </c:pt>
                <c:pt idx="14035">
                  <c:v>-36.75390625</c:v>
                </c:pt>
                <c:pt idx="14036">
                  <c:v>-14.75390625</c:v>
                </c:pt>
                <c:pt idx="14037">
                  <c:v>-47.75390625</c:v>
                </c:pt>
                <c:pt idx="14038">
                  <c:v>-46.75390625</c:v>
                </c:pt>
                <c:pt idx="14039">
                  <c:v>-27.75390625</c:v>
                </c:pt>
                <c:pt idx="14040">
                  <c:v>-30.75390625</c:v>
                </c:pt>
                <c:pt idx="14041">
                  <c:v>-83.75390625</c:v>
                </c:pt>
                <c:pt idx="14042">
                  <c:v>26.24609375</c:v>
                </c:pt>
                <c:pt idx="14043">
                  <c:v>-42.75390625</c:v>
                </c:pt>
                <c:pt idx="14044">
                  <c:v>-62.75390625</c:v>
                </c:pt>
                <c:pt idx="14045">
                  <c:v>50.24609375</c:v>
                </c:pt>
                <c:pt idx="14046">
                  <c:v>-9.05859375</c:v>
                </c:pt>
                <c:pt idx="14047">
                  <c:v>-19.05859375</c:v>
                </c:pt>
                <c:pt idx="14048">
                  <c:v>32.94140625</c:v>
                </c:pt>
                <c:pt idx="14049">
                  <c:v>-6.05859375</c:v>
                </c:pt>
                <c:pt idx="14050">
                  <c:v>41.94140625</c:v>
                </c:pt>
                <c:pt idx="14051">
                  <c:v>-9.05859375</c:v>
                </c:pt>
                <c:pt idx="14052">
                  <c:v>-39.05859375</c:v>
                </c:pt>
                <c:pt idx="14053">
                  <c:v>9.94140625</c:v>
                </c:pt>
                <c:pt idx="14054">
                  <c:v>15.94140625</c:v>
                </c:pt>
                <c:pt idx="14055">
                  <c:v>-84.05859375</c:v>
                </c:pt>
                <c:pt idx="14056">
                  <c:v>-16.05859375</c:v>
                </c:pt>
                <c:pt idx="14057">
                  <c:v>-146.05859380000001</c:v>
                </c:pt>
                <c:pt idx="14058">
                  <c:v>30.94140625</c:v>
                </c:pt>
                <c:pt idx="14059">
                  <c:v>-16.05859375</c:v>
                </c:pt>
                <c:pt idx="14060">
                  <c:v>0.94140625</c:v>
                </c:pt>
                <c:pt idx="14061">
                  <c:v>25.94140625</c:v>
                </c:pt>
                <c:pt idx="14062">
                  <c:v>-45.05859375</c:v>
                </c:pt>
                <c:pt idx="14063">
                  <c:v>26.94140625</c:v>
                </c:pt>
                <c:pt idx="14064">
                  <c:v>50.94140625</c:v>
                </c:pt>
                <c:pt idx="14065">
                  <c:v>-23.05859375</c:v>
                </c:pt>
                <c:pt idx="14066">
                  <c:v>-21.05859375</c:v>
                </c:pt>
                <c:pt idx="14067">
                  <c:v>-67.05859375</c:v>
                </c:pt>
                <c:pt idx="14068">
                  <c:v>-10.05859375</c:v>
                </c:pt>
                <c:pt idx="14069">
                  <c:v>-63.05859375</c:v>
                </c:pt>
                <c:pt idx="14070">
                  <c:v>-62.05859375</c:v>
                </c:pt>
                <c:pt idx="14071">
                  <c:v>-29.05859375</c:v>
                </c:pt>
                <c:pt idx="14072">
                  <c:v>34.94140625</c:v>
                </c:pt>
                <c:pt idx="14073">
                  <c:v>33.94140625</c:v>
                </c:pt>
                <c:pt idx="14074">
                  <c:v>-23.05859375</c:v>
                </c:pt>
                <c:pt idx="14075">
                  <c:v>46.94140625</c:v>
                </c:pt>
                <c:pt idx="14076">
                  <c:v>84.94140625</c:v>
                </c:pt>
                <c:pt idx="14077">
                  <c:v>36.94140625</c:v>
                </c:pt>
                <c:pt idx="14078">
                  <c:v>-1.05859375</c:v>
                </c:pt>
                <c:pt idx="14079">
                  <c:v>-27.05859375</c:v>
                </c:pt>
                <c:pt idx="14080">
                  <c:v>-3.05859375</c:v>
                </c:pt>
                <c:pt idx="14081">
                  <c:v>-17.05859375</c:v>
                </c:pt>
                <c:pt idx="14082">
                  <c:v>-88.05859375</c:v>
                </c:pt>
                <c:pt idx="14083">
                  <c:v>29.94140625</c:v>
                </c:pt>
                <c:pt idx="14084">
                  <c:v>-49.05859375</c:v>
                </c:pt>
                <c:pt idx="14085">
                  <c:v>-77.05859375</c:v>
                </c:pt>
                <c:pt idx="14086">
                  <c:v>-60.05859375</c:v>
                </c:pt>
                <c:pt idx="14087">
                  <c:v>81.94140625</c:v>
                </c:pt>
                <c:pt idx="14088">
                  <c:v>15.94140625</c:v>
                </c:pt>
                <c:pt idx="14089">
                  <c:v>29.94140625</c:v>
                </c:pt>
                <c:pt idx="14090">
                  <c:v>19.94140625</c:v>
                </c:pt>
                <c:pt idx="14091">
                  <c:v>2.94140625</c:v>
                </c:pt>
                <c:pt idx="14092">
                  <c:v>8.94140625</c:v>
                </c:pt>
                <c:pt idx="14093">
                  <c:v>35.94140625</c:v>
                </c:pt>
                <c:pt idx="14094">
                  <c:v>36.94140625</c:v>
                </c:pt>
                <c:pt idx="14095">
                  <c:v>28.94140625</c:v>
                </c:pt>
                <c:pt idx="14096">
                  <c:v>56.94140625</c:v>
                </c:pt>
                <c:pt idx="14097">
                  <c:v>-53.05859375</c:v>
                </c:pt>
                <c:pt idx="14098">
                  <c:v>-94.05859375</c:v>
                </c:pt>
                <c:pt idx="14099">
                  <c:v>-40.05859375</c:v>
                </c:pt>
                <c:pt idx="14100">
                  <c:v>-42.05859375</c:v>
                </c:pt>
                <c:pt idx="14101">
                  <c:v>-20.05859375</c:v>
                </c:pt>
                <c:pt idx="14102">
                  <c:v>-72.05859375</c:v>
                </c:pt>
                <c:pt idx="14103">
                  <c:v>-7.05859375</c:v>
                </c:pt>
                <c:pt idx="14104">
                  <c:v>-23.05859375</c:v>
                </c:pt>
                <c:pt idx="14105">
                  <c:v>64.94140625</c:v>
                </c:pt>
                <c:pt idx="14106">
                  <c:v>32.94140625</c:v>
                </c:pt>
                <c:pt idx="14107">
                  <c:v>19.94140625</c:v>
                </c:pt>
                <c:pt idx="14108">
                  <c:v>-46.05859375</c:v>
                </c:pt>
                <c:pt idx="14109">
                  <c:v>-30.05859375</c:v>
                </c:pt>
                <c:pt idx="14110">
                  <c:v>48.94140625</c:v>
                </c:pt>
                <c:pt idx="14111">
                  <c:v>-32.05859375</c:v>
                </c:pt>
                <c:pt idx="14112">
                  <c:v>25.94140625</c:v>
                </c:pt>
                <c:pt idx="14113">
                  <c:v>-15.05859375</c:v>
                </c:pt>
                <c:pt idx="14114">
                  <c:v>-38.05859375</c:v>
                </c:pt>
                <c:pt idx="14115">
                  <c:v>7.94140625</c:v>
                </c:pt>
                <c:pt idx="14116">
                  <c:v>-74.05859375</c:v>
                </c:pt>
                <c:pt idx="14117">
                  <c:v>1.94140625</c:v>
                </c:pt>
                <c:pt idx="14118">
                  <c:v>-38.05859375</c:v>
                </c:pt>
                <c:pt idx="14119">
                  <c:v>48.94140625</c:v>
                </c:pt>
                <c:pt idx="14120">
                  <c:v>67.94140625</c:v>
                </c:pt>
                <c:pt idx="14121">
                  <c:v>-29.05859375</c:v>
                </c:pt>
                <c:pt idx="14122">
                  <c:v>-35.05859375</c:v>
                </c:pt>
                <c:pt idx="14123">
                  <c:v>6.94140625</c:v>
                </c:pt>
                <c:pt idx="14124">
                  <c:v>36.94140625</c:v>
                </c:pt>
                <c:pt idx="14125">
                  <c:v>4.94140625</c:v>
                </c:pt>
                <c:pt idx="14126">
                  <c:v>24.94140625</c:v>
                </c:pt>
                <c:pt idx="14127">
                  <c:v>-31.05859375</c:v>
                </c:pt>
                <c:pt idx="14128">
                  <c:v>-11.05859375</c:v>
                </c:pt>
                <c:pt idx="14129">
                  <c:v>70.94140625</c:v>
                </c:pt>
                <c:pt idx="14130">
                  <c:v>30.94140625</c:v>
                </c:pt>
                <c:pt idx="14131">
                  <c:v>-33.05859375</c:v>
                </c:pt>
                <c:pt idx="14132">
                  <c:v>-55.05859375</c:v>
                </c:pt>
                <c:pt idx="14133">
                  <c:v>-109.0585938</c:v>
                </c:pt>
                <c:pt idx="14134">
                  <c:v>23.94140625</c:v>
                </c:pt>
                <c:pt idx="14135">
                  <c:v>-31.05859375</c:v>
                </c:pt>
                <c:pt idx="14136">
                  <c:v>-9.05859375</c:v>
                </c:pt>
                <c:pt idx="14137">
                  <c:v>-88.05859375</c:v>
                </c:pt>
                <c:pt idx="14138">
                  <c:v>-11.05859375</c:v>
                </c:pt>
                <c:pt idx="14139">
                  <c:v>63.94140625</c:v>
                </c:pt>
                <c:pt idx="14140">
                  <c:v>-27.05859375</c:v>
                </c:pt>
                <c:pt idx="14141">
                  <c:v>-52.05859375</c:v>
                </c:pt>
                <c:pt idx="14142">
                  <c:v>66.94140625</c:v>
                </c:pt>
                <c:pt idx="14143">
                  <c:v>-27.05859375</c:v>
                </c:pt>
                <c:pt idx="14144">
                  <c:v>-12.05859375</c:v>
                </c:pt>
                <c:pt idx="14145">
                  <c:v>34.94140625</c:v>
                </c:pt>
                <c:pt idx="14146">
                  <c:v>36.94140625</c:v>
                </c:pt>
                <c:pt idx="14147">
                  <c:v>11.94140625</c:v>
                </c:pt>
                <c:pt idx="14148">
                  <c:v>-48.05859375</c:v>
                </c:pt>
                <c:pt idx="14149">
                  <c:v>-15.05859375</c:v>
                </c:pt>
                <c:pt idx="14150">
                  <c:v>-47.05859375</c:v>
                </c:pt>
                <c:pt idx="14151">
                  <c:v>9.94140625</c:v>
                </c:pt>
                <c:pt idx="14152">
                  <c:v>-60.05859375</c:v>
                </c:pt>
                <c:pt idx="14153">
                  <c:v>36.94140625</c:v>
                </c:pt>
                <c:pt idx="14154">
                  <c:v>-6.05859375</c:v>
                </c:pt>
                <c:pt idx="14155">
                  <c:v>8.94140625</c:v>
                </c:pt>
                <c:pt idx="14156">
                  <c:v>25.234375</c:v>
                </c:pt>
                <c:pt idx="14157">
                  <c:v>-2.765625</c:v>
                </c:pt>
                <c:pt idx="14158">
                  <c:v>-37.765625</c:v>
                </c:pt>
                <c:pt idx="14159">
                  <c:v>-25.765625</c:v>
                </c:pt>
                <c:pt idx="14160">
                  <c:v>-52.765625</c:v>
                </c:pt>
                <c:pt idx="14161">
                  <c:v>-23.765625</c:v>
                </c:pt>
                <c:pt idx="14162">
                  <c:v>19.234375</c:v>
                </c:pt>
                <c:pt idx="14163">
                  <c:v>33.234375</c:v>
                </c:pt>
                <c:pt idx="14164">
                  <c:v>131.234375</c:v>
                </c:pt>
                <c:pt idx="14165">
                  <c:v>2.234375</c:v>
                </c:pt>
                <c:pt idx="14166">
                  <c:v>-54.765625</c:v>
                </c:pt>
                <c:pt idx="14167">
                  <c:v>-7.765625</c:v>
                </c:pt>
                <c:pt idx="14168">
                  <c:v>31.234375</c:v>
                </c:pt>
                <c:pt idx="14169">
                  <c:v>42.234375</c:v>
                </c:pt>
                <c:pt idx="14170">
                  <c:v>9.234375</c:v>
                </c:pt>
                <c:pt idx="14171">
                  <c:v>-15.765625</c:v>
                </c:pt>
                <c:pt idx="14172">
                  <c:v>33.234375</c:v>
                </c:pt>
                <c:pt idx="14173">
                  <c:v>-16.765625</c:v>
                </c:pt>
                <c:pt idx="14174">
                  <c:v>110.234375</c:v>
                </c:pt>
                <c:pt idx="14175">
                  <c:v>-40.765625</c:v>
                </c:pt>
                <c:pt idx="14176">
                  <c:v>47.234375</c:v>
                </c:pt>
                <c:pt idx="14177">
                  <c:v>-0.765625</c:v>
                </c:pt>
                <c:pt idx="14178">
                  <c:v>-75.765625</c:v>
                </c:pt>
                <c:pt idx="14179">
                  <c:v>30.234375</c:v>
                </c:pt>
                <c:pt idx="14180">
                  <c:v>18.234375</c:v>
                </c:pt>
                <c:pt idx="14181">
                  <c:v>-105.765625</c:v>
                </c:pt>
                <c:pt idx="14182">
                  <c:v>-40.765625</c:v>
                </c:pt>
                <c:pt idx="14183">
                  <c:v>89.234375</c:v>
                </c:pt>
                <c:pt idx="14184">
                  <c:v>-65.765625</c:v>
                </c:pt>
                <c:pt idx="14185">
                  <c:v>-34.765625</c:v>
                </c:pt>
                <c:pt idx="14186">
                  <c:v>-52.765625</c:v>
                </c:pt>
                <c:pt idx="14187">
                  <c:v>58.234375</c:v>
                </c:pt>
                <c:pt idx="14188">
                  <c:v>38.234375</c:v>
                </c:pt>
                <c:pt idx="14189">
                  <c:v>-22.765625</c:v>
                </c:pt>
                <c:pt idx="14190">
                  <c:v>8.234375</c:v>
                </c:pt>
                <c:pt idx="14191">
                  <c:v>-48.765625</c:v>
                </c:pt>
                <c:pt idx="14192">
                  <c:v>-33.765625</c:v>
                </c:pt>
                <c:pt idx="14193">
                  <c:v>43.234375</c:v>
                </c:pt>
                <c:pt idx="14194">
                  <c:v>9.234375</c:v>
                </c:pt>
                <c:pt idx="14195">
                  <c:v>-51.765625</c:v>
                </c:pt>
                <c:pt idx="14196">
                  <c:v>41.234375</c:v>
                </c:pt>
                <c:pt idx="14197">
                  <c:v>-28.765625</c:v>
                </c:pt>
                <c:pt idx="14198">
                  <c:v>-24.765625</c:v>
                </c:pt>
                <c:pt idx="14199">
                  <c:v>-39.765625</c:v>
                </c:pt>
                <c:pt idx="14200">
                  <c:v>23.234375</c:v>
                </c:pt>
                <c:pt idx="14201">
                  <c:v>39.234375</c:v>
                </c:pt>
                <c:pt idx="14202">
                  <c:v>63.234375</c:v>
                </c:pt>
                <c:pt idx="14203">
                  <c:v>-11.765625</c:v>
                </c:pt>
                <c:pt idx="14204">
                  <c:v>105.234375</c:v>
                </c:pt>
                <c:pt idx="14205">
                  <c:v>-48.765625</c:v>
                </c:pt>
                <c:pt idx="14206">
                  <c:v>43.234375</c:v>
                </c:pt>
                <c:pt idx="14207">
                  <c:v>-45.765625</c:v>
                </c:pt>
                <c:pt idx="14208">
                  <c:v>-25.765625</c:v>
                </c:pt>
                <c:pt idx="14209">
                  <c:v>-22.765625</c:v>
                </c:pt>
                <c:pt idx="14210">
                  <c:v>-94.765625</c:v>
                </c:pt>
                <c:pt idx="14211">
                  <c:v>-125.765625</c:v>
                </c:pt>
                <c:pt idx="14212">
                  <c:v>37.234375</c:v>
                </c:pt>
                <c:pt idx="14213">
                  <c:v>-34.765625</c:v>
                </c:pt>
                <c:pt idx="14214">
                  <c:v>32.234375</c:v>
                </c:pt>
                <c:pt idx="14215">
                  <c:v>98.234375</c:v>
                </c:pt>
                <c:pt idx="14216">
                  <c:v>-8.765625</c:v>
                </c:pt>
                <c:pt idx="14217">
                  <c:v>32.234375</c:v>
                </c:pt>
                <c:pt idx="14218">
                  <c:v>29.234375</c:v>
                </c:pt>
                <c:pt idx="14219">
                  <c:v>-13.765625</c:v>
                </c:pt>
                <c:pt idx="14220">
                  <c:v>41.234375</c:v>
                </c:pt>
                <c:pt idx="14221">
                  <c:v>-21.765625</c:v>
                </c:pt>
                <c:pt idx="14222">
                  <c:v>-46.765625</c:v>
                </c:pt>
                <c:pt idx="14223">
                  <c:v>5.234375</c:v>
                </c:pt>
                <c:pt idx="14224">
                  <c:v>-40.765625</c:v>
                </c:pt>
                <c:pt idx="14225">
                  <c:v>-41.765625</c:v>
                </c:pt>
                <c:pt idx="14226">
                  <c:v>-52.765625</c:v>
                </c:pt>
                <c:pt idx="14227">
                  <c:v>-22.765625</c:v>
                </c:pt>
                <c:pt idx="14228">
                  <c:v>62.234375</c:v>
                </c:pt>
                <c:pt idx="14229">
                  <c:v>-14.765625</c:v>
                </c:pt>
                <c:pt idx="14230">
                  <c:v>11.234375</c:v>
                </c:pt>
                <c:pt idx="14231">
                  <c:v>36.234375</c:v>
                </c:pt>
                <c:pt idx="14232">
                  <c:v>26.234375</c:v>
                </c:pt>
                <c:pt idx="14233">
                  <c:v>-68.765625</c:v>
                </c:pt>
                <c:pt idx="14234">
                  <c:v>-41.765625</c:v>
                </c:pt>
                <c:pt idx="14235">
                  <c:v>15.234375</c:v>
                </c:pt>
                <c:pt idx="14236">
                  <c:v>9.234375</c:v>
                </c:pt>
                <c:pt idx="14237">
                  <c:v>0.16796875</c:v>
                </c:pt>
                <c:pt idx="14238">
                  <c:v>58.16796875</c:v>
                </c:pt>
                <c:pt idx="14239">
                  <c:v>102.1679688</c:v>
                </c:pt>
                <c:pt idx="14240">
                  <c:v>3.16796875</c:v>
                </c:pt>
                <c:pt idx="14241">
                  <c:v>-20.83203125</c:v>
                </c:pt>
                <c:pt idx="14242">
                  <c:v>89.16796875</c:v>
                </c:pt>
                <c:pt idx="14243">
                  <c:v>-15.83203125</c:v>
                </c:pt>
                <c:pt idx="14244">
                  <c:v>25.16796875</c:v>
                </c:pt>
                <c:pt idx="14245">
                  <c:v>31.16796875</c:v>
                </c:pt>
                <c:pt idx="14246">
                  <c:v>-18.83203125</c:v>
                </c:pt>
                <c:pt idx="14247">
                  <c:v>16.16796875</c:v>
                </c:pt>
                <c:pt idx="14248">
                  <c:v>-43.83203125</c:v>
                </c:pt>
                <c:pt idx="14249">
                  <c:v>29.16796875</c:v>
                </c:pt>
                <c:pt idx="14250">
                  <c:v>53.16796875</c:v>
                </c:pt>
                <c:pt idx="14251">
                  <c:v>-23.83203125</c:v>
                </c:pt>
                <c:pt idx="14252">
                  <c:v>52.16796875</c:v>
                </c:pt>
                <c:pt idx="14253">
                  <c:v>-1.83203125</c:v>
                </c:pt>
                <c:pt idx="14254">
                  <c:v>-50.83203125</c:v>
                </c:pt>
                <c:pt idx="14255">
                  <c:v>48.16796875</c:v>
                </c:pt>
                <c:pt idx="14256">
                  <c:v>-80.83203125</c:v>
                </c:pt>
                <c:pt idx="14257">
                  <c:v>5.16796875</c:v>
                </c:pt>
                <c:pt idx="14258">
                  <c:v>26.16796875</c:v>
                </c:pt>
                <c:pt idx="14259">
                  <c:v>80.16796875</c:v>
                </c:pt>
                <c:pt idx="14260">
                  <c:v>-33.83203125</c:v>
                </c:pt>
                <c:pt idx="14261">
                  <c:v>-30.83203125</c:v>
                </c:pt>
                <c:pt idx="14262">
                  <c:v>-33.83203125</c:v>
                </c:pt>
                <c:pt idx="14263">
                  <c:v>-15.83203125</c:v>
                </c:pt>
                <c:pt idx="14264">
                  <c:v>-18.83203125</c:v>
                </c:pt>
                <c:pt idx="14265">
                  <c:v>37.16796875</c:v>
                </c:pt>
                <c:pt idx="14266">
                  <c:v>50.16796875</c:v>
                </c:pt>
                <c:pt idx="14267">
                  <c:v>-3.83203125</c:v>
                </c:pt>
                <c:pt idx="14268">
                  <c:v>-59.83203125</c:v>
                </c:pt>
                <c:pt idx="14269">
                  <c:v>-9.83203125</c:v>
                </c:pt>
                <c:pt idx="14270">
                  <c:v>34.16796875</c:v>
                </c:pt>
                <c:pt idx="14271">
                  <c:v>19.16796875</c:v>
                </c:pt>
                <c:pt idx="14272">
                  <c:v>70.16796875</c:v>
                </c:pt>
                <c:pt idx="14273">
                  <c:v>-60.83203125</c:v>
                </c:pt>
                <c:pt idx="14274">
                  <c:v>32.16796875</c:v>
                </c:pt>
                <c:pt idx="14275">
                  <c:v>54.16796875</c:v>
                </c:pt>
                <c:pt idx="14276">
                  <c:v>-15.83203125</c:v>
                </c:pt>
                <c:pt idx="14277">
                  <c:v>-15.83203125</c:v>
                </c:pt>
                <c:pt idx="14278">
                  <c:v>-29.83203125</c:v>
                </c:pt>
                <c:pt idx="14279">
                  <c:v>-8.83203125</c:v>
                </c:pt>
                <c:pt idx="14280">
                  <c:v>3.16796875</c:v>
                </c:pt>
                <c:pt idx="14281">
                  <c:v>12.16796875</c:v>
                </c:pt>
                <c:pt idx="14282">
                  <c:v>-7.83203125</c:v>
                </c:pt>
                <c:pt idx="14283">
                  <c:v>-9.83203125</c:v>
                </c:pt>
                <c:pt idx="14284">
                  <c:v>45.16796875</c:v>
                </c:pt>
                <c:pt idx="14285">
                  <c:v>-59.83203125</c:v>
                </c:pt>
                <c:pt idx="14286">
                  <c:v>-45.83203125</c:v>
                </c:pt>
                <c:pt idx="14287">
                  <c:v>-64.83203125</c:v>
                </c:pt>
                <c:pt idx="14288">
                  <c:v>2.16796875</c:v>
                </c:pt>
                <c:pt idx="14289">
                  <c:v>-77.83203125</c:v>
                </c:pt>
                <c:pt idx="14290">
                  <c:v>-14.83203125</c:v>
                </c:pt>
                <c:pt idx="14291">
                  <c:v>-101.8320312</c:v>
                </c:pt>
                <c:pt idx="14292">
                  <c:v>29.16796875</c:v>
                </c:pt>
                <c:pt idx="14293">
                  <c:v>-28.83203125</c:v>
                </c:pt>
                <c:pt idx="14294">
                  <c:v>4.16796875</c:v>
                </c:pt>
                <c:pt idx="14295">
                  <c:v>-85.83203125</c:v>
                </c:pt>
                <c:pt idx="14296">
                  <c:v>-3.83203125</c:v>
                </c:pt>
                <c:pt idx="14297">
                  <c:v>44.16796875</c:v>
                </c:pt>
                <c:pt idx="14298">
                  <c:v>-79.83203125</c:v>
                </c:pt>
                <c:pt idx="14299">
                  <c:v>-58.83203125</c:v>
                </c:pt>
                <c:pt idx="14300">
                  <c:v>-45.83203125</c:v>
                </c:pt>
                <c:pt idx="14301">
                  <c:v>-75.83203125</c:v>
                </c:pt>
                <c:pt idx="14302">
                  <c:v>24.16796875</c:v>
                </c:pt>
                <c:pt idx="14303">
                  <c:v>52.16796875</c:v>
                </c:pt>
                <c:pt idx="14304">
                  <c:v>1.16796875</c:v>
                </c:pt>
                <c:pt idx="14305">
                  <c:v>14.16796875</c:v>
                </c:pt>
                <c:pt idx="14306">
                  <c:v>-35.83203125</c:v>
                </c:pt>
                <c:pt idx="14307">
                  <c:v>-16.83203125</c:v>
                </c:pt>
                <c:pt idx="14308">
                  <c:v>9.16796875</c:v>
                </c:pt>
                <c:pt idx="14309">
                  <c:v>17.16796875</c:v>
                </c:pt>
                <c:pt idx="14310">
                  <c:v>21.16796875</c:v>
                </c:pt>
                <c:pt idx="14311">
                  <c:v>-5.83203125</c:v>
                </c:pt>
                <c:pt idx="14312">
                  <c:v>74.16796875</c:v>
                </c:pt>
                <c:pt idx="14313">
                  <c:v>-28.83203125</c:v>
                </c:pt>
                <c:pt idx="14314">
                  <c:v>-57.83203125</c:v>
                </c:pt>
                <c:pt idx="14315">
                  <c:v>-13.83203125</c:v>
                </c:pt>
                <c:pt idx="14316">
                  <c:v>20.16796875</c:v>
                </c:pt>
                <c:pt idx="14317">
                  <c:v>5.16796875</c:v>
                </c:pt>
                <c:pt idx="14318">
                  <c:v>-24.83203125</c:v>
                </c:pt>
                <c:pt idx="14319">
                  <c:v>-80.83203125</c:v>
                </c:pt>
                <c:pt idx="14320">
                  <c:v>-71.83203125</c:v>
                </c:pt>
                <c:pt idx="14321">
                  <c:v>-47.83203125</c:v>
                </c:pt>
                <c:pt idx="14322">
                  <c:v>-76.83203125</c:v>
                </c:pt>
                <c:pt idx="14323">
                  <c:v>47.16796875</c:v>
                </c:pt>
                <c:pt idx="14324">
                  <c:v>-3.83203125</c:v>
                </c:pt>
                <c:pt idx="14325">
                  <c:v>29.16796875</c:v>
                </c:pt>
                <c:pt idx="14326">
                  <c:v>-8.83203125</c:v>
                </c:pt>
                <c:pt idx="14327">
                  <c:v>42.12890625</c:v>
                </c:pt>
                <c:pt idx="14328">
                  <c:v>-44.87109375</c:v>
                </c:pt>
                <c:pt idx="14329">
                  <c:v>33.12890625</c:v>
                </c:pt>
                <c:pt idx="14330">
                  <c:v>-27.87109375</c:v>
                </c:pt>
                <c:pt idx="14331">
                  <c:v>-4.87109375</c:v>
                </c:pt>
                <c:pt idx="14332">
                  <c:v>-70.87109375</c:v>
                </c:pt>
                <c:pt idx="14333">
                  <c:v>-37.87109375</c:v>
                </c:pt>
                <c:pt idx="14334">
                  <c:v>-81.87109375</c:v>
                </c:pt>
                <c:pt idx="14335">
                  <c:v>-55.87109375</c:v>
                </c:pt>
                <c:pt idx="14336">
                  <c:v>73.12890625</c:v>
                </c:pt>
                <c:pt idx="14337">
                  <c:v>38.12890625</c:v>
                </c:pt>
                <c:pt idx="14338">
                  <c:v>-20.87109375</c:v>
                </c:pt>
                <c:pt idx="14339">
                  <c:v>-58.87109375</c:v>
                </c:pt>
                <c:pt idx="14340">
                  <c:v>37.12890625</c:v>
                </c:pt>
                <c:pt idx="14341">
                  <c:v>-45.87109375</c:v>
                </c:pt>
                <c:pt idx="14342">
                  <c:v>31.12890625</c:v>
                </c:pt>
                <c:pt idx="14343">
                  <c:v>-16.87109375</c:v>
                </c:pt>
                <c:pt idx="14344">
                  <c:v>-82.87109375</c:v>
                </c:pt>
                <c:pt idx="14345">
                  <c:v>-23.87109375</c:v>
                </c:pt>
                <c:pt idx="14346">
                  <c:v>54.12890625</c:v>
                </c:pt>
                <c:pt idx="14347">
                  <c:v>35.12890625</c:v>
                </c:pt>
                <c:pt idx="14348">
                  <c:v>-47.87109375</c:v>
                </c:pt>
                <c:pt idx="14349">
                  <c:v>-86.87109375</c:v>
                </c:pt>
                <c:pt idx="14350">
                  <c:v>-2.87109375</c:v>
                </c:pt>
                <c:pt idx="14351">
                  <c:v>77.12890625</c:v>
                </c:pt>
                <c:pt idx="14352">
                  <c:v>40.12890625</c:v>
                </c:pt>
                <c:pt idx="14353">
                  <c:v>36.12890625</c:v>
                </c:pt>
                <c:pt idx="14354">
                  <c:v>26.12890625</c:v>
                </c:pt>
                <c:pt idx="14355">
                  <c:v>-11.87109375</c:v>
                </c:pt>
                <c:pt idx="14356">
                  <c:v>-77.87109375</c:v>
                </c:pt>
                <c:pt idx="14357">
                  <c:v>10.12890625</c:v>
                </c:pt>
                <c:pt idx="14358">
                  <c:v>35.12890625</c:v>
                </c:pt>
                <c:pt idx="14359">
                  <c:v>-14.87109375</c:v>
                </c:pt>
                <c:pt idx="14360">
                  <c:v>-27.87109375</c:v>
                </c:pt>
                <c:pt idx="14361">
                  <c:v>5.12890625</c:v>
                </c:pt>
                <c:pt idx="14362">
                  <c:v>-38.87109375</c:v>
                </c:pt>
                <c:pt idx="14363">
                  <c:v>41.12890625</c:v>
                </c:pt>
                <c:pt idx="14364">
                  <c:v>-19.87109375</c:v>
                </c:pt>
                <c:pt idx="14365">
                  <c:v>-13.87109375</c:v>
                </c:pt>
                <c:pt idx="14366">
                  <c:v>56.12890625</c:v>
                </c:pt>
                <c:pt idx="14367">
                  <c:v>-34.87109375</c:v>
                </c:pt>
                <c:pt idx="14368">
                  <c:v>-75.87109375</c:v>
                </c:pt>
                <c:pt idx="14369">
                  <c:v>-31.87109375</c:v>
                </c:pt>
                <c:pt idx="14370">
                  <c:v>25.12890625</c:v>
                </c:pt>
                <c:pt idx="14371">
                  <c:v>-19.87109375</c:v>
                </c:pt>
                <c:pt idx="14372">
                  <c:v>24.12890625</c:v>
                </c:pt>
                <c:pt idx="14373">
                  <c:v>-23.87109375</c:v>
                </c:pt>
                <c:pt idx="14374">
                  <c:v>55.12890625</c:v>
                </c:pt>
                <c:pt idx="14375">
                  <c:v>30.12890625</c:v>
                </c:pt>
                <c:pt idx="14376">
                  <c:v>-39.87109375</c:v>
                </c:pt>
                <c:pt idx="14377">
                  <c:v>-18.87109375</c:v>
                </c:pt>
                <c:pt idx="14378">
                  <c:v>-0.87109375</c:v>
                </c:pt>
                <c:pt idx="14379">
                  <c:v>11.12890625</c:v>
                </c:pt>
                <c:pt idx="14380">
                  <c:v>86.12890625</c:v>
                </c:pt>
                <c:pt idx="14381">
                  <c:v>-14.87109375</c:v>
                </c:pt>
                <c:pt idx="14382">
                  <c:v>-16.87109375</c:v>
                </c:pt>
                <c:pt idx="14383">
                  <c:v>31.12890625</c:v>
                </c:pt>
                <c:pt idx="14384">
                  <c:v>-22.87109375</c:v>
                </c:pt>
                <c:pt idx="14385">
                  <c:v>54.12890625</c:v>
                </c:pt>
                <c:pt idx="14386">
                  <c:v>13.12890625</c:v>
                </c:pt>
                <c:pt idx="14387">
                  <c:v>40.12890625</c:v>
                </c:pt>
                <c:pt idx="14388">
                  <c:v>-40.87109375</c:v>
                </c:pt>
                <c:pt idx="14389">
                  <c:v>1.12890625</c:v>
                </c:pt>
                <c:pt idx="14390">
                  <c:v>13.12890625</c:v>
                </c:pt>
                <c:pt idx="14391">
                  <c:v>-22.87109375</c:v>
                </c:pt>
                <c:pt idx="14392">
                  <c:v>58.12890625</c:v>
                </c:pt>
                <c:pt idx="14393">
                  <c:v>-15.87109375</c:v>
                </c:pt>
                <c:pt idx="14394">
                  <c:v>11.12890625</c:v>
                </c:pt>
                <c:pt idx="14395">
                  <c:v>-12.87109375</c:v>
                </c:pt>
                <c:pt idx="14396">
                  <c:v>-25.87109375</c:v>
                </c:pt>
                <c:pt idx="14397">
                  <c:v>1.12890625</c:v>
                </c:pt>
                <c:pt idx="14398">
                  <c:v>-20.87109375</c:v>
                </c:pt>
                <c:pt idx="14399">
                  <c:v>-16.87109375</c:v>
                </c:pt>
                <c:pt idx="14400">
                  <c:v>27.12890625</c:v>
                </c:pt>
                <c:pt idx="14401">
                  <c:v>5.33984375</c:v>
                </c:pt>
                <c:pt idx="14402">
                  <c:v>-52.66015625</c:v>
                </c:pt>
                <c:pt idx="14403">
                  <c:v>-14.66015625</c:v>
                </c:pt>
                <c:pt idx="14404">
                  <c:v>10.33984375</c:v>
                </c:pt>
                <c:pt idx="14405">
                  <c:v>-120.6601562</c:v>
                </c:pt>
                <c:pt idx="14406">
                  <c:v>103.3398438</c:v>
                </c:pt>
                <c:pt idx="14407">
                  <c:v>40.33984375</c:v>
                </c:pt>
                <c:pt idx="14408">
                  <c:v>26.33984375</c:v>
                </c:pt>
                <c:pt idx="14409">
                  <c:v>16.33984375</c:v>
                </c:pt>
                <c:pt idx="14410">
                  <c:v>3.33984375</c:v>
                </c:pt>
                <c:pt idx="14411">
                  <c:v>33.33984375</c:v>
                </c:pt>
                <c:pt idx="14412">
                  <c:v>-45.66015625</c:v>
                </c:pt>
                <c:pt idx="14413">
                  <c:v>-37.66015625</c:v>
                </c:pt>
                <c:pt idx="14414">
                  <c:v>33.33984375</c:v>
                </c:pt>
                <c:pt idx="14415">
                  <c:v>21.33984375</c:v>
                </c:pt>
                <c:pt idx="14416">
                  <c:v>-7.66015625</c:v>
                </c:pt>
                <c:pt idx="14417">
                  <c:v>27.33984375</c:v>
                </c:pt>
                <c:pt idx="14418">
                  <c:v>9.33984375</c:v>
                </c:pt>
                <c:pt idx="14419">
                  <c:v>42.33984375</c:v>
                </c:pt>
                <c:pt idx="14420">
                  <c:v>-39.66015625</c:v>
                </c:pt>
                <c:pt idx="14421">
                  <c:v>31.33984375</c:v>
                </c:pt>
                <c:pt idx="14422">
                  <c:v>59.33984375</c:v>
                </c:pt>
                <c:pt idx="14423">
                  <c:v>7.33984375</c:v>
                </c:pt>
                <c:pt idx="14424">
                  <c:v>-20.66015625</c:v>
                </c:pt>
                <c:pt idx="14425">
                  <c:v>-36.66015625</c:v>
                </c:pt>
                <c:pt idx="14426">
                  <c:v>72.33984375</c:v>
                </c:pt>
                <c:pt idx="14427">
                  <c:v>7.33984375</c:v>
                </c:pt>
                <c:pt idx="14428">
                  <c:v>51.33984375</c:v>
                </c:pt>
                <c:pt idx="14429">
                  <c:v>10.33984375</c:v>
                </c:pt>
                <c:pt idx="14430">
                  <c:v>10.33984375</c:v>
                </c:pt>
                <c:pt idx="14431">
                  <c:v>57.33984375</c:v>
                </c:pt>
                <c:pt idx="14432">
                  <c:v>41.33984375</c:v>
                </c:pt>
                <c:pt idx="14433">
                  <c:v>-53.66015625</c:v>
                </c:pt>
                <c:pt idx="14434">
                  <c:v>23.33984375</c:v>
                </c:pt>
                <c:pt idx="14435">
                  <c:v>-28.66015625</c:v>
                </c:pt>
                <c:pt idx="14436">
                  <c:v>101.3398438</c:v>
                </c:pt>
                <c:pt idx="14437">
                  <c:v>-30.66015625</c:v>
                </c:pt>
                <c:pt idx="14438">
                  <c:v>-25.66015625</c:v>
                </c:pt>
                <c:pt idx="14439">
                  <c:v>-68.66015625</c:v>
                </c:pt>
                <c:pt idx="14440">
                  <c:v>58.33984375</c:v>
                </c:pt>
                <c:pt idx="14441">
                  <c:v>-25.66015625</c:v>
                </c:pt>
                <c:pt idx="14442">
                  <c:v>28.33984375</c:v>
                </c:pt>
                <c:pt idx="14443">
                  <c:v>-100.6601562</c:v>
                </c:pt>
                <c:pt idx="14444">
                  <c:v>-33.66015625</c:v>
                </c:pt>
                <c:pt idx="14445">
                  <c:v>50.33984375</c:v>
                </c:pt>
                <c:pt idx="14446">
                  <c:v>54.33984375</c:v>
                </c:pt>
                <c:pt idx="14447">
                  <c:v>-67.66015625</c:v>
                </c:pt>
                <c:pt idx="14448">
                  <c:v>-55.66015625</c:v>
                </c:pt>
                <c:pt idx="14449">
                  <c:v>23.33984375</c:v>
                </c:pt>
                <c:pt idx="14450">
                  <c:v>-4.66015625</c:v>
                </c:pt>
                <c:pt idx="14451">
                  <c:v>-85.66015625</c:v>
                </c:pt>
                <c:pt idx="14452">
                  <c:v>-13.66015625</c:v>
                </c:pt>
                <c:pt idx="14453">
                  <c:v>16.33984375</c:v>
                </c:pt>
                <c:pt idx="14454">
                  <c:v>43.33984375</c:v>
                </c:pt>
                <c:pt idx="14455">
                  <c:v>-38.66015625</c:v>
                </c:pt>
                <c:pt idx="14456">
                  <c:v>-9.66015625</c:v>
                </c:pt>
                <c:pt idx="14457">
                  <c:v>-45.66015625</c:v>
                </c:pt>
                <c:pt idx="14458">
                  <c:v>-42.66015625</c:v>
                </c:pt>
                <c:pt idx="14459">
                  <c:v>24.33984375</c:v>
                </c:pt>
                <c:pt idx="14460">
                  <c:v>116.3398438</c:v>
                </c:pt>
                <c:pt idx="14461">
                  <c:v>-20.66015625</c:v>
                </c:pt>
                <c:pt idx="14462">
                  <c:v>39.33984375</c:v>
                </c:pt>
                <c:pt idx="14463">
                  <c:v>15.33984375</c:v>
                </c:pt>
                <c:pt idx="14464">
                  <c:v>-13.66015625</c:v>
                </c:pt>
                <c:pt idx="14465">
                  <c:v>24.33984375</c:v>
                </c:pt>
                <c:pt idx="14466">
                  <c:v>-11.66015625</c:v>
                </c:pt>
                <c:pt idx="14467">
                  <c:v>39.33984375</c:v>
                </c:pt>
                <c:pt idx="14468">
                  <c:v>-11.66015625</c:v>
                </c:pt>
                <c:pt idx="14469">
                  <c:v>0.33984375</c:v>
                </c:pt>
                <c:pt idx="14470">
                  <c:v>-26.66015625</c:v>
                </c:pt>
                <c:pt idx="14471">
                  <c:v>5.33984375</c:v>
                </c:pt>
                <c:pt idx="14472">
                  <c:v>55.33984375</c:v>
                </c:pt>
                <c:pt idx="14473">
                  <c:v>-53.66015625</c:v>
                </c:pt>
                <c:pt idx="14474">
                  <c:v>-7.66015625</c:v>
                </c:pt>
                <c:pt idx="14475">
                  <c:v>72.33984375</c:v>
                </c:pt>
                <c:pt idx="14476">
                  <c:v>-55.66015625</c:v>
                </c:pt>
                <c:pt idx="14477">
                  <c:v>65.33984375</c:v>
                </c:pt>
                <c:pt idx="14478">
                  <c:v>112.3398438</c:v>
                </c:pt>
                <c:pt idx="14479">
                  <c:v>15.33984375</c:v>
                </c:pt>
                <c:pt idx="14480">
                  <c:v>-28.66015625</c:v>
                </c:pt>
                <c:pt idx="14481">
                  <c:v>-50.66015625</c:v>
                </c:pt>
                <c:pt idx="14482">
                  <c:v>-33.66015625</c:v>
                </c:pt>
                <c:pt idx="14483">
                  <c:v>-0.66015625</c:v>
                </c:pt>
                <c:pt idx="14484">
                  <c:v>31.33984375</c:v>
                </c:pt>
                <c:pt idx="14485">
                  <c:v>2.33984375</c:v>
                </c:pt>
                <c:pt idx="14486">
                  <c:v>-19.66015625</c:v>
                </c:pt>
                <c:pt idx="14487">
                  <c:v>-26.66015625</c:v>
                </c:pt>
                <c:pt idx="14488">
                  <c:v>11.33984375</c:v>
                </c:pt>
                <c:pt idx="14489">
                  <c:v>-53.66015625</c:v>
                </c:pt>
                <c:pt idx="14490">
                  <c:v>43.33984375</c:v>
                </c:pt>
                <c:pt idx="14491">
                  <c:v>-13.66015625</c:v>
                </c:pt>
                <c:pt idx="14492">
                  <c:v>25.33984375</c:v>
                </c:pt>
                <c:pt idx="14493">
                  <c:v>22.33984375</c:v>
                </c:pt>
                <c:pt idx="14494">
                  <c:v>66.33984375</c:v>
                </c:pt>
                <c:pt idx="14495">
                  <c:v>17.33984375</c:v>
                </c:pt>
                <c:pt idx="14496">
                  <c:v>-89.66015625</c:v>
                </c:pt>
                <c:pt idx="14497">
                  <c:v>19.33984375</c:v>
                </c:pt>
                <c:pt idx="14498">
                  <c:v>-53.66015625</c:v>
                </c:pt>
                <c:pt idx="14499">
                  <c:v>21.33984375</c:v>
                </c:pt>
                <c:pt idx="14500">
                  <c:v>-13.87109375</c:v>
                </c:pt>
                <c:pt idx="14501">
                  <c:v>37.12890625</c:v>
                </c:pt>
                <c:pt idx="14502">
                  <c:v>5.12890625</c:v>
                </c:pt>
                <c:pt idx="14503">
                  <c:v>32.12890625</c:v>
                </c:pt>
                <c:pt idx="14504">
                  <c:v>-85.87109375</c:v>
                </c:pt>
                <c:pt idx="14505">
                  <c:v>-31.87109375</c:v>
                </c:pt>
                <c:pt idx="14506">
                  <c:v>-6.87109375</c:v>
                </c:pt>
                <c:pt idx="14507">
                  <c:v>20.12890625</c:v>
                </c:pt>
                <c:pt idx="14508">
                  <c:v>-0.87109375</c:v>
                </c:pt>
                <c:pt idx="14509">
                  <c:v>-67.87109375</c:v>
                </c:pt>
                <c:pt idx="14510">
                  <c:v>-46.87109375</c:v>
                </c:pt>
                <c:pt idx="14511">
                  <c:v>65.12890625</c:v>
                </c:pt>
                <c:pt idx="14512">
                  <c:v>-88.87109375</c:v>
                </c:pt>
                <c:pt idx="14513">
                  <c:v>177.12890619999999</c:v>
                </c:pt>
                <c:pt idx="14514">
                  <c:v>37.12890625</c:v>
                </c:pt>
                <c:pt idx="14515">
                  <c:v>7.12890625</c:v>
                </c:pt>
                <c:pt idx="14516">
                  <c:v>65.12890625</c:v>
                </c:pt>
                <c:pt idx="14517">
                  <c:v>-38.87109375</c:v>
                </c:pt>
                <c:pt idx="14518">
                  <c:v>71.12890625</c:v>
                </c:pt>
                <c:pt idx="14519">
                  <c:v>-48.87109375</c:v>
                </c:pt>
                <c:pt idx="14520">
                  <c:v>-7.87109375</c:v>
                </c:pt>
                <c:pt idx="14521">
                  <c:v>14.12890625</c:v>
                </c:pt>
                <c:pt idx="14522">
                  <c:v>-0.87109375</c:v>
                </c:pt>
                <c:pt idx="14523">
                  <c:v>23.12890625</c:v>
                </c:pt>
                <c:pt idx="14524">
                  <c:v>-3.87109375</c:v>
                </c:pt>
                <c:pt idx="14525">
                  <c:v>55.12890625</c:v>
                </c:pt>
                <c:pt idx="14526">
                  <c:v>5.12890625</c:v>
                </c:pt>
                <c:pt idx="14527">
                  <c:v>36.12890625</c:v>
                </c:pt>
                <c:pt idx="14528">
                  <c:v>8.12890625</c:v>
                </c:pt>
                <c:pt idx="14529">
                  <c:v>-16.87109375</c:v>
                </c:pt>
                <c:pt idx="14530">
                  <c:v>-58.87109375</c:v>
                </c:pt>
                <c:pt idx="14531">
                  <c:v>-46.87109375</c:v>
                </c:pt>
                <c:pt idx="14532">
                  <c:v>84.12890625</c:v>
                </c:pt>
                <c:pt idx="14533">
                  <c:v>-11.87109375</c:v>
                </c:pt>
                <c:pt idx="14534">
                  <c:v>11.12890625</c:v>
                </c:pt>
                <c:pt idx="14535">
                  <c:v>-63.87109375</c:v>
                </c:pt>
                <c:pt idx="14536">
                  <c:v>-0.87109375</c:v>
                </c:pt>
                <c:pt idx="14537">
                  <c:v>-30.87109375</c:v>
                </c:pt>
                <c:pt idx="14538">
                  <c:v>29.12890625</c:v>
                </c:pt>
                <c:pt idx="14539">
                  <c:v>-17.87109375</c:v>
                </c:pt>
                <c:pt idx="14540">
                  <c:v>31.12890625</c:v>
                </c:pt>
                <c:pt idx="14541">
                  <c:v>29.12890625</c:v>
                </c:pt>
                <c:pt idx="14542">
                  <c:v>-29.87109375</c:v>
                </c:pt>
                <c:pt idx="14543">
                  <c:v>-25.87109375</c:v>
                </c:pt>
                <c:pt idx="14544">
                  <c:v>-30.87109375</c:v>
                </c:pt>
                <c:pt idx="14545">
                  <c:v>-78.87109375</c:v>
                </c:pt>
                <c:pt idx="14546">
                  <c:v>36.12890625</c:v>
                </c:pt>
                <c:pt idx="14547">
                  <c:v>89.12890625</c:v>
                </c:pt>
                <c:pt idx="14548">
                  <c:v>-33.87109375</c:v>
                </c:pt>
                <c:pt idx="14549">
                  <c:v>-46.87109375</c:v>
                </c:pt>
                <c:pt idx="14550">
                  <c:v>10.12890625</c:v>
                </c:pt>
                <c:pt idx="14551">
                  <c:v>32.12890625</c:v>
                </c:pt>
                <c:pt idx="14552">
                  <c:v>91.12890625</c:v>
                </c:pt>
                <c:pt idx="14553">
                  <c:v>39.12890625</c:v>
                </c:pt>
                <c:pt idx="14554">
                  <c:v>33.12890625</c:v>
                </c:pt>
                <c:pt idx="14555">
                  <c:v>32.12890625</c:v>
                </c:pt>
                <c:pt idx="14556">
                  <c:v>-12.87109375</c:v>
                </c:pt>
                <c:pt idx="14557">
                  <c:v>11.12890625</c:v>
                </c:pt>
                <c:pt idx="14558">
                  <c:v>22.12890625</c:v>
                </c:pt>
                <c:pt idx="14559">
                  <c:v>-15.87109375</c:v>
                </c:pt>
                <c:pt idx="14560">
                  <c:v>83.12890625</c:v>
                </c:pt>
                <c:pt idx="14561">
                  <c:v>32.12890625</c:v>
                </c:pt>
                <c:pt idx="14562">
                  <c:v>10.12890625</c:v>
                </c:pt>
                <c:pt idx="14563">
                  <c:v>-25.87109375</c:v>
                </c:pt>
                <c:pt idx="14564">
                  <c:v>132.12890619999999</c:v>
                </c:pt>
                <c:pt idx="14565">
                  <c:v>-0.87109375</c:v>
                </c:pt>
                <c:pt idx="14566">
                  <c:v>-41.87109375</c:v>
                </c:pt>
                <c:pt idx="14567">
                  <c:v>30.12890625</c:v>
                </c:pt>
                <c:pt idx="14568">
                  <c:v>22.12890625</c:v>
                </c:pt>
                <c:pt idx="14569">
                  <c:v>36.12890625</c:v>
                </c:pt>
                <c:pt idx="14570">
                  <c:v>82.12890625</c:v>
                </c:pt>
                <c:pt idx="14571">
                  <c:v>-15.87109375</c:v>
                </c:pt>
                <c:pt idx="14572">
                  <c:v>-10.87109375</c:v>
                </c:pt>
                <c:pt idx="14573">
                  <c:v>-15.87109375</c:v>
                </c:pt>
                <c:pt idx="14574">
                  <c:v>-22.87109375</c:v>
                </c:pt>
                <c:pt idx="14575">
                  <c:v>14.12890625</c:v>
                </c:pt>
                <c:pt idx="14576">
                  <c:v>13.12890625</c:v>
                </c:pt>
                <c:pt idx="14577">
                  <c:v>37.12890625</c:v>
                </c:pt>
                <c:pt idx="14578">
                  <c:v>83.12890625</c:v>
                </c:pt>
                <c:pt idx="14579">
                  <c:v>29.12890625</c:v>
                </c:pt>
                <c:pt idx="14580">
                  <c:v>-41.87109375</c:v>
                </c:pt>
                <c:pt idx="14581">
                  <c:v>-30.87109375</c:v>
                </c:pt>
                <c:pt idx="14582">
                  <c:v>22.12890625</c:v>
                </c:pt>
                <c:pt idx="14583">
                  <c:v>49.12890625</c:v>
                </c:pt>
                <c:pt idx="14584">
                  <c:v>43.12890625</c:v>
                </c:pt>
                <c:pt idx="14585">
                  <c:v>32.12890625</c:v>
                </c:pt>
                <c:pt idx="14586">
                  <c:v>58.12890625</c:v>
                </c:pt>
                <c:pt idx="14587">
                  <c:v>-13.87109375</c:v>
                </c:pt>
                <c:pt idx="14588">
                  <c:v>-104.8710938</c:v>
                </c:pt>
                <c:pt idx="14589">
                  <c:v>-84.87109375</c:v>
                </c:pt>
                <c:pt idx="14590">
                  <c:v>37.12890625</c:v>
                </c:pt>
                <c:pt idx="14591">
                  <c:v>19.12890625</c:v>
                </c:pt>
                <c:pt idx="14592">
                  <c:v>-3.87109375</c:v>
                </c:pt>
                <c:pt idx="14593">
                  <c:v>92.12890625</c:v>
                </c:pt>
                <c:pt idx="14594">
                  <c:v>23.12890625</c:v>
                </c:pt>
                <c:pt idx="14595">
                  <c:v>-84.87109375</c:v>
                </c:pt>
                <c:pt idx="14596">
                  <c:v>37.12890625</c:v>
                </c:pt>
                <c:pt idx="14597">
                  <c:v>39.12890625</c:v>
                </c:pt>
                <c:pt idx="14598">
                  <c:v>-42.87109375</c:v>
                </c:pt>
                <c:pt idx="14599">
                  <c:v>-4.87109375</c:v>
                </c:pt>
                <c:pt idx="14600">
                  <c:v>75.12890625</c:v>
                </c:pt>
                <c:pt idx="14601">
                  <c:v>-29.87109375</c:v>
                </c:pt>
                <c:pt idx="14602">
                  <c:v>27.12890625</c:v>
                </c:pt>
                <c:pt idx="14603">
                  <c:v>8.12890625</c:v>
                </c:pt>
                <c:pt idx="14604">
                  <c:v>-28.87109375</c:v>
                </c:pt>
                <c:pt idx="14605">
                  <c:v>29.1875</c:v>
                </c:pt>
                <c:pt idx="14606">
                  <c:v>-30.8125</c:v>
                </c:pt>
                <c:pt idx="14607">
                  <c:v>-33.8125</c:v>
                </c:pt>
                <c:pt idx="14608">
                  <c:v>47.1875</c:v>
                </c:pt>
                <c:pt idx="14609">
                  <c:v>25.1875</c:v>
                </c:pt>
                <c:pt idx="14610">
                  <c:v>-57.8125</c:v>
                </c:pt>
                <c:pt idx="14611">
                  <c:v>-15.8125</c:v>
                </c:pt>
                <c:pt idx="14612">
                  <c:v>24.1875</c:v>
                </c:pt>
                <c:pt idx="14613">
                  <c:v>7.1875</c:v>
                </c:pt>
                <c:pt idx="14614">
                  <c:v>-55.8125</c:v>
                </c:pt>
                <c:pt idx="14615">
                  <c:v>-108.8125</c:v>
                </c:pt>
                <c:pt idx="14616">
                  <c:v>-10.8125</c:v>
                </c:pt>
                <c:pt idx="14617">
                  <c:v>-26.8125</c:v>
                </c:pt>
                <c:pt idx="14618">
                  <c:v>-18.8125</c:v>
                </c:pt>
                <c:pt idx="14619">
                  <c:v>45.1875</c:v>
                </c:pt>
                <c:pt idx="14620">
                  <c:v>-54.8125</c:v>
                </c:pt>
                <c:pt idx="14621">
                  <c:v>14.1875</c:v>
                </c:pt>
                <c:pt idx="14622">
                  <c:v>77.1875</c:v>
                </c:pt>
                <c:pt idx="14623">
                  <c:v>-48.8125</c:v>
                </c:pt>
                <c:pt idx="14624">
                  <c:v>-28.8125</c:v>
                </c:pt>
                <c:pt idx="14625">
                  <c:v>-2.8125</c:v>
                </c:pt>
                <c:pt idx="14626">
                  <c:v>1.1875</c:v>
                </c:pt>
                <c:pt idx="14627">
                  <c:v>-15.8125</c:v>
                </c:pt>
                <c:pt idx="14628">
                  <c:v>11.1875</c:v>
                </c:pt>
                <c:pt idx="14629">
                  <c:v>-75.8125</c:v>
                </c:pt>
                <c:pt idx="14630">
                  <c:v>-28.8125</c:v>
                </c:pt>
                <c:pt idx="14631">
                  <c:v>-113.8125</c:v>
                </c:pt>
                <c:pt idx="14632">
                  <c:v>33.1875</c:v>
                </c:pt>
                <c:pt idx="14633">
                  <c:v>33.1875</c:v>
                </c:pt>
                <c:pt idx="14634">
                  <c:v>24.1875</c:v>
                </c:pt>
                <c:pt idx="14635">
                  <c:v>3.1875</c:v>
                </c:pt>
                <c:pt idx="14636">
                  <c:v>1.1875</c:v>
                </c:pt>
                <c:pt idx="14637">
                  <c:v>34.1875</c:v>
                </c:pt>
                <c:pt idx="14638">
                  <c:v>61.1875</c:v>
                </c:pt>
                <c:pt idx="14639">
                  <c:v>22.1875</c:v>
                </c:pt>
                <c:pt idx="14640">
                  <c:v>43.1875</c:v>
                </c:pt>
                <c:pt idx="14641">
                  <c:v>-94.8125</c:v>
                </c:pt>
                <c:pt idx="14642">
                  <c:v>-33.8125</c:v>
                </c:pt>
                <c:pt idx="14643">
                  <c:v>-11.8125</c:v>
                </c:pt>
                <c:pt idx="14644">
                  <c:v>-12.8125</c:v>
                </c:pt>
                <c:pt idx="14645">
                  <c:v>-23.8125</c:v>
                </c:pt>
                <c:pt idx="14646">
                  <c:v>66.1875</c:v>
                </c:pt>
                <c:pt idx="14647">
                  <c:v>-6.8125</c:v>
                </c:pt>
                <c:pt idx="14648">
                  <c:v>46.1875</c:v>
                </c:pt>
                <c:pt idx="14649">
                  <c:v>-26.8125</c:v>
                </c:pt>
                <c:pt idx="14650">
                  <c:v>24.1875</c:v>
                </c:pt>
                <c:pt idx="14651">
                  <c:v>-32.8125</c:v>
                </c:pt>
                <c:pt idx="14652">
                  <c:v>47.1875</c:v>
                </c:pt>
                <c:pt idx="14653">
                  <c:v>-7.8125</c:v>
                </c:pt>
                <c:pt idx="14654">
                  <c:v>-23.8125</c:v>
                </c:pt>
                <c:pt idx="14655">
                  <c:v>-38.8125</c:v>
                </c:pt>
                <c:pt idx="14656">
                  <c:v>36.1875</c:v>
                </c:pt>
                <c:pt idx="14657">
                  <c:v>-24.8125</c:v>
                </c:pt>
                <c:pt idx="14658">
                  <c:v>28.1875</c:v>
                </c:pt>
                <c:pt idx="14659">
                  <c:v>-5.8125</c:v>
                </c:pt>
                <c:pt idx="14660">
                  <c:v>15.1875</c:v>
                </c:pt>
                <c:pt idx="14661">
                  <c:v>-11.8125</c:v>
                </c:pt>
                <c:pt idx="14662">
                  <c:v>18.1875</c:v>
                </c:pt>
                <c:pt idx="14663">
                  <c:v>35.1875</c:v>
                </c:pt>
                <c:pt idx="14664">
                  <c:v>36.1875</c:v>
                </c:pt>
                <c:pt idx="14665">
                  <c:v>52.1875</c:v>
                </c:pt>
                <c:pt idx="14666">
                  <c:v>-54.8125</c:v>
                </c:pt>
                <c:pt idx="14667">
                  <c:v>59.1875</c:v>
                </c:pt>
                <c:pt idx="14668">
                  <c:v>37.1875</c:v>
                </c:pt>
                <c:pt idx="14669">
                  <c:v>-15.8125</c:v>
                </c:pt>
                <c:pt idx="14670">
                  <c:v>-22.8125</c:v>
                </c:pt>
                <c:pt idx="14671">
                  <c:v>21.1875</c:v>
                </c:pt>
                <c:pt idx="14672">
                  <c:v>24.1875</c:v>
                </c:pt>
                <c:pt idx="14673">
                  <c:v>-32.8125</c:v>
                </c:pt>
                <c:pt idx="14674">
                  <c:v>-5.8125</c:v>
                </c:pt>
                <c:pt idx="14675">
                  <c:v>13.1875</c:v>
                </c:pt>
                <c:pt idx="14676">
                  <c:v>48.1875</c:v>
                </c:pt>
                <c:pt idx="14677">
                  <c:v>-51.8125</c:v>
                </c:pt>
                <c:pt idx="14678">
                  <c:v>98.1875</c:v>
                </c:pt>
                <c:pt idx="14679">
                  <c:v>57.1875</c:v>
                </c:pt>
                <c:pt idx="14680">
                  <c:v>-50.8125</c:v>
                </c:pt>
                <c:pt idx="14681">
                  <c:v>-38.8125</c:v>
                </c:pt>
                <c:pt idx="14682">
                  <c:v>35.1875</c:v>
                </c:pt>
                <c:pt idx="14683">
                  <c:v>26.1875</c:v>
                </c:pt>
                <c:pt idx="14684">
                  <c:v>-11.8125</c:v>
                </c:pt>
                <c:pt idx="14685">
                  <c:v>38.1875</c:v>
                </c:pt>
                <c:pt idx="14686">
                  <c:v>83.1875</c:v>
                </c:pt>
                <c:pt idx="14687">
                  <c:v>59.1875</c:v>
                </c:pt>
                <c:pt idx="14688">
                  <c:v>-8.8125</c:v>
                </c:pt>
                <c:pt idx="14689">
                  <c:v>22.1875</c:v>
                </c:pt>
                <c:pt idx="14690">
                  <c:v>37.1875</c:v>
                </c:pt>
                <c:pt idx="14691">
                  <c:v>30.1875</c:v>
                </c:pt>
                <c:pt idx="14692">
                  <c:v>19.1875</c:v>
                </c:pt>
                <c:pt idx="14693">
                  <c:v>30.1875</c:v>
                </c:pt>
                <c:pt idx="14694">
                  <c:v>-71.8125</c:v>
                </c:pt>
                <c:pt idx="14695">
                  <c:v>-73.8125</c:v>
                </c:pt>
                <c:pt idx="14696">
                  <c:v>57.1875</c:v>
                </c:pt>
                <c:pt idx="14697">
                  <c:v>0.1875</c:v>
                </c:pt>
                <c:pt idx="14698">
                  <c:v>45.24609375</c:v>
                </c:pt>
                <c:pt idx="14699">
                  <c:v>35.24609375</c:v>
                </c:pt>
                <c:pt idx="14700">
                  <c:v>43.24609375</c:v>
                </c:pt>
                <c:pt idx="14701">
                  <c:v>39.24609375</c:v>
                </c:pt>
                <c:pt idx="14702">
                  <c:v>6.24609375</c:v>
                </c:pt>
                <c:pt idx="14703">
                  <c:v>-50.75390625</c:v>
                </c:pt>
                <c:pt idx="14704">
                  <c:v>57.24609375</c:v>
                </c:pt>
                <c:pt idx="14705">
                  <c:v>-17.75390625</c:v>
                </c:pt>
                <c:pt idx="14706">
                  <c:v>-64.75390625</c:v>
                </c:pt>
                <c:pt idx="14707">
                  <c:v>18.24609375</c:v>
                </c:pt>
                <c:pt idx="14708">
                  <c:v>58.24609375</c:v>
                </c:pt>
                <c:pt idx="14709">
                  <c:v>-34.75390625</c:v>
                </c:pt>
                <c:pt idx="14710">
                  <c:v>57.24609375</c:v>
                </c:pt>
                <c:pt idx="14711">
                  <c:v>54.24609375</c:v>
                </c:pt>
                <c:pt idx="14712">
                  <c:v>-5.75390625</c:v>
                </c:pt>
                <c:pt idx="14713">
                  <c:v>37.24609375</c:v>
                </c:pt>
                <c:pt idx="14714">
                  <c:v>-9.75390625</c:v>
                </c:pt>
                <c:pt idx="14715">
                  <c:v>-40.75390625</c:v>
                </c:pt>
                <c:pt idx="14716">
                  <c:v>86.24609375</c:v>
                </c:pt>
                <c:pt idx="14717">
                  <c:v>-14.75390625</c:v>
                </c:pt>
                <c:pt idx="14718">
                  <c:v>10.24609375</c:v>
                </c:pt>
                <c:pt idx="14719">
                  <c:v>-64.75390625</c:v>
                </c:pt>
                <c:pt idx="14720">
                  <c:v>-2.75390625</c:v>
                </c:pt>
                <c:pt idx="14721">
                  <c:v>10.24609375</c:v>
                </c:pt>
                <c:pt idx="14722">
                  <c:v>60.24609375</c:v>
                </c:pt>
                <c:pt idx="14723">
                  <c:v>-49.75390625</c:v>
                </c:pt>
                <c:pt idx="14724">
                  <c:v>4.24609375</c:v>
                </c:pt>
                <c:pt idx="14725">
                  <c:v>-60.75390625</c:v>
                </c:pt>
                <c:pt idx="14726">
                  <c:v>-46.75390625</c:v>
                </c:pt>
                <c:pt idx="14727">
                  <c:v>37.24609375</c:v>
                </c:pt>
                <c:pt idx="14728">
                  <c:v>13.24609375</c:v>
                </c:pt>
                <c:pt idx="14729">
                  <c:v>15.24609375</c:v>
                </c:pt>
                <c:pt idx="14730">
                  <c:v>72.24609375</c:v>
                </c:pt>
                <c:pt idx="14731">
                  <c:v>11.24609375</c:v>
                </c:pt>
                <c:pt idx="14732">
                  <c:v>23.24609375</c:v>
                </c:pt>
                <c:pt idx="14733">
                  <c:v>3.24609375</c:v>
                </c:pt>
                <c:pt idx="14734">
                  <c:v>71.24609375</c:v>
                </c:pt>
                <c:pt idx="14735">
                  <c:v>56.24609375</c:v>
                </c:pt>
                <c:pt idx="14736">
                  <c:v>21.24609375</c:v>
                </c:pt>
                <c:pt idx="14737">
                  <c:v>-0.75390625</c:v>
                </c:pt>
                <c:pt idx="14738">
                  <c:v>85.24609375</c:v>
                </c:pt>
                <c:pt idx="14739">
                  <c:v>-33.75390625</c:v>
                </c:pt>
                <c:pt idx="14740">
                  <c:v>12.24609375</c:v>
                </c:pt>
                <c:pt idx="14741">
                  <c:v>9.24609375</c:v>
                </c:pt>
                <c:pt idx="14742">
                  <c:v>33.24609375</c:v>
                </c:pt>
                <c:pt idx="14743">
                  <c:v>43.24609375</c:v>
                </c:pt>
                <c:pt idx="14744">
                  <c:v>18.24609375</c:v>
                </c:pt>
                <c:pt idx="14745">
                  <c:v>-12.75390625</c:v>
                </c:pt>
                <c:pt idx="14746">
                  <c:v>-9.75390625</c:v>
                </c:pt>
                <c:pt idx="14747">
                  <c:v>9.24609375</c:v>
                </c:pt>
                <c:pt idx="14748">
                  <c:v>-9.75390625</c:v>
                </c:pt>
                <c:pt idx="14749">
                  <c:v>18.24609375</c:v>
                </c:pt>
                <c:pt idx="14750">
                  <c:v>-44.75390625</c:v>
                </c:pt>
                <c:pt idx="14751">
                  <c:v>26.24609375</c:v>
                </c:pt>
                <c:pt idx="14752">
                  <c:v>-70.75390625</c:v>
                </c:pt>
                <c:pt idx="14753">
                  <c:v>-50.75390625</c:v>
                </c:pt>
                <c:pt idx="14754">
                  <c:v>89.24609375</c:v>
                </c:pt>
                <c:pt idx="14755">
                  <c:v>-25.75390625</c:v>
                </c:pt>
                <c:pt idx="14756">
                  <c:v>7.24609375</c:v>
                </c:pt>
                <c:pt idx="14757">
                  <c:v>28.24609375</c:v>
                </c:pt>
                <c:pt idx="14758">
                  <c:v>-1.75390625</c:v>
                </c:pt>
                <c:pt idx="14759">
                  <c:v>47.24609375</c:v>
                </c:pt>
                <c:pt idx="14760">
                  <c:v>-29.75390625</c:v>
                </c:pt>
                <c:pt idx="14761">
                  <c:v>26.24609375</c:v>
                </c:pt>
                <c:pt idx="14762">
                  <c:v>64.24609375</c:v>
                </c:pt>
                <c:pt idx="14763">
                  <c:v>-75.75390625</c:v>
                </c:pt>
                <c:pt idx="14764">
                  <c:v>15.24609375</c:v>
                </c:pt>
                <c:pt idx="14765">
                  <c:v>-4.75390625</c:v>
                </c:pt>
                <c:pt idx="14766">
                  <c:v>30.24609375</c:v>
                </c:pt>
                <c:pt idx="14767">
                  <c:v>-32.75390625</c:v>
                </c:pt>
                <c:pt idx="14768">
                  <c:v>21.24609375</c:v>
                </c:pt>
                <c:pt idx="14769">
                  <c:v>-0.75390625</c:v>
                </c:pt>
                <c:pt idx="14770">
                  <c:v>38.24609375</c:v>
                </c:pt>
                <c:pt idx="14771">
                  <c:v>50.24609375</c:v>
                </c:pt>
                <c:pt idx="14772">
                  <c:v>10.24609375</c:v>
                </c:pt>
                <c:pt idx="14773">
                  <c:v>27.24609375</c:v>
                </c:pt>
                <c:pt idx="14774">
                  <c:v>-16.75390625</c:v>
                </c:pt>
                <c:pt idx="14775">
                  <c:v>-8.75390625</c:v>
                </c:pt>
                <c:pt idx="14776">
                  <c:v>-54.75390625</c:v>
                </c:pt>
                <c:pt idx="14777">
                  <c:v>-54.75390625</c:v>
                </c:pt>
                <c:pt idx="14778">
                  <c:v>-29.75390625</c:v>
                </c:pt>
                <c:pt idx="14779">
                  <c:v>2.24609375</c:v>
                </c:pt>
                <c:pt idx="14780">
                  <c:v>-14.75390625</c:v>
                </c:pt>
                <c:pt idx="14781">
                  <c:v>53.24609375</c:v>
                </c:pt>
                <c:pt idx="14782">
                  <c:v>-15.75390625</c:v>
                </c:pt>
                <c:pt idx="14783">
                  <c:v>-75.05859375</c:v>
                </c:pt>
                <c:pt idx="14784">
                  <c:v>18.94140625</c:v>
                </c:pt>
                <c:pt idx="14785">
                  <c:v>23.94140625</c:v>
                </c:pt>
                <c:pt idx="14786">
                  <c:v>21.94140625</c:v>
                </c:pt>
                <c:pt idx="14787">
                  <c:v>-56.05859375</c:v>
                </c:pt>
                <c:pt idx="14788">
                  <c:v>22.94140625</c:v>
                </c:pt>
                <c:pt idx="14789">
                  <c:v>-46.05859375</c:v>
                </c:pt>
                <c:pt idx="14790">
                  <c:v>-28.05859375</c:v>
                </c:pt>
                <c:pt idx="14791">
                  <c:v>22.94140625</c:v>
                </c:pt>
                <c:pt idx="14792">
                  <c:v>43.94140625</c:v>
                </c:pt>
                <c:pt idx="14793">
                  <c:v>-88.05859375</c:v>
                </c:pt>
                <c:pt idx="14794">
                  <c:v>-30.05859375</c:v>
                </c:pt>
                <c:pt idx="14795">
                  <c:v>37.94140625</c:v>
                </c:pt>
                <c:pt idx="14796">
                  <c:v>-15.05859375</c:v>
                </c:pt>
                <c:pt idx="14797">
                  <c:v>10.94140625</c:v>
                </c:pt>
                <c:pt idx="14798">
                  <c:v>-83.05859375</c:v>
                </c:pt>
                <c:pt idx="14799">
                  <c:v>-60.05859375</c:v>
                </c:pt>
                <c:pt idx="14800">
                  <c:v>-47.05859375</c:v>
                </c:pt>
                <c:pt idx="14801">
                  <c:v>94.94140625</c:v>
                </c:pt>
                <c:pt idx="14802">
                  <c:v>-19.05859375</c:v>
                </c:pt>
                <c:pt idx="14803">
                  <c:v>99.94140625</c:v>
                </c:pt>
                <c:pt idx="14804">
                  <c:v>78.94140625</c:v>
                </c:pt>
                <c:pt idx="14805">
                  <c:v>-36.05859375</c:v>
                </c:pt>
                <c:pt idx="14806">
                  <c:v>18.94140625</c:v>
                </c:pt>
                <c:pt idx="14807">
                  <c:v>-28.05859375</c:v>
                </c:pt>
                <c:pt idx="14808">
                  <c:v>51.94140625</c:v>
                </c:pt>
                <c:pt idx="14809">
                  <c:v>-54.05859375</c:v>
                </c:pt>
                <c:pt idx="14810">
                  <c:v>-68.05859375</c:v>
                </c:pt>
                <c:pt idx="14811">
                  <c:v>-48.05859375</c:v>
                </c:pt>
                <c:pt idx="14812">
                  <c:v>-2.05859375</c:v>
                </c:pt>
                <c:pt idx="14813">
                  <c:v>30.94140625</c:v>
                </c:pt>
                <c:pt idx="14814">
                  <c:v>-24.05859375</c:v>
                </c:pt>
                <c:pt idx="14815">
                  <c:v>-1.05859375</c:v>
                </c:pt>
                <c:pt idx="14816">
                  <c:v>4.94140625</c:v>
                </c:pt>
                <c:pt idx="14817">
                  <c:v>-16.05859375</c:v>
                </c:pt>
                <c:pt idx="14818">
                  <c:v>-70.05859375</c:v>
                </c:pt>
                <c:pt idx="14819">
                  <c:v>-39.05859375</c:v>
                </c:pt>
                <c:pt idx="14820">
                  <c:v>23.94140625</c:v>
                </c:pt>
                <c:pt idx="14821">
                  <c:v>-36.05859375</c:v>
                </c:pt>
                <c:pt idx="14822">
                  <c:v>-58.05859375</c:v>
                </c:pt>
                <c:pt idx="14823">
                  <c:v>61.94140625</c:v>
                </c:pt>
                <c:pt idx="14824">
                  <c:v>4.94140625</c:v>
                </c:pt>
                <c:pt idx="14825">
                  <c:v>65.94140625</c:v>
                </c:pt>
                <c:pt idx="14826">
                  <c:v>7.94140625</c:v>
                </c:pt>
                <c:pt idx="14827">
                  <c:v>-5.859375E-2</c:v>
                </c:pt>
                <c:pt idx="14828">
                  <c:v>40.94140625</c:v>
                </c:pt>
                <c:pt idx="14829">
                  <c:v>13.94140625</c:v>
                </c:pt>
                <c:pt idx="14830">
                  <c:v>-43.05859375</c:v>
                </c:pt>
                <c:pt idx="14831">
                  <c:v>50.94140625</c:v>
                </c:pt>
                <c:pt idx="14832">
                  <c:v>-3.05859375</c:v>
                </c:pt>
                <c:pt idx="14833">
                  <c:v>15.94140625</c:v>
                </c:pt>
                <c:pt idx="14834">
                  <c:v>-89.05859375</c:v>
                </c:pt>
                <c:pt idx="14835">
                  <c:v>-15.05859375</c:v>
                </c:pt>
                <c:pt idx="14836">
                  <c:v>2.94140625</c:v>
                </c:pt>
                <c:pt idx="14837">
                  <c:v>-30.05859375</c:v>
                </c:pt>
                <c:pt idx="14838">
                  <c:v>25.94140625</c:v>
                </c:pt>
                <c:pt idx="14839">
                  <c:v>76.94140625</c:v>
                </c:pt>
                <c:pt idx="14840">
                  <c:v>10.94140625</c:v>
                </c:pt>
                <c:pt idx="14841">
                  <c:v>-71.05859375</c:v>
                </c:pt>
                <c:pt idx="14842">
                  <c:v>-3.05859375</c:v>
                </c:pt>
                <c:pt idx="14843">
                  <c:v>-70.05859375</c:v>
                </c:pt>
                <c:pt idx="14844">
                  <c:v>-69.05859375</c:v>
                </c:pt>
                <c:pt idx="14845">
                  <c:v>8.94140625</c:v>
                </c:pt>
                <c:pt idx="14846">
                  <c:v>-25.05859375</c:v>
                </c:pt>
                <c:pt idx="14847">
                  <c:v>-6.05859375</c:v>
                </c:pt>
                <c:pt idx="14848">
                  <c:v>53.94140625</c:v>
                </c:pt>
                <c:pt idx="14849">
                  <c:v>-48.05859375</c:v>
                </c:pt>
                <c:pt idx="14850">
                  <c:v>-73.05859375</c:v>
                </c:pt>
                <c:pt idx="14851">
                  <c:v>18.94140625</c:v>
                </c:pt>
                <c:pt idx="14852">
                  <c:v>-16.05859375</c:v>
                </c:pt>
                <c:pt idx="14853">
                  <c:v>21.94140625</c:v>
                </c:pt>
                <c:pt idx="14854">
                  <c:v>33.94140625</c:v>
                </c:pt>
                <c:pt idx="14855">
                  <c:v>-65.05859375</c:v>
                </c:pt>
                <c:pt idx="14856">
                  <c:v>0.94140625</c:v>
                </c:pt>
                <c:pt idx="14857">
                  <c:v>-105.0585938</c:v>
                </c:pt>
                <c:pt idx="14858">
                  <c:v>-83.05859375</c:v>
                </c:pt>
                <c:pt idx="14859">
                  <c:v>-46.05859375</c:v>
                </c:pt>
                <c:pt idx="14860">
                  <c:v>29.94140625</c:v>
                </c:pt>
                <c:pt idx="14861">
                  <c:v>11.94140625</c:v>
                </c:pt>
                <c:pt idx="14862">
                  <c:v>-30.05859375</c:v>
                </c:pt>
                <c:pt idx="14863">
                  <c:v>-76.05859375</c:v>
                </c:pt>
                <c:pt idx="14864">
                  <c:v>-24.05859375</c:v>
                </c:pt>
                <c:pt idx="14865">
                  <c:v>-23.05859375</c:v>
                </c:pt>
                <c:pt idx="14866">
                  <c:v>8.94140625</c:v>
                </c:pt>
                <c:pt idx="14867">
                  <c:v>-12.05859375</c:v>
                </c:pt>
                <c:pt idx="14868">
                  <c:v>14.94140625</c:v>
                </c:pt>
                <c:pt idx="14869">
                  <c:v>52.94140625</c:v>
                </c:pt>
                <c:pt idx="14870">
                  <c:v>-72.05859375</c:v>
                </c:pt>
                <c:pt idx="14871">
                  <c:v>4.94140625</c:v>
                </c:pt>
                <c:pt idx="14872">
                  <c:v>43.94140625</c:v>
                </c:pt>
                <c:pt idx="14873">
                  <c:v>3.94140625</c:v>
                </c:pt>
                <c:pt idx="14874">
                  <c:v>-12.05859375</c:v>
                </c:pt>
                <c:pt idx="14875">
                  <c:v>-39.05859375</c:v>
                </c:pt>
                <c:pt idx="14876">
                  <c:v>-44.05859375</c:v>
                </c:pt>
                <c:pt idx="14877">
                  <c:v>42.94140625</c:v>
                </c:pt>
                <c:pt idx="14878">
                  <c:v>-17.05859375</c:v>
                </c:pt>
                <c:pt idx="14879">
                  <c:v>4.94140625</c:v>
                </c:pt>
                <c:pt idx="14880">
                  <c:v>-61.05859375</c:v>
                </c:pt>
                <c:pt idx="14881">
                  <c:v>-21.05859375</c:v>
                </c:pt>
                <c:pt idx="14882">
                  <c:v>-47.05859375</c:v>
                </c:pt>
                <c:pt idx="14883">
                  <c:v>-29.05859375</c:v>
                </c:pt>
                <c:pt idx="14884">
                  <c:v>133.94140619999999</c:v>
                </c:pt>
                <c:pt idx="14885">
                  <c:v>-17.05859375</c:v>
                </c:pt>
                <c:pt idx="14886">
                  <c:v>-20.05859375</c:v>
                </c:pt>
                <c:pt idx="14887">
                  <c:v>47.94140625</c:v>
                </c:pt>
                <c:pt idx="14888">
                  <c:v>55.94140625</c:v>
                </c:pt>
                <c:pt idx="14889">
                  <c:v>-73.765625</c:v>
                </c:pt>
                <c:pt idx="14890">
                  <c:v>20.234375</c:v>
                </c:pt>
                <c:pt idx="14891">
                  <c:v>-15.765625</c:v>
                </c:pt>
                <c:pt idx="14892">
                  <c:v>-47.765625</c:v>
                </c:pt>
                <c:pt idx="14893">
                  <c:v>38.234375</c:v>
                </c:pt>
                <c:pt idx="14894">
                  <c:v>-7.765625</c:v>
                </c:pt>
                <c:pt idx="14895">
                  <c:v>8.234375</c:v>
                </c:pt>
                <c:pt idx="14896">
                  <c:v>64.234375</c:v>
                </c:pt>
                <c:pt idx="14897">
                  <c:v>-72.765625</c:v>
                </c:pt>
                <c:pt idx="14898">
                  <c:v>38.234375</c:v>
                </c:pt>
                <c:pt idx="14899">
                  <c:v>-4.765625</c:v>
                </c:pt>
                <c:pt idx="14900">
                  <c:v>-49.765625</c:v>
                </c:pt>
                <c:pt idx="14901">
                  <c:v>-75.765625</c:v>
                </c:pt>
                <c:pt idx="14902">
                  <c:v>19.234375</c:v>
                </c:pt>
                <c:pt idx="14903">
                  <c:v>67.234375</c:v>
                </c:pt>
                <c:pt idx="14904">
                  <c:v>32.234375</c:v>
                </c:pt>
                <c:pt idx="14905">
                  <c:v>-13.765625</c:v>
                </c:pt>
                <c:pt idx="14906">
                  <c:v>10.234375</c:v>
                </c:pt>
                <c:pt idx="14907">
                  <c:v>-98.765625</c:v>
                </c:pt>
                <c:pt idx="14908">
                  <c:v>1.234375</c:v>
                </c:pt>
                <c:pt idx="14909">
                  <c:v>11.234375</c:v>
                </c:pt>
                <c:pt idx="14910">
                  <c:v>27.234375</c:v>
                </c:pt>
                <c:pt idx="14911">
                  <c:v>-20.765625</c:v>
                </c:pt>
                <c:pt idx="14912">
                  <c:v>91.234375</c:v>
                </c:pt>
                <c:pt idx="14913">
                  <c:v>15.234375</c:v>
                </c:pt>
                <c:pt idx="14914">
                  <c:v>3.234375</c:v>
                </c:pt>
                <c:pt idx="14915">
                  <c:v>2.234375</c:v>
                </c:pt>
                <c:pt idx="14916">
                  <c:v>-23.765625</c:v>
                </c:pt>
                <c:pt idx="14917">
                  <c:v>-142.765625</c:v>
                </c:pt>
                <c:pt idx="14918">
                  <c:v>39.234375</c:v>
                </c:pt>
                <c:pt idx="14919">
                  <c:v>-2.765625</c:v>
                </c:pt>
                <c:pt idx="14920">
                  <c:v>-34.765625</c:v>
                </c:pt>
                <c:pt idx="14921">
                  <c:v>13.234375</c:v>
                </c:pt>
                <c:pt idx="14922">
                  <c:v>-41.765625</c:v>
                </c:pt>
                <c:pt idx="14923">
                  <c:v>-75.765625</c:v>
                </c:pt>
                <c:pt idx="14924">
                  <c:v>29.234375</c:v>
                </c:pt>
                <c:pt idx="14925">
                  <c:v>103.234375</c:v>
                </c:pt>
                <c:pt idx="14926">
                  <c:v>-20.765625</c:v>
                </c:pt>
                <c:pt idx="14927">
                  <c:v>54.234375</c:v>
                </c:pt>
                <c:pt idx="14928">
                  <c:v>110.234375</c:v>
                </c:pt>
                <c:pt idx="14929">
                  <c:v>61.234375</c:v>
                </c:pt>
                <c:pt idx="14930">
                  <c:v>31.234375</c:v>
                </c:pt>
                <c:pt idx="14931">
                  <c:v>-40.765625</c:v>
                </c:pt>
                <c:pt idx="14932">
                  <c:v>-2.765625</c:v>
                </c:pt>
                <c:pt idx="14933">
                  <c:v>2.234375</c:v>
                </c:pt>
                <c:pt idx="14934">
                  <c:v>-6.765625</c:v>
                </c:pt>
                <c:pt idx="14935">
                  <c:v>5.234375</c:v>
                </c:pt>
                <c:pt idx="14936">
                  <c:v>-15.765625</c:v>
                </c:pt>
                <c:pt idx="14937">
                  <c:v>27.234375</c:v>
                </c:pt>
                <c:pt idx="14938">
                  <c:v>-35.765625</c:v>
                </c:pt>
                <c:pt idx="14939">
                  <c:v>-34.765625</c:v>
                </c:pt>
                <c:pt idx="14940">
                  <c:v>53.234375</c:v>
                </c:pt>
                <c:pt idx="14941">
                  <c:v>60.234375</c:v>
                </c:pt>
                <c:pt idx="14942">
                  <c:v>43.234375</c:v>
                </c:pt>
                <c:pt idx="14943">
                  <c:v>75.234375</c:v>
                </c:pt>
                <c:pt idx="14944">
                  <c:v>-5.765625</c:v>
                </c:pt>
                <c:pt idx="14945">
                  <c:v>12.234375</c:v>
                </c:pt>
                <c:pt idx="14946">
                  <c:v>-45.765625</c:v>
                </c:pt>
                <c:pt idx="14947">
                  <c:v>52.234375</c:v>
                </c:pt>
                <c:pt idx="14948">
                  <c:v>-11.765625</c:v>
                </c:pt>
                <c:pt idx="14949">
                  <c:v>-59.765625</c:v>
                </c:pt>
                <c:pt idx="14950">
                  <c:v>55.234375</c:v>
                </c:pt>
                <c:pt idx="14951">
                  <c:v>-21.765625</c:v>
                </c:pt>
                <c:pt idx="14952">
                  <c:v>105.234375</c:v>
                </c:pt>
                <c:pt idx="14953">
                  <c:v>-46.765625</c:v>
                </c:pt>
                <c:pt idx="14954">
                  <c:v>-42.765625</c:v>
                </c:pt>
                <c:pt idx="14955">
                  <c:v>-13.765625</c:v>
                </c:pt>
                <c:pt idx="14956">
                  <c:v>56.234375</c:v>
                </c:pt>
                <c:pt idx="14957">
                  <c:v>-70.765625</c:v>
                </c:pt>
                <c:pt idx="14958">
                  <c:v>30.234375</c:v>
                </c:pt>
                <c:pt idx="14959">
                  <c:v>-61.765625</c:v>
                </c:pt>
                <c:pt idx="14960">
                  <c:v>-16.765625</c:v>
                </c:pt>
                <c:pt idx="14961">
                  <c:v>-16.765625</c:v>
                </c:pt>
                <c:pt idx="14962">
                  <c:v>21.234375</c:v>
                </c:pt>
                <c:pt idx="14963">
                  <c:v>-45.765625</c:v>
                </c:pt>
                <c:pt idx="14964">
                  <c:v>29.234375</c:v>
                </c:pt>
                <c:pt idx="14965">
                  <c:v>32.234375</c:v>
                </c:pt>
                <c:pt idx="14966">
                  <c:v>-60.765625</c:v>
                </c:pt>
                <c:pt idx="14967">
                  <c:v>-21.765625</c:v>
                </c:pt>
                <c:pt idx="14968">
                  <c:v>-40.765625</c:v>
                </c:pt>
                <c:pt idx="14969">
                  <c:v>19.234375</c:v>
                </c:pt>
                <c:pt idx="14970">
                  <c:v>-26.765625</c:v>
                </c:pt>
                <c:pt idx="14971">
                  <c:v>-26.765625</c:v>
                </c:pt>
                <c:pt idx="14972">
                  <c:v>-2.765625</c:v>
                </c:pt>
                <c:pt idx="14973">
                  <c:v>22.234375</c:v>
                </c:pt>
                <c:pt idx="14974">
                  <c:v>-61.765625</c:v>
                </c:pt>
                <c:pt idx="14975">
                  <c:v>39.234375</c:v>
                </c:pt>
                <c:pt idx="14976">
                  <c:v>-2.765625</c:v>
                </c:pt>
                <c:pt idx="14977">
                  <c:v>-112.765625</c:v>
                </c:pt>
                <c:pt idx="14978">
                  <c:v>46.234375</c:v>
                </c:pt>
                <c:pt idx="14979">
                  <c:v>25.234375</c:v>
                </c:pt>
                <c:pt idx="14980">
                  <c:v>-18.765625</c:v>
                </c:pt>
                <c:pt idx="14981">
                  <c:v>-31.765625</c:v>
                </c:pt>
                <c:pt idx="14982">
                  <c:v>8.234375</c:v>
                </c:pt>
                <c:pt idx="14983">
                  <c:v>-4.765625</c:v>
                </c:pt>
                <c:pt idx="14984">
                  <c:v>-44.765625</c:v>
                </c:pt>
                <c:pt idx="14985">
                  <c:v>11.234375</c:v>
                </c:pt>
                <c:pt idx="14986">
                  <c:v>-25.765625</c:v>
                </c:pt>
                <c:pt idx="14987">
                  <c:v>21.234375</c:v>
                </c:pt>
                <c:pt idx="14988">
                  <c:v>-24.765625</c:v>
                </c:pt>
                <c:pt idx="14989">
                  <c:v>35.16796875</c:v>
                </c:pt>
                <c:pt idx="14990">
                  <c:v>-43.83203125</c:v>
                </c:pt>
                <c:pt idx="14991">
                  <c:v>0.16796875</c:v>
                </c:pt>
                <c:pt idx="14992">
                  <c:v>-28.83203125</c:v>
                </c:pt>
                <c:pt idx="14993">
                  <c:v>-19.83203125</c:v>
                </c:pt>
                <c:pt idx="14994">
                  <c:v>-13.83203125</c:v>
                </c:pt>
                <c:pt idx="14995">
                  <c:v>88.16796875</c:v>
                </c:pt>
                <c:pt idx="14996">
                  <c:v>-25.83203125</c:v>
                </c:pt>
                <c:pt idx="14997">
                  <c:v>22.16796875</c:v>
                </c:pt>
                <c:pt idx="14998">
                  <c:v>45.16796875</c:v>
                </c:pt>
                <c:pt idx="14999">
                  <c:v>-0.83203125</c:v>
                </c:pt>
                <c:pt idx="15000">
                  <c:v>-0.83203125</c:v>
                </c:pt>
                <c:pt idx="15001">
                  <c:v>1.16796875</c:v>
                </c:pt>
                <c:pt idx="15002">
                  <c:v>50.16796875</c:v>
                </c:pt>
                <c:pt idx="15003">
                  <c:v>23.16796875</c:v>
                </c:pt>
                <c:pt idx="15004">
                  <c:v>-30.83203125</c:v>
                </c:pt>
                <c:pt idx="15005">
                  <c:v>81.16796875</c:v>
                </c:pt>
                <c:pt idx="15006">
                  <c:v>-18.83203125</c:v>
                </c:pt>
                <c:pt idx="15007">
                  <c:v>21.16796875</c:v>
                </c:pt>
                <c:pt idx="15008">
                  <c:v>-2.83203125</c:v>
                </c:pt>
                <c:pt idx="15009">
                  <c:v>35.16796875</c:v>
                </c:pt>
                <c:pt idx="15010">
                  <c:v>1.16796875</c:v>
                </c:pt>
                <c:pt idx="15011">
                  <c:v>59.16796875</c:v>
                </c:pt>
                <c:pt idx="15012">
                  <c:v>-50.83203125</c:v>
                </c:pt>
                <c:pt idx="15013">
                  <c:v>-14.83203125</c:v>
                </c:pt>
                <c:pt idx="15014">
                  <c:v>33.16796875</c:v>
                </c:pt>
                <c:pt idx="15015">
                  <c:v>34.16796875</c:v>
                </c:pt>
                <c:pt idx="15016">
                  <c:v>-51.83203125</c:v>
                </c:pt>
                <c:pt idx="15017">
                  <c:v>25.16796875</c:v>
                </c:pt>
                <c:pt idx="15018">
                  <c:v>0.16796875</c:v>
                </c:pt>
                <c:pt idx="15019">
                  <c:v>38.16796875</c:v>
                </c:pt>
                <c:pt idx="15020">
                  <c:v>27.16796875</c:v>
                </c:pt>
                <c:pt idx="15021">
                  <c:v>37.16796875</c:v>
                </c:pt>
                <c:pt idx="15022">
                  <c:v>-22.83203125</c:v>
                </c:pt>
                <c:pt idx="15023">
                  <c:v>28.16796875</c:v>
                </c:pt>
                <c:pt idx="15024">
                  <c:v>-93.83203125</c:v>
                </c:pt>
                <c:pt idx="15025">
                  <c:v>24.16796875</c:v>
                </c:pt>
                <c:pt idx="15026">
                  <c:v>29.16796875</c:v>
                </c:pt>
                <c:pt idx="15027">
                  <c:v>63.16796875</c:v>
                </c:pt>
                <c:pt idx="15028">
                  <c:v>64.16796875</c:v>
                </c:pt>
                <c:pt idx="15029">
                  <c:v>-45.83203125</c:v>
                </c:pt>
                <c:pt idx="15030">
                  <c:v>-27.83203125</c:v>
                </c:pt>
                <c:pt idx="15031">
                  <c:v>-32.83203125</c:v>
                </c:pt>
                <c:pt idx="15032">
                  <c:v>41.16796875</c:v>
                </c:pt>
                <c:pt idx="15033">
                  <c:v>62.16796875</c:v>
                </c:pt>
                <c:pt idx="15034">
                  <c:v>17.16796875</c:v>
                </c:pt>
                <c:pt idx="15035">
                  <c:v>-41.83203125</c:v>
                </c:pt>
                <c:pt idx="15036">
                  <c:v>-62.83203125</c:v>
                </c:pt>
                <c:pt idx="15037">
                  <c:v>3.16796875</c:v>
                </c:pt>
                <c:pt idx="15038">
                  <c:v>-61.83203125</c:v>
                </c:pt>
                <c:pt idx="15039">
                  <c:v>-60.83203125</c:v>
                </c:pt>
                <c:pt idx="15040">
                  <c:v>-2.83203125</c:v>
                </c:pt>
                <c:pt idx="15041">
                  <c:v>51.16796875</c:v>
                </c:pt>
                <c:pt idx="15042">
                  <c:v>-0.83203125</c:v>
                </c:pt>
                <c:pt idx="15043">
                  <c:v>-39.83203125</c:v>
                </c:pt>
                <c:pt idx="15044">
                  <c:v>-64.83203125</c:v>
                </c:pt>
                <c:pt idx="15045">
                  <c:v>-38.83203125</c:v>
                </c:pt>
                <c:pt idx="15046">
                  <c:v>24.16796875</c:v>
                </c:pt>
                <c:pt idx="15047">
                  <c:v>-2.83203125</c:v>
                </c:pt>
                <c:pt idx="15048">
                  <c:v>16.16796875</c:v>
                </c:pt>
                <c:pt idx="15049">
                  <c:v>-15.83203125</c:v>
                </c:pt>
                <c:pt idx="15050">
                  <c:v>-4.83203125</c:v>
                </c:pt>
                <c:pt idx="15051">
                  <c:v>-18.83203125</c:v>
                </c:pt>
                <c:pt idx="15052">
                  <c:v>-47.83203125</c:v>
                </c:pt>
                <c:pt idx="15053">
                  <c:v>9.16796875</c:v>
                </c:pt>
                <c:pt idx="15054">
                  <c:v>-62.83203125</c:v>
                </c:pt>
                <c:pt idx="15055">
                  <c:v>-48.83203125</c:v>
                </c:pt>
                <c:pt idx="15056">
                  <c:v>-55.83203125</c:v>
                </c:pt>
                <c:pt idx="15057">
                  <c:v>30.16796875</c:v>
                </c:pt>
                <c:pt idx="15058">
                  <c:v>17.16796875</c:v>
                </c:pt>
                <c:pt idx="15059">
                  <c:v>54.16796875</c:v>
                </c:pt>
                <c:pt idx="15060">
                  <c:v>17.16796875</c:v>
                </c:pt>
                <c:pt idx="15061">
                  <c:v>72.16796875</c:v>
                </c:pt>
                <c:pt idx="15062">
                  <c:v>-16.83203125</c:v>
                </c:pt>
                <c:pt idx="15063">
                  <c:v>-12.83203125</c:v>
                </c:pt>
                <c:pt idx="15064">
                  <c:v>-28.83203125</c:v>
                </c:pt>
                <c:pt idx="15065">
                  <c:v>-11.83203125</c:v>
                </c:pt>
                <c:pt idx="15066">
                  <c:v>-26.83203125</c:v>
                </c:pt>
                <c:pt idx="15067">
                  <c:v>-30.83203125</c:v>
                </c:pt>
                <c:pt idx="15068">
                  <c:v>20.16796875</c:v>
                </c:pt>
                <c:pt idx="15069">
                  <c:v>-61.83203125</c:v>
                </c:pt>
                <c:pt idx="15070">
                  <c:v>41.16796875</c:v>
                </c:pt>
                <c:pt idx="15071">
                  <c:v>31.16796875</c:v>
                </c:pt>
                <c:pt idx="15072">
                  <c:v>-76.83203125</c:v>
                </c:pt>
                <c:pt idx="15073">
                  <c:v>-54.83203125</c:v>
                </c:pt>
                <c:pt idx="15074">
                  <c:v>91.16796875</c:v>
                </c:pt>
                <c:pt idx="15075">
                  <c:v>9.16796875</c:v>
                </c:pt>
                <c:pt idx="15076">
                  <c:v>73.16796875</c:v>
                </c:pt>
                <c:pt idx="15077">
                  <c:v>19.16796875</c:v>
                </c:pt>
                <c:pt idx="15078">
                  <c:v>-73.83203125</c:v>
                </c:pt>
                <c:pt idx="15079">
                  <c:v>-20.83203125</c:v>
                </c:pt>
                <c:pt idx="15080">
                  <c:v>62.16796875</c:v>
                </c:pt>
                <c:pt idx="15081">
                  <c:v>-6.83203125</c:v>
                </c:pt>
                <c:pt idx="15082">
                  <c:v>15.16796875</c:v>
                </c:pt>
                <c:pt idx="15083">
                  <c:v>-53.83203125</c:v>
                </c:pt>
                <c:pt idx="15084">
                  <c:v>42.16796875</c:v>
                </c:pt>
                <c:pt idx="15085">
                  <c:v>26.16796875</c:v>
                </c:pt>
                <c:pt idx="15086">
                  <c:v>5.16796875</c:v>
                </c:pt>
                <c:pt idx="15087">
                  <c:v>31.16796875</c:v>
                </c:pt>
                <c:pt idx="15088">
                  <c:v>-19.83203125</c:v>
                </c:pt>
                <c:pt idx="15089">
                  <c:v>36.16796875</c:v>
                </c:pt>
                <c:pt idx="15090">
                  <c:v>56.16796875</c:v>
                </c:pt>
                <c:pt idx="15091">
                  <c:v>-39.83203125</c:v>
                </c:pt>
                <c:pt idx="15092">
                  <c:v>-5.83203125</c:v>
                </c:pt>
                <c:pt idx="15093">
                  <c:v>-46.83203125</c:v>
                </c:pt>
                <c:pt idx="15094">
                  <c:v>6.16796875</c:v>
                </c:pt>
                <c:pt idx="15095">
                  <c:v>-52.83203125</c:v>
                </c:pt>
                <c:pt idx="15096">
                  <c:v>-29.83203125</c:v>
                </c:pt>
                <c:pt idx="15097">
                  <c:v>-20.83203125</c:v>
                </c:pt>
                <c:pt idx="15098">
                  <c:v>77.16796875</c:v>
                </c:pt>
                <c:pt idx="15099">
                  <c:v>69.16796875</c:v>
                </c:pt>
                <c:pt idx="15100">
                  <c:v>60.16796875</c:v>
                </c:pt>
                <c:pt idx="15101">
                  <c:v>-18.83203125</c:v>
                </c:pt>
                <c:pt idx="15102">
                  <c:v>77.16796875</c:v>
                </c:pt>
                <c:pt idx="15103">
                  <c:v>95.16796875</c:v>
                </c:pt>
                <c:pt idx="15104">
                  <c:v>79.16796875</c:v>
                </c:pt>
                <c:pt idx="15105">
                  <c:v>26.16796875</c:v>
                </c:pt>
                <c:pt idx="15106">
                  <c:v>14.16796875</c:v>
                </c:pt>
                <c:pt idx="15107">
                  <c:v>25.16796875</c:v>
                </c:pt>
                <c:pt idx="15108">
                  <c:v>31.16796875</c:v>
                </c:pt>
                <c:pt idx="15109">
                  <c:v>-2.83203125</c:v>
                </c:pt>
                <c:pt idx="15110">
                  <c:v>17.16796875</c:v>
                </c:pt>
                <c:pt idx="15111">
                  <c:v>17.16796875</c:v>
                </c:pt>
                <c:pt idx="15112">
                  <c:v>80.16796875</c:v>
                </c:pt>
                <c:pt idx="15113">
                  <c:v>-67.83203125</c:v>
                </c:pt>
                <c:pt idx="15114">
                  <c:v>-104.8710938</c:v>
                </c:pt>
                <c:pt idx="15115">
                  <c:v>-38.87109375</c:v>
                </c:pt>
                <c:pt idx="15116">
                  <c:v>16.12890625</c:v>
                </c:pt>
                <c:pt idx="15117">
                  <c:v>-10.87109375</c:v>
                </c:pt>
                <c:pt idx="15118">
                  <c:v>58.12890625</c:v>
                </c:pt>
                <c:pt idx="15119">
                  <c:v>-5.87109375</c:v>
                </c:pt>
                <c:pt idx="15120">
                  <c:v>55.12890625</c:v>
                </c:pt>
                <c:pt idx="15121">
                  <c:v>-24.87109375</c:v>
                </c:pt>
                <c:pt idx="15122">
                  <c:v>-50.87109375</c:v>
                </c:pt>
                <c:pt idx="15123">
                  <c:v>14.12890625</c:v>
                </c:pt>
                <c:pt idx="15124">
                  <c:v>15.12890625</c:v>
                </c:pt>
                <c:pt idx="15125">
                  <c:v>-0.87109375</c:v>
                </c:pt>
                <c:pt idx="15126">
                  <c:v>56.12890625</c:v>
                </c:pt>
                <c:pt idx="15127">
                  <c:v>36.12890625</c:v>
                </c:pt>
                <c:pt idx="15128">
                  <c:v>-17.87109375</c:v>
                </c:pt>
                <c:pt idx="15129">
                  <c:v>3.12890625</c:v>
                </c:pt>
                <c:pt idx="15130">
                  <c:v>-17.87109375</c:v>
                </c:pt>
                <c:pt idx="15131">
                  <c:v>38.12890625</c:v>
                </c:pt>
                <c:pt idx="15132">
                  <c:v>58.12890625</c:v>
                </c:pt>
                <c:pt idx="15133">
                  <c:v>-42.87109375</c:v>
                </c:pt>
                <c:pt idx="15134">
                  <c:v>-32.87109375</c:v>
                </c:pt>
                <c:pt idx="15135">
                  <c:v>-13.87109375</c:v>
                </c:pt>
                <c:pt idx="15136">
                  <c:v>9.12890625</c:v>
                </c:pt>
                <c:pt idx="15137">
                  <c:v>13.12890625</c:v>
                </c:pt>
                <c:pt idx="15138">
                  <c:v>-21.87109375</c:v>
                </c:pt>
                <c:pt idx="15139">
                  <c:v>-21.87109375</c:v>
                </c:pt>
                <c:pt idx="15140">
                  <c:v>-23.87109375</c:v>
                </c:pt>
                <c:pt idx="15141">
                  <c:v>-19.87109375</c:v>
                </c:pt>
                <c:pt idx="15142">
                  <c:v>9.12890625</c:v>
                </c:pt>
                <c:pt idx="15143">
                  <c:v>-76.87109375</c:v>
                </c:pt>
                <c:pt idx="15144">
                  <c:v>30.12890625</c:v>
                </c:pt>
                <c:pt idx="15145">
                  <c:v>33.12890625</c:v>
                </c:pt>
                <c:pt idx="15146">
                  <c:v>-41.87109375</c:v>
                </c:pt>
                <c:pt idx="15147">
                  <c:v>-12.87109375</c:v>
                </c:pt>
                <c:pt idx="15148">
                  <c:v>-80.87109375</c:v>
                </c:pt>
                <c:pt idx="15149">
                  <c:v>-68.87109375</c:v>
                </c:pt>
                <c:pt idx="15150">
                  <c:v>-79.87109375</c:v>
                </c:pt>
                <c:pt idx="15151">
                  <c:v>-38.87109375</c:v>
                </c:pt>
                <c:pt idx="15152">
                  <c:v>36.12890625</c:v>
                </c:pt>
                <c:pt idx="15153">
                  <c:v>-33.87109375</c:v>
                </c:pt>
                <c:pt idx="15154">
                  <c:v>-43.87109375</c:v>
                </c:pt>
                <c:pt idx="15155">
                  <c:v>29.12890625</c:v>
                </c:pt>
                <c:pt idx="15156">
                  <c:v>-16.87109375</c:v>
                </c:pt>
                <c:pt idx="15157">
                  <c:v>-95.87109375</c:v>
                </c:pt>
                <c:pt idx="15158">
                  <c:v>39.12890625</c:v>
                </c:pt>
                <c:pt idx="15159">
                  <c:v>84.12890625</c:v>
                </c:pt>
                <c:pt idx="15160">
                  <c:v>25.12890625</c:v>
                </c:pt>
                <c:pt idx="15161">
                  <c:v>-7.87109375</c:v>
                </c:pt>
                <c:pt idx="15162">
                  <c:v>27.12890625</c:v>
                </c:pt>
                <c:pt idx="15163">
                  <c:v>13.12890625</c:v>
                </c:pt>
                <c:pt idx="15164">
                  <c:v>-43.87109375</c:v>
                </c:pt>
                <c:pt idx="15165">
                  <c:v>-0.87109375</c:v>
                </c:pt>
                <c:pt idx="15166">
                  <c:v>12.12890625</c:v>
                </c:pt>
                <c:pt idx="15167">
                  <c:v>-39.87109375</c:v>
                </c:pt>
                <c:pt idx="15168">
                  <c:v>-4.87109375</c:v>
                </c:pt>
                <c:pt idx="15169">
                  <c:v>33.12890625</c:v>
                </c:pt>
                <c:pt idx="15170">
                  <c:v>35.12890625</c:v>
                </c:pt>
                <c:pt idx="15171">
                  <c:v>54.12890625</c:v>
                </c:pt>
                <c:pt idx="15172">
                  <c:v>-93.87109375</c:v>
                </c:pt>
                <c:pt idx="15173">
                  <c:v>-28.87109375</c:v>
                </c:pt>
                <c:pt idx="15174">
                  <c:v>-89.87109375</c:v>
                </c:pt>
                <c:pt idx="15175">
                  <c:v>44.12890625</c:v>
                </c:pt>
                <c:pt idx="15176">
                  <c:v>-96.87109375</c:v>
                </c:pt>
                <c:pt idx="15177">
                  <c:v>-59.87109375</c:v>
                </c:pt>
                <c:pt idx="15178">
                  <c:v>36.12890625</c:v>
                </c:pt>
                <c:pt idx="15179">
                  <c:v>-2.87109375</c:v>
                </c:pt>
                <c:pt idx="15180">
                  <c:v>-31.87109375</c:v>
                </c:pt>
                <c:pt idx="15181">
                  <c:v>-38.87109375</c:v>
                </c:pt>
                <c:pt idx="15182">
                  <c:v>-31.87109375</c:v>
                </c:pt>
                <c:pt idx="15183">
                  <c:v>-40.87109375</c:v>
                </c:pt>
                <c:pt idx="15184">
                  <c:v>-71.87109375</c:v>
                </c:pt>
                <c:pt idx="15185">
                  <c:v>40.12890625</c:v>
                </c:pt>
                <c:pt idx="15186">
                  <c:v>-23.87109375</c:v>
                </c:pt>
                <c:pt idx="15187">
                  <c:v>-37.87109375</c:v>
                </c:pt>
                <c:pt idx="15188">
                  <c:v>-57.87109375</c:v>
                </c:pt>
                <c:pt idx="15189">
                  <c:v>83.12890625</c:v>
                </c:pt>
                <c:pt idx="15190">
                  <c:v>4.33984375</c:v>
                </c:pt>
                <c:pt idx="15191">
                  <c:v>-14.66015625</c:v>
                </c:pt>
                <c:pt idx="15192">
                  <c:v>-89.66015625</c:v>
                </c:pt>
                <c:pt idx="15193">
                  <c:v>-37.66015625</c:v>
                </c:pt>
                <c:pt idx="15194">
                  <c:v>-64.66015625</c:v>
                </c:pt>
                <c:pt idx="15195">
                  <c:v>30.33984375</c:v>
                </c:pt>
                <c:pt idx="15196">
                  <c:v>19.33984375</c:v>
                </c:pt>
                <c:pt idx="15197">
                  <c:v>-5.66015625</c:v>
                </c:pt>
                <c:pt idx="15198">
                  <c:v>9.33984375</c:v>
                </c:pt>
                <c:pt idx="15199">
                  <c:v>25.33984375</c:v>
                </c:pt>
                <c:pt idx="15200">
                  <c:v>70.33984375</c:v>
                </c:pt>
                <c:pt idx="15201">
                  <c:v>-15.66015625</c:v>
                </c:pt>
                <c:pt idx="15202">
                  <c:v>12.33984375</c:v>
                </c:pt>
                <c:pt idx="15203">
                  <c:v>42.33984375</c:v>
                </c:pt>
                <c:pt idx="15204">
                  <c:v>54.33984375</c:v>
                </c:pt>
                <c:pt idx="15205">
                  <c:v>-22.66015625</c:v>
                </c:pt>
                <c:pt idx="15206">
                  <c:v>-2.66015625</c:v>
                </c:pt>
                <c:pt idx="15207">
                  <c:v>59.33984375</c:v>
                </c:pt>
                <c:pt idx="15208">
                  <c:v>-57.66015625</c:v>
                </c:pt>
                <c:pt idx="15209">
                  <c:v>-58.66015625</c:v>
                </c:pt>
                <c:pt idx="15210">
                  <c:v>-18.66015625</c:v>
                </c:pt>
                <c:pt idx="15211">
                  <c:v>61.33984375</c:v>
                </c:pt>
                <c:pt idx="15212">
                  <c:v>-21.66015625</c:v>
                </c:pt>
                <c:pt idx="15213">
                  <c:v>7.33984375</c:v>
                </c:pt>
                <c:pt idx="15214">
                  <c:v>-15.66015625</c:v>
                </c:pt>
                <c:pt idx="15215">
                  <c:v>34.33984375</c:v>
                </c:pt>
                <c:pt idx="15216">
                  <c:v>33.33984375</c:v>
                </c:pt>
                <c:pt idx="15217">
                  <c:v>-79.66015625</c:v>
                </c:pt>
                <c:pt idx="15218">
                  <c:v>17.33984375</c:v>
                </c:pt>
                <c:pt idx="15219">
                  <c:v>-46.66015625</c:v>
                </c:pt>
                <c:pt idx="15220">
                  <c:v>-11.66015625</c:v>
                </c:pt>
                <c:pt idx="15221">
                  <c:v>-64.66015625</c:v>
                </c:pt>
                <c:pt idx="15222">
                  <c:v>-28.66015625</c:v>
                </c:pt>
                <c:pt idx="15223">
                  <c:v>12.33984375</c:v>
                </c:pt>
                <c:pt idx="15224">
                  <c:v>68.33984375</c:v>
                </c:pt>
                <c:pt idx="15225">
                  <c:v>52.33984375</c:v>
                </c:pt>
                <c:pt idx="15226">
                  <c:v>60.33984375</c:v>
                </c:pt>
                <c:pt idx="15227">
                  <c:v>-10.66015625</c:v>
                </c:pt>
                <c:pt idx="15228">
                  <c:v>-8.66015625</c:v>
                </c:pt>
                <c:pt idx="15229">
                  <c:v>-10.66015625</c:v>
                </c:pt>
                <c:pt idx="15230">
                  <c:v>-31.66015625</c:v>
                </c:pt>
                <c:pt idx="15231">
                  <c:v>-100.6601562</c:v>
                </c:pt>
                <c:pt idx="15232">
                  <c:v>-15.66015625</c:v>
                </c:pt>
                <c:pt idx="15233">
                  <c:v>-24.66015625</c:v>
                </c:pt>
                <c:pt idx="15234">
                  <c:v>-46.66015625</c:v>
                </c:pt>
                <c:pt idx="15235">
                  <c:v>11.33984375</c:v>
                </c:pt>
                <c:pt idx="15236">
                  <c:v>87.33984375</c:v>
                </c:pt>
                <c:pt idx="15237">
                  <c:v>70.33984375</c:v>
                </c:pt>
                <c:pt idx="15238">
                  <c:v>-18.66015625</c:v>
                </c:pt>
                <c:pt idx="15239">
                  <c:v>-5.66015625</c:v>
                </c:pt>
                <c:pt idx="15240">
                  <c:v>13.33984375</c:v>
                </c:pt>
                <c:pt idx="15241">
                  <c:v>-6.66015625</c:v>
                </c:pt>
                <c:pt idx="15242">
                  <c:v>-52.66015625</c:v>
                </c:pt>
                <c:pt idx="15243">
                  <c:v>16.33984375</c:v>
                </c:pt>
                <c:pt idx="15244">
                  <c:v>-97.66015625</c:v>
                </c:pt>
                <c:pt idx="15245">
                  <c:v>27.33984375</c:v>
                </c:pt>
                <c:pt idx="15246">
                  <c:v>35.33984375</c:v>
                </c:pt>
                <c:pt idx="15247">
                  <c:v>-14.66015625</c:v>
                </c:pt>
                <c:pt idx="15248">
                  <c:v>-29.66015625</c:v>
                </c:pt>
                <c:pt idx="15249">
                  <c:v>43.33984375</c:v>
                </c:pt>
                <c:pt idx="15250">
                  <c:v>-13.66015625</c:v>
                </c:pt>
                <c:pt idx="15251">
                  <c:v>17.33984375</c:v>
                </c:pt>
                <c:pt idx="15252">
                  <c:v>-33.66015625</c:v>
                </c:pt>
                <c:pt idx="15253">
                  <c:v>-9.66015625</c:v>
                </c:pt>
                <c:pt idx="15254">
                  <c:v>-65.66015625</c:v>
                </c:pt>
                <c:pt idx="15255">
                  <c:v>14.33984375</c:v>
                </c:pt>
                <c:pt idx="15256">
                  <c:v>49.33984375</c:v>
                </c:pt>
                <c:pt idx="15257">
                  <c:v>7.33984375</c:v>
                </c:pt>
                <c:pt idx="15258">
                  <c:v>-38.66015625</c:v>
                </c:pt>
                <c:pt idx="15259">
                  <c:v>58.33984375</c:v>
                </c:pt>
                <c:pt idx="15260">
                  <c:v>42.33984375</c:v>
                </c:pt>
                <c:pt idx="15261">
                  <c:v>80.33984375</c:v>
                </c:pt>
                <c:pt idx="15262">
                  <c:v>4.33984375</c:v>
                </c:pt>
                <c:pt idx="15263">
                  <c:v>30.33984375</c:v>
                </c:pt>
                <c:pt idx="15264">
                  <c:v>24.33984375</c:v>
                </c:pt>
                <c:pt idx="15265">
                  <c:v>44.33984375</c:v>
                </c:pt>
                <c:pt idx="15266">
                  <c:v>24.33984375</c:v>
                </c:pt>
                <c:pt idx="15267">
                  <c:v>1.33984375</c:v>
                </c:pt>
                <c:pt idx="15268">
                  <c:v>1.33984375</c:v>
                </c:pt>
                <c:pt idx="15269">
                  <c:v>7.33984375</c:v>
                </c:pt>
                <c:pt idx="15270">
                  <c:v>41.33984375</c:v>
                </c:pt>
                <c:pt idx="15271">
                  <c:v>-44.66015625</c:v>
                </c:pt>
                <c:pt idx="15272">
                  <c:v>31.33984375</c:v>
                </c:pt>
                <c:pt idx="15273">
                  <c:v>32.33984375</c:v>
                </c:pt>
                <c:pt idx="15274">
                  <c:v>-11.66015625</c:v>
                </c:pt>
                <c:pt idx="15275">
                  <c:v>67.33984375</c:v>
                </c:pt>
                <c:pt idx="15276">
                  <c:v>-77.66015625</c:v>
                </c:pt>
                <c:pt idx="15277">
                  <c:v>-13.66015625</c:v>
                </c:pt>
                <c:pt idx="15278">
                  <c:v>-22.66015625</c:v>
                </c:pt>
                <c:pt idx="15279">
                  <c:v>-15.66015625</c:v>
                </c:pt>
                <c:pt idx="15280">
                  <c:v>-53.66015625</c:v>
                </c:pt>
                <c:pt idx="15281">
                  <c:v>-40.66015625</c:v>
                </c:pt>
                <c:pt idx="15282">
                  <c:v>-70.66015625</c:v>
                </c:pt>
                <c:pt idx="15283">
                  <c:v>-7.66015625</c:v>
                </c:pt>
                <c:pt idx="15284">
                  <c:v>12.33984375</c:v>
                </c:pt>
                <c:pt idx="15285">
                  <c:v>33.33984375</c:v>
                </c:pt>
                <c:pt idx="15286">
                  <c:v>12.33984375</c:v>
                </c:pt>
                <c:pt idx="15287">
                  <c:v>-28.66015625</c:v>
                </c:pt>
                <c:pt idx="15288">
                  <c:v>-49.66015625</c:v>
                </c:pt>
                <c:pt idx="15289">
                  <c:v>27.33984375</c:v>
                </c:pt>
                <c:pt idx="15290">
                  <c:v>-34.66015625</c:v>
                </c:pt>
                <c:pt idx="15291">
                  <c:v>-3.66015625</c:v>
                </c:pt>
                <c:pt idx="15292">
                  <c:v>-8.66015625</c:v>
                </c:pt>
                <c:pt idx="15293">
                  <c:v>-17.66015625</c:v>
                </c:pt>
                <c:pt idx="15294">
                  <c:v>-74.66015625</c:v>
                </c:pt>
                <c:pt idx="15295">
                  <c:v>44.33984375</c:v>
                </c:pt>
                <c:pt idx="15296">
                  <c:v>-32.66015625</c:v>
                </c:pt>
                <c:pt idx="15297">
                  <c:v>-52.66015625</c:v>
                </c:pt>
                <c:pt idx="15298">
                  <c:v>-27.87109375</c:v>
                </c:pt>
                <c:pt idx="15299">
                  <c:v>-7.87109375</c:v>
                </c:pt>
                <c:pt idx="15300">
                  <c:v>-22.87109375</c:v>
                </c:pt>
                <c:pt idx="15301">
                  <c:v>46.12890625</c:v>
                </c:pt>
                <c:pt idx="15302">
                  <c:v>2.12890625</c:v>
                </c:pt>
                <c:pt idx="15303">
                  <c:v>27.12890625</c:v>
                </c:pt>
                <c:pt idx="15304">
                  <c:v>-46.87109375</c:v>
                </c:pt>
                <c:pt idx="15305">
                  <c:v>27.12890625</c:v>
                </c:pt>
                <c:pt idx="15306">
                  <c:v>38.12890625</c:v>
                </c:pt>
                <c:pt idx="15307">
                  <c:v>-1.87109375</c:v>
                </c:pt>
                <c:pt idx="15308">
                  <c:v>45.12890625</c:v>
                </c:pt>
                <c:pt idx="15309">
                  <c:v>-47.87109375</c:v>
                </c:pt>
                <c:pt idx="15310">
                  <c:v>-16.87109375</c:v>
                </c:pt>
                <c:pt idx="15311">
                  <c:v>-49.87109375</c:v>
                </c:pt>
                <c:pt idx="15312">
                  <c:v>-5.87109375</c:v>
                </c:pt>
                <c:pt idx="15313">
                  <c:v>24.12890625</c:v>
                </c:pt>
                <c:pt idx="15314">
                  <c:v>-16.87109375</c:v>
                </c:pt>
                <c:pt idx="15315">
                  <c:v>29.12890625</c:v>
                </c:pt>
                <c:pt idx="15316">
                  <c:v>-33.87109375</c:v>
                </c:pt>
                <c:pt idx="15317">
                  <c:v>-39.87109375</c:v>
                </c:pt>
                <c:pt idx="15318">
                  <c:v>-16.87109375</c:v>
                </c:pt>
                <c:pt idx="15319">
                  <c:v>-47.87109375</c:v>
                </c:pt>
                <c:pt idx="15320">
                  <c:v>-71.87109375</c:v>
                </c:pt>
                <c:pt idx="15321">
                  <c:v>19.12890625</c:v>
                </c:pt>
                <c:pt idx="15322">
                  <c:v>11.12890625</c:v>
                </c:pt>
                <c:pt idx="15323">
                  <c:v>-25.87109375</c:v>
                </c:pt>
                <c:pt idx="15324">
                  <c:v>-4.87109375</c:v>
                </c:pt>
                <c:pt idx="15325">
                  <c:v>-29.87109375</c:v>
                </c:pt>
                <c:pt idx="15326">
                  <c:v>4.12890625</c:v>
                </c:pt>
                <c:pt idx="15327">
                  <c:v>-44.87109375</c:v>
                </c:pt>
                <c:pt idx="15328">
                  <c:v>4.12890625</c:v>
                </c:pt>
                <c:pt idx="15329">
                  <c:v>-3.87109375</c:v>
                </c:pt>
                <c:pt idx="15330">
                  <c:v>-37.87109375</c:v>
                </c:pt>
                <c:pt idx="15331">
                  <c:v>-0.87109375</c:v>
                </c:pt>
                <c:pt idx="15332">
                  <c:v>-19.87109375</c:v>
                </c:pt>
                <c:pt idx="15333">
                  <c:v>-6.87109375</c:v>
                </c:pt>
                <c:pt idx="15334">
                  <c:v>-15.87109375</c:v>
                </c:pt>
                <c:pt idx="15335">
                  <c:v>46.12890625</c:v>
                </c:pt>
                <c:pt idx="15336">
                  <c:v>29.12890625</c:v>
                </c:pt>
                <c:pt idx="15337">
                  <c:v>-4.87109375</c:v>
                </c:pt>
                <c:pt idx="15338">
                  <c:v>5.12890625</c:v>
                </c:pt>
                <c:pt idx="15339">
                  <c:v>-33.87109375</c:v>
                </c:pt>
                <c:pt idx="15340">
                  <c:v>34.12890625</c:v>
                </c:pt>
                <c:pt idx="15341">
                  <c:v>71.12890625</c:v>
                </c:pt>
                <c:pt idx="15342">
                  <c:v>0.12890625</c:v>
                </c:pt>
                <c:pt idx="15343">
                  <c:v>-72.87109375</c:v>
                </c:pt>
                <c:pt idx="15344">
                  <c:v>-10.87109375</c:v>
                </c:pt>
                <c:pt idx="15345">
                  <c:v>-14.87109375</c:v>
                </c:pt>
                <c:pt idx="15346">
                  <c:v>50.12890625</c:v>
                </c:pt>
                <c:pt idx="15347">
                  <c:v>-9.87109375</c:v>
                </c:pt>
                <c:pt idx="15348">
                  <c:v>32.12890625</c:v>
                </c:pt>
                <c:pt idx="15349">
                  <c:v>-0.87109375</c:v>
                </c:pt>
                <c:pt idx="15350">
                  <c:v>15.12890625</c:v>
                </c:pt>
                <c:pt idx="15351">
                  <c:v>-56.87109375</c:v>
                </c:pt>
                <c:pt idx="15352">
                  <c:v>44.12890625</c:v>
                </c:pt>
                <c:pt idx="15353">
                  <c:v>-31.87109375</c:v>
                </c:pt>
                <c:pt idx="15354">
                  <c:v>-7.87109375</c:v>
                </c:pt>
                <c:pt idx="15355">
                  <c:v>-34.87109375</c:v>
                </c:pt>
                <c:pt idx="15356">
                  <c:v>52.12890625</c:v>
                </c:pt>
                <c:pt idx="15357">
                  <c:v>24.12890625</c:v>
                </c:pt>
                <c:pt idx="15358">
                  <c:v>-38.87109375</c:v>
                </c:pt>
                <c:pt idx="15359">
                  <c:v>11.12890625</c:v>
                </c:pt>
                <c:pt idx="15360">
                  <c:v>-111.8710938</c:v>
                </c:pt>
                <c:pt idx="15361">
                  <c:v>-6.87109375</c:v>
                </c:pt>
                <c:pt idx="15362">
                  <c:v>71.12890625</c:v>
                </c:pt>
                <c:pt idx="15363">
                  <c:v>5.12890625</c:v>
                </c:pt>
                <c:pt idx="15364">
                  <c:v>27.12890625</c:v>
                </c:pt>
                <c:pt idx="15365">
                  <c:v>-51.87109375</c:v>
                </c:pt>
                <c:pt idx="15366">
                  <c:v>-54.87109375</c:v>
                </c:pt>
                <c:pt idx="15367">
                  <c:v>-58.87109375</c:v>
                </c:pt>
                <c:pt idx="15368">
                  <c:v>-33.87109375</c:v>
                </c:pt>
                <c:pt idx="15369">
                  <c:v>-71.87109375</c:v>
                </c:pt>
                <c:pt idx="15370">
                  <c:v>27.12890625</c:v>
                </c:pt>
                <c:pt idx="15371">
                  <c:v>-0.87109375</c:v>
                </c:pt>
                <c:pt idx="15372">
                  <c:v>-44.87109375</c:v>
                </c:pt>
                <c:pt idx="15373">
                  <c:v>48.12890625</c:v>
                </c:pt>
                <c:pt idx="15374">
                  <c:v>6.12890625</c:v>
                </c:pt>
                <c:pt idx="15375">
                  <c:v>-25.87109375</c:v>
                </c:pt>
                <c:pt idx="15376">
                  <c:v>108.1289062</c:v>
                </c:pt>
                <c:pt idx="15377">
                  <c:v>29.12890625</c:v>
                </c:pt>
                <c:pt idx="15378">
                  <c:v>-43.87109375</c:v>
                </c:pt>
                <c:pt idx="15379">
                  <c:v>12.12890625</c:v>
                </c:pt>
                <c:pt idx="15380">
                  <c:v>55.12890625</c:v>
                </c:pt>
                <c:pt idx="15381">
                  <c:v>29.12890625</c:v>
                </c:pt>
                <c:pt idx="15382">
                  <c:v>36.12890625</c:v>
                </c:pt>
                <c:pt idx="15383">
                  <c:v>1.12890625</c:v>
                </c:pt>
                <c:pt idx="15384">
                  <c:v>7.12890625</c:v>
                </c:pt>
                <c:pt idx="15385">
                  <c:v>-59.87109375</c:v>
                </c:pt>
                <c:pt idx="15386">
                  <c:v>46.12890625</c:v>
                </c:pt>
                <c:pt idx="15387">
                  <c:v>-72.87109375</c:v>
                </c:pt>
                <c:pt idx="15388">
                  <c:v>22.12890625</c:v>
                </c:pt>
                <c:pt idx="15389">
                  <c:v>-23.87109375</c:v>
                </c:pt>
                <c:pt idx="15390">
                  <c:v>-32.87109375</c:v>
                </c:pt>
                <c:pt idx="15391">
                  <c:v>-0.87109375</c:v>
                </c:pt>
                <c:pt idx="15392">
                  <c:v>-50.87109375</c:v>
                </c:pt>
                <c:pt idx="15393">
                  <c:v>22.12890625</c:v>
                </c:pt>
                <c:pt idx="15394">
                  <c:v>-39.87109375</c:v>
                </c:pt>
                <c:pt idx="15395">
                  <c:v>-12.87109375</c:v>
                </c:pt>
                <c:pt idx="15396">
                  <c:v>7.12890625</c:v>
                </c:pt>
                <c:pt idx="15397">
                  <c:v>10.12890625</c:v>
                </c:pt>
                <c:pt idx="15398">
                  <c:v>47.1875</c:v>
                </c:pt>
                <c:pt idx="15399">
                  <c:v>14.1875</c:v>
                </c:pt>
                <c:pt idx="15400">
                  <c:v>-48.8125</c:v>
                </c:pt>
                <c:pt idx="15401">
                  <c:v>36.1875</c:v>
                </c:pt>
                <c:pt idx="15402">
                  <c:v>28.1875</c:v>
                </c:pt>
                <c:pt idx="15403">
                  <c:v>51.1875</c:v>
                </c:pt>
                <c:pt idx="15404">
                  <c:v>4.1875</c:v>
                </c:pt>
                <c:pt idx="15405">
                  <c:v>13.1875</c:v>
                </c:pt>
                <c:pt idx="15406">
                  <c:v>-45.8125</c:v>
                </c:pt>
                <c:pt idx="15407">
                  <c:v>-10.8125</c:v>
                </c:pt>
                <c:pt idx="15408">
                  <c:v>69.1875</c:v>
                </c:pt>
                <c:pt idx="15409">
                  <c:v>-1.8125</c:v>
                </c:pt>
                <c:pt idx="15410">
                  <c:v>-30.8125</c:v>
                </c:pt>
                <c:pt idx="15411">
                  <c:v>-36.8125</c:v>
                </c:pt>
                <c:pt idx="15412">
                  <c:v>-43.8125</c:v>
                </c:pt>
                <c:pt idx="15413">
                  <c:v>26.1875</c:v>
                </c:pt>
                <c:pt idx="15414">
                  <c:v>37.1875</c:v>
                </c:pt>
                <c:pt idx="15415">
                  <c:v>-22.8125</c:v>
                </c:pt>
                <c:pt idx="15416">
                  <c:v>21.1875</c:v>
                </c:pt>
                <c:pt idx="15417">
                  <c:v>-16.8125</c:v>
                </c:pt>
                <c:pt idx="15418">
                  <c:v>12.1875</c:v>
                </c:pt>
                <c:pt idx="15419">
                  <c:v>-15.8125</c:v>
                </c:pt>
                <c:pt idx="15420">
                  <c:v>6.1875</c:v>
                </c:pt>
                <c:pt idx="15421">
                  <c:v>0.1875</c:v>
                </c:pt>
                <c:pt idx="15422">
                  <c:v>76.1875</c:v>
                </c:pt>
                <c:pt idx="15423">
                  <c:v>-27.8125</c:v>
                </c:pt>
                <c:pt idx="15424">
                  <c:v>60.1875</c:v>
                </c:pt>
                <c:pt idx="15425">
                  <c:v>-18.8125</c:v>
                </c:pt>
                <c:pt idx="15426">
                  <c:v>-6.8125</c:v>
                </c:pt>
                <c:pt idx="15427">
                  <c:v>59.1875</c:v>
                </c:pt>
                <c:pt idx="15428">
                  <c:v>7.1875</c:v>
                </c:pt>
                <c:pt idx="15429">
                  <c:v>-54.8125</c:v>
                </c:pt>
                <c:pt idx="15430">
                  <c:v>18.1875</c:v>
                </c:pt>
                <c:pt idx="15431">
                  <c:v>-13.8125</c:v>
                </c:pt>
                <c:pt idx="15432">
                  <c:v>-51.8125</c:v>
                </c:pt>
                <c:pt idx="15433">
                  <c:v>-12.8125</c:v>
                </c:pt>
                <c:pt idx="15434">
                  <c:v>21.1875</c:v>
                </c:pt>
                <c:pt idx="15435">
                  <c:v>-80.8125</c:v>
                </c:pt>
                <c:pt idx="15436">
                  <c:v>-8.8125</c:v>
                </c:pt>
                <c:pt idx="15437">
                  <c:v>9.1875</c:v>
                </c:pt>
                <c:pt idx="15438">
                  <c:v>79.1875</c:v>
                </c:pt>
                <c:pt idx="15439">
                  <c:v>-9.8125</c:v>
                </c:pt>
                <c:pt idx="15440">
                  <c:v>60.1875</c:v>
                </c:pt>
                <c:pt idx="15441">
                  <c:v>18.1875</c:v>
                </c:pt>
                <c:pt idx="15442">
                  <c:v>100.1875</c:v>
                </c:pt>
                <c:pt idx="15443">
                  <c:v>-39.8125</c:v>
                </c:pt>
                <c:pt idx="15444">
                  <c:v>100.1875</c:v>
                </c:pt>
                <c:pt idx="15445">
                  <c:v>61.1875</c:v>
                </c:pt>
                <c:pt idx="15446">
                  <c:v>-1.8125</c:v>
                </c:pt>
                <c:pt idx="15447">
                  <c:v>-17.8125</c:v>
                </c:pt>
                <c:pt idx="15448">
                  <c:v>32.1875</c:v>
                </c:pt>
                <c:pt idx="15449">
                  <c:v>117.1875</c:v>
                </c:pt>
                <c:pt idx="15450">
                  <c:v>-74.8125</c:v>
                </c:pt>
                <c:pt idx="15451">
                  <c:v>-7.8125</c:v>
                </c:pt>
                <c:pt idx="15452">
                  <c:v>27.1875</c:v>
                </c:pt>
                <c:pt idx="15453">
                  <c:v>103.1875</c:v>
                </c:pt>
                <c:pt idx="15454">
                  <c:v>-31.8125</c:v>
                </c:pt>
                <c:pt idx="15455">
                  <c:v>11.1875</c:v>
                </c:pt>
                <c:pt idx="15456">
                  <c:v>66.1875</c:v>
                </c:pt>
                <c:pt idx="15457">
                  <c:v>6.1875</c:v>
                </c:pt>
                <c:pt idx="15458">
                  <c:v>-38.8125</c:v>
                </c:pt>
                <c:pt idx="15459">
                  <c:v>88.1875</c:v>
                </c:pt>
                <c:pt idx="15460">
                  <c:v>-12.8125</c:v>
                </c:pt>
                <c:pt idx="15461">
                  <c:v>39.1875</c:v>
                </c:pt>
                <c:pt idx="15462">
                  <c:v>61.1875</c:v>
                </c:pt>
                <c:pt idx="15463">
                  <c:v>29.1875</c:v>
                </c:pt>
                <c:pt idx="15464">
                  <c:v>11.1875</c:v>
                </c:pt>
                <c:pt idx="15465">
                  <c:v>16.1875</c:v>
                </c:pt>
                <c:pt idx="15466">
                  <c:v>38.1875</c:v>
                </c:pt>
                <c:pt idx="15467">
                  <c:v>32.1875</c:v>
                </c:pt>
                <c:pt idx="15468">
                  <c:v>94.1875</c:v>
                </c:pt>
                <c:pt idx="15469">
                  <c:v>27.1875</c:v>
                </c:pt>
                <c:pt idx="15470">
                  <c:v>21.1875</c:v>
                </c:pt>
                <c:pt idx="15471">
                  <c:v>86.1875</c:v>
                </c:pt>
                <c:pt idx="15472">
                  <c:v>-15.8125</c:v>
                </c:pt>
                <c:pt idx="15473">
                  <c:v>2.1875</c:v>
                </c:pt>
                <c:pt idx="15474">
                  <c:v>48.1875</c:v>
                </c:pt>
                <c:pt idx="15475">
                  <c:v>-30.8125</c:v>
                </c:pt>
                <c:pt idx="15476">
                  <c:v>5.1875</c:v>
                </c:pt>
                <c:pt idx="15477">
                  <c:v>-25.8125</c:v>
                </c:pt>
                <c:pt idx="15478">
                  <c:v>34.1875</c:v>
                </c:pt>
                <c:pt idx="15479">
                  <c:v>11.1875</c:v>
                </c:pt>
                <c:pt idx="15480">
                  <c:v>20.1875</c:v>
                </c:pt>
                <c:pt idx="15481">
                  <c:v>49.1875</c:v>
                </c:pt>
                <c:pt idx="15482">
                  <c:v>10.1875</c:v>
                </c:pt>
                <c:pt idx="15483">
                  <c:v>-39.8125</c:v>
                </c:pt>
                <c:pt idx="15484">
                  <c:v>-15.8125</c:v>
                </c:pt>
                <c:pt idx="15485">
                  <c:v>51.1875</c:v>
                </c:pt>
                <c:pt idx="15486">
                  <c:v>-26.8125</c:v>
                </c:pt>
                <c:pt idx="15487">
                  <c:v>-83.8125</c:v>
                </c:pt>
                <c:pt idx="15488">
                  <c:v>-17.8125</c:v>
                </c:pt>
                <c:pt idx="15489">
                  <c:v>-28.8125</c:v>
                </c:pt>
                <c:pt idx="15490">
                  <c:v>-39.8125</c:v>
                </c:pt>
                <c:pt idx="15491">
                  <c:v>-6.8125</c:v>
                </c:pt>
                <c:pt idx="15492">
                  <c:v>29.1875</c:v>
                </c:pt>
                <c:pt idx="15493">
                  <c:v>76.1875</c:v>
                </c:pt>
                <c:pt idx="15494">
                  <c:v>3.1875</c:v>
                </c:pt>
                <c:pt idx="15495">
                  <c:v>-15.75390625</c:v>
                </c:pt>
                <c:pt idx="15496">
                  <c:v>-34.75390625</c:v>
                </c:pt>
                <c:pt idx="15497">
                  <c:v>3.24609375</c:v>
                </c:pt>
                <c:pt idx="15498">
                  <c:v>-93.75390625</c:v>
                </c:pt>
                <c:pt idx="15499">
                  <c:v>32.24609375</c:v>
                </c:pt>
                <c:pt idx="15500">
                  <c:v>-69.75390625</c:v>
                </c:pt>
                <c:pt idx="15501">
                  <c:v>35.24609375</c:v>
                </c:pt>
                <c:pt idx="15502">
                  <c:v>-9.75390625</c:v>
                </c:pt>
                <c:pt idx="15503">
                  <c:v>9.24609375</c:v>
                </c:pt>
                <c:pt idx="15504">
                  <c:v>-24.75390625</c:v>
                </c:pt>
                <c:pt idx="15505">
                  <c:v>-0.75390625</c:v>
                </c:pt>
                <c:pt idx="15506">
                  <c:v>62.24609375</c:v>
                </c:pt>
                <c:pt idx="15507">
                  <c:v>-29.75390625</c:v>
                </c:pt>
                <c:pt idx="15508">
                  <c:v>87.24609375</c:v>
                </c:pt>
                <c:pt idx="15509">
                  <c:v>41.24609375</c:v>
                </c:pt>
                <c:pt idx="15510">
                  <c:v>-76.75390625</c:v>
                </c:pt>
                <c:pt idx="15511">
                  <c:v>-6.75390625</c:v>
                </c:pt>
                <c:pt idx="15512">
                  <c:v>8.24609375</c:v>
                </c:pt>
                <c:pt idx="15513">
                  <c:v>-0.75390625</c:v>
                </c:pt>
                <c:pt idx="15514">
                  <c:v>-47.75390625</c:v>
                </c:pt>
                <c:pt idx="15515">
                  <c:v>-34.75390625</c:v>
                </c:pt>
                <c:pt idx="15516">
                  <c:v>-21.75390625</c:v>
                </c:pt>
                <c:pt idx="15517">
                  <c:v>-6.75390625</c:v>
                </c:pt>
                <c:pt idx="15518">
                  <c:v>43.24609375</c:v>
                </c:pt>
                <c:pt idx="15519">
                  <c:v>-24.75390625</c:v>
                </c:pt>
                <c:pt idx="15520">
                  <c:v>-51.75390625</c:v>
                </c:pt>
                <c:pt idx="15521">
                  <c:v>44.24609375</c:v>
                </c:pt>
                <c:pt idx="15522">
                  <c:v>-33.75390625</c:v>
                </c:pt>
                <c:pt idx="15523">
                  <c:v>0.24609375</c:v>
                </c:pt>
                <c:pt idx="15524">
                  <c:v>-21.75390625</c:v>
                </c:pt>
                <c:pt idx="15525">
                  <c:v>-24.75390625</c:v>
                </c:pt>
                <c:pt idx="15526">
                  <c:v>-22.75390625</c:v>
                </c:pt>
                <c:pt idx="15527">
                  <c:v>35.24609375</c:v>
                </c:pt>
                <c:pt idx="15528">
                  <c:v>77.24609375</c:v>
                </c:pt>
                <c:pt idx="15529">
                  <c:v>-82.75390625</c:v>
                </c:pt>
                <c:pt idx="15530">
                  <c:v>15.24609375</c:v>
                </c:pt>
                <c:pt idx="15531">
                  <c:v>16.24609375</c:v>
                </c:pt>
                <c:pt idx="15532">
                  <c:v>-76.75390625</c:v>
                </c:pt>
                <c:pt idx="15533">
                  <c:v>8.24609375</c:v>
                </c:pt>
                <c:pt idx="15534">
                  <c:v>-17.75390625</c:v>
                </c:pt>
                <c:pt idx="15535">
                  <c:v>-17.75390625</c:v>
                </c:pt>
                <c:pt idx="15536">
                  <c:v>-17.75390625</c:v>
                </c:pt>
                <c:pt idx="15537">
                  <c:v>5.24609375</c:v>
                </c:pt>
                <c:pt idx="15538">
                  <c:v>-8.75390625</c:v>
                </c:pt>
                <c:pt idx="15539">
                  <c:v>30.24609375</c:v>
                </c:pt>
                <c:pt idx="15540">
                  <c:v>39.24609375</c:v>
                </c:pt>
                <c:pt idx="15541">
                  <c:v>25.24609375</c:v>
                </c:pt>
                <c:pt idx="15542">
                  <c:v>-73.75390625</c:v>
                </c:pt>
                <c:pt idx="15543">
                  <c:v>42.24609375</c:v>
                </c:pt>
                <c:pt idx="15544">
                  <c:v>-64.75390625</c:v>
                </c:pt>
                <c:pt idx="15545">
                  <c:v>2.24609375</c:v>
                </c:pt>
                <c:pt idx="15546">
                  <c:v>-82.75390625</c:v>
                </c:pt>
                <c:pt idx="15547">
                  <c:v>8.24609375</c:v>
                </c:pt>
                <c:pt idx="15548">
                  <c:v>2.24609375</c:v>
                </c:pt>
                <c:pt idx="15549">
                  <c:v>30.24609375</c:v>
                </c:pt>
                <c:pt idx="15550">
                  <c:v>-21.75390625</c:v>
                </c:pt>
                <c:pt idx="15551">
                  <c:v>13.24609375</c:v>
                </c:pt>
                <c:pt idx="15552">
                  <c:v>-95.75390625</c:v>
                </c:pt>
                <c:pt idx="15553">
                  <c:v>6.24609375</c:v>
                </c:pt>
                <c:pt idx="15554">
                  <c:v>-65.75390625</c:v>
                </c:pt>
                <c:pt idx="15555">
                  <c:v>-74.75390625</c:v>
                </c:pt>
                <c:pt idx="15556">
                  <c:v>-23.75390625</c:v>
                </c:pt>
                <c:pt idx="15557">
                  <c:v>-73.75390625</c:v>
                </c:pt>
                <c:pt idx="15558">
                  <c:v>36.24609375</c:v>
                </c:pt>
                <c:pt idx="15559">
                  <c:v>-13.75390625</c:v>
                </c:pt>
                <c:pt idx="15560">
                  <c:v>27.24609375</c:v>
                </c:pt>
                <c:pt idx="15561">
                  <c:v>-20.75390625</c:v>
                </c:pt>
                <c:pt idx="15562">
                  <c:v>6.24609375</c:v>
                </c:pt>
                <c:pt idx="15563">
                  <c:v>-5.75390625</c:v>
                </c:pt>
                <c:pt idx="15564">
                  <c:v>22.24609375</c:v>
                </c:pt>
                <c:pt idx="15565">
                  <c:v>-5.75390625</c:v>
                </c:pt>
                <c:pt idx="15566">
                  <c:v>-52.75390625</c:v>
                </c:pt>
                <c:pt idx="15567">
                  <c:v>27.24609375</c:v>
                </c:pt>
                <c:pt idx="15568">
                  <c:v>38.24609375</c:v>
                </c:pt>
                <c:pt idx="15569">
                  <c:v>-46.75390625</c:v>
                </c:pt>
                <c:pt idx="15570">
                  <c:v>-30.75390625</c:v>
                </c:pt>
                <c:pt idx="15571">
                  <c:v>-22.75390625</c:v>
                </c:pt>
                <c:pt idx="15572">
                  <c:v>-36.75390625</c:v>
                </c:pt>
                <c:pt idx="15573">
                  <c:v>-29.75390625</c:v>
                </c:pt>
                <c:pt idx="15574">
                  <c:v>13.24609375</c:v>
                </c:pt>
                <c:pt idx="15575">
                  <c:v>-6.75390625</c:v>
                </c:pt>
                <c:pt idx="15576">
                  <c:v>-8.75390625</c:v>
                </c:pt>
                <c:pt idx="15577">
                  <c:v>-29.75390625</c:v>
                </c:pt>
                <c:pt idx="15578">
                  <c:v>-19.75390625</c:v>
                </c:pt>
                <c:pt idx="15579">
                  <c:v>-4.75390625</c:v>
                </c:pt>
                <c:pt idx="15580">
                  <c:v>74.24609375</c:v>
                </c:pt>
                <c:pt idx="15581">
                  <c:v>-54.75390625</c:v>
                </c:pt>
                <c:pt idx="15582">
                  <c:v>20.24609375</c:v>
                </c:pt>
                <c:pt idx="15583">
                  <c:v>-8.75390625</c:v>
                </c:pt>
                <c:pt idx="15584">
                  <c:v>-82.75390625</c:v>
                </c:pt>
                <c:pt idx="15585">
                  <c:v>14.24609375</c:v>
                </c:pt>
                <c:pt idx="15586">
                  <c:v>19.24609375</c:v>
                </c:pt>
                <c:pt idx="15587">
                  <c:v>0.24609375</c:v>
                </c:pt>
                <c:pt idx="15588">
                  <c:v>24.24609375</c:v>
                </c:pt>
                <c:pt idx="15589">
                  <c:v>-53.75390625</c:v>
                </c:pt>
                <c:pt idx="15590">
                  <c:v>10.24609375</c:v>
                </c:pt>
                <c:pt idx="15591">
                  <c:v>-13.75390625</c:v>
                </c:pt>
                <c:pt idx="15592">
                  <c:v>41.24609375</c:v>
                </c:pt>
                <c:pt idx="15593">
                  <c:v>-40.75390625</c:v>
                </c:pt>
                <c:pt idx="15594">
                  <c:v>9.24609375</c:v>
                </c:pt>
                <c:pt idx="15595">
                  <c:v>-49.75390625</c:v>
                </c:pt>
                <c:pt idx="15596">
                  <c:v>4.24609375</c:v>
                </c:pt>
                <c:pt idx="15597">
                  <c:v>-23.75390625</c:v>
                </c:pt>
                <c:pt idx="15598">
                  <c:v>-49.75390625</c:v>
                </c:pt>
                <c:pt idx="15599">
                  <c:v>2.24609375</c:v>
                </c:pt>
                <c:pt idx="15600">
                  <c:v>31.24609375</c:v>
                </c:pt>
                <c:pt idx="15601">
                  <c:v>-5.75390625</c:v>
                </c:pt>
                <c:pt idx="15602">
                  <c:v>-86.75390625</c:v>
                </c:pt>
                <c:pt idx="15603">
                  <c:v>-54.75390625</c:v>
                </c:pt>
                <c:pt idx="15604">
                  <c:v>-20.75390625</c:v>
                </c:pt>
                <c:pt idx="15605">
                  <c:v>-67.75390625</c:v>
                </c:pt>
                <c:pt idx="15606">
                  <c:v>-15.75390625</c:v>
                </c:pt>
                <c:pt idx="15607">
                  <c:v>-79.75390625</c:v>
                </c:pt>
                <c:pt idx="15608">
                  <c:v>56.24609375</c:v>
                </c:pt>
                <c:pt idx="15609">
                  <c:v>13.24609375</c:v>
                </c:pt>
                <c:pt idx="15610">
                  <c:v>-34.75390625</c:v>
                </c:pt>
                <c:pt idx="15611">
                  <c:v>10.24609375</c:v>
                </c:pt>
                <c:pt idx="15612">
                  <c:v>20.24609375</c:v>
                </c:pt>
                <c:pt idx="15613">
                  <c:v>3.24609375</c:v>
                </c:pt>
                <c:pt idx="15614">
                  <c:v>-0.75390625</c:v>
                </c:pt>
                <c:pt idx="15615">
                  <c:v>57.24609375</c:v>
                </c:pt>
                <c:pt idx="15616">
                  <c:v>-4.75390625</c:v>
                </c:pt>
                <c:pt idx="15617">
                  <c:v>5.24609375</c:v>
                </c:pt>
                <c:pt idx="15618">
                  <c:v>-70.75390625</c:v>
                </c:pt>
                <c:pt idx="15619">
                  <c:v>31.24609375</c:v>
                </c:pt>
                <c:pt idx="15620">
                  <c:v>44.24609375</c:v>
                </c:pt>
                <c:pt idx="15621">
                  <c:v>-33.75390625</c:v>
                </c:pt>
                <c:pt idx="15622">
                  <c:v>54.24609375</c:v>
                </c:pt>
                <c:pt idx="15623">
                  <c:v>-53.75390625</c:v>
                </c:pt>
                <c:pt idx="15624">
                  <c:v>-2.75390625</c:v>
                </c:pt>
                <c:pt idx="15625">
                  <c:v>56.24609375</c:v>
                </c:pt>
                <c:pt idx="15626">
                  <c:v>-24.75390625</c:v>
                </c:pt>
                <c:pt idx="15627">
                  <c:v>45.24609375</c:v>
                </c:pt>
                <c:pt idx="15628">
                  <c:v>15.24609375</c:v>
                </c:pt>
                <c:pt idx="15629">
                  <c:v>-34.75390625</c:v>
                </c:pt>
                <c:pt idx="15630">
                  <c:v>76.24609375</c:v>
                </c:pt>
                <c:pt idx="15631">
                  <c:v>9.24609375</c:v>
                </c:pt>
                <c:pt idx="15632">
                  <c:v>-8.75390625</c:v>
                </c:pt>
                <c:pt idx="15633">
                  <c:v>128.24609380000001</c:v>
                </c:pt>
                <c:pt idx="15634">
                  <c:v>-52.75390625</c:v>
                </c:pt>
                <c:pt idx="15635">
                  <c:v>-59.75390625</c:v>
                </c:pt>
                <c:pt idx="15636">
                  <c:v>-39.75390625</c:v>
                </c:pt>
                <c:pt idx="15637">
                  <c:v>-38.75390625</c:v>
                </c:pt>
                <c:pt idx="15638">
                  <c:v>-66.75390625</c:v>
                </c:pt>
                <c:pt idx="15639">
                  <c:v>17.24609375</c:v>
                </c:pt>
                <c:pt idx="15640">
                  <c:v>-0.75390625</c:v>
                </c:pt>
                <c:pt idx="15641">
                  <c:v>-37.75390625</c:v>
                </c:pt>
                <c:pt idx="15642">
                  <c:v>26.24609375</c:v>
                </c:pt>
                <c:pt idx="15643">
                  <c:v>23.24609375</c:v>
                </c:pt>
                <c:pt idx="15644">
                  <c:v>11.24609375</c:v>
                </c:pt>
                <c:pt idx="15645">
                  <c:v>-32.05859375</c:v>
                </c:pt>
                <c:pt idx="15646">
                  <c:v>28.94140625</c:v>
                </c:pt>
                <c:pt idx="15647">
                  <c:v>65.94140625</c:v>
                </c:pt>
                <c:pt idx="15648">
                  <c:v>28.94140625</c:v>
                </c:pt>
                <c:pt idx="15649">
                  <c:v>13.94140625</c:v>
                </c:pt>
                <c:pt idx="15650">
                  <c:v>-15.05859375</c:v>
                </c:pt>
                <c:pt idx="15651">
                  <c:v>-10.05859375</c:v>
                </c:pt>
                <c:pt idx="15652">
                  <c:v>-66.05859375</c:v>
                </c:pt>
                <c:pt idx="15653">
                  <c:v>-3.05859375</c:v>
                </c:pt>
                <c:pt idx="15654">
                  <c:v>89.94140625</c:v>
                </c:pt>
                <c:pt idx="15655">
                  <c:v>-7.05859375</c:v>
                </c:pt>
                <c:pt idx="15656">
                  <c:v>-27.05859375</c:v>
                </c:pt>
                <c:pt idx="15657">
                  <c:v>37.94140625</c:v>
                </c:pt>
                <c:pt idx="15658">
                  <c:v>-5.859375E-2</c:v>
                </c:pt>
                <c:pt idx="15659">
                  <c:v>-7.05859375</c:v>
                </c:pt>
                <c:pt idx="15660">
                  <c:v>18.94140625</c:v>
                </c:pt>
                <c:pt idx="15661">
                  <c:v>-19.05859375</c:v>
                </c:pt>
                <c:pt idx="15662">
                  <c:v>64.94140625</c:v>
                </c:pt>
                <c:pt idx="15663">
                  <c:v>-10.05859375</c:v>
                </c:pt>
                <c:pt idx="15664">
                  <c:v>53.94140625</c:v>
                </c:pt>
                <c:pt idx="15665">
                  <c:v>54.94140625</c:v>
                </c:pt>
                <c:pt idx="15666">
                  <c:v>-14.05859375</c:v>
                </c:pt>
                <c:pt idx="15667">
                  <c:v>54.94140625</c:v>
                </c:pt>
                <c:pt idx="15668">
                  <c:v>80.94140625</c:v>
                </c:pt>
                <c:pt idx="15669">
                  <c:v>-2.05859375</c:v>
                </c:pt>
                <c:pt idx="15670">
                  <c:v>-45.05859375</c:v>
                </c:pt>
                <c:pt idx="15671">
                  <c:v>-46.05859375</c:v>
                </c:pt>
                <c:pt idx="15672">
                  <c:v>5.94140625</c:v>
                </c:pt>
                <c:pt idx="15673">
                  <c:v>-40.05859375</c:v>
                </c:pt>
                <c:pt idx="15674">
                  <c:v>-1.05859375</c:v>
                </c:pt>
                <c:pt idx="15675">
                  <c:v>5.94140625</c:v>
                </c:pt>
                <c:pt idx="15676">
                  <c:v>-17.05859375</c:v>
                </c:pt>
                <c:pt idx="15677">
                  <c:v>-38.05859375</c:v>
                </c:pt>
                <c:pt idx="15678">
                  <c:v>-63.05859375</c:v>
                </c:pt>
                <c:pt idx="15679">
                  <c:v>-34.05859375</c:v>
                </c:pt>
                <c:pt idx="15680">
                  <c:v>0.94140625</c:v>
                </c:pt>
                <c:pt idx="15681">
                  <c:v>-36.05859375</c:v>
                </c:pt>
                <c:pt idx="15682">
                  <c:v>13.94140625</c:v>
                </c:pt>
                <c:pt idx="15683">
                  <c:v>52.94140625</c:v>
                </c:pt>
                <c:pt idx="15684">
                  <c:v>-34.05859375</c:v>
                </c:pt>
                <c:pt idx="15685">
                  <c:v>-22.05859375</c:v>
                </c:pt>
                <c:pt idx="15686">
                  <c:v>-57.05859375</c:v>
                </c:pt>
                <c:pt idx="15687">
                  <c:v>-105.0585938</c:v>
                </c:pt>
                <c:pt idx="15688">
                  <c:v>-19.05859375</c:v>
                </c:pt>
                <c:pt idx="15689">
                  <c:v>11.94140625</c:v>
                </c:pt>
                <c:pt idx="15690">
                  <c:v>53.94140625</c:v>
                </c:pt>
                <c:pt idx="15691">
                  <c:v>1.94140625</c:v>
                </c:pt>
                <c:pt idx="15692">
                  <c:v>43.94140625</c:v>
                </c:pt>
                <c:pt idx="15693">
                  <c:v>52.94140625</c:v>
                </c:pt>
                <c:pt idx="15694">
                  <c:v>17.94140625</c:v>
                </c:pt>
                <c:pt idx="15695">
                  <c:v>0.94140625</c:v>
                </c:pt>
                <c:pt idx="15696">
                  <c:v>14.94140625</c:v>
                </c:pt>
                <c:pt idx="15697">
                  <c:v>-4.05859375</c:v>
                </c:pt>
                <c:pt idx="15698">
                  <c:v>-42.05859375</c:v>
                </c:pt>
                <c:pt idx="15699">
                  <c:v>33.94140625</c:v>
                </c:pt>
                <c:pt idx="15700">
                  <c:v>95.94140625</c:v>
                </c:pt>
                <c:pt idx="15701">
                  <c:v>-33.05859375</c:v>
                </c:pt>
                <c:pt idx="15702">
                  <c:v>-92.05859375</c:v>
                </c:pt>
                <c:pt idx="15703">
                  <c:v>-8.05859375</c:v>
                </c:pt>
                <c:pt idx="15704">
                  <c:v>-131.05859380000001</c:v>
                </c:pt>
                <c:pt idx="15705">
                  <c:v>0.94140625</c:v>
                </c:pt>
                <c:pt idx="15706">
                  <c:v>57.94140625</c:v>
                </c:pt>
                <c:pt idx="15707">
                  <c:v>20.94140625</c:v>
                </c:pt>
                <c:pt idx="15708">
                  <c:v>-42.05859375</c:v>
                </c:pt>
                <c:pt idx="15709">
                  <c:v>42.94140625</c:v>
                </c:pt>
                <c:pt idx="15710">
                  <c:v>84.94140625</c:v>
                </c:pt>
                <c:pt idx="15711">
                  <c:v>-5.859375E-2</c:v>
                </c:pt>
                <c:pt idx="15712">
                  <c:v>87.94140625</c:v>
                </c:pt>
                <c:pt idx="15713">
                  <c:v>-39.05859375</c:v>
                </c:pt>
                <c:pt idx="15714">
                  <c:v>-9.05859375</c:v>
                </c:pt>
                <c:pt idx="15715">
                  <c:v>43.94140625</c:v>
                </c:pt>
                <c:pt idx="15716">
                  <c:v>-19.05859375</c:v>
                </c:pt>
                <c:pt idx="15717">
                  <c:v>-47.05859375</c:v>
                </c:pt>
                <c:pt idx="15718">
                  <c:v>-58.05859375</c:v>
                </c:pt>
                <c:pt idx="15719">
                  <c:v>-35.05859375</c:v>
                </c:pt>
                <c:pt idx="15720">
                  <c:v>-56.05859375</c:v>
                </c:pt>
                <c:pt idx="15721">
                  <c:v>-97.05859375</c:v>
                </c:pt>
                <c:pt idx="15722">
                  <c:v>-24.05859375</c:v>
                </c:pt>
                <c:pt idx="15723">
                  <c:v>18.94140625</c:v>
                </c:pt>
                <c:pt idx="15724">
                  <c:v>12.94140625</c:v>
                </c:pt>
                <c:pt idx="15725">
                  <c:v>2.94140625</c:v>
                </c:pt>
                <c:pt idx="15726">
                  <c:v>-12.05859375</c:v>
                </c:pt>
                <c:pt idx="15727">
                  <c:v>43.94140625</c:v>
                </c:pt>
                <c:pt idx="15728">
                  <c:v>1.94140625</c:v>
                </c:pt>
                <c:pt idx="15729">
                  <c:v>26.94140625</c:v>
                </c:pt>
                <c:pt idx="15730">
                  <c:v>-19.05859375</c:v>
                </c:pt>
                <c:pt idx="15731">
                  <c:v>-5.05859375</c:v>
                </c:pt>
                <c:pt idx="15732">
                  <c:v>-45.05859375</c:v>
                </c:pt>
                <c:pt idx="15733">
                  <c:v>-28.05859375</c:v>
                </c:pt>
                <c:pt idx="15734">
                  <c:v>-49.05859375</c:v>
                </c:pt>
                <c:pt idx="15735">
                  <c:v>29.94140625</c:v>
                </c:pt>
                <c:pt idx="15736">
                  <c:v>57.94140625</c:v>
                </c:pt>
                <c:pt idx="15737">
                  <c:v>-5.859375E-2</c:v>
                </c:pt>
                <c:pt idx="15738">
                  <c:v>60.94140625</c:v>
                </c:pt>
                <c:pt idx="15739">
                  <c:v>-36.05859375</c:v>
                </c:pt>
                <c:pt idx="15740">
                  <c:v>-3.05859375</c:v>
                </c:pt>
                <c:pt idx="15741">
                  <c:v>19.94140625</c:v>
                </c:pt>
                <c:pt idx="15742">
                  <c:v>-57.05859375</c:v>
                </c:pt>
                <c:pt idx="15743">
                  <c:v>31.94140625</c:v>
                </c:pt>
                <c:pt idx="15744">
                  <c:v>29.94140625</c:v>
                </c:pt>
                <c:pt idx="15745">
                  <c:v>114.9414062</c:v>
                </c:pt>
                <c:pt idx="15746">
                  <c:v>-37.05859375</c:v>
                </c:pt>
                <c:pt idx="15747">
                  <c:v>3.94140625</c:v>
                </c:pt>
                <c:pt idx="15748">
                  <c:v>127.9414062</c:v>
                </c:pt>
                <c:pt idx="15749">
                  <c:v>-17.05859375</c:v>
                </c:pt>
                <c:pt idx="15750">
                  <c:v>-3.05859375</c:v>
                </c:pt>
                <c:pt idx="15751">
                  <c:v>-68.05859375</c:v>
                </c:pt>
                <c:pt idx="15752">
                  <c:v>8.94140625</c:v>
                </c:pt>
                <c:pt idx="15753">
                  <c:v>-61.05859375</c:v>
                </c:pt>
                <c:pt idx="15754">
                  <c:v>54.94140625</c:v>
                </c:pt>
                <c:pt idx="15755">
                  <c:v>-21.05859375</c:v>
                </c:pt>
                <c:pt idx="15756">
                  <c:v>86.94140625</c:v>
                </c:pt>
                <c:pt idx="15757">
                  <c:v>-6.05859375</c:v>
                </c:pt>
                <c:pt idx="15758">
                  <c:v>56.94140625</c:v>
                </c:pt>
                <c:pt idx="15759">
                  <c:v>-40.05859375</c:v>
                </c:pt>
                <c:pt idx="15760">
                  <c:v>-65.05859375</c:v>
                </c:pt>
                <c:pt idx="15761">
                  <c:v>-2.05859375</c:v>
                </c:pt>
                <c:pt idx="15762">
                  <c:v>19.94140625</c:v>
                </c:pt>
                <c:pt idx="15763">
                  <c:v>42.94140625</c:v>
                </c:pt>
                <c:pt idx="15764">
                  <c:v>-20.05859375</c:v>
                </c:pt>
                <c:pt idx="15765">
                  <c:v>-31.05859375</c:v>
                </c:pt>
                <c:pt idx="15766">
                  <c:v>-3.05859375</c:v>
                </c:pt>
                <c:pt idx="15767">
                  <c:v>-33.05859375</c:v>
                </c:pt>
                <c:pt idx="15768">
                  <c:v>51.94140625</c:v>
                </c:pt>
                <c:pt idx="15769">
                  <c:v>25.94140625</c:v>
                </c:pt>
                <c:pt idx="15770">
                  <c:v>-80.05859375</c:v>
                </c:pt>
                <c:pt idx="15771">
                  <c:v>48.94140625</c:v>
                </c:pt>
                <c:pt idx="15772">
                  <c:v>-32.05859375</c:v>
                </c:pt>
                <c:pt idx="15773">
                  <c:v>-48.05859375</c:v>
                </c:pt>
                <c:pt idx="15774">
                  <c:v>-33.05859375</c:v>
                </c:pt>
                <c:pt idx="15775">
                  <c:v>17.94140625</c:v>
                </c:pt>
                <c:pt idx="15776">
                  <c:v>-5.859375E-2</c:v>
                </c:pt>
                <c:pt idx="15777">
                  <c:v>21.94140625</c:v>
                </c:pt>
                <c:pt idx="15778">
                  <c:v>-32.05859375</c:v>
                </c:pt>
                <c:pt idx="15779">
                  <c:v>26.94140625</c:v>
                </c:pt>
                <c:pt idx="15780">
                  <c:v>-13.05859375</c:v>
                </c:pt>
                <c:pt idx="15781">
                  <c:v>40.94140625</c:v>
                </c:pt>
                <c:pt idx="15782">
                  <c:v>-76.05859375</c:v>
                </c:pt>
                <c:pt idx="15783">
                  <c:v>-1.05859375</c:v>
                </c:pt>
                <c:pt idx="15784">
                  <c:v>-42.05859375</c:v>
                </c:pt>
                <c:pt idx="15785">
                  <c:v>16.94140625</c:v>
                </c:pt>
                <c:pt idx="15786">
                  <c:v>77.94140625</c:v>
                </c:pt>
                <c:pt idx="15787">
                  <c:v>20.94140625</c:v>
                </c:pt>
                <c:pt idx="15788">
                  <c:v>-42.05859375</c:v>
                </c:pt>
                <c:pt idx="15789">
                  <c:v>65.94140625</c:v>
                </c:pt>
                <c:pt idx="15790">
                  <c:v>-2.05859375</c:v>
                </c:pt>
                <c:pt idx="15791">
                  <c:v>13.94140625</c:v>
                </c:pt>
                <c:pt idx="15792">
                  <c:v>-66.05859375</c:v>
                </c:pt>
                <c:pt idx="15793">
                  <c:v>-30.05859375</c:v>
                </c:pt>
                <c:pt idx="15794">
                  <c:v>-2.05859375</c:v>
                </c:pt>
                <c:pt idx="15795">
                  <c:v>-10.05859375</c:v>
                </c:pt>
                <c:pt idx="15796">
                  <c:v>-31.05859375</c:v>
                </c:pt>
                <c:pt idx="15797">
                  <c:v>26.94140625</c:v>
                </c:pt>
                <c:pt idx="15798">
                  <c:v>6.94140625</c:v>
                </c:pt>
                <c:pt idx="15799">
                  <c:v>55.94140625</c:v>
                </c:pt>
                <c:pt idx="15800">
                  <c:v>-24.05859375</c:v>
                </c:pt>
                <c:pt idx="15801">
                  <c:v>-51.05859375</c:v>
                </c:pt>
                <c:pt idx="15802">
                  <c:v>20.94140625</c:v>
                </c:pt>
                <c:pt idx="15803">
                  <c:v>-8.05859375</c:v>
                </c:pt>
                <c:pt idx="15804">
                  <c:v>-56.05859375</c:v>
                </c:pt>
                <c:pt idx="15805">
                  <c:v>-5.859375E-2</c:v>
                </c:pt>
                <c:pt idx="15806">
                  <c:v>34.94140625</c:v>
                </c:pt>
                <c:pt idx="15807">
                  <c:v>23.94140625</c:v>
                </c:pt>
                <c:pt idx="15808">
                  <c:v>36.94140625</c:v>
                </c:pt>
                <c:pt idx="15809">
                  <c:v>6.94140625</c:v>
                </c:pt>
                <c:pt idx="15810">
                  <c:v>16.94140625</c:v>
                </c:pt>
                <c:pt idx="15811">
                  <c:v>-8.05859375</c:v>
                </c:pt>
                <c:pt idx="15812">
                  <c:v>9.94140625</c:v>
                </c:pt>
                <c:pt idx="15813">
                  <c:v>-26.05859375</c:v>
                </c:pt>
                <c:pt idx="15814">
                  <c:v>24.94140625</c:v>
                </c:pt>
                <c:pt idx="15815">
                  <c:v>11.234375</c:v>
                </c:pt>
                <c:pt idx="15816">
                  <c:v>38.234375</c:v>
                </c:pt>
                <c:pt idx="15817">
                  <c:v>-4.765625</c:v>
                </c:pt>
                <c:pt idx="15818">
                  <c:v>60.234375</c:v>
                </c:pt>
                <c:pt idx="15819">
                  <c:v>16.234375</c:v>
                </c:pt>
                <c:pt idx="15820">
                  <c:v>16.234375</c:v>
                </c:pt>
                <c:pt idx="15821">
                  <c:v>13.234375</c:v>
                </c:pt>
                <c:pt idx="15822">
                  <c:v>42.234375</c:v>
                </c:pt>
                <c:pt idx="15823">
                  <c:v>0.234375</c:v>
                </c:pt>
                <c:pt idx="15824">
                  <c:v>18.234375</c:v>
                </c:pt>
                <c:pt idx="15825">
                  <c:v>11.234375</c:v>
                </c:pt>
                <c:pt idx="15826">
                  <c:v>74.234375</c:v>
                </c:pt>
                <c:pt idx="15827">
                  <c:v>26.234375</c:v>
                </c:pt>
                <c:pt idx="15828">
                  <c:v>62.234375</c:v>
                </c:pt>
                <c:pt idx="15829">
                  <c:v>-2.765625</c:v>
                </c:pt>
                <c:pt idx="15830">
                  <c:v>-75.765625</c:v>
                </c:pt>
                <c:pt idx="15831">
                  <c:v>108.234375</c:v>
                </c:pt>
                <c:pt idx="15832">
                  <c:v>-35.765625</c:v>
                </c:pt>
                <c:pt idx="15833">
                  <c:v>-26.765625</c:v>
                </c:pt>
                <c:pt idx="15834">
                  <c:v>-39.765625</c:v>
                </c:pt>
                <c:pt idx="15835">
                  <c:v>-4.765625</c:v>
                </c:pt>
                <c:pt idx="15836">
                  <c:v>4.234375</c:v>
                </c:pt>
                <c:pt idx="15837">
                  <c:v>-102.765625</c:v>
                </c:pt>
                <c:pt idx="15838">
                  <c:v>-5.765625</c:v>
                </c:pt>
                <c:pt idx="15839">
                  <c:v>84.234375</c:v>
                </c:pt>
                <c:pt idx="15840">
                  <c:v>-14.765625</c:v>
                </c:pt>
                <c:pt idx="15841">
                  <c:v>58.234375</c:v>
                </c:pt>
                <c:pt idx="15842">
                  <c:v>41.234375</c:v>
                </c:pt>
                <c:pt idx="15843">
                  <c:v>55.234375</c:v>
                </c:pt>
                <c:pt idx="15844">
                  <c:v>37.234375</c:v>
                </c:pt>
                <c:pt idx="15845">
                  <c:v>20.234375</c:v>
                </c:pt>
                <c:pt idx="15846">
                  <c:v>53.234375</c:v>
                </c:pt>
                <c:pt idx="15847">
                  <c:v>-27.765625</c:v>
                </c:pt>
                <c:pt idx="15848">
                  <c:v>21.234375</c:v>
                </c:pt>
                <c:pt idx="15849">
                  <c:v>41.234375</c:v>
                </c:pt>
                <c:pt idx="15850">
                  <c:v>-32.765625</c:v>
                </c:pt>
                <c:pt idx="15851">
                  <c:v>51.234375</c:v>
                </c:pt>
                <c:pt idx="15852">
                  <c:v>-23.765625</c:v>
                </c:pt>
                <c:pt idx="15853">
                  <c:v>56.234375</c:v>
                </c:pt>
                <c:pt idx="15854">
                  <c:v>-67.765625</c:v>
                </c:pt>
                <c:pt idx="15855">
                  <c:v>-48.765625</c:v>
                </c:pt>
                <c:pt idx="15856">
                  <c:v>28.234375</c:v>
                </c:pt>
                <c:pt idx="15857">
                  <c:v>53.234375</c:v>
                </c:pt>
                <c:pt idx="15858">
                  <c:v>58.234375</c:v>
                </c:pt>
                <c:pt idx="15859">
                  <c:v>42.234375</c:v>
                </c:pt>
                <c:pt idx="15860">
                  <c:v>35.234375</c:v>
                </c:pt>
                <c:pt idx="15861">
                  <c:v>-30.765625</c:v>
                </c:pt>
                <c:pt idx="15862">
                  <c:v>4.234375</c:v>
                </c:pt>
                <c:pt idx="15863">
                  <c:v>-31.765625</c:v>
                </c:pt>
                <c:pt idx="15864">
                  <c:v>80.234375</c:v>
                </c:pt>
                <c:pt idx="15865">
                  <c:v>-33.765625</c:v>
                </c:pt>
                <c:pt idx="15866">
                  <c:v>-61.765625</c:v>
                </c:pt>
                <c:pt idx="15867">
                  <c:v>1.234375</c:v>
                </c:pt>
                <c:pt idx="15868">
                  <c:v>10.234375</c:v>
                </c:pt>
                <c:pt idx="15869">
                  <c:v>-20.765625</c:v>
                </c:pt>
                <c:pt idx="15870">
                  <c:v>-52.765625</c:v>
                </c:pt>
                <c:pt idx="15871">
                  <c:v>-0.765625</c:v>
                </c:pt>
                <c:pt idx="15872">
                  <c:v>-17.765625</c:v>
                </c:pt>
                <c:pt idx="15873">
                  <c:v>-2.765625</c:v>
                </c:pt>
                <c:pt idx="15874">
                  <c:v>-3.765625</c:v>
                </c:pt>
                <c:pt idx="15875">
                  <c:v>7.234375</c:v>
                </c:pt>
                <c:pt idx="15876">
                  <c:v>20.234375</c:v>
                </c:pt>
                <c:pt idx="15877">
                  <c:v>8.234375</c:v>
                </c:pt>
                <c:pt idx="15878">
                  <c:v>40.234375</c:v>
                </c:pt>
                <c:pt idx="15879">
                  <c:v>-35.765625</c:v>
                </c:pt>
                <c:pt idx="15880">
                  <c:v>-17.765625</c:v>
                </c:pt>
                <c:pt idx="15881">
                  <c:v>24.234375</c:v>
                </c:pt>
                <c:pt idx="15882">
                  <c:v>-31.765625</c:v>
                </c:pt>
                <c:pt idx="15883">
                  <c:v>46.234375</c:v>
                </c:pt>
                <c:pt idx="15884">
                  <c:v>-27.765625</c:v>
                </c:pt>
                <c:pt idx="15885">
                  <c:v>13.234375</c:v>
                </c:pt>
                <c:pt idx="15886">
                  <c:v>55.234375</c:v>
                </c:pt>
                <c:pt idx="15887">
                  <c:v>18.234375</c:v>
                </c:pt>
                <c:pt idx="15888">
                  <c:v>10.234375</c:v>
                </c:pt>
                <c:pt idx="15889">
                  <c:v>57.234375</c:v>
                </c:pt>
                <c:pt idx="15890">
                  <c:v>80.234375</c:v>
                </c:pt>
                <c:pt idx="15891">
                  <c:v>22.234375</c:v>
                </c:pt>
                <c:pt idx="15892">
                  <c:v>33.234375</c:v>
                </c:pt>
                <c:pt idx="15893">
                  <c:v>19.234375</c:v>
                </c:pt>
                <c:pt idx="15894">
                  <c:v>-17.765625</c:v>
                </c:pt>
                <c:pt idx="15895">
                  <c:v>14.234375</c:v>
                </c:pt>
                <c:pt idx="15896">
                  <c:v>8.234375</c:v>
                </c:pt>
                <c:pt idx="15897">
                  <c:v>10.234375</c:v>
                </c:pt>
                <c:pt idx="15898">
                  <c:v>45.234375</c:v>
                </c:pt>
                <c:pt idx="15899">
                  <c:v>-1.765625</c:v>
                </c:pt>
                <c:pt idx="15900">
                  <c:v>33.234375</c:v>
                </c:pt>
                <c:pt idx="15901">
                  <c:v>104.234375</c:v>
                </c:pt>
                <c:pt idx="15902">
                  <c:v>-37.765625</c:v>
                </c:pt>
                <c:pt idx="15903">
                  <c:v>-88.765625</c:v>
                </c:pt>
                <c:pt idx="15904">
                  <c:v>-87.765625</c:v>
                </c:pt>
                <c:pt idx="15905">
                  <c:v>94.234375</c:v>
                </c:pt>
                <c:pt idx="15906">
                  <c:v>13.234375</c:v>
                </c:pt>
                <c:pt idx="15907">
                  <c:v>-1.765625</c:v>
                </c:pt>
                <c:pt idx="15908">
                  <c:v>70.234375</c:v>
                </c:pt>
                <c:pt idx="15909">
                  <c:v>-65.765625</c:v>
                </c:pt>
                <c:pt idx="15910">
                  <c:v>69.234375</c:v>
                </c:pt>
                <c:pt idx="15911">
                  <c:v>18.234375</c:v>
                </c:pt>
                <c:pt idx="15912">
                  <c:v>17.234375</c:v>
                </c:pt>
                <c:pt idx="15913">
                  <c:v>-13.765625</c:v>
                </c:pt>
                <c:pt idx="15914">
                  <c:v>69.234375</c:v>
                </c:pt>
                <c:pt idx="15915">
                  <c:v>-70.765625</c:v>
                </c:pt>
                <c:pt idx="15916">
                  <c:v>75.234375</c:v>
                </c:pt>
                <c:pt idx="15917">
                  <c:v>-11.765625</c:v>
                </c:pt>
                <c:pt idx="15918">
                  <c:v>42.234375</c:v>
                </c:pt>
                <c:pt idx="15919">
                  <c:v>60.234375</c:v>
                </c:pt>
                <c:pt idx="15920">
                  <c:v>-18.765625</c:v>
                </c:pt>
                <c:pt idx="15921">
                  <c:v>-62.83203125</c:v>
                </c:pt>
                <c:pt idx="15922">
                  <c:v>-45.83203125</c:v>
                </c:pt>
                <c:pt idx="15923">
                  <c:v>88.16796875</c:v>
                </c:pt>
                <c:pt idx="15924">
                  <c:v>10.16796875</c:v>
                </c:pt>
                <c:pt idx="15925">
                  <c:v>-32.83203125</c:v>
                </c:pt>
                <c:pt idx="15926">
                  <c:v>-9.83203125</c:v>
                </c:pt>
                <c:pt idx="15927">
                  <c:v>-21.83203125</c:v>
                </c:pt>
                <c:pt idx="15928">
                  <c:v>42.16796875</c:v>
                </c:pt>
                <c:pt idx="15929">
                  <c:v>-15.83203125</c:v>
                </c:pt>
                <c:pt idx="15930">
                  <c:v>-28.83203125</c:v>
                </c:pt>
                <c:pt idx="15931">
                  <c:v>-0.83203125</c:v>
                </c:pt>
                <c:pt idx="15932">
                  <c:v>-29.83203125</c:v>
                </c:pt>
                <c:pt idx="15933">
                  <c:v>71.16796875</c:v>
                </c:pt>
                <c:pt idx="15934">
                  <c:v>-74.83203125</c:v>
                </c:pt>
                <c:pt idx="15935">
                  <c:v>-74.83203125</c:v>
                </c:pt>
                <c:pt idx="15936">
                  <c:v>131.16796880000001</c:v>
                </c:pt>
                <c:pt idx="15937">
                  <c:v>0.16796875</c:v>
                </c:pt>
                <c:pt idx="15938">
                  <c:v>23.16796875</c:v>
                </c:pt>
                <c:pt idx="15939">
                  <c:v>25.16796875</c:v>
                </c:pt>
                <c:pt idx="15940">
                  <c:v>-24.83203125</c:v>
                </c:pt>
                <c:pt idx="15941">
                  <c:v>42.16796875</c:v>
                </c:pt>
                <c:pt idx="15942">
                  <c:v>-46.83203125</c:v>
                </c:pt>
                <c:pt idx="15943">
                  <c:v>7.16796875</c:v>
                </c:pt>
                <c:pt idx="15944">
                  <c:v>-21.83203125</c:v>
                </c:pt>
                <c:pt idx="15945">
                  <c:v>23.16796875</c:v>
                </c:pt>
                <c:pt idx="15946">
                  <c:v>-51.83203125</c:v>
                </c:pt>
                <c:pt idx="15947">
                  <c:v>12.16796875</c:v>
                </c:pt>
                <c:pt idx="15948">
                  <c:v>-24.83203125</c:v>
                </c:pt>
                <c:pt idx="15949">
                  <c:v>-21.83203125</c:v>
                </c:pt>
                <c:pt idx="15950">
                  <c:v>-4.83203125</c:v>
                </c:pt>
                <c:pt idx="15951">
                  <c:v>-54.83203125</c:v>
                </c:pt>
                <c:pt idx="15952">
                  <c:v>-15.83203125</c:v>
                </c:pt>
                <c:pt idx="15953">
                  <c:v>73.16796875</c:v>
                </c:pt>
                <c:pt idx="15954">
                  <c:v>70.16796875</c:v>
                </c:pt>
                <c:pt idx="15955">
                  <c:v>-22.83203125</c:v>
                </c:pt>
                <c:pt idx="15956">
                  <c:v>-52.83203125</c:v>
                </c:pt>
                <c:pt idx="15957">
                  <c:v>-32.83203125</c:v>
                </c:pt>
                <c:pt idx="15958">
                  <c:v>-46.83203125</c:v>
                </c:pt>
                <c:pt idx="15959">
                  <c:v>-8.83203125</c:v>
                </c:pt>
                <c:pt idx="15960">
                  <c:v>6.16796875</c:v>
                </c:pt>
                <c:pt idx="15961">
                  <c:v>-7.83203125</c:v>
                </c:pt>
                <c:pt idx="15962">
                  <c:v>10.16796875</c:v>
                </c:pt>
                <c:pt idx="15963">
                  <c:v>-7.83203125</c:v>
                </c:pt>
                <c:pt idx="15964">
                  <c:v>5.16796875</c:v>
                </c:pt>
                <c:pt idx="15965">
                  <c:v>47.16796875</c:v>
                </c:pt>
                <c:pt idx="15966">
                  <c:v>42.16796875</c:v>
                </c:pt>
                <c:pt idx="15967">
                  <c:v>-41.83203125</c:v>
                </c:pt>
                <c:pt idx="15968">
                  <c:v>93.16796875</c:v>
                </c:pt>
                <c:pt idx="15969">
                  <c:v>-56.83203125</c:v>
                </c:pt>
                <c:pt idx="15970">
                  <c:v>6.16796875</c:v>
                </c:pt>
                <c:pt idx="15971">
                  <c:v>-7.83203125</c:v>
                </c:pt>
                <c:pt idx="15972">
                  <c:v>59.16796875</c:v>
                </c:pt>
                <c:pt idx="15973">
                  <c:v>-31.83203125</c:v>
                </c:pt>
                <c:pt idx="15974">
                  <c:v>-41.83203125</c:v>
                </c:pt>
                <c:pt idx="15975">
                  <c:v>-5.83203125</c:v>
                </c:pt>
                <c:pt idx="15976">
                  <c:v>-17.83203125</c:v>
                </c:pt>
                <c:pt idx="15977">
                  <c:v>-18.83203125</c:v>
                </c:pt>
                <c:pt idx="15978">
                  <c:v>-41.83203125</c:v>
                </c:pt>
                <c:pt idx="15979">
                  <c:v>37.16796875</c:v>
                </c:pt>
                <c:pt idx="15980">
                  <c:v>38.16796875</c:v>
                </c:pt>
                <c:pt idx="15981">
                  <c:v>0.16796875</c:v>
                </c:pt>
                <c:pt idx="15982">
                  <c:v>56.16796875</c:v>
                </c:pt>
                <c:pt idx="15983">
                  <c:v>24.16796875</c:v>
                </c:pt>
                <c:pt idx="15984">
                  <c:v>44.16796875</c:v>
                </c:pt>
                <c:pt idx="15985">
                  <c:v>101.1679688</c:v>
                </c:pt>
                <c:pt idx="15986">
                  <c:v>42.16796875</c:v>
                </c:pt>
                <c:pt idx="15987">
                  <c:v>-5.83203125</c:v>
                </c:pt>
                <c:pt idx="15988">
                  <c:v>-21.83203125</c:v>
                </c:pt>
                <c:pt idx="15989">
                  <c:v>12.16796875</c:v>
                </c:pt>
                <c:pt idx="15990">
                  <c:v>25.16796875</c:v>
                </c:pt>
                <c:pt idx="15991">
                  <c:v>-37.83203125</c:v>
                </c:pt>
                <c:pt idx="15992">
                  <c:v>4.16796875</c:v>
                </c:pt>
                <c:pt idx="15993">
                  <c:v>95.16796875</c:v>
                </c:pt>
                <c:pt idx="15994">
                  <c:v>-24.83203125</c:v>
                </c:pt>
                <c:pt idx="15995">
                  <c:v>-62.83203125</c:v>
                </c:pt>
                <c:pt idx="15996">
                  <c:v>18.16796875</c:v>
                </c:pt>
                <c:pt idx="15997">
                  <c:v>70.16796875</c:v>
                </c:pt>
                <c:pt idx="15998">
                  <c:v>-1.83203125</c:v>
                </c:pt>
                <c:pt idx="15999">
                  <c:v>66.16796875</c:v>
                </c:pt>
                <c:pt idx="16000">
                  <c:v>1.16796875</c:v>
                </c:pt>
                <c:pt idx="16001">
                  <c:v>68.16796875</c:v>
                </c:pt>
                <c:pt idx="16002">
                  <c:v>-77.83203125</c:v>
                </c:pt>
                <c:pt idx="16003">
                  <c:v>-15.83203125</c:v>
                </c:pt>
                <c:pt idx="16004">
                  <c:v>-15.83203125</c:v>
                </c:pt>
                <c:pt idx="16005">
                  <c:v>27.16796875</c:v>
                </c:pt>
                <c:pt idx="16006">
                  <c:v>64.16796875</c:v>
                </c:pt>
                <c:pt idx="16007">
                  <c:v>-27.83203125</c:v>
                </c:pt>
                <c:pt idx="16008">
                  <c:v>24.16796875</c:v>
                </c:pt>
                <c:pt idx="16009">
                  <c:v>-31.83203125</c:v>
                </c:pt>
                <c:pt idx="16010">
                  <c:v>66.16796875</c:v>
                </c:pt>
                <c:pt idx="16011">
                  <c:v>9.16796875</c:v>
                </c:pt>
                <c:pt idx="16012">
                  <c:v>-91.83203125</c:v>
                </c:pt>
                <c:pt idx="16013">
                  <c:v>-33.83203125</c:v>
                </c:pt>
                <c:pt idx="16014">
                  <c:v>63.16796875</c:v>
                </c:pt>
                <c:pt idx="16015">
                  <c:v>-7.83203125</c:v>
                </c:pt>
                <c:pt idx="16016">
                  <c:v>41.16796875</c:v>
                </c:pt>
                <c:pt idx="16017">
                  <c:v>-16.83203125</c:v>
                </c:pt>
                <c:pt idx="16018">
                  <c:v>25.16796875</c:v>
                </c:pt>
                <c:pt idx="16019">
                  <c:v>49.16796875</c:v>
                </c:pt>
                <c:pt idx="16020">
                  <c:v>-34.83203125</c:v>
                </c:pt>
                <c:pt idx="16021">
                  <c:v>47.16796875</c:v>
                </c:pt>
                <c:pt idx="16022">
                  <c:v>6.16796875</c:v>
                </c:pt>
                <c:pt idx="16023">
                  <c:v>-45.83203125</c:v>
                </c:pt>
                <c:pt idx="16024">
                  <c:v>-18.83203125</c:v>
                </c:pt>
                <c:pt idx="16025">
                  <c:v>32.16796875</c:v>
                </c:pt>
                <c:pt idx="16026">
                  <c:v>1.16796875</c:v>
                </c:pt>
                <c:pt idx="16027">
                  <c:v>134.12890619999999</c:v>
                </c:pt>
                <c:pt idx="16028">
                  <c:v>5.12890625</c:v>
                </c:pt>
                <c:pt idx="16029">
                  <c:v>26.12890625</c:v>
                </c:pt>
                <c:pt idx="16030">
                  <c:v>-18.87109375</c:v>
                </c:pt>
                <c:pt idx="16031">
                  <c:v>16.12890625</c:v>
                </c:pt>
                <c:pt idx="16032">
                  <c:v>-78.87109375</c:v>
                </c:pt>
                <c:pt idx="16033">
                  <c:v>-10.87109375</c:v>
                </c:pt>
                <c:pt idx="16034">
                  <c:v>-50.87109375</c:v>
                </c:pt>
                <c:pt idx="16035">
                  <c:v>44.12890625</c:v>
                </c:pt>
                <c:pt idx="16036">
                  <c:v>17.12890625</c:v>
                </c:pt>
                <c:pt idx="16037">
                  <c:v>-37.87109375</c:v>
                </c:pt>
                <c:pt idx="16038">
                  <c:v>-76.87109375</c:v>
                </c:pt>
                <c:pt idx="16039">
                  <c:v>-1.87109375</c:v>
                </c:pt>
                <c:pt idx="16040">
                  <c:v>-22.87109375</c:v>
                </c:pt>
                <c:pt idx="16041">
                  <c:v>-22.87109375</c:v>
                </c:pt>
                <c:pt idx="16042">
                  <c:v>43.12890625</c:v>
                </c:pt>
                <c:pt idx="16043">
                  <c:v>-10.87109375</c:v>
                </c:pt>
                <c:pt idx="16044">
                  <c:v>39.12890625</c:v>
                </c:pt>
                <c:pt idx="16045">
                  <c:v>-71.87109375</c:v>
                </c:pt>
                <c:pt idx="16046">
                  <c:v>-74.87109375</c:v>
                </c:pt>
                <c:pt idx="16047">
                  <c:v>35.12890625</c:v>
                </c:pt>
                <c:pt idx="16048">
                  <c:v>-57.87109375</c:v>
                </c:pt>
                <c:pt idx="16049">
                  <c:v>18.12890625</c:v>
                </c:pt>
                <c:pt idx="16050">
                  <c:v>-2.87109375</c:v>
                </c:pt>
                <c:pt idx="16051">
                  <c:v>-23.87109375</c:v>
                </c:pt>
                <c:pt idx="16052">
                  <c:v>-34.87109375</c:v>
                </c:pt>
                <c:pt idx="16053">
                  <c:v>16.12890625</c:v>
                </c:pt>
                <c:pt idx="16054">
                  <c:v>-14.87109375</c:v>
                </c:pt>
                <c:pt idx="16055">
                  <c:v>-17.87109375</c:v>
                </c:pt>
                <c:pt idx="16056">
                  <c:v>8.12890625</c:v>
                </c:pt>
                <c:pt idx="16057">
                  <c:v>19.12890625</c:v>
                </c:pt>
                <c:pt idx="16058">
                  <c:v>-21.87109375</c:v>
                </c:pt>
                <c:pt idx="16059">
                  <c:v>-27.87109375</c:v>
                </c:pt>
                <c:pt idx="16060">
                  <c:v>-71.87109375</c:v>
                </c:pt>
                <c:pt idx="16061">
                  <c:v>45.12890625</c:v>
                </c:pt>
                <c:pt idx="16062">
                  <c:v>43.12890625</c:v>
                </c:pt>
                <c:pt idx="16063">
                  <c:v>-6.87109375</c:v>
                </c:pt>
                <c:pt idx="16064">
                  <c:v>-99.87109375</c:v>
                </c:pt>
                <c:pt idx="16065">
                  <c:v>-27.87109375</c:v>
                </c:pt>
                <c:pt idx="16066">
                  <c:v>7.12890625</c:v>
                </c:pt>
                <c:pt idx="16067">
                  <c:v>-1.87109375</c:v>
                </c:pt>
                <c:pt idx="16068">
                  <c:v>24.12890625</c:v>
                </c:pt>
                <c:pt idx="16069">
                  <c:v>-9.87109375</c:v>
                </c:pt>
                <c:pt idx="16070">
                  <c:v>20.12890625</c:v>
                </c:pt>
                <c:pt idx="16071">
                  <c:v>47.12890625</c:v>
                </c:pt>
                <c:pt idx="16072">
                  <c:v>-14.87109375</c:v>
                </c:pt>
                <c:pt idx="16073">
                  <c:v>48.12890625</c:v>
                </c:pt>
                <c:pt idx="16074">
                  <c:v>42.12890625</c:v>
                </c:pt>
                <c:pt idx="16075">
                  <c:v>-6.87109375</c:v>
                </c:pt>
                <c:pt idx="16076">
                  <c:v>57.12890625</c:v>
                </c:pt>
                <c:pt idx="16077">
                  <c:v>71.12890625</c:v>
                </c:pt>
                <c:pt idx="16078">
                  <c:v>-31.87109375</c:v>
                </c:pt>
                <c:pt idx="16079">
                  <c:v>36.12890625</c:v>
                </c:pt>
                <c:pt idx="16080">
                  <c:v>-0.87109375</c:v>
                </c:pt>
                <c:pt idx="16081">
                  <c:v>11.12890625</c:v>
                </c:pt>
                <c:pt idx="16082">
                  <c:v>-8.87109375</c:v>
                </c:pt>
                <c:pt idx="16083">
                  <c:v>-7.87109375</c:v>
                </c:pt>
                <c:pt idx="16084">
                  <c:v>62.12890625</c:v>
                </c:pt>
                <c:pt idx="16085">
                  <c:v>-5.87109375</c:v>
                </c:pt>
                <c:pt idx="16086">
                  <c:v>-24.87109375</c:v>
                </c:pt>
                <c:pt idx="16087">
                  <c:v>49.12890625</c:v>
                </c:pt>
                <c:pt idx="16088">
                  <c:v>-41.87109375</c:v>
                </c:pt>
                <c:pt idx="16089">
                  <c:v>-20.87109375</c:v>
                </c:pt>
                <c:pt idx="16090">
                  <c:v>50.12890625</c:v>
                </c:pt>
                <c:pt idx="16091">
                  <c:v>-13.87109375</c:v>
                </c:pt>
                <c:pt idx="16092">
                  <c:v>51.12890625</c:v>
                </c:pt>
                <c:pt idx="16093">
                  <c:v>29.12890625</c:v>
                </c:pt>
                <c:pt idx="16094">
                  <c:v>0.12890625</c:v>
                </c:pt>
                <c:pt idx="16095">
                  <c:v>103.1289062</c:v>
                </c:pt>
                <c:pt idx="16096">
                  <c:v>-4.87109375</c:v>
                </c:pt>
                <c:pt idx="16097">
                  <c:v>81.12890625</c:v>
                </c:pt>
                <c:pt idx="16098">
                  <c:v>-32.87109375</c:v>
                </c:pt>
                <c:pt idx="16099">
                  <c:v>-56.87109375</c:v>
                </c:pt>
                <c:pt idx="16100">
                  <c:v>2.12890625</c:v>
                </c:pt>
                <c:pt idx="16101">
                  <c:v>37.12890625</c:v>
                </c:pt>
                <c:pt idx="16102">
                  <c:v>35.12890625</c:v>
                </c:pt>
                <c:pt idx="16103">
                  <c:v>28.12890625</c:v>
                </c:pt>
                <c:pt idx="16104">
                  <c:v>-11.87109375</c:v>
                </c:pt>
                <c:pt idx="16105">
                  <c:v>72.12890625</c:v>
                </c:pt>
                <c:pt idx="16106">
                  <c:v>-3.87109375</c:v>
                </c:pt>
                <c:pt idx="16107">
                  <c:v>-35.87109375</c:v>
                </c:pt>
                <c:pt idx="16108">
                  <c:v>61.12890625</c:v>
                </c:pt>
                <c:pt idx="16109">
                  <c:v>-4.87109375</c:v>
                </c:pt>
                <c:pt idx="16110">
                  <c:v>69.12890625</c:v>
                </c:pt>
                <c:pt idx="16111">
                  <c:v>-143.87109380000001</c:v>
                </c:pt>
                <c:pt idx="16112">
                  <c:v>-6.87109375</c:v>
                </c:pt>
                <c:pt idx="16113">
                  <c:v>-3.87109375</c:v>
                </c:pt>
                <c:pt idx="16114">
                  <c:v>-74.87109375</c:v>
                </c:pt>
                <c:pt idx="16115">
                  <c:v>-51.87109375</c:v>
                </c:pt>
                <c:pt idx="16116">
                  <c:v>54.12890625</c:v>
                </c:pt>
                <c:pt idx="16117">
                  <c:v>-9.87109375</c:v>
                </c:pt>
                <c:pt idx="16118">
                  <c:v>55.12890625</c:v>
                </c:pt>
                <c:pt idx="16119">
                  <c:v>-36.87109375</c:v>
                </c:pt>
                <c:pt idx="16120">
                  <c:v>-41.87109375</c:v>
                </c:pt>
                <c:pt idx="16121">
                  <c:v>39.12890625</c:v>
                </c:pt>
                <c:pt idx="16122">
                  <c:v>-41.87109375</c:v>
                </c:pt>
                <c:pt idx="16123">
                  <c:v>-32.87109375</c:v>
                </c:pt>
                <c:pt idx="16124">
                  <c:v>1.12890625</c:v>
                </c:pt>
                <c:pt idx="16125">
                  <c:v>-7.87109375</c:v>
                </c:pt>
                <c:pt idx="16126">
                  <c:v>1.12890625</c:v>
                </c:pt>
                <c:pt idx="16127">
                  <c:v>-16.87109375</c:v>
                </c:pt>
                <c:pt idx="16128">
                  <c:v>46.12890625</c:v>
                </c:pt>
                <c:pt idx="16129">
                  <c:v>-64.87109375</c:v>
                </c:pt>
                <c:pt idx="16130">
                  <c:v>-14.87109375</c:v>
                </c:pt>
                <c:pt idx="16131">
                  <c:v>-33.87109375</c:v>
                </c:pt>
                <c:pt idx="16132">
                  <c:v>-36.87109375</c:v>
                </c:pt>
                <c:pt idx="16133">
                  <c:v>-77.87109375</c:v>
                </c:pt>
                <c:pt idx="16134">
                  <c:v>75.12890625</c:v>
                </c:pt>
                <c:pt idx="16135">
                  <c:v>88.12890625</c:v>
                </c:pt>
                <c:pt idx="16136">
                  <c:v>-70.87109375</c:v>
                </c:pt>
                <c:pt idx="16137">
                  <c:v>-41.87109375</c:v>
                </c:pt>
                <c:pt idx="16138">
                  <c:v>22.12890625</c:v>
                </c:pt>
                <c:pt idx="16139">
                  <c:v>25.12890625</c:v>
                </c:pt>
                <c:pt idx="16140">
                  <c:v>53.12890625</c:v>
                </c:pt>
                <c:pt idx="16141">
                  <c:v>-42.87109375</c:v>
                </c:pt>
                <c:pt idx="16142">
                  <c:v>19.33984375</c:v>
                </c:pt>
                <c:pt idx="16143">
                  <c:v>-18.66015625</c:v>
                </c:pt>
                <c:pt idx="16144">
                  <c:v>103.3398438</c:v>
                </c:pt>
                <c:pt idx="16145">
                  <c:v>55.33984375</c:v>
                </c:pt>
                <c:pt idx="16146">
                  <c:v>49.33984375</c:v>
                </c:pt>
                <c:pt idx="16147">
                  <c:v>-14.66015625</c:v>
                </c:pt>
                <c:pt idx="16148">
                  <c:v>44.33984375</c:v>
                </c:pt>
                <c:pt idx="16149">
                  <c:v>-18.66015625</c:v>
                </c:pt>
                <c:pt idx="16150">
                  <c:v>-66.66015625</c:v>
                </c:pt>
                <c:pt idx="16151">
                  <c:v>29.33984375</c:v>
                </c:pt>
                <c:pt idx="16152">
                  <c:v>-4.66015625</c:v>
                </c:pt>
                <c:pt idx="16153">
                  <c:v>15.33984375</c:v>
                </c:pt>
                <c:pt idx="16154">
                  <c:v>67.33984375</c:v>
                </c:pt>
                <c:pt idx="16155">
                  <c:v>-43.66015625</c:v>
                </c:pt>
                <c:pt idx="16156">
                  <c:v>31.33984375</c:v>
                </c:pt>
                <c:pt idx="16157">
                  <c:v>-45.66015625</c:v>
                </c:pt>
                <c:pt idx="16158">
                  <c:v>1.33984375</c:v>
                </c:pt>
                <c:pt idx="16159">
                  <c:v>50.33984375</c:v>
                </c:pt>
                <c:pt idx="16160">
                  <c:v>-32.66015625</c:v>
                </c:pt>
                <c:pt idx="16161">
                  <c:v>-62.66015625</c:v>
                </c:pt>
                <c:pt idx="16162">
                  <c:v>-15.66015625</c:v>
                </c:pt>
                <c:pt idx="16163">
                  <c:v>-27.66015625</c:v>
                </c:pt>
                <c:pt idx="16164">
                  <c:v>-48.66015625</c:v>
                </c:pt>
                <c:pt idx="16165">
                  <c:v>-53.66015625</c:v>
                </c:pt>
                <c:pt idx="16166">
                  <c:v>-3.66015625</c:v>
                </c:pt>
                <c:pt idx="16167">
                  <c:v>-66.66015625</c:v>
                </c:pt>
                <c:pt idx="16168">
                  <c:v>-104.6601562</c:v>
                </c:pt>
                <c:pt idx="16169">
                  <c:v>72.33984375</c:v>
                </c:pt>
                <c:pt idx="16170">
                  <c:v>-75.66015625</c:v>
                </c:pt>
                <c:pt idx="16171">
                  <c:v>-1.66015625</c:v>
                </c:pt>
                <c:pt idx="16172">
                  <c:v>49.33984375</c:v>
                </c:pt>
                <c:pt idx="16173">
                  <c:v>17.33984375</c:v>
                </c:pt>
                <c:pt idx="16174">
                  <c:v>-42.66015625</c:v>
                </c:pt>
                <c:pt idx="16175">
                  <c:v>-33.66015625</c:v>
                </c:pt>
                <c:pt idx="16176">
                  <c:v>21.33984375</c:v>
                </c:pt>
                <c:pt idx="16177">
                  <c:v>-66.66015625</c:v>
                </c:pt>
                <c:pt idx="16178">
                  <c:v>-9.66015625</c:v>
                </c:pt>
                <c:pt idx="16179">
                  <c:v>18.33984375</c:v>
                </c:pt>
                <c:pt idx="16180">
                  <c:v>36.33984375</c:v>
                </c:pt>
                <c:pt idx="16181">
                  <c:v>-58.66015625</c:v>
                </c:pt>
                <c:pt idx="16182">
                  <c:v>-74.66015625</c:v>
                </c:pt>
                <c:pt idx="16183">
                  <c:v>-16.66015625</c:v>
                </c:pt>
                <c:pt idx="16184">
                  <c:v>-9.66015625</c:v>
                </c:pt>
                <c:pt idx="16185">
                  <c:v>-60.66015625</c:v>
                </c:pt>
                <c:pt idx="16186">
                  <c:v>6.33984375</c:v>
                </c:pt>
                <c:pt idx="16187">
                  <c:v>-122.6601562</c:v>
                </c:pt>
                <c:pt idx="16188">
                  <c:v>22.33984375</c:v>
                </c:pt>
                <c:pt idx="16189">
                  <c:v>-29.66015625</c:v>
                </c:pt>
                <c:pt idx="16190">
                  <c:v>-36.66015625</c:v>
                </c:pt>
                <c:pt idx="16191">
                  <c:v>-59.66015625</c:v>
                </c:pt>
                <c:pt idx="16192">
                  <c:v>-72.66015625</c:v>
                </c:pt>
                <c:pt idx="16193">
                  <c:v>10.33984375</c:v>
                </c:pt>
                <c:pt idx="16194">
                  <c:v>-60.66015625</c:v>
                </c:pt>
                <c:pt idx="16195">
                  <c:v>18.33984375</c:v>
                </c:pt>
                <c:pt idx="16196">
                  <c:v>-13.66015625</c:v>
                </c:pt>
                <c:pt idx="16197">
                  <c:v>-11.66015625</c:v>
                </c:pt>
                <c:pt idx="16198">
                  <c:v>-0.66015625</c:v>
                </c:pt>
                <c:pt idx="16199">
                  <c:v>6.33984375</c:v>
                </c:pt>
                <c:pt idx="16200">
                  <c:v>-0.66015625</c:v>
                </c:pt>
                <c:pt idx="16201">
                  <c:v>-1.66015625</c:v>
                </c:pt>
                <c:pt idx="16202">
                  <c:v>1.33984375</c:v>
                </c:pt>
                <c:pt idx="16203">
                  <c:v>-21.66015625</c:v>
                </c:pt>
                <c:pt idx="16204">
                  <c:v>1.33984375</c:v>
                </c:pt>
                <c:pt idx="16205">
                  <c:v>52.33984375</c:v>
                </c:pt>
                <c:pt idx="16206">
                  <c:v>44.33984375</c:v>
                </c:pt>
                <c:pt idx="16207">
                  <c:v>-77.66015625</c:v>
                </c:pt>
                <c:pt idx="16208">
                  <c:v>-64.66015625</c:v>
                </c:pt>
                <c:pt idx="16209">
                  <c:v>6.33984375</c:v>
                </c:pt>
                <c:pt idx="16210">
                  <c:v>37.33984375</c:v>
                </c:pt>
                <c:pt idx="16211">
                  <c:v>-0.66015625</c:v>
                </c:pt>
                <c:pt idx="16212">
                  <c:v>6.33984375</c:v>
                </c:pt>
                <c:pt idx="16213">
                  <c:v>28.33984375</c:v>
                </c:pt>
                <c:pt idx="16214">
                  <c:v>17.33984375</c:v>
                </c:pt>
                <c:pt idx="16215">
                  <c:v>-31.66015625</c:v>
                </c:pt>
                <c:pt idx="16216">
                  <c:v>45.33984375</c:v>
                </c:pt>
                <c:pt idx="16217">
                  <c:v>-7.66015625</c:v>
                </c:pt>
                <c:pt idx="16218">
                  <c:v>53.33984375</c:v>
                </c:pt>
                <c:pt idx="16219">
                  <c:v>33.33984375</c:v>
                </c:pt>
                <c:pt idx="16220">
                  <c:v>-82.66015625</c:v>
                </c:pt>
                <c:pt idx="16221">
                  <c:v>-57.66015625</c:v>
                </c:pt>
                <c:pt idx="16222">
                  <c:v>6.33984375</c:v>
                </c:pt>
                <c:pt idx="16223">
                  <c:v>27.33984375</c:v>
                </c:pt>
                <c:pt idx="16224">
                  <c:v>6.33984375</c:v>
                </c:pt>
                <c:pt idx="16225">
                  <c:v>-90.66015625</c:v>
                </c:pt>
                <c:pt idx="16226">
                  <c:v>40.33984375</c:v>
                </c:pt>
                <c:pt idx="16227">
                  <c:v>-20.66015625</c:v>
                </c:pt>
                <c:pt idx="16228">
                  <c:v>115.3398438</c:v>
                </c:pt>
                <c:pt idx="16229">
                  <c:v>55.33984375</c:v>
                </c:pt>
                <c:pt idx="16230">
                  <c:v>33.33984375</c:v>
                </c:pt>
                <c:pt idx="16231">
                  <c:v>87.33984375</c:v>
                </c:pt>
                <c:pt idx="16232">
                  <c:v>44.33984375</c:v>
                </c:pt>
                <c:pt idx="16233">
                  <c:v>-70.66015625</c:v>
                </c:pt>
                <c:pt idx="16234">
                  <c:v>-64.66015625</c:v>
                </c:pt>
                <c:pt idx="16235">
                  <c:v>2.33984375</c:v>
                </c:pt>
                <c:pt idx="16236">
                  <c:v>-110.6601562</c:v>
                </c:pt>
                <c:pt idx="16237">
                  <c:v>41.33984375</c:v>
                </c:pt>
                <c:pt idx="16238">
                  <c:v>56.33984375</c:v>
                </c:pt>
                <c:pt idx="16239">
                  <c:v>-22.66015625</c:v>
                </c:pt>
                <c:pt idx="16240">
                  <c:v>16.33984375</c:v>
                </c:pt>
                <c:pt idx="16241">
                  <c:v>136.33984380000001</c:v>
                </c:pt>
                <c:pt idx="16242">
                  <c:v>-9.87109375</c:v>
                </c:pt>
                <c:pt idx="16243">
                  <c:v>19.12890625</c:v>
                </c:pt>
                <c:pt idx="16244">
                  <c:v>-22.87109375</c:v>
                </c:pt>
                <c:pt idx="16245">
                  <c:v>-14.87109375</c:v>
                </c:pt>
                <c:pt idx="16246">
                  <c:v>27.12890625</c:v>
                </c:pt>
                <c:pt idx="16247">
                  <c:v>-92.87109375</c:v>
                </c:pt>
                <c:pt idx="16248">
                  <c:v>-4.87109375</c:v>
                </c:pt>
                <c:pt idx="16249">
                  <c:v>-10.87109375</c:v>
                </c:pt>
                <c:pt idx="16250">
                  <c:v>71.12890625</c:v>
                </c:pt>
                <c:pt idx="16251">
                  <c:v>89.12890625</c:v>
                </c:pt>
                <c:pt idx="16252">
                  <c:v>-8.87109375</c:v>
                </c:pt>
                <c:pt idx="16253">
                  <c:v>2.12890625</c:v>
                </c:pt>
                <c:pt idx="16254">
                  <c:v>61.12890625</c:v>
                </c:pt>
                <c:pt idx="16255">
                  <c:v>21.12890625</c:v>
                </c:pt>
                <c:pt idx="16256">
                  <c:v>-45.87109375</c:v>
                </c:pt>
                <c:pt idx="16257">
                  <c:v>56.12890625</c:v>
                </c:pt>
                <c:pt idx="16258">
                  <c:v>-41.87109375</c:v>
                </c:pt>
                <c:pt idx="16259">
                  <c:v>-24.87109375</c:v>
                </c:pt>
                <c:pt idx="16260">
                  <c:v>38.12890625</c:v>
                </c:pt>
                <c:pt idx="16261">
                  <c:v>-14.87109375</c:v>
                </c:pt>
                <c:pt idx="16262">
                  <c:v>-1.87109375</c:v>
                </c:pt>
                <c:pt idx="16263">
                  <c:v>54.12890625</c:v>
                </c:pt>
                <c:pt idx="16264">
                  <c:v>26.12890625</c:v>
                </c:pt>
                <c:pt idx="16265">
                  <c:v>11.12890625</c:v>
                </c:pt>
                <c:pt idx="16266">
                  <c:v>32.12890625</c:v>
                </c:pt>
                <c:pt idx="16267">
                  <c:v>10.12890625</c:v>
                </c:pt>
                <c:pt idx="16268">
                  <c:v>-2.87109375</c:v>
                </c:pt>
                <c:pt idx="16269">
                  <c:v>-25.87109375</c:v>
                </c:pt>
                <c:pt idx="16270">
                  <c:v>-18.87109375</c:v>
                </c:pt>
                <c:pt idx="16271">
                  <c:v>56.12890625</c:v>
                </c:pt>
                <c:pt idx="16272">
                  <c:v>35.12890625</c:v>
                </c:pt>
                <c:pt idx="16273">
                  <c:v>-42.87109375</c:v>
                </c:pt>
                <c:pt idx="16274">
                  <c:v>57.12890625</c:v>
                </c:pt>
                <c:pt idx="16275">
                  <c:v>-21.87109375</c:v>
                </c:pt>
                <c:pt idx="16276">
                  <c:v>-63.87109375</c:v>
                </c:pt>
                <c:pt idx="16277">
                  <c:v>37.12890625</c:v>
                </c:pt>
                <c:pt idx="16278">
                  <c:v>0.12890625</c:v>
                </c:pt>
                <c:pt idx="16279">
                  <c:v>-6.87109375</c:v>
                </c:pt>
                <c:pt idx="16280">
                  <c:v>-36.87109375</c:v>
                </c:pt>
                <c:pt idx="16281">
                  <c:v>8.12890625</c:v>
                </c:pt>
                <c:pt idx="16282">
                  <c:v>-44.87109375</c:v>
                </c:pt>
                <c:pt idx="16283">
                  <c:v>15.12890625</c:v>
                </c:pt>
                <c:pt idx="16284">
                  <c:v>-13.87109375</c:v>
                </c:pt>
                <c:pt idx="16285">
                  <c:v>-13.87109375</c:v>
                </c:pt>
                <c:pt idx="16286">
                  <c:v>0.12890625</c:v>
                </c:pt>
                <c:pt idx="16287">
                  <c:v>63.12890625</c:v>
                </c:pt>
                <c:pt idx="16288">
                  <c:v>71.12890625</c:v>
                </c:pt>
                <c:pt idx="16289">
                  <c:v>-37.87109375</c:v>
                </c:pt>
                <c:pt idx="16290">
                  <c:v>55.12890625</c:v>
                </c:pt>
                <c:pt idx="16291">
                  <c:v>29.12890625</c:v>
                </c:pt>
                <c:pt idx="16292">
                  <c:v>-2.87109375</c:v>
                </c:pt>
                <c:pt idx="16293">
                  <c:v>1.12890625</c:v>
                </c:pt>
                <c:pt idx="16294">
                  <c:v>-84.87109375</c:v>
                </c:pt>
                <c:pt idx="16295">
                  <c:v>62.12890625</c:v>
                </c:pt>
                <c:pt idx="16296">
                  <c:v>-3.87109375</c:v>
                </c:pt>
                <c:pt idx="16297">
                  <c:v>39.12890625</c:v>
                </c:pt>
                <c:pt idx="16298">
                  <c:v>18.12890625</c:v>
                </c:pt>
                <c:pt idx="16299">
                  <c:v>13.12890625</c:v>
                </c:pt>
                <c:pt idx="16300">
                  <c:v>-69.87109375</c:v>
                </c:pt>
                <c:pt idx="16301">
                  <c:v>16.12890625</c:v>
                </c:pt>
                <c:pt idx="16302">
                  <c:v>16.12890625</c:v>
                </c:pt>
                <c:pt idx="16303">
                  <c:v>23.12890625</c:v>
                </c:pt>
                <c:pt idx="16304">
                  <c:v>-68.87109375</c:v>
                </c:pt>
                <c:pt idx="16305">
                  <c:v>4.12890625</c:v>
                </c:pt>
                <c:pt idx="16306">
                  <c:v>-41.87109375</c:v>
                </c:pt>
                <c:pt idx="16307">
                  <c:v>-121.8710938</c:v>
                </c:pt>
                <c:pt idx="16308">
                  <c:v>-35.87109375</c:v>
                </c:pt>
                <c:pt idx="16309">
                  <c:v>-84.87109375</c:v>
                </c:pt>
                <c:pt idx="16310">
                  <c:v>-84.87109375</c:v>
                </c:pt>
                <c:pt idx="16311">
                  <c:v>-39.87109375</c:v>
                </c:pt>
                <c:pt idx="16312">
                  <c:v>64.12890625</c:v>
                </c:pt>
                <c:pt idx="16313">
                  <c:v>-39.87109375</c:v>
                </c:pt>
                <c:pt idx="16314">
                  <c:v>21.12890625</c:v>
                </c:pt>
                <c:pt idx="16315">
                  <c:v>58.12890625</c:v>
                </c:pt>
                <c:pt idx="16316">
                  <c:v>-19.87109375</c:v>
                </c:pt>
                <c:pt idx="16317">
                  <c:v>-25.87109375</c:v>
                </c:pt>
                <c:pt idx="16318">
                  <c:v>-31.87109375</c:v>
                </c:pt>
                <c:pt idx="16319">
                  <c:v>-55.87109375</c:v>
                </c:pt>
                <c:pt idx="16320">
                  <c:v>-37.87109375</c:v>
                </c:pt>
                <c:pt idx="16321">
                  <c:v>46.12890625</c:v>
                </c:pt>
                <c:pt idx="16322">
                  <c:v>-87.87109375</c:v>
                </c:pt>
                <c:pt idx="16323">
                  <c:v>6.12890625</c:v>
                </c:pt>
                <c:pt idx="16324">
                  <c:v>41.12890625</c:v>
                </c:pt>
                <c:pt idx="16325">
                  <c:v>-17.87109375</c:v>
                </c:pt>
                <c:pt idx="16326">
                  <c:v>27.12890625</c:v>
                </c:pt>
                <c:pt idx="16327">
                  <c:v>18.12890625</c:v>
                </c:pt>
                <c:pt idx="16328">
                  <c:v>12.12890625</c:v>
                </c:pt>
                <c:pt idx="16329">
                  <c:v>-20.8125</c:v>
                </c:pt>
                <c:pt idx="16330">
                  <c:v>-77.8125</c:v>
                </c:pt>
                <c:pt idx="16331">
                  <c:v>33.1875</c:v>
                </c:pt>
                <c:pt idx="16332">
                  <c:v>46.1875</c:v>
                </c:pt>
                <c:pt idx="16333">
                  <c:v>-34.8125</c:v>
                </c:pt>
                <c:pt idx="16334">
                  <c:v>-54.8125</c:v>
                </c:pt>
                <c:pt idx="16335">
                  <c:v>23.1875</c:v>
                </c:pt>
                <c:pt idx="16336">
                  <c:v>-29.8125</c:v>
                </c:pt>
                <c:pt idx="16337">
                  <c:v>14.1875</c:v>
                </c:pt>
                <c:pt idx="16338">
                  <c:v>-44.8125</c:v>
                </c:pt>
                <c:pt idx="16339">
                  <c:v>67.1875</c:v>
                </c:pt>
                <c:pt idx="16340">
                  <c:v>21.1875</c:v>
                </c:pt>
                <c:pt idx="16341">
                  <c:v>49.1875</c:v>
                </c:pt>
                <c:pt idx="16342">
                  <c:v>49.1875</c:v>
                </c:pt>
                <c:pt idx="16343">
                  <c:v>73.1875</c:v>
                </c:pt>
                <c:pt idx="16344">
                  <c:v>48.1875</c:v>
                </c:pt>
                <c:pt idx="16345">
                  <c:v>-84.8125</c:v>
                </c:pt>
                <c:pt idx="16346">
                  <c:v>10.1875</c:v>
                </c:pt>
                <c:pt idx="16347">
                  <c:v>38.1875</c:v>
                </c:pt>
                <c:pt idx="16348">
                  <c:v>38.1875</c:v>
                </c:pt>
                <c:pt idx="16349">
                  <c:v>96.1875</c:v>
                </c:pt>
                <c:pt idx="16350">
                  <c:v>-25.8125</c:v>
                </c:pt>
                <c:pt idx="16351">
                  <c:v>55.1875</c:v>
                </c:pt>
                <c:pt idx="16352">
                  <c:v>-35.8125</c:v>
                </c:pt>
                <c:pt idx="16353">
                  <c:v>-44.8125</c:v>
                </c:pt>
                <c:pt idx="16354">
                  <c:v>74.1875</c:v>
                </c:pt>
                <c:pt idx="16355">
                  <c:v>87.1875</c:v>
                </c:pt>
                <c:pt idx="16356">
                  <c:v>30.1875</c:v>
                </c:pt>
                <c:pt idx="16357">
                  <c:v>50.1875</c:v>
                </c:pt>
                <c:pt idx="16358">
                  <c:v>37.1875</c:v>
                </c:pt>
                <c:pt idx="16359">
                  <c:v>5.1875</c:v>
                </c:pt>
                <c:pt idx="16360">
                  <c:v>9.1875</c:v>
                </c:pt>
                <c:pt idx="16361">
                  <c:v>-38.8125</c:v>
                </c:pt>
                <c:pt idx="16362">
                  <c:v>9.1875</c:v>
                </c:pt>
                <c:pt idx="16363">
                  <c:v>-27.8125</c:v>
                </c:pt>
                <c:pt idx="16364">
                  <c:v>16.1875</c:v>
                </c:pt>
                <c:pt idx="16365">
                  <c:v>-41.8125</c:v>
                </c:pt>
                <c:pt idx="16366">
                  <c:v>-12.8125</c:v>
                </c:pt>
                <c:pt idx="16367">
                  <c:v>-24.8125</c:v>
                </c:pt>
                <c:pt idx="16368">
                  <c:v>-19.8125</c:v>
                </c:pt>
                <c:pt idx="16369">
                  <c:v>-23.8125</c:v>
                </c:pt>
                <c:pt idx="16370">
                  <c:v>-44.8125</c:v>
                </c:pt>
                <c:pt idx="16371">
                  <c:v>78.1875</c:v>
                </c:pt>
                <c:pt idx="16372">
                  <c:v>-28.8125</c:v>
                </c:pt>
                <c:pt idx="16373">
                  <c:v>-19.8125</c:v>
                </c:pt>
                <c:pt idx="16374">
                  <c:v>-22.8125</c:v>
                </c:pt>
                <c:pt idx="16375">
                  <c:v>51.1875</c:v>
                </c:pt>
                <c:pt idx="16376">
                  <c:v>63.1875</c:v>
                </c:pt>
                <c:pt idx="16377">
                  <c:v>86.1875</c:v>
                </c:pt>
                <c:pt idx="16378">
                  <c:v>-21.8125</c:v>
                </c:pt>
                <c:pt idx="16379">
                  <c:v>-0.8125</c:v>
                </c:pt>
                <c:pt idx="16380">
                  <c:v>-26.8125</c:v>
                </c:pt>
                <c:pt idx="16381">
                  <c:v>-9.8125</c:v>
                </c:pt>
                <c:pt idx="16382">
                  <c:v>21.1875</c:v>
                </c:pt>
                <c:pt idx="16383">
                  <c:v>49.1875</c:v>
                </c:pt>
                <c:pt idx="16384">
                  <c:v>2.1875</c:v>
                </c:pt>
                <c:pt idx="16385">
                  <c:v>-59.8125</c:v>
                </c:pt>
                <c:pt idx="16386">
                  <c:v>-16.8125</c:v>
                </c:pt>
                <c:pt idx="16387">
                  <c:v>-17.8125</c:v>
                </c:pt>
                <c:pt idx="16388">
                  <c:v>-23.8125</c:v>
                </c:pt>
                <c:pt idx="16389">
                  <c:v>48.1875</c:v>
                </c:pt>
                <c:pt idx="16390">
                  <c:v>23.1875</c:v>
                </c:pt>
                <c:pt idx="16391">
                  <c:v>-13.8125</c:v>
                </c:pt>
                <c:pt idx="16392">
                  <c:v>80.1875</c:v>
                </c:pt>
                <c:pt idx="16393">
                  <c:v>-71.8125</c:v>
                </c:pt>
                <c:pt idx="16394">
                  <c:v>13.1875</c:v>
                </c:pt>
                <c:pt idx="16395">
                  <c:v>59.1875</c:v>
                </c:pt>
                <c:pt idx="16396">
                  <c:v>-50.8125</c:v>
                </c:pt>
                <c:pt idx="16397">
                  <c:v>58.1875</c:v>
                </c:pt>
                <c:pt idx="16398">
                  <c:v>-59.8125</c:v>
                </c:pt>
                <c:pt idx="16399">
                  <c:v>-35.8125</c:v>
                </c:pt>
                <c:pt idx="16400">
                  <c:v>-31.8125</c:v>
                </c:pt>
                <c:pt idx="16401">
                  <c:v>5.1875</c:v>
                </c:pt>
                <c:pt idx="16402">
                  <c:v>10.1875</c:v>
                </c:pt>
                <c:pt idx="16403">
                  <c:v>18.1875</c:v>
                </c:pt>
                <c:pt idx="16404">
                  <c:v>-22.8125</c:v>
                </c:pt>
                <c:pt idx="16405">
                  <c:v>-35.8125</c:v>
                </c:pt>
                <c:pt idx="16406">
                  <c:v>36.1875</c:v>
                </c:pt>
                <c:pt idx="16407">
                  <c:v>22.1875</c:v>
                </c:pt>
                <c:pt idx="16408">
                  <c:v>-79.8125</c:v>
                </c:pt>
                <c:pt idx="16409">
                  <c:v>37.1875</c:v>
                </c:pt>
                <c:pt idx="16410">
                  <c:v>53.1875</c:v>
                </c:pt>
                <c:pt idx="16411">
                  <c:v>43.1875</c:v>
                </c:pt>
                <c:pt idx="16412">
                  <c:v>-21.8125</c:v>
                </c:pt>
                <c:pt idx="16413">
                  <c:v>-18.8125</c:v>
                </c:pt>
                <c:pt idx="16414">
                  <c:v>25.1875</c:v>
                </c:pt>
                <c:pt idx="16415">
                  <c:v>56.1875</c:v>
                </c:pt>
                <c:pt idx="16416">
                  <c:v>73.1875</c:v>
                </c:pt>
                <c:pt idx="16417">
                  <c:v>-30.8125</c:v>
                </c:pt>
                <c:pt idx="16418">
                  <c:v>-45.8125</c:v>
                </c:pt>
                <c:pt idx="16419">
                  <c:v>9.1875</c:v>
                </c:pt>
                <c:pt idx="16420">
                  <c:v>28.1875</c:v>
                </c:pt>
                <c:pt idx="16421">
                  <c:v>-50.8125</c:v>
                </c:pt>
                <c:pt idx="16422">
                  <c:v>-41.8125</c:v>
                </c:pt>
                <c:pt idx="16423">
                  <c:v>32.1875</c:v>
                </c:pt>
                <c:pt idx="16424">
                  <c:v>-17.8125</c:v>
                </c:pt>
                <c:pt idx="16425">
                  <c:v>68.1875</c:v>
                </c:pt>
                <c:pt idx="16426">
                  <c:v>36.1875</c:v>
                </c:pt>
                <c:pt idx="16427">
                  <c:v>-10.8125</c:v>
                </c:pt>
                <c:pt idx="16428">
                  <c:v>40.1875</c:v>
                </c:pt>
                <c:pt idx="16429">
                  <c:v>9.1875</c:v>
                </c:pt>
                <c:pt idx="16430">
                  <c:v>-4.8125</c:v>
                </c:pt>
                <c:pt idx="16431">
                  <c:v>-64.8125</c:v>
                </c:pt>
                <c:pt idx="16432">
                  <c:v>13.1875</c:v>
                </c:pt>
                <c:pt idx="16433">
                  <c:v>17.1875</c:v>
                </c:pt>
                <c:pt idx="16434">
                  <c:v>0.24609375</c:v>
                </c:pt>
                <c:pt idx="16435">
                  <c:v>-40.75390625</c:v>
                </c:pt>
                <c:pt idx="16436">
                  <c:v>-34.75390625</c:v>
                </c:pt>
                <c:pt idx="16437">
                  <c:v>-17.75390625</c:v>
                </c:pt>
                <c:pt idx="16438">
                  <c:v>21.24609375</c:v>
                </c:pt>
                <c:pt idx="16439">
                  <c:v>1.24609375</c:v>
                </c:pt>
                <c:pt idx="16440">
                  <c:v>-11.75390625</c:v>
                </c:pt>
                <c:pt idx="16441">
                  <c:v>-50.75390625</c:v>
                </c:pt>
                <c:pt idx="16442">
                  <c:v>-12.75390625</c:v>
                </c:pt>
                <c:pt idx="16443">
                  <c:v>75.24609375</c:v>
                </c:pt>
                <c:pt idx="16444">
                  <c:v>63.24609375</c:v>
                </c:pt>
                <c:pt idx="16445">
                  <c:v>117.2460938</c:v>
                </c:pt>
                <c:pt idx="16446">
                  <c:v>57.24609375</c:v>
                </c:pt>
                <c:pt idx="16447">
                  <c:v>37.24609375</c:v>
                </c:pt>
                <c:pt idx="16448">
                  <c:v>-13.75390625</c:v>
                </c:pt>
                <c:pt idx="16449">
                  <c:v>-8.75390625</c:v>
                </c:pt>
                <c:pt idx="16450">
                  <c:v>-64.75390625</c:v>
                </c:pt>
                <c:pt idx="16451">
                  <c:v>-48.75390625</c:v>
                </c:pt>
                <c:pt idx="16452">
                  <c:v>41.24609375</c:v>
                </c:pt>
                <c:pt idx="16453">
                  <c:v>52.24609375</c:v>
                </c:pt>
                <c:pt idx="16454">
                  <c:v>8.24609375</c:v>
                </c:pt>
                <c:pt idx="16455">
                  <c:v>-27.75390625</c:v>
                </c:pt>
                <c:pt idx="16456">
                  <c:v>-83.75390625</c:v>
                </c:pt>
                <c:pt idx="16457">
                  <c:v>18.24609375</c:v>
                </c:pt>
                <c:pt idx="16458">
                  <c:v>8.24609375</c:v>
                </c:pt>
                <c:pt idx="16459">
                  <c:v>-33.75390625</c:v>
                </c:pt>
                <c:pt idx="16460">
                  <c:v>-22.75390625</c:v>
                </c:pt>
                <c:pt idx="16461">
                  <c:v>-0.75390625</c:v>
                </c:pt>
                <c:pt idx="16462">
                  <c:v>-48.75390625</c:v>
                </c:pt>
                <c:pt idx="16463">
                  <c:v>47.24609375</c:v>
                </c:pt>
                <c:pt idx="16464">
                  <c:v>7.24609375</c:v>
                </c:pt>
                <c:pt idx="16465">
                  <c:v>-105.7539062</c:v>
                </c:pt>
                <c:pt idx="16466">
                  <c:v>8.24609375</c:v>
                </c:pt>
                <c:pt idx="16467">
                  <c:v>-23.75390625</c:v>
                </c:pt>
                <c:pt idx="16468">
                  <c:v>38.24609375</c:v>
                </c:pt>
                <c:pt idx="16469">
                  <c:v>25.24609375</c:v>
                </c:pt>
                <c:pt idx="16470">
                  <c:v>5.24609375</c:v>
                </c:pt>
                <c:pt idx="16471">
                  <c:v>-3.75390625</c:v>
                </c:pt>
                <c:pt idx="16472">
                  <c:v>-28.75390625</c:v>
                </c:pt>
                <c:pt idx="16473">
                  <c:v>9.24609375</c:v>
                </c:pt>
                <c:pt idx="16474">
                  <c:v>-22.75390625</c:v>
                </c:pt>
                <c:pt idx="16475">
                  <c:v>66.24609375</c:v>
                </c:pt>
                <c:pt idx="16476">
                  <c:v>16.24609375</c:v>
                </c:pt>
                <c:pt idx="16477">
                  <c:v>16.24609375</c:v>
                </c:pt>
                <c:pt idx="16478">
                  <c:v>18.24609375</c:v>
                </c:pt>
                <c:pt idx="16479">
                  <c:v>40.24609375</c:v>
                </c:pt>
                <c:pt idx="16480">
                  <c:v>-75.75390625</c:v>
                </c:pt>
                <c:pt idx="16481">
                  <c:v>-35.75390625</c:v>
                </c:pt>
                <c:pt idx="16482">
                  <c:v>-9.75390625</c:v>
                </c:pt>
                <c:pt idx="16483">
                  <c:v>14.24609375</c:v>
                </c:pt>
                <c:pt idx="16484">
                  <c:v>-66.75390625</c:v>
                </c:pt>
                <c:pt idx="16485">
                  <c:v>0.24609375</c:v>
                </c:pt>
                <c:pt idx="16486">
                  <c:v>-9.75390625</c:v>
                </c:pt>
                <c:pt idx="16487">
                  <c:v>5.24609375</c:v>
                </c:pt>
                <c:pt idx="16488">
                  <c:v>0.24609375</c:v>
                </c:pt>
                <c:pt idx="16489">
                  <c:v>-31.75390625</c:v>
                </c:pt>
                <c:pt idx="16490">
                  <c:v>0.24609375</c:v>
                </c:pt>
                <c:pt idx="16491">
                  <c:v>7.24609375</c:v>
                </c:pt>
                <c:pt idx="16492">
                  <c:v>-19.75390625</c:v>
                </c:pt>
                <c:pt idx="16493">
                  <c:v>-9.75390625</c:v>
                </c:pt>
                <c:pt idx="16494">
                  <c:v>121.2460938</c:v>
                </c:pt>
                <c:pt idx="16495">
                  <c:v>-16.75390625</c:v>
                </c:pt>
                <c:pt idx="16496">
                  <c:v>-47.75390625</c:v>
                </c:pt>
                <c:pt idx="16497">
                  <c:v>11.24609375</c:v>
                </c:pt>
                <c:pt idx="16498">
                  <c:v>-22.75390625</c:v>
                </c:pt>
                <c:pt idx="16499">
                  <c:v>-23.75390625</c:v>
                </c:pt>
                <c:pt idx="16500">
                  <c:v>-37.75390625</c:v>
                </c:pt>
                <c:pt idx="16501">
                  <c:v>0.24609375</c:v>
                </c:pt>
                <c:pt idx="16502">
                  <c:v>-37.75390625</c:v>
                </c:pt>
                <c:pt idx="16503">
                  <c:v>-16.75390625</c:v>
                </c:pt>
                <c:pt idx="16504">
                  <c:v>17.24609375</c:v>
                </c:pt>
                <c:pt idx="16505">
                  <c:v>81.24609375</c:v>
                </c:pt>
                <c:pt idx="16506">
                  <c:v>-0.75390625</c:v>
                </c:pt>
                <c:pt idx="16507">
                  <c:v>-35.75390625</c:v>
                </c:pt>
                <c:pt idx="16508">
                  <c:v>-26.75390625</c:v>
                </c:pt>
                <c:pt idx="16509">
                  <c:v>78.24609375</c:v>
                </c:pt>
                <c:pt idx="16510">
                  <c:v>-16.75390625</c:v>
                </c:pt>
                <c:pt idx="16511">
                  <c:v>40.24609375</c:v>
                </c:pt>
                <c:pt idx="16512">
                  <c:v>-22.75390625</c:v>
                </c:pt>
                <c:pt idx="16513">
                  <c:v>42.24609375</c:v>
                </c:pt>
                <c:pt idx="16514">
                  <c:v>-59.75390625</c:v>
                </c:pt>
                <c:pt idx="16515">
                  <c:v>-20.75390625</c:v>
                </c:pt>
                <c:pt idx="16516">
                  <c:v>28.24609375</c:v>
                </c:pt>
                <c:pt idx="16517">
                  <c:v>52.24609375</c:v>
                </c:pt>
                <c:pt idx="16518">
                  <c:v>-20.75390625</c:v>
                </c:pt>
                <c:pt idx="16519">
                  <c:v>33.24609375</c:v>
                </c:pt>
                <c:pt idx="16520">
                  <c:v>-39.75390625</c:v>
                </c:pt>
                <c:pt idx="16521">
                  <c:v>-4.75390625</c:v>
                </c:pt>
                <c:pt idx="16522">
                  <c:v>39.24609375</c:v>
                </c:pt>
                <c:pt idx="16523">
                  <c:v>-76.75390625</c:v>
                </c:pt>
                <c:pt idx="16524">
                  <c:v>61.24609375</c:v>
                </c:pt>
                <c:pt idx="16525">
                  <c:v>-35.75390625</c:v>
                </c:pt>
                <c:pt idx="16526">
                  <c:v>-42.05859375</c:v>
                </c:pt>
                <c:pt idx="16527">
                  <c:v>-22.05859375</c:v>
                </c:pt>
                <c:pt idx="16528">
                  <c:v>-33.05859375</c:v>
                </c:pt>
                <c:pt idx="16529">
                  <c:v>42.94140625</c:v>
                </c:pt>
                <c:pt idx="16530">
                  <c:v>-121.0585938</c:v>
                </c:pt>
                <c:pt idx="16531">
                  <c:v>-57.05859375</c:v>
                </c:pt>
                <c:pt idx="16532">
                  <c:v>-30.05859375</c:v>
                </c:pt>
                <c:pt idx="16533">
                  <c:v>3.94140625</c:v>
                </c:pt>
                <c:pt idx="16534">
                  <c:v>-48.05859375</c:v>
                </c:pt>
                <c:pt idx="16535">
                  <c:v>35.94140625</c:v>
                </c:pt>
                <c:pt idx="16536">
                  <c:v>-20.05859375</c:v>
                </c:pt>
                <c:pt idx="16537">
                  <c:v>-61.05859375</c:v>
                </c:pt>
                <c:pt idx="16538">
                  <c:v>62.94140625</c:v>
                </c:pt>
                <c:pt idx="16539">
                  <c:v>61.94140625</c:v>
                </c:pt>
                <c:pt idx="16540">
                  <c:v>12.94140625</c:v>
                </c:pt>
                <c:pt idx="16541">
                  <c:v>-25.05859375</c:v>
                </c:pt>
                <c:pt idx="16542">
                  <c:v>-3.05859375</c:v>
                </c:pt>
                <c:pt idx="16543">
                  <c:v>-13.05859375</c:v>
                </c:pt>
                <c:pt idx="16544">
                  <c:v>5.94140625</c:v>
                </c:pt>
                <c:pt idx="16545">
                  <c:v>19.94140625</c:v>
                </c:pt>
                <c:pt idx="16546">
                  <c:v>-14.05859375</c:v>
                </c:pt>
                <c:pt idx="16547">
                  <c:v>38.94140625</c:v>
                </c:pt>
                <c:pt idx="16548">
                  <c:v>80.94140625</c:v>
                </c:pt>
                <c:pt idx="16549">
                  <c:v>-8.05859375</c:v>
                </c:pt>
                <c:pt idx="16550">
                  <c:v>-14.05859375</c:v>
                </c:pt>
                <c:pt idx="16551">
                  <c:v>13.94140625</c:v>
                </c:pt>
                <c:pt idx="16552">
                  <c:v>75.94140625</c:v>
                </c:pt>
                <c:pt idx="16553">
                  <c:v>49.94140625</c:v>
                </c:pt>
                <c:pt idx="16554">
                  <c:v>-135.05859380000001</c:v>
                </c:pt>
                <c:pt idx="16555">
                  <c:v>37.94140625</c:v>
                </c:pt>
                <c:pt idx="16556">
                  <c:v>-42.05859375</c:v>
                </c:pt>
                <c:pt idx="16557">
                  <c:v>47.94140625</c:v>
                </c:pt>
                <c:pt idx="16558">
                  <c:v>-82.05859375</c:v>
                </c:pt>
                <c:pt idx="16559">
                  <c:v>43.94140625</c:v>
                </c:pt>
                <c:pt idx="16560">
                  <c:v>-1.05859375</c:v>
                </c:pt>
                <c:pt idx="16561">
                  <c:v>56.94140625</c:v>
                </c:pt>
                <c:pt idx="16562">
                  <c:v>-52.05859375</c:v>
                </c:pt>
                <c:pt idx="16563">
                  <c:v>64.94140625</c:v>
                </c:pt>
                <c:pt idx="16564">
                  <c:v>-57.05859375</c:v>
                </c:pt>
                <c:pt idx="16565">
                  <c:v>53.94140625</c:v>
                </c:pt>
                <c:pt idx="16566">
                  <c:v>43.94140625</c:v>
                </c:pt>
                <c:pt idx="16567">
                  <c:v>38.94140625</c:v>
                </c:pt>
                <c:pt idx="16568">
                  <c:v>-30.05859375</c:v>
                </c:pt>
                <c:pt idx="16569">
                  <c:v>60.94140625</c:v>
                </c:pt>
                <c:pt idx="16570">
                  <c:v>63.94140625</c:v>
                </c:pt>
                <c:pt idx="16571">
                  <c:v>79.94140625</c:v>
                </c:pt>
                <c:pt idx="16572">
                  <c:v>27.94140625</c:v>
                </c:pt>
                <c:pt idx="16573">
                  <c:v>59.94140625</c:v>
                </c:pt>
                <c:pt idx="16574">
                  <c:v>3.94140625</c:v>
                </c:pt>
                <c:pt idx="16575">
                  <c:v>-33.05859375</c:v>
                </c:pt>
                <c:pt idx="16576">
                  <c:v>61.94140625</c:v>
                </c:pt>
                <c:pt idx="16577">
                  <c:v>-25.05859375</c:v>
                </c:pt>
                <c:pt idx="16578">
                  <c:v>-15.05859375</c:v>
                </c:pt>
                <c:pt idx="16579">
                  <c:v>30.94140625</c:v>
                </c:pt>
                <c:pt idx="16580">
                  <c:v>-46.05859375</c:v>
                </c:pt>
                <c:pt idx="16581">
                  <c:v>-10.05859375</c:v>
                </c:pt>
                <c:pt idx="16582">
                  <c:v>13.94140625</c:v>
                </c:pt>
                <c:pt idx="16583">
                  <c:v>-29.05859375</c:v>
                </c:pt>
                <c:pt idx="16584">
                  <c:v>10.94140625</c:v>
                </c:pt>
                <c:pt idx="16585">
                  <c:v>92.94140625</c:v>
                </c:pt>
                <c:pt idx="16586">
                  <c:v>-18.05859375</c:v>
                </c:pt>
                <c:pt idx="16587">
                  <c:v>-48.05859375</c:v>
                </c:pt>
                <c:pt idx="16588">
                  <c:v>-17.05859375</c:v>
                </c:pt>
                <c:pt idx="16589">
                  <c:v>-85.05859375</c:v>
                </c:pt>
                <c:pt idx="16590">
                  <c:v>-42.05859375</c:v>
                </c:pt>
                <c:pt idx="16591">
                  <c:v>27.94140625</c:v>
                </c:pt>
                <c:pt idx="16592">
                  <c:v>34.94140625</c:v>
                </c:pt>
                <c:pt idx="16593">
                  <c:v>-13.05859375</c:v>
                </c:pt>
                <c:pt idx="16594">
                  <c:v>-79.05859375</c:v>
                </c:pt>
                <c:pt idx="16595">
                  <c:v>33.94140625</c:v>
                </c:pt>
                <c:pt idx="16596">
                  <c:v>-43.05859375</c:v>
                </c:pt>
                <c:pt idx="16597">
                  <c:v>-85.05859375</c:v>
                </c:pt>
                <c:pt idx="16598">
                  <c:v>25.94140625</c:v>
                </c:pt>
                <c:pt idx="16599">
                  <c:v>25.94140625</c:v>
                </c:pt>
                <c:pt idx="16600">
                  <c:v>122.9414062</c:v>
                </c:pt>
                <c:pt idx="16601">
                  <c:v>-18.05859375</c:v>
                </c:pt>
                <c:pt idx="16602">
                  <c:v>-66.05859375</c:v>
                </c:pt>
                <c:pt idx="16603">
                  <c:v>-12.05859375</c:v>
                </c:pt>
                <c:pt idx="16604">
                  <c:v>-21.05859375</c:v>
                </c:pt>
                <c:pt idx="16605">
                  <c:v>-71.05859375</c:v>
                </c:pt>
                <c:pt idx="16606">
                  <c:v>21.94140625</c:v>
                </c:pt>
                <c:pt idx="16607">
                  <c:v>57.94140625</c:v>
                </c:pt>
                <c:pt idx="16608">
                  <c:v>14.94140625</c:v>
                </c:pt>
                <c:pt idx="16609">
                  <c:v>29.94140625</c:v>
                </c:pt>
                <c:pt idx="16610">
                  <c:v>-23.05859375</c:v>
                </c:pt>
                <c:pt idx="16611">
                  <c:v>-40.05859375</c:v>
                </c:pt>
                <c:pt idx="16612">
                  <c:v>5.94140625</c:v>
                </c:pt>
                <c:pt idx="16613">
                  <c:v>-65.05859375</c:v>
                </c:pt>
                <c:pt idx="16614">
                  <c:v>-8.05859375</c:v>
                </c:pt>
                <c:pt idx="16615">
                  <c:v>-80.765625</c:v>
                </c:pt>
                <c:pt idx="16616">
                  <c:v>-4.765625</c:v>
                </c:pt>
                <c:pt idx="16617">
                  <c:v>14.234375</c:v>
                </c:pt>
                <c:pt idx="16618">
                  <c:v>-62.765625</c:v>
                </c:pt>
                <c:pt idx="16619">
                  <c:v>-3.765625</c:v>
                </c:pt>
                <c:pt idx="16620">
                  <c:v>64.234375</c:v>
                </c:pt>
                <c:pt idx="16621">
                  <c:v>-95.765625</c:v>
                </c:pt>
                <c:pt idx="16622">
                  <c:v>-6.765625</c:v>
                </c:pt>
                <c:pt idx="16623">
                  <c:v>78.234375</c:v>
                </c:pt>
                <c:pt idx="16624">
                  <c:v>6.234375</c:v>
                </c:pt>
                <c:pt idx="16625">
                  <c:v>46.234375</c:v>
                </c:pt>
                <c:pt idx="16626">
                  <c:v>-58.765625</c:v>
                </c:pt>
                <c:pt idx="16627">
                  <c:v>-24.765625</c:v>
                </c:pt>
                <c:pt idx="16628">
                  <c:v>13.234375</c:v>
                </c:pt>
                <c:pt idx="16629">
                  <c:v>-32.765625</c:v>
                </c:pt>
                <c:pt idx="16630">
                  <c:v>-14.765625</c:v>
                </c:pt>
                <c:pt idx="16631">
                  <c:v>10.234375</c:v>
                </c:pt>
                <c:pt idx="16632">
                  <c:v>2.234375</c:v>
                </c:pt>
                <c:pt idx="16633">
                  <c:v>53.234375</c:v>
                </c:pt>
                <c:pt idx="16634">
                  <c:v>17.234375</c:v>
                </c:pt>
                <c:pt idx="16635">
                  <c:v>30.234375</c:v>
                </c:pt>
                <c:pt idx="16636">
                  <c:v>-76.765625</c:v>
                </c:pt>
                <c:pt idx="16637">
                  <c:v>-18.765625</c:v>
                </c:pt>
                <c:pt idx="16638">
                  <c:v>-88.765625</c:v>
                </c:pt>
                <c:pt idx="16639">
                  <c:v>-7.765625</c:v>
                </c:pt>
                <c:pt idx="16640">
                  <c:v>-70.765625</c:v>
                </c:pt>
                <c:pt idx="16641">
                  <c:v>-13.765625</c:v>
                </c:pt>
                <c:pt idx="16642">
                  <c:v>-8.765625</c:v>
                </c:pt>
                <c:pt idx="16643">
                  <c:v>48.234375</c:v>
                </c:pt>
                <c:pt idx="16644">
                  <c:v>6.234375</c:v>
                </c:pt>
                <c:pt idx="16645">
                  <c:v>-34.765625</c:v>
                </c:pt>
                <c:pt idx="16646">
                  <c:v>16.234375</c:v>
                </c:pt>
                <c:pt idx="16647">
                  <c:v>29.234375</c:v>
                </c:pt>
                <c:pt idx="16648">
                  <c:v>-5.765625</c:v>
                </c:pt>
                <c:pt idx="16649">
                  <c:v>12.234375</c:v>
                </c:pt>
                <c:pt idx="16650">
                  <c:v>-50.765625</c:v>
                </c:pt>
                <c:pt idx="16651">
                  <c:v>10.234375</c:v>
                </c:pt>
                <c:pt idx="16652">
                  <c:v>64.234375</c:v>
                </c:pt>
                <c:pt idx="16653">
                  <c:v>-17.765625</c:v>
                </c:pt>
                <c:pt idx="16654">
                  <c:v>2.234375</c:v>
                </c:pt>
                <c:pt idx="16655">
                  <c:v>-64.765625</c:v>
                </c:pt>
                <c:pt idx="16656">
                  <c:v>-10.765625</c:v>
                </c:pt>
                <c:pt idx="16657">
                  <c:v>-10.765625</c:v>
                </c:pt>
                <c:pt idx="16658">
                  <c:v>85.234375</c:v>
                </c:pt>
                <c:pt idx="16659">
                  <c:v>12.234375</c:v>
                </c:pt>
                <c:pt idx="16660">
                  <c:v>30.234375</c:v>
                </c:pt>
                <c:pt idx="16661">
                  <c:v>-30.765625</c:v>
                </c:pt>
                <c:pt idx="16662">
                  <c:v>-30.765625</c:v>
                </c:pt>
                <c:pt idx="16663">
                  <c:v>-70.765625</c:v>
                </c:pt>
                <c:pt idx="16664">
                  <c:v>-74.765625</c:v>
                </c:pt>
                <c:pt idx="16665">
                  <c:v>-3.765625</c:v>
                </c:pt>
                <c:pt idx="16666">
                  <c:v>29.234375</c:v>
                </c:pt>
                <c:pt idx="16667">
                  <c:v>-28.765625</c:v>
                </c:pt>
                <c:pt idx="16668">
                  <c:v>36.234375</c:v>
                </c:pt>
                <c:pt idx="16669">
                  <c:v>-16.765625</c:v>
                </c:pt>
                <c:pt idx="16670">
                  <c:v>36.234375</c:v>
                </c:pt>
                <c:pt idx="16671">
                  <c:v>-100.765625</c:v>
                </c:pt>
                <c:pt idx="16672">
                  <c:v>-46.765625</c:v>
                </c:pt>
                <c:pt idx="16673">
                  <c:v>-5.765625</c:v>
                </c:pt>
                <c:pt idx="16674">
                  <c:v>-30.765625</c:v>
                </c:pt>
                <c:pt idx="16675">
                  <c:v>-28.765625</c:v>
                </c:pt>
                <c:pt idx="16676">
                  <c:v>-57.765625</c:v>
                </c:pt>
                <c:pt idx="16677">
                  <c:v>-59.765625</c:v>
                </c:pt>
                <c:pt idx="16678">
                  <c:v>-23.765625</c:v>
                </c:pt>
                <c:pt idx="16679">
                  <c:v>-56.765625</c:v>
                </c:pt>
                <c:pt idx="16680">
                  <c:v>67.234375</c:v>
                </c:pt>
                <c:pt idx="16681">
                  <c:v>-73.765625</c:v>
                </c:pt>
                <c:pt idx="16682">
                  <c:v>-57.765625</c:v>
                </c:pt>
                <c:pt idx="16683">
                  <c:v>-77.765625</c:v>
                </c:pt>
                <c:pt idx="16684">
                  <c:v>55.234375</c:v>
                </c:pt>
                <c:pt idx="16685">
                  <c:v>-32.765625</c:v>
                </c:pt>
                <c:pt idx="16686">
                  <c:v>-44.765625</c:v>
                </c:pt>
                <c:pt idx="16687">
                  <c:v>44.234375</c:v>
                </c:pt>
                <c:pt idx="16688">
                  <c:v>-9.765625</c:v>
                </c:pt>
                <c:pt idx="16689">
                  <c:v>-110.765625</c:v>
                </c:pt>
                <c:pt idx="16690">
                  <c:v>-18.765625</c:v>
                </c:pt>
                <c:pt idx="16691">
                  <c:v>13.234375</c:v>
                </c:pt>
                <c:pt idx="16692">
                  <c:v>55.234375</c:v>
                </c:pt>
                <c:pt idx="16693">
                  <c:v>-8.765625</c:v>
                </c:pt>
                <c:pt idx="16694">
                  <c:v>34.234375</c:v>
                </c:pt>
                <c:pt idx="16695">
                  <c:v>-5.765625</c:v>
                </c:pt>
                <c:pt idx="16696">
                  <c:v>49.234375</c:v>
                </c:pt>
                <c:pt idx="16697">
                  <c:v>49.234375</c:v>
                </c:pt>
                <c:pt idx="16698">
                  <c:v>50.234375</c:v>
                </c:pt>
                <c:pt idx="16699">
                  <c:v>-21.765625</c:v>
                </c:pt>
                <c:pt idx="16700">
                  <c:v>41.234375</c:v>
                </c:pt>
                <c:pt idx="16701">
                  <c:v>-53.765625</c:v>
                </c:pt>
                <c:pt idx="16702">
                  <c:v>-2.765625</c:v>
                </c:pt>
                <c:pt idx="16703">
                  <c:v>58.234375</c:v>
                </c:pt>
                <c:pt idx="16704">
                  <c:v>81.234375</c:v>
                </c:pt>
                <c:pt idx="16705">
                  <c:v>-23.765625</c:v>
                </c:pt>
                <c:pt idx="16706">
                  <c:v>24.234375</c:v>
                </c:pt>
                <c:pt idx="16707">
                  <c:v>104.1679688</c:v>
                </c:pt>
                <c:pt idx="16708">
                  <c:v>-15.83203125</c:v>
                </c:pt>
                <c:pt idx="16709">
                  <c:v>2.16796875</c:v>
                </c:pt>
                <c:pt idx="16710">
                  <c:v>51.16796875</c:v>
                </c:pt>
                <c:pt idx="16711">
                  <c:v>-59.83203125</c:v>
                </c:pt>
                <c:pt idx="16712">
                  <c:v>41.16796875</c:v>
                </c:pt>
                <c:pt idx="16713">
                  <c:v>19.16796875</c:v>
                </c:pt>
                <c:pt idx="16714">
                  <c:v>-38.83203125</c:v>
                </c:pt>
                <c:pt idx="16715">
                  <c:v>7.16796875</c:v>
                </c:pt>
                <c:pt idx="16716">
                  <c:v>24.16796875</c:v>
                </c:pt>
                <c:pt idx="16717">
                  <c:v>-25.83203125</c:v>
                </c:pt>
                <c:pt idx="16718">
                  <c:v>-60.83203125</c:v>
                </c:pt>
                <c:pt idx="16719">
                  <c:v>35.16796875</c:v>
                </c:pt>
                <c:pt idx="16720">
                  <c:v>-58.83203125</c:v>
                </c:pt>
                <c:pt idx="16721">
                  <c:v>86.16796875</c:v>
                </c:pt>
                <c:pt idx="16722">
                  <c:v>-38.83203125</c:v>
                </c:pt>
                <c:pt idx="16723">
                  <c:v>66.16796875</c:v>
                </c:pt>
                <c:pt idx="16724">
                  <c:v>-35.83203125</c:v>
                </c:pt>
                <c:pt idx="16725">
                  <c:v>32.16796875</c:v>
                </c:pt>
                <c:pt idx="16726">
                  <c:v>40.16796875</c:v>
                </c:pt>
                <c:pt idx="16727">
                  <c:v>24.16796875</c:v>
                </c:pt>
                <c:pt idx="16728">
                  <c:v>-44.83203125</c:v>
                </c:pt>
                <c:pt idx="16729">
                  <c:v>1.16796875</c:v>
                </c:pt>
                <c:pt idx="16730">
                  <c:v>155.16796880000001</c:v>
                </c:pt>
                <c:pt idx="16731">
                  <c:v>-3.83203125</c:v>
                </c:pt>
                <c:pt idx="16732">
                  <c:v>-59.83203125</c:v>
                </c:pt>
                <c:pt idx="16733">
                  <c:v>34.16796875</c:v>
                </c:pt>
                <c:pt idx="16734">
                  <c:v>-62.83203125</c:v>
                </c:pt>
                <c:pt idx="16735">
                  <c:v>-95.83203125</c:v>
                </c:pt>
                <c:pt idx="16736">
                  <c:v>-14.83203125</c:v>
                </c:pt>
                <c:pt idx="16737">
                  <c:v>-70.83203125</c:v>
                </c:pt>
                <c:pt idx="16738">
                  <c:v>-33.83203125</c:v>
                </c:pt>
                <c:pt idx="16739">
                  <c:v>-9.83203125</c:v>
                </c:pt>
                <c:pt idx="16740">
                  <c:v>-2.83203125</c:v>
                </c:pt>
                <c:pt idx="16741">
                  <c:v>126.1679688</c:v>
                </c:pt>
                <c:pt idx="16742">
                  <c:v>-30.83203125</c:v>
                </c:pt>
                <c:pt idx="16743">
                  <c:v>74.16796875</c:v>
                </c:pt>
                <c:pt idx="16744">
                  <c:v>65.16796875</c:v>
                </c:pt>
                <c:pt idx="16745">
                  <c:v>-34.83203125</c:v>
                </c:pt>
                <c:pt idx="16746">
                  <c:v>-18.83203125</c:v>
                </c:pt>
                <c:pt idx="16747">
                  <c:v>13.16796875</c:v>
                </c:pt>
                <c:pt idx="16748">
                  <c:v>-15.83203125</c:v>
                </c:pt>
                <c:pt idx="16749">
                  <c:v>73.16796875</c:v>
                </c:pt>
                <c:pt idx="16750">
                  <c:v>5.16796875</c:v>
                </c:pt>
                <c:pt idx="16751">
                  <c:v>-8.83203125</c:v>
                </c:pt>
                <c:pt idx="16752">
                  <c:v>0.16796875</c:v>
                </c:pt>
                <c:pt idx="16753">
                  <c:v>46.16796875</c:v>
                </c:pt>
                <c:pt idx="16754">
                  <c:v>25.16796875</c:v>
                </c:pt>
                <c:pt idx="16755">
                  <c:v>6.16796875</c:v>
                </c:pt>
                <c:pt idx="16756">
                  <c:v>18.16796875</c:v>
                </c:pt>
                <c:pt idx="16757">
                  <c:v>36.16796875</c:v>
                </c:pt>
                <c:pt idx="16758">
                  <c:v>-14.83203125</c:v>
                </c:pt>
                <c:pt idx="16759">
                  <c:v>-20.83203125</c:v>
                </c:pt>
                <c:pt idx="16760">
                  <c:v>5.16796875</c:v>
                </c:pt>
                <c:pt idx="16761">
                  <c:v>5.16796875</c:v>
                </c:pt>
                <c:pt idx="16762">
                  <c:v>9.16796875</c:v>
                </c:pt>
                <c:pt idx="16763">
                  <c:v>-30.83203125</c:v>
                </c:pt>
                <c:pt idx="16764">
                  <c:v>-64.83203125</c:v>
                </c:pt>
                <c:pt idx="16765">
                  <c:v>-32.83203125</c:v>
                </c:pt>
                <c:pt idx="16766">
                  <c:v>-62.83203125</c:v>
                </c:pt>
                <c:pt idx="16767">
                  <c:v>25.16796875</c:v>
                </c:pt>
                <c:pt idx="16768">
                  <c:v>-16.83203125</c:v>
                </c:pt>
                <c:pt idx="16769">
                  <c:v>42.16796875</c:v>
                </c:pt>
                <c:pt idx="16770">
                  <c:v>-13.83203125</c:v>
                </c:pt>
                <c:pt idx="16771">
                  <c:v>-19.83203125</c:v>
                </c:pt>
                <c:pt idx="16772">
                  <c:v>85.16796875</c:v>
                </c:pt>
                <c:pt idx="16773">
                  <c:v>9.16796875</c:v>
                </c:pt>
                <c:pt idx="16774">
                  <c:v>7.16796875</c:v>
                </c:pt>
                <c:pt idx="16775">
                  <c:v>-52.83203125</c:v>
                </c:pt>
                <c:pt idx="16776">
                  <c:v>-25.83203125</c:v>
                </c:pt>
                <c:pt idx="16777">
                  <c:v>-80.83203125</c:v>
                </c:pt>
                <c:pt idx="16778">
                  <c:v>-1.83203125</c:v>
                </c:pt>
                <c:pt idx="16779">
                  <c:v>-40.83203125</c:v>
                </c:pt>
                <c:pt idx="16780">
                  <c:v>80.16796875</c:v>
                </c:pt>
                <c:pt idx="16781">
                  <c:v>11.16796875</c:v>
                </c:pt>
                <c:pt idx="16782">
                  <c:v>13.16796875</c:v>
                </c:pt>
                <c:pt idx="16783">
                  <c:v>3.16796875</c:v>
                </c:pt>
                <c:pt idx="16784">
                  <c:v>-40.83203125</c:v>
                </c:pt>
                <c:pt idx="16785">
                  <c:v>-11.83203125</c:v>
                </c:pt>
                <c:pt idx="16786">
                  <c:v>-14.83203125</c:v>
                </c:pt>
                <c:pt idx="16787">
                  <c:v>44.16796875</c:v>
                </c:pt>
                <c:pt idx="16788">
                  <c:v>2.16796875</c:v>
                </c:pt>
                <c:pt idx="16789">
                  <c:v>80.16796875</c:v>
                </c:pt>
                <c:pt idx="16790">
                  <c:v>15.16796875</c:v>
                </c:pt>
                <c:pt idx="16791">
                  <c:v>-74.83203125</c:v>
                </c:pt>
                <c:pt idx="16792">
                  <c:v>30.16796875</c:v>
                </c:pt>
                <c:pt idx="16793">
                  <c:v>49.16796875</c:v>
                </c:pt>
                <c:pt idx="16794">
                  <c:v>-53.83203125</c:v>
                </c:pt>
                <c:pt idx="16795">
                  <c:v>-50.83203125</c:v>
                </c:pt>
                <c:pt idx="16796">
                  <c:v>-1.83203125</c:v>
                </c:pt>
                <c:pt idx="16797">
                  <c:v>125.1679688</c:v>
                </c:pt>
                <c:pt idx="16798">
                  <c:v>-83.83203125</c:v>
                </c:pt>
                <c:pt idx="16799">
                  <c:v>8.16796875</c:v>
                </c:pt>
                <c:pt idx="16800">
                  <c:v>1.16796875</c:v>
                </c:pt>
                <c:pt idx="16801">
                  <c:v>-12.83203125</c:v>
                </c:pt>
                <c:pt idx="16802">
                  <c:v>41.16796875</c:v>
                </c:pt>
                <c:pt idx="16803">
                  <c:v>13.16796875</c:v>
                </c:pt>
                <c:pt idx="16804">
                  <c:v>-22.83203125</c:v>
                </c:pt>
                <c:pt idx="16805">
                  <c:v>-18.83203125</c:v>
                </c:pt>
                <c:pt idx="16806">
                  <c:v>-9.83203125</c:v>
                </c:pt>
                <c:pt idx="16807">
                  <c:v>35.16796875</c:v>
                </c:pt>
                <c:pt idx="16808">
                  <c:v>-8.83203125</c:v>
                </c:pt>
                <c:pt idx="16809">
                  <c:v>40.16796875</c:v>
                </c:pt>
                <c:pt idx="16810">
                  <c:v>45.16796875</c:v>
                </c:pt>
                <c:pt idx="16811">
                  <c:v>58.16796875</c:v>
                </c:pt>
                <c:pt idx="16812">
                  <c:v>-21.83203125</c:v>
                </c:pt>
                <c:pt idx="16813">
                  <c:v>-25.83203125</c:v>
                </c:pt>
                <c:pt idx="16814">
                  <c:v>33.16796875</c:v>
                </c:pt>
                <c:pt idx="16815">
                  <c:v>-38.83203125</c:v>
                </c:pt>
                <c:pt idx="16816">
                  <c:v>56.16796875</c:v>
                </c:pt>
                <c:pt idx="16817">
                  <c:v>35.16796875</c:v>
                </c:pt>
                <c:pt idx="16818">
                  <c:v>3.16796875</c:v>
                </c:pt>
                <c:pt idx="16819">
                  <c:v>-15.83203125</c:v>
                </c:pt>
                <c:pt idx="16820">
                  <c:v>1.16796875</c:v>
                </c:pt>
                <c:pt idx="16821">
                  <c:v>37.16796875</c:v>
                </c:pt>
                <c:pt idx="16822">
                  <c:v>-44.83203125</c:v>
                </c:pt>
                <c:pt idx="16823">
                  <c:v>-13.83203125</c:v>
                </c:pt>
                <c:pt idx="16824">
                  <c:v>15.16796875</c:v>
                </c:pt>
                <c:pt idx="16825">
                  <c:v>-36.83203125</c:v>
                </c:pt>
                <c:pt idx="16826">
                  <c:v>12.16796875</c:v>
                </c:pt>
                <c:pt idx="16827">
                  <c:v>-86.83203125</c:v>
                </c:pt>
                <c:pt idx="16828">
                  <c:v>-32.87109375</c:v>
                </c:pt>
                <c:pt idx="16829">
                  <c:v>-1.87109375</c:v>
                </c:pt>
                <c:pt idx="16830">
                  <c:v>24.12890625</c:v>
                </c:pt>
                <c:pt idx="16831">
                  <c:v>6.12890625</c:v>
                </c:pt>
                <c:pt idx="16832">
                  <c:v>-46.87109375</c:v>
                </c:pt>
                <c:pt idx="16833">
                  <c:v>-12.87109375</c:v>
                </c:pt>
                <c:pt idx="16834">
                  <c:v>15.12890625</c:v>
                </c:pt>
                <c:pt idx="16835">
                  <c:v>-24.87109375</c:v>
                </c:pt>
                <c:pt idx="16836">
                  <c:v>8.12890625</c:v>
                </c:pt>
                <c:pt idx="16837">
                  <c:v>46.12890625</c:v>
                </c:pt>
                <c:pt idx="16838">
                  <c:v>-70.87109375</c:v>
                </c:pt>
                <c:pt idx="16839">
                  <c:v>-54.87109375</c:v>
                </c:pt>
                <c:pt idx="16840">
                  <c:v>36.12890625</c:v>
                </c:pt>
                <c:pt idx="16841">
                  <c:v>-18.87109375</c:v>
                </c:pt>
                <c:pt idx="16842">
                  <c:v>69.12890625</c:v>
                </c:pt>
                <c:pt idx="16843">
                  <c:v>26.12890625</c:v>
                </c:pt>
                <c:pt idx="16844">
                  <c:v>-37.87109375</c:v>
                </c:pt>
                <c:pt idx="16845">
                  <c:v>52.12890625</c:v>
                </c:pt>
                <c:pt idx="16846">
                  <c:v>-40.87109375</c:v>
                </c:pt>
                <c:pt idx="16847">
                  <c:v>41.12890625</c:v>
                </c:pt>
                <c:pt idx="16848">
                  <c:v>57.12890625</c:v>
                </c:pt>
                <c:pt idx="16849">
                  <c:v>-13.87109375</c:v>
                </c:pt>
                <c:pt idx="16850">
                  <c:v>14.12890625</c:v>
                </c:pt>
                <c:pt idx="16851">
                  <c:v>-49.87109375</c:v>
                </c:pt>
                <c:pt idx="16852">
                  <c:v>50.12890625</c:v>
                </c:pt>
                <c:pt idx="16853">
                  <c:v>7.12890625</c:v>
                </c:pt>
                <c:pt idx="16854">
                  <c:v>71.12890625</c:v>
                </c:pt>
                <c:pt idx="16855">
                  <c:v>-29.87109375</c:v>
                </c:pt>
                <c:pt idx="16856">
                  <c:v>4.12890625</c:v>
                </c:pt>
                <c:pt idx="16857">
                  <c:v>1.12890625</c:v>
                </c:pt>
                <c:pt idx="16858">
                  <c:v>-2.87109375</c:v>
                </c:pt>
                <c:pt idx="16859">
                  <c:v>8.12890625</c:v>
                </c:pt>
                <c:pt idx="16860">
                  <c:v>16.12890625</c:v>
                </c:pt>
                <c:pt idx="16861">
                  <c:v>-11.87109375</c:v>
                </c:pt>
                <c:pt idx="16862">
                  <c:v>-26.87109375</c:v>
                </c:pt>
                <c:pt idx="16863">
                  <c:v>-14.87109375</c:v>
                </c:pt>
                <c:pt idx="16864">
                  <c:v>-60.87109375</c:v>
                </c:pt>
                <c:pt idx="16865">
                  <c:v>-37.87109375</c:v>
                </c:pt>
                <c:pt idx="16866">
                  <c:v>-41.87109375</c:v>
                </c:pt>
                <c:pt idx="16867">
                  <c:v>20.12890625</c:v>
                </c:pt>
                <c:pt idx="16868">
                  <c:v>-75.87109375</c:v>
                </c:pt>
                <c:pt idx="16869">
                  <c:v>33.12890625</c:v>
                </c:pt>
                <c:pt idx="16870">
                  <c:v>103.1289062</c:v>
                </c:pt>
                <c:pt idx="16871">
                  <c:v>40.12890625</c:v>
                </c:pt>
                <c:pt idx="16872">
                  <c:v>-1.87109375</c:v>
                </c:pt>
                <c:pt idx="16873">
                  <c:v>-17.87109375</c:v>
                </c:pt>
                <c:pt idx="16874">
                  <c:v>10.12890625</c:v>
                </c:pt>
                <c:pt idx="16875">
                  <c:v>-5.87109375</c:v>
                </c:pt>
                <c:pt idx="16876">
                  <c:v>-9.87109375</c:v>
                </c:pt>
                <c:pt idx="16877">
                  <c:v>23.12890625</c:v>
                </c:pt>
                <c:pt idx="16878">
                  <c:v>-8.87109375</c:v>
                </c:pt>
                <c:pt idx="16879">
                  <c:v>2.12890625</c:v>
                </c:pt>
                <c:pt idx="16880">
                  <c:v>1.12890625</c:v>
                </c:pt>
                <c:pt idx="16881">
                  <c:v>2.12890625</c:v>
                </c:pt>
                <c:pt idx="16882">
                  <c:v>11.12890625</c:v>
                </c:pt>
                <c:pt idx="16883">
                  <c:v>-64.87109375</c:v>
                </c:pt>
                <c:pt idx="16884">
                  <c:v>-12.87109375</c:v>
                </c:pt>
                <c:pt idx="16885">
                  <c:v>44.12890625</c:v>
                </c:pt>
                <c:pt idx="16886">
                  <c:v>-36.87109375</c:v>
                </c:pt>
                <c:pt idx="16887">
                  <c:v>5.12890625</c:v>
                </c:pt>
                <c:pt idx="16888">
                  <c:v>-9.87109375</c:v>
                </c:pt>
                <c:pt idx="16889">
                  <c:v>-103.8710938</c:v>
                </c:pt>
                <c:pt idx="16890">
                  <c:v>-3.87109375</c:v>
                </c:pt>
                <c:pt idx="16891">
                  <c:v>35.12890625</c:v>
                </c:pt>
                <c:pt idx="16892">
                  <c:v>33.12890625</c:v>
                </c:pt>
                <c:pt idx="16893">
                  <c:v>3.12890625</c:v>
                </c:pt>
                <c:pt idx="16894">
                  <c:v>-83.87109375</c:v>
                </c:pt>
                <c:pt idx="16895">
                  <c:v>97.12890625</c:v>
                </c:pt>
                <c:pt idx="16896">
                  <c:v>37.12890625</c:v>
                </c:pt>
                <c:pt idx="16897">
                  <c:v>-18.87109375</c:v>
                </c:pt>
                <c:pt idx="16898">
                  <c:v>62.12890625</c:v>
                </c:pt>
                <c:pt idx="16899">
                  <c:v>0.12890625</c:v>
                </c:pt>
                <c:pt idx="16900">
                  <c:v>-16.87109375</c:v>
                </c:pt>
                <c:pt idx="16901">
                  <c:v>6.12890625</c:v>
                </c:pt>
                <c:pt idx="16902">
                  <c:v>11.12890625</c:v>
                </c:pt>
                <c:pt idx="16903">
                  <c:v>-30.87109375</c:v>
                </c:pt>
                <c:pt idx="16904">
                  <c:v>-78.87109375</c:v>
                </c:pt>
                <c:pt idx="16905">
                  <c:v>-44.87109375</c:v>
                </c:pt>
                <c:pt idx="16906">
                  <c:v>-20.87109375</c:v>
                </c:pt>
                <c:pt idx="16907">
                  <c:v>17.12890625</c:v>
                </c:pt>
                <c:pt idx="16908">
                  <c:v>-20.87109375</c:v>
                </c:pt>
                <c:pt idx="16909">
                  <c:v>-7.87109375</c:v>
                </c:pt>
                <c:pt idx="16910">
                  <c:v>-2.87109375</c:v>
                </c:pt>
                <c:pt idx="16911">
                  <c:v>58.12890625</c:v>
                </c:pt>
                <c:pt idx="16912">
                  <c:v>33.12890625</c:v>
                </c:pt>
                <c:pt idx="16913">
                  <c:v>-29.87109375</c:v>
                </c:pt>
                <c:pt idx="16914">
                  <c:v>-28.87109375</c:v>
                </c:pt>
                <c:pt idx="16915">
                  <c:v>-38.87109375</c:v>
                </c:pt>
                <c:pt idx="16916">
                  <c:v>64.12890625</c:v>
                </c:pt>
                <c:pt idx="16917">
                  <c:v>7.12890625</c:v>
                </c:pt>
                <c:pt idx="16918">
                  <c:v>86.12890625</c:v>
                </c:pt>
                <c:pt idx="16919">
                  <c:v>40.12890625</c:v>
                </c:pt>
                <c:pt idx="16920">
                  <c:v>18.12890625</c:v>
                </c:pt>
                <c:pt idx="16921">
                  <c:v>3.12890625</c:v>
                </c:pt>
                <c:pt idx="16922">
                  <c:v>9.12890625</c:v>
                </c:pt>
                <c:pt idx="16923">
                  <c:v>-0.87109375</c:v>
                </c:pt>
                <c:pt idx="16924">
                  <c:v>16.12890625</c:v>
                </c:pt>
                <c:pt idx="16925">
                  <c:v>-75.87109375</c:v>
                </c:pt>
                <c:pt idx="16926">
                  <c:v>17.12890625</c:v>
                </c:pt>
                <c:pt idx="16927">
                  <c:v>-24.87109375</c:v>
                </c:pt>
                <c:pt idx="16928">
                  <c:v>-15.87109375</c:v>
                </c:pt>
                <c:pt idx="16929">
                  <c:v>39.12890625</c:v>
                </c:pt>
                <c:pt idx="16930">
                  <c:v>40.12890625</c:v>
                </c:pt>
                <c:pt idx="16931">
                  <c:v>19.33984375</c:v>
                </c:pt>
                <c:pt idx="16932">
                  <c:v>-81.66015625</c:v>
                </c:pt>
                <c:pt idx="16933">
                  <c:v>-4.66015625</c:v>
                </c:pt>
                <c:pt idx="16934">
                  <c:v>9.33984375</c:v>
                </c:pt>
                <c:pt idx="16935">
                  <c:v>-57.66015625</c:v>
                </c:pt>
                <c:pt idx="16936">
                  <c:v>2.33984375</c:v>
                </c:pt>
                <c:pt idx="16937">
                  <c:v>-58.66015625</c:v>
                </c:pt>
                <c:pt idx="16938">
                  <c:v>82.33984375</c:v>
                </c:pt>
                <c:pt idx="16939">
                  <c:v>16.33984375</c:v>
                </c:pt>
                <c:pt idx="16940">
                  <c:v>78.33984375</c:v>
                </c:pt>
                <c:pt idx="16941">
                  <c:v>8.33984375</c:v>
                </c:pt>
                <c:pt idx="16942">
                  <c:v>51.33984375</c:v>
                </c:pt>
                <c:pt idx="16943">
                  <c:v>0.33984375</c:v>
                </c:pt>
                <c:pt idx="16944">
                  <c:v>93.33984375</c:v>
                </c:pt>
                <c:pt idx="16945">
                  <c:v>-33.66015625</c:v>
                </c:pt>
                <c:pt idx="16946">
                  <c:v>51.33984375</c:v>
                </c:pt>
                <c:pt idx="16947">
                  <c:v>-6.66015625</c:v>
                </c:pt>
                <c:pt idx="16948">
                  <c:v>-67.66015625</c:v>
                </c:pt>
                <c:pt idx="16949">
                  <c:v>-22.66015625</c:v>
                </c:pt>
                <c:pt idx="16950">
                  <c:v>33.33984375</c:v>
                </c:pt>
                <c:pt idx="16951">
                  <c:v>-4.66015625</c:v>
                </c:pt>
                <c:pt idx="16952">
                  <c:v>-22.66015625</c:v>
                </c:pt>
                <c:pt idx="16953">
                  <c:v>-108.6601562</c:v>
                </c:pt>
                <c:pt idx="16954">
                  <c:v>11.33984375</c:v>
                </c:pt>
                <c:pt idx="16955">
                  <c:v>24.33984375</c:v>
                </c:pt>
                <c:pt idx="16956">
                  <c:v>-11.66015625</c:v>
                </c:pt>
                <c:pt idx="16957">
                  <c:v>22.33984375</c:v>
                </c:pt>
                <c:pt idx="16958">
                  <c:v>-82.66015625</c:v>
                </c:pt>
                <c:pt idx="16959">
                  <c:v>-2.66015625</c:v>
                </c:pt>
                <c:pt idx="16960">
                  <c:v>31.33984375</c:v>
                </c:pt>
                <c:pt idx="16961">
                  <c:v>-45.66015625</c:v>
                </c:pt>
                <c:pt idx="16962">
                  <c:v>-110.6601562</c:v>
                </c:pt>
                <c:pt idx="16963">
                  <c:v>-25.66015625</c:v>
                </c:pt>
                <c:pt idx="16964">
                  <c:v>-85.66015625</c:v>
                </c:pt>
                <c:pt idx="16965">
                  <c:v>-62.66015625</c:v>
                </c:pt>
                <c:pt idx="16966">
                  <c:v>14.33984375</c:v>
                </c:pt>
                <c:pt idx="16967">
                  <c:v>66.33984375</c:v>
                </c:pt>
                <c:pt idx="16968">
                  <c:v>78.33984375</c:v>
                </c:pt>
                <c:pt idx="16969">
                  <c:v>2.33984375</c:v>
                </c:pt>
                <c:pt idx="16970">
                  <c:v>53.33984375</c:v>
                </c:pt>
                <c:pt idx="16971">
                  <c:v>-45.66015625</c:v>
                </c:pt>
                <c:pt idx="16972">
                  <c:v>44.33984375</c:v>
                </c:pt>
                <c:pt idx="16973">
                  <c:v>7.33984375</c:v>
                </c:pt>
                <c:pt idx="16974">
                  <c:v>-5.66015625</c:v>
                </c:pt>
                <c:pt idx="16975">
                  <c:v>41.33984375</c:v>
                </c:pt>
                <c:pt idx="16976">
                  <c:v>76.33984375</c:v>
                </c:pt>
                <c:pt idx="16977">
                  <c:v>-65.66015625</c:v>
                </c:pt>
                <c:pt idx="16978">
                  <c:v>45.33984375</c:v>
                </c:pt>
                <c:pt idx="16979">
                  <c:v>-51.66015625</c:v>
                </c:pt>
                <c:pt idx="16980">
                  <c:v>-10.66015625</c:v>
                </c:pt>
                <c:pt idx="16981">
                  <c:v>11.33984375</c:v>
                </c:pt>
                <c:pt idx="16982">
                  <c:v>-86.66015625</c:v>
                </c:pt>
                <c:pt idx="16983">
                  <c:v>-32.66015625</c:v>
                </c:pt>
                <c:pt idx="16984">
                  <c:v>22.33984375</c:v>
                </c:pt>
                <c:pt idx="16985">
                  <c:v>7.33984375</c:v>
                </c:pt>
                <c:pt idx="16986">
                  <c:v>-55.66015625</c:v>
                </c:pt>
                <c:pt idx="16987">
                  <c:v>12.33984375</c:v>
                </c:pt>
                <c:pt idx="16988">
                  <c:v>32.33984375</c:v>
                </c:pt>
                <c:pt idx="16989">
                  <c:v>26.33984375</c:v>
                </c:pt>
                <c:pt idx="16990">
                  <c:v>-23.66015625</c:v>
                </c:pt>
                <c:pt idx="16991">
                  <c:v>-38.66015625</c:v>
                </c:pt>
                <c:pt idx="16992">
                  <c:v>-31.66015625</c:v>
                </c:pt>
                <c:pt idx="16993">
                  <c:v>7.33984375</c:v>
                </c:pt>
                <c:pt idx="16994">
                  <c:v>-27.66015625</c:v>
                </c:pt>
                <c:pt idx="16995">
                  <c:v>50.33984375</c:v>
                </c:pt>
                <c:pt idx="16996">
                  <c:v>8.33984375</c:v>
                </c:pt>
                <c:pt idx="16997">
                  <c:v>21.33984375</c:v>
                </c:pt>
                <c:pt idx="16998">
                  <c:v>19.33984375</c:v>
                </c:pt>
                <c:pt idx="16999">
                  <c:v>-36.66015625</c:v>
                </c:pt>
                <c:pt idx="17000">
                  <c:v>6.33984375</c:v>
                </c:pt>
                <c:pt idx="17001">
                  <c:v>-56.66015625</c:v>
                </c:pt>
                <c:pt idx="17002">
                  <c:v>-72.66015625</c:v>
                </c:pt>
                <c:pt idx="17003">
                  <c:v>25.33984375</c:v>
                </c:pt>
                <c:pt idx="17004">
                  <c:v>-7.66015625</c:v>
                </c:pt>
                <c:pt idx="17005">
                  <c:v>13.33984375</c:v>
                </c:pt>
                <c:pt idx="17006">
                  <c:v>-34.66015625</c:v>
                </c:pt>
                <c:pt idx="17007">
                  <c:v>-0.66015625</c:v>
                </c:pt>
                <c:pt idx="17008">
                  <c:v>-45.66015625</c:v>
                </c:pt>
                <c:pt idx="17009">
                  <c:v>-25.66015625</c:v>
                </c:pt>
                <c:pt idx="17010">
                  <c:v>-18.66015625</c:v>
                </c:pt>
                <c:pt idx="17011">
                  <c:v>44.33984375</c:v>
                </c:pt>
                <c:pt idx="17012">
                  <c:v>-28.66015625</c:v>
                </c:pt>
                <c:pt idx="17013">
                  <c:v>-1.66015625</c:v>
                </c:pt>
                <c:pt idx="17014">
                  <c:v>-43.66015625</c:v>
                </c:pt>
                <c:pt idx="17015">
                  <c:v>7.33984375</c:v>
                </c:pt>
                <c:pt idx="17016">
                  <c:v>-8.66015625</c:v>
                </c:pt>
                <c:pt idx="17017">
                  <c:v>-52.66015625</c:v>
                </c:pt>
                <c:pt idx="17018">
                  <c:v>-68.66015625</c:v>
                </c:pt>
                <c:pt idx="17019">
                  <c:v>69.33984375</c:v>
                </c:pt>
                <c:pt idx="17020">
                  <c:v>33.33984375</c:v>
                </c:pt>
                <c:pt idx="17021">
                  <c:v>-18.66015625</c:v>
                </c:pt>
                <c:pt idx="17022">
                  <c:v>13.33984375</c:v>
                </c:pt>
                <c:pt idx="17023">
                  <c:v>18.33984375</c:v>
                </c:pt>
                <c:pt idx="17024">
                  <c:v>111.3398438</c:v>
                </c:pt>
                <c:pt idx="17025">
                  <c:v>24.12890625</c:v>
                </c:pt>
                <c:pt idx="17026">
                  <c:v>43.12890625</c:v>
                </c:pt>
                <c:pt idx="17027">
                  <c:v>63.12890625</c:v>
                </c:pt>
                <c:pt idx="17028">
                  <c:v>57.12890625</c:v>
                </c:pt>
                <c:pt idx="17029">
                  <c:v>-2.87109375</c:v>
                </c:pt>
                <c:pt idx="17030">
                  <c:v>5.12890625</c:v>
                </c:pt>
                <c:pt idx="17031">
                  <c:v>-54.87109375</c:v>
                </c:pt>
                <c:pt idx="17032">
                  <c:v>1.12890625</c:v>
                </c:pt>
                <c:pt idx="17033">
                  <c:v>48.12890625</c:v>
                </c:pt>
                <c:pt idx="17034">
                  <c:v>3.12890625</c:v>
                </c:pt>
                <c:pt idx="17035">
                  <c:v>-77.87109375</c:v>
                </c:pt>
                <c:pt idx="17036">
                  <c:v>-7.87109375</c:v>
                </c:pt>
                <c:pt idx="17037">
                  <c:v>32.12890625</c:v>
                </c:pt>
                <c:pt idx="17038">
                  <c:v>-40.87109375</c:v>
                </c:pt>
                <c:pt idx="17039">
                  <c:v>37.12890625</c:v>
                </c:pt>
                <c:pt idx="17040">
                  <c:v>22.12890625</c:v>
                </c:pt>
                <c:pt idx="17041">
                  <c:v>24.12890625</c:v>
                </c:pt>
                <c:pt idx="17042">
                  <c:v>-23.87109375</c:v>
                </c:pt>
                <c:pt idx="17043">
                  <c:v>-99.87109375</c:v>
                </c:pt>
                <c:pt idx="17044">
                  <c:v>29.12890625</c:v>
                </c:pt>
                <c:pt idx="17045">
                  <c:v>-1.87109375</c:v>
                </c:pt>
                <c:pt idx="17046">
                  <c:v>-0.87109375</c:v>
                </c:pt>
                <c:pt idx="17047">
                  <c:v>38.12890625</c:v>
                </c:pt>
                <c:pt idx="17048">
                  <c:v>-26.87109375</c:v>
                </c:pt>
                <c:pt idx="17049">
                  <c:v>75.12890625</c:v>
                </c:pt>
                <c:pt idx="17050">
                  <c:v>67.12890625</c:v>
                </c:pt>
                <c:pt idx="17051">
                  <c:v>-33.87109375</c:v>
                </c:pt>
                <c:pt idx="17052">
                  <c:v>65.12890625</c:v>
                </c:pt>
                <c:pt idx="17053">
                  <c:v>12.12890625</c:v>
                </c:pt>
                <c:pt idx="17054">
                  <c:v>24.12890625</c:v>
                </c:pt>
                <c:pt idx="17055">
                  <c:v>27.12890625</c:v>
                </c:pt>
                <c:pt idx="17056">
                  <c:v>7.12890625</c:v>
                </c:pt>
                <c:pt idx="17057">
                  <c:v>59.12890625</c:v>
                </c:pt>
                <c:pt idx="17058">
                  <c:v>42.12890625</c:v>
                </c:pt>
                <c:pt idx="17059">
                  <c:v>1.12890625</c:v>
                </c:pt>
                <c:pt idx="17060">
                  <c:v>-20.87109375</c:v>
                </c:pt>
                <c:pt idx="17061">
                  <c:v>45.12890625</c:v>
                </c:pt>
                <c:pt idx="17062">
                  <c:v>-41.87109375</c:v>
                </c:pt>
                <c:pt idx="17063">
                  <c:v>16.12890625</c:v>
                </c:pt>
                <c:pt idx="17064">
                  <c:v>58.12890625</c:v>
                </c:pt>
                <c:pt idx="17065">
                  <c:v>-10.87109375</c:v>
                </c:pt>
                <c:pt idx="17066">
                  <c:v>-25.87109375</c:v>
                </c:pt>
                <c:pt idx="17067">
                  <c:v>-40.87109375</c:v>
                </c:pt>
                <c:pt idx="17068">
                  <c:v>-54.87109375</c:v>
                </c:pt>
                <c:pt idx="17069">
                  <c:v>-11.87109375</c:v>
                </c:pt>
                <c:pt idx="17070">
                  <c:v>6.12890625</c:v>
                </c:pt>
                <c:pt idx="17071">
                  <c:v>23.12890625</c:v>
                </c:pt>
                <c:pt idx="17072">
                  <c:v>39.12890625</c:v>
                </c:pt>
                <c:pt idx="17073">
                  <c:v>-57.87109375</c:v>
                </c:pt>
                <c:pt idx="17074">
                  <c:v>14.12890625</c:v>
                </c:pt>
                <c:pt idx="17075">
                  <c:v>58.12890625</c:v>
                </c:pt>
                <c:pt idx="17076">
                  <c:v>74.12890625</c:v>
                </c:pt>
                <c:pt idx="17077">
                  <c:v>-4.87109375</c:v>
                </c:pt>
                <c:pt idx="17078">
                  <c:v>-24.87109375</c:v>
                </c:pt>
                <c:pt idx="17079">
                  <c:v>-71.87109375</c:v>
                </c:pt>
                <c:pt idx="17080">
                  <c:v>15.12890625</c:v>
                </c:pt>
                <c:pt idx="17081">
                  <c:v>20.12890625</c:v>
                </c:pt>
                <c:pt idx="17082">
                  <c:v>-26.87109375</c:v>
                </c:pt>
                <c:pt idx="17083">
                  <c:v>-86.87109375</c:v>
                </c:pt>
                <c:pt idx="17084">
                  <c:v>26.12890625</c:v>
                </c:pt>
                <c:pt idx="17085">
                  <c:v>64.12890625</c:v>
                </c:pt>
                <c:pt idx="17086">
                  <c:v>-11.87109375</c:v>
                </c:pt>
                <c:pt idx="17087">
                  <c:v>59.12890625</c:v>
                </c:pt>
                <c:pt idx="17088">
                  <c:v>2.12890625</c:v>
                </c:pt>
                <c:pt idx="17089">
                  <c:v>9.12890625</c:v>
                </c:pt>
                <c:pt idx="17090">
                  <c:v>56.12890625</c:v>
                </c:pt>
                <c:pt idx="17091">
                  <c:v>-17.87109375</c:v>
                </c:pt>
                <c:pt idx="17092">
                  <c:v>-72.87109375</c:v>
                </c:pt>
                <c:pt idx="17093">
                  <c:v>18.12890625</c:v>
                </c:pt>
                <c:pt idx="17094">
                  <c:v>-23.87109375</c:v>
                </c:pt>
                <c:pt idx="17095">
                  <c:v>-41.87109375</c:v>
                </c:pt>
                <c:pt idx="17096">
                  <c:v>-53.87109375</c:v>
                </c:pt>
                <c:pt idx="17097">
                  <c:v>-37.87109375</c:v>
                </c:pt>
                <c:pt idx="17098">
                  <c:v>-25.87109375</c:v>
                </c:pt>
                <c:pt idx="17099">
                  <c:v>25.12890625</c:v>
                </c:pt>
                <c:pt idx="17100">
                  <c:v>-100.8710938</c:v>
                </c:pt>
                <c:pt idx="17101">
                  <c:v>0.12890625</c:v>
                </c:pt>
                <c:pt idx="17102">
                  <c:v>47.12890625</c:v>
                </c:pt>
                <c:pt idx="17103">
                  <c:v>22.12890625</c:v>
                </c:pt>
                <c:pt idx="17104">
                  <c:v>22.12890625</c:v>
                </c:pt>
                <c:pt idx="17105">
                  <c:v>15.12890625</c:v>
                </c:pt>
                <c:pt idx="17106">
                  <c:v>48.12890625</c:v>
                </c:pt>
                <c:pt idx="17107">
                  <c:v>-35.87109375</c:v>
                </c:pt>
                <c:pt idx="17108">
                  <c:v>-10.87109375</c:v>
                </c:pt>
                <c:pt idx="17109">
                  <c:v>79.12890625</c:v>
                </c:pt>
                <c:pt idx="17110">
                  <c:v>18.12890625</c:v>
                </c:pt>
                <c:pt idx="17111">
                  <c:v>33.12890625</c:v>
                </c:pt>
                <c:pt idx="17112">
                  <c:v>22.12890625</c:v>
                </c:pt>
                <c:pt idx="17113">
                  <c:v>-24.8125</c:v>
                </c:pt>
                <c:pt idx="17114">
                  <c:v>-34.8125</c:v>
                </c:pt>
                <c:pt idx="17115">
                  <c:v>-2.8125</c:v>
                </c:pt>
                <c:pt idx="17116">
                  <c:v>-47.8125</c:v>
                </c:pt>
                <c:pt idx="17117">
                  <c:v>-83.8125</c:v>
                </c:pt>
                <c:pt idx="17118">
                  <c:v>-15.8125</c:v>
                </c:pt>
                <c:pt idx="17119">
                  <c:v>-5.8125</c:v>
                </c:pt>
                <c:pt idx="17120">
                  <c:v>-78.8125</c:v>
                </c:pt>
                <c:pt idx="17121">
                  <c:v>-3.8125</c:v>
                </c:pt>
                <c:pt idx="17122">
                  <c:v>19.1875</c:v>
                </c:pt>
                <c:pt idx="17123">
                  <c:v>39.1875</c:v>
                </c:pt>
                <c:pt idx="17124">
                  <c:v>59.1875</c:v>
                </c:pt>
                <c:pt idx="17125">
                  <c:v>-27.8125</c:v>
                </c:pt>
                <c:pt idx="17126">
                  <c:v>10.1875</c:v>
                </c:pt>
                <c:pt idx="17127">
                  <c:v>-28.8125</c:v>
                </c:pt>
                <c:pt idx="17128">
                  <c:v>-62.8125</c:v>
                </c:pt>
                <c:pt idx="17129">
                  <c:v>-20.8125</c:v>
                </c:pt>
                <c:pt idx="17130">
                  <c:v>34.1875</c:v>
                </c:pt>
                <c:pt idx="17131">
                  <c:v>-10.8125</c:v>
                </c:pt>
                <c:pt idx="17132">
                  <c:v>-105.8125</c:v>
                </c:pt>
                <c:pt idx="17133">
                  <c:v>-7.8125</c:v>
                </c:pt>
                <c:pt idx="17134">
                  <c:v>21.1875</c:v>
                </c:pt>
                <c:pt idx="17135">
                  <c:v>10.1875</c:v>
                </c:pt>
                <c:pt idx="17136">
                  <c:v>-15.8125</c:v>
                </c:pt>
                <c:pt idx="17137">
                  <c:v>36.1875</c:v>
                </c:pt>
                <c:pt idx="17138">
                  <c:v>56.1875</c:v>
                </c:pt>
                <c:pt idx="17139">
                  <c:v>-43.8125</c:v>
                </c:pt>
                <c:pt idx="17140">
                  <c:v>-61.8125</c:v>
                </c:pt>
                <c:pt idx="17141">
                  <c:v>43.1875</c:v>
                </c:pt>
                <c:pt idx="17142">
                  <c:v>-65.8125</c:v>
                </c:pt>
                <c:pt idx="17143">
                  <c:v>46.1875</c:v>
                </c:pt>
                <c:pt idx="17144">
                  <c:v>-4.8125</c:v>
                </c:pt>
                <c:pt idx="17145">
                  <c:v>-55.8125</c:v>
                </c:pt>
                <c:pt idx="17146">
                  <c:v>76.1875</c:v>
                </c:pt>
                <c:pt idx="17147">
                  <c:v>-25.8125</c:v>
                </c:pt>
                <c:pt idx="17148">
                  <c:v>7.1875</c:v>
                </c:pt>
                <c:pt idx="17149">
                  <c:v>13.1875</c:v>
                </c:pt>
                <c:pt idx="17150">
                  <c:v>-31.8125</c:v>
                </c:pt>
                <c:pt idx="17151">
                  <c:v>74.1875</c:v>
                </c:pt>
                <c:pt idx="17152">
                  <c:v>-57.8125</c:v>
                </c:pt>
                <c:pt idx="17153">
                  <c:v>25.1875</c:v>
                </c:pt>
                <c:pt idx="17154">
                  <c:v>-14.8125</c:v>
                </c:pt>
                <c:pt idx="17155">
                  <c:v>18.1875</c:v>
                </c:pt>
                <c:pt idx="17156">
                  <c:v>-22.8125</c:v>
                </c:pt>
                <c:pt idx="17157">
                  <c:v>-36.8125</c:v>
                </c:pt>
                <c:pt idx="17158">
                  <c:v>-30.8125</c:v>
                </c:pt>
                <c:pt idx="17159">
                  <c:v>57.1875</c:v>
                </c:pt>
                <c:pt idx="17160">
                  <c:v>-14.8125</c:v>
                </c:pt>
                <c:pt idx="17161">
                  <c:v>38.1875</c:v>
                </c:pt>
                <c:pt idx="17162">
                  <c:v>23.1875</c:v>
                </c:pt>
                <c:pt idx="17163">
                  <c:v>-56.8125</c:v>
                </c:pt>
                <c:pt idx="17164">
                  <c:v>-34.8125</c:v>
                </c:pt>
                <c:pt idx="17165">
                  <c:v>-44.8125</c:v>
                </c:pt>
                <c:pt idx="17166">
                  <c:v>-53.8125</c:v>
                </c:pt>
                <c:pt idx="17167">
                  <c:v>14.1875</c:v>
                </c:pt>
                <c:pt idx="17168">
                  <c:v>-68.8125</c:v>
                </c:pt>
                <c:pt idx="17169">
                  <c:v>65.1875</c:v>
                </c:pt>
                <c:pt idx="17170">
                  <c:v>53.1875</c:v>
                </c:pt>
                <c:pt idx="17171">
                  <c:v>-58.8125</c:v>
                </c:pt>
                <c:pt idx="17172">
                  <c:v>41.1875</c:v>
                </c:pt>
                <c:pt idx="17173">
                  <c:v>21.1875</c:v>
                </c:pt>
                <c:pt idx="17174">
                  <c:v>27.1875</c:v>
                </c:pt>
                <c:pt idx="17175">
                  <c:v>16.1875</c:v>
                </c:pt>
                <c:pt idx="17176">
                  <c:v>-33.8125</c:v>
                </c:pt>
                <c:pt idx="17177">
                  <c:v>-38.8125</c:v>
                </c:pt>
                <c:pt idx="17178">
                  <c:v>4.1875</c:v>
                </c:pt>
                <c:pt idx="17179">
                  <c:v>8.1875</c:v>
                </c:pt>
                <c:pt idx="17180">
                  <c:v>42.1875</c:v>
                </c:pt>
                <c:pt idx="17181">
                  <c:v>-30.8125</c:v>
                </c:pt>
                <c:pt idx="17182">
                  <c:v>11.1875</c:v>
                </c:pt>
                <c:pt idx="17183">
                  <c:v>-1.8125</c:v>
                </c:pt>
                <c:pt idx="17184">
                  <c:v>-27.8125</c:v>
                </c:pt>
                <c:pt idx="17185">
                  <c:v>15.1875</c:v>
                </c:pt>
                <c:pt idx="17186">
                  <c:v>17.1875</c:v>
                </c:pt>
                <c:pt idx="17187">
                  <c:v>-5.8125</c:v>
                </c:pt>
                <c:pt idx="17188">
                  <c:v>94.1875</c:v>
                </c:pt>
                <c:pt idx="17189">
                  <c:v>14.1875</c:v>
                </c:pt>
                <c:pt idx="17190">
                  <c:v>38.1875</c:v>
                </c:pt>
                <c:pt idx="17191">
                  <c:v>-13.8125</c:v>
                </c:pt>
                <c:pt idx="17192">
                  <c:v>-23.8125</c:v>
                </c:pt>
                <c:pt idx="17193">
                  <c:v>-16.8125</c:v>
                </c:pt>
                <c:pt idx="17194">
                  <c:v>-17.8125</c:v>
                </c:pt>
                <c:pt idx="17195">
                  <c:v>-1.8125</c:v>
                </c:pt>
                <c:pt idx="17196">
                  <c:v>102.1875</c:v>
                </c:pt>
                <c:pt idx="17197">
                  <c:v>97.1875</c:v>
                </c:pt>
                <c:pt idx="17198">
                  <c:v>45.1875</c:v>
                </c:pt>
                <c:pt idx="17199">
                  <c:v>29.1875</c:v>
                </c:pt>
                <c:pt idx="17200">
                  <c:v>115.1875</c:v>
                </c:pt>
                <c:pt idx="17201">
                  <c:v>-65.8125</c:v>
                </c:pt>
                <c:pt idx="17202">
                  <c:v>-19.8125</c:v>
                </c:pt>
                <c:pt idx="17203">
                  <c:v>4.1875</c:v>
                </c:pt>
                <c:pt idx="17204">
                  <c:v>31.1875</c:v>
                </c:pt>
                <c:pt idx="17205">
                  <c:v>-33.8125</c:v>
                </c:pt>
                <c:pt idx="17206">
                  <c:v>-29.8125</c:v>
                </c:pt>
                <c:pt idx="17207">
                  <c:v>16.1875</c:v>
                </c:pt>
                <c:pt idx="17208">
                  <c:v>-10.8125</c:v>
                </c:pt>
                <c:pt idx="17209">
                  <c:v>-4.75390625</c:v>
                </c:pt>
                <c:pt idx="17210">
                  <c:v>22.24609375</c:v>
                </c:pt>
                <c:pt idx="17211">
                  <c:v>-30.75390625</c:v>
                </c:pt>
                <c:pt idx="17212">
                  <c:v>-38.75390625</c:v>
                </c:pt>
                <c:pt idx="17213">
                  <c:v>65.24609375</c:v>
                </c:pt>
                <c:pt idx="17214">
                  <c:v>19.24609375</c:v>
                </c:pt>
                <c:pt idx="17215">
                  <c:v>20.24609375</c:v>
                </c:pt>
                <c:pt idx="17216">
                  <c:v>-29.75390625</c:v>
                </c:pt>
                <c:pt idx="17217">
                  <c:v>34.24609375</c:v>
                </c:pt>
                <c:pt idx="17218">
                  <c:v>-43.75390625</c:v>
                </c:pt>
                <c:pt idx="17219">
                  <c:v>26.24609375</c:v>
                </c:pt>
                <c:pt idx="17220">
                  <c:v>22.24609375</c:v>
                </c:pt>
                <c:pt idx="17221">
                  <c:v>16.24609375</c:v>
                </c:pt>
                <c:pt idx="17222">
                  <c:v>31.24609375</c:v>
                </c:pt>
                <c:pt idx="17223">
                  <c:v>33.24609375</c:v>
                </c:pt>
                <c:pt idx="17224">
                  <c:v>13.24609375</c:v>
                </c:pt>
                <c:pt idx="17225">
                  <c:v>-1.75390625</c:v>
                </c:pt>
                <c:pt idx="17226">
                  <c:v>24.24609375</c:v>
                </c:pt>
                <c:pt idx="17227">
                  <c:v>-93.75390625</c:v>
                </c:pt>
                <c:pt idx="17228">
                  <c:v>-78.75390625</c:v>
                </c:pt>
                <c:pt idx="17229">
                  <c:v>-34.75390625</c:v>
                </c:pt>
                <c:pt idx="17230">
                  <c:v>22.24609375</c:v>
                </c:pt>
                <c:pt idx="17231">
                  <c:v>-43.75390625</c:v>
                </c:pt>
                <c:pt idx="17232">
                  <c:v>-5.75390625</c:v>
                </c:pt>
                <c:pt idx="17233">
                  <c:v>-7.75390625</c:v>
                </c:pt>
                <c:pt idx="17234">
                  <c:v>-29.75390625</c:v>
                </c:pt>
                <c:pt idx="17235">
                  <c:v>8.24609375</c:v>
                </c:pt>
                <c:pt idx="17236">
                  <c:v>-45.75390625</c:v>
                </c:pt>
                <c:pt idx="17237">
                  <c:v>-80.75390625</c:v>
                </c:pt>
                <c:pt idx="17238">
                  <c:v>9.24609375</c:v>
                </c:pt>
                <c:pt idx="17239">
                  <c:v>35.24609375</c:v>
                </c:pt>
                <c:pt idx="17240">
                  <c:v>-0.75390625</c:v>
                </c:pt>
                <c:pt idx="17241">
                  <c:v>-102.7539062</c:v>
                </c:pt>
                <c:pt idx="17242">
                  <c:v>-17.75390625</c:v>
                </c:pt>
                <c:pt idx="17243">
                  <c:v>41.24609375</c:v>
                </c:pt>
                <c:pt idx="17244">
                  <c:v>51.24609375</c:v>
                </c:pt>
                <c:pt idx="17245">
                  <c:v>-11.75390625</c:v>
                </c:pt>
                <c:pt idx="17246">
                  <c:v>-45.75390625</c:v>
                </c:pt>
                <c:pt idx="17247">
                  <c:v>27.24609375</c:v>
                </c:pt>
                <c:pt idx="17248">
                  <c:v>56.24609375</c:v>
                </c:pt>
                <c:pt idx="17249">
                  <c:v>26.24609375</c:v>
                </c:pt>
                <c:pt idx="17250">
                  <c:v>-34.75390625</c:v>
                </c:pt>
                <c:pt idx="17251">
                  <c:v>-7.75390625</c:v>
                </c:pt>
                <c:pt idx="17252">
                  <c:v>34.24609375</c:v>
                </c:pt>
                <c:pt idx="17253">
                  <c:v>79.24609375</c:v>
                </c:pt>
                <c:pt idx="17254">
                  <c:v>-37.75390625</c:v>
                </c:pt>
                <c:pt idx="17255">
                  <c:v>-13.75390625</c:v>
                </c:pt>
                <c:pt idx="17256">
                  <c:v>30.24609375</c:v>
                </c:pt>
                <c:pt idx="17257">
                  <c:v>-14.75390625</c:v>
                </c:pt>
                <c:pt idx="17258">
                  <c:v>99.24609375</c:v>
                </c:pt>
                <c:pt idx="17259">
                  <c:v>-30.75390625</c:v>
                </c:pt>
                <c:pt idx="17260">
                  <c:v>30.24609375</c:v>
                </c:pt>
                <c:pt idx="17261">
                  <c:v>-51.75390625</c:v>
                </c:pt>
                <c:pt idx="17262">
                  <c:v>15.24609375</c:v>
                </c:pt>
                <c:pt idx="17263">
                  <c:v>22.24609375</c:v>
                </c:pt>
                <c:pt idx="17264">
                  <c:v>1.24609375</c:v>
                </c:pt>
                <c:pt idx="17265">
                  <c:v>-17.75390625</c:v>
                </c:pt>
                <c:pt idx="17266">
                  <c:v>77.24609375</c:v>
                </c:pt>
                <c:pt idx="17267">
                  <c:v>23.24609375</c:v>
                </c:pt>
                <c:pt idx="17268">
                  <c:v>-8.75390625</c:v>
                </c:pt>
                <c:pt idx="17269">
                  <c:v>33.24609375</c:v>
                </c:pt>
                <c:pt idx="17270">
                  <c:v>20.24609375</c:v>
                </c:pt>
                <c:pt idx="17271">
                  <c:v>14.24609375</c:v>
                </c:pt>
                <c:pt idx="17272">
                  <c:v>-65.75390625</c:v>
                </c:pt>
                <c:pt idx="17273">
                  <c:v>49.24609375</c:v>
                </c:pt>
                <c:pt idx="17274">
                  <c:v>51.24609375</c:v>
                </c:pt>
                <c:pt idx="17275">
                  <c:v>43.24609375</c:v>
                </c:pt>
                <c:pt idx="17276">
                  <c:v>24.24609375</c:v>
                </c:pt>
                <c:pt idx="17277">
                  <c:v>-28.75390625</c:v>
                </c:pt>
                <c:pt idx="17278">
                  <c:v>-18.75390625</c:v>
                </c:pt>
                <c:pt idx="17279">
                  <c:v>4.24609375</c:v>
                </c:pt>
                <c:pt idx="17280">
                  <c:v>36.24609375</c:v>
                </c:pt>
                <c:pt idx="17281">
                  <c:v>30.24609375</c:v>
                </c:pt>
                <c:pt idx="17282">
                  <c:v>40.24609375</c:v>
                </c:pt>
                <c:pt idx="17283">
                  <c:v>11.24609375</c:v>
                </c:pt>
                <c:pt idx="17284">
                  <c:v>13.24609375</c:v>
                </c:pt>
                <c:pt idx="17285">
                  <c:v>-29.75390625</c:v>
                </c:pt>
                <c:pt idx="17286">
                  <c:v>-10.75390625</c:v>
                </c:pt>
                <c:pt idx="17287">
                  <c:v>-14.75390625</c:v>
                </c:pt>
                <c:pt idx="17288">
                  <c:v>-42.75390625</c:v>
                </c:pt>
                <c:pt idx="17289">
                  <c:v>-42.75390625</c:v>
                </c:pt>
                <c:pt idx="17290">
                  <c:v>15.24609375</c:v>
                </c:pt>
                <c:pt idx="17291">
                  <c:v>34.24609375</c:v>
                </c:pt>
                <c:pt idx="17292">
                  <c:v>-2.75390625</c:v>
                </c:pt>
                <c:pt idx="17293">
                  <c:v>-81.75390625</c:v>
                </c:pt>
                <c:pt idx="17294">
                  <c:v>-38.75390625</c:v>
                </c:pt>
                <c:pt idx="17295">
                  <c:v>-13.75390625</c:v>
                </c:pt>
                <c:pt idx="17296">
                  <c:v>68.24609375</c:v>
                </c:pt>
                <c:pt idx="17297">
                  <c:v>-9.75390625</c:v>
                </c:pt>
                <c:pt idx="17298">
                  <c:v>-6.75390625</c:v>
                </c:pt>
                <c:pt idx="17299">
                  <c:v>5.24609375</c:v>
                </c:pt>
                <c:pt idx="17300">
                  <c:v>-3.75390625</c:v>
                </c:pt>
                <c:pt idx="17301">
                  <c:v>-21.75390625</c:v>
                </c:pt>
                <c:pt idx="17302">
                  <c:v>71.24609375</c:v>
                </c:pt>
                <c:pt idx="17303">
                  <c:v>36.24609375</c:v>
                </c:pt>
                <c:pt idx="17304">
                  <c:v>5.24609375</c:v>
                </c:pt>
                <c:pt idx="17305">
                  <c:v>20.24609375</c:v>
                </c:pt>
                <c:pt idx="17306">
                  <c:v>-8.75390625</c:v>
                </c:pt>
                <c:pt idx="17307">
                  <c:v>-82.75390625</c:v>
                </c:pt>
                <c:pt idx="17308">
                  <c:v>-82.75390625</c:v>
                </c:pt>
                <c:pt idx="17309">
                  <c:v>-28.75390625</c:v>
                </c:pt>
                <c:pt idx="17310">
                  <c:v>20.24609375</c:v>
                </c:pt>
                <c:pt idx="17311">
                  <c:v>18.24609375</c:v>
                </c:pt>
                <c:pt idx="17312">
                  <c:v>84.24609375</c:v>
                </c:pt>
                <c:pt idx="17313">
                  <c:v>-17.75390625</c:v>
                </c:pt>
                <c:pt idx="17314">
                  <c:v>0.24609375</c:v>
                </c:pt>
                <c:pt idx="17315">
                  <c:v>-10.75390625</c:v>
                </c:pt>
                <c:pt idx="17316">
                  <c:v>-48.75390625</c:v>
                </c:pt>
                <c:pt idx="17317">
                  <c:v>34.24609375</c:v>
                </c:pt>
                <c:pt idx="17318">
                  <c:v>-62.05859375</c:v>
                </c:pt>
                <c:pt idx="17319">
                  <c:v>23.94140625</c:v>
                </c:pt>
                <c:pt idx="17320">
                  <c:v>21.94140625</c:v>
                </c:pt>
                <c:pt idx="17321">
                  <c:v>-77.05859375</c:v>
                </c:pt>
                <c:pt idx="17322">
                  <c:v>-10.05859375</c:v>
                </c:pt>
                <c:pt idx="17323">
                  <c:v>-24.05859375</c:v>
                </c:pt>
                <c:pt idx="17324">
                  <c:v>14.94140625</c:v>
                </c:pt>
                <c:pt idx="17325">
                  <c:v>44.94140625</c:v>
                </c:pt>
                <c:pt idx="17326">
                  <c:v>-42.05859375</c:v>
                </c:pt>
                <c:pt idx="17327">
                  <c:v>43.94140625</c:v>
                </c:pt>
                <c:pt idx="17328">
                  <c:v>2.94140625</c:v>
                </c:pt>
                <c:pt idx="17329">
                  <c:v>-6.05859375</c:v>
                </c:pt>
                <c:pt idx="17330">
                  <c:v>-55.05859375</c:v>
                </c:pt>
                <c:pt idx="17331">
                  <c:v>43.94140625</c:v>
                </c:pt>
                <c:pt idx="17332">
                  <c:v>52.94140625</c:v>
                </c:pt>
                <c:pt idx="17333">
                  <c:v>83.94140625</c:v>
                </c:pt>
                <c:pt idx="17334">
                  <c:v>77.94140625</c:v>
                </c:pt>
                <c:pt idx="17335">
                  <c:v>-35.05859375</c:v>
                </c:pt>
                <c:pt idx="17336">
                  <c:v>-39.05859375</c:v>
                </c:pt>
                <c:pt idx="17337">
                  <c:v>-33.05859375</c:v>
                </c:pt>
                <c:pt idx="17338">
                  <c:v>0.94140625</c:v>
                </c:pt>
                <c:pt idx="17339">
                  <c:v>13.94140625</c:v>
                </c:pt>
                <c:pt idx="17340">
                  <c:v>-86.05859375</c:v>
                </c:pt>
                <c:pt idx="17341">
                  <c:v>43.94140625</c:v>
                </c:pt>
                <c:pt idx="17342">
                  <c:v>-2.05859375</c:v>
                </c:pt>
                <c:pt idx="17343">
                  <c:v>44.94140625</c:v>
                </c:pt>
                <c:pt idx="17344">
                  <c:v>-48.05859375</c:v>
                </c:pt>
                <c:pt idx="17345">
                  <c:v>-37.05859375</c:v>
                </c:pt>
                <c:pt idx="17346">
                  <c:v>-52.05859375</c:v>
                </c:pt>
                <c:pt idx="17347">
                  <c:v>72.94140625</c:v>
                </c:pt>
                <c:pt idx="17348">
                  <c:v>-37.05859375</c:v>
                </c:pt>
                <c:pt idx="17349">
                  <c:v>-20.05859375</c:v>
                </c:pt>
                <c:pt idx="17350">
                  <c:v>79.94140625</c:v>
                </c:pt>
                <c:pt idx="17351">
                  <c:v>19.94140625</c:v>
                </c:pt>
                <c:pt idx="17352">
                  <c:v>-4.05859375</c:v>
                </c:pt>
                <c:pt idx="17353">
                  <c:v>-38.05859375</c:v>
                </c:pt>
                <c:pt idx="17354">
                  <c:v>-9.05859375</c:v>
                </c:pt>
                <c:pt idx="17355">
                  <c:v>-28.05859375</c:v>
                </c:pt>
                <c:pt idx="17356">
                  <c:v>-98.05859375</c:v>
                </c:pt>
                <c:pt idx="17357">
                  <c:v>-77.05859375</c:v>
                </c:pt>
                <c:pt idx="17358">
                  <c:v>73.94140625</c:v>
                </c:pt>
                <c:pt idx="17359">
                  <c:v>49.94140625</c:v>
                </c:pt>
                <c:pt idx="17360">
                  <c:v>36.94140625</c:v>
                </c:pt>
                <c:pt idx="17361">
                  <c:v>14.94140625</c:v>
                </c:pt>
                <c:pt idx="17362">
                  <c:v>-52.05859375</c:v>
                </c:pt>
                <c:pt idx="17363">
                  <c:v>75.94140625</c:v>
                </c:pt>
                <c:pt idx="17364">
                  <c:v>-5.05859375</c:v>
                </c:pt>
                <c:pt idx="17365">
                  <c:v>-32.05859375</c:v>
                </c:pt>
                <c:pt idx="17366">
                  <c:v>55.94140625</c:v>
                </c:pt>
                <c:pt idx="17367">
                  <c:v>-58.05859375</c:v>
                </c:pt>
                <c:pt idx="17368">
                  <c:v>-51.05859375</c:v>
                </c:pt>
                <c:pt idx="17369">
                  <c:v>-33.05859375</c:v>
                </c:pt>
                <c:pt idx="17370">
                  <c:v>-8.05859375</c:v>
                </c:pt>
                <c:pt idx="17371">
                  <c:v>18.94140625</c:v>
                </c:pt>
                <c:pt idx="17372">
                  <c:v>60.94140625</c:v>
                </c:pt>
                <c:pt idx="17373">
                  <c:v>-66.05859375</c:v>
                </c:pt>
                <c:pt idx="17374">
                  <c:v>-71.05859375</c:v>
                </c:pt>
                <c:pt idx="17375">
                  <c:v>42.94140625</c:v>
                </c:pt>
                <c:pt idx="17376">
                  <c:v>28.94140625</c:v>
                </c:pt>
                <c:pt idx="17377">
                  <c:v>51.94140625</c:v>
                </c:pt>
                <c:pt idx="17378">
                  <c:v>-25.05859375</c:v>
                </c:pt>
                <c:pt idx="17379">
                  <c:v>9.94140625</c:v>
                </c:pt>
                <c:pt idx="17380">
                  <c:v>-45.05859375</c:v>
                </c:pt>
                <c:pt idx="17381">
                  <c:v>-77.05859375</c:v>
                </c:pt>
                <c:pt idx="17382">
                  <c:v>22.94140625</c:v>
                </c:pt>
                <c:pt idx="17383">
                  <c:v>42.94140625</c:v>
                </c:pt>
                <c:pt idx="17384">
                  <c:v>-4.05859375</c:v>
                </c:pt>
                <c:pt idx="17385">
                  <c:v>56.94140625</c:v>
                </c:pt>
                <c:pt idx="17386">
                  <c:v>23.94140625</c:v>
                </c:pt>
                <c:pt idx="17387">
                  <c:v>-30.05859375</c:v>
                </c:pt>
                <c:pt idx="17388">
                  <c:v>-1.05859375</c:v>
                </c:pt>
                <c:pt idx="17389">
                  <c:v>16.94140625</c:v>
                </c:pt>
                <c:pt idx="17390">
                  <c:v>-17.05859375</c:v>
                </c:pt>
                <c:pt idx="17391">
                  <c:v>1.94140625</c:v>
                </c:pt>
                <c:pt idx="17392">
                  <c:v>55.94140625</c:v>
                </c:pt>
                <c:pt idx="17393">
                  <c:v>-13.05859375</c:v>
                </c:pt>
                <c:pt idx="17394">
                  <c:v>37.94140625</c:v>
                </c:pt>
                <c:pt idx="17395">
                  <c:v>-101.0585938</c:v>
                </c:pt>
                <c:pt idx="17396">
                  <c:v>25.94140625</c:v>
                </c:pt>
                <c:pt idx="17397">
                  <c:v>19.94140625</c:v>
                </c:pt>
                <c:pt idx="17398">
                  <c:v>-1.05859375</c:v>
                </c:pt>
                <c:pt idx="17399">
                  <c:v>89.94140625</c:v>
                </c:pt>
                <c:pt idx="17400">
                  <c:v>26.94140625</c:v>
                </c:pt>
                <c:pt idx="17401">
                  <c:v>-15.05859375</c:v>
                </c:pt>
                <c:pt idx="17402">
                  <c:v>1.94140625</c:v>
                </c:pt>
                <c:pt idx="17403">
                  <c:v>58.94140625</c:v>
                </c:pt>
                <c:pt idx="17404">
                  <c:v>-44.05859375</c:v>
                </c:pt>
                <c:pt idx="17405">
                  <c:v>101.234375</c:v>
                </c:pt>
                <c:pt idx="17406">
                  <c:v>-4.765625</c:v>
                </c:pt>
                <c:pt idx="17407">
                  <c:v>48.234375</c:v>
                </c:pt>
                <c:pt idx="17408">
                  <c:v>-36.765625</c:v>
                </c:pt>
                <c:pt idx="17409">
                  <c:v>-30.765625</c:v>
                </c:pt>
                <c:pt idx="17410">
                  <c:v>81.234375</c:v>
                </c:pt>
                <c:pt idx="17411">
                  <c:v>-33.765625</c:v>
                </c:pt>
                <c:pt idx="17412">
                  <c:v>-93.765625</c:v>
                </c:pt>
                <c:pt idx="17413">
                  <c:v>-65.765625</c:v>
                </c:pt>
                <c:pt idx="17414">
                  <c:v>16.234375</c:v>
                </c:pt>
                <c:pt idx="17415">
                  <c:v>-47.765625</c:v>
                </c:pt>
                <c:pt idx="17416">
                  <c:v>29.234375</c:v>
                </c:pt>
                <c:pt idx="17417">
                  <c:v>14.234375</c:v>
                </c:pt>
                <c:pt idx="17418">
                  <c:v>8.234375</c:v>
                </c:pt>
                <c:pt idx="17419">
                  <c:v>20.234375</c:v>
                </c:pt>
                <c:pt idx="17420">
                  <c:v>-34.765625</c:v>
                </c:pt>
                <c:pt idx="17421">
                  <c:v>-41.765625</c:v>
                </c:pt>
                <c:pt idx="17422">
                  <c:v>112.234375</c:v>
                </c:pt>
                <c:pt idx="17423">
                  <c:v>4.234375</c:v>
                </c:pt>
                <c:pt idx="17424">
                  <c:v>122.234375</c:v>
                </c:pt>
                <c:pt idx="17425">
                  <c:v>1.234375</c:v>
                </c:pt>
                <c:pt idx="17426">
                  <c:v>-3.765625</c:v>
                </c:pt>
                <c:pt idx="17427">
                  <c:v>-26.765625</c:v>
                </c:pt>
                <c:pt idx="17428">
                  <c:v>10.234375</c:v>
                </c:pt>
                <c:pt idx="17429">
                  <c:v>35.234375</c:v>
                </c:pt>
                <c:pt idx="17430">
                  <c:v>-41.765625</c:v>
                </c:pt>
                <c:pt idx="17431">
                  <c:v>-53.765625</c:v>
                </c:pt>
                <c:pt idx="17432">
                  <c:v>-36.765625</c:v>
                </c:pt>
                <c:pt idx="17433">
                  <c:v>-45.765625</c:v>
                </c:pt>
                <c:pt idx="17434">
                  <c:v>-40.765625</c:v>
                </c:pt>
                <c:pt idx="17435">
                  <c:v>-18.765625</c:v>
                </c:pt>
                <c:pt idx="17436">
                  <c:v>-9.765625</c:v>
                </c:pt>
                <c:pt idx="17437">
                  <c:v>79.234375</c:v>
                </c:pt>
                <c:pt idx="17438">
                  <c:v>42.234375</c:v>
                </c:pt>
                <c:pt idx="17439">
                  <c:v>63.234375</c:v>
                </c:pt>
                <c:pt idx="17440">
                  <c:v>4.234375</c:v>
                </c:pt>
                <c:pt idx="17441">
                  <c:v>-50.765625</c:v>
                </c:pt>
                <c:pt idx="17442">
                  <c:v>-48.765625</c:v>
                </c:pt>
                <c:pt idx="17443">
                  <c:v>-32.765625</c:v>
                </c:pt>
                <c:pt idx="17444">
                  <c:v>28.234375</c:v>
                </c:pt>
                <c:pt idx="17445">
                  <c:v>-36.765625</c:v>
                </c:pt>
                <c:pt idx="17446">
                  <c:v>-14.765625</c:v>
                </c:pt>
                <c:pt idx="17447">
                  <c:v>-67.765625</c:v>
                </c:pt>
                <c:pt idx="17448">
                  <c:v>34.234375</c:v>
                </c:pt>
                <c:pt idx="17449">
                  <c:v>-3.765625</c:v>
                </c:pt>
                <c:pt idx="17450">
                  <c:v>-47.765625</c:v>
                </c:pt>
                <c:pt idx="17451">
                  <c:v>92.234375</c:v>
                </c:pt>
                <c:pt idx="17452">
                  <c:v>0.234375</c:v>
                </c:pt>
                <c:pt idx="17453">
                  <c:v>0.234375</c:v>
                </c:pt>
                <c:pt idx="17454">
                  <c:v>37.234375</c:v>
                </c:pt>
                <c:pt idx="17455">
                  <c:v>81.234375</c:v>
                </c:pt>
                <c:pt idx="17456">
                  <c:v>-4.765625</c:v>
                </c:pt>
                <c:pt idx="17457">
                  <c:v>-65.765625</c:v>
                </c:pt>
                <c:pt idx="17458">
                  <c:v>-10.765625</c:v>
                </c:pt>
                <c:pt idx="17459">
                  <c:v>-50.765625</c:v>
                </c:pt>
                <c:pt idx="17460">
                  <c:v>40.234375</c:v>
                </c:pt>
                <c:pt idx="17461">
                  <c:v>22.234375</c:v>
                </c:pt>
                <c:pt idx="17462">
                  <c:v>-27.765625</c:v>
                </c:pt>
                <c:pt idx="17463">
                  <c:v>-48.765625</c:v>
                </c:pt>
                <c:pt idx="17464">
                  <c:v>27.234375</c:v>
                </c:pt>
                <c:pt idx="17465">
                  <c:v>-14.765625</c:v>
                </c:pt>
                <c:pt idx="17466">
                  <c:v>-16.765625</c:v>
                </c:pt>
                <c:pt idx="17467">
                  <c:v>25.234375</c:v>
                </c:pt>
                <c:pt idx="17468">
                  <c:v>-14.765625</c:v>
                </c:pt>
                <c:pt idx="17469">
                  <c:v>8.234375</c:v>
                </c:pt>
                <c:pt idx="17470">
                  <c:v>23.234375</c:v>
                </c:pt>
                <c:pt idx="17471">
                  <c:v>59.234375</c:v>
                </c:pt>
                <c:pt idx="17472">
                  <c:v>34.234375</c:v>
                </c:pt>
                <c:pt idx="17473">
                  <c:v>17.234375</c:v>
                </c:pt>
                <c:pt idx="17474">
                  <c:v>32.234375</c:v>
                </c:pt>
                <c:pt idx="17475">
                  <c:v>65.234375</c:v>
                </c:pt>
                <c:pt idx="17476">
                  <c:v>51.234375</c:v>
                </c:pt>
                <c:pt idx="17477">
                  <c:v>86.234375</c:v>
                </c:pt>
                <c:pt idx="17478">
                  <c:v>1.234375</c:v>
                </c:pt>
                <c:pt idx="17479">
                  <c:v>-50.765625</c:v>
                </c:pt>
                <c:pt idx="17480">
                  <c:v>50.234375</c:v>
                </c:pt>
                <c:pt idx="17481">
                  <c:v>27.234375</c:v>
                </c:pt>
                <c:pt idx="17482">
                  <c:v>34.234375</c:v>
                </c:pt>
                <c:pt idx="17483">
                  <c:v>-34.765625</c:v>
                </c:pt>
                <c:pt idx="17484">
                  <c:v>-94.765625</c:v>
                </c:pt>
                <c:pt idx="17485">
                  <c:v>-46.765625</c:v>
                </c:pt>
                <c:pt idx="17486">
                  <c:v>8.234375</c:v>
                </c:pt>
                <c:pt idx="17487">
                  <c:v>-9.765625</c:v>
                </c:pt>
                <c:pt idx="17488">
                  <c:v>90.234375</c:v>
                </c:pt>
                <c:pt idx="17489">
                  <c:v>44.234375</c:v>
                </c:pt>
                <c:pt idx="17490">
                  <c:v>-57.765625</c:v>
                </c:pt>
                <c:pt idx="17491">
                  <c:v>-46.765625</c:v>
                </c:pt>
                <c:pt idx="17492">
                  <c:v>-27.765625</c:v>
                </c:pt>
                <c:pt idx="17493">
                  <c:v>44.234375</c:v>
                </c:pt>
                <c:pt idx="17494">
                  <c:v>-58.765625</c:v>
                </c:pt>
                <c:pt idx="17495">
                  <c:v>-2.765625</c:v>
                </c:pt>
                <c:pt idx="17496">
                  <c:v>17.234375</c:v>
                </c:pt>
                <c:pt idx="17497">
                  <c:v>36.234375</c:v>
                </c:pt>
                <c:pt idx="17498">
                  <c:v>-23.765625</c:v>
                </c:pt>
                <c:pt idx="17499">
                  <c:v>-115.765625</c:v>
                </c:pt>
                <c:pt idx="17500">
                  <c:v>22.234375</c:v>
                </c:pt>
                <c:pt idx="17501">
                  <c:v>33.16796875</c:v>
                </c:pt>
                <c:pt idx="17502">
                  <c:v>40.16796875</c:v>
                </c:pt>
                <c:pt idx="17503">
                  <c:v>-60.83203125</c:v>
                </c:pt>
                <c:pt idx="17504">
                  <c:v>-36.83203125</c:v>
                </c:pt>
                <c:pt idx="17505">
                  <c:v>-5.83203125</c:v>
                </c:pt>
                <c:pt idx="17506">
                  <c:v>56.16796875</c:v>
                </c:pt>
                <c:pt idx="17507">
                  <c:v>37.16796875</c:v>
                </c:pt>
                <c:pt idx="17508">
                  <c:v>-48.83203125</c:v>
                </c:pt>
                <c:pt idx="17509">
                  <c:v>-37.83203125</c:v>
                </c:pt>
                <c:pt idx="17510">
                  <c:v>-34.83203125</c:v>
                </c:pt>
                <c:pt idx="17511">
                  <c:v>-24.83203125</c:v>
                </c:pt>
                <c:pt idx="17512">
                  <c:v>-90.83203125</c:v>
                </c:pt>
                <c:pt idx="17513">
                  <c:v>17.16796875</c:v>
                </c:pt>
                <c:pt idx="17514">
                  <c:v>57.16796875</c:v>
                </c:pt>
                <c:pt idx="17515">
                  <c:v>-14.83203125</c:v>
                </c:pt>
                <c:pt idx="17516">
                  <c:v>2.16796875</c:v>
                </c:pt>
                <c:pt idx="17517">
                  <c:v>3.16796875</c:v>
                </c:pt>
                <c:pt idx="17518">
                  <c:v>66.16796875</c:v>
                </c:pt>
                <c:pt idx="17519">
                  <c:v>-14.83203125</c:v>
                </c:pt>
                <c:pt idx="17520">
                  <c:v>13.16796875</c:v>
                </c:pt>
                <c:pt idx="17521">
                  <c:v>-5.83203125</c:v>
                </c:pt>
                <c:pt idx="17522">
                  <c:v>-2.83203125</c:v>
                </c:pt>
                <c:pt idx="17523">
                  <c:v>-2.83203125</c:v>
                </c:pt>
                <c:pt idx="17524">
                  <c:v>58.16796875</c:v>
                </c:pt>
                <c:pt idx="17525">
                  <c:v>2.16796875</c:v>
                </c:pt>
                <c:pt idx="17526">
                  <c:v>-31.83203125</c:v>
                </c:pt>
                <c:pt idx="17527">
                  <c:v>-43.83203125</c:v>
                </c:pt>
                <c:pt idx="17528">
                  <c:v>-68.83203125</c:v>
                </c:pt>
                <c:pt idx="17529">
                  <c:v>-68.83203125</c:v>
                </c:pt>
                <c:pt idx="17530">
                  <c:v>-12.83203125</c:v>
                </c:pt>
                <c:pt idx="17531">
                  <c:v>4.16796875</c:v>
                </c:pt>
                <c:pt idx="17532">
                  <c:v>31.16796875</c:v>
                </c:pt>
                <c:pt idx="17533">
                  <c:v>55.16796875</c:v>
                </c:pt>
                <c:pt idx="17534">
                  <c:v>24.16796875</c:v>
                </c:pt>
                <c:pt idx="17535">
                  <c:v>24.16796875</c:v>
                </c:pt>
                <c:pt idx="17536">
                  <c:v>4.16796875</c:v>
                </c:pt>
                <c:pt idx="17537">
                  <c:v>-15.83203125</c:v>
                </c:pt>
                <c:pt idx="17538">
                  <c:v>-41.83203125</c:v>
                </c:pt>
                <c:pt idx="17539">
                  <c:v>-35.83203125</c:v>
                </c:pt>
                <c:pt idx="17540">
                  <c:v>-51.83203125</c:v>
                </c:pt>
                <c:pt idx="17541">
                  <c:v>-41.83203125</c:v>
                </c:pt>
                <c:pt idx="17542">
                  <c:v>-14.83203125</c:v>
                </c:pt>
                <c:pt idx="17543">
                  <c:v>-11.83203125</c:v>
                </c:pt>
                <c:pt idx="17544">
                  <c:v>1.16796875</c:v>
                </c:pt>
                <c:pt idx="17545">
                  <c:v>58.16796875</c:v>
                </c:pt>
                <c:pt idx="17546">
                  <c:v>-45.83203125</c:v>
                </c:pt>
                <c:pt idx="17547">
                  <c:v>108.1679688</c:v>
                </c:pt>
                <c:pt idx="17548">
                  <c:v>-19.83203125</c:v>
                </c:pt>
                <c:pt idx="17549">
                  <c:v>48.16796875</c:v>
                </c:pt>
                <c:pt idx="17550">
                  <c:v>-50.83203125</c:v>
                </c:pt>
                <c:pt idx="17551">
                  <c:v>-19.83203125</c:v>
                </c:pt>
                <c:pt idx="17552">
                  <c:v>-34.83203125</c:v>
                </c:pt>
                <c:pt idx="17553">
                  <c:v>34.16796875</c:v>
                </c:pt>
                <c:pt idx="17554">
                  <c:v>-7.83203125</c:v>
                </c:pt>
                <c:pt idx="17555">
                  <c:v>-79.83203125</c:v>
                </c:pt>
                <c:pt idx="17556">
                  <c:v>-21.83203125</c:v>
                </c:pt>
                <c:pt idx="17557">
                  <c:v>70.16796875</c:v>
                </c:pt>
                <c:pt idx="17558">
                  <c:v>68.16796875</c:v>
                </c:pt>
                <c:pt idx="17559">
                  <c:v>41.16796875</c:v>
                </c:pt>
                <c:pt idx="17560">
                  <c:v>-10.83203125</c:v>
                </c:pt>
                <c:pt idx="17561">
                  <c:v>42.16796875</c:v>
                </c:pt>
                <c:pt idx="17562">
                  <c:v>63.16796875</c:v>
                </c:pt>
                <c:pt idx="17563">
                  <c:v>42.16796875</c:v>
                </c:pt>
                <c:pt idx="17564">
                  <c:v>-29.83203125</c:v>
                </c:pt>
                <c:pt idx="17565">
                  <c:v>40.16796875</c:v>
                </c:pt>
                <c:pt idx="17566">
                  <c:v>-76.83203125</c:v>
                </c:pt>
                <c:pt idx="17567">
                  <c:v>-37.83203125</c:v>
                </c:pt>
                <c:pt idx="17568">
                  <c:v>5.16796875</c:v>
                </c:pt>
                <c:pt idx="17569">
                  <c:v>-23.83203125</c:v>
                </c:pt>
                <c:pt idx="17570">
                  <c:v>20.16796875</c:v>
                </c:pt>
                <c:pt idx="17571">
                  <c:v>14.16796875</c:v>
                </c:pt>
                <c:pt idx="17572">
                  <c:v>13.16796875</c:v>
                </c:pt>
                <c:pt idx="17573">
                  <c:v>-11.83203125</c:v>
                </c:pt>
                <c:pt idx="17574">
                  <c:v>4.16796875</c:v>
                </c:pt>
                <c:pt idx="17575">
                  <c:v>-31.83203125</c:v>
                </c:pt>
                <c:pt idx="17576">
                  <c:v>36.16796875</c:v>
                </c:pt>
                <c:pt idx="17577">
                  <c:v>50.16796875</c:v>
                </c:pt>
                <c:pt idx="17578">
                  <c:v>-90.83203125</c:v>
                </c:pt>
                <c:pt idx="17579">
                  <c:v>5.16796875</c:v>
                </c:pt>
                <c:pt idx="17580">
                  <c:v>3.16796875</c:v>
                </c:pt>
                <c:pt idx="17581">
                  <c:v>57.16796875</c:v>
                </c:pt>
                <c:pt idx="17582">
                  <c:v>-23.83203125</c:v>
                </c:pt>
                <c:pt idx="17583">
                  <c:v>52.16796875</c:v>
                </c:pt>
                <c:pt idx="17584">
                  <c:v>-16.83203125</c:v>
                </c:pt>
                <c:pt idx="17585">
                  <c:v>2.16796875</c:v>
                </c:pt>
                <c:pt idx="17586">
                  <c:v>-48.83203125</c:v>
                </c:pt>
                <c:pt idx="17587">
                  <c:v>-32.83203125</c:v>
                </c:pt>
                <c:pt idx="17588">
                  <c:v>32.16796875</c:v>
                </c:pt>
                <c:pt idx="17589">
                  <c:v>-12.83203125</c:v>
                </c:pt>
                <c:pt idx="17590">
                  <c:v>20.12890625</c:v>
                </c:pt>
                <c:pt idx="17591">
                  <c:v>48.12890625</c:v>
                </c:pt>
                <c:pt idx="17592">
                  <c:v>21.12890625</c:v>
                </c:pt>
                <c:pt idx="17593">
                  <c:v>30.12890625</c:v>
                </c:pt>
                <c:pt idx="17594">
                  <c:v>-19.87109375</c:v>
                </c:pt>
                <c:pt idx="17595">
                  <c:v>0.12890625</c:v>
                </c:pt>
                <c:pt idx="17596">
                  <c:v>4.12890625</c:v>
                </c:pt>
                <c:pt idx="17597">
                  <c:v>11.12890625</c:v>
                </c:pt>
                <c:pt idx="17598">
                  <c:v>-46.87109375</c:v>
                </c:pt>
                <c:pt idx="17599">
                  <c:v>10.12890625</c:v>
                </c:pt>
                <c:pt idx="17600">
                  <c:v>29.12890625</c:v>
                </c:pt>
                <c:pt idx="17601">
                  <c:v>-59.87109375</c:v>
                </c:pt>
                <c:pt idx="17602">
                  <c:v>42.12890625</c:v>
                </c:pt>
                <c:pt idx="17603">
                  <c:v>9.12890625</c:v>
                </c:pt>
                <c:pt idx="17604">
                  <c:v>90.12890625</c:v>
                </c:pt>
                <c:pt idx="17605">
                  <c:v>-65.87109375</c:v>
                </c:pt>
                <c:pt idx="17606">
                  <c:v>29.12890625</c:v>
                </c:pt>
                <c:pt idx="17607">
                  <c:v>-53.87109375</c:v>
                </c:pt>
                <c:pt idx="17608">
                  <c:v>-16.87109375</c:v>
                </c:pt>
                <c:pt idx="17609">
                  <c:v>0.12890625</c:v>
                </c:pt>
                <c:pt idx="17610">
                  <c:v>54.12890625</c:v>
                </c:pt>
                <c:pt idx="17611">
                  <c:v>35.12890625</c:v>
                </c:pt>
                <c:pt idx="17612">
                  <c:v>65.12890625</c:v>
                </c:pt>
                <c:pt idx="17613">
                  <c:v>6.12890625</c:v>
                </c:pt>
                <c:pt idx="17614">
                  <c:v>-43.87109375</c:v>
                </c:pt>
                <c:pt idx="17615">
                  <c:v>4.12890625</c:v>
                </c:pt>
                <c:pt idx="17616">
                  <c:v>32.12890625</c:v>
                </c:pt>
                <c:pt idx="17617">
                  <c:v>-24.87109375</c:v>
                </c:pt>
                <c:pt idx="17618">
                  <c:v>-64.87109375</c:v>
                </c:pt>
                <c:pt idx="17619">
                  <c:v>38.12890625</c:v>
                </c:pt>
                <c:pt idx="17620">
                  <c:v>83.12890625</c:v>
                </c:pt>
                <c:pt idx="17621">
                  <c:v>-26.87109375</c:v>
                </c:pt>
                <c:pt idx="17622">
                  <c:v>-41.87109375</c:v>
                </c:pt>
                <c:pt idx="17623">
                  <c:v>110.1289062</c:v>
                </c:pt>
                <c:pt idx="17624">
                  <c:v>-22.87109375</c:v>
                </c:pt>
                <c:pt idx="17625">
                  <c:v>-32.87109375</c:v>
                </c:pt>
                <c:pt idx="17626">
                  <c:v>-52.87109375</c:v>
                </c:pt>
                <c:pt idx="17627">
                  <c:v>34.12890625</c:v>
                </c:pt>
                <c:pt idx="17628">
                  <c:v>15.12890625</c:v>
                </c:pt>
                <c:pt idx="17629">
                  <c:v>49.12890625</c:v>
                </c:pt>
                <c:pt idx="17630">
                  <c:v>-6.87109375</c:v>
                </c:pt>
                <c:pt idx="17631">
                  <c:v>-4.87109375</c:v>
                </c:pt>
                <c:pt idx="17632">
                  <c:v>-8.87109375</c:v>
                </c:pt>
                <c:pt idx="17633">
                  <c:v>-40.87109375</c:v>
                </c:pt>
                <c:pt idx="17634">
                  <c:v>-17.87109375</c:v>
                </c:pt>
                <c:pt idx="17635">
                  <c:v>1.12890625</c:v>
                </c:pt>
                <c:pt idx="17636">
                  <c:v>29.12890625</c:v>
                </c:pt>
                <c:pt idx="17637">
                  <c:v>5.12890625</c:v>
                </c:pt>
                <c:pt idx="17638">
                  <c:v>15.12890625</c:v>
                </c:pt>
                <c:pt idx="17639">
                  <c:v>49.12890625</c:v>
                </c:pt>
                <c:pt idx="17640">
                  <c:v>-22.87109375</c:v>
                </c:pt>
                <c:pt idx="17641">
                  <c:v>-26.87109375</c:v>
                </c:pt>
                <c:pt idx="17642">
                  <c:v>20.12890625</c:v>
                </c:pt>
                <c:pt idx="17643">
                  <c:v>-15.87109375</c:v>
                </c:pt>
                <c:pt idx="17644">
                  <c:v>-31.87109375</c:v>
                </c:pt>
                <c:pt idx="17645">
                  <c:v>16.12890625</c:v>
                </c:pt>
                <c:pt idx="17646">
                  <c:v>-10.87109375</c:v>
                </c:pt>
                <c:pt idx="17647">
                  <c:v>-7.87109375</c:v>
                </c:pt>
                <c:pt idx="17648">
                  <c:v>-39.87109375</c:v>
                </c:pt>
                <c:pt idx="17649">
                  <c:v>9.12890625</c:v>
                </c:pt>
                <c:pt idx="17650">
                  <c:v>-73.87109375</c:v>
                </c:pt>
                <c:pt idx="17651">
                  <c:v>-58.87109375</c:v>
                </c:pt>
                <c:pt idx="17652">
                  <c:v>28.12890625</c:v>
                </c:pt>
                <c:pt idx="17653">
                  <c:v>78.12890625</c:v>
                </c:pt>
                <c:pt idx="17654">
                  <c:v>47.12890625</c:v>
                </c:pt>
                <c:pt idx="17655">
                  <c:v>-4.87109375</c:v>
                </c:pt>
                <c:pt idx="17656">
                  <c:v>-44.87109375</c:v>
                </c:pt>
                <c:pt idx="17657">
                  <c:v>-23.87109375</c:v>
                </c:pt>
                <c:pt idx="17658">
                  <c:v>25.12890625</c:v>
                </c:pt>
                <c:pt idx="17659">
                  <c:v>-49.87109375</c:v>
                </c:pt>
                <c:pt idx="17660">
                  <c:v>1.12890625</c:v>
                </c:pt>
                <c:pt idx="17661">
                  <c:v>34.12890625</c:v>
                </c:pt>
                <c:pt idx="17662">
                  <c:v>20.12890625</c:v>
                </c:pt>
                <c:pt idx="17663">
                  <c:v>31.12890625</c:v>
                </c:pt>
                <c:pt idx="17664">
                  <c:v>-37.87109375</c:v>
                </c:pt>
                <c:pt idx="17665">
                  <c:v>43.12890625</c:v>
                </c:pt>
                <c:pt idx="17666">
                  <c:v>13.12890625</c:v>
                </c:pt>
                <c:pt idx="17667">
                  <c:v>-31.87109375</c:v>
                </c:pt>
                <c:pt idx="17668">
                  <c:v>37.12890625</c:v>
                </c:pt>
                <c:pt idx="17669">
                  <c:v>-13.87109375</c:v>
                </c:pt>
                <c:pt idx="17670">
                  <c:v>35.12890625</c:v>
                </c:pt>
                <c:pt idx="17671">
                  <c:v>-2.87109375</c:v>
                </c:pt>
                <c:pt idx="17672">
                  <c:v>59.12890625</c:v>
                </c:pt>
                <c:pt idx="17673">
                  <c:v>-53.87109375</c:v>
                </c:pt>
                <c:pt idx="17674">
                  <c:v>14.12890625</c:v>
                </c:pt>
                <c:pt idx="17675">
                  <c:v>58.12890625</c:v>
                </c:pt>
                <c:pt idx="17676">
                  <c:v>-35.87109375</c:v>
                </c:pt>
                <c:pt idx="17677">
                  <c:v>55.12890625</c:v>
                </c:pt>
                <c:pt idx="17678">
                  <c:v>-12.87109375</c:v>
                </c:pt>
                <c:pt idx="17679">
                  <c:v>29.12890625</c:v>
                </c:pt>
                <c:pt idx="17680">
                  <c:v>55.12890625</c:v>
                </c:pt>
                <c:pt idx="17681">
                  <c:v>13.12890625</c:v>
                </c:pt>
                <c:pt idx="17682">
                  <c:v>-131.87109380000001</c:v>
                </c:pt>
                <c:pt idx="17683">
                  <c:v>-1.87109375</c:v>
                </c:pt>
                <c:pt idx="17684">
                  <c:v>38.12890625</c:v>
                </c:pt>
                <c:pt idx="17685">
                  <c:v>-30.87109375</c:v>
                </c:pt>
                <c:pt idx="17686">
                  <c:v>-24.87109375</c:v>
                </c:pt>
                <c:pt idx="17687">
                  <c:v>-49.87109375</c:v>
                </c:pt>
                <c:pt idx="17688">
                  <c:v>170.12890619999999</c:v>
                </c:pt>
                <c:pt idx="17689">
                  <c:v>23.12890625</c:v>
                </c:pt>
                <c:pt idx="17690">
                  <c:v>-2.87109375</c:v>
                </c:pt>
                <c:pt idx="17691">
                  <c:v>-9.87109375</c:v>
                </c:pt>
                <c:pt idx="17692">
                  <c:v>-61.87109375</c:v>
                </c:pt>
                <c:pt idx="17693">
                  <c:v>51.33984375</c:v>
                </c:pt>
                <c:pt idx="17694">
                  <c:v>-59.66015625</c:v>
                </c:pt>
                <c:pt idx="17695">
                  <c:v>-45.66015625</c:v>
                </c:pt>
                <c:pt idx="17696">
                  <c:v>32.33984375</c:v>
                </c:pt>
                <c:pt idx="17697">
                  <c:v>-18.66015625</c:v>
                </c:pt>
                <c:pt idx="17698">
                  <c:v>89.33984375</c:v>
                </c:pt>
                <c:pt idx="17699">
                  <c:v>7.33984375</c:v>
                </c:pt>
                <c:pt idx="17700">
                  <c:v>95.33984375</c:v>
                </c:pt>
                <c:pt idx="17701">
                  <c:v>-37.66015625</c:v>
                </c:pt>
                <c:pt idx="17702">
                  <c:v>-17.66015625</c:v>
                </c:pt>
                <c:pt idx="17703">
                  <c:v>42.33984375</c:v>
                </c:pt>
                <c:pt idx="17704">
                  <c:v>66.33984375</c:v>
                </c:pt>
                <c:pt idx="17705">
                  <c:v>47.33984375</c:v>
                </c:pt>
                <c:pt idx="17706">
                  <c:v>12.33984375</c:v>
                </c:pt>
                <c:pt idx="17707">
                  <c:v>54.33984375</c:v>
                </c:pt>
                <c:pt idx="17708">
                  <c:v>-76.66015625</c:v>
                </c:pt>
                <c:pt idx="17709">
                  <c:v>-43.66015625</c:v>
                </c:pt>
                <c:pt idx="17710">
                  <c:v>-6.66015625</c:v>
                </c:pt>
                <c:pt idx="17711">
                  <c:v>5.33984375</c:v>
                </c:pt>
                <c:pt idx="17712">
                  <c:v>23.33984375</c:v>
                </c:pt>
                <c:pt idx="17713">
                  <c:v>20.33984375</c:v>
                </c:pt>
                <c:pt idx="17714">
                  <c:v>-77.66015625</c:v>
                </c:pt>
                <c:pt idx="17715">
                  <c:v>-46.66015625</c:v>
                </c:pt>
                <c:pt idx="17716">
                  <c:v>-44.66015625</c:v>
                </c:pt>
                <c:pt idx="17717">
                  <c:v>-43.66015625</c:v>
                </c:pt>
                <c:pt idx="17718">
                  <c:v>47.33984375</c:v>
                </c:pt>
                <c:pt idx="17719">
                  <c:v>-55.66015625</c:v>
                </c:pt>
                <c:pt idx="17720">
                  <c:v>78.33984375</c:v>
                </c:pt>
                <c:pt idx="17721">
                  <c:v>-30.66015625</c:v>
                </c:pt>
                <c:pt idx="17722">
                  <c:v>135.33984380000001</c:v>
                </c:pt>
                <c:pt idx="17723">
                  <c:v>-44.66015625</c:v>
                </c:pt>
                <c:pt idx="17724">
                  <c:v>88.33984375</c:v>
                </c:pt>
                <c:pt idx="17725">
                  <c:v>-24.66015625</c:v>
                </c:pt>
                <c:pt idx="17726">
                  <c:v>-14.66015625</c:v>
                </c:pt>
                <c:pt idx="17727">
                  <c:v>-1.66015625</c:v>
                </c:pt>
                <c:pt idx="17728">
                  <c:v>-53.66015625</c:v>
                </c:pt>
                <c:pt idx="17729">
                  <c:v>-40.66015625</c:v>
                </c:pt>
                <c:pt idx="17730">
                  <c:v>106.3398438</c:v>
                </c:pt>
                <c:pt idx="17731">
                  <c:v>-38.66015625</c:v>
                </c:pt>
                <c:pt idx="17732">
                  <c:v>35.33984375</c:v>
                </c:pt>
                <c:pt idx="17733">
                  <c:v>52.33984375</c:v>
                </c:pt>
                <c:pt idx="17734">
                  <c:v>-39.66015625</c:v>
                </c:pt>
                <c:pt idx="17735">
                  <c:v>8.33984375</c:v>
                </c:pt>
                <c:pt idx="17736">
                  <c:v>41.33984375</c:v>
                </c:pt>
                <c:pt idx="17737">
                  <c:v>22.33984375</c:v>
                </c:pt>
                <c:pt idx="17738">
                  <c:v>1.33984375</c:v>
                </c:pt>
                <c:pt idx="17739">
                  <c:v>-69.66015625</c:v>
                </c:pt>
                <c:pt idx="17740">
                  <c:v>15.33984375</c:v>
                </c:pt>
                <c:pt idx="17741">
                  <c:v>75.33984375</c:v>
                </c:pt>
                <c:pt idx="17742">
                  <c:v>-76.66015625</c:v>
                </c:pt>
                <c:pt idx="17743">
                  <c:v>-14.66015625</c:v>
                </c:pt>
                <c:pt idx="17744">
                  <c:v>27.33984375</c:v>
                </c:pt>
                <c:pt idx="17745">
                  <c:v>-17.66015625</c:v>
                </c:pt>
                <c:pt idx="17746">
                  <c:v>-50.66015625</c:v>
                </c:pt>
                <c:pt idx="17747">
                  <c:v>2.33984375</c:v>
                </c:pt>
                <c:pt idx="17748">
                  <c:v>-8.66015625</c:v>
                </c:pt>
                <c:pt idx="17749">
                  <c:v>-14.66015625</c:v>
                </c:pt>
                <c:pt idx="17750">
                  <c:v>-25.66015625</c:v>
                </c:pt>
                <c:pt idx="17751">
                  <c:v>-51.66015625</c:v>
                </c:pt>
                <c:pt idx="17752">
                  <c:v>-63.66015625</c:v>
                </c:pt>
                <c:pt idx="17753">
                  <c:v>-24.66015625</c:v>
                </c:pt>
                <c:pt idx="17754">
                  <c:v>20.33984375</c:v>
                </c:pt>
                <c:pt idx="17755">
                  <c:v>82.33984375</c:v>
                </c:pt>
                <c:pt idx="17756">
                  <c:v>44.33984375</c:v>
                </c:pt>
                <c:pt idx="17757">
                  <c:v>19.33984375</c:v>
                </c:pt>
                <c:pt idx="17758">
                  <c:v>53.33984375</c:v>
                </c:pt>
                <c:pt idx="17759">
                  <c:v>0.33984375</c:v>
                </c:pt>
                <c:pt idx="17760">
                  <c:v>18.33984375</c:v>
                </c:pt>
                <c:pt idx="17761">
                  <c:v>-11.66015625</c:v>
                </c:pt>
                <c:pt idx="17762">
                  <c:v>-20.66015625</c:v>
                </c:pt>
                <c:pt idx="17763">
                  <c:v>-100.6601562</c:v>
                </c:pt>
                <c:pt idx="17764">
                  <c:v>-20.66015625</c:v>
                </c:pt>
                <c:pt idx="17765">
                  <c:v>20.33984375</c:v>
                </c:pt>
                <c:pt idx="17766">
                  <c:v>3.33984375</c:v>
                </c:pt>
                <c:pt idx="17767">
                  <c:v>56.33984375</c:v>
                </c:pt>
                <c:pt idx="17768">
                  <c:v>-85.66015625</c:v>
                </c:pt>
                <c:pt idx="17769">
                  <c:v>8.33984375</c:v>
                </c:pt>
                <c:pt idx="17770">
                  <c:v>-64.66015625</c:v>
                </c:pt>
                <c:pt idx="17771">
                  <c:v>-16.66015625</c:v>
                </c:pt>
                <c:pt idx="17772">
                  <c:v>86.33984375</c:v>
                </c:pt>
                <c:pt idx="17773">
                  <c:v>133.33984380000001</c:v>
                </c:pt>
                <c:pt idx="17774">
                  <c:v>-82.66015625</c:v>
                </c:pt>
                <c:pt idx="17775">
                  <c:v>14.33984375</c:v>
                </c:pt>
                <c:pt idx="17776">
                  <c:v>1.33984375</c:v>
                </c:pt>
                <c:pt idx="17777">
                  <c:v>18.33984375</c:v>
                </c:pt>
                <c:pt idx="17778">
                  <c:v>50.33984375</c:v>
                </c:pt>
                <c:pt idx="17779">
                  <c:v>-97.66015625</c:v>
                </c:pt>
                <c:pt idx="17780">
                  <c:v>-45.66015625</c:v>
                </c:pt>
                <c:pt idx="17781">
                  <c:v>42.33984375</c:v>
                </c:pt>
                <c:pt idx="17782">
                  <c:v>-9.66015625</c:v>
                </c:pt>
                <c:pt idx="17783">
                  <c:v>-34.66015625</c:v>
                </c:pt>
                <c:pt idx="17784">
                  <c:v>34.33984375</c:v>
                </c:pt>
                <c:pt idx="17785">
                  <c:v>-24.66015625</c:v>
                </c:pt>
                <c:pt idx="17786">
                  <c:v>100.3398438</c:v>
                </c:pt>
                <c:pt idx="17787">
                  <c:v>35.33984375</c:v>
                </c:pt>
                <c:pt idx="17788">
                  <c:v>-4.66015625</c:v>
                </c:pt>
                <c:pt idx="17789">
                  <c:v>-11.66015625</c:v>
                </c:pt>
                <c:pt idx="17790">
                  <c:v>39.12890625</c:v>
                </c:pt>
                <c:pt idx="17791">
                  <c:v>6.12890625</c:v>
                </c:pt>
                <c:pt idx="17792">
                  <c:v>-33.87109375</c:v>
                </c:pt>
                <c:pt idx="17793">
                  <c:v>26.12890625</c:v>
                </c:pt>
                <c:pt idx="17794">
                  <c:v>13.12890625</c:v>
                </c:pt>
                <c:pt idx="17795">
                  <c:v>-4.87109375</c:v>
                </c:pt>
                <c:pt idx="17796">
                  <c:v>42.12890625</c:v>
                </c:pt>
                <c:pt idx="17797">
                  <c:v>68.12890625</c:v>
                </c:pt>
                <c:pt idx="17798">
                  <c:v>-42.87109375</c:v>
                </c:pt>
                <c:pt idx="17799">
                  <c:v>20.12890625</c:v>
                </c:pt>
                <c:pt idx="17800">
                  <c:v>-62.87109375</c:v>
                </c:pt>
                <c:pt idx="17801">
                  <c:v>13.12890625</c:v>
                </c:pt>
                <c:pt idx="17802">
                  <c:v>-22.87109375</c:v>
                </c:pt>
                <c:pt idx="17803">
                  <c:v>1.12890625</c:v>
                </c:pt>
                <c:pt idx="17804">
                  <c:v>-84.87109375</c:v>
                </c:pt>
                <c:pt idx="17805">
                  <c:v>11.12890625</c:v>
                </c:pt>
                <c:pt idx="17806">
                  <c:v>35.12890625</c:v>
                </c:pt>
                <c:pt idx="17807">
                  <c:v>-2.87109375</c:v>
                </c:pt>
                <c:pt idx="17808">
                  <c:v>17.12890625</c:v>
                </c:pt>
                <c:pt idx="17809">
                  <c:v>38.12890625</c:v>
                </c:pt>
                <c:pt idx="17810">
                  <c:v>-29.87109375</c:v>
                </c:pt>
                <c:pt idx="17811">
                  <c:v>31.12890625</c:v>
                </c:pt>
                <c:pt idx="17812">
                  <c:v>-33.87109375</c:v>
                </c:pt>
                <c:pt idx="17813">
                  <c:v>-32.87109375</c:v>
                </c:pt>
                <c:pt idx="17814">
                  <c:v>-16.87109375</c:v>
                </c:pt>
                <c:pt idx="17815">
                  <c:v>27.12890625</c:v>
                </c:pt>
                <c:pt idx="17816">
                  <c:v>-1.87109375</c:v>
                </c:pt>
                <c:pt idx="17817">
                  <c:v>-0.87109375</c:v>
                </c:pt>
                <c:pt idx="17818">
                  <c:v>26.12890625</c:v>
                </c:pt>
                <c:pt idx="17819">
                  <c:v>-12.87109375</c:v>
                </c:pt>
                <c:pt idx="17820">
                  <c:v>-58.87109375</c:v>
                </c:pt>
                <c:pt idx="17821">
                  <c:v>-36.87109375</c:v>
                </c:pt>
                <c:pt idx="17822">
                  <c:v>-13.87109375</c:v>
                </c:pt>
                <c:pt idx="17823">
                  <c:v>19.12890625</c:v>
                </c:pt>
                <c:pt idx="17824">
                  <c:v>-48.87109375</c:v>
                </c:pt>
                <c:pt idx="17825">
                  <c:v>21.12890625</c:v>
                </c:pt>
                <c:pt idx="17826">
                  <c:v>81.12890625</c:v>
                </c:pt>
                <c:pt idx="17827">
                  <c:v>56.12890625</c:v>
                </c:pt>
                <c:pt idx="17828">
                  <c:v>-94.87109375</c:v>
                </c:pt>
                <c:pt idx="17829">
                  <c:v>85.12890625</c:v>
                </c:pt>
                <c:pt idx="17830">
                  <c:v>37.12890625</c:v>
                </c:pt>
                <c:pt idx="17831">
                  <c:v>-11.87109375</c:v>
                </c:pt>
                <c:pt idx="17832">
                  <c:v>-42.87109375</c:v>
                </c:pt>
                <c:pt idx="17833">
                  <c:v>-6.87109375</c:v>
                </c:pt>
                <c:pt idx="17834">
                  <c:v>-18.87109375</c:v>
                </c:pt>
                <c:pt idx="17835">
                  <c:v>-35.87109375</c:v>
                </c:pt>
                <c:pt idx="17836">
                  <c:v>-43.87109375</c:v>
                </c:pt>
                <c:pt idx="17837">
                  <c:v>-8.87109375</c:v>
                </c:pt>
                <c:pt idx="17838">
                  <c:v>14.12890625</c:v>
                </c:pt>
                <c:pt idx="17839">
                  <c:v>-37.87109375</c:v>
                </c:pt>
                <c:pt idx="17840">
                  <c:v>-4.87109375</c:v>
                </c:pt>
                <c:pt idx="17841">
                  <c:v>20.12890625</c:v>
                </c:pt>
                <c:pt idx="17842">
                  <c:v>1.12890625</c:v>
                </c:pt>
                <c:pt idx="17843">
                  <c:v>-19.87109375</c:v>
                </c:pt>
                <c:pt idx="17844">
                  <c:v>-154.87109380000001</c:v>
                </c:pt>
                <c:pt idx="17845">
                  <c:v>19.12890625</c:v>
                </c:pt>
                <c:pt idx="17846">
                  <c:v>54.12890625</c:v>
                </c:pt>
                <c:pt idx="17847">
                  <c:v>-20.87109375</c:v>
                </c:pt>
                <c:pt idx="17848">
                  <c:v>-7.87109375</c:v>
                </c:pt>
                <c:pt idx="17849">
                  <c:v>-25.87109375</c:v>
                </c:pt>
                <c:pt idx="17850">
                  <c:v>-6.87109375</c:v>
                </c:pt>
                <c:pt idx="17851">
                  <c:v>23.12890625</c:v>
                </c:pt>
                <c:pt idx="17852">
                  <c:v>-45.87109375</c:v>
                </c:pt>
                <c:pt idx="17853">
                  <c:v>9.12890625</c:v>
                </c:pt>
                <c:pt idx="17854">
                  <c:v>-13.87109375</c:v>
                </c:pt>
                <c:pt idx="17855">
                  <c:v>-43.87109375</c:v>
                </c:pt>
                <c:pt idx="17856">
                  <c:v>30.12890625</c:v>
                </c:pt>
                <c:pt idx="17857">
                  <c:v>-11.87109375</c:v>
                </c:pt>
                <c:pt idx="17858">
                  <c:v>44.12890625</c:v>
                </c:pt>
                <c:pt idx="17859">
                  <c:v>15.12890625</c:v>
                </c:pt>
                <c:pt idx="17860">
                  <c:v>-8.87109375</c:v>
                </c:pt>
                <c:pt idx="17861">
                  <c:v>-28.87109375</c:v>
                </c:pt>
                <c:pt idx="17862">
                  <c:v>56.12890625</c:v>
                </c:pt>
                <c:pt idx="17863">
                  <c:v>4.12890625</c:v>
                </c:pt>
                <c:pt idx="17864">
                  <c:v>84.12890625</c:v>
                </c:pt>
                <c:pt idx="17865">
                  <c:v>31.12890625</c:v>
                </c:pt>
                <c:pt idx="17866">
                  <c:v>3.12890625</c:v>
                </c:pt>
                <c:pt idx="17867">
                  <c:v>-46.87109375</c:v>
                </c:pt>
                <c:pt idx="17868">
                  <c:v>26.12890625</c:v>
                </c:pt>
                <c:pt idx="17869">
                  <c:v>27.12890625</c:v>
                </c:pt>
                <c:pt idx="17870">
                  <c:v>-61.87109375</c:v>
                </c:pt>
                <c:pt idx="17871">
                  <c:v>-69.87109375</c:v>
                </c:pt>
                <c:pt idx="17872">
                  <c:v>19.12890625</c:v>
                </c:pt>
                <c:pt idx="17873">
                  <c:v>44.12890625</c:v>
                </c:pt>
                <c:pt idx="17874">
                  <c:v>56.12890625</c:v>
                </c:pt>
                <c:pt idx="17875">
                  <c:v>-37.87109375</c:v>
                </c:pt>
                <c:pt idx="17876">
                  <c:v>114.1289062</c:v>
                </c:pt>
                <c:pt idx="17877">
                  <c:v>-18.87109375</c:v>
                </c:pt>
                <c:pt idx="17878">
                  <c:v>-5.8125</c:v>
                </c:pt>
                <c:pt idx="17879">
                  <c:v>-124.8125</c:v>
                </c:pt>
                <c:pt idx="17880">
                  <c:v>-72.8125</c:v>
                </c:pt>
                <c:pt idx="17881">
                  <c:v>23.1875</c:v>
                </c:pt>
                <c:pt idx="17882">
                  <c:v>-36.8125</c:v>
                </c:pt>
                <c:pt idx="17883">
                  <c:v>28.1875</c:v>
                </c:pt>
                <c:pt idx="17884">
                  <c:v>-52.8125</c:v>
                </c:pt>
                <c:pt idx="17885">
                  <c:v>3.1875</c:v>
                </c:pt>
                <c:pt idx="17886">
                  <c:v>4.1875</c:v>
                </c:pt>
                <c:pt idx="17887">
                  <c:v>-105.8125</c:v>
                </c:pt>
                <c:pt idx="17888">
                  <c:v>-31.8125</c:v>
                </c:pt>
                <c:pt idx="17889">
                  <c:v>-32.8125</c:v>
                </c:pt>
                <c:pt idx="17890">
                  <c:v>57.1875</c:v>
                </c:pt>
                <c:pt idx="17891">
                  <c:v>22.1875</c:v>
                </c:pt>
                <c:pt idx="17892">
                  <c:v>29.1875</c:v>
                </c:pt>
                <c:pt idx="17893">
                  <c:v>-64.8125</c:v>
                </c:pt>
                <c:pt idx="17894">
                  <c:v>-0.8125</c:v>
                </c:pt>
                <c:pt idx="17895">
                  <c:v>28.1875</c:v>
                </c:pt>
                <c:pt idx="17896">
                  <c:v>22.1875</c:v>
                </c:pt>
                <c:pt idx="17897">
                  <c:v>6.1875</c:v>
                </c:pt>
                <c:pt idx="17898">
                  <c:v>22.1875</c:v>
                </c:pt>
                <c:pt idx="17899">
                  <c:v>43.1875</c:v>
                </c:pt>
                <c:pt idx="17900">
                  <c:v>24.1875</c:v>
                </c:pt>
                <c:pt idx="17901">
                  <c:v>-13.8125</c:v>
                </c:pt>
                <c:pt idx="17902">
                  <c:v>-16.8125</c:v>
                </c:pt>
                <c:pt idx="17903">
                  <c:v>31.1875</c:v>
                </c:pt>
                <c:pt idx="17904">
                  <c:v>27.1875</c:v>
                </c:pt>
                <c:pt idx="17905">
                  <c:v>10.1875</c:v>
                </c:pt>
                <c:pt idx="17906">
                  <c:v>24.1875</c:v>
                </c:pt>
                <c:pt idx="17907">
                  <c:v>30.1875</c:v>
                </c:pt>
                <c:pt idx="17908">
                  <c:v>51.1875</c:v>
                </c:pt>
                <c:pt idx="17909">
                  <c:v>-54.8125</c:v>
                </c:pt>
                <c:pt idx="17910">
                  <c:v>37.1875</c:v>
                </c:pt>
                <c:pt idx="17911">
                  <c:v>5.1875</c:v>
                </c:pt>
                <c:pt idx="17912">
                  <c:v>-44.8125</c:v>
                </c:pt>
                <c:pt idx="17913">
                  <c:v>-64.8125</c:v>
                </c:pt>
                <c:pt idx="17914">
                  <c:v>34.1875</c:v>
                </c:pt>
                <c:pt idx="17915">
                  <c:v>29.1875</c:v>
                </c:pt>
                <c:pt idx="17916">
                  <c:v>39.1875</c:v>
                </c:pt>
                <c:pt idx="17917">
                  <c:v>-18.8125</c:v>
                </c:pt>
                <c:pt idx="17918">
                  <c:v>-40.8125</c:v>
                </c:pt>
                <c:pt idx="17919">
                  <c:v>-105.8125</c:v>
                </c:pt>
                <c:pt idx="17920">
                  <c:v>105.1875</c:v>
                </c:pt>
                <c:pt idx="17921">
                  <c:v>34.1875</c:v>
                </c:pt>
                <c:pt idx="17922">
                  <c:v>3.1875</c:v>
                </c:pt>
                <c:pt idx="17923">
                  <c:v>17.1875</c:v>
                </c:pt>
                <c:pt idx="17924">
                  <c:v>-13.8125</c:v>
                </c:pt>
                <c:pt idx="17925">
                  <c:v>-16.8125</c:v>
                </c:pt>
                <c:pt idx="17926">
                  <c:v>-55.8125</c:v>
                </c:pt>
                <c:pt idx="17927">
                  <c:v>0.1875</c:v>
                </c:pt>
                <c:pt idx="17928">
                  <c:v>29.1875</c:v>
                </c:pt>
                <c:pt idx="17929">
                  <c:v>26.1875</c:v>
                </c:pt>
                <c:pt idx="17930">
                  <c:v>21.1875</c:v>
                </c:pt>
                <c:pt idx="17931">
                  <c:v>83.1875</c:v>
                </c:pt>
                <c:pt idx="17932">
                  <c:v>-32.8125</c:v>
                </c:pt>
                <c:pt idx="17933">
                  <c:v>19.1875</c:v>
                </c:pt>
                <c:pt idx="17934">
                  <c:v>74.1875</c:v>
                </c:pt>
                <c:pt idx="17935">
                  <c:v>-29.8125</c:v>
                </c:pt>
                <c:pt idx="17936">
                  <c:v>60.1875</c:v>
                </c:pt>
                <c:pt idx="17937">
                  <c:v>58.1875</c:v>
                </c:pt>
                <c:pt idx="17938">
                  <c:v>45.1875</c:v>
                </c:pt>
                <c:pt idx="17939">
                  <c:v>75.1875</c:v>
                </c:pt>
                <c:pt idx="17940">
                  <c:v>-41.8125</c:v>
                </c:pt>
                <c:pt idx="17941">
                  <c:v>20.1875</c:v>
                </c:pt>
                <c:pt idx="17942">
                  <c:v>-29.8125</c:v>
                </c:pt>
                <c:pt idx="17943">
                  <c:v>-47.8125</c:v>
                </c:pt>
                <c:pt idx="17944">
                  <c:v>59.1875</c:v>
                </c:pt>
                <c:pt idx="17945">
                  <c:v>31.1875</c:v>
                </c:pt>
                <c:pt idx="17946">
                  <c:v>9.1875</c:v>
                </c:pt>
                <c:pt idx="17947">
                  <c:v>13.1875</c:v>
                </c:pt>
                <c:pt idx="17948">
                  <c:v>-30.8125</c:v>
                </c:pt>
                <c:pt idx="17949">
                  <c:v>-61.8125</c:v>
                </c:pt>
                <c:pt idx="17950">
                  <c:v>44.1875</c:v>
                </c:pt>
                <c:pt idx="17951">
                  <c:v>-4.8125</c:v>
                </c:pt>
                <c:pt idx="17952">
                  <c:v>-11.8125</c:v>
                </c:pt>
                <c:pt idx="17953">
                  <c:v>-18.8125</c:v>
                </c:pt>
                <c:pt idx="17954">
                  <c:v>-6.8125</c:v>
                </c:pt>
                <c:pt idx="17955">
                  <c:v>-0.8125</c:v>
                </c:pt>
                <c:pt idx="17956">
                  <c:v>39.1875</c:v>
                </c:pt>
                <c:pt idx="17957">
                  <c:v>25.1875</c:v>
                </c:pt>
                <c:pt idx="17958">
                  <c:v>-10.8125</c:v>
                </c:pt>
                <c:pt idx="17959">
                  <c:v>26.1875</c:v>
                </c:pt>
                <c:pt idx="17960">
                  <c:v>66.1875</c:v>
                </c:pt>
                <c:pt idx="17961">
                  <c:v>26.1875</c:v>
                </c:pt>
                <c:pt idx="17962">
                  <c:v>-20.8125</c:v>
                </c:pt>
                <c:pt idx="17963">
                  <c:v>21.1875</c:v>
                </c:pt>
                <c:pt idx="17964">
                  <c:v>40.1875</c:v>
                </c:pt>
                <c:pt idx="17965">
                  <c:v>-65.8125</c:v>
                </c:pt>
                <c:pt idx="17966">
                  <c:v>-28.8125</c:v>
                </c:pt>
                <c:pt idx="17967">
                  <c:v>27.1875</c:v>
                </c:pt>
                <c:pt idx="17968">
                  <c:v>-4.8125</c:v>
                </c:pt>
                <c:pt idx="17969">
                  <c:v>85.1875</c:v>
                </c:pt>
                <c:pt idx="17970">
                  <c:v>22.1875</c:v>
                </c:pt>
                <c:pt idx="17971">
                  <c:v>-4.8125</c:v>
                </c:pt>
                <c:pt idx="17972">
                  <c:v>14.1875</c:v>
                </c:pt>
                <c:pt idx="17973">
                  <c:v>12.24609375</c:v>
                </c:pt>
                <c:pt idx="17974">
                  <c:v>62.24609375</c:v>
                </c:pt>
                <c:pt idx="17975">
                  <c:v>-35.75390625</c:v>
                </c:pt>
                <c:pt idx="17976">
                  <c:v>-26.75390625</c:v>
                </c:pt>
                <c:pt idx="17977">
                  <c:v>-7.75390625</c:v>
                </c:pt>
                <c:pt idx="17978">
                  <c:v>-1.75390625</c:v>
                </c:pt>
                <c:pt idx="17979">
                  <c:v>54.24609375</c:v>
                </c:pt>
                <c:pt idx="17980">
                  <c:v>-42.75390625</c:v>
                </c:pt>
                <c:pt idx="17981">
                  <c:v>26.24609375</c:v>
                </c:pt>
                <c:pt idx="17982">
                  <c:v>-43.75390625</c:v>
                </c:pt>
                <c:pt idx="17983">
                  <c:v>-22.75390625</c:v>
                </c:pt>
                <c:pt idx="17984">
                  <c:v>-3.75390625</c:v>
                </c:pt>
                <c:pt idx="17985">
                  <c:v>76.24609375</c:v>
                </c:pt>
                <c:pt idx="17986">
                  <c:v>72.24609375</c:v>
                </c:pt>
                <c:pt idx="17987">
                  <c:v>41.24609375</c:v>
                </c:pt>
                <c:pt idx="17988">
                  <c:v>-46.75390625</c:v>
                </c:pt>
                <c:pt idx="17989">
                  <c:v>-73.75390625</c:v>
                </c:pt>
                <c:pt idx="17990">
                  <c:v>65.24609375</c:v>
                </c:pt>
                <c:pt idx="17991">
                  <c:v>20.24609375</c:v>
                </c:pt>
                <c:pt idx="17992">
                  <c:v>-6.75390625</c:v>
                </c:pt>
                <c:pt idx="17993">
                  <c:v>-2.75390625</c:v>
                </c:pt>
                <c:pt idx="17994">
                  <c:v>-43.75390625</c:v>
                </c:pt>
                <c:pt idx="17995">
                  <c:v>-53.75390625</c:v>
                </c:pt>
                <c:pt idx="17996">
                  <c:v>-23.75390625</c:v>
                </c:pt>
                <c:pt idx="17997">
                  <c:v>-35.75390625</c:v>
                </c:pt>
                <c:pt idx="17998">
                  <c:v>-51.75390625</c:v>
                </c:pt>
                <c:pt idx="17999">
                  <c:v>-66.75390625</c:v>
                </c:pt>
                <c:pt idx="18000">
                  <c:v>43.24609375</c:v>
                </c:pt>
                <c:pt idx="18001">
                  <c:v>0.24609375</c:v>
                </c:pt>
                <c:pt idx="18002">
                  <c:v>-45.75390625</c:v>
                </c:pt>
                <c:pt idx="18003">
                  <c:v>57.24609375</c:v>
                </c:pt>
                <c:pt idx="18004">
                  <c:v>81.24609375</c:v>
                </c:pt>
                <c:pt idx="18005">
                  <c:v>-15.75390625</c:v>
                </c:pt>
                <c:pt idx="18006">
                  <c:v>-57.75390625</c:v>
                </c:pt>
                <c:pt idx="18007">
                  <c:v>13.24609375</c:v>
                </c:pt>
                <c:pt idx="18008">
                  <c:v>-3.75390625</c:v>
                </c:pt>
                <c:pt idx="18009">
                  <c:v>51.24609375</c:v>
                </c:pt>
                <c:pt idx="18010">
                  <c:v>-23.75390625</c:v>
                </c:pt>
                <c:pt idx="18011">
                  <c:v>-30.75390625</c:v>
                </c:pt>
                <c:pt idx="18012">
                  <c:v>-3.75390625</c:v>
                </c:pt>
                <c:pt idx="18013">
                  <c:v>23.24609375</c:v>
                </c:pt>
                <c:pt idx="18014">
                  <c:v>-18.75390625</c:v>
                </c:pt>
                <c:pt idx="18015">
                  <c:v>-1.75390625</c:v>
                </c:pt>
                <c:pt idx="18016">
                  <c:v>-32.75390625</c:v>
                </c:pt>
                <c:pt idx="18017">
                  <c:v>-61.75390625</c:v>
                </c:pt>
                <c:pt idx="18018">
                  <c:v>-44.75390625</c:v>
                </c:pt>
                <c:pt idx="18019">
                  <c:v>-73.75390625</c:v>
                </c:pt>
                <c:pt idx="18020">
                  <c:v>45.24609375</c:v>
                </c:pt>
                <c:pt idx="18021">
                  <c:v>-60.75390625</c:v>
                </c:pt>
                <c:pt idx="18022">
                  <c:v>-15.75390625</c:v>
                </c:pt>
                <c:pt idx="18023">
                  <c:v>-70.75390625</c:v>
                </c:pt>
                <c:pt idx="18024">
                  <c:v>-19.75390625</c:v>
                </c:pt>
                <c:pt idx="18025">
                  <c:v>-26.75390625</c:v>
                </c:pt>
                <c:pt idx="18026">
                  <c:v>8.24609375</c:v>
                </c:pt>
                <c:pt idx="18027">
                  <c:v>25.24609375</c:v>
                </c:pt>
                <c:pt idx="18028">
                  <c:v>-12.75390625</c:v>
                </c:pt>
                <c:pt idx="18029">
                  <c:v>-17.75390625</c:v>
                </c:pt>
                <c:pt idx="18030">
                  <c:v>-38.75390625</c:v>
                </c:pt>
                <c:pt idx="18031">
                  <c:v>-12.75390625</c:v>
                </c:pt>
                <c:pt idx="18032">
                  <c:v>-42.75390625</c:v>
                </c:pt>
                <c:pt idx="18033">
                  <c:v>-27.75390625</c:v>
                </c:pt>
                <c:pt idx="18034">
                  <c:v>9.24609375</c:v>
                </c:pt>
                <c:pt idx="18035">
                  <c:v>-29.75390625</c:v>
                </c:pt>
                <c:pt idx="18036">
                  <c:v>-116.7539062</c:v>
                </c:pt>
                <c:pt idx="18037">
                  <c:v>-17.75390625</c:v>
                </c:pt>
                <c:pt idx="18038">
                  <c:v>6.24609375</c:v>
                </c:pt>
                <c:pt idx="18039">
                  <c:v>-48.75390625</c:v>
                </c:pt>
                <c:pt idx="18040">
                  <c:v>-19.75390625</c:v>
                </c:pt>
                <c:pt idx="18041">
                  <c:v>54.24609375</c:v>
                </c:pt>
                <c:pt idx="18042">
                  <c:v>21.24609375</c:v>
                </c:pt>
                <c:pt idx="18043">
                  <c:v>17.24609375</c:v>
                </c:pt>
                <c:pt idx="18044">
                  <c:v>-14.75390625</c:v>
                </c:pt>
                <c:pt idx="18045">
                  <c:v>18.24609375</c:v>
                </c:pt>
                <c:pt idx="18046">
                  <c:v>-57.75390625</c:v>
                </c:pt>
                <c:pt idx="18047">
                  <c:v>13.94140625</c:v>
                </c:pt>
                <c:pt idx="18048">
                  <c:v>4.94140625</c:v>
                </c:pt>
                <c:pt idx="18049">
                  <c:v>-78.05859375</c:v>
                </c:pt>
                <c:pt idx="18050">
                  <c:v>-104.0585938</c:v>
                </c:pt>
                <c:pt idx="18051">
                  <c:v>64.94140625</c:v>
                </c:pt>
                <c:pt idx="18052">
                  <c:v>27.94140625</c:v>
                </c:pt>
                <c:pt idx="18053">
                  <c:v>-3.05859375</c:v>
                </c:pt>
                <c:pt idx="18054">
                  <c:v>62.94140625</c:v>
                </c:pt>
                <c:pt idx="18055">
                  <c:v>-35.05859375</c:v>
                </c:pt>
                <c:pt idx="18056">
                  <c:v>-26.05859375</c:v>
                </c:pt>
                <c:pt idx="18057">
                  <c:v>87.94140625</c:v>
                </c:pt>
                <c:pt idx="18058">
                  <c:v>-6.05859375</c:v>
                </c:pt>
                <c:pt idx="18059">
                  <c:v>2.94140625</c:v>
                </c:pt>
                <c:pt idx="18060">
                  <c:v>-83.05859375</c:v>
                </c:pt>
                <c:pt idx="18061">
                  <c:v>0.94140625</c:v>
                </c:pt>
                <c:pt idx="18062">
                  <c:v>4.94140625</c:v>
                </c:pt>
                <c:pt idx="18063">
                  <c:v>6.94140625</c:v>
                </c:pt>
                <c:pt idx="18064">
                  <c:v>-15.05859375</c:v>
                </c:pt>
                <c:pt idx="18065">
                  <c:v>0.94140625</c:v>
                </c:pt>
                <c:pt idx="18066">
                  <c:v>19.94140625</c:v>
                </c:pt>
                <c:pt idx="18067">
                  <c:v>-4.05859375</c:v>
                </c:pt>
                <c:pt idx="18068">
                  <c:v>15.94140625</c:v>
                </c:pt>
                <c:pt idx="18069">
                  <c:v>-37.05859375</c:v>
                </c:pt>
                <c:pt idx="18070">
                  <c:v>-40.05859375</c:v>
                </c:pt>
                <c:pt idx="18071">
                  <c:v>1.94140625</c:v>
                </c:pt>
                <c:pt idx="18072">
                  <c:v>-52.05859375</c:v>
                </c:pt>
                <c:pt idx="18073">
                  <c:v>-23.05859375</c:v>
                </c:pt>
                <c:pt idx="18074">
                  <c:v>-23.05859375</c:v>
                </c:pt>
                <c:pt idx="18075">
                  <c:v>99.94140625</c:v>
                </c:pt>
                <c:pt idx="18076">
                  <c:v>-40.05859375</c:v>
                </c:pt>
                <c:pt idx="18077">
                  <c:v>42.94140625</c:v>
                </c:pt>
                <c:pt idx="18078">
                  <c:v>-29.05859375</c:v>
                </c:pt>
                <c:pt idx="18079">
                  <c:v>41.94140625</c:v>
                </c:pt>
                <c:pt idx="18080">
                  <c:v>-12.05859375</c:v>
                </c:pt>
                <c:pt idx="18081">
                  <c:v>-39.05859375</c:v>
                </c:pt>
                <c:pt idx="18082">
                  <c:v>0.94140625</c:v>
                </c:pt>
                <c:pt idx="18083">
                  <c:v>-3.05859375</c:v>
                </c:pt>
                <c:pt idx="18084">
                  <c:v>-5.859375E-2</c:v>
                </c:pt>
                <c:pt idx="18085">
                  <c:v>-17.05859375</c:v>
                </c:pt>
                <c:pt idx="18086">
                  <c:v>-29.05859375</c:v>
                </c:pt>
                <c:pt idx="18087">
                  <c:v>69.94140625</c:v>
                </c:pt>
                <c:pt idx="18088">
                  <c:v>-49.05859375</c:v>
                </c:pt>
                <c:pt idx="18089">
                  <c:v>65.94140625</c:v>
                </c:pt>
                <c:pt idx="18090">
                  <c:v>88.94140625</c:v>
                </c:pt>
                <c:pt idx="18091">
                  <c:v>9.94140625</c:v>
                </c:pt>
                <c:pt idx="18092">
                  <c:v>6.94140625</c:v>
                </c:pt>
                <c:pt idx="18093">
                  <c:v>10.94140625</c:v>
                </c:pt>
                <c:pt idx="18094">
                  <c:v>-12.05859375</c:v>
                </c:pt>
                <c:pt idx="18095">
                  <c:v>0.94140625</c:v>
                </c:pt>
                <c:pt idx="18096">
                  <c:v>-5.05859375</c:v>
                </c:pt>
                <c:pt idx="18097">
                  <c:v>-54.05859375</c:v>
                </c:pt>
                <c:pt idx="18098">
                  <c:v>0.94140625</c:v>
                </c:pt>
                <c:pt idx="18099">
                  <c:v>19.94140625</c:v>
                </c:pt>
                <c:pt idx="18100">
                  <c:v>9.94140625</c:v>
                </c:pt>
                <c:pt idx="18101">
                  <c:v>43.94140625</c:v>
                </c:pt>
                <c:pt idx="18102">
                  <c:v>4.94140625</c:v>
                </c:pt>
                <c:pt idx="18103">
                  <c:v>-8.05859375</c:v>
                </c:pt>
                <c:pt idx="18104">
                  <c:v>-16.05859375</c:v>
                </c:pt>
                <c:pt idx="18105">
                  <c:v>-41.05859375</c:v>
                </c:pt>
                <c:pt idx="18106">
                  <c:v>-67.05859375</c:v>
                </c:pt>
                <c:pt idx="18107">
                  <c:v>14.94140625</c:v>
                </c:pt>
                <c:pt idx="18108">
                  <c:v>56.94140625</c:v>
                </c:pt>
                <c:pt idx="18109">
                  <c:v>-42.05859375</c:v>
                </c:pt>
                <c:pt idx="18110">
                  <c:v>-5.859375E-2</c:v>
                </c:pt>
                <c:pt idx="18111">
                  <c:v>-7.05859375</c:v>
                </c:pt>
                <c:pt idx="18112">
                  <c:v>-51.05859375</c:v>
                </c:pt>
                <c:pt idx="18113">
                  <c:v>1.94140625</c:v>
                </c:pt>
                <c:pt idx="18114">
                  <c:v>53.94140625</c:v>
                </c:pt>
                <c:pt idx="18115">
                  <c:v>-11.05859375</c:v>
                </c:pt>
                <c:pt idx="18116">
                  <c:v>-6.05859375</c:v>
                </c:pt>
                <c:pt idx="18117">
                  <c:v>30.94140625</c:v>
                </c:pt>
                <c:pt idx="18118">
                  <c:v>67.94140625</c:v>
                </c:pt>
                <c:pt idx="18119">
                  <c:v>36.94140625</c:v>
                </c:pt>
                <c:pt idx="18120">
                  <c:v>-33.05859375</c:v>
                </c:pt>
                <c:pt idx="18121">
                  <c:v>0.94140625</c:v>
                </c:pt>
                <c:pt idx="18122">
                  <c:v>1.94140625</c:v>
                </c:pt>
                <c:pt idx="18123">
                  <c:v>-11.05859375</c:v>
                </c:pt>
                <c:pt idx="18124">
                  <c:v>-6.05859375</c:v>
                </c:pt>
                <c:pt idx="18125">
                  <c:v>-2.05859375</c:v>
                </c:pt>
                <c:pt idx="18126">
                  <c:v>0.94140625</c:v>
                </c:pt>
                <c:pt idx="18127">
                  <c:v>37.94140625</c:v>
                </c:pt>
                <c:pt idx="18128">
                  <c:v>-37.05859375</c:v>
                </c:pt>
                <c:pt idx="18129">
                  <c:v>16.94140625</c:v>
                </c:pt>
                <c:pt idx="18130">
                  <c:v>-37.05859375</c:v>
                </c:pt>
                <c:pt idx="18131">
                  <c:v>72.94140625</c:v>
                </c:pt>
                <c:pt idx="18132">
                  <c:v>-30.05859375</c:v>
                </c:pt>
                <c:pt idx="18133">
                  <c:v>24.94140625</c:v>
                </c:pt>
                <c:pt idx="18134">
                  <c:v>40.234375</c:v>
                </c:pt>
                <c:pt idx="18135">
                  <c:v>49.234375</c:v>
                </c:pt>
                <c:pt idx="18136">
                  <c:v>-47.765625</c:v>
                </c:pt>
                <c:pt idx="18137">
                  <c:v>-56.765625</c:v>
                </c:pt>
                <c:pt idx="18138">
                  <c:v>-6.765625</c:v>
                </c:pt>
                <c:pt idx="18139">
                  <c:v>-9.765625</c:v>
                </c:pt>
                <c:pt idx="18140">
                  <c:v>-14.765625</c:v>
                </c:pt>
                <c:pt idx="18141">
                  <c:v>17.234375</c:v>
                </c:pt>
                <c:pt idx="18142">
                  <c:v>-22.765625</c:v>
                </c:pt>
                <c:pt idx="18143">
                  <c:v>-73.765625</c:v>
                </c:pt>
                <c:pt idx="18144">
                  <c:v>-10.765625</c:v>
                </c:pt>
                <c:pt idx="18145">
                  <c:v>-29.765625</c:v>
                </c:pt>
                <c:pt idx="18146">
                  <c:v>66.234375</c:v>
                </c:pt>
                <c:pt idx="18147">
                  <c:v>85.234375</c:v>
                </c:pt>
                <c:pt idx="18148">
                  <c:v>-3.765625</c:v>
                </c:pt>
                <c:pt idx="18149">
                  <c:v>47.234375</c:v>
                </c:pt>
                <c:pt idx="18150">
                  <c:v>15.234375</c:v>
                </c:pt>
                <c:pt idx="18151">
                  <c:v>49.234375</c:v>
                </c:pt>
                <c:pt idx="18152">
                  <c:v>-9.765625</c:v>
                </c:pt>
                <c:pt idx="18153">
                  <c:v>1.234375</c:v>
                </c:pt>
                <c:pt idx="18154">
                  <c:v>24.234375</c:v>
                </c:pt>
                <c:pt idx="18155">
                  <c:v>-2.765625</c:v>
                </c:pt>
                <c:pt idx="18156">
                  <c:v>52.234375</c:v>
                </c:pt>
                <c:pt idx="18157">
                  <c:v>-12.765625</c:v>
                </c:pt>
                <c:pt idx="18158">
                  <c:v>48.234375</c:v>
                </c:pt>
                <c:pt idx="18159">
                  <c:v>-92.765625</c:v>
                </c:pt>
                <c:pt idx="18160">
                  <c:v>61.234375</c:v>
                </c:pt>
                <c:pt idx="18161">
                  <c:v>-6.765625</c:v>
                </c:pt>
                <c:pt idx="18162">
                  <c:v>59.234375</c:v>
                </c:pt>
                <c:pt idx="18163">
                  <c:v>-52.765625</c:v>
                </c:pt>
                <c:pt idx="18164">
                  <c:v>35.234375</c:v>
                </c:pt>
                <c:pt idx="18165">
                  <c:v>3.234375</c:v>
                </c:pt>
                <c:pt idx="18166">
                  <c:v>-32.765625</c:v>
                </c:pt>
                <c:pt idx="18167">
                  <c:v>8.234375</c:v>
                </c:pt>
                <c:pt idx="18168">
                  <c:v>9.234375</c:v>
                </c:pt>
                <c:pt idx="18169">
                  <c:v>84.234375</c:v>
                </c:pt>
                <c:pt idx="18170">
                  <c:v>25.234375</c:v>
                </c:pt>
                <c:pt idx="18171">
                  <c:v>74.234375</c:v>
                </c:pt>
                <c:pt idx="18172">
                  <c:v>37.234375</c:v>
                </c:pt>
                <c:pt idx="18173">
                  <c:v>10.234375</c:v>
                </c:pt>
                <c:pt idx="18174">
                  <c:v>-11.765625</c:v>
                </c:pt>
                <c:pt idx="18175">
                  <c:v>11.234375</c:v>
                </c:pt>
                <c:pt idx="18176">
                  <c:v>-39.765625</c:v>
                </c:pt>
                <c:pt idx="18177">
                  <c:v>44.234375</c:v>
                </c:pt>
                <c:pt idx="18178">
                  <c:v>-5.765625</c:v>
                </c:pt>
                <c:pt idx="18179">
                  <c:v>97.234375</c:v>
                </c:pt>
                <c:pt idx="18180">
                  <c:v>41.234375</c:v>
                </c:pt>
                <c:pt idx="18181">
                  <c:v>-29.765625</c:v>
                </c:pt>
                <c:pt idx="18182">
                  <c:v>91.234375</c:v>
                </c:pt>
                <c:pt idx="18183">
                  <c:v>-52.765625</c:v>
                </c:pt>
                <c:pt idx="18184">
                  <c:v>-52.765625</c:v>
                </c:pt>
                <c:pt idx="18185">
                  <c:v>-38.765625</c:v>
                </c:pt>
                <c:pt idx="18186">
                  <c:v>-10.765625</c:v>
                </c:pt>
                <c:pt idx="18187">
                  <c:v>-45.765625</c:v>
                </c:pt>
                <c:pt idx="18188">
                  <c:v>5.234375</c:v>
                </c:pt>
                <c:pt idx="18189">
                  <c:v>-33.765625</c:v>
                </c:pt>
                <c:pt idx="18190">
                  <c:v>6.234375</c:v>
                </c:pt>
                <c:pt idx="18191">
                  <c:v>34.234375</c:v>
                </c:pt>
                <c:pt idx="18192">
                  <c:v>-65.765625</c:v>
                </c:pt>
                <c:pt idx="18193">
                  <c:v>-102.765625</c:v>
                </c:pt>
                <c:pt idx="18194">
                  <c:v>1.234375</c:v>
                </c:pt>
                <c:pt idx="18195">
                  <c:v>45.234375</c:v>
                </c:pt>
                <c:pt idx="18196">
                  <c:v>-19.765625</c:v>
                </c:pt>
                <c:pt idx="18197">
                  <c:v>14.234375</c:v>
                </c:pt>
                <c:pt idx="18198">
                  <c:v>18.234375</c:v>
                </c:pt>
                <c:pt idx="18199">
                  <c:v>111.234375</c:v>
                </c:pt>
                <c:pt idx="18200">
                  <c:v>71.234375</c:v>
                </c:pt>
                <c:pt idx="18201">
                  <c:v>-41.765625</c:v>
                </c:pt>
                <c:pt idx="18202">
                  <c:v>12.234375</c:v>
                </c:pt>
                <c:pt idx="18203">
                  <c:v>35.234375</c:v>
                </c:pt>
                <c:pt idx="18204">
                  <c:v>106.234375</c:v>
                </c:pt>
                <c:pt idx="18205">
                  <c:v>12.234375</c:v>
                </c:pt>
                <c:pt idx="18206">
                  <c:v>29.234375</c:v>
                </c:pt>
                <c:pt idx="18207">
                  <c:v>25.234375</c:v>
                </c:pt>
                <c:pt idx="18208">
                  <c:v>8.234375</c:v>
                </c:pt>
                <c:pt idx="18209">
                  <c:v>37.234375</c:v>
                </c:pt>
                <c:pt idx="18210">
                  <c:v>-113.765625</c:v>
                </c:pt>
                <c:pt idx="18211">
                  <c:v>11.234375</c:v>
                </c:pt>
                <c:pt idx="18212">
                  <c:v>5.234375</c:v>
                </c:pt>
                <c:pt idx="18213">
                  <c:v>-22.765625</c:v>
                </c:pt>
                <c:pt idx="18214">
                  <c:v>93.234375</c:v>
                </c:pt>
                <c:pt idx="18215">
                  <c:v>60.234375</c:v>
                </c:pt>
                <c:pt idx="18216">
                  <c:v>10.234375</c:v>
                </c:pt>
                <c:pt idx="18217">
                  <c:v>-2.765625</c:v>
                </c:pt>
                <c:pt idx="18218">
                  <c:v>38.234375</c:v>
                </c:pt>
                <c:pt idx="18219">
                  <c:v>-66.765625</c:v>
                </c:pt>
                <c:pt idx="18220">
                  <c:v>-41.765625</c:v>
                </c:pt>
                <c:pt idx="18221">
                  <c:v>54.234375</c:v>
                </c:pt>
                <c:pt idx="18222">
                  <c:v>58.234375</c:v>
                </c:pt>
                <c:pt idx="18223">
                  <c:v>18.234375</c:v>
                </c:pt>
                <c:pt idx="18224">
                  <c:v>30.234375</c:v>
                </c:pt>
                <c:pt idx="18225">
                  <c:v>-36.765625</c:v>
                </c:pt>
                <c:pt idx="18226">
                  <c:v>30.234375</c:v>
                </c:pt>
                <c:pt idx="18227">
                  <c:v>-35.765625</c:v>
                </c:pt>
                <c:pt idx="18228">
                  <c:v>6.234375</c:v>
                </c:pt>
                <c:pt idx="18229">
                  <c:v>104.234375</c:v>
                </c:pt>
                <c:pt idx="18230">
                  <c:v>-47.765625</c:v>
                </c:pt>
                <c:pt idx="18231">
                  <c:v>57.234375</c:v>
                </c:pt>
                <c:pt idx="18232">
                  <c:v>-12.765625</c:v>
                </c:pt>
                <c:pt idx="18233">
                  <c:v>-32.765625</c:v>
                </c:pt>
                <c:pt idx="18234">
                  <c:v>-2.765625</c:v>
                </c:pt>
                <c:pt idx="18235">
                  <c:v>-94.765625</c:v>
                </c:pt>
                <c:pt idx="18236">
                  <c:v>-12.765625</c:v>
                </c:pt>
                <c:pt idx="18237">
                  <c:v>19.234375</c:v>
                </c:pt>
                <c:pt idx="18238">
                  <c:v>0.234375</c:v>
                </c:pt>
                <c:pt idx="18239">
                  <c:v>5.234375</c:v>
                </c:pt>
                <c:pt idx="18240">
                  <c:v>-23.765625</c:v>
                </c:pt>
                <c:pt idx="18241">
                  <c:v>5.234375</c:v>
                </c:pt>
                <c:pt idx="18242">
                  <c:v>-103.765625</c:v>
                </c:pt>
                <c:pt idx="18243">
                  <c:v>-87.765625</c:v>
                </c:pt>
                <c:pt idx="18244">
                  <c:v>-15.765625</c:v>
                </c:pt>
                <c:pt idx="18245">
                  <c:v>6.234375</c:v>
                </c:pt>
                <c:pt idx="18246">
                  <c:v>-14.765625</c:v>
                </c:pt>
                <c:pt idx="18247">
                  <c:v>-24.765625</c:v>
                </c:pt>
                <c:pt idx="18248">
                  <c:v>61.234375</c:v>
                </c:pt>
                <c:pt idx="18249">
                  <c:v>2.234375</c:v>
                </c:pt>
                <c:pt idx="18250">
                  <c:v>88.234375</c:v>
                </c:pt>
                <c:pt idx="18251">
                  <c:v>34.234375</c:v>
                </c:pt>
                <c:pt idx="18252">
                  <c:v>2.16796875</c:v>
                </c:pt>
                <c:pt idx="18253">
                  <c:v>-43.83203125</c:v>
                </c:pt>
                <c:pt idx="18254">
                  <c:v>-63.83203125</c:v>
                </c:pt>
                <c:pt idx="18255">
                  <c:v>34.16796875</c:v>
                </c:pt>
                <c:pt idx="18256">
                  <c:v>20.16796875</c:v>
                </c:pt>
                <c:pt idx="18257">
                  <c:v>33.16796875</c:v>
                </c:pt>
                <c:pt idx="18258">
                  <c:v>24.16796875</c:v>
                </c:pt>
                <c:pt idx="18259">
                  <c:v>55.16796875</c:v>
                </c:pt>
                <c:pt idx="18260">
                  <c:v>1.16796875</c:v>
                </c:pt>
                <c:pt idx="18261">
                  <c:v>112.1679688</c:v>
                </c:pt>
                <c:pt idx="18262">
                  <c:v>109.1679688</c:v>
                </c:pt>
                <c:pt idx="18263">
                  <c:v>-47.83203125</c:v>
                </c:pt>
                <c:pt idx="18264">
                  <c:v>29.16796875</c:v>
                </c:pt>
                <c:pt idx="18265">
                  <c:v>-40.83203125</c:v>
                </c:pt>
                <c:pt idx="18266">
                  <c:v>-20.83203125</c:v>
                </c:pt>
                <c:pt idx="18267">
                  <c:v>-107.8320312</c:v>
                </c:pt>
                <c:pt idx="18268">
                  <c:v>12.16796875</c:v>
                </c:pt>
                <c:pt idx="18269">
                  <c:v>-100.8320312</c:v>
                </c:pt>
                <c:pt idx="18270">
                  <c:v>-55.83203125</c:v>
                </c:pt>
                <c:pt idx="18271">
                  <c:v>-106.8320312</c:v>
                </c:pt>
                <c:pt idx="18272">
                  <c:v>38.16796875</c:v>
                </c:pt>
                <c:pt idx="18273">
                  <c:v>24.16796875</c:v>
                </c:pt>
                <c:pt idx="18274">
                  <c:v>10.16796875</c:v>
                </c:pt>
                <c:pt idx="18275">
                  <c:v>86.16796875</c:v>
                </c:pt>
                <c:pt idx="18276">
                  <c:v>-44.83203125</c:v>
                </c:pt>
                <c:pt idx="18277">
                  <c:v>24.16796875</c:v>
                </c:pt>
                <c:pt idx="18278">
                  <c:v>-23.83203125</c:v>
                </c:pt>
                <c:pt idx="18279">
                  <c:v>44.16796875</c:v>
                </c:pt>
                <c:pt idx="18280">
                  <c:v>-17.83203125</c:v>
                </c:pt>
                <c:pt idx="18281">
                  <c:v>-53.83203125</c:v>
                </c:pt>
                <c:pt idx="18282">
                  <c:v>17.16796875</c:v>
                </c:pt>
                <c:pt idx="18283">
                  <c:v>-21.83203125</c:v>
                </c:pt>
                <c:pt idx="18284">
                  <c:v>-91.83203125</c:v>
                </c:pt>
                <c:pt idx="18285">
                  <c:v>-72.83203125</c:v>
                </c:pt>
                <c:pt idx="18286">
                  <c:v>39.16796875</c:v>
                </c:pt>
                <c:pt idx="18287">
                  <c:v>-80.83203125</c:v>
                </c:pt>
                <c:pt idx="18288">
                  <c:v>-47.83203125</c:v>
                </c:pt>
                <c:pt idx="18289">
                  <c:v>33.16796875</c:v>
                </c:pt>
                <c:pt idx="18290">
                  <c:v>-10.83203125</c:v>
                </c:pt>
                <c:pt idx="18291">
                  <c:v>-30.83203125</c:v>
                </c:pt>
                <c:pt idx="18292">
                  <c:v>1.16796875</c:v>
                </c:pt>
                <c:pt idx="18293">
                  <c:v>13.16796875</c:v>
                </c:pt>
                <c:pt idx="18294">
                  <c:v>42.16796875</c:v>
                </c:pt>
                <c:pt idx="18295">
                  <c:v>-66.83203125</c:v>
                </c:pt>
                <c:pt idx="18296">
                  <c:v>-46.83203125</c:v>
                </c:pt>
                <c:pt idx="18297">
                  <c:v>9.16796875</c:v>
                </c:pt>
                <c:pt idx="18298">
                  <c:v>-11.83203125</c:v>
                </c:pt>
                <c:pt idx="18299">
                  <c:v>42.16796875</c:v>
                </c:pt>
                <c:pt idx="18300">
                  <c:v>19.16796875</c:v>
                </c:pt>
                <c:pt idx="18301">
                  <c:v>32.16796875</c:v>
                </c:pt>
                <c:pt idx="18302">
                  <c:v>29.16796875</c:v>
                </c:pt>
                <c:pt idx="18303">
                  <c:v>11.16796875</c:v>
                </c:pt>
                <c:pt idx="18304">
                  <c:v>16.16796875</c:v>
                </c:pt>
                <c:pt idx="18305">
                  <c:v>-15.83203125</c:v>
                </c:pt>
                <c:pt idx="18306">
                  <c:v>26.16796875</c:v>
                </c:pt>
                <c:pt idx="18307">
                  <c:v>65.16796875</c:v>
                </c:pt>
                <c:pt idx="18308">
                  <c:v>53.16796875</c:v>
                </c:pt>
                <c:pt idx="18309">
                  <c:v>-43.83203125</c:v>
                </c:pt>
                <c:pt idx="18310">
                  <c:v>-59.83203125</c:v>
                </c:pt>
                <c:pt idx="18311">
                  <c:v>-0.83203125</c:v>
                </c:pt>
                <c:pt idx="18312">
                  <c:v>22.16796875</c:v>
                </c:pt>
                <c:pt idx="18313">
                  <c:v>28.16796875</c:v>
                </c:pt>
                <c:pt idx="18314">
                  <c:v>-22.83203125</c:v>
                </c:pt>
                <c:pt idx="18315">
                  <c:v>28.16796875</c:v>
                </c:pt>
                <c:pt idx="18316">
                  <c:v>38.16796875</c:v>
                </c:pt>
                <c:pt idx="18317">
                  <c:v>-60.83203125</c:v>
                </c:pt>
                <c:pt idx="18318">
                  <c:v>60.16796875</c:v>
                </c:pt>
                <c:pt idx="18319">
                  <c:v>-25.83203125</c:v>
                </c:pt>
                <c:pt idx="18320">
                  <c:v>-2.83203125</c:v>
                </c:pt>
                <c:pt idx="18321">
                  <c:v>47.16796875</c:v>
                </c:pt>
                <c:pt idx="18322">
                  <c:v>-9.83203125</c:v>
                </c:pt>
                <c:pt idx="18323">
                  <c:v>50.16796875</c:v>
                </c:pt>
                <c:pt idx="18324">
                  <c:v>-33.83203125</c:v>
                </c:pt>
                <c:pt idx="18325">
                  <c:v>-0.83203125</c:v>
                </c:pt>
                <c:pt idx="18326">
                  <c:v>8.16796875</c:v>
                </c:pt>
                <c:pt idx="18327">
                  <c:v>10.16796875</c:v>
                </c:pt>
                <c:pt idx="18328">
                  <c:v>86.16796875</c:v>
                </c:pt>
                <c:pt idx="18329">
                  <c:v>35.16796875</c:v>
                </c:pt>
                <c:pt idx="18330">
                  <c:v>-21.83203125</c:v>
                </c:pt>
                <c:pt idx="18331">
                  <c:v>-36.83203125</c:v>
                </c:pt>
                <c:pt idx="18332">
                  <c:v>-109.8320312</c:v>
                </c:pt>
                <c:pt idx="18333">
                  <c:v>-26.83203125</c:v>
                </c:pt>
                <c:pt idx="18334">
                  <c:v>1.16796875</c:v>
                </c:pt>
                <c:pt idx="18335">
                  <c:v>-4.83203125</c:v>
                </c:pt>
                <c:pt idx="18336">
                  <c:v>51.16796875</c:v>
                </c:pt>
                <c:pt idx="18337">
                  <c:v>81.16796875</c:v>
                </c:pt>
                <c:pt idx="18338">
                  <c:v>56.16796875</c:v>
                </c:pt>
                <c:pt idx="18339">
                  <c:v>18.16796875</c:v>
                </c:pt>
                <c:pt idx="18340">
                  <c:v>16.16796875</c:v>
                </c:pt>
                <c:pt idx="18341">
                  <c:v>22.16796875</c:v>
                </c:pt>
                <c:pt idx="18342">
                  <c:v>7.16796875</c:v>
                </c:pt>
                <c:pt idx="18343">
                  <c:v>26.16796875</c:v>
                </c:pt>
                <c:pt idx="18344">
                  <c:v>28.16796875</c:v>
                </c:pt>
                <c:pt idx="18345">
                  <c:v>-39.83203125</c:v>
                </c:pt>
                <c:pt idx="18346">
                  <c:v>-52.83203125</c:v>
                </c:pt>
                <c:pt idx="18347">
                  <c:v>-98.83203125</c:v>
                </c:pt>
                <c:pt idx="18348">
                  <c:v>62.16796875</c:v>
                </c:pt>
                <c:pt idx="18349">
                  <c:v>51.16796875</c:v>
                </c:pt>
                <c:pt idx="18350">
                  <c:v>90.16796875</c:v>
                </c:pt>
                <c:pt idx="18351">
                  <c:v>2.12890625</c:v>
                </c:pt>
                <c:pt idx="18352">
                  <c:v>-19.87109375</c:v>
                </c:pt>
                <c:pt idx="18353">
                  <c:v>32.12890625</c:v>
                </c:pt>
                <c:pt idx="18354">
                  <c:v>-31.87109375</c:v>
                </c:pt>
                <c:pt idx="18355">
                  <c:v>34.12890625</c:v>
                </c:pt>
                <c:pt idx="18356">
                  <c:v>-52.87109375</c:v>
                </c:pt>
                <c:pt idx="18357">
                  <c:v>-30.87109375</c:v>
                </c:pt>
                <c:pt idx="18358">
                  <c:v>36.12890625</c:v>
                </c:pt>
                <c:pt idx="18359">
                  <c:v>17.12890625</c:v>
                </c:pt>
                <c:pt idx="18360">
                  <c:v>6.12890625</c:v>
                </c:pt>
                <c:pt idx="18361">
                  <c:v>-15.87109375</c:v>
                </c:pt>
                <c:pt idx="18362">
                  <c:v>6.12890625</c:v>
                </c:pt>
                <c:pt idx="18363">
                  <c:v>-73.87109375</c:v>
                </c:pt>
                <c:pt idx="18364">
                  <c:v>90.12890625</c:v>
                </c:pt>
                <c:pt idx="18365">
                  <c:v>83.12890625</c:v>
                </c:pt>
                <c:pt idx="18366">
                  <c:v>-21.87109375</c:v>
                </c:pt>
                <c:pt idx="18367">
                  <c:v>-8.87109375</c:v>
                </c:pt>
                <c:pt idx="18368">
                  <c:v>-28.87109375</c:v>
                </c:pt>
                <c:pt idx="18369">
                  <c:v>-44.87109375</c:v>
                </c:pt>
                <c:pt idx="18370">
                  <c:v>32.12890625</c:v>
                </c:pt>
                <c:pt idx="18371">
                  <c:v>69.12890625</c:v>
                </c:pt>
                <c:pt idx="18372">
                  <c:v>32.12890625</c:v>
                </c:pt>
                <c:pt idx="18373">
                  <c:v>-64.87109375</c:v>
                </c:pt>
                <c:pt idx="18374">
                  <c:v>-50.87109375</c:v>
                </c:pt>
                <c:pt idx="18375">
                  <c:v>-42.87109375</c:v>
                </c:pt>
                <c:pt idx="18376">
                  <c:v>-4.87109375</c:v>
                </c:pt>
                <c:pt idx="18377">
                  <c:v>-6.87109375</c:v>
                </c:pt>
                <c:pt idx="18378">
                  <c:v>60.12890625</c:v>
                </c:pt>
                <c:pt idx="18379">
                  <c:v>13.12890625</c:v>
                </c:pt>
                <c:pt idx="18380">
                  <c:v>37.12890625</c:v>
                </c:pt>
                <c:pt idx="18381">
                  <c:v>18.12890625</c:v>
                </c:pt>
                <c:pt idx="18382">
                  <c:v>-50.87109375</c:v>
                </c:pt>
                <c:pt idx="18383">
                  <c:v>50.12890625</c:v>
                </c:pt>
                <c:pt idx="18384">
                  <c:v>-41.87109375</c:v>
                </c:pt>
                <c:pt idx="18385">
                  <c:v>59.12890625</c:v>
                </c:pt>
                <c:pt idx="18386">
                  <c:v>40.12890625</c:v>
                </c:pt>
                <c:pt idx="18387">
                  <c:v>66.12890625</c:v>
                </c:pt>
                <c:pt idx="18388">
                  <c:v>-35.87109375</c:v>
                </c:pt>
                <c:pt idx="18389">
                  <c:v>-90.87109375</c:v>
                </c:pt>
                <c:pt idx="18390">
                  <c:v>12.12890625</c:v>
                </c:pt>
                <c:pt idx="18391">
                  <c:v>3.12890625</c:v>
                </c:pt>
                <c:pt idx="18392">
                  <c:v>-56.87109375</c:v>
                </c:pt>
                <c:pt idx="18393">
                  <c:v>57.12890625</c:v>
                </c:pt>
                <c:pt idx="18394">
                  <c:v>-23.87109375</c:v>
                </c:pt>
                <c:pt idx="18395">
                  <c:v>-20.87109375</c:v>
                </c:pt>
                <c:pt idx="18396">
                  <c:v>16.12890625</c:v>
                </c:pt>
                <c:pt idx="18397">
                  <c:v>2.12890625</c:v>
                </c:pt>
                <c:pt idx="18398">
                  <c:v>44.12890625</c:v>
                </c:pt>
                <c:pt idx="18399">
                  <c:v>64.12890625</c:v>
                </c:pt>
                <c:pt idx="18400">
                  <c:v>14.12890625</c:v>
                </c:pt>
                <c:pt idx="18401">
                  <c:v>-66.87109375</c:v>
                </c:pt>
                <c:pt idx="18402">
                  <c:v>3.12890625</c:v>
                </c:pt>
                <c:pt idx="18403">
                  <c:v>-13.87109375</c:v>
                </c:pt>
                <c:pt idx="18404">
                  <c:v>23.12890625</c:v>
                </c:pt>
                <c:pt idx="18405">
                  <c:v>126.1289062</c:v>
                </c:pt>
                <c:pt idx="18406">
                  <c:v>-4.87109375</c:v>
                </c:pt>
                <c:pt idx="18407">
                  <c:v>-29.87109375</c:v>
                </c:pt>
                <c:pt idx="18408">
                  <c:v>7.12890625</c:v>
                </c:pt>
                <c:pt idx="18409">
                  <c:v>-11.87109375</c:v>
                </c:pt>
                <c:pt idx="18410">
                  <c:v>53.12890625</c:v>
                </c:pt>
                <c:pt idx="18411">
                  <c:v>45.12890625</c:v>
                </c:pt>
                <c:pt idx="18412">
                  <c:v>36.12890625</c:v>
                </c:pt>
                <c:pt idx="18413">
                  <c:v>-21.87109375</c:v>
                </c:pt>
                <c:pt idx="18414">
                  <c:v>-31.87109375</c:v>
                </c:pt>
                <c:pt idx="18415">
                  <c:v>13.12890625</c:v>
                </c:pt>
                <c:pt idx="18416">
                  <c:v>-65.87109375</c:v>
                </c:pt>
                <c:pt idx="18417">
                  <c:v>-57.87109375</c:v>
                </c:pt>
                <c:pt idx="18418">
                  <c:v>-28.87109375</c:v>
                </c:pt>
                <c:pt idx="18419">
                  <c:v>-7.87109375</c:v>
                </c:pt>
                <c:pt idx="18420">
                  <c:v>50.12890625</c:v>
                </c:pt>
                <c:pt idx="18421">
                  <c:v>-37.87109375</c:v>
                </c:pt>
                <c:pt idx="18422">
                  <c:v>0.12890625</c:v>
                </c:pt>
                <c:pt idx="18423">
                  <c:v>12.12890625</c:v>
                </c:pt>
                <c:pt idx="18424">
                  <c:v>71.12890625</c:v>
                </c:pt>
                <c:pt idx="18425">
                  <c:v>-17.87109375</c:v>
                </c:pt>
                <c:pt idx="18426">
                  <c:v>48.12890625</c:v>
                </c:pt>
                <c:pt idx="18427">
                  <c:v>27.12890625</c:v>
                </c:pt>
                <c:pt idx="18428">
                  <c:v>39.12890625</c:v>
                </c:pt>
                <c:pt idx="18429">
                  <c:v>-46.87109375</c:v>
                </c:pt>
                <c:pt idx="18430">
                  <c:v>56.12890625</c:v>
                </c:pt>
                <c:pt idx="18431">
                  <c:v>-6.87109375</c:v>
                </c:pt>
                <c:pt idx="18432">
                  <c:v>-15.87109375</c:v>
                </c:pt>
                <c:pt idx="18433">
                  <c:v>25.12890625</c:v>
                </c:pt>
                <c:pt idx="18434">
                  <c:v>20.12890625</c:v>
                </c:pt>
                <c:pt idx="18435">
                  <c:v>79.12890625</c:v>
                </c:pt>
                <c:pt idx="18436">
                  <c:v>-61.87109375</c:v>
                </c:pt>
                <c:pt idx="18437">
                  <c:v>-3.87109375</c:v>
                </c:pt>
                <c:pt idx="18438">
                  <c:v>-19.87109375</c:v>
                </c:pt>
                <c:pt idx="18439">
                  <c:v>2.12890625</c:v>
                </c:pt>
                <c:pt idx="18440">
                  <c:v>-65.87109375</c:v>
                </c:pt>
                <c:pt idx="18441">
                  <c:v>-10.87109375</c:v>
                </c:pt>
                <c:pt idx="18442">
                  <c:v>-10.87109375</c:v>
                </c:pt>
                <c:pt idx="18443">
                  <c:v>12.12890625</c:v>
                </c:pt>
                <c:pt idx="18444">
                  <c:v>44.12890625</c:v>
                </c:pt>
                <c:pt idx="18445">
                  <c:v>28.12890625</c:v>
                </c:pt>
                <c:pt idx="18446">
                  <c:v>-40.87109375</c:v>
                </c:pt>
                <c:pt idx="18447">
                  <c:v>-29.87109375</c:v>
                </c:pt>
                <c:pt idx="18448">
                  <c:v>-38.87109375</c:v>
                </c:pt>
                <c:pt idx="18449">
                  <c:v>-49.87109375</c:v>
                </c:pt>
                <c:pt idx="18450">
                  <c:v>21.12890625</c:v>
                </c:pt>
                <c:pt idx="18451">
                  <c:v>-109.8710938</c:v>
                </c:pt>
                <c:pt idx="18452">
                  <c:v>-28.87109375</c:v>
                </c:pt>
                <c:pt idx="18453">
                  <c:v>-31.87109375</c:v>
                </c:pt>
                <c:pt idx="18454">
                  <c:v>42.12890625</c:v>
                </c:pt>
                <c:pt idx="18455">
                  <c:v>15.12890625</c:v>
                </c:pt>
                <c:pt idx="18456">
                  <c:v>5.12890625</c:v>
                </c:pt>
                <c:pt idx="18457">
                  <c:v>14.12890625</c:v>
                </c:pt>
                <c:pt idx="18458">
                  <c:v>61.12890625</c:v>
                </c:pt>
                <c:pt idx="18459">
                  <c:v>20.12890625</c:v>
                </c:pt>
                <c:pt idx="18460">
                  <c:v>17.12890625</c:v>
                </c:pt>
                <c:pt idx="18461">
                  <c:v>0.12890625</c:v>
                </c:pt>
                <c:pt idx="18462">
                  <c:v>34.12890625</c:v>
                </c:pt>
                <c:pt idx="18463">
                  <c:v>-69.87109375</c:v>
                </c:pt>
                <c:pt idx="18464">
                  <c:v>99.12890625</c:v>
                </c:pt>
                <c:pt idx="18465">
                  <c:v>36.12890625</c:v>
                </c:pt>
                <c:pt idx="18466">
                  <c:v>44.12890625</c:v>
                </c:pt>
                <c:pt idx="18467">
                  <c:v>16.12890625</c:v>
                </c:pt>
                <c:pt idx="18468">
                  <c:v>-50.87109375</c:v>
                </c:pt>
                <c:pt idx="18469">
                  <c:v>43.12890625</c:v>
                </c:pt>
                <c:pt idx="18470">
                  <c:v>27.12890625</c:v>
                </c:pt>
                <c:pt idx="18471">
                  <c:v>-5.87109375</c:v>
                </c:pt>
                <c:pt idx="18472">
                  <c:v>-2.87109375</c:v>
                </c:pt>
                <c:pt idx="18473">
                  <c:v>-51.87109375</c:v>
                </c:pt>
                <c:pt idx="18474">
                  <c:v>33.12890625</c:v>
                </c:pt>
                <c:pt idx="18475">
                  <c:v>24.12890625</c:v>
                </c:pt>
                <c:pt idx="18476">
                  <c:v>12.12890625</c:v>
                </c:pt>
                <c:pt idx="18477">
                  <c:v>47.12890625</c:v>
                </c:pt>
                <c:pt idx="18478">
                  <c:v>-55.87109375</c:v>
                </c:pt>
                <c:pt idx="18479">
                  <c:v>-35.87109375</c:v>
                </c:pt>
                <c:pt idx="18480">
                  <c:v>7.12890625</c:v>
                </c:pt>
                <c:pt idx="18481">
                  <c:v>-59.87109375</c:v>
                </c:pt>
                <c:pt idx="18482">
                  <c:v>-62.66015625</c:v>
                </c:pt>
                <c:pt idx="18483">
                  <c:v>55.33984375</c:v>
                </c:pt>
                <c:pt idx="18484">
                  <c:v>6.33984375</c:v>
                </c:pt>
                <c:pt idx="18485">
                  <c:v>-84.66015625</c:v>
                </c:pt>
                <c:pt idx="18486">
                  <c:v>-24.66015625</c:v>
                </c:pt>
                <c:pt idx="18487">
                  <c:v>-83.66015625</c:v>
                </c:pt>
                <c:pt idx="18488">
                  <c:v>21.33984375</c:v>
                </c:pt>
                <c:pt idx="18489">
                  <c:v>34.33984375</c:v>
                </c:pt>
                <c:pt idx="18490">
                  <c:v>15.33984375</c:v>
                </c:pt>
                <c:pt idx="18491">
                  <c:v>5.33984375</c:v>
                </c:pt>
                <c:pt idx="18492">
                  <c:v>52.33984375</c:v>
                </c:pt>
                <c:pt idx="18493">
                  <c:v>55.33984375</c:v>
                </c:pt>
                <c:pt idx="18494">
                  <c:v>41.33984375</c:v>
                </c:pt>
                <c:pt idx="18495">
                  <c:v>6.33984375</c:v>
                </c:pt>
                <c:pt idx="18496">
                  <c:v>20.33984375</c:v>
                </c:pt>
                <c:pt idx="18497">
                  <c:v>51.33984375</c:v>
                </c:pt>
                <c:pt idx="18498">
                  <c:v>-70.66015625</c:v>
                </c:pt>
                <c:pt idx="18499">
                  <c:v>14.33984375</c:v>
                </c:pt>
                <c:pt idx="18500">
                  <c:v>-23.66015625</c:v>
                </c:pt>
                <c:pt idx="18501">
                  <c:v>9.33984375</c:v>
                </c:pt>
                <c:pt idx="18502">
                  <c:v>-12.66015625</c:v>
                </c:pt>
                <c:pt idx="18503">
                  <c:v>-56.66015625</c:v>
                </c:pt>
                <c:pt idx="18504">
                  <c:v>-40.66015625</c:v>
                </c:pt>
                <c:pt idx="18505">
                  <c:v>87.33984375</c:v>
                </c:pt>
                <c:pt idx="18506">
                  <c:v>18.33984375</c:v>
                </c:pt>
                <c:pt idx="18507">
                  <c:v>4.33984375</c:v>
                </c:pt>
                <c:pt idx="18508">
                  <c:v>3.33984375</c:v>
                </c:pt>
                <c:pt idx="18509">
                  <c:v>-42.66015625</c:v>
                </c:pt>
                <c:pt idx="18510">
                  <c:v>-12.66015625</c:v>
                </c:pt>
                <c:pt idx="18511">
                  <c:v>13.33984375</c:v>
                </c:pt>
                <c:pt idx="18512">
                  <c:v>48.33984375</c:v>
                </c:pt>
                <c:pt idx="18513">
                  <c:v>22.33984375</c:v>
                </c:pt>
                <c:pt idx="18514">
                  <c:v>47.33984375</c:v>
                </c:pt>
                <c:pt idx="18515">
                  <c:v>38.33984375</c:v>
                </c:pt>
                <c:pt idx="18516">
                  <c:v>-38.66015625</c:v>
                </c:pt>
                <c:pt idx="18517">
                  <c:v>-35.66015625</c:v>
                </c:pt>
                <c:pt idx="18518">
                  <c:v>75.33984375</c:v>
                </c:pt>
                <c:pt idx="18519">
                  <c:v>-78.66015625</c:v>
                </c:pt>
                <c:pt idx="18520">
                  <c:v>-7.66015625</c:v>
                </c:pt>
                <c:pt idx="18521">
                  <c:v>30.33984375</c:v>
                </c:pt>
                <c:pt idx="18522">
                  <c:v>23.33984375</c:v>
                </c:pt>
                <c:pt idx="18523">
                  <c:v>11.33984375</c:v>
                </c:pt>
                <c:pt idx="18524">
                  <c:v>-65.66015625</c:v>
                </c:pt>
                <c:pt idx="18525">
                  <c:v>66.33984375</c:v>
                </c:pt>
                <c:pt idx="18526">
                  <c:v>-6.66015625</c:v>
                </c:pt>
                <c:pt idx="18527">
                  <c:v>39.33984375</c:v>
                </c:pt>
                <c:pt idx="18528">
                  <c:v>10.33984375</c:v>
                </c:pt>
                <c:pt idx="18529">
                  <c:v>-55.66015625</c:v>
                </c:pt>
                <c:pt idx="18530">
                  <c:v>30.33984375</c:v>
                </c:pt>
                <c:pt idx="18531">
                  <c:v>29.33984375</c:v>
                </c:pt>
                <c:pt idx="18532">
                  <c:v>-83.66015625</c:v>
                </c:pt>
                <c:pt idx="18533">
                  <c:v>-5.66015625</c:v>
                </c:pt>
                <c:pt idx="18534">
                  <c:v>24.33984375</c:v>
                </c:pt>
                <c:pt idx="18535">
                  <c:v>51.33984375</c:v>
                </c:pt>
                <c:pt idx="18536">
                  <c:v>-52.66015625</c:v>
                </c:pt>
                <c:pt idx="18537">
                  <c:v>38.33984375</c:v>
                </c:pt>
                <c:pt idx="18538">
                  <c:v>-32.66015625</c:v>
                </c:pt>
                <c:pt idx="18539">
                  <c:v>-20.66015625</c:v>
                </c:pt>
                <c:pt idx="18540">
                  <c:v>-13.66015625</c:v>
                </c:pt>
                <c:pt idx="18541">
                  <c:v>2.33984375</c:v>
                </c:pt>
                <c:pt idx="18542">
                  <c:v>-19.66015625</c:v>
                </c:pt>
                <c:pt idx="18543">
                  <c:v>-50.66015625</c:v>
                </c:pt>
                <c:pt idx="18544">
                  <c:v>56.33984375</c:v>
                </c:pt>
                <c:pt idx="18545">
                  <c:v>90.33984375</c:v>
                </c:pt>
                <c:pt idx="18546">
                  <c:v>6.33984375</c:v>
                </c:pt>
                <c:pt idx="18547">
                  <c:v>-39.66015625</c:v>
                </c:pt>
                <c:pt idx="18548">
                  <c:v>-13.66015625</c:v>
                </c:pt>
                <c:pt idx="18549">
                  <c:v>-50.66015625</c:v>
                </c:pt>
                <c:pt idx="18550">
                  <c:v>102.3398438</c:v>
                </c:pt>
                <c:pt idx="18551">
                  <c:v>73.33984375</c:v>
                </c:pt>
                <c:pt idx="18552">
                  <c:v>-32.66015625</c:v>
                </c:pt>
                <c:pt idx="18553">
                  <c:v>-46.66015625</c:v>
                </c:pt>
                <c:pt idx="18554">
                  <c:v>-26.66015625</c:v>
                </c:pt>
                <c:pt idx="18555">
                  <c:v>11.33984375</c:v>
                </c:pt>
                <c:pt idx="18556">
                  <c:v>20.33984375</c:v>
                </c:pt>
                <c:pt idx="18557">
                  <c:v>41.33984375</c:v>
                </c:pt>
                <c:pt idx="18558">
                  <c:v>47.33984375</c:v>
                </c:pt>
                <c:pt idx="18559">
                  <c:v>-23.66015625</c:v>
                </c:pt>
                <c:pt idx="18560">
                  <c:v>-1.66015625</c:v>
                </c:pt>
                <c:pt idx="18561">
                  <c:v>0.33984375</c:v>
                </c:pt>
                <c:pt idx="18562">
                  <c:v>24.33984375</c:v>
                </c:pt>
                <c:pt idx="18563">
                  <c:v>81.33984375</c:v>
                </c:pt>
                <c:pt idx="18564">
                  <c:v>14.33984375</c:v>
                </c:pt>
                <c:pt idx="18565">
                  <c:v>-1.66015625</c:v>
                </c:pt>
                <c:pt idx="18566">
                  <c:v>-31.66015625</c:v>
                </c:pt>
                <c:pt idx="18567">
                  <c:v>-3.66015625</c:v>
                </c:pt>
                <c:pt idx="18568">
                  <c:v>57.33984375</c:v>
                </c:pt>
                <c:pt idx="18569">
                  <c:v>22.33984375</c:v>
                </c:pt>
                <c:pt idx="18570">
                  <c:v>-65.66015625</c:v>
                </c:pt>
                <c:pt idx="18571">
                  <c:v>69.33984375</c:v>
                </c:pt>
                <c:pt idx="18572">
                  <c:v>-1.66015625</c:v>
                </c:pt>
                <c:pt idx="18573">
                  <c:v>-42.66015625</c:v>
                </c:pt>
                <c:pt idx="18574">
                  <c:v>-75.87109375</c:v>
                </c:pt>
                <c:pt idx="18575">
                  <c:v>36.12890625</c:v>
                </c:pt>
                <c:pt idx="18576">
                  <c:v>-29.87109375</c:v>
                </c:pt>
                <c:pt idx="18577">
                  <c:v>27.12890625</c:v>
                </c:pt>
                <c:pt idx="18578">
                  <c:v>45.12890625</c:v>
                </c:pt>
                <c:pt idx="18579">
                  <c:v>14.12890625</c:v>
                </c:pt>
                <c:pt idx="18580">
                  <c:v>-63.87109375</c:v>
                </c:pt>
                <c:pt idx="18581">
                  <c:v>-56.87109375</c:v>
                </c:pt>
                <c:pt idx="18582">
                  <c:v>20.12890625</c:v>
                </c:pt>
                <c:pt idx="18583">
                  <c:v>49.12890625</c:v>
                </c:pt>
                <c:pt idx="18584">
                  <c:v>-5.87109375</c:v>
                </c:pt>
                <c:pt idx="18585">
                  <c:v>-13.87109375</c:v>
                </c:pt>
                <c:pt idx="18586">
                  <c:v>-50.87109375</c:v>
                </c:pt>
                <c:pt idx="18587">
                  <c:v>-23.87109375</c:v>
                </c:pt>
                <c:pt idx="18588">
                  <c:v>-65.87109375</c:v>
                </c:pt>
                <c:pt idx="18589">
                  <c:v>37.12890625</c:v>
                </c:pt>
                <c:pt idx="18590">
                  <c:v>-24.87109375</c:v>
                </c:pt>
                <c:pt idx="18591">
                  <c:v>-8.87109375</c:v>
                </c:pt>
                <c:pt idx="18592">
                  <c:v>-77.87109375</c:v>
                </c:pt>
                <c:pt idx="18593">
                  <c:v>-2.87109375</c:v>
                </c:pt>
                <c:pt idx="18594">
                  <c:v>-2.87109375</c:v>
                </c:pt>
                <c:pt idx="18595">
                  <c:v>12.12890625</c:v>
                </c:pt>
                <c:pt idx="18596">
                  <c:v>-5.87109375</c:v>
                </c:pt>
                <c:pt idx="18597">
                  <c:v>-72.87109375</c:v>
                </c:pt>
                <c:pt idx="18598">
                  <c:v>20.12890625</c:v>
                </c:pt>
                <c:pt idx="18599">
                  <c:v>18.12890625</c:v>
                </c:pt>
                <c:pt idx="18600">
                  <c:v>-20.87109375</c:v>
                </c:pt>
                <c:pt idx="18601">
                  <c:v>13.12890625</c:v>
                </c:pt>
                <c:pt idx="18602">
                  <c:v>-44.87109375</c:v>
                </c:pt>
                <c:pt idx="18603">
                  <c:v>18.12890625</c:v>
                </c:pt>
                <c:pt idx="18604">
                  <c:v>-4.87109375</c:v>
                </c:pt>
                <c:pt idx="18605">
                  <c:v>8.12890625</c:v>
                </c:pt>
                <c:pt idx="18606">
                  <c:v>12.12890625</c:v>
                </c:pt>
                <c:pt idx="18607">
                  <c:v>2.12890625</c:v>
                </c:pt>
                <c:pt idx="18608">
                  <c:v>-39.87109375</c:v>
                </c:pt>
                <c:pt idx="18609">
                  <c:v>9.12890625</c:v>
                </c:pt>
                <c:pt idx="18610">
                  <c:v>86.12890625</c:v>
                </c:pt>
                <c:pt idx="18611">
                  <c:v>29.12890625</c:v>
                </c:pt>
                <c:pt idx="18612">
                  <c:v>20.12890625</c:v>
                </c:pt>
                <c:pt idx="18613">
                  <c:v>-57.87109375</c:v>
                </c:pt>
                <c:pt idx="18614">
                  <c:v>47.12890625</c:v>
                </c:pt>
                <c:pt idx="18615">
                  <c:v>-32.87109375</c:v>
                </c:pt>
                <c:pt idx="18616">
                  <c:v>-71.87109375</c:v>
                </c:pt>
                <c:pt idx="18617">
                  <c:v>2.12890625</c:v>
                </c:pt>
                <c:pt idx="18618">
                  <c:v>-39.87109375</c:v>
                </c:pt>
                <c:pt idx="18619">
                  <c:v>-32.87109375</c:v>
                </c:pt>
                <c:pt idx="18620">
                  <c:v>-33.87109375</c:v>
                </c:pt>
                <c:pt idx="18621">
                  <c:v>42.12890625</c:v>
                </c:pt>
                <c:pt idx="18622">
                  <c:v>20.12890625</c:v>
                </c:pt>
                <c:pt idx="18623">
                  <c:v>60.12890625</c:v>
                </c:pt>
                <c:pt idx="18624">
                  <c:v>94.12890625</c:v>
                </c:pt>
                <c:pt idx="18625">
                  <c:v>-26.87109375</c:v>
                </c:pt>
                <c:pt idx="18626">
                  <c:v>-24.87109375</c:v>
                </c:pt>
                <c:pt idx="18627">
                  <c:v>-47.87109375</c:v>
                </c:pt>
                <c:pt idx="18628">
                  <c:v>17.12890625</c:v>
                </c:pt>
                <c:pt idx="18629">
                  <c:v>-15.87109375</c:v>
                </c:pt>
                <c:pt idx="18630">
                  <c:v>-5.87109375</c:v>
                </c:pt>
                <c:pt idx="18631">
                  <c:v>48.12890625</c:v>
                </c:pt>
                <c:pt idx="18632">
                  <c:v>-30.87109375</c:v>
                </c:pt>
                <c:pt idx="18633">
                  <c:v>5.12890625</c:v>
                </c:pt>
                <c:pt idx="18634">
                  <c:v>-47.87109375</c:v>
                </c:pt>
                <c:pt idx="18635">
                  <c:v>-71.87109375</c:v>
                </c:pt>
                <c:pt idx="18636">
                  <c:v>-19.87109375</c:v>
                </c:pt>
                <c:pt idx="18637">
                  <c:v>-12.87109375</c:v>
                </c:pt>
                <c:pt idx="18638">
                  <c:v>-25.87109375</c:v>
                </c:pt>
                <c:pt idx="18639">
                  <c:v>19.12890625</c:v>
                </c:pt>
                <c:pt idx="18640">
                  <c:v>-10.87109375</c:v>
                </c:pt>
                <c:pt idx="18641">
                  <c:v>-112.8710938</c:v>
                </c:pt>
                <c:pt idx="18642">
                  <c:v>-62.87109375</c:v>
                </c:pt>
                <c:pt idx="18643">
                  <c:v>51.12890625</c:v>
                </c:pt>
                <c:pt idx="18644">
                  <c:v>-43.87109375</c:v>
                </c:pt>
                <c:pt idx="18645">
                  <c:v>-6.87109375</c:v>
                </c:pt>
                <c:pt idx="18646">
                  <c:v>1.12890625</c:v>
                </c:pt>
                <c:pt idx="18647">
                  <c:v>-34.87109375</c:v>
                </c:pt>
                <c:pt idx="18648">
                  <c:v>96.12890625</c:v>
                </c:pt>
                <c:pt idx="18649">
                  <c:v>-12.87109375</c:v>
                </c:pt>
                <c:pt idx="18650">
                  <c:v>13.12890625</c:v>
                </c:pt>
                <c:pt idx="18651">
                  <c:v>-7.87109375</c:v>
                </c:pt>
                <c:pt idx="18652">
                  <c:v>37.12890625</c:v>
                </c:pt>
                <c:pt idx="18653">
                  <c:v>56.12890625</c:v>
                </c:pt>
                <c:pt idx="18654">
                  <c:v>9.12890625</c:v>
                </c:pt>
                <c:pt idx="18655">
                  <c:v>-63.87109375</c:v>
                </c:pt>
                <c:pt idx="18656">
                  <c:v>2.1875</c:v>
                </c:pt>
                <c:pt idx="18657">
                  <c:v>21.1875</c:v>
                </c:pt>
                <c:pt idx="18658">
                  <c:v>38.1875</c:v>
                </c:pt>
                <c:pt idx="18659">
                  <c:v>62.1875</c:v>
                </c:pt>
                <c:pt idx="18660">
                  <c:v>112.1875</c:v>
                </c:pt>
                <c:pt idx="18661">
                  <c:v>-20.8125</c:v>
                </c:pt>
                <c:pt idx="18662">
                  <c:v>-16.8125</c:v>
                </c:pt>
                <c:pt idx="18663">
                  <c:v>12.1875</c:v>
                </c:pt>
                <c:pt idx="18664">
                  <c:v>25.1875</c:v>
                </c:pt>
                <c:pt idx="18665">
                  <c:v>16.1875</c:v>
                </c:pt>
                <c:pt idx="18666">
                  <c:v>-3.8125</c:v>
                </c:pt>
                <c:pt idx="18667">
                  <c:v>37.1875</c:v>
                </c:pt>
                <c:pt idx="18668">
                  <c:v>0.1875</c:v>
                </c:pt>
                <c:pt idx="18669">
                  <c:v>51.1875</c:v>
                </c:pt>
                <c:pt idx="18670">
                  <c:v>-28.8125</c:v>
                </c:pt>
                <c:pt idx="18671">
                  <c:v>6.1875</c:v>
                </c:pt>
                <c:pt idx="18672">
                  <c:v>-8.8125</c:v>
                </c:pt>
                <c:pt idx="18673">
                  <c:v>127.1875</c:v>
                </c:pt>
                <c:pt idx="18674">
                  <c:v>-58.8125</c:v>
                </c:pt>
                <c:pt idx="18675">
                  <c:v>-28.8125</c:v>
                </c:pt>
                <c:pt idx="18676">
                  <c:v>49.1875</c:v>
                </c:pt>
                <c:pt idx="18677">
                  <c:v>82.1875</c:v>
                </c:pt>
                <c:pt idx="18678">
                  <c:v>58.1875</c:v>
                </c:pt>
                <c:pt idx="18679">
                  <c:v>-77.8125</c:v>
                </c:pt>
                <c:pt idx="18680">
                  <c:v>-2.8125</c:v>
                </c:pt>
                <c:pt idx="18681">
                  <c:v>-2.8125</c:v>
                </c:pt>
                <c:pt idx="18682">
                  <c:v>-35.8125</c:v>
                </c:pt>
                <c:pt idx="18683">
                  <c:v>105.1875</c:v>
                </c:pt>
                <c:pt idx="18684">
                  <c:v>48.1875</c:v>
                </c:pt>
                <c:pt idx="18685">
                  <c:v>8.1875</c:v>
                </c:pt>
                <c:pt idx="18686">
                  <c:v>89.1875</c:v>
                </c:pt>
                <c:pt idx="18687">
                  <c:v>-44.8125</c:v>
                </c:pt>
                <c:pt idx="18688">
                  <c:v>5.1875</c:v>
                </c:pt>
                <c:pt idx="18689">
                  <c:v>-34.8125</c:v>
                </c:pt>
                <c:pt idx="18690">
                  <c:v>82.1875</c:v>
                </c:pt>
                <c:pt idx="18691">
                  <c:v>-0.8125</c:v>
                </c:pt>
                <c:pt idx="18692">
                  <c:v>24.1875</c:v>
                </c:pt>
                <c:pt idx="18693">
                  <c:v>-36.8125</c:v>
                </c:pt>
                <c:pt idx="18694">
                  <c:v>-2.8125</c:v>
                </c:pt>
                <c:pt idx="18695">
                  <c:v>-2.8125</c:v>
                </c:pt>
                <c:pt idx="18696">
                  <c:v>-109.8125</c:v>
                </c:pt>
                <c:pt idx="18697">
                  <c:v>38.1875</c:v>
                </c:pt>
                <c:pt idx="18698">
                  <c:v>-36.8125</c:v>
                </c:pt>
                <c:pt idx="18699">
                  <c:v>-8.8125</c:v>
                </c:pt>
                <c:pt idx="18700">
                  <c:v>43.1875</c:v>
                </c:pt>
                <c:pt idx="18701">
                  <c:v>102.1875</c:v>
                </c:pt>
                <c:pt idx="18702">
                  <c:v>-28.8125</c:v>
                </c:pt>
                <c:pt idx="18703">
                  <c:v>-33.8125</c:v>
                </c:pt>
                <c:pt idx="18704">
                  <c:v>37.1875</c:v>
                </c:pt>
                <c:pt idx="18705">
                  <c:v>-21.8125</c:v>
                </c:pt>
                <c:pt idx="18706">
                  <c:v>30.1875</c:v>
                </c:pt>
                <c:pt idx="18707">
                  <c:v>46.1875</c:v>
                </c:pt>
                <c:pt idx="18708">
                  <c:v>54.1875</c:v>
                </c:pt>
                <c:pt idx="18709">
                  <c:v>21.1875</c:v>
                </c:pt>
                <c:pt idx="18710">
                  <c:v>16.1875</c:v>
                </c:pt>
                <c:pt idx="18711">
                  <c:v>20.1875</c:v>
                </c:pt>
                <c:pt idx="18712">
                  <c:v>24.1875</c:v>
                </c:pt>
                <c:pt idx="18713">
                  <c:v>-67.8125</c:v>
                </c:pt>
                <c:pt idx="18714">
                  <c:v>-19.8125</c:v>
                </c:pt>
                <c:pt idx="18715">
                  <c:v>0.1875</c:v>
                </c:pt>
                <c:pt idx="18716">
                  <c:v>-7.8125</c:v>
                </c:pt>
                <c:pt idx="18717">
                  <c:v>87.1875</c:v>
                </c:pt>
                <c:pt idx="18718">
                  <c:v>39.1875</c:v>
                </c:pt>
                <c:pt idx="18719">
                  <c:v>12.1875</c:v>
                </c:pt>
                <c:pt idx="18720">
                  <c:v>-11.8125</c:v>
                </c:pt>
                <c:pt idx="18721">
                  <c:v>-57.8125</c:v>
                </c:pt>
                <c:pt idx="18722">
                  <c:v>1.1875</c:v>
                </c:pt>
                <c:pt idx="18723">
                  <c:v>-36.8125</c:v>
                </c:pt>
                <c:pt idx="18724">
                  <c:v>-12.8125</c:v>
                </c:pt>
                <c:pt idx="18725">
                  <c:v>44.1875</c:v>
                </c:pt>
                <c:pt idx="18726">
                  <c:v>26.1875</c:v>
                </c:pt>
                <c:pt idx="18727">
                  <c:v>13.1875</c:v>
                </c:pt>
                <c:pt idx="18728">
                  <c:v>3.1875</c:v>
                </c:pt>
                <c:pt idx="18729">
                  <c:v>-3.8125</c:v>
                </c:pt>
                <c:pt idx="18730">
                  <c:v>21.1875</c:v>
                </c:pt>
                <c:pt idx="18731">
                  <c:v>-41.8125</c:v>
                </c:pt>
                <c:pt idx="18732">
                  <c:v>58.1875</c:v>
                </c:pt>
                <c:pt idx="18733">
                  <c:v>55.1875</c:v>
                </c:pt>
                <c:pt idx="18734">
                  <c:v>6.1875</c:v>
                </c:pt>
                <c:pt idx="18735">
                  <c:v>22.1875</c:v>
                </c:pt>
                <c:pt idx="18736">
                  <c:v>-65.8125</c:v>
                </c:pt>
                <c:pt idx="18737">
                  <c:v>31.1875</c:v>
                </c:pt>
                <c:pt idx="18738">
                  <c:v>-54.8125</c:v>
                </c:pt>
                <c:pt idx="18739">
                  <c:v>-75.8125</c:v>
                </c:pt>
                <c:pt idx="18740">
                  <c:v>-1.8125</c:v>
                </c:pt>
                <c:pt idx="18741">
                  <c:v>-75.75390625</c:v>
                </c:pt>
                <c:pt idx="18742">
                  <c:v>42.24609375</c:v>
                </c:pt>
                <c:pt idx="18743">
                  <c:v>73.24609375</c:v>
                </c:pt>
                <c:pt idx="18744">
                  <c:v>47.24609375</c:v>
                </c:pt>
                <c:pt idx="18745">
                  <c:v>-29.75390625</c:v>
                </c:pt>
                <c:pt idx="18746">
                  <c:v>9.24609375</c:v>
                </c:pt>
                <c:pt idx="18747">
                  <c:v>-23.75390625</c:v>
                </c:pt>
                <c:pt idx="18748">
                  <c:v>-60.75390625</c:v>
                </c:pt>
                <c:pt idx="18749">
                  <c:v>-1.75390625</c:v>
                </c:pt>
                <c:pt idx="18750">
                  <c:v>31.24609375</c:v>
                </c:pt>
                <c:pt idx="18751">
                  <c:v>-22.75390625</c:v>
                </c:pt>
                <c:pt idx="18752">
                  <c:v>-11.75390625</c:v>
                </c:pt>
                <c:pt idx="18753">
                  <c:v>-11.75390625</c:v>
                </c:pt>
                <c:pt idx="18754">
                  <c:v>29.24609375</c:v>
                </c:pt>
                <c:pt idx="18755">
                  <c:v>62.24609375</c:v>
                </c:pt>
                <c:pt idx="18756">
                  <c:v>103.2460938</c:v>
                </c:pt>
                <c:pt idx="18757">
                  <c:v>-16.75390625</c:v>
                </c:pt>
                <c:pt idx="18758">
                  <c:v>122.2460938</c:v>
                </c:pt>
                <c:pt idx="18759">
                  <c:v>-39.75390625</c:v>
                </c:pt>
                <c:pt idx="18760">
                  <c:v>3.24609375</c:v>
                </c:pt>
                <c:pt idx="18761">
                  <c:v>-13.75390625</c:v>
                </c:pt>
                <c:pt idx="18762">
                  <c:v>20.24609375</c:v>
                </c:pt>
                <c:pt idx="18763">
                  <c:v>-6.75390625</c:v>
                </c:pt>
                <c:pt idx="18764">
                  <c:v>54.24609375</c:v>
                </c:pt>
                <c:pt idx="18765">
                  <c:v>1.24609375</c:v>
                </c:pt>
                <c:pt idx="18766">
                  <c:v>-29.75390625</c:v>
                </c:pt>
                <c:pt idx="18767">
                  <c:v>42.24609375</c:v>
                </c:pt>
                <c:pt idx="18768">
                  <c:v>-12.75390625</c:v>
                </c:pt>
                <c:pt idx="18769">
                  <c:v>20.24609375</c:v>
                </c:pt>
                <c:pt idx="18770">
                  <c:v>23.24609375</c:v>
                </c:pt>
                <c:pt idx="18771">
                  <c:v>-50.75390625</c:v>
                </c:pt>
                <c:pt idx="18772">
                  <c:v>-20.75390625</c:v>
                </c:pt>
                <c:pt idx="18773">
                  <c:v>-72.75390625</c:v>
                </c:pt>
                <c:pt idx="18774">
                  <c:v>-5.75390625</c:v>
                </c:pt>
                <c:pt idx="18775">
                  <c:v>32.24609375</c:v>
                </c:pt>
                <c:pt idx="18776">
                  <c:v>-20.75390625</c:v>
                </c:pt>
                <c:pt idx="18777">
                  <c:v>13.24609375</c:v>
                </c:pt>
                <c:pt idx="18778">
                  <c:v>-33.75390625</c:v>
                </c:pt>
                <c:pt idx="18779">
                  <c:v>-24.75390625</c:v>
                </c:pt>
                <c:pt idx="18780">
                  <c:v>0.24609375</c:v>
                </c:pt>
                <c:pt idx="18781">
                  <c:v>0.24609375</c:v>
                </c:pt>
                <c:pt idx="18782">
                  <c:v>-30.75390625</c:v>
                </c:pt>
                <c:pt idx="18783">
                  <c:v>-41.75390625</c:v>
                </c:pt>
                <c:pt idx="18784">
                  <c:v>-70.75390625</c:v>
                </c:pt>
                <c:pt idx="18785">
                  <c:v>44.24609375</c:v>
                </c:pt>
                <c:pt idx="18786">
                  <c:v>-61.75390625</c:v>
                </c:pt>
                <c:pt idx="18787">
                  <c:v>-39.75390625</c:v>
                </c:pt>
                <c:pt idx="18788">
                  <c:v>63.24609375</c:v>
                </c:pt>
                <c:pt idx="18789">
                  <c:v>24.24609375</c:v>
                </c:pt>
                <c:pt idx="18790">
                  <c:v>-33.75390625</c:v>
                </c:pt>
                <c:pt idx="18791">
                  <c:v>-7.75390625</c:v>
                </c:pt>
                <c:pt idx="18792">
                  <c:v>-9.75390625</c:v>
                </c:pt>
                <c:pt idx="18793">
                  <c:v>16.24609375</c:v>
                </c:pt>
                <c:pt idx="18794">
                  <c:v>-95.75390625</c:v>
                </c:pt>
                <c:pt idx="18795">
                  <c:v>-14.75390625</c:v>
                </c:pt>
                <c:pt idx="18796">
                  <c:v>-88.75390625</c:v>
                </c:pt>
                <c:pt idx="18797">
                  <c:v>-59.75390625</c:v>
                </c:pt>
                <c:pt idx="18798">
                  <c:v>8.24609375</c:v>
                </c:pt>
                <c:pt idx="18799">
                  <c:v>33.24609375</c:v>
                </c:pt>
                <c:pt idx="18800">
                  <c:v>30.24609375</c:v>
                </c:pt>
                <c:pt idx="18801">
                  <c:v>-41.75390625</c:v>
                </c:pt>
                <c:pt idx="18802">
                  <c:v>-2.75390625</c:v>
                </c:pt>
                <c:pt idx="18803">
                  <c:v>-63.75390625</c:v>
                </c:pt>
                <c:pt idx="18804">
                  <c:v>-66.75390625</c:v>
                </c:pt>
                <c:pt idx="18805">
                  <c:v>46.24609375</c:v>
                </c:pt>
                <c:pt idx="18806">
                  <c:v>28.24609375</c:v>
                </c:pt>
                <c:pt idx="18807">
                  <c:v>46.24609375</c:v>
                </c:pt>
                <c:pt idx="18808">
                  <c:v>57.24609375</c:v>
                </c:pt>
                <c:pt idx="18809">
                  <c:v>-6.75390625</c:v>
                </c:pt>
                <c:pt idx="18810">
                  <c:v>-70.75390625</c:v>
                </c:pt>
                <c:pt idx="18811">
                  <c:v>-13.75390625</c:v>
                </c:pt>
                <c:pt idx="18812">
                  <c:v>-66.75390625</c:v>
                </c:pt>
                <c:pt idx="18813">
                  <c:v>33.24609375</c:v>
                </c:pt>
                <c:pt idx="18814">
                  <c:v>0.24609375</c:v>
                </c:pt>
                <c:pt idx="18815">
                  <c:v>-9.75390625</c:v>
                </c:pt>
                <c:pt idx="18816">
                  <c:v>-19.75390625</c:v>
                </c:pt>
                <c:pt idx="18817">
                  <c:v>6.24609375</c:v>
                </c:pt>
                <c:pt idx="18818">
                  <c:v>26.24609375</c:v>
                </c:pt>
                <c:pt idx="18819">
                  <c:v>-32.75390625</c:v>
                </c:pt>
                <c:pt idx="18820">
                  <c:v>-47.75390625</c:v>
                </c:pt>
                <c:pt idx="18821">
                  <c:v>-56.75390625</c:v>
                </c:pt>
                <c:pt idx="18822">
                  <c:v>20.24609375</c:v>
                </c:pt>
                <c:pt idx="18823">
                  <c:v>55.24609375</c:v>
                </c:pt>
                <c:pt idx="18824">
                  <c:v>22.24609375</c:v>
                </c:pt>
                <c:pt idx="18825">
                  <c:v>45.24609375</c:v>
                </c:pt>
                <c:pt idx="18826">
                  <c:v>84.24609375</c:v>
                </c:pt>
                <c:pt idx="18827">
                  <c:v>-13.75390625</c:v>
                </c:pt>
                <c:pt idx="18828">
                  <c:v>-102.7539062</c:v>
                </c:pt>
                <c:pt idx="18829">
                  <c:v>-46.75390625</c:v>
                </c:pt>
                <c:pt idx="18830">
                  <c:v>-13.75390625</c:v>
                </c:pt>
                <c:pt idx="18831">
                  <c:v>56.94140625</c:v>
                </c:pt>
                <c:pt idx="18832">
                  <c:v>11.94140625</c:v>
                </c:pt>
                <c:pt idx="18833">
                  <c:v>54.94140625</c:v>
                </c:pt>
                <c:pt idx="18834">
                  <c:v>23.94140625</c:v>
                </c:pt>
                <c:pt idx="18835">
                  <c:v>-39.05859375</c:v>
                </c:pt>
                <c:pt idx="18836">
                  <c:v>-20.05859375</c:v>
                </c:pt>
                <c:pt idx="18837">
                  <c:v>-5.859375E-2</c:v>
                </c:pt>
                <c:pt idx="18838">
                  <c:v>-87.05859375</c:v>
                </c:pt>
                <c:pt idx="18839">
                  <c:v>106.9414062</c:v>
                </c:pt>
                <c:pt idx="18840">
                  <c:v>47.94140625</c:v>
                </c:pt>
                <c:pt idx="18841">
                  <c:v>-83.05859375</c:v>
                </c:pt>
                <c:pt idx="18842">
                  <c:v>-105.0585938</c:v>
                </c:pt>
                <c:pt idx="18843">
                  <c:v>-30.05859375</c:v>
                </c:pt>
                <c:pt idx="18844">
                  <c:v>-55.05859375</c:v>
                </c:pt>
                <c:pt idx="18845">
                  <c:v>28.94140625</c:v>
                </c:pt>
                <c:pt idx="18846">
                  <c:v>-49.05859375</c:v>
                </c:pt>
                <c:pt idx="18847">
                  <c:v>28.94140625</c:v>
                </c:pt>
                <c:pt idx="18848">
                  <c:v>13.94140625</c:v>
                </c:pt>
                <c:pt idx="18849">
                  <c:v>31.94140625</c:v>
                </c:pt>
                <c:pt idx="18850">
                  <c:v>6.94140625</c:v>
                </c:pt>
                <c:pt idx="18851">
                  <c:v>73.94140625</c:v>
                </c:pt>
                <c:pt idx="18852">
                  <c:v>-83.05859375</c:v>
                </c:pt>
                <c:pt idx="18853">
                  <c:v>-17.05859375</c:v>
                </c:pt>
                <c:pt idx="18854">
                  <c:v>26.94140625</c:v>
                </c:pt>
                <c:pt idx="18855">
                  <c:v>29.94140625</c:v>
                </c:pt>
                <c:pt idx="18856">
                  <c:v>37.94140625</c:v>
                </c:pt>
                <c:pt idx="18857">
                  <c:v>-75.05859375</c:v>
                </c:pt>
                <c:pt idx="18858">
                  <c:v>-98.05859375</c:v>
                </c:pt>
                <c:pt idx="18859">
                  <c:v>42.94140625</c:v>
                </c:pt>
                <c:pt idx="18860">
                  <c:v>10.94140625</c:v>
                </c:pt>
                <c:pt idx="18861">
                  <c:v>-26.05859375</c:v>
                </c:pt>
                <c:pt idx="18862">
                  <c:v>-81.05859375</c:v>
                </c:pt>
                <c:pt idx="18863">
                  <c:v>-76.05859375</c:v>
                </c:pt>
                <c:pt idx="18864">
                  <c:v>-29.05859375</c:v>
                </c:pt>
                <c:pt idx="18865">
                  <c:v>-6.05859375</c:v>
                </c:pt>
                <c:pt idx="18866">
                  <c:v>59.94140625</c:v>
                </c:pt>
                <c:pt idx="18867">
                  <c:v>-10.05859375</c:v>
                </c:pt>
                <c:pt idx="18868">
                  <c:v>50.94140625</c:v>
                </c:pt>
                <c:pt idx="18869">
                  <c:v>31.94140625</c:v>
                </c:pt>
                <c:pt idx="18870">
                  <c:v>148.94140619999999</c:v>
                </c:pt>
                <c:pt idx="18871">
                  <c:v>100.9414062</c:v>
                </c:pt>
                <c:pt idx="18872">
                  <c:v>-30.05859375</c:v>
                </c:pt>
                <c:pt idx="18873">
                  <c:v>-87.05859375</c:v>
                </c:pt>
                <c:pt idx="18874">
                  <c:v>-6.05859375</c:v>
                </c:pt>
                <c:pt idx="18875">
                  <c:v>-13.05859375</c:v>
                </c:pt>
                <c:pt idx="18876">
                  <c:v>0.94140625</c:v>
                </c:pt>
                <c:pt idx="18877">
                  <c:v>-35.05859375</c:v>
                </c:pt>
                <c:pt idx="18878">
                  <c:v>-139.05859380000001</c:v>
                </c:pt>
                <c:pt idx="18879">
                  <c:v>27.94140625</c:v>
                </c:pt>
                <c:pt idx="18880">
                  <c:v>-22.05859375</c:v>
                </c:pt>
                <c:pt idx="18881">
                  <c:v>-83.05859375</c:v>
                </c:pt>
                <c:pt idx="18882">
                  <c:v>-77.05859375</c:v>
                </c:pt>
                <c:pt idx="18883">
                  <c:v>1.94140625</c:v>
                </c:pt>
                <c:pt idx="18884">
                  <c:v>-62.05859375</c:v>
                </c:pt>
                <c:pt idx="18885">
                  <c:v>35.94140625</c:v>
                </c:pt>
                <c:pt idx="18886">
                  <c:v>78.94140625</c:v>
                </c:pt>
                <c:pt idx="18887">
                  <c:v>-4.05859375</c:v>
                </c:pt>
                <c:pt idx="18888">
                  <c:v>17.94140625</c:v>
                </c:pt>
                <c:pt idx="18889">
                  <c:v>16.94140625</c:v>
                </c:pt>
                <c:pt idx="18890">
                  <c:v>27.94140625</c:v>
                </c:pt>
                <c:pt idx="18891">
                  <c:v>-5.05859375</c:v>
                </c:pt>
                <c:pt idx="18892">
                  <c:v>-11.05859375</c:v>
                </c:pt>
                <c:pt idx="18893">
                  <c:v>-39.05859375</c:v>
                </c:pt>
                <c:pt idx="18894">
                  <c:v>-31.05859375</c:v>
                </c:pt>
                <c:pt idx="18895">
                  <c:v>11.94140625</c:v>
                </c:pt>
                <c:pt idx="18896">
                  <c:v>67.94140625</c:v>
                </c:pt>
                <c:pt idx="18897">
                  <c:v>-66.05859375</c:v>
                </c:pt>
                <c:pt idx="18898">
                  <c:v>-33.05859375</c:v>
                </c:pt>
                <c:pt idx="18899">
                  <c:v>-16.05859375</c:v>
                </c:pt>
                <c:pt idx="18900">
                  <c:v>-25.05859375</c:v>
                </c:pt>
                <c:pt idx="18901">
                  <c:v>-54.05859375</c:v>
                </c:pt>
                <c:pt idx="18902">
                  <c:v>-38.05859375</c:v>
                </c:pt>
                <c:pt idx="18903">
                  <c:v>9.94140625</c:v>
                </c:pt>
                <c:pt idx="18904">
                  <c:v>55.94140625</c:v>
                </c:pt>
                <c:pt idx="18905">
                  <c:v>-83.05859375</c:v>
                </c:pt>
                <c:pt idx="18906">
                  <c:v>-26.05859375</c:v>
                </c:pt>
                <c:pt idx="18907">
                  <c:v>-53.05859375</c:v>
                </c:pt>
                <c:pt idx="18908">
                  <c:v>-6.05859375</c:v>
                </c:pt>
                <c:pt idx="18909">
                  <c:v>-10.05859375</c:v>
                </c:pt>
                <c:pt idx="18910">
                  <c:v>-35.05859375</c:v>
                </c:pt>
                <c:pt idx="18911">
                  <c:v>-25.05859375</c:v>
                </c:pt>
                <c:pt idx="18912">
                  <c:v>68.94140625</c:v>
                </c:pt>
                <c:pt idx="18913">
                  <c:v>38.94140625</c:v>
                </c:pt>
                <c:pt idx="18914">
                  <c:v>8.94140625</c:v>
                </c:pt>
                <c:pt idx="18915">
                  <c:v>42.94140625</c:v>
                </c:pt>
                <c:pt idx="18916">
                  <c:v>51.94140625</c:v>
                </c:pt>
                <c:pt idx="18917">
                  <c:v>-48.05859375</c:v>
                </c:pt>
                <c:pt idx="18918">
                  <c:v>14.94140625</c:v>
                </c:pt>
                <c:pt idx="18919">
                  <c:v>-42.05859375</c:v>
                </c:pt>
                <c:pt idx="18920">
                  <c:v>1.94140625</c:v>
                </c:pt>
                <c:pt idx="18921">
                  <c:v>3.94140625</c:v>
                </c:pt>
                <c:pt idx="18922">
                  <c:v>-32.05859375</c:v>
                </c:pt>
                <c:pt idx="18923">
                  <c:v>-20.05859375</c:v>
                </c:pt>
                <c:pt idx="18924">
                  <c:v>14.94140625</c:v>
                </c:pt>
                <c:pt idx="18925">
                  <c:v>12.94140625</c:v>
                </c:pt>
                <c:pt idx="18926">
                  <c:v>26.94140625</c:v>
                </c:pt>
                <c:pt idx="18927">
                  <c:v>9.94140625</c:v>
                </c:pt>
                <c:pt idx="18928">
                  <c:v>30.94140625</c:v>
                </c:pt>
                <c:pt idx="18929">
                  <c:v>-12.05859375</c:v>
                </c:pt>
                <c:pt idx="18930">
                  <c:v>41.94140625</c:v>
                </c:pt>
                <c:pt idx="18931">
                  <c:v>-42.05859375</c:v>
                </c:pt>
                <c:pt idx="18932">
                  <c:v>-42.05859375</c:v>
                </c:pt>
                <c:pt idx="18933">
                  <c:v>67.94140625</c:v>
                </c:pt>
                <c:pt idx="18934">
                  <c:v>-73.05859375</c:v>
                </c:pt>
                <c:pt idx="18935">
                  <c:v>5.94140625</c:v>
                </c:pt>
                <c:pt idx="18936">
                  <c:v>-44.765625</c:v>
                </c:pt>
                <c:pt idx="18937">
                  <c:v>37.234375</c:v>
                </c:pt>
                <c:pt idx="18938">
                  <c:v>-79.765625</c:v>
                </c:pt>
                <c:pt idx="18939">
                  <c:v>10.234375</c:v>
                </c:pt>
                <c:pt idx="18940">
                  <c:v>-31.765625</c:v>
                </c:pt>
                <c:pt idx="18941">
                  <c:v>-47.765625</c:v>
                </c:pt>
                <c:pt idx="18942">
                  <c:v>-10.765625</c:v>
                </c:pt>
                <c:pt idx="18943">
                  <c:v>-5.765625</c:v>
                </c:pt>
                <c:pt idx="18944">
                  <c:v>-30.765625</c:v>
                </c:pt>
                <c:pt idx="18945">
                  <c:v>-18.765625</c:v>
                </c:pt>
                <c:pt idx="18946">
                  <c:v>-61.765625</c:v>
                </c:pt>
                <c:pt idx="18947">
                  <c:v>26.234375</c:v>
                </c:pt>
                <c:pt idx="18948">
                  <c:v>3.234375</c:v>
                </c:pt>
                <c:pt idx="18949">
                  <c:v>74.234375</c:v>
                </c:pt>
                <c:pt idx="18950">
                  <c:v>-35.765625</c:v>
                </c:pt>
                <c:pt idx="18951">
                  <c:v>6.234375</c:v>
                </c:pt>
                <c:pt idx="18952">
                  <c:v>77.234375</c:v>
                </c:pt>
                <c:pt idx="18953">
                  <c:v>37.234375</c:v>
                </c:pt>
                <c:pt idx="18954">
                  <c:v>-71.765625</c:v>
                </c:pt>
                <c:pt idx="18955">
                  <c:v>-41.765625</c:v>
                </c:pt>
                <c:pt idx="18956">
                  <c:v>75.234375</c:v>
                </c:pt>
                <c:pt idx="18957">
                  <c:v>-3.765625</c:v>
                </c:pt>
                <c:pt idx="18958">
                  <c:v>-35.765625</c:v>
                </c:pt>
                <c:pt idx="18959">
                  <c:v>48.234375</c:v>
                </c:pt>
                <c:pt idx="18960">
                  <c:v>-44.765625</c:v>
                </c:pt>
                <c:pt idx="18961">
                  <c:v>43.234375</c:v>
                </c:pt>
                <c:pt idx="18962">
                  <c:v>50.234375</c:v>
                </c:pt>
                <c:pt idx="18963">
                  <c:v>-3.765625</c:v>
                </c:pt>
                <c:pt idx="18964">
                  <c:v>6.234375</c:v>
                </c:pt>
                <c:pt idx="18965">
                  <c:v>-92.765625</c:v>
                </c:pt>
                <c:pt idx="18966">
                  <c:v>25.234375</c:v>
                </c:pt>
                <c:pt idx="18967">
                  <c:v>-2.765625</c:v>
                </c:pt>
                <c:pt idx="18968">
                  <c:v>94.234375</c:v>
                </c:pt>
                <c:pt idx="18969">
                  <c:v>11.234375</c:v>
                </c:pt>
                <c:pt idx="18970">
                  <c:v>-48.765625</c:v>
                </c:pt>
                <c:pt idx="18971">
                  <c:v>-18.765625</c:v>
                </c:pt>
                <c:pt idx="18972">
                  <c:v>27.234375</c:v>
                </c:pt>
                <c:pt idx="18973">
                  <c:v>-7.765625</c:v>
                </c:pt>
                <c:pt idx="18974">
                  <c:v>4.234375</c:v>
                </c:pt>
                <c:pt idx="18975">
                  <c:v>-55.765625</c:v>
                </c:pt>
                <c:pt idx="18976">
                  <c:v>20.234375</c:v>
                </c:pt>
                <c:pt idx="18977">
                  <c:v>43.234375</c:v>
                </c:pt>
                <c:pt idx="18978">
                  <c:v>-13.765625</c:v>
                </c:pt>
                <c:pt idx="18979">
                  <c:v>-31.765625</c:v>
                </c:pt>
                <c:pt idx="18980">
                  <c:v>1.234375</c:v>
                </c:pt>
                <c:pt idx="18981">
                  <c:v>61.234375</c:v>
                </c:pt>
                <c:pt idx="18982">
                  <c:v>-15.765625</c:v>
                </c:pt>
                <c:pt idx="18983">
                  <c:v>22.234375</c:v>
                </c:pt>
                <c:pt idx="18984">
                  <c:v>32.234375</c:v>
                </c:pt>
                <c:pt idx="18985">
                  <c:v>-101.765625</c:v>
                </c:pt>
                <c:pt idx="18986">
                  <c:v>29.234375</c:v>
                </c:pt>
                <c:pt idx="18987">
                  <c:v>2.234375</c:v>
                </c:pt>
                <c:pt idx="18988">
                  <c:v>-6.765625</c:v>
                </c:pt>
                <c:pt idx="18989">
                  <c:v>-35.765625</c:v>
                </c:pt>
                <c:pt idx="18990">
                  <c:v>-58.765625</c:v>
                </c:pt>
                <c:pt idx="18991">
                  <c:v>16.234375</c:v>
                </c:pt>
                <c:pt idx="18992">
                  <c:v>-48.765625</c:v>
                </c:pt>
                <c:pt idx="18993">
                  <c:v>-35.765625</c:v>
                </c:pt>
                <c:pt idx="18994">
                  <c:v>18.234375</c:v>
                </c:pt>
                <c:pt idx="18995">
                  <c:v>-75.765625</c:v>
                </c:pt>
                <c:pt idx="18996">
                  <c:v>76.234375</c:v>
                </c:pt>
                <c:pt idx="18997">
                  <c:v>9.234375</c:v>
                </c:pt>
                <c:pt idx="18998">
                  <c:v>17.234375</c:v>
                </c:pt>
                <c:pt idx="18999">
                  <c:v>25.234375</c:v>
                </c:pt>
                <c:pt idx="19000">
                  <c:v>42.234375</c:v>
                </c:pt>
                <c:pt idx="19001">
                  <c:v>45.234375</c:v>
                </c:pt>
                <c:pt idx="19002">
                  <c:v>20.234375</c:v>
                </c:pt>
                <c:pt idx="19003">
                  <c:v>9.234375</c:v>
                </c:pt>
                <c:pt idx="19004">
                  <c:v>82.234375</c:v>
                </c:pt>
                <c:pt idx="19005">
                  <c:v>15.234375</c:v>
                </c:pt>
                <c:pt idx="19006">
                  <c:v>31.234375</c:v>
                </c:pt>
                <c:pt idx="19007">
                  <c:v>-78.765625</c:v>
                </c:pt>
                <c:pt idx="19008">
                  <c:v>-34.765625</c:v>
                </c:pt>
                <c:pt idx="19009">
                  <c:v>24.234375</c:v>
                </c:pt>
                <c:pt idx="19010">
                  <c:v>-6.765625</c:v>
                </c:pt>
                <c:pt idx="19011">
                  <c:v>14.234375</c:v>
                </c:pt>
                <c:pt idx="19012">
                  <c:v>5.234375</c:v>
                </c:pt>
                <c:pt idx="19013">
                  <c:v>34.16796875</c:v>
                </c:pt>
                <c:pt idx="19014">
                  <c:v>-14.83203125</c:v>
                </c:pt>
                <c:pt idx="19015">
                  <c:v>18.16796875</c:v>
                </c:pt>
                <c:pt idx="19016">
                  <c:v>46.16796875</c:v>
                </c:pt>
                <c:pt idx="19017">
                  <c:v>-16.83203125</c:v>
                </c:pt>
                <c:pt idx="19018">
                  <c:v>83.16796875</c:v>
                </c:pt>
                <c:pt idx="19019">
                  <c:v>32.16796875</c:v>
                </c:pt>
                <c:pt idx="19020">
                  <c:v>54.16796875</c:v>
                </c:pt>
                <c:pt idx="19021">
                  <c:v>36.16796875</c:v>
                </c:pt>
                <c:pt idx="19022">
                  <c:v>-2.83203125</c:v>
                </c:pt>
                <c:pt idx="19023">
                  <c:v>-48.83203125</c:v>
                </c:pt>
                <c:pt idx="19024">
                  <c:v>-20.83203125</c:v>
                </c:pt>
                <c:pt idx="19025">
                  <c:v>-37.83203125</c:v>
                </c:pt>
                <c:pt idx="19026">
                  <c:v>-21.83203125</c:v>
                </c:pt>
                <c:pt idx="19027">
                  <c:v>-13.83203125</c:v>
                </c:pt>
                <c:pt idx="19028">
                  <c:v>50.16796875</c:v>
                </c:pt>
                <c:pt idx="19029">
                  <c:v>-9.83203125</c:v>
                </c:pt>
                <c:pt idx="19030">
                  <c:v>62.16796875</c:v>
                </c:pt>
                <c:pt idx="19031">
                  <c:v>21.16796875</c:v>
                </c:pt>
                <c:pt idx="19032">
                  <c:v>-48.83203125</c:v>
                </c:pt>
                <c:pt idx="19033">
                  <c:v>8.16796875</c:v>
                </c:pt>
                <c:pt idx="19034">
                  <c:v>-10.83203125</c:v>
                </c:pt>
                <c:pt idx="19035">
                  <c:v>6.16796875</c:v>
                </c:pt>
                <c:pt idx="19036">
                  <c:v>-42.83203125</c:v>
                </c:pt>
                <c:pt idx="19037">
                  <c:v>92.16796875</c:v>
                </c:pt>
                <c:pt idx="19038">
                  <c:v>15.16796875</c:v>
                </c:pt>
                <c:pt idx="19039">
                  <c:v>-1.83203125</c:v>
                </c:pt>
                <c:pt idx="19040">
                  <c:v>-86.83203125</c:v>
                </c:pt>
                <c:pt idx="19041">
                  <c:v>7.16796875</c:v>
                </c:pt>
                <c:pt idx="19042">
                  <c:v>14.16796875</c:v>
                </c:pt>
                <c:pt idx="19043">
                  <c:v>20.16796875</c:v>
                </c:pt>
                <c:pt idx="19044">
                  <c:v>-13.83203125</c:v>
                </c:pt>
                <c:pt idx="19045">
                  <c:v>-44.83203125</c:v>
                </c:pt>
                <c:pt idx="19046">
                  <c:v>-11.83203125</c:v>
                </c:pt>
                <c:pt idx="19047">
                  <c:v>16.16796875</c:v>
                </c:pt>
                <c:pt idx="19048">
                  <c:v>-21.83203125</c:v>
                </c:pt>
                <c:pt idx="19049">
                  <c:v>25.16796875</c:v>
                </c:pt>
                <c:pt idx="19050">
                  <c:v>33.16796875</c:v>
                </c:pt>
                <c:pt idx="19051">
                  <c:v>40.16796875</c:v>
                </c:pt>
                <c:pt idx="19052">
                  <c:v>4.16796875</c:v>
                </c:pt>
                <c:pt idx="19053">
                  <c:v>-12.83203125</c:v>
                </c:pt>
                <c:pt idx="19054">
                  <c:v>-25.83203125</c:v>
                </c:pt>
                <c:pt idx="19055">
                  <c:v>-3.83203125</c:v>
                </c:pt>
                <c:pt idx="19056">
                  <c:v>-60.83203125</c:v>
                </c:pt>
                <c:pt idx="19057">
                  <c:v>-10.83203125</c:v>
                </c:pt>
                <c:pt idx="19058">
                  <c:v>44.16796875</c:v>
                </c:pt>
                <c:pt idx="19059">
                  <c:v>-21.83203125</c:v>
                </c:pt>
                <c:pt idx="19060">
                  <c:v>1.16796875</c:v>
                </c:pt>
                <c:pt idx="19061">
                  <c:v>-36.83203125</c:v>
                </c:pt>
                <c:pt idx="19062">
                  <c:v>-2.83203125</c:v>
                </c:pt>
                <c:pt idx="19063">
                  <c:v>10.16796875</c:v>
                </c:pt>
                <c:pt idx="19064">
                  <c:v>-13.83203125</c:v>
                </c:pt>
                <c:pt idx="19065">
                  <c:v>28.16796875</c:v>
                </c:pt>
                <c:pt idx="19066">
                  <c:v>-27.83203125</c:v>
                </c:pt>
                <c:pt idx="19067">
                  <c:v>-15.83203125</c:v>
                </c:pt>
                <c:pt idx="19068">
                  <c:v>-30.83203125</c:v>
                </c:pt>
                <c:pt idx="19069">
                  <c:v>38.16796875</c:v>
                </c:pt>
                <c:pt idx="19070">
                  <c:v>41.16796875</c:v>
                </c:pt>
                <c:pt idx="19071">
                  <c:v>51.16796875</c:v>
                </c:pt>
                <c:pt idx="19072">
                  <c:v>20.16796875</c:v>
                </c:pt>
                <c:pt idx="19073">
                  <c:v>15.16796875</c:v>
                </c:pt>
                <c:pt idx="19074">
                  <c:v>-17.83203125</c:v>
                </c:pt>
                <c:pt idx="19075">
                  <c:v>-31.83203125</c:v>
                </c:pt>
                <c:pt idx="19076">
                  <c:v>6.16796875</c:v>
                </c:pt>
                <c:pt idx="19077">
                  <c:v>46.16796875</c:v>
                </c:pt>
                <c:pt idx="19078">
                  <c:v>13.16796875</c:v>
                </c:pt>
                <c:pt idx="19079">
                  <c:v>45.16796875</c:v>
                </c:pt>
                <c:pt idx="19080">
                  <c:v>4.16796875</c:v>
                </c:pt>
                <c:pt idx="19081">
                  <c:v>-50.83203125</c:v>
                </c:pt>
                <c:pt idx="19082">
                  <c:v>-57.83203125</c:v>
                </c:pt>
                <c:pt idx="19083">
                  <c:v>20.16796875</c:v>
                </c:pt>
                <c:pt idx="19084">
                  <c:v>16.16796875</c:v>
                </c:pt>
                <c:pt idx="19085">
                  <c:v>7.16796875</c:v>
                </c:pt>
                <c:pt idx="19086">
                  <c:v>2.16796875</c:v>
                </c:pt>
                <c:pt idx="19087">
                  <c:v>10.16796875</c:v>
                </c:pt>
                <c:pt idx="19088">
                  <c:v>62.16796875</c:v>
                </c:pt>
                <c:pt idx="19089">
                  <c:v>-61.83203125</c:v>
                </c:pt>
                <c:pt idx="19090">
                  <c:v>-84.83203125</c:v>
                </c:pt>
                <c:pt idx="19091">
                  <c:v>20.16796875</c:v>
                </c:pt>
                <c:pt idx="19092">
                  <c:v>0.16796875</c:v>
                </c:pt>
                <c:pt idx="19093">
                  <c:v>22.16796875</c:v>
                </c:pt>
                <c:pt idx="19094">
                  <c:v>39.16796875</c:v>
                </c:pt>
                <c:pt idx="19095">
                  <c:v>-37.83203125</c:v>
                </c:pt>
                <c:pt idx="19096">
                  <c:v>-58.87109375</c:v>
                </c:pt>
                <c:pt idx="19097">
                  <c:v>-76.87109375</c:v>
                </c:pt>
                <c:pt idx="19098">
                  <c:v>13.12890625</c:v>
                </c:pt>
                <c:pt idx="19099">
                  <c:v>118.1289062</c:v>
                </c:pt>
                <c:pt idx="19100">
                  <c:v>26.12890625</c:v>
                </c:pt>
                <c:pt idx="19101">
                  <c:v>-47.87109375</c:v>
                </c:pt>
                <c:pt idx="19102">
                  <c:v>-30.87109375</c:v>
                </c:pt>
                <c:pt idx="19103">
                  <c:v>103.1289062</c:v>
                </c:pt>
                <c:pt idx="19104">
                  <c:v>-10.87109375</c:v>
                </c:pt>
                <c:pt idx="19105">
                  <c:v>-7.87109375</c:v>
                </c:pt>
                <c:pt idx="19106">
                  <c:v>15.12890625</c:v>
                </c:pt>
                <c:pt idx="19107">
                  <c:v>-49.87109375</c:v>
                </c:pt>
                <c:pt idx="19108">
                  <c:v>35.12890625</c:v>
                </c:pt>
                <c:pt idx="19109">
                  <c:v>37.12890625</c:v>
                </c:pt>
                <c:pt idx="19110">
                  <c:v>-44.87109375</c:v>
                </c:pt>
                <c:pt idx="19111">
                  <c:v>13.12890625</c:v>
                </c:pt>
                <c:pt idx="19112">
                  <c:v>27.12890625</c:v>
                </c:pt>
                <c:pt idx="19113">
                  <c:v>52.12890625</c:v>
                </c:pt>
                <c:pt idx="19114">
                  <c:v>46.12890625</c:v>
                </c:pt>
                <c:pt idx="19115">
                  <c:v>-49.87109375</c:v>
                </c:pt>
                <c:pt idx="19116">
                  <c:v>-54.87109375</c:v>
                </c:pt>
                <c:pt idx="19117">
                  <c:v>30.12890625</c:v>
                </c:pt>
                <c:pt idx="19118">
                  <c:v>64.12890625</c:v>
                </c:pt>
                <c:pt idx="19119">
                  <c:v>-110.8710938</c:v>
                </c:pt>
                <c:pt idx="19120">
                  <c:v>-13.87109375</c:v>
                </c:pt>
                <c:pt idx="19121">
                  <c:v>36.12890625</c:v>
                </c:pt>
                <c:pt idx="19122">
                  <c:v>14.12890625</c:v>
                </c:pt>
                <c:pt idx="19123">
                  <c:v>-4.87109375</c:v>
                </c:pt>
                <c:pt idx="19124">
                  <c:v>-7.87109375</c:v>
                </c:pt>
                <c:pt idx="19125">
                  <c:v>2.12890625</c:v>
                </c:pt>
                <c:pt idx="19126">
                  <c:v>-26.87109375</c:v>
                </c:pt>
                <c:pt idx="19127">
                  <c:v>-38.87109375</c:v>
                </c:pt>
                <c:pt idx="19128">
                  <c:v>-56.87109375</c:v>
                </c:pt>
                <c:pt idx="19129">
                  <c:v>36.12890625</c:v>
                </c:pt>
                <c:pt idx="19130">
                  <c:v>-44.87109375</c:v>
                </c:pt>
                <c:pt idx="19131">
                  <c:v>-23.87109375</c:v>
                </c:pt>
                <c:pt idx="19132">
                  <c:v>-60.87109375</c:v>
                </c:pt>
                <c:pt idx="19133">
                  <c:v>-6.87109375</c:v>
                </c:pt>
                <c:pt idx="19134">
                  <c:v>79.12890625</c:v>
                </c:pt>
                <c:pt idx="19135">
                  <c:v>94.12890625</c:v>
                </c:pt>
                <c:pt idx="19136">
                  <c:v>11.12890625</c:v>
                </c:pt>
                <c:pt idx="19137">
                  <c:v>-16.87109375</c:v>
                </c:pt>
                <c:pt idx="19138">
                  <c:v>-41.87109375</c:v>
                </c:pt>
                <c:pt idx="19139">
                  <c:v>-30.87109375</c:v>
                </c:pt>
                <c:pt idx="19140">
                  <c:v>40.12890625</c:v>
                </c:pt>
                <c:pt idx="19141">
                  <c:v>-107.8710938</c:v>
                </c:pt>
                <c:pt idx="19142">
                  <c:v>88.12890625</c:v>
                </c:pt>
                <c:pt idx="19143">
                  <c:v>-28.87109375</c:v>
                </c:pt>
                <c:pt idx="19144">
                  <c:v>25.12890625</c:v>
                </c:pt>
                <c:pt idx="19145">
                  <c:v>46.12890625</c:v>
                </c:pt>
                <c:pt idx="19146">
                  <c:v>-131.87109380000001</c:v>
                </c:pt>
                <c:pt idx="19147">
                  <c:v>68.12890625</c:v>
                </c:pt>
                <c:pt idx="19148">
                  <c:v>-45.87109375</c:v>
                </c:pt>
                <c:pt idx="19149">
                  <c:v>102.1289062</c:v>
                </c:pt>
                <c:pt idx="19150">
                  <c:v>-36.87109375</c:v>
                </c:pt>
                <c:pt idx="19151">
                  <c:v>-19.87109375</c:v>
                </c:pt>
                <c:pt idx="19152">
                  <c:v>82.12890625</c:v>
                </c:pt>
                <c:pt idx="19153">
                  <c:v>-70.87109375</c:v>
                </c:pt>
                <c:pt idx="19154">
                  <c:v>-30.87109375</c:v>
                </c:pt>
                <c:pt idx="19155">
                  <c:v>16.12890625</c:v>
                </c:pt>
                <c:pt idx="19156">
                  <c:v>-11.87109375</c:v>
                </c:pt>
                <c:pt idx="19157">
                  <c:v>-7.87109375</c:v>
                </c:pt>
                <c:pt idx="19158">
                  <c:v>10.12890625</c:v>
                </c:pt>
                <c:pt idx="19159">
                  <c:v>0.12890625</c:v>
                </c:pt>
                <c:pt idx="19160">
                  <c:v>5.12890625</c:v>
                </c:pt>
                <c:pt idx="19161">
                  <c:v>-91.87109375</c:v>
                </c:pt>
                <c:pt idx="19162">
                  <c:v>-38.87109375</c:v>
                </c:pt>
                <c:pt idx="19163">
                  <c:v>-19.87109375</c:v>
                </c:pt>
                <c:pt idx="19164">
                  <c:v>25.12890625</c:v>
                </c:pt>
                <c:pt idx="19165">
                  <c:v>-27.87109375</c:v>
                </c:pt>
                <c:pt idx="19166">
                  <c:v>-13.87109375</c:v>
                </c:pt>
                <c:pt idx="19167">
                  <c:v>-40.87109375</c:v>
                </c:pt>
                <c:pt idx="19168">
                  <c:v>-17.87109375</c:v>
                </c:pt>
                <c:pt idx="19169">
                  <c:v>-114.8710938</c:v>
                </c:pt>
                <c:pt idx="19170">
                  <c:v>-33.87109375</c:v>
                </c:pt>
                <c:pt idx="19171">
                  <c:v>-23.87109375</c:v>
                </c:pt>
                <c:pt idx="19172">
                  <c:v>-38.87109375</c:v>
                </c:pt>
                <c:pt idx="19173">
                  <c:v>-22.87109375</c:v>
                </c:pt>
                <c:pt idx="19174">
                  <c:v>24.12890625</c:v>
                </c:pt>
                <c:pt idx="19175">
                  <c:v>1.12890625</c:v>
                </c:pt>
                <c:pt idx="19176">
                  <c:v>-25.87109375</c:v>
                </c:pt>
                <c:pt idx="19177">
                  <c:v>-2.87109375</c:v>
                </c:pt>
                <c:pt idx="19178">
                  <c:v>-7.87109375</c:v>
                </c:pt>
                <c:pt idx="19179">
                  <c:v>-8.66015625</c:v>
                </c:pt>
                <c:pt idx="19180">
                  <c:v>101.3398438</c:v>
                </c:pt>
                <c:pt idx="19181">
                  <c:v>-24.66015625</c:v>
                </c:pt>
                <c:pt idx="19182">
                  <c:v>33.33984375</c:v>
                </c:pt>
                <c:pt idx="19183">
                  <c:v>-94.66015625</c:v>
                </c:pt>
                <c:pt idx="19184">
                  <c:v>19.33984375</c:v>
                </c:pt>
                <c:pt idx="19185">
                  <c:v>-17.66015625</c:v>
                </c:pt>
                <c:pt idx="19186">
                  <c:v>-103.6601562</c:v>
                </c:pt>
                <c:pt idx="19187">
                  <c:v>-16.66015625</c:v>
                </c:pt>
                <c:pt idx="19188">
                  <c:v>-48.66015625</c:v>
                </c:pt>
                <c:pt idx="19189">
                  <c:v>43.33984375</c:v>
                </c:pt>
                <c:pt idx="19190">
                  <c:v>34.33984375</c:v>
                </c:pt>
                <c:pt idx="19191">
                  <c:v>38.33984375</c:v>
                </c:pt>
                <c:pt idx="19192">
                  <c:v>-26.66015625</c:v>
                </c:pt>
                <c:pt idx="19193">
                  <c:v>-19.66015625</c:v>
                </c:pt>
                <c:pt idx="19194">
                  <c:v>-54.66015625</c:v>
                </c:pt>
                <c:pt idx="19195">
                  <c:v>-24.66015625</c:v>
                </c:pt>
                <c:pt idx="19196">
                  <c:v>-11.66015625</c:v>
                </c:pt>
                <c:pt idx="19197">
                  <c:v>-57.66015625</c:v>
                </c:pt>
                <c:pt idx="19198">
                  <c:v>10.33984375</c:v>
                </c:pt>
                <c:pt idx="19199">
                  <c:v>-32.66015625</c:v>
                </c:pt>
                <c:pt idx="19200">
                  <c:v>-30.66015625</c:v>
                </c:pt>
                <c:pt idx="19201">
                  <c:v>-51.66015625</c:v>
                </c:pt>
                <c:pt idx="19202">
                  <c:v>63.33984375</c:v>
                </c:pt>
                <c:pt idx="19203">
                  <c:v>11.33984375</c:v>
                </c:pt>
                <c:pt idx="19204">
                  <c:v>-1.66015625</c:v>
                </c:pt>
                <c:pt idx="19205">
                  <c:v>-58.66015625</c:v>
                </c:pt>
                <c:pt idx="19206">
                  <c:v>-36.66015625</c:v>
                </c:pt>
                <c:pt idx="19207">
                  <c:v>-57.66015625</c:v>
                </c:pt>
                <c:pt idx="19208">
                  <c:v>-4.66015625</c:v>
                </c:pt>
                <c:pt idx="19209">
                  <c:v>-18.66015625</c:v>
                </c:pt>
                <c:pt idx="19210">
                  <c:v>-63.66015625</c:v>
                </c:pt>
                <c:pt idx="19211">
                  <c:v>23.33984375</c:v>
                </c:pt>
                <c:pt idx="19212">
                  <c:v>1.33984375</c:v>
                </c:pt>
                <c:pt idx="19213">
                  <c:v>73.33984375</c:v>
                </c:pt>
                <c:pt idx="19214">
                  <c:v>3.33984375</c:v>
                </c:pt>
                <c:pt idx="19215">
                  <c:v>2.33984375</c:v>
                </c:pt>
                <c:pt idx="19216">
                  <c:v>17.33984375</c:v>
                </c:pt>
                <c:pt idx="19217">
                  <c:v>-91.66015625</c:v>
                </c:pt>
                <c:pt idx="19218">
                  <c:v>-21.66015625</c:v>
                </c:pt>
                <c:pt idx="19219">
                  <c:v>0.33984375</c:v>
                </c:pt>
                <c:pt idx="19220">
                  <c:v>112.3398438</c:v>
                </c:pt>
                <c:pt idx="19221">
                  <c:v>-15.66015625</c:v>
                </c:pt>
                <c:pt idx="19222">
                  <c:v>-43.66015625</c:v>
                </c:pt>
                <c:pt idx="19223">
                  <c:v>76.33984375</c:v>
                </c:pt>
                <c:pt idx="19224">
                  <c:v>57.33984375</c:v>
                </c:pt>
                <c:pt idx="19225">
                  <c:v>-61.66015625</c:v>
                </c:pt>
                <c:pt idx="19226">
                  <c:v>-37.66015625</c:v>
                </c:pt>
                <c:pt idx="19227">
                  <c:v>-58.66015625</c:v>
                </c:pt>
                <c:pt idx="19228">
                  <c:v>-18.66015625</c:v>
                </c:pt>
                <c:pt idx="19229">
                  <c:v>7.33984375</c:v>
                </c:pt>
                <c:pt idx="19230">
                  <c:v>-19.66015625</c:v>
                </c:pt>
                <c:pt idx="19231">
                  <c:v>-11.66015625</c:v>
                </c:pt>
                <c:pt idx="19232">
                  <c:v>-14.66015625</c:v>
                </c:pt>
                <c:pt idx="19233">
                  <c:v>50.33984375</c:v>
                </c:pt>
                <c:pt idx="19234">
                  <c:v>23.33984375</c:v>
                </c:pt>
                <c:pt idx="19235">
                  <c:v>-73.66015625</c:v>
                </c:pt>
                <c:pt idx="19236">
                  <c:v>6.33984375</c:v>
                </c:pt>
                <c:pt idx="19237">
                  <c:v>-7.66015625</c:v>
                </c:pt>
                <c:pt idx="19238">
                  <c:v>-33.66015625</c:v>
                </c:pt>
                <c:pt idx="19239">
                  <c:v>20.33984375</c:v>
                </c:pt>
                <c:pt idx="19240">
                  <c:v>23.33984375</c:v>
                </c:pt>
                <c:pt idx="19241">
                  <c:v>-22.66015625</c:v>
                </c:pt>
                <c:pt idx="19242">
                  <c:v>34.33984375</c:v>
                </c:pt>
                <c:pt idx="19243">
                  <c:v>95.33984375</c:v>
                </c:pt>
                <c:pt idx="19244">
                  <c:v>52.33984375</c:v>
                </c:pt>
                <c:pt idx="19245">
                  <c:v>-49.66015625</c:v>
                </c:pt>
                <c:pt idx="19246">
                  <c:v>-0.66015625</c:v>
                </c:pt>
                <c:pt idx="19247">
                  <c:v>-79.66015625</c:v>
                </c:pt>
                <c:pt idx="19248">
                  <c:v>-12.66015625</c:v>
                </c:pt>
                <c:pt idx="19249">
                  <c:v>29.33984375</c:v>
                </c:pt>
                <c:pt idx="19250">
                  <c:v>-15.66015625</c:v>
                </c:pt>
                <c:pt idx="19251">
                  <c:v>13.33984375</c:v>
                </c:pt>
                <c:pt idx="19252">
                  <c:v>-18.66015625</c:v>
                </c:pt>
                <c:pt idx="19253">
                  <c:v>44.33984375</c:v>
                </c:pt>
                <c:pt idx="19254">
                  <c:v>-32.66015625</c:v>
                </c:pt>
                <c:pt idx="19255">
                  <c:v>-71.66015625</c:v>
                </c:pt>
                <c:pt idx="19256">
                  <c:v>-17.66015625</c:v>
                </c:pt>
                <c:pt idx="19257">
                  <c:v>70.33984375</c:v>
                </c:pt>
                <c:pt idx="19258">
                  <c:v>-14.66015625</c:v>
                </c:pt>
                <c:pt idx="19259">
                  <c:v>59.33984375</c:v>
                </c:pt>
                <c:pt idx="19260">
                  <c:v>5.33984375</c:v>
                </c:pt>
                <c:pt idx="19261">
                  <c:v>-53.66015625</c:v>
                </c:pt>
                <c:pt idx="19262">
                  <c:v>-20.66015625</c:v>
                </c:pt>
                <c:pt idx="19263">
                  <c:v>58.33984375</c:v>
                </c:pt>
                <c:pt idx="19264">
                  <c:v>-93.66015625</c:v>
                </c:pt>
                <c:pt idx="19265">
                  <c:v>-2.66015625</c:v>
                </c:pt>
                <c:pt idx="19266">
                  <c:v>-58.66015625</c:v>
                </c:pt>
                <c:pt idx="19267">
                  <c:v>-50.87109375</c:v>
                </c:pt>
                <c:pt idx="19268">
                  <c:v>49.12890625</c:v>
                </c:pt>
                <c:pt idx="19269">
                  <c:v>-1.87109375</c:v>
                </c:pt>
                <c:pt idx="19270">
                  <c:v>24.12890625</c:v>
                </c:pt>
                <c:pt idx="19271">
                  <c:v>11.12890625</c:v>
                </c:pt>
                <c:pt idx="19272">
                  <c:v>12.12890625</c:v>
                </c:pt>
                <c:pt idx="19273">
                  <c:v>51.12890625</c:v>
                </c:pt>
                <c:pt idx="19274">
                  <c:v>-58.87109375</c:v>
                </c:pt>
                <c:pt idx="19275">
                  <c:v>-19.87109375</c:v>
                </c:pt>
                <c:pt idx="19276">
                  <c:v>9.12890625</c:v>
                </c:pt>
                <c:pt idx="19277">
                  <c:v>-6.87109375</c:v>
                </c:pt>
                <c:pt idx="19278">
                  <c:v>-8.87109375</c:v>
                </c:pt>
                <c:pt idx="19279">
                  <c:v>-8.87109375</c:v>
                </c:pt>
                <c:pt idx="19280">
                  <c:v>-40.87109375</c:v>
                </c:pt>
                <c:pt idx="19281">
                  <c:v>-24.87109375</c:v>
                </c:pt>
                <c:pt idx="19282">
                  <c:v>22.12890625</c:v>
                </c:pt>
                <c:pt idx="19283">
                  <c:v>99.12890625</c:v>
                </c:pt>
                <c:pt idx="19284">
                  <c:v>-3.87109375</c:v>
                </c:pt>
                <c:pt idx="19285">
                  <c:v>-10.87109375</c:v>
                </c:pt>
                <c:pt idx="19286">
                  <c:v>-11.87109375</c:v>
                </c:pt>
                <c:pt idx="19287">
                  <c:v>-84.87109375</c:v>
                </c:pt>
                <c:pt idx="19288">
                  <c:v>39.12890625</c:v>
                </c:pt>
                <c:pt idx="19289">
                  <c:v>-46.87109375</c:v>
                </c:pt>
                <c:pt idx="19290">
                  <c:v>21.12890625</c:v>
                </c:pt>
                <c:pt idx="19291">
                  <c:v>-18.87109375</c:v>
                </c:pt>
                <c:pt idx="19292">
                  <c:v>35.12890625</c:v>
                </c:pt>
                <c:pt idx="19293">
                  <c:v>1.12890625</c:v>
                </c:pt>
                <c:pt idx="19294">
                  <c:v>12.12890625</c:v>
                </c:pt>
                <c:pt idx="19295">
                  <c:v>73.12890625</c:v>
                </c:pt>
                <c:pt idx="19296">
                  <c:v>3.12890625</c:v>
                </c:pt>
                <c:pt idx="19297">
                  <c:v>-39.87109375</c:v>
                </c:pt>
                <c:pt idx="19298">
                  <c:v>-65.87109375</c:v>
                </c:pt>
                <c:pt idx="19299">
                  <c:v>-19.87109375</c:v>
                </c:pt>
                <c:pt idx="19300">
                  <c:v>64.12890625</c:v>
                </c:pt>
                <c:pt idx="19301">
                  <c:v>-23.87109375</c:v>
                </c:pt>
                <c:pt idx="19302">
                  <c:v>-10.87109375</c:v>
                </c:pt>
                <c:pt idx="19303">
                  <c:v>28.12890625</c:v>
                </c:pt>
                <c:pt idx="19304">
                  <c:v>1.12890625</c:v>
                </c:pt>
                <c:pt idx="19305">
                  <c:v>44.12890625</c:v>
                </c:pt>
                <c:pt idx="19306">
                  <c:v>-34.87109375</c:v>
                </c:pt>
                <c:pt idx="19307">
                  <c:v>-27.87109375</c:v>
                </c:pt>
                <c:pt idx="19308">
                  <c:v>24.12890625</c:v>
                </c:pt>
                <c:pt idx="19309">
                  <c:v>-28.87109375</c:v>
                </c:pt>
                <c:pt idx="19310">
                  <c:v>-21.87109375</c:v>
                </c:pt>
                <c:pt idx="19311">
                  <c:v>45.12890625</c:v>
                </c:pt>
                <c:pt idx="19312">
                  <c:v>-13.87109375</c:v>
                </c:pt>
                <c:pt idx="19313">
                  <c:v>14.12890625</c:v>
                </c:pt>
                <c:pt idx="19314">
                  <c:v>0.12890625</c:v>
                </c:pt>
                <c:pt idx="19315">
                  <c:v>17.12890625</c:v>
                </c:pt>
                <c:pt idx="19316">
                  <c:v>-44.87109375</c:v>
                </c:pt>
                <c:pt idx="19317">
                  <c:v>56.12890625</c:v>
                </c:pt>
                <c:pt idx="19318">
                  <c:v>32.12890625</c:v>
                </c:pt>
                <c:pt idx="19319">
                  <c:v>-3.87109375</c:v>
                </c:pt>
                <c:pt idx="19320">
                  <c:v>25.12890625</c:v>
                </c:pt>
                <c:pt idx="19321">
                  <c:v>-64.87109375</c:v>
                </c:pt>
                <c:pt idx="19322">
                  <c:v>-34.87109375</c:v>
                </c:pt>
                <c:pt idx="19323">
                  <c:v>-0.87109375</c:v>
                </c:pt>
                <c:pt idx="19324">
                  <c:v>-15.87109375</c:v>
                </c:pt>
                <c:pt idx="19325">
                  <c:v>-55.87109375</c:v>
                </c:pt>
                <c:pt idx="19326">
                  <c:v>34.12890625</c:v>
                </c:pt>
                <c:pt idx="19327">
                  <c:v>7.12890625</c:v>
                </c:pt>
                <c:pt idx="19328">
                  <c:v>50.12890625</c:v>
                </c:pt>
                <c:pt idx="19329">
                  <c:v>-6.87109375</c:v>
                </c:pt>
                <c:pt idx="19330">
                  <c:v>66.12890625</c:v>
                </c:pt>
                <c:pt idx="19331">
                  <c:v>2.12890625</c:v>
                </c:pt>
                <c:pt idx="19332">
                  <c:v>-10.87109375</c:v>
                </c:pt>
                <c:pt idx="19333">
                  <c:v>19.12890625</c:v>
                </c:pt>
                <c:pt idx="19334">
                  <c:v>13.12890625</c:v>
                </c:pt>
                <c:pt idx="19335">
                  <c:v>8.12890625</c:v>
                </c:pt>
                <c:pt idx="19336">
                  <c:v>-14.87109375</c:v>
                </c:pt>
                <c:pt idx="19337">
                  <c:v>33.12890625</c:v>
                </c:pt>
                <c:pt idx="19338">
                  <c:v>-32.87109375</c:v>
                </c:pt>
                <c:pt idx="19339">
                  <c:v>73.12890625</c:v>
                </c:pt>
                <c:pt idx="19340">
                  <c:v>33.12890625</c:v>
                </c:pt>
                <c:pt idx="19341">
                  <c:v>2.12890625</c:v>
                </c:pt>
                <c:pt idx="19342">
                  <c:v>-19.87109375</c:v>
                </c:pt>
                <c:pt idx="19343">
                  <c:v>-5.87109375</c:v>
                </c:pt>
                <c:pt idx="19344">
                  <c:v>-42.87109375</c:v>
                </c:pt>
                <c:pt idx="19345">
                  <c:v>-81.87109375</c:v>
                </c:pt>
                <c:pt idx="19346">
                  <c:v>-31.87109375</c:v>
                </c:pt>
                <c:pt idx="19347">
                  <c:v>127.1289062</c:v>
                </c:pt>
                <c:pt idx="19348">
                  <c:v>-72.87109375</c:v>
                </c:pt>
                <c:pt idx="19349">
                  <c:v>7.12890625</c:v>
                </c:pt>
                <c:pt idx="19350">
                  <c:v>22.12890625</c:v>
                </c:pt>
                <c:pt idx="19351">
                  <c:v>5.12890625</c:v>
                </c:pt>
                <c:pt idx="19352">
                  <c:v>-14.87109375</c:v>
                </c:pt>
                <c:pt idx="19353">
                  <c:v>3.12890625</c:v>
                </c:pt>
                <c:pt idx="19354">
                  <c:v>32.12890625</c:v>
                </c:pt>
                <c:pt idx="19355">
                  <c:v>2.12890625</c:v>
                </c:pt>
                <c:pt idx="19356">
                  <c:v>-16.87109375</c:v>
                </c:pt>
                <c:pt idx="19357">
                  <c:v>12.12890625</c:v>
                </c:pt>
                <c:pt idx="19358">
                  <c:v>-50.87109375</c:v>
                </c:pt>
                <c:pt idx="19359">
                  <c:v>-6.87109375</c:v>
                </c:pt>
                <c:pt idx="19360">
                  <c:v>-80.87109375</c:v>
                </c:pt>
                <c:pt idx="19361">
                  <c:v>51.12890625</c:v>
                </c:pt>
                <c:pt idx="19362">
                  <c:v>26.12890625</c:v>
                </c:pt>
                <c:pt idx="19363">
                  <c:v>13.12890625</c:v>
                </c:pt>
                <c:pt idx="19364">
                  <c:v>-14.8125</c:v>
                </c:pt>
                <c:pt idx="19365">
                  <c:v>-66.8125</c:v>
                </c:pt>
                <c:pt idx="19366">
                  <c:v>27.1875</c:v>
                </c:pt>
                <c:pt idx="19367">
                  <c:v>8.1875</c:v>
                </c:pt>
                <c:pt idx="19368">
                  <c:v>-74.8125</c:v>
                </c:pt>
                <c:pt idx="19369">
                  <c:v>19.1875</c:v>
                </c:pt>
                <c:pt idx="19370">
                  <c:v>2.1875</c:v>
                </c:pt>
                <c:pt idx="19371">
                  <c:v>63.1875</c:v>
                </c:pt>
                <c:pt idx="19372">
                  <c:v>-16.8125</c:v>
                </c:pt>
                <c:pt idx="19373">
                  <c:v>52.1875</c:v>
                </c:pt>
                <c:pt idx="19374">
                  <c:v>-32.8125</c:v>
                </c:pt>
                <c:pt idx="19375">
                  <c:v>-17.8125</c:v>
                </c:pt>
                <c:pt idx="19376">
                  <c:v>-112.8125</c:v>
                </c:pt>
                <c:pt idx="19377">
                  <c:v>-33.8125</c:v>
                </c:pt>
                <c:pt idx="19378">
                  <c:v>41.1875</c:v>
                </c:pt>
                <c:pt idx="19379">
                  <c:v>64.1875</c:v>
                </c:pt>
                <c:pt idx="19380">
                  <c:v>-30.8125</c:v>
                </c:pt>
                <c:pt idx="19381">
                  <c:v>27.1875</c:v>
                </c:pt>
                <c:pt idx="19382">
                  <c:v>-35.8125</c:v>
                </c:pt>
                <c:pt idx="19383">
                  <c:v>18.1875</c:v>
                </c:pt>
                <c:pt idx="19384">
                  <c:v>103.1875</c:v>
                </c:pt>
                <c:pt idx="19385">
                  <c:v>-9.8125</c:v>
                </c:pt>
                <c:pt idx="19386">
                  <c:v>-31.8125</c:v>
                </c:pt>
                <c:pt idx="19387">
                  <c:v>-80.8125</c:v>
                </c:pt>
                <c:pt idx="19388">
                  <c:v>-8.8125</c:v>
                </c:pt>
                <c:pt idx="19389">
                  <c:v>27.1875</c:v>
                </c:pt>
                <c:pt idx="19390">
                  <c:v>4.1875</c:v>
                </c:pt>
                <c:pt idx="19391">
                  <c:v>41.1875</c:v>
                </c:pt>
                <c:pt idx="19392">
                  <c:v>37.1875</c:v>
                </c:pt>
                <c:pt idx="19393">
                  <c:v>-84.8125</c:v>
                </c:pt>
                <c:pt idx="19394">
                  <c:v>-6.8125</c:v>
                </c:pt>
                <c:pt idx="19395">
                  <c:v>13.1875</c:v>
                </c:pt>
                <c:pt idx="19396">
                  <c:v>-12.8125</c:v>
                </c:pt>
                <c:pt idx="19397">
                  <c:v>-9.8125</c:v>
                </c:pt>
                <c:pt idx="19398">
                  <c:v>13.1875</c:v>
                </c:pt>
                <c:pt idx="19399">
                  <c:v>-15.8125</c:v>
                </c:pt>
                <c:pt idx="19400">
                  <c:v>-61.8125</c:v>
                </c:pt>
                <c:pt idx="19401">
                  <c:v>81.1875</c:v>
                </c:pt>
                <c:pt idx="19402">
                  <c:v>12.1875</c:v>
                </c:pt>
                <c:pt idx="19403">
                  <c:v>98.1875</c:v>
                </c:pt>
                <c:pt idx="19404">
                  <c:v>52.1875</c:v>
                </c:pt>
                <c:pt idx="19405">
                  <c:v>-79.8125</c:v>
                </c:pt>
                <c:pt idx="19406">
                  <c:v>-0.8125</c:v>
                </c:pt>
                <c:pt idx="19407">
                  <c:v>29.1875</c:v>
                </c:pt>
                <c:pt idx="19408">
                  <c:v>-11.8125</c:v>
                </c:pt>
                <c:pt idx="19409">
                  <c:v>10.1875</c:v>
                </c:pt>
                <c:pt idx="19410">
                  <c:v>-32.8125</c:v>
                </c:pt>
                <c:pt idx="19411">
                  <c:v>18.1875</c:v>
                </c:pt>
                <c:pt idx="19412">
                  <c:v>-27.8125</c:v>
                </c:pt>
                <c:pt idx="19413">
                  <c:v>-3.8125</c:v>
                </c:pt>
                <c:pt idx="19414">
                  <c:v>-21.8125</c:v>
                </c:pt>
                <c:pt idx="19415">
                  <c:v>-48.8125</c:v>
                </c:pt>
                <c:pt idx="19416">
                  <c:v>9.1875</c:v>
                </c:pt>
                <c:pt idx="19417">
                  <c:v>26.1875</c:v>
                </c:pt>
                <c:pt idx="19418">
                  <c:v>46.1875</c:v>
                </c:pt>
                <c:pt idx="19419">
                  <c:v>-74.8125</c:v>
                </c:pt>
                <c:pt idx="19420">
                  <c:v>24.1875</c:v>
                </c:pt>
                <c:pt idx="19421">
                  <c:v>-1.8125</c:v>
                </c:pt>
                <c:pt idx="19422">
                  <c:v>-36.8125</c:v>
                </c:pt>
                <c:pt idx="19423">
                  <c:v>76.1875</c:v>
                </c:pt>
                <c:pt idx="19424">
                  <c:v>5.1875</c:v>
                </c:pt>
                <c:pt idx="19425">
                  <c:v>91.1875</c:v>
                </c:pt>
                <c:pt idx="19426">
                  <c:v>-98.8125</c:v>
                </c:pt>
                <c:pt idx="19427">
                  <c:v>5.1875</c:v>
                </c:pt>
                <c:pt idx="19428">
                  <c:v>2.1875</c:v>
                </c:pt>
                <c:pt idx="19429">
                  <c:v>-83.8125</c:v>
                </c:pt>
                <c:pt idx="19430">
                  <c:v>-102.8125</c:v>
                </c:pt>
                <c:pt idx="19431">
                  <c:v>-3.8125</c:v>
                </c:pt>
                <c:pt idx="19432">
                  <c:v>-68.8125</c:v>
                </c:pt>
                <c:pt idx="19433">
                  <c:v>-15.8125</c:v>
                </c:pt>
                <c:pt idx="19434">
                  <c:v>34.1875</c:v>
                </c:pt>
                <c:pt idx="19435">
                  <c:v>-109.8125</c:v>
                </c:pt>
                <c:pt idx="19436">
                  <c:v>24.1875</c:v>
                </c:pt>
                <c:pt idx="19437">
                  <c:v>54.1875</c:v>
                </c:pt>
                <c:pt idx="19438">
                  <c:v>-47.8125</c:v>
                </c:pt>
                <c:pt idx="19439">
                  <c:v>58.1875</c:v>
                </c:pt>
                <c:pt idx="19440">
                  <c:v>3.1875</c:v>
                </c:pt>
                <c:pt idx="19441">
                  <c:v>52.1875</c:v>
                </c:pt>
                <c:pt idx="19442">
                  <c:v>62.1875</c:v>
                </c:pt>
                <c:pt idx="19443">
                  <c:v>29.1875</c:v>
                </c:pt>
                <c:pt idx="19444">
                  <c:v>26.1875</c:v>
                </c:pt>
                <c:pt idx="19445">
                  <c:v>-42.8125</c:v>
                </c:pt>
                <c:pt idx="19446">
                  <c:v>-44.8125</c:v>
                </c:pt>
                <c:pt idx="19447">
                  <c:v>44.1875</c:v>
                </c:pt>
                <c:pt idx="19448">
                  <c:v>32.1875</c:v>
                </c:pt>
                <c:pt idx="19449">
                  <c:v>2.1875</c:v>
                </c:pt>
                <c:pt idx="19450">
                  <c:v>-67.8125</c:v>
                </c:pt>
                <c:pt idx="19451">
                  <c:v>-97.75390625</c:v>
                </c:pt>
                <c:pt idx="19452">
                  <c:v>25.24609375</c:v>
                </c:pt>
                <c:pt idx="19453">
                  <c:v>118.2460938</c:v>
                </c:pt>
                <c:pt idx="19454">
                  <c:v>13.24609375</c:v>
                </c:pt>
                <c:pt idx="19455">
                  <c:v>42.24609375</c:v>
                </c:pt>
                <c:pt idx="19456">
                  <c:v>-38.75390625</c:v>
                </c:pt>
                <c:pt idx="19457">
                  <c:v>-66.75390625</c:v>
                </c:pt>
                <c:pt idx="19458">
                  <c:v>-66.75390625</c:v>
                </c:pt>
                <c:pt idx="19459">
                  <c:v>-24.75390625</c:v>
                </c:pt>
                <c:pt idx="19460">
                  <c:v>33.24609375</c:v>
                </c:pt>
                <c:pt idx="19461">
                  <c:v>79.24609375</c:v>
                </c:pt>
                <c:pt idx="19462">
                  <c:v>15.24609375</c:v>
                </c:pt>
                <c:pt idx="19463">
                  <c:v>37.24609375</c:v>
                </c:pt>
                <c:pt idx="19464">
                  <c:v>80.24609375</c:v>
                </c:pt>
                <c:pt idx="19465">
                  <c:v>-7.75390625</c:v>
                </c:pt>
                <c:pt idx="19466">
                  <c:v>28.24609375</c:v>
                </c:pt>
                <c:pt idx="19467">
                  <c:v>-7.75390625</c:v>
                </c:pt>
                <c:pt idx="19468">
                  <c:v>-31.75390625</c:v>
                </c:pt>
                <c:pt idx="19469">
                  <c:v>-12.75390625</c:v>
                </c:pt>
                <c:pt idx="19470">
                  <c:v>16.24609375</c:v>
                </c:pt>
                <c:pt idx="19471">
                  <c:v>28.24609375</c:v>
                </c:pt>
                <c:pt idx="19472">
                  <c:v>24.24609375</c:v>
                </c:pt>
                <c:pt idx="19473">
                  <c:v>64.24609375</c:v>
                </c:pt>
                <c:pt idx="19474">
                  <c:v>-62.75390625</c:v>
                </c:pt>
                <c:pt idx="19475">
                  <c:v>44.24609375</c:v>
                </c:pt>
                <c:pt idx="19476">
                  <c:v>72.24609375</c:v>
                </c:pt>
                <c:pt idx="19477">
                  <c:v>14.24609375</c:v>
                </c:pt>
                <c:pt idx="19478">
                  <c:v>12.24609375</c:v>
                </c:pt>
                <c:pt idx="19479">
                  <c:v>-22.75390625</c:v>
                </c:pt>
                <c:pt idx="19480">
                  <c:v>13.24609375</c:v>
                </c:pt>
                <c:pt idx="19481">
                  <c:v>-25.75390625</c:v>
                </c:pt>
                <c:pt idx="19482">
                  <c:v>1.24609375</c:v>
                </c:pt>
                <c:pt idx="19483">
                  <c:v>28.24609375</c:v>
                </c:pt>
                <c:pt idx="19484">
                  <c:v>-7.75390625</c:v>
                </c:pt>
                <c:pt idx="19485">
                  <c:v>-79.75390625</c:v>
                </c:pt>
                <c:pt idx="19486">
                  <c:v>-12.75390625</c:v>
                </c:pt>
                <c:pt idx="19487">
                  <c:v>32.24609375</c:v>
                </c:pt>
                <c:pt idx="19488">
                  <c:v>-17.75390625</c:v>
                </c:pt>
                <c:pt idx="19489">
                  <c:v>7.24609375</c:v>
                </c:pt>
                <c:pt idx="19490">
                  <c:v>-31.75390625</c:v>
                </c:pt>
                <c:pt idx="19491">
                  <c:v>28.24609375</c:v>
                </c:pt>
                <c:pt idx="19492">
                  <c:v>84.24609375</c:v>
                </c:pt>
                <c:pt idx="19493">
                  <c:v>23.24609375</c:v>
                </c:pt>
                <c:pt idx="19494">
                  <c:v>68.24609375</c:v>
                </c:pt>
                <c:pt idx="19495">
                  <c:v>-32.75390625</c:v>
                </c:pt>
                <c:pt idx="19496">
                  <c:v>28.24609375</c:v>
                </c:pt>
                <c:pt idx="19497">
                  <c:v>3.24609375</c:v>
                </c:pt>
                <c:pt idx="19498">
                  <c:v>16.24609375</c:v>
                </c:pt>
                <c:pt idx="19499">
                  <c:v>-7.75390625</c:v>
                </c:pt>
                <c:pt idx="19500">
                  <c:v>8.24609375</c:v>
                </c:pt>
                <c:pt idx="19501">
                  <c:v>-41.75390625</c:v>
                </c:pt>
                <c:pt idx="19502">
                  <c:v>2.24609375</c:v>
                </c:pt>
                <c:pt idx="19503">
                  <c:v>-74.75390625</c:v>
                </c:pt>
                <c:pt idx="19504">
                  <c:v>-23.75390625</c:v>
                </c:pt>
                <c:pt idx="19505">
                  <c:v>-21.75390625</c:v>
                </c:pt>
                <c:pt idx="19506">
                  <c:v>-30.75390625</c:v>
                </c:pt>
                <c:pt idx="19507">
                  <c:v>2.24609375</c:v>
                </c:pt>
                <c:pt idx="19508">
                  <c:v>64.24609375</c:v>
                </c:pt>
                <c:pt idx="19509">
                  <c:v>0.24609375</c:v>
                </c:pt>
                <c:pt idx="19510">
                  <c:v>70.24609375</c:v>
                </c:pt>
                <c:pt idx="19511">
                  <c:v>-16.75390625</c:v>
                </c:pt>
                <c:pt idx="19512">
                  <c:v>-10.75390625</c:v>
                </c:pt>
                <c:pt idx="19513">
                  <c:v>1.24609375</c:v>
                </c:pt>
                <c:pt idx="19514">
                  <c:v>-6.75390625</c:v>
                </c:pt>
                <c:pt idx="19515">
                  <c:v>-10.75390625</c:v>
                </c:pt>
                <c:pt idx="19516">
                  <c:v>72.24609375</c:v>
                </c:pt>
                <c:pt idx="19517">
                  <c:v>-13.75390625</c:v>
                </c:pt>
                <c:pt idx="19518">
                  <c:v>-40.75390625</c:v>
                </c:pt>
                <c:pt idx="19519">
                  <c:v>-27.75390625</c:v>
                </c:pt>
                <c:pt idx="19520">
                  <c:v>-81.75390625</c:v>
                </c:pt>
                <c:pt idx="19521">
                  <c:v>56.24609375</c:v>
                </c:pt>
                <c:pt idx="19522">
                  <c:v>27.24609375</c:v>
                </c:pt>
                <c:pt idx="19523">
                  <c:v>24.24609375</c:v>
                </c:pt>
                <c:pt idx="19524">
                  <c:v>22.24609375</c:v>
                </c:pt>
                <c:pt idx="19525">
                  <c:v>15.24609375</c:v>
                </c:pt>
                <c:pt idx="19526">
                  <c:v>-4.75390625</c:v>
                </c:pt>
                <c:pt idx="19527">
                  <c:v>9.24609375</c:v>
                </c:pt>
                <c:pt idx="19528">
                  <c:v>47.24609375</c:v>
                </c:pt>
                <c:pt idx="19529">
                  <c:v>98.24609375</c:v>
                </c:pt>
                <c:pt idx="19530">
                  <c:v>-32.05859375</c:v>
                </c:pt>
                <c:pt idx="19531">
                  <c:v>-30.05859375</c:v>
                </c:pt>
                <c:pt idx="19532">
                  <c:v>5.94140625</c:v>
                </c:pt>
                <c:pt idx="19533">
                  <c:v>34.94140625</c:v>
                </c:pt>
                <c:pt idx="19534">
                  <c:v>-41.05859375</c:v>
                </c:pt>
                <c:pt idx="19535">
                  <c:v>11.94140625</c:v>
                </c:pt>
                <c:pt idx="19536">
                  <c:v>37.94140625</c:v>
                </c:pt>
                <c:pt idx="19537">
                  <c:v>-55.05859375</c:v>
                </c:pt>
                <c:pt idx="19538">
                  <c:v>45.94140625</c:v>
                </c:pt>
                <c:pt idx="19539">
                  <c:v>1.94140625</c:v>
                </c:pt>
                <c:pt idx="19540">
                  <c:v>27.94140625</c:v>
                </c:pt>
                <c:pt idx="19541">
                  <c:v>-46.05859375</c:v>
                </c:pt>
                <c:pt idx="19542">
                  <c:v>64.94140625</c:v>
                </c:pt>
                <c:pt idx="19543">
                  <c:v>-2.05859375</c:v>
                </c:pt>
                <c:pt idx="19544">
                  <c:v>19.94140625</c:v>
                </c:pt>
                <c:pt idx="19545">
                  <c:v>-16.05859375</c:v>
                </c:pt>
                <c:pt idx="19546">
                  <c:v>-48.05859375</c:v>
                </c:pt>
                <c:pt idx="19547">
                  <c:v>11.94140625</c:v>
                </c:pt>
                <c:pt idx="19548">
                  <c:v>-17.05859375</c:v>
                </c:pt>
                <c:pt idx="19549">
                  <c:v>0.94140625</c:v>
                </c:pt>
                <c:pt idx="19550">
                  <c:v>21.94140625</c:v>
                </c:pt>
                <c:pt idx="19551">
                  <c:v>27.94140625</c:v>
                </c:pt>
                <c:pt idx="19552">
                  <c:v>-9.05859375</c:v>
                </c:pt>
                <c:pt idx="19553">
                  <c:v>-83.05859375</c:v>
                </c:pt>
                <c:pt idx="19554">
                  <c:v>10.94140625</c:v>
                </c:pt>
                <c:pt idx="19555">
                  <c:v>97.94140625</c:v>
                </c:pt>
                <c:pt idx="19556">
                  <c:v>3.94140625</c:v>
                </c:pt>
                <c:pt idx="19557">
                  <c:v>-17.05859375</c:v>
                </c:pt>
                <c:pt idx="19558">
                  <c:v>-53.05859375</c:v>
                </c:pt>
                <c:pt idx="19559">
                  <c:v>-37.05859375</c:v>
                </c:pt>
                <c:pt idx="19560">
                  <c:v>-26.05859375</c:v>
                </c:pt>
                <c:pt idx="19561">
                  <c:v>-2.05859375</c:v>
                </c:pt>
                <c:pt idx="19562">
                  <c:v>0.94140625</c:v>
                </c:pt>
                <c:pt idx="19563">
                  <c:v>-43.05859375</c:v>
                </c:pt>
                <c:pt idx="19564">
                  <c:v>20.94140625</c:v>
                </c:pt>
                <c:pt idx="19565">
                  <c:v>-6.05859375</c:v>
                </c:pt>
                <c:pt idx="19566">
                  <c:v>-2.05859375</c:v>
                </c:pt>
                <c:pt idx="19567">
                  <c:v>-8.05859375</c:v>
                </c:pt>
                <c:pt idx="19568">
                  <c:v>29.94140625</c:v>
                </c:pt>
                <c:pt idx="19569">
                  <c:v>68.94140625</c:v>
                </c:pt>
                <c:pt idx="19570">
                  <c:v>74.94140625</c:v>
                </c:pt>
                <c:pt idx="19571">
                  <c:v>-35.05859375</c:v>
                </c:pt>
                <c:pt idx="19572">
                  <c:v>-33.05859375</c:v>
                </c:pt>
                <c:pt idx="19573">
                  <c:v>-75.05859375</c:v>
                </c:pt>
                <c:pt idx="19574">
                  <c:v>-14.05859375</c:v>
                </c:pt>
                <c:pt idx="19575">
                  <c:v>44.94140625</c:v>
                </c:pt>
                <c:pt idx="19576">
                  <c:v>7.94140625</c:v>
                </c:pt>
                <c:pt idx="19577">
                  <c:v>26.94140625</c:v>
                </c:pt>
                <c:pt idx="19578">
                  <c:v>-23.05859375</c:v>
                </c:pt>
                <c:pt idx="19579">
                  <c:v>73.94140625</c:v>
                </c:pt>
                <c:pt idx="19580">
                  <c:v>-37.05859375</c:v>
                </c:pt>
                <c:pt idx="19581">
                  <c:v>-34.05859375</c:v>
                </c:pt>
                <c:pt idx="19582">
                  <c:v>-14.05859375</c:v>
                </c:pt>
                <c:pt idx="19583">
                  <c:v>-57.05859375</c:v>
                </c:pt>
                <c:pt idx="19584">
                  <c:v>45.94140625</c:v>
                </c:pt>
                <c:pt idx="19585">
                  <c:v>38.94140625</c:v>
                </c:pt>
                <c:pt idx="19586">
                  <c:v>19.94140625</c:v>
                </c:pt>
                <c:pt idx="19587">
                  <c:v>-71.05859375</c:v>
                </c:pt>
                <c:pt idx="19588">
                  <c:v>52.94140625</c:v>
                </c:pt>
                <c:pt idx="19589">
                  <c:v>49.94140625</c:v>
                </c:pt>
                <c:pt idx="19590">
                  <c:v>81.94140625</c:v>
                </c:pt>
                <c:pt idx="19591">
                  <c:v>0.94140625</c:v>
                </c:pt>
                <c:pt idx="19592">
                  <c:v>55.94140625</c:v>
                </c:pt>
                <c:pt idx="19593">
                  <c:v>44.94140625</c:v>
                </c:pt>
                <c:pt idx="19594">
                  <c:v>5.94140625</c:v>
                </c:pt>
                <c:pt idx="19595">
                  <c:v>-26.05859375</c:v>
                </c:pt>
                <c:pt idx="19596">
                  <c:v>-61.05859375</c:v>
                </c:pt>
                <c:pt idx="19597">
                  <c:v>4.94140625</c:v>
                </c:pt>
                <c:pt idx="19598">
                  <c:v>-29.05859375</c:v>
                </c:pt>
                <c:pt idx="19599">
                  <c:v>-13.05859375</c:v>
                </c:pt>
                <c:pt idx="19600">
                  <c:v>-27.05859375</c:v>
                </c:pt>
                <c:pt idx="19601">
                  <c:v>45.94140625</c:v>
                </c:pt>
                <c:pt idx="19602">
                  <c:v>29.94140625</c:v>
                </c:pt>
                <c:pt idx="19603">
                  <c:v>-18.05859375</c:v>
                </c:pt>
                <c:pt idx="19604">
                  <c:v>30.94140625</c:v>
                </c:pt>
                <c:pt idx="19605">
                  <c:v>1.94140625</c:v>
                </c:pt>
                <c:pt idx="19606">
                  <c:v>-6.05859375</c:v>
                </c:pt>
                <c:pt idx="19607">
                  <c:v>-26.05859375</c:v>
                </c:pt>
                <c:pt idx="19608">
                  <c:v>30.94140625</c:v>
                </c:pt>
                <c:pt idx="19609">
                  <c:v>3.94140625</c:v>
                </c:pt>
                <c:pt idx="19610">
                  <c:v>-63.765625</c:v>
                </c:pt>
                <c:pt idx="19611">
                  <c:v>-44.765625</c:v>
                </c:pt>
                <c:pt idx="19612">
                  <c:v>-4.765625</c:v>
                </c:pt>
                <c:pt idx="19613">
                  <c:v>-38.765625</c:v>
                </c:pt>
                <c:pt idx="19614">
                  <c:v>30.234375</c:v>
                </c:pt>
                <c:pt idx="19615">
                  <c:v>-96.765625</c:v>
                </c:pt>
                <c:pt idx="19616">
                  <c:v>46.234375</c:v>
                </c:pt>
                <c:pt idx="19617">
                  <c:v>51.234375</c:v>
                </c:pt>
                <c:pt idx="19618">
                  <c:v>-9.765625</c:v>
                </c:pt>
                <c:pt idx="19619">
                  <c:v>12.234375</c:v>
                </c:pt>
                <c:pt idx="19620">
                  <c:v>-18.765625</c:v>
                </c:pt>
                <c:pt idx="19621">
                  <c:v>26.234375</c:v>
                </c:pt>
                <c:pt idx="19622">
                  <c:v>-66.765625</c:v>
                </c:pt>
                <c:pt idx="19623">
                  <c:v>-44.765625</c:v>
                </c:pt>
                <c:pt idx="19624">
                  <c:v>47.234375</c:v>
                </c:pt>
                <c:pt idx="19625">
                  <c:v>48.234375</c:v>
                </c:pt>
                <c:pt idx="19626">
                  <c:v>71.234375</c:v>
                </c:pt>
                <c:pt idx="19627">
                  <c:v>-20.765625</c:v>
                </c:pt>
                <c:pt idx="19628">
                  <c:v>47.234375</c:v>
                </c:pt>
                <c:pt idx="19629">
                  <c:v>47.234375</c:v>
                </c:pt>
                <c:pt idx="19630">
                  <c:v>38.234375</c:v>
                </c:pt>
                <c:pt idx="19631">
                  <c:v>20.234375</c:v>
                </c:pt>
                <c:pt idx="19632">
                  <c:v>59.234375</c:v>
                </c:pt>
                <c:pt idx="19633">
                  <c:v>-21.765625</c:v>
                </c:pt>
                <c:pt idx="19634">
                  <c:v>-60.765625</c:v>
                </c:pt>
                <c:pt idx="19635">
                  <c:v>-80.765625</c:v>
                </c:pt>
                <c:pt idx="19636">
                  <c:v>0.234375</c:v>
                </c:pt>
                <c:pt idx="19637">
                  <c:v>21.234375</c:v>
                </c:pt>
                <c:pt idx="19638">
                  <c:v>91.234375</c:v>
                </c:pt>
                <c:pt idx="19639">
                  <c:v>91.234375</c:v>
                </c:pt>
                <c:pt idx="19640">
                  <c:v>80.234375</c:v>
                </c:pt>
                <c:pt idx="19641">
                  <c:v>-89.765625</c:v>
                </c:pt>
                <c:pt idx="19642">
                  <c:v>1.234375</c:v>
                </c:pt>
                <c:pt idx="19643">
                  <c:v>-137.765625</c:v>
                </c:pt>
                <c:pt idx="19644">
                  <c:v>23.234375</c:v>
                </c:pt>
                <c:pt idx="19645">
                  <c:v>31.234375</c:v>
                </c:pt>
                <c:pt idx="19646">
                  <c:v>-1.765625</c:v>
                </c:pt>
                <c:pt idx="19647">
                  <c:v>-13.765625</c:v>
                </c:pt>
                <c:pt idx="19648">
                  <c:v>63.234375</c:v>
                </c:pt>
                <c:pt idx="19649">
                  <c:v>8.234375</c:v>
                </c:pt>
                <c:pt idx="19650">
                  <c:v>3.234375</c:v>
                </c:pt>
                <c:pt idx="19651">
                  <c:v>-59.765625</c:v>
                </c:pt>
                <c:pt idx="19652">
                  <c:v>37.234375</c:v>
                </c:pt>
                <c:pt idx="19653">
                  <c:v>-5.765625</c:v>
                </c:pt>
                <c:pt idx="19654">
                  <c:v>73.234375</c:v>
                </c:pt>
                <c:pt idx="19655">
                  <c:v>-60.765625</c:v>
                </c:pt>
                <c:pt idx="19656">
                  <c:v>-60.765625</c:v>
                </c:pt>
                <c:pt idx="19657">
                  <c:v>32.234375</c:v>
                </c:pt>
                <c:pt idx="19658">
                  <c:v>-3.765625</c:v>
                </c:pt>
                <c:pt idx="19659">
                  <c:v>-3.765625</c:v>
                </c:pt>
                <c:pt idx="19660">
                  <c:v>49.234375</c:v>
                </c:pt>
                <c:pt idx="19661">
                  <c:v>-69.765625</c:v>
                </c:pt>
                <c:pt idx="19662">
                  <c:v>-6.765625</c:v>
                </c:pt>
                <c:pt idx="19663">
                  <c:v>-6.765625</c:v>
                </c:pt>
                <c:pt idx="19664">
                  <c:v>-3.765625</c:v>
                </c:pt>
                <c:pt idx="19665">
                  <c:v>-74.765625</c:v>
                </c:pt>
                <c:pt idx="19666">
                  <c:v>50.234375</c:v>
                </c:pt>
                <c:pt idx="19667">
                  <c:v>-47.765625</c:v>
                </c:pt>
                <c:pt idx="19668">
                  <c:v>16.234375</c:v>
                </c:pt>
                <c:pt idx="19669">
                  <c:v>35.234375</c:v>
                </c:pt>
                <c:pt idx="19670">
                  <c:v>94.234375</c:v>
                </c:pt>
                <c:pt idx="19671">
                  <c:v>-7.765625</c:v>
                </c:pt>
                <c:pt idx="19672">
                  <c:v>21.234375</c:v>
                </c:pt>
                <c:pt idx="19673">
                  <c:v>-61.765625</c:v>
                </c:pt>
                <c:pt idx="19674">
                  <c:v>51.234375</c:v>
                </c:pt>
                <c:pt idx="19675">
                  <c:v>26.234375</c:v>
                </c:pt>
                <c:pt idx="19676">
                  <c:v>-75.765625</c:v>
                </c:pt>
                <c:pt idx="19677">
                  <c:v>-111.765625</c:v>
                </c:pt>
                <c:pt idx="19678">
                  <c:v>-62.765625</c:v>
                </c:pt>
                <c:pt idx="19679">
                  <c:v>49.234375</c:v>
                </c:pt>
                <c:pt idx="19680">
                  <c:v>-7.765625</c:v>
                </c:pt>
                <c:pt idx="19681">
                  <c:v>8.234375</c:v>
                </c:pt>
                <c:pt idx="19682">
                  <c:v>2.234375</c:v>
                </c:pt>
                <c:pt idx="19683">
                  <c:v>58.16796875</c:v>
                </c:pt>
                <c:pt idx="19684">
                  <c:v>-42.83203125</c:v>
                </c:pt>
                <c:pt idx="19685">
                  <c:v>39.16796875</c:v>
                </c:pt>
                <c:pt idx="19686">
                  <c:v>-9.83203125</c:v>
                </c:pt>
                <c:pt idx="19687">
                  <c:v>73.16796875</c:v>
                </c:pt>
                <c:pt idx="19688">
                  <c:v>-37.83203125</c:v>
                </c:pt>
                <c:pt idx="19689">
                  <c:v>25.16796875</c:v>
                </c:pt>
                <c:pt idx="19690">
                  <c:v>29.16796875</c:v>
                </c:pt>
                <c:pt idx="19691">
                  <c:v>28.16796875</c:v>
                </c:pt>
                <c:pt idx="19692">
                  <c:v>23.16796875</c:v>
                </c:pt>
                <c:pt idx="19693">
                  <c:v>-13.83203125</c:v>
                </c:pt>
                <c:pt idx="19694">
                  <c:v>10.16796875</c:v>
                </c:pt>
                <c:pt idx="19695">
                  <c:v>-28.83203125</c:v>
                </c:pt>
                <c:pt idx="19696">
                  <c:v>-66.83203125</c:v>
                </c:pt>
                <c:pt idx="19697">
                  <c:v>20.16796875</c:v>
                </c:pt>
                <c:pt idx="19698">
                  <c:v>-47.83203125</c:v>
                </c:pt>
                <c:pt idx="19699">
                  <c:v>-17.83203125</c:v>
                </c:pt>
                <c:pt idx="19700">
                  <c:v>96.16796875</c:v>
                </c:pt>
                <c:pt idx="19701">
                  <c:v>12.16796875</c:v>
                </c:pt>
                <c:pt idx="19702">
                  <c:v>68.16796875</c:v>
                </c:pt>
                <c:pt idx="19703">
                  <c:v>42.16796875</c:v>
                </c:pt>
                <c:pt idx="19704">
                  <c:v>-37.83203125</c:v>
                </c:pt>
                <c:pt idx="19705">
                  <c:v>-62.83203125</c:v>
                </c:pt>
                <c:pt idx="19706">
                  <c:v>-3.83203125</c:v>
                </c:pt>
                <c:pt idx="19707">
                  <c:v>1.16796875</c:v>
                </c:pt>
                <c:pt idx="19708">
                  <c:v>-104.8320312</c:v>
                </c:pt>
                <c:pt idx="19709">
                  <c:v>-40.83203125</c:v>
                </c:pt>
                <c:pt idx="19710">
                  <c:v>-67.83203125</c:v>
                </c:pt>
                <c:pt idx="19711">
                  <c:v>7.16796875</c:v>
                </c:pt>
                <c:pt idx="19712">
                  <c:v>32.16796875</c:v>
                </c:pt>
                <c:pt idx="19713">
                  <c:v>-27.83203125</c:v>
                </c:pt>
                <c:pt idx="19714">
                  <c:v>28.16796875</c:v>
                </c:pt>
                <c:pt idx="19715">
                  <c:v>68.16796875</c:v>
                </c:pt>
                <c:pt idx="19716">
                  <c:v>136.16796880000001</c:v>
                </c:pt>
                <c:pt idx="19717">
                  <c:v>27.16796875</c:v>
                </c:pt>
                <c:pt idx="19718">
                  <c:v>-60.83203125</c:v>
                </c:pt>
                <c:pt idx="19719">
                  <c:v>-59.83203125</c:v>
                </c:pt>
                <c:pt idx="19720">
                  <c:v>20.16796875</c:v>
                </c:pt>
                <c:pt idx="19721">
                  <c:v>4.16796875</c:v>
                </c:pt>
                <c:pt idx="19722">
                  <c:v>-31.83203125</c:v>
                </c:pt>
                <c:pt idx="19723">
                  <c:v>-22.83203125</c:v>
                </c:pt>
                <c:pt idx="19724">
                  <c:v>-72.83203125</c:v>
                </c:pt>
                <c:pt idx="19725">
                  <c:v>-14.83203125</c:v>
                </c:pt>
                <c:pt idx="19726">
                  <c:v>-30.83203125</c:v>
                </c:pt>
                <c:pt idx="19727">
                  <c:v>40.16796875</c:v>
                </c:pt>
                <c:pt idx="19728">
                  <c:v>13.16796875</c:v>
                </c:pt>
                <c:pt idx="19729">
                  <c:v>0.16796875</c:v>
                </c:pt>
                <c:pt idx="19730">
                  <c:v>-81.83203125</c:v>
                </c:pt>
                <c:pt idx="19731">
                  <c:v>-48.83203125</c:v>
                </c:pt>
                <c:pt idx="19732">
                  <c:v>-29.83203125</c:v>
                </c:pt>
                <c:pt idx="19733">
                  <c:v>4.16796875</c:v>
                </c:pt>
                <c:pt idx="19734">
                  <c:v>-14.83203125</c:v>
                </c:pt>
                <c:pt idx="19735">
                  <c:v>66.16796875</c:v>
                </c:pt>
                <c:pt idx="19736">
                  <c:v>-42.83203125</c:v>
                </c:pt>
                <c:pt idx="19737">
                  <c:v>105.1679688</c:v>
                </c:pt>
                <c:pt idx="19738">
                  <c:v>-3.83203125</c:v>
                </c:pt>
                <c:pt idx="19739">
                  <c:v>-8.83203125</c:v>
                </c:pt>
                <c:pt idx="19740">
                  <c:v>30.16796875</c:v>
                </c:pt>
                <c:pt idx="19741">
                  <c:v>18.16796875</c:v>
                </c:pt>
                <c:pt idx="19742">
                  <c:v>-32.83203125</c:v>
                </c:pt>
                <c:pt idx="19743">
                  <c:v>-24.83203125</c:v>
                </c:pt>
                <c:pt idx="19744">
                  <c:v>23.16796875</c:v>
                </c:pt>
                <c:pt idx="19745">
                  <c:v>-16.83203125</c:v>
                </c:pt>
                <c:pt idx="19746">
                  <c:v>56.16796875</c:v>
                </c:pt>
                <c:pt idx="19747">
                  <c:v>-3.83203125</c:v>
                </c:pt>
                <c:pt idx="19748">
                  <c:v>21.16796875</c:v>
                </c:pt>
                <c:pt idx="19749">
                  <c:v>-73.83203125</c:v>
                </c:pt>
                <c:pt idx="19750">
                  <c:v>46.16796875</c:v>
                </c:pt>
                <c:pt idx="19751">
                  <c:v>-26.83203125</c:v>
                </c:pt>
                <c:pt idx="19752">
                  <c:v>-23.83203125</c:v>
                </c:pt>
                <c:pt idx="19753">
                  <c:v>-19.83203125</c:v>
                </c:pt>
                <c:pt idx="19754">
                  <c:v>-23.83203125</c:v>
                </c:pt>
                <c:pt idx="19755">
                  <c:v>7.16796875</c:v>
                </c:pt>
                <c:pt idx="19756">
                  <c:v>-37.83203125</c:v>
                </c:pt>
                <c:pt idx="19757">
                  <c:v>14.16796875</c:v>
                </c:pt>
                <c:pt idx="19758">
                  <c:v>12.16796875</c:v>
                </c:pt>
                <c:pt idx="19759">
                  <c:v>79.16796875</c:v>
                </c:pt>
                <c:pt idx="19760">
                  <c:v>-7.83203125</c:v>
                </c:pt>
                <c:pt idx="19761">
                  <c:v>-26.83203125</c:v>
                </c:pt>
                <c:pt idx="19762">
                  <c:v>-51.83203125</c:v>
                </c:pt>
                <c:pt idx="19763">
                  <c:v>18.16796875</c:v>
                </c:pt>
                <c:pt idx="19764">
                  <c:v>-4.83203125</c:v>
                </c:pt>
                <c:pt idx="19765">
                  <c:v>7.16796875</c:v>
                </c:pt>
                <c:pt idx="19766">
                  <c:v>-29.83203125</c:v>
                </c:pt>
                <c:pt idx="19767">
                  <c:v>-7.83203125</c:v>
                </c:pt>
                <c:pt idx="19768">
                  <c:v>47.16796875</c:v>
                </c:pt>
                <c:pt idx="19769">
                  <c:v>-11.83203125</c:v>
                </c:pt>
                <c:pt idx="19770">
                  <c:v>-20.83203125</c:v>
                </c:pt>
                <c:pt idx="19771">
                  <c:v>-16.83203125</c:v>
                </c:pt>
                <c:pt idx="19772">
                  <c:v>72.16796875</c:v>
                </c:pt>
                <c:pt idx="19773">
                  <c:v>18.12890625</c:v>
                </c:pt>
                <c:pt idx="19774">
                  <c:v>47.12890625</c:v>
                </c:pt>
                <c:pt idx="19775">
                  <c:v>-65.87109375</c:v>
                </c:pt>
                <c:pt idx="19776">
                  <c:v>-29.87109375</c:v>
                </c:pt>
                <c:pt idx="19777">
                  <c:v>-7.87109375</c:v>
                </c:pt>
                <c:pt idx="19778">
                  <c:v>50.12890625</c:v>
                </c:pt>
                <c:pt idx="19779">
                  <c:v>36.12890625</c:v>
                </c:pt>
                <c:pt idx="19780">
                  <c:v>-34.87109375</c:v>
                </c:pt>
                <c:pt idx="19781">
                  <c:v>6.12890625</c:v>
                </c:pt>
                <c:pt idx="19782">
                  <c:v>72.12890625</c:v>
                </c:pt>
                <c:pt idx="19783">
                  <c:v>69.12890625</c:v>
                </c:pt>
                <c:pt idx="19784">
                  <c:v>-1.87109375</c:v>
                </c:pt>
                <c:pt idx="19785">
                  <c:v>-50.87109375</c:v>
                </c:pt>
                <c:pt idx="19786">
                  <c:v>-38.87109375</c:v>
                </c:pt>
                <c:pt idx="19787">
                  <c:v>23.12890625</c:v>
                </c:pt>
                <c:pt idx="19788">
                  <c:v>43.12890625</c:v>
                </c:pt>
                <c:pt idx="19789">
                  <c:v>79.12890625</c:v>
                </c:pt>
                <c:pt idx="19790">
                  <c:v>27.12890625</c:v>
                </c:pt>
                <c:pt idx="19791">
                  <c:v>-51.87109375</c:v>
                </c:pt>
                <c:pt idx="19792">
                  <c:v>55.12890625</c:v>
                </c:pt>
                <c:pt idx="19793">
                  <c:v>-51.87109375</c:v>
                </c:pt>
                <c:pt idx="19794">
                  <c:v>39.12890625</c:v>
                </c:pt>
                <c:pt idx="19795">
                  <c:v>39.12890625</c:v>
                </c:pt>
                <c:pt idx="19796">
                  <c:v>-43.87109375</c:v>
                </c:pt>
                <c:pt idx="19797">
                  <c:v>-21.87109375</c:v>
                </c:pt>
                <c:pt idx="19798">
                  <c:v>19.12890625</c:v>
                </c:pt>
                <c:pt idx="19799">
                  <c:v>-45.87109375</c:v>
                </c:pt>
                <c:pt idx="19800">
                  <c:v>44.12890625</c:v>
                </c:pt>
                <c:pt idx="19801">
                  <c:v>29.12890625</c:v>
                </c:pt>
                <c:pt idx="19802">
                  <c:v>-65.87109375</c:v>
                </c:pt>
                <c:pt idx="19803">
                  <c:v>9.12890625</c:v>
                </c:pt>
                <c:pt idx="19804">
                  <c:v>26.12890625</c:v>
                </c:pt>
                <c:pt idx="19805">
                  <c:v>-18.87109375</c:v>
                </c:pt>
                <c:pt idx="19806">
                  <c:v>-25.87109375</c:v>
                </c:pt>
                <c:pt idx="19807">
                  <c:v>-10.87109375</c:v>
                </c:pt>
                <c:pt idx="19808">
                  <c:v>-61.87109375</c:v>
                </c:pt>
                <c:pt idx="19809">
                  <c:v>-16.87109375</c:v>
                </c:pt>
                <c:pt idx="19810">
                  <c:v>-45.87109375</c:v>
                </c:pt>
                <c:pt idx="19811">
                  <c:v>8.12890625</c:v>
                </c:pt>
                <c:pt idx="19812">
                  <c:v>-19.87109375</c:v>
                </c:pt>
                <c:pt idx="19813">
                  <c:v>-47.87109375</c:v>
                </c:pt>
                <c:pt idx="19814">
                  <c:v>-72.87109375</c:v>
                </c:pt>
                <c:pt idx="19815">
                  <c:v>7.12890625</c:v>
                </c:pt>
                <c:pt idx="19816">
                  <c:v>-39.87109375</c:v>
                </c:pt>
                <c:pt idx="19817">
                  <c:v>30.12890625</c:v>
                </c:pt>
                <c:pt idx="19818">
                  <c:v>-11.87109375</c:v>
                </c:pt>
                <c:pt idx="19819">
                  <c:v>18.12890625</c:v>
                </c:pt>
                <c:pt idx="19820">
                  <c:v>-81.87109375</c:v>
                </c:pt>
                <c:pt idx="19821">
                  <c:v>24.12890625</c:v>
                </c:pt>
                <c:pt idx="19822">
                  <c:v>-62.87109375</c:v>
                </c:pt>
                <c:pt idx="19823">
                  <c:v>-3.87109375</c:v>
                </c:pt>
                <c:pt idx="19824">
                  <c:v>-36.87109375</c:v>
                </c:pt>
                <c:pt idx="19825">
                  <c:v>44.12890625</c:v>
                </c:pt>
                <c:pt idx="19826">
                  <c:v>-19.87109375</c:v>
                </c:pt>
                <c:pt idx="19827">
                  <c:v>-67.87109375</c:v>
                </c:pt>
                <c:pt idx="19828">
                  <c:v>-66.87109375</c:v>
                </c:pt>
                <c:pt idx="19829">
                  <c:v>7.12890625</c:v>
                </c:pt>
                <c:pt idx="19830">
                  <c:v>-42.87109375</c:v>
                </c:pt>
                <c:pt idx="19831">
                  <c:v>21.12890625</c:v>
                </c:pt>
                <c:pt idx="19832">
                  <c:v>79.12890625</c:v>
                </c:pt>
                <c:pt idx="19833">
                  <c:v>-46.87109375</c:v>
                </c:pt>
                <c:pt idx="19834">
                  <c:v>11.12890625</c:v>
                </c:pt>
                <c:pt idx="19835">
                  <c:v>-25.87109375</c:v>
                </c:pt>
                <c:pt idx="19836">
                  <c:v>55.12890625</c:v>
                </c:pt>
                <c:pt idx="19837">
                  <c:v>-55.87109375</c:v>
                </c:pt>
                <c:pt idx="19838">
                  <c:v>-27.87109375</c:v>
                </c:pt>
                <c:pt idx="19839">
                  <c:v>28.12890625</c:v>
                </c:pt>
                <c:pt idx="19840">
                  <c:v>25.12890625</c:v>
                </c:pt>
                <c:pt idx="19841">
                  <c:v>85.12890625</c:v>
                </c:pt>
                <c:pt idx="19842">
                  <c:v>-53.87109375</c:v>
                </c:pt>
                <c:pt idx="19843">
                  <c:v>-114.8710938</c:v>
                </c:pt>
                <c:pt idx="19844">
                  <c:v>9.12890625</c:v>
                </c:pt>
                <c:pt idx="19845">
                  <c:v>-11.87109375</c:v>
                </c:pt>
                <c:pt idx="19846">
                  <c:v>29.12890625</c:v>
                </c:pt>
                <c:pt idx="19847">
                  <c:v>-6.87109375</c:v>
                </c:pt>
                <c:pt idx="19848">
                  <c:v>-9.87109375</c:v>
                </c:pt>
                <c:pt idx="19849">
                  <c:v>58.12890625</c:v>
                </c:pt>
                <c:pt idx="19850">
                  <c:v>63.12890625</c:v>
                </c:pt>
                <c:pt idx="19851">
                  <c:v>88.12890625</c:v>
                </c:pt>
                <c:pt idx="19852">
                  <c:v>-45.87109375</c:v>
                </c:pt>
                <c:pt idx="19853">
                  <c:v>14.12890625</c:v>
                </c:pt>
                <c:pt idx="19854">
                  <c:v>-48.87109375</c:v>
                </c:pt>
                <c:pt idx="19855">
                  <c:v>-84.87109375</c:v>
                </c:pt>
                <c:pt idx="19856">
                  <c:v>-17.66015625</c:v>
                </c:pt>
                <c:pt idx="19857">
                  <c:v>38.33984375</c:v>
                </c:pt>
                <c:pt idx="19858">
                  <c:v>-0.66015625</c:v>
                </c:pt>
                <c:pt idx="19859">
                  <c:v>79.33984375</c:v>
                </c:pt>
                <c:pt idx="19860">
                  <c:v>23.33984375</c:v>
                </c:pt>
                <c:pt idx="19861">
                  <c:v>41.33984375</c:v>
                </c:pt>
                <c:pt idx="19862">
                  <c:v>47.33984375</c:v>
                </c:pt>
                <c:pt idx="19863">
                  <c:v>27.33984375</c:v>
                </c:pt>
                <c:pt idx="19864">
                  <c:v>-2.66015625</c:v>
                </c:pt>
                <c:pt idx="19865">
                  <c:v>37.33984375</c:v>
                </c:pt>
                <c:pt idx="19866">
                  <c:v>4.33984375</c:v>
                </c:pt>
                <c:pt idx="19867">
                  <c:v>79.33984375</c:v>
                </c:pt>
                <c:pt idx="19868">
                  <c:v>43.33984375</c:v>
                </c:pt>
                <c:pt idx="19869">
                  <c:v>24.33984375</c:v>
                </c:pt>
                <c:pt idx="19870">
                  <c:v>3.33984375</c:v>
                </c:pt>
                <c:pt idx="19871">
                  <c:v>-36.66015625</c:v>
                </c:pt>
                <c:pt idx="19872">
                  <c:v>-48.66015625</c:v>
                </c:pt>
                <c:pt idx="19873">
                  <c:v>27.33984375</c:v>
                </c:pt>
                <c:pt idx="19874">
                  <c:v>16.33984375</c:v>
                </c:pt>
                <c:pt idx="19875">
                  <c:v>-10.66015625</c:v>
                </c:pt>
                <c:pt idx="19876">
                  <c:v>-44.66015625</c:v>
                </c:pt>
                <c:pt idx="19877">
                  <c:v>-42.66015625</c:v>
                </c:pt>
                <c:pt idx="19878">
                  <c:v>-18.66015625</c:v>
                </c:pt>
                <c:pt idx="19879">
                  <c:v>50.33984375</c:v>
                </c:pt>
                <c:pt idx="19880">
                  <c:v>-65.66015625</c:v>
                </c:pt>
                <c:pt idx="19881">
                  <c:v>106.3398438</c:v>
                </c:pt>
                <c:pt idx="19882">
                  <c:v>36.33984375</c:v>
                </c:pt>
                <c:pt idx="19883">
                  <c:v>-39.66015625</c:v>
                </c:pt>
                <c:pt idx="19884">
                  <c:v>-0.66015625</c:v>
                </c:pt>
                <c:pt idx="19885">
                  <c:v>71.33984375</c:v>
                </c:pt>
                <c:pt idx="19886">
                  <c:v>-95.66015625</c:v>
                </c:pt>
                <c:pt idx="19887">
                  <c:v>-21.66015625</c:v>
                </c:pt>
                <c:pt idx="19888">
                  <c:v>-45.66015625</c:v>
                </c:pt>
                <c:pt idx="19889">
                  <c:v>-26.66015625</c:v>
                </c:pt>
                <c:pt idx="19890">
                  <c:v>-38.66015625</c:v>
                </c:pt>
                <c:pt idx="19891">
                  <c:v>22.33984375</c:v>
                </c:pt>
                <c:pt idx="19892">
                  <c:v>-27.66015625</c:v>
                </c:pt>
                <c:pt idx="19893">
                  <c:v>-43.66015625</c:v>
                </c:pt>
                <c:pt idx="19894">
                  <c:v>25.33984375</c:v>
                </c:pt>
                <c:pt idx="19895">
                  <c:v>28.33984375</c:v>
                </c:pt>
                <c:pt idx="19896">
                  <c:v>1.33984375</c:v>
                </c:pt>
                <c:pt idx="19897">
                  <c:v>39.33984375</c:v>
                </c:pt>
                <c:pt idx="19898">
                  <c:v>5.33984375</c:v>
                </c:pt>
                <c:pt idx="19899">
                  <c:v>2.33984375</c:v>
                </c:pt>
                <c:pt idx="19900">
                  <c:v>21.33984375</c:v>
                </c:pt>
                <c:pt idx="19901">
                  <c:v>-46.66015625</c:v>
                </c:pt>
                <c:pt idx="19902">
                  <c:v>-15.66015625</c:v>
                </c:pt>
                <c:pt idx="19903">
                  <c:v>21.33984375</c:v>
                </c:pt>
                <c:pt idx="19904">
                  <c:v>-78.66015625</c:v>
                </c:pt>
                <c:pt idx="19905">
                  <c:v>24.33984375</c:v>
                </c:pt>
                <c:pt idx="19906">
                  <c:v>88.33984375</c:v>
                </c:pt>
                <c:pt idx="19907">
                  <c:v>8.33984375</c:v>
                </c:pt>
                <c:pt idx="19908">
                  <c:v>-22.66015625</c:v>
                </c:pt>
                <c:pt idx="19909">
                  <c:v>-3.66015625</c:v>
                </c:pt>
                <c:pt idx="19910">
                  <c:v>58.33984375</c:v>
                </c:pt>
                <c:pt idx="19911">
                  <c:v>-90.66015625</c:v>
                </c:pt>
                <c:pt idx="19912">
                  <c:v>14.33984375</c:v>
                </c:pt>
                <c:pt idx="19913">
                  <c:v>10.33984375</c:v>
                </c:pt>
                <c:pt idx="19914">
                  <c:v>-1.66015625</c:v>
                </c:pt>
                <c:pt idx="19915">
                  <c:v>-49.66015625</c:v>
                </c:pt>
                <c:pt idx="19916">
                  <c:v>-16.66015625</c:v>
                </c:pt>
                <c:pt idx="19917">
                  <c:v>1.33984375</c:v>
                </c:pt>
                <c:pt idx="19918">
                  <c:v>-39.66015625</c:v>
                </c:pt>
                <c:pt idx="19919">
                  <c:v>-126.6601562</c:v>
                </c:pt>
                <c:pt idx="19920">
                  <c:v>-8.66015625</c:v>
                </c:pt>
                <c:pt idx="19921">
                  <c:v>-20.66015625</c:v>
                </c:pt>
                <c:pt idx="19922">
                  <c:v>33.33984375</c:v>
                </c:pt>
                <c:pt idx="19923">
                  <c:v>-50.66015625</c:v>
                </c:pt>
                <c:pt idx="19924">
                  <c:v>-73.66015625</c:v>
                </c:pt>
                <c:pt idx="19925">
                  <c:v>-4.66015625</c:v>
                </c:pt>
                <c:pt idx="19926">
                  <c:v>39.33984375</c:v>
                </c:pt>
                <c:pt idx="19927">
                  <c:v>44.33984375</c:v>
                </c:pt>
                <c:pt idx="19928">
                  <c:v>-21.66015625</c:v>
                </c:pt>
                <c:pt idx="19929">
                  <c:v>-31.66015625</c:v>
                </c:pt>
                <c:pt idx="19930">
                  <c:v>2.33984375</c:v>
                </c:pt>
                <c:pt idx="19931">
                  <c:v>91.33984375</c:v>
                </c:pt>
                <c:pt idx="19932">
                  <c:v>9.33984375</c:v>
                </c:pt>
                <c:pt idx="19933">
                  <c:v>-58.66015625</c:v>
                </c:pt>
                <c:pt idx="19934">
                  <c:v>11.33984375</c:v>
                </c:pt>
                <c:pt idx="19935">
                  <c:v>-18.66015625</c:v>
                </c:pt>
                <c:pt idx="19936">
                  <c:v>-73.66015625</c:v>
                </c:pt>
                <c:pt idx="19937">
                  <c:v>-0.66015625</c:v>
                </c:pt>
                <c:pt idx="19938">
                  <c:v>-23.66015625</c:v>
                </c:pt>
                <c:pt idx="19939">
                  <c:v>-25.66015625</c:v>
                </c:pt>
                <c:pt idx="19940">
                  <c:v>-23.66015625</c:v>
                </c:pt>
                <c:pt idx="19941">
                  <c:v>-1.66015625</c:v>
                </c:pt>
                <c:pt idx="19942">
                  <c:v>-54.66015625</c:v>
                </c:pt>
                <c:pt idx="19943">
                  <c:v>6.33984375</c:v>
                </c:pt>
                <c:pt idx="19944">
                  <c:v>22.33984375</c:v>
                </c:pt>
                <c:pt idx="19945">
                  <c:v>-15.66015625</c:v>
                </c:pt>
                <c:pt idx="19946">
                  <c:v>-44.66015625</c:v>
                </c:pt>
                <c:pt idx="19947">
                  <c:v>-26.66015625</c:v>
                </c:pt>
                <c:pt idx="19948">
                  <c:v>-9.66015625</c:v>
                </c:pt>
                <c:pt idx="19949">
                  <c:v>-42.66015625</c:v>
                </c:pt>
                <c:pt idx="19950">
                  <c:v>-46.66015625</c:v>
                </c:pt>
                <c:pt idx="19951">
                  <c:v>-115.6601562</c:v>
                </c:pt>
                <c:pt idx="19952">
                  <c:v>43.33984375</c:v>
                </c:pt>
                <c:pt idx="19953">
                  <c:v>-10.66015625</c:v>
                </c:pt>
                <c:pt idx="19954">
                  <c:v>1.33984375</c:v>
                </c:pt>
                <c:pt idx="19955">
                  <c:v>32.33984375</c:v>
                </c:pt>
                <c:pt idx="19956">
                  <c:v>-9.66015625</c:v>
                </c:pt>
                <c:pt idx="19957">
                  <c:v>-40.66015625</c:v>
                </c:pt>
                <c:pt idx="19958">
                  <c:v>-69.66015625</c:v>
                </c:pt>
                <c:pt idx="19959">
                  <c:v>12.33984375</c:v>
                </c:pt>
                <c:pt idx="19960">
                  <c:v>63.33984375</c:v>
                </c:pt>
                <c:pt idx="19961">
                  <c:v>56.33984375</c:v>
                </c:pt>
                <c:pt idx="19962">
                  <c:v>-25.66015625</c:v>
                </c:pt>
                <c:pt idx="19963">
                  <c:v>12.33984375</c:v>
                </c:pt>
                <c:pt idx="19964">
                  <c:v>-78.66015625</c:v>
                </c:pt>
                <c:pt idx="19965">
                  <c:v>32.33984375</c:v>
                </c:pt>
                <c:pt idx="19966">
                  <c:v>37.33984375</c:v>
                </c:pt>
                <c:pt idx="19967">
                  <c:v>30.33984375</c:v>
                </c:pt>
                <c:pt idx="19968">
                  <c:v>-27.66015625</c:v>
                </c:pt>
                <c:pt idx="19969">
                  <c:v>-62.66015625</c:v>
                </c:pt>
                <c:pt idx="19970">
                  <c:v>-55.87109375</c:v>
                </c:pt>
                <c:pt idx="19971">
                  <c:v>-23.87109375</c:v>
                </c:pt>
                <c:pt idx="19972">
                  <c:v>67.12890625</c:v>
                </c:pt>
                <c:pt idx="19973">
                  <c:v>-32.87109375</c:v>
                </c:pt>
                <c:pt idx="19974">
                  <c:v>22.12890625</c:v>
                </c:pt>
                <c:pt idx="19975">
                  <c:v>-16.87109375</c:v>
                </c:pt>
                <c:pt idx="19976">
                  <c:v>-87.87109375</c:v>
                </c:pt>
                <c:pt idx="19977">
                  <c:v>-30.87109375</c:v>
                </c:pt>
                <c:pt idx="19978">
                  <c:v>-16.87109375</c:v>
                </c:pt>
                <c:pt idx="19979">
                  <c:v>-40.87109375</c:v>
                </c:pt>
                <c:pt idx="19980">
                  <c:v>65.12890625</c:v>
                </c:pt>
                <c:pt idx="19981">
                  <c:v>1.12890625</c:v>
                </c:pt>
                <c:pt idx="19982">
                  <c:v>-19.87109375</c:v>
                </c:pt>
                <c:pt idx="19983">
                  <c:v>3.12890625</c:v>
                </c:pt>
                <c:pt idx="19984">
                  <c:v>5.12890625</c:v>
                </c:pt>
                <c:pt idx="19985">
                  <c:v>49.12890625</c:v>
                </c:pt>
                <c:pt idx="19986">
                  <c:v>59.12890625</c:v>
                </c:pt>
                <c:pt idx="19987">
                  <c:v>-16.87109375</c:v>
                </c:pt>
                <c:pt idx="19988">
                  <c:v>49.12890625</c:v>
                </c:pt>
                <c:pt idx="19989">
                  <c:v>-51.87109375</c:v>
                </c:pt>
                <c:pt idx="19990">
                  <c:v>30.12890625</c:v>
                </c:pt>
                <c:pt idx="19991">
                  <c:v>-31.87109375</c:v>
                </c:pt>
                <c:pt idx="19992">
                  <c:v>-13.87109375</c:v>
                </c:pt>
                <c:pt idx="19993">
                  <c:v>-49.87109375</c:v>
                </c:pt>
                <c:pt idx="19994">
                  <c:v>-87.87109375</c:v>
                </c:pt>
                <c:pt idx="19995">
                  <c:v>32.12890625</c:v>
                </c:pt>
                <c:pt idx="19996">
                  <c:v>-11.87109375</c:v>
                </c:pt>
                <c:pt idx="19997">
                  <c:v>-59.87109375</c:v>
                </c:pt>
                <c:pt idx="19998">
                  <c:v>7.12890625</c:v>
                </c:pt>
                <c:pt idx="19999">
                  <c:v>21.12890625</c:v>
                </c:pt>
                <c:pt idx="20000">
                  <c:v>28.12890625</c:v>
                </c:pt>
                <c:pt idx="20001">
                  <c:v>-36.87109375</c:v>
                </c:pt>
                <c:pt idx="20002">
                  <c:v>-20.87109375</c:v>
                </c:pt>
                <c:pt idx="20003">
                  <c:v>-92.87109375</c:v>
                </c:pt>
                <c:pt idx="20004">
                  <c:v>-3.87109375</c:v>
                </c:pt>
                <c:pt idx="20005">
                  <c:v>65.12890625</c:v>
                </c:pt>
                <c:pt idx="20006">
                  <c:v>26.12890625</c:v>
                </c:pt>
                <c:pt idx="20007">
                  <c:v>32.12890625</c:v>
                </c:pt>
                <c:pt idx="20008">
                  <c:v>-4.87109375</c:v>
                </c:pt>
                <c:pt idx="20009">
                  <c:v>-11.87109375</c:v>
                </c:pt>
                <c:pt idx="20010">
                  <c:v>52.12890625</c:v>
                </c:pt>
                <c:pt idx="20011">
                  <c:v>31.12890625</c:v>
                </c:pt>
                <c:pt idx="20012">
                  <c:v>-79.87109375</c:v>
                </c:pt>
                <c:pt idx="20013">
                  <c:v>131.12890619999999</c:v>
                </c:pt>
                <c:pt idx="20014">
                  <c:v>41.12890625</c:v>
                </c:pt>
                <c:pt idx="20015">
                  <c:v>9.12890625</c:v>
                </c:pt>
                <c:pt idx="20016">
                  <c:v>-4.87109375</c:v>
                </c:pt>
                <c:pt idx="20017">
                  <c:v>-18.87109375</c:v>
                </c:pt>
                <c:pt idx="20018">
                  <c:v>1.12890625</c:v>
                </c:pt>
                <c:pt idx="20019">
                  <c:v>53.12890625</c:v>
                </c:pt>
                <c:pt idx="20020">
                  <c:v>63.12890625</c:v>
                </c:pt>
                <c:pt idx="20021">
                  <c:v>1.12890625</c:v>
                </c:pt>
                <c:pt idx="20022">
                  <c:v>16.12890625</c:v>
                </c:pt>
                <c:pt idx="20023">
                  <c:v>-117.8710938</c:v>
                </c:pt>
                <c:pt idx="20024">
                  <c:v>-66.87109375</c:v>
                </c:pt>
                <c:pt idx="20025">
                  <c:v>-25.87109375</c:v>
                </c:pt>
                <c:pt idx="20026">
                  <c:v>-65.87109375</c:v>
                </c:pt>
                <c:pt idx="20027">
                  <c:v>69.12890625</c:v>
                </c:pt>
                <c:pt idx="20028">
                  <c:v>34.12890625</c:v>
                </c:pt>
                <c:pt idx="20029">
                  <c:v>0.12890625</c:v>
                </c:pt>
                <c:pt idx="20030">
                  <c:v>-24.87109375</c:v>
                </c:pt>
                <c:pt idx="20031">
                  <c:v>79.12890625</c:v>
                </c:pt>
                <c:pt idx="20032">
                  <c:v>39.12890625</c:v>
                </c:pt>
                <c:pt idx="20033">
                  <c:v>37.12890625</c:v>
                </c:pt>
                <c:pt idx="20034">
                  <c:v>-25.87109375</c:v>
                </c:pt>
                <c:pt idx="20035">
                  <c:v>24.12890625</c:v>
                </c:pt>
                <c:pt idx="20036">
                  <c:v>35.12890625</c:v>
                </c:pt>
                <c:pt idx="20037">
                  <c:v>22.12890625</c:v>
                </c:pt>
                <c:pt idx="20038">
                  <c:v>27.12890625</c:v>
                </c:pt>
                <c:pt idx="20039">
                  <c:v>-33.87109375</c:v>
                </c:pt>
                <c:pt idx="20040">
                  <c:v>-1.87109375</c:v>
                </c:pt>
                <c:pt idx="20041">
                  <c:v>-10.87109375</c:v>
                </c:pt>
                <c:pt idx="20042">
                  <c:v>-7.87109375</c:v>
                </c:pt>
                <c:pt idx="20043">
                  <c:v>-29.87109375</c:v>
                </c:pt>
                <c:pt idx="20044">
                  <c:v>6.12890625</c:v>
                </c:pt>
                <c:pt idx="20045">
                  <c:v>33.12890625</c:v>
                </c:pt>
                <c:pt idx="20046">
                  <c:v>-29.87109375</c:v>
                </c:pt>
                <c:pt idx="20047">
                  <c:v>-32.87109375</c:v>
                </c:pt>
                <c:pt idx="20048">
                  <c:v>-41.87109375</c:v>
                </c:pt>
                <c:pt idx="20049">
                  <c:v>-44.87109375</c:v>
                </c:pt>
                <c:pt idx="20050">
                  <c:v>3.12890625</c:v>
                </c:pt>
                <c:pt idx="20051">
                  <c:v>-42.87109375</c:v>
                </c:pt>
                <c:pt idx="20052">
                  <c:v>46.12890625</c:v>
                </c:pt>
                <c:pt idx="20053">
                  <c:v>34.12890625</c:v>
                </c:pt>
                <c:pt idx="20054">
                  <c:v>-35.87109375</c:v>
                </c:pt>
                <c:pt idx="20055">
                  <c:v>71.1875</c:v>
                </c:pt>
                <c:pt idx="20056">
                  <c:v>-7.8125</c:v>
                </c:pt>
                <c:pt idx="20057">
                  <c:v>-4.8125</c:v>
                </c:pt>
                <c:pt idx="20058">
                  <c:v>-39.8125</c:v>
                </c:pt>
                <c:pt idx="20059">
                  <c:v>-45.8125</c:v>
                </c:pt>
                <c:pt idx="20060">
                  <c:v>42.1875</c:v>
                </c:pt>
                <c:pt idx="20061">
                  <c:v>-17.8125</c:v>
                </c:pt>
                <c:pt idx="20062">
                  <c:v>-34.8125</c:v>
                </c:pt>
                <c:pt idx="20063">
                  <c:v>-31.8125</c:v>
                </c:pt>
                <c:pt idx="20064">
                  <c:v>-38.8125</c:v>
                </c:pt>
                <c:pt idx="20065">
                  <c:v>6.1875</c:v>
                </c:pt>
                <c:pt idx="20066">
                  <c:v>1.1875</c:v>
                </c:pt>
                <c:pt idx="20067">
                  <c:v>11.1875</c:v>
                </c:pt>
                <c:pt idx="20068">
                  <c:v>-29.8125</c:v>
                </c:pt>
                <c:pt idx="20069">
                  <c:v>-87.8125</c:v>
                </c:pt>
                <c:pt idx="20070">
                  <c:v>-36.8125</c:v>
                </c:pt>
                <c:pt idx="20071">
                  <c:v>-18.8125</c:v>
                </c:pt>
                <c:pt idx="20072">
                  <c:v>-1.8125</c:v>
                </c:pt>
                <c:pt idx="20073">
                  <c:v>63.1875</c:v>
                </c:pt>
                <c:pt idx="20074">
                  <c:v>22.1875</c:v>
                </c:pt>
                <c:pt idx="20075">
                  <c:v>-14.8125</c:v>
                </c:pt>
                <c:pt idx="20076">
                  <c:v>31.1875</c:v>
                </c:pt>
                <c:pt idx="20077">
                  <c:v>-17.8125</c:v>
                </c:pt>
                <c:pt idx="20078">
                  <c:v>-12.8125</c:v>
                </c:pt>
                <c:pt idx="20079">
                  <c:v>-4.8125</c:v>
                </c:pt>
                <c:pt idx="20080">
                  <c:v>-0.8125</c:v>
                </c:pt>
                <c:pt idx="20081">
                  <c:v>-27.8125</c:v>
                </c:pt>
                <c:pt idx="20082">
                  <c:v>-19.8125</c:v>
                </c:pt>
                <c:pt idx="20083">
                  <c:v>-15.8125</c:v>
                </c:pt>
                <c:pt idx="20084">
                  <c:v>-81.8125</c:v>
                </c:pt>
                <c:pt idx="20085">
                  <c:v>31.1875</c:v>
                </c:pt>
                <c:pt idx="20086">
                  <c:v>44.1875</c:v>
                </c:pt>
                <c:pt idx="20087">
                  <c:v>22.1875</c:v>
                </c:pt>
                <c:pt idx="20088">
                  <c:v>42.1875</c:v>
                </c:pt>
                <c:pt idx="20089">
                  <c:v>29.1875</c:v>
                </c:pt>
                <c:pt idx="20090">
                  <c:v>21.1875</c:v>
                </c:pt>
                <c:pt idx="20091">
                  <c:v>-72.8125</c:v>
                </c:pt>
                <c:pt idx="20092">
                  <c:v>-79.8125</c:v>
                </c:pt>
                <c:pt idx="20093">
                  <c:v>17.1875</c:v>
                </c:pt>
                <c:pt idx="20094">
                  <c:v>0.1875</c:v>
                </c:pt>
                <c:pt idx="20095">
                  <c:v>31.1875</c:v>
                </c:pt>
                <c:pt idx="20096">
                  <c:v>7.1875</c:v>
                </c:pt>
                <c:pt idx="20097">
                  <c:v>-13.8125</c:v>
                </c:pt>
                <c:pt idx="20098">
                  <c:v>57.1875</c:v>
                </c:pt>
                <c:pt idx="20099">
                  <c:v>14.1875</c:v>
                </c:pt>
                <c:pt idx="20100">
                  <c:v>47.1875</c:v>
                </c:pt>
                <c:pt idx="20101">
                  <c:v>-28.8125</c:v>
                </c:pt>
                <c:pt idx="20102">
                  <c:v>54.1875</c:v>
                </c:pt>
                <c:pt idx="20103">
                  <c:v>-99.8125</c:v>
                </c:pt>
                <c:pt idx="20104">
                  <c:v>25.1875</c:v>
                </c:pt>
                <c:pt idx="20105">
                  <c:v>78.1875</c:v>
                </c:pt>
                <c:pt idx="20106">
                  <c:v>35.1875</c:v>
                </c:pt>
                <c:pt idx="20107">
                  <c:v>31.1875</c:v>
                </c:pt>
                <c:pt idx="20108">
                  <c:v>-52.8125</c:v>
                </c:pt>
                <c:pt idx="20109">
                  <c:v>-30.8125</c:v>
                </c:pt>
                <c:pt idx="20110">
                  <c:v>53.1875</c:v>
                </c:pt>
                <c:pt idx="20111">
                  <c:v>16.1875</c:v>
                </c:pt>
                <c:pt idx="20112">
                  <c:v>18.1875</c:v>
                </c:pt>
                <c:pt idx="20113">
                  <c:v>40.1875</c:v>
                </c:pt>
                <c:pt idx="20114">
                  <c:v>-21.8125</c:v>
                </c:pt>
                <c:pt idx="20115">
                  <c:v>-6.8125</c:v>
                </c:pt>
                <c:pt idx="20116">
                  <c:v>-42.8125</c:v>
                </c:pt>
                <c:pt idx="20117">
                  <c:v>0.1875</c:v>
                </c:pt>
                <c:pt idx="20118">
                  <c:v>-1.8125</c:v>
                </c:pt>
                <c:pt idx="20119">
                  <c:v>-4.8125</c:v>
                </c:pt>
                <c:pt idx="20120">
                  <c:v>-6.8125</c:v>
                </c:pt>
                <c:pt idx="20121">
                  <c:v>-4.8125</c:v>
                </c:pt>
                <c:pt idx="20122">
                  <c:v>36.1875</c:v>
                </c:pt>
                <c:pt idx="20123">
                  <c:v>-44.8125</c:v>
                </c:pt>
                <c:pt idx="20124">
                  <c:v>28.1875</c:v>
                </c:pt>
                <c:pt idx="20125">
                  <c:v>51.1875</c:v>
                </c:pt>
                <c:pt idx="20126">
                  <c:v>55.1875</c:v>
                </c:pt>
                <c:pt idx="20127">
                  <c:v>-28.8125</c:v>
                </c:pt>
                <c:pt idx="20128">
                  <c:v>-4.8125</c:v>
                </c:pt>
                <c:pt idx="20129">
                  <c:v>-32.8125</c:v>
                </c:pt>
                <c:pt idx="20130">
                  <c:v>-5.8125</c:v>
                </c:pt>
                <c:pt idx="20131">
                  <c:v>-13.8125</c:v>
                </c:pt>
                <c:pt idx="20132">
                  <c:v>-27.8125</c:v>
                </c:pt>
                <c:pt idx="20133">
                  <c:v>6.1875</c:v>
                </c:pt>
                <c:pt idx="20134">
                  <c:v>57.1875</c:v>
                </c:pt>
                <c:pt idx="20135">
                  <c:v>-67.8125</c:v>
                </c:pt>
                <c:pt idx="20136">
                  <c:v>79.1875</c:v>
                </c:pt>
                <c:pt idx="20137">
                  <c:v>12.1875</c:v>
                </c:pt>
                <c:pt idx="20138">
                  <c:v>-3.8125</c:v>
                </c:pt>
                <c:pt idx="20139">
                  <c:v>-36.8125</c:v>
                </c:pt>
                <c:pt idx="20140">
                  <c:v>-54.8125</c:v>
                </c:pt>
                <c:pt idx="20141">
                  <c:v>-3.8125</c:v>
                </c:pt>
                <c:pt idx="20142">
                  <c:v>48.1875</c:v>
                </c:pt>
                <c:pt idx="20143">
                  <c:v>-36.8125</c:v>
                </c:pt>
                <c:pt idx="20144">
                  <c:v>-17.8125</c:v>
                </c:pt>
                <c:pt idx="20145">
                  <c:v>-21.8125</c:v>
                </c:pt>
                <c:pt idx="20146">
                  <c:v>47.1875</c:v>
                </c:pt>
                <c:pt idx="20147">
                  <c:v>-25.8125</c:v>
                </c:pt>
                <c:pt idx="20148">
                  <c:v>0.1875</c:v>
                </c:pt>
                <c:pt idx="20149">
                  <c:v>-18.8125</c:v>
                </c:pt>
                <c:pt idx="20150">
                  <c:v>11.1875</c:v>
                </c:pt>
                <c:pt idx="20151">
                  <c:v>29.1875</c:v>
                </c:pt>
                <c:pt idx="20152">
                  <c:v>-14.8125</c:v>
                </c:pt>
                <c:pt idx="20153">
                  <c:v>3.1875</c:v>
                </c:pt>
                <c:pt idx="20154">
                  <c:v>-13.8125</c:v>
                </c:pt>
                <c:pt idx="20155">
                  <c:v>-16.8125</c:v>
                </c:pt>
                <c:pt idx="20156">
                  <c:v>-3.8125</c:v>
                </c:pt>
                <c:pt idx="20157">
                  <c:v>13.1875</c:v>
                </c:pt>
                <c:pt idx="20158">
                  <c:v>-15.75390625</c:v>
                </c:pt>
                <c:pt idx="20159">
                  <c:v>-50.75390625</c:v>
                </c:pt>
                <c:pt idx="20160">
                  <c:v>54.24609375</c:v>
                </c:pt>
                <c:pt idx="20161">
                  <c:v>41.24609375</c:v>
                </c:pt>
                <c:pt idx="20162">
                  <c:v>-82.75390625</c:v>
                </c:pt>
                <c:pt idx="20163">
                  <c:v>-68.75390625</c:v>
                </c:pt>
                <c:pt idx="20164">
                  <c:v>6.24609375</c:v>
                </c:pt>
                <c:pt idx="20165">
                  <c:v>-21.75390625</c:v>
                </c:pt>
                <c:pt idx="20166">
                  <c:v>2.24609375</c:v>
                </c:pt>
                <c:pt idx="20167">
                  <c:v>46.24609375</c:v>
                </c:pt>
                <c:pt idx="20168">
                  <c:v>-14.75390625</c:v>
                </c:pt>
                <c:pt idx="20169">
                  <c:v>3.24609375</c:v>
                </c:pt>
                <c:pt idx="20170">
                  <c:v>-5.75390625</c:v>
                </c:pt>
                <c:pt idx="20171">
                  <c:v>-85.75390625</c:v>
                </c:pt>
                <c:pt idx="20172">
                  <c:v>-19.75390625</c:v>
                </c:pt>
                <c:pt idx="20173">
                  <c:v>-3.75390625</c:v>
                </c:pt>
                <c:pt idx="20174">
                  <c:v>37.24609375</c:v>
                </c:pt>
                <c:pt idx="20175">
                  <c:v>5.24609375</c:v>
                </c:pt>
                <c:pt idx="20176">
                  <c:v>-3.75390625</c:v>
                </c:pt>
                <c:pt idx="20177">
                  <c:v>92.24609375</c:v>
                </c:pt>
                <c:pt idx="20178">
                  <c:v>-71.75390625</c:v>
                </c:pt>
                <c:pt idx="20179">
                  <c:v>-20.75390625</c:v>
                </c:pt>
                <c:pt idx="20180">
                  <c:v>-10.75390625</c:v>
                </c:pt>
                <c:pt idx="20181">
                  <c:v>26.24609375</c:v>
                </c:pt>
                <c:pt idx="20182">
                  <c:v>-21.75390625</c:v>
                </c:pt>
                <c:pt idx="20183">
                  <c:v>-12.75390625</c:v>
                </c:pt>
                <c:pt idx="20184">
                  <c:v>-45.75390625</c:v>
                </c:pt>
                <c:pt idx="20185">
                  <c:v>-21.75390625</c:v>
                </c:pt>
                <c:pt idx="20186">
                  <c:v>-3.75390625</c:v>
                </c:pt>
                <c:pt idx="20187">
                  <c:v>22.24609375</c:v>
                </c:pt>
                <c:pt idx="20188">
                  <c:v>33.24609375</c:v>
                </c:pt>
                <c:pt idx="20189">
                  <c:v>24.24609375</c:v>
                </c:pt>
                <c:pt idx="20190">
                  <c:v>-40.75390625</c:v>
                </c:pt>
                <c:pt idx="20191">
                  <c:v>76.24609375</c:v>
                </c:pt>
                <c:pt idx="20192">
                  <c:v>54.24609375</c:v>
                </c:pt>
                <c:pt idx="20193">
                  <c:v>-30.75390625</c:v>
                </c:pt>
                <c:pt idx="20194">
                  <c:v>70.24609375</c:v>
                </c:pt>
                <c:pt idx="20195">
                  <c:v>71.24609375</c:v>
                </c:pt>
                <c:pt idx="20196">
                  <c:v>24.24609375</c:v>
                </c:pt>
                <c:pt idx="20197">
                  <c:v>67.24609375</c:v>
                </c:pt>
                <c:pt idx="20198">
                  <c:v>-57.75390625</c:v>
                </c:pt>
                <c:pt idx="20199">
                  <c:v>-24.75390625</c:v>
                </c:pt>
                <c:pt idx="20200">
                  <c:v>-21.75390625</c:v>
                </c:pt>
                <c:pt idx="20201">
                  <c:v>75.24609375</c:v>
                </c:pt>
                <c:pt idx="20202">
                  <c:v>-12.75390625</c:v>
                </c:pt>
                <c:pt idx="20203">
                  <c:v>57.24609375</c:v>
                </c:pt>
                <c:pt idx="20204">
                  <c:v>-7.75390625</c:v>
                </c:pt>
                <c:pt idx="20205">
                  <c:v>77.24609375</c:v>
                </c:pt>
                <c:pt idx="20206">
                  <c:v>2.24609375</c:v>
                </c:pt>
                <c:pt idx="20207">
                  <c:v>35.24609375</c:v>
                </c:pt>
                <c:pt idx="20208">
                  <c:v>13.24609375</c:v>
                </c:pt>
                <c:pt idx="20209">
                  <c:v>31.24609375</c:v>
                </c:pt>
                <c:pt idx="20210">
                  <c:v>-4.75390625</c:v>
                </c:pt>
                <c:pt idx="20211">
                  <c:v>38.24609375</c:v>
                </c:pt>
                <c:pt idx="20212">
                  <c:v>13.24609375</c:v>
                </c:pt>
                <c:pt idx="20213">
                  <c:v>-28.75390625</c:v>
                </c:pt>
                <c:pt idx="20214">
                  <c:v>34.24609375</c:v>
                </c:pt>
                <c:pt idx="20215">
                  <c:v>34.24609375</c:v>
                </c:pt>
                <c:pt idx="20216">
                  <c:v>-7.75390625</c:v>
                </c:pt>
                <c:pt idx="20217">
                  <c:v>36.24609375</c:v>
                </c:pt>
                <c:pt idx="20218">
                  <c:v>90.24609375</c:v>
                </c:pt>
                <c:pt idx="20219">
                  <c:v>1.24609375</c:v>
                </c:pt>
                <c:pt idx="20220">
                  <c:v>-15.75390625</c:v>
                </c:pt>
                <c:pt idx="20221">
                  <c:v>59.24609375</c:v>
                </c:pt>
                <c:pt idx="20222">
                  <c:v>31.24609375</c:v>
                </c:pt>
                <c:pt idx="20223">
                  <c:v>-68.75390625</c:v>
                </c:pt>
                <c:pt idx="20224">
                  <c:v>-44.75390625</c:v>
                </c:pt>
                <c:pt idx="20225">
                  <c:v>-25.75390625</c:v>
                </c:pt>
                <c:pt idx="20226">
                  <c:v>-6.75390625</c:v>
                </c:pt>
                <c:pt idx="20227">
                  <c:v>-35.75390625</c:v>
                </c:pt>
                <c:pt idx="20228">
                  <c:v>57.24609375</c:v>
                </c:pt>
                <c:pt idx="20229">
                  <c:v>36.24609375</c:v>
                </c:pt>
                <c:pt idx="20230">
                  <c:v>17.24609375</c:v>
                </c:pt>
                <c:pt idx="20231">
                  <c:v>-35.75390625</c:v>
                </c:pt>
                <c:pt idx="20232">
                  <c:v>31.24609375</c:v>
                </c:pt>
                <c:pt idx="20233">
                  <c:v>-5.75390625</c:v>
                </c:pt>
                <c:pt idx="20234">
                  <c:v>29.24609375</c:v>
                </c:pt>
                <c:pt idx="20235">
                  <c:v>-76.75390625</c:v>
                </c:pt>
                <c:pt idx="20236">
                  <c:v>33.24609375</c:v>
                </c:pt>
                <c:pt idx="20237">
                  <c:v>-62.75390625</c:v>
                </c:pt>
                <c:pt idx="20238">
                  <c:v>-17.75390625</c:v>
                </c:pt>
                <c:pt idx="20239">
                  <c:v>36.24609375</c:v>
                </c:pt>
                <c:pt idx="20240">
                  <c:v>-44.75390625</c:v>
                </c:pt>
                <c:pt idx="20241">
                  <c:v>13.24609375</c:v>
                </c:pt>
                <c:pt idx="20242">
                  <c:v>-51.75390625</c:v>
                </c:pt>
                <c:pt idx="20243">
                  <c:v>17.24609375</c:v>
                </c:pt>
                <c:pt idx="20244">
                  <c:v>-62.75390625</c:v>
                </c:pt>
                <c:pt idx="20245">
                  <c:v>40.24609375</c:v>
                </c:pt>
                <c:pt idx="20246">
                  <c:v>47.24609375</c:v>
                </c:pt>
                <c:pt idx="20247">
                  <c:v>16.24609375</c:v>
                </c:pt>
                <c:pt idx="20248">
                  <c:v>-24.05859375</c:v>
                </c:pt>
                <c:pt idx="20249">
                  <c:v>13.94140625</c:v>
                </c:pt>
                <c:pt idx="20250">
                  <c:v>3.94140625</c:v>
                </c:pt>
                <c:pt idx="20251">
                  <c:v>-19.05859375</c:v>
                </c:pt>
                <c:pt idx="20252">
                  <c:v>-8.05859375</c:v>
                </c:pt>
                <c:pt idx="20253">
                  <c:v>-75.05859375</c:v>
                </c:pt>
                <c:pt idx="20254">
                  <c:v>-37.05859375</c:v>
                </c:pt>
                <c:pt idx="20255">
                  <c:v>14.94140625</c:v>
                </c:pt>
                <c:pt idx="20256">
                  <c:v>-1.05859375</c:v>
                </c:pt>
                <c:pt idx="20257">
                  <c:v>20.94140625</c:v>
                </c:pt>
                <c:pt idx="20258">
                  <c:v>28.94140625</c:v>
                </c:pt>
                <c:pt idx="20259">
                  <c:v>16.94140625</c:v>
                </c:pt>
                <c:pt idx="20260">
                  <c:v>62.94140625</c:v>
                </c:pt>
                <c:pt idx="20261">
                  <c:v>-27.05859375</c:v>
                </c:pt>
                <c:pt idx="20262">
                  <c:v>4.94140625</c:v>
                </c:pt>
                <c:pt idx="20263">
                  <c:v>110.9414062</c:v>
                </c:pt>
                <c:pt idx="20264">
                  <c:v>57.94140625</c:v>
                </c:pt>
                <c:pt idx="20265">
                  <c:v>-42.05859375</c:v>
                </c:pt>
                <c:pt idx="20266">
                  <c:v>23.94140625</c:v>
                </c:pt>
                <c:pt idx="20267">
                  <c:v>-7.05859375</c:v>
                </c:pt>
                <c:pt idx="20268">
                  <c:v>-1.05859375</c:v>
                </c:pt>
                <c:pt idx="20269">
                  <c:v>8.94140625</c:v>
                </c:pt>
                <c:pt idx="20270">
                  <c:v>-8.05859375</c:v>
                </c:pt>
                <c:pt idx="20271">
                  <c:v>-29.05859375</c:v>
                </c:pt>
                <c:pt idx="20272">
                  <c:v>58.94140625</c:v>
                </c:pt>
                <c:pt idx="20273">
                  <c:v>-22.05859375</c:v>
                </c:pt>
                <c:pt idx="20274">
                  <c:v>65.94140625</c:v>
                </c:pt>
                <c:pt idx="20275">
                  <c:v>-5.859375E-2</c:v>
                </c:pt>
                <c:pt idx="20276">
                  <c:v>37.94140625</c:v>
                </c:pt>
                <c:pt idx="20277">
                  <c:v>-34.05859375</c:v>
                </c:pt>
                <c:pt idx="20278">
                  <c:v>-41.05859375</c:v>
                </c:pt>
                <c:pt idx="20279">
                  <c:v>-59.05859375</c:v>
                </c:pt>
                <c:pt idx="20280">
                  <c:v>-17.05859375</c:v>
                </c:pt>
                <c:pt idx="20281">
                  <c:v>41.94140625</c:v>
                </c:pt>
                <c:pt idx="20282">
                  <c:v>20.94140625</c:v>
                </c:pt>
                <c:pt idx="20283">
                  <c:v>11.94140625</c:v>
                </c:pt>
                <c:pt idx="20284">
                  <c:v>-22.05859375</c:v>
                </c:pt>
                <c:pt idx="20285">
                  <c:v>1.94140625</c:v>
                </c:pt>
                <c:pt idx="20286">
                  <c:v>-39.05859375</c:v>
                </c:pt>
                <c:pt idx="20287">
                  <c:v>64.94140625</c:v>
                </c:pt>
                <c:pt idx="20288">
                  <c:v>44.94140625</c:v>
                </c:pt>
                <c:pt idx="20289">
                  <c:v>-32.05859375</c:v>
                </c:pt>
                <c:pt idx="20290">
                  <c:v>74.94140625</c:v>
                </c:pt>
                <c:pt idx="20291">
                  <c:v>-11.05859375</c:v>
                </c:pt>
                <c:pt idx="20292">
                  <c:v>34.94140625</c:v>
                </c:pt>
                <c:pt idx="20293">
                  <c:v>-23.05859375</c:v>
                </c:pt>
                <c:pt idx="20294">
                  <c:v>-17.05859375</c:v>
                </c:pt>
                <c:pt idx="20295">
                  <c:v>-40.05859375</c:v>
                </c:pt>
                <c:pt idx="20296">
                  <c:v>102.9414062</c:v>
                </c:pt>
                <c:pt idx="20297">
                  <c:v>0.94140625</c:v>
                </c:pt>
                <c:pt idx="20298">
                  <c:v>48.94140625</c:v>
                </c:pt>
                <c:pt idx="20299">
                  <c:v>-20.05859375</c:v>
                </c:pt>
                <c:pt idx="20300">
                  <c:v>13.94140625</c:v>
                </c:pt>
                <c:pt idx="20301">
                  <c:v>92.94140625</c:v>
                </c:pt>
                <c:pt idx="20302">
                  <c:v>29.94140625</c:v>
                </c:pt>
                <c:pt idx="20303">
                  <c:v>-2.05859375</c:v>
                </c:pt>
                <c:pt idx="20304">
                  <c:v>-22.05859375</c:v>
                </c:pt>
                <c:pt idx="20305">
                  <c:v>-11.05859375</c:v>
                </c:pt>
                <c:pt idx="20306">
                  <c:v>-48.05859375</c:v>
                </c:pt>
                <c:pt idx="20307">
                  <c:v>56.94140625</c:v>
                </c:pt>
                <c:pt idx="20308">
                  <c:v>54.94140625</c:v>
                </c:pt>
                <c:pt idx="20309">
                  <c:v>58.94140625</c:v>
                </c:pt>
                <c:pt idx="20310">
                  <c:v>-22.05859375</c:v>
                </c:pt>
                <c:pt idx="20311">
                  <c:v>-76.05859375</c:v>
                </c:pt>
                <c:pt idx="20312">
                  <c:v>-9.05859375</c:v>
                </c:pt>
                <c:pt idx="20313">
                  <c:v>-13.05859375</c:v>
                </c:pt>
                <c:pt idx="20314">
                  <c:v>-7.05859375</c:v>
                </c:pt>
                <c:pt idx="20315">
                  <c:v>24.94140625</c:v>
                </c:pt>
                <c:pt idx="20316">
                  <c:v>-87.05859375</c:v>
                </c:pt>
                <c:pt idx="20317">
                  <c:v>-52.05859375</c:v>
                </c:pt>
                <c:pt idx="20318">
                  <c:v>33.94140625</c:v>
                </c:pt>
                <c:pt idx="20319">
                  <c:v>33.94140625</c:v>
                </c:pt>
                <c:pt idx="20320">
                  <c:v>-3.05859375</c:v>
                </c:pt>
                <c:pt idx="20321">
                  <c:v>-19.05859375</c:v>
                </c:pt>
                <c:pt idx="20322">
                  <c:v>-55.05859375</c:v>
                </c:pt>
                <c:pt idx="20323">
                  <c:v>72.94140625</c:v>
                </c:pt>
                <c:pt idx="20324">
                  <c:v>31.94140625</c:v>
                </c:pt>
                <c:pt idx="20325">
                  <c:v>6.94140625</c:v>
                </c:pt>
                <c:pt idx="20326">
                  <c:v>46.94140625</c:v>
                </c:pt>
                <c:pt idx="20327">
                  <c:v>47.94140625</c:v>
                </c:pt>
                <c:pt idx="20328">
                  <c:v>-8.05859375</c:v>
                </c:pt>
                <c:pt idx="20329">
                  <c:v>-33.05859375</c:v>
                </c:pt>
                <c:pt idx="20330">
                  <c:v>-42.05859375</c:v>
                </c:pt>
                <c:pt idx="20331">
                  <c:v>-43.05859375</c:v>
                </c:pt>
                <c:pt idx="20332">
                  <c:v>70.94140625</c:v>
                </c:pt>
                <c:pt idx="20333">
                  <c:v>21.94140625</c:v>
                </c:pt>
                <c:pt idx="20334">
                  <c:v>56.94140625</c:v>
                </c:pt>
                <c:pt idx="20335">
                  <c:v>-78.05859375</c:v>
                </c:pt>
                <c:pt idx="20336">
                  <c:v>-75.05859375</c:v>
                </c:pt>
                <c:pt idx="20337">
                  <c:v>-2.05859375</c:v>
                </c:pt>
                <c:pt idx="20338">
                  <c:v>37.234375</c:v>
                </c:pt>
                <c:pt idx="20339">
                  <c:v>-6.765625</c:v>
                </c:pt>
                <c:pt idx="20340">
                  <c:v>-49.765625</c:v>
                </c:pt>
                <c:pt idx="20341">
                  <c:v>-68.765625</c:v>
                </c:pt>
                <c:pt idx="20342">
                  <c:v>51.234375</c:v>
                </c:pt>
                <c:pt idx="20343">
                  <c:v>38.234375</c:v>
                </c:pt>
                <c:pt idx="20344">
                  <c:v>-11.765625</c:v>
                </c:pt>
                <c:pt idx="20345">
                  <c:v>69.234375</c:v>
                </c:pt>
                <c:pt idx="20346">
                  <c:v>-41.765625</c:v>
                </c:pt>
                <c:pt idx="20347">
                  <c:v>48.234375</c:v>
                </c:pt>
                <c:pt idx="20348">
                  <c:v>54.234375</c:v>
                </c:pt>
                <c:pt idx="20349">
                  <c:v>-49.765625</c:v>
                </c:pt>
                <c:pt idx="20350">
                  <c:v>21.234375</c:v>
                </c:pt>
                <c:pt idx="20351">
                  <c:v>62.234375</c:v>
                </c:pt>
                <c:pt idx="20352">
                  <c:v>55.234375</c:v>
                </c:pt>
                <c:pt idx="20353">
                  <c:v>-16.765625</c:v>
                </c:pt>
                <c:pt idx="20354">
                  <c:v>-18.765625</c:v>
                </c:pt>
                <c:pt idx="20355">
                  <c:v>-34.765625</c:v>
                </c:pt>
                <c:pt idx="20356">
                  <c:v>26.234375</c:v>
                </c:pt>
                <c:pt idx="20357">
                  <c:v>37.234375</c:v>
                </c:pt>
                <c:pt idx="20358">
                  <c:v>61.234375</c:v>
                </c:pt>
                <c:pt idx="20359">
                  <c:v>48.234375</c:v>
                </c:pt>
                <c:pt idx="20360">
                  <c:v>-21.765625</c:v>
                </c:pt>
                <c:pt idx="20361">
                  <c:v>-64.765625</c:v>
                </c:pt>
                <c:pt idx="20362">
                  <c:v>8.234375</c:v>
                </c:pt>
                <c:pt idx="20363">
                  <c:v>-24.765625</c:v>
                </c:pt>
                <c:pt idx="20364">
                  <c:v>45.234375</c:v>
                </c:pt>
                <c:pt idx="20365">
                  <c:v>-33.765625</c:v>
                </c:pt>
                <c:pt idx="20366">
                  <c:v>-67.765625</c:v>
                </c:pt>
                <c:pt idx="20367">
                  <c:v>-27.765625</c:v>
                </c:pt>
                <c:pt idx="20368">
                  <c:v>73.234375</c:v>
                </c:pt>
                <c:pt idx="20369">
                  <c:v>2.234375</c:v>
                </c:pt>
                <c:pt idx="20370">
                  <c:v>21.234375</c:v>
                </c:pt>
                <c:pt idx="20371">
                  <c:v>37.234375</c:v>
                </c:pt>
                <c:pt idx="20372">
                  <c:v>-16.765625</c:v>
                </c:pt>
                <c:pt idx="20373">
                  <c:v>-117.765625</c:v>
                </c:pt>
                <c:pt idx="20374">
                  <c:v>9.234375</c:v>
                </c:pt>
                <c:pt idx="20375">
                  <c:v>7.234375</c:v>
                </c:pt>
                <c:pt idx="20376">
                  <c:v>83.234375</c:v>
                </c:pt>
                <c:pt idx="20377">
                  <c:v>-36.765625</c:v>
                </c:pt>
                <c:pt idx="20378">
                  <c:v>54.234375</c:v>
                </c:pt>
                <c:pt idx="20379">
                  <c:v>-17.765625</c:v>
                </c:pt>
                <c:pt idx="20380">
                  <c:v>40.234375</c:v>
                </c:pt>
                <c:pt idx="20381">
                  <c:v>62.234375</c:v>
                </c:pt>
                <c:pt idx="20382">
                  <c:v>110.234375</c:v>
                </c:pt>
                <c:pt idx="20383">
                  <c:v>16.234375</c:v>
                </c:pt>
                <c:pt idx="20384">
                  <c:v>-69.765625</c:v>
                </c:pt>
                <c:pt idx="20385">
                  <c:v>-66.765625</c:v>
                </c:pt>
                <c:pt idx="20386">
                  <c:v>-101.765625</c:v>
                </c:pt>
                <c:pt idx="20387">
                  <c:v>72.234375</c:v>
                </c:pt>
                <c:pt idx="20388">
                  <c:v>-77.765625</c:v>
                </c:pt>
                <c:pt idx="20389">
                  <c:v>23.234375</c:v>
                </c:pt>
                <c:pt idx="20390">
                  <c:v>26.234375</c:v>
                </c:pt>
                <c:pt idx="20391">
                  <c:v>-21.765625</c:v>
                </c:pt>
                <c:pt idx="20392">
                  <c:v>-1.765625</c:v>
                </c:pt>
                <c:pt idx="20393">
                  <c:v>55.234375</c:v>
                </c:pt>
                <c:pt idx="20394">
                  <c:v>63.234375</c:v>
                </c:pt>
                <c:pt idx="20395">
                  <c:v>73.234375</c:v>
                </c:pt>
                <c:pt idx="20396">
                  <c:v>7.234375</c:v>
                </c:pt>
                <c:pt idx="20397">
                  <c:v>10.234375</c:v>
                </c:pt>
                <c:pt idx="20398">
                  <c:v>47.234375</c:v>
                </c:pt>
                <c:pt idx="20399">
                  <c:v>66.234375</c:v>
                </c:pt>
                <c:pt idx="20400">
                  <c:v>90.234375</c:v>
                </c:pt>
                <c:pt idx="20401">
                  <c:v>-5.765625</c:v>
                </c:pt>
                <c:pt idx="20402">
                  <c:v>-3.765625</c:v>
                </c:pt>
                <c:pt idx="20403">
                  <c:v>10.234375</c:v>
                </c:pt>
                <c:pt idx="20404">
                  <c:v>44.234375</c:v>
                </c:pt>
                <c:pt idx="20405">
                  <c:v>-0.765625</c:v>
                </c:pt>
                <c:pt idx="20406">
                  <c:v>15.234375</c:v>
                </c:pt>
                <c:pt idx="20407">
                  <c:v>-21.765625</c:v>
                </c:pt>
                <c:pt idx="20408">
                  <c:v>0.234375</c:v>
                </c:pt>
                <c:pt idx="20409">
                  <c:v>-6.765625</c:v>
                </c:pt>
                <c:pt idx="20410">
                  <c:v>25.234375</c:v>
                </c:pt>
                <c:pt idx="20411">
                  <c:v>12.234375</c:v>
                </c:pt>
                <c:pt idx="20412">
                  <c:v>16.234375</c:v>
                </c:pt>
                <c:pt idx="20413">
                  <c:v>32.234375</c:v>
                </c:pt>
                <c:pt idx="20414">
                  <c:v>-47.83203125</c:v>
                </c:pt>
                <c:pt idx="20415">
                  <c:v>-51.83203125</c:v>
                </c:pt>
                <c:pt idx="20416">
                  <c:v>47.16796875</c:v>
                </c:pt>
                <c:pt idx="20417">
                  <c:v>-15.83203125</c:v>
                </c:pt>
                <c:pt idx="20418">
                  <c:v>15.16796875</c:v>
                </c:pt>
                <c:pt idx="20419">
                  <c:v>-119.8320312</c:v>
                </c:pt>
                <c:pt idx="20420">
                  <c:v>64.16796875</c:v>
                </c:pt>
                <c:pt idx="20421">
                  <c:v>-22.83203125</c:v>
                </c:pt>
                <c:pt idx="20422">
                  <c:v>92.16796875</c:v>
                </c:pt>
                <c:pt idx="20423">
                  <c:v>50.16796875</c:v>
                </c:pt>
                <c:pt idx="20424">
                  <c:v>11.16796875</c:v>
                </c:pt>
                <c:pt idx="20425">
                  <c:v>16.16796875</c:v>
                </c:pt>
                <c:pt idx="20426">
                  <c:v>-29.83203125</c:v>
                </c:pt>
                <c:pt idx="20427">
                  <c:v>-36.83203125</c:v>
                </c:pt>
                <c:pt idx="20428">
                  <c:v>38.16796875</c:v>
                </c:pt>
                <c:pt idx="20429">
                  <c:v>-9.83203125</c:v>
                </c:pt>
                <c:pt idx="20430">
                  <c:v>1.16796875</c:v>
                </c:pt>
                <c:pt idx="20431">
                  <c:v>66.16796875</c:v>
                </c:pt>
                <c:pt idx="20432">
                  <c:v>-9.83203125</c:v>
                </c:pt>
                <c:pt idx="20433">
                  <c:v>25.16796875</c:v>
                </c:pt>
                <c:pt idx="20434">
                  <c:v>-72.83203125</c:v>
                </c:pt>
                <c:pt idx="20435">
                  <c:v>-38.83203125</c:v>
                </c:pt>
                <c:pt idx="20436">
                  <c:v>-32.83203125</c:v>
                </c:pt>
                <c:pt idx="20437">
                  <c:v>-6.83203125</c:v>
                </c:pt>
                <c:pt idx="20438">
                  <c:v>9.16796875</c:v>
                </c:pt>
                <c:pt idx="20439">
                  <c:v>-38.83203125</c:v>
                </c:pt>
                <c:pt idx="20440">
                  <c:v>-5.83203125</c:v>
                </c:pt>
                <c:pt idx="20441">
                  <c:v>-10.83203125</c:v>
                </c:pt>
                <c:pt idx="20442">
                  <c:v>32.16796875</c:v>
                </c:pt>
                <c:pt idx="20443">
                  <c:v>41.16796875</c:v>
                </c:pt>
                <c:pt idx="20444">
                  <c:v>18.16796875</c:v>
                </c:pt>
                <c:pt idx="20445">
                  <c:v>19.16796875</c:v>
                </c:pt>
                <c:pt idx="20446">
                  <c:v>31.16796875</c:v>
                </c:pt>
                <c:pt idx="20447">
                  <c:v>-93.83203125</c:v>
                </c:pt>
                <c:pt idx="20448">
                  <c:v>7.16796875</c:v>
                </c:pt>
                <c:pt idx="20449">
                  <c:v>-50.83203125</c:v>
                </c:pt>
                <c:pt idx="20450">
                  <c:v>0.16796875</c:v>
                </c:pt>
                <c:pt idx="20451">
                  <c:v>-40.83203125</c:v>
                </c:pt>
                <c:pt idx="20452">
                  <c:v>-67.83203125</c:v>
                </c:pt>
                <c:pt idx="20453">
                  <c:v>-31.83203125</c:v>
                </c:pt>
                <c:pt idx="20454">
                  <c:v>-16.83203125</c:v>
                </c:pt>
                <c:pt idx="20455">
                  <c:v>18.16796875</c:v>
                </c:pt>
                <c:pt idx="20456">
                  <c:v>-85.83203125</c:v>
                </c:pt>
                <c:pt idx="20457">
                  <c:v>9.16796875</c:v>
                </c:pt>
                <c:pt idx="20458">
                  <c:v>-10.83203125</c:v>
                </c:pt>
                <c:pt idx="20459">
                  <c:v>17.16796875</c:v>
                </c:pt>
                <c:pt idx="20460">
                  <c:v>6.16796875</c:v>
                </c:pt>
                <c:pt idx="20461">
                  <c:v>-30.83203125</c:v>
                </c:pt>
                <c:pt idx="20462">
                  <c:v>-80.83203125</c:v>
                </c:pt>
                <c:pt idx="20463">
                  <c:v>2.16796875</c:v>
                </c:pt>
                <c:pt idx="20464">
                  <c:v>-8.83203125</c:v>
                </c:pt>
                <c:pt idx="20465">
                  <c:v>51.16796875</c:v>
                </c:pt>
                <c:pt idx="20466">
                  <c:v>-35.83203125</c:v>
                </c:pt>
                <c:pt idx="20467">
                  <c:v>-32.83203125</c:v>
                </c:pt>
                <c:pt idx="20468">
                  <c:v>39.16796875</c:v>
                </c:pt>
                <c:pt idx="20469">
                  <c:v>46.16796875</c:v>
                </c:pt>
                <c:pt idx="20470">
                  <c:v>41.16796875</c:v>
                </c:pt>
                <c:pt idx="20471">
                  <c:v>43.16796875</c:v>
                </c:pt>
                <c:pt idx="20472">
                  <c:v>-42.83203125</c:v>
                </c:pt>
                <c:pt idx="20473">
                  <c:v>-12.83203125</c:v>
                </c:pt>
                <c:pt idx="20474">
                  <c:v>41.16796875</c:v>
                </c:pt>
                <c:pt idx="20475">
                  <c:v>59.16796875</c:v>
                </c:pt>
                <c:pt idx="20476">
                  <c:v>23.16796875</c:v>
                </c:pt>
                <c:pt idx="20477">
                  <c:v>-23.83203125</c:v>
                </c:pt>
                <c:pt idx="20478">
                  <c:v>10.16796875</c:v>
                </c:pt>
                <c:pt idx="20479">
                  <c:v>-6.83203125</c:v>
                </c:pt>
                <c:pt idx="20480">
                  <c:v>-59.83203125</c:v>
                </c:pt>
                <c:pt idx="20481">
                  <c:v>53.16796875</c:v>
                </c:pt>
                <c:pt idx="20482">
                  <c:v>55.16796875</c:v>
                </c:pt>
                <c:pt idx="20483">
                  <c:v>19.16796875</c:v>
                </c:pt>
                <c:pt idx="20484">
                  <c:v>-1.83203125</c:v>
                </c:pt>
                <c:pt idx="20485">
                  <c:v>36.16796875</c:v>
                </c:pt>
                <c:pt idx="20486">
                  <c:v>-9.83203125</c:v>
                </c:pt>
                <c:pt idx="20487">
                  <c:v>-48.83203125</c:v>
                </c:pt>
                <c:pt idx="20488">
                  <c:v>84.16796875</c:v>
                </c:pt>
                <c:pt idx="20489">
                  <c:v>-42.83203125</c:v>
                </c:pt>
                <c:pt idx="20490">
                  <c:v>10.16796875</c:v>
                </c:pt>
                <c:pt idx="20491">
                  <c:v>46.12890625</c:v>
                </c:pt>
                <c:pt idx="20492">
                  <c:v>70.12890625</c:v>
                </c:pt>
                <c:pt idx="20493">
                  <c:v>9.12890625</c:v>
                </c:pt>
                <c:pt idx="20494">
                  <c:v>41.12890625</c:v>
                </c:pt>
                <c:pt idx="20495">
                  <c:v>-13.87109375</c:v>
                </c:pt>
                <c:pt idx="20496">
                  <c:v>-27.87109375</c:v>
                </c:pt>
                <c:pt idx="20497">
                  <c:v>34.12890625</c:v>
                </c:pt>
                <c:pt idx="20498">
                  <c:v>-63.87109375</c:v>
                </c:pt>
                <c:pt idx="20499">
                  <c:v>54.12890625</c:v>
                </c:pt>
                <c:pt idx="20500">
                  <c:v>36.12890625</c:v>
                </c:pt>
                <c:pt idx="20501">
                  <c:v>58.12890625</c:v>
                </c:pt>
                <c:pt idx="20502">
                  <c:v>20.12890625</c:v>
                </c:pt>
                <c:pt idx="20503">
                  <c:v>-5.87109375</c:v>
                </c:pt>
                <c:pt idx="20504">
                  <c:v>4.12890625</c:v>
                </c:pt>
                <c:pt idx="20505">
                  <c:v>-62.87109375</c:v>
                </c:pt>
                <c:pt idx="20506">
                  <c:v>17.12890625</c:v>
                </c:pt>
                <c:pt idx="20507">
                  <c:v>-36.87109375</c:v>
                </c:pt>
                <c:pt idx="20508">
                  <c:v>11.12890625</c:v>
                </c:pt>
                <c:pt idx="20509">
                  <c:v>65.12890625</c:v>
                </c:pt>
                <c:pt idx="20510">
                  <c:v>13.12890625</c:v>
                </c:pt>
                <c:pt idx="20511">
                  <c:v>-32.87109375</c:v>
                </c:pt>
                <c:pt idx="20512">
                  <c:v>6.12890625</c:v>
                </c:pt>
                <c:pt idx="20513">
                  <c:v>8.12890625</c:v>
                </c:pt>
                <c:pt idx="20514">
                  <c:v>-17.87109375</c:v>
                </c:pt>
                <c:pt idx="20515">
                  <c:v>46.12890625</c:v>
                </c:pt>
                <c:pt idx="20516">
                  <c:v>-61.87109375</c:v>
                </c:pt>
                <c:pt idx="20517">
                  <c:v>0.12890625</c:v>
                </c:pt>
                <c:pt idx="20518">
                  <c:v>97.12890625</c:v>
                </c:pt>
                <c:pt idx="20519">
                  <c:v>-19.87109375</c:v>
                </c:pt>
                <c:pt idx="20520">
                  <c:v>-7.87109375</c:v>
                </c:pt>
                <c:pt idx="20521">
                  <c:v>13.12890625</c:v>
                </c:pt>
                <c:pt idx="20522">
                  <c:v>44.12890625</c:v>
                </c:pt>
                <c:pt idx="20523">
                  <c:v>46.12890625</c:v>
                </c:pt>
                <c:pt idx="20524">
                  <c:v>-68.87109375</c:v>
                </c:pt>
                <c:pt idx="20525">
                  <c:v>41.12890625</c:v>
                </c:pt>
                <c:pt idx="20526">
                  <c:v>69.12890625</c:v>
                </c:pt>
                <c:pt idx="20527">
                  <c:v>-3.87109375</c:v>
                </c:pt>
                <c:pt idx="20528">
                  <c:v>0.12890625</c:v>
                </c:pt>
                <c:pt idx="20529">
                  <c:v>-59.87109375</c:v>
                </c:pt>
                <c:pt idx="20530">
                  <c:v>1.12890625</c:v>
                </c:pt>
                <c:pt idx="20531">
                  <c:v>54.12890625</c:v>
                </c:pt>
                <c:pt idx="20532">
                  <c:v>34.12890625</c:v>
                </c:pt>
                <c:pt idx="20533">
                  <c:v>48.12890625</c:v>
                </c:pt>
                <c:pt idx="20534">
                  <c:v>-59.87109375</c:v>
                </c:pt>
                <c:pt idx="20535">
                  <c:v>36.12890625</c:v>
                </c:pt>
                <c:pt idx="20536">
                  <c:v>-14.87109375</c:v>
                </c:pt>
                <c:pt idx="20537">
                  <c:v>-46.87109375</c:v>
                </c:pt>
                <c:pt idx="20538">
                  <c:v>-0.87109375</c:v>
                </c:pt>
                <c:pt idx="20539">
                  <c:v>13.12890625</c:v>
                </c:pt>
                <c:pt idx="20540">
                  <c:v>31.12890625</c:v>
                </c:pt>
                <c:pt idx="20541">
                  <c:v>-51.87109375</c:v>
                </c:pt>
                <c:pt idx="20542">
                  <c:v>29.12890625</c:v>
                </c:pt>
                <c:pt idx="20543">
                  <c:v>-71.87109375</c:v>
                </c:pt>
                <c:pt idx="20544">
                  <c:v>-51.87109375</c:v>
                </c:pt>
                <c:pt idx="20545">
                  <c:v>-45.87109375</c:v>
                </c:pt>
                <c:pt idx="20546">
                  <c:v>27.12890625</c:v>
                </c:pt>
                <c:pt idx="20547">
                  <c:v>-114.8710938</c:v>
                </c:pt>
                <c:pt idx="20548">
                  <c:v>-29.87109375</c:v>
                </c:pt>
                <c:pt idx="20549">
                  <c:v>77.12890625</c:v>
                </c:pt>
                <c:pt idx="20550">
                  <c:v>31.12890625</c:v>
                </c:pt>
                <c:pt idx="20551">
                  <c:v>-58.87109375</c:v>
                </c:pt>
                <c:pt idx="20552">
                  <c:v>59.12890625</c:v>
                </c:pt>
                <c:pt idx="20553">
                  <c:v>-32.87109375</c:v>
                </c:pt>
                <c:pt idx="20554">
                  <c:v>-28.66015625</c:v>
                </c:pt>
                <c:pt idx="20555">
                  <c:v>35.33984375</c:v>
                </c:pt>
                <c:pt idx="20556">
                  <c:v>-55.66015625</c:v>
                </c:pt>
                <c:pt idx="20557">
                  <c:v>-53.66015625</c:v>
                </c:pt>
                <c:pt idx="20558">
                  <c:v>47.33984375</c:v>
                </c:pt>
                <c:pt idx="20559">
                  <c:v>19.33984375</c:v>
                </c:pt>
                <c:pt idx="20560">
                  <c:v>-22.66015625</c:v>
                </c:pt>
                <c:pt idx="20561">
                  <c:v>-4.66015625</c:v>
                </c:pt>
                <c:pt idx="20562">
                  <c:v>-49.66015625</c:v>
                </c:pt>
                <c:pt idx="20563">
                  <c:v>-44.66015625</c:v>
                </c:pt>
                <c:pt idx="20564">
                  <c:v>-40.66015625</c:v>
                </c:pt>
                <c:pt idx="20565">
                  <c:v>65.33984375</c:v>
                </c:pt>
                <c:pt idx="20566">
                  <c:v>63.33984375</c:v>
                </c:pt>
                <c:pt idx="20567">
                  <c:v>-65.66015625</c:v>
                </c:pt>
                <c:pt idx="20568">
                  <c:v>19.33984375</c:v>
                </c:pt>
                <c:pt idx="20569">
                  <c:v>16.33984375</c:v>
                </c:pt>
                <c:pt idx="20570">
                  <c:v>56.33984375</c:v>
                </c:pt>
                <c:pt idx="20571">
                  <c:v>-23.66015625</c:v>
                </c:pt>
                <c:pt idx="20572">
                  <c:v>-10.66015625</c:v>
                </c:pt>
                <c:pt idx="20573">
                  <c:v>-65.66015625</c:v>
                </c:pt>
                <c:pt idx="20574">
                  <c:v>113.3398438</c:v>
                </c:pt>
                <c:pt idx="20575">
                  <c:v>7.33984375</c:v>
                </c:pt>
                <c:pt idx="20576">
                  <c:v>67.33984375</c:v>
                </c:pt>
                <c:pt idx="20577">
                  <c:v>-6.66015625</c:v>
                </c:pt>
                <c:pt idx="20578">
                  <c:v>-32.66015625</c:v>
                </c:pt>
                <c:pt idx="20579">
                  <c:v>31.33984375</c:v>
                </c:pt>
                <c:pt idx="20580">
                  <c:v>36.33984375</c:v>
                </c:pt>
                <c:pt idx="20581">
                  <c:v>-49.66015625</c:v>
                </c:pt>
                <c:pt idx="20582">
                  <c:v>-72.66015625</c:v>
                </c:pt>
                <c:pt idx="20583">
                  <c:v>37.33984375</c:v>
                </c:pt>
                <c:pt idx="20584">
                  <c:v>-39.66015625</c:v>
                </c:pt>
                <c:pt idx="20585">
                  <c:v>-74.66015625</c:v>
                </c:pt>
                <c:pt idx="20586">
                  <c:v>1.33984375</c:v>
                </c:pt>
                <c:pt idx="20587">
                  <c:v>7.33984375</c:v>
                </c:pt>
                <c:pt idx="20588">
                  <c:v>-5.66015625</c:v>
                </c:pt>
                <c:pt idx="20589">
                  <c:v>24.33984375</c:v>
                </c:pt>
                <c:pt idx="20590">
                  <c:v>-20.66015625</c:v>
                </c:pt>
                <c:pt idx="20591">
                  <c:v>49.33984375</c:v>
                </c:pt>
                <c:pt idx="20592">
                  <c:v>-38.66015625</c:v>
                </c:pt>
                <c:pt idx="20593">
                  <c:v>-26.66015625</c:v>
                </c:pt>
                <c:pt idx="20594">
                  <c:v>69.33984375</c:v>
                </c:pt>
                <c:pt idx="20595">
                  <c:v>10.33984375</c:v>
                </c:pt>
                <c:pt idx="20596">
                  <c:v>38.33984375</c:v>
                </c:pt>
                <c:pt idx="20597">
                  <c:v>15.33984375</c:v>
                </c:pt>
                <c:pt idx="20598">
                  <c:v>15.33984375</c:v>
                </c:pt>
                <c:pt idx="20599">
                  <c:v>29.33984375</c:v>
                </c:pt>
                <c:pt idx="20600">
                  <c:v>-76.66015625</c:v>
                </c:pt>
                <c:pt idx="20601">
                  <c:v>-62.66015625</c:v>
                </c:pt>
                <c:pt idx="20602">
                  <c:v>7.33984375</c:v>
                </c:pt>
                <c:pt idx="20603">
                  <c:v>-26.66015625</c:v>
                </c:pt>
                <c:pt idx="20604">
                  <c:v>-9.66015625</c:v>
                </c:pt>
                <c:pt idx="20605">
                  <c:v>-46.66015625</c:v>
                </c:pt>
                <c:pt idx="20606">
                  <c:v>29.33984375</c:v>
                </c:pt>
                <c:pt idx="20607">
                  <c:v>-56.66015625</c:v>
                </c:pt>
                <c:pt idx="20608">
                  <c:v>79.33984375</c:v>
                </c:pt>
                <c:pt idx="20609">
                  <c:v>40.33984375</c:v>
                </c:pt>
                <c:pt idx="20610">
                  <c:v>32.33984375</c:v>
                </c:pt>
                <c:pt idx="20611">
                  <c:v>65.33984375</c:v>
                </c:pt>
                <c:pt idx="20612">
                  <c:v>18.33984375</c:v>
                </c:pt>
                <c:pt idx="20613">
                  <c:v>69.33984375</c:v>
                </c:pt>
                <c:pt idx="20614">
                  <c:v>12.33984375</c:v>
                </c:pt>
                <c:pt idx="20615">
                  <c:v>-34.66015625</c:v>
                </c:pt>
                <c:pt idx="20616">
                  <c:v>53.33984375</c:v>
                </c:pt>
                <c:pt idx="20617">
                  <c:v>6.33984375</c:v>
                </c:pt>
                <c:pt idx="20618">
                  <c:v>76.33984375</c:v>
                </c:pt>
                <c:pt idx="20619">
                  <c:v>55.33984375</c:v>
                </c:pt>
                <c:pt idx="20620">
                  <c:v>-7.66015625</c:v>
                </c:pt>
                <c:pt idx="20621">
                  <c:v>-87.66015625</c:v>
                </c:pt>
                <c:pt idx="20622">
                  <c:v>-12.66015625</c:v>
                </c:pt>
                <c:pt idx="20623">
                  <c:v>-20.66015625</c:v>
                </c:pt>
                <c:pt idx="20624">
                  <c:v>18.33984375</c:v>
                </c:pt>
                <c:pt idx="20625">
                  <c:v>-5.66015625</c:v>
                </c:pt>
                <c:pt idx="20626">
                  <c:v>31.33984375</c:v>
                </c:pt>
                <c:pt idx="20627">
                  <c:v>-45.66015625</c:v>
                </c:pt>
                <c:pt idx="20628">
                  <c:v>-58.66015625</c:v>
                </c:pt>
                <c:pt idx="20629">
                  <c:v>-8.66015625</c:v>
                </c:pt>
                <c:pt idx="20630">
                  <c:v>8.33984375</c:v>
                </c:pt>
                <c:pt idx="20631">
                  <c:v>41.33984375</c:v>
                </c:pt>
                <c:pt idx="20632">
                  <c:v>-36.87109375</c:v>
                </c:pt>
                <c:pt idx="20633">
                  <c:v>-8.87109375</c:v>
                </c:pt>
                <c:pt idx="20634">
                  <c:v>3.12890625</c:v>
                </c:pt>
                <c:pt idx="20635">
                  <c:v>18.12890625</c:v>
                </c:pt>
                <c:pt idx="20636">
                  <c:v>12.12890625</c:v>
                </c:pt>
                <c:pt idx="20637">
                  <c:v>-30.87109375</c:v>
                </c:pt>
                <c:pt idx="20638">
                  <c:v>53.12890625</c:v>
                </c:pt>
                <c:pt idx="20639">
                  <c:v>47.12890625</c:v>
                </c:pt>
                <c:pt idx="20640">
                  <c:v>-45.87109375</c:v>
                </c:pt>
                <c:pt idx="20641">
                  <c:v>-5.87109375</c:v>
                </c:pt>
                <c:pt idx="20642">
                  <c:v>112.1289062</c:v>
                </c:pt>
                <c:pt idx="20643">
                  <c:v>-29.87109375</c:v>
                </c:pt>
                <c:pt idx="20644">
                  <c:v>20.12890625</c:v>
                </c:pt>
                <c:pt idx="20645">
                  <c:v>-11.87109375</c:v>
                </c:pt>
                <c:pt idx="20646">
                  <c:v>8.12890625</c:v>
                </c:pt>
                <c:pt idx="20647">
                  <c:v>-9.87109375</c:v>
                </c:pt>
                <c:pt idx="20648">
                  <c:v>-1.87109375</c:v>
                </c:pt>
                <c:pt idx="20649">
                  <c:v>-27.87109375</c:v>
                </c:pt>
                <c:pt idx="20650">
                  <c:v>-1.87109375</c:v>
                </c:pt>
                <c:pt idx="20651">
                  <c:v>30.12890625</c:v>
                </c:pt>
                <c:pt idx="20652">
                  <c:v>74.12890625</c:v>
                </c:pt>
                <c:pt idx="20653">
                  <c:v>-31.87109375</c:v>
                </c:pt>
                <c:pt idx="20654">
                  <c:v>-67.87109375</c:v>
                </c:pt>
                <c:pt idx="20655">
                  <c:v>-87.87109375</c:v>
                </c:pt>
                <c:pt idx="20656">
                  <c:v>71.12890625</c:v>
                </c:pt>
                <c:pt idx="20657">
                  <c:v>29.12890625</c:v>
                </c:pt>
                <c:pt idx="20658">
                  <c:v>45.12890625</c:v>
                </c:pt>
                <c:pt idx="20659">
                  <c:v>-22.87109375</c:v>
                </c:pt>
                <c:pt idx="20660">
                  <c:v>14.12890625</c:v>
                </c:pt>
                <c:pt idx="20661">
                  <c:v>78.12890625</c:v>
                </c:pt>
                <c:pt idx="20662">
                  <c:v>-26.87109375</c:v>
                </c:pt>
                <c:pt idx="20663">
                  <c:v>-36.87109375</c:v>
                </c:pt>
                <c:pt idx="20664">
                  <c:v>-34.87109375</c:v>
                </c:pt>
                <c:pt idx="20665">
                  <c:v>69.12890625</c:v>
                </c:pt>
                <c:pt idx="20666">
                  <c:v>-6.87109375</c:v>
                </c:pt>
                <c:pt idx="20667">
                  <c:v>-36.87109375</c:v>
                </c:pt>
                <c:pt idx="20668">
                  <c:v>-17.87109375</c:v>
                </c:pt>
                <c:pt idx="20669">
                  <c:v>-13.87109375</c:v>
                </c:pt>
                <c:pt idx="20670">
                  <c:v>-8.87109375</c:v>
                </c:pt>
                <c:pt idx="20671">
                  <c:v>13.12890625</c:v>
                </c:pt>
                <c:pt idx="20672">
                  <c:v>45.12890625</c:v>
                </c:pt>
                <c:pt idx="20673">
                  <c:v>24.12890625</c:v>
                </c:pt>
                <c:pt idx="20674">
                  <c:v>32.12890625</c:v>
                </c:pt>
                <c:pt idx="20675">
                  <c:v>-7.87109375</c:v>
                </c:pt>
                <c:pt idx="20676">
                  <c:v>-7.87109375</c:v>
                </c:pt>
                <c:pt idx="20677">
                  <c:v>22.12890625</c:v>
                </c:pt>
                <c:pt idx="20678">
                  <c:v>-45.87109375</c:v>
                </c:pt>
                <c:pt idx="20679">
                  <c:v>19.12890625</c:v>
                </c:pt>
                <c:pt idx="20680">
                  <c:v>33.12890625</c:v>
                </c:pt>
                <c:pt idx="20681">
                  <c:v>-25.87109375</c:v>
                </c:pt>
                <c:pt idx="20682">
                  <c:v>71.12890625</c:v>
                </c:pt>
                <c:pt idx="20683">
                  <c:v>29.12890625</c:v>
                </c:pt>
                <c:pt idx="20684">
                  <c:v>0.12890625</c:v>
                </c:pt>
                <c:pt idx="20685">
                  <c:v>47.12890625</c:v>
                </c:pt>
                <c:pt idx="20686">
                  <c:v>-72.87109375</c:v>
                </c:pt>
                <c:pt idx="20687">
                  <c:v>-8.87109375</c:v>
                </c:pt>
                <c:pt idx="20688">
                  <c:v>-16.87109375</c:v>
                </c:pt>
                <c:pt idx="20689">
                  <c:v>-20.87109375</c:v>
                </c:pt>
                <c:pt idx="20690">
                  <c:v>-36.87109375</c:v>
                </c:pt>
                <c:pt idx="20691">
                  <c:v>-0.87109375</c:v>
                </c:pt>
                <c:pt idx="20692">
                  <c:v>-61.87109375</c:v>
                </c:pt>
                <c:pt idx="20693">
                  <c:v>44.12890625</c:v>
                </c:pt>
                <c:pt idx="20694">
                  <c:v>-44.87109375</c:v>
                </c:pt>
                <c:pt idx="20695">
                  <c:v>-17.87109375</c:v>
                </c:pt>
                <c:pt idx="20696">
                  <c:v>3.12890625</c:v>
                </c:pt>
                <c:pt idx="20697">
                  <c:v>49.12890625</c:v>
                </c:pt>
                <c:pt idx="20698">
                  <c:v>98.12890625</c:v>
                </c:pt>
                <c:pt idx="20699">
                  <c:v>30.12890625</c:v>
                </c:pt>
                <c:pt idx="20700">
                  <c:v>-162.87109380000001</c:v>
                </c:pt>
                <c:pt idx="20701">
                  <c:v>-30.8125</c:v>
                </c:pt>
                <c:pt idx="20702">
                  <c:v>32.1875</c:v>
                </c:pt>
                <c:pt idx="20703">
                  <c:v>80.1875</c:v>
                </c:pt>
                <c:pt idx="20704">
                  <c:v>-3.8125</c:v>
                </c:pt>
                <c:pt idx="20705">
                  <c:v>-52.8125</c:v>
                </c:pt>
                <c:pt idx="20706">
                  <c:v>-21.8125</c:v>
                </c:pt>
                <c:pt idx="20707">
                  <c:v>0.1875</c:v>
                </c:pt>
                <c:pt idx="20708">
                  <c:v>54.1875</c:v>
                </c:pt>
                <c:pt idx="20709">
                  <c:v>11.1875</c:v>
                </c:pt>
                <c:pt idx="20710">
                  <c:v>38.1875</c:v>
                </c:pt>
                <c:pt idx="20711">
                  <c:v>-10.8125</c:v>
                </c:pt>
                <c:pt idx="20712">
                  <c:v>69.1875</c:v>
                </c:pt>
                <c:pt idx="20713">
                  <c:v>9.1875</c:v>
                </c:pt>
                <c:pt idx="20714">
                  <c:v>-54.8125</c:v>
                </c:pt>
                <c:pt idx="20715">
                  <c:v>69.1875</c:v>
                </c:pt>
                <c:pt idx="20716">
                  <c:v>-2.8125</c:v>
                </c:pt>
                <c:pt idx="20717">
                  <c:v>50.1875</c:v>
                </c:pt>
                <c:pt idx="20718">
                  <c:v>-61.8125</c:v>
                </c:pt>
                <c:pt idx="20719">
                  <c:v>41.1875</c:v>
                </c:pt>
                <c:pt idx="20720">
                  <c:v>-18.8125</c:v>
                </c:pt>
                <c:pt idx="20721">
                  <c:v>23.1875</c:v>
                </c:pt>
                <c:pt idx="20722">
                  <c:v>3.1875</c:v>
                </c:pt>
                <c:pt idx="20723">
                  <c:v>12.1875</c:v>
                </c:pt>
                <c:pt idx="20724">
                  <c:v>-68.8125</c:v>
                </c:pt>
                <c:pt idx="20725">
                  <c:v>30.1875</c:v>
                </c:pt>
                <c:pt idx="20726">
                  <c:v>-23.8125</c:v>
                </c:pt>
                <c:pt idx="20727">
                  <c:v>-51.8125</c:v>
                </c:pt>
                <c:pt idx="20728">
                  <c:v>110.1875</c:v>
                </c:pt>
                <c:pt idx="20729">
                  <c:v>46.1875</c:v>
                </c:pt>
                <c:pt idx="20730">
                  <c:v>-40.8125</c:v>
                </c:pt>
                <c:pt idx="20731">
                  <c:v>40.1875</c:v>
                </c:pt>
                <c:pt idx="20732">
                  <c:v>-44.8125</c:v>
                </c:pt>
                <c:pt idx="20733">
                  <c:v>-64.8125</c:v>
                </c:pt>
                <c:pt idx="20734">
                  <c:v>64.1875</c:v>
                </c:pt>
                <c:pt idx="20735">
                  <c:v>50.1875</c:v>
                </c:pt>
                <c:pt idx="20736">
                  <c:v>-13.8125</c:v>
                </c:pt>
                <c:pt idx="20737">
                  <c:v>43.1875</c:v>
                </c:pt>
                <c:pt idx="20738">
                  <c:v>-2.8125</c:v>
                </c:pt>
                <c:pt idx="20739">
                  <c:v>80.1875</c:v>
                </c:pt>
                <c:pt idx="20740">
                  <c:v>34.1875</c:v>
                </c:pt>
                <c:pt idx="20741">
                  <c:v>46.1875</c:v>
                </c:pt>
                <c:pt idx="20742">
                  <c:v>35.1875</c:v>
                </c:pt>
                <c:pt idx="20743">
                  <c:v>-10.8125</c:v>
                </c:pt>
                <c:pt idx="20744">
                  <c:v>-9.8125</c:v>
                </c:pt>
                <c:pt idx="20745">
                  <c:v>-4.8125</c:v>
                </c:pt>
                <c:pt idx="20746">
                  <c:v>-16.8125</c:v>
                </c:pt>
                <c:pt idx="20747">
                  <c:v>96.1875</c:v>
                </c:pt>
                <c:pt idx="20748">
                  <c:v>-74.8125</c:v>
                </c:pt>
                <c:pt idx="20749">
                  <c:v>-2.8125</c:v>
                </c:pt>
                <c:pt idx="20750">
                  <c:v>-44.8125</c:v>
                </c:pt>
                <c:pt idx="20751">
                  <c:v>19.1875</c:v>
                </c:pt>
                <c:pt idx="20752">
                  <c:v>26.1875</c:v>
                </c:pt>
                <c:pt idx="20753">
                  <c:v>70.1875</c:v>
                </c:pt>
                <c:pt idx="20754">
                  <c:v>35.1875</c:v>
                </c:pt>
                <c:pt idx="20755">
                  <c:v>62.1875</c:v>
                </c:pt>
                <c:pt idx="20756">
                  <c:v>17.1875</c:v>
                </c:pt>
                <c:pt idx="20757">
                  <c:v>-30.8125</c:v>
                </c:pt>
                <c:pt idx="20758">
                  <c:v>54.1875</c:v>
                </c:pt>
                <c:pt idx="20759">
                  <c:v>33.1875</c:v>
                </c:pt>
                <c:pt idx="20760">
                  <c:v>-54.8125</c:v>
                </c:pt>
                <c:pt idx="20761">
                  <c:v>22.1875</c:v>
                </c:pt>
                <c:pt idx="20762">
                  <c:v>-57.8125</c:v>
                </c:pt>
                <c:pt idx="20763">
                  <c:v>6.1875</c:v>
                </c:pt>
                <c:pt idx="20764">
                  <c:v>12.1875</c:v>
                </c:pt>
                <c:pt idx="20765">
                  <c:v>-41.8125</c:v>
                </c:pt>
                <c:pt idx="20766">
                  <c:v>-54.8125</c:v>
                </c:pt>
                <c:pt idx="20767">
                  <c:v>13.1875</c:v>
                </c:pt>
                <c:pt idx="20768">
                  <c:v>-24.8125</c:v>
                </c:pt>
                <c:pt idx="20769">
                  <c:v>-19.8125</c:v>
                </c:pt>
                <c:pt idx="20770">
                  <c:v>82.1875</c:v>
                </c:pt>
                <c:pt idx="20771">
                  <c:v>7.1875</c:v>
                </c:pt>
                <c:pt idx="20772">
                  <c:v>-23.8125</c:v>
                </c:pt>
                <c:pt idx="20773">
                  <c:v>-43.8125</c:v>
                </c:pt>
                <c:pt idx="20774">
                  <c:v>87.1875</c:v>
                </c:pt>
                <c:pt idx="20775">
                  <c:v>-1.8125</c:v>
                </c:pt>
                <c:pt idx="20776">
                  <c:v>-19.8125</c:v>
                </c:pt>
                <c:pt idx="20777">
                  <c:v>-33.8125</c:v>
                </c:pt>
                <c:pt idx="20778">
                  <c:v>33.1875</c:v>
                </c:pt>
                <c:pt idx="20779">
                  <c:v>1.1875</c:v>
                </c:pt>
                <c:pt idx="20780">
                  <c:v>52.1875</c:v>
                </c:pt>
                <c:pt idx="20781">
                  <c:v>-15.8125</c:v>
                </c:pt>
                <c:pt idx="20782">
                  <c:v>27.1875</c:v>
                </c:pt>
                <c:pt idx="20783">
                  <c:v>-38.8125</c:v>
                </c:pt>
                <c:pt idx="20784">
                  <c:v>-43.8125</c:v>
                </c:pt>
                <c:pt idx="20785">
                  <c:v>26.1875</c:v>
                </c:pt>
                <c:pt idx="20786">
                  <c:v>-20.8125</c:v>
                </c:pt>
                <c:pt idx="20787">
                  <c:v>20.1875</c:v>
                </c:pt>
                <c:pt idx="20788">
                  <c:v>-58.8125</c:v>
                </c:pt>
                <c:pt idx="20789">
                  <c:v>26.24609375</c:v>
                </c:pt>
                <c:pt idx="20790">
                  <c:v>-2.75390625</c:v>
                </c:pt>
                <c:pt idx="20791">
                  <c:v>12.24609375</c:v>
                </c:pt>
                <c:pt idx="20792">
                  <c:v>22.24609375</c:v>
                </c:pt>
                <c:pt idx="20793">
                  <c:v>-74.75390625</c:v>
                </c:pt>
                <c:pt idx="20794">
                  <c:v>25.24609375</c:v>
                </c:pt>
                <c:pt idx="20795">
                  <c:v>-54.75390625</c:v>
                </c:pt>
                <c:pt idx="20796">
                  <c:v>-19.75390625</c:v>
                </c:pt>
                <c:pt idx="20797">
                  <c:v>57.24609375</c:v>
                </c:pt>
                <c:pt idx="20798">
                  <c:v>16.24609375</c:v>
                </c:pt>
                <c:pt idx="20799">
                  <c:v>-43.75390625</c:v>
                </c:pt>
                <c:pt idx="20800">
                  <c:v>131.24609380000001</c:v>
                </c:pt>
                <c:pt idx="20801">
                  <c:v>-9.75390625</c:v>
                </c:pt>
                <c:pt idx="20802">
                  <c:v>7.24609375</c:v>
                </c:pt>
                <c:pt idx="20803">
                  <c:v>-25.75390625</c:v>
                </c:pt>
                <c:pt idx="20804">
                  <c:v>44.24609375</c:v>
                </c:pt>
                <c:pt idx="20805">
                  <c:v>-82.75390625</c:v>
                </c:pt>
                <c:pt idx="20806">
                  <c:v>-45.75390625</c:v>
                </c:pt>
                <c:pt idx="20807">
                  <c:v>67.24609375</c:v>
                </c:pt>
                <c:pt idx="20808">
                  <c:v>-5.75390625</c:v>
                </c:pt>
                <c:pt idx="20809">
                  <c:v>68.24609375</c:v>
                </c:pt>
                <c:pt idx="20810">
                  <c:v>16.24609375</c:v>
                </c:pt>
                <c:pt idx="20811">
                  <c:v>131.24609380000001</c:v>
                </c:pt>
                <c:pt idx="20812">
                  <c:v>-73.75390625</c:v>
                </c:pt>
                <c:pt idx="20813">
                  <c:v>-7.75390625</c:v>
                </c:pt>
                <c:pt idx="20814">
                  <c:v>-13.75390625</c:v>
                </c:pt>
                <c:pt idx="20815">
                  <c:v>-53.75390625</c:v>
                </c:pt>
                <c:pt idx="20816">
                  <c:v>8.24609375</c:v>
                </c:pt>
                <c:pt idx="20817">
                  <c:v>-8.75390625</c:v>
                </c:pt>
                <c:pt idx="20818">
                  <c:v>60.24609375</c:v>
                </c:pt>
                <c:pt idx="20819">
                  <c:v>-9.75390625</c:v>
                </c:pt>
                <c:pt idx="20820">
                  <c:v>31.24609375</c:v>
                </c:pt>
                <c:pt idx="20821">
                  <c:v>-23.75390625</c:v>
                </c:pt>
                <c:pt idx="20822">
                  <c:v>4.24609375</c:v>
                </c:pt>
                <c:pt idx="20823">
                  <c:v>-8.75390625</c:v>
                </c:pt>
                <c:pt idx="20824">
                  <c:v>-22.75390625</c:v>
                </c:pt>
                <c:pt idx="20825">
                  <c:v>62.24609375</c:v>
                </c:pt>
                <c:pt idx="20826">
                  <c:v>16.24609375</c:v>
                </c:pt>
                <c:pt idx="20827">
                  <c:v>-12.75390625</c:v>
                </c:pt>
                <c:pt idx="20828">
                  <c:v>52.24609375</c:v>
                </c:pt>
                <c:pt idx="20829">
                  <c:v>3.24609375</c:v>
                </c:pt>
                <c:pt idx="20830">
                  <c:v>15.24609375</c:v>
                </c:pt>
                <c:pt idx="20831">
                  <c:v>14.24609375</c:v>
                </c:pt>
                <c:pt idx="20832">
                  <c:v>-48.75390625</c:v>
                </c:pt>
                <c:pt idx="20833">
                  <c:v>34.24609375</c:v>
                </c:pt>
                <c:pt idx="20834">
                  <c:v>18.24609375</c:v>
                </c:pt>
                <c:pt idx="20835">
                  <c:v>15.24609375</c:v>
                </c:pt>
                <c:pt idx="20836">
                  <c:v>46.24609375</c:v>
                </c:pt>
                <c:pt idx="20837">
                  <c:v>-74.75390625</c:v>
                </c:pt>
                <c:pt idx="20838">
                  <c:v>80.24609375</c:v>
                </c:pt>
                <c:pt idx="20839">
                  <c:v>-64.75390625</c:v>
                </c:pt>
                <c:pt idx="20840">
                  <c:v>-17.75390625</c:v>
                </c:pt>
                <c:pt idx="20841">
                  <c:v>-39.75390625</c:v>
                </c:pt>
                <c:pt idx="20842">
                  <c:v>38.24609375</c:v>
                </c:pt>
                <c:pt idx="20843">
                  <c:v>-66.75390625</c:v>
                </c:pt>
                <c:pt idx="20844">
                  <c:v>-37.75390625</c:v>
                </c:pt>
                <c:pt idx="20845">
                  <c:v>13.24609375</c:v>
                </c:pt>
                <c:pt idx="20846">
                  <c:v>83.24609375</c:v>
                </c:pt>
                <c:pt idx="20847">
                  <c:v>28.24609375</c:v>
                </c:pt>
                <c:pt idx="20848">
                  <c:v>-76.75390625</c:v>
                </c:pt>
                <c:pt idx="20849">
                  <c:v>24.24609375</c:v>
                </c:pt>
                <c:pt idx="20850">
                  <c:v>-32.75390625</c:v>
                </c:pt>
                <c:pt idx="20851">
                  <c:v>-20.75390625</c:v>
                </c:pt>
                <c:pt idx="20852">
                  <c:v>-43.75390625</c:v>
                </c:pt>
                <c:pt idx="20853">
                  <c:v>-9.75390625</c:v>
                </c:pt>
                <c:pt idx="20854">
                  <c:v>-16.75390625</c:v>
                </c:pt>
                <c:pt idx="20855">
                  <c:v>26.24609375</c:v>
                </c:pt>
                <c:pt idx="20856">
                  <c:v>6.24609375</c:v>
                </c:pt>
                <c:pt idx="20857">
                  <c:v>16.24609375</c:v>
                </c:pt>
                <c:pt idx="20858">
                  <c:v>-8.75390625</c:v>
                </c:pt>
                <c:pt idx="20859">
                  <c:v>-43.75390625</c:v>
                </c:pt>
                <c:pt idx="20860">
                  <c:v>-88.75390625</c:v>
                </c:pt>
                <c:pt idx="20861">
                  <c:v>47.94140625</c:v>
                </c:pt>
                <c:pt idx="20862">
                  <c:v>43.94140625</c:v>
                </c:pt>
                <c:pt idx="20863">
                  <c:v>-77.05859375</c:v>
                </c:pt>
                <c:pt idx="20864">
                  <c:v>19.94140625</c:v>
                </c:pt>
                <c:pt idx="20865">
                  <c:v>69.94140625</c:v>
                </c:pt>
                <c:pt idx="20866">
                  <c:v>97.94140625</c:v>
                </c:pt>
                <c:pt idx="20867">
                  <c:v>-20.05859375</c:v>
                </c:pt>
                <c:pt idx="20868">
                  <c:v>3.94140625</c:v>
                </c:pt>
                <c:pt idx="20869">
                  <c:v>44.94140625</c:v>
                </c:pt>
                <c:pt idx="20870">
                  <c:v>-30.05859375</c:v>
                </c:pt>
                <c:pt idx="20871">
                  <c:v>18.94140625</c:v>
                </c:pt>
                <c:pt idx="20872">
                  <c:v>-12.05859375</c:v>
                </c:pt>
                <c:pt idx="20873">
                  <c:v>43.94140625</c:v>
                </c:pt>
                <c:pt idx="20874">
                  <c:v>6.94140625</c:v>
                </c:pt>
                <c:pt idx="20875">
                  <c:v>-11.05859375</c:v>
                </c:pt>
                <c:pt idx="20876">
                  <c:v>39.94140625</c:v>
                </c:pt>
                <c:pt idx="20877">
                  <c:v>-66.05859375</c:v>
                </c:pt>
                <c:pt idx="20878">
                  <c:v>48.94140625</c:v>
                </c:pt>
                <c:pt idx="20879">
                  <c:v>40.94140625</c:v>
                </c:pt>
                <c:pt idx="20880">
                  <c:v>55.94140625</c:v>
                </c:pt>
                <c:pt idx="20881">
                  <c:v>56.94140625</c:v>
                </c:pt>
                <c:pt idx="20882">
                  <c:v>-5.859375E-2</c:v>
                </c:pt>
                <c:pt idx="20883">
                  <c:v>6.94140625</c:v>
                </c:pt>
                <c:pt idx="20884">
                  <c:v>10.94140625</c:v>
                </c:pt>
                <c:pt idx="20885">
                  <c:v>-20.05859375</c:v>
                </c:pt>
                <c:pt idx="20886">
                  <c:v>-20.05859375</c:v>
                </c:pt>
                <c:pt idx="20887">
                  <c:v>23.94140625</c:v>
                </c:pt>
                <c:pt idx="20888">
                  <c:v>44.94140625</c:v>
                </c:pt>
                <c:pt idx="20889">
                  <c:v>-26.05859375</c:v>
                </c:pt>
                <c:pt idx="20890">
                  <c:v>-11.05859375</c:v>
                </c:pt>
                <c:pt idx="20891">
                  <c:v>-31.05859375</c:v>
                </c:pt>
                <c:pt idx="20892">
                  <c:v>-68.05859375</c:v>
                </c:pt>
                <c:pt idx="20893">
                  <c:v>-10.05859375</c:v>
                </c:pt>
                <c:pt idx="20894">
                  <c:v>-2.05859375</c:v>
                </c:pt>
                <c:pt idx="20895">
                  <c:v>-63.05859375</c:v>
                </c:pt>
                <c:pt idx="20896">
                  <c:v>8.94140625</c:v>
                </c:pt>
                <c:pt idx="20897">
                  <c:v>-19.05859375</c:v>
                </c:pt>
                <c:pt idx="20898">
                  <c:v>20.94140625</c:v>
                </c:pt>
                <c:pt idx="20899">
                  <c:v>-90.05859375</c:v>
                </c:pt>
                <c:pt idx="20900">
                  <c:v>5.94140625</c:v>
                </c:pt>
                <c:pt idx="20901">
                  <c:v>-1.05859375</c:v>
                </c:pt>
                <c:pt idx="20902">
                  <c:v>18.94140625</c:v>
                </c:pt>
                <c:pt idx="20903">
                  <c:v>-26.05859375</c:v>
                </c:pt>
                <c:pt idx="20904">
                  <c:v>23.94140625</c:v>
                </c:pt>
                <c:pt idx="20905">
                  <c:v>12.94140625</c:v>
                </c:pt>
                <c:pt idx="20906">
                  <c:v>-13.05859375</c:v>
                </c:pt>
                <c:pt idx="20907">
                  <c:v>-5.859375E-2</c:v>
                </c:pt>
                <c:pt idx="20908">
                  <c:v>3.94140625</c:v>
                </c:pt>
                <c:pt idx="20909">
                  <c:v>-22.05859375</c:v>
                </c:pt>
                <c:pt idx="20910">
                  <c:v>26.94140625</c:v>
                </c:pt>
                <c:pt idx="20911">
                  <c:v>-26.05859375</c:v>
                </c:pt>
                <c:pt idx="20912">
                  <c:v>22.94140625</c:v>
                </c:pt>
                <c:pt idx="20913">
                  <c:v>-27.05859375</c:v>
                </c:pt>
                <c:pt idx="20914">
                  <c:v>21.94140625</c:v>
                </c:pt>
                <c:pt idx="20915">
                  <c:v>7.94140625</c:v>
                </c:pt>
                <c:pt idx="20916">
                  <c:v>-35.05859375</c:v>
                </c:pt>
                <c:pt idx="20917">
                  <c:v>75.94140625</c:v>
                </c:pt>
                <c:pt idx="20918">
                  <c:v>41.94140625</c:v>
                </c:pt>
                <c:pt idx="20919">
                  <c:v>-5.859375E-2</c:v>
                </c:pt>
                <c:pt idx="20920">
                  <c:v>74.94140625</c:v>
                </c:pt>
                <c:pt idx="20921">
                  <c:v>6.94140625</c:v>
                </c:pt>
                <c:pt idx="20922">
                  <c:v>28.94140625</c:v>
                </c:pt>
                <c:pt idx="20923">
                  <c:v>21.94140625</c:v>
                </c:pt>
                <c:pt idx="20924">
                  <c:v>24.94140625</c:v>
                </c:pt>
                <c:pt idx="20925">
                  <c:v>-13.05859375</c:v>
                </c:pt>
                <c:pt idx="20926">
                  <c:v>42.94140625</c:v>
                </c:pt>
                <c:pt idx="20927">
                  <c:v>6.94140625</c:v>
                </c:pt>
                <c:pt idx="20928">
                  <c:v>-35.765625</c:v>
                </c:pt>
                <c:pt idx="20929">
                  <c:v>-44.765625</c:v>
                </c:pt>
                <c:pt idx="20930">
                  <c:v>42.234375</c:v>
                </c:pt>
                <c:pt idx="20931">
                  <c:v>5.234375</c:v>
                </c:pt>
                <c:pt idx="20932">
                  <c:v>70.234375</c:v>
                </c:pt>
                <c:pt idx="20933">
                  <c:v>-41.765625</c:v>
                </c:pt>
                <c:pt idx="20934">
                  <c:v>8.234375</c:v>
                </c:pt>
                <c:pt idx="20935">
                  <c:v>17.234375</c:v>
                </c:pt>
                <c:pt idx="20936">
                  <c:v>-45.765625</c:v>
                </c:pt>
                <c:pt idx="20937">
                  <c:v>-0.765625</c:v>
                </c:pt>
                <c:pt idx="20938">
                  <c:v>25.234375</c:v>
                </c:pt>
                <c:pt idx="20939">
                  <c:v>26.234375</c:v>
                </c:pt>
                <c:pt idx="20940">
                  <c:v>-8.765625</c:v>
                </c:pt>
                <c:pt idx="20941">
                  <c:v>-16.765625</c:v>
                </c:pt>
                <c:pt idx="20942">
                  <c:v>1.234375</c:v>
                </c:pt>
                <c:pt idx="20943">
                  <c:v>-93.765625</c:v>
                </c:pt>
                <c:pt idx="20944">
                  <c:v>32.234375</c:v>
                </c:pt>
                <c:pt idx="20945">
                  <c:v>-84.765625</c:v>
                </c:pt>
                <c:pt idx="20946">
                  <c:v>30.234375</c:v>
                </c:pt>
                <c:pt idx="20947">
                  <c:v>5.234375</c:v>
                </c:pt>
                <c:pt idx="20948">
                  <c:v>-5.765625</c:v>
                </c:pt>
                <c:pt idx="20949">
                  <c:v>-41.765625</c:v>
                </c:pt>
                <c:pt idx="20950">
                  <c:v>-32.765625</c:v>
                </c:pt>
                <c:pt idx="20951">
                  <c:v>-14.765625</c:v>
                </c:pt>
                <c:pt idx="20952">
                  <c:v>4.234375</c:v>
                </c:pt>
                <c:pt idx="20953">
                  <c:v>-50.765625</c:v>
                </c:pt>
                <c:pt idx="20954">
                  <c:v>24.234375</c:v>
                </c:pt>
                <c:pt idx="20955">
                  <c:v>-83.765625</c:v>
                </c:pt>
                <c:pt idx="20956">
                  <c:v>-46.765625</c:v>
                </c:pt>
                <c:pt idx="20957">
                  <c:v>-19.765625</c:v>
                </c:pt>
                <c:pt idx="20958">
                  <c:v>-31.765625</c:v>
                </c:pt>
                <c:pt idx="20959">
                  <c:v>-35.765625</c:v>
                </c:pt>
                <c:pt idx="20960">
                  <c:v>-5.765625</c:v>
                </c:pt>
                <c:pt idx="20961">
                  <c:v>-84.765625</c:v>
                </c:pt>
                <c:pt idx="20962">
                  <c:v>36.234375</c:v>
                </c:pt>
                <c:pt idx="20963">
                  <c:v>-27.765625</c:v>
                </c:pt>
                <c:pt idx="20964">
                  <c:v>28.234375</c:v>
                </c:pt>
                <c:pt idx="20965">
                  <c:v>-84.765625</c:v>
                </c:pt>
                <c:pt idx="20966">
                  <c:v>-14.765625</c:v>
                </c:pt>
                <c:pt idx="20967">
                  <c:v>12.234375</c:v>
                </c:pt>
                <c:pt idx="20968">
                  <c:v>-59.765625</c:v>
                </c:pt>
                <c:pt idx="20969">
                  <c:v>-15.765625</c:v>
                </c:pt>
                <c:pt idx="20970">
                  <c:v>-19.765625</c:v>
                </c:pt>
                <c:pt idx="20971">
                  <c:v>-3.765625</c:v>
                </c:pt>
                <c:pt idx="20972">
                  <c:v>-37.765625</c:v>
                </c:pt>
                <c:pt idx="20973">
                  <c:v>54.234375</c:v>
                </c:pt>
                <c:pt idx="20974">
                  <c:v>47.234375</c:v>
                </c:pt>
                <c:pt idx="20975">
                  <c:v>12.234375</c:v>
                </c:pt>
                <c:pt idx="20976">
                  <c:v>-20.765625</c:v>
                </c:pt>
                <c:pt idx="20977">
                  <c:v>-50.765625</c:v>
                </c:pt>
                <c:pt idx="20978">
                  <c:v>-37.765625</c:v>
                </c:pt>
                <c:pt idx="20979">
                  <c:v>7.234375</c:v>
                </c:pt>
                <c:pt idx="20980">
                  <c:v>-35.765625</c:v>
                </c:pt>
                <c:pt idx="20981">
                  <c:v>47.234375</c:v>
                </c:pt>
                <c:pt idx="20982">
                  <c:v>7.234375</c:v>
                </c:pt>
                <c:pt idx="20983">
                  <c:v>-9.765625</c:v>
                </c:pt>
                <c:pt idx="20984">
                  <c:v>-12.765625</c:v>
                </c:pt>
                <c:pt idx="20985">
                  <c:v>54.234375</c:v>
                </c:pt>
                <c:pt idx="20986">
                  <c:v>-12.765625</c:v>
                </c:pt>
                <c:pt idx="20987">
                  <c:v>8.234375</c:v>
                </c:pt>
                <c:pt idx="20988">
                  <c:v>43.234375</c:v>
                </c:pt>
                <c:pt idx="20989">
                  <c:v>42.234375</c:v>
                </c:pt>
                <c:pt idx="20990">
                  <c:v>3.234375</c:v>
                </c:pt>
                <c:pt idx="20991">
                  <c:v>-6.765625</c:v>
                </c:pt>
                <c:pt idx="20992">
                  <c:v>-53.765625</c:v>
                </c:pt>
                <c:pt idx="20993">
                  <c:v>-12.765625</c:v>
                </c:pt>
                <c:pt idx="20994">
                  <c:v>-8.83203125</c:v>
                </c:pt>
                <c:pt idx="20995">
                  <c:v>-65.83203125</c:v>
                </c:pt>
                <c:pt idx="20996">
                  <c:v>-30.83203125</c:v>
                </c:pt>
                <c:pt idx="20997">
                  <c:v>-3.83203125</c:v>
                </c:pt>
                <c:pt idx="20998">
                  <c:v>60.16796875</c:v>
                </c:pt>
                <c:pt idx="20999">
                  <c:v>19.16796875</c:v>
                </c:pt>
                <c:pt idx="21000">
                  <c:v>-4.83203125</c:v>
                </c:pt>
                <c:pt idx="21001">
                  <c:v>59.16796875</c:v>
                </c:pt>
                <c:pt idx="21002">
                  <c:v>45.16796875</c:v>
                </c:pt>
                <c:pt idx="21003">
                  <c:v>60.16796875</c:v>
                </c:pt>
                <c:pt idx="21004">
                  <c:v>5.16796875</c:v>
                </c:pt>
                <c:pt idx="21005">
                  <c:v>13.16796875</c:v>
                </c:pt>
                <c:pt idx="21006">
                  <c:v>-8.83203125</c:v>
                </c:pt>
                <c:pt idx="21007">
                  <c:v>18.16796875</c:v>
                </c:pt>
                <c:pt idx="21008">
                  <c:v>1.16796875</c:v>
                </c:pt>
                <c:pt idx="21009">
                  <c:v>-4.83203125</c:v>
                </c:pt>
                <c:pt idx="21010">
                  <c:v>29.16796875</c:v>
                </c:pt>
                <c:pt idx="21011">
                  <c:v>-3.83203125</c:v>
                </c:pt>
                <c:pt idx="21012">
                  <c:v>-37.83203125</c:v>
                </c:pt>
                <c:pt idx="21013">
                  <c:v>-16.83203125</c:v>
                </c:pt>
                <c:pt idx="21014">
                  <c:v>-56.83203125</c:v>
                </c:pt>
                <c:pt idx="21015">
                  <c:v>-22.83203125</c:v>
                </c:pt>
                <c:pt idx="21016">
                  <c:v>-29.83203125</c:v>
                </c:pt>
                <c:pt idx="21017">
                  <c:v>72.16796875</c:v>
                </c:pt>
                <c:pt idx="21018">
                  <c:v>21.16796875</c:v>
                </c:pt>
                <c:pt idx="21019">
                  <c:v>-54.83203125</c:v>
                </c:pt>
                <c:pt idx="21020">
                  <c:v>-11.83203125</c:v>
                </c:pt>
                <c:pt idx="21021">
                  <c:v>-74.83203125</c:v>
                </c:pt>
                <c:pt idx="21022">
                  <c:v>79.16796875</c:v>
                </c:pt>
                <c:pt idx="21023">
                  <c:v>29.16796875</c:v>
                </c:pt>
                <c:pt idx="21024">
                  <c:v>-77.83203125</c:v>
                </c:pt>
                <c:pt idx="21025">
                  <c:v>-5.83203125</c:v>
                </c:pt>
                <c:pt idx="21026">
                  <c:v>-108.8320312</c:v>
                </c:pt>
                <c:pt idx="21027">
                  <c:v>22.16796875</c:v>
                </c:pt>
                <c:pt idx="21028">
                  <c:v>43.16796875</c:v>
                </c:pt>
                <c:pt idx="21029">
                  <c:v>7.16796875</c:v>
                </c:pt>
                <c:pt idx="21030">
                  <c:v>-0.83203125</c:v>
                </c:pt>
                <c:pt idx="21031">
                  <c:v>45.16796875</c:v>
                </c:pt>
                <c:pt idx="21032">
                  <c:v>-67.83203125</c:v>
                </c:pt>
                <c:pt idx="21033">
                  <c:v>-35.83203125</c:v>
                </c:pt>
                <c:pt idx="21034">
                  <c:v>-48.83203125</c:v>
                </c:pt>
                <c:pt idx="21035">
                  <c:v>45.16796875</c:v>
                </c:pt>
                <c:pt idx="21036">
                  <c:v>-11.83203125</c:v>
                </c:pt>
                <c:pt idx="21037">
                  <c:v>7.16796875</c:v>
                </c:pt>
                <c:pt idx="21038">
                  <c:v>-5.83203125</c:v>
                </c:pt>
                <c:pt idx="21039">
                  <c:v>-19.83203125</c:v>
                </c:pt>
                <c:pt idx="21040">
                  <c:v>16.16796875</c:v>
                </c:pt>
                <c:pt idx="21041">
                  <c:v>-10.83203125</c:v>
                </c:pt>
                <c:pt idx="21042">
                  <c:v>-83.83203125</c:v>
                </c:pt>
                <c:pt idx="21043">
                  <c:v>59.16796875</c:v>
                </c:pt>
                <c:pt idx="21044">
                  <c:v>-88.83203125</c:v>
                </c:pt>
                <c:pt idx="21045">
                  <c:v>89.16796875</c:v>
                </c:pt>
                <c:pt idx="21046">
                  <c:v>5.16796875</c:v>
                </c:pt>
                <c:pt idx="21047">
                  <c:v>25.16796875</c:v>
                </c:pt>
                <c:pt idx="21048">
                  <c:v>54.16796875</c:v>
                </c:pt>
                <c:pt idx="21049">
                  <c:v>-40.83203125</c:v>
                </c:pt>
                <c:pt idx="21050">
                  <c:v>69.16796875</c:v>
                </c:pt>
                <c:pt idx="21051">
                  <c:v>32.16796875</c:v>
                </c:pt>
                <c:pt idx="21052">
                  <c:v>7.16796875</c:v>
                </c:pt>
                <c:pt idx="21053">
                  <c:v>-78.83203125</c:v>
                </c:pt>
                <c:pt idx="21054">
                  <c:v>-69.83203125</c:v>
                </c:pt>
                <c:pt idx="21055">
                  <c:v>46.16796875</c:v>
                </c:pt>
                <c:pt idx="21056">
                  <c:v>1.16796875</c:v>
                </c:pt>
                <c:pt idx="21057">
                  <c:v>7.16796875</c:v>
                </c:pt>
                <c:pt idx="21058">
                  <c:v>18.16796875</c:v>
                </c:pt>
                <c:pt idx="21059">
                  <c:v>8.16796875</c:v>
                </c:pt>
                <c:pt idx="21060">
                  <c:v>151.16796880000001</c:v>
                </c:pt>
                <c:pt idx="21061">
                  <c:v>57.16796875</c:v>
                </c:pt>
                <c:pt idx="21062">
                  <c:v>-25.83203125</c:v>
                </c:pt>
                <c:pt idx="21063">
                  <c:v>19.16796875</c:v>
                </c:pt>
                <c:pt idx="21064">
                  <c:v>68.16796875</c:v>
                </c:pt>
                <c:pt idx="21065">
                  <c:v>-36.83203125</c:v>
                </c:pt>
                <c:pt idx="21066">
                  <c:v>-36.83203125</c:v>
                </c:pt>
                <c:pt idx="21067">
                  <c:v>-22.83203125</c:v>
                </c:pt>
                <c:pt idx="21068">
                  <c:v>52.16796875</c:v>
                </c:pt>
                <c:pt idx="21069">
                  <c:v>-20.83203125</c:v>
                </c:pt>
                <c:pt idx="21070">
                  <c:v>20.16796875</c:v>
                </c:pt>
                <c:pt idx="21071">
                  <c:v>-11.83203125</c:v>
                </c:pt>
                <c:pt idx="21072">
                  <c:v>1.16796875</c:v>
                </c:pt>
                <c:pt idx="21073">
                  <c:v>-64.83203125</c:v>
                </c:pt>
                <c:pt idx="21074">
                  <c:v>17.16796875</c:v>
                </c:pt>
                <c:pt idx="21075">
                  <c:v>-25.83203125</c:v>
                </c:pt>
                <c:pt idx="21076">
                  <c:v>-9.83203125</c:v>
                </c:pt>
                <c:pt idx="21077">
                  <c:v>8.16796875</c:v>
                </c:pt>
                <c:pt idx="21078">
                  <c:v>48.16796875</c:v>
                </c:pt>
                <c:pt idx="21079">
                  <c:v>-93.83203125</c:v>
                </c:pt>
                <c:pt idx="21080">
                  <c:v>-95.83203125</c:v>
                </c:pt>
                <c:pt idx="21081">
                  <c:v>-12.83203125</c:v>
                </c:pt>
                <c:pt idx="21082">
                  <c:v>-11.83203125</c:v>
                </c:pt>
                <c:pt idx="21083">
                  <c:v>-58.83203125</c:v>
                </c:pt>
                <c:pt idx="21084">
                  <c:v>-19.83203125</c:v>
                </c:pt>
                <c:pt idx="21085">
                  <c:v>56.16796875</c:v>
                </c:pt>
                <c:pt idx="21086">
                  <c:v>-36.83203125</c:v>
                </c:pt>
                <c:pt idx="21087">
                  <c:v>36.16796875</c:v>
                </c:pt>
                <c:pt idx="21088">
                  <c:v>20.16796875</c:v>
                </c:pt>
                <c:pt idx="21089">
                  <c:v>-84.83203125</c:v>
                </c:pt>
                <c:pt idx="21090">
                  <c:v>58.12890625</c:v>
                </c:pt>
                <c:pt idx="21091">
                  <c:v>5.12890625</c:v>
                </c:pt>
                <c:pt idx="21092">
                  <c:v>-1.87109375</c:v>
                </c:pt>
                <c:pt idx="21093">
                  <c:v>-40.87109375</c:v>
                </c:pt>
                <c:pt idx="21094">
                  <c:v>-35.87109375</c:v>
                </c:pt>
                <c:pt idx="21095">
                  <c:v>-33.87109375</c:v>
                </c:pt>
                <c:pt idx="21096">
                  <c:v>91.12890625</c:v>
                </c:pt>
                <c:pt idx="21097">
                  <c:v>33.12890625</c:v>
                </c:pt>
                <c:pt idx="21098">
                  <c:v>8.12890625</c:v>
                </c:pt>
                <c:pt idx="21099">
                  <c:v>44.12890625</c:v>
                </c:pt>
                <c:pt idx="21100">
                  <c:v>-39.87109375</c:v>
                </c:pt>
                <c:pt idx="21101">
                  <c:v>2.12890625</c:v>
                </c:pt>
                <c:pt idx="21102">
                  <c:v>61.12890625</c:v>
                </c:pt>
                <c:pt idx="21103">
                  <c:v>76.12890625</c:v>
                </c:pt>
                <c:pt idx="21104">
                  <c:v>-3.87109375</c:v>
                </c:pt>
                <c:pt idx="21105">
                  <c:v>-35.87109375</c:v>
                </c:pt>
                <c:pt idx="21106">
                  <c:v>-25.87109375</c:v>
                </c:pt>
                <c:pt idx="21107">
                  <c:v>22.12890625</c:v>
                </c:pt>
                <c:pt idx="21108">
                  <c:v>-41.87109375</c:v>
                </c:pt>
                <c:pt idx="21109">
                  <c:v>31.12890625</c:v>
                </c:pt>
                <c:pt idx="21110">
                  <c:v>2.12890625</c:v>
                </c:pt>
                <c:pt idx="21111">
                  <c:v>67.12890625</c:v>
                </c:pt>
                <c:pt idx="21112">
                  <c:v>-20.87109375</c:v>
                </c:pt>
                <c:pt idx="21113">
                  <c:v>-74.87109375</c:v>
                </c:pt>
                <c:pt idx="21114">
                  <c:v>8.12890625</c:v>
                </c:pt>
                <c:pt idx="21115">
                  <c:v>82.12890625</c:v>
                </c:pt>
                <c:pt idx="21116">
                  <c:v>8.12890625</c:v>
                </c:pt>
                <c:pt idx="21117">
                  <c:v>13.12890625</c:v>
                </c:pt>
                <c:pt idx="21118">
                  <c:v>-48.87109375</c:v>
                </c:pt>
                <c:pt idx="21119">
                  <c:v>-8.87109375</c:v>
                </c:pt>
                <c:pt idx="21120">
                  <c:v>-0.87109375</c:v>
                </c:pt>
                <c:pt idx="21121">
                  <c:v>-88.87109375</c:v>
                </c:pt>
                <c:pt idx="21122">
                  <c:v>52.12890625</c:v>
                </c:pt>
                <c:pt idx="21123">
                  <c:v>38.12890625</c:v>
                </c:pt>
                <c:pt idx="21124">
                  <c:v>6.12890625</c:v>
                </c:pt>
                <c:pt idx="21125">
                  <c:v>20.12890625</c:v>
                </c:pt>
                <c:pt idx="21126">
                  <c:v>26.12890625</c:v>
                </c:pt>
                <c:pt idx="21127">
                  <c:v>-25.87109375</c:v>
                </c:pt>
                <c:pt idx="21128">
                  <c:v>1.12890625</c:v>
                </c:pt>
                <c:pt idx="21129">
                  <c:v>4.12890625</c:v>
                </c:pt>
                <c:pt idx="21130">
                  <c:v>-2.87109375</c:v>
                </c:pt>
                <c:pt idx="21131">
                  <c:v>-52.87109375</c:v>
                </c:pt>
                <c:pt idx="21132">
                  <c:v>16.12890625</c:v>
                </c:pt>
                <c:pt idx="21133">
                  <c:v>-64.87109375</c:v>
                </c:pt>
                <c:pt idx="21134">
                  <c:v>-20.87109375</c:v>
                </c:pt>
                <c:pt idx="21135">
                  <c:v>-69.87109375</c:v>
                </c:pt>
                <c:pt idx="21136">
                  <c:v>81.12890625</c:v>
                </c:pt>
                <c:pt idx="21137">
                  <c:v>19.12890625</c:v>
                </c:pt>
                <c:pt idx="21138">
                  <c:v>-5.87109375</c:v>
                </c:pt>
                <c:pt idx="21139">
                  <c:v>-54.87109375</c:v>
                </c:pt>
                <c:pt idx="21140">
                  <c:v>-15.87109375</c:v>
                </c:pt>
                <c:pt idx="21141">
                  <c:v>-11.87109375</c:v>
                </c:pt>
                <c:pt idx="21142">
                  <c:v>8.12890625</c:v>
                </c:pt>
                <c:pt idx="21143">
                  <c:v>-4.87109375</c:v>
                </c:pt>
                <c:pt idx="21144">
                  <c:v>7.12890625</c:v>
                </c:pt>
                <c:pt idx="21145">
                  <c:v>-33.87109375</c:v>
                </c:pt>
                <c:pt idx="21146">
                  <c:v>-13.87109375</c:v>
                </c:pt>
                <c:pt idx="21147">
                  <c:v>-21.87109375</c:v>
                </c:pt>
                <c:pt idx="21148">
                  <c:v>0.12890625</c:v>
                </c:pt>
                <c:pt idx="21149">
                  <c:v>-72.87109375</c:v>
                </c:pt>
                <c:pt idx="21150">
                  <c:v>51.12890625</c:v>
                </c:pt>
                <c:pt idx="21151">
                  <c:v>41.12890625</c:v>
                </c:pt>
                <c:pt idx="21152">
                  <c:v>44.12890625</c:v>
                </c:pt>
                <c:pt idx="21153">
                  <c:v>-74.87109375</c:v>
                </c:pt>
                <c:pt idx="21154">
                  <c:v>118.1289062</c:v>
                </c:pt>
                <c:pt idx="21155">
                  <c:v>51.12890625</c:v>
                </c:pt>
                <c:pt idx="21156">
                  <c:v>-48.87109375</c:v>
                </c:pt>
                <c:pt idx="21157">
                  <c:v>-10.87109375</c:v>
                </c:pt>
                <c:pt idx="21158">
                  <c:v>-83.87109375</c:v>
                </c:pt>
                <c:pt idx="21159">
                  <c:v>3.12890625</c:v>
                </c:pt>
                <c:pt idx="21160">
                  <c:v>-11.87109375</c:v>
                </c:pt>
                <c:pt idx="21161">
                  <c:v>-19.87109375</c:v>
                </c:pt>
                <c:pt idx="21162">
                  <c:v>-94.87109375</c:v>
                </c:pt>
                <c:pt idx="21163">
                  <c:v>44.12890625</c:v>
                </c:pt>
                <c:pt idx="21164">
                  <c:v>-34.87109375</c:v>
                </c:pt>
                <c:pt idx="21165">
                  <c:v>15.12890625</c:v>
                </c:pt>
                <c:pt idx="21166">
                  <c:v>-35.66015625</c:v>
                </c:pt>
                <c:pt idx="21167">
                  <c:v>-33.66015625</c:v>
                </c:pt>
                <c:pt idx="21168">
                  <c:v>25.33984375</c:v>
                </c:pt>
                <c:pt idx="21169">
                  <c:v>-61.66015625</c:v>
                </c:pt>
                <c:pt idx="21170">
                  <c:v>-53.66015625</c:v>
                </c:pt>
                <c:pt idx="21171">
                  <c:v>39.33984375</c:v>
                </c:pt>
                <c:pt idx="21172">
                  <c:v>31.33984375</c:v>
                </c:pt>
                <c:pt idx="21173">
                  <c:v>25.33984375</c:v>
                </c:pt>
                <c:pt idx="21174">
                  <c:v>-78.66015625</c:v>
                </c:pt>
                <c:pt idx="21175">
                  <c:v>-17.66015625</c:v>
                </c:pt>
                <c:pt idx="21176">
                  <c:v>20.33984375</c:v>
                </c:pt>
                <c:pt idx="21177">
                  <c:v>-29.66015625</c:v>
                </c:pt>
                <c:pt idx="21178">
                  <c:v>8.33984375</c:v>
                </c:pt>
                <c:pt idx="21179">
                  <c:v>-98.66015625</c:v>
                </c:pt>
                <c:pt idx="21180">
                  <c:v>-11.66015625</c:v>
                </c:pt>
                <c:pt idx="21181">
                  <c:v>-34.66015625</c:v>
                </c:pt>
                <c:pt idx="21182">
                  <c:v>-14.66015625</c:v>
                </c:pt>
                <c:pt idx="21183">
                  <c:v>-27.66015625</c:v>
                </c:pt>
                <c:pt idx="21184">
                  <c:v>-113.6601562</c:v>
                </c:pt>
                <c:pt idx="21185">
                  <c:v>15.33984375</c:v>
                </c:pt>
                <c:pt idx="21186">
                  <c:v>-49.66015625</c:v>
                </c:pt>
                <c:pt idx="21187">
                  <c:v>-11.66015625</c:v>
                </c:pt>
                <c:pt idx="21188">
                  <c:v>38.33984375</c:v>
                </c:pt>
                <c:pt idx="21189">
                  <c:v>50.33984375</c:v>
                </c:pt>
                <c:pt idx="21190">
                  <c:v>99.33984375</c:v>
                </c:pt>
                <c:pt idx="21191">
                  <c:v>45.33984375</c:v>
                </c:pt>
                <c:pt idx="21192">
                  <c:v>-34.66015625</c:v>
                </c:pt>
                <c:pt idx="21193">
                  <c:v>4.33984375</c:v>
                </c:pt>
                <c:pt idx="21194">
                  <c:v>17.33984375</c:v>
                </c:pt>
                <c:pt idx="21195">
                  <c:v>-14.66015625</c:v>
                </c:pt>
                <c:pt idx="21196">
                  <c:v>25.33984375</c:v>
                </c:pt>
                <c:pt idx="21197">
                  <c:v>-9.66015625</c:v>
                </c:pt>
                <c:pt idx="21198">
                  <c:v>-41.66015625</c:v>
                </c:pt>
                <c:pt idx="21199">
                  <c:v>4.33984375</c:v>
                </c:pt>
                <c:pt idx="21200">
                  <c:v>-54.66015625</c:v>
                </c:pt>
                <c:pt idx="21201">
                  <c:v>16.33984375</c:v>
                </c:pt>
                <c:pt idx="21202">
                  <c:v>-10.66015625</c:v>
                </c:pt>
                <c:pt idx="21203">
                  <c:v>-48.66015625</c:v>
                </c:pt>
                <c:pt idx="21204">
                  <c:v>-65.66015625</c:v>
                </c:pt>
                <c:pt idx="21205">
                  <c:v>-15.66015625</c:v>
                </c:pt>
                <c:pt idx="21206">
                  <c:v>-12.66015625</c:v>
                </c:pt>
                <c:pt idx="21207">
                  <c:v>-111.6601562</c:v>
                </c:pt>
                <c:pt idx="21208">
                  <c:v>-38.66015625</c:v>
                </c:pt>
                <c:pt idx="21209">
                  <c:v>-43.66015625</c:v>
                </c:pt>
                <c:pt idx="21210">
                  <c:v>11.33984375</c:v>
                </c:pt>
                <c:pt idx="21211">
                  <c:v>18.33984375</c:v>
                </c:pt>
                <c:pt idx="21212">
                  <c:v>6.33984375</c:v>
                </c:pt>
                <c:pt idx="21213">
                  <c:v>91.33984375</c:v>
                </c:pt>
                <c:pt idx="21214">
                  <c:v>-30.66015625</c:v>
                </c:pt>
                <c:pt idx="21215">
                  <c:v>13.33984375</c:v>
                </c:pt>
                <c:pt idx="21216">
                  <c:v>-29.66015625</c:v>
                </c:pt>
                <c:pt idx="21217">
                  <c:v>-27.66015625</c:v>
                </c:pt>
                <c:pt idx="21218">
                  <c:v>-7.66015625</c:v>
                </c:pt>
                <c:pt idx="21219">
                  <c:v>-53.66015625</c:v>
                </c:pt>
                <c:pt idx="21220">
                  <c:v>-10.66015625</c:v>
                </c:pt>
                <c:pt idx="21221">
                  <c:v>-11.66015625</c:v>
                </c:pt>
                <c:pt idx="21222">
                  <c:v>59.33984375</c:v>
                </c:pt>
                <c:pt idx="21223">
                  <c:v>-5.66015625</c:v>
                </c:pt>
                <c:pt idx="21224">
                  <c:v>56.33984375</c:v>
                </c:pt>
                <c:pt idx="21225">
                  <c:v>-73.66015625</c:v>
                </c:pt>
                <c:pt idx="21226">
                  <c:v>39.33984375</c:v>
                </c:pt>
                <c:pt idx="21227">
                  <c:v>1.33984375</c:v>
                </c:pt>
                <c:pt idx="21228">
                  <c:v>-32.66015625</c:v>
                </c:pt>
                <c:pt idx="21229">
                  <c:v>17.33984375</c:v>
                </c:pt>
                <c:pt idx="21230">
                  <c:v>-13.66015625</c:v>
                </c:pt>
                <c:pt idx="21231">
                  <c:v>31.33984375</c:v>
                </c:pt>
                <c:pt idx="21232">
                  <c:v>10.33984375</c:v>
                </c:pt>
                <c:pt idx="21233">
                  <c:v>53.33984375</c:v>
                </c:pt>
                <c:pt idx="21234">
                  <c:v>-11.66015625</c:v>
                </c:pt>
                <c:pt idx="21235">
                  <c:v>49.33984375</c:v>
                </c:pt>
                <c:pt idx="21236">
                  <c:v>-2.66015625</c:v>
                </c:pt>
                <c:pt idx="21237">
                  <c:v>-27.66015625</c:v>
                </c:pt>
                <c:pt idx="21238">
                  <c:v>37.33984375</c:v>
                </c:pt>
                <c:pt idx="21239">
                  <c:v>49.33984375</c:v>
                </c:pt>
                <c:pt idx="21240">
                  <c:v>64.33984375</c:v>
                </c:pt>
                <c:pt idx="21241">
                  <c:v>9.33984375</c:v>
                </c:pt>
                <c:pt idx="21242">
                  <c:v>-38.66015625</c:v>
                </c:pt>
                <c:pt idx="21243">
                  <c:v>-57.66015625</c:v>
                </c:pt>
                <c:pt idx="21244">
                  <c:v>52.33984375</c:v>
                </c:pt>
                <c:pt idx="21245">
                  <c:v>-52.66015625</c:v>
                </c:pt>
                <c:pt idx="21246">
                  <c:v>72.33984375</c:v>
                </c:pt>
                <c:pt idx="21247">
                  <c:v>1.33984375</c:v>
                </c:pt>
                <c:pt idx="21248">
                  <c:v>28.33984375</c:v>
                </c:pt>
                <c:pt idx="21249">
                  <c:v>-72.66015625</c:v>
                </c:pt>
                <c:pt idx="21250">
                  <c:v>-51.87109375</c:v>
                </c:pt>
                <c:pt idx="21251">
                  <c:v>-60.87109375</c:v>
                </c:pt>
                <c:pt idx="21252">
                  <c:v>68.12890625</c:v>
                </c:pt>
                <c:pt idx="21253">
                  <c:v>21.12890625</c:v>
                </c:pt>
                <c:pt idx="21254">
                  <c:v>-40.87109375</c:v>
                </c:pt>
                <c:pt idx="21255">
                  <c:v>41.12890625</c:v>
                </c:pt>
                <c:pt idx="21256">
                  <c:v>19.12890625</c:v>
                </c:pt>
                <c:pt idx="21257">
                  <c:v>66.12890625</c:v>
                </c:pt>
                <c:pt idx="21258">
                  <c:v>9.12890625</c:v>
                </c:pt>
                <c:pt idx="21259">
                  <c:v>28.12890625</c:v>
                </c:pt>
                <c:pt idx="21260">
                  <c:v>2.12890625</c:v>
                </c:pt>
                <c:pt idx="21261">
                  <c:v>14.12890625</c:v>
                </c:pt>
                <c:pt idx="21262">
                  <c:v>64.12890625</c:v>
                </c:pt>
                <c:pt idx="21263">
                  <c:v>1.12890625</c:v>
                </c:pt>
                <c:pt idx="21264">
                  <c:v>26.12890625</c:v>
                </c:pt>
                <c:pt idx="21265">
                  <c:v>-97.87109375</c:v>
                </c:pt>
                <c:pt idx="21266">
                  <c:v>-6.87109375</c:v>
                </c:pt>
                <c:pt idx="21267">
                  <c:v>-14.87109375</c:v>
                </c:pt>
                <c:pt idx="21268">
                  <c:v>85.12890625</c:v>
                </c:pt>
                <c:pt idx="21269">
                  <c:v>-31.87109375</c:v>
                </c:pt>
                <c:pt idx="21270">
                  <c:v>51.12890625</c:v>
                </c:pt>
                <c:pt idx="21271">
                  <c:v>6.12890625</c:v>
                </c:pt>
                <c:pt idx="21272">
                  <c:v>76.12890625</c:v>
                </c:pt>
                <c:pt idx="21273">
                  <c:v>-7.87109375</c:v>
                </c:pt>
                <c:pt idx="21274">
                  <c:v>-45.87109375</c:v>
                </c:pt>
                <c:pt idx="21275">
                  <c:v>9.12890625</c:v>
                </c:pt>
                <c:pt idx="21276">
                  <c:v>-23.87109375</c:v>
                </c:pt>
                <c:pt idx="21277">
                  <c:v>62.12890625</c:v>
                </c:pt>
                <c:pt idx="21278">
                  <c:v>2.12890625</c:v>
                </c:pt>
                <c:pt idx="21279">
                  <c:v>-17.87109375</c:v>
                </c:pt>
                <c:pt idx="21280">
                  <c:v>-12.87109375</c:v>
                </c:pt>
                <c:pt idx="21281">
                  <c:v>-56.87109375</c:v>
                </c:pt>
                <c:pt idx="21282">
                  <c:v>9.12890625</c:v>
                </c:pt>
                <c:pt idx="21283">
                  <c:v>1.12890625</c:v>
                </c:pt>
                <c:pt idx="21284">
                  <c:v>-46.87109375</c:v>
                </c:pt>
                <c:pt idx="21285">
                  <c:v>-77.87109375</c:v>
                </c:pt>
                <c:pt idx="21286">
                  <c:v>-3.87109375</c:v>
                </c:pt>
                <c:pt idx="21287">
                  <c:v>-52.87109375</c:v>
                </c:pt>
                <c:pt idx="21288">
                  <c:v>-23.87109375</c:v>
                </c:pt>
                <c:pt idx="21289">
                  <c:v>23.12890625</c:v>
                </c:pt>
                <c:pt idx="21290">
                  <c:v>3.12890625</c:v>
                </c:pt>
                <c:pt idx="21291">
                  <c:v>-30.87109375</c:v>
                </c:pt>
                <c:pt idx="21292">
                  <c:v>31.12890625</c:v>
                </c:pt>
                <c:pt idx="21293">
                  <c:v>-54.87109375</c:v>
                </c:pt>
                <c:pt idx="21294">
                  <c:v>-104.8710938</c:v>
                </c:pt>
                <c:pt idx="21295">
                  <c:v>15.12890625</c:v>
                </c:pt>
                <c:pt idx="21296">
                  <c:v>-24.87109375</c:v>
                </c:pt>
                <c:pt idx="21297">
                  <c:v>2.12890625</c:v>
                </c:pt>
                <c:pt idx="21298">
                  <c:v>15.12890625</c:v>
                </c:pt>
                <c:pt idx="21299">
                  <c:v>51.12890625</c:v>
                </c:pt>
                <c:pt idx="21300">
                  <c:v>-44.87109375</c:v>
                </c:pt>
                <c:pt idx="21301">
                  <c:v>-105.8710938</c:v>
                </c:pt>
                <c:pt idx="21302">
                  <c:v>51.12890625</c:v>
                </c:pt>
                <c:pt idx="21303">
                  <c:v>90.12890625</c:v>
                </c:pt>
                <c:pt idx="21304">
                  <c:v>-26.87109375</c:v>
                </c:pt>
                <c:pt idx="21305">
                  <c:v>-13.87109375</c:v>
                </c:pt>
                <c:pt idx="21306">
                  <c:v>-20.87109375</c:v>
                </c:pt>
                <c:pt idx="21307">
                  <c:v>-46.87109375</c:v>
                </c:pt>
                <c:pt idx="21308">
                  <c:v>-89.87109375</c:v>
                </c:pt>
                <c:pt idx="21309">
                  <c:v>-32.87109375</c:v>
                </c:pt>
                <c:pt idx="21310">
                  <c:v>10.12890625</c:v>
                </c:pt>
                <c:pt idx="21311">
                  <c:v>-22.87109375</c:v>
                </c:pt>
                <c:pt idx="21312">
                  <c:v>-34.87109375</c:v>
                </c:pt>
                <c:pt idx="21313">
                  <c:v>27.12890625</c:v>
                </c:pt>
                <c:pt idx="21314">
                  <c:v>-12.87109375</c:v>
                </c:pt>
                <c:pt idx="21315">
                  <c:v>-0.87109375</c:v>
                </c:pt>
                <c:pt idx="21316">
                  <c:v>-83.87109375</c:v>
                </c:pt>
                <c:pt idx="21317">
                  <c:v>-24.87109375</c:v>
                </c:pt>
                <c:pt idx="21318">
                  <c:v>6.12890625</c:v>
                </c:pt>
                <c:pt idx="21319">
                  <c:v>43.12890625</c:v>
                </c:pt>
                <c:pt idx="21320">
                  <c:v>-80.87109375</c:v>
                </c:pt>
                <c:pt idx="21321">
                  <c:v>-48.87109375</c:v>
                </c:pt>
                <c:pt idx="21322">
                  <c:v>51.12890625</c:v>
                </c:pt>
                <c:pt idx="21323">
                  <c:v>-22.87109375</c:v>
                </c:pt>
                <c:pt idx="21324">
                  <c:v>-35.87109375</c:v>
                </c:pt>
                <c:pt idx="21325">
                  <c:v>-23.87109375</c:v>
                </c:pt>
                <c:pt idx="21326">
                  <c:v>37.12890625</c:v>
                </c:pt>
                <c:pt idx="21327">
                  <c:v>-79.87109375</c:v>
                </c:pt>
                <c:pt idx="21328">
                  <c:v>34.12890625</c:v>
                </c:pt>
                <c:pt idx="21329">
                  <c:v>6.12890625</c:v>
                </c:pt>
                <c:pt idx="21330">
                  <c:v>-88.87109375</c:v>
                </c:pt>
                <c:pt idx="21331">
                  <c:v>-12.87109375</c:v>
                </c:pt>
                <c:pt idx="21332">
                  <c:v>-21.87109375</c:v>
                </c:pt>
                <c:pt idx="21333">
                  <c:v>-9.87109375</c:v>
                </c:pt>
                <c:pt idx="21334">
                  <c:v>83.12890625</c:v>
                </c:pt>
                <c:pt idx="21335">
                  <c:v>-92.87109375</c:v>
                </c:pt>
                <c:pt idx="21336">
                  <c:v>90.12890625</c:v>
                </c:pt>
                <c:pt idx="21337">
                  <c:v>-0.8125</c:v>
                </c:pt>
                <c:pt idx="21338">
                  <c:v>84.1875</c:v>
                </c:pt>
                <c:pt idx="21339">
                  <c:v>-41.8125</c:v>
                </c:pt>
                <c:pt idx="21340">
                  <c:v>-43.8125</c:v>
                </c:pt>
                <c:pt idx="21341">
                  <c:v>12.1875</c:v>
                </c:pt>
                <c:pt idx="21342">
                  <c:v>25.1875</c:v>
                </c:pt>
                <c:pt idx="21343">
                  <c:v>-22.8125</c:v>
                </c:pt>
                <c:pt idx="21344">
                  <c:v>19.1875</c:v>
                </c:pt>
                <c:pt idx="21345">
                  <c:v>-20.8125</c:v>
                </c:pt>
                <c:pt idx="21346">
                  <c:v>-60.8125</c:v>
                </c:pt>
                <c:pt idx="21347">
                  <c:v>-57.8125</c:v>
                </c:pt>
                <c:pt idx="21348">
                  <c:v>-28.8125</c:v>
                </c:pt>
                <c:pt idx="21349">
                  <c:v>36.1875</c:v>
                </c:pt>
                <c:pt idx="21350">
                  <c:v>-42.8125</c:v>
                </c:pt>
                <c:pt idx="21351">
                  <c:v>63.1875</c:v>
                </c:pt>
                <c:pt idx="21352">
                  <c:v>-11.8125</c:v>
                </c:pt>
                <c:pt idx="21353">
                  <c:v>-9.8125</c:v>
                </c:pt>
                <c:pt idx="21354">
                  <c:v>34.1875</c:v>
                </c:pt>
                <c:pt idx="21355">
                  <c:v>-90.8125</c:v>
                </c:pt>
                <c:pt idx="21356">
                  <c:v>9.1875</c:v>
                </c:pt>
                <c:pt idx="21357">
                  <c:v>33.1875</c:v>
                </c:pt>
                <c:pt idx="21358">
                  <c:v>-15.8125</c:v>
                </c:pt>
                <c:pt idx="21359">
                  <c:v>24.1875</c:v>
                </c:pt>
                <c:pt idx="21360">
                  <c:v>-64.8125</c:v>
                </c:pt>
                <c:pt idx="21361">
                  <c:v>5.1875</c:v>
                </c:pt>
                <c:pt idx="21362">
                  <c:v>19.1875</c:v>
                </c:pt>
                <c:pt idx="21363">
                  <c:v>1.1875</c:v>
                </c:pt>
                <c:pt idx="21364">
                  <c:v>11.1875</c:v>
                </c:pt>
                <c:pt idx="21365">
                  <c:v>-20.8125</c:v>
                </c:pt>
                <c:pt idx="21366">
                  <c:v>22.1875</c:v>
                </c:pt>
                <c:pt idx="21367">
                  <c:v>-15.8125</c:v>
                </c:pt>
                <c:pt idx="21368">
                  <c:v>54.1875</c:v>
                </c:pt>
                <c:pt idx="21369">
                  <c:v>37.1875</c:v>
                </c:pt>
                <c:pt idx="21370">
                  <c:v>24.1875</c:v>
                </c:pt>
                <c:pt idx="21371">
                  <c:v>-23.8125</c:v>
                </c:pt>
                <c:pt idx="21372">
                  <c:v>-54.8125</c:v>
                </c:pt>
                <c:pt idx="21373">
                  <c:v>-25.8125</c:v>
                </c:pt>
                <c:pt idx="21374">
                  <c:v>-2.8125</c:v>
                </c:pt>
                <c:pt idx="21375">
                  <c:v>-3.8125</c:v>
                </c:pt>
                <c:pt idx="21376">
                  <c:v>59.1875</c:v>
                </c:pt>
                <c:pt idx="21377">
                  <c:v>57.1875</c:v>
                </c:pt>
                <c:pt idx="21378">
                  <c:v>-29.8125</c:v>
                </c:pt>
                <c:pt idx="21379">
                  <c:v>-53.8125</c:v>
                </c:pt>
                <c:pt idx="21380">
                  <c:v>-35.8125</c:v>
                </c:pt>
                <c:pt idx="21381">
                  <c:v>33.1875</c:v>
                </c:pt>
                <c:pt idx="21382">
                  <c:v>-53.8125</c:v>
                </c:pt>
                <c:pt idx="21383">
                  <c:v>-4.8125</c:v>
                </c:pt>
                <c:pt idx="21384">
                  <c:v>14.1875</c:v>
                </c:pt>
                <c:pt idx="21385">
                  <c:v>-18.8125</c:v>
                </c:pt>
                <c:pt idx="21386">
                  <c:v>54.1875</c:v>
                </c:pt>
                <c:pt idx="21387">
                  <c:v>55.1875</c:v>
                </c:pt>
                <c:pt idx="21388">
                  <c:v>-44.8125</c:v>
                </c:pt>
                <c:pt idx="21389">
                  <c:v>25.1875</c:v>
                </c:pt>
                <c:pt idx="21390">
                  <c:v>24.1875</c:v>
                </c:pt>
                <c:pt idx="21391">
                  <c:v>71.1875</c:v>
                </c:pt>
                <c:pt idx="21392">
                  <c:v>36.1875</c:v>
                </c:pt>
                <c:pt idx="21393">
                  <c:v>35.1875</c:v>
                </c:pt>
                <c:pt idx="21394">
                  <c:v>12.1875</c:v>
                </c:pt>
                <c:pt idx="21395">
                  <c:v>29.1875</c:v>
                </c:pt>
                <c:pt idx="21396">
                  <c:v>98.1875</c:v>
                </c:pt>
                <c:pt idx="21397">
                  <c:v>26.1875</c:v>
                </c:pt>
                <c:pt idx="21398">
                  <c:v>53.1875</c:v>
                </c:pt>
                <c:pt idx="21399">
                  <c:v>-1.8125</c:v>
                </c:pt>
                <c:pt idx="21400">
                  <c:v>1.1875</c:v>
                </c:pt>
                <c:pt idx="21401">
                  <c:v>-11.8125</c:v>
                </c:pt>
                <c:pt idx="21402">
                  <c:v>10.1875</c:v>
                </c:pt>
                <c:pt idx="21403">
                  <c:v>13.1875</c:v>
                </c:pt>
                <c:pt idx="21404">
                  <c:v>103.1875</c:v>
                </c:pt>
                <c:pt idx="21405">
                  <c:v>21.1875</c:v>
                </c:pt>
                <c:pt idx="21406">
                  <c:v>-29.8125</c:v>
                </c:pt>
                <c:pt idx="21407">
                  <c:v>-7.8125</c:v>
                </c:pt>
                <c:pt idx="21408">
                  <c:v>-65.8125</c:v>
                </c:pt>
                <c:pt idx="21409">
                  <c:v>10.1875</c:v>
                </c:pt>
                <c:pt idx="21410">
                  <c:v>31.1875</c:v>
                </c:pt>
                <c:pt idx="21411">
                  <c:v>-31.8125</c:v>
                </c:pt>
                <c:pt idx="21412">
                  <c:v>8.1875</c:v>
                </c:pt>
                <c:pt idx="21413">
                  <c:v>-12.8125</c:v>
                </c:pt>
                <c:pt idx="21414">
                  <c:v>21.1875</c:v>
                </c:pt>
                <c:pt idx="21415">
                  <c:v>80.1875</c:v>
                </c:pt>
                <c:pt idx="21416">
                  <c:v>-85.8125</c:v>
                </c:pt>
                <c:pt idx="21417">
                  <c:v>-7.8125</c:v>
                </c:pt>
                <c:pt idx="21418">
                  <c:v>-62.8125</c:v>
                </c:pt>
                <c:pt idx="21419">
                  <c:v>32.1875</c:v>
                </c:pt>
                <c:pt idx="21420">
                  <c:v>27.1875</c:v>
                </c:pt>
                <c:pt idx="21421">
                  <c:v>-57.8125</c:v>
                </c:pt>
                <c:pt idx="21422">
                  <c:v>-28.8125</c:v>
                </c:pt>
                <c:pt idx="21423">
                  <c:v>1.1875</c:v>
                </c:pt>
                <c:pt idx="21424">
                  <c:v>70.1875</c:v>
                </c:pt>
                <c:pt idx="21425">
                  <c:v>-31.8125</c:v>
                </c:pt>
                <c:pt idx="21426">
                  <c:v>21.1875</c:v>
                </c:pt>
                <c:pt idx="21427">
                  <c:v>-13.75390625</c:v>
                </c:pt>
                <c:pt idx="21428">
                  <c:v>-63.75390625</c:v>
                </c:pt>
                <c:pt idx="21429">
                  <c:v>76.24609375</c:v>
                </c:pt>
                <c:pt idx="21430">
                  <c:v>27.24609375</c:v>
                </c:pt>
                <c:pt idx="21431">
                  <c:v>61.24609375</c:v>
                </c:pt>
                <c:pt idx="21432">
                  <c:v>22.24609375</c:v>
                </c:pt>
                <c:pt idx="21433">
                  <c:v>46.24609375</c:v>
                </c:pt>
                <c:pt idx="21434">
                  <c:v>-6.75390625</c:v>
                </c:pt>
                <c:pt idx="21435">
                  <c:v>101.2460938</c:v>
                </c:pt>
                <c:pt idx="21436">
                  <c:v>-75.75390625</c:v>
                </c:pt>
                <c:pt idx="21437">
                  <c:v>26.24609375</c:v>
                </c:pt>
                <c:pt idx="21438">
                  <c:v>4.24609375</c:v>
                </c:pt>
                <c:pt idx="21439">
                  <c:v>16.24609375</c:v>
                </c:pt>
                <c:pt idx="21440">
                  <c:v>85.24609375</c:v>
                </c:pt>
                <c:pt idx="21441">
                  <c:v>57.24609375</c:v>
                </c:pt>
                <c:pt idx="21442">
                  <c:v>-28.75390625</c:v>
                </c:pt>
                <c:pt idx="21443">
                  <c:v>10.24609375</c:v>
                </c:pt>
                <c:pt idx="21444">
                  <c:v>41.24609375</c:v>
                </c:pt>
                <c:pt idx="21445">
                  <c:v>-26.75390625</c:v>
                </c:pt>
                <c:pt idx="21446">
                  <c:v>-12.75390625</c:v>
                </c:pt>
                <c:pt idx="21447">
                  <c:v>-14.75390625</c:v>
                </c:pt>
                <c:pt idx="21448">
                  <c:v>1.24609375</c:v>
                </c:pt>
                <c:pt idx="21449">
                  <c:v>-75.75390625</c:v>
                </c:pt>
                <c:pt idx="21450">
                  <c:v>67.24609375</c:v>
                </c:pt>
                <c:pt idx="21451">
                  <c:v>32.24609375</c:v>
                </c:pt>
                <c:pt idx="21452">
                  <c:v>-143.75390619999999</c:v>
                </c:pt>
                <c:pt idx="21453">
                  <c:v>23.24609375</c:v>
                </c:pt>
                <c:pt idx="21454">
                  <c:v>-34.75390625</c:v>
                </c:pt>
                <c:pt idx="21455">
                  <c:v>-83.75390625</c:v>
                </c:pt>
                <c:pt idx="21456">
                  <c:v>33.24609375</c:v>
                </c:pt>
                <c:pt idx="21457">
                  <c:v>76.24609375</c:v>
                </c:pt>
                <c:pt idx="21458">
                  <c:v>27.24609375</c:v>
                </c:pt>
                <c:pt idx="21459">
                  <c:v>-69.75390625</c:v>
                </c:pt>
                <c:pt idx="21460">
                  <c:v>9.24609375</c:v>
                </c:pt>
                <c:pt idx="21461">
                  <c:v>-41.75390625</c:v>
                </c:pt>
                <c:pt idx="21462">
                  <c:v>-153.75390619999999</c:v>
                </c:pt>
                <c:pt idx="21463">
                  <c:v>47.24609375</c:v>
                </c:pt>
                <c:pt idx="21464">
                  <c:v>-5.75390625</c:v>
                </c:pt>
                <c:pt idx="21465">
                  <c:v>-59.75390625</c:v>
                </c:pt>
                <c:pt idx="21466">
                  <c:v>-24.75390625</c:v>
                </c:pt>
                <c:pt idx="21467">
                  <c:v>-18.75390625</c:v>
                </c:pt>
                <c:pt idx="21468">
                  <c:v>33.24609375</c:v>
                </c:pt>
                <c:pt idx="21469">
                  <c:v>36.24609375</c:v>
                </c:pt>
                <c:pt idx="21470">
                  <c:v>58.24609375</c:v>
                </c:pt>
                <c:pt idx="21471">
                  <c:v>15.24609375</c:v>
                </c:pt>
                <c:pt idx="21472">
                  <c:v>-78.75390625</c:v>
                </c:pt>
                <c:pt idx="21473">
                  <c:v>40.24609375</c:v>
                </c:pt>
                <c:pt idx="21474">
                  <c:v>-9.75390625</c:v>
                </c:pt>
                <c:pt idx="21475">
                  <c:v>-47.75390625</c:v>
                </c:pt>
                <c:pt idx="21476">
                  <c:v>119.2460938</c:v>
                </c:pt>
                <c:pt idx="21477">
                  <c:v>9.24609375</c:v>
                </c:pt>
                <c:pt idx="21478">
                  <c:v>-62.75390625</c:v>
                </c:pt>
                <c:pt idx="21479">
                  <c:v>-51.75390625</c:v>
                </c:pt>
                <c:pt idx="21480">
                  <c:v>129.24609380000001</c:v>
                </c:pt>
                <c:pt idx="21481">
                  <c:v>31.24609375</c:v>
                </c:pt>
                <c:pt idx="21482">
                  <c:v>-4.75390625</c:v>
                </c:pt>
                <c:pt idx="21483">
                  <c:v>-16.75390625</c:v>
                </c:pt>
                <c:pt idx="21484">
                  <c:v>-1.75390625</c:v>
                </c:pt>
                <c:pt idx="21485">
                  <c:v>36.24609375</c:v>
                </c:pt>
                <c:pt idx="21486">
                  <c:v>44.24609375</c:v>
                </c:pt>
                <c:pt idx="21487">
                  <c:v>8.24609375</c:v>
                </c:pt>
                <c:pt idx="21488">
                  <c:v>22.24609375</c:v>
                </c:pt>
                <c:pt idx="21489">
                  <c:v>-42.75390625</c:v>
                </c:pt>
                <c:pt idx="21490">
                  <c:v>78.24609375</c:v>
                </c:pt>
                <c:pt idx="21491">
                  <c:v>84.24609375</c:v>
                </c:pt>
                <c:pt idx="21492">
                  <c:v>51.24609375</c:v>
                </c:pt>
                <c:pt idx="21493">
                  <c:v>-42.75390625</c:v>
                </c:pt>
                <c:pt idx="21494">
                  <c:v>12.24609375</c:v>
                </c:pt>
                <c:pt idx="21495">
                  <c:v>27.24609375</c:v>
                </c:pt>
                <c:pt idx="21496">
                  <c:v>-50.75390625</c:v>
                </c:pt>
                <c:pt idx="21497">
                  <c:v>6.24609375</c:v>
                </c:pt>
                <c:pt idx="21498">
                  <c:v>39.24609375</c:v>
                </c:pt>
                <c:pt idx="21499">
                  <c:v>2.94140625</c:v>
                </c:pt>
                <c:pt idx="21500">
                  <c:v>42.94140625</c:v>
                </c:pt>
                <c:pt idx="21501">
                  <c:v>11.94140625</c:v>
                </c:pt>
                <c:pt idx="21502">
                  <c:v>-2.05859375</c:v>
                </c:pt>
                <c:pt idx="21503">
                  <c:v>50.94140625</c:v>
                </c:pt>
                <c:pt idx="21504">
                  <c:v>-76.05859375</c:v>
                </c:pt>
                <c:pt idx="21505">
                  <c:v>-15.05859375</c:v>
                </c:pt>
                <c:pt idx="21506">
                  <c:v>-8.05859375</c:v>
                </c:pt>
                <c:pt idx="21507">
                  <c:v>42.94140625</c:v>
                </c:pt>
                <c:pt idx="21508">
                  <c:v>96.94140625</c:v>
                </c:pt>
                <c:pt idx="21509">
                  <c:v>-29.05859375</c:v>
                </c:pt>
                <c:pt idx="21510">
                  <c:v>46.94140625</c:v>
                </c:pt>
                <c:pt idx="21511">
                  <c:v>90.94140625</c:v>
                </c:pt>
                <c:pt idx="21512">
                  <c:v>62.94140625</c:v>
                </c:pt>
                <c:pt idx="21513">
                  <c:v>-28.05859375</c:v>
                </c:pt>
                <c:pt idx="21514">
                  <c:v>-145.05859380000001</c:v>
                </c:pt>
                <c:pt idx="21515">
                  <c:v>-40.05859375</c:v>
                </c:pt>
                <c:pt idx="21516">
                  <c:v>-38.05859375</c:v>
                </c:pt>
                <c:pt idx="21517">
                  <c:v>-59.05859375</c:v>
                </c:pt>
                <c:pt idx="21518">
                  <c:v>-27.05859375</c:v>
                </c:pt>
                <c:pt idx="21519">
                  <c:v>71.94140625</c:v>
                </c:pt>
                <c:pt idx="21520">
                  <c:v>-28.05859375</c:v>
                </c:pt>
                <c:pt idx="21521">
                  <c:v>-9.05859375</c:v>
                </c:pt>
                <c:pt idx="21522">
                  <c:v>26.94140625</c:v>
                </c:pt>
                <c:pt idx="21523">
                  <c:v>70.94140625</c:v>
                </c:pt>
                <c:pt idx="21524">
                  <c:v>-23.05859375</c:v>
                </c:pt>
                <c:pt idx="21525">
                  <c:v>30.94140625</c:v>
                </c:pt>
                <c:pt idx="21526">
                  <c:v>53.94140625</c:v>
                </c:pt>
                <c:pt idx="21527">
                  <c:v>84.94140625</c:v>
                </c:pt>
                <c:pt idx="21528">
                  <c:v>9.94140625</c:v>
                </c:pt>
                <c:pt idx="21529">
                  <c:v>22.94140625</c:v>
                </c:pt>
                <c:pt idx="21530">
                  <c:v>-5.05859375</c:v>
                </c:pt>
                <c:pt idx="21531">
                  <c:v>28.94140625</c:v>
                </c:pt>
                <c:pt idx="21532">
                  <c:v>23.94140625</c:v>
                </c:pt>
                <c:pt idx="21533">
                  <c:v>93.94140625</c:v>
                </c:pt>
                <c:pt idx="21534">
                  <c:v>-25.05859375</c:v>
                </c:pt>
                <c:pt idx="21535">
                  <c:v>36.94140625</c:v>
                </c:pt>
                <c:pt idx="21536">
                  <c:v>10.94140625</c:v>
                </c:pt>
                <c:pt idx="21537">
                  <c:v>18.94140625</c:v>
                </c:pt>
                <c:pt idx="21538">
                  <c:v>4.94140625</c:v>
                </c:pt>
                <c:pt idx="21539">
                  <c:v>-22.05859375</c:v>
                </c:pt>
                <c:pt idx="21540">
                  <c:v>60.94140625</c:v>
                </c:pt>
                <c:pt idx="21541">
                  <c:v>-101.0585938</c:v>
                </c:pt>
                <c:pt idx="21542">
                  <c:v>28.94140625</c:v>
                </c:pt>
                <c:pt idx="21543">
                  <c:v>65.94140625</c:v>
                </c:pt>
                <c:pt idx="21544">
                  <c:v>-29.05859375</c:v>
                </c:pt>
                <c:pt idx="21545">
                  <c:v>-23.05859375</c:v>
                </c:pt>
                <c:pt idx="21546">
                  <c:v>64.94140625</c:v>
                </c:pt>
                <c:pt idx="21547">
                  <c:v>-4.05859375</c:v>
                </c:pt>
                <c:pt idx="21548">
                  <c:v>37.94140625</c:v>
                </c:pt>
                <c:pt idx="21549">
                  <c:v>11.94140625</c:v>
                </c:pt>
                <c:pt idx="21550">
                  <c:v>72.94140625</c:v>
                </c:pt>
                <c:pt idx="21551">
                  <c:v>-38.05859375</c:v>
                </c:pt>
                <c:pt idx="21552">
                  <c:v>72.94140625</c:v>
                </c:pt>
                <c:pt idx="21553">
                  <c:v>44.94140625</c:v>
                </c:pt>
                <c:pt idx="21554">
                  <c:v>-124.0585938</c:v>
                </c:pt>
                <c:pt idx="21555">
                  <c:v>-10.05859375</c:v>
                </c:pt>
                <c:pt idx="21556">
                  <c:v>4.94140625</c:v>
                </c:pt>
                <c:pt idx="21557">
                  <c:v>-13.05859375</c:v>
                </c:pt>
                <c:pt idx="21558">
                  <c:v>-11.05859375</c:v>
                </c:pt>
                <c:pt idx="21559">
                  <c:v>-20.05859375</c:v>
                </c:pt>
                <c:pt idx="21560">
                  <c:v>45.94140625</c:v>
                </c:pt>
                <c:pt idx="21561">
                  <c:v>13.94140625</c:v>
                </c:pt>
                <c:pt idx="21562">
                  <c:v>-18.05859375</c:v>
                </c:pt>
                <c:pt idx="21563">
                  <c:v>9.94140625</c:v>
                </c:pt>
                <c:pt idx="21564">
                  <c:v>-35.05859375</c:v>
                </c:pt>
                <c:pt idx="21565">
                  <c:v>-32.05859375</c:v>
                </c:pt>
                <c:pt idx="21566">
                  <c:v>-28.05859375</c:v>
                </c:pt>
                <c:pt idx="21567">
                  <c:v>20.94140625</c:v>
                </c:pt>
                <c:pt idx="21568">
                  <c:v>-24.05859375</c:v>
                </c:pt>
                <c:pt idx="21569">
                  <c:v>3.94140625</c:v>
                </c:pt>
                <c:pt idx="21570">
                  <c:v>59.94140625</c:v>
                </c:pt>
                <c:pt idx="21571">
                  <c:v>58.94140625</c:v>
                </c:pt>
                <c:pt idx="21572">
                  <c:v>39.94140625</c:v>
                </c:pt>
                <c:pt idx="21573">
                  <c:v>-119.0585938</c:v>
                </c:pt>
                <c:pt idx="21574">
                  <c:v>0.94140625</c:v>
                </c:pt>
                <c:pt idx="21575">
                  <c:v>28.94140625</c:v>
                </c:pt>
                <c:pt idx="21576">
                  <c:v>-22.05859375</c:v>
                </c:pt>
                <c:pt idx="21577">
                  <c:v>62.94140625</c:v>
                </c:pt>
                <c:pt idx="21578">
                  <c:v>43.94140625</c:v>
                </c:pt>
                <c:pt idx="21579">
                  <c:v>-30.05859375</c:v>
                </c:pt>
                <c:pt idx="21580">
                  <c:v>-77.05859375</c:v>
                </c:pt>
                <c:pt idx="21581">
                  <c:v>-38.05859375</c:v>
                </c:pt>
                <c:pt idx="21582">
                  <c:v>-20.05859375</c:v>
                </c:pt>
                <c:pt idx="21583">
                  <c:v>-46.05859375</c:v>
                </c:pt>
                <c:pt idx="21584">
                  <c:v>-31.05859375</c:v>
                </c:pt>
                <c:pt idx="21585">
                  <c:v>-28.05859375</c:v>
                </c:pt>
                <c:pt idx="21586">
                  <c:v>8.94140625</c:v>
                </c:pt>
                <c:pt idx="21587">
                  <c:v>-100.0585938</c:v>
                </c:pt>
                <c:pt idx="21588">
                  <c:v>-24.765625</c:v>
                </c:pt>
                <c:pt idx="21589">
                  <c:v>-30.765625</c:v>
                </c:pt>
                <c:pt idx="21590">
                  <c:v>-111.765625</c:v>
                </c:pt>
                <c:pt idx="21591">
                  <c:v>-5.765625</c:v>
                </c:pt>
                <c:pt idx="21592">
                  <c:v>-33.765625</c:v>
                </c:pt>
                <c:pt idx="21593">
                  <c:v>-13.765625</c:v>
                </c:pt>
                <c:pt idx="21594">
                  <c:v>-11.765625</c:v>
                </c:pt>
                <c:pt idx="21595">
                  <c:v>-10.765625</c:v>
                </c:pt>
                <c:pt idx="21596">
                  <c:v>40.234375</c:v>
                </c:pt>
                <c:pt idx="21597">
                  <c:v>24.234375</c:v>
                </c:pt>
                <c:pt idx="21598">
                  <c:v>26.234375</c:v>
                </c:pt>
                <c:pt idx="21599">
                  <c:v>-49.765625</c:v>
                </c:pt>
                <c:pt idx="21600">
                  <c:v>49.234375</c:v>
                </c:pt>
                <c:pt idx="21601">
                  <c:v>-27.765625</c:v>
                </c:pt>
                <c:pt idx="21602">
                  <c:v>-2.765625</c:v>
                </c:pt>
                <c:pt idx="21603">
                  <c:v>-10.765625</c:v>
                </c:pt>
                <c:pt idx="21604">
                  <c:v>-23.765625</c:v>
                </c:pt>
                <c:pt idx="21605">
                  <c:v>13.234375</c:v>
                </c:pt>
                <c:pt idx="21606">
                  <c:v>-10.765625</c:v>
                </c:pt>
                <c:pt idx="21607">
                  <c:v>-26.765625</c:v>
                </c:pt>
                <c:pt idx="21608">
                  <c:v>-130.765625</c:v>
                </c:pt>
                <c:pt idx="21609">
                  <c:v>52.234375</c:v>
                </c:pt>
                <c:pt idx="21610">
                  <c:v>5.234375</c:v>
                </c:pt>
                <c:pt idx="21611">
                  <c:v>-43.765625</c:v>
                </c:pt>
                <c:pt idx="21612">
                  <c:v>34.234375</c:v>
                </c:pt>
                <c:pt idx="21613">
                  <c:v>-40.765625</c:v>
                </c:pt>
                <c:pt idx="21614">
                  <c:v>83.234375</c:v>
                </c:pt>
                <c:pt idx="21615">
                  <c:v>18.234375</c:v>
                </c:pt>
                <c:pt idx="21616">
                  <c:v>85.234375</c:v>
                </c:pt>
                <c:pt idx="21617">
                  <c:v>40.234375</c:v>
                </c:pt>
                <c:pt idx="21618">
                  <c:v>85.234375</c:v>
                </c:pt>
                <c:pt idx="21619">
                  <c:v>3.234375</c:v>
                </c:pt>
                <c:pt idx="21620">
                  <c:v>-44.765625</c:v>
                </c:pt>
                <c:pt idx="21621">
                  <c:v>33.234375</c:v>
                </c:pt>
                <c:pt idx="21622">
                  <c:v>-15.765625</c:v>
                </c:pt>
                <c:pt idx="21623">
                  <c:v>-36.765625</c:v>
                </c:pt>
                <c:pt idx="21624">
                  <c:v>-113.765625</c:v>
                </c:pt>
                <c:pt idx="21625">
                  <c:v>9.234375</c:v>
                </c:pt>
                <c:pt idx="21626">
                  <c:v>68.234375</c:v>
                </c:pt>
                <c:pt idx="21627">
                  <c:v>-33.765625</c:v>
                </c:pt>
                <c:pt idx="21628">
                  <c:v>28.234375</c:v>
                </c:pt>
                <c:pt idx="21629">
                  <c:v>2.234375</c:v>
                </c:pt>
                <c:pt idx="21630">
                  <c:v>-16.765625</c:v>
                </c:pt>
                <c:pt idx="21631">
                  <c:v>-64.765625</c:v>
                </c:pt>
                <c:pt idx="21632">
                  <c:v>9.234375</c:v>
                </c:pt>
                <c:pt idx="21633">
                  <c:v>-10.765625</c:v>
                </c:pt>
                <c:pt idx="21634">
                  <c:v>-22.765625</c:v>
                </c:pt>
                <c:pt idx="21635">
                  <c:v>81.234375</c:v>
                </c:pt>
                <c:pt idx="21636">
                  <c:v>55.234375</c:v>
                </c:pt>
                <c:pt idx="21637">
                  <c:v>-10.765625</c:v>
                </c:pt>
                <c:pt idx="21638">
                  <c:v>43.234375</c:v>
                </c:pt>
                <c:pt idx="21639">
                  <c:v>-12.765625</c:v>
                </c:pt>
                <c:pt idx="21640">
                  <c:v>-31.765625</c:v>
                </c:pt>
                <c:pt idx="21641">
                  <c:v>-14.765625</c:v>
                </c:pt>
                <c:pt idx="21642">
                  <c:v>-36.765625</c:v>
                </c:pt>
                <c:pt idx="21643">
                  <c:v>16.234375</c:v>
                </c:pt>
                <c:pt idx="21644">
                  <c:v>-39.765625</c:v>
                </c:pt>
                <c:pt idx="21645">
                  <c:v>30.234375</c:v>
                </c:pt>
                <c:pt idx="21646">
                  <c:v>1.234375</c:v>
                </c:pt>
                <c:pt idx="21647">
                  <c:v>-24.765625</c:v>
                </c:pt>
                <c:pt idx="21648">
                  <c:v>-7.765625</c:v>
                </c:pt>
                <c:pt idx="21649">
                  <c:v>33.234375</c:v>
                </c:pt>
                <c:pt idx="21650">
                  <c:v>-28.765625</c:v>
                </c:pt>
                <c:pt idx="21651">
                  <c:v>49.234375</c:v>
                </c:pt>
                <c:pt idx="21652">
                  <c:v>46.234375</c:v>
                </c:pt>
                <c:pt idx="21653">
                  <c:v>77.234375</c:v>
                </c:pt>
                <c:pt idx="21654">
                  <c:v>14.234375</c:v>
                </c:pt>
                <c:pt idx="21655">
                  <c:v>-13.765625</c:v>
                </c:pt>
                <c:pt idx="21656">
                  <c:v>-8.765625</c:v>
                </c:pt>
                <c:pt idx="21657">
                  <c:v>-84.765625</c:v>
                </c:pt>
                <c:pt idx="21658">
                  <c:v>41.234375</c:v>
                </c:pt>
                <c:pt idx="21659">
                  <c:v>-29.765625</c:v>
                </c:pt>
                <c:pt idx="21660">
                  <c:v>34.234375</c:v>
                </c:pt>
                <c:pt idx="21661">
                  <c:v>76.234375</c:v>
                </c:pt>
                <c:pt idx="21662">
                  <c:v>21.234375</c:v>
                </c:pt>
                <c:pt idx="21663">
                  <c:v>51.234375</c:v>
                </c:pt>
                <c:pt idx="21664">
                  <c:v>-22.765625</c:v>
                </c:pt>
                <c:pt idx="21665">
                  <c:v>-92.765625</c:v>
                </c:pt>
                <c:pt idx="21666">
                  <c:v>61.234375</c:v>
                </c:pt>
                <c:pt idx="21667">
                  <c:v>55.234375</c:v>
                </c:pt>
                <c:pt idx="21668">
                  <c:v>-52.83203125</c:v>
                </c:pt>
                <c:pt idx="21669">
                  <c:v>64.16796875</c:v>
                </c:pt>
                <c:pt idx="21670">
                  <c:v>-63.83203125</c:v>
                </c:pt>
                <c:pt idx="21671">
                  <c:v>-18.83203125</c:v>
                </c:pt>
                <c:pt idx="21672">
                  <c:v>-39.83203125</c:v>
                </c:pt>
                <c:pt idx="21673">
                  <c:v>-6.83203125</c:v>
                </c:pt>
                <c:pt idx="21674">
                  <c:v>2.16796875</c:v>
                </c:pt>
                <c:pt idx="21675">
                  <c:v>33.16796875</c:v>
                </c:pt>
                <c:pt idx="21676">
                  <c:v>-27.83203125</c:v>
                </c:pt>
                <c:pt idx="21677">
                  <c:v>110.1679688</c:v>
                </c:pt>
                <c:pt idx="21678">
                  <c:v>-52.83203125</c:v>
                </c:pt>
                <c:pt idx="21679">
                  <c:v>67.16796875</c:v>
                </c:pt>
                <c:pt idx="21680">
                  <c:v>-48.83203125</c:v>
                </c:pt>
                <c:pt idx="21681">
                  <c:v>-45.83203125</c:v>
                </c:pt>
                <c:pt idx="21682">
                  <c:v>49.16796875</c:v>
                </c:pt>
                <c:pt idx="21683">
                  <c:v>-95.83203125</c:v>
                </c:pt>
                <c:pt idx="21684">
                  <c:v>-49.83203125</c:v>
                </c:pt>
                <c:pt idx="21685">
                  <c:v>33.16796875</c:v>
                </c:pt>
                <c:pt idx="21686">
                  <c:v>-36.83203125</c:v>
                </c:pt>
                <c:pt idx="21687">
                  <c:v>24.16796875</c:v>
                </c:pt>
                <c:pt idx="21688">
                  <c:v>-17.83203125</c:v>
                </c:pt>
                <c:pt idx="21689">
                  <c:v>36.16796875</c:v>
                </c:pt>
                <c:pt idx="21690">
                  <c:v>-6.83203125</c:v>
                </c:pt>
                <c:pt idx="21691">
                  <c:v>4.16796875</c:v>
                </c:pt>
                <c:pt idx="21692">
                  <c:v>21.16796875</c:v>
                </c:pt>
                <c:pt idx="21693">
                  <c:v>13.16796875</c:v>
                </c:pt>
                <c:pt idx="21694">
                  <c:v>-21.83203125</c:v>
                </c:pt>
                <c:pt idx="21695">
                  <c:v>-23.83203125</c:v>
                </c:pt>
                <c:pt idx="21696">
                  <c:v>44.16796875</c:v>
                </c:pt>
                <c:pt idx="21697">
                  <c:v>-25.83203125</c:v>
                </c:pt>
                <c:pt idx="21698">
                  <c:v>22.16796875</c:v>
                </c:pt>
                <c:pt idx="21699">
                  <c:v>-93.83203125</c:v>
                </c:pt>
                <c:pt idx="21700">
                  <c:v>5.16796875</c:v>
                </c:pt>
                <c:pt idx="21701">
                  <c:v>-82.83203125</c:v>
                </c:pt>
                <c:pt idx="21702">
                  <c:v>64.16796875</c:v>
                </c:pt>
                <c:pt idx="21703">
                  <c:v>17.16796875</c:v>
                </c:pt>
                <c:pt idx="21704">
                  <c:v>-8.83203125</c:v>
                </c:pt>
                <c:pt idx="21705">
                  <c:v>-4.83203125</c:v>
                </c:pt>
                <c:pt idx="21706">
                  <c:v>-36.83203125</c:v>
                </c:pt>
                <c:pt idx="21707">
                  <c:v>1.16796875</c:v>
                </c:pt>
                <c:pt idx="21708">
                  <c:v>-42.83203125</c:v>
                </c:pt>
                <c:pt idx="21709">
                  <c:v>-56.83203125</c:v>
                </c:pt>
                <c:pt idx="21710">
                  <c:v>61.16796875</c:v>
                </c:pt>
                <c:pt idx="21711">
                  <c:v>7.16796875</c:v>
                </c:pt>
                <c:pt idx="21712">
                  <c:v>70.16796875</c:v>
                </c:pt>
                <c:pt idx="21713">
                  <c:v>-89.83203125</c:v>
                </c:pt>
                <c:pt idx="21714">
                  <c:v>-21.83203125</c:v>
                </c:pt>
                <c:pt idx="21715">
                  <c:v>-20.83203125</c:v>
                </c:pt>
                <c:pt idx="21716">
                  <c:v>-25.83203125</c:v>
                </c:pt>
                <c:pt idx="21717">
                  <c:v>-25.83203125</c:v>
                </c:pt>
                <c:pt idx="21718">
                  <c:v>92.16796875</c:v>
                </c:pt>
                <c:pt idx="21719">
                  <c:v>27.16796875</c:v>
                </c:pt>
                <c:pt idx="21720">
                  <c:v>64.16796875</c:v>
                </c:pt>
                <c:pt idx="21721">
                  <c:v>-10.83203125</c:v>
                </c:pt>
                <c:pt idx="21722">
                  <c:v>-3.83203125</c:v>
                </c:pt>
                <c:pt idx="21723">
                  <c:v>37.16796875</c:v>
                </c:pt>
                <c:pt idx="21724">
                  <c:v>-18.83203125</c:v>
                </c:pt>
                <c:pt idx="21725">
                  <c:v>-51.83203125</c:v>
                </c:pt>
                <c:pt idx="21726">
                  <c:v>-8.83203125</c:v>
                </c:pt>
                <c:pt idx="21727">
                  <c:v>25.16796875</c:v>
                </c:pt>
                <c:pt idx="21728">
                  <c:v>128.16796880000001</c:v>
                </c:pt>
                <c:pt idx="21729">
                  <c:v>31.16796875</c:v>
                </c:pt>
                <c:pt idx="21730">
                  <c:v>14.16796875</c:v>
                </c:pt>
                <c:pt idx="21731">
                  <c:v>28.16796875</c:v>
                </c:pt>
                <c:pt idx="21732">
                  <c:v>60.16796875</c:v>
                </c:pt>
                <c:pt idx="21733">
                  <c:v>47.16796875</c:v>
                </c:pt>
                <c:pt idx="21734">
                  <c:v>-43.83203125</c:v>
                </c:pt>
                <c:pt idx="21735">
                  <c:v>-12.83203125</c:v>
                </c:pt>
                <c:pt idx="21736">
                  <c:v>-10.83203125</c:v>
                </c:pt>
                <c:pt idx="21737">
                  <c:v>-96.83203125</c:v>
                </c:pt>
                <c:pt idx="21738">
                  <c:v>-23.83203125</c:v>
                </c:pt>
                <c:pt idx="21739">
                  <c:v>-1.83203125</c:v>
                </c:pt>
                <c:pt idx="21740">
                  <c:v>39.16796875</c:v>
                </c:pt>
                <c:pt idx="21741">
                  <c:v>-71.87109375</c:v>
                </c:pt>
                <c:pt idx="21742">
                  <c:v>59.12890625</c:v>
                </c:pt>
                <c:pt idx="21743">
                  <c:v>-15.87109375</c:v>
                </c:pt>
                <c:pt idx="21744">
                  <c:v>-6.87109375</c:v>
                </c:pt>
                <c:pt idx="21745">
                  <c:v>-5.87109375</c:v>
                </c:pt>
                <c:pt idx="21746">
                  <c:v>26.12890625</c:v>
                </c:pt>
                <c:pt idx="21747">
                  <c:v>27.12890625</c:v>
                </c:pt>
                <c:pt idx="21748">
                  <c:v>-24.87109375</c:v>
                </c:pt>
                <c:pt idx="21749">
                  <c:v>9.12890625</c:v>
                </c:pt>
                <c:pt idx="21750">
                  <c:v>-12.87109375</c:v>
                </c:pt>
                <c:pt idx="21751">
                  <c:v>-20.87109375</c:v>
                </c:pt>
                <c:pt idx="21752">
                  <c:v>-28.87109375</c:v>
                </c:pt>
                <c:pt idx="21753">
                  <c:v>-8.87109375</c:v>
                </c:pt>
                <c:pt idx="21754">
                  <c:v>-19.87109375</c:v>
                </c:pt>
                <c:pt idx="21755">
                  <c:v>65.12890625</c:v>
                </c:pt>
                <c:pt idx="21756">
                  <c:v>38.12890625</c:v>
                </c:pt>
                <c:pt idx="21757">
                  <c:v>32.12890625</c:v>
                </c:pt>
                <c:pt idx="21758">
                  <c:v>-17.87109375</c:v>
                </c:pt>
                <c:pt idx="21759">
                  <c:v>23.12890625</c:v>
                </c:pt>
                <c:pt idx="21760">
                  <c:v>-35.87109375</c:v>
                </c:pt>
                <c:pt idx="21761">
                  <c:v>32.12890625</c:v>
                </c:pt>
                <c:pt idx="21762">
                  <c:v>21.12890625</c:v>
                </c:pt>
                <c:pt idx="21763">
                  <c:v>61.12890625</c:v>
                </c:pt>
                <c:pt idx="21764">
                  <c:v>69.12890625</c:v>
                </c:pt>
                <c:pt idx="21765">
                  <c:v>-10.87109375</c:v>
                </c:pt>
                <c:pt idx="21766">
                  <c:v>-20.87109375</c:v>
                </c:pt>
                <c:pt idx="21767">
                  <c:v>-12.87109375</c:v>
                </c:pt>
                <c:pt idx="21768">
                  <c:v>0.12890625</c:v>
                </c:pt>
                <c:pt idx="21769">
                  <c:v>14.12890625</c:v>
                </c:pt>
                <c:pt idx="21770">
                  <c:v>20.12890625</c:v>
                </c:pt>
                <c:pt idx="21771">
                  <c:v>27.12890625</c:v>
                </c:pt>
                <c:pt idx="21772">
                  <c:v>45.12890625</c:v>
                </c:pt>
                <c:pt idx="21773">
                  <c:v>-43.87109375</c:v>
                </c:pt>
                <c:pt idx="21774">
                  <c:v>41.12890625</c:v>
                </c:pt>
                <c:pt idx="21775">
                  <c:v>63.12890625</c:v>
                </c:pt>
                <c:pt idx="21776">
                  <c:v>80.12890625</c:v>
                </c:pt>
                <c:pt idx="21777">
                  <c:v>115.1289062</c:v>
                </c:pt>
                <c:pt idx="21778">
                  <c:v>2.12890625</c:v>
                </c:pt>
                <c:pt idx="21779">
                  <c:v>-33.87109375</c:v>
                </c:pt>
                <c:pt idx="21780">
                  <c:v>46.12890625</c:v>
                </c:pt>
                <c:pt idx="21781">
                  <c:v>3.12890625</c:v>
                </c:pt>
                <c:pt idx="21782">
                  <c:v>-3.87109375</c:v>
                </c:pt>
                <c:pt idx="21783">
                  <c:v>-31.87109375</c:v>
                </c:pt>
                <c:pt idx="21784">
                  <c:v>-47.87109375</c:v>
                </c:pt>
                <c:pt idx="21785">
                  <c:v>-38.87109375</c:v>
                </c:pt>
                <c:pt idx="21786">
                  <c:v>-44.87109375</c:v>
                </c:pt>
                <c:pt idx="21787">
                  <c:v>23.12890625</c:v>
                </c:pt>
                <c:pt idx="21788">
                  <c:v>-8.87109375</c:v>
                </c:pt>
                <c:pt idx="21789">
                  <c:v>-43.87109375</c:v>
                </c:pt>
                <c:pt idx="21790">
                  <c:v>65.12890625</c:v>
                </c:pt>
                <c:pt idx="21791">
                  <c:v>-13.87109375</c:v>
                </c:pt>
                <c:pt idx="21792">
                  <c:v>45.12890625</c:v>
                </c:pt>
                <c:pt idx="21793">
                  <c:v>6.12890625</c:v>
                </c:pt>
                <c:pt idx="21794">
                  <c:v>61.12890625</c:v>
                </c:pt>
                <c:pt idx="21795">
                  <c:v>-37.87109375</c:v>
                </c:pt>
                <c:pt idx="21796">
                  <c:v>57.12890625</c:v>
                </c:pt>
                <c:pt idx="21797">
                  <c:v>4.12890625</c:v>
                </c:pt>
                <c:pt idx="21798">
                  <c:v>-39.87109375</c:v>
                </c:pt>
                <c:pt idx="21799">
                  <c:v>-0.87109375</c:v>
                </c:pt>
                <c:pt idx="21800">
                  <c:v>61.12890625</c:v>
                </c:pt>
                <c:pt idx="21801">
                  <c:v>-22.87109375</c:v>
                </c:pt>
                <c:pt idx="21802">
                  <c:v>21.12890625</c:v>
                </c:pt>
                <c:pt idx="21803">
                  <c:v>-62.87109375</c:v>
                </c:pt>
                <c:pt idx="21804">
                  <c:v>53.12890625</c:v>
                </c:pt>
                <c:pt idx="21805">
                  <c:v>0.12890625</c:v>
                </c:pt>
                <c:pt idx="21806">
                  <c:v>48.12890625</c:v>
                </c:pt>
                <c:pt idx="21807">
                  <c:v>23.12890625</c:v>
                </c:pt>
                <c:pt idx="21808">
                  <c:v>46.12890625</c:v>
                </c:pt>
                <c:pt idx="21809">
                  <c:v>-18.87109375</c:v>
                </c:pt>
                <c:pt idx="21810">
                  <c:v>-15.87109375</c:v>
                </c:pt>
                <c:pt idx="21811">
                  <c:v>-17.87109375</c:v>
                </c:pt>
                <c:pt idx="21812">
                  <c:v>-65.87109375</c:v>
                </c:pt>
                <c:pt idx="21813">
                  <c:v>-19.87109375</c:v>
                </c:pt>
                <c:pt idx="21814">
                  <c:v>51.12890625</c:v>
                </c:pt>
                <c:pt idx="21815">
                  <c:v>-44.87109375</c:v>
                </c:pt>
                <c:pt idx="21816">
                  <c:v>-26.87109375</c:v>
                </c:pt>
                <c:pt idx="21817">
                  <c:v>-69.87109375</c:v>
                </c:pt>
                <c:pt idx="21818">
                  <c:v>-71.87109375</c:v>
                </c:pt>
                <c:pt idx="21819">
                  <c:v>35.12890625</c:v>
                </c:pt>
                <c:pt idx="21820">
                  <c:v>7.12890625</c:v>
                </c:pt>
                <c:pt idx="21821">
                  <c:v>9.12890625</c:v>
                </c:pt>
                <c:pt idx="21822">
                  <c:v>-48.87109375</c:v>
                </c:pt>
                <c:pt idx="21823">
                  <c:v>113.1289062</c:v>
                </c:pt>
                <c:pt idx="21824">
                  <c:v>-73.87109375</c:v>
                </c:pt>
                <c:pt idx="21825">
                  <c:v>82.12890625</c:v>
                </c:pt>
                <c:pt idx="21826">
                  <c:v>-48.87109375</c:v>
                </c:pt>
                <c:pt idx="21827">
                  <c:v>-42.87109375</c:v>
                </c:pt>
                <c:pt idx="21828">
                  <c:v>101.1289062</c:v>
                </c:pt>
                <c:pt idx="21829">
                  <c:v>4.12890625</c:v>
                </c:pt>
                <c:pt idx="21830">
                  <c:v>-63.87109375</c:v>
                </c:pt>
                <c:pt idx="21831">
                  <c:v>104.1289062</c:v>
                </c:pt>
                <c:pt idx="21832">
                  <c:v>37.12890625</c:v>
                </c:pt>
                <c:pt idx="21833">
                  <c:v>-1.87109375</c:v>
                </c:pt>
                <c:pt idx="21834">
                  <c:v>-53.87109375</c:v>
                </c:pt>
                <c:pt idx="21835">
                  <c:v>4.33984375</c:v>
                </c:pt>
                <c:pt idx="21836">
                  <c:v>-22.66015625</c:v>
                </c:pt>
                <c:pt idx="21837">
                  <c:v>0.33984375</c:v>
                </c:pt>
                <c:pt idx="21838">
                  <c:v>-19.66015625</c:v>
                </c:pt>
                <c:pt idx="21839">
                  <c:v>50.33984375</c:v>
                </c:pt>
                <c:pt idx="21840">
                  <c:v>-42.66015625</c:v>
                </c:pt>
                <c:pt idx="21841">
                  <c:v>89.33984375</c:v>
                </c:pt>
                <c:pt idx="21842">
                  <c:v>52.33984375</c:v>
                </c:pt>
                <c:pt idx="21843">
                  <c:v>-53.66015625</c:v>
                </c:pt>
                <c:pt idx="21844">
                  <c:v>-2.66015625</c:v>
                </c:pt>
                <c:pt idx="21845">
                  <c:v>-15.66015625</c:v>
                </c:pt>
                <c:pt idx="21846">
                  <c:v>2.33984375</c:v>
                </c:pt>
                <c:pt idx="21847">
                  <c:v>34.33984375</c:v>
                </c:pt>
                <c:pt idx="21848">
                  <c:v>5.33984375</c:v>
                </c:pt>
                <c:pt idx="21849">
                  <c:v>-53.66015625</c:v>
                </c:pt>
                <c:pt idx="21850">
                  <c:v>-1.66015625</c:v>
                </c:pt>
                <c:pt idx="21851">
                  <c:v>58.33984375</c:v>
                </c:pt>
                <c:pt idx="21852">
                  <c:v>-57.66015625</c:v>
                </c:pt>
                <c:pt idx="21853">
                  <c:v>36.33984375</c:v>
                </c:pt>
                <c:pt idx="21854">
                  <c:v>10.33984375</c:v>
                </c:pt>
                <c:pt idx="21855">
                  <c:v>-11.66015625</c:v>
                </c:pt>
                <c:pt idx="21856">
                  <c:v>-41.66015625</c:v>
                </c:pt>
                <c:pt idx="21857">
                  <c:v>-26.66015625</c:v>
                </c:pt>
                <c:pt idx="21858">
                  <c:v>41.33984375</c:v>
                </c:pt>
                <c:pt idx="21859">
                  <c:v>-3.66015625</c:v>
                </c:pt>
                <c:pt idx="21860">
                  <c:v>-6.66015625</c:v>
                </c:pt>
                <c:pt idx="21861">
                  <c:v>9.33984375</c:v>
                </c:pt>
                <c:pt idx="21862">
                  <c:v>-6.66015625</c:v>
                </c:pt>
                <c:pt idx="21863">
                  <c:v>20.33984375</c:v>
                </c:pt>
                <c:pt idx="21864">
                  <c:v>-147.66015619999999</c:v>
                </c:pt>
                <c:pt idx="21865">
                  <c:v>-27.66015625</c:v>
                </c:pt>
                <c:pt idx="21866">
                  <c:v>-93.66015625</c:v>
                </c:pt>
                <c:pt idx="21867">
                  <c:v>-46.66015625</c:v>
                </c:pt>
                <c:pt idx="21868">
                  <c:v>47.33984375</c:v>
                </c:pt>
                <c:pt idx="21869">
                  <c:v>-10.66015625</c:v>
                </c:pt>
                <c:pt idx="21870">
                  <c:v>-42.66015625</c:v>
                </c:pt>
                <c:pt idx="21871">
                  <c:v>-5.66015625</c:v>
                </c:pt>
                <c:pt idx="21872">
                  <c:v>-58.66015625</c:v>
                </c:pt>
                <c:pt idx="21873">
                  <c:v>-8.66015625</c:v>
                </c:pt>
                <c:pt idx="21874">
                  <c:v>-39.66015625</c:v>
                </c:pt>
                <c:pt idx="21875">
                  <c:v>3.33984375</c:v>
                </c:pt>
                <c:pt idx="21876">
                  <c:v>-5.66015625</c:v>
                </c:pt>
                <c:pt idx="21877">
                  <c:v>-5.66015625</c:v>
                </c:pt>
                <c:pt idx="21878">
                  <c:v>-47.66015625</c:v>
                </c:pt>
                <c:pt idx="21879">
                  <c:v>-0.66015625</c:v>
                </c:pt>
                <c:pt idx="21880">
                  <c:v>51.33984375</c:v>
                </c:pt>
                <c:pt idx="21881">
                  <c:v>-16.66015625</c:v>
                </c:pt>
                <c:pt idx="21882">
                  <c:v>71.33984375</c:v>
                </c:pt>
                <c:pt idx="21883">
                  <c:v>-30.66015625</c:v>
                </c:pt>
                <c:pt idx="21884">
                  <c:v>36.33984375</c:v>
                </c:pt>
                <c:pt idx="21885">
                  <c:v>-14.66015625</c:v>
                </c:pt>
                <c:pt idx="21886">
                  <c:v>41.33984375</c:v>
                </c:pt>
                <c:pt idx="21887">
                  <c:v>-27.66015625</c:v>
                </c:pt>
                <c:pt idx="21888">
                  <c:v>1.33984375</c:v>
                </c:pt>
                <c:pt idx="21889">
                  <c:v>79.33984375</c:v>
                </c:pt>
                <c:pt idx="21890">
                  <c:v>15.33984375</c:v>
                </c:pt>
                <c:pt idx="21891">
                  <c:v>59.33984375</c:v>
                </c:pt>
                <c:pt idx="21892">
                  <c:v>1.33984375</c:v>
                </c:pt>
                <c:pt idx="21893">
                  <c:v>-40.66015625</c:v>
                </c:pt>
                <c:pt idx="21894">
                  <c:v>-39.66015625</c:v>
                </c:pt>
                <c:pt idx="21895">
                  <c:v>-43.66015625</c:v>
                </c:pt>
                <c:pt idx="21896">
                  <c:v>-34.66015625</c:v>
                </c:pt>
                <c:pt idx="21897">
                  <c:v>-17.66015625</c:v>
                </c:pt>
                <c:pt idx="21898">
                  <c:v>11.33984375</c:v>
                </c:pt>
                <c:pt idx="21899">
                  <c:v>24.33984375</c:v>
                </c:pt>
                <c:pt idx="21900">
                  <c:v>51.33984375</c:v>
                </c:pt>
                <c:pt idx="21901">
                  <c:v>0.33984375</c:v>
                </c:pt>
                <c:pt idx="21902">
                  <c:v>-13.66015625</c:v>
                </c:pt>
                <c:pt idx="21903">
                  <c:v>3.33984375</c:v>
                </c:pt>
                <c:pt idx="21904">
                  <c:v>-14.66015625</c:v>
                </c:pt>
                <c:pt idx="21905">
                  <c:v>-0.66015625</c:v>
                </c:pt>
                <c:pt idx="21906">
                  <c:v>-40.66015625</c:v>
                </c:pt>
                <c:pt idx="21907">
                  <c:v>18.33984375</c:v>
                </c:pt>
                <c:pt idx="21908">
                  <c:v>-34.66015625</c:v>
                </c:pt>
                <c:pt idx="21909">
                  <c:v>5.33984375</c:v>
                </c:pt>
                <c:pt idx="21910">
                  <c:v>2.33984375</c:v>
                </c:pt>
                <c:pt idx="21911">
                  <c:v>27.33984375</c:v>
                </c:pt>
                <c:pt idx="21912">
                  <c:v>-25.87109375</c:v>
                </c:pt>
                <c:pt idx="21913">
                  <c:v>47.12890625</c:v>
                </c:pt>
                <c:pt idx="21914">
                  <c:v>71.12890625</c:v>
                </c:pt>
                <c:pt idx="21915">
                  <c:v>-28.87109375</c:v>
                </c:pt>
                <c:pt idx="21916">
                  <c:v>-25.87109375</c:v>
                </c:pt>
                <c:pt idx="21917">
                  <c:v>100.1289062</c:v>
                </c:pt>
                <c:pt idx="21918">
                  <c:v>11.12890625</c:v>
                </c:pt>
                <c:pt idx="21919">
                  <c:v>-44.87109375</c:v>
                </c:pt>
                <c:pt idx="21920">
                  <c:v>96.12890625</c:v>
                </c:pt>
                <c:pt idx="21921">
                  <c:v>-75.87109375</c:v>
                </c:pt>
                <c:pt idx="21922">
                  <c:v>11.12890625</c:v>
                </c:pt>
                <c:pt idx="21923">
                  <c:v>2.12890625</c:v>
                </c:pt>
                <c:pt idx="21924">
                  <c:v>-36.87109375</c:v>
                </c:pt>
                <c:pt idx="21925">
                  <c:v>-40.87109375</c:v>
                </c:pt>
                <c:pt idx="21926">
                  <c:v>-0.87109375</c:v>
                </c:pt>
                <c:pt idx="21927">
                  <c:v>-4.87109375</c:v>
                </c:pt>
                <c:pt idx="21928">
                  <c:v>32.12890625</c:v>
                </c:pt>
                <c:pt idx="21929">
                  <c:v>13.12890625</c:v>
                </c:pt>
                <c:pt idx="21930">
                  <c:v>-73.87109375</c:v>
                </c:pt>
                <c:pt idx="21931">
                  <c:v>5.12890625</c:v>
                </c:pt>
                <c:pt idx="21932">
                  <c:v>52.12890625</c:v>
                </c:pt>
                <c:pt idx="21933">
                  <c:v>-29.87109375</c:v>
                </c:pt>
                <c:pt idx="21934">
                  <c:v>-3.87109375</c:v>
                </c:pt>
                <c:pt idx="21935">
                  <c:v>1.12890625</c:v>
                </c:pt>
                <c:pt idx="21936">
                  <c:v>51.12890625</c:v>
                </c:pt>
                <c:pt idx="21937">
                  <c:v>-3.87109375</c:v>
                </c:pt>
                <c:pt idx="21938">
                  <c:v>-39.87109375</c:v>
                </c:pt>
                <c:pt idx="21939">
                  <c:v>22.12890625</c:v>
                </c:pt>
                <c:pt idx="21940">
                  <c:v>75.12890625</c:v>
                </c:pt>
                <c:pt idx="21941">
                  <c:v>-11.87109375</c:v>
                </c:pt>
                <c:pt idx="21942">
                  <c:v>-76.87109375</c:v>
                </c:pt>
                <c:pt idx="21943">
                  <c:v>-46.87109375</c:v>
                </c:pt>
                <c:pt idx="21944">
                  <c:v>-22.87109375</c:v>
                </c:pt>
                <c:pt idx="21945">
                  <c:v>-28.87109375</c:v>
                </c:pt>
                <c:pt idx="21946">
                  <c:v>7.12890625</c:v>
                </c:pt>
                <c:pt idx="21947">
                  <c:v>78.12890625</c:v>
                </c:pt>
                <c:pt idx="21948">
                  <c:v>-2.87109375</c:v>
                </c:pt>
                <c:pt idx="21949">
                  <c:v>-8.87109375</c:v>
                </c:pt>
                <c:pt idx="21950">
                  <c:v>32.12890625</c:v>
                </c:pt>
                <c:pt idx="21951">
                  <c:v>47.12890625</c:v>
                </c:pt>
                <c:pt idx="21952">
                  <c:v>-54.87109375</c:v>
                </c:pt>
                <c:pt idx="21953">
                  <c:v>-41.87109375</c:v>
                </c:pt>
                <c:pt idx="21954">
                  <c:v>57.12890625</c:v>
                </c:pt>
                <c:pt idx="21955">
                  <c:v>-3.87109375</c:v>
                </c:pt>
                <c:pt idx="21956">
                  <c:v>-66.87109375</c:v>
                </c:pt>
                <c:pt idx="21957">
                  <c:v>-43.87109375</c:v>
                </c:pt>
                <c:pt idx="21958">
                  <c:v>-65.87109375</c:v>
                </c:pt>
                <c:pt idx="21959">
                  <c:v>55.12890625</c:v>
                </c:pt>
                <c:pt idx="21960">
                  <c:v>13.1875</c:v>
                </c:pt>
                <c:pt idx="21961">
                  <c:v>5.1875</c:v>
                </c:pt>
                <c:pt idx="21962">
                  <c:v>23.1875</c:v>
                </c:pt>
                <c:pt idx="21963">
                  <c:v>-62.8125</c:v>
                </c:pt>
                <c:pt idx="21964">
                  <c:v>-96.8125</c:v>
                </c:pt>
                <c:pt idx="21965">
                  <c:v>-53.8125</c:v>
                </c:pt>
                <c:pt idx="21966">
                  <c:v>12.1875</c:v>
                </c:pt>
                <c:pt idx="21967">
                  <c:v>-10.8125</c:v>
                </c:pt>
                <c:pt idx="21968">
                  <c:v>-42.8125</c:v>
                </c:pt>
                <c:pt idx="21969">
                  <c:v>37.1875</c:v>
                </c:pt>
                <c:pt idx="21970">
                  <c:v>-21.8125</c:v>
                </c:pt>
                <c:pt idx="21971">
                  <c:v>43.1875</c:v>
                </c:pt>
                <c:pt idx="21972">
                  <c:v>41.1875</c:v>
                </c:pt>
                <c:pt idx="21973">
                  <c:v>-12.8125</c:v>
                </c:pt>
                <c:pt idx="21974">
                  <c:v>-47.8125</c:v>
                </c:pt>
                <c:pt idx="21975">
                  <c:v>-10.8125</c:v>
                </c:pt>
                <c:pt idx="21976">
                  <c:v>60.1875</c:v>
                </c:pt>
                <c:pt idx="21977">
                  <c:v>-46.8125</c:v>
                </c:pt>
                <c:pt idx="21978">
                  <c:v>-8.8125</c:v>
                </c:pt>
                <c:pt idx="21979">
                  <c:v>-70.8125</c:v>
                </c:pt>
                <c:pt idx="21980">
                  <c:v>54.1875</c:v>
                </c:pt>
                <c:pt idx="21981">
                  <c:v>51.1875</c:v>
                </c:pt>
                <c:pt idx="21982">
                  <c:v>-33.8125</c:v>
                </c:pt>
                <c:pt idx="21983">
                  <c:v>26.1875</c:v>
                </c:pt>
                <c:pt idx="21984">
                  <c:v>-4.8125</c:v>
                </c:pt>
                <c:pt idx="21985">
                  <c:v>46.1875</c:v>
                </c:pt>
                <c:pt idx="21986">
                  <c:v>62.1875</c:v>
                </c:pt>
                <c:pt idx="21987">
                  <c:v>46.1875</c:v>
                </c:pt>
                <c:pt idx="21988">
                  <c:v>-22.8125</c:v>
                </c:pt>
                <c:pt idx="21989">
                  <c:v>38.1875</c:v>
                </c:pt>
                <c:pt idx="21990">
                  <c:v>-26.8125</c:v>
                </c:pt>
                <c:pt idx="21991">
                  <c:v>15.1875</c:v>
                </c:pt>
                <c:pt idx="21992">
                  <c:v>-12.8125</c:v>
                </c:pt>
                <c:pt idx="21993">
                  <c:v>-27.8125</c:v>
                </c:pt>
                <c:pt idx="21994">
                  <c:v>-34.8125</c:v>
                </c:pt>
                <c:pt idx="21995">
                  <c:v>29.1875</c:v>
                </c:pt>
                <c:pt idx="21996">
                  <c:v>-33.8125</c:v>
                </c:pt>
                <c:pt idx="21997">
                  <c:v>-39.8125</c:v>
                </c:pt>
                <c:pt idx="21998">
                  <c:v>62.1875</c:v>
                </c:pt>
                <c:pt idx="21999">
                  <c:v>28.1875</c:v>
                </c:pt>
                <c:pt idx="22000">
                  <c:v>-3.8125</c:v>
                </c:pt>
                <c:pt idx="22001">
                  <c:v>18.1875</c:v>
                </c:pt>
                <c:pt idx="22002">
                  <c:v>38.1875</c:v>
                </c:pt>
                <c:pt idx="22003">
                  <c:v>-68.8125</c:v>
                </c:pt>
                <c:pt idx="22004">
                  <c:v>23.1875</c:v>
                </c:pt>
                <c:pt idx="22005">
                  <c:v>32.1875</c:v>
                </c:pt>
                <c:pt idx="22006">
                  <c:v>-24.8125</c:v>
                </c:pt>
                <c:pt idx="22007">
                  <c:v>-49.8125</c:v>
                </c:pt>
                <c:pt idx="22008">
                  <c:v>-85.8125</c:v>
                </c:pt>
                <c:pt idx="22009">
                  <c:v>37.1875</c:v>
                </c:pt>
                <c:pt idx="22010">
                  <c:v>-14.8125</c:v>
                </c:pt>
                <c:pt idx="22011">
                  <c:v>-47.8125</c:v>
                </c:pt>
                <c:pt idx="22012">
                  <c:v>-30.8125</c:v>
                </c:pt>
                <c:pt idx="22013">
                  <c:v>-15.8125</c:v>
                </c:pt>
                <c:pt idx="22014">
                  <c:v>-10.8125</c:v>
                </c:pt>
                <c:pt idx="22015">
                  <c:v>-62.8125</c:v>
                </c:pt>
                <c:pt idx="22016">
                  <c:v>44.1875</c:v>
                </c:pt>
                <c:pt idx="22017">
                  <c:v>-68.8125</c:v>
                </c:pt>
                <c:pt idx="22018">
                  <c:v>11.1875</c:v>
                </c:pt>
                <c:pt idx="22019">
                  <c:v>61.1875</c:v>
                </c:pt>
                <c:pt idx="22020">
                  <c:v>-26.8125</c:v>
                </c:pt>
                <c:pt idx="22021">
                  <c:v>31.1875</c:v>
                </c:pt>
                <c:pt idx="22022">
                  <c:v>7.1875</c:v>
                </c:pt>
                <c:pt idx="22023">
                  <c:v>-32.8125</c:v>
                </c:pt>
                <c:pt idx="22024">
                  <c:v>33.1875</c:v>
                </c:pt>
                <c:pt idx="22025">
                  <c:v>13.1875</c:v>
                </c:pt>
                <c:pt idx="22026">
                  <c:v>-40.8125</c:v>
                </c:pt>
                <c:pt idx="22027">
                  <c:v>55.1875</c:v>
                </c:pt>
                <c:pt idx="22028">
                  <c:v>56.1875</c:v>
                </c:pt>
                <c:pt idx="22029">
                  <c:v>15.1875</c:v>
                </c:pt>
                <c:pt idx="22030">
                  <c:v>20.1875</c:v>
                </c:pt>
                <c:pt idx="22031">
                  <c:v>43.1875</c:v>
                </c:pt>
                <c:pt idx="22032">
                  <c:v>4.1875</c:v>
                </c:pt>
                <c:pt idx="22033">
                  <c:v>23.1875</c:v>
                </c:pt>
                <c:pt idx="22034">
                  <c:v>42.1875</c:v>
                </c:pt>
                <c:pt idx="22035">
                  <c:v>35.1875</c:v>
                </c:pt>
                <c:pt idx="22036">
                  <c:v>13.1875</c:v>
                </c:pt>
                <c:pt idx="22037">
                  <c:v>19.1875</c:v>
                </c:pt>
                <c:pt idx="22038">
                  <c:v>25.1875</c:v>
                </c:pt>
                <c:pt idx="22039">
                  <c:v>32.1875</c:v>
                </c:pt>
                <c:pt idx="22040">
                  <c:v>-76.8125</c:v>
                </c:pt>
                <c:pt idx="22041">
                  <c:v>-76.8125</c:v>
                </c:pt>
                <c:pt idx="22042">
                  <c:v>-7.8125</c:v>
                </c:pt>
                <c:pt idx="22043">
                  <c:v>9.1875</c:v>
                </c:pt>
                <c:pt idx="22044">
                  <c:v>-41.8125</c:v>
                </c:pt>
                <c:pt idx="22045">
                  <c:v>82.1875</c:v>
                </c:pt>
                <c:pt idx="22046">
                  <c:v>-34.8125</c:v>
                </c:pt>
                <c:pt idx="22047">
                  <c:v>2.1875</c:v>
                </c:pt>
                <c:pt idx="22048">
                  <c:v>58.1875</c:v>
                </c:pt>
                <c:pt idx="22049">
                  <c:v>-37.8125</c:v>
                </c:pt>
                <c:pt idx="22050">
                  <c:v>58.1875</c:v>
                </c:pt>
                <c:pt idx="22051">
                  <c:v>60.1875</c:v>
                </c:pt>
                <c:pt idx="22052">
                  <c:v>-16.8125</c:v>
                </c:pt>
                <c:pt idx="22053">
                  <c:v>-11.8125</c:v>
                </c:pt>
                <c:pt idx="22054">
                  <c:v>51.1875</c:v>
                </c:pt>
                <c:pt idx="22055">
                  <c:v>24.1875</c:v>
                </c:pt>
                <c:pt idx="22056">
                  <c:v>-18.8125</c:v>
                </c:pt>
                <c:pt idx="22057">
                  <c:v>20.1875</c:v>
                </c:pt>
                <c:pt idx="22058">
                  <c:v>-7.8125</c:v>
                </c:pt>
                <c:pt idx="22059">
                  <c:v>20.1875</c:v>
                </c:pt>
                <c:pt idx="22060">
                  <c:v>11.1875</c:v>
                </c:pt>
                <c:pt idx="22061">
                  <c:v>-16.8125</c:v>
                </c:pt>
                <c:pt idx="22062">
                  <c:v>-15.8125</c:v>
                </c:pt>
                <c:pt idx="22063">
                  <c:v>28.1875</c:v>
                </c:pt>
                <c:pt idx="22064">
                  <c:v>-63.8125</c:v>
                </c:pt>
                <c:pt idx="22065">
                  <c:v>-41.8125</c:v>
                </c:pt>
                <c:pt idx="22066">
                  <c:v>2.1875</c:v>
                </c:pt>
                <c:pt idx="22067">
                  <c:v>47.1875</c:v>
                </c:pt>
                <c:pt idx="22068">
                  <c:v>-55.8125</c:v>
                </c:pt>
                <c:pt idx="22069">
                  <c:v>-29.75390625</c:v>
                </c:pt>
                <c:pt idx="22070">
                  <c:v>-25.75390625</c:v>
                </c:pt>
                <c:pt idx="22071">
                  <c:v>41.24609375</c:v>
                </c:pt>
                <c:pt idx="22072">
                  <c:v>-84.75390625</c:v>
                </c:pt>
                <c:pt idx="22073">
                  <c:v>19.24609375</c:v>
                </c:pt>
                <c:pt idx="22074">
                  <c:v>31.24609375</c:v>
                </c:pt>
                <c:pt idx="22075">
                  <c:v>-39.75390625</c:v>
                </c:pt>
                <c:pt idx="22076">
                  <c:v>58.24609375</c:v>
                </c:pt>
                <c:pt idx="22077">
                  <c:v>29.24609375</c:v>
                </c:pt>
                <c:pt idx="22078">
                  <c:v>59.24609375</c:v>
                </c:pt>
                <c:pt idx="22079">
                  <c:v>2.24609375</c:v>
                </c:pt>
                <c:pt idx="22080">
                  <c:v>-20.75390625</c:v>
                </c:pt>
                <c:pt idx="22081">
                  <c:v>-37.75390625</c:v>
                </c:pt>
                <c:pt idx="22082">
                  <c:v>97.24609375</c:v>
                </c:pt>
                <c:pt idx="22083">
                  <c:v>-33.75390625</c:v>
                </c:pt>
                <c:pt idx="22084">
                  <c:v>43.24609375</c:v>
                </c:pt>
                <c:pt idx="22085">
                  <c:v>-48.75390625</c:v>
                </c:pt>
                <c:pt idx="22086">
                  <c:v>-25.75390625</c:v>
                </c:pt>
                <c:pt idx="22087">
                  <c:v>-16.75390625</c:v>
                </c:pt>
                <c:pt idx="22088">
                  <c:v>-40.75390625</c:v>
                </c:pt>
                <c:pt idx="22089">
                  <c:v>35.24609375</c:v>
                </c:pt>
                <c:pt idx="22090">
                  <c:v>-18.75390625</c:v>
                </c:pt>
                <c:pt idx="22091">
                  <c:v>75.24609375</c:v>
                </c:pt>
                <c:pt idx="22092">
                  <c:v>16.24609375</c:v>
                </c:pt>
                <c:pt idx="22093">
                  <c:v>112.2460938</c:v>
                </c:pt>
                <c:pt idx="22094">
                  <c:v>29.24609375</c:v>
                </c:pt>
                <c:pt idx="22095">
                  <c:v>27.24609375</c:v>
                </c:pt>
                <c:pt idx="22096">
                  <c:v>-19.75390625</c:v>
                </c:pt>
                <c:pt idx="22097">
                  <c:v>-56.75390625</c:v>
                </c:pt>
                <c:pt idx="22098">
                  <c:v>-61.75390625</c:v>
                </c:pt>
                <c:pt idx="22099">
                  <c:v>-70.75390625</c:v>
                </c:pt>
                <c:pt idx="22100">
                  <c:v>14.24609375</c:v>
                </c:pt>
                <c:pt idx="22101">
                  <c:v>36.24609375</c:v>
                </c:pt>
                <c:pt idx="22102">
                  <c:v>86.24609375</c:v>
                </c:pt>
                <c:pt idx="22103">
                  <c:v>-72.75390625</c:v>
                </c:pt>
                <c:pt idx="22104">
                  <c:v>-77.75390625</c:v>
                </c:pt>
                <c:pt idx="22105">
                  <c:v>13.24609375</c:v>
                </c:pt>
                <c:pt idx="22106">
                  <c:v>-12.75390625</c:v>
                </c:pt>
                <c:pt idx="22107">
                  <c:v>-3.75390625</c:v>
                </c:pt>
                <c:pt idx="22108">
                  <c:v>4.24609375</c:v>
                </c:pt>
                <c:pt idx="22109">
                  <c:v>86.24609375</c:v>
                </c:pt>
                <c:pt idx="22110">
                  <c:v>8.24609375</c:v>
                </c:pt>
                <c:pt idx="22111">
                  <c:v>-1.75390625</c:v>
                </c:pt>
                <c:pt idx="22112">
                  <c:v>-18.75390625</c:v>
                </c:pt>
                <c:pt idx="22113">
                  <c:v>-68.75390625</c:v>
                </c:pt>
                <c:pt idx="22114">
                  <c:v>18.24609375</c:v>
                </c:pt>
                <c:pt idx="22115">
                  <c:v>4.24609375</c:v>
                </c:pt>
                <c:pt idx="22116">
                  <c:v>-101.7539062</c:v>
                </c:pt>
                <c:pt idx="22117">
                  <c:v>71.24609375</c:v>
                </c:pt>
                <c:pt idx="22118">
                  <c:v>36.24609375</c:v>
                </c:pt>
                <c:pt idx="22119">
                  <c:v>-57.75390625</c:v>
                </c:pt>
                <c:pt idx="22120">
                  <c:v>13.24609375</c:v>
                </c:pt>
                <c:pt idx="22121">
                  <c:v>-4.75390625</c:v>
                </c:pt>
                <c:pt idx="22122">
                  <c:v>-1.75390625</c:v>
                </c:pt>
                <c:pt idx="22123">
                  <c:v>114.2460938</c:v>
                </c:pt>
                <c:pt idx="22124">
                  <c:v>-43.75390625</c:v>
                </c:pt>
                <c:pt idx="22125">
                  <c:v>-83.75390625</c:v>
                </c:pt>
                <c:pt idx="22126">
                  <c:v>-0.75390625</c:v>
                </c:pt>
                <c:pt idx="22127">
                  <c:v>15.24609375</c:v>
                </c:pt>
                <c:pt idx="22128">
                  <c:v>15.24609375</c:v>
                </c:pt>
                <c:pt idx="22129">
                  <c:v>-54.75390625</c:v>
                </c:pt>
                <c:pt idx="22130">
                  <c:v>20.24609375</c:v>
                </c:pt>
                <c:pt idx="22131">
                  <c:v>17.94140625</c:v>
                </c:pt>
                <c:pt idx="22132">
                  <c:v>-66.05859375</c:v>
                </c:pt>
                <c:pt idx="22133">
                  <c:v>-71.05859375</c:v>
                </c:pt>
                <c:pt idx="22134">
                  <c:v>33.94140625</c:v>
                </c:pt>
                <c:pt idx="22135">
                  <c:v>-10.05859375</c:v>
                </c:pt>
                <c:pt idx="22136">
                  <c:v>40.94140625</c:v>
                </c:pt>
                <c:pt idx="22137">
                  <c:v>-63.05859375</c:v>
                </c:pt>
                <c:pt idx="22138">
                  <c:v>-38.05859375</c:v>
                </c:pt>
                <c:pt idx="22139">
                  <c:v>57.94140625</c:v>
                </c:pt>
                <c:pt idx="22140">
                  <c:v>-37.05859375</c:v>
                </c:pt>
                <c:pt idx="22141">
                  <c:v>-20.05859375</c:v>
                </c:pt>
                <c:pt idx="22142">
                  <c:v>-9.05859375</c:v>
                </c:pt>
                <c:pt idx="22143">
                  <c:v>62.94140625</c:v>
                </c:pt>
                <c:pt idx="22144">
                  <c:v>35.94140625</c:v>
                </c:pt>
                <c:pt idx="22145">
                  <c:v>-32.05859375</c:v>
                </c:pt>
                <c:pt idx="22146">
                  <c:v>-22.05859375</c:v>
                </c:pt>
                <c:pt idx="22147">
                  <c:v>2.94140625</c:v>
                </c:pt>
                <c:pt idx="22148">
                  <c:v>56.94140625</c:v>
                </c:pt>
                <c:pt idx="22149">
                  <c:v>13.94140625</c:v>
                </c:pt>
                <c:pt idx="22150">
                  <c:v>63.94140625</c:v>
                </c:pt>
                <c:pt idx="22151">
                  <c:v>-34.05859375</c:v>
                </c:pt>
                <c:pt idx="22152">
                  <c:v>-57.05859375</c:v>
                </c:pt>
                <c:pt idx="22153">
                  <c:v>5.94140625</c:v>
                </c:pt>
                <c:pt idx="22154">
                  <c:v>33.94140625</c:v>
                </c:pt>
                <c:pt idx="22155">
                  <c:v>27.94140625</c:v>
                </c:pt>
                <c:pt idx="22156">
                  <c:v>39.94140625</c:v>
                </c:pt>
                <c:pt idx="22157">
                  <c:v>-110.0585938</c:v>
                </c:pt>
                <c:pt idx="22158">
                  <c:v>-22.05859375</c:v>
                </c:pt>
                <c:pt idx="22159">
                  <c:v>64.94140625</c:v>
                </c:pt>
                <c:pt idx="22160">
                  <c:v>-5.859375E-2</c:v>
                </c:pt>
                <c:pt idx="22161">
                  <c:v>-30.05859375</c:v>
                </c:pt>
                <c:pt idx="22162">
                  <c:v>11.94140625</c:v>
                </c:pt>
                <c:pt idx="22163">
                  <c:v>-13.05859375</c:v>
                </c:pt>
                <c:pt idx="22164">
                  <c:v>45.94140625</c:v>
                </c:pt>
                <c:pt idx="22165">
                  <c:v>-5.859375E-2</c:v>
                </c:pt>
                <c:pt idx="22166">
                  <c:v>-31.05859375</c:v>
                </c:pt>
                <c:pt idx="22167">
                  <c:v>-19.05859375</c:v>
                </c:pt>
                <c:pt idx="22168">
                  <c:v>12.94140625</c:v>
                </c:pt>
                <c:pt idx="22169">
                  <c:v>59.94140625</c:v>
                </c:pt>
                <c:pt idx="22170">
                  <c:v>52.94140625</c:v>
                </c:pt>
                <c:pt idx="22171">
                  <c:v>-28.05859375</c:v>
                </c:pt>
                <c:pt idx="22172">
                  <c:v>89.94140625</c:v>
                </c:pt>
                <c:pt idx="22173">
                  <c:v>37.94140625</c:v>
                </c:pt>
                <c:pt idx="22174">
                  <c:v>2.94140625</c:v>
                </c:pt>
                <c:pt idx="22175">
                  <c:v>123.9414062</c:v>
                </c:pt>
                <c:pt idx="22176">
                  <c:v>2.94140625</c:v>
                </c:pt>
                <c:pt idx="22177">
                  <c:v>-30.05859375</c:v>
                </c:pt>
                <c:pt idx="22178">
                  <c:v>79.94140625</c:v>
                </c:pt>
                <c:pt idx="22179">
                  <c:v>-2.05859375</c:v>
                </c:pt>
                <c:pt idx="22180">
                  <c:v>-29.05859375</c:v>
                </c:pt>
                <c:pt idx="22181">
                  <c:v>5.94140625</c:v>
                </c:pt>
                <c:pt idx="22182">
                  <c:v>-60.05859375</c:v>
                </c:pt>
                <c:pt idx="22183">
                  <c:v>-61.05859375</c:v>
                </c:pt>
                <c:pt idx="22184">
                  <c:v>13.94140625</c:v>
                </c:pt>
                <c:pt idx="22185">
                  <c:v>-11.05859375</c:v>
                </c:pt>
                <c:pt idx="22186">
                  <c:v>10.94140625</c:v>
                </c:pt>
                <c:pt idx="22187">
                  <c:v>116.9414062</c:v>
                </c:pt>
                <c:pt idx="22188">
                  <c:v>7.94140625</c:v>
                </c:pt>
                <c:pt idx="22189">
                  <c:v>42.94140625</c:v>
                </c:pt>
                <c:pt idx="22190">
                  <c:v>-33.05859375</c:v>
                </c:pt>
                <c:pt idx="22191">
                  <c:v>5.94140625</c:v>
                </c:pt>
                <c:pt idx="22192">
                  <c:v>-96.765625</c:v>
                </c:pt>
                <c:pt idx="22193">
                  <c:v>-18.765625</c:v>
                </c:pt>
                <c:pt idx="22194">
                  <c:v>93.234375</c:v>
                </c:pt>
                <c:pt idx="22195">
                  <c:v>9.234375</c:v>
                </c:pt>
                <c:pt idx="22196">
                  <c:v>-14.765625</c:v>
                </c:pt>
                <c:pt idx="22197">
                  <c:v>21.234375</c:v>
                </c:pt>
                <c:pt idx="22198">
                  <c:v>68.234375</c:v>
                </c:pt>
                <c:pt idx="22199">
                  <c:v>-13.765625</c:v>
                </c:pt>
                <c:pt idx="22200">
                  <c:v>-8.765625</c:v>
                </c:pt>
                <c:pt idx="22201">
                  <c:v>-47.765625</c:v>
                </c:pt>
                <c:pt idx="22202">
                  <c:v>-1.765625</c:v>
                </c:pt>
                <c:pt idx="22203">
                  <c:v>-31.765625</c:v>
                </c:pt>
                <c:pt idx="22204">
                  <c:v>42.234375</c:v>
                </c:pt>
                <c:pt idx="22205">
                  <c:v>30.234375</c:v>
                </c:pt>
                <c:pt idx="22206">
                  <c:v>13.234375</c:v>
                </c:pt>
                <c:pt idx="22207">
                  <c:v>31.234375</c:v>
                </c:pt>
                <c:pt idx="22208">
                  <c:v>-110.765625</c:v>
                </c:pt>
                <c:pt idx="22209">
                  <c:v>-7.765625</c:v>
                </c:pt>
                <c:pt idx="22210">
                  <c:v>131.234375</c:v>
                </c:pt>
                <c:pt idx="22211">
                  <c:v>-36.765625</c:v>
                </c:pt>
                <c:pt idx="22212">
                  <c:v>-30.765625</c:v>
                </c:pt>
                <c:pt idx="22213">
                  <c:v>18.234375</c:v>
                </c:pt>
                <c:pt idx="22214">
                  <c:v>-73.765625</c:v>
                </c:pt>
                <c:pt idx="22215">
                  <c:v>20.234375</c:v>
                </c:pt>
                <c:pt idx="22216">
                  <c:v>-13.765625</c:v>
                </c:pt>
                <c:pt idx="22217">
                  <c:v>37.234375</c:v>
                </c:pt>
                <c:pt idx="22218">
                  <c:v>-95.765625</c:v>
                </c:pt>
                <c:pt idx="22219">
                  <c:v>32.234375</c:v>
                </c:pt>
                <c:pt idx="22220">
                  <c:v>4.234375</c:v>
                </c:pt>
                <c:pt idx="22221">
                  <c:v>38.234375</c:v>
                </c:pt>
                <c:pt idx="22222">
                  <c:v>29.234375</c:v>
                </c:pt>
                <c:pt idx="22223">
                  <c:v>-41.765625</c:v>
                </c:pt>
                <c:pt idx="22224">
                  <c:v>6.234375</c:v>
                </c:pt>
                <c:pt idx="22225">
                  <c:v>-8.765625</c:v>
                </c:pt>
                <c:pt idx="22226">
                  <c:v>-4.765625</c:v>
                </c:pt>
                <c:pt idx="22227">
                  <c:v>8.234375</c:v>
                </c:pt>
                <c:pt idx="22228">
                  <c:v>18.234375</c:v>
                </c:pt>
                <c:pt idx="22229">
                  <c:v>-32.765625</c:v>
                </c:pt>
                <c:pt idx="22230">
                  <c:v>-36.765625</c:v>
                </c:pt>
                <c:pt idx="22231">
                  <c:v>24.234375</c:v>
                </c:pt>
                <c:pt idx="22232">
                  <c:v>50.234375</c:v>
                </c:pt>
                <c:pt idx="22233">
                  <c:v>7.234375</c:v>
                </c:pt>
                <c:pt idx="22234">
                  <c:v>36.234375</c:v>
                </c:pt>
                <c:pt idx="22235">
                  <c:v>14.234375</c:v>
                </c:pt>
                <c:pt idx="22236">
                  <c:v>-9.765625</c:v>
                </c:pt>
                <c:pt idx="22237">
                  <c:v>43.234375</c:v>
                </c:pt>
                <c:pt idx="22238">
                  <c:v>-12.765625</c:v>
                </c:pt>
                <c:pt idx="22239">
                  <c:v>47.234375</c:v>
                </c:pt>
                <c:pt idx="22240">
                  <c:v>-29.765625</c:v>
                </c:pt>
                <c:pt idx="22241">
                  <c:v>32.234375</c:v>
                </c:pt>
                <c:pt idx="22242">
                  <c:v>50.234375</c:v>
                </c:pt>
                <c:pt idx="22243">
                  <c:v>-35.765625</c:v>
                </c:pt>
                <c:pt idx="22244">
                  <c:v>57.234375</c:v>
                </c:pt>
                <c:pt idx="22245">
                  <c:v>-6.765625</c:v>
                </c:pt>
                <c:pt idx="22246">
                  <c:v>60.234375</c:v>
                </c:pt>
                <c:pt idx="22247">
                  <c:v>-17.765625</c:v>
                </c:pt>
                <c:pt idx="22248">
                  <c:v>-43.765625</c:v>
                </c:pt>
                <c:pt idx="22249">
                  <c:v>-33.765625</c:v>
                </c:pt>
                <c:pt idx="22250">
                  <c:v>-56.765625</c:v>
                </c:pt>
                <c:pt idx="22251">
                  <c:v>17.234375</c:v>
                </c:pt>
                <c:pt idx="22252">
                  <c:v>99.234375</c:v>
                </c:pt>
                <c:pt idx="22253">
                  <c:v>-18.765625</c:v>
                </c:pt>
                <c:pt idx="22254">
                  <c:v>22.234375</c:v>
                </c:pt>
                <c:pt idx="22255">
                  <c:v>-30.765625</c:v>
                </c:pt>
                <c:pt idx="22256">
                  <c:v>3.234375</c:v>
                </c:pt>
                <c:pt idx="22257">
                  <c:v>-33.765625</c:v>
                </c:pt>
                <c:pt idx="22258">
                  <c:v>33.234375</c:v>
                </c:pt>
                <c:pt idx="22259">
                  <c:v>-77.765625</c:v>
                </c:pt>
                <c:pt idx="22260">
                  <c:v>78.234375</c:v>
                </c:pt>
                <c:pt idx="22261">
                  <c:v>15.234375</c:v>
                </c:pt>
                <c:pt idx="22262">
                  <c:v>6.234375</c:v>
                </c:pt>
                <c:pt idx="22263">
                  <c:v>44.234375</c:v>
                </c:pt>
                <c:pt idx="22264">
                  <c:v>69.234375</c:v>
                </c:pt>
                <c:pt idx="22265">
                  <c:v>-19.765625</c:v>
                </c:pt>
                <c:pt idx="22266">
                  <c:v>-8.765625</c:v>
                </c:pt>
                <c:pt idx="22267">
                  <c:v>-88.765625</c:v>
                </c:pt>
                <c:pt idx="22268">
                  <c:v>13.234375</c:v>
                </c:pt>
                <c:pt idx="22269">
                  <c:v>-29.765625</c:v>
                </c:pt>
                <c:pt idx="22270">
                  <c:v>-27.765625</c:v>
                </c:pt>
                <c:pt idx="22271">
                  <c:v>8.234375</c:v>
                </c:pt>
                <c:pt idx="22272">
                  <c:v>-78.765625</c:v>
                </c:pt>
                <c:pt idx="22273">
                  <c:v>-78.765625</c:v>
                </c:pt>
                <c:pt idx="22274">
                  <c:v>-16.765625</c:v>
                </c:pt>
                <c:pt idx="22275">
                  <c:v>-66.765625</c:v>
                </c:pt>
                <c:pt idx="22276">
                  <c:v>-36.765625</c:v>
                </c:pt>
                <c:pt idx="22277">
                  <c:v>54.16796875</c:v>
                </c:pt>
                <c:pt idx="22278">
                  <c:v>9.16796875</c:v>
                </c:pt>
                <c:pt idx="22279">
                  <c:v>-6.83203125</c:v>
                </c:pt>
                <c:pt idx="22280">
                  <c:v>-7.83203125</c:v>
                </c:pt>
                <c:pt idx="22281">
                  <c:v>-3.83203125</c:v>
                </c:pt>
                <c:pt idx="22282">
                  <c:v>-65.83203125</c:v>
                </c:pt>
                <c:pt idx="22283">
                  <c:v>-87.83203125</c:v>
                </c:pt>
                <c:pt idx="22284">
                  <c:v>-36.83203125</c:v>
                </c:pt>
                <c:pt idx="22285">
                  <c:v>74.16796875</c:v>
                </c:pt>
                <c:pt idx="22286">
                  <c:v>-31.83203125</c:v>
                </c:pt>
                <c:pt idx="22287">
                  <c:v>14.16796875</c:v>
                </c:pt>
                <c:pt idx="22288">
                  <c:v>-41.83203125</c:v>
                </c:pt>
                <c:pt idx="22289">
                  <c:v>-28.83203125</c:v>
                </c:pt>
                <c:pt idx="22290">
                  <c:v>2.16796875</c:v>
                </c:pt>
                <c:pt idx="22291">
                  <c:v>11.16796875</c:v>
                </c:pt>
                <c:pt idx="22292">
                  <c:v>0.16796875</c:v>
                </c:pt>
                <c:pt idx="22293">
                  <c:v>29.16796875</c:v>
                </c:pt>
                <c:pt idx="22294">
                  <c:v>-26.83203125</c:v>
                </c:pt>
                <c:pt idx="22295">
                  <c:v>111.1679688</c:v>
                </c:pt>
                <c:pt idx="22296">
                  <c:v>12.16796875</c:v>
                </c:pt>
                <c:pt idx="22297">
                  <c:v>-9.83203125</c:v>
                </c:pt>
                <c:pt idx="22298">
                  <c:v>-33.83203125</c:v>
                </c:pt>
                <c:pt idx="22299">
                  <c:v>10.16796875</c:v>
                </c:pt>
                <c:pt idx="22300">
                  <c:v>15.16796875</c:v>
                </c:pt>
                <c:pt idx="22301">
                  <c:v>-17.83203125</c:v>
                </c:pt>
                <c:pt idx="22302">
                  <c:v>5.16796875</c:v>
                </c:pt>
                <c:pt idx="22303">
                  <c:v>18.16796875</c:v>
                </c:pt>
                <c:pt idx="22304">
                  <c:v>39.16796875</c:v>
                </c:pt>
                <c:pt idx="22305">
                  <c:v>-18.83203125</c:v>
                </c:pt>
                <c:pt idx="22306">
                  <c:v>33.16796875</c:v>
                </c:pt>
                <c:pt idx="22307">
                  <c:v>-0.83203125</c:v>
                </c:pt>
                <c:pt idx="22308">
                  <c:v>-23.83203125</c:v>
                </c:pt>
                <c:pt idx="22309">
                  <c:v>16.16796875</c:v>
                </c:pt>
                <c:pt idx="22310">
                  <c:v>19.16796875</c:v>
                </c:pt>
                <c:pt idx="22311">
                  <c:v>-38.83203125</c:v>
                </c:pt>
                <c:pt idx="22312">
                  <c:v>23.16796875</c:v>
                </c:pt>
                <c:pt idx="22313">
                  <c:v>7.16796875</c:v>
                </c:pt>
                <c:pt idx="22314">
                  <c:v>7.16796875</c:v>
                </c:pt>
                <c:pt idx="22315">
                  <c:v>2.16796875</c:v>
                </c:pt>
                <c:pt idx="22316">
                  <c:v>39.16796875</c:v>
                </c:pt>
                <c:pt idx="22317">
                  <c:v>-14.83203125</c:v>
                </c:pt>
                <c:pt idx="22318">
                  <c:v>-18.83203125</c:v>
                </c:pt>
                <c:pt idx="22319">
                  <c:v>-38.83203125</c:v>
                </c:pt>
                <c:pt idx="22320">
                  <c:v>0.16796875</c:v>
                </c:pt>
                <c:pt idx="22321">
                  <c:v>-34.83203125</c:v>
                </c:pt>
                <c:pt idx="22322">
                  <c:v>-24.83203125</c:v>
                </c:pt>
                <c:pt idx="22323">
                  <c:v>11.16796875</c:v>
                </c:pt>
                <c:pt idx="22324">
                  <c:v>-48.83203125</c:v>
                </c:pt>
                <c:pt idx="22325">
                  <c:v>34.16796875</c:v>
                </c:pt>
                <c:pt idx="22326">
                  <c:v>71.16796875</c:v>
                </c:pt>
                <c:pt idx="22327">
                  <c:v>65.16796875</c:v>
                </c:pt>
                <c:pt idx="22328">
                  <c:v>-46.83203125</c:v>
                </c:pt>
                <c:pt idx="22329">
                  <c:v>-109.8320312</c:v>
                </c:pt>
                <c:pt idx="22330">
                  <c:v>56.16796875</c:v>
                </c:pt>
                <c:pt idx="22331">
                  <c:v>-37.83203125</c:v>
                </c:pt>
                <c:pt idx="22332">
                  <c:v>5.16796875</c:v>
                </c:pt>
                <c:pt idx="22333">
                  <c:v>40.16796875</c:v>
                </c:pt>
                <c:pt idx="22334">
                  <c:v>-24.83203125</c:v>
                </c:pt>
                <c:pt idx="22335">
                  <c:v>52.16796875</c:v>
                </c:pt>
                <c:pt idx="22336">
                  <c:v>-33.83203125</c:v>
                </c:pt>
                <c:pt idx="22337">
                  <c:v>65.16796875</c:v>
                </c:pt>
                <c:pt idx="22338">
                  <c:v>-40.83203125</c:v>
                </c:pt>
                <c:pt idx="22339">
                  <c:v>38.16796875</c:v>
                </c:pt>
                <c:pt idx="22340">
                  <c:v>42.16796875</c:v>
                </c:pt>
                <c:pt idx="22341">
                  <c:v>-68.83203125</c:v>
                </c:pt>
                <c:pt idx="22342">
                  <c:v>20.16796875</c:v>
                </c:pt>
                <c:pt idx="22343">
                  <c:v>4.16796875</c:v>
                </c:pt>
                <c:pt idx="22344">
                  <c:v>118.1679688</c:v>
                </c:pt>
                <c:pt idx="22345">
                  <c:v>-44.83203125</c:v>
                </c:pt>
                <c:pt idx="22346">
                  <c:v>-54.83203125</c:v>
                </c:pt>
                <c:pt idx="22347">
                  <c:v>-24.83203125</c:v>
                </c:pt>
                <c:pt idx="22348">
                  <c:v>-28.83203125</c:v>
                </c:pt>
                <c:pt idx="22349">
                  <c:v>-40.83203125</c:v>
                </c:pt>
                <c:pt idx="22350">
                  <c:v>-69.83203125</c:v>
                </c:pt>
                <c:pt idx="22351">
                  <c:v>-44.83203125</c:v>
                </c:pt>
                <c:pt idx="22352">
                  <c:v>12.16796875</c:v>
                </c:pt>
                <c:pt idx="22353">
                  <c:v>-14.83203125</c:v>
                </c:pt>
                <c:pt idx="22354">
                  <c:v>-96.83203125</c:v>
                </c:pt>
                <c:pt idx="22355">
                  <c:v>40.16796875</c:v>
                </c:pt>
                <c:pt idx="22356">
                  <c:v>-0.83203125</c:v>
                </c:pt>
                <c:pt idx="22357">
                  <c:v>38.16796875</c:v>
                </c:pt>
                <c:pt idx="22358">
                  <c:v>13.16796875</c:v>
                </c:pt>
                <c:pt idx="22359">
                  <c:v>14.16796875</c:v>
                </c:pt>
                <c:pt idx="22360">
                  <c:v>-53.83203125</c:v>
                </c:pt>
                <c:pt idx="22361">
                  <c:v>46.16796875</c:v>
                </c:pt>
                <c:pt idx="22362">
                  <c:v>2.16796875</c:v>
                </c:pt>
                <c:pt idx="22363">
                  <c:v>39.16796875</c:v>
                </c:pt>
                <c:pt idx="22364">
                  <c:v>41.16796875</c:v>
                </c:pt>
                <c:pt idx="22365">
                  <c:v>66.16796875</c:v>
                </c:pt>
                <c:pt idx="22366">
                  <c:v>35.16796875</c:v>
                </c:pt>
                <c:pt idx="22367">
                  <c:v>38.16796875</c:v>
                </c:pt>
                <c:pt idx="22368">
                  <c:v>-22.83203125</c:v>
                </c:pt>
                <c:pt idx="22369">
                  <c:v>-72.83203125</c:v>
                </c:pt>
                <c:pt idx="22370">
                  <c:v>-42.83203125</c:v>
                </c:pt>
                <c:pt idx="22371">
                  <c:v>-17.83203125</c:v>
                </c:pt>
                <c:pt idx="22372">
                  <c:v>46.16796875</c:v>
                </c:pt>
                <c:pt idx="22373">
                  <c:v>-42.83203125</c:v>
                </c:pt>
                <c:pt idx="22374">
                  <c:v>41.16796875</c:v>
                </c:pt>
                <c:pt idx="22375">
                  <c:v>-6.83203125</c:v>
                </c:pt>
                <c:pt idx="22376">
                  <c:v>25.16796875</c:v>
                </c:pt>
                <c:pt idx="22377">
                  <c:v>-17.83203125</c:v>
                </c:pt>
                <c:pt idx="22378">
                  <c:v>143.16796880000001</c:v>
                </c:pt>
                <c:pt idx="22379">
                  <c:v>8.16796875</c:v>
                </c:pt>
                <c:pt idx="22380">
                  <c:v>-0.83203125</c:v>
                </c:pt>
                <c:pt idx="22381">
                  <c:v>28.16796875</c:v>
                </c:pt>
                <c:pt idx="22382">
                  <c:v>13.16796875</c:v>
                </c:pt>
                <c:pt idx="22383">
                  <c:v>-57.83203125</c:v>
                </c:pt>
                <c:pt idx="22384">
                  <c:v>25.16796875</c:v>
                </c:pt>
                <c:pt idx="22385">
                  <c:v>7.16796875</c:v>
                </c:pt>
                <c:pt idx="22386">
                  <c:v>35.16796875</c:v>
                </c:pt>
                <c:pt idx="22387">
                  <c:v>15.16796875</c:v>
                </c:pt>
                <c:pt idx="22388">
                  <c:v>35.16796875</c:v>
                </c:pt>
                <c:pt idx="22389">
                  <c:v>54.16796875</c:v>
                </c:pt>
                <c:pt idx="22390">
                  <c:v>1.16796875</c:v>
                </c:pt>
                <c:pt idx="22391">
                  <c:v>25.16796875</c:v>
                </c:pt>
                <c:pt idx="22392">
                  <c:v>-103.8320312</c:v>
                </c:pt>
                <c:pt idx="22393">
                  <c:v>29.16796875</c:v>
                </c:pt>
                <c:pt idx="22394">
                  <c:v>-24.83203125</c:v>
                </c:pt>
                <c:pt idx="22395">
                  <c:v>108.1679688</c:v>
                </c:pt>
                <c:pt idx="22396">
                  <c:v>82.16796875</c:v>
                </c:pt>
                <c:pt idx="22397">
                  <c:v>36.16796875</c:v>
                </c:pt>
                <c:pt idx="22398">
                  <c:v>-5.83203125</c:v>
                </c:pt>
                <c:pt idx="22399">
                  <c:v>-13.83203125</c:v>
                </c:pt>
                <c:pt idx="22400">
                  <c:v>32.16796875</c:v>
                </c:pt>
                <c:pt idx="22401">
                  <c:v>-32.83203125</c:v>
                </c:pt>
                <c:pt idx="22402">
                  <c:v>8.16796875</c:v>
                </c:pt>
                <c:pt idx="22403">
                  <c:v>-29.83203125</c:v>
                </c:pt>
                <c:pt idx="22404">
                  <c:v>3.16796875</c:v>
                </c:pt>
                <c:pt idx="22405">
                  <c:v>57.16796875</c:v>
                </c:pt>
                <c:pt idx="22406">
                  <c:v>-36.83203125</c:v>
                </c:pt>
                <c:pt idx="22407">
                  <c:v>64.16796875</c:v>
                </c:pt>
                <c:pt idx="22408">
                  <c:v>-5.83203125</c:v>
                </c:pt>
                <c:pt idx="22409">
                  <c:v>-58.83203125</c:v>
                </c:pt>
                <c:pt idx="22410">
                  <c:v>-65.83203125</c:v>
                </c:pt>
                <c:pt idx="22411">
                  <c:v>0.16796875</c:v>
                </c:pt>
                <c:pt idx="22412">
                  <c:v>-41.83203125</c:v>
                </c:pt>
                <c:pt idx="22413">
                  <c:v>20.16796875</c:v>
                </c:pt>
                <c:pt idx="22414">
                  <c:v>-2.83203125</c:v>
                </c:pt>
                <c:pt idx="22415">
                  <c:v>2.16796875</c:v>
                </c:pt>
                <c:pt idx="22416">
                  <c:v>10.16796875</c:v>
                </c:pt>
                <c:pt idx="22417">
                  <c:v>-34.83203125</c:v>
                </c:pt>
                <c:pt idx="22418">
                  <c:v>46.12890625</c:v>
                </c:pt>
                <c:pt idx="22419">
                  <c:v>-65.87109375</c:v>
                </c:pt>
                <c:pt idx="22420">
                  <c:v>39.12890625</c:v>
                </c:pt>
                <c:pt idx="22421">
                  <c:v>-27.87109375</c:v>
                </c:pt>
                <c:pt idx="22422">
                  <c:v>46.12890625</c:v>
                </c:pt>
                <c:pt idx="22423">
                  <c:v>78.12890625</c:v>
                </c:pt>
                <c:pt idx="22424">
                  <c:v>-17.87109375</c:v>
                </c:pt>
                <c:pt idx="22425">
                  <c:v>117.1289062</c:v>
                </c:pt>
                <c:pt idx="22426">
                  <c:v>16.12890625</c:v>
                </c:pt>
                <c:pt idx="22427">
                  <c:v>-10.87109375</c:v>
                </c:pt>
                <c:pt idx="22428">
                  <c:v>-84.87109375</c:v>
                </c:pt>
                <c:pt idx="22429">
                  <c:v>2.12890625</c:v>
                </c:pt>
                <c:pt idx="22430">
                  <c:v>21.12890625</c:v>
                </c:pt>
                <c:pt idx="22431">
                  <c:v>50.12890625</c:v>
                </c:pt>
                <c:pt idx="22432">
                  <c:v>4.12890625</c:v>
                </c:pt>
                <c:pt idx="22433">
                  <c:v>-8.87109375</c:v>
                </c:pt>
                <c:pt idx="22434">
                  <c:v>7.12890625</c:v>
                </c:pt>
                <c:pt idx="22435">
                  <c:v>-21.87109375</c:v>
                </c:pt>
                <c:pt idx="22436">
                  <c:v>33.12890625</c:v>
                </c:pt>
                <c:pt idx="22437">
                  <c:v>-55.87109375</c:v>
                </c:pt>
                <c:pt idx="22438">
                  <c:v>-3.87109375</c:v>
                </c:pt>
                <c:pt idx="22439">
                  <c:v>-31.87109375</c:v>
                </c:pt>
                <c:pt idx="22440">
                  <c:v>-6.87109375</c:v>
                </c:pt>
                <c:pt idx="22441">
                  <c:v>31.12890625</c:v>
                </c:pt>
                <c:pt idx="22442">
                  <c:v>14.12890625</c:v>
                </c:pt>
                <c:pt idx="22443">
                  <c:v>-36.87109375</c:v>
                </c:pt>
                <c:pt idx="22444">
                  <c:v>25.12890625</c:v>
                </c:pt>
                <c:pt idx="22445">
                  <c:v>41.12890625</c:v>
                </c:pt>
                <c:pt idx="22446">
                  <c:v>-104.8710938</c:v>
                </c:pt>
                <c:pt idx="22447">
                  <c:v>19.12890625</c:v>
                </c:pt>
                <c:pt idx="22448">
                  <c:v>-17.87109375</c:v>
                </c:pt>
                <c:pt idx="22449">
                  <c:v>29.12890625</c:v>
                </c:pt>
                <c:pt idx="22450">
                  <c:v>54.12890625</c:v>
                </c:pt>
                <c:pt idx="22451">
                  <c:v>-34.87109375</c:v>
                </c:pt>
                <c:pt idx="22452">
                  <c:v>70.12890625</c:v>
                </c:pt>
                <c:pt idx="22453">
                  <c:v>-25.87109375</c:v>
                </c:pt>
                <c:pt idx="22454">
                  <c:v>22.12890625</c:v>
                </c:pt>
                <c:pt idx="22455">
                  <c:v>5.12890625</c:v>
                </c:pt>
                <c:pt idx="22456">
                  <c:v>-33.87109375</c:v>
                </c:pt>
                <c:pt idx="22457">
                  <c:v>4.12890625</c:v>
                </c:pt>
                <c:pt idx="22458">
                  <c:v>16.12890625</c:v>
                </c:pt>
                <c:pt idx="22459">
                  <c:v>-53.87109375</c:v>
                </c:pt>
                <c:pt idx="22460">
                  <c:v>-21.87109375</c:v>
                </c:pt>
                <c:pt idx="22461">
                  <c:v>-12.87109375</c:v>
                </c:pt>
                <c:pt idx="22462">
                  <c:v>-7.87109375</c:v>
                </c:pt>
                <c:pt idx="22463">
                  <c:v>4.12890625</c:v>
                </c:pt>
                <c:pt idx="22464">
                  <c:v>-71.87109375</c:v>
                </c:pt>
                <c:pt idx="22465">
                  <c:v>4.12890625</c:v>
                </c:pt>
                <c:pt idx="22466">
                  <c:v>-21.87109375</c:v>
                </c:pt>
                <c:pt idx="22467">
                  <c:v>-64.87109375</c:v>
                </c:pt>
                <c:pt idx="22468">
                  <c:v>-77.87109375</c:v>
                </c:pt>
                <c:pt idx="22469">
                  <c:v>22.12890625</c:v>
                </c:pt>
                <c:pt idx="22470">
                  <c:v>-21.87109375</c:v>
                </c:pt>
                <c:pt idx="22471">
                  <c:v>57.12890625</c:v>
                </c:pt>
                <c:pt idx="22472">
                  <c:v>7.12890625</c:v>
                </c:pt>
                <c:pt idx="22473">
                  <c:v>-27.87109375</c:v>
                </c:pt>
                <c:pt idx="22474">
                  <c:v>38.12890625</c:v>
                </c:pt>
                <c:pt idx="22475">
                  <c:v>27.12890625</c:v>
                </c:pt>
                <c:pt idx="22476">
                  <c:v>32.12890625</c:v>
                </c:pt>
                <c:pt idx="22477">
                  <c:v>23.12890625</c:v>
                </c:pt>
                <c:pt idx="22478">
                  <c:v>16.12890625</c:v>
                </c:pt>
                <c:pt idx="22479">
                  <c:v>78.12890625</c:v>
                </c:pt>
                <c:pt idx="22480">
                  <c:v>-4.87109375</c:v>
                </c:pt>
                <c:pt idx="22481">
                  <c:v>-36.87109375</c:v>
                </c:pt>
                <c:pt idx="22482">
                  <c:v>39.12890625</c:v>
                </c:pt>
                <c:pt idx="22483">
                  <c:v>-24.87109375</c:v>
                </c:pt>
                <c:pt idx="22484">
                  <c:v>-2.87109375</c:v>
                </c:pt>
                <c:pt idx="22485">
                  <c:v>19.12890625</c:v>
                </c:pt>
                <c:pt idx="22486">
                  <c:v>-28.87109375</c:v>
                </c:pt>
                <c:pt idx="22487">
                  <c:v>-32.87109375</c:v>
                </c:pt>
                <c:pt idx="22488">
                  <c:v>27.12890625</c:v>
                </c:pt>
                <c:pt idx="22489">
                  <c:v>-46.87109375</c:v>
                </c:pt>
                <c:pt idx="22490">
                  <c:v>11.12890625</c:v>
                </c:pt>
                <c:pt idx="22491">
                  <c:v>4.12890625</c:v>
                </c:pt>
                <c:pt idx="22492">
                  <c:v>-40.87109375</c:v>
                </c:pt>
                <c:pt idx="22493">
                  <c:v>36.12890625</c:v>
                </c:pt>
                <c:pt idx="22494">
                  <c:v>20.12890625</c:v>
                </c:pt>
                <c:pt idx="22495">
                  <c:v>-37.87109375</c:v>
                </c:pt>
                <c:pt idx="22496">
                  <c:v>-27.66015625</c:v>
                </c:pt>
                <c:pt idx="22497">
                  <c:v>16.33984375</c:v>
                </c:pt>
                <c:pt idx="22498">
                  <c:v>32.33984375</c:v>
                </c:pt>
                <c:pt idx="22499">
                  <c:v>-83.66015625</c:v>
                </c:pt>
                <c:pt idx="22500">
                  <c:v>-2.66015625</c:v>
                </c:pt>
                <c:pt idx="22501">
                  <c:v>-49.66015625</c:v>
                </c:pt>
                <c:pt idx="22502">
                  <c:v>45.33984375</c:v>
                </c:pt>
                <c:pt idx="22503">
                  <c:v>55.33984375</c:v>
                </c:pt>
                <c:pt idx="22504">
                  <c:v>-39.66015625</c:v>
                </c:pt>
                <c:pt idx="22505">
                  <c:v>48.33984375</c:v>
                </c:pt>
                <c:pt idx="22506">
                  <c:v>77.33984375</c:v>
                </c:pt>
                <c:pt idx="22507">
                  <c:v>25.33984375</c:v>
                </c:pt>
                <c:pt idx="22508">
                  <c:v>58.33984375</c:v>
                </c:pt>
                <c:pt idx="22509">
                  <c:v>-45.66015625</c:v>
                </c:pt>
                <c:pt idx="22510">
                  <c:v>-79.66015625</c:v>
                </c:pt>
                <c:pt idx="22511">
                  <c:v>-8.66015625</c:v>
                </c:pt>
                <c:pt idx="22512">
                  <c:v>65.33984375</c:v>
                </c:pt>
                <c:pt idx="22513">
                  <c:v>-38.66015625</c:v>
                </c:pt>
                <c:pt idx="22514">
                  <c:v>-52.66015625</c:v>
                </c:pt>
                <c:pt idx="22515">
                  <c:v>-28.66015625</c:v>
                </c:pt>
                <c:pt idx="22516">
                  <c:v>6.33984375</c:v>
                </c:pt>
                <c:pt idx="22517">
                  <c:v>-34.66015625</c:v>
                </c:pt>
                <c:pt idx="22518">
                  <c:v>-44.66015625</c:v>
                </c:pt>
                <c:pt idx="22519">
                  <c:v>-26.66015625</c:v>
                </c:pt>
                <c:pt idx="22520">
                  <c:v>-28.66015625</c:v>
                </c:pt>
                <c:pt idx="22521">
                  <c:v>80.33984375</c:v>
                </c:pt>
                <c:pt idx="22522">
                  <c:v>-34.66015625</c:v>
                </c:pt>
                <c:pt idx="22523">
                  <c:v>-66.66015625</c:v>
                </c:pt>
                <c:pt idx="22524">
                  <c:v>47.33984375</c:v>
                </c:pt>
                <c:pt idx="22525">
                  <c:v>61.33984375</c:v>
                </c:pt>
                <c:pt idx="22526">
                  <c:v>-82.66015625</c:v>
                </c:pt>
                <c:pt idx="22527">
                  <c:v>98.33984375</c:v>
                </c:pt>
                <c:pt idx="22528">
                  <c:v>56.33984375</c:v>
                </c:pt>
                <c:pt idx="22529">
                  <c:v>-26.66015625</c:v>
                </c:pt>
                <c:pt idx="22530">
                  <c:v>51.33984375</c:v>
                </c:pt>
                <c:pt idx="22531">
                  <c:v>22.33984375</c:v>
                </c:pt>
                <c:pt idx="22532">
                  <c:v>-34.66015625</c:v>
                </c:pt>
                <c:pt idx="22533">
                  <c:v>-32.66015625</c:v>
                </c:pt>
                <c:pt idx="22534">
                  <c:v>-2.66015625</c:v>
                </c:pt>
                <c:pt idx="22535">
                  <c:v>-85.66015625</c:v>
                </c:pt>
                <c:pt idx="22536">
                  <c:v>-24.66015625</c:v>
                </c:pt>
                <c:pt idx="22537">
                  <c:v>-17.66015625</c:v>
                </c:pt>
                <c:pt idx="22538">
                  <c:v>-39.66015625</c:v>
                </c:pt>
                <c:pt idx="22539">
                  <c:v>20.33984375</c:v>
                </c:pt>
                <c:pt idx="22540">
                  <c:v>-19.66015625</c:v>
                </c:pt>
                <c:pt idx="22541">
                  <c:v>3.33984375</c:v>
                </c:pt>
                <c:pt idx="22542">
                  <c:v>-45.66015625</c:v>
                </c:pt>
                <c:pt idx="22543">
                  <c:v>-34.66015625</c:v>
                </c:pt>
                <c:pt idx="22544">
                  <c:v>9.33984375</c:v>
                </c:pt>
                <c:pt idx="22545">
                  <c:v>20.33984375</c:v>
                </c:pt>
                <c:pt idx="22546">
                  <c:v>56.33984375</c:v>
                </c:pt>
                <c:pt idx="22547">
                  <c:v>-33.66015625</c:v>
                </c:pt>
                <c:pt idx="22548">
                  <c:v>51.33984375</c:v>
                </c:pt>
                <c:pt idx="22549">
                  <c:v>-45.66015625</c:v>
                </c:pt>
                <c:pt idx="22550">
                  <c:v>39.33984375</c:v>
                </c:pt>
                <c:pt idx="22551">
                  <c:v>-42.66015625</c:v>
                </c:pt>
                <c:pt idx="22552">
                  <c:v>-31.66015625</c:v>
                </c:pt>
                <c:pt idx="22553">
                  <c:v>18.33984375</c:v>
                </c:pt>
                <c:pt idx="22554">
                  <c:v>11.33984375</c:v>
                </c:pt>
                <c:pt idx="22555">
                  <c:v>57.33984375</c:v>
                </c:pt>
                <c:pt idx="22556">
                  <c:v>7.33984375</c:v>
                </c:pt>
                <c:pt idx="22557">
                  <c:v>-12.66015625</c:v>
                </c:pt>
                <c:pt idx="22558">
                  <c:v>-6.66015625</c:v>
                </c:pt>
                <c:pt idx="22559">
                  <c:v>-152.66015619999999</c:v>
                </c:pt>
                <c:pt idx="22560">
                  <c:v>-8.66015625</c:v>
                </c:pt>
                <c:pt idx="22561">
                  <c:v>48.33984375</c:v>
                </c:pt>
                <c:pt idx="22562">
                  <c:v>-43.66015625</c:v>
                </c:pt>
                <c:pt idx="22563">
                  <c:v>63.33984375</c:v>
                </c:pt>
                <c:pt idx="22564">
                  <c:v>0.12890625</c:v>
                </c:pt>
                <c:pt idx="22565">
                  <c:v>-13.87109375</c:v>
                </c:pt>
                <c:pt idx="22566">
                  <c:v>7.12890625</c:v>
                </c:pt>
                <c:pt idx="22567">
                  <c:v>-1.87109375</c:v>
                </c:pt>
                <c:pt idx="22568">
                  <c:v>-5.87109375</c:v>
                </c:pt>
                <c:pt idx="22569">
                  <c:v>24.12890625</c:v>
                </c:pt>
                <c:pt idx="22570">
                  <c:v>-40.87109375</c:v>
                </c:pt>
                <c:pt idx="22571">
                  <c:v>-53.87109375</c:v>
                </c:pt>
                <c:pt idx="22572">
                  <c:v>11.12890625</c:v>
                </c:pt>
                <c:pt idx="22573">
                  <c:v>4.12890625</c:v>
                </c:pt>
                <c:pt idx="22574">
                  <c:v>63.12890625</c:v>
                </c:pt>
                <c:pt idx="22575">
                  <c:v>-26.87109375</c:v>
                </c:pt>
                <c:pt idx="22576">
                  <c:v>43.12890625</c:v>
                </c:pt>
                <c:pt idx="22577">
                  <c:v>25.12890625</c:v>
                </c:pt>
                <c:pt idx="22578">
                  <c:v>-64.87109375</c:v>
                </c:pt>
                <c:pt idx="22579">
                  <c:v>38.12890625</c:v>
                </c:pt>
                <c:pt idx="22580">
                  <c:v>-23.87109375</c:v>
                </c:pt>
                <c:pt idx="22581">
                  <c:v>-34.87109375</c:v>
                </c:pt>
                <c:pt idx="22582">
                  <c:v>-8.87109375</c:v>
                </c:pt>
                <c:pt idx="22583">
                  <c:v>-41.87109375</c:v>
                </c:pt>
                <c:pt idx="22584">
                  <c:v>37.12890625</c:v>
                </c:pt>
                <c:pt idx="22585">
                  <c:v>62.12890625</c:v>
                </c:pt>
                <c:pt idx="22586">
                  <c:v>-25.87109375</c:v>
                </c:pt>
                <c:pt idx="22587">
                  <c:v>91.12890625</c:v>
                </c:pt>
                <c:pt idx="22588">
                  <c:v>-53.87109375</c:v>
                </c:pt>
                <c:pt idx="22589">
                  <c:v>67.12890625</c:v>
                </c:pt>
                <c:pt idx="22590">
                  <c:v>47.12890625</c:v>
                </c:pt>
                <c:pt idx="22591">
                  <c:v>-37.87109375</c:v>
                </c:pt>
                <c:pt idx="22592">
                  <c:v>-7.87109375</c:v>
                </c:pt>
                <c:pt idx="22593">
                  <c:v>-33.87109375</c:v>
                </c:pt>
                <c:pt idx="22594">
                  <c:v>-32.87109375</c:v>
                </c:pt>
                <c:pt idx="22595">
                  <c:v>7.12890625</c:v>
                </c:pt>
                <c:pt idx="22596">
                  <c:v>84.12890625</c:v>
                </c:pt>
                <c:pt idx="22597">
                  <c:v>56.12890625</c:v>
                </c:pt>
                <c:pt idx="22598">
                  <c:v>-0.87109375</c:v>
                </c:pt>
                <c:pt idx="22599">
                  <c:v>-5.87109375</c:v>
                </c:pt>
                <c:pt idx="22600">
                  <c:v>61.12890625</c:v>
                </c:pt>
                <c:pt idx="22601">
                  <c:v>-64.87109375</c:v>
                </c:pt>
                <c:pt idx="22602">
                  <c:v>-60.87109375</c:v>
                </c:pt>
                <c:pt idx="22603">
                  <c:v>-24.87109375</c:v>
                </c:pt>
                <c:pt idx="22604">
                  <c:v>-19.87109375</c:v>
                </c:pt>
                <c:pt idx="22605">
                  <c:v>76.12890625</c:v>
                </c:pt>
                <c:pt idx="22606">
                  <c:v>-25.87109375</c:v>
                </c:pt>
                <c:pt idx="22607">
                  <c:v>-29.87109375</c:v>
                </c:pt>
                <c:pt idx="22608">
                  <c:v>-13.87109375</c:v>
                </c:pt>
                <c:pt idx="22609">
                  <c:v>29.12890625</c:v>
                </c:pt>
                <c:pt idx="22610">
                  <c:v>-92.87109375</c:v>
                </c:pt>
                <c:pt idx="22611">
                  <c:v>-8.87109375</c:v>
                </c:pt>
                <c:pt idx="22612">
                  <c:v>-19.87109375</c:v>
                </c:pt>
                <c:pt idx="22613">
                  <c:v>115.1289062</c:v>
                </c:pt>
                <c:pt idx="22614">
                  <c:v>-8.87109375</c:v>
                </c:pt>
                <c:pt idx="22615">
                  <c:v>1.12890625</c:v>
                </c:pt>
                <c:pt idx="22616">
                  <c:v>-38.87109375</c:v>
                </c:pt>
                <c:pt idx="22617">
                  <c:v>83.12890625</c:v>
                </c:pt>
                <c:pt idx="22618">
                  <c:v>2.12890625</c:v>
                </c:pt>
                <c:pt idx="22619">
                  <c:v>-8.87109375</c:v>
                </c:pt>
                <c:pt idx="22620">
                  <c:v>-32.87109375</c:v>
                </c:pt>
                <c:pt idx="22621">
                  <c:v>29.12890625</c:v>
                </c:pt>
                <c:pt idx="22622">
                  <c:v>33.12890625</c:v>
                </c:pt>
                <c:pt idx="22623">
                  <c:v>85.12890625</c:v>
                </c:pt>
                <c:pt idx="22624">
                  <c:v>66.12890625</c:v>
                </c:pt>
                <c:pt idx="22625">
                  <c:v>40.12890625</c:v>
                </c:pt>
                <c:pt idx="22626">
                  <c:v>-60.87109375</c:v>
                </c:pt>
                <c:pt idx="22627">
                  <c:v>-88.87109375</c:v>
                </c:pt>
                <c:pt idx="22628">
                  <c:v>-12.87109375</c:v>
                </c:pt>
                <c:pt idx="22629">
                  <c:v>63.12890625</c:v>
                </c:pt>
                <c:pt idx="22630">
                  <c:v>83.12890625</c:v>
                </c:pt>
                <c:pt idx="22631">
                  <c:v>-81.87109375</c:v>
                </c:pt>
                <c:pt idx="22632">
                  <c:v>8.12890625</c:v>
                </c:pt>
                <c:pt idx="22633">
                  <c:v>30.1875</c:v>
                </c:pt>
                <c:pt idx="22634">
                  <c:v>-55.8125</c:v>
                </c:pt>
                <c:pt idx="22635">
                  <c:v>-4.8125</c:v>
                </c:pt>
                <c:pt idx="22636">
                  <c:v>-40.8125</c:v>
                </c:pt>
                <c:pt idx="22637">
                  <c:v>-22.8125</c:v>
                </c:pt>
                <c:pt idx="22638">
                  <c:v>-90.8125</c:v>
                </c:pt>
                <c:pt idx="22639">
                  <c:v>76.1875</c:v>
                </c:pt>
                <c:pt idx="22640">
                  <c:v>11.1875</c:v>
                </c:pt>
                <c:pt idx="22641">
                  <c:v>4.1875</c:v>
                </c:pt>
                <c:pt idx="22642">
                  <c:v>-20.8125</c:v>
                </c:pt>
                <c:pt idx="22643">
                  <c:v>-38.8125</c:v>
                </c:pt>
                <c:pt idx="22644">
                  <c:v>34.1875</c:v>
                </c:pt>
                <c:pt idx="22645">
                  <c:v>-20.8125</c:v>
                </c:pt>
                <c:pt idx="22646">
                  <c:v>-4.8125</c:v>
                </c:pt>
                <c:pt idx="22647">
                  <c:v>-41.8125</c:v>
                </c:pt>
                <c:pt idx="22648">
                  <c:v>35.1875</c:v>
                </c:pt>
                <c:pt idx="22649">
                  <c:v>-7.8125</c:v>
                </c:pt>
                <c:pt idx="22650">
                  <c:v>-29.8125</c:v>
                </c:pt>
                <c:pt idx="22651">
                  <c:v>13.1875</c:v>
                </c:pt>
                <c:pt idx="22652">
                  <c:v>57.1875</c:v>
                </c:pt>
                <c:pt idx="22653">
                  <c:v>44.1875</c:v>
                </c:pt>
                <c:pt idx="22654">
                  <c:v>-54.8125</c:v>
                </c:pt>
                <c:pt idx="22655">
                  <c:v>-33.8125</c:v>
                </c:pt>
                <c:pt idx="22656">
                  <c:v>-71.8125</c:v>
                </c:pt>
                <c:pt idx="22657">
                  <c:v>41.1875</c:v>
                </c:pt>
                <c:pt idx="22658">
                  <c:v>27.1875</c:v>
                </c:pt>
                <c:pt idx="22659">
                  <c:v>-6.8125</c:v>
                </c:pt>
                <c:pt idx="22660">
                  <c:v>77.1875</c:v>
                </c:pt>
                <c:pt idx="22661">
                  <c:v>-0.8125</c:v>
                </c:pt>
                <c:pt idx="22662">
                  <c:v>-57.8125</c:v>
                </c:pt>
                <c:pt idx="22663">
                  <c:v>11.1875</c:v>
                </c:pt>
                <c:pt idx="22664">
                  <c:v>17.1875</c:v>
                </c:pt>
                <c:pt idx="22665">
                  <c:v>8.1875</c:v>
                </c:pt>
                <c:pt idx="22666">
                  <c:v>-39.8125</c:v>
                </c:pt>
                <c:pt idx="22667">
                  <c:v>46.1875</c:v>
                </c:pt>
                <c:pt idx="22668">
                  <c:v>26.1875</c:v>
                </c:pt>
                <c:pt idx="22669">
                  <c:v>14.1875</c:v>
                </c:pt>
                <c:pt idx="22670">
                  <c:v>87.1875</c:v>
                </c:pt>
                <c:pt idx="22671">
                  <c:v>-41.8125</c:v>
                </c:pt>
                <c:pt idx="22672">
                  <c:v>24.1875</c:v>
                </c:pt>
                <c:pt idx="22673">
                  <c:v>22.1875</c:v>
                </c:pt>
                <c:pt idx="22674">
                  <c:v>-41.8125</c:v>
                </c:pt>
                <c:pt idx="22675">
                  <c:v>28.1875</c:v>
                </c:pt>
                <c:pt idx="22676">
                  <c:v>40.1875</c:v>
                </c:pt>
                <c:pt idx="22677">
                  <c:v>-37.8125</c:v>
                </c:pt>
                <c:pt idx="22678">
                  <c:v>-62.8125</c:v>
                </c:pt>
                <c:pt idx="22679">
                  <c:v>14.1875</c:v>
                </c:pt>
                <c:pt idx="22680">
                  <c:v>-8.8125</c:v>
                </c:pt>
                <c:pt idx="22681">
                  <c:v>-14.8125</c:v>
                </c:pt>
                <c:pt idx="22682">
                  <c:v>23.1875</c:v>
                </c:pt>
                <c:pt idx="22683">
                  <c:v>32.1875</c:v>
                </c:pt>
                <c:pt idx="22684">
                  <c:v>-63.8125</c:v>
                </c:pt>
                <c:pt idx="22685">
                  <c:v>-34.8125</c:v>
                </c:pt>
                <c:pt idx="22686">
                  <c:v>-48.8125</c:v>
                </c:pt>
                <c:pt idx="22687">
                  <c:v>-82.8125</c:v>
                </c:pt>
                <c:pt idx="22688">
                  <c:v>49.1875</c:v>
                </c:pt>
                <c:pt idx="22689">
                  <c:v>39.1875</c:v>
                </c:pt>
                <c:pt idx="22690">
                  <c:v>-25.8125</c:v>
                </c:pt>
                <c:pt idx="22691">
                  <c:v>14.1875</c:v>
                </c:pt>
                <c:pt idx="22692">
                  <c:v>17.1875</c:v>
                </c:pt>
                <c:pt idx="22693">
                  <c:v>1.1875</c:v>
                </c:pt>
                <c:pt idx="22694">
                  <c:v>24.1875</c:v>
                </c:pt>
                <c:pt idx="22695">
                  <c:v>8.1875</c:v>
                </c:pt>
                <c:pt idx="22696">
                  <c:v>34.1875</c:v>
                </c:pt>
                <c:pt idx="22697">
                  <c:v>6.1875</c:v>
                </c:pt>
                <c:pt idx="22698">
                  <c:v>-25.75390625</c:v>
                </c:pt>
                <c:pt idx="22699">
                  <c:v>39.24609375</c:v>
                </c:pt>
                <c:pt idx="22700">
                  <c:v>-19.75390625</c:v>
                </c:pt>
                <c:pt idx="22701">
                  <c:v>-22.75390625</c:v>
                </c:pt>
                <c:pt idx="22702">
                  <c:v>-34.75390625</c:v>
                </c:pt>
                <c:pt idx="22703">
                  <c:v>30.24609375</c:v>
                </c:pt>
                <c:pt idx="22704">
                  <c:v>21.24609375</c:v>
                </c:pt>
                <c:pt idx="22705">
                  <c:v>-10.75390625</c:v>
                </c:pt>
                <c:pt idx="22706">
                  <c:v>-68.75390625</c:v>
                </c:pt>
                <c:pt idx="22707">
                  <c:v>-4.75390625</c:v>
                </c:pt>
                <c:pt idx="22708">
                  <c:v>83.24609375</c:v>
                </c:pt>
                <c:pt idx="22709">
                  <c:v>57.24609375</c:v>
                </c:pt>
                <c:pt idx="22710">
                  <c:v>12.24609375</c:v>
                </c:pt>
                <c:pt idx="22711">
                  <c:v>30.24609375</c:v>
                </c:pt>
                <c:pt idx="22712">
                  <c:v>-48.75390625</c:v>
                </c:pt>
                <c:pt idx="22713">
                  <c:v>-11.75390625</c:v>
                </c:pt>
                <c:pt idx="22714">
                  <c:v>-27.75390625</c:v>
                </c:pt>
                <c:pt idx="22715">
                  <c:v>31.24609375</c:v>
                </c:pt>
                <c:pt idx="22716">
                  <c:v>29.24609375</c:v>
                </c:pt>
                <c:pt idx="22717">
                  <c:v>-19.75390625</c:v>
                </c:pt>
                <c:pt idx="22718">
                  <c:v>-42.75390625</c:v>
                </c:pt>
                <c:pt idx="22719">
                  <c:v>32.24609375</c:v>
                </c:pt>
                <c:pt idx="22720">
                  <c:v>-14.75390625</c:v>
                </c:pt>
                <c:pt idx="22721">
                  <c:v>-65.75390625</c:v>
                </c:pt>
                <c:pt idx="22722">
                  <c:v>20.24609375</c:v>
                </c:pt>
                <c:pt idx="22723">
                  <c:v>-38.75390625</c:v>
                </c:pt>
                <c:pt idx="22724">
                  <c:v>63.24609375</c:v>
                </c:pt>
                <c:pt idx="22725">
                  <c:v>14.24609375</c:v>
                </c:pt>
                <c:pt idx="22726">
                  <c:v>-20.75390625</c:v>
                </c:pt>
                <c:pt idx="22727">
                  <c:v>25.24609375</c:v>
                </c:pt>
                <c:pt idx="22728">
                  <c:v>16.24609375</c:v>
                </c:pt>
                <c:pt idx="22729">
                  <c:v>-1.75390625</c:v>
                </c:pt>
                <c:pt idx="22730">
                  <c:v>-55.75390625</c:v>
                </c:pt>
                <c:pt idx="22731">
                  <c:v>-3.75390625</c:v>
                </c:pt>
                <c:pt idx="22732">
                  <c:v>-23.75390625</c:v>
                </c:pt>
                <c:pt idx="22733">
                  <c:v>73.24609375</c:v>
                </c:pt>
                <c:pt idx="22734">
                  <c:v>50.24609375</c:v>
                </c:pt>
                <c:pt idx="22735">
                  <c:v>78.24609375</c:v>
                </c:pt>
                <c:pt idx="22736">
                  <c:v>-15.75390625</c:v>
                </c:pt>
                <c:pt idx="22737">
                  <c:v>-27.75390625</c:v>
                </c:pt>
                <c:pt idx="22738">
                  <c:v>-49.75390625</c:v>
                </c:pt>
                <c:pt idx="22739">
                  <c:v>-0.75390625</c:v>
                </c:pt>
                <c:pt idx="22740">
                  <c:v>80.24609375</c:v>
                </c:pt>
                <c:pt idx="22741">
                  <c:v>-113.7539062</c:v>
                </c:pt>
                <c:pt idx="22742">
                  <c:v>73.24609375</c:v>
                </c:pt>
                <c:pt idx="22743">
                  <c:v>-84.75390625</c:v>
                </c:pt>
                <c:pt idx="22744">
                  <c:v>60.24609375</c:v>
                </c:pt>
                <c:pt idx="22745">
                  <c:v>-14.75390625</c:v>
                </c:pt>
                <c:pt idx="22746">
                  <c:v>-18.75390625</c:v>
                </c:pt>
                <c:pt idx="22747">
                  <c:v>-94.75390625</c:v>
                </c:pt>
                <c:pt idx="22748">
                  <c:v>9.24609375</c:v>
                </c:pt>
                <c:pt idx="22749">
                  <c:v>39.24609375</c:v>
                </c:pt>
                <c:pt idx="22750">
                  <c:v>-35.75390625</c:v>
                </c:pt>
                <c:pt idx="22751">
                  <c:v>-8.75390625</c:v>
                </c:pt>
                <c:pt idx="22752">
                  <c:v>54.24609375</c:v>
                </c:pt>
                <c:pt idx="22753">
                  <c:v>46.24609375</c:v>
                </c:pt>
                <c:pt idx="22754">
                  <c:v>2.24609375</c:v>
                </c:pt>
                <c:pt idx="22755">
                  <c:v>-3.75390625</c:v>
                </c:pt>
                <c:pt idx="22756">
                  <c:v>67.24609375</c:v>
                </c:pt>
                <c:pt idx="22757">
                  <c:v>77.94140625</c:v>
                </c:pt>
                <c:pt idx="22758">
                  <c:v>57.94140625</c:v>
                </c:pt>
                <c:pt idx="22759">
                  <c:v>-1.05859375</c:v>
                </c:pt>
                <c:pt idx="22760">
                  <c:v>85.94140625</c:v>
                </c:pt>
                <c:pt idx="22761">
                  <c:v>-76.05859375</c:v>
                </c:pt>
                <c:pt idx="22762">
                  <c:v>-4.05859375</c:v>
                </c:pt>
                <c:pt idx="22763">
                  <c:v>-2.05859375</c:v>
                </c:pt>
                <c:pt idx="22764">
                  <c:v>-4.05859375</c:v>
                </c:pt>
                <c:pt idx="22765">
                  <c:v>-34.05859375</c:v>
                </c:pt>
                <c:pt idx="22766">
                  <c:v>9.94140625</c:v>
                </c:pt>
                <c:pt idx="22767">
                  <c:v>-15.05859375</c:v>
                </c:pt>
                <c:pt idx="22768">
                  <c:v>-99.05859375</c:v>
                </c:pt>
                <c:pt idx="22769">
                  <c:v>-84.05859375</c:v>
                </c:pt>
                <c:pt idx="22770">
                  <c:v>45.94140625</c:v>
                </c:pt>
                <c:pt idx="22771">
                  <c:v>-26.05859375</c:v>
                </c:pt>
                <c:pt idx="22772">
                  <c:v>18.94140625</c:v>
                </c:pt>
                <c:pt idx="22773">
                  <c:v>-44.05859375</c:v>
                </c:pt>
                <c:pt idx="22774">
                  <c:v>-19.05859375</c:v>
                </c:pt>
                <c:pt idx="22775">
                  <c:v>-17.05859375</c:v>
                </c:pt>
                <c:pt idx="22776">
                  <c:v>-22.05859375</c:v>
                </c:pt>
                <c:pt idx="22777">
                  <c:v>-5.05859375</c:v>
                </c:pt>
                <c:pt idx="22778">
                  <c:v>-39.05859375</c:v>
                </c:pt>
                <c:pt idx="22779">
                  <c:v>-43.05859375</c:v>
                </c:pt>
                <c:pt idx="22780">
                  <c:v>18.94140625</c:v>
                </c:pt>
                <c:pt idx="22781">
                  <c:v>-15.05859375</c:v>
                </c:pt>
                <c:pt idx="22782">
                  <c:v>-36.05859375</c:v>
                </c:pt>
                <c:pt idx="22783">
                  <c:v>36.94140625</c:v>
                </c:pt>
                <c:pt idx="22784">
                  <c:v>49.94140625</c:v>
                </c:pt>
                <c:pt idx="22785">
                  <c:v>77.94140625</c:v>
                </c:pt>
                <c:pt idx="22786">
                  <c:v>-19.05859375</c:v>
                </c:pt>
                <c:pt idx="22787">
                  <c:v>-68.05859375</c:v>
                </c:pt>
                <c:pt idx="22788">
                  <c:v>-48.05859375</c:v>
                </c:pt>
                <c:pt idx="22789">
                  <c:v>-38.05859375</c:v>
                </c:pt>
                <c:pt idx="22790">
                  <c:v>18.94140625</c:v>
                </c:pt>
                <c:pt idx="22791">
                  <c:v>24.94140625</c:v>
                </c:pt>
                <c:pt idx="22792">
                  <c:v>-65.05859375</c:v>
                </c:pt>
                <c:pt idx="22793">
                  <c:v>-81.05859375</c:v>
                </c:pt>
                <c:pt idx="22794">
                  <c:v>71.94140625</c:v>
                </c:pt>
                <c:pt idx="22795">
                  <c:v>-57.05859375</c:v>
                </c:pt>
                <c:pt idx="22796">
                  <c:v>-8.05859375</c:v>
                </c:pt>
                <c:pt idx="22797">
                  <c:v>-14.05859375</c:v>
                </c:pt>
                <c:pt idx="22798">
                  <c:v>5.94140625</c:v>
                </c:pt>
                <c:pt idx="22799">
                  <c:v>53.94140625</c:v>
                </c:pt>
                <c:pt idx="22800">
                  <c:v>-25.05859375</c:v>
                </c:pt>
                <c:pt idx="22801">
                  <c:v>16.94140625</c:v>
                </c:pt>
                <c:pt idx="22802">
                  <c:v>31.94140625</c:v>
                </c:pt>
                <c:pt idx="22803">
                  <c:v>-32.05859375</c:v>
                </c:pt>
                <c:pt idx="22804">
                  <c:v>16.94140625</c:v>
                </c:pt>
                <c:pt idx="22805">
                  <c:v>3.94140625</c:v>
                </c:pt>
                <c:pt idx="22806">
                  <c:v>-59.05859375</c:v>
                </c:pt>
                <c:pt idx="22807">
                  <c:v>50.94140625</c:v>
                </c:pt>
                <c:pt idx="22808">
                  <c:v>-23.05859375</c:v>
                </c:pt>
                <c:pt idx="22809">
                  <c:v>70.94140625</c:v>
                </c:pt>
                <c:pt idx="22810">
                  <c:v>58.94140625</c:v>
                </c:pt>
                <c:pt idx="22811">
                  <c:v>-14.05859375</c:v>
                </c:pt>
                <c:pt idx="22812">
                  <c:v>78.94140625</c:v>
                </c:pt>
                <c:pt idx="22813">
                  <c:v>-5.859375E-2</c:v>
                </c:pt>
                <c:pt idx="22814">
                  <c:v>-8.05859375</c:v>
                </c:pt>
                <c:pt idx="22815">
                  <c:v>-32.05859375</c:v>
                </c:pt>
                <c:pt idx="22816">
                  <c:v>-52.05859375</c:v>
                </c:pt>
                <c:pt idx="22817">
                  <c:v>62.94140625</c:v>
                </c:pt>
                <c:pt idx="22818">
                  <c:v>-12.05859375</c:v>
                </c:pt>
                <c:pt idx="22819">
                  <c:v>-35.05859375</c:v>
                </c:pt>
                <c:pt idx="22820">
                  <c:v>-34.05859375</c:v>
                </c:pt>
                <c:pt idx="22821">
                  <c:v>8.94140625</c:v>
                </c:pt>
                <c:pt idx="22822">
                  <c:v>16.94140625</c:v>
                </c:pt>
                <c:pt idx="22823">
                  <c:v>-52.05859375</c:v>
                </c:pt>
                <c:pt idx="22824">
                  <c:v>-41.765625</c:v>
                </c:pt>
                <c:pt idx="22825">
                  <c:v>0.234375</c:v>
                </c:pt>
                <c:pt idx="22826">
                  <c:v>51.234375</c:v>
                </c:pt>
                <c:pt idx="22827">
                  <c:v>-21.765625</c:v>
                </c:pt>
                <c:pt idx="22828">
                  <c:v>-31.765625</c:v>
                </c:pt>
                <c:pt idx="22829">
                  <c:v>-6.765625</c:v>
                </c:pt>
                <c:pt idx="22830">
                  <c:v>15.234375</c:v>
                </c:pt>
                <c:pt idx="22831">
                  <c:v>19.234375</c:v>
                </c:pt>
                <c:pt idx="22832">
                  <c:v>12.234375</c:v>
                </c:pt>
                <c:pt idx="22833">
                  <c:v>94.234375</c:v>
                </c:pt>
                <c:pt idx="22834">
                  <c:v>-12.765625</c:v>
                </c:pt>
                <c:pt idx="22835">
                  <c:v>-29.765625</c:v>
                </c:pt>
                <c:pt idx="22836">
                  <c:v>44.234375</c:v>
                </c:pt>
                <c:pt idx="22837">
                  <c:v>13.234375</c:v>
                </c:pt>
                <c:pt idx="22838">
                  <c:v>52.234375</c:v>
                </c:pt>
                <c:pt idx="22839">
                  <c:v>41.234375</c:v>
                </c:pt>
                <c:pt idx="22840">
                  <c:v>17.234375</c:v>
                </c:pt>
                <c:pt idx="22841">
                  <c:v>20.234375</c:v>
                </c:pt>
                <c:pt idx="22842">
                  <c:v>-33.765625</c:v>
                </c:pt>
                <c:pt idx="22843">
                  <c:v>42.234375</c:v>
                </c:pt>
                <c:pt idx="22844">
                  <c:v>-11.765625</c:v>
                </c:pt>
                <c:pt idx="22845">
                  <c:v>75.234375</c:v>
                </c:pt>
                <c:pt idx="22846">
                  <c:v>1.234375</c:v>
                </c:pt>
                <c:pt idx="22847">
                  <c:v>25.234375</c:v>
                </c:pt>
                <c:pt idx="22848">
                  <c:v>9.234375</c:v>
                </c:pt>
                <c:pt idx="22849">
                  <c:v>83.234375</c:v>
                </c:pt>
                <c:pt idx="22850">
                  <c:v>82.234375</c:v>
                </c:pt>
                <c:pt idx="22851">
                  <c:v>36.234375</c:v>
                </c:pt>
                <c:pt idx="22852">
                  <c:v>-3.765625</c:v>
                </c:pt>
                <c:pt idx="22853">
                  <c:v>-37.765625</c:v>
                </c:pt>
                <c:pt idx="22854">
                  <c:v>37.234375</c:v>
                </c:pt>
                <c:pt idx="22855">
                  <c:v>1.234375</c:v>
                </c:pt>
                <c:pt idx="22856">
                  <c:v>-59.765625</c:v>
                </c:pt>
                <c:pt idx="22857">
                  <c:v>-41.765625</c:v>
                </c:pt>
                <c:pt idx="22858">
                  <c:v>-14.765625</c:v>
                </c:pt>
                <c:pt idx="22859">
                  <c:v>57.234375</c:v>
                </c:pt>
                <c:pt idx="22860">
                  <c:v>-34.765625</c:v>
                </c:pt>
                <c:pt idx="22861">
                  <c:v>-49.765625</c:v>
                </c:pt>
                <c:pt idx="22862">
                  <c:v>47.234375</c:v>
                </c:pt>
                <c:pt idx="22863">
                  <c:v>20.234375</c:v>
                </c:pt>
                <c:pt idx="22864">
                  <c:v>38.234375</c:v>
                </c:pt>
                <c:pt idx="22865">
                  <c:v>10.234375</c:v>
                </c:pt>
                <c:pt idx="22866">
                  <c:v>36.234375</c:v>
                </c:pt>
                <c:pt idx="22867">
                  <c:v>-15.765625</c:v>
                </c:pt>
                <c:pt idx="22868">
                  <c:v>1.234375</c:v>
                </c:pt>
                <c:pt idx="22869">
                  <c:v>-17.765625</c:v>
                </c:pt>
                <c:pt idx="22870">
                  <c:v>13.234375</c:v>
                </c:pt>
                <c:pt idx="22871">
                  <c:v>48.234375</c:v>
                </c:pt>
                <c:pt idx="22872">
                  <c:v>48.234375</c:v>
                </c:pt>
                <c:pt idx="22873">
                  <c:v>15.234375</c:v>
                </c:pt>
                <c:pt idx="22874">
                  <c:v>-17.765625</c:v>
                </c:pt>
                <c:pt idx="22875">
                  <c:v>-28.765625</c:v>
                </c:pt>
                <c:pt idx="22876">
                  <c:v>-9.765625</c:v>
                </c:pt>
                <c:pt idx="22877">
                  <c:v>103.234375</c:v>
                </c:pt>
                <c:pt idx="22878">
                  <c:v>-41.765625</c:v>
                </c:pt>
                <c:pt idx="22879">
                  <c:v>152.234375</c:v>
                </c:pt>
                <c:pt idx="22880">
                  <c:v>-58.765625</c:v>
                </c:pt>
                <c:pt idx="22881">
                  <c:v>-97.765625</c:v>
                </c:pt>
                <c:pt idx="22882">
                  <c:v>15.234375</c:v>
                </c:pt>
                <c:pt idx="22883">
                  <c:v>35.234375</c:v>
                </c:pt>
                <c:pt idx="22884">
                  <c:v>-46.765625</c:v>
                </c:pt>
                <c:pt idx="22885">
                  <c:v>10.234375</c:v>
                </c:pt>
                <c:pt idx="22886">
                  <c:v>-17.765625</c:v>
                </c:pt>
                <c:pt idx="22887">
                  <c:v>31.234375</c:v>
                </c:pt>
                <c:pt idx="22888">
                  <c:v>43.234375</c:v>
                </c:pt>
                <c:pt idx="22889">
                  <c:v>-29.765625</c:v>
                </c:pt>
                <c:pt idx="22890">
                  <c:v>-28.765625</c:v>
                </c:pt>
                <c:pt idx="22891">
                  <c:v>43.16796875</c:v>
                </c:pt>
                <c:pt idx="22892">
                  <c:v>-8.83203125</c:v>
                </c:pt>
                <c:pt idx="22893">
                  <c:v>-31.83203125</c:v>
                </c:pt>
                <c:pt idx="22894">
                  <c:v>3.16796875</c:v>
                </c:pt>
                <c:pt idx="22895">
                  <c:v>-48.83203125</c:v>
                </c:pt>
                <c:pt idx="22896">
                  <c:v>-34.83203125</c:v>
                </c:pt>
                <c:pt idx="22897">
                  <c:v>-44.83203125</c:v>
                </c:pt>
                <c:pt idx="22898">
                  <c:v>25.16796875</c:v>
                </c:pt>
                <c:pt idx="22899">
                  <c:v>-73.83203125</c:v>
                </c:pt>
                <c:pt idx="22900">
                  <c:v>-54.83203125</c:v>
                </c:pt>
                <c:pt idx="22901">
                  <c:v>-3.83203125</c:v>
                </c:pt>
                <c:pt idx="22902">
                  <c:v>-28.83203125</c:v>
                </c:pt>
                <c:pt idx="22903">
                  <c:v>0.16796875</c:v>
                </c:pt>
                <c:pt idx="22904">
                  <c:v>-43.83203125</c:v>
                </c:pt>
                <c:pt idx="22905">
                  <c:v>39.16796875</c:v>
                </c:pt>
                <c:pt idx="22906">
                  <c:v>21.16796875</c:v>
                </c:pt>
                <c:pt idx="22907">
                  <c:v>16.16796875</c:v>
                </c:pt>
                <c:pt idx="22908">
                  <c:v>13.16796875</c:v>
                </c:pt>
                <c:pt idx="22909">
                  <c:v>-46.83203125</c:v>
                </c:pt>
                <c:pt idx="22910">
                  <c:v>28.16796875</c:v>
                </c:pt>
                <c:pt idx="22911">
                  <c:v>-18.83203125</c:v>
                </c:pt>
                <c:pt idx="22912">
                  <c:v>-34.83203125</c:v>
                </c:pt>
                <c:pt idx="22913">
                  <c:v>96.16796875</c:v>
                </c:pt>
                <c:pt idx="22914">
                  <c:v>-47.83203125</c:v>
                </c:pt>
                <c:pt idx="22915">
                  <c:v>5.16796875</c:v>
                </c:pt>
                <c:pt idx="22916">
                  <c:v>45.16796875</c:v>
                </c:pt>
                <c:pt idx="22917">
                  <c:v>18.16796875</c:v>
                </c:pt>
                <c:pt idx="22918">
                  <c:v>1.16796875</c:v>
                </c:pt>
                <c:pt idx="22919">
                  <c:v>28.16796875</c:v>
                </c:pt>
                <c:pt idx="22920">
                  <c:v>11.16796875</c:v>
                </c:pt>
                <c:pt idx="22921">
                  <c:v>-38.83203125</c:v>
                </c:pt>
                <c:pt idx="22922">
                  <c:v>49.16796875</c:v>
                </c:pt>
                <c:pt idx="22923">
                  <c:v>-11.83203125</c:v>
                </c:pt>
                <c:pt idx="22924">
                  <c:v>-9.83203125</c:v>
                </c:pt>
                <c:pt idx="22925">
                  <c:v>-57.83203125</c:v>
                </c:pt>
                <c:pt idx="22926">
                  <c:v>-14.83203125</c:v>
                </c:pt>
                <c:pt idx="22927">
                  <c:v>7.16796875</c:v>
                </c:pt>
                <c:pt idx="22928">
                  <c:v>-3.83203125</c:v>
                </c:pt>
                <c:pt idx="22929">
                  <c:v>-32.83203125</c:v>
                </c:pt>
                <c:pt idx="22930">
                  <c:v>-26.83203125</c:v>
                </c:pt>
                <c:pt idx="22931">
                  <c:v>-18.83203125</c:v>
                </c:pt>
                <c:pt idx="22932">
                  <c:v>-21.83203125</c:v>
                </c:pt>
                <c:pt idx="22933">
                  <c:v>-50.83203125</c:v>
                </c:pt>
                <c:pt idx="22934">
                  <c:v>26.16796875</c:v>
                </c:pt>
                <c:pt idx="22935">
                  <c:v>16.16796875</c:v>
                </c:pt>
                <c:pt idx="22936">
                  <c:v>-61.83203125</c:v>
                </c:pt>
                <c:pt idx="22937">
                  <c:v>75.16796875</c:v>
                </c:pt>
                <c:pt idx="22938">
                  <c:v>3.16796875</c:v>
                </c:pt>
                <c:pt idx="22939">
                  <c:v>10.16796875</c:v>
                </c:pt>
                <c:pt idx="22940">
                  <c:v>55.16796875</c:v>
                </c:pt>
                <c:pt idx="22941">
                  <c:v>111.1679688</c:v>
                </c:pt>
                <c:pt idx="22942">
                  <c:v>5.16796875</c:v>
                </c:pt>
                <c:pt idx="22943">
                  <c:v>-66.83203125</c:v>
                </c:pt>
                <c:pt idx="22944">
                  <c:v>36.16796875</c:v>
                </c:pt>
                <c:pt idx="22945">
                  <c:v>-131.83203119999999</c:v>
                </c:pt>
                <c:pt idx="22946">
                  <c:v>-9.83203125</c:v>
                </c:pt>
                <c:pt idx="22947">
                  <c:v>82.16796875</c:v>
                </c:pt>
                <c:pt idx="22948">
                  <c:v>56.16796875</c:v>
                </c:pt>
                <c:pt idx="22949">
                  <c:v>-59.83203125</c:v>
                </c:pt>
                <c:pt idx="22950">
                  <c:v>-32.83203125</c:v>
                </c:pt>
                <c:pt idx="22951">
                  <c:v>10.16796875</c:v>
                </c:pt>
                <c:pt idx="22952">
                  <c:v>-4.83203125</c:v>
                </c:pt>
                <c:pt idx="22953">
                  <c:v>83.16796875</c:v>
                </c:pt>
                <c:pt idx="22954">
                  <c:v>52.16796875</c:v>
                </c:pt>
                <c:pt idx="22955">
                  <c:v>-86.83203125</c:v>
                </c:pt>
                <c:pt idx="22956">
                  <c:v>4.12890625</c:v>
                </c:pt>
                <c:pt idx="22957">
                  <c:v>-23.87109375</c:v>
                </c:pt>
                <c:pt idx="22958">
                  <c:v>12.12890625</c:v>
                </c:pt>
                <c:pt idx="22959">
                  <c:v>-5.87109375</c:v>
                </c:pt>
                <c:pt idx="22960">
                  <c:v>-0.87109375</c:v>
                </c:pt>
                <c:pt idx="22961">
                  <c:v>-59.87109375</c:v>
                </c:pt>
                <c:pt idx="22962">
                  <c:v>-73.87109375</c:v>
                </c:pt>
                <c:pt idx="22963">
                  <c:v>46.12890625</c:v>
                </c:pt>
                <c:pt idx="22964">
                  <c:v>4.12890625</c:v>
                </c:pt>
                <c:pt idx="22965">
                  <c:v>-10.87109375</c:v>
                </c:pt>
                <c:pt idx="22966">
                  <c:v>-4.87109375</c:v>
                </c:pt>
                <c:pt idx="22967">
                  <c:v>-17.87109375</c:v>
                </c:pt>
                <c:pt idx="22968">
                  <c:v>-3.87109375</c:v>
                </c:pt>
                <c:pt idx="22969">
                  <c:v>43.12890625</c:v>
                </c:pt>
                <c:pt idx="22970">
                  <c:v>34.12890625</c:v>
                </c:pt>
                <c:pt idx="22971">
                  <c:v>10.12890625</c:v>
                </c:pt>
                <c:pt idx="22972">
                  <c:v>28.12890625</c:v>
                </c:pt>
                <c:pt idx="22973">
                  <c:v>5.12890625</c:v>
                </c:pt>
                <c:pt idx="22974">
                  <c:v>-44.87109375</c:v>
                </c:pt>
                <c:pt idx="22975">
                  <c:v>7.12890625</c:v>
                </c:pt>
                <c:pt idx="22976">
                  <c:v>46.12890625</c:v>
                </c:pt>
                <c:pt idx="22977">
                  <c:v>-3.87109375</c:v>
                </c:pt>
                <c:pt idx="22978">
                  <c:v>33.12890625</c:v>
                </c:pt>
                <c:pt idx="22979">
                  <c:v>-10.87109375</c:v>
                </c:pt>
                <c:pt idx="22980">
                  <c:v>-18.87109375</c:v>
                </c:pt>
                <c:pt idx="22981">
                  <c:v>1.12890625</c:v>
                </c:pt>
                <c:pt idx="22982">
                  <c:v>4.12890625</c:v>
                </c:pt>
                <c:pt idx="22983">
                  <c:v>35.12890625</c:v>
                </c:pt>
                <c:pt idx="22984">
                  <c:v>9.12890625</c:v>
                </c:pt>
                <c:pt idx="22985">
                  <c:v>-5.87109375</c:v>
                </c:pt>
                <c:pt idx="22986">
                  <c:v>46.12890625</c:v>
                </c:pt>
                <c:pt idx="22987">
                  <c:v>25.12890625</c:v>
                </c:pt>
                <c:pt idx="22988">
                  <c:v>-1.87109375</c:v>
                </c:pt>
                <c:pt idx="22989">
                  <c:v>-102.8710938</c:v>
                </c:pt>
                <c:pt idx="22990">
                  <c:v>-92.87109375</c:v>
                </c:pt>
                <c:pt idx="22991">
                  <c:v>21.12890625</c:v>
                </c:pt>
                <c:pt idx="22992">
                  <c:v>-51.87109375</c:v>
                </c:pt>
                <c:pt idx="22993">
                  <c:v>-37.87109375</c:v>
                </c:pt>
                <c:pt idx="22994">
                  <c:v>19.12890625</c:v>
                </c:pt>
                <c:pt idx="22995">
                  <c:v>-29.87109375</c:v>
                </c:pt>
                <c:pt idx="22996">
                  <c:v>13.12890625</c:v>
                </c:pt>
                <c:pt idx="22997">
                  <c:v>-36.87109375</c:v>
                </c:pt>
                <c:pt idx="22998">
                  <c:v>-57.87109375</c:v>
                </c:pt>
                <c:pt idx="22999">
                  <c:v>-30.87109375</c:v>
                </c:pt>
                <c:pt idx="23000">
                  <c:v>40.12890625</c:v>
                </c:pt>
                <c:pt idx="23001">
                  <c:v>-59.87109375</c:v>
                </c:pt>
                <c:pt idx="23002">
                  <c:v>-43.87109375</c:v>
                </c:pt>
                <c:pt idx="23003">
                  <c:v>-1.87109375</c:v>
                </c:pt>
                <c:pt idx="23004">
                  <c:v>-60.87109375</c:v>
                </c:pt>
                <c:pt idx="23005">
                  <c:v>-1.87109375</c:v>
                </c:pt>
                <c:pt idx="23006">
                  <c:v>33.12890625</c:v>
                </c:pt>
                <c:pt idx="23007">
                  <c:v>1.12890625</c:v>
                </c:pt>
                <c:pt idx="23008">
                  <c:v>24.12890625</c:v>
                </c:pt>
                <c:pt idx="23009">
                  <c:v>55.12890625</c:v>
                </c:pt>
                <c:pt idx="23010">
                  <c:v>37.12890625</c:v>
                </c:pt>
                <c:pt idx="23011">
                  <c:v>28.12890625</c:v>
                </c:pt>
                <c:pt idx="23012">
                  <c:v>-4.87109375</c:v>
                </c:pt>
                <c:pt idx="23013">
                  <c:v>10.12890625</c:v>
                </c:pt>
                <c:pt idx="23014">
                  <c:v>36.12890625</c:v>
                </c:pt>
                <c:pt idx="23015">
                  <c:v>-33.66015625</c:v>
                </c:pt>
                <c:pt idx="23016">
                  <c:v>-53.66015625</c:v>
                </c:pt>
                <c:pt idx="23017">
                  <c:v>31.33984375</c:v>
                </c:pt>
                <c:pt idx="23018">
                  <c:v>-80.66015625</c:v>
                </c:pt>
                <c:pt idx="23019">
                  <c:v>2.33984375</c:v>
                </c:pt>
                <c:pt idx="23020">
                  <c:v>3.33984375</c:v>
                </c:pt>
                <c:pt idx="23021">
                  <c:v>23.33984375</c:v>
                </c:pt>
                <c:pt idx="23022">
                  <c:v>-44.66015625</c:v>
                </c:pt>
                <c:pt idx="23023">
                  <c:v>82.33984375</c:v>
                </c:pt>
                <c:pt idx="23024">
                  <c:v>20.33984375</c:v>
                </c:pt>
                <c:pt idx="23025">
                  <c:v>-29.66015625</c:v>
                </c:pt>
                <c:pt idx="23026">
                  <c:v>-33.66015625</c:v>
                </c:pt>
                <c:pt idx="23027">
                  <c:v>-31.66015625</c:v>
                </c:pt>
                <c:pt idx="23028">
                  <c:v>0.33984375</c:v>
                </c:pt>
                <c:pt idx="23029">
                  <c:v>-81.66015625</c:v>
                </c:pt>
                <c:pt idx="23030">
                  <c:v>-26.66015625</c:v>
                </c:pt>
                <c:pt idx="23031">
                  <c:v>30.33984375</c:v>
                </c:pt>
                <c:pt idx="23032">
                  <c:v>8.33984375</c:v>
                </c:pt>
                <c:pt idx="23033">
                  <c:v>-67.66015625</c:v>
                </c:pt>
                <c:pt idx="23034">
                  <c:v>-22.66015625</c:v>
                </c:pt>
                <c:pt idx="23035">
                  <c:v>-48.66015625</c:v>
                </c:pt>
                <c:pt idx="23036">
                  <c:v>17.33984375</c:v>
                </c:pt>
                <c:pt idx="23037">
                  <c:v>123.3398438</c:v>
                </c:pt>
                <c:pt idx="23038">
                  <c:v>-40.66015625</c:v>
                </c:pt>
                <c:pt idx="23039">
                  <c:v>-2.66015625</c:v>
                </c:pt>
                <c:pt idx="23040">
                  <c:v>83.33984375</c:v>
                </c:pt>
                <c:pt idx="23041">
                  <c:v>76.33984375</c:v>
                </c:pt>
                <c:pt idx="23042">
                  <c:v>10.33984375</c:v>
                </c:pt>
                <c:pt idx="23043">
                  <c:v>-31.66015625</c:v>
                </c:pt>
                <c:pt idx="23044">
                  <c:v>-24.66015625</c:v>
                </c:pt>
                <c:pt idx="23045">
                  <c:v>-5.66015625</c:v>
                </c:pt>
                <c:pt idx="23046">
                  <c:v>-8.66015625</c:v>
                </c:pt>
                <c:pt idx="23047">
                  <c:v>-61.66015625</c:v>
                </c:pt>
                <c:pt idx="23048">
                  <c:v>36.33984375</c:v>
                </c:pt>
                <c:pt idx="23049">
                  <c:v>-72.66015625</c:v>
                </c:pt>
                <c:pt idx="23050">
                  <c:v>79.33984375</c:v>
                </c:pt>
                <c:pt idx="23051">
                  <c:v>-68.66015625</c:v>
                </c:pt>
                <c:pt idx="23052">
                  <c:v>22.33984375</c:v>
                </c:pt>
                <c:pt idx="23053">
                  <c:v>-33.66015625</c:v>
                </c:pt>
                <c:pt idx="23054">
                  <c:v>1.33984375</c:v>
                </c:pt>
                <c:pt idx="23055">
                  <c:v>-26.66015625</c:v>
                </c:pt>
                <c:pt idx="23056">
                  <c:v>-51.66015625</c:v>
                </c:pt>
                <c:pt idx="23057">
                  <c:v>-93.66015625</c:v>
                </c:pt>
                <c:pt idx="23058">
                  <c:v>24.33984375</c:v>
                </c:pt>
                <c:pt idx="23059">
                  <c:v>-40.66015625</c:v>
                </c:pt>
                <c:pt idx="23060">
                  <c:v>-36.66015625</c:v>
                </c:pt>
                <c:pt idx="23061">
                  <c:v>57.33984375</c:v>
                </c:pt>
                <c:pt idx="23062">
                  <c:v>89.33984375</c:v>
                </c:pt>
                <c:pt idx="23063">
                  <c:v>2.33984375</c:v>
                </c:pt>
                <c:pt idx="23064">
                  <c:v>-2.66015625</c:v>
                </c:pt>
                <c:pt idx="23065">
                  <c:v>-28.66015625</c:v>
                </c:pt>
                <c:pt idx="23066">
                  <c:v>19.33984375</c:v>
                </c:pt>
                <c:pt idx="23067">
                  <c:v>-100.6601562</c:v>
                </c:pt>
                <c:pt idx="23068">
                  <c:v>-32.66015625</c:v>
                </c:pt>
                <c:pt idx="23069">
                  <c:v>-13.66015625</c:v>
                </c:pt>
                <c:pt idx="23070">
                  <c:v>-3.66015625</c:v>
                </c:pt>
                <c:pt idx="23071">
                  <c:v>-38.66015625</c:v>
                </c:pt>
                <c:pt idx="23072">
                  <c:v>-3.66015625</c:v>
                </c:pt>
                <c:pt idx="23073">
                  <c:v>31.33984375</c:v>
                </c:pt>
                <c:pt idx="23074">
                  <c:v>1.33984375</c:v>
                </c:pt>
                <c:pt idx="23075">
                  <c:v>11.33984375</c:v>
                </c:pt>
                <c:pt idx="23076">
                  <c:v>-25.66015625</c:v>
                </c:pt>
                <c:pt idx="23077">
                  <c:v>-30.66015625</c:v>
                </c:pt>
                <c:pt idx="23078">
                  <c:v>1.33984375</c:v>
                </c:pt>
                <c:pt idx="23079">
                  <c:v>-62.66015625</c:v>
                </c:pt>
                <c:pt idx="23080">
                  <c:v>-41.66015625</c:v>
                </c:pt>
                <c:pt idx="23081">
                  <c:v>89.33984375</c:v>
                </c:pt>
                <c:pt idx="23082">
                  <c:v>-79.66015625</c:v>
                </c:pt>
                <c:pt idx="23083">
                  <c:v>23.33984375</c:v>
                </c:pt>
                <c:pt idx="23084">
                  <c:v>-36.66015625</c:v>
                </c:pt>
                <c:pt idx="23085">
                  <c:v>-24.66015625</c:v>
                </c:pt>
                <c:pt idx="23086">
                  <c:v>-35.66015625</c:v>
                </c:pt>
                <c:pt idx="23087">
                  <c:v>-37.66015625</c:v>
                </c:pt>
                <c:pt idx="23088">
                  <c:v>-26.66015625</c:v>
                </c:pt>
                <c:pt idx="23089">
                  <c:v>-53.87109375</c:v>
                </c:pt>
                <c:pt idx="23090">
                  <c:v>-32.87109375</c:v>
                </c:pt>
                <c:pt idx="23091">
                  <c:v>6.12890625</c:v>
                </c:pt>
                <c:pt idx="23092">
                  <c:v>-87.87109375</c:v>
                </c:pt>
                <c:pt idx="23093">
                  <c:v>4.12890625</c:v>
                </c:pt>
                <c:pt idx="23094">
                  <c:v>-12.87109375</c:v>
                </c:pt>
                <c:pt idx="23095">
                  <c:v>11.12890625</c:v>
                </c:pt>
                <c:pt idx="23096">
                  <c:v>26.12890625</c:v>
                </c:pt>
                <c:pt idx="23097">
                  <c:v>96.12890625</c:v>
                </c:pt>
                <c:pt idx="23098">
                  <c:v>-24.87109375</c:v>
                </c:pt>
                <c:pt idx="23099">
                  <c:v>22.12890625</c:v>
                </c:pt>
                <c:pt idx="23100">
                  <c:v>77.12890625</c:v>
                </c:pt>
                <c:pt idx="23101">
                  <c:v>26.12890625</c:v>
                </c:pt>
                <c:pt idx="23102">
                  <c:v>40.12890625</c:v>
                </c:pt>
                <c:pt idx="23103">
                  <c:v>27.12890625</c:v>
                </c:pt>
                <c:pt idx="23104">
                  <c:v>-3.87109375</c:v>
                </c:pt>
                <c:pt idx="23105">
                  <c:v>27.12890625</c:v>
                </c:pt>
                <c:pt idx="23106">
                  <c:v>-45.87109375</c:v>
                </c:pt>
                <c:pt idx="23107">
                  <c:v>-17.87109375</c:v>
                </c:pt>
                <c:pt idx="23108">
                  <c:v>-2.87109375</c:v>
                </c:pt>
                <c:pt idx="23109">
                  <c:v>9.12890625</c:v>
                </c:pt>
                <c:pt idx="23110">
                  <c:v>-11.87109375</c:v>
                </c:pt>
                <c:pt idx="23111">
                  <c:v>31.12890625</c:v>
                </c:pt>
                <c:pt idx="23112">
                  <c:v>-15.87109375</c:v>
                </c:pt>
                <c:pt idx="23113">
                  <c:v>-35.87109375</c:v>
                </c:pt>
                <c:pt idx="23114">
                  <c:v>21.12890625</c:v>
                </c:pt>
                <c:pt idx="23115">
                  <c:v>-27.87109375</c:v>
                </c:pt>
                <c:pt idx="23116">
                  <c:v>-8.87109375</c:v>
                </c:pt>
                <c:pt idx="23117">
                  <c:v>32.12890625</c:v>
                </c:pt>
                <c:pt idx="23118">
                  <c:v>-82.87109375</c:v>
                </c:pt>
                <c:pt idx="23119">
                  <c:v>-114.8710938</c:v>
                </c:pt>
                <c:pt idx="23120">
                  <c:v>18.12890625</c:v>
                </c:pt>
                <c:pt idx="23121">
                  <c:v>30.12890625</c:v>
                </c:pt>
                <c:pt idx="23122">
                  <c:v>-46.87109375</c:v>
                </c:pt>
                <c:pt idx="23123">
                  <c:v>30.12890625</c:v>
                </c:pt>
                <c:pt idx="23124">
                  <c:v>49.12890625</c:v>
                </c:pt>
                <c:pt idx="23125">
                  <c:v>-29.87109375</c:v>
                </c:pt>
                <c:pt idx="23126">
                  <c:v>-32.87109375</c:v>
                </c:pt>
                <c:pt idx="23127">
                  <c:v>-26.87109375</c:v>
                </c:pt>
                <c:pt idx="23128">
                  <c:v>-1.87109375</c:v>
                </c:pt>
                <c:pt idx="23129">
                  <c:v>18.12890625</c:v>
                </c:pt>
                <c:pt idx="23130">
                  <c:v>-18.87109375</c:v>
                </c:pt>
                <c:pt idx="23131">
                  <c:v>28.12890625</c:v>
                </c:pt>
                <c:pt idx="23132">
                  <c:v>-18.87109375</c:v>
                </c:pt>
                <c:pt idx="23133">
                  <c:v>-78.87109375</c:v>
                </c:pt>
                <c:pt idx="23134">
                  <c:v>50.12890625</c:v>
                </c:pt>
                <c:pt idx="23135">
                  <c:v>11.12890625</c:v>
                </c:pt>
                <c:pt idx="23136">
                  <c:v>70.12890625</c:v>
                </c:pt>
                <c:pt idx="23137">
                  <c:v>36.12890625</c:v>
                </c:pt>
                <c:pt idx="23138">
                  <c:v>27.12890625</c:v>
                </c:pt>
                <c:pt idx="23139">
                  <c:v>-21.87109375</c:v>
                </c:pt>
                <c:pt idx="23140">
                  <c:v>46.12890625</c:v>
                </c:pt>
                <c:pt idx="23141">
                  <c:v>30.12890625</c:v>
                </c:pt>
                <c:pt idx="23142">
                  <c:v>-7.87109375</c:v>
                </c:pt>
                <c:pt idx="23143">
                  <c:v>-25.87109375</c:v>
                </c:pt>
                <c:pt idx="23144">
                  <c:v>-51.87109375</c:v>
                </c:pt>
                <c:pt idx="23145">
                  <c:v>22.12890625</c:v>
                </c:pt>
                <c:pt idx="23146">
                  <c:v>61.12890625</c:v>
                </c:pt>
                <c:pt idx="23147">
                  <c:v>-8.87109375</c:v>
                </c:pt>
                <c:pt idx="23148">
                  <c:v>29.12890625</c:v>
                </c:pt>
                <c:pt idx="23149">
                  <c:v>-9.87109375</c:v>
                </c:pt>
                <c:pt idx="23150">
                  <c:v>90.12890625</c:v>
                </c:pt>
                <c:pt idx="23151">
                  <c:v>-57.87109375</c:v>
                </c:pt>
                <c:pt idx="23152">
                  <c:v>29.12890625</c:v>
                </c:pt>
                <c:pt idx="23153">
                  <c:v>-59.87109375</c:v>
                </c:pt>
                <c:pt idx="23154">
                  <c:v>-54.87109375</c:v>
                </c:pt>
                <c:pt idx="23155">
                  <c:v>-15.87109375</c:v>
                </c:pt>
                <c:pt idx="23156">
                  <c:v>16.12890625</c:v>
                </c:pt>
                <c:pt idx="23157">
                  <c:v>7.12890625</c:v>
                </c:pt>
                <c:pt idx="23158">
                  <c:v>-91.87109375</c:v>
                </c:pt>
                <c:pt idx="23159">
                  <c:v>0.1875</c:v>
                </c:pt>
                <c:pt idx="23160">
                  <c:v>-26.8125</c:v>
                </c:pt>
                <c:pt idx="23161">
                  <c:v>1.1875</c:v>
                </c:pt>
                <c:pt idx="23162">
                  <c:v>-3.8125</c:v>
                </c:pt>
                <c:pt idx="23163">
                  <c:v>37.1875</c:v>
                </c:pt>
                <c:pt idx="23164">
                  <c:v>-6.8125</c:v>
                </c:pt>
                <c:pt idx="23165">
                  <c:v>-8.8125</c:v>
                </c:pt>
                <c:pt idx="23166">
                  <c:v>-25.8125</c:v>
                </c:pt>
                <c:pt idx="23167">
                  <c:v>5.1875</c:v>
                </c:pt>
                <c:pt idx="23168">
                  <c:v>81.1875</c:v>
                </c:pt>
                <c:pt idx="23169">
                  <c:v>-42.8125</c:v>
                </c:pt>
                <c:pt idx="23170">
                  <c:v>23.1875</c:v>
                </c:pt>
                <c:pt idx="23171">
                  <c:v>125.1875</c:v>
                </c:pt>
                <c:pt idx="23172">
                  <c:v>130.1875</c:v>
                </c:pt>
                <c:pt idx="23173">
                  <c:v>17.1875</c:v>
                </c:pt>
                <c:pt idx="23174">
                  <c:v>-17.8125</c:v>
                </c:pt>
                <c:pt idx="23175">
                  <c:v>23.1875</c:v>
                </c:pt>
                <c:pt idx="23176">
                  <c:v>-54.8125</c:v>
                </c:pt>
                <c:pt idx="23177">
                  <c:v>60.1875</c:v>
                </c:pt>
                <c:pt idx="23178">
                  <c:v>31.1875</c:v>
                </c:pt>
                <c:pt idx="23179">
                  <c:v>-35.8125</c:v>
                </c:pt>
                <c:pt idx="23180">
                  <c:v>-33.8125</c:v>
                </c:pt>
                <c:pt idx="23181">
                  <c:v>-23.8125</c:v>
                </c:pt>
                <c:pt idx="23182">
                  <c:v>27.1875</c:v>
                </c:pt>
                <c:pt idx="23183">
                  <c:v>21.1875</c:v>
                </c:pt>
                <c:pt idx="23184">
                  <c:v>52.1875</c:v>
                </c:pt>
                <c:pt idx="23185">
                  <c:v>-23.8125</c:v>
                </c:pt>
                <c:pt idx="23186">
                  <c:v>-68.8125</c:v>
                </c:pt>
                <c:pt idx="23187">
                  <c:v>20.1875</c:v>
                </c:pt>
                <c:pt idx="23188">
                  <c:v>-30.8125</c:v>
                </c:pt>
                <c:pt idx="23189">
                  <c:v>-35.8125</c:v>
                </c:pt>
                <c:pt idx="23190">
                  <c:v>-9.8125</c:v>
                </c:pt>
                <c:pt idx="23191">
                  <c:v>0.1875</c:v>
                </c:pt>
                <c:pt idx="23192">
                  <c:v>-14.8125</c:v>
                </c:pt>
                <c:pt idx="23193">
                  <c:v>4.1875</c:v>
                </c:pt>
                <c:pt idx="23194">
                  <c:v>10.1875</c:v>
                </c:pt>
                <c:pt idx="23195">
                  <c:v>-32.8125</c:v>
                </c:pt>
                <c:pt idx="23196">
                  <c:v>-4.8125</c:v>
                </c:pt>
                <c:pt idx="23197">
                  <c:v>-50.8125</c:v>
                </c:pt>
                <c:pt idx="23198">
                  <c:v>60.1875</c:v>
                </c:pt>
                <c:pt idx="23199">
                  <c:v>-52.8125</c:v>
                </c:pt>
                <c:pt idx="23200">
                  <c:v>46.1875</c:v>
                </c:pt>
                <c:pt idx="23201">
                  <c:v>86.1875</c:v>
                </c:pt>
                <c:pt idx="23202">
                  <c:v>30.1875</c:v>
                </c:pt>
                <c:pt idx="23203">
                  <c:v>-25.8125</c:v>
                </c:pt>
                <c:pt idx="23204">
                  <c:v>49.1875</c:v>
                </c:pt>
                <c:pt idx="23205">
                  <c:v>-9.8125</c:v>
                </c:pt>
                <c:pt idx="23206">
                  <c:v>1.1875</c:v>
                </c:pt>
                <c:pt idx="23207">
                  <c:v>-9.8125</c:v>
                </c:pt>
                <c:pt idx="23208">
                  <c:v>50.1875</c:v>
                </c:pt>
                <c:pt idx="23209">
                  <c:v>-58.8125</c:v>
                </c:pt>
                <c:pt idx="23210">
                  <c:v>-40.8125</c:v>
                </c:pt>
                <c:pt idx="23211">
                  <c:v>17.1875</c:v>
                </c:pt>
                <c:pt idx="23212">
                  <c:v>18.1875</c:v>
                </c:pt>
                <c:pt idx="23213">
                  <c:v>-1.8125</c:v>
                </c:pt>
                <c:pt idx="23214">
                  <c:v>-82.8125</c:v>
                </c:pt>
                <c:pt idx="23215">
                  <c:v>-28.8125</c:v>
                </c:pt>
                <c:pt idx="23216">
                  <c:v>0.1875</c:v>
                </c:pt>
                <c:pt idx="23217">
                  <c:v>-25.8125</c:v>
                </c:pt>
                <c:pt idx="23218">
                  <c:v>46.1875</c:v>
                </c:pt>
                <c:pt idx="23219">
                  <c:v>-19.8125</c:v>
                </c:pt>
                <c:pt idx="23220">
                  <c:v>-1.8125</c:v>
                </c:pt>
                <c:pt idx="23221">
                  <c:v>-10.8125</c:v>
                </c:pt>
                <c:pt idx="23222">
                  <c:v>15.1875</c:v>
                </c:pt>
                <c:pt idx="23223">
                  <c:v>62.1875</c:v>
                </c:pt>
                <c:pt idx="23224">
                  <c:v>28.1875</c:v>
                </c:pt>
                <c:pt idx="23225">
                  <c:v>-105.8125</c:v>
                </c:pt>
                <c:pt idx="23226">
                  <c:v>-8.8125</c:v>
                </c:pt>
                <c:pt idx="23227">
                  <c:v>-46.8125</c:v>
                </c:pt>
                <c:pt idx="23228">
                  <c:v>-27.8125</c:v>
                </c:pt>
                <c:pt idx="23229">
                  <c:v>61.1875</c:v>
                </c:pt>
                <c:pt idx="23230">
                  <c:v>34.1875</c:v>
                </c:pt>
                <c:pt idx="23231">
                  <c:v>22.24609375</c:v>
                </c:pt>
                <c:pt idx="23232">
                  <c:v>39.24609375</c:v>
                </c:pt>
                <c:pt idx="23233">
                  <c:v>11.24609375</c:v>
                </c:pt>
                <c:pt idx="23234">
                  <c:v>-66.75390625</c:v>
                </c:pt>
                <c:pt idx="23235">
                  <c:v>6.24609375</c:v>
                </c:pt>
                <c:pt idx="23236">
                  <c:v>58.24609375</c:v>
                </c:pt>
                <c:pt idx="23237">
                  <c:v>6.24609375</c:v>
                </c:pt>
                <c:pt idx="23238">
                  <c:v>-80.75390625</c:v>
                </c:pt>
                <c:pt idx="23239">
                  <c:v>-5.75390625</c:v>
                </c:pt>
                <c:pt idx="23240">
                  <c:v>13.24609375</c:v>
                </c:pt>
                <c:pt idx="23241">
                  <c:v>20.24609375</c:v>
                </c:pt>
                <c:pt idx="23242">
                  <c:v>1.24609375</c:v>
                </c:pt>
                <c:pt idx="23243">
                  <c:v>-9.75390625</c:v>
                </c:pt>
                <c:pt idx="23244">
                  <c:v>21.24609375</c:v>
                </c:pt>
                <c:pt idx="23245">
                  <c:v>-19.75390625</c:v>
                </c:pt>
                <c:pt idx="23246">
                  <c:v>-25.75390625</c:v>
                </c:pt>
                <c:pt idx="23247">
                  <c:v>-70.75390625</c:v>
                </c:pt>
                <c:pt idx="23248">
                  <c:v>90.24609375</c:v>
                </c:pt>
                <c:pt idx="23249">
                  <c:v>5.24609375</c:v>
                </c:pt>
                <c:pt idx="23250">
                  <c:v>40.24609375</c:v>
                </c:pt>
                <c:pt idx="23251">
                  <c:v>-59.75390625</c:v>
                </c:pt>
                <c:pt idx="23252">
                  <c:v>47.24609375</c:v>
                </c:pt>
                <c:pt idx="23253">
                  <c:v>2.24609375</c:v>
                </c:pt>
                <c:pt idx="23254">
                  <c:v>30.24609375</c:v>
                </c:pt>
                <c:pt idx="23255">
                  <c:v>-14.75390625</c:v>
                </c:pt>
                <c:pt idx="23256">
                  <c:v>26.24609375</c:v>
                </c:pt>
                <c:pt idx="23257">
                  <c:v>-57.75390625</c:v>
                </c:pt>
                <c:pt idx="23258">
                  <c:v>36.24609375</c:v>
                </c:pt>
                <c:pt idx="23259">
                  <c:v>3.24609375</c:v>
                </c:pt>
                <c:pt idx="23260">
                  <c:v>9.24609375</c:v>
                </c:pt>
                <c:pt idx="23261">
                  <c:v>-46.75390625</c:v>
                </c:pt>
                <c:pt idx="23262">
                  <c:v>28.24609375</c:v>
                </c:pt>
                <c:pt idx="23263">
                  <c:v>7.24609375</c:v>
                </c:pt>
                <c:pt idx="23264">
                  <c:v>-18.75390625</c:v>
                </c:pt>
                <c:pt idx="23265">
                  <c:v>16.24609375</c:v>
                </c:pt>
                <c:pt idx="23266">
                  <c:v>-89.75390625</c:v>
                </c:pt>
                <c:pt idx="23267">
                  <c:v>41.24609375</c:v>
                </c:pt>
                <c:pt idx="23268">
                  <c:v>4.24609375</c:v>
                </c:pt>
                <c:pt idx="23269">
                  <c:v>-0.75390625</c:v>
                </c:pt>
                <c:pt idx="23270">
                  <c:v>-61.75390625</c:v>
                </c:pt>
                <c:pt idx="23271">
                  <c:v>-49.75390625</c:v>
                </c:pt>
                <c:pt idx="23272">
                  <c:v>-40.75390625</c:v>
                </c:pt>
                <c:pt idx="23273">
                  <c:v>-70.75390625</c:v>
                </c:pt>
                <c:pt idx="23274">
                  <c:v>-30.75390625</c:v>
                </c:pt>
                <c:pt idx="23275">
                  <c:v>-14.75390625</c:v>
                </c:pt>
                <c:pt idx="23276">
                  <c:v>-27.75390625</c:v>
                </c:pt>
                <c:pt idx="23277">
                  <c:v>50.24609375</c:v>
                </c:pt>
                <c:pt idx="23278">
                  <c:v>22.24609375</c:v>
                </c:pt>
                <c:pt idx="23279">
                  <c:v>-94.75390625</c:v>
                </c:pt>
                <c:pt idx="23280">
                  <c:v>33.24609375</c:v>
                </c:pt>
                <c:pt idx="23281">
                  <c:v>-24.75390625</c:v>
                </c:pt>
                <c:pt idx="23282">
                  <c:v>-76.75390625</c:v>
                </c:pt>
                <c:pt idx="23283">
                  <c:v>-23.75390625</c:v>
                </c:pt>
                <c:pt idx="23284">
                  <c:v>14.24609375</c:v>
                </c:pt>
                <c:pt idx="23285">
                  <c:v>-9.75390625</c:v>
                </c:pt>
                <c:pt idx="23286">
                  <c:v>24.24609375</c:v>
                </c:pt>
                <c:pt idx="23287">
                  <c:v>-34.75390625</c:v>
                </c:pt>
                <c:pt idx="23288">
                  <c:v>-39.75390625</c:v>
                </c:pt>
                <c:pt idx="23289">
                  <c:v>-74.75390625</c:v>
                </c:pt>
                <c:pt idx="23290">
                  <c:v>15.94140625</c:v>
                </c:pt>
                <c:pt idx="23291">
                  <c:v>-65.05859375</c:v>
                </c:pt>
                <c:pt idx="23292">
                  <c:v>56.94140625</c:v>
                </c:pt>
                <c:pt idx="23293">
                  <c:v>-28.05859375</c:v>
                </c:pt>
                <c:pt idx="23294">
                  <c:v>43.94140625</c:v>
                </c:pt>
                <c:pt idx="23295">
                  <c:v>-33.05859375</c:v>
                </c:pt>
                <c:pt idx="23296">
                  <c:v>37.94140625</c:v>
                </c:pt>
                <c:pt idx="23297">
                  <c:v>-23.05859375</c:v>
                </c:pt>
                <c:pt idx="23298">
                  <c:v>-89.05859375</c:v>
                </c:pt>
                <c:pt idx="23299">
                  <c:v>18.94140625</c:v>
                </c:pt>
                <c:pt idx="23300">
                  <c:v>26.94140625</c:v>
                </c:pt>
                <c:pt idx="23301">
                  <c:v>-17.05859375</c:v>
                </c:pt>
                <c:pt idx="23302">
                  <c:v>-48.05859375</c:v>
                </c:pt>
                <c:pt idx="23303">
                  <c:v>-4.05859375</c:v>
                </c:pt>
                <c:pt idx="23304">
                  <c:v>-22.05859375</c:v>
                </c:pt>
                <c:pt idx="23305">
                  <c:v>63.94140625</c:v>
                </c:pt>
                <c:pt idx="23306">
                  <c:v>15.94140625</c:v>
                </c:pt>
                <c:pt idx="23307">
                  <c:v>60.94140625</c:v>
                </c:pt>
                <c:pt idx="23308">
                  <c:v>3.94140625</c:v>
                </c:pt>
                <c:pt idx="23309">
                  <c:v>17.94140625</c:v>
                </c:pt>
                <c:pt idx="23310">
                  <c:v>-5.05859375</c:v>
                </c:pt>
                <c:pt idx="23311">
                  <c:v>32.94140625</c:v>
                </c:pt>
                <c:pt idx="23312">
                  <c:v>22.94140625</c:v>
                </c:pt>
                <c:pt idx="23313">
                  <c:v>-2.05859375</c:v>
                </c:pt>
                <c:pt idx="23314">
                  <c:v>9.94140625</c:v>
                </c:pt>
                <c:pt idx="23315">
                  <c:v>12.94140625</c:v>
                </c:pt>
                <c:pt idx="23316">
                  <c:v>0.94140625</c:v>
                </c:pt>
                <c:pt idx="23317">
                  <c:v>53.94140625</c:v>
                </c:pt>
                <c:pt idx="23318">
                  <c:v>9.94140625</c:v>
                </c:pt>
                <c:pt idx="23319">
                  <c:v>-38.05859375</c:v>
                </c:pt>
                <c:pt idx="23320">
                  <c:v>-23.05859375</c:v>
                </c:pt>
                <c:pt idx="23321">
                  <c:v>-1.05859375</c:v>
                </c:pt>
                <c:pt idx="23322">
                  <c:v>-5.859375E-2</c:v>
                </c:pt>
                <c:pt idx="23323">
                  <c:v>25.94140625</c:v>
                </c:pt>
                <c:pt idx="23324">
                  <c:v>-5.05859375</c:v>
                </c:pt>
                <c:pt idx="23325">
                  <c:v>-1.05859375</c:v>
                </c:pt>
                <c:pt idx="23326">
                  <c:v>-40.05859375</c:v>
                </c:pt>
                <c:pt idx="23327">
                  <c:v>-4.05859375</c:v>
                </c:pt>
                <c:pt idx="23328">
                  <c:v>5.94140625</c:v>
                </c:pt>
                <c:pt idx="23329">
                  <c:v>-44.05859375</c:v>
                </c:pt>
                <c:pt idx="23330">
                  <c:v>116.9414062</c:v>
                </c:pt>
                <c:pt idx="23331">
                  <c:v>22.94140625</c:v>
                </c:pt>
                <c:pt idx="23332">
                  <c:v>5.94140625</c:v>
                </c:pt>
                <c:pt idx="23333">
                  <c:v>27.94140625</c:v>
                </c:pt>
                <c:pt idx="23334">
                  <c:v>-25.05859375</c:v>
                </c:pt>
                <c:pt idx="23335">
                  <c:v>17.94140625</c:v>
                </c:pt>
                <c:pt idx="23336">
                  <c:v>-5.05859375</c:v>
                </c:pt>
                <c:pt idx="23337">
                  <c:v>-79.05859375</c:v>
                </c:pt>
                <c:pt idx="23338">
                  <c:v>-63.05859375</c:v>
                </c:pt>
                <c:pt idx="23339">
                  <c:v>-25.05859375</c:v>
                </c:pt>
                <c:pt idx="23340">
                  <c:v>16.94140625</c:v>
                </c:pt>
                <c:pt idx="23341">
                  <c:v>23.94140625</c:v>
                </c:pt>
                <c:pt idx="23342">
                  <c:v>78.94140625</c:v>
                </c:pt>
                <c:pt idx="23343">
                  <c:v>72.94140625</c:v>
                </c:pt>
                <c:pt idx="23344">
                  <c:v>-2.05859375</c:v>
                </c:pt>
                <c:pt idx="23345">
                  <c:v>35.94140625</c:v>
                </c:pt>
                <c:pt idx="23346">
                  <c:v>1.94140625</c:v>
                </c:pt>
                <c:pt idx="23347">
                  <c:v>-48.05859375</c:v>
                </c:pt>
                <c:pt idx="23348">
                  <c:v>-48.05859375</c:v>
                </c:pt>
                <c:pt idx="23349">
                  <c:v>-15.05859375</c:v>
                </c:pt>
                <c:pt idx="23350">
                  <c:v>20.94140625</c:v>
                </c:pt>
                <c:pt idx="23351">
                  <c:v>-65.05859375</c:v>
                </c:pt>
                <c:pt idx="23352">
                  <c:v>116.9414062</c:v>
                </c:pt>
                <c:pt idx="23353">
                  <c:v>8.234375</c:v>
                </c:pt>
                <c:pt idx="23354">
                  <c:v>-10.765625</c:v>
                </c:pt>
                <c:pt idx="23355">
                  <c:v>3.234375</c:v>
                </c:pt>
                <c:pt idx="23356">
                  <c:v>14.234375</c:v>
                </c:pt>
                <c:pt idx="23357">
                  <c:v>-0.765625</c:v>
                </c:pt>
                <c:pt idx="23358">
                  <c:v>58.234375</c:v>
                </c:pt>
                <c:pt idx="23359">
                  <c:v>-79.765625</c:v>
                </c:pt>
                <c:pt idx="23360">
                  <c:v>33.234375</c:v>
                </c:pt>
                <c:pt idx="23361">
                  <c:v>5.234375</c:v>
                </c:pt>
                <c:pt idx="23362">
                  <c:v>11.234375</c:v>
                </c:pt>
                <c:pt idx="23363">
                  <c:v>-6.765625</c:v>
                </c:pt>
                <c:pt idx="23364">
                  <c:v>11.234375</c:v>
                </c:pt>
                <c:pt idx="23365">
                  <c:v>9.234375</c:v>
                </c:pt>
                <c:pt idx="23366">
                  <c:v>50.234375</c:v>
                </c:pt>
                <c:pt idx="23367">
                  <c:v>-23.765625</c:v>
                </c:pt>
                <c:pt idx="23368">
                  <c:v>55.234375</c:v>
                </c:pt>
                <c:pt idx="23369">
                  <c:v>16.234375</c:v>
                </c:pt>
                <c:pt idx="23370">
                  <c:v>-30.765625</c:v>
                </c:pt>
                <c:pt idx="23371">
                  <c:v>-36.765625</c:v>
                </c:pt>
                <c:pt idx="23372">
                  <c:v>37.234375</c:v>
                </c:pt>
                <c:pt idx="23373">
                  <c:v>-57.765625</c:v>
                </c:pt>
                <c:pt idx="23374">
                  <c:v>-49.765625</c:v>
                </c:pt>
                <c:pt idx="23375">
                  <c:v>61.234375</c:v>
                </c:pt>
                <c:pt idx="23376">
                  <c:v>-15.765625</c:v>
                </c:pt>
                <c:pt idx="23377">
                  <c:v>38.234375</c:v>
                </c:pt>
                <c:pt idx="23378">
                  <c:v>27.234375</c:v>
                </c:pt>
                <c:pt idx="23379">
                  <c:v>-0.765625</c:v>
                </c:pt>
                <c:pt idx="23380">
                  <c:v>43.234375</c:v>
                </c:pt>
                <c:pt idx="23381">
                  <c:v>-10.765625</c:v>
                </c:pt>
                <c:pt idx="23382">
                  <c:v>-19.765625</c:v>
                </c:pt>
                <c:pt idx="23383">
                  <c:v>5.234375</c:v>
                </c:pt>
                <c:pt idx="23384">
                  <c:v>-37.765625</c:v>
                </c:pt>
                <c:pt idx="23385">
                  <c:v>-29.765625</c:v>
                </c:pt>
                <c:pt idx="23386">
                  <c:v>0.234375</c:v>
                </c:pt>
                <c:pt idx="23387">
                  <c:v>58.234375</c:v>
                </c:pt>
                <c:pt idx="23388">
                  <c:v>109.234375</c:v>
                </c:pt>
                <c:pt idx="23389">
                  <c:v>20.234375</c:v>
                </c:pt>
                <c:pt idx="23390">
                  <c:v>-32.765625</c:v>
                </c:pt>
                <c:pt idx="23391">
                  <c:v>-2.765625</c:v>
                </c:pt>
                <c:pt idx="23392">
                  <c:v>20.234375</c:v>
                </c:pt>
                <c:pt idx="23393">
                  <c:v>0.234375</c:v>
                </c:pt>
                <c:pt idx="23394">
                  <c:v>30.234375</c:v>
                </c:pt>
                <c:pt idx="23395">
                  <c:v>-12.765625</c:v>
                </c:pt>
                <c:pt idx="23396">
                  <c:v>-37.765625</c:v>
                </c:pt>
                <c:pt idx="23397">
                  <c:v>-39.765625</c:v>
                </c:pt>
                <c:pt idx="23398">
                  <c:v>63.234375</c:v>
                </c:pt>
                <c:pt idx="23399">
                  <c:v>-61.765625</c:v>
                </c:pt>
                <c:pt idx="23400">
                  <c:v>0.234375</c:v>
                </c:pt>
                <c:pt idx="23401">
                  <c:v>-42.765625</c:v>
                </c:pt>
                <c:pt idx="23402">
                  <c:v>29.234375</c:v>
                </c:pt>
                <c:pt idx="23403">
                  <c:v>38.234375</c:v>
                </c:pt>
                <c:pt idx="23404">
                  <c:v>-11.765625</c:v>
                </c:pt>
                <c:pt idx="23405">
                  <c:v>-7.765625</c:v>
                </c:pt>
                <c:pt idx="23406">
                  <c:v>-44.765625</c:v>
                </c:pt>
                <c:pt idx="23407">
                  <c:v>12.234375</c:v>
                </c:pt>
                <c:pt idx="23408">
                  <c:v>-58.765625</c:v>
                </c:pt>
                <c:pt idx="23409">
                  <c:v>-38.765625</c:v>
                </c:pt>
                <c:pt idx="23410">
                  <c:v>-12.765625</c:v>
                </c:pt>
                <c:pt idx="23411">
                  <c:v>-33.765625</c:v>
                </c:pt>
                <c:pt idx="23412">
                  <c:v>-54.765625</c:v>
                </c:pt>
                <c:pt idx="23413">
                  <c:v>2.234375</c:v>
                </c:pt>
                <c:pt idx="23414">
                  <c:v>28.234375</c:v>
                </c:pt>
                <c:pt idx="23415">
                  <c:v>-53.765625</c:v>
                </c:pt>
                <c:pt idx="23416">
                  <c:v>64.234375</c:v>
                </c:pt>
                <c:pt idx="23417">
                  <c:v>-10.765625</c:v>
                </c:pt>
                <c:pt idx="23418">
                  <c:v>-34.765625</c:v>
                </c:pt>
                <c:pt idx="23419">
                  <c:v>27.234375</c:v>
                </c:pt>
                <c:pt idx="23420">
                  <c:v>-62.765625</c:v>
                </c:pt>
                <c:pt idx="23421">
                  <c:v>74.234375</c:v>
                </c:pt>
                <c:pt idx="23422">
                  <c:v>-8.765625</c:v>
                </c:pt>
                <c:pt idx="23423">
                  <c:v>-19.765625</c:v>
                </c:pt>
                <c:pt idx="23424">
                  <c:v>-32.765625</c:v>
                </c:pt>
                <c:pt idx="23425">
                  <c:v>44.234375</c:v>
                </c:pt>
                <c:pt idx="23426">
                  <c:v>-50.765625</c:v>
                </c:pt>
                <c:pt idx="23427">
                  <c:v>27.234375</c:v>
                </c:pt>
                <c:pt idx="23428">
                  <c:v>-54.83203125</c:v>
                </c:pt>
                <c:pt idx="23429">
                  <c:v>-26.83203125</c:v>
                </c:pt>
                <c:pt idx="23430">
                  <c:v>-64.83203125</c:v>
                </c:pt>
                <c:pt idx="23431">
                  <c:v>-10.83203125</c:v>
                </c:pt>
                <c:pt idx="23432">
                  <c:v>-67.83203125</c:v>
                </c:pt>
                <c:pt idx="23433">
                  <c:v>-51.83203125</c:v>
                </c:pt>
                <c:pt idx="23434">
                  <c:v>-25.83203125</c:v>
                </c:pt>
                <c:pt idx="23435">
                  <c:v>-6.83203125</c:v>
                </c:pt>
                <c:pt idx="23436">
                  <c:v>54.16796875</c:v>
                </c:pt>
                <c:pt idx="23437">
                  <c:v>52.16796875</c:v>
                </c:pt>
                <c:pt idx="23438">
                  <c:v>-29.83203125</c:v>
                </c:pt>
                <c:pt idx="23439">
                  <c:v>-43.83203125</c:v>
                </c:pt>
                <c:pt idx="23440">
                  <c:v>-16.83203125</c:v>
                </c:pt>
                <c:pt idx="23441">
                  <c:v>78.16796875</c:v>
                </c:pt>
                <c:pt idx="23442">
                  <c:v>-26.83203125</c:v>
                </c:pt>
                <c:pt idx="23443">
                  <c:v>4.16796875</c:v>
                </c:pt>
                <c:pt idx="23444">
                  <c:v>-23.83203125</c:v>
                </c:pt>
                <c:pt idx="23445">
                  <c:v>-75.83203125</c:v>
                </c:pt>
                <c:pt idx="23446">
                  <c:v>-26.83203125</c:v>
                </c:pt>
                <c:pt idx="23447">
                  <c:v>-0.83203125</c:v>
                </c:pt>
                <c:pt idx="23448">
                  <c:v>-41.83203125</c:v>
                </c:pt>
                <c:pt idx="23449">
                  <c:v>-57.83203125</c:v>
                </c:pt>
                <c:pt idx="23450">
                  <c:v>58.16796875</c:v>
                </c:pt>
                <c:pt idx="23451">
                  <c:v>18.16796875</c:v>
                </c:pt>
                <c:pt idx="23452">
                  <c:v>-87.83203125</c:v>
                </c:pt>
                <c:pt idx="23453">
                  <c:v>50.16796875</c:v>
                </c:pt>
                <c:pt idx="23454">
                  <c:v>-38.83203125</c:v>
                </c:pt>
                <c:pt idx="23455">
                  <c:v>-14.83203125</c:v>
                </c:pt>
                <c:pt idx="23456">
                  <c:v>-31.83203125</c:v>
                </c:pt>
                <c:pt idx="23457">
                  <c:v>6.16796875</c:v>
                </c:pt>
                <c:pt idx="23458">
                  <c:v>-60.83203125</c:v>
                </c:pt>
                <c:pt idx="23459">
                  <c:v>94.16796875</c:v>
                </c:pt>
                <c:pt idx="23460">
                  <c:v>-12.83203125</c:v>
                </c:pt>
                <c:pt idx="23461">
                  <c:v>-44.83203125</c:v>
                </c:pt>
                <c:pt idx="23462">
                  <c:v>-65.83203125</c:v>
                </c:pt>
                <c:pt idx="23463">
                  <c:v>-7.83203125</c:v>
                </c:pt>
                <c:pt idx="23464">
                  <c:v>20.16796875</c:v>
                </c:pt>
                <c:pt idx="23465">
                  <c:v>12.16796875</c:v>
                </c:pt>
                <c:pt idx="23466">
                  <c:v>-13.83203125</c:v>
                </c:pt>
                <c:pt idx="23467">
                  <c:v>3.16796875</c:v>
                </c:pt>
                <c:pt idx="23468">
                  <c:v>31.16796875</c:v>
                </c:pt>
                <c:pt idx="23469">
                  <c:v>11.16796875</c:v>
                </c:pt>
                <c:pt idx="23470">
                  <c:v>12.16796875</c:v>
                </c:pt>
                <c:pt idx="23471">
                  <c:v>25.16796875</c:v>
                </c:pt>
                <c:pt idx="23472">
                  <c:v>8.16796875</c:v>
                </c:pt>
                <c:pt idx="23473">
                  <c:v>-30.83203125</c:v>
                </c:pt>
                <c:pt idx="23474">
                  <c:v>-70.83203125</c:v>
                </c:pt>
                <c:pt idx="23475">
                  <c:v>-24.83203125</c:v>
                </c:pt>
                <c:pt idx="23476">
                  <c:v>27.16796875</c:v>
                </c:pt>
                <c:pt idx="23477">
                  <c:v>41.16796875</c:v>
                </c:pt>
                <c:pt idx="23478">
                  <c:v>-35.83203125</c:v>
                </c:pt>
                <c:pt idx="23479">
                  <c:v>28.16796875</c:v>
                </c:pt>
                <c:pt idx="23480">
                  <c:v>42.16796875</c:v>
                </c:pt>
                <c:pt idx="23481">
                  <c:v>1.16796875</c:v>
                </c:pt>
                <c:pt idx="23482">
                  <c:v>-57.83203125</c:v>
                </c:pt>
                <c:pt idx="23483">
                  <c:v>39.16796875</c:v>
                </c:pt>
                <c:pt idx="23484">
                  <c:v>31.16796875</c:v>
                </c:pt>
                <c:pt idx="23485">
                  <c:v>-76.83203125</c:v>
                </c:pt>
                <c:pt idx="23486">
                  <c:v>-60.83203125</c:v>
                </c:pt>
                <c:pt idx="23487">
                  <c:v>-58.83203125</c:v>
                </c:pt>
                <c:pt idx="23488">
                  <c:v>-3.83203125</c:v>
                </c:pt>
                <c:pt idx="23489">
                  <c:v>-24.83203125</c:v>
                </c:pt>
                <c:pt idx="23490">
                  <c:v>-59.83203125</c:v>
                </c:pt>
                <c:pt idx="23491">
                  <c:v>123.1679688</c:v>
                </c:pt>
                <c:pt idx="23492">
                  <c:v>67.12890625</c:v>
                </c:pt>
                <c:pt idx="23493">
                  <c:v>-47.87109375</c:v>
                </c:pt>
                <c:pt idx="23494">
                  <c:v>-26.87109375</c:v>
                </c:pt>
                <c:pt idx="23495">
                  <c:v>-29.87109375</c:v>
                </c:pt>
                <c:pt idx="23496">
                  <c:v>-14.87109375</c:v>
                </c:pt>
                <c:pt idx="23497">
                  <c:v>-23.87109375</c:v>
                </c:pt>
                <c:pt idx="23498">
                  <c:v>-39.87109375</c:v>
                </c:pt>
                <c:pt idx="23499">
                  <c:v>-7.87109375</c:v>
                </c:pt>
                <c:pt idx="23500">
                  <c:v>27.12890625</c:v>
                </c:pt>
                <c:pt idx="23501">
                  <c:v>-14.87109375</c:v>
                </c:pt>
                <c:pt idx="23502">
                  <c:v>23.12890625</c:v>
                </c:pt>
                <c:pt idx="23503">
                  <c:v>-15.87109375</c:v>
                </c:pt>
                <c:pt idx="23504">
                  <c:v>-96.87109375</c:v>
                </c:pt>
                <c:pt idx="23505">
                  <c:v>-17.87109375</c:v>
                </c:pt>
                <c:pt idx="23506">
                  <c:v>-23.87109375</c:v>
                </c:pt>
                <c:pt idx="23507">
                  <c:v>-47.87109375</c:v>
                </c:pt>
                <c:pt idx="23508">
                  <c:v>-71.87109375</c:v>
                </c:pt>
                <c:pt idx="23509">
                  <c:v>-30.87109375</c:v>
                </c:pt>
                <c:pt idx="23510">
                  <c:v>41.12890625</c:v>
                </c:pt>
                <c:pt idx="23511">
                  <c:v>120.1289062</c:v>
                </c:pt>
                <c:pt idx="23512">
                  <c:v>18.12890625</c:v>
                </c:pt>
                <c:pt idx="23513">
                  <c:v>-64.87109375</c:v>
                </c:pt>
                <c:pt idx="23514">
                  <c:v>25.12890625</c:v>
                </c:pt>
                <c:pt idx="23515">
                  <c:v>-59.87109375</c:v>
                </c:pt>
                <c:pt idx="23516">
                  <c:v>6.12890625</c:v>
                </c:pt>
                <c:pt idx="23517">
                  <c:v>19.12890625</c:v>
                </c:pt>
                <c:pt idx="23518">
                  <c:v>36.12890625</c:v>
                </c:pt>
                <c:pt idx="23519">
                  <c:v>-2.87109375</c:v>
                </c:pt>
                <c:pt idx="23520">
                  <c:v>21.12890625</c:v>
                </c:pt>
                <c:pt idx="23521">
                  <c:v>-7.87109375</c:v>
                </c:pt>
                <c:pt idx="23522">
                  <c:v>-135.87109380000001</c:v>
                </c:pt>
                <c:pt idx="23523">
                  <c:v>-87.87109375</c:v>
                </c:pt>
                <c:pt idx="23524">
                  <c:v>13.12890625</c:v>
                </c:pt>
                <c:pt idx="23525">
                  <c:v>82.12890625</c:v>
                </c:pt>
                <c:pt idx="23526">
                  <c:v>88.12890625</c:v>
                </c:pt>
                <c:pt idx="23527">
                  <c:v>-25.87109375</c:v>
                </c:pt>
                <c:pt idx="23528">
                  <c:v>-2.87109375</c:v>
                </c:pt>
                <c:pt idx="23529">
                  <c:v>-91.87109375</c:v>
                </c:pt>
                <c:pt idx="23530">
                  <c:v>55.12890625</c:v>
                </c:pt>
                <c:pt idx="23531">
                  <c:v>-33.87109375</c:v>
                </c:pt>
                <c:pt idx="23532">
                  <c:v>39.12890625</c:v>
                </c:pt>
                <c:pt idx="23533">
                  <c:v>99.12890625</c:v>
                </c:pt>
                <c:pt idx="23534">
                  <c:v>-19.87109375</c:v>
                </c:pt>
                <c:pt idx="23535">
                  <c:v>-22.87109375</c:v>
                </c:pt>
                <c:pt idx="23536">
                  <c:v>-28.87109375</c:v>
                </c:pt>
                <c:pt idx="23537">
                  <c:v>5.12890625</c:v>
                </c:pt>
                <c:pt idx="23538">
                  <c:v>51.12890625</c:v>
                </c:pt>
                <c:pt idx="23539">
                  <c:v>40.12890625</c:v>
                </c:pt>
                <c:pt idx="23540">
                  <c:v>-32.87109375</c:v>
                </c:pt>
                <c:pt idx="23541">
                  <c:v>23.12890625</c:v>
                </c:pt>
                <c:pt idx="23542">
                  <c:v>-53.87109375</c:v>
                </c:pt>
                <c:pt idx="23543">
                  <c:v>-69.87109375</c:v>
                </c:pt>
                <c:pt idx="23544">
                  <c:v>-10.87109375</c:v>
                </c:pt>
                <c:pt idx="23545">
                  <c:v>67.12890625</c:v>
                </c:pt>
                <c:pt idx="23546">
                  <c:v>26.12890625</c:v>
                </c:pt>
                <c:pt idx="23547">
                  <c:v>-4.87109375</c:v>
                </c:pt>
                <c:pt idx="23548">
                  <c:v>36.12890625</c:v>
                </c:pt>
                <c:pt idx="23549">
                  <c:v>37.12890625</c:v>
                </c:pt>
                <c:pt idx="23550">
                  <c:v>-12.87109375</c:v>
                </c:pt>
                <c:pt idx="23551">
                  <c:v>37.12890625</c:v>
                </c:pt>
                <c:pt idx="23552">
                  <c:v>70.33984375</c:v>
                </c:pt>
                <c:pt idx="23553">
                  <c:v>-69.66015625</c:v>
                </c:pt>
                <c:pt idx="23554">
                  <c:v>61.33984375</c:v>
                </c:pt>
                <c:pt idx="23555">
                  <c:v>49.33984375</c:v>
                </c:pt>
                <c:pt idx="23556">
                  <c:v>18.33984375</c:v>
                </c:pt>
                <c:pt idx="23557">
                  <c:v>-59.66015625</c:v>
                </c:pt>
                <c:pt idx="23558">
                  <c:v>26.33984375</c:v>
                </c:pt>
                <c:pt idx="23559">
                  <c:v>33.33984375</c:v>
                </c:pt>
                <c:pt idx="23560">
                  <c:v>64.33984375</c:v>
                </c:pt>
                <c:pt idx="23561">
                  <c:v>-12.66015625</c:v>
                </c:pt>
                <c:pt idx="23562">
                  <c:v>16.33984375</c:v>
                </c:pt>
                <c:pt idx="23563">
                  <c:v>8.33984375</c:v>
                </c:pt>
                <c:pt idx="23564">
                  <c:v>-15.66015625</c:v>
                </c:pt>
                <c:pt idx="23565">
                  <c:v>53.33984375</c:v>
                </c:pt>
                <c:pt idx="23566">
                  <c:v>-39.66015625</c:v>
                </c:pt>
                <c:pt idx="23567">
                  <c:v>23.33984375</c:v>
                </c:pt>
                <c:pt idx="23568">
                  <c:v>-56.66015625</c:v>
                </c:pt>
                <c:pt idx="23569">
                  <c:v>-12.66015625</c:v>
                </c:pt>
                <c:pt idx="23570">
                  <c:v>-2.66015625</c:v>
                </c:pt>
                <c:pt idx="23571">
                  <c:v>19.33984375</c:v>
                </c:pt>
                <c:pt idx="23572">
                  <c:v>20.33984375</c:v>
                </c:pt>
                <c:pt idx="23573">
                  <c:v>-26.66015625</c:v>
                </c:pt>
                <c:pt idx="23574">
                  <c:v>7.33984375</c:v>
                </c:pt>
                <c:pt idx="23575">
                  <c:v>-3.66015625</c:v>
                </c:pt>
                <c:pt idx="23576">
                  <c:v>-35.66015625</c:v>
                </c:pt>
                <c:pt idx="23577">
                  <c:v>32.33984375</c:v>
                </c:pt>
                <c:pt idx="23578">
                  <c:v>-22.66015625</c:v>
                </c:pt>
                <c:pt idx="23579">
                  <c:v>8.33984375</c:v>
                </c:pt>
                <c:pt idx="23580">
                  <c:v>-16.66015625</c:v>
                </c:pt>
                <c:pt idx="23581">
                  <c:v>12.33984375</c:v>
                </c:pt>
                <c:pt idx="23582">
                  <c:v>15.33984375</c:v>
                </c:pt>
                <c:pt idx="23583">
                  <c:v>-26.66015625</c:v>
                </c:pt>
                <c:pt idx="23584">
                  <c:v>-0.66015625</c:v>
                </c:pt>
                <c:pt idx="23585">
                  <c:v>-73.66015625</c:v>
                </c:pt>
                <c:pt idx="23586">
                  <c:v>-19.66015625</c:v>
                </c:pt>
                <c:pt idx="23587">
                  <c:v>28.33984375</c:v>
                </c:pt>
                <c:pt idx="23588">
                  <c:v>49.33984375</c:v>
                </c:pt>
                <c:pt idx="23589">
                  <c:v>21.33984375</c:v>
                </c:pt>
                <c:pt idx="23590">
                  <c:v>-48.66015625</c:v>
                </c:pt>
                <c:pt idx="23591">
                  <c:v>-6.66015625</c:v>
                </c:pt>
                <c:pt idx="23592">
                  <c:v>-5.66015625</c:v>
                </c:pt>
                <c:pt idx="23593">
                  <c:v>-78.66015625</c:v>
                </c:pt>
                <c:pt idx="23594">
                  <c:v>-52.66015625</c:v>
                </c:pt>
                <c:pt idx="23595">
                  <c:v>-34.66015625</c:v>
                </c:pt>
                <c:pt idx="23596">
                  <c:v>-42.66015625</c:v>
                </c:pt>
                <c:pt idx="23597">
                  <c:v>20.33984375</c:v>
                </c:pt>
                <c:pt idx="23598">
                  <c:v>-14.66015625</c:v>
                </c:pt>
                <c:pt idx="23599">
                  <c:v>32.33984375</c:v>
                </c:pt>
                <c:pt idx="23600">
                  <c:v>-22.66015625</c:v>
                </c:pt>
                <c:pt idx="23601">
                  <c:v>2.33984375</c:v>
                </c:pt>
                <c:pt idx="23602">
                  <c:v>22.33984375</c:v>
                </c:pt>
                <c:pt idx="23603">
                  <c:v>3.33984375</c:v>
                </c:pt>
                <c:pt idx="23604">
                  <c:v>-10.66015625</c:v>
                </c:pt>
                <c:pt idx="23605">
                  <c:v>15.33984375</c:v>
                </c:pt>
                <c:pt idx="23606">
                  <c:v>-36.66015625</c:v>
                </c:pt>
                <c:pt idx="23607">
                  <c:v>-8.66015625</c:v>
                </c:pt>
                <c:pt idx="23608">
                  <c:v>3.33984375</c:v>
                </c:pt>
                <c:pt idx="23609">
                  <c:v>-25.66015625</c:v>
                </c:pt>
                <c:pt idx="23610">
                  <c:v>29.33984375</c:v>
                </c:pt>
                <c:pt idx="23611">
                  <c:v>-16.66015625</c:v>
                </c:pt>
                <c:pt idx="23612">
                  <c:v>14.33984375</c:v>
                </c:pt>
                <c:pt idx="23613">
                  <c:v>-38.66015625</c:v>
                </c:pt>
                <c:pt idx="23614">
                  <c:v>32.33984375</c:v>
                </c:pt>
                <c:pt idx="23615">
                  <c:v>14.33984375</c:v>
                </c:pt>
                <c:pt idx="23616">
                  <c:v>28.33984375</c:v>
                </c:pt>
                <c:pt idx="23617">
                  <c:v>-40.87109375</c:v>
                </c:pt>
                <c:pt idx="23618">
                  <c:v>34.12890625</c:v>
                </c:pt>
                <c:pt idx="23619">
                  <c:v>4.12890625</c:v>
                </c:pt>
                <c:pt idx="23620">
                  <c:v>8.12890625</c:v>
                </c:pt>
                <c:pt idx="23621">
                  <c:v>64.12890625</c:v>
                </c:pt>
                <c:pt idx="23622">
                  <c:v>-95.87109375</c:v>
                </c:pt>
                <c:pt idx="23623">
                  <c:v>-65.87109375</c:v>
                </c:pt>
                <c:pt idx="23624">
                  <c:v>52.12890625</c:v>
                </c:pt>
                <c:pt idx="23625">
                  <c:v>-46.87109375</c:v>
                </c:pt>
                <c:pt idx="23626">
                  <c:v>48.12890625</c:v>
                </c:pt>
                <c:pt idx="23627">
                  <c:v>68.12890625</c:v>
                </c:pt>
                <c:pt idx="23628">
                  <c:v>21.12890625</c:v>
                </c:pt>
                <c:pt idx="23629">
                  <c:v>33.12890625</c:v>
                </c:pt>
                <c:pt idx="23630">
                  <c:v>68.12890625</c:v>
                </c:pt>
                <c:pt idx="23631">
                  <c:v>34.12890625</c:v>
                </c:pt>
                <c:pt idx="23632">
                  <c:v>51.12890625</c:v>
                </c:pt>
                <c:pt idx="23633">
                  <c:v>-1.87109375</c:v>
                </c:pt>
                <c:pt idx="23634">
                  <c:v>-75.87109375</c:v>
                </c:pt>
                <c:pt idx="23635">
                  <c:v>-22.87109375</c:v>
                </c:pt>
                <c:pt idx="23636">
                  <c:v>11.12890625</c:v>
                </c:pt>
                <c:pt idx="23637">
                  <c:v>28.12890625</c:v>
                </c:pt>
                <c:pt idx="23638">
                  <c:v>40.12890625</c:v>
                </c:pt>
                <c:pt idx="23639">
                  <c:v>57.12890625</c:v>
                </c:pt>
                <c:pt idx="23640">
                  <c:v>-18.87109375</c:v>
                </c:pt>
                <c:pt idx="23641">
                  <c:v>5.12890625</c:v>
                </c:pt>
                <c:pt idx="23642">
                  <c:v>39.12890625</c:v>
                </c:pt>
                <c:pt idx="23643">
                  <c:v>-73.87109375</c:v>
                </c:pt>
                <c:pt idx="23644">
                  <c:v>-16.87109375</c:v>
                </c:pt>
                <c:pt idx="23645">
                  <c:v>-94.87109375</c:v>
                </c:pt>
                <c:pt idx="23646">
                  <c:v>-48.87109375</c:v>
                </c:pt>
                <c:pt idx="23647">
                  <c:v>41.12890625</c:v>
                </c:pt>
                <c:pt idx="23648">
                  <c:v>-164.87109380000001</c:v>
                </c:pt>
                <c:pt idx="23649">
                  <c:v>-102.8710938</c:v>
                </c:pt>
                <c:pt idx="23650">
                  <c:v>-6.87109375</c:v>
                </c:pt>
                <c:pt idx="23651">
                  <c:v>-52.87109375</c:v>
                </c:pt>
                <c:pt idx="23652">
                  <c:v>51.12890625</c:v>
                </c:pt>
                <c:pt idx="23653">
                  <c:v>-35.87109375</c:v>
                </c:pt>
                <c:pt idx="23654">
                  <c:v>26.12890625</c:v>
                </c:pt>
                <c:pt idx="23655">
                  <c:v>29.12890625</c:v>
                </c:pt>
                <c:pt idx="23656">
                  <c:v>79.12890625</c:v>
                </c:pt>
                <c:pt idx="23657">
                  <c:v>93.12890625</c:v>
                </c:pt>
                <c:pt idx="23658">
                  <c:v>-42.87109375</c:v>
                </c:pt>
                <c:pt idx="23659">
                  <c:v>4.12890625</c:v>
                </c:pt>
                <c:pt idx="23660">
                  <c:v>-43.87109375</c:v>
                </c:pt>
                <c:pt idx="23661">
                  <c:v>91.12890625</c:v>
                </c:pt>
                <c:pt idx="23662">
                  <c:v>-28.87109375</c:v>
                </c:pt>
                <c:pt idx="23663">
                  <c:v>-9.87109375</c:v>
                </c:pt>
                <c:pt idx="23664">
                  <c:v>-46.87109375</c:v>
                </c:pt>
                <c:pt idx="23665">
                  <c:v>-92.87109375</c:v>
                </c:pt>
                <c:pt idx="23666">
                  <c:v>-41.87109375</c:v>
                </c:pt>
                <c:pt idx="23667">
                  <c:v>0.12890625</c:v>
                </c:pt>
                <c:pt idx="23668">
                  <c:v>-14.87109375</c:v>
                </c:pt>
                <c:pt idx="23669">
                  <c:v>-66.87109375</c:v>
                </c:pt>
                <c:pt idx="23670">
                  <c:v>64.12890625</c:v>
                </c:pt>
                <c:pt idx="23671">
                  <c:v>-5.87109375</c:v>
                </c:pt>
                <c:pt idx="23672">
                  <c:v>36.12890625</c:v>
                </c:pt>
                <c:pt idx="23673">
                  <c:v>41.12890625</c:v>
                </c:pt>
                <c:pt idx="23674">
                  <c:v>4.12890625</c:v>
                </c:pt>
                <c:pt idx="23675">
                  <c:v>61.12890625</c:v>
                </c:pt>
                <c:pt idx="23676">
                  <c:v>-58.87109375</c:v>
                </c:pt>
                <c:pt idx="23677">
                  <c:v>-14.87109375</c:v>
                </c:pt>
                <c:pt idx="23678">
                  <c:v>-76.87109375</c:v>
                </c:pt>
                <c:pt idx="23679">
                  <c:v>-25.8125</c:v>
                </c:pt>
                <c:pt idx="23680">
                  <c:v>-21.8125</c:v>
                </c:pt>
                <c:pt idx="23681">
                  <c:v>23.1875</c:v>
                </c:pt>
                <c:pt idx="23682">
                  <c:v>-20.8125</c:v>
                </c:pt>
                <c:pt idx="23683">
                  <c:v>83.1875</c:v>
                </c:pt>
                <c:pt idx="23684">
                  <c:v>-56.8125</c:v>
                </c:pt>
                <c:pt idx="23685">
                  <c:v>2.1875</c:v>
                </c:pt>
                <c:pt idx="23686">
                  <c:v>18.1875</c:v>
                </c:pt>
                <c:pt idx="23687">
                  <c:v>-30.8125</c:v>
                </c:pt>
                <c:pt idx="23688">
                  <c:v>-8.8125</c:v>
                </c:pt>
                <c:pt idx="23689">
                  <c:v>79.1875</c:v>
                </c:pt>
                <c:pt idx="23690">
                  <c:v>-26.8125</c:v>
                </c:pt>
                <c:pt idx="23691">
                  <c:v>36.1875</c:v>
                </c:pt>
                <c:pt idx="23692">
                  <c:v>-55.8125</c:v>
                </c:pt>
                <c:pt idx="23693">
                  <c:v>-7.8125</c:v>
                </c:pt>
                <c:pt idx="23694">
                  <c:v>-19.8125</c:v>
                </c:pt>
                <c:pt idx="23695">
                  <c:v>-31.8125</c:v>
                </c:pt>
                <c:pt idx="23696">
                  <c:v>45.1875</c:v>
                </c:pt>
                <c:pt idx="23697">
                  <c:v>-69.8125</c:v>
                </c:pt>
                <c:pt idx="23698">
                  <c:v>-32.8125</c:v>
                </c:pt>
                <c:pt idx="23699">
                  <c:v>-45.8125</c:v>
                </c:pt>
                <c:pt idx="23700">
                  <c:v>-18.8125</c:v>
                </c:pt>
                <c:pt idx="23701">
                  <c:v>14.1875</c:v>
                </c:pt>
                <c:pt idx="23702">
                  <c:v>-49.8125</c:v>
                </c:pt>
                <c:pt idx="23703">
                  <c:v>-28.8125</c:v>
                </c:pt>
                <c:pt idx="23704">
                  <c:v>22.1875</c:v>
                </c:pt>
                <c:pt idx="23705">
                  <c:v>92.1875</c:v>
                </c:pt>
                <c:pt idx="23706">
                  <c:v>14.1875</c:v>
                </c:pt>
                <c:pt idx="23707">
                  <c:v>28.1875</c:v>
                </c:pt>
                <c:pt idx="23708">
                  <c:v>59.1875</c:v>
                </c:pt>
                <c:pt idx="23709">
                  <c:v>-54.8125</c:v>
                </c:pt>
                <c:pt idx="23710">
                  <c:v>20.1875</c:v>
                </c:pt>
                <c:pt idx="23711">
                  <c:v>5.1875</c:v>
                </c:pt>
                <c:pt idx="23712">
                  <c:v>27.1875</c:v>
                </c:pt>
                <c:pt idx="23713">
                  <c:v>0.1875</c:v>
                </c:pt>
                <c:pt idx="23714">
                  <c:v>0.1875</c:v>
                </c:pt>
                <c:pt idx="23715">
                  <c:v>142.1875</c:v>
                </c:pt>
                <c:pt idx="23716">
                  <c:v>25.1875</c:v>
                </c:pt>
                <c:pt idx="23717">
                  <c:v>-5.8125</c:v>
                </c:pt>
                <c:pt idx="23718">
                  <c:v>80.1875</c:v>
                </c:pt>
                <c:pt idx="23719">
                  <c:v>73.1875</c:v>
                </c:pt>
                <c:pt idx="23720">
                  <c:v>36.1875</c:v>
                </c:pt>
                <c:pt idx="23721">
                  <c:v>-37.8125</c:v>
                </c:pt>
                <c:pt idx="23722">
                  <c:v>-31.8125</c:v>
                </c:pt>
                <c:pt idx="23723">
                  <c:v>-7.8125</c:v>
                </c:pt>
                <c:pt idx="23724">
                  <c:v>-6.8125</c:v>
                </c:pt>
                <c:pt idx="23725">
                  <c:v>-11.8125</c:v>
                </c:pt>
                <c:pt idx="23726">
                  <c:v>-26.8125</c:v>
                </c:pt>
                <c:pt idx="23727">
                  <c:v>77.1875</c:v>
                </c:pt>
                <c:pt idx="23728">
                  <c:v>51.1875</c:v>
                </c:pt>
                <c:pt idx="23729">
                  <c:v>21.1875</c:v>
                </c:pt>
                <c:pt idx="23730">
                  <c:v>86.1875</c:v>
                </c:pt>
                <c:pt idx="23731">
                  <c:v>56.1875</c:v>
                </c:pt>
                <c:pt idx="23732">
                  <c:v>19.1875</c:v>
                </c:pt>
                <c:pt idx="23733">
                  <c:v>-28.8125</c:v>
                </c:pt>
                <c:pt idx="23734">
                  <c:v>6.1875</c:v>
                </c:pt>
                <c:pt idx="23735">
                  <c:v>4.1875</c:v>
                </c:pt>
                <c:pt idx="23736">
                  <c:v>18.1875</c:v>
                </c:pt>
                <c:pt idx="23737">
                  <c:v>-94.75390625</c:v>
                </c:pt>
                <c:pt idx="23738">
                  <c:v>50.24609375</c:v>
                </c:pt>
                <c:pt idx="23739">
                  <c:v>-28.75390625</c:v>
                </c:pt>
                <c:pt idx="23740">
                  <c:v>51.24609375</c:v>
                </c:pt>
                <c:pt idx="23741">
                  <c:v>52.24609375</c:v>
                </c:pt>
                <c:pt idx="23742">
                  <c:v>-6.75390625</c:v>
                </c:pt>
                <c:pt idx="23743">
                  <c:v>-48.75390625</c:v>
                </c:pt>
                <c:pt idx="23744">
                  <c:v>68.24609375</c:v>
                </c:pt>
                <c:pt idx="23745">
                  <c:v>-22.75390625</c:v>
                </c:pt>
                <c:pt idx="23746">
                  <c:v>-66.75390625</c:v>
                </c:pt>
                <c:pt idx="23747">
                  <c:v>-80.75390625</c:v>
                </c:pt>
                <c:pt idx="23748">
                  <c:v>-55.75390625</c:v>
                </c:pt>
                <c:pt idx="23749">
                  <c:v>-28.75390625</c:v>
                </c:pt>
                <c:pt idx="23750">
                  <c:v>53.24609375</c:v>
                </c:pt>
                <c:pt idx="23751">
                  <c:v>-15.75390625</c:v>
                </c:pt>
                <c:pt idx="23752">
                  <c:v>56.24609375</c:v>
                </c:pt>
                <c:pt idx="23753">
                  <c:v>-42.75390625</c:v>
                </c:pt>
                <c:pt idx="23754">
                  <c:v>104.2460938</c:v>
                </c:pt>
                <c:pt idx="23755">
                  <c:v>-41.75390625</c:v>
                </c:pt>
                <c:pt idx="23756">
                  <c:v>61.24609375</c:v>
                </c:pt>
                <c:pt idx="23757">
                  <c:v>63.24609375</c:v>
                </c:pt>
                <c:pt idx="23758">
                  <c:v>17.24609375</c:v>
                </c:pt>
                <c:pt idx="23759">
                  <c:v>15.24609375</c:v>
                </c:pt>
                <c:pt idx="23760">
                  <c:v>-26.75390625</c:v>
                </c:pt>
                <c:pt idx="23761">
                  <c:v>-31.75390625</c:v>
                </c:pt>
                <c:pt idx="23762">
                  <c:v>-63.75390625</c:v>
                </c:pt>
                <c:pt idx="23763">
                  <c:v>46.24609375</c:v>
                </c:pt>
                <c:pt idx="23764">
                  <c:v>28.24609375</c:v>
                </c:pt>
                <c:pt idx="23765">
                  <c:v>34.24609375</c:v>
                </c:pt>
                <c:pt idx="23766">
                  <c:v>-21.75390625</c:v>
                </c:pt>
                <c:pt idx="23767">
                  <c:v>15.24609375</c:v>
                </c:pt>
                <c:pt idx="23768">
                  <c:v>-1.75390625</c:v>
                </c:pt>
                <c:pt idx="23769">
                  <c:v>-23.75390625</c:v>
                </c:pt>
                <c:pt idx="23770">
                  <c:v>-28.75390625</c:v>
                </c:pt>
                <c:pt idx="23771">
                  <c:v>15.24609375</c:v>
                </c:pt>
                <c:pt idx="23772">
                  <c:v>53.24609375</c:v>
                </c:pt>
                <c:pt idx="23773">
                  <c:v>-5.75390625</c:v>
                </c:pt>
                <c:pt idx="23774">
                  <c:v>-15.75390625</c:v>
                </c:pt>
                <c:pt idx="23775">
                  <c:v>-10.75390625</c:v>
                </c:pt>
                <c:pt idx="23776">
                  <c:v>-52.75390625</c:v>
                </c:pt>
                <c:pt idx="23777">
                  <c:v>-33.75390625</c:v>
                </c:pt>
                <c:pt idx="23778">
                  <c:v>-11.75390625</c:v>
                </c:pt>
                <c:pt idx="23779">
                  <c:v>-36.75390625</c:v>
                </c:pt>
                <c:pt idx="23780">
                  <c:v>-17.75390625</c:v>
                </c:pt>
                <c:pt idx="23781">
                  <c:v>-20.75390625</c:v>
                </c:pt>
                <c:pt idx="23782">
                  <c:v>-22.75390625</c:v>
                </c:pt>
                <c:pt idx="23783">
                  <c:v>-28.05859375</c:v>
                </c:pt>
                <c:pt idx="23784">
                  <c:v>9.94140625</c:v>
                </c:pt>
                <c:pt idx="23785">
                  <c:v>-38.05859375</c:v>
                </c:pt>
                <c:pt idx="23786">
                  <c:v>-15.05859375</c:v>
                </c:pt>
                <c:pt idx="23787">
                  <c:v>8.94140625</c:v>
                </c:pt>
                <c:pt idx="23788">
                  <c:v>169.94140619999999</c:v>
                </c:pt>
                <c:pt idx="23789">
                  <c:v>-6.05859375</c:v>
                </c:pt>
                <c:pt idx="23790">
                  <c:v>5.94140625</c:v>
                </c:pt>
                <c:pt idx="23791">
                  <c:v>25.94140625</c:v>
                </c:pt>
                <c:pt idx="23792">
                  <c:v>-5.859375E-2</c:v>
                </c:pt>
                <c:pt idx="23793">
                  <c:v>7.94140625</c:v>
                </c:pt>
                <c:pt idx="23794">
                  <c:v>66.94140625</c:v>
                </c:pt>
                <c:pt idx="23795">
                  <c:v>-36.05859375</c:v>
                </c:pt>
                <c:pt idx="23796">
                  <c:v>-16.05859375</c:v>
                </c:pt>
                <c:pt idx="23797">
                  <c:v>50.94140625</c:v>
                </c:pt>
                <c:pt idx="23798">
                  <c:v>-27.05859375</c:v>
                </c:pt>
                <c:pt idx="23799">
                  <c:v>-9.05859375</c:v>
                </c:pt>
                <c:pt idx="23800">
                  <c:v>40.94140625</c:v>
                </c:pt>
                <c:pt idx="23801">
                  <c:v>-7.05859375</c:v>
                </c:pt>
                <c:pt idx="23802">
                  <c:v>26.94140625</c:v>
                </c:pt>
                <c:pt idx="23803">
                  <c:v>65.94140625</c:v>
                </c:pt>
                <c:pt idx="23804">
                  <c:v>-75.05859375</c:v>
                </c:pt>
                <c:pt idx="23805">
                  <c:v>58.94140625</c:v>
                </c:pt>
                <c:pt idx="23806">
                  <c:v>-9.05859375</c:v>
                </c:pt>
                <c:pt idx="23807">
                  <c:v>-65.05859375</c:v>
                </c:pt>
                <c:pt idx="23808">
                  <c:v>-6.05859375</c:v>
                </c:pt>
                <c:pt idx="23809">
                  <c:v>45.94140625</c:v>
                </c:pt>
                <c:pt idx="23810">
                  <c:v>155.94140619999999</c:v>
                </c:pt>
                <c:pt idx="23811">
                  <c:v>19.94140625</c:v>
                </c:pt>
                <c:pt idx="23812">
                  <c:v>57.94140625</c:v>
                </c:pt>
                <c:pt idx="23813">
                  <c:v>18.94140625</c:v>
                </c:pt>
                <c:pt idx="23814">
                  <c:v>91.94140625</c:v>
                </c:pt>
                <c:pt idx="23815">
                  <c:v>10.94140625</c:v>
                </c:pt>
                <c:pt idx="23816">
                  <c:v>44.94140625</c:v>
                </c:pt>
                <c:pt idx="23817">
                  <c:v>15.94140625</c:v>
                </c:pt>
                <c:pt idx="23818">
                  <c:v>-11.05859375</c:v>
                </c:pt>
                <c:pt idx="23819">
                  <c:v>-50.05859375</c:v>
                </c:pt>
                <c:pt idx="23820">
                  <c:v>55.94140625</c:v>
                </c:pt>
                <c:pt idx="23821">
                  <c:v>54.94140625</c:v>
                </c:pt>
                <c:pt idx="23822">
                  <c:v>-39.05859375</c:v>
                </c:pt>
                <c:pt idx="23823">
                  <c:v>18.94140625</c:v>
                </c:pt>
                <c:pt idx="23824">
                  <c:v>33.94140625</c:v>
                </c:pt>
                <c:pt idx="23825">
                  <c:v>-46.05859375</c:v>
                </c:pt>
                <c:pt idx="23826">
                  <c:v>41.94140625</c:v>
                </c:pt>
                <c:pt idx="23827">
                  <c:v>-47.05859375</c:v>
                </c:pt>
                <c:pt idx="23828">
                  <c:v>-47.05859375</c:v>
                </c:pt>
                <c:pt idx="23829">
                  <c:v>30.94140625</c:v>
                </c:pt>
                <c:pt idx="23830">
                  <c:v>-9.05859375</c:v>
                </c:pt>
                <c:pt idx="23831">
                  <c:v>16.94140625</c:v>
                </c:pt>
                <c:pt idx="23832">
                  <c:v>-47.05859375</c:v>
                </c:pt>
                <c:pt idx="23833">
                  <c:v>9.94140625</c:v>
                </c:pt>
                <c:pt idx="23834">
                  <c:v>-52.05859375</c:v>
                </c:pt>
                <c:pt idx="23835">
                  <c:v>-13.05859375</c:v>
                </c:pt>
                <c:pt idx="23836">
                  <c:v>61.94140625</c:v>
                </c:pt>
                <c:pt idx="23837">
                  <c:v>-10.05859375</c:v>
                </c:pt>
                <c:pt idx="23838">
                  <c:v>7.94140625</c:v>
                </c:pt>
                <c:pt idx="23839">
                  <c:v>56.94140625</c:v>
                </c:pt>
                <c:pt idx="23840">
                  <c:v>-82.05859375</c:v>
                </c:pt>
                <c:pt idx="23841">
                  <c:v>-35.05859375</c:v>
                </c:pt>
                <c:pt idx="23842">
                  <c:v>56.94140625</c:v>
                </c:pt>
                <c:pt idx="23843">
                  <c:v>13.94140625</c:v>
                </c:pt>
                <c:pt idx="23844">
                  <c:v>-5.05859375</c:v>
                </c:pt>
                <c:pt idx="23845">
                  <c:v>35.94140625</c:v>
                </c:pt>
                <c:pt idx="23846">
                  <c:v>135.94140619999999</c:v>
                </c:pt>
                <c:pt idx="23847">
                  <c:v>2.94140625</c:v>
                </c:pt>
                <c:pt idx="23848">
                  <c:v>-33.765625</c:v>
                </c:pt>
                <c:pt idx="23849">
                  <c:v>15.234375</c:v>
                </c:pt>
                <c:pt idx="23850">
                  <c:v>52.234375</c:v>
                </c:pt>
                <c:pt idx="23851">
                  <c:v>-18.765625</c:v>
                </c:pt>
                <c:pt idx="23852">
                  <c:v>-82.765625</c:v>
                </c:pt>
                <c:pt idx="23853">
                  <c:v>-19.765625</c:v>
                </c:pt>
                <c:pt idx="23854">
                  <c:v>16.234375</c:v>
                </c:pt>
                <c:pt idx="23855">
                  <c:v>52.234375</c:v>
                </c:pt>
                <c:pt idx="23856">
                  <c:v>-37.765625</c:v>
                </c:pt>
                <c:pt idx="23857">
                  <c:v>-2.765625</c:v>
                </c:pt>
                <c:pt idx="23858">
                  <c:v>8.234375</c:v>
                </c:pt>
                <c:pt idx="23859">
                  <c:v>-38.765625</c:v>
                </c:pt>
                <c:pt idx="23860">
                  <c:v>36.234375</c:v>
                </c:pt>
                <c:pt idx="23861">
                  <c:v>-47.765625</c:v>
                </c:pt>
                <c:pt idx="23862">
                  <c:v>46.234375</c:v>
                </c:pt>
                <c:pt idx="23863">
                  <c:v>3.234375</c:v>
                </c:pt>
                <c:pt idx="23864">
                  <c:v>27.234375</c:v>
                </c:pt>
                <c:pt idx="23865">
                  <c:v>-23.765625</c:v>
                </c:pt>
                <c:pt idx="23866">
                  <c:v>3.234375</c:v>
                </c:pt>
                <c:pt idx="23867">
                  <c:v>-11.765625</c:v>
                </c:pt>
                <c:pt idx="23868">
                  <c:v>-70.765625</c:v>
                </c:pt>
                <c:pt idx="23869">
                  <c:v>-63.765625</c:v>
                </c:pt>
                <c:pt idx="23870">
                  <c:v>-8.765625</c:v>
                </c:pt>
                <c:pt idx="23871">
                  <c:v>-4.765625</c:v>
                </c:pt>
                <c:pt idx="23872">
                  <c:v>-24.765625</c:v>
                </c:pt>
                <c:pt idx="23873">
                  <c:v>38.234375</c:v>
                </c:pt>
                <c:pt idx="23874">
                  <c:v>-21.765625</c:v>
                </c:pt>
                <c:pt idx="23875">
                  <c:v>63.234375</c:v>
                </c:pt>
                <c:pt idx="23876">
                  <c:v>49.234375</c:v>
                </c:pt>
                <c:pt idx="23877">
                  <c:v>52.234375</c:v>
                </c:pt>
                <c:pt idx="23878">
                  <c:v>21.234375</c:v>
                </c:pt>
                <c:pt idx="23879">
                  <c:v>-8.765625</c:v>
                </c:pt>
                <c:pt idx="23880">
                  <c:v>-59.765625</c:v>
                </c:pt>
                <c:pt idx="23881">
                  <c:v>34.234375</c:v>
                </c:pt>
                <c:pt idx="23882">
                  <c:v>-5.765625</c:v>
                </c:pt>
                <c:pt idx="23883">
                  <c:v>-66.765625</c:v>
                </c:pt>
                <c:pt idx="23884">
                  <c:v>-23.765625</c:v>
                </c:pt>
                <c:pt idx="23885">
                  <c:v>17.234375</c:v>
                </c:pt>
                <c:pt idx="23886">
                  <c:v>22.234375</c:v>
                </c:pt>
                <c:pt idx="23887">
                  <c:v>-2.765625</c:v>
                </c:pt>
                <c:pt idx="23888">
                  <c:v>-77.765625</c:v>
                </c:pt>
                <c:pt idx="23889">
                  <c:v>1.234375</c:v>
                </c:pt>
                <c:pt idx="23890">
                  <c:v>-34.765625</c:v>
                </c:pt>
                <c:pt idx="23891">
                  <c:v>112.234375</c:v>
                </c:pt>
                <c:pt idx="23892">
                  <c:v>32.234375</c:v>
                </c:pt>
                <c:pt idx="23893">
                  <c:v>27.234375</c:v>
                </c:pt>
                <c:pt idx="23894">
                  <c:v>14.234375</c:v>
                </c:pt>
                <c:pt idx="23895">
                  <c:v>-26.765625</c:v>
                </c:pt>
                <c:pt idx="23896">
                  <c:v>2.234375</c:v>
                </c:pt>
                <c:pt idx="23897">
                  <c:v>54.234375</c:v>
                </c:pt>
                <c:pt idx="23898">
                  <c:v>-130.765625</c:v>
                </c:pt>
                <c:pt idx="23899">
                  <c:v>38.234375</c:v>
                </c:pt>
                <c:pt idx="23900">
                  <c:v>-57.765625</c:v>
                </c:pt>
                <c:pt idx="23901">
                  <c:v>-46.765625</c:v>
                </c:pt>
                <c:pt idx="23902">
                  <c:v>-37.765625</c:v>
                </c:pt>
                <c:pt idx="23903">
                  <c:v>-42.765625</c:v>
                </c:pt>
                <c:pt idx="23904">
                  <c:v>-25.765625</c:v>
                </c:pt>
                <c:pt idx="23905">
                  <c:v>22.234375</c:v>
                </c:pt>
                <c:pt idx="23906">
                  <c:v>-33.765625</c:v>
                </c:pt>
                <c:pt idx="23907">
                  <c:v>-7.765625</c:v>
                </c:pt>
                <c:pt idx="23908">
                  <c:v>1.234375</c:v>
                </c:pt>
                <c:pt idx="23909">
                  <c:v>66.234375</c:v>
                </c:pt>
                <c:pt idx="23910">
                  <c:v>46.234375</c:v>
                </c:pt>
                <c:pt idx="23911">
                  <c:v>8.234375</c:v>
                </c:pt>
                <c:pt idx="23912">
                  <c:v>29.234375</c:v>
                </c:pt>
                <c:pt idx="23913">
                  <c:v>52.234375</c:v>
                </c:pt>
                <c:pt idx="23914">
                  <c:v>-121.765625</c:v>
                </c:pt>
                <c:pt idx="23915">
                  <c:v>-19.765625</c:v>
                </c:pt>
                <c:pt idx="23916">
                  <c:v>-21.765625</c:v>
                </c:pt>
                <c:pt idx="23917">
                  <c:v>58.234375</c:v>
                </c:pt>
                <c:pt idx="23918">
                  <c:v>-41.765625</c:v>
                </c:pt>
                <c:pt idx="23919">
                  <c:v>71.234375</c:v>
                </c:pt>
                <c:pt idx="23920">
                  <c:v>17.234375</c:v>
                </c:pt>
                <c:pt idx="23921">
                  <c:v>-39.765625</c:v>
                </c:pt>
                <c:pt idx="23922">
                  <c:v>-16.765625</c:v>
                </c:pt>
                <c:pt idx="23923">
                  <c:v>-73.765625</c:v>
                </c:pt>
                <c:pt idx="23924">
                  <c:v>-24.765625</c:v>
                </c:pt>
                <c:pt idx="23925">
                  <c:v>43.234375</c:v>
                </c:pt>
                <c:pt idx="23926">
                  <c:v>-13.83203125</c:v>
                </c:pt>
                <c:pt idx="23927">
                  <c:v>-37.83203125</c:v>
                </c:pt>
                <c:pt idx="23928">
                  <c:v>19.16796875</c:v>
                </c:pt>
                <c:pt idx="23929">
                  <c:v>101.1679688</c:v>
                </c:pt>
                <c:pt idx="23930">
                  <c:v>-31.83203125</c:v>
                </c:pt>
                <c:pt idx="23931">
                  <c:v>-36.83203125</c:v>
                </c:pt>
                <c:pt idx="23932">
                  <c:v>-1.83203125</c:v>
                </c:pt>
                <c:pt idx="23933">
                  <c:v>38.16796875</c:v>
                </c:pt>
                <c:pt idx="23934">
                  <c:v>45.16796875</c:v>
                </c:pt>
                <c:pt idx="23935">
                  <c:v>105.1679688</c:v>
                </c:pt>
                <c:pt idx="23936">
                  <c:v>5.16796875</c:v>
                </c:pt>
                <c:pt idx="23937">
                  <c:v>-49.83203125</c:v>
                </c:pt>
                <c:pt idx="23938">
                  <c:v>-45.83203125</c:v>
                </c:pt>
                <c:pt idx="23939">
                  <c:v>-15.83203125</c:v>
                </c:pt>
                <c:pt idx="23940">
                  <c:v>23.16796875</c:v>
                </c:pt>
                <c:pt idx="23941">
                  <c:v>-44.83203125</c:v>
                </c:pt>
                <c:pt idx="23942">
                  <c:v>10.16796875</c:v>
                </c:pt>
                <c:pt idx="23943">
                  <c:v>-103.8320312</c:v>
                </c:pt>
                <c:pt idx="23944">
                  <c:v>9.16796875</c:v>
                </c:pt>
                <c:pt idx="23945">
                  <c:v>42.16796875</c:v>
                </c:pt>
                <c:pt idx="23946">
                  <c:v>-60.83203125</c:v>
                </c:pt>
                <c:pt idx="23947">
                  <c:v>134.16796880000001</c:v>
                </c:pt>
                <c:pt idx="23948">
                  <c:v>-68.83203125</c:v>
                </c:pt>
                <c:pt idx="23949">
                  <c:v>-21.83203125</c:v>
                </c:pt>
                <c:pt idx="23950">
                  <c:v>-55.83203125</c:v>
                </c:pt>
                <c:pt idx="23951">
                  <c:v>11.16796875</c:v>
                </c:pt>
                <c:pt idx="23952">
                  <c:v>42.16796875</c:v>
                </c:pt>
                <c:pt idx="23953">
                  <c:v>-6.83203125</c:v>
                </c:pt>
                <c:pt idx="23954">
                  <c:v>-30.83203125</c:v>
                </c:pt>
                <c:pt idx="23955">
                  <c:v>-23.83203125</c:v>
                </c:pt>
                <c:pt idx="23956">
                  <c:v>-0.83203125</c:v>
                </c:pt>
                <c:pt idx="23957">
                  <c:v>-14.83203125</c:v>
                </c:pt>
                <c:pt idx="23958">
                  <c:v>-53.83203125</c:v>
                </c:pt>
                <c:pt idx="23959">
                  <c:v>60.16796875</c:v>
                </c:pt>
                <c:pt idx="23960">
                  <c:v>26.16796875</c:v>
                </c:pt>
                <c:pt idx="23961">
                  <c:v>18.16796875</c:v>
                </c:pt>
                <c:pt idx="23962">
                  <c:v>-31.83203125</c:v>
                </c:pt>
                <c:pt idx="23963">
                  <c:v>19.16796875</c:v>
                </c:pt>
                <c:pt idx="23964">
                  <c:v>-55.83203125</c:v>
                </c:pt>
                <c:pt idx="23965">
                  <c:v>31.16796875</c:v>
                </c:pt>
                <c:pt idx="23966">
                  <c:v>24.16796875</c:v>
                </c:pt>
                <c:pt idx="23967">
                  <c:v>-14.83203125</c:v>
                </c:pt>
                <c:pt idx="23968">
                  <c:v>-44.83203125</c:v>
                </c:pt>
                <c:pt idx="23969">
                  <c:v>-15.83203125</c:v>
                </c:pt>
                <c:pt idx="23970">
                  <c:v>-30.83203125</c:v>
                </c:pt>
                <c:pt idx="23971">
                  <c:v>10.16796875</c:v>
                </c:pt>
                <c:pt idx="23972">
                  <c:v>-34.83203125</c:v>
                </c:pt>
                <c:pt idx="23973">
                  <c:v>-50.83203125</c:v>
                </c:pt>
                <c:pt idx="23974">
                  <c:v>49.16796875</c:v>
                </c:pt>
                <c:pt idx="23975">
                  <c:v>-45.83203125</c:v>
                </c:pt>
                <c:pt idx="23976">
                  <c:v>50.16796875</c:v>
                </c:pt>
                <c:pt idx="23977">
                  <c:v>9.16796875</c:v>
                </c:pt>
                <c:pt idx="23978">
                  <c:v>28.12890625</c:v>
                </c:pt>
                <c:pt idx="23979">
                  <c:v>54.12890625</c:v>
                </c:pt>
                <c:pt idx="23980">
                  <c:v>0.12890625</c:v>
                </c:pt>
                <c:pt idx="23981">
                  <c:v>7.12890625</c:v>
                </c:pt>
                <c:pt idx="23982">
                  <c:v>6.12890625</c:v>
                </c:pt>
                <c:pt idx="23983">
                  <c:v>15.12890625</c:v>
                </c:pt>
                <c:pt idx="23984">
                  <c:v>0.12890625</c:v>
                </c:pt>
                <c:pt idx="23985">
                  <c:v>-15.87109375</c:v>
                </c:pt>
                <c:pt idx="23986">
                  <c:v>2.12890625</c:v>
                </c:pt>
                <c:pt idx="23987">
                  <c:v>-26.87109375</c:v>
                </c:pt>
                <c:pt idx="23988">
                  <c:v>11.12890625</c:v>
                </c:pt>
                <c:pt idx="23989">
                  <c:v>2.12890625</c:v>
                </c:pt>
                <c:pt idx="23990">
                  <c:v>60.12890625</c:v>
                </c:pt>
                <c:pt idx="23991">
                  <c:v>-5.87109375</c:v>
                </c:pt>
                <c:pt idx="23992">
                  <c:v>-48.87109375</c:v>
                </c:pt>
                <c:pt idx="23993">
                  <c:v>-61.87109375</c:v>
                </c:pt>
                <c:pt idx="23994">
                  <c:v>-11.87109375</c:v>
                </c:pt>
                <c:pt idx="23995">
                  <c:v>35.12890625</c:v>
                </c:pt>
                <c:pt idx="23996">
                  <c:v>-36.87109375</c:v>
                </c:pt>
                <c:pt idx="23997">
                  <c:v>-30.87109375</c:v>
                </c:pt>
                <c:pt idx="23998">
                  <c:v>55.12890625</c:v>
                </c:pt>
                <c:pt idx="23999">
                  <c:v>9.12890625</c:v>
                </c:pt>
                <c:pt idx="24000">
                  <c:v>-15.87109375</c:v>
                </c:pt>
                <c:pt idx="24001">
                  <c:v>-98.87109375</c:v>
                </c:pt>
                <c:pt idx="24002">
                  <c:v>-20.87109375</c:v>
                </c:pt>
                <c:pt idx="24003">
                  <c:v>10.12890625</c:v>
                </c:pt>
                <c:pt idx="24004">
                  <c:v>-21.87109375</c:v>
                </c:pt>
                <c:pt idx="24005">
                  <c:v>-38.87109375</c:v>
                </c:pt>
                <c:pt idx="24006">
                  <c:v>20.12890625</c:v>
                </c:pt>
                <c:pt idx="24007">
                  <c:v>9.12890625</c:v>
                </c:pt>
                <c:pt idx="24008">
                  <c:v>-124.8710938</c:v>
                </c:pt>
                <c:pt idx="24009">
                  <c:v>-31.87109375</c:v>
                </c:pt>
                <c:pt idx="24010">
                  <c:v>67.12890625</c:v>
                </c:pt>
                <c:pt idx="24011">
                  <c:v>11.12890625</c:v>
                </c:pt>
                <c:pt idx="24012">
                  <c:v>-4.87109375</c:v>
                </c:pt>
                <c:pt idx="24013">
                  <c:v>-24.87109375</c:v>
                </c:pt>
                <c:pt idx="24014">
                  <c:v>-113.8710938</c:v>
                </c:pt>
                <c:pt idx="24015">
                  <c:v>37.12890625</c:v>
                </c:pt>
                <c:pt idx="24016">
                  <c:v>62.12890625</c:v>
                </c:pt>
                <c:pt idx="24017">
                  <c:v>-3.87109375</c:v>
                </c:pt>
                <c:pt idx="24018">
                  <c:v>-45.87109375</c:v>
                </c:pt>
                <c:pt idx="24019">
                  <c:v>-64.87109375</c:v>
                </c:pt>
                <c:pt idx="24020">
                  <c:v>-3.87109375</c:v>
                </c:pt>
                <c:pt idx="24021">
                  <c:v>14.12890625</c:v>
                </c:pt>
                <c:pt idx="24022">
                  <c:v>-49.87109375</c:v>
                </c:pt>
                <c:pt idx="24023">
                  <c:v>-9.87109375</c:v>
                </c:pt>
                <c:pt idx="24024">
                  <c:v>-5.87109375</c:v>
                </c:pt>
                <c:pt idx="24025">
                  <c:v>-18.87109375</c:v>
                </c:pt>
                <c:pt idx="24026">
                  <c:v>11.12890625</c:v>
                </c:pt>
                <c:pt idx="24027">
                  <c:v>95.12890625</c:v>
                </c:pt>
                <c:pt idx="24028">
                  <c:v>25.12890625</c:v>
                </c:pt>
                <c:pt idx="24029">
                  <c:v>-61.87109375</c:v>
                </c:pt>
                <c:pt idx="24030">
                  <c:v>-19.87109375</c:v>
                </c:pt>
                <c:pt idx="24031">
                  <c:v>93.12890625</c:v>
                </c:pt>
                <c:pt idx="24032">
                  <c:v>33.12890625</c:v>
                </c:pt>
                <c:pt idx="24033">
                  <c:v>-14.87109375</c:v>
                </c:pt>
                <c:pt idx="24034">
                  <c:v>84.12890625</c:v>
                </c:pt>
                <c:pt idx="24035">
                  <c:v>-87.87109375</c:v>
                </c:pt>
                <c:pt idx="24036">
                  <c:v>3.12890625</c:v>
                </c:pt>
                <c:pt idx="24037">
                  <c:v>5.12890625</c:v>
                </c:pt>
                <c:pt idx="24038">
                  <c:v>42.12890625</c:v>
                </c:pt>
                <c:pt idx="24039">
                  <c:v>40.12890625</c:v>
                </c:pt>
                <c:pt idx="24040">
                  <c:v>-60.87109375</c:v>
                </c:pt>
                <c:pt idx="24041">
                  <c:v>35.12890625</c:v>
                </c:pt>
                <c:pt idx="24042">
                  <c:v>-36.66015625</c:v>
                </c:pt>
                <c:pt idx="24043">
                  <c:v>22.33984375</c:v>
                </c:pt>
                <c:pt idx="24044">
                  <c:v>-24.66015625</c:v>
                </c:pt>
                <c:pt idx="24045">
                  <c:v>21.33984375</c:v>
                </c:pt>
                <c:pt idx="24046">
                  <c:v>-17.66015625</c:v>
                </c:pt>
                <c:pt idx="24047">
                  <c:v>-9.66015625</c:v>
                </c:pt>
                <c:pt idx="24048">
                  <c:v>-66.66015625</c:v>
                </c:pt>
                <c:pt idx="24049">
                  <c:v>83.33984375</c:v>
                </c:pt>
                <c:pt idx="24050">
                  <c:v>12.33984375</c:v>
                </c:pt>
                <c:pt idx="24051">
                  <c:v>-63.66015625</c:v>
                </c:pt>
                <c:pt idx="24052">
                  <c:v>4.33984375</c:v>
                </c:pt>
                <c:pt idx="24053">
                  <c:v>-50.66015625</c:v>
                </c:pt>
                <c:pt idx="24054">
                  <c:v>62.33984375</c:v>
                </c:pt>
                <c:pt idx="24055">
                  <c:v>-7.66015625</c:v>
                </c:pt>
                <c:pt idx="24056">
                  <c:v>-43.66015625</c:v>
                </c:pt>
                <c:pt idx="24057">
                  <c:v>-30.66015625</c:v>
                </c:pt>
                <c:pt idx="24058">
                  <c:v>-20.66015625</c:v>
                </c:pt>
                <c:pt idx="24059">
                  <c:v>29.33984375</c:v>
                </c:pt>
                <c:pt idx="24060">
                  <c:v>-16.66015625</c:v>
                </c:pt>
                <c:pt idx="24061">
                  <c:v>-12.66015625</c:v>
                </c:pt>
                <c:pt idx="24062">
                  <c:v>76.33984375</c:v>
                </c:pt>
                <c:pt idx="24063">
                  <c:v>-49.66015625</c:v>
                </c:pt>
                <c:pt idx="24064">
                  <c:v>57.33984375</c:v>
                </c:pt>
                <c:pt idx="24065">
                  <c:v>-18.66015625</c:v>
                </c:pt>
                <c:pt idx="24066">
                  <c:v>-67.66015625</c:v>
                </c:pt>
                <c:pt idx="24067">
                  <c:v>-20.66015625</c:v>
                </c:pt>
                <c:pt idx="24068">
                  <c:v>14.33984375</c:v>
                </c:pt>
                <c:pt idx="24069">
                  <c:v>-48.66015625</c:v>
                </c:pt>
                <c:pt idx="24070">
                  <c:v>4.33984375</c:v>
                </c:pt>
                <c:pt idx="24071">
                  <c:v>-5.66015625</c:v>
                </c:pt>
                <c:pt idx="24072">
                  <c:v>-67.66015625</c:v>
                </c:pt>
                <c:pt idx="24073">
                  <c:v>26.33984375</c:v>
                </c:pt>
                <c:pt idx="24074">
                  <c:v>-0.66015625</c:v>
                </c:pt>
                <c:pt idx="24075">
                  <c:v>-8.66015625</c:v>
                </c:pt>
                <c:pt idx="24076">
                  <c:v>49.33984375</c:v>
                </c:pt>
                <c:pt idx="24077">
                  <c:v>-49.66015625</c:v>
                </c:pt>
                <c:pt idx="24078">
                  <c:v>62.33984375</c:v>
                </c:pt>
                <c:pt idx="24079">
                  <c:v>-24.66015625</c:v>
                </c:pt>
                <c:pt idx="24080">
                  <c:v>-79.66015625</c:v>
                </c:pt>
                <c:pt idx="24081">
                  <c:v>4.33984375</c:v>
                </c:pt>
                <c:pt idx="24082">
                  <c:v>21.33984375</c:v>
                </c:pt>
                <c:pt idx="24083">
                  <c:v>-25.66015625</c:v>
                </c:pt>
                <c:pt idx="24084">
                  <c:v>45.33984375</c:v>
                </c:pt>
                <c:pt idx="24085">
                  <c:v>28.33984375</c:v>
                </c:pt>
                <c:pt idx="24086">
                  <c:v>32.33984375</c:v>
                </c:pt>
                <c:pt idx="24087">
                  <c:v>9.33984375</c:v>
                </c:pt>
                <c:pt idx="24088">
                  <c:v>1.33984375</c:v>
                </c:pt>
                <c:pt idx="24089">
                  <c:v>29.33984375</c:v>
                </c:pt>
                <c:pt idx="24090">
                  <c:v>9.33984375</c:v>
                </c:pt>
                <c:pt idx="24091">
                  <c:v>-19.66015625</c:v>
                </c:pt>
                <c:pt idx="24092">
                  <c:v>-37.66015625</c:v>
                </c:pt>
                <c:pt idx="24093">
                  <c:v>34.33984375</c:v>
                </c:pt>
                <c:pt idx="24094">
                  <c:v>-56.66015625</c:v>
                </c:pt>
                <c:pt idx="24095">
                  <c:v>-9.66015625</c:v>
                </c:pt>
                <c:pt idx="24096">
                  <c:v>15.33984375</c:v>
                </c:pt>
                <c:pt idx="24097">
                  <c:v>54.33984375</c:v>
                </c:pt>
                <c:pt idx="24098">
                  <c:v>52.33984375</c:v>
                </c:pt>
                <c:pt idx="24099">
                  <c:v>14.33984375</c:v>
                </c:pt>
                <c:pt idx="24100">
                  <c:v>-9.66015625</c:v>
                </c:pt>
                <c:pt idx="24101">
                  <c:v>-16.66015625</c:v>
                </c:pt>
                <c:pt idx="24102">
                  <c:v>63.33984375</c:v>
                </c:pt>
                <c:pt idx="24103">
                  <c:v>-53.66015625</c:v>
                </c:pt>
                <c:pt idx="24104">
                  <c:v>32.33984375</c:v>
                </c:pt>
                <c:pt idx="24105">
                  <c:v>-1.66015625</c:v>
                </c:pt>
                <c:pt idx="24106">
                  <c:v>-107.6601562</c:v>
                </c:pt>
                <c:pt idx="24107">
                  <c:v>31.33984375</c:v>
                </c:pt>
                <c:pt idx="24108">
                  <c:v>15.33984375</c:v>
                </c:pt>
                <c:pt idx="24109">
                  <c:v>49.33984375</c:v>
                </c:pt>
                <c:pt idx="24110">
                  <c:v>31.33984375</c:v>
                </c:pt>
                <c:pt idx="24111">
                  <c:v>37.33984375</c:v>
                </c:pt>
                <c:pt idx="24112">
                  <c:v>9.33984375</c:v>
                </c:pt>
                <c:pt idx="24113">
                  <c:v>-38.66015625</c:v>
                </c:pt>
                <c:pt idx="24114">
                  <c:v>7.33984375</c:v>
                </c:pt>
                <c:pt idx="24115">
                  <c:v>-38.66015625</c:v>
                </c:pt>
                <c:pt idx="24116">
                  <c:v>-32.66015625</c:v>
                </c:pt>
                <c:pt idx="24117">
                  <c:v>15.12890625</c:v>
                </c:pt>
                <c:pt idx="24118">
                  <c:v>-42.87109375</c:v>
                </c:pt>
                <c:pt idx="24119">
                  <c:v>89.12890625</c:v>
                </c:pt>
                <c:pt idx="24120">
                  <c:v>-38.87109375</c:v>
                </c:pt>
                <c:pt idx="24121">
                  <c:v>50.12890625</c:v>
                </c:pt>
                <c:pt idx="24122">
                  <c:v>-32.87109375</c:v>
                </c:pt>
                <c:pt idx="24123">
                  <c:v>111.1289062</c:v>
                </c:pt>
                <c:pt idx="24124">
                  <c:v>20.12890625</c:v>
                </c:pt>
                <c:pt idx="24125">
                  <c:v>31.12890625</c:v>
                </c:pt>
                <c:pt idx="24126">
                  <c:v>-9.87109375</c:v>
                </c:pt>
                <c:pt idx="24127">
                  <c:v>60.12890625</c:v>
                </c:pt>
                <c:pt idx="24128">
                  <c:v>-63.87109375</c:v>
                </c:pt>
                <c:pt idx="24129">
                  <c:v>29.12890625</c:v>
                </c:pt>
                <c:pt idx="24130">
                  <c:v>-62.87109375</c:v>
                </c:pt>
                <c:pt idx="24131">
                  <c:v>22.12890625</c:v>
                </c:pt>
                <c:pt idx="24132">
                  <c:v>-8.87109375</c:v>
                </c:pt>
                <c:pt idx="24133">
                  <c:v>-28.87109375</c:v>
                </c:pt>
                <c:pt idx="24134">
                  <c:v>-43.87109375</c:v>
                </c:pt>
                <c:pt idx="24135">
                  <c:v>55.12890625</c:v>
                </c:pt>
                <c:pt idx="24136">
                  <c:v>53.12890625</c:v>
                </c:pt>
                <c:pt idx="24137">
                  <c:v>-64.87109375</c:v>
                </c:pt>
                <c:pt idx="24138">
                  <c:v>71.12890625</c:v>
                </c:pt>
                <c:pt idx="24139">
                  <c:v>73.12890625</c:v>
                </c:pt>
                <c:pt idx="24140">
                  <c:v>-74.87109375</c:v>
                </c:pt>
                <c:pt idx="24141">
                  <c:v>-18.87109375</c:v>
                </c:pt>
                <c:pt idx="24142">
                  <c:v>-32.87109375</c:v>
                </c:pt>
                <c:pt idx="24143">
                  <c:v>49.12890625</c:v>
                </c:pt>
                <c:pt idx="24144">
                  <c:v>28.12890625</c:v>
                </c:pt>
                <c:pt idx="24145">
                  <c:v>5.12890625</c:v>
                </c:pt>
                <c:pt idx="24146">
                  <c:v>33.12890625</c:v>
                </c:pt>
                <c:pt idx="24147">
                  <c:v>14.12890625</c:v>
                </c:pt>
                <c:pt idx="24148">
                  <c:v>15.12890625</c:v>
                </c:pt>
                <c:pt idx="24149">
                  <c:v>-3.87109375</c:v>
                </c:pt>
                <c:pt idx="24150">
                  <c:v>40.12890625</c:v>
                </c:pt>
                <c:pt idx="24151">
                  <c:v>-56.87109375</c:v>
                </c:pt>
                <c:pt idx="24152">
                  <c:v>-14.87109375</c:v>
                </c:pt>
                <c:pt idx="24153">
                  <c:v>-34.87109375</c:v>
                </c:pt>
                <c:pt idx="24154">
                  <c:v>-1.87109375</c:v>
                </c:pt>
                <c:pt idx="24155">
                  <c:v>86.12890625</c:v>
                </c:pt>
                <c:pt idx="24156">
                  <c:v>28.12890625</c:v>
                </c:pt>
                <c:pt idx="24157">
                  <c:v>-49.87109375</c:v>
                </c:pt>
                <c:pt idx="24158">
                  <c:v>25.12890625</c:v>
                </c:pt>
                <c:pt idx="24159">
                  <c:v>-22.87109375</c:v>
                </c:pt>
                <c:pt idx="24160">
                  <c:v>59.12890625</c:v>
                </c:pt>
                <c:pt idx="24161">
                  <c:v>-25.87109375</c:v>
                </c:pt>
                <c:pt idx="24162">
                  <c:v>74.12890625</c:v>
                </c:pt>
                <c:pt idx="24163">
                  <c:v>13.12890625</c:v>
                </c:pt>
                <c:pt idx="24164">
                  <c:v>27.12890625</c:v>
                </c:pt>
                <c:pt idx="24165">
                  <c:v>-55.87109375</c:v>
                </c:pt>
                <c:pt idx="24166">
                  <c:v>89.12890625</c:v>
                </c:pt>
                <c:pt idx="24167">
                  <c:v>-37.87109375</c:v>
                </c:pt>
                <c:pt idx="24168">
                  <c:v>-26.87109375</c:v>
                </c:pt>
                <c:pt idx="24169">
                  <c:v>69.12890625</c:v>
                </c:pt>
                <c:pt idx="24170">
                  <c:v>43.12890625</c:v>
                </c:pt>
                <c:pt idx="24171">
                  <c:v>-13.87109375</c:v>
                </c:pt>
                <c:pt idx="24172">
                  <c:v>38.12890625</c:v>
                </c:pt>
                <c:pt idx="24173">
                  <c:v>13.12890625</c:v>
                </c:pt>
                <c:pt idx="24174">
                  <c:v>107.1289062</c:v>
                </c:pt>
                <c:pt idx="24175">
                  <c:v>-39.87109375</c:v>
                </c:pt>
                <c:pt idx="24176">
                  <c:v>79.1875</c:v>
                </c:pt>
                <c:pt idx="24177">
                  <c:v>-5.8125</c:v>
                </c:pt>
                <c:pt idx="24178">
                  <c:v>-57.8125</c:v>
                </c:pt>
                <c:pt idx="24179">
                  <c:v>-27.8125</c:v>
                </c:pt>
                <c:pt idx="24180">
                  <c:v>32.1875</c:v>
                </c:pt>
                <c:pt idx="24181">
                  <c:v>-12.8125</c:v>
                </c:pt>
                <c:pt idx="24182">
                  <c:v>40.1875</c:v>
                </c:pt>
                <c:pt idx="24183">
                  <c:v>39.1875</c:v>
                </c:pt>
                <c:pt idx="24184">
                  <c:v>-70.8125</c:v>
                </c:pt>
                <c:pt idx="24185">
                  <c:v>-73.8125</c:v>
                </c:pt>
                <c:pt idx="24186">
                  <c:v>26.1875</c:v>
                </c:pt>
                <c:pt idx="24187">
                  <c:v>31.1875</c:v>
                </c:pt>
                <c:pt idx="24188">
                  <c:v>-110.8125</c:v>
                </c:pt>
                <c:pt idx="24189">
                  <c:v>2.1875</c:v>
                </c:pt>
                <c:pt idx="24190">
                  <c:v>-15.8125</c:v>
                </c:pt>
                <c:pt idx="24191">
                  <c:v>-35.8125</c:v>
                </c:pt>
                <c:pt idx="24192">
                  <c:v>-2.8125</c:v>
                </c:pt>
                <c:pt idx="24193">
                  <c:v>15.1875</c:v>
                </c:pt>
                <c:pt idx="24194">
                  <c:v>-75.8125</c:v>
                </c:pt>
                <c:pt idx="24195">
                  <c:v>23.1875</c:v>
                </c:pt>
                <c:pt idx="24196">
                  <c:v>-72.8125</c:v>
                </c:pt>
                <c:pt idx="24197">
                  <c:v>0.1875</c:v>
                </c:pt>
                <c:pt idx="24198">
                  <c:v>-40.8125</c:v>
                </c:pt>
                <c:pt idx="24199">
                  <c:v>80.1875</c:v>
                </c:pt>
                <c:pt idx="24200">
                  <c:v>-38.8125</c:v>
                </c:pt>
                <c:pt idx="24201">
                  <c:v>-10.8125</c:v>
                </c:pt>
                <c:pt idx="24202">
                  <c:v>70.1875</c:v>
                </c:pt>
                <c:pt idx="24203">
                  <c:v>89.1875</c:v>
                </c:pt>
                <c:pt idx="24204">
                  <c:v>53.1875</c:v>
                </c:pt>
                <c:pt idx="24205">
                  <c:v>-82.8125</c:v>
                </c:pt>
                <c:pt idx="24206">
                  <c:v>68.1875</c:v>
                </c:pt>
                <c:pt idx="24207">
                  <c:v>-13.8125</c:v>
                </c:pt>
                <c:pt idx="24208">
                  <c:v>42.1875</c:v>
                </c:pt>
                <c:pt idx="24209">
                  <c:v>8.1875</c:v>
                </c:pt>
                <c:pt idx="24210">
                  <c:v>-23.8125</c:v>
                </c:pt>
                <c:pt idx="24211">
                  <c:v>57.1875</c:v>
                </c:pt>
                <c:pt idx="24212">
                  <c:v>50.1875</c:v>
                </c:pt>
                <c:pt idx="24213">
                  <c:v>76.1875</c:v>
                </c:pt>
                <c:pt idx="24214">
                  <c:v>-14.8125</c:v>
                </c:pt>
                <c:pt idx="24215">
                  <c:v>45.1875</c:v>
                </c:pt>
                <c:pt idx="24216">
                  <c:v>31.1875</c:v>
                </c:pt>
                <c:pt idx="24217">
                  <c:v>-49.8125</c:v>
                </c:pt>
                <c:pt idx="24218">
                  <c:v>50.1875</c:v>
                </c:pt>
                <c:pt idx="24219">
                  <c:v>17.1875</c:v>
                </c:pt>
                <c:pt idx="24220">
                  <c:v>-0.8125</c:v>
                </c:pt>
                <c:pt idx="24221">
                  <c:v>-42.8125</c:v>
                </c:pt>
                <c:pt idx="24222">
                  <c:v>-58.8125</c:v>
                </c:pt>
                <c:pt idx="24223">
                  <c:v>0.1875</c:v>
                </c:pt>
                <c:pt idx="24224">
                  <c:v>18.1875</c:v>
                </c:pt>
                <c:pt idx="24225">
                  <c:v>-32.8125</c:v>
                </c:pt>
                <c:pt idx="24226">
                  <c:v>85.1875</c:v>
                </c:pt>
                <c:pt idx="24227">
                  <c:v>44.1875</c:v>
                </c:pt>
                <c:pt idx="24228">
                  <c:v>-6.8125</c:v>
                </c:pt>
                <c:pt idx="24229">
                  <c:v>-16.8125</c:v>
                </c:pt>
                <c:pt idx="24230">
                  <c:v>-26.8125</c:v>
                </c:pt>
                <c:pt idx="24231">
                  <c:v>-27.8125</c:v>
                </c:pt>
                <c:pt idx="24232">
                  <c:v>-39.75390625</c:v>
                </c:pt>
                <c:pt idx="24233">
                  <c:v>-4.75390625</c:v>
                </c:pt>
                <c:pt idx="24234">
                  <c:v>7.24609375</c:v>
                </c:pt>
                <c:pt idx="24235">
                  <c:v>-14.75390625</c:v>
                </c:pt>
                <c:pt idx="24236">
                  <c:v>113.2460938</c:v>
                </c:pt>
                <c:pt idx="24237">
                  <c:v>10.24609375</c:v>
                </c:pt>
                <c:pt idx="24238">
                  <c:v>14.24609375</c:v>
                </c:pt>
                <c:pt idx="24239">
                  <c:v>-61.75390625</c:v>
                </c:pt>
                <c:pt idx="24240">
                  <c:v>5.24609375</c:v>
                </c:pt>
                <c:pt idx="24241">
                  <c:v>70.24609375</c:v>
                </c:pt>
                <c:pt idx="24242">
                  <c:v>56.24609375</c:v>
                </c:pt>
                <c:pt idx="24243">
                  <c:v>66.24609375</c:v>
                </c:pt>
                <c:pt idx="24244">
                  <c:v>25.24609375</c:v>
                </c:pt>
                <c:pt idx="24245">
                  <c:v>9.24609375</c:v>
                </c:pt>
                <c:pt idx="24246">
                  <c:v>2.24609375</c:v>
                </c:pt>
                <c:pt idx="24247">
                  <c:v>46.24609375</c:v>
                </c:pt>
                <c:pt idx="24248">
                  <c:v>-38.75390625</c:v>
                </c:pt>
                <c:pt idx="24249">
                  <c:v>-20.75390625</c:v>
                </c:pt>
                <c:pt idx="24250">
                  <c:v>34.24609375</c:v>
                </c:pt>
                <c:pt idx="24251">
                  <c:v>-11.75390625</c:v>
                </c:pt>
                <c:pt idx="24252">
                  <c:v>113.2460938</c:v>
                </c:pt>
                <c:pt idx="24253">
                  <c:v>45.24609375</c:v>
                </c:pt>
                <c:pt idx="24254">
                  <c:v>-19.75390625</c:v>
                </c:pt>
                <c:pt idx="24255">
                  <c:v>-85.75390625</c:v>
                </c:pt>
                <c:pt idx="24256">
                  <c:v>7.24609375</c:v>
                </c:pt>
                <c:pt idx="24257">
                  <c:v>-41.75390625</c:v>
                </c:pt>
                <c:pt idx="24258">
                  <c:v>-19.75390625</c:v>
                </c:pt>
                <c:pt idx="24259">
                  <c:v>30.24609375</c:v>
                </c:pt>
                <c:pt idx="24260">
                  <c:v>2.24609375</c:v>
                </c:pt>
                <c:pt idx="24261">
                  <c:v>39.24609375</c:v>
                </c:pt>
                <c:pt idx="24262">
                  <c:v>-26.75390625</c:v>
                </c:pt>
                <c:pt idx="24263">
                  <c:v>-51.75390625</c:v>
                </c:pt>
                <c:pt idx="24264">
                  <c:v>5.24609375</c:v>
                </c:pt>
                <c:pt idx="24265">
                  <c:v>-75.75390625</c:v>
                </c:pt>
                <c:pt idx="24266">
                  <c:v>5.24609375</c:v>
                </c:pt>
                <c:pt idx="24267">
                  <c:v>12.24609375</c:v>
                </c:pt>
                <c:pt idx="24268">
                  <c:v>32.24609375</c:v>
                </c:pt>
                <c:pt idx="24269">
                  <c:v>25.24609375</c:v>
                </c:pt>
                <c:pt idx="24270">
                  <c:v>-9.75390625</c:v>
                </c:pt>
                <c:pt idx="24271">
                  <c:v>-73.75390625</c:v>
                </c:pt>
                <c:pt idx="24272">
                  <c:v>-7.75390625</c:v>
                </c:pt>
                <c:pt idx="24273">
                  <c:v>-61.75390625</c:v>
                </c:pt>
                <c:pt idx="24274">
                  <c:v>7.24609375</c:v>
                </c:pt>
                <c:pt idx="24275">
                  <c:v>-15.75390625</c:v>
                </c:pt>
                <c:pt idx="24276">
                  <c:v>85.24609375</c:v>
                </c:pt>
                <c:pt idx="24277">
                  <c:v>8.24609375</c:v>
                </c:pt>
                <c:pt idx="24278">
                  <c:v>10.24609375</c:v>
                </c:pt>
                <c:pt idx="24279">
                  <c:v>-24.75390625</c:v>
                </c:pt>
                <c:pt idx="24280">
                  <c:v>-17.05859375</c:v>
                </c:pt>
                <c:pt idx="24281">
                  <c:v>16.94140625</c:v>
                </c:pt>
                <c:pt idx="24282">
                  <c:v>30.94140625</c:v>
                </c:pt>
                <c:pt idx="24283">
                  <c:v>-19.05859375</c:v>
                </c:pt>
                <c:pt idx="24284">
                  <c:v>-21.05859375</c:v>
                </c:pt>
                <c:pt idx="24285">
                  <c:v>-99.05859375</c:v>
                </c:pt>
                <c:pt idx="24286">
                  <c:v>31.94140625</c:v>
                </c:pt>
                <c:pt idx="24287">
                  <c:v>46.94140625</c:v>
                </c:pt>
                <c:pt idx="24288">
                  <c:v>-65.05859375</c:v>
                </c:pt>
                <c:pt idx="24289">
                  <c:v>50.94140625</c:v>
                </c:pt>
                <c:pt idx="24290">
                  <c:v>-52.05859375</c:v>
                </c:pt>
                <c:pt idx="24291">
                  <c:v>-12.05859375</c:v>
                </c:pt>
                <c:pt idx="24292">
                  <c:v>10.94140625</c:v>
                </c:pt>
                <c:pt idx="24293">
                  <c:v>-37.05859375</c:v>
                </c:pt>
                <c:pt idx="24294">
                  <c:v>21.94140625</c:v>
                </c:pt>
                <c:pt idx="24295">
                  <c:v>39.94140625</c:v>
                </c:pt>
                <c:pt idx="24296">
                  <c:v>20.94140625</c:v>
                </c:pt>
                <c:pt idx="24297">
                  <c:v>1.94140625</c:v>
                </c:pt>
                <c:pt idx="24298">
                  <c:v>13.94140625</c:v>
                </c:pt>
                <c:pt idx="24299">
                  <c:v>-57.05859375</c:v>
                </c:pt>
                <c:pt idx="24300">
                  <c:v>-50.05859375</c:v>
                </c:pt>
                <c:pt idx="24301">
                  <c:v>-21.05859375</c:v>
                </c:pt>
                <c:pt idx="24302">
                  <c:v>51.94140625</c:v>
                </c:pt>
                <c:pt idx="24303">
                  <c:v>20.94140625</c:v>
                </c:pt>
                <c:pt idx="24304">
                  <c:v>-14.05859375</c:v>
                </c:pt>
                <c:pt idx="24305">
                  <c:v>-5.05859375</c:v>
                </c:pt>
                <c:pt idx="24306">
                  <c:v>-24.05859375</c:v>
                </c:pt>
                <c:pt idx="24307">
                  <c:v>-9.05859375</c:v>
                </c:pt>
                <c:pt idx="24308">
                  <c:v>-63.05859375</c:v>
                </c:pt>
                <c:pt idx="24309">
                  <c:v>-28.05859375</c:v>
                </c:pt>
                <c:pt idx="24310">
                  <c:v>-2.05859375</c:v>
                </c:pt>
                <c:pt idx="24311">
                  <c:v>-46.05859375</c:v>
                </c:pt>
                <c:pt idx="24312">
                  <c:v>-97.05859375</c:v>
                </c:pt>
                <c:pt idx="24313">
                  <c:v>44.94140625</c:v>
                </c:pt>
                <c:pt idx="24314">
                  <c:v>76.94140625</c:v>
                </c:pt>
                <c:pt idx="24315">
                  <c:v>13.94140625</c:v>
                </c:pt>
                <c:pt idx="24316">
                  <c:v>-63.05859375</c:v>
                </c:pt>
                <c:pt idx="24317">
                  <c:v>46.94140625</c:v>
                </c:pt>
                <c:pt idx="24318">
                  <c:v>-76.05859375</c:v>
                </c:pt>
                <c:pt idx="24319">
                  <c:v>-23.05859375</c:v>
                </c:pt>
                <c:pt idx="24320">
                  <c:v>46.94140625</c:v>
                </c:pt>
                <c:pt idx="24321">
                  <c:v>0.94140625</c:v>
                </c:pt>
                <c:pt idx="24322">
                  <c:v>46.94140625</c:v>
                </c:pt>
                <c:pt idx="24323">
                  <c:v>-18.05859375</c:v>
                </c:pt>
                <c:pt idx="24324">
                  <c:v>59.94140625</c:v>
                </c:pt>
                <c:pt idx="24325">
                  <c:v>48.94140625</c:v>
                </c:pt>
                <c:pt idx="24326">
                  <c:v>-9.05859375</c:v>
                </c:pt>
                <c:pt idx="24327">
                  <c:v>15.94140625</c:v>
                </c:pt>
                <c:pt idx="24328">
                  <c:v>-19.05859375</c:v>
                </c:pt>
                <c:pt idx="24329">
                  <c:v>-90.05859375</c:v>
                </c:pt>
                <c:pt idx="24330">
                  <c:v>-2.765625</c:v>
                </c:pt>
                <c:pt idx="24331">
                  <c:v>-99.765625</c:v>
                </c:pt>
                <c:pt idx="24332">
                  <c:v>-40.765625</c:v>
                </c:pt>
                <c:pt idx="24333">
                  <c:v>-61.765625</c:v>
                </c:pt>
                <c:pt idx="24334">
                  <c:v>11.234375</c:v>
                </c:pt>
                <c:pt idx="24335">
                  <c:v>10.234375</c:v>
                </c:pt>
                <c:pt idx="24336">
                  <c:v>-38.765625</c:v>
                </c:pt>
                <c:pt idx="24337">
                  <c:v>8.234375</c:v>
                </c:pt>
                <c:pt idx="24338">
                  <c:v>14.234375</c:v>
                </c:pt>
                <c:pt idx="24339">
                  <c:v>-27.765625</c:v>
                </c:pt>
                <c:pt idx="24340">
                  <c:v>24.234375</c:v>
                </c:pt>
                <c:pt idx="24341">
                  <c:v>24.234375</c:v>
                </c:pt>
                <c:pt idx="24342">
                  <c:v>-16.765625</c:v>
                </c:pt>
                <c:pt idx="24343">
                  <c:v>14.234375</c:v>
                </c:pt>
                <c:pt idx="24344">
                  <c:v>44.234375</c:v>
                </c:pt>
                <c:pt idx="24345">
                  <c:v>27.234375</c:v>
                </c:pt>
                <c:pt idx="24346">
                  <c:v>-53.765625</c:v>
                </c:pt>
                <c:pt idx="24347">
                  <c:v>-8.765625</c:v>
                </c:pt>
                <c:pt idx="24348">
                  <c:v>13.234375</c:v>
                </c:pt>
                <c:pt idx="24349">
                  <c:v>72.234375</c:v>
                </c:pt>
                <c:pt idx="24350">
                  <c:v>-56.765625</c:v>
                </c:pt>
                <c:pt idx="24351">
                  <c:v>35.234375</c:v>
                </c:pt>
                <c:pt idx="24352">
                  <c:v>47.234375</c:v>
                </c:pt>
                <c:pt idx="24353">
                  <c:v>11.234375</c:v>
                </c:pt>
                <c:pt idx="24354">
                  <c:v>-26.765625</c:v>
                </c:pt>
                <c:pt idx="24355">
                  <c:v>66.234375</c:v>
                </c:pt>
                <c:pt idx="24356">
                  <c:v>15.234375</c:v>
                </c:pt>
                <c:pt idx="24357">
                  <c:v>-45.765625</c:v>
                </c:pt>
                <c:pt idx="24358">
                  <c:v>64.234375</c:v>
                </c:pt>
                <c:pt idx="24359">
                  <c:v>-88.765625</c:v>
                </c:pt>
                <c:pt idx="24360">
                  <c:v>-41.765625</c:v>
                </c:pt>
                <c:pt idx="24361">
                  <c:v>21.234375</c:v>
                </c:pt>
                <c:pt idx="24362">
                  <c:v>-19.765625</c:v>
                </c:pt>
                <c:pt idx="24363">
                  <c:v>-4.765625</c:v>
                </c:pt>
                <c:pt idx="24364">
                  <c:v>-12.765625</c:v>
                </c:pt>
                <c:pt idx="24365">
                  <c:v>-43.765625</c:v>
                </c:pt>
                <c:pt idx="24366">
                  <c:v>70.234375</c:v>
                </c:pt>
                <c:pt idx="24367">
                  <c:v>20.234375</c:v>
                </c:pt>
                <c:pt idx="24368">
                  <c:v>108.234375</c:v>
                </c:pt>
                <c:pt idx="24369">
                  <c:v>31.234375</c:v>
                </c:pt>
                <c:pt idx="24370">
                  <c:v>32.234375</c:v>
                </c:pt>
                <c:pt idx="24371">
                  <c:v>-35.765625</c:v>
                </c:pt>
                <c:pt idx="24372">
                  <c:v>24.234375</c:v>
                </c:pt>
                <c:pt idx="24373">
                  <c:v>18.234375</c:v>
                </c:pt>
                <c:pt idx="24374">
                  <c:v>6.234375</c:v>
                </c:pt>
                <c:pt idx="24375">
                  <c:v>76.234375</c:v>
                </c:pt>
                <c:pt idx="24376">
                  <c:v>-10.765625</c:v>
                </c:pt>
                <c:pt idx="24377">
                  <c:v>-26.765625</c:v>
                </c:pt>
                <c:pt idx="24378">
                  <c:v>20.234375</c:v>
                </c:pt>
                <c:pt idx="24379">
                  <c:v>69.234375</c:v>
                </c:pt>
                <c:pt idx="24380">
                  <c:v>-37.765625</c:v>
                </c:pt>
                <c:pt idx="24381">
                  <c:v>-11.765625</c:v>
                </c:pt>
                <c:pt idx="24382">
                  <c:v>47.234375</c:v>
                </c:pt>
                <c:pt idx="24383">
                  <c:v>3.234375</c:v>
                </c:pt>
                <c:pt idx="24384">
                  <c:v>17.234375</c:v>
                </c:pt>
                <c:pt idx="24385">
                  <c:v>20.234375</c:v>
                </c:pt>
                <c:pt idx="24386">
                  <c:v>-61.765625</c:v>
                </c:pt>
                <c:pt idx="24387">
                  <c:v>-36.765625</c:v>
                </c:pt>
                <c:pt idx="24388">
                  <c:v>65.234375</c:v>
                </c:pt>
                <c:pt idx="24389">
                  <c:v>52.234375</c:v>
                </c:pt>
                <c:pt idx="24390">
                  <c:v>-69.765625</c:v>
                </c:pt>
                <c:pt idx="24391">
                  <c:v>-35.765625</c:v>
                </c:pt>
                <c:pt idx="24392">
                  <c:v>-9.765625</c:v>
                </c:pt>
                <c:pt idx="24393">
                  <c:v>-19.765625</c:v>
                </c:pt>
                <c:pt idx="24394">
                  <c:v>-50.765625</c:v>
                </c:pt>
                <c:pt idx="24395">
                  <c:v>52.16796875</c:v>
                </c:pt>
                <c:pt idx="24396">
                  <c:v>27.16796875</c:v>
                </c:pt>
                <c:pt idx="24397">
                  <c:v>-22.83203125</c:v>
                </c:pt>
                <c:pt idx="24398">
                  <c:v>-11.83203125</c:v>
                </c:pt>
                <c:pt idx="24399">
                  <c:v>-48.83203125</c:v>
                </c:pt>
                <c:pt idx="24400">
                  <c:v>71.16796875</c:v>
                </c:pt>
                <c:pt idx="24401">
                  <c:v>34.16796875</c:v>
                </c:pt>
                <c:pt idx="24402">
                  <c:v>80.16796875</c:v>
                </c:pt>
                <c:pt idx="24403">
                  <c:v>-30.83203125</c:v>
                </c:pt>
                <c:pt idx="24404">
                  <c:v>72.16796875</c:v>
                </c:pt>
                <c:pt idx="24405">
                  <c:v>-3.83203125</c:v>
                </c:pt>
                <c:pt idx="24406">
                  <c:v>-73.83203125</c:v>
                </c:pt>
                <c:pt idx="24407">
                  <c:v>-82.83203125</c:v>
                </c:pt>
                <c:pt idx="24408">
                  <c:v>27.16796875</c:v>
                </c:pt>
                <c:pt idx="24409">
                  <c:v>117.1679688</c:v>
                </c:pt>
                <c:pt idx="24410">
                  <c:v>35.16796875</c:v>
                </c:pt>
                <c:pt idx="24411">
                  <c:v>24.16796875</c:v>
                </c:pt>
                <c:pt idx="24412">
                  <c:v>-3.83203125</c:v>
                </c:pt>
                <c:pt idx="24413">
                  <c:v>-17.83203125</c:v>
                </c:pt>
                <c:pt idx="24414">
                  <c:v>-12.83203125</c:v>
                </c:pt>
                <c:pt idx="24415">
                  <c:v>14.16796875</c:v>
                </c:pt>
                <c:pt idx="24416">
                  <c:v>-27.83203125</c:v>
                </c:pt>
                <c:pt idx="24417">
                  <c:v>-12.83203125</c:v>
                </c:pt>
                <c:pt idx="24418">
                  <c:v>-8.83203125</c:v>
                </c:pt>
                <c:pt idx="24419">
                  <c:v>34.16796875</c:v>
                </c:pt>
                <c:pt idx="24420">
                  <c:v>-46.83203125</c:v>
                </c:pt>
                <c:pt idx="24421">
                  <c:v>-54.83203125</c:v>
                </c:pt>
                <c:pt idx="24422">
                  <c:v>43.16796875</c:v>
                </c:pt>
                <c:pt idx="24423">
                  <c:v>-78.83203125</c:v>
                </c:pt>
                <c:pt idx="24424">
                  <c:v>-71.83203125</c:v>
                </c:pt>
                <c:pt idx="24425">
                  <c:v>-40.83203125</c:v>
                </c:pt>
                <c:pt idx="24426">
                  <c:v>-66.83203125</c:v>
                </c:pt>
                <c:pt idx="24427">
                  <c:v>24.16796875</c:v>
                </c:pt>
                <c:pt idx="24428">
                  <c:v>110.1679688</c:v>
                </c:pt>
                <c:pt idx="24429">
                  <c:v>4.16796875</c:v>
                </c:pt>
                <c:pt idx="24430">
                  <c:v>18.16796875</c:v>
                </c:pt>
                <c:pt idx="24431">
                  <c:v>-2.83203125</c:v>
                </c:pt>
                <c:pt idx="24432">
                  <c:v>36.16796875</c:v>
                </c:pt>
                <c:pt idx="24433">
                  <c:v>-43.83203125</c:v>
                </c:pt>
                <c:pt idx="24434">
                  <c:v>24.16796875</c:v>
                </c:pt>
                <c:pt idx="24435">
                  <c:v>-25.83203125</c:v>
                </c:pt>
                <c:pt idx="24436">
                  <c:v>-21.83203125</c:v>
                </c:pt>
                <c:pt idx="24437">
                  <c:v>36.12890625</c:v>
                </c:pt>
                <c:pt idx="24438">
                  <c:v>1.12890625</c:v>
                </c:pt>
                <c:pt idx="24439">
                  <c:v>-56.87109375</c:v>
                </c:pt>
                <c:pt idx="24440">
                  <c:v>-7.87109375</c:v>
                </c:pt>
                <c:pt idx="24441">
                  <c:v>-54.87109375</c:v>
                </c:pt>
                <c:pt idx="24442">
                  <c:v>111.1289062</c:v>
                </c:pt>
                <c:pt idx="24443">
                  <c:v>-31.87109375</c:v>
                </c:pt>
                <c:pt idx="24444">
                  <c:v>18.12890625</c:v>
                </c:pt>
                <c:pt idx="24445">
                  <c:v>14.12890625</c:v>
                </c:pt>
                <c:pt idx="24446">
                  <c:v>-57.87109375</c:v>
                </c:pt>
                <c:pt idx="24447">
                  <c:v>35.12890625</c:v>
                </c:pt>
                <c:pt idx="24448">
                  <c:v>-38.87109375</c:v>
                </c:pt>
                <c:pt idx="24449">
                  <c:v>25.12890625</c:v>
                </c:pt>
                <c:pt idx="24450">
                  <c:v>39.12890625</c:v>
                </c:pt>
                <c:pt idx="24451">
                  <c:v>-51.87109375</c:v>
                </c:pt>
                <c:pt idx="24452">
                  <c:v>127.1289062</c:v>
                </c:pt>
                <c:pt idx="24453">
                  <c:v>2.12890625</c:v>
                </c:pt>
                <c:pt idx="24454">
                  <c:v>10.12890625</c:v>
                </c:pt>
                <c:pt idx="24455">
                  <c:v>85.12890625</c:v>
                </c:pt>
                <c:pt idx="24456">
                  <c:v>-53.87109375</c:v>
                </c:pt>
                <c:pt idx="24457">
                  <c:v>93.12890625</c:v>
                </c:pt>
                <c:pt idx="24458">
                  <c:v>-11.87109375</c:v>
                </c:pt>
                <c:pt idx="24459">
                  <c:v>-1.87109375</c:v>
                </c:pt>
                <c:pt idx="24460">
                  <c:v>41.12890625</c:v>
                </c:pt>
                <c:pt idx="24461">
                  <c:v>31.12890625</c:v>
                </c:pt>
                <c:pt idx="24462">
                  <c:v>7.12890625</c:v>
                </c:pt>
                <c:pt idx="24463">
                  <c:v>-50.87109375</c:v>
                </c:pt>
                <c:pt idx="24464">
                  <c:v>-31.87109375</c:v>
                </c:pt>
                <c:pt idx="24465">
                  <c:v>-3.87109375</c:v>
                </c:pt>
                <c:pt idx="24466">
                  <c:v>98.12890625</c:v>
                </c:pt>
                <c:pt idx="24467">
                  <c:v>53.12890625</c:v>
                </c:pt>
                <c:pt idx="24468">
                  <c:v>-8.87109375</c:v>
                </c:pt>
                <c:pt idx="24469">
                  <c:v>63.12890625</c:v>
                </c:pt>
                <c:pt idx="24470">
                  <c:v>15.12890625</c:v>
                </c:pt>
                <c:pt idx="24471">
                  <c:v>-24.87109375</c:v>
                </c:pt>
                <c:pt idx="24472">
                  <c:v>-11.87109375</c:v>
                </c:pt>
                <c:pt idx="24473">
                  <c:v>-33.87109375</c:v>
                </c:pt>
                <c:pt idx="24474">
                  <c:v>110.1289062</c:v>
                </c:pt>
                <c:pt idx="24475">
                  <c:v>-3.87109375</c:v>
                </c:pt>
                <c:pt idx="24476">
                  <c:v>-2.87109375</c:v>
                </c:pt>
                <c:pt idx="24477">
                  <c:v>-107.8710938</c:v>
                </c:pt>
                <c:pt idx="24478">
                  <c:v>-12.87109375</c:v>
                </c:pt>
                <c:pt idx="24479">
                  <c:v>53.12890625</c:v>
                </c:pt>
                <c:pt idx="24480">
                  <c:v>-1.87109375</c:v>
                </c:pt>
                <c:pt idx="24481">
                  <c:v>-27.87109375</c:v>
                </c:pt>
                <c:pt idx="24482">
                  <c:v>-100.8710938</c:v>
                </c:pt>
                <c:pt idx="24483">
                  <c:v>-76.87109375</c:v>
                </c:pt>
                <c:pt idx="24484">
                  <c:v>6.12890625</c:v>
                </c:pt>
                <c:pt idx="24485">
                  <c:v>44.12890625</c:v>
                </c:pt>
                <c:pt idx="24486">
                  <c:v>42.12890625</c:v>
                </c:pt>
                <c:pt idx="24487">
                  <c:v>-21.87109375</c:v>
                </c:pt>
                <c:pt idx="24488">
                  <c:v>-40.87109375</c:v>
                </c:pt>
                <c:pt idx="24489">
                  <c:v>-50.87109375</c:v>
                </c:pt>
                <c:pt idx="24490">
                  <c:v>-3.87109375</c:v>
                </c:pt>
                <c:pt idx="24491">
                  <c:v>15.33984375</c:v>
                </c:pt>
                <c:pt idx="24492">
                  <c:v>48.33984375</c:v>
                </c:pt>
                <c:pt idx="24493">
                  <c:v>-33.66015625</c:v>
                </c:pt>
                <c:pt idx="24494">
                  <c:v>25.33984375</c:v>
                </c:pt>
                <c:pt idx="24495">
                  <c:v>56.33984375</c:v>
                </c:pt>
                <c:pt idx="24496">
                  <c:v>1.33984375</c:v>
                </c:pt>
                <c:pt idx="24497">
                  <c:v>42.33984375</c:v>
                </c:pt>
                <c:pt idx="24498">
                  <c:v>33.33984375</c:v>
                </c:pt>
                <c:pt idx="24499">
                  <c:v>-3.66015625</c:v>
                </c:pt>
                <c:pt idx="24500">
                  <c:v>-23.66015625</c:v>
                </c:pt>
                <c:pt idx="24501">
                  <c:v>-16.66015625</c:v>
                </c:pt>
                <c:pt idx="24502">
                  <c:v>-45.66015625</c:v>
                </c:pt>
                <c:pt idx="24503">
                  <c:v>21.33984375</c:v>
                </c:pt>
                <c:pt idx="24504">
                  <c:v>-32.66015625</c:v>
                </c:pt>
                <c:pt idx="24505">
                  <c:v>26.33984375</c:v>
                </c:pt>
                <c:pt idx="24506">
                  <c:v>-50.66015625</c:v>
                </c:pt>
                <c:pt idx="24507">
                  <c:v>22.33984375</c:v>
                </c:pt>
                <c:pt idx="24508">
                  <c:v>-5.66015625</c:v>
                </c:pt>
                <c:pt idx="24509">
                  <c:v>24.33984375</c:v>
                </c:pt>
                <c:pt idx="24510">
                  <c:v>-51.66015625</c:v>
                </c:pt>
                <c:pt idx="24511">
                  <c:v>51.33984375</c:v>
                </c:pt>
                <c:pt idx="24512">
                  <c:v>35.33984375</c:v>
                </c:pt>
                <c:pt idx="24513">
                  <c:v>-88.66015625</c:v>
                </c:pt>
                <c:pt idx="24514">
                  <c:v>31.33984375</c:v>
                </c:pt>
                <c:pt idx="24515">
                  <c:v>15.33984375</c:v>
                </c:pt>
                <c:pt idx="24516">
                  <c:v>15.33984375</c:v>
                </c:pt>
                <c:pt idx="24517">
                  <c:v>11.33984375</c:v>
                </c:pt>
                <c:pt idx="24518">
                  <c:v>96.33984375</c:v>
                </c:pt>
                <c:pt idx="24519">
                  <c:v>-22.66015625</c:v>
                </c:pt>
                <c:pt idx="24520">
                  <c:v>-54.66015625</c:v>
                </c:pt>
                <c:pt idx="24521">
                  <c:v>43.33984375</c:v>
                </c:pt>
                <c:pt idx="24522">
                  <c:v>-54.66015625</c:v>
                </c:pt>
                <c:pt idx="24523">
                  <c:v>48.33984375</c:v>
                </c:pt>
                <c:pt idx="24524">
                  <c:v>-67.66015625</c:v>
                </c:pt>
                <c:pt idx="24525">
                  <c:v>2.33984375</c:v>
                </c:pt>
                <c:pt idx="24526">
                  <c:v>5.33984375</c:v>
                </c:pt>
                <c:pt idx="24527">
                  <c:v>-23.66015625</c:v>
                </c:pt>
                <c:pt idx="24528">
                  <c:v>76.33984375</c:v>
                </c:pt>
                <c:pt idx="24529">
                  <c:v>78.33984375</c:v>
                </c:pt>
                <c:pt idx="24530">
                  <c:v>8.33984375</c:v>
                </c:pt>
                <c:pt idx="24531">
                  <c:v>-40.66015625</c:v>
                </c:pt>
                <c:pt idx="24532">
                  <c:v>36.33984375</c:v>
                </c:pt>
                <c:pt idx="24533">
                  <c:v>40.33984375</c:v>
                </c:pt>
                <c:pt idx="24534">
                  <c:v>-22.66015625</c:v>
                </c:pt>
                <c:pt idx="24535">
                  <c:v>-37.66015625</c:v>
                </c:pt>
                <c:pt idx="24536">
                  <c:v>4.33984375</c:v>
                </c:pt>
                <c:pt idx="24537">
                  <c:v>-58.66015625</c:v>
                </c:pt>
                <c:pt idx="24538">
                  <c:v>-50.66015625</c:v>
                </c:pt>
                <c:pt idx="24539">
                  <c:v>-51.66015625</c:v>
                </c:pt>
                <c:pt idx="24540">
                  <c:v>-0.66015625</c:v>
                </c:pt>
                <c:pt idx="24541">
                  <c:v>3.33984375</c:v>
                </c:pt>
                <c:pt idx="24542">
                  <c:v>6.33984375</c:v>
                </c:pt>
                <c:pt idx="24543">
                  <c:v>23.33984375</c:v>
                </c:pt>
                <c:pt idx="24544">
                  <c:v>22.33984375</c:v>
                </c:pt>
                <c:pt idx="24545">
                  <c:v>-26.66015625</c:v>
                </c:pt>
                <c:pt idx="24546">
                  <c:v>43.33984375</c:v>
                </c:pt>
                <c:pt idx="24547">
                  <c:v>-13.66015625</c:v>
                </c:pt>
                <c:pt idx="24548">
                  <c:v>-19.66015625</c:v>
                </c:pt>
                <c:pt idx="24549">
                  <c:v>-32.66015625</c:v>
                </c:pt>
                <c:pt idx="24550">
                  <c:v>-1.66015625</c:v>
                </c:pt>
                <c:pt idx="24551">
                  <c:v>1.33984375</c:v>
                </c:pt>
                <c:pt idx="24552">
                  <c:v>48.33984375</c:v>
                </c:pt>
                <c:pt idx="24553">
                  <c:v>20.33984375</c:v>
                </c:pt>
                <c:pt idx="24554">
                  <c:v>-13.66015625</c:v>
                </c:pt>
                <c:pt idx="24555">
                  <c:v>41.33984375</c:v>
                </c:pt>
                <c:pt idx="24556">
                  <c:v>-5.66015625</c:v>
                </c:pt>
                <c:pt idx="24557">
                  <c:v>-62.66015625</c:v>
                </c:pt>
                <c:pt idx="24558">
                  <c:v>-52.66015625</c:v>
                </c:pt>
                <c:pt idx="24559">
                  <c:v>-33.66015625</c:v>
                </c:pt>
                <c:pt idx="24560">
                  <c:v>40.33984375</c:v>
                </c:pt>
                <c:pt idx="24561">
                  <c:v>11.33984375</c:v>
                </c:pt>
                <c:pt idx="24562">
                  <c:v>-38.66015625</c:v>
                </c:pt>
                <c:pt idx="24563">
                  <c:v>-46.66015625</c:v>
                </c:pt>
                <c:pt idx="24564">
                  <c:v>-19.66015625</c:v>
                </c:pt>
                <c:pt idx="24565">
                  <c:v>-117.6601562</c:v>
                </c:pt>
                <c:pt idx="24566">
                  <c:v>36.33984375</c:v>
                </c:pt>
                <c:pt idx="24567">
                  <c:v>1.33984375</c:v>
                </c:pt>
                <c:pt idx="24568">
                  <c:v>42.12890625</c:v>
                </c:pt>
                <c:pt idx="24569">
                  <c:v>69.12890625</c:v>
                </c:pt>
                <c:pt idx="24570">
                  <c:v>22.12890625</c:v>
                </c:pt>
                <c:pt idx="24571">
                  <c:v>-18.87109375</c:v>
                </c:pt>
                <c:pt idx="24572">
                  <c:v>32.12890625</c:v>
                </c:pt>
                <c:pt idx="24573">
                  <c:v>81.12890625</c:v>
                </c:pt>
                <c:pt idx="24574">
                  <c:v>-44.87109375</c:v>
                </c:pt>
                <c:pt idx="24575">
                  <c:v>-8.87109375</c:v>
                </c:pt>
                <c:pt idx="24576">
                  <c:v>5.12890625</c:v>
                </c:pt>
                <c:pt idx="24577">
                  <c:v>64.12890625</c:v>
                </c:pt>
                <c:pt idx="24578">
                  <c:v>52.12890625</c:v>
                </c:pt>
                <c:pt idx="24579">
                  <c:v>3.12890625</c:v>
                </c:pt>
                <c:pt idx="24580">
                  <c:v>-12.87109375</c:v>
                </c:pt>
                <c:pt idx="24581">
                  <c:v>0.12890625</c:v>
                </c:pt>
                <c:pt idx="24582">
                  <c:v>24.12890625</c:v>
                </c:pt>
                <c:pt idx="24583">
                  <c:v>-23.87109375</c:v>
                </c:pt>
                <c:pt idx="24584">
                  <c:v>25.12890625</c:v>
                </c:pt>
                <c:pt idx="24585">
                  <c:v>10.12890625</c:v>
                </c:pt>
                <c:pt idx="24586">
                  <c:v>-23.87109375</c:v>
                </c:pt>
                <c:pt idx="24587">
                  <c:v>6.12890625</c:v>
                </c:pt>
                <c:pt idx="24588">
                  <c:v>85.12890625</c:v>
                </c:pt>
                <c:pt idx="24589">
                  <c:v>-3.87109375</c:v>
                </c:pt>
                <c:pt idx="24590">
                  <c:v>51.12890625</c:v>
                </c:pt>
                <c:pt idx="24591">
                  <c:v>-77.87109375</c:v>
                </c:pt>
                <c:pt idx="24592">
                  <c:v>16.12890625</c:v>
                </c:pt>
                <c:pt idx="24593">
                  <c:v>46.12890625</c:v>
                </c:pt>
                <c:pt idx="24594">
                  <c:v>9.12890625</c:v>
                </c:pt>
                <c:pt idx="24595">
                  <c:v>17.12890625</c:v>
                </c:pt>
                <c:pt idx="24596">
                  <c:v>35.12890625</c:v>
                </c:pt>
                <c:pt idx="24597">
                  <c:v>57.12890625</c:v>
                </c:pt>
                <c:pt idx="24598">
                  <c:v>47.12890625</c:v>
                </c:pt>
                <c:pt idx="24599">
                  <c:v>28.12890625</c:v>
                </c:pt>
                <c:pt idx="24600">
                  <c:v>-1.87109375</c:v>
                </c:pt>
                <c:pt idx="24601">
                  <c:v>-38.87109375</c:v>
                </c:pt>
                <c:pt idx="24602">
                  <c:v>0.12890625</c:v>
                </c:pt>
                <c:pt idx="24603">
                  <c:v>-0.87109375</c:v>
                </c:pt>
                <c:pt idx="24604">
                  <c:v>-37.87109375</c:v>
                </c:pt>
                <c:pt idx="24605">
                  <c:v>94.12890625</c:v>
                </c:pt>
                <c:pt idx="24606">
                  <c:v>-39.87109375</c:v>
                </c:pt>
                <c:pt idx="24607">
                  <c:v>29.12890625</c:v>
                </c:pt>
                <c:pt idx="24608">
                  <c:v>-57.87109375</c:v>
                </c:pt>
                <c:pt idx="24609">
                  <c:v>-3.87109375</c:v>
                </c:pt>
                <c:pt idx="24610">
                  <c:v>1.12890625</c:v>
                </c:pt>
                <c:pt idx="24611">
                  <c:v>-5.87109375</c:v>
                </c:pt>
                <c:pt idx="24612">
                  <c:v>-15.87109375</c:v>
                </c:pt>
                <c:pt idx="24613">
                  <c:v>-20.87109375</c:v>
                </c:pt>
                <c:pt idx="24614">
                  <c:v>88.12890625</c:v>
                </c:pt>
                <c:pt idx="24615">
                  <c:v>-11.87109375</c:v>
                </c:pt>
                <c:pt idx="24616">
                  <c:v>-16.87109375</c:v>
                </c:pt>
                <c:pt idx="24617">
                  <c:v>24.12890625</c:v>
                </c:pt>
                <c:pt idx="24618">
                  <c:v>-77.87109375</c:v>
                </c:pt>
                <c:pt idx="24619">
                  <c:v>102.1289062</c:v>
                </c:pt>
                <c:pt idx="24620">
                  <c:v>-23.87109375</c:v>
                </c:pt>
                <c:pt idx="24621">
                  <c:v>-2.87109375</c:v>
                </c:pt>
                <c:pt idx="24622">
                  <c:v>12.12890625</c:v>
                </c:pt>
                <c:pt idx="24623">
                  <c:v>3.12890625</c:v>
                </c:pt>
                <c:pt idx="24624">
                  <c:v>-29.87109375</c:v>
                </c:pt>
                <c:pt idx="24625">
                  <c:v>-0.87109375</c:v>
                </c:pt>
                <c:pt idx="24626">
                  <c:v>-29.87109375</c:v>
                </c:pt>
                <c:pt idx="24627">
                  <c:v>5.12890625</c:v>
                </c:pt>
                <c:pt idx="24628">
                  <c:v>83.12890625</c:v>
                </c:pt>
                <c:pt idx="24629">
                  <c:v>-36.87109375</c:v>
                </c:pt>
                <c:pt idx="24630">
                  <c:v>-75.87109375</c:v>
                </c:pt>
                <c:pt idx="24631">
                  <c:v>65.12890625</c:v>
                </c:pt>
                <c:pt idx="24632">
                  <c:v>-3.87109375</c:v>
                </c:pt>
                <c:pt idx="24633">
                  <c:v>21.12890625</c:v>
                </c:pt>
                <c:pt idx="24634">
                  <c:v>0.12890625</c:v>
                </c:pt>
                <c:pt idx="24635">
                  <c:v>84.12890625</c:v>
                </c:pt>
                <c:pt idx="24636">
                  <c:v>80.12890625</c:v>
                </c:pt>
                <c:pt idx="24637">
                  <c:v>-16.87109375</c:v>
                </c:pt>
                <c:pt idx="24638">
                  <c:v>47.12890625</c:v>
                </c:pt>
                <c:pt idx="24639">
                  <c:v>-56.87109375</c:v>
                </c:pt>
                <c:pt idx="24640">
                  <c:v>-17.87109375</c:v>
                </c:pt>
                <c:pt idx="24641">
                  <c:v>-40.87109375</c:v>
                </c:pt>
                <c:pt idx="24642">
                  <c:v>24.12890625</c:v>
                </c:pt>
                <c:pt idx="24643">
                  <c:v>101.1289062</c:v>
                </c:pt>
                <c:pt idx="24644">
                  <c:v>-13.87109375</c:v>
                </c:pt>
                <c:pt idx="24645">
                  <c:v>71.12890625</c:v>
                </c:pt>
                <c:pt idx="24646">
                  <c:v>-31.87109375</c:v>
                </c:pt>
                <c:pt idx="24647">
                  <c:v>-23.87109375</c:v>
                </c:pt>
                <c:pt idx="24648">
                  <c:v>-41.87109375</c:v>
                </c:pt>
                <c:pt idx="24649">
                  <c:v>-29.87109375</c:v>
                </c:pt>
                <c:pt idx="24650">
                  <c:v>-4.87109375</c:v>
                </c:pt>
                <c:pt idx="24651">
                  <c:v>9.12890625</c:v>
                </c:pt>
                <c:pt idx="24652">
                  <c:v>-6.8125</c:v>
                </c:pt>
                <c:pt idx="24653">
                  <c:v>42.1875</c:v>
                </c:pt>
                <c:pt idx="24654">
                  <c:v>69.1875</c:v>
                </c:pt>
                <c:pt idx="24655">
                  <c:v>17.1875</c:v>
                </c:pt>
                <c:pt idx="24656">
                  <c:v>63.1875</c:v>
                </c:pt>
                <c:pt idx="24657">
                  <c:v>-14.8125</c:v>
                </c:pt>
                <c:pt idx="24658">
                  <c:v>-63.8125</c:v>
                </c:pt>
                <c:pt idx="24659">
                  <c:v>-49.8125</c:v>
                </c:pt>
                <c:pt idx="24660">
                  <c:v>98.1875</c:v>
                </c:pt>
                <c:pt idx="24661">
                  <c:v>5.1875</c:v>
                </c:pt>
                <c:pt idx="24662">
                  <c:v>59.1875</c:v>
                </c:pt>
                <c:pt idx="24663">
                  <c:v>67.1875</c:v>
                </c:pt>
                <c:pt idx="24664">
                  <c:v>-85.8125</c:v>
                </c:pt>
                <c:pt idx="24665">
                  <c:v>-24.8125</c:v>
                </c:pt>
                <c:pt idx="24666">
                  <c:v>-4.8125</c:v>
                </c:pt>
                <c:pt idx="24667">
                  <c:v>-40.8125</c:v>
                </c:pt>
                <c:pt idx="24668">
                  <c:v>-23.8125</c:v>
                </c:pt>
                <c:pt idx="24669">
                  <c:v>61.1875</c:v>
                </c:pt>
                <c:pt idx="24670">
                  <c:v>-4.8125</c:v>
                </c:pt>
                <c:pt idx="24671">
                  <c:v>43.1875</c:v>
                </c:pt>
                <c:pt idx="24672">
                  <c:v>-2.8125</c:v>
                </c:pt>
                <c:pt idx="24673">
                  <c:v>62.1875</c:v>
                </c:pt>
                <c:pt idx="24674">
                  <c:v>-46.8125</c:v>
                </c:pt>
                <c:pt idx="24675">
                  <c:v>-29.8125</c:v>
                </c:pt>
                <c:pt idx="24676">
                  <c:v>-72.8125</c:v>
                </c:pt>
                <c:pt idx="24677">
                  <c:v>-16.8125</c:v>
                </c:pt>
                <c:pt idx="24678">
                  <c:v>39.1875</c:v>
                </c:pt>
                <c:pt idx="24679">
                  <c:v>26.1875</c:v>
                </c:pt>
                <c:pt idx="24680">
                  <c:v>37.1875</c:v>
                </c:pt>
                <c:pt idx="24681">
                  <c:v>-0.8125</c:v>
                </c:pt>
                <c:pt idx="24682">
                  <c:v>119.1875</c:v>
                </c:pt>
                <c:pt idx="24683">
                  <c:v>72.1875</c:v>
                </c:pt>
                <c:pt idx="24684">
                  <c:v>19.1875</c:v>
                </c:pt>
                <c:pt idx="24685">
                  <c:v>54.1875</c:v>
                </c:pt>
                <c:pt idx="24686">
                  <c:v>10.1875</c:v>
                </c:pt>
                <c:pt idx="24687">
                  <c:v>44.1875</c:v>
                </c:pt>
                <c:pt idx="24688">
                  <c:v>-2.8125</c:v>
                </c:pt>
                <c:pt idx="24689">
                  <c:v>20.1875</c:v>
                </c:pt>
                <c:pt idx="24690">
                  <c:v>54.1875</c:v>
                </c:pt>
                <c:pt idx="24691">
                  <c:v>-1.8125</c:v>
                </c:pt>
                <c:pt idx="24692">
                  <c:v>2.1875</c:v>
                </c:pt>
                <c:pt idx="24693">
                  <c:v>-45.8125</c:v>
                </c:pt>
                <c:pt idx="24694">
                  <c:v>51.1875</c:v>
                </c:pt>
                <c:pt idx="24695">
                  <c:v>48.1875</c:v>
                </c:pt>
                <c:pt idx="24696">
                  <c:v>-60.8125</c:v>
                </c:pt>
                <c:pt idx="24697">
                  <c:v>-34.8125</c:v>
                </c:pt>
                <c:pt idx="24698">
                  <c:v>52.24609375</c:v>
                </c:pt>
                <c:pt idx="24699">
                  <c:v>17.24609375</c:v>
                </c:pt>
                <c:pt idx="24700">
                  <c:v>-101.7539062</c:v>
                </c:pt>
                <c:pt idx="24701">
                  <c:v>76.24609375</c:v>
                </c:pt>
                <c:pt idx="24702">
                  <c:v>37.24609375</c:v>
                </c:pt>
                <c:pt idx="24703">
                  <c:v>-29.75390625</c:v>
                </c:pt>
                <c:pt idx="24704">
                  <c:v>7.24609375</c:v>
                </c:pt>
                <c:pt idx="24705">
                  <c:v>-32.75390625</c:v>
                </c:pt>
                <c:pt idx="24706">
                  <c:v>-6.75390625</c:v>
                </c:pt>
                <c:pt idx="24707">
                  <c:v>36.24609375</c:v>
                </c:pt>
                <c:pt idx="24708">
                  <c:v>-55.75390625</c:v>
                </c:pt>
                <c:pt idx="24709">
                  <c:v>-38.75390625</c:v>
                </c:pt>
                <c:pt idx="24710">
                  <c:v>-40.75390625</c:v>
                </c:pt>
                <c:pt idx="24711">
                  <c:v>55.24609375</c:v>
                </c:pt>
                <c:pt idx="24712">
                  <c:v>-64.75390625</c:v>
                </c:pt>
                <c:pt idx="24713">
                  <c:v>15.24609375</c:v>
                </c:pt>
                <c:pt idx="24714">
                  <c:v>67.24609375</c:v>
                </c:pt>
                <c:pt idx="24715">
                  <c:v>39.24609375</c:v>
                </c:pt>
                <c:pt idx="24716">
                  <c:v>-32.75390625</c:v>
                </c:pt>
                <c:pt idx="24717">
                  <c:v>-12.75390625</c:v>
                </c:pt>
                <c:pt idx="24718">
                  <c:v>-84.75390625</c:v>
                </c:pt>
                <c:pt idx="24719">
                  <c:v>50.24609375</c:v>
                </c:pt>
                <c:pt idx="24720">
                  <c:v>23.24609375</c:v>
                </c:pt>
                <c:pt idx="24721">
                  <c:v>-4.75390625</c:v>
                </c:pt>
                <c:pt idx="24722">
                  <c:v>-1.75390625</c:v>
                </c:pt>
                <c:pt idx="24723">
                  <c:v>-5.75390625</c:v>
                </c:pt>
                <c:pt idx="24724">
                  <c:v>-55.75390625</c:v>
                </c:pt>
                <c:pt idx="24725">
                  <c:v>78.24609375</c:v>
                </c:pt>
                <c:pt idx="24726">
                  <c:v>-24.75390625</c:v>
                </c:pt>
                <c:pt idx="24727">
                  <c:v>57.24609375</c:v>
                </c:pt>
                <c:pt idx="24728">
                  <c:v>48.24609375</c:v>
                </c:pt>
                <c:pt idx="24729">
                  <c:v>37.24609375</c:v>
                </c:pt>
                <c:pt idx="24730">
                  <c:v>-43.75390625</c:v>
                </c:pt>
                <c:pt idx="24731">
                  <c:v>30.24609375</c:v>
                </c:pt>
                <c:pt idx="24732">
                  <c:v>-23.75390625</c:v>
                </c:pt>
                <c:pt idx="24733">
                  <c:v>-29.75390625</c:v>
                </c:pt>
                <c:pt idx="24734">
                  <c:v>42.24609375</c:v>
                </c:pt>
                <c:pt idx="24735">
                  <c:v>19.24609375</c:v>
                </c:pt>
                <c:pt idx="24736">
                  <c:v>25.24609375</c:v>
                </c:pt>
                <c:pt idx="24737">
                  <c:v>-40.75390625</c:v>
                </c:pt>
                <c:pt idx="24738">
                  <c:v>18.24609375</c:v>
                </c:pt>
                <c:pt idx="24739">
                  <c:v>41.24609375</c:v>
                </c:pt>
                <c:pt idx="24740">
                  <c:v>31.24609375</c:v>
                </c:pt>
                <c:pt idx="24741">
                  <c:v>-0.75390625</c:v>
                </c:pt>
                <c:pt idx="24742">
                  <c:v>27.24609375</c:v>
                </c:pt>
                <c:pt idx="24743">
                  <c:v>-38.75390625</c:v>
                </c:pt>
                <c:pt idx="24744">
                  <c:v>15.24609375</c:v>
                </c:pt>
                <c:pt idx="24745">
                  <c:v>52.24609375</c:v>
                </c:pt>
                <c:pt idx="24746">
                  <c:v>-14.75390625</c:v>
                </c:pt>
                <c:pt idx="24747">
                  <c:v>-64.75390625</c:v>
                </c:pt>
                <c:pt idx="24748">
                  <c:v>-14.75390625</c:v>
                </c:pt>
                <c:pt idx="24749">
                  <c:v>9.24609375</c:v>
                </c:pt>
                <c:pt idx="24750">
                  <c:v>-30.75390625</c:v>
                </c:pt>
                <c:pt idx="24751">
                  <c:v>97.24609375</c:v>
                </c:pt>
                <c:pt idx="24752">
                  <c:v>-9.05859375</c:v>
                </c:pt>
                <c:pt idx="24753">
                  <c:v>-89.05859375</c:v>
                </c:pt>
                <c:pt idx="24754">
                  <c:v>53.94140625</c:v>
                </c:pt>
                <c:pt idx="24755">
                  <c:v>2.94140625</c:v>
                </c:pt>
                <c:pt idx="24756">
                  <c:v>-47.05859375</c:v>
                </c:pt>
                <c:pt idx="24757">
                  <c:v>21.94140625</c:v>
                </c:pt>
                <c:pt idx="24758">
                  <c:v>-5.859375E-2</c:v>
                </c:pt>
                <c:pt idx="24759">
                  <c:v>-64.05859375</c:v>
                </c:pt>
                <c:pt idx="24760">
                  <c:v>95.94140625</c:v>
                </c:pt>
                <c:pt idx="24761">
                  <c:v>-23.05859375</c:v>
                </c:pt>
                <c:pt idx="24762">
                  <c:v>10.94140625</c:v>
                </c:pt>
                <c:pt idx="24763">
                  <c:v>37.94140625</c:v>
                </c:pt>
                <c:pt idx="24764">
                  <c:v>37.94140625</c:v>
                </c:pt>
                <c:pt idx="24765">
                  <c:v>-40.05859375</c:v>
                </c:pt>
                <c:pt idx="24766">
                  <c:v>-10.05859375</c:v>
                </c:pt>
                <c:pt idx="24767">
                  <c:v>11.94140625</c:v>
                </c:pt>
                <c:pt idx="24768">
                  <c:v>49.94140625</c:v>
                </c:pt>
                <c:pt idx="24769">
                  <c:v>42.94140625</c:v>
                </c:pt>
                <c:pt idx="24770">
                  <c:v>33.94140625</c:v>
                </c:pt>
                <c:pt idx="24771">
                  <c:v>38.94140625</c:v>
                </c:pt>
                <c:pt idx="24772">
                  <c:v>-51.05859375</c:v>
                </c:pt>
                <c:pt idx="24773">
                  <c:v>-23.05859375</c:v>
                </c:pt>
                <c:pt idx="24774">
                  <c:v>9.94140625</c:v>
                </c:pt>
                <c:pt idx="24775">
                  <c:v>-56.05859375</c:v>
                </c:pt>
                <c:pt idx="24776">
                  <c:v>-10.05859375</c:v>
                </c:pt>
                <c:pt idx="24777">
                  <c:v>-46.05859375</c:v>
                </c:pt>
                <c:pt idx="24778">
                  <c:v>-5.859375E-2</c:v>
                </c:pt>
                <c:pt idx="24779">
                  <c:v>-16.05859375</c:v>
                </c:pt>
                <c:pt idx="24780">
                  <c:v>5.94140625</c:v>
                </c:pt>
                <c:pt idx="24781">
                  <c:v>-22.05859375</c:v>
                </c:pt>
                <c:pt idx="24782">
                  <c:v>-5.05859375</c:v>
                </c:pt>
                <c:pt idx="24783">
                  <c:v>52.94140625</c:v>
                </c:pt>
                <c:pt idx="24784">
                  <c:v>17.94140625</c:v>
                </c:pt>
                <c:pt idx="24785">
                  <c:v>88.94140625</c:v>
                </c:pt>
                <c:pt idx="24786">
                  <c:v>-14.05859375</c:v>
                </c:pt>
                <c:pt idx="24787">
                  <c:v>7.94140625</c:v>
                </c:pt>
                <c:pt idx="24788">
                  <c:v>23.94140625</c:v>
                </c:pt>
                <c:pt idx="24789">
                  <c:v>48.94140625</c:v>
                </c:pt>
                <c:pt idx="24790">
                  <c:v>0.94140625</c:v>
                </c:pt>
                <c:pt idx="24791">
                  <c:v>10.94140625</c:v>
                </c:pt>
                <c:pt idx="24792">
                  <c:v>-46.05859375</c:v>
                </c:pt>
                <c:pt idx="24793">
                  <c:v>-18.05859375</c:v>
                </c:pt>
                <c:pt idx="24794">
                  <c:v>-21.05859375</c:v>
                </c:pt>
                <c:pt idx="24795">
                  <c:v>32.94140625</c:v>
                </c:pt>
                <c:pt idx="24796">
                  <c:v>67.94140625</c:v>
                </c:pt>
                <c:pt idx="24797">
                  <c:v>25.94140625</c:v>
                </c:pt>
                <c:pt idx="24798">
                  <c:v>-7.765625</c:v>
                </c:pt>
                <c:pt idx="24799">
                  <c:v>3.234375</c:v>
                </c:pt>
                <c:pt idx="24800">
                  <c:v>44.234375</c:v>
                </c:pt>
                <c:pt idx="24801">
                  <c:v>-44.765625</c:v>
                </c:pt>
                <c:pt idx="24802">
                  <c:v>-26.765625</c:v>
                </c:pt>
                <c:pt idx="24803">
                  <c:v>29.234375</c:v>
                </c:pt>
                <c:pt idx="24804">
                  <c:v>-34.765625</c:v>
                </c:pt>
                <c:pt idx="24805">
                  <c:v>-5.765625</c:v>
                </c:pt>
                <c:pt idx="24806">
                  <c:v>-14.765625</c:v>
                </c:pt>
                <c:pt idx="24807">
                  <c:v>-27.765625</c:v>
                </c:pt>
                <c:pt idx="24808">
                  <c:v>13.234375</c:v>
                </c:pt>
                <c:pt idx="24809">
                  <c:v>-10.765625</c:v>
                </c:pt>
                <c:pt idx="24810">
                  <c:v>-3.765625</c:v>
                </c:pt>
                <c:pt idx="24811">
                  <c:v>24.234375</c:v>
                </c:pt>
                <c:pt idx="24812">
                  <c:v>12.234375</c:v>
                </c:pt>
                <c:pt idx="24813">
                  <c:v>80.234375</c:v>
                </c:pt>
                <c:pt idx="24814">
                  <c:v>3.234375</c:v>
                </c:pt>
                <c:pt idx="24815">
                  <c:v>33.234375</c:v>
                </c:pt>
                <c:pt idx="24816">
                  <c:v>13.234375</c:v>
                </c:pt>
                <c:pt idx="24817">
                  <c:v>-10.765625</c:v>
                </c:pt>
                <c:pt idx="24818">
                  <c:v>-21.765625</c:v>
                </c:pt>
                <c:pt idx="24819">
                  <c:v>64.234375</c:v>
                </c:pt>
                <c:pt idx="24820">
                  <c:v>3.234375</c:v>
                </c:pt>
                <c:pt idx="24821">
                  <c:v>-8.765625</c:v>
                </c:pt>
                <c:pt idx="24822">
                  <c:v>11.234375</c:v>
                </c:pt>
                <c:pt idx="24823">
                  <c:v>47.234375</c:v>
                </c:pt>
                <c:pt idx="24824">
                  <c:v>-23.765625</c:v>
                </c:pt>
                <c:pt idx="24825">
                  <c:v>-26.765625</c:v>
                </c:pt>
                <c:pt idx="24826">
                  <c:v>28.234375</c:v>
                </c:pt>
                <c:pt idx="24827">
                  <c:v>19.234375</c:v>
                </c:pt>
                <c:pt idx="24828">
                  <c:v>-6.765625</c:v>
                </c:pt>
                <c:pt idx="24829">
                  <c:v>-38.765625</c:v>
                </c:pt>
                <c:pt idx="24830">
                  <c:v>74.234375</c:v>
                </c:pt>
                <c:pt idx="24831">
                  <c:v>11.234375</c:v>
                </c:pt>
                <c:pt idx="24832">
                  <c:v>26.234375</c:v>
                </c:pt>
                <c:pt idx="24833">
                  <c:v>34.234375</c:v>
                </c:pt>
                <c:pt idx="24834">
                  <c:v>40.234375</c:v>
                </c:pt>
                <c:pt idx="24835">
                  <c:v>24.234375</c:v>
                </c:pt>
                <c:pt idx="24836">
                  <c:v>83.234375</c:v>
                </c:pt>
                <c:pt idx="24837">
                  <c:v>-3.765625</c:v>
                </c:pt>
                <c:pt idx="24838">
                  <c:v>26.234375</c:v>
                </c:pt>
                <c:pt idx="24839">
                  <c:v>-17.765625</c:v>
                </c:pt>
                <c:pt idx="24840">
                  <c:v>-31.765625</c:v>
                </c:pt>
                <c:pt idx="24841">
                  <c:v>25.234375</c:v>
                </c:pt>
                <c:pt idx="24842">
                  <c:v>19.234375</c:v>
                </c:pt>
                <c:pt idx="24843">
                  <c:v>-24.765625</c:v>
                </c:pt>
                <c:pt idx="24844">
                  <c:v>-38.765625</c:v>
                </c:pt>
                <c:pt idx="24845">
                  <c:v>22.16796875</c:v>
                </c:pt>
                <c:pt idx="24846">
                  <c:v>34.16796875</c:v>
                </c:pt>
                <c:pt idx="24847">
                  <c:v>-26.83203125</c:v>
                </c:pt>
                <c:pt idx="24848">
                  <c:v>-2.83203125</c:v>
                </c:pt>
                <c:pt idx="24849">
                  <c:v>6.16796875</c:v>
                </c:pt>
                <c:pt idx="24850">
                  <c:v>3.16796875</c:v>
                </c:pt>
                <c:pt idx="24851">
                  <c:v>-8.83203125</c:v>
                </c:pt>
                <c:pt idx="24852">
                  <c:v>33.16796875</c:v>
                </c:pt>
                <c:pt idx="24853">
                  <c:v>-2.83203125</c:v>
                </c:pt>
                <c:pt idx="24854">
                  <c:v>-42.83203125</c:v>
                </c:pt>
                <c:pt idx="24855">
                  <c:v>-77.83203125</c:v>
                </c:pt>
                <c:pt idx="24856">
                  <c:v>-81.83203125</c:v>
                </c:pt>
                <c:pt idx="24857">
                  <c:v>11.16796875</c:v>
                </c:pt>
                <c:pt idx="24858">
                  <c:v>6.16796875</c:v>
                </c:pt>
                <c:pt idx="24859">
                  <c:v>15.16796875</c:v>
                </c:pt>
                <c:pt idx="24860">
                  <c:v>-34.83203125</c:v>
                </c:pt>
                <c:pt idx="24861">
                  <c:v>9.16796875</c:v>
                </c:pt>
                <c:pt idx="24862">
                  <c:v>46.16796875</c:v>
                </c:pt>
                <c:pt idx="24863">
                  <c:v>-9.83203125</c:v>
                </c:pt>
                <c:pt idx="24864">
                  <c:v>-23.83203125</c:v>
                </c:pt>
                <c:pt idx="24865">
                  <c:v>-37.83203125</c:v>
                </c:pt>
                <c:pt idx="24866">
                  <c:v>-69.83203125</c:v>
                </c:pt>
                <c:pt idx="24867">
                  <c:v>-81.83203125</c:v>
                </c:pt>
                <c:pt idx="24868">
                  <c:v>-20.83203125</c:v>
                </c:pt>
                <c:pt idx="24869">
                  <c:v>-23.83203125</c:v>
                </c:pt>
                <c:pt idx="24870">
                  <c:v>22.16796875</c:v>
                </c:pt>
                <c:pt idx="24871">
                  <c:v>26.16796875</c:v>
                </c:pt>
                <c:pt idx="24872">
                  <c:v>98.16796875</c:v>
                </c:pt>
                <c:pt idx="24873">
                  <c:v>36.16796875</c:v>
                </c:pt>
                <c:pt idx="24874">
                  <c:v>-53.83203125</c:v>
                </c:pt>
                <c:pt idx="24875">
                  <c:v>-17.83203125</c:v>
                </c:pt>
                <c:pt idx="24876">
                  <c:v>45.16796875</c:v>
                </c:pt>
                <c:pt idx="24877">
                  <c:v>-88.83203125</c:v>
                </c:pt>
                <c:pt idx="24878">
                  <c:v>-31.83203125</c:v>
                </c:pt>
                <c:pt idx="24879">
                  <c:v>54.16796875</c:v>
                </c:pt>
                <c:pt idx="24880">
                  <c:v>-32.83203125</c:v>
                </c:pt>
                <c:pt idx="24881">
                  <c:v>7.16796875</c:v>
                </c:pt>
                <c:pt idx="24882">
                  <c:v>-28.83203125</c:v>
                </c:pt>
                <c:pt idx="24883">
                  <c:v>-28.83203125</c:v>
                </c:pt>
                <c:pt idx="24884">
                  <c:v>-3.83203125</c:v>
                </c:pt>
                <c:pt idx="24885">
                  <c:v>-13.83203125</c:v>
                </c:pt>
                <c:pt idx="24886">
                  <c:v>88.12890625</c:v>
                </c:pt>
                <c:pt idx="24887">
                  <c:v>-2.87109375</c:v>
                </c:pt>
                <c:pt idx="24888">
                  <c:v>3.12890625</c:v>
                </c:pt>
                <c:pt idx="24889">
                  <c:v>34.12890625</c:v>
                </c:pt>
                <c:pt idx="24890">
                  <c:v>-32.87109375</c:v>
                </c:pt>
                <c:pt idx="24891">
                  <c:v>62.12890625</c:v>
                </c:pt>
                <c:pt idx="24892">
                  <c:v>-40.87109375</c:v>
                </c:pt>
                <c:pt idx="24893">
                  <c:v>-39.87109375</c:v>
                </c:pt>
                <c:pt idx="24894">
                  <c:v>18.12890625</c:v>
                </c:pt>
                <c:pt idx="24895">
                  <c:v>43.12890625</c:v>
                </c:pt>
                <c:pt idx="24896">
                  <c:v>-8.87109375</c:v>
                </c:pt>
                <c:pt idx="24897">
                  <c:v>33.12890625</c:v>
                </c:pt>
                <c:pt idx="24898">
                  <c:v>24.12890625</c:v>
                </c:pt>
                <c:pt idx="24899">
                  <c:v>67.12890625</c:v>
                </c:pt>
                <c:pt idx="24900">
                  <c:v>-27.87109375</c:v>
                </c:pt>
                <c:pt idx="24901">
                  <c:v>-18.87109375</c:v>
                </c:pt>
                <c:pt idx="24902">
                  <c:v>32.12890625</c:v>
                </c:pt>
                <c:pt idx="24903">
                  <c:v>128.12890619999999</c:v>
                </c:pt>
                <c:pt idx="24904">
                  <c:v>5.12890625</c:v>
                </c:pt>
                <c:pt idx="24905">
                  <c:v>24.12890625</c:v>
                </c:pt>
                <c:pt idx="24906">
                  <c:v>-58.87109375</c:v>
                </c:pt>
                <c:pt idx="24907">
                  <c:v>-13.87109375</c:v>
                </c:pt>
                <c:pt idx="24908">
                  <c:v>23.12890625</c:v>
                </c:pt>
                <c:pt idx="24909">
                  <c:v>49.12890625</c:v>
                </c:pt>
                <c:pt idx="24910">
                  <c:v>37.12890625</c:v>
                </c:pt>
                <c:pt idx="24911">
                  <c:v>34.12890625</c:v>
                </c:pt>
                <c:pt idx="24912">
                  <c:v>83.12890625</c:v>
                </c:pt>
                <c:pt idx="24913">
                  <c:v>-21.87109375</c:v>
                </c:pt>
                <c:pt idx="24914">
                  <c:v>6.12890625</c:v>
                </c:pt>
                <c:pt idx="24915">
                  <c:v>-17.87109375</c:v>
                </c:pt>
                <c:pt idx="24916">
                  <c:v>7.12890625</c:v>
                </c:pt>
                <c:pt idx="24917">
                  <c:v>1.12890625</c:v>
                </c:pt>
                <c:pt idx="24918">
                  <c:v>-16.87109375</c:v>
                </c:pt>
                <c:pt idx="24919">
                  <c:v>16.12890625</c:v>
                </c:pt>
                <c:pt idx="24920">
                  <c:v>-23.87109375</c:v>
                </c:pt>
                <c:pt idx="24921">
                  <c:v>47.12890625</c:v>
                </c:pt>
                <c:pt idx="24922">
                  <c:v>32.12890625</c:v>
                </c:pt>
                <c:pt idx="24923">
                  <c:v>40.12890625</c:v>
                </c:pt>
                <c:pt idx="24924">
                  <c:v>21.12890625</c:v>
                </c:pt>
                <c:pt idx="24925">
                  <c:v>-40.87109375</c:v>
                </c:pt>
                <c:pt idx="24926">
                  <c:v>18.12890625</c:v>
                </c:pt>
                <c:pt idx="24927">
                  <c:v>-59.87109375</c:v>
                </c:pt>
                <c:pt idx="24928">
                  <c:v>57.12890625</c:v>
                </c:pt>
                <c:pt idx="24929">
                  <c:v>74.12890625</c:v>
                </c:pt>
                <c:pt idx="24930">
                  <c:v>93.12890625</c:v>
                </c:pt>
                <c:pt idx="24931">
                  <c:v>-87.87109375</c:v>
                </c:pt>
                <c:pt idx="24932">
                  <c:v>13.12890625</c:v>
                </c:pt>
                <c:pt idx="24933">
                  <c:v>26.12890625</c:v>
                </c:pt>
                <c:pt idx="24934">
                  <c:v>-13.66015625</c:v>
                </c:pt>
                <c:pt idx="24935">
                  <c:v>25.33984375</c:v>
                </c:pt>
                <c:pt idx="24936">
                  <c:v>24.33984375</c:v>
                </c:pt>
                <c:pt idx="24937">
                  <c:v>-61.66015625</c:v>
                </c:pt>
                <c:pt idx="24938">
                  <c:v>-65.66015625</c:v>
                </c:pt>
                <c:pt idx="24939">
                  <c:v>26.33984375</c:v>
                </c:pt>
                <c:pt idx="24940">
                  <c:v>4.33984375</c:v>
                </c:pt>
                <c:pt idx="24941">
                  <c:v>-30.66015625</c:v>
                </c:pt>
                <c:pt idx="24942">
                  <c:v>105.3398438</c:v>
                </c:pt>
                <c:pt idx="24943">
                  <c:v>48.33984375</c:v>
                </c:pt>
                <c:pt idx="24944">
                  <c:v>-67.66015625</c:v>
                </c:pt>
                <c:pt idx="24945">
                  <c:v>80.33984375</c:v>
                </c:pt>
                <c:pt idx="24946">
                  <c:v>37.33984375</c:v>
                </c:pt>
                <c:pt idx="24947">
                  <c:v>141.33984380000001</c:v>
                </c:pt>
                <c:pt idx="24948">
                  <c:v>-2.66015625</c:v>
                </c:pt>
                <c:pt idx="24949">
                  <c:v>-28.66015625</c:v>
                </c:pt>
                <c:pt idx="24950">
                  <c:v>-16.66015625</c:v>
                </c:pt>
                <c:pt idx="24951">
                  <c:v>23.33984375</c:v>
                </c:pt>
                <c:pt idx="24952">
                  <c:v>47.33984375</c:v>
                </c:pt>
                <c:pt idx="24953">
                  <c:v>-34.66015625</c:v>
                </c:pt>
                <c:pt idx="24954">
                  <c:v>-19.66015625</c:v>
                </c:pt>
                <c:pt idx="24955">
                  <c:v>24.33984375</c:v>
                </c:pt>
                <c:pt idx="24956">
                  <c:v>98.33984375</c:v>
                </c:pt>
                <c:pt idx="24957">
                  <c:v>-41.66015625</c:v>
                </c:pt>
                <c:pt idx="24958">
                  <c:v>19.33984375</c:v>
                </c:pt>
                <c:pt idx="24959">
                  <c:v>-40.66015625</c:v>
                </c:pt>
                <c:pt idx="24960">
                  <c:v>-27.66015625</c:v>
                </c:pt>
                <c:pt idx="24961">
                  <c:v>17.33984375</c:v>
                </c:pt>
                <c:pt idx="24962">
                  <c:v>3.33984375</c:v>
                </c:pt>
                <c:pt idx="24963">
                  <c:v>-63.66015625</c:v>
                </c:pt>
                <c:pt idx="24964">
                  <c:v>65.33984375</c:v>
                </c:pt>
                <c:pt idx="24965">
                  <c:v>-41.66015625</c:v>
                </c:pt>
                <c:pt idx="24966">
                  <c:v>53.33984375</c:v>
                </c:pt>
                <c:pt idx="24967">
                  <c:v>31.33984375</c:v>
                </c:pt>
                <c:pt idx="24968">
                  <c:v>48.33984375</c:v>
                </c:pt>
                <c:pt idx="24969">
                  <c:v>36.33984375</c:v>
                </c:pt>
                <c:pt idx="24970">
                  <c:v>-51.66015625</c:v>
                </c:pt>
                <c:pt idx="24971">
                  <c:v>20.33984375</c:v>
                </c:pt>
                <c:pt idx="24972">
                  <c:v>-37.66015625</c:v>
                </c:pt>
                <c:pt idx="24973">
                  <c:v>24.33984375</c:v>
                </c:pt>
                <c:pt idx="24974">
                  <c:v>59.33984375</c:v>
                </c:pt>
                <c:pt idx="24975">
                  <c:v>-19.66015625</c:v>
                </c:pt>
                <c:pt idx="24976">
                  <c:v>-69.66015625</c:v>
                </c:pt>
                <c:pt idx="24977">
                  <c:v>34.33984375</c:v>
                </c:pt>
                <c:pt idx="24978">
                  <c:v>-39.66015625</c:v>
                </c:pt>
                <c:pt idx="24979">
                  <c:v>81.33984375</c:v>
                </c:pt>
                <c:pt idx="24980">
                  <c:v>68.33984375</c:v>
                </c:pt>
                <c:pt idx="24981">
                  <c:v>-22.66015625</c:v>
                </c:pt>
                <c:pt idx="24982">
                  <c:v>34.33984375</c:v>
                </c:pt>
                <c:pt idx="24983">
                  <c:v>42.12890625</c:v>
                </c:pt>
                <c:pt idx="24984">
                  <c:v>38.12890625</c:v>
                </c:pt>
                <c:pt idx="24985">
                  <c:v>-15.87109375</c:v>
                </c:pt>
                <c:pt idx="24986">
                  <c:v>61.12890625</c:v>
                </c:pt>
                <c:pt idx="24987">
                  <c:v>57.12890625</c:v>
                </c:pt>
                <c:pt idx="24988">
                  <c:v>28.12890625</c:v>
                </c:pt>
                <c:pt idx="24989">
                  <c:v>-4.87109375</c:v>
                </c:pt>
                <c:pt idx="24990">
                  <c:v>114.1289062</c:v>
                </c:pt>
                <c:pt idx="24991">
                  <c:v>81.12890625</c:v>
                </c:pt>
                <c:pt idx="24992">
                  <c:v>36.12890625</c:v>
                </c:pt>
                <c:pt idx="24993">
                  <c:v>14.12890625</c:v>
                </c:pt>
                <c:pt idx="24994">
                  <c:v>-19.87109375</c:v>
                </c:pt>
                <c:pt idx="24995">
                  <c:v>-15.87109375</c:v>
                </c:pt>
                <c:pt idx="24996">
                  <c:v>-1.87109375</c:v>
                </c:pt>
                <c:pt idx="24997">
                  <c:v>-38.87109375</c:v>
                </c:pt>
                <c:pt idx="24998">
                  <c:v>-45.87109375</c:v>
                </c:pt>
                <c:pt idx="24999">
                  <c:v>87.12890625</c:v>
                </c:pt>
                <c:pt idx="25000">
                  <c:v>-33.87109375</c:v>
                </c:pt>
                <c:pt idx="25001">
                  <c:v>-71.87109375</c:v>
                </c:pt>
                <c:pt idx="25002">
                  <c:v>-54.87109375</c:v>
                </c:pt>
                <c:pt idx="25003">
                  <c:v>-74.87109375</c:v>
                </c:pt>
                <c:pt idx="25004">
                  <c:v>32.12890625</c:v>
                </c:pt>
                <c:pt idx="25005">
                  <c:v>-11.87109375</c:v>
                </c:pt>
                <c:pt idx="25006">
                  <c:v>-2.87109375</c:v>
                </c:pt>
                <c:pt idx="25007">
                  <c:v>38.12890625</c:v>
                </c:pt>
                <c:pt idx="25008">
                  <c:v>-0.87109375</c:v>
                </c:pt>
                <c:pt idx="25009">
                  <c:v>40.12890625</c:v>
                </c:pt>
                <c:pt idx="25010">
                  <c:v>-24.87109375</c:v>
                </c:pt>
                <c:pt idx="25011">
                  <c:v>79.12890625</c:v>
                </c:pt>
                <c:pt idx="25012">
                  <c:v>48.12890625</c:v>
                </c:pt>
                <c:pt idx="25013">
                  <c:v>-0.87109375</c:v>
                </c:pt>
                <c:pt idx="25014">
                  <c:v>-68.87109375</c:v>
                </c:pt>
                <c:pt idx="25015">
                  <c:v>25.12890625</c:v>
                </c:pt>
                <c:pt idx="25016">
                  <c:v>-37.87109375</c:v>
                </c:pt>
                <c:pt idx="25017">
                  <c:v>-78.87109375</c:v>
                </c:pt>
                <c:pt idx="25018">
                  <c:v>12.12890625</c:v>
                </c:pt>
                <c:pt idx="25019">
                  <c:v>6.12890625</c:v>
                </c:pt>
                <c:pt idx="25020">
                  <c:v>21.12890625</c:v>
                </c:pt>
                <c:pt idx="25021">
                  <c:v>6.12890625</c:v>
                </c:pt>
                <c:pt idx="25022">
                  <c:v>37.12890625</c:v>
                </c:pt>
                <c:pt idx="25023">
                  <c:v>58.12890625</c:v>
                </c:pt>
                <c:pt idx="25024">
                  <c:v>-6.87109375</c:v>
                </c:pt>
                <c:pt idx="25025">
                  <c:v>-87.87109375</c:v>
                </c:pt>
                <c:pt idx="25026">
                  <c:v>-18.87109375</c:v>
                </c:pt>
                <c:pt idx="25027">
                  <c:v>-4.87109375</c:v>
                </c:pt>
                <c:pt idx="25028">
                  <c:v>-110.8710938</c:v>
                </c:pt>
                <c:pt idx="25029">
                  <c:v>84.1875</c:v>
                </c:pt>
                <c:pt idx="25030">
                  <c:v>-86.8125</c:v>
                </c:pt>
                <c:pt idx="25031">
                  <c:v>43.1875</c:v>
                </c:pt>
                <c:pt idx="25032">
                  <c:v>61.1875</c:v>
                </c:pt>
                <c:pt idx="25033">
                  <c:v>60.1875</c:v>
                </c:pt>
                <c:pt idx="25034">
                  <c:v>69.1875</c:v>
                </c:pt>
                <c:pt idx="25035">
                  <c:v>-74.8125</c:v>
                </c:pt>
                <c:pt idx="25036">
                  <c:v>-2.8125</c:v>
                </c:pt>
                <c:pt idx="25037">
                  <c:v>-5.8125</c:v>
                </c:pt>
                <c:pt idx="25038">
                  <c:v>7.1875</c:v>
                </c:pt>
                <c:pt idx="25039">
                  <c:v>94.1875</c:v>
                </c:pt>
                <c:pt idx="25040">
                  <c:v>1.1875</c:v>
                </c:pt>
                <c:pt idx="25041">
                  <c:v>-14.8125</c:v>
                </c:pt>
                <c:pt idx="25042">
                  <c:v>-53.8125</c:v>
                </c:pt>
                <c:pt idx="25043">
                  <c:v>6.1875</c:v>
                </c:pt>
                <c:pt idx="25044">
                  <c:v>-45.8125</c:v>
                </c:pt>
                <c:pt idx="25045">
                  <c:v>6.1875</c:v>
                </c:pt>
                <c:pt idx="25046">
                  <c:v>-4.8125</c:v>
                </c:pt>
                <c:pt idx="25047">
                  <c:v>38.1875</c:v>
                </c:pt>
                <c:pt idx="25048">
                  <c:v>32.1875</c:v>
                </c:pt>
                <c:pt idx="25049">
                  <c:v>31.1875</c:v>
                </c:pt>
                <c:pt idx="25050">
                  <c:v>107.1875</c:v>
                </c:pt>
                <c:pt idx="25051">
                  <c:v>-30.8125</c:v>
                </c:pt>
                <c:pt idx="25052">
                  <c:v>-27.8125</c:v>
                </c:pt>
                <c:pt idx="25053">
                  <c:v>75.1875</c:v>
                </c:pt>
                <c:pt idx="25054">
                  <c:v>-29.8125</c:v>
                </c:pt>
                <c:pt idx="25055">
                  <c:v>34.1875</c:v>
                </c:pt>
                <c:pt idx="25056">
                  <c:v>53.1875</c:v>
                </c:pt>
                <c:pt idx="25057">
                  <c:v>5.1875</c:v>
                </c:pt>
                <c:pt idx="25058">
                  <c:v>19.1875</c:v>
                </c:pt>
                <c:pt idx="25059">
                  <c:v>4.1875</c:v>
                </c:pt>
                <c:pt idx="25060">
                  <c:v>45.1875</c:v>
                </c:pt>
                <c:pt idx="25061">
                  <c:v>-2.8125</c:v>
                </c:pt>
                <c:pt idx="25062">
                  <c:v>-17.8125</c:v>
                </c:pt>
                <c:pt idx="25063">
                  <c:v>49.1875</c:v>
                </c:pt>
                <c:pt idx="25064">
                  <c:v>11.1875</c:v>
                </c:pt>
                <c:pt idx="25065">
                  <c:v>-6.8125</c:v>
                </c:pt>
                <c:pt idx="25066">
                  <c:v>64.1875</c:v>
                </c:pt>
                <c:pt idx="25067">
                  <c:v>46.1875</c:v>
                </c:pt>
                <c:pt idx="25068">
                  <c:v>-46.8125</c:v>
                </c:pt>
                <c:pt idx="25069">
                  <c:v>-1.8125</c:v>
                </c:pt>
                <c:pt idx="25070">
                  <c:v>11.1875</c:v>
                </c:pt>
                <c:pt idx="25071">
                  <c:v>-6.8125</c:v>
                </c:pt>
                <c:pt idx="25072">
                  <c:v>6.1875</c:v>
                </c:pt>
                <c:pt idx="25073">
                  <c:v>-4.8125</c:v>
                </c:pt>
                <c:pt idx="25074">
                  <c:v>68.1875</c:v>
                </c:pt>
                <c:pt idx="25075">
                  <c:v>-88.75390625</c:v>
                </c:pt>
                <c:pt idx="25076">
                  <c:v>17.24609375</c:v>
                </c:pt>
                <c:pt idx="25077">
                  <c:v>-20.75390625</c:v>
                </c:pt>
                <c:pt idx="25078">
                  <c:v>50.24609375</c:v>
                </c:pt>
                <c:pt idx="25079">
                  <c:v>-17.75390625</c:v>
                </c:pt>
                <c:pt idx="25080">
                  <c:v>-33.75390625</c:v>
                </c:pt>
                <c:pt idx="25081">
                  <c:v>-13.75390625</c:v>
                </c:pt>
                <c:pt idx="25082">
                  <c:v>63.24609375</c:v>
                </c:pt>
                <c:pt idx="25083">
                  <c:v>16.24609375</c:v>
                </c:pt>
                <c:pt idx="25084">
                  <c:v>-25.75390625</c:v>
                </c:pt>
                <c:pt idx="25085">
                  <c:v>-103.7539062</c:v>
                </c:pt>
                <c:pt idx="25086">
                  <c:v>34.24609375</c:v>
                </c:pt>
                <c:pt idx="25087">
                  <c:v>33.24609375</c:v>
                </c:pt>
                <c:pt idx="25088">
                  <c:v>37.24609375</c:v>
                </c:pt>
                <c:pt idx="25089">
                  <c:v>-38.75390625</c:v>
                </c:pt>
                <c:pt idx="25090">
                  <c:v>18.24609375</c:v>
                </c:pt>
                <c:pt idx="25091">
                  <c:v>-15.75390625</c:v>
                </c:pt>
                <c:pt idx="25092">
                  <c:v>-42.75390625</c:v>
                </c:pt>
                <c:pt idx="25093">
                  <c:v>17.24609375</c:v>
                </c:pt>
                <c:pt idx="25094">
                  <c:v>49.24609375</c:v>
                </c:pt>
                <c:pt idx="25095">
                  <c:v>5.24609375</c:v>
                </c:pt>
                <c:pt idx="25096">
                  <c:v>42.24609375</c:v>
                </c:pt>
                <c:pt idx="25097">
                  <c:v>-35.75390625</c:v>
                </c:pt>
                <c:pt idx="25098">
                  <c:v>-34.75390625</c:v>
                </c:pt>
                <c:pt idx="25099">
                  <c:v>54.24609375</c:v>
                </c:pt>
                <c:pt idx="25100">
                  <c:v>-36.75390625</c:v>
                </c:pt>
                <c:pt idx="25101">
                  <c:v>-11.75390625</c:v>
                </c:pt>
                <c:pt idx="25102">
                  <c:v>-14.75390625</c:v>
                </c:pt>
                <c:pt idx="25103">
                  <c:v>-47.75390625</c:v>
                </c:pt>
                <c:pt idx="25104">
                  <c:v>-50.75390625</c:v>
                </c:pt>
                <c:pt idx="25105">
                  <c:v>31.24609375</c:v>
                </c:pt>
                <c:pt idx="25106">
                  <c:v>-44.75390625</c:v>
                </c:pt>
                <c:pt idx="25107">
                  <c:v>1.24609375</c:v>
                </c:pt>
                <c:pt idx="25108">
                  <c:v>49.24609375</c:v>
                </c:pt>
                <c:pt idx="25109">
                  <c:v>-46.75390625</c:v>
                </c:pt>
                <c:pt idx="25110">
                  <c:v>31.24609375</c:v>
                </c:pt>
                <c:pt idx="25111">
                  <c:v>81.24609375</c:v>
                </c:pt>
                <c:pt idx="25112">
                  <c:v>99.24609375</c:v>
                </c:pt>
                <c:pt idx="25113">
                  <c:v>-28.75390625</c:v>
                </c:pt>
                <c:pt idx="25114">
                  <c:v>64.24609375</c:v>
                </c:pt>
                <c:pt idx="25115">
                  <c:v>43.24609375</c:v>
                </c:pt>
                <c:pt idx="25116">
                  <c:v>-66.75390625</c:v>
                </c:pt>
                <c:pt idx="25117">
                  <c:v>-50.75390625</c:v>
                </c:pt>
                <c:pt idx="25118">
                  <c:v>-44.75390625</c:v>
                </c:pt>
                <c:pt idx="25119">
                  <c:v>-14.05859375</c:v>
                </c:pt>
                <c:pt idx="25120">
                  <c:v>-69.05859375</c:v>
                </c:pt>
                <c:pt idx="25121">
                  <c:v>-49.05859375</c:v>
                </c:pt>
                <c:pt idx="25122">
                  <c:v>-35.05859375</c:v>
                </c:pt>
                <c:pt idx="25123">
                  <c:v>-7.05859375</c:v>
                </c:pt>
                <c:pt idx="25124">
                  <c:v>23.94140625</c:v>
                </c:pt>
                <c:pt idx="25125">
                  <c:v>61.94140625</c:v>
                </c:pt>
                <c:pt idx="25126">
                  <c:v>-6.05859375</c:v>
                </c:pt>
                <c:pt idx="25127">
                  <c:v>52.94140625</c:v>
                </c:pt>
                <c:pt idx="25128">
                  <c:v>79.94140625</c:v>
                </c:pt>
                <c:pt idx="25129">
                  <c:v>-32.05859375</c:v>
                </c:pt>
                <c:pt idx="25130">
                  <c:v>-7.05859375</c:v>
                </c:pt>
                <c:pt idx="25131">
                  <c:v>31.94140625</c:v>
                </c:pt>
                <c:pt idx="25132">
                  <c:v>-83.05859375</c:v>
                </c:pt>
                <c:pt idx="25133">
                  <c:v>23.94140625</c:v>
                </c:pt>
                <c:pt idx="25134">
                  <c:v>-71.05859375</c:v>
                </c:pt>
                <c:pt idx="25135">
                  <c:v>87.94140625</c:v>
                </c:pt>
                <c:pt idx="25136">
                  <c:v>-14.05859375</c:v>
                </c:pt>
                <c:pt idx="25137">
                  <c:v>-48.05859375</c:v>
                </c:pt>
                <c:pt idx="25138">
                  <c:v>31.94140625</c:v>
                </c:pt>
                <c:pt idx="25139">
                  <c:v>1.94140625</c:v>
                </c:pt>
                <c:pt idx="25140">
                  <c:v>19.94140625</c:v>
                </c:pt>
                <c:pt idx="25141">
                  <c:v>-21.05859375</c:v>
                </c:pt>
                <c:pt idx="25142">
                  <c:v>11.94140625</c:v>
                </c:pt>
                <c:pt idx="25143">
                  <c:v>16.94140625</c:v>
                </c:pt>
                <c:pt idx="25144">
                  <c:v>-13.05859375</c:v>
                </c:pt>
                <c:pt idx="25145">
                  <c:v>-62.05859375</c:v>
                </c:pt>
                <c:pt idx="25146">
                  <c:v>10.94140625</c:v>
                </c:pt>
                <c:pt idx="25147">
                  <c:v>12.94140625</c:v>
                </c:pt>
                <c:pt idx="25148">
                  <c:v>-46.05859375</c:v>
                </c:pt>
                <c:pt idx="25149">
                  <c:v>25.94140625</c:v>
                </c:pt>
                <c:pt idx="25150">
                  <c:v>-30.05859375</c:v>
                </c:pt>
                <c:pt idx="25151">
                  <c:v>-50.05859375</c:v>
                </c:pt>
                <c:pt idx="25152">
                  <c:v>-38.05859375</c:v>
                </c:pt>
                <c:pt idx="25153">
                  <c:v>14.94140625</c:v>
                </c:pt>
                <c:pt idx="25154">
                  <c:v>-27.05859375</c:v>
                </c:pt>
                <c:pt idx="25155">
                  <c:v>41.94140625</c:v>
                </c:pt>
                <c:pt idx="25156">
                  <c:v>2.94140625</c:v>
                </c:pt>
                <c:pt idx="25157">
                  <c:v>-26.05859375</c:v>
                </c:pt>
                <c:pt idx="25158">
                  <c:v>0.94140625</c:v>
                </c:pt>
                <c:pt idx="25159">
                  <c:v>30.94140625</c:v>
                </c:pt>
                <c:pt idx="25160">
                  <c:v>31.94140625</c:v>
                </c:pt>
                <c:pt idx="25161">
                  <c:v>64.94140625</c:v>
                </c:pt>
                <c:pt idx="25162">
                  <c:v>23.94140625</c:v>
                </c:pt>
                <c:pt idx="25163">
                  <c:v>47.94140625</c:v>
                </c:pt>
                <c:pt idx="25164">
                  <c:v>-45.05859375</c:v>
                </c:pt>
                <c:pt idx="25165">
                  <c:v>-59.05859375</c:v>
                </c:pt>
                <c:pt idx="25166">
                  <c:v>-44.765625</c:v>
                </c:pt>
                <c:pt idx="25167">
                  <c:v>-25.765625</c:v>
                </c:pt>
                <c:pt idx="25168">
                  <c:v>14.234375</c:v>
                </c:pt>
                <c:pt idx="25169">
                  <c:v>44.234375</c:v>
                </c:pt>
                <c:pt idx="25170">
                  <c:v>24.234375</c:v>
                </c:pt>
                <c:pt idx="25171">
                  <c:v>71.234375</c:v>
                </c:pt>
                <c:pt idx="25172">
                  <c:v>-12.765625</c:v>
                </c:pt>
                <c:pt idx="25173">
                  <c:v>35.234375</c:v>
                </c:pt>
                <c:pt idx="25174">
                  <c:v>-77.765625</c:v>
                </c:pt>
                <c:pt idx="25175">
                  <c:v>23.234375</c:v>
                </c:pt>
                <c:pt idx="25176">
                  <c:v>41.234375</c:v>
                </c:pt>
                <c:pt idx="25177">
                  <c:v>-15.765625</c:v>
                </c:pt>
                <c:pt idx="25178">
                  <c:v>35.234375</c:v>
                </c:pt>
                <c:pt idx="25179">
                  <c:v>-26.765625</c:v>
                </c:pt>
                <c:pt idx="25180">
                  <c:v>56.234375</c:v>
                </c:pt>
                <c:pt idx="25181">
                  <c:v>68.234375</c:v>
                </c:pt>
                <c:pt idx="25182">
                  <c:v>-70.765625</c:v>
                </c:pt>
                <c:pt idx="25183">
                  <c:v>22.234375</c:v>
                </c:pt>
                <c:pt idx="25184">
                  <c:v>63.234375</c:v>
                </c:pt>
                <c:pt idx="25185">
                  <c:v>-5.765625</c:v>
                </c:pt>
                <c:pt idx="25186">
                  <c:v>41.234375</c:v>
                </c:pt>
                <c:pt idx="25187">
                  <c:v>-63.765625</c:v>
                </c:pt>
                <c:pt idx="25188">
                  <c:v>-72.765625</c:v>
                </c:pt>
                <c:pt idx="25189">
                  <c:v>17.234375</c:v>
                </c:pt>
                <c:pt idx="25190">
                  <c:v>52.234375</c:v>
                </c:pt>
                <c:pt idx="25191">
                  <c:v>-8.765625</c:v>
                </c:pt>
                <c:pt idx="25192">
                  <c:v>8.234375</c:v>
                </c:pt>
                <c:pt idx="25193">
                  <c:v>54.234375</c:v>
                </c:pt>
                <c:pt idx="25194">
                  <c:v>29.234375</c:v>
                </c:pt>
                <c:pt idx="25195">
                  <c:v>-32.765625</c:v>
                </c:pt>
                <c:pt idx="25196">
                  <c:v>-23.765625</c:v>
                </c:pt>
                <c:pt idx="25197">
                  <c:v>-61.765625</c:v>
                </c:pt>
                <c:pt idx="25198">
                  <c:v>-26.765625</c:v>
                </c:pt>
                <c:pt idx="25199">
                  <c:v>17.234375</c:v>
                </c:pt>
                <c:pt idx="25200">
                  <c:v>14.234375</c:v>
                </c:pt>
                <c:pt idx="25201">
                  <c:v>-24.765625</c:v>
                </c:pt>
                <c:pt idx="25202">
                  <c:v>-38.765625</c:v>
                </c:pt>
                <c:pt idx="25203">
                  <c:v>5.234375</c:v>
                </c:pt>
                <c:pt idx="25204">
                  <c:v>7.234375</c:v>
                </c:pt>
                <c:pt idx="25205">
                  <c:v>52.234375</c:v>
                </c:pt>
                <c:pt idx="25206">
                  <c:v>-3.765625</c:v>
                </c:pt>
                <c:pt idx="25207">
                  <c:v>-10.765625</c:v>
                </c:pt>
                <c:pt idx="25208">
                  <c:v>42.234375</c:v>
                </c:pt>
                <c:pt idx="25209">
                  <c:v>17.234375</c:v>
                </c:pt>
                <c:pt idx="25210">
                  <c:v>96.234375</c:v>
                </c:pt>
                <c:pt idx="25211">
                  <c:v>29.234375</c:v>
                </c:pt>
                <c:pt idx="25212">
                  <c:v>-57.765625</c:v>
                </c:pt>
                <c:pt idx="25213">
                  <c:v>22.234375</c:v>
                </c:pt>
                <c:pt idx="25214">
                  <c:v>45.234375</c:v>
                </c:pt>
                <c:pt idx="25215">
                  <c:v>7.234375</c:v>
                </c:pt>
                <c:pt idx="25216">
                  <c:v>-25.765625</c:v>
                </c:pt>
                <c:pt idx="25217">
                  <c:v>43.234375</c:v>
                </c:pt>
                <c:pt idx="25218">
                  <c:v>-17.83203125</c:v>
                </c:pt>
                <c:pt idx="25219">
                  <c:v>-78.83203125</c:v>
                </c:pt>
                <c:pt idx="25220">
                  <c:v>-11.83203125</c:v>
                </c:pt>
                <c:pt idx="25221">
                  <c:v>-18.83203125</c:v>
                </c:pt>
                <c:pt idx="25222">
                  <c:v>-5.83203125</c:v>
                </c:pt>
                <c:pt idx="25223">
                  <c:v>-38.83203125</c:v>
                </c:pt>
                <c:pt idx="25224">
                  <c:v>-87.83203125</c:v>
                </c:pt>
                <c:pt idx="25225">
                  <c:v>-15.83203125</c:v>
                </c:pt>
                <c:pt idx="25226">
                  <c:v>66.16796875</c:v>
                </c:pt>
                <c:pt idx="25227">
                  <c:v>3.16796875</c:v>
                </c:pt>
                <c:pt idx="25228">
                  <c:v>-37.83203125</c:v>
                </c:pt>
                <c:pt idx="25229">
                  <c:v>27.16796875</c:v>
                </c:pt>
                <c:pt idx="25230">
                  <c:v>80.16796875</c:v>
                </c:pt>
                <c:pt idx="25231">
                  <c:v>28.16796875</c:v>
                </c:pt>
                <c:pt idx="25232">
                  <c:v>-4.83203125</c:v>
                </c:pt>
                <c:pt idx="25233">
                  <c:v>31.16796875</c:v>
                </c:pt>
                <c:pt idx="25234">
                  <c:v>38.16796875</c:v>
                </c:pt>
                <c:pt idx="25235">
                  <c:v>24.16796875</c:v>
                </c:pt>
                <c:pt idx="25236">
                  <c:v>-17.83203125</c:v>
                </c:pt>
                <c:pt idx="25237">
                  <c:v>39.16796875</c:v>
                </c:pt>
                <c:pt idx="25238">
                  <c:v>-20.83203125</c:v>
                </c:pt>
                <c:pt idx="25239">
                  <c:v>92.16796875</c:v>
                </c:pt>
                <c:pt idx="25240">
                  <c:v>10.16796875</c:v>
                </c:pt>
                <c:pt idx="25241">
                  <c:v>-68.83203125</c:v>
                </c:pt>
                <c:pt idx="25242">
                  <c:v>18.16796875</c:v>
                </c:pt>
                <c:pt idx="25243">
                  <c:v>35.16796875</c:v>
                </c:pt>
                <c:pt idx="25244">
                  <c:v>-38.83203125</c:v>
                </c:pt>
                <c:pt idx="25245">
                  <c:v>22.16796875</c:v>
                </c:pt>
                <c:pt idx="25246">
                  <c:v>60.16796875</c:v>
                </c:pt>
                <c:pt idx="25247">
                  <c:v>80.16796875</c:v>
                </c:pt>
                <c:pt idx="25248">
                  <c:v>43.16796875</c:v>
                </c:pt>
                <c:pt idx="25249">
                  <c:v>-5.83203125</c:v>
                </c:pt>
                <c:pt idx="25250">
                  <c:v>-42.83203125</c:v>
                </c:pt>
                <c:pt idx="25251">
                  <c:v>63.16796875</c:v>
                </c:pt>
                <c:pt idx="25252">
                  <c:v>-34.83203125</c:v>
                </c:pt>
                <c:pt idx="25253">
                  <c:v>-47.83203125</c:v>
                </c:pt>
                <c:pt idx="25254">
                  <c:v>-49.83203125</c:v>
                </c:pt>
                <c:pt idx="25255">
                  <c:v>47.16796875</c:v>
                </c:pt>
                <c:pt idx="25256">
                  <c:v>17.16796875</c:v>
                </c:pt>
                <c:pt idx="25257">
                  <c:v>61.16796875</c:v>
                </c:pt>
                <c:pt idx="25258">
                  <c:v>-30.83203125</c:v>
                </c:pt>
                <c:pt idx="25259">
                  <c:v>77.16796875</c:v>
                </c:pt>
                <c:pt idx="25260">
                  <c:v>-56.83203125</c:v>
                </c:pt>
                <c:pt idx="25261">
                  <c:v>-11.87109375</c:v>
                </c:pt>
                <c:pt idx="25262">
                  <c:v>-38.87109375</c:v>
                </c:pt>
                <c:pt idx="25263">
                  <c:v>35.12890625</c:v>
                </c:pt>
                <c:pt idx="25264">
                  <c:v>-73.87109375</c:v>
                </c:pt>
                <c:pt idx="25265">
                  <c:v>10.12890625</c:v>
                </c:pt>
                <c:pt idx="25266">
                  <c:v>-39.87109375</c:v>
                </c:pt>
                <c:pt idx="25267">
                  <c:v>41.12890625</c:v>
                </c:pt>
                <c:pt idx="25268">
                  <c:v>43.12890625</c:v>
                </c:pt>
                <c:pt idx="25269">
                  <c:v>-5.87109375</c:v>
                </c:pt>
                <c:pt idx="25270">
                  <c:v>-5.87109375</c:v>
                </c:pt>
                <c:pt idx="25271">
                  <c:v>58.12890625</c:v>
                </c:pt>
                <c:pt idx="25272">
                  <c:v>21.12890625</c:v>
                </c:pt>
                <c:pt idx="25273">
                  <c:v>56.12890625</c:v>
                </c:pt>
                <c:pt idx="25274">
                  <c:v>55.12890625</c:v>
                </c:pt>
                <c:pt idx="25275">
                  <c:v>-35.87109375</c:v>
                </c:pt>
                <c:pt idx="25276">
                  <c:v>-0.87109375</c:v>
                </c:pt>
                <c:pt idx="25277">
                  <c:v>-124.8710938</c:v>
                </c:pt>
                <c:pt idx="25278">
                  <c:v>-23.87109375</c:v>
                </c:pt>
                <c:pt idx="25279">
                  <c:v>-95.87109375</c:v>
                </c:pt>
                <c:pt idx="25280">
                  <c:v>38.12890625</c:v>
                </c:pt>
                <c:pt idx="25281">
                  <c:v>32.12890625</c:v>
                </c:pt>
                <c:pt idx="25282">
                  <c:v>48.12890625</c:v>
                </c:pt>
                <c:pt idx="25283">
                  <c:v>50.12890625</c:v>
                </c:pt>
                <c:pt idx="25284">
                  <c:v>-24.87109375</c:v>
                </c:pt>
                <c:pt idx="25285">
                  <c:v>22.12890625</c:v>
                </c:pt>
                <c:pt idx="25286">
                  <c:v>-26.87109375</c:v>
                </c:pt>
                <c:pt idx="25287">
                  <c:v>-65.87109375</c:v>
                </c:pt>
                <c:pt idx="25288">
                  <c:v>80.12890625</c:v>
                </c:pt>
                <c:pt idx="25289">
                  <c:v>23.12890625</c:v>
                </c:pt>
                <c:pt idx="25290">
                  <c:v>-6.87109375</c:v>
                </c:pt>
                <c:pt idx="25291">
                  <c:v>75.12890625</c:v>
                </c:pt>
                <c:pt idx="25292">
                  <c:v>41.12890625</c:v>
                </c:pt>
                <c:pt idx="25293">
                  <c:v>-45.87109375</c:v>
                </c:pt>
                <c:pt idx="25294">
                  <c:v>33.12890625</c:v>
                </c:pt>
                <c:pt idx="25295">
                  <c:v>-33.87109375</c:v>
                </c:pt>
                <c:pt idx="25296">
                  <c:v>-13.87109375</c:v>
                </c:pt>
                <c:pt idx="25297">
                  <c:v>3.12890625</c:v>
                </c:pt>
                <c:pt idx="25298">
                  <c:v>-0.87109375</c:v>
                </c:pt>
                <c:pt idx="25299">
                  <c:v>9.12890625</c:v>
                </c:pt>
                <c:pt idx="25300">
                  <c:v>-16.87109375</c:v>
                </c:pt>
                <c:pt idx="25301">
                  <c:v>-55.87109375</c:v>
                </c:pt>
                <c:pt idx="25302">
                  <c:v>10.12890625</c:v>
                </c:pt>
                <c:pt idx="25303">
                  <c:v>-9.87109375</c:v>
                </c:pt>
                <c:pt idx="25304">
                  <c:v>-5.87109375</c:v>
                </c:pt>
                <c:pt idx="25305">
                  <c:v>12.12890625</c:v>
                </c:pt>
                <c:pt idx="25306">
                  <c:v>-7.87109375</c:v>
                </c:pt>
                <c:pt idx="25307">
                  <c:v>30.12890625</c:v>
                </c:pt>
                <c:pt idx="25308">
                  <c:v>14.12890625</c:v>
                </c:pt>
                <c:pt idx="25309">
                  <c:v>-12.87109375</c:v>
                </c:pt>
                <c:pt idx="25310">
                  <c:v>-11.87109375</c:v>
                </c:pt>
                <c:pt idx="25311">
                  <c:v>-57.87109375</c:v>
                </c:pt>
                <c:pt idx="25312">
                  <c:v>32.33984375</c:v>
                </c:pt>
                <c:pt idx="25313">
                  <c:v>21.33984375</c:v>
                </c:pt>
                <c:pt idx="25314">
                  <c:v>-27.66015625</c:v>
                </c:pt>
                <c:pt idx="25315">
                  <c:v>29.33984375</c:v>
                </c:pt>
                <c:pt idx="25316">
                  <c:v>41.33984375</c:v>
                </c:pt>
                <c:pt idx="25317">
                  <c:v>-28.66015625</c:v>
                </c:pt>
                <c:pt idx="25318">
                  <c:v>-40.66015625</c:v>
                </c:pt>
                <c:pt idx="25319">
                  <c:v>29.33984375</c:v>
                </c:pt>
                <c:pt idx="25320">
                  <c:v>-56.66015625</c:v>
                </c:pt>
                <c:pt idx="25321">
                  <c:v>-90.66015625</c:v>
                </c:pt>
                <c:pt idx="25322">
                  <c:v>11.33984375</c:v>
                </c:pt>
                <c:pt idx="25323">
                  <c:v>111.3398438</c:v>
                </c:pt>
                <c:pt idx="25324">
                  <c:v>1.33984375</c:v>
                </c:pt>
                <c:pt idx="25325">
                  <c:v>-24.66015625</c:v>
                </c:pt>
                <c:pt idx="25326">
                  <c:v>-1.66015625</c:v>
                </c:pt>
                <c:pt idx="25327">
                  <c:v>-28.66015625</c:v>
                </c:pt>
                <c:pt idx="25328">
                  <c:v>38.33984375</c:v>
                </c:pt>
                <c:pt idx="25329">
                  <c:v>29.33984375</c:v>
                </c:pt>
                <c:pt idx="25330">
                  <c:v>-19.66015625</c:v>
                </c:pt>
                <c:pt idx="25331">
                  <c:v>23.33984375</c:v>
                </c:pt>
                <c:pt idx="25332">
                  <c:v>-36.66015625</c:v>
                </c:pt>
                <c:pt idx="25333">
                  <c:v>15.33984375</c:v>
                </c:pt>
                <c:pt idx="25334">
                  <c:v>-129.66015619999999</c:v>
                </c:pt>
                <c:pt idx="25335">
                  <c:v>73.33984375</c:v>
                </c:pt>
                <c:pt idx="25336">
                  <c:v>9.33984375</c:v>
                </c:pt>
                <c:pt idx="25337">
                  <c:v>7.33984375</c:v>
                </c:pt>
                <c:pt idx="25338">
                  <c:v>16.33984375</c:v>
                </c:pt>
                <c:pt idx="25339">
                  <c:v>-11.66015625</c:v>
                </c:pt>
                <c:pt idx="25340">
                  <c:v>18.33984375</c:v>
                </c:pt>
                <c:pt idx="25341">
                  <c:v>57.33984375</c:v>
                </c:pt>
                <c:pt idx="25342">
                  <c:v>-46.66015625</c:v>
                </c:pt>
                <c:pt idx="25343">
                  <c:v>30.33984375</c:v>
                </c:pt>
                <c:pt idx="25344">
                  <c:v>28.33984375</c:v>
                </c:pt>
                <c:pt idx="25345">
                  <c:v>7.33984375</c:v>
                </c:pt>
                <c:pt idx="25346">
                  <c:v>-19.66015625</c:v>
                </c:pt>
                <c:pt idx="25347">
                  <c:v>-62.66015625</c:v>
                </c:pt>
                <c:pt idx="25348">
                  <c:v>-27.66015625</c:v>
                </c:pt>
                <c:pt idx="25349">
                  <c:v>-27.66015625</c:v>
                </c:pt>
                <c:pt idx="25350">
                  <c:v>36.33984375</c:v>
                </c:pt>
                <c:pt idx="25351">
                  <c:v>-34.66015625</c:v>
                </c:pt>
                <c:pt idx="25352">
                  <c:v>9.33984375</c:v>
                </c:pt>
                <c:pt idx="25353">
                  <c:v>12.33984375</c:v>
                </c:pt>
                <c:pt idx="25354">
                  <c:v>-52.66015625</c:v>
                </c:pt>
                <c:pt idx="25355">
                  <c:v>-11.66015625</c:v>
                </c:pt>
                <c:pt idx="25356">
                  <c:v>-47.66015625</c:v>
                </c:pt>
                <c:pt idx="25357">
                  <c:v>-163.87109380000001</c:v>
                </c:pt>
                <c:pt idx="25358">
                  <c:v>-85.87109375</c:v>
                </c:pt>
                <c:pt idx="25359">
                  <c:v>-88.87109375</c:v>
                </c:pt>
                <c:pt idx="25360">
                  <c:v>-2.87109375</c:v>
                </c:pt>
                <c:pt idx="25361">
                  <c:v>57.12890625</c:v>
                </c:pt>
                <c:pt idx="25362">
                  <c:v>-11.87109375</c:v>
                </c:pt>
                <c:pt idx="25363">
                  <c:v>-96.87109375</c:v>
                </c:pt>
                <c:pt idx="25364">
                  <c:v>-2.87109375</c:v>
                </c:pt>
                <c:pt idx="25365">
                  <c:v>-18.87109375</c:v>
                </c:pt>
                <c:pt idx="25366">
                  <c:v>51.12890625</c:v>
                </c:pt>
                <c:pt idx="25367">
                  <c:v>32.12890625</c:v>
                </c:pt>
                <c:pt idx="25368">
                  <c:v>12.12890625</c:v>
                </c:pt>
                <c:pt idx="25369">
                  <c:v>-122.8710938</c:v>
                </c:pt>
                <c:pt idx="25370">
                  <c:v>38.12890625</c:v>
                </c:pt>
                <c:pt idx="25371">
                  <c:v>23.12890625</c:v>
                </c:pt>
                <c:pt idx="25372">
                  <c:v>-14.87109375</c:v>
                </c:pt>
                <c:pt idx="25373">
                  <c:v>4.12890625</c:v>
                </c:pt>
                <c:pt idx="25374">
                  <c:v>-14.87109375</c:v>
                </c:pt>
                <c:pt idx="25375">
                  <c:v>-3.87109375</c:v>
                </c:pt>
                <c:pt idx="25376">
                  <c:v>-23.87109375</c:v>
                </c:pt>
                <c:pt idx="25377">
                  <c:v>59.12890625</c:v>
                </c:pt>
                <c:pt idx="25378">
                  <c:v>3.12890625</c:v>
                </c:pt>
                <c:pt idx="25379">
                  <c:v>30.12890625</c:v>
                </c:pt>
                <c:pt idx="25380">
                  <c:v>-4.87109375</c:v>
                </c:pt>
                <c:pt idx="25381">
                  <c:v>-3.87109375</c:v>
                </c:pt>
                <c:pt idx="25382">
                  <c:v>6.12890625</c:v>
                </c:pt>
                <c:pt idx="25383">
                  <c:v>-20.87109375</c:v>
                </c:pt>
                <c:pt idx="25384">
                  <c:v>-0.87109375</c:v>
                </c:pt>
                <c:pt idx="25385">
                  <c:v>-32.87109375</c:v>
                </c:pt>
                <c:pt idx="25386">
                  <c:v>-12.87109375</c:v>
                </c:pt>
                <c:pt idx="25387">
                  <c:v>-64.87109375</c:v>
                </c:pt>
                <c:pt idx="25388">
                  <c:v>71.12890625</c:v>
                </c:pt>
                <c:pt idx="25389">
                  <c:v>-10.87109375</c:v>
                </c:pt>
                <c:pt idx="25390">
                  <c:v>0.12890625</c:v>
                </c:pt>
                <c:pt idx="25391">
                  <c:v>9.12890625</c:v>
                </c:pt>
                <c:pt idx="25392">
                  <c:v>83.12890625</c:v>
                </c:pt>
                <c:pt idx="25393">
                  <c:v>-12.87109375</c:v>
                </c:pt>
                <c:pt idx="25394">
                  <c:v>-50.87109375</c:v>
                </c:pt>
                <c:pt idx="25395">
                  <c:v>72.1875</c:v>
                </c:pt>
                <c:pt idx="25396">
                  <c:v>25.1875</c:v>
                </c:pt>
                <c:pt idx="25397">
                  <c:v>5.1875</c:v>
                </c:pt>
                <c:pt idx="25398">
                  <c:v>53.1875</c:v>
                </c:pt>
                <c:pt idx="25399">
                  <c:v>4.1875</c:v>
                </c:pt>
                <c:pt idx="25400">
                  <c:v>48.1875</c:v>
                </c:pt>
                <c:pt idx="25401">
                  <c:v>55.1875</c:v>
                </c:pt>
                <c:pt idx="25402">
                  <c:v>46.1875</c:v>
                </c:pt>
                <c:pt idx="25403">
                  <c:v>43.1875</c:v>
                </c:pt>
                <c:pt idx="25404">
                  <c:v>91.1875</c:v>
                </c:pt>
                <c:pt idx="25405">
                  <c:v>36.1875</c:v>
                </c:pt>
                <c:pt idx="25406">
                  <c:v>-9.8125</c:v>
                </c:pt>
                <c:pt idx="25407">
                  <c:v>2.1875</c:v>
                </c:pt>
                <c:pt idx="25408">
                  <c:v>28.1875</c:v>
                </c:pt>
                <c:pt idx="25409">
                  <c:v>11.1875</c:v>
                </c:pt>
                <c:pt idx="25410">
                  <c:v>7.1875</c:v>
                </c:pt>
                <c:pt idx="25411">
                  <c:v>3.1875</c:v>
                </c:pt>
                <c:pt idx="25412">
                  <c:v>26.1875</c:v>
                </c:pt>
                <c:pt idx="25413">
                  <c:v>6.1875</c:v>
                </c:pt>
                <c:pt idx="25414">
                  <c:v>-28.8125</c:v>
                </c:pt>
                <c:pt idx="25415">
                  <c:v>27.1875</c:v>
                </c:pt>
                <c:pt idx="25416">
                  <c:v>-52.8125</c:v>
                </c:pt>
                <c:pt idx="25417">
                  <c:v>-53.8125</c:v>
                </c:pt>
                <c:pt idx="25418">
                  <c:v>-16.8125</c:v>
                </c:pt>
                <c:pt idx="25419">
                  <c:v>-28.8125</c:v>
                </c:pt>
                <c:pt idx="25420">
                  <c:v>-10.8125</c:v>
                </c:pt>
                <c:pt idx="25421">
                  <c:v>-63.8125</c:v>
                </c:pt>
                <c:pt idx="25422">
                  <c:v>26.1875</c:v>
                </c:pt>
                <c:pt idx="25423">
                  <c:v>-108.8125</c:v>
                </c:pt>
                <c:pt idx="25424">
                  <c:v>-40.8125</c:v>
                </c:pt>
                <c:pt idx="25425">
                  <c:v>64.1875</c:v>
                </c:pt>
                <c:pt idx="25426">
                  <c:v>-50.8125</c:v>
                </c:pt>
                <c:pt idx="25427">
                  <c:v>-34.8125</c:v>
                </c:pt>
                <c:pt idx="25428">
                  <c:v>48.1875</c:v>
                </c:pt>
                <c:pt idx="25429">
                  <c:v>-34.8125</c:v>
                </c:pt>
                <c:pt idx="25430">
                  <c:v>70.1875</c:v>
                </c:pt>
                <c:pt idx="25431">
                  <c:v>0.1875</c:v>
                </c:pt>
                <c:pt idx="25432">
                  <c:v>67.1875</c:v>
                </c:pt>
                <c:pt idx="25433">
                  <c:v>-53.8125</c:v>
                </c:pt>
                <c:pt idx="25434">
                  <c:v>15.1875</c:v>
                </c:pt>
                <c:pt idx="25435">
                  <c:v>-52.8125</c:v>
                </c:pt>
                <c:pt idx="25436">
                  <c:v>20.1875</c:v>
                </c:pt>
                <c:pt idx="25437">
                  <c:v>7.1875</c:v>
                </c:pt>
                <c:pt idx="25438">
                  <c:v>-14.8125</c:v>
                </c:pt>
                <c:pt idx="25439">
                  <c:v>-7.8125</c:v>
                </c:pt>
                <c:pt idx="25440">
                  <c:v>21.1875</c:v>
                </c:pt>
                <c:pt idx="25441">
                  <c:v>-18.75390625</c:v>
                </c:pt>
                <c:pt idx="25442">
                  <c:v>-16.75390625</c:v>
                </c:pt>
                <c:pt idx="25443">
                  <c:v>-4.75390625</c:v>
                </c:pt>
                <c:pt idx="25444">
                  <c:v>-41.75390625</c:v>
                </c:pt>
                <c:pt idx="25445">
                  <c:v>-14.75390625</c:v>
                </c:pt>
                <c:pt idx="25446">
                  <c:v>54.24609375</c:v>
                </c:pt>
                <c:pt idx="25447">
                  <c:v>-27.75390625</c:v>
                </c:pt>
                <c:pt idx="25448">
                  <c:v>-21.75390625</c:v>
                </c:pt>
                <c:pt idx="25449">
                  <c:v>86.24609375</c:v>
                </c:pt>
                <c:pt idx="25450">
                  <c:v>3.24609375</c:v>
                </c:pt>
                <c:pt idx="25451">
                  <c:v>-17.75390625</c:v>
                </c:pt>
                <c:pt idx="25452">
                  <c:v>61.24609375</c:v>
                </c:pt>
                <c:pt idx="25453">
                  <c:v>0.24609375</c:v>
                </c:pt>
                <c:pt idx="25454">
                  <c:v>45.24609375</c:v>
                </c:pt>
                <c:pt idx="25455">
                  <c:v>69.24609375</c:v>
                </c:pt>
                <c:pt idx="25456">
                  <c:v>69.24609375</c:v>
                </c:pt>
                <c:pt idx="25457">
                  <c:v>-14.75390625</c:v>
                </c:pt>
                <c:pt idx="25458">
                  <c:v>29.24609375</c:v>
                </c:pt>
                <c:pt idx="25459">
                  <c:v>48.24609375</c:v>
                </c:pt>
                <c:pt idx="25460">
                  <c:v>-53.75390625</c:v>
                </c:pt>
                <c:pt idx="25461">
                  <c:v>-13.75390625</c:v>
                </c:pt>
                <c:pt idx="25462">
                  <c:v>-85.75390625</c:v>
                </c:pt>
                <c:pt idx="25463">
                  <c:v>41.24609375</c:v>
                </c:pt>
                <c:pt idx="25464">
                  <c:v>-38.75390625</c:v>
                </c:pt>
                <c:pt idx="25465">
                  <c:v>-1.75390625</c:v>
                </c:pt>
                <c:pt idx="25466">
                  <c:v>20.24609375</c:v>
                </c:pt>
                <c:pt idx="25467">
                  <c:v>88.24609375</c:v>
                </c:pt>
                <c:pt idx="25468">
                  <c:v>-23.75390625</c:v>
                </c:pt>
                <c:pt idx="25469">
                  <c:v>20.24609375</c:v>
                </c:pt>
                <c:pt idx="25470">
                  <c:v>-40.75390625</c:v>
                </c:pt>
                <c:pt idx="25471">
                  <c:v>0.24609375</c:v>
                </c:pt>
                <c:pt idx="25472">
                  <c:v>-95.75390625</c:v>
                </c:pt>
                <c:pt idx="25473">
                  <c:v>-67.75390625</c:v>
                </c:pt>
                <c:pt idx="25474">
                  <c:v>85.24609375</c:v>
                </c:pt>
                <c:pt idx="25475">
                  <c:v>1.24609375</c:v>
                </c:pt>
                <c:pt idx="25476">
                  <c:v>-71.75390625</c:v>
                </c:pt>
                <c:pt idx="25477">
                  <c:v>8.24609375</c:v>
                </c:pt>
                <c:pt idx="25478">
                  <c:v>34.24609375</c:v>
                </c:pt>
                <c:pt idx="25479">
                  <c:v>-42.75390625</c:v>
                </c:pt>
                <c:pt idx="25480">
                  <c:v>-40.75390625</c:v>
                </c:pt>
                <c:pt idx="25481">
                  <c:v>-33.75390625</c:v>
                </c:pt>
                <c:pt idx="25482">
                  <c:v>60.24609375</c:v>
                </c:pt>
                <c:pt idx="25483">
                  <c:v>-48.75390625</c:v>
                </c:pt>
                <c:pt idx="25484">
                  <c:v>21.24609375</c:v>
                </c:pt>
                <c:pt idx="25485">
                  <c:v>-44.75390625</c:v>
                </c:pt>
                <c:pt idx="25486">
                  <c:v>-3.75390625</c:v>
                </c:pt>
                <c:pt idx="25487">
                  <c:v>-75.75390625</c:v>
                </c:pt>
                <c:pt idx="25488">
                  <c:v>-14.75390625</c:v>
                </c:pt>
                <c:pt idx="25489">
                  <c:v>22.24609375</c:v>
                </c:pt>
                <c:pt idx="25490">
                  <c:v>13.24609375</c:v>
                </c:pt>
                <c:pt idx="25491">
                  <c:v>25.24609375</c:v>
                </c:pt>
                <c:pt idx="25492">
                  <c:v>59.24609375</c:v>
                </c:pt>
                <c:pt idx="25493">
                  <c:v>91.94140625</c:v>
                </c:pt>
                <c:pt idx="25494">
                  <c:v>-36.05859375</c:v>
                </c:pt>
                <c:pt idx="25495">
                  <c:v>-42.05859375</c:v>
                </c:pt>
                <c:pt idx="25496">
                  <c:v>-5.05859375</c:v>
                </c:pt>
                <c:pt idx="25497">
                  <c:v>-94.05859375</c:v>
                </c:pt>
                <c:pt idx="25498">
                  <c:v>7.94140625</c:v>
                </c:pt>
                <c:pt idx="25499">
                  <c:v>-20.05859375</c:v>
                </c:pt>
                <c:pt idx="25500">
                  <c:v>14.94140625</c:v>
                </c:pt>
                <c:pt idx="25501">
                  <c:v>99.94140625</c:v>
                </c:pt>
                <c:pt idx="25502">
                  <c:v>-5.05859375</c:v>
                </c:pt>
                <c:pt idx="25503">
                  <c:v>44.94140625</c:v>
                </c:pt>
                <c:pt idx="25504">
                  <c:v>-5.859375E-2</c:v>
                </c:pt>
                <c:pt idx="25505">
                  <c:v>50.94140625</c:v>
                </c:pt>
                <c:pt idx="25506">
                  <c:v>52.94140625</c:v>
                </c:pt>
                <c:pt idx="25507">
                  <c:v>17.94140625</c:v>
                </c:pt>
                <c:pt idx="25508">
                  <c:v>-81.05859375</c:v>
                </c:pt>
                <c:pt idx="25509">
                  <c:v>-27.05859375</c:v>
                </c:pt>
                <c:pt idx="25510">
                  <c:v>14.94140625</c:v>
                </c:pt>
                <c:pt idx="25511">
                  <c:v>61.94140625</c:v>
                </c:pt>
                <c:pt idx="25512">
                  <c:v>-42.05859375</c:v>
                </c:pt>
                <c:pt idx="25513">
                  <c:v>-51.05859375</c:v>
                </c:pt>
                <c:pt idx="25514">
                  <c:v>-54.05859375</c:v>
                </c:pt>
                <c:pt idx="25515">
                  <c:v>-9.05859375</c:v>
                </c:pt>
                <c:pt idx="25516">
                  <c:v>24.94140625</c:v>
                </c:pt>
                <c:pt idx="25517">
                  <c:v>-39.05859375</c:v>
                </c:pt>
                <c:pt idx="25518">
                  <c:v>-16.05859375</c:v>
                </c:pt>
                <c:pt idx="25519">
                  <c:v>13.94140625</c:v>
                </c:pt>
                <c:pt idx="25520">
                  <c:v>46.94140625</c:v>
                </c:pt>
                <c:pt idx="25521">
                  <c:v>29.94140625</c:v>
                </c:pt>
                <c:pt idx="25522">
                  <c:v>28.94140625</c:v>
                </c:pt>
                <c:pt idx="25523">
                  <c:v>-5.05859375</c:v>
                </c:pt>
                <c:pt idx="25524">
                  <c:v>-9.05859375</c:v>
                </c:pt>
                <c:pt idx="25525">
                  <c:v>53.94140625</c:v>
                </c:pt>
                <c:pt idx="25526">
                  <c:v>55.94140625</c:v>
                </c:pt>
                <c:pt idx="25527">
                  <c:v>85.94140625</c:v>
                </c:pt>
                <c:pt idx="25528">
                  <c:v>-50.05859375</c:v>
                </c:pt>
                <c:pt idx="25529">
                  <c:v>4.94140625</c:v>
                </c:pt>
                <c:pt idx="25530">
                  <c:v>-62.05859375</c:v>
                </c:pt>
                <c:pt idx="25531">
                  <c:v>41.94140625</c:v>
                </c:pt>
                <c:pt idx="25532">
                  <c:v>-7.05859375</c:v>
                </c:pt>
                <c:pt idx="25533">
                  <c:v>-57.05859375</c:v>
                </c:pt>
                <c:pt idx="25534">
                  <c:v>-20.05859375</c:v>
                </c:pt>
                <c:pt idx="25535">
                  <c:v>11.94140625</c:v>
                </c:pt>
                <c:pt idx="25536">
                  <c:v>-28.05859375</c:v>
                </c:pt>
                <c:pt idx="25537">
                  <c:v>5.94140625</c:v>
                </c:pt>
                <c:pt idx="25538">
                  <c:v>-19.05859375</c:v>
                </c:pt>
                <c:pt idx="25539">
                  <c:v>-46.05859375</c:v>
                </c:pt>
                <c:pt idx="25540">
                  <c:v>-67.05859375</c:v>
                </c:pt>
                <c:pt idx="25541">
                  <c:v>11.94140625</c:v>
                </c:pt>
                <c:pt idx="25542">
                  <c:v>44.94140625</c:v>
                </c:pt>
                <c:pt idx="25543">
                  <c:v>10.94140625</c:v>
                </c:pt>
                <c:pt idx="25544">
                  <c:v>-96.05859375</c:v>
                </c:pt>
                <c:pt idx="25545">
                  <c:v>-28.05859375</c:v>
                </c:pt>
                <c:pt idx="25546">
                  <c:v>-34.05859375</c:v>
                </c:pt>
                <c:pt idx="25547">
                  <c:v>-28.05859375</c:v>
                </c:pt>
                <c:pt idx="25548">
                  <c:v>-71.05859375</c:v>
                </c:pt>
                <c:pt idx="25549">
                  <c:v>-10.05859375</c:v>
                </c:pt>
                <c:pt idx="25550">
                  <c:v>-11.05859375</c:v>
                </c:pt>
                <c:pt idx="25551">
                  <c:v>-21.05859375</c:v>
                </c:pt>
                <c:pt idx="25552">
                  <c:v>63.94140625</c:v>
                </c:pt>
                <c:pt idx="25553">
                  <c:v>11.94140625</c:v>
                </c:pt>
                <c:pt idx="25554">
                  <c:v>13.94140625</c:v>
                </c:pt>
                <c:pt idx="25555">
                  <c:v>50.234375</c:v>
                </c:pt>
                <c:pt idx="25556">
                  <c:v>-47.765625</c:v>
                </c:pt>
                <c:pt idx="25557">
                  <c:v>100.234375</c:v>
                </c:pt>
                <c:pt idx="25558">
                  <c:v>8.234375</c:v>
                </c:pt>
                <c:pt idx="25559">
                  <c:v>10.234375</c:v>
                </c:pt>
                <c:pt idx="25560">
                  <c:v>-27.765625</c:v>
                </c:pt>
                <c:pt idx="25561">
                  <c:v>31.234375</c:v>
                </c:pt>
                <c:pt idx="25562">
                  <c:v>13.234375</c:v>
                </c:pt>
                <c:pt idx="25563">
                  <c:v>32.234375</c:v>
                </c:pt>
                <c:pt idx="25564">
                  <c:v>69.234375</c:v>
                </c:pt>
                <c:pt idx="25565">
                  <c:v>4.234375</c:v>
                </c:pt>
                <c:pt idx="25566">
                  <c:v>32.234375</c:v>
                </c:pt>
                <c:pt idx="25567">
                  <c:v>-24.765625</c:v>
                </c:pt>
                <c:pt idx="25568">
                  <c:v>26.234375</c:v>
                </c:pt>
                <c:pt idx="25569">
                  <c:v>66.234375</c:v>
                </c:pt>
                <c:pt idx="25570">
                  <c:v>37.234375</c:v>
                </c:pt>
                <c:pt idx="25571">
                  <c:v>11.234375</c:v>
                </c:pt>
                <c:pt idx="25572">
                  <c:v>-63.765625</c:v>
                </c:pt>
                <c:pt idx="25573">
                  <c:v>38.234375</c:v>
                </c:pt>
                <c:pt idx="25574">
                  <c:v>13.234375</c:v>
                </c:pt>
                <c:pt idx="25575">
                  <c:v>10.234375</c:v>
                </c:pt>
                <c:pt idx="25576">
                  <c:v>-1.765625</c:v>
                </c:pt>
                <c:pt idx="25577">
                  <c:v>89.234375</c:v>
                </c:pt>
                <c:pt idx="25578">
                  <c:v>-6.765625</c:v>
                </c:pt>
                <c:pt idx="25579">
                  <c:v>2.234375</c:v>
                </c:pt>
                <c:pt idx="25580">
                  <c:v>-34.765625</c:v>
                </c:pt>
                <c:pt idx="25581">
                  <c:v>41.234375</c:v>
                </c:pt>
                <c:pt idx="25582">
                  <c:v>29.234375</c:v>
                </c:pt>
                <c:pt idx="25583">
                  <c:v>16.234375</c:v>
                </c:pt>
                <c:pt idx="25584">
                  <c:v>-25.765625</c:v>
                </c:pt>
                <c:pt idx="25585">
                  <c:v>-5.765625</c:v>
                </c:pt>
                <c:pt idx="25586">
                  <c:v>100.234375</c:v>
                </c:pt>
                <c:pt idx="25587">
                  <c:v>73.234375</c:v>
                </c:pt>
                <c:pt idx="25588">
                  <c:v>51.234375</c:v>
                </c:pt>
                <c:pt idx="25589">
                  <c:v>131.234375</c:v>
                </c:pt>
                <c:pt idx="25590">
                  <c:v>54.234375</c:v>
                </c:pt>
                <c:pt idx="25591">
                  <c:v>33.234375</c:v>
                </c:pt>
                <c:pt idx="25592">
                  <c:v>66.234375</c:v>
                </c:pt>
                <c:pt idx="25593">
                  <c:v>8.234375</c:v>
                </c:pt>
                <c:pt idx="25594">
                  <c:v>8.234375</c:v>
                </c:pt>
                <c:pt idx="25595">
                  <c:v>48.234375</c:v>
                </c:pt>
                <c:pt idx="25596">
                  <c:v>-42.765625</c:v>
                </c:pt>
                <c:pt idx="25597">
                  <c:v>-19.765625</c:v>
                </c:pt>
                <c:pt idx="25598">
                  <c:v>17.234375</c:v>
                </c:pt>
                <c:pt idx="25599">
                  <c:v>48.234375</c:v>
                </c:pt>
                <c:pt idx="25600">
                  <c:v>-4.765625</c:v>
                </c:pt>
                <c:pt idx="25601">
                  <c:v>-81.765625</c:v>
                </c:pt>
                <c:pt idx="25602">
                  <c:v>45.234375</c:v>
                </c:pt>
                <c:pt idx="25603">
                  <c:v>30.16796875</c:v>
                </c:pt>
                <c:pt idx="25604">
                  <c:v>14.16796875</c:v>
                </c:pt>
                <c:pt idx="25605">
                  <c:v>-17.83203125</c:v>
                </c:pt>
                <c:pt idx="25606">
                  <c:v>-54.83203125</c:v>
                </c:pt>
                <c:pt idx="25607">
                  <c:v>86.16796875</c:v>
                </c:pt>
                <c:pt idx="25608">
                  <c:v>-33.83203125</c:v>
                </c:pt>
                <c:pt idx="25609">
                  <c:v>-23.83203125</c:v>
                </c:pt>
                <c:pt idx="25610">
                  <c:v>53.16796875</c:v>
                </c:pt>
                <c:pt idx="25611">
                  <c:v>-15.83203125</c:v>
                </c:pt>
                <c:pt idx="25612">
                  <c:v>23.16796875</c:v>
                </c:pt>
                <c:pt idx="25613">
                  <c:v>-49.83203125</c:v>
                </c:pt>
                <c:pt idx="25614">
                  <c:v>-21.83203125</c:v>
                </c:pt>
                <c:pt idx="25615">
                  <c:v>10.16796875</c:v>
                </c:pt>
                <c:pt idx="25616">
                  <c:v>-21.83203125</c:v>
                </c:pt>
                <c:pt idx="25617">
                  <c:v>-59.83203125</c:v>
                </c:pt>
                <c:pt idx="25618">
                  <c:v>-39.83203125</c:v>
                </c:pt>
                <c:pt idx="25619">
                  <c:v>-39.83203125</c:v>
                </c:pt>
                <c:pt idx="25620">
                  <c:v>5.16796875</c:v>
                </c:pt>
                <c:pt idx="25621">
                  <c:v>-94.83203125</c:v>
                </c:pt>
                <c:pt idx="25622">
                  <c:v>20.16796875</c:v>
                </c:pt>
                <c:pt idx="25623">
                  <c:v>-18.83203125</c:v>
                </c:pt>
                <c:pt idx="25624">
                  <c:v>-11.83203125</c:v>
                </c:pt>
                <c:pt idx="25625">
                  <c:v>-26.83203125</c:v>
                </c:pt>
                <c:pt idx="25626">
                  <c:v>60.16796875</c:v>
                </c:pt>
                <c:pt idx="25627">
                  <c:v>10.16796875</c:v>
                </c:pt>
                <c:pt idx="25628">
                  <c:v>21.16796875</c:v>
                </c:pt>
                <c:pt idx="25629">
                  <c:v>-24.83203125</c:v>
                </c:pt>
                <c:pt idx="25630">
                  <c:v>-0.83203125</c:v>
                </c:pt>
                <c:pt idx="25631">
                  <c:v>-13.83203125</c:v>
                </c:pt>
                <c:pt idx="25632">
                  <c:v>55.16796875</c:v>
                </c:pt>
                <c:pt idx="25633">
                  <c:v>25.16796875</c:v>
                </c:pt>
                <c:pt idx="25634">
                  <c:v>5.16796875</c:v>
                </c:pt>
                <c:pt idx="25635">
                  <c:v>-0.83203125</c:v>
                </c:pt>
                <c:pt idx="25636">
                  <c:v>62.12890625</c:v>
                </c:pt>
                <c:pt idx="25637">
                  <c:v>-69.87109375</c:v>
                </c:pt>
                <c:pt idx="25638">
                  <c:v>17.12890625</c:v>
                </c:pt>
                <c:pt idx="25639">
                  <c:v>5.12890625</c:v>
                </c:pt>
                <c:pt idx="25640">
                  <c:v>-9.87109375</c:v>
                </c:pt>
                <c:pt idx="25641">
                  <c:v>-70.87109375</c:v>
                </c:pt>
                <c:pt idx="25642">
                  <c:v>-4.87109375</c:v>
                </c:pt>
                <c:pt idx="25643">
                  <c:v>-12.87109375</c:v>
                </c:pt>
                <c:pt idx="25644">
                  <c:v>-6.87109375</c:v>
                </c:pt>
                <c:pt idx="25645">
                  <c:v>-52.87109375</c:v>
                </c:pt>
                <c:pt idx="25646">
                  <c:v>-45.87109375</c:v>
                </c:pt>
                <c:pt idx="25647">
                  <c:v>11.12890625</c:v>
                </c:pt>
                <c:pt idx="25648">
                  <c:v>-53.87109375</c:v>
                </c:pt>
                <c:pt idx="25649">
                  <c:v>-3.87109375</c:v>
                </c:pt>
                <c:pt idx="25650">
                  <c:v>-35.87109375</c:v>
                </c:pt>
                <c:pt idx="25651">
                  <c:v>66.12890625</c:v>
                </c:pt>
                <c:pt idx="25652">
                  <c:v>-43.87109375</c:v>
                </c:pt>
                <c:pt idx="25653">
                  <c:v>-28.87109375</c:v>
                </c:pt>
                <c:pt idx="25654">
                  <c:v>-26.87109375</c:v>
                </c:pt>
                <c:pt idx="25655">
                  <c:v>-11.87109375</c:v>
                </c:pt>
                <c:pt idx="25656">
                  <c:v>-8.87109375</c:v>
                </c:pt>
                <c:pt idx="25657">
                  <c:v>-77.87109375</c:v>
                </c:pt>
                <c:pt idx="25658">
                  <c:v>19.12890625</c:v>
                </c:pt>
                <c:pt idx="25659">
                  <c:v>-12.87109375</c:v>
                </c:pt>
                <c:pt idx="25660">
                  <c:v>28.12890625</c:v>
                </c:pt>
                <c:pt idx="25661">
                  <c:v>-61.87109375</c:v>
                </c:pt>
                <c:pt idx="25662">
                  <c:v>50.12890625</c:v>
                </c:pt>
                <c:pt idx="25663">
                  <c:v>43.12890625</c:v>
                </c:pt>
                <c:pt idx="25664">
                  <c:v>-16.87109375</c:v>
                </c:pt>
                <c:pt idx="25665">
                  <c:v>104.1289062</c:v>
                </c:pt>
                <c:pt idx="25666">
                  <c:v>-19.87109375</c:v>
                </c:pt>
                <c:pt idx="25667">
                  <c:v>-47.87109375</c:v>
                </c:pt>
                <c:pt idx="25668">
                  <c:v>30.12890625</c:v>
                </c:pt>
                <c:pt idx="25669">
                  <c:v>1.12890625</c:v>
                </c:pt>
                <c:pt idx="25670">
                  <c:v>28.12890625</c:v>
                </c:pt>
                <c:pt idx="25671">
                  <c:v>17.12890625</c:v>
                </c:pt>
                <c:pt idx="25672">
                  <c:v>36.12890625</c:v>
                </c:pt>
                <c:pt idx="25673">
                  <c:v>102.1289062</c:v>
                </c:pt>
                <c:pt idx="25674">
                  <c:v>-49.87109375</c:v>
                </c:pt>
                <c:pt idx="25675">
                  <c:v>-31.87109375</c:v>
                </c:pt>
                <c:pt idx="25676">
                  <c:v>-15.87109375</c:v>
                </c:pt>
                <c:pt idx="25677">
                  <c:v>-6.66015625</c:v>
                </c:pt>
                <c:pt idx="25678">
                  <c:v>18.33984375</c:v>
                </c:pt>
                <c:pt idx="25679">
                  <c:v>-9.66015625</c:v>
                </c:pt>
                <c:pt idx="25680">
                  <c:v>2.33984375</c:v>
                </c:pt>
                <c:pt idx="25681">
                  <c:v>33.33984375</c:v>
                </c:pt>
                <c:pt idx="25682">
                  <c:v>-36.66015625</c:v>
                </c:pt>
                <c:pt idx="25683">
                  <c:v>-2.66015625</c:v>
                </c:pt>
                <c:pt idx="25684">
                  <c:v>97.33984375</c:v>
                </c:pt>
                <c:pt idx="25685">
                  <c:v>-52.66015625</c:v>
                </c:pt>
                <c:pt idx="25686">
                  <c:v>37.33984375</c:v>
                </c:pt>
                <c:pt idx="25687">
                  <c:v>49.33984375</c:v>
                </c:pt>
                <c:pt idx="25688">
                  <c:v>-38.66015625</c:v>
                </c:pt>
                <c:pt idx="25689">
                  <c:v>30.33984375</c:v>
                </c:pt>
                <c:pt idx="25690">
                  <c:v>-114.6601562</c:v>
                </c:pt>
                <c:pt idx="25691">
                  <c:v>7.33984375</c:v>
                </c:pt>
                <c:pt idx="25692">
                  <c:v>-35.66015625</c:v>
                </c:pt>
                <c:pt idx="25693">
                  <c:v>2.33984375</c:v>
                </c:pt>
                <c:pt idx="25694">
                  <c:v>2.33984375</c:v>
                </c:pt>
                <c:pt idx="25695">
                  <c:v>99.33984375</c:v>
                </c:pt>
                <c:pt idx="25696">
                  <c:v>114.3398438</c:v>
                </c:pt>
                <c:pt idx="25697">
                  <c:v>9.33984375</c:v>
                </c:pt>
                <c:pt idx="25698">
                  <c:v>-60.66015625</c:v>
                </c:pt>
                <c:pt idx="25699">
                  <c:v>21.33984375</c:v>
                </c:pt>
                <c:pt idx="25700">
                  <c:v>38.33984375</c:v>
                </c:pt>
                <c:pt idx="25701">
                  <c:v>-15.66015625</c:v>
                </c:pt>
                <c:pt idx="25702">
                  <c:v>12.33984375</c:v>
                </c:pt>
                <c:pt idx="25703">
                  <c:v>7.33984375</c:v>
                </c:pt>
                <c:pt idx="25704">
                  <c:v>65.33984375</c:v>
                </c:pt>
                <c:pt idx="25705">
                  <c:v>-17.66015625</c:v>
                </c:pt>
                <c:pt idx="25706">
                  <c:v>-30.66015625</c:v>
                </c:pt>
                <c:pt idx="25707">
                  <c:v>41.33984375</c:v>
                </c:pt>
                <c:pt idx="25708">
                  <c:v>-63.66015625</c:v>
                </c:pt>
                <c:pt idx="25709">
                  <c:v>-33.66015625</c:v>
                </c:pt>
                <c:pt idx="25710">
                  <c:v>-4.66015625</c:v>
                </c:pt>
                <c:pt idx="25711">
                  <c:v>13.33984375</c:v>
                </c:pt>
                <c:pt idx="25712">
                  <c:v>6.33984375</c:v>
                </c:pt>
                <c:pt idx="25713">
                  <c:v>-6.66015625</c:v>
                </c:pt>
                <c:pt idx="25714">
                  <c:v>55.33984375</c:v>
                </c:pt>
                <c:pt idx="25715">
                  <c:v>-2.66015625</c:v>
                </c:pt>
                <c:pt idx="25716">
                  <c:v>24.33984375</c:v>
                </c:pt>
                <c:pt idx="25717">
                  <c:v>40.33984375</c:v>
                </c:pt>
                <c:pt idx="25718">
                  <c:v>-28.66015625</c:v>
                </c:pt>
                <c:pt idx="25719">
                  <c:v>-17.66015625</c:v>
                </c:pt>
                <c:pt idx="25720">
                  <c:v>-36.66015625</c:v>
                </c:pt>
                <c:pt idx="25721">
                  <c:v>41.33984375</c:v>
                </c:pt>
                <c:pt idx="25722">
                  <c:v>18.33984375</c:v>
                </c:pt>
                <c:pt idx="25723">
                  <c:v>11.33984375</c:v>
                </c:pt>
                <c:pt idx="25724">
                  <c:v>106.3398438</c:v>
                </c:pt>
                <c:pt idx="25725">
                  <c:v>-70.87109375</c:v>
                </c:pt>
                <c:pt idx="25726">
                  <c:v>12.12890625</c:v>
                </c:pt>
                <c:pt idx="25727">
                  <c:v>15.12890625</c:v>
                </c:pt>
                <c:pt idx="25728">
                  <c:v>25.12890625</c:v>
                </c:pt>
                <c:pt idx="25729">
                  <c:v>11.12890625</c:v>
                </c:pt>
                <c:pt idx="25730">
                  <c:v>11.12890625</c:v>
                </c:pt>
                <c:pt idx="25731">
                  <c:v>46.12890625</c:v>
                </c:pt>
                <c:pt idx="25732">
                  <c:v>-39.87109375</c:v>
                </c:pt>
                <c:pt idx="25733">
                  <c:v>29.12890625</c:v>
                </c:pt>
                <c:pt idx="25734">
                  <c:v>61.12890625</c:v>
                </c:pt>
                <c:pt idx="25735">
                  <c:v>29.12890625</c:v>
                </c:pt>
                <c:pt idx="25736">
                  <c:v>5.12890625</c:v>
                </c:pt>
                <c:pt idx="25737">
                  <c:v>-43.87109375</c:v>
                </c:pt>
                <c:pt idx="25738">
                  <c:v>-45.87109375</c:v>
                </c:pt>
                <c:pt idx="25739">
                  <c:v>30.12890625</c:v>
                </c:pt>
                <c:pt idx="25740">
                  <c:v>-27.87109375</c:v>
                </c:pt>
                <c:pt idx="25741">
                  <c:v>3.12890625</c:v>
                </c:pt>
                <c:pt idx="25742">
                  <c:v>-48.87109375</c:v>
                </c:pt>
                <c:pt idx="25743">
                  <c:v>-32.87109375</c:v>
                </c:pt>
                <c:pt idx="25744">
                  <c:v>35.12890625</c:v>
                </c:pt>
                <c:pt idx="25745">
                  <c:v>5.12890625</c:v>
                </c:pt>
                <c:pt idx="25746">
                  <c:v>81.12890625</c:v>
                </c:pt>
                <c:pt idx="25747">
                  <c:v>24.12890625</c:v>
                </c:pt>
                <c:pt idx="25748">
                  <c:v>-46.87109375</c:v>
                </c:pt>
                <c:pt idx="25749">
                  <c:v>62.12890625</c:v>
                </c:pt>
                <c:pt idx="25750">
                  <c:v>-54.87109375</c:v>
                </c:pt>
                <c:pt idx="25751">
                  <c:v>69.12890625</c:v>
                </c:pt>
                <c:pt idx="25752">
                  <c:v>-20.87109375</c:v>
                </c:pt>
                <c:pt idx="25753">
                  <c:v>34.12890625</c:v>
                </c:pt>
                <c:pt idx="25754">
                  <c:v>-42.87109375</c:v>
                </c:pt>
                <c:pt idx="25755">
                  <c:v>-17.87109375</c:v>
                </c:pt>
                <c:pt idx="25756">
                  <c:v>-38.87109375</c:v>
                </c:pt>
                <c:pt idx="25757">
                  <c:v>-18.87109375</c:v>
                </c:pt>
                <c:pt idx="25758">
                  <c:v>99.12890625</c:v>
                </c:pt>
                <c:pt idx="25759">
                  <c:v>66.12890625</c:v>
                </c:pt>
                <c:pt idx="25760">
                  <c:v>49.12890625</c:v>
                </c:pt>
                <c:pt idx="25761">
                  <c:v>64.12890625</c:v>
                </c:pt>
                <c:pt idx="25762">
                  <c:v>-56.87109375</c:v>
                </c:pt>
                <c:pt idx="25763">
                  <c:v>-113.8710938</c:v>
                </c:pt>
                <c:pt idx="25764">
                  <c:v>-4.87109375</c:v>
                </c:pt>
                <c:pt idx="25765">
                  <c:v>-33.87109375</c:v>
                </c:pt>
                <c:pt idx="25766">
                  <c:v>33.12890625</c:v>
                </c:pt>
                <c:pt idx="25767">
                  <c:v>76.1875</c:v>
                </c:pt>
                <c:pt idx="25768">
                  <c:v>49.1875</c:v>
                </c:pt>
                <c:pt idx="25769">
                  <c:v>4.1875</c:v>
                </c:pt>
                <c:pt idx="25770">
                  <c:v>0.1875</c:v>
                </c:pt>
                <c:pt idx="25771">
                  <c:v>41.1875</c:v>
                </c:pt>
                <c:pt idx="25772">
                  <c:v>71.1875</c:v>
                </c:pt>
                <c:pt idx="25773">
                  <c:v>42.1875</c:v>
                </c:pt>
                <c:pt idx="25774">
                  <c:v>-73.8125</c:v>
                </c:pt>
                <c:pt idx="25775">
                  <c:v>-41.8125</c:v>
                </c:pt>
                <c:pt idx="25776">
                  <c:v>128.1875</c:v>
                </c:pt>
                <c:pt idx="25777">
                  <c:v>88.1875</c:v>
                </c:pt>
                <c:pt idx="25778">
                  <c:v>8.1875</c:v>
                </c:pt>
                <c:pt idx="25779">
                  <c:v>-14.8125</c:v>
                </c:pt>
                <c:pt idx="25780">
                  <c:v>79.1875</c:v>
                </c:pt>
                <c:pt idx="25781">
                  <c:v>-18.8125</c:v>
                </c:pt>
                <c:pt idx="25782">
                  <c:v>-22.8125</c:v>
                </c:pt>
                <c:pt idx="25783">
                  <c:v>50.1875</c:v>
                </c:pt>
                <c:pt idx="25784">
                  <c:v>-9.8125</c:v>
                </c:pt>
                <c:pt idx="25785">
                  <c:v>8.1875</c:v>
                </c:pt>
                <c:pt idx="25786">
                  <c:v>29.1875</c:v>
                </c:pt>
                <c:pt idx="25787">
                  <c:v>-37.8125</c:v>
                </c:pt>
                <c:pt idx="25788">
                  <c:v>-14.8125</c:v>
                </c:pt>
                <c:pt idx="25789">
                  <c:v>-45.8125</c:v>
                </c:pt>
                <c:pt idx="25790">
                  <c:v>-83.8125</c:v>
                </c:pt>
                <c:pt idx="25791">
                  <c:v>10.1875</c:v>
                </c:pt>
                <c:pt idx="25792">
                  <c:v>3.1875</c:v>
                </c:pt>
                <c:pt idx="25793">
                  <c:v>-93.8125</c:v>
                </c:pt>
                <c:pt idx="25794">
                  <c:v>-22.8125</c:v>
                </c:pt>
                <c:pt idx="25795">
                  <c:v>-30.8125</c:v>
                </c:pt>
                <c:pt idx="25796">
                  <c:v>-77.8125</c:v>
                </c:pt>
                <c:pt idx="25797">
                  <c:v>19.1875</c:v>
                </c:pt>
                <c:pt idx="25798">
                  <c:v>-54.8125</c:v>
                </c:pt>
                <c:pt idx="25799">
                  <c:v>-8.8125</c:v>
                </c:pt>
                <c:pt idx="25800">
                  <c:v>-7.8125</c:v>
                </c:pt>
                <c:pt idx="25801">
                  <c:v>113.1875</c:v>
                </c:pt>
                <c:pt idx="25802">
                  <c:v>-2.8125</c:v>
                </c:pt>
                <c:pt idx="25803">
                  <c:v>30.1875</c:v>
                </c:pt>
                <c:pt idx="25804">
                  <c:v>-19.8125</c:v>
                </c:pt>
                <c:pt idx="25805">
                  <c:v>8.1875</c:v>
                </c:pt>
                <c:pt idx="25806">
                  <c:v>-20.8125</c:v>
                </c:pt>
                <c:pt idx="25807">
                  <c:v>34.1875</c:v>
                </c:pt>
                <c:pt idx="25808">
                  <c:v>-27.8125</c:v>
                </c:pt>
                <c:pt idx="25809">
                  <c:v>-98.8125</c:v>
                </c:pt>
                <c:pt idx="25810">
                  <c:v>-11.8125</c:v>
                </c:pt>
                <c:pt idx="25811">
                  <c:v>-51.8125</c:v>
                </c:pt>
                <c:pt idx="25812">
                  <c:v>56.1875</c:v>
                </c:pt>
                <c:pt idx="25813">
                  <c:v>-11.8125</c:v>
                </c:pt>
                <c:pt idx="25814">
                  <c:v>-39.8125</c:v>
                </c:pt>
                <c:pt idx="25815">
                  <c:v>29.1875</c:v>
                </c:pt>
                <c:pt idx="25816">
                  <c:v>-13.8125</c:v>
                </c:pt>
                <c:pt idx="25817">
                  <c:v>-61.8125</c:v>
                </c:pt>
                <c:pt idx="25818">
                  <c:v>139.1875</c:v>
                </c:pt>
                <c:pt idx="25819">
                  <c:v>-16.75390625</c:v>
                </c:pt>
                <c:pt idx="25820">
                  <c:v>-42.75390625</c:v>
                </c:pt>
                <c:pt idx="25821">
                  <c:v>-50.75390625</c:v>
                </c:pt>
                <c:pt idx="25822">
                  <c:v>67.24609375</c:v>
                </c:pt>
                <c:pt idx="25823">
                  <c:v>-21.75390625</c:v>
                </c:pt>
                <c:pt idx="25824">
                  <c:v>37.24609375</c:v>
                </c:pt>
                <c:pt idx="25825">
                  <c:v>-36.75390625</c:v>
                </c:pt>
                <c:pt idx="25826">
                  <c:v>-20.75390625</c:v>
                </c:pt>
                <c:pt idx="25827">
                  <c:v>-107.7539062</c:v>
                </c:pt>
                <c:pt idx="25828">
                  <c:v>-10.75390625</c:v>
                </c:pt>
                <c:pt idx="25829">
                  <c:v>-1.75390625</c:v>
                </c:pt>
                <c:pt idx="25830">
                  <c:v>99.24609375</c:v>
                </c:pt>
                <c:pt idx="25831">
                  <c:v>32.24609375</c:v>
                </c:pt>
                <c:pt idx="25832">
                  <c:v>73.24609375</c:v>
                </c:pt>
                <c:pt idx="25833">
                  <c:v>22.24609375</c:v>
                </c:pt>
                <c:pt idx="25834">
                  <c:v>34.24609375</c:v>
                </c:pt>
                <c:pt idx="25835">
                  <c:v>-43.75390625</c:v>
                </c:pt>
                <c:pt idx="25836">
                  <c:v>15.24609375</c:v>
                </c:pt>
                <c:pt idx="25837">
                  <c:v>17.24609375</c:v>
                </c:pt>
                <c:pt idx="25838">
                  <c:v>56.24609375</c:v>
                </c:pt>
                <c:pt idx="25839">
                  <c:v>20.24609375</c:v>
                </c:pt>
                <c:pt idx="25840">
                  <c:v>-112.7539062</c:v>
                </c:pt>
                <c:pt idx="25841">
                  <c:v>-74.75390625</c:v>
                </c:pt>
                <c:pt idx="25842">
                  <c:v>30.24609375</c:v>
                </c:pt>
                <c:pt idx="25843">
                  <c:v>33.24609375</c:v>
                </c:pt>
                <c:pt idx="25844">
                  <c:v>15.24609375</c:v>
                </c:pt>
                <c:pt idx="25845">
                  <c:v>-28.75390625</c:v>
                </c:pt>
                <c:pt idx="25846">
                  <c:v>-41.75390625</c:v>
                </c:pt>
                <c:pt idx="25847">
                  <c:v>-13.75390625</c:v>
                </c:pt>
                <c:pt idx="25848">
                  <c:v>1.24609375</c:v>
                </c:pt>
                <c:pt idx="25849">
                  <c:v>44.24609375</c:v>
                </c:pt>
                <c:pt idx="25850">
                  <c:v>59.24609375</c:v>
                </c:pt>
                <c:pt idx="25851">
                  <c:v>-45.75390625</c:v>
                </c:pt>
                <c:pt idx="25852">
                  <c:v>-50.75390625</c:v>
                </c:pt>
                <c:pt idx="25853">
                  <c:v>36.24609375</c:v>
                </c:pt>
                <c:pt idx="25854">
                  <c:v>34.24609375</c:v>
                </c:pt>
                <c:pt idx="25855">
                  <c:v>11.24609375</c:v>
                </c:pt>
                <c:pt idx="25856">
                  <c:v>-57.75390625</c:v>
                </c:pt>
                <c:pt idx="25857">
                  <c:v>-36.75390625</c:v>
                </c:pt>
                <c:pt idx="25858">
                  <c:v>-67.75390625</c:v>
                </c:pt>
                <c:pt idx="25859">
                  <c:v>-10.75390625</c:v>
                </c:pt>
                <c:pt idx="25860">
                  <c:v>-57.75390625</c:v>
                </c:pt>
                <c:pt idx="25861">
                  <c:v>-35.75390625</c:v>
                </c:pt>
                <c:pt idx="25862">
                  <c:v>55.24609375</c:v>
                </c:pt>
                <c:pt idx="25863">
                  <c:v>59.24609375</c:v>
                </c:pt>
                <c:pt idx="25864">
                  <c:v>-11.75390625</c:v>
                </c:pt>
                <c:pt idx="25865">
                  <c:v>75.94140625</c:v>
                </c:pt>
                <c:pt idx="25866">
                  <c:v>3.94140625</c:v>
                </c:pt>
                <c:pt idx="25867">
                  <c:v>119.9414062</c:v>
                </c:pt>
                <c:pt idx="25868">
                  <c:v>60.94140625</c:v>
                </c:pt>
                <c:pt idx="25869">
                  <c:v>-43.05859375</c:v>
                </c:pt>
                <c:pt idx="25870">
                  <c:v>25.94140625</c:v>
                </c:pt>
                <c:pt idx="25871">
                  <c:v>13.94140625</c:v>
                </c:pt>
                <c:pt idx="25872">
                  <c:v>-35.05859375</c:v>
                </c:pt>
                <c:pt idx="25873">
                  <c:v>128.94140619999999</c:v>
                </c:pt>
                <c:pt idx="25874">
                  <c:v>13.94140625</c:v>
                </c:pt>
                <c:pt idx="25875">
                  <c:v>-49.05859375</c:v>
                </c:pt>
                <c:pt idx="25876">
                  <c:v>-46.05859375</c:v>
                </c:pt>
                <c:pt idx="25877">
                  <c:v>-22.05859375</c:v>
                </c:pt>
                <c:pt idx="25878">
                  <c:v>-37.05859375</c:v>
                </c:pt>
                <c:pt idx="25879">
                  <c:v>47.94140625</c:v>
                </c:pt>
                <c:pt idx="25880">
                  <c:v>-23.05859375</c:v>
                </c:pt>
                <c:pt idx="25881">
                  <c:v>86.94140625</c:v>
                </c:pt>
                <c:pt idx="25882">
                  <c:v>-13.05859375</c:v>
                </c:pt>
                <c:pt idx="25883">
                  <c:v>27.94140625</c:v>
                </c:pt>
                <c:pt idx="25884">
                  <c:v>4.94140625</c:v>
                </c:pt>
                <c:pt idx="25885">
                  <c:v>-28.05859375</c:v>
                </c:pt>
                <c:pt idx="25886">
                  <c:v>0.94140625</c:v>
                </c:pt>
                <c:pt idx="25887">
                  <c:v>25.94140625</c:v>
                </c:pt>
                <c:pt idx="25888">
                  <c:v>-79.05859375</c:v>
                </c:pt>
                <c:pt idx="25889">
                  <c:v>20.94140625</c:v>
                </c:pt>
                <c:pt idx="25890">
                  <c:v>68.94140625</c:v>
                </c:pt>
                <c:pt idx="25891">
                  <c:v>41.94140625</c:v>
                </c:pt>
                <c:pt idx="25892">
                  <c:v>-25.05859375</c:v>
                </c:pt>
                <c:pt idx="25893">
                  <c:v>46.94140625</c:v>
                </c:pt>
                <c:pt idx="25894">
                  <c:v>43.94140625</c:v>
                </c:pt>
                <c:pt idx="25895">
                  <c:v>10.94140625</c:v>
                </c:pt>
                <c:pt idx="25896">
                  <c:v>-17.05859375</c:v>
                </c:pt>
                <c:pt idx="25897">
                  <c:v>65.94140625</c:v>
                </c:pt>
                <c:pt idx="25898">
                  <c:v>23.94140625</c:v>
                </c:pt>
                <c:pt idx="25899">
                  <c:v>-13.05859375</c:v>
                </c:pt>
                <c:pt idx="25900">
                  <c:v>6.94140625</c:v>
                </c:pt>
                <c:pt idx="25901">
                  <c:v>6.94140625</c:v>
                </c:pt>
                <c:pt idx="25902">
                  <c:v>-54.05859375</c:v>
                </c:pt>
                <c:pt idx="25903">
                  <c:v>-22.05859375</c:v>
                </c:pt>
                <c:pt idx="25904">
                  <c:v>87.234375</c:v>
                </c:pt>
                <c:pt idx="25905">
                  <c:v>19.234375</c:v>
                </c:pt>
                <c:pt idx="25906">
                  <c:v>-13.765625</c:v>
                </c:pt>
                <c:pt idx="25907">
                  <c:v>-6.765625</c:v>
                </c:pt>
                <c:pt idx="25908">
                  <c:v>39.234375</c:v>
                </c:pt>
                <c:pt idx="25909">
                  <c:v>51.234375</c:v>
                </c:pt>
                <c:pt idx="25910">
                  <c:v>-17.765625</c:v>
                </c:pt>
                <c:pt idx="25911">
                  <c:v>51.234375</c:v>
                </c:pt>
                <c:pt idx="25912">
                  <c:v>44.234375</c:v>
                </c:pt>
                <c:pt idx="25913">
                  <c:v>-51.765625</c:v>
                </c:pt>
                <c:pt idx="25914">
                  <c:v>-8.765625</c:v>
                </c:pt>
                <c:pt idx="25915">
                  <c:v>35.234375</c:v>
                </c:pt>
                <c:pt idx="25916">
                  <c:v>-26.765625</c:v>
                </c:pt>
                <c:pt idx="25917">
                  <c:v>50.234375</c:v>
                </c:pt>
                <c:pt idx="25918">
                  <c:v>-4.765625</c:v>
                </c:pt>
                <c:pt idx="25919">
                  <c:v>-13.765625</c:v>
                </c:pt>
                <c:pt idx="25920">
                  <c:v>51.234375</c:v>
                </c:pt>
                <c:pt idx="25921">
                  <c:v>8.234375</c:v>
                </c:pt>
                <c:pt idx="25922">
                  <c:v>42.234375</c:v>
                </c:pt>
                <c:pt idx="25923">
                  <c:v>13.234375</c:v>
                </c:pt>
                <c:pt idx="25924">
                  <c:v>26.234375</c:v>
                </c:pt>
                <c:pt idx="25925">
                  <c:v>44.234375</c:v>
                </c:pt>
                <c:pt idx="25926">
                  <c:v>8.234375</c:v>
                </c:pt>
                <c:pt idx="25927">
                  <c:v>71.234375</c:v>
                </c:pt>
                <c:pt idx="25928">
                  <c:v>12.234375</c:v>
                </c:pt>
                <c:pt idx="25929">
                  <c:v>57.234375</c:v>
                </c:pt>
                <c:pt idx="25930">
                  <c:v>16.234375</c:v>
                </c:pt>
                <c:pt idx="25931">
                  <c:v>-98.765625</c:v>
                </c:pt>
                <c:pt idx="25932">
                  <c:v>31.234375</c:v>
                </c:pt>
                <c:pt idx="25933">
                  <c:v>61.234375</c:v>
                </c:pt>
                <c:pt idx="25934">
                  <c:v>54.234375</c:v>
                </c:pt>
                <c:pt idx="25935">
                  <c:v>-59.765625</c:v>
                </c:pt>
                <c:pt idx="25936">
                  <c:v>5.234375</c:v>
                </c:pt>
                <c:pt idx="25937">
                  <c:v>31.234375</c:v>
                </c:pt>
                <c:pt idx="25938">
                  <c:v>-17.765625</c:v>
                </c:pt>
                <c:pt idx="25939">
                  <c:v>-39.765625</c:v>
                </c:pt>
                <c:pt idx="25940">
                  <c:v>-9.765625</c:v>
                </c:pt>
                <c:pt idx="25941">
                  <c:v>-34.765625</c:v>
                </c:pt>
                <c:pt idx="25942">
                  <c:v>65.234375</c:v>
                </c:pt>
                <c:pt idx="25943">
                  <c:v>9.234375</c:v>
                </c:pt>
                <c:pt idx="25944">
                  <c:v>-64.765625</c:v>
                </c:pt>
                <c:pt idx="25945">
                  <c:v>35.234375</c:v>
                </c:pt>
                <c:pt idx="25946">
                  <c:v>39.234375</c:v>
                </c:pt>
                <c:pt idx="25947">
                  <c:v>7.234375</c:v>
                </c:pt>
                <c:pt idx="25948">
                  <c:v>-0.765625</c:v>
                </c:pt>
                <c:pt idx="25949">
                  <c:v>-10.765625</c:v>
                </c:pt>
                <c:pt idx="25950">
                  <c:v>60.234375</c:v>
                </c:pt>
                <c:pt idx="25951">
                  <c:v>42.234375</c:v>
                </c:pt>
                <c:pt idx="25952">
                  <c:v>-9.765625</c:v>
                </c:pt>
                <c:pt idx="25953">
                  <c:v>-104.765625</c:v>
                </c:pt>
                <c:pt idx="25954">
                  <c:v>-2.765625</c:v>
                </c:pt>
                <c:pt idx="25955">
                  <c:v>-14.765625</c:v>
                </c:pt>
                <c:pt idx="25956">
                  <c:v>11.16796875</c:v>
                </c:pt>
                <c:pt idx="25957">
                  <c:v>-9.83203125</c:v>
                </c:pt>
                <c:pt idx="25958">
                  <c:v>-33.83203125</c:v>
                </c:pt>
                <c:pt idx="25959">
                  <c:v>62.16796875</c:v>
                </c:pt>
                <c:pt idx="25960">
                  <c:v>51.16796875</c:v>
                </c:pt>
                <c:pt idx="25961">
                  <c:v>8.16796875</c:v>
                </c:pt>
                <c:pt idx="25962">
                  <c:v>16.16796875</c:v>
                </c:pt>
                <c:pt idx="25963">
                  <c:v>-13.83203125</c:v>
                </c:pt>
                <c:pt idx="25964">
                  <c:v>-1.83203125</c:v>
                </c:pt>
                <c:pt idx="25965">
                  <c:v>11.16796875</c:v>
                </c:pt>
                <c:pt idx="25966">
                  <c:v>18.16796875</c:v>
                </c:pt>
                <c:pt idx="25967">
                  <c:v>-40.83203125</c:v>
                </c:pt>
                <c:pt idx="25968">
                  <c:v>18.16796875</c:v>
                </c:pt>
                <c:pt idx="25969">
                  <c:v>-26.83203125</c:v>
                </c:pt>
                <c:pt idx="25970">
                  <c:v>2.16796875</c:v>
                </c:pt>
                <c:pt idx="25971">
                  <c:v>-63.83203125</c:v>
                </c:pt>
                <c:pt idx="25972">
                  <c:v>-71.83203125</c:v>
                </c:pt>
                <c:pt idx="25973">
                  <c:v>-21.83203125</c:v>
                </c:pt>
                <c:pt idx="25974">
                  <c:v>-22.83203125</c:v>
                </c:pt>
                <c:pt idx="25975">
                  <c:v>-47.83203125</c:v>
                </c:pt>
                <c:pt idx="25976">
                  <c:v>-73.83203125</c:v>
                </c:pt>
                <c:pt idx="25977">
                  <c:v>43.16796875</c:v>
                </c:pt>
                <c:pt idx="25978">
                  <c:v>-66.83203125</c:v>
                </c:pt>
                <c:pt idx="25979">
                  <c:v>64.16796875</c:v>
                </c:pt>
                <c:pt idx="25980">
                  <c:v>-33.83203125</c:v>
                </c:pt>
                <c:pt idx="25981">
                  <c:v>-80.83203125</c:v>
                </c:pt>
                <c:pt idx="25982">
                  <c:v>55.16796875</c:v>
                </c:pt>
                <c:pt idx="25983">
                  <c:v>6.16796875</c:v>
                </c:pt>
                <c:pt idx="25984">
                  <c:v>13.16796875</c:v>
                </c:pt>
                <c:pt idx="25985">
                  <c:v>26.16796875</c:v>
                </c:pt>
                <c:pt idx="25986">
                  <c:v>-93.83203125</c:v>
                </c:pt>
                <c:pt idx="25987">
                  <c:v>-57.83203125</c:v>
                </c:pt>
                <c:pt idx="25988">
                  <c:v>10.16796875</c:v>
                </c:pt>
                <c:pt idx="25989">
                  <c:v>-21.83203125</c:v>
                </c:pt>
                <c:pt idx="25990">
                  <c:v>26.16796875</c:v>
                </c:pt>
                <c:pt idx="25991">
                  <c:v>-15.83203125</c:v>
                </c:pt>
                <c:pt idx="25992">
                  <c:v>29.16796875</c:v>
                </c:pt>
                <c:pt idx="25993">
                  <c:v>27.16796875</c:v>
                </c:pt>
                <c:pt idx="25994">
                  <c:v>-61.83203125</c:v>
                </c:pt>
                <c:pt idx="25995">
                  <c:v>73.16796875</c:v>
                </c:pt>
                <c:pt idx="25996">
                  <c:v>-28.83203125</c:v>
                </c:pt>
                <c:pt idx="25997">
                  <c:v>24.16796875</c:v>
                </c:pt>
                <c:pt idx="25998">
                  <c:v>-2.83203125</c:v>
                </c:pt>
                <c:pt idx="25999">
                  <c:v>4.16796875</c:v>
                </c:pt>
                <c:pt idx="26000">
                  <c:v>66.16796875</c:v>
                </c:pt>
                <c:pt idx="26001">
                  <c:v>58.16796875</c:v>
                </c:pt>
                <c:pt idx="26002">
                  <c:v>40.16796875</c:v>
                </c:pt>
                <c:pt idx="26003">
                  <c:v>-67.83203125</c:v>
                </c:pt>
                <c:pt idx="26004">
                  <c:v>40.16796875</c:v>
                </c:pt>
                <c:pt idx="26005">
                  <c:v>-25.87109375</c:v>
                </c:pt>
                <c:pt idx="26006">
                  <c:v>13.12890625</c:v>
                </c:pt>
                <c:pt idx="26007">
                  <c:v>1.12890625</c:v>
                </c:pt>
                <c:pt idx="26008">
                  <c:v>-18.87109375</c:v>
                </c:pt>
                <c:pt idx="26009">
                  <c:v>-9.87109375</c:v>
                </c:pt>
                <c:pt idx="26010">
                  <c:v>-28.87109375</c:v>
                </c:pt>
                <c:pt idx="26011">
                  <c:v>3.12890625</c:v>
                </c:pt>
                <c:pt idx="26012">
                  <c:v>17.12890625</c:v>
                </c:pt>
                <c:pt idx="26013">
                  <c:v>58.12890625</c:v>
                </c:pt>
                <c:pt idx="26014">
                  <c:v>11.12890625</c:v>
                </c:pt>
                <c:pt idx="26015">
                  <c:v>35.12890625</c:v>
                </c:pt>
                <c:pt idx="26016">
                  <c:v>-70.87109375</c:v>
                </c:pt>
                <c:pt idx="26017">
                  <c:v>-11.87109375</c:v>
                </c:pt>
                <c:pt idx="26018">
                  <c:v>21.12890625</c:v>
                </c:pt>
                <c:pt idx="26019">
                  <c:v>2.12890625</c:v>
                </c:pt>
                <c:pt idx="26020">
                  <c:v>-25.87109375</c:v>
                </c:pt>
                <c:pt idx="26021">
                  <c:v>-39.87109375</c:v>
                </c:pt>
                <c:pt idx="26022">
                  <c:v>30.12890625</c:v>
                </c:pt>
                <c:pt idx="26023">
                  <c:v>-37.87109375</c:v>
                </c:pt>
                <c:pt idx="26024">
                  <c:v>81.12890625</c:v>
                </c:pt>
                <c:pt idx="26025">
                  <c:v>47.12890625</c:v>
                </c:pt>
                <c:pt idx="26026">
                  <c:v>-12.87109375</c:v>
                </c:pt>
                <c:pt idx="26027">
                  <c:v>-64.87109375</c:v>
                </c:pt>
                <c:pt idx="26028">
                  <c:v>-73.87109375</c:v>
                </c:pt>
                <c:pt idx="26029">
                  <c:v>46.12890625</c:v>
                </c:pt>
                <c:pt idx="26030">
                  <c:v>48.12890625</c:v>
                </c:pt>
                <c:pt idx="26031">
                  <c:v>-22.87109375</c:v>
                </c:pt>
                <c:pt idx="26032">
                  <c:v>-11.87109375</c:v>
                </c:pt>
                <c:pt idx="26033">
                  <c:v>-82.87109375</c:v>
                </c:pt>
                <c:pt idx="26034">
                  <c:v>34.12890625</c:v>
                </c:pt>
                <c:pt idx="26035">
                  <c:v>-73.87109375</c:v>
                </c:pt>
                <c:pt idx="26036">
                  <c:v>-99.87109375</c:v>
                </c:pt>
                <c:pt idx="26037">
                  <c:v>-8.87109375</c:v>
                </c:pt>
                <c:pt idx="26038">
                  <c:v>-54.87109375</c:v>
                </c:pt>
                <c:pt idx="26039">
                  <c:v>-19.87109375</c:v>
                </c:pt>
                <c:pt idx="26040">
                  <c:v>-7.87109375</c:v>
                </c:pt>
                <c:pt idx="26041">
                  <c:v>127.1289062</c:v>
                </c:pt>
                <c:pt idx="26042">
                  <c:v>-2.66015625</c:v>
                </c:pt>
                <c:pt idx="26043">
                  <c:v>-83.66015625</c:v>
                </c:pt>
                <c:pt idx="26044">
                  <c:v>38.33984375</c:v>
                </c:pt>
                <c:pt idx="26045">
                  <c:v>-35.66015625</c:v>
                </c:pt>
                <c:pt idx="26046">
                  <c:v>-22.66015625</c:v>
                </c:pt>
                <c:pt idx="26047">
                  <c:v>-60.66015625</c:v>
                </c:pt>
                <c:pt idx="26048">
                  <c:v>36.33984375</c:v>
                </c:pt>
                <c:pt idx="26049">
                  <c:v>-18.66015625</c:v>
                </c:pt>
                <c:pt idx="26050">
                  <c:v>67.33984375</c:v>
                </c:pt>
                <c:pt idx="26051">
                  <c:v>-16.66015625</c:v>
                </c:pt>
                <c:pt idx="26052">
                  <c:v>15.33984375</c:v>
                </c:pt>
                <c:pt idx="26053">
                  <c:v>-46.66015625</c:v>
                </c:pt>
                <c:pt idx="26054">
                  <c:v>15.33984375</c:v>
                </c:pt>
                <c:pt idx="26055">
                  <c:v>9.33984375</c:v>
                </c:pt>
                <c:pt idx="26056">
                  <c:v>26.33984375</c:v>
                </c:pt>
                <c:pt idx="26057">
                  <c:v>-3.66015625</c:v>
                </c:pt>
                <c:pt idx="26058">
                  <c:v>-51.66015625</c:v>
                </c:pt>
                <c:pt idx="26059">
                  <c:v>3.33984375</c:v>
                </c:pt>
                <c:pt idx="26060">
                  <c:v>0.33984375</c:v>
                </c:pt>
                <c:pt idx="26061">
                  <c:v>-81.66015625</c:v>
                </c:pt>
                <c:pt idx="26062">
                  <c:v>32.33984375</c:v>
                </c:pt>
                <c:pt idx="26063">
                  <c:v>57.33984375</c:v>
                </c:pt>
                <c:pt idx="26064">
                  <c:v>15.33984375</c:v>
                </c:pt>
                <c:pt idx="26065">
                  <c:v>44.33984375</c:v>
                </c:pt>
                <c:pt idx="26066">
                  <c:v>-0.66015625</c:v>
                </c:pt>
                <c:pt idx="26067">
                  <c:v>-10.66015625</c:v>
                </c:pt>
                <c:pt idx="26068">
                  <c:v>-0.66015625</c:v>
                </c:pt>
                <c:pt idx="26069">
                  <c:v>30.33984375</c:v>
                </c:pt>
                <c:pt idx="26070">
                  <c:v>11.33984375</c:v>
                </c:pt>
                <c:pt idx="26071">
                  <c:v>21.33984375</c:v>
                </c:pt>
                <c:pt idx="26072">
                  <c:v>-64.66015625</c:v>
                </c:pt>
                <c:pt idx="26073">
                  <c:v>38.33984375</c:v>
                </c:pt>
                <c:pt idx="26074">
                  <c:v>83.33984375</c:v>
                </c:pt>
                <c:pt idx="26075">
                  <c:v>38.33984375</c:v>
                </c:pt>
                <c:pt idx="26076">
                  <c:v>37.33984375</c:v>
                </c:pt>
                <c:pt idx="26077">
                  <c:v>37.33984375</c:v>
                </c:pt>
                <c:pt idx="26078">
                  <c:v>-64.87109375</c:v>
                </c:pt>
                <c:pt idx="26079">
                  <c:v>36.12890625</c:v>
                </c:pt>
                <c:pt idx="26080">
                  <c:v>53.12890625</c:v>
                </c:pt>
                <c:pt idx="26081">
                  <c:v>-10.87109375</c:v>
                </c:pt>
                <c:pt idx="26082">
                  <c:v>-14.87109375</c:v>
                </c:pt>
                <c:pt idx="26083">
                  <c:v>-9.87109375</c:v>
                </c:pt>
                <c:pt idx="26084">
                  <c:v>-11.87109375</c:v>
                </c:pt>
                <c:pt idx="26085">
                  <c:v>-28.87109375</c:v>
                </c:pt>
                <c:pt idx="26086">
                  <c:v>-56.87109375</c:v>
                </c:pt>
                <c:pt idx="26087">
                  <c:v>-57.87109375</c:v>
                </c:pt>
                <c:pt idx="26088">
                  <c:v>9.12890625</c:v>
                </c:pt>
                <c:pt idx="26089">
                  <c:v>-61.87109375</c:v>
                </c:pt>
                <c:pt idx="26090">
                  <c:v>34.12890625</c:v>
                </c:pt>
                <c:pt idx="26091">
                  <c:v>-72.87109375</c:v>
                </c:pt>
                <c:pt idx="26092">
                  <c:v>-31.87109375</c:v>
                </c:pt>
                <c:pt idx="26093">
                  <c:v>4.12890625</c:v>
                </c:pt>
                <c:pt idx="26094">
                  <c:v>-4.87109375</c:v>
                </c:pt>
                <c:pt idx="26095">
                  <c:v>-25.87109375</c:v>
                </c:pt>
                <c:pt idx="26096">
                  <c:v>-104.8710938</c:v>
                </c:pt>
                <c:pt idx="26097">
                  <c:v>28.12890625</c:v>
                </c:pt>
                <c:pt idx="26098">
                  <c:v>84.12890625</c:v>
                </c:pt>
                <c:pt idx="26099">
                  <c:v>-30.87109375</c:v>
                </c:pt>
                <c:pt idx="26100">
                  <c:v>63.12890625</c:v>
                </c:pt>
                <c:pt idx="26101">
                  <c:v>-64.87109375</c:v>
                </c:pt>
                <c:pt idx="26102">
                  <c:v>38.12890625</c:v>
                </c:pt>
                <c:pt idx="26103">
                  <c:v>51.12890625</c:v>
                </c:pt>
                <c:pt idx="26104">
                  <c:v>-47.87109375</c:v>
                </c:pt>
                <c:pt idx="26105">
                  <c:v>3.12890625</c:v>
                </c:pt>
                <c:pt idx="26106">
                  <c:v>-45.87109375</c:v>
                </c:pt>
                <c:pt idx="26107">
                  <c:v>-83.87109375</c:v>
                </c:pt>
                <c:pt idx="26108">
                  <c:v>-74.87109375</c:v>
                </c:pt>
                <c:pt idx="26109">
                  <c:v>11.12890625</c:v>
                </c:pt>
                <c:pt idx="26110">
                  <c:v>-54.87109375</c:v>
                </c:pt>
                <c:pt idx="26111">
                  <c:v>43.12890625</c:v>
                </c:pt>
                <c:pt idx="26112">
                  <c:v>74.12890625</c:v>
                </c:pt>
                <c:pt idx="26113">
                  <c:v>-58.87109375</c:v>
                </c:pt>
                <c:pt idx="26114">
                  <c:v>27.12890625</c:v>
                </c:pt>
                <c:pt idx="26115">
                  <c:v>-7.87109375</c:v>
                </c:pt>
                <c:pt idx="26116">
                  <c:v>-24.87109375</c:v>
                </c:pt>
                <c:pt idx="26117">
                  <c:v>41.12890625</c:v>
                </c:pt>
                <c:pt idx="26118">
                  <c:v>-25.87109375</c:v>
                </c:pt>
                <c:pt idx="26119">
                  <c:v>20.12890625</c:v>
                </c:pt>
                <c:pt idx="26120">
                  <c:v>81.12890625</c:v>
                </c:pt>
                <c:pt idx="26121">
                  <c:v>41.12890625</c:v>
                </c:pt>
                <c:pt idx="26122">
                  <c:v>34.1875</c:v>
                </c:pt>
                <c:pt idx="26123">
                  <c:v>81.1875</c:v>
                </c:pt>
                <c:pt idx="26124">
                  <c:v>-18.8125</c:v>
                </c:pt>
                <c:pt idx="26125">
                  <c:v>-37.8125</c:v>
                </c:pt>
                <c:pt idx="26126">
                  <c:v>-12.8125</c:v>
                </c:pt>
                <c:pt idx="26127">
                  <c:v>71.1875</c:v>
                </c:pt>
                <c:pt idx="26128">
                  <c:v>38.1875</c:v>
                </c:pt>
                <c:pt idx="26129">
                  <c:v>136.1875</c:v>
                </c:pt>
                <c:pt idx="26130">
                  <c:v>72.1875</c:v>
                </c:pt>
                <c:pt idx="26131">
                  <c:v>-43.8125</c:v>
                </c:pt>
                <c:pt idx="26132">
                  <c:v>-52.8125</c:v>
                </c:pt>
                <c:pt idx="26133">
                  <c:v>33.1875</c:v>
                </c:pt>
                <c:pt idx="26134">
                  <c:v>9.1875</c:v>
                </c:pt>
                <c:pt idx="26135">
                  <c:v>-67.8125</c:v>
                </c:pt>
                <c:pt idx="26136">
                  <c:v>-29.8125</c:v>
                </c:pt>
                <c:pt idx="26137">
                  <c:v>3.1875</c:v>
                </c:pt>
                <c:pt idx="26138">
                  <c:v>-19.8125</c:v>
                </c:pt>
                <c:pt idx="26139">
                  <c:v>28.1875</c:v>
                </c:pt>
                <c:pt idx="26140">
                  <c:v>32.1875</c:v>
                </c:pt>
                <c:pt idx="26141">
                  <c:v>-54.8125</c:v>
                </c:pt>
                <c:pt idx="26142">
                  <c:v>-69.8125</c:v>
                </c:pt>
                <c:pt idx="26143">
                  <c:v>-46.8125</c:v>
                </c:pt>
                <c:pt idx="26144">
                  <c:v>8.1875</c:v>
                </c:pt>
                <c:pt idx="26145">
                  <c:v>-15.8125</c:v>
                </c:pt>
                <c:pt idx="26146">
                  <c:v>-11.8125</c:v>
                </c:pt>
                <c:pt idx="26147">
                  <c:v>-12.8125</c:v>
                </c:pt>
                <c:pt idx="26148">
                  <c:v>-5.8125</c:v>
                </c:pt>
                <c:pt idx="26149">
                  <c:v>-2.8125</c:v>
                </c:pt>
                <c:pt idx="26150">
                  <c:v>-108.8125</c:v>
                </c:pt>
                <c:pt idx="26151">
                  <c:v>-0.8125</c:v>
                </c:pt>
                <c:pt idx="26152">
                  <c:v>73.1875</c:v>
                </c:pt>
                <c:pt idx="26153">
                  <c:v>86.1875</c:v>
                </c:pt>
                <c:pt idx="26154">
                  <c:v>4.1875</c:v>
                </c:pt>
                <c:pt idx="26155">
                  <c:v>43.1875</c:v>
                </c:pt>
                <c:pt idx="26156">
                  <c:v>-25.8125</c:v>
                </c:pt>
                <c:pt idx="26157">
                  <c:v>49.1875</c:v>
                </c:pt>
                <c:pt idx="26158">
                  <c:v>60.1875</c:v>
                </c:pt>
                <c:pt idx="26159">
                  <c:v>0.1875</c:v>
                </c:pt>
                <c:pt idx="26160">
                  <c:v>-91.8125</c:v>
                </c:pt>
                <c:pt idx="26161">
                  <c:v>-26.8125</c:v>
                </c:pt>
                <c:pt idx="26162">
                  <c:v>-0.8125</c:v>
                </c:pt>
                <c:pt idx="26163">
                  <c:v>-16.8125</c:v>
                </c:pt>
                <c:pt idx="26164">
                  <c:v>-54.75390625</c:v>
                </c:pt>
                <c:pt idx="26165">
                  <c:v>-10.75390625</c:v>
                </c:pt>
                <c:pt idx="26166">
                  <c:v>29.24609375</c:v>
                </c:pt>
                <c:pt idx="26167">
                  <c:v>-61.75390625</c:v>
                </c:pt>
                <c:pt idx="26168">
                  <c:v>13.24609375</c:v>
                </c:pt>
                <c:pt idx="26169">
                  <c:v>16.24609375</c:v>
                </c:pt>
                <c:pt idx="26170">
                  <c:v>0.24609375</c:v>
                </c:pt>
                <c:pt idx="26171">
                  <c:v>-111.7539062</c:v>
                </c:pt>
                <c:pt idx="26172">
                  <c:v>5.24609375</c:v>
                </c:pt>
                <c:pt idx="26173">
                  <c:v>62.24609375</c:v>
                </c:pt>
                <c:pt idx="26174">
                  <c:v>61.24609375</c:v>
                </c:pt>
                <c:pt idx="26175">
                  <c:v>68.24609375</c:v>
                </c:pt>
                <c:pt idx="26176">
                  <c:v>-19.75390625</c:v>
                </c:pt>
                <c:pt idx="26177">
                  <c:v>-1.75390625</c:v>
                </c:pt>
                <c:pt idx="26178">
                  <c:v>4.24609375</c:v>
                </c:pt>
                <c:pt idx="26179">
                  <c:v>44.24609375</c:v>
                </c:pt>
                <c:pt idx="26180">
                  <c:v>22.24609375</c:v>
                </c:pt>
                <c:pt idx="26181">
                  <c:v>-28.75390625</c:v>
                </c:pt>
                <c:pt idx="26182">
                  <c:v>4.24609375</c:v>
                </c:pt>
                <c:pt idx="26183">
                  <c:v>43.24609375</c:v>
                </c:pt>
                <c:pt idx="26184">
                  <c:v>-12.75390625</c:v>
                </c:pt>
                <c:pt idx="26185">
                  <c:v>-74.75390625</c:v>
                </c:pt>
                <c:pt idx="26186">
                  <c:v>-44.75390625</c:v>
                </c:pt>
                <c:pt idx="26187">
                  <c:v>41.24609375</c:v>
                </c:pt>
                <c:pt idx="26188">
                  <c:v>-13.75390625</c:v>
                </c:pt>
                <c:pt idx="26189">
                  <c:v>-37.75390625</c:v>
                </c:pt>
                <c:pt idx="26190">
                  <c:v>-14.75390625</c:v>
                </c:pt>
                <c:pt idx="26191">
                  <c:v>24.24609375</c:v>
                </c:pt>
                <c:pt idx="26192">
                  <c:v>-22.75390625</c:v>
                </c:pt>
                <c:pt idx="26193">
                  <c:v>26.24609375</c:v>
                </c:pt>
                <c:pt idx="26194">
                  <c:v>0.24609375</c:v>
                </c:pt>
                <c:pt idx="26195">
                  <c:v>77.24609375</c:v>
                </c:pt>
                <c:pt idx="26196">
                  <c:v>3.24609375</c:v>
                </c:pt>
                <c:pt idx="26197">
                  <c:v>8.24609375</c:v>
                </c:pt>
                <c:pt idx="26198">
                  <c:v>-47.75390625</c:v>
                </c:pt>
                <c:pt idx="26199">
                  <c:v>16.24609375</c:v>
                </c:pt>
                <c:pt idx="26200">
                  <c:v>-2.75390625</c:v>
                </c:pt>
                <c:pt idx="26201">
                  <c:v>-2.75390625</c:v>
                </c:pt>
                <c:pt idx="26202">
                  <c:v>18.94140625</c:v>
                </c:pt>
                <c:pt idx="26203">
                  <c:v>-5.859375E-2</c:v>
                </c:pt>
                <c:pt idx="26204">
                  <c:v>-5.859375E-2</c:v>
                </c:pt>
                <c:pt idx="26205">
                  <c:v>-37.05859375</c:v>
                </c:pt>
                <c:pt idx="26206">
                  <c:v>41.94140625</c:v>
                </c:pt>
                <c:pt idx="26207">
                  <c:v>51.94140625</c:v>
                </c:pt>
                <c:pt idx="26208">
                  <c:v>35.94140625</c:v>
                </c:pt>
                <c:pt idx="26209">
                  <c:v>-43.05859375</c:v>
                </c:pt>
                <c:pt idx="26210">
                  <c:v>-5.859375E-2</c:v>
                </c:pt>
                <c:pt idx="26211">
                  <c:v>59.94140625</c:v>
                </c:pt>
                <c:pt idx="26212">
                  <c:v>21.94140625</c:v>
                </c:pt>
                <c:pt idx="26213">
                  <c:v>-98.05859375</c:v>
                </c:pt>
                <c:pt idx="26214">
                  <c:v>61.94140625</c:v>
                </c:pt>
                <c:pt idx="26215">
                  <c:v>-9.05859375</c:v>
                </c:pt>
                <c:pt idx="26216">
                  <c:v>-113.0585938</c:v>
                </c:pt>
                <c:pt idx="26217">
                  <c:v>-53.05859375</c:v>
                </c:pt>
                <c:pt idx="26218">
                  <c:v>-5.859375E-2</c:v>
                </c:pt>
                <c:pt idx="26219">
                  <c:v>8.94140625</c:v>
                </c:pt>
                <c:pt idx="26220">
                  <c:v>8.94140625</c:v>
                </c:pt>
                <c:pt idx="26221">
                  <c:v>29.94140625</c:v>
                </c:pt>
                <c:pt idx="26222">
                  <c:v>1.94140625</c:v>
                </c:pt>
                <c:pt idx="26223">
                  <c:v>-68.05859375</c:v>
                </c:pt>
                <c:pt idx="26224">
                  <c:v>29.94140625</c:v>
                </c:pt>
                <c:pt idx="26225">
                  <c:v>23.94140625</c:v>
                </c:pt>
                <c:pt idx="26226">
                  <c:v>16.94140625</c:v>
                </c:pt>
                <c:pt idx="26227">
                  <c:v>-32.05859375</c:v>
                </c:pt>
                <c:pt idx="26228">
                  <c:v>18.94140625</c:v>
                </c:pt>
                <c:pt idx="26229">
                  <c:v>27.94140625</c:v>
                </c:pt>
                <c:pt idx="26230">
                  <c:v>-6.05859375</c:v>
                </c:pt>
                <c:pt idx="26231">
                  <c:v>-69.05859375</c:v>
                </c:pt>
                <c:pt idx="26232">
                  <c:v>7.94140625</c:v>
                </c:pt>
                <c:pt idx="26233">
                  <c:v>-5.859375E-2</c:v>
                </c:pt>
                <c:pt idx="26234">
                  <c:v>-9.05859375</c:v>
                </c:pt>
                <c:pt idx="26235">
                  <c:v>-14.05859375</c:v>
                </c:pt>
                <c:pt idx="26236">
                  <c:v>45.94140625</c:v>
                </c:pt>
                <c:pt idx="26237">
                  <c:v>-1.05859375</c:v>
                </c:pt>
                <c:pt idx="26238">
                  <c:v>-36.05859375</c:v>
                </c:pt>
                <c:pt idx="26239">
                  <c:v>-58.05859375</c:v>
                </c:pt>
                <c:pt idx="26240">
                  <c:v>-8.765625</c:v>
                </c:pt>
                <c:pt idx="26241">
                  <c:v>42.234375</c:v>
                </c:pt>
                <c:pt idx="26242">
                  <c:v>-123.765625</c:v>
                </c:pt>
                <c:pt idx="26243">
                  <c:v>38.234375</c:v>
                </c:pt>
                <c:pt idx="26244">
                  <c:v>92.234375</c:v>
                </c:pt>
                <c:pt idx="26245">
                  <c:v>-13.765625</c:v>
                </c:pt>
                <c:pt idx="26246">
                  <c:v>47.234375</c:v>
                </c:pt>
                <c:pt idx="26247">
                  <c:v>-22.765625</c:v>
                </c:pt>
                <c:pt idx="26248">
                  <c:v>13.234375</c:v>
                </c:pt>
                <c:pt idx="26249">
                  <c:v>-19.765625</c:v>
                </c:pt>
                <c:pt idx="26250">
                  <c:v>-1.765625</c:v>
                </c:pt>
                <c:pt idx="26251">
                  <c:v>53.234375</c:v>
                </c:pt>
                <c:pt idx="26252">
                  <c:v>14.234375</c:v>
                </c:pt>
                <c:pt idx="26253">
                  <c:v>26.234375</c:v>
                </c:pt>
                <c:pt idx="26254">
                  <c:v>65.234375</c:v>
                </c:pt>
                <c:pt idx="26255">
                  <c:v>42.234375</c:v>
                </c:pt>
                <c:pt idx="26256">
                  <c:v>40.234375</c:v>
                </c:pt>
                <c:pt idx="26257">
                  <c:v>-7.765625</c:v>
                </c:pt>
                <c:pt idx="26258">
                  <c:v>80.234375</c:v>
                </c:pt>
                <c:pt idx="26259">
                  <c:v>73.234375</c:v>
                </c:pt>
                <c:pt idx="26260">
                  <c:v>-22.765625</c:v>
                </c:pt>
                <c:pt idx="26261">
                  <c:v>-52.765625</c:v>
                </c:pt>
                <c:pt idx="26262">
                  <c:v>-20.765625</c:v>
                </c:pt>
                <c:pt idx="26263">
                  <c:v>-21.765625</c:v>
                </c:pt>
                <c:pt idx="26264">
                  <c:v>-46.765625</c:v>
                </c:pt>
                <c:pt idx="26265">
                  <c:v>-55.765625</c:v>
                </c:pt>
                <c:pt idx="26266">
                  <c:v>107.234375</c:v>
                </c:pt>
                <c:pt idx="26267">
                  <c:v>3.234375</c:v>
                </c:pt>
                <c:pt idx="26268">
                  <c:v>47.234375</c:v>
                </c:pt>
                <c:pt idx="26269">
                  <c:v>-26.765625</c:v>
                </c:pt>
                <c:pt idx="26270">
                  <c:v>-18.765625</c:v>
                </c:pt>
                <c:pt idx="26271">
                  <c:v>-40.765625</c:v>
                </c:pt>
                <c:pt idx="26272">
                  <c:v>92.234375</c:v>
                </c:pt>
                <c:pt idx="26273">
                  <c:v>141.234375</c:v>
                </c:pt>
                <c:pt idx="26274">
                  <c:v>-73.765625</c:v>
                </c:pt>
                <c:pt idx="26275">
                  <c:v>-1.83203125</c:v>
                </c:pt>
                <c:pt idx="26276">
                  <c:v>21.16796875</c:v>
                </c:pt>
                <c:pt idx="26277">
                  <c:v>11.16796875</c:v>
                </c:pt>
                <c:pt idx="26278">
                  <c:v>-10.83203125</c:v>
                </c:pt>
                <c:pt idx="26279">
                  <c:v>-35.83203125</c:v>
                </c:pt>
                <c:pt idx="26280">
                  <c:v>42.16796875</c:v>
                </c:pt>
                <c:pt idx="26281">
                  <c:v>-72.83203125</c:v>
                </c:pt>
                <c:pt idx="26282">
                  <c:v>-9.83203125</c:v>
                </c:pt>
                <c:pt idx="26283">
                  <c:v>55.16796875</c:v>
                </c:pt>
                <c:pt idx="26284">
                  <c:v>-12.83203125</c:v>
                </c:pt>
                <c:pt idx="26285">
                  <c:v>24.16796875</c:v>
                </c:pt>
                <c:pt idx="26286">
                  <c:v>26.16796875</c:v>
                </c:pt>
                <c:pt idx="26287">
                  <c:v>41.16796875</c:v>
                </c:pt>
                <c:pt idx="26288">
                  <c:v>-4.83203125</c:v>
                </c:pt>
                <c:pt idx="26289">
                  <c:v>32.16796875</c:v>
                </c:pt>
                <c:pt idx="26290">
                  <c:v>10.16796875</c:v>
                </c:pt>
                <c:pt idx="26291">
                  <c:v>-63.83203125</c:v>
                </c:pt>
                <c:pt idx="26292">
                  <c:v>36.16796875</c:v>
                </c:pt>
                <c:pt idx="26293">
                  <c:v>-33.83203125</c:v>
                </c:pt>
                <c:pt idx="26294">
                  <c:v>-87.83203125</c:v>
                </c:pt>
                <c:pt idx="26295">
                  <c:v>107.1679688</c:v>
                </c:pt>
                <c:pt idx="26296">
                  <c:v>4.16796875</c:v>
                </c:pt>
                <c:pt idx="26297">
                  <c:v>22.16796875</c:v>
                </c:pt>
                <c:pt idx="26298">
                  <c:v>4.16796875</c:v>
                </c:pt>
                <c:pt idx="26299">
                  <c:v>-16.83203125</c:v>
                </c:pt>
                <c:pt idx="26300">
                  <c:v>17.16796875</c:v>
                </c:pt>
                <c:pt idx="26301">
                  <c:v>47.16796875</c:v>
                </c:pt>
                <c:pt idx="26302">
                  <c:v>81.16796875</c:v>
                </c:pt>
                <c:pt idx="26303">
                  <c:v>-10.83203125</c:v>
                </c:pt>
                <c:pt idx="26304">
                  <c:v>20.16796875</c:v>
                </c:pt>
                <c:pt idx="26305">
                  <c:v>-19.83203125</c:v>
                </c:pt>
                <c:pt idx="26306">
                  <c:v>-40.83203125</c:v>
                </c:pt>
                <c:pt idx="26307">
                  <c:v>-54.83203125</c:v>
                </c:pt>
                <c:pt idx="26308">
                  <c:v>-32.83203125</c:v>
                </c:pt>
                <c:pt idx="26309">
                  <c:v>12.16796875</c:v>
                </c:pt>
                <c:pt idx="26310">
                  <c:v>10.12890625</c:v>
                </c:pt>
                <c:pt idx="26311">
                  <c:v>6.12890625</c:v>
                </c:pt>
                <c:pt idx="26312">
                  <c:v>-15.87109375</c:v>
                </c:pt>
                <c:pt idx="26313">
                  <c:v>6.12890625</c:v>
                </c:pt>
                <c:pt idx="26314">
                  <c:v>-96.87109375</c:v>
                </c:pt>
                <c:pt idx="26315">
                  <c:v>-90.87109375</c:v>
                </c:pt>
                <c:pt idx="26316">
                  <c:v>4.12890625</c:v>
                </c:pt>
                <c:pt idx="26317">
                  <c:v>34.12890625</c:v>
                </c:pt>
                <c:pt idx="26318">
                  <c:v>71.12890625</c:v>
                </c:pt>
                <c:pt idx="26319">
                  <c:v>6.12890625</c:v>
                </c:pt>
                <c:pt idx="26320">
                  <c:v>5.12890625</c:v>
                </c:pt>
                <c:pt idx="26321">
                  <c:v>-18.87109375</c:v>
                </c:pt>
                <c:pt idx="26322">
                  <c:v>20.12890625</c:v>
                </c:pt>
                <c:pt idx="26323">
                  <c:v>10.12890625</c:v>
                </c:pt>
                <c:pt idx="26324">
                  <c:v>28.12890625</c:v>
                </c:pt>
                <c:pt idx="26325">
                  <c:v>2.12890625</c:v>
                </c:pt>
                <c:pt idx="26326">
                  <c:v>-5.87109375</c:v>
                </c:pt>
                <c:pt idx="26327">
                  <c:v>-55.87109375</c:v>
                </c:pt>
                <c:pt idx="26328">
                  <c:v>-103.8710938</c:v>
                </c:pt>
                <c:pt idx="26329">
                  <c:v>6.12890625</c:v>
                </c:pt>
                <c:pt idx="26330">
                  <c:v>-9.87109375</c:v>
                </c:pt>
                <c:pt idx="26331">
                  <c:v>13.12890625</c:v>
                </c:pt>
                <c:pt idx="26332">
                  <c:v>-46.87109375</c:v>
                </c:pt>
                <c:pt idx="26333">
                  <c:v>-5.87109375</c:v>
                </c:pt>
                <c:pt idx="26334">
                  <c:v>-44.87109375</c:v>
                </c:pt>
                <c:pt idx="26335">
                  <c:v>28.12890625</c:v>
                </c:pt>
                <c:pt idx="26336">
                  <c:v>-74.87109375</c:v>
                </c:pt>
                <c:pt idx="26337">
                  <c:v>-37.87109375</c:v>
                </c:pt>
                <c:pt idx="26338">
                  <c:v>-6.87109375</c:v>
                </c:pt>
                <c:pt idx="26339">
                  <c:v>19.12890625</c:v>
                </c:pt>
                <c:pt idx="26340">
                  <c:v>-22.87109375</c:v>
                </c:pt>
                <c:pt idx="26341">
                  <c:v>3.12890625</c:v>
                </c:pt>
                <c:pt idx="26342">
                  <c:v>-2.87109375</c:v>
                </c:pt>
                <c:pt idx="26343">
                  <c:v>37.12890625</c:v>
                </c:pt>
                <c:pt idx="26344">
                  <c:v>79.12890625</c:v>
                </c:pt>
                <c:pt idx="26345">
                  <c:v>0.12890625</c:v>
                </c:pt>
                <c:pt idx="26346">
                  <c:v>-8.87109375</c:v>
                </c:pt>
                <c:pt idx="26347">
                  <c:v>-23.66015625</c:v>
                </c:pt>
                <c:pt idx="26348">
                  <c:v>109.3398438</c:v>
                </c:pt>
                <c:pt idx="26349">
                  <c:v>18.33984375</c:v>
                </c:pt>
                <c:pt idx="26350">
                  <c:v>-11.66015625</c:v>
                </c:pt>
                <c:pt idx="26351">
                  <c:v>-45.66015625</c:v>
                </c:pt>
                <c:pt idx="26352">
                  <c:v>63.33984375</c:v>
                </c:pt>
                <c:pt idx="26353">
                  <c:v>13.33984375</c:v>
                </c:pt>
                <c:pt idx="26354">
                  <c:v>3.33984375</c:v>
                </c:pt>
                <c:pt idx="26355">
                  <c:v>65.33984375</c:v>
                </c:pt>
                <c:pt idx="26356">
                  <c:v>-15.66015625</c:v>
                </c:pt>
                <c:pt idx="26357">
                  <c:v>72.33984375</c:v>
                </c:pt>
                <c:pt idx="26358">
                  <c:v>33.33984375</c:v>
                </c:pt>
                <c:pt idx="26359">
                  <c:v>48.33984375</c:v>
                </c:pt>
                <c:pt idx="26360">
                  <c:v>35.33984375</c:v>
                </c:pt>
                <c:pt idx="26361">
                  <c:v>-16.66015625</c:v>
                </c:pt>
                <c:pt idx="26362">
                  <c:v>67.33984375</c:v>
                </c:pt>
                <c:pt idx="26363">
                  <c:v>-19.66015625</c:v>
                </c:pt>
                <c:pt idx="26364">
                  <c:v>-15.66015625</c:v>
                </c:pt>
                <c:pt idx="26365">
                  <c:v>32.33984375</c:v>
                </c:pt>
                <c:pt idx="26366">
                  <c:v>14.33984375</c:v>
                </c:pt>
                <c:pt idx="26367">
                  <c:v>67.33984375</c:v>
                </c:pt>
                <c:pt idx="26368">
                  <c:v>58.33984375</c:v>
                </c:pt>
                <c:pt idx="26369">
                  <c:v>19.33984375</c:v>
                </c:pt>
                <c:pt idx="26370">
                  <c:v>61.33984375</c:v>
                </c:pt>
                <c:pt idx="26371">
                  <c:v>47.33984375</c:v>
                </c:pt>
                <c:pt idx="26372">
                  <c:v>-13.66015625</c:v>
                </c:pt>
                <c:pt idx="26373">
                  <c:v>-44.66015625</c:v>
                </c:pt>
                <c:pt idx="26374">
                  <c:v>29.33984375</c:v>
                </c:pt>
                <c:pt idx="26375">
                  <c:v>17.33984375</c:v>
                </c:pt>
                <c:pt idx="26376">
                  <c:v>-45.66015625</c:v>
                </c:pt>
                <c:pt idx="26377">
                  <c:v>-32.66015625</c:v>
                </c:pt>
                <c:pt idx="26378">
                  <c:v>-18.66015625</c:v>
                </c:pt>
                <c:pt idx="26379">
                  <c:v>32.33984375</c:v>
                </c:pt>
                <c:pt idx="26380">
                  <c:v>-21.66015625</c:v>
                </c:pt>
                <c:pt idx="26381">
                  <c:v>-19.66015625</c:v>
                </c:pt>
                <c:pt idx="26382">
                  <c:v>-54.66015625</c:v>
                </c:pt>
                <c:pt idx="26383">
                  <c:v>34.33984375</c:v>
                </c:pt>
                <c:pt idx="26384">
                  <c:v>48.33984375</c:v>
                </c:pt>
                <c:pt idx="26385">
                  <c:v>13.33984375</c:v>
                </c:pt>
                <c:pt idx="26386">
                  <c:v>-69.87109375</c:v>
                </c:pt>
                <c:pt idx="26387">
                  <c:v>11.12890625</c:v>
                </c:pt>
                <c:pt idx="26388">
                  <c:v>-84.87109375</c:v>
                </c:pt>
                <c:pt idx="26389">
                  <c:v>12.12890625</c:v>
                </c:pt>
                <c:pt idx="26390">
                  <c:v>-127.8710938</c:v>
                </c:pt>
                <c:pt idx="26391">
                  <c:v>6.12890625</c:v>
                </c:pt>
                <c:pt idx="26392">
                  <c:v>54.12890625</c:v>
                </c:pt>
                <c:pt idx="26393">
                  <c:v>25.12890625</c:v>
                </c:pt>
                <c:pt idx="26394">
                  <c:v>-54.87109375</c:v>
                </c:pt>
                <c:pt idx="26395">
                  <c:v>64.12890625</c:v>
                </c:pt>
                <c:pt idx="26396">
                  <c:v>66.12890625</c:v>
                </c:pt>
                <c:pt idx="26397">
                  <c:v>38.12890625</c:v>
                </c:pt>
                <c:pt idx="26398">
                  <c:v>-45.87109375</c:v>
                </c:pt>
                <c:pt idx="26399">
                  <c:v>-32.87109375</c:v>
                </c:pt>
                <c:pt idx="26400">
                  <c:v>-17.87109375</c:v>
                </c:pt>
                <c:pt idx="26401">
                  <c:v>49.12890625</c:v>
                </c:pt>
                <c:pt idx="26402">
                  <c:v>77.12890625</c:v>
                </c:pt>
                <c:pt idx="26403">
                  <c:v>30.12890625</c:v>
                </c:pt>
                <c:pt idx="26404">
                  <c:v>115.1289062</c:v>
                </c:pt>
                <c:pt idx="26405">
                  <c:v>41.12890625</c:v>
                </c:pt>
                <c:pt idx="26406">
                  <c:v>-44.87109375</c:v>
                </c:pt>
                <c:pt idx="26407">
                  <c:v>40.12890625</c:v>
                </c:pt>
                <c:pt idx="26408">
                  <c:v>23.12890625</c:v>
                </c:pt>
                <c:pt idx="26409">
                  <c:v>-82.87109375</c:v>
                </c:pt>
                <c:pt idx="26410">
                  <c:v>-4.87109375</c:v>
                </c:pt>
                <c:pt idx="26411">
                  <c:v>3.12890625</c:v>
                </c:pt>
                <c:pt idx="26412">
                  <c:v>5.12890625</c:v>
                </c:pt>
                <c:pt idx="26413">
                  <c:v>-14.87109375</c:v>
                </c:pt>
                <c:pt idx="26414">
                  <c:v>-34.87109375</c:v>
                </c:pt>
                <c:pt idx="26415">
                  <c:v>-38.87109375</c:v>
                </c:pt>
                <c:pt idx="26416">
                  <c:v>-86.87109375</c:v>
                </c:pt>
                <c:pt idx="26417">
                  <c:v>-57.8125</c:v>
                </c:pt>
                <c:pt idx="26418">
                  <c:v>63.1875</c:v>
                </c:pt>
                <c:pt idx="26419">
                  <c:v>-22.8125</c:v>
                </c:pt>
                <c:pt idx="26420">
                  <c:v>-11.8125</c:v>
                </c:pt>
                <c:pt idx="26421">
                  <c:v>35.1875</c:v>
                </c:pt>
                <c:pt idx="26422">
                  <c:v>66.1875</c:v>
                </c:pt>
                <c:pt idx="26423">
                  <c:v>-15.8125</c:v>
                </c:pt>
                <c:pt idx="26424">
                  <c:v>10.1875</c:v>
                </c:pt>
                <c:pt idx="26425">
                  <c:v>-7.8125</c:v>
                </c:pt>
                <c:pt idx="26426">
                  <c:v>43.1875</c:v>
                </c:pt>
                <c:pt idx="26427">
                  <c:v>1.1875</c:v>
                </c:pt>
                <c:pt idx="26428">
                  <c:v>24.1875</c:v>
                </c:pt>
                <c:pt idx="26429">
                  <c:v>-32.8125</c:v>
                </c:pt>
                <c:pt idx="26430">
                  <c:v>43.1875</c:v>
                </c:pt>
                <c:pt idx="26431">
                  <c:v>43.1875</c:v>
                </c:pt>
                <c:pt idx="26432">
                  <c:v>62.1875</c:v>
                </c:pt>
                <c:pt idx="26433">
                  <c:v>-16.8125</c:v>
                </c:pt>
                <c:pt idx="26434">
                  <c:v>64.1875</c:v>
                </c:pt>
                <c:pt idx="26435">
                  <c:v>36.1875</c:v>
                </c:pt>
                <c:pt idx="26436">
                  <c:v>18.1875</c:v>
                </c:pt>
                <c:pt idx="26437">
                  <c:v>6.1875</c:v>
                </c:pt>
                <c:pt idx="26438">
                  <c:v>-7.8125</c:v>
                </c:pt>
                <c:pt idx="26439">
                  <c:v>56.1875</c:v>
                </c:pt>
                <c:pt idx="26440">
                  <c:v>-7.8125</c:v>
                </c:pt>
                <c:pt idx="26441">
                  <c:v>-3.8125</c:v>
                </c:pt>
                <c:pt idx="26442">
                  <c:v>27.1875</c:v>
                </c:pt>
                <c:pt idx="26443">
                  <c:v>80.1875</c:v>
                </c:pt>
                <c:pt idx="26444">
                  <c:v>4.1875</c:v>
                </c:pt>
                <c:pt idx="26445">
                  <c:v>56.1875</c:v>
                </c:pt>
                <c:pt idx="26446">
                  <c:v>43.1875</c:v>
                </c:pt>
                <c:pt idx="26447">
                  <c:v>0.1875</c:v>
                </c:pt>
                <c:pt idx="26448">
                  <c:v>23.1875</c:v>
                </c:pt>
                <c:pt idx="26449">
                  <c:v>25.1875</c:v>
                </c:pt>
                <c:pt idx="26450">
                  <c:v>43.1875</c:v>
                </c:pt>
                <c:pt idx="26451">
                  <c:v>10.1875</c:v>
                </c:pt>
                <c:pt idx="26452">
                  <c:v>-10.8125</c:v>
                </c:pt>
                <c:pt idx="26453">
                  <c:v>-38.8125</c:v>
                </c:pt>
                <c:pt idx="26454">
                  <c:v>4.1875</c:v>
                </c:pt>
                <c:pt idx="26455">
                  <c:v>37.1875</c:v>
                </c:pt>
                <c:pt idx="26456">
                  <c:v>55.1875</c:v>
                </c:pt>
                <c:pt idx="26457">
                  <c:v>69.24609375</c:v>
                </c:pt>
                <c:pt idx="26458">
                  <c:v>15.24609375</c:v>
                </c:pt>
                <c:pt idx="26459">
                  <c:v>70.24609375</c:v>
                </c:pt>
                <c:pt idx="26460">
                  <c:v>5.24609375</c:v>
                </c:pt>
                <c:pt idx="26461">
                  <c:v>-92.75390625</c:v>
                </c:pt>
                <c:pt idx="26462">
                  <c:v>21.24609375</c:v>
                </c:pt>
                <c:pt idx="26463">
                  <c:v>-25.75390625</c:v>
                </c:pt>
                <c:pt idx="26464">
                  <c:v>-63.75390625</c:v>
                </c:pt>
                <c:pt idx="26465">
                  <c:v>-7.75390625</c:v>
                </c:pt>
                <c:pt idx="26466">
                  <c:v>20.24609375</c:v>
                </c:pt>
                <c:pt idx="26467">
                  <c:v>-87.75390625</c:v>
                </c:pt>
                <c:pt idx="26468">
                  <c:v>4.24609375</c:v>
                </c:pt>
                <c:pt idx="26469">
                  <c:v>-24.75390625</c:v>
                </c:pt>
                <c:pt idx="26470">
                  <c:v>-40.75390625</c:v>
                </c:pt>
                <c:pt idx="26471">
                  <c:v>-47.75390625</c:v>
                </c:pt>
                <c:pt idx="26472">
                  <c:v>11.24609375</c:v>
                </c:pt>
                <c:pt idx="26473">
                  <c:v>20.94140625</c:v>
                </c:pt>
                <c:pt idx="26474">
                  <c:v>-78.05859375</c:v>
                </c:pt>
                <c:pt idx="26475">
                  <c:v>79.94140625</c:v>
                </c:pt>
                <c:pt idx="26476">
                  <c:v>1.94140625</c:v>
                </c:pt>
                <c:pt idx="26477">
                  <c:v>-79.05859375</c:v>
                </c:pt>
                <c:pt idx="26478">
                  <c:v>26.94140625</c:v>
                </c:pt>
                <c:pt idx="26479">
                  <c:v>21.94140625</c:v>
                </c:pt>
                <c:pt idx="26480">
                  <c:v>7.94140625</c:v>
                </c:pt>
                <c:pt idx="26481">
                  <c:v>-1.05859375</c:v>
                </c:pt>
                <c:pt idx="26482">
                  <c:v>-24.05859375</c:v>
                </c:pt>
                <c:pt idx="26483">
                  <c:v>-51.05859375</c:v>
                </c:pt>
                <c:pt idx="26484">
                  <c:v>56.94140625</c:v>
                </c:pt>
                <c:pt idx="26485">
                  <c:v>-5.859375E-2</c:v>
                </c:pt>
                <c:pt idx="26486">
                  <c:v>-37.05859375</c:v>
                </c:pt>
                <c:pt idx="26487">
                  <c:v>66.94140625</c:v>
                </c:pt>
                <c:pt idx="26488">
                  <c:v>12.94140625</c:v>
                </c:pt>
                <c:pt idx="26489">
                  <c:v>-10.05859375</c:v>
                </c:pt>
                <c:pt idx="26490">
                  <c:v>-27.05859375</c:v>
                </c:pt>
                <c:pt idx="26491">
                  <c:v>-2.05859375</c:v>
                </c:pt>
                <c:pt idx="26492">
                  <c:v>-32.05859375</c:v>
                </c:pt>
                <c:pt idx="26493">
                  <c:v>78.94140625</c:v>
                </c:pt>
                <c:pt idx="26494">
                  <c:v>-3.05859375</c:v>
                </c:pt>
                <c:pt idx="26495">
                  <c:v>-59.05859375</c:v>
                </c:pt>
                <c:pt idx="26496">
                  <c:v>114.9414062</c:v>
                </c:pt>
                <c:pt idx="26497">
                  <c:v>68.94140625</c:v>
                </c:pt>
                <c:pt idx="26498">
                  <c:v>12.94140625</c:v>
                </c:pt>
                <c:pt idx="26499">
                  <c:v>63.94140625</c:v>
                </c:pt>
                <c:pt idx="26500">
                  <c:v>13.94140625</c:v>
                </c:pt>
                <c:pt idx="26501">
                  <c:v>-35.05859375</c:v>
                </c:pt>
                <c:pt idx="26502">
                  <c:v>3.94140625</c:v>
                </c:pt>
                <c:pt idx="26503">
                  <c:v>-21.05859375</c:v>
                </c:pt>
                <c:pt idx="26504">
                  <c:v>-16.05859375</c:v>
                </c:pt>
                <c:pt idx="26505">
                  <c:v>31.234375</c:v>
                </c:pt>
                <c:pt idx="26506">
                  <c:v>-13.765625</c:v>
                </c:pt>
                <c:pt idx="26507">
                  <c:v>88.234375</c:v>
                </c:pt>
                <c:pt idx="26508">
                  <c:v>-5.765625</c:v>
                </c:pt>
                <c:pt idx="26509">
                  <c:v>-42.765625</c:v>
                </c:pt>
                <c:pt idx="26510">
                  <c:v>26.234375</c:v>
                </c:pt>
                <c:pt idx="26511">
                  <c:v>88.234375</c:v>
                </c:pt>
                <c:pt idx="26512">
                  <c:v>-43.765625</c:v>
                </c:pt>
                <c:pt idx="26513">
                  <c:v>-7.765625</c:v>
                </c:pt>
                <c:pt idx="26514">
                  <c:v>-40.765625</c:v>
                </c:pt>
                <c:pt idx="26515">
                  <c:v>-1.765625</c:v>
                </c:pt>
                <c:pt idx="26516">
                  <c:v>15.234375</c:v>
                </c:pt>
                <c:pt idx="26517">
                  <c:v>46.234375</c:v>
                </c:pt>
                <c:pt idx="26518">
                  <c:v>-11.765625</c:v>
                </c:pt>
                <c:pt idx="26519">
                  <c:v>9.234375</c:v>
                </c:pt>
                <c:pt idx="26520">
                  <c:v>-71.765625</c:v>
                </c:pt>
                <c:pt idx="26521">
                  <c:v>-33.765625</c:v>
                </c:pt>
                <c:pt idx="26522">
                  <c:v>-64.765625</c:v>
                </c:pt>
                <c:pt idx="26523">
                  <c:v>12.234375</c:v>
                </c:pt>
                <c:pt idx="26524">
                  <c:v>-3.765625</c:v>
                </c:pt>
                <c:pt idx="26525">
                  <c:v>1.234375</c:v>
                </c:pt>
                <c:pt idx="26526">
                  <c:v>16.234375</c:v>
                </c:pt>
                <c:pt idx="26527">
                  <c:v>30.234375</c:v>
                </c:pt>
                <c:pt idx="26528">
                  <c:v>2.234375</c:v>
                </c:pt>
                <c:pt idx="26529">
                  <c:v>2.234375</c:v>
                </c:pt>
                <c:pt idx="26530">
                  <c:v>2.234375</c:v>
                </c:pt>
                <c:pt idx="26531">
                  <c:v>-65.765625</c:v>
                </c:pt>
                <c:pt idx="26532">
                  <c:v>-5.765625</c:v>
                </c:pt>
                <c:pt idx="26533">
                  <c:v>-15.765625</c:v>
                </c:pt>
                <c:pt idx="26534">
                  <c:v>61.234375</c:v>
                </c:pt>
                <c:pt idx="26535">
                  <c:v>-15.765625</c:v>
                </c:pt>
                <c:pt idx="26536">
                  <c:v>-9.765625</c:v>
                </c:pt>
                <c:pt idx="26537">
                  <c:v>-67.765625</c:v>
                </c:pt>
                <c:pt idx="26538">
                  <c:v>-36.765625</c:v>
                </c:pt>
                <c:pt idx="26539">
                  <c:v>-30.765625</c:v>
                </c:pt>
                <c:pt idx="26540">
                  <c:v>44.234375</c:v>
                </c:pt>
                <c:pt idx="26541">
                  <c:v>45.234375</c:v>
                </c:pt>
                <c:pt idx="26542">
                  <c:v>-49.765625</c:v>
                </c:pt>
                <c:pt idx="26543">
                  <c:v>21.234375</c:v>
                </c:pt>
                <c:pt idx="26544">
                  <c:v>-79.765625</c:v>
                </c:pt>
                <c:pt idx="26545">
                  <c:v>-83.765625</c:v>
                </c:pt>
                <c:pt idx="26546">
                  <c:v>-19.765625</c:v>
                </c:pt>
                <c:pt idx="26547">
                  <c:v>30.234375</c:v>
                </c:pt>
                <c:pt idx="26548">
                  <c:v>46.234375</c:v>
                </c:pt>
                <c:pt idx="26549">
                  <c:v>-33.765625</c:v>
                </c:pt>
                <c:pt idx="26550">
                  <c:v>81.234375</c:v>
                </c:pt>
                <c:pt idx="26551">
                  <c:v>53.234375</c:v>
                </c:pt>
                <c:pt idx="26552">
                  <c:v>-0.765625</c:v>
                </c:pt>
                <c:pt idx="26553">
                  <c:v>42.234375</c:v>
                </c:pt>
                <c:pt idx="26554">
                  <c:v>7.234375</c:v>
                </c:pt>
                <c:pt idx="26555">
                  <c:v>-76.765625</c:v>
                </c:pt>
                <c:pt idx="26556">
                  <c:v>-18.765625</c:v>
                </c:pt>
                <c:pt idx="26557">
                  <c:v>50.234375</c:v>
                </c:pt>
                <c:pt idx="26558">
                  <c:v>-61.83203125</c:v>
                </c:pt>
                <c:pt idx="26559">
                  <c:v>54.16796875</c:v>
                </c:pt>
                <c:pt idx="26560">
                  <c:v>67.16796875</c:v>
                </c:pt>
                <c:pt idx="26561">
                  <c:v>-39.83203125</c:v>
                </c:pt>
                <c:pt idx="26562">
                  <c:v>-27.83203125</c:v>
                </c:pt>
                <c:pt idx="26563">
                  <c:v>14.16796875</c:v>
                </c:pt>
                <c:pt idx="26564">
                  <c:v>-64.83203125</c:v>
                </c:pt>
                <c:pt idx="26565">
                  <c:v>-1.83203125</c:v>
                </c:pt>
                <c:pt idx="26566">
                  <c:v>105.1679688</c:v>
                </c:pt>
                <c:pt idx="26567">
                  <c:v>-0.83203125</c:v>
                </c:pt>
                <c:pt idx="26568">
                  <c:v>-37.83203125</c:v>
                </c:pt>
                <c:pt idx="26569">
                  <c:v>-2.83203125</c:v>
                </c:pt>
                <c:pt idx="26570">
                  <c:v>-20.83203125</c:v>
                </c:pt>
                <c:pt idx="26571">
                  <c:v>-17.83203125</c:v>
                </c:pt>
                <c:pt idx="26572">
                  <c:v>9.16796875</c:v>
                </c:pt>
                <c:pt idx="26573">
                  <c:v>-168.83203119999999</c:v>
                </c:pt>
                <c:pt idx="26574">
                  <c:v>63.16796875</c:v>
                </c:pt>
                <c:pt idx="26575">
                  <c:v>-19.83203125</c:v>
                </c:pt>
                <c:pt idx="26576">
                  <c:v>6.16796875</c:v>
                </c:pt>
                <c:pt idx="26577">
                  <c:v>-32.83203125</c:v>
                </c:pt>
                <c:pt idx="26578">
                  <c:v>-37.83203125</c:v>
                </c:pt>
                <c:pt idx="26579">
                  <c:v>-64.83203125</c:v>
                </c:pt>
                <c:pt idx="26580">
                  <c:v>39.16796875</c:v>
                </c:pt>
                <c:pt idx="26581">
                  <c:v>8.16796875</c:v>
                </c:pt>
                <c:pt idx="26582">
                  <c:v>12.16796875</c:v>
                </c:pt>
                <c:pt idx="26583">
                  <c:v>-22.83203125</c:v>
                </c:pt>
                <c:pt idx="26584">
                  <c:v>-1.83203125</c:v>
                </c:pt>
                <c:pt idx="26585">
                  <c:v>-54.83203125</c:v>
                </c:pt>
                <c:pt idx="26586">
                  <c:v>89.16796875</c:v>
                </c:pt>
                <c:pt idx="26587">
                  <c:v>-81.83203125</c:v>
                </c:pt>
                <c:pt idx="26588">
                  <c:v>-39.83203125</c:v>
                </c:pt>
                <c:pt idx="26589">
                  <c:v>-0.83203125</c:v>
                </c:pt>
                <c:pt idx="26590">
                  <c:v>4.16796875</c:v>
                </c:pt>
                <c:pt idx="26591">
                  <c:v>17.16796875</c:v>
                </c:pt>
                <c:pt idx="26592">
                  <c:v>7.12890625</c:v>
                </c:pt>
                <c:pt idx="26593">
                  <c:v>30.12890625</c:v>
                </c:pt>
                <c:pt idx="26594">
                  <c:v>-93.87109375</c:v>
                </c:pt>
                <c:pt idx="26595">
                  <c:v>-26.87109375</c:v>
                </c:pt>
                <c:pt idx="26596">
                  <c:v>-8.87109375</c:v>
                </c:pt>
                <c:pt idx="26597">
                  <c:v>-0.87109375</c:v>
                </c:pt>
                <c:pt idx="26598">
                  <c:v>13.12890625</c:v>
                </c:pt>
                <c:pt idx="26599">
                  <c:v>22.12890625</c:v>
                </c:pt>
                <c:pt idx="26600">
                  <c:v>-37.87109375</c:v>
                </c:pt>
                <c:pt idx="26601">
                  <c:v>-8.87109375</c:v>
                </c:pt>
                <c:pt idx="26602">
                  <c:v>-40.87109375</c:v>
                </c:pt>
                <c:pt idx="26603">
                  <c:v>87.12890625</c:v>
                </c:pt>
                <c:pt idx="26604">
                  <c:v>-22.87109375</c:v>
                </c:pt>
                <c:pt idx="26605">
                  <c:v>-52.87109375</c:v>
                </c:pt>
                <c:pt idx="26606">
                  <c:v>64.12890625</c:v>
                </c:pt>
                <c:pt idx="26607">
                  <c:v>17.12890625</c:v>
                </c:pt>
                <c:pt idx="26608">
                  <c:v>-1.87109375</c:v>
                </c:pt>
                <c:pt idx="26609">
                  <c:v>-58.87109375</c:v>
                </c:pt>
                <c:pt idx="26610">
                  <c:v>3.12890625</c:v>
                </c:pt>
                <c:pt idx="26611">
                  <c:v>-7.87109375</c:v>
                </c:pt>
                <c:pt idx="26612">
                  <c:v>-0.87109375</c:v>
                </c:pt>
                <c:pt idx="26613">
                  <c:v>17.12890625</c:v>
                </c:pt>
                <c:pt idx="26614">
                  <c:v>-93.87109375</c:v>
                </c:pt>
                <c:pt idx="26615">
                  <c:v>-23.87109375</c:v>
                </c:pt>
                <c:pt idx="26616">
                  <c:v>-71.87109375</c:v>
                </c:pt>
                <c:pt idx="26617">
                  <c:v>-65.87109375</c:v>
                </c:pt>
                <c:pt idx="26618">
                  <c:v>34.12890625</c:v>
                </c:pt>
                <c:pt idx="26619">
                  <c:v>44.12890625</c:v>
                </c:pt>
                <c:pt idx="26620">
                  <c:v>20.12890625</c:v>
                </c:pt>
                <c:pt idx="26621">
                  <c:v>1.12890625</c:v>
                </c:pt>
                <c:pt idx="26622">
                  <c:v>11.12890625</c:v>
                </c:pt>
                <c:pt idx="26623">
                  <c:v>11.12890625</c:v>
                </c:pt>
                <c:pt idx="26624">
                  <c:v>17.12890625</c:v>
                </c:pt>
                <c:pt idx="26625">
                  <c:v>-53.87109375</c:v>
                </c:pt>
                <c:pt idx="26626">
                  <c:v>-86.87109375</c:v>
                </c:pt>
                <c:pt idx="26627">
                  <c:v>39.12890625</c:v>
                </c:pt>
                <c:pt idx="26628">
                  <c:v>40.12890625</c:v>
                </c:pt>
                <c:pt idx="26629">
                  <c:v>56.12890625</c:v>
                </c:pt>
                <c:pt idx="26630">
                  <c:v>-53.87109375</c:v>
                </c:pt>
                <c:pt idx="26631">
                  <c:v>-41.87109375</c:v>
                </c:pt>
                <c:pt idx="26632">
                  <c:v>1.12890625</c:v>
                </c:pt>
                <c:pt idx="26633">
                  <c:v>13.12890625</c:v>
                </c:pt>
                <c:pt idx="26634">
                  <c:v>-4.87109375</c:v>
                </c:pt>
                <c:pt idx="26635">
                  <c:v>-4.87109375</c:v>
                </c:pt>
                <c:pt idx="26636">
                  <c:v>-58.87109375</c:v>
                </c:pt>
                <c:pt idx="26637">
                  <c:v>16.12890625</c:v>
                </c:pt>
                <c:pt idx="26638">
                  <c:v>23.12890625</c:v>
                </c:pt>
                <c:pt idx="26639">
                  <c:v>-42.87109375</c:v>
                </c:pt>
                <c:pt idx="26640">
                  <c:v>11.12890625</c:v>
                </c:pt>
                <c:pt idx="26641">
                  <c:v>-7.66015625</c:v>
                </c:pt>
                <c:pt idx="26642">
                  <c:v>101.3398438</c:v>
                </c:pt>
                <c:pt idx="26643">
                  <c:v>-34.66015625</c:v>
                </c:pt>
                <c:pt idx="26644">
                  <c:v>35.33984375</c:v>
                </c:pt>
                <c:pt idx="26645">
                  <c:v>-39.66015625</c:v>
                </c:pt>
                <c:pt idx="26646">
                  <c:v>56.33984375</c:v>
                </c:pt>
                <c:pt idx="26647">
                  <c:v>7.33984375</c:v>
                </c:pt>
                <c:pt idx="26648">
                  <c:v>5.33984375</c:v>
                </c:pt>
                <c:pt idx="26649">
                  <c:v>-78.66015625</c:v>
                </c:pt>
                <c:pt idx="26650">
                  <c:v>-95.66015625</c:v>
                </c:pt>
                <c:pt idx="26651">
                  <c:v>-29.66015625</c:v>
                </c:pt>
                <c:pt idx="26652">
                  <c:v>47.33984375</c:v>
                </c:pt>
                <c:pt idx="26653">
                  <c:v>24.33984375</c:v>
                </c:pt>
                <c:pt idx="26654">
                  <c:v>31.33984375</c:v>
                </c:pt>
                <c:pt idx="26655">
                  <c:v>-61.66015625</c:v>
                </c:pt>
                <c:pt idx="26656">
                  <c:v>4.33984375</c:v>
                </c:pt>
                <c:pt idx="26657">
                  <c:v>-27.66015625</c:v>
                </c:pt>
                <c:pt idx="26658">
                  <c:v>-4.66015625</c:v>
                </c:pt>
                <c:pt idx="26659">
                  <c:v>-6.66015625</c:v>
                </c:pt>
                <c:pt idx="26660">
                  <c:v>-67.66015625</c:v>
                </c:pt>
                <c:pt idx="26661">
                  <c:v>-14.66015625</c:v>
                </c:pt>
                <c:pt idx="26662">
                  <c:v>-15.66015625</c:v>
                </c:pt>
                <c:pt idx="26663">
                  <c:v>-17.66015625</c:v>
                </c:pt>
                <c:pt idx="26664">
                  <c:v>52.33984375</c:v>
                </c:pt>
                <c:pt idx="26665">
                  <c:v>-31.66015625</c:v>
                </c:pt>
                <c:pt idx="26666">
                  <c:v>50.33984375</c:v>
                </c:pt>
                <c:pt idx="26667">
                  <c:v>29.33984375</c:v>
                </c:pt>
                <c:pt idx="26668">
                  <c:v>-69.66015625</c:v>
                </c:pt>
                <c:pt idx="26669">
                  <c:v>-71.66015625</c:v>
                </c:pt>
                <c:pt idx="26670">
                  <c:v>-31.66015625</c:v>
                </c:pt>
                <c:pt idx="26671">
                  <c:v>-46.66015625</c:v>
                </c:pt>
                <c:pt idx="26672">
                  <c:v>-17.66015625</c:v>
                </c:pt>
                <c:pt idx="26673">
                  <c:v>2.33984375</c:v>
                </c:pt>
                <c:pt idx="26674">
                  <c:v>-2.66015625</c:v>
                </c:pt>
                <c:pt idx="26675">
                  <c:v>-24.66015625</c:v>
                </c:pt>
                <c:pt idx="26676">
                  <c:v>62.33984375</c:v>
                </c:pt>
                <c:pt idx="26677">
                  <c:v>36.33984375</c:v>
                </c:pt>
                <c:pt idx="26678">
                  <c:v>-15.66015625</c:v>
                </c:pt>
                <c:pt idx="26679">
                  <c:v>104.3398438</c:v>
                </c:pt>
                <c:pt idx="26680">
                  <c:v>6.33984375</c:v>
                </c:pt>
                <c:pt idx="26681">
                  <c:v>33.33984375</c:v>
                </c:pt>
                <c:pt idx="26682">
                  <c:v>-13.66015625</c:v>
                </c:pt>
                <c:pt idx="26683">
                  <c:v>-97.66015625</c:v>
                </c:pt>
                <c:pt idx="26684">
                  <c:v>-0.66015625</c:v>
                </c:pt>
                <c:pt idx="26685">
                  <c:v>5.33984375</c:v>
                </c:pt>
                <c:pt idx="26686">
                  <c:v>29.33984375</c:v>
                </c:pt>
                <c:pt idx="26687">
                  <c:v>-98.66015625</c:v>
                </c:pt>
                <c:pt idx="26688">
                  <c:v>-71.66015625</c:v>
                </c:pt>
                <c:pt idx="26689">
                  <c:v>13.33984375</c:v>
                </c:pt>
                <c:pt idx="26690">
                  <c:v>61.33984375</c:v>
                </c:pt>
                <c:pt idx="26691">
                  <c:v>26.33984375</c:v>
                </c:pt>
                <c:pt idx="26692">
                  <c:v>20.12890625</c:v>
                </c:pt>
                <c:pt idx="26693">
                  <c:v>5.12890625</c:v>
                </c:pt>
                <c:pt idx="26694">
                  <c:v>-28.87109375</c:v>
                </c:pt>
                <c:pt idx="26695">
                  <c:v>26.12890625</c:v>
                </c:pt>
                <c:pt idx="26696">
                  <c:v>-53.87109375</c:v>
                </c:pt>
                <c:pt idx="26697">
                  <c:v>30.12890625</c:v>
                </c:pt>
                <c:pt idx="26698">
                  <c:v>-30.87109375</c:v>
                </c:pt>
                <c:pt idx="26699">
                  <c:v>-19.87109375</c:v>
                </c:pt>
                <c:pt idx="26700">
                  <c:v>74.12890625</c:v>
                </c:pt>
                <c:pt idx="26701">
                  <c:v>-16.87109375</c:v>
                </c:pt>
                <c:pt idx="26702">
                  <c:v>8.12890625</c:v>
                </c:pt>
                <c:pt idx="26703">
                  <c:v>-12.87109375</c:v>
                </c:pt>
                <c:pt idx="26704">
                  <c:v>-1.87109375</c:v>
                </c:pt>
                <c:pt idx="26705">
                  <c:v>47.12890625</c:v>
                </c:pt>
                <c:pt idx="26706">
                  <c:v>68.12890625</c:v>
                </c:pt>
                <c:pt idx="26707">
                  <c:v>16.12890625</c:v>
                </c:pt>
                <c:pt idx="26708">
                  <c:v>26.12890625</c:v>
                </c:pt>
                <c:pt idx="26709">
                  <c:v>-32.87109375</c:v>
                </c:pt>
                <c:pt idx="26710">
                  <c:v>-3.87109375</c:v>
                </c:pt>
                <c:pt idx="26711">
                  <c:v>-69.87109375</c:v>
                </c:pt>
                <c:pt idx="26712">
                  <c:v>-18.87109375</c:v>
                </c:pt>
                <c:pt idx="26713">
                  <c:v>5.12890625</c:v>
                </c:pt>
                <c:pt idx="26714">
                  <c:v>-11.87109375</c:v>
                </c:pt>
                <c:pt idx="26715">
                  <c:v>-68.87109375</c:v>
                </c:pt>
                <c:pt idx="26716">
                  <c:v>10.12890625</c:v>
                </c:pt>
                <c:pt idx="26717">
                  <c:v>4.12890625</c:v>
                </c:pt>
                <c:pt idx="26718">
                  <c:v>-50.87109375</c:v>
                </c:pt>
                <c:pt idx="26719">
                  <c:v>10.12890625</c:v>
                </c:pt>
                <c:pt idx="26720">
                  <c:v>-1.87109375</c:v>
                </c:pt>
                <c:pt idx="26721">
                  <c:v>43.12890625</c:v>
                </c:pt>
                <c:pt idx="26722">
                  <c:v>70.12890625</c:v>
                </c:pt>
                <c:pt idx="26723">
                  <c:v>-111.8710938</c:v>
                </c:pt>
                <c:pt idx="26724">
                  <c:v>0.12890625</c:v>
                </c:pt>
                <c:pt idx="26725">
                  <c:v>31.1875</c:v>
                </c:pt>
                <c:pt idx="26726">
                  <c:v>-17.8125</c:v>
                </c:pt>
                <c:pt idx="26727">
                  <c:v>82.1875</c:v>
                </c:pt>
                <c:pt idx="26728">
                  <c:v>28.1875</c:v>
                </c:pt>
                <c:pt idx="26729">
                  <c:v>-35.8125</c:v>
                </c:pt>
                <c:pt idx="26730">
                  <c:v>68.1875</c:v>
                </c:pt>
                <c:pt idx="26731">
                  <c:v>-89.8125</c:v>
                </c:pt>
                <c:pt idx="26732">
                  <c:v>0.1875</c:v>
                </c:pt>
                <c:pt idx="26733">
                  <c:v>-44.8125</c:v>
                </c:pt>
                <c:pt idx="26734">
                  <c:v>43.1875</c:v>
                </c:pt>
                <c:pt idx="26735">
                  <c:v>-19.8125</c:v>
                </c:pt>
                <c:pt idx="26736">
                  <c:v>-13.8125</c:v>
                </c:pt>
                <c:pt idx="26737">
                  <c:v>11.1875</c:v>
                </c:pt>
                <c:pt idx="26738">
                  <c:v>-55.8125</c:v>
                </c:pt>
                <c:pt idx="26739">
                  <c:v>7.1875</c:v>
                </c:pt>
                <c:pt idx="26740">
                  <c:v>3.1875</c:v>
                </c:pt>
                <c:pt idx="26741">
                  <c:v>-5.8125</c:v>
                </c:pt>
                <c:pt idx="26742">
                  <c:v>-13.8125</c:v>
                </c:pt>
                <c:pt idx="26743">
                  <c:v>-2.8125</c:v>
                </c:pt>
                <c:pt idx="26744">
                  <c:v>-18.8125</c:v>
                </c:pt>
                <c:pt idx="26745">
                  <c:v>39.1875</c:v>
                </c:pt>
                <c:pt idx="26746">
                  <c:v>10.1875</c:v>
                </c:pt>
                <c:pt idx="26747">
                  <c:v>1.1875</c:v>
                </c:pt>
                <c:pt idx="26748">
                  <c:v>-22.8125</c:v>
                </c:pt>
                <c:pt idx="26749">
                  <c:v>-22.8125</c:v>
                </c:pt>
                <c:pt idx="26750">
                  <c:v>44.1875</c:v>
                </c:pt>
                <c:pt idx="26751">
                  <c:v>34.1875</c:v>
                </c:pt>
                <c:pt idx="26752">
                  <c:v>-71.8125</c:v>
                </c:pt>
                <c:pt idx="26753">
                  <c:v>50.1875</c:v>
                </c:pt>
                <c:pt idx="26754">
                  <c:v>-18.8125</c:v>
                </c:pt>
                <c:pt idx="26755">
                  <c:v>15.1875</c:v>
                </c:pt>
                <c:pt idx="26756">
                  <c:v>69.1875</c:v>
                </c:pt>
                <c:pt idx="26757">
                  <c:v>-25.8125</c:v>
                </c:pt>
                <c:pt idx="26758">
                  <c:v>46.1875</c:v>
                </c:pt>
                <c:pt idx="26759">
                  <c:v>12.1875</c:v>
                </c:pt>
                <c:pt idx="26760">
                  <c:v>56.1875</c:v>
                </c:pt>
                <c:pt idx="26761">
                  <c:v>-0.8125</c:v>
                </c:pt>
                <c:pt idx="26762">
                  <c:v>-54.8125</c:v>
                </c:pt>
                <c:pt idx="26763">
                  <c:v>-5.75390625</c:v>
                </c:pt>
                <c:pt idx="26764">
                  <c:v>15.24609375</c:v>
                </c:pt>
                <c:pt idx="26765">
                  <c:v>-48.75390625</c:v>
                </c:pt>
                <c:pt idx="26766">
                  <c:v>42.24609375</c:v>
                </c:pt>
                <c:pt idx="26767">
                  <c:v>-62.75390625</c:v>
                </c:pt>
                <c:pt idx="26768">
                  <c:v>19.24609375</c:v>
                </c:pt>
                <c:pt idx="26769">
                  <c:v>-1.75390625</c:v>
                </c:pt>
                <c:pt idx="26770">
                  <c:v>-25.75390625</c:v>
                </c:pt>
                <c:pt idx="26771">
                  <c:v>46.24609375</c:v>
                </c:pt>
                <c:pt idx="26772">
                  <c:v>50.24609375</c:v>
                </c:pt>
                <c:pt idx="26773">
                  <c:v>-15.75390625</c:v>
                </c:pt>
                <c:pt idx="26774">
                  <c:v>5.24609375</c:v>
                </c:pt>
                <c:pt idx="26775">
                  <c:v>24.24609375</c:v>
                </c:pt>
                <c:pt idx="26776">
                  <c:v>6.24609375</c:v>
                </c:pt>
                <c:pt idx="26777">
                  <c:v>0.24609375</c:v>
                </c:pt>
                <c:pt idx="26778">
                  <c:v>14.24609375</c:v>
                </c:pt>
                <c:pt idx="26779">
                  <c:v>62.24609375</c:v>
                </c:pt>
                <c:pt idx="26780">
                  <c:v>-11.75390625</c:v>
                </c:pt>
                <c:pt idx="26781">
                  <c:v>-38.75390625</c:v>
                </c:pt>
                <c:pt idx="26782">
                  <c:v>-26.75390625</c:v>
                </c:pt>
                <c:pt idx="26783">
                  <c:v>-141.75390619999999</c:v>
                </c:pt>
                <c:pt idx="26784">
                  <c:v>14.24609375</c:v>
                </c:pt>
                <c:pt idx="26785">
                  <c:v>2.24609375</c:v>
                </c:pt>
                <c:pt idx="26786">
                  <c:v>-0.75390625</c:v>
                </c:pt>
                <c:pt idx="26787">
                  <c:v>-60.75390625</c:v>
                </c:pt>
                <c:pt idx="26788">
                  <c:v>-4.75390625</c:v>
                </c:pt>
                <c:pt idx="26789">
                  <c:v>21.24609375</c:v>
                </c:pt>
                <c:pt idx="26790">
                  <c:v>8.24609375</c:v>
                </c:pt>
                <c:pt idx="26791">
                  <c:v>35.24609375</c:v>
                </c:pt>
                <c:pt idx="26792">
                  <c:v>-3.75390625</c:v>
                </c:pt>
                <c:pt idx="26793">
                  <c:v>4.24609375</c:v>
                </c:pt>
                <c:pt idx="26794">
                  <c:v>41.24609375</c:v>
                </c:pt>
                <c:pt idx="26795">
                  <c:v>93.24609375</c:v>
                </c:pt>
                <c:pt idx="26796">
                  <c:v>64.24609375</c:v>
                </c:pt>
                <c:pt idx="26797">
                  <c:v>-8.75390625</c:v>
                </c:pt>
                <c:pt idx="26798">
                  <c:v>-24.75390625</c:v>
                </c:pt>
                <c:pt idx="26799">
                  <c:v>-77.75390625</c:v>
                </c:pt>
                <c:pt idx="26800">
                  <c:v>18.24609375</c:v>
                </c:pt>
                <c:pt idx="26801">
                  <c:v>-5.75390625</c:v>
                </c:pt>
                <c:pt idx="26802">
                  <c:v>-8.75390625</c:v>
                </c:pt>
                <c:pt idx="26803">
                  <c:v>15.94140625</c:v>
                </c:pt>
                <c:pt idx="26804">
                  <c:v>-34.05859375</c:v>
                </c:pt>
                <c:pt idx="26805">
                  <c:v>72.94140625</c:v>
                </c:pt>
                <c:pt idx="26806">
                  <c:v>12.94140625</c:v>
                </c:pt>
                <c:pt idx="26807">
                  <c:v>27.94140625</c:v>
                </c:pt>
                <c:pt idx="26808">
                  <c:v>31.94140625</c:v>
                </c:pt>
                <c:pt idx="26809">
                  <c:v>57.94140625</c:v>
                </c:pt>
                <c:pt idx="26810">
                  <c:v>32.94140625</c:v>
                </c:pt>
                <c:pt idx="26811">
                  <c:v>21.94140625</c:v>
                </c:pt>
                <c:pt idx="26812">
                  <c:v>10.94140625</c:v>
                </c:pt>
                <c:pt idx="26813">
                  <c:v>33.94140625</c:v>
                </c:pt>
                <c:pt idx="26814">
                  <c:v>62.94140625</c:v>
                </c:pt>
                <c:pt idx="26815">
                  <c:v>6.94140625</c:v>
                </c:pt>
                <c:pt idx="26816">
                  <c:v>-20.05859375</c:v>
                </c:pt>
                <c:pt idx="26817">
                  <c:v>-35.05859375</c:v>
                </c:pt>
                <c:pt idx="26818">
                  <c:v>9.94140625</c:v>
                </c:pt>
                <c:pt idx="26819">
                  <c:v>2.94140625</c:v>
                </c:pt>
                <c:pt idx="26820">
                  <c:v>-45.05859375</c:v>
                </c:pt>
                <c:pt idx="26821">
                  <c:v>-9.05859375</c:v>
                </c:pt>
                <c:pt idx="26822">
                  <c:v>56.94140625</c:v>
                </c:pt>
                <c:pt idx="26823">
                  <c:v>6.94140625</c:v>
                </c:pt>
                <c:pt idx="26824">
                  <c:v>8.94140625</c:v>
                </c:pt>
                <c:pt idx="26825">
                  <c:v>-33.05859375</c:v>
                </c:pt>
                <c:pt idx="26826">
                  <c:v>1.94140625</c:v>
                </c:pt>
                <c:pt idx="26827">
                  <c:v>48.94140625</c:v>
                </c:pt>
                <c:pt idx="26828">
                  <c:v>-36.05859375</c:v>
                </c:pt>
                <c:pt idx="26829">
                  <c:v>-79.05859375</c:v>
                </c:pt>
                <c:pt idx="26830">
                  <c:v>15.94140625</c:v>
                </c:pt>
                <c:pt idx="26831">
                  <c:v>-11.05859375</c:v>
                </c:pt>
                <c:pt idx="26832">
                  <c:v>1.94140625</c:v>
                </c:pt>
                <c:pt idx="26833">
                  <c:v>12.94140625</c:v>
                </c:pt>
                <c:pt idx="26834">
                  <c:v>71.94140625</c:v>
                </c:pt>
                <c:pt idx="26835">
                  <c:v>5.94140625</c:v>
                </c:pt>
                <c:pt idx="26836">
                  <c:v>4.94140625</c:v>
                </c:pt>
                <c:pt idx="26837">
                  <c:v>19.94140625</c:v>
                </c:pt>
                <c:pt idx="26838">
                  <c:v>-2.05859375</c:v>
                </c:pt>
                <c:pt idx="26839">
                  <c:v>67.94140625</c:v>
                </c:pt>
                <c:pt idx="26840">
                  <c:v>92.94140625</c:v>
                </c:pt>
                <c:pt idx="26841">
                  <c:v>0.234375</c:v>
                </c:pt>
                <c:pt idx="26842">
                  <c:v>118.234375</c:v>
                </c:pt>
                <c:pt idx="26843">
                  <c:v>69.234375</c:v>
                </c:pt>
                <c:pt idx="26844">
                  <c:v>37.234375</c:v>
                </c:pt>
                <c:pt idx="26845">
                  <c:v>-1.765625</c:v>
                </c:pt>
                <c:pt idx="26846">
                  <c:v>14.234375</c:v>
                </c:pt>
                <c:pt idx="26847">
                  <c:v>28.234375</c:v>
                </c:pt>
                <c:pt idx="26848">
                  <c:v>67.234375</c:v>
                </c:pt>
                <c:pt idx="26849">
                  <c:v>-0.765625</c:v>
                </c:pt>
                <c:pt idx="26850">
                  <c:v>48.234375</c:v>
                </c:pt>
                <c:pt idx="26851">
                  <c:v>-8.765625</c:v>
                </c:pt>
                <c:pt idx="26852">
                  <c:v>15.234375</c:v>
                </c:pt>
                <c:pt idx="26853">
                  <c:v>-17.765625</c:v>
                </c:pt>
                <c:pt idx="26854">
                  <c:v>12.234375</c:v>
                </c:pt>
                <c:pt idx="26855">
                  <c:v>27.234375</c:v>
                </c:pt>
                <c:pt idx="26856">
                  <c:v>-56.765625</c:v>
                </c:pt>
                <c:pt idx="26857">
                  <c:v>-55.765625</c:v>
                </c:pt>
                <c:pt idx="26858">
                  <c:v>-34.765625</c:v>
                </c:pt>
                <c:pt idx="26859">
                  <c:v>1.234375</c:v>
                </c:pt>
                <c:pt idx="26860">
                  <c:v>31.234375</c:v>
                </c:pt>
                <c:pt idx="26861">
                  <c:v>42.234375</c:v>
                </c:pt>
                <c:pt idx="26862">
                  <c:v>-11.765625</c:v>
                </c:pt>
                <c:pt idx="26863">
                  <c:v>-10.765625</c:v>
                </c:pt>
                <c:pt idx="26864">
                  <c:v>-18.765625</c:v>
                </c:pt>
                <c:pt idx="26865">
                  <c:v>-28.765625</c:v>
                </c:pt>
                <c:pt idx="26866">
                  <c:v>-47.765625</c:v>
                </c:pt>
                <c:pt idx="26867">
                  <c:v>51.234375</c:v>
                </c:pt>
                <c:pt idx="26868">
                  <c:v>-49.765625</c:v>
                </c:pt>
                <c:pt idx="26869">
                  <c:v>50.234375</c:v>
                </c:pt>
                <c:pt idx="26870">
                  <c:v>-10.765625</c:v>
                </c:pt>
                <c:pt idx="26871">
                  <c:v>-14.765625</c:v>
                </c:pt>
                <c:pt idx="26872">
                  <c:v>20.16796875</c:v>
                </c:pt>
                <c:pt idx="26873">
                  <c:v>33.16796875</c:v>
                </c:pt>
                <c:pt idx="26874">
                  <c:v>11.16796875</c:v>
                </c:pt>
                <c:pt idx="26875">
                  <c:v>-3.83203125</c:v>
                </c:pt>
                <c:pt idx="26876">
                  <c:v>26.16796875</c:v>
                </c:pt>
                <c:pt idx="26877">
                  <c:v>38.16796875</c:v>
                </c:pt>
                <c:pt idx="26878">
                  <c:v>-1.83203125</c:v>
                </c:pt>
                <c:pt idx="26879">
                  <c:v>-14.83203125</c:v>
                </c:pt>
                <c:pt idx="26880">
                  <c:v>27.16796875</c:v>
                </c:pt>
                <c:pt idx="26881">
                  <c:v>60.16796875</c:v>
                </c:pt>
                <c:pt idx="26882">
                  <c:v>-17.83203125</c:v>
                </c:pt>
                <c:pt idx="26883">
                  <c:v>9.16796875</c:v>
                </c:pt>
                <c:pt idx="26884">
                  <c:v>19.16796875</c:v>
                </c:pt>
                <c:pt idx="26885">
                  <c:v>34.16796875</c:v>
                </c:pt>
                <c:pt idx="26886">
                  <c:v>-48.83203125</c:v>
                </c:pt>
                <c:pt idx="26887">
                  <c:v>-18.83203125</c:v>
                </c:pt>
                <c:pt idx="26888">
                  <c:v>24.16796875</c:v>
                </c:pt>
                <c:pt idx="26889">
                  <c:v>5.16796875</c:v>
                </c:pt>
                <c:pt idx="26890">
                  <c:v>-39.83203125</c:v>
                </c:pt>
                <c:pt idx="26891">
                  <c:v>4.16796875</c:v>
                </c:pt>
                <c:pt idx="26892">
                  <c:v>4.16796875</c:v>
                </c:pt>
                <c:pt idx="26893">
                  <c:v>40.16796875</c:v>
                </c:pt>
                <c:pt idx="26894">
                  <c:v>0.16796875</c:v>
                </c:pt>
                <c:pt idx="26895">
                  <c:v>18.16796875</c:v>
                </c:pt>
                <c:pt idx="26896">
                  <c:v>-35.87109375</c:v>
                </c:pt>
                <c:pt idx="26897">
                  <c:v>-19.87109375</c:v>
                </c:pt>
                <c:pt idx="26898">
                  <c:v>-65.87109375</c:v>
                </c:pt>
                <c:pt idx="26899">
                  <c:v>9.12890625</c:v>
                </c:pt>
                <c:pt idx="26900">
                  <c:v>11.12890625</c:v>
                </c:pt>
                <c:pt idx="26901">
                  <c:v>0.12890625</c:v>
                </c:pt>
                <c:pt idx="26902">
                  <c:v>9.12890625</c:v>
                </c:pt>
                <c:pt idx="26903">
                  <c:v>59.12890625</c:v>
                </c:pt>
                <c:pt idx="26904">
                  <c:v>84.12890625</c:v>
                </c:pt>
                <c:pt idx="26905">
                  <c:v>63.12890625</c:v>
                </c:pt>
                <c:pt idx="26906">
                  <c:v>75.12890625</c:v>
                </c:pt>
                <c:pt idx="26907">
                  <c:v>12.12890625</c:v>
                </c:pt>
                <c:pt idx="26908">
                  <c:v>-9.87109375</c:v>
                </c:pt>
                <c:pt idx="26909">
                  <c:v>58.12890625</c:v>
                </c:pt>
                <c:pt idx="26910">
                  <c:v>-44.87109375</c:v>
                </c:pt>
                <c:pt idx="26911">
                  <c:v>35.12890625</c:v>
                </c:pt>
                <c:pt idx="26912">
                  <c:v>-19.87109375</c:v>
                </c:pt>
                <c:pt idx="26913">
                  <c:v>12.12890625</c:v>
                </c:pt>
                <c:pt idx="26914">
                  <c:v>31.12890625</c:v>
                </c:pt>
                <c:pt idx="26915">
                  <c:v>49.12890625</c:v>
                </c:pt>
                <c:pt idx="26916">
                  <c:v>13.12890625</c:v>
                </c:pt>
                <c:pt idx="26917">
                  <c:v>-37.87109375</c:v>
                </c:pt>
                <c:pt idx="26918">
                  <c:v>4.12890625</c:v>
                </c:pt>
                <c:pt idx="26919">
                  <c:v>22.12890625</c:v>
                </c:pt>
                <c:pt idx="26920">
                  <c:v>53.12890625</c:v>
                </c:pt>
                <c:pt idx="26921">
                  <c:v>-12.87109375</c:v>
                </c:pt>
                <c:pt idx="26922">
                  <c:v>17.12890625</c:v>
                </c:pt>
                <c:pt idx="26923">
                  <c:v>59.12890625</c:v>
                </c:pt>
                <c:pt idx="26924">
                  <c:v>-7.87109375</c:v>
                </c:pt>
                <c:pt idx="26925">
                  <c:v>23.12890625</c:v>
                </c:pt>
                <c:pt idx="26926">
                  <c:v>-21.87109375</c:v>
                </c:pt>
                <c:pt idx="26927">
                  <c:v>6.12890625</c:v>
                </c:pt>
                <c:pt idx="26928">
                  <c:v>68.12890625</c:v>
                </c:pt>
                <c:pt idx="26929">
                  <c:v>-3.87109375</c:v>
                </c:pt>
                <c:pt idx="26930">
                  <c:v>-41.87109375</c:v>
                </c:pt>
                <c:pt idx="26931">
                  <c:v>22.12890625</c:v>
                </c:pt>
                <c:pt idx="26932">
                  <c:v>-45.87109375</c:v>
                </c:pt>
                <c:pt idx="26933">
                  <c:v>6.12890625</c:v>
                </c:pt>
                <c:pt idx="26934">
                  <c:v>-57.87109375</c:v>
                </c:pt>
                <c:pt idx="26935">
                  <c:v>3.12890625</c:v>
                </c:pt>
                <c:pt idx="26936">
                  <c:v>-12.66015625</c:v>
                </c:pt>
                <c:pt idx="26937">
                  <c:v>39.33984375</c:v>
                </c:pt>
                <c:pt idx="26938">
                  <c:v>-39.66015625</c:v>
                </c:pt>
                <c:pt idx="26939">
                  <c:v>13.33984375</c:v>
                </c:pt>
                <c:pt idx="26940">
                  <c:v>-1.66015625</c:v>
                </c:pt>
                <c:pt idx="26941">
                  <c:v>61.33984375</c:v>
                </c:pt>
                <c:pt idx="26942">
                  <c:v>46.33984375</c:v>
                </c:pt>
                <c:pt idx="26943">
                  <c:v>-30.66015625</c:v>
                </c:pt>
                <c:pt idx="26944">
                  <c:v>104.3398438</c:v>
                </c:pt>
                <c:pt idx="26945">
                  <c:v>-93.66015625</c:v>
                </c:pt>
                <c:pt idx="26946">
                  <c:v>24.33984375</c:v>
                </c:pt>
                <c:pt idx="26947">
                  <c:v>93.33984375</c:v>
                </c:pt>
                <c:pt idx="26948">
                  <c:v>-66.66015625</c:v>
                </c:pt>
                <c:pt idx="26949">
                  <c:v>16.33984375</c:v>
                </c:pt>
                <c:pt idx="26950">
                  <c:v>-34.66015625</c:v>
                </c:pt>
                <c:pt idx="26951">
                  <c:v>-27.66015625</c:v>
                </c:pt>
                <c:pt idx="26952">
                  <c:v>22.33984375</c:v>
                </c:pt>
                <c:pt idx="26953">
                  <c:v>52.33984375</c:v>
                </c:pt>
                <c:pt idx="26954">
                  <c:v>27.33984375</c:v>
                </c:pt>
                <c:pt idx="26955">
                  <c:v>-12.66015625</c:v>
                </c:pt>
                <c:pt idx="26956">
                  <c:v>2.33984375</c:v>
                </c:pt>
                <c:pt idx="26957">
                  <c:v>-9.66015625</c:v>
                </c:pt>
                <c:pt idx="26958">
                  <c:v>-58.66015625</c:v>
                </c:pt>
                <c:pt idx="26959">
                  <c:v>24.33984375</c:v>
                </c:pt>
                <c:pt idx="26960">
                  <c:v>46.33984375</c:v>
                </c:pt>
                <c:pt idx="26961">
                  <c:v>21.33984375</c:v>
                </c:pt>
                <c:pt idx="26962">
                  <c:v>-68.66015625</c:v>
                </c:pt>
                <c:pt idx="26963">
                  <c:v>93.33984375</c:v>
                </c:pt>
                <c:pt idx="26964">
                  <c:v>-34.66015625</c:v>
                </c:pt>
                <c:pt idx="26965">
                  <c:v>-135.66015619999999</c:v>
                </c:pt>
                <c:pt idx="26966">
                  <c:v>61.33984375</c:v>
                </c:pt>
                <c:pt idx="26967">
                  <c:v>20.12890625</c:v>
                </c:pt>
                <c:pt idx="26968">
                  <c:v>-11.87109375</c:v>
                </c:pt>
                <c:pt idx="26969">
                  <c:v>42.12890625</c:v>
                </c:pt>
                <c:pt idx="26970">
                  <c:v>-15.87109375</c:v>
                </c:pt>
                <c:pt idx="26971">
                  <c:v>-10.87109375</c:v>
                </c:pt>
                <c:pt idx="26972">
                  <c:v>90.12890625</c:v>
                </c:pt>
                <c:pt idx="26973">
                  <c:v>-21.87109375</c:v>
                </c:pt>
                <c:pt idx="26974">
                  <c:v>-33.87109375</c:v>
                </c:pt>
                <c:pt idx="26975">
                  <c:v>45.12890625</c:v>
                </c:pt>
                <c:pt idx="26976">
                  <c:v>-24.87109375</c:v>
                </c:pt>
                <c:pt idx="26977">
                  <c:v>55.12890625</c:v>
                </c:pt>
                <c:pt idx="26978">
                  <c:v>-14.87109375</c:v>
                </c:pt>
                <c:pt idx="26979">
                  <c:v>54.12890625</c:v>
                </c:pt>
                <c:pt idx="26980">
                  <c:v>-75.87109375</c:v>
                </c:pt>
                <c:pt idx="26981">
                  <c:v>2.12890625</c:v>
                </c:pt>
                <c:pt idx="26982">
                  <c:v>-29.87109375</c:v>
                </c:pt>
                <c:pt idx="26983">
                  <c:v>31.12890625</c:v>
                </c:pt>
                <c:pt idx="26984">
                  <c:v>67.12890625</c:v>
                </c:pt>
                <c:pt idx="26985">
                  <c:v>-5.87109375</c:v>
                </c:pt>
                <c:pt idx="26986">
                  <c:v>74.12890625</c:v>
                </c:pt>
                <c:pt idx="26987">
                  <c:v>-28.87109375</c:v>
                </c:pt>
                <c:pt idx="26988">
                  <c:v>-26.87109375</c:v>
                </c:pt>
                <c:pt idx="26989">
                  <c:v>-18.87109375</c:v>
                </c:pt>
                <c:pt idx="26990">
                  <c:v>-103.8710938</c:v>
                </c:pt>
                <c:pt idx="26991">
                  <c:v>37.12890625</c:v>
                </c:pt>
                <c:pt idx="26992">
                  <c:v>-63.87109375</c:v>
                </c:pt>
                <c:pt idx="26993">
                  <c:v>146.12890619999999</c:v>
                </c:pt>
                <c:pt idx="26994">
                  <c:v>-52.87109375</c:v>
                </c:pt>
                <c:pt idx="26995">
                  <c:v>-81.87109375</c:v>
                </c:pt>
                <c:pt idx="26996">
                  <c:v>-56.87109375</c:v>
                </c:pt>
                <c:pt idx="26997">
                  <c:v>14.1875</c:v>
                </c:pt>
                <c:pt idx="26998">
                  <c:v>-85.8125</c:v>
                </c:pt>
                <c:pt idx="26999">
                  <c:v>31.1875</c:v>
                </c:pt>
                <c:pt idx="27000">
                  <c:v>20.1875</c:v>
                </c:pt>
                <c:pt idx="27001">
                  <c:v>-5.8125</c:v>
                </c:pt>
                <c:pt idx="27002">
                  <c:v>-7.8125</c:v>
                </c:pt>
                <c:pt idx="27003">
                  <c:v>24.1875</c:v>
                </c:pt>
                <c:pt idx="27004">
                  <c:v>53.1875</c:v>
                </c:pt>
                <c:pt idx="27005">
                  <c:v>4.1875</c:v>
                </c:pt>
                <c:pt idx="27006">
                  <c:v>38.1875</c:v>
                </c:pt>
                <c:pt idx="27007">
                  <c:v>17.1875</c:v>
                </c:pt>
                <c:pt idx="27008">
                  <c:v>51.1875</c:v>
                </c:pt>
                <c:pt idx="27009">
                  <c:v>120.1875</c:v>
                </c:pt>
                <c:pt idx="27010">
                  <c:v>-33.8125</c:v>
                </c:pt>
                <c:pt idx="27011">
                  <c:v>10.1875</c:v>
                </c:pt>
                <c:pt idx="27012">
                  <c:v>-19.8125</c:v>
                </c:pt>
                <c:pt idx="27013">
                  <c:v>56.1875</c:v>
                </c:pt>
                <c:pt idx="27014">
                  <c:v>74.1875</c:v>
                </c:pt>
                <c:pt idx="27015">
                  <c:v>41.1875</c:v>
                </c:pt>
                <c:pt idx="27016">
                  <c:v>-13.8125</c:v>
                </c:pt>
                <c:pt idx="27017">
                  <c:v>4.1875</c:v>
                </c:pt>
                <c:pt idx="27018">
                  <c:v>-30.8125</c:v>
                </c:pt>
                <c:pt idx="27019">
                  <c:v>6.1875</c:v>
                </c:pt>
                <c:pt idx="27020">
                  <c:v>94.1875</c:v>
                </c:pt>
                <c:pt idx="27021">
                  <c:v>2.1875</c:v>
                </c:pt>
                <c:pt idx="27022">
                  <c:v>9.1875</c:v>
                </c:pt>
                <c:pt idx="27023">
                  <c:v>-62.8125</c:v>
                </c:pt>
                <c:pt idx="27024">
                  <c:v>12.1875</c:v>
                </c:pt>
                <c:pt idx="27025">
                  <c:v>20.1875</c:v>
                </c:pt>
                <c:pt idx="27026">
                  <c:v>19.1875</c:v>
                </c:pt>
                <c:pt idx="27027">
                  <c:v>168.1875</c:v>
                </c:pt>
                <c:pt idx="27028">
                  <c:v>-50.8125</c:v>
                </c:pt>
                <c:pt idx="27029">
                  <c:v>1.1875</c:v>
                </c:pt>
                <c:pt idx="27030">
                  <c:v>15.1875</c:v>
                </c:pt>
                <c:pt idx="27031">
                  <c:v>77.1875</c:v>
                </c:pt>
                <c:pt idx="27032">
                  <c:v>77.1875</c:v>
                </c:pt>
                <c:pt idx="27033">
                  <c:v>-26.75390625</c:v>
                </c:pt>
                <c:pt idx="27034">
                  <c:v>39.24609375</c:v>
                </c:pt>
                <c:pt idx="27035">
                  <c:v>-56.75390625</c:v>
                </c:pt>
                <c:pt idx="27036">
                  <c:v>-21.75390625</c:v>
                </c:pt>
                <c:pt idx="27037">
                  <c:v>54.24609375</c:v>
                </c:pt>
                <c:pt idx="27038">
                  <c:v>57.24609375</c:v>
                </c:pt>
                <c:pt idx="27039">
                  <c:v>2.24609375</c:v>
                </c:pt>
                <c:pt idx="27040">
                  <c:v>-36.75390625</c:v>
                </c:pt>
                <c:pt idx="27041">
                  <c:v>37.24609375</c:v>
                </c:pt>
                <c:pt idx="27042">
                  <c:v>26.24609375</c:v>
                </c:pt>
                <c:pt idx="27043">
                  <c:v>-69.75390625</c:v>
                </c:pt>
                <c:pt idx="27044">
                  <c:v>17.24609375</c:v>
                </c:pt>
                <c:pt idx="27045">
                  <c:v>33.24609375</c:v>
                </c:pt>
                <c:pt idx="27046">
                  <c:v>-36.75390625</c:v>
                </c:pt>
                <c:pt idx="27047">
                  <c:v>26.24609375</c:v>
                </c:pt>
                <c:pt idx="27048">
                  <c:v>46.24609375</c:v>
                </c:pt>
                <c:pt idx="27049">
                  <c:v>56.24609375</c:v>
                </c:pt>
                <c:pt idx="27050">
                  <c:v>-25.75390625</c:v>
                </c:pt>
                <c:pt idx="27051">
                  <c:v>-2.75390625</c:v>
                </c:pt>
                <c:pt idx="27052">
                  <c:v>-17.75390625</c:v>
                </c:pt>
                <c:pt idx="27053">
                  <c:v>-45.75390625</c:v>
                </c:pt>
                <c:pt idx="27054">
                  <c:v>-26.75390625</c:v>
                </c:pt>
                <c:pt idx="27055">
                  <c:v>-80.75390625</c:v>
                </c:pt>
                <c:pt idx="27056">
                  <c:v>18.24609375</c:v>
                </c:pt>
                <c:pt idx="27057">
                  <c:v>50.24609375</c:v>
                </c:pt>
                <c:pt idx="27058">
                  <c:v>52.24609375</c:v>
                </c:pt>
                <c:pt idx="27059">
                  <c:v>66.24609375</c:v>
                </c:pt>
                <c:pt idx="27060">
                  <c:v>62.24609375</c:v>
                </c:pt>
                <c:pt idx="27061">
                  <c:v>0.24609375</c:v>
                </c:pt>
                <c:pt idx="27062">
                  <c:v>17.24609375</c:v>
                </c:pt>
                <c:pt idx="27063">
                  <c:v>39.24609375</c:v>
                </c:pt>
                <c:pt idx="27064">
                  <c:v>-76.75390625</c:v>
                </c:pt>
                <c:pt idx="27065">
                  <c:v>-5.75390625</c:v>
                </c:pt>
                <c:pt idx="27066">
                  <c:v>-43.05859375</c:v>
                </c:pt>
                <c:pt idx="27067">
                  <c:v>19.94140625</c:v>
                </c:pt>
                <c:pt idx="27068">
                  <c:v>20.94140625</c:v>
                </c:pt>
                <c:pt idx="27069">
                  <c:v>-8.05859375</c:v>
                </c:pt>
                <c:pt idx="27070">
                  <c:v>66.94140625</c:v>
                </c:pt>
                <c:pt idx="27071">
                  <c:v>-69.05859375</c:v>
                </c:pt>
                <c:pt idx="27072">
                  <c:v>-5.05859375</c:v>
                </c:pt>
                <c:pt idx="27073">
                  <c:v>20.94140625</c:v>
                </c:pt>
                <c:pt idx="27074">
                  <c:v>54.94140625</c:v>
                </c:pt>
                <c:pt idx="27075">
                  <c:v>-10.05859375</c:v>
                </c:pt>
                <c:pt idx="27076">
                  <c:v>25.94140625</c:v>
                </c:pt>
                <c:pt idx="27077">
                  <c:v>-105.0585938</c:v>
                </c:pt>
                <c:pt idx="27078">
                  <c:v>-48.05859375</c:v>
                </c:pt>
                <c:pt idx="27079">
                  <c:v>-21.05859375</c:v>
                </c:pt>
                <c:pt idx="27080">
                  <c:v>-2.05859375</c:v>
                </c:pt>
                <c:pt idx="27081">
                  <c:v>49.94140625</c:v>
                </c:pt>
                <c:pt idx="27082">
                  <c:v>37.94140625</c:v>
                </c:pt>
                <c:pt idx="27083">
                  <c:v>-1.05859375</c:v>
                </c:pt>
                <c:pt idx="27084">
                  <c:v>13.94140625</c:v>
                </c:pt>
                <c:pt idx="27085">
                  <c:v>-62.05859375</c:v>
                </c:pt>
                <c:pt idx="27086">
                  <c:v>-32.05859375</c:v>
                </c:pt>
                <c:pt idx="27087">
                  <c:v>38.94140625</c:v>
                </c:pt>
                <c:pt idx="27088">
                  <c:v>-90.05859375</c:v>
                </c:pt>
                <c:pt idx="27089">
                  <c:v>-43.05859375</c:v>
                </c:pt>
                <c:pt idx="27090">
                  <c:v>3.94140625</c:v>
                </c:pt>
                <c:pt idx="27091">
                  <c:v>-46.05859375</c:v>
                </c:pt>
                <c:pt idx="27092">
                  <c:v>40.94140625</c:v>
                </c:pt>
                <c:pt idx="27093">
                  <c:v>-134.05859380000001</c:v>
                </c:pt>
                <c:pt idx="27094">
                  <c:v>21.94140625</c:v>
                </c:pt>
                <c:pt idx="27095">
                  <c:v>-17.05859375</c:v>
                </c:pt>
                <c:pt idx="27096">
                  <c:v>-11.05859375</c:v>
                </c:pt>
                <c:pt idx="27097">
                  <c:v>-46.765625</c:v>
                </c:pt>
                <c:pt idx="27098">
                  <c:v>19.234375</c:v>
                </c:pt>
                <c:pt idx="27099">
                  <c:v>-45.765625</c:v>
                </c:pt>
                <c:pt idx="27100">
                  <c:v>-18.765625</c:v>
                </c:pt>
                <c:pt idx="27101">
                  <c:v>16.234375</c:v>
                </c:pt>
                <c:pt idx="27102">
                  <c:v>28.234375</c:v>
                </c:pt>
                <c:pt idx="27103">
                  <c:v>-40.765625</c:v>
                </c:pt>
                <c:pt idx="27104">
                  <c:v>-7.765625</c:v>
                </c:pt>
                <c:pt idx="27105">
                  <c:v>-62.765625</c:v>
                </c:pt>
                <c:pt idx="27106">
                  <c:v>-44.765625</c:v>
                </c:pt>
                <c:pt idx="27107">
                  <c:v>-13.765625</c:v>
                </c:pt>
                <c:pt idx="27108">
                  <c:v>15.234375</c:v>
                </c:pt>
                <c:pt idx="27109">
                  <c:v>62.234375</c:v>
                </c:pt>
                <c:pt idx="27110">
                  <c:v>-22.765625</c:v>
                </c:pt>
                <c:pt idx="27111">
                  <c:v>2.234375</c:v>
                </c:pt>
                <c:pt idx="27112">
                  <c:v>60.234375</c:v>
                </c:pt>
                <c:pt idx="27113">
                  <c:v>-40.765625</c:v>
                </c:pt>
                <c:pt idx="27114">
                  <c:v>27.234375</c:v>
                </c:pt>
                <c:pt idx="27115">
                  <c:v>-61.765625</c:v>
                </c:pt>
                <c:pt idx="27116">
                  <c:v>35.234375</c:v>
                </c:pt>
                <c:pt idx="27117">
                  <c:v>-60.765625</c:v>
                </c:pt>
                <c:pt idx="27118">
                  <c:v>1.234375</c:v>
                </c:pt>
                <c:pt idx="27119">
                  <c:v>-45.765625</c:v>
                </c:pt>
                <c:pt idx="27120">
                  <c:v>34.234375</c:v>
                </c:pt>
                <c:pt idx="27121">
                  <c:v>-30.765625</c:v>
                </c:pt>
                <c:pt idx="27122">
                  <c:v>13.234375</c:v>
                </c:pt>
                <c:pt idx="27123">
                  <c:v>10.234375</c:v>
                </c:pt>
                <c:pt idx="27124">
                  <c:v>45.234375</c:v>
                </c:pt>
                <c:pt idx="27125">
                  <c:v>126.1679688</c:v>
                </c:pt>
                <c:pt idx="27126">
                  <c:v>-18.83203125</c:v>
                </c:pt>
                <c:pt idx="27127">
                  <c:v>-8.83203125</c:v>
                </c:pt>
                <c:pt idx="27128">
                  <c:v>53.16796875</c:v>
                </c:pt>
                <c:pt idx="27129">
                  <c:v>21.16796875</c:v>
                </c:pt>
                <c:pt idx="27130">
                  <c:v>-11.83203125</c:v>
                </c:pt>
                <c:pt idx="27131">
                  <c:v>-117.8320312</c:v>
                </c:pt>
                <c:pt idx="27132">
                  <c:v>-62.83203125</c:v>
                </c:pt>
                <c:pt idx="27133">
                  <c:v>-25.83203125</c:v>
                </c:pt>
                <c:pt idx="27134">
                  <c:v>18.16796875</c:v>
                </c:pt>
                <c:pt idx="27135">
                  <c:v>-34.83203125</c:v>
                </c:pt>
                <c:pt idx="27136">
                  <c:v>24.16796875</c:v>
                </c:pt>
                <c:pt idx="27137">
                  <c:v>-2.83203125</c:v>
                </c:pt>
                <c:pt idx="27138">
                  <c:v>7.16796875</c:v>
                </c:pt>
                <c:pt idx="27139">
                  <c:v>-12.83203125</c:v>
                </c:pt>
                <c:pt idx="27140">
                  <c:v>-7.83203125</c:v>
                </c:pt>
                <c:pt idx="27141">
                  <c:v>-69.83203125</c:v>
                </c:pt>
                <c:pt idx="27142">
                  <c:v>-1.83203125</c:v>
                </c:pt>
                <c:pt idx="27143">
                  <c:v>99.16796875</c:v>
                </c:pt>
                <c:pt idx="27144">
                  <c:v>33.16796875</c:v>
                </c:pt>
                <c:pt idx="27145">
                  <c:v>-39.83203125</c:v>
                </c:pt>
                <c:pt idx="27146">
                  <c:v>97.16796875</c:v>
                </c:pt>
                <c:pt idx="27147">
                  <c:v>2.16796875</c:v>
                </c:pt>
                <c:pt idx="27148">
                  <c:v>10.12890625</c:v>
                </c:pt>
                <c:pt idx="27149">
                  <c:v>51.12890625</c:v>
                </c:pt>
                <c:pt idx="27150">
                  <c:v>-30.87109375</c:v>
                </c:pt>
                <c:pt idx="27151">
                  <c:v>60.12890625</c:v>
                </c:pt>
                <c:pt idx="27152">
                  <c:v>62.12890625</c:v>
                </c:pt>
                <c:pt idx="27153">
                  <c:v>38.12890625</c:v>
                </c:pt>
                <c:pt idx="27154">
                  <c:v>-128.87109380000001</c:v>
                </c:pt>
                <c:pt idx="27155">
                  <c:v>15.12890625</c:v>
                </c:pt>
                <c:pt idx="27156">
                  <c:v>-25.87109375</c:v>
                </c:pt>
                <c:pt idx="27157">
                  <c:v>44.12890625</c:v>
                </c:pt>
                <c:pt idx="27158">
                  <c:v>8.12890625</c:v>
                </c:pt>
                <c:pt idx="27159">
                  <c:v>8.12890625</c:v>
                </c:pt>
                <c:pt idx="27160">
                  <c:v>19.12890625</c:v>
                </c:pt>
                <c:pt idx="27161">
                  <c:v>4.12890625</c:v>
                </c:pt>
                <c:pt idx="27162">
                  <c:v>-0.87109375</c:v>
                </c:pt>
                <c:pt idx="27163">
                  <c:v>-12.87109375</c:v>
                </c:pt>
                <c:pt idx="27164">
                  <c:v>-14.87109375</c:v>
                </c:pt>
                <c:pt idx="27165">
                  <c:v>7.12890625</c:v>
                </c:pt>
                <c:pt idx="27166">
                  <c:v>-10.87109375</c:v>
                </c:pt>
                <c:pt idx="27167">
                  <c:v>-42.87109375</c:v>
                </c:pt>
                <c:pt idx="27168">
                  <c:v>54.12890625</c:v>
                </c:pt>
                <c:pt idx="27169">
                  <c:v>56.12890625</c:v>
                </c:pt>
                <c:pt idx="27170">
                  <c:v>53.12890625</c:v>
                </c:pt>
                <c:pt idx="27171">
                  <c:v>-5.87109375</c:v>
                </c:pt>
                <c:pt idx="27172">
                  <c:v>19.12890625</c:v>
                </c:pt>
                <c:pt idx="27173">
                  <c:v>64.12890625</c:v>
                </c:pt>
                <c:pt idx="27174">
                  <c:v>-0.87109375</c:v>
                </c:pt>
                <c:pt idx="27175">
                  <c:v>-41.66015625</c:v>
                </c:pt>
                <c:pt idx="27176">
                  <c:v>15.33984375</c:v>
                </c:pt>
                <c:pt idx="27177">
                  <c:v>12.33984375</c:v>
                </c:pt>
                <c:pt idx="27178">
                  <c:v>-43.66015625</c:v>
                </c:pt>
                <c:pt idx="27179">
                  <c:v>17.33984375</c:v>
                </c:pt>
                <c:pt idx="27180">
                  <c:v>-19.66015625</c:v>
                </c:pt>
                <c:pt idx="27181">
                  <c:v>-18.66015625</c:v>
                </c:pt>
                <c:pt idx="27182">
                  <c:v>31.33984375</c:v>
                </c:pt>
                <c:pt idx="27183">
                  <c:v>20.33984375</c:v>
                </c:pt>
                <c:pt idx="27184">
                  <c:v>-28.66015625</c:v>
                </c:pt>
                <c:pt idx="27185">
                  <c:v>32.33984375</c:v>
                </c:pt>
                <c:pt idx="27186">
                  <c:v>39.33984375</c:v>
                </c:pt>
                <c:pt idx="27187">
                  <c:v>-6.66015625</c:v>
                </c:pt>
                <c:pt idx="27188">
                  <c:v>11.33984375</c:v>
                </c:pt>
                <c:pt idx="27189">
                  <c:v>1.33984375</c:v>
                </c:pt>
                <c:pt idx="27190">
                  <c:v>40.33984375</c:v>
                </c:pt>
                <c:pt idx="27191">
                  <c:v>-30.66015625</c:v>
                </c:pt>
                <c:pt idx="27192">
                  <c:v>-35.66015625</c:v>
                </c:pt>
                <c:pt idx="27193">
                  <c:v>-2.66015625</c:v>
                </c:pt>
                <c:pt idx="27194">
                  <c:v>33.33984375</c:v>
                </c:pt>
                <c:pt idx="27195">
                  <c:v>10.33984375</c:v>
                </c:pt>
                <c:pt idx="27196">
                  <c:v>-31.66015625</c:v>
                </c:pt>
                <c:pt idx="27197">
                  <c:v>25.33984375</c:v>
                </c:pt>
                <c:pt idx="27198">
                  <c:v>-19.66015625</c:v>
                </c:pt>
                <c:pt idx="27199">
                  <c:v>-2.66015625</c:v>
                </c:pt>
                <c:pt idx="27200">
                  <c:v>45.33984375</c:v>
                </c:pt>
                <c:pt idx="27201">
                  <c:v>-2.66015625</c:v>
                </c:pt>
                <c:pt idx="27202">
                  <c:v>43.33984375</c:v>
                </c:pt>
                <c:pt idx="27203">
                  <c:v>20.33984375</c:v>
                </c:pt>
                <c:pt idx="27204">
                  <c:v>20.33984375</c:v>
                </c:pt>
                <c:pt idx="27205">
                  <c:v>4.33984375</c:v>
                </c:pt>
                <c:pt idx="27206">
                  <c:v>30.33984375</c:v>
                </c:pt>
                <c:pt idx="27207">
                  <c:v>-28.66015625</c:v>
                </c:pt>
                <c:pt idx="27208">
                  <c:v>55.33984375</c:v>
                </c:pt>
                <c:pt idx="27209">
                  <c:v>55.33984375</c:v>
                </c:pt>
                <c:pt idx="27210">
                  <c:v>-31.66015625</c:v>
                </c:pt>
                <c:pt idx="27211">
                  <c:v>53.33984375</c:v>
                </c:pt>
                <c:pt idx="27212">
                  <c:v>-21.87109375</c:v>
                </c:pt>
                <c:pt idx="27213">
                  <c:v>-11.87109375</c:v>
                </c:pt>
                <c:pt idx="27214">
                  <c:v>-114.8710938</c:v>
                </c:pt>
                <c:pt idx="27215">
                  <c:v>-5.87109375</c:v>
                </c:pt>
                <c:pt idx="27216">
                  <c:v>34.12890625</c:v>
                </c:pt>
                <c:pt idx="27217">
                  <c:v>-88.87109375</c:v>
                </c:pt>
                <c:pt idx="27218">
                  <c:v>-23.87109375</c:v>
                </c:pt>
                <c:pt idx="27219">
                  <c:v>-57.87109375</c:v>
                </c:pt>
                <c:pt idx="27220">
                  <c:v>-20.87109375</c:v>
                </c:pt>
                <c:pt idx="27221">
                  <c:v>-22.87109375</c:v>
                </c:pt>
                <c:pt idx="27222">
                  <c:v>47.12890625</c:v>
                </c:pt>
                <c:pt idx="27223">
                  <c:v>-30.87109375</c:v>
                </c:pt>
                <c:pt idx="27224">
                  <c:v>41.12890625</c:v>
                </c:pt>
                <c:pt idx="27225">
                  <c:v>-31.87109375</c:v>
                </c:pt>
                <c:pt idx="27226">
                  <c:v>2.12890625</c:v>
                </c:pt>
                <c:pt idx="27227">
                  <c:v>116.1289062</c:v>
                </c:pt>
                <c:pt idx="27228">
                  <c:v>23.12890625</c:v>
                </c:pt>
                <c:pt idx="27229">
                  <c:v>53.12890625</c:v>
                </c:pt>
                <c:pt idx="27230">
                  <c:v>91.12890625</c:v>
                </c:pt>
                <c:pt idx="27231">
                  <c:v>21.12890625</c:v>
                </c:pt>
                <c:pt idx="27232">
                  <c:v>130.12890619999999</c:v>
                </c:pt>
                <c:pt idx="27233">
                  <c:v>33.12890625</c:v>
                </c:pt>
                <c:pt idx="27234">
                  <c:v>-76.87109375</c:v>
                </c:pt>
                <c:pt idx="27235">
                  <c:v>-3.87109375</c:v>
                </c:pt>
                <c:pt idx="27236">
                  <c:v>0.12890625</c:v>
                </c:pt>
                <c:pt idx="27237">
                  <c:v>-59.87109375</c:v>
                </c:pt>
                <c:pt idx="27238">
                  <c:v>78.1875</c:v>
                </c:pt>
                <c:pt idx="27239">
                  <c:v>48.1875</c:v>
                </c:pt>
                <c:pt idx="27240">
                  <c:v>4.1875</c:v>
                </c:pt>
                <c:pt idx="27241">
                  <c:v>61.1875</c:v>
                </c:pt>
                <c:pt idx="27242">
                  <c:v>-36.8125</c:v>
                </c:pt>
                <c:pt idx="27243">
                  <c:v>62.1875</c:v>
                </c:pt>
                <c:pt idx="27244">
                  <c:v>-45.8125</c:v>
                </c:pt>
                <c:pt idx="27245">
                  <c:v>87.1875</c:v>
                </c:pt>
                <c:pt idx="27246">
                  <c:v>-31.8125</c:v>
                </c:pt>
                <c:pt idx="27247">
                  <c:v>-23.8125</c:v>
                </c:pt>
                <c:pt idx="27248">
                  <c:v>42.1875</c:v>
                </c:pt>
                <c:pt idx="27249">
                  <c:v>28.1875</c:v>
                </c:pt>
                <c:pt idx="27250">
                  <c:v>-11.8125</c:v>
                </c:pt>
                <c:pt idx="27251">
                  <c:v>54.1875</c:v>
                </c:pt>
                <c:pt idx="27252">
                  <c:v>21.1875</c:v>
                </c:pt>
                <c:pt idx="27253">
                  <c:v>-67.8125</c:v>
                </c:pt>
                <c:pt idx="27254">
                  <c:v>-40.8125</c:v>
                </c:pt>
                <c:pt idx="27255">
                  <c:v>44.1875</c:v>
                </c:pt>
                <c:pt idx="27256">
                  <c:v>-3.8125</c:v>
                </c:pt>
                <c:pt idx="27257">
                  <c:v>-122.8125</c:v>
                </c:pt>
                <c:pt idx="27258">
                  <c:v>57.1875</c:v>
                </c:pt>
                <c:pt idx="27259">
                  <c:v>45.1875</c:v>
                </c:pt>
                <c:pt idx="27260">
                  <c:v>-23.8125</c:v>
                </c:pt>
                <c:pt idx="27261">
                  <c:v>-64.8125</c:v>
                </c:pt>
                <c:pt idx="27262">
                  <c:v>112.1875</c:v>
                </c:pt>
                <c:pt idx="27263">
                  <c:v>-5.8125</c:v>
                </c:pt>
                <c:pt idx="27264">
                  <c:v>41.1875</c:v>
                </c:pt>
                <c:pt idx="27265">
                  <c:v>17.1875</c:v>
                </c:pt>
                <c:pt idx="27266">
                  <c:v>-83.8125</c:v>
                </c:pt>
                <c:pt idx="27267">
                  <c:v>-74.8125</c:v>
                </c:pt>
                <c:pt idx="27268">
                  <c:v>-6.8125</c:v>
                </c:pt>
                <c:pt idx="27269">
                  <c:v>79.24609375</c:v>
                </c:pt>
                <c:pt idx="27270">
                  <c:v>-29.75390625</c:v>
                </c:pt>
                <c:pt idx="27271">
                  <c:v>-60.75390625</c:v>
                </c:pt>
                <c:pt idx="27272">
                  <c:v>62.24609375</c:v>
                </c:pt>
                <c:pt idx="27273">
                  <c:v>-31.75390625</c:v>
                </c:pt>
                <c:pt idx="27274">
                  <c:v>44.24609375</c:v>
                </c:pt>
                <c:pt idx="27275">
                  <c:v>58.24609375</c:v>
                </c:pt>
                <c:pt idx="27276">
                  <c:v>-1.75390625</c:v>
                </c:pt>
                <c:pt idx="27277">
                  <c:v>-30.75390625</c:v>
                </c:pt>
                <c:pt idx="27278">
                  <c:v>76.24609375</c:v>
                </c:pt>
                <c:pt idx="27279">
                  <c:v>96.24609375</c:v>
                </c:pt>
                <c:pt idx="27280">
                  <c:v>13.24609375</c:v>
                </c:pt>
                <c:pt idx="27281">
                  <c:v>68.24609375</c:v>
                </c:pt>
                <c:pt idx="27282">
                  <c:v>31.24609375</c:v>
                </c:pt>
                <c:pt idx="27283">
                  <c:v>23.94140625</c:v>
                </c:pt>
                <c:pt idx="27284">
                  <c:v>-1.05859375</c:v>
                </c:pt>
                <c:pt idx="27285">
                  <c:v>-36.05859375</c:v>
                </c:pt>
                <c:pt idx="27286">
                  <c:v>112.9414062</c:v>
                </c:pt>
                <c:pt idx="27287">
                  <c:v>-12.05859375</c:v>
                </c:pt>
                <c:pt idx="27288">
                  <c:v>-33.05859375</c:v>
                </c:pt>
                <c:pt idx="27289">
                  <c:v>-3.05859375</c:v>
                </c:pt>
                <c:pt idx="27290">
                  <c:v>-19.05859375</c:v>
                </c:pt>
                <c:pt idx="27291">
                  <c:v>-28.05859375</c:v>
                </c:pt>
                <c:pt idx="27292">
                  <c:v>-36.05859375</c:v>
                </c:pt>
                <c:pt idx="27293">
                  <c:v>-72.05859375</c:v>
                </c:pt>
                <c:pt idx="27294">
                  <c:v>-37.05859375</c:v>
                </c:pt>
                <c:pt idx="27295">
                  <c:v>86.94140625</c:v>
                </c:pt>
                <c:pt idx="27296">
                  <c:v>-22.05859375</c:v>
                </c:pt>
                <c:pt idx="27297">
                  <c:v>-11.05859375</c:v>
                </c:pt>
                <c:pt idx="27298">
                  <c:v>-13.05859375</c:v>
                </c:pt>
                <c:pt idx="27299">
                  <c:v>31.94140625</c:v>
                </c:pt>
                <c:pt idx="27300">
                  <c:v>-96.05859375</c:v>
                </c:pt>
                <c:pt idx="27301">
                  <c:v>20.94140625</c:v>
                </c:pt>
                <c:pt idx="27302">
                  <c:v>-2.05859375</c:v>
                </c:pt>
                <c:pt idx="27303">
                  <c:v>-42.05859375</c:v>
                </c:pt>
                <c:pt idx="27304">
                  <c:v>68.94140625</c:v>
                </c:pt>
                <c:pt idx="27305">
                  <c:v>-42.05859375</c:v>
                </c:pt>
                <c:pt idx="27306">
                  <c:v>-13.05859375</c:v>
                </c:pt>
                <c:pt idx="27307">
                  <c:v>-12.05859375</c:v>
                </c:pt>
                <c:pt idx="27308">
                  <c:v>87.94140625</c:v>
                </c:pt>
                <c:pt idx="27309">
                  <c:v>43.94140625</c:v>
                </c:pt>
                <c:pt idx="27310">
                  <c:v>28.94140625</c:v>
                </c:pt>
                <c:pt idx="27311">
                  <c:v>-70.05859375</c:v>
                </c:pt>
                <c:pt idx="27312">
                  <c:v>8.234375</c:v>
                </c:pt>
                <c:pt idx="27313">
                  <c:v>0.234375</c:v>
                </c:pt>
                <c:pt idx="27314">
                  <c:v>22.234375</c:v>
                </c:pt>
                <c:pt idx="27315">
                  <c:v>-54.765625</c:v>
                </c:pt>
                <c:pt idx="27316">
                  <c:v>96.234375</c:v>
                </c:pt>
                <c:pt idx="27317">
                  <c:v>46.234375</c:v>
                </c:pt>
                <c:pt idx="27318">
                  <c:v>-60.765625</c:v>
                </c:pt>
                <c:pt idx="27319">
                  <c:v>29.234375</c:v>
                </c:pt>
                <c:pt idx="27320">
                  <c:v>-52.765625</c:v>
                </c:pt>
                <c:pt idx="27321">
                  <c:v>-106.765625</c:v>
                </c:pt>
                <c:pt idx="27322">
                  <c:v>-11.765625</c:v>
                </c:pt>
                <c:pt idx="27323">
                  <c:v>-0.765625</c:v>
                </c:pt>
                <c:pt idx="27324">
                  <c:v>13.234375</c:v>
                </c:pt>
                <c:pt idx="27325">
                  <c:v>30.234375</c:v>
                </c:pt>
                <c:pt idx="27326">
                  <c:v>-31.765625</c:v>
                </c:pt>
                <c:pt idx="27327">
                  <c:v>49.234375</c:v>
                </c:pt>
                <c:pt idx="27328">
                  <c:v>-17.765625</c:v>
                </c:pt>
                <c:pt idx="27329">
                  <c:v>-50.765625</c:v>
                </c:pt>
                <c:pt idx="27330">
                  <c:v>41.234375</c:v>
                </c:pt>
                <c:pt idx="27331">
                  <c:v>-2.765625</c:v>
                </c:pt>
                <c:pt idx="27332">
                  <c:v>-54.765625</c:v>
                </c:pt>
                <c:pt idx="27333">
                  <c:v>-13.765625</c:v>
                </c:pt>
                <c:pt idx="27334">
                  <c:v>57.234375</c:v>
                </c:pt>
                <c:pt idx="27335">
                  <c:v>-35.765625</c:v>
                </c:pt>
                <c:pt idx="27336">
                  <c:v>-45.83203125</c:v>
                </c:pt>
                <c:pt idx="27337">
                  <c:v>-0.83203125</c:v>
                </c:pt>
                <c:pt idx="27338">
                  <c:v>22.16796875</c:v>
                </c:pt>
                <c:pt idx="27339">
                  <c:v>-51.83203125</c:v>
                </c:pt>
                <c:pt idx="27340">
                  <c:v>-9.83203125</c:v>
                </c:pt>
                <c:pt idx="27341">
                  <c:v>34.16796875</c:v>
                </c:pt>
                <c:pt idx="27342">
                  <c:v>103.1679688</c:v>
                </c:pt>
                <c:pt idx="27343">
                  <c:v>30.16796875</c:v>
                </c:pt>
                <c:pt idx="27344">
                  <c:v>46.16796875</c:v>
                </c:pt>
                <c:pt idx="27345">
                  <c:v>-71.83203125</c:v>
                </c:pt>
                <c:pt idx="27346">
                  <c:v>48.16796875</c:v>
                </c:pt>
                <c:pt idx="27347">
                  <c:v>-5.83203125</c:v>
                </c:pt>
                <c:pt idx="27348">
                  <c:v>32.16796875</c:v>
                </c:pt>
                <c:pt idx="27349">
                  <c:v>-15.83203125</c:v>
                </c:pt>
                <c:pt idx="27350">
                  <c:v>-72.83203125</c:v>
                </c:pt>
                <c:pt idx="27351">
                  <c:v>54.16796875</c:v>
                </c:pt>
                <c:pt idx="27352">
                  <c:v>-34.83203125</c:v>
                </c:pt>
                <c:pt idx="27353">
                  <c:v>15.16796875</c:v>
                </c:pt>
                <c:pt idx="27354">
                  <c:v>12.16796875</c:v>
                </c:pt>
                <c:pt idx="27355">
                  <c:v>-24.83203125</c:v>
                </c:pt>
                <c:pt idx="27356">
                  <c:v>-36.83203125</c:v>
                </c:pt>
                <c:pt idx="27357">
                  <c:v>53.16796875</c:v>
                </c:pt>
                <c:pt idx="27358">
                  <c:v>-52.83203125</c:v>
                </c:pt>
                <c:pt idx="27359">
                  <c:v>31.16796875</c:v>
                </c:pt>
                <c:pt idx="27360">
                  <c:v>106.1679688</c:v>
                </c:pt>
                <c:pt idx="27361">
                  <c:v>-12.83203125</c:v>
                </c:pt>
                <c:pt idx="27362">
                  <c:v>82.16796875</c:v>
                </c:pt>
                <c:pt idx="27363">
                  <c:v>-29.83203125</c:v>
                </c:pt>
                <c:pt idx="27364">
                  <c:v>-24.83203125</c:v>
                </c:pt>
                <c:pt idx="27365">
                  <c:v>15.16796875</c:v>
                </c:pt>
                <c:pt idx="27366">
                  <c:v>-50.83203125</c:v>
                </c:pt>
                <c:pt idx="27367">
                  <c:v>-53.83203125</c:v>
                </c:pt>
                <c:pt idx="27368">
                  <c:v>2.16796875</c:v>
                </c:pt>
                <c:pt idx="27369">
                  <c:v>-40.87109375</c:v>
                </c:pt>
                <c:pt idx="27370">
                  <c:v>39.12890625</c:v>
                </c:pt>
                <c:pt idx="27371">
                  <c:v>35.12890625</c:v>
                </c:pt>
                <c:pt idx="27372">
                  <c:v>-32.87109375</c:v>
                </c:pt>
                <c:pt idx="27373">
                  <c:v>-84.87109375</c:v>
                </c:pt>
                <c:pt idx="27374">
                  <c:v>74.12890625</c:v>
                </c:pt>
                <c:pt idx="27375">
                  <c:v>-10.87109375</c:v>
                </c:pt>
                <c:pt idx="27376">
                  <c:v>4.12890625</c:v>
                </c:pt>
                <c:pt idx="27377">
                  <c:v>-34.87109375</c:v>
                </c:pt>
                <c:pt idx="27378">
                  <c:v>-90.87109375</c:v>
                </c:pt>
                <c:pt idx="27379">
                  <c:v>0.12890625</c:v>
                </c:pt>
                <c:pt idx="27380">
                  <c:v>49.12890625</c:v>
                </c:pt>
                <c:pt idx="27381">
                  <c:v>-22.87109375</c:v>
                </c:pt>
                <c:pt idx="27382">
                  <c:v>-6.87109375</c:v>
                </c:pt>
                <c:pt idx="27383">
                  <c:v>-40.87109375</c:v>
                </c:pt>
                <c:pt idx="27384">
                  <c:v>26.12890625</c:v>
                </c:pt>
                <c:pt idx="27385">
                  <c:v>-61.87109375</c:v>
                </c:pt>
                <c:pt idx="27386">
                  <c:v>10.12890625</c:v>
                </c:pt>
                <c:pt idx="27387">
                  <c:v>42.12890625</c:v>
                </c:pt>
                <c:pt idx="27388">
                  <c:v>-13.87109375</c:v>
                </c:pt>
                <c:pt idx="27389">
                  <c:v>-51.66015625</c:v>
                </c:pt>
                <c:pt idx="27390">
                  <c:v>7.33984375</c:v>
                </c:pt>
                <c:pt idx="27391">
                  <c:v>49.33984375</c:v>
                </c:pt>
                <c:pt idx="27392">
                  <c:v>-27.66015625</c:v>
                </c:pt>
                <c:pt idx="27393">
                  <c:v>42.33984375</c:v>
                </c:pt>
                <c:pt idx="27394">
                  <c:v>-35.66015625</c:v>
                </c:pt>
                <c:pt idx="27395">
                  <c:v>-37.66015625</c:v>
                </c:pt>
                <c:pt idx="27396">
                  <c:v>-25.66015625</c:v>
                </c:pt>
                <c:pt idx="27397">
                  <c:v>-48.66015625</c:v>
                </c:pt>
                <c:pt idx="27398">
                  <c:v>69.33984375</c:v>
                </c:pt>
                <c:pt idx="27399">
                  <c:v>3.33984375</c:v>
                </c:pt>
                <c:pt idx="27400">
                  <c:v>8.33984375</c:v>
                </c:pt>
                <c:pt idx="27401">
                  <c:v>-22.66015625</c:v>
                </c:pt>
                <c:pt idx="27402">
                  <c:v>-28.66015625</c:v>
                </c:pt>
                <c:pt idx="27403">
                  <c:v>35.33984375</c:v>
                </c:pt>
                <c:pt idx="27404">
                  <c:v>23.33984375</c:v>
                </c:pt>
                <c:pt idx="27405">
                  <c:v>10.33984375</c:v>
                </c:pt>
                <c:pt idx="27406">
                  <c:v>-8.66015625</c:v>
                </c:pt>
                <c:pt idx="27407">
                  <c:v>-7.66015625</c:v>
                </c:pt>
                <c:pt idx="27408">
                  <c:v>32.33984375</c:v>
                </c:pt>
                <c:pt idx="27409">
                  <c:v>4.33984375</c:v>
                </c:pt>
                <c:pt idx="27410">
                  <c:v>37.33984375</c:v>
                </c:pt>
                <c:pt idx="27411">
                  <c:v>-26.66015625</c:v>
                </c:pt>
                <c:pt idx="27412">
                  <c:v>-26.66015625</c:v>
                </c:pt>
                <c:pt idx="27413">
                  <c:v>47.33984375</c:v>
                </c:pt>
                <c:pt idx="27414">
                  <c:v>-51.66015625</c:v>
                </c:pt>
                <c:pt idx="27415">
                  <c:v>-22.66015625</c:v>
                </c:pt>
                <c:pt idx="27416">
                  <c:v>6.33984375</c:v>
                </c:pt>
                <c:pt idx="27417">
                  <c:v>-60.87109375</c:v>
                </c:pt>
                <c:pt idx="27418">
                  <c:v>-7.87109375</c:v>
                </c:pt>
                <c:pt idx="27419">
                  <c:v>35.12890625</c:v>
                </c:pt>
                <c:pt idx="27420">
                  <c:v>-2.87109375</c:v>
                </c:pt>
                <c:pt idx="27421">
                  <c:v>41.12890625</c:v>
                </c:pt>
                <c:pt idx="27422">
                  <c:v>25.12890625</c:v>
                </c:pt>
                <c:pt idx="27423">
                  <c:v>42.12890625</c:v>
                </c:pt>
                <c:pt idx="27424">
                  <c:v>-41.87109375</c:v>
                </c:pt>
                <c:pt idx="27425">
                  <c:v>-8.87109375</c:v>
                </c:pt>
                <c:pt idx="27426">
                  <c:v>2.12890625</c:v>
                </c:pt>
                <c:pt idx="27427">
                  <c:v>35.12890625</c:v>
                </c:pt>
                <c:pt idx="27428">
                  <c:v>-25.87109375</c:v>
                </c:pt>
                <c:pt idx="27429">
                  <c:v>-63.87109375</c:v>
                </c:pt>
                <c:pt idx="27430">
                  <c:v>5.12890625</c:v>
                </c:pt>
                <c:pt idx="27431">
                  <c:v>-27.87109375</c:v>
                </c:pt>
                <c:pt idx="27432">
                  <c:v>-5.87109375</c:v>
                </c:pt>
                <c:pt idx="27433">
                  <c:v>-7.87109375</c:v>
                </c:pt>
                <c:pt idx="27434">
                  <c:v>1.12890625</c:v>
                </c:pt>
                <c:pt idx="27435">
                  <c:v>-16.87109375</c:v>
                </c:pt>
                <c:pt idx="27436">
                  <c:v>0.12890625</c:v>
                </c:pt>
                <c:pt idx="27437">
                  <c:v>13.12890625</c:v>
                </c:pt>
                <c:pt idx="27438">
                  <c:v>-31.87109375</c:v>
                </c:pt>
                <c:pt idx="27439">
                  <c:v>-8.87109375</c:v>
                </c:pt>
                <c:pt idx="27440">
                  <c:v>-16.87109375</c:v>
                </c:pt>
                <c:pt idx="27441">
                  <c:v>77.1875</c:v>
                </c:pt>
                <c:pt idx="27442">
                  <c:v>45.1875</c:v>
                </c:pt>
                <c:pt idx="27443">
                  <c:v>52.1875</c:v>
                </c:pt>
                <c:pt idx="27444">
                  <c:v>-0.8125</c:v>
                </c:pt>
                <c:pt idx="27445">
                  <c:v>33.1875</c:v>
                </c:pt>
                <c:pt idx="27446">
                  <c:v>45.1875</c:v>
                </c:pt>
                <c:pt idx="27447">
                  <c:v>-105.8125</c:v>
                </c:pt>
                <c:pt idx="27448">
                  <c:v>70.1875</c:v>
                </c:pt>
                <c:pt idx="27449">
                  <c:v>32.1875</c:v>
                </c:pt>
                <c:pt idx="27450">
                  <c:v>-23.8125</c:v>
                </c:pt>
                <c:pt idx="27451">
                  <c:v>-46.8125</c:v>
                </c:pt>
                <c:pt idx="27452">
                  <c:v>-4.8125</c:v>
                </c:pt>
                <c:pt idx="27453">
                  <c:v>-20.8125</c:v>
                </c:pt>
                <c:pt idx="27454">
                  <c:v>-48.8125</c:v>
                </c:pt>
                <c:pt idx="27455">
                  <c:v>46.1875</c:v>
                </c:pt>
                <c:pt idx="27456">
                  <c:v>-11.8125</c:v>
                </c:pt>
                <c:pt idx="27457">
                  <c:v>31.1875</c:v>
                </c:pt>
                <c:pt idx="27458">
                  <c:v>-63.8125</c:v>
                </c:pt>
                <c:pt idx="27459">
                  <c:v>-34.8125</c:v>
                </c:pt>
                <c:pt idx="27460">
                  <c:v>-44.8125</c:v>
                </c:pt>
                <c:pt idx="27461">
                  <c:v>21.1875</c:v>
                </c:pt>
                <c:pt idx="27462">
                  <c:v>-24.8125</c:v>
                </c:pt>
                <c:pt idx="27463">
                  <c:v>50.1875</c:v>
                </c:pt>
                <c:pt idx="27464">
                  <c:v>1.1875</c:v>
                </c:pt>
                <c:pt idx="27465">
                  <c:v>-26.8125</c:v>
                </c:pt>
                <c:pt idx="27466">
                  <c:v>-38.8125</c:v>
                </c:pt>
                <c:pt idx="27467">
                  <c:v>-24.8125</c:v>
                </c:pt>
                <c:pt idx="27468">
                  <c:v>69.1875</c:v>
                </c:pt>
                <c:pt idx="27469">
                  <c:v>12.1875</c:v>
                </c:pt>
                <c:pt idx="27470">
                  <c:v>-34.8125</c:v>
                </c:pt>
                <c:pt idx="27471">
                  <c:v>64.1875</c:v>
                </c:pt>
                <c:pt idx="27472">
                  <c:v>-58.8125</c:v>
                </c:pt>
                <c:pt idx="27473">
                  <c:v>12.24609375</c:v>
                </c:pt>
                <c:pt idx="27474">
                  <c:v>104.2460938</c:v>
                </c:pt>
                <c:pt idx="27475">
                  <c:v>-22.75390625</c:v>
                </c:pt>
                <c:pt idx="27476">
                  <c:v>-68.75390625</c:v>
                </c:pt>
                <c:pt idx="27477">
                  <c:v>3.24609375</c:v>
                </c:pt>
                <c:pt idx="27478">
                  <c:v>-95.75390625</c:v>
                </c:pt>
                <c:pt idx="27479">
                  <c:v>-4.75390625</c:v>
                </c:pt>
                <c:pt idx="27480">
                  <c:v>4.24609375</c:v>
                </c:pt>
                <c:pt idx="27481">
                  <c:v>147.24609380000001</c:v>
                </c:pt>
                <c:pt idx="27482">
                  <c:v>44.24609375</c:v>
                </c:pt>
                <c:pt idx="27483">
                  <c:v>-26.75390625</c:v>
                </c:pt>
                <c:pt idx="27484">
                  <c:v>98.24609375</c:v>
                </c:pt>
                <c:pt idx="27485">
                  <c:v>36.24609375</c:v>
                </c:pt>
                <c:pt idx="27486">
                  <c:v>85.24609375</c:v>
                </c:pt>
                <c:pt idx="27487">
                  <c:v>-24.75390625</c:v>
                </c:pt>
                <c:pt idx="27488">
                  <c:v>81.24609375</c:v>
                </c:pt>
                <c:pt idx="27489">
                  <c:v>-2.75390625</c:v>
                </c:pt>
                <c:pt idx="27490">
                  <c:v>-107.7539062</c:v>
                </c:pt>
                <c:pt idx="27491">
                  <c:v>-71.05859375</c:v>
                </c:pt>
                <c:pt idx="27492">
                  <c:v>12.94140625</c:v>
                </c:pt>
                <c:pt idx="27493">
                  <c:v>32.94140625</c:v>
                </c:pt>
                <c:pt idx="27494">
                  <c:v>51.94140625</c:v>
                </c:pt>
                <c:pt idx="27495">
                  <c:v>92.94140625</c:v>
                </c:pt>
                <c:pt idx="27496">
                  <c:v>83.94140625</c:v>
                </c:pt>
                <c:pt idx="27497">
                  <c:v>4.94140625</c:v>
                </c:pt>
                <c:pt idx="27498">
                  <c:v>-15.05859375</c:v>
                </c:pt>
                <c:pt idx="27499">
                  <c:v>-54.05859375</c:v>
                </c:pt>
                <c:pt idx="27500">
                  <c:v>-42.05859375</c:v>
                </c:pt>
                <c:pt idx="27501">
                  <c:v>12.94140625</c:v>
                </c:pt>
                <c:pt idx="27502">
                  <c:v>10.94140625</c:v>
                </c:pt>
                <c:pt idx="27503">
                  <c:v>94.94140625</c:v>
                </c:pt>
                <c:pt idx="27504">
                  <c:v>-2.05859375</c:v>
                </c:pt>
                <c:pt idx="27505">
                  <c:v>7.94140625</c:v>
                </c:pt>
                <c:pt idx="27506">
                  <c:v>48.94140625</c:v>
                </c:pt>
                <c:pt idx="27507">
                  <c:v>20.94140625</c:v>
                </c:pt>
                <c:pt idx="27508">
                  <c:v>2.94140625</c:v>
                </c:pt>
                <c:pt idx="27509">
                  <c:v>-5.859375E-2</c:v>
                </c:pt>
                <c:pt idx="27510">
                  <c:v>27.94140625</c:v>
                </c:pt>
                <c:pt idx="27511">
                  <c:v>-49.05859375</c:v>
                </c:pt>
                <c:pt idx="27512">
                  <c:v>-10.05859375</c:v>
                </c:pt>
                <c:pt idx="27513">
                  <c:v>31.94140625</c:v>
                </c:pt>
                <c:pt idx="27514">
                  <c:v>-19.05859375</c:v>
                </c:pt>
                <c:pt idx="27515">
                  <c:v>-17.05859375</c:v>
                </c:pt>
                <c:pt idx="27516">
                  <c:v>14.234375</c:v>
                </c:pt>
                <c:pt idx="27517">
                  <c:v>54.234375</c:v>
                </c:pt>
                <c:pt idx="27518">
                  <c:v>5.234375</c:v>
                </c:pt>
                <c:pt idx="27519">
                  <c:v>101.234375</c:v>
                </c:pt>
                <c:pt idx="27520">
                  <c:v>-20.765625</c:v>
                </c:pt>
                <c:pt idx="27521">
                  <c:v>-64.765625</c:v>
                </c:pt>
                <c:pt idx="27522">
                  <c:v>-0.765625</c:v>
                </c:pt>
                <c:pt idx="27523">
                  <c:v>38.234375</c:v>
                </c:pt>
                <c:pt idx="27524">
                  <c:v>102.234375</c:v>
                </c:pt>
                <c:pt idx="27525">
                  <c:v>-57.765625</c:v>
                </c:pt>
                <c:pt idx="27526">
                  <c:v>59.234375</c:v>
                </c:pt>
                <c:pt idx="27527">
                  <c:v>8.234375</c:v>
                </c:pt>
                <c:pt idx="27528">
                  <c:v>65.234375</c:v>
                </c:pt>
                <c:pt idx="27529">
                  <c:v>-37.765625</c:v>
                </c:pt>
                <c:pt idx="27530">
                  <c:v>-16.765625</c:v>
                </c:pt>
                <c:pt idx="27531">
                  <c:v>-36.765625</c:v>
                </c:pt>
                <c:pt idx="27532">
                  <c:v>3.234375</c:v>
                </c:pt>
                <c:pt idx="27533">
                  <c:v>85.234375</c:v>
                </c:pt>
                <c:pt idx="27534">
                  <c:v>54.234375</c:v>
                </c:pt>
                <c:pt idx="27535">
                  <c:v>46.234375</c:v>
                </c:pt>
                <c:pt idx="27536">
                  <c:v>99.234375</c:v>
                </c:pt>
                <c:pt idx="27537">
                  <c:v>17.234375</c:v>
                </c:pt>
                <c:pt idx="27538">
                  <c:v>89.234375</c:v>
                </c:pt>
                <c:pt idx="27539">
                  <c:v>20.234375</c:v>
                </c:pt>
                <c:pt idx="27540">
                  <c:v>85.234375</c:v>
                </c:pt>
                <c:pt idx="27541">
                  <c:v>85.234375</c:v>
                </c:pt>
                <c:pt idx="27542">
                  <c:v>4.16796875</c:v>
                </c:pt>
                <c:pt idx="27543">
                  <c:v>5.16796875</c:v>
                </c:pt>
                <c:pt idx="27544">
                  <c:v>64.16796875</c:v>
                </c:pt>
                <c:pt idx="27545">
                  <c:v>64.16796875</c:v>
                </c:pt>
                <c:pt idx="27546">
                  <c:v>64.16796875</c:v>
                </c:pt>
                <c:pt idx="27547">
                  <c:v>-19.83203125</c:v>
                </c:pt>
                <c:pt idx="27548">
                  <c:v>-116.8320312</c:v>
                </c:pt>
                <c:pt idx="27549">
                  <c:v>-16.83203125</c:v>
                </c:pt>
                <c:pt idx="27550">
                  <c:v>26.16796875</c:v>
                </c:pt>
                <c:pt idx="27551">
                  <c:v>-59.83203125</c:v>
                </c:pt>
                <c:pt idx="27552">
                  <c:v>9.16796875</c:v>
                </c:pt>
                <c:pt idx="27553">
                  <c:v>2.16796875</c:v>
                </c:pt>
                <c:pt idx="27554">
                  <c:v>-41.83203125</c:v>
                </c:pt>
                <c:pt idx="27555">
                  <c:v>-42.83203125</c:v>
                </c:pt>
                <c:pt idx="27556">
                  <c:v>61.16796875</c:v>
                </c:pt>
                <c:pt idx="27557">
                  <c:v>43.16796875</c:v>
                </c:pt>
                <c:pt idx="27558">
                  <c:v>1.16796875</c:v>
                </c:pt>
                <c:pt idx="27559">
                  <c:v>48.16796875</c:v>
                </c:pt>
                <c:pt idx="27560">
                  <c:v>72.16796875</c:v>
                </c:pt>
                <c:pt idx="27561">
                  <c:v>69.16796875</c:v>
                </c:pt>
                <c:pt idx="27562">
                  <c:v>58.12890625</c:v>
                </c:pt>
                <c:pt idx="27563">
                  <c:v>-3.87109375</c:v>
                </c:pt>
                <c:pt idx="27564">
                  <c:v>78.12890625</c:v>
                </c:pt>
                <c:pt idx="27565">
                  <c:v>-4.87109375</c:v>
                </c:pt>
                <c:pt idx="27566">
                  <c:v>-39.87109375</c:v>
                </c:pt>
                <c:pt idx="27567">
                  <c:v>-63.87109375</c:v>
                </c:pt>
                <c:pt idx="27568">
                  <c:v>-44.87109375</c:v>
                </c:pt>
                <c:pt idx="27569">
                  <c:v>1.12890625</c:v>
                </c:pt>
                <c:pt idx="27570">
                  <c:v>91.12890625</c:v>
                </c:pt>
                <c:pt idx="27571">
                  <c:v>-72.87109375</c:v>
                </c:pt>
                <c:pt idx="27572">
                  <c:v>-41.87109375</c:v>
                </c:pt>
                <c:pt idx="27573">
                  <c:v>-52.87109375</c:v>
                </c:pt>
                <c:pt idx="27574">
                  <c:v>56.12890625</c:v>
                </c:pt>
                <c:pt idx="27575">
                  <c:v>63.12890625</c:v>
                </c:pt>
                <c:pt idx="27576">
                  <c:v>-0.87109375</c:v>
                </c:pt>
                <c:pt idx="27577">
                  <c:v>-45.87109375</c:v>
                </c:pt>
                <c:pt idx="27578">
                  <c:v>59.12890625</c:v>
                </c:pt>
                <c:pt idx="27579">
                  <c:v>-18.87109375</c:v>
                </c:pt>
                <c:pt idx="27580">
                  <c:v>98.12890625</c:v>
                </c:pt>
                <c:pt idx="27581">
                  <c:v>-13.87109375</c:v>
                </c:pt>
                <c:pt idx="27582">
                  <c:v>-0.87109375</c:v>
                </c:pt>
                <c:pt idx="27583">
                  <c:v>3.33984375</c:v>
                </c:pt>
                <c:pt idx="27584">
                  <c:v>34.33984375</c:v>
                </c:pt>
                <c:pt idx="27585">
                  <c:v>-32.66015625</c:v>
                </c:pt>
                <c:pt idx="27586">
                  <c:v>53.33984375</c:v>
                </c:pt>
                <c:pt idx="27587">
                  <c:v>-35.66015625</c:v>
                </c:pt>
                <c:pt idx="27588">
                  <c:v>-2.66015625</c:v>
                </c:pt>
                <c:pt idx="27589">
                  <c:v>23.33984375</c:v>
                </c:pt>
                <c:pt idx="27590">
                  <c:v>30.33984375</c:v>
                </c:pt>
                <c:pt idx="27591">
                  <c:v>-5.66015625</c:v>
                </c:pt>
                <c:pt idx="27592">
                  <c:v>19.33984375</c:v>
                </c:pt>
                <c:pt idx="27593">
                  <c:v>35.33984375</c:v>
                </c:pt>
                <c:pt idx="27594">
                  <c:v>73.33984375</c:v>
                </c:pt>
                <c:pt idx="27595">
                  <c:v>54.33984375</c:v>
                </c:pt>
                <c:pt idx="27596">
                  <c:v>39.33984375</c:v>
                </c:pt>
                <c:pt idx="27597">
                  <c:v>-16.66015625</c:v>
                </c:pt>
                <c:pt idx="27598">
                  <c:v>-20.66015625</c:v>
                </c:pt>
                <c:pt idx="27599">
                  <c:v>-68.66015625</c:v>
                </c:pt>
                <c:pt idx="27600">
                  <c:v>-4.66015625</c:v>
                </c:pt>
                <c:pt idx="27601">
                  <c:v>-43.66015625</c:v>
                </c:pt>
                <c:pt idx="27602">
                  <c:v>-4.66015625</c:v>
                </c:pt>
                <c:pt idx="27603">
                  <c:v>4.33984375</c:v>
                </c:pt>
                <c:pt idx="27604">
                  <c:v>-43.66015625</c:v>
                </c:pt>
                <c:pt idx="27605">
                  <c:v>40.33984375</c:v>
                </c:pt>
                <c:pt idx="27606">
                  <c:v>-34.66015625</c:v>
                </c:pt>
                <c:pt idx="27607">
                  <c:v>32.33984375</c:v>
                </c:pt>
                <c:pt idx="27608">
                  <c:v>73.33984375</c:v>
                </c:pt>
                <c:pt idx="27609">
                  <c:v>26.33984375</c:v>
                </c:pt>
                <c:pt idx="27610">
                  <c:v>-27.66015625</c:v>
                </c:pt>
                <c:pt idx="27611">
                  <c:v>18.12890625</c:v>
                </c:pt>
                <c:pt idx="27612">
                  <c:v>71.12890625</c:v>
                </c:pt>
                <c:pt idx="27613">
                  <c:v>-7.87109375</c:v>
                </c:pt>
                <c:pt idx="27614">
                  <c:v>48.12890625</c:v>
                </c:pt>
                <c:pt idx="27615">
                  <c:v>-6.87109375</c:v>
                </c:pt>
                <c:pt idx="27616">
                  <c:v>54.12890625</c:v>
                </c:pt>
                <c:pt idx="27617">
                  <c:v>50.12890625</c:v>
                </c:pt>
                <c:pt idx="27618">
                  <c:v>45.12890625</c:v>
                </c:pt>
                <c:pt idx="27619">
                  <c:v>-31.87109375</c:v>
                </c:pt>
                <c:pt idx="27620">
                  <c:v>78.12890625</c:v>
                </c:pt>
                <c:pt idx="27621">
                  <c:v>-52.87109375</c:v>
                </c:pt>
                <c:pt idx="27622">
                  <c:v>-23.87109375</c:v>
                </c:pt>
                <c:pt idx="27623">
                  <c:v>-29.87109375</c:v>
                </c:pt>
                <c:pt idx="27624">
                  <c:v>1.12890625</c:v>
                </c:pt>
                <c:pt idx="27625">
                  <c:v>116.1289062</c:v>
                </c:pt>
                <c:pt idx="27626">
                  <c:v>-3.87109375</c:v>
                </c:pt>
                <c:pt idx="27627">
                  <c:v>-58.87109375</c:v>
                </c:pt>
                <c:pt idx="27628">
                  <c:v>76.12890625</c:v>
                </c:pt>
                <c:pt idx="27629">
                  <c:v>-7.87109375</c:v>
                </c:pt>
                <c:pt idx="27630">
                  <c:v>71.12890625</c:v>
                </c:pt>
                <c:pt idx="27631">
                  <c:v>64.12890625</c:v>
                </c:pt>
                <c:pt idx="27632">
                  <c:v>56.12890625</c:v>
                </c:pt>
                <c:pt idx="27633">
                  <c:v>-22.87109375</c:v>
                </c:pt>
                <c:pt idx="27634">
                  <c:v>-77.87109375</c:v>
                </c:pt>
                <c:pt idx="27635">
                  <c:v>30.12890625</c:v>
                </c:pt>
                <c:pt idx="27636">
                  <c:v>8.1875</c:v>
                </c:pt>
                <c:pt idx="27637">
                  <c:v>61.1875</c:v>
                </c:pt>
                <c:pt idx="27638">
                  <c:v>14.1875</c:v>
                </c:pt>
                <c:pt idx="27639">
                  <c:v>-13.8125</c:v>
                </c:pt>
                <c:pt idx="27640">
                  <c:v>9.1875</c:v>
                </c:pt>
                <c:pt idx="27641">
                  <c:v>67.1875</c:v>
                </c:pt>
                <c:pt idx="27642">
                  <c:v>-32.8125</c:v>
                </c:pt>
                <c:pt idx="27643">
                  <c:v>-3.8125</c:v>
                </c:pt>
                <c:pt idx="27644">
                  <c:v>-21.8125</c:v>
                </c:pt>
                <c:pt idx="27645">
                  <c:v>34.1875</c:v>
                </c:pt>
                <c:pt idx="27646">
                  <c:v>62.1875</c:v>
                </c:pt>
                <c:pt idx="27647">
                  <c:v>-14.8125</c:v>
                </c:pt>
                <c:pt idx="27648">
                  <c:v>-0.8125</c:v>
                </c:pt>
                <c:pt idx="27649">
                  <c:v>-50.8125</c:v>
                </c:pt>
                <c:pt idx="27650">
                  <c:v>32.1875</c:v>
                </c:pt>
                <c:pt idx="27651">
                  <c:v>54.1875</c:v>
                </c:pt>
                <c:pt idx="27652">
                  <c:v>-11.8125</c:v>
                </c:pt>
                <c:pt idx="27653">
                  <c:v>-9.8125</c:v>
                </c:pt>
                <c:pt idx="27654">
                  <c:v>37.1875</c:v>
                </c:pt>
                <c:pt idx="27655">
                  <c:v>-5.8125</c:v>
                </c:pt>
                <c:pt idx="27656">
                  <c:v>27.1875</c:v>
                </c:pt>
                <c:pt idx="27657">
                  <c:v>14.24609375</c:v>
                </c:pt>
                <c:pt idx="27658">
                  <c:v>2.24609375</c:v>
                </c:pt>
                <c:pt idx="27659">
                  <c:v>-13.75390625</c:v>
                </c:pt>
                <c:pt idx="27660">
                  <c:v>19.24609375</c:v>
                </c:pt>
                <c:pt idx="27661">
                  <c:v>-13.75390625</c:v>
                </c:pt>
                <c:pt idx="27662">
                  <c:v>-46.75390625</c:v>
                </c:pt>
                <c:pt idx="27663">
                  <c:v>-52.75390625</c:v>
                </c:pt>
                <c:pt idx="27664">
                  <c:v>44.24609375</c:v>
                </c:pt>
                <c:pt idx="27665">
                  <c:v>7.24609375</c:v>
                </c:pt>
                <c:pt idx="27666">
                  <c:v>-14.75390625</c:v>
                </c:pt>
                <c:pt idx="27667">
                  <c:v>-32.75390625</c:v>
                </c:pt>
                <c:pt idx="27668">
                  <c:v>-28.75390625</c:v>
                </c:pt>
                <c:pt idx="27669">
                  <c:v>-75.75390625</c:v>
                </c:pt>
                <c:pt idx="27670">
                  <c:v>-28.75390625</c:v>
                </c:pt>
                <c:pt idx="27671">
                  <c:v>63.24609375</c:v>
                </c:pt>
                <c:pt idx="27672">
                  <c:v>33.24609375</c:v>
                </c:pt>
                <c:pt idx="27673">
                  <c:v>46.24609375</c:v>
                </c:pt>
                <c:pt idx="27674">
                  <c:v>65.24609375</c:v>
                </c:pt>
                <c:pt idx="27675">
                  <c:v>5.24609375</c:v>
                </c:pt>
                <c:pt idx="27676">
                  <c:v>-5.75390625</c:v>
                </c:pt>
                <c:pt idx="27677">
                  <c:v>-37.75390625</c:v>
                </c:pt>
                <c:pt idx="27678">
                  <c:v>-90.75390625</c:v>
                </c:pt>
                <c:pt idx="27679">
                  <c:v>-36.75390625</c:v>
                </c:pt>
                <c:pt idx="27680">
                  <c:v>52.24609375</c:v>
                </c:pt>
                <c:pt idx="27681">
                  <c:v>-5.75390625</c:v>
                </c:pt>
                <c:pt idx="27682">
                  <c:v>-7.05859375</c:v>
                </c:pt>
                <c:pt idx="27683">
                  <c:v>17.94140625</c:v>
                </c:pt>
                <c:pt idx="27684">
                  <c:v>-52.05859375</c:v>
                </c:pt>
                <c:pt idx="27685">
                  <c:v>19.94140625</c:v>
                </c:pt>
                <c:pt idx="27686">
                  <c:v>48.94140625</c:v>
                </c:pt>
                <c:pt idx="27687">
                  <c:v>99.94140625</c:v>
                </c:pt>
                <c:pt idx="27688">
                  <c:v>36.94140625</c:v>
                </c:pt>
                <c:pt idx="27689">
                  <c:v>60.94140625</c:v>
                </c:pt>
                <c:pt idx="27690">
                  <c:v>25.94140625</c:v>
                </c:pt>
                <c:pt idx="27691">
                  <c:v>29.94140625</c:v>
                </c:pt>
                <c:pt idx="27692">
                  <c:v>-45.05859375</c:v>
                </c:pt>
                <c:pt idx="27693">
                  <c:v>43.94140625</c:v>
                </c:pt>
                <c:pt idx="27694">
                  <c:v>-74.05859375</c:v>
                </c:pt>
                <c:pt idx="27695">
                  <c:v>-48.05859375</c:v>
                </c:pt>
                <c:pt idx="27696">
                  <c:v>47.94140625</c:v>
                </c:pt>
                <c:pt idx="27697">
                  <c:v>-73.05859375</c:v>
                </c:pt>
                <c:pt idx="27698">
                  <c:v>46.94140625</c:v>
                </c:pt>
                <c:pt idx="27699">
                  <c:v>66.94140625</c:v>
                </c:pt>
                <c:pt idx="27700">
                  <c:v>17.94140625</c:v>
                </c:pt>
                <c:pt idx="27701">
                  <c:v>-55.05859375</c:v>
                </c:pt>
                <c:pt idx="27702">
                  <c:v>-27.05859375</c:v>
                </c:pt>
                <c:pt idx="27703">
                  <c:v>-41.05859375</c:v>
                </c:pt>
                <c:pt idx="27704">
                  <c:v>-2.05859375</c:v>
                </c:pt>
                <c:pt idx="27705">
                  <c:v>-16.05859375</c:v>
                </c:pt>
                <c:pt idx="27706">
                  <c:v>-60.05859375</c:v>
                </c:pt>
                <c:pt idx="27707">
                  <c:v>-1.05859375</c:v>
                </c:pt>
                <c:pt idx="27708">
                  <c:v>70.94140625</c:v>
                </c:pt>
                <c:pt idx="27709">
                  <c:v>-6.05859375</c:v>
                </c:pt>
                <c:pt idx="27710">
                  <c:v>-33.05859375</c:v>
                </c:pt>
                <c:pt idx="27711">
                  <c:v>62.94140625</c:v>
                </c:pt>
                <c:pt idx="27712">
                  <c:v>-39.05859375</c:v>
                </c:pt>
                <c:pt idx="27713">
                  <c:v>-5.05859375</c:v>
                </c:pt>
                <c:pt idx="27714">
                  <c:v>15.94140625</c:v>
                </c:pt>
                <c:pt idx="27715">
                  <c:v>-53.05859375</c:v>
                </c:pt>
                <c:pt idx="27716">
                  <c:v>37.234375</c:v>
                </c:pt>
                <c:pt idx="27717">
                  <c:v>-28.765625</c:v>
                </c:pt>
                <c:pt idx="27718">
                  <c:v>103.234375</c:v>
                </c:pt>
                <c:pt idx="27719">
                  <c:v>35.234375</c:v>
                </c:pt>
                <c:pt idx="27720">
                  <c:v>5.234375</c:v>
                </c:pt>
                <c:pt idx="27721">
                  <c:v>-2.765625</c:v>
                </c:pt>
                <c:pt idx="27722">
                  <c:v>-12.765625</c:v>
                </c:pt>
                <c:pt idx="27723">
                  <c:v>1.234375</c:v>
                </c:pt>
                <c:pt idx="27724">
                  <c:v>27.234375</c:v>
                </c:pt>
                <c:pt idx="27725">
                  <c:v>22.234375</c:v>
                </c:pt>
                <c:pt idx="27726">
                  <c:v>25.234375</c:v>
                </c:pt>
                <c:pt idx="27727">
                  <c:v>-26.765625</c:v>
                </c:pt>
                <c:pt idx="27728">
                  <c:v>5.234375</c:v>
                </c:pt>
                <c:pt idx="27729">
                  <c:v>49.234375</c:v>
                </c:pt>
                <c:pt idx="27730">
                  <c:v>55.234375</c:v>
                </c:pt>
                <c:pt idx="27731">
                  <c:v>40.234375</c:v>
                </c:pt>
                <c:pt idx="27732">
                  <c:v>16.234375</c:v>
                </c:pt>
                <c:pt idx="27733">
                  <c:v>54.16796875</c:v>
                </c:pt>
                <c:pt idx="27734">
                  <c:v>14.16796875</c:v>
                </c:pt>
                <c:pt idx="27735">
                  <c:v>33.16796875</c:v>
                </c:pt>
                <c:pt idx="27736">
                  <c:v>-10.83203125</c:v>
                </c:pt>
                <c:pt idx="27737">
                  <c:v>27.16796875</c:v>
                </c:pt>
                <c:pt idx="27738">
                  <c:v>-99.83203125</c:v>
                </c:pt>
                <c:pt idx="27739">
                  <c:v>-19.83203125</c:v>
                </c:pt>
                <c:pt idx="27740">
                  <c:v>-62.83203125</c:v>
                </c:pt>
                <c:pt idx="27741">
                  <c:v>-17.83203125</c:v>
                </c:pt>
                <c:pt idx="27742">
                  <c:v>-67.83203125</c:v>
                </c:pt>
                <c:pt idx="27743">
                  <c:v>-16.83203125</c:v>
                </c:pt>
                <c:pt idx="27744">
                  <c:v>10.16796875</c:v>
                </c:pt>
                <c:pt idx="27745">
                  <c:v>-21.83203125</c:v>
                </c:pt>
                <c:pt idx="27746">
                  <c:v>2.16796875</c:v>
                </c:pt>
                <c:pt idx="27747">
                  <c:v>34.16796875</c:v>
                </c:pt>
                <c:pt idx="27748">
                  <c:v>10.16796875</c:v>
                </c:pt>
                <c:pt idx="27749">
                  <c:v>13.16796875</c:v>
                </c:pt>
                <c:pt idx="27750">
                  <c:v>108.1679688</c:v>
                </c:pt>
                <c:pt idx="27751">
                  <c:v>-68.83203125</c:v>
                </c:pt>
                <c:pt idx="27752">
                  <c:v>42.12890625</c:v>
                </c:pt>
                <c:pt idx="27753">
                  <c:v>48.12890625</c:v>
                </c:pt>
                <c:pt idx="27754">
                  <c:v>-19.87109375</c:v>
                </c:pt>
                <c:pt idx="27755">
                  <c:v>-73.87109375</c:v>
                </c:pt>
                <c:pt idx="27756">
                  <c:v>61.12890625</c:v>
                </c:pt>
                <c:pt idx="27757">
                  <c:v>-49.87109375</c:v>
                </c:pt>
                <c:pt idx="27758">
                  <c:v>-29.87109375</c:v>
                </c:pt>
                <c:pt idx="27759">
                  <c:v>-30.87109375</c:v>
                </c:pt>
                <c:pt idx="27760">
                  <c:v>37.12890625</c:v>
                </c:pt>
                <c:pt idx="27761">
                  <c:v>5.12890625</c:v>
                </c:pt>
                <c:pt idx="27762">
                  <c:v>10.12890625</c:v>
                </c:pt>
                <c:pt idx="27763">
                  <c:v>38.12890625</c:v>
                </c:pt>
                <c:pt idx="27764">
                  <c:v>-42.87109375</c:v>
                </c:pt>
                <c:pt idx="27765">
                  <c:v>-32.87109375</c:v>
                </c:pt>
                <c:pt idx="27766">
                  <c:v>-71.87109375</c:v>
                </c:pt>
                <c:pt idx="27767">
                  <c:v>-82.87109375</c:v>
                </c:pt>
                <c:pt idx="27768">
                  <c:v>105.1289062</c:v>
                </c:pt>
                <c:pt idx="27769">
                  <c:v>16.12890625</c:v>
                </c:pt>
                <c:pt idx="27770">
                  <c:v>23.12890625</c:v>
                </c:pt>
                <c:pt idx="27771">
                  <c:v>-43.87109375</c:v>
                </c:pt>
                <c:pt idx="27772">
                  <c:v>68.12890625</c:v>
                </c:pt>
                <c:pt idx="27773">
                  <c:v>-13.87109375</c:v>
                </c:pt>
                <c:pt idx="27774">
                  <c:v>3.12890625</c:v>
                </c:pt>
                <c:pt idx="27775">
                  <c:v>49.12890625</c:v>
                </c:pt>
                <c:pt idx="27776">
                  <c:v>-23.87109375</c:v>
                </c:pt>
                <c:pt idx="27777">
                  <c:v>-54.87109375</c:v>
                </c:pt>
                <c:pt idx="27778">
                  <c:v>9.12890625</c:v>
                </c:pt>
                <c:pt idx="27779">
                  <c:v>-21.87109375</c:v>
                </c:pt>
                <c:pt idx="27780">
                  <c:v>56.33984375</c:v>
                </c:pt>
                <c:pt idx="27781">
                  <c:v>52.33984375</c:v>
                </c:pt>
                <c:pt idx="27782">
                  <c:v>49.33984375</c:v>
                </c:pt>
                <c:pt idx="27783">
                  <c:v>107.3398438</c:v>
                </c:pt>
                <c:pt idx="27784">
                  <c:v>23.33984375</c:v>
                </c:pt>
                <c:pt idx="27785">
                  <c:v>42.33984375</c:v>
                </c:pt>
                <c:pt idx="27786">
                  <c:v>46.33984375</c:v>
                </c:pt>
                <c:pt idx="27787">
                  <c:v>-33.66015625</c:v>
                </c:pt>
                <c:pt idx="27788">
                  <c:v>11.33984375</c:v>
                </c:pt>
                <c:pt idx="27789">
                  <c:v>-8.66015625</c:v>
                </c:pt>
                <c:pt idx="27790">
                  <c:v>75.33984375</c:v>
                </c:pt>
                <c:pt idx="27791">
                  <c:v>-25.66015625</c:v>
                </c:pt>
                <c:pt idx="27792">
                  <c:v>-68.66015625</c:v>
                </c:pt>
                <c:pt idx="27793">
                  <c:v>7.33984375</c:v>
                </c:pt>
                <c:pt idx="27794">
                  <c:v>103.3398438</c:v>
                </c:pt>
                <c:pt idx="27795">
                  <c:v>-18.66015625</c:v>
                </c:pt>
                <c:pt idx="27796">
                  <c:v>16.33984375</c:v>
                </c:pt>
                <c:pt idx="27797">
                  <c:v>27.33984375</c:v>
                </c:pt>
                <c:pt idx="27798">
                  <c:v>-58.66015625</c:v>
                </c:pt>
                <c:pt idx="27799">
                  <c:v>-51.66015625</c:v>
                </c:pt>
                <c:pt idx="27800">
                  <c:v>77.33984375</c:v>
                </c:pt>
                <c:pt idx="27801">
                  <c:v>27.33984375</c:v>
                </c:pt>
                <c:pt idx="27802">
                  <c:v>-1.66015625</c:v>
                </c:pt>
                <c:pt idx="27803">
                  <c:v>24.33984375</c:v>
                </c:pt>
                <c:pt idx="27804">
                  <c:v>101.3398438</c:v>
                </c:pt>
                <c:pt idx="27805">
                  <c:v>4.33984375</c:v>
                </c:pt>
                <c:pt idx="27806">
                  <c:v>-28.66015625</c:v>
                </c:pt>
                <c:pt idx="27807">
                  <c:v>89.33984375</c:v>
                </c:pt>
                <c:pt idx="27808">
                  <c:v>136.33984380000001</c:v>
                </c:pt>
                <c:pt idx="27809">
                  <c:v>-27.66015625</c:v>
                </c:pt>
                <c:pt idx="27810">
                  <c:v>-24.66015625</c:v>
                </c:pt>
                <c:pt idx="27811">
                  <c:v>-14.66015625</c:v>
                </c:pt>
                <c:pt idx="27812">
                  <c:v>18.12890625</c:v>
                </c:pt>
                <c:pt idx="27813">
                  <c:v>-4.87109375</c:v>
                </c:pt>
                <c:pt idx="27814">
                  <c:v>-46.87109375</c:v>
                </c:pt>
                <c:pt idx="27815">
                  <c:v>34.12890625</c:v>
                </c:pt>
                <c:pt idx="27816">
                  <c:v>-21.87109375</c:v>
                </c:pt>
                <c:pt idx="27817">
                  <c:v>76.12890625</c:v>
                </c:pt>
                <c:pt idx="27818">
                  <c:v>12.12890625</c:v>
                </c:pt>
                <c:pt idx="27819">
                  <c:v>5.12890625</c:v>
                </c:pt>
                <c:pt idx="27820">
                  <c:v>29.12890625</c:v>
                </c:pt>
                <c:pt idx="27821">
                  <c:v>-6.87109375</c:v>
                </c:pt>
                <c:pt idx="27822">
                  <c:v>64.12890625</c:v>
                </c:pt>
                <c:pt idx="27823">
                  <c:v>38.12890625</c:v>
                </c:pt>
                <c:pt idx="27824">
                  <c:v>50.12890625</c:v>
                </c:pt>
                <c:pt idx="27825">
                  <c:v>-9.87109375</c:v>
                </c:pt>
                <c:pt idx="27826">
                  <c:v>15.12890625</c:v>
                </c:pt>
                <c:pt idx="27827">
                  <c:v>39.12890625</c:v>
                </c:pt>
                <c:pt idx="27828">
                  <c:v>-25.87109375</c:v>
                </c:pt>
                <c:pt idx="27829">
                  <c:v>49.12890625</c:v>
                </c:pt>
                <c:pt idx="27830">
                  <c:v>-92.87109375</c:v>
                </c:pt>
                <c:pt idx="27831">
                  <c:v>-48.8125</c:v>
                </c:pt>
                <c:pt idx="27832">
                  <c:v>-57.8125</c:v>
                </c:pt>
                <c:pt idx="27833">
                  <c:v>98.1875</c:v>
                </c:pt>
                <c:pt idx="27834">
                  <c:v>62.1875</c:v>
                </c:pt>
                <c:pt idx="27835">
                  <c:v>-24.8125</c:v>
                </c:pt>
                <c:pt idx="27836">
                  <c:v>-86.8125</c:v>
                </c:pt>
                <c:pt idx="27837">
                  <c:v>45.1875</c:v>
                </c:pt>
                <c:pt idx="27838">
                  <c:v>-25.8125</c:v>
                </c:pt>
                <c:pt idx="27839">
                  <c:v>-0.8125</c:v>
                </c:pt>
                <c:pt idx="27840">
                  <c:v>91.1875</c:v>
                </c:pt>
                <c:pt idx="27841">
                  <c:v>-29.8125</c:v>
                </c:pt>
                <c:pt idx="27842">
                  <c:v>70.1875</c:v>
                </c:pt>
                <c:pt idx="27843">
                  <c:v>-33.8125</c:v>
                </c:pt>
                <c:pt idx="27844">
                  <c:v>-39.8125</c:v>
                </c:pt>
                <c:pt idx="27845">
                  <c:v>-38.8125</c:v>
                </c:pt>
                <c:pt idx="27846">
                  <c:v>79.1875</c:v>
                </c:pt>
                <c:pt idx="27847">
                  <c:v>64.1875</c:v>
                </c:pt>
                <c:pt idx="27848">
                  <c:v>-2.8125</c:v>
                </c:pt>
                <c:pt idx="27849">
                  <c:v>-6.8125</c:v>
                </c:pt>
                <c:pt idx="27850">
                  <c:v>-86.8125</c:v>
                </c:pt>
                <c:pt idx="27851">
                  <c:v>30.1875</c:v>
                </c:pt>
                <c:pt idx="27852">
                  <c:v>-12.8125</c:v>
                </c:pt>
                <c:pt idx="27853">
                  <c:v>54.1875</c:v>
                </c:pt>
                <c:pt idx="27854">
                  <c:v>46.1875</c:v>
                </c:pt>
                <c:pt idx="27855">
                  <c:v>15.1875</c:v>
                </c:pt>
                <c:pt idx="27856">
                  <c:v>28.1875</c:v>
                </c:pt>
                <c:pt idx="27857">
                  <c:v>39.1875</c:v>
                </c:pt>
                <c:pt idx="27858">
                  <c:v>48.1875</c:v>
                </c:pt>
                <c:pt idx="27859">
                  <c:v>14.1875</c:v>
                </c:pt>
                <c:pt idx="27860">
                  <c:v>-26.8125</c:v>
                </c:pt>
                <c:pt idx="27861">
                  <c:v>-26.8125</c:v>
                </c:pt>
                <c:pt idx="27862">
                  <c:v>-20.8125</c:v>
                </c:pt>
                <c:pt idx="27863">
                  <c:v>9.1875</c:v>
                </c:pt>
                <c:pt idx="27864">
                  <c:v>18.1875</c:v>
                </c:pt>
                <c:pt idx="27865">
                  <c:v>83.1875</c:v>
                </c:pt>
                <c:pt idx="27866">
                  <c:v>11.1875</c:v>
                </c:pt>
                <c:pt idx="27867">
                  <c:v>-39.8125</c:v>
                </c:pt>
                <c:pt idx="27868">
                  <c:v>-34.8125</c:v>
                </c:pt>
                <c:pt idx="27869">
                  <c:v>12.1875</c:v>
                </c:pt>
                <c:pt idx="27870">
                  <c:v>-25.8125</c:v>
                </c:pt>
                <c:pt idx="27871">
                  <c:v>-31.8125</c:v>
                </c:pt>
                <c:pt idx="27872">
                  <c:v>29.1875</c:v>
                </c:pt>
                <c:pt idx="27873">
                  <c:v>-22.8125</c:v>
                </c:pt>
                <c:pt idx="27874">
                  <c:v>42.24609375</c:v>
                </c:pt>
                <c:pt idx="27875">
                  <c:v>-10.75390625</c:v>
                </c:pt>
                <c:pt idx="27876">
                  <c:v>2.24609375</c:v>
                </c:pt>
                <c:pt idx="27877">
                  <c:v>-20.75390625</c:v>
                </c:pt>
                <c:pt idx="27878">
                  <c:v>48.24609375</c:v>
                </c:pt>
                <c:pt idx="27879">
                  <c:v>75.24609375</c:v>
                </c:pt>
                <c:pt idx="27880">
                  <c:v>-47.75390625</c:v>
                </c:pt>
                <c:pt idx="27881">
                  <c:v>50.24609375</c:v>
                </c:pt>
                <c:pt idx="27882">
                  <c:v>54.24609375</c:v>
                </c:pt>
                <c:pt idx="27883">
                  <c:v>19.24609375</c:v>
                </c:pt>
                <c:pt idx="27884">
                  <c:v>6.24609375</c:v>
                </c:pt>
                <c:pt idx="27885">
                  <c:v>83.24609375</c:v>
                </c:pt>
                <c:pt idx="27886">
                  <c:v>48.24609375</c:v>
                </c:pt>
                <c:pt idx="27887">
                  <c:v>37.24609375</c:v>
                </c:pt>
                <c:pt idx="27888">
                  <c:v>99.24609375</c:v>
                </c:pt>
                <c:pt idx="27889">
                  <c:v>31.24609375</c:v>
                </c:pt>
                <c:pt idx="27890">
                  <c:v>-28.75390625</c:v>
                </c:pt>
                <c:pt idx="27891">
                  <c:v>43.24609375</c:v>
                </c:pt>
                <c:pt idx="27892">
                  <c:v>-6.75390625</c:v>
                </c:pt>
                <c:pt idx="27893">
                  <c:v>59.24609375</c:v>
                </c:pt>
                <c:pt idx="27894">
                  <c:v>-0.75390625</c:v>
                </c:pt>
                <c:pt idx="27895">
                  <c:v>5.24609375</c:v>
                </c:pt>
                <c:pt idx="27896">
                  <c:v>-13.05859375</c:v>
                </c:pt>
                <c:pt idx="27897">
                  <c:v>-49.05859375</c:v>
                </c:pt>
                <c:pt idx="27898">
                  <c:v>-4.05859375</c:v>
                </c:pt>
                <c:pt idx="27899">
                  <c:v>-13.05859375</c:v>
                </c:pt>
                <c:pt idx="27900">
                  <c:v>78.94140625</c:v>
                </c:pt>
                <c:pt idx="27901">
                  <c:v>-26.05859375</c:v>
                </c:pt>
                <c:pt idx="27902">
                  <c:v>26.94140625</c:v>
                </c:pt>
                <c:pt idx="27903">
                  <c:v>-14.05859375</c:v>
                </c:pt>
                <c:pt idx="27904">
                  <c:v>-55.05859375</c:v>
                </c:pt>
                <c:pt idx="27905">
                  <c:v>21.94140625</c:v>
                </c:pt>
                <c:pt idx="27906">
                  <c:v>-9.05859375</c:v>
                </c:pt>
                <c:pt idx="27907">
                  <c:v>2.94140625</c:v>
                </c:pt>
                <c:pt idx="27908">
                  <c:v>10.94140625</c:v>
                </c:pt>
                <c:pt idx="27909">
                  <c:v>-34.05859375</c:v>
                </c:pt>
                <c:pt idx="27910">
                  <c:v>42.94140625</c:v>
                </c:pt>
                <c:pt idx="27911">
                  <c:v>37.94140625</c:v>
                </c:pt>
                <c:pt idx="27912">
                  <c:v>44.94140625</c:v>
                </c:pt>
                <c:pt idx="27913">
                  <c:v>33.94140625</c:v>
                </c:pt>
                <c:pt idx="27914">
                  <c:v>-14.05859375</c:v>
                </c:pt>
                <c:pt idx="27915">
                  <c:v>-76.05859375</c:v>
                </c:pt>
                <c:pt idx="27916">
                  <c:v>-63.05859375</c:v>
                </c:pt>
                <c:pt idx="27917">
                  <c:v>107.9414062</c:v>
                </c:pt>
                <c:pt idx="27918">
                  <c:v>-64.05859375</c:v>
                </c:pt>
                <c:pt idx="27919">
                  <c:v>2.234375</c:v>
                </c:pt>
                <c:pt idx="27920">
                  <c:v>-54.765625</c:v>
                </c:pt>
                <c:pt idx="27921">
                  <c:v>-25.765625</c:v>
                </c:pt>
                <c:pt idx="27922">
                  <c:v>-51.765625</c:v>
                </c:pt>
                <c:pt idx="27923">
                  <c:v>45.234375</c:v>
                </c:pt>
                <c:pt idx="27924">
                  <c:v>24.234375</c:v>
                </c:pt>
                <c:pt idx="27925">
                  <c:v>-7.765625</c:v>
                </c:pt>
                <c:pt idx="27926">
                  <c:v>98.234375</c:v>
                </c:pt>
                <c:pt idx="27927">
                  <c:v>49.234375</c:v>
                </c:pt>
                <c:pt idx="27928">
                  <c:v>-52.765625</c:v>
                </c:pt>
                <c:pt idx="27929">
                  <c:v>57.234375</c:v>
                </c:pt>
                <c:pt idx="27930">
                  <c:v>3.234375</c:v>
                </c:pt>
                <c:pt idx="27931">
                  <c:v>-10.765625</c:v>
                </c:pt>
                <c:pt idx="27932">
                  <c:v>-20.765625</c:v>
                </c:pt>
                <c:pt idx="27933">
                  <c:v>-89.765625</c:v>
                </c:pt>
                <c:pt idx="27934">
                  <c:v>-61.765625</c:v>
                </c:pt>
                <c:pt idx="27935">
                  <c:v>41.234375</c:v>
                </c:pt>
                <c:pt idx="27936">
                  <c:v>8.234375</c:v>
                </c:pt>
                <c:pt idx="27937">
                  <c:v>60.234375</c:v>
                </c:pt>
                <c:pt idx="27938">
                  <c:v>-3.765625</c:v>
                </c:pt>
                <c:pt idx="27939">
                  <c:v>27.234375</c:v>
                </c:pt>
                <c:pt idx="27940">
                  <c:v>34.234375</c:v>
                </c:pt>
                <c:pt idx="27941">
                  <c:v>2.234375</c:v>
                </c:pt>
                <c:pt idx="27942">
                  <c:v>-57.765625</c:v>
                </c:pt>
                <c:pt idx="27943">
                  <c:v>1.234375</c:v>
                </c:pt>
                <c:pt idx="27944">
                  <c:v>-16.83203125</c:v>
                </c:pt>
                <c:pt idx="27945">
                  <c:v>-70.83203125</c:v>
                </c:pt>
                <c:pt idx="27946">
                  <c:v>38.16796875</c:v>
                </c:pt>
                <c:pt idx="27947">
                  <c:v>109.1679688</c:v>
                </c:pt>
                <c:pt idx="27948">
                  <c:v>-9.83203125</c:v>
                </c:pt>
                <c:pt idx="27949">
                  <c:v>-39.83203125</c:v>
                </c:pt>
                <c:pt idx="27950">
                  <c:v>51.16796875</c:v>
                </c:pt>
                <c:pt idx="27951">
                  <c:v>-99.83203125</c:v>
                </c:pt>
                <c:pt idx="27952">
                  <c:v>-16.83203125</c:v>
                </c:pt>
                <c:pt idx="27953">
                  <c:v>12.16796875</c:v>
                </c:pt>
                <c:pt idx="27954">
                  <c:v>5.16796875</c:v>
                </c:pt>
                <c:pt idx="27955">
                  <c:v>14.16796875</c:v>
                </c:pt>
                <c:pt idx="27956">
                  <c:v>-21.83203125</c:v>
                </c:pt>
                <c:pt idx="27957">
                  <c:v>20.16796875</c:v>
                </c:pt>
                <c:pt idx="27958">
                  <c:v>29.16796875</c:v>
                </c:pt>
                <c:pt idx="27959">
                  <c:v>-51.83203125</c:v>
                </c:pt>
                <c:pt idx="27960">
                  <c:v>-25.83203125</c:v>
                </c:pt>
                <c:pt idx="27961">
                  <c:v>12.16796875</c:v>
                </c:pt>
                <c:pt idx="27962">
                  <c:v>-31.83203125</c:v>
                </c:pt>
                <c:pt idx="27963">
                  <c:v>25.16796875</c:v>
                </c:pt>
                <c:pt idx="27964">
                  <c:v>-42.83203125</c:v>
                </c:pt>
                <c:pt idx="27965">
                  <c:v>-51.83203125</c:v>
                </c:pt>
                <c:pt idx="27966">
                  <c:v>43.16796875</c:v>
                </c:pt>
                <c:pt idx="27967">
                  <c:v>-90.83203125</c:v>
                </c:pt>
                <c:pt idx="27968">
                  <c:v>57.12890625</c:v>
                </c:pt>
                <c:pt idx="27969">
                  <c:v>-29.87109375</c:v>
                </c:pt>
                <c:pt idx="27970">
                  <c:v>-19.87109375</c:v>
                </c:pt>
                <c:pt idx="27971">
                  <c:v>36.12890625</c:v>
                </c:pt>
                <c:pt idx="27972">
                  <c:v>-47.87109375</c:v>
                </c:pt>
                <c:pt idx="27973">
                  <c:v>-2.87109375</c:v>
                </c:pt>
                <c:pt idx="27974">
                  <c:v>11.12890625</c:v>
                </c:pt>
                <c:pt idx="27975">
                  <c:v>13.12890625</c:v>
                </c:pt>
                <c:pt idx="27976">
                  <c:v>-52.87109375</c:v>
                </c:pt>
                <c:pt idx="27977">
                  <c:v>-33.87109375</c:v>
                </c:pt>
                <c:pt idx="27978">
                  <c:v>-29.87109375</c:v>
                </c:pt>
                <c:pt idx="27979">
                  <c:v>16.12890625</c:v>
                </c:pt>
                <c:pt idx="27980">
                  <c:v>71.12890625</c:v>
                </c:pt>
                <c:pt idx="27981">
                  <c:v>48.12890625</c:v>
                </c:pt>
                <c:pt idx="27982">
                  <c:v>-38.87109375</c:v>
                </c:pt>
                <c:pt idx="27983">
                  <c:v>14.12890625</c:v>
                </c:pt>
                <c:pt idx="27984">
                  <c:v>21.12890625</c:v>
                </c:pt>
                <c:pt idx="27985">
                  <c:v>55.12890625</c:v>
                </c:pt>
                <c:pt idx="27986">
                  <c:v>95.12890625</c:v>
                </c:pt>
                <c:pt idx="27987">
                  <c:v>-83.87109375</c:v>
                </c:pt>
                <c:pt idx="27988">
                  <c:v>-17.87109375</c:v>
                </c:pt>
                <c:pt idx="27989">
                  <c:v>36.12890625</c:v>
                </c:pt>
                <c:pt idx="27990">
                  <c:v>-55.87109375</c:v>
                </c:pt>
                <c:pt idx="27991">
                  <c:v>52.12890625</c:v>
                </c:pt>
                <c:pt idx="27992">
                  <c:v>99.12890625</c:v>
                </c:pt>
                <c:pt idx="27993">
                  <c:v>0.12890625</c:v>
                </c:pt>
                <c:pt idx="27994">
                  <c:v>28.12890625</c:v>
                </c:pt>
                <c:pt idx="27995">
                  <c:v>65.12890625</c:v>
                </c:pt>
                <c:pt idx="27996">
                  <c:v>-9.66015625</c:v>
                </c:pt>
                <c:pt idx="27997">
                  <c:v>17.33984375</c:v>
                </c:pt>
                <c:pt idx="27998">
                  <c:v>0.33984375</c:v>
                </c:pt>
                <c:pt idx="27999">
                  <c:v>-19.66015625</c:v>
                </c:pt>
                <c:pt idx="28000">
                  <c:v>25.33984375</c:v>
                </c:pt>
                <c:pt idx="28001">
                  <c:v>-41.66015625</c:v>
                </c:pt>
                <c:pt idx="28002">
                  <c:v>29.33984375</c:v>
                </c:pt>
                <c:pt idx="28003">
                  <c:v>55.33984375</c:v>
                </c:pt>
                <c:pt idx="28004">
                  <c:v>2.33984375</c:v>
                </c:pt>
                <c:pt idx="28005">
                  <c:v>39.33984375</c:v>
                </c:pt>
                <c:pt idx="28006">
                  <c:v>12.33984375</c:v>
                </c:pt>
                <c:pt idx="28007">
                  <c:v>97.33984375</c:v>
                </c:pt>
                <c:pt idx="28008">
                  <c:v>-6.66015625</c:v>
                </c:pt>
                <c:pt idx="28009">
                  <c:v>115.3398438</c:v>
                </c:pt>
                <c:pt idx="28010">
                  <c:v>-7.66015625</c:v>
                </c:pt>
                <c:pt idx="28011">
                  <c:v>-74.66015625</c:v>
                </c:pt>
                <c:pt idx="28012">
                  <c:v>-26.66015625</c:v>
                </c:pt>
                <c:pt idx="28013">
                  <c:v>8.33984375</c:v>
                </c:pt>
                <c:pt idx="28014">
                  <c:v>80.33984375</c:v>
                </c:pt>
                <c:pt idx="28015">
                  <c:v>-0.66015625</c:v>
                </c:pt>
                <c:pt idx="28016">
                  <c:v>-21.66015625</c:v>
                </c:pt>
                <c:pt idx="28017">
                  <c:v>12.33984375</c:v>
                </c:pt>
                <c:pt idx="28018">
                  <c:v>-118.6601562</c:v>
                </c:pt>
                <c:pt idx="28019">
                  <c:v>2.33984375</c:v>
                </c:pt>
                <c:pt idx="28020">
                  <c:v>-13.66015625</c:v>
                </c:pt>
                <c:pt idx="28021">
                  <c:v>23.33984375</c:v>
                </c:pt>
                <c:pt idx="28022">
                  <c:v>-38.66015625</c:v>
                </c:pt>
                <c:pt idx="28023">
                  <c:v>-50.66015625</c:v>
                </c:pt>
                <c:pt idx="28024">
                  <c:v>-13.66015625</c:v>
                </c:pt>
                <c:pt idx="28025">
                  <c:v>-2.66015625</c:v>
                </c:pt>
                <c:pt idx="28026">
                  <c:v>2.33984375</c:v>
                </c:pt>
                <c:pt idx="28027">
                  <c:v>-47.87109375</c:v>
                </c:pt>
                <c:pt idx="28028">
                  <c:v>-19.87109375</c:v>
                </c:pt>
                <c:pt idx="28029">
                  <c:v>-14.87109375</c:v>
                </c:pt>
                <c:pt idx="28030">
                  <c:v>-6.87109375</c:v>
                </c:pt>
                <c:pt idx="28031">
                  <c:v>16.12890625</c:v>
                </c:pt>
                <c:pt idx="28032">
                  <c:v>81.12890625</c:v>
                </c:pt>
                <c:pt idx="28033">
                  <c:v>9.12890625</c:v>
                </c:pt>
                <c:pt idx="28034">
                  <c:v>11.12890625</c:v>
                </c:pt>
                <c:pt idx="28035">
                  <c:v>-3.87109375</c:v>
                </c:pt>
                <c:pt idx="28036">
                  <c:v>-30.87109375</c:v>
                </c:pt>
                <c:pt idx="28037">
                  <c:v>37.12890625</c:v>
                </c:pt>
                <c:pt idx="28038">
                  <c:v>-40.87109375</c:v>
                </c:pt>
                <c:pt idx="28039">
                  <c:v>62.12890625</c:v>
                </c:pt>
                <c:pt idx="28040">
                  <c:v>-56.87109375</c:v>
                </c:pt>
                <c:pt idx="28041">
                  <c:v>33.12890625</c:v>
                </c:pt>
                <c:pt idx="28042">
                  <c:v>9.12890625</c:v>
                </c:pt>
                <c:pt idx="28043">
                  <c:v>-10.87109375</c:v>
                </c:pt>
                <c:pt idx="28044">
                  <c:v>-116.8710938</c:v>
                </c:pt>
                <c:pt idx="28045">
                  <c:v>2.12890625</c:v>
                </c:pt>
                <c:pt idx="28046">
                  <c:v>-16.8125</c:v>
                </c:pt>
                <c:pt idx="28047">
                  <c:v>-7.8125</c:v>
                </c:pt>
                <c:pt idx="28048">
                  <c:v>65.1875</c:v>
                </c:pt>
                <c:pt idx="28049">
                  <c:v>21.1875</c:v>
                </c:pt>
                <c:pt idx="28050">
                  <c:v>-8.8125</c:v>
                </c:pt>
                <c:pt idx="28051">
                  <c:v>20.1875</c:v>
                </c:pt>
                <c:pt idx="28052">
                  <c:v>-74.8125</c:v>
                </c:pt>
                <c:pt idx="28053">
                  <c:v>32.1875</c:v>
                </c:pt>
                <c:pt idx="28054">
                  <c:v>-14.8125</c:v>
                </c:pt>
                <c:pt idx="28055">
                  <c:v>-47.8125</c:v>
                </c:pt>
                <c:pt idx="28056">
                  <c:v>-1.8125</c:v>
                </c:pt>
                <c:pt idx="28057">
                  <c:v>17.1875</c:v>
                </c:pt>
                <c:pt idx="28058">
                  <c:v>32.1875</c:v>
                </c:pt>
                <c:pt idx="28059">
                  <c:v>-6.8125</c:v>
                </c:pt>
                <c:pt idx="28060">
                  <c:v>20.1875</c:v>
                </c:pt>
                <c:pt idx="28061">
                  <c:v>-64.8125</c:v>
                </c:pt>
                <c:pt idx="28062">
                  <c:v>29.1875</c:v>
                </c:pt>
                <c:pt idx="28063">
                  <c:v>-15.8125</c:v>
                </c:pt>
                <c:pt idx="28064">
                  <c:v>31.1875</c:v>
                </c:pt>
                <c:pt idx="28065">
                  <c:v>44.1875</c:v>
                </c:pt>
                <c:pt idx="28066">
                  <c:v>5.24609375</c:v>
                </c:pt>
                <c:pt idx="28067">
                  <c:v>-130.75390619999999</c:v>
                </c:pt>
                <c:pt idx="28068">
                  <c:v>1.24609375</c:v>
                </c:pt>
                <c:pt idx="28069">
                  <c:v>-34.75390625</c:v>
                </c:pt>
                <c:pt idx="28070">
                  <c:v>-4.75390625</c:v>
                </c:pt>
                <c:pt idx="28071">
                  <c:v>23.24609375</c:v>
                </c:pt>
                <c:pt idx="28072">
                  <c:v>-25.75390625</c:v>
                </c:pt>
                <c:pt idx="28073">
                  <c:v>-50.75390625</c:v>
                </c:pt>
                <c:pt idx="28074">
                  <c:v>6.24609375</c:v>
                </c:pt>
                <c:pt idx="28075">
                  <c:v>53.24609375</c:v>
                </c:pt>
                <c:pt idx="28076">
                  <c:v>-55.75390625</c:v>
                </c:pt>
                <c:pt idx="28077">
                  <c:v>-15.75390625</c:v>
                </c:pt>
                <c:pt idx="28078">
                  <c:v>-5.75390625</c:v>
                </c:pt>
                <c:pt idx="28079">
                  <c:v>89.24609375</c:v>
                </c:pt>
                <c:pt idx="28080">
                  <c:v>-19.75390625</c:v>
                </c:pt>
                <c:pt idx="28081">
                  <c:v>-5.75390625</c:v>
                </c:pt>
                <c:pt idx="28082">
                  <c:v>47.24609375</c:v>
                </c:pt>
                <c:pt idx="28083">
                  <c:v>54.24609375</c:v>
                </c:pt>
                <c:pt idx="28084">
                  <c:v>56.24609375</c:v>
                </c:pt>
                <c:pt idx="28085">
                  <c:v>95.94140625</c:v>
                </c:pt>
                <c:pt idx="28086">
                  <c:v>37.94140625</c:v>
                </c:pt>
                <c:pt idx="28087">
                  <c:v>41.94140625</c:v>
                </c:pt>
                <c:pt idx="28088">
                  <c:v>-44.05859375</c:v>
                </c:pt>
                <c:pt idx="28089">
                  <c:v>108.9414062</c:v>
                </c:pt>
                <c:pt idx="28090">
                  <c:v>53.94140625</c:v>
                </c:pt>
                <c:pt idx="28091">
                  <c:v>31.94140625</c:v>
                </c:pt>
                <c:pt idx="28092">
                  <c:v>20.94140625</c:v>
                </c:pt>
                <c:pt idx="28093">
                  <c:v>40.94140625</c:v>
                </c:pt>
                <c:pt idx="28094">
                  <c:v>-21.05859375</c:v>
                </c:pt>
                <c:pt idx="28095">
                  <c:v>-7.05859375</c:v>
                </c:pt>
                <c:pt idx="28096">
                  <c:v>-43.05859375</c:v>
                </c:pt>
                <c:pt idx="28097">
                  <c:v>-19.05859375</c:v>
                </c:pt>
                <c:pt idx="28098">
                  <c:v>-66.05859375</c:v>
                </c:pt>
                <c:pt idx="28099">
                  <c:v>25.94140625</c:v>
                </c:pt>
                <c:pt idx="28100">
                  <c:v>37.94140625</c:v>
                </c:pt>
                <c:pt idx="28101">
                  <c:v>19.234375</c:v>
                </c:pt>
                <c:pt idx="28102">
                  <c:v>56.234375</c:v>
                </c:pt>
                <c:pt idx="28103">
                  <c:v>-102.765625</c:v>
                </c:pt>
                <c:pt idx="28104">
                  <c:v>-1.765625</c:v>
                </c:pt>
                <c:pt idx="28105">
                  <c:v>-38.765625</c:v>
                </c:pt>
                <c:pt idx="28106">
                  <c:v>-1.765625</c:v>
                </c:pt>
                <c:pt idx="28107">
                  <c:v>91.234375</c:v>
                </c:pt>
                <c:pt idx="28108">
                  <c:v>14.234375</c:v>
                </c:pt>
                <c:pt idx="28109">
                  <c:v>74.234375</c:v>
                </c:pt>
                <c:pt idx="28110">
                  <c:v>33.234375</c:v>
                </c:pt>
                <c:pt idx="28111">
                  <c:v>62.234375</c:v>
                </c:pt>
                <c:pt idx="28112">
                  <c:v>-24.765625</c:v>
                </c:pt>
                <c:pt idx="28113">
                  <c:v>-29.765625</c:v>
                </c:pt>
                <c:pt idx="28114">
                  <c:v>-39.765625</c:v>
                </c:pt>
                <c:pt idx="28115">
                  <c:v>-10.765625</c:v>
                </c:pt>
                <c:pt idx="28116">
                  <c:v>-12.765625</c:v>
                </c:pt>
                <c:pt idx="28117">
                  <c:v>-75.765625</c:v>
                </c:pt>
                <c:pt idx="28118">
                  <c:v>-61.765625</c:v>
                </c:pt>
                <c:pt idx="28119">
                  <c:v>-40.765625</c:v>
                </c:pt>
                <c:pt idx="28120">
                  <c:v>28.234375</c:v>
                </c:pt>
                <c:pt idx="28121">
                  <c:v>-59.765625</c:v>
                </c:pt>
                <c:pt idx="28122">
                  <c:v>25.234375</c:v>
                </c:pt>
                <c:pt idx="28123">
                  <c:v>-10.765625</c:v>
                </c:pt>
                <c:pt idx="28124">
                  <c:v>-105.8320312</c:v>
                </c:pt>
                <c:pt idx="28125">
                  <c:v>-29.83203125</c:v>
                </c:pt>
                <c:pt idx="28126">
                  <c:v>-38.83203125</c:v>
                </c:pt>
                <c:pt idx="28127">
                  <c:v>51.16796875</c:v>
                </c:pt>
                <c:pt idx="28128">
                  <c:v>-15.83203125</c:v>
                </c:pt>
                <c:pt idx="28129">
                  <c:v>68.16796875</c:v>
                </c:pt>
                <c:pt idx="28130">
                  <c:v>132.16796880000001</c:v>
                </c:pt>
                <c:pt idx="28131">
                  <c:v>85.16796875</c:v>
                </c:pt>
                <c:pt idx="28132">
                  <c:v>-12.83203125</c:v>
                </c:pt>
                <c:pt idx="28133">
                  <c:v>12.16796875</c:v>
                </c:pt>
                <c:pt idx="28134">
                  <c:v>-44.83203125</c:v>
                </c:pt>
                <c:pt idx="28135">
                  <c:v>16.16796875</c:v>
                </c:pt>
                <c:pt idx="28136">
                  <c:v>40.16796875</c:v>
                </c:pt>
                <c:pt idx="28137">
                  <c:v>43.16796875</c:v>
                </c:pt>
                <c:pt idx="28138">
                  <c:v>102.1679688</c:v>
                </c:pt>
                <c:pt idx="28139">
                  <c:v>-45.83203125</c:v>
                </c:pt>
                <c:pt idx="28140">
                  <c:v>-133.83203119999999</c:v>
                </c:pt>
                <c:pt idx="28141">
                  <c:v>6.16796875</c:v>
                </c:pt>
                <c:pt idx="28142">
                  <c:v>-52.83203125</c:v>
                </c:pt>
                <c:pt idx="28143">
                  <c:v>-55.83203125</c:v>
                </c:pt>
                <c:pt idx="28144">
                  <c:v>70.16796875</c:v>
                </c:pt>
                <c:pt idx="28145">
                  <c:v>17.12890625</c:v>
                </c:pt>
                <c:pt idx="28146">
                  <c:v>50.12890625</c:v>
                </c:pt>
                <c:pt idx="28147">
                  <c:v>-34.87109375</c:v>
                </c:pt>
                <c:pt idx="28148">
                  <c:v>-41.87109375</c:v>
                </c:pt>
                <c:pt idx="28149">
                  <c:v>54.12890625</c:v>
                </c:pt>
                <c:pt idx="28150">
                  <c:v>10.12890625</c:v>
                </c:pt>
                <c:pt idx="28151">
                  <c:v>-52.87109375</c:v>
                </c:pt>
                <c:pt idx="28152">
                  <c:v>-9.87109375</c:v>
                </c:pt>
                <c:pt idx="28153">
                  <c:v>3.12890625</c:v>
                </c:pt>
                <c:pt idx="28154">
                  <c:v>77.12890625</c:v>
                </c:pt>
                <c:pt idx="28155">
                  <c:v>33.12890625</c:v>
                </c:pt>
                <c:pt idx="28156">
                  <c:v>47.12890625</c:v>
                </c:pt>
                <c:pt idx="28157">
                  <c:v>8.12890625</c:v>
                </c:pt>
                <c:pt idx="28158">
                  <c:v>62.12890625</c:v>
                </c:pt>
                <c:pt idx="28159">
                  <c:v>-14.87109375</c:v>
                </c:pt>
                <c:pt idx="28160">
                  <c:v>27.12890625</c:v>
                </c:pt>
                <c:pt idx="28161">
                  <c:v>6.12890625</c:v>
                </c:pt>
                <c:pt idx="28162">
                  <c:v>19.12890625</c:v>
                </c:pt>
                <c:pt idx="28163">
                  <c:v>7.12890625</c:v>
                </c:pt>
                <c:pt idx="28164">
                  <c:v>38.12890625</c:v>
                </c:pt>
                <c:pt idx="28165">
                  <c:v>10.33984375</c:v>
                </c:pt>
                <c:pt idx="28166">
                  <c:v>37.33984375</c:v>
                </c:pt>
                <c:pt idx="28167">
                  <c:v>-59.66015625</c:v>
                </c:pt>
                <c:pt idx="28168">
                  <c:v>29.33984375</c:v>
                </c:pt>
                <c:pt idx="28169">
                  <c:v>68.33984375</c:v>
                </c:pt>
                <c:pt idx="28170">
                  <c:v>8.33984375</c:v>
                </c:pt>
                <c:pt idx="28171">
                  <c:v>-64.66015625</c:v>
                </c:pt>
                <c:pt idx="28172">
                  <c:v>45.33984375</c:v>
                </c:pt>
                <c:pt idx="28173">
                  <c:v>35.33984375</c:v>
                </c:pt>
                <c:pt idx="28174">
                  <c:v>19.33984375</c:v>
                </c:pt>
                <c:pt idx="28175">
                  <c:v>84.33984375</c:v>
                </c:pt>
                <c:pt idx="28176">
                  <c:v>31.33984375</c:v>
                </c:pt>
                <c:pt idx="28177">
                  <c:v>-22.66015625</c:v>
                </c:pt>
                <c:pt idx="28178">
                  <c:v>-23.66015625</c:v>
                </c:pt>
                <c:pt idx="28179">
                  <c:v>11.33984375</c:v>
                </c:pt>
                <c:pt idx="28180">
                  <c:v>21.33984375</c:v>
                </c:pt>
                <c:pt idx="28181">
                  <c:v>-19.87109375</c:v>
                </c:pt>
                <c:pt idx="28182">
                  <c:v>50.12890625</c:v>
                </c:pt>
                <c:pt idx="28183">
                  <c:v>51.12890625</c:v>
                </c:pt>
                <c:pt idx="28184">
                  <c:v>17.12890625</c:v>
                </c:pt>
                <c:pt idx="28185">
                  <c:v>103.1289062</c:v>
                </c:pt>
                <c:pt idx="28186">
                  <c:v>52.12890625</c:v>
                </c:pt>
                <c:pt idx="28187">
                  <c:v>0.12890625</c:v>
                </c:pt>
                <c:pt idx="28188">
                  <c:v>-62.87109375</c:v>
                </c:pt>
                <c:pt idx="28189">
                  <c:v>22.12890625</c:v>
                </c:pt>
                <c:pt idx="28190">
                  <c:v>-38.87109375</c:v>
                </c:pt>
                <c:pt idx="28191">
                  <c:v>68.12890625</c:v>
                </c:pt>
                <c:pt idx="28192">
                  <c:v>-45.87109375</c:v>
                </c:pt>
                <c:pt idx="28193">
                  <c:v>-5.87109375</c:v>
                </c:pt>
                <c:pt idx="28194">
                  <c:v>33.12890625</c:v>
                </c:pt>
                <c:pt idx="28195">
                  <c:v>2.12890625</c:v>
                </c:pt>
                <c:pt idx="28196">
                  <c:v>-27.87109375</c:v>
                </c:pt>
                <c:pt idx="28197">
                  <c:v>-95.87109375</c:v>
                </c:pt>
                <c:pt idx="28198">
                  <c:v>27.12890625</c:v>
                </c:pt>
                <c:pt idx="28199">
                  <c:v>18.12890625</c:v>
                </c:pt>
                <c:pt idx="28200">
                  <c:v>35.12890625</c:v>
                </c:pt>
                <c:pt idx="28201">
                  <c:v>-53.87109375</c:v>
                </c:pt>
                <c:pt idx="28202">
                  <c:v>2.12890625</c:v>
                </c:pt>
                <c:pt idx="28203">
                  <c:v>2.12890625</c:v>
                </c:pt>
                <c:pt idx="28204">
                  <c:v>-55.8125</c:v>
                </c:pt>
                <c:pt idx="28205">
                  <c:v>127.1875</c:v>
                </c:pt>
                <c:pt idx="28206">
                  <c:v>32.1875</c:v>
                </c:pt>
                <c:pt idx="28207">
                  <c:v>29.1875</c:v>
                </c:pt>
                <c:pt idx="28208">
                  <c:v>-3.8125</c:v>
                </c:pt>
                <c:pt idx="28209">
                  <c:v>-1.8125</c:v>
                </c:pt>
                <c:pt idx="28210">
                  <c:v>-27.8125</c:v>
                </c:pt>
                <c:pt idx="28211">
                  <c:v>-16.8125</c:v>
                </c:pt>
                <c:pt idx="28212">
                  <c:v>66.1875</c:v>
                </c:pt>
                <c:pt idx="28213">
                  <c:v>-23.8125</c:v>
                </c:pt>
                <c:pt idx="28214">
                  <c:v>-36.8125</c:v>
                </c:pt>
                <c:pt idx="28215">
                  <c:v>-22.8125</c:v>
                </c:pt>
                <c:pt idx="28216">
                  <c:v>-3.8125</c:v>
                </c:pt>
                <c:pt idx="28217">
                  <c:v>26.1875</c:v>
                </c:pt>
                <c:pt idx="28218">
                  <c:v>14.1875</c:v>
                </c:pt>
                <c:pt idx="28219">
                  <c:v>61.1875</c:v>
                </c:pt>
                <c:pt idx="28220">
                  <c:v>-28.8125</c:v>
                </c:pt>
                <c:pt idx="28221">
                  <c:v>7.1875</c:v>
                </c:pt>
                <c:pt idx="28222">
                  <c:v>67.1875</c:v>
                </c:pt>
                <c:pt idx="28223">
                  <c:v>-12.8125</c:v>
                </c:pt>
                <c:pt idx="28224">
                  <c:v>16.1875</c:v>
                </c:pt>
                <c:pt idx="28225">
                  <c:v>-21.8125</c:v>
                </c:pt>
                <c:pt idx="28226">
                  <c:v>38.24609375</c:v>
                </c:pt>
                <c:pt idx="28227">
                  <c:v>16.24609375</c:v>
                </c:pt>
                <c:pt idx="28228">
                  <c:v>-18.75390625</c:v>
                </c:pt>
                <c:pt idx="28229">
                  <c:v>-26.75390625</c:v>
                </c:pt>
                <c:pt idx="28230">
                  <c:v>-30.75390625</c:v>
                </c:pt>
                <c:pt idx="28231">
                  <c:v>53.24609375</c:v>
                </c:pt>
                <c:pt idx="28232">
                  <c:v>66.24609375</c:v>
                </c:pt>
                <c:pt idx="28233">
                  <c:v>31.24609375</c:v>
                </c:pt>
                <c:pt idx="28234">
                  <c:v>51.24609375</c:v>
                </c:pt>
                <c:pt idx="28235">
                  <c:v>5.24609375</c:v>
                </c:pt>
                <c:pt idx="28236">
                  <c:v>-32.75390625</c:v>
                </c:pt>
                <c:pt idx="28237">
                  <c:v>74.24609375</c:v>
                </c:pt>
                <c:pt idx="28238">
                  <c:v>33.24609375</c:v>
                </c:pt>
                <c:pt idx="28239">
                  <c:v>-58.75390625</c:v>
                </c:pt>
                <c:pt idx="28240">
                  <c:v>-21.75390625</c:v>
                </c:pt>
                <c:pt idx="28241">
                  <c:v>18.24609375</c:v>
                </c:pt>
                <c:pt idx="28242">
                  <c:v>-33.75390625</c:v>
                </c:pt>
                <c:pt idx="28243">
                  <c:v>36.24609375</c:v>
                </c:pt>
                <c:pt idx="28244">
                  <c:v>-31.75390625</c:v>
                </c:pt>
                <c:pt idx="28245">
                  <c:v>44.24609375</c:v>
                </c:pt>
                <c:pt idx="28246">
                  <c:v>5.94140625</c:v>
                </c:pt>
                <c:pt idx="28247">
                  <c:v>50.94140625</c:v>
                </c:pt>
                <c:pt idx="28248">
                  <c:v>-37.05859375</c:v>
                </c:pt>
                <c:pt idx="28249">
                  <c:v>-29.05859375</c:v>
                </c:pt>
                <c:pt idx="28250">
                  <c:v>-26.05859375</c:v>
                </c:pt>
                <c:pt idx="28251">
                  <c:v>-9.05859375</c:v>
                </c:pt>
                <c:pt idx="28252">
                  <c:v>-27.05859375</c:v>
                </c:pt>
                <c:pt idx="28253">
                  <c:v>97.94140625</c:v>
                </c:pt>
                <c:pt idx="28254">
                  <c:v>-15.05859375</c:v>
                </c:pt>
                <c:pt idx="28255">
                  <c:v>43.94140625</c:v>
                </c:pt>
                <c:pt idx="28256">
                  <c:v>-54.05859375</c:v>
                </c:pt>
                <c:pt idx="28257">
                  <c:v>-45.05859375</c:v>
                </c:pt>
                <c:pt idx="28258">
                  <c:v>21.94140625</c:v>
                </c:pt>
                <c:pt idx="28259">
                  <c:v>-27.05859375</c:v>
                </c:pt>
                <c:pt idx="28260">
                  <c:v>80.94140625</c:v>
                </c:pt>
                <c:pt idx="28261">
                  <c:v>55.94140625</c:v>
                </c:pt>
                <c:pt idx="28262">
                  <c:v>-30.05859375</c:v>
                </c:pt>
                <c:pt idx="28263">
                  <c:v>-22.05859375</c:v>
                </c:pt>
                <c:pt idx="28264">
                  <c:v>70.94140625</c:v>
                </c:pt>
                <c:pt idx="28265">
                  <c:v>-38.765625</c:v>
                </c:pt>
                <c:pt idx="28266">
                  <c:v>50.234375</c:v>
                </c:pt>
                <c:pt idx="28267">
                  <c:v>67.234375</c:v>
                </c:pt>
                <c:pt idx="28268">
                  <c:v>64.234375</c:v>
                </c:pt>
                <c:pt idx="28269">
                  <c:v>-40.765625</c:v>
                </c:pt>
                <c:pt idx="28270">
                  <c:v>-31.765625</c:v>
                </c:pt>
                <c:pt idx="28271">
                  <c:v>28.234375</c:v>
                </c:pt>
                <c:pt idx="28272">
                  <c:v>12.234375</c:v>
                </c:pt>
                <c:pt idx="28273">
                  <c:v>-18.765625</c:v>
                </c:pt>
                <c:pt idx="28274">
                  <c:v>-52.765625</c:v>
                </c:pt>
                <c:pt idx="28275">
                  <c:v>15.234375</c:v>
                </c:pt>
                <c:pt idx="28276">
                  <c:v>23.234375</c:v>
                </c:pt>
                <c:pt idx="28277">
                  <c:v>-7.765625</c:v>
                </c:pt>
                <c:pt idx="28278">
                  <c:v>-5.83203125</c:v>
                </c:pt>
                <c:pt idx="28279">
                  <c:v>33.16796875</c:v>
                </c:pt>
                <c:pt idx="28280">
                  <c:v>24.16796875</c:v>
                </c:pt>
                <c:pt idx="28281">
                  <c:v>-20.83203125</c:v>
                </c:pt>
                <c:pt idx="28282">
                  <c:v>71.16796875</c:v>
                </c:pt>
                <c:pt idx="28283">
                  <c:v>47.16796875</c:v>
                </c:pt>
                <c:pt idx="28284">
                  <c:v>-35.83203125</c:v>
                </c:pt>
                <c:pt idx="28285">
                  <c:v>46.16796875</c:v>
                </c:pt>
                <c:pt idx="28286">
                  <c:v>17.16796875</c:v>
                </c:pt>
                <c:pt idx="28287">
                  <c:v>-20.83203125</c:v>
                </c:pt>
                <c:pt idx="28288">
                  <c:v>-12.83203125</c:v>
                </c:pt>
                <c:pt idx="28289">
                  <c:v>66.12890625</c:v>
                </c:pt>
                <c:pt idx="28290">
                  <c:v>-4.87109375</c:v>
                </c:pt>
                <c:pt idx="28291">
                  <c:v>22.12890625</c:v>
                </c:pt>
                <c:pt idx="28292">
                  <c:v>106.1289062</c:v>
                </c:pt>
                <c:pt idx="28293">
                  <c:v>1.12890625</c:v>
                </c:pt>
                <c:pt idx="28294">
                  <c:v>67.12890625</c:v>
                </c:pt>
                <c:pt idx="28295">
                  <c:v>116.1289062</c:v>
                </c:pt>
                <c:pt idx="28296">
                  <c:v>115.1289062</c:v>
                </c:pt>
                <c:pt idx="28297">
                  <c:v>-23.87109375</c:v>
                </c:pt>
                <c:pt idx="28298">
                  <c:v>11.12890625</c:v>
                </c:pt>
                <c:pt idx="28299">
                  <c:v>-11.87109375</c:v>
                </c:pt>
                <c:pt idx="28300">
                  <c:v>-29.87109375</c:v>
                </c:pt>
                <c:pt idx="28301">
                  <c:v>3.12890625</c:v>
                </c:pt>
                <c:pt idx="28302">
                  <c:v>57.12890625</c:v>
                </c:pt>
                <c:pt idx="28303">
                  <c:v>40.12890625</c:v>
                </c:pt>
                <c:pt idx="28304">
                  <c:v>68.12890625</c:v>
                </c:pt>
                <c:pt idx="28305">
                  <c:v>11.12890625</c:v>
                </c:pt>
                <c:pt idx="28306">
                  <c:v>2.12890625</c:v>
                </c:pt>
                <c:pt idx="28307">
                  <c:v>18.12890625</c:v>
                </c:pt>
                <c:pt idx="28308">
                  <c:v>33.12890625</c:v>
                </c:pt>
                <c:pt idx="28309">
                  <c:v>-17.87109375</c:v>
                </c:pt>
                <c:pt idx="28310">
                  <c:v>57.33984375</c:v>
                </c:pt>
                <c:pt idx="28311">
                  <c:v>-75.66015625</c:v>
                </c:pt>
                <c:pt idx="28312">
                  <c:v>5.33984375</c:v>
                </c:pt>
                <c:pt idx="28313">
                  <c:v>-91.66015625</c:v>
                </c:pt>
                <c:pt idx="28314">
                  <c:v>16.33984375</c:v>
                </c:pt>
                <c:pt idx="28315">
                  <c:v>-117.6601562</c:v>
                </c:pt>
                <c:pt idx="28316">
                  <c:v>34.33984375</c:v>
                </c:pt>
                <c:pt idx="28317">
                  <c:v>-24.66015625</c:v>
                </c:pt>
                <c:pt idx="28318">
                  <c:v>-6.66015625</c:v>
                </c:pt>
                <c:pt idx="28319">
                  <c:v>-56.66015625</c:v>
                </c:pt>
                <c:pt idx="28320">
                  <c:v>-6.66015625</c:v>
                </c:pt>
                <c:pt idx="28321">
                  <c:v>95.33984375</c:v>
                </c:pt>
                <c:pt idx="28322">
                  <c:v>18.33984375</c:v>
                </c:pt>
                <c:pt idx="28323">
                  <c:v>-45.66015625</c:v>
                </c:pt>
                <c:pt idx="28324">
                  <c:v>35.33984375</c:v>
                </c:pt>
                <c:pt idx="28325">
                  <c:v>25.33984375</c:v>
                </c:pt>
                <c:pt idx="28326">
                  <c:v>-5.66015625</c:v>
                </c:pt>
                <c:pt idx="28327">
                  <c:v>39.33984375</c:v>
                </c:pt>
                <c:pt idx="28328">
                  <c:v>31.33984375</c:v>
                </c:pt>
                <c:pt idx="28329">
                  <c:v>-48.66015625</c:v>
                </c:pt>
                <c:pt idx="28330">
                  <c:v>2.33984375</c:v>
                </c:pt>
                <c:pt idx="28331">
                  <c:v>-42.87109375</c:v>
                </c:pt>
                <c:pt idx="28332">
                  <c:v>93.12890625</c:v>
                </c:pt>
                <c:pt idx="28333">
                  <c:v>6.12890625</c:v>
                </c:pt>
                <c:pt idx="28334">
                  <c:v>2.12890625</c:v>
                </c:pt>
                <c:pt idx="28335">
                  <c:v>47.12890625</c:v>
                </c:pt>
                <c:pt idx="28336">
                  <c:v>-50.87109375</c:v>
                </c:pt>
                <c:pt idx="28337">
                  <c:v>42.12890625</c:v>
                </c:pt>
                <c:pt idx="28338">
                  <c:v>49.12890625</c:v>
                </c:pt>
                <c:pt idx="28339">
                  <c:v>13.12890625</c:v>
                </c:pt>
                <c:pt idx="28340">
                  <c:v>-5.87109375</c:v>
                </c:pt>
                <c:pt idx="28341">
                  <c:v>28.12890625</c:v>
                </c:pt>
                <c:pt idx="28342">
                  <c:v>-67.8125</c:v>
                </c:pt>
                <c:pt idx="28343">
                  <c:v>-31.8125</c:v>
                </c:pt>
                <c:pt idx="28344">
                  <c:v>17.1875</c:v>
                </c:pt>
                <c:pt idx="28345">
                  <c:v>45.1875</c:v>
                </c:pt>
                <c:pt idx="28346">
                  <c:v>72.1875</c:v>
                </c:pt>
                <c:pt idx="28347">
                  <c:v>98.1875</c:v>
                </c:pt>
                <c:pt idx="28348">
                  <c:v>-20.8125</c:v>
                </c:pt>
                <c:pt idx="28349">
                  <c:v>53.1875</c:v>
                </c:pt>
                <c:pt idx="28350">
                  <c:v>57.1875</c:v>
                </c:pt>
                <c:pt idx="28351">
                  <c:v>62.1875</c:v>
                </c:pt>
                <c:pt idx="28352">
                  <c:v>-7.8125</c:v>
                </c:pt>
                <c:pt idx="28353">
                  <c:v>32.1875</c:v>
                </c:pt>
                <c:pt idx="28354">
                  <c:v>26.1875</c:v>
                </c:pt>
                <c:pt idx="28355">
                  <c:v>9.1875</c:v>
                </c:pt>
                <c:pt idx="28356">
                  <c:v>2.1875</c:v>
                </c:pt>
                <c:pt idx="28357">
                  <c:v>30.1875</c:v>
                </c:pt>
                <c:pt idx="28358">
                  <c:v>-30.8125</c:v>
                </c:pt>
                <c:pt idx="28359">
                  <c:v>4.1875</c:v>
                </c:pt>
                <c:pt idx="28360">
                  <c:v>34.1875</c:v>
                </c:pt>
                <c:pt idx="28361">
                  <c:v>24.1875</c:v>
                </c:pt>
                <c:pt idx="28362">
                  <c:v>60.1875</c:v>
                </c:pt>
                <c:pt idx="28363">
                  <c:v>24.24609375</c:v>
                </c:pt>
                <c:pt idx="28364">
                  <c:v>-8.75390625</c:v>
                </c:pt>
                <c:pt idx="28365">
                  <c:v>32.24609375</c:v>
                </c:pt>
                <c:pt idx="28366">
                  <c:v>-8.75390625</c:v>
                </c:pt>
                <c:pt idx="28367">
                  <c:v>10.24609375</c:v>
                </c:pt>
                <c:pt idx="28368">
                  <c:v>38.24609375</c:v>
                </c:pt>
                <c:pt idx="28369">
                  <c:v>-29.75390625</c:v>
                </c:pt>
                <c:pt idx="28370">
                  <c:v>2.24609375</c:v>
                </c:pt>
                <c:pt idx="28371">
                  <c:v>-2.75390625</c:v>
                </c:pt>
                <c:pt idx="28372">
                  <c:v>81.94140625</c:v>
                </c:pt>
                <c:pt idx="28373">
                  <c:v>3.94140625</c:v>
                </c:pt>
                <c:pt idx="28374">
                  <c:v>65.94140625</c:v>
                </c:pt>
                <c:pt idx="28375">
                  <c:v>8.94140625</c:v>
                </c:pt>
                <c:pt idx="28376">
                  <c:v>-18.05859375</c:v>
                </c:pt>
                <c:pt idx="28377">
                  <c:v>-8.05859375</c:v>
                </c:pt>
                <c:pt idx="28378">
                  <c:v>-29.05859375</c:v>
                </c:pt>
                <c:pt idx="28379">
                  <c:v>14.94140625</c:v>
                </c:pt>
                <c:pt idx="28380">
                  <c:v>32.94140625</c:v>
                </c:pt>
                <c:pt idx="28381">
                  <c:v>38.94140625</c:v>
                </c:pt>
                <c:pt idx="28382">
                  <c:v>93.94140625</c:v>
                </c:pt>
                <c:pt idx="28383">
                  <c:v>19.94140625</c:v>
                </c:pt>
                <c:pt idx="28384">
                  <c:v>-9.05859375</c:v>
                </c:pt>
                <c:pt idx="28385">
                  <c:v>-83.765625</c:v>
                </c:pt>
                <c:pt idx="28386">
                  <c:v>65.234375</c:v>
                </c:pt>
                <c:pt idx="28387">
                  <c:v>-15.765625</c:v>
                </c:pt>
                <c:pt idx="28388">
                  <c:v>129.234375</c:v>
                </c:pt>
                <c:pt idx="28389">
                  <c:v>34.234375</c:v>
                </c:pt>
                <c:pt idx="28390">
                  <c:v>38.234375</c:v>
                </c:pt>
                <c:pt idx="28391">
                  <c:v>27.234375</c:v>
                </c:pt>
                <c:pt idx="28392">
                  <c:v>-28.765625</c:v>
                </c:pt>
                <c:pt idx="28393">
                  <c:v>7.234375</c:v>
                </c:pt>
                <c:pt idx="28394">
                  <c:v>48.234375</c:v>
                </c:pt>
                <c:pt idx="28395">
                  <c:v>-6.765625</c:v>
                </c:pt>
                <c:pt idx="28396">
                  <c:v>32.234375</c:v>
                </c:pt>
                <c:pt idx="28397">
                  <c:v>-85.765625</c:v>
                </c:pt>
                <c:pt idx="28398">
                  <c:v>37.234375</c:v>
                </c:pt>
                <c:pt idx="28399">
                  <c:v>68.234375</c:v>
                </c:pt>
                <c:pt idx="28400">
                  <c:v>21.234375</c:v>
                </c:pt>
                <c:pt idx="28401">
                  <c:v>30.234375</c:v>
                </c:pt>
                <c:pt idx="28402">
                  <c:v>-54.765625</c:v>
                </c:pt>
                <c:pt idx="28403">
                  <c:v>17.234375</c:v>
                </c:pt>
                <c:pt idx="28404">
                  <c:v>91.234375</c:v>
                </c:pt>
                <c:pt idx="28405">
                  <c:v>1.234375</c:v>
                </c:pt>
                <c:pt idx="28406">
                  <c:v>8.234375</c:v>
                </c:pt>
                <c:pt idx="28407">
                  <c:v>8.234375</c:v>
                </c:pt>
                <c:pt idx="28408">
                  <c:v>-34.765625</c:v>
                </c:pt>
                <c:pt idx="28409">
                  <c:v>10.234375</c:v>
                </c:pt>
                <c:pt idx="28410">
                  <c:v>8.16796875</c:v>
                </c:pt>
                <c:pt idx="28411">
                  <c:v>70.16796875</c:v>
                </c:pt>
                <c:pt idx="28412">
                  <c:v>20.16796875</c:v>
                </c:pt>
                <c:pt idx="28413">
                  <c:v>-91.83203125</c:v>
                </c:pt>
                <c:pt idx="28414">
                  <c:v>-7.83203125</c:v>
                </c:pt>
                <c:pt idx="28415">
                  <c:v>-13.83203125</c:v>
                </c:pt>
                <c:pt idx="28416">
                  <c:v>-21.83203125</c:v>
                </c:pt>
                <c:pt idx="28417">
                  <c:v>-5.83203125</c:v>
                </c:pt>
                <c:pt idx="28418">
                  <c:v>-38.83203125</c:v>
                </c:pt>
                <c:pt idx="28419">
                  <c:v>-20.83203125</c:v>
                </c:pt>
                <c:pt idx="28420">
                  <c:v>54.16796875</c:v>
                </c:pt>
                <c:pt idx="28421">
                  <c:v>-23.83203125</c:v>
                </c:pt>
                <c:pt idx="28422">
                  <c:v>-48.83203125</c:v>
                </c:pt>
                <c:pt idx="28423">
                  <c:v>15.16796875</c:v>
                </c:pt>
                <c:pt idx="28424">
                  <c:v>-57.83203125</c:v>
                </c:pt>
                <c:pt idx="28425">
                  <c:v>-2.87109375</c:v>
                </c:pt>
                <c:pt idx="28426">
                  <c:v>-12.87109375</c:v>
                </c:pt>
                <c:pt idx="28427">
                  <c:v>42.12890625</c:v>
                </c:pt>
                <c:pt idx="28428">
                  <c:v>-27.87109375</c:v>
                </c:pt>
                <c:pt idx="28429">
                  <c:v>-60.87109375</c:v>
                </c:pt>
                <c:pt idx="28430">
                  <c:v>-26.87109375</c:v>
                </c:pt>
                <c:pt idx="28431">
                  <c:v>47.12890625</c:v>
                </c:pt>
                <c:pt idx="28432">
                  <c:v>26.12890625</c:v>
                </c:pt>
                <c:pt idx="28433">
                  <c:v>5.12890625</c:v>
                </c:pt>
                <c:pt idx="28434">
                  <c:v>-58.87109375</c:v>
                </c:pt>
                <c:pt idx="28435">
                  <c:v>43.12890625</c:v>
                </c:pt>
                <c:pt idx="28436">
                  <c:v>-53.87109375</c:v>
                </c:pt>
                <c:pt idx="28437">
                  <c:v>-29.87109375</c:v>
                </c:pt>
                <c:pt idx="28438">
                  <c:v>27.12890625</c:v>
                </c:pt>
                <c:pt idx="28439">
                  <c:v>-50.87109375</c:v>
                </c:pt>
                <c:pt idx="28440">
                  <c:v>-47.87109375</c:v>
                </c:pt>
                <c:pt idx="28441">
                  <c:v>-53.87109375</c:v>
                </c:pt>
                <c:pt idx="28442">
                  <c:v>75.12890625</c:v>
                </c:pt>
                <c:pt idx="28443">
                  <c:v>-97.87109375</c:v>
                </c:pt>
                <c:pt idx="28444">
                  <c:v>45.12890625</c:v>
                </c:pt>
                <c:pt idx="28445">
                  <c:v>-29.87109375</c:v>
                </c:pt>
                <c:pt idx="28446">
                  <c:v>66.33984375</c:v>
                </c:pt>
                <c:pt idx="28447">
                  <c:v>23.33984375</c:v>
                </c:pt>
                <c:pt idx="28448">
                  <c:v>3.33984375</c:v>
                </c:pt>
                <c:pt idx="28449">
                  <c:v>-5.66015625</c:v>
                </c:pt>
                <c:pt idx="28450">
                  <c:v>56.33984375</c:v>
                </c:pt>
                <c:pt idx="28451">
                  <c:v>74.33984375</c:v>
                </c:pt>
                <c:pt idx="28452">
                  <c:v>-28.66015625</c:v>
                </c:pt>
                <c:pt idx="28453">
                  <c:v>39.33984375</c:v>
                </c:pt>
                <c:pt idx="28454">
                  <c:v>-41.66015625</c:v>
                </c:pt>
                <c:pt idx="28455">
                  <c:v>-46.66015625</c:v>
                </c:pt>
                <c:pt idx="28456">
                  <c:v>-39.66015625</c:v>
                </c:pt>
                <c:pt idx="28457">
                  <c:v>14.12890625</c:v>
                </c:pt>
                <c:pt idx="28458">
                  <c:v>-0.87109375</c:v>
                </c:pt>
                <c:pt idx="28459">
                  <c:v>29.12890625</c:v>
                </c:pt>
                <c:pt idx="28460">
                  <c:v>-25.87109375</c:v>
                </c:pt>
                <c:pt idx="28461">
                  <c:v>84.12890625</c:v>
                </c:pt>
                <c:pt idx="28462">
                  <c:v>3.12890625</c:v>
                </c:pt>
                <c:pt idx="28463">
                  <c:v>40.12890625</c:v>
                </c:pt>
                <c:pt idx="28464">
                  <c:v>49.12890625</c:v>
                </c:pt>
                <c:pt idx="28465">
                  <c:v>-14.87109375</c:v>
                </c:pt>
                <c:pt idx="28466">
                  <c:v>6.12890625</c:v>
                </c:pt>
                <c:pt idx="28467">
                  <c:v>20.12890625</c:v>
                </c:pt>
                <c:pt idx="28468">
                  <c:v>10.12890625</c:v>
                </c:pt>
                <c:pt idx="28469">
                  <c:v>79.1875</c:v>
                </c:pt>
                <c:pt idx="28470">
                  <c:v>33.1875</c:v>
                </c:pt>
                <c:pt idx="28471">
                  <c:v>47.1875</c:v>
                </c:pt>
                <c:pt idx="28472">
                  <c:v>-40.8125</c:v>
                </c:pt>
                <c:pt idx="28473">
                  <c:v>-74.8125</c:v>
                </c:pt>
                <c:pt idx="28474">
                  <c:v>-58.8125</c:v>
                </c:pt>
                <c:pt idx="28475">
                  <c:v>-24.8125</c:v>
                </c:pt>
                <c:pt idx="28476">
                  <c:v>-32.8125</c:v>
                </c:pt>
                <c:pt idx="28477">
                  <c:v>-15.8125</c:v>
                </c:pt>
                <c:pt idx="28478">
                  <c:v>-18.8125</c:v>
                </c:pt>
                <c:pt idx="28479">
                  <c:v>17.1875</c:v>
                </c:pt>
                <c:pt idx="28480">
                  <c:v>79.1875</c:v>
                </c:pt>
                <c:pt idx="28481">
                  <c:v>-72.8125</c:v>
                </c:pt>
                <c:pt idx="28482">
                  <c:v>125.2460938</c:v>
                </c:pt>
                <c:pt idx="28483">
                  <c:v>17.24609375</c:v>
                </c:pt>
                <c:pt idx="28484">
                  <c:v>23.24609375</c:v>
                </c:pt>
                <c:pt idx="28485">
                  <c:v>101.2460938</c:v>
                </c:pt>
                <c:pt idx="28486">
                  <c:v>-9.75390625</c:v>
                </c:pt>
                <c:pt idx="28487">
                  <c:v>33.24609375</c:v>
                </c:pt>
                <c:pt idx="28488">
                  <c:v>57.24609375</c:v>
                </c:pt>
                <c:pt idx="28489">
                  <c:v>6.24609375</c:v>
                </c:pt>
                <c:pt idx="28490">
                  <c:v>61.24609375</c:v>
                </c:pt>
                <c:pt idx="28491">
                  <c:v>-36.75390625</c:v>
                </c:pt>
                <c:pt idx="28492">
                  <c:v>7.24609375</c:v>
                </c:pt>
                <c:pt idx="28493">
                  <c:v>31.24609375</c:v>
                </c:pt>
                <c:pt idx="28494">
                  <c:v>61.24609375</c:v>
                </c:pt>
                <c:pt idx="28495">
                  <c:v>40.24609375</c:v>
                </c:pt>
                <c:pt idx="28496">
                  <c:v>-48.75390625</c:v>
                </c:pt>
                <c:pt idx="28497">
                  <c:v>26.24609375</c:v>
                </c:pt>
                <c:pt idx="28498">
                  <c:v>-55.75390625</c:v>
                </c:pt>
                <c:pt idx="28499">
                  <c:v>13.24609375</c:v>
                </c:pt>
                <c:pt idx="28500">
                  <c:v>-23.75390625</c:v>
                </c:pt>
                <c:pt idx="28501">
                  <c:v>-26.75390625</c:v>
                </c:pt>
                <c:pt idx="28502">
                  <c:v>-68.75390625</c:v>
                </c:pt>
                <c:pt idx="28503">
                  <c:v>48.24609375</c:v>
                </c:pt>
                <c:pt idx="28504">
                  <c:v>-43.75390625</c:v>
                </c:pt>
                <c:pt idx="28505">
                  <c:v>20.24609375</c:v>
                </c:pt>
                <c:pt idx="28506">
                  <c:v>29.24609375</c:v>
                </c:pt>
                <c:pt idx="28507">
                  <c:v>53.94140625</c:v>
                </c:pt>
                <c:pt idx="28508">
                  <c:v>70.94140625</c:v>
                </c:pt>
                <c:pt idx="28509">
                  <c:v>26.94140625</c:v>
                </c:pt>
                <c:pt idx="28510">
                  <c:v>-6.05859375</c:v>
                </c:pt>
                <c:pt idx="28511">
                  <c:v>115.9414062</c:v>
                </c:pt>
                <c:pt idx="28512">
                  <c:v>-31.05859375</c:v>
                </c:pt>
                <c:pt idx="28513">
                  <c:v>-20.05859375</c:v>
                </c:pt>
                <c:pt idx="28514">
                  <c:v>45.94140625</c:v>
                </c:pt>
                <c:pt idx="28515">
                  <c:v>-5.859375E-2</c:v>
                </c:pt>
                <c:pt idx="28516">
                  <c:v>-16.05859375</c:v>
                </c:pt>
                <c:pt idx="28517">
                  <c:v>-15.05859375</c:v>
                </c:pt>
                <c:pt idx="28518">
                  <c:v>20.94140625</c:v>
                </c:pt>
                <c:pt idx="28519">
                  <c:v>8.94140625</c:v>
                </c:pt>
                <c:pt idx="28520">
                  <c:v>136.94140619999999</c:v>
                </c:pt>
                <c:pt idx="28521">
                  <c:v>12.94140625</c:v>
                </c:pt>
                <c:pt idx="28522">
                  <c:v>30.94140625</c:v>
                </c:pt>
                <c:pt idx="28523">
                  <c:v>36.94140625</c:v>
                </c:pt>
                <c:pt idx="28524">
                  <c:v>32.94140625</c:v>
                </c:pt>
                <c:pt idx="28525">
                  <c:v>-33.05859375</c:v>
                </c:pt>
                <c:pt idx="28526">
                  <c:v>-19.765625</c:v>
                </c:pt>
                <c:pt idx="28527">
                  <c:v>-96.765625</c:v>
                </c:pt>
                <c:pt idx="28528">
                  <c:v>42.234375</c:v>
                </c:pt>
                <c:pt idx="28529">
                  <c:v>34.234375</c:v>
                </c:pt>
                <c:pt idx="28530">
                  <c:v>54.234375</c:v>
                </c:pt>
                <c:pt idx="28531">
                  <c:v>-42.765625</c:v>
                </c:pt>
                <c:pt idx="28532">
                  <c:v>6.234375</c:v>
                </c:pt>
                <c:pt idx="28533">
                  <c:v>-23.765625</c:v>
                </c:pt>
                <c:pt idx="28534">
                  <c:v>-37.765625</c:v>
                </c:pt>
                <c:pt idx="28535">
                  <c:v>-33.765625</c:v>
                </c:pt>
                <c:pt idx="28536">
                  <c:v>33.234375</c:v>
                </c:pt>
                <c:pt idx="28537">
                  <c:v>-22.765625</c:v>
                </c:pt>
                <c:pt idx="28538">
                  <c:v>3.234375</c:v>
                </c:pt>
                <c:pt idx="28539">
                  <c:v>5.234375</c:v>
                </c:pt>
                <c:pt idx="28540">
                  <c:v>-10.765625</c:v>
                </c:pt>
                <c:pt idx="28541">
                  <c:v>43.234375</c:v>
                </c:pt>
                <c:pt idx="28542">
                  <c:v>4.234375</c:v>
                </c:pt>
                <c:pt idx="28543">
                  <c:v>-45.765625</c:v>
                </c:pt>
                <c:pt idx="28544">
                  <c:v>-32.765625</c:v>
                </c:pt>
                <c:pt idx="28545">
                  <c:v>25.234375</c:v>
                </c:pt>
                <c:pt idx="28546">
                  <c:v>-39.765625</c:v>
                </c:pt>
                <c:pt idx="28547">
                  <c:v>26.16796875</c:v>
                </c:pt>
                <c:pt idx="28548">
                  <c:v>51.16796875</c:v>
                </c:pt>
                <c:pt idx="28549">
                  <c:v>5.16796875</c:v>
                </c:pt>
                <c:pt idx="28550">
                  <c:v>34.16796875</c:v>
                </c:pt>
                <c:pt idx="28551">
                  <c:v>6.16796875</c:v>
                </c:pt>
                <c:pt idx="28552">
                  <c:v>12.16796875</c:v>
                </c:pt>
                <c:pt idx="28553">
                  <c:v>-7.83203125</c:v>
                </c:pt>
                <c:pt idx="28554">
                  <c:v>87.16796875</c:v>
                </c:pt>
                <c:pt idx="28555">
                  <c:v>31.16796875</c:v>
                </c:pt>
                <c:pt idx="28556">
                  <c:v>-62.83203125</c:v>
                </c:pt>
                <c:pt idx="28557">
                  <c:v>90.16796875</c:v>
                </c:pt>
                <c:pt idx="28558">
                  <c:v>16.16796875</c:v>
                </c:pt>
                <c:pt idx="28559">
                  <c:v>-9.83203125</c:v>
                </c:pt>
                <c:pt idx="28560">
                  <c:v>-36.83203125</c:v>
                </c:pt>
                <c:pt idx="28561">
                  <c:v>-30.83203125</c:v>
                </c:pt>
                <c:pt idx="28562">
                  <c:v>-28.83203125</c:v>
                </c:pt>
                <c:pt idx="28563">
                  <c:v>40.16796875</c:v>
                </c:pt>
                <c:pt idx="28564">
                  <c:v>-40.83203125</c:v>
                </c:pt>
                <c:pt idx="28565">
                  <c:v>9.12890625</c:v>
                </c:pt>
                <c:pt idx="28566">
                  <c:v>-39.87109375</c:v>
                </c:pt>
                <c:pt idx="28567">
                  <c:v>10.12890625</c:v>
                </c:pt>
                <c:pt idx="28568">
                  <c:v>0.12890625</c:v>
                </c:pt>
                <c:pt idx="28569">
                  <c:v>20.12890625</c:v>
                </c:pt>
                <c:pt idx="28570">
                  <c:v>16.12890625</c:v>
                </c:pt>
                <c:pt idx="28571">
                  <c:v>-31.87109375</c:v>
                </c:pt>
                <c:pt idx="28572">
                  <c:v>-51.87109375</c:v>
                </c:pt>
                <c:pt idx="28573">
                  <c:v>21.12890625</c:v>
                </c:pt>
                <c:pt idx="28574">
                  <c:v>26.33984375</c:v>
                </c:pt>
                <c:pt idx="28575">
                  <c:v>-3.66015625</c:v>
                </c:pt>
                <c:pt idx="28576">
                  <c:v>-12.66015625</c:v>
                </c:pt>
                <c:pt idx="28577">
                  <c:v>-34.66015625</c:v>
                </c:pt>
                <c:pt idx="28578">
                  <c:v>40.33984375</c:v>
                </c:pt>
                <c:pt idx="28579">
                  <c:v>61.33984375</c:v>
                </c:pt>
                <c:pt idx="28580">
                  <c:v>31.33984375</c:v>
                </c:pt>
                <c:pt idx="28581">
                  <c:v>112.3398438</c:v>
                </c:pt>
                <c:pt idx="28582">
                  <c:v>-35.66015625</c:v>
                </c:pt>
                <c:pt idx="28583">
                  <c:v>40.33984375</c:v>
                </c:pt>
                <c:pt idx="28584">
                  <c:v>86.33984375</c:v>
                </c:pt>
                <c:pt idx="28585">
                  <c:v>-23.66015625</c:v>
                </c:pt>
                <c:pt idx="28586">
                  <c:v>-5.66015625</c:v>
                </c:pt>
                <c:pt idx="28587">
                  <c:v>69.33984375</c:v>
                </c:pt>
                <c:pt idx="28588">
                  <c:v>16.33984375</c:v>
                </c:pt>
                <c:pt idx="28589">
                  <c:v>76.33984375</c:v>
                </c:pt>
                <c:pt idx="28590">
                  <c:v>106.3398438</c:v>
                </c:pt>
                <c:pt idx="28591">
                  <c:v>-16.66015625</c:v>
                </c:pt>
                <c:pt idx="28592">
                  <c:v>-13.87109375</c:v>
                </c:pt>
                <c:pt idx="28593">
                  <c:v>42.12890625</c:v>
                </c:pt>
                <c:pt idx="28594">
                  <c:v>58.12890625</c:v>
                </c:pt>
                <c:pt idx="28595">
                  <c:v>32.12890625</c:v>
                </c:pt>
                <c:pt idx="28596">
                  <c:v>-14.87109375</c:v>
                </c:pt>
                <c:pt idx="28597">
                  <c:v>-45.87109375</c:v>
                </c:pt>
                <c:pt idx="28598">
                  <c:v>24.12890625</c:v>
                </c:pt>
                <c:pt idx="28599">
                  <c:v>-24.87109375</c:v>
                </c:pt>
                <c:pt idx="28600">
                  <c:v>6.12890625</c:v>
                </c:pt>
                <c:pt idx="28601">
                  <c:v>-18.87109375</c:v>
                </c:pt>
                <c:pt idx="28602">
                  <c:v>14.12890625</c:v>
                </c:pt>
                <c:pt idx="28603">
                  <c:v>-43.87109375</c:v>
                </c:pt>
                <c:pt idx="28604">
                  <c:v>98.1875</c:v>
                </c:pt>
                <c:pt idx="28605">
                  <c:v>13.1875</c:v>
                </c:pt>
                <c:pt idx="28606">
                  <c:v>11.1875</c:v>
                </c:pt>
                <c:pt idx="28607">
                  <c:v>47.1875</c:v>
                </c:pt>
                <c:pt idx="28608">
                  <c:v>65.1875</c:v>
                </c:pt>
                <c:pt idx="28609">
                  <c:v>6.1875</c:v>
                </c:pt>
                <c:pt idx="28610">
                  <c:v>8.1875</c:v>
                </c:pt>
                <c:pt idx="28611">
                  <c:v>45.1875</c:v>
                </c:pt>
                <c:pt idx="28612">
                  <c:v>-112.8125</c:v>
                </c:pt>
                <c:pt idx="28613">
                  <c:v>-47.8125</c:v>
                </c:pt>
                <c:pt idx="28614">
                  <c:v>93.1875</c:v>
                </c:pt>
                <c:pt idx="28615">
                  <c:v>12.1875</c:v>
                </c:pt>
                <c:pt idx="28616">
                  <c:v>56.1875</c:v>
                </c:pt>
                <c:pt idx="28617">
                  <c:v>-36.8125</c:v>
                </c:pt>
                <c:pt idx="28618">
                  <c:v>-27.75390625</c:v>
                </c:pt>
                <c:pt idx="28619">
                  <c:v>122.2460938</c:v>
                </c:pt>
                <c:pt idx="28620">
                  <c:v>-85.75390625</c:v>
                </c:pt>
                <c:pt idx="28621">
                  <c:v>-16.75390625</c:v>
                </c:pt>
                <c:pt idx="28622">
                  <c:v>4.24609375</c:v>
                </c:pt>
                <c:pt idx="28623">
                  <c:v>-33.75390625</c:v>
                </c:pt>
                <c:pt idx="28624">
                  <c:v>111.2460938</c:v>
                </c:pt>
                <c:pt idx="28625">
                  <c:v>-39.75390625</c:v>
                </c:pt>
                <c:pt idx="28626">
                  <c:v>-21.75390625</c:v>
                </c:pt>
                <c:pt idx="28627">
                  <c:v>20.24609375</c:v>
                </c:pt>
                <c:pt idx="28628">
                  <c:v>27.24609375</c:v>
                </c:pt>
                <c:pt idx="28629">
                  <c:v>-20.75390625</c:v>
                </c:pt>
                <c:pt idx="28630">
                  <c:v>82.24609375</c:v>
                </c:pt>
                <c:pt idx="28631">
                  <c:v>-7.05859375</c:v>
                </c:pt>
                <c:pt idx="28632">
                  <c:v>107.9414062</c:v>
                </c:pt>
                <c:pt idx="28633">
                  <c:v>51.94140625</c:v>
                </c:pt>
                <c:pt idx="28634">
                  <c:v>-39.05859375</c:v>
                </c:pt>
                <c:pt idx="28635">
                  <c:v>74.94140625</c:v>
                </c:pt>
                <c:pt idx="28636">
                  <c:v>83.94140625</c:v>
                </c:pt>
                <c:pt idx="28637">
                  <c:v>60.94140625</c:v>
                </c:pt>
                <c:pt idx="28638">
                  <c:v>9.94140625</c:v>
                </c:pt>
                <c:pt idx="28639">
                  <c:v>-27.05859375</c:v>
                </c:pt>
                <c:pt idx="28640">
                  <c:v>-4.05859375</c:v>
                </c:pt>
                <c:pt idx="28641">
                  <c:v>7.94140625</c:v>
                </c:pt>
                <c:pt idx="28642">
                  <c:v>10.94140625</c:v>
                </c:pt>
                <c:pt idx="28643">
                  <c:v>29.94140625</c:v>
                </c:pt>
                <c:pt idx="28644">
                  <c:v>-40.765625</c:v>
                </c:pt>
                <c:pt idx="28645">
                  <c:v>32.234375</c:v>
                </c:pt>
                <c:pt idx="28646">
                  <c:v>21.234375</c:v>
                </c:pt>
                <c:pt idx="28647">
                  <c:v>-27.765625</c:v>
                </c:pt>
                <c:pt idx="28648">
                  <c:v>111.234375</c:v>
                </c:pt>
                <c:pt idx="28649">
                  <c:v>14.234375</c:v>
                </c:pt>
                <c:pt idx="28650">
                  <c:v>-37.765625</c:v>
                </c:pt>
                <c:pt idx="28651">
                  <c:v>56.234375</c:v>
                </c:pt>
                <c:pt idx="28652">
                  <c:v>79.234375</c:v>
                </c:pt>
                <c:pt idx="28653">
                  <c:v>-20.765625</c:v>
                </c:pt>
                <c:pt idx="28654">
                  <c:v>40.234375</c:v>
                </c:pt>
                <c:pt idx="28655">
                  <c:v>72.234375</c:v>
                </c:pt>
                <c:pt idx="28656">
                  <c:v>-26.765625</c:v>
                </c:pt>
                <c:pt idx="28657">
                  <c:v>39.234375</c:v>
                </c:pt>
                <c:pt idx="28658">
                  <c:v>62.234375</c:v>
                </c:pt>
                <c:pt idx="28659">
                  <c:v>-12.765625</c:v>
                </c:pt>
                <c:pt idx="28660">
                  <c:v>43.234375</c:v>
                </c:pt>
                <c:pt idx="28661">
                  <c:v>27.234375</c:v>
                </c:pt>
                <c:pt idx="28662">
                  <c:v>-12.765625</c:v>
                </c:pt>
                <c:pt idx="28663">
                  <c:v>-14.765625</c:v>
                </c:pt>
                <c:pt idx="28664">
                  <c:v>21.234375</c:v>
                </c:pt>
                <c:pt idx="28665">
                  <c:v>-52.765625</c:v>
                </c:pt>
                <c:pt idx="28666">
                  <c:v>2.234375</c:v>
                </c:pt>
                <c:pt idx="28667">
                  <c:v>118.234375</c:v>
                </c:pt>
                <c:pt idx="28668">
                  <c:v>-5.83203125</c:v>
                </c:pt>
                <c:pt idx="28669">
                  <c:v>57.16796875</c:v>
                </c:pt>
                <c:pt idx="28670">
                  <c:v>-23.83203125</c:v>
                </c:pt>
                <c:pt idx="28671">
                  <c:v>-14.83203125</c:v>
                </c:pt>
                <c:pt idx="28672">
                  <c:v>-2.83203125</c:v>
                </c:pt>
                <c:pt idx="28673">
                  <c:v>62.16796875</c:v>
                </c:pt>
                <c:pt idx="28674">
                  <c:v>-51.83203125</c:v>
                </c:pt>
                <c:pt idx="28675">
                  <c:v>-138.83203119999999</c:v>
                </c:pt>
                <c:pt idx="28676">
                  <c:v>-8.83203125</c:v>
                </c:pt>
                <c:pt idx="28677">
                  <c:v>-106.8320312</c:v>
                </c:pt>
                <c:pt idx="28678">
                  <c:v>36.16796875</c:v>
                </c:pt>
                <c:pt idx="28679">
                  <c:v>84.16796875</c:v>
                </c:pt>
                <c:pt idx="28680">
                  <c:v>7.16796875</c:v>
                </c:pt>
                <c:pt idx="28681">
                  <c:v>-50.83203125</c:v>
                </c:pt>
                <c:pt idx="28682">
                  <c:v>39.12890625</c:v>
                </c:pt>
                <c:pt idx="28683">
                  <c:v>40.12890625</c:v>
                </c:pt>
                <c:pt idx="28684">
                  <c:v>110.1289062</c:v>
                </c:pt>
                <c:pt idx="28685">
                  <c:v>23.12890625</c:v>
                </c:pt>
                <c:pt idx="28686">
                  <c:v>43.12890625</c:v>
                </c:pt>
                <c:pt idx="28687">
                  <c:v>59.12890625</c:v>
                </c:pt>
                <c:pt idx="28688">
                  <c:v>10.12890625</c:v>
                </c:pt>
                <c:pt idx="28689">
                  <c:v>-42.87109375</c:v>
                </c:pt>
                <c:pt idx="28690">
                  <c:v>-9.87109375</c:v>
                </c:pt>
                <c:pt idx="28691">
                  <c:v>-68.87109375</c:v>
                </c:pt>
                <c:pt idx="28692">
                  <c:v>13.12890625</c:v>
                </c:pt>
                <c:pt idx="28693">
                  <c:v>-58.87109375</c:v>
                </c:pt>
                <c:pt idx="28694">
                  <c:v>-33.87109375</c:v>
                </c:pt>
                <c:pt idx="28695">
                  <c:v>-35.66015625</c:v>
                </c:pt>
                <c:pt idx="28696">
                  <c:v>-19.66015625</c:v>
                </c:pt>
                <c:pt idx="28697">
                  <c:v>83.33984375</c:v>
                </c:pt>
                <c:pt idx="28698">
                  <c:v>79.33984375</c:v>
                </c:pt>
                <c:pt idx="28699">
                  <c:v>-60.66015625</c:v>
                </c:pt>
                <c:pt idx="28700">
                  <c:v>27.33984375</c:v>
                </c:pt>
                <c:pt idx="28701">
                  <c:v>23.33984375</c:v>
                </c:pt>
                <c:pt idx="28702">
                  <c:v>-80.66015625</c:v>
                </c:pt>
                <c:pt idx="28703">
                  <c:v>81.33984375</c:v>
                </c:pt>
                <c:pt idx="28704">
                  <c:v>49.33984375</c:v>
                </c:pt>
                <c:pt idx="28705">
                  <c:v>-16.66015625</c:v>
                </c:pt>
                <c:pt idx="28706">
                  <c:v>-39.66015625</c:v>
                </c:pt>
                <c:pt idx="28707">
                  <c:v>51.33984375</c:v>
                </c:pt>
                <c:pt idx="28708">
                  <c:v>-8.66015625</c:v>
                </c:pt>
                <c:pt idx="28709">
                  <c:v>14.33984375</c:v>
                </c:pt>
                <c:pt idx="28710">
                  <c:v>94.33984375</c:v>
                </c:pt>
                <c:pt idx="28711">
                  <c:v>-73.66015625</c:v>
                </c:pt>
                <c:pt idx="28712">
                  <c:v>3.33984375</c:v>
                </c:pt>
                <c:pt idx="28713">
                  <c:v>-41.66015625</c:v>
                </c:pt>
                <c:pt idx="28714">
                  <c:v>-41.66015625</c:v>
                </c:pt>
                <c:pt idx="28715">
                  <c:v>-41.66015625</c:v>
                </c:pt>
                <c:pt idx="28716">
                  <c:v>17.33984375</c:v>
                </c:pt>
                <c:pt idx="28717">
                  <c:v>-1.87109375</c:v>
                </c:pt>
                <c:pt idx="28718">
                  <c:v>76.12890625</c:v>
                </c:pt>
                <c:pt idx="28719">
                  <c:v>34.12890625</c:v>
                </c:pt>
                <c:pt idx="28720">
                  <c:v>35.12890625</c:v>
                </c:pt>
                <c:pt idx="28721">
                  <c:v>25.12890625</c:v>
                </c:pt>
                <c:pt idx="28722">
                  <c:v>12.12890625</c:v>
                </c:pt>
                <c:pt idx="28723">
                  <c:v>-1.87109375</c:v>
                </c:pt>
                <c:pt idx="28724">
                  <c:v>10.12890625</c:v>
                </c:pt>
                <c:pt idx="28725">
                  <c:v>-3.87109375</c:v>
                </c:pt>
                <c:pt idx="28726">
                  <c:v>27.12890625</c:v>
                </c:pt>
                <c:pt idx="28727">
                  <c:v>47.12890625</c:v>
                </c:pt>
                <c:pt idx="28728">
                  <c:v>-53.87109375</c:v>
                </c:pt>
                <c:pt idx="28729">
                  <c:v>-6.87109375</c:v>
                </c:pt>
                <c:pt idx="28730">
                  <c:v>31.12890625</c:v>
                </c:pt>
                <c:pt idx="28731">
                  <c:v>-21.8125</c:v>
                </c:pt>
                <c:pt idx="28732">
                  <c:v>19.1875</c:v>
                </c:pt>
                <c:pt idx="28733">
                  <c:v>-23.8125</c:v>
                </c:pt>
                <c:pt idx="28734">
                  <c:v>-48.8125</c:v>
                </c:pt>
                <c:pt idx="28735">
                  <c:v>123.1875</c:v>
                </c:pt>
                <c:pt idx="28736">
                  <c:v>89.1875</c:v>
                </c:pt>
                <c:pt idx="28737">
                  <c:v>-51.8125</c:v>
                </c:pt>
                <c:pt idx="28738">
                  <c:v>16.1875</c:v>
                </c:pt>
                <c:pt idx="28739">
                  <c:v>-23.8125</c:v>
                </c:pt>
                <c:pt idx="28740">
                  <c:v>-30.8125</c:v>
                </c:pt>
                <c:pt idx="28741">
                  <c:v>49.1875</c:v>
                </c:pt>
                <c:pt idx="28742">
                  <c:v>31.1875</c:v>
                </c:pt>
                <c:pt idx="28743">
                  <c:v>24.1875</c:v>
                </c:pt>
                <c:pt idx="28744">
                  <c:v>34.1875</c:v>
                </c:pt>
                <c:pt idx="28745">
                  <c:v>60.24609375</c:v>
                </c:pt>
                <c:pt idx="28746">
                  <c:v>21.24609375</c:v>
                </c:pt>
                <c:pt idx="28747">
                  <c:v>-7.75390625</c:v>
                </c:pt>
                <c:pt idx="28748">
                  <c:v>120.2460938</c:v>
                </c:pt>
                <c:pt idx="28749">
                  <c:v>-39.75390625</c:v>
                </c:pt>
                <c:pt idx="28750">
                  <c:v>39.24609375</c:v>
                </c:pt>
                <c:pt idx="28751">
                  <c:v>28.24609375</c:v>
                </c:pt>
                <c:pt idx="28752">
                  <c:v>37.24609375</c:v>
                </c:pt>
                <c:pt idx="28753">
                  <c:v>-8.75390625</c:v>
                </c:pt>
                <c:pt idx="28754">
                  <c:v>-42.75390625</c:v>
                </c:pt>
                <c:pt idx="28755">
                  <c:v>-10.75390625</c:v>
                </c:pt>
                <c:pt idx="28756">
                  <c:v>50.24609375</c:v>
                </c:pt>
                <c:pt idx="28757">
                  <c:v>18.94140625</c:v>
                </c:pt>
                <c:pt idx="28758">
                  <c:v>-44.05859375</c:v>
                </c:pt>
                <c:pt idx="28759">
                  <c:v>4.94140625</c:v>
                </c:pt>
                <c:pt idx="28760">
                  <c:v>-17.05859375</c:v>
                </c:pt>
                <c:pt idx="28761">
                  <c:v>-2.05859375</c:v>
                </c:pt>
                <c:pt idx="28762">
                  <c:v>23.94140625</c:v>
                </c:pt>
                <c:pt idx="28763">
                  <c:v>52.94140625</c:v>
                </c:pt>
                <c:pt idx="28764">
                  <c:v>-11.05859375</c:v>
                </c:pt>
                <c:pt idx="28765">
                  <c:v>-26.05859375</c:v>
                </c:pt>
                <c:pt idx="28766">
                  <c:v>41.94140625</c:v>
                </c:pt>
                <c:pt idx="28767">
                  <c:v>-8.05859375</c:v>
                </c:pt>
                <c:pt idx="28768">
                  <c:v>46.94140625</c:v>
                </c:pt>
                <c:pt idx="28769">
                  <c:v>12.94140625</c:v>
                </c:pt>
                <c:pt idx="28770">
                  <c:v>98.234375</c:v>
                </c:pt>
                <c:pt idx="28771">
                  <c:v>57.234375</c:v>
                </c:pt>
                <c:pt idx="28772">
                  <c:v>52.234375</c:v>
                </c:pt>
                <c:pt idx="28773">
                  <c:v>1.234375</c:v>
                </c:pt>
                <c:pt idx="28774">
                  <c:v>-50.765625</c:v>
                </c:pt>
                <c:pt idx="28775">
                  <c:v>6.234375</c:v>
                </c:pt>
                <c:pt idx="28776">
                  <c:v>68.234375</c:v>
                </c:pt>
                <c:pt idx="28777">
                  <c:v>76.234375</c:v>
                </c:pt>
                <c:pt idx="28778">
                  <c:v>-51.765625</c:v>
                </c:pt>
                <c:pt idx="28779">
                  <c:v>11.16796875</c:v>
                </c:pt>
                <c:pt idx="28780">
                  <c:v>-48.83203125</c:v>
                </c:pt>
                <c:pt idx="28781">
                  <c:v>1.16796875</c:v>
                </c:pt>
                <c:pt idx="28782">
                  <c:v>71.16796875</c:v>
                </c:pt>
                <c:pt idx="28783">
                  <c:v>-13.83203125</c:v>
                </c:pt>
                <c:pt idx="28784">
                  <c:v>47.16796875</c:v>
                </c:pt>
                <c:pt idx="28785">
                  <c:v>-69.83203125</c:v>
                </c:pt>
                <c:pt idx="28786">
                  <c:v>-72.83203125</c:v>
                </c:pt>
                <c:pt idx="28787">
                  <c:v>24.16796875</c:v>
                </c:pt>
                <c:pt idx="28788">
                  <c:v>-44.83203125</c:v>
                </c:pt>
                <c:pt idx="28789">
                  <c:v>9.16796875</c:v>
                </c:pt>
                <c:pt idx="28790">
                  <c:v>6.16796875</c:v>
                </c:pt>
                <c:pt idx="28791">
                  <c:v>-27.83203125</c:v>
                </c:pt>
                <c:pt idx="28792">
                  <c:v>55.16796875</c:v>
                </c:pt>
                <c:pt idx="28793">
                  <c:v>-62.83203125</c:v>
                </c:pt>
                <c:pt idx="28794">
                  <c:v>32.12890625</c:v>
                </c:pt>
                <c:pt idx="28795">
                  <c:v>4.12890625</c:v>
                </c:pt>
                <c:pt idx="28796">
                  <c:v>-60.87109375</c:v>
                </c:pt>
                <c:pt idx="28797">
                  <c:v>-56.87109375</c:v>
                </c:pt>
                <c:pt idx="28798">
                  <c:v>44.12890625</c:v>
                </c:pt>
                <c:pt idx="28799">
                  <c:v>61.12890625</c:v>
                </c:pt>
                <c:pt idx="28800">
                  <c:v>-69.87109375</c:v>
                </c:pt>
                <c:pt idx="28801">
                  <c:v>0.12890625</c:v>
                </c:pt>
                <c:pt idx="28802">
                  <c:v>-3.87109375</c:v>
                </c:pt>
                <c:pt idx="28803">
                  <c:v>-3.87109375</c:v>
                </c:pt>
                <c:pt idx="28804">
                  <c:v>-78.87109375</c:v>
                </c:pt>
                <c:pt idx="28805">
                  <c:v>-39.87109375</c:v>
                </c:pt>
                <c:pt idx="28806">
                  <c:v>39.12890625</c:v>
                </c:pt>
                <c:pt idx="28807">
                  <c:v>42.12890625</c:v>
                </c:pt>
                <c:pt idx="28808">
                  <c:v>87.12890625</c:v>
                </c:pt>
                <c:pt idx="28809">
                  <c:v>52.12890625</c:v>
                </c:pt>
                <c:pt idx="28810">
                  <c:v>-17.87109375</c:v>
                </c:pt>
                <c:pt idx="28811">
                  <c:v>36.33984375</c:v>
                </c:pt>
                <c:pt idx="28812">
                  <c:v>59.33984375</c:v>
                </c:pt>
                <c:pt idx="28813">
                  <c:v>10.33984375</c:v>
                </c:pt>
                <c:pt idx="28814">
                  <c:v>88.33984375</c:v>
                </c:pt>
                <c:pt idx="28815">
                  <c:v>-64.66015625</c:v>
                </c:pt>
                <c:pt idx="28816">
                  <c:v>-22.66015625</c:v>
                </c:pt>
                <c:pt idx="28817">
                  <c:v>83.33984375</c:v>
                </c:pt>
                <c:pt idx="28818">
                  <c:v>21.33984375</c:v>
                </c:pt>
                <c:pt idx="28819">
                  <c:v>3.33984375</c:v>
                </c:pt>
                <c:pt idx="28820">
                  <c:v>94.33984375</c:v>
                </c:pt>
                <c:pt idx="28821">
                  <c:v>-58.66015625</c:v>
                </c:pt>
                <c:pt idx="28822">
                  <c:v>-15.66015625</c:v>
                </c:pt>
                <c:pt idx="28823">
                  <c:v>31.33984375</c:v>
                </c:pt>
                <c:pt idx="28824">
                  <c:v>117.3398438</c:v>
                </c:pt>
                <c:pt idx="28825">
                  <c:v>12.33984375</c:v>
                </c:pt>
                <c:pt idx="28826">
                  <c:v>-77.66015625</c:v>
                </c:pt>
                <c:pt idx="28827">
                  <c:v>2.33984375</c:v>
                </c:pt>
                <c:pt idx="28828">
                  <c:v>-85.66015625</c:v>
                </c:pt>
                <c:pt idx="28829">
                  <c:v>72.33984375</c:v>
                </c:pt>
                <c:pt idx="28830">
                  <c:v>93.33984375</c:v>
                </c:pt>
                <c:pt idx="28831">
                  <c:v>19.33984375</c:v>
                </c:pt>
                <c:pt idx="28832">
                  <c:v>43.12890625</c:v>
                </c:pt>
                <c:pt idx="28833">
                  <c:v>70.12890625</c:v>
                </c:pt>
                <c:pt idx="28834">
                  <c:v>13.12890625</c:v>
                </c:pt>
                <c:pt idx="28835">
                  <c:v>-3.87109375</c:v>
                </c:pt>
                <c:pt idx="28836">
                  <c:v>5.12890625</c:v>
                </c:pt>
                <c:pt idx="28837">
                  <c:v>81.1875</c:v>
                </c:pt>
                <c:pt idx="28838">
                  <c:v>-8.8125</c:v>
                </c:pt>
                <c:pt idx="28839">
                  <c:v>51.1875</c:v>
                </c:pt>
                <c:pt idx="28840">
                  <c:v>13.1875</c:v>
                </c:pt>
                <c:pt idx="28841">
                  <c:v>20.1875</c:v>
                </c:pt>
                <c:pt idx="28842">
                  <c:v>-55.8125</c:v>
                </c:pt>
                <c:pt idx="28843">
                  <c:v>81.1875</c:v>
                </c:pt>
                <c:pt idx="28844">
                  <c:v>2.1875</c:v>
                </c:pt>
                <c:pt idx="28845">
                  <c:v>-29.8125</c:v>
                </c:pt>
                <c:pt idx="28846">
                  <c:v>-21.8125</c:v>
                </c:pt>
                <c:pt idx="28847">
                  <c:v>44.1875</c:v>
                </c:pt>
                <c:pt idx="28848">
                  <c:v>-4.8125</c:v>
                </c:pt>
                <c:pt idx="28849">
                  <c:v>-72.8125</c:v>
                </c:pt>
                <c:pt idx="28850">
                  <c:v>11.1875</c:v>
                </c:pt>
                <c:pt idx="28851">
                  <c:v>-66.8125</c:v>
                </c:pt>
                <c:pt idx="28852">
                  <c:v>122.2460938</c:v>
                </c:pt>
                <c:pt idx="28853">
                  <c:v>19.24609375</c:v>
                </c:pt>
                <c:pt idx="28854">
                  <c:v>-104.7539062</c:v>
                </c:pt>
                <c:pt idx="28855">
                  <c:v>18.24609375</c:v>
                </c:pt>
                <c:pt idx="28856">
                  <c:v>25.24609375</c:v>
                </c:pt>
                <c:pt idx="28857">
                  <c:v>1.24609375</c:v>
                </c:pt>
                <c:pt idx="28858">
                  <c:v>12.24609375</c:v>
                </c:pt>
                <c:pt idx="28859">
                  <c:v>39.24609375</c:v>
                </c:pt>
                <c:pt idx="28860">
                  <c:v>34.24609375</c:v>
                </c:pt>
                <c:pt idx="28861">
                  <c:v>-58.75390625</c:v>
                </c:pt>
                <c:pt idx="28862">
                  <c:v>-37.75390625</c:v>
                </c:pt>
                <c:pt idx="28863">
                  <c:v>33.24609375</c:v>
                </c:pt>
                <c:pt idx="28864">
                  <c:v>51.24609375</c:v>
                </c:pt>
                <c:pt idx="28865">
                  <c:v>-82.75390625</c:v>
                </c:pt>
                <c:pt idx="28866">
                  <c:v>-4.75390625</c:v>
                </c:pt>
                <c:pt idx="28867">
                  <c:v>-50.75390625</c:v>
                </c:pt>
                <c:pt idx="28868">
                  <c:v>-28.05859375</c:v>
                </c:pt>
                <c:pt idx="28869">
                  <c:v>5.94140625</c:v>
                </c:pt>
                <c:pt idx="28870">
                  <c:v>55.94140625</c:v>
                </c:pt>
                <c:pt idx="28871">
                  <c:v>13.94140625</c:v>
                </c:pt>
                <c:pt idx="28872">
                  <c:v>-12.05859375</c:v>
                </c:pt>
                <c:pt idx="28873">
                  <c:v>4.94140625</c:v>
                </c:pt>
                <c:pt idx="28874">
                  <c:v>88.94140625</c:v>
                </c:pt>
                <c:pt idx="28875">
                  <c:v>-26.05859375</c:v>
                </c:pt>
                <c:pt idx="28876">
                  <c:v>-18.05859375</c:v>
                </c:pt>
                <c:pt idx="28877">
                  <c:v>-88.05859375</c:v>
                </c:pt>
                <c:pt idx="28878">
                  <c:v>52.94140625</c:v>
                </c:pt>
                <c:pt idx="28879">
                  <c:v>-44.05859375</c:v>
                </c:pt>
                <c:pt idx="28880">
                  <c:v>-10.05859375</c:v>
                </c:pt>
                <c:pt idx="28881">
                  <c:v>4.94140625</c:v>
                </c:pt>
                <c:pt idx="28882">
                  <c:v>-27.05859375</c:v>
                </c:pt>
                <c:pt idx="28883">
                  <c:v>24.94140625</c:v>
                </c:pt>
                <c:pt idx="28884">
                  <c:v>9.94140625</c:v>
                </c:pt>
                <c:pt idx="28885">
                  <c:v>-20.765625</c:v>
                </c:pt>
                <c:pt idx="28886">
                  <c:v>74.234375</c:v>
                </c:pt>
                <c:pt idx="28887">
                  <c:v>33.234375</c:v>
                </c:pt>
                <c:pt idx="28888">
                  <c:v>-25.765625</c:v>
                </c:pt>
                <c:pt idx="28889">
                  <c:v>-73.765625</c:v>
                </c:pt>
                <c:pt idx="28890">
                  <c:v>61.234375</c:v>
                </c:pt>
                <c:pt idx="28891">
                  <c:v>1.234375</c:v>
                </c:pt>
                <c:pt idx="28892">
                  <c:v>-49.765625</c:v>
                </c:pt>
                <c:pt idx="28893">
                  <c:v>2.234375</c:v>
                </c:pt>
                <c:pt idx="28894">
                  <c:v>-30.765625</c:v>
                </c:pt>
                <c:pt idx="28895">
                  <c:v>27.234375</c:v>
                </c:pt>
                <c:pt idx="28896">
                  <c:v>8.234375</c:v>
                </c:pt>
                <c:pt idx="28897">
                  <c:v>38.234375</c:v>
                </c:pt>
                <c:pt idx="28898">
                  <c:v>68.234375</c:v>
                </c:pt>
                <c:pt idx="28899">
                  <c:v>79.234375</c:v>
                </c:pt>
                <c:pt idx="28900">
                  <c:v>-11.765625</c:v>
                </c:pt>
                <c:pt idx="28901">
                  <c:v>-0.83203125</c:v>
                </c:pt>
                <c:pt idx="28902">
                  <c:v>-51.83203125</c:v>
                </c:pt>
                <c:pt idx="28903">
                  <c:v>0.16796875</c:v>
                </c:pt>
                <c:pt idx="28904">
                  <c:v>27.16796875</c:v>
                </c:pt>
                <c:pt idx="28905">
                  <c:v>55.16796875</c:v>
                </c:pt>
                <c:pt idx="28906">
                  <c:v>38.16796875</c:v>
                </c:pt>
                <c:pt idx="28907">
                  <c:v>-72.83203125</c:v>
                </c:pt>
                <c:pt idx="28908">
                  <c:v>88.16796875</c:v>
                </c:pt>
                <c:pt idx="28909">
                  <c:v>39.16796875</c:v>
                </c:pt>
                <c:pt idx="28910">
                  <c:v>4.16796875</c:v>
                </c:pt>
                <c:pt idx="28911">
                  <c:v>2.16796875</c:v>
                </c:pt>
                <c:pt idx="28912">
                  <c:v>82.16796875</c:v>
                </c:pt>
                <c:pt idx="28913">
                  <c:v>-98.83203125</c:v>
                </c:pt>
                <c:pt idx="28914">
                  <c:v>-56.83203125</c:v>
                </c:pt>
                <c:pt idx="28915">
                  <c:v>9.16796875</c:v>
                </c:pt>
                <c:pt idx="28916">
                  <c:v>107.1679688</c:v>
                </c:pt>
                <c:pt idx="28917">
                  <c:v>-38.83203125</c:v>
                </c:pt>
                <c:pt idx="28918">
                  <c:v>18.12890625</c:v>
                </c:pt>
                <c:pt idx="28919">
                  <c:v>54.12890625</c:v>
                </c:pt>
                <c:pt idx="28920">
                  <c:v>34.12890625</c:v>
                </c:pt>
                <c:pt idx="28921">
                  <c:v>44.12890625</c:v>
                </c:pt>
                <c:pt idx="28922">
                  <c:v>-13.87109375</c:v>
                </c:pt>
                <c:pt idx="28923">
                  <c:v>27.12890625</c:v>
                </c:pt>
                <c:pt idx="28924">
                  <c:v>-8.87109375</c:v>
                </c:pt>
                <c:pt idx="28925">
                  <c:v>80.12890625</c:v>
                </c:pt>
                <c:pt idx="28926">
                  <c:v>-47.87109375</c:v>
                </c:pt>
                <c:pt idx="28927">
                  <c:v>-32.66015625</c:v>
                </c:pt>
                <c:pt idx="28928">
                  <c:v>-6.66015625</c:v>
                </c:pt>
                <c:pt idx="28929">
                  <c:v>-88.66015625</c:v>
                </c:pt>
                <c:pt idx="28930">
                  <c:v>7.33984375</c:v>
                </c:pt>
                <c:pt idx="28931">
                  <c:v>13.33984375</c:v>
                </c:pt>
                <c:pt idx="28932">
                  <c:v>-20.66015625</c:v>
                </c:pt>
                <c:pt idx="28933">
                  <c:v>-21.66015625</c:v>
                </c:pt>
                <c:pt idx="28934">
                  <c:v>14.33984375</c:v>
                </c:pt>
                <c:pt idx="28935">
                  <c:v>35.12890625</c:v>
                </c:pt>
                <c:pt idx="28936">
                  <c:v>45.12890625</c:v>
                </c:pt>
                <c:pt idx="28937">
                  <c:v>50.12890625</c:v>
                </c:pt>
                <c:pt idx="28938">
                  <c:v>62.12890625</c:v>
                </c:pt>
                <c:pt idx="28939">
                  <c:v>38.12890625</c:v>
                </c:pt>
                <c:pt idx="28940">
                  <c:v>4.12890625</c:v>
                </c:pt>
                <c:pt idx="28941">
                  <c:v>29.12890625</c:v>
                </c:pt>
                <c:pt idx="28942">
                  <c:v>25.12890625</c:v>
                </c:pt>
                <c:pt idx="28943">
                  <c:v>-11.87109375</c:v>
                </c:pt>
                <c:pt idx="28944">
                  <c:v>-37.87109375</c:v>
                </c:pt>
                <c:pt idx="28945">
                  <c:v>-31.87109375</c:v>
                </c:pt>
                <c:pt idx="28946">
                  <c:v>-52.87109375</c:v>
                </c:pt>
                <c:pt idx="28947">
                  <c:v>17.12890625</c:v>
                </c:pt>
                <c:pt idx="28948">
                  <c:v>-3.8125</c:v>
                </c:pt>
                <c:pt idx="28949">
                  <c:v>75.1875</c:v>
                </c:pt>
                <c:pt idx="28950">
                  <c:v>6.1875</c:v>
                </c:pt>
                <c:pt idx="28951">
                  <c:v>18.1875</c:v>
                </c:pt>
                <c:pt idx="28952">
                  <c:v>-7.8125</c:v>
                </c:pt>
                <c:pt idx="28953">
                  <c:v>23.1875</c:v>
                </c:pt>
                <c:pt idx="28954">
                  <c:v>24.1875</c:v>
                </c:pt>
                <c:pt idx="28955">
                  <c:v>62.1875</c:v>
                </c:pt>
                <c:pt idx="28956">
                  <c:v>-55.8125</c:v>
                </c:pt>
                <c:pt idx="28957">
                  <c:v>-88.8125</c:v>
                </c:pt>
                <c:pt idx="28958">
                  <c:v>-15.8125</c:v>
                </c:pt>
                <c:pt idx="28959">
                  <c:v>-11.75390625</c:v>
                </c:pt>
                <c:pt idx="28960">
                  <c:v>29.24609375</c:v>
                </c:pt>
                <c:pt idx="28961">
                  <c:v>33.24609375</c:v>
                </c:pt>
                <c:pt idx="28962">
                  <c:v>27.24609375</c:v>
                </c:pt>
                <c:pt idx="28963">
                  <c:v>-13.75390625</c:v>
                </c:pt>
                <c:pt idx="28964">
                  <c:v>-35.75390625</c:v>
                </c:pt>
                <c:pt idx="28965">
                  <c:v>46.24609375</c:v>
                </c:pt>
                <c:pt idx="28966">
                  <c:v>-95.75390625</c:v>
                </c:pt>
                <c:pt idx="28967">
                  <c:v>-14.75390625</c:v>
                </c:pt>
                <c:pt idx="28968">
                  <c:v>27.24609375</c:v>
                </c:pt>
                <c:pt idx="28969">
                  <c:v>-3.75390625</c:v>
                </c:pt>
                <c:pt idx="28970">
                  <c:v>38.24609375</c:v>
                </c:pt>
                <c:pt idx="28971">
                  <c:v>109.2460938</c:v>
                </c:pt>
                <c:pt idx="28972">
                  <c:v>90.94140625</c:v>
                </c:pt>
                <c:pt idx="28973">
                  <c:v>7.94140625</c:v>
                </c:pt>
                <c:pt idx="28974">
                  <c:v>28.94140625</c:v>
                </c:pt>
                <c:pt idx="28975">
                  <c:v>-6.05859375</c:v>
                </c:pt>
                <c:pt idx="28976">
                  <c:v>-17.05859375</c:v>
                </c:pt>
                <c:pt idx="28977">
                  <c:v>-6.05859375</c:v>
                </c:pt>
                <c:pt idx="28978">
                  <c:v>12.94140625</c:v>
                </c:pt>
                <c:pt idx="28979">
                  <c:v>29.94140625</c:v>
                </c:pt>
                <c:pt idx="28980">
                  <c:v>-15.05859375</c:v>
                </c:pt>
                <c:pt idx="28981">
                  <c:v>86.94140625</c:v>
                </c:pt>
                <c:pt idx="28982">
                  <c:v>63.94140625</c:v>
                </c:pt>
                <c:pt idx="28983">
                  <c:v>51.94140625</c:v>
                </c:pt>
                <c:pt idx="28984">
                  <c:v>-44.765625</c:v>
                </c:pt>
                <c:pt idx="28985">
                  <c:v>106.234375</c:v>
                </c:pt>
                <c:pt idx="28986">
                  <c:v>-6.765625</c:v>
                </c:pt>
                <c:pt idx="28987">
                  <c:v>13.234375</c:v>
                </c:pt>
                <c:pt idx="28988">
                  <c:v>62.234375</c:v>
                </c:pt>
                <c:pt idx="28989">
                  <c:v>-8.765625</c:v>
                </c:pt>
                <c:pt idx="28990">
                  <c:v>117.234375</c:v>
                </c:pt>
                <c:pt idx="28991">
                  <c:v>-31.765625</c:v>
                </c:pt>
                <c:pt idx="28992">
                  <c:v>42.234375</c:v>
                </c:pt>
                <c:pt idx="28993">
                  <c:v>-27.765625</c:v>
                </c:pt>
                <c:pt idx="28994">
                  <c:v>27.234375</c:v>
                </c:pt>
                <c:pt idx="28995">
                  <c:v>34.234375</c:v>
                </c:pt>
                <c:pt idx="28996">
                  <c:v>-33.765625</c:v>
                </c:pt>
                <c:pt idx="28997">
                  <c:v>-19.765625</c:v>
                </c:pt>
                <c:pt idx="28998">
                  <c:v>97.234375</c:v>
                </c:pt>
                <c:pt idx="28999">
                  <c:v>-26.765625</c:v>
                </c:pt>
                <c:pt idx="29000">
                  <c:v>1.234375</c:v>
                </c:pt>
                <c:pt idx="29001">
                  <c:v>96.234375</c:v>
                </c:pt>
                <c:pt idx="29002">
                  <c:v>2.16796875</c:v>
                </c:pt>
                <c:pt idx="29003">
                  <c:v>44.16796875</c:v>
                </c:pt>
                <c:pt idx="29004">
                  <c:v>35.16796875</c:v>
                </c:pt>
                <c:pt idx="29005">
                  <c:v>2.16796875</c:v>
                </c:pt>
                <c:pt idx="29006">
                  <c:v>20.16796875</c:v>
                </c:pt>
                <c:pt idx="29007">
                  <c:v>-10.83203125</c:v>
                </c:pt>
                <c:pt idx="29008">
                  <c:v>-25.83203125</c:v>
                </c:pt>
                <c:pt idx="29009">
                  <c:v>-53.83203125</c:v>
                </c:pt>
                <c:pt idx="29010">
                  <c:v>73.16796875</c:v>
                </c:pt>
                <c:pt idx="29011">
                  <c:v>56.16796875</c:v>
                </c:pt>
                <c:pt idx="29012">
                  <c:v>51.16796875</c:v>
                </c:pt>
                <c:pt idx="29013">
                  <c:v>8.16796875</c:v>
                </c:pt>
                <c:pt idx="29014">
                  <c:v>-26.83203125</c:v>
                </c:pt>
                <c:pt idx="29015">
                  <c:v>0.12890625</c:v>
                </c:pt>
                <c:pt idx="29016">
                  <c:v>108.1289062</c:v>
                </c:pt>
                <c:pt idx="29017">
                  <c:v>82.12890625</c:v>
                </c:pt>
                <c:pt idx="29018">
                  <c:v>30.12890625</c:v>
                </c:pt>
                <c:pt idx="29019">
                  <c:v>45.12890625</c:v>
                </c:pt>
                <c:pt idx="29020">
                  <c:v>-17.87109375</c:v>
                </c:pt>
                <c:pt idx="29021">
                  <c:v>-35.87109375</c:v>
                </c:pt>
                <c:pt idx="29022">
                  <c:v>-15.87109375</c:v>
                </c:pt>
                <c:pt idx="29023">
                  <c:v>-91.87109375</c:v>
                </c:pt>
                <c:pt idx="29024">
                  <c:v>17.12890625</c:v>
                </c:pt>
                <c:pt idx="29025">
                  <c:v>-27.87109375</c:v>
                </c:pt>
                <c:pt idx="29026">
                  <c:v>2.33984375</c:v>
                </c:pt>
                <c:pt idx="29027">
                  <c:v>122.3398438</c:v>
                </c:pt>
                <c:pt idx="29028">
                  <c:v>13.33984375</c:v>
                </c:pt>
                <c:pt idx="29029">
                  <c:v>48.33984375</c:v>
                </c:pt>
                <c:pt idx="29030">
                  <c:v>30.33984375</c:v>
                </c:pt>
                <c:pt idx="29031">
                  <c:v>69.33984375</c:v>
                </c:pt>
                <c:pt idx="29032">
                  <c:v>16.33984375</c:v>
                </c:pt>
                <c:pt idx="29033">
                  <c:v>24.33984375</c:v>
                </c:pt>
                <c:pt idx="29034">
                  <c:v>-52.66015625</c:v>
                </c:pt>
                <c:pt idx="29035">
                  <c:v>1.33984375</c:v>
                </c:pt>
                <c:pt idx="29036">
                  <c:v>-1.66015625</c:v>
                </c:pt>
                <c:pt idx="29037">
                  <c:v>-21.66015625</c:v>
                </c:pt>
                <c:pt idx="29038">
                  <c:v>39.33984375</c:v>
                </c:pt>
                <c:pt idx="29039">
                  <c:v>38.33984375</c:v>
                </c:pt>
                <c:pt idx="29040">
                  <c:v>-20.66015625</c:v>
                </c:pt>
                <c:pt idx="29041">
                  <c:v>-11.87109375</c:v>
                </c:pt>
                <c:pt idx="29042">
                  <c:v>-20.87109375</c:v>
                </c:pt>
                <c:pt idx="29043">
                  <c:v>159.12890619999999</c:v>
                </c:pt>
                <c:pt idx="29044">
                  <c:v>-34.87109375</c:v>
                </c:pt>
                <c:pt idx="29045">
                  <c:v>7.12890625</c:v>
                </c:pt>
                <c:pt idx="29046">
                  <c:v>107.1289062</c:v>
                </c:pt>
                <c:pt idx="29047">
                  <c:v>-17.87109375</c:v>
                </c:pt>
                <c:pt idx="29048">
                  <c:v>33.12890625</c:v>
                </c:pt>
                <c:pt idx="29049">
                  <c:v>-71.87109375</c:v>
                </c:pt>
                <c:pt idx="29050">
                  <c:v>68.12890625</c:v>
                </c:pt>
                <c:pt idx="29051">
                  <c:v>-78.87109375</c:v>
                </c:pt>
                <c:pt idx="29052">
                  <c:v>11.12890625</c:v>
                </c:pt>
                <c:pt idx="29053">
                  <c:v>45.12890625</c:v>
                </c:pt>
                <c:pt idx="29054">
                  <c:v>-0.87109375</c:v>
                </c:pt>
                <c:pt idx="29055">
                  <c:v>-97.87109375</c:v>
                </c:pt>
                <c:pt idx="29056">
                  <c:v>36.12890625</c:v>
                </c:pt>
                <c:pt idx="29057">
                  <c:v>-104.8710938</c:v>
                </c:pt>
                <c:pt idx="29058">
                  <c:v>-25.87109375</c:v>
                </c:pt>
                <c:pt idx="29059">
                  <c:v>101.1289062</c:v>
                </c:pt>
                <c:pt idx="29060">
                  <c:v>73.1875</c:v>
                </c:pt>
                <c:pt idx="29061">
                  <c:v>35.1875</c:v>
                </c:pt>
                <c:pt idx="29062">
                  <c:v>-11.8125</c:v>
                </c:pt>
                <c:pt idx="29063">
                  <c:v>23.1875</c:v>
                </c:pt>
                <c:pt idx="29064">
                  <c:v>49.1875</c:v>
                </c:pt>
                <c:pt idx="29065">
                  <c:v>-60.8125</c:v>
                </c:pt>
                <c:pt idx="29066">
                  <c:v>-24.8125</c:v>
                </c:pt>
                <c:pt idx="29067">
                  <c:v>78.1875</c:v>
                </c:pt>
                <c:pt idx="29068">
                  <c:v>-46.8125</c:v>
                </c:pt>
                <c:pt idx="29069">
                  <c:v>63.1875</c:v>
                </c:pt>
                <c:pt idx="29070">
                  <c:v>61.1875</c:v>
                </c:pt>
                <c:pt idx="29071">
                  <c:v>-4.8125</c:v>
                </c:pt>
                <c:pt idx="29072">
                  <c:v>71.1875</c:v>
                </c:pt>
                <c:pt idx="29073">
                  <c:v>60.1875</c:v>
                </c:pt>
                <c:pt idx="29074">
                  <c:v>-40.8125</c:v>
                </c:pt>
                <c:pt idx="29075">
                  <c:v>33.24609375</c:v>
                </c:pt>
                <c:pt idx="29076">
                  <c:v>31.24609375</c:v>
                </c:pt>
                <c:pt idx="29077">
                  <c:v>140.24609380000001</c:v>
                </c:pt>
                <c:pt idx="29078">
                  <c:v>-35.75390625</c:v>
                </c:pt>
                <c:pt idx="29079">
                  <c:v>26.24609375</c:v>
                </c:pt>
                <c:pt idx="29080">
                  <c:v>80.24609375</c:v>
                </c:pt>
                <c:pt idx="29081">
                  <c:v>54.24609375</c:v>
                </c:pt>
                <c:pt idx="29082">
                  <c:v>10.24609375</c:v>
                </c:pt>
                <c:pt idx="29083">
                  <c:v>-12.75390625</c:v>
                </c:pt>
                <c:pt idx="29084">
                  <c:v>48.24609375</c:v>
                </c:pt>
                <c:pt idx="29085">
                  <c:v>-22.75390625</c:v>
                </c:pt>
                <c:pt idx="29086">
                  <c:v>48.24609375</c:v>
                </c:pt>
                <c:pt idx="29087">
                  <c:v>86.24609375</c:v>
                </c:pt>
                <c:pt idx="29088">
                  <c:v>-50.75390625</c:v>
                </c:pt>
                <c:pt idx="29089">
                  <c:v>27.94140625</c:v>
                </c:pt>
                <c:pt idx="29090">
                  <c:v>-72.05859375</c:v>
                </c:pt>
                <c:pt idx="29091">
                  <c:v>-31.05859375</c:v>
                </c:pt>
                <c:pt idx="29092">
                  <c:v>-42.05859375</c:v>
                </c:pt>
                <c:pt idx="29093">
                  <c:v>71.94140625</c:v>
                </c:pt>
                <c:pt idx="29094">
                  <c:v>-70.05859375</c:v>
                </c:pt>
                <c:pt idx="29095">
                  <c:v>34.94140625</c:v>
                </c:pt>
                <c:pt idx="29096">
                  <c:v>-20.05859375</c:v>
                </c:pt>
                <c:pt idx="29097">
                  <c:v>8.94140625</c:v>
                </c:pt>
                <c:pt idx="29098">
                  <c:v>-27.765625</c:v>
                </c:pt>
                <c:pt idx="29099">
                  <c:v>-0.765625</c:v>
                </c:pt>
                <c:pt idx="29100">
                  <c:v>30.234375</c:v>
                </c:pt>
                <c:pt idx="29101">
                  <c:v>59.234375</c:v>
                </c:pt>
                <c:pt idx="29102">
                  <c:v>39.234375</c:v>
                </c:pt>
                <c:pt idx="29103">
                  <c:v>53.234375</c:v>
                </c:pt>
                <c:pt idx="29104">
                  <c:v>-32.765625</c:v>
                </c:pt>
                <c:pt idx="29105">
                  <c:v>58.234375</c:v>
                </c:pt>
                <c:pt idx="29106">
                  <c:v>70.234375</c:v>
                </c:pt>
                <c:pt idx="29107">
                  <c:v>81.234375</c:v>
                </c:pt>
                <c:pt idx="29108">
                  <c:v>-81.765625</c:v>
                </c:pt>
                <c:pt idx="29109">
                  <c:v>20.234375</c:v>
                </c:pt>
                <c:pt idx="29110">
                  <c:v>-15.765625</c:v>
                </c:pt>
                <c:pt idx="29111">
                  <c:v>19.234375</c:v>
                </c:pt>
                <c:pt idx="29112">
                  <c:v>4.234375</c:v>
                </c:pt>
                <c:pt idx="29113">
                  <c:v>-26.83203125</c:v>
                </c:pt>
                <c:pt idx="29114">
                  <c:v>-17.83203125</c:v>
                </c:pt>
                <c:pt idx="29115">
                  <c:v>-19.83203125</c:v>
                </c:pt>
                <c:pt idx="29116">
                  <c:v>-52.83203125</c:v>
                </c:pt>
                <c:pt idx="29117">
                  <c:v>31.16796875</c:v>
                </c:pt>
                <c:pt idx="29118">
                  <c:v>41.16796875</c:v>
                </c:pt>
                <c:pt idx="29119">
                  <c:v>-62.83203125</c:v>
                </c:pt>
                <c:pt idx="29120">
                  <c:v>8.16796875</c:v>
                </c:pt>
                <c:pt idx="29121">
                  <c:v>-2.83203125</c:v>
                </c:pt>
                <c:pt idx="29122">
                  <c:v>-39.83203125</c:v>
                </c:pt>
                <c:pt idx="29123">
                  <c:v>40.16796875</c:v>
                </c:pt>
                <c:pt idx="29124">
                  <c:v>-7.83203125</c:v>
                </c:pt>
                <c:pt idx="29125">
                  <c:v>-8.83203125</c:v>
                </c:pt>
                <c:pt idx="29126">
                  <c:v>70.16796875</c:v>
                </c:pt>
                <c:pt idx="29127">
                  <c:v>7.16796875</c:v>
                </c:pt>
                <c:pt idx="29128">
                  <c:v>-75.83203125</c:v>
                </c:pt>
                <c:pt idx="29129">
                  <c:v>-27.83203125</c:v>
                </c:pt>
                <c:pt idx="29130">
                  <c:v>-16.83203125</c:v>
                </c:pt>
                <c:pt idx="29131">
                  <c:v>57.12890625</c:v>
                </c:pt>
                <c:pt idx="29132">
                  <c:v>79.12890625</c:v>
                </c:pt>
                <c:pt idx="29133">
                  <c:v>98.12890625</c:v>
                </c:pt>
                <c:pt idx="29134">
                  <c:v>79.12890625</c:v>
                </c:pt>
                <c:pt idx="29135">
                  <c:v>-13.87109375</c:v>
                </c:pt>
                <c:pt idx="29136">
                  <c:v>-72.87109375</c:v>
                </c:pt>
                <c:pt idx="29137">
                  <c:v>-2.87109375</c:v>
                </c:pt>
                <c:pt idx="29138">
                  <c:v>-40.87109375</c:v>
                </c:pt>
                <c:pt idx="29139">
                  <c:v>42.12890625</c:v>
                </c:pt>
                <c:pt idx="29140">
                  <c:v>35.12890625</c:v>
                </c:pt>
                <c:pt idx="29141">
                  <c:v>-22.87109375</c:v>
                </c:pt>
                <c:pt idx="29142">
                  <c:v>-28.87109375</c:v>
                </c:pt>
                <c:pt idx="29143">
                  <c:v>-69.87109375</c:v>
                </c:pt>
                <c:pt idx="29144">
                  <c:v>65.33984375</c:v>
                </c:pt>
                <c:pt idx="29145">
                  <c:v>1.33984375</c:v>
                </c:pt>
                <c:pt idx="29146">
                  <c:v>-19.66015625</c:v>
                </c:pt>
                <c:pt idx="29147">
                  <c:v>13.33984375</c:v>
                </c:pt>
                <c:pt idx="29148">
                  <c:v>41.33984375</c:v>
                </c:pt>
                <c:pt idx="29149">
                  <c:v>61.33984375</c:v>
                </c:pt>
                <c:pt idx="29150">
                  <c:v>81.33984375</c:v>
                </c:pt>
                <c:pt idx="29151">
                  <c:v>-48.66015625</c:v>
                </c:pt>
                <c:pt idx="29152">
                  <c:v>-95.66015625</c:v>
                </c:pt>
                <c:pt idx="29153">
                  <c:v>65.33984375</c:v>
                </c:pt>
                <c:pt idx="29154">
                  <c:v>-72.87109375</c:v>
                </c:pt>
                <c:pt idx="29155">
                  <c:v>-0.87109375</c:v>
                </c:pt>
                <c:pt idx="29156">
                  <c:v>-14.87109375</c:v>
                </c:pt>
                <c:pt idx="29157">
                  <c:v>-59.87109375</c:v>
                </c:pt>
                <c:pt idx="29158">
                  <c:v>45.12890625</c:v>
                </c:pt>
                <c:pt idx="29159">
                  <c:v>50.12890625</c:v>
                </c:pt>
                <c:pt idx="29160">
                  <c:v>-35.87109375</c:v>
                </c:pt>
                <c:pt idx="29161">
                  <c:v>-30.87109375</c:v>
                </c:pt>
                <c:pt idx="29162">
                  <c:v>1.1875</c:v>
                </c:pt>
                <c:pt idx="29163">
                  <c:v>-38.8125</c:v>
                </c:pt>
                <c:pt idx="29164">
                  <c:v>-8.8125</c:v>
                </c:pt>
                <c:pt idx="29165">
                  <c:v>-13.8125</c:v>
                </c:pt>
                <c:pt idx="29166">
                  <c:v>-15.8125</c:v>
                </c:pt>
                <c:pt idx="29167">
                  <c:v>4.1875</c:v>
                </c:pt>
                <c:pt idx="29168">
                  <c:v>-33.8125</c:v>
                </c:pt>
                <c:pt idx="29169">
                  <c:v>93.1875</c:v>
                </c:pt>
                <c:pt idx="29170">
                  <c:v>42.1875</c:v>
                </c:pt>
                <c:pt idx="29171">
                  <c:v>91.1875</c:v>
                </c:pt>
                <c:pt idx="29172">
                  <c:v>88.24609375</c:v>
                </c:pt>
                <c:pt idx="29173">
                  <c:v>17.24609375</c:v>
                </c:pt>
                <c:pt idx="29174">
                  <c:v>75.24609375</c:v>
                </c:pt>
                <c:pt idx="29175">
                  <c:v>1.24609375</c:v>
                </c:pt>
                <c:pt idx="29176">
                  <c:v>-68.75390625</c:v>
                </c:pt>
                <c:pt idx="29177">
                  <c:v>-8.75390625</c:v>
                </c:pt>
                <c:pt idx="29178">
                  <c:v>-5.75390625</c:v>
                </c:pt>
                <c:pt idx="29179">
                  <c:v>14.24609375</c:v>
                </c:pt>
                <c:pt idx="29180">
                  <c:v>-25.75390625</c:v>
                </c:pt>
                <c:pt idx="29181">
                  <c:v>-45.75390625</c:v>
                </c:pt>
                <c:pt idx="29182">
                  <c:v>62.24609375</c:v>
                </c:pt>
                <c:pt idx="29183">
                  <c:v>11.24609375</c:v>
                </c:pt>
                <c:pt idx="29184">
                  <c:v>53.24609375</c:v>
                </c:pt>
                <c:pt idx="29185">
                  <c:v>49.24609375</c:v>
                </c:pt>
                <c:pt idx="29186">
                  <c:v>-30.75390625</c:v>
                </c:pt>
                <c:pt idx="29187">
                  <c:v>-34.75390625</c:v>
                </c:pt>
                <c:pt idx="29188">
                  <c:v>53.24609375</c:v>
                </c:pt>
                <c:pt idx="29189">
                  <c:v>39.24609375</c:v>
                </c:pt>
                <c:pt idx="29190">
                  <c:v>-27.75390625</c:v>
                </c:pt>
                <c:pt idx="29191">
                  <c:v>38.94140625</c:v>
                </c:pt>
                <c:pt idx="29192">
                  <c:v>82.94140625</c:v>
                </c:pt>
                <c:pt idx="29193">
                  <c:v>-4.05859375</c:v>
                </c:pt>
                <c:pt idx="29194">
                  <c:v>-3.05859375</c:v>
                </c:pt>
                <c:pt idx="29195">
                  <c:v>-23.05859375</c:v>
                </c:pt>
                <c:pt idx="29196">
                  <c:v>54.94140625</c:v>
                </c:pt>
                <c:pt idx="29197">
                  <c:v>46.94140625</c:v>
                </c:pt>
                <c:pt idx="29198">
                  <c:v>9.94140625</c:v>
                </c:pt>
                <c:pt idx="29199">
                  <c:v>-66.05859375</c:v>
                </c:pt>
                <c:pt idx="29200">
                  <c:v>-22.05859375</c:v>
                </c:pt>
                <c:pt idx="29201">
                  <c:v>-67.05859375</c:v>
                </c:pt>
                <c:pt idx="29202">
                  <c:v>77.94140625</c:v>
                </c:pt>
                <c:pt idx="29203">
                  <c:v>1.94140625</c:v>
                </c:pt>
                <c:pt idx="29204">
                  <c:v>-9.05859375</c:v>
                </c:pt>
                <c:pt idx="29205">
                  <c:v>47.234375</c:v>
                </c:pt>
                <c:pt idx="29206">
                  <c:v>-13.765625</c:v>
                </c:pt>
                <c:pt idx="29207">
                  <c:v>62.234375</c:v>
                </c:pt>
                <c:pt idx="29208">
                  <c:v>44.234375</c:v>
                </c:pt>
                <c:pt idx="29209">
                  <c:v>-31.765625</c:v>
                </c:pt>
                <c:pt idx="29210">
                  <c:v>130.234375</c:v>
                </c:pt>
                <c:pt idx="29211">
                  <c:v>37.234375</c:v>
                </c:pt>
                <c:pt idx="29212">
                  <c:v>30.234375</c:v>
                </c:pt>
                <c:pt idx="29213">
                  <c:v>103.234375</c:v>
                </c:pt>
                <c:pt idx="29214">
                  <c:v>67.234375</c:v>
                </c:pt>
                <c:pt idx="29215">
                  <c:v>58.234375</c:v>
                </c:pt>
                <c:pt idx="29216">
                  <c:v>35.234375</c:v>
                </c:pt>
                <c:pt idx="29217">
                  <c:v>-58.765625</c:v>
                </c:pt>
                <c:pt idx="29218">
                  <c:v>31.234375</c:v>
                </c:pt>
                <c:pt idx="29219">
                  <c:v>118.234375</c:v>
                </c:pt>
                <c:pt idx="29220">
                  <c:v>-0.765625</c:v>
                </c:pt>
                <c:pt idx="29221">
                  <c:v>53.234375</c:v>
                </c:pt>
                <c:pt idx="29222">
                  <c:v>20.16796875</c:v>
                </c:pt>
                <c:pt idx="29223">
                  <c:v>-19.83203125</c:v>
                </c:pt>
                <c:pt idx="29224">
                  <c:v>78.16796875</c:v>
                </c:pt>
                <c:pt idx="29225">
                  <c:v>39.16796875</c:v>
                </c:pt>
                <c:pt idx="29226">
                  <c:v>-63.83203125</c:v>
                </c:pt>
                <c:pt idx="29227">
                  <c:v>-32.83203125</c:v>
                </c:pt>
                <c:pt idx="29228">
                  <c:v>117.1679688</c:v>
                </c:pt>
                <c:pt idx="29229">
                  <c:v>-67.83203125</c:v>
                </c:pt>
                <c:pt idx="29230">
                  <c:v>35.16796875</c:v>
                </c:pt>
                <c:pt idx="29231">
                  <c:v>43.12890625</c:v>
                </c:pt>
                <c:pt idx="29232">
                  <c:v>-18.87109375</c:v>
                </c:pt>
                <c:pt idx="29233">
                  <c:v>3.12890625</c:v>
                </c:pt>
                <c:pt idx="29234">
                  <c:v>-40.87109375</c:v>
                </c:pt>
                <c:pt idx="29235">
                  <c:v>40.12890625</c:v>
                </c:pt>
                <c:pt idx="29236">
                  <c:v>9.12890625</c:v>
                </c:pt>
                <c:pt idx="29237">
                  <c:v>45.12890625</c:v>
                </c:pt>
                <c:pt idx="29238">
                  <c:v>-68.87109375</c:v>
                </c:pt>
                <c:pt idx="29239">
                  <c:v>6.12890625</c:v>
                </c:pt>
                <c:pt idx="29240">
                  <c:v>30.12890625</c:v>
                </c:pt>
                <c:pt idx="29241">
                  <c:v>-18.87109375</c:v>
                </c:pt>
                <c:pt idx="29242">
                  <c:v>16.12890625</c:v>
                </c:pt>
                <c:pt idx="29243">
                  <c:v>-26.87109375</c:v>
                </c:pt>
                <c:pt idx="29244">
                  <c:v>-19.87109375</c:v>
                </c:pt>
                <c:pt idx="29245">
                  <c:v>53.12890625</c:v>
                </c:pt>
                <c:pt idx="29246">
                  <c:v>7.12890625</c:v>
                </c:pt>
                <c:pt idx="29247">
                  <c:v>-36.87109375</c:v>
                </c:pt>
                <c:pt idx="29248">
                  <c:v>46.12890625</c:v>
                </c:pt>
                <c:pt idx="29249">
                  <c:v>14.12890625</c:v>
                </c:pt>
                <c:pt idx="29250">
                  <c:v>-65.87109375</c:v>
                </c:pt>
                <c:pt idx="29251">
                  <c:v>-65.66015625</c:v>
                </c:pt>
                <c:pt idx="29252">
                  <c:v>67.33984375</c:v>
                </c:pt>
                <c:pt idx="29253">
                  <c:v>-42.66015625</c:v>
                </c:pt>
                <c:pt idx="29254">
                  <c:v>-17.66015625</c:v>
                </c:pt>
                <c:pt idx="29255">
                  <c:v>-49.66015625</c:v>
                </c:pt>
                <c:pt idx="29256">
                  <c:v>-36.66015625</c:v>
                </c:pt>
                <c:pt idx="29257">
                  <c:v>-36.66015625</c:v>
                </c:pt>
                <c:pt idx="29258">
                  <c:v>-17.66015625</c:v>
                </c:pt>
                <c:pt idx="29259">
                  <c:v>-0.66015625</c:v>
                </c:pt>
                <c:pt idx="29260">
                  <c:v>-2.66015625</c:v>
                </c:pt>
                <c:pt idx="29261">
                  <c:v>-58.66015625</c:v>
                </c:pt>
                <c:pt idx="29262">
                  <c:v>7.12890625</c:v>
                </c:pt>
                <c:pt idx="29263">
                  <c:v>24.12890625</c:v>
                </c:pt>
                <c:pt idx="29264">
                  <c:v>-72.87109375</c:v>
                </c:pt>
                <c:pt idx="29265">
                  <c:v>-5.87109375</c:v>
                </c:pt>
                <c:pt idx="29266">
                  <c:v>-41.87109375</c:v>
                </c:pt>
                <c:pt idx="29267">
                  <c:v>47.12890625</c:v>
                </c:pt>
                <c:pt idx="29268">
                  <c:v>-56.87109375</c:v>
                </c:pt>
                <c:pt idx="29269">
                  <c:v>-80.8125</c:v>
                </c:pt>
                <c:pt idx="29270">
                  <c:v>49.1875</c:v>
                </c:pt>
                <c:pt idx="29271">
                  <c:v>80.1875</c:v>
                </c:pt>
                <c:pt idx="29272">
                  <c:v>66.1875</c:v>
                </c:pt>
                <c:pt idx="29273">
                  <c:v>90.1875</c:v>
                </c:pt>
                <c:pt idx="29274">
                  <c:v>-30.8125</c:v>
                </c:pt>
                <c:pt idx="29275">
                  <c:v>19.1875</c:v>
                </c:pt>
                <c:pt idx="29276">
                  <c:v>17.1875</c:v>
                </c:pt>
                <c:pt idx="29277">
                  <c:v>100.1875</c:v>
                </c:pt>
                <c:pt idx="29278">
                  <c:v>69.1875</c:v>
                </c:pt>
                <c:pt idx="29279">
                  <c:v>-6.8125</c:v>
                </c:pt>
                <c:pt idx="29280">
                  <c:v>59.1875</c:v>
                </c:pt>
                <c:pt idx="29281">
                  <c:v>-51.8125</c:v>
                </c:pt>
                <c:pt idx="29282">
                  <c:v>58.1875</c:v>
                </c:pt>
                <c:pt idx="29283">
                  <c:v>48.1875</c:v>
                </c:pt>
                <c:pt idx="29284">
                  <c:v>80.1875</c:v>
                </c:pt>
                <c:pt idx="29285">
                  <c:v>-42.75390625</c:v>
                </c:pt>
                <c:pt idx="29286">
                  <c:v>4.24609375</c:v>
                </c:pt>
                <c:pt idx="29287">
                  <c:v>20.24609375</c:v>
                </c:pt>
                <c:pt idx="29288">
                  <c:v>0.24609375</c:v>
                </c:pt>
                <c:pt idx="29289">
                  <c:v>-50.75390625</c:v>
                </c:pt>
                <c:pt idx="29290">
                  <c:v>31.24609375</c:v>
                </c:pt>
                <c:pt idx="29291">
                  <c:v>74.24609375</c:v>
                </c:pt>
                <c:pt idx="29292">
                  <c:v>41.24609375</c:v>
                </c:pt>
                <c:pt idx="29293">
                  <c:v>-62.75390625</c:v>
                </c:pt>
                <c:pt idx="29294">
                  <c:v>46.24609375</c:v>
                </c:pt>
                <c:pt idx="29295">
                  <c:v>-62.75390625</c:v>
                </c:pt>
                <c:pt idx="29296">
                  <c:v>18.24609375</c:v>
                </c:pt>
                <c:pt idx="29297">
                  <c:v>-62.05859375</c:v>
                </c:pt>
                <c:pt idx="29298">
                  <c:v>7.94140625</c:v>
                </c:pt>
                <c:pt idx="29299">
                  <c:v>83.94140625</c:v>
                </c:pt>
                <c:pt idx="29300">
                  <c:v>57.94140625</c:v>
                </c:pt>
                <c:pt idx="29301">
                  <c:v>11.94140625</c:v>
                </c:pt>
                <c:pt idx="29302">
                  <c:v>-15.05859375</c:v>
                </c:pt>
                <c:pt idx="29303">
                  <c:v>54.94140625</c:v>
                </c:pt>
                <c:pt idx="29304">
                  <c:v>47.94140625</c:v>
                </c:pt>
                <c:pt idx="29305">
                  <c:v>-12.05859375</c:v>
                </c:pt>
                <c:pt idx="29306">
                  <c:v>-9.05859375</c:v>
                </c:pt>
                <c:pt idx="29307">
                  <c:v>13.94140625</c:v>
                </c:pt>
                <c:pt idx="29308">
                  <c:v>3.94140625</c:v>
                </c:pt>
                <c:pt idx="29309">
                  <c:v>-19.05859375</c:v>
                </c:pt>
                <c:pt idx="29310">
                  <c:v>44.94140625</c:v>
                </c:pt>
                <c:pt idx="29311">
                  <c:v>110.9414062</c:v>
                </c:pt>
                <c:pt idx="29312">
                  <c:v>-61.765625</c:v>
                </c:pt>
                <c:pt idx="29313">
                  <c:v>55.234375</c:v>
                </c:pt>
                <c:pt idx="29314">
                  <c:v>-43.765625</c:v>
                </c:pt>
                <c:pt idx="29315">
                  <c:v>45.234375</c:v>
                </c:pt>
                <c:pt idx="29316">
                  <c:v>-52.765625</c:v>
                </c:pt>
                <c:pt idx="29317">
                  <c:v>-59.765625</c:v>
                </c:pt>
                <c:pt idx="29318">
                  <c:v>-4.765625</c:v>
                </c:pt>
                <c:pt idx="29319">
                  <c:v>29.234375</c:v>
                </c:pt>
                <c:pt idx="29320">
                  <c:v>2.234375</c:v>
                </c:pt>
                <c:pt idx="29321">
                  <c:v>-43.765625</c:v>
                </c:pt>
                <c:pt idx="29322">
                  <c:v>-1.765625</c:v>
                </c:pt>
                <c:pt idx="29323">
                  <c:v>52.234375</c:v>
                </c:pt>
                <c:pt idx="29324">
                  <c:v>88.234375</c:v>
                </c:pt>
                <c:pt idx="29325">
                  <c:v>26.16796875</c:v>
                </c:pt>
                <c:pt idx="29326">
                  <c:v>57.16796875</c:v>
                </c:pt>
                <c:pt idx="29327">
                  <c:v>3.16796875</c:v>
                </c:pt>
                <c:pt idx="29328">
                  <c:v>-33.83203125</c:v>
                </c:pt>
                <c:pt idx="29329">
                  <c:v>-27.83203125</c:v>
                </c:pt>
                <c:pt idx="29330">
                  <c:v>19.16796875</c:v>
                </c:pt>
                <c:pt idx="29331">
                  <c:v>-7.83203125</c:v>
                </c:pt>
                <c:pt idx="29332">
                  <c:v>-46.83203125</c:v>
                </c:pt>
                <c:pt idx="29333">
                  <c:v>16.16796875</c:v>
                </c:pt>
                <c:pt idx="29334">
                  <c:v>-28.83203125</c:v>
                </c:pt>
                <c:pt idx="29335">
                  <c:v>22.16796875</c:v>
                </c:pt>
                <c:pt idx="29336">
                  <c:v>-49.83203125</c:v>
                </c:pt>
                <c:pt idx="29337">
                  <c:v>48.16796875</c:v>
                </c:pt>
                <c:pt idx="29338">
                  <c:v>-0.87109375</c:v>
                </c:pt>
                <c:pt idx="29339">
                  <c:v>60.12890625</c:v>
                </c:pt>
                <c:pt idx="29340">
                  <c:v>-14.87109375</c:v>
                </c:pt>
                <c:pt idx="29341">
                  <c:v>-31.87109375</c:v>
                </c:pt>
                <c:pt idx="29342">
                  <c:v>38.12890625</c:v>
                </c:pt>
                <c:pt idx="29343">
                  <c:v>22.12890625</c:v>
                </c:pt>
                <c:pt idx="29344">
                  <c:v>-54.87109375</c:v>
                </c:pt>
                <c:pt idx="29345">
                  <c:v>-44.87109375</c:v>
                </c:pt>
                <c:pt idx="29346">
                  <c:v>-68.87109375</c:v>
                </c:pt>
                <c:pt idx="29347">
                  <c:v>-126.8710938</c:v>
                </c:pt>
                <c:pt idx="29348">
                  <c:v>-23.87109375</c:v>
                </c:pt>
                <c:pt idx="29349">
                  <c:v>42.12890625</c:v>
                </c:pt>
                <c:pt idx="29350">
                  <c:v>49.12890625</c:v>
                </c:pt>
                <c:pt idx="29351">
                  <c:v>37.12890625</c:v>
                </c:pt>
                <c:pt idx="29352">
                  <c:v>3.12890625</c:v>
                </c:pt>
                <c:pt idx="29353">
                  <c:v>48.12890625</c:v>
                </c:pt>
                <c:pt idx="29354">
                  <c:v>4.12890625</c:v>
                </c:pt>
                <c:pt idx="29355">
                  <c:v>40.12890625</c:v>
                </c:pt>
                <c:pt idx="29356">
                  <c:v>41.12890625</c:v>
                </c:pt>
                <c:pt idx="29357">
                  <c:v>58.12890625</c:v>
                </c:pt>
                <c:pt idx="29358">
                  <c:v>-73.66015625</c:v>
                </c:pt>
                <c:pt idx="29359">
                  <c:v>137.33984380000001</c:v>
                </c:pt>
                <c:pt idx="29360">
                  <c:v>-12.66015625</c:v>
                </c:pt>
                <c:pt idx="29361">
                  <c:v>20.33984375</c:v>
                </c:pt>
                <c:pt idx="29362">
                  <c:v>-34.66015625</c:v>
                </c:pt>
                <c:pt idx="29363">
                  <c:v>-50.66015625</c:v>
                </c:pt>
                <c:pt idx="29364">
                  <c:v>85.33984375</c:v>
                </c:pt>
                <c:pt idx="29365">
                  <c:v>2.33984375</c:v>
                </c:pt>
                <c:pt idx="29366">
                  <c:v>-82.66015625</c:v>
                </c:pt>
                <c:pt idx="29367">
                  <c:v>9.33984375</c:v>
                </c:pt>
                <c:pt idx="29368">
                  <c:v>-3.66015625</c:v>
                </c:pt>
                <c:pt idx="29369">
                  <c:v>-8.87109375</c:v>
                </c:pt>
                <c:pt idx="29370">
                  <c:v>-3.87109375</c:v>
                </c:pt>
                <c:pt idx="29371">
                  <c:v>-29.87109375</c:v>
                </c:pt>
                <c:pt idx="29372">
                  <c:v>-22.87109375</c:v>
                </c:pt>
                <c:pt idx="29373">
                  <c:v>1.12890625</c:v>
                </c:pt>
                <c:pt idx="29374">
                  <c:v>72.12890625</c:v>
                </c:pt>
                <c:pt idx="29375">
                  <c:v>11.12890625</c:v>
                </c:pt>
                <c:pt idx="29376">
                  <c:v>-19.87109375</c:v>
                </c:pt>
                <c:pt idx="29377">
                  <c:v>19.12890625</c:v>
                </c:pt>
                <c:pt idx="29378">
                  <c:v>-17.87109375</c:v>
                </c:pt>
                <c:pt idx="29379">
                  <c:v>-7.87109375</c:v>
                </c:pt>
                <c:pt idx="29380">
                  <c:v>-20.87109375</c:v>
                </c:pt>
                <c:pt idx="29381">
                  <c:v>81.12890625</c:v>
                </c:pt>
                <c:pt idx="29382">
                  <c:v>104.1289062</c:v>
                </c:pt>
                <c:pt idx="29383">
                  <c:v>95.1875</c:v>
                </c:pt>
                <c:pt idx="29384">
                  <c:v>42.1875</c:v>
                </c:pt>
                <c:pt idx="29385">
                  <c:v>-53.8125</c:v>
                </c:pt>
                <c:pt idx="29386">
                  <c:v>107.1875</c:v>
                </c:pt>
                <c:pt idx="29387">
                  <c:v>75.1875</c:v>
                </c:pt>
                <c:pt idx="29388">
                  <c:v>34.1875</c:v>
                </c:pt>
                <c:pt idx="29389">
                  <c:v>76.1875</c:v>
                </c:pt>
                <c:pt idx="29390">
                  <c:v>20.1875</c:v>
                </c:pt>
                <c:pt idx="29391">
                  <c:v>22.1875</c:v>
                </c:pt>
                <c:pt idx="29392">
                  <c:v>-25.8125</c:v>
                </c:pt>
                <c:pt idx="29393">
                  <c:v>-12.8125</c:v>
                </c:pt>
                <c:pt idx="29394">
                  <c:v>33.1875</c:v>
                </c:pt>
                <c:pt idx="29395">
                  <c:v>5.1875</c:v>
                </c:pt>
                <c:pt idx="29396">
                  <c:v>54.24609375</c:v>
                </c:pt>
                <c:pt idx="29397">
                  <c:v>-29.75390625</c:v>
                </c:pt>
                <c:pt idx="29398">
                  <c:v>37.24609375</c:v>
                </c:pt>
                <c:pt idx="29399">
                  <c:v>14.24609375</c:v>
                </c:pt>
                <c:pt idx="29400">
                  <c:v>1.24609375</c:v>
                </c:pt>
                <c:pt idx="29401">
                  <c:v>-45.75390625</c:v>
                </c:pt>
                <c:pt idx="29402">
                  <c:v>26.24609375</c:v>
                </c:pt>
                <c:pt idx="29403">
                  <c:v>-21.75390625</c:v>
                </c:pt>
                <c:pt idx="29404">
                  <c:v>11.24609375</c:v>
                </c:pt>
                <c:pt idx="29405">
                  <c:v>-85.75390625</c:v>
                </c:pt>
                <c:pt idx="29406">
                  <c:v>-55.75390625</c:v>
                </c:pt>
                <c:pt idx="29407">
                  <c:v>-99.75390625</c:v>
                </c:pt>
                <c:pt idx="29408">
                  <c:v>-8.75390625</c:v>
                </c:pt>
                <c:pt idx="29409">
                  <c:v>-1.05859375</c:v>
                </c:pt>
                <c:pt idx="29410">
                  <c:v>52.94140625</c:v>
                </c:pt>
                <c:pt idx="29411">
                  <c:v>44.94140625</c:v>
                </c:pt>
                <c:pt idx="29412">
                  <c:v>53.94140625</c:v>
                </c:pt>
                <c:pt idx="29413">
                  <c:v>-11.05859375</c:v>
                </c:pt>
                <c:pt idx="29414">
                  <c:v>69.94140625</c:v>
                </c:pt>
                <c:pt idx="29415">
                  <c:v>9.94140625</c:v>
                </c:pt>
                <c:pt idx="29416">
                  <c:v>54.94140625</c:v>
                </c:pt>
                <c:pt idx="29417">
                  <c:v>-19.05859375</c:v>
                </c:pt>
                <c:pt idx="29418">
                  <c:v>73.94140625</c:v>
                </c:pt>
                <c:pt idx="29419">
                  <c:v>-4.05859375</c:v>
                </c:pt>
                <c:pt idx="29420">
                  <c:v>7.234375</c:v>
                </c:pt>
                <c:pt idx="29421">
                  <c:v>5.234375</c:v>
                </c:pt>
                <c:pt idx="29422">
                  <c:v>112.234375</c:v>
                </c:pt>
                <c:pt idx="29423">
                  <c:v>-23.765625</c:v>
                </c:pt>
                <c:pt idx="29424">
                  <c:v>56.234375</c:v>
                </c:pt>
                <c:pt idx="29425">
                  <c:v>-47.765625</c:v>
                </c:pt>
                <c:pt idx="29426">
                  <c:v>26.234375</c:v>
                </c:pt>
                <c:pt idx="29427">
                  <c:v>67.234375</c:v>
                </c:pt>
                <c:pt idx="29428">
                  <c:v>83.234375</c:v>
                </c:pt>
                <c:pt idx="29429">
                  <c:v>49.234375</c:v>
                </c:pt>
                <c:pt idx="29430">
                  <c:v>31.234375</c:v>
                </c:pt>
                <c:pt idx="29431">
                  <c:v>50.234375</c:v>
                </c:pt>
                <c:pt idx="29432">
                  <c:v>47.234375</c:v>
                </c:pt>
                <c:pt idx="29433">
                  <c:v>-52.765625</c:v>
                </c:pt>
                <c:pt idx="29434">
                  <c:v>-15.83203125</c:v>
                </c:pt>
                <c:pt idx="29435">
                  <c:v>-63.83203125</c:v>
                </c:pt>
                <c:pt idx="29436">
                  <c:v>107.1679688</c:v>
                </c:pt>
                <c:pt idx="29437">
                  <c:v>99.16796875</c:v>
                </c:pt>
                <c:pt idx="29438">
                  <c:v>35.16796875</c:v>
                </c:pt>
                <c:pt idx="29439">
                  <c:v>32.16796875</c:v>
                </c:pt>
                <c:pt idx="29440">
                  <c:v>20.16796875</c:v>
                </c:pt>
                <c:pt idx="29441">
                  <c:v>30.16796875</c:v>
                </c:pt>
                <c:pt idx="29442">
                  <c:v>-9.87109375</c:v>
                </c:pt>
                <c:pt idx="29443">
                  <c:v>31.12890625</c:v>
                </c:pt>
                <c:pt idx="29444">
                  <c:v>47.12890625</c:v>
                </c:pt>
                <c:pt idx="29445">
                  <c:v>-9.87109375</c:v>
                </c:pt>
                <c:pt idx="29446">
                  <c:v>4.12890625</c:v>
                </c:pt>
                <c:pt idx="29447">
                  <c:v>50.12890625</c:v>
                </c:pt>
                <c:pt idx="29448">
                  <c:v>-7.87109375</c:v>
                </c:pt>
                <c:pt idx="29449">
                  <c:v>28.12890625</c:v>
                </c:pt>
                <c:pt idx="29450">
                  <c:v>-32.87109375</c:v>
                </c:pt>
                <c:pt idx="29451">
                  <c:v>66.12890625</c:v>
                </c:pt>
                <c:pt idx="29452">
                  <c:v>40.33984375</c:v>
                </c:pt>
                <c:pt idx="29453">
                  <c:v>-37.66015625</c:v>
                </c:pt>
                <c:pt idx="29454">
                  <c:v>28.33984375</c:v>
                </c:pt>
                <c:pt idx="29455">
                  <c:v>61.33984375</c:v>
                </c:pt>
                <c:pt idx="29456">
                  <c:v>20.33984375</c:v>
                </c:pt>
                <c:pt idx="29457">
                  <c:v>16.33984375</c:v>
                </c:pt>
                <c:pt idx="29458">
                  <c:v>-61.66015625</c:v>
                </c:pt>
                <c:pt idx="29459">
                  <c:v>-62.66015625</c:v>
                </c:pt>
                <c:pt idx="29460">
                  <c:v>-34.66015625</c:v>
                </c:pt>
                <c:pt idx="29461">
                  <c:v>31.33984375</c:v>
                </c:pt>
                <c:pt idx="29462">
                  <c:v>-2.66015625</c:v>
                </c:pt>
                <c:pt idx="29463">
                  <c:v>107.3398438</c:v>
                </c:pt>
                <c:pt idx="29464">
                  <c:v>-36.66015625</c:v>
                </c:pt>
                <c:pt idx="29465">
                  <c:v>14.33984375</c:v>
                </c:pt>
                <c:pt idx="29466">
                  <c:v>44.12890625</c:v>
                </c:pt>
                <c:pt idx="29467">
                  <c:v>-12.87109375</c:v>
                </c:pt>
                <c:pt idx="29468">
                  <c:v>94.12890625</c:v>
                </c:pt>
                <c:pt idx="29469">
                  <c:v>23.12890625</c:v>
                </c:pt>
                <c:pt idx="29470">
                  <c:v>79.12890625</c:v>
                </c:pt>
                <c:pt idx="29471">
                  <c:v>13.12890625</c:v>
                </c:pt>
                <c:pt idx="29472">
                  <c:v>102.1289062</c:v>
                </c:pt>
                <c:pt idx="29473">
                  <c:v>-60.87109375</c:v>
                </c:pt>
                <c:pt idx="29474">
                  <c:v>94.12890625</c:v>
                </c:pt>
                <c:pt idx="29475">
                  <c:v>7.12890625</c:v>
                </c:pt>
                <c:pt idx="29476">
                  <c:v>5.12890625</c:v>
                </c:pt>
                <c:pt idx="29477">
                  <c:v>-40.87109375</c:v>
                </c:pt>
                <c:pt idx="29478">
                  <c:v>35.12890625</c:v>
                </c:pt>
                <c:pt idx="29479">
                  <c:v>48.12890625</c:v>
                </c:pt>
                <c:pt idx="29480">
                  <c:v>-64.87109375</c:v>
                </c:pt>
                <c:pt idx="29481">
                  <c:v>-0.87109375</c:v>
                </c:pt>
                <c:pt idx="29482">
                  <c:v>18.1875</c:v>
                </c:pt>
                <c:pt idx="29483">
                  <c:v>15.1875</c:v>
                </c:pt>
                <c:pt idx="29484">
                  <c:v>-4.8125</c:v>
                </c:pt>
                <c:pt idx="29485">
                  <c:v>-6.8125</c:v>
                </c:pt>
                <c:pt idx="29486">
                  <c:v>93.1875</c:v>
                </c:pt>
                <c:pt idx="29487">
                  <c:v>-67.8125</c:v>
                </c:pt>
                <c:pt idx="29488">
                  <c:v>34.1875</c:v>
                </c:pt>
                <c:pt idx="29489">
                  <c:v>-65.8125</c:v>
                </c:pt>
                <c:pt idx="29490">
                  <c:v>23.1875</c:v>
                </c:pt>
                <c:pt idx="29491">
                  <c:v>48.1875</c:v>
                </c:pt>
                <c:pt idx="29492">
                  <c:v>130.1875</c:v>
                </c:pt>
                <c:pt idx="29493">
                  <c:v>111.1875</c:v>
                </c:pt>
                <c:pt idx="29494">
                  <c:v>14.1875</c:v>
                </c:pt>
                <c:pt idx="29495">
                  <c:v>37.1875</c:v>
                </c:pt>
                <c:pt idx="29496">
                  <c:v>22.24609375</c:v>
                </c:pt>
                <c:pt idx="29497">
                  <c:v>13.24609375</c:v>
                </c:pt>
                <c:pt idx="29498">
                  <c:v>46.24609375</c:v>
                </c:pt>
                <c:pt idx="29499">
                  <c:v>-6.75390625</c:v>
                </c:pt>
                <c:pt idx="29500">
                  <c:v>90.24609375</c:v>
                </c:pt>
                <c:pt idx="29501">
                  <c:v>7.24609375</c:v>
                </c:pt>
                <c:pt idx="29502">
                  <c:v>101.2460938</c:v>
                </c:pt>
                <c:pt idx="29503">
                  <c:v>-11.75390625</c:v>
                </c:pt>
                <c:pt idx="29504">
                  <c:v>-0.75390625</c:v>
                </c:pt>
                <c:pt idx="29505">
                  <c:v>-21.75390625</c:v>
                </c:pt>
                <c:pt idx="29506">
                  <c:v>-29.75390625</c:v>
                </c:pt>
                <c:pt idx="29507">
                  <c:v>14.24609375</c:v>
                </c:pt>
                <c:pt idx="29508">
                  <c:v>5.24609375</c:v>
                </c:pt>
                <c:pt idx="29509">
                  <c:v>-20.75390625</c:v>
                </c:pt>
                <c:pt idx="29510">
                  <c:v>30.24609375</c:v>
                </c:pt>
                <c:pt idx="29511">
                  <c:v>46.94140625</c:v>
                </c:pt>
                <c:pt idx="29512">
                  <c:v>22.94140625</c:v>
                </c:pt>
                <c:pt idx="29513">
                  <c:v>56.94140625</c:v>
                </c:pt>
                <c:pt idx="29514">
                  <c:v>38.94140625</c:v>
                </c:pt>
                <c:pt idx="29515">
                  <c:v>68.94140625</c:v>
                </c:pt>
                <c:pt idx="29516">
                  <c:v>47.94140625</c:v>
                </c:pt>
                <c:pt idx="29517">
                  <c:v>-5.05859375</c:v>
                </c:pt>
                <c:pt idx="29518">
                  <c:v>86.94140625</c:v>
                </c:pt>
                <c:pt idx="29519">
                  <c:v>-30.05859375</c:v>
                </c:pt>
                <c:pt idx="29520">
                  <c:v>10.234375</c:v>
                </c:pt>
                <c:pt idx="29521">
                  <c:v>-18.765625</c:v>
                </c:pt>
                <c:pt idx="29522">
                  <c:v>11.234375</c:v>
                </c:pt>
                <c:pt idx="29523">
                  <c:v>73.234375</c:v>
                </c:pt>
                <c:pt idx="29524">
                  <c:v>31.234375</c:v>
                </c:pt>
                <c:pt idx="29525">
                  <c:v>-25.765625</c:v>
                </c:pt>
                <c:pt idx="29526">
                  <c:v>-43.765625</c:v>
                </c:pt>
                <c:pt idx="29527">
                  <c:v>130.234375</c:v>
                </c:pt>
                <c:pt idx="29528">
                  <c:v>-88.83203125</c:v>
                </c:pt>
                <c:pt idx="29529">
                  <c:v>-17.83203125</c:v>
                </c:pt>
                <c:pt idx="29530">
                  <c:v>55.16796875</c:v>
                </c:pt>
                <c:pt idx="29531">
                  <c:v>97.16796875</c:v>
                </c:pt>
                <c:pt idx="29532">
                  <c:v>78.16796875</c:v>
                </c:pt>
                <c:pt idx="29533">
                  <c:v>-88.83203125</c:v>
                </c:pt>
                <c:pt idx="29534">
                  <c:v>68.16796875</c:v>
                </c:pt>
                <c:pt idx="29535">
                  <c:v>-14.83203125</c:v>
                </c:pt>
                <c:pt idx="29536">
                  <c:v>-41.83203125</c:v>
                </c:pt>
                <c:pt idx="29537">
                  <c:v>-47.87109375</c:v>
                </c:pt>
                <c:pt idx="29538">
                  <c:v>-84.87109375</c:v>
                </c:pt>
                <c:pt idx="29539">
                  <c:v>-17.87109375</c:v>
                </c:pt>
                <c:pt idx="29540">
                  <c:v>61.12890625</c:v>
                </c:pt>
                <c:pt idx="29541">
                  <c:v>-7.87109375</c:v>
                </c:pt>
                <c:pt idx="29542">
                  <c:v>105.1289062</c:v>
                </c:pt>
                <c:pt idx="29543">
                  <c:v>-32.87109375</c:v>
                </c:pt>
                <c:pt idx="29544">
                  <c:v>-79.87109375</c:v>
                </c:pt>
                <c:pt idx="29545">
                  <c:v>47.12890625</c:v>
                </c:pt>
                <c:pt idx="29546">
                  <c:v>58.12890625</c:v>
                </c:pt>
                <c:pt idx="29547">
                  <c:v>32.12890625</c:v>
                </c:pt>
                <c:pt idx="29548">
                  <c:v>23.12890625</c:v>
                </c:pt>
                <c:pt idx="29549">
                  <c:v>21.12890625</c:v>
                </c:pt>
                <c:pt idx="29550">
                  <c:v>92.33984375</c:v>
                </c:pt>
                <c:pt idx="29551">
                  <c:v>-25.66015625</c:v>
                </c:pt>
                <c:pt idx="29552">
                  <c:v>-27.66015625</c:v>
                </c:pt>
                <c:pt idx="29553">
                  <c:v>-48.66015625</c:v>
                </c:pt>
                <c:pt idx="29554">
                  <c:v>-152.66015619999999</c:v>
                </c:pt>
                <c:pt idx="29555">
                  <c:v>40.33984375</c:v>
                </c:pt>
                <c:pt idx="29556">
                  <c:v>20.33984375</c:v>
                </c:pt>
                <c:pt idx="29557">
                  <c:v>11.33984375</c:v>
                </c:pt>
                <c:pt idx="29558">
                  <c:v>-61.66015625</c:v>
                </c:pt>
                <c:pt idx="29559">
                  <c:v>7.33984375</c:v>
                </c:pt>
                <c:pt idx="29560">
                  <c:v>52.33984375</c:v>
                </c:pt>
                <c:pt idx="29561">
                  <c:v>-7.87109375</c:v>
                </c:pt>
                <c:pt idx="29562">
                  <c:v>15.12890625</c:v>
                </c:pt>
                <c:pt idx="29563">
                  <c:v>-13.87109375</c:v>
                </c:pt>
                <c:pt idx="29564">
                  <c:v>-8.87109375</c:v>
                </c:pt>
                <c:pt idx="29565">
                  <c:v>126.1289062</c:v>
                </c:pt>
                <c:pt idx="29566">
                  <c:v>-1.87109375</c:v>
                </c:pt>
                <c:pt idx="29567">
                  <c:v>-58.87109375</c:v>
                </c:pt>
                <c:pt idx="29568">
                  <c:v>-23.87109375</c:v>
                </c:pt>
                <c:pt idx="29569">
                  <c:v>83.12890625</c:v>
                </c:pt>
                <c:pt idx="29570">
                  <c:v>-4.87109375</c:v>
                </c:pt>
                <c:pt idx="29571">
                  <c:v>-56.87109375</c:v>
                </c:pt>
                <c:pt idx="29572">
                  <c:v>11.12890625</c:v>
                </c:pt>
                <c:pt idx="29573">
                  <c:v>12.12890625</c:v>
                </c:pt>
                <c:pt idx="29574">
                  <c:v>-16.87109375</c:v>
                </c:pt>
                <c:pt idx="29575">
                  <c:v>-56.8125</c:v>
                </c:pt>
                <c:pt idx="29576">
                  <c:v>38.1875</c:v>
                </c:pt>
                <c:pt idx="29577">
                  <c:v>81.1875</c:v>
                </c:pt>
                <c:pt idx="29578">
                  <c:v>-84.8125</c:v>
                </c:pt>
                <c:pt idx="29579">
                  <c:v>-9.8125</c:v>
                </c:pt>
                <c:pt idx="29580">
                  <c:v>118.1875</c:v>
                </c:pt>
                <c:pt idx="29581">
                  <c:v>-71.8125</c:v>
                </c:pt>
                <c:pt idx="29582">
                  <c:v>61.1875</c:v>
                </c:pt>
                <c:pt idx="29583">
                  <c:v>-15.8125</c:v>
                </c:pt>
                <c:pt idx="29584">
                  <c:v>-70.8125</c:v>
                </c:pt>
                <c:pt idx="29585">
                  <c:v>-35.8125</c:v>
                </c:pt>
                <c:pt idx="29586">
                  <c:v>-15.8125</c:v>
                </c:pt>
                <c:pt idx="29587">
                  <c:v>-66.8125</c:v>
                </c:pt>
                <c:pt idx="29588">
                  <c:v>-8.8125</c:v>
                </c:pt>
                <c:pt idx="29589">
                  <c:v>61.1875</c:v>
                </c:pt>
                <c:pt idx="29590">
                  <c:v>37.24609375</c:v>
                </c:pt>
                <c:pt idx="29591">
                  <c:v>16.24609375</c:v>
                </c:pt>
                <c:pt idx="29592">
                  <c:v>-8.75390625</c:v>
                </c:pt>
                <c:pt idx="29593">
                  <c:v>4.94140625</c:v>
                </c:pt>
                <c:pt idx="29594">
                  <c:v>6.94140625</c:v>
                </c:pt>
                <c:pt idx="29595">
                  <c:v>-6.05859375</c:v>
                </c:pt>
                <c:pt idx="29596">
                  <c:v>20.94140625</c:v>
                </c:pt>
                <c:pt idx="29597">
                  <c:v>45.94140625</c:v>
                </c:pt>
                <c:pt idx="29598">
                  <c:v>36.94140625</c:v>
                </c:pt>
                <c:pt idx="29599">
                  <c:v>-41.05859375</c:v>
                </c:pt>
                <c:pt idx="29600">
                  <c:v>32.234375</c:v>
                </c:pt>
                <c:pt idx="29601">
                  <c:v>28.234375</c:v>
                </c:pt>
                <c:pt idx="29602">
                  <c:v>-11.765625</c:v>
                </c:pt>
                <c:pt idx="29603">
                  <c:v>51.234375</c:v>
                </c:pt>
                <c:pt idx="29604">
                  <c:v>81.234375</c:v>
                </c:pt>
                <c:pt idx="29605">
                  <c:v>134.234375</c:v>
                </c:pt>
                <c:pt idx="29606">
                  <c:v>-45.765625</c:v>
                </c:pt>
                <c:pt idx="29607">
                  <c:v>156.234375</c:v>
                </c:pt>
                <c:pt idx="29608">
                  <c:v>73.234375</c:v>
                </c:pt>
                <c:pt idx="29609">
                  <c:v>-23.765625</c:v>
                </c:pt>
                <c:pt idx="29610">
                  <c:v>41.234375</c:v>
                </c:pt>
                <c:pt idx="29611">
                  <c:v>45.234375</c:v>
                </c:pt>
                <c:pt idx="29612">
                  <c:v>-46.765625</c:v>
                </c:pt>
                <c:pt idx="29613">
                  <c:v>41.234375</c:v>
                </c:pt>
                <c:pt idx="29614">
                  <c:v>-26.765625</c:v>
                </c:pt>
                <c:pt idx="29615">
                  <c:v>44.234375</c:v>
                </c:pt>
                <c:pt idx="29616">
                  <c:v>-75.765625</c:v>
                </c:pt>
                <c:pt idx="29617">
                  <c:v>119.234375</c:v>
                </c:pt>
                <c:pt idx="29618">
                  <c:v>-19.83203125</c:v>
                </c:pt>
                <c:pt idx="29619">
                  <c:v>-18.83203125</c:v>
                </c:pt>
                <c:pt idx="29620">
                  <c:v>-15.83203125</c:v>
                </c:pt>
                <c:pt idx="29621">
                  <c:v>45.16796875</c:v>
                </c:pt>
                <c:pt idx="29622">
                  <c:v>-4.83203125</c:v>
                </c:pt>
                <c:pt idx="29623">
                  <c:v>59.16796875</c:v>
                </c:pt>
                <c:pt idx="29624">
                  <c:v>25.16796875</c:v>
                </c:pt>
                <c:pt idx="29625">
                  <c:v>61.16796875</c:v>
                </c:pt>
                <c:pt idx="29626">
                  <c:v>21.16796875</c:v>
                </c:pt>
                <c:pt idx="29627">
                  <c:v>8.16796875</c:v>
                </c:pt>
                <c:pt idx="29628">
                  <c:v>-43.83203125</c:v>
                </c:pt>
                <c:pt idx="29629">
                  <c:v>87.16796875</c:v>
                </c:pt>
                <c:pt idx="29630">
                  <c:v>-23.83203125</c:v>
                </c:pt>
                <c:pt idx="29631">
                  <c:v>25.16796875</c:v>
                </c:pt>
                <c:pt idx="29632">
                  <c:v>-31.83203125</c:v>
                </c:pt>
                <c:pt idx="29633">
                  <c:v>-8.83203125</c:v>
                </c:pt>
                <c:pt idx="29634">
                  <c:v>81.16796875</c:v>
                </c:pt>
                <c:pt idx="29635">
                  <c:v>41.16796875</c:v>
                </c:pt>
                <c:pt idx="29636">
                  <c:v>-34.83203125</c:v>
                </c:pt>
                <c:pt idx="29637">
                  <c:v>95.16796875</c:v>
                </c:pt>
                <c:pt idx="29638">
                  <c:v>31.16796875</c:v>
                </c:pt>
                <c:pt idx="29639">
                  <c:v>40.12890625</c:v>
                </c:pt>
                <c:pt idx="29640">
                  <c:v>3.12890625</c:v>
                </c:pt>
                <c:pt idx="29641">
                  <c:v>13.12890625</c:v>
                </c:pt>
                <c:pt idx="29642">
                  <c:v>21.12890625</c:v>
                </c:pt>
                <c:pt idx="29643">
                  <c:v>27.12890625</c:v>
                </c:pt>
                <c:pt idx="29644">
                  <c:v>14.12890625</c:v>
                </c:pt>
                <c:pt idx="29645">
                  <c:v>45.12890625</c:v>
                </c:pt>
                <c:pt idx="29646">
                  <c:v>-69.87109375</c:v>
                </c:pt>
                <c:pt idx="29647">
                  <c:v>-55.87109375</c:v>
                </c:pt>
                <c:pt idx="29648">
                  <c:v>-79.87109375</c:v>
                </c:pt>
                <c:pt idx="29649">
                  <c:v>-3.87109375</c:v>
                </c:pt>
                <c:pt idx="29650">
                  <c:v>35.12890625</c:v>
                </c:pt>
                <c:pt idx="29651">
                  <c:v>72.12890625</c:v>
                </c:pt>
                <c:pt idx="29652">
                  <c:v>16.12890625</c:v>
                </c:pt>
                <c:pt idx="29653">
                  <c:v>68.12890625</c:v>
                </c:pt>
                <c:pt idx="29654">
                  <c:v>49.12890625</c:v>
                </c:pt>
                <c:pt idx="29655">
                  <c:v>2.12890625</c:v>
                </c:pt>
                <c:pt idx="29656">
                  <c:v>-27.66015625</c:v>
                </c:pt>
                <c:pt idx="29657">
                  <c:v>58.33984375</c:v>
                </c:pt>
                <c:pt idx="29658">
                  <c:v>94.33984375</c:v>
                </c:pt>
                <c:pt idx="29659">
                  <c:v>68.33984375</c:v>
                </c:pt>
                <c:pt idx="29660">
                  <c:v>45.33984375</c:v>
                </c:pt>
                <c:pt idx="29661">
                  <c:v>39.33984375</c:v>
                </c:pt>
                <c:pt idx="29662">
                  <c:v>-31.66015625</c:v>
                </c:pt>
                <c:pt idx="29663">
                  <c:v>9.33984375</c:v>
                </c:pt>
                <c:pt idx="29664">
                  <c:v>-44.66015625</c:v>
                </c:pt>
                <c:pt idx="29665">
                  <c:v>-32.87109375</c:v>
                </c:pt>
                <c:pt idx="29666">
                  <c:v>-39.87109375</c:v>
                </c:pt>
                <c:pt idx="29667">
                  <c:v>-32.87109375</c:v>
                </c:pt>
                <c:pt idx="29668">
                  <c:v>86.12890625</c:v>
                </c:pt>
                <c:pt idx="29669">
                  <c:v>14.12890625</c:v>
                </c:pt>
                <c:pt idx="29670">
                  <c:v>1.12890625</c:v>
                </c:pt>
                <c:pt idx="29671">
                  <c:v>-38.87109375</c:v>
                </c:pt>
                <c:pt idx="29672">
                  <c:v>-21.87109375</c:v>
                </c:pt>
                <c:pt idx="29673">
                  <c:v>-109.8710938</c:v>
                </c:pt>
                <c:pt idx="29674">
                  <c:v>-34.87109375</c:v>
                </c:pt>
                <c:pt idx="29675">
                  <c:v>66.12890625</c:v>
                </c:pt>
                <c:pt idx="29676">
                  <c:v>57.1875</c:v>
                </c:pt>
                <c:pt idx="29677">
                  <c:v>65.1875</c:v>
                </c:pt>
                <c:pt idx="29678">
                  <c:v>79.1875</c:v>
                </c:pt>
                <c:pt idx="29679">
                  <c:v>2.1875</c:v>
                </c:pt>
                <c:pt idx="29680">
                  <c:v>88.1875</c:v>
                </c:pt>
                <c:pt idx="29681">
                  <c:v>-30.8125</c:v>
                </c:pt>
                <c:pt idx="29682">
                  <c:v>5.1875</c:v>
                </c:pt>
                <c:pt idx="29683">
                  <c:v>46.1875</c:v>
                </c:pt>
                <c:pt idx="29684">
                  <c:v>38.1875</c:v>
                </c:pt>
                <c:pt idx="29685">
                  <c:v>-42.8125</c:v>
                </c:pt>
                <c:pt idx="29686">
                  <c:v>0.1875</c:v>
                </c:pt>
                <c:pt idx="29687">
                  <c:v>86.1875</c:v>
                </c:pt>
                <c:pt idx="29688">
                  <c:v>-48.75390625</c:v>
                </c:pt>
                <c:pt idx="29689">
                  <c:v>81.24609375</c:v>
                </c:pt>
                <c:pt idx="29690">
                  <c:v>-11.75390625</c:v>
                </c:pt>
                <c:pt idx="29691">
                  <c:v>18.24609375</c:v>
                </c:pt>
                <c:pt idx="29692">
                  <c:v>64.24609375</c:v>
                </c:pt>
                <c:pt idx="29693">
                  <c:v>45.24609375</c:v>
                </c:pt>
                <c:pt idx="29694">
                  <c:v>-27.75390625</c:v>
                </c:pt>
                <c:pt idx="29695">
                  <c:v>23.24609375</c:v>
                </c:pt>
                <c:pt idx="29696">
                  <c:v>-0.75390625</c:v>
                </c:pt>
                <c:pt idx="29697">
                  <c:v>94.24609375</c:v>
                </c:pt>
                <c:pt idx="29698">
                  <c:v>-17.75390625</c:v>
                </c:pt>
                <c:pt idx="29699">
                  <c:v>8.24609375</c:v>
                </c:pt>
                <c:pt idx="29700">
                  <c:v>-19.05859375</c:v>
                </c:pt>
                <c:pt idx="29701">
                  <c:v>29.94140625</c:v>
                </c:pt>
                <c:pt idx="29702">
                  <c:v>68.94140625</c:v>
                </c:pt>
                <c:pt idx="29703">
                  <c:v>55.94140625</c:v>
                </c:pt>
                <c:pt idx="29704">
                  <c:v>25.94140625</c:v>
                </c:pt>
                <c:pt idx="29705">
                  <c:v>82.94140625</c:v>
                </c:pt>
                <c:pt idx="29706">
                  <c:v>-10.05859375</c:v>
                </c:pt>
                <c:pt idx="29707">
                  <c:v>1.94140625</c:v>
                </c:pt>
                <c:pt idx="29708">
                  <c:v>32.94140625</c:v>
                </c:pt>
                <c:pt idx="29709">
                  <c:v>77.94140625</c:v>
                </c:pt>
                <c:pt idx="29710">
                  <c:v>20.94140625</c:v>
                </c:pt>
                <c:pt idx="29711">
                  <c:v>-17.05859375</c:v>
                </c:pt>
                <c:pt idx="29712">
                  <c:v>36.94140625</c:v>
                </c:pt>
                <c:pt idx="29713">
                  <c:v>-12.05859375</c:v>
                </c:pt>
                <c:pt idx="29714">
                  <c:v>-5.765625</c:v>
                </c:pt>
                <c:pt idx="29715">
                  <c:v>3.234375</c:v>
                </c:pt>
                <c:pt idx="29716">
                  <c:v>77.234375</c:v>
                </c:pt>
                <c:pt idx="29717">
                  <c:v>34.234375</c:v>
                </c:pt>
                <c:pt idx="29718">
                  <c:v>18.234375</c:v>
                </c:pt>
                <c:pt idx="29719">
                  <c:v>35.234375</c:v>
                </c:pt>
                <c:pt idx="29720">
                  <c:v>10.234375</c:v>
                </c:pt>
                <c:pt idx="29721">
                  <c:v>26.16796875</c:v>
                </c:pt>
                <c:pt idx="29722">
                  <c:v>63.16796875</c:v>
                </c:pt>
                <c:pt idx="29723">
                  <c:v>35.16796875</c:v>
                </c:pt>
                <c:pt idx="29724">
                  <c:v>0.16796875</c:v>
                </c:pt>
                <c:pt idx="29725">
                  <c:v>-11.83203125</c:v>
                </c:pt>
                <c:pt idx="29726">
                  <c:v>-43.83203125</c:v>
                </c:pt>
                <c:pt idx="29727">
                  <c:v>88.16796875</c:v>
                </c:pt>
                <c:pt idx="29728">
                  <c:v>-21.83203125</c:v>
                </c:pt>
                <c:pt idx="29729">
                  <c:v>-33.87109375</c:v>
                </c:pt>
                <c:pt idx="29730">
                  <c:v>-38.87109375</c:v>
                </c:pt>
                <c:pt idx="29731">
                  <c:v>28.12890625</c:v>
                </c:pt>
                <c:pt idx="29732">
                  <c:v>77.12890625</c:v>
                </c:pt>
                <c:pt idx="29733">
                  <c:v>-5.87109375</c:v>
                </c:pt>
                <c:pt idx="29734">
                  <c:v>18.12890625</c:v>
                </c:pt>
                <c:pt idx="29735">
                  <c:v>54.12890625</c:v>
                </c:pt>
                <c:pt idx="29736">
                  <c:v>-3.87109375</c:v>
                </c:pt>
                <c:pt idx="29737">
                  <c:v>-67.87109375</c:v>
                </c:pt>
                <c:pt idx="29738">
                  <c:v>-81.87109375</c:v>
                </c:pt>
                <c:pt idx="29739">
                  <c:v>46.12890625</c:v>
                </c:pt>
                <c:pt idx="29740">
                  <c:v>-13.87109375</c:v>
                </c:pt>
                <c:pt idx="29741">
                  <c:v>102.3398438</c:v>
                </c:pt>
                <c:pt idx="29742">
                  <c:v>44.33984375</c:v>
                </c:pt>
                <c:pt idx="29743">
                  <c:v>77.33984375</c:v>
                </c:pt>
                <c:pt idx="29744">
                  <c:v>83.33984375</c:v>
                </c:pt>
                <c:pt idx="29745">
                  <c:v>76.33984375</c:v>
                </c:pt>
                <c:pt idx="29746">
                  <c:v>101.3398438</c:v>
                </c:pt>
                <c:pt idx="29747">
                  <c:v>62.33984375</c:v>
                </c:pt>
                <c:pt idx="29748">
                  <c:v>111.3398438</c:v>
                </c:pt>
                <c:pt idx="29749">
                  <c:v>11.33984375</c:v>
                </c:pt>
                <c:pt idx="29750">
                  <c:v>50.33984375</c:v>
                </c:pt>
                <c:pt idx="29751">
                  <c:v>-12.66015625</c:v>
                </c:pt>
                <c:pt idx="29752">
                  <c:v>45.33984375</c:v>
                </c:pt>
                <c:pt idx="29753">
                  <c:v>-46.66015625</c:v>
                </c:pt>
                <c:pt idx="29754">
                  <c:v>11.33984375</c:v>
                </c:pt>
                <c:pt idx="29755">
                  <c:v>31.33984375</c:v>
                </c:pt>
                <c:pt idx="29756">
                  <c:v>56.33984375</c:v>
                </c:pt>
                <c:pt idx="29757">
                  <c:v>14.12890625</c:v>
                </c:pt>
                <c:pt idx="29758">
                  <c:v>2.12890625</c:v>
                </c:pt>
                <c:pt idx="29759">
                  <c:v>5.12890625</c:v>
                </c:pt>
                <c:pt idx="29760">
                  <c:v>101.1289062</c:v>
                </c:pt>
                <c:pt idx="29761">
                  <c:v>82.12890625</c:v>
                </c:pt>
                <c:pt idx="29762">
                  <c:v>77.12890625</c:v>
                </c:pt>
                <c:pt idx="29763">
                  <c:v>-153.87109380000001</c:v>
                </c:pt>
                <c:pt idx="29764">
                  <c:v>12.12890625</c:v>
                </c:pt>
                <c:pt idx="29765">
                  <c:v>-54.87109375</c:v>
                </c:pt>
                <c:pt idx="29766">
                  <c:v>8.12890625</c:v>
                </c:pt>
                <c:pt idx="29767">
                  <c:v>-16.87109375</c:v>
                </c:pt>
                <c:pt idx="29768">
                  <c:v>0.12890625</c:v>
                </c:pt>
                <c:pt idx="29769">
                  <c:v>12.12890625</c:v>
                </c:pt>
                <c:pt idx="29770">
                  <c:v>-45.8125</c:v>
                </c:pt>
                <c:pt idx="29771">
                  <c:v>47.1875</c:v>
                </c:pt>
                <c:pt idx="29772">
                  <c:v>15.1875</c:v>
                </c:pt>
                <c:pt idx="29773">
                  <c:v>-61.8125</c:v>
                </c:pt>
                <c:pt idx="29774">
                  <c:v>64.1875</c:v>
                </c:pt>
                <c:pt idx="29775">
                  <c:v>41.1875</c:v>
                </c:pt>
                <c:pt idx="29776">
                  <c:v>-13.8125</c:v>
                </c:pt>
                <c:pt idx="29777">
                  <c:v>0.1875</c:v>
                </c:pt>
                <c:pt idx="29778">
                  <c:v>76.1875</c:v>
                </c:pt>
                <c:pt idx="29779">
                  <c:v>28.1875</c:v>
                </c:pt>
                <c:pt idx="29780">
                  <c:v>43.24609375</c:v>
                </c:pt>
                <c:pt idx="29781">
                  <c:v>-77.75390625</c:v>
                </c:pt>
                <c:pt idx="29782">
                  <c:v>25.24609375</c:v>
                </c:pt>
                <c:pt idx="29783">
                  <c:v>14.24609375</c:v>
                </c:pt>
                <c:pt idx="29784">
                  <c:v>44.24609375</c:v>
                </c:pt>
                <c:pt idx="29785">
                  <c:v>46.94140625</c:v>
                </c:pt>
                <c:pt idx="29786">
                  <c:v>46.94140625</c:v>
                </c:pt>
                <c:pt idx="29787">
                  <c:v>7.94140625</c:v>
                </c:pt>
                <c:pt idx="29788">
                  <c:v>-29.05859375</c:v>
                </c:pt>
                <c:pt idx="29789">
                  <c:v>15.94140625</c:v>
                </c:pt>
                <c:pt idx="29790">
                  <c:v>40.94140625</c:v>
                </c:pt>
                <c:pt idx="29791">
                  <c:v>-18.05859375</c:v>
                </c:pt>
                <c:pt idx="29792">
                  <c:v>-5.05859375</c:v>
                </c:pt>
                <c:pt idx="29793">
                  <c:v>-33.05859375</c:v>
                </c:pt>
                <c:pt idx="29794">
                  <c:v>66.94140625</c:v>
                </c:pt>
                <c:pt idx="29795">
                  <c:v>64.94140625</c:v>
                </c:pt>
                <c:pt idx="29796">
                  <c:v>4.94140625</c:v>
                </c:pt>
                <c:pt idx="29797">
                  <c:v>-40.05859375</c:v>
                </c:pt>
                <c:pt idx="29798">
                  <c:v>70.94140625</c:v>
                </c:pt>
                <c:pt idx="29799">
                  <c:v>9.94140625</c:v>
                </c:pt>
                <c:pt idx="29800">
                  <c:v>10.94140625</c:v>
                </c:pt>
                <c:pt idx="29801">
                  <c:v>86.234375</c:v>
                </c:pt>
                <c:pt idx="29802">
                  <c:v>19.234375</c:v>
                </c:pt>
                <c:pt idx="29803">
                  <c:v>-25.765625</c:v>
                </c:pt>
                <c:pt idx="29804">
                  <c:v>94.234375</c:v>
                </c:pt>
                <c:pt idx="29805">
                  <c:v>-68.765625</c:v>
                </c:pt>
                <c:pt idx="29806">
                  <c:v>42.234375</c:v>
                </c:pt>
                <c:pt idx="29807">
                  <c:v>48.234375</c:v>
                </c:pt>
                <c:pt idx="29808">
                  <c:v>8.234375</c:v>
                </c:pt>
                <c:pt idx="29809">
                  <c:v>6.234375</c:v>
                </c:pt>
                <c:pt idx="29810">
                  <c:v>47.234375</c:v>
                </c:pt>
                <c:pt idx="29811">
                  <c:v>39.16796875</c:v>
                </c:pt>
                <c:pt idx="29812">
                  <c:v>-11.83203125</c:v>
                </c:pt>
                <c:pt idx="29813">
                  <c:v>9.16796875</c:v>
                </c:pt>
                <c:pt idx="29814">
                  <c:v>31.12890625</c:v>
                </c:pt>
                <c:pt idx="29815">
                  <c:v>81.12890625</c:v>
                </c:pt>
                <c:pt idx="29816">
                  <c:v>-46.87109375</c:v>
                </c:pt>
                <c:pt idx="29817">
                  <c:v>16.12890625</c:v>
                </c:pt>
                <c:pt idx="29818">
                  <c:v>29.12890625</c:v>
                </c:pt>
                <c:pt idx="29819">
                  <c:v>118.1289062</c:v>
                </c:pt>
                <c:pt idx="29820">
                  <c:v>35.12890625</c:v>
                </c:pt>
                <c:pt idx="29821">
                  <c:v>-7.87109375</c:v>
                </c:pt>
                <c:pt idx="29822">
                  <c:v>57.33984375</c:v>
                </c:pt>
                <c:pt idx="29823">
                  <c:v>-8.66015625</c:v>
                </c:pt>
                <c:pt idx="29824">
                  <c:v>138.33984380000001</c:v>
                </c:pt>
                <c:pt idx="29825">
                  <c:v>24.33984375</c:v>
                </c:pt>
                <c:pt idx="29826">
                  <c:v>-31.66015625</c:v>
                </c:pt>
                <c:pt idx="29827">
                  <c:v>47.33984375</c:v>
                </c:pt>
                <c:pt idx="29828">
                  <c:v>57.33984375</c:v>
                </c:pt>
                <c:pt idx="29829">
                  <c:v>0.33984375</c:v>
                </c:pt>
                <c:pt idx="29830">
                  <c:v>5.33984375</c:v>
                </c:pt>
                <c:pt idx="29831">
                  <c:v>-3.87109375</c:v>
                </c:pt>
                <c:pt idx="29832">
                  <c:v>-12.87109375</c:v>
                </c:pt>
                <c:pt idx="29833">
                  <c:v>32.12890625</c:v>
                </c:pt>
                <c:pt idx="29834">
                  <c:v>-47.87109375</c:v>
                </c:pt>
                <c:pt idx="29835">
                  <c:v>-55.87109375</c:v>
                </c:pt>
                <c:pt idx="29836">
                  <c:v>2.12890625</c:v>
                </c:pt>
                <c:pt idx="29837">
                  <c:v>37.12890625</c:v>
                </c:pt>
                <c:pt idx="29838">
                  <c:v>37.12890625</c:v>
                </c:pt>
                <c:pt idx="29839">
                  <c:v>70.12890625</c:v>
                </c:pt>
                <c:pt idx="29840">
                  <c:v>-5.87109375</c:v>
                </c:pt>
                <c:pt idx="29841">
                  <c:v>-0.87109375</c:v>
                </c:pt>
                <c:pt idx="29842">
                  <c:v>-11.87109375</c:v>
                </c:pt>
                <c:pt idx="29843">
                  <c:v>39.12890625</c:v>
                </c:pt>
                <c:pt idx="29844">
                  <c:v>-10.87109375</c:v>
                </c:pt>
                <c:pt idx="29845">
                  <c:v>5.12890625</c:v>
                </c:pt>
                <c:pt idx="29846">
                  <c:v>-43.87109375</c:v>
                </c:pt>
                <c:pt idx="29847">
                  <c:v>-16.87109375</c:v>
                </c:pt>
                <c:pt idx="29848">
                  <c:v>-10.8125</c:v>
                </c:pt>
                <c:pt idx="29849">
                  <c:v>28.1875</c:v>
                </c:pt>
                <c:pt idx="29850">
                  <c:v>67.1875</c:v>
                </c:pt>
                <c:pt idx="29851">
                  <c:v>51.1875</c:v>
                </c:pt>
                <c:pt idx="29852">
                  <c:v>93.1875</c:v>
                </c:pt>
                <c:pt idx="29853">
                  <c:v>-6.8125</c:v>
                </c:pt>
                <c:pt idx="29854">
                  <c:v>48.1875</c:v>
                </c:pt>
                <c:pt idx="29855">
                  <c:v>-0.8125</c:v>
                </c:pt>
                <c:pt idx="29856">
                  <c:v>-32.8125</c:v>
                </c:pt>
                <c:pt idx="29857">
                  <c:v>26.1875</c:v>
                </c:pt>
                <c:pt idx="29858">
                  <c:v>78.1875</c:v>
                </c:pt>
                <c:pt idx="29859">
                  <c:v>-14.8125</c:v>
                </c:pt>
                <c:pt idx="29860">
                  <c:v>107.1875</c:v>
                </c:pt>
                <c:pt idx="29861">
                  <c:v>-10.75390625</c:v>
                </c:pt>
                <c:pt idx="29862">
                  <c:v>45.24609375</c:v>
                </c:pt>
                <c:pt idx="29863">
                  <c:v>125.2460938</c:v>
                </c:pt>
                <c:pt idx="29864">
                  <c:v>58.24609375</c:v>
                </c:pt>
                <c:pt idx="29865">
                  <c:v>73.24609375</c:v>
                </c:pt>
                <c:pt idx="29866">
                  <c:v>5.24609375</c:v>
                </c:pt>
                <c:pt idx="29867">
                  <c:v>-44.75390625</c:v>
                </c:pt>
                <c:pt idx="29868">
                  <c:v>-43.75390625</c:v>
                </c:pt>
                <c:pt idx="29869">
                  <c:v>42.24609375</c:v>
                </c:pt>
                <c:pt idx="29870">
                  <c:v>75.24609375</c:v>
                </c:pt>
                <c:pt idx="29871">
                  <c:v>21.24609375</c:v>
                </c:pt>
                <c:pt idx="29872">
                  <c:v>12.94140625</c:v>
                </c:pt>
                <c:pt idx="29873">
                  <c:v>-6.05859375</c:v>
                </c:pt>
                <c:pt idx="29874">
                  <c:v>-51.05859375</c:v>
                </c:pt>
                <c:pt idx="29875">
                  <c:v>-5.05859375</c:v>
                </c:pt>
                <c:pt idx="29876">
                  <c:v>-46.05859375</c:v>
                </c:pt>
                <c:pt idx="29877">
                  <c:v>-10.05859375</c:v>
                </c:pt>
                <c:pt idx="29878">
                  <c:v>-22.05859375</c:v>
                </c:pt>
                <c:pt idx="29879">
                  <c:v>4.94140625</c:v>
                </c:pt>
                <c:pt idx="29880">
                  <c:v>-59.05859375</c:v>
                </c:pt>
                <c:pt idx="29881">
                  <c:v>47.234375</c:v>
                </c:pt>
                <c:pt idx="29882">
                  <c:v>50.234375</c:v>
                </c:pt>
                <c:pt idx="29883">
                  <c:v>-12.765625</c:v>
                </c:pt>
                <c:pt idx="29884">
                  <c:v>30.234375</c:v>
                </c:pt>
                <c:pt idx="29885">
                  <c:v>45.234375</c:v>
                </c:pt>
                <c:pt idx="29886">
                  <c:v>16.234375</c:v>
                </c:pt>
                <c:pt idx="29887">
                  <c:v>-13.765625</c:v>
                </c:pt>
                <c:pt idx="29888">
                  <c:v>7.234375</c:v>
                </c:pt>
                <c:pt idx="29889">
                  <c:v>-46.765625</c:v>
                </c:pt>
                <c:pt idx="29890">
                  <c:v>42.16796875</c:v>
                </c:pt>
                <c:pt idx="29891">
                  <c:v>51.16796875</c:v>
                </c:pt>
                <c:pt idx="29892">
                  <c:v>44.16796875</c:v>
                </c:pt>
                <c:pt idx="29893">
                  <c:v>34.16796875</c:v>
                </c:pt>
                <c:pt idx="29894">
                  <c:v>-27.83203125</c:v>
                </c:pt>
                <c:pt idx="29895">
                  <c:v>19.16796875</c:v>
                </c:pt>
                <c:pt idx="29896">
                  <c:v>85.16796875</c:v>
                </c:pt>
                <c:pt idx="29897">
                  <c:v>75.16796875</c:v>
                </c:pt>
                <c:pt idx="29898">
                  <c:v>52.12890625</c:v>
                </c:pt>
                <c:pt idx="29899">
                  <c:v>31.12890625</c:v>
                </c:pt>
                <c:pt idx="29900">
                  <c:v>0.12890625</c:v>
                </c:pt>
                <c:pt idx="29901">
                  <c:v>-19.87109375</c:v>
                </c:pt>
                <c:pt idx="29902">
                  <c:v>105.1289062</c:v>
                </c:pt>
                <c:pt idx="29903">
                  <c:v>63.12890625</c:v>
                </c:pt>
                <c:pt idx="29904">
                  <c:v>-60.87109375</c:v>
                </c:pt>
                <c:pt idx="29905">
                  <c:v>43.12890625</c:v>
                </c:pt>
                <c:pt idx="29906">
                  <c:v>1.12890625</c:v>
                </c:pt>
                <c:pt idx="29907">
                  <c:v>-39.87109375</c:v>
                </c:pt>
                <c:pt idx="29908">
                  <c:v>67.12890625</c:v>
                </c:pt>
                <c:pt idx="29909">
                  <c:v>107.3398438</c:v>
                </c:pt>
                <c:pt idx="29910">
                  <c:v>51.33984375</c:v>
                </c:pt>
                <c:pt idx="29911">
                  <c:v>22.33984375</c:v>
                </c:pt>
                <c:pt idx="29912">
                  <c:v>26.33984375</c:v>
                </c:pt>
                <c:pt idx="29913">
                  <c:v>64.33984375</c:v>
                </c:pt>
                <c:pt idx="29914">
                  <c:v>3.33984375</c:v>
                </c:pt>
                <c:pt idx="29915">
                  <c:v>-17.66015625</c:v>
                </c:pt>
                <c:pt idx="29916">
                  <c:v>-11.66015625</c:v>
                </c:pt>
                <c:pt idx="29917">
                  <c:v>3.33984375</c:v>
                </c:pt>
                <c:pt idx="29918">
                  <c:v>-18.66015625</c:v>
                </c:pt>
                <c:pt idx="29919">
                  <c:v>63.33984375</c:v>
                </c:pt>
                <c:pt idx="29920">
                  <c:v>110.3398438</c:v>
                </c:pt>
                <c:pt idx="29921">
                  <c:v>-14.87109375</c:v>
                </c:pt>
                <c:pt idx="29922">
                  <c:v>41.12890625</c:v>
                </c:pt>
                <c:pt idx="29923">
                  <c:v>38.12890625</c:v>
                </c:pt>
                <c:pt idx="29924">
                  <c:v>-31.87109375</c:v>
                </c:pt>
                <c:pt idx="29925">
                  <c:v>35.12890625</c:v>
                </c:pt>
                <c:pt idx="29926">
                  <c:v>68.12890625</c:v>
                </c:pt>
                <c:pt idx="29927">
                  <c:v>-21.87109375</c:v>
                </c:pt>
                <c:pt idx="29928">
                  <c:v>-13.87109375</c:v>
                </c:pt>
                <c:pt idx="29929">
                  <c:v>-18.8125</c:v>
                </c:pt>
                <c:pt idx="29930">
                  <c:v>24.1875</c:v>
                </c:pt>
                <c:pt idx="29931">
                  <c:v>25.1875</c:v>
                </c:pt>
                <c:pt idx="29932">
                  <c:v>1.1875</c:v>
                </c:pt>
                <c:pt idx="29933">
                  <c:v>-84.8125</c:v>
                </c:pt>
                <c:pt idx="29934">
                  <c:v>-43.8125</c:v>
                </c:pt>
                <c:pt idx="29935">
                  <c:v>25.1875</c:v>
                </c:pt>
                <c:pt idx="29936">
                  <c:v>19.1875</c:v>
                </c:pt>
                <c:pt idx="29937">
                  <c:v>-8.8125</c:v>
                </c:pt>
                <c:pt idx="29938">
                  <c:v>-39.75390625</c:v>
                </c:pt>
                <c:pt idx="29939">
                  <c:v>-33.75390625</c:v>
                </c:pt>
                <c:pt idx="29940">
                  <c:v>-4.75390625</c:v>
                </c:pt>
                <c:pt idx="29941">
                  <c:v>-9.75390625</c:v>
                </c:pt>
                <c:pt idx="29942">
                  <c:v>-12.75390625</c:v>
                </c:pt>
                <c:pt idx="29943">
                  <c:v>-43.75390625</c:v>
                </c:pt>
                <c:pt idx="29944">
                  <c:v>-18.75390625</c:v>
                </c:pt>
                <c:pt idx="29945">
                  <c:v>-27.75390625</c:v>
                </c:pt>
                <c:pt idx="29946">
                  <c:v>-87.05859375</c:v>
                </c:pt>
                <c:pt idx="29947">
                  <c:v>-16.05859375</c:v>
                </c:pt>
                <c:pt idx="29948">
                  <c:v>43.94140625</c:v>
                </c:pt>
                <c:pt idx="29949">
                  <c:v>3.94140625</c:v>
                </c:pt>
                <c:pt idx="29950">
                  <c:v>115.9414062</c:v>
                </c:pt>
                <c:pt idx="29951">
                  <c:v>71.94140625</c:v>
                </c:pt>
                <c:pt idx="29952">
                  <c:v>-92.05859375</c:v>
                </c:pt>
                <c:pt idx="29953">
                  <c:v>14.94140625</c:v>
                </c:pt>
                <c:pt idx="29954">
                  <c:v>-43.05859375</c:v>
                </c:pt>
                <c:pt idx="29955">
                  <c:v>6.94140625</c:v>
                </c:pt>
                <c:pt idx="29956">
                  <c:v>8.94140625</c:v>
                </c:pt>
                <c:pt idx="29957">
                  <c:v>60.94140625</c:v>
                </c:pt>
                <c:pt idx="29958">
                  <c:v>26.94140625</c:v>
                </c:pt>
                <c:pt idx="29959">
                  <c:v>97.234375</c:v>
                </c:pt>
                <c:pt idx="29960">
                  <c:v>89.234375</c:v>
                </c:pt>
                <c:pt idx="29961">
                  <c:v>-61.765625</c:v>
                </c:pt>
                <c:pt idx="29962">
                  <c:v>48.234375</c:v>
                </c:pt>
                <c:pt idx="29963">
                  <c:v>-31.765625</c:v>
                </c:pt>
                <c:pt idx="29964">
                  <c:v>10.234375</c:v>
                </c:pt>
                <c:pt idx="29965">
                  <c:v>-23.765625</c:v>
                </c:pt>
                <c:pt idx="29966">
                  <c:v>176.234375</c:v>
                </c:pt>
                <c:pt idx="29967">
                  <c:v>68.234375</c:v>
                </c:pt>
                <c:pt idx="29968">
                  <c:v>-3.765625</c:v>
                </c:pt>
                <c:pt idx="29969">
                  <c:v>-41.83203125</c:v>
                </c:pt>
                <c:pt idx="29970">
                  <c:v>-59.83203125</c:v>
                </c:pt>
                <c:pt idx="29971">
                  <c:v>35.16796875</c:v>
                </c:pt>
                <c:pt idx="29972">
                  <c:v>30.16796875</c:v>
                </c:pt>
                <c:pt idx="29973">
                  <c:v>55.16796875</c:v>
                </c:pt>
                <c:pt idx="29974">
                  <c:v>-42.83203125</c:v>
                </c:pt>
                <c:pt idx="29975">
                  <c:v>23.16796875</c:v>
                </c:pt>
                <c:pt idx="29976">
                  <c:v>-6.83203125</c:v>
                </c:pt>
                <c:pt idx="29977">
                  <c:v>-54.87109375</c:v>
                </c:pt>
                <c:pt idx="29978">
                  <c:v>40.12890625</c:v>
                </c:pt>
                <c:pt idx="29979">
                  <c:v>63.12890625</c:v>
                </c:pt>
                <c:pt idx="29980">
                  <c:v>44.12890625</c:v>
                </c:pt>
                <c:pt idx="29981">
                  <c:v>20.12890625</c:v>
                </c:pt>
                <c:pt idx="29982">
                  <c:v>68.12890625</c:v>
                </c:pt>
                <c:pt idx="29983">
                  <c:v>47.12890625</c:v>
                </c:pt>
                <c:pt idx="29984">
                  <c:v>46.12890625</c:v>
                </c:pt>
                <c:pt idx="29985">
                  <c:v>22.12890625</c:v>
                </c:pt>
                <c:pt idx="29986">
                  <c:v>-9.87109375</c:v>
                </c:pt>
                <c:pt idx="29987">
                  <c:v>-23.87109375</c:v>
                </c:pt>
                <c:pt idx="29988">
                  <c:v>63.12890625</c:v>
                </c:pt>
                <c:pt idx="29989">
                  <c:v>-8.87109375</c:v>
                </c:pt>
                <c:pt idx="29990">
                  <c:v>-47.87109375</c:v>
                </c:pt>
                <c:pt idx="29991">
                  <c:v>25.12890625</c:v>
                </c:pt>
                <c:pt idx="29992">
                  <c:v>66.12890625</c:v>
                </c:pt>
                <c:pt idx="29993">
                  <c:v>67.33984375</c:v>
                </c:pt>
                <c:pt idx="29994">
                  <c:v>119.3398438</c:v>
                </c:pt>
                <c:pt idx="29995">
                  <c:v>56.33984375</c:v>
                </c:pt>
                <c:pt idx="29996">
                  <c:v>32.33984375</c:v>
                </c:pt>
                <c:pt idx="29997">
                  <c:v>-34.66015625</c:v>
                </c:pt>
                <c:pt idx="29998">
                  <c:v>54.33984375</c:v>
                </c:pt>
                <c:pt idx="29999">
                  <c:v>20.33984375</c:v>
                </c:pt>
                <c:pt idx="30000">
                  <c:v>-18.87109375</c:v>
                </c:pt>
                <c:pt idx="30001">
                  <c:v>-6.87109375</c:v>
                </c:pt>
                <c:pt idx="30002">
                  <c:v>38.12890625</c:v>
                </c:pt>
                <c:pt idx="30003">
                  <c:v>19.12890625</c:v>
                </c:pt>
                <c:pt idx="30004">
                  <c:v>85.12890625</c:v>
                </c:pt>
                <c:pt idx="30005">
                  <c:v>64.12890625</c:v>
                </c:pt>
                <c:pt idx="30006">
                  <c:v>-94.87109375</c:v>
                </c:pt>
                <c:pt idx="30007">
                  <c:v>11.12890625</c:v>
                </c:pt>
                <c:pt idx="30008">
                  <c:v>63.12890625</c:v>
                </c:pt>
                <c:pt idx="30009">
                  <c:v>-21.8125</c:v>
                </c:pt>
                <c:pt idx="30010">
                  <c:v>27.1875</c:v>
                </c:pt>
                <c:pt idx="30011">
                  <c:v>-78.8125</c:v>
                </c:pt>
                <c:pt idx="30012">
                  <c:v>-21.8125</c:v>
                </c:pt>
                <c:pt idx="30013">
                  <c:v>71.1875</c:v>
                </c:pt>
                <c:pt idx="30014">
                  <c:v>41.1875</c:v>
                </c:pt>
                <c:pt idx="30015">
                  <c:v>-28.8125</c:v>
                </c:pt>
                <c:pt idx="30016">
                  <c:v>32.1875</c:v>
                </c:pt>
                <c:pt idx="30017">
                  <c:v>-59.8125</c:v>
                </c:pt>
                <c:pt idx="30018">
                  <c:v>77.1875</c:v>
                </c:pt>
                <c:pt idx="30019">
                  <c:v>87.24609375</c:v>
                </c:pt>
                <c:pt idx="30020">
                  <c:v>27.24609375</c:v>
                </c:pt>
                <c:pt idx="30021">
                  <c:v>55.24609375</c:v>
                </c:pt>
                <c:pt idx="30022">
                  <c:v>-32.75390625</c:v>
                </c:pt>
                <c:pt idx="30023">
                  <c:v>64.24609375</c:v>
                </c:pt>
                <c:pt idx="30024">
                  <c:v>-2.75390625</c:v>
                </c:pt>
                <c:pt idx="30025">
                  <c:v>-11.75390625</c:v>
                </c:pt>
                <c:pt idx="30026">
                  <c:v>22.24609375</c:v>
                </c:pt>
                <c:pt idx="30027">
                  <c:v>-74.75390625</c:v>
                </c:pt>
                <c:pt idx="30028">
                  <c:v>14.24609375</c:v>
                </c:pt>
                <c:pt idx="30029">
                  <c:v>-37.75390625</c:v>
                </c:pt>
                <c:pt idx="30030">
                  <c:v>34.94140625</c:v>
                </c:pt>
                <c:pt idx="30031">
                  <c:v>8.94140625</c:v>
                </c:pt>
                <c:pt idx="30032">
                  <c:v>-5.859375E-2</c:v>
                </c:pt>
                <c:pt idx="30033">
                  <c:v>-14.05859375</c:v>
                </c:pt>
                <c:pt idx="30034">
                  <c:v>42.94140625</c:v>
                </c:pt>
                <c:pt idx="30035">
                  <c:v>-3.05859375</c:v>
                </c:pt>
                <c:pt idx="30036">
                  <c:v>2.94140625</c:v>
                </c:pt>
                <c:pt idx="30037">
                  <c:v>-0.765625</c:v>
                </c:pt>
                <c:pt idx="30038">
                  <c:v>47.234375</c:v>
                </c:pt>
                <c:pt idx="30039">
                  <c:v>-56.765625</c:v>
                </c:pt>
                <c:pt idx="30040">
                  <c:v>22.234375</c:v>
                </c:pt>
                <c:pt idx="30041">
                  <c:v>90.234375</c:v>
                </c:pt>
                <c:pt idx="30042">
                  <c:v>-16.765625</c:v>
                </c:pt>
                <c:pt idx="30043">
                  <c:v>110.234375</c:v>
                </c:pt>
                <c:pt idx="30044">
                  <c:v>32.234375</c:v>
                </c:pt>
                <c:pt idx="30045">
                  <c:v>32.234375</c:v>
                </c:pt>
                <c:pt idx="30046">
                  <c:v>104.234375</c:v>
                </c:pt>
                <c:pt idx="30047">
                  <c:v>-0.765625</c:v>
                </c:pt>
                <c:pt idx="30048">
                  <c:v>-34.83203125</c:v>
                </c:pt>
                <c:pt idx="30049">
                  <c:v>9.16796875</c:v>
                </c:pt>
                <c:pt idx="30050">
                  <c:v>92.16796875</c:v>
                </c:pt>
                <c:pt idx="30051">
                  <c:v>-67.83203125</c:v>
                </c:pt>
                <c:pt idx="30052">
                  <c:v>54.16796875</c:v>
                </c:pt>
                <c:pt idx="30053">
                  <c:v>60.16796875</c:v>
                </c:pt>
                <c:pt idx="30054">
                  <c:v>-27.83203125</c:v>
                </c:pt>
                <c:pt idx="30055">
                  <c:v>-80.83203125</c:v>
                </c:pt>
                <c:pt idx="30056">
                  <c:v>36.12890625</c:v>
                </c:pt>
                <c:pt idx="30057">
                  <c:v>34.12890625</c:v>
                </c:pt>
                <c:pt idx="30058">
                  <c:v>-21.87109375</c:v>
                </c:pt>
                <c:pt idx="30059">
                  <c:v>-17.87109375</c:v>
                </c:pt>
                <c:pt idx="30060">
                  <c:v>63.12890625</c:v>
                </c:pt>
                <c:pt idx="30061">
                  <c:v>-47.87109375</c:v>
                </c:pt>
                <c:pt idx="30062">
                  <c:v>10.12890625</c:v>
                </c:pt>
                <c:pt idx="30063">
                  <c:v>-29.87109375</c:v>
                </c:pt>
                <c:pt idx="30064">
                  <c:v>-16.87109375</c:v>
                </c:pt>
                <c:pt idx="30065">
                  <c:v>-20.87109375</c:v>
                </c:pt>
                <c:pt idx="30066">
                  <c:v>-27.87109375</c:v>
                </c:pt>
                <c:pt idx="30067">
                  <c:v>-72.87109375</c:v>
                </c:pt>
                <c:pt idx="30068">
                  <c:v>81.33984375</c:v>
                </c:pt>
                <c:pt idx="30069">
                  <c:v>53.33984375</c:v>
                </c:pt>
                <c:pt idx="30070">
                  <c:v>-11.66015625</c:v>
                </c:pt>
                <c:pt idx="30071">
                  <c:v>-117.6601562</c:v>
                </c:pt>
                <c:pt idx="30072">
                  <c:v>6.33984375</c:v>
                </c:pt>
                <c:pt idx="30073">
                  <c:v>12.33984375</c:v>
                </c:pt>
                <c:pt idx="30074">
                  <c:v>-6.66015625</c:v>
                </c:pt>
                <c:pt idx="30075">
                  <c:v>-80.87109375</c:v>
                </c:pt>
                <c:pt idx="30076">
                  <c:v>-27.87109375</c:v>
                </c:pt>
                <c:pt idx="30077">
                  <c:v>-8.87109375</c:v>
                </c:pt>
                <c:pt idx="30078">
                  <c:v>-5.87109375</c:v>
                </c:pt>
                <c:pt idx="30079">
                  <c:v>26.12890625</c:v>
                </c:pt>
                <c:pt idx="30080">
                  <c:v>8.12890625</c:v>
                </c:pt>
                <c:pt idx="30081">
                  <c:v>41.12890625</c:v>
                </c:pt>
                <c:pt idx="30082">
                  <c:v>35.12890625</c:v>
                </c:pt>
                <c:pt idx="30083">
                  <c:v>83.12890625</c:v>
                </c:pt>
                <c:pt idx="30084">
                  <c:v>26.12890625</c:v>
                </c:pt>
                <c:pt idx="30085">
                  <c:v>50.12890625</c:v>
                </c:pt>
                <c:pt idx="30086">
                  <c:v>22.1875</c:v>
                </c:pt>
                <c:pt idx="30087">
                  <c:v>24.1875</c:v>
                </c:pt>
                <c:pt idx="30088">
                  <c:v>67.1875</c:v>
                </c:pt>
                <c:pt idx="30089">
                  <c:v>16.1875</c:v>
                </c:pt>
                <c:pt idx="30090">
                  <c:v>105.1875</c:v>
                </c:pt>
                <c:pt idx="30091">
                  <c:v>54.1875</c:v>
                </c:pt>
                <c:pt idx="30092">
                  <c:v>12.1875</c:v>
                </c:pt>
                <c:pt idx="30093">
                  <c:v>-4.8125</c:v>
                </c:pt>
                <c:pt idx="30094">
                  <c:v>53.1875</c:v>
                </c:pt>
                <c:pt idx="30095">
                  <c:v>11.1875</c:v>
                </c:pt>
                <c:pt idx="30096">
                  <c:v>0.1875</c:v>
                </c:pt>
                <c:pt idx="30097">
                  <c:v>-11.8125</c:v>
                </c:pt>
                <c:pt idx="30098">
                  <c:v>38.1875</c:v>
                </c:pt>
                <c:pt idx="30099">
                  <c:v>19.1875</c:v>
                </c:pt>
                <c:pt idx="30100">
                  <c:v>32.24609375</c:v>
                </c:pt>
                <c:pt idx="30101">
                  <c:v>47.24609375</c:v>
                </c:pt>
                <c:pt idx="30102">
                  <c:v>-38.75390625</c:v>
                </c:pt>
                <c:pt idx="30103">
                  <c:v>52.24609375</c:v>
                </c:pt>
                <c:pt idx="30104">
                  <c:v>56.24609375</c:v>
                </c:pt>
                <c:pt idx="30105">
                  <c:v>107.2460938</c:v>
                </c:pt>
                <c:pt idx="30106">
                  <c:v>-6.75390625</c:v>
                </c:pt>
                <c:pt idx="30107">
                  <c:v>-66.75390625</c:v>
                </c:pt>
                <c:pt idx="30108">
                  <c:v>26.24609375</c:v>
                </c:pt>
                <c:pt idx="30109">
                  <c:v>3.24609375</c:v>
                </c:pt>
                <c:pt idx="30110">
                  <c:v>44.24609375</c:v>
                </c:pt>
                <c:pt idx="30111">
                  <c:v>33.24609375</c:v>
                </c:pt>
                <c:pt idx="30112">
                  <c:v>26.94140625</c:v>
                </c:pt>
                <c:pt idx="30113">
                  <c:v>8.94140625</c:v>
                </c:pt>
                <c:pt idx="30114">
                  <c:v>-60.05859375</c:v>
                </c:pt>
                <c:pt idx="30115">
                  <c:v>24.94140625</c:v>
                </c:pt>
                <c:pt idx="30116">
                  <c:v>32.94140625</c:v>
                </c:pt>
                <c:pt idx="30117">
                  <c:v>39.94140625</c:v>
                </c:pt>
                <c:pt idx="30118">
                  <c:v>34.94140625</c:v>
                </c:pt>
                <c:pt idx="30119">
                  <c:v>-44.05859375</c:v>
                </c:pt>
                <c:pt idx="30120">
                  <c:v>-26.05859375</c:v>
                </c:pt>
                <c:pt idx="30121">
                  <c:v>-56.05859375</c:v>
                </c:pt>
                <c:pt idx="30122">
                  <c:v>29.94140625</c:v>
                </c:pt>
                <c:pt idx="30123">
                  <c:v>26.94140625</c:v>
                </c:pt>
                <c:pt idx="30124">
                  <c:v>-4.765625</c:v>
                </c:pt>
                <c:pt idx="30125">
                  <c:v>-23.765625</c:v>
                </c:pt>
                <c:pt idx="30126">
                  <c:v>-33.765625</c:v>
                </c:pt>
                <c:pt idx="30127">
                  <c:v>-6.765625</c:v>
                </c:pt>
                <c:pt idx="30128">
                  <c:v>57.234375</c:v>
                </c:pt>
                <c:pt idx="30129">
                  <c:v>-1.765625</c:v>
                </c:pt>
                <c:pt idx="30130">
                  <c:v>31.234375</c:v>
                </c:pt>
                <c:pt idx="30131">
                  <c:v>94.16796875</c:v>
                </c:pt>
                <c:pt idx="30132">
                  <c:v>-55.83203125</c:v>
                </c:pt>
                <c:pt idx="30133">
                  <c:v>107.1679688</c:v>
                </c:pt>
                <c:pt idx="30134">
                  <c:v>-17.83203125</c:v>
                </c:pt>
                <c:pt idx="30135">
                  <c:v>-12.83203125</c:v>
                </c:pt>
                <c:pt idx="30136">
                  <c:v>-41.83203125</c:v>
                </c:pt>
                <c:pt idx="30137">
                  <c:v>90.16796875</c:v>
                </c:pt>
                <c:pt idx="30138">
                  <c:v>45.16796875</c:v>
                </c:pt>
                <c:pt idx="30139">
                  <c:v>80.16796875</c:v>
                </c:pt>
                <c:pt idx="30140">
                  <c:v>-59.83203125</c:v>
                </c:pt>
                <c:pt idx="30141">
                  <c:v>52.16796875</c:v>
                </c:pt>
                <c:pt idx="30142">
                  <c:v>77.12890625</c:v>
                </c:pt>
                <c:pt idx="30143">
                  <c:v>12.12890625</c:v>
                </c:pt>
                <c:pt idx="30144">
                  <c:v>74.12890625</c:v>
                </c:pt>
                <c:pt idx="30145">
                  <c:v>-16.87109375</c:v>
                </c:pt>
                <c:pt idx="30146">
                  <c:v>103.1289062</c:v>
                </c:pt>
                <c:pt idx="30147">
                  <c:v>70.12890625</c:v>
                </c:pt>
                <c:pt idx="30148">
                  <c:v>-17.87109375</c:v>
                </c:pt>
                <c:pt idx="30149">
                  <c:v>26.12890625</c:v>
                </c:pt>
                <c:pt idx="30150">
                  <c:v>-0.87109375</c:v>
                </c:pt>
                <c:pt idx="30151">
                  <c:v>-20.87109375</c:v>
                </c:pt>
                <c:pt idx="30152">
                  <c:v>8.12890625</c:v>
                </c:pt>
                <c:pt idx="30153">
                  <c:v>-45.66015625</c:v>
                </c:pt>
                <c:pt idx="30154">
                  <c:v>147.33984380000001</c:v>
                </c:pt>
                <c:pt idx="30155">
                  <c:v>-1.66015625</c:v>
                </c:pt>
                <c:pt idx="30156">
                  <c:v>-59.66015625</c:v>
                </c:pt>
                <c:pt idx="30157">
                  <c:v>-18.66015625</c:v>
                </c:pt>
                <c:pt idx="30158">
                  <c:v>-41.66015625</c:v>
                </c:pt>
                <c:pt idx="30159">
                  <c:v>112.3398438</c:v>
                </c:pt>
                <c:pt idx="30160">
                  <c:v>99.33984375</c:v>
                </c:pt>
                <c:pt idx="30161">
                  <c:v>-69.66015625</c:v>
                </c:pt>
                <c:pt idx="30162">
                  <c:v>45.33984375</c:v>
                </c:pt>
                <c:pt idx="30163">
                  <c:v>56.33984375</c:v>
                </c:pt>
                <c:pt idx="30164">
                  <c:v>-4.66015625</c:v>
                </c:pt>
                <c:pt idx="30165">
                  <c:v>36.33984375</c:v>
                </c:pt>
                <c:pt idx="30166">
                  <c:v>36.12890625</c:v>
                </c:pt>
                <c:pt idx="30167">
                  <c:v>59.12890625</c:v>
                </c:pt>
                <c:pt idx="30168">
                  <c:v>16.12890625</c:v>
                </c:pt>
                <c:pt idx="30169">
                  <c:v>25.12890625</c:v>
                </c:pt>
                <c:pt idx="30170">
                  <c:v>13.12890625</c:v>
                </c:pt>
                <c:pt idx="30171">
                  <c:v>-25.87109375</c:v>
                </c:pt>
                <c:pt idx="30172">
                  <c:v>79.12890625</c:v>
                </c:pt>
                <c:pt idx="30173">
                  <c:v>-10.87109375</c:v>
                </c:pt>
                <c:pt idx="30174">
                  <c:v>-1.87109375</c:v>
                </c:pt>
                <c:pt idx="30175">
                  <c:v>66.12890625</c:v>
                </c:pt>
                <c:pt idx="30176">
                  <c:v>-33.87109375</c:v>
                </c:pt>
                <c:pt idx="30177">
                  <c:v>26.12890625</c:v>
                </c:pt>
                <c:pt idx="30178">
                  <c:v>17.12890625</c:v>
                </c:pt>
                <c:pt idx="30179">
                  <c:v>48.12890625</c:v>
                </c:pt>
                <c:pt idx="30180">
                  <c:v>32.12890625</c:v>
                </c:pt>
                <c:pt idx="30181">
                  <c:v>147.1875</c:v>
                </c:pt>
                <c:pt idx="30182">
                  <c:v>-56.8125</c:v>
                </c:pt>
                <c:pt idx="30183">
                  <c:v>45.1875</c:v>
                </c:pt>
                <c:pt idx="30184">
                  <c:v>93.1875</c:v>
                </c:pt>
                <c:pt idx="30185">
                  <c:v>34.1875</c:v>
                </c:pt>
                <c:pt idx="30186">
                  <c:v>11.1875</c:v>
                </c:pt>
                <c:pt idx="30187">
                  <c:v>38.24609375</c:v>
                </c:pt>
                <c:pt idx="30188">
                  <c:v>30.24609375</c:v>
                </c:pt>
                <c:pt idx="30189">
                  <c:v>-16.75390625</c:v>
                </c:pt>
                <c:pt idx="30190">
                  <c:v>-53.75390625</c:v>
                </c:pt>
                <c:pt idx="30191">
                  <c:v>-21.75390625</c:v>
                </c:pt>
                <c:pt idx="30192">
                  <c:v>40.24609375</c:v>
                </c:pt>
                <c:pt idx="30193">
                  <c:v>91.94140625</c:v>
                </c:pt>
                <c:pt idx="30194">
                  <c:v>-5.859375E-2</c:v>
                </c:pt>
                <c:pt idx="30195">
                  <c:v>-8.05859375</c:v>
                </c:pt>
                <c:pt idx="30196">
                  <c:v>59.94140625</c:v>
                </c:pt>
                <c:pt idx="30197">
                  <c:v>-23.05859375</c:v>
                </c:pt>
                <c:pt idx="30198">
                  <c:v>84.94140625</c:v>
                </c:pt>
                <c:pt idx="30199">
                  <c:v>43.94140625</c:v>
                </c:pt>
                <c:pt idx="30200">
                  <c:v>5.94140625</c:v>
                </c:pt>
                <c:pt idx="30201">
                  <c:v>-8.05859375</c:v>
                </c:pt>
                <c:pt idx="30202">
                  <c:v>27.94140625</c:v>
                </c:pt>
                <c:pt idx="30203">
                  <c:v>-31.05859375</c:v>
                </c:pt>
                <c:pt idx="30204">
                  <c:v>11.234375</c:v>
                </c:pt>
                <c:pt idx="30205">
                  <c:v>62.234375</c:v>
                </c:pt>
                <c:pt idx="30206">
                  <c:v>35.234375</c:v>
                </c:pt>
                <c:pt idx="30207">
                  <c:v>39.234375</c:v>
                </c:pt>
                <c:pt idx="30208">
                  <c:v>14.234375</c:v>
                </c:pt>
                <c:pt idx="30209">
                  <c:v>-3.765625</c:v>
                </c:pt>
                <c:pt idx="30210">
                  <c:v>-31.765625</c:v>
                </c:pt>
                <c:pt idx="30211">
                  <c:v>32.234375</c:v>
                </c:pt>
                <c:pt idx="30212">
                  <c:v>118.1679688</c:v>
                </c:pt>
                <c:pt idx="30213">
                  <c:v>-16.83203125</c:v>
                </c:pt>
                <c:pt idx="30214">
                  <c:v>62.16796875</c:v>
                </c:pt>
                <c:pt idx="30215">
                  <c:v>-11.83203125</c:v>
                </c:pt>
                <c:pt idx="30216">
                  <c:v>32.16796875</c:v>
                </c:pt>
                <c:pt idx="30217">
                  <c:v>26.16796875</c:v>
                </c:pt>
                <c:pt idx="30218">
                  <c:v>79.16796875</c:v>
                </c:pt>
                <c:pt idx="30219">
                  <c:v>-52.83203125</c:v>
                </c:pt>
                <c:pt idx="30220">
                  <c:v>-34.83203125</c:v>
                </c:pt>
                <c:pt idx="30221">
                  <c:v>9.16796875</c:v>
                </c:pt>
                <c:pt idx="30222">
                  <c:v>-20.83203125</c:v>
                </c:pt>
                <c:pt idx="30223">
                  <c:v>-70.87109375</c:v>
                </c:pt>
                <c:pt idx="30224">
                  <c:v>-10.87109375</c:v>
                </c:pt>
                <c:pt idx="30225">
                  <c:v>-0.87109375</c:v>
                </c:pt>
                <c:pt idx="30226">
                  <c:v>-46.87109375</c:v>
                </c:pt>
                <c:pt idx="30227">
                  <c:v>75.12890625</c:v>
                </c:pt>
                <c:pt idx="30228">
                  <c:v>57.12890625</c:v>
                </c:pt>
                <c:pt idx="30229">
                  <c:v>-48.87109375</c:v>
                </c:pt>
                <c:pt idx="30230">
                  <c:v>44.12890625</c:v>
                </c:pt>
                <c:pt idx="30231">
                  <c:v>-32.87109375</c:v>
                </c:pt>
                <c:pt idx="30232">
                  <c:v>-11.87109375</c:v>
                </c:pt>
                <c:pt idx="30233">
                  <c:v>-18.87109375</c:v>
                </c:pt>
                <c:pt idx="30234">
                  <c:v>2.12890625</c:v>
                </c:pt>
                <c:pt idx="30235">
                  <c:v>-31.87109375</c:v>
                </c:pt>
                <c:pt idx="30236">
                  <c:v>3.12890625</c:v>
                </c:pt>
                <c:pt idx="30237">
                  <c:v>-85.87109375</c:v>
                </c:pt>
                <c:pt idx="30238">
                  <c:v>-15.87109375</c:v>
                </c:pt>
                <c:pt idx="30239">
                  <c:v>-26.87109375</c:v>
                </c:pt>
                <c:pt idx="30240">
                  <c:v>67.12890625</c:v>
                </c:pt>
                <c:pt idx="30241">
                  <c:v>-53.87109375</c:v>
                </c:pt>
                <c:pt idx="30242">
                  <c:v>3.12890625</c:v>
                </c:pt>
                <c:pt idx="30243">
                  <c:v>34.12890625</c:v>
                </c:pt>
                <c:pt idx="30244">
                  <c:v>-43.87109375</c:v>
                </c:pt>
                <c:pt idx="30245">
                  <c:v>-5.87109375</c:v>
                </c:pt>
                <c:pt idx="30246">
                  <c:v>17.12890625</c:v>
                </c:pt>
                <c:pt idx="30247">
                  <c:v>85.33984375</c:v>
                </c:pt>
                <c:pt idx="30248">
                  <c:v>47.33984375</c:v>
                </c:pt>
                <c:pt idx="30249">
                  <c:v>33.33984375</c:v>
                </c:pt>
                <c:pt idx="30250">
                  <c:v>-3.66015625</c:v>
                </c:pt>
                <c:pt idx="30251">
                  <c:v>35.33984375</c:v>
                </c:pt>
                <c:pt idx="30252">
                  <c:v>71.33984375</c:v>
                </c:pt>
                <c:pt idx="30253">
                  <c:v>-43.66015625</c:v>
                </c:pt>
                <c:pt idx="30254">
                  <c:v>-61.66015625</c:v>
                </c:pt>
                <c:pt idx="30255">
                  <c:v>-6.66015625</c:v>
                </c:pt>
                <c:pt idx="30256">
                  <c:v>9.33984375</c:v>
                </c:pt>
                <c:pt idx="30257">
                  <c:v>18.33984375</c:v>
                </c:pt>
                <c:pt idx="30258">
                  <c:v>-41.66015625</c:v>
                </c:pt>
                <c:pt idx="30259">
                  <c:v>-95.66015625</c:v>
                </c:pt>
                <c:pt idx="30260">
                  <c:v>6.12890625</c:v>
                </c:pt>
                <c:pt idx="30261">
                  <c:v>9.12890625</c:v>
                </c:pt>
                <c:pt idx="30262">
                  <c:v>14.12890625</c:v>
                </c:pt>
                <c:pt idx="30263">
                  <c:v>39.12890625</c:v>
                </c:pt>
                <c:pt idx="30264">
                  <c:v>-31.87109375</c:v>
                </c:pt>
                <c:pt idx="30265">
                  <c:v>9.12890625</c:v>
                </c:pt>
                <c:pt idx="30266">
                  <c:v>70.12890625</c:v>
                </c:pt>
                <c:pt idx="30267">
                  <c:v>38.12890625</c:v>
                </c:pt>
                <c:pt idx="30268">
                  <c:v>-29.87109375</c:v>
                </c:pt>
                <c:pt idx="30269">
                  <c:v>43.12890625</c:v>
                </c:pt>
                <c:pt idx="30270">
                  <c:v>76.12890625</c:v>
                </c:pt>
                <c:pt idx="30271">
                  <c:v>-61.8125</c:v>
                </c:pt>
                <c:pt idx="30272">
                  <c:v>101.1875</c:v>
                </c:pt>
                <c:pt idx="30273">
                  <c:v>104.1875</c:v>
                </c:pt>
                <c:pt idx="30274">
                  <c:v>87.1875</c:v>
                </c:pt>
                <c:pt idx="30275">
                  <c:v>-52.8125</c:v>
                </c:pt>
                <c:pt idx="30276">
                  <c:v>16.1875</c:v>
                </c:pt>
                <c:pt idx="30277">
                  <c:v>37.1875</c:v>
                </c:pt>
                <c:pt idx="30278">
                  <c:v>2.1875</c:v>
                </c:pt>
                <c:pt idx="30279">
                  <c:v>-13.75390625</c:v>
                </c:pt>
                <c:pt idx="30280">
                  <c:v>34.24609375</c:v>
                </c:pt>
                <c:pt idx="30281">
                  <c:v>1.24609375</c:v>
                </c:pt>
                <c:pt idx="30282">
                  <c:v>42.24609375</c:v>
                </c:pt>
                <c:pt idx="30283">
                  <c:v>4.24609375</c:v>
                </c:pt>
                <c:pt idx="30284">
                  <c:v>-35.75390625</c:v>
                </c:pt>
                <c:pt idx="30285">
                  <c:v>31.24609375</c:v>
                </c:pt>
                <c:pt idx="30286">
                  <c:v>-11.75390625</c:v>
                </c:pt>
                <c:pt idx="30287">
                  <c:v>43.24609375</c:v>
                </c:pt>
                <c:pt idx="30288">
                  <c:v>-2.75390625</c:v>
                </c:pt>
                <c:pt idx="30289">
                  <c:v>178.94140619999999</c:v>
                </c:pt>
                <c:pt idx="30290">
                  <c:v>-21.05859375</c:v>
                </c:pt>
                <c:pt idx="30291">
                  <c:v>27.94140625</c:v>
                </c:pt>
                <c:pt idx="30292">
                  <c:v>22.94140625</c:v>
                </c:pt>
                <c:pt idx="30293">
                  <c:v>79.94140625</c:v>
                </c:pt>
                <c:pt idx="30294">
                  <c:v>21.94140625</c:v>
                </c:pt>
                <c:pt idx="30295">
                  <c:v>73.94140625</c:v>
                </c:pt>
                <c:pt idx="30296">
                  <c:v>103.234375</c:v>
                </c:pt>
                <c:pt idx="30297">
                  <c:v>69.234375</c:v>
                </c:pt>
                <c:pt idx="30298">
                  <c:v>47.234375</c:v>
                </c:pt>
                <c:pt idx="30299">
                  <c:v>-16.765625</c:v>
                </c:pt>
                <c:pt idx="30300">
                  <c:v>-4.765625</c:v>
                </c:pt>
                <c:pt idx="30301">
                  <c:v>53.234375</c:v>
                </c:pt>
                <c:pt idx="30302">
                  <c:v>124.234375</c:v>
                </c:pt>
                <c:pt idx="30303">
                  <c:v>113.234375</c:v>
                </c:pt>
                <c:pt idx="30304">
                  <c:v>24.234375</c:v>
                </c:pt>
                <c:pt idx="30305">
                  <c:v>-11.765625</c:v>
                </c:pt>
                <c:pt idx="30306">
                  <c:v>0.234375</c:v>
                </c:pt>
                <c:pt idx="30307">
                  <c:v>39.234375</c:v>
                </c:pt>
                <c:pt idx="30308">
                  <c:v>-7.765625</c:v>
                </c:pt>
                <c:pt idx="30309">
                  <c:v>53.16796875</c:v>
                </c:pt>
                <c:pt idx="30310">
                  <c:v>68.16796875</c:v>
                </c:pt>
                <c:pt idx="30311">
                  <c:v>108.1679688</c:v>
                </c:pt>
                <c:pt idx="30312">
                  <c:v>-21.83203125</c:v>
                </c:pt>
                <c:pt idx="30313">
                  <c:v>-106.8320312</c:v>
                </c:pt>
                <c:pt idx="30314">
                  <c:v>-14.83203125</c:v>
                </c:pt>
                <c:pt idx="30315">
                  <c:v>65.16796875</c:v>
                </c:pt>
                <c:pt idx="30316">
                  <c:v>6.16796875</c:v>
                </c:pt>
                <c:pt idx="30317">
                  <c:v>12.16796875</c:v>
                </c:pt>
                <c:pt idx="30318">
                  <c:v>11.16796875</c:v>
                </c:pt>
                <c:pt idx="30319">
                  <c:v>6.16796875</c:v>
                </c:pt>
                <c:pt idx="30320">
                  <c:v>138.16796880000001</c:v>
                </c:pt>
                <c:pt idx="30321">
                  <c:v>15.12890625</c:v>
                </c:pt>
                <c:pt idx="30322">
                  <c:v>3.12890625</c:v>
                </c:pt>
                <c:pt idx="30323">
                  <c:v>12.12890625</c:v>
                </c:pt>
                <c:pt idx="30324">
                  <c:v>95.12890625</c:v>
                </c:pt>
                <c:pt idx="30325">
                  <c:v>50.12890625</c:v>
                </c:pt>
                <c:pt idx="30326">
                  <c:v>85.12890625</c:v>
                </c:pt>
                <c:pt idx="30327">
                  <c:v>48.12890625</c:v>
                </c:pt>
                <c:pt idx="30328">
                  <c:v>2.12890625</c:v>
                </c:pt>
                <c:pt idx="30329">
                  <c:v>-41.87109375</c:v>
                </c:pt>
                <c:pt idx="30330">
                  <c:v>-42.87109375</c:v>
                </c:pt>
                <c:pt idx="30331">
                  <c:v>-59.87109375</c:v>
                </c:pt>
                <c:pt idx="30332">
                  <c:v>-61.87109375</c:v>
                </c:pt>
                <c:pt idx="30333">
                  <c:v>-14.87109375</c:v>
                </c:pt>
                <c:pt idx="30334">
                  <c:v>-40.87109375</c:v>
                </c:pt>
                <c:pt idx="30335">
                  <c:v>8.12890625</c:v>
                </c:pt>
                <c:pt idx="30336">
                  <c:v>94.12890625</c:v>
                </c:pt>
                <c:pt idx="30337">
                  <c:v>84.33984375</c:v>
                </c:pt>
                <c:pt idx="30338">
                  <c:v>34.33984375</c:v>
                </c:pt>
                <c:pt idx="30339">
                  <c:v>23.33984375</c:v>
                </c:pt>
                <c:pt idx="30340">
                  <c:v>37.33984375</c:v>
                </c:pt>
                <c:pt idx="30341">
                  <c:v>-4.66015625</c:v>
                </c:pt>
                <c:pt idx="30342">
                  <c:v>-95.66015625</c:v>
                </c:pt>
                <c:pt idx="30343">
                  <c:v>114.3398438</c:v>
                </c:pt>
                <c:pt idx="30344">
                  <c:v>0.33984375</c:v>
                </c:pt>
                <c:pt idx="30345">
                  <c:v>76.33984375</c:v>
                </c:pt>
                <c:pt idx="30346">
                  <c:v>45.33984375</c:v>
                </c:pt>
                <c:pt idx="30347">
                  <c:v>98.33984375</c:v>
                </c:pt>
                <c:pt idx="30348">
                  <c:v>-42.66015625</c:v>
                </c:pt>
                <c:pt idx="30349">
                  <c:v>-23.87109375</c:v>
                </c:pt>
                <c:pt idx="30350">
                  <c:v>14.12890625</c:v>
                </c:pt>
                <c:pt idx="30351">
                  <c:v>-16.87109375</c:v>
                </c:pt>
                <c:pt idx="30352">
                  <c:v>35.12890625</c:v>
                </c:pt>
                <c:pt idx="30353">
                  <c:v>34.12890625</c:v>
                </c:pt>
                <c:pt idx="30354">
                  <c:v>2.12890625</c:v>
                </c:pt>
                <c:pt idx="30355">
                  <c:v>30.12890625</c:v>
                </c:pt>
                <c:pt idx="30356">
                  <c:v>-8.87109375</c:v>
                </c:pt>
                <c:pt idx="30357">
                  <c:v>38.12890625</c:v>
                </c:pt>
                <c:pt idx="30358">
                  <c:v>44.12890625</c:v>
                </c:pt>
                <c:pt idx="30359">
                  <c:v>17.12890625</c:v>
                </c:pt>
                <c:pt idx="30360">
                  <c:v>108.1875</c:v>
                </c:pt>
                <c:pt idx="30361">
                  <c:v>56.1875</c:v>
                </c:pt>
                <c:pt idx="30362">
                  <c:v>101.1875</c:v>
                </c:pt>
                <c:pt idx="30363">
                  <c:v>-69.8125</c:v>
                </c:pt>
                <c:pt idx="30364">
                  <c:v>-5.8125</c:v>
                </c:pt>
                <c:pt idx="30365">
                  <c:v>69.1875</c:v>
                </c:pt>
                <c:pt idx="30366">
                  <c:v>10.1875</c:v>
                </c:pt>
                <c:pt idx="30367">
                  <c:v>15.24609375</c:v>
                </c:pt>
                <c:pt idx="30368">
                  <c:v>-4.75390625</c:v>
                </c:pt>
                <c:pt idx="30369">
                  <c:v>79.24609375</c:v>
                </c:pt>
                <c:pt idx="30370">
                  <c:v>17.24609375</c:v>
                </c:pt>
                <c:pt idx="30371">
                  <c:v>97.24609375</c:v>
                </c:pt>
                <c:pt idx="30372">
                  <c:v>-3.75390625</c:v>
                </c:pt>
                <c:pt idx="30373">
                  <c:v>-33.75390625</c:v>
                </c:pt>
                <c:pt idx="30374">
                  <c:v>35.24609375</c:v>
                </c:pt>
                <c:pt idx="30375">
                  <c:v>13.24609375</c:v>
                </c:pt>
                <c:pt idx="30376">
                  <c:v>103.2460938</c:v>
                </c:pt>
                <c:pt idx="30377">
                  <c:v>19.24609375</c:v>
                </c:pt>
                <c:pt idx="30378">
                  <c:v>-67.75390625</c:v>
                </c:pt>
                <c:pt idx="30379">
                  <c:v>61.24609375</c:v>
                </c:pt>
                <c:pt idx="30380">
                  <c:v>-31.75390625</c:v>
                </c:pt>
                <c:pt idx="30381">
                  <c:v>-23.75390625</c:v>
                </c:pt>
                <c:pt idx="30382">
                  <c:v>27.24609375</c:v>
                </c:pt>
                <c:pt idx="30383">
                  <c:v>-20.05859375</c:v>
                </c:pt>
                <c:pt idx="30384">
                  <c:v>-4.05859375</c:v>
                </c:pt>
                <c:pt idx="30385">
                  <c:v>100.9414062</c:v>
                </c:pt>
                <c:pt idx="30386">
                  <c:v>51.94140625</c:v>
                </c:pt>
                <c:pt idx="30387">
                  <c:v>6.94140625</c:v>
                </c:pt>
                <c:pt idx="30388">
                  <c:v>34.94140625</c:v>
                </c:pt>
                <c:pt idx="30389">
                  <c:v>-5.859375E-2</c:v>
                </c:pt>
                <c:pt idx="30390">
                  <c:v>-20.05859375</c:v>
                </c:pt>
                <c:pt idx="30391">
                  <c:v>2.94140625</c:v>
                </c:pt>
                <c:pt idx="30392">
                  <c:v>38.94140625</c:v>
                </c:pt>
                <c:pt idx="30393">
                  <c:v>21.94140625</c:v>
                </c:pt>
                <c:pt idx="30394">
                  <c:v>17.94140625</c:v>
                </c:pt>
                <c:pt idx="30395">
                  <c:v>31.94140625</c:v>
                </c:pt>
                <c:pt idx="30396">
                  <c:v>44.94140625</c:v>
                </c:pt>
                <c:pt idx="30397">
                  <c:v>58.234375</c:v>
                </c:pt>
                <c:pt idx="30398">
                  <c:v>51.234375</c:v>
                </c:pt>
                <c:pt idx="30399">
                  <c:v>-7.765625</c:v>
                </c:pt>
                <c:pt idx="30400">
                  <c:v>4.234375</c:v>
                </c:pt>
                <c:pt idx="30401">
                  <c:v>42.234375</c:v>
                </c:pt>
                <c:pt idx="30402">
                  <c:v>-60.765625</c:v>
                </c:pt>
                <c:pt idx="30403">
                  <c:v>89.234375</c:v>
                </c:pt>
                <c:pt idx="30404">
                  <c:v>-3.765625</c:v>
                </c:pt>
                <c:pt idx="30405">
                  <c:v>12.234375</c:v>
                </c:pt>
                <c:pt idx="30406">
                  <c:v>28.234375</c:v>
                </c:pt>
                <c:pt idx="30407">
                  <c:v>15.16796875</c:v>
                </c:pt>
                <c:pt idx="30408">
                  <c:v>56.16796875</c:v>
                </c:pt>
                <c:pt idx="30409">
                  <c:v>72.12890625</c:v>
                </c:pt>
                <c:pt idx="30410">
                  <c:v>75.12890625</c:v>
                </c:pt>
                <c:pt idx="30411">
                  <c:v>14.12890625</c:v>
                </c:pt>
                <c:pt idx="30412">
                  <c:v>5.12890625</c:v>
                </c:pt>
                <c:pt idx="30413">
                  <c:v>-2.87109375</c:v>
                </c:pt>
                <c:pt idx="30414">
                  <c:v>93.12890625</c:v>
                </c:pt>
                <c:pt idx="30415">
                  <c:v>-64.87109375</c:v>
                </c:pt>
                <c:pt idx="30416">
                  <c:v>154.12890619999999</c:v>
                </c:pt>
                <c:pt idx="30417">
                  <c:v>48.33984375</c:v>
                </c:pt>
                <c:pt idx="30418">
                  <c:v>-38.66015625</c:v>
                </c:pt>
                <c:pt idx="30419">
                  <c:v>38.33984375</c:v>
                </c:pt>
                <c:pt idx="30420">
                  <c:v>0.33984375</c:v>
                </c:pt>
                <c:pt idx="30421">
                  <c:v>-8.66015625</c:v>
                </c:pt>
                <c:pt idx="30422">
                  <c:v>43.33984375</c:v>
                </c:pt>
                <c:pt idx="30423">
                  <c:v>108.3398438</c:v>
                </c:pt>
                <c:pt idx="30424">
                  <c:v>-58.66015625</c:v>
                </c:pt>
                <c:pt idx="30425">
                  <c:v>5.33984375</c:v>
                </c:pt>
                <c:pt idx="30426">
                  <c:v>24.33984375</c:v>
                </c:pt>
                <c:pt idx="30427">
                  <c:v>38.33984375</c:v>
                </c:pt>
                <c:pt idx="30428">
                  <c:v>130.33984380000001</c:v>
                </c:pt>
                <c:pt idx="30429">
                  <c:v>94.12890625</c:v>
                </c:pt>
                <c:pt idx="30430">
                  <c:v>72.12890625</c:v>
                </c:pt>
                <c:pt idx="30431">
                  <c:v>12.12890625</c:v>
                </c:pt>
                <c:pt idx="30432">
                  <c:v>-4.87109375</c:v>
                </c:pt>
                <c:pt idx="30433">
                  <c:v>7.12890625</c:v>
                </c:pt>
                <c:pt idx="30434">
                  <c:v>10.12890625</c:v>
                </c:pt>
                <c:pt idx="30435">
                  <c:v>-7.87109375</c:v>
                </c:pt>
                <c:pt idx="30436">
                  <c:v>11.12890625</c:v>
                </c:pt>
                <c:pt idx="30437">
                  <c:v>11.12890625</c:v>
                </c:pt>
                <c:pt idx="30438">
                  <c:v>43.12890625</c:v>
                </c:pt>
                <c:pt idx="30439">
                  <c:v>-37.87109375</c:v>
                </c:pt>
                <c:pt idx="30440">
                  <c:v>7.12890625</c:v>
                </c:pt>
                <c:pt idx="30441">
                  <c:v>31.12890625</c:v>
                </c:pt>
                <c:pt idx="30442">
                  <c:v>-67.87109375</c:v>
                </c:pt>
                <c:pt idx="30443">
                  <c:v>43.1875</c:v>
                </c:pt>
                <c:pt idx="30444">
                  <c:v>-38.8125</c:v>
                </c:pt>
                <c:pt idx="30445">
                  <c:v>60.1875</c:v>
                </c:pt>
                <c:pt idx="30446">
                  <c:v>-33.8125</c:v>
                </c:pt>
                <c:pt idx="30447">
                  <c:v>71.1875</c:v>
                </c:pt>
                <c:pt idx="30448">
                  <c:v>-10.8125</c:v>
                </c:pt>
                <c:pt idx="30449">
                  <c:v>-11.8125</c:v>
                </c:pt>
                <c:pt idx="30450">
                  <c:v>47.1875</c:v>
                </c:pt>
                <c:pt idx="30451">
                  <c:v>-31.8125</c:v>
                </c:pt>
                <c:pt idx="30452">
                  <c:v>-16.8125</c:v>
                </c:pt>
                <c:pt idx="30453">
                  <c:v>22.1875</c:v>
                </c:pt>
                <c:pt idx="30454">
                  <c:v>81.1875</c:v>
                </c:pt>
                <c:pt idx="30455">
                  <c:v>34.1875</c:v>
                </c:pt>
                <c:pt idx="30456">
                  <c:v>61.1875</c:v>
                </c:pt>
                <c:pt idx="30457">
                  <c:v>59.1875</c:v>
                </c:pt>
                <c:pt idx="30458">
                  <c:v>48.1875</c:v>
                </c:pt>
                <c:pt idx="30459">
                  <c:v>66.1875</c:v>
                </c:pt>
                <c:pt idx="30460">
                  <c:v>26.1875</c:v>
                </c:pt>
                <c:pt idx="30461">
                  <c:v>-9.75390625</c:v>
                </c:pt>
                <c:pt idx="30462">
                  <c:v>-11.75390625</c:v>
                </c:pt>
                <c:pt idx="30463">
                  <c:v>22.24609375</c:v>
                </c:pt>
                <c:pt idx="30464">
                  <c:v>51.24609375</c:v>
                </c:pt>
                <c:pt idx="30465">
                  <c:v>-12.75390625</c:v>
                </c:pt>
                <c:pt idx="30466">
                  <c:v>29.24609375</c:v>
                </c:pt>
                <c:pt idx="30467">
                  <c:v>-35.75390625</c:v>
                </c:pt>
                <c:pt idx="30468">
                  <c:v>70.24609375</c:v>
                </c:pt>
                <c:pt idx="30469">
                  <c:v>21.24609375</c:v>
                </c:pt>
                <c:pt idx="30470">
                  <c:v>-50.75390625</c:v>
                </c:pt>
                <c:pt idx="30471">
                  <c:v>12.94140625</c:v>
                </c:pt>
                <c:pt idx="30472">
                  <c:v>2.94140625</c:v>
                </c:pt>
                <c:pt idx="30473">
                  <c:v>-2.05859375</c:v>
                </c:pt>
                <c:pt idx="30474">
                  <c:v>18.94140625</c:v>
                </c:pt>
                <c:pt idx="30475">
                  <c:v>52.94140625</c:v>
                </c:pt>
                <c:pt idx="30476">
                  <c:v>14.94140625</c:v>
                </c:pt>
                <c:pt idx="30477">
                  <c:v>76.94140625</c:v>
                </c:pt>
                <c:pt idx="30478">
                  <c:v>-2.05859375</c:v>
                </c:pt>
                <c:pt idx="30479">
                  <c:v>59.94140625</c:v>
                </c:pt>
                <c:pt idx="30480">
                  <c:v>90.94140625</c:v>
                </c:pt>
                <c:pt idx="30481">
                  <c:v>77.94140625</c:v>
                </c:pt>
                <c:pt idx="30482">
                  <c:v>56.94140625</c:v>
                </c:pt>
                <c:pt idx="30483">
                  <c:v>117.9414062</c:v>
                </c:pt>
                <c:pt idx="30484">
                  <c:v>55.234375</c:v>
                </c:pt>
                <c:pt idx="30485">
                  <c:v>-70.765625</c:v>
                </c:pt>
                <c:pt idx="30486">
                  <c:v>30.234375</c:v>
                </c:pt>
                <c:pt idx="30487">
                  <c:v>98.234375</c:v>
                </c:pt>
                <c:pt idx="30488">
                  <c:v>-79.765625</c:v>
                </c:pt>
                <c:pt idx="30489">
                  <c:v>-55.765625</c:v>
                </c:pt>
                <c:pt idx="30490">
                  <c:v>17.234375</c:v>
                </c:pt>
                <c:pt idx="30491">
                  <c:v>-0.765625</c:v>
                </c:pt>
                <c:pt idx="30492">
                  <c:v>-41.765625</c:v>
                </c:pt>
                <c:pt idx="30493">
                  <c:v>99.16796875</c:v>
                </c:pt>
                <c:pt idx="30494">
                  <c:v>10.16796875</c:v>
                </c:pt>
                <c:pt idx="30495">
                  <c:v>95.16796875</c:v>
                </c:pt>
                <c:pt idx="30496">
                  <c:v>-3.83203125</c:v>
                </c:pt>
                <c:pt idx="30497">
                  <c:v>20.16796875</c:v>
                </c:pt>
                <c:pt idx="30498">
                  <c:v>32.16796875</c:v>
                </c:pt>
                <c:pt idx="30499">
                  <c:v>10.16796875</c:v>
                </c:pt>
                <c:pt idx="30500">
                  <c:v>-6.83203125</c:v>
                </c:pt>
                <c:pt idx="30501">
                  <c:v>-43.83203125</c:v>
                </c:pt>
                <c:pt idx="30502">
                  <c:v>22.16796875</c:v>
                </c:pt>
                <c:pt idx="30503">
                  <c:v>156.16796880000001</c:v>
                </c:pt>
                <c:pt idx="30504">
                  <c:v>23.12890625</c:v>
                </c:pt>
                <c:pt idx="30505">
                  <c:v>88.12890625</c:v>
                </c:pt>
                <c:pt idx="30506">
                  <c:v>-36.87109375</c:v>
                </c:pt>
                <c:pt idx="30507">
                  <c:v>-87.87109375</c:v>
                </c:pt>
                <c:pt idx="30508">
                  <c:v>2.12890625</c:v>
                </c:pt>
                <c:pt idx="30509">
                  <c:v>30.12890625</c:v>
                </c:pt>
                <c:pt idx="30510">
                  <c:v>5.12890625</c:v>
                </c:pt>
                <c:pt idx="30511">
                  <c:v>-46.87109375</c:v>
                </c:pt>
                <c:pt idx="30512">
                  <c:v>18.12890625</c:v>
                </c:pt>
                <c:pt idx="30513">
                  <c:v>-39.66015625</c:v>
                </c:pt>
                <c:pt idx="30514">
                  <c:v>88.33984375</c:v>
                </c:pt>
                <c:pt idx="30515">
                  <c:v>89.33984375</c:v>
                </c:pt>
                <c:pt idx="30516">
                  <c:v>-16.66015625</c:v>
                </c:pt>
                <c:pt idx="30517">
                  <c:v>27.33984375</c:v>
                </c:pt>
                <c:pt idx="30518">
                  <c:v>2.33984375</c:v>
                </c:pt>
                <c:pt idx="30519">
                  <c:v>59.33984375</c:v>
                </c:pt>
                <c:pt idx="30520">
                  <c:v>-1.66015625</c:v>
                </c:pt>
                <c:pt idx="30521">
                  <c:v>-39.66015625</c:v>
                </c:pt>
                <c:pt idx="30522">
                  <c:v>42.33984375</c:v>
                </c:pt>
                <c:pt idx="30523">
                  <c:v>14.33984375</c:v>
                </c:pt>
                <c:pt idx="30524">
                  <c:v>40.33984375</c:v>
                </c:pt>
                <c:pt idx="30525">
                  <c:v>63.33984375</c:v>
                </c:pt>
                <c:pt idx="30526">
                  <c:v>57.33984375</c:v>
                </c:pt>
                <c:pt idx="30527">
                  <c:v>-9.66015625</c:v>
                </c:pt>
                <c:pt idx="30528">
                  <c:v>-12.66015625</c:v>
                </c:pt>
                <c:pt idx="30529">
                  <c:v>22.33984375</c:v>
                </c:pt>
                <c:pt idx="30530">
                  <c:v>55.33984375</c:v>
                </c:pt>
                <c:pt idx="30531">
                  <c:v>57.12890625</c:v>
                </c:pt>
                <c:pt idx="30532">
                  <c:v>14.12890625</c:v>
                </c:pt>
                <c:pt idx="30533">
                  <c:v>43.12890625</c:v>
                </c:pt>
                <c:pt idx="30534">
                  <c:v>17.12890625</c:v>
                </c:pt>
                <c:pt idx="30535">
                  <c:v>213.12890619999999</c:v>
                </c:pt>
                <c:pt idx="30536">
                  <c:v>58.12890625</c:v>
                </c:pt>
                <c:pt idx="30537">
                  <c:v>-37.87109375</c:v>
                </c:pt>
                <c:pt idx="30538">
                  <c:v>12.12890625</c:v>
                </c:pt>
                <c:pt idx="30539">
                  <c:v>65.12890625</c:v>
                </c:pt>
                <c:pt idx="30540">
                  <c:v>-65.87109375</c:v>
                </c:pt>
                <c:pt idx="30541">
                  <c:v>-0.87109375</c:v>
                </c:pt>
                <c:pt idx="30542">
                  <c:v>92.12890625</c:v>
                </c:pt>
                <c:pt idx="30543">
                  <c:v>5.1875</c:v>
                </c:pt>
                <c:pt idx="30544">
                  <c:v>152.1875</c:v>
                </c:pt>
                <c:pt idx="30545">
                  <c:v>58.1875</c:v>
                </c:pt>
                <c:pt idx="30546">
                  <c:v>51.1875</c:v>
                </c:pt>
                <c:pt idx="30547">
                  <c:v>122.1875</c:v>
                </c:pt>
                <c:pt idx="30548">
                  <c:v>26.1875</c:v>
                </c:pt>
                <c:pt idx="30549">
                  <c:v>48.1875</c:v>
                </c:pt>
                <c:pt idx="30550">
                  <c:v>36.1875</c:v>
                </c:pt>
                <c:pt idx="30551">
                  <c:v>8.1875</c:v>
                </c:pt>
                <c:pt idx="30552">
                  <c:v>90.1875</c:v>
                </c:pt>
                <c:pt idx="30553">
                  <c:v>56.24609375</c:v>
                </c:pt>
                <c:pt idx="30554">
                  <c:v>20.24609375</c:v>
                </c:pt>
                <c:pt idx="30555">
                  <c:v>14.24609375</c:v>
                </c:pt>
                <c:pt idx="30556">
                  <c:v>-109.7539062</c:v>
                </c:pt>
                <c:pt idx="30557">
                  <c:v>34.24609375</c:v>
                </c:pt>
                <c:pt idx="30558">
                  <c:v>-65.75390625</c:v>
                </c:pt>
                <c:pt idx="30559">
                  <c:v>21.24609375</c:v>
                </c:pt>
                <c:pt idx="30560">
                  <c:v>9.24609375</c:v>
                </c:pt>
                <c:pt idx="30561">
                  <c:v>5.24609375</c:v>
                </c:pt>
                <c:pt idx="30562">
                  <c:v>-14.75390625</c:v>
                </c:pt>
                <c:pt idx="30563">
                  <c:v>-11.75390625</c:v>
                </c:pt>
                <c:pt idx="30564">
                  <c:v>74.24609375</c:v>
                </c:pt>
                <c:pt idx="30565">
                  <c:v>4.24609375</c:v>
                </c:pt>
                <c:pt idx="30566">
                  <c:v>-18.05859375</c:v>
                </c:pt>
                <c:pt idx="30567">
                  <c:v>-13.05859375</c:v>
                </c:pt>
                <c:pt idx="30568">
                  <c:v>87.94140625</c:v>
                </c:pt>
                <c:pt idx="30569">
                  <c:v>1.94140625</c:v>
                </c:pt>
                <c:pt idx="30570">
                  <c:v>16.94140625</c:v>
                </c:pt>
                <c:pt idx="30571">
                  <c:v>19.94140625</c:v>
                </c:pt>
                <c:pt idx="30572">
                  <c:v>28.94140625</c:v>
                </c:pt>
                <c:pt idx="30573">
                  <c:v>-29.05859375</c:v>
                </c:pt>
                <c:pt idx="30574">
                  <c:v>-6.05859375</c:v>
                </c:pt>
                <c:pt idx="30575">
                  <c:v>9.94140625</c:v>
                </c:pt>
                <c:pt idx="30576">
                  <c:v>-1.05859375</c:v>
                </c:pt>
                <c:pt idx="30577">
                  <c:v>55.94140625</c:v>
                </c:pt>
                <c:pt idx="30578">
                  <c:v>61.234375</c:v>
                </c:pt>
                <c:pt idx="30579">
                  <c:v>41.234375</c:v>
                </c:pt>
                <c:pt idx="30580">
                  <c:v>2.234375</c:v>
                </c:pt>
                <c:pt idx="30581">
                  <c:v>31.234375</c:v>
                </c:pt>
                <c:pt idx="30582">
                  <c:v>72.234375</c:v>
                </c:pt>
                <c:pt idx="30583">
                  <c:v>-11.765625</c:v>
                </c:pt>
                <c:pt idx="30584">
                  <c:v>-6.765625</c:v>
                </c:pt>
                <c:pt idx="30585">
                  <c:v>-38.765625</c:v>
                </c:pt>
                <c:pt idx="30586">
                  <c:v>77.16796875</c:v>
                </c:pt>
                <c:pt idx="30587">
                  <c:v>139.16796880000001</c:v>
                </c:pt>
                <c:pt idx="30588">
                  <c:v>66.16796875</c:v>
                </c:pt>
                <c:pt idx="30589">
                  <c:v>-10.83203125</c:v>
                </c:pt>
                <c:pt idx="30590">
                  <c:v>22.16796875</c:v>
                </c:pt>
                <c:pt idx="30591">
                  <c:v>54.16796875</c:v>
                </c:pt>
                <c:pt idx="30592">
                  <c:v>51.16796875</c:v>
                </c:pt>
                <c:pt idx="30593">
                  <c:v>-19.83203125</c:v>
                </c:pt>
                <c:pt idx="30594">
                  <c:v>40.16796875</c:v>
                </c:pt>
                <c:pt idx="30595">
                  <c:v>-6.83203125</c:v>
                </c:pt>
                <c:pt idx="30596">
                  <c:v>32.12890625</c:v>
                </c:pt>
                <c:pt idx="30597">
                  <c:v>0.12890625</c:v>
                </c:pt>
                <c:pt idx="30598">
                  <c:v>-32.87109375</c:v>
                </c:pt>
                <c:pt idx="30599">
                  <c:v>22.12890625</c:v>
                </c:pt>
                <c:pt idx="30600">
                  <c:v>-14.87109375</c:v>
                </c:pt>
                <c:pt idx="30601">
                  <c:v>63.12890625</c:v>
                </c:pt>
                <c:pt idx="30602">
                  <c:v>34.12890625</c:v>
                </c:pt>
                <c:pt idx="30603">
                  <c:v>125.1289062</c:v>
                </c:pt>
                <c:pt idx="30604">
                  <c:v>-16.66015625</c:v>
                </c:pt>
                <c:pt idx="30605">
                  <c:v>26.33984375</c:v>
                </c:pt>
                <c:pt idx="30606">
                  <c:v>42.33984375</c:v>
                </c:pt>
                <c:pt idx="30607">
                  <c:v>-17.66015625</c:v>
                </c:pt>
                <c:pt idx="30608">
                  <c:v>32.33984375</c:v>
                </c:pt>
                <c:pt idx="30609">
                  <c:v>62.33984375</c:v>
                </c:pt>
                <c:pt idx="30610">
                  <c:v>5.33984375</c:v>
                </c:pt>
                <c:pt idx="30611">
                  <c:v>60.33984375</c:v>
                </c:pt>
                <c:pt idx="30612">
                  <c:v>58.33984375</c:v>
                </c:pt>
                <c:pt idx="30613">
                  <c:v>79.33984375</c:v>
                </c:pt>
                <c:pt idx="30614">
                  <c:v>-24.66015625</c:v>
                </c:pt>
                <c:pt idx="30615">
                  <c:v>26.33984375</c:v>
                </c:pt>
                <c:pt idx="30616">
                  <c:v>-15.87109375</c:v>
                </c:pt>
                <c:pt idx="30617">
                  <c:v>23.12890625</c:v>
                </c:pt>
                <c:pt idx="30618">
                  <c:v>-27.87109375</c:v>
                </c:pt>
                <c:pt idx="30619">
                  <c:v>34.12890625</c:v>
                </c:pt>
                <c:pt idx="30620">
                  <c:v>25.12890625</c:v>
                </c:pt>
                <c:pt idx="30621">
                  <c:v>90.12890625</c:v>
                </c:pt>
                <c:pt idx="30622">
                  <c:v>-67.87109375</c:v>
                </c:pt>
                <c:pt idx="30623">
                  <c:v>-13.87109375</c:v>
                </c:pt>
                <c:pt idx="30624">
                  <c:v>47.12890625</c:v>
                </c:pt>
                <c:pt idx="30625">
                  <c:v>43.12890625</c:v>
                </c:pt>
                <c:pt idx="30626">
                  <c:v>41.12890625</c:v>
                </c:pt>
                <c:pt idx="30627">
                  <c:v>137.12890619999999</c:v>
                </c:pt>
                <c:pt idx="30628">
                  <c:v>26.1875</c:v>
                </c:pt>
                <c:pt idx="30629">
                  <c:v>4.1875</c:v>
                </c:pt>
                <c:pt idx="30630">
                  <c:v>-11.8125</c:v>
                </c:pt>
                <c:pt idx="30631">
                  <c:v>114.1875</c:v>
                </c:pt>
                <c:pt idx="30632">
                  <c:v>11.1875</c:v>
                </c:pt>
                <c:pt idx="30633">
                  <c:v>6.1875</c:v>
                </c:pt>
                <c:pt idx="30634">
                  <c:v>-2.8125</c:v>
                </c:pt>
                <c:pt idx="30635">
                  <c:v>81.1875</c:v>
                </c:pt>
                <c:pt idx="30636">
                  <c:v>64.1875</c:v>
                </c:pt>
                <c:pt idx="30637">
                  <c:v>-16.8125</c:v>
                </c:pt>
                <c:pt idx="30638">
                  <c:v>23.1875</c:v>
                </c:pt>
                <c:pt idx="30639">
                  <c:v>-30.75390625</c:v>
                </c:pt>
                <c:pt idx="30640">
                  <c:v>19.24609375</c:v>
                </c:pt>
                <c:pt idx="30641">
                  <c:v>-6.75390625</c:v>
                </c:pt>
                <c:pt idx="30642">
                  <c:v>-41.75390625</c:v>
                </c:pt>
                <c:pt idx="30643">
                  <c:v>40.24609375</c:v>
                </c:pt>
                <c:pt idx="30644">
                  <c:v>28.24609375</c:v>
                </c:pt>
                <c:pt idx="30645">
                  <c:v>80.24609375</c:v>
                </c:pt>
                <c:pt idx="30646">
                  <c:v>139.24609380000001</c:v>
                </c:pt>
                <c:pt idx="30647">
                  <c:v>48.24609375</c:v>
                </c:pt>
                <c:pt idx="30648">
                  <c:v>37.24609375</c:v>
                </c:pt>
                <c:pt idx="30649">
                  <c:v>-25.75390625</c:v>
                </c:pt>
                <c:pt idx="30650">
                  <c:v>-0.75390625</c:v>
                </c:pt>
                <c:pt idx="30651">
                  <c:v>51.24609375</c:v>
                </c:pt>
                <c:pt idx="30652">
                  <c:v>11.24609375</c:v>
                </c:pt>
                <c:pt idx="30653">
                  <c:v>54.24609375</c:v>
                </c:pt>
                <c:pt idx="30654">
                  <c:v>5.94140625</c:v>
                </c:pt>
                <c:pt idx="30655">
                  <c:v>92.94140625</c:v>
                </c:pt>
                <c:pt idx="30656">
                  <c:v>2.94140625</c:v>
                </c:pt>
                <c:pt idx="30657">
                  <c:v>11.94140625</c:v>
                </c:pt>
                <c:pt idx="30658">
                  <c:v>40.94140625</c:v>
                </c:pt>
                <c:pt idx="30659">
                  <c:v>-79.765625</c:v>
                </c:pt>
                <c:pt idx="30660">
                  <c:v>134.234375</c:v>
                </c:pt>
                <c:pt idx="30661">
                  <c:v>-28.765625</c:v>
                </c:pt>
                <c:pt idx="30662">
                  <c:v>-63.765625</c:v>
                </c:pt>
                <c:pt idx="30663">
                  <c:v>29.234375</c:v>
                </c:pt>
                <c:pt idx="30664">
                  <c:v>34.234375</c:v>
                </c:pt>
                <c:pt idx="30665">
                  <c:v>-28.765625</c:v>
                </c:pt>
                <c:pt idx="30666">
                  <c:v>89.234375</c:v>
                </c:pt>
                <c:pt idx="30667">
                  <c:v>80.234375</c:v>
                </c:pt>
                <c:pt idx="30668">
                  <c:v>34.234375</c:v>
                </c:pt>
                <c:pt idx="30669">
                  <c:v>38.16796875</c:v>
                </c:pt>
                <c:pt idx="30670">
                  <c:v>-23.83203125</c:v>
                </c:pt>
                <c:pt idx="30671">
                  <c:v>-57.83203125</c:v>
                </c:pt>
                <c:pt idx="30672">
                  <c:v>-28.83203125</c:v>
                </c:pt>
                <c:pt idx="30673">
                  <c:v>-1.83203125</c:v>
                </c:pt>
                <c:pt idx="30674">
                  <c:v>86.16796875</c:v>
                </c:pt>
                <c:pt idx="30675">
                  <c:v>-33.83203125</c:v>
                </c:pt>
                <c:pt idx="30676">
                  <c:v>97.16796875</c:v>
                </c:pt>
                <c:pt idx="30677">
                  <c:v>50.16796875</c:v>
                </c:pt>
                <c:pt idx="30678">
                  <c:v>-4.83203125</c:v>
                </c:pt>
                <c:pt idx="30679">
                  <c:v>42.16796875</c:v>
                </c:pt>
                <c:pt idx="30680">
                  <c:v>-19.87109375</c:v>
                </c:pt>
                <c:pt idx="30681">
                  <c:v>75.12890625</c:v>
                </c:pt>
                <c:pt idx="30682">
                  <c:v>14.12890625</c:v>
                </c:pt>
                <c:pt idx="30683">
                  <c:v>-13.87109375</c:v>
                </c:pt>
                <c:pt idx="30684">
                  <c:v>119.1289062</c:v>
                </c:pt>
                <c:pt idx="30685">
                  <c:v>83.12890625</c:v>
                </c:pt>
                <c:pt idx="30686">
                  <c:v>28.12890625</c:v>
                </c:pt>
                <c:pt idx="30687">
                  <c:v>82.12890625</c:v>
                </c:pt>
                <c:pt idx="30688">
                  <c:v>7.12890625</c:v>
                </c:pt>
                <c:pt idx="30689">
                  <c:v>32.12890625</c:v>
                </c:pt>
                <c:pt idx="30690">
                  <c:v>-33.87109375</c:v>
                </c:pt>
                <c:pt idx="30691">
                  <c:v>-1.87109375</c:v>
                </c:pt>
                <c:pt idx="30692">
                  <c:v>67.12890625</c:v>
                </c:pt>
                <c:pt idx="30693">
                  <c:v>-0.87109375</c:v>
                </c:pt>
                <c:pt idx="30694">
                  <c:v>21.33984375</c:v>
                </c:pt>
                <c:pt idx="30695">
                  <c:v>58.33984375</c:v>
                </c:pt>
                <c:pt idx="30696">
                  <c:v>40.33984375</c:v>
                </c:pt>
                <c:pt idx="30697">
                  <c:v>84.33984375</c:v>
                </c:pt>
                <c:pt idx="30698">
                  <c:v>64.33984375</c:v>
                </c:pt>
                <c:pt idx="30699">
                  <c:v>-38.66015625</c:v>
                </c:pt>
                <c:pt idx="30700">
                  <c:v>-20.66015625</c:v>
                </c:pt>
                <c:pt idx="30701">
                  <c:v>20.33984375</c:v>
                </c:pt>
                <c:pt idx="30702">
                  <c:v>-8.66015625</c:v>
                </c:pt>
                <c:pt idx="30703">
                  <c:v>77.12890625</c:v>
                </c:pt>
                <c:pt idx="30704">
                  <c:v>-98.87109375</c:v>
                </c:pt>
                <c:pt idx="30705">
                  <c:v>-6.87109375</c:v>
                </c:pt>
                <c:pt idx="30706">
                  <c:v>56.12890625</c:v>
                </c:pt>
                <c:pt idx="30707">
                  <c:v>42.12890625</c:v>
                </c:pt>
                <c:pt idx="30708">
                  <c:v>1.12890625</c:v>
                </c:pt>
                <c:pt idx="30709">
                  <c:v>27.12890625</c:v>
                </c:pt>
                <c:pt idx="30710">
                  <c:v>1.12890625</c:v>
                </c:pt>
                <c:pt idx="30711">
                  <c:v>22.12890625</c:v>
                </c:pt>
                <c:pt idx="30712">
                  <c:v>82.1875</c:v>
                </c:pt>
                <c:pt idx="30713">
                  <c:v>75.1875</c:v>
                </c:pt>
                <c:pt idx="30714">
                  <c:v>54.1875</c:v>
                </c:pt>
                <c:pt idx="30715">
                  <c:v>14.1875</c:v>
                </c:pt>
                <c:pt idx="30716">
                  <c:v>74.1875</c:v>
                </c:pt>
                <c:pt idx="30717">
                  <c:v>148.1875</c:v>
                </c:pt>
                <c:pt idx="30718">
                  <c:v>53.1875</c:v>
                </c:pt>
                <c:pt idx="30719">
                  <c:v>1.1875</c:v>
                </c:pt>
                <c:pt idx="30720">
                  <c:v>0.1875</c:v>
                </c:pt>
                <c:pt idx="30721">
                  <c:v>-67.8125</c:v>
                </c:pt>
                <c:pt idx="30722">
                  <c:v>-28.8125</c:v>
                </c:pt>
                <c:pt idx="30723">
                  <c:v>-108.8125</c:v>
                </c:pt>
                <c:pt idx="30724">
                  <c:v>12.1875</c:v>
                </c:pt>
                <c:pt idx="30725">
                  <c:v>25.1875</c:v>
                </c:pt>
                <c:pt idx="30726">
                  <c:v>28.1875</c:v>
                </c:pt>
                <c:pt idx="30727">
                  <c:v>26.24609375</c:v>
                </c:pt>
                <c:pt idx="30728">
                  <c:v>20.24609375</c:v>
                </c:pt>
                <c:pt idx="30729">
                  <c:v>-1.75390625</c:v>
                </c:pt>
                <c:pt idx="30730">
                  <c:v>74.24609375</c:v>
                </c:pt>
                <c:pt idx="30731">
                  <c:v>14.24609375</c:v>
                </c:pt>
                <c:pt idx="30732">
                  <c:v>139.24609380000001</c:v>
                </c:pt>
                <c:pt idx="30733">
                  <c:v>20.94140625</c:v>
                </c:pt>
                <c:pt idx="30734">
                  <c:v>53.94140625</c:v>
                </c:pt>
                <c:pt idx="30735">
                  <c:v>111.9414062</c:v>
                </c:pt>
                <c:pt idx="30736">
                  <c:v>51.94140625</c:v>
                </c:pt>
                <c:pt idx="30737">
                  <c:v>38.94140625</c:v>
                </c:pt>
                <c:pt idx="30738">
                  <c:v>4.94140625</c:v>
                </c:pt>
                <c:pt idx="30739">
                  <c:v>49.94140625</c:v>
                </c:pt>
                <c:pt idx="30740">
                  <c:v>-8.05859375</c:v>
                </c:pt>
                <c:pt idx="30741">
                  <c:v>49.94140625</c:v>
                </c:pt>
                <c:pt idx="30742">
                  <c:v>-31.05859375</c:v>
                </c:pt>
                <c:pt idx="30743">
                  <c:v>62.94140625</c:v>
                </c:pt>
                <c:pt idx="30744">
                  <c:v>-82.765625</c:v>
                </c:pt>
                <c:pt idx="30745">
                  <c:v>35.234375</c:v>
                </c:pt>
                <c:pt idx="30746">
                  <c:v>5.234375</c:v>
                </c:pt>
                <c:pt idx="30747">
                  <c:v>12.234375</c:v>
                </c:pt>
                <c:pt idx="30748">
                  <c:v>55.234375</c:v>
                </c:pt>
                <c:pt idx="30749">
                  <c:v>-4.765625</c:v>
                </c:pt>
                <c:pt idx="30750">
                  <c:v>-13.765625</c:v>
                </c:pt>
                <c:pt idx="30751">
                  <c:v>35.16796875</c:v>
                </c:pt>
                <c:pt idx="30752">
                  <c:v>134.16796880000001</c:v>
                </c:pt>
                <c:pt idx="30753">
                  <c:v>-25.83203125</c:v>
                </c:pt>
                <c:pt idx="30754">
                  <c:v>108.1679688</c:v>
                </c:pt>
                <c:pt idx="30755">
                  <c:v>151.16796880000001</c:v>
                </c:pt>
                <c:pt idx="30756">
                  <c:v>-8.83203125</c:v>
                </c:pt>
                <c:pt idx="30757">
                  <c:v>-17.83203125</c:v>
                </c:pt>
                <c:pt idx="30758">
                  <c:v>14.16796875</c:v>
                </c:pt>
                <c:pt idx="30759">
                  <c:v>13.16796875</c:v>
                </c:pt>
                <c:pt idx="30760">
                  <c:v>6.16796875</c:v>
                </c:pt>
                <c:pt idx="30761">
                  <c:v>-44.83203125</c:v>
                </c:pt>
                <c:pt idx="30762">
                  <c:v>-49.87109375</c:v>
                </c:pt>
                <c:pt idx="30763">
                  <c:v>-24.87109375</c:v>
                </c:pt>
                <c:pt idx="30764">
                  <c:v>7.12890625</c:v>
                </c:pt>
                <c:pt idx="30765">
                  <c:v>72.12890625</c:v>
                </c:pt>
                <c:pt idx="30766">
                  <c:v>-43.87109375</c:v>
                </c:pt>
                <c:pt idx="30767">
                  <c:v>22.12890625</c:v>
                </c:pt>
                <c:pt idx="30768">
                  <c:v>110.1289062</c:v>
                </c:pt>
                <c:pt idx="30769">
                  <c:v>50.12890625</c:v>
                </c:pt>
                <c:pt idx="30770">
                  <c:v>-64.87109375</c:v>
                </c:pt>
                <c:pt idx="30771">
                  <c:v>-11.87109375</c:v>
                </c:pt>
                <c:pt idx="30772">
                  <c:v>59.33984375</c:v>
                </c:pt>
                <c:pt idx="30773">
                  <c:v>-36.66015625</c:v>
                </c:pt>
                <c:pt idx="30774">
                  <c:v>-9.66015625</c:v>
                </c:pt>
                <c:pt idx="30775">
                  <c:v>25.33984375</c:v>
                </c:pt>
                <c:pt idx="30776">
                  <c:v>-84.66015625</c:v>
                </c:pt>
                <c:pt idx="30777">
                  <c:v>46.33984375</c:v>
                </c:pt>
                <c:pt idx="30778">
                  <c:v>53.33984375</c:v>
                </c:pt>
                <c:pt idx="30779">
                  <c:v>6.33984375</c:v>
                </c:pt>
                <c:pt idx="30780">
                  <c:v>52.12890625</c:v>
                </c:pt>
                <c:pt idx="30781">
                  <c:v>85.12890625</c:v>
                </c:pt>
                <c:pt idx="30782">
                  <c:v>118.1289062</c:v>
                </c:pt>
                <c:pt idx="30783">
                  <c:v>59.12890625</c:v>
                </c:pt>
                <c:pt idx="30784">
                  <c:v>-40.87109375</c:v>
                </c:pt>
                <c:pt idx="30785">
                  <c:v>45.12890625</c:v>
                </c:pt>
                <c:pt idx="30786">
                  <c:v>-40.87109375</c:v>
                </c:pt>
                <c:pt idx="30787">
                  <c:v>45.12890625</c:v>
                </c:pt>
                <c:pt idx="30788">
                  <c:v>80.12890625</c:v>
                </c:pt>
                <c:pt idx="30789">
                  <c:v>24.12890625</c:v>
                </c:pt>
                <c:pt idx="30790">
                  <c:v>35.12890625</c:v>
                </c:pt>
                <c:pt idx="30791">
                  <c:v>-27.8125</c:v>
                </c:pt>
                <c:pt idx="30792">
                  <c:v>-38.8125</c:v>
                </c:pt>
                <c:pt idx="30793">
                  <c:v>110.1875</c:v>
                </c:pt>
                <c:pt idx="30794">
                  <c:v>34.1875</c:v>
                </c:pt>
                <c:pt idx="30795">
                  <c:v>-19.75390625</c:v>
                </c:pt>
                <c:pt idx="30796">
                  <c:v>22.24609375</c:v>
                </c:pt>
                <c:pt idx="30797">
                  <c:v>14.24609375</c:v>
                </c:pt>
                <c:pt idx="30798">
                  <c:v>18.24609375</c:v>
                </c:pt>
                <c:pt idx="30799">
                  <c:v>46.24609375</c:v>
                </c:pt>
                <c:pt idx="30800">
                  <c:v>-5.75390625</c:v>
                </c:pt>
                <c:pt idx="30801">
                  <c:v>-14.75390625</c:v>
                </c:pt>
                <c:pt idx="30802">
                  <c:v>35.94140625</c:v>
                </c:pt>
                <c:pt idx="30803">
                  <c:v>54.94140625</c:v>
                </c:pt>
                <c:pt idx="30804">
                  <c:v>-50.05859375</c:v>
                </c:pt>
                <c:pt idx="30805">
                  <c:v>-45.05859375</c:v>
                </c:pt>
                <c:pt idx="30806">
                  <c:v>-20.05859375</c:v>
                </c:pt>
                <c:pt idx="30807">
                  <c:v>39.94140625</c:v>
                </c:pt>
                <c:pt idx="30808">
                  <c:v>16.94140625</c:v>
                </c:pt>
                <c:pt idx="30809">
                  <c:v>-6.05859375</c:v>
                </c:pt>
                <c:pt idx="30810">
                  <c:v>66.94140625</c:v>
                </c:pt>
                <c:pt idx="30811">
                  <c:v>73.234375</c:v>
                </c:pt>
                <c:pt idx="30812">
                  <c:v>25.234375</c:v>
                </c:pt>
                <c:pt idx="30813">
                  <c:v>80.234375</c:v>
                </c:pt>
                <c:pt idx="30814">
                  <c:v>93.234375</c:v>
                </c:pt>
                <c:pt idx="30815">
                  <c:v>-10.765625</c:v>
                </c:pt>
                <c:pt idx="30816">
                  <c:v>78.234375</c:v>
                </c:pt>
                <c:pt idx="30817">
                  <c:v>-9.765625</c:v>
                </c:pt>
                <c:pt idx="30818">
                  <c:v>-2.765625</c:v>
                </c:pt>
                <c:pt idx="30819">
                  <c:v>53.234375</c:v>
                </c:pt>
                <c:pt idx="30820">
                  <c:v>-0.765625</c:v>
                </c:pt>
                <c:pt idx="30821">
                  <c:v>34.234375</c:v>
                </c:pt>
                <c:pt idx="30822">
                  <c:v>-20.83203125</c:v>
                </c:pt>
                <c:pt idx="30823">
                  <c:v>-16.83203125</c:v>
                </c:pt>
                <c:pt idx="30824">
                  <c:v>91.16796875</c:v>
                </c:pt>
                <c:pt idx="30825">
                  <c:v>-96.83203125</c:v>
                </c:pt>
                <c:pt idx="30826">
                  <c:v>9.16796875</c:v>
                </c:pt>
                <c:pt idx="30827">
                  <c:v>-39.83203125</c:v>
                </c:pt>
                <c:pt idx="30828">
                  <c:v>38.16796875</c:v>
                </c:pt>
                <c:pt idx="30829">
                  <c:v>61.16796875</c:v>
                </c:pt>
                <c:pt idx="30830">
                  <c:v>-7.83203125</c:v>
                </c:pt>
                <c:pt idx="30831">
                  <c:v>-7.83203125</c:v>
                </c:pt>
                <c:pt idx="30832">
                  <c:v>1.16796875</c:v>
                </c:pt>
                <c:pt idx="30833">
                  <c:v>16.16796875</c:v>
                </c:pt>
                <c:pt idx="30834">
                  <c:v>-25.83203125</c:v>
                </c:pt>
                <c:pt idx="30835">
                  <c:v>17.16796875</c:v>
                </c:pt>
                <c:pt idx="30836">
                  <c:v>-5.87109375</c:v>
                </c:pt>
                <c:pt idx="30837">
                  <c:v>-49.87109375</c:v>
                </c:pt>
                <c:pt idx="30838">
                  <c:v>-33.87109375</c:v>
                </c:pt>
                <c:pt idx="30839">
                  <c:v>50.12890625</c:v>
                </c:pt>
                <c:pt idx="30840">
                  <c:v>-7.87109375</c:v>
                </c:pt>
                <c:pt idx="30841">
                  <c:v>-2.87109375</c:v>
                </c:pt>
                <c:pt idx="30842">
                  <c:v>-18.87109375</c:v>
                </c:pt>
                <c:pt idx="30843">
                  <c:v>92.12890625</c:v>
                </c:pt>
                <c:pt idx="30844">
                  <c:v>-95.87109375</c:v>
                </c:pt>
                <c:pt idx="30845">
                  <c:v>98.12890625</c:v>
                </c:pt>
                <c:pt idx="30846">
                  <c:v>4.33984375</c:v>
                </c:pt>
                <c:pt idx="30847">
                  <c:v>42.33984375</c:v>
                </c:pt>
                <c:pt idx="30848">
                  <c:v>15.33984375</c:v>
                </c:pt>
                <c:pt idx="30849">
                  <c:v>53.33984375</c:v>
                </c:pt>
                <c:pt idx="30850">
                  <c:v>-17.66015625</c:v>
                </c:pt>
                <c:pt idx="30851">
                  <c:v>26.33984375</c:v>
                </c:pt>
                <c:pt idx="30852">
                  <c:v>46.33984375</c:v>
                </c:pt>
                <c:pt idx="30853">
                  <c:v>-48.87109375</c:v>
                </c:pt>
                <c:pt idx="30854">
                  <c:v>28.12890625</c:v>
                </c:pt>
                <c:pt idx="30855">
                  <c:v>-55.87109375</c:v>
                </c:pt>
                <c:pt idx="30856">
                  <c:v>-40.87109375</c:v>
                </c:pt>
                <c:pt idx="30857">
                  <c:v>1.12890625</c:v>
                </c:pt>
                <c:pt idx="30858">
                  <c:v>24.12890625</c:v>
                </c:pt>
                <c:pt idx="30859">
                  <c:v>12.12890625</c:v>
                </c:pt>
                <c:pt idx="30860">
                  <c:v>54.12890625</c:v>
                </c:pt>
                <c:pt idx="30861">
                  <c:v>41.12890625</c:v>
                </c:pt>
                <c:pt idx="30862">
                  <c:v>24.12890625</c:v>
                </c:pt>
                <c:pt idx="30863">
                  <c:v>2.12890625</c:v>
                </c:pt>
                <c:pt idx="30864">
                  <c:v>27.12890625</c:v>
                </c:pt>
                <c:pt idx="30865">
                  <c:v>-13.87109375</c:v>
                </c:pt>
                <c:pt idx="30866">
                  <c:v>38.12890625</c:v>
                </c:pt>
                <c:pt idx="30867">
                  <c:v>38.1875</c:v>
                </c:pt>
                <c:pt idx="30868">
                  <c:v>-4.8125</c:v>
                </c:pt>
                <c:pt idx="30869">
                  <c:v>30.1875</c:v>
                </c:pt>
                <c:pt idx="30870">
                  <c:v>92.1875</c:v>
                </c:pt>
                <c:pt idx="30871">
                  <c:v>-23.8125</c:v>
                </c:pt>
                <c:pt idx="30872">
                  <c:v>13.1875</c:v>
                </c:pt>
                <c:pt idx="30873">
                  <c:v>70.1875</c:v>
                </c:pt>
                <c:pt idx="30874">
                  <c:v>59.1875</c:v>
                </c:pt>
                <c:pt idx="30875">
                  <c:v>82.24609375</c:v>
                </c:pt>
                <c:pt idx="30876">
                  <c:v>-39.75390625</c:v>
                </c:pt>
                <c:pt idx="30877">
                  <c:v>43.24609375</c:v>
                </c:pt>
                <c:pt idx="30878">
                  <c:v>37.24609375</c:v>
                </c:pt>
                <c:pt idx="30879">
                  <c:v>87.24609375</c:v>
                </c:pt>
                <c:pt idx="30880">
                  <c:v>-74.75390625</c:v>
                </c:pt>
                <c:pt idx="30881">
                  <c:v>20.24609375</c:v>
                </c:pt>
                <c:pt idx="30882">
                  <c:v>124.2460938</c:v>
                </c:pt>
                <c:pt idx="30883">
                  <c:v>-2.05859375</c:v>
                </c:pt>
                <c:pt idx="30884">
                  <c:v>17.94140625</c:v>
                </c:pt>
                <c:pt idx="30885">
                  <c:v>-92.05859375</c:v>
                </c:pt>
                <c:pt idx="30886">
                  <c:v>137.94140619999999</c:v>
                </c:pt>
                <c:pt idx="30887">
                  <c:v>36.94140625</c:v>
                </c:pt>
                <c:pt idx="30888">
                  <c:v>-55.05859375</c:v>
                </c:pt>
                <c:pt idx="30889">
                  <c:v>39.94140625</c:v>
                </c:pt>
                <c:pt idx="30890">
                  <c:v>29.94140625</c:v>
                </c:pt>
                <c:pt idx="30891">
                  <c:v>14.234375</c:v>
                </c:pt>
                <c:pt idx="30892">
                  <c:v>12.234375</c:v>
                </c:pt>
                <c:pt idx="30893">
                  <c:v>101.234375</c:v>
                </c:pt>
                <c:pt idx="30894">
                  <c:v>20.234375</c:v>
                </c:pt>
                <c:pt idx="30895">
                  <c:v>91.234375</c:v>
                </c:pt>
                <c:pt idx="30896">
                  <c:v>73.16796875</c:v>
                </c:pt>
                <c:pt idx="30897">
                  <c:v>108.1679688</c:v>
                </c:pt>
                <c:pt idx="30898">
                  <c:v>20.16796875</c:v>
                </c:pt>
                <c:pt idx="30899">
                  <c:v>48.16796875</c:v>
                </c:pt>
                <c:pt idx="30900">
                  <c:v>67.16796875</c:v>
                </c:pt>
                <c:pt idx="30901">
                  <c:v>-47.83203125</c:v>
                </c:pt>
                <c:pt idx="30902">
                  <c:v>20.16796875</c:v>
                </c:pt>
                <c:pt idx="30903">
                  <c:v>-22.83203125</c:v>
                </c:pt>
                <c:pt idx="30904">
                  <c:v>21.16796875</c:v>
                </c:pt>
                <c:pt idx="30905">
                  <c:v>46.16796875</c:v>
                </c:pt>
                <c:pt idx="30906">
                  <c:v>5.16796875</c:v>
                </c:pt>
                <c:pt idx="30907">
                  <c:v>-45.87109375</c:v>
                </c:pt>
                <c:pt idx="30908">
                  <c:v>-89.87109375</c:v>
                </c:pt>
                <c:pt idx="30909">
                  <c:v>5.12890625</c:v>
                </c:pt>
                <c:pt idx="30910">
                  <c:v>-29.87109375</c:v>
                </c:pt>
                <c:pt idx="30911">
                  <c:v>-50.66015625</c:v>
                </c:pt>
                <c:pt idx="30912">
                  <c:v>59.33984375</c:v>
                </c:pt>
                <c:pt idx="30913">
                  <c:v>50.33984375</c:v>
                </c:pt>
                <c:pt idx="30914">
                  <c:v>19.33984375</c:v>
                </c:pt>
                <c:pt idx="30915">
                  <c:v>0.33984375</c:v>
                </c:pt>
                <c:pt idx="30916">
                  <c:v>-64.66015625</c:v>
                </c:pt>
                <c:pt idx="30917">
                  <c:v>49.33984375</c:v>
                </c:pt>
                <c:pt idx="30918">
                  <c:v>-54.66015625</c:v>
                </c:pt>
                <c:pt idx="30919">
                  <c:v>-6.66015625</c:v>
                </c:pt>
                <c:pt idx="30920">
                  <c:v>22.33984375</c:v>
                </c:pt>
                <c:pt idx="30921">
                  <c:v>13.33984375</c:v>
                </c:pt>
                <c:pt idx="30922">
                  <c:v>1.12890625</c:v>
                </c:pt>
                <c:pt idx="30923">
                  <c:v>49.12890625</c:v>
                </c:pt>
                <c:pt idx="30924">
                  <c:v>77.12890625</c:v>
                </c:pt>
                <c:pt idx="30925">
                  <c:v>107.1289062</c:v>
                </c:pt>
                <c:pt idx="30926">
                  <c:v>-18.87109375</c:v>
                </c:pt>
                <c:pt idx="30927">
                  <c:v>29.12890625</c:v>
                </c:pt>
                <c:pt idx="30928">
                  <c:v>65.12890625</c:v>
                </c:pt>
                <c:pt idx="30929">
                  <c:v>71.12890625</c:v>
                </c:pt>
                <c:pt idx="30930">
                  <c:v>30.1875</c:v>
                </c:pt>
                <c:pt idx="30931">
                  <c:v>14.1875</c:v>
                </c:pt>
                <c:pt idx="30932">
                  <c:v>-1.8125</c:v>
                </c:pt>
                <c:pt idx="30933">
                  <c:v>-9.8125</c:v>
                </c:pt>
                <c:pt idx="30934">
                  <c:v>21.1875</c:v>
                </c:pt>
                <c:pt idx="30935">
                  <c:v>-16.8125</c:v>
                </c:pt>
                <c:pt idx="30936">
                  <c:v>-47.8125</c:v>
                </c:pt>
                <c:pt idx="30937">
                  <c:v>77.1875</c:v>
                </c:pt>
                <c:pt idx="30938">
                  <c:v>50.1875</c:v>
                </c:pt>
                <c:pt idx="30939">
                  <c:v>-30.8125</c:v>
                </c:pt>
                <c:pt idx="30940">
                  <c:v>-53.75390625</c:v>
                </c:pt>
                <c:pt idx="30941">
                  <c:v>10.24609375</c:v>
                </c:pt>
                <c:pt idx="30942">
                  <c:v>123.2460938</c:v>
                </c:pt>
                <c:pt idx="30943">
                  <c:v>-18.75390625</c:v>
                </c:pt>
                <c:pt idx="30944">
                  <c:v>-67.75390625</c:v>
                </c:pt>
                <c:pt idx="30945">
                  <c:v>-0.75390625</c:v>
                </c:pt>
                <c:pt idx="30946">
                  <c:v>-19.75390625</c:v>
                </c:pt>
                <c:pt idx="30947">
                  <c:v>-8.75390625</c:v>
                </c:pt>
                <c:pt idx="30948">
                  <c:v>55.24609375</c:v>
                </c:pt>
                <c:pt idx="30949">
                  <c:v>85.24609375</c:v>
                </c:pt>
                <c:pt idx="30950">
                  <c:v>68.24609375</c:v>
                </c:pt>
                <c:pt idx="30951">
                  <c:v>78.94140625</c:v>
                </c:pt>
                <c:pt idx="30952">
                  <c:v>114.9414062</c:v>
                </c:pt>
                <c:pt idx="30953">
                  <c:v>-15.05859375</c:v>
                </c:pt>
                <c:pt idx="30954">
                  <c:v>24.94140625</c:v>
                </c:pt>
                <c:pt idx="30955">
                  <c:v>-44.05859375</c:v>
                </c:pt>
                <c:pt idx="30956">
                  <c:v>40.94140625</c:v>
                </c:pt>
                <c:pt idx="30957">
                  <c:v>66.94140625</c:v>
                </c:pt>
                <c:pt idx="30958">
                  <c:v>54.94140625</c:v>
                </c:pt>
                <c:pt idx="30959">
                  <c:v>88.94140625</c:v>
                </c:pt>
                <c:pt idx="30960">
                  <c:v>-40.05859375</c:v>
                </c:pt>
                <c:pt idx="30961">
                  <c:v>-47.05859375</c:v>
                </c:pt>
                <c:pt idx="30962">
                  <c:v>-21.05859375</c:v>
                </c:pt>
                <c:pt idx="30963">
                  <c:v>41.94140625</c:v>
                </c:pt>
                <c:pt idx="30964">
                  <c:v>13.94140625</c:v>
                </c:pt>
                <c:pt idx="30965">
                  <c:v>-30.765625</c:v>
                </c:pt>
                <c:pt idx="30966">
                  <c:v>50.234375</c:v>
                </c:pt>
                <c:pt idx="30967">
                  <c:v>16.234375</c:v>
                </c:pt>
                <c:pt idx="30968">
                  <c:v>78.234375</c:v>
                </c:pt>
                <c:pt idx="30969">
                  <c:v>35.234375</c:v>
                </c:pt>
                <c:pt idx="30970">
                  <c:v>64.16796875</c:v>
                </c:pt>
                <c:pt idx="30971">
                  <c:v>64.16796875</c:v>
                </c:pt>
                <c:pt idx="30972">
                  <c:v>-14.83203125</c:v>
                </c:pt>
                <c:pt idx="30973">
                  <c:v>-10.83203125</c:v>
                </c:pt>
                <c:pt idx="30974">
                  <c:v>112.1679688</c:v>
                </c:pt>
                <c:pt idx="30975">
                  <c:v>2.16796875</c:v>
                </c:pt>
                <c:pt idx="30976">
                  <c:v>64.16796875</c:v>
                </c:pt>
                <c:pt idx="30977">
                  <c:v>8.16796875</c:v>
                </c:pt>
                <c:pt idx="30978">
                  <c:v>5.16796875</c:v>
                </c:pt>
                <c:pt idx="30979">
                  <c:v>47.16796875</c:v>
                </c:pt>
                <c:pt idx="30980">
                  <c:v>-31.83203125</c:v>
                </c:pt>
                <c:pt idx="30981">
                  <c:v>70.16796875</c:v>
                </c:pt>
                <c:pt idx="30982">
                  <c:v>-19.83203125</c:v>
                </c:pt>
                <c:pt idx="30983">
                  <c:v>19.16796875</c:v>
                </c:pt>
                <c:pt idx="30984">
                  <c:v>28.12890625</c:v>
                </c:pt>
                <c:pt idx="30985">
                  <c:v>49.12890625</c:v>
                </c:pt>
                <c:pt idx="30986">
                  <c:v>-3.87109375</c:v>
                </c:pt>
                <c:pt idx="30987">
                  <c:v>-11.87109375</c:v>
                </c:pt>
                <c:pt idx="30988">
                  <c:v>-35.87109375</c:v>
                </c:pt>
                <c:pt idx="30989">
                  <c:v>-78.87109375</c:v>
                </c:pt>
                <c:pt idx="30990">
                  <c:v>25.12890625</c:v>
                </c:pt>
                <c:pt idx="30991">
                  <c:v>59.12890625</c:v>
                </c:pt>
                <c:pt idx="30992">
                  <c:v>-46.87109375</c:v>
                </c:pt>
                <c:pt idx="30993">
                  <c:v>1.12890625</c:v>
                </c:pt>
                <c:pt idx="30994">
                  <c:v>49.12890625</c:v>
                </c:pt>
                <c:pt idx="30995">
                  <c:v>21.12890625</c:v>
                </c:pt>
                <c:pt idx="30996">
                  <c:v>3.12890625</c:v>
                </c:pt>
                <c:pt idx="30997">
                  <c:v>-19.66015625</c:v>
                </c:pt>
                <c:pt idx="30998">
                  <c:v>21.33984375</c:v>
                </c:pt>
                <c:pt idx="30999">
                  <c:v>45.33984375</c:v>
                </c:pt>
                <c:pt idx="31000">
                  <c:v>74.33984375</c:v>
                </c:pt>
                <c:pt idx="31001">
                  <c:v>34.33984375</c:v>
                </c:pt>
                <c:pt idx="31002">
                  <c:v>55.33984375</c:v>
                </c:pt>
                <c:pt idx="31003">
                  <c:v>30.33984375</c:v>
                </c:pt>
                <c:pt idx="31004">
                  <c:v>98.33984375</c:v>
                </c:pt>
                <c:pt idx="31005">
                  <c:v>77.33984375</c:v>
                </c:pt>
                <c:pt idx="31006">
                  <c:v>-8.66015625</c:v>
                </c:pt>
                <c:pt idx="31007">
                  <c:v>22.33984375</c:v>
                </c:pt>
                <c:pt idx="31008">
                  <c:v>-46.66015625</c:v>
                </c:pt>
                <c:pt idx="31009">
                  <c:v>-11.66015625</c:v>
                </c:pt>
                <c:pt idx="31010">
                  <c:v>118.3398438</c:v>
                </c:pt>
                <c:pt idx="31011">
                  <c:v>-25.87109375</c:v>
                </c:pt>
                <c:pt idx="31012">
                  <c:v>-33.87109375</c:v>
                </c:pt>
                <c:pt idx="31013">
                  <c:v>-5.87109375</c:v>
                </c:pt>
                <c:pt idx="31014">
                  <c:v>30.12890625</c:v>
                </c:pt>
                <c:pt idx="31015">
                  <c:v>21.12890625</c:v>
                </c:pt>
                <c:pt idx="31016">
                  <c:v>11.12890625</c:v>
                </c:pt>
                <c:pt idx="31017">
                  <c:v>100.1289062</c:v>
                </c:pt>
                <c:pt idx="31018">
                  <c:v>83.12890625</c:v>
                </c:pt>
                <c:pt idx="31019">
                  <c:v>-21.87109375</c:v>
                </c:pt>
                <c:pt idx="31020">
                  <c:v>23.1875</c:v>
                </c:pt>
                <c:pt idx="31021">
                  <c:v>50.1875</c:v>
                </c:pt>
                <c:pt idx="31022">
                  <c:v>38.1875</c:v>
                </c:pt>
                <c:pt idx="31023">
                  <c:v>94.1875</c:v>
                </c:pt>
                <c:pt idx="31024">
                  <c:v>81.1875</c:v>
                </c:pt>
                <c:pt idx="31025">
                  <c:v>37.1875</c:v>
                </c:pt>
                <c:pt idx="31026">
                  <c:v>99.1875</c:v>
                </c:pt>
                <c:pt idx="31027">
                  <c:v>26.1875</c:v>
                </c:pt>
                <c:pt idx="31028">
                  <c:v>39.24609375</c:v>
                </c:pt>
                <c:pt idx="31029">
                  <c:v>89.24609375</c:v>
                </c:pt>
                <c:pt idx="31030">
                  <c:v>-20.75390625</c:v>
                </c:pt>
                <c:pt idx="31031">
                  <c:v>-61.75390625</c:v>
                </c:pt>
                <c:pt idx="31032">
                  <c:v>-13.75390625</c:v>
                </c:pt>
                <c:pt idx="31033">
                  <c:v>-47.75390625</c:v>
                </c:pt>
                <c:pt idx="31034">
                  <c:v>20.24609375</c:v>
                </c:pt>
                <c:pt idx="31035">
                  <c:v>45.24609375</c:v>
                </c:pt>
                <c:pt idx="31036">
                  <c:v>-14.05859375</c:v>
                </c:pt>
                <c:pt idx="31037">
                  <c:v>5.94140625</c:v>
                </c:pt>
                <c:pt idx="31038">
                  <c:v>79.94140625</c:v>
                </c:pt>
                <c:pt idx="31039">
                  <c:v>13.94140625</c:v>
                </c:pt>
                <c:pt idx="31040">
                  <c:v>162.94140619999999</c:v>
                </c:pt>
                <c:pt idx="31041">
                  <c:v>31.94140625</c:v>
                </c:pt>
                <c:pt idx="31042">
                  <c:v>-24.05859375</c:v>
                </c:pt>
                <c:pt idx="31043">
                  <c:v>-4.05859375</c:v>
                </c:pt>
                <c:pt idx="31044">
                  <c:v>-20.05859375</c:v>
                </c:pt>
                <c:pt idx="31045">
                  <c:v>-20.05859375</c:v>
                </c:pt>
                <c:pt idx="31046">
                  <c:v>-22.05859375</c:v>
                </c:pt>
                <c:pt idx="31047">
                  <c:v>68.234375</c:v>
                </c:pt>
                <c:pt idx="31048">
                  <c:v>54.234375</c:v>
                </c:pt>
                <c:pt idx="31049">
                  <c:v>26.234375</c:v>
                </c:pt>
                <c:pt idx="31050">
                  <c:v>23.234375</c:v>
                </c:pt>
                <c:pt idx="31051">
                  <c:v>132.234375</c:v>
                </c:pt>
                <c:pt idx="31052">
                  <c:v>166.234375</c:v>
                </c:pt>
                <c:pt idx="31053">
                  <c:v>10.234375</c:v>
                </c:pt>
                <c:pt idx="31054">
                  <c:v>29.234375</c:v>
                </c:pt>
                <c:pt idx="31055">
                  <c:v>-24.765625</c:v>
                </c:pt>
                <c:pt idx="31056">
                  <c:v>-29.765625</c:v>
                </c:pt>
                <c:pt idx="31057">
                  <c:v>137.234375</c:v>
                </c:pt>
                <c:pt idx="31058">
                  <c:v>25.16796875</c:v>
                </c:pt>
                <c:pt idx="31059">
                  <c:v>53.16796875</c:v>
                </c:pt>
                <c:pt idx="31060">
                  <c:v>-35.83203125</c:v>
                </c:pt>
                <c:pt idx="31061">
                  <c:v>82.16796875</c:v>
                </c:pt>
                <c:pt idx="31062">
                  <c:v>-21.83203125</c:v>
                </c:pt>
                <c:pt idx="31063">
                  <c:v>20.16796875</c:v>
                </c:pt>
                <c:pt idx="31064">
                  <c:v>20.16796875</c:v>
                </c:pt>
                <c:pt idx="31065">
                  <c:v>27.16796875</c:v>
                </c:pt>
                <c:pt idx="31066">
                  <c:v>-10.83203125</c:v>
                </c:pt>
                <c:pt idx="31067">
                  <c:v>13.16796875</c:v>
                </c:pt>
                <c:pt idx="31068">
                  <c:v>97.12890625</c:v>
                </c:pt>
                <c:pt idx="31069">
                  <c:v>49.12890625</c:v>
                </c:pt>
                <c:pt idx="31070">
                  <c:v>16.12890625</c:v>
                </c:pt>
                <c:pt idx="31071">
                  <c:v>1.12890625</c:v>
                </c:pt>
                <c:pt idx="31072">
                  <c:v>42.12890625</c:v>
                </c:pt>
                <c:pt idx="31073">
                  <c:v>55.12890625</c:v>
                </c:pt>
                <c:pt idx="31074">
                  <c:v>-10.87109375</c:v>
                </c:pt>
                <c:pt idx="31075">
                  <c:v>47.12890625</c:v>
                </c:pt>
                <c:pt idx="31076">
                  <c:v>-38.87109375</c:v>
                </c:pt>
                <c:pt idx="31077">
                  <c:v>39.12890625</c:v>
                </c:pt>
                <c:pt idx="31078">
                  <c:v>15.12890625</c:v>
                </c:pt>
                <c:pt idx="31079">
                  <c:v>-0.66015625</c:v>
                </c:pt>
                <c:pt idx="31080">
                  <c:v>29.33984375</c:v>
                </c:pt>
                <c:pt idx="31081">
                  <c:v>23.33984375</c:v>
                </c:pt>
                <c:pt idx="31082">
                  <c:v>143.33984380000001</c:v>
                </c:pt>
                <c:pt idx="31083">
                  <c:v>38.33984375</c:v>
                </c:pt>
                <c:pt idx="31084">
                  <c:v>30.33984375</c:v>
                </c:pt>
                <c:pt idx="31085">
                  <c:v>-30.87109375</c:v>
                </c:pt>
                <c:pt idx="31086">
                  <c:v>35.12890625</c:v>
                </c:pt>
                <c:pt idx="31087">
                  <c:v>-7.87109375</c:v>
                </c:pt>
                <c:pt idx="31088">
                  <c:v>58.1875</c:v>
                </c:pt>
                <c:pt idx="31089">
                  <c:v>-10.8125</c:v>
                </c:pt>
                <c:pt idx="31090">
                  <c:v>6.1875</c:v>
                </c:pt>
                <c:pt idx="31091">
                  <c:v>-25.8125</c:v>
                </c:pt>
                <c:pt idx="31092">
                  <c:v>86.1875</c:v>
                </c:pt>
                <c:pt idx="31093">
                  <c:v>79.1875</c:v>
                </c:pt>
                <c:pt idx="31094">
                  <c:v>7.1875</c:v>
                </c:pt>
                <c:pt idx="31095">
                  <c:v>118.1875</c:v>
                </c:pt>
                <c:pt idx="31096">
                  <c:v>-45.8125</c:v>
                </c:pt>
                <c:pt idx="31097">
                  <c:v>44.1875</c:v>
                </c:pt>
                <c:pt idx="31098">
                  <c:v>-31.8125</c:v>
                </c:pt>
                <c:pt idx="31099">
                  <c:v>53.1875</c:v>
                </c:pt>
                <c:pt idx="31100">
                  <c:v>74.24609375</c:v>
                </c:pt>
                <c:pt idx="31101">
                  <c:v>99.24609375</c:v>
                </c:pt>
                <c:pt idx="31102">
                  <c:v>81.24609375</c:v>
                </c:pt>
                <c:pt idx="31103">
                  <c:v>60.24609375</c:v>
                </c:pt>
                <c:pt idx="31104">
                  <c:v>35.24609375</c:v>
                </c:pt>
                <c:pt idx="31105">
                  <c:v>-19.75390625</c:v>
                </c:pt>
                <c:pt idx="31106">
                  <c:v>-32.05859375</c:v>
                </c:pt>
                <c:pt idx="31107">
                  <c:v>2.94140625</c:v>
                </c:pt>
                <c:pt idx="31108">
                  <c:v>72.94140625</c:v>
                </c:pt>
                <c:pt idx="31109">
                  <c:v>-64.05859375</c:v>
                </c:pt>
                <c:pt idx="31110">
                  <c:v>3.94140625</c:v>
                </c:pt>
                <c:pt idx="31111">
                  <c:v>50.94140625</c:v>
                </c:pt>
                <c:pt idx="31112">
                  <c:v>-9.05859375</c:v>
                </c:pt>
                <c:pt idx="31113">
                  <c:v>100.9414062</c:v>
                </c:pt>
                <c:pt idx="31114">
                  <c:v>-42.05859375</c:v>
                </c:pt>
                <c:pt idx="31115">
                  <c:v>-10.05859375</c:v>
                </c:pt>
                <c:pt idx="31116">
                  <c:v>50.94140625</c:v>
                </c:pt>
                <c:pt idx="31117">
                  <c:v>-15.765625</c:v>
                </c:pt>
                <c:pt idx="31118">
                  <c:v>-27.765625</c:v>
                </c:pt>
                <c:pt idx="31119">
                  <c:v>-4.765625</c:v>
                </c:pt>
                <c:pt idx="31120">
                  <c:v>97.234375</c:v>
                </c:pt>
                <c:pt idx="31121">
                  <c:v>61.234375</c:v>
                </c:pt>
                <c:pt idx="31122">
                  <c:v>20.234375</c:v>
                </c:pt>
                <c:pt idx="31123">
                  <c:v>127.234375</c:v>
                </c:pt>
                <c:pt idx="31124">
                  <c:v>42.234375</c:v>
                </c:pt>
                <c:pt idx="31125">
                  <c:v>28.234375</c:v>
                </c:pt>
                <c:pt idx="31126">
                  <c:v>47.234375</c:v>
                </c:pt>
                <c:pt idx="31127">
                  <c:v>68.234375</c:v>
                </c:pt>
                <c:pt idx="31128">
                  <c:v>2.234375</c:v>
                </c:pt>
                <c:pt idx="31129">
                  <c:v>89.234375</c:v>
                </c:pt>
                <c:pt idx="31130">
                  <c:v>18.234375</c:v>
                </c:pt>
                <c:pt idx="31131">
                  <c:v>41.234375</c:v>
                </c:pt>
                <c:pt idx="31132">
                  <c:v>57.234375</c:v>
                </c:pt>
                <c:pt idx="31133">
                  <c:v>32.234375</c:v>
                </c:pt>
                <c:pt idx="31134">
                  <c:v>65.234375</c:v>
                </c:pt>
                <c:pt idx="31135">
                  <c:v>-16.765625</c:v>
                </c:pt>
                <c:pt idx="31136">
                  <c:v>-72.83203125</c:v>
                </c:pt>
                <c:pt idx="31137">
                  <c:v>133.16796880000001</c:v>
                </c:pt>
                <c:pt idx="31138">
                  <c:v>32.16796875</c:v>
                </c:pt>
                <c:pt idx="31139">
                  <c:v>148.16796880000001</c:v>
                </c:pt>
                <c:pt idx="31140">
                  <c:v>77.16796875</c:v>
                </c:pt>
                <c:pt idx="31141">
                  <c:v>25.16796875</c:v>
                </c:pt>
                <c:pt idx="31142">
                  <c:v>-18.83203125</c:v>
                </c:pt>
                <c:pt idx="31143">
                  <c:v>46.16796875</c:v>
                </c:pt>
                <c:pt idx="31144">
                  <c:v>3.16796875</c:v>
                </c:pt>
                <c:pt idx="31145">
                  <c:v>-2.83203125</c:v>
                </c:pt>
                <c:pt idx="31146">
                  <c:v>-34.83203125</c:v>
                </c:pt>
                <c:pt idx="31147">
                  <c:v>60.16796875</c:v>
                </c:pt>
                <c:pt idx="31148">
                  <c:v>6.16796875</c:v>
                </c:pt>
                <c:pt idx="31149">
                  <c:v>49.12890625</c:v>
                </c:pt>
                <c:pt idx="31150">
                  <c:v>27.12890625</c:v>
                </c:pt>
                <c:pt idx="31151">
                  <c:v>54.12890625</c:v>
                </c:pt>
                <c:pt idx="31152">
                  <c:v>78.12890625</c:v>
                </c:pt>
                <c:pt idx="31153">
                  <c:v>-6.87109375</c:v>
                </c:pt>
                <c:pt idx="31154">
                  <c:v>-29.87109375</c:v>
                </c:pt>
                <c:pt idx="31155">
                  <c:v>33.12890625</c:v>
                </c:pt>
                <c:pt idx="31156">
                  <c:v>124.1289062</c:v>
                </c:pt>
                <c:pt idx="31157">
                  <c:v>39.12890625</c:v>
                </c:pt>
                <c:pt idx="31158">
                  <c:v>33.12890625</c:v>
                </c:pt>
                <c:pt idx="31159">
                  <c:v>-33.87109375</c:v>
                </c:pt>
                <c:pt idx="31160">
                  <c:v>-8.87109375</c:v>
                </c:pt>
                <c:pt idx="31161">
                  <c:v>31.12890625</c:v>
                </c:pt>
                <c:pt idx="31162">
                  <c:v>15.12890625</c:v>
                </c:pt>
                <c:pt idx="31163">
                  <c:v>84.33984375</c:v>
                </c:pt>
                <c:pt idx="31164">
                  <c:v>5.33984375</c:v>
                </c:pt>
                <c:pt idx="31165">
                  <c:v>4.33984375</c:v>
                </c:pt>
                <c:pt idx="31166">
                  <c:v>-4.66015625</c:v>
                </c:pt>
                <c:pt idx="31167">
                  <c:v>121.3398438</c:v>
                </c:pt>
                <c:pt idx="31168">
                  <c:v>119.3398438</c:v>
                </c:pt>
                <c:pt idx="31169">
                  <c:v>68.33984375</c:v>
                </c:pt>
                <c:pt idx="31170">
                  <c:v>92.33984375</c:v>
                </c:pt>
                <c:pt idx="31171">
                  <c:v>-10.66015625</c:v>
                </c:pt>
                <c:pt idx="31172">
                  <c:v>66.33984375</c:v>
                </c:pt>
                <c:pt idx="31173">
                  <c:v>-7.66015625</c:v>
                </c:pt>
                <c:pt idx="31174">
                  <c:v>7.33984375</c:v>
                </c:pt>
                <c:pt idx="31175">
                  <c:v>93.12890625</c:v>
                </c:pt>
                <c:pt idx="31176">
                  <c:v>69.12890625</c:v>
                </c:pt>
                <c:pt idx="31177">
                  <c:v>-44.87109375</c:v>
                </c:pt>
                <c:pt idx="31178">
                  <c:v>95.12890625</c:v>
                </c:pt>
                <c:pt idx="31179">
                  <c:v>20.12890625</c:v>
                </c:pt>
                <c:pt idx="31180">
                  <c:v>9.12890625</c:v>
                </c:pt>
                <c:pt idx="31181">
                  <c:v>-29.87109375</c:v>
                </c:pt>
                <c:pt idx="31182">
                  <c:v>8.12890625</c:v>
                </c:pt>
                <c:pt idx="31183">
                  <c:v>-45.87109375</c:v>
                </c:pt>
                <c:pt idx="31184">
                  <c:v>58.12890625</c:v>
                </c:pt>
                <c:pt idx="31185">
                  <c:v>65.1875</c:v>
                </c:pt>
                <c:pt idx="31186">
                  <c:v>-22.8125</c:v>
                </c:pt>
                <c:pt idx="31187">
                  <c:v>-1.8125</c:v>
                </c:pt>
                <c:pt idx="31188">
                  <c:v>-19.8125</c:v>
                </c:pt>
                <c:pt idx="31189">
                  <c:v>-25.8125</c:v>
                </c:pt>
                <c:pt idx="31190">
                  <c:v>102.1875</c:v>
                </c:pt>
                <c:pt idx="31191">
                  <c:v>59.1875</c:v>
                </c:pt>
                <c:pt idx="31192">
                  <c:v>-8.75390625</c:v>
                </c:pt>
                <c:pt idx="31193">
                  <c:v>16.24609375</c:v>
                </c:pt>
                <c:pt idx="31194">
                  <c:v>-16.75390625</c:v>
                </c:pt>
                <c:pt idx="31195">
                  <c:v>-4.75390625</c:v>
                </c:pt>
                <c:pt idx="31196">
                  <c:v>-26.75390625</c:v>
                </c:pt>
                <c:pt idx="31197">
                  <c:v>78.24609375</c:v>
                </c:pt>
                <c:pt idx="31198">
                  <c:v>79.24609375</c:v>
                </c:pt>
                <c:pt idx="31199">
                  <c:v>89.24609375</c:v>
                </c:pt>
                <c:pt idx="31200">
                  <c:v>50.24609375</c:v>
                </c:pt>
                <c:pt idx="31201">
                  <c:v>6.24609375</c:v>
                </c:pt>
                <c:pt idx="31202">
                  <c:v>68.24609375</c:v>
                </c:pt>
                <c:pt idx="31203">
                  <c:v>-23.75390625</c:v>
                </c:pt>
                <c:pt idx="31204">
                  <c:v>-21.75390625</c:v>
                </c:pt>
                <c:pt idx="31205">
                  <c:v>-21.75390625</c:v>
                </c:pt>
                <c:pt idx="31206">
                  <c:v>-39.05859375</c:v>
                </c:pt>
                <c:pt idx="31207">
                  <c:v>17.94140625</c:v>
                </c:pt>
                <c:pt idx="31208">
                  <c:v>-69.05859375</c:v>
                </c:pt>
                <c:pt idx="31209">
                  <c:v>-41.05859375</c:v>
                </c:pt>
                <c:pt idx="31210">
                  <c:v>-86.05859375</c:v>
                </c:pt>
                <c:pt idx="31211">
                  <c:v>76.94140625</c:v>
                </c:pt>
                <c:pt idx="31212">
                  <c:v>-1.05859375</c:v>
                </c:pt>
                <c:pt idx="31213">
                  <c:v>112.9414062</c:v>
                </c:pt>
                <c:pt idx="31214">
                  <c:v>40.234375</c:v>
                </c:pt>
                <c:pt idx="31215">
                  <c:v>-21.765625</c:v>
                </c:pt>
                <c:pt idx="31216">
                  <c:v>66.234375</c:v>
                </c:pt>
                <c:pt idx="31217">
                  <c:v>1.234375</c:v>
                </c:pt>
                <c:pt idx="31218">
                  <c:v>140.234375</c:v>
                </c:pt>
                <c:pt idx="31219">
                  <c:v>35.234375</c:v>
                </c:pt>
                <c:pt idx="31220">
                  <c:v>-14.765625</c:v>
                </c:pt>
                <c:pt idx="31221">
                  <c:v>-6.765625</c:v>
                </c:pt>
                <c:pt idx="31222">
                  <c:v>10.234375</c:v>
                </c:pt>
                <c:pt idx="31223">
                  <c:v>20.234375</c:v>
                </c:pt>
                <c:pt idx="31224">
                  <c:v>1.234375</c:v>
                </c:pt>
                <c:pt idx="31225">
                  <c:v>18.16796875</c:v>
                </c:pt>
                <c:pt idx="31226">
                  <c:v>-0.83203125</c:v>
                </c:pt>
                <c:pt idx="31227">
                  <c:v>44.16796875</c:v>
                </c:pt>
                <c:pt idx="31228">
                  <c:v>-33.83203125</c:v>
                </c:pt>
                <c:pt idx="31229">
                  <c:v>86.16796875</c:v>
                </c:pt>
                <c:pt idx="31230">
                  <c:v>-8.83203125</c:v>
                </c:pt>
                <c:pt idx="31231">
                  <c:v>-0.83203125</c:v>
                </c:pt>
                <c:pt idx="31232">
                  <c:v>24.16796875</c:v>
                </c:pt>
                <c:pt idx="31233">
                  <c:v>47.16796875</c:v>
                </c:pt>
                <c:pt idx="31234">
                  <c:v>-29.83203125</c:v>
                </c:pt>
                <c:pt idx="31235">
                  <c:v>57.12890625</c:v>
                </c:pt>
                <c:pt idx="31236">
                  <c:v>100.1289062</c:v>
                </c:pt>
                <c:pt idx="31237">
                  <c:v>33.12890625</c:v>
                </c:pt>
                <c:pt idx="31238">
                  <c:v>1.12890625</c:v>
                </c:pt>
                <c:pt idx="31239">
                  <c:v>56.12890625</c:v>
                </c:pt>
                <c:pt idx="31240">
                  <c:v>130.12890619999999</c:v>
                </c:pt>
                <c:pt idx="31241">
                  <c:v>55.12890625</c:v>
                </c:pt>
                <c:pt idx="31242">
                  <c:v>75.12890625</c:v>
                </c:pt>
                <c:pt idx="31243">
                  <c:v>-36.87109375</c:v>
                </c:pt>
                <c:pt idx="31244">
                  <c:v>25.12890625</c:v>
                </c:pt>
                <c:pt idx="31245">
                  <c:v>33.12890625</c:v>
                </c:pt>
                <c:pt idx="31246">
                  <c:v>3.33984375</c:v>
                </c:pt>
                <c:pt idx="31247">
                  <c:v>34.33984375</c:v>
                </c:pt>
                <c:pt idx="31248">
                  <c:v>-63.66015625</c:v>
                </c:pt>
                <c:pt idx="31249">
                  <c:v>17.33984375</c:v>
                </c:pt>
                <c:pt idx="31250">
                  <c:v>34.33984375</c:v>
                </c:pt>
                <c:pt idx="31251">
                  <c:v>67.33984375</c:v>
                </c:pt>
                <c:pt idx="31252">
                  <c:v>-38.66015625</c:v>
                </c:pt>
                <c:pt idx="31253">
                  <c:v>-24.66015625</c:v>
                </c:pt>
                <c:pt idx="31254">
                  <c:v>-37.87109375</c:v>
                </c:pt>
                <c:pt idx="31255">
                  <c:v>34.12890625</c:v>
                </c:pt>
                <c:pt idx="31256">
                  <c:v>114.1289062</c:v>
                </c:pt>
                <c:pt idx="31257">
                  <c:v>52.12890625</c:v>
                </c:pt>
                <c:pt idx="31258">
                  <c:v>-8.87109375</c:v>
                </c:pt>
                <c:pt idx="31259">
                  <c:v>-23.87109375</c:v>
                </c:pt>
                <c:pt idx="31260">
                  <c:v>50.12890625</c:v>
                </c:pt>
                <c:pt idx="31261">
                  <c:v>93.12890625</c:v>
                </c:pt>
                <c:pt idx="31262">
                  <c:v>-42.87109375</c:v>
                </c:pt>
                <c:pt idx="31263">
                  <c:v>-76.87109375</c:v>
                </c:pt>
                <c:pt idx="31264">
                  <c:v>67.12890625</c:v>
                </c:pt>
                <c:pt idx="31265">
                  <c:v>16.12890625</c:v>
                </c:pt>
                <c:pt idx="31266">
                  <c:v>70.12890625</c:v>
                </c:pt>
                <c:pt idx="31267">
                  <c:v>82.1875</c:v>
                </c:pt>
                <c:pt idx="31268">
                  <c:v>-65.8125</c:v>
                </c:pt>
                <c:pt idx="31269">
                  <c:v>45.1875</c:v>
                </c:pt>
                <c:pt idx="31270">
                  <c:v>7.1875</c:v>
                </c:pt>
                <c:pt idx="31271">
                  <c:v>0.1875</c:v>
                </c:pt>
                <c:pt idx="31272">
                  <c:v>-34.8125</c:v>
                </c:pt>
                <c:pt idx="31273">
                  <c:v>-87.8125</c:v>
                </c:pt>
                <c:pt idx="31274">
                  <c:v>40.1875</c:v>
                </c:pt>
                <c:pt idx="31275">
                  <c:v>-49.75390625</c:v>
                </c:pt>
                <c:pt idx="31276">
                  <c:v>42.24609375</c:v>
                </c:pt>
                <c:pt idx="31277">
                  <c:v>54.24609375</c:v>
                </c:pt>
                <c:pt idx="31278">
                  <c:v>62.24609375</c:v>
                </c:pt>
                <c:pt idx="31279">
                  <c:v>-47.75390625</c:v>
                </c:pt>
                <c:pt idx="31280">
                  <c:v>-5.75390625</c:v>
                </c:pt>
                <c:pt idx="31281">
                  <c:v>85.24609375</c:v>
                </c:pt>
                <c:pt idx="31282">
                  <c:v>54.24609375</c:v>
                </c:pt>
                <c:pt idx="31283">
                  <c:v>17.94140625</c:v>
                </c:pt>
                <c:pt idx="31284">
                  <c:v>-5.05859375</c:v>
                </c:pt>
                <c:pt idx="31285">
                  <c:v>-72.05859375</c:v>
                </c:pt>
                <c:pt idx="31286">
                  <c:v>-5.05859375</c:v>
                </c:pt>
                <c:pt idx="31287">
                  <c:v>21.94140625</c:v>
                </c:pt>
                <c:pt idx="31288">
                  <c:v>118.9414062</c:v>
                </c:pt>
                <c:pt idx="31289">
                  <c:v>107.9414062</c:v>
                </c:pt>
                <c:pt idx="31290">
                  <c:v>6.234375</c:v>
                </c:pt>
                <c:pt idx="31291">
                  <c:v>22.234375</c:v>
                </c:pt>
                <c:pt idx="31292">
                  <c:v>104.234375</c:v>
                </c:pt>
                <c:pt idx="31293">
                  <c:v>119.234375</c:v>
                </c:pt>
                <c:pt idx="31294">
                  <c:v>8.234375</c:v>
                </c:pt>
                <c:pt idx="31295">
                  <c:v>41.234375</c:v>
                </c:pt>
                <c:pt idx="31296">
                  <c:v>59.234375</c:v>
                </c:pt>
                <c:pt idx="31297">
                  <c:v>61.234375</c:v>
                </c:pt>
                <c:pt idx="31298">
                  <c:v>-57.765625</c:v>
                </c:pt>
                <c:pt idx="31299">
                  <c:v>79.234375</c:v>
                </c:pt>
                <c:pt idx="31300">
                  <c:v>-25.83203125</c:v>
                </c:pt>
                <c:pt idx="31301">
                  <c:v>-6.83203125</c:v>
                </c:pt>
                <c:pt idx="31302">
                  <c:v>24.16796875</c:v>
                </c:pt>
                <c:pt idx="31303">
                  <c:v>76.16796875</c:v>
                </c:pt>
                <c:pt idx="31304">
                  <c:v>-52.83203125</c:v>
                </c:pt>
                <c:pt idx="31305">
                  <c:v>71.16796875</c:v>
                </c:pt>
                <c:pt idx="31306">
                  <c:v>3.16796875</c:v>
                </c:pt>
                <c:pt idx="31307">
                  <c:v>85.16796875</c:v>
                </c:pt>
                <c:pt idx="31308">
                  <c:v>69.16796875</c:v>
                </c:pt>
                <c:pt idx="31309">
                  <c:v>-45.83203125</c:v>
                </c:pt>
                <c:pt idx="31310">
                  <c:v>103.1679688</c:v>
                </c:pt>
                <c:pt idx="31311">
                  <c:v>81.16796875</c:v>
                </c:pt>
                <c:pt idx="31312">
                  <c:v>69.16796875</c:v>
                </c:pt>
                <c:pt idx="31313">
                  <c:v>76.16796875</c:v>
                </c:pt>
                <c:pt idx="31314">
                  <c:v>-37.87109375</c:v>
                </c:pt>
                <c:pt idx="31315">
                  <c:v>100.1289062</c:v>
                </c:pt>
                <c:pt idx="31316">
                  <c:v>-29.87109375</c:v>
                </c:pt>
                <c:pt idx="31317">
                  <c:v>68.12890625</c:v>
                </c:pt>
                <c:pt idx="31318">
                  <c:v>-6.87109375</c:v>
                </c:pt>
                <c:pt idx="31319">
                  <c:v>-67.87109375</c:v>
                </c:pt>
                <c:pt idx="31320">
                  <c:v>-11.87109375</c:v>
                </c:pt>
                <c:pt idx="31321">
                  <c:v>33.12890625</c:v>
                </c:pt>
                <c:pt idx="31322">
                  <c:v>86.12890625</c:v>
                </c:pt>
                <c:pt idx="31323">
                  <c:v>128.12890619999999</c:v>
                </c:pt>
                <c:pt idx="31324">
                  <c:v>-14.87109375</c:v>
                </c:pt>
                <c:pt idx="31325">
                  <c:v>-6.87109375</c:v>
                </c:pt>
                <c:pt idx="31326">
                  <c:v>45.12890625</c:v>
                </c:pt>
                <c:pt idx="31327">
                  <c:v>-15.87109375</c:v>
                </c:pt>
                <c:pt idx="31328">
                  <c:v>26.12890625</c:v>
                </c:pt>
                <c:pt idx="31329">
                  <c:v>-58.87109375</c:v>
                </c:pt>
                <c:pt idx="31330">
                  <c:v>-21.66015625</c:v>
                </c:pt>
                <c:pt idx="31331">
                  <c:v>26.33984375</c:v>
                </c:pt>
                <c:pt idx="31332">
                  <c:v>39.33984375</c:v>
                </c:pt>
                <c:pt idx="31333">
                  <c:v>100.3398438</c:v>
                </c:pt>
                <c:pt idx="31334">
                  <c:v>107.3398438</c:v>
                </c:pt>
                <c:pt idx="31335">
                  <c:v>72.33984375</c:v>
                </c:pt>
                <c:pt idx="31336">
                  <c:v>-81.66015625</c:v>
                </c:pt>
                <c:pt idx="31337">
                  <c:v>54.33984375</c:v>
                </c:pt>
                <c:pt idx="31338">
                  <c:v>-30.66015625</c:v>
                </c:pt>
                <c:pt idx="31339">
                  <c:v>75.33984375</c:v>
                </c:pt>
                <c:pt idx="31340">
                  <c:v>30.33984375</c:v>
                </c:pt>
                <c:pt idx="31341">
                  <c:v>58.33984375</c:v>
                </c:pt>
                <c:pt idx="31342">
                  <c:v>21.33984375</c:v>
                </c:pt>
                <c:pt idx="31343">
                  <c:v>13.33984375</c:v>
                </c:pt>
                <c:pt idx="31344">
                  <c:v>-1.66015625</c:v>
                </c:pt>
                <c:pt idx="31345">
                  <c:v>-24.87109375</c:v>
                </c:pt>
                <c:pt idx="31346">
                  <c:v>1.12890625</c:v>
                </c:pt>
                <c:pt idx="31347">
                  <c:v>18.12890625</c:v>
                </c:pt>
                <c:pt idx="31348">
                  <c:v>71.12890625</c:v>
                </c:pt>
                <c:pt idx="31349">
                  <c:v>12.12890625</c:v>
                </c:pt>
                <c:pt idx="31350">
                  <c:v>59.12890625</c:v>
                </c:pt>
                <c:pt idx="31351">
                  <c:v>45.12890625</c:v>
                </c:pt>
                <c:pt idx="31352">
                  <c:v>-25.87109375</c:v>
                </c:pt>
                <c:pt idx="31353">
                  <c:v>91.12890625</c:v>
                </c:pt>
                <c:pt idx="31354">
                  <c:v>32.12890625</c:v>
                </c:pt>
                <c:pt idx="31355">
                  <c:v>15.12890625</c:v>
                </c:pt>
                <c:pt idx="31356">
                  <c:v>9.1875</c:v>
                </c:pt>
                <c:pt idx="31357">
                  <c:v>5.1875</c:v>
                </c:pt>
                <c:pt idx="31358">
                  <c:v>-24.8125</c:v>
                </c:pt>
                <c:pt idx="31359">
                  <c:v>-22.8125</c:v>
                </c:pt>
                <c:pt idx="31360">
                  <c:v>-40.8125</c:v>
                </c:pt>
                <c:pt idx="31361">
                  <c:v>111.1875</c:v>
                </c:pt>
                <c:pt idx="31362">
                  <c:v>110.2460938</c:v>
                </c:pt>
                <c:pt idx="31363">
                  <c:v>34.24609375</c:v>
                </c:pt>
                <c:pt idx="31364">
                  <c:v>-27.75390625</c:v>
                </c:pt>
                <c:pt idx="31365">
                  <c:v>-37.75390625</c:v>
                </c:pt>
                <c:pt idx="31366">
                  <c:v>-10.75390625</c:v>
                </c:pt>
                <c:pt idx="31367">
                  <c:v>-43.75390625</c:v>
                </c:pt>
                <c:pt idx="31368">
                  <c:v>49.24609375</c:v>
                </c:pt>
                <c:pt idx="31369">
                  <c:v>-40.75390625</c:v>
                </c:pt>
                <c:pt idx="31370">
                  <c:v>-42.05859375</c:v>
                </c:pt>
                <c:pt idx="31371">
                  <c:v>-22.05859375</c:v>
                </c:pt>
                <c:pt idx="31372">
                  <c:v>-97.05859375</c:v>
                </c:pt>
                <c:pt idx="31373">
                  <c:v>86.94140625</c:v>
                </c:pt>
                <c:pt idx="31374">
                  <c:v>-13.05859375</c:v>
                </c:pt>
                <c:pt idx="31375">
                  <c:v>27.94140625</c:v>
                </c:pt>
                <c:pt idx="31376">
                  <c:v>105.9414062</c:v>
                </c:pt>
                <c:pt idx="31377">
                  <c:v>40.94140625</c:v>
                </c:pt>
                <c:pt idx="31378">
                  <c:v>53.94140625</c:v>
                </c:pt>
                <c:pt idx="31379">
                  <c:v>115.9414062</c:v>
                </c:pt>
                <c:pt idx="31380">
                  <c:v>45.234375</c:v>
                </c:pt>
                <c:pt idx="31381">
                  <c:v>10.234375</c:v>
                </c:pt>
                <c:pt idx="31382">
                  <c:v>68.234375</c:v>
                </c:pt>
                <c:pt idx="31383">
                  <c:v>29.234375</c:v>
                </c:pt>
                <c:pt idx="31384">
                  <c:v>17.234375</c:v>
                </c:pt>
                <c:pt idx="31385">
                  <c:v>21.234375</c:v>
                </c:pt>
                <c:pt idx="31386">
                  <c:v>126.1679688</c:v>
                </c:pt>
                <c:pt idx="31387">
                  <c:v>72.16796875</c:v>
                </c:pt>
                <c:pt idx="31388">
                  <c:v>62.16796875</c:v>
                </c:pt>
                <c:pt idx="31389">
                  <c:v>-40.83203125</c:v>
                </c:pt>
                <c:pt idx="31390">
                  <c:v>-15.83203125</c:v>
                </c:pt>
                <c:pt idx="31391">
                  <c:v>49.16796875</c:v>
                </c:pt>
                <c:pt idx="31392">
                  <c:v>45.16796875</c:v>
                </c:pt>
                <c:pt idx="31393">
                  <c:v>-16.83203125</c:v>
                </c:pt>
                <c:pt idx="31394">
                  <c:v>62.16796875</c:v>
                </c:pt>
                <c:pt idx="31395">
                  <c:v>25.16796875</c:v>
                </c:pt>
                <c:pt idx="31396">
                  <c:v>35.16796875</c:v>
                </c:pt>
                <c:pt idx="31397">
                  <c:v>63.16796875</c:v>
                </c:pt>
                <c:pt idx="31398">
                  <c:v>13.12890625</c:v>
                </c:pt>
                <c:pt idx="31399">
                  <c:v>13.12890625</c:v>
                </c:pt>
                <c:pt idx="31400">
                  <c:v>-37.87109375</c:v>
                </c:pt>
                <c:pt idx="31401">
                  <c:v>71.12890625</c:v>
                </c:pt>
                <c:pt idx="31402">
                  <c:v>22.12890625</c:v>
                </c:pt>
                <c:pt idx="31403">
                  <c:v>38.12890625</c:v>
                </c:pt>
                <c:pt idx="31404">
                  <c:v>62.12890625</c:v>
                </c:pt>
                <c:pt idx="31405">
                  <c:v>23.33984375</c:v>
                </c:pt>
                <c:pt idx="31406">
                  <c:v>74.33984375</c:v>
                </c:pt>
                <c:pt idx="31407">
                  <c:v>43.33984375</c:v>
                </c:pt>
                <c:pt idx="31408">
                  <c:v>30.33984375</c:v>
                </c:pt>
                <c:pt idx="31409">
                  <c:v>-15.66015625</c:v>
                </c:pt>
                <c:pt idx="31410">
                  <c:v>22.33984375</c:v>
                </c:pt>
                <c:pt idx="31411">
                  <c:v>-11.66015625</c:v>
                </c:pt>
                <c:pt idx="31412">
                  <c:v>-53.66015625</c:v>
                </c:pt>
                <c:pt idx="31413">
                  <c:v>29.33984375</c:v>
                </c:pt>
                <c:pt idx="31414">
                  <c:v>37.12890625</c:v>
                </c:pt>
                <c:pt idx="31415">
                  <c:v>-1.87109375</c:v>
                </c:pt>
                <c:pt idx="31416">
                  <c:v>-41.87109375</c:v>
                </c:pt>
                <c:pt idx="31417">
                  <c:v>-12.87109375</c:v>
                </c:pt>
                <c:pt idx="31418">
                  <c:v>55.12890625</c:v>
                </c:pt>
                <c:pt idx="31419">
                  <c:v>7.12890625</c:v>
                </c:pt>
                <c:pt idx="31420">
                  <c:v>21.12890625</c:v>
                </c:pt>
                <c:pt idx="31421">
                  <c:v>-7.87109375</c:v>
                </c:pt>
                <c:pt idx="31422">
                  <c:v>59.1875</c:v>
                </c:pt>
                <c:pt idx="31423">
                  <c:v>57.1875</c:v>
                </c:pt>
                <c:pt idx="31424">
                  <c:v>-79.8125</c:v>
                </c:pt>
                <c:pt idx="31425">
                  <c:v>105.1875</c:v>
                </c:pt>
                <c:pt idx="31426">
                  <c:v>24.1875</c:v>
                </c:pt>
                <c:pt idx="31427">
                  <c:v>38.1875</c:v>
                </c:pt>
                <c:pt idx="31428">
                  <c:v>-4.8125</c:v>
                </c:pt>
                <c:pt idx="31429">
                  <c:v>-27.8125</c:v>
                </c:pt>
                <c:pt idx="31430">
                  <c:v>1.1875</c:v>
                </c:pt>
                <c:pt idx="31431">
                  <c:v>5.1875</c:v>
                </c:pt>
                <c:pt idx="31432">
                  <c:v>-38.8125</c:v>
                </c:pt>
                <c:pt idx="31433">
                  <c:v>86.1875</c:v>
                </c:pt>
                <c:pt idx="31434">
                  <c:v>80.1875</c:v>
                </c:pt>
                <c:pt idx="31435">
                  <c:v>-12.8125</c:v>
                </c:pt>
                <c:pt idx="31436">
                  <c:v>104.1875</c:v>
                </c:pt>
                <c:pt idx="31437">
                  <c:v>37.24609375</c:v>
                </c:pt>
                <c:pt idx="31438">
                  <c:v>37.24609375</c:v>
                </c:pt>
                <c:pt idx="31439">
                  <c:v>77.24609375</c:v>
                </c:pt>
                <c:pt idx="31440">
                  <c:v>171.24609380000001</c:v>
                </c:pt>
                <c:pt idx="31441">
                  <c:v>-64.75390625</c:v>
                </c:pt>
                <c:pt idx="31442">
                  <c:v>-62.75390625</c:v>
                </c:pt>
                <c:pt idx="31443">
                  <c:v>86.24609375</c:v>
                </c:pt>
                <c:pt idx="31444">
                  <c:v>-5.75390625</c:v>
                </c:pt>
                <c:pt idx="31445">
                  <c:v>94.24609375</c:v>
                </c:pt>
                <c:pt idx="31446">
                  <c:v>-28.75390625</c:v>
                </c:pt>
                <c:pt idx="31447">
                  <c:v>-7.75390625</c:v>
                </c:pt>
                <c:pt idx="31448">
                  <c:v>48.94140625</c:v>
                </c:pt>
                <c:pt idx="31449">
                  <c:v>-21.05859375</c:v>
                </c:pt>
                <c:pt idx="31450">
                  <c:v>-49.05859375</c:v>
                </c:pt>
                <c:pt idx="31451">
                  <c:v>7.94140625</c:v>
                </c:pt>
                <c:pt idx="31452">
                  <c:v>81.94140625</c:v>
                </c:pt>
                <c:pt idx="31453">
                  <c:v>101.9414062</c:v>
                </c:pt>
                <c:pt idx="31454">
                  <c:v>70.94140625</c:v>
                </c:pt>
                <c:pt idx="31455">
                  <c:v>151.94140619999999</c:v>
                </c:pt>
                <c:pt idx="31456">
                  <c:v>56.94140625</c:v>
                </c:pt>
                <c:pt idx="31457">
                  <c:v>62.94140625</c:v>
                </c:pt>
                <c:pt idx="31458">
                  <c:v>59.94140625</c:v>
                </c:pt>
                <c:pt idx="31459">
                  <c:v>41.94140625</c:v>
                </c:pt>
                <c:pt idx="31460">
                  <c:v>10.94140625</c:v>
                </c:pt>
                <c:pt idx="31461">
                  <c:v>-22.765625</c:v>
                </c:pt>
                <c:pt idx="31462">
                  <c:v>-7.765625</c:v>
                </c:pt>
                <c:pt idx="31463">
                  <c:v>46.234375</c:v>
                </c:pt>
                <c:pt idx="31464">
                  <c:v>17.234375</c:v>
                </c:pt>
                <c:pt idx="31465">
                  <c:v>-13.765625</c:v>
                </c:pt>
                <c:pt idx="31466">
                  <c:v>49.234375</c:v>
                </c:pt>
                <c:pt idx="31467">
                  <c:v>18.234375</c:v>
                </c:pt>
                <c:pt idx="31468">
                  <c:v>72.234375</c:v>
                </c:pt>
                <c:pt idx="31469">
                  <c:v>-70.765625</c:v>
                </c:pt>
                <c:pt idx="31470">
                  <c:v>-6.83203125</c:v>
                </c:pt>
                <c:pt idx="31471">
                  <c:v>-24.83203125</c:v>
                </c:pt>
                <c:pt idx="31472">
                  <c:v>17.16796875</c:v>
                </c:pt>
                <c:pt idx="31473">
                  <c:v>23.16796875</c:v>
                </c:pt>
                <c:pt idx="31474">
                  <c:v>-33.83203125</c:v>
                </c:pt>
                <c:pt idx="31475">
                  <c:v>22.16796875</c:v>
                </c:pt>
                <c:pt idx="31476">
                  <c:v>-33.83203125</c:v>
                </c:pt>
                <c:pt idx="31477">
                  <c:v>67.16796875</c:v>
                </c:pt>
                <c:pt idx="31478">
                  <c:v>1.16796875</c:v>
                </c:pt>
                <c:pt idx="31479">
                  <c:v>41.12890625</c:v>
                </c:pt>
                <c:pt idx="31480">
                  <c:v>5.12890625</c:v>
                </c:pt>
                <c:pt idx="31481">
                  <c:v>76.12890625</c:v>
                </c:pt>
                <c:pt idx="31482">
                  <c:v>33.12890625</c:v>
                </c:pt>
                <c:pt idx="31483">
                  <c:v>16.12890625</c:v>
                </c:pt>
                <c:pt idx="31484">
                  <c:v>-59.87109375</c:v>
                </c:pt>
                <c:pt idx="31485">
                  <c:v>-40.87109375</c:v>
                </c:pt>
                <c:pt idx="31486">
                  <c:v>-39.87109375</c:v>
                </c:pt>
                <c:pt idx="31487">
                  <c:v>60.12890625</c:v>
                </c:pt>
                <c:pt idx="31488">
                  <c:v>18.12890625</c:v>
                </c:pt>
                <c:pt idx="31489">
                  <c:v>111.3398438</c:v>
                </c:pt>
                <c:pt idx="31490">
                  <c:v>-56.66015625</c:v>
                </c:pt>
                <c:pt idx="31491">
                  <c:v>-53.66015625</c:v>
                </c:pt>
                <c:pt idx="31492">
                  <c:v>-0.66015625</c:v>
                </c:pt>
                <c:pt idx="31493">
                  <c:v>-53.66015625</c:v>
                </c:pt>
                <c:pt idx="31494">
                  <c:v>-4.66015625</c:v>
                </c:pt>
                <c:pt idx="31495">
                  <c:v>53.33984375</c:v>
                </c:pt>
                <c:pt idx="31496">
                  <c:v>8.33984375</c:v>
                </c:pt>
                <c:pt idx="31497">
                  <c:v>-33.66015625</c:v>
                </c:pt>
                <c:pt idx="31498">
                  <c:v>-12.66015625</c:v>
                </c:pt>
                <c:pt idx="31499">
                  <c:v>-12.66015625</c:v>
                </c:pt>
                <c:pt idx="31500">
                  <c:v>15.33984375</c:v>
                </c:pt>
                <c:pt idx="31501">
                  <c:v>6.33984375</c:v>
                </c:pt>
                <c:pt idx="31502">
                  <c:v>42.33984375</c:v>
                </c:pt>
                <c:pt idx="31503">
                  <c:v>68.33984375</c:v>
                </c:pt>
                <c:pt idx="31504">
                  <c:v>8.33984375</c:v>
                </c:pt>
                <c:pt idx="31505">
                  <c:v>-27.66015625</c:v>
                </c:pt>
                <c:pt idx="31506">
                  <c:v>40.33984375</c:v>
                </c:pt>
                <c:pt idx="31507">
                  <c:v>0.33984375</c:v>
                </c:pt>
                <c:pt idx="31508">
                  <c:v>29.12890625</c:v>
                </c:pt>
                <c:pt idx="31509">
                  <c:v>3.12890625</c:v>
                </c:pt>
                <c:pt idx="31510">
                  <c:v>-60.87109375</c:v>
                </c:pt>
                <c:pt idx="31511">
                  <c:v>79.12890625</c:v>
                </c:pt>
                <c:pt idx="31512">
                  <c:v>-33.87109375</c:v>
                </c:pt>
                <c:pt idx="31513">
                  <c:v>8.12890625</c:v>
                </c:pt>
                <c:pt idx="31514">
                  <c:v>57.12890625</c:v>
                </c:pt>
                <c:pt idx="31515">
                  <c:v>20.12890625</c:v>
                </c:pt>
                <c:pt idx="31516">
                  <c:v>8.12890625</c:v>
                </c:pt>
                <c:pt idx="31517">
                  <c:v>0.12890625</c:v>
                </c:pt>
                <c:pt idx="31518">
                  <c:v>-46.87109375</c:v>
                </c:pt>
                <c:pt idx="31519">
                  <c:v>-57.87109375</c:v>
                </c:pt>
                <c:pt idx="31520">
                  <c:v>89.12890625</c:v>
                </c:pt>
                <c:pt idx="31521">
                  <c:v>83.1875</c:v>
                </c:pt>
                <c:pt idx="31522">
                  <c:v>54.1875</c:v>
                </c:pt>
                <c:pt idx="31523">
                  <c:v>-25.8125</c:v>
                </c:pt>
                <c:pt idx="31524">
                  <c:v>56.1875</c:v>
                </c:pt>
                <c:pt idx="31525">
                  <c:v>12.1875</c:v>
                </c:pt>
                <c:pt idx="31526">
                  <c:v>-5.8125</c:v>
                </c:pt>
                <c:pt idx="31527">
                  <c:v>-33.8125</c:v>
                </c:pt>
                <c:pt idx="31528">
                  <c:v>5.1875</c:v>
                </c:pt>
                <c:pt idx="31529">
                  <c:v>-27.8125</c:v>
                </c:pt>
                <c:pt idx="31530">
                  <c:v>22.1875</c:v>
                </c:pt>
                <c:pt idx="31531">
                  <c:v>-54.8125</c:v>
                </c:pt>
                <c:pt idx="31532">
                  <c:v>23.1875</c:v>
                </c:pt>
                <c:pt idx="31533">
                  <c:v>-26.8125</c:v>
                </c:pt>
                <c:pt idx="31534">
                  <c:v>111.1875</c:v>
                </c:pt>
                <c:pt idx="31535">
                  <c:v>22.24609375</c:v>
                </c:pt>
                <c:pt idx="31536">
                  <c:v>147.24609380000001</c:v>
                </c:pt>
                <c:pt idx="31537">
                  <c:v>19.24609375</c:v>
                </c:pt>
                <c:pt idx="31538">
                  <c:v>37.24609375</c:v>
                </c:pt>
                <c:pt idx="31539">
                  <c:v>49.24609375</c:v>
                </c:pt>
                <c:pt idx="31540">
                  <c:v>-11.75390625</c:v>
                </c:pt>
                <c:pt idx="31541">
                  <c:v>38.24609375</c:v>
                </c:pt>
                <c:pt idx="31542">
                  <c:v>-8.75390625</c:v>
                </c:pt>
                <c:pt idx="31543">
                  <c:v>14.24609375</c:v>
                </c:pt>
                <c:pt idx="31544">
                  <c:v>55.24609375</c:v>
                </c:pt>
                <c:pt idx="31545">
                  <c:v>-30.75390625</c:v>
                </c:pt>
                <c:pt idx="31546">
                  <c:v>55.94140625</c:v>
                </c:pt>
                <c:pt idx="31547">
                  <c:v>-58.05859375</c:v>
                </c:pt>
                <c:pt idx="31548">
                  <c:v>-5.05859375</c:v>
                </c:pt>
                <c:pt idx="31549">
                  <c:v>38.94140625</c:v>
                </c:pt>
                <c:pt idx="31550">
                  <c:v>102.9414062</c:v>
                </c:pt>
                <c:pt idx="31551">
                  <c:v>42.94140625</c:v>
                </c:pt>
                <c:pt idx="31552">
                  <c:v>97.94140625</c:v>
                </c:pt>
                <c:pt idx="31553">
                  <c:v>25.234375</c:v>
                </c:pt>
                <c:pt idx="31554">
                  <c:v>33.234375</c:v>
                </c:pt>
                <c:pt idx="31555">
                  <c:v>47.234375</c:v>
                </c:pt>
                <c:pt idx="31556">
                  <c:v>21.234375</c:v>
                </c:pt>
                <c:pt idx="31557">
                  <c:v>-21.765625</c:v>
                </c:pt>
                <c:pt idx="31558">
                  <c:v>44.234375</c:v>
                </c:pt>
                <c:pt idx="31559">
                  <c:v>-50.765625</c:v>
                </c:pt>
                <c:pt idx="31560">
                  <c:v>-19.83203125</c:v>
                </c:pt>
                <c:pt idx="31561">
                  <c:v>14.16796875</c:v>
                </c:pt>
                <c:pt idx="31562">
                  <c:v>68.16796875</c:v>
                </c:pt>
                <c:pt idx="31563">
                  <c:v>-5.83203125</c:v>
                </c:pt>
                <c:pt idx="31564">
                  <c:v>51.16796875</c:v>
                </c:pt>
                <c:pt idx="31565">
                  <c:v>-7.83203125</c:v>
                </c:pt>
                <c:pt idx="31566">
                  <c:v>9.16796875</c:v>
                </c:pt>
                <c:pt idx="31567">
                  <c:v>28.16796875</c:v>
                </c:pt>
                <c:pt idx="31568">
                  <c:v>2.12890625</c:v>
                </c:pt>
                <c:pt idx="31569">
                  <c:v>-28.87109375</c:v>
                </c:pt>
                <c:pt idx="31570">
                  <c:v>2.12890625</c:v>
                </c:pt>
                <c:pt idx="31571">
                  <c:v>5.12890625</c:v>
                </c:pt>
                <c:pt idx="31572">
                  <c:v>-29.87109375</c:v>
                </c:pt>
                <c:pt idx="31573">
                  <c:v>53.12890625</c:v>
                </c:pt>
                <c:pt idx="31574">
                  <c:v>57.12890625</c:v>
                </c:pt>
                <c:pt idx="31575">
                  <c:v>8.12890625</c:v>
                </c:pt>
                <c:pt idx="31576">
                  <c:v>-53.87109375</c:v>
                </c:pt>
                <c:pt idx="31577">
                  <c:v>11.33984375</c:v>
                </c:pt>
                <c:pt idx="31578">
                  <c:v>14.33984375</c:v>
                </c:pt>
                <c:pt idx="31579">
                  <c:v>44.33984375</c:v>
                </c:pt>
                <c:pt idx="31580">
                  <c:v>25.33984375</c:v>
                </c:pt>
                <c:pt idx="31581">
                  <c:v>102.3398438</c:v>
                </c:pt>
                <c:pt idx="31582">
                  <c:v>-24.66015625</c:v>
                </c:pt>
                <c:pt idx="31583">
                  <c:v>4.33984375</c:v>
                </c:pt>
                <c:pt idx="31584">
                  <c:v>25.33984375</c:v>
                </c:pt>
                <c:pt idx="31585">
                  <c:v>-16.66015625</c:v>
                </c:pt>
                <c:pt idx="31586">
                  <c:v>-19.66015625</c:v>
                </c:pt>
                <c:pt idx="31587">
                  <c:v>16.33984375</c:v>
                </c:pt>
                <c:pt idx="31588">
                  <c:v>7.33984375</c:v>
                </c:pt>
                <c:pt idx="31589">
                  <c:v>57.12890625</c:v>
                </c:pt>
                <c:pt idx="31590">
                  <c:v>63.12890625</c:v>
                </c:pt>
                <c:pt idx="31591">
                  <c:v>-21.87109375</c:v>
                </c:pt>
                <c:pt idx="31592">
                  <c:v>-0.87109375</c:v>
                </c:pt>
                <c:pt idx="31593">
                  <c:v>5.12890625</c:v>
                </c:pt>
                <c:pt idx="31594">
                  <c:v>40.12890625</c:v>
                </c:pt>
                <c:pt idx="31595">
                  <c:v>114.1289062</c:v>
                </c:pt>
                <c:pt idx="31596">
                  <c:v>83.12890625</c:v>
                </c:pt>
                <c:pt idx="31597">
                  <c:v>-4.87109375</c:v>
                </c:pt>
                <c:pt idx="31598">
                  <c:v>-74.87109375</c:v>
                </c:pt>
                <c:pt idx="31599">
                  <c:v>55.12890625</c:v>
                </c:pt>
                <c:pt idx="31600">
                  <c:v>36.1875</c:v>
                </c:pt>
                <c:pt idx="31601">
                  <c:v>81.1875</c:v>
                </c:pt>
                <c:pt idx="31602">
                  <c:v>42.1875</c:v>
                </c:pt>
                <c:pt idx="31603">
                  <c:v>66.1875</c:v>
                </c:pt>
                <c:pt idx="31604">
                  <c:v>-53.8125</c:v>
                </c:pt>
                <c:pt idx="31605">
                  <c:v>23.1875</c:v>
                </c:pt>
                <c:pt idx="31606">
                  <c:v>-35.8125</c:v>
                </c:pt>
                <c:pt idx="31607">
                  <c:v>43.1875</c:v>
                </c:pt>
                <c:pt idx="31608">
                  <c:v>-22.8125</c:v>
                </c:pt>
                <c:pt idx="31609">
                  <c:v>-15.8125</c:v>
                </c:pt>
                <c:pt idx="31610">
                  <c:v>77.24609375</c:v>
                </c:pt>
                <c:pt idx="31611">
                  <c:v>69.24609375</c:v>
                </c:pt>
                <c:pt idx="31612">
                  <c:v>45.24609375</c:v>
                </c:pt>
                <c:pt idx="31613">
                  <c:v>-38.75390625</c:v>
                </c:pt>
                <c:pt idx="31614">
                  <c:v>58.24609375</c:v>
                </c:pt>
                <c:pt idx="31615">
                  <c:v>-41.75390625</c:v>
                </c:pt>
                <c:pt idx="31616">
                  <c:v>-33.75390625</c:v>
                </c:pt>
                <c:pt idx="31617">
                  <c:v>60.24609375</c:v>
                </c:pt>
                <c:pt idx="31618">
                  <c:v>4.24609375</c:v>
                </c:pt>
                <c:pt idx="31619">
                  <c:v>-31.75390625</c:v>
                </c:pt>
                <c:pt idx="31620">
                  <c:v>-16.75390625</c:v>
                </c:pt>
                <c:pt idx="31621">
                  <c:v>74.24609375</c:v>
                </c:pt>
                <c:pt idx="31622">
                  <c:v>99.94140625</c:v>
                </c:pt>
                <c:pt idx="31623">
                  <c:v>113.9414062</c:v>
                </c:pt>
                <c:pt idx="31624">
                  <c:v>111.9414062</c:v>
                </c:pt>
                <c:pt idx="31625">
                  <c:v>51.94140625</c:v>
                </c:pt>
                <c:pt idx="31626">
                  <c:v>-56.05859375</c:v>
                </c:pt>
                <c:pt idx="31627">
                  <c:v>-5.859375E-2</c:v>
                </c:pt>
                <c:pt idx="31628">
                  <c:v>34.94140625</c:v>
                </c:pt>
                <c:pt idx="31629">
                  <c:v>40.94140625</c:v>
                </c:pt>
                <c:pt idx="31630">
                  <c:v>63.234375</c:v>
                </c:pt>
                <c:pt idx="31631">
                  <c:v>72.234375</c:v>
                </c:pt>
                <c:pt idx="31632">
                  <c:v>22.234375</c:v>
                </c:pt>
                <c:pt idx="31633">
                  <c:v>44.234375</c:v>
                </c:pt>
                <c:pt idx="31634">
                  <c:v>-20.765625</c:v>
                </c:pt>
                <c:pt idx="31635">
                  <c:v>8.234375</c:v>
                </c:pt>
                <c:pt idx="31636">
                  <c:v>31.234375</c:v>
                </c:pt>
                <c:pt idx="31637">
                  <c:v>10.234375</c:v>
                </c:pt>
                <c:pt idx="31638">
                  <c:v>35.234375</c:v>
                </c:pt>
                <c:pt idx="31639">
                  <c:v>-17.83203125</c:v>
                </c:pt>
                <c:pt idx="31640">
                  <c:v>-54.83203125</c:v>
                </c:pt>
                <c:pt idx="31641">
                  <c:v>36.16796875</c:v>
                </c:pt>
                <c:pt idx="31642">
                  <c:v>-41.83203125</c:v>
                </c:pt>
                <c:pt idx="31643">
                  <c:v>96.16796875</c:v>
                </c:pt>
                <c:pt idx="31644">
                  <c:v>-4.83203125</c:v>
                </c:pt>
                <c:pt idx="31645">
                  <c:v>-5.83203125</c:v>
                </c:pt>
                <c:pt idx="31646">
                  <c:v>-14.87109375</c:v>
                </c:pt>
                <c:pt idx="31647">
                  <c:v>-14.87109375</c:v>
                </c:pt>
                <c:pt idx="31648">
                  <c:v>67.12890625</c:v>
                </c:pt>
                <c:pt idx="31649">
                  <c:v>63.12890625</c:v>
                </c:pt>
                <c:pt idx="31650">
                  <c:v>43.12890625</c:v>
                </c:pt>
                <c:pt idx="31651">
                  <c:v>45.12890625</c:v>
                </c:pt>
                <c:pt idx="31652">
                  <c:v>92.12890625</c:v>
                </c:pt>
                <c:pt idx="31653">
                  <c:v>-6.87109375</c:v>
                </c:pt>
                <c:pt idx="31654">
                  <c:v>56.12890625</c:v>
                </c:pt>
                <c:pt idx="31655">
                  <c:v>-94.87109375</c:v>
                </c:pt>
                <c:pt idx="31656">
                  <c:v>44.12890625</c:v>
                </c:pt>
                <c:pt idx="31657">
                  <c:v>-58.87109375</c:v>
                </c:pt>
                <c:pt idx="31658">
                  <c:v>-36.87109375</c:v>
                </c:pt>
                <c:pt idx="31659">
                  <c:v>43.33984375</c:v>
                </c:pt>
                <c:pt idx="31660">
                  <c:v>12.33984375</c:v>
                </c:pt>
                <c:pt idx="31661">
                  <c:v>77.33984375</c:v>
                </c:pt>
                <c:pt idx="31662">
                  <c:v>83.33984375</c:v>
                </c:pt>
                <c:pt idx="31663">
                  <c:v>-35.66015625</c:v>
                </c:pt>
                <c:pt idx="31664">
                  <c:v>-16.66015625</c:v>
                </c:pt>
                <c:pt idx="31665">
                  <c:v>31.33984375</c:v>
                </c:pt>
                <c:pt idx="31666">
                  <c:v>16.33984375</c:v>
                </c:pt>
                <c:pt idx="31667">
                  <c:v>21.33984375</c:v>
                </c:pt>
                <c:pt idx="31668">
                  <c:v>-52.66015625</c:v>
                </c:pt>
                <c:pt idx="31669">
                  <c:v>-36.87109375</c:v>
                </c:pt>
                <c:pt idx="31670">
                  <c:v>6.12890625</c:v>
                </c:pt>
                <c:pt idx="31671">
                  <c:v>4.12890625</c:v>
                </c:pt>
                <c:pt idx="31672">
                  <c:v>-10.87109375</c:v>
                </c:pt>
                <c:pt idx="31673">
                  <c:v>1.12890625</c:v>
                </c:pt>
                <c:pt idx="31674">
                  <c:v>9.12890625</c:v>
                </c:pt>
                <c:pt idx="31675">
                  <c:v>84.12890625</c:v>
                </c:pt>
                <c:pt idx="31676">
                  <c:v>-64.8125</c:v>
                </c:pt>
                <c:pt idx="31677">
                  <c:v>-24.8125</c:v>
                </c:pt>
                <c:pt idx="31678">
                  <c:v>83.1875</c:v>
                </c:pt>
                <c:pt idx="31679">
                  <c:v>-3.8125</c:v>
                </c:pt>
                <c:pt idx="31680">
                  <c:v>81.1875</c:v>
                </c:pt>
                <c:pt idx="31681">
                  <c:v>38.1875</c:v>
                </c:pt>
                <c:pt idx="31682">
                  <c:v>-1.8125</c:v>
                </c:pt>
                <c:pt idx="31683">
                  <c:v>92.24609375</c:v>
                </c:pt>
                <c:pt idx="31684">
                  <c:v>-34.75390625</c:v>
                </c:pt>
                <c:pt idx="31685">
                  <c:v>106.2460938</c:v>
                </c:pt>
                <c:pt idx="31686">
                  <c:v>86.24609375</c:v>
                </c:pt>
                <c:pt idx="31687">
                  <c:v>82.24609375</c:v>
                </c:pt>
                <c:pt idx="31688">
                  <c:v>27.24609375</c:v>
                </c:pt>
                <c:pt idx="31689">
                  <c:v>41.24609375</c:v>
                </c:pt>
                <c:pt idx="31690">
                  <c:v>-51.75390625</c:v>
                </c:pt>
                <c:pt idx="31691">
                  <c:v>-40.75390625</c:v>
                </c:pt>
                <c:pt idx="31692">
                  <c:v>81.24609375</c:v>
                </c:pt>
                <c:pt idx="31693">
                  <c:v>-38.75390625</c:v>
                </c:pt>
                <c:pt idx="31694">
                  <c:v>9.24609375</c:v>
                </c:pt>
                <c:pt idx="31695">
                  <c:v>82.24609375</c:v>
                </c:pt>
                <c:pt idx="31696">
                  <c:v>-48.75390625</c:v>
                </c:pt>
                <c:pt idx="31697">
                  <c:v>-2.75390625</c:v>
                </c:pt>
                <c:pt idx="31698">
                  <c:v>9.94140625</c:v>
                </c:pt>
                <c:pt idx="31699">
                  <c:v>46.94140625</c:v>
                </c:pt>
                <c:pt idx="31700">
                  <c:v>31.94140625</c:v>
                </c:pt>
                <c:pt idx="31701">
                  <c:v>35.94140625</c:v>
                </c:pt>
                <c:pt idx="31702">
                  <c:v>13.94140625</c:v>
                </c:pt>
                <c:pt idx="31703">
                  <c:v>110.9414062</c:v>
                </c:pt>
                <c:pt idx="31704">
                  <c:v>39.94140625</c:v>
                </c:pt>
                <c:pt idx="31705">
                  <c:v>-25.05859375</c:v>
                </c:pt>
                <c:pt idx="31706">
                  <c:v>101.9414062</c:v>
                </c:pt>
                <c:pt idx="31707">
                  <c:v>-39.05859375</c:v>
                </c:pt>
                <c:pt idx="31708">
                  <c:v>-23.05859375</c:v>
                </c:pt>
                <c:pt idx="31709">
                  <c:v>78.94140625</c:v>
                </c:pt>
                <c:pt idx="31710">
                  <c:v>-51.05859375</c:v>
                </c:pt>
                <c:pt idx="31711">
                  <c:v>46.94140625</c:v>
                </c:pt>
                <c:pt idx="31712">
                  <c:v>114.234375</c:v>
                </c:pt>
                <c:pt idx="31713">
                  <c:v>8.234375</c:v>
                </c:pt>
                <c:pt idx="31714">
                  <c:v>110.234375</c:v>
                </c:pt>
                <c:pt idx="31715">
                  <c:v>-82.765625</c:v>
                </c:pt>
                <c:pt idx="31716">
                  <c:v>72.234375</c:v>
                </c:pt>
                <c:pt idx="31717">
                  <c:v>21.234375</c:v>
                </c:pt>
                <c:pt idx="31718">
                  <c:v>-15.765625</c:v>
                </c:pt>
                <c:pt idx="31719">
                  <c:v>-2.83203125</c:v>
                </c:pt>
                <c:pt idx="31720">
                  <c:v>69.16796875</c:v>
                </c:pt>
                <c:pt idx="31721">
                  <c:v>29.16796875</c:v>
                </c:pt>
                <c:pt idx="31722">
                  <c:v>16.16796875</c:v>
                </c:pt>
                <c:pt idx="31723">
                  <c:v>62.16796875</c:v>
                </c:pt>
                <c:pt idx="31724">
                  <c:v>60.16796875</c:v>
                </c:pt>
                <c:pt idx="31725">
                  <c:v>-13.83203125</c:v>
                </c:pt>
                <c:pt idx="31726">
                  <c:v>-63.83203125</c:v>
                </c:pt>
                <c:pt idx="31727">
                  <c:v>45.16796875</c:v>
                </c:pt>
                <c:pt idx="31728">
                  <c:v>-59.83203125</c:v>
                </c:pt>
                <c:pt idx="31729">
                  <c:v>86.16796875</c:v>
                </c:pt>
                <c:pt idx="31730">
                  <c:v>18.16796875</c:v>
                </c:pt>
                <c:pt idx="31731">
                  <c:v>-52.83203125</c:v>
                </c:pt>
                <c:pt idx="31732">
                  <c:v>104.1679688</c:v>
                </c:pt>
                <c:pt idx="31733">
                  <c:v>23.16796875</c:v>
                </c:pt>
                <c:pt idx="31734">
                  <c:v>0.16796875</c:v>
                </c:pt>
                <c:pt idx="31735">
                  <c:v>38.12890625</c:v>
                </c:pt>
                <c:pt idx="31736">
                  <c:v>5.12890625</c:v>
                </c:pt>
                <c:pt idx="31737">
                  <c:v>32.12890625</c:v>
                </c:pt>
                <c:pt idx="31738">
                  <c:v>-4.87109375</c:v>
                </c:pt>
                <c:pt idx="31739">
                  <c:v>-26.87109375</c:v>
                </c:pt>
                <c:pt idx="31740">
                  <c:v>-11.87109375</c:v>
                </c:pt>
                <c:pt idx="31741">
                  <c:v>108.1289062</c:v>
                </c:pt>
                <c:pt idx="31742">
                  <c:v>37.12890625</c:v>
                </c:pt>
                <c:pt idx="31743">
                  <c:v>63.12890625</c:v>
                </c:pt>
                <c:pt idx="31744">
                  <c:v>36.12890625</c:v>
                </c:pt>
                <c:pt idx="31745">
                  <c:v>43.12890625</c:v>
                </c:pt>
                <c:pt idx="31746">
                  <c:v>-58.66015625</c:v>
                </c:pt>
                <c:pt idx="31747">
                  <c:v>-33.66015625</c:v>
                </c:pt>
                <c:pt idx="31748">
                  <c:v>125.3398438</c:v>
                </c:pt>
                <c:pt idx="31749">
                  <c:v>-76.66015625</c:v>
                </c:pt>
                <c:pt idx="31750">
                  <c:v>-27.66015625</c:v>
                </c:pt>
                <c:pt idx="31751">
                  <c:v>-46.66015625</c:v>
                </c:pt>
                <c:pt idx="31752">
                  <c:v>-58.66015625</c:v>
                </c:pt>
                <c:pt idx="31753">
                  <c:v>9.33984375</c:v>
                </c:pt>
                <c:pt idx="31754">
                  <c:v>30.33984375</c:v>
                </c:pt>
                <c:pt idx="31755">
                  <c:v>-5.66015625</c:v>
                </c:pt>
                <c:pt idx="31756">
                  <c:v>99.12890625</c:v>
                </c:pt>
                <c:pt idx="31757">
                  <c:v>81.12890625</c:v>
                </c:pt>
                <c:pt idx="31758">
                  <c:v>23.12890625</c:v>
                </c:pt>
                <c:pt idx="31759">
                  <c:v>-37.87109375</c:v>
                </c:pt>
                <c:pt idx="31760">
                  <c:v>19.12890625</c:v>
                </c:pt>
                <c:pt idx="31761">
                  <c:v>40.12890625</c:v>
                </c:pt>
                <c:pt idx="31762">
                  <c:v>68.1875</c:v>
                </c:pt>
                <c:pt idx="31763">
                  <c:v>21.1875</c:v>
                </c:pt>
                <c:pt idx="31764">
                  <c:v>106.1875</c:v>
                </c:pt>
                <c:pt idx="31765">
                  <c:v>-113.8125</c:v>
                </c:pt>
                <c:pt idx="31766">
                  <c:v>0.1875</c:v>
                </c:pt>
                <c:pt idx="31767">
                  <c:v>-11.8125</c:v>
                </c:pt>
                <c:pt idx="31768">
                  <c:v>9.1875</c:v>
                </c:pt>
                <c:pt idx="31769">
                  <c:v>-26.8125</c:v>
                </c:pt>
                <c:pt idx="31770">
                  <c:v>-61.8125</c:v>
                </c:pt>
                <c:pt idx="31771">
                  <c:v>7.1875</c:v>
                </c:pt>
                <c:pt idx="31772">
                  <c:v>59.1875</c:v>
                </c:pt>
                <c:pt idx="31773">
                  <c:v>1.1875</c:v>
                </c:pt>
                <c:pt idx="31774">
                  <c:v>29.1875</c:v>
                </c:pt>
                <c:pt idx="31775">
                  <c:v>34.24609375</c:v>
                </c:pt>
                <c:pt idx="31776">
                  <c:v>79.24609375</c:v>
                </c:pt>
                <c:pt idx="31777">
                  <c:v>7.24609375</c:v>
                </c:pt>
                <c:pt idx="31778">
                  <c:v>-72.75390625</c:v>
                </c:pt>
                <c:pt idx="31779">
                  <c:v>5.24609375</c:v>
                </c:pt>
                <c:pt idx="31780">
                  <c:v>17.24609375</c:v>
                </c:pt>
                <c:pt idx="31781">
                  <c:v>38.24609375</c:v>
                </c:pt>
                <c:pt idx="31782">
                  <c:v>-4.05859375</c:v>
                </c:pt>
                <c:pt idx="31783">
                  <c:v>140.94140619999999</c:v>
                </c:pt>
                <c:pt idx="31784">
                  <c:v>27.94140625</c:v>
                </c:pt>
                <c:pt idx="31785">
                  <c:v>50.94140625</c:v>
                </c:pt>
                <c:pt idx="31786">
                  <c:v>62.234375</c:v>
                </c:pt>
                <c:pt idx="31787">
                  <c:v>69.234375</c:v>
                </c:pt>
                <c:pt idx="31788">
                  <c:v>-18.765625</c:v>
                </c:pt>
                <c:pt idx="31789">
                  <c:v>85.234375</c:v>
                </c:pt>
                <c:pt idx="31790">
                  <c:v>-13.83203125</c:v>
                </c:pt>
                <c:pt idx="31791">
                  <c:v>27.16796875</c:v>
                </c:pt>
                <c:pt idx="31792">
                  <c:v>65.16796875</c:v>
                </c:pt>
                <c:pt idx="31793">
                  <c:v>25.16796875</c:v>
                </c:pt>
                <c:pt idx="31794">
                  <c:v>73.16796875</c:v>
                </c:pt>
                <c:pt idx="31795">
                  <c:v>29.16796875</c:v>
                </c:pt>
                <c:pt idx="31796">
                  <c:v>59.16796875</c:v>
                </c:pt>
                <c:pt idx="31797">
                  <c:v>7.16796875</c:v>
                </c:pt>
                <c:pt idx="31798">
                  <c:v>100.1679688</c:v>
                </c:pt>
                <c:pt idx="31799">
                  <c:v>32.16796875</c:v>
                </c:pt>
                <c:pt idx="31800">
                  <c:v>-37.87109375</c:v>
                </c:pt>
                <c:pt idx="31801">
                  <c:v>141.12890619999999</c:v>
                </c:pt>
                <c:pt idx="31802">
                  <c:v>59.12890625</c:v>
                </c:pt>
                <c:pt idx="31803">
                  <c:v>-70.87109375</c:v>
                </c:pt>
                <c:pt idx="31804">
                  <c:v>-4.87109375</c:v>
                </c:pt>
                <c:pt idx="31805">
                  <c:v>-11.66015625</c:v>
                </c:pt>
                <c:pt idx="31806">
                  <c:v>-9.66015625</c:v>
                </c:pt>
                <c:pt idx="31807">
                  <c:v>46.33984375</c:v>
                </c:pt>
                <c:pt idx="31808">
                  <c:v>20.33984375</c:v>
                </c:pt>
                <c:pt idx="31809">
                  <c:v>78.33984375</c:v>
                </c:pt>
                <c:pt idx="31810">
                  <c:v>6.33984375</c:v>
                </c:pt>
                <c:pt idx="31811">
                  <c:v>101.3398438</c:v>
                </c:pt>
                <c:pt idx="31812">
                  <c:v>60.33984375</c:v>
                </c:pt>
                <c:pt idx="31813">
                  <c:v>28.33984375</c:v>
                </c:pt>
                <c:pt idx="31814">
                  <c:v>-0.66015625</c:v>
                </c:pt>
                <c:pt idx="31815">
                  <c:v>59.33984375</c:v>
                </c:pt>
                <c:pt idx="31816">
                  <c:v>-82.66015625</c:v>
                </c:pt>
                <c:pt idx="31817">
                  <c:v>-31.87109375</c:v>
                </c:pt>
                <c:pt idx="31818">
                  <c:v>-42.87109375</c:v>
                </c:pt>
                <c:pt idx="31819">
                  <c:v>84.12890625</c:v>
                </c:pt>
                <c:pt idx="31820">
                  <c:v>107.1289062</c:v>
                </c:pt>
                <c:pt idx="31821">
                  <c:v>111.1289062</c:v>
                </c:pt>
                <c:pt idx="31822">
                  <c:v>74.12890625</c:v>
                </c:pt>
                <c:pt idx="31823">
                  <c:v>0.12890625</c:v>
                </c:pt>
                <c:pt idx="31824">
                  <c:v>49.12890625</c:v>
                </c:pt>
                <c:pt idx="31825">
                  <c:v>12.1875</c:v>
                </c:pt>
                <c:pt idx="31826">
                  <c:v>61.1875</c:v>
                </c:pt>
                <c:pt idx="31827">
                  <c:v>13.1875</c:v>
                </c:pt>
                <c:pt idx="31828">
                  <c:v>43.1875</c:v>
                </c:pt>
                <c:pt idx="31829">
                  <c:v>29.1875</c:v>
                </c:pt>
                <c:pt idx="31830">
                  <c:v>66.1875</c:v>
                </c:pt>
                <c:pt idx="31831">
                  <c:v>-4.8125</c:v>
                </c:pt>
                <c:pt idx="31832">
                  <c:v>-18.8125</c:v>
                </c:pt>
                <c:pt idx="31833">
                  <c:v>-41.8125</c:v>
                </c:pt>
                <c:pt idx="31834">
                  <c:v>115.1875</c:v>
                </c:pt>
                <c:pt idx="31835">
                  <c:v>56.1875</c:v>
                </c:pt>
                <c:pt idx="31836">
                  <c:v>51.1875</c:v>
                </c:pt>
                <c:pt idx="31837">
                  <c:v>33.1875</c:v>
                </c:pt>
                <c:pt idx="31838">
                  <c:v>29.1875</c:v>
                </c:pt>
                <c:pt idx="31839">
                  <c:v>71.1875</c:v>
                </c:pt>
                <c:pt idx="31840">
                  <c:v>55.1875</c:v>
                </c:pt>
                <c:pt idx="31841">
                  <c:v>18.1875</c:v>
                </c:pt>
                <c:pt idx="31842">
                  <c:v>76.1875</c:v>
                </c:pt>
                <c:pt idx="31843">
                  <c:v>-7.75390625</c:v>
                </c:pt>
                <c:pt idx="31844">
                  <c:v>26.24609375</c:v>
                </c:pt>
                <c:pt idx="31845">
                  <c:v>25.24609375</c:v>
                </c:pt>
                <c:pt idx="31846">
                  <c:v>-30.75390625</c:v>
                </c:pt>
                <c:pt idx="31847">
                  <c:v>26.24609375</c:v>
                </c:pt>
                <c:pt idx="31848">
                  <c:v>-41.75390625</c:v>
                </c:pt>
                <c:pt idx="31849">
                  <c:v>52.24609375</c:v>
                </c:pt>
                <c:pt idx="31850">
                  <c:v>25.24609375</c:v>
                </c:pt>
                <c:pt idx="31851">
                  <c:v>28.24609375</c:v>
                </c:pt>
                <c:pt idx="31852">
                  <c:v>-11.75390625</c:v>
                </c:pt>
                <c:pt idx="31853">
                  <c:v>42.94140625</c:v>
                </c:pt>
                <c:pt idx="31854">
                  <c:v>19.94140625</c:v>
                </c:pt>
                <c:pt idx="31855">
                  <c:v>-9.05859375</c:v>
                </c:pt>
                <c:pt idx="31856">
                  <c:v>-30.05859375</c:v>
                </c:pt>
                <c:pt idx="31857">
                  <c:v>85.94140625</c:v>
                </c:pt>
                <c:pt idx="31858">
                  <c:v>-9.05859375</c:v>
                </c:pt>
                <c:pt idx="31859">
                  <c:v>37.94140625</c:v>
                </c:pt>
                <c:pt idx="31860">
                  <c:v>33.94140625</c:v>
                </c:pt>
                <c:pt idx="31861">
                  <c:v>86.94140625</c:v>
                </c:pt>
                <c:pt idx="31862">
                  <c:v>-31.05859375</c:v>
                </c:pt>
                <c:pt idx="31863">
                  <c:v>-19.05859375</c:v>
                </c:pt>
                <c:pt idx="31864">
                  <c:v>49.234375</c:v>
                </c:pt>
                <c:pt idx="31865">
                  <c:v>62.234375</c:v>
                </c:pt>
                <c:pt idx="31866">
                  <c:v>52.234375</c:v>
                </c:pt>
                <c:pt idx="31867">
                  <c:v>77.16796875</c:v>
                </c:pt>
                <c:pt idx="31868">
                  <c:v>23.16796875</c:v>
                </c:pt>
                <c:pt idx="31869">
                  <c:v>-10.83203125</c:v>
                </c:pt>
                <c:pt idx="31870">
                  <c:v>46.16796875</c:v>
                </c:pt>
                <c:pt idx="31871">
                  <c:v>95.16796875</c:v>
                </c:pt>
                <c:pt idx="31872">
                  <c:v>92.16796875</c:v>
                </c:pt>
                <c:pt idx="31873">
                  <c:v>57.16796875</c:v>
                </c:pt>
                <c:pt idx="31874">
                  <c:v>-23.83203125</c:v>
                </c:pt>
                <c:pt idx="31875">
                  <c:v>69.16796875</c:v>
                </c:pt>
                <c:pt idx="31876">
                  <c:v>0.12890625</c:v>
                </c:pt>
                <c:pt idx="31877">
                  <c:v>82.12890625</c:v>
                </c:pt>
                <c:pt idx="31878">
                  <c:v>39.12890625</c:v>
                </c:pt>
                <c:pt idx="31879">
                  <c:v>-16.87109375</c:v>
                </c:pt>
                <c:pt idx="31880">
                  <c:v>12.12890625</c:v>
                </c:pt>
                <c:pt idx="31881">
                  <c:v>9.12890625</c:v>
                </c:pt>
                <c:pt idx="31882">
                  <c:v>82.12890625</c:v>
                </c:pt>
                <c:pt idx="31883">
                  <c:v>-10.87109375</c:v>
                </c:pt>
                <c:pt idx="31884">
                  <c:v>34.12890625</c:v>
                </c:pt>
                <c:pt idx="31885">
                  <c:v>27.12890625</c:v>
                </c:pt>
                <c:pt idx="31886">
                  <c:v>56.12890625</c:v>
                </c:pt>
                <c:pt idx="31887">
                  <c:v>-16.87109375</c:v>
                </c:pt>
                <c:pt idx="31888">
                  <c:v>-15.87109375</c:v>
                </c:pt>
                <c:pt idx="31889">
                  <c:v>50.12890625</c:v>
                </c:pt>
                <c:pt idx="31890">
                  <c:v>21.33984375</c:v>
                </c:pt>
                <c:pt idx="31891">
                  <c:v>73.33984375</c:v>
                </c:pt>
                <c:pt idx="31892">
                  <c:v>-20.66015625</c:v>
                </c:pt>
                <c:pt idx="31893">
                  <c:v>106.3398438</c:v>
                </c:pt>
                <c:pt idx="31894">
                  <c:v>48.33984375</c:v>
                </c:pt>
                <c:pt idx="31895">
                  <c:v>11.33984375</c:v>
                </c:pt>
                <c:pt idx="31896">
                  <c:v>4.33984375</c:v>
                </c:pt>
                <c:pt idx="31897">
                  <c:v>68.12890625</c:v>
                </c:pt>
                <c:pt idx="31898">
                  <c:v>69.12890625</c:v>
                </c:pt>
                <c:pt idx="31899">
                  <c:v>45.12890625</c:v>
                </c:pt>
                <c:pt idx="31900">
                  <c:v>93.12890625</c:v>
                </c:pt>
                <c:pt idx="31901">
                  <c:v>25.12890625</c:v>
                </c:pt>
                <c:pt idx="31902">
                  <c:v>70.12890625</c:v>
                </c:pt>
                <c:pt idx="31903">
                  <c:v>-86.87109375</c:v>
                </c:pt>
                <c:pt idx="31904">
                  <c:v>50.12890625</c:v>
                </c:pt>
                <c:pt idx="31905">
                  <c:v>12.12890625</c:v>
                </c:pt>
                <c:pt idx="31906">
                  <c:v>21.12890625</c:v>
                </c:pt>
                <c:pt idx="31907">
                  <c:v>119.1289062</c:v>
                </c:pt>
                <c:pt idx="31908">
                  <c:v>46.1875</c:v>
                </c:pt>
                <c:pt idx="31909">
                  <c:v>-7.8125</c:v>
                </c:pt>
                <c:pt idx="31910">
                  <c:v>54.1875</c:v>
                </c:pt>
                <c:pt idx="31911">
                  <c:v>39.24609375</c:v>
                </c:pt>
                <c:pt idx="31912">
                  <c:v>91.24609375</c:v>
                </c:pt>
                <c:pt idx="31913">
                  <c:v>41.24609375</c:v>
                </c:pt>
                <c:pt idx="31914">
                  <c:v>26.24609375</c:v>
                </c:pt>
                <c:pt idx="31915">
                  <c:v>99.24609375</c:v>
                </c:pt>
                <c:pt idx="31916">
                  <c:v>36.94140625</c:v>
                </c:pt>
                <c:pt idx="31917">
                  <c:v>49.94140625</c:v>
                </c:pt>
                <c:pt idx="31918">
                  <c:v>-9.05859375</c:v>
                </c:pt>
                <c:pt idx="31919">
                  <c:v>-31.05859375</c:v>
                </c:pt>
                <c:pt idx="31920">
                  <c:v>41.94140625</c:v>
                </c:pt>
                <c:pt idx="31921">
                  <c:v>-7.05859375</c:v>
                </c:pt>
                <c:pt idx="31922">
                  <c:v>19.234375</c:v>
                </c:pt>
                <c:pt idx="31923">
                  <c:v>29.234375</c:v>
                </c:pt>
                <c:pt idx="31924">
                  <c:v>148.234375</c:v>
                </c:pt>
                <c:pt idx="31925">
                  <c:v>4.234375</c:v>
                </c:pt>
                <c:pt idx="31926">
                  <c:v>8.234375</c:v>
                </c:pt>
                <c:pt idx="31927">
                  <c:v>111.234375</c:v>
                </c:pt>
                <c:pt idx="31928">
                  <c:v>109.234375</c:v>
                </c:pt>
                <c:pt idx="31929">
                  <c:v>-24.765625</c:v>
                </c:pt>
                <c:pt idx="31930">
                  <c:v>81.234375</c:v>
                </c:pt>
                <c:pt idx="31931">
                  <c:v>-37.765625</c:v>
                </c:pt>
                <c:pt idx="31932">
                  <c:v>-89.765625</c:v>
                </c:pt>
                <c:pt idx="31933">
                  <c:v>66.234375</c:v>
                </c:pt>
                <c:pt idx="31934">
                  <c:v>76.234375</c:v>
                </c:pt>
                <c:pt idx="31935">
                  <c:v>71.16796875</c:v>
                </c:pt>
                <c:pt idx="31936">
                  <c:v>33.16796875</c:v>
                </c:pt>
                <c:pt idx="31937">
                  <c:v>50.16796875</c:v>
                </c:pt>
                <c:pt idx="31938">
                  <c:v>128.16796880000001</c:v>
                </c:pt>
                <c:pt idx="31939">
                  <c:v>109.1679688</c:v>
                </c:pt>
                <c:pt idx="31940">
                  <c:v>134.16796880000001</c:v>
                </c:pt>
                <c:pt idx="31941">
                  <c:v>-27.83203125</c:v>
                </c:pt>
                <c:pt idx="31942">
                  <c:v>21.16796875</c:v>
                </c:pt>
                <c:pt idx="31943">
                  <c:v>-13.83203125</c:v>
                </c:pt>
                <c:pt idx="31944">
                  <c:v>30.16796875</c:v>
                </c:pt>
                <c:pt idx="31945">
                  <c:v>-68.87109375</c:v>
                </c:pt>
                <c:pt idx="31946">
                  <c:v>13.12890625</c:v>
                </c:pt>
                <c:pt idx="31947">
                  <c:v>8.12890625</c:v>
                </c:pt>
                <c:pt idx="31948">
                  <c:v>63.12890625</c:v>
                </c:pt>
                <c:pt idx="31949">
                  <c:v>12.12890625</c:v>
                </c:pt>
                <c:pt idx="31950">
                  <c:v>22.12890625</c:v>
                </c:pt>
                <c:pt idx="31951">
                  <c:v>15.12890625</c:v>
                </c:pt>
                <c:pt idx="31952">
                  <c:v>-37.87109375</c:v>
                </c:pt>
                <c:pt idx="31953">
                  <c:v>99.12890625</c:v>
                </c:pt>
                <c:pt idx="31954">
                  <c:v>61.12890625</c:v>
                </c:pt>
                <c:pt idx="31955">
                  <c:v>101.1289062</c:v>
                </c:pt>
                <c:pt idx="31956">
                  <c:v>80.12890625</c:v>
                </c:pt>
                <c:pt idx="31957">
                  <c:v>22.12890625</c:v>
                </c:pt>
                <c:pt idx="31958">
                  <c:v>36.12890625</c:v>
                </c:pt>
                <c:pt idx="31959">
                  <c:v>88.12890625</c:v>
                </c:pt>
                <c:pt idx="31960">
                  <c:v>10.12890625</c:v>
                </c:pt>
                <c:pt idx="31961">
                  <c:v>42.12890625</c:v>
                </c:pt>
                <c:pt idx="31962">
                  <c:v>-11.87109375</c:v>
                </c:pt>
                <c:pt idx="31963">
                  <c:v>-23.87109375</c:v>
                </c:pt>
                <c:pt idx="31964">
                  <c:v>-14.87109375</c:v>
                </c:pt>
                <c:pt idx="31965">
                  <c:v>99.12890625</c:v>
                </c:pt>
                <c:pt idx="31966">
                  <c:v>17.12890625</c:v>
                </c:pt>
                <c:pt idx="31967">
                  <c:v>41.12890625</c:v>
                </c:pt>
                <c:pt idx="31968">
                  <c:v>9.12890625</c:v>
                </c:pt>
                <c:pt idx="31969">
                  <c:v>46.12890625</c:v>
                </c:pt>
                <c:pt idx="31970">
                  <c:v>105.3398438</c:v>
                </c:pt>
                <c:pt idx="31971">
                  <c:v>10.33984375</c:v>
                </c:pt>
                <c:pt idx="31972">
                  <c:v>41.33984375</c:v>
                </c:pt>
                <c:pt idx="31973">
                  <c:v>5.33984375</c:v>
                </c:pt>
                <c:pt idx="31974">
                  <c:v>90.33984375</c:v>
                </c:pt>
                <c:pt idx="31975">
                  <c:v>-24.66015625</c:v>
                </c:pt>
                <c:pt idx="31976">
                  <c:v>-59.87109375</c:v>
                </c:pt>
                <c:pt idx="31977">
                  <c:v>25.12890625</c:v>
                </c:pt>
                <c:pt idx="31978">
                  <c:v>36.12890625</c:v>
                </c:pt>
                <c:pt idx="31979">
                  <c:v>-2.87109375</c:v>
                </c:pt>
                <c:pt idx="31980">
                  <c:v>17.12890625</c:v>
                </c:pt>
                <c:pt idx="31981">
                  <c:v>-72.87109375</c:v>
                </c:pt>
                <c:pt idx="31982">
                  <c:v>-25.8125</c:v>
                </c:pt>
                <c:pt idx="31983">
                  <c:v>108.1875</c:v>
                </c:pt>
                <c:pt idx="31984">
                  <c:v>145.1875</c:v>
                </c:pt>
                <c:pt idx="31985">
                  <c:v>7.1875</c:v>
                </c:pt>
                <c:pt idx="31986">
                  <c:v>74.1875</c:v>
                </c:pt>
                <c:pt idx="31987">
                  <c:v>53.1875</c:v>
                </c:pt>
                <c:pt idx="31988">
                  <c:v>17.1875</c:v>
                </c:pt>
                <c:pt idx="31989">
                  <c:v>32.1875</c:v>
                </c:pt>
                <c:pt idx="31990">
                  <c:v>47.24609375</c:v>
                </c:pt>
                <c:pt idx="31991">
                  <c:v>2.24609375</c:v>
                </c:pt>
                <c:pt idx="31992">
                  <c:v>115.2460938</c:v>
                </c:pt>
                <c:pt idx="31993">
                  <c:v>63.94140625</c:v>
                </c:pt>
                <c:pt idx="31994">
                  <c:v>-23.05859375</c:v>
                </c:pt>
                <c:pt idx="31995">
                  <c:v>100.9414062</c:v>
                </c:pt>
                <c:pt idx="31996">
                  <c:v>89.94140625</c:v>
                </c:pt>
                <c:pt idx="31997">
                  <c:v>82.94140625</c:v>
                </c:pt>
                <c:pt idx="31998">
                  <c:v>71.94140625</c:v>
                </c:pt>
                <c:pt idx="31999">
                  <c:v>39.94140625</c:v>
                </c:pt>
                <c:pt idx="32000">
                  <c:v>11.94140625</c:v>
                </c:pt>
                <c:pt idx="32001">
                  <c:v>-38.05859375</c:v>
                </c:pt>
                <c:pt idx="32002">
                  <c:v>85.234375</c:v>
                </c:pt>
                <c:pt idx="32003">
                  <c:v>-4.765625</c:v>
                </c:pt>
                <c:pt idx="32004">
                  <c:v>-50.765625</c:v>
                </c:pt>
                <c:pt idx="32005">
                  <c:v>36.234375</c:v>
                </c:pt>
                <c:pt idx="32006">
                  <c:v>33.234375</c:v>
                </c:pt>
                <c:pt idx="32007">
                  <c:v>9.234375</c:v>
                </c:pt>
                <c:pt idx="32008">
                  <c:v>38.234375</c:v>
                </c:pt>
                <c:pt idx="32009">
                  <c:v>9.234375</c:v>
                </c:pt>
                <c:pt idx="32010">
                  <c:v>-28.765625</c:v>
                </c:pt>
                <c:pt idx="32011">
                  <c:v>41.16796875</c:v>
                </c:pt>
                <c:pt idx="32012">
                  <c:v>19.16796875</c:v>
                </c:pt>
                <c:pt idx="32013">
                  <c:v>41.16796875</c:v>
                </c:pt>
                <c:pt idx="32014">
                  <c:v>108.1679688</c:v>
                </c:pt>
                <c:pt idx="32015">
                  <c:v>-53.83203125</c:v>
                </c:pt>
                <c:pt idx="32016">
                  <c:v>12.16796875</c:v>
                </c:pt>
                <c:pt idx="32017">
                  <c:v>119.1679688</c:v>
                </c:pt>
                <c:pt idx="32018">
                  <c:v>70.16796875</c:v>
                </c:pt>
                <c:pt idx="32019">
                  <c:v>-18.83203125</c:v>
                </c:pt>
                <c:pt idx="32020">
                  <c:v>75.12890625</c:v>
                </c:pt>
                <c:pt idx="32021">
                  <c:v>47.12890625</c:v>
                </c:pt>
                <c:pt idx="32022">
                  <c:v>65.33984375</c:v>
                </c:pt>
                <c:pt idx="32023">
                  <c:v>7.33984375</c:v>
                </c:pt>
                <c:pt idx="32024">
                  <c:v>56.33984375</c:v>
                </c:pt>
                <c:pt idx="32025">
                  <c:v>58.33984375</c:v>
                </c:pt>
                <c:pt idx="32026">
                  <c:v>-1.66015625</c:v>
                </c:pt>
                <c:pt idx="32027">
                  <c:v>65.33984375</c:v>
                </c:pt>
                <c:pt idx="32028">
                  <c:v>51.33984375</c:v>
                </c:pt>
                <c:pt idx="32029">
                  <c:v>49.33984375</c:v>
                </c:pt>
                <c:pt idx="32030">
                  <c:v>49.33984375</c:v>
                </c:pt>
                <c:pt idx="32031">
                  <c:v>29.33984375</c:v>
                </c:pt>
                <c:pt idx="32032">
                  <c:v>32.12890625</c:v>
                </c:pt>
                <c:pt idx="32033">
                  <c:v>88.12890625</c:v>
                </c:pt>
                <c:pt idx="32034">
                  <c:v>22.12890625</c:v>
                </c:pt>
                <c:pt idx="32035">
                  <c:v>-6.87109375</c:v>
                </c:pt>
                <c:pt idx="32036">
                  <c:v>-28.87109375</c:v>
                </c:pt>
                <c:pt idx="32037">
                  <c:v>-19.87109375</c:v>
                </c:pt>
                <c:pt idx="32038">
                  <c:v>-40.87109375</c:v>
                </c:pt>
                <c:pt idx="32039">
                  <c:v>66.12890625</c:v>
                </c:pt>
                <c:pt idx="32040">
                  <c:v>33.1875</c:v>
                </c:pt>
                <c:pt idx="32041">
                  <c:v>63.1875</c:v>
                </c:pt>
                <c:pt idx="32042">
                  <c:v>-10.8125</c:v>
                </c:pt>
                <c:pt idx="32043">
                  <c:v>-22.8125</c:v>
                </c:pt>
                <c:pt idx="32044">
                  <c:v>29.1875</c:v>
                </c:pt>
                <c:pt idx="32045">
                  <c:v>73.1875</c:v>
                </c:pt>
                <c:pt idx="32046">
                  <c:v>11.1875</c:v>
                </c:pt>
                <c:pt idx="32047">
                  <c:v>22.24609375</c:v>
                </c:pt>
                <c:pt idx="32048">
                  <c:v>66.24609375</c:v>
                </c:pt>
                <c:pt idx="32049">
                  <c:v>45.24609375</c:v>
                </c:pt>
                <c:pt idx="32050">
                  <c:v>-63.75390625</c:v>
                </c:pt>
                <c:pt idx="32051">
                  <c:v>98.24609375</c:v>
                </c:pt>
                <c:pt idx="32052">
                  <c:v>36.24609375</c:v>
                </c:pt>
                <c:pt idx="32053">
                  <c:v>-40.75390625</c:v>
                </c:pt>
                <c:pt idx="32054">
                  <c:v>106.2460938</c:v>
                </c:pt>
                <c:pt idx="32055">
                  <c:v>3.24609375</c:v>
                </c:pt>
                <c:pt idx="32056">
                  <c:v>-26.75390625</c:v>
                </c:pt>
                <c:pt idx="32057">
                  <c:v>80.24609375</c:v>
                </c:pt>
                <c:pt idx="32058">
                  <c:v>68.24609375</c:v>
                </c:pt>
                <c:pt idx="32059">
                  <c:v>96.24609375</c:v>
                </c:pt>
                <c:pt idx="32060">
                  <c:v>16.24609375</c:v>
                </c:pt>
                <c:pt idx="32061">
                  <c:v>-23.05859375</c:v>
                </c:pt>
                <c:pt idx="32062">
                  <c:v>52.94140625</c:v>
                </c:pt>
                <c:pt idx="32063">
                  <c:v>50.94140625</c:v>
                </c:pt>
                <c:pt idx="32064">
                  <c:v>7.94140625</c:v>
                </c:pt>
                <c:pt idx="32065">
                  <c:v>85.94140625</c:v>
                </c:pt>
                <c:pt idx="32066">
                  <c:v>6.94140625</c:v>
                </c:pt>
                <c:pt idx="32067">
                  <c:v>62.94140625</c:v>
                </c:pt>
                <c:pt idx="32068">
                  <c:v>41.94140625</c:v>
                </c:pt>
                <c:pt idx="32069">
                  <c:v>-65.05859375</c:v>
                </c:pt>
                <c:pt idx="32070">
                  <c:v>67.94140625</c:v>
                </c:pt>
                <c:pt idx="32071">
                  <c:v>-6.05859375</c:v>
                </c:pt>
                <c:pt idx="32072">
                  <c:v>97.234375</c:v>
                </c:pt>
                <c:pt idx="32073">
                  <c:v>37.234375</c:v>
                </c:pt>
                <c:pt idx="32074">
                  <c:v>62.234375</c:v>
                </c:pt>
                <c:pt idx="32075">
                  <c:v>23.234375</c:v>
                </c:pt>
                <c:pt idx="32076">
                  <c:v>19.234375</c:v>
                </c:pt>
                <c:pt idx="32077">
                  <c:v>77.234375</c:v>
                </c:pt>
                <c:pt idx="32078">
                  <c:v>-48.83203125</c:v>
                </c:pt>
                <c:pt idx="32079">
                  <c:v>5.16796875</c:v>
                </c:pt>
                <c:pt idx="32080">
                  <c:v>-9.83203125</c:v>
                </c:pt>
                <c:pt idx="32081">
                  <c:v>50.16796875</c:v>
                </c:pt>
                <c:pt idx="32082">
                  <c:v>-20.83203125</c:v>
                </c:pt>
                <c:pt idx="32083">
                  <c:v>6.16796875</c:v>
                </c:pt>
                <c:pt idx="32084">
                  <c:v>1.16796875</c:v>
                </c:pt>
                <c:pt idx="32085">
                  <c:v>29.16796875</c:v>
                </c:pt>
                <c:pt idx="32086">
                  <c:v>24.16796875</c:v>
                </c:pt>
                <c:pt idx="32087">
                  <c:v>-42.83203125</c:v>
                </c:pt>
                <c:pt idx="32088">
                  <c:v>-34.83203125</c:v>
                </c:pt>
                <c:pt idx="32089">
                  <c:v>51.16796875</c:v>
                </c:pt>
                <c:pt idx="32090">
                  <c:v>86.12890625</c:v>
                </c:pt>
                <c:pt idx="32091">
                  <c:v>28.12890625</c:v>
                </c:pt>
                <c:pt idx="32092">
                  <c:v>-52.87109375</c:v>
                </c:pt>
                <c:pt idx="32093">
                  <c:v>45.12890625</c:v>
                </c:pt>
                <c:pt idx="32094">
                  <c:v>60.12890625</c:v>
                </c:pt>
                <c:pt idx="32095">
                  <c:v>119.1289062</c:v>
                </c:pt>
                <c:pt idx="32096">
                  <c:v>38.12890625</c:v>
                </c:pt>
                <c:pt idx="32097">
                  <c:v>95.12890625</c:v>
                </c:pt>
                <c:pt idx="32098">
                  <c:v>-6.66015625</c:v>
                </c:pt>
                <c:pt idx="32099">
                  <c:v>-57.66015625</c:v>
                </c:pt>
                <c:pt idx="32100">
                  <c:v>107.3398438</c:v>
                </c:pt>
                <c:pt idx="32101">
                  <c:v>36.33984375</c:v>
                </c:pt>
                <c:pt idx="32102">
                  <c:v>46.12890625</c:v>
                </c:pt>
                <c:pt idx="32103">
                  <c:v>99.12890625</c:v>
                </c:pt>
                <c:pt idx="32104">
                  <c:v>-7.87109375</c:v>
                </c:pt>
                <c:pt idx="32105">
                  <c:v>20.12890625</c:v>
                </c:pt>
                <c:pt idx="32106">
                  <c:v>78.12890625</c:v>
                </c:pt>
                <c:pt idx="32107">
                  <c:v>131.1875</c:v>
                </c:pt>
                <c:pt idx="32108">
                  <c:v>21.1875</c:v>
                </c:pt>
                <c:pt idx="32109">
                  <c:v>51.1875</c:v>
                </c:pt>
                <c:pt idx="32110">
                  <c:v>28.1875</c:v>
                </c:pt>
                <c:pt idx="32111">
                  <c:v>21.1875</c:v>
                </c:pt>
                <c:pt idx="32112">
                  <c:v>-27.8125</c:v>
                </c:pt>
                <c:pt idx="32113">
                  <c:v>95.24609375</c:v>
                </c:pt>
                <c:pt idx="32114">
                  <c:v>-32.75390625</c:v>
                </c:pt>
                <c:pt idx="32115">
                  <c:v>54.24609375</c:v>
                </c:pt>
                <c:pt idx="32116">
                  <c:v>65.24609375</c:v>
                </c:pt>
                <c:pt idx="32117">
                  <c:v>100.2460938</c:v>
                </c:pt>
                <c:pt idx="32118">
                  <c:v>13.24609375</c:v>
                </c:pt>
                <c:pt idx="32119">
                  <c:v>77.24609375</c:v>
                </c:pt>
                <c:pt idx="32120">
                  <c:v>-83.75390625</c:v>
                </c:pt>
                <c:pt idx="32121">
                  <c:v>147.24609380000001</c:v>
                </c:pt>
                <c:pt idx="32122">
                  <c:v>25.94140625</c:v>
                </c:pt>
                <c:pt idx="32123">
                  <c:v>-5.859375E-2</c:v>
                </c:pt>
                <c:pt idx="32124">
                  <c:v>74.94140625</c:v>
                </c:pt>
                <c:pt idx="32125">
                  <c:v>28.94140625</c:v>
                </c:pt>
                <c:pt idx="32126">
                  <c:v>55.94140625</c:v>
                </c:pt>
                <c:pt idx="32127">
                  <c:v>156.94140619999999</c:v>
                </c:pt>
                <c:pt idx="32128">
                  <c:v>34.94140625</c:v>
                </c:pt>
                <c:pt idx="32129">
                  <c:v>73.94140625</c:v>
                </c:pt>
                <c:pt idx="32130">
                  <c:v>-39.05859375</c:v>
                </c:pt>
                <c:pt idx="32131">
                  <c:v>107.9414062</c:v>
                </c:pt>
                <c:pt idx="32132">
                  <c:v>61.94140625</c:v>
                </c:pt>
                <c:pt idx="32133">
                  <c:v>133.94140619999999</c:v>
                </c:pt>
                <c:pt idx="32134">
                  <c:v>70.234375</c:v>
                </c:pt>
                <c:pt idx="32135">
                  <c:v>59.234375</c:v>
                </c:pt>
                <c:pt idx="32136">
                  <c:v>76.234375</c:v>
                </c:pt>
                <c:pt idx="32137">
                  <c:v>25.234375</c:v>
                </c:pt>
                <c:pt idx="32138">
                  <c:v>-41.765625</c:v>
                </c:pt>
                <c:pt idx="32139">
                  <c:v>17.234375</c:v>
                </c:pt>
                <c:pt idx="32140">
                  <c:v>24.234375</c:v>
                </c:pt>
                <c:pt idx="32141">
                  <c:v>10.234375</c:v>
                </c:pt>
                <c:pt idx="32142">
                  <c:v>79.234375</c:v>
                </c:pt>
                <c:pt idx="32143">
                  <c:v>64.234375</c:v>
                </c:pt>
                <c:pt idx="32144">
                  <c:v>-54.765625</c:v>
                </c:pt>
                <c:pt idx="32145">
                  <c:v>-22.765625</c:v>
                </c:pt>
                <c:pt idx="32146">
                  <c:v>74.16796875</c:v>
                </c:pt>
                <c:pt idx="32147">
                  <c:v>7.16796875</c:v>
                </c:pt>
                <c:pt idx="32148">
                  <c:v>-10.83203125</c:v>
                </c:pt>
                <c:pt idx="32149">
                  <c:v>-2.83203125</c:v>
                </c:pt>
                <c:pt idx="32150">
                  <c:v>-6.83203125</c:v>
                </c:pt>
                <c:pt idx="32151">
                  <c:v>-9.83203125</c:v>
                </c:pt>
                <c:pt idx="32152">
                  <c:v>10.16796875</c:v>
                </c:pt>
                <c:pt idx="32153">
                  <c:v>45.12890625</c:v>
                </c:pt>
                <c:pt idx="32154">
                  <c:v>51.12890625</c:v>
                </c:pt>
                <c:pt idx="32155">
                  <c:v>3.12890625</c:v>
                </c:pt>
                <c:pt idx="32156">
                  <c:v>-89.87109375</c:v>
                </c:pt>
                <c:pt idx="32157">
                  <c:v>-16.87109375</c:v>
                </c:pt>
                <c:pt idx="32158">
                  <c:v>-15.87109375</c:v>
                </c:pt>
                <c:pt idx="32159">
                  <c:v>35.12890625</c:v>
                </c:pt>
                <c:pt idx="32160">
                  <c:v>-12.66015625</c:v>
                </c:pt>
                <c:pt idx="32161">
                  <c:v>109.3398438</c:v>
                </c:pt>
                <c:pt idx="32162">
                  <c:v>-26.66015625</c:v>
                </c:pt>
                <c:pt idx="32163">
                  <c:v>39.33984375</c:v>
                </c:pt>
                <c:pt idx="32164">
                  <c:v>14.33984375</c:v>
                </c:pt>
                <c:pt idx="32165">
                  <c:v>80.33984375</c:v>
                </c:pt>
                <c:pt idx="32166">
                  <c:v>49.33984375</c:v>
                </c:pt>
                <c:pt idx="32167">
                  <c:v>-66.66015625</c:v>
                </c:pt>
                <c:pt idx="32168">
                  <c:v>50.33984375</c:v>
                </c:pt>
                <c:pt idx="32169">
                  <c:v>73.33984375</c:v>
                </c:pt>
                <c:pt idx="32170">
                  <c:v>2.33984375</c:v>
                </c:pt>
                <c:pt idx="32171">
                  <c:v>-33.87109375</c:v>
                </c:pt>
                <c:pt idx="32172">
                  <c:v>76.12890625</c:v>
                </c:pt>
                <c:pt idx="32173">
                  <c:v>4.12890625</c:v>
                </c:pt>
                <c:pt idx="32174">
                  <c:v>49.1875</c:v>
                </c:pt>
                <c:pt idx="32175">
                  <c:v>65.1875</c:v>
                </c:pt>
                <c:pt idx="32176">
                  <c:v>68.1875</c:v>
                </c:pt>
                <c:pt idx="32177">
                  <c:v>60.1875</c:v>
                </c:pt>
                <c:pt idx="32178">
                  <c:v>108.1875</c:v>
                </c:pt>
                <c:pt idx="32179">
                  <c:v>56.1875</c:v>
                </c:pt>
                <c:pt idx="32180">
                  <c:v>-5.8125</c:v>
                </c:pt>
                <c:pt idx="32181">
                  <c:v>-17.8125</c:v>
                </c:pt>
                <c:pt idx="32182">
                  <c:v>-3.8125</c:v>
                </c:pt>
                <c:pt idx="32183">
                  <c:v>41.1875</c:v>
                </c:pt>
                <c:pt idx="32184">
                  <c:v>46.1875</c:v>
                </c:pt>
                <c:pt idx="32185">
                  <c:v>-17.8125</c:v>
                </c:pt>
                <c:pt idx="32186">
                  <c:v>4.1875</c:v>
                </c:pt>
                <c:pt idx="32187">
                  <c:v>-10.8125</c:v>
                </c:pt>
                <c:pt idx="32188">
                  <c:v>82.1875</c:v>
                </c:pt>
                <c:pt idx="32189">
                  <c:v>30.1875</c:v>
                </c:pt>
                <c:pt idx="32190">
                  <c:v>-90.8125</c:v>
                </c:pt>
                <c:pt idx="32191">
                  <c:v>103.2460938</c:v>
                </c:pt>
                <c:pt idx="32192">
                  <c:v>-51.75390625</c:v>
                </c:pt>
                <c:pt idx="32193">
                  <c:v>18.24609375</c:v>
                </c:pt>
                <c:pt idx="32194">
                  <c:v>119.2460938</c:v>
                </c:pt>
                <c:pt idx="32195">
                  <c:v>107.2460938</c:v>
                </c:pt>
                <c:pt idx="32196">
                  <c:v>-23.75390625</c:v>
                </c:pt>
                <c:pt idx="32197">
                  <c:v>100.2460938</c:v>
                </c:pt>
                <c:pt idx="32198">
                  <c:v>-3.75390625</c:v>
                </c:pt>
                <c:pt idx="32199">
                  <c:v>4.24609375</c:v>
                </c:pt>
                <c:pt idx="32200">
                  <c:v>106.2460938</c:v>
                </c:pt>
                <c:pt idx="32201">
                  <c:v>13.24609375</c:v>
                </c:pt>
                <c:pt idx="32202">
                  <c:v>15.94140625</c:v>
                </c:pt>
                <c:pt idx="32203">
                  <c:v>123.9414062</c:v>
                </c:pt>
                <c:pt idx="32204">
                  <c:v>32.94140625</c:v>
                </c:pt>
                <c:pt idx="32205">
                  <c:v>16.94140625</c:v>
                </c:pt>
                <c:pt idx="32206">
                  <c:v>46.94140625</c:v>
                </c:pt>
                <c:pt idx="32207">
                  <c:v>52.94140625</c:v>
                </c:pt>
                <c:pt idx="32208">
                  <c:v>-19.05859375</c:v>
                </c:pt>
                <c:pt idx="32209">
                  <c:v>69.94140625</c:v>
                </c:pt>
                <c:pt idx="32210">
                  <c:v>22.94140625</c:v>
                </c:pt>
                <c:pt idx="32211">
                  <c:v>27.94140625</c:v>
                </c:pt>
                <c:pt idx="32212">
                  <c:v>-5.859375E-2</c:v>
                </c:pt>
                <c:pt idx="32213">
                  <c:v>1.94140625</c:v>
                </c:pt>
                <c:pt idx="32214">
                  <c:v>28.234375</c:v>
                </c:pt>
                <c:pt idx="32215">
                  <c:v>42.234375</c:v>
                </c:pt>
                <c:pt idx="32216">
                  <c:v>15.234375</c:v>
                </c:pt>
                <c:pt idx="32217">
                  <c:v>29.234375</c:v>
                </c:pt>
                <c:pt idx="32218">
                  <c:v>-40.765625</c:v>
                </c:pt>
                <c:pt idx="32219">
                  <c:v>48.234375</c:v>
                </c:pt>
                <c:pt idx="32220">
                  <c:v>19.234375</c:v>
                </c:pt>
                <c:pt idx="32221">
                  <c:v>8.234375</c:v>
                </c:pt>
                <c:pt idx="32222">
                  <c:v>36.234375</c:v>
                </c:pt>
                <c:pt idx="32223">
                  <c:v>89.16796875</c:v>
                </c:pt>
                <c:pt idx="32224">
                  <c:v>-6.83203125</c:v>
                </c:pt>
                <c:pt idx="32225">
                  <c:v>-11.83203125</c:v>
                </c:pt>
                <c:pt idx="32226">
                  <c:v>-54.83203125</c:v>
                </c:pt>
                <c:pt idx="32227">
                  <c:v>74.16796875</c:v>
                </c:pt>
                <c:pt idx="32228">
                  <c:v>66.16796875</c:v>
                </c:pt>
                <c:pt idx="32229">
                  <c:v>-40.83203125</c:v>
                </c:pt>
                <c:pt idx="32230">
                  <c:v>39.16796875</c:v>
                </c:pt>
                <c:pt idx="32231">
                  <c:v>-23.83203125</c:v>
                </c:pt>
                <c:pt idx="32232">
                  <c:v>-72.83203125</c:v>
                </c:pt>
                <c:pt idx="32233">
                  <c:v>1.16796875</c:v>
                </c:pt>
                <c:pt idx="32234">
                  <c:v>5.16796875</c:v>
                </c:pt>
                <c:pt idx="32235">
                  <c:v>86.16796875</c:v>
                </c:pt>
                <c:pt idx="32236">
                  <c:v>31.16796875</c:v>
                </c:pt>
                <c:pt idx="32237">
                  <c:v>-11.83203125</c:v>
                </c:pt>
                <c:pt idx="32238">
                  <c:v>122.1289062</c:v>
                </c:pt>
                <c:pt idx="32239">
                  <c:v>-28.87109375</c:v>
                </c:pt>
                <c:pt idx="32240">
                  <c:v>-3.87109375</c:v>
                </c:pt>
                <c:pt idx="32241">
                  <c:v>-21.87109375</c:v>
                </c:pt>
                <c:pt idx="32242">
                  <c:v>-24.87109375</c:v>
                </c:pt>
                <c:pt idx="32243">
                  <c:v>37.12890625</c:v>
                </c:pt>
                <c:pt idx="32244">
                  <c:v>-58.87109375</c:v>
                </c:pt>
                <c:pt idx="32245">
                  <c:v>-50.87109375</c:v>
                </c:pt>
                <c:pt idx="32246">
                  <c:v>54.12890625</c:v>
                </c:pt>
                <c:pt idx="32247">
                  <c:v>47.12890625</c:v>
                </c:pt>
                <c:pt idx="32248">
                  <c:v>42.12890625</c:v>
                </c:pt>
                <c:pt idx="32249">
                  <c:v>104.1289062</c:v>
                </c:pt>
                <c:pt idx="32250">
                  <c:v>68.33984375</c:v>
                </c:pt>
                <c:pt idx="32251">
                  <c:v>31.33984375</c:v>
                </c:pt>
                <c:pt idx="32252">
                  <c:v>-14.87109375</c:v>
                </c:pt>
                <c:pt idx="32253">
                  <c:v>-38.87109375</c:v>
                </c:pt>
                <c:pt idx="32254">
                  <c:v>39.12890625</c:v>
                </c:pt>
                <c:pt idx="32255">
                  <c:v>68.12890625</c:v>
                </c:pt>
                <c:pt idx="32256">
                  <c:v>4.1875</c:v>
                </c:pt>
                <c:pt idx="32257">
                  <c:v>93.1875</c:v>
                </c:pt>
                <c:pt idx="32258">
                  <c:v>39.1875</c:v>
                </c:pt>
                <c:pt idx="32259">
                  <c:v>92.1875</c:v>
                </c:pt>
                <c:pt idx="32260">
                  <c:v>26.1875</c:v>
                </c:pt>
                <c:pt idx="32261">
                  <c:v>29.1875</c:v>
                </c:pt>
                <c:pt idx="32262">
                  <c:v>-16.8125</c:v>
                </c:pt>
                <c:pt idx="32263">
                  <c:v>90.1875</c:v>
                </c:pt>
                <c:pt idx="32264">
                  <c:v>67.1875</c:v>
                </c:pt>
                <c:pt idx="32265">
                  <c:v>-12.8125</c:v>
                </c:pt>
                <c:pt idx="32266">
                  <c:v>-39.8125</c:v>
                </c:pt>
                <c:pt idx="32267">
                  <c:v>72.1875</c:v>
                </c:pt>
                <c:pt idx="32268">
                  <c:v>58.1875</c:v>
                </c:pt>
                <c:pt idx="32269">
                  <c:v>67.1875</c:v>
                </c:pt>
                <c:pt idx="32270">
                  <c:v>1.1875</c:v>
                </c:pt>
                <c:pt idx="32271">
                  <c:v>31.1875</c:v>
                </c:pt>
                <c:pt idx="32272">
                  <c:v>30.1875</c:v>
                </c:pt>
                <c:pt idx="32273">
                  <c:v>-32.8125</c:v>
                </c:pt>
                <c:pt idx="32274">
                  <c:v>-7.8125</c:v>
                </c:pt>
                <c:pt idx="32275">
                  <c:v>19.24609375</c:v>
                </c:pt>
                <c:pt idx="32276">
                  <c:v>82.24609375</c:v>
                </c:pt>
                <c:pt idx="32277">
                  <c:v>-28.75390625</c:v>
                </c:pt>
                <c:pt idx="32278">
                  <c:v>148.24609380000001</c:v>
                </c:pt>
                <c:pt idx="32279">
                  <c:v>79.24609375</c:v>
                </c:pt>
                <c:pt idx="32280">
                  <c:v>135.24609380000001</c:v>
                </c:pt>
                <c:pt idx="32281">
                  <c:v>2.24609375</c:v>
                </c:pt>
                <c:pt idx="32282">
                  <c:v>22.24609375</c:v>
                </c:pt>
                <c:pt idx="32283">
                  <c:v>123.2460938</c:v>
                </c:pt>
                <c:pt idx="32284">
                  <c:v>18.24609375</c:v>
                </c:pt>
                <c:pt idx="32285">
                  <c:v>-40.75390625</c:v>
                </c:pt>
                <c:pt idx="32286">
                  <c:v>49.94140625</c:v>
                </c:pt>
                <c:pt idx="32287">
                  <c:v>-51.05859375</c:v>
                </c:pt>
                <c:pt idx="32288">
                  <c:v>0.94140625</c:v>
                </c:pt>
                <c:pt idx="32289">
                  <c:v>-49.05859375</c:v>
                </c:pt>
                <c:pt idx="32290">
                  <c:v>30.94140625</c:v>
                </c:pt>
                <c:pt idx="32291">
                  <c:v>-81.05859375</c:v>
                </c:pt>
                <c:pt idx="32292">
                  <c:v>0.94140625</c:v>
                </c:pt>
                <c:pt idx="32293">
                  <c:v>-11.05859375</c:v>
                </c:pt>
                <c:pt idx="32294">
                  <c:v>13.234375</c:v>
                </c:pt>
                <c:pt idx="32295">
                  <c:v>43.234375</c:v>
                </c:pt>
                <c:pt idx="32296">
                  <c:v>69.234375</c:v>
                </c:pt>
                <c:pt idx="32297">
                  <c:v>-25.83203125</c:v>
                </c:pt>
                <c:pt idx="32298">
                  <c:v>20.16796875</c:v>
                </c:pt>
                <c:pt idx="32299">
                  <c:v>44.16796875</c:v>
                </c:pt>
                <c:pt idx="32300">
                  <c:v>51.16796875</c:v>
                </c:pt>
                <c:pt idx="32301">
                  <c:v>18.16796875</c:v>
                </c:pt>
                <c:pt idx="32302">
                  <c:v>29.16796875</c:v>
                </c:pt>
                <c:pt idx="32303">
                  <c:v>17.16796875</c:v>
                </c:pt>
                <c:pt idx="32304">
                  <c:v>-86.83203125</c:v>
                </c:pt>
                <c:pt idx="32305">
                  <c:v>42.16796875</c:v>
                </c:pt>
                <c:pt idx="32306">
                  <c:v>59.16796875</c:v>
                </c:pt>
                <c:pt idx="32307">
                  <c:v>38.16796875</c:v>
                </c:pt>
                <c:pt idx="32308">
                  <c:v>-22.83203125</c:v>
                </c:pt>
                <c:pt idx="32309">
                  <c:v>-12.87109375</c:v>
                </c:pt>
                <c:pt idx="32310">
                  <c:v>54.12890625</c:v>
                </c:pt>
                <c:pt idx="32311">
                  <c:v>50.12890625</c:v>
                </c:pt>
                <c:pt idx="32312">
                  <c:v>-34.87109375</c:v>
                </c:pt>
                <c:pt idx="32313">
                  <c:v>8.12890625</c:v>
                </c:pt>
                <c:pt idx="32314">
                  <c:v>32.33984375</c:v>
                </c:pt>
                <c:pt idx="32315">
                  <c:v>12.33984375</c:v>
                </c:pt>
                <c:pt idx="32316">
                  <c:v>-23.66015625</c:v>
                </c:pt>
                <c:pt idx="32317">
                  <c:v>34.33984375</c:v>
                </c:pt>
                <c:pt idx="32318">
                  <c:v>22.12890625</c:v>
                </c:pt>
                <c:pt idx="32319">
                  <c:v>99.12890625</c:v>
                </c:pt>
                <c:pt idx="32320">
                  <c:v>0.12890625</c:v>
                </c:pt>
                <c:pt idx="32321">
                  <c:v>92.12890625</c:v>
                </c:pt>
                <c:pt idx="32322">
                  <c:v>-30.87109375</c:v>
                </c:pt>
                <c:pt idx="32323">
                  <c:v>-6.87109375</c:v>
                </c:pt>
                <c:pt idx="32324">
                  <c:v>-3.87109375</c:v>
                </c:pt>
                <c:pt idx="32325">
                  <c:v>8.12890625</c:v>
                </c:pt>
                <c:pt idx="32326">
                  <c:v>9.1875</c:v>
                </c:pt>
                <c:pt idx="32327">
                  <c:v>24.1875</c:v>
                </c:pt>
                <c:pt idx="32328">
                  <c:v>97.1875</c:v>
                </c:pt>
                <c:pt idx="32329">
                  <c:v>48.1875</c:v>
                </c:pt>
                <c:pt idx="32330">
                  <c:v>61.1875</c:v>
                </c:pt>
                <c:pt idx="32331">
                  <c:v>-46.8125</c:v>
                </c:pt>
                <c:pt idx="32332">
                  <c:v>37.1875</c:v>
                </c:pt>
                <c:pt idx="32333">
                  <c:v>-30.8125</c:v>
                </c:pt>
                <c:pt idx="32334">
                  <c:v>31.1875</c:v>
                </c:pt>
                <c:pt idx="32335">
                  <c:v>60.1875</c:v>
                </c:pt>
                <c:pt idx="32336">
                  <c:v>66.1875</c:v>
                </c:pt>
                <c:pt idx="32337">
                  <c:v>8.1875</c:v>
                </c:pt>
                <c:pt idx="32338">
                  <c:v>29.1875</c:v>
                </c:pt>
                <c:pt idx="32339">
                  <c:v>48.1875</c:v>
                </c:pt>
                <c:pt idx="32340">
                  <c:v>91.1875</c:v>
                </c:pt>
                <c:pt idx="32341">
                  <c:v>11.1875</c:v>
                </c:pt>
                <c:pt idx="32342">
                  <c:v>87.1875</c:v>
                </c:pt>
                <c:pt idx="32343">
                  <c:v>37.1875</c:v>
                </c:pt>
                <c:pt idx="32344">
                  <c:v>29.24609375</c:v>
                </c:pt>
                <c:pt idx="32345">
                  <c:v>-17.75390625</c:v>
                </c:pt>
                <c:pt idx="32346">
                  <c:v>51.24609375</c:v>
                </c:pt>
                <c:pt idx="32347">
                  <c:v>32.24609375</c:v>
                </c:pt>
                <c:pt idx="32348">
                  <c:v>-33.05859375</c:v>
                </c:pt>
                <c:pt idx="32349">
                  <c:v>50.94140625</c:v>
                </c:pt>
                <c:pt idx="32350">
                  <c:v>55.94140625</c:v>
                </c:pt>
                <c:pt idx="32351">
                  <c:v>-27.05859375</c:v>
                </c:pt>
                <c:pt idx="32352">
                  <c:v>11.94140625</c:v>
                </c:pt>
                <c:pt idx="32353">
                  <c:v>29.94140625</c:v>
                </c:pt>
                <c:pt idx="32354">
                  <c:v>-31.05859375</c:v>
                </c:pt>
                <c:pt idx="32355">
                  <c:v>36.94140625</c:v>
                </c:pt>
                <c:pt idx="32356">
                  <c:v>-11.05859375</c:v>
                </c:pt>
                <c:pt idx="32357">
                  <c:v>65.94140625</c:v>
                </c:pt>
                <c:pt idx="32358">
                  <c:v>75.234375</c:v>
                </c:pt>
                <c:pt idx="32359">
                  <c:v>14.234375</c:v>
                </c:pt>
                <c:pt idx="32360">
                  <c:v>14.234375</c:v>
                </c:pt>
                <c:pt idx="32361">
                  <c:v>17.234375</c:v>
                </c:pt>
                <c:pt idx="32362">
                  <c:v>-15.765625</c:v>
                </c:pt>
                <c:pt idx="32363">
                  <c:v>-10.765625</c:v>
                </c:pt>
                <c:pt idx="32364">
                  <c:v>46.234375</c:v>
                </c:pt>
                <c:pt idx="32365">
                  <c:v>33.234375</c:v>
                </c:pt>
                <c:pt idx="32366">
                  <c:v>-49.765625</c:v>
                </c:pt>
                <c:pt idx="32367">
                  <c:v>-12.765625</c:v>
                </c:pt>
                <c:pt idx="32368">
                  <c:v>105.234375</c:v>
                </c:pt>
                <c:pt idx="32369">
                  <c:v>10.234375</c:v>
                </c:pt>
                <c:pt idx="32370">
                  <c:v>6.234375</c:v>
                </c:pt>
                <c:pt idx="32371">
                  <c:v>-11.83203125</c:v>
                </c:pt>
                <c:pt idx="32372">
                  <c:v>-8.83203125</c:v>
                </c:pt>
                <c:pt idx="32373">
                  <c:v>77.16796875</c:v>
                </c:pt>
                <c:pt idx="32374">
                  <c:v>-0.83203125</c:v>
                </c:pt>
                <c:pt idx="32375">
                  <c:v>45.16796875</c:v>
                </c:pt>
                <c:pt idx="32376">
                  <c:v>89.16796875</c:v>
                </c:pt>
                <c:pt idx="32377">
                  <c:v>6.16796875</c:v>
                </c:pt>
                <c:pt idx="32378">
                  <c:v>-7.83203125</c:v>
                </c:pt>
                <c:pt idx="32379">
                  <c:v>61.16796875</c:v>
                </c:pt>
                <c:pt idx="32380">
                  <c:v>-29.87109375</c:v>
                </c:pt>
                <c:pt idx="32381">
                  <c:v>-2.87109375</c:v>
                </c:pt>
                <c:pt idx="32382">
                  <c:v>49.12890625</c:v>
                </c:pt>
                <c:pt idx="32383">
                  <c:v>17.12890625</c:v>
                </c:pt>
                <c:pt idx="32384">
                  <c:v>57.12890625</c:v>
                </c:pt>
                <c:pt idx="32385">
                  <c:v>81.12890625</c:v>
                </c:pt>
                <c:pt idx="32386">
                  <c:v>-49.66015625</c:v>
                </c:pt>
                <c:pt idx="32387">
                  <c:v>-22.66015625</c:v>
                </c:pt>
                <c:pt idx="32388">
                  <c:v>-25.66015625</c:v>
                </c:pt>
                <c:pt idx="32389">
                  <c:v>38.33984375</c:v>
                </c:pt>
                <c:pt idx="32390">
                  <c:v>-23.66015625</c:v>
                </c:pt>
                <c:pt idx="32391">
                  <c:v>36.33984375</c:v>
                </c:pt>
                <c:pt idx="32392">
                  <c:v>-13.66015625</c:v>
                </c:pt>
                <c:pt idx="32393">
                  <c:v>43.33984375</c:v>
                </c:pt>
                <c:pt idx="32394">
                  <c:v>-14.66015625</c:v>
                </c:pt>
                <c:pt idx="32395">
                  <c:v>-74.87109375</c:v>
                </c:pt>
                <c:pt idx="32396">
                  <c:v>10.12890625</c:v>
                </c:pt>
                <c:pt idx="32397">
                  <c:v>126.1289062</c:v>
                </c:pt>
                <c:pt idx="32398">
                  <c:v>106.1289062</c:v>
                </c:pt>
                <c:pt idx="32399">
                  <c:v>32.12890625</c:v>
                </c:pt>
                <c:pt idx="32400">
                  <c:v>-0.87109375</c:v>
                </c:pt>
                <c:pt idx="32401">
                  <c:v>6.12890625</c:v>
                </c:pt>
                <c:pt idx="32402">
                  <c:v>70.12890625</c:v>
                </c:pt>
                <c:pt idx="32403">
                  <c:v>12.12890625</c:v>
                </c:pt>
                <c:pt idx="32404">
                  <c:v>27.12890625</c:v>
                </c:pt>
                <c:pt idx="32405">
                  <c:v>23.12890625</c:v>
                </c:pt>
                <c:pt idx="32406">
                  <c:v>49.12890625</c:v>
                </c:pt>
                <c:pt idx="32407">
                  <c:v>43.12890625</c:v>
                </c:pt>
                <c:pt idx="32408">
                  <c:v>76.12890625</c:v>
                </c:pt>
                <c:pt idx="32409">
                  <c:v>49.1875</c:v>
                </c:pt>
                <c:pt idx="32410">
                  <c:v>131.1875</c:v>
                </c:pt>
                <c:pt idx="32411">
                  <c:v>36.1875</c:v>
                </c:pt>
                <c:pt idx="32412">
                  <c:v>54.1875</c:v>
                </c:pt>
                <c:pt idx="32413">
                  <c:v>18.1875</c:v>
                </c:pt>
                <c:pt idx="32414">
                  <c:v>-30.8125</c:v>
                </c:pt>
                <c:pt idx="32415">
                  <c:v>56.1875</c:v>
                </c:pt>
                <c:pt idx="32416">
                  <c:v>28.1875</c:v>
                </c:pt>
                <c:pt idx="32417">
                  <c:v>74.1875</c:v>
                </c:pt>
                <c:pt idx="32418">
                  <c:v>5.1875</c:v>
                </c:pt>
                <c:pt idx="32419">
                  <c:v>-31.75390625</c:v>
                </c:pt>
                <c:pt idx="32420">
                  <c:v>94.24609375</c:v>
                </c:pt>
                <c:pt idx="32421">
                  <c:v>89.24609375</c:v>
                </c:pt>
                <c:pt idx="32422">
                  <c:v>71.24609375</c:v>
                </c:pt>
                <c:pt idx="32423">
                  <c:v>18.24609375</c:v>
                </c:pt>
                <c:pt idx="32424">
                  <c:v>10.24609375</c:v>
                </c:pt>
                <c:pt idx="32425">
                  <c:v>33.24609375</c:v>
                </c:pt>
                <c:pt idx="32426">
                  <c:v>33.24609375</c:v>
                </c:pt>
                <c:pt idx="32427">
                  <c:v>22.24609375</c:v>
                </c:pt>
                <c:pt idx="32428">
                  <c:v>40.24609375</c:v>
                </c:pt>
                <c:pt idx="32429">
                  <c:v>39.24609375</c:v>
                </c:pt>
                <c:pt idx="32430">
                  <c:v>-10.05859375</c:v>
                </c:pt>
                <c:pt idx="32431">
                  <c:v>6.94140625</c:v>
                </c:pt>
                <c:pt idx="32432">
                  <c:v>-5.859375E-2</c:v>
                </c:pt>
                <c:pt idx="32433">
                  <c:v>40.94140625</c:v>
                </c:pt>
                <c:pt idx="32434">
                  <c:v>34.94140625</c:v>
                </c:pt>
                <c:pt idx="32435">
                  <c:v>-22.05859375</c:v>
                </c:pt>
                <c:pt idx="32436">
                  <c:v>133.94140619999999</c:v>
                </c:pt>
                <c:pt idx="32437">
                  <c:v>67.94140625</c:v>
                </c:pt>
                <c:pt idx="32438">
                  <c:v>74.94140625</c:v>
                </c:pt>
                <c:pt idx="32439">
                  <c:v>13.94140625</c:v>
                </c:pt>
                <c:pt idx="32440">
                  <c:v>43.234375</c:v>
                </c:pt>
                <c:pt idx="32441">
                  <c:v>-9.765625</c:v>
                </c:pt>
                <c:pt idx="32442">
                  <c:v>9.234375</c:v>
                </c:pt>
                <c:pt idx="32443">
                  <c:v>7.234375</c:v>
                </c:pt>
                <c:pt idx="32444">
                  <c:v>6.234375</c:v>
                </c:pt>
                <c:pt idx="32445">
                  <c:v>-13.765625</c:v>
                </c:pt>
                <c:pt idx="32446">
                  <c:v>32.16796875</c:v>
                </c:pt>
                <c:pt idx="32447">
                  <c:v>1.16796875</c:v>
                </c:pt>
                <c:pt idx="32448">
                  <c:v>-17.83203125</c:v>
                </c:pt>
                <c:pt idx="32449">
                  <c:v>6.16796875</c:v>
                </c:pt>
                <c:pt idx="32450">
                  <c:v>93.16796875</c:v>
                </c:pt>
                <c:pt idx="32451">
                  <c:v>47.16796875</c:v>
                </c:pt>
                <c:pt idx="32452">
                  <c:v>13.16796875</c:v>
                </c:pt>
                <c:pt idx="32453">
                  <c:v>16.16796875</c:v>
                </c:pt>
                <c:pt idx="32454">
                  <c:v>6.12890625</c:v>
                </c:pt>
                <c:pt idx="32455">
                  <c:v>-42.87109375</c:v>
                </c:pt>
                <c:pt idx="32456">
                  <c:v>-8.87109375</c:v>
                </c:pt>
                <c:pt idx="32457">
                  <c:v>-9.87109375</c:v>
                </c:pt>
                <c:pt idx="32458">
                  <c:v>-9.87109375</c:v>
                </c:pt>
                <c:pt idx="32459">
                  <c:v>10.12890625</c:v>
                </c:pt>
                <c:pt idx="32460">
                  <c:v>58.33984375</c:v>
                </c:pt>
                <c:pt idx="32461">
                  <c:v>25.33984375</c:v>
                </c:pt>
                <c:pt idx="32462">
                  <c:v>101.3398438</c:v>
                </c:pt>
                <c:pt idx="32463">
                  <c:v>75.33984375</c:v>
                </c:pt>
                <c:pt idx="32464">
                  <c:v>59.33984375</c:v>
                </c:pt>
                <c:pt idx="32465">
                  <c:v>-11.66015625</c:v>
                </c:pt>
                <c:pt idx="32466">
                  <c:v>-16.66015625</c:v>
                </c:pt>
                <c:pt idx="32467">
                  <c:v>16.12890625</c:v>
                </c:pt>
                <c:pt idx="32468">
                  <c:v>19.12890625</c:v>
                </c:pt>
                <c:pt idx="32469">
                  <c:v>-1.87109375</c:v>
                </c:pt>
                <c:pt idx="32470">
                  <c:v>13.12890625</c:v>
                </c:pt>
                <c:pt idx="32471">
                  <c:v>64.12890625</c:v>
                </c:pt>
                <c:pt idx="32472">
                  <c:v>73.12890625</c:v>
                </c:pt>
                <c:pt idx="32473">
                  <c:v>-19.87109375</c:v>
                </c:pt>
                <c:pt idx="32474">
                  <c:v>-23.87109375</c:v>
                </c:pt>
                <c:pt idx="32475">
                  <c:v>17.12890625</c:v>
                </c:pt>
                <c:pt idx="32476">
                  <c:v>-74.8125</c:v>
                </c:pt>
                <c:pt idx="32477">
                  <c:v>-3.8125</c:v>
                </c:pt>
                <c:pt idx="32478">
                  <c:v>103.1875</c:v>
                </c:pt>
                <c:pt idx="32479">
                  <c:v>-39.8125</c:v>
                </c:pt>
                <c:pt idx="32480">
                  <c:v>140.1875</c:v>
                </c:pt>
                <c:pt idx="32481">
                  <c:v>97.1875</c:v>
                </c:pt>
                <c:pt idx="32482">
                  <c:v>-1.8125</c:v>
                </c:pt>
                <c:pt idx="32483">
                  <c:v>13.1875</c:v>
                </c:pt>
                <c:pt idx="32484">
                  <c:v>12.1875</c:v>
                </c:pt>
                <c:pt idx="32485">
                  <c:v>-28.8125</c:v>
                </c:pt>
                <c:pt idx="32486">
                  <c:v>-22.75390625</c:v>
                </c:pt>
                <c:pt idx="32487">
                  <c:v>27.24609375</c:v>
                </c:pt>
                <c:pt idx="32488">
                  <c:v>18.24609375</c:v>
                </c:pt>
                <c:pt idx="32489">
                  <c:v>72.24609375</c:v>
                </c:pt>
                <c:pt idx="32490">
                  <c:v>83.24609375</c:v>
                </c:pt>
                <c:pt idx="32491">
                  <c:v>64.24609375</c:v>
                </c:pt>
                <c:pt idx="32492">
                  <c:v>36.24609375</c:v>
                </c:pt>
                <c:pt idx="32493">
                  <c:v>0.24609375</c:v>
                </c:pt>
                <c:pt idx="32494">
                  <c:v>4.24609375</c:v>
                </c:pt>
                <c:pt idx="32495">
                  <c:v>-0.75390625</c:v>
                </c:pt>
                <c:pt idx="32496">
                  <c:v>88.94140625</c:v>
                </c:pt>
                <c:pt idx="32497">
                  <c:v>131.94140619999999</c:v>
                </c:pt>
                <c:pt idx="32498">
                  <c:v>34.94140625</c:v>
                </c:pt>
                <c:pt idx="32499">
                  <c:v>59.94140625</c:v>
                </c:pt>
                <c:pt idx="32500">
                  <c:v>32.94140625</c:v>
                </c:pt>
                <c:pt idx="32501">
                  <c:v>31.94140625</c:v>
                </c:pt>
                <c:pt idx="32502">
                  <c:v>2.234375</c:v>
                </c:pt>
                <c:pt idx="32503">
                  <c:v>137.234375</c:v>
                </c:pt>
                <c:pt idx="32504">
                  <c:v>28.234375</c:v>
                </c:pt>
                <c:pt idx="32505">
                  <c:v>74.234375</c:v>
                </c:pt>
                <c:pt idx="32506">
                  <c:v>29.234375</c:v>
                </c:pt>
                <c:pt idx="32507">
                  <c:v>32.234375</c:v>
                </c:pt>
                <c:pt idx="32508">
                  <c:v>69.234375</c:v>
                </c:pt>
                <c:pt idx="32509">
                  <c:v>5.16796875</c:v>
                </c:pt>
                <c:pt idx="32510">
                  <c:v>28.16796875</c:v>
                </c:pt>
                <c:pt idx="32511">
                  <c:v>98.16796875</c:v>
                </c:pt>
                <c:pt idx="32512">
                  <c:v>55.16796875</c:v>
                </c:pt>
                <c:pt idx="32513">
                  <c:v>21.16796875</c:v>
                </c:pt>
                <c:pt idx="32514">
                  <c:v>66.16796875</c:v>
                </c:pt>
                <c:pt idx="32515">
                  <c:v>-24.83203125</c:v>
                </c:pt>
                <c:pt idx="32516">
                  <c:v>-52.83203125</c:v>
                </c:pt>
                <c:pt idx="32517">
                  <c:v>47.12890625</c:v>
                </c:pt>
                <c:pt idx="32518">
                  <c:v>121.1289062</c:v>
                </c:pt>
                <c:pt idx="32519">
                  <c:v>14.12890625</c:v>
                </c:pt>
                <c:pt idx="32520">
                  <c:v>80.12890625</c:v>
                </c:pt>
                <c:pt idx="32521">
                  <c:v>54.12890625</c:v>
                </c:pt>
                <c:pt idx="32522">
                  <c:v>-1.87109375</c:v>
                </c:pt>
                <c:pt idx="32523">
                  <c:v>65.12890625</c:v>
                </c:pt>
                <c:pt idx="32524">
                  <c:v>59.12890625</c:v>
                </c:pt>
                <c:pt idx="32525">
                  <c:v>71.12890625</c:v>
                </c:pt>
                <c:pt idx="32526">
                  <c:v>14.12890625</c:v>
                </c:pt>
                <c:pt idx="32527">
                  <c:v>-1.87109375</c:v>
                </c:pt>
                <c:pt idx="32528">
                  <c:v>-50.87109375</c:v>
                </c:pt>
                <c:pt idx="32529">
                  <c:v>116.1289062</c:v>
                </c:pt>
                <c:pt idx="32530">
                  <c:v>-20.87109375</c:v>
                </c:pt>
                <c:pt idx="32531">
                  <c:v>8.12890625</c:v>
                </c:pt>
                <c:pt idx="32532">
                  <c:v>-23.87109375</c:v>
                </c:pt>
                <c:pt idx="32533">
                  <c:v>62.33984375</c:v>
                </c:pt>
                <c:pt idx="32534">
                  <c:v>-30.66015625</c:v>
                </c:pt>
                <c:pt idx="32535">
                  <c:v>-13.66015625</c:v>
                </c:pt>
                <c:pt idx="32536">
                  <c:v>10.33984375</c:v>
                </c:pt>
                <c:pt idx="32537">
                  <c:v>37.33984375</c:v>
                </c:pt>
                <c:pt idx="32538">
                  <c:v>-57.66015625</c:v>
                </c:pt>
                <c:pt idx="32539">
                  <c:v>-73.66015625</c:v>
                </c:pt>
                <c:pt idx="32540">
                  <c:v>48.12890625</c:v>
                </c:pt>
                <c:pt idx="32541">
                  <c:v>-17.87109375</c:v>
                </c:pt>
                <c:pt idx="32542">
                  <c:v>-64.87109375</c:v>
                </c:pt>
                <c:pt idx="32543">
                  <c:v>35.12890625</c:v>
                </c:pt>
                <c:pt idx="32544">
                  <c:v>89.12890625</c:v>
                </c:pt>
                <c:pt idx="32545">
                  <c:v>14.12890625</c:v>
                </c:pt>
                <c:pt idx="32546">
                  <c:v>-43.87109375</c:v>
                </c:pt>
                <c:pt idx="32547">
                  <c:v>82.12890625</c:v>
                </c:pt>
                <c:pt idx="32548">
                  <c:v>-3.87109375</c:v>
                </c:pt>
                <c:pt idx="32549">
                  <c:v>-0.87109375</c:v>
                </c:pt>
                <c:pt idx="32550">
                  <c:v>1.12890625</c:v>
                </c:pt>
                <c:pt idx="32551">
                  <c:v>22.12890625</c:v>
                </c:pt>
                <c:pt idx="32552">
                  <c:v>-23.87109375</c:v>
                </c:pt>
                <c:pt idx="32553">
                  <c:v>56.12890625</c:v>
                </c:pt>
                <c:pt idx="32554">
                  <c:v>4.12890625</c:v>
                </c:pt>
                <c:pt idx="32555">
                  <c:v>118.1875</c:v>
                </c:pt>
                <c:pt idx="32556">
                  <c:v>50.1875</c:v>
                </c:pt>
                <c:pt idx="32557">
                  <c:v>-9.8125</c:v>
                </c:pt>
                <c:pt idx="32558">
                  <c:v>39.1875</c:v>
                </c:pt>
                <c:pt idx="32559">
                  <c:v>59.1875</c:v>
                </c:pt>
                <c:pt idx="32560">
                  <c:v>53.1875</c:v>
                </c:pt>
                <c:pt idx="32561">
                  <c:v>77.1875</c:v>
                </c:pt>
                <c:pt idx="32562">
                  <c:v>2.1875</c:v>
                </c:pt>
                <c:pt idx="32563">
                  <c:v>-100.7539062</c:v>
                </c:pt>
                <c:pt idx="32564">
                  <c:v>64.24609375</c:v>
                </c:pt>
                <c:pt idx="32565">
                  <c:v>-29.75390625</c:v>
                </c:pt>
                <c:pt idx="32566">
                  <c:v>75.24609375</c:v>
                </c:pt>
                <c:pt idx="32567">
                  <c:v>122.2460938</c:v>
                </c:pt>
                <c:pt idx="32568">
                  <c:v>-7.75390625</c:v>
                </c:pt>
                <c:pt idx="32569">
                  <c:v>121.9414062</c:v>
                </c:pt>
                <c:pt idx="32570">
                  <c:v>38.94140625</c:v>
                </c:pt>
                <c:pt idx="32571">
                  <c:v>46.94140625</c:v>
                </c:pt>
                <c:pt idx="32572">
                  <c:v>42.94140625</c:v>
                </c:pt>
                <c:pt idx="32573">
                  <c:v>9.94140625</c:v>
                </c:pt>
                <c:pt idx="32574">
                  <c:v>94.94140625</c:v>
                </c:pt>
                <c:pt idx="32575">
                  <c:v>-16.05859375</c:v>
                </c:pt>
                <c:pt idx="32576">
                  <c:v>264.94140620000002</c:v>
                </c:pt>
                <c:pt idx="32577">
                  <c:v>44.94140625</c:v>
                </c:pt>
                <c:pt idx="32578">
                  <c:v>13.94140625</c:v>
                </c:pt>
                <c:pt idx="32579">
                  <c:v>19.234375</c:v>
                </c:pt>
                <c:pt idx="32580">
                  <c:v>17.234375</c:v>
                </c:pt>
                <c:pt idx="32581">
                  <c:v>61.234375</c:v>
                </c:pt>
                <c:pt idx="32582">
                  <c:v>18.234375</c:v>
                </c:pt>
                <c:pt idx="32583">
                  <c:v>100.234375</c:v>
                </c:pt>
                <c:pt idx="32584">
                  <c:v>43.234375</c:v>
                </c:pt>
                <c:pt idx="32585">
                  <c:v>-58.765625</c:v>
                </c:pt>
                <c:pt idx="32586">
                  <c:v>129.234375</c:v>
                </c:pt>
                <c:pt idx="32587">
                  <c:v>150.234375</c:v>
                </c:pt>
                <c:pt idx="32588">
                  <c:v>90.16796875</c:v>
                </c:pt>
                <c:pt idx="32589">
                  <c:v>146.16796880000001</c:v>
                </c:pt>
                <c:pt idx="32590">
                  <c:v>39.16796875</c:v>
                </c:pt>
                <c:pt idx="32591">
                  <c:v>-28.83203125</c:v>
                </c:pt>
                <c:pt idx="32592">
                  <c:v>31.16796875</c:v>
                </c:pt>
                <c:pt idx="32593">
                  <c:v>20.16796875</c:v>
                </c:pt>
                <c:pt idx="32594">
                  <c:v>50.12890625</c:v>
                </c:pt>
                <c:pt idx="32595">
                  <c:v>26.12890625</c:v>
                </c:pt>
                <c:pt idx="32596">
                  <c:v>120.1289062</c:v>
                </c:pt>
                <c:pt idx="32597">
                  <c:v>-40.87109375</c:v>
                </c:pt>
                <c:pt idx="32598">
                  <c:v>32.12890625</c:v>
                </c:pt>
                <c:pt idx="32599">
                  <c:v>7.12890625</c:v>
                </c:pt>
                <c:pt idx="32600">
                  <c:v>80.12890625</c:v>
                </c:pt>
                <c:pt idx="32601">
                  <c:v>152.12890619999999</c:v>
                </c:pt>
                <c:pt idx="32602">
                  <c:v>93.12890625</c:v>
                </c:pt>
                <c:pt idx="32603">
                  <c:v>65.33984375</c:v>
                </c:pt>
                <c:pt idx="32604">
                  <c:v>29.33984375</c:v>
                </c:pt>
                <c:pt idx="32605">
                  <c:v>127.3398438</c:v>
                </c:pt>
                <c:pt idx="32606">
                  <c:v>82.33984375</c:v>
                </c:pt>
                <c:pt idx="32607">
                  <c:v>37.33984375</c:v>
                </c:pt>
                <c:pt idx="32608">
                  <c:v>-20.66015625</c:v>
                </c:pt>
                <c:pt idx="32609">
                  <c:v>83.33984375</c:v>
                </c:pt>
                <c:pt idx="32610">
                  <c:v>9.33984375</c:v>
                </c:pt>
                <c:pt idx="32611">
                  <c:v>69.33984375</c:v>
                </c:pt>
                <c:pt idx="32612">
                  <c:v>-5.66015625</c:v>
                </c:pt>
                <c:pt idx="32613">
                  <c:v>33.33984375</c:v>
                </c:pt>
                <c:pt idx="32614">
                  <c:v>52.33984375</c:v>
                </c:pt>
                <c:pt idx="32615">
                  <c:v>21.12890625</c:v>
                </c:pt>
                <c:pt idx="32616">
                  <c:v>81.12890625</c:v>
                </c:pt>
                <c:pt idx="32617">
                  <c:v>45.12890625</c:v>
                </c:pt>
                <c:pt idx="32618">
                  <c:v>-42.87109375</c:v>
                </c:pt>
                <c:pt idx="32619">
                  <c:v>91.12890625</c:v>
                </c:pt>
                <c:pt idx="32620">
                  <c:v>72.12890625</c:v>
                </c:pt>
                <c:pt idx="32621">
                  <c:v>5.12890625</c:v>
                </c:pt>
                <c:pt idx="32622">
                  <c:v>11.12890625</c:v>
                </c:pt>
                <c:pt idx="32623">
                  <c:v>2.12890625</c:v>
                </c:pt>
                <c:pt idx="32624">
                  <c:v>37.12890625</c:v>
                </c:pt>
                <c:pt idx="32625">
                  <c:v>74.12890625</c:v>
                </c:pt>
                <c:pt idx="32626">
                  <c:v>-64.87109375</c:v>
                </c:pt>
                <c:pt idx="32627">
                  <c:v>49.1875</c:v>
                </c:pt>
                <c:pt idx="32628">
                  <c:v>128.1875</c:v>
                </c:pt>
                <c:pt idx="32629">
                  <c:v>96.1875</c:v>
                </c:pt>
                <c:pt idx="32630">
                  <c:v>-0.8125</c:v>
                </c:pt>
                <c:pt idx="32631">
                  <c:v>53.1875</c:v>
                </c:pt>
                <c:pt idx="32632">
                  <c:v>72.1875</c:v>
                </c:pt>
                <c:pt idx="32633">
                  <c:v>29.1875</c:v>
                </c:pt>
                <c:pt idx="32634">
                  <c:v>52.1875</c:v>
                </c:pt>
                <c:pt idx="32635">
                  <c:v>65.1875</c:v>
                </c:pt>
                <c:pt idx="32636">
                  <c:v>134.24609380000001</c:v>
                </c:pt>
                <c:pt idx="32637">
                  <c:v>15.24609375</c:v>
                </c:pt>
                <c:pt idx="32638">
                  <c:v>22.24609375</c:v>
                </c:pt>
                <c:pt idx="32639">
                  <c:v>59.24609375</c:v>
                </c:pt>
                <c:pt idx="32640">
                  <c:v>8.24609375</c:v>
                </c:pt>
                <c:pt idx="32641">
                  <c:v>-63.75390625</c:v>
                </c:pt>
                <c:pt idx="32642">
                  <c:v>-10.75390625</c:v>
                </c:pt>
                <c:pt idx="32643">
                  <c:v>51.24609375</c:v>
                </c:pt>
                <c:pt idx="32644">
                  <c:v>-13.75390625</c:v>
                </c:pt>
                <c:pt idx="32645">
                  <c:v>98.94140625</c:v>
                </c:pt>
                <c:pt idx="32646">
                  <c:v>17.94140625</c:v>
                </c:pt>
                <c:pt idx="32647">
                  <c:v>53.94140625</c:v>
                </c:pt>
                <c:pt idx="32648">
                  <c:v>111.9414062</c:v>
                </c:pt>
                <c:pt idx="32649">
                  <c:v>30.94140625</c:v>
                </c:pt>
                <c:pt idx="32650">
                  <c:v>61.94140625</c:v>
                </c:pt>
                <c:pt idx="32651">
                  <c:v>15.94140625</c:v>
                </c:pt>
                <c:pt idx="32652">
                  <c:v>10.94140625</c:v>
                </c:pt>
                <c:pt idx="32653">
                  <c:v>85.94140625</c:v>
                </c:pt>
                <c:pt idx="32654">
                  <c:v>79.94140625</c:v>
                </c:pt>
                <c:pt idx="32655">
                  <c:v>52.234375</c:v>
                </c:pt>
                <c:pt idx="32656">
                  <c:v>56.234375</c:v>
                </c:pt>
                <c:pt idx="32657">
                  <c:v>35.234375</c:v>
                </c:pt>
                <c:pt idx="32658">
                  <c:v>-11.765625</c:v>
                </c:pt>
                <c:pt idx="32659">
                  <c:v>10.234375</c:v>
                </c:pt>
                <c:pt idx="32660">
                  <c:v>38.234375</c:v>
                </c:pt>
                <c:pt idx="32661">
                  <c:v>0.234375</c:v>
                </c:pt>
                <c:pt idx="32662">
                  <c:v>28.234375</c:v>
                </c:pt>
                <c:pt idx="32663">
                  <c:v>82.234375</c:v>
                </c:pt>
                <c:pt idx="32664">
                  <c:v>-13.765625</c:v>
                </c:pt>
                <c:pt idx="32665">
                  <c:v>83.234375</c:v>
                </c:pt>
                <c:pt idx="32666">
                  <c:v>58.234375</c:v>
                </c:pt>
                <c:pt idx="32667">
                  <c:v>-15.765625</c:v>
                </c:pt>
                <c:pt idx="32668">
                  <c:v>69.234375</c:v>
                </c:pt>
                <c:pt idx="32669">
                  <c:v>-14.765625</c:v>
                </c:pt>
                <c:pt idx="32670">
                  <c:v>-9.765625</c:v>
                </c:pt>
                <c:pt idx="32671">
                  <c:v>26.16796875</c:v>
                </c:pt>
                <c:pt idx="32672">
                  <c:v>4.16796875</c:v>
                </c:pt>
                <c:pt idx="32673">
                  <c:v>-17.83203125</c:v>
                </c:pt>
                <c:pt idx="32674">
                  <c:v>171.16796880000001</c:v>
                </c:pt>
                <c:pt idx="32675">
                  <c:v>-8.83203125</c:v>
                </c:pt>
                <c:pt idx="32676">
                  <c:v>47.16796875</c:v>
                </c:pt>
                <c:pt idx="32677">
                  <c:v>-50.83203125</c:v>
                </c:pt>
                <c:pt idx="32678">
                  <c:v>47.16796875</c:v>
                </c:pt>
                <c:pt idx="32679">
                  <c:v>36.16796875</c:v>
                </c:pt>
                <c:pt idx="32680">
                  <c:v>9.16796875</c:v>
                </c:pt>
                <c:pt idx="32681">
                  <c:v>97.16796875</c:v>
                </c:pt>
                <c:pt idx="32682">
                  <c:v>126.1679688</c:v>
                </c:pt>
                <c:pt idx="32683">
                  <c:v>-20.83203125</c:v>
                </c:pt>
                <c:pt idx="32684">
                  <c:v>-50.83203125</c:v>
                </c:pt>
                <c:pt idx="32685">
                  <c:v>127.1289062</c:v>
                </c:pt>
                <c:pt idx="32686">
                  <c:v>-72.87109375</c:v>
                </c:pt>
                <c:pt idx="32687">
                  <c:v>138.12890619999999</c:v>
                </c:pt>
                <c:pt idx="32688">
                  <c:v>-61.87109375</c:v>
                </c:pt>
                <c:pt idx="32689">
                  <c:v>25.12890625</c:v>
                </c:pt>
                <c:pt idx="32690">
                  <c:v>113.1289062</c:v>
                </c:pt>
                <c:pt idx="32691">
                  <c:v>-11.87109375</c:v>
                </c:pt>
                <c:pt idx="32692">
                  <c:v>21.12890625</c:v>
                </c:pt>
                <c:pt idx="32693">
                  <c:v>59.12890625</c:v>
                </c:pt>
                <c:pt idx="32694">
                  <c:v>49.12890625</c:v>
                </c:pt>
                <c:pt idx="32695">
                  <c:v>4.12890625</c:v>
                </c:pt>
                <c:pt idx="32696">
                  <c:v>9.33984375</c:v>
                </c:pt>
                <c:pt idx="32697">
                  <c:v>6.33984375</c:v>
                </c:pt>
                <c:pt idx="32698">
                  <c:v>26.33984375</c:v>
                </c:pt>
                <c:pt idx="32699">
                  <c:v>29.33984375</c:v>
                </c:pt>
                <c:pt idx="32700">
                  <c:v>83.33984375</c:v>
                </c:pt>
                <c:pt idx="32701">
                  <c:v>18.33984375</c:v>
                </c:pt>
                <c:pt idx="32702">
                  <c:v>-54.66015625</c:v>
                </c:pt>
                <c:pt idx="32703">
                  <c:v>1.33984375</c:v>
                </c:pt>
                <c:pt idx="32704">
                  <c:v>-19.66015625</c:v>
                </c:pt>
                <c:pt idx="32705">
                  <c:v>37.33984375</c:v>
                </c:pt>
                <c:pt idx="32706">
                  <c:v>28.12890625</c:v>
                </c:pt>
                <c:pt idx="32707">
                  <c:v>0.12890625</c:v>
                </c:pt>
                <c:pt idx="32708">
                  <c:v>58.12890625</c:v>
                </c:pt>
                <c:pt idx="32709">
                  <c:v>-3.87109375</c:v>
                </c:pt>
                <c:pt idx="32710">
                  <c:v>82.12890625</c:v>
                </c:pt>
                <c:pt idx="32711">
                  <c:v>39.12890625</c:v>
                </c:pt>
                <c:pt idx="32712">
                  <c:v>37.12890625</c:v>
                </c:pt>
                <c:pt idx="32713">
                  <c:v>-6.87109375</c:v>
                </c:pt>
                <c:pt idx="32714">
                  <c:v>64.12890625</c:v>
                </c:pt>
                <c:pt idx="32715">
                  <c:v>87.12890625</c:v>
                </c:pt>
                <c:pt idx="32716">
                  <c:v>-3.87109375</c:v>
                </c:pt>
                <c:pt idx="32717">
                  <c:v>79.12890625</c:v>
                </c:pt>
                <c:pt idx="32718">
                  <c:v>35.12890625</c:v>
                </c:pt>
                <c:pt idx="32719">
                  <c:v>45.12890625</c:v>
                </c:pt>
                <c:pt idx="32720">
                  <c:v>56.12890625</c:v>
                </c:pt>
                <c:pt idx="32721">
                  <c:v>21.1875</c:v>
                </c:pt>
                <c:pt idx="32722">
                  <c:v>44.1875</c:v>
                </c:pt>
                <c:pt idx="32723">
                  <c:v>33.1875</c:v>
                </c:pt>
                <c:pt idx="32724">
                  <c:v>-34.8125</c:v>
                </c:pt>
                <c:pt idx="32725">
                  <c:v>-44.8125</c:v>
                </c:pt>
                <c:pt idx="32726">
                  <c:v>-1.8125</c:v>
                </c:pt>
                <c:pt idx="32727">
                  <c:v>-22.8125</c:v>
                </c:pt>
                <c:pt idx="32728">
                  <c:v>64.1875</c:v>
                </c:pt>
                <c:pt idx="32729">
                  <c:v>26.1875</c:v>
                </c:pt>
                <c:pt idx="32730">
                  <c:v>70.1875</c:v>
                </c:pt>
                <c:pt idx="32731">
                  <c:v>-53.75390625</c:v>
                </c:pt>
                <c:pt idx="32732">
                  <c:v>38.24609375</c:v>
                </c:pt>
                <c:pt idx="32733">
                  <c:v>134.24609380000001</c:v>
                </c:pt>
                <c:pt idx="32734">
                  <c:v>-91.75390625</c:v>
                </c:pt>
                <c:pt idx="32735">
                  <c:v>57.24609375</c:v>
                </c:pt>
                <c:pt idx="32736">
                  <c:v>35.24609375</c:v>
                </c:pt>
                <c:pt idx="32737">
                  <c:v>-64.75390625</c:v>
                </c:pt>
                <c:pt idx="32738">
                  <c:v>-75.75390625</c:v>
                </c:pt>
                <c:pt idx="32739">
                  <c:v>37.24609375</c:v>
                </c:pt>
                <c:pt idx="32740">
                  <c:v>39.94140625</c:v>
                </c:pt>
                <c:pt idx="32741">
                  <c:v>34.94140625</c:v>
                </c:pt>
                <c:pt idx="32742">
                  <c:v>76.94140625</c:v>
                </c:pt>
                <c:pt idx="32743">
                  <c:v>8.94140625</c:v>
                </c:pt>
                <c:pt idx="32744">
                  <c:v>9.94140625</c:v>
                </c:pt>
                <c:pt idx="32745">
                  <c:v>80.94140625</c:v>
                </c:pt>
                <c:pt idx="32746">
                  <c:v>81.94140625</c:v>
                </c:pt>
                <c:pt idx="32747">
                  <c:v>19.94140625</c:v>
                </c:pt>
                <c:pt idx="32748">
                  <c:v>38.94140625</c:v>
                </c:pt>
                <c:pt idx="32749">
                  <c:v>10.94140625</c:v>
                </c:pt>
                <c:pt idx="32750">
                  <c:v>-66.05859375</c:v>
                </c:pt>
                <c:pt idx="32751">
                  <c:v>91.94140625</c:v>
                </c:pt>
                <c:pt idx="32752">
                  <c:v>9.234375</c:v>
                </c:pt>
                <c:pt idx="32753">
                  <c:v>-62.765625</c:v>
                </c:pt>
                <c:pt idx="32754">
                  <c:v>-37.765625</c:v>
                </c:pt>
                <c:pt idx="32755">
                  <c:v>42.234375</c:v>
                </c:pt>
                <c:pt idx="32756">
                  <c:v>68.234375</c:v>
                </c:pt>
                <c:pt idx="32757">
                  <c:v>59.234375</c:v>
                </c:pt>
                <c:pt idx="32758">
                  <c:v>28.234375</c:v>
                </c:pt>
                <c:pt idx="32759">
                  <c:v>-4.765625</c:v>
                </c:pt>
                <c:pt idx="32760">
                  <c:v>9.234375</c:v>
                </c:pt>
                <c:pt idx="32761">
                  <c:v>-25.765625</c:v>
                </c:pt>
                <c:pt idx="32762">
                  <c:v>75.234375</c:v>
                </c:pt>
                <c:pt idx="32763">
                  <c:v>53.234375</c:v>
                </c:pt>
                <c:pt idx="32764">
                  <c:v>-73.765625</c:v>
                </c:pt>
                <c:pt idx="32765">
                  <c:v>-17.765625</c:v>
                </c:pt>
                <c:pt idx="32766">
                  <c:v>9.234375</c:v>
                </c:pt>
                <c:pt idx="32767">
                  <c:v>65.234375</c:v>
                </c:pt>
                <c:pt idx="32768">
                  <c:v>25.16796875</c:v>
                </c:pt>
                <c:pt idx="32769">
                  <c:v>11.16796875</c:v>
                </c:pt>
                <c:pt idx="32770">
                  <c:v>78.16796875</c:v>
                </c:pt>
                <c:pt idx="32771">
                  <c:v>14.16796875</c:v>
                </c:pt>
                <c:pt idx="32772">
                  <c:v>44.16796875</c:v>
                </c:pt>
                <c:pt idx="32773">
                  <c:v>5.12890625</c:v>
                </c:pt>
                <c:pt idx="32774">
                  <c:v>96.12890625</c:v>
                </c:pt>
                <c:pt idx="32775">
                  <c:v>28.12890625</c:v>
                </c:pt>
                <c:pt idx="32776">
                  <c:v>108.1289062</c:v>
                </c:pt>
                <c:pt idx="32777">
                  <c:v>-50.87109375</c:v>
                </c:pt>
                <c:pt idx="32778">
                  <c:v>20.12890625</c:v>
                </c:pt>
                <c:pt idx="32779">
                  <c:v>-30.66015625</c:v>
                </c:pt>
                <c:pt idx="32780">
                  <c:v>40.33984375</c:v>
                </c:pt>
                <c:pt idx="32781">
                  <c:v>57.33984375</c:v>
                </c:pt>
                <c:pt idx="32782">
                  <c:v>105.3398438</c:v>
                </c:pt>
                <c:pt idx="32783">
                  <c:v>78.33984375</c:v>
                </c:pt>
                <c:pt idx="32784">
                  <c:v>106.3398438</c:v>
                </c:pt>
                <c:pt idx="32785">
                  <c:v>-2.66015625</c:v>
                </c:pt>
                <c:pt idx="32786">
                  <c:v>42.33984375</c:v>
                </c:pt>
                <c:pt idx="32787">
                  <c:v>-2.66015625</c:v>
                </c:pt>
                <c:pt idx="32788">
                  <c:v>50.33984375</c:v>
                </c:pt>
                <c:pt idx="32789">
                  <c:v>24.12890625</c:v>
                </c:pt>
                <c:pt idx="32790">
                  <c:v>39.12890625</c:v>
                </c:pt>
                <c:pt idx="32791">
                  <c:v>44.12890625</c:v>
                </c:pt>
                <c:pt idx="32792">
                  <c:v>109.1289062</c:v>
                </c:pt>
                <c:pt idx="32793">
                  <c:v>60.12890625</c:v>
                </c:pt>
                <c:pt idx="32794">
                  <c:v>42.12890625</c:v>
                </c:pt>
                <c:pt idx="32795">
                  <c:v>-30.87109375</c:v>
                </c:pt>
                <c:pt idx="32796">
                  <c:v>-37.8125</c:v>
                </c:pt>
                <c:pt idx="32797">
                  <c:v>93.1875</c:v>
                </c:pt>
                <c:pt idx="32798">
                  <c:v>36.1875</c:v>
                </c:pt>
                <c:pt idx="32799">
                  <c:v>55.1875</c:v>
                </c:pt>
                <c:pt idx="32800">
                  <c:v>83.1875</c:v>
                </c:pt>
                <c:pt idx="32801">
                  <c:v>107.1875</c:v>
                </c:pt>
                <c:pt idx="32802">
                  <c:v>21.24609375</c:v>
                </c:pt>
                <c:pt idx="32803">
                  <c:v>26.24609375</c:v>
                </c:pt>
                <c:pt idx="32804">
                  <c:v>86.24609375</c:v>
                </c:pt>
                <c:pt idx="32805">
                  <c:v>35.24609375</c:v>
                </c:pt>
                <c:pt idx="32806">
                  <c:v>-108.7539062</c:v>
                </c:pt>
                <c:pt idx="32807">
                  <c:v>45.24609375</c:v>
                </c:pt>
                <c:pt idx="32808">
                  <c:v>-24.75390625</c:v>
                </c:pt>
                <c:pt idx="32809">
                  <c:v>-40.05859375</c:v>
                </c:pt>
                <c:pt idx="32810">
                  <c:v>20.94140625</c:v>
                </c:pt>
                <c:pt idx="32811">
                  <c:v>13.94140625</c:v>
                </c:pt>
                <c:pt idx="32812">
                  <c:v>-48.05859375</c:v>
                </c:pt>
                <c:pt idx="32813">
                  <c:v>87.94140625</c:v>
                </c:pt>
                <c:pt idx="32814">
                  <c:v>9.94140625</c:v>
                </c:pt>
                <c:pt idx="32815">
                  <c:v>-5.859375E-2</c:v>
                </c:pt>
                <c:pt idx="32816">
                  <c:v>1.94140625</c:v>
                </c:pt>
                <c:pt idx="32817">
                  <c:v>7.94140625</c:v>
                </c:pt>
                <c:pt idx="32818">
                  <c:v>50.234375</c:v>
                </c:pt>
                <c:pt idx="32819">
                  <c:v>108.234375</c:v>
                </c:pt>
                <c:pt idx="32820">
                  <c:v>3.234375</c:v>
                </c:pt>
                <c:pt idx="32821">
                  <c:v>52.234375</c:v>
                </c:pt>
                <c:pt idx="32822">
                  <c:v>-8.765625</c:v>
                </c:pt>
                <c:pt idx="32823">
                  <c:v>-42.765625</c:v>
                </c:pt>
                <c:pt idx="32824">
                  <c:v>61.234375</c:v>
                </c:pt>
                <c:pt idx="32825">
                  <c:v>27.234375</c:v>
                </c:pt>
                <c:pt idx="32826">
                  <c:v>64.234375</c:v>
                </c:pt>
                <c:pt idx="32827">
                  <c:v>-12.83203125</c:v>
                </c:pt>
                <c:pt idx="32828">
                  <c:v>-2.83203125</c:v>
                </c:pt>
                <c:pt idx="32829">
                  <c:v>67.16796875</c:v>
                </c:pt>
                <c:pt idx="32830">
                  <c:v>36.16796875</c:v>
                </c:pt>
                <c:pt idx="32831">
                  <c:v>83.16796875</c:v>
                </c:pt>
                <c:pt idx="32832">
                  <c:v>15.16796875</c:v>
                </c:pt>
                <c:pt idx="32833">
                  <c:v>29.16796875</c:v>
                </c:pt>
                <c:pt idx="32834">
                  <c:v>36.12890625</c:v>
                </c:pt>
                <c:pt idx="32835">
                  <c:v>103.1289062</c:v>
                </c:pt>
                <c:pt idx="32836">
                  <c:v>-26.87109375</c:v>
                </c:pt>
                <c:pt idx="32837">
                  <c:v>15.12890625</c:v>
                </c:pt>
                <c:pt idx="32838">
                  <c:v>-55.87109375</c:v>
                </c:pt>
                <c:pt idx="32839">
                  <c:v>36.12890625</c:v>
                </c:pt>
                <c:pt idx="32840">
                  <c:v>42.12890625</c:v>
                </c:pt>
                <c:pt idx="32841">
                  <c:v>45.12890625</c:v>
                </c:pt>
                <c:pt idx="32842">
                  <c:v>119.1289062</c:v>
                </c:pt>
                <c:pt idx="32843">
                  <c:v>-75.87109375</c:v>
                </c:pt>
                <c:pt idx="32844">
                  <c:v>-31.87109375</c:v>
                </c:pt>
                <c:pt idx="32845">
                  <c:v>9.33984375</c:v>
                </c:pt>
                <c:pt idx="32846">
                  <c:v>51.33984375</c:v>
                </c:pt>
                <c:pt idx="32847">
                  <c:v>-6.66015625</c:v>
                </c:pt>
                <c:pt idx="32848">
                  <c:v>40.33984375</c:v>
                </c:pt>
                <c:pt idx="32849">
                  <c:v>11.33984375</c:v>
                </c:pt>
                <c:pt idx="32850">
                  <c:v>41.33984375</c:v>
                </c:pt>
                <c:pt idx="32851">
                  <c:v>39.33984375</c:v>
                </c:pt>
                <c:pt idx="32852">
                  <c:v>-46.66015625</c:v>
                </c:pt>
                <c:pt idx="32853">
                  <c:v>73.12890625</c:v>
                </c:pt>
                <c:pt idx="32854">
                  <c:v>-1.87109375</c:v>
                </c:pt>
                <c:pt idx="32855">
                  <c:v>41.12890625</c:v>
                </c:pt>
                <c:pt idx="32856">
                  <c:v>96.12890625</c:v>
                </c:pt>
                <c:pt idx="32857">
                  <c:v>-31.87109375</c:v>
                </c:pt>
                <c:pt idx="32858">
                  <c:v>-1.87109375</c:v>
                </c:pt>
                <c:pt idx="32859">
                  <c:v>50.12890625</c:v>
                </c:pt>
                <c:pt idx="32860">
                  <c:v>52.12890625</c:v>
                </c:pt>
                <c:pt idx="32861">
                  <c:v>-38.87109375</c:v>
                </c:pt>
                <c:pt idx="32862">
                  <c:v>75.1875</c:v>
                </c:pt>
                <c:pt idx="32863">
                  <c:v>63.1875</c:v>
                </c:pt>
                <c:pt idx="32864">
                  <c:v>71.1875</c:v>
                </c:pt>
                <c:pt idx="32865">
                  <c:v>21.1875</c:v>
                </c:pt>
                <c:pt idx="32866">
                  <c:v>-39.8125</c:v>
                </c:pt>
                <c:pt idx="32867">
                  <c:v>14.1875</c:v>
                </c:pt>
                <c:pt idx="32868">
                  <c:v>-29.8125</c:v>
                </c:pt>
                <c:pt idx="32869">
                  <c:v>-27.8125</c:v>
                </c:pt>
                <c:pt idx="32870">
                  <c:v>141.1875</c:v>
                </c:pt>
                <c:pt idx="32871">
                  <c:v>88.1875</c:v>
                </c:pt>
                <c:pt idx="32872">
                  <c:v>41.1875</c:v>
                </c:pt>
                <c:pt idx="32873">
                  <c:v>-24.8125</c:v>
                </c:pt>
                <c:pt idx="32874">
                  <c:v>-24.75390625</c:v>
                </c:pt>
                <c:pt idx="32875">
                  <c:v>25.24609375</c:v>
                </c:pt>
                <c:pt idx="32876">
                  <c:v>-26.75390625</c:v>
                </c:pt>
                <c:pt idx="32877">
                  <c:v>-21.75390625</c:v>
                </c:pt>
                <c:pt idx="32878">
                  <c:v>10.24609375</c:v>
                </c:pt>
                <c:pt idx="32879">
                  <c:v>9.24609375</c:v>
                </c:pt>
                <c:pt idx="32880">
                  <c:v>15.24609375</c:v>
                </c:pt>
                <c:pt idx="32881">
                  <c:v>10.24609375</c:v>
                </c:pt>
                <c:pt idx="32882">
                  <c:v>9.24609375</c:v>
                </c:pt>
                <c:pt idx="32883">
                  <c:v>31.24609375</c:v>
                </c:pt>
                <c:pt idx="32884">
                  <c:v>93.24609375</c:v>
                </c:pt>
                <c:pt idx="32885">
                  <c:v>86.24609375</c:v>
                </c:pt>
                <c:pt idx="32886">
                  <c:v>77.94140625</c:v>
                </c:pt>
                <c:pt idx="32887">
                  <c:v>-18.05859375</c:v>
                </c:pt>
                <c:pt idx="32888">
                  <c:v>83.94140625</c:v>
                </c:pt>
                <c:pt idx="32889">
                  <c:v>23.94140625</c:v>
                </c:pt>
                <c:pt idx="32890">
                  <c:v>103.9414062</c:v>
                </c:pt>
                <c:pt idx="32891">
                  <c:v>20.94140625</c:v>
                </c:pt>
                <c:pt idx="32892">
                  <c:v>-29.05859375</c:v>
                </c:pt>
                <c:pt idx="32893">
                  <c:v>11.94140625</c:v>
                </c:pt>
                <c:pt idx="32894">
                  <c:v>86.94140625</c:v>
                </c:pt>
                <c:pt idx="32895">
                  <c:v>12.94140625</c:v>
                </c:pt>
                <c:pt idx="32896">
                  <c:v>49.94140625</c:v>
                </c:pt>
                <c:pt idx="32897">
                  <c:v>-28.05859375</c:v>
                </c:pt>
                <c:pt idx="32898">
                  <c:v>-25.05859375</c:v>
                </c:pt>
                <c:pt idx="32899">
                  <c:v>19.94140625</c:v>
                </c:pt>
                <c:pt idx="32900">
                  <c:v>11.94140625</c:v>
                </c:pt>
                <c:pt idx="32901">
                  <c:v>75.234375</c:v>
                </c:pt>
                <c:pt idx="32902">
                  <c:v>100.234375</c:v>
                </c:pt>
                <c:pt idx="32903">
                  <c:v>5.234375</c:v>
                </c:pt>
                <c:pt idx="32904">
                  <c:v>69.234375</c:v>
                </c:pt>
                <c:pt idx="32905">
                  <c:v>49.234375</c:v>
                </c:pt>
                <c:pt idx="32906">
                  <c:v>38.234375</c:v>
                </c:pt>
                <c:pt idx="32907">
                  <c:v>123.234375</c:v>
                </c:pt>
                <c:pt idx="32908">
                  <c:v>66.234375</c:v>
                </c:pt>
                <c:pt idx="32909">
                  <c:v>-56.765625</c:v>
                </c:pt>
                <c:pt idx="32910">
                  <c:v>25.234375</c:v>
                </c:pt>
                <c:pt idx="32911">
                  <c:v>-31.765625</c:v>
                </c:pt>
                <c:pt idx="32912">
                  <c:v>101.234375</c:v>
                </c:pt>
                <c:pt idx="32913">
                  <c:v>23.16796875</c:v>
                </c:pt>
                <c:pt idx="32914">
                  <c:v>42.16796875</c:v>
                </c:pt>
                <c:pt idx="32915">
                  <c:v>86.16796875</c:v>
                </c:pt>
                <c:pt idx="32916">
                  <c:v>-26.83203125</c:v>
                </c:pt>
                <c:pt idx="32917">
                  <c:v>51.16796875</c:v>
                </c:pt>
                <c:pt idx="32918">
                  <c:v>72.16796875</c:v>
                </c:pt>
                <c:pt idx="32919">
                  <c:v>-0.83203125</c:v>
                </c:pt>
                <c:pt idx="32920">
                  <c:v>-7.87109375</c:v>
                </c:pt>
                <c:pt idx="32921">
                  <c:v>-9.87109375</c:v>
                </c:pt>
                <c:pt idx="32922">
                  <c:v>4.12890625</c:v>
                </c:pt>
                <c:pt idx="32923">
                  <c:v>101.1289062</c:v>
                </c:pt>
                <c:pt idx="32924">
                  <c:v>32.12890625</c:v>
                </c:pt>
                <c:pt idx="32925">
                  <c:v>-11.87109375</c:v>
                </c:pt>
                <c:pt idx="32926">
                  <c:v>46.12890625</c:v>
                </c:pt>
                <c:pt idx="32927">
                  <c:v>-5.87109375</c:v>
                </c:pt>
                <c:pt idx="32928">
                  <c:v>-12.66015625</c:v>
                </c:pt>
                <c:pt idx="32929">
                  <c:v>106.3398438</c:v>
                </c:pt>
                <c:pt idx="32930">
                  <c:v>56.33984375</c:v>
                </c:pt>
                <c:pt idx="32931">
                  <c:v>-14.66015625</c:v>
                </c:pt>
                <c:pt idx="32932">
                  <c:v>47.12890625</c:v>
                </c:pt>
                <c:pt idx="32933">
                  <c:v>-19.87109375</c:v>
                </c:pt>
                <c:pt idx="32934">
                  <c:v>29.12890625</c:v>
                </c:pt>
                <c:pt idx="32935">
                  <c:v>33.12890625</c:v>
                </c:pt>
                <c:pt idx="32936">
                  <c:v>56.12890625</c:v>
                </c:pt>
                <c:pt idx="32937">
                  <c:v>161.12890619999999</c:v>
                </c:pt>
                <c:pt idx="32938">
                  <c:v>60.1875</c:v>
                </c:pt>
                <c:pt idx="32939">
                  <c:v>108.1875</c:v>
                </c:pt>
                <c:pt idx="32940">
                  <c:v>64.1875</c:v>
                </c:pt>
                <c:pt idx="32941">
                  <c:v>41.1875</c:v>
                </c:pt>
                <c:pt idx="32942">
                  <c:v>62.1875</c:v>
                </c:pt>
                <c:pt idx="32943">
                  <c:v>131.1875</c:v>
                </c:pt>
                <c:pt idx="32944">
                  <c:v>34.1875</c:v>
                </c:pt>
                <c:pt idx="32945">
                  <c:v>100.1875</c:v>
                </c:pt>
                <c:pt idx="32946">
                  <c:v>29.1875</c:v>
                </c:pt>
                <c:pt idx="32947">
                  <c:v>2.1875</c:v>
                </c:pt>
                <c:pt idx="32948">
                  <c:v>-4.8125</c:v>
                </c:pt>
                <c:pt idx="32949">
                  <c:v>3.24609375</c:v>
                </c:pt>
                <c:pt idx="32950">
                  <c:v>26.24609375</c:v>
                </c:pt>
                <c:pt idx="32951">
                  <c:v>43.24609375</c:v>
                </c:pt>
                <c:pt idx="32952">
                  <c:v>17.24609375</c:v>
                </c:pt>
                <c:pt idx="32953">
                  <c:v>-40.75390625</c:v>
                </c:pt>
                <c:pt idx="32954">
                  <c:v>71.24609375</c:v>
                </c:pt>
                <c:pt idx="32955">
                  <c:v>34.24609375</c:v>
                </c:pt>
                <c:pt idx="32956">
                  <c:v>116.2460938</c:v>
                </c:pt>
                <c:pt idx="32957">
                  <c:v>-1.05859375</c:v>
                </c:pt>
                <c:pt idx="32958">
                  <c:v>8.94140625</c:v>
                </c:pt>
                <c:pt idx="32959">
                  <c:v>138.94140619999999</c:v>
                </c:pt>
                <c:pt idx="32960">
                  <c:v>41.94140625</c:v>
                </c:pt>
                <c:pt idx="32961">
                  <c:v>0.94140625</c:v>
                </c:pt>
                <c:pt idx="32962">
                  <c:v>11.94140625</c:v>
                </c:pt>
                <c:pt idx="32963">
                  <c:v>-34.05859375</c:v>
                </c:pt>
                <c:pt idx="32964">
                  <c:v>38.94140625</c:v>
                </c:pt>
                <c:pt idx="32965">
                  <c:v>-100.0585938</c:v>
                </c:pt>
                <c:pt idx="32966">
                  <c:v>7.94140625</c:v>
                </c:pt>
                <c:pt idx="32967">
                  <c:v>5.94140625</c:v>
                </c:pt>
                <c:pt idx="32968">
                  <c:v>64.94140625</c:v>
                </c:pt>
                <c:pt idx="32969">
                  <c:v>-29.05859375</c:v>
                </c:pt>
                <c:pt idx="32970">
                  <c:v>66.94140625</c:v>
                </c:pt>
                <c:pt idx="32971">
                  <c:v>126.9414062</c:v>
                </c:pt>
                <c:pt idx="32972">
                  <c:v>-5.859375E-2</c:v>
                </c:pt>
                <c:pt idx="32973">
                  <c:v>52.234375</c:v>
                </c:pt>
                <c:pt idx="32974">
                  <c:v>-2.765625</c:v>
                </c:pt>
                <c:pt idx="32975">
                  <c:v>13.234375</c:v>
                </c:pt>
                <c:pt idx="32976">
                  <c:v>63.234375</c:v>
                </c:pt>
                <c:pt idx="32977">
                  <c:v>126.234375</c:v>
                </c:pt>
                <c:pt idx="32978">
                  <c:v>79.234375</c:v>
                </c:pt>
                <c:pt idx="32979">
                  <c:v>21.234375</c:v>
                </c:pt>
                <c:pt idx="32980">
                  <c:v>22.234375</c:v>
                </c:pt>
                <c:pt idx="32981">
                  <c:v>-41.765625</c:v>
                </c:pt>
                <c:pt idx="32982">
                  <c:v>58.234375</c:v>
                </c:pt>
                <c:pt idx="32983">
                  <c:v>-32.765625</c:v>
                </c:pt>
                <c:pt idx="32984">
                  <c:v>-5.83203125</c:v>
                </c:pt>
                <c:pt idx="32985">
                  <c:v>70.16796875</c:v>
                </c:pt>
                <c:pt idx="32986">
                  <c:v>53.16796875</c:v>
                </c:pt>
                <c:pt idx="32987">
                  <c:v>7.16796875</c:v>
                </c:pt>
                <c:pt idx="32988">
                  <c:v>131.16796880000001</c:v>
                </c:pt>
                <c:pt idx="32989">
                  <c:v>-8.83203125</c:v>
                </c:pt>
                <c:pt idx="32990">
                  <c:v>40.16796875</c:v>
                </c:pt>
                <c:pt idx="32991">
                  <c:v>-87.87109375</c:v>
                </c:pt>
                <c:pt idx="32992">
                  <c:v>-31.87109375</c:v>
                </c:pt>
                <c:pt idx="32993">
                  <c:v>25.12890625</c:v>
                </c:pt>
                <c:pt idx="32994">
                  <c:v>37.12890625</c:v>
                </c:pt>
                <c:pt idx="32995">
                  <c:v>-60.87109375</c:v>
                </c:pt>
                <c:pt idx="32996">
                  <c:v>90.12890625</c:v>
                </c:pt>
                <c:pt idx="32997">
                  <c:v>140.12890619999999</c:v>
                </c:pt>
                <c:pt idx="32998">
                  <c:v>48.12890625</c:v>
                </c:pt>
                <c:pt idx="32999">
                  <c:v>14.12890625</c:v>
                </c:pt>
                <c:pt idx="33000">
                  <c:v>-24.87109375</c:v>
                </c:pt>
                <c:pt idx="33001">
                  <c:v>-15.87109375</c:v>
                </c:pt>
                <c:pt idx="33002">
                  <c:v>60.33984375</c:v>
                </c:pt>
                <c:pt idx="33003">
                  <c:v>60.33984375</c:v>
                </c:pt>
                <c:pt idx="33004">
                  <c:v>110.3398438</c:v>
                </c:pt>
                <c:pt idx="33005">
                  <c:v>-5.66015625</c:v>
                </c:pt>
                <c:pt idx="33006">
                  <c:v>18.33984375</c:v>
                </c:pt>
                <c:pt idx="33007">
                  <c:v>41.33984375</c:v>
                </c:pt>
                <c:pt idx="33008">
                  <c:v>21.12890625</c:v>
                </c:pt>
                <c:pt idx="33009">
                  <c:v>-73.87109375</c:v>
                </c:pt>
                <c:pt idx="33010">
                  <c:v>-20.87109375</c:v>
                </c:pt>
                <c:pt idx="33011">
                  <c:v>-12.87109375</c:v>
                </c:pt>
                <c:pt idx="33012">
                  <c:v>125.1289062</c:v>
                </c:pt>
                <c:pt idx="33013">
                  <c:v>46.12890625</c:v>
                </c:pt>
                <c:pt idx="33014">
                  <c:v>-89.87109375</c:v>
                </c:pt>
                <c:pt idx="33015">
                  <c:v>50.12890625</c:v>
                </c:pt>
                <c:pt idx="33016">
                  <c:v>4.12890625</c:v>
                </c:pt>
                <c:pt idx="33017">
                  <c:v>-4.87109375</c:v>
                </c:pt>
                <c:pt idx="33018">
                  <c:v>41.12890625</c:v>
                </c:pt>
                <c:pt idx="33019">
                  <c:v>114.1289062</c:v>
                </c:pt>
                <c:pt idx="33020">
                  <c:v>104.1289062</c:v>
                </c:pt>
                <c:pt idx="33021">
                  <c:v>-66.87109375</c:v>
                </c:pt>
                <c:pt idx="33022">
                  <c:v>38.12890625</c:v>
                </c:pt>
                <c:pt idx="33023">
                  <c:v>-13.8125</c:v>
                </c:pt>
                <c:pt idx="33024">
                  <c:v>110.1875</c:v>
                </c:pt>
                <c:pt idx="33025">
                  <c:v>-17.8125</c:v>
                </c:pt>
                <c:pt idx="33026">
                  <c:v>62.1875</c:v>
                </c:pt>
                <c:pt idx="33027">
                  <c:v>77.1875</c:v>
                </c:pt>
                <c:pt idx="33028">
                  <c:v>75.1875</c:v>
                </c:pt>
                <c:pt idx="33029">
                  <c:v>19.1875</c:v>
                </c:pt>
                <c:pt idx="33030">
                  <c:v>20.1875</c:v>
                </c:pt>
                <c:pt idx="33031">
                  <c:v>92.1875</c:v>
                </c:pt>
                <c:pt idx="33032">
                  <c:v>86.24609375</c:v>
                </c:pt>
                <c:pt idx="33033">
                  <c:v>38.24609375</c:v>
                </c:pt>
                <c:pt idx="33034">
                  <c:v>13.24609375</c:v>
                </c:pt>
                <c:pt idx="33035">
                  <c:v>46.24609375</c:v>
                </c:pt>
                <c:pt idx="33036">
                  <c:v>-15.75390625</c:v>
                </c:pt>
                <c:pt idx="33037">
                  <c:v>-12.75390625</c:v>
                </c:pt>
                <c:pt idx="33038">
                  <c:v>15.94140625</c:v>
                </c:pt>
                <c:pt idx="33039">
                  <c:v>-25.05859375</c:v>
                </c:pt>
                <c:pt idx="33040">
                  <c:v>-18.05859375</c:v>
                </c:pt>
                <c:pt idx="33041">
                  <c:v>-5.859375E-2</c:v>
                </c:pt>
                <c:pt idx="33042">
                  <c:v>-33.05859375</c:v>
                </c:pt>
                <c:pt idx="33043">
                  <c:v>16.94140625</c:v>
                </c:pt>
                <c:pt idx="33044">
                  <c:v>-17.05859375</c:v>
                </c:pt>
                <c:pt idx="33045">
                  <c:v>8.234375</c:v>
                </c:pt>
                <c:pt idx="33046">
                  <c:v>96.234375</c:v>
                </c:pt>
                <c:pt idx="33047">
                  <c:v>70.234375</c:v>
                </c:pt>
                <c:pt idx="33048">
                  <c:v>55.234375</c:v>
                </c:pt>
                <c:pt idx="33049">
                  <c:v>0.234375</c:v>
                </c:pt>
                <c:pt idx="33050">
                  <c:v>-69.765625</c:v>
                </c:pt>
                <c:pt idx="33051">
                  <c:v>-18.765625</c:v>
                </c:pt>
                <c:pt idx="33052">
                  <c:v>-69.765625</c:v>
                </c:pt>
                <c:pt idx="33053">
                  <c:v>-42.765625</c:v>
                </c:pt>
                <c:pt idx="33054">
                  <c:v>-22.765625</c:v>
                </c:pt>
                <c:pt idx="33055">
                  <c:v>-38.83203125</c:v>
                </c:pt>
                <c:pt idx="33056">
                  <c:v>88.16796875</c:v>
                </c:pt>
                <c:pt idx="33057">
                  <c:v>5.16796875</c:v>
                </c:pt>
                <c:pt idx="33058">
                  <c:v>-58.83203125</c:v>
                </c:pt>
                <c:pt idx="33059">
                  <c:v>57.16796875</c:v>
                </c:pt>
                <c:pt idx="33060">
                  <c:v>3.16796875</c:v>
                </c:pt>
                <c:pt idx="33061">
                  <c:v>62.12890625</c:v>
                </c:pt>
                <c:pt idx="33062">
                  <c:v>26.12890625</c:v>
                </c:pt>
                <c:pt idx="33063">
                  <c:v>62.12890625</c:v>
                </c:pt>
                <c:pt idx="33064">
                  <c:v>12.12890625</c:v>
                </c:pt>
                <c:pt idx="33065">
                  <c:v>-12.87109375</c:v>
                </c:pt>
                <c:pt idx="33066">
                  <c:v>14.12890625</c:v>
                </c:pt>
                <c:pt idx="33067">
                  <c:v>38.12890625</c:v>
                </c:pt>
                <c:pt idx="33068">
                  <c:v>74.12890625</c:v>
                </c:pt>
                <c:pt idx="33069">
                  <c:v>-7.87109375</c:v>
                </c:pt>
                <c:pt idx="33070">
                  <c:v>51.12890625</c:v>
                </c:pt>
                <c:pt idx="33071">
                  <c:v>70.12890625</c:v>
                </c:pt>
                <c:pt idx="33072">
                  <c:v>70.33984375</c:v>
                </c:pt>
                <c:pt idx="33073">
                  <c:v>111.3398438</c:v>
                </c:pt>
                <c:pt idx="33074">
                  <c:v>45.33984375</c:v>
                </c:pt>
                <c:pt idx="33075">
                  <c:v>-1.66015625</c:v>
                </c:pt>
                <c:pt idx="33076">
                  <c:v>52.33984375</c:v>
                </c:pt>
                <c:pt idx="33077">
                  <c:v>60.33984375</c:v>
                </c:pt>
                <c:pt idx="33078">
                  <c:v>5.33984375</c:v>
                </c:pt>
                <c:pt idx="33079">
                  <c:v>-46.66015625</c:v>
                </c:pt>
                <c:pt idx="33080">
                  <c:v>-25.66015625</c:v>
                </c:pt>
                <c:pt idx="33081">
                  <c:v>-38.66015625</c:v>
                </c:pt>
                <c:pt idx="33082">
                  <c:v>-5.66015625</c:v>
                </c:pt>
                <c:pt idx="33083">
                  <c:v>62.33984375</c:v>
                </c:pt>
                <c:pt idx="33084">
                  <c:v>13.33984375</c:v>
                </c:pt>
                <c:pt idx="33085">
                  <c:v>-4.66015625</c:v>
                </c:pt>
                <c:pt idx="33086">
                  <c:v>22.33984375</c:v>
                </c:pt>
                <c:pt idx="33087">
                  <c:v>22.33984375</c:v>
                </c:pt>
                <c:pt idx="33088">
                  <c:v>24.12890625</c:v>
                </c:pt>
                <c:pt idx="33089">
                  <c:v>13.12890625</c:v>
                </c:pt>
                <c:pt idx="33090">
                  <c:v>18.12890625</c:v>
                </c:pt>
                <c:pt idx="33091">
                  <c:v>32.12890625</c:v>
                </c:pt>
                <c:pt idx="33092">
                  <c:v>114.1289062</c:v>
                </c:pt>
                <c:pt idx="33093">
                  <c:v>-46.87109375</c:v>
                </c:pt>
                <c:pt idx="33094">
                  <c:v>101.1289062</c:v>
                </c:pt>
                <c:pt idx="33095">
                  <c:v>96.12890625</c:v>
                </c:pt>
                <c:pt idx="33096">
                  <c:v>9.1875</c:v>
                </c:pt>
                <c:pt idx="33097">
                  <c:v>-2.8125</c:v>
                </c:pt>
                <c:pt idx="33098">
                  <c:v>-8.8125</c:v>
                </c:pt>
                <c:pt idx="33099">
                  <c:v>46.1875</c:v>
                </c:pt>
                <c:pt idx="33100">
                  <c:v>58.1875</c:v>
                </c:pt>
                <c:pt idx="33101">
                  <c:v>57.1875</c:v>
                </c:pt>
                <c:pt idx="33102">
                  <c:v>42.1875</c:v>
                </c:pt>
                <c:pt idx="33103">
                  <c:v>17.1875</c:v>
                </c:pt>
                <c:pt idx="33104">
                  <c:v>77.1875</c:v>
                </c:pt>
                <c:pt idx="33105">
                  <c:v>14.1875</c:v>
                </c:pt>
                <c:pt idx="33106">
                  <c:v>-27.8125</c:v>
                </c:pt>
                <c:pt idx="33107">
                  <c:v>62.1875</c:v>
                </c:pt>
                <c:pt idx="33108">
                  <c:v>54.1875</c:v>
                </c:pt>
                <c:pt idx="33109">
                  <c:v>160.1875</c:v>
                </c:pt>
                <c:pt idx="33110">
                  <c:v>8.24609375</c:v>
                </c:pt>
                <c:pt idx="33111">
                  <c:v>-27.75390625</c:v>
                </c:pt>
                <c:pt idx="33112">
                  <c:v>58.24609375</c:v>
                </c:pt>
                <c:pt idx="33113">
                  <c:v>-3.75390625</c:v>
                </c:pt>
                <c:pt idx="33114">
                  <c:v>68.24609375</c:v>
                </c:pt>
                <c:pt idx="33115">
                  <c:v>129.24609380000001</c:v>
                </c:pt>
                <c:pt idx="33116">
                  <c:v>78.24609375</c:v>
                </c:pt>
                <c:pt idx="33117">
                  <c:v>-16.75390625</c:v>
                </c:pt>
                <c:pt idx="33118">
                  <c:v>83.24609375</c:v>
                </c:pt>
                <c:pt idx="33119">
                  <c:v>-13.75390625</c:v>
                </c:pt>
                <c:pt idx="33120">
                  <c:v>103.2460938</c:v>
                </c:pt>
                <c:pt idx="33121">
                  <c:v>33.24609375</c:v>
                </c:pt>
                <c:pt idx="33122">
                  <c:v>87.94140625</c:v>
                </c:pt>
                <c:pt idx="33123">
                  <c:v>18.94140625</c:v>
                </c:pt>
                <c:pt idx="33124">
                  <c:v>152.94140619999999</c:v>
                </c:pt>
                <c:pt idx="33125">
                  <c:v>28.94140625</c:v>
                </c:pt>
                <c:pt idx="33126">
                  <c:v>-2.05859375</c:v>
                </c:pt>
                <c:pt idx="33127">
                  <c:v>-9.05859375</c:v>
                </c:pt>
                <c:pt idx="33128">
                  <c:v>53.94140625</c:v>
                </c:pt>
                <c:pt idx="33129">
                  <c:v>-6.05859375</c:v>
                </c:pt>
                <c:pt idx="33130">
                  <c:v>69.234375</c:v>
                </c:pt>
                <c:pt idx="33131">
                  <c:v>36.234375</c:v>
                </c:pt>
                <c:pt idx="33132">
                  <c:v>1.234375</c:v>
                </c:pt>
                <c:pt idx="33133">
                  <c:v>-1.765625</c:v>
                </c:pt>
                <c:pt idx="33134">
                  <c:v>96.234375</c:v>
                </c:pt>
                <c:pt idx="33135">
                  <c:v>6.234375</c:v>
                </c:pt>
                <c:pt idx="33136">
                  <c:v>103.234375</c:v>
                </c:pt>
                <c:pt idx="33137">
                  <c:v>52.234375</c:v>
                </c:pt>
                <c:pt idx="33138">
                  <c:v>39.234375</c:v>
                </c:pt>
                <c:pt idx="33139">
                  <c:v>83.234375</c:v>
                </c:pt>
                <c:pt idx="33140">
                  <c:v>101.234375</c:v>
                </c:pt>
                <c:pt idx="33141">
                  <c:v>112.234375</c:v>
                </c:pt>
                <c:pt idx="33142">
                  <c:v>114.234375</c:v>
                </c:pt>
                <c:pt idx="33143">
                  <c:v>113.234375</c:v>
                </c:pt>
                <c:pt idx="33144">
                  <c:v>30.234375</c:v>
                </c:pt>
                <c:pt idx="33145">
                  <c:v>61.234375</c:v>
                </c:pt>
                <c:pt idx="33146">
                  <c:v>72.16796875</c:v>
                </c:pt>
                <c:pt idx="33147">
                  <c:v>39.16796875</c:v>
                </c:pt>
                <c:pt idx="33148">
                  <c:v>6.16796875</c:v>
                </c:pt>
                <c:pt idx="33149">
                  <c:v>0.16796875</c:v>
                </c:pt>
                <c:pt idx="33150">
                  <c:v>102.1679688</c:v>
                </c:pt>
                <c:pt idx="33151">
                  <c:v>96.16796875</c:v>
                </c:pt>
                <c:pt idx="33152">
                  <c:v>88.16796875</c:v>
                </c:pt>
                <c:pt idx="33153">
                  <c:v>3.16796875</c:v>
                </c:pt>
                <c:pt idx="33154">
                  <c:v>-6.83203125</c:v>
                </c:pt>
                <c:pt idx="33155">
                  <c:v>66.16796875</c:v>
                </c:pt>
                <c:pt idx="33156">
                  <c:v>45.16796875</c:v>
                </c:pt>
                <c:pt idx="33157">
                  <c:v>-17.83203125</c:v>
                </c:pt>
                <c:pt idx="33158">
                  <c:v>1.16796875</c:v>
                </c:pt>
                <c:pt idx="33159">
                  <c:v>63.12890625</c:v>
                </c:pt>
                <c:pt idx="33160">
                  <c:v>20.12890625</c:v>
                </c:pt>
                <c:pt idx="33161">
                  <c:v>65.12890625</c:v>
                </c:pt>
                <c:pt idx="33162">
                  <c:v>116.1289062</c:v>
                </c:pt>
                <c:pt idx="33163">
                  <c:v>74.12890625</c:v>
                </c:pt>
                <c:pt idx="33164">
                  <c:v>-0.87109375</c:v>
                </c:pt>
                <c:pt idx="33165">
                  <c:v>8.12890625</c:v>
                </c:pt>
                <c:pt idx="33166">
                  <c:v>157.12890619999999</c:v>
                </c:pt>
                <c:pt idx="33167">
                  <c:v>30.33984375</c:v>
                </c:pt>
                <c:pt idx="33168">
                  <c:v>61.33984375</c:v>
                </c:pt>
                <c:pt idx="33169">
                  <c:v>3.33984375</c:v>
                </c:pt>
                <c:pt idx="33170">
                  <c:v>-31.66015625</c:v>
                </c:pt>
                <c:pt idx="33171">
                  <c:v>58.33984375</c:v>
                </c:pt>
                <c:pt idx="33172">
                  <c:v>31.33984375</c:v>
                </c:pt>
                <c:pt idx="33173">
                  <c:v>-37.66015625</c:v>
                </c:pt>
                <c:pt idx="33174">
                  <c:v>44.33984375</c:v>
                </c:pt>
                <c:pt idx="33175">
                  <c:v>85.33984375</c:v>
                </c:pt>
                <c:pt idx="33176">
                  <c:v>15.12890625</c:v>
                </c:pt>
                <c:pt idx="33177">
                  <c:v>33.12890625</c:v>
                </c:pt>
                <c:pt idx="33178">
                  <c:v>-2.87109375</c:v>
                </c:pt>
                <c:pt idx="33179">
                  <c:v>80.12890625</c:v>
                </c:pt>
                <c:pt idx="33180">
                  <c:v>99.12890625</c:v>
                </c:pt>
                <c:pt idx="33181">
                  <c:v>-57.87109375</c:v>
                </c:pt>
                <c:pt idx="33182">
                  <c:v>27.12890625</c:v>
                </c:pt>
                <c:pt idx="33183">
                  <c:v>-132.87109380000001</c:v>
                </c:pt>
                <c:pt idx="33184">
                  <c:v>26.12890625</c:v>
                </c:pt>
                <c:pt idx="33185">
                  <c:v>-39.87109375</c:v>
                </c:pt>
                <c:pt idx="33186">
                  <c:v>3.12890625</c:v>
                </c:pt>
                <c:pt idx="33187">
                  <c:v>-45.8125</c:v>
                </c:pt>
                <c:pt idx="33188">
                  <c:v>131.1875</c:v>
                </c:pt>
                <c:pt idx="33189">
                  <c:v>48.1875</c:v>
                </c:pt>
                <c:pt idx="33190">
                  <c:v>71.1875</c:v>
                </c:pt>
                <c:pt idx="33191">
                  <c:v>29.1875</c:v>
                </c:pt>
                <c:pt idx="33192">
                  <c:v>115.1875</c:v>
                </c:pt>
                <c:pt idx="33193">
                  <c:v>-0.8125</c:v>
                </c:pt>
                <c:pt idx="33194">
                  <c:v>4.1875</c:v>
                </c:pt>
                <c:pt idx="33195">
                  <c:v>92.1875</c:v>
                </c:pt>
                <c:pt idx="33196">
                  <c:v>64.1875</c:v>
                </c:pt>
                <c:pt idx="33197">
                  <c:v>-10.8125</c:v>
                </c:pt>
                <c:pt idx="33198">
                  <c:v>65.1875</c:v>
                </c:pt>
                <c:pt idx="33199">
                  <c:v>69.24609375</c:v>
                </c:pt>
                <c:pt idx="33200">
                  <c:v>49.24609375</c:v>
                </c:pt>
                <c:pt idx="33201">
                  <c:v>11.24609375</c:v>
                </c:pt>
                <c:pt idx="33202">
                  <c:v>-33.75390625</c:v>
                </c:pt>
                <c:pt idx="33203">
                  <c:v>107.2460938</c:v>
                </c:pt>
                <c:pt idx="33204">
                  <c:v>101.2460938</c:v>
                </c:pt>
                <c:pt idx="33205">
                  <c:v>38.24609375</c:v>
                </c:pt>
                <c:pt idx="33206">
                  <c:v>98.24609375</c:v>
                </c:pt>
                <c:pt idx="33207">
                  <c:v>-21.75390625</c:v>
                </c:pt>
                <c:pt idx="33208">
                  <c:v>18.94140625</c:v>
                </c:pt>
                <c:pt idx="33209">
                  <c:v>41.94140625</c:v>
                </c:pt>
                <c:pt idx="33210">
                  <c:v>-11.05859375</c:v>
                </c:pt>
                <c:pt idx="33211">
                  <c:v>76.94140625</c:v>
                </c:pt>
                <c:pt idx="33212">
                  <c:v>-29.05859375</c:v>
                </c:pt>
                <c:pt idx="33213">
                  <c:v>27.94140625</c:v>
                </c:pt>
                <c:pt idx="33214">
                  <c:v>18.234375</c:v>
                </c:pt>
                <c:pt idx="33215">
                  <c:v>8.234375</c:v>
                </c:pt>
                <c:pt idx="33216">
                  <c:v>33.234375</c:v>
                </c:pt>
                <c:pt idx="33217">
                  <c:v>29.234375</c:v>
                </c:pt>
                <c:pt idx="33218">
                  <c:v>-14.765625</c:v>
                </c:pt>
                <c:pt idx="33219">
                  <c:v>12.234375</c:v>
                </c:pt>
                <c:pt idx="33220">
                  <c:v>6.234375</c:v>
                </c:pt>
                <c:pt idx="33221">
                  <c:v>7.234375</c:v>
                </c:pt>
                <c:pt idx="33222">
                  <c:v>75.234375</c:v>
                </c:pt>
                <c:pt idx="33223">
                  <c:v>42.234375</c:v>
                </c:pt>
                <c:pt idx="33224">
                  <c:v>-24.765625</c:v>
                </c:pt>
                <c:pt idx="33225">
                  <c:v>7.16796875</c:v>
                </c:pt>
                <c:pt idx="33226">
                  <c:v>27.16796875</c:v>
                </c:pt>
                <c:pt idx="33227">
                  <c:v>-51.83203125</c:v>
                </c:pt>
                <c:pt idx="33228">
                  <c:v>-40.83203125</c:v>
                </c:pt>
                <c:pt idx="33229">
                  <c:v>-4.83203125</c:v>
                </c:pt>
                <c:pt idx="33230">
                  <c:v>9.16796875</c:v>
                </c:pt>
                <c:pt idx="33231">
                  <c:v>116.1679688</c:v>
                </c:pt>
                <c:pt idx="33232">
                  <c:v>63.16796875</c:v>
                </c:pt>
                <c:pt idx="33233">
                  <c:v>15.12890625</c:v>
                </c:pt>
                <c:pt idx="33234">
                  <c:v>106.1289062</c:v>
                </c:pt>
                <c:pt idx="33235">
                  <c:v>11.12890625</c:v>
                </c:pt>
                <c:pt idx="33236">
                  <c:v>-27.87109375</c:v>
                </c:pt>
                <c:pt idx="33237">
                  <c:v>48.12890625</c:v>
                </c:pt>
                <c:pt idx="33238">
                  <c:v>73.12890625</c:v>
                </c:pt>
                <c:pt idx="33239">
                  <c:v>39.12890625</c:v>
                </c:pt>
                <c:pt idx="33240">
                  <c:v>94.12890625</c:v>
                </c:pt>
                <c:pt idx="33241">
                  <c:v>99.12890625</c:v>
                </c:pt>
                <c:pt idx="33242">
                  <c:v>80.33984375</c:v>
                </c:pt>
                <c:pt idx="33243">
                  <c:v>57.33984375</c:v>
                </c:pt>
                <c:pt idx="33244">
                  <c:v>-17.66015625</c:v>
                </c:pt>
                <c:pt idx="33245">
                  <c:v>-7.66015625</c:v>
                </c:pt>
                <c:pt idx="33246">
                  <c:v>81.33984375</c:v>
                </c:pt>
                <c:pt idx="33247">
                  <c:v>66.33984375</c:v>
                </c:pt>
                <c:pt idx="33248">
                  <c:v>-93.66015625</c:v>
                </c:pt>
                <c:pt idx="33249">
                  <c:v>-36.66015625</c:v>
                </c:pt>
                <c:pt idx="33250">
                  <c:v>30.12890625</c:v>
                </c:pt>
                <c:pt idx="33251">
                  <c:v>14.12890625</c:v>
                </c:pt>
                <c:pt idx="33252">
                  <c:v>25.12890625</c:v>
                </c:pt>
                <c:pt idx="33253">
                  <c:v>126.1289062</c:v>
                </c:pt>
                <c:pt idx="33254">
                  <c:v>39.12890625</c:v>
                </c:pt>
                <c:pt idx="33255">
                  <c:v>-5.87109375</c:v>
                </c:pt>
                <c:pt idx="33256">
                  <c:v>81.12890625</c:v>
                </c:pt>
                <c:pt idx="33257">
                  <c:v>-0.87109375</c:v>
                </c:pt>
                <c:pt idx="33258">
                  <c:v>71.12890625</c:v>
                </c:pt>
                <c:pt idx="33259">
                  <c:v>89.1875</c:v>
                </c:pt>
                <c:pt idx="33260">
                  <c:v>41.1875</c:v>
                </c:pt>
                <c:pt idx="33261">
                  <c:v>-94.8125</c:v>
                </c:pt>
                <c:pt idx="33262">
                  <c:v>34.1875</c:v>
                </c:pt>
                <c:pt idx="33263">
                  <c:v>64.1875</c:v>
                </c:pt>
                <c:pt idx="33264">
                  <c:v>51.1875</c:v>
                </c:pt>
                <c:pt idx="33265">
                  <c:v>-33.8125</c:v>
                </c:pt>
                <c:pt idx="33266">
                  <c:v>37.24609375</c:v>
                </c:pt>
                <c:pt idx="33267">
                  <c:v>-85.75390625</c:v>
                </c:pt>
                <c:pt idx="33268">
                  <c:v>-7.75390625</c:v>
                </c:pt>
                <c:pt idx="33269">
                  <c:v>-12.75390625</c:v>
                </c:pt>
                <c:pt idx="33270">
                  <c:v>72.24609375</c:v>
                </c:pt>
                <c:pt idx="33271">
                  <c:v>18.24609375</c:v>
                </c:pt>
                <c:pt idx="33272">
                  <c:v>74.24609375</c:v>
                </c:pt>
                <c:pt idx="33273">
                  <c:v>8.24609375</c:v>
                </c:pt>
                <c:pt idx="33274">
                  <c:v>129.24609380000001</c:v>
                </c:pt>
                <c:pt idx="33275">
                  <c:v>18.24609375</c:v>
                </c:pt>
                <c:pt idx="33276">
                  <c:v>-22.05859375</c:v>
                </c:pt>
                <c:pt idx="33277">
                  <c:v>-3.05859375</c:v>
                </c:pt>
                <c:pt idx="33278">
                  <c:v>69.94140625</c:v>
                </c:pt>
                <c:pt idx="33279">
                  <c:v>105.9414062</c:v>
                </c:pt>
                <c:pt idx="33280">
                  <c:v>-1.05859375</c:v>
                </c:pt>
                <c:pt idx="33281">
                  <c:v>93.94140625</c:v>
                </c:pt>
                <c:pt idx="33282">
                  <c:v>148.94140619999999</c:v>
                </c:pt>
                <c:pt idx="33283">
                  <c:v>-7.05859375</c:v>
                </c:pt>
                <c:pt idx="33284">
                  <c:v>-2.05859375</c:v>
                </c:pt>
                <c:pt idx="33285">
                  <c:v>85.94140625</c:v>
                </c:pt>
                <c:pt idx="33286">
                  <c:v>-11.05859375</c:v>
                </c:pt>
                <c:pt idx="33287">
                  <c:v>5.234375</c:v>
                </c:pt>
                <c:pt idx="33288">
                  <c:v>-24.765625</c:v>
                </c:pt>
                <c:pt idx="33289">
                  <c:v>67.234375</c:v>
                </c:pt>
                <c:pt idx="33290">
                  <c:v>43.234375</c:v>
                </c:pt>
                <c:pt idx="33291">
                  <c:v>80.234375</c:v>
                </c:pt>
                <c:pt idx="33292">
                  <c:v>99.234375</c:v>
                </c:pt>
                <c:pt idx="33293">
                  <c:v>-32.765625</c:v>
                </c:pt>
                <c:pt idx="33294">
                  <c:v>-17.765625</c:v>
                </c:pt>
                <c:pt idx="33295">
                  <c:v>15.234375</c:v>
                </c:pt>
                <c:pt idx="33296">
                  <c:v>27.234375</c:v>
                </c:pt>
                <c:pt idx="33297">
                  <c:v>97.16796875</c:v>
                </c:pt>
                <c:pt idx="33298">
                  <c:v>24.16796875</c:v>
                </c:pt>
                <c:pt idx="33299">
                  <c:v>-44.83203125</c:v>
                </c:pt>
                <c:pt idx="33300">
                  <c:v>24.16796875</c:v>
                </c:pt>
                <c:pt idx="33301">
                  <c:v>88.16796875</c:v>
                </c:pt>
                <c:pt idx="33302">
                  <c:v>44.16796875</c:v>
                </c:pt>
                <c:pt idx="33303">
                  <c:v>31.16796875</c:v>
                </c:pt>
                <c:pt idx="33304">
                  <c:v>148.16796880000001</c:v>
                </c:pt>
                <c:pt idx="33305">
                  <c:v>-48.83203125</c:v>
                </c:pt>
                <c:pt idx="33306">
                  <c:v>-25.83203125</c:v>
                </c:pt>
                <c:pt idx="33307">
                  <c:v>42.12890625</c:v>
                </c:pt>
                <c:pt idx="33308">
                  <c:v>89.12890625</c:v>
                </c:pt>
                <c:pt idx="33309">
                  <c:v>98.12890625</c:v>
                </c:pt>
                <c:pt idx="33310">
                  <c:v>34.12890625</c:v>
                </c:pt>
                <c:pt idx="33311">
                  <c:v>76.12890625</c:v>
                </c:pt>
                <c:pt idx="33312">
                  <c:v>84.12890625</c:v>
                </c:pt>
                <c:pt idx="33313">
                  <c:v>-76.87109375</c:v>
                </c:pt>
                <c:pt idx="33314">
                  <c:v>-20.87109375</c:v>
                </c:pt>
                <c:pt idx="33315">
                  <c:v>-25.87109375</c:v>
                </c:pt>
                <c:pt idx="33316">
                  <c:v>-48.87109375</c:v>
                </c:pt>
                <c:pt idx="33317">
                  <c:v>14.12890625</c:v>
                </c:pt>
                <c:pt idx="33318">
                  <c:v>18.12890625</c:v>
                </c:pt>
                <c:pt idx="33319">
                  <c:v>-8.87109375</c:v>
                </c:pt>
                <c:pt idx="33320">
                  <c:v>-37.66015625</c:v>
                </c:pt>
                <c:pt idx="33321">
                  <c:v>33.33984375</c:v>
                </c:pt>
                <c:pt idx="33322">
                  <c:v>35.33984375</c:v>
                </c:pt>
                <c:pt idx="33323">
                  <c:v>-65.66015625</c:v>
                </c:pt>
                <c:pt idx="33324">
                  <c:v>10.12890625</c:v>
                </c:pt>
                <c:pt idx="33325">
                  <c:v>-12.87109375</c:v>
                </c:pt>
                <c:pt idx="33326">
                  <c:v>157.12890619999999</c:v>
                </c:pt>
                <c:pt idx="33327">
                  <c:v>91.12890625</c:v>
                </c:pt>
                <c:pt idx="33328">
                  <c:v>6.12890625</c:v>
                </c:pt>
                <c:pt idx="33329">
                  <c:v>65.12890625</c:v>
                </c:pt>
                <c:pt idx="33330">
                  <c:v>132.12890619999999</c:v>
                </c:pt>
                <c:pt idx="33331">
                  <c:v>10.12890625</c:v>
                </c:pt>
                <c:pt idx="33332">
                  <c:v>29.12890625</c:v>
                </c:pt>
                <c:pt idx="33333">
                  <c:v>11.12890625</c:v>
                </c:pt>
                <c:pt idx="33334">
                  <c:v>69.12890625</c:v>
                </c:pt>
                <c:pt idx="33335">
                  <c:v>104.1289062</c:v>
                </c:pt>
                <c:pt idx="33336">
                  <c:v>103.1289062</c:v>
                </c:pt>
                <c:pt idx="33337">
                  <c:v>46.12890625</c:v>
                </c:pt>
                <c:pt idx="33338">
                  <c:v>-20.8125</c:v>
                </c:pt>
                <c:pt idx="33339">
                  <c:v>71.1875</c:v>
                </c:pt>
                <c:pt idx="33340">
                  <c:v>97.1875</c:v>
                </c:pt>
                <c:pt idx="33341">
                  <c:v>37.1875</c:v>
                </c:pt>
                <c:pt idx="33342">
                  <c:v>14.1875</c:v>
                </c:pt>
                <c:pt idx="33343">
                  <c:v>49.1875</c:v>
                </c:pt>
                <c:pt idx="33344">
                  <c:v>22.1875</c:v>
                </c:pt>
                <c:pt idx="33345">
                  <c:v>25.1875</c:v>
                </c:pt>
                <c:pt idx="33346">
                  <c:v>-93.8125</c:v>
                </c:pt>
                <c:pt idx="33347">
                  <c:v>91.1875</c:v>
                </c:pt>
                <c:pt idx="33348">
                  <c:v>-44.8125</c:v>
                </c:pt>
                <c:pt idx="33349">
                  <c:v>7.24609375</c:v>
                </c:pt>
                <c:pt idx="33350">
                  <c:v>116.2460938</c:v>
                </c:pt>
                <c:pt idx="33351">
                  <c:v>-66.75390625</c:v>
                </c:pt>
                <c:pt idx="33352">
                  <c:v>23.24609375</c:v>
                </c:pt>
                <c:pt idx="33353">
                  <c:v>-18.75390625</c:v>
                </c:pt>
                <c:pt idx="33354">
                  <c:v>14.94140625</c:v>
                </c:pt>
                <c:pt idx="33355">
                  <c:v>-13.05859375</c:v>
                </c:pt>
                <c:pt idx="33356">
                  <c:v>35.94140625</c:v>
                </c:pt>
                <c:pt idx="33357">
                  <c:v>-4.05859375</c:v>
                </c:pt>
                <c:pt idx="33358">
                  <c:v>58.94140625</c:v>
                </c:pt>
                <c:pt idx="33359">
                  <c:v>44.94140625</c:v>
                </c:pt>
                <c:pt idx="33360">
                  <c:v>-47.05859375</c:v>
                </c:pt>
                <c:pt idx="33361">
                  <c:v>22.94140625</c:v>
                </c:pt>
                <c:pt idx="33362">
                  <c:v>106.9414062</c:v>
                </c:pt>
                <c:pt idx="33363">
                  <c:v>-40.05859375</c:v>
                </c:pt>
                <c:pt idx="33364">
                  <c:v>-87.05859375</c:v>
                </c:pt>
                <c:pt idx="33365">
                  <c:v>49.234375</c:v>
                </c:pt>
                <c:pt idx="33366">
                  <c:v>153.234375</c:v>
                </c:pt>
                <c:pt idx="33367">
                  <c:v>26.234375</c:v>
                </c:pt>
                <c:pt idx="33368">
                  <c:v>39.234375</c:v>
                </c:pt>
                <c:pt idx="33369">
                  <c:v>42.234375</c:v>
                </c:pt>
                <c:pt idx="33370">
                  <c:v>-33.765625</c:v>
                </c:pt>
                <c:pt idx="33371">
                  <c:v>165.234375</c:v>
                </c:pt>
                <c:pt idx="33372">
                  <c:v>-3.765625</c:v>
                </c:pt>
                <c:pt idx="33373">
                  <c:v>38.234375</c:v>
                </c:pt>
                <c:pt idx="33374">
                  <c:v>67.16796875</c:v>
                </c:pt>
                <c:pt idx="33375">
                  <c:v>63.16796875</c:v>
                </c:pt>
                <c:pt idx="33376">
                  <c:v>59.16796875</c:v>
                </c:pt>
                <c:pt idx="33377">
                  <c:v>59.16796875</c:v>
                </c:pt>
                <c:pt idx="33378">
                  <c:v>-58.83203125</c:v>
                </c:pt>
                <c:pt idx="33379">
                  <c:v>44.16796875</c:v>
                </c:pt>
                <c:pt idx="33380">
                  <c:v>4.16796875</c:v>
                </c:pt>
                <c:pt idx="33381">
                  <c:v>22.16796875</c:v>
                </c:pt>
                <c:pt idx="33382">
                  <c:v>194.16796880000001</c:v>
                </c:pt>
                <c:pt idx="33383">
                  <c:v>55.16796875</c:v>
                </c:pt>
                <c:pt idx="33384">
                  <c:v>-5.83203125</c:v>
                </c:pt>
                <c:pt idx="33385">
                  <c:v>41.12890625</c:v>
                </c:pt>
                <c:pt idx="33386">
                  <c:v>33.12890625</c:v>
                </c:pt>
                <c:pt idx="33387">
                  <c:v>51.12890625</c:v>
                </c:pt>
                <c:pt idx="33388">
                  <c:v>9.12890625</c:v>
                </c:pt>
                <c:pt idx="33389">
                  <c:v>129.12890619999999</c:v>
                </c:pt>
                <c:pt idx="33390">
                  <c:v>15.33984375</c:v>
                </c:pt>
                <c:pt idx="33391">
                  <c:v>-16.66015625</c:v>
                </c:pt>
                <c:pt idx="33392">
                  <c:v>84.33984375</c:v>
                </c:pt>
                <c:pt idx="33393">
                  <c:v>3.33984375</c:v>
                </c:pt>
                <c:pt idx="33394">
                  <c:v>44.33984375</c:v>
                </c:pt>
                <c:pt idx="33395">
                  <c:v>-25.87109375</c:v>
                </c:pt>
                <c:pt idx="33396">
                  <c:v>64.12890625</c:v>
                </c:pt>
                <c:pt idx="33397">
                  <c:v>112.1289062</c:v>
                </c:pt>
                <c:pt idx="33398">
                  <c:v>67.12890625</c:v>
                </c:pt>
                <c:pt idx="33399">
                  <c:v>60.12890625</c:v>
                </c:pt>
                <c:pt idx="33400">
                  <c:v>39.12890625</c:v>
                </c:pt>
                <c:pt idx="33401">
                  <c:v>93.12890625</c:v>
                </c:pt>
                <c:pt idx="33402">
                  <c:v>-0.87109375</c:v>
                </c:pt>
                <c:pt idx="33403">
                  <c:v>-49.87109375</c:v>
                </c:pt>
                <c:pt idx="33404">
                  <c:v>107.1289062</c:v>
                </c:pt>
                <c:pt idx="33405">
                  <c:v>23.1875</c:v>
                </c:pt>
                <c:pt idx="33406">
                  <c:v>46.1875</c:v>
                </c:pt>
                <c:pt idx="33407">
                  <c:v>47.1875</c:v>
                </c:pt>
                <c:pt idx="33408">
                  <c:v>38.1875</c:v>
                </c:pt>
                <c:pt idx="33409">
                  <c:v>94.1875</c:v>
                </c:pt>
                <c:pt idx="33410">
                  <c:v>67.24609375</c:v>
                </c:pt>
                <c:pt idx="33411">
                  <c:v>26.24609375</c:v>
                </c:pt>
                <c:pt idx="33412">
                  <c:v>-23.75390625</c:v>
                </c:pt>
                <c:pt idx="33413">
                  <c:v>72.24609375</c:v>
                </c:pt>
                <c:pt idx="33414">
                  <c:v>40.24609375</c:v>
                </c:pt>
                <c:pt idx="33415">
                  <c:v>77.24609375</c:v>
                </c:pt>
                <c:pt idx="33416">
                  <c:v>-20.75390625</c:v>
                </c:pt>
                <c:pt idx="33417">
                  <c:v>26.24609375</c:v>
                </c:pt>
                <c:pt idx="33418">
                  <c:v>77.24609375</c:v>
                </c:pt>
                <c:pt idx="33419">
                  <c:v>-5.859375E-2</c:v>
                </c:pt>
                <c:pt idx="33420">
                  <c:v>4.94140625</c:v>
                </c:pt>
                <c:pt idx="33421">
                  <c:v>8.94140625</c:v>
                </c:pt>
                <c:pt idx="33422">
                  <c:v>-8.05859375</c:v>
                </c:pt>
                <c:pt idx="33423">
                  <c:v>53.94140625</c:v>
                </c:pt>
                <c:pt idx="33424">
                  <c:v>48.94140625</c:v>
                </c:pt>
                <c:pt idx="33425">
                  <c:v>-57.05859375</c:v>
                </c:pt>
                <c:pt idx="33426">
                  <c:v>1.94140625</c:v>
                </c:pt>
                <c:pt idx="33427">
                  <c:v>66.94140625</c:v>
                </c:pt>
                <c:pt idx="33428">
                  <c:v>19.234375</c:v>
                </c:pt>
                <c:pt idx="33429">
                  <c:v>64.234375</c:v>
                </c:pt>
                <c:pt idx="33430">
                  <c:v>64.234375</c:v>
                </c:pt>
                <c:pt idx="33431">
                  <c:v>64.234375</c:v>
                </c:pt>
                <c:pt idx="33432">
                  <c:v>13.234375</c:v>
                </c:pt>
                <c:pt idx="33433">
                  <c:v>34.234375</c:v>
                </c:pt>
                <c:pt idx="33434">
                  <c:v>39.234375</c:v>
                </c:pt>
                <c:pt idx="33435">
                  <c:v>124.234375</c:v>
                </c:pt>
                <c:pt idx="33436">
                  <c:v>80.16796875</c:v>
                </c:pt>
                <c:pt idx="33437">
                  <c:v>-23.83203125</c:v>
                </c:pt>
                <c:pt idx="33438">
                  <c:v>-16.83203125</c:v>
                </c:pt>
                <c:pt idx="33439">
                  <c:v>-34.83203125</c:v>
                </c:pt>
                <c:pt idx="33440">
                  <c:v>24.16796875</c:v>
                </c:pt>
                <c:pt idx="33441">
                  <c:v>61.16796875</c:v>
                </c:pt>
                <c:pt idx="33442">
                  <c:v>63.16796875</c:v>
                </c:pt>
                <c:pt idx="33443">
                  <c:v>-21.83203125</c:v>
                </c:pt>
                <c:pt idx="33444">
                  <c:v>66.16796875</c:v>
                </c:pt>
                <c:pt idx="33445">
                  <c:v>80.16796875</c:v>
                </c:pt>
                <c:pt idx="33446">
                  <c:v>-46.83203125</c:v>
                </c:pt>
                <c:pt idx="33447">
                  <c:v>95.16796875</c:v>
                </c:pt>
                <c:pt idx="33448">
                  <c:v>34.16796875</c:v>
                </c:pt>
                <c:pt idx="33449">
                  <c:v>69.16796875</c:v>
                </c:pt>
                <c:pt idx="33450">
                  <c:v>0.12890625</c:v>
                </c:pt>
                <c:pt idx="33451">
                  <c:v>150.12890619999999</c:v>
                </c:pt>
                <c:pt idx="33452">
                  <c:v>6.12890625</c:v>
                </c:pt>
                <c:pt idx="33453">
                  <c:v>38.12890625</c:v>
                </c:pt>
                <c:pt idx="33454">
                  <c:v>-62.87109375</c:v>
                </c:pt>
                <c:pt idx="33455">
                  <c:v>-71.87109375</c:v>
                </c:pt>
                <c:pt idx="33456">
                  <c:v>-33.87109375</c:v>
                </c:pt>
                <c:pt idx="33457">
                  <c:v>41.12890625</c:v>
                </c:pt>
                <c:pt idx="33458">
                  <c:v>19.12890625</c:v>
                </c:pt>
                <c:pt idx="33459">
                  <c:v>143.12890619999999</c:v>
                </c:pt>
                <c:pt idx="33460">
                  <c:v>-28.87109375</c:v>
                </c:pt>
                <c:pt idx="33461">
                  <c:v>13.12890625</c:v>
                </c:pt>
                <c:pt idx="33462">
                  <c:v>79.12890625</c:v>
                </c:pt>
                <c:pt idx="33463">
                  <c:v>24.12890625</c:v>
                </c:pt>
                <c:pt idx="33464">
                  <c:v>27.12890625</c:v>
                </c:pt>
                <c:pt idx="33465">
                  <c:v>-57.87109375</c:v>
                </c:pt>
                <c:pt idx="33466">
                  <c:v>-28.87109375</c:v>
                </c:pt>
                <c:pt idx="33467">
                  <c:v>78.12890625</c:v>
                </c:pt>
                <c:pt idx="33468">
                  <c:v>-34.87109375</c:v>
                </c:pt>
                <c:pt idx="33469">
                  <c:v>64.33984375</c:v>
                </c:pt>
                <c:pt idx="33470">
                  <c:v>-12.66015625</c:v>
                </c:pt>
                <c:pt idx="33471">
                  <c:v>93.33984375</c:v>
                </c:pt>
                <c:pt idx="33472">
                  <c:v>-27.66015625</c:v>
                </c:pt>
                <c:pt idx="33473">
                  <c:v>-34.66015625</c:v>
                </c:pt>
                <c:pt idx="33474">
                  <c:v>-9.66015625</c:v>
                </c:pt>
                <c:pt idx="33475">
                  <c:v>-32.66015625</c:v>
                </c:pt>
                <c:pt idx="33476">
                  <c:v>6.12890625</c:v>
                </c:pt>
                <c:pt idx="33477">
                  <c:v>120.1289062</c:v>
                </c:pt>
                <c:pt idx="33478">
                  <c:v>-36.87109375</c:v>
                </c:pt>
                <c:pt idx="33479">
                  <c:v>44.12890625</c:v>
                </c:pt>
                <c:pt idx="33480">
                  <c:v>-27.87109375</c:v>
                </c:pt>
                <c:pt idx="33481">
                  <c:v>16.12890625</c:v>
                </c:pt>
                <c:pt idx="33482">
                  <c:v>30.12890625</c:v>
                </c:pt>
                <c:pt idx="33483">
                  <c:v>37.12890625</c:v>
                </c:pt>
                <c:pt idx="33484">
                  <c:v>42.12890625</c:v>
                </c:pt>
                <c:pt idx="33485">
                  <c:v>23.12890625</c:v>
                </c:pt>
                <c:pt idx="33486">
                  <c:v>85.12890625</c:v>
                </c:pt>
                <c:pt idx="33487">
                  <c:v>1.12890625</c:v>
                </c:pt>
                <c:pt idx="33488">
                  <c:v>-20.87109375</c:v>
                </c:pt>
                <c:pt idx="33489">
                  <c:v>-21.8125</c:v>
                </c:pt>
                <c:pt idx="33490">
                  <c:v>119.1875</c:v>
                </c:pt>
                <c:pt idx="33491">
                  <c:v>54.1875</c:v>
                </c:pt>
                <c:pt idx="33492">
                  <c:v>19.1875</c:v>
                </c:pt>
                <c:pt idx="33493">
                  <c:v>3.1875</c:v>
                </c:pt>
                <c:pt idx="33494">
                  <c:v>62.1875</c:v>
                </c:pt>
                <c:pt idx="33495">
                  <c:v>10.1875</c:v>
                </c:pt>
                <c:pt idx="33496">
                  <c:v>119.1875</c:v>
                </c:pt>
                <c:pt idx="33497">
                  <c:v>-8.8125</c:v>
                </c:pt>
                <c:pt idx="33498">
                  <c:v>36.1875</c:v>
                </c:pt>
                <c:pt idx="33499">
                  <c:v>42.1875</c:v>
                </c:pt>
                <c:pt idx="33500">
                  <c:v>25.1875</c:v>
                </c:pt>
                <c:pt idx="33501">
                  <c:v>37.24609375</c:v>
                </c:pt>
                <c:pt idx="33502">
                  <c:v>-5.75390625</c:v>
                </c:pt>
                <c:pt idx="33503">
                  <c:v>154.24609380000001</c:v>
                </c:pt>
                <c:pt idx="33504">
                  <c:v>-42.75390625</c:v>
                </c:pt>
                <c:pt idx="33505">
                  <c:v>37.24609375</c:v>
                </c:pt>
                <c:pt idx="33506">
                  <c:v>-2.75390625</c:v>
                </c:pt>
                <c:pt idx="33507">
                  <c:v>13.24609375</c:v>
                </c:pt>
                <c:pt idx="33508">
                  <c:v>67.94140625</c:v>
                </c:pt>
                <c:pt idx="33509">
                  <c:v>90.94140625</c:v>
                </c:pt>
                <c:pt idx="33510">
                  <c:v>-6.05859375</c:v>
                </c:pt>
                <c:pt idx="33511">
                  <c:v>29.94140625</c:v>
                </c:pt>
                <c:pt idx="33512">
                  <c:v>50.94140625</c:v>
                </c:pt>
                <c:pt idx="33513">
                  <c:v>-2.05859375</c:v>
                </c:pt>
                <c:pt idx="33514">
                  <c:v>25.94140625</c:v>
                </c:pt>
                <c:pt idx="33515">
                  <c:v>-26.765625</c:v>
                </c:pt>
                <c:pt idx="33516">
                  <c:v>78.234375</c:v>
                </c:pt>
                <c:pt idx="33517">
                  <c:v>39.234375</c:v>
                </c:pt>
                <c:pt idx="33518">
                  <c:v>43.234375</c:v>
                </c:pt>
                <c:pt idx="33519">
                  <c:v>67.234375</c:v>
                </c:pt>
                <c:pt idx="33520">
                  <c:v>3.234375</c:v>
                </c:pt>
                <c:pt idx="33521">
                  <c:v>-18.83203125</c:v>
                </c:pt>
                <c:pt idx="33522">
                  <c:v>-29.83203125</c:v>
                </c:pt>
                <c:pt idx="33523">
                  <c:v>28.16796875</c:v>
                </c:pt>
                <c:pt idx="33524">
                  <c:v>-21.83203125</c:v>
                </c:pt>
                <c:pt idx="33525">
                  <c:v>61.16796875</c:v>
                </c:pt>
                <c:pt idx="33526">
                  <c:v>64.16796875</c:v>
                </c:pt>
                <c:pt idx="33527">
                  <c:v>66.16796875</c:v>
                </c:pt>
                <c:pt idx="33528">
                  <c:v>24.12890625</c:v>
                </c:pt>
                <c:pt idx="33529">
                  <c:v>25.12890625</c:v>
                </c:pt>
                <c:pt idx="33530">
                  <c:v>65.12890625</c:v>
                </c:pt>
                <c:pt idx="33531">
                  <c:v>43.12890625</c:v>
                </c:pt>
                <c:pt idx="33532">
                  <c:v>10.12890625</c:v>
                </c:pt>
                <c:pt idx="33533">
                  <c:v>-27.66015625</c:v>
                </c:pt>
                <c:pt idx="33534">
                  <c:v>-2.66015625</c:v>
                </c:pt>
                <c:pt idx="33535">
                  <c:v>26.33984375</c:v>
                </c:pt>
                <c:pt idx="33536">
                  <c:v>134.33984380000001</c:v>
                </c:pt>
                <c:pt idx="33537">
                  <c:v>75.33984375</c:v>
                </c:pt>
                <c:pt idx="33538">
                  <c:v>130.33984380000001</c:v>
                </c:pt>
                <c:pt idx="33539">
                  <c:v>45.12890625</c:v>
                </c:pt>
                <c:pt idx="33540">
                  <c:v>17.12890625</c:v>
                </c:pt>
                <c:pt idx="33541">
                  <c:v>65.12890625</c:v>
                </c:pt>
                <c:pt idx="33542">
                  <c:v>33.12890625</c:v>
                </c:pt>
                <c:pt idx="33543">
                  <c:v>119.1289062</c:v>
                </c:pt>
                <c:pt idx="33544">
                  <c:v>-50.87109375</c:v>
                </c:pt>
                <c:pt idx="33545">
                  <c:v>22.12890625</c:v>
                </c:pt>
                <c:pt idx="33546">
                  <c:v>-14.87109375</c:v>
                </c:pt>
                <c:pt idx="33547">
                  <c:v>-27.87109375</c:v>
                </c:pt>
                <c:pt idx="33548">
                  <c:v>39.12890625</c:v>
                </c:pt>
                <c:pt idx="33549">
                  <c:v>46.12890625</c:v>
                </c:pt>
                <c:pt idx="33550">
                  <c:v>10.1875</c:v>
                </c:pt>
                <c:pt idx="33551">
                  <c:v>108.1875</c:v>
                </c:pt>
                <c:pt idx="33552">
                  <c:v>114.1875</c:v>
                </c:pt>
                <c:pt idx="33553">
                  <c:v>-1.8125</c:v>
                </c:pt>
                <c:pt idx="33554">
                  <c:v>-23.8125</c:v>
                </c:pt>
                <c:pt idx="33555">
                  <c:v>74.1875</c:v>
                </c:pt>
                <c:pt idx="33556">
                  <c:v>74.1875</c:v>
                </c:pt>
                <c:pt idx="33557">
                  <c:v>-34.75390625</c:v>
                </c:pt>
                <c:pt idx="33558">
                  <c:v>50.24609375</c:v>
                </c:pt>
                <c:pt idx="33559">
                  <c:v>41.24609375</c:v>
                </c:pt>
                <c:pt idx="33560">
                  <c:v>79.24609375</c:v>
                </c:pt>
                <c:pt idx="33561">
                  <c:v>144.24609380000001</c:v>
                </c:pt>
                <c:pt idx="33562">
                  <c:v>55.24609375</c:v>
                </c:pt>
                <c:pt idx="33563">
                  <c:v>65.24609375</c:v>
                </c:pt>
                <c:pt idx="33564">
                  <c:v>30.24609375</c:v>
                </c:pt>
                <c:pt idx="33565">
                  <c:v>-38.75390625</c:v>
                </c:pt>
                <c:pt idx="33566">
                  <c:v>74.24609375</c:v>
                </c:pt>
                <c:pt idx="33567">
                  <c:v>110.2460938</c:v>
                </c:pt>
                <c:pt idx="33568">
                  <c:v>7.24609375</c:v>
                </c:pt>
                <c:pt idx="33569">
                  <c:v>6.24609375</c:v>
                </c:pt>
                <c:pt idx="33570">
                  <c:v>175.94140619999999</c:v>
                </c:pt>
                <c:pt idx="33571">
                  <c:v>105.9414062</c:v>
                </c:pt>
                <c:pt idx="33572">
                  <c:v>1.94140625</c:v>
                </c:pt>
                <c:pt idx="33573">
                  <c:v>-15.05859375</c:v>
                </c:pt>
                <c:pt idx="33574">
                  <c:v>8.94140625</c:v>
                </c:pt>
                <c:pt idx="33575">
                  <c:v>0.94140625</c:v>
                </c:pt>
                <c:pt idx="33576">
                  <c:v>35.94140625</c:v>
                </c:pt>
                <c:pt idx="33577">
                  <c:v>-108.0585938</c:v>
                </c:pt>
                <c:pt idx="33578">
                  <c:v>-6.765625</c:v>
                </c:pt>
                <c:pt idx="33579">
                  <c:v>-18.765625</c:v>
                </c:pt>
                <c:pt idx="33580">
                  <c:v>-75.765625</c:v>
                </c:pt>
                <c:pt idx="33581">
                  <c:v>0.234375</c:v>
                </c:pt>
                <c:pt idx="33582">
                  <c:v>68.234375</c:v>
                </c:pt>
                <c:pt idx="33583">
                  <c:v>45.234375</c:v>
                </c:pt>
                <c:pt idx="33584">
                  <c:v>80.234375</c:v>
                </c:pt>
                <c:pt idx="33585">
                  <c:v>34.234375</c:v>
                </c:pt>
                <c:pt idx="33586">
                  <c:v>136.234375</c:v>
                </c:pt>
                <c:pt idx="33587">
                  <c:v>-37.765625</c:v>
                </c:pt>
                <c:pt idx="33588">
                  <c:v>35.234375</c:v>
                </c:pt>
                <c:pt idx="33589">
                  <c:v>106.234375</c:v>
                </c:pt>
                <c:pt idx="33590">
                  <c:v>10.234375</c:v>
                </c:pt>
                <c:pt idx="33591">
                  <c:v>41.16796875</c:v>
                </c:pt>
                <c:pt idx="33592">
                  <c:v>-84.83203125</c:v>
                </c:pt>
                <c:pt idx="33593">
                  <c:v>42.16796875</c:v>
                </c:pt>
                <c:pt idx="33594">
                  <c:v>35.16796875</c:v>
                </c:pt>
                <c:pt idx="33595">
                  <c:v>0.16796875</c:v>
                </c:pt>
                <c:pt idx="33596">
                  <c:v>71.16796875</c:v>
                </c:pt>
                <c:pt idx="33597">
                  <c:v>75.16796875</c:v>
                </c:pt>
                <c:pt idx="33598">
                  <c:v>24.16796875</c:v>
                </c:pt>
                <c:pt idx="33599">
                  <c:v>-61.83203125</c:v>
                </c:pt>
                <c:pt idx="33600">
                  <c:v>43.16796875</c:v>
                </c:pt>
                <c:pt idx="33601">
                  <c:v>-14.87109375</c:v>
                </c:pt>
                <c:pt idx="33602">
                  <c:v>-17.87109375</c:v>
                </c:pt>
                <c:pt idx="33603">
                  <c:v>-8.87109375</c:v>
                </c:pt>
                <c:pt idx="33604">
                  <c:v>-13.87109375</c:v>
                </c:pt>
                <c:pt idx="33605">
                  <c:v>45.12890625</c:v>
                </c:pt>
                <c:pt idx="33606">
                  <c:v>12.12890625</c:v>
                </c:pt>
                <c:pt idx="33607">
                  <c:v>-69.66015625</c:v>
                </c:pt>
                <c:pt idx="33608">
                  <c:v>103.3398438</c:v>
                </c:pt>
                <c:pt idx="33609">
                  <c:v>-37.66015625</c:v>
                </c:pt>
                <c:pt idx="33610">
                  <c:v>18.33984375</c:v>
                </c:pt>
                <c:pt idx="33611">
                  <c:v>-25.66015625</c:v>
                </c:pt>
                <c:pt idx="33612">
                  <c:v>-6.66015625</c:v>
                </c:pt>
                <c:pt idx="33613">
                  <c:v>133.33984380000001</c:v>
                </c:pt>
                <c:pt idx="33614">
                  <c:v>67.33984375</c:v>
                </c:pt>
                <c:pt idx="33615">
                  <c:v>-20.66015625</c:v>
                </c:pt>
                <c:pt idx="33616">
                  <c:v>-72.66015625</c:v>
                </c:pt>
                <c:pt idx="33617">
                  <c:v>75.12890625</c:v>
                </c:pt>
                <c:pt idx="33618">
                  <c:v>13.12890625</c:v>
                </c:pt>
                <c:pt idx="33619">
                  <c:v>82.12890625</c:v>
                </c:pt>
                <c:pt idx="33620">
                  <c:v>32.12890625</c:v>
                </c:pt>
                <c:pt idx="33621">
                  <c:v>171.12890619999999</c:v>
                </c:pt>
                <c:pt idx="33622">
                  <c:v>71.12890625</c:v>
                </c:pt>
                <c:pt idx="33623">
                  <c:v>66.12890625</c:v>
                </c:pt>
                <c:pt idx="33624">
                  <c:v>-12.87109375</c:v>
                </c:pt>
                <c:pt idx="33625">
                  <c:v>117.1875</c:v>
                </c:pt>
                <c:pt idx="33626">
                  <c:v>49.1875</c:v>
                </c:pt>
                <c:pt idx="33627">
                  <c:v>75.1875</c:v>
                </c:pt>
                <c:pt idx="33628">
                  <c:v>3.1875</c:v>
                </c:pt>
                <c:pt idx="33629">
                  <c:v>-14.8125</c:v>
                </c:pt>
                <c:pt idx="33630">
                  <c:v>43.24609375</c:v>
                </c:pt>
                <c:pt idx="33631">
                  <c:v>53.24609375</c:v>
                </c:pt>
                <c:pt idx="33632">
                  <c:v>-18.75390625</c:v>
                </c:pt>
                <c:pt idx="33633">
                  <c:v>30.24609375</c:v>
                </c:pt>
                <c:pt idx="33634">
                  <c:v>-12.75390625</c:v>
                </c:pt>
                <c:pt idx="33635">
                  <c:v>-71.75390625</c:v>
                </c:pt>
                <c:pt idx="33636">
                  <c:v>-14.75390625</c:v>
                </c:pt>
                <c:pt idx="33637">
                  <c:v>64.24609375</c:v>
                </c:pt>
                <c:pt idx="33638">
                  <c:v>155.24609380000001</c:v>
                </c:pt>
                <c:pt idx="33639">
                  <c:v>18.94140625</c:v>
                </c:pt>
                <c:pt idx="33640">
                  <c:v>173.94140619999999</c:v>
                </c:pt>
                <c:pt idx="33641">
                  <c:v>57.94140625</c:v>
                </c:pt>
                <c:pt idx="33642">
                  <c:v>143.94140619999999</c:v>
                </c:pt>
                <c:pt idx="33643">
                  <c:v>-33.05859375</c:v>
                </c:pt>
                <c:pt idx="33644">
                  <c:v>71.94140625</c:v>
                </c:pt>
                <c:pt idx="33645">
                  <c:v>-55.05859375</c:v>
                </c:pt>
                <c:pt idx="33646">
                  <c:v>14.94140625</c:v>
                </c:pt>
                <c:pt idx="33647">
                  <c:v>-18.05859375</c:v>
                </c:pt>
                <c:pt idx="33648">
                  <c:v>-39.05859375</c:v>
                </c:pt>
                <c:pt idx="33649">
                  <c:v>39.234375</c:v>
                </c:pt>
                <c:pt idx="33650">
                  <c:v>38.234375</c:v>
                </c:pt>
                <c:pt idx="33651">
                  <c:v>-15.765625</c:v>
                </c:pt>
                <c:pt idx="33652">
                  <c:v>-45.765625</c:v>
                </c:pt>
                <c:pt idx="33653">
                  <c:v>144.234375</c:v>
                </c:pt>
                <c:pt idx="33654">
                  <c:v>24.234375</c:v>
                </c:pt>
                <c:pt idx="33655">
                  <c:v>148.234375</c:v>
                </c:pt>
                <c:pt idx="33656">
                  <c:v>85.234375</c:v>
                </c:pt>
                <c:pt idx="33657">
                  <c:v>38.234375</c:v>
                </c:pt>
                <c:pt idx="33658">
                  <c:v>67.234375</c:v>
                </c:pt>
                <c:pt idx="33659">
                  <c:v>114.234375</c:v>
                </c:pt>
                <c:pt idx="33660">
                  <c:v>69.234375</c:v>
                </c:pt>
                <c:pt idx="33661">
                  <c:v>18.16796875</c:v>
                </c:pt>
                <c:pt idx="33662">
                  <c:v>116.1679688</c:v>
                </c:pt>
                <c:pt idx="33663">
                  <c:v>82.16796875</c:v>
                </c:pt>
                <c:pt idx="33664">
                  <c:v>77.16796875</c:v>
                </c:pt>
                <c:pt idx="33665">
                  <c:v>46.16796875</c:v>
                </c:pt>
                <c:pt idx="33666">
                  <c:v>14.16796875</c:v>
                </c:pt>
                <c:pt idx="33667">
                  <c:v>-57.83203125</c:v>
                </c:pt>
                <c:pt idx="33668">
                  <c:v>-17.83203125</c:v>
                </c:pt>
                <c:pt idx="33669">
                  <c:v>10.16796875</c:v>
                </c:pt>
                <c:pt idx="33670">
                  <c:v>29.16796875</c:v>
                </c:pt>
                <c:pt idx="33671">
                  <c:v>54.16796875</c:v>
                </c:pt>
                <c:pt idx="33672">
                  <c:v>41.16796875</c:v>
                </c:pt>
                <c:pt idx="33673">
                  <c:v>-81.87109375</c:v>
                </c:pt>
                <c:pt idx="33674">
                  <c:v>-0.87109375</c:v>
                </c:pt>
                <c:pt idx="33675">
                  <c:v>-45.87109375</c:v>
                </c:pt>
                <c:pt idx="33676">
                  <c:v>46.12890625</c:v>
                </c:pt>
                <c:pt idx="33677">
                  <c:v>32.12890625</c:v>
                </c:pt>
                <c:pt idx="33678">
                  <c:v>23.12890625</c:v>
                </c:pt>
                <c:pt idx="33679">
                  <c:v>11.33984375</c:v>
                </c:pt>
                <c:pt idx="33680">
                  <c:v>39.33984375</c:v>
                </c:pt>
                <c:pt idx="33681">
                  <c:v>-20.66015625</c:v>
                </c:pt>
                <c:pt idx="33682">
                  <c:v>93.33984375</c:v>
                </c:pt>
                <c:pt idx="33683">
                  <c:v>-62.66015625</c:v>
                </c:pt>
                <c:pt idx="33684">
                  <c:v>-0.66015625</c:v>
                </c:pt>
                <c:pt idx="33685">
                  <c:v>-73.66015625</c:v>
                </c:pt>
                <c:pt idx="33686">
                  <c:v>45.12890625</c:v>
                </c:pt>
                <c:pt idx="33687">
                  <c:v>19.12890625</c:v>
                </c:pt>
                <c:pt idx="33688">
                  <c:v>100.1289062</c:v>
                </c:pt>
                <c:pt idx="33689">
                  <c:v>55.12890625</c:v>
                </c:pt>
                <c:pt idx="33690">
                  <c:v>134.12890619999999</c:v>
                </c:pt>
                <c:pt idx="33691">
                  <c:v>22.12890625</c:v>
                </c:pt>
                <c:pt idx="33692">
                  <c:v>31.12890625</c:v>
                </c:pt>
                <c:pt idx="33693">
                  <c:v>22.12890625</c:v>
                </c:pt>
                <c:pt idx="33694">
                  <c:v>32.12890625</c:v>
                </c:pt>
                <c:pt idx="33695">
                  <c:v>66.12890625</c:v>
                </c:pt>
                <c:pt idx="33696">
                  <c:v>98.12890625</c:v>
                </c:pt>
                <c:pt idx="33697">
                  <c:v>20.12890625</c:v>
                </c:pt>
                <c:pt idx="33698">
                  <c:v>78.12890625</c:v>
                </c:pt>
                <c:pt idx="33699">
                  <c:v>48.12890625</c:v>
                </c:pt>
                <c:pt idx="33700">
                  <c:v>68.1875</c:v>
                </c:pt>
                <c:pt idx="33701">
                  <c:v>-65.8125</c:v>
                </c:pt>
                <c:pt idx="33702">
                  <c:v>125.1875</c:v>
                </c:pt>
                <c:pt idx="33703">
                  <c:v>27.1875</c:v>
                </c:pt>
                <c:pt idx="33704">
                  <c:v>192.1875</c:v>
                </c:pt>
                <c:pt idx="33705">
                  <c:v>78.1875</c:v>
                </c:pt>
                <c:pt idx="33706">
                  <c:v>17.1875</c:v>
                </c:pt>
                <c:pt idx="33707">
                  <c:v>-44.8125</c:v>
                </c:pt>
                <c:pt idx="33708">
                  <c:v>74.24609375</c:v>
                </c:pt>
                <c:pt idx="33709">
                  <c:v>59.24609375</c:v>
                </c:pt>
                <c:pt idx="33710">
                  <c:v>70.24609375</c:v>
                </c:pt>
                <c:pt idx="33711">
                  <c:v>7.24609375</c:v>
                </c:pt>
                <c:pt idx="33712">
                  <c:v>88.24609375</c:v>
                </c:pt>
                <c:pt idx="33713">
                  <c:v>61.24609375</c:v>
                </c:pt>
                <c:pt idx="33714">
                  <c:v>-31.75390625</c:v>
                </c:pt>
                <c:pt idx="33715">
                  <c:v>13.24609375</c:v>
                </c:pt>
                <c:pt idx="33716">
                  <c:v>75.24609375</c:v>
                </c:pt>
                <c:pt idx="33717">
                  <c:v>33.24609375</c:v>
                </c:pt>
                <c:pt idx="33718">
                  <c:v>18.24609375</c:v>
                </c:pt>
                <c:pt idx="33719">
                  <c:v>72.24609375</c:v>
                </c:pt>
                <c:pt idx="33720">
                  <c:v>46.24609375</c:v>
                </c:pt>
                <c:pt idx="33721">
                  <c:v>44.24609375</c:v>
                </c:pt>
                <c:pt idx="33722">
                  <c:v>35.24609375</c:v>
                </c:pt>
                <c:pt idx="33723">
                  <c:v>34.94140625</c:v>
                </c:pt>
                <c:pt idx="33724">
                  <c:v>25.94140625</c:v>
                </c:pt>
                <c:pt idx="33725">
                  <c:v>73.94140625</c:v>
                </c:pt>
                <c:pt idx="33726">
                  <c:v>94.94140625</c:v>
                </c:pt>
                <c:pt idx="33727">
                  <c:v>-6.05859375</c:v>
                </c:pt>
                <c:pt idx="33728">
                  <c:v>11.94140625</c:v>
                </c:pt>
                <c:pt idx="33729">
                  <c:v>57.94140625</c:v>
                </c:pt>
                <c:pt idx="33730">
                  <c:v>5.94140625</c:v>
                </c:pt>
                <c:pt idx="33731">
                  <c:v>95.94140625</c:v>
                </c:pt>
                <c:pt idx="33732">
                  <c:v>-52.05859375</c:v>
                </c:pt>
                <c:pt idx="33733">
                  <c:v>-77.05859375</c:v>
                </c:pt>
                <c:pt idx="33734">
                  <c:v>0.234375</c:v>
                </c:pt>
                <c:pt idx="33735">
                  <c:v>2.234375</c:v>
                </c:pt>
                <c:pt idx="33736">
                  <c:v>34.234375</c:v>
                </c:pt>
                <c:pt idx="33737">
                  <c:v>100.234375</c:v>
                </c:pt>
                <c:pt idx="33738">
                  <c:v>1.234375</c:v>
                </c:pt>
                <c:pt idx="33739">
                  <c:v>16.234375</c:v>
                </c:pt>
                <c:pt idx="33740">
                  <c:v>65.16796875</c:v>
                </c:pt>
                <c:pt idx="33741">
                  <c:v>115.1679688</c:v>
                </c:pt>
                <c:pt idx="33742">
                  <c:v>41.16796875</c:v>
                </c:pt>
                <c:pt idx="33743">
                  <c:v>26.16796875</c:v>
                </c:pt>
                <c:pt idx="33744">
                  <c:v>0.16796875</c:v>
                </c:pt>
                <c:pt idx="33745">
                  <c:v>-1.83203125</c:v>
                </c:pt>
                <c:pt idx="33746">
                  <c:v>32.16796875</c:v>
                </c:pt>
                <c:pt idx="33747">
                  <c:v>86.16796875</c:v>
                </c:pt>
                <c:pt idx="33748">
                  <c:v>23.16796875</c:v>
                </c:pt>
                <c:pt idx="33749">
                  <c:v>20.12890625</c:v>
                </c:pt>
                <c:pt idx="33750">
                  <c:v>-4.87109375</c:v>
                </c:pt>
                <c:pt idx="33751">
                  <c:v>0.12890625</c:v>
                </c:pt>
                <c:pt idx="33752">
                  <c:v>36.12890625</c:v>
                </c:pt>
                <c:pt idx="33753">
                  <c:v>-12.87109375</c:v>
                </c:pt>
                <c:pt idx="33754">
                  <c:v>57.12890625</c:v>
                </c:pt>
                <c:pt idx="33755">
                  <c:v>-58.87109375</c:v>
                </c:pt>
                <c:pt idx="33756">
                  <c:v>-31.87109375</c:v>
                </c:pt>
                <c:pt idx="33757">
                  <c:v>88.12890625</c:v>
                </c:pt>
                <c:pt idx="33758">
                  <c:v>114.1289062</c:v>
                </c:pt>
                <c:pt idx="33759">
                  <c:v>19.12890625</c:v>
                </c:pt>
                <c:pt idx="33760">
                  <c:v>0.12890625</c:v>
                </c:pt>
                <c:pt idx="33761">
                  <c:v>64.12890625</c:v>
                </c:pt>
                <c:pt idx="33762">
                  <c:v>-3.87109375</c:v>
                </c:pt>
                <c:pt idx="33763">
                  <c:v>14.12890625</c:v>
                </c:pt>
                <c:pt idx="33764">
                  <c:v>23.33984375</c:v>
                </c:pt>
                <c:pt idx="33765">
                  <c:v>47.33984375</c:v>
                </c:pt>
                <c:pt idx="33766">
                  <c:v>129.33984380000001</c:v>
                </c:pt>
                <c:pt idx="33767">
                  <c:v>-36.66015625</c:v>
                </c:pt>
                <c:pt idx="33768">
                  <c:v>74.33984375</c:v>
                </c:pt>
                <c:pt idx="33769">
                  <c:v>-37.66015625</c:v>
                </c:pt>
                <c:pt idx="33770">
                  <c:v>-108.6601562</c:v>
                </c:pt>
                <c:pt idx="33771">
                  <c:v>86.12890625</c:v>
                </c:pt>
                <c:pt idx="33772">
                  <c:v>-79.87109375</c:v>
                </c:pt>
                <c:pt idx="33773">
                  <c:v>13.12890625</c:v>
                </c:pt>
                <c:pt idx="33774">
                  <c:v>68.12890625</c:v>
                </c:pt>
                <c:pt idx="33775">
                  <c:v>-64.87109375</c:v>
                </c:pt>
                <c:pt idx="33776">
                  <c:v>7.12890625</c:v>
                </c:pt>
                <c:pt idx="33777">
                  <c:v>-7.8125</c:v>
                </c:pt>
                <c:pt idx="33778">
                  <c:v>-27.8125</c:v>
                </c:pt>
                <c:pt idx="33779">
                  <c:v>7.1875</c:v>
                </c:pt>
                <c:pt idx="33780">
                  <c:v>39.1875</c:v>
                </c:pt>
                <c:pt idx="33781">
                  <c:v>103.1875</c:v>
                </c:pt>
                <c:pt idx="33782">
                  <c:v>135.1875</c:v>
                </c:pt>
                <c:pt idx="33783">
                  <c:v>135.1875</c:v>
                </c:pt>
                <c:pt idx="33784">
                  <c:v>94.1875</c:v>
                </c:pt>
                <c:pt idx="33785">
                  <c:v>-23.8125</c:v>
                </c:pt>
                <c:pt idx="33786">
                  <c:v>54.1875</c:v>
                </c:pt>
                <c:pt idx="33787">
                  <c:v>46.1875</c:v>
                </c:pt>
                <c:pt idx="33788">
                  <c:v>74.1875</c:v>
                </c:pt>
                <c:pt idx="33789">
                  <c:v>97.1875</c:v>
                </c:pt>
                <c:pt idx="33790">
                  <c:v>33.24609375</c:v>
                </c:pt>
                <c:pt idx="33791">
                  <c:v>32.24609375</c:v>
                </c:pt>
                <c:pt idx="33792">
                  <c:v>-27.75390625</c:v>
                </c:pt>
                <c:pt idx="33793">
                  <c:v>-15.75390625</c:v>
                </c:pt>
                <c:pt idx="33794">
                  <c:v>11.24609375</c:v>
                </c:pt>
                <c:pt idx="33795">
                  <c:v>-34.75390625</c:v>
                </c:pt>
                <c:pt idx="33796">
                  <c:v>-26.75390625</c:v>
                </c:pt>
                <c:pt idx="33797">
                  <c:v>71.24609375</c:v>
                </c:pt>
                <c:pt idx="33798">
                  <c:v>16.24609375</c:v>
                </c:pt>
                <c:pt idx="33799">
                  <c:v>7.94140625</c:v>
                </c:pt>
                <c:pt idx="33800">
                  <c:v>35.94140625</c:v>
                </c:pt>
                <c:pt idx="33801">
                  <c:v>-12.05859375</c:v>
                </c:pt>
                <c:pt idx="33802">
                  <c:v>15.94140625</c:v>
                </c:pt>
                <c:pt idx="33803">
                  <c:v>132.94140619999999</c:v>
                </c:pt>
                <c:pt idx="33804">
                  <c:v>42.94140625</c:v>
                </c:pt>
                <c:pt idx="33805">
                  <c:v>-8.05859375</c:v>
                </c:pt>
                <c:pt idx="33806">
                  <c:v>42.94140625</c:v>
                </c:pt>
                <c:pt idx="33807">
                  <c:v>107.9414062</c:v>
                </c:pt>
                <c:pt idx="33808">
                  <c:v>4.234375</c:v>
                </c:pt>
                <c:pt idx="33809">
                  <c:v>39.234375</c:v>
                </c:pt>
                <c:pt idx="33810">
                  <c:v>61.234375</c:v>
                </c:pt>
                <c:pt idx="33811">
                  <c:v>-17.765625</c:v>
                </c:pt>
                <c:pt idx="33812">
                  <c:v>35.234375</c:v>
                </c:pt>
                <c:pt idx="33813">
                  <c:v>14.234375</c:v>
                </c:pt>
                <c:pt idx="33814">
                  <c:v>23.234375</c:v>
                </c:pt>
                <c:pt idx="33815">
                  <c:v>59.16796875</c:v>
                </c:pt>
                <c:pt idx="33816">
                  <c:v>66.16796875</c:v>
                </c:pt>
                <c:pt idx="33817">
                  <c:v>145.16796880000001</c:v>
                </c:pt>
                <c:pt idx="33818">
                  <c:v>24.16796875</c:v>
                </c:pt>
                <c:pt idx="33819">
                  <c:v>-25.83203125</c:v>
                </c:pt>
                <c:pt idx="33820">
                  <c:v>107.1679688</c:v>
                </c:pt>
                <c:pt idx="33821">
                  <c:v>9.16796875</c:v>
                </c:pt>
                <c:pt idx="33822">
                  <c:v>64.16796875</c:v>
                </c:pt>
                <c:pt idx="33823">
                  <c:v>44.12890625</c:v>
                </c:pt>
                <c:pt idx="33824">
                  <c:v>107.1289062</c:v>
                </c:pt>
                <c:pt idx="33825">
                  <c:v>28.12890625</c:v>
                </c:pt>
                <c:pt idx="33826">
                  <c:v>103.1289062</c:v>
                </c:pt>
                <c:pt idx="33827">
                  <c:v>53.12890625</c:v>
                </c:pt>
                <c:pt idx="33828">
                  <c:v>11.12890625</c:v>
                </c:pt>
                <c:pt idx="33829">
                  <c:v>36.33984375</c:v>
                </c:pt>
                <c:pt idx="33830">
                  <c:v>-22.66015625</c:v>
                </c:pt>
                <c:pt idx="33831">
                  <c:v>14.33984375</c:v>
                </c:pt>
                <c:pt idx="33832">
                  <c:v>-10.66015625</c:v>
                </c:pt>
                <c:pt idx="33833">
                  <c:v>21.33984375</c:v>
                </c:pt>
                <c:pt idx="33834">
                  <c:v>-3.87109375</c:v>
                </c:pt>
                <c:pt idx="33835">
                  <c:v>9.12890625</c:v>
                </c:pt>
                <c:pt idx="33836">
                  <c:v>10.12890625</c:v>
                </c:pt>
                <c:pt idx="33837">
                  <c:v>-45.87109375</c:v>
                </c:pt>
                <c:pt idx="33838">
                  <c:v>60.12890625</c:v>
                </c:pt>
                <c:pt idx="33839">
                  <c:v>44.12890625</c:v>
                </c:pt>
                <c:pt idx="33840">
                  <c:v>64.12890625</c:v>
                </c:pt>
                <c:pt idx="33841">
                  <c:v>162.12890619999999</c:v>
                </c:pt>
                <c:pt idx="33842">
                  <c:v>67.12890625</c:v>
                </c:pt>
                <c:pt idx="33843">
                  <c:v>22.12890625</c:v>
                </c:pt>
                <c:pt idx="33844">
                  <c:v>-10.87109375</c:v>
                </c:pt>
                <c:pt idx="33845">
                  <c:v>-15.87109375</c:v>
                </c:pt>
                <c:pt idx="33846">
                  <c:v>-10.87109375</c:v>
                </c:pt>
                <c:pt idx="33847">
                  <c:v>41.12890625</c:v>
                </c:pt>
                <c:pt idx="33848">
                  <c:v>83.12890625</c:v>
                </c:pt>
                <c:pt idx="33849">
                  <c:v>74.1875</c:v>
                </c:pt>
                <c:pt idx="33850">
                  <c:v>165.1875</c:v>
                </c:pt>
                <c:pt idx="33851">
                  <c:v>99.1875</c:v>
                </c:pt>
                <c:pt idx="33852">
                  <c:v>22.1875</c:v>
                </c:pt>
                <c:pt idx="33853">
                  <c:v>3.1875</c:v>
                </c:pt>
                <c:pt idx="33854">
                  <c:v>25.1875</c:v>
                </c:pt>
                <c:pt idx="33855">
                  <c:v>27.1875</c:v>
                </c:pt>
                <c:pt idx="33856">
                  <c:v>28.1875</c:v>
                </c:pt>
                <c:pt idx="33857">
                  <c:v>3.1875</c:v>
                </c:pt>
                <c:pt idx="33858">
                  <c:v>55.24609375</c:v>
                </c:pt>
                <c:pt idx="33859">
                  <c:v>46.24609375</c:v>
                </c:pt>
                <c:pt idx="33860">
                  <c:v>-59.75390625</c:v>
                </c:pt>
                <c:pt idx="33861">
                  <c:v>-15.75390625</c:v>
                </c:pt>
                <c:pt idx="33862">
                  <c:v>55.24609375</c:v>
                </c:pt>
                <c:pt idx="33863">
                  <c:v>39.24609375</c:v>
                </c:pt>
                <c:pt idx="33864">
                  <c:v>14.24609375</c:v>
                </c:pt>
                <c:pt idx="33865">
                  <c:v>93.24609375</c:v>
                </c:pt>
                <c:pt idx="33866">
                  <c:v>-19.75390625</c:v>
                </c:pt>
                <c:pt idx="33867">
                  <c:v>0.24609375</c:v>
                </c:pt>
                <c:pt idx="33868">
                  <c:v>-68.05859375</c:v>
                </c:pt>
                <c:pt idx="33869">
                  <c:v>91.94140625</c:v>
                </c:pt>
                <c:pt idx="33870">
                  <c:v>25.94140625</c:v>
                </c:pt>
                <c:pt idx="33871">
                  <c:v>-38.05859375</c:v>
                </c:pt>
                <c:pt idx="33872">
                  <c:v>91.94140625</c:v>
                </c:pt>
                <c:pt idx="33873">
                  <c:v>-67.05859375</c:v>
                </c:pt>
                <c:pt idx="33874">
                  <c:v>63.94140625</c:v>
                </c:pt>
                <c:pt idx="33875">
                  <c:v>122.9414062</c:v>
                </c:pt>
                <c:pt idx="33876">
                  <c:v>-21.05859375</c:v>
                </c:pt>
                <c:pt idx="33877">
                  <c:v>30.94140625</c:v>
                </c:pt>
                <c:pt idx="33878">
                  <c:v>43.94140625</c:v>
                </c:pt>
                <c:pt idx="33879">
                  <c:v>-47.05859375</c:v>
                </c:pt>
                <c:pt idx="33880">
                  <c:v>2.94140625</c:v>
                </c:pt>
                <c:pt idx="33881">
                  <c:v>101.9414062</c:v>
                </c:pt>
                <c:pt idx="33882">
                  <c:v>21.94140625</c:v>
                </c:pt>
                <c:pt idx="33883">
                  <c:v>-30.765625</c:v>
                </c:pt>
                <c:pt idx="33884">
                  <c:v>69.234375</c:v>
                </c:pt>
                <c:pt idx="33885">
                  <c:v>-38.765625</c:v>
                </c:pt>
                <c:pt idx="33886">
                  <c:v>7.234375</c:v>
                </c:pt>
                <c:pt idx="33887">
                  <c:v>11.234375</c:v>
                </c:pt>
                <c:pt idx="33888">
                  <c:v>31.234375</c:v>
                </c:pt>
                <c:pt idx="33889">
                  <c:v>66.234375</c:v>
                </c:pt>
                <c:pt idx="33890">
                  <c:v>40.234375</c:v>
                </c:pt>
                <c:pt idx="33891">
                  <c:v>43.234375</c:v>
                </c:pt>
                <c:pt idx="33892">
                  <c:v>42.16796875</c:v>
                </c:pt>
                <c:pt idx="33893">
                  <c:v>64.16796875</c:v>
                </c:pt>
                <c:pt idx="33894">
                  <c:v>69.16796875</c:v>
                </c:pt>
                <c:pt idx="33895">
                  <c:v>97.16796875</c:v>
                </c:pt>
                <c:pt idx="33896">
                  <c:v>73.16796875</c:v>
                </c:pt>
                <c:pt idx="33897">
                  <c:v>47.16796875</c:v>
                </c:pt>
                <c:pt idx="33898">
                  <c:v>-4.83203125</c:v>
                </c:pt>
                <c:pt idx="33899">
                  <c:v>14.16796875</c:v>
                </c:pt>
                <c:pt idx="33900">
                  <c:v>-12.83203125</c:v>
                </c:pt>
                <c:pt idx="33901">
                  <c:v>56.12890625</c:v>
                </c:pt>
                <c:pt idx="33902">
                  <c:v>-8.87109375</c:v>
                </c:pt>
                <c:pt idx="33903">
                  <c:v>-69.87109375</c:v>
                </c:pt>
                <c:pt idx="33904">
                  <c:v>-9.87109375</c:v>
                </c:pt>
                <c:pt idx="33905">
                  <c:v>9.12890625</c:v>
                </c:pt>
                <c:pt idx="33906">
                  <c:v>126.1289062</c:v>
                </c:pt>
                <c:pt idx="33907">
                  <c:v>43.33984375</c:v>
                </c:pt>
                <c:pt idx="33908">
                  <c:v>-75.66015625</c:v>
                </c:pt>
                <c:pt idx="33909">
                  <c:v>156.33984380000001</c:v>
                </c:pt>
                <c:pt idx="33910">
                  <c:v>16.33984375</c:v>
                </c:pt>
                <c:pt idx="33911">
                  <c:v>3.33984375</c:v>
                </c:pt>
                <c:pt idx="33912">
                  <c:v>-62.66015625</c:v>
                </c:pt>
                <c:pt idx="33913">
                  <c:v>-27.66015625</c:v>
                </c:pt>
                <c:pt idx="33914">
                  <c:v>-7.66015625</c:v>
                </c:pt>
                <c:pt idx="33915">
                  <c:v>122.1289062</c:v>
                </c:pt>
                <c:pt idx="33916">
                  <c:v>-32.87109375</c:v>
                </c:pt>
                <c:pt idx="33917">
                  <c:v>11.12890625</c:v>
                </c:pt>
                <c:pt idx="33918">
                  <c:v>76.12890625</c:v>
                </c:pt>
                <c:pt idx="33919">
                  <c:v>-5.87109375</c:v>
                </c:pt>
                <c:pt idx="33920">
                  <c:v>59.12890625</c:v>
                </c:pt>
                <c:pt idx="33921">
                  <c:v>-11.87109375</c:v>
                </c:pt>
                <c:pt idx="33922">
                  <c:v>12.12890625</c:v>
                </c:pt>
                <c:pt idx="33923">
                  <c:v>-59.87109375</c:v>
                </c:pt>
                <c:pt idx="33924">
                  <c:v>7.12890625</c:v>
                </c:pt>
                <c:pt idx="33925">
                  <c:v>23.12890625</c:v>
                </c:pt>
                <c:pt idx="33926">
                  <c:v>60.12890625</c:v>
                </c:pt>
                <c:pt idx="33927">
                  <c:v>29.12890625</c:v>
                </c:pt>
                <c:pt idx="33928">
                  <c:v>-52.87109375</c:v>
                </c:pt>
                <c:pt idx="33929">
                  <c:v>52.12890625</c:v>
                </c:pt>
                <c:pt idx="33930">
                  <c:v>77.1875</c:v>
                </c:pt>
                <c:pt idx="33931">
                  <c:v>165.1875</c:v>
                </c:pt>
                <c:pt idx="33932">
                  <c:v>36.1875</c:v>
                </c:pt>
                <c:pt idx="33933">
                  <c:v>123.1875</c:v>
                </c:pt>
                <c:pt idx="33934">
                  <c:v>51.1875</c:v>
                </c:pt>
                <c:pt idx="33935">
                  <c:v>65.1875</c:v>
                </c:pt>
                <c:pt idx="33936">
                  <c:v>36.1875</c:v>
                </c:pt>
                <c:pt idx="33937">
                  <c:v>86.1875</c:v>
                </c:pt>
                <c:pt idx="33938">
                  <c:v>102.1875</c:v>
                </c:pt>
                <c:pt idx="33939">
                  <c:v>36.1875</c:v>
                </c:pt>
                <c:pt idx="33940">
                  <c:v>53.1875</c:v>
                </c:pt>
                <c:pt idx="33941">
                  <c:v>-38.8125</c:v>
                </c:pt>
                <c:pt idx="33942">
                  <c:v>1.1875</c:v>
                </c:pt>
                <c:pt idx="33943">
                  <c:v>74.24609375</c:v>
                </c:pt>
                <c:pt idx="33944">
                  <c:v>56.24609375</c:v>
                </c:pt>
                <c:pt idx="33945">
                  <c:v>86.24609375</c:v>
                </c:pt>
                <c:pt idx="33946">
                  <c:v>30.24609375</c:v>
                </c:pt>
                <c:pt idx="33947">
                  <c:v>-57.75390625</c:v>
                </c:pt>
                <c:pt idx="33948">
                  <c:v>42.24609375</c:v>
                </c:pt>
                <c:pt idx="33949">
                  <c:v>40.24609375</c:v>
                </c:pt>
                <c:pt idx="33950">
                  <c:v>25.94140625</c:v>
                </c:pt>
                <c:pt idx="33951">
                  <c:v>14.94140625</c:v>
                </c:pt>
                <c:pt idx="33952">
                  <c:v>36.94140625</c:v>
                </c:pt>
                <c:pt idx="33953">
                  <c:v>12.94140625</c:v>
                </c:pt>
                <c:pt idx="33954">
                  <c:v>39.94140625</c:v>
                </c:pt>
                <c:pt idx="33955">
                  <c:v>-4.05859375</c:v>
                </c:pt>
                <c:pt idx="33956">
                  <c:v>35.94140625</c:v>
                </c:pt>
                <c:pt idx="33957">
                  <c:v>56.94140625</c:v>
                </c:pt>
                <c:pt idx="33958">
                  <c:v>66.94140625</c:v>
                </c:pt>
                <c:pt idx="33959">
                  <c:v>59.94140625</c:v>
                </c:pt>
                <c:pt idx="33960">
                  <c:v>77.234375</c:v>
                </c:pt>
                <c:pt idx="33961">
                  <c:v>18.234375</c:v>
                </c:pt>
                <c:pt idx="33962">
                  <c:v>31.234375</c:v>
                </c:pt>
                <c:pt idx="33963">
                  <c:v>156.234375</c:v>
                </c:pt>
                <c:pt idx="33964">
                  <c:v>38.234375</c:v>
                </c:pt>
                <c:pt idx="33965">
                  <c:v>117.234375</c:v>
                </c:pt>
                <c:pt idx="33966">
                  <c:v>45.234375</c:v>
                </c:pt>
                <c:pt idx="33967">
                  <c:v>54.234375</c:v>
                </c:pt>
                <c:pt idx="33968">
                  <c:v>62.234375</c:v>
                </c:pt>
                <c:pt idx="33969">
                  <c:v>-106.765625</c:v>
                </c:pt>
                <c:pt idx="33970">
                  <c:v>27.16796875</c:v>
                </c:pt>
                <c:pt idx="33971">
                  <c:v>39.16796875</c:v>
                </c:pt>
                <c:pt idx="33972">
                  <c:v>-87.83203125</c:v>
                </c:pt>
                <c:pt idx="33973">
                  <c:v>93.16796875</c:v>
                </c:pt>
                <c:pt idx="33974">
                  <c:v>-16.83203125</c:v>
                </c:pt>
                <c:pt idx="33975">
                  <c:v>80.16796875</c:v>
                </c:pt>
                <c:pt idx="33976">
                  <c:v>25.16796875</c:v>
                </c:pt>
                <c:pt idx="33977">
                  <c:v>-5.87109375</c:v>
                </c:pt>
                <c:pt idx="33978">
                  <c:v>-54.87109375</c:v>
                </c:pt>
                <c:pt idx="33979">
                  <c:v>-13.87109375</c:v>
                </c:pt>
                <c:pt idx="33980">
                  <c:v>16.12890625</c:v>
                </c:pt>
                <c:pt idx="33981">
                  <c:v>50.12890625</c:v>
                </c:pt>
                <c:pt idx="33982">
                  <c:v>-8.87109375</c:v>
                </c:pt>
                <c:pt idx="33983">
                  <c:v>89.12890625</c:v>
                </c:pt>
                <c:pt idx="33984">
                  <c:v>-66.87109375</c:v>
                </c:pt>
                <c:pt idx="33985">
                  <c:v>22.12890625</c:v>
                </c:pt>
                <c:pt idx="33986">
                  <c:v>39.33984375</c:v>
                </c:pt>
                <c:pt idx="33987">
                  <c:v>23.33984375</c:v>
                </c:pt>
                <c:pt idx="33988">
                  <c:v>10.33984375</c:v>
                </c:pt>
                <c:pt idx="33989">
                  <c:v>35.33984375</c:v>
                </c:pt>
                <c:pt idx="33990">
                  <c:v>35.33984375</c:v>
                </c:pt>
                <c:pt idx="33991">
                  <c:v>-36.66015625</c:v>
                </c:pt>
                <c:pt idx="33992">
                  <c:v>48.12890625</c:v>
                </c:pt>
                <c:pt idx="33993">
                  <c:v>52.12890625</c:v>
                </c:pt>
                <c:pt idx="33994">
                  <c:v>34.12890625</c:v>
                </c:pt>
                <c:pt idx="33995">
                  <c:v>60.12890625</c:v>
                </c:pt>
                <c:pt idx="33996">
                  <c:v>-15.87109375</c:v>
                </c:pt>
                <c:pt idx="33997">
                  <c:v>64.12890625</c:v>
                </c:pt>
                <c:pt idx="33998">
                  <c:v>79.12890625</c:v>
                </c:pt>
                <c:pt idx="33999">
                  <c:v>110.1875</c:v>
                </c:pt>
                <c:pt idx="34000">
                  <c:v>51.1875</c:v>
                </c:pt>
                <c:pt idx="34001">
                  <c:v>-26.8125</c:v>
                </c:pt>
                <c:pt idx="34002">
                  <c:v>77.1875</c:v>
                </c:pt>
                <c:pt idx="34003">
                  <c:v>85.24609375</c:v>
                </c:pt>
                <c:pt idx="34004">
                  <c:v>112.2460938</c:v>
                </c:pt>
                <c:pt idx="34005">
                  <c:v>44.24609375</c:v>
                </c:pt>
                <c:pt idx="34006">
                  <c:v>82.24609375</c:v>
                </c:pt>
                <c:pt idx="34007">
                  <c:v>16.24609375</c:v>
                </c:pt>
                <c:pt idx="34008">
                  <c:v>11.24609375</c:v>
                </c:pt>
                <c:pt idx="34009">
                  <c:v>-17.75390625</c:v>
                </c:pt>
                <c:pt idx="34010">
                  <c:v>-68.75390625</c:v>
                </c:pt>
                <c:pt idx="34011">
                  <c:v>30.24609375</c:v>
                </c:pt>
                <c:pt idx="34012">
                  <c:v>57.94140625</c:v>
                </c:pt>
                <c:pt idx="34013">
                  <c:v>124.9414062</c:v>
                </c:pt>
                <c:pt idx="34014">
                  <c:v>6.94140625</c:v>
                </c:pt>
                <c:pt idx="34015">
                  <c:v>112.9414062</c:v>
                </c:pt>
                <c:pt idx="34016">
                  <c:v>39.94140625</c:v>
                </c:pt>
                <c:pt idx="34017">
                  <c:v>116.9414062</c:v>
                </c:pt>
                <c:pt idx="34018">
                  <c:v>-60.05859375</c:v>
                </c:pt>
                <c:pt idx="34019">
                  <c:v>-5.859375E-2</c:v>
                </c:pt>
                <c:pt idx="34020">
                  <c:v>16.94140625</c:v>
                </c:pt>
                <c:pt idx="34021">
                  <c:v>89.94140625</c:v>
                </c:pt>
                <c:pt idx="34022">
                  <c:v>62.234375</c:v>
                </c:pt>
                <c:pt idx="34023">
                  <c:v>38.234375</c:v>
                </c:pt>
                <c:pt idx="34024">
                  <c:v>49.234375</c:v>
                </c:pt>
                <c:pt idx="34025">
                  <c:v>86.234375</c:v>
                </c:pt>
                <c:pt idx="34026">
                  <c:v>-19.765625</c:v>
                </c:pt>
                <c:pt idx="34027">
                  <c:v>33.234375</c:v>
                </c:pt>
                <c:pt idx="34028">
                  <c:v>-39.765625</c:v>
                </c:pt>
                <c:pt idx="34029">
                  <c:v>84.234375</c:v>
                </c:pt>
                <c:pt idx="34030">
                  <c:v>62.234375</c:v>
                </c:pt>
                <c:pt idx="34031">
                  <c:v>1.234375</c:v>
                </c:pt>
                <c:pt idx="34032">
                  <c:v>26.234375</c:v>
                </c:pt>
                <c:pt idx="34033">
                  <c:v>30.234375</c:v>
                </c:pt>
                <c:pt idx="34034">
                  <c:v>14.234375</c:v>
                </c:pt>
                <c:pt idx="34035">
                  <c:v>53.16796875</c:v>
                </c:pt>
                <c:pt idx="34036">
                  <c:v>-5.83203125</c:v>
                </c:pt>
                <c:pt idx="34037">
                  <c:v>17.16796875</c:v>
                </c:pt>
                <c:pt idx="34038">
                  <c:v>-50.83203125</c:v>
                </c:pt>
                <c:pt idx="34039">
                  <c:v>-5.83203125</c:v>
                </c:pt>
                <c:pt idx="34040">
                  <c:v>74.16796875</c:v>
                </c:pt>
                <c:pt idx="34041">
                  <c:v>-27.87109375</c:v>
                </c:pt>
                <c:pt idx="34042">
                  <c:v>18.12890625</c:v>
                </c:pt>
                <c:pt idx="34043">
                  <c:v>62.12890625</c:v>
                </c:pt>
                <c:pt idx="34044">
                  <c:v>-72.87109375</c:v>
                </c:pt>
                <c:pt idx="34045">
                  <c:v>34.12890625</c:v>
                </c:pt>
                <c:pt idx="34046">
                  <c:v>76.12890625</c:v>
                </c:pt>
                <c:pt idx="34047">
                  <c:v>81.12890625</c:v>
                </c:pt>
                <c:pt idx="34048">
                  <c:v>74.12890625</c:v>
                </c:pt>
                <c:pt idx="34049">
                  <c:v>-28.87109375</c:v>
                </c:pt>
                <c:pt idx="34050">
                  <c:v>20.12890625</c:v>
                </c:pt>
                <c:pt idx="34051">
                  <c:v>-93.87109375</c:v>
                </c:pt>
                <c:pt idx="34052">
                  <c:v>59.12890625</c:v>
                </c:pt>
                <c:pt idx="34053">
                  <c:v>-49.87109375</c:v>
                </c:pt>
                <c:pt idx="34054">
                  <c:v>-25.66015625</c:v>
                </c:pt>
                <c:pt idx="34055">
                  <c:v>3.33984375</c:v>
                </c:pt>
                <c:pt idx="34056">
                  <c:v>66.33984375</c:v>
                </c:pt>
                <c:pt idx="34057">
                  <c:v>93.33984375</c:v>
                </c:pt>
                <c:pt idx="34058">
                  <c:v>37.33984375</c:v>
                </c:pt>
                <c:pt idx="34059">
                  <c:v>-42.87109375</c:v>
                </c:pt>
                <c:pt idx="34060">
                  <c:v>8.12890625</c:v>
                </c:pt>
                <c:pt idx="34061">
                  <c:v>28.12890625</c:v>
                </c:pt>
                <c:pt idx="34062">
                  <c:v>13.12890625</c:v>
                </c:pt>
                <c:pt idx="34063">
                  <c:v>146.12890619999999</c:v>
                </c:pt>
                <c:pt idx="34064">
                  <c:v>60.12890625</c:v>
                </c:pt>
                <c:pt idx="34065">
                  <c:v>-13.87109375</c:v>
                </c:pt>
                <c:pt idx="34066">
                  <c:v>129.12890619999999</c:v>
                </c:pt>
                <c:pt idx="34067">
                  <c:v>25.12890625</c:v>
                </c:pt>
                <c:pt idx="34068">
                  <c:v>85.12890625</c:v>
                </c:pt>
                <c:pt idx="34069">
                  <c:v>54.12890625</c:v>
                </c:pt>
                <c:pt idx="34070">
                  <c:v>8.1875</c:v>
                </c:pt>
                <c:pt idx="34071">
                  <c:v>161.1875</c:v>
                </c:pt>
                <c:pt idx="34072">
                  <c:v>61.1875</c:v>
                </c:pt>
                <c:pt idx="34073">
                  <c:v>15.1875</c:v>
                </c:pt>
                <c:pt idx="34074">
                  <c:v>104.1875</c:v>
                </c:pt>
                <c:pt idx="34075">
                  <c:v>8.1875</c:v>
                </c:pt>
                <c:pt idx="34076">
                  <c:v>35.1875</c:v>
                </c:pt>
                <c:pt idx="34077">
                  <c:v>6.1875</c:v>
                </c:pt>
                <c:pt idx="34078">
                  <c:v>13.1875</c:v>
                </c:pt>
                <c:pt idx="34079">
                  <c:v>100.2460938</c:v>
                </c:pt>
                <c:pt idx="34080">
                  <c:v>-21.75390625</c:v>
                </c:pt>
                <c:pt idx="34081">
                  <c:v>106.2460938</c:v>
                </c:pt>
                <c:pt idx="34082">
                  <c:v>105.2460938</c:v>
                </c:pt>
                <c:pt idx="34083">
                  <c:v>-33.75390625</c:v>
                </c:pt>
                <c:pt idx="34084">
                  <c:v>89.24609375</c:v>
                </c:pt>
                <c:pt idx="34085">
                  <c:v>50.24609375</c:v>
                </c:pt>
                <c:pt idx="34086">
                  <c:v>24.24609375</c:v>
                </c:pt>
                <c:pt idx="34087">
                  <c:v>62.24609375</c:v>
                </c:pt>
                <c:pt idx="34088">
                  <c:v>97.24609375</c:v>
                </c:pt>
                <c:pt idx="34089">
                  <c:v>102.2460938</c:v>
                </c:pt>
                <c:pt idx="34090">
                  <c:v>90.24609375</c:v>
                </c:pt>
                <c:pt idx="34091">
                  <c:v>11.24609375</c:v>
                </c:pt>
                <c:pt idx="34092">
                  <c:v>-74.75390625</c:v>
                </c:pt>
                <c:pt idx="34093">
                  <c:v>16.24609375</c:v>
                </c:pt>
                <c:pt idx="34094">
                  <c:v>148.24609380000001</c:v>
                </c:pt>
                <c:pt idx="34095">
                  <c:v>55.24609375</c:v>
                </c:pt>
                <c:pt idx="34096">
                  <c:v>0.94140625</c:v>
                </c:pt>
                <c:pt idx="34097">
                  <c:v>88.94140625</c:v>
                </c:pt>
                <c:pt idx="34098">
                  <c:v>105.9414062</c:v>
                </c:pt>
                <c:pt idx="34099">
                  <c:v>156.94140619999999</c:v>
                </c:pt>
                <c:pt idx="34100">
                  <c:v>-32.05859375</c:v>
                </c:pt>
                <c:pt idx="34101">
                  <c:v>8.94140625</c:v>
                </c:pt>
                <c:pt idx="34102">
                  <c:v>0.94140625</c:v>
                </c:pt>
                <c:pt idx="34103">
                  <c:v>79.94140625</c:v>
                </c:pt>
                <c:pt idx="34104">
                  <c:v>30.94140625</c:v>
                </c:pt>
                <c:pt idx="34105">
                  <c:v>98.94140625</c:v>
                </c:pt>
                <c:pt idx="34106">
                  <c:v>2.94140625</c:v>
                </c:pt>
                <c:pt idx="34107">
                  <c:v>32.94140625</c:v>
                </c:pt>
                <c:pt idx="34108">
                  <c:v>134.94140619999999</c:v>
                </c:pt>
                <c:pt idx="34109">
                  <c:v>5.94140625</c:v>
                </c:pt>
                <c:pt idx="34110">
                  <c:v>66.234375</c:v>
                </c:pt>
                <c:pt idx="34111">
                  <c:v>85.234375</c:v>
                </c:pt>
                <c:pt idx="34112">
                  <c:v>37.234375</c:v>
                </c:pt>
                <c:pt idx="34113">
                  <c:v>10.234375</c:v>
                </c:pt>
                <c:pt idx="34114">
                  <c:v>80.234375</c:v>
                </c:pt>
                <c:pt idx="34115">
                  <c:v>100.234375</c:v>
                </c:pt>
                <c:pt idx="34116">
                  <c:v>-52.765625</c:v>
                </c:pt>
                <c:pt idx="34117">
                  <c:v>69.234375</c:v>
                </c:pt>
                <c:pt idx="34118">
                  <c:v>36.234375</c:v>
                </c:pt>
                <c:pt idx="34119">
                  <c:v>91.16796875</c:v>
                </c:pt>
                <c:pt idx="34120">
                  <c:v>70.16796875</c:v>
                </c:pt>
                <c:pt idx="34121">
                  <c:v>26.16796875</c:v>
                </c:pt>
                <c:pt idx="34122">
                  <c:v>71.16796875</c:v>
                </c:pt>
                <c:pt idx="34123">
                  <c:v>47.12890625</c:v>
                </c:pt>
                <c:pt idx="34124">
                  <c:v>45.12890625</c:v>
                </c:pt>
                <c:pt idx="34125">
                  <c:v>33.12890625</c:v>
                </c:pt>
                <c:pt idx="34126">
                  <c:v>105.1289062</c:v>
                </c:pt>
                <c:pt idx="34127">
                  <c:v>85.33984375</c:v>
                </c:pt>
                <c:pt idx="34128">
                  <c:v>25.33984375</c:v>
                </c:pt>
                <c:pt idx="34129">
                  <c:v>21.33984375</c:v>
                </c:pt>
                <c:pt idx="34130">
                  <c:v>-1.66015625</c:v>
                </c:pt>
                <c:pt idx="34131">
                  <c:v>-34.87109375</c:v>
                </c:pt>
                <c:pt idx="34132">
                  <c:v>-13.87109375</c:v>
                </c:pt>
                <c:pt idx="34133">
                  <c:v>60.12890625</c:v>
                </c:pt>
                <c:pt idx="34134">
                  <c:v>104.1289062</c:v>
                </c:pt>
                <c:pt idx="34135">
                  <c:v>117.1289062</c:v>
                </c:pt>
                <c:pt idx="34136">
                  <c:v>15.12890625</c:v>
                </c:pt>
                <c:pt idx="34137">
                  <c:v>165.12890619999999</c:v>
                </c:pt>
                <c:pt idx="34138">
                  <c:v>131.12890619999999</c:v>
                </c:pt>
                <c:pt idx="34139">
                  <c:v>38.12890625</c:v>
                </c:pt>
                <c:pt idx="34140">
                  <c:v>22.1875</c:v>
                </c:pt>
                <c:pt idx="34141">
                  <c:v>3.1875</c:v>
                </c:pt>
                <c:pt idx="34142">
                  <c:v>65.1875</c:v>
                </c:pt>
                <c:pt idx="34143">
                  <c:v>40.1875</c:v>
                </c:pt>
                <c:pt idx="34144">
                  <c:v>31.1875</c:v>
                </c:pt>
                <c:pt idx="34145">
                  <c:v>54.1875</c:v>
                </c:pt>
                <c:pt idx="34146">
                  <c:v>76.1875</c:v>
                </c:pt>
                <c:pt idx="34147">
                  <c:v>-40.8125</c:v>
                </c:pt>
                <c:pt idx="34148">
                  <c:v>68.1875</c:v>
                </c:pt>
                <c:pt idx="34149">
                  <c:v>27.1875</c:v>
                </c:pt>
                <c:pt idx="34150">
                  <c:v>30.24609375</c:v>
                </c:pt>
                <c:pt idx="34151">
                  <c:v>81.24609375</c:v>
                </c:pt>
                <c:pt idx="34152">
                  <c:v>-16.75390625</c:v>
                </c:pt>
                <c:pt idx="34153">
                  <c:v>93.24609375</c:v>
                </c:pt>
                <c:pt idx="34154">
                  <c:v>-68.75390625</c:v>
                </c:pt>
                <c:pt idx="34155">
                  <c:v>45.24609375</c:v>
                </c:pt>
                <c:pt idx="34156">
                  <c:v>187.24609380000001</c:v>
                </c:pt>
                <c:pt idx="34157">
                  <c:v>60.94140625</c:v>
                </c:pt>
                <c:pt idx="34158">
                  <c:v>47.94140625</c:v>
                </c:pt>
                <c:pt idx="34159">
                  <c:v>60.94140625</c:v>
                </c:pt>
                <c:pt idx="34160">
                  <c:v>41.94140625</c:v>
                </c:pt>
                <c:pt idx="34161">
                  <c:v>54.94140625</c:v>
                </c:pt>
                <c:pt idx="34162">
                  <c:v>75.94140625</c:v>
                </c:pt>
                <c:pt idx="34163">
                  <c:v>31.94140625</c:v>
                </c:pt>
                <c:pt idx="34164">
                  <c:v>11.94140625</c:v>
                </c:pt>
                <c:pt idx="34165">
                  <c:v>67.94140625</c:v>
                </c:pt>
                <c:pt idx="34166">
                  <c:v>20.94140625</c:v>
                </c:pt>
                <c:pt idx="34167">
                  <c:v>18.234375</c:v>
                </c:pt>
                <c:pt idx="34168">
                  <c:v>-0.765625</c:v>
                </c:pt>
                <c:pt idx="34169">
                  <c:v>-14.765625</c:v>
                </c:pt>
                <c:pt idx="34170">
                  <c:v>20.234375</c:v>
                </c:pt>
                <c:pt idx="34171">
                  <c:v>0.234375</c:v>
                </c:pt>
                <c:pt idx="34172">
                  <c:v>36.234375</c:v>
                </c:pt>
                <c:pt idx="34173">
                  <c:v>111.234375</c:v>
                </c:pt>
                <c:pt idx="34174">
                  <c:v>-24.765625</c:v>
                </c:pt>
                <c:pt idx="34175">
                  <c:v>38.16796875</c:v>
                </c:pt>
                <c:pt idx="34176">
                  <c:v>29.16796875</c:v>
                </c:pt>
                <c:pt idx="34177">
                  <c:v>77.16796875</c:v>
                </c:pt>
                <c:pt idx="34178">
                  <c:v>48.16796875</c:v>
                </c:pt>
                <c:pt idx="34179">
                  <c:v>112.1679688</c:v>
                </c:pt>
                <c:pt idx="34180">
                  <c:v>73.16796875</c:v>
                </c:pt>
                <c:pt idx="34181">
                  <c:v>-11.83203125</c:v>
                </c:pt>
                <c:pt idx="34182">
                  <c:v>63.16796875</c:v>
                </c:pt>
                <c:pt idx="34183">
                  <c:v>-42.83203125</c:v>
                </c:pt>
                <c:pt idx="34184">
                  <c:v>171.16796880000001</c:v>
                </c:pt>
                <c:pt idx="34185">
                  <c:v>-36.87109375</c:v>
                </c:pt>
                <c:pt idx="34186">
                  <c:v>85.12890625</c:v>
                </c:pt>
                <c:pt idx="34187">
                  <c:v>29.12890625</c:v>
                </c:pt>
                <c:pt idx="34188">
                  <c:v>76.12890625</c:v>
                </c:pt>
                <c:pt idx="34189">
                  <c:v>16.12890625</c:v>
                </c:pt>
                <c:pt idx="34190">
                  <c:v>8.12890625</c:v>
                </c:pt>
                <c:pt idx="34191">
                  <c:v>-62.87109375</c:v>
                </c:pt>
                <c:pt idx="34192">
                  <c:v>43.12890625</c:v>
                </c:pt>
                <c:pt idx="34193">
                  <c:v>148.12890619999999</c:v>
                </c:pt>
                <c:pt idx="34194">
                  <c:v>-4.87109375</c:v>
                </c:pt>
                <c:pt idx="34195">
                  <c:v>35.12890625</c:v>
                </c:pt>
                <c:pt idx="34196">
                  <c:v>-8.66015625</c:v>
                </c:pt>
                <c:pt idx="34197">
                  <c:v>65.33984375</c:v>
                </c:pt>
                <c:pt idx="34198">
                  <c:v>30.33984375</c:v>
                </c:pt>
                <c:pt idx="34199">
                  <c:v>-0.66015625</c:v>
                </c:pt>
                <c:pt idx="34200">
                  <c:v>9.33984375</c:v>
                </c:pt>
                <c:pt idx="34201">
                  <c:v>53.33984375</c:v>
                </c:pt>
                <c:pt idx="34202">
                  <c:v>69.33984375</c:v>
                </c:pt>
                <c:pt idx="34203">
                  <c:v>-50.66015625</c:v>
                </c:pt>
                <c:pt idx="34204">
                  <c:v>192.33984380000001</c:v>
                </c:pt>
                <c:pt idx="34205">
                  <c:v>67.33984375</c:v>
                </c:pt>
                <c:pt idx="34206">
                  <c:v>20.12890625</c:v>
                </c:pt>
                <c:pt idx="34207">
                  <c:v>-1.87109375</c:v>
                </c:pt>
                <c:pt idx="34208">
                  <c:v>107.1289062</c:v>
                </c:pt>
                <c:pt idx="34209">
                  <c:v>37.12890625</c:v>
                </c:pt>
                <c:pt idx="34210">
                  <c:v>-47.87109375</c:v>
                </c:pt>
                <c:pt idx="34211">
                  <c:v>18.12890625</c:v>
                </c:pt>
                <c:pt idx="34212">
                  <c:v>66.12890625</c:v>
                </c:pt>
                <c:pt idx="34213">
                  <c:v>35.12890625</c:v>
                </c:pt>
                <c:pt idx="34214">
                  <c:v>19.12890625</c:v>
                </c:pt>
                <c:pt idx="34215">
                  <c:v>-4.8125</c:v>
                </c:pt>
                <c:pt idx="34216">
                  <c:v>118.1875</c:v>
                </c:pt>
                <c:pt idx="34217">
                  <c:v>1.1875</c:v>
                </c:pt>
                <c:pt idx="34218">
                  <c:v>70.1875</c:v>
                </c:pt>
                <c:pt idx="34219">
                  <c:v>-26.8125</c:v>
                </c:pt>
                <c:pt idx="34220">
                  <c:v>-26.8125</c:v>
                </c:pt>
                <c:pt idx="34221">
                  <c:v>51.1875</c:v>
                </c:pt>
                <c:pt idx="34222">
                  <c:v>103.2460938</c:v>
                </c:pt>
                <c:pt idx="34223">
                  <c:v>24.24609375</c:v>
                </c:pt>
                <c:pt idx="34224">
                  <c:v>24.24609375</c:v>
                </c:pt>
                <c:pt idx="34225">
                  <c:v>-0.75390625</c:v>
                </c:pt>
                <c:pt idx="34226">
                  <c:v>70.24609375</c:v>
                </c:pt>
                <c:pt idx="34227">
                  <c:v>106.2460938</c:v>
                </c:pt>
                <c:pt idx="34228">
                  <c:v>19.24609375</c:v>
                </c:pt>
                <c:pt idx="34229">
                  <c:v>101.2460938</c:v>
                </c:pt>
                <c:pt idx="34230">
                  <c:v>-2.75390625</c:v>
                </c:pt>
                <c:pt idx="34231">
                  <c:v>78.24609375</c:v>
                </c:pt>
                <c:pt idx="34232">
                  <c:v>-38.75390625</c:v>
                </c:pt>
                <c:pt idx="34233">
                  <c:v>0.94140625</c:v>
                </c:pt>
                <c:pt idx="34234">
                  <c:v>134.94140619999999</c:v>
                </c:pt>
                <c:pt idx="34235">
                  <c:v>95.94140625</c:v>
                </c:pt>
                <c:pt idx="34236">
                  <c:v>0.94140625</c:v>
                </c:pt>
                <c:pt idx="34237">
                  <c:v>57.94140625</c:v>
                </c:pt>
                <c:pt idx="34238">
                  <c:v>69.94140625</c:v>
                </c:pt>
                <c:pt idx="34239">
                  <c:v>-17.05859375</c:v>
                </c:pt>
                <c:pt idx="34240">
                  <c:v>119.9414062</c:v>
                </c:pt>
                <c:pt idx="34241">
                  <c:v>39.94140625</c:v>
                </c:pt>
                <c:pt idx="34242">
                  <c:v>74.234375</c:v>
                </c:pt>
                <c:pt idx="34243">
                  <c:v>96.234375</c:v>
                </c:pt>
                <c:pt idx="34244">
                  <c:v>-22.765625</c:v>
                </c:pt>
                <c:pt idx="34245">
                  <c:v>55.234375</c:v>
                </c:pt>
                <c:pt idx="34246">
                  <c:v>-35.765625</c:v>
                </c:pt>
                <c:pt idx="34247">
                  <c:v>-2.765625</c:v>
                </c:pt>
                <c:pt idx="34248">
                  <c:v>123.234375</c:v>
                </c:pt>
                <c:pt idx="34249">
                  <c:v>62.16796875</c:v>
                </c:pt>
                <c:pt idx="34250">
                  <c:v>-30.83203125</c:v>
                </c:pt>
                <c:pt idx="34251">
                  <c:v>-89.83203125</c:v>
                </c:pt>
                <c:pt idx="34252">
                  <c:v>55.16796875</c:v>
                </c:pt>
                <c:pt idx="34253">
                  <c:v>-20.83203125</c:v>
                </c:pt>
                <c:pt idx="34254">
                  <c:v>63.16796875</c:v>
                </c:pt>
                <c:pt idx="34255">
                  <c:v>164.16796880000001</c:v>
                </c:pt>
                <c:pt idx="34256">
                  <c:v>88.16796875</c:v>
                </c:pt>
                <c:pt idx="34257">
                  <c:v>95.16796875</c:v>
                </c:pt>
                <c:pt idx="34258">
                  <c:v>-4.83203125</c:v>
                </c:pt>
                <c:pt idx="34259">
                  <c:v>0.16796875</c:v>
                </c:pt>
                <c:pt idx="34260">
                  <c:v>70.16796875</c:v>
                </c:pt>
                <c:pt idx="34261">
                  <c:v>47.12890625</c:v>
                </c:pt>
                <c:pt idx="34262">
                  <c:v>-64.87109375</c:v>
                </c:pt>
                <c:pt idx="34263">
                  <c:v>32.12890625</c:v>
                </c:pt>
                <c:pt idx="34264">
                  <c:v>16.12890625</c:v>
                </c:pt>
                <c:pt idx="34265">
                  <c:v>115.1289062</c:v>
                </c:pt>
                <c:pt idx="34266">
                  <c:v>75.12890625</c:v>
                </c:pt>
                <c:pt idx="34267">
                  <c:v>90.12890625</c:v>
                </c:pt>
                <c:pt idx="34268">
                  <c:v>-30.66015625</c:v>
                </c:pt>
                <c:pt idx="34269">
                  <c:v>-24.66015625</c:v>
                </c:pt>
                <c:pt idx="34270">
                  <c:v>7.33984375</c:v>
                </c:pt>
                <c:pt idx="34271">
                  <c:v>120.3398438</c:v>
                </c:pt>
                <c:pt idx="34272">
                  <c:v>133.33984380000001</c:v>
                </c:pt>
                <c:pt idx="34273">
                  <c:v>-27.66015625</c:v>
                </c:pt>
                <c:pt idx="34274">
                  <c:v>-45.66015625</c:v>
                </c:pt>
                <c:pt idx="34275">
                  <c:v>-39.66015625</c:v>
                </c:pt>
                <c:pt idx="34276">
                  <c:v>29.33984375</c:v>
                </c:pt>
                <c:pt idx="34277">
                  <c:v>5.12890625</c:v>
                </c:pt>
                <c:pt idx="34278">
                  <c:v>25.12890625</c:v>
                </c:pt>
                <c:pt idx="34279">
                  <c:v>86.12890625</c:v>
                </c:pt>
                <c:pt idx="34280">
                  <c:v>35.12890625</c:v>
                </c:pt>
                <c:pt idx="34281">
                  <c:v>42.12890625</c:v>
                </c:pt>
                <c:pt idx="34282">
                  <c:v>-26.87109375</c:v>
                </c:pt>
                <c:pt idx="34283">
                  <c:v>8.12890625</c:v>
                </c:pt>
                <c:pt idx="34284">
                  <c:v>79.1875</c:v>
                </c:pt>
                <c:pt idx="34285">
                  <c:v>27.1875</c:v>
                </c:pt>
                <c:pt idx="34286">
                  <c:v>43.1875</c:v>
                </c:pt>
                <c:pt idx="34287">
                  <c:v>45.1875</c:v>
                </c:pt>
                <c:pt idx="34288">
                  <c:v>-18.75390625</c:v>
                </c:pt>
                <c:pt idx="34289">
                  <c:v>45.24609375</c:v>
                </c:pt>
                <c:pt idx="34290">
                  <c:v>4.24609375</c:v>
                </c:pt>
                <c:pt idx="34291">
                  <c:v>98.24609375</c:v>
                </c:pt>
                <c:pt idx="34292">
                  <c:v>35.24609375</c:v>
                </c:pt>
                <c:pt idx="34293">
                  <c:v>-5.75390625</c:v>
                </c:pt>
                <c:pt idx="34294">
                  <c:v>109.9414062</c:v>
                </c:pt>
                <c:pt idx="34295">
                  <c:v>41.94140625</c:v>
                </c:pt>
                <c:pt idx="34296">
                  <c:v>89.94140625</c:v>
                </c:pt>
                <c:pt idx="34297">
                  <c:v>-36.05859375</c:v>
                </c:pt>
                <c:pt idx="34298">
                  <c:v>-27.05859375</c:v>
                </c:pt>
                <c:pt idx="34299">
                  <c:v>51.94140625</c:v>
                </c:pt>
                <c:pt idx="34300">
                  <c:v>67.94140625</c:v>
                </c:pt>
                <c:pt idx="34301">
                  <c:v>38.94140625</c:v>
                </c:pt>
                <c:pt idx="34302">
                  <c:v>-9.05859375</c:v>
                </c:pt>
                <c:pt idx="34303">
                  <c:v>143.94140619999999</c:v>
                </c:pt>
                <c:pt idx="34304">
                  <c:v>20.234375</c:v>
                </c:pt>
                <c:pt idx="34305">
                  <c:v>-49.765625</c:v>
                </c:pt>
                <c:pt idx="34306">
                  <c:v>7.234375</c:v>
                </c:pt>
                <c:pt idx="34307">
                  <c:v>-1.765625</c:v>
                </c:pt>
                <c:pt idx="34308">
                  <c:v>-0.765625</c:v>
                </c:pt>
                <c:pt idx="34309">
                  <c:v>-23.765625</c:v>
                </c:pt>
                <c:pt idx="34310">
                  <c:v>9.234375</c:v>
                </c:pt>
                <c:pt idx="34311">
                  <c:v>62.234375</c:v>
                </c:pt>
                <c:pt idx="34312">
                  <c:v>85.234375</c:v>
                </c:pt>
                <c:pt idx="34313">
                  <c:v>30.234375</c:v>
                </c:pt>
                <c:pt idx="34314">
                  <c:v>86.234375</c:v>
                </c:pt>
                <c:pt idx="34315">
                  <c:v>12.234375</c:v>
                </c:pt>
                <c:pt idx="34316">
                  <c:v>15.234375</c:v>
                </c:pt>
                <c:pt idx="34317">
                  <c:v>73.234375</c:v>
                </c:pt>
                <c:pt idx="34318">
                  <c:v>186.234375</c:v>
                </c:pt>
                <c:pt idx="34319">
                  <c:v>67.234375</c:v>
                </c:pt>
                <c:pt idx="34320">
                  <c:v>44.234375</c:v>
                </c:pt>
                <c:pt idx="34321">
                  <c:v>49.16796875</c:v>
                </c:pt>
                <c:pt idx="34322">
                  <c:v>37.16796875</c:v>
                </c:pt>
                <c:pt idx="34323">
                  <c:v>133.16796880000001</c:v>
                </c:pt>
                <c:pt idx="34324">
                  <c:v>113.1679688</c:v>
                </c:pt>
                <c:pt idx="34325">
                  <c:v>105.1679688</c:v>
                </c:pt>
                <c:pt idx="34326">
                  <c:v>29.16796875</c:v>
                </c:pt>
                <c:pt idx="34327">
                  <c:v>-22.83203125</c:v>
                </c:pt>
                <c:pt idx="34328">
                  <c:v>6.16796875</c:v>
                </c:pt>
                <c:pt idx="34329">
                  <c:v>36.16796875</c:v>
                </c:pt>
                <c:pt idx="34330">
                  <c:v>24.16796875</c:v>
                </c:pt>
                <c:pt idx="34331">
                  <c:v>13.16796875</c:v>
                </c:pt>
                <c:pt idx="34332">
                  <c:v>-0.83203125</c:v>
                </c:pt>
                <c:pt idx="34333">
                  <c:v>76.12890625</c:v>
                </c:pt>
                <c:pt idx="34334">
                  <c:v>6.12890625</c:v>
                </c:pt>
                <c:pt idx="34335">
                  <c:v>48.12890625</c:v>
                </c:pt>
                <c:pt idx="34336">
                  <c:v>40.12890625</c:v>
                </c:pt>
                <c:pt idx="34337">
                  <c:v>32.12890625</c:v>
                </c:pt>
                <c:pt idx="34338">
                  <c:v>-33.87109375</c:v>
                </c:pt>
                <c:pt idx="34339">
                  <c:v>83.12890625</c:v>
                </c:pt>
                <c:pt idx="34340">
                  <c:v>44.12890625</c:v>
                </c:pt>
                <c:pt idx="34341">
                  <c:v>-32.87109375</c:v>
                </c:pt>
                <c:pt idx="34342">
                  <c:v>-8.87109375</c:v>
                </c:pt>
                <c:pt idx="34343">
                  <c:v>-13.87109375</c:v>
                </c:pt>
                <c:pt idx="34344">
                  <c:v>110.1289062</c:v>
                </c:pt>
                <c:pt idx="34345">
                  <c:v>7.12890625</c:v>
                </c:pt>
                <c:pt idx="34346">
                  <c:v>55.33984375</c:v>
                </c:pt>
                <c:pt idx="34347">
                  <c:v>53.33984375</c:v>
                </c:pt>
                <c:pt idx="34348">
                  <c:v>74.33984375</c:v>
                </c:pt>
                <c:pt idx="34349">
                  <c:v>111.3398438</c:v>
                </c:pt>
                <c:pt idx="34350">
                  <c:v>24.33984375</c:v>
                </c:pt>
                <c:pt idx="34351">
                  <c:v>32.33984375</c:v>
                </c:pt>
                <c:pt idx="34352">
                  <c:v>75.33984375</c:v>
                </c:pt>
                <c:pt idx="34353">
                  <c:v>96.33984375</c:v>
                </c:pt>
                <c:pt idx="34354">
                  <c:v>44.12890625</c:v>
                </c:pt>
                <c:pt idx="34355">
                  <c:v>100.1289062</c:v>
                </c:pt>
                <c:pt idx="34356">
                  <c:v>60.12890625</c:v>
                </c:pt>
                <c:pt idx="34357">
                  <c:v>111.1289062</c:v>
                </c:pt>
                <c:pt idx="34358">
                  <c:v>132.12890619999999</c:v>
                </c:pt>
                <c:pt idx="34359">
                  <c:v>90.12890625</c:v>
                </c:pt>
                <c:pt idx="34360">
                  <c:v>75.12890625</c:v>
                </c:pt>
                <c:pt idx="34361">
                  <c:v>50.12890625</c:v>
                </c:pt>
                <c:pt idx="34362">
                  <c:v>34.12890625</c:v>
                </c:pt>
                <c:pt idx="34363">
                  <c:v>47.12890625</c:v>
                </c:pt>
                <c:pt idx="34364">
                  <c:v>99.12890625</c:v>
                </c:pt>
                <c:pt idx="34365">
                  <c:v>-11.8125</c:v>
                </c:pt>
                <c:pt idx="34366">
                  <c:v>9.1875</c:v>
                </c:pt>
                <c:pt idx="34367">
                  <c:v>-63.8125</c:v>
                </c:pt>
                <c:pt idx="34368">
                  <c:v>65.1875</c:v>
                </c:pt>
                <c:pt idx="34369">
                  <c:v>-19.8125</c:v>
                </c:pt>
                <c:pt idx="34370">
                  <c:v>-6.8125</c:v>
                </c:pt>
                <c:pt idx="34371">
                  <c:v>20.1875</c:v>
                </c:pt>
                <c:pt idx="34372">
                  <c:v>6.1875</c:v>
                </c:pt>
                <c:pt idx="34373">
                  <c:v>113.2460938</c:v>
                </c:pt>
                <c:pt idx="34374">
                  <c:v>-3.75390625</c:v>
                </c:pt>
                <c:pt idx="34375">
                  <c:v>53.24609375</c:v>
                </c:pt>
                <c:pt idx="34376">
                  <c:v>28.24609375</c:v>
                </c:pt>
                <c:pt idx="34377">
                  <c:v>51.24609375</c:v>
                </c:pt>
                <c:pt idx="34378">
                  <c:v>27.24609375</c:v>
                </c:pt>
                <c:pt idx="34379">
                  <c:v>8.24609375</c:v>
                </c:pt>
                <c:pt idx="34380">
                  <c:v>37.24609375</c:v>
                </c:pt>
                <c:pt idx="34381">
                  <c:v>76.94140625</c:v>
                </c:pt>
                <c:pt idx="34382">
                  <c:v>140.94140619999999</c:v>
                </c:pt>
                <c:pt idx="34383">
                  <c:v>1.94140625</c:v>
                </c:pt>
                <c:pt idx="34384">
                  <c:v>49.94140625</c:v>
                </c:pt>
                <c:pt idx="34385">
                  <c:v>43.94140625</c:v>
                </c:pt>
                <c:pt idx="34386">
                  <c:v>-15.05859375</c:v>
                </c:pt>
                <c:pt idx="34387">
                  <c:v>174.94140619999999</c:v>
                </c:pt>
                <c:pt idx="34388">
                  <c:v>23.94140625</c:v>
                </c:pt>
                <c:pt idx="34389">
                  <c:v>15.94140625</c:v>
                </c:pt>
                <c:pt idx="34390">
                  <c:v>-6.765625</c:v>
                </c:pt>
                <c:pt idx="34391">
                  <c:v>-10.765625</c:v>
                </c:pt>
                <c:pt idx="34392">
                  <c:v>79.234375</c:v>
                </c:pt>
                <c:pt idx="34393">
                  <c:v>14.234375</c:v>
                </c:pt>
                <c:pt idx="34394">
                  <c:v>113.234375</c:v>
                </c:pt>
                <c:pt idx="34395">
                  <c:v>5.16796875</c:v>
                </c:pt>
                <c:pt idx="34396">
                  <c:v>75.16796875</c:v>
                </c:pt>
                <c:pt idx="34397">
                  <c:v>108.1679688</c:v>
                </c:pt>
                <c:pt idx="34398">
                  <c:v>-20.87109375</c:v>
                </c:pt>
                <c:pt idx="34399">
                  <c:v>73.12890625</c:v>
                </c:pt>
                <c:pt idx="34400">
                  <c:v>154.12890619999999</c:v>
                </c:pt>
                <c:pt idx="34401">
                  <c:v>-29.87109375</c:v>
                </c:pt>
                <c:pt idx="34402">
                  <c:v>42.12890625</c:v>
                </c:pt>
                <c:pt idx="34403">
                  <c:v>86.12890625</c:v>
                </c:pt>
                <c:pt idx="34404">
                  <c:v>41.12890625</c:v>
                </c:pt>
                <c:pt idx="34405">
                  <c:v>134.12890619999999</c:v>
                </c:pt>
                <c:pt idx="34406">
                  <c:v>51.12890625</c:v>
                </c:pt>
                <c:pt idx="34407">
                  <c:v>44.12890625</c:v>
                </c:pt>
                <c:pt idx="34408">
                  <c:v>28.12890625</c:v>
                </c:pt>
                <c:pt idx="34409">
                  <c:v>39.12890625</c:v>
                </c:pt>
                <c:pt idx="34410">
                  <c:v>32.12890625</c:v>
                </c:pt>
                <c:pt idx="34411">
                  <c:v>41.12890625</c:v>
                </c:pt>
                <c:pt idx="34412">
                  <c:v>41.33984375</c:v>
                </c:pt>
                <c:pt idx="34413">
                  <c:v>-3.66015625</c:v>
                </c:pt>
                <c:pt idx="34414">
                  <c:v>31.33984375</c:v>
                </c:pt>
                <c:pt idx="34415">
                  <c:v>16.33984375</c:v>
                </c:pt>
                <c:pt idx="34416">
                  <c:v>71.33984375</c:v>
                </c:pt>
                <c:pt idx="34417">
                  <c:v>-6.66015625</c:v>
                </c:pt>
                <c:pt idx="34418">
                  <c:v>67.33984375</c:v>
                </c:pt>
                <c:pt idx="34419">
                  <c:v>125.3398438</c:v>
                </c:pt>
                <c:pt idx="34420">
                  <c:v>58.33984375</c:v>
                </c:pt>
                <c:pt idx="34421">
                  <c:v>-62.87109375</c:v>
                </c:pt>
                <c:pt idx="34422">
                  <c:v>81.12890625</c:v>
                </c:pt>
                <c:pt idx="34423">
                  <c:v>109.1289062</c:v>
                </c:pt>
                <c:pt idx="34424">
                  <c:v>145.12890619999999</c:v>
                </c:pt>
                <c:pt idx="34425">
                  <c:v>8.12890625</c:v>
                </c:pt>
                <c:pt idx="34426">
                  <c:v>26.12890625</c:v>
                </c:pt>
                <c:pt idx="34427">
                  <c:v>-0.87109375</c:v>
                </c:pt>
                <c:pt idx="34428">
                  <c:v>64.12890625</c:v>
                </c:pt>
                <c:pt idx="34429">
                  <c:v>63.12890625</c:v>
                </c:pt>
                <c:pt idx="34430">
                  <c:v>65.1875</c:v>
                </c:pt>
                <c:pt idx="34431">
                  <c:v>62.1875</c:v>
                </c:pt>
                <c:pt idx="34432">
                  <c:v>-44.8125</c:v>
                </c:pt>
                <c:pt idx="34433">
                  <c:v>120.1875</c:v>
                </c:pt>
                <c:pt idx="34434">
                  <c:v>3.1875</c:v>
                </c:pt>
                <c:pt idx="34435">
                  <c:v>29.1875</c:v>
                </c:pt>
                <c:pt idx="34436">
                  <c:v>27.1875</c:v>
                </c:pt>
                <c:pt idx="34437">
                  <c:v>105.1875</c:v>
                </c:pt>
                <c:pt idx="34438">
                  <c:v>124.1875</c:v>
                </c:pt>
                <c:pt idx="34439">
                  <c:v>108.1875</c:v>
                </c:pt>
                <c:pt idx="34440">
                  <c:v>-15.75390625</c:v>
                </c:pt>
                <c:pt idx="34441">
                  <c:v>-6.75390625</c:v>
                </c:pt>
                <c:pt idx="34442">
                  <c:v>56.24609375</c:v>
                </c:pt>
                <c:pt idx="34443">
                  <c:v>-0.75390625</c:v>
                </c:pt>
                <c:pt idx="34444">
                  <c:v>42.24609375</c:v>
                </c:pt>
                <c:pt idx="34445">
                  <c:v>54.24609375</c:v>
                </c:pt>
                <c:pt idx="34446">
                  <c:v>79.24609375</c:v>
                </c:pt>
                <c:pt idx="34447">
                  <c:v>-29.75390625</c:v>
                </c:pt>
                <c:pt idx="34448">
                  <c:v>133.24609380000001</c:v>
                </c:pt>
                <c:pt idx="34449">
                  <c:v>92.24609375</c:v>
                </c:pt>
                <c:pt idx="34450">
                  <c:v>1.24609375</c:v>
                </c:pt>
                <c:pt idx="34451">
                  <c:v>122.9414062</c:v>
                </c:pt>
                <c:pt idx="34452">
                  <c:v>91.94140625</c:v>
                </c:pt>
                <c:pt idx="34453">
                  <c:v>6.94140625</c:v>
                </c:pt>
                <c:pt idx="34454">
                  <c:v>-6.05859375</c:v>
                </c:pt>
                <c:pt idx="34455">
                  <c:v>-98.05859375</c:v>
                </c:pt>
                <c:pt idx="34456">
                  <c:v>36.94140625</c:v>
                </c:pt>
                <c:pt idx="34457">
                  <c:v>10.94140625</c:v>
                </c:pt>
                <c:pt idx="34458">
                  <c:v>40.234375</c:v>
                </c:pt>
                <c:pt idx="34459">
                  <c:v>46.234375</c:v>
                </c:pt>
                <c:pt idx="34460">
                  <c:v>6.234375</c:v>
                </c:pt>
                <c:pt idx="34461">
                  <c:v>-18.765625</c:v>
                </c:pt>
                <c:pt idx="34462">
                  <c:v>6.234375</c:v>
                </c:pt>
                <c:pt idx="34463">
                  <c:v>30.234375</c:v>
                </c:pt>
                <c:pt idx="34464">
                  <c:v>119.1679688</c:v>
                </c:pt>
                <c:pt idx="34465">
                  <c:v>89.16796875</c:v>
                </c:pt>
                <c:pt idx="34466">
                  <c:v>-54.83203125</c:v>
                </c:pt>
                <c:pt idx="34467">
                  <c:v>104.1679688</c:v>
                </c:pt>
                <c:pt idx="34468">
                  <c:v>66.12890625</c:v>
                </c:pt>
                <c:pt idx="34469">
                  <c:v>-13.87109375</c:v>
                </c:pt>
                <c:pt idx="34470">
                  <c:v>84.12890625</c:v>
                </c:pt>
                <c:pt idx="34471">
                  <c:v>-32.87109375</c:v>
                </c:pt>
                <c:pt idx="34472">
                  <c:v>81.12890625</c:v>
                </c:pt>
                <c:pt idx="34473">
                  <c:v>-17.87109375</c:v>
                </c:pt>
                <c:pt idx="34474">
                  <c:v>151.12890619999999</c:v>
                </c:pt>
                <c:pt idx="34475">
                  <c:v>-9.87109375</c:v>
                </c:pt>
                <c:pt idx="34476">
                  <c:v>39.33984375</c:v>
                </c:pt>
                <c:pt idx="34477">
                  <c:v>13.33984375</c:v>
                </c:pt>
                <c:pt idx="34478">
                  <c:v>-31.66015625</c:v>
                </c:pt>
                <c:pt idx="34479">
                  <c:v>118.3398438</c:v>
                </c:pt>
                <c:pt idx="34480">
                  <c:v>164.33984380000001</c:v>
                </c:pt>
                <c:pt idx="34481">
                  <c:v>93.33984375</c:v>
                </c:pt>
                <c:pt idx="34482">
                  <c:v>99.33984375</c:v>
                </c:pt>
                <c:pt idx="34483">
                  <c:v>85.33984375</c:v>
                </c:pt>
                <c:pt idx="34484">
                  <c:v>168.33984380000001</c:v>
                </c:pt>
                <c:pt idx="34485">
                  <c:v>37.33984375</c:v>
                </c:pt>
                <c:pt idx="34486">
                  <c:v>134.33984380000001</c:v>
                </c:pt>
                <c:pt idx="34487">
                  <c:v>61.33984375</c:v>
                </c:pt>
                <c:pt idx="34488">
                  <c:v>-8.66015625</c:v>
                </c:pt>
                <c:pt idx="34489">
                  <c:v>58.12890625</c:v>
                </c:pt>
                <c:pt idx="34490">
                  <c:v>47.12890625</c:v>
                </c:pt>
                <c:pt idx="34491">
                  <c:v>141.12890619999999</c:v>
                </c:pt>
                <c:pt idx="34492">
                  <c:v>93.12890625</c:v>
                </c:pt>
                <c:pt idx="34493">
                  <c:v>15.12890625</c:v>
                </c:pt>
                <c:pt idx="34494">
                  <c:v>75.12890625</c:v>
                </c:pt>
                <c:pt idx="34495">
                  <c:v>47.12890625</c:v>
                </c:pt>
                <c:pt idx="34496">
                  <c:v>-52.87109375</c:v>
                </c:pt>
                <c:pt idx="34497">
                  <c:v>30.12890625</c:v>
                </c:pt>
                <c:pt idx="34498">
                  <c:v>122.1289062</c:v>
                </c:pt>
                <c:pt idx="34499">
                  <c:v>22.12890625</c:v>
                </c:pt>
                <c:pt idx="34500">
                  <c:v>-34.8125</c:v>
                </c:pt>
                <c:pt idx="34501">
                  <c:v>14.1875</c:v>
                </c:pt>
                <c:pt idx="34502">
                  <c:v>59.1875</c:v>
                </c:pt>
                <c:pt idx="34503">
                  <c:v>13.1875</c:v>
                </c:pt>
                <c:pt idx="34504">
                  <c:v>25.1875</c:v>
                </c:pt>
                <c:pt idx="34505">
                  <c:v>113.1875</c:v>
                </c:pt>
                <c:pt idx="34506">
                  <c:v>18.1875</c:v>
                </c:pt>
                <c:pt idx="34507">
                  <c:v>15.1875</c:v>
                </c:pt>
                <c:pt idx="34508">
                  <c:v>17.1875</c:v>
                </c:pt>
                <c:pt idx="34509">
                  <c:v>29.24609375</c:v>
                </c:pt>
                <c:pt idx="34510">
                  <c:v>29.24609375</c:v>
                </c:pt>
                <c:pt idx="34511">
                  <c:v>-30.75390625</c:v>
                </c:pt>
                <c:pt idx="34512">
                  <c:v>81.24609375</c:v>
                </c:pt>
                <c:pt idx="34513">
                  <c:v>20.24609375</c:v>
                </c:pt>
                <c:pt idx="34514">
                  <c:v>11.24609375</c:v>
                </c:pt>
                <c:pt idx="34515">
                  <c:v>16.24609375</c:v>
                </c:pt>
                <c:pt idx="34516">
                  <c:v>-47.75390625</c:v>
                </c:pt>
                <c:pt idx="34517">
                  <c:v>-13.75390625</c:v>
                </c:pt>
                <c:pt idx="34518">
                  <c:v>3.94140625</c:v>
                </c:pt>
                <c:pt idx="34519">
                  <c:v>51.94140625</c:v>
                </c:pt>
                <c:pt idx="34520">
                  <c:v>37.94140625</c:v>
                </c:pt>
                <c:pt idx="34521">
                  <c:v>-2.05859375</c:v>
                </c:pt>
                <c:pt idx="34522">
                  <c:v>70.94140625</c:v>
                </c:pt>
                <c:pt idx="34523">
                  <c:v>115.9414062</c:v>
                </c:pt>
                <c:pt idx="34524">
                  <c:v>133.94140619999999</c:v>
                </c:pt>
                <c:pt idx="34525">
                  <c:v>-18.05859375</c:v>
                </c:pt>
                <c:pt idx="34526">
                  <c:v>101.234375</c:v>
                </c:pt>
                <c:pt idx="34527">
                  <c:v>0.234375</c:v>
                </c:pt>
                <c:pt idx="34528">
                  <c:v>156.234375</c:v>
                </c:pt>
                <c:pt idx="34529">
                  <c:v>136.234375</c:v>
                </c:pt>
                <c:pt idx="34530">
                  <c:v>98.234375</c:v>
                </c:pt>
                <c:pt idx="34531">
                  <c:v>89.234375</c:v>
                </c:pt>
                <c:pt idx="34532">
                  <c:v>-26.765625</c:v>
                </c:pt>
                <c:pt idx="34533">
                  <c:v>37.234375</c:v>
                </c:pt>
                <c:pt idx="34534">
                  <c:v>-33.765625</c:v>
                </c:pt>
                <c:pt idx="34535">
                  <c:v>-0.765625</c:v>
                </c:pt>
                <c:pt idx="34536">
                  <c:v>-16.765625</c:v>
                </c:pt>
                <c:pt idx="34537">
                  <c:v>-11.765625</c:v>
                </c:pt>
                <c:pt idx="34538">
                  <c:v>6.234375</c:v>
                </c:pt>
                <c:pt idx="34539">
                  <c:v>44.16796875</c:v>
                </c:pt>
                <c:pt idx="34540">
                  <c:v>73.16796875</c:v>
                </c:pt>
                <c:pt idx="34541">
                  <c:v>-43.83203125</c:v>
                </c:pt>
                <c:pt idx="34542">
                  <c:v>-1.83203125</c:v>
                </c:pt>
                <c:pt idx="34543">
                  <c:v>-23.83203125</c:v>
                </c:pt>
                <c:pt idx="34544">
                  <c:v>102.1679688</c:v>
                </c:pt>
                <c:pt idx="34545">
                  <c:v>68.12890625</c:v>
                </c:pt>
                <c:pt idx="34546">
                  <c:v>13.12890625</c:v>
                </c:pt>
                <c:pt idx="34547">
                  <c:v>42.12890625</c:v>
                </c:pt>
                <c:pt idx="34548">
                  <c:v>43.12890625</c:v>
                </c:pt>
                <c:pt idx="34549">
                  <c:v>2.12890625</c:v>
                </c:pt>
                <c:pt idx="34550">
                  <c:v>14.12890625</c:v>
                </c:pt>
                <c:pt idx="34551">
                  <c:v>3.12890625</c:v>
                </c:pt>
                <c:pt idx="34552">
                  <c:v>-48.87109375</c:v>
                </c:pt>
                <c:pt idx="34553">
                  <c:v>25.12890625</c:v>
                </c:pt>
                <c:pt idx="34554">
                  <c:v>134.12890619999999</c:v>
                </c:pt>
                <c:pt idx="34555">
                  <c:v>31.33984375</c:v>
                </c:pt>
                <c:pt idx="34556">
                  <c:v>41.33984375</c:v>
                </c:pt>
                <c:pt idx="34557">
                  <c:v>-31.66015625</c:v>
                </c:pt>
                <c:pt idx="34558">
                  <c:v>28.33984375</c:v>
                </c:pt>
                <c:pt idx="34559">
                  <c:v>11.33984375</c:v>
                </c:pt>
                <c:pt idx="34560">
                  <c:v>12.33984375</c:v>
                </c:pt>
                <c:pt idx="34561">
                  <c:v>94.33984375</c:v>
                </c:pt>
                <c:pt idx="34562">
                  <c:v>-31.66015625</c:v>
                </c:pt>
                <c:pt idx="34563">
                  <c:v>99.33984375</c:v>
                </c:pt>
                <c:pt idx="34564">
                  <c:v>38.33984375</c:v>
                </c:pt>
                <c:pt idx="34565">
                  <c:v>32.33984375</c:v>
                </c:pt>
                <c:pt idx="34566">
                  <c:v>73.33984375</c:v>
                </c:pt>
                <c:pt idx="34567">
                  <c:v>51.33984375</c:v>
                </c:pt>
                <c:pt idx="34568">
                  <c:v>-9.66015625</c:v>
                </c:pt>
                <c:pt idx="34569">
                  <c:v>-62.87109375</c:v>
                </c:pt>
                <c:pt idx="34570">
                  <c:v>-3.87109375</c:v>
                </c:pt>
                <c:pt idx="34571">
                  <c:v>100.1289062</c:v>
                </c:pt>
                <c:pt idx="34572">
                  <c:v>80.12890625</c:v>
                </c:pt>
                <c:pt idx="34573">
                  <c:v>7.12890625</c:v>
                </c:pt>
                <c:pt idx="34574">
                  <c:v>-71.8125</c:v>
                </c:pt>
                <c:pt idx="34575">
                  <c:v>26.1875</c:v>
                </c:pt>
                <c:pt idx="34576">
                  <c:v>73.1875</c:v>
                </c:pt>
                <c:pt idx="34577">
                  <c:v>-81.8125</c:v>
                </c:pt>
                <c:pt idx="34578">
                  <c:v>33.1875</c:v>
                </c:pt>
                <c:pt idx="34579">
                  <c:v>10.24609375</c:v>
                </c:pt>
                <c:pt idx="34580">
                  <c:v>117.2460938</c:v>
                </c:pt>
                <c:pt idx="34581">
                  <c:v>59.24609375</c:v>
                </c:pt>
                <c:pt idx="34582">
                  <c:v>49.24609375</c:v>
                </c:pt>
                <c:pt idx="34583">
                  <c:v>47.24609375</c:v>
                </c:pt>
                <c:pt idx="34584">
                  <c:v>34.24609375</c:v>
                </c:pt>
                <c:pt idx="34585">
                  <c:v>138.24609380000001</c:v>
                </c:pt>
                <c:pt idx="34586">
                  <c:v>-47.75390625</c:v>
                </c:pt>
                <c:pt idx="34587">
                  <c:v>80.24609375</c:v>
                </c:pt>
                <c:pt idx="34588">
                  <c:v>139.94140619999999</c:v>
                </c:pt>
                <c:pt idx="34589">
                  <c:v>134.94140619999999</c:v>
                </c:pt>
                <c:pt idx="34590">
                  <c:v>-44.05859375</c:v>
                </c:pt>
                <c:pt idx="34591">
                  <c:v>64.94140625</c:v>
                </c:pt>
                <c:pt idx="34592">
                  <c:v>-36.05859375</c:v>
                </c:pt>
                <c:pt idx="34593">
                  <c:v>115.9414062</c:v>
                </c:pt>
                <c:pt idx="34594">
                  <c:v>3.94140625</c:v>
                </c:pt>
                <c:pt idx="34595">
                  <c:v>-58.05859375</c:v>
                </c:pt>
                <c:pt idx="34596">
                  <c:v>89.94140625</c:v>
                </c:pt>
                <c:pt idx="34597">
                  <c:v>90.94140625</c:v>
                </c:pt>
                <c:pt idx="34598">
                  <c:v>19.94140625</c:v>
                </c:pt>
                <c:pt idx="34599">
                  <c:v>-122.765625</c:v>
                </c:pt>
                <c:pt idx="34600">
                  <c:v>-34.765625</c:v>
                </c:pt>
                <c:pt idx="34601">
                  <c:v>-1.765625</c:v>
                </c:pt>
                <c:pt idx="34602">
                  <c:v>49.234375</c:v>
                </c:pt>
                <c:pt idx="34603">
                  <c:v>55.234375</c:v>
                </c:pt>
                <c:pt idx="34604">
                  <c:v>65.234375</c:v>
                </c:pt>
                <c:pt idx="34605">
                  <c:v>2.234375</c:v>
                </c:pt>
                <c:pt idx="34606">
                  <c:v>43.234375</c:v>
                </c:pt>
                <c:pt idx="34607">
                  <c:v>-12.765625</c:v>
                </c:pt>
                <c:pt idx="34608">
                  <c:v>57.234375</c:v>
                </c:pt>
                <c:pt idx="34609">
                  <c:v>62.234375</c:v>
                </c:pt>
                <c:pt idx="34610">
                  <c:v>17.16796875</c:v>
                </c:pt>
                <c:pt idx="34611">
                  <c:v>29.16796875</c:v>
                </c:pt>
                <c:pt idx="34612">
                  <c:v>112.1679688</c:v>
                </c:pt>
                <c:pt idx="34613">
                  <c:v>101.1679688</c:v>
                </c:pt>
                <c:pt idx="34614">
                  <c:v>66.16796875</c:v>
                </c:pt>
                <c:pt idx="34615">
                  <c:v>102.1679688</c:v>
                </c:pt>
                <c:pt idx="34616">
                  <c:v>64.16796875</c:v>
                </c:pt>
                <c:pt idx="34617">
                  <c:v>87.16796875</c:v>
                </c:pt>
                <c:pt idx="34618">
                  <c:v>90.12890625</c:v>
                </c:pt>
                <c:pt idx="34619">
                  <c:v>33.12890625</c:v>
                </c:pt>
                <c:pt idx="34620">
                  <c:v>33.12890625</c:v>
                </c:pt>
                <c:pt idx="34621">
                  <c:v>60.12890625</c:v>
                </c:pt>
                <c:pt idx="34622">
                  <c:v>52.12890625</c:v>
                </c:pt>
                <c:pt idx="34623">
                  <c:v>-44.87109375</c:v>
                </c:pt>
                <c:pt idx="34624">
                  <c:v>171.12890619999999</c:v>
                </c:pt>
                <c:pt idx="34625">
                  <c:v>37.12890625</c:v>
                </c:pt>
                <c:pt idx="34626">
                  <c:v>51.12890625</c:v>
                </c:pt>
                <c:pt idx="34627">
                  <c:v>1.12890625</c:v>
                </c:pt>
                <c:pt idx="34628">
                  <c:v>-44.87109375</c:v>
                </c:pt>
                <c:pt idx="34629">
                  <c:v>84.33984375</c:v>
                </c:pt>
                <c:pt idx="34630">
                  <c:v>-40.66015625</c:v>
                </c:pt>
                <c:pt idx="34631">
                  <c:v>63.33984375</c:v>
                </c:pt>
                <c:pt idx="34632">
                  <c:v>17.33984375</c:v>
                </c:pt>
                <c:pt idx="34633">
                  <c:v>2.33984375</c:v>
                </c:pt>
                <c:pt idx="34634">
                  <c:v>58.33984375</c:v>
                </c:pt>
                <c:pt idx="34635">
                  <c:v>29.33984375</c:v>
                </c:pt>
                <c:pt idx="34636">
                  <c:v>77.12890625</c:v>
                </c:pt>
                <c:pt idx="34637">
                  <c:v>5.12890625</c:v>
                </c:pt>
                <c:pt idx="34638">
                  <c:v>-38.87109375</c:v>
                </c:pt>
                <c:pt idx="34639">
                  <c:v>74.12890625</c:v>
                </c:pt>
                <c:pt idx="34640">
                  <c:v>40.12890625</c:v>
                </c:pt>
                <c:pt idx="34641">
                  <c:v>11.12890625</c:v>
                </c:pt>
                <c:pt idx="34642">
                  <c:v>46.12890625</c:v>
                </c:pt>
                <c:pt idx="34643">
                  <c:v>-16.87109375</c:v>
                </c:pt>
                <c:pt idx="34644">
                  <c:v>113.1289062</c:v>
                </c:pt>
                <c:pt idx="34645">
                  <c:v>21.12890625</c:v>
                </c:pt>
                <c:pt idx="34646">
                  <c:v>34.1875</c:v>
                </c:pt>
                <c:pt idx="34647">
                  <c:v>24.1875</c:v>
                </c:pt>
                <c:pt idx="34648">
                  <c:v>1.1875</c:v>
                </c:pt>
                <c:pt idx="34649">
                  <c:v>111.1875</c:v>
                </c:pt>
                <c:pt idx="34650">
                  <c:v>39.1875</c:v>
                </c:pt>
                <c:pt idx="34651">
                  <c:v>2.24609375</c:v>
                </c:pt>
                <c:pt idx="34652">
                  <c:v>88.24609375</c:v>
                </c:pt>
                <c:pt idx="34653">
                  <c:v>1.24609375</c:v>
                </c:pt>
                <c:pt idx="34654">
                  <c:v>43.24609375</c:v>
                </c:pt>
                <c:pt idx="34655">
                  <c:v>103.2460938</c:v>
                </c:pt>
                <c:pt idx="34656">
                  <c:v>104.2460938</c:v>
                </c:pt>
                <c:pt idx="34657">
                  <c:v>-18.75390625</c:v>
                </c:pt>
                <c:pt idx="34658">
                  <c:v>-8.75390625</c:v>
                </c:pt>
                <c:pt idx="34659">
                  <c:v>-25.75390625</c:v>
                </c:pt>
                <c:pt idx="34660">
                  <c:v>48.24609375</c:v>
                </c:pt>
                <c:pt idx="34661">
                  <c:v>-54.75390625</c:v>
                </c:pt>
                <c:pt idx="34662">
                  <c:v>62.24609375</c:v>
                </c:pt>
                <c:pt idx="34663">
                  <c:v>81.94140625</c:v>
                </c:pt>
                <c:pt idx="34664">
                  <c:v>10.94140625</c:v>
                </c:pt>
                <c:pt idx="34665">
                  <c:v>-6.05859375</c:v>
                </c:pt>
                <c:pt idx="34666">
                  <c:v>133.94140619999999</c:v>
                </c:pt>
                <c:pt idx="34667">
                  <c:v>40.94140625</c:v>
                </c:pt>
                <c:pt idx="34668">
                  <c:v>-6.05859375</c:v>
                </c:pt>
                <c:pt idx="34669">
                  <c:v>11.234375</c:v>
                </c:pt>
                <c:pt idx="34670">
                  <c:v>-15.765625</c:v>
                </c:pt>
                <c:pt idx="34671">
                  <c:v>-2.765625</c:v>
                </c:pt>
                <c:pt idx="34672">
                  <c:v>99.234375</c:v>
                </c:pt>
                <c:pt idx="34673">
                  <c:v>50.234375</c:v>
                </c:pt>
                <c:pt idx="34674">
                  <c:v>-61.765625</c:v>
                </c:pt>
                <c:pt idx="34675">
                  <c:v>-28.765625</c:v>
                </c:pt>
                <c:pt idx="34676">
                  <c:v>43.234375</c:v>
                </c:pt>
                <c:pt idx="34677">
                  <c:v>58.16796875</c:v>
                </c:pt>
                <c:pt idx="34678">
                  <c:v>102.1679688</c:v>
                </c:pt>
                <c:pt idx="34679">
                  <c:v>46.16796875</c:v>
                </c:pt>
                <c:pt idx="34680">
                  <c:v>141.16796880000001</c:v>
                </c:pt>
                <c:pt idx="34681">
                  <c:v>-50.83203125</c:v>
                </c:pt>
                <c:pt idx="34682">
                  <c:v>98.16796875</c:v>
                </c:pt>
                <c:pt idx="34683">
                  <c:v>-0.87109375</c:v>
                </c:pt>
                <c:pt idx="34684">
                  <c:v>-86.87109375</c:v>
                </c:pt>
                <c:pt idx="34685">
                  <c:v>45.12890625</c:v>
                </c:pt>
                <c:pt idx="34686">
                  <c:v>5.12890625</c:v>
                </c:pt>
                <c:pt idx="34687">
                  <c:v>78.12890625</c:v>
                </c:pt>
                <c:pt idx="34688">
                  <c:v>80.33984375</c:v>
                </c:pt>
                <c:pt idx="34689">
                  <c:v>-36.66015625</c:v>
                </c:pt>
                <c:pt idx="34690">
                  <c:v>-3.66015625</c:v>
                </c:pt>
                <c:pt idx="34691">
                  <c:v>57.33984375</c:v>
                </c:pt>
                <c:pt idx="34692">
                  <c:v>97.33984375</c:v>
                </c:pt>
                <c:pt idx="34693">
                  <c:v>-6.66015625</c:v>
                </c:pt>
                <c:pt idx="34694">
                  <c:v>100.3398438</c:v>
                </c:pt>
                <c:pt idx="34695">
                  <c:v>86.33984375</c:v>
                </c:pt>
                <c:pt idx="34696">
                  <c:v>-7.66015625</c:v>
                </c:pt>
                <c:pt idx="34697">
                  <c:v>193.33984380000001</c:v>
                </c:pt>
                <c:pt idx="34698">
                  <c:v>-61.66015625</c:v>
                </c:pt>
                <c:pt idx="34699">
                  <c:v>33.33984375</c:v>
                </c:pt>
                <c:pt idx="34700">
                  <c:v>-13.87109375</c:v>
                </c:pt>
                <c:pt idx="34701">
                  <c:v>-32.87109375</c:v>
                </c:pt>
                <c:pt idx="34702">
                  <c:v>115.1289062</c:v>
                </c:pt>
                <c:pt idx="34703">
                  <c:v>74.12890625</c:v>
                </c:pt>
                <c:pt idx="34704">
                  <c:v>44.12890625</c:v>
                </c:pt>
                <c:pt idx="34705">
                  <c:v>46.1875</c:v>
                </c:pt>
                <c:pt idx="34706">
                  <c:v>28.1875</c:v>
                </c:pt>
                <c:pt idx="34707">
                  <c:v>37.1875</c:v>
                </c:pt>
                <c:pt idx="34708">
                  <c:v>-11.8125</c:v>
                </c:pt>
                <c:pt idx="34709">
                  <c:v>3.1875</c:v>
                </c:pt>
                <c:pt idx="34710">
                  <c:v>107.1875</c:v>
                </c:pt>
                <c:pt idx="34711">
                  <c:v>81.1875</c:v>
                </c:pt>
                <c:pt idx="34712">
                  <c:v>60.1875</c:v>
                </c:pt>
                <c:pt idx="34713">
                  <c:v>44.1875</c:v>
                </c:pt>
                <c:pt idx="34714">
                  <c:v>52.24609375</c:v>
                </c:pt>
                <c:pt idx="34715">
                  <c:v>76.24609375</c:v>
                </c:pt>
                <c:pt idx="34716">
                  <c:v>-20.75390625</c:v>
                </c:pt>
                <c:pt idx="34717">
                  <c:v>5.24609375</c:v>
                </c:pt>
                <c:pt idx="34718">
                  <c:v>-22.75390625</c:v>
                </c:pt>
                <c:pt idx="34719">
                  <c:v>83.24609375</c:v>
                </c:pt>
                <c:pt idx="34720">
                  <c:v>47.94140625</c:v>
                </c:pt>
                <c:pt idx="34721">
                  <c:v>27.94140625</c:v>
                </c:pt>
                <c:pt idx="34722">
                  <c:v>123.9414062</c:v>
                </c:pt>
                <c:pt idx="34723">
                  <c:v>18.94140625</c:v>
                </c:pt>
                <c:pt idx="34724">
                  <c:v>22.94140625</c:v>
                </c:pt>
                <c:pt idx="34725">
                  <c:v>118.9414062</c:v>
                </c:pt>
                <c:pt idx="34726">
                  <c:v>32.94140625</c:v>
                </c:pt>
                <c:pt idx="34727">
                  <c:v>4.94140625</c:v>
                </c:pt>
                <c:pt idx="34728">
                  <c:v>80.234375</c:v>
                </c:pt>
                <c:pt idx="34729">
                  <c:v>43.234375</c:v>
                </c:pt>
                <c:pt idx="34730">
                  <c:v>74.234375</c:v>
                </c:pt>
                <c:pt idx="34731">
                  <c:v>23.234375</c:v>
                </c:pt>
                <c:pt idx="34732">
                  <c:v>-29.765625</c:v>
                </c:pt>
                <c:pt idx="34733">
                  <c:v>22.234375</c:v>
                </c:pt>
                <c:pt idx="34734">
                  <c:v>46.234375</c:v>
                </c:pt>
                <c:pt idx="34735">
                  <c:v>54.16796875</c:v>
                </c:pt>
                <c:pt idx="34736">
                  <c:v>29.16796875</c:v>
                </c:pt>
                <c:pt idx="34737">
                  <c:v>100.1679688</c:v>
                </c:pt>
                <c:pt idx="34738">
                  <c:v>102.1679688</c:v>
                </c:pt>
                <c:pt idx="34739">
                  <c:v>-10.83203125</c:v>
                </c:pt>
                <c:pt idx="34740">
                  <c:v>-10.83203125</c:v>
                </c:pt>
                <c:pt idx="34741">
                  <c:v>105.1679688</c:v>
                </c:pt>
                <c:pt idx="34742">
                  <c:v>36.16796875</c:v>
                </c:pt>
                <c:pt idx="34743">
                  <c:v>11.16796875</c:v>
                </c:pt>
                <c:pt idx="34744">
                  <c:v>22.16796875</c:v>
                </c:pt>
                <c:pt idx="34745">
                  <c:v>45.12890625</c:v>
                </c:pt>
                <c:pt idx="34746">
                  <c:v>31.12890625</c:v>
                </c:pt>
                <c:pt idx="34747">
                  <c:v>101.1289062</c:v>
                </c:pt>
                <c:pt idx="34748">
                  <c:v>34.12890625</c:v>
                </c:pt>
                <c:pt idx="34749">
                  <c:v>58.12890625</c:v>
                </c:pt>
                <c:pt idx="34750">
                  <c:v>113.1289062</c:v>
                </c:pt>
                <c:pt idx="34751">
                  <c:v>48.12890625</c:v>
                </c:pt>
                <c:pt idx="34752">
                  <c:v>13.33984375</c:v>
                </c:pt>
                <c:pt idx="34753">
                  <c:v>28.33984375</c:v>
                </c:pt>
                <c:pt idx="34754">
                  <c:v>2.33984375</c:v>
                </c:pt>
                <c:pt idx="34755">
                  <c:v>70.33984375</c:v>
                </c:pt>
                <c:pt idx="34756">
                  <c:v>-8.66015625</c:v>
                </c:pt>
                <c:pt idx="34757">
                  <c:v>107.3398438</c:v>
                </c:pt>
                <c:pt idx="34758">
                  <c:v>-75.66015625</c:v>
                </c:pt>
                <c:pt idx="34759">
                  <c:v>63.33984375</c:v>
                </c:pt>
                <c:pt idx="34760">
                  <c:v>-40.66015625</c:v>
                </c:pt>
                <c:pt idx="34761">
                  <c:v>15.33984375</c:v>
                </c:pt>
                <c:pt idx="34762">
                  <c:v>24.12890625</c:v>
                </c:pt>
                <c:pt idx="34763">
                  <c:v>201.12890619999999</c:v>
                </c:pt>
                <c:pt idx="34764">
                  <c:v>21.12890625</c:v>
                </c:pt>
                <c:pt idx="34765">
                  <c:v>85.12890625</c:v>
                </c:pt>
                <c:pt idx="34766">
                  <c:v>23.12890625</c:v>
                </c:pt>
                <c:pt idx="34767">
                  <c:v>27.12890625</c:v>
                </c:pt>
                <c:pt idx="34768">
                  <c:v>16.12890625</c:v>
                </c:pt>
                <c:pt idx="34769">
                  <c:v>-17.87109375</c:v>
                </c:pt>
                <c:pt idx="34770">
                  <c:v>19.1875</c:v>
                </c:pt>
                <c:pt idx="34771">
                  <c:v>154.1875</c:v>
                </c:pt>
                <c:pt idx="34772">
                  <c:v>31.1875</c:v>
                </c:pt>
                <c:pt idx="34773">
                  <c:v>47.1875</c:v>
                </c:pt>
                <c:pt idx="34774">
                  <c:v>-4.8125</c:v>
                </c:pt>
                <c:pt idx="34775">
                  <c:v>31.1875</c:v>
                </c:pt>
                <c:pt idx="34776">
                  <c:v>113.1875</c:v>
                </c:pt>
                <c:pt idx="34777">
                  <c:v>53.1875</c:v>
                </c:pt>
                <c:pt idx="34778">
                  <c:v>59.1875</c:v>
                </c:pt>
                <c:pt idx="34779">
                  <c:v>29.1875</c:v>
                </c:pt>
                <c:pt idx="34780">
                  <c:v>127.1875</c:v>
                </c:pt>
                <c:pt idx="34781">
                  <c:v>-13.8125</c:v>
                </c:pt>
                <c:pt idx="34782">
                  <c:v>76.24609375</c:v>
                </c:pt>
                <c:pt idx="34783">
                  <c:v>42.24609375</c:v>
                </c:pt>
                <c:pt idx="34784">
                  <c:v>38.24609375</c:v>
                </c:pt>
                <c:pt idx="34785">
                  <c:v>56.24609375</c:v>
                </c:pt>
                <c:pt idx="34786">
                  <c:v>8.24609375</c:v>
                </c:pt>
                <c:pt idx="34787">
                  <c:v>0.24609375</c:v>
                </c:pt>
                <c:pt idx="34788">
                  <c:v>60.24609375</c:v>
                </c:pt>
                <c:pt idx="34789">
                  <c:v>3.24609375</c:v>
                </c:pt>
                <c:pt idx="34790">
                  <c:v>49.24609375</c:v>
                </c:pt>
                <c:pt idx="34791">
                  <c:v>108.2460938</c:v>
                </c:pt>
                <c:pt idx="34792">
                  <c:v>89.24609375</c:v>
                </c:pt>
                <c:pt idx="34793">
                  <c:v>75.24609375</c:v>
                </c:pt>
                <c:pt idx="34794">
                  <c:v>64.24609375</c:v>
                </c:pt>
                <c:pt idx="34795">
                  <c:v>-6.75390625</c:v>
                </c:pt>
                <c:pt idx="34796">
                  <c:v>-23.75390625</c:v>
                </c:pt>
                <c:pt idx="34797">
                  <c:v>22.94140625</c:v>
                </c:pt>
                <c:pt idx="34798">
                  <c:v>39.94140625</c:v>
                </c:pt>
                <c:pt idx="34799">
                  <c:v>-7.05859375</c:v>
                </c:pt>
                <c:pt idx="34800">
                  <c:v>95.94140625</c:v>
                </c:pt>
                <c:pt idx="34801">
                  <c:v>15.94140625</c:v>
                </c:pt>
                <c:pt idx="34802">
                  <c:v>42.94140625</c:v>
                </c:pt>
                <c:pt idx="34803">
                  <c:v>-3.05859375</c:v>
                </c:pt>
                <c:pt idx="34804">
                  <c:v>40.234375</c:v>
                </c:pt>
                <c:pt idx="34805">
                  <c:v>71.234375</c:v>
                </c:pt>
                <c:pt idx="34806">
                  <c:v>-41.765625</c:v>
                </c:pt>
                <c:pt idx="34807">
                  <c:v>32.234375</c:v>
                </c:pt>
                <c:pt idx="34808">
                  <c:v>22.234375</c:v>
                </c:pt>
                <c:pt idx="34809">
                  <c:v>-20.765625</c:v>
                </c:pt>
                <c:pt idx="34810">
                  <c:v>125.234375</c:v>
                </c:pt>
                <c:pt idx="34811">
                  <c:v>47.234375</c:v>
                </c:pt>
                <c:pt idx="34812">
                  <c:v>125.1679688</c:v>
                </c:pt>
                <c:pt idx="34813">
                  <c:v>115.1679688</c:v>
                </c:pt>
                <c:pt idx="34814">
                  <c:v>32.16796875</c:v>
                </c:pt>
                <c:pt idx="34815">
                  <c:v>-38.83203125</c:v>
                </c:pt>
                <c:pt idx="34816">
                  <c:v>21.16796875</c:v>
                </c:pt>
                <c:pt idx="34817">
                  <c:v>81.16796875</c:v>
                </c:pt>
                <c:pt idx="34818">
                  <c:v>117.1679688</c:v>
                </c:pt>
                <c:pt idx="34819">
                  <c:v>83.16796875</c:v>
                </c:pt>
                <c:pt idx="34820">
                  <c:v>77.12890625</c:v>
                </c:pt>
                <c:pt idx="34821">
                  <c:v>37.12890625</c:v>
                </c:pt>
                <c:pt idx="34822">
                  <c:v>-31.87109375</c:v>
                </c:pt>
                <c:pt idx="34823">
                  <c:v>19.12890625</c:v>
                </c:pt>
                <c:pt idx="34824">
                  <c:v>47.12890625</c:v>
                </c:pt>
                <c:pt idx="34825">
                  <c:v>78.12890625</c:v>
                </c:pt>
                <c:pt idx="34826">
                  <c:v>5.12890625</c:v>
                </c:pt>
                <c:pt idx="34827">
                  <c:v>86.12890625</c:v>
                </c:pt>
                <c:pt idx="34828">
                  <c:v>126.1289062</c:v>
                </c:pt>
                <c:pt idx="34829">
                  <c:v>-34.87109375</c:v>
                </c:pt>
                <c:pt idx="34830">
                  <c:v>18.12890625</c:v>
                </c:pt>
                <c:pt idx="34831">
                  <c:v>65.12890625</c:v>
                </c:pt>
                <c:pt idx="34832">
                  <c:v>-38.66015625</c:v>
                </c:pt>
                <c:pt idx="34833">
                  <c:v>50.33984375</c:v>
                </c:pt>
                <c:pt idx="34834">
                  <c:v>57.33984375</c:v>
                </c:pt>
                <c:pt idx="34835">
                  <c:v>-19.66015625</c:v>
                </c:pt>
                <c:pt idx="34836">
                  <c:v>83.33984375</c:v>
                </c:pt>
                <c:pt idx="34837">
                  <c:v>-24.66015625</c:v>
                </c:pt>
                <c:pt idx="34838">
                  <c:v>-41.66015625</c:v>
                </c:pt>
                <c:pt idx="34839">
                  <c:v>42.33984375</c:v>
                </c:pt>
                <c:pt idx="34840">
                  <c:v>32.33984375</c:v>
                </c:pt>
                <c:pt idx="34841">
                  <c:v>113.3398438</c:v>
                </c:pt>
                <c:pt idx="34842">
                  <c:v>57.33984375</c:v>
                </c:pt>
                <c:pt idx="34843">
                  <c:v>62.12890625</c:v>
                </c:pt>
                <c:pt idx="34844">
                  <c:v>14.12890625</c:v>
                </c:pt>
                <c:pt idx="34845">
                  <c:v>14.12890625</c:v>
                </c:pt>
                <c:pt idx="34846">
                  <c:v>31.12890625</c:v>
                </c:pt>
                <c:pt idx="34847">
                  <c:v>59.12890625</c:v>
                </c:pt>
                <c:pt idx="34848">
                  <c:v>-0.87109375</c:v>
                </c:pt>
                <c:pt idx="34849">
                  <c:v>69.12890625</c:v>
                </c:pt>
                <c:pt idx="34850">
                  <c:v>86.12890625</c:v>
                </c:pt>
                <c:pt idx="34851">
                  <c:v>-1.8125</c:v>
                </c:pt>
                <c:pt idx="34852">
                  <c:v>56.1875</c:v>
                </c:pt>
                <c:pt idx="34853">
                  <c:v>-21.8125</c:v>
                </c:pt>
                <c:pt idx="34854">
                  <c:v>-1.8125</c:v>
                </c:pt>
                <c:pt idx="34855">
                  <c:v>56.1875</c:v>
                </c:pt>
                <c:pt idx="34856">
                  <c:v>133.24609380000001</c:v>
                </c:pt>
                <c:pt idx="34857">
                  <c:v>103.2460938</c:v>
                </c:pt>
                <c:pt idx="34858">
                  <c:v>16.24609375</c:v>
                </c:pt>
                <c:pt idx="34859">
                  <c:v>16.24609375</c:v>
                </c:pt>
                <c:pt idx="34860">
                  <c:v>109.2460938</c:v>
                </c:pt>
                <c:pt idx="34861">
                  <c:v>289.24609379999998</c:v>
                </c:pt>
                <c:pt idx="34862">
                  <c:v>-29.75390625</c:v>
                </c:pt>
                <c:pt idx="34863">
                  <c:v>-102.7539062</c:v>
                </c:pt>
                <c:pt idx="34864">
                  <c:v>63.24609375</c:v>
                </c:pt>
                <c:pt idx="34865">
                  <c:v>68.24609375</c:v>
                </c:pt>
                <c:pt idx="34866">
                  <c:v>27.94140625</c:v>
                </c:pt>
                <c:pt idx="34867">
                  <c:v>-5.859375E-2</c:v>
                </c:pt>
                <c:pt idx="34868">
                  <c:v>102.9414062</c:v>
                </c:pt>
                <c:pt idx="34869">
                  <c:v>-36.05859375</c:v>
                </c:pt>
                <c:pt idx="34870">
                  <c:v>60.234375</c:v>
                </c:pt>
                <c:pt idx="34871">
                  <c:v>40.234375</c:v>
                </c:pt>
                <c:pt idx="34872">
                  <c:v>-3.765625</c:v>
                </c:pt>
                <c:pt idx="34873">
                  <c:v>97.234375</c:v>
                </c:pt>
                <c:pt idx="34874">
                  <c:v>96.234375</c:v>
                </c:pt>
                <c:pt idx="34875">
                  <c:v>36.234375</c:v>
                </c:pt>
                <c:pt idx="34876">
                  <c:v>18.234375</c:v>
                </c:pt>
                <c:pt idx="34877">
                  <c:v>15.234375</c:v>
                </c:pt>
                <c:pt idx="34878">
                  <c:v>28.16796875</c:v>
                </c:pt>
                <c:pt idx="34879">
                  <c:v>43.16796875</c:v>
                </c:pt>
                <c:pt idx="34880">
                  <c:v>114.1679688</c:v>
                </c:pt>
                <c:pt idx="34881">
                  <c:v>38.16796875</c:v>
                </c:pt>
                <c:pt idx="34882">
                  <c:v>33.16796875</c:v>
                </c:pt>
                <c:pt idx="34883">
                  <c:v>30.16796875</c:v>
                </c:pt>
                <c:pt idx="34884">
                  <c:v>113.1679688</c:v>
                </c:pt>
                <c:pt idx="34885">
                  <c:v>139.16796880000001</c:v>
                </c:pt>
                <c:pt idx="34886">
                  <c:v>41.16796875</c:v>
                </c:pt>
                <c:pt idx="34887">
                  <c:v>87.16796875</c:v>
                </c:pt>
                <c:pt idx="34888">
                  <c:v>25.16796875</c:v>
                </c:pt>
                <c:pt idx="34889">
                  <c:v>-34.83203125</c:v>
                </c:pt>
                <c:pt idx="34890">
                  <c:v>33.12890625</c:v>
                </c:pt>
                <c:pt idx="34891">
                  <c:v>81.12890625</c:v>
                </c:pt>
                <c:pt idx="34892">
                  <c:v>-47.87109375</c:v>
                </c:pt>
                <c:pt idx="34893">
                  <c:v>-19.87109375</c:v>
                </c:pt>
                <c:pt idx="34894">
                  <c:v>12.12890625</c:v>
                </c:pt>
                <c:pt idx="34895">
                  <c:v>72.12890625</c:v>
                </c:pt>
                <c:pt idx="34896">
                  <c:v>-80.87109375</c:v>
                </c:pt>
                <c:pt idx="34897">
                  <c:v>36.12890625</c:v>
                </c:pt>
                <c:pt idx="34898">
                  <c:v>0.12890625</c:v>
                </c:pt>
                <c:pt idx="34899">
                  <c:v>7.12890625</c:v>
                </c:pt>
                <c:pt idx="34900">
                  <c:v>122.1289062</c:v>
                </c:pt>
                <c:pt idx="34901">
                  <c:v>44.12890625</c:v>
                </c:pt>
                <c:pt idx="34902">
                  <c:v>51.33984375</c:v>
                </c:pt>
                <c:pt idx="34903">
                  <c:v>109.3398438</c:v>
                </c:pt>
                <c:pt idx="34904">
                  <c:v>3.33984375</c:v>
                </c:pt>
                <c:pt idx="34905">
                  <c:v>39.33984375</c:v>
                </c:pt>
                <c:pt idx="34906">
                  <c:v>-57.66015625</c:v>
                </c:pt>
                <c:pt idx="34907">
                  <c:v>-7.66015625</c:v>
                </c:pt>
                <c:pt idx="34908">
                  <c:v>10.33984375</c:v>
                </c:pt>
                <c:pt idx="34909">
                  <c:v>-37.87109375</c:v>
                </c:pt>
                <c:pt idx="34910">
                  <c:v>-10.87109375</c:v>
                </c:pt>
                <c:pt idx="34911">
                  <c:v>67.12890625</c:v>
                </c:pt>
                <c:pt idx="34912">
                  <c:v>25.12890625</c:v>
                </c:pt>
                <c:pt idx="34913">
                  <c:v>38.1875</c:v>
                </c:pt>
                <c:pt idx="34914">
                  <c:v>76.1875</c:v>
                </c:pt>
                <c:pt idx="34915">
                  <c:v>-45.8125</c:v>
                </c:pt>
                <c:pt idx="34916">
                  <c:v>-0.8125</c:v>
                </c:pt>
                <c:pt idx="34917">
                  <c:v>92.1875</c:v>
                </c:pt>
                <c:pt idx="34918">
                  <c:v>114.1875</c:v>
                </c:pt>
                <c:pt idx="34919">
                  <c:v>189.1875</c:v>
                </c:pt>
                <c:pt idx="34920">
                  <c:v>23.1875</c:v>
                </c:pt>
                <c:pt idx="34921">
                  <c:v>-29.8125</c:v>
                </c:pt>
                <c:pt idx="34922">
                  <c:v>28.24609375</c:v>
                </c:pt>
                <c:pt idx="34923">
                  <c:v>35.24609375</c:v>
                </c:pt>
                <c:pt idx="34924">
                  <c:v>79.24609375</c:v>
                </c:pt>
                <c:pt idx="34925">
                  <c:v>14.24609375</c:v>
                </c:pt>
                <c:pt idx="34926">
                  <c:v>39.24609375</c:v>
                </c:pt>
                <c:pt idx="34927">
                  <c:v>8.24609375</c:v>
                </c:pt>
                <c:pt idx="34928">
                  <c:v>57.24609375</c:v>
                </c:pt>
                <c:pt idx="34929">
                  <c:v>58.24609375</c:v>
                </c:pt>
                <c:pt idx="34930">
                  <c:v>79.24609375</c:v>
                </c:pt>
                <c:pt idx="34931">
                  <c:v>54.94140625</c:v>
                </c:pt>
                <c:pt idx="34932">
                  <c:v>9.94140625</c:v>
                </c:pt>
                <c:pt idx="34933">
                  <c:v>-15.05859375</c:v>
                </c:pt>
                <c:pt idx="34934">
                  <c:v>76.94140625</c:v>
                </c:pt>
                <c:pt idx="34935">
                  <c:v>29.94140625</c:v>
                </c:pt>
                <c:pt idx="34936">
                  <c:v>28.94140625</c:v>
                </c:pt>
                <c:pt idx="34937">
                  <c:v>66.94140625</c:v>
                </c:pt>
                <c:pt idx="34938">
                  <c:v>56.94140625</c:v>
                </c:pt>
                <c:pt idx="34939">
                  <c:v>-21.765625</c:v>
                </c:pt>
                <c:pt idx="34940">
                  <c:v>152.234375</c:v>
                </c:pt>
                <c:pt idx="34941">
                  <c:v>67.234375</c:v>
                </c:pt>
                <c:pt idx="34942">
                  <c:v>58.234375</c:v>
                </c:pt>
                <c:pt idx="34943">
                  <c:v>1.234375</c:v>
                </c:pt>
                <c:pt idx="34944">
                  <c:v>79.234375</c:v>
                </c:pt>
                <c:pt idx="34945">
                  <c:v>75.234375</c:v>
                </c:pt>
                <c:pt idx="34946">
                  <c:v>73.234375</c:v>
                </c:pt>
                <c:pt idx="34947">
                  <c:v>19.234375</c:v>
                </c:pt>
                <c:pt idx="34948">
                  <c:v>32.234375</c:v>
                </c:pt>
                <c:pt idx="34949">
                  <c:v>10.234375</c:v>
                </c:pt>
                <c:pt idx="34950">
                  <c:v>14.16796875</c:v>
                </c:pt>
                <c:pt idx="34951">
                  <c:v>48.16796875</c:v>
                </c:pt>
                <c:pt idx="34952">
                  <c:v>34.16796875</c:v>
                </c:pt>
                <c:pt idx="34953">
                  <c:v>17.16796875</c:v>
                </c:pt>
                <c:pt idx="34954">
                  <c:v>28.16796875</c:v>
                </c:pt>
                <c:pt idx="34955">
                  <c:v>66.16796875</c:v>
                </c:pt>
                <c:pt idx="34956">
                  <c:v>41.16796875</c:v>
                </c:pt>
                <c:pt idx="34957">
                  <c:v>-34.87109375</c:v>
                </c:pt>
                <c:pt idx="34958">
                  <c:v>50.12890625</c:v>
                </c:pt>
                <c:pt idx="34959">
                  <c:v>37.12890625</c:v>
                </c:pt>
                <c:pt idx="34960">
                  <c:v>46.12890625</c:v>
                </c:pt>
                <c:pt idx="34961">
                  <c:v>66.33984375</c:v>
                </c:pt>
                <c:pt idx="34962">
                  <c:v>-48.66015625</c:v>
                </c:pt>
                <c:pt idx="34963">
                  <c:v>126.3398438</c:v>
                </c:pt>
                <c:pt idx="34964">
                  <c:v>-19.66015625</c:v>
                </c:pt>
                <c:pt idx="34965">
                  <c:v>61.33984375</c:v>
                </c:pt>
                <c:pt idx="34966">
                  <c:v>3.33984375</c:v>
                </c:pt>
                <c:pt idx="34967">
                  <c:v>30.12890625</c:v>
                </c:pt>
                <c:pt idx="34968">
                  <c:v>141.12890619999999</c:v>
                </c:pt>
                <c:pt idx="34969">
                  <c:v>137.12890619999999</c:v>
                </c:pt>
                <c:pt idx="34970">
                  <c:v>56.12890625</c:v>
                </c:pt>
                <c:pt idx="34971">
                  <c:v>34.12890625</c:v>
                </c:pt>
                <c:pt idx="34972">
                  <c:v>28.12890625</c:v>
                </c:pt>
                <c:pt idx="34973">
                  <c:v>-23.87109375</c:v>
                </c:pt>
                <c:pt idx="34974">
                  <c:v>-33.87109375</c:v>
                </c:pt>
                <c:pt idx="34975">
                  <c:v>57.12890625</c:v>
                </c:pt>
                <c:pt idx="34976">
                  <c:v>89.12890625</c:v>
                </c:pt>
                <c:pt idx="34977">
                  <c:v>60.12890625</c:v>
                </c:pt>
                <c:pt idx="34978">
                  <c:v>-10.87109375</c:v>
                </c:pt>
                <c:pt idx="34979">
                  <c:v>127.1875</c:v>
                </c:pt>
                <c:pt idx="34980">
                  <c:v>60.1875</c:v>
                </c:pt>
                <c:pt idx="34981">
                  <c:v>3.1875</c:v>
                </c:pt>
                <c:pt idx="34982">
                  <c:v>3.1875</c:v>
                </c:pt>
                <c:pt idx="34983">
                  <c:v>117.1875</c:v>
                </c:pt>
                <c:pt idx="34984">
                  <c:v>6.1875</c:v>
                </c:pt>
                <c:pt idx="34985">
                  <c:v>22.1875</c:v>
                </c:pt>
                <c:pt idx="34986">
                  <c:v>-52.8125</c:v>
                </c:pt>
                <c:pt idx="34987">
                  <c:v>-48.75390625</c:v>
                </c:pt>
                <c:pt idx="34988">
                  <c:v>-14.75390625</c:v>
                </c:pt>
                <c:pt idx="34989">
                  <c:v>81.24609375</c:v>
                </c:pt>
                <c:pt idx="34990">
                  <c:v>34.24609375</c:v>
                </c:pt>
                <c:pt idx="34991">
                  <c:v>66.24609375</c:v>
                </c:pt>
                <c:pt idx="34992">
                  <c:v>-11.75390625</c:v>
                </c:pt>
                <c:pt idx="34993">
                  <c:v>20.24609375</c:v>
                </c:pt>
                <c:pt idx="34994">
                  <c:v>96.24609375</c:v>
                </c:pt>
                <c:pt idx="34995">
                  <c:v>-18.75390625</c:v>
                </c:pt>
                <c:pt idx="34996">
                  <c:v>-14.75390625</c:v>
                </c:pt>
                <c:pt idx="34997">
                  <c:v>27.94140625</c:v>
                </c:pt>
                <c:pt idx="34998">
                  <c:v>1.94140625</c:v>
                </c:pt>
                <c:pt idx="34999">
                  <c:v>26.94140625</c:v>
                </c:pt>
                <c:pt idx="35000">
                  <c:v>27.94140625</c:v>
                </c:pt>
                <c:pt idx="35001">
                  <c:v>66.94140625</c:v>
                </c:pt>
                <c:pt idx="35002">
                  <c:v>-25.05859375</c:v>
                </c:pt>
                <c:pt idx="35003">
                  <c:v>3.94140625</c:v>
                </c:pt>
                <c:pt idx="35004">
                  <c:v>22.94140625</c:v>
                </c:pt>
                <c:pt idx="35005">
                  <c:v>-3.05859375</c:v>
                </c:pt>
                <c:pt idx="35006">
                  <c:v>143.234375</c:v>
                </c:pt>
                <c:pt idx="35007">
                  <c:v>27.234375</c:v>
                </c:pt>
                <c:pt idx="35008">
                  <c:v>64.234375</c:v>
                </c:pt>
                <c:pt idx="35009">
                  <c:v>-3.765625</c:v>
                </c:pt>
                <c:pt idx="35010">
                  <c:v>43.234375</c:v>
                </c:pt>
                <c:pt idx="35011">
                  <c:v>37.16796875</c:v>
                </c:pt>
                <c:pt idx="35012">
                  <c:v>126.1679688</c:v>
                </c:pt>
                <c:pt idx="35013">
                  <c:v>25.16796875</c:v>
                </c:pt>
                <c:pt idx="35014">
                  <c:v>7.16796875</c:v>
                </c:pt>
                <c:pt idx="35015">
                  <c:v>61.16796875</c:v>
                </c:pt>
                <c:pt idx="35016">
                  <c:v>27.12890625</c:v>
                </c:pt>
                <c:pt idx="35017">
                  <c:v>-5.87109375</c:v>
                </c:pt>
                <c:pt idx="35018">
                  <c:v>51.12890625</c:v>
                </c:pt>
                <c:pt idx="35019">
                  <c:v>244.12890619999999</c:v>
                </c:pt>
                <c:pt idx="35020">
                  <c:v>-42.87109375</c:v>
                </c:pt>
                <c:pt idx="35021">
                  <c:v>4.12890625</c:v>
                </c:pt>
                <c:pt idx="35022">
                  <c:v>-25.87109375</c:v>
                </c:pt>
                <c:pt idx="35023">
                  <c:v>72.33984375</c:v>
                </c:pt>
                <c:pt idx="35024">
                  <c:v>-1.66015625</c:v>
                </c:pt>
                <c:pt idx="35025">
                  <c:v>74.33984375</c:v>
                </c:pt>
                <c:pt idx="35026">
                  <c:v>21.33984375</c:v>
                </c:pt>
                <c:pt idx="35027">
                  <c:v>94.33984375</c:v>
                </c:pt>
                <c:pt idx="35028">
                  <c:v>-37.66015625</c:v>
                </c:pt>
                <c:pt idx="35029">
                  <c:v>70.33984375</c:v>
                </c:pt>
                <c:pt idx="35030">
                  <c:v>154.33984380000001</c:v>
                </c:pt>
                <c:pt idx="35031">
                  <c:v>9.33984375</c:v>
                </c:pt>
                <c:pt idx="35032">
                  <c:v>139.33984380000001</c:v>
                </c:pt>
                <c:pt idx="35033">
                  <c:v>75.33984375</c:v>
                </c:pt>
                <c:pt idx="35034">
                  <c:v>36.12890625</c:v>
                </c:pt>
                <c:pt idx="35035">
                  <c:v>51.12890625</c:v>
                </c:pt>
                <c:pt idx="35036">
                  <c:v>36.12890625</c:v>
                </c:pt>
                <c:pt idx="35037">
                  <c:v>37.12890625</c:v>
                </c:pt>
                <c:pt idx="35038">
                  <c:v>-62.87109375</c:v>
                </c:pt>
                <c:pt idx="35039">
                  <c:v>22.12890625</c:v>
                </c:pt>
                <c:pt idx="35040">
                  <c:v>15.12890625</c:v>
                </c:pt>
                <c:pt idx="35041">
                  <c:v>33.12890625</c:v>
                </c:pt>
                <c:pt idx="35042">
                  <c:v>127.1289062</c:v>
                </c:pt>
                <c:pt idx="35043">
                  <c:v>62.12890625</c:v>
                </c:pt>
                <c:pt idx="35044">
                  <c:v>75.12890625</c:v>
                </c:pt>
                <c:pt idx="35045">
                  <c:v>34.1875</c:v>
                </c:pt>
                <c:pt idx="35046">
                  <c:v>151.1875</c:v>
                </c:pt>
                <c:pt idx="35047">
                  <c:v>130.1875</c:v>
                </c:pt>
                <c:pt idx="35048">
                  <c:v>4.1875</c:v>
                </c:pt>
                <c:pt idx="35049">
                  <c:v>63.1875</c:v>
                </c:pt>
                <c:pt idx="35050">
                  <c:v>-12.8125</c:v>
                </c:pt>
                <c:pt idx="35051">
                  <c:v>87.24609375</c:v>
                </c:pt>
                <c:pt idx="35052">
                  <c:v>80.24609375</c:v>
                </c:pt>
                <c:pt idx="35053">
                  <c:v>126.2460938</c:v>
                </c:pt>
                <c:pt idx="35054">
                  <c:v>168.24609380000001</c:v>
                </c:pt>
                <c:pt idx="35055">
                  <c:v>50.24609375</c:v>
                </c:pt>
                <c:pt idx="35056">
                  <c:v>48.24609375</c:v>
                </c:pt>
                <c:pt idx="35057">
                  <c:v>6.24609375</c:v>
                </c:pt>
                <c:pt idx="35058">
                  <c:v>30.24609375</c:v>
                </c:pt>
                <c:pt idx="35059">
                  <c:v>147.94140619999999</c:v>
                </c:pt>
                <c:pt idx="35060">
                  <c:v>76.94140625</c:v>
                </c:pt>
                <c:pt idx="35061">
                  <c:v>99.94140625</c:v>
                </c:pt>
                <c:pt idx="35062">
                  <c:v>-53.05859375</c:v>
                </c:pt>
                <c:pt idx="35063">
                  <c:v>74.94140625</c:v>
                </c:pt>
                <c:pt idx="35064">
                  <c:v>16.94140625</c:v>
                </c:pt>
                <c:pt idx="35065">
                  <c:v>13.94140625</c:v>
                </c:pt>
                <c:pt idx="35066">
                  <c:v>45.94140625</c:v>
                </c:pt>
                <c:pt idx="35067">
                  <c:v>32.94140625</c:v>
                </c:pt>
                <c:pt idx="35068">
                  <c:v>59.94140625</c:v>
                </c:pt>
                <c:pt idx="35069">
                  <c:v>57.94140625</c:v>
                </c:pt>
                <c:pt idx="35070">
                  <c:v>30.234375</c:v>
                </c:pt>
                <c:pt idx="35071">
                  <c:v>91.234375</c:v>
                </c:pt>
                <c:pt idx="35072">
                  <c:v>48.234375</c:v>
                </c:pt>
                <c:pt idx="35073">
                  <c:v>86.234375</c:v>
                </c:pt>
                <c:pt idx="35074">
                  <c:v>35.234375</c:v>
                </c:pt>
                <c:pt idx="35075">
                  <c:v>74.234375</c:v>
                </c:pt>
                <c:pt idx="35076">
                  <c:v>105.234375</c:v>
                </c:pt>
                <c:pt idx="35077">
                  <c:v>-36.765625</c:v>
                </c:pt>
                <c:pt idx="35078">
                  <c:v>64.234375</c:v>
                </c:pt>
                <c:pt idx="35079">
                  <c:v>28.234375</c:v>
                </c:pt>
                <c:pt idx="35080">
                  <c:v>-1.83203125</c:v>
                </c:pt>
                <c:pt idx="35081">
                  <c:v>-8.83203125</c:v>
                </c:pt>
                <c:pt idx="35082">
                  <c:v>2.16796875</c:v>
                </c:pt>
                <c:pt idx="35083">
                  <c:v>61.16796875</c:v>
                </c:pt>
                <c:pt idx="35084">
                  <c:v>51.16796875</c:v>
                </c:pt>
                <c:pt idx="35085">
                  <c:v>71.12890625</c:v>
                </c:pt>
                <c:pt idx="35086">
                  <c:v>-19.87109375</c:v>
                </c:pt>
                <c:pt idx="35087">
                  <c:v>-51.87109375</c:v>
                </c:pt>
                <c:pt idx="35088">
                  <c:v>-61.87109375</c:v>
                </c:pt>
                <c:pt idx="35089">
                  <c:v>52.12890625</c:v>
                </c:pt>
                <c:pt idx="35090">
                  <c:v>15.33984375</c:v>
                </c:pt>
                <c:pt idx="35091">
                  <c:v>107.3398438</c:v>
                </c:pt>
                <c:pt idx="35092">
                  <c:v>9.33984375</c:v>
                </c:pt>
                <c:pt idx="35093">
                  <c:v>66.33984375</c:v>
                </c:pt>
                <c:pt idx="35094">
                  <c:v>121.3398438</c:v>
                </c:pt>
                <c:pt idx="35095">
                  <c:v>110.3398438</c:v>
                </c:pt>
                <c:pt idx="35096">
                  <c:v>23.33984375</c:v>
                </c:pt>
                <c:pt idx="35097">
                  <c:v>12.12890625</c:v>
                </c:pt>
                <c:pt idx="35098">
                  <c:v>104.1289062</c:v>
                </c:pt>
                <c:pt idx="35099">
                  <c:v>26.12890625</c:v>
                </c:pt>
                <c:pt idx="35100">
                  <c:v>9.12890625</c:v>
                </c:pt>
                <c:pt idx="35101">
                  <c:v>28.12890625</c:v>
                </c:pt>
                <c:pt idx="35102">
                  <c:v>52.12890625</c:v>
                </c:pt>
                <c:pt idx="35103">
                  <c:v>106.1289062</c:v>
                </c:pt>
                <c:pt idx="35104">
                  <c:v>46.12890625</c:v>
                </c:pt>
                <c:pt idx="35105">
                  <c:v>29.12890625</c:v>
                </c:pt>
                <c:pt idx="35106">
                  <c:v>79.1875</c:v>
                </c:pt>
                <c:pt idx="35107">
                  <c:v>121.1875</c:v>
                </c:pt>
                <c:pt idx="35108">
                  <c:v>97.1875</c:v>
                </c:pt>
                <c:pt idx="35109">
                  <c:v>-39.75390625</c:v>
                </c:pt>
                <c:pt idx="35110">
                  <c:v>36.24609375</c:v>
                </c:pt>
                <c:pt idx="35111">
                  <c:v>97.24609375</c:v>
                </c:pt>
                <c:pt idx="35112">
                  <c:v>6.24609375</c:v>
                </c:pt>
                <c:pt idx="35113">
                  <c:v>-19.75390625</c:v>
                </c:pt>
                <c:pt idx="35114">
                  <c:v>136.94140619999999</c:v>
                </c:pt>
                <c:pt idx="35115">
                  <c:v>16.94140625</c:v>
                </c:pt>
                <c:pt idx="35116">
                  <c:v>1.94140625</c:v>
                </c:pt>
                <c:pt idx="35117">
                  <c:v>18.94140625</c:v>
                </c:pt>
                <c:pt idx="35118">
                  <c:v>34.94140625</c:v>
                </c:pt>
                <c:pt idx="35119">
                  <c:v>102.9414062</c:v>
                </c:pt>
                <c:pt idx="35120">
                  <c:v>43.94140625</c:v>
                </c:pt>
                <c:pt idx="35121">
                  <c:v>23.94140625</c:v>
                </c:pt>
                <c:pt idx="35122">
                  <c:v>40.234375</c:v>
                </c:pt>
                <c:pt idx="35123">
                  <c:v>66.234375</c:v>
                </c:pt>
                <c:pt idx="35124">
                  <c:v>62.234375</c:v>
                </c:pt>
                <c:pt idx="35125">
                  <c:v>9.234375</c:v>
                </c:pt>
                <c:pt idx="35126">
                  <c:v>125.234375</c:v>
                </c:pt>
                <c:pt idx="35127">
                  <c:v>0.234375</c:v>
                </c:pt>
                <c:pt idx="35128">
                  <c:v>79.234375</c:v>
                </c:pt>
                <c:pt idx="35129">
                  <c:v>33.234375</c:v>
                </c:pt>
                <c:pt idx="35130">
                  <c:v>-11.765625</c:v>
                </c:pt>
                <c:pt idx="35131">
                  <c:v>63.234375</c:v>
                </c:pt>
                <c:pt idx="35132">
                  <c:v>73.234375</c:v>
                </c:pt>
                <c:pt idx="35133">
                  <c:v>36.234375</c:v>
                </c:pt>
                <c:pt idx="35134">
                  <c:v>13.234375</c:v>
                </c:pt>
                <c:pt idx="35135">
                  <c:v>-36.83203125</c:v>
                </c:pt>
                <c:pt idx="35136">
                  <c:v>14.16796875</c:v>
                </c:pt>
                <c:pt idx="35137">
                  <c:v>7.16796875</c:v>
                </c:pt>
                <c:pt idx="35138">
                  <c:v>82.16796875</c:v>
                </c:pt>
                <c:pt idx="35139">
                  <c:v>-20.83203125</c:v>
                </c:pt>
                <c:pt idx="35140">
                  <c:v>-1.83203125</c:v>
                </c:pt>
                <c:pt idx="35141">
                  <c:v>50.16796875</c:v>
                </c:pt>
                <c:pt idx="35142">
                  <c:v>69.16796875</c:v>
                </c:pt>
                <c:pt idx="35143">
                  <c:v>54.16796875</c:v>
                </c:pt>
                <c:pt idx="35144">
                  <c:v>5.16796875</c:v>
                </c:pt>
                <c:pt idx="35145">
                  <c:v>51.16796875</c:v>
                </c:pt>
                <c:pt idx="35146">
                  <c:v>46.16796875</c:v>
                </c:pt>
                <c:pt idx="35147">
                  <c:v>37.12890625</c:v>
                </c:pt>
                <c:pt idx="35148">
                  <c:v>58.12890625</c:v>
                </c:pt>
                <c:pt idx="35149">
                  <c:v>28.12890625</c:v>
                </c:pt>
                <c:pt idx="35150">
                  <c:v>136.12890619999999</c:v>
                </c:pt>
                <c:pt idx="35151">
                  <c:v>16.12890625</c:v>
                </c:pt>
                <c:pt idx="35152">
                  <c:v>-83.87109375</c:v>
                </c:pt>
                <c:pt idx="35153">
                  <c:v>40.33984375</c:v>
                </c:pt>
                <c:pt idx="35154">
                  <c:v>62.33984375</c:v>
                </c:pt>
                <c:pt idx="35155">
                  <c:v>63.33984375</c:v>
                </c:pt>
                <c:pt idx="35156">
                  <c:v>-12.66015625</c:v>
                </c:pt>
                <c:pt idx="35157">
                  <c:v>-65.66015625</c:v>
                </c:pt>
                <c:pt idx="35158">
                  <c:v>8.33984375</c:v>
                </c:pt>
                <c:pt idx="35159">
                  <c:v>53.33984375</c:v>
                </c:pt>
                <c:pt idx="35160">
                  <c:v>103.1289062</c:v>
                </c:pt>
                <c:pt idx="35161">
                  <c:v>86.12890625</c:v>
                </c:pt>
                <c:pt idx="35162">
                  <c:v>32.12890625</c:v>
                </c:pt>
                <c:pt idx="35163">
                  <c:v>126.1289062</c:v>
                </c:pt>
                <c:pt idx="35164">
                  <c:v>119.1289062</c:v>
                </c:pt>
                <c:pt idx="35165">
                  <c:v>-15.87109375</c:v>
                </c:pt>
                <c:pt idx="35166">
                  <c:v>-28.87109375</c:v>
                </c:pt>
                <c:pt idx="35167">
                  <c:v>5.12890625</c:v>
                </c:pt>
                <c:pt idx="35168">
                  <c:v>-66.87109375</c:v>
                </c:pt>
                <c:pt idx="35169">
                  <c:v>-61.87109375</c:v>
                </c:pt>
                <c:pt idx="35170">
                  <c:v>45.1875</c:v>
                </c:pt>
                <c:pt idx="35171">
                  <c:v>42.1875</c:v>
                </c:pt>
                <c:pt idx="35172">
                  <c:v>52.1875</c:v>
                </c:pt>
                <c:pt idx="35173">
                  <c:v>-8.8125</c:v>
                </c:pt>
                <c:pt idx="35174">
                  <c:v>46.1875</c:v>
                </c:pt>
                <c:pt idx="35175">
                  <c:v>1.1875</c:v>
                </c:pt>
                <c:pt idx="35176">
                  <c:v>-42.8125</c:v>
                </c:pt>
                <c:pt idx="35177">
                  <c:v>84.1875</c:v>
                </c:pt>
                <c:pt idx="35178">
                  <c:v>25.1875</c:v>
                </c:pt>
                <c:pt idx="35179">
                  <c:v>41.1875</c:v>
                </c:pt>
                <c:pt idx="35180">
                  <c:v>28.1875</c:v>
                </c:pt>
                <c:pt idx="35181">
                  <c:v>159.1875</c:v>
                </c:pt>
                <c:pt idx="35182">
                  <c:v>-21.75390625</c:v>
                </c:pt>
                <c:pt idx="35183">
                  <c:v>19.24609375</c:v>
                </c:pt>
                <c:pt idx="35184">
                  <c:v>42.24609375</c:v>
                </c:pt>
                <c:pt idx="35185">
                  <c:v>56.24609375</c:v>
                </c:pt>
                <c:pt idx="35186">
                  <c:v>122.2460938</c:v>
                </c:pt>
                <c:pt idx="35187">
                  <c:v>67.24609375</c:v>
                </c:pt>
                <c:pt idx="35188">
                  <c:v>-55.75390625</c:v>
                </c:pt>
                <c:pt idx="35189">
                  <c:v>66.24609375</c:v>
                </c:pt>
                <c:pt idx="35190">
                  <c:v>110.2460938</c:v>
                </c:pt>
                <c:pt idx="35191">
                  <c:v>-0.75390625</c:v>
                </c:pt>
                <c:pt idx="35192">
                  <c:v>80.24609375</c:v>
                </c:pt>
                <c:pt idx="35193">
                  <c:v>57.24609375</c:v>
                </c:pt>
                <c:pt idx="35194">
                  <c:v>20.94140625</c:v>
                </c:pt>
                <c:pt idx="35195">
                  <c:v>20.94140625</c:v>
                </c:pt>
                <c:pt idx="35196">
                  <c:v>52.94140625</c:v>
                </c:pt>
                <c:pt idx="35197">
                  <c:v>91.94140625</c:v>
                </c:pt>
                <c:pt idx="35198">
                  <c:v>-11.05859375</c:v>
                </c:pt>
                <c:pt idx="35199">
                  <c:v>34.94140625</c:v>
                </c:pt>
                <c:pt idx="35200">
                  <c:v>-2.05859375</c:v>
                </c:pt>
                <c:pt idx="35201">
                  <c:v>-4.05859375</c:v>
                </c:pt>
                <c:pt idx="35202">
                  <c:v>50.94140625</c:v>
                </c:pt>
                <c:pt idx="35203">
                  <c:v>59.94140625</c:v>
                </c:pt>
                <c:pt idx="35204">
                  <c:v>-45.05859375</c:v>
                </c:pt>
                <c:pt idx="35205">
                  <c:v>-97.765625</c:v>
                </c:pt>
                <c:pt idx="35206">
                  <c:v>72.234375</c:v>
                </c:pt>
                <c:pt idx="35207">
                  <c:v>88.234375</c:v>
                </c:pt>
                <c:pt idx="35208">
                  <c:v>-33.765625</c:v>
                </c:pt>
                <c:pt idx="35209">
                  <c:v>20.234375</c:v>
                </c:pt>
                <c:pt idx="35210">
                  <c:v>78.234375</c:v>
                </c:pt>
                <c:pt idx="35211">
                  <c:v>115.234375</c:v>
                </c:pt>
                <c:pt idx="35212">
                  <c:v>-25.765625</c:v>
                </c:pt>
                <c:pt idx="35213">
                  <c:v>135.234375</c:v>
                </c:pt>
                <c:pt idx="35214">
                  <c:v>12.234375</c:v>
                </c:pt>
                <c:pt idx="35215">
                  <c:v>92.234375</c:v>
                </c:pt>
                <c:pt idx="35216">
                  <c:v>-5.765625</c:v>
                </c:pt>
                <c:pt idx="35217">
                  <c:v>76.16796875</c:v>
                </c:pt>
                <c:pt idx="35218">
                  <c:v>56.16796875</c:v>
                </c:pt>
                <c:pt idx="35219">
                  <c:v>154.16796880000001</c:v>
                </c:pt>
                <c:pt idx="35220">
                  <c:v>-28.87109375</c:v>
                </c:pt>
                <c:pt idx="35221">
                  <c:v>33.12890625</c:v>
                </c:pt>
                <c:pt idx="35222">
                  <c:v>86.12890625</c:v>
                </c:pt>
                <c:pt idx="35223">
                  <c:v>-55.87109375</c:v>
                </c:pt>
                <c:pt idx="35224">
                  <c:v>-24.87109375</c:v>
                </c:pt>
                <c:pt idx="35225">
                  <c:v>56.33984375</c:v>
                </c:pt>
                <c:pt idx="35226">
                  <c:v>20.33984375</c:v>
                </c:pt>
                <c:pt idx="35227">
                  <c:v>63.33984375</c:v>
                </c:pt>
                <c:pt idx="35228">
                  <c:v>141.33984380000001</c:v>
                </c:pt>
                <c:pt idx="35229">
                  <c:v>-28.66015625</c:v>
                </c:pt>
                <c:pt idx="35230">
                  <c:v>71.33984375</c:v>
                </c:pt>
                <c:pt idx="35231">
                  <c:v>56.33984375</c:v>
                </c:pt>
                <c:pt idx="35232">
                  <c:v>81.12890625</c:v>
                </c:pt>
                <c:pt idx="35233">
                  <c:v>4.12890625</c:v>
                </c:pt>
                <c:pt idx="35234">
                  <c:v>-49.87109375</c:v>
                </c:pt>
                <c:pt idx="35235">
                  <c:v>32.12890625</c:v>
                </c:pt>
                <c:pt idx="35236">
                  <c:v>40.12890625</c:v>
                </c:pt>
                <c:pt idx="35237">
                  <c:v>19.12890625</c:v>
                </c:pt>
                <c:pt idx="35238">
                  <c:v>-8.8125</c:v>
                </c:pt>
                <c:pt idx="35239">
                  <c:v>139.1875</c:v>
                </c:pt>
                <c:pt idx="35240">
                  <c:v>52.1875</c:v>
                </c:pt>
                <c:pt idx="35241">
                  <c:v>25.1875</c:v>
                </c:pt>
                <c:pt idx="35242">
                  <c:v>-2.8125</c:v>
                </c:pt>
                <c:pt idx="35243">
                  <c:v>77.1875</c:v>
                </c:pt>
                <c:pt idx="35244">
                  <c:v>-5.8125</c:v>
                </c:pt>
                <c:pt idx="35245">
                  <c:v>-4.75390625</c:v>
                </c:pt>
                <c:pt idx="35246">
                  <c:v>85.24609375</c:v>
                </c:pt>
                <c:pt idx="35247">
                  <c:v>102.2460938</c:v>
                </c:pt>
                <c:pt idx="35248">
                  <c:v>-20.75390625</c:v>
                </c:pt>
                <c:pt idx="35249">
                  <c:v>199.24609380000001</c:v>
                </c:pt>
                <c:pt idx="35250">
                  <c:v>70.24609375</c:v>
                </c:pt>
                <c:pt idx="35251">
                  <c:v>14.24609375</c:v>
                </c:pt>
                <c:pt idx="35252">
                  <c:v>55.24609375</c:v>
                </c:pt>
                <c:pt idx="35253">
                  <c:v>37.94140625</c:v>
                </c:pt>
                <c:pt idx="35254">
                  <c:v>133.94140619999999</c:v>
                </c:pt>
                <c:pt idx="35255">
                  <c:v>-19.05859375</c:v>
                </c:pt>
                <c:pt idx="35256">
                  <c:v>48.94140625</c:v>
                </c:pt>
                <c:pt idx="35257">
                  <c:v>-53.05859375</c:v>
                </c:pt>
                <c:pt idx="35258">
                  <c:v>28.94140625</c:v>
                </c:pt>
                <c:pt idx="35259">
                  <c:v>80.94140625</c:v>
                </c:pt>
                <c:pt idx="35260">
                  <c:v>48.94140625</c:v>
                </c:pt>
                <c:pt idx="35261">
                  <c:v>45.234375</c:v>
                </c:pt>
                <c:pt idx="35262">
                  <c:v>81.234375</c:v>
                </c:pt>
                <c:pt idx="35263">
                  <c:v>37.234375</c:v>
                </c:pt>
                <c:pt idx="35264">
                  <c:v>27.234375</c:v>
                </c:pt>
                <c:pt idx="35265">
                  <c:v>35.234375</c:v>
                </c:pt>
                <c:pt idx="35266">
                  <c:v>84.234375</c:v>
                </c:pt>
                <c:pt idx="35267">
                  <c:v>17.16796875</c:v>
                </c:pt>
                <c:pt idx="35268">
                  <c:v>104.1679688</c:v>
                </c:pt>
                <c:pt idx="35269">
                  <c:v>-48.83203125</c:v>
                </c:pt>
                <c:pt idx="35270">
                  <c:v>19.16796875</c:v>
                </c:pt>
                <c:pt idx="35271">
                  <c:v>6.12890625</c:v>
                </c:pt>
                <c:pt idx="35272">
                  <c:v>-24.87109375</c:v>
                </c:pt>
                <c:pt idx="35273">
                  <c:v>-35.87109375</c:v>
                </c:pt>
                <c:pt idx="35274">
                  <c:v>36.12890625</c:v>
                </c:pt>
                <c:pt idx="35275">
                  <c:v>69.12890625</c:v>
                </c:pt>
                <c:pt idx="35276">
                  <c:v>221.12890619999999</c:v>
                </c:pt>
                <c:pt idx="35277">
                  <c:v>125.1289062</c:v>
                </c:pt>
                <c:pt idx="35278">
                  <c:v>31.33984375</c:v>
                </c:pt>
                <c:pt idx="35279">
                  <c:v>23.33984375</c:v>
                </c:pt>
                <c:pt idx="35280">
                  <c:v>24.33984375</c:v>
                </c:pt>
                <c:pt idx="35281">
                  <c:v>36.33984375</c:v>
                </c:pt>
                <c:pt idx="35282">
                  <c:v>51.33984375</c:v>
                </c:pt>
                <c:pt idx="35283">
                  <c:v>47.33984375</c:v>
                </c:pt>
                <c:pt idx="35284">
                  <c:v>40.33984375</c:v>
                </c:pt>
                <c:pt idx="35285">
                  <c:v>67.12890625</c:v>
                </c:pt>
                <c:pt idx="35286">
                  <c:v>49.12890625</c:v>
                </c:pt>
                <c:pt idx="35287">
                  <c:v>-0.87109375</c:v>
                </c:pt>
                <c:pt idx="35288">
                  <c:v>28.12890625</c:v>
                </c:pt>
                <c:pt idx="35289">
                  <c:v>19.12890625</c:v>
                </c:pt>
                <c:pt idx="35290">
                  <c:v>54.12890625</c:v>
                </c:pt>
                <c:pt idx="35291">
                  <c:v>68.12890625</c:v>
                </c:pt>
                <c:pt idx="35292">
                  <c:v>-14.87109375</c:v>
                </c:pt>
                <c:pt idx="35293">
                  <c:v>4.12890625</c:v>
                </c:pt>
                <c:pt idx="35294">
                  <c:v>22.1875</c:v>
                </c:pt>
                <c:pt idx="35295">
                  <c:v>58.1875</c:v>
                </c:pt>
                <c:pt idx="35296">
                  <c:v>13.1875</c:v>
                </c:pt>
                <c:pt idx="35297">
                  <c:v>135.1875</c:v>
                </c:pt>
                <c:pt idx="35298">
                  <c:v>-107.8125</c:v>
                </c:pt>
                <c:pt idx="35299">
                  <c:v>32.1875</c:v>
                </c:pt>
                <c:pt idx="35300">
                  <c:v>59.24609375</c:v>
                </c:pt>
                <c:pt idx="35301">
                  <c:v>48.24609375</c:v>
                </c:pt>
                <c:pt idx="35302">
                  <c:v>33.24609375</c:v>
                </c:pt>
                <c:pt idx="35303">
                  <c:v>76.24609375</c:v>
                </c:pt>
                <c:pt idx="35304">
                  <c:v>23.24609375</c:v>
                </c:pt>
                <c:pt idx="35305">
                  <c:v>69.24609375</c:v>
                </c:pt>
                <c:pt idx="35306">
                  <c:v>18.24609375</c:v>
                </c:pt>
                <c:pt idx="35307">
                  <c:v>66.24609375</c:v>
                </c:pt>
                <c:pt idx="35308">
                  <c:v>1.24609375</c:v>
                </c:pt>
                <c:pt idx="35309">
                  <c:v>-87.05859375</c:v>
                </c:pt>
                <c:pt idx="35310">
                  <c:v>137.94140619999999</c:v>
                </c:pt>
                <c:pt idx="35311">
                  <c:v>46.94140625</c:v>
                </c:pt>
                <c:pt idx="35312">
                  <c:v>69.94140625</c:v>
                </c:pt>
                <c:pt idx="35313">
                  <c:v>60.94140625</c:v>
                </c:pt>
                <c:pt idx="35314">
                  <c:v>17.94140625</c:v>
                </c:pt>
                <c:pt idx="35315">
                  <c:v>52.94140625</c:v>
                </c:pt>
                <c:pt idx="35316">
                  <c:v>48.94140625</c:v>
                </c:pt>
                <c:pt idx="35317">
                  <c:v>28.234375</c:v>
                </c:pt>
                <c:pt idx="35318">
                  <c:v>125.234375</c:v>
                </c:pt>
                <c:pt idx="35319">
                  <c:v>15.234375</c:v>
                </c:pt>
                <c:pt idx="35320">
                  <c:v>49.234375</c:v>
                </c:pt>
                <c:pt idx="35321">
                  <c:v>30.234375</c:v>
                </c:pt>
                <c:pt idx="35322">
                  <c:v>74.234375</c:v>
                </c:pt>
                <c:pt idx="35323">
                  <c:v>44.234375</c:v>
                </c:pt>
                <c:pt idx="35324">
                  <c:v>48.16796875</c:v>
                </c:pt>
                <c:pt idx="35325">
                  <c:v>-3.83203125</c:v>
                </c:pt>
                <c:pt idx="35326">
                  <c:v>71.16796875</c:v>
                </c:pt>
                <c:pt idx="35327">
                  <c:v>19.16796875</c:v>
                </c:pt>
                <c:pt idx="35328">
                  <c:v>53.16796875</c:v>
                </c:pt>
                <c:pt idx="35329">
                  <c:v>85.16796875</c:v>
                </c:pt>
                <c:pt idx="35330">
                  <c:v>-1.83203125</c:v>
                </c:pt>
                <c:pt idx="35331">
                  <c:v>-37.83203125</c:v>
                </c:pt>
                <c:pt idx="35332">
                  <c:v>89.12890625</c:v>
                </c:pt>
                <c:pt idx="35333">
                  <c:v>82.12890625</c:v>
                </c:pt>
                <c:pt idx="35334">
                  <c:v>-49.87109375</c:v>
                </c:pt>
                <c:pt idx="35335">
                  <c:v>-32.87109375</c:v>
                </c:pt>
                <c:pt idx="35336">
                  <c:v>17.12890625</c:v>
                </c:pt>
                <c:pt idx="35337">
                  <c:v>28.12890625</c:v>
                </c:pt>
                <c:pt idx="35338">
                  <c:v>14.12890625</c:v>
                </c:pt>
                <c:pt idx="35339">
                  <c:v>-43.87109375</c:v>
                </c:pt>
                <c:pt idx="35340">
                  <c:v>39.12890625</c:v>
                </c:pt>
                <c:pt idx="35341">
                  <c:v>2.33984375</c:v>
                </c:pt>
                <c:pt idx="35342">
                  <c:v>7.33984375</c:v>
                </c:pt>
                <c:pt idx="35343">
                  <c:v>109.3398438</c:v>
                </c:pt>
                <c:pt idx="35344">
                  <c:v>130.33984380000001</c:v>
                </c:pt>
                <c:pt idx="35345">
                  <c:v>88.33984375</c:v>
                </c:pt>
                <c:pt idx="35346">
                  <c:v>108.3398438</c:v>
                </c:pt>
                <c:pt idx="35347">
                  <c:v>-7.66015625</c:v>
                </c:pt>
                <c:pt idx="35348">
                  <c:v>87.33984375</c:v>
                </c:pt>
                <c:pt idx="35349">
                  <c:v>16.12890625</c:v>
                </c:pt>
                <c:pt idx="35350">
                  <c:v>15.12890625</c:v>
                </c:pt>
                <c:pt idx="35351">
                  <c:v>82.12890625</c:v>
                </c:pt>
                <c:pt idx="35352">
                  <c:v>39.12890625</c:v>
                </c:pt>
                <c:pt idx="35353">
                  <c:v>129.12890619999999</c:v>
                </c:pt>
                <c:pt idx="35354">
                  <c:v>-33.87109375</c:v>
                </c:pt>
                <c:pt idx="35355">
                  <c:v>105.1289062</c:v>
                </c:pt>
                <c:pt idx="35356">
                  <c:v>-1.87109375</c:v>
                </c:pt>
                <c:pt idx="35357">
                  <c:v>38.1875</c:v>
                </c:pt>
                <c:pt idx="35358">
                  <c:v>-42.8125</c:v>
                </c:pt>
                <c:pt idx="35359">
                  <c:v>46.1875</c:v>
                </c:pt>
                <c:pt idx="35360">
                  <c:v>11.1875</c:v>
                </c:pt>
                <c:pt idx="35361">
                  <c:v>12.1875</c:v>
                </c:pt>
                <c:pt idx="35362">
                  <c:v>38.1875</c:v>
                </c:pt>
                <c:pt idx="35363">
                  <c:v>59.24609375</c:v>
                </c:pt>
                <c:pt idx="35364">
                  <c:v>146.24609380000001</c:v>
                </c:pt>
                <c:pt idx="35365">
                  <c:v>136.24609380000001</c:v>
                </c:pt>
                <c:pt idx="35366">
                  <c:v>34.24609375</c:v>
                </c:pt>
                <c:pt idx="35367">
                  <c:v>69.94140625</c:v>
                </c:pt>
                <c:pt idx="35368">
                  <c:v>-5.05859375</c:v>
                </c:pt>
                <c:pt idx="35369">
                  <c:v>63.94140625</c:v>
                </c:pt>
                <c:pt idx="35370">
                  <c:v>23.94140625</c:v>
                </c:pt>
                <c:pt idx="35371">
                  <c:v>69.94140625</c:v>
                </c:pt>
                <c:pt idx="35372">
                  <c:v>27.94140625</c:v>
                </c:pt>
                <c:pt idx="35373">
                  <c:v>92.94140625</c:v>
                </c:pt>
                <c:pt idx="35374">
                  <c:v>-95.05859375</c:v>
                </c:pt>
                <c:pt idx="35375">
                  <c:v>48.94140625</c:v>
                </c:pt>
                <c:pt idx="35376">
                  <c:v>-15.05859375</c:v>
                </c:pt>
                <c:pt idx="35377">
                  <c:v>138.94140619999999</c:v>
                </c:pt>
                <c:pt idx="35378">
                  <c:v>64.234375</c:v>
                </c:pt>
                <c:pt idx="35379">
                  <c:v>-59.765625</c:v>
                </c:pt>
                <c:pt idx="35380">
                  <c:v>-10.765625</c:v>
                </c:pt>
                <c:pt idx="35381">
                  <c:v>98.234375</c:v>
                </c:pt>
                <c:pt idx="35382">
                  <c:v>47.234375</c:v>
                </c:pt>
                <c:pt idx="35383">
                  <c:v>76.234375</c:v>
                </c:pt>
                <c:pt idx="35384">
                  <c:v>31.234375</c:v>
                </c:pt>
                <c:pt idx="35385">
                  <c:v>-54.765625</c:v>
                </c:pt>
                <c:pt idx="35386">
                  <c:v>111.234375</c:v>
                </c:pt>
                <c:pt idx="35387">
                  <c:v>57.234375</c:v>
                </c:pt>
                <c:pt idx="35388">
                  <c:v>48.234375</c:v>
                </c:pt>
                <c:pt idx="35389">
                  <c:v>45.234375</c:v>
                </c:pt>
                <c:pt idx="35390">
                  <c:v>155.234375</c:v>
                </c:pt>
                <c:pt idx="35391">
                  <c:v>83.16796875</c:v>
                </c:pt>
                <c:pt idx="35392">
                  <c:v>81.16796875</c:v>
                </c:pt>
                <c:pt idx="35393">
                  <c:v>95.16796875</c:v>
                </c:pt>
                <c:pt idx="35394">
                  <c:v>51.16796875</c:v>
                </c:pt>
                <c:pt idx="35395">
                  <c:v>18.16796875</c:v>
                </c:pt>
                <c:pt idx="35396">
                  <c:v>5.16796875</c:v>
                </c:pt>
                <c:pt idx="35397">
                  <c:v>-63.83203125</c:v>
                </c:pt>
                <c:pt idx="35398">
                  <c:v>-6.83203125</c:v>
                </c:pt>
                <c:pt idx="35399">
                  <c:v>9.12890625</c:v>
                </c:pt>
                <c:pt idx="35400">
                  <c:v>2.12890625</c:v>
                </c:pt>
                <c:pt idx="35401">
                  <c:v>-27.87109375</c:v>
                </c:pt>
                <c:pt idx="35402">
                  <c:v>-14.87109375</c:v>
                </c:pt>
                <c:pt idx="35403">
                  <c:v>-3.87109375</c:v>
                </c:pt>
                <c:pt idx="35404">
                  <c:v>-16.87109375</c:v>
                </c:pt>
                <c:pt idx="35405">
                  <c:v>95.12890625</c:v>
                </c:pt>
                <c:pt idx="35406">
                  <c:v>-27.87109375</c:v>
                </c:pt>
                <c:pt idx="35407">
                  <c:v>-6.87109375</c:v>
                </c:pt>
                <c:pt idx="35408">
                  <c:v>-3.87109375</c:v>
                </c:pt>
                <c:pt idx="35409">
                  <c:v>82.33984375</c:v>
                </c:pt>
                <c:pt idx="35410">
                  <c:v>102.3398438</c:v>
                </c:pt>
                <c:pt idx="35411">
                  <c:v>51.33984375</c:v>
                </c:pt>
                <c:pt idx="35412">
                  <c:v>1.33984375</c:v>
                </c:pt>
                <c:pt idx="35413">
                  <c:v>63.33984375</c:v>
                </c:pt>
                <c:pt idx="35414">
                  <c:v>69.12890625</c:v>
                </c:pt>
                <c:pt idx="35415">
                  <c:v>93.12890625</c:v>
                </c:pt>
                <c:pt idx="35416">
                  <c:v>-5.87109375</c:v>
                </c:pt>
                <c:pt idx="35417">
                  <c:v>-35.87109375</c:v>
                </c:pt>
                <c:pt idx="35418">
                  <c:v>-21.87109375</c:v>
                </c:pt>
                <c:pt idx="35419">
                  <c:v>10.12890625</c:v>
                </c:pt>
                <c:pt idx="35420">
                  <c:v>19.12890625</c:v>
                </c:pt>
                <c:pt idx="35421">
                  <c:v>23.1875</c:v>
                </c:pt>
                <c:pt idx="35422">
                  <c:v>60.1875</c:v>
                </c:pt>
                <c:pt idx="35423">
                  <c:v>0.1875</c:v>
                </c:pt>
                <c:pt idx="35424">
                  <c:v>93.1875</c:v>
                </c:pt>
                <c:pt idx="35425">
                  <c:v>35.1875</c:v>
                </c:pt>
                <c:pt idx="35426">
                  <c:v>84.1875</c:v>
                </c:pt>
                <c:pt idx="35427">
                  <c:v>104.1875</c:v>
                </c:pt>
                <c:pt idx="35428">
                  <c:v>36.1875</c:v>
                </c:pt>
                <c:pt idx="35429">
                  <c:v>2.24609375</c:v>
                </c:pt>
                <c:pt idx="35430">
                  <c:v>72.24609375</c:v>
                </c:pt>
                <c:pt idx="35431">
                  <c:v>13.24609375</c:v>
                </c:pt>
                <c:pt idx="35432">
                  <c:v>75.24609375</c:v>
                </c:pt>
                <c:pt idx="35433">
                  <c:v>-44.75390625</c:v>
                </c:pt>
                <c:pt idx="35434">
                  <c:v>95.94140625</c:v>
                </c:pt>
                <c:pt idx="35435">
                  <c:v>-64.05859375</c:v>
                </c:pt>
                <c:pt idx="35436">
                  <c:v>-1.05859375</c:v>
                </c:pt>
                <c:pt idx="35437">
                  <c:v>74.94140625</c:v>
                </c:pt>
                <c:pt idx="35438">
                  <c:v>106.9414062</c:v>
                </c:pt>
                <c:pt idx="35439">
                  <c:v>45.94140625</c:v>
                </c:pt>
                <c:pt idx="35440">
                  <c:v>56.234375</c:v>
                </c:pt>
                <c:pt idx="35441">
                  <c:v>87.234375</c:v>
                </c:pt>
                <c:pt idx="35442">
                  <c:v>72.234375</c:v>
                </c:pt>
                <c:pt idx="35443">
                  <c:v>-9.765625</c:v>
                </c:pt>
                <c:pt idx="35444">
                  <c:v>61.234375</c:v>
                </c:pt>
                <c:pt idx="35445">
                  <c:v>4.234375</c:v>
                </c:pt>
                <c:pt idx="35446">
                  <c:v>45.234375</c:v>
                </c:pt>
                <c:pt idx="35447">
                  <c:v>-0.765625</c:v>
                </c:pt>
                <c:pt idx="35448">
                  <c:v>176.234375</c:v>
                </c:pt>
                <c:pt idx="35449">
                  <c:v>49.234375</c:v>
                </c:pt>
                <c:pt idx="35450">
                  <c:v>66.234375</c:v>
                </c:pt>
                <c:pt idx="35451">
                  <c:v>85.16796875</c:v>
                </c:pt>
                <c:pt idx="35452">
                  <c:v>10.16796875</c:v>
                </c:pt>
                <c:pt idx="35453">
                  <c:v>16.16796875</c:v>
                </c:pt>
                <c:pt idx="35454">
                  <c:v>102.1679688</c:v>
                </c:pt>
                <c:pt idx="35455">
                  <c:v>16.16796875</c:v>
                </c:pt>
                <c:pt idx="35456">
                  <c:v>77.16796875</c:v>
                </c:pt>
                <c:pt idx="35457">
                  <c:v>23.16796875</c:v>
                </c:pt>
                <c:pt idx="35458">
                  <c:v>73.16796875</c:v>
                </c:pt>
                <c:pt idx="35459">
                  <c:v>66.16796875</c:v>
                </c:pt>
                <c:pt idx="35460">
                  <c:v>-23.87109375</c:v>
                </c:pt>
                <c:pt idx="35461">
                  <c:v>-30.87109375</c:v>
                </c:pt>
                <c:pt idx="35462">
                  <c:v>59.12890625</c:v>
                </c:pt>
                <c:pt idx="35463">
                  <c:v>-11.87109375</c:v>
                </c:pt>
                <c:pt idx="35464">
                  <c:v>126.1289062</c:v>
                </c:pt>
                <c:pt idx="35465">
                  <c:v>65.12890625</c:v>
                </c:pt>
                <c:pt idx="35466">
                  <c:v>-78.66015625</c:v>
                </c:pt>
                <c:pt idx="35467">
                  <c:v>-19.66015625</c:v>
                </c:pt>
                <c:pt idx="35468">
                  <c:v>22.33984375</c:v>
                </c:pt>
                <c:pt idx="35469">
                  <c:v>-48.87109375</c:v>
                </c:pt>
                <c:pt idx="35470">
                  <c:v>124.1289062</c:v>
                </c:pt>
                <c:pt idx="35471">
                  <c:v>30.12890625</c:v>
                </c:pt>
                <c:pt idx="35472">
                  <c:v>116.1289062</c:v>
                </c:pt>
                <c:pt idx="35473">
                  <c:v>74.12890625</c:v>
                </c:pt>
                <c:pt idx="35474">
                  <c:v>23.12890625</c:v>
                </c:pt>
                <c:pt idx="35475">
                  <c:v>-23.87109375</c:v>
                </c:pt>
                <c:pt idx="35476">
                  <c:v>67.12890625</c:v>
                </c:pt>
                <c:pt idx="35477">
                  <c:v>-36.87109375</c:v>
                </c:pt>
                <c:pt idx="35478">
                  <c:v>-12.8125</c:v>
                </c:pt>
                <c:pt idx="35479">
                  <c:v>-46.8125</c:v>
                </c:pt>
                <c:pt idx="35480">
                  <c:v>37.1875</c:v>
                </c:pt>
                <c:pt idx="35481">
                  <c:v>126.1875</c:v>
                </c:pt>
                <c:pt idx="35482">
                  <c:v>141.1875</c:v>
                </c:pt>
                <c:pt idx="35483">
                  <c:v>-3.8125</c:v>
                </c:pt>
                <c:pt idx="35484">
                  <c:v>-4.8125</c:v>
                </c:pt>
                <c:pt idx="35485">
                  <c:v>58.1875</c:v>
                </c:pt>
                <c:pt idx="35486">
                  <c:v>26.1875</c:v>
                </c:pt>
                <c:pt idx="35487">
                  <c:v>37.1875</c:v>
                </c:pt>
                <c:pt idx="35488">
                  <c:v>44.24609375</c:v>
                </c:pt>
                <c:pt idx="35489">
                  <c:v>26.24609375</c:v>
                </c:pt>
                <c:pt idx="35490">
                  <c:v>79.24609375</c:v>
                </c:pt>
                <c:pt idx="35491">
                  <c:v>110.2460938</c:v>
                </c:pt>
                <c:pt idx="35492">
                  <c:v>72.24609375</c:v>
                </c:pt>
                <c:pt idx="35493">
                  <c:v>31.24609375</c:v>
                </c:pt>
                <c:pt idx="35494">
                  <c:v>12.94140625</c:v>
                </c:pt>
                <c:pt idx="35495">
                  <c:v>31.94140625</c:v>
                </c:pt>
                <c:pt idx="35496">
                  <c:v>98.94140625</c:v>
                </c:pt>
                <c:pt idx="35497">
                  <c:v>12.94140625</c:v>
                </c:pt>
                <c:pt idx="35498">
                  <c:v>54.94140625</c:v>
                </c:pt>
                <c:pt idx="35499">
                  <c:v>20.94140625</c:v>
                </c:pt>
                <c:pt idx="35500">
                  <c:v>62.94140625</c:v>
                </c:pt>
                <c:pt idx="35501">
                  <c:v>65.94140625</c:v>
                </c:pt>
                <c:pt idx="35502">
                  <c:v>58.94140625</c:v>
                </c:pt>
                <c:pt idx="35503">
                  <c:v>-6.05859375</c:v>
                </c:pt>
                <c:pt idx="35504">
                  <c:v>42.94140625</c:v>
                </c:pt>
                <c:pt idx="35505">
                  <c:v>30.234375</c:v>
                </c:pt>
                <c:pt idx="35506">
                  <c:v>67.234375</c:v>
                </c:pt>
                <c:pt idx="35507">
                  <c:v>9.234375</c:v>
                </c:pt>
                <c:pt idx="35508">
                  <c:v>-67.765625</c:v>
                </c:pt>
                <c:pt idx="35509">
                  <c:v>54.234375</c:v>
                </c:pt>
                <c:pt idx="35510">
                  <c:v>42.234375</c:v>
                </c:pt>
                <c:pt idx="35511">
                  <c:v>-2.83203125</c:v>
                </c:pt>
                <c:pt idx="35512">
                  <c:v>-15.83203125</c:v>
                </c:pt>
                <c:pt idx="35513">
                  <c:v>-37.83203125</c:v>
                </c:pt>
                <c:pt idx="35514">
                  <c:v>37.16796875</c:v>
                </c:pt>
                <c:pt idx="35515">
                  <c:v>78.16796875</c:v>
                </c:pt>
                <c:pt idx="35516">
                  <c:v>30.16796875</c:v>
                </c:pt>
                <c:pt idx="35517">
                  <c:v>34.16796875</c:v>
                </c:pt>
                <c:pt idx="35518">
                  <c:v>113.1679688</c:v>
                </c:pt>
                <c:pt idx="35519">
                  <c:v>109.1679688</c:v>
                </c:pt>
                <c:pt idx="35520">
                  <c:v>167.16796880000001</c:v>
                </c:pt>
                <c:pt idx="35521">
                  <c:v>-31.87109375</c:v>
                </c:pt>
                <c:pt idx="35522">
                  <c:v>49.12890625</c:v>
                </c:pt>
                <c:pt idx="35523">
                  <c:v>76.12890625</c:v>
                </c:pt>
                <c:pt idx="35524">
                  <c:v>-27.87109375</c:v>
                </c:pt>
                <c:pt idx="35525">
                  <c:v>57.12890625</c:v>
                </c:pt>
                <c:pt idx="35526">
                  <c:v>16.12890625</c:v>
                </c:pt>
                <c:pt idx="35527">
                  <c:v>-9.87109375</c:v>
                </c:pt>
                <c:pt idx="35528">
                  <c:v>10.12890625</c:v>
                </c:pt>
                <c:pt idx="35529">
                  <c:v>61.12890625</c:v>
                </c:pt>
                <c:pt idx="35530">
                  <c:v>-34.66015625</c:v>
                </c:pt>
                <c:pt idx="35531">
                  <c:v>-42.66015625</c:v>
                </c:pt>
                <c:pt idx="35532">
                  <c:v>115.3398438</c:v>
                </c:pt>
                <c:pt idx="35533">
                  <c:v>-7.66015625</c:v>
                </c:pt>
                <c:pt idx="35534">
                  <c:v>-66.66015625</c:v>
                </c:pt>
                <c:pt idx="35535">
                  <c:v>-35.66015625</c:v>
                </c:pt>
                <c:pt idx="35536">
                  <c:v>88.33984375</c:v>
                </c:pt>
                <c:pt idx="35537">
                  <c:v>89.33984375</c:v>
                </c:pt>
                <c:pt idx="35538">
                  <c:v>25.33984375</c:v>
                </c:pt>
                <c:pt idx="35539">
                  <c:v>20.33984375</c:v>
                </c:pt>
                <c:pt idx="35540">
                  <c:v>-31.66015625</c:v>
                </c:pt>
                <c:pt idx="35541">
                  <c:v>41.33984375</c:v>
                </c:pt>
                <c:pt idx="35542">
                  <c:v>7.33984375</c:v>
                </c:pt>
                <c:pt idx="35543">
                  <c:v>57.33984375</c:v>
                </c:pt>
                <c:pt idx="35544">
                  <c:v>86.33984375</c:v>
                </c:pt>
                <c:pt idx="35545">
                  <c:v>-11.66015625</c:v>
                </c:pt>
                <c:pt idx="35546">
                  <c:v>14.12890625</c:v>
                </c:pt>
                <c:pt idx="35547">
                  <c:v>98.12890625</c:v>
                </c:pt>
                <c:pt idx="35548">
                  <c:v>89.12890625</c:v>
                </c:pt>
                <c:pt idx="35549">
                  <c:v>10.12890625</c:v>
                </c:pt>
                <c:pt idx="35550">
                  <c:v>0.12890625</c:v>
                </c:pt>
                <c:pt idx="35551">
                  <c:v>64.12890625</c:v>
                </c:pt>
                <c:pt idx="35552">
                  <c:v>-21.87109375</c:v>
                </c:pt>
                <c:pt idx="35553">
                  <c:v>31.12890625</c:v>
                </c:pt>
                <c:pt idx="35554">
                  <c:v>72.12890625</c:v>
                </c:pt>
                <c:pt idx="35555">
                  <c:v>10.1875</c:v>
                </c:pt>
                <c:pt idx="35556">
                  <c:v>24.1875</c:v>
                </c:pt>
                <c:pt idx="35557">
                  <c:v>42.1875</c:v>
                </c:pt>
                <c:pt idx="35558">
                  <c:v>-4.8125</c:v>
                </c:pt>
                <c:pt idx="35559">
                  <c:v>6.1875</c:v>
                </c:pt>
                <c:pt idx="35560">
                  <c:v>-43.8125</c:v>
                </c:pt>
                <c:pt idx="35561">
                  <c:v>46.1875</c:v>
                </c:pt>
                <c:pt idx="35562">
                  <c:v>61.1875</c:v>
                </c:pt>
                <c:pt idx="35563">
                  <c:v>55.24609375</c:v>
                </c:pt>
                <c:pt idx="35564">
                  <c:v>-7.75390625</c:v>
                </c:pt>
                <c:pt idx="35565">
                  <c:v>30.24609375</c:v>
                </c:pt>
                <c:pt idx="35566">
                  <c:v>41.24609375</c:v>
                </c:pt>
                <c:pt idx="35567">
                  <c:v>28.24609375</c:v>
                </c:pt>
                <c:pt idx="35568">
                  <c:v>-40.05859375</c:v>
                </c:pt>
                <c:pt idx="35569">
                  <c:v>81.94140625</c:v>
                </c:pt>
                <c:pt idx="35570">
                  <c:v>151.94140619999999</c:v>
                </c:pt>
                <c:pt idx="35571">
                  <c:v>42.94140625</c:v>
                </c:pt>
                <c:pt idx="35572">
                  <c:v>29.94140625</c:v>
                </c:pt>
                <c:pt idx="35573">
                  <c:v>79.94140625</c:v>
                </c:pt>
                <c:pt idx="35574">
                  <c:v>90.94140625</c:v>
                </c:pt>
                <c:pt idx="35575">
                  <c:v>26.94140625</c:v>
                </c:pt>
                <c:pt idx="35576">
                  <c:v>-7.05859375</c:v>
                </c:pt>
                <c:pt idx="35577">
                  <c:v>-6.765625</c:v>
                </c:pt>
                <c:pt idx="35578">
                  <c:v>16.234375</c:v>
                </c:pt>
                <c:pt idx="35579">
                  <c:v>14.234375</c:v>
                </c:pt>
                <c:pt idx="35580">
                  <c:v>-1.765625</c:v>
                </c:pt>
                <c:pt idx="35581">
                  <c:v>72.234375</c:v>
                </c:pt>
                <c:pt idx="35582">
                  <c:v>87.234375</c:v>
                </c:pt>
                <c:pt idx="35583">
                  <c:v>-30.765625</c:v>
                </c:pt>
                <c:pt idx="35584">
                  <c:v>56.234375</c:v>
                </c:pt>
                <c:pt idx="35585">
                  <c:v>7.16796875</c:v>
                </c:pt>
                <c:pt idx="35586">
                  <c:v>103.1679688</c:v>
                </c:pt>
                <c:pt idx="35587">
                  <c:v>-2.83203125</c:v>
                </c:pt>
                <c:pt idx="35588">
                  <c:v>97.16796875</c:v>
                </c:pt>
                <c:pt idx="35589">
                  <c:v>27.16796875</c:v>
                </c:pt>
                <c:pt idx="35590">
                  <c:v>-37.83203125</c:v>
                </c:pt>
                <c:pt idx="35591">
                  <c:v>43.16796875</c:v>
                </c:pt>
                <c:pt idx="35592">
                  <c:v>13.16796875</c:v>
                </c:pt>
                <c:pt idx="35593">
                  <c:v>107.1679688</c:v>
                </c:pt>
                <c:pt idx="35594">
                  <c:v>-18.83203125</c:v>
                </c:pt>
                <c:pt idx="35595">
                  <c:v>105.1679688</c:v>
                </c:pt>
                <c:pt idx="35596">
                  <c:v>72.12890625</c:v>
                </c:pt>
                <c:pt idx="35597">
                  <c:v>111.1289062</c:v>
                </c:pt>
                <c:pt idx="35598">
                  <c:v>92.12890625</c:v>
                </c:pt>
                <c:pt idx="35599">
                  <c:v>4.12890625</c:v>
                </c:pt>
                <c:pt idx="35600">
                  <c:v>80.12890625</c:v>
                </c:pt>
                <c:pt idx="35601">
                  <c:v>93.12890625</c:v>
                </c:pt>
                <c:pt idx="35602">
                  <c:v>100.1289062</c:v>
                </c:pt>
                <c:pt idx="35603">
                  <c:v>97.12890625</c:v>
                </c:pt>
                <c:pt idx="35604">
                  <c:v>3.33984375</c:v>
                </c:pt>
                <c:pt idx="35605">
                  <c:v>44.33984375</c:v>
                </c:pt>
                <c:pt idx="35606">
                  <c:v>106.3398438</c:v>
                </c:pt>
                <c:pt idx="35607">
                  <c:v>9.33984375</c:v>
                </c:pt>
                <c:pt idx="35608">
                  <c:v>-56.66015625</c:v>
                </c:pt>
                <c:pt idx="35609">
                  <c:v>129.12890619999999</c:v>
                </c:pt>
                <c:pt idx="35610">
                  <c:v>119.1289062</c:v>
                </c:pt>
                <c:pt idx="35611">
                  <c:v>8.12890625</c:v>
                </c:pt>
                <c:pt idx="35612">
                  <c:v>102.1289062</c:v>
                </c:pt>
                <c:pt idx="35613">
                  <c:v>84.12890625</c:v>
                </c:pt>
                <c:pt idx="35614">
                  <c:v>124.1289062</c:v>
                </c:pt>
                <c:pt idx="35615">
                  <c:v>26.12890625</c:v>
                </c:pt>
                <c:pt idx="35616">
                  <c:v>16.1875</c:v>
                </c:pt>
                <c:pt idx="35617">
                  <c:v>110.1875</c:v>
                </c:pt>
                <c:pt idx="35618">
                  <c:v>96.1875</c:v>
                </c:pt>
                <c:pt idx="35619">
                  <c:v>15.1875</c:v>
                </c:pt>
                <c:pt idx="35620">
                  <c:v>26.1875</c:v>
                </c:pt>
                <c:pt idx="35621">
                  <c:v>64.1875</c:v>
                </c:pt>
                <c:pt idx="35622">
                  <c:v>37.1875</c:v>
                </c:pt>
                <c:pt idx="35623">
                  <c:v>87.1875</c:v>
                </c:pt>
                <c:pt idx="35624">
                  <c:v>64.24609375</c:v>
                </c:pt>
                <c:pt idx="35625">
                  <c:v>-36.75390625</c:v>
                </c:pt>
                <c:pt idx="35626">
                  <c:v>35.24609375</c:v>
                </c:pt>
                <c:pt idx="35627">
                  <c:v>26.24609375</c:v>
                </c:pt>
                <c:pt idx="35628">
                  <c:v>-46.75390625</c:v>
                </c:pt>
                <c:pt idx="35629">
                  <c:v>74.24609375</c:v>
                </c:pt>
                <c:pt idx="35630">
                  <c:v>67.24609375</c:v>
                </c:pt>
                <c:pt idx="35631">
                  <c:v>-33.75390625</c:v>
                </c:pt>
                <c:pt idx="35632">
                  <c:v>35.24609375</c:v>
                </c:pt>
                <c:pt idx="35633">
                  <c:v>31.24609375</c:v>
                </c:pt>
                <c:pt idx="35634">
                  <c:v>162.94140619999999</c:v>
                </c:pt>
                <c:pt idx="35635">
                  <c:v>-3.05859375</c:v>
                </c:pt>
                <c:pt idx="35636">
                  <c:v>9.94140625</c:v>
                </c:pt>
                <c:pt idx="35637">
                  <c:v>10.94140625</c:v>
                </c:pt>
                <c:pt idx="35638">
                  <c:v>14.94140625</c:v>
                </c:pt>
                <c:pt idx="35639">
                  <c:v>-2.05859375</c:v>
                </c:pt>
                <c:pt idx="35640">
                  <c:v>48.94140625</c:v>
                </c:pt>
                <c:pt idx="35641">
                  <c:v>36.94140625</c:v>
                </c:pt>
                <c:pt idx="35642">
                  <c:v>18.94140625</c:v>
                </c:pt>
                <c:pt idx="35643">
                  <c:v>23.234375</c:v>
                </c:pt>
                <c:pt idx="35644">
                  <c:v>66.234375</c:v>
                </c:pt>
                <c:pt idx="35645">
                  <c:v>68.234375</c:v>
                </c:pt>
                <c:pt idx="35646">
                  <c:v>85.234375</c:v>
                </c:pt>
                <c:pt idx="35647">
                  <c:v>96.234375</c:v>
                </c:pt>
                <c:pt idx="35648">
                  <c:v>-6.83203125</c:v>
                </c:pt>
                <c:pt idx="35649">
                  <c:v>-34.83203125</c:v>
                </c:pt>
                <c:pt idx="35650">
                  <c:v>15.16796875</c:v>
                </c:pt>
                <c:pt idx="35651">
                  <c:v>94.16796875</c:v>
                </c:pt>
                <c:pt idx="35652">
                  <c:v>44.16796875</c:v>
                </c:pt>
                <c:pt idx="35653">
                  <c:v>77.16796875</c:v>
                </c:pt>
                <c:pt idx="35654">
                  <c:v>13.16796875</c:v>
                </c:pt>
                <c:pt idx="35655">
                  <c:v>95.16796875</c:v>
                </c:pt>
                <c:pt idx="35656">
                  <c:v>65.12890625</c:v>
                </c:pt>
                <c:pt idx="35657">
                  <c:v>1.12890625</c:v>
                </c:pt>
                <c:pt idx="35658">
                  <c:v>93.12890625</c:v>
                </c:pt>
                <c:pt idx="35659">
                  <c:v>-13.87109375</c:v>
                </c:pt>
                <c:pt idx="35660">
                  <c:v>40.12890625</c:v>
                </c:pt>
                <c:pt idx="35661">
                  <c:v>-0.87109375</c:v>
                </c:pt>
                <c:pt idx="35662">
                  <c:v>199.12890619999999</c:v>
                </c:pt>
                <c:pt idx="35663">
                  <c:v>8.12890625</c:v>
                </c:pt>
                <c:pt idx="35664">
                  <c:v>93.12890625</c:v>
                </c:pt>
                <c:pt idx="35665">
                  <c:v>-25.87109375</c:v>
                </c:pt>
                <c:pt idx="35666">
                  <c:v>50.12890625</c:v>
                </c:pt>
                <c:pt idx="35667">
                  <c:v>63.33984375</c:v>
                </c:pt>
                <c:pt idx="35668">
                  <c:v>-18.66015625</c:v>
                </c:pt>
                <c:pt idx="35669">
                  <c:v>39.33984375</c:v>
                </c:pt>
                <c:pt idx="35670">
                  <c:v>87.33984375</c:v>
                </c:pt>
                <c:pt idx="35671">
                  <c:v>32.33984375</c:v>
                </c:pt>
                <c:pt idx="35672">
                  <c:v>54.33984375</c:v>
                </c:pt>
                <c:pt idx="35673">
                  <c:v>89.33984375</c:v>
                </c:pt>
                <c:pt idx="35674">
                  <c:v>102.3398438</c:v>
                </c:pt>
                <c:pt idx="35675">
                  <c:v>-1.66015625</c:v>
                </c:pt>
                <c:pt idx="35676">
                  <c:v>-19.87109375</c:v>
                </c:pt>
                <c:pt idx="35677">
                  <c:v>50.12890625</c:v>
                </c:pt>
                <c:pt idx="35678">
                  <c:v>127.1289062</c:v>
                </c:pt>
                <c:pt idx="35679">
                  <c:v>3.12890625</c:v>
                </c:pt>
                <c:pt idx="35680">
                  <c:v>-9.87109375</c:v>
                </c:pt>
                <c:pt idx="35681">
                  <c:v>96.12890625</c:v>
                </c:pt>
                <c:pt idx="35682">
                  <c:v>33.12890625</c:v>
                </c:pt>
                <c:pt idx="35683">
                  <c:v>95.12890625</c:v>
                </c:pt>
                <c:pt idx="35684">
                  <c:v>39.12890625</c:v>
                </c:pt>
                <c:pt idx="35685">
                  <c:v>-11.8125</c:v>
                </c:pt>
                <c:pt idx="35686">
                  <c:v>-19.8125</c:v>
                </c:pt>
                <c:pt idx="35687">
                  <c:v>78.1875</c:v>
                </c:pt>
                <c:pt idx="35688">
                  <c:v>-128.8125</c:v>
                </c:pt>
                <c:pt idx="35689">
                  <c:v>47.1875</c:v>
                </c:pt>
                <c:pt idx="35690">
                  <c:v>97.24609375</c:v>
                </c:pt>
                <c:pt idx="35691">
                  <c:v>58.24609375</c:v>
                </c:pt>
                <c:pt idx="35692">
                  <c:v>78.24609375</c:v>
                </c:pt>
                <c:pt idx="35693">
                  <c:v>-64.75390625</c:v>
                </c:pt>
                <c:pt idx="35694">
                  <c:v>120.2460938</c:v>
                </c:pt>
                <c:pt idx="35695">
                  <c:v>142.24609380000001</c:v>
                </c:pt>
                <c:pt idx="35696">
                  <c:v>51.24609375</c:v>
                </c:pt>
                <c:pt idx="35697">
                  <c:v>27.24609375</c:v>
                </c:pt>
                <c:pt idx="35698">
                  <c:v>-3.05859375</c:v>
                </c:pt>
                <c:pt idx="35699">
                  <c:v>-8.05859375</c:v>
                </c:pt>
                <c:pt idx="35700">
                  <c:v>24.94140625</c:v>
                </c:pt>
                <c:pt idx="35701">
                  <c:v>42.94140625</c:v>
                </c:pt>
                <c:pt idx="35702">
                  <c:v>2.94140625</c:v>
                </c:pt>
                <c:pt idx="35703">
                  <c:v>37.94140625</c:v>
                </c:pt>
                <c:pt idx="35704">
                  <c:v>17.94140625</c:v>
                </c:pt>
                <c:pt idx="35705">
                  <c:v>89.94140625</c:v>
                </c:pt>
                <c:pt idx="35706">
                  <c:v>40.94140625</c:v>
                </c:pt>
                <c:pt idx="35707">
                  <c:v>-1.765625</c:v>
                </c:pt>
                <c:pt idx="35708">
                  <c:v>13.234375</c:v>
                </c:pt>
                <c:pt idx="35709">
                  <c:v>81.234375</c:v>
                </c:pt>
                <c:pt idx="35710">
                  <c:v>22.234375</c:v>
                </c:pt>
                <c:pt idx="35711">
                  <c:v>-44.765625</c:v>
                </c:pt>
                <c:pt idx="35712">
                  <c:v>14.234375</c:v>
                </c:pt>
                <c:pt idx="35713">
                  <c:v>31.234375</c:v>
                </c:pt>
                <c:pt idx="35714">
                  <c:v>42.234375</c:v>
                </c:pt>
                <c:pt idx="35715">
                  <c:v>41.234375</c:v>
                </c:pt>
                <c:pt idx="35716">
                  <c:v>53.16796875</c:v>
                </c:pt>
                <c:pt idx="35717">
                  <c:v>49.16796875</c:v>
                </c:pt>
                <c:pt idx="35718">
                  <c:v>115.1679688</c:v>
                </c:pt>
                <c:pt idx="35719">
                  <c:v>138.16796880000001</c:v>
                </c:pt>
                <c:pt idx="35720">
                  <c:v>4.16796875</c:v>
                </c:pt>
                <c:pt idx="35721">
                  <c:v>68.16796875</c:v>
                </c:pt>
                <c:pt idx="35722">
                  <c:v>88.16796875</c:v>
                </c:pt>
                <c:pt idx="35723">
                  <c:v>0.16796875</c:v>
                </c:pt>
                <c:pt idx="35724">
                  <c:v>181.16796880000001</c:v>
                </c:pt>
                <c:pt idx="35725">
                  <c:v>35.16796875</c:v>
                </c:pt>
                <c:pt idx="35726">
                  <c:v>-26.87109375</c:v>
                </c:pt>
                <c:pt idx="35727">
                  <c:v>104.1289062</c:v>
                </c:pt>
                <c:pt idx="35728">
                  <c:v>23.12890625</c:v>
                </c:pt>
                <c:pt idx="35729">
                  <c:v>61.12890625</c:v>
                </c:pt>
                <c:pt idx="35730">
                  <c:v>41.12890625</c:v>
                </c:pt>
                <c:pt idx="35731">
                  <c:v>82.12890625</c:v>
                </c:pt>
                <c:pt idx="35732">
                  <c:v>53.12890625</c:v>
                </c:pt>
                <c:pt idx="35733">
                  <c:v>10.12890625</c:v>
                </c:pt>
                <c:pt idx="35734">
                  <c:v>64.12890625</c:v>
                </c:pt>
                <c:pt idx="35735">
                  <c:v>51.12890625</c:v>
                </c:pt>
                <c:pt idx="35736">
                  <c:v>-59.66015625</c:v>
                </c:pt>
                <c:pt idx="35737">
                  <c:v>20.33984375</c:v>
                </c:pt>
                <c:pt idx="35738">
                  <c:v>77.33984375</c:v>
                </c:pt>
                <c:pt idx="35739">
                  <c:v>155.33984380000001</c:v>
                </c:pt>
                <c:pt idx="35740">
                  <c:v>134.33984380000001</c:v>
                </c:pt>
                <c:pt idx="35741">
                  <c:v>150.33984380000001</c:v>
                </c:pt>
                <c:pt idx="35742">
                  <c:v>81.33984375</c:v>
                </c:pt>
                <c:pt idx="35743">
                  <c:v>86.12890625</c:v>
                </c:pt>
                <c:pt idx="35744">
                  <c:v>-46.87109375</c:v>
                </c:pt>
                <c:pt idx="35745">
                  <c:v>55.12890625</c:v>
                </c:pt>
                <c:pt idx="35746">
                  <c:v>20.12890625</c:v>
                </c:pt>
                <c:pt idx="35747">
                  <c:v>20.12890625</c:v>
                </c:pt>
                <c:pt idx="35748">
                  <c:v>149.12890619999999</c:v>
                </c:pt>
                <c:pt idx="35749">
                  <c:v>98.12890625</c:v>
                </c:pt>
                <c:pt idx="35750">
                  <c:v>67.1875</c:v>
                </c:pt>
                <c:pt idx="35751">
                  <c:v>26.1875</c:v>
                </c:pt>
                <c:pt idx="35752">
                  <c:v>17.1875</c:v>
                </c:pt>
                <c:pt idx="35753">
                  <c:v>61.1875</c:v>
                </c:pt>
                <c:pt idx="35754">
                  <c:v>128.1875</c:v>
                </c:pt>
                <c:pt idx="35755">
                  <c:v>19.1875</c:v>
                </c:pt>
                <c:pt idx="35756">
                  <c:v>77.1875</c:v>
                </c:pt>
                <c:pt idx="35757">
                  <c:v>70.1875</c:v>
                </c:pt>
                <c:pt idx="35758">
                  <c:v>40.1875</c:v>
                </c:pt>
                <c:pt idx="35759">
                  <c:v>-25.8125</c:v>
                </c:pt>
                <c:pt idx="35760">
                  <c:v>61.24609375</c:v>
                </c:pt>
                <c:pt idx="35761">
                  <c:v>66.24609375</c:v>
                </c:pt>
                <c:pt idx="35762">
                  <c:v>107.2460938</c:v>
                </c:pt>
                <c:pt idx="35763">
                  <c:v>4.24609375</c:v>
                </c:pt>
                <c:pt idx="35764">
                  <c:v>38.24609375</c:v>
                </c:pt>
                <c:pt idx="35765">
                  <c:v>20.24609375</c:v>
                </c:pt>
                <c:pt idx="35766">
                  <c:v>-54.75390625</c:v>
                </c:pt>
                <c:pt idx="35767">
                  <c:v>26.24609375</c:v>
                </c:pt>
                <c:pt idx="35768">
                  <c:v>12.94140625</c:v>
                </c:pt>
                <c:pt idx="35769">
                  <c:v>33.94140625</c:v>
                </c:pt>
                <c:pt idx="35770">
                  <c:v>23.94140625</c:v>
                </c:pt>
                <c:pt idx="35771">
                  <c:v>-68.05859375</c:v>
                </c:pt>
                <c:pt idx="35772">
                  <c:v>124.9414062</c:v>
                </c:pt>
                <c:pt idx="35773">
                  <c:v>-10.05859375</c:v>
                </c:pt>
                <c:pt idx="35774">
                  <c:v>89.94140625</c:v>
                </c:pt>
                <c:pt idx="35775">
                  <c:v>56.94140625</c:v>
                </c:pt>
                <c:pt idx="35776">
                  <c:v>-19.05859375</c:v>
                </c:pt>
                <c:pt idx="35777">
                  <c:v>-50.05859375</c:v>
                </c:pt>
                <c:pt idx="35778">
                  <c:v>-17.765625</c:v>
                </c:pt>
                <c:pt idx="35779">
                  <c:v>-48.765625</c:v>
                </c:pt>
                <c:pt idx="35780">
                  <c:v>19.234375</c:v>
                </c:pt>
                <c:pt idx="35781">
                  <c:v>145.234375</c:v>
                </c:pt>
                <c:pt idx="35782">
                  <c:v>-45.765625</c:v>
                </c:pt>
                <c:pt idx="35783">
                  <c:v>62.234375</c:v>
                </c:pt>
                <c:pt idx="35784">
                  <c:v>49.234375</c:v>
                </c:pt>
                <c:pt idx="35785">
                  <c:v>110.234375</c:v>
                </c:pt>
                <c:pt idx="35786">
                  <c:v>26.16796875</c:v>
                </c:pt>
                <c:pt idx="35787">
                  <c:v>79.16796875</c:v>
                </c:pt>
                <c:pt idx="35788">
                  <c:v>41.16796875</c:v>
                </c:pt>
                <c:pt idx="35789">
                  <c:v>20.16796875</c:v>
                </c:pt>
                <c:pt idx="35790">
                  <c:v>20.16796875</c:v>
                </c:pt>
                <c:pt idx="35791">
                  <c:v>42.16796875</c:v>
                </c:pt>
                <c:pt idx="35792">
                  <c:v>-20.83203125</c:v>
                </c:pt>
                <c:pt idx="35793">
                  <c:v>16.16796875</c:v>
                </c:pt>
                <c:pt idx="35794">
                  <c:v>158.16796880000001</c:v>
                </c:pt>
                <c:pt idx="35795">
                  <c:v>2.16796875</c:v>
                </c:pt>
                <c:pt idx="35796">
                  <c:v>-12.83203125</c:v>
                </c:pt>
                <c:pt idx="35797">
                  <c:v>76.12890625</c:v>
                </c:pt>
                <c:pt idx="35798">
                  <c:v>54.12890625</c:v>
                </c:pt>
                <c:pt idx="35799">
                  <c:v>45.12890625</c:v>
                </c:pt>
                <c:pt idx="35800">
                  <c:v>45.12890625</c:v>
                </c:pt>
                <c:pt idx="35801">
                  <c:v>6.12890625</c:v>
                </c:pt>
                <c:pt idx="35802">
                  <c:v>63.12890625</c:v>
                </c:pt>
                <c:pt idx="35803">
                  <c:v>19.12890625</c:v>
                </c:pt>
                <c:pt idx="35804">
                  <c:v>72.12890625</c:v>
                </c:pt>
                <c:pt idx="35805">
                  <c:v>117.1289062</c:v>
                </c:pt>
                <c:pt idx="35806">
                  <c:v>159.12890619999999</c:v>
                </c:pt>
                <c:pt idx="35807">
                  <c:v>91.12890625</c:v>
                </c:pt>
                <c:pt idx="35808">
                  <c:v>19.33984375</c:v>
                </c:pt>
                <c:pt idx="35809">
                  <c:v>61.33984375</c:v>
                </c:pt>
                <c:pt idx="35810">
                  <c:v>-0.66015625</c:v>
                </c:pt>
                <c:pt idx="35811">
                  <c:v>13.33984375</c:v>
                </c:pt>
                <c:pt idx="35812">
                  <c:v>35.33984375</c:v>
                </c:pt>
                <c:pt idx="35813">
                  <c:v>22.33984375</c:v>
                </c:pt>
                <c:pt idx="35814">
                  <c:v>141.33984380000001</c:v>
                </c:pt>
                <c:pt idx="35815">
                  <c:v>171.12890619999999</c:v>
                </c:pt>
                <c:pt idx="35816">
                  <c:v>75.12890625</c:v>
                </c:pt>
                <c:pt idx="35817">
                  <c:v>96.12890625</c:v>
                </c:pt>
                <c:pt idx="35818">
                  <c:v>118.1289062</c:v>
                </c:pt>
                <c:pt idx="35819">
                  <c:v>161.12890619999999</c:v>
                </c:pt>
                <c:pt idx="35820">
                  <c:v>141.12890619999999</c:v>
                </c:pt>
                <c:pt idx="35821">
                  <c:v>29.12890625</c:v>
                </c:pt>
                <c:pt idx="35822">
                  <c:v>25.12890625</c:v>
                </c:pt>
                <c:pt idx="35823">
                  <c:v>51.1875</c:v>
                </c:pt>
                <c:pt idx="35824">
                  <c:v>25.1875</c:v>
                </c:pt>
                <c:pt idx="35825">
                  <c:v>22.1875</c:v>
                </c:pt>
                <c:pt idx="35826">
                  <c:v>49.1875</c:v>
                </c:pt>
                <c:pt idx="35827">
                  <c:v>-38.8125</c:v>
                </c:pt>
                <c:pt idx="35828">
                  <c:v>94.1875</c:v>
                </c:pt>
                <c:pt idx="35829">
                  <c:v>45.1875</c:v>
                </c:pt>
                <c:pt idx="35830">
                  <c:v>-35.8125</c:v>
                </c:pt>
                <c:pt idx="35831">
                  <c:v>20.1875</c:v>
                </c:pt>
                <c:pt idx="35832">
                  <c:v>27.24609375</c:v>
                </c:pt>
                <c:pt idx="35833">
                  <c:v>17.24609375</c:v>
                </c:pt>
                <c:pt idx="35834">
                  <c:v>87.24609375</c:v>
                </c:pt>
                <c:pt idx="35835">
                  <c:v>113.2460938</c:v>
                </c:pt>
                <c:pt idx="35836">
                  <c:v>10.24609375</c:v>
                </c:pt>
                <c:pt idx="35837">
                  <c:v>-7.75390625</c:v>
                </c:pt>
                <c:pt idx="35838">
                  <c:v>157.24609380000001</c:v>
                </c:pt>
                <c:pt idx="35839">
                  <c:v>-14.75390625</c:v>
                </c:pt>
                <c:pt idx="35840">
                  <c:v>-4.75390625</c:v>
                </c:pt>
                <c:pt idx="35841">
                  <c:v>48.24609375</c:v>
                </c:pt>
                <c:pt idx="35842">
                  <c:v>-3.05859375</c:v>
                </c:pt>
                <c:pt idx="35843">
                  <c:v>89.94140625</c:v>
                </c:pt>
                <c:pt idx="35844">
                  <c:v>51.94140625</c:v>
                </c:pt>
                <c:pt idx="35845">
                  <c:v>115.9414062</c:v>
                </c:pt>
                <c:pt idx="35846">
                  <c:v>31.94140625</c:v>
                </c:pt>
                <c:pt idx="35847">
                  <c:v>102.9414062</c:v>
                </c:pt>
                <c:pt idx="35848">
                  <c:v>74.94140625</c:v>
                </c:pt>
                <c:pt idx="35849">
                  <c:v>46.94140625</c:v>
                </c:pt>
                <c:pt idx="35850">
                  <c:v>113.9414062</c:v>
                </c:pt>
                <c:pt idx="35851">
                  <c:v>123.234375</c:v>
                </c:pt>
                <c:pt idx="35852">
                  <c:v>109.234375</c:v>
                </c:pt>
                <c:pt idx="35853">
                  <c:v>85.234375</c:v>
                </c:pt>
                <c:pt idx="35854">
                  <c:v>49.234375</c:v>
                </c:pt>
                <c:pt idx="35855">
                  <c:v>23.234375</c:v>
                </c:pt>
                <c:pt idx="35856">
                  <c:v>40.16796875</c:v>
                </c:pt>
                <c:pt idx="35857">
                  <c:v>4.16796875</c:v>
                </c:pt>
                <c:pt idx="35858">
                  <c:v>58.16796875</c:v>
                </c:pt>
                <c:pt idx="35859">
                  <c:v>-36.83203125</c:v>
                </c:pt>
                <c:pt idx="35860">
                  <c:v>-27.83203125</c:v>
                </c:pt>
                <c:pt idx="35861">
                  <c:v>-26.83203125</c:v>
                </c:pt>
                <c:pt idx="35862">
                  <c:v>65.16796875</c:v>
                </c:pt>
                <c:pt idx="35863">
                  <c:v>86.16796875</c:v>
                </c:pt>
                <c:pt idx="35864">
                  <c:v>65.16796875</c:v>
                </c:pt>
                <c:pt idx="35865">
                  <c:v>106.1679688</c:v>
                </c:pt>
                <c:pt idx="35866">
                  <c:v>96.16796875</c:v>
                </c:pt>
                <c:pt idx="35867">
                  <c:v>-61.83203125</c:v>
                </c:pt>
                <c:pt idx="35868">
                  <c:v>-4.83203125</c:v>
                </c:pt>
                <c:pt idx="35869">
                  <c:v>75.12890625</c:v>
                </c:pt>
                <c:pt idx="35870">
                  <c:v>-46.87109375</c:v>
                </c:pt>
                <c:pt idx="35871">
                  <c:v>15.12890625</c:v>
                </c:pt>
                <c:pt idx="35872">
                  <c:v>100.1289062</c:v>
                </c:pt>
                <c:pt idx="35873">
                  <c:v>115.1289062</c:v>
                </c:pt>
                <c:pt idx="35874">
                  <c:v>4.12890625</c:v>
                </c:pt>
                <c:pt idx="35875">
                  <c:v>-28.66015625</c:v>
                </c:pt>
                <c:pt idx="35876">
                  <c:v>78.33984375</c:v>
                </c:pt>
                <c:pt idx="35877">
                  <c:v>25.33984375</c:v>
                </c:pt>
                <c:pt idx="35878">
                  <c:v>25.33984375</c:v>
                </c:pt>
                <c:pt idx="35879">
                  <c:v>34.33984375</c:v>
                </c:pt>
                <c:pt idx="35880">
                  <c:v>-42.66015625</c:v>
                </c:pt>
                <c:pt idx="35881">
                  <c:v>31.33984375</c:v>
                </c:pt>
                <c:pt idx="35882">
                  <c:v>43.12890625</c:v>
                </c:pt>
                <c:pt idx="35883">
                  <c:v>-10.87109375</c:v>
                </c:pt>
                <c:pt idx="35884">
                  <c:v>116.1289062</c:v>
                </c:pt>
                <c:pt idx="35885">
                  <c:v>55.12890625</c:v>
                </c:pt>
                <c:pt idx="35886">
                  <c:v>27.12890625</c:v>
                </c:pt>
                <c:pt idx="35887">
                  <c:v>77.12890625</c:v>
                </c:pt>
                <c:pt idx="35888">
                  <c:v>7.12890625</c:v>
                </c:pt>
                <c:pt idx="35889">
                  <c:v>86.12890625</c:v>
                </c:pt>
                <c:pt idx="35890">
                  <c:v>97.12890625</c:v>
                </c:pt>
                <c:pt idx="35891">
                  <c:v>107.1875</c:v>
                </c:pt>
                <c:pt idx="35892">
                  <c:v>-12.8125</c:v>
                </c:pt>
                <c:pt idx="35893">
                  <c:v>140.1875</c:v>
                </c:pt>
                <c:pt idx="35894">
                  <c:v>19.1875</c:v>
                </c:pt>
                <c:pt idx="35895">
                  <c:v>27.1875</c:v>
                </c:pt>
                <c:pt idx="35896">
                  <c:v>128.1875</c:v>
                </c:pt>
                <c:pt idx="35897">
                  <c:v>-9.8125</c:v>
                </c:pt>
                <c:pt idx="35898">
                  <c:v>125.1875</c:v>
                </c:pt>
                <c:pt idx="35899">
                  <c:v>142.1875</c:v>
                </c:pt>
                <c:pt idx="35900">
                  <c:v>-13.8125</c:v>
                </c:pt>
                <c:pt idx="35901">
                  <c:v>108.1875</c:v>
                </c:pt>
                <c:pt idx="35902">
                  <c:v>84.1875</c:v>
                </c:pt>
                <c:pt idx="35903">
                  <c:v>32.1875</c:v>
                </c:pt>
                <c:pt idx="35904">
                  <c:v>-58.75390625</c:v>
                </c:pt>
                <c:pt idx="35905">
                  <c:v>36.24609375</c:v>
                </c:pt>
                <c:pt idx="35906">
                  <c:v>12.24609375</c:v>
                </c:pt>
                <c:pt idx="35907">
                  <c:v>46.24609375</c:v>
                </c:pt>
                <c:pt idx="35908">
                  <c:v>78.24609375</c:v>
                </c:pt>
                <c:pt idx="35909">
                  <c:v>75.94140625</c:v>
                </c:pt>
                <c:pt idx="35910">
                  <c:v>-25.05859375</c:v>
                </c:pt>
                <c:pt idx="35911">
                  <c:v>38.94140625</c:v>
                </c:pt>
                <c:pt idx="35912">
                  <c:v>48.94140625</c:v>
                </c:pt>
                <c:pt idx="35913">
                  <c:v>10.94140625</c:v>
                </c:pt>
                <c:pt idx="35914">
                  <c:v>9.234375</c:v>
                </c:pt>
                <c:pt idx="35915">
                  <c:v>-56.765625</c:v>
                </c:pt>
                <c:pt idx="35916">
                  <c:v>31.234375</c:v>
                </c:pt>
                <c:pt idx="35917">
                  <c:v>138.234375</c:v>
                </c:pt>
                <c:pt idx="35918">
                  <c:v>-34.765625</c:v>
                </c:pt>
                <c:pt idx="35919">
                  <c:v>-64.765625</c:v>
                </c:pt>
                <c:pt idx="35920">
                  <c:v>-19.765625</c:v>
                </c:pt>
                <c:pt idx="35921">
                  <c:v>-22.765625</c:v>
                </c:pt>
                <c:pt idx="35922">
                  <c:v>12.234375</c:v>
                </c:pt>
                <c:pt idx="35923">
                  <c:v>32.16796875</c:v>
                </c:pt>
                <c:pt idx="35924">
                  <c:v>72.16796875</c:v>
                </c:pt>
                <c:pt idx="35925">
                  <c:v>-2.83203125</c:v>
                </c:pt>
                <c:pt idx="35926">
                  <c:v>43.16796875</c:v>
                </c:pt>
                <c:pt idx="35927">
                  <c:v>20.16796875</c:v>
                </c:pt>
                <c:pt idx="35928">
                  <c:v>193.16796880000001</c:v>
                </c:pt>
                <c:pt idx="35929">
                  <c:v>-38.83203125</c:v>
                </c:pt>
                <c:pt idx="35930">
                  <c:v>95.16796875</c:v>
                </c:pt>
                <c:pt idx="35931">
                  <c:v>-23.87109375</c:v>
                </c:pt>
                <c:pt idx="35932">
                  <c:v>134.12890619999999</c:v>
                </c:pt>
                <c:pt idx="35933">
                  <c:v>86.12890625</c:v>
                </c:pt>
                <c:pt idx="35934">
                  <c:v>3.12890625</c:v>
                </c:pt>
                <c:pt idx="35935">
                  <c:v>70.12890625</c:v>
                </c:pt>
                <c:pt idx="35936">
                  <c:v>60.12890625</c:v>
                </c:pt>
                <c:pt idx="35937">
                  <c:v>-71.87109375</c:v>
                </c:pt>
                <c:pt idx="35938">
                  <c:v>115.1289062</c:v>
                </c:pt>
                <c:pt idx="35939">
                  <c:v>18.12890625</c:v>
                </c:pt>
                <c:pt idx="35940">
                  <c:v>35.12890625</c:v>
                </c:pt>
                <c:pt idx="35941">
                  <c:v>-31.66015625</c:v>
                </c:pt>
                <c:pt idx="35942">
                  <c:v>-48.66015625</c:v>
                </c:pt>
                <c:pt idx="35943">
                  <c:v>142.33984380000001</c:v>
                </c:pt>
                <c:pt idx="35944">
                  <c:v>-39.66015625</c:v>
                </c:pt>
                <c:pt idx="35945">
                  <c:v>132.33984380000001</c:v>
                </c:pt>
                <c:pt idx="35946">
                  <c:v>65.33984375</c:v>
                </c:pt>
                <c:pt idx="35947">
                  <c:v>40.12890625</c:v>
                </c:pt>
                <c:pt idx="35948">
                  <c:v>-13.87109375</c:v>
                </c:pt>
                <c:pt idx="35949">
                  <c:v>37.12890625</c:v>
                </c:pt>
                <c:pt idx="35950">
                  <c:v>34.12890625</c:v>
                </c:pt>
                <c:pt idx="35951">
                  <c:v>-5.87109375</c:v>
                </c:pt>
                <c:pt idx="35952">
                  <c:v>115.1289062</c:v>
                </c:pt>
                <c:pt idx="35953">
                  <c:v>-9.8125</c:v>
                </c:pt>
                <c:pt idx="35954">
                  <c:v>-41.8125</c:v>
                </c:pt>
                <c:pt idx="35955">
                  <c:v>154.1875</c:v>
                </c:pt>
                <c:pt idx="35956">
                  <c:v>35.1875</c:v>
                </c:pt>
                <c:pt idx="35957">
                  <c:v>77.1875</c:v>
                </c:pt>
                <c:pt idx="35958">
                  <c:v>33.1875</c:v>
                </c:pt>
                <c:pt idx="35959">
                  <c:v>45.1875</c:v>
                </c:pt>
                <c:pt idx="35960">
                  <c:v>141.1875</c:v>
                </c:pt>
                <c:pt idx="35961">
                  <c:v>111.2460938</c:v>
                </c:pt>
                <c:pt idx="35962">
                  <c:v>-107.7539062</c:v>
                </c:pt>
                <c:pt idx="35963">
                  <c:v>77.24609375</c:v>
                </c:pt>
                <c:pt idx="35964">
                  <c:v>68.24609375</c:v>
                </c:pt>
                <c:pt idx="35965">
                  <c:v>161.24609380000001</c:v>
                </c:pt>
                <c:pt idx="35966">
                  <c:v>45.24609375</c:v>
                </c:pt>
                <c:pt idx="35967">
                  <c:v>122.2460938</c:v>
                </c:pt>
                <c:pt idx="35968">
                  <c:v>89.24609375</c:v>
                </c:pt>
                <c:pt idx="35969">
                  <c:v>30.24609375</c:v>
                </c:pt>
                <c:pt idx="35970">
                  <c:v>-45.75390625</c:v>
                </c:pt>
                <c:pt idx="35971">
                  <c:v>17.94140625</c:v>
                </c:pt>
                <c:pt idx="35972">
                  <c:v>3.94140625</c:v>
                </c:pt>
                <c:pt idx="35973">
                  <c:v>-4.05859375</c:v>
                </c:pt>
                <c:pt idx="35974">
                  <c:v>63.94140625</c:v>
                </c:pt>
                <c:pt idx="35975">
                  <c:v>4.94140625</c:v>
                </c:pt>
                <c:pt idx="35976">
                  <c:v>44.94140625</c:v>
                </c:pt>
                <c:pt idx="35977">
                  <c:v>28.94140625</c:v>
                </c:pt>
                <c:pt idx="35978">
                  <c:v>39.234375</c:v>
                </c:pt>
                <c:pt idx="35979">
                  <c:v>124.234375</c:v>
                </c:pt>
                <c:pt idx="35980">
                  <c:v>69.234375</c:v>
                </c:pt>
                <c:pt idx="35981">
                  <c:v>33.234375</c:v>
                </c:pt>
                <c:pt idx="35982">
                  <c:v>83.234375</c:v>
                </c:pt>
                <c:pt idx="35983">
                  <c:v>105.234375</c:v>
                </c:pt>
                <c:pt idx="35984">
                  <c:v>42.234375</c:v>
                </c:pt>
                <c:pt idx="35985">
                  <c:v>20.234375</c:v>
                </c:pt>
                <c:pt idx="35986">
                  <c:v>128.234375</c:v>
                </c:pt>
                <c:pt idx="35987">
                  <c:v>101.234375</c:v>
                </c:pt>
                <c:pt idx="35988">
                  <c:v>35.234375</c:v>
                </c:pt>
                <c:pt idx="35989">
                  <c:v>74.234375</c:v>
                </c:pt>
                <c:pt idx="35990">
                  <c:v>18.16796875</c:v>
                </c:pt>
                <c:pt idx="35991">
                  <c:v>51.16796875</c:v>
                </c:pt>
                <c:pt idx="35992">
                  <c:v>125.1679688</c:v>
                </c:pt>
                <c:pt idx="35993">
                  <c:v>97.16796875</c:v>
                </c:pt>
                <c:pt idx="35994">
                  <c:v>-24.83203125</c:v>
                </c:pt>
                <c:pt idx="35995">
                  <c:v>225.16796880000001</c:v>
                </c:pt>
                <c:pt idx="35996">
                  <c:v>-23.83203125</c:v>
                </c:pt>
                <c:pt idx="35997">
                  <c:v>79.16796875</c:v>
                </c:pt>
                <c:pt idx="35998">
                  <c:v>70.16796875</c:v>
                </c:pt>
                <c:pt idx="35999">
                  <c:v>34.12890625</c:v>
                </c:pt>
                <c:pt idx="36000">
                  <c:v>82.12890625</c:v>
                </c:pt>
                <c:pt idx="36001">
                  <c:v>35.12890625</c:v>
                </c:pt>
                <c:pt idx="36002">
                  <c:v>158.12890619999999</c:v>
                </c:pt>
                <c:pt idx="36003">
                  <c:v>36.12890625</c:v>
                </c:pt>
                <c:pt idx="36004">
                  <c:v>2.12890625</c:v>
                </c:pt>
                <c:pt idx="36005">
                  <c:v>-31.87109375</c:v>
                </c:pt>
                <c:pt idx="36006">
                  <c:v>-62.87109375</c:v>
                </c:pt>
                <c:pt idx="36007">
                  <c:v>-6.87109375</c:v>
                </c:pt>
                <c:pt idx="36008">
                  <c:v>146.12890619999999</c:v>
                </c:pt>
                <c:pt idx="36009">
                  <c:v>30.12890625</c:v>
                </c:pt>
                <c:pt idx="36010">
                  <c:v>34.12890625</c:v>
                </c:pt>
                <c:pt idx="36011">
                  <c:v>-36.66015625</c:v>
                </c:pt>
                <c:pt idx="36012">
                  <c:v>38.33984375</c:v>
                </c:pt>
                <c:pt idx="36013">
                  <c:v>-69.66015625</c:v>
                </c:pt>
                <c:pt idx="36014">
                  <c:v>107.3398438</c:v>
                </c:pt>
                <c:pt idx="36015">
                  <c:v>158.33984380000001</c:v>
                </c:pt>
                <c:pt idx="36016">
                  <c:v>10.33984375</c:v>
                </c:pt>
                <c:pt idx="36017">
                  <c:v>40.33984375</c:v>
                </c:pt>
                <c:pt idx="36018">
                  <c:v>-35.87109375</c:v>
                </c:pt>
                <c:pt idx="36019">
                  <c:v>-40.87109375</c:v>
                </c:pt>
                <c:pt idx="36020">
                  <c:v>30.12890625</c:v>
                </c:pt>
                <c:pt idx="36021">
                  <c:v>-6.87109375</c:v>
                </c:pt>
                <c:pt idx="36022">
                  <c:v>97.12890625</c:v>
                </c:pt>
                <c:pt idx="36023">
                  <c:v>61.12890625</c:v>
                </c:pt>
                <c:pt idx="36024">
                  <c:v>116.1289062</c:v>
                </c:pt>
                <c:pt idx="36025">
                  <c:v>84.12890625</c:v>
                </c:pt>
                <c:pt idx="36026">
                  <c:v>-0.87109375</c:v>
                </c:pt>
                <c:pt idx="36027">
                  <c:v>6.1875</c:v>
                </c:pt>
                <c:pt idx="36028">
                  <c:v>59.1875</c:v>
                </c:pt>
                <c:pt idx="36029">
                  <c:v>0.1875</c:v>
                </c:pt>
                <c:pt idx="36030">
                  <c:v>31.1875</c:v>
                </c:pt>
                <c:pt idx="36031">
                  <c:v>46.1875</c:v>
                </c:pt>
                <c:pt idx="36032">
                  <c:v>14.1875</c:v>
                </c:pt>
                <c:pt idx="36033">
                  <c:v>60.1875</c:v>
                </c:pt>
                <c:pt idx="36034">
                  <c:v>28.1875</c:v>
                </c:pt>
                <c:pt idx="36035">
                  <c:v>54.1875</c:v>
                </c:pt>
                <c:pt idx="36036">
                  <c:v>-2.8125</c:v>
                </c:pt>
                <c:pt idx="36037">
                  <c:v>70.1875</c:v>
                </c:pt>
                <c:pt idx="36038">
                  <c:v>81.24609375</c:v>
                </c:pt>
                <c:pt idx="36039">
                  <c:v>69.24609375</c:v>
                </c:pt>
                <c:pt idx="36040">
                  <c:v>78.24609375</c:v>
                </c:pt>
                <c:pt idx="36041">
                  <c:v>0.24609375</c:v>
                </c:pt>
                <c:pt idx="36042">
                  <c:v>125.2460938</c:v>
                </c:pt>
                <c:pt idx="36043">
                  <c:v>51.24609375</c:v>
                </c:pt>
                <c:pt idx="36044">
                  <c:v>1.94140625</c:v>
                </c:pt>
                <c:pt idx="36045">
                  <c:v>41.94140625</c:v>
                </c:pt>
                <c:pt idx="36046">
                  <c:v>-11.05859375</c:v>
                </c:pt>
                <c:pt idx="36047">
                  <c:v>91.94140625</c:v>
                </c:pt>
                <c:pt idx="36048">
                  <c:v>69.94140625</c:v>
                </c:pt>
                <c:pt idx="36049">
                  <c:v>-50.05859375</c:v>
                </c:pt>
                <c:pt idx="36050">
                  <c:v>-7.05859375</c:v>
                </c:pt>
                <c:pt idx="36051">
                  <c:v>45.94140625</c:v>
                </c:pt>
                <c:pt idx="36052">
                  <c:v>55.234375</c:v>
                </c:pt>
                <c:pt idx="36053">
                  <c:v>52.234375</c:v>
                </c:pt>
                <c:pt idx="36054">
                  <c:v>-2.765625</c:v>
                </c:pt>
                <c:pt idx="36055">
                  <c:v>22.234375</c:v>
                </c:pt>
                <c:pt idx="36056">
                  <c:v>44.234375</c:v>
                </c:pt>
                <c:pt idx="36057">
                  <c:v>70.234375</c:v>
                </c:pt>
                <c:pt idx="36058">
                  <c:v>29.234375</c:v>
                </c:pt>
                <c:pt idx="36059">
                  <c:v>57.234375</c:v>
                </c:pt>
                <c:pt idx="36060">
                  <c:v>14.234375</c:v>
                </c:pt>
                <c:pt idx="36061">
                  <c:v>122.1679688</c:v>
                </c:pt>
                <c:pt idx="36062">
                  <c:v>93.16796875</c:v>
                </c:pt>
                <c:pt idx="36063">
                  <c:v>32.16796875</c:v>
                </c:pt>
                <c:pt idx="36064">
                  <c:v>80.16796875</c:v>
                </c:pt>
                <c:pt idx="36065">
                  <c:v>15.16796875</c:v>
                </c:pt>
                <c:pt idx="36066">
                  <c:v>45.16796875</c:v>
                </c:pt>
                <c:pt idx="36067">
                  <c:v>2.16796875</c:v>
                </c:pt>
                <c:pt idx="36068">
                  <c:v>20.16796875</c:v>
                </c:pt>
                <c:pt idx="36069">
                  <c:v>-39.87109375</c:v>
                </c:pt>
                <c:pt idx="36070">
                  <c:v>17.12890625</c:v>
                </c:pt>
                <c:pt idx="36071">
                  <c:v>1.12890625</c:v>
                </c:pt>
                <c:pt idx="36072">
                  <c:v>49.12890625</c:v>
                </c:pt>
                <c:pt idx="36073">
                  <c:v>52.12890625</c:v>
                </c:pt>
                <c:pt idx="36074">
                  <c:v>28.12890625</c:v>
                </c:pt>
                <c:pt idx="36075">
                  <c:v>56.12890625</c:v>
                </c:pt>
                <c:pt idx="36076">
                  <c:v>14.12890625</c:v>
                </c:pt>
                <c:pt idx="36077">
                  <c:v>-21.87109375</c:v>
                </c:pt>
                <c:pt idx="36078">
                  <c:v>-88.66015625</c:v>
                </c:pt>
                <c:pt idx="36079">
                  <c:v>-7.66015625</c:v>
                </c:pt>
                <c:pt idx="36080">
                  <c:v>42.33984375</c:v>
                </c:pt>
                <c:pt idx="36081">
                  <c:v>-3.66015625</c:v>
                </c:pt>
                <c:pt idx="36082">
                  <c:v>-8.66015625</c:v>
                </c:pt>
                <c:pt idx="36083">
                  <c:v>-23.66015625</c:v>
                </c:pt>
                <c:pt idx="36084">
                  <c:v>-32.66015625</c:v>
                </c:pt>
                <c:pt idx="36085">
                  <c:v>-2.66015625</c:v>
                </c:pt>
                <c:pt idx="36086">
                  <c:v>-40.66015625</c:v>
                </c:pt>
                <c:pt idx="36087">
                  <c:v>19.33984375</c:v>
                </c:pt>
                <c:pt idx="36088">
                  <c:v>28.33984375</c:v>
                </c:pt>
                <c:pt idx="36089">
                  <c:v>67.33984375</c:v>
                </c:pt>
                <c:pt idx="36090">
                  <c:v>76.12890625</c:v>
                </c:pt>
                <c:pt idx="36091">
                  <c:v>70.12890625</c:v>
                </c:pt>
                <c:pt idx="36092">
                  <c:v>81.12890625</c:v>
                </c:pt>
                <c:pt idx="36093">
                  <c:v>-22.87109375</c:v>
                </c:pt>
                <c:pt idx="36094">
                  <c:v>133.12890619999999</c:v>
                </c:pt>
                <c:pt idx="36095">
                  <c:v>81.12890625</c:v>
                </c:pt>
                <c:pt idx="36096">
                  <c:v>74.12890625</c:v>
                </c:pt>
                <c:pt idx="36097">
                  <c:v>63.12890625</c:v>
                </c:pt>
                <c:pt idx="36098">
                  <c:v>103.1289062</c:v>
                </c:pt>
                <c:pt idx="36099">
                  <c:v>-48.87109375</c:v>
                </c:pt>
                <c:pt idx="36100">
                  <c:v>18.12890625</c:v>
                </c:pt>
                <c:pt idx="36101">
                  <c:v>76.12890625</c:v>
                </c:pt>
                <c:pt idx="36102">
                  <c:v>112.1289062</c:v>
                </c:pt>
                <c:pt idx="36103">
                  <c:v>116.1289062</c:v>
                </c:pt>
                <c:pt idx="36104">
                  <c:v>6.12890625</c:v>
                </c:pt>
                <c:pt idx="36105">
                  <c:v>-27.87109375</c:v>
                </c:pt>
                <c:pt idx="36106">
                  <c:v>55.1875</c:v>
                </c:pt>
                <c:pt idx="36107">
                  <c:v>88.1875</c:v>
                </c:pt>
                <c:pt idx="36108">
                  <c:v>57.1875</c:v>
                </c:pt>
                <c:pt idx="36109">
                  <c:v>103.1875</c:v>
                </c:pt>
                <c:pt idx="36110">
                  <c:v>53.1875</c:v>
                </c:pt>
                <c:pt idx="36111">
                  <c:v>75.24609375</c:v>
                </c:pt>
                <c:pt idx="36112">
                  <c:v>34.24609375</c:v>
                </c:pt>
                <c:pt idx="36113">
                  <c:v>-12.75390625</c:v>
                </c:pt>
                <c:pt idx="36114">
                  <c:v>21.24609375</c:v>
                </c:pt>
                <c:pt idx="36115">
                  <c:v>80.24609375</c:v>
                </c:pt>
                <c:pt idx="36116">
                  <c:v>-8.75390625</c:v>
                </c:pt>
                <c:pt idx="36117">
                  <c:v>16.24609375</c:v>
                </c:pt>
                <c:pt idx="36118">
                  <c:v>-49.05859375</c:v>
                </c:pt>
                <c:pt idx="36119">
                  <c:v>69.94140625</c:v>
                </c:pt>
                <c:pt idx="36120">
                  <c:v>154.94140619999999</c:v>
                </c:pt>
                <c:pt idx="36121">
                  <c:v>97.94140625</c:v>
                </c:pt>
                <c:pt idx="36122">
                  <c:v>87.94140625</c:v>
                </c:pt>
                <c:pt idx="36123">
                  <c:v>73.94140625</c:v>
                </c:pt>
                <c:pt idx="36124">
                  <c:v>160.94140619999999</c:v>
                </c:pt>
                <c:pt idx="36125">
                  <c:v>112.234375</c:v>
                </c:pt>
                <c:pt idx="36126">
                  <c:v>-11.765625</c:v>
                </c:pt>
                <c:pt idx="36127">
                  <c:v>103.234375</c:v>
                </c:pt>
                <c:pt idx="36128">
                  <c:v>59.234375</c:v>
                </c:pt>
                <c:pt idx="36129">
                  <c:v>38.234375</c:v>
                </c:pt>
                <c:pt idx="36130">
                  <c:v>101.234375</c:v>
                </c:pt>
                <c:pt idx="36131">
                  <c:v>61.234375</c:v>
                </c:pt>
                <c:pt idx="36132">
                  <c:v>19.16796875</c:v>
                </c:pt>
                <c:pt idx="36133">
                  <c:v>62.16796875</c:v>
                </c:pt>
                <c:pt idx="36134">
                  <c:v>71.16796875</c:v>
                </c:pt>
                <c:pt idx="36135">
                  <c:v>-44.83203125</c:v>
                </c:pt>
                <c:pt idx="36136">
                  <c:v>25.16796875</c:v>
                </c:pt>
                <c:pt idx="36137">
                  <c:v>81.16796875</c:v>
                </c:pt>
                <c:pt idx="36138">
                  <c:v>8.16796875</c:v>
                </c:pt>
                <c:pt idx="36139">
                  <c:v>65.16796875</c:v>
                </c:pt>
                <c:pt idx="36140">
                  <c:v>85.12890625</c:v>
                </c:pt>
                <c:pt idx="36141">
                  <c:v>13.12890625</c:v>
                </c:pt>
                <c:pt idx="36142">
                  <c:v>66.12890625</c:v>
                </c:pt>
                <c:pt idx="36143">
                  <c:v>-17.87109375</c:v>
                </c:pt>
                <c:pt idx="36144">
                  <c:v>179.12890619999999</c:v>
                </c:pt>
                <c:pt idx="36145">
                  <c:v>14.12890625</c:v>
                </c:pt>
                <c:pt idx="36146">
                  <c:v>85.12890625</c:v>
                </c:pt>
                <c:pt idx="36147">
                  <c:v>64.12890625</c:v>
                </c:pt>
                <c:pt idx="36148">
                  <c:v>24.12890625</c:v>
                </c:pt>
                <c:pt idx="36149">
                  <c:v>94.33984375</c:v>
                </c:pt>
                <c:pt idx="36150">
                  <c:v>37.33984375</c:v>
                </c:pt>
                <c:pt idx="36151">
                  <c:v>27.33984375</c:v>
                </c:pt>
                <c:pt idx="36152">
                  <c:v>34.33984375</c:v>
                </c:pt>
                <c:pt idx="36153">
                  <c:v>48.33984375</c:v>
                </c:pt>
                <c:pt idx="36154">
                  <c:v>45.33984375</c:v>
                </c:pt>
                <c:pt idx="36155">
                  <c:v>29.33984375</c:v>
                </c:pt>
                <c:pt idx="36156">
                  <c:v>37.33984375</c:v>
                </c:pt>
                <c:pt idx="36157">
                  <c:v>-13.66015625</c:v>
                </c:pt>
                <c:pt idx="36158">
                  <c:v>70.33984375</c:v>
                </c:pt>
                <c:pt idx="36159">
                  <c:v>-44.87109375</c:v>
                </c:pt>
                <c:pt idx="36160">
                  <c:v>0.12890625</c:v>
                </c:pt>
                <c:pt idx="36161">
                  <c:v>197.12890619999999</c:v>
                </c:pt>
                <c:pt idx="36162">
                  <c:v>-112.8710938</c:v>
                </c:pt>
                <c:pt idx="36163">
                  <c:v>55.12890625</c:v>
                </c:pt>
                <c:pt idx="36164">
                  <c:v>53.12890625</c:v>
                </c:pt>
                <c:pt idx="36165">
                  <c:v>51.1875</c:v>
                </c:pt>
                <c:pt idx="36166">
                  <c:v>5.1875</c:v>
                </c:pt>
                <c:pt idx="36167">
                  <c:v>43.1875</c:v>
                </c:pt>
                <c:pt idx="36168">
                  <c:v>-5.8125</c:v>
                </c:pt>
                <c:pt idx="36169">
                  <c:v>107.1875</c:v>
                </c:pt>
                <c:pt idx="36170">
                  <c:v>62.1875</c:v>
                </c:pt>
                <c:pt idx="36171">
                  <c:v>15.1875</c:v>
                </c:pt>
                <c:pt idx="36172">
                  <c:v>-84.8125</c:v>
                </c:pt>
                <c:pt idx="36173">
                  <c:v>35.1875</c:v>
                </c:pt>
                <c:pt idx="36174">
                  <c:v>47.1875</c:v>
                </c:pt>
                <c:pt idx="36175">
                  <c:v>69.1875</c:v>
                </c:pt>
                <c:pt idx="36176">
                  <c:v>88.24609375</c:v>
                </c:pt>
                <c:pt idx="36177">
                  <c:v>31.24609375</c:v>
                </c:pt>
                <c:pt idx="36178">
                  <c:v>18.24609375</c:v>
                </c:pt>
                <c:pt idx="36179">
                  <c:v>51.24609375</c:v>
                </c:pt>
                <c:pt idx="36180">
                  <c:v>-40.75390625</c:v>
                </c:pt>
                <c:pt idx="36181">
                  <c:v>117.9414062</c:v>
                </c:pt>
                <c:pt idx="36182">
                  <c:v>3.94140625</c:v>
                </c:pt>
                <c:pt idx="36183">
                  <c:v>45.94140625</c:v>
                </c:pt>
                <c:pt idx="36184">
                  <c:v>3.94140625</c:v>
                </c:pt>
                <c:pt idx="36185">
                  <c:v>137.94140619999999</c:v>
                </c:pt>
                <c:pt idx="36186">
                  <c:v>-36.05859375</c:v>
                </c:pt>
                <c:pt idx="36187">
                  <c:v>81.94140625</c:v>
                </c:pt>
                <c:pt idx="36188">
                  <c:v>83.94140625</c:v>
                </c:pt>
                <c:pt idx="36189">
                  <c:v>-32.05859375</c:v>
                </c:pt>
                <c:pt idx="36190">
                  <c:v>11.234375</c:v>
                </c:pt>
                <c:pt idx="36191">
                  <c:v>-28.765625</c:v>
                </c:pt>
                <c:pt idx="36192">
                  <c:v>112.234375</c:v>
                </c:pt>
                <c:pt idx="36193">
                  <c:v>42.234375</c:v>
                </c:pt>
                <c:pt idx="36194">
                  <c:v>114.234375</c:v>
                </c:pt>
                <c:pt idx="36195">
                  <c:v>6.234375</c:v>
                </c:pt>
                <c:pt idx="36196">
                  <c:v>128.234375</c:v>
                </c:pt>
                <c:pt idx="36197">
                  <c:v>13.16796875</c:v>
                </c:pt>
                <c:pt idx="36198">
                  <c:v>36.16796875</c:v>
                </c:pt>
                <c:pt idx="36199">
                  <c:v>-10.83203125</c:v>
                </c:pt>
                <c:pt idx="36200">
                  <c:v>38.16796875</c:v>
                </c:pt>
                <c:pt idx="36201">
                  <c:v>54.16796875</c:v>
                </c:pt>
                <c:pt idx="36202">
                  <c:v>-36.83203125</c:v>
                </c:pt>
                <c:pt idx="36203">
                  <c:v>13.16796875</c:v>
                </c:pt>
                <c:pt idx="36204">
                  <c:v>53.16796875</c:v>
                </c:pt>
                <c:pt idx="36205">
                  <c:v>42.16796875</c:v>
                </c:pt>
                <c:pt idx="36206">
                  <c:v>82.16796875</c:v>
                </c:pt>
                <c:pt idx="36207">
                  <c:v>-73.83203125</c:v>
                </c:pt>
                <c:pt idx="36208">
                  <c:v>55.16796875</c:v>
                </c:pt>
                <c:pt idx="36209">
                  <c:v>167.16796880000001</c:v>
                </c:pt>
                <c:pt idx="36210">
                  <c:v>-3.83203125</c:v>
                </c:pt>
                <c:pt idx="36211">
                  <c:v>155.16796880000001</c:v>
                </c:pt>
                <c:pt idx="36212">
                  <c:v>14.12890625</c:v>
                </c:pt>
                <c:pt idx="36213">
                  <c:v>-4.87109375</c:v>
                </c:pt>
                <c:pt idx="36214">
                  <c:v>36.12890625</c:v>
                </c:pt>
                <c:pt idx="36215">
                  <c:v>68.12890625</c:v>
                </c:pt>
                <c:pt idx="36216">
                  <c:v>56.12890625</c:v>
                </c:pt>
                <c:pt idx="36217">
                  <c:v>43.12890625</c:v>
                </c:pt>
                <c:pt idx="36218">
                  <c:v>123.1289062</c:v>
                </c:pt>
                <c:pt idx="36219">
                  <c:v>-48.87109375</c:v>
                </c:pt>
                <c:pt idx="36220">
                  <c:v>34.12890625</c:v>
                </c:pt>
                <c:pt idx="36221">
                  <c:v>62.33984375</c:v>
                </c:pt>
                <c:pt idx="36222">
                  <c:v>116.3398438</c:v>
                </c:pt>
                <c:pt idx="36223">
                  <c:v>40.33984375</c:v>
                </c:pt>
                <c:pt idx="36224">
                  <c:v>79.33984375</c:v>
                </c:pt>
                <c:pt idx="36225">
                  <c:v>72.33984375</c:v>
                </c:pt>
                <c:pt idx="36226">
                  <c:v>-39.66015625</c:v>
                </c:pt>
                <c:pt idx="36227">
                  <c:v>101.3398438</c:v>
                </c:pt>
                <c:pt idx="36228">
                  <c:v>6.12890625</c:v>
                </c:pt>
                <c:pt idx="36229">
                  <c:v>40.12890625</c:v>
                </c:pt>
                <c:pt idx="36230">
                  <c:v>-4.87109375</c:v>
                </c:pt>
                <c:pt idx="36231">
                  <c:v>12.12890625</c:v>
                </c:pt>
                <c:pt idx="36232">
                  <c:v>-14.87109375</c:v>
                </c:pt>
                <c:pt idx="36233">
                  <c:v>59.12890625</c:v>
                </c:pt>
                <c:pt idx="36234">
                  <c:v>44.12890625</c:v>
                </c:pt>
                <c:pt idx="36235">
                  <c:v>91.12890625</c:v>
                </c:pt>
                <c:pt idx="36236">
                  <c:v>-1.87109375</c:v>
                </c:pt>
                <c:pt idx="36237">
                  <c:v>66.1875</c:v>
                </c:pt>
                <c:pt idx="36238">
                  <c:v>16.1875</c:v>
                </c:pt>
                <c:pt idx="36239">
                  <c:v>64.1875</c:v>
                </c:pt>
                <c:pt idx="36240">
                  <c:v>-25.8125</c:v>
                </c:pt>
                <c:pt idx="36241">
                  <c:v>87.1875</c:v>
                </c:pt>
                <c:pt idx="36242">
                  <c:v>102.1875</c:v>
                </c:pt>
                <c:pt idx="36243">
                  <c:v>54.24609375</c:v>
                </c:pt>
                <c:pt idx="36244">
                  <c:v>78.24609375</c:v>
                </c:pt>
                <c:pt idx="36245">
                  <c:v>18.24609375</c:v>
                </c:pt>
                <c:pt idx="36246">
                  <c:v>62.24609375</c:v>
                </c:pt>
                <c:pt idx="36247">
                  <c:v>103.2460938</c:v>
                </c:pt>
                <c:pt idx="36248">
                  <c:v>4.24609375</c:v>
                </c:pt>
                <c:pt idx="36249">
                  <c:v>18.24609375</c:v>
                </c:pt>
                <c:pt idx="36250">
                  <c:v>49.24609375</c:v>
                </c:pt>
                <c:pt idx="36251">
                  <c:v>-20.05859375</c:v>
                </c:pt>
                <c:pt idx="36252">
                  <c:v>39.94140625</c:v>
                </c:pt>
                <c:pt idx="36253">
                  <c:v>-6.05859375</c:v>
                </c:pt>
                <c:pt idx="36254">
                  <c:v>83.94140625</c:v>
                </c:pt>
                <c:pt idx="36255">
                  <c:v>0.94140625</c:v>
                </c:pt>
                <c:pt idx="36256">
                  <c:v>46.94140625</c:v>
                </c:pt>
                <c:pt idx="36257">
                  <c:v>66.94140625</c:v>
                </c:pt>
                <c:pt idx="36258">
                  <c:v>103.9414062</c:v>
                </c:pt>
                <c:pt idx="36259">
                  <c:v>90.94140625</c:v>
                </c:pt>
                <c:pt idx="36260">
                  <c:v>28.94140625</c:v>
                </c:pt>
                <c:pt idx="36261">
                  <c:v>-19.05859375</c:v>
                </c:pt>
                <c:pt idx="36262">
                  <c:v>-49.765625</c:v>
                </c:pt>
                <c:pt idx="36263">
                  <c:v>12.234375</c:v>
                </c:pt>
                <c:pt idx="36264">
                  <c:v>57.234375</c:v>
                </c:pt>
                <c:pt idx="36265">
                  <c:v>58.234375</c:v>
                </c:pt>
                <c:pt idx="36266">
                  <c:v>-43.83203125</c:v>
                </c:pt>
                <c:pt idx="36267">
                  <c:v>-17.83203125</c:v>
                </c:pt>
                <c:pt idx="36268">
                  <c:v>-0.83203125</c:v>
                </c:pt>
                <c:pt idx="36269">
                  <c:v>34.16796875</c:v>
                </c:pt>
                <c:pt idx="36270">
                  <c:v>50.16796875</c:v>
                </c:pt>
                <c:pt idx="36271">
                  <c:v>-11.83203125</c:v>
                </c:pt>
                <c:pt idx="36272">
                  <c:v>-8.87109375</c:v>
                </c:pt>
                <c:pt idx="36273">
                  <c:v>-24.87109375</c:v>
                </c:pt>
                <c:pt idx="36274">
                  <c:v>106.1289062</c:v>
                </c:pt>
                <c:pt idx="36275">
                  <c:v>-58.87109375</c:v>
                </c:pt>
                <c:pt idx="36276">
                  <c:v>127.1289062</c:v>
                </c:pt>
                <c:pt idx="36277">
                  <c:v>-28.87109375</c:v>
                </c:pt>
                <c:pt idx="36278">
                  <c:v>157.12890619999999</c:v>
                </c:pt>
                <c:pt idx="36279">
                  <c:v>84.12890625</c:v>
                </c:pt>
                <c:pt idx="36280">
                  <c:v>77.12890625</c:v>
                </c:pt>
                <c:pt idx="36281">
                  <c:v>17.33984375</c:v>
                </c:pt>
                <c:pt idx="36282">
                  <c:v>71.33984375</c:v>
                </c:pt>
                <c:pt idx="36283">
                  <c:v>4.33984375</c:v>
                </c:pt>
                <c:pt idx="36284">
                  <c:v>-43.66015625</c:v>
                </c:pt>
                <c:pt idx="36285">
                  <c:v>12.33984375</c:v>
                </c:pt>
                <c:pt idx="36286">
                  <c:v>98.33984375</c:v>
                </c:pt>
                <c:pt idx="36287">
                  <c:v>37.33984375</c:v>
                </c:pt>
                <c:pt idx="36288">
                  <c:v>69.33984375</c:v>
                </c:pt>
                <c:pt idx="36289">
                  <c:v>61.33984375</c:v>
                </c:pt>
                <c:pt idx="36290">
                  <c:v>47.33984375</c:v>
                </c:pt>
                <c:pt idx="36291">
                  <c:v>20.33984375</c:v>
                </c:pt>
                <c:pt idx="36292">
                  <c:v>-35.87109375</c:v>
                </c:pt>
                <c:pt idx="36293">
                  <c:v>39.12890625</c:v>
                </c:pt>
                <c:pt idx="36294">
                  <c:v>98.12890625</c:v>
                </c:pt>
                <c:pt idx="36295">
                  <c:v>9.12890625</c:v>
                </c:pt>
                <c:pt idx="36296">
                  <c:v>-12.8125</c:v>
                </c:pt>
                <c:pt idx="36297">
                  <c:v>-38.8125</c:v>
                </c:pt>
                <c:pt idx="36298">
                  <c:v>58.1875</c:v>
                </c:pt>
                <c:pt idx="36299">
                  <c:v>155.1875</c:v>
                </c:pt>
                <c:pt idx="36300">
                  <c:v>115.1875</c:v>
                </c:pt>
                <c:pt idx="36301">
                  <c:v>8.1875</c:v>
                </c:pt>
                <c:pt idx="36302">
                  <c:v>62.1875</c:v>
                </c:pt>
                <c:pt idx="36303">
                  <c:v>74.1875</c:v>
                </c:pt>
                <c:pt idx="36304">
                  <c:v>19.24609375</c:v>
                </c:pt>
                <c:pt idx="36305">
                  <c:v>-55.75390625</c:v>
                </c:pt>
                <c:pt idx="36306">
                  <c:v>71.24609375</c:v>
                </c:pt>
                <c:pt idx="36307">
                  <c:v>77.24609375</c:v>
                </c:pt>
                <c:pt idx="36308">
                  <c:v>58.24609375</c:v>
                </c:pt>
                <c:pt idx="36309">
                  <c:v>27.24609375</c:v>
                </c:pt>
                <c:pt idx="36310">
                  <c:v>89.24609375</c:v>
                </c:pt>
                <c:pt idx="36311">
                  <c:v>22.24609375</c:v>
                </c:pt>
                <c:pt idx="36312">
                  <c:v>119.2460938</c:v>
                </c:pt>
                <c:pt idx="36313">
                  <c:v>76.24609375</c:v>
                </c:pt>
                <c:pt idx="36314">
                  <c:v>84.94140625</c:v>
                </c:pt>
                <c:pt idx="36315">
                  <c:v>35.94140625</c:v>
                </c:pt>
                <c:pt idx="36316">
                  <c:v>75.94140625</c:v>
                </c:pt>
                <c:pt idx="36317">
                  <c:v>65.94140625</c:v>
                </c:pt>
                <c:pt idx="36318">
                  <c:v>29.94140625</c:v>
                </c:pt>
                <c:pt idx="36319">
                  <c:v>87.94140625</c:v>
                </c:pt>
                <c:pt idx="36320">
                  <c:v>18.94140625</c:v>
                </c:pt>
                <c:pt idx="36321">
                  <c:v>-20.05859375</c:v>
                </c:pt>
                <c:pt idx="36322">
                  <c:v>111.9414062</c:v>
                </c:pt>
                <c:pt idx="36323">
                  <c:v>22.94140625</c:v>
                </c:pt>
                <c:pt idx="36324">
                  <c:v>52.234375</c:v>
                </c:pt>
                <c:pt idx="36325">
                  <c:v>76.234375</c:v>
                </c:pt>
                <c:pt idx="36326">
                  <c:v>-65.765625</c:v>
                </c:pt>
                <c:pt idx="36327">
                  <c:v>27.234375</c:v>
                </c:pt>
                <c:pt idx="36328">
                  <c:v>68.234375</c:v>
                </c:pt>
                <c:pt idx="36329">
                  <c:v>32.234375</c:v>
                </c:pt>
                <c:pt idx="36330">
                  <c:v>57.234375</c:v>
                </c:pt>
                <c:pt idx="36331">
                  <c:v>7.234375</c:v>
                </c:pt>
                <c:pt idx="36332">
                  <c:v>35.234375</c:v>
                </c:pt>
                <c:pt idx="36333">
                  <c:v>52.16796875</c:v>
                </c:pt>
                <c:pt idx="36334">
                  <c:v>81.16796875</c:v>
                </c:pt>
                <c:pt idx="36335">
                  <c:v>63.16796875</c:v>
                </c:pt>
                <c:pt idx="36336">
                  <c:v>15.16796875</c:v>
                </c:pt>
                <c:pt idx="36337">
                  <c:v>42.16796875</c:v>
                </c:pt>
                <c:pt idx="36338">
                  <c:v>-28.83203125</c:v>
                </c:pt>
                <c:pt idx="36339">
                  <c:v>113.1679688</c:v>
                </c:pt>
                <c:pt idx="36340">
                  <c:v>80.16796875</c:v>
                </c:pt>
                <c:pt idx="36341">
                  <c:v>45.16796875</c:v>
                </c:pt>
                <c:pt idx="36342">
                  <c:v>-72.83203125</c:v>
                </c:pt>
                <c:pt idx="36343">
                  <c:v>139.16796880000001</c:v>
                </c:pt>
                <c:pt idx="36344">
                  <c:v>72.12890625</c:v>
                </c:pt>
                <c:pt idx="36345">
                  <c:v>6.12890625</c:v>
                </c:pt>
                <c:pt idx="36346">
                  <c:v>86.12890625</c:v>
                </c:pt>
                <c:pt idx="36347">
                  <c:v>42.12890625</c:v>
                </c:pt>
                <c:pt idx="36348">
                  <c:v>35.12890625</c:v>
                </c:pt>
                <c:pt idx="36349">
                  <c:v>85.12890625</c:v>
                </c:pt>
                <c:pt idx="36350">
                  <c:v>21.12890625</c:v>
                </c:pt>
                <c:pt idx="36351">
                  <c:v>114.1289062</c:v>
                </c:pt>
                <c:pt idx="36352">
                  <c:v>195.12890619999999</c:v>
                </c:pt>
                <c:pt idx="36353">
                  <c:v>122.1289062</c:v>
                </c:pt>
                <c:pt idx="36354">
                  <c:v>43.33984375</c:v>
                </c:pt>
                <c:pt idx="36355">
                  <c:v>-11.66015625</c:v>
                </c:pt>
                <c:pt idx="36356">
                  <c:v>29.33984375</c:v>
                </c:pt>
                <c:pt idx="36357">
                  <c:v>31.33984375</c:v>
                </c:pt>
                <c:pt idx="36358">
                  <c:v>0.33984375</c:v>
                </c:pt>
                <c:pt idx="36359">
                  <c:v>-10.66015625</c:v>
                </c:pt>
                <c:pt idx="36360">
                  <c:v>12.12890625</c:v>
                </c:pt>
                <c:pt idx="36361">
                  <c:v>7.12890625</c:v>
                </c:pt>
                <c:pt idx="36362">
                  <c:v>50.12890625</c:v>
                </c:pt>
                <c:pt idx="36363">
                  <c:v>160.12890619999999</c:v>
                </c:pt>
                <c:pt idx="36364">
                  <c:v>34.1875</c:v>
                </c:pt>
                <c:pt idx="36365">
                  <c:v>-29.8125</c:v>
                </c:pt>
                <c:pt idx="36366">
                  <c:v>105.1875</c:v>
                </c:pt>
                <c:pt idx="36367">
                  <c:v>21.1875</c:v>
                </c:pt>
                <c:pt idx="36368">
                  <c:v>39.1875</c:v>
                </c:pt>
                <c:pt idx="36369">
                  <c:v>72.1875</c:v>
                </c:pt>
                <c:pt idx="36370">
                  <c:v>77.1875</c:v>
                </c:pt>
                <c:pt idx="36371">
                  <c:v>0.1875</c:v>
                </c:pt>
                <c:pt idx="36372">
                  <c:v>88.24609375</c:v>
                </c:pt>
                <c:pt idx="36373">
                  <c:v>19.24609375</c:v>
                </c:pt>
                <c:pt idx="36374">
                  <c:v>48.24609375</c:v>
                </c:pt>
                <c:pt idx="36375">
                  <c:v>-18.75390625</c:v>
                </c:pt>
                <c:pt idx="36376">
                  <c:v>110.2460938</c:v>
                </c:pt>
                <c:pt idx="36377">
                  <c:v>134.24609380000001</c:v>
                </c:pt>
                <c:pt idx="36378">
                  <c:v>123.2460938</c:v>
                </c:pt>
                <c:pt idx="36379">
                  <c:v>61.94140625</c:v>
                </c:pt>
                <c:pt idx="36380">
                  <c:v>8.94140625</c:v>
                </c:pt>
                <c:pt idx="36381">
                  <c:v>-12.05859375</c:v>
                </c:pt>
                <c:pt idx="36382">
                  <c:v>107.9414062</c:v>
                </c:pt>
                <c:pt idx="36383">
                  <c:v>46.94140625</c:v>
                </c:pt>
                <c:pt idx="36384">
                  <c:v>51.94140625</c:v>
                </c:pt>
                <c:pt idx="36385">
                  <c:v>89.94140625</c:v>
                </c:pt>
                <c:pt idx="36386">
                  <c:v>96.94140625</c:v>
                </c:pt>
                <c:pt idx="36387">
                  <c:v>14.94140625</c:v>
                </c:pt>
                <c:pt idx="36388">
                  <c:v>107.234375</c:v>
                </c:pt>
                <c:pt idx="36389">
                  <c:v>8.234375</c:v>
                </c:pt>
                <c:pt idx="36390">
                  <c:v>-9.765625</c:v>
                </c:pt>
                <c:pt idx="36391">
                  <c:v>186.234375</c:v>
                </c:pt>
                <c:pt idx="36392">
                  <c:v>149.234375</c:v>
                </c:pt>
                <c:pt idx="36393">
                  <c:v>93.234375</c:v>
                </c:pt>
                <c:pt idx="36394">
                  <c:v>28.234375</c:v>
                </c:pt>
                <c:pt idx="36395">
                  <c:v>58.234375</c:v>
                </c:pt>
                <c:pt idx="36396">
                  <c:v>42.234375</c:v>
                </c:pt>
                <c:pt idx="36397">
                  <c:v>-2.765625</c:v>
                </c:pt>
                <c:pt idx="36398">
                  <c:v>12.234375</c:v>
                </c:pt>
                <c:pt idx="36399">
                  <c:v>29.234375</c:v>
                </c:pt>
                <c:pt idx="36400">
                  <c:v>34.234375</c:v>
                </c:pt>
                <c:pt idx="36401">
                  <c:v>107.1679688</c:v>
                </c:pt>
                <c:pt idx="36402">
                  <c:v>40.16796875</c:v>
                </c:pt>
                <c:pt idx="36403">
                  <c:v>13.16796875</c:v>
                </c:pt>
                <c:pt idx="36404">
                  <c:v>33.16796875</c:v>
                </c:pt>
                <c:pt idx="36405">
                  <c:v>-2.83203125</c:v>
                </c:pt>
                <c:pt idx="36406">
                  <c:v>113.1679688</c:v>
                </c:pt>
                <c:pt idx="36407">
                  <c:v>32.12890625</c:v>
                </c:pt>
                <c:pt idx="36408">
                  <c:v>-41.87109375</c:v>
                </c:pt>
                <c:pt idx="36409">
                  <c:v>67.12890625</c:v>
                </c:pt>
                <c:pt idx="36410">
                  <c:v>25.12890625</c:v>
                </c:pt>
                <c:pt idx="36411">
                  <c:v>165.12890619999999</c:v>
                </c:pt>
                <c:pt idx="36412">
                  <c:v>80.12890625</c:v>
                </c:pt>
                <c:pt idx="36413">
                  <c:v>9.12890625</c:v>
                </c:pt>
                <c:pt idx="36414">
                  <c:v>77.12890625</c:v>
                </c:pt>
                <c:pt idx="36415">
                  <c:v>71.12890625</c:v>
                </c:pt>
                <c:pt idx="36416">
                  <c:v>53.33984375</c:v>
                </c:pt>
                <c:pt idx="36417">
                  <c:v>-3.66015625</c:v>
                </c:pt>
                <c:pt idx="36418">
                  <c:v>-35.66015625</c:v>
                </c:pt>
                <c:pt idx="36419">
                  <c:v>95.33984375</c:v>
                </c:pt>
                <c:pt idx="36420">
                  <c:v>35.33984375</c:v>
                </c:pt>
                <c:pt idx="36421">
                  <c:v>44.33984375</c:v>
                </c:pt>
                <c:pt idx="36422">
                  <c:v>-30.66015625</c:v>
                </c:pt>
                <c:pt idx="36423">
                  <c:v>107.3398438</c:v>
                </c:pt>
                <c:pt idx="36424">
                  <c:v>27.33984375</c:v>
                </c:pt>
                <c:pt idx="36425">
                  <c:v>-13.66015625</c:v>
                </c:pt>
                <c:pt idx="36426">
                  <c:v>78.33984375</c:v>
                </c:pt>
                <c:pt idx="36427">
                  <c:v>-7.66015625</c:v>
                </c:pt>
                <c:pt idx="36428">
                  <c:v>56.12890625</c:v>
                </c:pt>
                <c:pt idx="36429">
                  <c:v>89.12890625</c:v>
                </c:pt>
                <c:pt idx="36430">
                  <c:v>-3.87109375</c:v>
                </c:pt>
                <c:pt idx="36431">
                  <c:v>65.12890625</c:v>
                </c:pt>
                <c:pt idx="36432">
                  <c:v>35.12890625</c:v>
                </c:pt>
                <c:pt idx="36433">
                  <c:v>104.1875</c:v>
                </c:pt>
                <c:pt idx="36434">
                  <c:v>22.1875</c:v>
                </c:pt>
                <c:pt idx="36435">
                  <c:v>36.1875</c:v>
                </c:pt>
                <c:pt idx="36436">
                  <c:v>27.1875</c:v>
                </c:pt>
                <c:pt idx="36437">
                  <c:v>28.1875</c:v>
                </c:pt>
                <c:pt idx="36438">
                  <c:v>81.1875</c:v>
                </c:pt>
                <c:pt idx="36439">
                  <c:v>-39.8125</c:v>
                </c:pt>
                <c:pt idx="36440">
                  <c:v>188.1875</c:v>
                </c:pt>
                <c:pt idx="36441">
                  <c:v>1.1875</c:v>
                </c:pt>
                <c:pt idx="36442">
                  <c:v>17.24609375</c:v>
                </c:pt>
                <c:pt idx="36443">
                  <c:v>26.24609375</c:v>
                </c:pt>
                <c:pt idx="36444">
                  <c:v>15.24609375</c:v>
                </c:pt>
                <c:pt idx="36445">
                  <c:v>36.24609375</c:v>
                </c:pt>
                <c:pt idx="36446">
                  <c:v>67.24609375</c:v>
                </c:pt>
                <c:pt idx="36447">
                  <c:v>-13.75390625</c:v>
                </c:pt>
                <c:pt idx="36448">
                  <c:v>-53.75390625</c:v>
                </c:pt>
                <c:pt idx="36449">
                  <c:v>184.24609380000001</c:v>
                </c:pt>
                <c:pt idx="36450">
                  <c:v>-0.75390625</c:v>
                </c:pt>
                <c:pt idx="36451">
                  <c:v>-68.05859375</c:v>
                </c:pt>
                <c:pt idx="36452">
                  <c:v>26.94140625</c:v>
                </c:pt>
                <c:pt idx="36453">
                  <c:v>6.94140625</c:v>
                </c:pt>
                <c:pt idx="36454">
                  <c:v>-39.05859375</c:v>
                </c:pt>
                <c:pt idx="36455">
                  <c:v>40.94140625</c:v>
                </c:pt>
                <c:pt idx="36456">
                  <c:v>119.9414062</c:v>
                </c:pt>
                <c:pt idx="36457">
                  <c:v>0.94140625</c:v>
                </c:pt>
                <c:pt idx="36458">
                  <c:v>115.9414062</c:v>
                </c:pt>
                <c:pt idx="36459">
                  <c:v>129.94140619999999</c:v>
                </c:pt>
                <c:pt idx="36460">
                  <c:v>-5.859375E-2</c:v>
                </c:pt>
                <c:pt idx="36461">
                  <c:v>123.9414062</c:v>
                </c:pt>
                <c:pt idx="36462">
                  <c:v>153.94140619999999</c:v>
                </c:pt>
                <c:pt idx="36463">
                  <c:v>-5.859375E-2</c:v>
                </c:pt>
                <c:pt idx="36464">
                  <c:v>1.234375</c:v>
                </c:pt>
                <c:pt idx="36465">
                  <c:v>92.234375</c:v>
                </c:pt>
                <c:pt idx="36466">
                  <c:v>33.234375</c:v>
                </c:pt>
                <c:pt idx="36467">
                  <c:v>98.234375</c:v>
                </c:pt>
                <c:pt idx="36468">
                  <c:v>-15.765625</c:v>
                </c:pt>
                <c:pt idx="36469">
                  <c:v>39.234375</c:v>
                </c:pt>
                <c:pt idx="36470">
                  <c:v>68.16796875</c:v>
                </c:pt>
                <c:pt idx="36471">
                  <c:v>104.1679688</c:v>
                </c:pt>
                <c:pt idx="36472">
                  <c:v>165.16796880000001</c:v>
                </c:pt>
                <c:pt idx="36473">
                  <c:v>110.1679688</c:v>
                </c:pt>
                <c:pt idx="36474">
                  <c:v>19.16796875</c:v>
                </c:pt>
                <c:pt idx="36475">
                  <c:v>27.16796875</c:v>
                </c:pt>
                <c:pt idx="36476">
                  <c:v>39.12890625</c:v>
                </c:pt>
                <c:pt idx="36477">
                  <c:v>-22.87109375</c:v>
                </c:pt>
                <c:pt idx="36478">
                  <c:v>73.12890625</c:v>
                </c:pt>
                <c:pt idx="36479">
                  <c:v>107.1289062</c:v>
                </c:pt>
                <c:pt idx="36480">
                  <c:v>-2.87109375</c:v>
                </c:pt>
                <c:pt idx="36481">
                  <c:v>-48.66015625</c:v>
                </c:pt>
                <c:pt idx="36482">
                  <c:v>-34.66015625</c:v>
                </c:pt>
                <c:pt idx="36483">
                  <c:v>49.33984375</c:v>
                </c:pt>
                <c:pt idx="36484">
                  <c:v>110.3398438</c:v>
                </c:pt>
                <c:pt idx="36485">
                  <c:v>-41.66015625</c:v>
                </c:pt>
                <c:pt idx="36486">
                  <c:v>32.33984375</c:v>
                </c:pt>
                <c:pt idx="36487">
                  <c:v>-1.66015625</c:v>
                </c:pt>
                <c:pt idx="36488">
                  <c:v>92.33984375</c:v>
                </c:pt>
                <c:pt idx="36489">
                  <c:v>226.33984380000001</c:v>
                </c:pt>
                <c:pt idx="36490">
                  <c:v>-3.66015625</c:v>
                </c:pt>
                <c:pt idx="36491">
                  <c:v>9.33984375</c:v>
                </c:pt>
                <c:pt idx="36492">
                  <c:v>52.12890625</c:v>
                </c:pt>
                <c:pt idx="36493">
                  <c:v>88.12890625</c:v>
                </c:pt>
                <c:pt idx="36494">
                  <c:v>7.12890625</c:v>
                </c:pt>
                <c:pt idx="36495">
                  <c:v>-37.87109375</c:v>
                </c:pt>
                <c:pt idx="36496">
                  <c:v>57.12890625</c:v>
                </c:pt>
                <c:pt idx="36497">
                  <c:v>18.1875</c:v>
                </c:pt>
                <c:pt idx="36498">
                  <c:v>77.1875</c:v>
                </c:pt>
                <c:pt idx="36499">
                  <c:v>62.1875</c:v>
                </c:pt>
                <c:pt idx="36500">
                  <c:v>7.1875</c:v>
                </c:pt>
                <c:pt idx="36501">
                  <c:v>-53.8125</c:v>
                </c:pt>
                <c:pt idx="36502">
                  <c:v>41.1875</c:v>
                </c:pt>
                <c:pt idx="36503">
                  <c:v>71.1875</c:v>
                </c:pt>
                <c:pt idx="36504">
                  <c:v>66.1875</c:v>
                </c:pt>
                <c:pt idx="36505">
                  <c:v>67.1875</c:v>
                </c:pt>
                <c:pt idx="36506">
                  <c:v>71.24609375</c:v>
                </c:pt>
                <c:pt idx="36507">
                  <c:v>176.24609380000001</c:v>
                </c:pt>
                <c:pt idx="36508">
                  <c:v>-7.75390625</c:v>
                </c:pt>
                <c:pt idx="36509">
                  <c:v>110.2460938</c:v>
                </c:pt>
                <c:pt idx="36510">
                  <c:v>71.94140625</c:v>
                </c:pt>
                <c:pt idx="36511">
                  <c:v>-39.05859375</c:v>
                </c:pt>
                <c:pt idx="36512">
                  <c:v>84.94140625</c:v>
                </c:pt>
                <c:pt idx="36513">
                  <c:v>42.94140625</c:v>
                </c:pt>
                <c:pt idx="36514">
                  <c:v>101.234375</c:v>
                </c:pt>
                <c:pt idx="36515">
                  <c:v>-48.765625</c:v>
                </c:pt>
                <c:pt idx="36516">
                  <c:v>29.234375</c:v>
                </c:pt>
                <c:pt idx="36517">
                  <c:v>3.234375</c:v>
                </c:pt>
                <c:pt idx="36518">
                  <c:v>99.234375</c:v>
                </c:pt>
                <c:pt idx="36519">
                  <c:v>58.234375</c:v>
                </c:pt>
                <c:pt idx="36520">
                  <c:v>65.16796875</c:v>
                </c:pt>
                <c:pt idx="36521">
                  <c:v>39.16796875</c:v>
                </c:pt>
                <c:pt idx="36522">
                  <c:v>64.16796875</c:v>
                </c:pt>
                <c:pt idx="36523">
                  <c:v>53.16796875</c:v>
                </c:pt>
                <c:pt idx="36524">
                  <c:v>62.12890625</c:v>
                </c:pt>
                <c:pt idx="36525">
                  <c:v>1.12890625</c:v>
                </c:pt>
                <c:pt idx="36526">
                  <c:v>-9.87109375</c:v>
                </c:pt>
                <c:pt idx="36527">
                  <c:v>79.12890625</c:v>
                </c:pt>
                <c:pt idx="36528">
                  <c:v>8.12890625</c:v>
                </c:pt>
                <c:pt idx="36529">
                  <c:v>68.12890625</c:v>
                </c:pt>
                <c:pt idx="36530">
                  <c:v>40.12890625</c:v>
                </c:pt>
                <c:pt idx="36531">
                  <c:v>130.12890619999999</c:v>
                </c:pt>
                <c:pt idx="36532">
                  <c:v>-10.87109375</c:v>
                </c:pt>
                <c:pt idx="36533">
                  <c:v>204.12890619999999</c:v>
                </c:pt>
                <c:pt idx="36534">
                  <c:v>68.33984375</c:v>
                </c:pt>
                <c:pt idx="36535">
                  <c:v>19.33984375</c:v>
                </c:pt>
                <c:pt idx="36536">
                  <c:v>33.33984375</c:v>
                </c:pt>
                <c:pt idx="36537">
                  <c:v>-3.87109375</c:v>
                </c:pt>
                <c:pt idx="36538">
                  <c:v>60.12890625</c:v>
                </c:pt>
                <c:pt idx="36539">
                  <c:v>126.1289062</c:v>
                </c:pt>
                <c:pt idx="36540">
                  <c:v>38.12890625</c:v>
                </c:pt>
                <c:pt idx="36541">
                  <c:v>48.12890625</c:v>
                </c:pt>
                <c:pt idx="36542">
                  <c:v>44.1875</c:v>
                </c:pt>
                <c:pt idx="36543">
                  <c:v>22.1875</c:v>
                </c:pt>
                <c:pt idx="36544">
                  <c:v>60.1875</c:v>
                </c:pt>
                <c:pt idx="36545">
                  <c:v>48.1875</c:v>
                </c:pt>
                <c:pt idx="36546">
                  <c:v>78.1875</c:v>
                </c:pt>
                <c:pt idx="36547">
                  <c:v>61.1875</c:v>
                </c:pt>
                <c:pt idx="36548">
                  <c:v>66.24609375</c:v>
                </c:pt>
                <c:pt idx="36549">
                  <c:v>92.24609375</c:v>
                </c:pt>
                <c:pt idx="36550">
                  <c:v>130.24609380000001</c:v>
                </c:pt>
                <c:pt idx="36551">
                  <c:v>-58.75390625</c:v>
                </c:pt>
                <c:pt idx="36552">
                  <c:v>49.24609375</c:v>
                </c:pt>
                <c:pt idx="36553">
                  <c:v>79.94140625</c:v>
                </c:pt>
                <c:pt idx="36554">
                  <c:v>16.94140625</c:v>
                </c:pt>
                <c:pt idx="36555">
                  <c:v>50.94140625</c:v>
                </c:pt>
                <c:pt idx="36556">
                  <c:v>15.94140625</c:v>
                </c:pt>
                <c:pt idx="36557">
                  <c:v>67.94140625</c:v>
                </c:pt>
                <c:pt idx="36558">
                  <c:v>124.9414062</c:v>
                </c:pt>
                <c:pt idx="36559">
                  <c:v>43.94140625</c:v>
                </c:pt>
                <c:pt idx="36560">
                  <c:v>34.94140625</c:v>
                </c:pt>
                <c:pt idx="36561">
                  <c:v>108.9414062</c:v>
                </c:pt>
                <c:pt idx="36562">
                  <c:v>-17.05859375</c:v>
                </c:pt>
                <c:pt idx="36563">
                  <c:v>71.94140625</c:v>
                </c:pt>
                <c:pt idx="36564">
                  <c:v>36.94140625</c:v>
                </c:pt>
                <c:pt idx="36565">
                  <c:v>-8.05859375</c:v>
                </c:pt>
                <c:pt idx="36566">
                  <c:v>48.234375</c:v>
                </c:pt>
                <c:pt idx="36567">
                  <c:v>83.234375</c:v>
                </c:pt>
                <c:pt idx="36568">
                  <c:v>17.234375</c:v>
                </c:pt>
                <c:pt idx="36569">
                  <c:v>122.234375</c:v>
                </c:pt>
                <c:pt idx="36570">
                  <c:v>29.234375</c:v>
                </c:pt>
                <c:pt idx="36571">
                  <c:v>-16.765625</c:v>
                </c:pt>
                <c:pt idx="36572">
                  <c:v>16.234375</c:v>
                </c:pt>
                <c:pt idx="36573">
                  <c:v>58.234375</c:v>
                </c:pt>
                <c:pt idx="36574">
                  <c:v>25.16796875</c:v>
                </c:pt>
                <c:pt idx="36575">
                  <c:v>48.16796875</c:v>
                </c:pt>
                <c:pt idx="36576">
                  <c:v>29.16796875</c:v>
                </c:pt>
                <c:pt idx="36577">
                  <c:v>118.1289062</c:v>
                </c:pt>
                <c:pt idx="36578">
                  <c:v>4.12890625</c:v>
                </c:pt>
                <c:pt idx="36579">
                  <c:v>-60.87109375</c:v>
                </c:pt>
                <c:pt idx="36580">
                  <c:v>21.12890625</c:v>
                </c:pt>
                <c:pt idx="36581">
                  <c:v>85.12890625</c:v>
                </c:pt>
                <c:pt idx="36582">
                  <c:v>-33.87109375</c:v>
                </c:pt>
                <c:pt idx="36583">
                  <c:v>105.3398438</c:v>
                </c:pt>
                <c:pt idx="36584">
                  <c:v>76.33984375</c:v>
                </c:pt>
                <c:pt idx="36585">
                  <c:v>62.33984375</c:v>
                </c:pt>
                <c:pt idx="36586">
                  <c:v>149.33984380000001</c:v>
                </c:pt>
                <c:pt idx="36587">
                  <c:v>116.3398438</c:v>
                </c:pt>
                <c:pt idx="36588">
                  <c:v>62.33984375</c:v>
                </c:pt>
                <c:pt idx="36589">
                  <c:v>33.33984375</c:v>
                </c:pt>
                <c:pt idx="36590">
                  <c:v>136.33984380000001</c:v>
                </c:pt>
                <c:pt idx="36591">
                  <c:v>-68.66015625</c:v>
                </c:pt>
                <c:pt idx="36592">
                  <c:v>107.1289062</c:v>
                </c:pt>
                <c:pt idx="36593">
                  <c:v>28.12890625</c:v>
                </c:pt>
                <c:pt idx="36594">
                  <c:v>13.12890625</c:v>
                </c:pt>
                <c:pt idx="36595">
                  <c:v>27.12890625</c:v>
                </c:pt>
                <c:pt idx="36596">
                  <c:v>200.12890619999999</c:v>
                </c:pt>
                <c:pt idx="36597">
                  <c:v>90.12890625</c:v>
                </c:pt>
                <c:pt idx="36598">
                  <c:v>11.12890625</c:v>
                </c:pt>
                <c:pt idx="36599">
                  <c:v>50.12890625</c:v>
                </c:pt>
                <c:pt idx="36600">
                  <c:v>117.1289062</c:v>
                </c:pt>
                <c:pt idx="36601">
                  <c:v>16.12890625</c:v>
                </c:pt>
                <c:pt idx="36602">
                  <c:v>83.1875</c:v>
                </c:pt>
                <c:pt idx="36603">
                  <c:v>-2.8125</c:v>
                </c:pt>
                <c:pt idx="36604">
                  <c:v>97.1875</c:v>
                </c:pt>
                <c:pt idx="36605">
                  <c:v>140.1875</c:v>
                </c:pt>
                <c:pt idx="36606">
                  <c:v>-22.75390625</c:v>
                </c:pt>
                <c:pt idx="36607">
                  <c:v>49.24609375</c:v>
                </c:pt>
                <c:pt idx="36608">
                  <c:v>36.24609375</c:v>
                </c:pt>
                <c:pt idx="36609">
                  <c:v>38.24609375</c:v>
                </c:pt>
                <c:pt idx="36610">
                  <c:v>84.24609375</c:v>
                </c:pt>
                <c:pt idx="36611">
                  <c:v>114.2460938</c:v>
                </c:pt>
                <c:pt idx="36612">
                  <c:v>43.24609375</c:v>
                </c:pt>
                <c:pt idx="36613">
                  <c:v>49.24609375</c:v>
                </c:pt>
                <c:pt idx="36614">
                  <c:v>27.24609375</c:v>
                </c:pt>
                <c:pt idx="36615">
                  <c:v>38.94140625</c:v>
                </c:pt>
                <c:pt idx="36616">
                  <c:v>-9.05859375</c:v>
                </c:pt>
                <c:pt idx="36617">
                  <c:v>56.94140625</c:v>
                </c:pt>
                <c:pt idx="36618">
                  <c:v>-51.05859375</c:v>
                </c:pt>
                <c:pt idx="36619">
                  <c:v>-27.05859375</c:v>
                </c:pt>
                <c:pt idx="36620">
                  <c:v>95.94140625</c:v>
                </c:pt>
                <c:pt idx="36621">
                  <c:v>-25.05859375</c:v>
                </c:pt>
                <c:pt idx="36622">
                  <c:v>125.9414062</c:v>
                </c:pt>
                <c:pt idx="36623">
                  <c:v>13.94140625</c:v>
                </c:pt>
                <c:pt idx="36624">
                  <c:v>-5.859375E-2</c:v>
                </c:pt>
                <c:pt idx="36625">
                  <c:v>13.94140625</c:v>
                </c:pt>
                <c:pt idx="36626">
                  <c:v>-9.05859375</c:v>
                </c:pt>
                <c:pt idx="36627">
                  <c:v>42.234375</c:v>
                </c:pt>
                <c:pt idx="36628">
                  <c:v>21.234375</c:v>
                </c:pt>
                <c:pt idx="36629">
                  <c:v>-8.765625</c:v>
                </c:pt>
                <c:pt idx="36630">
                  <c:v>143.234375</c:v>
                </c:pt>
                <c:pt idx="36631">
                  <c:v>90.234375</c:v>
                </c:pt>
                <c:pt idx="36632">
                  <c:v>51.234375</c:v>
                </c:pt>
                <c:pt idx="36633">
                  <c:v>84.234375</c:v>
                </c:pt>
                <c:pt idx="36634">
                  <c:v>16.234375</c:v>
                </c:pt>
                <c:pt idx="36635">
                  <c:v>14.16796875</c:v>
                </c:pt>
                <c:pt idx="36636">
                  <c:v>69.16796875</c:v>
                </c:pt>
                <c:pt idx="36637">
                  <c:v>44.16796875</c:v>
                </c:pt>
                <c:pt idx="36638">
                  <c:v>7.16796875</c:v>
                </c:pt>
                <c:pt idx="36639">
                  <c:v>57.16796875</c:v>
                </c:pt>
                <c:pt idx="36640">
                  <c:v>94.16796875</c:v>
                </c:pt>
                <c:pt idx="36641">
                  <c:v>6.16796875</c:v>
                </c:pt>
                <c:pt idx="36642">
                  <c:v>26.16796875</c:v>
                </c:pt>
                <c:pt idx="36643">
                  <c:v>92.16796875</c:v>
                </c:pt>
                <c:pt idx="36644">
                  <c:v>31.16796875</c:v>
                </c:pt>
                <c:pt idx="36645">
                  <c:v>11.12890625</c:v>
                </c:pt>
                <c:pt idx="36646">
                  <c:v>16.12890625</c:v>
                </c:pt>
                <c:pt idx="36647">
                  <c:v>94.12890625</c:v>
                </c:pt>
                <c:pt idx="36648">
                  <c:v>18.12890625</c:v>
                </c:pt>
                <c:pt idx="36649">
                  <c:v>86.12890625</c:v>
                </c:pt>
                <c:pt idx="36650">
                  <c:v>103.1289062</c:v>
                </c:pt>
                <c:pt idx="36651">
                  <c:v>42.33984375</c:v>
                </c:pt>
                <c:pt idx="36652">
                  <c:v>0.33984375</c:v>
                </c:pt>
                <c:pt idx="36653">
                  <c:v>124.3398438</c:v>
                </c:pt>
                <c:pt idx="36654">
                  <c:v>-6.66015625</c:v>
                </c:pt>
                <c:pt idx="36655">
                  <c:v>64.33984375</c:v>
                </c:pt>
                <c:pt idx="36656">
                  <c:v>86.12890625</c:v>
                </c:pt>
                <c:pt idx="36657">
                  <c:v>40.12890625</c:v>
                </c:pt>
                <c:pt idx="36658">
                  <c:v>79.12890625</c:v>
                </c:pt>
                <c:pt idx="36659">
                  <c:v>-17.87109375</c:v>
                </c:pt>
                <c:pt idx="36660">
                  <c:v>67.12890625</c:v>
                </c:pt>
                <c:pt idx="36661">
                  <c:v>-3.87109375</c:v>
                </c:pt>
                <c:pt idx="36662">
                  <c:v>61.1875</c:v>
                </c:pt>
                <c:pt idx="36663">
                  <c:v>-24.8125</c:v>
                </c:pt>
                <c:pt idx="36664">
                  <c:v>146.1875</c:v>
                </c:pt>
                <c:pt idx="36665">
                  <c:v>92.1875</c:v>
                </c:pt>
                <c:pt idx="36666">
                  <c:v>2.1875</c:v>
                </c:pt>
                <c:pt idx="36667">
                  <c:v>77.1875</c:v>
                </c:pt>
                <c:pt idx="36668">
                  <c:v>20.1875</c:v>
                </c:pt>
                <c:pt idx="36669">
                  <c:v>-12.8125</c:v>
                </c:pt>
                <c:pt idx="36670">
                  <c:v>-15.8125</c:v>
                </c:pt>
                <c:pt idx="36671">
                  <c:v>15.24609375</c:v>
                </c:pt>
                <c:pt idx="36672">
                  <c:v>41.24609375</c:v>
                </c:pt>
                <c:pt idx="36673">
                  <c:v>50.24609375</c:v>
                </c:pt>
                <c:pt idx="36674">
                  <c:v>49.24609375</c:v>
                </c:pt>
                <c:pt idx="36675">
                  <c:v>15.24609375</c:v>
                </c:pt>
                <c:pt idx="36676">
                  <c:v>41.24609375</c:v>
                </c:pt>
                <c:pt idx="36677">
                  <c:v>23.24609375</c:v>
                </c:pt>
                <c:pt idx="36678">
                  <c:v>30.24609375</c:v>
                </c:pt>
                <c:pt idx="36679">
                  <c:v>80.94140625</c:v>
                </c:pt>
                <c:pt idx="36680">
                  <c:v>12.94140625</c:v>
                </c:pt>
                <c:pt idx="36681">
                  <c:v>109.9414062</c:v>
                </c:pt>
                <c:pt idx="36682">
                  <c:v>40.94140625</c:v>
                </c:pt>
                <c:pt idx="36683">
                  <c:v>1.94140625</c:v>
                </c:pt>
                <c:pt idx="36684">
                  <c:v>-18.05859375</c:v>
                </c:pt>
                <c:pt idx="36685">
                  <c:v>125.9414062</c:v>
                </c:pt>
                <c:pt idx="36686">
                  <c:v>40.94140625</c:v>
                </c:pt>
                <c:pt idx="36687">
                  <c:v>36.234375</c:v>
                </c:pt>
                <c:pt idx="36688">
                  <c:v>-3.765625</c:v>
                </c:pt>
                <c:pt idx="36689">
                  <c:v>57.234375</c:v>
                </c:pt>
                <c:pt idx="36690">
                  <c:v>172.234375</c:v>
                </c:pt>
                <c:pt idx="36691">
                  <c:v>100.1679688</c:v>
                </c:pt>
                <c:pt idx="36692">
                  <c:v>125.1679688</c:v>
                </c:pt>
                <c:pt idx="36693">
                  <c:v>86.16796875</c:v>
                </c:pt>
                <c:pt idx="36694">
                  <c:v>86.16796875</c:v>
                </c:pt>
                <c:pt idx="36695">
                  <c:v>104.1679688</c:v>
                </c:pt>
                <c:pt idx="36696">
                  <c:v>47.16796875</c:v>
                </c:pt>
                <c:pt idx="36697">
                  <c:v>41.16796875</c:v>
                </c:pt>
                <c:pt idx="36698">
                  <c:v>-41.83203125</c:v>
                </c:pt>
                <c:pt idx="36699">
                  <c:v>-26.83203125</c:v>
                </c:pt>
                <c:pt idx="36700">
                  <c:v>21.16796875</c:v>
                </c:pt>
                <c:pt idx="36701">
                  <c:v>60.12890625</c:v>
                </c:pt>
                <c:pt idx="36702">
                  <c:v>173.12890619999999</c:v>
                </c:pt>
                <c:pt idx="36703">
                  <c:v>-3.87109375</c:v>
                </c:pt>
                <c:pt idx="36704">
                  <c:v>-73.87109375</c:v>
                </c:pt>
                <c:pt idx="36705">
                  <c:v>70.12890625</c:v>
                </c:pt>
                <c:pt idx="36706">
                  <c:v>-11.87109375</c:v>
                </c:pt>
                <c:pt idx="36707">
                  <c:v>97.12890625</c:v>
                </c:pt>
                <c:pt idx="36708">
                  <c:v>125.3398438</c:v>
                </c:pt>
                <c:pt idx="36709">
                  <c:v>-56.66015625</c:v>
                </c:pt>
                <c:pt idx="36710">
                  <c:v>-12.66015625</c:v>
                </c:pt>
                <c:pt idx="36711">
                  <c:v>35.33984375</c:v>
                </c:pt>
                <c:pt idx="36712">
                  <c:v>56.12890625</c:v>
                </c:pt>
                <c:pt idx="36713">
                  <c:v>40.12890625</c:v>
                </c:pt>
                <c:pt idx="36714">
                  <c:v>85.12890625</c:v>
                </c:pt>
                <c:pt idx="36715">
                  <c:v>140.12890619999999</c:v>
                </c:pt>
                <c:pt idx="36716">
                  <c:v>-12.8125</c:v>
                </c:pt>
                <c:pt idx="36717">
                  <c:v>70.1875</c:v>
                </c:pt>
                <c:pt idx="36718">
                  <c:v>23.1875</c:v>
                </c:pt>
                <c:pt idx="36719">
                  <c:v>16.1875</c:v>
                </c:pt>
                <c:pt idx="36720">
                  <c:v>122.1875</c:v>
                </c:pt>
                <c:pt idx="36721">
                  <c:v>-31.8125</c:v>
                </c:pt>
                <c:pt idx="36722">
                  <c:v>-65.8125</c:v>
                </c:pt>
                <c:pt idx="36723">
                  <c:v>-36.8125</c:v>
                </c:pt>
                <c:pt idx="36724">
                  <c:v>-80.75390625</c:v>
                </c:pt>
                <c:pt idx="36725">
                  <c:v>-64.75390625</c:v>
                </c:pt>
                <c:pt idx="36726">
                  <c:v>44.24609375</c:v>
                </c:pt>
                <c:pt idx="36727">
                  <c:v>100.2460938</c:v>
                </c:pt>
                <c:pt idx="36728">
                  <c:v>89.24609375</c:v>
                </c:pt>
                <c:pt idx="36729">
                  <c:v>10.24609375</c:v>
                </c:pt>
                <c:pt idx="36730">
                  <c:v>15.24609375</c:v>
                </c:pt>
                <c:pt idx="36731">
                  <c:v>-6.05859375</c:v>
                </c:pt>
                <c:pt idx="36732">
                  <c:v>75.94140625</c:v>
                </c:pt>
                <c:pt idx="36733">
                  <c:v>96.94140625</c:v>
                </c:pt>
                <c:pt idx="36734">
                  <c:v>36.94140625</c:v>
                </c:pt>
                <c:pt idx="36735">
                  <c:v>-13.765625</c:v>
                </c:pt>
                <c:pt idx="36736">
                  <c:v>85.234375</c:v>
                </c:pt>
                <c:pt idx="36737">
                  <c:v>20.234375</c:v>
                </c:pt>
                <c:pt idx="36738">
                  <c:v>83.234375</c:v>
                </c:pt>
                <c:pt idx="36739">
                  <c:v>44.234375</c:v>
                </c:pt>
                <c:pt idx="36740">
                  <c:v>92.234375</c:v>
                </c:pt>
                <c:pt idx="36741">
                  <c:v>-10.765625</c:v>
                </c:pt>
                <c:pt idx="36742">
                  <c:v>45.234375</c:v>
                </c:pt>
                <c:pt idx="36743">
                  <c:v>127.234375</c:v>
                </c:pt>
                <c:pt idx="36744">
                  <c:v>32.234375</c:v>
                </c:pt>
                <c:pt idx="36745">
                  <c:v>135.16796880000001</c:v>
                </c:pt>
                <c:pt idx="36746">
                  <c:v>-27.83203125</c:v>
                </c:pt>
                <c:pt idx="36747">
                  <c:v>11.16796875</c:v>
                </c:pt>
                <c:pt idx="36748">
                  <c:v>71.16796875</c:v>
                </c:pt>
                <c:pt idx="36749">
                  <c:v>138.16796880000001</c:v>
                </c:pt>
                <c:pt idx="36750">
                  <c:v>-3.83203125</c:v>
                </c:pt>
                <c:pt idx="36751">
                  <c:v>98.16796875</c:v>
                </c:pt>
                <c:pt idx="36752">
                  <c:v>-14.83203125</c:v>
                </c:pt>
                <c:pt idx="36753">
                  <c:v>-53.83203125</c:v>
                </c:pt>
                <c:pt idx="36754">
                  <c:v>-49.87109375</c:v>
                </c:pt>
                <c:pt idx="36755">
                  <c:v>8.12890625</c:v>
                </c:pt>
                <c:pt idx="36756">
                  <c:v>62.12890625</c:v>
                </c:pt>
                <c:pt idx="36757">
                  <c:v>48.12890625</c:v>
                </c:pt>
                <c:pt idx="36758">
                  <c:v>71.12890625</c:v>
                </c:pt>
                <c:pt idx="36759">
                  <c:v>-8.87109375</c:v>
                </c:pt>
                <c:pt idx="36760">
                  <c:v>-6.87109375</c:v>
                </c:pt>
                <c:pt idx="36761">
                  <c:v>20.12890625</c:v>
                </c:pt>
                <c:pt idx="36762">
                  <c:v>-42.87109375</c:v>
                </c:pt>
                <c:pt idx="36763">
                  <c:v>56.12890625</c:v>
                </c:pt>
                <c:pt idx="36764">
                  <c:v>14.33984375</c:v>
                </c:pt>
                <c:pt idx="36765">
                  <c:v>52.33984375</c:v>
                </c:pt>
                <c:pt idx="36766">
                  <c:v>138.33984380000001</c:v>
                </c:pt>
                <c:pt idx="36767">
                  <c:v>-10.66015625</c:v>
                </c:pt>
                <c:pt idx="36768">
                  <c:v>57.33984375</c:v>
                </c:pt>
                <c:pt idx="36769">
                  <c:v>145.33984380000001</c:v>
                </c:pt>
                <c:pt idx="36770">
                  <c:v>22.12890625</c:v>
                </c:pt>
                <c:pt idx="36771">
                  <c:v>65.1875</c:v>
                </c:pt>
                <c:pt idx="36772">
                  <c:v>-29.8125</c:v>
                </c:pt>
                <c:pt idx="36773">
                  <c:v>20.1875</c:v>
                </c:pt>
                <c:pt idx="36774">
                  <c:v>111.1875</c:v>
                </c:pt>
                <c:pt idx="36775">
                  <c:v>45.1875</c:v>
                </c:pt>
                <c:pt idx="36776">
                  <c:v>7.24609375</c:v>
                </c:pt>
                <c:pt idx="36777">
                  <c:v>139.24609380000001</c:v>
                </c:pt>
                <c:pt idx="36778">
                  <c:v>33.24609375</c:v>
                </c:pt>
                <c:pt idx="36779">
                  <c:v>26.24609375</c:v>
                </c:pt>
                <c:pt idx="36780">
                  <c:v>39.24609375</c:v>
                </c:pt>
                <c:pt idx="36781">
                  <c:v>49.24609375</c:v>
                </c:pt>
                <c:pt idx="36782">
                  <c:v>63.24609375</c:v>
                </c:pt>
                <c:pt idx="36783">
                  <c:v>113.2460938</c:v>
                </c:pt>
                <c:pt idx="36784">
                  <c:v>45.24609375</c:v>
                </c:pt>
                <c:pt idx="36785">
                  <c:v>50.24609375</c:v>
                </c:pt>
                <c:pt idx="36786">
                  <c:v>14.94140625</c:v>
                </c:pt>
                <c:pt idx="36787">
                  <c:v>27.94140625</c:v>
                </c:pt>
                <c:pt idx="36788">
                  <c:v>9.94140625</c:v>
                </c:pt>
                <c:pt idx="36789">
                  <c:v>10.94140625</c:v>
                </c:pt>
                <c:pt idx="36790">
                  <c:v>40.94140625</c:v>
                </c:pt>
                <c:pt idx="36791">
                  <c:v>40.94140625</c:v>
                </c:pt>
                <c:pt idx="36792">
                  <c:v>55.234375</c:v>
                </c:pt>
                <c:pt idx="36793">
                  <c:v>113.234375</c:v>
                </c:pt>
                <c:pt idx="36794">
                  <c:v>3.234375</c:v>
                </c:pt>
                <c:pt idx="36795">
                  <c:v>67.234375</c:v>
                </c:pt>
                <c:pt idx="36796">
                  <c:v>31.234375</c:v>
                </c:pt>
                <c:pt idx="36797">
                  <c:v>84.234375</c:v>
                </c:pt>
                <c:pt idx="36798">
                  <c:v>-34.83203125</c:v>
                </c:pt>
                <c:pt idx="36799">
                  <c:v>84.16796875</c:v>
                </c:pt>
                <c:pt idx="36800">
                  <c:v>79.16796875</c:v>
                </c:pt>
                <c:pt idx="36801">
                  <c:v>-10.83203125</c:v>
                </c:pt>
                <c:pt idx="36802">
                  <c:v>49.16796875</c:v>
                </c:pt>
                <c:pt idx="36803">
                  <c:v>59.16796875</c:v>
                </c:pt>
                <c:pt idx="36804">
                  <c:v>60.16796875</c:v>
                </c:pt>
                <c:pt idx="36805">
                  <c:v>-0.83203125</c:v>
                </c:pt>
                <c:pt idx="36806">
                  <c:v>71.16796875</c:v>
                </c:pt>
                <c:pt idx="36807">
                  <c:v>-32.83203125</c:v>
                </c:pt>
                <c:pt idx="36808">
                  <c:v>40.12890625</c:v>
                </c:pt>
                <c:pt idx="36809">
                  <c:v>43.12890625</c:v>
                </c:pt>
                <c:pt idx="36810">
                  <c:v>68.12890625</c:v>
                </c:pt>
                <c:pt idx="36811">
                  <c:v>32.12890625</c:v>
                </c:pt>
                <c:pt idx="36812">
                  <c:v>34.12890625</c:v>
                </c:pt>
                <c:pt idx="36813">
                  <c:v>171.12890619999999</c:v>
                </c:pt>
                <c:pt idx="36814">
                  <c:v>-52.87109375</c:v>
                </c:pt>
                <c:pt idx="36815">
                  <c:v>143.33984380000001</c:v>
                </c:pt>
                <c:pt idx="36816">
                  <c:v>68.33984375</c:v>
                </c:pt>
                <c:pt idx="36817">
                  <c:v>106.3398438</c:v>
                </c:pt>
                <c:pt idx="36818">
                  <c:v>-59.66015625</c:v>
                </c:pt>
                <c:pt idx="36819">
                  <c:v>74.33984375</c:v>
                </c:pt>
                <c:pt idx="36820">
                  <c:v>182.33984380000001</c:v>
                </c:pt>
                <c:pt idx="36821">
                  <c:v>129.33984380000001</c:v>
                </c:pt>
                <c:pt idx="36822">
                  <c:v>-19.66015625</c:v>
                </c:pt>
                <c:pt idx="36823">
                  <c:v>63.12890625</c:v>
                </c:pt>
                <c:pt idx="36824">
                  <c:v>4.12890625</c:v>
                </c:pt>
                <c:pt idx="36825">
                  <c:v>16.1875</c:v>
                </c:pt>
                <c:pt idx="36826">
                  <c:v>77.1875</c:v>
                </c:pt>
                <c:pt idx="36827">
                  <c:v>-20.8125</c:v>
                </c:pt>
                <c:pt idx="36828">
                  <c:v>47.1875</c:v>
                </c:pt>
                <c:pt idx="36829">
                  <c:v>7.1875</c:v>
                </c:pt>
                <c:pt idx="36830">
                  <c:v>21.1875</c:v>
                </c:pt>
                <c:pt idx="36831">
                  <c:v>184.1875</c:v>
                </c:pt>
                <c:pt idx="36832">
                  <c:v>28.24609375</c:v>
                </c:pt>
                <c:pt idx="36833">
                  <c:v>50.24609375</c:v>
                </c:pt>
                <c:pt idx="36834">
                  <c:v>138.24609380000001</c:v>
                </c:pt>
                <c:pt idx="36835">
                  <c:v>73.24609375</c:v>
                </c:pt>
                <c:pt idx="36836">
                  <c:v>151.24609380000001</c:v>
                </c:pt>
                <c:pt idx="36837">
                  <c:v>43.94140625</c:v>
                </c:pt>
                <c:pt idx="36838">
                  <c:v>79.94140625</c:v>
                </c:pt>
                <c:pt idx="36839">
                  <c:v>-46.05859375</c:v>
                </c:pt>
                <c:pt idx="36840">
                  <c:v>100.9414062</c:v>
                </c:pt>
                <c:pt idx="36841">
                  <c:v>39.94140625</c:v>
                </c:pt>
                <c:pt idx="36842">
                  <c:v>8.94140625</c:v>
                </c:pt>
                <c:pt idx="36843">
                  <c:v>56.94140625</c:v>
                </c:pt>
                <c:pt idx="36844">
                  <c:v>-6.05859375</c:v>
                </c:pt>
                <c:pt idx="36845">
                  <c:v>115.234375</c:v>
                </c:pt>
                <c:pt idx="36846">
                  <c:v>39.234375</c:v>
                </c:pt>
                <c:pt idx="36847">
                  <c:v>54.234375</c:v>
                </c:pt>
                <c:pt idx="36848">
                  <c:v>40.16796875</c:v>
                </c:pt>
                <c:pt idx="36849">
                  <c:v>88.16796875</c:v>
                </c:pt>
                <c:pt idx="36850">
                  <c:v>16.16796875</c:v>
                </c:pt>
                <c:pt idx="36851">
                  <c:v>41.16796875</c:v>
                </c:pt>
                <c:pt idx="36852">
                  <c:v>120.1679688</c:v>
                </c:pt>
                <c:pt idx="36853">
                  <c:v>57.16796875</c:v>
                </c:pt>
                <c:pt idx="36854">
                  <c:v>43.12890625</c:v>
                </c:pt>
                <c:pt idx="36855">
                  <c:v>11.12890625</c:v>
                </c:pt>
                <c:pt idx="36856">
                  <c:v>40.12890625</c:v>
                </c:pt>
                <c:pt idx="36857">
                  <c:v>137.12890619999999</c:v>
                </c:pt>
                <c:pt idx="36858">
                  <c:v>22.12890625</c:v>
                </c:pt>
                <c:pt idx="36859">
                  <c:v>-52.87109375</c:v>
                </c:pt>
                <c:pt idx="36860">
                  <c:v>38.12890625</c:v>
                </c:pt>
                <c:pt idx="36861">
                  <c:v>-1.87109375</c:v>
                </c:pt>
                <c:pt idx="36862">
                  <c:v>84.33984375</c:v>
                </c:pt>
                <c:pt idx="36863">
                  <c:v>54.33984375</c:v>
                </c:pt>
                <c:pt idx="36864">
                  <c:v>-10.66015625</c:v>
                </c:pt>
                <c:pt idx="36865">
                  <c:v>53.33984375</c:v>
                </c:pt>
                <c:pt idx="36866">
                  <c:v>44.33984375</c:v>
                </c:pt>
                <c:pt idx="36867">
                  <c:v>66.33984375</c:v>
                </c:pt>
                <c:pt idx="36868">
                  <c:v>34.33984375</c:v>
                </c:pt>
                <c:pt idx="36869">
                  <c:v>-33.66015625</c:v>
                </c:pt>
                <c:pt idx="36870">
                  <c:v>76.33984375</c:v>
                </c:pt>
                <c:pt idx="36871">
                  <c:v>-103.8710938</c:v>
                </c:pt>
                <c:pt idx="36872">
                  <c:v>64.12890625</c:v>
                </c:pt>
                <c:pt idx="36873">
                  <c:v>20.12890625</c:v>
                </c:pt>
                <c:pt idx="36874">
                  <c:v>52.12890625</c:v>
                </c:pt>
                <c:pt idx="36875">
                  <c:v>84.12890625</c:v>
                </c:pt>
                <c:pt idx="36876">
                  <c:v>6.12890625</c:v>
                </c:pt>
                <c:pt idx="36877">
                  <c:v>113.1289062</c:v>
                </c:pt>
                <c:pt idx="36878">
                  <c:v>166.12890619999999</c:v>
                </c:pt>
                <c:pt idx="36879">
                  <c:v>56.12890625</c:v>
                </c:pt>
                <c:pt idx="36880">
                  <c:v>47.12890625</c:v>
                </c:pt>
                <c:pt idx="36881">
                  <c:v>28.12890625</c:v>
                </c:pt>
                <c:pt idx="36882">
                  <c:v>-14.8125</c:v>
                </c:pt>
                <c:pt idx="36883">
                  <c:v>-52.8125</c:v>
                </c:pt>
                <c:pt idx="36884">
                  <c:v>132.1875</c:v>
                </c:pt>
                <c:pt idx="36885">
                  <c:v>86.1875</c:v>
                </c:pt>
                <c:pt idx="36886">
                  <c:v>-15.8125</c:v>
                </c:pt>
                <c:pt idx="36887">
                  <c:v>44.1875</c:v>
                </c:pt>
                <c:pt idx="36888">
                  <c:v>146.1875</c:v>
                </c:pt>
                <c:pt idx="36889">
                  <c:v>19.1875</c:v>
                </c:pt>
                <c:pt idx="36890">
                  <c:v>41.1875</c:v>
                </c:pt>
                <c:pt idx="36891">
                  <c:v>172.24609380000001</c:v>
                </c:pt>
                <c:pt idx="36892">
                  <c:v>96.24609375</c:v>
                </c:pt>
                <c:pt idx="36893">
                  <c:v>180.24609380000001</c:v>
                </c:pt>
                <c:pt idx="36894">
                  <c:v>-8.75390625</c:v>
                </c:pt>
                <c:pt idx="36895">
                  <c:v>34.24609375</c:v>
                </c:pt>
                <c:pt idx="36896">
                  <c:v>48.24609375</c:v>
                </c:pt>
                <c:pt idx="36897">
                  <c:v>-70.75390625</c:v>
                </c:pt>
                <c:pt idx="36898">
                  <c:v>-9.05859375</c:v>
                </c:pt>
                <c:pt idx="36899">
                  <c:v>-14.05859375</c:v>
                </c:pt>
                <c:pt idx="36900">
                  <c:v>12.94140625</c:v>
                </c:pt>
                <c:pt idx="36901">
                  <c:v>75.94140625</c:v>
                </c:pt>
                <c:pt idx="36902">
                  <c:v>53.94140625</c:v>
                </c:pt>
                <c:pt idx="36903">
                  <c:v>-5.05859375</c:v>
                </c:pt>
                <c:pt idx="36904">
                  <c:v>-23.765625</c:v>
                </c:pt>
                <c:pt idx="36905">
                  <c:v>70.234375</c:v>
                </c:pt>
                <c:pt idx="36906">
                  <c:v>-22.765625</c:v>
                </c:pt>
                <c:pt idx="36907">
                  <c:v>-15.765625</c:v>
                </c:pt>
                <c:pt idx="36908">
                  <c:v>47.16796875</c:v>
                </c:pt>
                <c:pt idx="36909">
                  <c:v>-9.83203125</c:v>
                </c:pt>
                <c:pt idx="36910">
                  <c:v>-1.83203125</c:v>
                </c:pt>
                <c:pt idx="36911">
                  <c:v>-36.83203125</c:v>
                </c:pt>
                <c:pt idx="36912">
                  <c:v>34.16796875</c:v>
                </c:pt>
                <c:pt idx="36913">
                  <c:v>68.16796875</c:v>
                </c:pt>
                <c:pt idx="36914">
                  <c:v>35.16796875</c:v>
                </c:pt>
                <c:pt idx="36915">
                  <c:v>88.16796875</c:v>
                </c:pt>
                <c:pt idx="36916">
                  <c:v>-0.83203125</c:v>
                </c:pt>
                <c:pt idx="36917">
                  <c:v>5.16796875</c:v>
                </c:pt>
                <c:pt idx="36918">
                  <c:v>-34.87109375</c:v>
                </c:pt>
                <c:pt idx="36919">
                  <c:v>44.12890625</c:v>
                </c:pt>
                <c:pt idx="36920">
                  <c:v>58.12890625</c:v>
                </c:pt>
                <c:pt idx="36921">
                  <c:v>42.12890625</c:v>
                </c:pt>
                <c:pt idx="36922">
                  <c:v>65.12890625</c:v>
                </c:pt>
                <c:pt idx="36923">
                  <c:v>127.1289062</c:v>
                </c:pt>
                <c:pt idx="36924">
                  <c:v>-27.66015625</c:v>
                </c:pt>
                <c:pt idx="36925">
                  <c:v>19.33984375</c:v>
                </c:pt>
                <c:pt idx="36926">
                  <c:v>61.33984375</c:v>
                </c:pt>
                <c:pt idx="36927">
                  <c:v>6.33984375</c:v>
                </c:pt>
                <c:pt idx="36928">
                  <c:v>2.33984375</c:v>
                </c:pt>
                <c:pt idx="36929">
                  <c:v>77.12890625</c:v>
                </c:pt>
                <c:pt idx="36930">
                  <c:v>16.12890625</c:v>
                </c:pt>
                <c:pt idx="36931">
                  <c:v>27.12890625</c:v>
                </c:pt>
                <c:pt idx="36932">
                  <c:v>92.12890625</c:v>
                </c:pt>
                <c:pt idx="36933">
                  <c:v>56.12890625</c:v>
                </c:pt>
                <c:pt idx="36934">
                  <c:v>91.12890625</c:v>
                </c:pt>
                <c:pt idx="36935">
                  <c:v>130.12890619999999</c:v>
                </c:pt>
                <c:pt idx="36936">
                  <c:v>1.12890625</c:v>
                </c:pt>
                <c:pt idx="36937">
                  <c:v>39.12890625</c:v>
                </c:pt>
                <c:pt idx="36938">
                  <c:v>90.12890625</c:v>
                </c:pt>
                <c:pt idx="36939">
                  <c:v>75.1875</c:v>
                </c:pt>
                <c:pt idx="36940">
                  <c:v>110.1875</c:v>
                </c:pt>
                <c:pt idx="36941">
                  <c:v>-10.8125</c:v>
                </c:pt>
                <c:pt idx="36942">
                  <c:v>51.1875</c:v>
                </c:pt>
                <c:pt idx="36943">
                  <c:v>-1.8125</c:v>
                </c:pt>
                <c:pt idx="36944">
                  <c:v>18.1875</c:v>
                </c:pt>
                <c:pt idx="36945">
                  <c:v>186.1875</c:v>
                </c:pt>
                <c:pt idx="36946">
                  <c:v>102.1875</c:v>
                </c:pt>
                <c:pt idx="36947">
                  <c:v>18.1875</c:v>
                </c:pt>
                <c:pt idx="36948">
                  <c:v>40.24609375</c:v>
                </c:pt>
                <c:pt idx="36949">
                  <c:v>54.24609375</c:v>
                </c:pt>
                <c:pt idx="36950">
                  <c:v>27.24609375</c:v>
                </c:pt>
                <c:pt idx="36951">
                  <c:v>35.24609375</c:v>
                </c:pt>
                <c:pt idx="36952">
                  <c:v>-11.75390625</c:v>
                </c:pt>
                <c:pt idx="36953">
                  <c:v>62.24609375</c:v>
                </c:pt>
                <c:pt idx="36954">
                  <c:v>47.24609375</c:v>
                </c:pt>
                <c:pt idx="36955">
                  <c:v>-47.05859375</c:v>
                </c:pt>
                <c:pt idx="36956">
                  <c:v>25.94140625</c:v>
                </c:pt>
                <c:pt idx="36957">
                  <c:v>-24.05859375</c:v>
                </c:pt>
                <c:pt idx="36958">
                  <c:v>-41.05859375</c:v>
                </c:pt>
                <c:pt idx="36959">
                  <c:v>152.94140619999999</c:v>
                </c:pt>
                <c:pt idx="36960">
                  <c:v>136.94140619999999</c:v>
                </c:pt>
                <c:pt idx="36961">
                  <c:v>79.94140625</c:v>
                </c:pt>
                <c:pt idx="36962">
                  <c:v>67.234375</c:v>
                </c:pt>
                <c:pt idx="36963">
                  <c:v>94.234375</c:v>
                </c:pt>
                <c:pt idx="36964">
                  <c:v>99.234375</c:v>
                </c:pt>
                <c:pt idx="36965">
                  <c:v>71.234375</c:v>
                </c:pt>
                <c:pt idx="36966">
                  <c:v>-13.765625</c:v>
                </c:pt>
                <c:pt idx="36967">
                  <c:v>130.234375</c:v>
                </c:pt>
                <c:pt idx="36968">
                  <c:v>71.16796875</c:v>
                </c:pt>
                <c:pt idx="36969">
                  <c:v>53.16796875</c:v>
                </c:pt>
                <c:pt idx="36970">
                  <c:v>-5.83203125</c:v>
                </c:pt>
                <c:pt idx="36971">
                  <c:v>2.16796875</c:v>
                </c:pt>
                <c:pt idx="36972">
                  <c:v>9.16796875</c:v>
                </c:pt>
                <c:pt idx="36973">
                  <c:v>21.16796875</c:v>
                </c:pt>
                <c:pt idx="36974">
                  <c:v>20.16796875</c:v>
                </c:pt>
                <c:pt idx="36975">
                  <c:v>106.1289062</c:v>
                </c:pt>
                <c:pt idx="36976">
                  <c:v>-33.87109375</c:v>
                </c:pt>
                <c:pt idx="36977">
                  <c:v>78.12890625</c:v>
                </c:pt>
                <c:pt idx="36978">
                  <c:v>84.12890625</c:v>
                </c:pt>
                <c:pt idx="36979">
                  <c:v>33.12890625</c:v>
                </c:pt>
                <c:pt idx="36980">
                  <c:v>48.12890625</c:v>
                </c:pt>
                <c:pt idx="36981">
                  <c:v>98.12890625</c:v>
                </c:pt>
                <c:pt idx="36982">
                  <c:v>98.12890625</c:v>
                </c:pt>
                <c:pt idx="36983">
                  <c:v>72.12890625</c:v>
                </c:pt>
                <c:pt idx="36984">
                  <c:v>58.33984375</c:v>
                </c:pt>
                <c:pt idx="36985">
                  <c:v>24.33984375</c:v>
                </c:pt>
                <c:pt idx="36986">
                  <c:v>26.33984375</c:v>
                </c:pt>
                <c:pt idx="36987">
                  <c:v>17.33984375</c:v>
                </c:pt>
                <c:pt idx="36988">
                  <c:v>79.33984375</c:v>
                </c:pt>
                <c:pt idx="36989">
                  <c:v>90.33984375</c:v>
                </c:pt>
                <c:pt idx="36990">
                  <c:v>135.33984380000001</c:v>
                </c:pt>
                <c:pt idx="36991">
                  <c:v>35.33984375</c:v>
                </c:pt>
                <c:pt idx="36992">
                  <c:v>173.33984380000001</c:v>
                </c:pt>
                <c:pt idx="36993">
                  <c:v>94.33984375</c:v>
                </c:pt>
                <c:pt idx="36994">
                  <c:v>76.12890625</c:v>
                </c:pt>
                <c:pt idx="36995">
                  <c:v>30.12890625</c:v>
                </c:pt>
                <c:pt idx="36996">
                  <c:v>235.12890619999999</c:v>
                </c:pt>
                <c:pt idx="36997">
                  <c:v>157.12890619999999</c:v>
                </c:pt>
                <c:pt idx="36998">
                  <c:v>24.12890625</c:v>
                </c:pt>
                <c:pt idx="36999">
                  <c:v>27.12890625</c:v>
                </c:pt>
                <c:pt idx="37000">
                  <c:v>135.12890619999999</c:v>
                </c:pt>
                <c:pt idx="37001">
                  <c:v>11.12890625</c:v>
                </c:pt>
                <c:pt idx="37002">
                  <c:v>106.1875</c:v>
                </c:pt>
                <c:pt idx="37003">
                  <c:v>2.1875</c:v>
                </c:pt>
                <c:pt idx="37004">
                  <c:v>-66.8125</c:v>
                </c:pt>
                <c:pt idx="37005">
                  <c:v>-31.8125</c:v>
                </c:pt>
                <c:pt idx="37006">
                  <c:v>-30.8125</c:v>
                </c:pt>
                <c:pt idx="37007">
                  <c:v>102.1875</c:v>
                </c:pt>
                <c:pt idx="37008">
                  <c:v>76.1875</c:v>
                </c:pt>
                <c:pt idx="37009">
                  <c:v>55.1875</c:v>
                </c:pt>
                <c:pt idx="37010">
                  <c:v>57.1875</c:v>
                </c:pt>
                <c:pt idx="37011">
                  <c:v>109.1875</c:v>
                </c:pt>
                <c:pt idx="37012">
                  <c:v>107.1875</c:v>
                </c:pt>
                <c:pt idx="37013">
                  <c:v>100.2460938</c:v>
                </c:pt>
                <c:pt idx="37014">
                  <c:v>149.24609380000001</c:v>
                </c:pt>
                <c:pt idx="37015">
                  <c:v>43.24609375</c:v>
                </c:pt>
                <c:pt idx="37016">
                  <c:v>112.2460938</c:v>
                </c:pt>
                <c:pt idx="37017">
                  <c:v>154.24609380000001</c:v>
                </c:pt>
                <c:pt idx="37018">
                  <c:v>27.24609375</c:v>
                </c:pt>
                <c:pt idx="37019">
                  <c:v>38.24609375</c:v>
                </c:pt>
                <c:pt idx="37020">
                  <c:v>63.24609375</c:v>
                </c:pt>
                <c:pt idx="37021">
                  <c:v>-21.05859375</c:v>
                </c:pt>
                <c:pt idx="37022">
                  <c:v>25.94140625</c:v>
                </c:pt>
                <c:pt idx="37023">
                  <c:v>83.94140625</c:v>
                </c:pt>
                <c:pt idx="37024">
                  <c:v>71.94140625</c:v>
                </c:pt>
                <c:pt idx="37025">
                  <c:v>70.94140625</c:v>
                </c:pt>
                <c:pt idx="37026">
                  <c:v>3.94140625</c:v>
                </c:pt>
                <c:pt idx="37027">
                  <c:v>77.234375</c:v>
                </c:pt>
                <c:pt idx="37028">
                  <c:v>155.234375</c:v>
                </c:pt>
                <c:pt idx="37029">
                  <c:v>-20.765625</c:v>
                </c:pt>
                <c:pt idx="37030">
                  <c:v>10.234375</c:v>
                </c:pt>
                <c:pt idx="37031">
                  <c:v>79.234375</c:v>
                </c:pt>
                <c:pt idx="37032">
                  <c:v>86.234375</c:v>
                </c:pt>
                <c:pt idx="37033">
                  <c:v>-3.765625</c:v>
                </c:pt>
                <c:pt idx="37034">
                  <c:v>-10.765625</c:v>
                </c:pt>
                <c:pt idx="37035">
                  <c:v>33.234375</c:v>
                </c:pt>
                <c:pt idx="37036">
                  <c:v>69.16796875</c:v>
                </c:pt>
                <c:pt idx="37037">
                  <c:v>91.16796875</c:v>
                </c:pt>
                <c:pt idx="37038">
                  <c:v>60.16796875</c:v>
                </c:pt>
                <c:pt idx="37039">
                  <c:v>54.16796875</c:v>
                </c:pt>
                <c:pt idx="37040">
                  <c:v>89.16796875</c:v>
                </c:pt>
                <c:pt idx="37041">
                  <c:v>50.16796875</c:v>
                </c:pt>
                <c:pt idx="37042">
                  <c:v>17.16796875</c:v>
                </c:pt>
                <c:pt idx="37043">
                  <c:v>90.12890625</c:v>
                </c:pt>
                <c:pt idx="37044">
                  <c:v>47.12890625</c:v>
                </c:pt>
                <c:pt idx="37045">
                  <c:v>25.12890625</c:v>
                </c:pt>
                <c:pt idx="37046">
                  <c:v>128.12890619999999</c:v>
                </c:pt>
                <c:pt idx="37047">
                  <c:v>73.33984375</c:v>
                </c:pt>
                <c:pt idx="37048">
                  <c:v>57.33984375</c:v>
                </c:pt>
                <c:pt idx="37049">
                  <c:v>31.33984375</c:v>
                </c:pt>
                <c:pt idx="37050">
                  <c:v>46.33984375</c:v>
                </c:pt>
                <c:pt idx="37051">
                  <c:v>0.33984375</c:v>
                </c:pt>
                <c:pt idx="37052">
                  <c:v>29.33984375</c:v>
                </c:pt>
                <c:pt idx="37053">
                  <c:v>27.33984375</c:v>
                </c:pt>
                <c:pt idx="37054">
                  <c:v>-17.66015625</c:v>
                </c:pt>
                <c:pt idx="37055">
                  <c:v>96.33984375</c:v>
                </c:pt>
                <c:pt idx="37056">
                  <c:v>-82.66015625</c:v>
                </c:pt>
                <c:pt idx="37057">
                  <c:v>-0.66015625</c:v>
                </c:pt>
                <c:pt idx="37058">
                  <c:v>-24.66015625</c:v>
                </c:pt>
                <c:pt idx="37059">
                  <c:v>0.33984375</c:v>
                </c:pt>
                <c:pt idx="37060">
                  <c:v>-28.87109375</c:v>
                </c:pt>
                <c:pt idx="37061">
                  <c:v>41.12890625</c:v>
                </c:pt>
                <c:pt idx="37062">
                  <c:v>-19.87109375</c:v>
                </c:pt>
                <c:pt idx="37063">
                  <c:v>42.12890625</c:v>
                </c:pt>
                <c:pt idx="37064">
                  <c:v>36.12890625</c:v>
                </c:pt>
                <c:pt idx="37065">
                  <c:v>-37.87109375</c:v>
                </c:pt>
                <c:pt idx="37066">
                  <c:v>-4.87109375</c:v>
                </c:pt>
                <c:pt idx="37067">
                  <c:v>80.12890625</c:v>
                </c:pt>
                <c:pt idx="37068">
                  <c:v>-3.87109375</c:v>
                </c:pt>
                <c:pt idx="37069">
                  <c:v>64.12890625</c:v>
                </c:pt>
                <c:pt idx="37070">
                  <c:v>22.1875</c:v>
                </c:pt>
                <c:pt idx="37071">
                  <c:v>83.1875</c:v>
                </c:pt>
                <c:pt idx="37072">
                  <c:v>5.1875</c:v>
                </c:pt>
                <c:pt idx="37073">
                  <c:v>-46.8125</c:v>
                </c:pt>
                <c:pt idx="37074">
                  <c:v>33.1875</c:v>
                </c:pt>
                <c:pt idx="37075">
                  <c:v>32.1875</c:v>
                </c:pt>
                <c:pt idx="37076">
                  <c:v>17.1875</c:v>
                </c:pt>
                <c:pt idx="37077">
                  <c:v>-6.8125</c:v>
                </c:pt>
                <c:pt idx="37078">
                  <c:v>-6.75390625</c:v>
                </c:pt>
                <c:pt idx="37079">
                  <c:v>3.24609375</c:v>
                </c:pt>
                <c:pt idx="37080">
                  <c:v>12.24609375</c:v>
                </c:pt>
                <c:pt idx="37081">
                  <c:v>70.24609375</c:v>
                </c:pt>
                <c:pt idx="37082">
                  <c:v>30.24609375</c:v>
                </c:pt>
                <c:pt idx="37083">
                  <c:v>-4.75390625</c:v>
                </c:pt>
                <c:pt idx="37084">
                  <c:v>9.24609375</c:v>
                </c:pt>
                <c:pt idx="37085">
                  <c:v>21.24609375</c:v>
                </c:pt>
                <c:pt idx="37086">
                  <c:v>40.24609375</c:v>
                </c:pt>
                <c:pt idx="37087">
                  <c:v>75.94140625</c:v>
                </c:pt>
                <c:pt idx="37088">
                  <c:v>24.94140625</c:v>
                </c:pt>
                <c:pt idx="37089">
                  <c:v>26.94140625</c:v>
                </c:pt>
                <c:pt idx="37090">
                  <c:v>156.94140619999999</c:v>
                </c:pt>
                <c:pt idx="37091">
                  <c:v>-0.765625</c:v>
                </c:pt>
                <c:pt idx="37092">
                  <c:v>8.234375</c:v>
                </c:pt>
                <c:pt idx="37093">
                  <c:v>177.234375</c:v>
                </c:pt>
                <c:pt idx="37094">
                  <c:v>30.234375</c:v>
                </c:pt>
                <c:pt idx="37095">
                  <c:v>-11.83203125</c:v>
                </c:pt>
                <c:pt idx="37096">
                  <c:v>3.16796875</c:v>
                </c:pt>
                <c:pt idx="37097">
                  <c:v>73.16796875</c:v>
                </c:pt>
                <c:pt idx="37098">
                  <c:v>-44.83203125</c:v>
                </c:pt>
                <c:pt idx="37099">
                  <c:v>65.16796875</c:v>
                </c:pt>
                <c:pt idx="37100">
                  <c:v>28.12890625</c:v>
                </c:pt>
                <c:pt idx="37101">
                  <c:v>-6.87109375</c:v>
                </c:pt>
                <c:pt idx="37102">
                  <c:v>100.1289062</c:v>
                </c:pt>
                <c:pt idx="37103">
                  <c:v>64.12890625</c:v>
                </c:pt>
                <c:pt idx="37104">
                  <c:v>72.12890625</c:v>
                </c:pt>
                <c:pt idx="37105">
                  <c:v>42.12890625</c:v>
                </c:pt>
                <c:pt idx="37106">
                  <c:v>74.12890625</c:v>
                </c:pt>
                <c:pt idx="37107">
                  <c:v>15.12890625</c:v>
                </c:pt>
                <c:pt idx="37108">
                  <c:v>-8.66015625</c:v>
                </c:pt>
                <c:pt idx="37109">
                  <c:v>-33.66015625</c:v>
                </c:pt>
                <c:pt idx="37110">
                  <c:v>-10.66015625</c:v>
                </c:pt>
                <c:pt idx="37111">
                  <c:v>38.33984375</c:v>
                </c:pt>
                <c:pt idx="37112">
                  <c:v>32.33984375</c:v>
                </c:pt>
                <c:pt idx="37113">
                  <c:v>59.33984375</c:v>
                </c:pt>
                <c:pt idx="37114">
                  <c:v>67.33984375</c:v>
                </c:pt>
                <c:pt idx="37115">
                  <c:v>107.3398438</c:v>
                </c:pt>
                <c:pt idx="37116">
                  <c:v>40.33984375</c:v>
                </c:pt>
                <c:pt idx="37117">
                  <c:v>94.33984375</c:v>
                </c:pt>
                <c:pt idx="37118">
                  <c:v>164.33984380000001</c:v>
                </c:pt>
                <c:pt idx="37119">
                  <c:v>20.12890625</c:v>
                </c:pt>
                <c:pt idx="37120">
                  <c:v>-8.87109375</c:v>
                </c:pt>
                <c:pt idx="37121">
                  <c:v>91.12890625</c:v>
                </c:pt>
                <c:pt idx="37122">
                  <c:v>65.12890625</c:v>
                </c:pt>
                <c:pt idx="37123">
                  <c:v>7.12890625</c:v>
                </c:pt>
                <c:pt idx="37124">
                  <c:v>-4.87109375</c:v>
                </c:pt>
                <c:pt idx="37125">
                  <c:v>68.12890625</c:v>
                </c:pt>
                <c:pt idx="37126">
                  <c:v>116.1289062</c:v>
                </c:pt>
                <c:pt idx="37127">
                  <c:v>-7.87109375</c:v>
                </c:pt>
                <c:pt idx="37128">
                  <c:v>70.1875</c:v>
                </c:pt>
                <c:pt idx="37129">
                  <c:v>-0.8125</c:v>
                </c:pt>
                <c:pt idx="37130">
                  <c:v>-1.8125</c:v>
                </c:pt>
                <c:pt idx="37131">
                  <c:v>102.1875</c:v>
                </c:pt>
                <c:pt idx="37132">
                  <c:v>23.1875</c:v>
                </c:pt>
                <c:pt idx="37133">
                  <c:v>15.1875</c:v>
                </c:pt>
                <c:pt idx="37134">
                  <c:v>36.1875</c:v>
                </c:pt>
                <c:pt idx="37135">
                  <c:v>48.1875</c:v>
                </c:pt>
                <c:pt idx="37136">
                  <c:v>128.1875</c:v>
                </c:pt>
                <c:pt idx="37137">
                  <c:v>33.1875</c:v>
                </c:pt>
                <c:pt idx="37138">
                  <c:v>10.24609375</c:v>
                </c:pt>
                <c:pt idx="37139">
                  <c:v>18.24609375</c:v>
                </c:pt>
                <c:pt idx="37140">
                  <c:v>-17.75390625</c:v>
                </c:pt>
                <c:pt idx="37141">
                  <c:v>9.24609375</c:v>
                </c:pt>
                <c:pt idx="37142">
                  <c:v>37.24609375</c:v>
                </c:pt>
                <c:pt idx="37143">
                  <c:v>2.24609375</c:v>
                </c:pt>
                <c:pt idx="37144">
                  <c:v>69.24609375</c:v>
                </c:pt>
                <c:pt idx="37145">
                  <c:v>119.2460938</c:v>
                </c:pt>
                <c:pt idx="37146">
                  <c:v>77.24609375</c:v>
                </c:pt>
                <c:pt idx="37147">
                  <c:v>23.94140625</c:v>
                </c:pt>
                <c:pt idx="37148">
                  <c:v>29.94140625</c:v>
                </c:pt>
                <c:pt idx="37149">
                  <c:v>40.94140625</c:v>
                </c:pt>
                <c:pt idx="37150">
                  <c:v>140.94140619999999</c:v>
                </c:pt>
                <c:pt idx="37151">
                  <c:v>16.94140625</c:v>
                </c:pt>
                <c:pt idx="37152">
                  <c:v>74.94140625</c:v>
                </c:pt>
                <c:pt idx="37153">
                  <c:v>27.234375</c:v>
                </c:pt>
                <c:pt idx="37154">
                  <c:v>42.234375</c:v>
                </c:pt>
                <c:pt idx="37155">
                  <c:v>-62.765625</c:v>
                </c:pt>
                <c:pt idx="37156">
                  <c:v>22.16796875</c:v>
                </c:pt>
                <c:pt idx="37157">
                  <c:v>-22.83203125</c:v>
                </c:pt>
                <c:pt idx="37158">
                  <c:v>-8.83203125</c:v>
                </c:pt>
                <c:pt idx="37159">
                  <c:v>23.16796875</c:v>
                </c:pt>
                <c:pt idx="37160">
                  <c:v>15.16796875</c:v>
                </c:pt>
                <c:pt idx="37161">
                  <c:v>-1.83203125</c:v>
                </c:pt>
                <c:pt idx="37162">
                  <c:v>51.16796875</c:v>
                </c:pt>
                <c:pt idx="37163">
                  <c:v>2.16796875</c:v>
                </c:pt>
                <c:pt idx="37164">
                  <c:v>17.16796875</c:v>
                </c:pt>
                <c:pt idx="37165">
                  <c:v>71.12890625</c:v>
                </c:pt>
                <c:pt idx="37166">
                  <c:v>8.12890625</c:v>
                </c:pt>
                <c:pt idx="37167">
                  <c:v>9.12890625</c:v>
                </c:pt>
                <c:pt idx="37168">
                  <c:v>92.12890625</c:v>
                </c:pt>
                <c:pt idx="37169">
                  <c:v>-51.87109375</c:v>
                </c:pt>
                <c:pt idx="37170">
                  <c:v>88.33984375</c:v>
                </c:pt>
                <c:pt idx="37171">
                  <c:v>64.33984375</c:v>
                </c:pt>
                <c:pt idx="37172">
                  <c:v>17.33984375</c:v>
                </c:pt>
                <c:pt idx="37173">
                  <c:v>77.33984375</c:v>
                </c:pt>
                <c:pt idx="37174">
                  <c:v>84.33984375</c:v>
                </c:pt>
                <c:pt idx="37175">
                  <c:v>105.3398438</c:v>
                </c:pt>
                <c:pt idx="37176">
                  <c:v>-1.87109375</c:v>
                </c:pt>
                <c:pt idx="37177">
                  <c:v>60.12890625</c:v>
                </c:pt>
                <c:pt idx="37178">
                  <c:v>-11.87109375</c:v>
                </c:pt>
                <c:pt idx="37179">
                  <c:v>-70.87109375</c:v>
                </c:pt>
                <c:pt idx="37180">
                  <c:v>118.1289062</c:v>
                </c:pt>
                <c:pt idx="37181">
                  <c:v>35.12890625</c:v>
                </c:pt>
                <c:pt idx="37182">
                  <c:v>75.1875</c:v>
                </c:pt>
                <c:pt idx="37183">
                  <c:v>49.1875</c:v>
                </c:pt>
                <c:pt idx="37184">
                  <c:v>82.1875</c:v>
                </c:pt>
                <c:pt idx="37185">
                  <c:v>10.1875</c:v>
                </c:pt>
                <c:pt idx="37186">
                  <c:v>169.1875</c:v>
                </c:pt>
                <c:pt idx="37187">
                  <c:v>89.1875</c:v>
                </c:pt>
                <c:pt idx="37188">
                  <c:v>72.24609375</c:v>
                </c:pt>
                <c:pt idx="37189">
                  <c:v>31.24609375</c:v>
                </c:pt>
                <c:pt idx="37190">
                  <c:v>-57.75390625</c:v>
                </c:pt>
                <c:pt idx="37191">
                  <c:v>54.24609375</c:v>
                </c:pt>
                <c:pt idx="37192">
                  <c:v>48.24609375</c:v>
                </c:pt>
                <c:pt idx="37193">
                  <c:v>-21.75390625</c:v>
                </c:pt>
                <c:pt idx="37194">
                  <c:v>37.24609375</c:v>
                </c:pt>
                <c:pt idx="37195">
                  <c:v>58.24609375</c:v>
                </c:pt>
                <c:pt idx="37196">
                  <c:v>99.24609375</c:v>
                </c:pt>
                <c:pt idx="37197">
                  <c:v>98.24609375</c:v>
                </c:pt>
                <c:pt idx="37198">
                  <c:v>27.24609375</c:v>
                </c:pt>
                <c:pt idx="37199">
                  <c:v>51.24609375</c:v>
                </c:pt>
                <c:pt idx="37200">
                  <c:v>91.24609375</c:v>
                </c:pt>
                <c:pt idx="37201">
                  <c:v>86.94140625</c:v>
                </c:pt>
                <c:pt idx="37202">
                  <c:v>33.94140625</c:v>
                </c:pt>
                <c:pt idx="37203">
                  <c:v>7.94140625</c:v>
                </c:pt>
                <c:pt idx="37204">
                  <c:v>26.94140625</c:v>
                </c:pt>
                <c:pt idx="37205">
                  <c:v>62.94140625</c:v>
                </c:pt>
                <c:pt idx="37206">
                  <c:v>62.94140625</c:v>
                </c:pt>
                <c:pt idx="37207">
                  <c:v>118.9414062</c:v>
                </c:pt>
                <c:pt idx="37208">
                  <c:v>61.94140625</c:v>
                </c:pt>
                <c:pt idx="37209">
                  <c:v>96.94140625</c:v>
                </c:pt>
                <c:pt idx="37210">
                  <c:v>-20.05859375</c:v>
                </c:pt>
                <c:pt idx="37211">
                  <c:v>2.94140625</c:v>
                </c:pt>
                <c:pt idx="37212">
                  <c:v>-109.0585938</c:v>
                </c:pt>
                <c:pt idx="37213">
                  <c:v>92.234375</c:v>
                </c:pt>
                <c:pt idx="37214">
                  <c:v>44.234375</c:v>
                </c:pt>
                <c:pt idx="37215">
                  <c:v>68.234375</c:v>
                </c:pt>
                <c:pt idx="37216">
                  <c:v>63.234375</c:v>
                </c:pt>
                <c:pt idx="37217">
                  <c:v>54.16796875</c:v>
                </c:pt>
                <c:pt idx="37218">
                  <c:v>127.1679688</c:v>
                </c:pt>
                <c:pt idx="37219">
                  <c:v>38.16796875</c:v>
                </c:pt>
                <c:pt idx="37220">
                  <c:v>3.16796875</c:v>
                </c:pt>
                <c:pt idx="37221">
                  <c:v>6.16796875</c:v>
                </c:pt>
                <c:pt idx="37222">
                  <c:v>37.16796875</c:v>
                </c:pt>
                <c:pt idx="37223">
                  <c:v>8.16796875</c:v>
                </c:pt>
                <c:pt idx="37224">
                  <c:v>-1.87109375</c:v>
                </c:pt>
                <c:pt idx="37225">
                  <c:v>0.12890625</c:v>
                </c:pt>
                <c:pt idx="37226">
                  <c:v>74.12890625</c:v>
                </c:pt>
                <c:pt idx="37227">
                  <c:v>66.12890625</c:v>
                </c:pt>
                <c:pt idx="37228">
                  <c:v>66.12890625</c:v>
                </c:pt>
                <c:pt idx="37229">
                  <c:v>83.12890625</c:v>
                </c:pt>
                <c:pt idx="37230">
                  <c:v>146.12890619999999</c:v>
                </c:pt>
                <c:pt idx="37231">
                  <c:v>66.12890625</c:v>
                </c:pt>
                <c:pt idx="37232">
                  <c:v>30.12890625</c:v>
                </c:pt>
                <c:pt idx="37233">
                  <c:v>51.33984375</c:v>
                </c:pt>
                <c:pt idx="37234">
                  <c:v>16.33984375</c:v>
                </c:pt>
                <c:pt idx="37235">
                  <c:v>112.3398438</c:v>
                </c:pt>
                <c:pt idx="37236">
                  <c:v>75.33984375</c:v>
                </c:pt>
                <c:pt idx="37237">
                  <c:v>171.33984380000001</c:v>
                </c:pt>
                <c:pt idx="37238">
                  <c:v>105.3398438</c:v>
                </c:pt>
                <c:pt idx="37239">
                  <c:v>42.12890625</c:v>
                </c:pt>
                <c:pt idx="37240">
                  <c:v>155.12890619999999</c:v>
                </c:pt>
                <c:pt idx="37241">
                  <c:v>129.12890619999999</c:v>
                </c:pt>
                <c:pt idx="37242">
                  <c:v>127.1289062</c:v>
                </c:pt>
                <c:pt idx="37243">
                  <c:v>30.12890625</c:v>
                </c:pt>
                <c:pt idx="37244">
                  <c:v>8.1875</c:v>
                </c:pt>
                <c:pt idx="37245">
                  <c:v>-71.8125</c:v>
                </c:pt>
                <c:pt idx="37246">
                  <c:v>95.1875</c:v>
                </c:pt>
                <c:pt idx="37247">
                  <c:v>13.1875</c:v>
                </c:pt>
                <c:pt idx="37248">
                  <c:v>176.1875</c:v>
                </c:pt>
                <c:pt idx="37249">
                  <c:v>45.24609375</c:v>
                </c:pt>
                <c:pt idx="37250">
                  <c:v>43.24609375</c:v>
                </c:pt>
                <c:pt idx="37251">
                  <c:v>69.24609375</c:v>
                </c:pt>
                <c:pt idx="37252">
                  <c:v>120.9414062</c:v>
                </c:pt>
                <c:pt idx="37253">
                  <c:v>-11.05859375</c:v>
                </c:pt>
                <c:pt idx="37254">
                  <c:v>53.94140625</c:v>
                </c:pt>
                <c:pt idx="37255">
                  <c:v>135.94140619999999</c:v>
                </c:pt>
                <c:pt idx="37256">
                  <c:v>72.94140625</c:v>
                </c:pt>
                <c:pt idx="37257">
                  <c:v>50.234375</c:v>
                </c:pt>
                <c:pt idx="37258">
                  <c:v>-5.765625</c:v>
                </c:pt>
                <c:pt idx="37259">
                  <c:v>49.234375</c:v>
                </c:pt>
                <c:pt idx="37260">
                  <c:v>87.234375</c:v>
                </c:pt>
                <c:pt idx="37261">
                  <c:v>198.234375</c:v>
                </c:pt>
                <c:pt idx="37262">
                  <c:v>4.234375</c:v>
                </c:pt>
                <c:pt idx="37263">
                  <c:v>-20.765625</c:v>
                </c:pt>
                <c:pt idx="37264">
                  <c:v>55.234375</c:v>
                </c:pt>
                <c:pt idx="37265">
                  <c:v>-1.765625</c:v>
                </c:pt>
                <c:pt idx="37266">
                  <c:v>160.234375</c:v>
                </c:pt>
                <c:pt idx="37267">
                  <c:v>147.234375</c:v>
                </c:pt>
                <c:pt idx="37268">
                  <c:v>72.234375</c:v>
                </c:pt>
                <c:pt idx="37269">
                  <c:v>35.234375</c:v>
                </c:pt>
                <c:pt idx="37270">
                  <c:v>18.16796875</c:v>
                </c:pt>
                <c:pt idx="37271">
                  <c:v>138.16796880000001</c:v>
                </c:pt>
                <c:pt idx="37272">
                  <c:v>-8.83203125</c:v>
                </c:pt>
                <c:pt idx="37273">
                  <c:v>11.16796875</c:v>
                </c:pt>
                <c:pt idx="37274">
                  <c:v>88.16796875</c:v>
                </c:pt>
                <c:pt idx="37275">
                  <c:v>41.16796875</c:v>
                </c:pt>
                <c:pt idx="37276">
                  <c:v>91.16796875</c:v>
                </c:pt>
                <c:pt idx="37277">
                  <c:v>191.16796880000001</c:v>
                </c:pt>
                <c:pt idx="37278">
                  <c:v>5.12890625</c:v>
                </c:pt>
                <c:pt idx="37279">
                  <c:v>76.12890625</c:v>
                </c:pt>
                <c:pt idx="37280">
                  <c:v>104.1289062</c:v>
                </c:pt>
                <c:pt idx="37281">
                  <c:v>60.12890625</c:v>
                </c:pt>
                <c:pt idx="37282">
                  <c:v>120.1289062</c:v>
                </c:pt>
                <c:pt idx="37283">
                  <c:v>38.33984375</c:v>
                </c:pt>
                <c:pt idx="37284">
                  <c:v>47.33984375</c:v>
                </c:pt>
                <c:pt idx="37285">
                  <c:v>12.33984375</c:v>
                </c:pt>
                <c:pt idx="37286">
                  <c:v>90.33984375</c:v>
                </c:pt>
                <c:pt idx="37287">
                  <c:v>80.33984375</c:v>
                </c:pt>
                <c:pt idx="37288">
                  <c:v>37.33984375</c:v>
                </c:pt>
                <c:pt idx="37289">
                  <c:v>16.33984375</c:v>
                </c:pt>
                <c:pt idx="37290">
                  <c:v>51.33984375</c:v>
                </c:pt>
                <c:pt idx="37291">
                  <c:v>120.3398438</c:v>
                </c:pt>
                <c:pt idx="37292">
                  <c:v>-9.87109375</c:v>
                </c:pt>
                <c:pt idx="37293">
                  <c:v>45.12890625</c:v>
                </c:pt>
                <c:pt idx="37294">
                  <c:v>2.12890625</c:v>
                </c:pt>
                <c:pt idx="37295">
                  <c:v>44.12890625</c:v>
                </c:pt>
                <c:pt idx="37296">
                  <c:v>70.12890625</c:v>
                </c:pt>
                <c:pt idx="37297">
                  <c:v>85.1875</c:v>
                </c:pt>
                <c:pt idx="37298">
                  <c:v>86.1875</c:v>
                </c:pt>
                <c:pt idx="37299">
                  <c:v>27.1875</c:v>
                </c:pt>
                <c:pt idx="37300">
                  <c:v>93.1875</c:v>
                </c:pt>
                <c:pt idx="37301">
                  <c:v>42.1875</c:v>
                </c:pt>
                <c:pt idx="37302">
                  <c:v>20.1875</c:v>
                </c:pt>
                <c:pt idx="37303">
                  <c:v>-9.75390625</c:v>
                </c:pt>
                <c:pt idx="37304">
                  <c:v>129.24609380000001</c:v>
                </c:pt>
                <c:pt idx="37305">
                  <c:v>92.24609375</c:v>
                </c:pt>
                <c:pt idx="37306">
                  <c:v>89.94140625</c:v>
                </c:pt>
                <c:pt idx="37307">
                  <c:v>100.9414062</c:v>
                </c:pt>
                <c:pt idx="37308">
                  <c:v>186.94140619999999</c:v>
                </c:pt>
                <c:pt idx="37309">
                  <c:v>61.94140625</c:v>
                </c:pt>
                <c:pt idx="37310">
                  <c:v>65.94140625</c:v>
                </c:pt>
                <c:pt idx="37311">
                  <c:v>-8.05859375</c:v>
                </c:pt>
                <c:pt idx="37312">
                  <c:v>79.94140625</c:v>
                </c:pt>
                <c:pt idx="37313">
                  <c:v>20.94140625</c:v>
                </c:pt>
                <c:pt idx="37314">
                  <c:v>43.234375</c:v>
                </c:pt>
                <c:pt idx="37315">
                  <c:v>47.234375</c:v>
                </c:pt>
                <c:pt idx="37316">
                  <c:v>15.234375</c:v>
                </c:pt>
                <c:pt idx="37317">
                  <c:v>30.234375</c:v>
                </c:pt>
                <c:pt idx="37318">
                  <c:v>79.16796875</c:v>
                </c:pt>
                <c:pt idx="37319">
                  <c:v>10.16796875</c:v>
                </c:pt>
                <c:pt idx="37320">
                  <c:v>24.16796875</c:v>
                </c:pt>
                <c:pt idx="37321">
                  <c:v>52.16796875</c:v>
                </c:pt>
                <c:pt idx="37322">
                  <c:v>15.16796875</c:v>
                </c:pt>
                <c:pt idx="37323">
                  <c:v>124.1679688</c:v>
                </c:pt>
                <c:pt idx="37324">
                  <c:v>56.12890625</c:v>
                </c:pt>
                <c:pt idx="37325">
                  <c:v>34.12890625</c:v>
                </c:pt>
                <c:pt idx="37326">
                  <c:v>33.12890625</c:v>
                </c:pt>
                <c:pt idx="37327">
                  <c:v>78.12890625</c:v>
                </c:pt>
                <c:pt idx="37328">
                  <c:v>-41.87109375</c:v>
                </c:pt>
                <c:pt idx="37329">
                  <c:v>3.12890625</c:v>
                </c:pt>
                <c:pt idx="37330">
                  <c:v>69.12890625</c:v>
                </c:pt>
                <c:pt idx="37331">
                  <c:v>140.12890619999999</c:v>
                </c:pt>
                <c:pt idx="37332">
                  <c:v>-51.87109375</c:v>
                </c:pt>
                <c:pt idx="37333">
                  <c:v>-8.66015625</c:v>
                </c:pt>
                <c:pt idx="37334">
                  <c:v>71.33984375</c:v>
                </c:pt>
                <c:pt idx="37335">
                  <c:v>102.3398438</c:v>
                </c:pt>
                <c:pt idx="37336">
                  <c:v>42.33984375</c:v>
                </c:pt>
                <c:pt idx="37337">
                  <c:v>36.33984375</c:v>
                </c:pt>
                <c:pt idx="37338">
                  <c:v>61.12890625</c:v>
                </c:pt>
                <c:pt idx="37339">
                  <c:v>8.12890625</c:v>
                </c:pt>
                <c:pt idx="37340">
                  <c:v>157.12890619999999</c:v>
                </c:pt>
                <c:pt idx="37341">
                  <c:v>80.12890625</c:v>
                </c:pt>
                <c:pt idx="37342">
                  <c:v>47.1875</c:v>
                </c:pt>
                <c:pt idx="37343">
                  <c:v>13.1875</c:v>
                </c:pt>
                <c:pt idx="37344">
                  <c:v>112.1875</c:v>
                </c:pt>
                <c:pt idx="37345">
                  <c:v>137.1875</c:v>
                </c:pt>
                <c:pt idx="37346">
                  <c:v>57.1875</c:v>
                </c:pt>
                <c:pt idx="37347">
                  <c:v>31.1875</c:v>
                </c:pt>
                <c:pt idx="37348">
                  <c:v>82.1875</c:v>
                </c:pt>
                <c:pt idx="37349">
                  <c:v>91.1875</c:v>
                </c:pt>
                <c:pt idx="37350">
                  <c:v>78.1875</c:v>
                </c:pt>
                <c:pt idx="37351">
                  <c:v>19.24609375</c:v>
                </c:pt>
                <c:pt idx="37352">
                  <c:v>43.24609375</c:v>
                </c:pt>
                <c:pt idx="37353">
                  <c:v>30.24609375</c:v>
                </c:pt>
                <c:pt idx="37354">
                  <c:v>-10.75390625</c:v>
                </c:pt>
                <c:pt idx="37355">
                  <c:v>99.24609375</c:v>
                </c:pt>
                <c:pt idx="37356">
                  <c:v>48.24609375</c:v>
                </c:pt>
                <c:pt idx="37357">
                  <c:v>97.24609375</c:v>
                </c:pt>
                <c:pt idx="37358">
                  <c:v>-38.75390625</c:v>
                </c:pt>
                <c:pt idx="37359">
                  <c:v>22.24609375</c:v>
                </c:pt>
                <c:pt idx="37360">
                  <c:v>123.2460938</c:v>
                </c:pt>
                <c:pt idx="37361">
                  <c:v>115.2460938</c:v>
                </c:pt>
                <c:pt idx="37362">
                  <c:v>197.24609380000001</c:v>
                </c:pt>
                <c:pt idx="37363">
                  <c:v>60.24609375</c:v>
                </c:pt>
                <c:pt idx="37364">
                  <c:v>-22.05859375</c:v>
                </c:pt>
                <c:pt idx="37365">
                  <c:v>12.234375</c:v>
                </c:pt>
                <c:pt idx="37366">
                  <c:v>19.234375</c:v>
                </c:pt>
                <c:pt idx="37367">
                  <c:v>88.234375</c:v>
                </c:pt>
                <c:pt idx="37368">
                  <c:v>63.234375</c:v>
                </c:pt>
                <c:pt idx="37369">
                  <c:v>64.234375</c:v>
                </c:pt>
                <c:pt idx="37370">
                  <c:v>168.234375</c:v>
                </c:pt>
                <c:pt idx="37371">
                  <c:v>-4.765625</c:v>
                </c:pt>
                <c:pt idx="37372">
                  <c:v>36.16796875</c:v>
                </c:pt>
                <c:pt idx="37373">
                  <c:v>-4.83203125</c:v>
                </c:pt>
                <c:pt idx="37374">
                  <c:v>22.16796875</c:v>
                </c:pt>
                <c:pt idx="37375">
                  <c:v>88.16796875</c:v>
                </c:pt>
                <c:pt idx="37376">
                  <c:v>33.16796875</c:v>
                </c:pt>
                <c:pt idx="37377">
                  <c:v>21.16796875</c:v>
                </c:pt>
                <c:pt idx="37378">
                  <c:v>37.16796875</c:v>
                </c:pt>
                <c:pt idx="37379">
                  <c:v>-13.83203125</c:v>
                </c:pt>
                <c:pt idx="37380">
                  <c:v>65.16796875</c:v>
                </c:pt>
                <c:pt idx="37381">
                  <c:v>114.1679688</c:v>
                </c:pt>
                <c:pt idx="37382">
                  <c:v>141.16796880000001</c:v>
                </c:pt>
                <c:pt idx="37383">
                  <c:v>75.12890625</c:v>
                </c:pt>
                <c:pt idx="37384">
                  <c:v>8.12890625</c:v>
                </c:pt>
                <c:pt idx="37385">
                  <c:v>98.12890625</c:v>
                </c:pt>
                <c:pt idx="37386">
                  <c:v>43.12890625</c:v>
                </c:pt>
                <c:pt idx="37387">
                  <c:v>31.12890625</c:v>
                </c:pt>
                <c:pt idx="37388">
                  <c:v>21.12890625</c:v>
                </c:pt>
                <c:pt idx="37389">
                  <c:v>42.12890625</c:v>
                </c:pt>
                <c:pt idx="37390">
                  <c:v>23.33984375</c:v>
                </c:pt>
                <c:pt idx="37391">
                  <c:v>23.33984375</c:v>
                </c:pt>
                <c:pt idx="37392">
                  <c:v>115.3398438</c:v>
                </c:pt>
                <c:pt idx="37393">
                  <c:v>35.33984375</c:v>
                </c:pt>
                <c:pt idx="37394">
                  <c:v>9.33984375</c:v>
                </c:pt>
                <c:pt idx="37395">
                  <c:v>-2.66015625</c:v>
                </c:pt>
                <c:pt idx="37396">
                  <c:v>56.12890625</c:v>
                </c:pt>
                <c:pt idx="37397">
                  <c:v>75.12890625</c:v>
                </c:pt>
                <c:pt idx="37398">
                  <c:v>-1.87109375</c:v>
                </c:pt>
                <c:pt idx="37399">
                  <c:v>46.12890625</c:v>
                </c:pt>
                <c:pt idx="37400">
                  <c:v>40.12890625</c:v>
                </c:pt>
                <c:pt idx="37401">
                  <c:v>64.12890625</c:v>
                </c:pt>
                <c:pt idx="37402">
                  <c:v>41.12890625</c:v>
                </c:pt>
                <c:pt idx="37403">
                  <c:v>75.12890625</c:v>
                </c:pt>
                <c:pt idx="37404">
                  <c:v>92.12890625</c:v>
                </c:pt>
                <c:pt idx="37405">
                  <c:v>81.12890625</c:v>
                </c:pt>
                <c:pt idx="37406">
                  <c:v>114.1289062</c:v>
                </c:pt>
                <c:pt idx="37407">
                  <c:v>31.12890625</c:v>
                </c:pt>
                <c:pt idx="37408">
                  <c:v>-6.87109375</c:v>
                </c:pt>
                <c:pt idx="37409">
                  <c:v>128.12890619999999</c:v>
                </c:pt>
                <c:pt idx="37410">
                  <c:v>40.1875</c:v>
                </c:pt>
                <c:pt idx="37411">
                  <c:v>28.1875</c:v>
                </c:pt>
                <c:pt idx="37412">
                  <c:v>169.1875</c:v>
                </c:pt>
                <c:pt idx="37413">
                  <c:v>52.1875</c:v>
                </c:pt>
                <c:pt idx="37414">
                  <c:v>94.1875</c:v>
                </c:pt>
                <c:pt idx="37415">
                  <c:v>33.1875</c:v>
                </c:pt>
                <c:pt idx="37416">
                  <c:v>156.1875</c:v>
                </c:pt>
                <c:pt idx="37417">
                  <c:v>32.24609375</c:v>
                </c:pt>
                <c:pt idx="37418">
                  <c:v>-5.75390625</c:v>
                </c:pt>
                <c:pt idx="37419">
                  <c:v>-32.75390625</c:v>
                </c:pt>
                <c:pt idx="37420">
                  <c:v>31.24609375</c:v>
                </c:pt>
                <c:pt idx="37421">
                  <c:v>27.24609375</c:v>
                </c:pt>
                <c:pt idx="37422">
                  <c:v>6.24609375</c:v>
                </c:pt>
                <c:pt idx="37423">
                  <c:v>-38.75390625</c:v>
                </c:pt>
                <c:pt idx="37424">
                  <c:v>-24.75390625</c:v>
                </c:pt>
                <c:pt idx="37425">
                  <c:v>16.24609375</c:v>
                </c:pt>
                <c:pt idx="37426">
                  <c:v>19.24609375</c:v>
                </c:pt>
                <c:pt idx="37427">
                  <c:v>46.94140625</c:v>
                </c:pt>
                <c:pt idx="37428">
                  <c:v>35.94140625</c:v>
                </c:pt>
                <c:pt idx="37429">
                  <c:v>58.94140625</c:v>
                </c:pt>
                <c:pt idx="37430">
                  <c:v>96.94140625</c:v>
                </c:pt>
                <c:pt idx="37431">
                  <c:v>69.94140625</c:v>
                </c:pt>
                <c:pt idx="37432">
                  <c:v>125.9414062</c:v>
                </c:pt>
                <c:pt idx="37433">
                  <c:v>59.94140625</c:v>
                </c:pt>
                <c:pt idx="37434">
                  <c:v>-21.765625</c:v>
                </c:pt>
                <c:pt idx="37435">
                  <c:v>36.234375</c:v>
                </c:pt>
                <c:pt idx="37436">
                  <c:v>159.234375</c:v>
                </c:pt>
                <c:pt idx="37437">
                  <c:v>122.234375</c:v>
                </c:pt>
                <c:pt idx="37438">
                  <c:v>64.234375</c:v>
                </c:pt>
                <c:pt idx="37439">
                  <c:v>110.234375</c:v>
                </c:pt>
                <c:pt idx="37440">
                  <c:v>-53.83203125</c:v>
                </c:pt>
                <c:pt idx="37441">
                  <c:v>90.16796875</c:v>
                </c:pt>
                <c:pt idx="37442">
                  <c:v>51.16796875</c:v>
                </c:pt>
                <c:pt idx="37443">
                  <c:v>79.16796875</c:v>
                </c:pt>
                <c:pt idx="37444">
                  <c:v>59.12890625</c:v>
                </c:pt>
                <c:pt idx="37445">
                  <c:v>73.12890625</c:v>
                </c:pt>
                <c:pt idx="37446">
                  <c:v>23.12890625</c:v>
                </c:pt>
                <c:pt idx="37447">
                  <c:v>124.1289062</c:v>
                </c:pt>
                <c:pt idx="37448">
                  <c:v>114.1289062</c:v>
                </c:pt>
                <c:pt idx="37449">
                  <c:v>-17.87109375</c:v>
                </c:pt>
                <c:pt idx="37450">
                  <c:v>4.12890625</c:v>
                </c:pt>
                <c:pt idx="37451">
                  <c:v>17.33984375</c:v>
                </c:pt>
                <c:pt idx="37452">
                  <c:v>-3.66015625</c:v>
                </c:pt>
                <c:pt idx="37453">
                  <c:v>-65.66015625</c:v>
                </c:pt>
                <c:pt idx="37454">
                  <c:v>22.33984375</c:v>
                </c:pt>
                <c:pt idx="37455">
                  <c:v>102.3398438</c:v>
                </c:pt>
                <c:pt idx="37456">
                  <c:v>-47.66015625</c:v>
                </c:pt>
                <c:pt idx="37457">
                  <c:v>97.33984375</c:v>
                </c:pt>
                <c:pt idx="37458">
                  <c:v>30.12890625</c:v>
                </c:pt>
                <c:pt idx="37459">
                  <c:v>26.12890625</c:v>
                </c:pt>
                <c:pt idx="37460">
                  <c:v>20.12890625</c:v>
                </c:pt>
                <c:pt idx="37461">
                  <c:v>71.1875</c:v>
                </c:pt>
                <c:pt idx="37462">
                  <c:v>52.1875</c:v>
                </c:pt>
                <c:pt idx="37463">
                  <c:v>126.1875</c:v>
                </c:pt>
                <c:pt idx="37464">
                  <c:v>42.24609375</c:v>
                </c:pt>
                <c:pt idx="37465">
                  <c:v>79.24609375</c:v>
                </c:pt>
                <c:pt idx="37466">
                  <c:v>19.24609375</c:v>
                </c:pt>
                <c:pt idx="37467">
                  <c:v>-95.75390625</c:v>
                </c:pt>
                <c:pt idx="37468">
                  <c:v>72.24609375</c:v>
                </c:pt>
                <c:pt idx="37469">
                  <c:v>111.2460938</c:v>
                </c:pt>
                <c:pt idx="37470">
                  <c:v>-32.75390625</c:v>
                </c:pt>
                <c:pt idx="37471">
                  <c:v>55.24609375</c:v>
                </c:pt>
                <c:pt idx="37472">
                  <c:v>85.94140625</c:v>
                </c:pt>
                <c:pt idx="37473">
                  <c:v>32.94140625</c:v>
                </c:pt>
                <c:pt idx="37474">
                  <c:v>9.94140625</c:v>
                </c:pt>
                <c:pt idx="37475">
                  <c:v>-7.05859375</c:v>
                </c:pt>
                <c:pt idx="37476">
                  <c:v>-16.05859375</c:v>
                </c:pt>
                <c:pt idx="37477">
                  <c:v>19.94140625</c:v>
                </c:pt>
                <c:pt idx="37478">
                  <c:v>35.94140625</c:v>
                </c:pt>
                <c:pt idx="37479">
                  <c:v>50.94140625</c:v>
                </c:pt>
                <c:pt idx="37480">
                  <c:v>61.94140625</c:v>
                </c:pt>
                <c:pt idx="37481">
                  <c:v>-12.05859375</c:v>
                </c:pt>
                <c:pt idx="37482">
                  <c:v>14.94140625</c:v>
                </c:pt>
                <c:pt idx="37483">
                  <c:v>106.9414062</c:v>
                </c:pt>
                <c:pt idx="37484">
                  <c:v>37.94140625</c:v>
                </c:pt>
                <c:pt idx="37485">
                  <c:v>79.234375</c:v>
                </c:pt>
                <c:pt idx="37486">
                  <c:v>74.234375</c:v>
                </c:pt>
                <c:pt idx="37487">
                  <c:v>6.234375</c:v>
                </c:pt>
                <c:pt idx="37488">
                  <c:v>84.234375</c:v>
                </c:pt>
                <c:pt idx="37489">
                  <c:v>-13.83203125</c:v>
                </c:pt>
                <c:pt idx="37490">
                  <c:v>1.16796875</c:v>
                </c:pt>
                <c:pt idx="37491">
                  <c:v>39.16796875</c:v>
                </c:pt>
                <c:pt idx="37492">
                  <c:v>98.16796875</c:v>
                </c:pt>
                <c:pt idx="37493">
                  <c:v>39.16796875</c:v>
                </c:pt>
                <c:pt idx="37494">
                  <c:v>114.1679688</c:v>
                </c:pt>
                <c:pt idx="37495">
                  <c:v>109.1679688</c:v>
                </c:pt>
                <c:pt idx="37496">
                  <c:v>82.16796875</c:v>
                </c:pt>
                <c:pt idx="37497">
                  <c:v>0.16796875</c:v>
                </c:pt>
                <c:pt idx="37498">
                  <c:v>-19.87109375</c:v>
                </c:pt>
                <c:pt idx="37499">
                  <c:v>41.12890625</c:v>
                </c:pt>
                <c:pt idx="37500">
                  <c:v>-11.66015625</c:v>
                </c:pt>
                <c:pt idx="37501">
                  <c:v>17.33984375</c:v>
                </c:pt>
                <c:pt idx="37502">
                  <c:v>-21.66015625</c:v>
                </c:pt>
                <c:pt idx="37503">
                  <c:v>121.3398438</c:v>
                </c:pt>
                <c:pt idx="37504">
                  <c:v>138.33984380000001</c:v>
                </c:pt>
                <c:pt idx="37505">
                  <c:v>70.33984375</c:v>
                </c:pt>
                <c:pt idx="37506">
                  <c:v>42.12890625</c:v>
                </c:pt>
                <c:pt idx="37507">
                  <c:v>70.12890625</c:v>
                </c:pt>
                <c:pt idx="37508">
                  <c:v>-104.8710938</c:v>
                </c:pt>
                <c:pt idx="37509">
                  <c:v>129.12890619999999</c:v>
                </c:pt>
                <c:pt idx="37510">
                  <c:v>65.12890625</c:v>
                </c:pt>
                <c:pt idx="37511">
                  <c:v>49.12890625</c:v>
                </c:pt>
                <c:pt idx="37512">
                  <c:v>-10.87109375</c:v>
                </c:pt>
                <c:pt idx="37513">
                  <c:v>-20.87109375</c:v>
                </c:pt>
                <c:pt idx="37514">
                  <c:v>57.12890625</c:v>
                </c:pt>
                <c:pt idx="37515">
                  <c:v>64.12890625</c:v>
                </c:pt>
                <c:pt idx="37516">
                  <c:v>52.12890625</c:v>
                </c:pt>
                <c:pt idx="37517">
                  <c:v>44.12890625</c:v>
                </c:pt>
                <c:pt idx="37518">
                  <c:v>19.12890625</c:v>
                </c:pt>
                <c:pt idx="37519">
                  <c:v>56.1875</c:v>
                </c:pt>
                <c:pt idx="37520">
                  <c:v>-4.8125</c:v>
                </c:pt>
                <c:pt idx="37521">
                  <c:v>54.1875</c:v>
                </c:pt>
                <c:pt idx="37522">
                  <c:v>64.1875</c:v>
                </c:pt>
                <c:pt idx="37523">
                  <c:v>130.1875</c:v>
                </c:pt>
                <c:pt idx="37524">
                  <c:v>-37.8125</c:v>
                </c:pt>
                <c:pt idx="37525">
                  <c:v>42.24609375</c:v>
                </c:pt>
                <c:pt idx="37526">
                  <c:v>13.24609375</c:v>
                </c:pt>
                <c:pt idx="37527">
                  <c:v>-13.75390625</c:v>
                </c:pt>
                <c:pt idx="37528">
                  <c:v>45.24609375</c:v>
                </c:pt>
                <c:pt idx="37529">
                  <c:v>3.24609375</c:v>
                </c:pt>
                <c:pt idx="37530">
                  <c:v>18.24609375</c:v>
                </c:pt>
                <c:pt idx="37531">
                  <c:v>30.24609375</c:v>
                </c:pt>
                <c:pt idx="37532">
                  <c:v>19.24609375</c:v>
                </c:pt>
                <c:pt idx="37533">
                  <c:v>54.24609375</c:v>
                </c:pt>
                <c:pt idx="37534">
                  <c:v>-5.75390625</c:v>
                </c:pt>
                <c:pt idx="37535">
                  <c:v>17.24609375</c:v>
                </c:pt>
                <c:pt idx="37536">
                  <c:v>167.24609380000001</c:v>
                </c:pt>
                <c:pt idx="37537">
                  <c:v>-55.75390625</c:v>
                </c:pt>
                <c:pt idx="37538">
                  <c:v>32.94140625</c:v>
                </c:pt>
                <c:pt idx="37539">
                  <c:v>43.94140625</c:v>
                </c:pt>
                <c:pt idx="37540">
                  <c:v>29.94140625</c:v>
                </c:pt>
                <c:pt idx="37541">
                  <c:v>173.94140619999999</c:v>
                </c:pt>
                <c:pt idx="37542">
                  <c:v>-6.05859375</c:v>
                </c:pt>
                <c:pt idx="37543">
                  <c:v>104.9414062</c:v>
                </c:pt>
                <c:pt idx="37544">
                  <c:v>132.94140619999999</c:v>
                </c:pt>
                <c:pt idx="37545">
                  <c:v>101.9414062</c:v>
                </c:pt>
                <c:pt idx="37546">
                  <c:v>184.94140619999999</c:v>
                </c:pt>
                <c:pt idx="37547">
                  <c:v>113.9414062</c:v>
                </c:pt>
                <c:pt idx="37548">
                  <c:v>-7.05859375</c:v>
                </c:pt>
                <c:pt idx="37549">
                  <c:v>23.234375</c:v>
                </c:pt>
                <c:pt idx="37550">
                  <c:v>-12.765625</c:v>
                </c:pt>
                <c:pt idx="37551">
                  <c:v>12.234375</c:v>
                </c:pt>
                <c:pt idx="37552">
                  <c:v>-12.83203125</c:v>
                </c:pt>
                <c:pt idx="37553">
                  <c:v>39.16796875</c:v>
                </c:pt>
                <c:pt idx="37554">
                  <c:v>69.16796875</c:v>
                </c:pt>
                <c:pt idx="37555">
                  <c:v>74.16796875</c:v>
                </c:pt>
                <c:pt idx="37556">
                  <c:v>33.16796875</c:v>
                </c:pt>
                <c:pt idx="37557">
                  <c:v>7.12890625</c:v>
                </c:pt>
                <c:pt idx="37558">
                  <c:v>-12.87109375</c:v>
                </c:pt>
                <c:pt idx="37559">
                  <c:v>-11.87109375</c:v>
                </c:pt>
                <c:pt idx="37560">
                  <c:v>89.12890625</c:v>
                </c:pt>
                <c:pt idx="37561">
                  <c:v>92.12890625</c:v>
                </c:pt>
                <c:pt idx="37562">
                  <c:v>15.33984375</c:v>
                </c:pt>
                <c:pt idx="37563">
                  <c:v>-18.66015625</c:v>
                </c:pt>
                <c:pt idx="37564">
                  <c:v>10.33984375</c:v>
                </c:pt>
                <c:pt idx="37565">
                  <c:v>134.33984380000001</c:v>
                </c:pt>
                <c:pt idx="37566">
                  <c:v>-7.66015625</c:v>
                </c:pt>
                <c:pt idx="37567">
                  <c:v>90.33984375</c:v>
                </c:pt>
                <c:pt idx="37568">
                  <c:v>53.33984375</c:v>
                </c:pt>
                <c:pt idx="37569">
                  <c:v>23.33984375</c:v>
                </c:pt>
                <c:pt idx="37570">
                  <c:v>-11.87109375</c:v>
                </c:pt>
                <c:pt idx="37571">
                  <c:v>103.1289062</c:v>
                </c:pt>
                <c:pt idx="37572">
                  <c:v>-33.87109375</c:v>
                </c:pt>
                <c:pt idx="37573">
                  <c:v>-11.87109375</c:v>
                </c:pt>
                <c:pt idx="37574">
                  <c:v>5.12890625</c:v>
                </c:pt>
                <c:pt idx="37575">
                  <c:v>138.12890619999999</c:v>
                </c:pt>
                <c:pt idx="37576">
                  <c:v>100.1289062</c:v>
                </c:pt>
                <c:pt idx="37577">
                  <c:v>160.1875</c:v>
                </c:pt>
                <c:pt idx="37578">
                  <c:v>3.1875</c:v>
                </c:pt>
                <c:pt idx="37579">
                  <c:v>91.1875</c:v>
                </c:pt>
                <c:pt idx="37580">
                  <c:v>200.1875</c:v>
                </c:pt>
                <c:pt idx="37581">
                  <c:v>65.24609375</c:v>
                </c:pt>
                <c:pt idx="37582">
                  <c:v>50.24609375</c:v>
                </c:pt>
                <c:pt idx="37583">
                  <c:v>-35.75390625</c:v>
                </c:pt>
                <c:pt idx="37584">
                  <c:v>-44.05859375</c:v>
                </c:pt>
                <c:pt idx="37585">
                  <c:v>-15.05859375</c:v>
                </c:pt>
                <c:pt idx="37586">
                  <c:v>79.94140625</c:v>
                </c:pt>
                <c:pt idx="37587">
                  <c:v>16.94140625</c:v>
                </c:pt>
                <c:pt idx="37588">
                  <c:v>119.9414062</c:v>
                </c:pt>
                <c:pt idx="37589">
                  <c:v>5.94140625</c:v>
                </c:pt>
                <c:pt idx="37590">
                  <c:v>36.94140625</c:v>
                </c:pt>
                <c:pt idx="37591">
                  <c:v>42.94140625</c:v>
                </c:pt>
                <c:pt idx="37592">
                  <c:v>23.94140625</c:v>
                </c:pt>
                <c:pt idx="37593">
                  <c:v>52.234375</c:v>
                </c:pt>
                <c:pt idx="37594">
                  <c:v>10.234375</c:v>
                </c:pt>
                <c:pt idx="37595">
                  <c:v>88.234375</c:v>
                </c:pt>
                <c:pt idx="37596">
                  <c:v>10.234375</c:v>
                </c:pt>
                <c:pt idx="37597">
                  <c:v>76.234375</c:v>
                </c:pt>
                <c:pt idx="37598">
                  <c:v>139.234375</c:v>
                </c:pt>
                <c:pt idx="37599">
                  <c:v>14.234375</c:v>
                </c:pt>
                <c:pt idx="37600">
                  <c:v>-26.765625</c:v>
                </c:pt>
                <c:pt idx="37601">
                  <c:v>75.234375</c:v>
                </c:pt>
                <c:pt idx="37602">
                  <c:v>30.234375</c:v>
                </c:pt>
                <c:pt idx="37603">
                  <c:v>52.16796875</c:v>
                </c:pt>
                <c:pt idx="37604">
                  <c:v>26.16796875</c:v>
                </c:pt>
                <c:pt idx="37605">
                  <c:v>-1.83203125</c:v>
                </c:pt>
                <c:pt idx="37606">
                  <c:v>112.1679688</c:v>
                </c:pt>
                <c:pt idx="37607">
                  <c:v>76.16796875</c:v>
                </c:pt>
                <c:pt idx="37608">
                  <c:v>91.16796875</c:v>
                </c:pt>
                <c:pt idx="37609">
                  <c:v>181.16796880000001</c:v>
                </c:pt>
                <c:pt idx="37610">
                  <c:v>15.16796875</c:v>
                </c:pt>
                <c:pt idx="37611">
                  <c:v>115.1289062</c:v>
                </c:pt>
                <c:pt idx="37612">
                  <c:v>85.12890625</c:v>
                </c:pt>
                <c:pt idx="37613">
                  <c:v>-106.8710938</c:v>
                </c:pt>
                <c:pt idx="37614">
                  <c:v>90.12890625</c:v>
                </c:pt>
                <c:pt idx="37615">
                  <c:v>-14.87109375</c:v>
                </c:pt>
                <c:pt idx="37616">
                  <c:v>97.12890625</c:v>
                </c:pt>
                <c:pt idx="37617">
                  <c:v>69.12890625</c:v>
                </c:pt>
                <c:pt idx="37618">
                  <c:v>-62.66015625</c:v>
                </c:pt>
                <c:pt idx="37619">
                  <c:v>30.33984375</c:v>
                </c:pt>
                <c:pt idx="37620">
                  <c:v>-6.66015625</c:v>
                </c:pt>
                <c:pt idx="37621">
                  <c:v>29.33984375</c:v>
                </c:pt>
                <c:pt idx="37622">
                  <c:v>105.3398438</c:v>
                </c:pt>
                <c:pt idx="37623">
                  <c:v>61.33984375</c:v>
                </c:pt>
                <c:pt idx="37624">
                  <c:v>-40.66015625</c:v>
                </c:pt>
                <c:pt idx="37625">
                  <c:v>199.33984380000001</c:v>
                </c:pt>
                <c:pt idx="37626">
                  <c:v>10.33984375</c:v>
                </c:pt>
                <c:pt idx="37627">
                  <c:v>65.33984375</c:v>
                </c:pt>
                <c:pt idx="37628">
                  <c:v>51.12890625</c:v>
                </c:pt>
                <c:pt idx="37629">
                  <c:v>117.1289062</c:v>
                </c:pt>
                <c:pt idx="37630">
                  <c:v>66.12890625</c:v>
                </c:pt>
                <c:pt idx="37631">
                  <c:v>81.12890625</c:v>
                </c:pt>
                <c:pt idx="37632">
                  <c:v>90.12890625</c:v>
                </c:pt>
                <c:pt idx="37633">
                  <c:v>74.12890625</c:v>
                </c:pt>
                <c:pt idx="37634">
                  <c:v>83.12890625</c:v>
                </c:pt>
                <c:pt idx="37635">
                  <c:v>55.1875</c:v>
                </c:pt>
                <c:pt idx="37636">
                  <c:v>-41.8125</c:v>
                </c:pt>
                <c:pt idx="37637">
                  <c:v>42.1875</c:v>
                </c:pt>
                <c:pt idx="37638">
                  <c:v>-1.8125</c:v>
                </c:pt>
                <c:pt idx="37639">
                  <c:v>36.1875</c:v>
                </c:pt>
                <c:pt idx="37640">
                  <c:v>59.1875</c:v>
                </c:pt>
                <c:pt idx="37641">
                  <c:v>57.1875</c:v>
                </c:pt>
                <c:pt idx="37642">
                  <c:v>127.1875</c:v>
                </c:pt>
                <c:pt idx="37643">
                  <c:v>151.1875</c:v>
                </c:pt>
                <c:pt idx="37644">
                  <c:v>6.1875</c:v>
                </c:pt>
                <c:pt idx="37645">
                  <c:v>-53.8125</c:v>
                </c:pt>
                <c:pt idx="37646">
                  <c:v>38.1875</c:v>
                </c:pt>
                <c:pt idx="37647">
                  <c:v>-44.75390625</c:v>
                </c:pt>
                <c:pt idx="37648">
                  <c:v>59.24609375</c:v>
                </c:pt>
                <c:pt idx="37649">
                  <c:v>167.24609380000001</c:v>
                </c:pt>
                <c:pt idx="37650">
                  <c:v>20.94140625</c:v>
                </c:pt>
                <c:pt idx="37651">
                  <c:v>27.94140625</c:v>
                </c:pt>
                <c:pt idx="37652">
                  <c:v>52.94140625</c:v>
                </c:pt>
                <c:pt idx="37653">
                  <c:v>76.234375</c:v>
                </c:pt>
                <c:pt idx="37654">
                  <c:v>6.234375</c:v>
                </c:pt>
                <c:pt idx="37655">
                  <c:v>104.234375</c:v>
                </c:pt>
                <c:pt idx="37656">
                  <c:v>-12.765625</c:v>
                </c:pt>
                <c:pt idx="37657">
                  <c:v>86.234375</c:v>
                </c:pt>
                <c:pt idx="37658">
                  <c:v>31.16796875</c:v>
                </c:pt>
                <c:pt idx="37659">
                  <c:v>98.16796875</c:v>
                </c:pt>
                <c:pt idx="37660">
                  <c:v>25.16796875</c:v>
                </c:pt>
                <c:pt idx="37661">
                  <c:v>29.16796875</c:v>
                </c:pt>
                <c:pt idx="37662">
                  <c:v>29.16796875</c:v>
                </c:pt>
                <c:pt idx="37663">
                  <c:v>18.16796875</c:v>
                </c:pt>
                <c:pt idx="37664">
                  <c:v>155.16796880000001</c:v>
                </c:pt>
                <c:pt idx="37665">
                  <c:v>73.12890625</c:v>
                </c:pt>
                <c:pt idx="37666">
                  <c:v>17.12890625</c:v>
                </c:pt>
                <c:pt idx="37667">
                  <c:v>96.12890625</c:v>
                </c:pt>
                <c:pt idx="37668">
                  <c:v>103.1289062</c:v>
                </c:pt>
                <c:pt idx="37669">
                  <c:v>50.12890625</c:v>
                </c:pt>
                <c:pt idx="37670">
                  <c:v>111.1289062</c:v>
                </c:pt>
                <c:pt idx="37671">
                  <c:v>77.12890625</c:v>
                </c:pt>
                <c:pt idx="37672">
                  <c:v>17.12890625</c:v>
                </c:pt>
                <c:pt idx="37673">
                  <c:v>-79.66015625</c:v>
                </c:pt>
                <c:pt idx="37674">
                  <c:v>92.33984375</c:v>
                </c:pt>
                <c:pt idx="37675">
                  <c:v>85.33984375</c:v>
                </c:pt>
                <c:pt idx="37676">
                  <c:v>54.33984375</c:v>
                </c:pt>
                <c:pt idx="37677">
                  <c:v>81.12890625</c:v>
                </c:pt>
                <c:pt idx="37678">
                  <c:v>133.12890619999999</c:v>
                </c:pt>
                <c:pt idx="37679">
                  <c:v>53.12890625</c:v>
                </c:pt>
                <c:pt idx="37680">
                  <c:v>131.12890619999999</c:v>
                </c:pt>
                <c:pt idx="37681">
                  <c:v>100.1289062</c:v>
                </c:pt>
                <c:pt idx="37682">
                  <c:v>125.1875</c:v>
                </c:pt>
                <c:pt idx="37683">
                  <c:v>79.1875</c:v>
                </c:pt>
                <c:pt idx="37684">
                  <c:v>37.1875</c:v>
                </c:pt>
                <c:pt idx="37685">
                  <c:v>6.1875</c:v>
                </c:pt>
                <c:pt idx="37686">
                  <c:v>34.1875</c:v>
                </c:pt>
                <c:pt idx="37687">
                  <c:v>75.1875</c:v>
                </c:pt>
                <c:pt idx="37688">
                  <c:v>50.1875</c:v>
                </c:pt>
                <c:pt idx="37689">
                  <c:v>86.24609375</c:v>
                </c:pt>
                <c:pt idx="37690">
                  <c:v>20.24609375</c:v>
                </c:pt>
                <c:pt idx="37691">
                  <c:v>13.24609375</c:v>
                </c:pt>
                <c:pt idx="37692">
                  <c:v>-1.75390625</c:v>
                </c:pt>
                <c:pt idx="37693">
                  <c:v>-16.05859375</c:v>
                </c:pt>
                <c:pt idx="37694">
                  <c:v>-49.05859375</c:v>
                </c:pt>
                <c:pt idx="37695">
                  <c:v>15.94140625</c:v>
                </c:pt>
                <c:pt idx="37696">
                  <c:v>136.94140619999999</c:v>
                </c:pt>
                <c:pt idx="37697">
                  <c:v>88.94140625</c:v>
                </c:pt>
                <c:pt idx="37698">
                  <c:v>74.94140625</c:v>
                </c:pt>
                <c:pt idx="37699">
                  <c:v>108.9414062</c:v>
                </c:pt>
                <c:pt idx="37700">
                  <c:v>118.9414062</c:v>
                </c:pt>
                <c:pt idx="37701">
                  <c:v>73.94140625</c:v>
                </c:pt>
                <c:pt idx="37702">
                  <c:v>63.94140625</c:v>
                </c:pt>
                <c:pt idx="37703">
                  <c:v>-5.765625</c:v>
                </c:pt>
                <c:pt idx="37704">
                  <c:v>45.234375</c:v>
                </c:pt>
                <c:pt idx="37705">
                  <c:v>28.234375</c:v>
                </c:pt>
                <c:pt idx="37706">
                  <c:v>127.234375</c:v>
                </c:pt>
                <c:pt idx="37707">
                  <c:v>18.234375</c:v>
                </c:pt>
                <c:pt idx="37708">
                  <c:v>38.16796875</c:v>
                </c:pt>
                <c:pt idx="37709">
                  <c:v>64.16796875</c:v>
                </c:pt>
                <c:pt idx="37710">
                  <c:v>1.16796875</c:v>
                </c:pt>
                <c:pt idx="37711">
                  <c:v>64.16796875</c:v>
                </c:pt>
                <c:pt idx="37712">
                  <c:v>15.16796875</c:v>
                </c:pt>
                <c:pt idx="37713">
                  <c:v>31.16796875</c:v>
                </c:pt>
                <c:pt idx="37714">
                  <c:v>117.1679688</c:v>
                </c:pt>
                <c:pt idx="37715">
                  <c:v>-47.83203125</c:v>
                </c:pt>
                <c:pt idx="37716">
                  <c:v>109.1679688</c:v>
                </c:pt>
                <c:pt idx="37717">
                  <c:v>0.16796875</c:v>
                </c:pt>
                <c:pt idx="37718">
                  <c:v>4.16796875</c:v>
                </c:pt>
                <c:pt idx="37719">
                  <c:v>95.12890625</c:v>
                </c:pt>
                <c:pt idx="37720">
                  <c:v>45.12890625</c:v>
                </c:pt>
                <c:pt idx="37721">
                  <c:v>84.12890625</c:v>
                </c:pt>
                <c:pt idx="37722">
                  <c:v>-12.87109375</c:v>
                </c:pt>
                <c:pt idx="37723">
                  <c:v>74.12890625</c:v>
                </c:pt>
                <c:pt idx="37724">
                  <c:v>-0.87109375</c:v>
                </c:pt>
                <c:pt idx="37725">
                  <c:v>68.12890625</c:v>
                </c:pt>
                <c:pt idx="37726">
                  <c:v>5.33984375</c:v>
                </c:pt>
                <c:pt idx="37727">
                  <c:v>54.33984375</c:v>
                </c:pt>
                <c:pt idx="37728">
                  <c:v>18.33984375</c:v>
                </c:pt>
                <c:pt idx="37729">
                  <c:v>51.33984375</c:v>
                </c:pt>
                <c:pt idx="37730">
                  <c:v>7.33984375</c:v>
                </c:pt>
                <c:pt idx="37731">
                  <c:v>120.3398438</c:v>
                </c:pt>
                <c:pt idx="37732">
                  <c:v>35.33984375</c:v>
                </c:pt>
                <c:pt idx="37733">
                  <c:v>0.33984375</c:v>
                </c:pt>
                <c:pt idx="37734">
                  <c:v>22.33984375</c:v>
                </c:pt>
                <c:pt idx="37735">
                  <c:v>64.33984375</c:v>
                </c:pt>
                <c:pt idx="37736">
                  <c:v>-20.66015625</c:v>
                </c:pt>
                <c:pt idx="37737">
                  <c:v>-28.87109375</c:v>
                </c:pt>
                <c:pt idx="37738">
                  <c:v>14.12890625</c:v>
                </c:pt>
                <c:pt idx="37739">
                  <c:v>55.12890625</c:v>
                </c:pt>
                <c:pt idx="37740">
                  <c:v>68.12890625</c:v>
                </c:pt>
                <c:pt idx="37741">
                  <c:v>28.12890625</c:v>
                </c:pt>
                <c:pt idx="37742">
                  <c:v>30.12890625</c:v>
                </c:pt>
                <c:pt idx="37743">
                  <c:v>78.12890625</c:v>
                </c:pt>
                <c:pt idx="37744">
                  <c:v>44.1875</c:v>
                </c:pt>
                <c:pt idx="37745">
                  <c:v>18.1875</c:v>
                </c:pt>
                <c:pt idx="37746">
                  <c:v>-15.8125</c:v>
                </c:pt>
                <c:pt idx="37747">
                  <c:v>60.1875</c:v>
                </c:pt>
                <c:pt idx="37748">
                  <c:v>124.1875</c:v>
                </c:pt>
                <c:pt idx="37749">
                  <c:v>124.1875</c:v>
                </c:pt>
                <c:pt idx="37750">
                  <c:v>152.1875</c:v>
                </c:pt>
                <c:pt idx="37751">
                  <c:v>106.1875</c:v>
                </c:pt>
                <c:pt idx="37752">
                  <c:v>-53.8125</c:v>
                </c:pt>
                <c:pt idx="37753">
                  <c:v>30.24609375</c:v>
                </c:pt>
                <c:pt idx="37754">
                  <c:v>-5.75390625</c:v>
                </c:pt>
                <c:pt idx="37755">
                  <c:v>28.24609375</c:v>
                </c:pt>
                <c:pt idx="37756">
                  <c:v>63.24609375</c:v>
                </c:pt>
                <c:pt idx="37757">
                  <c:v>104.2460938</c:v>
                </c:pt>
                <c:pt idx="37758">
                  <c:v>124.2460938</c:v>
                </c:pt>
                <c:pt idx="37759">
                  <c:v>49.94140625</c:v>
                </c:pt>
                <c:pt idx="37760">
                  <c:v>47.94140625</c:v>
                </c:pt>
                <c:pt idx="37761">
                  <c:v>-16.05859375</c:v>
                </c:pt>
                <c:pt idx="37762">
                  <c:v>-5.05859375</c:v>
                </c:pt>
                <c:pt idx="37763">
                  <c:v>54.94140625</c:v>
                </c:pt>
                <c:pt idx="37764">
                  <c:v>82.234375</c:v>
                </c:pt>
                <c:pt idx="37765">
                  <c:v>121.234375</c:v>
                </c:pt>
                <c:pt idx="37766">
                  <c:v>-21.765625</c:v>
                </c:pt>
                <c:pt idx="37767">
                  <c:v>23.234375</c:v>
                </c:pt>
                <c:pt idx="37768">
                  <c:v>91.234375</c:v>
                </c:pt>
                <c:pt idx="37769">
                  <c:v>-42.83203125</c:v>
                </c:pt>
                <c:pt idx="37770">
                  <c:v>-31.83203125</c:v>
                </c:pt>
                <c:pt idx="37771">
                  <c:v>36.16796875</c:v>
                </c:pt>
                <c:pt idx="37772">
                  <c:v>96.16796875</c:v>
                </c:pt>
                <c:pt idx="37773">
                  <c:v>-58.83203125</c:v>
                </c:pt>
                <c:pt idx="37774">
                  <c:v>40.16796875</c:v>
                </c:pt>
                <c:pt idx="37775">
                  <c:v>89.16796875</c:v>
                </c:pt>
                <c:pt idx="37776">
                  <c:v>-80.87109375</c:v>
                </c:pt>
                <c:pt idx="37777">
                  <c:v>107.1289062</c:v>
                </c:pt>
                <c:pt idx="37778">
                  <c:v>-38.87109375</c:v>
                </c:pt>
                <c:pt idx="37779">
                  <c:v>-68.87109375</c:v>
                </c:pt>
                <c:pt idx="37780">
                  <c:v>64.12890625</c:v>
                </c:pt>
                <c:pt idx="37781">
                  <c:v>40.33984375</c:v>
                </c:pt>
                <c:pt idx="37782">
                  <c:v>-16.66015625</c:v>
                </c:pt>
                <c:pt idx="37783">
                  <c:v>17.33984375</c:v>
                </c:pt>
                <c:pt idx="37784">
                  <c:v>-70.66015625</c:v>
                </c:pt>
                <c:pt idx="37785">
                  <c:v>128.12890619999999</c:v>
                </c:pt>
                <c:pt idx="37786">
                  <c:v>16.12890625</c:v>
                </c:pt>
                <c:pt idx="37787">
                  <c:v>-30.87109375</c:v>
                </c:pt>
                <c:pt idx="37788">
                  <c:v>114.1289062</c:v>
                </c:pt>
                <c:pt idx="37789">
                  <c:v>205.12890619999999</c:v>
                </c:pt>
                <c:pt idx="37790">
                  <c:v>19.12890625</c:v>
                </c:pt>
                <c:pt idx="37791">
                  <c:v>-6.8125</c:v>
                </c:pt>
                <c:pt idx="37792">
                  <c:v>53.1875</c:v>
                </c:pt>
                <c:pt idx="37793">
                  <c:v>47.1875</c:v>
                </c:pt>
                <c:pt idx="37794">
                  <c:v>63.1875</c:v>
                </c:pt>
                <c:pt idx="37795">
                  <c:v>42.1875</c:v>
                </c:pt>
                <c:pt idx="37796">
                  <c:v>59.1875</c:v>
                </c:pt>
                <c:pt idx="37797">
                  <c:v>93.1875</c:v>
                </c:pt>
                <c:pt idx="37798">
                  <c:v>92.1875</c:v>
                </c:pt>
                <c:pt idx="37799">
                  <c:v>44.1875</c:v>
                </c:pt>
                <c:pt idx="37800">
                  <c:v>140.1875</c:v>
                </c:pt>
                <c:pt idx="37801">
                  <c:v>8.1875</c:v>
                </c:pt>
                <c:pt idx="37802">
                  <c:v>79.24609375</c:v>
                </c:pt>
                <c:pt idx="37803">
                  <c:v>70.24609375</c:v>
                </c:pt>
                <c:pt idx="37804">
                  <c:v>88.24609375</c:v>
                </c:pt>
                <c:pt idx="37805">
                  <c:v>36.24609375</c:v>
                </c:pt>
                <c:pt idx="37806">
                  <c:v>11.24609375</c:v>
                </c:pt>
                <c:pt idx="37807">
                  <c:v>50.24609375</c:v>
                </c:pt>
                <c:pt idx="37808">
                  <c:v>64.24609375</c:v>
                </c:pt>
                <c:pt idx="37809">
                  <c:v>-68.75390625</c:v>
                </c:pt>
                <c:pt idx="37810">
                  <c:v>-66.75390625</c:v>
                </c:pt>
                <c:pt idx="37811">
                  <c:v>-28.05859375</c:v>
                </c:pt>
                <c:pt idx="37812">
                  <c:v>-31.05859375</c:v>
                </c:pt>
                <c:pt idx="37813">
                  <c:v>94.94140625</c:v>
                </c:pt>
                <c:pt idx="37814">
                  <c:v>96.94140625</c:v>
                </c:pt>
                <c:pt idx="37815">
                  <c:v>-59.05859375</c:v>
                </c:pt>
                <c:pt idx="37816">
                  <c:v>71.94140625</c:v>
                </c:pt>
                <c:pt idx="37817">
                  <c:v>-6.765625</c:v>
                </c:pt>
                <c:pt idx="37818">
                  <c:v>27.234375</c:v>
                </c:pt>
                <c:pt idx="37819">
                  <c:v>58.234375</c:v>
                </c:pt>
                <c:pt idx="37820">
                  <c:v>30.234375</c:v>
                </c:pt>
                <c:pt idx="37821">
                  <c:v>148.234375</c:v>
                </c:pt>
                <c:pt idx="37822">
                  <c:v>41.234375</c:v>
                </c:pt>
                <c:pt idx="37823">
                  <c:v>86.234375</c:v>
                </c:pt>
                <c:pt idx="37824">
                  <c:v>23.234375</c:v>
                </c:pt>
                <c:pt idx="37825">
                  <c:v>2.16796875</c:v>
                </c:pt>
                <c:pt idx="37826">
                  <c:v>153.16796880000001</c:v>
                </c:pt>
                <c:pt idx="37827">
                  <c:v>81.16796875</c:v>
                </c:pt>
                <c:pt idx="37828">
                  <c:v>26.16796875</c:v>
                </c:pt>
                <c:pt idx="37829">
                  <c:v>133.16796880000001</c:v>
                </c:pt>
                <c:pt idx="37830">
                  <c:v>23.12890625</c:v>
                </c:pt>
                <c:pt idx="37831">
                  <c:v>161.12890619999999</c:v>
                </c:pt>
                <c:pt idx="37832">
                  <c:v>97.12890625</c:v>
                </c:pt>
                <c:pt idx="37833">
                  <c:v>117.3398438</c:v>
                </c:pt>
                <c:pt idx="37834">
                  <c:v>-56.66015625</c:v>
                </c:pt>
                <c:pt idx="37835">
                  <c:v>220.33984380000001</c:v>
                </c:pt>
                <c:pt idx="37836">
                  <c:v>29.12890625</c:v>
                </c:pt>
                <c:pt idx="37837">
                  <c:v>86.12890625</c:v>
                </c:pt>
                <c:pt idx="37838">
                  <c:v>6.12890625</c:v>
                </c:pt>
                <c:pt idx="37839">
                  <c:v>41.1875</c:v>
                </c:pt>
                <c:pt idx="37840">
                  <c:v>48.1875</c:v>
                </c:pt>
                <c:pt idx="37841">
                  <c:v>-40.75390625</c:v>
                </c:pt>
                <c:pt idx="37842">
                  <c:v>29.24609375</c:v>
                </c:pt>
                <c:pt idx="37843">
                  <c:v>16.24609375</c:v>
                </c:pt>
                <c:pt idx="37844">
                  <c:v>35.24609375</c:v>
                </c:pt>
                <c:pt idx="37845">
                  <c:v>58.24609375</c:v>
                </c:pt>
                <c:pt idx="37846">
                  <c:v>74.24609375</c:v>
                </c:pt>
                <c:pt idx="37847">
                  <c:v>18.24609375</c:v>
                </c:pt>
                <c:pt idx="37848">
                  <c:v>66.24609375</c:v>
                </c:pt>
                <c:pt idx="37849">
                  <c:v>131.24609380000001</c:v>
                </c:pt>
                <c:pt idx="37850">
                  <c:v>-14.75390625</c:v>
                </c:pt>
                <c:pt idx="37851">
                  <c:v>-26.05859375</c:v>
                </c:pt>
                <c:pt idx="37852">
                  <c:v>104.9414062</c:v>
                </c:pt>
                <c:pt idx="37853">
                  <c:v>128.94140619999999</c:v>
                </c:pt>
                <c:pt idx="37854">
                  <c:v>-29.05859375</c:v>
                </c:pt>
                <c:pt idx="37855">
                  <c:v>39.234375</c:v>
                </c:pt>
                <c:pt idx="37856">
                  <c:v>173.234375</c:v>
                </c:pt>
                <c:pt idx="37857">
                  <c:v>65.234375</c:v>
                </c:pt>
                <c:pt idx="37858">
                  <c:v>80.234375</c:v>
                </c:pt>
                <c:pt idx="37859">
                  <c:v>113.234375</c:v>
                </c:pt>
                <c:pt idx="37860">
                  <c:v>45.234375</c:v>
                </c:pt>
                <c:pt idx="37861">
                  <c:v>48.234375</c:v>
                </c:pt>
                <c:pt idx="37862">
                  <c:v>51.16796875</c:v>
                </c:pt>
                <c:pt idx="37863">
                  <c:v>87.16796875</c:v>
                </c:pt>
                <c:pt idx="37864">
                  <c:v>93.16796875</c:v>
                </c:pt>
                <c:pt idx="37865">
                  <c:v>10.16796875</c:v>
                </c:pt>
                <c:pt idx="37866">
                  <c:v>46.16796875</c:v>
                </c:pt>
                <c:pt idx="37867">
                  <c:v>108.1679688</c:v>
                </c:pt>
                <c:pt idx="37868">
                  <c:v>84.16796875</c:v>
                </c:pt>
                <c:pt idx="37869">
                  <c:v>94.16796875</c:v>
                </c:pt>
                <c:pt idx="37870">
                  <c:v>96.12890625</c:v>
                </c:pt>
                <c:pt idx="37871">
                  <c:v>125.1289062</c:v>
                </c:pt>
                <c:pt idx="37872">
                  <c:v>24.12890625</c:v>
                </c:pt>
                <c:pt idx="37873">
                  <c:v>85.12890625</c:v>
                </c:pt>
                <c:pt idx="37874">
                  <c:v>75.12890625</c:v>
                </c:pt>
                <c:pt idx="37875">
                  <c:v>90.12890625</c:v>
                </c:pt>
                <c:pt idx="37876">
                  <c:v>-33.87109375</c:v>
                </c:pt>
                <c:pt idx="37877">
                  <c:v>67.33984375</c:v>
                </c:pt>
                <c:pt idx="37878">
                  <c:v>45.33984375</c:v>
                </c:pt>
                <c:pt idx="37879">
                  <c:v>113.3398438</c:v>
                </c:pt>
                <c:pt idx="37880">
                  <c:v>0.33984375</c:v>
                </c:pt>
                <c:pt idx="37881">
                  <c:v>118.3398438</c:v>
                </c:pt>
                <c:pt idx="37882">
                  <c:v>25.33984375</c:v>
                </c:pt>
                <c:pt idx="37883">
                  <c:v>86.33984375</c:v>
                </c:pt>
                <c:pt idx="37884">
                  <c:v>51.12890625</c:v>
                </c:pt>
                <c:pt idx="37885">
                  <c:v>34.1875</c:v>
                </c:pt>
                <c:pt idx="37886">
                  <c:v>3.1875</c:v>
                </c:pt>
                <c:pt idx="37887">
                  <c:v>35.1875</c:v>
                </c:pt>
                <c:pt idx="37888">
                  <c:v>125.1875</c:v>
                </c:pt>
                <c:pt idx="37889">
                  <c:v>-12.8125</c:v>
                </c:pt>
                <c:pt idx="37890">
                  <c:v>38.1875</c:v>
                </c:pt>
                <c:pt idx="37891">
                  <c:v>49.1875</c:v>
                </c:pt>
                <c:pt idx="37892">
                  <c:v>64.1875</c:v>
                </c:pt>
                <c:pt idx="37893">
                  <c:v>149.1875</c:v>
                </c:pt>
                <c:pt idx="37894">
                  <c:v>-34.8125</c:v>
                </c:pt>
                <c:pt idx="37895">
                  <c:v>70.1875</c:v>
                </c:pt>
                <c:pt idx="37896">
                  <c:v>37.1875</c:v>
                </c:pt>
                <c:pt idx="37897">
                  <c:v>69.1875</c:v>
                </c:pt>
                <c:pt idx="37898">
                  <c:v>65.24609375</c:v>
                </c:pt>
                <c:pt idx="37899">
                  <c:v>83.24609375</c:v>
                </c:pt>
                <c:pt idx="37900">
                  <c:v>39.24609375</c:v>
                </c:pt>
                <c:pt idx="37901">
                  <c:v>18.24609375</c:v>
                </c:pt>
                <c:pt idx="37902">
                  <c:v>111.2460938</c:v>
                </c:pt>
                <c:pt idx="37903">
                  <c:v>134.24609380000001</c:v>
                </c:pt>
                <c:pt idx="37904">
                  <c:v>62.24609375</c:v>
                </c:pt>
                <c:pt idx="37905">
                  <c:v>17.24609375</c:v>
                </c:pt>
                <c:pt idx="37906">
                  <c:v>27.24609375</c:v>
                </c:pt>
                <c:pt idx="37907">
                  <c:v>-2.75390625</c:v>
                </c:pt>
                <c:pt idx="37908">
                  <c:v>72.94140625</c:v>
                </c:pt>
                <c:pt idx="37909">
                  <c:v>44.94140625</c:v>
                </c:pt>
                <c:pt idx="37910">
                  <c:v>80.94140625</c:v>
                </c:pt>
                <c:pt idx="37911">
                  <c:v>63.94140625</c:v>
                </c:pt>
                <c:pt idx="37912">
                  <c:v>95.94140625</c:v>
                </c:pt>
                <c:pt idx="37913">
                  <c:v>119.9414062</c:v>
                </c:pt>
                <c:pt idx="37914">
                  <c:v>93.94140625</c:v>
                </c:pt>
                <c:pt idx="37915">
                  <c:v>6.234375</c:v>
                </c:pt>
                <c:pt idx="37916">
                  <c:v>-74.765625</c:v>
                </c:pt>
                <c:pt idx="37917">
                  <c:v>11.234375</c:v>
                </c:pt>
                <c:pt idx="37918">
                  <c:v>116.234375</c:v>
                </c:pt>
                <c:pt idx="37919">
                  <c:v>136.234375</c:v>
                </c:pt>
                <c:pt idx="37920">
                  <c:v>38.16796875</c:v>
                </c:pt>
                <c:pt idx="37921">
                  <c:v>170.16796880000001</c:v>
                </c:pt>
                <c:pt idx="37922">
                  <c:v>-21.83203125</c:v>
                </c:pt>
                <c:pt idx="37923">
                  <c:v>93.16796875</c:v>
                </c:pt>
                <c:pt idx="37924">
                  <c:v>69.16796875</c:v>
                </c:pt>
                <c:pt idx="37925">
                  <c:v>98.16796875</c:v>
                </c:pt>
                <c:pt idx="37926">
                  <c:v>191.16796880000001</c:v>
                </c:pt>
                <c:pt idx="37927">
                  <c:v>85.12890625</c:v>
                </c:pt>
                <c:pt idx="37928">
                  <c:v>22.12890625</c:v>
                </c:pt>
                <c:pt idx="37929">
                  <c:v>0.12890625</c:v>
                </c:pt>
                <c:pt idx="37930">
                  <c:v>8.12890625</c:v>
                </c:pt>
                <c:pt idx="37931">
                  <c:v>28.12890625</c:v>
                </c:pt>
                <c:pt idx="37932">
                  <c:v>2.12890625</c:v>
                </c:pt>
                <c:pt idx="37933">
                  <c:v>108.1289062</c:v>
                </c:pt>
                <c:pt idx="37934">
                  <c:v>134.12890619999999</c:v>
                </c:pt>
                <c:pt idx="37935">
                  <c:v>83.12890625</c:v>
                </c:pt>
                <c:pt idx="37936">
                  <c:v>14.12890625</c:v>
                </c:pt>
                <c:pt idx="37937">
                  <c:v>81.12890625</c:v>
                </c:pt>
                <c:pt idx="37938">
                  <c:v>36.12890625</c:v>
                </c:pt>
                <c:pt idx="37939">
                  <c:v>42.12890625</c:v>
                </c:pt>
                <c:pt idx="37940">
                  <c:v>30.33984375</c:v>
                </c:pt>
                <c:pt idx="37941">
                  <c:v>50.33984375</c:v>
                </c:pt>
                <c:pt idx="37942">
                  <c:v>100.3398438</c:v>
                </c:pt>
                <c:pt idx="37943">
                  <c:v>6.33984375</c:v>
                </c:pt>
                <c:pt idx="37944">
                  <c:v>-15.66015625</c:v>
                </c:pt>
                <c:pt idx="37945">
                  <c:v>34.33984375</c:v>
                </c:pt>
                <c:pt idx="37946">
                  <c:v>56.33984375</c:v>
                </c:pt>
                <c:pt idx="37947">
                  <c:v>28.33984375</c:v>
                </c:pt>
                <c:pt idx="37948">
                  <c:v>-27.87109375</c:v>
                </c:pt>
                <c:pt idx="37949">
                  <c:v>104.1289062</c:v>
                </c:pt>
                <c:pt idx="37950">
                  <c:v>0.12890625</c:v>
                </c:pt>
                <c:pt idx="37951">
                  <c:v>33.12890625</c:v>
                </c:pt>
                <c:pt idx="37952">
                  <c:v>-54.8125</c:v>
                </c:pt>
                <c:pt idx="37953">
                  <c:v>-22.8125</c:v>
                </c:pt>
                <c:pt idx="37954">
                  <c:v>21.1875</c:v>
                </c:pt>
                <c:pt idx="37955">
                  <c:v>-26.8125</c:v>
                </c:pt>
                <c:pt idx="37956">
                  <c:v>117.1875</c:v>
                </c:pt>
                <c:pt idx="37957">
                  <c:v>130.24609380000001</c:v>
                </c:pt>
                <c:pt idx="37958">
                  <c:v>62.24609375</c:v>
                </c:pt>
                <c:pt idx="37959">
                  <c:v>102.2460938</c:v>
                </c:pt>
                <c:pt idx="37960">
                  <c:v>158.24609380000001</c:v>
                </c:pt>
                <c:pt idx="37961">
                  <c:v>165.24609380000001</c:v>
                </c:pt>
                <c:pt idx="37962">
                  <c:v>68.24609375</c:v>
                </c:pt>
                <c:pt idx="37963">
                  <c:v>99.24609375</c:v>
                </c:pt>
                <c:pt idx="37964">
                  <c:v>79.24609375</c:v>
                </c:pt>
                <c:pt idx="37965">
                  <c:v>57.24609375</c:v>
                </c:pt>
                <c:pt idx="37966">
                  <c:v>112.2460938</c:v>
                </c:pt>
                <c:pt idx="37967">
                  <c:v>39.24609375</c:v>
                </c:pt>
                <c:pt idx="37968">
                  <c:v>87.94140625</c:v>
                </c:pt>
                <c:pt idx="37969">
                  <c:v>88.94140625</c:v>
                </c:pt>
                <c:pt idx="37970">
                  <c:v>52.94140625</c:v>
                </c:pt>
                <c:pt idx="37971">
                  <c:v>48.94140625</c:v>
                </c:pt>
                <c:pt idx="37972">
                  <c:v>-6.05859375</c:v>
                </c:pt>
                <c:pt idx="37973">
                  <c:v>52.94140625</c:v>
                </c:pt>
                <c:pt idx="37974">
                  <c:v>0.94140625</c:v>
                </c:pt>
                <c:pt idx="37975">
                  <c:v>-16.765625</c:v>
                </c:pt>
                <c:pt idx="37976">
                  <c:v>41.234375</c:v>
                </c:pt>
                <c:pt idx="37977">
                  <c:v>97.234375</c:v>
                </c:pt>
                <c:pt idx="37978">
                  <c:v>67.234375</c:v>
                </c:pt>
                <c:pt idx="37979">
                  <c:v>159.234375</c:v>
                </c:pt>
                <c:pt idx="37980">
                  <c:v>102.234375</c:v>
                </c:pt>
                <c:pt idx="37981">
                  <c:v>88.234375</c:v>
                </c:pt>
                <c:pt idx="37982">
                  <c:v>64.234375</c:v>
                </c:pt>
                <c:pt idx="37983">
                  <c:v>57.234375</c:v>
                </c:pt>
                <c:pt idx="37984">
                  <c:v>65.16796875</c:v>
                </c:pt>
                <c:pt idx="37985">
                  <c:v>-24.83203125</c:v>
                </c:pt>
                <c:pt idx="37986">
                  <c:v>96.16796875</c:v>
                </c:pt>
                <c:pt idx="37987">
                  <c:v>151.16796880000001</c:v>
                </c:pt>
                <c:pt idx="37988">
                  <c:v>95.12890625</c:v>
                </c:pt>
                <c:pt idx="37989">
                  <c:v>-10.87109375</c:v>
                </c:pt>
                <c:pt idx="37990">
                  <c:v>38.12890625</c:v>
                </c:pt>
                <c:pt idx="37991">
                  <c:v>64.33984375</c:v>
                </c:pt>
                <c:pt idx="37992">
                  <c:v>-5.66015625</c:v>
                </c:pt>
                <c:pt idx="37993">
                  <c:v>23.33984375</c:v>
                </c:pt>
                <c:pt idx="37994">
                  <c:v>153.33984380000001</c:v>
                </c:pt>
                <c:pt idx="37995">
                  <c:v>39.33984375</c:v>
                </c:pt>
                <c:pt idx="37996">
                  <c:v>136.33984380000001</c:v>
                </c:pt>
                <c:pt idx="37997">
                  <c:v>105.3398438</c:v>
                </c:pt>
                <c:pt idx="37998">
                  <c:v>58.33984375</c:v>
                </c:pt>
                <c:pt idx="37999">
                  <c:v>40.12890625</c:v>
                </c:pt>
                <c:pt idx="38000">
                  <c:v>13.12890625</c:v>
                </c:pt>
                <c:pt idx="38001">
                  <c:v>7.1875</c:v>
                </c:pt>
                <c:pt idx="38002">
                  <c:v>13.1875</c:v>
                </c:pt>
                <c:pt idx="38003">
                  <c:v>29.24609375</c:v>
                </c:pt>
                <c:pt idx="38004">
                  <c:v>5.24609375</c:v>
                </c:pt>
                <c:pt idx="38005">
                  <c:v>56.24609375</c:v>
                </c:pt>
                <c:pt idx="38006">
                  <c:v>141.24609380000001</c:v>
                </c:pt>
                <c:pt idx="38007">
                  <c:v>-12.75390625</c:v>
                </c:pt>
                <c:pt idx="38008">
                  <c:v>101.2460938</c:v>
                </c:pt>
                <c:pt idx="38009">
                  <c:v>34.24609375</c:v>
                </c:pt>
                <c:pt idx="38010">
                  <c:v>199.24609380000001</c:v>
                </c:pt>
                <c:pt idx="38011">
                  <c:v>85.94140625</c:v>
                </c:pt>
                <c:pt idx="38012">
                  <c:v>57.94140625</c:v>
                </c:pt>
                <c:pt idx="38013">
                  <c:v>-42.05859375</c:v>
                </c:pt>
                <c:pt idx="38014">
                  <c:v>78.94140625</c:v>
                </c:pt>
                <c:pt idx="38015">
                  <c:v>22.94140625</c:v>
                </c:pt>
                <c:pt idx="38016">
                  <c:v>18.234375</c:v>
                </c:pt>
                <c:pt idx="38017">
                  <c:v>16.234375</c:v>
                </c:pt>
                <c:pt idx="38018">
                  <c:v>75.234375</c:v>
                </c:pt>
                <c:pt idx="38019">
                  <c:v>71.234375</c:v>
                </c:pt>
                <c:pt idx="38020">
                  <c:v>-5.765625</c:v>
                </c:pt>
                <c:pt idx="38021">
                  <c:v>-29.765625</c:v>
                </c:pt>
                <c:pt idx="38022">
                  <c:v>42.234375</c:v>
                </c:pt>
                <c:pt idx="38023">
                  <c:v>100.234375</c:v>
                </c:pt>
                <c:pt idx="38024">
                  <c:v>77.234375</c:v>
                </c:pt>
                <c:pt idx="38025">
                  <c:v>65.16796875</c:v>
                </c:pt>
                <c:pt idx="38026">
                  <c:v>-13.83203125</c:v>
                </c:pt>
                <c:pt idx="38027">
                  <c:v>39.16796875</c:v>
                </c:pt>
                <c:pt idx="38028">
                  <c:v>-35.83203125</c:v>
                </c:pt>
                <c:pt idx="38029">
                  <c:v>42.16796875</c:v>
                </c:pt>
                <c:pt idx="38030">
                  <c:v>29.16796875</c:v>
                </c:pt>
                <c:pt idx="38031">
                  <c:v>92.16796875</c:v>
                </c:pt>
                <c:pt idx="38032">
                  <c:v>139.16796880000001</c:v>
                </c:pt>
                <c:pt idx="38033">
                  <c:v>-11.83203125</c:v>
                </c:pt>
                <c:pt idx="38034">
                  <c:v>-38.83203125</c:v>
                </c:pt>
                <c:pt idx="38035">
                  <c:v>-50.87109375</c:v>
                </c:pt>
                <c:pt idx="38036">
                  <c:v>12.12890625</c:v>
                </c:pt>
                <c:pt idx="38037">
                  <c:v>121.1289062</c:v>
                </c:pt>
                <c:pt idx="38038">
                  <c:v>37.12890625</c:v>
                </c:pt>
                <c:pt idx="38039">
                  <c:v>114.1289062</c:v>
                </c:pt>
                <c:pt idx="38040">
                  <c:v>27.12890625</c:v>
                </c:pt>
                <c:pt idx="38041">
                  <c:v>64.12890625</c:v>
                </c:pt>
                <c:pt idx="38042">
                  <c:v>33.12890625</c:v>
                </c:pt>
                <c:pt idx="38043">
                  <c:v>124.3398438</c:v>
                </c:pt>
                <c:pt idx="38044">
                  <c:v>68.33984375</c:v>
                </c:pt>
                <c:pt idx="38045">
                  <c:v>69.33984375</c:v>
                </c:pt>
                <c:pt idx="38046">
                  <c:v>54.12890625</c:v>
                </c:pt>
                <c:pt idx="38047">
                  <c:v>-28.87109375</c:v>
                </c:pt>
                <c:pt idx="38048">
                  <c:v>151.12890619999999</c:v>
                </c:pt>
                <c:pt idx="38049">
                  <c:v>86.12890625</c:v>
                </c:pt>
                <c:pt idx="38050">
                  <c:v>99.12890625</c:v>
                </c:pt>
                <c:pt idx="38051">
                  <c:v>42.12890625</c:v>
                </c:pt>
                <c:pt idx="38052">
                  <c:v>-68.8125</c:v>
                </c:pt>
                <c:pt idx="38053">
                  <c:v>145.1875</c:v>
                </c:pt>
                <c:pt idx="38054">
                  <c:v>-53.8125</c:v>
                </c:pt>
                <c:pt idx="38055">
                  <c:v>48.1875</c:v>
                </c:pt>
                <c:pt idx="38056">
                  <c:v>-49.8125</c:v>
                </c:pt>
                <c:pt idx="38057">
                  <c:v>115.1875</c:v>
                </c:pt>
                <c:pt idx="38058">
                  <c:v>178.1875</c:v>
                </c:pt>
                <c:pt idx="38059">
                  <c:v>50.1875</c:v>
                </c:pt>
                <c:pt idx="38060">
                  <c:v>43.1875</c:v>
                </c:pt>
                <c:pt idx="38061">
                  <c:v>114.1875</c:v>
                </c:pt>
                <c:pt idx="38062">
                  <c:v>100.1875</c:v>
                </c:pt>
                <c:pt idx="38063">
                  <c:v>68.24609375</c:v>
                </c:pt>
                <c:pt idx="38064">
                  <c:v>4.24609375</c:v>
                </c:pt>
                <c:pt idx="38065">
                  <c:v>-12.75390625</c:v>
                </c:pt>
                <c:pt idx="38066">
                  <c:v>43.24609375</c:v>
                </c:pt>
                <c:pt idx="38067">
                  <c:v>13.24609375</c:v>
                </c:pt>
                <c:pt idx="38068">
                  <c:v>104.2460938</c:v>
                </c:pt>
                <c:pt idx="38069">
                  <c:v>64.24609375</c:v>
                </c:pt>
                <c:pt idx="38070">
                  <c:v>186.94140619999999</c:v>
                </c:pt>
                <c:pt idx="38071">
                  <c:v>19.94140625</c:v>
                </c:pt>
                <c:pt idx="38072">
                  <c:v>96.94140625</c:v>
                </c:pt>
                <c:pt idx="38073">
                  <c:v>55.94140625</c:v>
                </c:pt>
                <c:pt idx="38074">
                  <c:v>74.94140625</c:v>
                </c:pt>
                <c:pt idx="38075">
                  <c:v>-0.765625</c:v>
                </c:pt>
                <c:pt idx="38076">
                  <c:v>153.234375</c:v>
                </c:pt>
                <c:pt idx="38077">
                  <c:v>148.234375</c:v>
                </c:pt>
                <c:pt idx="38078">
                  <c:v>16.234375</c:v>
                </c:pt>
                <c:pt idx="38079">
                  <c:v>15.234375</c:v>
                </c:pt>
                <c:pt idx="38080">
                  <c:v>58.234375</c:v>
                </c:pt>
                <c:pt idx="38081">
                  <c:v>18.234375</c:v>
                </c:pt>
                <c:pt idx="38082">
                  <c:v>-55.765625</c:v>
                </c:pt>
                <c:pt idx="38083">
                  <c:v>96.16796875</c:v>
                </c:pt>
                <c:pt idx="38084">
                  <c:v>27.16796875</c:v>
                </c:pt>
                <c:pt idx="38085">
                  <c:v>-16.83203125</c:v>
                </c:pt>
                <c:pt idx="38086">
                  <c:v>72.16796875</c:v>
                </c:pt>
                <c:pt idx="38087">
                  <c:v>-33.83203125</c:v>
                </c:pt>
                <c:pt idx="38088">
                  <c:v>74.12890625</c:v>
                </c:pt>
                <c:pt idx="38089">
                  <c:v>-20.87109375</c:v>
                </c:pt>
                <c:pt idx="38090">
                  <c:v>78.12890625</c:v>
                </c:pt>
                <c:pt idx="38091">
                  <c:v>108.1289062</c:v>
                </c:pt>
                <c:pt idx="38092">
                  <c:v>108.1289062</c:v>
                </c:pt>
                <c:pt idx="38093">
                  <c:v>34.12890625</c:v>
                </c:pt>
                <c:pt idx="38094">
                  <c:v>-15.87109375</c:v>
                </c:pt>
                <c:pt idx="38095">
                  <c:v>97.12890625</c:v>
                </c:pt>
                <c:pt idx="38096">
                  <c:v>61.12890625</c:v>
                </c:pt>
                <c:pt idx="38097">
                  <c:v>75.33984375</c:v>
                </c:pt>
                <c:pt idx="38098">
                  <c:v>61.33984375</c:v>
                </c:pt>
                <c:pt idx="38099">
                  <c:v>-60.66015625</c:v>
                </c:pt>
                <c:pt idx="38100">
                  <c:v>24.12890625</c:v>
                </c:pt>
                <c:pt idx="38101">
                  <c:v>-53.87109375</c:v>
                </c:pt>
                <c:pt idx="38102">
                  <c:v>92.12890625</c:v>
                </c:pt>
                <c:pt idx="38103">
                  <c:v>35.12890625</c:v>
                </c:pt>
                <c:pt idx="38104">
                  <c:v>82.1875</c:v>
                </c:pt>
                <c:pt idx="38105">
                  <c:v>127.1875</c:v>
                </c:pt>
                <c:pt idx="38106">
                  <c:v>3.1875</c:v>
                </c:pt>
                <c:pt idx="38107">
                  <c:v>114.1875</c:v>
                </c:pt>
                <c:pt idx="38108">
                  <c:v>121.1875</c:v>
                </c:pt>
                <c:pt idx="38109">
                  <c:v>34.24609375</c:v>
                </c:pt>
                <c:pt idx="38110">
                  <c:v>12.24609375</c:v>
                </c:pt>
                <c:pt idx="38111">
                  <c:v>59.94140625</c:v>
                </c:pt>
                <c:pt idx="38112">
                  <c:v>-41.05859375</c:v>
                </c:pt>
                <c:pt idx="38113">
                  <c:v>72.94140625</c:v>
                </c:pt>
                <c:pt idx="38114">
                  <c:v>45.94140625</c:v>
                </c:pt>
                <c:pt idx="38115">
                  <c:v>127.9414062</c:v>
                </c:pt>
                <c:pt idx="38116">
                  <c:v>48.94140625</c:v>
                </c:pt>
                <c:pt idx="38117">
                  <c:v>-37.05859375</c:v>
                </c:pt>
                <c:pt idx="38118">
                  <c:v>49.94140625</c:v>
                </c:pt>
                <c:pt idx="38119">
                  <c:v>-44.765625</c:v>
                </c:pt>
                <c:pt idx="38120">
                  <c:v>20.234375</c:v>
                </c:pt>
                <c:pt idx="38121">
                  <c:v>-15.765625</c:v>
                </c:pt>
                <c:pt idx="38122">
                  <c:v>57.234375</c:v>
                </c:pt>
                <c:pt idx="38123">
                  <c:v>60.234375</c:v>
                </c:pt>
                <c:pt idx="38124">
                  <c:v>37.234375</c:v>
                </c:pt>
                <c:pt idx="38125">
                  <c:v>93.234375</c:v>
                </c:pt>
                <c:pt idx="38126">
                  <c:v>14.16796875</c:v>
                </c:pt>
                <c:pt idx="38127">
                  <c:v>-26.83203125</c:v>
                </c:pt>
                <c:pt idx="38128">
                  <c:v>11.16796875</c:v>
                </c:pt>
                <c:pt idx="38129">
                  <c:v>83.16796875</c:v>
                </c:pt>
                <c:pt idx="38130">
                  <c:v>63.16796875</c:v>
                </c:pt>
                <c:pt idx="38131">
                  <c:v>0.16796875</c:v>
                </c:pt>
                <c:pt idx="38132">
                  <c:v>12.16796875</c:v>
                </c:pt>
                <c:pt idx="38133">
                  <c:v>89.16796875</c:v>
                </c:pt>
                <c:pt idx="38134">
                  <c:v>120.1679688</c:v>
                </c:pt>
                <c:pt idx="38135">
                  <c:v>117.1679688</c:v>
                </c:pt>
                <c:pt idx="38136">
                  <c:v>56.12890625</c:v>
                </c:pt>
                <c:pt idx="38137">
                  <c:v>-34.87109375</c:v>
                </c:pt>
                <c:pt idx="38138">
                  <c:v>40.12890625</c:v>
                </c:pt>
                <c:pt idx="38139">
                  <c:v>88.12890625</c:v>
                </c:pt>
                <c:pt idx="38140">
                  <c:v>0.12890625</c:v>
                </c:pt>
                <c:pt idx="38141">
                  <c:v>101.1289062</c:v>
                </c:pt>
                <c:pt idx="38142">
                  <c:v>-1.66015625</c:v>
                </c:pt>
                <c:pt idx="38143">
                  <c:v>83.33984375</c:v>
                </c:pt>
                <c:pt idx="38144">
                  <c:v>2.33984375</c:v>
                </c:pt>
                <c:pt idx="38145">
                  <c:v>-11.66015625</c:v>
                </c:pt>
                <c:pt idx="38146">
                  <c:v>22.33984375</c:v>
                </c:pt>
                <c:pt idx="38147">
                  <c:v>-1.66015625</c:v>
                </c:pt>
                <c:pt idx="38148">
                  <c:v>118.3398438</c:v>
                </c:pt>
                <c:pt idx="38149">
                  <c:v>57.33984375</c:v>
                </c:pt>
                <c:pt idx="38150">
                  <c:v>51.33984375</c:v>
                </c:pt>
                <c:pt idx="38151">
                  <c:v>114.3398438</c:v>
                </c:pt>
                <c:pt idx="38152">
                  <c:v>74.33984375</c:v>
                </c:pt>
                <c:pt idx="38153">
                  <c:v>113.1289062</c:v>
                </c:pt>
                <c:pt idx="38154">
                  <c:v>-0.87109375</c:v>
                </c:pt>
                <c:pt idx="38155">
                  <c:v>63.12890625</c:v>
                </c:pt>
                <c:pt idx="38156">
                  <c:v>62.12890625</c:v>
                </c:pt>
                <c:pt idx="38157">
                  <c:v>52.12890625</c:v>
                </c:pt>
                <c:pt idx="38158">
                  <c:v>10.1875</c:v>
                </c:pt>
                <c:pt idx="38159">
                  <c:v>12.1875</c:v>
                </c:pt>
                <c:pt idx="38160">
                  <c:v>112.1875</c:v>
                </c:pt>
                <c:pt idx="38161">
                  <c:v>66.1875</c:v>
                </c:pt>
                <c:pt idx="38162">
                  <c:v>124.1875</c:v>
                </c:pt>
                <c:pt idx="38163">
                  <c:v>54.1875</c:v>
                </c:pt>
                <c:pt idx="38164">
                  <c:v>-32.8125</c:v>
                </c:pt>
                <c:pt idx="38165">
                  <c:v>-5.75390625</c:v>
                </c:pt>
                <c:pt idx="38166">
                  <c:v>2.24609375</c:v>
                </c:pt>
                <c:pt idx="38167">
                  <c:v>-34.75390625</c:v>
                </c:pt>
                <c:pt idx="38168">
                  <c:v>-41.75390625</c:v>
                </c:pt>
                <c:pt idx="38169">
                  <c:v>110.2460938</c:v>
                </c:pt>
                <c:pt idx="38170">
                  <c:v>139.24609380000001</c:v>
                </c:pt>
                <c:pt idx="38171">
                  <c:v>191.24609380000001</c:v>
                </c:pt>
                <c:pt idx="38172">
                  <c:v>73.24609375</c:v>
                </c:pt>
                <c:pt idx="38173">
                  <c:v>31.24609375</c:v>
                </c:pt>
                <c:pt idx="38174">
                  <c:v>17.24609375</c:v>
                </c:pt>
                <c:pt idx="38175">
                  <c:v>80.24609375</c:v>
                </c:pt>
                <c:pt idx="38176">
                  <c:v>42.94140625</c:v>
                </c:pt>
                <c:pt idx="38177">
                  <c:v>92.94140625</c:v>
                </c:pt>
                <c:pt idx="38178">
                  <c:v>-8.05859375</c:v>
                </c:pt>
                <c:pt idx="38179">
                  <c:v>100.9414062</c:v>
                </c:pt>
                <c:pt idx="38180">
                  <c:v>80.94140625</c:v>
                </c:pt>
                <c:pt idx="38181">
                  <c:v>21.94140625</c:v>
                </c:pt>
                <c:pt idx="38182">
                  <c:v>123.9414062</c:v>
                </c:pt>
                <c:pt idx="38183">
                  <c:v>82.234375</c:v>
                </c:pt>
                <c:pt idx="38184">
                  <c:v>50.234375</c:v>
                </c:pt>
                <c:pt idx="38185">
                  <c:v>136.234375</c:v>
                </c:pt>
                <c:pt idx="38186">
                  <c:v>88.234375</c:v>
                </c:pt>
                <c:pt idx="38187">
                  <c:v>94.16796875</c:v>
                </c:pt>
                <c:pt idx="38188">
                  <c:v>-38.83203125</c:v>
                </c:pt>
                <c:pt idx="38189">
                  <c:v>34.16796875</c:v>
                </c:pt>
                <c:pt idx="38190">
                  <c:v>51.16796875</c:v>
                </c:pt>
                <c:pt idx="38191">
                  <c:v>90.16796875</c:v>
                </c:pt>
                <c:pt idx="38192">
                  <c:v>1.16796875</c:v>
                </c:pt>
                <c:pt idx="38193">
                  <c:v>52.16796875</c:v>
                </c:pt>
                <c:pt idx="38194">
                  <c:v>126.1679688</c:v>
                </c:pt>
                <c:pt idx="38195">
                  <c:v>-57.83203125</c:v>
                </c:pt>
                <c:pt idx="38196">
                  <c:v>1.12890625</c:v>
                </c:pt>
                <c:pt idx="38197">
                  <c:v>-9.87109375</c:v>
                </c:pt>
                <c:pt idx="38198">
                  <c:v>62.12890625</c:v>
                </c:pt>
                <c:pt idx="38199">
                  <c:v>26.12890625</c:v>
                </c:pt>
                <c:pt idx="38200">
                  <c:v>130.12890619999999</c:v>
                </c:pt>
                <c:pt idx="38201">
                  <c:v>-10.87109375</c:v>
                </c:pt>
                <c:pt idx="38202">
                  <c:v>-41.66015625</c:v>
                </c:pt>
                <c:pt idx="38203">
                  <c:v>113.3398438</c:v>
                </c:pt>
                <c:pt idx="38204">
                  <c:v>129.33984380000001</c:v>
                </c:pt>
                <c:pt idx="38205">
                  <c:v>76.33984375</c:v>
                </c:pt>
                <c:pt idx="38206">
                  <c:v>104.3398438</c:v>
                </c:pt>
                <c:pt idx="38207">
                  <c:v>75.33984375</c:v>
                </c:pt>
                <c:pt idx="38208">
                  <c:v>29.33984375</c:v>
                </c:pt>
                <c:pt idx="38209">
                  <c:v>9.33984375</c:v>
                </c:pt>
                <c:pt idx="38210">
                  <c:v>-41.87109375</c:v>
                </c:pt>
                <c:pt idx="38211">
                  <c:v>65.12890625</c:v>
                </c:pt>
                <c:pt idx="38212">
                  <c:v>-0.87109375</c:v>
                </c:pt>
                <c:pt idx="38213">
                  <c:v>175.12890619999999</c:v>
                </c:pt>
                <c:pt idx="38214">
                  <c:v>79.12890625</c:v>
                </c:pt>
                <c:pt idx="38215">
                  <c:v>59.12890625</c:v>
                </c:pt>
                <c:pt idx="38216">
                  <c:v>38.12890625</c:v>
                </c:pt>
                <c:pt idx="38217">
                  <c:v>79.1875</c:v>
                </c:pt>
                <c:pt idx="38218">
                  <c:v>111.1875</c:v>
                </c:pt>
                <c:pt idx="38219">
                  <c:v>129.1875</c:v>
                </c:pt>
                <c:pt idx="38220">
                  <c:v>122.1875</c:v>
                </c:pt>
                <c:pt idx="38221">
                  <c:v>39.1875</c:v>
                </c:pt>
                <c:pt idx="38222">
                  <c:v>110.1875</c:v>
                </c:pt>
                <c:pt idx="38223">
                  <c:v>100.2460938</c:v>
                </c:pt>
                <c:pt idx="38224">
                  <c:v>-6.75390625</c:v>
                </c:pt>
                <c:pt idx="38225">
                  <c:v>49.24609375</c:v>
                </c:pt>
                <c:pt idx="38226">
                  <c:v>72.24609375</c:v>
                </c:pt>
                <c:pt idx="38227">
                  <c:v>72.94140625</c:v>
                </c:pt>
                <c:pt idx="38228">
                  <c:v>91.94140625</c:v>
                </c:pt>
                <c:pt idx="38229">
                  <c:v>93.94140625</c:v>
                </c:pt>
                <c:pt idx="38230">
                  <c:v>86.94140625</c:v>
                </c:pt>
                <c:pt idx="38231">
                  <c:v>81.234375</c:v>
                </c:pt>
                <c:pt idx="38232">
                  <c:v>-70.765625</c:v>
                </c:pt>
                <c:pt idx="38233">
                  <c:v>55.234375</c:v>
                </c:pt>
                <c:pt idx="38234">
                  <c:v>134.234375</c:v>
                </c:pt>
                <c:pt idx="38235">
                  <c:v>37.234375</c:v>
                </c:pt>
                <c:pt idx="38236">
                  <c:v>68.234375</c:v>
                </c:pt>
                <c:pt idx="38237">
                  <c:v>52.234375</c:v>
                </c:pt>
                <c:pt idx="38238">
                  <c:v>128.234375</c:v>
                </c:pt>
                <c:pt idx="38239">
                  <c:v>13.234375</c:v>
                </c:pt>
                <c:pt idx="38240">
                  <c:v>41.234375</c:v>
                </c:pt>
                <c:pt idx="38241">
                  <c:v>40.16796875</c:v>
                </c:pt>
                <c:pt idx="38242">
                  <c:v>115.1679688</c:v>
                </c:pt>
                <c:pt idx="38243">
                  <c:v>71.16796875</c:v>
                </c:pt>
                <c:pt idx="38244">
                  <c:v>-5.83203125</c:v>
                </c:pt>
                <c:pt idx="38245">
                  <c:v>-7.83203125</c:v>
                </c:pt>
                <c:pt idx="38246">
                  <c:v>-32.83203125</c:v>
                </c:pt>
                <c:pt idx="38247">
                  <c:v>26.12890625</c:v>
                </c:pt>
                <c:pt idx="38248">
                  <c:v>52.12890625</c:v>
                </c:pt>
                <c:pt idx="38249">
                  <c:v>72.12890625</c:v>
                </c:pt>
                <c:pt idx="38250">
                  <c:v>107.1289062</c:v>
                </c:pt>
                <c:pt idx="38251">
                  <c:v>109.1289062</c:v>
                </c:pt>
                <c:pt idx="38252">
                  <c:v>43.12890625</c:v>
                </c:pt>
                <c:pt idx="38253">
                  <c:v>43.12890625</c:v>
                </c:pt>
                <c:pt idx="38254">
                  <c:v>5.12890625</c:v>
                </c:pt>
                <c:pt idx="38255">
                  <c:v>36.12890625</c:v>
                </c:pt>
                <c:pt idx="38256">
                  <c:v>115.3398438</c:v>
                </c:pt>
                <c:pt idx="38257">
                  <c:v>24.33984375</c:v>
                </c:pt>
                <c:pt idx="38258">
                  <c:v>21.33984375</c:v>
                </c:pt>
                <c:pt idx="38259">
                  <c:v>50.33984375</c:v>
                </c:pt>
                <c:pt idx="38260">
                  <c:v>-46.66015625</c:v>
                </c:pt>
                <c:pt idx="38261">
                  <c:v>59.33984375</c:v>
                </c:pt>
                <c:pt idx="38262">
                  <c:v>25.33984375</c:v>
                </c:pt>
                <c:pt idx="38263">
                  <c:v>90.33984375</c:v>
                </c:pt>
                <c:pt idx="38264">
                  <c:v>9.33984375</c:v>
                </c:pt>
                <c:pt idx="38265">
                  <c:v>60.12890625</c:v>
                </c:pt>
                <c:pt idx="38266">
                  <c:v>4.12890625</c:v>
                </c:pt>
                <c:pt idx="38267">
                  <c:v>30.12890625</c:v>
                </c:pt>
                <c:pt idx="38268">
                  <c:v>-34.87109375</c:v>
                </c:pt>
                <c:pt idx="38269">
                  <c:v>24.12890625</c:v>
                </c:pt>
                <c:pt idx="38270">
                  <c:v>-48.87109375</c:v>
                </c:pt>
                <c:pt idx="38271">
                  <c:v>90.12890625</c:v>
                </c:pt>
                <c:pt idx="38272">
                  <c:v>77.12890625</c:v>
                </c:pt>
                <c:pt idx="38273">
                  <c:v>8.12890625</c:v>
                </c:pt>
                <c:pt idx="38274">
                  <c:v>-1.87109375</c:v>
                </c:pt>
                <c:pt idx="38275">
                  <c:v>-13.87109375</c:v>
                </c:pt>
                <c:pt idx="38276">
                  <c:v>54.1875</c:v>
                </c:pt>
                <c:pt idx="38277">
                  <c:v>52.1875</c:v>
                </c:pt>
                <c:pt idx="38278">
                  <c:v>6.1875</c:v>
                </c:pt>
                <c:pt idx="38279">
                  <c:v>198.1875</c:v>
                </c:pt>
                <c:pt idx="38280">
                  <c:v>41.1875</c:v>
                </c:pt>
                <c:pt idx="38281">
                  <c:v>61.1875</c:v>
                </c:pt>
                <c:pt idx="38282">
                  <c:v>-4.8125</c:v>
                </c:pt>
                <c:pt idx="38283">
                  <c:v>-1.75390625</c:v>
                </c:pt>
                <c:pt idx="38284">
                  <c:v>-28.75390625</c:v>
                </c:pt>
                <c:pt idx="38285">
                  <c:v>68.24609375</c:v>
                </c:pt>
                <c:pt idx="38286">
                  <c:v>72.24609375</c:v>
                </c:pt>
                <c:pt idx="38287">
                  <c:v>21.24609375</c:v>
                </c:pt>
                <c:pt idx="38288">
                  <c:v>7.94140625</c:v>
                </c:pt>
                <c:pt idx="38289">
                  <c:v>22.94140625</c:v>
                </c:pt>
                <c:pt idx="38290">
                  <c:v>82.94140625</c:v>
                </c:pt>
                <c:pt idx="38291">
                  <c:v>55.94140625</c:v>
                </c:pt>
                <c:pt idx="38292">
                  <c:v>44.94140625</c:v>
                </c:pt>
                <c:pt idx="38293">
                  <c:v>14.94140625</c:v>
                </c:pt>
                <c:pt idx="38294">
                  <c:v>189.234375</c:v>
                </c:pt>
                <c:pt idx="38295">
                  <c:v>132.234375</c:v>
                </c:pt>
                <c:pt idx="38296">
                  <c:v>80.234375</c:v>
                </c:pt>
                <c:pt idx="38297">
                  <c:v>130.234375</c:v>
                </c:pt>
                <c:pt idx="38298">
                  <c:v>12.234375</c:v>
                </c:pt>
                <c:pt idx="38299">
                  <c:v>59.16796875</c:v>
                </c:pt>
                <c:pt idx="38300">
                  <c:v>-15.83203125</c:v>
                </c:pt>
                <c:pt idx="38301">
                  <c:v>34.16796875</c:v>
                </c:pt>
                <c:pt idx="38302">
                  <c:v>45.16796875</c:v>
                </c:pt>
                <c:pt idx="38303">
                  <c:v>97.16796875</c:v>
                </c:pt>
                <c:pt idx="38304">
                  <c:v>100.1679688</c:v>
                </c:pt>
                <c:pt idx="38305">
                  <c:v>60.16796875</c:v>
                </c:pt>
                <c:pt idx="38306">
                  <c:v>110.1679688</c:v>
                </c:pt>
                <c:pt idx="38307">
                  <c:v>6.12890625</c:v>
                </c:pt>
                <c:pt idx="38308">
                  <c:v>-35.87109375</c:v>
                </c:pt>
                <c:pt idx="38309">
                  <c:v>65.12890625</c:v>
                </c:pt>
                <c:pt idx="38310">
                  <c:v>170.12890619999999</c:v>
                </c:pt>
                <c:pt idx="38311">
                  <c:v>125.1289062</c:v>
                </c:pt>
                <c:pt idx="38312">
                  <c:v>-24.87109375</c:v>
                </c:pt>
                <c:pt idx="38313">
                  <c:v>25.33984375</c:v>
                </c:pt>
                <c:pt idx="38314">
                  <c:v>89.33984375</c:v>
                </c:pt>
                <c:pt idx="38315">
                  <c:v>82.33984375</c:v>
                </c:pt>
                <c:pt idx="38316">
                  <c:v>-8.66015625</c:v>
                </c:pt>
                <c:pt idx="38317">
                  <c:v>8.33984375</c:v>
                </c:pt>
                <c:pt idx="38318">
                  <c:v>-17.66015625</c:v>
                </c:pt>
                <c:pt idx="38319">
                  <c:v>53.12890625</c:v>
                </c:pt>
                <c:pt idx="38320">
                  <c:v>33.12890625</c:v>
                </c:pt>
                <c:pt idx="38321">
                  <c:v>32.12890625</c:v>
                </c:pt>
                <c:pt idx="38322">
                  <c:v>120.1289062</c:v>
                </c:pt>
                <c:pt idx="38323">
                  <c:v>31.12890625</c:v>
                </c:pt>
                <c:pt idx="38324">
                  <c:v>101.1289062</c:v>
                </c:pt>
                <c:pt idx="38325">
                  <c:v>55.12890625</c:v>
                </c:pt>
                <c:pt idx="38326">
                  <c:v>48.12890625</c:v>
                </c:pt>
                <c:pt idx="38327">
                  <c:v>99.12890625</c:v>
                </c:pt>
                <c:pt idx="38328">
                  <c:v>93.1875</c:v>
                </c:pt>
                <c:pt idx="38329">
                  <c:v>135.1875</c:v>
                </c:pt>
                <c:pt idx="38330">
                  <c:v>99.1875</c:v>
                </c:pt>
                <c:pt idx="38331">
                  <c:v>80.1875</c:v>
                </c:pt>
                <c:pt idx="38332">
                  <c:v>44.1875</c:v>
                </c:pt>
                <c:pt idx="38333">
                  <c:v>76.24609375</c:v>
                </c:pt>
                <c:pt idx="38334">
                  <c:v>17.24609375</c:v>
                </c:pt>
                <c:pt idx="38335">
                  <c:v>96.24609375</c:v>
                </c:pt>
                <c:pt idx="38336">
                  <c:v>95.24609375</c:v>
                </c:pt>
                <c:pt idx="38337">
                  <c:v>4.24609375</c:v>
                </c:pt>
                <c:pt idx="38338">
                  <c:v>54.24609375</c:v>
                </c:pt>
                <c:pt idx="38339">
                  <c:v>29.94140625</c:v>
                </c:pt>
                <c:pt idx="38340">
                  <c:v>61.94140625</c:v>
                </c:pt>
                <c:pt idx="38341">
                  <c:v>95.94140625</c:v>
                </c:pt>
                <c:pt idx="38342">
                  <c:v>1.94140625</c:v>
                </c:pt>
                <c:pt idx="38343">
                  <c:v>171.94140619999999</c:v>
                </c:pt>
                <c:pt idx="38344">
                  <c:v>148.94140619999999</c:v>
                </c:pt>
                <c:pt idx="38345">
                  <c:v>6.94140625</c:v>
                </c:pt>
                <c:pt idx="38346">
                  <c:v>151.94140619999999</c:v>
                </c:pt>
                <c:pt idx="38347">
                  <c:v>-44.05859375</c:v>
                </c:pt>
                <c:pt idx="38348">
                  <c:v>106.234375</c:v>
                </c:pt>
                <c:pt idx="38349">
                  <c:v>78.234375</c:v>
                </c:pt>
                <c:pt idx="38350">
                  <c:v>71.234375</c:v>
                </c:pt>
                <c:pt idx="38351">
                  <c:v>100.234375</c:v>
                </c:pt>
                <c:pt idx="38352">
                  <c:v>73.234375</c:v>
                </c:pt>
                <c:pt idx="38353">
                  <c:v>43.234375</c:v>
                </c:pt>
                <c:pt idx="38354">
                  <c:v>-53.765625</c:v>
                </c:pt>
                <c:pt idx="38355">
                  <c:v>116.234375</c:v>
                </c:pt>
                <c:pt idx="38356">
                  <c:v>-22.765625</c:v>
                </c:pt>
                <c:pt idx="38357">
                  <c:v>54.16796875</c:v>
                </c:pt>
                <c:pt idx="38358">
                  <c:v>179.16796880000001</c:v>
                </c:pt>
                <c:pt idx="38359">
                  <c:v>41.16796875</c:v>
                </c:pt>
                <c:pt idx="38360">
                  <c:v>-59.87109375</c:v>
                </c:pt>
                <c:pt idx="38361">
                  <c:v>84.12890625</c:v>
                </c:pt>
                <c:pt idx="38362">
                  <c:v>16.12890625</c:v>
                </c:pt>
                <c:pt idx="38363">
                  <c:v>29.12890625</c:v>
                </c:pt>
                <c:pt idx="38364">
                  <c:v>-12.87109375</c:v>
                </c:pt>
                <c:pt idx="38365">
                  <c:v>83.12890625</c:v>
                </c:pt>
                <c:pt idx="38366">
                  <c:v>16.12890625</c:v>
                </c:pt>
                <c:pt idx="38367">
                  <c:v>115.1289062</c:v>
                </c:pt>
                <c:pt idx="38368">
                  <c:v>129.33984380000001</c:v>
                </c:pt>
                <c:pt idx="38369">
                  <c:v>88.33984375</c:v>
                </c:pt>
                <c:pt idx="38370">
                  <c:v>-26.66015625</c:v>
                </c:pt>
                <c:pt idx="38371">
                  <c:v>51.33984375</c:v>
                </c:pt>
                <c:pt idx="38372">
                  <c:v>-3.66015625</c:v>
                </c:pt>
                <c:pt idx="38373">
                  <c:v>22.33984375</c:v>
                </c:pt>
                <c:pt idx="38374">
                  <c:v>135.33984380000001</c:v>
                </c:pt>
                <c:pt idx="38375">
                  <c:v>23.12890625</c:v>
                </c:pt>
                <c:pt idx="38376">
                  <c:v>71.12890625</c:v>
                </c:pt>
                <c:pt idx="38377">
                  <c:v>87.12890625</c:v>
                </c:pt>
                <c:pt idx="38378">
                  <c:v>0.12890625</c:v>
                </c:pt>
                <c:pt idx="38379">
                  <c:v>75.1875</c:v>
                </c:pt>
                <c:pt idx="38380">
                  <c:v>29.1875</c:v>
                </c:pt>
                <c:pt idx="38381">
                  <c:v>-160.8125</c:v>
                </c:pt>
                <c:pt idx="38382">
                  <c:v>181.1875</c:v>
                </c:pt>
                <c:pt idx="38383">
                  <c:v>-2.8125</c:v>
                </c:pt>
                <c:pt idx="38384">
                  <c:v>157.1875</c:v>
                </c:pt>
                <c:pt idx="38385">
                  <c:v>-6.75390625</c:v>
                </c:pt>
                <c:pt idx="38386">
                  <c:v>67.24609375</c:v>
                </c:pt>
                <c:pt idx="38387">
                  <c:v>46.24609375</c:v>
                </c:pt>
                <c:pt idx="38388">
                  <c:v>-10.75390625</c:v>
                </c:pt>
                <c:pt idx="38389">
                  <c:v>119.2460938</c:v>
                </c:pt>
                <c:pt idx="38390">
                  <c:v>98.24609375</c:v>
                </c:pt>
                <c:pt idx="38391">
                  <c:v>43.24609375</c:v>
                </c:pt>
                <c:pt idx="38392">
                  <c:v>93.24609375</c:v>
                </c:pt>
                <c:pt idx="38393">
                  <c:v>109.2460938</c:v>
                </c:pt>
                <c:pt idx="38394">
                  <c:v>65.94140625</c:v>
                </c:pt>
                <c:pt idx="38395">
                  <c:v>59.94140625</c:v>
                </c:pt>
                <c:pt idx="38396">
                  <c:v>-48.05859375</c:v>
                </c:pt>
                <c:pt idx="38397">
                  <c:v>97.94140625</c:v>
                </c:pt>
                <c:pt idx="38398">
                  <c:v>160.94140619999999</c:v>
                </c:pt>
                <c:pt idx="38399">
                  <c:v>93.94140625</c:v>
                </c:pt>
                <c:pt idx="38400">
                  <c:v>25.234375</c:v>
                </c:pt>
                <c:pt idx="38401">
                  <c:v>99.234375</c:v>
                </c:pt>
                <c:pt idx="38402">
                  <c:v>73.234375</c:v>
                </c:pt>
                <c:pt idx="38403">
                  <c:v>18.234375</c:v>
                </c:pt>
                <c:pt idx="38404">
                  <c:v>163.234375</c:v>
                </c:pt>
                <c:pt idx="38405">
                  <c:v>37.16796875</c:v>
                </c:pt>
                <c:pt idx="38406">
                  <c:v>24.16796875</c:v>
                </c:pt>
                <c:pt idx="38407">
                  <c:v>-1.83203125</c:v>
                </c:pt>
                <c:pt idx="38408">
                  <c:v>22.16796875</c:v>
                </c:pt>
                <c:pt idx="38409">
                  <c:v>192.16796880000001</c:v>
                </c:pt>
                <c:pt idx="38410">
                  <c:v>-47.83203125</c:v>
                </c:pt>
                <c:pt idx="38411">
                  <c:v>171.12890619999999</c:v>
                </c:pt>
                <c:pt idx="38412">
                  <c:v>44.12890625</c:v>
                </c:pt>
                <c:pt idx="38413">
                  <c:v>16.12890625</c:v>
                </c:pt>
                <c:pt idx="38414">
                  <c:v>109.1289062</c:v>
                </c:pt>
                <c:pt idx="38415">
                  <c:v>-40.87109375</c:v>
                </c:pt>
                <c:pt idx="38416">
                  <c:v>-31.87109375</c:v>
                </c:pt>
                <c:pt idx="38417">
                  <c:v>81.33984375</c:v>
                </c:pt>
                <c:pt idx="38418">
                  <c:v>-59.66015625</c:v>
                </c:pt>
                <c:pt idx="38419">
                  <c:v>106.3398438</c:v>
                </c:pt>
                <c:pt idx="38420">
                  <c:v>37.33984375</c:v>
                </c:pt>
                <c:pt idx="38421">
                  <c:v>30.33984375</c:v>
                </c:pt>
                <c:pt idx="38422">
                  <c:v>160.33984380000001</c:v>
                </c:pt>
                <c:pt idx="38423">
                  <c:v>86.33984375</c:v>
                </c:pt>
                <c:pt idx="38424">
                  <c:v>51.33984375</c:v>
                </c:pt>
                <c:pt idx="38425">
                  <c:v>78.12890625</c:v>
                </c:pt>
                <c:pt idx="38426">
                  <c:v>-59.87109375</c:v>
                </c:pt>
                <c:pt idx="38427">
                  <c:v>138.12890619999999</c:v>
                </c:pt>
                <c:pt idx="38428">
                  <c:v>67.1875</c:v>
                </c:pt>
                <c:pt idx="38429">
                  <c:v>137.1875</c:v>
                </c:pt>
                <c:pt idx="38430">
                  <c:v>89.1875</c:v>
                </c:pt>
                <c:pt idx="38431">
                  <c:v>98.1875</c:v>
                </c:pt>
                <c:pt idx="38432">
                  <c:v>147.1875</c:v>
                </c:pt>
                <c:pt idx="38433">
                  <c:v>-44.8125</c:v>
                </c:pt>
                <c:pt idx="38434">
                  <c:v>51.24609375</c:v>
                </c:pt>
                <c:pt idx="38435">
                  <c:v>27.24609375</c:v>
                </c:pt>
                <c:pt idx="38436">
                  <c:v>66.24609375</c:v>
                </c:pt>
                <c:pt idx="38437">
                  <c:v>80.24609375</c:v>
                </c:pt>
                <c:pt idx="38438">
                  <c:v>16.94140625</c:v>
                </c:pt>
                <c:pt idx="38439">
                  <c:v>19.94140625</c:v>
                </c:pt>
                <c:pt idx="38440">
                  <c:v>159.94140619999999</c:v>
                </c:pt>
                <c:pt idx="38441">
                  <c:v>83.94140625</c:v>
                </c:pt>
                <c:pt idx="38442">
                  <c:v>84.94140625</c:v>
                </c:pt>
                <c:pt idx="38443">
                  <c:v>17.234375</c:v>
                </c:pt>
                <c:pt idx="38444">
                  <c:v>66.234375</c:v>
                </c:pt>
                <c:pt idx="38445">
                  <c:v>42.234375</c:v>
                </c:pt>
                <c:pt idx="38446">
                  <c:v>44.234375</c:v>
                </c:pt>
                <c:pt idx="38447">
                  <c:v>187.234375</c:v>
                </c:pt>
                <c:pt idx="38448">
                  <c:v>74.234375</c:v>
                </c:pt>
                <c:pt idx="38449">
                  <c:v>180.234375</c:v>
                </c:pt>
                <c:pt idx="38450">
                  <c:v>-2.765625</c:v>
                </c:pt>
                <c:pt idx="38451">
                  <c:v>63.234375</c:v>
                </c:pt>
                <c:pt idx="38452">
                  <c:v>17.234375</c:v>
                </c:pt>
                <c:pt idx="38453">
                  <c:v>8.16796875</c:v>
                </c:pt>
                <c:pt idx="38454">
                  <c:v>64.16796875</c:v>
                </c:pt>
                <c:pt idx="38455">
                  <c:v>20.16796875</c:v>
                </c:pt>
                <c:pt idx="38456">
                  <c:v>90.16796875</c:v>
                </c:pt>
                <c:pt idx="38457">
                  <c:v>-20.83203125</c:v>
                </c:pt>
                <c:pt idx="38458">
                  <c:v>94.16796875</c:v>
                </c:pt>
                <c:pt idx="38459">
                  <c:v>-3.83203125</c:v>
                </c:pt>
                <c:pt idx="38460">
                  <c:v>90.16796875</c:v>
                </c:pt>
                <c:pt idx="38461">
                  <c:v>65.12890625</c:v>
                </c:pt>
                <c:pt idx="38462">
                  <c:v>144.12890619999999</c:v>
                </c:pt>
                <c:pt idx="38463">
                  <c:v>65.12890625</c:v>
                </c:pt>
                <c:pt idx="38464">
                  <c:v>60.12890625</c:v>
                </c:pt>
                <c:pt idx="38465">
                  <c:v>93.12890625</c:v>
                </c:pt>
                <c:pt idx="38466">
                  <c:v>88.12890625</c:v>
                </c:pt>
                <c:pt idx="38467">
                  <c:v>21.12890625</c:v>
                </c:pt>
                <c:pt idx="38468">
                  <c:v>1.33984375</c:v>
                </c:pt>
                <c:pt idx="38469">
                  <c:v>22.33984375</c:v>
                </c:pt>
                <c:pt idx="38470">
                  <c:v>4.33984375</c:v>
                </c:pt>
                <c:pt idx="38471">
                  <c:v>125.3398438</c:v>
                </c:pt>
                <c:pt idx="38472">
                  <c:v>101.3398438</c:v>
                </c:pt>
                <c:pt idx="38473">
                  <c:v>3.33984375</c:v>
                </c:pt>
                <c:pt idx="38474">
                  <c:v>123.1289062</c:v>
                </c:pt>
                <c:pt idx="38475">
                  <c:v>34.12890625</c:v>
                </c:pt>
                <c:pt idx="38476">
                  <c:v>22.12890625</c:v>
                </c:pt>
                <c:pt idx="38477">
                  <c:v>74.12890625</c:v>
                </c:pt>
                <c:pt idx="38478">
                  <c:v>37.12890625</c:v>
                </c:pt>
                <c:pt idx="38479">
                  <c:v>101.1289062</c:v>
                </c:pt>
                <c:pt idx="38480">
                  <c:v>37.12890625</c:v>
                </c:pt>
                <c:pt idx="38481">
                  <c:v>48.12890625</c:v>
                </c:pt>
                <c:pt idx="38482">
                  <c:v>110.1289062</c:v>
                </c:pt>
                <c:pt idx="38483">
                  <c:v>17.12890625</c:v>
                </c:pt>
                <c:pt idx="38484">
                  <c:v>-122.8125</c:v>
                </c:pt>
                <c:pt idx="38485">
                  <c:v>18.1875</c:v>
                </c:pt>
                <c:pt idx="38486">
                  <c:v>121.1875</c:v>
                </c:pt>
                <c:pt idx="38487">
                  <c:v>111.1875</c:v>
                </c:pt>
                <c:pt idx="38488">
                  <c:v>25.1875</c:v>
                </c:pt>
                <c:pt idx="38489">
                  <c:v>-10.75390625</c:v>
                </c:pt>
                <c:pt idx="38490">
                  <c:v>-11.75390625</c:v>
                </c:pt>
                <c:pt idx="38491">
                  <c:v>57.94140625</c:v>
                </c:pt>
                <c:pt idx="38492">
                  <c:v>12.94140625</c:v>
                </c:pt>
                <c:pt idx="38493">
                  <c:v>12.94140625</c:v>
                </c:pt>
                <c:pt idx="38494">
                  <c:v>48.94140625</c:v>
                </c:pt>
                <c:pt idx="38495">
                  <c:v>94.94140625</c:v>
                </c:pt>
                <c:pt idx="38496">
                  <c:v>64.234375</c:v>
                </c:pt>
                <c:pt idx="38497">
                  <c:v>-2.765625</c:v>
                </c:pt>
                <c:pt idx="38498">
                  <c:v>56.234375</c:v>
                </c:pt>
                <c:pt idx="38499">
                  <c:v>153.234375</c:v>
                </c:pt>
                <c:pt idx="38500">
                  <c:v>86.234375</c:v>
                </c:pt>
                <c:pt idx="38501">
                  <c:v>48.234375</c:v>
                </c:pt>
                <c:pt idx="38502">
                  <c:v>13.234375</c:v>
                </c:pt>
                <c:pt idx="38503">
                  <c:v>92.234375</c:v>
                </c:pt>
                <c:pt idx="38504">
                  <c:v>101.234375</c:v>
                </c:pt>
                <c:pt idx="38505">
                  <c:v>-0.83203125</c:v>
                </c:pt>
                <c:pt idx="38506">
                  <c:v>1.16796875</c:v>
                </c:pt>
                <c:pt idx="38507">
                  <c:v>31.16796875</c:v>
                </c:pt>
                <c:pt idx="38508">
                  <c:v>23.16796875</c:v>
                </c:pt>
                <c:pt idx="38509">
                  <c:v>107.1289062</c:v>
                </c:pt>
                <c:pt idx="38510">
                  <c:v>20.12890625</c:v>
                </c:pt>
                <c:pt idx="38511">
                  <c:v>67.12890625</c:v>
                </c:pt>
                <c:pt idx="38512">
                  <c:v>74.12890625</c:v>
                </c:pt>
                <c:pt idx="38513">
                  <c:v>-13.87109375</c:v>
                </c:pt>
                <c:pt idx="38514">
                  <c:v>83.12890625</c:v>
                </c:pt>
                <c:pt idx="38515">
                  <c:v>6.12890625</c:v>
                </c:pt>
                <c:pt idx="38516">
                  <c:v>-35.87109375</c:v>
                </c:pt>
                <c:pt idx="38517">
                  <c:v>175.33984380000001</c:v>
                </c:pt>
                <c:pt idx="38518">
                  <c:v>-18.66015625</c:v>
                </c:pt>
                <c:pt idx="38519">
                  <c:v>127.3398438</c:v>
                </c:pt>
                <c:pt idx="38520">
                  <c:v>81.33984375</c:v>
                </c:pt>
                <c:pt idx="38521">
                  <c:v>41.33984375</c:v>
                </c:pt>
                <c:pt idx="38522">
                  <c:v>23.33984375</c:v>
                </c:pt>
                <c:pt idx="38523">
                  <c:v>125.1289062</c:v>
                </c:pt>
                <c:pt idx="38524">
                  <c:v>46.12890625</c:v>
                </c:pt>
                <c:pt idx="38525">
                  <c:v>60.12890625</c:v>
                </c:pt>
                <c:pt idx="38526">
                  <c:v>96.12890625</c:v>
                </c:pt>
                <c:pt idx="38527">
                  <c:v>86.12890625</c:v>
                </c:pt>
                <c:pt idx="38528">
                  <c:v>6.12890625</c:v>
                </c:pt>
                <c:pt idx="38529">
                  <c:v>81.12890625</c:v>
                </c:pt>
                <c:pt idx="38530">
                  <c:v>119.1289062</c:v>
                </c:pt>
                <c:pt idx="38531">
                  <c:v>56.1875</c:v>
                </c:pt>
                <c:pt idx="38532">
                  <c:v>-6.8125</c:v>
                </c:pt>
                <c:pt idx="38533">
                  <c:v>126.1875</c:v>
                </c:pt>
                <c:pt idx="38534">
                  <c:v>34.1875</c:v>
                </c:pt>
                <c:pt idx="38535">
                  <c:v>57.1875</c:v>
                </c:pt>
                <c:pt idx="38536">
                  <c:v>48.1875</c:v>
                </c:pt>
                <c:pt idx="38537">
                  <c:v>-17.8125</c:v>
                </c:pt>
                <c:pt idx="38538">
                  <c:v>19.1875</c:v>
                </c:pt>
                <c:pt idx="38539">
                  <c:v>29.24609375</c:v>
                </c:pt>
                <c:pt idx="38540">
                  <c:v>-3.75390625</c:v>
                </c:pt>
                <c:pt idx="38541">
                  <c:v>89.24609375</c:v>
                </c:pt>
                <c:pt idx="38542">
                  <c:v>28.24609375</c:v>
                </c:pt>
                <c:pt idx="38543">
                  <c:v>69.24609375</c:v>
                </c:pt>
                <c:pt idx="38544">
                  <c:v>2.24609375</c:v>
                </c:pt>
                <c:pt idx="38545">
                  <c:v>58.94140625</c:v>
                </c:pt>
                <c:pt idx="38546">
                  <c:v>30.94140625</c:v>
                </c:pt>
                <c:pt idx="38547">
                  <c:v>84.94140625</c:v>
                </c:pt>
                <c:pt idx="38548">
                  <c:v>-5.05859375</c:v>
                </c:pt>
                <c:pt idx="38549">
                  <c:v>59.94140625</c:v>
                </c:pt>
                <c:pt idx="38550">
                  <c:v>84.234375</c:v>
                </c:pt>
                <c:pt idx="38551">
                  <c:v>123.234375</c:v>
                </c:pt>
                <c:pt idx="38552">
                  <c:v>75.16796875</c:v>
                </c:pt>
                <c:pt idx="38553">
                  <c:v>65.16796875</c:v>
                </c:pt>
                <c:pt idx="38554">
                  <c:v>-38.83203125</c:v>
                </c:pt>
                <c:pt idx="38555">
                  <c:v>11.16796875</c:v>
                </c:pt>
                <c:pt idx="38556">
                  <c:v>-29.83203125</c:v>
                </c:pt>
                <c:pt idx="38557">
                  <c:v>78.12890625</c:v>
                </c:pt>
                <c:pt idx="38558">
                  <c:v>75.12890625</c:v>
                </c:pt>
                <c:pt idx="38559">
                  <c:v>67.12890625</c:v>
                </c:pt>
                <c:pt idx="38560">
                  <c:v>65.12890625</c:v>
                </c:pt>
                <c:pt idx="38561">
                  <c:v>36.12890625</c:v>
                </c:pt>
                <c:pt idx="38562">
                  <c:v>29.12890625</c:v>
                </c:pt>
                <c:pt idx="38563">
                  <c:v>-1.87109375</c:v>
                </c:pt>
                <c:pt idx="38564">
                  <c:v>61.33984375</c:v>
                </c:pt>
                <c:pt idx="38565">
                  <c:v>18.33984375</c:v>
                </c:pt>
                <c:pt idx="38566">
                  <c:v>112.3398438</c:v>
                </c:pt>
                <c:pt idx="38567">
                  <c:v>38.33984375</c:v>
                </c:pt>
                <c:pt idx="38568">
                  <c:v>107.3398438</c:v>
                </c:pt>
                <c:pt idx="38569">
                  <c:v>-78.87109375</c:v>
                </c:pt>
                <c:pt idx="38570">
                  <c:v>134.12890619999999</c:v>
                </c:pt>
                <c:pt idx="38571">
                  <c:v>67.12890625</c:v>
                </c:pt>
                <c:pt idx="38572">
                  <c:v>99.12890625</c:v>
                </c:pt>
                <c:pt idx="38573">
                  <c:v>94.12890625</c:v>
                </c:pt>
                <c:pt idx="38574">
                  <c:v>80.12890625</c:v>
                </c:pt>
                <c:pt idx="38575">
                  <c:v>71.12890625</c:v>
                </c:pt>
                <c:pt idx="38576">
                  <c:v>116.1289062</c:v>
                </c:pt>
                <c:pt idx="38577">
                  <c:v>47.12890625</c:v>
                </c:pt>
                <c:pt idx="38578">
                  <c:v>29.12890625</c:v>
                </c:pt>
                <c:pt idx="38579">
                  <c:v>1.12890625</c:v>
                </c:pt>
                <c:pt idx="38580">
                  <c:v>-15.8125</c:v>
                </c:pt>
                <c:pt idx="38581">
                  <c:v>85.1875</c:v>
                </c:pt>
                <c:pt idx="38582">
                  <c:v>59.1875</c:v>
                </c:pt>
                <c:pt idx="38583">
                  <c:v>133.1875</c:v>
                </c:pt>
                <c:pt idx="38584">
                  <c:v>27.1875</c:v>
                </c:pt>
                <c:pt idx="38585">
                  <c:v>26.1875</c:v>
                </c:pt>
                <c:pt idx="38586">
                  <c:v>60.1875</c:v>
                </c:pt>
                <c:pt idx="38587">
                  <c:v>95.1875</c:v>
                </c:pt>
                <c:pt idx="38588">
                  <c:v>20.1875</c:v>
                </c:pt>
                <c:pt idx="38589">
                  <c:v>72.24609375</c:v>
                </c:pt>
                <c:pt idx="38590">
                  <c:v>25.24609375</c:v>
                </c:pt>
                <c:pt idx="38591">
                  <c:v>96.94140625</c:v>
                </c:pt>
                <c:pt idx="38592">
                  <c:v>149.94140619999999</c:v>
                </c:pt>
                <c:pt idx="38593">
                  <c:v>-36.765625</c:v>
                </c:pt>
                <c:pt idx="38594">
                  <c:v>4.234375</c:v>
                </c:pt>
                <c:pt idx="38595">
                  <c:v>1.234375</c:v>
                </c:pt>
                <c:pt idx="38596">
                  <c:v>60.234375</c:v>
                </c:pt>
                <c:pt idx="38597">
                  <c:v>83.234375</c:v>
                </c:pt>
                <c:pt idx="38598">
                  <c:v>97.234375</c:v>
                </c:pt>
                <c:pt idx="38599">
                  <c:v>32.16796875</c:v>
                </c:pt>
                <c:pt idx="38600">
                  <c:v>-19.83203125</c:v>
                </c:pt>
                <c:pt idx="38601">
                  <c:v>56.16796875</c:v>
                </c:pt>
                <c:pt idx="38602">
                  <c:v>-16.83203125</c:v>
                </c:pt>
                <c:pt idx="38603">
                  <c:v>40.16796875</c:v>
                </c:pt>
                <c:pt idx="38604">
                  <c:v>54.16796875</c:v>
                </c:pt>
                <c:pt idx="38605">
                  <c:v>97.16796875</c:v>
                </c:pt>
                <c:pt idx="38606">
                  <c:v>157.16796880000001</c:v>
                </c:pt>
                <c:pt idx="38607">
                  <c:v>140.16796880000001</c:v>
                </c:pt>
                <c:pt idx="38608">
                  <c:v>3.16796875</c:v>
                </c:pt>
                <c:pt idx="38609">
                  <c:v>69.12890625</c:v>
                </c:pt>
                <c:pt idx="38610">
                  <c:v>59.12890625</c:v>
                </c:pt>
                <c:pt idx="38611">
                  <c:v>26.12890625</c:v>
                </c:pt>
                <c:pt idx="38612">
                  <c:v>80.33984375</c:v>
                </c:pt>
                <c:pt idx="38613">
                  <c:v>25.33984375</c:v>
                </c:pt>
                <c:pt idx="38614">
                  <c:v>27.33984375</c:v>
                </c:pt>
                <c:pt idx="38615">
                  <c:v>117.3398438</c:v>
                </c:pt>
                <c:pt idx="38616">
                  <c:v>3.12890625</c:v>
                </c:pt>
                <c:pt idx="38617">
                  <c:v>41.12890625</c:v>
                </c:pt>
                <c:pt idx="38618">
                  <c:v>100.1289062</c:v>
                </c:pt>
                <c:pt idx="38619">
                  <c:v>92.12890625</c:v>
                </c:pt>
                <c:pt idx="38620">
                  <c:v>-15.8125</c:v>
                </c:pt>
                <c:pt idx="38621">
                  <c:v>32.1875</c:v>
                </c:pt>
                <c:pt idx="38622">
                  <c:v>-27.75390625</c:v>
                </c:pt>
                <c:pt idx="38623">
                  <c:v>39.24609375</c:v>
                </c:pt>
                <c:pt idx="38624">
                  <c:v>90.24609375</c:v>
                </c:pt>
                <c:pt idx="38625">
                  <c:v>41.24609375</c:v>
                </c:pt>
                <c:pt idx="38626">
                  <c:v>90.24609375</c:v>
                </c:pt>
                <c:pt idx="38627">
                  <c:v>118.2460938</c:v>
                </c:pt>
                <c:pt idx="38628">
                  <c:v>83.24609375</c:v>
                </c:pt>
                <c:pt idx="38629">
                  <c:v>79.24609375</c:v>
                </c:pt>
                <c:pt idx="38630">
                  <c:v>26.94140625</c:v>
                </c:pt>
                <c:pt idx="38631">
                  <c:v>9.94140625</c:v>
                </c:pt>
                <c:pt idx="38632">
                  <c:v>72.94140625</c:v>
                </c:pt>
                <c:pt idx="38633">
                  <c:v>68.94140625</c:v>
                </c:pt>
                <c:pt idx="38634">
                  <c:v>78.94140625</c:v>
                </c:pt>
                <c:pt idx="38635">
                  <c:v>21.94140625</c:v>
                </c:pt>
                <c:pt idx="38636">
                  <c:v>40.234375</c:v>
                </c:pt>
                <c:pt idx="38637">
                  <c:v>135.234375</c:v>
                </c:pt>
                <c:pt idx="38638">
                  <c:v>42.234375</c:v>
                </c:pt>
                <c:pt idx="38639">
                  <c:v>35.234375</c:v>
                </c:pt>
                <c:pt idx="38640">
                  <c:v>-1.765625</c:v>
                </c:pt>
                <c:pt idx="38641">
                  <c:v>85.16796875</c:v>
                </c:pt>
                <c:pt idx="38642">
                  <c:v>32.16796875</c:v>
                </c:pt>
                <c:pt idx="38643">
                  <c:v>163.16796880000001</c:v>
                </c:pt>
                <c:pt idx="38644">
                  <c:v>63.12890625</c:v>
                </c:pt>
                <c:pt idx="38645">
                  <c:v>80.12890625</c:v>
                </c:pt>
                <c:pt idx="38646">
                  <c:v>21.12890625</c:v>
                </c:pt>
                <c:pt idx="38647">
                  <c:v>1.12890625</c:v>
                </c:pt>
                <c:pt idx="38648">
                  <c:v>60.33984375</c:v>
                </c:pt>
                <c:pt idx="38649">
                  <c:v>15.33984375</c:v>
                </c:pt>
                <c:pt idx="38650">
                  <c:v>-1.87109375</c:v>
                </c:pt>
                <c:pt idx="38651">
                  <c:v>40.12890625</c:v>
                </c:pt>
                <c:pt idx="38652">
                  <c:v>-33.87109375</c:v>
                </c:pt>
                <c:pt idx="38653">
                  <c:v>45.12890625</c:v>
                </c:pt>
                <c:pt idx="38654">
                  <c:v>53.12890625</c:v>
                </c:pt>
                <c:pt idx="38655">
                  <c:v>109.1289062</c:v>
                </c:pt>
                <c:pt idx="38656">
                  <c:v>37.12890625</c:v>
                </c:pt>
                <c:pt idx="38657">
                  <c:v>39.12890625</c:v>
                </c:pt>
                <c:pt idx="38658">
                  <c:v>-5.8125</c:v>
                </c:pt>
                <c:pt idx="38659">
                  <c:v>67.1875</c:v>
                </c:pt>
                <c:pt idx="38660">
                  <c:v>145.1875</c:v>
                </c:pt>
                <c:pt idx="38661">
                  <c:v>132.1875</c:v>
                </c:pt>
                <c:pt idx="38662">
                  <c:v>69.1875</c:v>
                </c:pt>
                <c:pt idx="38663">
                  <c:v>-0.75390625</c:v>
                </c:pt>
                <c:pt idx="38664">
                  <c:v>-10.75390625</c:v>
                </c:pt>
                <c:pt idx="38665">
                  <c:v>-13.05859375</c:v>
                </c:pt>
                <c:pt idx="38666">
                  <c:v>-12.05859375</c:v>
                </c:pt>
                <c:pt idx="38667">
                  <c:v>47.94140625</c:v>
                </c:pt>
                <c:pt idx="38668">
                  <c:v>47.94140625</c:v>
                </c:pt>
                <c:pt idx="38669">
                  <c:v>59.94140625</c:v>
                </c:pt>
                <c:pt idx="38670">
                  <c:v>40.94140625</c:v>
                </c:pt>
                <c:pt idx="38671">
                  <c:v>143.94140619999999</c:v>
                </c:pt>
                <c:pt idx="38672">
                  <c:v>109.9414062</c:v>
                </c:pt>
                <c:pt idx="38673">
                  <c:v>105.9414062</c:v>
                </c:pt>
                <c:pt idx="38674">
                  <c:v>63.234375</c:v>
                </c:pt>
                <c:pt idx="38675">
                  <c:v>-13.765625</c:v>
                </c:pt>
                <c:pt idx="38676">
                  <c:v>-19.765625</c:v>
                </c:pt>
                <c:pt idx="38677">
                  <c:v>110.234375</c:v>
                </c:pt>
                <c:pt idx="38678">
                  <c:v>67.234375</c:v>
                </c:pt>
                <c:pt idx="38679">
                  <c:v>90.234375</c:v>
                </c:pt>
                <c:pt idx="38680">
                  <c:v>170.234375</c:v>
                </c:pt>
                <c:pt idx="38681">
                  <c:v>45.234375</c:v>
                </c:pt>
                <c:pt idx="38682">
                  <c:v>66.234375</c:v>
                </c:pt>
                <c:pt idx="38683">
                  <c:v>27.16796875</c:v>
                </c:pt>
                <c:pt idx="38684">
                  <c:v>77.16796875</c:v>
                </c:pt>
                <c:pt idx="38685">
                  <c:v>120.1679688</c:v>
                </c:pt>
                <c:pt idx="38686">
                  <c:v>23.16796875</c:v>
                </c:pt>
                <c:pt idx="38687">
                  <c:v>106.1289062</c:v>
                </c:pt>
                <c:pt idx="38688">
                  <c:v>53.12890625</c:v>
                </c:pt>
                <c:pt idx="38689">
                  <c:v>37.12890625</c:v>
                </c:pt>
                <c:pt idx="38690">
                  <c:v>19.33984375</c:v>
                </c:pt>
                <c:pt idx="38691">
                  <c:v>57.33984375</c:v>
                </c:pt>
                <c:pt idx="38692">
                  <c:v>5.33984375</c:v>
                </c:pt>
                <c:pt idx="38693">
                  <c:v>1.33984375</c:v>
                </c:pt>
                <c:pt idx="38694">
                  <c:v>40.33984375</c:v>
                </c:pt>
                <c:pt idx="38695">
                  <c:v>-34.87109375</c:v>
                </c:pt>
                <c:pt idx="38696">
                  <c:v>172.12890619999999</c:v>
                </c:pt>
                <c:pt idx="38697">
                  <c:v>52.1875</c:v>
                </c:pt>
                <c:pt idx="38698">
                  <c:v>85.1875</c:v>
                </c:pt>
                <c:pt idx="38699">
                  <c:v>40.1875</c:v>
                </c:pt>
                <c:pt idx="38700">
                  <c:v>6.1875</c:v>
                </c:pt>
                <c:pt idx="38701">
                  <c:v>102.1875</c:v>
                </c:pt>
                <c:pt idx="38702">
                  <c:v>-3.75390625</c:v>
                </c:pt>
                <c:pt idx="38703">
                  <c:v>136.24609380000001</c:v>
                </c:pt>
                <c:pt idx="38704">
                  <c:v>132.24609380000001</c:v>
                </c:pt>
                <c:pt idx="38705">
                  <c:v>51.24609375</c:v>
                </c:pt>
                <c:pt idx="38706">
                  <c:v>-36.75390625</c:v>
                </c:pt>
                <c:pt idx="38707">
                  <c:v>79.24609375</c:v>
                </c:pt>
                <c:pt idx="38708">
                  <c:v>6.24609375</c:v>
                </c:pt>
                <c:pt idx="38709">
                  <c:v>85.94140625</c:v>
                </c:pt>
                <c:pt idx="38710">
                  <c:v>14.94140625</c:v>
                </c:pt>
                <c:pt idx="38711">
                  <c:v>115.9414062</c:v>
                </c:pt>
                <c:pt idx="38712">
                  <c:v>70.94140625</c:v>
                </c:pt>
                <c:pt idx="38713">
                  <c:v>45.94140625</c:v>
                </c:pt>
                <c:pt idx="38714">
                  <c:v>153.94140619999999</c:v>
                </c:pt>
                <c:pt idx="38715">
                  <c:v>150.94140619999999</c:v>
                </c:pt>
                <c:pt idx="38716">
                  <c:v>-15.05859375</c:v>
                </c:pt>
                <c:pt idx="38717">
                  <c:v>133.234375</c:v>
                </c:pt>
                <c:pt idx="38718">
                  <c:v>-15.765625</c:v>
                </c:pt>
                <c:pt idx="38719">
                  <c:v>-17.765625</c:v>
                </c:pt>
                <c:pt idx="38720">
                  <c:v>78.234375</c:v>
                </c:pt>
                <c:pt idx="38721">
                  <c:v>42.234375</c:v>
                </c:pt>
                <c:pt idx="38722">
                  <c:v>105.234375</c:v>
                </c:pt>
                <c:pt idx="38723">
                  <c:v>15.234375</c:v>
                </c:pt>
                <c:pt idx="38724">
                  <c:v>-48.765625</c:v>
                </c:pt>
                <c:pt idx="38725">
                  <c:v>10.16796875</c:v>
                </c:pt>
                <c:pt idx="38726">
                  <c:v>77.16796875</c:v>
                </c:pt>
                <c:pt idx="38727">
                  <c:v>65.16796875</c:v>
                </c:pt>
                <c:pt idx="38728">
                  <c:v>-39.83203125</c:v>
                </c:pt>
                <c:pt idx="38729">
                  <c:v>14.16796875</c:v>
                </c:pt>
                <c:pt idx="38730">
                  <c:v>29.16796875</c:v>
                </c:pt>
                <c:pt idx="38731">
                  <c:v>64.12890625</c:v>
                </c:pt>
                <c:pt idx="38732">
                  <c:v>108.1289062</c:v>
                </c:pt>
                <c:pt idx="38733">
                  <c:v>107.1289062</c:v>
                </c:pt>
                <c:pt idx="38734">
                  <c:v>47.12890625</c:v>
                </c:pt>
                <c:pt idx="38735">
                  <c:v>80.12890625</c:v>
                </c:pt>
                <c:pt idx="38736">
                  <c:v>136.12890619999999</c:v>
                </c:pt>
                <c:pt idx="38737">
                  <c:v>-2.66015625</c:v>
                </c:pt>
                <c:pt idx="38738">
                  <c:v>95.33984375</c:v>
                </c:pt>
                <c:pt idx="38739">
                  <c:v>-12.66015625</c:v>
                </c:pt>
                <c:pt idx="38740">
                  <c:v>64.33984375</c:v>
                </c:pt>
                <c:pt idx="38741">
                  <c:v>12.33984375</c:v>
                </c:pt>
                <c:pt idx="38742">
                  <c:v>65.33984375</c:v>
                </c:pt>
                <c:pt idx="38743">
                  <c:v>117.3398438</c:v>
                </c:pt>
                <c:pt idx="38744">
                  <c:v>-15.66015625</c:v>
                </c:pt>
                <c:pt idx="38745">
                  <c:v>-40.66015625</c:v>
                </c:pt>
                <c:pt idx="38746">
                  <c:v>89.33984375</c:v>
                </c:pt>
                <c:pt idx="38747">
                  <c:v>22.33984375</c:v>
                </c:pt>
                <c:pt idx="38748">
                  <c:v>121.1289062</c:v>
                </c:pt>
                <c:pt idx="38749">
                  <c:v>162.12890619999999</c:v>
                </c:pt>
                <c:pt idx="38750">
                  <c:v>93.12890625</c:v>
                </c:pt>
                <c:pt idx="38751">
                  <c:v>24.12890625</c:v>
                </c:pt>
                <c:pt idx="38752">
                  <c:v>57.12890625</c:v>
                </c:pt>
                <c:pt idx="38753">
                  <c:v>116.1289062</c:v>
                </c:pt>
                <c:pt idx="38754">
                  <c:v>133.12890619999999</c:v>
                </c:pt>
                <c:pt idx="38755">
                  <c:v>67.12890625</c:v>
                </c:pt>
                <c:pt idx="38756">
                  <c:v>152.12890619999999</c:v>
                </c:pt>
                <c:pt idx="38757">
                  <c:v>89.12890625</c:v>
                </c:pt>
                <c:pt idx="38758">
                  <c:v>144.12890619999999</c:v>
                </c:pt>
                <c:pt idx="38759">
                  <c:v>42.12890625</c:v>
                </c:pt>
                <c:pt idx="38760">
                  <c:v>7.12890625</c:v>
                </c:pt>
                <c:pt idx="38761">
                  <c:v>120.1875</c:v>
                </c:pt>
                <c:pt idx="38762">
                  <c:v>81.1875</c:v>
                </c:pt>
                <c:pt idx="38763">
                  <c:v>-50.8125</c:v>
                </c:pt>
                <c:pt idx="38764">
                  <c:v>84.1875</c:v>
                </c:pt>
                <c:pt idx="38765">
                  <c:v>52.24609375</c:v>
                </c:pt>
                <c:pt idx="38766">
                  <c:v>146.24609380000001</c:v>
                </c:pt>
                <c:pt idx="38767">
                  <c:v>43.24609375</c:v>
                </c:pt>
                <c:pt idx="38768">
                  <c:v>218.24609380000001</c:v>
                </c:pt>
                <c:pt idx="38769">
                  <c:v>102.2460938</c:v>
                </c:pt>
                <c:pt idx="38770">
                  <c:v>99.94140625</c:v>
                </c:pt>
                <c:pt idx="38771">
                  <c:v>42.94140625</c:v>
                </c:pt>
                <c:pt idx="38772">
                  <c:v>42.94140625</c:v>
                </c:pt>
                <c:pt idx="38773">
                  <c:v>-51.05859375</c:v>
                </c:pt>
                <c:pt idx="38774">
                  <c:v>148.94140619999999</c:v>
                </c:pt>
                <c:pt idx="38775">
                  <c:v>65.94140625</c:v>
                </c:pt>
                <c:pt idx="38776">
                  <c:v>97.94140625</c:v>
                </c:pt>
                <c:pt idx="38777">
                  <c:v>146.234375</c:v>
                </c:pt>
                <c:pt idx="38778">
                  <c:v>-16.765625</c:v>
                </c:pt>
                <c:pt idx="38779">
                  <c:v>-102.765625</c:v>
                </c:pt>
                <c:pt idx="38780">
                  <c:v>-36.765625</c:v>
                </c:pt>
                <c:pt idx="38781">
                  <c:v>34.234375</c:v>
                </c:pt>
                <c:pt idx="38782">
                  <c:v>9.234375</c:v>
                </c:pt>
                <c:pt idx="38783">
                  <c:v>-6.83203125</c:v>
                </c:pt>
                <c:pt idx="38784">
                  <c:v>-30.83203125</c:v>
                </c:pt>
                <c:pt idx="38785">
                  <c:v>70.16796875</c:v>
                </c:pt>
                <c:pt idx="38786">
                  <c:v>64.16796875</c:v>
                </c:pt>
                <c:pt idx="38787">
                  <c:v>-11.87109375</c:v>
                </c:pt>
                <c:pt idx="38788">
                  <c:v>32.12890625</c:v>
                </c:pt>
                <c:pt idx="38789">
                  <c:v>122.1289062</c:v>
                </c:pt>
                <c:pt idx="38790">
                  <c:v>98.12890625</c:v>
                </c:pt>
                <c:pt idx="38791">
                  <c:v>25.33984375</c:v>
                </c:pt>
                <c:pt idx="38792">
                  <c:v>70.33984375</c:v>
                </c:pt>
                <c:pt idx="38793">
                  <c:v>132.33984380000001</c:v>
                </c:pt>
                <c:pt idx="38794">
                  <c:v>48.33984375</c:v>
                </c:pt>
                <c:pt idx="38795">
                  <c:v>6.33984375</c:v>
                </c:pt>
                <c:pt idx="38796">
                  <c:v>140.12890619999999</c:v>
                </c:pt>
                <c:pt idx="38797">
                  <c:v>50.12890625</c:v>
                </c:pt>
                <c:pt idx="38798">
                  <c:v>22.12890625</c:v>
                </c:pt>
                <c:pt idx="38799">
                  <c:v>147.1875</c:v>
                </c:pt>
                <c:pt idx="38800">
                  <c:v>65.1875</c:v>
                </c:pt>
                <c:pt idx="38801">
                  <c:v>45.1875</c:v>
                </c:pt>
                <c:pt idx="38802">
                  <c:v>49.1875</c:v>
                </c:pt>
                <c:pt idx="38803">
                  <c:v>51.1875</c:v>
                </c:pt>
                <c:pt idx="38804">
                  <c:v>-1.8125</c:v>
                </c:pt>
                <c:pt idx="38805">
                  <c:v>56.1875</c:v>
                </c:pt>
                <c:pt idx="38806">
                  <c:v>22.1875</c:v>
                </c:pt>
                <c:pt idx="38807">
                  <c:v>217.1875</c:v>
                </c:pt>
                <c:pt idx="38808">
                  <c:v>-4.8125</c:v>
                </c:pt>
                <c:pt idx="38809">
                  <c:v>81.1875</c:v>
                </c:pt>
                <c:pt idx="38810">
                  <c:v>58.24609375</c:v>
                </c:pt>
                <c:pt idx="38811">
                  <c:v>16.24609375</c:v>
                </c:pt>
                <c:pt idx="38812">
                  <c:v>38.24609375</c:v>
                </c:pt>
                <c:pt idx="38813">
                  <c:v>46.24609375</c:v>
                </c:pt>
                <c:pt idx="38814">
                  <c:v>83.24609375</c:v>
                </c:pt>
                <c:pt idx="38815">
                  <c:v>106.2460938</c:v>
                </c:pt>
                <c:pt idx="38816">
                  <c:v>-52.05859375</c:v>
                </c:pt>
                <c:pt idx="38817">
                  <c:v>-7.05859375</c:v>
                </c:pt>
                <c:pt idx="38818">
                  <c:v>52.94140625</c:v>
                </c:pt>
                <c:pt idx="38819">
                  <c:v>-16.05859375</c:v>
                </c:pt>
                <c:pt idx="38820">
                  <c:v>-13.05859375</c:v>
                </c:pt>
                <c:pt idx="38821">
                  <c:v>108.9414062</c:v>
                </c:pt>
                <c:pt idx="38822">
                  <c:v>32.94140625</c:v>
                </c:pt>
                <c:pt idx="38823">
                  <c:v>103.234375</c:v>
                </c:pt>
                <c:pt idx="38824">
                  <c:v>-7.765625</c:v>
                </c:pt>
                <c:pt idx="38825">
                  <c:v>84.234375</c:v>
                </c:pt>
                <c:pt idx="38826">
                  <c:v>81.234375</c:v>
                </c:pt>
                <c:pt idx="38827">
                  <c:v>50.234375</c:v>
                </c:pt>
                <c:pt idx="38828">
                  <c:v>73.234375</c:v>
                </c:pt>
                <c:pt idx="38829">
                  <c:v>50.234375</c:v>
                </c:pt>
                <c:pt idx="38830">
                  <c:v>8.234375</c:v>
                </c:pt>
                <c:pt idx="38831">
                  <c:v>27.234375</c:v>
                </c:pt>
                <c:pt idx="38832">
                  <c:v>45.16796875</c:v>
                </c:pt>
                <c:pt idx="38833">
                  <c:v>110.1679688</c:v>
                </c:pt>
                <c:pt idx="38834">
                  <c:v>72.16796875</c:v>
                </c:pt>
                <c:pt idx="38835">
                  <c:v>15.16796875</c:v>
                </c:pt>
                <c:pt idx="38836">
                  <c:v>11.12890625</c:v>
                </c:pt>
                <c:pt idx="38837">
                  <c:v>97.12890625</c:v>
                </c:pt>
                <c:pt idx="38838">
                  <c:v>142.12890619999999</c:v>
                </c:pt>
                <c:pt idx="38839">
                  <c:v>28.12890625</c:v>
                </c:pt>
                <c:pt idx="38840">
                  <c:v>58.12890625</c:v>
                </c:pt>
                <c:pt idx="38841">
                  <c:v>92.12890625</c:v>
                </c:pt>
                <c:pt idx="38842">
                  <c:v>4.33984375</c:v>
                </c:pt>
                <c:pt idx="38843">
                  <c:v>12.33984375</c:v>
                </c:pt>
                <c:pt idx="38844">
                  <c:v>77.33984375</c:v>
                </c:pt>
                <c:pt idx="38845">
                  <c:v>138.33984380000001</c:v>
                </c:pt>
                <c:pt idx="38846">
                  <c:v>20.33984375</c:v>
                </c:pt>
                <c:pt idx="38847">
                  <c:v>69.33984375</c:v>
                </c:pt>
                <c:pt idx="38848">
                  <c:v>18.12890625</c:v>
                </c:pt>
                <c:pt idx="38849">
                  <c:v>45.12890625</c:v>
                </c:pt>
                <c:pt idx="38850">
                  <c:v>-15.87109375</c:v>
                </c:pt>
                <c:pt idx="38851">
                  <c:v>-37.8125</c:v>
                </c:pt>
                <c:pt idx="38852">
                  <c:v>23.1875</c:v>
                </c:pt>
                <c:pt idx="38853">
                  <c:v>135.1875</c:v>
                </c:pt>
                <c:pt idx="38854">
                  <c:v>71.1875</c:v>
                </c:pt>
                <c:pt idx="38855">
                  <c:v>-19.8125</c:v>
                </c:pt>
                <c:pt idx="38856">
                  <c:v>82.1875</c:v>
                </c:pt>
                <c:pt idx="38857">
                  <c:v>96.1875</c:v>
                </c:pt>
                <c:pt idx="38858">
                  <c:v>34.24609375</c:v>
                </c:pt>
                <c:pt idx="38859">
                  <c:v>-63.75390625</c:v>
                </c:pt>
                <c:pt idx="38860">
                  <c:v>56.24609375</c:v>
                </c:pt>
                <c:pt idx="38861">
                  <c:v>92.24609375</c:v>
                </c:pt>
                <c:pt idx="38862">
                  <c:v>161.24609380000001</c:v>
                </c:pt>
                <c:pt idx="38863">
                  <c:v>79.24609375</c:v>
                </c:pt>
                <c:pt idx="38864">
                  <c:v>86.24609375</c:v>
                </c:pt>
                <c:pt idx="38865">
                  <c:v>83.24609375</c:v>
                </c:pt>
                <c:pt idx="38866">
                  <c:v>7.24609375</c:v>
                </c:pt>
                <c:pt idx="38867">
                  <c:v>-51.05859375</c:v>
                </c:pt>
                <c:pt idx="38868">
                  <c:v>7.94140625</c:v>
                </c:pt>
                <c:pt idx="38869">
                  <c:v>119.9414062</c:v>
                </c:pt>
                <c:pt idx="38870">
                  <c:v>-32.765625</c:v>
                </c:pt>
                <c:pt idx="38871">
                  <c:v>1.234375</c:v>
                </c:pt>
                <c:pt idx="38872">
                  <c:v>84.234375</c:v>
                </c:pt>
                <c:pt idx="38873">
                  <c:v>164.234375</c:v>
                </c:pt>
                <c:pt idx="38874">
                  <c:v>66.234375</c:v>
                </c:pt>
                <c:pt idx="38875">
                  <c:v>78.234375</c:v>
                </c:pt>
                <c:pt idx="38876">
                  <c:v>24.16796875</c:v>
                </c:pt>
                <c:pt idx="38877">
                  <c:v>10.16796875</c:v>
                </c:pt>
                <c:pt idx="38878">
                  <c:v>115.1679688</c:v>
                </c:pt>
                <c:pt idx="38879">
                  <c:v>15.16796875</c:v>
                </c:pt>
                <c:pt idx="38880">
                  <c:v>119.1679688</c:v>
                </c:pt>
                <c:pt idx="38881">
                  <c:v>120.1679688</c:v>
                </c:pt>
                <c:pt idx="38882">
                  <c:v>-4.87109375</c:v>
                </c:pt>
                <c:pt idx="38883">
                  <c:v>13.12890625</c:v>
                </c:pt>
                <c:pt idx="38884">
                  <c:v>-67.87109375</c:v>
                </c:pt>
                <c:pt idx="38885">
                  <c:v>16.12890625</c:v>
                </c:pt>
                <c:pt idx="38886">
                  <c:v>16.33984375</c:v>
                </c:pt>
                <c:pt idx="38887">
                  <c:v>66.33984375</c:v>
                </c:pt>
                <c:pt idx="38888">
                  <c:v>-54.66015625</c:v>
                </c:pt>
                <c:pt idx="38889">
                  <c:v>-13.66015625</c:v>
                </c:pt>
                <c:pt idx="38890">
                  <c:v>115.3398438</c:v>
                </c:pt>
                <c:pt idx="38891">
                  <c:v>116.3398438</c:v>
                </c:pt>
                <c:pt idx="38892">
                  <c:v>46.12890625</c:v>
                </c:pt>
                <c:pt idx="38893">
                  <c:v>57.12890625</c:v>
                </c:pt>
                <c:pt idx="38894">
                  <c:v>86.12890625</c:v>
                </c:pt>
                <c:pt idx="38895">
                  <c:v>90.12890625</c:v>
                </c:pt>
                <c:pt idx="38896">
                  <c:v>187.12890619999999</c:v>
                </c:pt>
                <c:pt idx="38897">
                  <c:v>15.12890625</c:v>
                </c:pt>
                <c:pt idx="38898">
                  <c:v>85.1875</c:v>
                </c:pt>
                <c:pt idx="38899">
                  <c:v>34.1875</c:v>
                </c:pt>
                <c:pt idx="38900">
                  <c:v>44.1875</c:v>
                </c:pt>
                <c:pt idx="38901">
                  <c:v>68.1875</c:v>
                </c:pt>
                <c:pt idx="38902">
                  <c:v>-25.75390625</c:v>
                </c:pt>
                <c:pt idx="38903">
                  <c:v>89.24609375</c:v>
                </c:pt>
                <c:pt idx="38904">
                  <c:v>44.24609375</c:v>
                </c:pt>
                <c:pt idx="38905">
                  <c:v>154.24609380000001</c:v>
                </c:pt>
                <c:pt idx="38906">
                  <c:v>137.24609380000001</c:v>
                </c:pt>
                <c:pt idx="38907">
                  <c:v>89.24609375</c:v>
                </c:pt>
                <c:pt idx="38908">
                  <c:v>89.24609375</c:v>
                </c:pt>
                <c:pt idx="38909">
                  <c:v>48.94140625</c:v>
                </c:pt>
                <c:pt idx="38910">
                  <c:v>43.94140625</c:v>
                </c:pt>
                <c:pt idx="38911">
                  <c:v>110.9414062</c:v>
                </c:pt>
                <c:pt idx="38912">
                  <c:v>22.234375</c:v>
                </c:pt>
                <c:pt idx="38913">
                  <c:v>0.234375</c:v>
                </c:pt>
                <c:pt idx="38914">
                  <c:v>50.234375</c:v>
                </c:pt>
                <c:pt idx="38915">
                  <c:v>71.234375</c:v>
                </c:pt>
                <c:pt idx="38916">
                  <c:v>38.234375</c:v>
                </c:pt>
                <c:pt idx="38917">
                  <c:v>69.234375</c:v>
                </c:pt>
                <c:pt idx="38918">
                  <c:v>63.16796875</c:v>
                </c:pt>
                <c:pt idx="38919">
                  <c:v>-8.83203125</c:v>
                </c:pt>
                <c:pt idx="38920">
                  <c:v>126.1679688</c:v>
                </c:pt>
                <c:pt idx="38921">
                  <c:v>88.16796875</c:v>
                </c:pt>
                <c:pt idx="38922">
                  <c:v>172.16796880000001</c:v>
                </c:pt>
                <c:pt idx="38923">
                  <c:v>9.16796875</c:v>
                </c:pt>
                <c:pt idx="38924">
                  <c:v>4.16796875</c:v>
                </c:pt>
                <c:pt idx="38925">
                  <c:v>1.12890625</c:v>
                </c:pt>
                <c:pt idx="38926">
                  <c:v>-59.87109375</c:v>
                </c:pt>
                <c:pt idx="38927">
                  <c:v>1.33984375</c:v>
                </c:pt>
                <c:pt idx="38928">
                  <c:v>116.3398438</c:v>
                </c:pt>
                <c:pt idx="38929">
                  <c:v>41.33984375</c:v>
                </c:pt>
                <c:pt idx="38930">
                  <c:v>278.33984379999998</c:v>
                </c:pt>
                <c:pt idx="38931">
                  <c:v>-41.66015625</c:v>
                </c:pt>
                <c:pt idx="38932">
                  <c:v>25.12890625</c:v>
                </c:pt>
                <c:pt idx="38933">
                  <c:v>3.12890625</c:v>
                </c:pt>
                <c:pt idx="38934">
                  <c:v>-4.87109375</c:v>
                </c:pt>
                <c:pt idx="38935">
                  <c:v>97.12890625</c:v>
                </c:pt>
                <c:pt idx="38936">
                  <c:v>-57.8125</c:v>
                </c:pt>
                <c:pt idx="38937">
                  <c:v>46.1875</c:v>
                </c:pt>
                <c:pt idx="38938">
                  <c:v>125.1875</c:v>
                </c:pt>
                <c:pt idx="38939">
                  <c:v>13.24609375</c:v>
                </c:pt>
                <c:pt idx="38940">
                  <c:v>25.24609375</c:v>
                </c:pt>
                <c:pt idx="38941">
                  <c:v>150.24609380000001</c:v>
                </c:pt>
                <c:pt idx="38942">
                  <c:v>85.24609375</c:v>
                </c:pt>
                <c:pt idx="38943">
                  <c:v>26.24609375</c:v>
                </c:pt>
                <c:pt idx="38944">
                  <c:v>91.24609375</c:v>
                </c:pt>
                <c:pt idx="38945">
                  <c:v>-15.75390625</c:v>
                </c:pt>
                <c:pt idx="38946">
                  <c:v>48.24609375</c:v>
                </c:pt>
                <c:pt idx="38947">
                  <c:v>108.9414062</c:v>
                </c:pt>
                <c:pt idx="38948">
                  <c:v>22.94140625</c:v>
                </c:pt>
                <c:pt idx="38949">
                  <c:v>104.9414062</c:v>
                </c:pt>
                <c:pt idx="38950">
                  <c:v>47.94140625</c:v>
                </c:pt>
                <c:pt idx="38951">
                  <c:v>37.94140625</c:v>
                </c:pt>
                <c:pt idx="38952">
                  <c:v>120.9414062</c:v>
                </c:pt>
                <c:pt idx="38953">
                  <c:v>10.234375</c:v>
                </c:pt>
                <c:pt idx="38954">
                  <c:v>46.234375</c:v>
                </c:pt>
                <c:pt idx="38955">
                  <c:v>-15.765625</c:v>
                </c:pt>
                <c:pt idx="38956">
                  <c:v>135.234375</c:v>
                </c:pt>
                <c:pt idx="38957">
                  <c:v>94.234375</c:v>
                </c:pt>
                <c:pt idx="38958">
                  <c:v>71.16796875</c:v>
                </c:pt>
                <c:pt idx="38959">
                  <c:v>63.16796875</c:v>
                </c:pt>
                <c:pt idx="38960">
                  <c:v>76.16796875</c:v>
                </c:pt>
                <c:pt idx="38961">
                  <c:v>8.16796875</c:v>
                </c:pt>
                <c:pt idx="38962">
                  <c:v>48.16796875</c:v>
                </c:pt>
                <c:pt idx="38963">
                  <c:v>104.1289062</c:v>
                </c:pt>
                <c:pt idx="38964">
                  <c:v>22.33984375</c:v>
                </c:pt>
                <c:pt idx="38965">
                  <c:v>-34.66015625</c:v>
                </c:pt>
                <c:pt idx="38966">
                  <c:v>58.33984375</c:v>
                </c:pt>
                <c:pt idx="38967">
                  <c:v>152.33984380000001</c:v>
                </c:pt>
                <c:pt idx="38968">
                  <c:v>168.12890619999999</c:v>
                </c:pt>
                <c:pt idx="38969">
                  <c:v>-24.87109375</c:v>
                </c:pt>
                <c:pt idx="38970">
                  <c:v>27.12890625</c:v>
                </c:pt>
                <c:pt idx="38971">
                  <c:v>37.1875</c:v>
                </c:pt>
                <c:pt idx="38972">
                  <c:v>58.1875</c:v>
                </c:pt>
                <c:pt idx="38973">
                  <c:v>85.24609375</c:v>
                </c:pt>
                <c:pt idx="38974">
                  <c:v>68.24609375</c:v>
                </c:pt>
                <c:pt idx="38975">
                  <c:v>44.24609375</c:v>
                </c:pt>
                <c:pt idx="38976">
                  <c:v>42.24609375</c:v>
                </c:pt>
                <c:pt idx="38977">
                  <c:v>101.2460938</c:v>
                </c:pt>
                <c:pt idx="38978">
                  <c:v>156.24609380000001</c:v>
                </c:pt>
                <c:pt idx="38979">
                  <c:v>6.94140625</c:v>
                </c:pt>
                <c:pt idx="38980">
                  <c:v>122.9414062</c:v>
                </c:pt>
                <c:pt idx="38981">
                  <c:v>7.94140625</c:v>
                </c:pt>
                <c:pt idx="38982">
                  <c:v>98.94140625</c:v>
                </c:pt>
                <c:pt idx="38983">
                  <c:v>29.94140625</c:v>
                </c:pt>
                <c:pt idx="38984">
                  <c:v>177.94140619999999</c:v>
                </c:pt>
                <c:pt idx="38985">
                  <c:v>54.94140625</c:v>
                </c:pt>
                <c:pt idx="38986">
                  <c:v>97.94140625</c:v>
                </c:pt>
                <c:pt idx="38987">
                  <c:v>-63.05859375</c:v>
                </c:pt>
                <c:pt idx="38988">
                  <c:v>91.94140625</c:v>
                </c:pt>
                <c:pt idx="38989">
                  <c:v>42.94140625</c:v>
                </c:pt>
                <c:pt idx="38990">
                  <c:v>65.234375</c:v>
                </c:pt>
                <c:pt idx="38991">
                  <c:v>14.234375</c:v>
                </c:pt>
                <c:pt idx="38992">
                  <c:v>21.234375</c:v>
                </c:pt>
                <c:pt idx="38993">
                  <c:v>7.234375</c:v>
                </c:pt>
                <c:pt idx="38994">
                  <c:v>80.234375</c:v>
                </c:pt>
                <c:pt idx="38995">
                  <c:v>118.234375</c:v>
                </c:pt>
                <c:pt idx="38996">
                  <c:v>2.234375</c:v>
                </c:pt>
                <c:pt idx="38997">
                  <c:v>40.16796875</c:v>
                </c:pt>
                <c:pt idx="38998">
                  <c:v>53.16796875</c:v>
                </c:pt>
                <c:pt idx="38999">
                  <c:v>48.16796875</c:v>
                </c:pt>
                <c:pt idx="39000">
                  <c:v>61.16796875</c:v>
                </c:pt>
                <c:pt idx="39001">
                  <c:v>88.16796875</c:v>
                </c:pt>
                <c:pt idx="39002">
                  <c:v>163.16796880000001</c:v>
                </c:pt>
                <c:pt idx="39003">
                  <c:v>17.12890625</c:v>
                </c:pt>
                <c:pt idx="39004">
                  <c:v>-7.87109375</c:v>
                </c:pt>
                <c:pt idx="39005">
                  <c:v>89.12890625</c:v>
                </c:pt>
                <c:pt idx="39006">
                  <c:v>86.12890625</c:v>
                </c:pt>
                <c:pt idx="39007">
                  <c:v>78.12890625</c:v>
                </c:pt>
                <c:pt idx="39008">
                  <c:v>-19.87109375</c:v>
                </c:pt>
                <c:pt idx="39009">
                  <c:v>101.1289062</c:v>
                </c:pt>
                <c:pt idx="39010">
                  <c:v>33.12890625</c:v>
                </c:pt>
                <c:pt idx="39011">
                  <c:v>59.12890625</c:v>
                </c:pt>
                <c:pt idx="39012">
                  <c:v>44.12890625</c:v>
                </c:pt>
                <c:pt idx="39013">
                  <c:v>82.12890625</c:v>
                </c:pt>
                <c:pt idx="39014">
                  <c:v>116.3398438</c:v>
                </c:pt>
                <c:pt idx="39015">
                  <c:v>140.33984380000001</c:v>
                </c:pt>
                <c:pt idx="39016">
                  <c:v>207.33984380000001</c:v>
                </c:pt>
                <c:pt idx="39017">
                  <c:v>12.12890625</c:v>
                </c:pt>
                <c:pt idx="39018">
                  <c:v>23.12890625</c:v>
                </c:pt>
                <c:pt idx="39019">
                  <c:v>77.12890625</c:v>
                </c:pt>
                <c:pt idx="39020">
                  <c:v>18.1875</c:v>
                </c:pt>
                <c:pt idx="39021">
                  <c:v>23.1875</c:v>
                </c:pt>
                <c:pt idx="39022">
                  <c:v>90.1875</c:v>
                </c:pt>
                <c:pt idx="39023">
                  <c:v>-2.8125</c:v>
                </c:pt>
                <c:pt idx="39024">
                  <c:v>89.1875</c:v>
                </c:pt>
                <c:pt idx="39025">
                  <c:v>148.1875</c:v>
                </c:pt>
                <c:pt idx="39026">
                  <c:v>50.1875</c:v>
                </c:pt>
                <c:pt idx="39027">
                  <c:v>71.1875</c:v>
                </c:pt>
                <c:pt idx="39028">
                  <c:v>9.24609375</c:v>
                </c:pt>
                <c:pt idx="39029">
                  <c:v>161.24609380000001</c:v>
                </c:pt>
                <c:pt idx="39030">
                  <c:v>97.24609375</c:v>
                </c:pt>
                <c:pt idx="39031">
                  <c:v>44.94140625</c:v>
                </c:pt>
                <c:pt idx="39032">
                  <c:v>140.94140619999999</c:v>
                </c:pt>
                <c:pt idx="39033">
                  <c:v>-32.05859375</c:v>
                </c:pt>
                <c:pt idx="39034">
                  <c:v>-35.765625</c:v>
                </c:pt>
                <c:pt idx="39035">
                  <c:v>-10.765625</c:v>
                </c:pt>
                <c:pt idx="39036">
                  <c:v>67.234375</c:v>
                </c:pt>
                <c:pt idx="39037">
                  <c:v>22.234375</c:v>
                </c:pt>
                <c:pt idx="39038">
                  <c:v>135.234375</c:v>
                </c:pt>
                <c:pt idx="39039">
                  <c:v>110.234375</c:v>
                </c:pt>
                <c:pt idx="39040">
                  <c:v>77.16796875</c:v>
                </c:pt>
                <c:pt idx="39041">
                  <c:v>-13.83203125</c:v>
                </c:pt>
                <c:pt idx="39042">
                  <c:v>158.16796880000001</c:v>
                </c:pt>
                <c:pt idx="39043">
                  <c:v>229.16796880000001</c:v>
                </c:pt>
                <c:pt idx="39044">
                  <c:v>58.16796875</c:v>
                </c:pt>
                <c:pt idx="39045">
                  <c:v>-28.87109375</c:v>
                </c:pt>
                <c:pt idx="39046">
                  <c:v>129.12890619999999</c:v>
                </c:pt>
                <c:pt idx="39047">
                  <c:v>49.12890625</c:v>
                </c:pt>
                <c:pt idx="39048">
                  <c:v>113.1289062</c:v>
                </c:pt>
                <c:pt idx="39049">
                  <c:v>37.12890625</c:v>
                </c:pt>
                <c:pt idx="39050">
                  <c:v>88.12890625</c:v>
                </c:pt>
                <c:pt idx="39051">
                  <c:v>72.12890625</c:v>
                </c:pt>
                <c:pt idx="39052">
                  <c:v>-34.87109375</c:v>
                </c:pt>
                <c:pt idx="39053">
                  <c:v>62.12890625</c:v>
                </c:pt>
                <c:pt idx="39054">
                  <c:v>77.33984375</c:v>
                </c:pt>
                <c:pt idx="39055">
                  <c:v>49.33984375</c:v>
                </c:pt>
                <c:pt idx="39056">
                  <c:v>63.33984375</c:v>
                </c:pt>
                <c:pt idx="39057">
                  <c:v>154.33984380000001</c:v>
                </c:pt>
                <c:pt idx="39058">
                  <c:v>92.33984375</c:v>
                </c:pt>
                <c:pt idx="39059">
                  <c:v>6.12890625</c:v>
                </c:pt>
                <c:pt idx="39060">
                  <c:v>38.12890625</c:v>
                </c:pt>
                <c:pt idx="39061">
                  <c:v>30.12890625</c:v>
                </c:pt>
                <c:pt idx="39062">
                  <c:v>70.12890625</c:v>
                </c:pt>
                <c:pt idx="39063">
                  <c:v>57.12890625</c:v>
                </c:pt>
                <c:pt idx="39064">
                  <c:v>125.1289062</c:v>
                </c:pt>
                <c:pt idx="39065">
                  <c:v>40.1875</c:v>
                </c:pt>
                <c:pt idx="39066">
                  <c:v>-17.8125</c:v>
                </c:pt>
                <c:pt idx="39067">
                  <c:v>49.1875</c:v>
                </c:pt>
                <c:pt idx="39068">
                  <c:v>37.1875</c:v>
                </c:pt>
                <c:pt idx="39069">
                  <c:v>56.1875</c:v>
                </c:pt>
                <c:pt idx="39070">
                  <c:v>26.24609375</c:v>
                </c:pt>
                <c:pt idx="39071">
                  <c:v>33.24609375</c:v>
                </c:pt>
                <c:pt idx="39072">
                  <c:v>75.24609375</c:v>
                </c:pt>
                <c:pt idx="39073">
                  <c:v>77.24609375</c:v>
                </c:pt>
                <c:pt idx="39074">
                  <c:v>99.24609375</c:v>
                </c:pt>
                <c:pt idx="39075">
                  <c:v>61.24609375</c:v>
                </c:pt>
                <c:pt idx="39076">
                  <c:v>-34.75390625</c:v>
                </c:pt>
                <c:pt idx="39077">
                  <c:v>65.24609375</c:v>
                </c:pt>
                <c:pt idx="39078">
                  <c:v>52.24609375</c:v>
                </c:pt>
                <c:pt idx="39079">
                  <c:v>26.94140625</c:v>
                </c:pt>
                <c:pt idx="39080">
                  <c:v>50.94140625</c:v>
                </c:pt>
                <c:pt idx="39081">
                  <c:v>43.94140625</c:v>
                </c:pt>
                <c:pt idx="39082">
                  <c:v>73.94140625</c:v>
                </c:pt>
                <c:pt idx="39083">
                  <c:v>80.94140625</c:v>
                </c:pt>
                <c:pt idx="39084">
                  <c:v>-11.765625</c:v>
                </c:pt>
                <c:pt idx="39085">
                  <c:v>8.234375</c:v>
                </c:pt>
                <c:pt idx="39086">
                  <c:v>171.234375</c:v>
                </c:pt>
                <c:pt idx="39087">
                  <c:v>150.234375</c:v>
                </c:pt>
                <c:pt idx="39088">
                  <c:v>60.234375</c:v>
                </c:pt>
                <c:pt idx="39089">
                  <c:v>137.16796880000001</c:v>
                </c:pt>
                <c:pt idx="39090">
                  <c:v>90.16796875</c:v>
                </c:pt>
                <c:pt idx="39091">
                  <c:v>129.16796880000001</c:v>
                </c:pt>
                <c:pt idx="39092">
                  <c:v>37.16796875</c:v>
                </c:pt>
                <c:pt idx="39093">
                  <c:v>101.1289062</c:v>
                </c:pt>
                <c:pt idx="39094">
                  <c:v>1.33984375</c:v>
                </c:pt>
                <c:pt idx="39095">
                  <c:v>26.33984375</c:v>
                </c:pt>
                <c:pt idx="39096">
                  <c:v>101.3398438</c:v>
                </c:pt>
                <c:pt idx="39097">
                  <c:v>19.12890625</c:v>
                </c:pt>
                <c:pt idx="39098">
                  <c:v>117.1289062</c:v>
                </c:pt>
                <c:pt idx="39099">
                  <c:v>184.12890619999999</c:v>
                </c:pt>
                <c:pt idx="39100">
                  <c:v>103.1289062</c:v>
                </c:pt>
                <c:pt idx="39101">
                  <c:v>28.1875</c:v>
                </c:pt>
                <c:pt idx="39102">
                  <c:v>101.1875</c:v>
                </c:pt>
                <c:pt idx="39103">
                  <c:v>133.1875</c:v>
                </c:pt>
                <c:pt idx="39104">
                  <c:v>29.1875</c:v>
                </c:pt>
                <c:pt idx="39105">
                  <c:v>82.1875</c:v>
                </c:pt>
                <c:pt idx="39106">
                  <c:v>4.24609375</c:v>
                </c:pt>
                <c:pt idx="39107">
                  <c:v>110.2460938</c:v>
                </c:pt>
                <c:pt idx="39108">
                  <c:v>35.24609375</c:v>
                </c:pt>
                <c:pt idx="39109">
                  <c:v>53.24609375</c:v>
                </c:pt>
                <c:pt idx="39110">
                  <c:v>90.24609375</c:v>
                </c:pt>
                <c:pt idx="39111">
                  <c:v>58.94140625</c:v>
                </c:pt>
                <c:pt idx="39112">
                  <c:v>11.94140625</c:v>
                </c:pt>
                <c:pt idx="39113">
                  <c:v>103.9414062</c:v>
                </c:pt>
                <c:pt idx="39114">
                  <c:v>40.94140625</c:v>
                </c:pt>
                <c:pt idx="39115">
                  <c:v>45.94140625</c:v>
                </c:pt>
                <c:pt idx="39116">
                  <c:v>102.9414062</c:v>
                </c:pt>
                <c:pt idx="39117">
                  <c:v>54.234375</c:v>
                </c:pt>
                <c:pt idx="39118">
                  <c:v>-60.765625</c:v>
                </c:pt>
                <c:pt idx="39119">
                  <c:v>50.234375</c:v>
                </c:pt>
                <c:pt idx="39120">
                  <c:v>84.234375</c:v>
                </c:pt>
                <c:pt idx="39121">
                  <c:v>-24.765625</c:v>
                </c:pt>
                <c:pt idx="39122">
                  <c:v>131.234375</c:v>
                </c:pt>
                <c:pt idx="39123">
                  <c:v>146.234375</c:v>
                </c:pt>
                <c:pt idx="39124">
                  <c:v>135.234375</c:v>
                </c:pt>
                <c:pt idx="39125">
                  <c:v>59.234375</c:v>
                </c:pt>
                <c:pt idx="39126">
                  <c:v>37.234375</c:v>
                </c:pt>
                <c:pt idx="39127">
                  <c:v>-31.765625</c:v>
                </c:pt>
                <c:pt idx="39128">
                  <c:v>-15.83203125</c:v>
                </c:pt>
                <c:pt idx="39129">
                  <c:v>40.16796875</c:v>
                </c:pt>
                <c:pt idx="39130">
                  <c:v>67.16796875</c:v>
                </c:pt>
                <c:pt idx="39131">
                  <c:v>-0.83203125</c:v>
                </c:pt>
                <c:pt idx="39132">
                  <c:v>102.1679688</c:v>
                </c:pt>
                <c:pt idx="39133">
                  <c:v>61.16796875</c:v>
                </c:pt>
                <c:pt idx="39134">
                  <c:v>50.12890625</c:v>
                </c:pt>
                <c:pt idx="39135">
                  <c:v>97.12890625</c:v>
                </c:pt>
                <c:pt idx="39136">
                  <c:v>123.1289062</c:v>
                </c:pt>
                <c:pt idx="39137">
                  <c:v>154.12890619999999</c:v>
                </c:pt>
                <c:pt idx="39138">
                  <c:v>79.12890625</c:v>
                </c:pt>
                <c:pt idx="39139">
                  <c:v>-5.87109375</c:v>
                </c:pt>
                <c:pt idx="39140">
                  <c:v>42.12890625</c:v>
                </c:pt>
                <c:pt idx="39141">
                  <c:v>-28.87109375</c:v>
                </c:pt>
                <c:pt idx="39142">
                  <c:v>-15.66015625</c:v>
                </c:pt>
                <c:pt idx="39143">
                  <c:v>68.33984375</c:v>
                </c:pt>
                <c:pt idx="39144">
                  <c:v>49.33984375</c:v>
                </c:pt>
                <c:pt idx="39145">
                  <c:v>41.33984375</c:v>
                </c:pt>
                <c:pt idx="39146">
                  <c:v>-29.87109375</c:v>
                </c:pt>
                <c:pt idx="39147">
                  <c:v>178.12890619999999</c:v>
                </c:pt>
                <c:pt idx="39148">
                  <c:v>15.12890625</c:v>
                </c:pt>
                <c:pt idx="39149">
                  <c:v>91.1875</c:v>
                </c:pt>
                <c:pt idx="39150">
                  <c:v>-8.8125</c:v>
                </c:pt>
                <c:pt idx="39151">
                  <c:v>38.1875</c:v>
                </c:pt>
                <c:pt idx="39152">
                  <c:v>16.1875</c:v>
                </c:pt>
                <c:pt idx="39153">
                  <c:v>45.1875</c:v>
                </c:pt>
                <c:pt idx="39154">
                  <c:v>98.1875</c:v>
                </c:pt>
                <c:pt idx="39155">
                  <c:v>8.24609375</c:v>
                </c:pt>
                <c:pt idx="39156">
                  <c:v>32.24609375</c:v>
                </c:pt>
                <c:pt idx="39157">
                  <c:v>107.2460938</c:v>
                </c:pt>
                <c:pt idx="39158">
                  <c:v>89.24609375</c:v>
                </c:pt>
                <c:pt idx="39159">
                  <c:v>71.24609375</c:v>
                </c:pt>
                <c:pt idx="39160">
                  <c:v>20.94140625</c:v>
                </c:pt>
                <c:pt idx="39161">
                  <c:v>38.94140625</c:v>
                </c:pt>
                <c:pt idx="39162">
                  <c:v>113.9414062</c:v>
                </c:pt>
                <c:pt idx="39163">
                  <c:v>85.234375</c:v>
                </c:pt>
                <c:pt idx="39164">
                  <c:v>94.234375</c:v>
                </c:pt>
                <c:pt idx="39165">
                  <c:v>-27.765625</c:v>
                </c:pt>
                <c:pt idx="39166">
                  <c:v>72.234375</c:v>
                </c:pt>
                <c:pt idx="39167">
                  <c:v>113.234375</c:v>
                </c:pt>
                <c:pt idx="39168">
                  <c:v>-12.765625</c:v>
                </c:pt>
                <c:pt idx="39169">
                  <c:v>52.16796875</c:v>
                </c:pt>
                <c:pt idx="39170">
                  <c:v>-37.83203125</c:v>
                </c:pt>
                <c:pt idx="39171">
                  <c:v>117.1289062</c:v>
                </c:pt>
                <c:pt idx="39172">
                  <c:v>60.12890625</c:v>
                </c:pt>
                <c:pt idx="39173">
                  <c:v>80.12890625</c:v>
                </c:pt>
                <c:pt idx="39174">
                  <c:v>31.33984375</c:v>
                </c:pt>
                <c:pt idx="39175">
                  <c:v>-16.66015625</c:v>
                </c:pt>
                <c:pt idx="39176">
                  <c:v>32.33984375</c:v>
                </c:pt>
                <c:pt idx="39177">
                  <c:v>89.33984375</c:v>
                </c:pt>
                <c:pt idx="39178">
                  <c:v>52.33984375</c:v>
                </c:pt>
                <c:pt idx="39179">
                  <c:v>152.33984380000001</c:v>
                </c:pt>
                <c:pt idx="39180">
                  <c:v>107.1289062</c:v>
                </c:pt>
                <c:pt idx="39181">
                  <c:v>92.12890625</c:v>
                </c:pt>
                <c:pt idx="39182">
                  <c:v>10.12890625</c:v>
                </c:pt>
                <c:pt idx="39183">
                  <c:v>58.12890625</c:v>
                </c:pt>
                <c:pt idx="39184">
                  <c:v>92.12890625</c:v>
                </c:pt>
                <c:pt idx="39185">
                  <c:v>74.12890625</c:v>
                </c:pt>
                <c:pt idx="39186">
                  <c:v>6.1875</c:v>
                </c:pt>
                <c:pt idx="39187">
                  <c:v>91.1875</c:v>
                </c:pt>
                <c:pt idx="39188">
                  <c:v>54.1875</c:v>
                </c:pt>
                <c:pt idx="39189">
                  <c:v>6.24609375</c:v>
                </c:pt>
                <c:pt idx="39190">
                  <c:v>37.24609375</c:v>
                </c:pt>
                <c:pt idx="39191">
                  <c:v>235.24609380000001</c:v>
                </c:pt>
                <c:pt idx="39192">
                  <c:v>-49.75390625</c:v>
                </c:pt>
                <c:pt idx="39193">
                  <c:v>-2.05859375</c:v>
                </c:pt>
                <c:pt idx="39194">
                  <c:v>71.94140625</c:v>
                </c:pt>
                <c:pt idx="39195">
                  <c:v>30.94140625</c:v>
                </c:pt>
                <c:pt idx="39196">
                  <c:v>25.94140625</c:v>
                </c:pt>
                <c:pt idx="39197">
                  <c:v>81.234375</c:v>
                </c:pt>
                <c:pt idx="39198">
                  <c:v>40.234375</c:v>
                </c:pt>
                <c:pt idx="39199">
                  <c:v>77.234375</c:v>
                </c:pt>
                <c:pt idx="39200">
                  <c:v>9.234375</c:v>
                </c:pt>
                <c:pt idx="39201">
                  <c:v>139.234375</c:v>
                </c:pt>
                <c:pt idx="39202">
                  <c:v>174.234375</c:v>
                </c:pt>
                <c:pt idx="39203">
                  <c:v>38.16796875</c:v>
                </c:pt>
                <c:pt idx="39204">
                  <c:v>32.16796875</c:v>
                </c:pt>
                <c:pt idx="39205">
                  <c:v>138.16796880000001</c:v>
                </c:pt>
                <c:pt idx="39206">
                  <c:v>4.16796875</c:v>
                </c:pt>
                <c:pt idx="39207">
                  <c:v>25.16796875</c:v>
                </c:pt>
                <c:pt idx="39208">
                  <c:v>131.16796880000001</c:v>
                </c:pt>
                <c:pt idx="39209">
                  <c:v>73.16796875</c:v>
                </c:pt>
                <c:pt idx="39210">
                  <c:v>0.12890625</c:v>
                </c:pt>
                <c:pt idx="39211">
                  <c:v>15.12890625</c:v>
                </c:pt>
                <c:pt idx="39212">
                  <c:v>-63.87109375</c:v>
                </c:pt>
                <c:pt idx="39213">
                  <c:v>85.33984375</c:v>
                </c:pt>
                <c:pt idx="39214">
                  <c:v>-6.66015625</c:v>
                </c:pt>
                <c:pt idx="39215">
                  <c:v>103.3398438</c:v>
                </c:pt>
                <c:pt idx="39216">
                  <c:v>50.12890625</c:v>
                </c:pt>
                <c:pt idx="39217">
                  <c:v>63.12890625</c:v>
                </c:pt>
                <c:pt idx="39218">
                  <c:v>132.12890619999999</c:v>
                </c:pt>
                <c:pt idx="39219">
                  <c:v>59.12890625</c:v>
                </c:pt>
                <c:pt idx="39220">
                  <c:v>125.1289062</c:v>
                </c:pt>
                <c:pt idx="39221">
                  <c:v>78.12890625</c:v>
                </c:pt>
                <c:pt idx="39222">
                  <c:v>106.1289062</c:v>
                </c:pt>
                <c:pt idx="39223">
                  <c:v>-60.8125</c:v>
                </c:pt>
                <c:pt idx="39224">
                  <c:v>100.1875</c:v>
                </c:pt>
                <c:pt idx="39225">
                  <c:v>79.1875</c:v>
                </c:pt>
                <c:pt idx="39226">
                  <c:v>18.1875</c:v>
                </c:pt>
                <c:pt idx="39227">
                  <c:v>-9.75390625</c:v>
                </c:pt>
                <c:pt idx="39228">
                  <c:v>-32.75390625</c:v>
                </c:pt>
                <c:pt idx="39229">
                  <c:v>53.24609375</c:v>
                </c:pt>
                <c:pt idx="39230">
                  <c:v>83.24609375</c:v>
                </c:pt>
                <c:pt idx="39231">
                  <c:v>78.24609375</c:v>
                </c:pt>
                <c:pt idx="39232">
                  <c:v>56.94140625</c:v>
                </c:pt>
                <c:pt idx="39233">
                  <c:v>-18.05859375</c:v>
                </c:pt>
                <c:pt idx="39234">
                  <c:v>41.94140625</c:v>
                </c:pt>
                <c:pt idx="39235">
                  <c:v>77.94140625</c:v>
                </c:pt>
                <c:pt idx="39236">
                  <c:v>7.94140625</c:v>
                </c:pt>
                <c:pt idx="39237">
                  <c:v>48.94140625</c:v>
                </c:pt>
                <c:pt idx="39238">
                  <c:v>-9.765625</c:v>
                </c:pt>
                <c:pt idx="39239">
                  <c:v>82.234375</c:v>
                </c:pt>
                <c:pt idx="39240">
                  <c:v>103.234375</c:v>
                </c:pt>
                <c:pt idx="39241">
                  <c:v>113.234375</c:v>
                </c:pt>
                <c:pt idx="39242">
                  <c:v>136.234375</c:v>
                </c:pt>
                <c:pt idx="39243">
                  <c:v>46.234375</c:v>
                </c:pt>
                <c:pt idx="39244">
                  <c:v>76.234375</c:v>
                </c:pt>
                <c:pt idx="39245">
                  <c:v>75.16796875</c:v>
                </c:pt>
                <c:pt idx="39246">
                  <c:v>-34.83203125</c:v>
                </c:pt>
                <c:pt idx="39247">
                  <c:v>42.16796875</c:v>
                </c:pt>
                <c:pt idx="39248">
                  <c:v>129.16796880000001</c:v>
                </c:pt>
                <c:pt idx="39249">
                  <c:v>107.1679688</c:v>
                </c:pt>
                <c:pt idx="39250">
                  <c:v>77.16796875</c:v>
                </c:pt>
                <c:pt idx="39251">
                  <c:v>212.16796880000001</c:v>
                </c:pt>
                <c:pt idx="39252">
                  <c:v>112.1679688</c:v>
                </c:pt>
                <c:pt idx="39253">
                  <c:v>98.16796875</c:v>
                </c:pt>
                <c:pt idx="39254">
                  <c:v>-24.87109375</c:v>
                </c:pt>
                <c:pt idx="39255">
                  <c:v>32.12890625</c:v>
                </c:pt>
                <c:pt idx="39256">
                  <c:v>37.12890625</c:v>
                </c:pt>
                <c:pt idx="39257">
                  <c:v>-16.87109375</c:v>
                </c:pt>
                <c:pt idx="39258">
                  <c:v>112.1289062</c:v>
                </c:pt>
                <c:pt idx="39259">
                  <c:v>24.33984375</c:v>
                </c:pt>
                <c:pt idx="39260">
                  <c:v>34.33984375</c:v>
                </c:pt>
                <c:pt idx="39261">
                  <c:v>118.3398438</c:v>
                </c:pt>
                <c:pt idx="39262">
                  <c:v>132.33984380000001</c:v>
                </c:pt>
                <c:pt idx="39263">
                  <c:v>31.12890625</c:v>
                </c:pt>
                <c:pt idx="39264">
                  <c:v>43.12890625</c:v>
                </c:pt>
                <c:pt idx="39265">
                  <c:v>112.1289062</c:v>
                </c:pt>
                <c:pt idx="39266">
                  <c:v>97.12890625</c:v>
                </c:pt>
                <c:pt idx="39267">
                  <c:v>114.1289062</c:v>
                </c:pt>
                <c:pt idx="39268">
                  <c:v>74.1875</c:v>
                </c:pt>
                <c:pt idx="39269">
                  <c:v>83.1875</c:v>
                </c:pt>
                <c:pt idx="39270">
                  <c:v>44.1875</c:v>
                </c:pt>
                <c:pt idx="39271">
                  <c:v>29.1875</c:v>
                </c:pt>
                <c:pt idx="39272">
                  <c:v>29.1875</c:v>
                </c:pt>
                <c:pt idx="39273">
                  <c:v>59.1875</c:v>
                </c:pt>
                <c:pt idx="39274">
                  <c:v>-2.75390625</c:v>
                </c:pt>
                <c:pt idx="39275">
                  <c:v>57.24609375</c:v>
                </c:pt>
                <c:pt idx="39276">
                  <c:v>104.2460938</c:v>
                </c:pt>
                <c:pt idx="39277">
                  <c:v>113.2460938</c:v>
                </c:pt>
                <c:pt idx="39278">
                  <c:v>127.2460938</c:v>
                </c:pt>
                <c:pt idx="39279">
                  <c:v>71.24609375</c:v>
                </c:pt>
                <c:pt idx="39280">
                  <c:v>154.24609380000001</c:v>
                </c:pt>
                <c:pt idx="39281">
                  <c:v>59.24609375</c:v>
                </c:pt>
                <c:pt idx="39282">
                  <c:v>75.24609375</c:v>
                </c:pt>
                <c:pt idx="39283">
                  <c:v>43.94140625</c:v>
                </c:pt>
                <c:pt idx="39284">
                  <c:v>-1.05859375</c:v>
                </c:pt>
                <c:pt idx="39285">
                  <c:v>139.94140619999999</c:v>
                </c:pt>
                <c:pt idx="39286">
                  <c:v>19.94140625</c:v>
                </c:pt>
                <c:pt idx="39287">
                  <c:v>31.94140625</c:v>
                </c:pt>
                <c:pt idx="39288">
                  <c:v>45.234375</c:v>
                </c:pt>
                <c:pt idx="39289">
                  <c:v>21.234375</c:v>
                </c:pt>
                <c:pt idx="39290">
                  <c:v>126.234375</c:v>
                </c:pt>
                <c:pt idx="39291">
                  <c:v>133.234375</c:v>
                </c:pt>
                <c:pt idx="39292">
                  <c:v>94.234375</c:v>
                </c:pt>
                <c:pt idx="39293">
                  <c:v>223.234375</c:v>
                </c:pt>
                <c:pt idx="39294">
                  <c:v>158.234375</c:v>
                </c:pt>
                <c:pt idx="39295">
                  <c:v>-75.83203125</c:v>
                </c:pt>
                <c:pt idx="39296">
                  <c:v>132.16796880000001</c:v>
                </c:pt>
                <c:pt idx="39297">
                  <c:v>142.16796880000001</c:v>
                </c:pt>
                <c:pt idx="39298">
                  <c:v>16.16796875</c:v>
                </c:pt>
                <c:pt idx="39299">
                  <c:v>175.16796880000001</c:v>
                </c:pt>
                <c:pt idx="39300">
                  <c:v>55.12890625</c:v>
                </c:pt>
                <c:pt idx="39301">
                  <c:v>49.12890625</c:v>
                </c:pt>
                <c:pt idx="39302">
                  <c:v>109.1289062</c:v>
                </c:pt>
                <c:pt idx="39303">
                  <c:v>78.12890625</c:v>
                </c:pt>
                <c:pt idx="39304">
                  <c:v>61.12890625</c:v>
                </c:pt>
                <c:pt idx="39305">
                  <c:v>80.12890625</c:v>
                </c:pt>
                <c:pt idx="39306">
                  <c:v>103.3398438</c:v>
                </c:pt>
                <c:pt idx="39307">
                  <c:v>151.33984380000001</c:v>
                </c:pt>
                <c:pt idx="39308">
                  <c:v>106.1289062</c:v>
                </c:pt>
                <c:pt idx="39309">
                  <c:v>104.1289062</c:v>
                </c:pt>
                <c:pt idx="39310">
                  <c:v>58.12890625</c:v>
                </c:pt>
                <c:pt idx="39311">
                  <c:v>52.12890625</c:v>
                </c:pt>
                <c:pt idx="39312">
                  <c:v>29.12890625</c:v>
                </c:pt>
                <c:pt idx="39313">
                  <c:v>51.12890625</c:v>
                </c:pt>
                <c:pt idx="39314">
                  <c:v>127.1875</c:v>
                </c:pt>
                <c:pt idx="39315">
                  <c:v>0.1875</c:v>
                </c:pt>
                <c:pt idx="39316">
                  <c:v>33.1875</c:v>
                </c:pt>
                <c:pt idx="39317">
                  <c:v>146.1875</c:v>
                </c:pt>
                <c:pt idx="39318">
                  <c:v>122.1875</c:v>
                </c:pt>
                <c:pt idx="39319">
                  <c:v>-29.75390625</c:v>
                </c:pt>
                <c:pt idx="39320">
                  <c:v>96.24609375</c:v>
                </c:pt>
                <c:pt idx="39321">
                  <c:v>97.24609375</c:v>
                </c:pt>
                <c:pt idx="39322">
                  <c:v>120.2460938</c:v>
                </c:pt>
                <c:pt idx="39323">
                  <c:v>-6.75390625</c:v>
                </c:pt>
                <c:pt idx="39324">
                  <c:v>73.24609375</c:v>
                </c:pt>
                <c:pt idx="39325">
                  <c:v>13.24609375</c:v>
                </c:pt>
                <c:pt idx="39326">
                  <c:v>42.94140625</c:v>
                </c:pt>
                <c:pt idx="39327">
                  <c:v>6.94140625</c:v>
                </c:pt>
                <c:pt idx="39328">
                  <c:v>89.94140625</c:v>
                </c:pt>
                <c:pt idx="39329">
                  <c:v>-38.05859375</c:v>
                </c:pt>
                <c:pt idx="39330">
                  <c:v>-35.05859375</c:v>
                </c:pt>
                <c:pt idx="39331">
                  <c:v>-8.05859375</c:v>
                </c:pt>
                <c:pt idx="39332">
                  <c:v>74.234375</c:v>
                </c:pt>
                <c:pt idx="39333">
                  <c:v>-7.765625</c:v>
                </c:pt>
                <c:pt idx="39334">
                  <c:v>-62.83203125</c:v>
                </c:pt>
                <c:pt idx="39335">
                  <c:v>110.1679688</c:v>
                </c:pt>
                <c:pt idx="39336">
                  <c:v>86.16796875</c:v>
                </c:pt>
                <c:pt idx="39337">
                  <c:v>10.16796875</c:v>
                </c:pt>
                <c:pt idx="39338">
                  <c:v>102.1679688</c:v>
                </c:pt>
                <c:pt idx="39339">
                  <c:v>68.16796875</c:v>
                </c:pt>
                <c:pt idx="39340">
                  <c:v>154.16796880000001</c:v>
                </c:pt>
                <c:pt idx="39341">
                  <c:v>51.16796875</c:v>
                </c:pt>
                <c:pt idx="39342">
                  <c:v>89.16796875</c:v>
                </c:pt>
                <c:pt idx="39343">
                  <c:v>24.16796875</c:v>
                </c:pt>
                <c:pt idx="39344">
                  <c:v>118.1289062</c:v>
                </c:pt>
                <c:pt idx="39345">
                  <c:v>-4.87109375</c:v>
                </c:pt>
                <c:pt idx="39346">
                  <c:v>119.1289062</c:v>
                </c:pt>
                <c:pt idx="39347">
                  <c:v>184.12890619999999</c:v>
                </c:pt>
                <c:pt idx="39348">
                  <c:v>106.1289062</c:v>
                </c:pt>
                <c:pt idx="39349">
                  <c:v>73.12890625</c:v>
                </c:pt>
                <c:pt idx="39350">
                  <c:v>49.12890625</c:v>
                </c:pt>
                <c:pt idx="39351">
                  <c:v>110.1289062</c:v>
                </c:pt>
                <c:pt idx="39352">
                  <c:v>26.33984375</c:v>
                </c:pt>
                <c:pt idx="39353">
                  <c:v>32.12890625</c:v>
                </c:pt>
                <c:pt idx="39354">
                  <c:v>13.12890625</c:v>
                </c:pt>
                <c:pt idx="39355">
                  <c:v>88.12890625</c:v>
                </c:pt>
                <c:pt idx="39356">
                  <c:v>21.12890625</c:v>
                </c:pt>
                <c:pt idx="39357">
                  <c:v>-27.87109375</c:v>
                </c:pt>
                <c:pt idx="39358">
                  <c:v>263.1875</c:v>
                </c:pt>
                <c:pt idx="39359">
                  <c:v>78.24609375</c:v>
                </c:pt>
                <c:pt idx="39360">
                  <c:v>24.24609375</c:v>
                </c:pt>
                <c:pt idx="39361">
                  <c:v>19.24609375</c:v>
                </c:pt>
                <c:pt idx="39362">
                  <c:v>96.24609375</c:v>
                </c:pt>
                <c:pt idx="39363">
                  <c:v>-46.75390625</c:v>
                </c:pt>
                <c:pt idx="39364">
                  <c:v>21.24609375</c:v>
                </c:pt>
                <c:pt idx="39365">
                  <c:v>4.24609375</c:v>
                </c:pt>
                <c:pt idx="39366">
                  <c:v>-8.75390625</c:v>
                </c:pt>
                <c:pt idx="39367">
                  <c:v>97.24609375</c:v>
                </c:pt>
                <c:pt idx="39368">
                  <c:v>8.94140625</c:v>
                </c:pt>
                <c:pt idx="39369">
                  <c:v>37.94140625</c:v>
                </c:pt>
                <c:pt idx="39370">
                  <c:v>72.94140625</c:v>
                </c:pt>
                <c:pt idx="39371">
                  <c:v>81.94140625</c:v>
                </c:pt>
                <c:pt idx="39372">
                  <c:v>55.94140625</c:v>
                </c:pt>
                <c:pt idx="39373">
                  <c:v>29.234375</c:v>
                </c:pt>
                <c:pt idx="39374">
                  <c:v>3.234375</c:v>
                </c:pt>
                <c:pt idx="39375">
                  <c:v>36.234375</c:v>
                </c:pt>
                <c:pt idx="39376">
                  <c:v>175.234375</c:v>
                </c:pt>
                <c:pt idx="39377">
                  <c:v>14.234375</c:v>
                </c:pt>
                <c:pt idx="39378">
                  <c:v>43.234375</c:v>
                </c:pt>
                <c:pt idx="39379">
                  <c:v>7.234375</c:v>
                </c:pt>
                <c:pt idx="39380">
                  <c:v>23.234375</c:v>
                </c:pt>
                <c:pt idx="39381">
                  <c:v>99.234375</c:v>
                </c:pt>
                <c:pt idx="39382">
                  <c:v>54.234375</c:v>
                </c:pt>
                <c:pt idx="39383">
                  <c:v>75.16796875</c:v>
                </c:pt>
                <c:pt idx="39384">
                  <c:v>-8.83203125</c:v>
                </c:pt>
                <c:pt idx="39385">
                  <c:v>112.1679688</c:v>
                </c:pt>
                <c:pt idx="39386">
                  <c:v>-45.83203125</c:v>
                </c:pt>
                <c:pt idx="39387">
                  <c:v>113.1289062</c:v>
                </c:pt>
                <c:pt idx="39388">
                  <c:v>44.12890625</c:v>
                </c:pt>
                <c:pt idx="39389">
                  <c:v>33.12890625</c:v>
                </c:pt>
                <c:pt idx="39390">
                  <c:v>60.12890625</c:v>
                </c:pt>
                <c:pt idx="39391">
                  <c:v>19.12890625</c:v>
                </c:pt>
                <c:pt idx="39392">
                  <c:v>-29.87109375</c:v>
                </c:pt>
                <c:pt idx="39393">
                  <c:v>41.12890625</c:v>
                </c:pt>
                <c:pt idx="39394">
                  <c:v>136.12890619999999</c:v>
                </c:pt>
                <c:pt idx="39395">
                  <c:v>112.1289062</c:v>
                </c:pt>
                <c:pt idx="39396">
                  <c:v>129.33984380000001</c:v>
                </c:pt>
                <c:pt idx="39397">
                  <c:v>136.33984380000001</c:v>
                </c:pt>
                <c:pt idx="39398">
                  <c:v>112.3398438</c:v>
                </c:pt>
                <c:pt idx="39399">
                  <c:v>145.33984380000001</c:v>
                </c:pt>
                <c:pt idx="39400">
                  <c:v>23.33984375</c:v>
                </c:pt>
                <c:pt idx="39401">
                  <c:v>60.12890625</c:v>
                </c:pt>
                <c:pt idx="39402">
                  <c:v>152.12890619999999</c:v>
                </c:pt>
                <c:pt idx="39403">
                  <c:v>-8.87109375</c:v>
                </c:pt>
                <c:pt idx="39404">
                  <c:v>60.12890625</c:v>
                </c:pt>
                <c:pt idx="39405">
                  <c:v>130.12890619999999</c:v>
                </c:pt>
                <c:pt idx="39406">
                  <c:v>91.12890625</c:v>
                </c:pt>
                <c:pt idx="39407">
                  <c:v>-5.87109375</c:v>
                </c:pt>
                <c:pt idx="39408">
                  <c:v>104.1289062</c:v>
                </c:pt>
                <c:pt idx="39409">
                  <c:v>113.1875</c:v>
                </c:pt>
                <c:pt idx="39410">
                  <c:v>56.1875</c:v>
                </c:pt>
                <c:pt idx="39411">
                  <c:v>152.1875</c:v>
                </c:pt>
                <c:pt idx="39412">
                  <c:v>180.1875</c:v>
                </c:pt>
                <c:pt idx="39413">
                  <c:v>30.1875</c:v>
                </c:pt>
                <c:pt idx="39414">
                  <c:v>81.1875</c:v>
                </c:pt>
                <c:pt idx="39415">
                  <c:v>120.2460938</c:v>
                </c:pt>
                <c:pt idx="39416">
                  <c:v>92.24609375</c:v>
                </c:pt>
                <c:pt idx="39417">
                  <c:v>88.24609375</c:v>
                </c:pt>
                <c:pt idx="39418">
                  <c:v>51.94140625</c:v>
                </c:pt>
                <c:pt idx="39419">
                  <c:v>25.94140625</c:v>
                </c:pt>
                <c:pt idx="39420">
                  <c:v>4.94140625</c:v>
                </c:pt>
                <c:pt idx="39421">
                  <c:v>97.94140625</c:v>
                </c:pt>
                <c:pt idx="39422">
                  <c:v>90.94140625</c:v>
                </c:pt>
                <c:pt idx="39423">
                  <c:v>39.234375</c:v>
                </c:pt>
                <c:pt idx="39424">
                  <c:v>-11.765625</c:v>
                </c:pt>
                <c:pt idx="39425">
                  <c:v>55.234375</c:v>
                </c:pt>
                <c:pt idx="39426">
                  <c:v>-30.765625</c:v>
                </c:pt>
                <c:pt idx="39427">
                  <c:v>145.234375</c:v>
                </c:pt>
                <c:pt idx="39428">
                  <c:v>119.234375</c:v>
                </c:pt>
                <c:pt idx="39429">
                  <c:v>-28.83203125</c:v>
                </c:pt>
                <c:pt idx="39430">
                  <c:v>80.16796875</c:v>
                </c:pt>
                <c:pt idx="39431">
                  <c:v>61.16796875</c:v>
                </c:pt>
                <c:pt idx="39432">
                  <c:v>78.16796875</c:v>
                </c:pt>
                <c:pt idx="39433">
                  <c:v>28.12890625</c:v>
                </c:pt>
                <c:pt idx="39434">
                  <c:v>-30.87109375</c:v>
                </c:pt>
                <c:pt idx="39435">
                  <c:v>-53.87109375</c:v>
                </c:pt>
                <c:pt idx="39436">
                  <c:v>78.12890625</c:v>
                </c:pt>
                <c:pt idx="39437">
                  <c:v>110.1289062</c:v>
                </c:pt>
                <c:pt idx="39438">
                  <c:v>-8.87109375</c:v>
                </c:pt>
                <c:pt idx="39439">
                  <c:v>11.33984375</c:v>
                </c:pt>
                <c:pt idx="39440">
                  <c:v>59.33984375</c:v>
                </c:pt>
                <c:pt idx="39441">
                  <c:v>37.33984375</c:v>
                </c:pt>
                <c:pt idx="39442">
                  <c:v>47.33984375</c:v>
                </c:pt>
                <c:pt idx="39443">
                  <c:v>90.33984375</c:v>
                </c:pt>
                <c:pt idx="39444">
                  <c:v>81.33984375</c:v>
                </c:pt>
                <c:pt idx="39445">
                  <c:v>185.33984380000001</c:v>
                </c:pt>
                <c:pt idx="39446">
                  <c:v>16.33984375</c:v>
                </c:pt>
                <c:pt idx="39447">
                  <c:v>122.3398438</c:v>
                </c:pt>
                <c:pt idx="39448">
                  <c:v>100.3398438</c:v>
                </c:pt>
                <c:pt idx="39449">
                  <c:v>40.33984375</c:v>
                </c:pt>
                <c:pt idx="39450">
                  <c:v>168.33984380000001</c:v>
                </c:pt>
                <c:pt idx="39451">
                  <c:v>39.33984375</c:v>
                </c:pt>
                <c:pt idx="39452">
                  <c:v>59.33984375</c:v>
                </c:pt>
                <c:pt idx="39453">
                  <c:v>93.33984375</c:v>
                </c:pt>
                <c:pt idx="39454">
                  <c:v>24.12890625</c:v>
                </c:pt>
                <c:pt idx="39455">
                  <c:v>40.12890625</c:v>
                </c:pt>
                <c:pt idx="39456">
                  <c:v>0.12890625</c:v>
                </c:pt>
                <c:pt idx="39457">
                  <c:v>61.12890625</c:v>
                </c:pt>
                <c:pt idx="39458">
                  <c:v>38.12890625</c:v>
                </c:pt>
                <c:pt idx="39459">
                  <c:v>97.12890625</c:v>
                </c:pt>
                <c:pt idx="39460">
                  <c:v>98.12890625</c:v>
                </c:pt>
                <c:pt idx="39461">
                  <c:v>31.12890625</c:v>
                </c:pt>
                <c:pt idx="39462">
                  <c:v>87.12890625</c:v>
                </c:pt>
                <c:pt idx="39463">
                  <c:v>80.12890625</c:v>
                </c:pt>
                <c:pt idx="39464">
                  <c:v>35.12890625</c:v>
                </c:pt>
                <c:pt idx="39465">
                  <c:v>111.1289062</c:v>
                </c:pt>
                <c:pt idx="39466">
                  <c:v>-6.87109375</c:v>
                </c:pt>
                <c:pt idx="39467">
                  <c:v>34.1875</c:v>
                </c:pt>
                <c:pt idx="39468">
                  <c:v>44.1875</c:v>
                </c:pt>
                <c:pt idx="39469">
                  <c:v>92.1875</c:v>
                </c:pt>
                <c:pt idx="39470">
                  <c:v>9.1875</c:v>
                </c:pt>
                <c:pt idx="39471">
                  <c:v>68.1875</c:v>
                </c:pt>
                <c:pt idx="39472">
                  <c:v>89.1875</c:v>
                </c:pt>
                <c:pt idx="39473">
                  <c:v>128.24609380000001</c:v>
                </c:pt>
                <c:pt idx="39474">
                  <c:v>110.2460938</c:v>
                </c:pt>
                <c:pt idx="39475">
                  <c:v>213.94140619999999</c:v>
                </c:pt>
                <c:pt idx="39476">
                  <c:v>-25.05859375</c:v>
                </c:pt>
                <c:pt idx="39477">
                  <c:v>-4.765625</c:v>
                </c:pt>
                <c:pt idx="39478">
                  <c:v>111.234375</c:v>
                </c:pt>
                <c:pt idx="39479">
                  <c:v>182.234375</c:v>
                </c:pt>
                <c:pt idx="39480">
                  <c:v>183.234375</c:v>
                </c:pt>
                <c:pt idx="39481">
                  <c:v>14.16796875</c:v>
                </c:pt>
                <c:pt idx="39482">
                  <c:v>95.16796875</c:v>
                </c:pt>
                <c:pt idx="39483">
                  <c:v>131.16796880000001</c:v>
                </c:pt>
                <c:pt idx="39484">
                  <c:v>75.16796875</c:v>
                </c:pt>
                <c:pt idx="39485">
                  <c:v>181.16796880000001</c:v>
                </c:pt>
                <c:pt idx="39486">
                  <c:v>104.1289062</c:v>
                </c:pt>
                <c:pt idx="39487">
                  <c:v>25.12890625</c:v>
                </c:pt>
                <c:pt idx="39488">
                  <c:v>44.12890625</c:v>
                </c:pt>
                <c:pt idx="39489">
                  <c:v>247.12890619999999</c:v>
                </c:pt>
                <c:pt idx="39490">
                  <c:v>94.12890625</c:v>
                </c:pt>
                <c:pt idx="39491">
                  <c:v>25.33984375</c:v>
                </c:pt>
                <c:pt idx="39492">
                  <c:v>115.3398438</c:v>
                </c:pt>
                <c:pt idx="39493">
                  <c:v>122.3398438</c:v>
                </c:pt>
                <c:pt idx="39494">
                  <c:v>118.1289062</c:v>
                </c:pt>
                <c:pt idx="39495">
                  <c:v>116.1289062</c:v>
                </c:pt>
                <c:pt idx="39496">
                  <c:v>108.1289062</c:v>
                </c:pt>
                <c:pt idx="39497">
                  <c:v>142.12890619999999</c:v>
                </c:pt>
                <c:pt idx="39498">
                  <c:v>117.1289062</c:v>
                </c:pt>
                <c:pt idx="39499">
                  <c:v>88.12890625</c:v>
                </c:pt>
                <c:pt idx="39500">
                  <c:v>61.1875</c:v>
                </c:pt>
                <c:pt idx="39501">
                  <c:v>57.1875</c:v>
                </c:pt>
                <c:pt idx="39502">
                  <c:v>78.1875</c:v>
                </c:pt>
                <c:pt idx="39503">
                  <c:v>21.1875</c:v>
                </c:pt>
                <c:pt idx="39504">
                  <c:v>51.1875</c:v>
                </c:pt>
                <c:pt idx="39505">
                  <c:v>27.24609375</c:v>
                </c:pt>
                <c:pt idx="39506">
                  <c:v>66.24609375</c:v>
                </c:pt>
                <c:pt idx="39507">
                  <c:v>-101.7539062</c:v>
                </c:pt>
                <c:pt idx="39508">
                  <c:v>58.24609375</c:v>
                </c:pt>
                <c:pt idx="39509">
                  <c:v>138.24609380000001</c:v>
                </c:pt>
                <c:pt idx="39510">
                  <c:v>84.24609375</c:v>
                </c:pt>
                <c:pt idx="39511">
                  <c:v>45.24609375</c:v>
                </c:pt>
                <c:pt idx="39512">
                  <c:v>158.94140619999999</c:v>
                </c:pt>
                <c:pt idx="39513">
                  <c:v>94.94140625</c:v>
                </c:pt>
                <c:pt idx="39514">
                  <c:v>42.94140625</c:v>
                </c:pt>
                <c:pt idx="39515">
                  <c:v>18.94140625</c:v>
                </c:pt>
                <c:pt idx="39516">
                  <c:v>62.94140625</c:v>
                </c:pt>
                <c:pt idx="39517">
                  <c:v>-64.05859375</c:v>
                </c:pt>
                <c:pt idx="39518">
                  <c:v>58.234375</c:v>
                </c:pt>
                <c:pt idx="39519">
                  <c:v>154.234375</c:v>
                </c:pt>
                <c:pt idx="39520">
                  <c:v>145.234375</c:v>
                </c:pt>
                <c:pt idx="39521">
                  <c:v>54.234375</c:v>
                </c:pt>
                <c:pt idx="39522">
                  <c:v>69.16796875</c:v>
                </c:pt>
                <c:pt idx="39523">
                  <c:v>48.16796875</c:v>
                </c:pt>
                <c:pt idx="39524">
                  <c:v>123.1679688</c:v>
                </c:pt>
                <c:pt idx="39525">
                  <c:v>120.1679688</c:v>
                </c:pt>
                <c:pt idx="39526">
                  <c:v>30.16796875</c:v>
                </c:pt>
                <c:pt idx="39527">
                  <c:v>-2.87109375</c:v>
                </c:pt>
                <c:pt idx="39528">
                  <c:v>77.12890625</c:v>
                </c:pt>
                <c:pt idx="39529">
                  <c:v>-53.87109375</c:v>
                </c:pt>
                <c:pt idx="39530">
                  <c:v>-5.87109375</c:v>
                </c:pt>
                <c:pt idx="39531">
                  <c:v>46.33984375</c:v>
                </c:pt>
                <c:pt idx="39532">
                  <c:v>82.33984375</c:v>
                </c:pt>
                <c:pt idx="39533">
                  <c:v>109.3398438</c:v>
                </c:pt>
                <c:pt idx="39534">
                  <c:v>7.33984375</c:v>
                </c:pt>
                <c:pt idx="39535">
                  <c:v>26.12890625</c:v>
                </c:pt>
                <c:pt idx="39536">
                  <c:v>22.12890625</c:v>
                </c:pt>
                <c:pt idx="39537">
                  <c:v>124.1289062</c:v>
                </c:pt>
                <c:pt idx="39538">
                  <c:v>41.12890625</c:v>
                </c:pt>
                <c:pt idx="39539">
                  <c:v>-28.87109375</c:v>
                </c:pt>
                <c:pt idx="39540">
                  <c:v>-14.87109375</c:v>
                </c:pt>
                <c:pt idx="39541">
                  <c:v>84.12890625</c:v>
                </c:pt>
                <c:pt idx="39542">
                  <c:v>136.12890619999999</c:v>
                </c:pt>
                <c:pt idx="39543">
                  <c:v>14.12890625</c:v>
                </c:pt>
                <c:pt idx="39544">
                  <c:v>67.1875</c:v>
                </c:pt>
                <c:pt idx="39545">
                  <c:v>46.1875</c:v>
                </c:pt>
                <c:pt idx="39546">
                  <c:v>64.1875</c:v>
                </c:pt>
                <c:pt idx="39547">
                  <c:v>13.1875</c:v>
                </c:pt>
                <c:pt idx="39548">
                  <c:v>-98.75390625</c:v>
                </c:pt>
                <c:pt idx="39549">
                  <c:v>-24.75390625</c:v>
                </c:pt>
                <c:pt idx="39550">
                  <c:v>139.24609380000001</c:v>
                </c:pt>
                <c:pt idx="39551">
                  <c:v>2.24609375</c:v>
                </c:pt>
                <c:pt idx="39552">
                  <c:v>-33.75390625</c:v>
                </c:pt>
                <c:pt idx="39553">
                  <c:v>204.24609380000001</c:v>
                </c:pt>
                <c:pt idx="39554">
                  <c:v>97.24609375</c:v>
                </c:pt>
                <c:pt idx="39555">
                  <c:v>80.24609375</c:v>
                </c:pt>
                <c:pt idx="39556">
                  <c:v>74.24609375</c:v>
                </c:pt>
                <c:pt idx="39557">
                  <c:v>149.24609380000001</c:v>
                </c:pt>
                <c:pt idx="39558">
                  <c:v>-42.75390625</c:v>
                </c:pt>
                <c:pt idx="39559">
                  <c:v>34.24609375</c:v>
                </c:pt>
                <c:pt idx="39560">
                  <c:v>-11.05859375</c:v>
                </c:pt>
                <c:pt idx="39561">
                  <c:v>115.9414062</c:v>
                </c:pt>
                <c:pt idx="39562">
                  <c:v>-23.05859375</c:v>
                </c:pt>
                <c:pt idx="39563">
                  <c:v>43.94140625</c:v>
                </c:pt>
                <c:pt idx="39564">
                  <c:v>55.94140625</c:v>
                </c:pt>
                <c:pt idx="39565">
                  <c:v>38.94140625</c:v>
                </c:pt>
                <c:pt idx="39566">
                  <c:v>-79.05859375</c:v>
                </c:pt>
                <c:pt idx="39567">
                  <c:v>97.94140625</c:v>
                </c:pt>
                <c:pt idx="39568">
                  <c:v>-9.05859375</c:v>
                </c:pt>
                <c:pt idx="39569">
                  <c:v>58.94140625</c:v>
                </c:pt>
                <c:pt idx="39570">
                  <c:v>-32.05859375</c:v>
                </c:pt>
                <c:pt idx="39571">
                  <c:v>62.234375</c:v>
                </c:pt>
                <c:pt idx="39572">
                  <c:v>23.234375</c:v>
                </c:pt>
                <c:pt idx="39573">
                  <c:v>38.234375</c:v>
                </c:pt>
                <c:pt idx="39574">
                  <c:v>-20.765625</c:v>
                </c:pt>
                <c:pt idx="39575">
                  <c:v>103.234375</c:v>
                </c:pt>
                <c:pt idx="39576">
                  <c:v>111.234375</c:v>
                </c:pt>
                <c:pt idx="39577">
                  <c:v>14.16796875</c:v>
                </c:pt>
                <c:pt idx="39578">
                  <c:v>92.16796875</c:v>
                </c:pt>
                <c:pt idx="39579">
                  <c:v>154.16796880000001</c:v>
                </c:pt>
                <c:pt idx="39580">
                  <c:v>38.12890625</c:v>
                </c:pt>
                <c:pt idx="39581">
                  <c:v>39.12890625</c:v>
                </c:pt>
                <c:pt idx="39582">
                  <c:v>11.12890625</c:v>
                </c:pt>
                <c:pt idx="39583">
                  <c:v>26.12890625</c:v>
                </c:pt>
                <c:pt idx="39584">
                  <c:v>45.33984375</c:v>
                </c:pt>
                <c:pt idx="39585">
                  <c:v>22.33984375</c:v>
                </c:pt>
                <c:pt idx="39586">
                  <c:v>120.3398438</c:v>
                </c:pt>
                <c:pt idx="39587">
                  <c:v>-35.66015625</c:v>
                </c:pt>
                <c:pt idx="39588">
                  <c:v>-88.87109375</c:v>
                </c:pt>
                <c:pt idx="39589">
                  <c:v>73.12890625</c:v>
                </c:pt>
                <c:pt idx="39590">
                  <c:v>-10.87109375</c:v>
                </c:pt>
                <c:pt idx="39591">
                  <c:v>14.1875</c:v>
                </c:pt>
                <c:pt idx="39592">
                  <c:v>68.1875</c:v>
                </c:pt>
                <c:pt idx="39593">
                  <c:v>105.1875</c:v>
                </c:pt>
                <c:pt idx="39594">
                  <c:v>136.1875</c:v>
                </c:pt>
                <c:pt idx="39595">
                  <c:v>213.1875</c:v>
                </c:pt>
                <c:pt idx="39596">
                  <c:v>-57.75390625</c:v>
                </c:pt>
                <c:pt idx="39597">
                  <c:v>37.24609375</c:v>
                </c:pt>
                <c:pt idx="39598">
                  <c:v>-0.75390625</c:v>
                </c:pt>
                <c:pt idx="39599">
                  <c:v>73.24609375</c:v>
                </c:pt>
                <c:pt idx="39600">
                  <c:v>162.24609380000001</c:v>
                </c:pt>
                <c:pt idx="39601">
                  <c:v>64.94140625</c:v>
                </c:pt>
                <c:pt idx="39602">
                  <c:v>135.94140619999999</c:v>
                </c:pt>
                <c:pt idx="39603">
                  <c:v>63.94140625</c:v>
                </c:pt>
                <c:pt idx="39604">
                  <c:v>134.94140619999999</c:v>
                </c:pt>
                <c:pt idx="39605">
                  <c:v>0.94140625</c:v>
                </c:pt>
                <c:pt idx="39606">
                  <c:v>63.234375</c:v>
                </c:pt>
                <c:pt idx="39607">
                  <c:v>73.234375</c:v>
                </c:pt>
                <c:pt idx="39608">
                  <c:v>138.234375</c:v>
                </c:pt>
                <c:pt idx="39609">
                  <c:v>11.234375</c:v>
                </c:pt>
                <c:pt idx="39610">
                  <c:v>137.234375</c:v>
                </c:pt>
                <c:pt idx="39611">
                  <c:v>13.16796875</c:v>
                </c:pt>
                <c:pt idx="39612">
                  <c:v>50.16796875</c:v>
                </c:pt>
                <c:pt idx="39613">
                  <c:v>42.16796875</c:v>
                </c:pt>
                <c:pt idx="39614">
                  <c:v>14.16796875</c:v>
                </c:pt>
                <c:pt idx="39615">
                  <c:v>108.1679688</c:v>
                </c:pt>
                <c:pt idx="39616">
                  <c:v>139.16796880000001</c:v>
                </c:pt>
                <c:pt idx="39617">
                  <c:v>45.16796875</c:v>
                </c:pt>
                <c:pt idx="39618">
                  <c:v>89.16796875</c:v>
                </c:pt>
                <c:pt idx="39619">
                  <c:v>58.16796875</c:v>
                </c:pt>
                <c:pt idx="39620">
                  <c:v>110.1679688</c:v>
                </c:pt>
                <c:pt idx="39621">
                  <c:v>73.12890625</c:v>
                </c:pt>
                <c:pt idx="39622">
                  <c:v>54.12890625</c:v>
                </c:pt>
                <c:pt idx="39623">
                  <c:v>103.1289062</c:v>
                </c:pt>
                <c:pt idx="39624">
                  <c:v>159.12890619999999</c:v>
                </c:pt>
                <c:pt idx="39625">
                  <c:v>68.12890625</c:v>
                </c:pt>
                <c:pt idx="39626">
                  <c:v>133.12890619999999</c:v>
                </c:pt>
                <c:pt idx="39627">
                  <c:v>16.12890625</c:v>
                </c:pt>
                <c:pt idx="39628">
                  <c:v>-18.87109375</c:v>
                </c:pt>
                <c:pt idx="39629">
                  <c:v>47.33984375</c:v>
                </c:pt>
                <c:pt idx="39630">
                  <c:v>31.33984375</c:v>
                </c:pt>
                <c:pt idx="39631">
                  <c:v>29.33984375</c:v>
                </c:pt>
                <c:pt idx="39632">
                  <c:v>-6.66015625</c:v>
                </c:pt>
                <c:pt idx="39633">
                  <c:v>-8.66015625</c:v>
                </c:pt>
                <c:pt idx="39634">
                  <c:v>105.3398438</c:v>
                </c:pt>
                <c:pt idx="39635">
                  <c:v>168.33984380000001</c:v>
                </c:pt>
                <c:pt idx="39636">
                  <c:v>75.33984375</c:v>
                </c:pt>
                <c:pt idx="39637">
                  <c:v>49.33984375</c:v>
                </c:pt>
                <c:pt idx="39638">
                  <c:v>19.33984375</c:v>
                </c:pt>
                <c:pt idx="39639">
                  <c:v>100.3398438</c:v>
                </c:pt>
                <c:pt idx="39640">
                  <c:v>-3.87109375</c:v>
                </c:pt>
                <c:pt idx="39641">
                  <c:v>-2.87109375</c:v>
                </c:pt>
                <c:pt idx="39642">
                  <c:v>113.1289062</c:v>
                </c:pt>
                <c:pt idx="39643">
                  <c:v>56.12890625</c:v>
                </c:pt>
                <c:pt idx="39644">
                  <c:v>101.1289062</c:v>
                </c:pt>
                <c:pt idx="39645">
                  <c:v>167.12890619999999</c:v>
                </c:pt>
                <c:pt idx="39646">
                  <c:v>30.12890625</c:v>
                </c:pt>
                <c:pt idx="39647">
                  <c:v>32.12890625</c:v>
                </c:pt>
                <c:pt idx="39648">
                  <c:v>163.12890619999999</c:v>
                </c:pt>
                <c:pt idx="39649">
                  <c:v>117.1875</c:v>
                </c:pt>
                <c:pt idx="39650">
                  <c:v>71.1875</c:v>
                </c:pt>
                <c:pt idx="39651">
                  <c:v>69.1875</c:v>
                </c:pt>
                <c:pt idx="39652">
                  <c:v>73.1875</c:v>
                </c:pt>
                <c:pt idx="39653">
                  <c:v>44.1875</c:v>
                </c:pt>
                <c:pt idx="39654">
                  <c:v>79.1875</c:v>
                </c:pt>
                <c:pt idx="39655">
                  <c:v>48.1875</c:v>
                </c:pt>
                <c:pt idx="39656">
                  <c:v>4.24609375</c:v>
                </c:pt>
                <c:pt idx="39657">
                  <c:v>63.24609375</c:v>
                </c:pt>
                <c:pt idx="39658">
                  <c:v>29.24609375</c:v>
                </c:pt>
                <c:pt idx="39659">
                  <c:v>-20.75390625</c:v>
                </c:pt>
                <c:pt idx="39660">
                  <c:v>107.2460938</c:v>
                </c:pt>
                <c:pt idx="39661">
                  <c:v>22.94140625</c:v>
                </c:pt>
                <c:pt idx="39662">
                  <c:v>89.94140625</c:v>
                </c:pt>
                <c:pt idx="39663">
                  <c:v>38.94140625</c:v>
                </c:pt>
                <c:pt idx="39664">
                  <c:v>4.94140625</c:v>
                </c:pt>
                <c:pt idx="39665">
                  <c:v>71.94140625</c:v>
                </c:pt>
                <c:pt idx="39666">
                  <c:v>69.94140625</c:v>
                </c:pt>
                <c:pt idx="39667">
                  <c:v>125.9414062</c:v>
                </c:pt>
                <c:pt idx="39668">
                  <c:v>148.94140619999999</c:v>
                </c:pt>
                <c:pt idx="39669">
                  <c:v>123.9414062</c:v>
                </c:pt>
                <c:pt idx="39670">
                  <c:v>85.94140625</c:v>
                </c:pt>
                <c:pt idx="39671">
                  <c:v>-31.765625</c:v>
                </c:pt>
                <c:pt idx="39672">
                  <c:v>29.234375</c:v>
                </c:pt>
                <c:pt idx="39673">
                  <c:v>112.234375</c:v>
                </c:pt>
                <c:pt idx="39674">
                  <c:v>16.234375</c:v>
                </c:pt>
                <c:pt idx="39675">
                  <c:v>157.234375</c:v>
                </c:pt>
                <c:pt idx="39676">
                  <c:v>116.234375</c:v>
                </c:pt>
                <c:pt idx="39677">
                  <c:v>10.16796875</c:v>
                </c:pt>
                <c:pt idx="39678">
                  <c:v>9.16796875</c:v>
                </c:pt>
                <c:pt idx="39679">
                  <c:v>8.16796875</c:v>
                </c:pt>
                <c:pt idx="39680">
                  <c:v>56.16796875</c:v>
                </c:pt>
                <c:pt idx="39681">
                  <c:v>23.12890625</c:v>
                </c:pt>
                <c:pt idx="39682">
                  <c:v>27.12890625</c:v>
                </c:pt>
                <c:pt idx="39683">
                  <c:v>20.12890625</c:v>
                </c:pt>
                <c:pt idx="39684">
                  <c:v>155.12890619999999</c:v>
                </c:pt>
                <c:pt idx="39685">
                  <c:v>5.12890625</c:v>
                </c:pt>
                <c:pt idx="39686">
                  <c:v>151.12890619999999</c:v>
                </c:pt>
                <c:pt idx="39687">
                  <c:v>50.33984375</c:v>
                </c:pt>
                <c:pt idx="39688">
                  <c:v>100.3398438</c:v>
                </c:pt>
                <c:pt idx="39689">
                  <c:v>109.3398438</c:v>
                </c:pt>
                <c:pt idx="39690">
                  <c:v>16.33984375</c:v>
                </c:pt>
                <c:pt idx="39691">
                  <c:v>34.33984375</c:v>
                </c:pt>
                <c:pt idx="39692">
                  <c:v>-20.66015625</c:v>
                </c:pt>
                <c:pt idx="39693">
                  <c:v>79.33984375</c:v>
                </c:pt>
                <c:pt idx="39694">
                  <c:v>12.33984375</c:v>
                </c:pt>
                <c:pt idx="39695">
                  <c:v>-13.66015625</c:v>
                </c:pt>
                <c:pt idx="39696">
                  <c:v>20.12890625</c:v>
                </c:pt>
                <c:pt idx="39697">
                  <c:v>140.1875</c:v>
                </c:pt>
                <c:pt idx="39698">
                  <c:v>91.1875</c:v>
                </c:pt>
                <c:pt idx="39699">
                  <c:v>39.1875</c:v>
                </c:pt>
                <c:pt idx="39700">
                  <c:v>129.24609380000001</c:v>
                </c:pt>
                <c:pt idx="39701">
                  <c:v>112.2460938</c:v>
                </c:pt>
                <c:pt idx="39702">
                  <c:v>118.2460938</c:v>
                </c:pt>
                <c:pt idx="39703">
                  <c:v>43.24609375</c:v>
                </c:pt>
                <c:pt idx="39704">
                  <c:v>-28.75390625</c:v>
                </c:pt>
                <c:pt idx="39705">
                  <c:v>-14.05859375</c:v>
                </c:pt>
                <c:pt idx="39706">
                  <c:v>-33.05859375</c:v>
                </c:pt>
                <c:pt idx="39707">
                  <c:v>65.94140625</c:v>
                </c:pt>
                <c:pt idx="39708">
                  <c:v>4.94140625</c:v>
                </c:pt>
                <c:pt idx="39709">
                  <c:v>43.94140625</c:v>
                </c:pt>
                <c:pt idx="39710">
                  <c:v>99.94140625</c:v>
                </c:pt>
                <c:pt idx="39711">
                  <c:v>89.94140625</c:v>
                </c:pt>
                <c:pt idx="39712">
                  <c:v>13.234375</c:v>
                </c:pt>
                <c:pt idx="39713">
                  <c:v>124.234375</c:v>
                </c:pt>
                <c:pt idx="39714">
                  <c:v>101.234375</c:v>
                </c:pt>
                <c:pt idx="39715">
                  <c:v>57.16796875</c:v>
                </c:pt>
                <c:pt idx="39716">
                  <c:v>1.16796875</c:v>
                </c:pt>
                <c:pt idx="39717">
                  <c:v>133.16796880000001</c:v>
                </c:pt>
                <c:pt idx="39718">
                  <c:v>135.16796880000001</c:v>
                </c:pt>
                <c:pt idx="39719">
                  <c:v>19.12890625</c:v>
                </c:pt>
                <c:pt idx="39720">
                  <c:v>105.1289062</c:v>
                </c:pt>
                <c:pt idx="39721">
                  <c:v>29.12890625</c:v>
                </c:pt>
                <c:pt idx="39722">
                  <c:v>23.12890625</c:v>
                </c:pt>
                <c:pt idx="39723">
                  <c:v>47.12890625</c:v>
                </c:pt>
                <c:pt idx="39724">
                  <c:v>59.12890625</c:v>
                </c:pt>
                <c:pt idx="39725">
                  <c:v>169.12890619999999</c:v>
                </c:pt>
                <c:pt idx="39726">
                  <c:v>113.1289062</c:v>
                </c:pt>
                <c:pt idx="39727">
                  <c:v>63.12890625</c:v>
                </c:pt>
                <c:pt idx="39728">
                  <c:v>192.12890619999999</c:v>
                </c:pt>
                <c:pt idx="39729">
                  <c:v>-0.87109375</c:v>
                </c:pt>
                <c:pt idx="39730">
                  <c:v>30.33984375</c:v>
                </c:pt>
                <c:pt idx="39731">
                  <c:v>29.33984375</c:v>
                </c:pt>
                <c:pt idx="39732">
                  <c:v>177.33984380000001</c:v>
                </c:pt>
                <c:pt idx="39733">
                  <c:v>119.3398438</c:v>
                </c:pt>
                <c:pt idx="39734">
                  <c:v>53.33984375</c:v>
                </c:pt>
                <c:pt idx="39735">
                  <c:v>-18.87109375</c:v>
                </c:pt>
                <c:pt idx="39736">
                  <c:v>70.12890625</c:v>
                </c:pt>
                <c:pt idx="39737">
                  <c:v>168.12890619999999</c:v>
                </c:pt>
                <c:pt idx="39738">
                  <c:v>24.12890625</c:v>
                </c:pt>
                <c:pt idx="39739">
                  <c:v>89.12890625</c:v>
                </c:pt>
                <c:pt idx="39740">
                  <c:v>10.12890625</c:v>
                </c:pt>
                <c:pt idx="39741">
                  <c:v>43.12890625</c:v>
                </c:pt>
                <c:pt idx="39742">
                  <c:v>31.1875</c:v>
                </c:pt>
                <c:pt idx="39743">
                  <c:v>27.1875</c:v>
                </c:pt>
                <c:pt idx="39744">
                  <c:v>86.1875</c:v>
                </c:pt>
                <c:pt idx="39745">
                  <c:v>47.1875</c:v>
                </c:pt>
                <c:pt idx="39746">
                  <c:v>125.2460938</c:v>
                </c:pt>
                <c:pt idx="39747">
                  <c:v>87.24609375</c:v>
                </c:pt>
                <c:pt idx="39748">
                  <c:v>27.24609375</c:v>
                </c:pt>
                <c:pt idx="39749">
                  <c:v>105.2460938</c:v>
                </c:pt>
                <c:pt idx="39750">
                  <c:v>122.2460938</c:v>
                </c:pt>
                <c:pt idx="39751">
                  <c:v>15.24609375</c:v>
                </c:pt>
                <c:pt idx="39752">
                  <c:v>51.94140625</c:v>
                </c:pt>
                <c:pt idx="39753">
                  <c:v>0.94140625</c:v>
                </c:pt>
                <c:pt idx="39754">
                  <c:v>12.94140625</c:v>
                </c:pt>
                <c:pt idx="39755">
                  <c:v>176.94140619999999</c:v>
                </c:pt>
                <c:pt idx="39756">
                  <c:v>108.9414062</c:v>
                </c:pt>
                <c:pt idx="39757">
                  <c:v>57.234375</c:v>
                </c:pt>
                <c:pt idx="39758">
                  <c:v>-6.765625</c:v>
                </c:pt>
                <c:pt idx="39759">
                  <c:v>-51.765625</c:v>
                </c:pt>
                <c:pt idx="39760">
                  <c:v>71.234375</c:v>
                </c:pt>
                <c:pt idx="39761">
                  <c:v>82.234375</c:v>
                </c:pt>
                <c:pt idx="39762">
                  <c:v>157.234375</c:v>
                </c:pt>
                <c:pt idx="39763">
                  <c:v>96.234375</c:v>
                </c:pt>
                <c:pt idx="39764">
                  <c:v>131.234375</c:v>
                </c:pt>
                <c:pt idx="39765">
                  <c:v>10.16796875</c:v>
                </c:pt>
                <c:pt idx="39766">
                  <c:v>-15.83203125</c:v>
                </c:pt>
                <c:pt idx="39767">
                  <c:v>52.16796875</c:v>
                </c:pt>
                <c:pt idx="39768">
                  <c:v>135.16796880000001</c:v>
                </c:pt>
                <c:pt idx="39769">
                  <c:v>130.16796880000001</c:v>
                </c:pt>
                <c:pt idx="39770">
                  <c:v>15.16796875</c:v>
                </c:pt>
                <c:pt idx="39771">
                  <c:v>98.12890625</c:v>
                </c:pt>
                <c:pt idx="39772">
                  <c:v>48.12890625</c:v>
                </c:pt>
                <c:pt idx="39773">
                  <c:v>130.12890619999999</c:v>
                </c:pt>
                <c:pt idx="39774">
                  <c:v>-24.87109375</c:v>
                </c:pt>
                <c:pt idx="39775">
                  <c:v>113.1289062</c:v>
                </c:pt>
                <c:pt idx="39776">
                  <c:v>98.12890625</c:v>
                </c:pt>
                <c:pt idx="39777">
                  <c:v>51.12890625</c:v>
                </c:pt>
                <c:pt idx="39778">
                  <c:v>65.12890625</c:v>
                </c:pt>
                <c:pt idx="39779">
                  <c:v>37.33984375</c:v>
                </c:pt>
                <c:pt idx="39780">
                  <c:v>-12.66015625</c:v>
                </c:pt>
                <c:pt idx="39781">
                  <c:v>56.33984375</c:v>
                </c:pt>
                <c:pt idx="39782">
                  <c:v>89.33984375</c:v>
                </c:pt>
                <c:pt idx="39783">
                  <c:v>-49.66015625</c:v>
                </c:pt>
                <c:pt idx="39784">
                  <c:v>188.33984380000001</c:v>
                </c:pt>
                <c:pt idx="39785">
                  <c:v>53.33984375</c:v>
                </c:pt>
                <c:pt idx="39786">
                  <c:v>37.12890625</c:v>
                </c:pt>
                <c:pt idx="39787">
                  <c:v>89.12890625</c:v>
                </c:pt>
                <c:pt idx="39788">
                  <c:v>256.12890620000002</c:v>
                </c:pt>
                <c:pt idx="39789">
                  <c:v>131.12890619999999</c:v>
                </c:pt>
                <c:pt idx="39790">
                  <c:v>90.12890625</c:v>
                </c:pt>
                <c:pt idx="39791">
                  <c:v>119.1875</c:v>
                </c:pt>
                <c:pt idx="39792">
                  <c:v>-61.8125</c:v>
                </c:pt>
                <c:pt idx="39793">
                  <c:v>85.1875</c:v>
                </c:pt>
                <c:pt idx="39794">
                  <c:v>93.1875</c:v>
                </c:pt>
                <c:pt idx="39795">
                  <c:v>37.1875</c:v>
                </c:pt>
                <c:pt idx="39796">
                  <c:v>46.1875</c:v>
                </c:pt>
                <c:pt idx="39797">
                  <c:v>89.1875</c:v>
                </c:pt>
                <c:pt idx="39798">
                  <c:v>51.1875</c:v>
                </c:pt>
                <c:pt idx="39799">
                  <c:v>39.24609375</c:v>
                </c:pt>
                <c:pt idx="39800">
                  <c:v>63.24609375</c:v>
                </c:pt>
                <c:pt idx="39801">
                  <c:v>0.24609375</c:v>
                </c:pt>
                <c:pt idx="39802">
                  <c:v>128.24609380000001</c:v>
                </c:pt>
                <c:pt idx="39803">
                  <c:v>3.24609375</c:v>
                </c:pt>
                <c:pt idx="39804">
                  <c:v>45.94140625</c:v>
                </c:pt>
                <c:pt idx="39805">
                  <c:v>69.94140625</c:v>
                </c:pt>
                <c:pt idx="39806">
                  <c:v>91.94140625</c:v>
                </c:pt>
                <c:pt idx="39807">
                  <c:v>51.94140625</c:v>
                </c:pt>
                <c:pt idx="39808">
                  <c:v>-22.05859375</c:v>
                </c:pt>
                <c:pt idx="39809">
                  <c:v>59.234375</c:v>
                </c:pt>
                <c:pt idx="39810">
                  <c:v>86.234375</c:v>
                </c:pt>
                <c:pt idx="39811">
                  <c:v>182.234375</c:v>
                </c:pt>
                <c:pt idx="39812">
                  <c:v>148.234375</c:v>
                </c:pt>
                <c:pt idx="39813">
                  <c:v>174.234375</c:v>
                </c:pt>
                <c:pt idx="39814">
                  <c:v>23.234375</c:v>
                </c:pt>
                <c:pt idx="39815">
                  <c:v>1.16796875</c:v>
                </c:pt>
                <c:pt idx="39816">
                  <c:v>27.16796875</c:v>
                </c:pt>
                <c:pt idx="39817">
                  <c:v>52.16796875</c:v>
                </c:pt>
                <c:pt idx="39818">
                  <c:v>56.16796875</c:v>
                </c:pt>
                <c:pt idx="39819">
                  <c:v>70.16796875</c:v>
                </c:pt>
                <c:pt idx="39820">
                  <c:v>40.12890625</c:v>
                </c:pt>
                <c:pt idx="39821">
                  <c:v>2.12890625</c:v>
                </c:pt>
                <c:pt idx="39822">
                  <c:v>41.12890625</c:v>
                </c:pt>
                <c:pt idx="39823">
                  <c:v>-33.66015625</c:v>
                </c:pt>
                <c:pt idx="39824">
                  <c:v>28.33984375</c:v>
                </c:pt>
                <c:pt idx="39825">
                  <c:v>83.33984375</c:v>
                </c:pt>
                <c:pt idx="39826">
                  <c:v>97.12890625</c:v>
                </c:pt>
                <c:pt idx="39827">
                  <c:v>68.12890625</c:v>
                </c:pt>
                <c:pt idx="39828">
                  <c:v>28.12890625</c:v>
                </c:pt>
                <c:pt idx="39829">
                  <c:v>47.12890625</c:v>
                </c:pt>
                <c:pt idx="39830">
                  <c:v>220.12890619999999</c:v>
                </c:pt>
                <c:pt idx="39831">
                  <c:v>40.12890625</c:v>
                </c:pt>
                <c:pt idx="39832">
                  <c:v>54.1875</c:v>
                </c:pt>
                <c:pt idx="39833">
                  <c:v>126.1875</c:v>
                </c:pt>
                <c:pt idx="39834">
                  <c:v>79.1875</c:v>
                </c:pt>
                <c:pt idx="39835">
                  <c:v>68.24609375</c:v>
                </c:pt>
                <c:pt idx="39836">
                  <c:v>71.24609375</c:v>
                </c:pt>
                <c:pt idx="39837">
                  <c:v>60.24609375</c:v>
                </c:pt>
                <c:pt idx="39838">
                  <c:v>104.2460938</c:v>
                </c:pt>
                <c:pt idx="39839">
                  <c:v>87.24609375</c:v>
                </c:pt>
                <c:pt idx="39840">
                  <c:v>103.9414062</c:v>
                </c:pt>
                <c:pt idx="39841">
                  <c:v>35.94140625</c:v>
                </c:pt>
                <c:pt idx="39842">
                  <c:v>31.234375</c:v>
                </c:pt>
                <c:pt idx="39843">
                  <c:v>16.234375</c:v>
                </c:pt>
                <c:pt idx="39844">
                  <c:v>146.234375</c:v>
                </c:pt>
                <c:pt idx="39845">
                  <c:v>118.1679688</c:v>
                </c:pt>
                <c:pt idx="39846">
                  <c:v>119.1679688</c:v>
                </c:pt>
                <c:pt idx="39847">
                  <c:v>43.16796875</c:v>
                </c:pt>
                <c:pt idx="39848">
                  <c:v>66.16796875</c:v>
                </c:pt>
                <c:pt idx="39849">
                  <c:v>155.16796880000001</c:v>
                </c:pt>
                <c:pt idx="39850">
                  <c:v>-21.83203125</c:v>
                </c:pt>
                <c:pt idx="39851">
                  <c:v>49.12890625</c:v>
                </c:pt>
                <c:pt idx="39852">
                  <c:v>85.12890625</c:v>
                </c:pt>
                <c:pt idx="39853">
                  <c:v>112.1289062</c:v>
                </c:pt>
                <c:pt idx="39854">
                  <c:v>103.1289062</c:v>
                </c:pt>
                <c:pt idx="39855">
                  <c:v>47.12890625</c:v>
                </c:pt>
                <c:pt idx="39856">
                  <c:v>12.12890625</c:v>
                </c:pt>
                <c:pt idx="39857">
                  <c:v>-43.66015625</c:v>
                </c:pt>
                <c:pt idx="39858">
                  <c:v>88.33984375</c:v>
                </c:pt>
                <c:pt idx="39859">
                  <c:v>-34.66015625</c:v>
                </c:pt>
                <c:pt idx="39860">
                  <c:v>89.33984375</c:v>
                </c:pt>
                <c:pt idx="39861">
                  <c:v>47.33984375</c:v>
                </c:pt>
                <c:pt idx="39862">
                  <c:v>88.33984375</c:v>
                </c:pt>
                <c:pt idx="39863">
                  <c:v>54.33984375</c:v>
                </c:pt>
                <c:pt idx="39864">
                  <c:v>163.33984380000001</c:v>
                </c:pt>
                <c:pt idx="39865">
                  <c:v>87.33984375</c:v>
                </c:pt>
                <c:pt idx="39866">
                  <c:v>110.3398438</c:v>
                </c:pt>
                <c:pt idx="39867">
                  <c:v>31.12890625</c:v>
                </c:pt>
                <c:pt idx="39868">
                  <c:v>31.12890625</c:v>
                </c:pt>
                <c:pt idx="39869">
                  <c:v>69.1875</c:v>
                </c:pt>
                <c:pt idx="39870">
                  <c:v>26.1875</c:v>
                </c:pt>
                <c:pt idx="39871">
                  <c:v>65.1875</c:v>
                </c:pt>
                <c:pt idx="39872">
                  <c:v>61.1875</c:v>
                </c:pt>
                <c:pt idx="39873">
                  <c:v>60.1875</c:v>
                </c:pt>
                <c:pt idx="39874">
                  <c:v>28.1875</c:v>
                </c:pt>
                <c:pt idx="39875">
                  <c:v>167.24609380000001</c:v>
                </c:pt>
                <c:pt idx="39876">
                  <c:v>47.24609375</c:v>
                </c:pt>
                <c:pt idx="39877">
                  <c:v>88.24609375</c:v>
                </c:pt>
                <c:pt idx="39878">
                  <c:v>22.24609375</c:v>
                </c:pt>
                <c:pt idx="39879">
                  <c:v>83.24609375</c:v>
                </c:pt>
                <c:pt idx="39880">
                  <c:v>79.94140625</c:v>
                </c:pt>
                <c:pt idx="39881">
                  <c:v>127.9414062</c:v>
                </c:pt>
                <c:pt idx="39882">
                  <c:v>151.94140619999999</c:v>
                </c:pt>
                <c:pt idx="39883">
                  <c:v>24.94140625</c:v>
                </c:pt>
                <c:pt idx="39884">
                  <c:v>-42.765625</c:v>
                </c:pt>
                <c:pt idx="39885">
                  <c:v>131.234375</c:v>
                </c:pt>
                <c:pt idx="39886">
                  <c:v>70.234375</c:v>
                </c:pt>
                <c:pt idx="39887">
                  <c:v>39.234375</c:v>
                </c:pt>
                <c:pt idx="39888">
                  <c:v>97.16796875</c:v>
                </c:pt>
                <c:pt idx="39889">
                  <c:v>90.16796875</c:v>
                </c:pt>
                <c:pt idx="39890">
                  <c:v>110.1679688</c:v>
                </c:pt>
                <c:pt idx="39891">
                  <c:v>30.12890625</c:v>
                </c:pt>
                <c:pt idx="39892">
                  <c:v>104.1289062</c:v>
                </c:pt>
                <c:pt idx="39893">
                  <c:v>14.12890625</c:v>
                </c:pt>
                <c:pt idx="39894">
                  <c:v>54.12890625</c:v>
                </c:pt>
                <c:pt idx="39895">
                  <c:v>57.12890625</c:v>
                </c:pt>
                <c:pt idx="39896">
                  <c:v>158.12890619999999</c:v>
                </c:pt>
                <c:pt idx="39897">
                  <c:v>113.1289062</c:v>
                </c:pt>
                <c:pt idx="39898">
                  <c:v>100.1289062</c:v>
                </c:pt>
                <c:pt idx="39899">
                  <c:v>153.12890619999999</c:v>
                </c:pt>
                <c:pt idx="39900">
                  <c:v>96.33984375</c:v>
                </c:pt>
                <c:pt idx="39901">
                  <c:v>-22.66015625</c:v>
                </c:pt>
                <c:pt idx="39902">
                  <c:v>75.33984375</c:v>
                </c:pt>
                <c:pt idx="39903">
                  <c:v>119.3398438</c:v>
                </c:pt>
                <c:pt idx="39904">
                  <c:v>21.33984375</c:v>
                </c:pt>
                <c:pt idx="39905">
                  <c:v>61.33984375</c:v>
                </c:pt>
                <c:pt idx="39906">
                  <c:v>89.12890625</c:v>
                </c:pt>
                <c:pt idx="39907">
                  <c:v>47.12890625</c:v>
                </c:pt>
                <c:pt idx="39908">
                  <c:v>24.12890625</c:v>
                </c:pt>
                <c:pt idx="39909">
                  <c:v>148.12890619999999</c:v>
                </c:pt>
                <c:pt idx="39910">
                  <c:v>95.1875</c:v>
                </c:pt>
                <c:pt idx="39911">
                  <c:v>53.1875</c:v>
                </c:pt>
                <c:pt idx="39912">
                  <c:v>106.1875</c:v>
                </c:pt>
                <c:pt idx="39913">
                  <c:v>149.1875</c:v>
                </c:pt>
                <c:pt idx="39914">
                  <c:v>19.1875</c:v>
                </c:pt>
                <c:pt idx="39915">
                  <c:v>166.1875</c:v>
                </c:pt>
                <c:pt idx="39916">
                  <c:v>69.1875</c:v>
                </c:pt>
                <c:pt idx="39917">
                  <c:v>65.1875</c:v>
                </c:pt>
                <c:pt idx="39918">
                  <c:v>52.24609375</c:v>
                </c:pt>
                <c:pt idx="39919">
                  <c:v>45.24609375</c:v>
                </c:pt>
                <c:pt idx="39920">
                  <c:v>86.24609375</c:v>
                </c:pt>
                <c:pt idx="39921">
                  <c:v>33.24609375</c:v>
                </c:pt>
                <c:pt idx="39922">
                  <c:v>91.24609375</c:v>
                </c:pt>
                <c:pt idx="39923">
                  <c:v>127.2460938</c:v>
                </c:pt>
                <c:pt idx="39924">
                  <c:v>-1.75390625</c:v>
                </c:pt>
                <c:pt idx="39925">
                  <c:v>18.94140625</c:v>
                </c:pt>
                <c:pt idx="39926">
                  <c:v>55.94140625</c:v>
                </c:pt>
                <c:pt idx="39927">
                  <c:v>97.94140625</c:v>
                </c:pt>
                <c:pt idx="39928">
                  <c:v>57.94140625</c:v>
                </c:pt>
                <c:pt idx="39929">
                  <c:v>46.94140625</c:v>
                </c:pt>
                <c:pt idx="39930">
                  <c:v>3.234375</c:v>
                </c:pt>
                <c:pt idx="39931">
                  <c:v>21.234375</c:v>
                </c:pt>
                <c:pt idx="39932">
                  <c:v>177.234375</c:v>
                </c:pt>
                <c:pt idx="39933">
                  <c:v>54.234375</c:v>
                </c:pt>
                <c:pt idx="39934">
                  <c:v>51.16796875</c:v>
                </c:pt>
                <c:pt idx="39935">
                  <c:v>-35.83203125</c:v>
                </c:pt>
                <c:pt idx="39936">
                  <c:v>38.16796875</c:v>
                </c:pt>
                <c:pt idx="39937">
                  <c:v>36.16796875</c:v>
                </c:pt>
                <c:pt idx="39938">
                  <c:v>109.1679688</c:v>
                </c:pt>
                <c:pt idx="39939">
                  <c:v>47.16796875</c:v>
                </c:pt>
                <c:pt idx="39940">
                  <c:v>-17.87109375</c:v>
                </c:pt>
                <c:pt idx="39941">
                  <c:v>24.12890625</c:v>
                </c:pt>
                <c:pt idx="39942">
                  <c:v>87.12890625</c:v>
                </c:pt>
                <c:pt idx="39943">
                  <c:v>85.12890625</c:v>
                </c:pt>
                <c:pt idx="39944">
                  <c:v>134.12890619999999</c:v>
                </c:pt>
                <c:pt idx="39945">
                  <c:v>107.1289062</c:v>
                </c:pt>
                <c:pt idx="39946">
                  <c:v>52.12890625</c:v>
                </c:pt>
                <c:pt idx="39947">
                  <c:v>87.33984375</c:v>
                </c:pt>
                <c:pt idx="39948">
                  <c:v>94.33984375</c:v>
                </c:pt>
                <c:pt idx="39949">
                  <c:v>40.33984375</c:v>
                </c:pt>
                <c:pt idx="39950">
                  <c:v>117.3398438</c:v>
                </c:pt>
                <c:pt idx="39951">
                  <c:v>81.33984375</c:v>
                </c:pt>
                <c:pt idx="39952">
                  <c:v>79.12890625</c:v>
                </c:pt>
                <c:pt idx="39953">
                  <c:v>59.12890625</c:v>
                </c:pt>
                <c:pt idx="39954">
                  <c:v>27.12890625</c:v>
                </c:pt>
                <c:pt idx="39955">
                  <c:v>97.12890625</c:v>
                </c:pt>
                <c:pt idx="39956">
                  <c:v>41.12890625</c:v>
                </c:pt>
                <c:pt idx="39957">
                  <c:v>190.12890619999999</c:v>
                </c:pt>
                <c:pt idx="39958">
                  <c:v>103.1289062</c:v>
                </c:pt>
                <c:pt idx="39959">
                  <c:v>-24.87109375</c:v>
                </c:pt>
                <c:pt idx="39960">
                  <c:v>44.1875</c:v>
                </c:pt>
                <c:pt idx="39961">
                  <c:v>45.1875</c:v>
                </c:pt>
                <c:pt idx="39962">
                  <c:v>96.1875</c:v>
                </c:pt>
                <c:pt idx="39963">
                  <c:v>56.1875</c:v>
                </c:pt>
                <c:pt idx="39964">
                  <c:v>196.1875</c:v>
                </c:pt>
                <c:pt idx="39965">
                  <c:v>122.1875</c:v>
                </c:pt>
                <c:pt idx="39966">
                  <c:v>137.1875</c:v>
                </c:pt>
                <c:pt idx="39967">
                  <c:v>178.1875</c:v>
                </c:pt>
                <c:pt idx="39968">
                  <c:v>59.1875</c:v>
                </c:pt>
                <c:pt idx="39969">
                  <c:v>33.1875</c:v>
                </c:pt>
                <c:pt idx="39970">
                  <c:v>142.24609380000001</c:v>
                </c:pt>
                <c:pt idx="39971">
                  <c:v>150.24609380000001</c:v>
                </c:pt>
                <c:pt idx="39972">
                  <c:v>19.24609375</c:v>
                </c:pt>
                <c:pt idx="39973">
                  <c:v>113.2460938</c:v>
                </c:pt>
                <c:pt idx="39974">
                  <c:v>47.24609375</c:v>
                </c:pt>
                <c:pt idx="39975">
                  <c:v>50.94140625</c:v>
                </c:pt>
                <c:pt idx="39976">
                  <c:v>68.94140625</c:v>
                </c:pt>
                <c:pt idx="39977">
                  <c:v>35.94140625</c:v>
                </c:pt>
                <c:pt idx="39978">
                  <c:v>125.9414062</c:v>
                </c:pt>
                <c:pt idx="39979">
                  <c:v>96.94140625</c:v>
                </c:pt>
                <c:pt idx="39980">
                  <c:v>-4.05859375</c:v>
                </c:pt>
                <c:pt idx="39981">
                  <c:v>143.234375</c:v>
                </c:pt>
                <c:pt idx="39982">
                  <c:v>61.16796875</c:v>
                </c:pt>
                <c:pt idx="39983">
                  <c:v>138.16796880000001</c:v>
                </c:pt>
                <c:pt idx="39984">
                  <c:v>88.16796875</c:v>
                </c:pt>
                <c:pt idx="39985">
                  <c:v>86.16796875</c:v>
                </c:pt>
                <c:pt idx="39986">
                  <c:v>153.16796880000001</c:v>
                </c:pt>
                <c:pt idx="39987">
                  <c:v>126.1679688</c:v>
                </c:pt>
                <c:pt idx="39988">
                  <c:v>68.16796875</c:v>
                </c:pt>
                <c:pt idx="39989">
                  <c:v>17.12890625</c:v>
                </c:pt>
                <c:pt idx="39990">
                  <c:v>28.12890625</c:v>
                </c:pt>
                <c:pt idx="39991">
                  <c:v>84.12890625</c:v>
                </c:pt>
                <c:pt idx="39992">
                  <c:v>103.1289062</c:v>
                </c:pt>
                <c:pt idx="39993">
                  <c:v>141.12890619999999</c:v>
                </c:pt>
                <c:pt idx="39994">
                  <c:v>53.12890625</c:v>
                </c:pt>
                <c:pt idx="39995">
                  <c:v>-35.66015625</c:v>
                </c:pt>
                <c:pt idx="39996">
                  <c:v>149.33984380000001</c:v>
                </c:pt>
                <c:pt idx="39997">
                  <c:v>58.12890625</c:v>
                </c:pt>
                <c:pt idx="39998">
                  <c:v>40.12890625</c:v>
                </c:pt>
                <c:pt idx="39999">
                  <c:v>31.1875</c:v>
                </c:pt>
                <c:pt idx="40000">
                  <c:v>66.1875</c:v>
                </c:pt>
                <c:pt idx="40001">
                  <c:v>91.1875</c:v>
                </c:pt>
                <c:pt idx="40002">
                  <c:v>20.24609375</c:v>
                </c:pt>
                <c:pt idx="40003">
                  <c:v>-20.75390625</c:v>
                </c:pt>
                <c:pt idx="40004">
                  <c:v>61.24609375</c:v>
                </c:pt>
                <c:pt idx="40005">
                  <c:v>78.24609375</c:v>
                </c:pt>
                <c:pt idx="40006">
                  <c:v>129.24609380000001</c:v>
                </c:pt>
                <c:pt idx="40007">
                  <c:v>37.94140625</c:v>
                </c:pt>
                <c:pt idx="40008">
                  <c:v>16.94140625</c:v>
                </c:pt>
                <c:pt idx="40009">
                  <c:v>128.234375</c:v>
                </c:pt>
                <c:pt idx="40010">
                  <c:v>-4.765625</c:v>
                </c:pt>
                <c:pt idx="40011">
                  <c:v>-17.765625</c:v>
                </c:pt>
                <c:pt idx="40012">
                  <c:v>124.1679688</c:v>
                </c:pt>
                <c:pt idx="40013">
                  <c:v>27.16796875</c:v>
                </c:pt>
                <c:pt idx="40014">
                  <c:v>6.16796875</c:v>
                </c:pt>
                <c:pt idx="40015">
                  <c:v>87.16796875</c:v>
                </c:pt>
                <c:pt idx="40016">
                  <c:v>35.12890625</c:v>
                </c:pt>
                <c:pt idx="40017">
                  <c:v>4.12890625</c:v>
                </c:pt>
                <c:pt idx="40018">
                  <c:v>-17.87109375</c:v>
                </c:pt>
                <c:pt idx="40019">
                  <c:v>51.12890625</c:v>
                </c:pt>
                <c:pt idx="40020">
                  <c:v>82.12890625</c:v>
                </c:pt>
                <c:pt idx="40021">
                  <c:v>-12.87109375</c:v>
                </c:pt>
                <c:pt idx="40022">
                  <c:v>178.12890619999999</c:v>
                </c:pt>
                <c:pt idx="40023">
                  <c:v>76.12890625</c:v>
                </c:pt>
                <c:pt idx="40024">
                  <c:v>62.12890625</c:v>
                </c:pt>
                <c:pt idx="40025">
                  <c:v>133.12890619999999</c:v>
                </c:pt>
                <c:pt idx="40026">
                  <c:v>124.1289062</c:v>
                </c:pt>
                <c:pt idx="40027">
                  <c:v>151.33984380000001</c:v>
                </c:pt>
                <c:pt idx="40028">
                  <c:v>33.33984375</c:v>
                </c:pt>
                <c:pt idx="40029">
                  <c:v>74.33984375</c:v>
                </c:pt>
                <c:pt idx="40030">
                  <c:v>-36.66015625</c:v>
                </c:pt>
                <c:pt idx="40031">
                  <c:v>79.33984375</c:v>
                </c:pt>
                <c:pt idx="40032">
                  <c:v>100.3398438</c:v>
                </c:pt>
                <c:pt idx="40033">
                  <c:v>131.33984380000001</c:v>
                </c:pt>
                <c:pt idx="40034">
                  <c:v>212.33984380000001</c:v>
                </c:pt>
                <c:pt idx="40035">
                  <c:v>-11.87109375</c:v>
                </c:pt>
                <c:pt idx="40036">
                  <c:v>17.12890625</c:v>
                </c:pt>
                <c:pt idx="40037">
                  <c:v>115.1289062</c:v>
                </c:pt>
                <c:pt idx="40038">
                  <c:v>53.12890625</c:v>
                </c:pt>
                <c:pt idx="40039">
                  <c:v>76.1875</c:v>
                </c:pt>
                <c:pt idx="40040">
                  <c:v>144.1875</c:v>
                </c:pt>
                <c:pt idx="40041">
                  <c:v>114.2460938</c:v>
                </c:pt>
                <c:pt idx="40042">
                  <c:v>98.94140625</c:v>
                </c:pt>
                <c:pt idx="40043">
                  <c:v>46.94140625</c:v>
                </c:pt>
                <c:pt idx="40044">
                  <c:v>80.94140625</c:v>
                </c:pt>
                <c:pt idx="40045">
                  <c:v>54.94140625</c:v>
                </c:pt>
                <c:pt idx="40046">
                  <c:v>-46.05859375</c:v>
                </c:pt>
                <c:pt idx="40047">
                  <c:v>159.94140619999999</c:v>
                </c:pt>
                <c:pt idx="40048">
                  <c:v>119.9414062</c:v>
                </c:pt>
                <c:pt idx="40049">
                  <c:v>64.234375</c:v>
                </c:pt>
                <c:pt idx="40050">
                  <c:v>96.234375</c:v>
                </c:pt>
                <c:pt idx="40051">
                  <c:v>-5.765625</c:v>
                </c:pt>
                <c:pt idx="40052">
                  <c:v>40.234375</c:v>
                </c:pt>
                <c:pt idx="40053">
                  <c:v>26.234375</c:v>
                </c:pt>
                <c:pt idx="40054">
                  <c:v>182.234375</c:v>
                </c:pt>
                <c:pt idx="40055">
                  <c:v>44.16796875</c:v>
                </c:pt>
                <c:pt idx="40056">
                  <c:v>56.16796875</c:v>
                </c:pt>
                <c:pt idx="40057">
                  <c:v>87.16796875</c:v>
                </c:pt>
                <c:pt idx="40058">
                  <c:v>131.16796880000001</c:v>
                </c:pt>
                <c:pt idx="40059">
                  <c:v>55.12890625</c:v>
                </c:pt>
                <c:pt idx="40060">
                  <c:v>69.33984375</c:v>
                </c:pt>
                <c:pt idx="40061">
                  <c:v>131.33984380000001</c:v>
                </c:pt>
                <c:pt idx="40062">
                  <c:v>264.33984379999998</c:v>
                </c:pt>
                <c:pt idx="40063">
                  <c:v>21.33984375</c:v>
                </c:pt>
                <c:pt idx="40064">
                  <c:v>96.33984375</c:v>
                </c:pt>
                <c:pt idx="40065">
                  <c:v>165.33984380000001</c:v>
                </c:pt>
                <c:pt idx="40066">
                  <c:v>41.12890625</c:v>
                </c:pt>
                <c:pt idx="40067">
                  <c:v>69.12890625</c:v>
                </c:pt>
                <c:pt idx="40068">
                  <c:v>72.12890625</c:v>
                </c:pt>
                <c:pt idx="40069">
                  <c:v>27.12890625</c:v>
                </c:pt>
                <c:pt idx="40070">
                  <c:v>143.12890619999999</c:v>
                </c:pt>
                <c:pt idx="40071">
                  <c:v>81.12890625</c:v>
                </c:pt>
                <c:pt idx="40072">
                  <c:v>72.1875</c:v>
                </c:pt>
                <c:pt idx="40073">
                  <c:v>0.1875</c:v>
                </c:pt>
                <c:pt idx="40074">
                  <c:v>54.1875</c:v>
                </c:pt>
                <c:pt idx="40075">
                  <c:v>137.1875</c:v>
                </c:pt>
                <c:pt idx="40076">
                  <c:v>1.1875</c:v>
                </c:pt>
                <c:pt idx="40077">
                  <c:v>190.1875</c:v>
                </c:pt>
                <c:pt idx="40078">
                  <c:v>-28.8125</c:v>
                </c:pt>
                <c:pt idx="40079">
                  <c:v>105.1875</c:v>
                </c:pt>
                <c:pt idx="40080">
                  <c:v>20.1875</c:v>
                </c:pt>
                <c:pt idx="40081">
                  <c:v>135.24609380000001</c:v>
                </c:pt>
                <c:pt idx="40082">
                  <c:v>65.24609375</c:v>
                </c:pt>
                <c:pt idx="40083">
                  <c:v>147.24609380000001</c:v>
                </c:pt>
                <c:pt idx="40084">
                  <c:v>-6.05859375</c:v>
                </c:pt>
                <c:pt idx="40085">
                  <c:v>158.94140619999999</c:v>
                </c:pt>
                <c:pt idx="40086">
                  <c:v>110.9414062</c:v>
                </c:pt>
                <c:pt idx="40087">
                  <c:v>39.94140625</c:v>
                </c:pt>
                <c:pt idx="40088">
                  <c:v>73.234375</c:v>
                </c:pt>
                <c:pt idx="40089">
                  <c:v>162.234375</c:v>
                </c:pt>
                <c:pt idx="40090">
                  <c:v>68.234375</c:v>
                </c:pt>
                <c:pt idx="40091">
                  <c:v>118.234375</c:v>
                </c:pt>
                <c:pt idx="40092">
                  <c:v>83.234375</c:v>
                </c:pt>
                <c:pt idx="40093">
                  <c:v>69.234375</c:v>
                </c:pt>
                <c:pt idx="40094">
                  <c:v>44.234375</c:v>
                </c:pt>
                <c:pt idx="40095">
                  <c:v>31.234375</c:v>
                </c:pt>
                <c:pt idx="40096">
                  <c:v>64.16796875</c:v>
                </c:pt>
                <c:pt idx="40097">
                  <c:v>130.16796880000001</c:v>
                </c:pt>
                <c:pt idx="40098">
                  <c:v>90.16796875</c:v>
                </c:pt>
                <c:pt idx="40099">
                  <c:v>35.16796875</c:v>
                </c:pt>
                <c:pt idx="40100">
                  <c:v>109.1679688</c:v>
                </c:pt>
                <c:pt idx="40101">
                  <c:v>-31.83203125</c:v>
                </c:pt>
                <c:pt idx="40102">
                  <c:v>35.12890625</c:v>
                </c:pt>
                <c:pt idx="40103">
                  <c:v>118.1289062</c:v>
                </c:pt>
                <c:pt idx="40104">
                  <c:v>128.12890619999999</c:v>
                </c:pt>
                <c:pt idx="40105">
                  <c:v>38.12890625</c:v>
                </c:pt>
                <c:pt idx="40106">
                  <c:v>56.12890625</c:v>
                </c:pt>
                <c:pt idx="40107">
                  <c:v>90.33984375</c:v>
                </c:pt>
                <c:pt idx="40108">
                  <c:v>50.33984375</c:v>
                </c:pt>
                <c:pt idx="40109">
                  <c:v>91.33984375</c:v>
                </c:pt>
                <c:pt idx="40110">
                  <c:v>61.33984375</c:v>
                </c:pt>
                <c:pt idx="40111">
                  <c:v>108.3398438</c:v>
                </c:pt>
                <c:pt idx="40112">
                  <c:v>66.33984375</c:v>
                </c:pt>
                <c:pt idx="40113">
                  <c:v>131.12890619999999</c:v>
                </c:pt>
                <c:pt idx="40114">
                  <c:v>2.12890625</c:v>
                </c:pt>
                <c:pt idx="40115">
                  <c:v>61.12890625</c:v>
                </c:pt>
                <c:pt idx="40116">
                  <c:v>88.12890625</c:v>
                </c:pt>
                <c:pt idx="40117">
                  <c:v>111.1875</c:v>
                </c:pt>
                <c:pt idx="40118">
                  <c:v>108.1875</c:v>
                </c:pt>
                <c:pt idx="40119">
                  <c:v>97.1875</c:v>
                </c:pt>
                <c:pt idx="40120">
                  <c:v>-5.8125</c:v>
                </c:pt>
                <c:pt idx="40121">
                  <c:v>70.1875</c:v>
                </c:pt>
                <c:pt idx="40122">
                  <c:v>15.24609375</c:v>
                </c:pt>
                <c:pt idx="40123">
                  <c:v>25.24609375</c:v>
                </c:pt>
                <c:pt idx="40124">
                  <c:v>-25.75390625</c:v>
                </c:pt>
                <c:pt idx="40125">
                  <c:v>112.2460938</c:v>
                </c:pt>
                <c:pt idx="40126">
                  <c:v>88.94140625</c:v>
                </c:pt>
                <c:pt idx="40127">
                  <c:v>51.94140625</c:v>
                </c:pt>
                <c:pt idx="40128">
                  <c:v>-7.05859375</c:v>
                </c:pt>
                <c:pt idx="40129">
                  <c:v>9.94140625</c:v>
                </c:pt>
                <c:pt idx="40130">
                  <c:v>93.94140625</c:v>
                </c:pt>
                <c:pt idx="40131">
                  <c:v>51.234375</c:v>
                </c:pt>
                <c:pt idx="40132">
                  <c:v>166.234375</c:v>
                </c:pt>
                <c:pt idx="40133">
                  <c:v>85.16796875</c:v>
                </c:pt>
                <c:pt idx="40134">
                  <c:v>46.16796875</c:v>
                </c:pt>
                <c:pt idx="40135">
                  <c:v>67.16796875</c:v>
                </c:pt>
                <c:pt idx="40136">
                  <c:v>-4.83203125</c:v>
                </c:pt>
                <c:pt idx="40137">
                  <c:v>106.1679688</c:v>
                </c:pt>
                <c:pt idx="40138">
                  <c:v>36.12890625</c:v>
                </c:pt>
                <c:pt idx="40139">
                  <c:v>43.12890625</c:v>
                </c:pt>
                <c:pt idx="40140">
                  <c:v>55.12890625</c:v>
                </c:pt>
                <c:pt idx="40141">
                  <c:v>16.12890625</c:v>
                </c:pt>
                <c:pt idx="40142">
                  <c:v>62.12890625</c:v>
                </c:pt>
                <c:pt idx="40143">
                  <c:v>64.12890625</c:v>
                </c:pt>
                <c:pt idx="40144">
                  <c:v>76.12890625</c:v>
                </c:pt>
                <c:pt idx="40145">
                  <c:v>75.12890625</c:v>
                </c:pt>
                <c:pt idx="40146">
                  <c:v>-74.66015625</c:v>
                </c:pt>
                <c:pt idx="40147">
                  <c:v>-9.66015625</c:v>
                </c:pt>
                <c:pt idx="40148">
                  <c:v>31.33984375</c:v>
                </c:pt>
                <c:pt idx="40149">
                  <c:v>-1.66015625</c:v>
                </c:pt>
                <c:pt idx="40150">
                  <c:v>66.33984375</c:v>
                </c:pt>
                <c:pt idx="40151">
                  <c:v>27.33984375</c:v>
                </c:pt>
                <c:pt idx="40152">
                  <c:v>43.33984375</c:v>
                </c:pt>
                <c:pt idx="40153">
                  <c:v>106.3398438</c:v>
                </c:pt>
                <c:pt idx="40154">
                  <c:v>161.33984380000001</c:v>
                </c:pt>
                <c:pt idx="40155">
                  <c:v>112.3398438</c:v>
                </c:pt>
                <c:pt idx="40156">
                  <c:v>-9.66015625</c:v>
                </c:pt>
                <c:pt idx="40157">
                  <c:v>7.12890625</c:v>
                </c:pt>
                <c:pt idx="40158">
                  <c:v>-26.87109375</c:v>
                </c:pt>
                <c:pt idx="40159">
                  <c:v>131.12890619999999</c:v>
                </c:pt>
                <c:pt idx="40160">
                  <c:v>42.12890625</c:v>
                </c:pt>
                <c:pt idx="40161">
                  <c:v>100.1289062</c:v>
                </c:pt>
                <c:pt idx="40162">
                  <c:v>75.12890625</c:v>
                </c:pt>
                <c:pt idx="40163">
                  <c:v>43.12890625</c:v>
                </c:pt>
                <c:pt idx="40164">
                  <c:v>32.12890625</c:v>
                </c:pt>
                <c:pt idx="40165">
                  <c:v>-13.8125</c:v>
                </c:pt>
                <c:pt idx="40166">
                  <c:v>130.1875</c:v>
                </c:pt>
                <c:pt idx="40167">
                  <c:v>-55.8125</c:v>
                </c:pt>
                <c:pt idx="40168">
                  <c:v>106.1875</c:v>
                </c:pt>
                <c:pt idx="40169">
                  <c:v>125.1875</c:v>
                </c:pt>
                <c:pt idx="40170">
                  <c:v>-11.75390625</c:v>
                </c:pt>
                <c:pt idx="40171">
                  <c:v>-45.75390625</c:v>
                </c:pt>
                <c:pt idx="40172">
                  <c:v>32.94140625</c:v>
                </c:pt>
                <c:pt idx="40173">
                  <c:v>157.94140619999999</c:v>
                </c:pt>
                <c:pt idx="40174">
                  <c:v>73.234375</c:v>
                </c:pt>
                <c:pt idx="40175">
                  <c:v>45.234375</c:v>
                </c:pt>
                <c:pt idx="40176">
                  <c:v>171.234375</c:v>
                </c:pt>
                <c:pt idx="40177">
                  <c:v>157.234375</c:v>
                </c:pt>
                <c:pt idx="40178">
                  <c:v>113.234375</c:v>
                </c:pt>
                <c:pt idx="40179">
                  <c:v>116.234375</c:v>
                </c:pt>
                <c:pt idx="40180">
                  <c:v>53.234375</c:v>
                </c:pt>
                <c:pt idx="40181">
                  <c:v>40.234375</c:v>
                </c:pt>
                <c:pt idx="40182">
                  <c:v>77.16796875</c:v>
                </c:pt>
                <c:pt idx="40183">
                  <c:v>43.16796875</c:v>
                </c:pt>
                <c:pt idx="40184">
                  <c:v>-59.83203125</c:v>
                </c:pt>
                <c:pt idx="40185">
                  <c:v>180.16796880000001</c:v>
                </c:pt>
                <c:pt idx="40186">
                  <c:v>47.16796875</c:v>
                </c:pt>
                <c:pt idx="40187">
                  <c:v>105.1679688</c:v>
                </c:pt>
                <c:pt idx="40188">
                  <c:v>65.16796875</c:v>
                </c:pt>
                <c:pt idx="40189">
                  <c:v>175.16796880000001</c:v>
                </c:pt>
                <c:pt idx="40190">
                  <c:v>33.16796875</c:v>
                </c:pt>
                <c:pt idx="40191">
                  <c:v>152.12890619999999</c:v>
                </c:pt>
                <c:pt idx="40192">
                  <c:v>72.12890625</c:v>
                </c:pt>
                <c:pt idx="40193">
                  <c:v>71.12890625</c:v>
                </c:pt>
                <c:pt idx="40194">
                  <c:v>22.12890625</c:v>
                </c:pt>
                <c:pt idx="40195">
                  <c:v>92.12890625</c:v>
                </c:pt>
                <c:pt idx="40196">
                  <c:v>46.12890625</c:v>
                </c:pt>
                <c:pt idx="40197">
                  <c:v>1.12890625</c:v>
                </c:pt>
                <c:pt idx="40198">
                  <c:v>13.12890625</c:v>
                </c:pt>
                <c:pt idx="40199">
                  <c:v>24.12890625</c:v>
                </c:pt>
                <c:pt idx="40200">
                  <c:v>21.12890625</c:v>
                </c:pt>
                <c:pt idx="40201">
                  <c:v>56.1875</c:v>
                </c:pt>
                <c:pt idx="40202">
                  <c:v>169.1875</c:v>
                </c:pt>
                <c:pt idx="40203">
                  <c:v>75.1875</c:v>
                </c:pt>
                <c:pt idx="40204">
                  <c:v>88.1875</c:v>
                </c:pt>
                <c:pt idx="40205">
                  <c:v>87.1875</c:v>
                </c:pt>
                <c:pt idx="40206">
                  <c:v>132.1875</c:v>
                </c:pt>
                <c:pt idx="40207">
                  <c:v>255.1875</c:v>
                </c:pt>
                <c:pt idx="40208">
                  <c:v>111.1875</c:v>
                </c:pt>
                <c:pt idx="40209">
                  <c:v>107.2460938</c:v>
                </c:pt>
                <c:pt idx="40210">
                  <c:v>-6.75390625</c:v>
                </c:pt>
                <c:pt idx="40211">
                  <c:v>135.24609380000001</c:v>
                </c:pt>
                <c:pt idx="40212">
                  <c:v>156.24609380000001</c:v>
                </c:pt>
                <c:pt idx="40213">
                  <c:v>10.94140625</c:v>
                </c:pt>
                <c:pt idx="40214">
                  <c:v>-4.05859375</c:v>
                </c:pt>
                <c:pt idx="40215">
                  <c:v>123.9414062</c:v>
                </c:pt>
                <c:pt idx="40216">
                  <c:v>59.234375</c:v>
                </c:pt>
                <c:pt idx="40217">
                  <c:v>22.234375</c:v>
                </c:pt>
                <c:pt idx="40218">
                  <c:v>34.234375</c:v>
                </c:pt>
                <c:pt idx="40219">
                  <c:v>38.234375</c:v>
                </c:pt>
                <c:pt idx="40220">
                  <c:v>122.234375</c:v>
                </c:pt>
                <c:pt idx="40221">
                  <c:v>24.16796875</c:v>
                </c:pt>
                <c:pt idx="40222">
                  <c:v>67.16796875</c:v>
                </c:pt>
                <c:pt idx="40223">
                  <c:v>82.12890625</c:v>
                </c:pt>
                <c:pt idx="40224">
                  <c:v>115.1289062</c:v>
                </c:pt>
                <c:pt idx="40225">
                  <c:v>135.12890619999999</c:v>
                </c:pt>
                <c:pt idx="40226">
                  <c:v>89.12890625</c:v>
                </c:pt>
                <c:pt idx="40227">
                  <c:v>82.12890625</c:v>
                </c:pt>
                <c:pt idx="40228">
                  <c:v>135.33984380000001</c:v>
                </c:pt>
                <c:pt idx="40229">
                  <c:v>-6.66015625</c:v>
                </c:pt>
                <c:pt idx="40230">
                  <c:v>-18.66015625</c:v>
                </c:pt>
                <c:pt idx="40231">
                  <c:v>99.12890625</c:v>
                </c:pt>
                <c:pt idx="40232">
                  <c:v>67.12890625</c:v>
                </c:pt>
                <c:pt idx="40233">
                  <c:v>199.12890619999999</c:v>
                </c:pt>
                <c:pt idx="40234">
                  <c:v>-129.87109380000001</c:v>
                </c:pt>
                <c:pt idx="40235">
                  <c:v>42.1875</c:v>
                </c:pt>
                <c:pt idx="40236">
                  <c:v>-8.8125</c:v>
                </c:pt>
                <c:pt idx="40237">
                  <c:v>147.1875</c:v>
                </c:pt>
                <c:pt idx="40238">
                  <c:v>53.1875</c:v>
                </c:pt>
                <c:pt idx="40239">
                  <c:v>112.1875</c:v>
                </c:pt>
                <c:pt idx="40240">
                  <c:v>43.1875</c:v>
                </c:pt>
                <c:pt idx="40241">
                  <c:v>86.24609375</c:v>
                </c:pt>
                <c:pt idx="40242">
                  <c:v>41.24609375</c:v>
                </c:pt>
                <c:pt idx="40243">
                  <c:v>124.2460938</c:v>
                </c:pt>
                <c:pt idx="40244">
                  <c:v>65.94140625</c:v>
                </c:pt>
                <c:pt idx="40245">
                  <c:v>12.94140625</c:v>
                </c:pt>
                <c:pt idx="40246">
                  <c:v>-19.05859375</c:v>
                </c:pt>
                <c:pt idx="40247">
                  <c:v>51.94140625</c:v>
                </c:pt>
                <c:pt idx="40248">
                  <c:v>11.94140625</c:v>
                </c:pt>
                <c:pt idx="40249">
                  <c:v>77.94140625</c:v>
                </c:pt>
                <c:pt idx="40250">
                  <c:v>94.94140625</c:v>
                </c:pt>
                <c:pt idx="40251">
                  <c:v>79.94140625</c:v>
                </c:pt>
                <c:pt idx="40252">
                  <c:v>63.94140625</c:v>
                </c:pt>
                <c:pt idx="40253">
                  <c:v>124.9414062</c:v>
                </c:pt>
                <c:pt idx="40254">
                  <c:v>121.9414062</c:v>
                </c:pt>
                <c:pt idx="40255">
                  <c:v>179.94140619999999</c:v>
                </c:pt>
                <c:pt idx="40256">
                  <c:v>61.234375</c:v>
                </c:pt>
                <c:pt idx="40257">
                  <c:v>-109.765625</c:v>
                </c:pt>
                <c:pt idx="40258">
                  <c:v>-0.765625</c:v>
                </c:pt>
                <c:pt idx="40259">
                  <c:v>-30.765625</c:v>
                </c:pt>
                <c:pt idx="40260">
                  <c:v>16.16796875</c:v>
                </c:pt>
                <c:pt idx="40261">
                  <c:v>15.16796875</c:v>
                </c:pt>
                <c:pt idx="40262">
                  <c:v>24.16796875</c:v>
                </c:pt>
                <c:pt idx="40263">
                  <c:v>78.12890625</c:v>
                </c:pt>
                <c:pt idx="40264">
                  <c:v>39.12890625</c:v>
                </c:pt>
                <c:pt idx="40265">
                  <c:v>99.12890625</c:v>
                </c:pt>
                <c:pt idx="40266">
                  <c:v>92.33984375</c:v>
                </c:pt>
                <c:pt idx="40267">
                  <c:v>168.33984380000001</c:v>
                </c:pt>
                <c:pt idx="40268">
                  <c:v>50.33984375</c:v>
                </c:pt>
                <c:pt idx="40269">
                  <c:v>97.33984375</c:v>
                </c:pt>
                <c:pt idx="40270">
                  <c:v>62.33984375</c:v>
                </c:pt>
                <c:pt idx="40271">
                  <c:v>94.12890625</c:v>
                </c:pt>
                <c:pt idx="40272">
                  <c:v>5.12890625</c:v>
                </c:pt>
                <c:pt idx="40273">
                  <c:v>138.12890619999999</c:v>
                </c:pt>
                <c:pt idx="40274">
                  <c:v>115.1875</c:v>
                </c:pt>
                <c:pt idx="40275">
                  <c:v>72.1875</c:v>
                </c:pt>
                <c:pt idx="40276">
                  <c:v>54.1875</c:v>
                </c:pt>
                <c:pt idx="40277">
                  <c:v>236.1875</c:v>
                </c:pt>
                <c:pt idx="40278">
                  <c:v>169.1875</c:v>
                </c:pt>
                <c:pt idx="40279">
                  <c:v>122.1875</c:v>
                </c:pt>
                <c:pt idx="40280">
                  <c:v>73.24609375</c:v>
                </c:pt>
                <c:pt idx="40281">
                  <c:v>-17.75390625</c:v>
                </c:pt>
                <c:pt idx="40282">
                  <c:v>110.2460938</c:v>
                </c:pt>
                <c:pt idx="40283">
                  <c:v>-22.05859375</c:v>
                </c:pt>
                <c:pt idx="40284">
                  <c:v>64.94140625</c:v>
                </c:pt>
                <c:pt idx="40285">
                  <c:v>124.9414062</c:v>
                </c:pt>
                <c:pt idx="40286">
                  <c:v>65.94140625</c:v>
                </c:pt>
                <c:pt idx="40287">
                  <c:v>34.94140625</c:v>
                </c:pt>
                <c:pt idx="40288">
                  <c:v>69.234375</c:v>
                </c:pt>
                <c:pt idx="40289">
                  <c:v>20.16796875</c:v>
                </c:pt>
                <c:pt idx="40290">
                  <c:v>10.16796875</c:v>
                </c:pt>
                <c:pt idx="40291">
                  <c:v>114.1679688</c:v>
                </c:pt>
                <c:pt idx="40292">
                  <c:v>125.1679688</c:v>
                </c:pt>
                <c:pt idx="40293">
                  <c:v>85.16796875</c:v>
                </c:pt>
                <c:pt idx="40294">
                  <c:v>-17.87109375</c:v>
                </c:pt>
                <c:pt idx="40295">
                  <c:v>-6.87109375</c:v>
                </c:pt>
                <c:pt idx="40296">
                  <c:v>67.12890625</c:v>
                </c:pt>
                <c:pt idx="40297">
                  <c:v>-4.66015625</c:v>
                </c:pt>
                <c:pt idx="40298">
                  <c:v>111.3398438</c:v>
                </c:pt>
                <c:pt idx="40299">
                  <c:v>126.3398438</c:v>
                </c:pt>
                <c:pt idx="40300">
                  <c:v>143.12890619999999</c:v>
                </c:pt>
                <c:pt idx="40301">
                  <c:v>124.1289062</c:v>
                </c:pt>
                <c:pt idx="40302">
                  <c:v>19.1875</c:v>
                </c:pt>
                <c:pt idx="40303">
                  <c:v>167.1875</c:v>
                </c:pt>
                <c:pt idx="40304">
                  <c:v>16.1875</c:v>
                </c:pt>
                <c:pt idx="40305">
                  <c:v>67.1875</c:v>
                </c:pt>
                <c:pt idx="40306">
                  <c:v>89.24609375</c:v>
                </c:pt>
                <c:pt idx="40307">
                  <c:v>30.24609375</c:v>
                </c:pt>
                <c:pt idx="40308">
                  <c:v>54.24609375</c:v>
                </c:pt>
                <c:pt idx="40309">
                  <c:v>124.2460938</c:v>
                </c:pt>
                <c:pt idx="40310">
                  <c:v>75.24609375</c:v>
                </c:pt>
                <c:pt idx="40311">
                  <c:v>108.9414062</c:v>
                </c:pt>
                <c:pt idx="40312">
                  <c:v>89.94140625</c:v>
                </c:pt>
                <c:pt idx="40313">
                  <c:v>-24.05859375</c:v>
                </c:pt>
                <c:pt idx="40314">
                  <c:v>66.94140625</c:v>
                </c:pt>
                <c:pt idx="40315">
                  <c:v>163.94140619999999</c:v>
                </c:pt>
                <c:pt idx="40316">
                  <c:v>151.94140619999999</c:v>
                </c:pt>
                <c:pt idx="40317">
                  <c:v>27.234375</c:v>
                </c:pt>
                <c:pt idx="40318">
                  <c:v>97.234375</c:v>
                </c:pt>
                <c:pt idx="40319">
                  <c:v>13.16796875</c:v>
                </c:pt>
                <c:pt idx="40320">
                  <c:v>28.16796875</c:v>
                </c:pt>
                <c:pt idx="40321">
                  <c:v>207.16796880000001</c:v>
                </c:pt>
                <c:pt idx="40322">
                  <c:v>153.16796880000001</c:v>
                </c:pt>
                <c:pt idx="40323">
                  <c:v>62.16796875</c:v>
                </c:pt>
                <c:pt idx="40324">
                  <c:v>-55.83203125</c:v>
                </c:pt>
                <c:pt idx="40325">
                  <c:v>-76.83203125</c:v>
                </c:pt>
                <c:pt idx="40326">
                  <c:v>13.16796875</c:v>
                </c:pt>
                <c:pt idx="40327">
                  <c:v>-21.87109375</c:v>
                </c:pt>
                <c:pt idx="40328">
                  <c:v>6.12890625</c:v>
                </c:pt>
                <c:pt idx="40329">
                  <c:v>6.12890625</c:v>
                </c:pt>
                <c:pt idx="40330">
                  <c:v>148.12890619999999</c:v>
                </c:pt>
                <c:pt idx="40331">
                  <c:v>69.12890625</c:v>
                </c:pt>
                <c:pt idx="40332">
                  <c:v>143.12890619999999</c:v>
                </c:pt>
                <c:pt idx="40333">
                  <c:v>110.1289062</c:v>
                </c:pt>
                <c:pt idx="40334">
                  <c:v>7.33984375</c:v>
                </c:pt>
                <c:pt idx="40335">
                  <c:v>53.33984375</c:v>
                </c:pt>
                <c:pt idx="40336">
                  <c:v>138.33984380000001</c:v>
                </c:pt>
                <c:pt idx="40337">
                  <c:v>-0.66015625</c:v>
                </c:pt>
                <c:pt idx="40338">
                  <c:v>20.33984375</c:v>
                </c:pt>
                <c:pt idx="40339">
                  <c:v>40.33984375</c:v>
                </c:pt>
                <c:pt idx="40340">
                  <c:v>74.33984375</c:v>
                </c:pt>
                <c:pt idx="40341">
                  <c:v>82.33984375</c:v>
                </c:pt>
                <c:pt idx="40342">
                  <c:v>39.33984375</c:v>
                </c:pt>
                <c:pt idx="40343">
                  <c:v>65.33984375</c:v>
                </c:pt>
                <c:pt idx="40344">
                  <c:v>99.33984375</c:v>
                </c:pt>
                <c:pt idx="40345">
                  <c:v>97.12890625</c:v>
                </c:pt>
                <c:pt idx="40346">
                  <c:v>23.12890625</c:v>
                </c:pt>
                <c:pt idx="40347">
                  <c:v>119.1289062</c:v>
                </c:pt>
                <c:pt idx="40348">
                  <c:v>-13.87109375</c:v>
                </c:pt>
                <c:pt idx="40349">
                  <c:v>101.1289062</c:v>
                </c:pt>
                <c:pt idx="40350">
                  <c:v>172.12890619999999</c:v>
                </c:pt>
                <c:pt idx="40351">
                  <c:v>84.12890625</c:v>
                </c:pt>
                <c:pt idx="40352">
                  <c:v>28.1875</c:v>
                </c:pt>
                <c:pt idx="40353">
                  <c:v>25.1875</c:v>
                </c:pt>
                <c:pt idx="40354">
                  <c:v>27.1875</c:v>
                </c:pt>
                <c:pt idx="40355">
                  <c:v>6.1875</c:v>
                </c:pt>
                <c:pt idx="40356">
                  <c:v>-31.75390625</c:v>
                </c:pt>
                <c:pt idx="40357">
                  <c:v>88.24609375</c:v>
                </c:pt>
                <c:pt idx="40358">
                  <c:v>178.24609380000001</c:v>
                </c:pt>
                <c:pt idx="40359">
                  <c:v>105.2460938</c:v>
                </c:pt>
                <c:pt idx="40360">
                  <c:v>84.24609375</c:v>
                </c:pt>
                <c:pt idx="40361">
                  <c:v>191.24609380000001</c:v>
                </c:pt>
                <c:pt idx="40362">
                  <c:v>94.94140625</c:v>
                </c:pt>
                <c:pt idx="40363">
                  <c:v>-9.05859375</c:v>
                </c:pt>
                <c:pt idx="40364">
                  <c:v>60.94140625</c:v>
                </c:pt>
                <c:pt idx="40365">
                  <c:v>52.94140625</c:v>
                </c:pt>
                <c:pt idx="40366">
                  <c:v>67.94140625</c:v>
                </c:pt>
                <c:pt idx="40367">
                  <c:v>57.94140625</c:v>
                </c:pt>
                <c:pt idx="40368">
                  <c:v>17.94140625</c:v>
                </c:pt>
                <c:pt idx="40369">
                  <c:v>54.234375</c:v>
                </c:pt>
                <c:pt idx="40370">
                  <c:v>43.234375</c:v>
                </c:pt>
                <c:pt idx="40371">
                  <c:v>49.234375</c:v>
                </c:pt>
                <c:pt idx="40372">
                  <c:v>134.234375</c:v>
                </c:pt>
                <c:pt idx="40373">
                  <c:v>88.234375</c:v>
                </c:pt>
                <c:pt idx="40374">
                  <c:v>88.234375</c:v>
                </c:pt>
                <c:pt idx="40375">
                  <c:v>85.234375</c:v>
                </c:pt>
                <c:pt idx="40376">
                  <c:v>136.16796880000001</c:v>
                </c:pt>
                <c:pt idx="40377">
                  <c:v>54.16796875</c:v>
                </c:pt>
                <c:pt idx="40378">
                  <c:v>102.1679688</c:v>
                </c:pt>
                <c:pt idx="40379">
                  <c:v>124.1679688</c:v>
                </c:pt>
                <c:pt idx="40380">
                  <c:v>33.16796875</c:v>
                </c:pt>
                <c:pt idx="40381">
                  <c:v>103.1679688</c:v>
                </c:pt>
                <c:pt idx="40382">
                  <c:v>24.16796875</c:v>
                </c:pt>
                <c:pt idx="40383">
                  <c:v>105.1679688</c:v>
                </c:pt>
                <c:pt idx="40384">
                  <c:v>153.16796880000001</c:v>
                </c:pt>
                <c:pt idx="40385">
                  <c:v>126.1679688</c:v>
                </c:pt>
                <c:pt idx="40386">
                  <c:v>36.12890625</c:v>
                </c:pt>
                <c:pt idx="40387">
                  <c:v>23.12890625</c:v>
                </c:pt>
                <c:pt idx="40388">
                  <c:v>19.12890625</c:v>
                </c:pt>
                <c:pt idx="40389">
                  <c:v>164.12890619999999</c:v>
                </c:pt>
                <c:pt idx="40390">
                  <c:v>-15.66015625</c:v>
                </c:pt>
                <c:pt idx="40391">
                  <c:v>114.3398438</c:v>
                </c:pt>
                <c:pt idx="40392">
                  <c:v>141.33984380000001</c:v>
                </c:pt>
                <c:pt idx="40393">
                  <c:v>98.33984375</c:v>
                </c:pt>
                <c:pt idx="40394">
                  <c:v>103.1289062</c:v>
                </c:pt>
                <c:pt idx="40395">
                  <c:v>69.12890625</c:v>
                </c:pt>
                <c:pt idx="40396">
                  <c:v>25.12890625</c:v>
                </c:pt>
                <c:pt idx="40397">
                  <c:v>142.12890619999999</c:v>
                </c:pt>
                <c:pt idx="40398">
                  <c:v>79.12890625</c:v>
                </c:pt>
                <c:pt idx="40399">
                  <c:v>37.1875</c:v>
                </c:pt>
                <c:pt idx="40400">
                  <c:v>68.1875</c:v>
                </c:pt>
                <c:pt idx="40401">
                  <c:v>102.1875</c:v>
                </c:pt>
                <c:pt idx="40402">
                  <c:v>65.1875</c:v>
                </c:pt>
                <c:pt idx="40403">
                  <c:v>57.24609375</c:v>
                </c:pt>
                <c:pt idx="40404">
                  <c:v>-37.75390625</c:v>
                </c:pt>
                <c:pt idx="40405">
                  <c:v>127.2460938</c:v>
                </c:pt>
                <c:pt idx="40406">
                  <c:v>100.2460938</c:v>
                </c:pt>
                <c:pt idx="40407">
                  <c:v>80.24609375</c:v>
                </c:pt>
                <c:pt idx="40408">
                  <c:v>58.94140625</c:v>
                </c:pt>
                <c:pt idx="40409">
                  <c:v>125.9414062</c:v>
                </c:pt>
                <c:pt idx="40410">
                  <c:v>48.94140625</c:v>
                </c:pt>
                <c:pt idx="40411">
                  <c:v>125.9414062</c:v>
                </c:pt>
                <c:pt idx="40412">
                  <c:v>35.234375</c:v>
                </c:pt>
                <c:pt idx="40413">
                  <c:v>218.234375</c:v>
                </c:pt>
                <c:pt idx="40414">
                  <c:v>32.16796875</c:v>
                </c:pt>
                <c:pt idx="40415">
                  <c:v>167.16796880000001</c:v>
                </c:pt>
                <c:pt idx="40416">
                  <c:v>11.16796875</c:v>
                </c:pt>
                <c:pt idx="40417">
                  <c:v>3.16796875</c:v>
                </c:pt>
                <c:pt idx="40418">
                  <c:v>29.12890625</c:v>
                </c:pt>
                <c:pt idx="40419">
                  <c:v>162.12890619999999</c:v>
                </c:pt>
                <c:pt idx="40420">
                  <c:v>-9.87109375</c:v>
                </c:pt>
                <c:pt idx="40421">
                  <c:v>57.12890625</c:v>
                </c:pt>
                <c:pt idx="40422">
                  <c:v>48.12890625</c:v>
                </c:pt>
                <c:pt idx="40423">
                  <c:v>46.12890625</c:v>
                </c:pt>
                <c:pt idx="40424">
                  <c:v>44.33984375</c:v>
                </c:pt>
                <c:pt idx="40425">
                  <c:v>66.33984375</c:v>
                </c:pt>
                <c:pt idx="40426">
                  <c:v>78.33984375</c:v>
                </c:pt>
                <c:pt idx="40427">
                  <c:v>116.3398438</c:v>
                </c:pt>
                <c:pt idx="40428">
                  <c:v>84.33984375</c:v>
                </c:pt>
                <c:pt idx="40429">
                  <c:v>40.1875</c:v>
                </c:pt>
                <c:pt idx="40430">
                  <c:v>195.1875</c:v>
                </c:pt>
                <c:pt idx="40431">
                  <c:v>-50.8125</c:v>
                </c:pt>
                <c:pt idx="40432">
                  <c:v>53.1875</c:v>
                </c:pt>
                <c:pt idx="40433">
                  <c:v>84.24609375</c:v>
                </c:pt>
                <c:pt idx="40434">
                  <c:v>26.24609375</c:v>
                </c:pt>
                <c:pt idx="40435">
                  <c:v>113.2460938</c:v>
                </c:pt>
                <c:pt idx="40436">
                  <c:v>45.24609375</c:v>
                </c:pt>
                <c:pt idx="40437">
                  <c:v>120.9414062</c:v>
                </c:pt>
                <c:pt idx="40438">
                  <c:v>0.94140625</c:v>
                </c:pt>
                <c:pt idx="40439">
                  <c:v>4.94140625</c:v>
                </c:pt>
                <c:pt idx="40440">
                  <c:v>90.94140625</c:v>
                </c:pt>
                <c:pt idx="40441">
                  <c:v>67.94140625</c:v>
                </c:pt>
                <c:pt idx="40442">
                  <c:v>228.94140619999999</c:v>
                </c:pt>
                <c:pt idx="40443">
                  <c:v>73.94140625</c:v>
                </c:pt>
                <c:pt idx="40444">
                  <c:v>133.234375</c:v>
                </c:pt>
                <c:pt idx="40445">
                  <c:v>123.234375</c:v>
                </c:pt>
                <c:pt idx="40446">
                  <c:v>65.16796875</c:v>
                </c:pt>
                <c:pt idx="40447">
                  <c:v>157.16796880000001</c:v>
                </c:pt>
                <c:pt idx="40448">
                  <c:v>179.16796880000001</c:v>
                </c:pt>
                <c:pt idx="40449">
                  <c:v>169.16796880000001</c:v>
                </c:pt>
                <c:pt idx="40450">
                  <c:v>118.1289062</c:v>
                </c:pt>
                <c:pt idx="40451">
                  <c:v>2.12890625</c:v>
                </c:pt>
                <c:pt idx="40452">
                  <c:v>51.33984375</c:v>
                </c:pt>
                <c:pt idx="40453">
                  <c:v>136.33984380000001</c:v>
                </c:pt>
                <c:pt idx="40454">
                  <c:v>94.33984375</c:v>
                </c:pt>
                <c:pt idx="40455">
                  <c:v>140.12890619999999</c:v>
                </c:pt>
                <c:pt idx="40456">
                  <c:v>79.12890625</c:v>
                </c:pt>
                <c:pt idx="40457">
                  <c:v>-3.87109375</c:v>
                </c:pt>
                <c:pt idx="40458">
                  <c:v>110.1289062</c:v>
                </c:pt>
                <c:pt idx="40459">
                  <c:v>123.1289062</c:v>
                </c:pt>
                <c:pt idx="40460">
                  <c:v>38.12890625</c:v>
                </c:pt>
                <c:pt idx="40461">
                  <c:v>-35.8125</c:v>
                </c:pt>
                <c:pt idx="40462">
                  <c:v>-20.8125</c:v>
                </c:pt>
                <c:pt idx="40463">
                  <c:v>66.1875</c:v>
                </c:pt>
                <c:pt idx="40464">
                  <c:v>54.1875</c:v>
                </c:pt>
                <c:pt idx="40465">
                  <c:v>119.1875</c:v>
                </c:pt>
                <c:pt idx="40466">
                  <c:v>79.1875</c:v>
                </c:pt>
                <c:pt idx="40467">
                  <c:v>143.1875</c:v>
                </c:pt>
                <c:pt idx="40468">
                  <c:v>103.1875</c:v>
                </c:pt>
                <c:pt idx="40469">
                  <c:v>132.1875</c:v>
                </c:pt>
                <c:pt idx="40470">
                  <c:v>-19.8125</c:v>
                </c:pt>
                <c:pt idx="40471">
                  <c:v>48.24609375</c:v>
                </c:pt>
                <c:pt idx="40472">
                  <c:v>78.24609375</c:v>
                </c:pt>
                <c:pt idx="40473">
                  <c:v>125.2460938</c:v>
                </c:pt>
                <c:pt idx="40474">
                  <c:v>50.94140625</c:v>
                </c:pt>
                <c:pt idx="40475">
                  <c:v>-6.765625</c:v>
                </c:pt>
                <c:pt idx="40476">
                  <c:v>32.234375</c:v>
                </c:pt>
                <c:pt idx="40477">
                  <c:v>80.234375</c:v>
                </c:pt>
                <c:pt idx="40478">
                  <c:v>36.16796875</c:v>
                </c:pt>
                <c:pt idx="40479">
                  <c:v>53.16796875</c:v>
                </c:pt>
                <c:pt idx="40480">
                  <c:v>67.16796875</c:v>
                </c:pt>
                <c:pt idx="40481">
                  <c:v>68.16796875</c:v>
                </c:pt>
                <c:pt idx="40482">
                  <c:v>70.12890625</c:v>
                </c:pt>
                <c:pt idx="40483">
                  <c:v>30.12890625</c:v>
                </c:pt>
                <c:pt idx="40484">
                  <c:v>108.1289062</c:v>
                </c:pt>
                <c:pt idx="40485">
                  <c:v>-54.87109375</c:v>
                </c:pt>
                <c:pt idx="40486">
                  <c:v>143.12890619999999</c:v>
                </c:pt>
                <c:pt idx="40487">
                  <c:v>59.12890625</c:v>
                </c:pt>
                <c:pt idx="40488">
                  <c:v>97.12890625</c:v>
                </c:pt>
                <c:pt idx="40489">
                  <c:v>251.33984380000001</c:v>
                </c:pt>
                <c:pt idx="40490">
                  <c:v>116.1289062</c:v>
                </c:pt>
                <c:pt idx="40491">
                  <c:v>-14.87109375</c:v>
                </c:pt>
                <c:pt idx="40492">
                  <c:v>114.1289062</c:v>
                </c:pt>
                <c:pt idx="40493">
                  <c:v>123.1289062</c:v>
                </c:pt>
                <c:pt idx="40494">
                  <c:v>-1.8125</c:v>
                </c:pt>
                <c:pt idx="40495">
                  <c:v>129.1875</c:v>
                </c:pt>
                <c:pt idx="40496">
                  <c:v>57.24609375</c:v>
                </c:pt>
                <c:pt idx="40497">
                  <c:v>81.24609375</c:v>
                </c:pt>
                <c:pt idx="40498">
                  <c:v>151.24609380000001</c:v>
                </c:pt>
                <c:pt idx="40499">
                  <c:v>70.24609375</c:v>
                </c:pt>
                <c:pt idx="40500">
                  <c:v>32.94140625</c:v>
                </c:pt>
                <c:pt idx="40501">
                  <c:v>75.94140625</c:v>
                </c:pt>
                <c:pt idx="40502">
                  <c:v>-40.05859375</c:v>
                </c:pt>
                <c:pt idx="40503">
                  <c:v>82.94140625</c:v>
                </c:pt>
                <c:pt idx="40504">
                  <c:v>96.94140625</c:v>
                </c:pt>
                <c:pt idx="40505">
                  <c:v>91.16796875</c:v>
                </c:pt>
                <c:pt idx="40506">
                  <c:v>133.16796880000001</c:v>
                </c:pt>
                <c:pt idx="40507">
                  <c:v>67.16796875</c:v>
                </c:pt>
                <c:pt idx="40508">
                  <c:v>90.16796875</c:v>
                </c:pt>
                <c:pt idx="40509">
                  <c:v>13.12890625</c:v>
                </c:pt>
                <c:pt idx="40510">
                  <c:v>64.12890625</c:v>
                </c:pt>
                <c:pt idx="40511">
                  <c:v>-34.87109375</c:v>
                </c:pt>
                <c:pt idx="40512">
                  <c:v>135.12890619999999</c:v>
                </c:pt>
                <c:pt idx="40513">
                  <c:v>65.12890625</c:v>
                </c:pt>
                <c:pt idx="40514">
                  <c:v>133.12890619999999</c:v>
                </c:pt>
                <c:pt idx="40515">
                  <c:v>73.12890625</c:v>
                </c:pt>
                <c:pt idx="40516">
                  <c:v>28.12890625</c:v>
                </c:pt>
                <c:pt idx="40517">
                  <c:v>9.33984375</c:v>
                </c:pt>
                <c:pt idx="40518">
                  <c:v>33.33984375</c:v>
                </c:pt>
                <c:pt idx="40519">
                  <c:v>84.33984375</c:v>
                </c:pt>
                <c:pt idx="40520">
                  <c:v>106.3398438</c:v>
                </c:pt>
                <c:pt idx="40521">
                  <c:v>55.12890625</c:v>
                </c:pt>
                <c:pt idx="40522">
                  <c:v>31.12890625</c:v>
                </c:pt>
                <c:pt idx="40523">
                  <c:v>138.12890619999999</c:v>
                </c:pt>
                <c:pt idx="40524">
                  <c:v>30.12890625</c:v>
                </c:pt>
                <c:pt idx="40525">
                  <c:v>137.12890619999999</c:v>
                </c:pt>
                <c:pt idx="40526">
                  <c:v>82.12890625</c:v>
                </c:pt>
                <c:pt idx="40527">
                  <c:v>-3.8125</c:v>
                </c:pt>
                <c:pt idx="40528">
                  <c:v>44.1875</c:v>
                </c:pt>
                <c:pt idx="40529">
                  <c:v>105.2460938</c:v>
                </c:pt>
                <c:pt idx="40530">
                  <c:v>64.24609375</c:v>
                </c:pt>
                <c:pt idx="40531">
                  <c:v>83.24609375</c:v>
                </c:pt>
                <c:pt idx="40532">
                  <c:v>161.24609380000001</c:v>
                </c:pt>
                <c:pt idx="40533">
                  <c:v>148.24609380000001</c:v>
                </c:pt>
                <c:pt idx="40534">
                  <c:v>111.2460938</c:v>
                </c:pt>
                <c:pt idx="40535">
                  <c:v>209.94140619999999</c:v>
                </c:pt>
                <c:pt idx="40536">
                  <c:v>-19.765625</c:v>
                </c:pt>
                <c:pt idx="40537">
                  <c:v>45.234375</c:v>
                </c:pt>
                <c:pt idx="40538">
                  <c:v>58.234375</c:v>
                </c:pt>
                <c:pt idx="40539">
                  <c:v>-95.765625</c:v>
                </c:pt>
                <c:pt idx="40540">
                  <c:v>38.16796875</c:v>
                </c:pt>
                <c:pt idx="40541">
                  <c:v>108.1679688</c:v>
                </c:pt>
                <c:pt idx="40542">
                  <c:v>100.1679688</c:v>
                </c:pt>
                <c:pt idx="40543">
                  <c:v>89.12890625</c:v>
                </c:pt>
                <c:pt idx="40544">
                  <c:v>44.12890625</c:v>
                </c:pt>
                <c:pt idx="40545">
                  <c:v>212.12890619999999</c:v>
                </c:pt>
                <c:pt idx="40546">
                  <c:v>115.1289062</c:v>
                </c:pt>
                <c:pt idx="40547">
                  <c:v>177.12890619999999</c:v>
                </c:pt>
                <c:pt idx="40548">
                  <c:v>34.33984375</c:v>
                </c:pt>
                <c:pt idx="40549">
                  <c:v>22.33984375</c:v>
                </c:pt>
                <c:pt idx="40550">
                  <c:v>107.3398438</c:v>
                </c:pt>
                <c:pt idx="40551">
                  <c:v>132.33984380000001</c:v>
                </c:pt>
                <c:pt idx="40552">
                  <c:v>49.33984375</c:v>
                </c:pt>
                <c:pt idx="40553">
                  <c:v>108.1289062</c:v>
                </c:pt>
                <c:pt idx="40554">
                  <c:v>35.12890625</c:v>
                </c:pt>
                <c:pt idx="40555">
                  <c:v>82.12890625</c:v>
                </c:pt>
                <c:pt idx="40556">
                  <c:v>-17.87109375</c:v>
                </c:pt>
                <c:pt idx="40557">
                  <c:v>36.1875</c:v>
                </c:pt>
                <c:pt idx="40558">
                  <c:v>-24.8125</c:v>
                </c:pt>
                <c:pt idx="40559">
                  <c:v>180.1875</c:v>
                </c:pt>
                <c:pt idx="40560">
                  <c:v>116.1875</c:v>
                </c:pt>
                <c:pt idx="40561">
                  <c:v>82.24609375</c:v>
                </c:pt>
                <c:pt idx="40562">
                  <c:v>15.24609375</c:v>
                </c:pt>
                <c:pt idx="40563">
                  <c:v>-23.75390625</c:v>
                </c:pt>
                <c:pt idx="40564">
                  <c:v>56.24609375</c:v>
                </c:pt>
                <c:pt idx="40565">
                  <c:v>125.2460938</c:v>
                </c:pt>
                <c:pt idx="40566">
                  <c:v>69.94140625</c:v>
                </c:pt>
                <c:pt idx="40567">
                  <c:v>93.94140625</c:v>
                </c:pt>
                <c:pt idx="40568">
                  <c:v>88.94140625</c:v>
                </c:pt>
                <c:pt idx="40569">
                  <c:v>144.94140619999999</c:v>
                </c:pt>
                <c:pt idx="40570">
                  <c:v>76.94140625</c:v>
                </c:pt>
                <c:pt idx="40571">
                  <c:v>75.94140625</c:v>
                </c:pt>
                <c:pt idx="40572">
                  <c:v>-84.05859375</c:v>
                </c:pt>
                <c:pt idx="40573">
                  <c:v>99.234375</c:v>
                </c:pt>
                <c:pt idx="40574">
                  <c:v>51.234375</c:v>
                </c:pt>
                <c:pt idx="40575">
                  <c:v>80.234375</c:v>
                </c:pt>
                <c:pt idx="40576">
                  <c:v>145.234375</c:v>
                </c:pt>
                <c:pt idx="40577">
                  <c:v>127.234375</c:v>
                </c:pt>
                <c:pt idx="40578">
                  <c:v>162.234375</c:v>
                </c:pt>
                <c:pt idx="40579">
                  <c:v>56.234375</c:v>
                </c:pt>
                <c:pt idx="40580">
                  <c:v>61.16796875</c:v>
                </c:pt>
                <c:pt idx="40581">
                  <c:v>65.16796875</c:v>
                </c:pt>
                <c:pt idx="40582">
                  <c:v>117.1679688</c:v>
                </c:pt>
                <c:pt idx="40583">
                  <c:v>32.16796875</c:v>
                </c:pt>
                <c:pt idx="40584">
                  <c:v>59.16796875</c:v>
                </c:pt>
                <c:pt idx="40585">
                  <c:v>78.16796875</c:v>
                </c:pt>
                <c:pt idx="40586">
                  <c:v>133.16796880000001</c:v>
                </c:pt>
                <c:pt idx="40587">
                  <c:v>113.1679688</c:v>
                </c:pt>
                <c:pt idx="40588">
                  <c:v>-5.83203125</c:v>
                </c:pt>
                <c:pt idx="40589">
                  <c:v>18.16796875</c:v>
                </c:pt>
                <c:pt idx="40590">
                  <c:v>30.16796875</c:v>
                </c:pt>
                <c:pt idx="40591">
                  <c:v>80.12890625</c:v>
                </c:pt>
                <c:pt idx="40592">
                  <c:v>198.12890619999999</c:v>
                </c:pt>
                <c:pt idx="40593">
                  <c:v>-9.87109375</c:v>
                </c:pt>
                <c:pt idx="40594">
                  <c:v>80.12890625</c:v>
                </c:pt>
                <c:pt idx="40595">
                  <c:v>108.3398438</c:v>
                </c:pt>
                <c:pt idx="40596">
                  <c:v>4.33984375</c:v>
                </c:pt>
                <c:pt idx="40597">
                  <c:v>28.33984375</c:v>
                </c:pt>
                <c:pt idx="40598">
                  <c:v>42.33984375</c:v>
                </c:pt>
                <c:pt idx="40599">
                  <c:v>84.33984375</c:v>
                </c:pt>
                <c:pt idx="40600">
                  <c:v>-8.66015625</c:v>
                </c:pt>
                <c:pt idx="40601">
                  <c:v>-33.87109375</c:v>
                </c:pt>
                <c:pt idx="40602">
                  <c:v>136.12890619999999</c:v>
                </c:pt>
                <c:pt idx="40603">
                  <c:v>143.12890619999999</c:v>
                </c:pt>
                <c:pt idx="40604">
                  <c:v>147.12890619999999</c:v>
                </c:pt>
                <c:pt idx="40605">
                  <c:v>41.1875</c:v>
                </c:pt>
                <c:pt idx="40606">
                  <c:v>41.1875</c:v>
                </c:pt>
                <c:pt idx="40607">
                  <c:v>76.1875</c:v>
                </c:pt>
                <c:pt idx="40608">
                  <c:v>150.1875</c:v>
                </c:pt>
                <c:pt idx="40609">
                  <c:v>121.1875</c:v>
                </c:pt>
                <c:pt idx="40610">
                  <c:v>55.1875</c:v>
                </c:pt>
                <c:pt idx="40611">
                  <c:v>141.24609380000001</c:v>
                </c:pt>
                <c:pt idx="40612">
                  <c:v>80.24609375</c:v>
                </c:pt>
                <c:pt idx="40613">
                  <c:v>119.2460938</c:v>
                </c:pt>
                <c:pt idx="40614">
                  <c:v>111.2460938</c:v>
                </c:pt>
                <c:pt idx="40615">
                  <c:v>184.24609380000001</c:v>
                </c:pt>
                <c:pt idx="40616">
                  <c:v>8.94140625</c:v>
                </c:pt>
                <c:pt idx="40617">
                  <c:v>37.94140625</c:v>
                </c:pt>
                <c:pt idx="40618">
                  <c:v>152.94140619999999</c:v>
                </c:pt>
                <c:pt idx="40619">
                  <c:v>48.94140625</c:v>
                </c:pt>
                <c:pt idx="40620">
                  <c:v>97.94140625</c:v>
                </c:pt>
                <c:pt idx="40621">
                  <c:v>87.234375</c:v>
                </c:pt>
                <c:pt idx="40622">
                  <c:v>33.234375</c:v>
                </c:pt>
                <c:pt idx="40623">
                  <c:v>108.234375</c:v>
                </c:pt>
                <c:pt idx="40624">
                  <c:v>38.234375</c:v>
                </c:pt>
                <c:pt idx="40625">
                  <c:v>64.16796875</c:v>
                </c:pt>
                <c:pt idx="40626">
                  <c:v>84.16796875</c:v>
                </c:pt>
                <c:pt idx="40627">
                  <c:v>83.16796875</c:v>
                </c:pt>
                <c:pt idx="40628">
                  <c:v>55.16796875</c:v>
                </c:pt>
                <c:pt idx="40629">
                  <c:v>116.1289062</c:v>
                </c:pt>
                <c:pt idx="40630">
                  <c:v>89.12890625</c:v>
                </c:pt>
                <c:pt idx="40631">
                  <c:v>-7.66015625</c:v>
                </c:pt>
                <c:pt idx="40632">
                  <c:v>15.33984375</c:v>
                </c:pt>
                <c:pt idx="40633">
                  <c:v>68.33984375</c:v>
                </c:pt>
                <c:pt idx="40634">
                  <c:v>137.12890619999999</c:v>
                </c:pt>
                <c:pt idx="40635">
                  <c:v>-41.87109375</c:v>
                </c:pt>
                <c:pt idx="40636">
                  <c:v>145.12890619999999</c:v>
                </c:pt>
                <c:pt idx="40637">
                  <c:v>33.1875</c:v>
                </c:pt>
                <c:pt idx="40638">
                  <c:v>25.1875</c:v>
                </c:pt>
                <c:pt idx="40639">
                  <c:v>6.24609375</c:v>
                </c:pt>
                <c:pt idx="40640">
                  <c:v>75.24609375</c:v>
                </c:pt>
                <c:pt idx="40641">
                  <c:v>100.2460938</c:v>
                </c:pt>
                <c:pt idx="40642">
                  <c:v>-30.05859375</c:v>
                </c:pt>
                <c:pt idx="40643">
                  <c:v>68.94140625</c:v>
                </c:pt>
                <c:pt idx="40644">
                  <c:v>84.94140625</c:v>
                </c:pt>
                <c:pt idx="40645">
                  <c:v>109.9414062</c:v>
                </c:pt>
                <c:pt idx="40646">
                  <c:v>81.234375</c:v>
                </c:pt>
                <c:pt idx="40647">
                  <c:v>94.234375</c:v>
                </c:pt>
                <c:pt idx="40648">
                  <c:v>121.234375</c:v>
                </c:pt>
                <c:pt idx="40649">
                  <c:v>61.234375</c:v>
                </c:pt>
                <c:pt idx="40650">
                  <c:v>108.234375</c:v>
                </c:pt>
                <c:pt idx="40651">
                  <c:v>115.1679688</c:v>
                </c:pt>
                <c:pt idx="40652">
                  <c:v>15.16796875</c:v>
                </c:pt>
                <c:pt idx="40653">
                  <c:v>7.16796875</c:v>
                </c:pt>
                <c:pt idx="40654">
                  <c:v>-8.83203125</c:v>
                </c:pt>
                <c:pt idx="40655">
                  <c:v>107.1679688</c:v>
                </c:pt>
                <c:pt idx="40656">
                  <c:v>86.16796875</c:v>
                </c:pt>
                <c:pt idx="40657">
                  <c:v>14.16796875</c:v>
                </c:pt>
                <c:pt idx="40658">
                  <c:v>47.12890625</c:v>
                </c:pt>
                <c:pt idx="40659">
                  <c:v>28.12890625</c:v>
                </c:pt>
                <c:pt idx="40660">
                  <c:v>-8.87109375</c:v>
                </c:pt>
                <c:pt idx="40661">
                  <c:v>27.33984375</c:v>
                </c:pt>
                <c:pt idx="40662">
                  <c:v>-44.66015625</c:v>
                </c:pt>
                <c:pt idx="40663">
                  <c:v>55.33984375</c:v>
                </c:pt>
                <c:pt idx="40664">
                  <c:v>93.12890625</c:v>
                </c:pt>
                <c:pt idx="40665">
                  <c:v>30.12890625</c:v>
                </c:pt>
                <c:pt idx="40666">
                  <c:v>120.1875</c:v>
                </c:pt>
                <c:pt idx="40667">
                  <c:v>194.1875</c:v>
                </c:pt>
                <c:pt idx="40668">
                  <c:v>-25.75390625</c:v>
                </c:pt>
                <c:pt idx="40669">
                  <c:v>-10.75390625</c:v>
                </c:pt>
                <c:pt idx="40670">
                  <c:v>47.24609375</c:v>
                </c:pt>
                <c:pt idx="40671">
                  <c:v>80.24609375</c:v>
                </c:pt>
                <c:pt idx="40672">
                  <c:v>46.24609375</c:v>
                </c:pt>
                <c:pt idx="40673">
                  <c:v>74.94140625</c:v>
                </c:pt>
                <c:pt idx="40674">
                  <c:v>98.94140625</c:v>
                </c:pt>
                <c:pt idx="40675">
                  <c:v>33.94140625</c:v>
                </c:pt>
                <c:pt idx="40676">
                  <c:v>8.94140625</c:v>
                </c:pt>
                <c:pt idx="40677">
                  <c:v>131.94140619999999</c:v>
                </c:pt>
                <c:pt idx="40678">
                  <c:v>176.94140619999999</c:v>
                </c:pt>
                <c:pt idx="40679">
                  <c:v>152.234375</c:v>
                </c:pt>
                <c:pt idx="40680">
                  <c:v>150.234375</c:v>
                </c:pt>
                <c:pt idx="40681">
                  <c:v>71.16796875</c:v>
                </c:pt>
                <c:pt idx="40682">
                  <c:v>98.16796875</c:v>
                </c:pt>
                <c:pt idx="40683">
                  <c:v>40.12890625</c:v>
                </c:pt>
                <c:pt idx="40684">
                  <c:v>92.12890625</c:v>
                </c:pt>
                <c:pt idx="40685">
                  <c:v>51.12890625</c:v>
                </c:pt>
                <c:pt idx="40686">
                  <c:v>21.12890625</c:v>
                </c:pt>
                <c:pt idx="40687">
                  <c:v>32.12890625</c:v>
                </c:pt>
                <c:pt idx="40688">
                  <c:v>-2.87109375</c:v>
                </c:pt>
                <c:pt idx="40689">
                  <c:v>70.33984375</c:v>
                </c:pt>
                <c:pt idx="40690">
                  <c:v>106.3398438</c:v>
                </c:pt>
                <c:pt idx="40691">
                  <c:v>71.33984375</c:v>
                </c:pt>
                <c:pt idx="40692">
                  <c:v>52.33984375</c:v>
                </c:pt>
                <c:pt idx="40693">
                  <c:v>56.12890625</c:v>
                </c:pt>
                <c:pt idx="40694">
                  <c:v>15.12890625</c:v>
                </c:pt>
                <c:pt idx="40695">
                  <c:v>-24.87109375</c:v>
                </c:pt>
                <c:pt idx="40696">
                  <c:v>47.12890625</c:v>
                </c:pt>
                <c:pt idx="40697">
                  <c:v>36.1875</c:v>
                </c:pt>
                <c:pt idx="40698">
                  <c:v>130.1875</c:v>
                </c:pt>
                <c:pt idx="40699">
                  <c:v>29.1875</c:v>
                </c:pt>
                <c:pt idx="40700">
                  <c:v>98.1875</c:v>
                </c:pt>
                <c:pt idx="40701">
                  <c:v>126.1875</c:v>
                </c:pt>
                <c:pt idx="40702">
                  <c:v>12.1875</c:v>
                </c:pt>
                <c:pt idx="40703">
                  <c:v>232.1875</c:v>
                </c:pt>
                <c:pt idx="40704">
                  <c:v>37.1875</c:v>
                </c:pt>
                <c:pt idx="40705">
                  <c:v>14.1875</c:v>
                </c:pt>
                <c:pt idx="40706">
                  <c:v>99.24609375</c:v>
                </c:pt>
                <c:pt idx="40707">
                  <c:v>81.24609375</c:v>
                </c:pt>
                <c:pt idx="40708">
                  <c:v>119.2460938</c:v>
                </c:pt>
                <c:pt idx="40709">
                  <c:v>-14.75390625</c:v>
                </c:pt>
                <c:pt idx="40710">
                  <c:v>36.94140625</c:v>
                </c:pt>
                <c:pt idx="40711">
                  <c:v>-22.05859375</c:v>
                </c:pt>
                <c:pt idx="40712">
                  <c:v>138.94140619999999</c:v>
                </c:pt>
                <c:pt idx="40713">
                  <c:v>44.94140625</c:v>
                </c:pt>
                <c:pt idx="40714">
                  <c:v>110.9414062</c:v>
                </c:pt>
                <c:pt idx="40715">
                  <c:v>44.94140625</c:v>
                </c:pt>
                <c:pt idx="40716">
                  <c:v>38.234375</c:v>
                </c:pt>
                <c:pt idx="40717">
                  <c:v>65.234375</c:v>
                </c:pt>
                <c:pt idx="40718">
                  <c:v>123.234375</c:v>
                </c:pt>
                <c:pt idx="40719">
                  <c:v>197.234375</c:v>
                </c:pt>
                <c:pt idx="40720">
                  <c:v>104.234375</c:v>
                </c:pt>
                <c:pt idx="40721">
                  <c:v>68.16796875</c:v>
                </c:pt>
                <c:pt idx="40722">
                  <c:v>17.16796875</c:v>
                </c:pt>
                <c:pt idx="40723">
                  <c:v>78.16796875</c:v>
                </c:pt>
                <c:pt idx="40724">
                  <c:v>61.12890625</c:v>
                </c:pt>
                <c:pt idx="40725">
                  <c:v>47.12890625</c:v>
                </c:pt>
                <c:pt idx="40726">
                  <c:v>91.12890625</c:v>
                </c:pt>
                <c:pt idx="40727">
                  <c:v>105.1289062</c:v>
                </c:pt>
                <c:pt idx="40728">
                  <c:v>96.12890625</c:v>
                </c:pt>
                <c:pt idx="40729">
                  <c:v>-3.66015625</c:v>
                </c:pt>
                <c:pt idx="40730">
                  <c:v>96.33984375</c:v>
                </c:pt>
                <c:pt idx="40731">
                  <c:v>168.33984380000001</c:v>
                </c:pt>
                <c:pt idx="40732">
                  <c:v>144.33984380000001</c:v>
                </c:pt>
                <c:pt idx="40733">
                  <c:v>18.33984375</c:v>
                </c:pt>
                <c:pt idx="40734">
                  <c:v>99.33984375</c:v>
                </c:pt>
                <c:pt idx="40735">
                  <c:v>7.33984375</c:v>
                </c:pt>
                <c:pt idx="40736">
                  <c:v>80.33984375</c:v>
                </c:pt>
                <c:pt idx="40737">
                  <c:v>88.33984375</c:v>
                </c:pt>
                <c:pt idx="40738">
                  <c:v>-4.87109375</c:v>
                </c:pt>
                <c:pt idx="40739">
                  <c:v>2.12890625</c:v>
                </c:pt>
                <c:pt idx="40740">
                  <c:v>80.12890625</c:v>
                </c:pt>
                <c:pt idx="40741">
                  <c:v>-5.87109375</c:v>
                </c:pt>
                <c:pt idx="40742">
                  <c:v>-18.87109375</c:v>
                </c:pt>
                <c:pt idx="40743">
                  <c:v>73.12890625</c:v>
                </c:pt>
                <c:pt idx="40744">
                  <c:v>103.1289062</c:v>
                </c:pt>
                <c:pt idx="40745">
                  <c:v>96.1875</c:v>
                </c:pt>
                <c:pt idx="40746">
                  <c:v>56.1875</c:v>
                </c:pt>
                <c:pt idx="40747">
                  <c:v>43.1875</c:v>
                </c:pt>
                <c:pt idx="40748">
                  <c:v>69.1875</c:v>
                </c:pt>
                <c:pt idx="40749">
                  <c:v>89.1875</c:v>
                </c:pt>
                <c:pt idx="40750">
                  <c:v>122.1875</c:v>
                </c:pt>
                <c:pt idx="40751">
                  <c:v>44.1875</c:v>
                </c:pt>
                <c:pt idx="40752">
                  <c:v>89.1875</c:v>
                </c:pt>
                <c:pt idx="40753">
                  <c:v>54.24609375</c:v>
                </c:pt>
                <c:pt idx="40754">
                  <c:v>46.24609375</c:v>
                </c:pt>
                <c:pt idx="40755">
                  <c:v>177.94140619999999</c:v>
                </c:pt>
                <c:pt idx="40756">
                  <c:v>76.94140625</c:v>
                </c:pt>
                <c:pt idx="40757">
                  <c:v>67.94140625</c:v>
                </c:pt>
                <c:pt idx="40758">
                  <c:v>81.94140625</c:v>
                </c:pt>
                <c:pt idx="40759">
                  <c:v>95.94140625</c:v>
                </c:pt>
                <c:pt idx="40760">
                  <c:v>41.94140625</c:v>
                </c:pt>
                <c:pt idx="40761">
                  <c:v>56.234375</c:v>
                </c:pt>
                <c:pt idx="40762">
                  <c:v>56.234375</c:v>
                </c:pt>
                <c:pt idx="40763">
                  <c:v>-38.765625</c:v>
                </c:pt>
                <c:pt idx="40764">
                  <c:v>209.234375</c:v>
                </c:pt>
                <c:pt idx="40765">
                  <c:v>48.16796875</c:v>
                </c:pt>
                <c:pt idx="40766">
                  <c:v>76.16796875</c:v>
                </c:pt>
                <c:pt idx="40767">
                  <c:v>98.16796875</c:v>
                </c:pt>
                <c:pt idx="40768">
                  <c:v>194.16796880000001</c:v>
                </c:pt>
                <c:pt idx="40769">
                  <c:v>107.1679688</c:v>
                </c:pt>
                <c:pt idx="40770">
                  <c:v>158.16796880000001</c:v>
                </c:pt>
                <c:pt idx="40771">
                  <c:v>80.16796875</c:v>
                </c:pt>
                <c:pt idx="40772">
                  <c:v>100.1679688</c:v>
                </c:pt>
                <c:pt idx="40773">
                  <c:v>163.16796880000001</c:v>
                </c:pt>
                <c:pt idx="40774">
                  <c:v>116.1679688</c:v>
                </c:pt>
                <c:pt idx="40775">
                  <c:v>-46.83203125</c:v>
                </c:pt>
                <c:pt idx="40776">
                  <c:v>29.12890625</c:v>
                </c:pt>
                <c:pt idx="40777">
                  <c:v>50.12890625</c:v>
                </c:pt>
                <c:pt idx="40778">
                  <c:v>160.12890619999999</c:v>
                </c:pt>
                <c:pt idx="40779">
                  <c:v>-15.66015625</c:v>
                </c:pt>
                <c:pt idx="40780">
                  <c:v>48.33984375</c:v>
                </c:pt>
                <c:pt idx="40781">
                  <c:v>27.33984375</c:v>
                </c:pt>
                <c:pt idx="40782">
                  <c:v>14.33984375</c:v>
                </c:pt>
                <c:pt idx="40783">
                  <c:v>88.12890625</c:v>
                </c:pt>
                <c:pt idx="40784">
                  <c:v>70.12890625</c:v>
                </c:pt>
                <c:pt idx="40785">
                  <c:v>6.12890625</c:v>
                </c:pt>
                <c:pt idx="40786">
                  <c:v>69.12890625</c:v>
                </c:pt>
                <c:pt idx="40787">
                  <c:v>29.12890625</c:v>
                </c:pt>
                <c:pt idx="40788">
                  <c:v>72.12890625</c:v>
                </c:pt>
                <c:pt idx="40789">
                  <c:v>75.12890625</c:v>
                </c:pt>
                <c:pt idx="40790">
                  <c:v>168.12890619999999</c:v>
                </c:pt>
                <c:pt idx="40791">
                  <c:v>74.12890625</c:v>
                </c:pt>
                <c:pt idx="40792">
                  <c:v>-29.8125</c:v>
                </c:pt>
                <c:pt idx="40793">
                  <c:v>136.1875</c:v>
                </c:pt>
                <c:pt idx="40794">
                  <c:v>67.1875</c:v>
                </c:pt>
                <c:pt idx="40795">
                  <c:v>150.1875</c:v>
                </c:pt>
                <c:pt idx="40796">
                  <c:v>38.1875</c:v>
                </c:pt>
                <c:pt idx="40797">
                  <c:v>106.2460938</c:v>
                </c:pt>
                <c:pt idx="40798">
                  <c:v>0.24609375</c:v>
                </c:pt>
                <c:pt idx="40799">
                  <c:v>142.24609380000001</c:v>
                </c:pt>
                <c:pt idx="40800">
                  <c:v>150.24609380000001</c:v>
                </c:pt>
                <c:pt idx="40801">
                  <c:v>128.24609380000001</c:v>
                </c:pt>
                <c:pt idx="40802">
                  <c:v>46.24609375</c:v>
                </c:pt>
                <c:pt idx="40803">
                  <c:v>135.24609380000001</c:v>
                </c:pt>
                <c:pt idx="40804">
                  <c:v>144.94140619999999</c:v>
                </c:pt>
                <c:pt idx="40805">
                  <c:v>-72.765625</c:v>
                </c:pt>
                <c:pt idx="40806">
                  <c:v>52.234375</c:v>
                </c:pt>
                <c:pt idx="40807">
                  <c:v>128.234375</c:v>
                </c:pt>
                <c:pt idx="40808">
                  <c:v>18.234375</c:v>
                </c:pt>
                <c:pt idx="40809">
                  <c:v>2.16796875</c:v>
                </c:pt>
                <c:pt idx="40810">
                  <c:v>-28.83203125</c:v>
                </c:pt>
                <c:pt idx="40811">
                  <c:v>209.16796880000001</c:v>
                </c:pt>
                <c:pt idx="40812">
                  <c:v>40.16796875</c:v>
                </c:pt>
                <c:pt idx="40813">
                  <c:v>104.1679688</c:v>
                </c:pt>
                <c:pt idx="40814">
                  <c:v>3.12890625</c:v>
                </c:pt>
                <c:pt idx="40815">
                  <c:v>72.12890625</c:v>
                </c:pt>
                <c:pt idx="40816">
                  <c:v>11.33984375</c:v>
                </c:pt>
                <c:pt idx="40817">
                  <c:v>69.33984375</c:v>
                </c:pt>
                <c:pt idx="40818">
                  <c:v>142.33984380000001</c:v>
                </c:pt>
                <c:pt idx="40819">
                  <c:v>42.33984375</c:v>
                </c:pt>
                <c:pt idx="40820">
                  <c:v>98.33984375</c:v>
                </c:pt>
                <c:pt idx="40821">
                  <c:v>110.3398438</c:v>
                </c:pt>
                <c:pt idx="40822">
                  <c:v>46.33984375</c:v>
                </c:pt>
                <c:pt idx="40823">
                  <c:v>184.12890619999999</c:v>
                </c:pt>
                <c:pt idx="40824">
                  <c:v>41.12890625</c:v>
                </c:pt>
                <c:pt idx="40825">
                  <c:v>147.1875</c:v>
                </c:pt>
                <c:pt idx="40826">
                  <c:v>61.1875</c:v>
                </c:pt>
                <c:pt idx="40827">
                  <c:v>93.24609375</c:v>
                </c:pt>
                <c:pt idx="40828">
                  <c:v>-21.75390625</c:v>
                </c:pt>
                <c:pt idx="40829">
                  <c:v>-0.75390625</c:v>
                </c:pt>
                <c:pt idx="40830">
                  <c:v>130.24609380000001</c:v>
                </c:pt>
                <c:pt idx="40831">
                  <c:v>99.94140625</c:v>
                </c:pt>
                <c:pt idx="40832">
                  <c:v>20.94140625</c:v>
                </c:pt>
                <c:pt idx="40833">
                  <c:v>22.234375</c:v>
                </c:pt>
                <c:pt idx="40834">
                  <c:v>168.234375</c:v>
                </c:pt>
                <c:pt idx="40835">
                  <c:v>80.234375</c:v>
                </c:pt>
                <c:pt idx="40836">
                  <c:v>126.234375</c:v>
                </c:pt>
                <c:pt idx="40837">
                  <c:v>-17.765625</c:v>
                </c:pt>
                <c:pt idx="40838">
                  <c:v>103.1679688</c:v>
                </c:pt>
                <c:pt idx="40839">
                  <c:v>78.12890625</c:v>
                </c:pt>
                <c:pt idx="40840">
                  <c:v>75.12890625</c:v>
                </c:pt>
                <c:pt idx="40841">
                  <c:v>-0.87109375</c:v>
                </c:pt>
                <c:pt idx="40842">
                  <c:v>105.1289062</c:v>
                </c:pt>
                <c:pt idx="40843">
                  <c:v>62.12890625</c:v>
                </c:pt>
                <c:pt idx="40844">
                  <c:v>180.12890619999999</c:v>
                </c:pt>
                <c:pt idx="40845">
                  <c:v>172.33984380000001</c:v>
                </c:pt>
                <c:pt idx="40846">
                  <c:v>38.33984375</c:v>
                </c:pt>
                <c:pt idx="40847">
                  <c:v>102.3398438</c:v>
                </c:pt>
                <c:pt idx="40848">
                  <c:v>133.33984380000001</c:v>
                </c:pt>
                <c:pt idx="40849">
                  <c:v>-9.66015625</c:v>
                </c:pt>
                <c:pt idx="40850">
                  <c:v>64.33984375</c:v>
                </c:pt>
                <c:pt idx="40851">
                  <c:v>-37.87109375</c:v>
                </c:pt>
                <c:pt idx="40852">
                  <c:v>34.12890625</c:v>
                </c:pt>
                <c:pt idx="40853">
                  <c:v>6.12890625</c:v>
                </c:pt>
                <c:pt idx="40854">
                  <c:v>-61.87109375</c:v>
                </c:pt>
                <c:pt idx="40855">
                  <c:v>83.12890625</c:v>
                </c:pt>
                <c:pt idx="40856">
                  <c:v>141.12890619999999</c:v>
                </c:pt>
                <c:pt idx="40857">
                  <c:v>92.12890625</c:v>
                </c:pt>
                <c:pt idx="40858">
                  <c:v>13.12890625</c:v>
                </c:pt>
                <c:pt idx="40859">
                  <c:v>64.1875</c:v>
                </c:pt>
                <c:pt idx="40860">
                  <c:v>83.1875</c:v>
                </c:pt>
                <c:pt idx="40861">
                  <c:v>74.1875</c:v>
                </c:pt>
                <c:pt idx="40862">
                  <c:v>193.1875</c:v>
                </c:pt>
                <c:pt idx="40863">
                  <c:v>77.24609375</c:v>
                </c:pt>
                <c:pt idx="40864">
                  <c:v>52.24609375</c:v>
                </c:pt>
                <c:pt idx="40865">
                  <c:v>69.24609375</c:v>
                </c:pt>
                <c:pt idx="40866">
                  <c:v>140.24609380000001</c:v>
                </c:pt>
                <c:pt idx="40867">
                  <c:v>-14.75390625</c:v>
                </c:pt>
                <c:pt idx="40868">
                  <c:v>33.94140625</c:v>
                </c:pt>
                <c:pt idx="40869">
                  <c:v>198.94140619999999</c:v>
                </c:pt>
                <c:pt idx="40870">
                  <c:v>6.94140625</c:v>
                </c:pt>
                <c:pt idx="40871">
                  <c:v>16.94140625</c:v>
                </c:pt>
                <c:pt idx="40872">
                  <c:v>80.94140625</c:v>
                </c:pt>
                <c:pt idx="40873">
                  <c:v>81.94140625</c:v>
                </c:pt>
                <c:pt idx="40874">
                  <c:v>96.94140625</c:v>
                </c:pt>
                <c:pt idx="40875">
                  <c:v>19.234375</c:v>
                </c:pt>
                <c:pt idx="40876">
                  <c:v>131.234375</c:v>
                </c:pt>
                <c:pt idx="40877">
                  <c:v>83.234375</c:v>
                </c:pt>
                <c:pt idx="40878">
                  <c:v>-36.765625</c:v>
                </c:pt>
                <c:pt idx="40879">
                  <c:v>43.16796875</c:v>
                </c:pt>
                <c:pt idx="40880">
                  <c:v>118.1679688</c:v>
                </c:pt>
                <c:pt idx="40881">
                  <c:v>130.16796880000001</c:v>
                </c:pt>
                <c:pt idx="40882">
                  <c:v>53.16796875</c:v>
                </c:pt>
                <c:pt idx="40883">
                  <c:v>25.16796875</c:v>
                </c:pt>
                <c:pt idx="40884">
                  <c:v>129.12890619999999</c:v>
                </c:pt>
                <c:pt idx="40885">
                  <c:v>14.12890625</c:v>
                </c:pt>
                <c:pt idx="40886">
                  <c:v>70.12890625</c:v>
                </c:pt>
                <c:pt idx="40887">
                  <c:v>30.12890625</c:v>
                </c:pt>
                <c:pt idx="40888">
                  <c:v>4.33984375</c:v>
                </c:pt>
                <c:pt idx="40889">
                  <c:v>153.33984380000001</c:v>
                </c:pt>
                <c:pt idx="40890">
                  <c:v>63.33984375</c:v>
                </c:pt>
                <c:pt idx="40891">
                  <c:v>78.12890625</c:v>
                </c:pt>
                <c:pt idx="40892">
                  <c:v>141.12890619999999</c:v>
                </c:pt>
                <c:pt idx="40893">
                  <c:v>65.12890625</c:v>
                </c:pt>
                <c:pt idx="40894">
                  <c:v>107.1875</c:v>
                </c:pt>
                <c:pt idx="40895">
                  <c:v>54.1875</c:v>
                </c:pt>
                <c:pt idx="40896">
                  <c:v>-27.8125</c:v>
                </c:pt>
                <c:pt idx="40897">
                  <c:v>36.1875</c:v>
                </c:pt>
                <c:pt idx="40898">
                  <c:v>148.1875</c:v>
                </c:pt>
                <c:pt idx="40899">
                  <c:v>208.1875</c:v>
                </c:pt>
                <c:pt idx="40900">
                  <c:v>115.2460938</c:v>
                </c:pt>
                <c:pt idx="40901">
                  <c:v>74.24609375</c:v>
                </c:pt>
                <c:pt idx="40902">
                  <c:v>90.24609375</c:v>
                </c:pt>
                <c:pt idx="40903">
                  <c:v>47.24609375</c:v>
                </c:pt>
                <c:pt idx="40904">
                  <c:v>81.24609375</c:v>
                </c:pt>
                <c:pt idx="40905">
                  <c:v>12.94140625</c:v>
                </c:pt>
                <c:pt idx="40906">
                  <c:v>49.94140625</c:v>
                </c:pt>
                <c:pt idx="40907">
                  <c:v>55.94140625</c:v>
                </c:pt>
                <c:pt idx="40908">
                  <c:v>75.94140625</c:v>
                </c:pt>
                <c:pt idx="40909">
                  <c:v>-29.765625</c:v>
                </c:pt>
                <c:pt idx="40910">
                  <c:v>177.234375</c:v>
                </c:pt>
                <c:pt idx="40911">
                  <c:v>111.234375</c:v>
                </c:pt>
                <c:pt idx="40912">
                  <c:v>180.234375</c:v>
                </c:pt>
                <c:pt idx="40913">
                  <c:v>6.234375</c:v>
                </c:pt>
                <c:pt idx="40914">
                  <c:v>50.16796875</c:v>
                </c:pt>
                <c:pt idx="40915">
                  <c:v>89.16796875</c:v>
                </c:pt>
                <c:pt idx="40916">
                  <c:v>139.16796880000001</c:v>
                </c:pt>
                <c:pt idx="40917">
                  <c:v>-3.87109375</c:v>
                </c:pt>
                <c:pt idx="40918">
                  <c:v>142.12890619999999</c:v>
                </c:pt>
                <c:pt idx="40919">
                  <c:v>-80.66015625</c:v>
                </c:pt>
                <c:pt idx="40920">
                  <c:v>15.33984375</c:v>
                </c:pt>
                <c:pt idx="40921">
                  <c:v>110.3398438</c:v>
                </c:pt>
                <c:pt idx="40922">
                  <c:v>-8.66015625</c:v>
                </c:pt>
                <c:pt idx="40923">
                  <c:v>115.3398438</c:v>
                </c:pt>
                <c:pt idx="40924">
                  <c:v>76.33984375</c:v>
                </c:pt>
                <c:pt idx="40925">
                  <c:v>62.12890625</c:v>
                </c:pt>
                <c:pt idx="40926">
                  <c:v>20.12890625</c:v>
                </c:pt>
                <c:pt idx="40927">
                  <c:v>84.12890625</c:v>
                </c:pt>
                <c:pt idx="40928">
                  <c:v>193.1875</c:v>
                </c:pt>
                <c:pt idx="40929">
                  <c:v>57.1875</c:v>
                </c:pt>
                <c:pt idx="40930">
                  <c:v>23.24609375</c:v>
                </c:pt>
                <c:pt idx="40931">
                  <c:v>148.24609380000001</c:v>
                </c:pt>
                <c:pt idx="40932">
                  <c:v>80.24609375</c:v>
                </c:pt>
                <c:pt idx="40933">
                  <c:v>134.94140619999999</c:v>
                </c:pt>
                <c:pt idx="40934">
                  <c:v>29.94140625</c:v>
                </c:pt>
                <c:pt idx="40935">
                  <c:v>154.94140619999999</c:v>
                </c:pt>
                <c:pt idx="40936">
                  <c:v>121.9414062</c:v>
                </c:pt>
                <c:pt idx="40937">
                  <c:v>47.234375</c:v>
                </c:pt>
                <c:pt idx="40938">
                  <c:v>107.234375</c:v>
                </c:pt>
                <c:pt idx="40939">
                  <c:v>76.234375</c:v>
                </c:pt>
                <c:pt idx="40940">
                  <c:v>88.234375</c:v>
                </c:pt>
                <c:pt idx="40941">
                  <c:v>-14.765625</c:v>
                </c:pt>
                <c:pt idx="40942">
                  <c:v>78.234375</c:v>
                </c:pt>
                <c:pt idx="40943">
                  <c:v>50.234375</c:v>
                </c:pt>
                <c:pt idx="40944">
                  <c:v>-8.765625</c:v>
                </c:pt>
                <c:pt idx="40945">
                  <c:v>119.234375</c:v>
                </c:pt>
                <c:pt idx="40946">
                  <c:v>108.234375</c:v>
                </c:pt>
                <c:pt idx="40947">
                  <c:v>126.234375</c:v>
                </c:pt>
                <c:pt idx="40948">
                  <c:v>-0.765625</c:v>
                </c:pt>
                <c:pt idx="40949">
                  <c:v>1.16796875</c:v>
                </c:pt>
                <c:pt idx="40950">
                  <c:v>59.16796875</c:v>
                </c:pt>
                <c:pt idx="40951">
                  <c:v>23.16796875</c:v>
                </c:pt>
                <c:pt idx="40952">
                  <c:v>17.12890625</c:v>
                </c:pt>
                <c:pt idx="40953">
                  <c:v>-16.87109375</c:v>
                </c:pt>
                <c:pt idx="40954">
                  <c:v>129.12890619999999</c:v>
                </c:pt>
                <c:pt idx="40955">
                  <c:v>87.12890625</c:v>
                </c:pt>
                <c:pt idx="40956">
                  <c:v>197.12890619999999</c:v>
                </c:pt>
                <c:pt idx="40957">
                  <c:v>105.1289062</c:v>
                </c:pt>
                <c:pt idx="40958">
                  <c:v>102.1289062</c:v>
                </c:pt>
                <c:pt idx="40959">
                  <c:v>163.12890619999999</c:v>
                </c:pt>
                <c:pt idx="40960">
                  <c:v>145.12890619999999</c:v>
                </c:pt>
                <c:pt idx="40961">
                  <c:v>34.33984375</c:v>
                </c:pt>
                <c:pt idx="40962">
                  <c:v>25.33984375</c:v>
                </c:pt>
                <c:pt idx="40963">
                  <c:v>125.3398438</c:v>
                </c:pt>
                <c:pt idx="40964">
                  <c:v>95.33984375</c:v>
                </c:pt>
                <c:pt idx="40965">
                  <c:v>127.3398438</c:v>
                </c:pt>
                <c:pt idx="40966">
                  <c:v>81.33984375</c:v>
                </c:pt>
                <c:pt idx="40967">
                  <c:v>82.12890625</c:v>
                </c:pt>
                <c:pt idx="40968">
                  <c:v>16.12890625</c:v>
                </c:pt>
                <c:pt idx="40969">
                  <c:v>65.1875</c:v>
                </c:pt>
                <c:pt idx="40970">
                  <c:v>115.1875</c:v>
                </c:pt>
                <c:pt idx="40971">
                  <c:v>144.1875</c:v>
                </c:pt>
                <c:pt idx="40972">
                  <c:v>152.24609380000001</c:v>
                </c:pt>
                <c:pt idx="40973">
                  <c:v>56.24609375</c:v>
                </c:pt>
                <c:pt idx="40974">
                  <c:v>118.2460938</c:v>
                </c:pt>
                <c:pt idx="40975">
                  <c:v>117.2460938</c:v>
                </c:pt>
                <c:pt idx="40976">
                  <c:v>99.24609375</c:v>
                </c:pt>
                <c:pt idx="40977">
                  <c:v>203.94140619999999</c:v>
                </c:pt>
                <c:pt idx="40978">
                  <c:v>57.94140625</c:v>
                </c:pt>
                <c:pt idx="40979">
                  <c:v>5.94140625</c:v>
                </c:pt>
                <c:pt idx="40980">
                  <c:v>-11.765625</c:v>
                </c:pt>
                <c:pt idx="40981">
                  <c:v>41.234375</c:v>
                </c:pt>
                <c:pt idx="40982">
                  <c:v>48.234375</c:v>
                </c:pt>
                <c:pt idx="40983">
                  <c:v>67.234375</c:v>
                </c:pt>
                <c:pt idx="40984">
                  <c:v>42.234375</c:v>
                </c:pt>
                <c:pt idx="40985">
                  <c:v>118.234375</c:v>
                </c:pt>
                <c:pt idx="40986">
                  <c:v>20.16796875</c:v>
                </c:pt>
                <c:pt idx="40987">
                  <c:v>-11.83203125</c:v>
                </c:pt>
                <c:pt idx="40988">
                  <c:v>129.16796880000001</c:v>
                </c:pt>
                <c:pt idx="40989">
                  <c:v>85.16796875</c:v>
                </c:pt>
                <c:pt idx="40990">
                  <c:v>12.16796875</c:v>
                </c:pt>
                <c:pt idx="40991">
                  <c:v>98.16796875</c:v>
                </c:pt>
                <c:pt idx="40992">
                  <c:v>37.12890625</c:v>
                </c:pt>
                <c:pt idx="40993">
                  <c:v>134.12890619999999</c:v>
                </c:pt>
                <c:pt idx="40994">
                  <c:v>111.3398438</c:v>
                </c:pt>
                <c:pt idx="40995">
                  <c:v>84.33984375</c:v>
                </c:pt>
                <c:pt idx="40996">
                  <c:v>84.33984375</c:v>
                </c:pt>
                <c:pt idx="40997">
                  <c:v>70.12890625</c:v>
                </c:pt>
                <c:pt idx="40998">
                  <c:v>116.1289062</c:v>
                </c:pt>
                <c:pt idx="40999">
                  <c:v>167.12890619999999</c:v>
                </c:pt>
                <c:pt idx="41000">
                  <c:v>77.12890625</c:v>
                </c:pt>
                <c:pt idx="41001">
                  <c:v>114.1289062</c:v>
                </c:pt>
                <c:pt idx="41002">
                  <c:v>167.12890619999999</c:v>
                </c:pt>
                <c:pt idx="41003">
                  <c:v>184.12890619999999</c:v>
                </c:pt>
                <c:pt idx="41004">
                  <c:v>39.1875</c:v>
                </c:pt>
                <c:pt idx="41005">
                  <c:v>130.24609380000001</c:v>
                </c:pt>
                <c:pt idx="41006">
                  <c:v>49.24609375</c:v>
                </c:pt>
                <c:pt idx="41007">
                  <c:v>62.24609375</c:v>
                </c:pt>
                <c:pt idx="41008">
                  <c:v>-59.75390625</c:v>
                </c:pt>
                <c:pt idx="41009">
                  <c:v>156.24609380000001</c:v>
                </c:pt>
                <c:pt idx="41010">
                  <c:v>94.24609375</c:v>
                </c:pt>
                <c:pt idx="41011">
                  <c:v>43.24609375</c:v>
                </c:pt>
                <c:pt idx="41012">
                  <c:v>173.24609380000001</c:v>
                </c:pt>
                <c:pt idx="41013">
                  <c:v>150.24609380000001</c:v>
                </c:pt>
                <c:pt idx="41014">
                  <c:v>59.94140625</c:v>
                </c:pt>
                <c:pt idx="41015">
                  <c:v>140.94140619999999</c:v>
                </c:pt>
                <c:pt idx="41016">
                  <c:v>-16.765625</c:v>
                </c:pt>
                <c:pt idx="41017">
                  <c:v>149.234375</c:v>
                </c:pt>
                <c:pt idx="41018">
                  <c:v>154.234375</c:v>
                </c:pt>
                <c:pt idx="41019">
                  <c:v>103.234375</c:v>
                </c:pt>
                <c:pt idx="41020">
                  <c:v>33.234375</c:v>
                </c:pt>
                <c:pt idx="41021">
                  <c:v>39.234375</c:v>
                </c:pt>
                <c:pt idx="41022">
                  <c:v>107.234375</c:v>
                </c:pt>
                <c:pt idx="41023">
                  <c:v>-7.83203125</c:v>
                </c:pt>
                <c:pt idx="41024">
                  <c:v>82.16796875</c:v>
                </c:pt>
                <c:pt idx="41025">
                  <c:v>114.1679688</c:v>
                </c:pt>
                <c:pt idx="41026">
                  <c:v>122.1679688</c:v>
                </c:pt>
                <c:pt idx="41027">
                  <c:v>209.16796880000001</c:v>
                </c:pt>
                <c:pt idx="41028">
                  <c:v>111.1679688</c:v>
                </c:pt>
                <c:pt idx="41029">
                  <c:v>118.1679688</c:v>
                </c:pt>
                <c:pt idx="41030">
                  <c:v>44.12890625</c:v>
                </c:pt>
                <c:pt idx="41031">
                  <c:v>23.12890625</c:v>
                </c:pt>
                <c:pt idx="41032">
                  <c:v>80.12890625</c:v>
                </c:pt>
                <c:pt idx="41033">
                  <c:v>161.12890619999999</c:v>
                </c:pt>
                <c:pt idx="41034">
                  <c:v>87.12890625</c:v>
                </c:pt>
                <c:pt idx="41035">
                  <c:v>131.33984380000001</c:v>
                </c:pt>
                <c:pt idx="41036">
                  <c:v>107.3398438</c:v>
                </c:pt>
                <c:pt idx="41037">
                  <c:v>147.33984380000001</c:v>
                </c:pt>
                <c:pt idx="41038">
                  <c:v>104.3398438</c:v>
                </c:pt>
                <c:pt idx="41039">
                  <c:v>83.12890625</c:v>
                </c:pt>
                <c:pt idx="41040">
                  <c:v>67.12890625</c:v>
                </c:pt>
                <c:pt idx="41041">
                  <c:v>57.1875</c:v>
                </c:pt>
                <c:pt idx="41042">
                  <c:v>59.1875</c:v>
                </c:pt>
                <c:pt idx="41043">
                  <c:v>26.1875</c:v>
                </c:pt>
                <c:pt idx="41044">
                  <c:v>-62.75390625</c:v>
                </c:pt>
                <c:pt idx="41045">
                  <c:v>183.24609380000001</c:v>
                </c:pt>
                <c:pt idx="41046">
                  <c:v>182.24609380000001</c:v>
                </c:pt>
                <c:pt idx="41047">
                  <c:v>175.94140619999999</c:v>
                </c:pt>
                <c:pt idx="41048">
                  <c:v>48.94140625</c:v>
                </c:pt>
                <c:pt idx="41049">
                  <c:v>60.234375</c:v>
                </c:pt>
                <c:pt idx="41050">
                  <c:v>109.234375</c:v>
                </c:pt>
                <c:pt idx="41051">
                  <c:v>-6.765625</c:v>
                </c:pt>
                <c:pt idx="41052">
                  <c:v>101.234375</c:v>
                </c:pt>
                <c:pt idx="41053">
                  <c:v>142.234375</c:v>
                </c:pt>
                <c:pt idx="41054">
                  <c:v>5.234375</c:v>
                </c:pt>
                <c:pt idx="41055">
                  <c:v>83.16796875</c:v>
                </c:pt>
                <c:pt idx="41056">
                  <c:v>83.16796875</c:v>
                </c:pt>
                <c:pt idx="41057">
                  <c:v>93.16796875</c:v>
                </c:pt>
                <c:pt idx="41058">
                  <c:v>42.16796875</c:v>
                </c:pt>
                <c:pt idx="41059">
                  <c:v>63.12890625</c:v>
                </c:pt>
                <c:pt idx="41060">
                  <c:v>27.12890625</c:v>
                </c:pt>
                <c:pt idx="41061">
                  <c:v>140.12890619999999</c:v>
                </c:pt>
                <c:pt idx="41062">
                  <c:v>146.12890619999999</c:v>
                </c:pt>
                <c:pt idx="41063">
                  <c:v>64.33984375</c:v>
                </c:pt>
                <c:pt idx="41064">
                  <c:v>40.33984375</c:v>
                </c:pt>
                <c:pt idx="41065">
                  <c:v>61.33984375</c:v>
                </c:pt>
                <c:pt idx="41066">
                  <c:v>93.33984375</c:v>
                </c:pt>
                <c:pt idx="41067">
                  <c:v>57.12890625</c:v>
                </c:pt>
                <c:pt idx="41068">
                  <c:v>76.12890625</c:v>
                </c:pt>
                <c:pt idx="41069">
                  <c:v>124.1289062</c:v>
                </c:pt>
                <c:pt idx="41070">
                  <c:v>40.12890625</c:v>
                </c:pt>
                <c:pt idx="41071">
                  <c:v>67.12890625</c:v>
                </c:pt>
                <c:pt idx="41072">
                  <c:v>78.12890625</c:v>
                </c:pt>
                <c:pt idx="41073">
                  <c:v>66.1875</c:v>
                </c:pt>
                <c:pt idx="41074">
                  <c:v>73.1875</c:v>
                </c:pt>
                <c:pt idx="41075">
                  <c:v>127.1875</c:v>
                </c:pt>
                <c:pt idx="41076">
                  <c:v>122.2460938</c:v>
                </c:pt>
                <c:pt idx="41077">
                  <c:v>6.24609375</c:v>
                </c:pt>
                <c:pt idx="41078">
                  <c:v>135.24609380000001</c:v>
                </c:pt>
                <c:pt idx="41079">
                  <c:v>159.24609380000001</c:v>
                </c:pt>
                <c:pt idx="41080">
                  <c:v>127.2460938</c:v>
                </c:pt>
                <c:pt idx="41081">
                  <c:v>72.24609375</c:v>
                </c:pt>
                <c:pt idx="41082">
                  <c:v>65.24609375</c:v>
                </c:pt>
                <c:pt idx="41083">
                  <c:v>104.9414062</c:v>
                </c:pt>
                <c:pt idx="41084">
                  <c:v>134.94140619999999</c:v>
                </c:pt>
                <c:pt idx="41085">
                  <c:v>117.9414062</c:v>
                </c:pt>
                <c:pt idx="41086">
                  <c:v>114.9414062</c:v>
                </c:pt>
                <c:pt idx="41087">
                  <c:v>110.9414062</c:v>
                </c:pt>
                <c:pt idx="41088">
                  <c:v>17.234375</c:v>
                </c:pt>
                <c:pt idx="41089">
                  <c:v>60.234375</c:v>
                </c:pt>
                <c:pt idx="41090">
                  <c:v>57.234375</c:v>
                </c:pt>
                <c:pt idx="41091">
                  <c:v>182.234375</c:v>
                </c:pt>
                <c:pt idx="41092">
                  <c:v>33.12890625</c:v>
                </c:pt>
                <c:pt idx="41093">
                  <c:v>69.12890625</c:v>
                </c:pt>
                <c:pt idx="41094">
                  <c:v>102.1289062</c:v>
                </c:pt>
                <c:pt idx="41095">
                  <c:v>121.1289062</c:v>
                </c:pt>
                <c:pt idx="41096">
                  <c:v>50.12890625</c:v>
                </c:pt>
                <c:pt idx="41097">
                  <c:v>27.12890625</c:v>
                </c:pt>
                <c:pt idx="41098">
                  <c:v>10.12890625</c:v>
                </c:pt>
                <c:pt idx="41099">
                  <c:v>11.12890625</c:v>
                </c:pt>
                <c:pt idx="41100">
                  <c:v>143.12890619999999</c:v>
                </c:pt>
                <c:pt idx="41101">
                  <c:v>93.12890625</c:v>
                </c:pt>
                <c:pt idx="41102">
                  <c:v>243.12890619999999</c:v>
                </c:pt>
                <c:pt idx="41103">
                  <c:v>85.12890625</c:v>
                </c:pt>
                <c:pt idx="41104">
                  <c:v>88.33984375</c:v>
                </c:pt>
                <c:pt idx="41105">
                  <c:v>128.33984380000001</c:v>
                </c:pt>
                <c:pt idx="41106">
                  <c:v>109.3398438</c:v>
                </c:pt>
                <c:pt idx="41107">
                  <c:v>54.12890625</c:v>
                </c:pt>
                <c:pt idx="41108">
                  <c:v>-24.87109375</c:v>
                </c:pt>
                <c:pt idx="41109">
                  <c:v>186.12890619999999</c:v>
                </c:pt>
                <c:pt idx="41110">
                  <c:v>14.12890625</c:v>
                </c:pt>
                <c:pt idx="41111">
                  <c:v>107.1875</c:v>
                </c:pt>
                <c:pt idx="41112">
                  <c:v>114.1875</c:v>
                </c:pt>
                <c:pt idx="41113">
                  <c:v>37.24609375</c:v>
                </c:pt>
                <c:pt idx="41114">
                  <c:v>46.24609375</c:v>
                </c:pt>
                <c:pt idx="41115">
                  <c:v>56.24609375</c:v>
                </c:pt>
                <c:pt idx="41116">
                  <c:v>36.24609375</c:v>
                </c:pt>
                <c:pt idx="41117">
                  <c:v>61.24609375</c:v>
                </c:pt>
                <c:pt idx="41118">
                  <c:v>119.2460938</c:v>
                </c:pt>
                <c:pt idx="41119">
                  <c:v>104.9414062</c:v>
                </c:pt>
                <c:pt idx="41120">
                  <c:v>184.94140619999999</c:v>
                </c:pt>
                <c:pt idx="41121">
                  <c:v>54.94140625</c:v>
                </c:pt>
                <c:pt idx="41122">
                  <c:v>21.234375</c:v>
                </c:pt>
                <c:pt idx="41123">
                  <c:v>45.234375</c:v>
                </c:pt>
                <c:pt idx="41124">
                  <c:v>121.234375</c:v>
                </c:pt>
                <c:pt idx="41125">
                  <c:v>162.234375</c:v>
                </c:pt>
                <c:pt idx="41126">
                  <c:v>61.234375</c:v>
                </c:pt>
                <c:pt idx="41127">
                  <c:v>-28.83203125</c:v>
                </c:pt>
                <c:pt idx="41128">
                  <c:v>90.12890625</c:v>
                </c:pt>
                <c:pt idx="41129">
                  <c:v>107.1289062</c:v>
                </c:pt>
                <c:pt idx="41130">
                  <c:v>42.12890625</c:v>
                </c:pt>
                <c:pt idx="41131">
                  <c:v>6.12890625</c:v>
                </c:pt>
                <c:pt idx="41132">
                  <c:v>87.12890625</c:v>
                </c:pt>
                <c:pt idx="41133">
                  <c:v>118.3398438</c:v>
                </c:pt>
                <c:pt idx="41134">
                  <c:v>85.33984375</c:v>
                </c:pt>
                <c:pt idx="41135">
                  <c:v>107.3398438</c:v>
                </c:pt>
                <c:pt idx="41136">
                  <c:v>172.33984380000001</c:v>
                </c:pt>
                <c:pt idx="41137">
                  <c:v>54.33984375</c:v>
                </c:pt>
                <c:pt idx="41138">
                  <c:v>145.33984380000001</c:v>
                </c:pt>
                <c:pt idx="41139">
                  <c:v>-7.66015625</c:v>
                </c:pt>
                <c:pt idx="41140">
                  <c:v>97.33984375</c:v>
                </c:pt>
                <c:pt idx="41141">
                  <c:v>-28.8125</c:v>
                </c:pt>
                <c:pt idx="41142">
                  <c:v>180.1875</c:v>
                </c:pt>
                <c:pt idx="41143">
                  <c:v>158.1875</c:v>
                </c:pt>
                <c:pt idx="41144">
                  <c:v>151.1875</c:v>
                </c:pt>
                <c:pt idx="41145">
                  <c:v>22.1875</c:v>
                </c:pt>
                <c:pt idx="41146">
                  <c:v>134.1875</c:v>
                </c:pt>
                <c:pt idx="41147">
                  <c:v>9.1875</c:v>
                </c:pt>
                <c:pt idx="41148">
                  <c:v>81.1875</c:v>
                </c:pt>
                <c:pt idx="41149">
                  <c:v>160.24609380000001</c:v>
                </c:pt>
                <c:pt idx="41150">
                  <c:v>80.24609375</c:v>
                </c:pt>
                <c:pt idx="41151">
                  <c:v>187.24609380000001</c:v>
                </c:pt>
                <c:pt idx="41152">
                  <c:v>166.24609380000001</c:v>
                </c:pt>
                <c:pt idx="41153">
                  <c:v>-2.75390625</c:v>
                </c:pt>
                <c:pt idx="41154">
                  <c:v>146.94140619999999</c:v>
                </c:pt>
                <c:pt idx="41155">
                  <c:v>68.94140625</c:v>
                </c:pt>
                <c:pt idx="41156">
                  <c:v>134.94140619999999</c:v>
                </c:pt>
                <c:pt idx="41157">
                  <c:v>104.9414062</c:v>
                </c:pt>
                <c:pt idx="41158">
                  <c:v>131.94140619999999</c:v>
                </c:pt>
                <c:pt idx="41159">
                  <c:v>109.234375</c:v>
                </c:pt>
                <c:pt idx="41160">
                  <c:v>44.234375</c:v>
                </c:pt>
                <c:pt idx="41161">
                  <c:v>-27.765625</c:v>
                </c:pt>
                <c:pt idx="41162">
                  <c:v>44.234375</c:v>
                </c:pt>
                <c:pt idx="41163">
                  <c:v>117.234375</c:v>
                </c:pt>
                <c:pt idx="41164">
                  <c:v>162.234375</c:v>
                </c:pt>
                <c:pt idx="41165">
                  <c:v>112.1679688</c:v>
                </c:pt>
                <c:pt idx="41166">
                  <c:v>66.12890625</c:v>
                </c:pt>
                <c:pt idx="41167">
                  <c:v>80.12890625</c:v>
                </c:pt>
                <c:pt idx="41168">
                  <c:v>94.12890625</c:v>
                </c:pt>
                <c:pt idx="41169">
                  <c:v>68.12890625</c:v>
                </c:pt>
                <c:pt idx="41170">
                  <c:v>120.1289062</c:v>
                </c:pt>
                <c:pt idx="41171">
                  <c:v>145.12890619999999</c:v>
                </c:pt>
                <c:pt idx="41172">
                  <c:v>14.33984375</c:v>
                </c:pt>
                <c:pt idx="41173">
                  <c:v>124.3398438</c:v>
                </c:pt>
                <c:pt idx="41174">
                  <c:v>224.33984380000001</c:v>
                </c:pt>
                <c:pt idx="41175">
                  <c:v>120.3398438</c:v>
                </c:pt>
                <c:pt idx="41176">
                  <c:v>174.33984380000001</c:v>
                </c:pt>
                <c:pt idx="41177">
                  <c:v>51.33984375</c:v>
                </c:pt>
                <c:pt idx="41178">
                  <c:v>195.12890619999999</c:v>
                </c:pt>
                <c:pt idx="41179">
                  <c:v>59.1875</c:v>
                </c:pt>
                <c:pt idx="41180">
                  <c:v>102.1875</c:v>
                </c:pt>
                <c:pt idx="41181">
                  <c:v>151.1875</c:v>
                </c:pt>
                <c:pt idx="41182">
                  <c:v>52.1875</c:v>
                </c:pt>
                <c:pt idx="41183">
                  <c:v>38.1875</c:v>
                </c:pt>
                <c:pt idx="41184">
                  <c:v>98.1875</c:v>
                </c:pt>
                <c:pt idx="41185">
                  <c:v>51.94140625</c:v>
                </c:pt>
                <c:pt idx="41186">
                  <c:v>43.234375</c:v>
                </c:pt>
                <c:pt idx="41187">
                  <c:v>93.234375</c:v>
                </c:pt>
                <c:pt idx="41188">
                  <c:v>43.234375</c:v>
                </c:pt>
                <c:pt idx="41189">
                  <c:v>99.16796875</c:v>
                </c:pt>
                <c:pt idx="41190">
                  <c:v>174.16796880000001</c:v>
                </c:pt>
                <c:pt idx="41191">
                  <c:v>23.16796875</c:v>
                </c:pt>
                <c:pt idx="41192">
                  <c:v>-3.83203125</c:v>
                </c:pt>
                <c:pt idx="41193">
                  <c:v>108.1289062</c:v>
                </c:pt>
                <c:pt idx="41194">
                  <c:v>107.1289062</c:v>
                </c:pt>
                <c:pt idx="41195">
                  <c:v>13.12890625</c:v>
                </c:pt>
                <c:pt idx="41196">
                  <c:v>114.1289062</c:v>
                </c:pt>
                <c:pt idx="41197">
                  <c:v>70.33984375</c:v>
                </c:pt>
                <c:pt idx="41198">
                  <c:v>-16.66015625</c:v>
                </c:pt>
                <c:pt idx="41199">
                  <c:v>116.3398438</c:v>
                </c:pt>
                <c:pt idx="41200">
                  <c:v>88.12890625</c:v>
                </c:pt>
                <c:pt idx="41201">
                  <c:v>147.12890619999999</c:v>
                </c:pt>
                <c:pt idx="41202">
                  <c:v>46.1875</c:v>
                </c:pt>
                <c:pt idx="41203">
                  <c:v>6.1875</c:v>
                </c:pt>
                <c:pt idx="41204">
                  <c:v>129.1875</c:v>
                </c:pt>
                <c:pt idx="41205">
                  <c:v>80.24609375</c:v>
                </c:pt>
                <c:pt idx="41206">
                  <c:v>31.24609375</c:v>
                </c:pt>
                <c:pt idx="41207">
                  <c:v>92.24609375</c:v>
                </c:pt>
                <c:pt idx="41208">
                  <c:v>40.24609375</c:v>
                </c:pt>
                <c:pt idx="41209">
                  <c:v>233.24609380000001</c:v>
                </c:pt>
                <c:pt idx="41210">
                  <c:v>14.24609375</c:v>
                </c:pt>
                <c:pt idx="41211">
                  <c:v>92.94140625</c:v>
                </c:pt>
                <c:pt idx="41212">
                  <c:v>17.94140625</c:v>
                </c:pt>
                <c:pt idx="41213">
                  <c:v>106.234375</c:v>
                </c:pt>
                <c:pt idx="41214">
                  <c:v>71.234375</c:v>
                </c:pt>
                <c:pt idx="41215">
                  <c:v>3.234375</c:v>
                </c:pt>
                <c:pt idx="41216">
                  <c:v>64.234375</c:v>
                </c:pt>
                <c:pt idx="41217">
                  <c:v>81.234375</c:v>
                </c:pt>
                <c:pt idx="41218">
                  <c:v>141.234375</c:v>
                </c:pt>
                <c:pt idx="41219">
                  <c:v>124.234375</c:v>
                </c:pt>
                <c:pt idx="41220">
                  <c:v>44.16796875</c:v>
                </c:pt>
                <c:pt idx="41221">
                  <c:v>-15.83203125</c:v>
                </c:pt>
                <c:pt idx="41222">
                  <c:v>137.16796880000001</c:v>
                </c:pt>
                <c:pt idx="41223">
                  <c:v>64.16796875</c:v>
                </c:pt>
                <c:pt idx="41224">
                  <c:v>143.12890619999999</c:v>
                </c:pt>
                <c:pt idx="41225">
                  <c:v>117.1289062</c:v>
                </c:pt>
                <c:pt idx="41226">
                  <c:v>169.12890619999999</c:v>
                </c:pt>
                <c:pt idx="41227">
                  <c:v>32.12890625</c:v>
                </c:pt>
                <c:pt idx="41228">
                  <c:v>139.12890619999999</c:v>
                </c:pt>
                <c:pt idx="41229">
                  <c:v>146.33984380000001</c:v>
                </c:pt>
                <c:pt idx="41230">
                  <c:v>3.33984375</c:v>
                </c:pt>
                <c:pt idx="41231">
                  <c:v>147.33984380000001</c:v>
                </c:pt>
                <c:pt idx="41232">
                  <c:v>168.33984380000001</c:v>
                </c:pt>
                <c:pt idx="41233">
                  <c:v>50.33984375</c:v>
                </c:pt>
                <c:pt idx="41234">
                  <c:v>3.12890625</c:v>
                </c:pt>
                <c:pt idx="41235">
                  <c:v>122.1289062</c:v>
                </c:pt>
                <c:pt idx="41236">
                  <c:v>142.12890619999999</c:v>
                </c:pt>
                <c:pt idx="41237">
                  <c:v>208.12890619999999</c:v>
                </c:pt>
                <c:pt idx="41238">
                  <c:v>34.12890625</c:v>
                </c:pt>
                <c:pt idx="41239">
                  <c:v>82.1875</c:v>
                </c:pt>
                <c:pt idx="41240">
                  <c:v>117.1875</c:v>
                </c:pt>
                <c:pt idx="41241">
                  <c:v>13.1875</c:v>
                </c:pt>
                <c:pt idx="41242">
                  <c:v>99.1875</c:v>
                </c:pt>
                <c:pt idx="41243">
                  <c:v>153.1875</c:v>
                </c:pt>
                <c:pt idx="41244">
                  <c:v>66.24609375</c:v>
                </c:pt>
                <c:pt idx="41245">
                  <c:v>-3.75390625</c:v>
                </c:pt>
                <c:pt idx="41246">
                  <c:v>92.24609375</c:v>
                </c:pt>
                <c:pt idx="41247">
                  <c:v>29.94140625</c:v>
                </c:pt>
                <c:pt idx="41248">
                  <c:v>139.94140619999999</c:v>
                </c:pt>
                <c:pt idx="41249">
                  <c:v>75.94140625</c:v>
                </c:pt>
                <c:pt idx="41250">
                  <c:v>96.94140625</c:v>
                </c:pt>
                <c:pt idx="41251">
                  <c:v>49.94140625</c:v>
                </c:pt>
                <c:pt idx="41252">
                  <c:v>-20.765625</c:v>
                </c:pt>
                <c:pt idx="41253">
                  <c:v>34.234375</c:v>
                </c:pt>
                <c:pt idx="41254">
                  <c:v>186.234375</c:v>
                </c:pt>
                <c:pt idx="41255">
                  <c:v>100.234375</c:v>
                </c:pt>
                <c:pt idx="41256">
                  <c:v>9.234375</c:v>
                </c:pt>
                <c:pt idx="41257">
                  <c:v>175.234375</c:v>
                </c:pt>
                <c:pt idx="41258">
                  <c:v>27.234375</c:v>
                </c:pt>
                <c:pt idx="41259">
                  <c:v>117.234375</c:v>
                </c:pt>
                <c:pt idx="41260">
                  <c:v>72.16796875</c:v>
                </c:pt>
                <c:pt idx="41261">
                  <c:v>73.16796875</c:v>
                </c:pt>
                <c:pt idx="41262">
                  <c:v>53.16796875</c:v>
                </c:pt>
                <c:pt idx="41263">
                  <c:v>71.16796875</c:v>
                </c:pt>
                <c:pt idx="41264">
                  <c:v>53.16796875</c:v>
                </c:pt>
                <c:pt idx="41265">
                  <c:v>78.16796875</c:v>
                </c:pt>
                <c:pt idx="41266">
                  <c:v>10.16796875</c:v>
                </c:pt>
                <c:pt idx="41267">
                  <c:v>82.16796875</c:v>
                </c:pt>
                <c:pt idx="41268">
                  <c:v>181.12890619999999</c:v>
                </c:pt>
                <c:pt idx="41269">
                  <c:v>81.12890625</c:v>
                </c:pt>
                <c:pt idx="41270">
                  <c:v>86.12890625</c:v>
                </c:pt>
                <c:pt idx="41271">
                  <c:v>102.1289062</c:v>
                </c:pt>
                <c:pt idx="41272">
                  <c:v>141.12890619999999</c:v>
                </c:pt>
                <c:pt idx="41273">
                  <c:v>133.12890619999999</c:v>
                </c:pt>
                <c:pt idx="41274">
                  <c:v>75.12890625</c:v>
                </c:pt>
                <c:pt idx="41275">
                  <c:v>78.33984375</c:v>
                </c:pt>
                <c:pt idx="41276">
                  <c:v>40.33984375</c:v>
                </c:pt>
                <c:pt idx="41277">
                  <c:v>30.12890625</c:v>
                </c:pt>
                <c:pt idx="41278">
                  <c:v>127.1289062</c:v>
                </c:pt>
                <c:pt idx="41279">
                  <c:v>152.24609380000001</c:v>
                </c:pt>
                <c:pt idx="41280">
                  <c:v>66.24609375</c:v>
                </c:pt>
                <c:pt idx="41281">
                  <c:v>45.94140625</c:v>
                </c:pt>
                <c:pt idx="41282">
                  <c:v>18.94140625</c:v>
                </c:pt>
                <c:pt idx="41283">
                  <c:v>127.234375</c:v>
                </c:pt>
                <c:pt idx="41284">
                  <c:v>120.234375</c:v>
                </c:pt>
                <c:pt idx="41285">
                  <c:v>-15.765625</c:v>
                </c:pt>
                <c:pt idx="41286">
                  <c:v>7.16796875</c:v>
                </c:pt>
                <c:pt idx="41287">
                  <c:v>19.16796875</c:v>
                </c:pt>
                <c:pt idx="41288">
                  <c:v>-20.83203125</c:v>
                </c:pt>
                <c:pt idx="41289">
                  <c:v>100.1289062</c:v>
                </c:pt>
                <c:pt idx="41290">
                  <c:v>118.1289062</c:v>
                </c:pt>
                <c:pt idx="41291">
                  <c:v>22.33984375</c:v>
                </c:pt>
                <c:pt idx="41292">
                  <c:v>-6.66015625</c:v>
                </c:pt>
                <c:pt idx="41293">
                  <c:v>33.33984375</c:v>
                </c:pt>
                <c:pt idx="41294">
                  <c:v>148.33984380000001</c:v>
                </c:pt>
                <c:pt idx="41295">
                  <c:v>-35.66015625</c:v>
                </c:pt>
                <c:pt idx="41296">
                  <c:v>114.3398438</c:v>
                </c:pt>
                <c:pt idx="41297">
                  <c:v>172.33984380000001</c:v>
                </c:pt>
                <c:pt idx="41298">
                  <c:v>99.33984375</c:v>
                </c:pt>
                <c:pt idx="41299">
                  <c:v>173.33984380000001</c:v>
                </c:pt>
                <c:pt idx="41300">
                  <c:v>69.33984375</c:v>
                </c:pt>
                <c:pt idx="41301">
                  <c:v>93.12890625</c:v>
                </c:pt>
                <c:pt idx="41302">
                  <c:v>141.12890619999999</c:v>
                </c:pt>
                <c:pt idx="41303">
                  <c:v>103.1289062</c:v>
                </c:pt>
                <c:pt idx="41304">
                  <c:v>145.12890619999999</c:v>
                </c:pt>
                <c:pt idx="41305">
                  <c:v>35.12890625</c:v>
                </c:pt>
                <c:pt idx="41306">
                  <c:v>145.12890619999999</c:v>
                </c:pt>
                <c:pt idx="41307">
                  <c:v>139.12890619999999</c:v>
                </c:pt>
                <c:pt idx="41308">
                  <c:v>55.1875</c:v>
                </c:pt>
                <c:pt idx="41309">
                  <c:v>66.1875</c:v>
                </c:pt>
                <c:pt idx="41310">
                  <c:v>101.1875</c:v>
                </c:pt>
                <c:pt idx="41311">
                  <c:v>47.1875</c:v>
                </c:pt>
                <c:pt idx="41312">
                  <c:v>154.24609380000001</c:v>
                </c:pt>
                <c:pt idx="41313">
                  <c:v>131.24609380000001</c:v>
                </c:pt>
                <c:pt idx="41314">
                  <c:v>127.9414062</c:v>
                </c:pt>
                <c:pt idx="41315">
                  <c:v>196.94140619999999</c:v>
                </c:pt>
                <c:pt idx="41316">
                  <c:v>46.94140625</c:v>
                </c:pt>
                <c:pt idx="41317">
                  <c:v>102.9414062</c:v>
                </c:pt>
                <c:pt idx="41318">
                  <c:v>232.94140619999999</c:v>
                </c:pt>
                <c:pt idx="41319">
                  <c:v>128.94140619999999</c:v>
                </c:pt>
                <c:pt idx="41320">
                  <c:v>-22.765625</c:v>
                </c:pt>
                <c:pt idx="41321">
                  <c:v>55.234375</c:v>
                </c:pt>
                <c:pt idx="41322">
                  <c:v>94.234375</c:v>
                </c:pt>
                <c:pt idx="41323">
                  <c:v>61.16796875</c:v>
                </c:pt>
                <c:pt idx="41324">
                  <c:v>49.16796875</c:v>
                </c:pt>
                <c:pt idx="41325">
                  <c:v>131.12890619999999</c:v>
                </c:pt>
                <c:pt idx="41326">
                  <c:v>33.12890625</c:v>
                </c:pt>
                <c:pt idx="41327">
                  <c:v>21.12890625</c:v>
                </c:pt>
                <c:pt idx="41328">
                  <c:v>12.12890625</c:v>
                </c:pt>
                <c:pt idx="41329">
                  <c:v>33.33984375</c:v>
                </c:pt>
                <c:pt idx="41330">
                  <c:v>93.33984375</c:v>
                </c:pt>
                <c:pt idx="41331">
                  <c:v>112.3398438</c:v>
                </c:pt>
                <c:pt idx="41332">
                  <c:v>86.33984375</c:v>
                </c:pt>
                <c:pt idx="41333">
                  <c:v>-29.66015625</c:v>
                </c:pt>
                <c:pt idx="41334">
                  <c:v>-6.87109375</c:v>
                </c:pt>
                <c:pt idx="41335">
                  <c:v>46.12890625</c:v>
                </c:pt>
                <c:pt idx="41336">
                  <c:v>102.1875</c:v>
                </c:pt>
                <c:pt idx="41337">
                  <c:v>102.1875</c:v>
                </c:pt>
                <c:pt idx="41338">
                  <c:v>116.1875</c:v>
                </c:pt>
                <c:pt idx="41339">
                  <c:v>28.1875</c:v>
                </c:pt>
                <c:pt idx="41340">
                  <c:v>93.1875</c:v>
                </c:pt>
                <c:pt idx="41341">
                  <c:v>55.1875</c:v>
                </c:pt>
                <c:pt idx="41342">
                  <c:v>155.1875</c:v>
                </c:pt>
                <c:pt idx="41343">
                  <c:v>106.1875</c:v>
                </c:pt>
                <c:pt idx="41344">
                  <c:v>104.1875</c:v>
                </c:pt>
                <c:pt idx="41345">
                  <c:v>89.24609375</c:v>
                </c:pt>
                <c:pt idx="41346">
                  <c:v>120.2460938</c:v>
                </c:pt>
                <c:pt idx="41347">
                  <c:v>114.2460938</c:v>
                </c:pt>
                <c:pt idx="41348">
                  <c:v>201.24609380000001</c:v>
                </c:pt>
                <c:pt idx="41349">
                  <c:v>151.94140619999999</c:v>
                </c:pt>
                <c:pt idx="41350">
                  <c:v>107.234375</c:v>
                </c:pt>
                <c:pt idx="41351">
                  <c:v>31.234375</c:v>
                </c:pt>
                <c:pt idx="41352">
                  <c:v>205.234375</c:v>
                </c:pt>
                <c:pt idx="41353">
                  <c:v>176.234375</c:v>
                </c:pt>
                <c:pt idx="41354">
                  <c:v>45.234375</c:v>
                </c:pt>
                <c:pt idx="41355">
                  <c:v>40.16796875</c:v>
                </c:pt>
                <c:pt idx="41356">
                  <c:v>48.12890625</c:v>
                </c:pt>
                <c:pt idx="41357">
                  <c:v>36.12890625</c:v>
                </c:pt>
                <c:pt idx="41358">
                  <c:v>76.12890625</c:v>
                </c:pt>
                <c:pt idx="41359">
                  <c:v>9.33984375</c:v>
                </c:pt>
                <c:pt idx="41360">
                  <c:v>70.33984375</c:v>
                </c:pt>
                <c:pt idx="41361">
                  <c:v>53.33984375</c:v>
                </c:pt>
                <c:pt idx="41362">
                  <c:v>182.33984380000001</c:v>
                </c:pt>
                <c:pt idx="41363">
                  <c:v>78.33984375</c:v>
                </c:pt>
                <c:pt idx="41364">
                  <c:v>25.12890625</c:v>
                </c:pt>
                <c:pt idx="41365">
                  <c:v>-1.87109375</c:v>
                </c:pt>
                <c:pt idx="41366">
                  <c:v>91.12890625</c:v>
                </c:pt>
                <c:pt idx="41367">
                  <c:v>20.12890625</c:v>
                </c:pt>
                <c:pt idx="41368">
                  <c:v>75.1875</c:v>
                </c:pt>
                <c:pt idx="41369">
                  <c:v>72.1875</c:v>
                </c:pt>
                <c:pt idx="41370">
                  <c:v>153.1875</c:v>
                </c:pt>
                <c:pt idx="41371">
                  <c:v>63.24609375</c:v>
                </c:pt>
                <c:pt idx="41372">
                  <c:v>116.2460938</c:v>
                </c:pt>
                <c:pt idx="41373">
                  <c:v>22.24609375</c:v>
                </c:pt>
                <c:pt idx="41374">
                  <c:v>68.24609375</c:v>
                </c:pt>
                <c:pt idx="41375">
                  <c:v>151.24609380000001</c:v>
                </c:pt>
                <c:pt idx="41376">
                  <c:v>-13.75390625</c:v>
                </c:pt>
                <c:pt idx="41377">
                  <c:v>246.24609380000001</c:v>
                </c:pt>
                <c:pt idx="41378">
                  <c:v>174.24609380000001</c:v>
                </c:pt>
                <c:pt idx="41379">
                  <c:v>85.24609375</c:v>
                </c:pt>
                <c:pt idx="41380">
                  <c:v>39.24609375</c:v>
                </c:pt>
                <c:pt idx="41381">
                  <c:v>39.24609375</c:v>
                </c:pt>
                <c:pt idx="41382">
                  <c:v>169.24609380000001</c:v>
                </c:pt>
                <c:pt idx="41383">
                  <c:v>121.9414062</c:v>
                </c:pt>
                <c:pt idx="41384">
                  <c:v>193.94140619999999</c:v>
                </c:pt>
                <c:pt idx="41385">
                  <c:v>19.94140625</c:v>
                </c:pt>
                <c:pt idx="41386">
                  <c:v>181.94140619999999</c:v>
                </c:pt>
                <c:pt idx="41387">
                  <c:v>121.234375</c:v>
                </c:pt>
                <c:pt idx="41388">
                  <c:v>-47.765625</c:v>
                </c:pt>
                <c:pt idx="41389">
                  <c:v>112.234375</c:v>
                </c:pt>
                <c:pt idx="41390">
                  <c:v>118.234375</c:v>
                </c:pt>
                <c:pt idx="41391">
                  <c:v>36.234375</c:v>
                </c:pt>
                <c:pt idx="41392">
                  <c:v>134.234375</c:v>
                </c:pt>
                <c:pt idx="41393">
                  <c:v>145.234375</c:v>
                </c:pt>
                <c:pt idx="41394">
                  <c:v>162.234375</c:v>
                </c:pt>
                <c:pt idx="41395">
                  <c:v>108.234375</c:v>
                </c:pt>
                <c:pt idx="41396">
                  <c:v>191.16796880000001</c:v>
                </c:pt>
                <c:pt idx="41397">
                  <c:v>56.16796875</c:v>
                </c:pt>
                <c:pt idx="41398">
                  <c:v>4.12890625</c:v>
                </c:pt>
                <c:pt idx="41399">
                  <c:v>97.12890625</c:v>
                </c:pt>
                <c:pt idx="41400">
                  <c:v>99.12890625</c:v>
                </c:pt>
                <c:pt idx="41401">
                  <c:v>59.12890625</c:v>
                </c:pt>
                <c:pt idx="41402">
                  <c:v>55.12890625</c:v>
                </c:pt>
                <c:pt idx="41403">
                  <c:v>15.12890625</c:v>
                </c:pt>
                <c:pt idx="41404">
                  <c:v>93.12890625</c:v>
                </c:pt>
                <c:pt idx="41405">
                  <c:v>81.33984375</c:v>
                </c:pt>
                <c:pt idx="41406">
                  <c:v>-16.66015625</c:v>
                </c:pt>
                <c:pt idx="41407">
                  <c:v>-12.66015625</c:v>
                </c:pt>
                <c:pt idx="41408">
                  <c:v>-34.66015625</c:v>
                </c:pt>
                <c:pt idx="41409">
                  <c:v>52.33984375</c:v>
                </c:pt>
                <c:pt idx="41410">
                  <c:v>55.12890625</c:v>
                </c:pt>
                <c:pt idx="41411">
                  <c:v>116.1289062</c:v>
                </c:pt>
                <c:pt idx="41412">
                  <c:v>22.1875</c:v>
                </c:pt>
                <c:pt idx="41413">
                  <c:v>119.1875</c:v>
                </c:pt>
                <c:pt idx="41414">
                  <c:v>58.1875</c:v>
                </c:pt>
                <c:pt idx="41415">
                  <c:v>44.24609375</c:v>
                </c:pt>
                <c:pt idx="41416">
                  <c:v>102.2460938</c:v>
                </c:pt>
                <c:pt idx="41417">
                  <c:v>-22.75390625</c:v>
                </c:pt>
                <c:pt idx="41418">
                  <c:v>98.24609375</c:v>
                </c:pt>
                <c:pt idx="41419">
                  <c:v>132.24609380000001</c:v>
                </c:pt>
                <c:pt idx="41420">
                  <c:v>-19.75390625</c:v>
                </c:pt>
                <c:pt idx="41421">
                  <c:v>47.94140625</c:v>
                </c:pt>
                <c:pt idx="41422">
                  <c:v>108.9414062</c:v>
                </c:pt>
                <c:pt idx="41423">
                  <c:v>45.94140625</c:v>
                </c:pt>
                <c:pt idx="41424">
                  <c:v>166.94140619999999</c:v>
                </c:pt>
                <c:pt idx="41425">
                  <c:v>79.234375</c:v>
                </c:pt>
                <c:pt idx="41426">
                  <c:v>33.234375</c:v>
                </c:pt>
                <c:pt idx="41427">
                  <c:v>125.234375</c:v>
                </c:pt>
                <c:pt idx="41428">
                  <c:v>27.16796875</c:v>
                </c:pt>
                <c:pt idx="41429">
                  <c:v>92.16796875</c:v>
                </c:pt>
                <c:pt idx="41430">
                  <c:v>144.16796880000001</c:v>
                </c:pt>
                <c:pt idx="41431">
                  <c:v>7.16796875</c:v>
                </c:pt>
                <c:pt idx="41432">
                  <c:v>94.12890625</c:v>
                </c:pt>
                <c:pt idx="41433">
                  <c:v>-26.87109375</c:v>
                </c:pt>
                <c:pt idx="41434">
                  <c:v>29.12890625</c:v>
                </c:pt>
                <c:pt idx="41435">
                  <c:v>19.12890625</c:v>
                </c:pt>
                <c:pt idx="41436">
                  <c:v>52.33984375</c:v>
                </c:pt>
                <c:pt idx="41437">
                  <c:v>18.33984375</c:v>
                </c:pt>
                <c:pt idx="41438">
                  <c:v>117.3398438</c:v>
                </c:pt>
                <c:pt idx="41439">
                  <c:v>45.33984375</c:v>
                </c:pt>
                <c:pt idx="41440">
                  <c:v>180.33984380000001</c:v>
                </c:pt>
                <c:pt idx="41441">
                  <c:v>-10.66015625</c:v>
                </c:pt>
                <c:pt idx="41442">
                  <c:v>20.12890625</c:v>
                </c:pt>
                <c:pt idx="41443">
                  <c:v>158.12890619999999</c:v>
                </c:pt>
                <c:pt idx="41444">
                  <c:v>-15.87109375</c:v>
                </c:pt>
                <c:pt idx="41445">
                  <c:v>97.12890625</c:v>
                </c:pt>
                <c:pt idx="41446">
                  <c:v>110.1289062</c:v>
                </c:pt>
                <c:pt idx="41447">
                  <c:v>21.1875</c:v>
                </c:pt>
                <c:pt idx="41448">
                  <c:v>72.1875</c:v>
                </c:pt>
                <c:pt idx="41449">
                  <c:v>-8.8125</c:v>
                </c:pt>
                <c:pt idx="41450">
                  <c:v>47.1875</c:v>
                </c:pt>
                <c:pt idx="41451">
                  <c:v>43.1875</c:v>
                </c:pt>
                <c:pt idx="41452">
                  <c:v>65.1875</c:v>
                </c:pt>
                <c:pt idx="41453">
                  <c:v>50.1875</c:v>
                </c:pt>
                <c:pt idx="41454">
                  <c:v>102.2460938</c:v>
                </c:pt>
                <c:pt idx="41455">
                  <c:v>180.24609380000001</c:v>
                </c:pt>
                <c:pt idx="41456">
                  <c:v>236.24609380000001</c:v>
                </c:pt>
                <c:pt idx="41457">
                  <c:v>91.94140625</c:v>
                </c:pt>
                <c:pt idx="41458">
                  <c:v>14.94140625</c:v>
                </c:pt>
                <c:pt idx="41459">
                  <c:v>119.9414062</c:v>
                </c:pt>
                <c:pt idx="41460">
                  <c:v>-52.765625</c:v>
                </c:pt>
                <c:pt idx="41461">
                  <c:v>221.234375</c:v>
                </c:pt>
                <c:pt idx="41462">
                  <c:v>225.234375</c:v>
                </c:pt>
                <c:pt idx="41463">
                  <c:v>47.234375</c:v>
                </c:pt>
                <c:pt idx="41464">
                  <c:v>157.234375</c:v>
                </c:pt>
                <c:pt idx="41465">
                  <c:v>84.16796875</c:v>
                </c:pt>
                <c:pt idx="41466">
                  <c:v>12.16796875</c:v>
                </c:pt>
                <c:pt idx="41467">
                  <c:v>86.12890625</c:v>
                </c:pt>
                <c:pt idx="41468">
                  <c:v>138.12890619999999</c:v>
                </c:pt>
                <c:pt idx="41469">
                  <c:v>-1.87109375</c:v>
                </c:pt>
                <c:pt idx="41470">
                  <c:v>53.12890625</c:v>
                </c:pt>
                <c:pt idx="41471">
                  <c:v>89.12890625</c:v>
                </c:pt>
                <c:pt idx="41472">
                  <c:v>4.12890625</c:v>
                </c:pt>
                <c:pt idx="41473">
                  <c:v>21.12890625</c:v>
                </c:pt>
                <c:pt idx="41474">
                  <c:v>-68.66015625</c:v>
                </c:pt>
                <c:pt idx="41475">
                  <c:v>67.33984375</c:v>
                </c:pt>
                <c:pt idx="41476">
                  <c:v>155.33984380000001</c:v>
                </c:pt>
                <c:pt idx="41477">
                  <c:v>138.33984380000001</c:v>
                </c:pt>
                <c:pt idx="41478">
                  <c:v>31.33984375</c:v>
                </c:pt>
                <c:pt idx="41479">
                  <c:v>65.33984375</c:v>
                </c:pt>
                <c:pt idx="41480">
                  <c:v>53.12890625</c:v>
                </c:pt>
                <c:pt idx="41481">
                  <c:v>146.12890619999999</c:v>
                </c:pt>
                <c:pt idx="41482">
                  <c:v>-90.87109375</c:v>
                </c:pt>
                <c:pt idx="41483">
                  <c:v>45.12890625</c:v>
                </c:pt>
                <c:pt idx="41484">
                  <c:v>70.12890625</c:v>
                </c:pt>
                <c:pt idx="41485">
                  <c:v>56.1875</c:v>
                </c:pt>
                <c:pt idx="41486">
                  <c:v>149.1875</c:v>
                </c:pt>
                <c:pt idx="41487">
                  <c:v>113.1875</c:v>
                </c:pt>
                <c:pt idx="41488">
                  <c:v>-16.8125</c:v>
                </c:pt>
                <c:pt idx="41489">
                  <c:v>168.1875</c:v>
                </c:pt>
                <c:pt idx="41490">
                  <c:v>111.1875</c:v>
                </c:pt>
                <c:pt idx="41491">
                  <c:v>-2.75390625</c:v>
                </c:pt>
                <c:pt idx="41492">
                  <c:v>39.24609375</c:v>
                </c:pt>
                <c:pt idx="41493">
                  <c:v>80.24609375</c:v>
                </c:pt>
                <c:pt idx="41494">
                  <c:v>139.24609380000001</c:v>
                </c:pt>
                <c:pt idx="41495">
                  <c:v>104.2460938</c:v>
                </c:pt>
                <c:pt idx="41496">
                  <c:v>41.24609375</c:v>
                </c:pt>
                <c:pt idx="41497">
                  <c:v>83.94140625</c:v>
                </c:pt>
                <c:pt idx="41498">
                  <c:v>92.94140625</c:v>
                </c:pt>
                <c:pt idx="41499">
                  <c:v>74.94140625</c:v>
                </c:pt>
                <c:pt idx="41500">
                  <c:v>57.94140625</c:v>
                </c:pt>
                <c:pt idx="41501">
                  <c:v>18.94140625</c:v>
                </c:pt>
                <c:pt idx="41502">
                  <c:v>144.94140619999999</c:v>
                </c:pt>
                <c:pt idx="41503">
                  <c:v>14.94140625</c:v>
                </c:pt>
                <c:pt idx="41504">
                  <c:v>-27.765625</c:v>
                </c:pt>
                <c:pt idx="41505">
                  <c:v>36.234375</c:v>
                </c:pt>
                <c:pt idx="41506">
                  <c:v>197.234375</c:v>
                </c:pt>
                <c:pt idx="41507">
                  <c:v>85.234375</c:v>
                </c:pt>
                <c:pt idx="41508">
                  <c:v>67.234375</c:v>
                </c:pt>
                <c:pt idx="41509">
                  <c:v>-25.765625</c:v>
                </c:pt>
                <c:pt idx="41510">
                  <c:v>208.234375</c:v>
                </c:pt>
                <c:pt idx="41511">
                  <c:v>76.234375</c:v>
                </c:pt>
                <c:pt idx="41512">
                  <c:v>90.16796875</c:v>
                </c:pt>
                <c:pt idx="41513">
                  <c:v>98.16796875</c:v>
                </c:pt>
                <c:pt idx="41514">
                  <c:v>149.16796880000001</c:v>
                </c:pt>
                <c:pt idx="41515">
                  <c:v>178.12890619999999</c:v>
                </c:pt>
                <c:pt idx="41516">
                  <c:v>25.12890625</c:v>
                </c:pt>
                <c:pt idx="41517">
                  <c:v>32.12890625</c:v>
                </c:pt>
                <c:pt idx="41518">
                  <c:v>74.12890625</c:v>
                </c:pt>
                <c:pt idx="41519">
                  <c:v>5.12890625</c:v>
                </c:pt>
                <c:pt idx="41520">
                  <c:v>77.12890625</c:v>
                </c:pt>
                <c:pt idx="41521">
                  <c:v>88.33984375</c:v>
                </c:pt>
                <c:pt idx="41522">
                  <c:v>67.33984375</c:v>
                </c:pt>
                <c:pt idx="41523">
                  <c:v>106.3398438</c:v>
                </c:pt>
                <c:pt idx="41524">
                  <c:v>35.33984375</c:v>
                </c:pt>
                <c:pt idx="41525">
                  <c:v>115.3398438</c:v>
                </c:pt>
                <c:pt idx="41526">
                  <c:v>89.33984375</c:v>
                </c:pt>
                <c:pt idx="41527">
                  <c:v>44.12890625</c:v>
                </c:pt>
                <c:pt idx="41528">
                  <c:v>76.12890625</c:v>
                </c:pt>
                <c:pt idx="41529">
                  <c:v>90.12890625</c:v>
                </c:pt>
                <c:pt idx="41530">
                  <c:v>64.12890625</c:v>
                </c:pt>
                <c:pt idx="41531">
                  <c:v>103.1289062</c:v>
                </c:pt>
                <c:pt idx="41532">
                  <c:v>73.1875</c:v>
                </c:pt>
                <c:pt idx="41533">
                  <c:v>164.1875</c:v>
                </c:pt>
                <c:pt idx="41534">
                  <c:v>133.1875</c:v>
                </c:pt>
                <c:pt idx="41535">
                  <c:v>-8.8125</c:v>
                </c:pt>
                <c:pt idx="41536">
                  <c:v>115.2460938</c:v>
                </c:pt>
                <c:pt idx="41537">
                  <c:v>83.24609375</c:v>
                </c:pt>
                <c:pt idx="41538">
                  <c:v>45.24609375</c:v>
                </c:pt>
                <c:pt idx="41539">
                  <c:v>123.2460938</c:v>
                </c:pt>
                <c:pt idx="41540">
                  <c:v>114.2460938</c:v>
                </c:pt>
                <c:pt idx="41541">
                  <c:v>41.24609375</c:v>
                </c:pt>
                <c:pt idx="41542">
                  <c:v>95.94140625</c:v>
                </c:pt>
                <c:pt idx="41543">
                  <c:v>57.94140625</c:v>
                </c:pt>
                <c:pt idx="41544">
                  <c:v>140.94140619999999</c:v>
                </c:pt>
                <c:pt idx="41545">
                  <c:v>79.94140625</c:v>
                </c:pt>
                <c:pt idx="41546">
                  <c:v>192.94140619999999</c:v>
                </c:pt>
                <c:pt idx="41547">
                  <c:v>84.94140625</c:v>
                </c:pt>
                <c:pt idx="41548">
                  <c:v>84.94140625</c:v>
                </c:pt>
                <c:pt idx="41549">
                  <c:v>130.234375</c:v>
                </c:pt>
                <c:pt idx="41550">
                  <c:v>100.234375</c:v>
                </c:pt>
                <c:pt idx="41551">
                  <c:v>58.234375</c:v>
                </c:pt>
                <c:pt idx="41552">
                  <c:v>79.234375</c:v>
                </c:pt>
                <c:pt idx="41553">
                  <c:v>28.16796875</c:v>
                </c:pt>
                <c:pt idx="41554">
                  <c:v>56.16796875</c:v>
                </c:pt>
                <c:pt idx="41555">
                  <c:v>107.1679688</c:v>
                </c:pt>
                <c:pt idx="41556">
                  <c:v>162.16796880000001</c:v>
                </c:pt>
                <c:pt idx="41557">
                  <c:v>10.16796875</c:v>
                </c:pt>
                <c:pt idx="41558">
                  <c:v>65.16796875</c:v>
                </c:pt>
                <c:pt idx="41559">
                  <c:v>110.1679688</c:v>
                </c:pt>
                <c:pt idx="41560">
                  <c:v>38.12890625</c:v>
                </c:pt>
                <c:pt idx="41561">
                  <c:v>37.12890625</c:v>
                </c:pt>
                <c:pt idx="41562">
                  <c:v>80.12890625</c:v>
                </c:pt>
                <c:pt idx="41563">
                  <c:v>151.12890619999999</c:v>
                </c:pt>
                <c:pt idx="41564">
                  <c:v>159.12890619999999</c:v>
                </c:pt>
                <c:pt idx="41565">
                  <c:v>-21.87109375</c:v>
                </c:pt>
                <c:pt idx="41566">
                  <c:v>127.1289062</c:v>
                </c:pt>
                <c:pt idx="41567">
                  <c:v>188.12890619999999</c:v>
                </c:pt>
                <c:pt idx="41568">
                  <c:v>90.12890625</c:v>
                </c:pt>
                <c:pt idx="41569">
                  <c:v>53.12890625</c:v>
                </c:pt>
                <c:pt idx="41570">
                  <c:v>117.1289062</c:v>
                </c:pt>
                <c:pt idx="41571">
                  <c:v>108.1875</c:v>
                </c:pt>
                <c:pt idx="41572">
                  <c:v>68.1875</c:v>
                </c:pt>
                <c:pt idx="41573">
                  <c:v>76.1875</c:v>
                </c:pt>
                <c:pt idx="41574">
                  <c:v>24.1875</c:v>
                </c:pt>
                <c:pt idx="41575">
                  <c:v>40.1875</c:v>
                </c:pt>
                <c:pt idx="41576">
                  <c:v>75.24609375</c:v>
                </c:pt>
                <c:pt idx="41577">
                  <c:v>28.24609375</c:v>
                </c:pt>
                <c:pt idx="41578">
                  <c:v>48.24609375</c:v>
                </c:pt>
                <c:pt idx="41579">
                  <c:v>120.2460938</c:v>
                </c:pt>
                <c:pt idx="41580">
                  <c:v>82.24609375</c:v>
                </c:pt>
                <c:pt idx="41581">
                  <c:v>175.24609380000001</c:v>
                </c:pt>
                <c:pt idx="41582">
                  <c:v>102.2460938</c:v>
                </c:pt>
                <c:pt idx="41583">
                  <c:v>69.94140625</c:v>
                </c:pt>
                <c:pt idx="41584">
                  <c:v>14.94140625</c:v>
                </c:pt>
                <c:pt idx="41585">
                  <c:v>112.9414062</c:v>
                </c:pt>
                <c:pt idx="41586">
                  <c:v>19.234375</c:v>
                </c:pt>
                <c:pt idx="41587">
                  <c:v>165.234375</c:v>
                </c:pt>
                <c:pt idx="41588">
                  <c:v>62.16796875</c:v>
                </c:pt>
                <c:pt idx="41589">
                  <c:v>-25.83203125</c:v>
                </c:pt>
                <c:pt idx="41590">
                  <c:v>100.1289062</c:v>
                </c:pt>
                <c:pt idx="41591">
                  <c:v>8.12890625</c:v>
                </c:pt>
                <c:pt idx="41592">
                  <c:v>94.12890625</c:v>
                </c:pt>
                <c:pt idx="41593">
                  <c:v>16.12890625</c:v>
                </c:pt>
                <c:pt idx="41594">
                  <c:v>-63.87109375</c:v>
                </c:pt>
                <c:pt idx="41595">
                  <c:v>-22.66015625</c:v>
                </c:pt>
                <c:pt idx="41596">
                  <c:v>9.33984375</c:v>
                </c:pt>
                <c:pt idx="41597">
                  <c:v>169.33984380000001</c:v>
                </c:pt>
                <c:pt idx="41598">
                  <c:v>60.33984375</c:v>
                </c:pt>
                <c:pt idx="41599">
                  <c:v>125.3398438</c:v>
                </c:pt>
                <c:pt idx="41600">
                  <c:v>22.12890625</c:v>
                </c:pt>
                <c:pt idx="41601">
                  <c:v>41.12890625</c:v>
                </c:pt>
                <c:pt idx="41602">
                  <c:v>106.1289062</c:v>
                </c:pt>
                <c:pt idx="41603">
                  <c:v>77.12890625</c:v>
                </c:pt>
                <c:pt idx="41604">
                  <c:v>4.12890625</c:v>
                </c:pt>
                <c:pt idx="41605">
                  <c:v>119.1875</c:v>
                </c:pt>
                <c:pt idx="41606">
                  <c:v>23.1875</c:v>
                </c:pt>
                <c:pt idx="41607">
                  <c:v>39.1875</c:v>
                </c:pt>
                <c:pt idx="41608">
                  <c:v>67.1875</c:v>
                </c:pt>
                <c:pt idx="41609">
                  <c:v>209.1875</c:v>
                </c:pt>
                <c:pt idx="41610">
                  <c:v>66.24609375</c:v>
                </c:pt>
                <c:pt idx="41611">
                  <c:v>218.24609380000001</c:v>
                </c:pt>
                <c:pt idx="41612">
                  <c:v>50.24609375</c:v>
                </c:pt>
                <c:pt idx="41613">
                  <c:v>0.24609375</c:v>
                </c:pt>
                <c:pt idx="41614">
                  <c:v>90.94140625</c:v>
                </c:pt>
                <c:pt idx="41615">
                  <c:v>85.234375</c:v>
                </c:pt>
                <c:pt idx="41616">
                  <c:v>162.234375</c:v>
                </c:pt>
                <c:pt idx="41617">
                  <c:v>44.16796875</c:v>
                </c:pt>
                <c:pt idx="41618">
                  <c:v>214.16796880000001</c:v>
                </c:pt>
                <c:pt idx="41619">
                  <c:v>190.16796880000001</c:v>
                </c:pt>
                <c:pt idx="41620">
                  <c:v>12.12890625</c:v>
                </c:pt>
                <c:pt idx="41621">
                  <c:v>41.33984375</c:v>
                </c:pt>
                <c:pt idx="41622">
                  <c:v>61.33984375</c:v>
                </c:pt>
                <c:pt idx="41623">
                  <c:v>159.33984380000001</c:v>
                </c:pt>
                <c:pt idx="41624">
                  <c:v>81.33984375</c:v>
                </c:pt>
                <c:pt idx="41625">
                  <c:v>113.3398438</c:v>
                </c:pt>
                <c:pt idx="41626">
                  <c:v>102.3398438</c:v>
                </c:pt>
                <c:pt idx="41627">
                  <c:v>56.33984375</c:v>
                </c:pt>
                <c:pt idx="41628">
                  <c:v>206.33984380000001</c:v>
                </c:pt>
                <c:pt idx="41629">
                  <c:v>9.33984375</c:v>
                </c:pt>
                <c:pt idx="41630">
                  <c:v>136.33984380000001</c:v>
                </c:pt>
                <c:pt idx="41631">
                  <c:v>-6.66015625</c:v>
                </c:pt>
                <c:pt idx="41632">
                  <c:v>24.12890625</c:v>
                </c:pt>
                <c:pt idx="41633">
                  <c:v>125.1289062</c:v>
                </c:pt>
                <c:pt idx="41634">
                  <c:v>98.12890625</c:v>
                </c:pt>
                <c:pt idx="41635">
                  <c:v>15.12890625</c:v>
                </c:pt>
                <c:pt idx="41636">
                  <c:v>157.1875</c:v>
                </c:pt>
                <c:pt idx="41637">
                  <c:v>87.1875</c:v>
                </c:pt>
                <c:pt idx="41638">
                  <c:v>90.1875</c:v>
                </c:pt>
                <c:pt idx="41639">
                  <c:v>92.1875</c:v>
                </c:pt>
                <c:pt idx="41640">
                  <c:v>20.24609375</c:v>
                </c:pt>
                <c:pt idx="41641">
                  <c:v>98.24609375</c:v>
                </c:pt>
                <c:pt idx="41642">
                  <c:v>91.24609375</c:v>
                </c:pt>
                <c:pt idx="41643">
                  <c:v>119.2460938</c:v>
                </c:pt>
                <c:pt idx="41644">
                  <c:v>207.24609380000001</c:v>
                </c:pt>
                <c:pt idx="41645">
                  <c:v>73.24609375</c:v>
                </c:pt>
                <c:pt idx="41646">
                  <c:v>136.24609380000001</c:v>
                </c:pt>
                <c:pt idx="41647">
                  <c:v>140.24609380000001</c:v>
                </c:pt>
                <c:pt idx="41648">
                  <c:v>75.94140625</c:v>
                </c:pt>
                <c:pt idx="41649">
                  <c:v>58.94140625</c:v>
                </c:pt>
                <c:pt idx="41650">
                  <c:v>86.94140625</c:v>
                </c:pt>
                <c:pt idx="41651">
                  <c:v>114.9414062</c:v>
                </c:pt>
                <c:pt idx="41652">
                  <c:v>75.234375</c:v>
                </c:pt>
                <c:pt idx="41653">
                  <c:v>132.234375</c:v>
                </c:pt>
                <c:pt idx="41654">
                  <c:v>44.234375</c:v>
                </c:pt>
                <c:pt idx="41655">
                  <c:v>32.16796875</c:v>
                </c:pt>
                <c:pt idx="41656">
                  <c:v>61.16796875</c:v>
                </c:pt>
                <c:pt idx="41657">
                  <c:v>84.16796875</c:v>
                </c:pt>
                <c:pt idx="41658">
                  <c:v>149.16796880000001</c:v>
                </c:pt>
                <c:pt idx="41659">
                  <c:v>78.12890625</c:v>
                </c:pt>
                <c:pt idx="41660">
                  <c:v>131.12890619999999</c:v>
                </c:pt>
                <c:pt idx="41661">
                  <c:v>31.12890625</c:v>
                </c:pt>
                <c:pt idx="41662">
                  <c:v>64.33984375</c:v>
                </c:pt>
                <c:pt idx="41663">
                  <c:v>33.33984375</c:v>
                </c:pt>
                <c:pt idx="41664">
                  <c:v>10.33984375</c:v>
                </c:pt>
                <c:pt idx="41665">
                  <c:v>213.33984380000001</c:v>
                </c:pt>
                <c:pt idx="41666">
                  <c:v>23.12890625</c:v>
                </c:pt>
                <c:pt idx="41667">
                  <c:v>12.12890625</c:v>
                </c:pt>
                <c:pt idx="41668">
                  <c:v>78.12890625</c:v>
                </c:pt>
                <c:pt idx="41669">
                  <c:v>77.1875</c:v>
                </c:pt>
                <c:pt idx="41670">
                  <c:v>56.1875</c:v>
                </c:pt>
                <c:pt idx="41671">
                  <c:v>196.1875</c:v>
                </c:pt>
                <c:pt idx="41672">
                  <c:v>62.24609375</c:v>
                </c:pt>
                <c:pt idx="41673">
                  <c:v>-41.75390625</c:v>
                </c:pt>
                <c:pt idx="41674">
                  <c:v>0.24609375</c:v>
                </c:pt>
                <c:pt idx="41675">
                  <c:v>119.2460938</c:v>
                </c:pt>
                <c:pt idx="41676">
                  <c:v>129.24609380000001</c:v>
                </c:pt>
                <c:pt idx="41677">
                  <c:v>155.94140619999999</c:v>
                </c:pt>
                <c:pt idx="41678">
                  <c:v>149.94140619999999</c:v>
                </c:pt>
                <c:pt idx="41679">
                  <c:v>138.94140619999999</c:v>
                </c:pt>
                <c:pt idx="41680">
                  <c:v>63.234375</c:v>
                </c:pt>
                <c:pt idx="41681">
                  <c:v>206.234375</c:v>
                </c:pt>
                <c:pt idx="41682">
                  <c:v>204.234375</c:v>
                </c:pt>
                <c:pt idx="41683">
                  <c:v>40.16796875</c:v>
                </c:pt>
                <c:pt idx="41684">
                  <c:v>33.16796875</c:v>
                </c:pt>
                <c:pt idx="41685">
                  <c:v>91.16796875</c:v>
                </c:pt>
                <c:pt idx="41686">
                  <c:v>155.16796880000001</c:v>
                </c:pt>
                <c:pt idx="41687">
                  <c:v>101.1679688</c:v>
                </c:pt>
                <c:pt idx="41688">
                  <c:v>4.12890625</c:v>
                </c:pt>
                <c:pt idx="41689">
                  <c:v>207.12890619999999</c:v>
                </c:pt>
                <c:pt idx="41690">
                  <c:v>17.12890625</c:v>
                </c:pt>
                <c:pt idx="41691">
                  <c:v>54.33984375</c:v>
                </c:pt>
                <c:pt idx="41692">
                  <c:v>-5.66015625</c:v>
                </c:pt>
                <c:pt idx="41693">
                  <c:v>-28.66015625</c:v>
                </c:pt>
                <c:pt idx="41694">
                  <c:v>144.33984380000001</c:v>
                </c:pt>
                <c:pt idx="41695">
                  <c:v>80.33984375</c:v>
                </c:pt>
                <c:pt idx="41696">
                  <c:v>76.12890625</c:v>
                </c:pt>
                <c:pt idx="41697">
                  <c:v>111.1289062</c:v>
                </c:pt>
                <c:pt idx="41698">
                  <c:v>170.12890619999999</c:v>
                </c:pt>
                <c:pt idx="41699">
                  <c:v>104.1289062</c:v>
                </c:pt>
                <c:pt idx="41700">
                  <c:v>-40.8125</c:v>
                </c:pt>
                <c:pt idx="41701">
                  <c:v>81.1875</c:v>
                </c:pt>
                <c:pt idx="41702">
                  <c:v>152.1875</c:v>
                </c:pt>
                <c:pt idx="41703">
                  <c:v>109.1875</c:v>
                </c:pt>
                <c:pt idx="41704">
                  <c:v>199.24609380000001</c:v>
                </c:pt>
                <c:pt idx="41705">
                  <c:v>113.2460938</c:v>
                </c:pt>
                <c:pt idx="41706">
                  <c:v>8.24609375</c:v>
                </c:pt>
                <c:pt idx="41707">
                  <c:v>122.9414062</c:v>
                </c:pt>
                <c:pt idx="41708">
                  <c:v>60.94140625</c:v>
                </c:pt>
                <c:pt idx="41709">
                  <c:v>17.94140625</c:v>
                </c:pt>
                <c:pt idx="41710">
                  <c:v>31.94140625</c:v>
                </c:pt>
                <c:pt idx="41711">
                  <c:v>140.94140619999999</c:v>
                </c:pt>
                <c:pt idx="41712">
                  <c:v>38.94140625</c:v>
                </c:pt>
                <c:pt idx="41713">
                  <c:v>44.94140625</c:v>
                </c:pt>
                <c:pt idx="41714">
                  <c:v>67.234375</c:v>
                </c:pt>
                <c:pt idx="41715">
                  <c:v>67.234375</c:v>
                </c:pt>
                <c:pt idx="41716">
                  <c:v>65.234375</c:v>
                </c:pt>
                <c:pt idx="41717">
                  <c:v>87.234375</c:v>
                </c:pt>
                <c:pt idx="41718">
                  <c:v>25.234375</c:v>
                </c:pt>
                <c:pt idx="41719">
                  <c:v>81.234375</c:v>
                </c:pt>
                <c:pt idx="41720">
                  <c:v>31.234375</c:v>
                </c:pt>
                <c:pt idx="41721">
                  <c:v>196.234375</c:v>
                </c:pt>
                <c:pt idx="41722">
                  <c:v>118.234375</c:v>
                </c:pt>
                <c:pt idx="41723">
                  <c:v>118.234375</c:v>
                </c:pt>
                <c:pt idx="41724">
                  <c:v>85.16796875</c:v>
                </c:pt>
                <c:pt idx="41725">
                  <c:v>67.16796875</c:v>
                </c:pt>
                <c:pt idx="41726">
                  <c:v>75.16796875</c:v>
                </c:pt>
                <c:pt idx="41727">
                  <c:v>50.16796875</c:v>
                </c:pt>
                <c:pt idx="41728">
                  <c:v>38.12890625</c:v>
                </c:pt>
                <c:pt idx="41729">
                  <c:v>135.12890619999999</c:v>
                </c:pt>
                <c:pt idx="41730">
                  <c:v>36.12890625</c:v>
                </c:pt>
                <c:pt idx="41731">
                  <c:v>137.12890619999999</c:v>
                </c:pt>
                <c:pt idx="41732">
                  <c:v>21.12890625</c:v>
                </c:pt>
                <c:pt idx="41733">
                  <c:v>57.12890625</c:v>
                </c:pt>
                <c:pt idx="41734">
                  <c:v>4.12890625</c:v>
                </c:pt>
                <c:pt idx="41735">
                  <c:v>227.12890619999999</c:v>
                </c:pt>
                <c:pt idx="41736">
                  <c:v>162.12890619999999</c:v>
                </c:pt>
                <c:pt idx="41737">
                  <c:v>89.33984375</c:v>
                </c:pt>
                <c:pt idx="41738">
                  <c:v>77.33984375</c:v>
                </c:pt>
                <c:pt idx="41739">
                  <c:v>138.12890619999999</c:v>
                </c:pt>
                <c:pt idx="41740">
                  <c:v>39.12890625</c:v>
                </c:pt>
                <c:pt idx="41741">
                  <c:v>102.1289062</c:v>
                </c:pt>
                <c:pt idx="41742">
                  <c:v>162.12890619999999</c:v>
                </c:pt>
                <c:pt idx="41743">
                  <c:v>19.12890625</c:v>
                </c:pt>
                <c:pt idx="41744">
                  <c:v>84.12890625</c:v>
                </c:pt>
                <c:pt idx="41745">
                  <c:v>60.12890625</c:v>
                </c:pt>
                <c:pt idx="41746">
                  <c:v>55.1875</c:v>
                </c:pt>
                <c:pt idx="41747">
                  <c:v>58.1875</c:v>
                </c:pt>
                <c:pt idx="41748">
                  <c:v>109.1875</c:v>
                </c:pt>
                <c:pt idx="41749">
                  <c:v>124.1875</c:v>
                </c:pt>
                <c:pt idx="41750">
                  <c:v>164.1875</c:v>
                </c:pt>
                <c:pt idx="41751">
                  <c:v>60.1875</c:v>
                </c:pt>
                <c:pt idx="41752">
                  <c:v>42.1875</c:v>
                </c:pt>
                <c:pt idx="41753">
                  <c:v>180.1875</c:v>
                </c:pt>
                <c:pt idx="41754">
                  <c:v>73.24609375</c:v>
                </c:pt>
                <c:pt idx="41755">
                  <c:v>135.24609380000001</c:v>
                </c:pt>
                <c:pt idx="41756">
                  <c:v>117.2460938</c:v>
                </c:pt>
                <c:pt idx="41757">
                  <c:v>153.24609380000001</c:v>
                </c:pt>
                <c:pt idx="41758">
                  <c:v>136.24609380000001</c:v>
                </c:pt>
                <c:pt idx="41759">
                  <c:v>134.94140619999999</c:v>
                </c:pt>
                <c:pt idx="41760">
                  <c:v>38.94140625</c:v>
                </c:pt>
                <c:pt idx="41761">
                  <c:v>167.94140619999999</c:v>
                </c:pt>
                <c:pt idx="41762">
                  <c:v>111.9414062</c:v>
                </c:pt>
                <c:pt idx="41763">
                  <c:v>93.234375</c:v>
                </c:pt>
                <c:pt idx="41764">
                  <c:v>96.234375</c:v>
                </c:pt>
                <c:pt idx="41765">
                  <c:v>85.234375</c:v>
                </c:pt>
                <c:pt idx="41766">
                  <c:v>123.234375</c:v>
                </c:pt>
                <c:pt idx="41767">
                  <c:v>117.234375</c:v>
                </c:pt>
                <c:pt idx="41768">
                  <c:v>81.16796875</c:v>
                </c:pt>
                <c:pt idx="41769">
                  <c:v>9.16796875</c:v>
                </c:pt>
                <c:pt idx="41770">
                  <c:v>25.16796875</c:v>
                </c:pt>
                <c:pt idx="41771">
                  <c:v>22.16796875</c:v>
                </c:pt>
                <c:pt idx="41772">
                  <c:v>125.1679688</c:v>
                </c:pt>
                <c:pt idx="41773">
                  <c:v>125.1679688</c:v>
                </c:pt>
                <c:pt idx="41774">
                  <c:v>166.12890619999999</c:v>
                </c:pt>
                <c:pt idx="41775">
                  <c:v>104.1289062</c:v>
                </c:pt>
                <c:pt idx="41776">
                  <c:v>118.3398438</c:v>
                </c:pt>
                <c:pt idx="41777">
                  <c:v>27.33984375</c:v>
                </c:pt>
                <c:pt idx="41778">
                  <c:v>24.12890625</c:v>
                </c:pt>
                <c:pt idx="41779">
                  <c:v>197.12890619999999</c:v>
                </c:pt>
                <c:pt idx="41780">
                  <c:v>5.12890625</c:v>
                </c:pt>
                <c:pt idx="41781">
                  <c:v>111.1875</c:v>
                </c:pt>
                <c:pt idx="41782">
                  <c:v>72.1875</c:v>
                </c:pt>
                <c:pt idx="41783">
                  <c:v>-46.75390625</c:v>
                </c:pt>
                <c:pt idx="41784">
                  <c:v>106.2460938</c:v>
                </c:pt>
                <c:pt idx="41785">
                  <c:v>108.2460938</c:v>
                </c:pt>
                <c:pt idx="41786">
                  <c:v>11.94140625</c:v>
                </c:pt>
                <c:pt idx="41787">
                  <c:v>83.94140625</c:v>
                </c:pt>
                <c:pt idx="41788">
                  <c:v>154.94140619999999</c:v>
                </c:pt>
                <c:pt idx="41789">
                  <c:v>107.9414062</c:v>
                </c:pt>
                <c:pt idx="41790">
                  <c:v>207.234375</c:v>
                </c:pt>
                <c:pt idx="41791">
                  <c:v>-1.765625</c:v>
                </c:pt>
                <c:pt idx="41792">
                  <c:v>191.234375</c:v>
                </c:pt>
                <c:pt idx="41793">
                  <c:v>66.234375</c:v>
                </c:pt>
                <c:pt idx="41794">
                  <c:v>26.234375</c:v>
                </c:pt>
                <c:pt idx="41795">
                  <c:v>77.16796875</c:v>
                </c:pt>
                <c:pt idx="41796">
                  <c:v>113.1679688</c:v>
                </c:pt>
                <c:pt idx="41797">
                  <c:v>95.16796875</c:v>
                </c:pt>
                <c:pt idx="41798">
                  <c:v>75.16796875</c:v>
                </c:pt>
                <c:pt idx="41799">
                  <c:v>-11.83203125</c:v>
                </c:pt>
                <c:pt idx="41800">
                  <c:v>61.16796875</c:v>
                </c:pt>
                <c:pt idx="41801">
                  <c:v>112.1679688</c:v>
                </c:pt>
                <c:pt idx="41802">
                  <c:v>117.1679688</c:v>
                </c:pt>
                <c:pt idx="41803">
                  <c:v>137.16796880000001</c:v>
                </c:pt>
                <c:pt idx="41804">
                  <c:v>-33.87109375</c:v>
                </c:pt>
                <c:pt idx="41805">
                  <c:v>-3.87109375</c:v>
                </c:pt>
                <c:pt idx="41806">
                  <c:v>127.1289062</c:v>
                </c:pt>
                <c:pt idx="41807">
                  <c:v>45.12890625</c:v>
                </c:pt>
                <c:pt idx="41808">
                  <c:v>184.12890619999999</c:v>
                </c:pt>
                <c:pt idx="41809">
                  <c:v>160.12890619999999</c:v>
                </c:pt>
                <c:pt idx="41810">
                  <c:v>-1.66015625</c:v>
                </c:pt>
                <c:pt idx="41811">
                  <c:v>75.33984375</c:v>
                </c:pt>
                <c:pt idx="41812">
                  <c:v>-50.66015625</c:v>
                </c:pt>
                <c:pt idx="41813">
                  <c:v>120.3398438</c:v>
                </c:pt>
                <c:pt idx="41814">
                  <c:v>11.12890625</c:v>
                </c:pt>
                <c:pt idx="41815">
                  <c:v>106.1289062</c:v>
                </c:pt>
                <c:pt idx="41816">
                  <c:v>-3.87109375</c:v>
                </c:pt>
                <c:pt idx="41817">
                  <c:v>17.1875</c:v>
                </c:pt>
                <c:pt idx="41818">
                  <c:v>103.1875</c:v>
                </c:pt>
                <c:pt idx="41819">
                  <c:v>247.1875</c:v>
                </c:pt>
                <c:pt idx="41820">
                  <c:v>96.1875</c:v>
                </c:pt>
                <c:pt idx="41821">
                  <c:v>202.1875</c:v>
                </c:pt>
                <c:pt idx="41822">
                  <c:v>4.24609375</c:v>
                </c:pt>
                <c:pt idx="41823">
                  <c:v>86.24609375</c:v>
                </c:pt>
                <c:pt idx="41824">
                  <c:v>83.24609375</c:v>
                </c:pt>
                <c:pt idx="41825">
                  <c:v>100.9414062</c:v>
                </c:pt>
                <c:pt idx="41826">
                  <c:v>103.9414062</c:v>
                </c:pt>
                <c:pt idx="41827">
                  <c:v>117.9414062</c:v>
                </c:pt>
                <c:pt idx="41828">
                  <c:v>121.9414062</c:v>
                </c:pt>
                <c:pt idx="41829">
                  <c:v>59.94140625</c:v>
                </c:pt>
                <c:pt idx="41830">
                  <c:v>136.94140619999999</c:v>
                </c:pt>
                <c:pt idx="41831">
                  <c:v>101.234375</c:v>
                </c:pt>
                <c:pt idx="41832">
                  <c:v>63.234375</c:v>
                </c:pt>
                <c:pt idx="41833">
                  <c:v>106.234375</c:v>
                </c:pt>
                <c:pt idx="41834">
                  <c:v>51.234375</c:v>
                </c:pt>
                <c:pt idx="41835">
                  <c:v>12.234375</c:v>
                </c:pt>
                <c:pt idx="41836">
                  <c:v>1.16796875</c:v>
                </c:pt>
                <c:pt idx="41837">
                  <c:v>16.16796875</c:v>
                </c:pt>
                <c:pt idx="41838">
                  <c:v>150.16796880000001</c:v>
                </c:pt>
                <c:pt idx="41839">
                  <c:v>27.16796875</c:v>
                </c:pt>
                <c:pt idx="41840">
                  <c:v>-7.87109375</c:v>
                </c:pt>
                <c:pt idx="41841">
                  <c:v>144.33984380000001</c:v>
                </c:pt>
                <c:pt idx="41842">
                  <c:v>122.3398438</c:v>
                </c:pt>
                <c:pt idx="41843">
                  <c:v>199.12890619999999</c:v>
                </c:pt>
                <c:pt idx="41844">
                  <c:v>109.1289062</c:v>
                </c:pt>
                <c:pt idx="41845">
                  <c:v>34.12890625</c:v>
                </c:pt>
                <c:pt idx="41846">
                  <c:v>108.1875</c:v>
                </c:pt>
                <c:pt idx="41847">
                  <c:v>69.1875</c:v>
                </c:pt>
                <c:pt idx="41848">
                  <c:v>192.1875</c:v>
                </c:pt>
                <c:pt idx="41849">
                  <c:v>137.1875</c:v>
                </c:pt>
                <c:pt idx="41850">
                  <c:v>31.1875</c:v>
                </c:pt>
                <c:pt idx="41851">
                  <c:v>0.24609375</c:v>
                </c:pt>
                <c:pt idx="41852">
                  <c:v>-75.75390625</c:v>
                </c:pt>
                <c:pt idx="41853">
                  <c:v>62.24609375</c:v>
                </c:pt>
                <c:pt idx="41854">
                  <c:v>149.24609380000001</c:v>
                </c:pt>
                <c:pt idx="41855">
                  <c:v>68.24609375</c:v>
                </c:pt>
                <c:pt idx="41856">
                  <c:v>171.24609380000001</c:v>
                </c:pt>
                <c:pt idx="41857">
                  <c:v>194.24609380000001</c:v>
                </c:pt>
                <c:pt idx="41858">
                  <c:v>25.24609375</c:v>
                </c:pt>
                <c:pt idx="41859">
                  <c:v>109.2460938</c:v>
                </c:pt>
                <c:pt idx="41860">
                  <c:v>9.94140625</c:v>
                </c:pt>
                <c:pt idx="41861">
                  <c:v>118.9414062</c:v>
                </c:pt>
                <c:pt idx="41862">
                  <c:v>112.9414062</c:v>
                </c:pt>
                <c:pt idx="41863">
                  <c:v>57.94140625</c:v>
                </c:pt>
                <c:pt idx="41864">
                  <c:v>77.234375</c:v>
                </c:pt>
                <c:pt idx="41865">
                  <c:v>33.234375</c:v>
                </c:pt>
                <c:pt idx="41866">
                  <c:v>72.234375</c:v>
                </c:pt>
                <c:pt idx="41867">
                  <c:v>66.16796875</c:v>
                </c:pt>
                <c:pt idx="41868">
                  <c:v>-47.83203125</c:v>
                </c:pt>
                <c:pt idx="41869">
                  <c:v>187.16796880000001</c:v>
                </c:pt>
                <c:pt idx="41870">
                  <c:v>129.16796880000001</c:v>
                </c:pt>
                <c:pt idx="41871">
                  <c:v>130.12890619999999</c:v>
                </c:pt>
                <c:pt idx="41872">
                  <c:v>2.12890625</c:v>
                </c:pt>
                <c:pt idx="41873">
                  <c:v>171.12890619999999</c:v>
                </c:pt>
                <c:pt idx="41874">
                  <c:v>54.33984375</c:v>
                </c:pt>
                <c:pt idx="41875">
                  <c:v>96.33984375</c:v>
                </c:pt>
                <c:pt idx="41876">
                  <c:v>109.3398438</c:v>
                </c:pt>
                <c:pt idx="41877">
                  <c:v>125.3398438</c:v>
                </c:pt>
                <c:pt idx="41878">
                  <c:v>20.33984375</c:v>
                </c:pt>
                <c:pt idx="41879">
                  <c:v>128.33984380000001</c:v>
                </c:pt>
                <c:pt idx="41880">
                  <c:v>53.12890625</c:v>
                </c:pt>
                <c:pt idx="41881">
                  <c:v>158.12890619999999</c:v>
                </c:pt>
                <c:pt idx="41882">
                  <c:v>114.1289062</c:v>
                </c:pt>
                <c:pt idx="41883">
                  <c:v>96.12890625</c:v>
                </c:pt>
                <c:pt idx="41884">
                  <c:v>86.1875</c:v>
                </c:pt>
                <c:pt idx="41885">
                  <c:v>-38.8125</c:v>
                </c:pt>
                <c:pt idx="41886">
                  <c:v>96.1875</c:v>
                </c:pt>
                <c:pt idx="41887">
                  <c:v>35.1875</c:v>
                </c:pt>
                <c:pt idx="41888">
                  <c:v>129.24609380000001</c:v>
                </c:pt>
                <c:pt idx="41889">
                  <c:v>37.24609375</c:v>
                </c:pt>
                <c:pt idx="41890">
                  <c:v>102.2460938</c:v>
                </c:pt>
                <c:pt idx="41891">
                  <c:v>29.24609375</c:v>
                </c:pt>
                <c:pt idx="41892">
                  <c:v>-3.75390625</c:v>
                </c:pt>
                <c:pt idx="41893">
                  <c:v>102.2460938</c:v>
                </c:pt>
                <c:pt idx="41894">
                  <c:v>12.94140625</c:v>
                </c:pt>
                <c:pt idx="41895">
                  <c:v>27.94140625</c:v>
                </c:pt>
                <c:pt idx="41896">
                  <c:v>144.94140619999999</c:v>
                </c:pt>
                <c:pt idx="41897">
                  <c:v>24.94140625</c:v>
                </c:pt>
                <c:pt idx="41898">
                  <c:v>88.234375</c:v>
                </c:pt>
                <c:pt idx="41899">
                  <c:v>66.234375</c:v>
                </c:pt>
                <c:pt idx="41900">
                  <c:v>72.234375</c:v>
                </c:pt>
                <c:pt idx="41901">
                  <c:v>86.234375</c:v>
                </c:pt>
                <c:pt idx="41902">
                  <c:v>29.16796875</c:v>
                </c:pt>
                <c:pt idx="41903">
                  <c:v>108.1679688</c:v>
                </c:pt>
                <c:pt idx="41904">
                  <c:v>86.16796875</c:v>
                </c:pt>
                <c:pt idx="41905">
                  <c:v>79.16796875</c:v>
                </c:pt>
                <c:pt idx="41906">
                  <c:v>79.12890625</c:v>
                </c:pt>
                <c:pt idx="41907">
                  <c:v>118.1289062</c:v>
                </c:pt>
                <c:pt idx="41908">
                  <c:v>105.1289062</c:v>
                </c:pt>
                <c:pt idx="41909">
                  <c:v>72.12890625</c:v>
                </c:pt>
                <c:pt idx="41910">
                  <c:v>115.1289062</c:v>
                </c:pt>
                <c:pt idx="41911">
                  <c:v>33.33984375</c:v>
                </c:pt>
                <c:pt idx="41912">
                  <c:v>63.33984375</c:v>
                </c:pt>
                <c:pt idx="41913">
                  <c:v>84.33984375</c:v>
                </c:pt>
                <c:pt idx="41914">
                  <c:v>63.33984375</c:v>
                </c:pt>
                <c:pt idx="41915">
                  <c:v>143.33984380000001</c:v>
                </c:pt>
                <c:pt idx="41916">
                  <c:v>77.33984375</c:v>
                </c:pt>
                <c:pt idx="41917">
                  <c:v>64.33984375</c:v>
                </c:pt>
                <c:pt idx="41918">
                  <c:v>131.12890619999999</c:v>
                </c:pt>
                <c:pt idx="41919">
                  <c:v>110.1289062</c:v>
                </c:pt>
                <c:pt idx="41920">
                  <c:v>68.12890625</c:v>
                </c:pt>
                <c:pt idx="41921">
                  <c:v>202.1875</c:v>
                </c:pt>
                <c:pt idx="41922">
                  <c:v>136.1875</c:v>
                </c:pt>
                <c:pt idx="41923">
                  <c:v>-21.8125</c:v>
                </c:pt>
                <c:pt idx="41924">
                  <c:v>12.1875</c:v>
                </c:pt>
                <c:pt idx="41925">
                  <c:v>162.1875</c:v>
                </c:pt>
                <c:pt idx="41926">
                  <c:v>112.2460938</c:v>
                </c:pt>
                <c:pt idx="41927">
                  <c:v>66.24609375</c:v>
                </c:pt>
                <c:pt idx="41928">
                  <c:v>-7.75390625</c:v>
                </c:pt>
                <c:pt idx="41929">
                  <c:v>-63.05859375</c:v>
                </c:pt>
                <c:pt idx="41930">
                  <c:v>52.94140625</c:v>
                </c:pt>
                <c:pt idx="41931">
                  <c:v>57.94140625</c:v>
                </c:pt>
                <c:pt idx="41932">
                  <c:v>35.94140625</c:v>
                </c:pt>
                <c:pt idx="41933">
                  <c:v>123.9414062</c:v>
                </c:pt>
                <c:pt idx="41934">
                  <c:v>144.234375</c:v>
                </c:pt>
                <c:pt idx="41935">
                  <c:v>79.234375</c:v>
                </c:pt>
                <c:pt idx="41936">
                  <c:v>107.234375</c:v>
                </c:pt>
                <c:pt idx="41937">
                  <c:v>124.234375</c:v>
                </c:pt>
                <c:pt idx="41938">
                  <c:v>56.16796875</c:v>
                </c:pt>
                <c:pt idx="41939">
                  <c:v>16.16796875</c:v>
                </c:pt>
                <c:pt idx="41940">
                  <c:v>33.12890625</c:v>
                </c:pt>
                <c:pt idx="41941">
                  <c:v>103.1289062</c:v>
                </c:pt>
                <c:pt idx="41942">
                  <c:v>129.12890619999999</c:v>
                </c:pt>
                <c:pt idx="41943">
                  <c:v>82.12890625</c:v>
                </c:pt>
                <c:pt idx="41944">
                  <c:v>119.1289062</c:v>
                </c:pt>
                <c:pt idx="41945">
                  <c:v>12.33984375</c:v>
                </c:pt>
                <c:pt idx="41946">
                  <c:v>48.33984375</c:v>
                </c:pt>
                <c:pt idx="41947">
                  <c:v>144.33984380000001</c:v>
                </c:pt>
                <c:pt idx="41948">
                  <c:v>99.33984375</c:v>
                </c:pt>
                <c:pt idx="41949">
                  <c:v>118.3398438</c:v>
                </c:pt>
                <c:pt idx="41950">
                  <c:v>97.33984375</c:v>
                </c:pt>
                <c:pt idx="41951">
                  <c:v>113.3398438</c:v>
                </c:pt>
                <c:pt idx="41952">
                  <c:v>35.12890625</c:v>
                </c:pt>
                <c:pt idx="41953">
                  <c:v>174.12890619999999</c:v>
                </c:pt>
                <c:pt idx="41954">
                  <c:v>40.12890625</c:v>
                </c:pt>
                <c:pt idx="41955">
                  <c:v>127.1289062</c:v>
                </c:pt>
                <c:pt idx="41956">
                  <c:v>108.1875</c:v>
                </c:pt>
                <c:pt idx="41957">
                  <c:v>4.1875</c:v>
                </c:pt>
                <c:pt idx="41958">
                  <c:v>-80.8125</c:v>
                </c:pt>
                <c:pt idx="41959">
                  <c:v>230.1875</c:v>
                </c:pt>
                <c:pt idx="41960">
                  <c:v>161.24609380000001</c:v>
                </c:pt>
                <c:pt idx="41961">
                  <c:v>130.24609380000001</c:v>
                </c:pt>
                <c:pt idx="41962">
                  <c:v>35.94140625</c:v>
                </c:pt>
                <c:pt idx="41963">
                  <c:v>72.94140625</c:v>
                </c:pt>
                <c:pt idx="41964">
                  <c:v>122.9414062</c:v>
                </c:pt>
                <c:pt idx="41965">
                  <c:v>17.94140625</c:v>
                </c:pt>
                <c:pt idx="41966">
                  <c:v>92.234375</c:v>
                </c:pt>
                <c:pt idx="41967">
                  <c:v>89.234375</c:v>
                </c:pt>
                <c:pt idx="41968">
                  <c:v>-37.83203125</c:v>
                </c:pt>
                <c:pt idx="41969">
                  <c:v>-50.83203125</c:v>
                </c:pt>
                <c:pt idx="41970">
                  <c:v>136.16796880000001</c:v>
                </c:pt>
                <c:pt idx="41971">
                  <c:v>116.1679688</c:v>
                </c:pt>
                <c:pt idx="41972">
                  <c:v>30.12890625</c:v>
                </c:pt>
                <c:pt idx="41973">
                  <c:v>40.12890625</c:v>
                </c:pt>
                <c:pt idx="41974">
                  <c:v>115.1289062</c:v>
                </c:pt>
                <c:pt idx="41975">
                  <c:v>147.12890619999999</c:v>
                </c:pt>
                <c:pt idx="41976">
                  <c:v>28.12890625</c:v>
                </c:pt>
                <c:pt idx="41977">
                  <c:v>45.12890625</c:v>
                </c:pt>
                <c:pt idx="41978">
                  <c:v>71.33984375</c:v>
                </c:pt>
                <c:pt idx="41979">
                  <c:v>-15.66015625</c:v>
                </c:pt>
                <c:pt idx="41980">
                  <c:v>146.33984380000001</c:v>
                </c:pt>
                <c:pt idx="41981">
                  <c:v>162.33984380000001</c:v>
                </c:pt>
                <c:pt idx="41982">
                  <c:v>-13.87109375</c:v>
                </c:pt>
                <c:pt idx="41983">
                  <c:v>125.1289062</c:v>
                </c:pt>
                <c:pt idx="41984">
                  <c:v>198.12890619999999</c:v>
                </c:pt>
                <c:pt idx="41985">
                  <c:v>90.12890625</c:v>
                </c:pt>
                <c:pt idx="41986">
                  <c:v>130.12890619999999</c:v>
                </c:pt>
                <c:pt idx="41987">
                  <c:v>38.12890625</c:v>
                </c:pt>
                <c:pt idx="41988">
                  <c:v>126.1875</c:v>
                </c:pt>
                <c:pt idx="41989">
                  <c:v>-1.8125</c:v>
                </c:pt>
                <c:pt idx="41990">
                  <c:v>115.1875</c:v>
                </c:pt>
                <c:pt idx="41991">
                  <c:v>122.1875</c:v>
                </c:pt>
                <c:pt idx="41992">
                  <c:v>7.1875</c:v>
                </c:pt>
                <c:pt idx="41993">
                  <c:v>184.24609380000001</c:v>
                </c:pt>
                <c:pt idx="41994">
                  <c:v>26.24609375</c:v>
                </c:pt>
                <c:pt idx="41995">
                  <c:v>95.24609375</c:v>
                </c:pt>
                <c:pt idx="41996">
                  <c:v>176.24609380000001</c:v>
                </c:pt>
                <c:pt idx="41997">
                  <c:v>137.24609380000001</c:v>
                </c:pt>
                <c:pt idx="41998">
                  <c:v>64.24609375</c:v>
                </c:pt>
                <c:pt idx="41999">
                  <c:v>79.24609375</c:v>
                </c:pt>
                <c:pt idx="42000">
                  <c:v>-5.859375E-2</c:v>
                </c:pt>
                <c:pt idx="42001">
                  <c:v>60.94140625</c:v>
                </c:pt>
                <c:pt idx="42002">
                  <c:v>138.94140619999999</c:v>
                </c:pt>
                <c:pt idx="42003">
                  <c:v>148.94140619999999</c:v>
                </c:pt>
                <c:pt idx="42004">
                  <c:v>27.94140625</c:v>
                </c:pt>
                <c:pt idx="42005">
                  <c:v>122.9414062</c:v>
                </c:pt>
                <c:pt idx="42006">
                  <c:v>-8.765625</c:v>
                </c:pt>
                <c:pt idx="42007">
                  <c:v>116.234375</c:v>
                </c:pt>
                <c:pt idx="42008">
                  <c:v>79.234375</c:v>
                </c:pt>
                <c:pt idx="42009">
                  <c:v>39.234375</c:v>
                </c:pt>
                <c:pt idx="42010">
                  <c:v>211.234375</c:v>
                </c:pt>
                <c:pt idx="42011">
                  <c:v>-7.765625</c:v>
                </c:pt>
                <c:pt idx="42012">
                  <c:v>45.16796875</c:v>
                </c:pt>
                <c:pt idx="42013">
                  <c:v>9.16796875</c:v>
                </c:pt>
                <c:pt idx="42014">
                  <c:v>39.16796875</c:v>
                </c:pt>
                <c:pt idx="42015">
                  <c:v>35.16796875</c:v>
                </c:pt>
                <c:pt idx="42016">
                  <c:v>67.16796875</c:v>
                </c:pt>
                <c:pt idx="42017">
                  <c:v>124.1679688</c:v>
                </c:pt>
                <c:pt idx="42018">
                  <c:v>210.16796880000001</c:v>
                </c:pt>
                <c:pt idx="42019">
                  <c:v>15.12890625</c:v>
                </c:pt>
                <c:pt idx="42020">
                  <c:v>67.12890625</c:v>
                </c:pt>
                <c:pt idx="42021">
                  <c:v>196.12890619999999</c:v>
                </c:pt>
                <c:pt idx="42022">
                  <c:v>185.12890619999999</c:v>
                </c:pt>
                <c:pt idx="42023">
                  <c:v>136.33984380000001</c:v>
                </c:pt>
                <c:pt idx="42024">
                  <c:v>-40.66015625</c:v>
                </c:pt>
                <c:pt idx="42025">
                  <c:v>157.33984380000001</c:v>
                </c:pt>
                <c:pt idx="42026">
                  <c:v>72.12890625</c:v>
                </c:pt>
                <c:pt idx="42027">
                  <c:v>129.12890619999999</c:v>
                </c:pt>
                <c:pt idx="42028">
                  <c:v>172.12890619999999</c:v>
                </c:pt>
                <c:pt idx="42029">
                  <c:v>56.12890625</c:v>
                </c:pt>
                <c:pt idx="42030">
                  <c:v>94.12890625</c:v>
                </c:pt>
                <c:pt idx="42031">
                  <c:v>-10.8125</c:v>
                </c:pt>
                <c:pt idx="42032">
                  <c:v>-22.75390625</c:v>
                </c:pt>
                <c:pt idx="42033">
                  <c:v>100.2460938</c:v>
                </c:pt>
                <c:pt idx="42034">
                  <c:v>9.24609375</c:v>
                </c:pt>
                <c:pt idx="42035">
                  <c:v>76.24609375</c:v>
                </c:pt>
                <c:pt idx="42036">
                  <c:v>113.2460938</c:v>
                </c:pt>
                <c:pt idx="42037">
                  <c:v>128.24609380000001</c:v>
                </c:pt>
                <c:pt idx="42038">
                  <c:v>135.94140619999999</c:v>
                </c:pt>
                <c:pt idx="42039">
                  <c:v>46.94140625</c:v>
                </c:pt>
                <c:pt idx="42040">
                  <c:v>131.234375</c:v>
                </c:pt>
                <c:pt idx="42041">
                  <c:v>31.16796875</c:v>
                </c:pt>
                <c:pt idx="42042">
                  <c:v>64.16796875</c:v>
                </c:pt>
                <c:pt idx="42043">
                  <c:v>93.16796875</c:v>
                </c:pt>
                <c:pt idx="42044">
                  <c:v>77.16796875</c:v>
                </c:pt>
                <c:pt idx="42045">
                  <c:v>-18.83203125</c:v>
                </c:pt>
                <c:pt idx="42046">
                  <c:v>-3.83203125</c:v>
                </c:pt>
                <c:pt idx="42047">
                  <c:v>10.12890625</c:v>
                </c:pt>
                <c:pt idx="42048">
                  <c:v>89.12890625</c:v>
                </c:pt>
                <c:pt idx="42049">
                  <c:v>38.12890625</c:v>
                </c:pt>
                <c:pt idx="42050">
                  <c:v>85.12890625</c:v>
                </c:pt>
                <c:pt idx="42051">
                  <c:v>87.12890625</c:v>
                </c:pt>
                <c:pt idx="42052">
                  <c:v>36.12890625</c:v>
                </c:pt>
                <c:pt idx="42053">
                  <c:v>38.12890625</c:v>
                </c:pt>
                <c:pt idx="42054">
                  <c:v>28.33984375</c:v>
                </c:pt>
                <c:pt idx="42055">
                  <c:v>21.33984375</c:v>
                </c:pt>
                <c:pt idx="42056">
                  <c:v>157.33984380000001</c:v>
                </c:pt>
                <c:pt idx="42057">
                  <c:v>30.12890625</c:v>
                </c:pt>
                <c:pt idx="42058">
                  <c:v>81.12890625</c:v>
                </c:pt>
                <c:pt idx="42059">
                  <c:v>87.12890625</c:v>
                </c:pt>
                <c:pt idx="42060">
                  <c:v>80.12890625</c:v>
                </c:pt>
                <c:pt idx="42061">
                  <c:v>107.1289062</c:v>
                </c:pt>
                <c:pt idx="42062">
                  <c:v>74.1875</c:v>
                </c:pt>
                <c:pt idx="42063">
                  <c:v>31.1875</c:v>
                </c:pt>
                <c:pt idx="42064">
                  <c:v>42.24609375</c:v>
                </c:pt>
                <c:pt idx="42065">
                  <c:v>139.24609380000001</c:v>
                </c:pt>
                <c:pt idx="42066">
                  <c:v>8.94140625</c:v>
                </c:pt>
                <c:pt idx="42067">
                  <c:v>14.94140625</c:v>
                </c:pt>
                <c:pt idx="42068">
                  <c:v>70.94140625</c:v>
                </c:pt>
                <c:pt idx="42069">
                  <c:v>62.94140625</c:v>
                </c:pt>
                <c:pt idx="42070">
                  <c:v>-48.765625</c:v>
                </c:pt>
                <c:pt idx="42071">
                  <c:v>100.1679688</c:v>
                </c:pt>
                <c:pt idx="42072">
                  <c:v>126.1679688</c:v>
                </c:pt>
                <c:pt idx="42073">
                  <c:v>87.16796875</c:v>
                </c:pt>
                <c:pt idx="42074">
                  <c:v>107.1679688</c:v>
                </c:pt>
                <c:pt idx="42075">
                  <c:v>116.1679688</c:v>
                </c:pt>
                <c:pt idx="42076">
                  <c:v>119.1679688</c:v>
                </c:pt>
                <c:pt idx="42077">
                  <c:v>-19.87109375</c:v>
                </c:pt>
                <c:pt idx="42078">
                  <c:v>-12.87109375</c:v>
                </c:pt>
                <c:pt idx="42079">
                  <c:v>147.12890619999999</c:v>
                </c:pt>
                <c:pt idx="42080">
                  <c:v>56.12890625</c:v>
                </c:pt>
                <c:pt idx="42081">
                  <c:v>166.33984380000001</c:v>
                </c:pt>
                <c:pt idx="42082">
                  <c:v>154.33984380000001</c:v>
                </c:pt>
                <c:pt idx="42083">
                  <c:v>93.33984375</c:v>
                </c:pt>
                <c:pt idx="42084">
                  <c:v>130.33984380000001</c:v>
                </c:pt>
                <c:pt idx="42085">
                  <c:v>16.33984375</c:v>
                </c:pt>
                <c:pt idx="42086">
                  <c:v>166.33984380000001</c:v>
                </c:pt>
                <c:pt idx="42087">
                  <c:v>105.3398438</c:v>
                </c:pt>
                <c:pt idx="42088">
                  <c:v>100.1289062</c:v>
                </c:pt>
                <c:pt idx="42089">
                  <c:v>91.12890625</c:v>
                </c:pt>
                <c:pt idx="42090">
                  <c:v>-27.87109375</c:v>
                </c:pt>
                <c:pt idx="42091">
                  <c:v>139.12890619999999</c:v>
                </c:pt>
                <c:pt idx="42092">
                  <c:v>104.1289062</c:v>
                </c:pt>
                <c:pt idx="42093">
                  <c:v>87.12890625</c:v>
                </c:pt>
                <c:pt idx="42094">
                  <c:v>118.1289062</c:v>
                </c:pt>
                <c:pt idx="42095">
                  <c:v>69.12890625</c:v>
                </c:pt>
                <c:pt idx="42096">
                  <c:v>73.1875</c:v>
                </c:pt>
                <c:pt idx="42097">
                  <c:v>47.1875</c:v>
                </c:pt>
                <c:pt idx="42098">
                  <c:v>113.1875</c:v>
                </c:pt>
                <c:pt idx="42099">
                  <c:v>70.24609375</c:v>
                </c:pt>
                <c:pt idx="42100">
                  <c:v>-9.75390625</c:v>
                </c:pt>
                <c:pt idx="42101">
                  <c:v>114.2460938</c:v>
                </c:pt>
                <c:pt idx="42102">
                  <c:v>93.94140625</c:v>
                </c:pt>
                <c:pt idx="42103">
                  <c:v>-38.05859375</c:v>
                </c:pt>
                <c:pt idx="42104">
                  <c:v>133.94140619999999</c:v>
                </c:pt>
                <c:pt idx="42105">
                  <c:v>136.94140619999999</c:v>
                </c:pt>
                <c:pt idx="42106">
                  <c:v>28.94140625</c:v>
                </c:pt>
                <c:pt idx="42107">
                  <c:v>175.94140619999999</c:v>
                </c:pt>
                <c:pt idx="42108">
                  <c:v>123.234375</c:v>
                </c:pt>
                <c:pt idx="42109">
                  <c:v>177.234375</c:v>
                </c:pt>
                <c:pt idx="42110">
                  <c:v>179.234375</c:v>
                </c:pt>
                <c:pt idx="42111">
                  <c:v>132.234375</c:v>
                </c:pt>
                <c:pt idx="42112">
                  <c:v>30.234375</c:v>
                </c:pt>
                <c:pt idx="42113">
                  <c:v>58.16796875</c:v>
                </c:pt>
                <c:pt idx="42114">
                  <c:v>102.1289062</c:v>
                </c:pt>
                <c:pt idx="42115">
                  <c:v>131.12890619999999</c:v>
                </c:pt>
                <c:pt idx="42116">
                  <c:v>-20.66015625</c:v>
                </c:pt>
                <c:pt idx="42117">
                  <c:v>146.33984380000001</c:v>
                </c:pt>
                <c:pt idx="42118">
                  <c:v>67.33984375</c:v>
                </c:pt>
                <c:pt idx="42119">
                  <c:v>26.33984375</c:v>
                </c:pt>
                <c:pt idx="42120">
                  <c:v>25.12890625</c:v>
                </c:pt>
                <c:pt idx="42121">
                  <c:v>99.12890625</c:v>
                </c:pt>
                <c:pt idx="42122">
                  <c:v>51.12890625</c:v>
                </c:pt>
                <c:pt idx="42123">
                  <c:v>58.12890625</c:v>
                </c:pt>
                <c:pt idx="42124">
                  <c:v>163.12890619999999</c:v>
                </c:pt>
                <c:pt idx="42125">
                  <c:v>-31.87109375</c:v>
                </c:pt>
                <c:pt idx="42126">
                  <c:v>34.12890625</c:v>
                </c:pt>
                <c:pt idx="42127">
                  <c:v>214.12890619999999</c:v>
                </c:pt>
                <c:pt idx="42128">
                  <c:v>136.12890619999999</c:v>
                </c:pt>
                <c:pt idx="42129">
                  <c:v>144.1875</c:v>
                </c:pt>
                <c:pt idx="42130">
                  <c:v>94.1875</c:v>
                </c:pt>
                <c:pt idx="42131">
                  <c:v>97.1875</c:v>
                </c:pt>
                <c:pt idx="42132">
                  <c:v>125.1875</c:v>
                </c:pt>
                <c:pt idx="42133">
                  <c:v>108.1875</c:v>
                </c:pt>
                <c:pt idx="42134">
                  <c:v>15.24609375</c:v>
                </c:pt>
                <c:pt idx="42135">
                  <c:v>165.24609380000001</c:v>
                </c:pt>
                <c:pt idx="42136">
                  <c:v>86.24609375</c:v>
                </c:pt>
                <c:pt idx="42137">
                  <c:v>15.94140625</c:v>
                </c:pt>
                <c:pt idx="42138">
                  <c:v>10.94140625</c:v>
                </c:pt>
                <c:pt idx="42139">
                  <c:v>67.94140625</c:v>
                </c:pt>
                <c:pt idx="42140">
                  <c:v>85.94140625</c:v>
                </c:pt>
                <c:pt idx="42141">
                  <c:v>21.94140625</c:v>
                </c:pt>
                <c:pt idx="42142">
                  <c:v>72.94140625</c:v>
                </c:pt>
                <c:pt idx="42143">
                  <c:v>93.234375</c:v>
                </c:pt>
                <c:pt idx="42144">
                  <c:v>23.234375</c:v>
                </c:pt>
                <c:pt idx="42145">
                  <c:v>108.234375</c:v>
                </c:pt>
                <c:pt idx="42146">
                  <c:v>25.16796875</c:v>
                </c:pt>
                <c:pt idx="42147">
                  <c:v>52.16796875</c:v>
                </c:pt>
                <c:pt idx="42148">
                  <c:v>67.12890625</c:v>
                </c:pt>
                <c:pt idx="42149">
                  <c:v>68.12890625</c:v>
                </c:pt>
                <c:pt idx="42150">
                  <c:v>121.1289062</c:v>
                </c:pt>
                <c:pt idx="42151">
                  <c:v>204.12890619999999</c:v>
                </c:pt>
                <c:pt idx="42152">
                  <c:v>-27.66015625</c:v>
                </c:pt>
                <c:pt idx="42153">
                  <c:v>83.33984375</c:v>
                </c:pt>
                <c:pt idx="42154">
                  <c:v>84.33984375</c:v>
                </c:pt>
                <c:pt idx="42155">
                  <c:v>73.12890625</c:v>
                </c:pt>
                <c:pt idx="42156">
                  <c:v>112.1289062</c:v>
                </c:pt>
                <c:pt idx="42157">
                  <c:v>110.1289062</c:v>
                </c:pt>
                <c:pt idx="42158">
                  <c:v>173.12890619999999</c:v>
                </c:pt>
                <c:pt idx="42159">
                  <c:v>43.1875</c:v>
                </c:pt>
                <c:pt idx="42160">
                  <c:v>139.1875</c:v>
                </c:pt>
                <c:pt idx="42161">
                  <c:v>54.1875</c:v>
                </c:pt>
                <c:pt idx="42162">
                  <c:v>-4.8125</c:v>
                </c:pt>
                <c:pt idx="42163">
                  <c:v>108.1875</c:v>
                </c:pt>
                <c:pt idx="42164">
                  <c:v>83.1875</c:v>
                </c:pt>
                <c:pt idx="42165">
                  <c:v>105.2460938</c:v>
                </c:pt>
                <c:pt idx="42166">
                  <c:v>107.2460938</c:v>
                </c:pt>
                <c:pt idx="42167">
                  <c:v>53.24609375</c:v>
                </c:pt>
                <c:pt idx="42168">
                  <c:v>90.24609375</c:v>
                </c:pt>
                <c:pt idx="42169">
                  <c:v>63.24609375</c:v>
                </c:pt>
                <c:pt idx="42170">
                  <c:v>81.24609375</c:v>
                </c:pt>
                <c:pt idx="42171">
                  <c:v>72.94140625</c:v>
                </c:pt>
                <c:pt idx="42172">
                  <c:v>85.94140625</c:v>
                </c:pt>
                <c:pt idx="42173">
                  <c:v>90.234375</c:v>
                </c:pt>
                <c:pt idx="42174">
                  <c:v>-20.765625</c:v>
                </c:pt>
                <c:pt idx="42175">
                  <c:v>132.234375</c:v>
                </c:pt>
                <c:pt idx="42176">
                  <c:v>79.16796875</c:v>
                </c:pt>
                <c:pt idx="42177">
                  <c:v>82.16796875</c:v>
                </c:pt>
                <c:pt idx="42178">
                  <c:v>80.12890625</c:v>
                </c:pt>
                <c:pt idx="42179">
                  <c:v>180.12890619999999</c:v>
                </c:pt>
                <c:pt idx="42180">
                  <c:v>143.12890619999999</c:v>
                </c:pt>
                <c:pt idx="42181">
                  <c:v>124.1289062</c:v>
                </c:pt>
                <c:pt idx="42182">
                  <c:v>25.33984375</c:v>
                </c:pt>
                <c:pt idx="42183">
                  <c:v>187.33984380000001</c:v>
                </c:pt>
                <c:pt idx="42184">
                  <c:v>137.12890619999999</c:v>
                </c:pt>
                <c:pt idx="42185">
                  <c:v>128.12890619999999</c:v>
                </c:pt>
                <c:pt idx="42186">
                  <c:v>137.12890619999999</c:v>
                </c:pt>
                <c:pt idx="42187">
                  <c:v>85.12890625</c:v>
                </c:pt>
                <c:pt idx="42188">
                  <c:v>68.12890625</c:v>
                </c:pt>
                <c:pt idx="42189">
                  <c:v>152.12890619999999</c:v>
                </c:pt>
                <c:pt idx="42190">
                  <c:v>52.12890625</c:v>
                </c:pt>
                <c:pt idx="42191">
                  <c:v>141.12890619999999</c:v>
                </c:pt>
                <c:pt idx="42192">
                  <c:v>47.12890625</c:v>
                </c:pt>
                <c:pt idx="42193">
                  <c:v>61.1875</c:v>
                </c:pt>
                <c:pt idx="42194">
                  <c:v>181.1875</c:v>
                </c:pt>
                <c:pt idx="42195">
                  <c:v>93.1875</c:v>
                </c:pt>
                <c:pt idx="42196">
                  <c:v>44.1875</c:v>
                </c:pt>
                <c:pt idx="42197">
                  <c:v>109.2460938</c:v>
                </c:pt>
                <c:pt idx="42198">
                  <c:v>161.24609380000001</c:v>
                </c:pt>
                <c:pt idx="42199">
                  <c:v>69.24609375</c:v>
                </c:pt>
                <c:pt idx="42200">
                  <c:v>-13.05859375</c:v>
                </c:pt>
                <c:pt idx="42201">
                  <c:v>95.94140625</c:v>
                </c:pt>
                <c:pt idx="42202">
                  <c:v>70.94140625</c:v>
                </c:pt>
                <c:pt idx="42203">
                  <c:v>-4.05859375</c:v>
                </c:pt>
                <c:pt idx="42204">
                  <c:v>76.94140625</c:v>
                </c:pt>
                <c:pt idx="42205">
                  <c:v>147.94140619999999</c:v>
                </c:pt>
                <c:pt idx="42206">
                  <c:v>80.234375</c:v>
                </c:pt>
                <c:pt idx="42207">
                  <c:v>95.234375</c:v>
                </c:pt>
                <c:pt idx="42208">
                  <c:v>142.234375</c:v>
                </c:pt>
                <c:pt idx="42209">
                  <c:v>165.234375</c:v>
                </c:pt>
                <c:pt idx="42210">
                  <c:v>169.234375</c:v>
                </c:pt>
                <c:pt idx="42211">
                  <c:v>108.1679688</c:v>
                </c:pt>
                <c:pt idx="42212">
                  <c:v>15.16796875</c:v>
                </c:pt>
                <c:pt idx="42213">
                  <c:v>60.16796875</c:v>
                </c:pt>
                <c:pt idx="42214">
                  <c:v>75.16796875</c:v>
                </c:pt>
                <c:pt idx="42215">
                  <c:v>94.16796875</c:v>
                </c:pt>
                <c:pt idx="42216">
                  <c:v>34.12890625</c:v>
                </c:pt>
                <c:pt idx="42217">
                  <c:v>-10.66015625</c:v>
                </c:pt>
                <c:pt idx="42218">
                  <c:v>165.33984380000001</c:v>
                </c:pt>
                <c:pt idx="42219">
                  <c:v>6.33984375</c:v>
                </c:pt>
                <c:pt idx="42220">
                  <c:v>-21.87109375</c:v>
                </c:pt>
                <c:pt idx="42221">
                  <c:v>16.12890625</c:v>
                </c:pt>
                <c:pt idx="42222">
                  <c:v>21.12890625</c:v>
                </c:pt>
                <c:pt idx="42223">
                  <c:v>93.12890625</c:v>
                </c:pt>
                <c:pt idx="42224">
                  <c:v>130.12890619999999</c:v>
                </c:pt>
                <c:pt idx="42225">
                  <c:v>13.1875</c:v>
                </c:pt>
                <c:pt idx="42226">
                  <c:v>217.1875</c:v>
                </c:pt>
                <c:pt idx="42227">
                  <c:v>174.1875</c:v>
                </c:pt>
                <c:pt idx="42228">
                  <c:v>139.1875</c:v>
                </c:pt>
                <c:pt idx="42229">
                  <c:v>209.24609380000001</c:v>
                </c:pt>
                <c:pt idx="42230">
                  <c:v>63.24609375</c:v>
                </c:pt>
                <c:pt idx="42231">
                  <c:v>20.24609375</c:v>
                </c:pt>
                <c:pt idx="42232">
                  <c:v>92.24609375</c:v>
                </c:pt>
                <c:pt idx="42233">
                  <c:v>31.24609375</c:v>
                </c:pt>
                <c:pt idx="42234">
                  <c:v>27.24609375</c:v>
                </c:pt>
                <c:pt idx="42235">
                  <c:v>205.24609380000001</c:v>
                </c:pt>
                <c:pt idx="42236">
                  <c:v>136.24609380000001</c:v>
                </c:pt>
                <c:pt idx="42237">
                  <c:v>51.24609375</c:v>
                </c:pt>
                <c:pt idx="42238">
                  <c:v>20.94140625</c:v>
                </c:pt>
                <c:pt idx="42239">
                  <c:v>141.94140619999999</c:v>
                </c:pt>
                <c:pt idx="42240">
                  <c:v>112.9414062</c:v>
                </c:pt>
                <c:pt idx="42241">
                  <c:v>177.94140619999999</c:v>
                </c:pt>
                <c:pt idx="42242">
                  <c:v>106.9414062</c:v>
                </c:pt>
                <c:pt idx="42243">
                  <c:v>93.234375</c:v>
                </c:pt>
                <c:pt idx="42244">
                  <c:v>105.234375</c:v>
                </c:pt>
                <c:pt idx="42245">
                  <c:v>65.234375</c:v>
                </c:pt>
                <c:pt idx="42246">
                  <c:v>135.16796880000001</c:v>
                </c:pt>
                <c:pt idx="42247">
                  <c:v>12.16796875</c:v>
                </c:pt>
                <c:pt idx="42248">
                  <c:v>242.16796880000001</c:v>
                </c:pt>
                <c:pt idx="42249">
                  <c:v>35.16796875</c:v>
                </c:pt>
                <c:pt idx="42250">
                  <c:v>172.16796880000001</c:v>
                </c:pt>
                <c:pt idx="42251">
                  <c:v>118.1679688</c:v>
                </c:pt>
                <c:pt idx="42252">
                  <c:v>150.16796880000001</c:v>
                </c:pt>
                <c:pt idx="42253">
                  <c:v>110.1679688</c:v>
                </c:pt>
                <c:pt idx="42254">
                  <c:v>92.12890625</c:v>
                </c:pt>
                <c:pt idx="42255">
                  <c:v>30.12890625</c:v>
                </c:pt>
                <c:pt idx="42256">
                  <c:v>211.12890619999999</c:v>
                </c:pt>
                <c:pt idx="42257">
                  <c:v>59.33984375</c:v>
                </c:pt>
                <c:pt idx="42258">
                  <c:v>97.33984375</c:v>
                </c:pt>
                <c:pt idx="42259">
                  <c:v>164.33984380000001</c:v>
                </c:pt>
                <c:pt idx="42260">
                  <c:v>58.33984375</c:v>
                </c:pt>
                <c:pt idx="42261">
                  <c:v>33.33984375</c:v>
                </c:pt>
                <c:pt idx="42262">
                  <c:v>55.33984375</c:v>
                </c:pt>
                <c:pt idx="42263">
                  <c:v>85.12890625</c:v>
                </c:pt>
                <c:pt idx="42264">
                  <c:v>173.12890619999999</c:v>
                </c:pt>
                <c:pt idx="42265">
                  <c:v>103.1289062</c:v>
                </c:pt>
                <c:pt idx="42266">
                  <c:v>105.1875</c:v>
                </c:pt>
                <c:pt idx="42267">
                  <c:v>122.1875</c:v>
                </c:pt>
                <c:pt idx="42268">
                  <c:v>69.1875</c:v>
                </c:pt>
                <c:pt idx="42269">
                  <c:v>144.1875</c:v>
                </c:pt>
                <c:pt idx="42270">
                  <c:v>65.1875</c:v>
                </c:pt>
                <c:pt idx="42271">
                  <c:v>157.1875</c:v>
                </c:pt>
                <c:pt idx="42272">
                  <c:v>69.1875</c:v>
                </c:pt>
                <c:pt idx="42273">
                  <c:v>51.1875</c:v>
                </c:pt>
                <c:pt idx="42274">
                  <c:v>66.24609375</c:v>
                </c:pt>
                <c:pt idx="42275">
                  <c:v>123.2460938</c:v>
                </c:pt>
                <c:pt idx="42276">
                  <c:v>31.24609375</c:v>
                </c:pt>
                <c:pt idx="42277">
                  <c:v>229.24609380000001</c:v>
                </c:pt>
                <c:pt idx="42278">
                  <c:v>49.24609375</c:v>
                </c:pt>
                <c:pt idx="42279">
                  <c:v>103.2460938</c:v>
                </c:pt>
                <c:pt idx="42280">
                  <c:v>177.24609380000001</c:v>
                </c:pt>
                <c:pt idx="42281">
                  <c:v>19.24609375</c:v>
                </c:pt>
                <c:pt idx="42282">
                  <c:v>125.9414062</c:v>
                </c:pt>
                <c:pt idx="42283">
                  <c:v>125.9414062</c:v>
                </c:pt>
                <c:pt idx="42284">
                  <c:v>120.9414062</c:v>
                </c:pt>
                <c:pt idx="42285">
                  <c:v>11.94140625</c:v>
                </c:pt>
                <c:pt idx="42286">
                  <c:v>73.94140625</c:v>
                </c:pt>
                <c:pt idx="42287">
                  <c:v>53.94140625</c:v>
                </c:pt>
                <c:pt idx="42288">
                  <c:v>174.94140619999999</c:v>
                </c:pt>
                <c:pt idx="42289">
                  <c:v>77.94140625</c:v>
                </c:pt>
                <c:pt idx="42290">
                  <c:v>70.234375</c:v>
                </c:pt>
                <c:pt idx="42291">
                  <c:v>71.234375</c:v>
                </c:pt>
                <c:pt idx="42292">
                  <c:v>0.234375</c:v>
                </c:pt>
                <c:pt idx="42293">
                  <c:v>135.234375</c:v>
                </c:pt>
                <c:pt idx="42294">
                  <c:v>33.234375</c:v>
                </c:pt>
                <c:pt idx="42295">
                  <c:v>125.234375</c:v>
                </c:pt>
                <c:pt idx="42296">
                  <c:v>209.234375</c:v>
                </c:pt>
                <c:pt idx="42297">
                  <c:v>94.234375</c:v>
                </c:pt>
                <c:pt idx="42298">
                  <c:v>32.16796875</c:v>
                </c:pt>
                <c:pt idx="42299">
                  <c:v>96.16796875</c:v>
                </c:pt>
                <c:pt idx="42300">
                  <c:v>22.16796875</c:v>
                </c:pt>
                <c:pt idx="42301">
                  <c:v>30.16796875</c:v>
                </c:pt>
                <c:pt idx="42302">
                  <c:v>-2.83203125</c:v>
                </c:pt>
                <c:pt idx="42303">
                  <c:v>53.16796875</c:v>
                </c:pt>
                <c:pt idx="42304">
                  <c:v>94.16796875</c:v>
                </c:pt>
                <c:pt idx="42305">
                  <c:v>144.12890619999999</c:v>
                </c:pt>
                <c:pt idx="42306">
                  <c:v>1.12890625</c:v>
                </c:pt>
                <c:pt idx="42307">
                  <c:v>78.12890625</c:v>
                </c:pt>
                <c:pt idx="42308">
                  <c:v>44.12890625</c:v>
                </c:pt>
                <c:pt idx="42309">
                  <c:v>-9.87109375</c:v>
                </c:pt>
                <c:pt idx="42310">
                  <c:v>101.1289062</c:v>
                </c:pt>
                <c:pt idx="42311">
                  <c:v>199.12890619999999</c:v>
                </c:pt>
                <c:pt idx="42312">
                  <c:v>285.33984379999998</c:v>
                </c:pt>
                <c:pt idx="42313">
                  <c:v>64.12890625</c:v>
                </c:pt>
                <c:pt idx="42314">
                  <c:v>147.12890619999999</c:v>
                </c:pt>
                <c:pt idx="42315">
                  <c:v>158.1875</c:v>
                </c:pt>
                <c:pt idx="42316">
                  <c:v>11.1875</c:v>
                </c:pt>
                <c:pt idx="42317">
                  <c:v>146.1875</c:v>
                </c:pt>
                <c:pt idx="42318">
                  <c:v>56.1875</c:v>
                </c:pt>
                <c:pt idx="42319">
                  <c:v>104.1875</c:v>
                </c:pt>
                <c:pt idx="42320">
                  <c:v>11.24609375</c:v>
                </c:pt>
                <c:pt idx="42321">
                  <c:v>74.24609375</c:v>
                </c:pt>
                <c:pt idx="42322">
                  <c:v>119.2460938</c:v>
                </c:pt>
                <c:pt idx="42323">
                  <c:v>107.9414062</c:v>
                </c:pt>
                <c:pt idx="42324">
                  <c:v>107.9414062</c:v>
                </c:pt>
                <c:pt idx="42325">
                  <c:v>33.234375</c:v>
                </c:pt>
                <c:pt idx="42326">
                  <c:v>76.234375</c:v>
                </c:pt>
                <c:pt idx="42327">
                  <c:v>36.234375</c:v>
                </c:pt>
                <c:pt idx="42328">
                  <c:v>91.234375</c:v>
                </c:pt>
                <c:pt idx="42329">
                  <c:v>166.234375</c:v>
                </c:pt>
                <c:pt idx="42330">
                  <c:v>-37.83203125</c:v>
                </c:pt>
                <c:pt idx="42331">
                  <c:v>123.1679688</c:v>
                </c:pt>
                <c:pt idx="42332">
                  <c:v>143.16796880000001</c:v>
                </c:pt>
                <c:pt idx="42333">
                  <c:v>101.1679688</c:v>
                </c:pt>
                <c:pt idx="42334">
                  <c:v>105.1679688</c:v>
                </c:pt>
                <c:pt idx="42335">
                  <c:v>33.12890625</c:v>
                </c:pt>
                <c:pt idx="42336">
                  <c:v>85.12890625</c:v>
                </c:pt>
                <c:pt idx="42337">
                  <c:v>105.1289062</c:v>
                </c:pt>
                <c:pt idx="42338">
                  <c:v>39.12890625</c:v>
                </c:pt>
                <c:pt idx="42339">
                  <c:v>65.12890625</c:v>
                </c:pt>
                <c:pt idx="42340">
                  <c:v>40.33984375</c:v>
                </c:pt>
                <c:pt idx="42341">
                  <c:v>148.33984380000001</c:v>
                </c:pt>
                <c:pt idx="42342">
                  <c:v>121.3398438</c:v>
                </c:pt>
                <c:pt idx="42343">
                  <c:v>14.12890625</c:v>
                </c:pt>
                <c:pt idx="42344">
                  <c:v>87.12890625</c:v>
                </c:pt>
                <c:pt idx="42345">
                  <c:v>67.12890625</c:v>
                </c:pt>
                <c:pt idx="42346">
                  <c:v>-35.8125</c:v>
                </c:pt>
                <c:pt idx="42347">
                  <c:v>40.1875</c:v>
                </c:pt>
                <c:pt idx="42348">
                  <c:v>58.1875</c:v>
                </c:pt>
                <c:pt idx="42349">
                  <c:v>81.1875</c:v>
                </c:pt>
                <c:pt idx="42350">
                  <c:v>152.24609380000001</c:v>
                </c:pt>
                <c:pt idx="42351">
                  <c:v>115.2460938</c:v>
                </c:pt>
                <c:pt idx="42352">
                  <c:v>-13.75390625</c:v>
                </c:pt>
                <c:pt idx="42353">
                  <c:v>121.9414062</c:v>
                </c:pt>
                <c:pt idx="42354">
                  <c:v>52.94140625</c:v>
                </c:pt>
                <c:pt idx="42355">
                  <c:v>163.234375</c:v>
                </c:pt>
                <c:pt idx="42356">
                  <c:v>79.234375</c:v>
                </c:pt>
                <c:pt idx="42357">
                  <c:v>43.234375</c:v>
                </c:pt>
                <c:pt idx="42358">
                  <c:v>107.234375</c:v>
                </c:pt>
                <c:pt idx="42359">
                  <c:v>206.234375</c:v>
                </c:pt>
                <c:pt idx="42360">
                  <c:v>103.234375</c:v>
                </c:pt>
                <c:pt idx="42361">
                  <c:v>146.234375</c:v>
                </c:pt>
                <c:pt idx="42362">
                  <c:v>14.16796875</c:v>
                </c:pt>
                <c:pt idx="42363">
                  <c:v>23.16796875</c:v>
                </c:pt>
                <c:pt idx="42364">
                  <c:v>103.1679688</c:v>
                </c:pt>
                <c:pt idx="42365">
                  <c:v>142.16796880000001</c:v>
                </c:pt>
                <c:pt idx="42366">
                  <c:v>83.16796875</c:v>
                </c:pt>
                <c:pt idx="42367">
                  <c:v>122.1289062</c:v>
                </c:pt>
                <c:pt idx="42368">
                  <c:v>119.1289062</c:v>
                </c:pt>
                <c:pt idx="42369">
                  <c:v>-7.66015625</c:v>
                </c:pt>
                <c:pt idx="42370">
                  <c:v>127.1289062</c:v>
                </c:pt>
                <c:pt idx="42371">
                  <c:v>115.1289062</c:v>
                </c:pt>
                <c:pt idx="42372">
                  <c:v>115.1289062</c:v>
                </c:pt>
                <c:pt idx="42373">
                  <c:v>93.12890625</c:v>
                </c:pt>
                <c:pt idx="42374">
                  <c:v>-21.8125</c:v>
                </c:pt>
                <c:pt idx="42375">
                  <c:v>88.1875</c:v>
                </c:pt>
                <c:pt idx="42376">
                  <c:v>103.1875</c:v>
                </c:pt>
                <c:pt idx="42377">
                  <c:v>85.1875</c:v>
                </c:pt>
                <c:pt idx="42378">
                  <c:v>20.1875</c:v>
                </c:pt>
                <c:pt idx="42379">
                  <c:v>153.24609380000001</c:v>
                </c:pt>
                <c:pt idx="42380">
                  <c:v>26.24609375</c:v>
                </c:pt>
                <c:pt idx="42381">
                  <c:v>68.24609375</c:v>
                </c:pt>
                <c:pt idx="42382">
                  <c:v>125.2460938</c:v>
                </c:pt>
                <c:pt idx="42383">
                  <c:v>73.24609375</c:v>
                </c:pt>
                <c:pt idx="42384">
                  <c:v>125.2460938</c:v>
                </c:pt>
                <c:pt idx="42385">
                  <c:v>128.24609380000001</c:v>
                </c:pt>
                <c:pt idx="42386">
                  <c:v>113.2460938</c:v>
                </c:pt>
                <c:pt idx="42387">
                  <c:v>92.94140625</c:v>
                </c:pt>
                <c:pt idx="42388">
                  <c:v>86.94140625</c:v>
                </c:pt>
                <c:pt idx="42389">
                  <c:v>124.9414062</c:v>
                </c:pt>
                <c:pt idx="42390">
                  <c:v>113.234375</c:v>
                </c:pt>
                <c:pt idx="42391">
                  <c:v>190.234375</c:v>
                </c:pt>
                <c:pt idx="42392">
                  <c:v>59.234375</c:v>
                </c:pt>
                <c:pt idx="42393">
                  <c:v>124.1679688</c:v>
                </c:pt>
                <c:pt idx="42394">
                  <c:v>76.16796875</c:v>
                </c:pt>
                <c:pt idx="42395">
                  <c:v>89.16796875</c:v>
                </c:pt>
                <c:pt idx="42396">
                  <c:v>148.16796880000001</c:v>
                </c:pt>
                <c:pt idx="42397">
                  <c:v>19.16796875</c:v>
                </c:pt>
                <c:pt idx="42398">
                  <c:v>60.16796875</c:v>
                </c:pt>
                <c:pt idx="42399">
                  <c:v>85.12890625</c:v>
                </c:pt>
                <c:pt idx="42400">
                  <c:v>119.1289062</c:v>
                </c:pt>
                <c:pt idx="42401">
                  <c:v>259.12890620000002</c:v>
                </c:pt>
                <c:pt idx="42402">
                  <c:v>104.1289062</c:v>
                </c:pt>
                <c:pt idx="42403">
                  <c:v>80.12890625</c:v>
                </c:pt>
                <c:pt idx="42404">
                  <c:v>117.3398438</c:v>
                </c:pt>
                <c:pt idx="42405">
                  <c:v>123.3398438</c:v>
                </c:pt>
                <c:pt idx="42406">
                  <c:v>151.33984380000001</c:v>
                </c:pt>
                <c:pt idx="42407">
                  <c:v>168.33984380000001</c:v>
                </c:pt>
                <c:pt idx="42408">
                  <c:v>88.12890625</c:v>
                </c:pt>
                <c:pt idx="42409">
                  <c:v>141.1875</c:v>
                </c:pt>
                <c:pt idx="42410">
                  <c:v>44.1875</c:v>
                </c:pt>
                <c:pt idx="42411">
                  <c:v>-7.8125</c:v>
                </c:pt>
                <c:pt idx="42412">
                  <c:v>97.24609375</c:v>
                </c:pt>
                <c:pt idx="42413">
                  <c:v>-2.75390625</c:v>
                </c:pt>
                <c:pt idx="42414">
                  <c:v>33.94140625</c:v>
                </c:pt>
                <c:pt idx="42415">
                  <c:v>90.94140625</c:v>
                </c:pt>
                <c:pt idx="42416">
                  <c:v>24.94140625</c:v>
                </c:pt>
                <c:pt idx="42417">
                  <c:v>106.9414062</c:v>
                </c:pt>
                <c:pt idx="42418">
                  <c:v>32.94140625</c:v>
                </c:pt>
                <c:pt idx="42419">
                  <c:v>180.234375</c:v>
                </c:pt>
                <c:pt idx="42420">
                  <c:v>124.234375</c:v>
                </c:pt>
                <c:pt idx="42421">
                  <c:v>85.16796875</c:v>
                </c:pt>
                <c:pt idx="42422">
                  <c:v>41.16796875</c:v>
                </c:pt>
                <c:pt idx="42423">
                  <c:v>51.16796875</c:v>
                </c:pt>
                <c:pt idx="42424">
                  <c:v>126.1289062</c:v>
                </c:pt>
                <c:pt idx="42425">
                  <c:v>125.1289062</c:v>
                </c:pt>
                <c:pt idx="42426">
                  <c:v>144.12890619999999</c:v>
                </c:pt>
                <c:pt idx="42427">
                  <c:v>37.12890625</c:v>
                </c:pt>
                <c:pt idx="42428">
                  <c:v>124.3398438</c:v>
                </c:pt>
                <c:pt idx="42429">
                  <c:v>23.33984375</c:v>
                </c:pt>
                <c:pt idx="42430">
                  <c:v>66.33984375</c:v>
                </c:pt>
                <c:pt idx="42431">
                  <c:v>140.33984380000001</c:v>
                </c:pt>
                <c:pt idx="42432">
                  <c:v>46.33984375</c:v>
                </c:pt>
                <c:pt idx="42433">
                  <c:v>58.33984375</c:v>
                </c:pt>
                <c:pt idx="42434">
                  <c:v>145.33984380000001</c:v>
                </c:pt>
                <c:pt idx="42435">
                  <c:v>96.33984375</c:v>
                </c:pt>
                <c:pt idx="42436">
                  <c:v>73.33984375</c:v>
                </c:pt>
                <c:pt idx="42437">
                  <c:v>83.33984375</c:v>
                </c:pt>
                <c:pt idx="42438">
                  <c:v>27.12890625</c:v>
                </c:pt>
                <c:pt idx="42439">
                  <c:v>142.12890619999999</c:v>
                </c:pt>
                <c:pt idx="42440">
                  <c:v>166.12890619999999</c:v>
                </c:pt>
                <c:pt idx="42441">
                  <c:v>184.1875</c:v>
                </c:pt>
                <c:pt idx="42442">
                  <c:v>128.1875</c:v>
                </c:pt>
                <c:pt idx="42443">
                  <c:v>92.1875</c:v>
                </c:pt>
                <c:pt idx="42444">
                  <c:v>83.1875</c:v>
                </c:pt>
                <c:pt idx="42445">
                  <c:v>84.1875</c:v>
                </c:pt>
                <c:pt idx="42446">
                  <c:v>-2.75390625</c:v>
                </c:pt>
                <c:pt idx="42447">
                  <c:v>25.94140625</c:v>
                </c:pt>
                <c:pt idx="42448">
                  <c:v>164.94140619999999</c:v>
                </c:pt>
                <c:pt idx="42449">
                  <c:v>196.16796880000001</c:v>
                </c:pt>
                <c:pt idx="42450">
                  <c:v>89.16796875</c:v>
                </c:pt>
                <c:pt idx="42451">
                  <c:v>79.12890625</c:v>
                </c:pt>
                <c:pt idx="42452">
                  <c:v>34.12890625</c:v>
                </c:pt>
                <c:pt idx="42453">
                  <c:v>163.12890619999999</c:v>
                </c:pt>
                <c:pt idx="42454">
                  <c:v>25.33984375</c:v>
                </c:pt>
                <c:pt idx="42455">
                  <c:v>102.3398438</c:v>
                </c:pt>
                <c:pt idx="42456">
                  <c:v>142.33984380000001</c:v>
                </c:pt>
                <c:pt idx="42457">
                  <c:v>88.33984375</c:v>
                </c:pt>
                <c:pt idx="42458">
                  <c:v>141.33984380000001</c:v>
                </c:pt>
                <c:pt idx="42459">
                  <c:v>152.33984380000001</c:v>
                </c:pt>
                <c:pt idx="42460">
                  <c:v>168.33984380000001</c:v>
                </c:pt>
                <c:pt idx="42461">
                  <c:v>126.3398438</c:v>
                </c:pt>
                <c:pt idx="42462">
                  <c:v>81.12890625</c:v>
                </c:pt>
                <c:pt idx="42463">
                  <c:v>-15.87109375</c:v>
                </c:pt>
                <c:pt idx="42464">
                  <c:v>105.1289062</c:v>
                </c:pt>
                <c:pt idx="42465">
                  <c:v>28.1875</c:v>
                </c:pt>
                <c:pt idx="42466">
                  <c:v>77.1875</c:v>
                </c:pt>
                <c:pt idx="42467">
                  <c:v>125.1875</c:v>
                </c:pt>
                <c:pt idx="42468">
                  <c:v>93.1875</c:v>
                </c:pt>
                <c:pt idx="42469">
                  <c:v>31.1875</c:v>
                </c:pt>
                <c:pt idx="42470">
                  <c:v>65.1875</c:v>
                </c:pt>
                <c:pt idx="42471">
                  <c:v>143.24609380000001</c:v>
                </c:pt>
                <c:pt idx="42472">
                  <c:v>107.2460938</c:v>
                </c:pt>
                <c:pt idx="42473">
                  <c:v>3.24609375</c:v>
                </c:pt>
                <c:pt idx="42474">
                  <c:v>1.24609375</c:v>
                </c:pt>
                <c:pt idx="42475">
                  <c:v>114.9414062</c:v>
                </c:pt>
                <c:pt idx="42476">
                  <c:v>33.94140625</c:v>
                </c:pt>
                <c:pt idx="42477">
                  <c:v>23.94140625</c:v>
                </c:pt>
                <c:pt idx="42478">
                  <c:v>50.234375</c:v>
                </c:pt>
                <c:pt idx="42479">
                  <c:v>162.234375</c:v>
                </c:pt>
                <c:pt idx="42480">
                  <c:v>45.234375</c:v>
                </c:pt>
                <c:pt idx="42481">
                  <c:v>54.234375</c:v>
                </c:pt>
                <c:pt idx="42482">
                  <c:v>66.234375</c:v>
                </c:pt>
                <c:pt idx="42483">
                  <c:v>76.16796875</c:v>
                </c:pt>
                <c:pt idx="42484">
                  <c:v>160.16796880000001</c:v>
                </c:pt>
                <c:pt idx="42485">
                  <c:v>152.16796880000001</c:v>
                </c:pt>
                <c:pt idx="42486">
                  <c:v>219.12890619999999</c:v>
                </c:pt>
                <c:pt idx="42487">
                  <c:v>56.12890625</c:v>
                </c:pt>
                <c:pt idx="42488">
                  <c:v>110.3398438</c:v>
                </c:pt>
                <c:pt idx="42489">
                  <c:v>78.33984375</c:v>
                </c:pt>
                <c:pt idx="42490">
                  <c:v>26.33984375</c:v>
                </c:pt>
                <c:pt idx="42491">
                  <c:v>134.33984380000001</c:v>
                </c:pt>
                <c:pt idx="42492">
                  <c:v>68.12890625</c:v>
                </c:pt>
                <c:pt idx="42493">
                  <c:v>86.12890625</c:v>
                </c:pt>
                <c:pt idx="42494">
                  <c:v>126.1289062</c:v>
                </c:pt>
                <c:pt idx="42495">
                  <c:v>-6.8125</c:v>
                </c:pt>
                <c:pt idx="42496">
                  <c:v>110.1875</c:v>
                </c:pt>
                <c:pt idx="42497">
                  <c:v>18.1875</c:v>
                </c:pt>
                <c:pt idx="42498">
                  <c:v>83.1875</c:v>
                </c:pt>
                <c:pt idx="42499">
                  <c:v>8.24609375</c:v>
                </c:pt>
                <c:pt idx="42500">
                  <c:v>39.24609375</c:v>
                </c:pt>
                <c:pt idx="42501">
                  <c:v>103.2460938</c:v>
                </c:pt>
                <c:pt idx="42502">
                  <c:v>-9.05859375</c:v>
                </c:pt>
                <c:pt idx="42503">
                  <c:v>68.94140625</c:v>
                </c:pt>
                <c:pt idx="42504">
                  <c:v>195.94140619999999</c:v>
                </c:pt>
                <c:pt idx="42505">
                  <c:v>155.94140619999999</c:v>
                </c:pt>
                <c:pt idx="42506">
                  <c:v>29.94140625</c:v>
                </c:pt>
                <c:pt idx="42507">
                  <c:v>111.234375</c:v>
                </c:pt>
                <c:pt idx="42508">
                  <c:v>128.234375</c:v>
                </c:pt>
                <c:pt idx="42509">
                  <c:v>53.234375</c:v>
                </c:pt>
                <c:pt idx="42510">
                  <c:v>148.234375</c:v>
                </c:pt>
                <c:pt idx="42511">
                  <c:v>249.234375</c:v>
                </c:pt>
                <c:pt idx="42512">
                  <c:v>111.234375</c:v>
                </c:pt>
                <c:pt idx="42513">
                  <c:v>-81.83203125</c:v>
                </c:pt>
                <c:pt idx="42514">
                  <c:v>55.16796875</c:v>
                </c:pt>
                <c:pt idx="42515">
                  <c:v>148.16796880000001</c:v>
                </c:pt>
                <c:pt idx="42516">
                  <c:v>162.16796880000001</c:v>
                </c:pt>
                <c:pt idx="42517">
                  <c:v>18.16796875</c:v>
                </c:pt>
                <c:pt idx="42518">
                  <c:v>90.16796875</c:v>
                </c:pt>
                <c:pt idx="42519">
                  <c:v>81.12890625</c:v>
                </c:pt>
                <c:pt idx="42520">
                  <c:v>66.12890625</c:v>
                </c:pt>
                <c:pt idx="42521">
                  <c:v>170.12890619999999</c:v>
                </c:pt>
                <c:pt idx="42522">
                  <c:v>91.33984375</c:v>
                </c:pt>
                <c:pt idx="42523">
                  <c:v>142.33984380000001</c:v>
                </c:pt>
                <c:pt idx="42524">
                  <c:v>199.33984380000001</c:v>
                </c:pt>
                <c:pt idx="42525">
                  <c:v>109.1289062</c:v>
                </c:pt>
                <c:pt idx="42526">
                  <c:v>50.12890625</c:v>
                </c:pt>
                <c:pt idx="42527">
                  <c:v>94.12890625</c:v>
                </c:pt>
                <c:pt idx="42528">
                  <c:v>195.12890619999999</c:v>
                </c:pt>
                <c:pt idx="42529">
                  <c:v>1.1875</c:v>
                </c:pt>
                <c:pt idx="42530">
                  <c:v>236.1875</c:v>
                </c:pt>
                <c:pt idx="42531">
                  <c:v>69.1875</c:v>
                </c:pt>
                <c:pt idx="42532">
                  <c:v>28.24609375</c:v>
                </c:pt>
                <c:pt idx="42533">
                  <c:v>151.24609380000001</c:v>
                </c:pt>
                <c:pt idx="42534">
                  <c:v>86.24609375</c:v>
                </c:pt>
                <c:pt idx="42535">
                  <c:v>12.24609375</c:v>
                </c:pt>
                <c:pt idx="42536">
                  <c:v>-21.75390625</c:v>
                </c:pt>
                <c:pt idx="42537">
                  <c:v>84.24609375</c:v>
                </c:pt>
                <c:pt idx="42538">
                  <c:v>131.24609380000001</c:v>
                </c:pt>
                <c:pt idx="42539">
                  <c:v>89.94140625</c:v>
                </c:pt>
                <c:pt idx="42540">
                  <c:v>82.94140625</c:v>
                </c:pt>
                <c:pt idx="42541">
                  <c:v>84.94140625</c:v>
                </c:pt>
                <c:pt idx="42542">
                  <c:v>192.94140619999999</c:v>
                </c:pt>
                <c:pt idx="42543">
                  <c:v>139.94140619999999</c:v>
                </c:pt>
                <c:pt idx="42544">
                  <c:v>50.94140625</c:v>
                </c:pt>
                <c:pt idx="42545">
                  <c:v>59.234375</c:v>
                </c:pt>
                <c:pt idx="42546">
                  <c:v>147.234375</c:v>
                </c:pt>
                <c:pt idx="42547">
                  <c:v>50.234375</c:v>
                </c:pt>
                <c:pt idx="42548">
                  <c:v>42.234375</c:v>
                </c:pt>
                <c:pt idx="42549">
                  <c:v>108.234375</c:v>
                </c:pt>
                <c:pt idx="42550">
                  <c:v>-4.765625</c:v>
                </c:pt>
                <c:pt idx="42551">
                  <c:v>108.234375</c:v>
                </c:pt>
                <c:pt idx="42552">
                  <c:v>197.16796880000001</c:v>
                </c:pt>
                <c:pt idx="42553">
                  <c:v>79.16796875</c:v>
                </c:pt>
                <c:pt idx="42554">
                  <c:v>181.16796880000001</c:v>
                </c:pt>
                <c:pt idx="42555">
                  <c:v>151.16796880000001</c:v>
                </c:pt>
                <c:pt idx="42556">
                  <c:v>119.1289062</c:v>
                </c:pt>
                <c:pt idx="42557">
                  <c:v>69.12890625</c:v>
                </c:pt>
                <c:pt idx="42558">
                  <c:v>163.12890619999999</c:v>
                </c:pt>
                <c:pt idx="42559">
                  <c:v>54.33984375</c:v>
                </c:pt>
                <c:pt idx="42560">
                  <c:v>129.33984380000001</c:v>
                </c:pt>
                <c:pt idx="42561">
                  <c:v>96.33984375</c:v>
                </c:pt>
                <c:pt idx="42562">
                  <c:v>68.33984375</c:v>
                </c:pt>
                <c:pt idx="42563">
                  <c:v>206.33984380000001</c:v>
                </c:pt>
                <c:pt idx="42564">
                  <c:v>105.3398438</c:v>
                </c:pt>
                <c:pt idx="42565">
                  <c:v>119.3398438</c:v>
                </c:pt>
                <c:pt idx="42566">
                  <c:v>99.33984375</c:v>
                </c:pt>
                <c:pt idx="42567">
                  <c:v>109.1289062</c:v>
                </c:pt>
                <c:pt idx="42568">
                  <c:v>98.12890625</c:v>
                </c:pt>
                <c:pt idx="42569">
                  <c:v>154.12890619999999</c:v>
                </c:pt>
                <c:pt idx="42570">
                  <c:v>-77.87109375</c:v>
                </c:pt>
                <c:pt idx="42571">
                  <c:v>113.1875</c:v>
                </c:pt>
                <c:pt idx="42572">
                  <c:v>75.1875</c:v>
                </c:pt>
                <c:pt idx="42573">
                  <c:v>62.1875</c:v>
                </c:pt>
                <c:pt idx="42574">
                  <c:v>72.1875</c:v>
                </c:pt>
                <c:pt idx="42575">
                  <c:v>29.1875</c:v>
                </c:pt>
                <c:pt idx="42576">
                  <c:v>131.24609380000001</c:v>
                </c:pt>
                <c:pt idx="42577">
                  <c:v>193.24609380000001</c:v>
                </c:pt>
                <c:pt idx="42578">
                  <c:v>172.24609380000001</c:v>
                </c:pt>
                <c:pt idx="42579">
                  <c:v>162.24609380000001</c:v>
                </c:pt>
                <c:pt idx="42580">
                  <c:v>118.2460938</c:v>
                </c:pt>
                <c:pt idx="42581">
                  <c:v>115.9414062</c:v>
                </c:pt>
                <c:pt idx="42582">
                  <c:v>112.9414062</c:v>
                </c:pt>
                <c:pt idx="42583">
                  <c:v>60.94140625</c:v>
                </c:pt>
                <c:pt idx="42584">
                  <c:v>215.94140619999999</c:v>
                </c:pt>
                <c:pt idx="42585">
                  <c:v>32.234375</c:v>
                </c:pt>
                <c:pt idx="42586">
                  <c:v>68.234375</c:v>
                </c:pt>
                <c:pt idx="42587">
                  <c:v>75.234375</c:v>
                </c:pt>
                <c:pt idx="42588">
                  <c:v>85.234375</c:v>
                </c:pt>
                <c:pt idx="42589">
                  <c:v>29.234375</c:v>
                </c:pt>
                <c:pt idx="42590">
                  <c:v>75.16796875</c:v>
                </c:pt>
                <c:pt idx="42591">
                  <c:v>101.1679688</c:v>
                </c:pt>
                <c:pt idx="42592">
                  <c:v>-53.83203125</c:v>
                </c:pt>
                <c:pt idx="42593">
                  <c:v>58.16796875</c:v>
                </c:pt>
                <c:pt idx="42594">
                  <c:v>85.12890625</c:v>
                </c:pt>
                <c:pt idx="42595">
                  <c:v>115.1289062</c:v>
                </c:pt>
                <c:pt idx="42596">
                  <c:v>-13.87109375</c:v>
                </c:pt>
                <c:pt idx="42597">
                  <c:v>26.33984375</c:v>
                </c:pt>
                <c:pt idx="42598">
                  <c:v>66.33984375</c:v>
                </c:pt>
                <c:pt idx="42599">
                  <c:v>186.33984380000001</c:v>
                </c:pt>
                <c:pt idx="42600">
                  <c:v>133.33984380000001</c:v>
                </c:pt>
                <c:pt idx="42601">
                  <c:v>134.33984380000001</c:v>
                </c:pt>
                <c:pt idx="42602">
                  <c:v>129.33984380000001</c:v>
                </c:pt>
                <c:pt idx="42603">
                  <c:v>67.12890625</c:v>
                </c:pt>
                <c:pt idx="42604">
                  <c:v>190.12890619999999</c:v>
                </c:pt>
                <c:pt idx="42605">
                  <c:v>40.12890625</c:v>
                </c:pt>
                <c:pt idx="42606">
                  <c:v>43.12890625</c:v>
                </c:pt>
                <c:pt idx="42607">
                  <c:v>45.1875</c:v>
                </c:pt>
                <c:pt idx="42608">
                  <c:v>83.1875</c:v>
                </c:pt>
                <c:pt idx="42609">
                  <c:v>79.1875</c:v>
                </c:pt>
                <c:pt idx="42610">
                  <c:v>57.1875</c:v>
                </c:pt>
                <c:pt idx="42611">
                  <c:v>206.1875</c:v>
                </c:pt>
                <c:pt idx="42612">
                  <c:v>99.1875</c:v>
                </c:pt>
                <c:pt idx="42613">
                  <c:v>90.1875</c:v>
                </c:pt>
                <c:pt idx="42614">
                  <c:v>93.1875</c:v>
                </c:pt>
                <c:pt idx="42615">
                  <c:v>53.24609375</c:v>
                </c:pt>
                <c:pt idx="42616">
                  <c:v>39.24609375</c:v>
                </c:pt>
                <c:pt idx="42617">
                  <c:v>3.24609375</c:v>
                </c:pt>
                <c:pt idx="42618">
                  <c:v>-13.75390625</c:v>
                </c:pt>
                <c:pt idx="42619">
                  <c:v>96.24609375</c:v>
                </c:pt>
                <c:pt idx="42620">
                  <c:v>211.94140619999999</c:v>
                </c:pt>
                <c:pt idx="42621">
                  <c:v>225.94140619999999</c:v>
                </c:pt>
                <c:pt idx="42622">
                  <c:v>95.94140625</c:v>
                </c:pt>
                <c:pt idx="42623">
                  <c:v>135.94140619999999</c:v>
                </c:pt>
                <c:pt idx="42624">
                  <c:v>183.234375</c:v>
                </c:pt>
                <c:pt idx="42625">
                  <c:v>238.234375</c:v>
                </c:pt>
                <c:pt idx="42626">
                  <c:v>48.234375</c:v>
                </c:pt>
                <c:pt idx="42627">
                  <c:v>124.234375</c:v>
                </c:pt>
                <c:pt idx="42628">
                  <c:v>76.234375</c:v>
                </c:pt>
                <c:pt idx="42629">
                  <c:v>85.234375</c:v>
                </c:pt>
                <c:pt idx="42630">
                  <c:v>212.234375</c:v>
                </c:pt>
                <c:pt idx="42631">
                  <c:v>162.234375</c:v>
                </c:pt>
                <c:pt idx="42632">
                  <c:v>116.234375</c:v>
                </c:pt>
                <c:pt idx="42633">
                  <c:v>80.234375</c:v>
                </c:pt>
                <c:pt idx="42634">
                  <c:v>93.16796875</c:v>
                </c:pt>
                <c:pt idx="42635">
                  <c:v>199.16796880000001</c:v>
                </c:pt>
                <c:pt idx="42636">
                  <c:v>237.16796880000001</c:v>
                </c:pt>
                <c:pt idx="42637">
                  <c:v>50.16796875</c:v>
                </c:pt>
                <c:pt idx="42638">
                  <c:v>129.12890619999999</c:v>
                </c:pt>
                <c:pt idx="42639">
                  <c:v>121.1289062</c:v>
                </c:pt>
                <c:pt idx="42640">
                  <c:v>170.12890619999999</c:v>
                </c:pt>
                <c:pt idx="42641">
                  <c:v>118.1289062</c:v>
                </c:pt>
                <c:pt idx="42642">
                  <c:v>175.12890619999999</c:v>
                </c:pt>
                <c:pt idx="42643">
                  <c:v>114.3398438</c:v>
                </c:pt>
                <c:pt idx="42644">
                  <c:v>131.33984380000001</c:v>
                </c:pt>
                <c:pt idx="42645">
                  <c:v>4.33984375</c:v>
                </c:pt>
                <c:pt idx="42646">
                  <c:v>131.33984380000001</c:v>
                </c:pt>
                <c:pt idx="42647">
                  <c:v>71.33984375</c:v>
                </c:pt>
                <c:pt idx="42648">
                  <c:v>159.12890619999999</c:v>
                </c:pt>
                <c:pt idx="42649">
                  <c:v>69.12890625</c:v>
                </c:pt>
                <c:pt idx="42650">
                  <c:v>162.12890619999999</c:v>
                </c:pt>
                <c:pt idx="42651">
                  <c:v>85.1875</c:v>
                </c:pt>
                <c:pt idx="42652">
                  <c:v>112.1875</c:v>
                </c:pt>
                <c:pt idx="42653">
                  <c:v>71.24609375</c:v>
                </c:pt>
                <c:pt idx="42654">
                  <c:v>97.24609375</c:v>
                </c:pt>
                <c:pt idx="42655">
                  <c:v>89.24609375</c:v>
                </c:pt>
                <c:pt idx="42656">
                  <c:v>21.24609375</c:v>
                </c:pt>
                <c:pt idx="42657">
                  <c:v>12.94140625</c:v>
                </c:pt>
                <c:pt idx="42658">
                  <c:v>36.94140625</c:v>
                </c:pt>
                <c:pt idx="42659">
                  <c:v>150.94140619999999</c:v>
                </c:pt>
                <c:pt idx="42660">
                  <c:v>68.94140625</c:v>
                </c:pt>
                <c:pt idx="42661">
                  <c:v>126.9414062</c:v>
                </c:pt>
                <c:pt idx="42662">
                  <c:v>26.234375</c:v>
                </c:pt>
                <c:pt idx="42663">
                  <c:v>95.234375</c:v>
                </c:pt>
                <c:pt idx="42664">
                  <c:v>93.234375</c:v>
                </c:pt>
                <c:pt idx="42665">
                  <c:v>67.234375</c:v>
                </c:pt>
                <c:pt idx="42666">
                  <c:v>104.234375</c:v>
                </c:pt>
                <c:pt idx="42667">
                  <c:v>118.234375</c:v>
                </c:pt>
                <c:pt idx="42668">
                  <c:v>23.16796875</c:v>
                </c:pt>
                <c:pt idx="42669">
                  <c:v>-2.83203125</c:v>
                </c:pt>
                <c:pt idx="42670">
                  <c:v>162.16796880000001</c:v>
                </c:pt>
                <c:pt idx="42671">
                  <c:v>29.16796875</c:v>
                </c:pt>
                <c:pt idx="42672">
                  <c:v>131.16796880000001</c:v>
                </c:pt>
                <c:pt idx="42673">
                  <c:v>135.16796880000001</c:v>
                </c:pt>
                <c:pt idx="42674">
                  <c:v>262.16796879999998</c:v>
                </c:pt>
                <c:pt idx="42675">
                  <c:v>94.16796875</c:v>
                </c:pt>
                <c:pt idx="42676">
                  <c:v>123.1679688</c:v>
                </c:pt>
                <c:pt idx="42677">
                  <c:v>90.12890625</c:v>
                </c:pt>
                <c:pt idx="42678">
                  <c:v>96.12890625</c:v>
                </c:pt>
                <c:pt idx="42679">
                  <c:v>92.12890625</c:v>
                </c:pt>
                <c:pt idx="42680">
                  <c:v>78.12890625</c:v>
                </c:pt>
                <c:pt idx="42681">
                  <c:v>45.12890625</c:v>
                </c:pt>
                <c:pt idx="42682">
                  <c:v>114.1289062</c:v>
                </c:pt>
                <c:pt idx="42683">
                  <c:v>112.1289062</c:v>
                </c:pt>
                <c:pt idx="42684">
                  <c:v>15.12890625</c:v>
                </c:pt>
                <c:pt idx="42685">
                  <c:v>214.12890619999999</c:v>
                </c:pt>
                <c:pt idx="42686">
                  <c:v>142.12890619999999</c:v>
                </c:pt>
                <c:pt idx="42687">
                  <c:v>173.33984380000001</c:v>
                </c:pt>
                <c:pt idx="42688">
                  <c:v>41.33984375</c:v>
                </c:pt>
                <c:pt idx="42689">
                  <c:v>77.33984375</c:v>
                </c:pt>
                <c:pt idx="42690">
                  <c:v>112.3398438</c:v>
                </c:pt>
                <c:pt idx="42691">
                  <c:v>-8.66015625</c:v>
                </c:pt>
                <c:pt idx="42692">
                  <c:v>36.33984375</c:v>
                </c:pt>
                <c:pt idx="42693">
                  <c:v>129.33984380000001</c:v>
                </c:pt>
                <c:pt idx="42694">
                  <c:v>-40.66015625</c:v>
                </c:pt>
                <c:pt idx="42695">
                  <c:v>32.12890625</c:v>
                </c:pt>
                <c:pt idx="42696">
                  <c:v>21.12890625</c:v>
                </c:pt>
                <c:pt idx="42697">
                  <c:v>54.12890625</c:v>
                </c:pt>
                <c:pt idx="42698">
                  <c:v>107.1289062</c:v>
                </c:pt>
                <c:pt idx="42699">
                  <c:v>158.12890619999999</c:v>
                </c:pt>
                <c:pt idx="42700">
                  <c:v>317.12890620000002</c:v>
                </c:pt>
                <c:pt idx="42701">
                  <c:v>76.1875</c:v>
                </c:pt>
                <c:pt idx="42702">
                  <c:v>73.1875</c:v>
                </c:pt>
                <c:pt idx="42703">
                  <c:v>127.1875</c:v>
                </c:pt>
                <c:pt idx="42704">
                  <c:v>64.1875</c:v>
                </c:pt>
                <c:pt idx="42705">
                  <c:v>115.2460938</c:v>
                </c:pt>
                <c:pt idx="42706">
                  <c:v>51.24609375</c:v>
                </c:pt>
                <c:pt idx="42707">
                  <c:v>34.24609375</c:v>
                </c:pt>
                <c:pt idx="42708">
                  <c:v>84.24609375</c:v>
                </c:pt>
                <c:pt idx="42709">
                  <c:v>70.24609375</c:v>
                </c:pt>
                <c:pt idx="42710">
                  <c:v>46.24609375</c:v>
                </c:pt>
                <c:pt idx="42711">
                  <c:v>91.24609375</c:v>
                </c:pt>
                <c:pt idx="42712">
                  <c:v>67.24609375</c:v>
                </c:pt>
                <c:pt idx="42713">
                  <c:v>45.94140625</c:v>
                </c:pt>
                <c:pt idx="42714">
                  <c:v>115.9414062</c:v>
                </c:pt>
                <c:pt idx="42715">
                  <c:v>65.234375</c:v>
                </c:pt>
                <c:pt idx="42716">
                  <c:v>-44.765625</c:v>
                </c:pt>
                <c:pt idx="42717">
                  <c:v>-13.765625</c:v>
                </c:pt>
                <c:pt idx="42718">
                  <c:v>134.234375</c:v>
                </c:pt>
                <c:pt idx="42719">
                  <c:v>69.16796875</c:v>
                </c:pt>
                <c:pt idx="42720">
                  <c:v>140.16796880000001</c:v>
                </c:pt>
                <c:pt idx="42721">
                  <c:v>58.16796875</c:v>
                </c:pt>
                <c:pt idx="42722">
                  <c:v>219.16796880000001</c:v>
                </c:pt>
                <c:pt idx="42723">
                  <c:v>45.16796875</c:v>
                </c:pt>
                <c:pt idx="42724">
                  <c:v>90.16796875</c:v>
                </c:pt>
                <c:pt idx="42725">
                  <c:v>29.16796875</c:v>
                </c:pt>
                <c:pt idx="42726">
                  <c:v>37.12890625</c:v>
                </c:pt>
                <c:pt idx="42727">
                  <c:v>132.12890619999999</c:v>
                </c:pt>
                <c:pt idx="42728">
                  <c:v>155.33984380000001</c:v>
                </c:pt>
                <c:pt idx="42729">
                  <c:v>101.3398438</c:v>
                </c:pt>
                <c:pt idx="42730">
                  <c:v>169.33984380000001</c:v>
                </c:pt>
                <c:pt idx="42731">
                  <c:v>218.33984380000001</c:v>
                </c:pt>
                <c:pt idx="42732">
                  <c:v>38.12890625</c:v>
                </c:pt>
                <c:pt idx="42733">
                  <c:v>209.12890619999999</c:v>
                </c:pt>
                <c:pt idx="42734">
                  <c:v>104.1289062</c:v>
                </c:pt>
                <c:pt idx="42735">
                  <c:v>124.1289062</c:v>
                </c:pt>
                <c:pt idx="42736">
                  <c:v>118.1875</c:v>
                </c:pt>
                <c:pt idx="42737">
                  <c:v>158.1875</c:v>
                </c:pt>
                <c:pt idx="42738">
                  <c:v>41.1875</c:v>
                </c:pt>
                <c:pt idx="42739">
                  <c:v>-8.8125</c:v>
                </c:pt>
                <c:pt idx="42740">
                  <c:v>91.1875</c:v>
                </c:pt>
                <c:pt idx="42741">
                  <c:v>152.1875</c:v>
                </c:pt>
                <c:pt idx="42742">
                  <c:v>136.1875</c:v>
                </c:pt>
                <c:pt idx="42743">
                  <c:v>89.24609375</c:v>
                </c:pt>
                <c:pt idx="42744">
                  <c:v>25.24609375</c:v>
                </c:pt>
                <c:pt idx="42745">
                  <c:v>233.24609380000001</c:v>
                </c:pt>
                <c:pt idx="42746">
                  <c:v>78.24609375</c:v>
                </c:pt>
                <c:pt idx="42747">
                  <c:v>56.24609375</c:v>
                </c:pt>
                <c:pt idx="42748">
                  <c:v>120.2460938</c:v>
                </c:pt>
                <c:pt idx="42749">
                  <c:v>124.9414062</c:v>
                </c:pt>
                <c:pt idx="42750">
                  <c:v>31.94140625</c:v>
                </c:pt>
                <c:pt idx="42751">
                  <c:v>200.94140619999999</c:v>
                </c:pt>
                <c:pt idx="42752">
                  <c:v>67.234375</c:v>
                </c:pt>
                <c:pt idx="42753">
                  <c:v>25.234375</c:v>
                </c:pt>
                <c:pt idx="42754">
                  <c:v>111.234375</c:v>
                </c:pt>
                <c:pt idx="42755">
                  <c:v>121.234375</c:v>
                </c:pt>
                <c:pt idx="42756">
                  <c:v>12.16796875</c:v>
                </c:pt>
                <c:pt idx="42757">
                  <c:v>93.16796875</c:v>
                </c:pt>
                <c:pt idx="42758">
                  <c:v>140.16796880000001</c:v>
                </c:pt>
                <c:pt idx="42759">
                  <c:v>113.1679688</c:v>
                </c:pt>
                <c:pt idx="42760">
                  <c:v>34.12890625</c:v>
                </c:pt>
                <c:pt idx="42761">
                  <c:v>71.12890625</c:v>
                </c:pt>
                <c:pt idx="42762">
                  <c:v>88.12890625</c:v>
                </c:pt>
                <c:pt idx="42763">
                  <c:v>54.12890625</c:v>
                </c:pt>
                <c:pt idx="42764">
                  <c:v>90.12890625</c:v>
                </c:pt>
                <c:pt idx="42765">
                  <c:v>58.12890625</c:v>
                </c:pt>
                <c:pt idx="42766">
                  <c:v>91.1875</c:v>
                </c:pt>
                <c:pt idx="42767">
                  <c:v>41.1875</c:v>
                </c:pt>
                <c:pt idx="42768">
                  <c:v>66.1875</c:v>
                </c:pt>
                <c:pt idx="42769">
                  <c:v>61.1875</c:v>
                </c:pt>
                <c:pt idx="42770">
                  <c:v>178.1875</c:v>
                </c:pt>
                <c:pt idx="42771">
                  <c:v>91.1875</c:v>
                </c:pt>
                <c:pt idx="42772">
                  <c:v>115.2460938</c:v>
                </c:pt>
                <c:pt idx="42773">
                  <c:v>60.24609375</c:v>
                </c:pt>
                <c:pt idx="42774">
                  <c:v>0.24609375</c:v>
                </c:pt>
                <c:pt idx="42775">
                  <c:v>39.24609375</c:v>
                </c:pt>
                <c:pt idx="42776">
                  <c:v>143.24609380000001</c:v>
                </c:pt>
                <c:pt idx="42777">
                  <c:v>65.24609375</c:v>
                </c:pt>
                <c:pt idx="42778">
                  <c:v>89.94140625</c:v>
                </c:pt>
                <c:pt idx="42779">
                  <c:v>156.94140619999999</c:v>
                </c:pt>
                <c:pt idx="42780">
                  <c:v>143.94140619999999</c:v>
                </c:pt>
                <c:pt idx="42781">
                  <c:v>8.94140625</c:v>
                </c:pt>
                <c:pt idx="42782">
                  <c:v>-5.859375E-2</c:v>
                </c:pt>
                <c:pt idx="42783">
                  <c:v>80.94140625</c:v>
                </c:pt>
                <c:pt idx="42784">
                  <c:v>75.234375</c:v>
                </c:pt>
                <c:pt idx="42785">
                  <c:v>68.234375</c:v>
                </c:pt>
                <c:pt idx="42786">
                  <c:v>186.234375</c:v>
                </c:pt>
                <c:pt idx="42787">
                  <c:v>159.234375</c:v>
                </c:pt>
                <c:pt idx="42788">
                  <c:v>80.234375</c:v>
                </c:pt>
                <c:pt idx="42789">
                  <c:v>93.16796875</c:v>
                </c:pt>
                <c:pt idx="42790">
                  <c:v>63.16796875</c:v>
                </c:pt>
                <c:pt idx="42791">
                  <c:v>60.16796875</c:v>
                </c:pt>
                <c:pt idx="42792">
                  <c:v>97.16796875</c:v>
                </c:pt>
                <c:pt idx="42793">
                  <c:v>29.16796875</c:v>
                </c:pt>
                <c:pt idx="42794">
                  <c:v>138.12890619999999</c:v>
                </c:pt>
                <c:pt idx="42795">
                  <c:v>187.12890619999999</c:v>
                </c:pt>
                <c:pt idx="42796">
                  <c:v>93.12890625</c:v>
                </c:pt>
                <c:pt idx="42797">
                  <c:v>73.12890625</c:v>
                </c:pt>
                <c:pt idx="42798">
                  <c:v>82.33984375</c:v>
                </c:pt>
                <c:pt idx="42799">
                  <c:v>-24.66015625</c:v>
                </c:pt>
                <c:pt idx="42800">
                  <c:v>64.12890625</c:v>
                </c:pt>
                <c:pt idx="42801">
                  <c:v>119.1289062</c:v>
                </c:pt>
                <c:pt idx="42802">
                  <c:v>111.1875</c:v>
                </c:pt>
                <c:pt idx="42803">
                  <c:v>175.1875</c:v>
                </c:pt>
                <c:pt idx="42804">
                  <c:v>129.24609380000001</c:v>
                </c:pt>
                <c:pt idx="42805">
                  <c:v>173.24609380000001</c:v>
                </c:pt>
                <c:pt idx="42806">
                  <c:v>101.9414062</c:v>
                </c:pt>
                <c:pt idx="42807">
                  <c:v>110.9414062</c:v>
                </c:pt>
                <c:pt idx="42808">
                  <c:v>180.94140619999999</c:v>
                </c:pt>
                <c:pt idx="42809">
                  <c:v>40.234375</c:v>
                </c:pt>
                <c:pt idx="42810">
                  <c:v>40.234375</c:v>
                </c:pt>
                <c:pt idx="42811">
                  <c:v>172.234375</c:v>
                </c:pt>
                <c:pt idx="42812">
                  <c:v>95.234375</c:v>
                </c:pt>
                <c:pt idx="42813">
                  <c:v>150.234375</c:v>
                </c:pt>
                <c:pt idx="42814">
                  <c:v>19.16796875</c:v>
                </c:pt>
                <c:pt idx="42815">
                  <c:v>-2.83203125</c:v>
                </c:pt>
                <c:pt idx="42816">
                  <c:v>173.16796880000001</c:v>
                </c:pt>
                <c:pt idx="42817">
                  <c:v>135.16796880000001</c:v>
                </c:pt>
                <c:pt idx="42818">
                  <c:v>220.16796880000001</c:v>
                </c:pt>
                <c:pt idx="42819">
                  <c:v>-33.87109375</c:v>
                </c:pt>
                <c:pt idx="42820">
                  <c:v>19.12890625</c:v>
                </c:pt>
                <c:pt idx="42821">
                  <c:v>17.12890625</c:v>
                </c:pt>
                <c:pt idx="42822">
                  <c:v>143.12890619999999</c:v>
                </c:pt>
                <c:pt idx="42823">
                  <c:v>140.12890619999999</c:v>
                </c:pt>
                <c:pt idx="42824">
                  <c:v>53.12890625</c:v>
                </c:pt>
                <c:pt idx="42825">
                  <c:v>76.12890625</c:v>
                </c:pt>
                <c:pt idx="42826">
                  <c:v>82.33984375</c:v>
                </c:pt>
                <c:pt idx="42827">
                  <c:v>113.3398438</c:v>
                </c:pt>
                <c:pt idx="42828">
                  <c:v>147.12890619999999</c:v>
                </c:pt>
                <c:pt idx="42829">
                  <c:v>9.12890625</c:v>
                </c:pt>
                <c:pt idx="42830">
                  <c:v>139.12890619999999</c:v>
                </c:pt>
                <c:pt idx="42831">
                  <c:v>89.1875</c:v>
                </c:pt>
                <c:pt idx="42832">
                  <c:v>73.1875</c:v>
                </c:pt>
                <c:pt idx="42833">
                  <c:v>19.1875</c:v>
                </c:pt>
                <c:pt idx="42834">
                  <c:v>120.1875</c:v>
                </c:pt>
                <c:pt idx="42835">
                  <c:v>37.1875</c:v>
                </c:pt>
                <c:pt idx="42836">
                  <c:v>96.24609375</c:v>
                </c:pt>
                <c:pt idx="42837">
                  <c:v>62.24609375</c:v>
                </c:pt>
                <c:pt idx="42838">
                  <c:v>154.24609380000001</c:v>
                </c:pt>
                <c:pt idx="42839">
                  <c:v>99.24609375</c:v>
                </c:pt>
                <c:pt idx="42840">
                  <c:v>85.24609375</c:v>
                </c:pt>
                <c:pt idx="42841">
                  <c:v>113.2460938</c:v>
                </c:pt>
                <c:pt idx="42842">
                  <c:v>94.94140625</c:v>
                </c:pt>
                <c:pt idx="42843">
                  <c:v>155.94140619999999</c:v>
                </c:pt>
                <c:pt idx="42844">
                  <c:v>122.9414062</c:v>
                </c:pt>
                <c:pt idx="42845">
                  <c:v>169.94140619999999</c:v>
                </c:pt>
                <c:pt idx="42846">
                  <c:v>76.94140625</c:v>
                </c:pt>
                <c:pt idx="42847">
                  <c:v>97.234375</c:v>
                </c:pt>
                <c:pt idx="42848">
                  <c:v>61.234375</c:v>
                </c:pt>
                <c:pt idx="42849">
                  <c:v>76.234375</c:v>
                </c:pt>
                <c:pt idx="42850">
                  <c:v>154.234375</c:v>
                </c:pt>
                <c:pt idx="42851">
                  <c:v>91.234375</c:v>
                </c:pt>
                <c:pt idx="42852">
                  <c:v>-33.83203125</c:v>
                </c:pt>
                <c:pt idx="42853">
                  <c:v>95.16796875</c:v>
                </c:pt>
                <c:pt idx="42854">
                  <c:v>134.16796880000001</c:v>
                </c:pt>
                <c:pt idx="42855">
                  <c:v>28.16796875</c:v>
                </c:pt>
                <c:pt idx="42856">
                  <c:v>46.16796875</c:v>
                </c:pt>
                <c:pt idx="42857">
                  <c:v>105.1679688</c:v>
                </c:pt>
                <c:pt idx="42858">
                  <c:v>90.12890625</c:v>
                </c:pt>
                <c:pt idx="42859">
                  <c:v>90.33984375</c:v>
                </c:pt>
                <c:pt idx="42860">
                  <c:v>67.12890625</c:v>
                </c:pt>
                <c:pt idx="42861">
                  <c:v>177.12890619999999</c:v>
                </c:pt>
                <c:pt idx="42862">
                  <c:v>55.1875</c:v>
                </c:pt>
                <c:pt idx="42863">
                  <c:v>-14.8125</c:v>
                </c:pt>
                <c:pt idx="42864">
                  <c:v>25.1875</c:v>
                </c:pt>
                <c:pt idx="42865">
                  <c:v>101.1875</c:v>
                </c:pt>
                <c:pt idx="42866">
                  <c:v>200.1875</c:v>
                </c:pt>
                <c:pt idx="42867">
                  <c:v>103.2460938</c:v>
                </c:pt>
                <c:pt idx="42868">
                  <c:v>129.24609380000001</c:v>
                </c:pt>
                <c:pt idx="42869">
                  <c:v>24.24609375</c:v>
                </c:pt>
                <c:pt idx="42870">
                  <c:v>41.94140625</c:v>
                </c:pt>
                <c:pt idx="42871">
                  <c:v>183.94140619999999</c:v>
                </c:pt>
                <c:pt idx="42872">
                  <c:v>155.94140619999999</c:v>
                </c:pt>
                <c:pt idx="42873">
                  <c:v>167.94140619999999</c:v>
                </c:pt>
                <c:pt idx="42874">
                  <c:v>69.94140625</c:v>
                </c:pt>
                <c:pt idx="42875">
                  <c:v>72.16796875</c:v>
                </c:pt>
                <c:pt idx="42876">
                  <c:v>47.16796875</c:v>
                </c:pt>
                <c:pt idx="42877">
                  <c:v>150.12890619999999</c:v>
                </c:pt>
                <c:pt idx="42878">
                  <c:v>93.12890625</c:v>
                </c:pt>
                <c:pt idx="42879">
                  <c:v>50.12890625</c:v>
                </c:pt>
                <c:pt idx="42880">
                  <c:v>154.12890619999999</c:v>
                </c:pt>
                <c:pt idx="42881">
                  <c:v>159.33984380000001</c:v>
                </c:pt>
                <c:pt idx="42882">
                  <c:v>43.33984375</c:v>
                </c:pt>
                <c:pt idx="42883">
                  <c:v>-43.66015625</c:v>
                </c:pt>
                <c:pt idx="42884">
                  <c:v>-63.66015625</c:v>
                </c:pt>
                <c:pt idx="42885">
                  <c:v>31.12890625</c:v>
                </c:pt>
                <c:pt idx="42886">
                  <c:v>24.12890625</c:v>
                </c:pt>
                <c:pt idx="42887">
                  <c:v>154.12890619999999</c:v>
                </c:pt>
                <c:pt idx="42888">
                  <c:v>193.12890619999999</c:v>
                </c:pt>
                <c:pt idx="42889">
                  <c:v>158.12890619999999</c:v>
                </c:pt>
                <c:pt idx="42890">
                  <c:v>-3.8125</c:v>
                </c:pt>
                <c:pt idx="42891">
                  <c:v>98.1875</c:v>
                </c:pt>
                <c:pt idx="42892">
                  <c:v>107.1875</c:v>
                </c:pt>
                <c:pt idx="42893">
                  <c:v>-12.75390625</c:v>
                </c:pt>
                <c:pt idx="42894">
                  <c:v>83.24609375</c:v>
                </c:pt>
                <c:pt idx="42895">
                  <c:v>181.94140619999999</c:v>
                </c:pt>
                <c:pt idx="42896">
                  <c:v>95.94140625</c:v>
                </c:pt>
                <c:pt idx="42897">
                  <c:v>130.94140619999999</c:v>
                </c:pt>
                <c:pt idx="42898">
                  <c:v>-10.765625</c:v>
                </c:pt>
                <c:pt idx="42899">
                  <c:v>50.234375</c:v>
                </c:pt>
                <c:pt idx="42900">
                  <c:v>174.234375</c:v>
                </c:pt>
                <c:pt idx="42901">
                  <c:v>106.234375</c:v>
                </c:pt>
                <c:pt idx="42902">
                  <c:v>74.16796875</c:v>
                </c:pt>
                <c:pt idx="42903">
                  <c:v>86.16796875</c:v>
                </c:pt>
                <c:pt idx="42904">
                  <c:v>91.16796875</c:v>
                </c:pt>
                <c:pt idx="42905">
                  <c:v>14.16796875</c:v>
                </c:pt>
                <c:pt idx="42906">
                  <c:v>101.1679688</c:v>
                </c:pt>
                <c:pt idx="42907">
                  <c:v>6.12890625</c:v>
                </c:pt>
                <c:pt idx="42908">
                  <c:v>149.12890619999999</c:v>
                </c:pt>
                <c:pt idx="42909">
                  <c:v>79.12890625</c:v>
                </c:pt>
                <c:pt idx="42910">
                  <c:v>181.12890619999999</c:v>
                </c:pt>
                <c:pt idx="42911">
                  <c:v>174.12890619999999</c:v>
                </c:pt>
                <c:pt idx="42912">
                  <c:v>19.33984375</c:v>
                </c:pt>
                <c:pt idx="42913">
                  <c:v>125.3398438</c:v>
                </c:pt>
                <c:pt idx="42914">
                  <c:v>69.33984375</c:v>
                </c:pt>
                <c:pt idx="42915">
                  <c:v>67.33984375</c:v>
                </c:pt>
                <c:pt idx="42916">
                  <c:v>76.33984375</c:v>
                </c:pt>
                <c:pt idx="42917">
                  <c:v>121.3398438</c:v>
                </c:pt>
                <c:pt idx="42918">
                  <c:v>19.33984375</c:v>
                </c:pt>
                <c:pt idx="42919">
                  <c:v>33.12890625</c:v>
                </c:pt>
                <c:pt idx="42920">
                  <c:v>80.12890625</c:v>
                </c:pt>
                <c:pt idx="42921">
                  <c:v>17.12890625</c:v>
                </c:pt>
                <c:pt idx="42922">
                  <c:v>117.1289062</c:v>
                </c:pt>
                <c:pt idx="42923">
                  <c:v>71.1875</c:v>
                </c:pt>
                <c:pt idx="42924">
                  <c:v>-12.8125</c:v>
                </c:pt>
                <c:pt idx="42925">
                  <c:v>73.24609375</c:v>
                </c:pt>
                <c:pt idx="42926">
                  <c:v>110.2460938</c:v>
                </c:pt>
                <c:pt idx="42927">
                  <c:v>16.24609375</c:v>
                </c:pt>
                <c:pt idx="42928">
                  <c:v>221.24609380000001</c:v>
                </c:pt>
                <c:pt idx="42929">
                  <c:v>19.94140625</c:v>
                </c:pt>
                <c:pt idx="42930">
                  <c:v>6.94140625</c:v>
                </c:pt>
                <c:pt idx="42931">
                  <c:v>111.234375</c:v>
                </c:pt>
                <c:pt idx="42932">
                  <c:v>164.234375</c:v>
                </c:pt>
                <c:pt idx="42933">
                  <c:v>163.234375</c:v>
                </c:pt>
                <c:pt idx="42934">
                  <c:v>98.234375</c:v>
                </c:pt>
                <c:pt idx="42935">
                  <c:v>159.234375</c:v>
                </c:pt>
                <c:pt idx="42936">
                  <c:v>161.234375</c:v>
                </c:pt>
                <c:pt idx="42937">
                  <c:v>166.234375</c:v>
                </c:pt>
                <c:pt idx="42938">
                  <c:v>66.234375</c:v>
                </c:pt>
                <c:pt idx="42939">
                  <c:v>3.16796875</c:v>
                </c:pt>
                <c:pt idx="42940">
                  <c:v>94.16796875</c:v>
                </c:pt>
                <c:pt idx="42941">
                  <c:v>6.16796875</c:v>
                </c:pt>
                <c:pt idx="42942">
                  <c:v>110.1679688</c:v>
                </c:pt>
                <c:pt idx="42943">
                  <c:v>136.16796880000001</c:v>
                </c:pt>
                <c:pt idx="42944">
                  <c:v>117.1289062</c:v>
                </c:pt>
                <c:pt idx="42945">
                  <c:v>138.12890619999999</c:v>
                </c:pt>
                <c:pt idx="42946">
                  <c:v>111.3398438</c:v>
                </c:pt>
                <c:pt idx="42947">
                  <c:v>149.12890619999999</c:v>
                </c:pt>
                <c:pt idx="42948">
                  <c:v>-17.8125</c:v>
                </c:pt>
                <c:pt idx="42949">
                  <c:v>29.1875</c:v>
                </c:pt>
                <c:pt idx="42950">
                  <c:v>131.1875</c:v>
                </c:pt>
                <c:pt idx="42951">
                  <c:v>124.1875</c:v>
                </c:pt>
                <c:pt idx="42952">
                  <c:v>28.1875</c:v>
                </c:pt>
                <c:pt idx="42953">
                  <c:v>112.1875</c:v>
                </c:pt>
                <c:pt idx="42954">
                  <c:v>122.2460938</c:v>
                </c:pt>
                <c:pt idx="42955">
                  <c:v>61.24609375</c:v>
                </c:pt>
                <c:pt idx="42956">
                  <c:v>108.2460938</c:v>
                </c:pt>
                <c:pt idx="42957">
                  <c:v>112.2460938</c:v>
                </c:pt>
                <c:pt idx="42958">
                  <c:v>70.24609375</c:v>
                </c:pt>
                <c:pt idx="42959">
                  <c:v>155.24609380000001</c:v>
                </c:pt>
                <c:pt idx="42960">
                  <c:v>204.24609380000001</c:v>
                </c:pt>
                <c:pt idx="42961">
                  <c:v>80.94140625</c:v>
                </c:pt>
                <c:pt idx="42962">
                  <c:v>14.94140625</c:v>
                </c:pt>
                <c:pt idx="42963">
                  <c:v>135.94140619999999</c:v>
                </c:pt>
                <c:pt idx="42964">
                  <c:v>3.94140625</c:v>
                </c:pt>
                <c:pt idx="42965">
                  <c:v>78.94140625</c:v>
                </c:pt>
                <c:pt idx="42966">
                  <c:v>135.94140619999999</c:v>
                </c:pt>
                <c:pt idx="42967">
                  <c:v>51.94140625</c:v>
                </c:pt>
                <c:pt idx="42968">
                  <c:v>141.94140619999999</c:v>
                </c:pt>
                <c:pt idx="42969">
                  <c:v>128.234375</c:v>
                </c:pt>
                <c:pt idx="42970">
                  <c:v>96.234375</c:v>
                </c:pt>
                <c:pt idx="42971">
                  <c:v>76.234375</c:v>
                </c:pt>
                <c:pt idx="42972">
                  <c:v>149.234375</c:v>
                </c:pt>
                <c:pt idx="42973">
                  <c:v>38.234375</c:v>
                </c:pt>
                <c:pt idx="42974">
                  <c:v>78.234375</c:v>
                </c:pt>
                <c:pt idx="42975">
                  <c:v>2.16796875</c:v>
                </c:pt>
                <c:pt idx="42976">
                  <c:v>107.1679688</c:v>
                </c:pt>
                <c:pt idx="42977">
                  <c:v>60.12890625</c:v>
                </c:pt>
                <c:pt idx="42978">
                  <c:v>108.1289062</c:v>
                </c:pt>
                <c:pt idx="42979">
                  <c:v>61.33984375</c:v>
                </c:pt>
                <c:pt idx="42980">
                  <c:v>76.33984375</c:v>
                </c:pt>
                <c:pt idx="42981">
                  <c:v>79.33984375</c:v>
                </c:pt>
                <c:pt idx="42982">
                  <c:v>167.33984380000001</c:v>
                </c:pt>
                <c:pt idx="42983">
                  <c:v>100.1289062</c:v>
                </c:pt>
                <c:pt idx="42984">
                  <c:v>67.12890625</c:v>
                </c:pt>
                <c:pt idx="42985">
                  <c:v>-26.87109375</c:v>
                </c:pt>
                <c:pt idx="42986">
                  <c:v>93.12890625</c:v>
                </c:pt>
                <c:pt idx="42987">
                  <c:v>69.12890625</c:v>
                </c:pt>
                <c:pt idx="42988">
                  <c:v>186.12890619999999</c:v>
                </c:pt>
                <c:pt idx="42989">
                  <c:v>95.1875</c:v>
                </c:pt>
                <c:pt idx="42990">
                  <c:v>59.1875</c:v>
                </c:pt>
                <c:pt idx="42991">
                  <c:v>0.1875</c:v>
                </c:pt>
                <c:pt idx="42992">
                  <c:v>56.1875</c:v>
                </c:pt>
                <c:pt idx="42993">
                  <c:v>110.1875</c:v>
                </c:pt>
                <c:pt idx="42994">
                  <c:v>148.1875</c:v>
                </c:pt>
                <c:pt idx="42995">
                  <c:v>66.1875</c:v>
                </c:pt>
                <c:pt idx="42996">
                  <c:v>64.24609375</c:v>
                </c:pt>
                <c:pt idx="42997">
                  <c:v>76.24609375</c:v>
                </c:pt>
                <c:pt idx="42998">
                  <c:v>22.24609375</c:v>
                </c:pt>
                <c:pt idx="42999">
                  <c:v>44.24609375</c:v>
                </c:pt>
                <c:pt idx="43000">
                  <c:v>87.94140625</c:v>
                </c:pt>
                <c:pt idx="43001">
                  <c:v>58.94140625</c:v>
                </c:pt>
                <c:pt idx="43002">
                  <c:v>173.234375</c:v>
                </c:pt>
                <c:pt idx="43003">
                  <c:v>61.16796875</c:v>
                </c:pt>
                <c:pt idx="43004">
                  <c:v>68.16796875</c:v>
                </c:pt>
                <c:pt idx="43005">
                  <c:v>67.16796875</c:v>
                </c:pt>
                <c:pt idx="43006">
                  <c:v>167.16796880000001</c:v>
                </c:pt>
                <c:pt idx="43007">
                  <c:v>83.16796875</c:v>
                </c:pt>
                <c:pt idx="43008">
                  <c:v>120.1679688</c:v>
                </c:pt>
                <c:pt idx="43009">
                  <c:v>103.1679688</c:v>
                </c:pt>
                <c:pt idx="43010">
                  <c:v>100.1289062</c:v>
                </c:pt>
                <c:pt idx="43011">
                  <c:v>25.12890625</c:v>
                </c:pt>
                <c:pt idx="43012">
                  <c:v>-0.87109375</c:v>
                </c:pt>
                <c:pt idx="43013">
                  <c:v>52.12890625</c:v>
                </c:pt>
                <c:pt idx="43014">
                  <c:v>72.33984375</c:v>
                </c:pt>
                <c:pt idx="43015">
                  <c:v>95.33984375</c:v>
                </c:pt>
                <c:pt idx="43016">
                  <c:v>112.3398438</c:v>
                </c:pt>
                <c:pt idx="43017">
                  <c:v>31.33984375</c:v>
                </c:pt>
                <c:pt idx="43018">
                  <c:v>41.33984375</c:v>
                </c:pt>
                <c:pt idx="43019">
                  <c:v>150.33984380000001</c:v>
                </c:pt>
                <c:pt idx="43020">
                  <c:v>99.12890625</c:v>
                </c:pt>
                <c:pt idx="43021">
                  <c:v>117.1289062</c:v>
                </c:pt>
                <c:pt idx="43022">
                  <c:v>86.12890625</c:v>
                </c:pt>
                <c:pt idx="43023">
                  <c:v>77.12890625</c:v>
                </c:pt>
                <c:pt idx="43024">
                  <c:v>58.12890625</c:v>
                </c:pt>
                <c:pt idx="43025">
                  <c:v>60.12890625</c:v>
                </c:pt>
                <c:pt idx="43026">
                  <c:v>188.12890619999999</c:v>
                </c:pt>
                <c:pt idx="43027">
                  <c:v>223.24609380000001</c:v>
                </c:pt>
                <c:pt idx="43028">
                  <c:v>92.24609375</c:v>
                </c:pt>
                <c:pt idx="43029">
                  <c:v>144.24609380000001</c:v>
                </c:pt>
                <c:pt idx="43030">
                  <c:v>176.24609380000001</c:v>
                </c:pt>
                <c:pt idx="43031">
                  <c:v>141.94140619999999</c:v>
                </c:pt>
                <c:pt idx="43032">
                  <c:v>68.94140625</c:v>
                </c:pt>
                <c:pt idx="43033">
                  <c:v>157.94140619999999</c:v>
                </c:pt>
                <c:pt idx="43034">
                  <c:v>161.94140619999999</c:v>
                </c:pt>
                <c:pt idx="43035">
                  <c:v>127.234375</c:v>
                </c:pt>
                <c:pt idx="43036">
                  <c:v>177.234375</c:v>
                </c:pt>
                <c:pt idx="43037">
                  <c:v>182.234375</c:v>
                </c:pt>
                <c:pt idx="43038">
                  <c:v>107.234375</c:v>
                </c:pt>
                <c:pt idx="43039">
                  <c:v>214.234375</c:v>
                </c:pt>
                <c:pt idx="43040">
                  <c:v>186.234375</c:v>
                </c:pt>
                <c:pt idx="43041">
                  <c:v>161.16796880000001</c:v>
                </c:pt>
                <c:pt idx="43042">
                  <c:v>26.16796875</c:v>
                </c:pt>
                <c:pt idx="43043">
                  <c:v>67.16796875</c:v>
                </c:pt>
                <c:pt idx="43044">
                  <c:v>90.16796875</c:v>
                </c:pt>
                <c:pt idx="43045">
                  <c:v>124.1679688</c:v>
                </c:pt>
                <c:pt idx="43046">
                  <c:v>162.16796880000001</c:v>
                </c:pt>
                <c:pt idx="43047">
                  <c:v>117.1679688</c:v>
                </c:pt>
                <c:pt idx="43048">
                  <c:v>-38.87109375</c:v>
                </c:pt>
                <c:pt idx="43049">
                  <c:v>27.12890625</c:v>
                </c:pt>
                <c:pt idx="43050">
                  <c:v>37.12890625</c:v>
                </c:pt>
                <c:pt idx="43051">
                  <c:v>89.12890625</c:v>
                </c:pt>
                <c:pt idx="43052">
                  <c:v>188.12890619999999</c:v>
                </c:pt>
                <c:pt idx="43053">
                  <c:v>143.33984380000001</c:v>
                </c:pt>
                <c:pt idx="43054">
                  <c:v>39.33984375</c:v>
                </c:pt>
                <c:pt idx="43055">
                  <c:v>102.3398438</c:v>
                </c:pt>
                <c:pt idx="43056">
                  <c:v>169.33984380000001</c:v>
                </c:pt>
                <c:pt idx="43057">
                  <c:v>87.33984375</c:v>
                </c:pt>
                <c:pt idx="43058">
                  <c:v>131.33984380000001</c:v>
                </c:pt>
                <c:pt idx="43059">
                  <c:v>174.12890619999999</c:v>
                </c:pt>
                <c:pt idx="43060">
                  <c:v>135.12890619999999</c:v>
                </c:pt>
                <c:pt idx="43061">
                  <c:v>-35.8125</c:v>
                </c:pt>
                <c:pt idx="43062">
                  <c:v>107.1875</c:v>
                </c:pt>
                <c:pt idx="43063">
                  <c:v>146.1875</c:v>
                </c:pt>
                <c:pt idx="43064">
                  <c:v>145.24609380000001</c:v>
                </c:pt>
                <c:pt idx="43065">
                  <c:v>130.24609380000001</c:v>
                </c:pt>
                <c:pt idx="43066">
                  <c:v>113.2460938</c:v>
                </c:pt>
                <c:pt idx="43067">
                  <c:v>83.24609375</c:v>
                </c:pt>
                <c:pt idx="43068">
                  <c:v>86.24609375</c:v>
                </c:pt>
                <c:pt idx="43069">
                  <c:v>86.24609375</c:v>
                </c:pt>
                <c:pt idx="43070">
                  <c:v>49.24609375</c:v>
                </c:pt>
                <c:pt idx="43071">
                  <c:v>140.24609380000001</c:v>
                </c:pt>
                <c:pt idx="43072">
                  <c:v>125.2460938</c:v>
                </c:pt>
                <c:pt idx="43073">
                  <c:v>131.24609380000001</c:v>
                </c:pt>
                <c:pt idx="43074">
                  <c:v>109.2460938</c:v>
                </c:pt>
                <c:pt idx="43075">
                  <c:v>-2.05859375</c:v>
                </c:pt>
                <c:pt idx="43076">
                  <c:v>-0.765625</c:v>
                </c:pt>
                <c:pt idx="43077">
                  <c:v>8.234375</c:v>
                </c:pt>
                <c:pt idx="43078">
                  <c:v>64.234375</c:v>
                </c:pt>
                <c:pt idx="43079">
                  <c:v>45.16796875</c:v>
                </c:pt>
                <c:pt idx="43080">
                  <c:v>156.16796880000001</c:v>
                </c:pt>
                <c:pt idx="43081">
                  <c:v>106.1289062</c:v>
                </c:pt>
                <c:pt idx="43082">
                  <c:v>107.1289062</c:v>
                </c:pt>
                <c:pt idx="43083">
                  <c:v>118.1289062</c:v>
                </c:pt>
                <c:pt idx="43084">
                  <c:v>59.12890625</c:v>
                </c:pt>
                <c:pt idx="43085">
                  <c:v>105.1289062</c:v>
                </c:pt>
                <c:pt idx="43086">
                  <c:v>62.33984375</c:v>
                </c:pt>
                <c:pt idx="43087">
                  <c:v>44.33984375</c:v>
                </c:pt>
                <c:pt idx="43088">
                  <c:v>-7.66015625</c:v>
                </c:pt>
                <c:pt idx="43089">
                  <c:v>111.1289062</c:v>
                </c:pt>
                <c:pt idx="43090">
                  <c:v>103.1875</c:v>
                </c:pt>
                <c:pt idx="43091">
                  <c:v>51.1875</c:v>
                </c:pt>
                <c:pt idx="43092">
                  <c:v>13.1875</c:v>
                </c:pt>
                <c:pt idx="43093">
                  <c:v>-19.8125</c:v>
                </c:pt>
                <c:pt idx="43094">
                  <c:v>28.1875</c:v>
                </c:pt>
                <c:pt idx="43095">
                  <c:v>91.1875</c:v>
                </c:pt>
                <c:pt idx="43096">
                  <c:v>78.24609375</c:v>
                </c:pt>
                <c:pt idx="43097">
                  <c:v>89.24609375</c:v>
                </c:pt>
                <c:pt idx="43098">
                  <c:v>165.24609380000001</c:v>
                </c:pt>
                <c:pt idx="43099">
                  <c:v>71.24609375</c:v>
                </c:pt>
                <c:pt idx="43100">
                  <c:v>153.24609380000001</c:v>
                </c:pt>
                <c:pt idx="43101">
                  <c:v>63.24609375</c:v>
                </c:pt>
                <c:pt idx="43102">
                  <c:v>82.94140625</c:v>
                </c:pt>
                <c:pt idx="43103">
                  <c:v>172.94140619999999</c:v>
                </c:pt>
                <c:pt idx="43104">
                  <c:v>134.94140619999999</c:v>
                </c:pt>
                <c:pt idx="43105">
                  <c:v>135.94140619999999</c:v>
                </c:pt>
                <c:pt idx="43106">
                  <c:v>11.94140625</c:v>
                </c:pt>
                <c:pt idx="43107">
                  <c:v>72.234375</c:v>
                </c:pt>
                <c:pt idx="43108">
                  <c:v>123.234375</c:v>
                </c:pt>
                <c:pt idx="43109">
                  <c:v>99.234375</c:v>
                </c:pt>
                <c:pt idx="43110">
                  <c:v>112.234375</c:v>
                </c:pt>
                <c:pt idx="43111">
                  <c:v>92.16796875</c:v>
                </c:pt>
                <c:pt idx="43112">
                  <c:v>52.16796875</c:v>
                </c:pt>
                <c:pt idx="43113">
                  <c:v>59.16796875</c:v>
                </c:pt>
                <c:pt idx="43114">
                  <c:v>112.1289062</c:v>
                </c:pt>
                <c:pt idx="43115">
                  <c:v>36.12890625</c:v>
                </c:pt>
                <c:pt idx="43116">
                  <c:v>69.12890625</c:v>
                </c:pt>
                <c:pt idx="43117">
                  <c:v>68.12890625</c:v>
                </c:pt>
                <c:pt idx="43118">
                  <c:v>148.12890619999999</c:v>
                </c:pt>
                <c:pt idx="43119">
                  <c:v>66.12890625</c:v>
                </c:pt>
                <c:pt idx="43120">
                  <c:v>79.12890625</c:v>
                </c:pt>
                <c:pt idx="43121">
                  <c:v>55.33984375</c:v>
                </c:pt>
                <c:pt idx="43122">
                  <c:v>19.33984375</c:v>
                </c:pt>
                <c:pt idx="43123">
                  <c:v>80.33984375</c:v>
                </c:pt>
                <c:pt idx="43124">
                  <c:v>71.33984375</c:v>
                </c:pt>
                <c:pt idx="43125">
                  <c:v>126.3398438</c:v>
                </c:pt>
                <c:pt idx="43126">
                  <c:v>144.12890619999999</c:v>
                </c:pt>
                <c:pt idx="43127">
                  <c:v>75.12890625</c:v>
                </c:pt>
                <c:pt idx="43128">
                  <c:v>41.12890625</c:v>
                </c:pt>
                <c:pt idx="43129">
                  <c:v>62.12890625</c:v>
                </c:pt>
                <c:pt idx="43130">
                  <c:v>126.1289062</c:v>
                </c:pt>
                <c:pt idx="43131">
                  <c:v>81.12890625</c:v>
                </c:pt>
                <c:pt idx="43132">
                  <c:v>85.12890625</c:v>
                </c:pt>
                <c:pt idx="43133">
                  <c:v>138.12890619999999</c:v>
                </c:pt>
                <c:pt idx="43134">
                  <c:v>152.12890619999999</c:v>
                </c:pt>
                <c:pt idx="43135">
                  <c:v>68.12890625</c:v>
                </c:pt>
                <c:pt idx="43136">
                  <c:v>52.12890625</c:v>
                </c:pt>
                <c:pt idx="43137">
                  <c:v>156.12890619999999</c:v>
                </c:pt>
                <c:pt idx="43138">
                  <c:v>156.12890619999999</c:v>
                </c:pt>
                <c:pt idx="43139">
                  <c:v>-49.8125</c:v>
                </c:pt>
                <c:pt idx="43140">
                  <c:v>-19.8125</c:v>
                </c:pt>
                <c:pt idx="43141">
                  <c:v>74.1875</c:v>
                </c:pt>
                <c:pt idx="43142">
                  <c:v>148.1875</c:v>
                </c:pt>
                <c:pt idx="43143">
                  <c:v>127.1875</c:v>
                </c:pt>
                <c:pt idx="43144">
                  <c:v>47.1875</c:v>
                </c:pt>
                <c:pt idx="43145">
                  <c:v>-30.05859375</c:v>
                </c:pt>
                <c:pt idx="43146">
                  <c:v>63.94140625</c:v>
                </c:pt>
                <c:pt idx="43147">
                  <c:v>98.94140625</c:v>
                </c:pt>
                <c:pt idx="43148">
                  <c:v>125.9414062</c:v>
                </c:pt>
                <c:pt idx="43149">
                  <c:v>111.9414062</c:v>
                </c:pt>
                <c:pt idx="43150">
                  <c:v>-32.05859375</c:v>
                </c:pt>
                <c:pt idx="43151">
                  <c:v>88.94140625</c:v>
                </c:pt>
                <c:pt idx="43152">
                  <c:v>-18.765625</c:v>
                </c:pt>
                <c:pt idx="43153">
                  <c:v>118.234375</c:v>
                </c:pt>
                <c:pt idx="43154">
                  <c:v>184.16796880000001</c:v>
                </c:pt>
                <c:pt idx="43155">
                  <c:v>221.16796880000001</c:v>
                </c:pt>
                <c:pt idx="43156">
                  <c:v>93.16796875</c:v>
                </c:pt>
                <c:pt idx="43157">
                  <c:v>69.16796875</c:v>
                </c:pt>
                <c:pt idx="43158">
                  <c:v>87.12890625</c:v>
                </c:pt>
                <c:pt idx="43159">
                  <c:v>53.12890625</c:v>
                </c:pt>
                <c:pt idx="43160">
                  <c:v>33.12890625</c:v>
                </c:pt>
                <c:pt idx="43161">
                  <c:v>52.12890625</c:v>
                </c:pt>
                <c:pt idx="43162">
                  <c:v>-2.87109375</c:v>
                </c:pt>
                <c:pt idx="43163">
                  <c:v>63.12890625</c:v>
                </c:pt>
                <c:pt idx="43164">
                  <c:v>62.12890625</c:v>
                </c:pt>
                <c:pt idx="43165">
                  <c:v>93.12890625</c:v>
                </c:pt>
                <c:pt idx="43166">
                  <c:v>87.33984375</c:v>
                </c:pt>
                <c:pt idx="43167">
                  <c:v>87.33984375</c:v>
                </c:pt>
                <c:pt idx="43168">
                  <c:v>71.12890625</c:v>
                </c:pt>
                <c:pt idx="43169">
                  <c:v>174.12890619999999</c:v>
                </c:pt>
                <c:pt idx="43170">
                  <c:v>95.1875</c:v>
                </c:pt>
                <c:pt idx="43171">
                  <c:v>90.1875</c:v>
                </c:pt>
                <c:pt idx="43172">
                  <c:v>47.1875</c:v>
                </c:pt>
                <c:pt idx="43173">
                  <c:v>80.24609375</c:v>
                </c:pt>
                <c:pt idx="43174">
                  <c:v>123.2460938</c:v>
                </c:pt>
                <c:pt idx="43175">
                  <c:v>93.24609375</c:v>
                </c:pt>
                <c:pt idx="43176">
                  <c:v>43.94140625</c:v>
                </c:pt>
                <c:pt idx="43177">
                  <c:v>149.94140619999999</c:v>
                </c:pt>
                <c:pt idx="43178">
                  <c:v>113.9414062</c:v>
                </c:pt>
                <c:pt idx="43179">
                  <c:v>40.94140625</c:v>
                </c:pt>
                <c:pt idx="43180">
                  <c:v>130.94140619999999</c:v>
                </c:pt>
                <c:pt idx="43181">
                  <c:v>264.94140620000002</c:v>
                </c:pt>
                <c:pt idx="43182">
                  <c:v>43.234375</c:v>
                </c:pt>
                <c:pt idx="43183">
                  <c:v>75.234375</c:v>
                </c:pt>
                <c:pt idx="43184">
                  <c:v>233.16796880000001</c:v>
                </c:pt>
                <c:pt idx="43185">
                  <c:v>-35.87109375</c:v>
                </c:pt>
                <c:pt idx="43186">
                  <c:v>-18.87109375</c:v>
                </c:pt>
                <c:pt idx="43187">
                  <c:v>136.12890619999999</c:v>
                </c:pt>
                <c:pt idx="43188">
                  <c:v>56.12890625</c:v>
                </c:pt>
                <c:pt idx="43189">
                  <c:v>85.12890625</c:v>
                </c:pt>
                <c:pt idx="43190">
                  <c:v>271.12890620000002</c:v>
                </c:pt>
                <c:pt idx="43191">
                  <c:v>42.12890625</c:v>
                </c:pt>
                <c:pt idx="43192">
                  <c:v>108.3398438</c:v>
                </c:pt>
                <c:pt idx="43193">
                  <c:v>113.3398438</c:v>
                </c:pt>
                <c:pt idx="43194">
                  <c:v>64.33984375</c:v>
                </c:pt>
                <c:pt idx="43195">
                  <c:v>144.12890619999999</c:v>
                </c:pt>
                <c:pt idx="43196">
                  <c:v>101.1289062</c:v>
                </c:pt>
                <c:pt idx="43197">
                  <c:v>-4.87109375</c:v>
                </c:pt>
                <c:pt idx="43198">
                  <c:v>116.1289062</c:v>
                </c:pt>
                <c:pt idx="43199">
                  <c:v>139.1875</c:v>
                </c:pt>
                <c:pt idx="43200">
                  <c:v>97.1875</c:v>
                </c:pt>
                <c:pt idx="43201">
                  <c:v>194.1875</c:v>
                </c:pt>
                <c:pt idx="43202">
                  <c:v>157.1875</c:v>
                </c:pt>
                <c:pt idx="43203">
                  <c:v>135.1875</c:v>
                </c:pt>
                <c:pt idx="43204">
                  <c:v>132.24609380000001</c:v>
                </c:pt>
                <c:pt idx="43205">
                  <c:v>128.24609380000001</c:v>
                </c:pt>
                <c:pt idx="43206">
                  <c:v>108.2460938</c:v>
                </c:pt>
                <c:pt idx="43207">
                  <c:v>48.94140625</c:v>
                </c:pt>
                <c:pt idx="43208">
                  <c:v>115.9414062</c:v>
                </c:pt>
                <c:pt idx="43209">
                  <c:v>115.9414062</c:v>
                </c:pt>
                <c:pt idx="43210">
                  <c:v>239.94140619999999</c:v>
                </c:pt>
                <c:pt idx="43211">
                  <c:v>177.234375</c:v>
                </c:pt>
                <c:pt idx="43212">
                  <c:v>184.234375</c:v>
                </c:pt>
                <c:pt idx="43213">
                  <c:v>187.234375</c:v>
                </c:pt>
                <c:pt idx="43214">
                  <c:v>181.234375</c:v>
                </c:pt>
                <c:pt idx="43215">
                  <c:v>68.16796875</c:v>
                </c:pt>
                <c:pt idx="43216">
                  <c:v>-13.83203125</c:v>
                </c:pt>
                <c:pt idx="43217">
                  <c:v>-32.83203125</c:v>
                </c:pt>
                <c:pt idx="43218">
                  <c:v>116.1679688</c:v>
                </c:pt>
                <c:pt idx="43219">
                  <c:v>236.16796880000001</c:v>
                </c:pt>
                <c:pt idx="43220">
                  <c:v>-42.83203125</c:v>
                </c:pt>
                <c:pt idx="43221">
                  <c:v>221.12890619999999</c:v>
                </c:pt>
                <c:pt idx="43222">
                  <c:v>83.12890625</c:v>
                </c:pt>
                <c:pt idx="43223">
                  <c:v>50.33984375</c:v>
                </c:pt>
                <c:pt idx="43224">
                  <c:v>-59.66015625</c:v>
                </c:pt>
                <c:pt idx="43225">
                  <c:v>90.12890625</c:v>
                </c:pt>
                <c:pt idx="43226">
                  <c:v>76.12890625</c:v>
                </c:pt>
                <c:pt idx="43227">
                  <c:v>72.12890625</c:v>
                </c:pt>
                <c:pt idx="43228">
                  <c:v>27.12890625</c:v>
                </c:pt>
                <c:pt idx="43229">
                  <c:v>151.12890619999999</c:v>
                </c:pt>
                <c:pt idx="43230">
                  <c:v>85.12890625</c:v>
                </c:pt>
                <c:pt idx="43231">
                  <c:v>51.12890625</c:v>
                </c:pt>
                <c:pt idx="43232">
                  <c:v>199.1875</c:v>
                </c:pt>
                <c:pt idx="43233">
                  <c:v>128.1875</c:v>
                </c:pt>
                <c:pt idx="43234">
                  <c:v>22.1875</c:v>
                </c:pt>
                <c:pt idx="43235">
                  <c:v>114.1875</c:v>
                </c:pt>
                <c:pt idx="43236">
                  <c:v>164.1875</c:v>
                </c:pt>
                <c:pt idx="43237">
                  <c:v>0.24609375</c:v>
                </c:pt>
                <c:pt idx="43238">
                  <c:v>158.24609380000001</c:v>
                </c:pt>
                <c:pt idx="43239">
                  <c:v>66.24609375</c:v>
                </c:pt>
                <c:pt idx="43240">
                  <c:v>110.2460938</c:v>
                </c:pt>
                <c:pt idx="43241">
                  <c:v>116.2460938</c:v>
                </c:pt>
                <c:pt idx="43242">
                  <c:v>131.24609380000001</c:v>
                </c:pt>
                <c:pt idx="43243">
                  <c:v>188.94140619999999</c:v>
                </c:pt>
                <c:pt idx="43244">
                  <c:v>12.94140625</c:v>
                </c:pt>
                <c:pt idx="43245">
                  <c:v>74.94140625</c:v>
                </c:pt>
                <c:pt idx="43246">
                  <c:v>99.94140625</c:v>
                </c:pt>
                <c:pt idx="43247">
                  <c:v>71.94140625</c:v>
                </c:pt>
                <c:pt idx="43248">
                  <c:v>103.234375</c:v>
                </c:pt>
                <c:pt idx="43249">
                  <c:v>128.234375</c:v>
                </c:pt>
                <c:pt idx="43250">
                  <c:v>2.16796875</c:v>
                </c:pt>
                <c:pt idx="43251">
                  <c:v>37.16796875</c:v>
                </c:pt>
                <c:pt idx="43252">
                  <c:v>82.16796875</c:v>
                </c:pt>
                <c:pt idx="43253">
                  <c:v>94.16796875</c:v>
                </c:pt>
                <c:pt idx="43254">
                  <c:v>64.16796875</c:v>
                </c:pt>
                <c:pt idx="43255">
                  <c:v>80.16796875</c:v>
                </c:pt>
                <c:pt idx="43256">
                  <c:v>127.1679688</c:v>
                </c:pt>
                <c:pt idx="43257">
                  <c:v>136.16796880000001</c:v>
                </c:pt>
                <c:pt idx="43258">
                  <c:v>109.1289062</c:v>
                </c:pt>
                <c:pt idx="43259">
                  <c:v>151.12890619999999</c:v>
                </c:pt>
                <c:pt idx="43260">
                  <c:v>81.33984375</c:v>
                </c:pt>
                <c:pt idx="43261">
                  <c:v>111.3398438</c:v>
                </c:pt>
                <c:pt idx="43262">
                  <c:v>25.33984375</c:v>
                </c:pt>
                <c:pt idx="43263">
                  <c:v>14.33984375</c:v>
                </c:pt>
                <c:pt idx="43264">
                  <c:v>15.33984375</c:v>
                </c:pt>
                <c:pt idx="43265">
                  <c:v>193.33984380000001</c:v>
                </c:pt>
                <c:pt idx="43266">
                  <c:v>155.33984380000001</c:v>
                </c:pt>
                <c:pt idx="43267">
                  <c:v>125.1289062</c:v>
                </c:pt>
                <c:pt idx="43268">
                  <c:v>113.1289062</c:v>
                </c:pt>
                <c:pt idx="43269">
                  <c:v>130.12890619999999</c:v>
                </c:pt>
                <c:pt idx="43270">
                  <c:v>203.12890619999999</c:v>
                </c:pt>
                <c:pt idx="43271">
                  <c:v>158.12890619999999</c:v>
                </c:pt>
                <c:pt idx="43272">
                  <c:v>270.12890620000002</c:v>
                </c:pt>
                <c:pt idx="43273">
                  <c:v>31.12890625</c:v>
                </c:pt>
                <c:pt idx="43274">
                  <c:v>107.1875</c:v>
                </c:pt>
                <c:pt idx="43275">
                  <c:v>21.1875</c:v>
                </c:pt>
                <c:pt idx="43276">
                  <c:v>104.1875</c:v>
                </c:pt>
                <c:pt idx="43277">
                  <c:v>194.1875</c:v>
                </c:pt>
                <c:pt idx="43278">
                  <c:v>41.1875</c:v>
                </c:pt>
                <c:pt idx="43279">
                  <c:v>106.1875</c:v>
                </c:pt>
                <c:pt idx="43280">
                  <c:v>140.24609380000001</c:v>
                </c:pt>
                <c:pt idx="43281">
                  <c:v>58.24609375</c:v>
                </c:pt>
                <c:pt idx="43282">
                  <c:v>148.24609380000001</c:v>
                </c:pt>
                <c:pt idx="43283">
                  <c:v>107.2460938</c:v>
                </c:pt>
                <c:pt idx="43284">
                  <c:v>151.24609380000001</c:v>
                </c:pt>
                <c:pt idx="43285">
                  <c:v>119.9414062</c:v>
                </c:pt>
                <c:pt idx="43286">
                  <c:v>16.94140625</c:v>
                </c:pt>
                <c:pt idx="43287">
                  <c:v>85.94140625</c:v>
                </c:pt>
                <c:pt idx="43288">
                  <c:v>185.94140619999999</c:v>
                </c:pt>
                <c:pt idx="43289">
                  <c:v>140.234375</c:v>
                </c:pt>
                <c:pt idx="43290">
                  <c:v>21.234375</c:v>
                </c:pt>
                <c:pt idx="43291">
                  <c:v>99.234375</c:v>
                </c:pt>
                <c:pt idx="43292">
                  <c:v>74.234375</c:v>
                </c:pt>
                <c:pt idx="43293">
                  <c:v>-4.83203125</c:v>
                </c:pt>
                <c:pt idx="43294">
                  <c:v>23.16796875</c:v>
                </c:pt>
                <c:pt idx="43295">
                  <c:v>189.16796880000001</c:v>
                </c:pt>
                <c:pt idx="43296">
                  <c:v>164.16796880000001</c:v>
                </c:pt>
                <c:pt idx="43297">
                  <c:v>114.1679688</c:v>
                </c:pt>
                <c:pt idx="43298">
                  <c:v>71.16796875</c:v>
                </c:pt>
                <c:pt idx="43299">
                  <c:v>98.16796875</c:v>
                </c:pt>
                <c:pt idx="43300">
                  <c:v>55.12890625</c:v>
                </c:pt>
                <c:pt idx="43301">
                  <c:v>30.12890625</c:v>
                </c:pt>
                <c:pt idx="43302">
                  <c:v>-22.87109375</c:v>
                </c:pt>
                <c:pt idx="43303">
                  <c:v>120.1289062</c:v>
                </c:pt>
                <c:pt idx="43304">
                  <c:v>141.33984380000001</c:v>
                </c:pt>
                <c:pt idx="43305">
                  <c:v>21.33984375</c:v>
                </c:pt>
                <c:pt idx="43306">
                  <c:v>10.33984375</c:v>
                </c:pt>
                <c:pt idx="43307">
                  <c:v>95.33984375</c:v>
                </c:pt>
                <c:pt idx="43308">
                  <c:v>98.33984375</c:v>
                </c:pt>
                <c:pt idx="43309">
                  <c:v>122.1289062</c:v>
                </c:pt>
                <c:pt idx="43310">
                  <c:v>33.1875</c:v>
                </c:pt>
                <c:pt idx="43311">
                  <c:v>-5.8125</c:v>
                </c:pt>
                <c:pt idx="43312">
                  <c:v>148.1875</c:v>
                </c:pt>
                <c:pt idx="43313">
                  <c:v>65.1875</c:v>
                </c:pt>
                <c:pt idx="43314">
                  <c:v>103.1875</c:v>
                </c:pt>
                <c:pt idx="43315">
                  <c:v>107.1875</c:v>
                </c:pt>
                <c:pt idx="43316">
                  <c:v>152.1875</c:v>
                </c:pt>
                <c:pt idx="43317">
                  <c:v>115.1875</c:v>
                </c:pt>
                <c:pt idx="43318">
                  <c:v>159.94140619999999</c:v>
                </c:pt>
                <c:pt idx="43319">
                  <c:v>91.94140625</c:v>
                </c:pt>
                <c:pt idx="43320">
                  <c:v>62.94140625</c:v>
                </c:pt>
                <c:pt idx="43321">
                  <c:v>90.94140625</c:v>
                </c:pt>
                <c:pt idx="43322">
                  <c:v>32.94140625</c:v>
                </c:pt>
                <c:pt idx="43323">
                  <c:v>89.94140625</c:v>
                </c:pt>
                <c:pt idx="43324">
                  <c:v>106.234375</c:v>
                </c:pt>
                <c:pt idx="43325">
                  <c:v>128.234375</c:v>
                </c:pt>
                <c:pt idx="43326">
                  <c:v>97.234375</c:v>
                </c:pt>
                <c:pt idx="43327">
                  <c:v>55.234375</c:v>
                </c:pt>
                <c:pt idx="43328">
                  <c:v>155.234375</c:v>
                </c:pt>
                <c:pt idx="43329">
                  <c:v>46.16796875</c:v>
                </c:pt>
                <c:pt idx="43330">
                  <c:v>124.1679688</c:v>
                </c:pt>
                <c:pt idx="43331">
                  <c:v>62.12890625</c:v>
                </c:pt>
                <c:pt idx="43332">
                  <c:v>105.1289062</c:v>
                </c:pt>
                <c:pt idx="43333">
                  <c:v>109.1289062</c:v>
                </c:pt>
                <c:pt idx="43334">
                  <c:v>66.12890625</c:v>
                </c:pt>
                <c:pt idx="43335">
                  <c:v>101.1289062</c:v>
                </c:pt>
                <c:pt idx="43336">
                  <c:v>214.12890619999999</c:v>
                </c:pt>
                <c:pt idx="43337">
                  <c:v>45.1875</c:v>
                </c:pt>
                <c:pt idx="43338">
                  <c:v>79.1875</c:v>
                </c:pt>
                <c:pt idx="43339">
                  <c:v>158.1875</c:v>
                </c:pt>
                <c:pt idx="43340">
                  <c:v>146.1875</c:v>
                </c:pt>
                <c:pt idx="43341">
                  <c:v>215.1875</c:v>
                </c:pt>
                <c:pt idx="43342">
                  <c:v>102.2460938</c:v>
                </c:pt>
                <c:pt idx="43343">
                  <c:v>101.2460938</c:v>
                </c:pt>
                <c:pt idx="43344">
                  <c:v>57.24609375</c:v>
                </c:pt>
                <c:pt idx="43345">
                  <c:v>210.24609380000001</c:v>
                </c:pt>
                <c:pt idx="43346">
                  <c:v>179.94140619999999</c:v>
                </c:pt>
                <c:pt idx="43347">
                  <c:v>24.94140625</c:v>
                </c:pt>
                <c:pt idx="43348">
                  <c:v>74.94140625</c:v>
                </c:pt>
                <c:pt idx="43349">
                  <c:v>88.94140625</c:v>
                </c:pt>
                <c:pt idx="43350">
                  <c:v>137.94140619999999</c:v>
                </c:pt>
                <c:pt idx="43351">
                  <c:v>39.234375</c:v>
                </c:pt>
                <c:pt idx="43352">
                  <c:v>47.234375</c:v>
                </c:pt>
                <c:pt idx="43353">
                  <c:v>126.234375</c:v>
                </c:pt>
                <c:pt idx="43354">
                  <c:v>166.234375</c:v>
                </c:pt>
                <c:pt idx="43355">
                  <c:v>55.234375</c:v>
                </c:pt>
                <c:pt idx="43356">
                  <c:v>132.234375</c:v>
                </c:pt>
                <c:pt idx="43357">
                  <c:v>212.234375</c:v>
                </c:pt>
                <c:pt idx="43358">
                  <c:v>5.16796875</c:v>
                </c:pt>
                <c:pt idx="43359">
                  <c:v>33.16796875</c:v>
                </c:pt>
                <c:pt idx="43360">
                  <c:v>147.16796880000001</c:v>
                </c:pt>
                <c:pt idx="43361">
                  <c:v>70.16796875</c:v>
                </c:pt>
                <c:pt idx="43362">
                  <c:v>110.1289062</c:v>
                </c:pt>
                <c:pt idx="43363">
                  <c:v>25.12890625</c:v>
                </c:pt>
                <c:pt idx="43364">
                  <c:v>62.12890625</c:v>
                </c:pt>
                <c:pt idx="43365">
                  <c:v>79.12890625</c:v>
                </c:pt>
                <c:pt idx="43366">
                  <c:v>94.33984375</c:v>
                </c:pt>
                <c:pt idx="43367">
                  <c:v>127.3398438</c:v>
                </c:pt>
                <c:pt idx="43368">
                  <c:v>50.33984375</c:v>
                </c:pt>
                <c:pt idx="43369">
                  <c:v>226.33984380000001</c:v>
                </c:pt>
                <c:pt idx="43370">
                  <c:v>3.12890625</c:v>
                </c:pt>
                <c:pt idx="43371">
                  <c:v>89.12890625</c:v>
                </c:pt>
                <c:pt idx="43372">
                  <c:v>80.12890625</c:v>
                </c:pt>
                <c:pt idx="43373">
                  <c:v>136.12890619999999</c:v>
                </c:pt>
                <c:pt idx="43374">
                  <c:v>-44.8125</c:v>
                </c:pt>
                <c:pt idx="43375">
                  <c:v>114.1875</c:v>
                </c:pt>
                <c:pt idx="43376">
                  <c:v>88.1875</c:v>
                </c:pt>
                <c:pt idx="43377">
                  <c:v>48.1875</c:v>
                </c:pt>
                <c:pt idx="43378">
                  <c:v>187.1875</c:v>
                </c:pt>
                <c:pt idx="43379">
                  <c:v>148.1875</c:v>
                </c:pt>
                <c:pt idx="43380">
                  <c:v>60.1875</c:v>
                </c:pt>
                <c:pt idx="43381">
                  <c:v>93.1875</c:v>
                </c:pt>
                <c:pt idx="43382">
                  <c:v>98.24609375</c:v>
                </c:pt>
                <c:pt idx="43383">
                  <c:v>23.24609375</c:v>
                </c:pt>
                <c:pt idx="43384">
                  <c:v>174.24609380000001</c:v>
                </c:pt>
                <c:pt idx="43385">
                  <c:v>59.24609375</c:v>
                </c:pt>
                <c:pt idx="43386">
                  <c:v>57.24609375</c:v>
                </c:pt>
                <c:pt idx="43387">
                  <c:v>22.24609375</c:v>
                </c:pt>
                <c:pt idx="43388">
                  <c:v>138.24609380000001</c:v>
                </c:pt>
                <c:pt idx="43389">
                  <c:v>53.24609375</c:v>
                </c:pt>
                <c:pt idx="43390">
                  <c:v>128.24609380000001</c:v>
                </c:pt>
                <c:pt idx="43391">
                  <c:v>83.94140625</c:v>
                </c:pt>
                <c:pt idx="43392">
                  <c:v>23.94140625</c:v>
                </c:pt>
                <c:pt idx="43393">
                  <c:v>185.94140619999999</c:v>
                </c:pt>
                <c:pt idx="43394">
                  <c:v>88.234375</c:v>
                </c:pt>
                <c:pt idx="43395">
                  <c:v>87.16796875</c:v>
                </c:pt>
                <c:pt idx="43396">
                  <c:v>68.16796875</c:v>
                </c:pt>
                <c:pt idx="43397">
                  <c:v>75.16796875</c:v>
                </c:pt>
                <c:pt idx="43398">
                  <c:v>77.16796875</c:v>
                </c:pt>
                <c:pt idx="43399">
                  <c:v>40.12890625</c:v>
                </c:pt>
                <c:pt idx="43400">
                  <c:v>202.12890619999999</c:v>
                </c:pt>
                <c:pt idx="43401">
                  <c:v>163.12890619999999</c:v>
                </c:pt>
                <c:pt idx="43402">
                  <c:v>58.33984375</c:v>
                </c:pt>
                <c:pt idx="43403">
                  <c:v>29.12890625</c:v>
                </c:pt>
                <c:pt idx="43404">
                  <c:v>191.12890619999999</c:v>
                </c:pt>
                <c:pt idx="43405">
                  <c:v>119.1289062</c:v>
                </c:pt>
                <c:pt idx="43406">
                  <c:v>51.12890625</c:v>
                </c:pt>
                <c:pt idx="43407">
                  <c:v>121.1289062</c:v>
                </c:pt>
                <c:pt idx="43408">
                  <c:v>183.12890619999999</c:v>
                </c:pt>
                <c:pt idx="43409">
                  <c:v>38.1875</c:v>
                </c:pt>
                <c:pt idx="43410">
                  <c:v>63.1875</c:v>
                </c:pt>
                <c:pt idx="43411">
                  <c:v>22.1875</c:v>
                </c:pt>
                <c:pt idx="43412">
                  <c:v>36.24609375</c:v>
                </c:pt>
                <c:pt idx="43413">
                  <c:v>121.2460938</c:v>
                </c:pt>
                <c:pt idx="43414">
                  <c:v>120.2460938</c:v>
                </c:pt>
                <c:pt idx="43415">
                  <c:v>1.94140625</c:v>
                </c:pt>
                <c:pt idx="43416">
                  <c:v>133.94140619999999</c:v>
                </c:pt>
                <c:pt idx="43417">
                  <c:v>115.9414062</c:v>
                </c:pt>
                <c:pt idx="43418">
                  <c:v>79.234375</c:v>
                </c:pt>
                <c:pt idx="43419">
                  <c:v>66.234375</c:v>
                </c:pt>
                <c:pt idx="43420">
                  <c:v>119.234375</c:v>
                </c:pt>
                <c:pt idx="43421">
                  <c:v>210.16796880000001</c:v>
                </c:pt>
                <c:pt idx="43422">
                  <c:v>69.16796875</c:v>
                </c:pt>
                <c:pt idx="43423">
                  <c:v>0.16796875</c:v>
                </c:pt>
                <c:pt idx="43424">
                  <c:v>161.16796880000001</c:v>
                </c:pt>
                <c:pt idx="43425">
                  <c:v>44.16796875</c:v>
                </c:pt>
                <c:pt idx="43426">
                  <c:v>174.16796880000001</c:v>
                </c:pt>
                <c:pt idx="43427">
                  <c:v>181.16796880000001</c:v>
                </c:pt>
                <c:pt idx="43428">
                  <c:v>16.16796875</c:v>
                </c:pt>
                <c:pt idx="43429">
                  <c:v>69.12890625</c:v>
                </c:pt>
                <c:pt idx="43430">
                  <c:v>185.12890619999999</c:v>
                </c:pt>
                <c:pt idx="43431">
                  <c:v>-17.66015625</c:v>
                </c:pt>
                <c:pt idx="43432">
                  <c:v>65.33984375</c:v>
                </c:pt>
                <c:pt idx="43433">
                  <c:v>14.33984375</c:v>
                </c:pt>
                <c:pt idx="43434">
                  <c:v>146.33984380000001</c:v>
                </c:pt>
                <c:pt idx="43435">
                  <c:v>217.12890619999999</c:v>
                </c:pt>
                <c:pt idx="43436">
                  <c:v>133.12890619999999</c:v>
                </c:pt>
                <c:pt idx="43437">
                  <c:v>229.12890619999999</c:v>
                </c:pt>
                <c:pt idx="43438">
                  <c:v>176.1875</c:v>
                </c:pt>
                <c:pt idx="43439">
                  <c:v>129.1875</c:v>
                </c:pt>
                <c:pt idx="43440">
                  <c:v>135.1875</c:v>
                </c:pt>
                <c:pt idx="43441">
                  <c:v>54.1875</c:v>
                </c:pt>
                <c:pt idx="43442">
                  <c:v>84.1875</c:v>
                </c:pt>
                <c:pt idx="43443">
                  <c:v>109.1875</c:v>
                </c:pt>
                <c:pt idx="43444">
                  <c:v>79.1875</c:v>
                </c:pt>
                <c:pt idx="43445">
                  <c:v>37.1875</c:v>
                </c:pt>
                <c:pt idx="43446">
                  <c:v>-32.75390625</c:v>
                </c:pt>
                <c:pt idx="43447">
                  <c:v>156.24609380000001</c:v>
                </c:pt>
                <c:pt idx="43448">
                  <c:v>96.24609375</c:v>
                </c:pt>
                <c:pt idx="43449">
                  <c:v>81.24609375</c:v>
                </c:pt>
                <c:pt idx="43450">
                  <c:v>63.24609375</c:v>
                </c:pt>
                <c:pt idx="43451">
                  <c:v>204.94140619999999</c:v>
                </c:pt>
                <c:pt idx="43452">
                  <c:v>247.94140619999999</c:v>
                </c:pt>
                <c:pt idx="43453">
                  <c:v>144.234375</c:v>
                </c:pt>
                <c:pt idx="43454">
                  <c:v>48.234375</c:v>
                </c:pt>
                <c:pt idx="43455">
                  <c:v>5.234375</c:v>
                </c:pt>
                <c:pt idx="43456">
                  <c:v>233.234375</c:v>
                </c:pt>
                <c:pt idx="43457">
                  <c:v>117.234375</c:v>
                </c:pt>
                <c:pt idx="43458">
                  <c:v>130.16796880000001</c:v>
                </c:pt>
                <c:pt idx="43459">
                  <c:v>107.1679688</c:v>
                </c:pt>
                <c:pt idx="43460">
                  <c:v>43.16796875</c:v>
                </c:pt>
                <c:pt idx="43461">
                  <c:v>158.16796880000001</c:v>
                </c:pt>
                <c:pt idx="43462">
                  <c:v>184.16796880000001</c:v>
                </c:pt>
                <c:pt idx="43463">
                  <c:v>105.1289062</c:v>
                </c:pt>
                <c:pt idx="43464">
                  <c:v>127.1289062</c:v>
                </c:pt>
                <c:pt idx="43465">
                  <c:v>90.12890625</c:v>
                </c:pt>
                <c:pt idx="43466">
                  <c:v>98.12890625</c:v>
                </c:pt>
                <c:pt idx="43467">
                  <c:v>66.12890625</c:v>
                </c:pt>
                <c:pt idx="43468">
                  <c:v>40.33984375</c:v>
                </c:pt>
                <c:pt idx="43469">
                  <c:v>19.33984375</c:v>
                </c:pt>
                <c:pt idx="43470">
                  <c:v>155.33984380000001</c:v>
                </c:pt>
                <c:pt idx="43471">
                  <c:v>93.33984375</c:v>
                </c:pt>
                <c:pt idx="43472">
                  <c:v>165.33984380000001</c:v>
                </c:pt>
                <c:pt idx="43473">
                  <c:v>142.12890619999999</c:v>
                </c:pt>
                <c:pt idx="43474">
                  <c:v>139.12890619999999</c:v>
                </c:pt>
                <c:pt idx="43475">
                  <c:v>54.12890625</c:v>
                </c:pt>
                <c:pt idx="43476">
                  <c:v>147.1875</c:v>
                </c:pt>
                <c:pt idx="43477">
                  <c:v>100.1875</c:v>
                </c:pt>
                <c:pt idx="43478">
                  <c:v>26.24609375</c:v>
                </c:pt>
                <c:pt idx="43479">
                  <c:v>135.24609380000001</c:v>
                </c:pt>
                <c:pt idx="43480">
                  <c:v>33.24609375</c:v>
                </c:pt>
                <c:pt idx="43481">
                  <c:v>47.24609375</c:v>
                </c:pt>
                <c:pt idx="43482">
                  <c:v>133.24609380000001</c:v>
                </c:pt>
                <c:pt idx="43483">
                  <c:v>136.24609380000001</c:v>
                </c:pt>
                <c:pt idx="43484">
                  <c:v>131.94140619999999</c:v>
                </c:pt>
                <c:pt idx="43485">
                  <c:v>141.94140619999999</c:v>
                </c:pt>
                <c:pt idx="43486">
                  <c:v>113.234375</c:v>
                </c:pt>
                <c:pt idx="43487">
                  <c:v>90.234375</c:v>
                </c:pt>
                <c:pt idx="43488">
                  <c:v>148.234375</c:v>
                </c:pt>
                <c:pt idx="43489">
                  <c:v>76.234375</c:v>
                </c:pt>
                <c:pt idx="43490">
                  <c:v>127.234375</c:v>
                </c:pt>
                <c:pt idx="43491">
                  <c:v>69.16796875</c:v>
                </c:pt>
                <c:pt idx="43492">
                  <c:v>-7.83203125</c:v>
                </c:pt>
                <c:pt idx="43493">
                  <c:v>55.16796875</c:v>
                </c:pt>
                <c:pt idx="43494">
                  <c:v>29.16796875</c:v>
                </c:pt>
                <c:pt idx="43495">
                  <c:v>29.16796875</c:v>
                </c:pt>
                <c:pt idx="43496">
                  <c:v>132.16796880000001</c:v>
                </c:pt>
                <c:pt idx="43497">
                  <c:v>85.12890625</c:v>
                </c:pt>
                <c:pt idx="43498">
                  <c:v>132.12890619999999</c:v>
                </c:pt>
                <c:pt idx="43499">
                  <c:v>28.12890625</c:v>
                </c:pt>
                <c:pt idx="43500">
                  <c:v>137.12890619999999</c:v>
                </c:pt>
                <c:pt idx="43501">
                  <c:v>193.12890619999999</c:v>
                </c:pt>
                <c:pt idx="43502">
                  <c:v>90.33984375</c:v>
                </c:pt>
                <c:pt idx="43503">
                  <c:v>95.33984375</c:v>
                </c:pt>
                <c:pt idx="43504">
                  <c:v>121.3398438</c:v>
                </c:pt>
                <c:pt idx="43505">
                  <c:v>51.33984375</c:v>
                </c:pt>
                <c:pt idx="43506">
                  <c:v>72.12890625</c:v>
                </c:pt>
                <c:pt idx="43507">
                  <c:v>24.12890625</c:v>
                </c:pt>
                <c:pt idx="43508">
                  <c:v>226.12890619999999</c:v>
                </c:pt>
                <c:pt idx="43509">
                  <c:v>230.12890619999999</c:v>
                </c:pt>
                <c:pt idx="43510">
                  <c:v>164.12890619999999</c:v>
                </c:pt>
                <c:pt idx="43511">
                  <c:v>97.12890625</c:v>
                </c:pt>
                <c:pt idx="43512">
                  <c:v>99.1875</c:v>
                </c:pt>
                <c:pt idx="43513">
                  <c:v>112.1875</c:v>
                </c:pt>
                <c:pt idx="43514">
                  <c:v>122.1875</c:v>
                </c:pt>
                <c:pt idx="43515">
                  <c:v>124.2460938</c:v>
                </c:pt>
                <c:pt idx="43516">
                  <c:v>65.24609375</c:v>
                </c:pt>
                <c:pt idx="43517">
                  <c:v>-24.05859375</c:v>
                </c:pt>
                <c:pt idx="43518">
                  <c:v>82.94140625</c:v>
                </c:pt>
                <c:pt idx="43519">
                  <c:v>71.94140625</c:v>
                </c:pt>
                <c:pt idx="43520">
                  <c:v>98.94140625</c:v>
                </c:pt>
                <c:pt idx="43521">
                  <c:v>108.9414062</c:v>
                </c:pt>
                <c:pt idx="43522">
                  <c:v>213.94140619999999</c:v>
                </c:pt>
                <c:pt idx="43523">
                  <c:v>66.234375</c:v>
                </c:pt>
                <c:pt idx="43524">
                  <c:v>89.234375</c:v>
                </c:pt>
                <c:pt idx="43525">
                  <c:v>84.16796875</c:v>
                </c:pt>
                <c:pt idx="43526">
                  <c:v>149.16796880000001</c:v>
                </c:pt>
                <c:pt idx="43527">
                  <c:v>59.16796875</c:v>
                </c:pt>
                <c:pt idx="43528">
                  <c:v>80.12890625</c:v>
                </c:pt>
                <c:pt idx="43529">
                  <c:v>111.1289062</c:v>
                </c:pt>
                <c:pt idx="43530">
                  <c:v>23.12890625</c:v>
                </c:pt>
                <c:pt idx="43531">
                  <c:v>108.1289062</c:v>
                </c:pt>
                <c:pt idx="43532">
                  <c:v>82.33984375</c:v>
                </c:pt>
                <c:pt idx="43533">
                  <c:v>107.3398438</c:v>
                </c:pt>
                <c:pt idx="43534">
                  <c:v>-26.66015625</c:v>
                </c:pt>
                <c:pt idx="43535">
                  <c:v>140.33984380000001</c:v>
                </c:pt>
                <c:pt idx="43536">
                  <c:v>150.12890619999999</c:v>
                </c:pt>
                <c:pt idx="43537">
                  <c:v>103.1289062</c:v>
                </c:pt>
                <c:pt idx="43538">
                  <c:v>82.12890625</c:v>
                </c:pt>
                <c:pt idx="43539">
                  <c:v>125.1289062</c:v>
                </c:pt>
                <c:pt idx="43540">
                  <c:v>76.12890625</c:v>
                </c:pt>
                <c:pt idx="43541">
                  <c:v>62.12890625</c:v>
                </c:pt>
                <c:pt idx="43542">
                  <c:v>19.24609375</c:v>
                </c:pt>
                <c:pt idx="43543">
                  <c:v>99.94140625</c:v>
                </c:pt>
                <c:pt idx="43544">
                  <c:v>70.94140625</c:v>
                </c:pt>
                <c:pt idx="43545">
                  <c:v>196.234375</c:v>
                </c:pt>
                <c:pt idx="43546">
                  <c:v>51.234375</c:v>
                </c:pt>
                <c:pt idx="43547">
                  <c:v>4.234375</c:v>
                </c:pt>
                <c:pt idx="43548">
                  <c:v>189.234375</c:v>
                </c:pt>
                <c:pt idx="43549">
                  <c:v>86.234375</c:v>
                </c:pt>
                <c:pt idx="43550">
                  <c:v>108.234375</c:v>
                </c:pt>
                <c:pt idx="43551">
                  <c:v>0.16796875</c:v>
                </c:pt>
                <c:pt idx="43552">
                  <c:v>-38.83203125</c:v>
                </c:pt>
                <c:pt idx="43553">
                  <c:v>219.16796880000001</c:v>
                </c:pt>
                <c:pt idx="43554">
                  <c:v>87.12890625</c:v>
                </c:pt>
                <c:pt idx="43555">
                  <c:v>21.12890625</c:v>
                </c:pt>
                <c:pt idx="43556">
                  <c:v>120.1289062</c:v>
                </c:pt>
                <c:pt idx="43557">
                  <c:v>128.12890619999999</c:v>
                </c:pt>
                <c:pt idx="43558">
                  <c:v>79.33984375</c:v>
                </c:pt>
                <c:pt idx="43559">
                  <c:v>-14.66015625</c:v>
                </c:pt>
                <c:pt idx="43560">
                  <c:v>-36.66015625</c:v>
                </c:pt>
                <c:pt idx="43561">
                  <c:v>92.33984375</c:v>
                </c:pt>
                <c:pt idx="43562">
                  <c:v>67.33984375</c:v>
                </c:pt>
                <c:pt idx="43563">
                  <c:v>199.12890619999999</c:v>
                </c:pt>
                <c:pt idx="43564">
                  <c:v>174.12890619999999</c:v>
                </c:pt>
                <c:pt idx="43565">
                  <c:v>198.12890619999999</c:v>
                </c:pt>
                <c:pt idx="43566">
                  <c:v>101.1289062</c:v>
                </c:pt>
                <c:pt idx="43567">
                  <c:v>94.12890625</c:v>
                </c:pt>
                <c:pt idx="43568">
                  <c:v>25.24609375</c:v>
                </c:pt>
                <c:pt idx="43569">
                  <c:v>26.24609375</c:v>
                </c:pt>
                <c:pt idx="43570">
                  <c:v>180.94140619999999</c:v>
                </c:pt>
                <c:pt idx="43571">
                  <c:v>111.9414062</c:v>
                </c:pt>
                <c:pt idx="43572">
                  <c:v>146.94140619999999</c:v>
                </c:pt>
                <c:pt idx="43573">
                  <c:v>48.94140625</c:v>
                </c:pt>
                <c:pt idx="43574">
                  <c:v>108.234375</c:v>
                </c:pt>
                <c:pt idx="43575">
                  <c:v>119.234375</c:v>
                </c:pt>
                <c:pt idx="43576">
                  <c:v>60.234375</c:v>
                </c:pt>
                <c:pt idx="43577">
                  <c:v>133.234375</c:v>
                </c:pt>
                <c:pt idx="43578">
                  <c:v>110.1679688</c:v>
                </c:pt>
                <c:pt idx="43579">
                  <c:v>63.16796875</c:v>
                </c:pt>
                <c:pt idx="43580">
                  <c:v>-8.83203125</c:v>
                </c:pt>
                <c:pt idx="43581">
                  <c:v>74.16796875</c:v>
                </c:pt>
                <c:pt idx="43582">
                  <c:v>286.16796879999998</c:v>
                </c:pt>
                <c:pt idx="43583">
                  <c:v>79.12890625</c:v>
                </c:pt>
                <c:pt idx="43584">
                  <c:v>46.12890625</c:v>
                </c:pt>
                <c:pt idx="43585">
                  <c:v>137.33984380000001</c:v>
                </c:pt>
                <c:pt idx="43586">
                  <c:v>11.33984375</c:v>
                </c:pt>
                <c:pt idx="43587">
                  <c:v>48.33984375</c:v>
                </c:pt>
                <c:pt idx="43588">
                  <c:v>97.33984375</c:v>
                </c:pt>
                <c:pt idx="43589">
                  <c:v>68.12890625</c:v>
                </c:pt>
                <c:pt idx="43590">
                  <c:v>162.12890619999999</c:v>
                </c:pt>
                <c:pt idx="43591">
                  <c:v>128.12890619999999</c:v>
                </c:pt>
                <c:pt idx="43592">
                  <c:v>36.12890625</c:v>
                </c:pt>
                <c:pt idx="43593">
                  <c:v>64.12890625</c:v>
                </c:pt>
                <c:pt idx="43594">
                  <c:v>72.12890625</c:v>
                </c:pt>
                <c:pt idx="43595">
                  <c:v>-45.8125</c:v>
                </c:pt>
                <c:pt idx="43596">
                  <c:v>171.24609380000001</c:v>
                </c:pt>
                <c:pt idx="43597">
                  <c:v>81.24609375</c:v>
                </c:pt>
                <c:pt idx="43598">
                  <c:v>132.24609380000001</c:v>
                </c:pt>
                <c:pt idx="43599">
                  <c:v>126.2460938</c:v>
                </c:pt>
                <c:pt idx="43600">
                  <c:v>85.24609375</c:v>
                </c:pt>
                <c:pt idx="43601">
                  <c:v>89.94140625</c:v>
                </c:pt>
                <c:pt idx="43602">
                  <c:v>17.94140625</c:v>
                </c:pt>
                <c:pt idx="43603">
                  <c:v>67.94140625</c:v>
                </c:pt>
                <c:pt idx="43604">
                  <c:v>130.94140619999999</c:v>
                </c:pt>
                <c:pt idx="43605">
                  <c:v>65.234375</c:v>
                </c:pt>
                <c:pt idx="43606">
                  <c:v>101.234375</c:v>
                </c:pt>
                <c:pt idx="43607">
                  <c:v>151.234375</c:v>
                </c:pt>
                <c:pt idx="43608">
                  <c:v>213.234375</c:v>
                </c:pt>
                <c:pt idx="43609">
                  <c:v>116.234375</c:v>
                </c:pt>
                <c:pt idx="43610">
                  <c:v>89.16796875</c:v>
                </c:pt>
                <c:pt idx="43611">
                  <c:v>91.16796875</c:v>
                </c:pt>
                <c:pt idx="43612">
                  <c:v>84.16796875</c:v>
                </c:pt>
                <c:pt idx="43613">
                  <c:v>217.16796880000001</c:v>
                </c:pt>
                <c:pt idx="43614">
                  <c:v>81.16796875</c:v>
                </c:pt>
                <c:pt idx="43615">
                  <c:v>20.12890625</c:v>
                </c:pt>
                <c:pt idx="43616">
                  <c:v>43.12890625</c:v>
                </c:pt>
                <c:pt idx="43617">
                  <c:v>78.12890625</c:v>
                </c:pt>
                <c:pt idx="43618">
                  <c:v>120.1289062</c:v>
                </c:pt>
                <c:pt idx="43619">
                  <c:v>210.12890619999999</c:v>
                </c:pt>
                <c:pt idx="43620">
                  <c:v>163.12890619999999</c:v>
                </c:pt>
                <c:pt idx="43621">
                  <c:v>122.3398438</c:v>
                </c:pt>
                <c:pt idx="43622">
                  <c:v>84.12890625</c:v>
                </c:pt>
                <c:pt idx="43623">
                  <c:v>44.12890625</c:v>
                </c:pt>
                <c:pt idx="43624">
                  <c:v>22.12890625</c:v>
                </c:pt>
                <c:pt idx="43625">
                  <c:v>51.1875</c:v>
                </c:pt>
                <c:pt idx="43626">
                  <c:v>111.1875</c:v>
                </c:pt>
                <c:pt idx="43627">
                  <c:v>104.1875</c:v>
                </c:pt>
                <c:pt idx="43628">
                  <c:v>-5.75390625</c:v>
                </c:pt>
                <c:pt idx="43629">
                  <c:v>174.24609380000001</c:v>
                </c:pt>
                <c:pt idx="43630">
                  <c:v>91.24609375</c:v>
                </c:pt>
                <c:pt idx="43631">
                  <c:v>163.24609380000001</c:v>
                </c:pt>
                <c:pt idx="43632">
                  <c:v>85.24609375</c:v>
                </c:pt>
                <c:pt idx="43633">
                  <c:v>88.94140625</c:v>
                </c:pt>
                <c:pt idx="43634">
                  <c:v>99.94140625</c:v>
                </c:pt>
                <c:pt idx="43635">
                  <c:v>24.94140625</c:v>
                </c:pt>
                <c:pt idx="43636">
                  <c:v>15.94140625</c:v>
                </c:pt>
                <c:pt idx="43637">
                  <c:v>13.94140625</c:v>
                </c:pt>
                <c:pt idx="43638">
                  <c:v>72.94140625</c:v>
                </c:pt>
                <c:pt idx="43639">
                  <c:v>64.94140625</c:v>
                </c:pt>
                <c:pt idx="43640">
                  <c:v>91.94140625</c:v>
                </c:pt>
                <c:pt idx="43641">
                  <c:v>202.94140619999999</c:v>
                </c:pt>
                <c:pt idx="43642">
                  <c:v>96.94140625</c:v>
                </c:pt>
                <c:pt idx="43643">
                  <c:v>11.234375</c:v>
                </c:pt>
                <c:pt idx="43644">
                  <c:v>150.16796880000001</c:v>
                </c:pt>
                <c:pt idx="43645">
                  <c:v>-33.83203125</c:v>
                </c:pt>
                <c:pt idx="43646">
                  <c:v>96.12890625</c:v>
                </c:pt>
                <c:pt idx="43647">
                  <c:v>112.3398438</c:v>
                </c:pt>
                <c:pt idx="43648">
                  <c:v>66.33984375</c:v>
                </c:pt>
                <c:pt idx="43649">
                  <c:v>79.33984375</c:v>
                </c:pt>
                <c:pt idx="43650">
                  <c:v>148.33984380000001</c:v>
                </c:pt>
                <c:pt idx="43651">
                  <c:v>45.12890625</c:v>
                </c:pt>
                <c:pt idx="43652">
                  <c:v>242.12890619999999</c:v>
                </c:pt>
                <c:pt idx="43653">
                  <c:v>131.12890619999999</c:v>
                </c:pt>
                <c:pt idx="43654">
                  <c:v>58.12890625</c:v>
                </c:pt>
                <c:pt idx="43655">
                  <c:v>116.1289062</c:v>
                </c:pt>
                <c:pt idx="43656">
                  <c:v>102.1875</c:v>
                </c:pt>
                <c:pt idx="43657">
                  <c:v>72.1875</c:v>
                </c:pt>
                <c:pt idx="43658">
                  <c:v>159.1875</c:v>
                </c:pt>
                <c:pt idx="43659">
                  <c:v>33.1875</c:v>
                </c:pt>
                <c:pt idx="43660">
                  <c:v>184.1875</c:v>
                </c:pt>
                <c:pt idx="43661">
                  <c:v>108.2460938</c:v>
                </c:pt>
                <c:pt idx="43662">
                  <c:v>116.2460938</c:v>
                </c:pt>
                <c:pt idx="43663">
                  <c:v>-13.05859375</c:v>
                </c:pt>
                <c:pt idx="43664">
                  <c:v>94.94140625</c:v>
                </c:pt>
                <c:pt idx="43665">
                  <c:v>39.94140625</c:v>
                </c:pt>
                <c:pt idx="43666">
                  <c:v>26.94140625</c:v>
                </c:pt>
                <c:pt idx="43667">
                  <c:v>213.94140619999999</c:v>
                </c:pt>
                <c:pt idx="43668">
                  <c:v>80.234375</c:v>
                </c:pt>
                <c:pt idx="43669">
                  <c:v>70.234375</c:v>
                </c:pt>
                <c:pt idx="43670">
                  <c:v>-52.83203125</c:v>
                </c:pt>
                <c:pt idx="43671">
                  <c:v>118.1289062</c:v>
                </c:pt>
                <c:pt idx="43672">
                  <c:v>52.12890625</c:v>
                </c:pt>
                <c:pt idx="43673">
                  <c:v>128.12890619999999</c:v>
                </c:pt>
                <c:pt idx="43674">
                  <c:v>191.12890619999999</c:v>
                </c:pt>
                <c:pt idx="43675">
                  <c:v>100.1289062</c:v>
                </c:pt>
                <c:pt idx="43676">
                  <c:v>179.12890619999999</c:v>
                </c:pt>
                <c:pt idx="43677">
                  <c:v>135.12890619999999</c:v>
                </c:pt>
                <c:pt idx="43678">
                  <c:v>155.33984380000001</c:v>
                </c:pt>
                <c:pt idx="43679">
                  <c:v>169.33984380000001</c:v>
                </c:pt>
                <c:pt idx="43680">
                  <c:v>71.12890625</c:v>
                </c:pt>
                <c:pt idx="43681">
                  <c:v>132.12890619999999</c:v>
                </c:pt>
                <c:pt idx="43682">
                  <c:v>120.1289062</c:v>
                </c:pt>
                <c:pt idx="43683">
                  <c:v>130.12890619999999</c:v>
                </c:pt>
                <c:pt idx="43684">
                  <c:v>133.1875</c:v>
                </c:pt>
                <c:pt idx="43685">
                  <c:v>104.1875</c:v>
                </c:pt>
                <c:pt idx="43686">
                  <c:v>131.1875</c:v>
                </c:pt>
                <c:pt idx="43687">
                  <c:v>64.1875</c:v>
                </c:pt>
                <c:pt idx="43688">
                  <c:v>215.1875</c:v>
                </c:pt>
                <c:pt idx="43689">
                  <c:v>61.1875</c:v>
                </c:pt>
                <c:pt idx="43690">
                  <c:v>63.24609375</c:v>
                </c:pt>
                <c:pt idx="43691">
                  <c:v>56.24609375</c:v>
                </c:pt>
                <c:pt idx="43692">
                  <c:v>55.24609375</c:v>
                </c:pt>
                <c:pt idx="43693">
                  <c:v>75.94140625</c:v>
                </c:pt>
                <c:pt idx="43694">
                  <c:v>41.234375</c:v>
                </c:pt>
                <c:pt idx="43695">
                  <c:v>134.234375</c:v>
                </c:pt>
                <c:pt idx="43696">
                  <c:v>12.234375</c:v>
                </c:pt>
                <c:pt idx="43697">
                  <c:v>101.234375</c:v>
                </c:pt>
                <c:pt idx="43698">
                  <c:v>125.234375</c:v>
                </c:pt>
                <c:pt idx="43699">
                  <c:v>29.16796875</c:v>
                </c:pt>
                <c:pt idx="43700">
                  <c:v>118.1679688</c:v>
                </c:pt>
                <c:pt idx="43701">
                  <c:v>95.16796875</c:v>
                </c:pt>
                <c:pt idx="43702">
                  <c:v>45.16796875</c:v>
                </c:pt>
                <c:pt idx="43703">
                  <c:v>85.16796875</c:v>
                </c:pt>
                <c:pt idx="43704">
                  <c:v>32.16796875</c:v>
                </c:pt>
                <c:pt idx="43705">
                  <c:v>59.16796875</c:v>
                </c:pt>
                <c:pt idx="43706">
                  <c:v>28.12890625</c:v>
                </c:pt>
                <c:pt idx="43707">
                  <c:v>98.12890625</c:v>
                </c:pt>
                <c:pt idx="43708">
                  <c:v>47.12890625</c:v>
                </c:pt>
                <c:pt idx="43709">
                  <c:v>65.33984375</c:v>
                </c:pt>
                <c:pt idx="43710">
                  <c:v>114.3398438</c:v>
                </c:pt>
                <c:pt idx="43711">
                  <c:v>8.33984375</c:v>
                </c:pt>
                <c:pt idx="43712">
                  <c:v>154.12890619999999</c:v>
                </c:pt>
                <c:pt idx="43713">
                  <c:v>50.12890625</c:v>
                </c:pt>
                <c:pt idx="43714">
                  <c:v>54.12890625</c:v>
                </c:pt>
                <c:pt idx="43715">
                  <c:v>57.12890625</c:v>
                </c:pt>
                <c:pt idx="43716">
                  <c:v>99.1875</c:v>
                </c:pt>
                <c:pt idx="43717">
                  <c:v>18.1875</c:v>
                </c:pt>
                <c:pt idx="43718">
                  <c:v>76.1875</c:v>
                </c:pt>
                <c:pt idx="43719">
                  <c:v>100.1875</c:v>
                </c:pt>
                <c:pt idx="43720">
                  <c:v>33.24609375</c:v>
                </c:pt>
                <c:pt idx="43721">
                  <c:v>56.24609375</c:v>
                </c:pt>
                <c:pt idx="43722">
                  <c:v>127.2460938</c:v>
                </c:pt>
                <c:pt idx="43723">
                  <c:v>162.24609380000001</c:v>
                </c:pt>
                <c:pt idx="43724">
                  <c:v>6.94140625</c:v>
                </c:pt>
                <c:pt idx="43725">
                  <c:v>-3.05859375</c:v>
                </c:pt>
                <c:pt idx="43726">
                  <c:v>110.9414062</c:v>
                </c:pt>
                <c:pt idx="43727">
                  <c:v>167.94140619999999</c:v>
                </c:pt>
                <c:pt idx="43728">
                  <c:v>121.234375</c:v>
                </c:pt>
                <c:pt idx="43729">
                  <c:v>140.234375</c:v>
                </c:pt>
                <c:pt idx="43730">
                  <c:v>98.234375</c:v>
                </c:pt>
                <c:pt idx="43731">
                  <c:v>130.234375</c:v>
                </c:pt>
                <c:pt idx="43732">
                  <c:v>100.234375</c:v>
                </c:pt>
                <c:pt idx="43733">
                  <c:v>28.16796875</c:v>
                </c:pt>
                <c:pt idx="43734">
                  <c:v>145.16796880000001</c:v>
                </c:pt>
                <c:pt idx="43735">
                  <c:v>124.1679688</c:v>
                </c:pt>
                <c:pt idx="43736">
                  <c:v>85.16796875</c:v>
                </c:pt>
                <c:pt idx="43737">
                  <c:v>64.12890625</c:v>
                </c:pt>
                <c:pt idx="43738">
                  <c:v>175.33984380000001</c:v>
                </c:pt>
                <c:pt idx="43739">
                  <c:v>52.33984375</c:v>
                </c:pt>
                <c:pt idx="43740">
                  <c:v>65.33984375</c:v>
                </c:pt>
                <c:pt idx="43741">
                  <c:v>123.1289062</c:v>
                </c:pt>
                <c:pt idx="43742">
                  <c:v>146.12890619999999</c:v>
                </c:pt>
                <c:pt idx="43743">
                  <c:v>65.12890625</c:v>
                </c:pt>
                <c:pt idx="43744">
                  <c:v>47.12890625</c:v>
                </c:pt>
                <c:pt idx="43745">
                  <c:v>16.12890625</c:v>
                </c:pt>
                <c:pt idx="43746">
                  <c:v>56.12890625</c:v>
                </c:pt>
                <c:pt idx="43747">
                  <c:v>150.1875</c:v>
                </c:pt>
                <c:pt idx="43748">
                  <c:v>20.1875</c:v>
                </c:pt>
                <c:pt idx="43749">
                  <c:v>153.1875</c:v>
                </c:pt>
                <c:pt idx="43750">
                  <c:v>-49.75390625</c:v>
                </c:pt>
                <c:pt idx="43751">
                  <c:v>88.24609375</c:v>
                </c:pt>
                <c:pt idx="43752">
                  <c:v>142.24609380000001</c:v>
                </c:pt>
                <c:pt idx="43753">
                  <c:v>46.94140625</c:v>
                </c:pt>
                <c:pt idx="43754">
                  <c:v>205.94140619999999</c:v>
                </c:pt>
                <c:pt idx="43755">
                  <c:v>26.94140625</c:v>
                </c:pt>
                <c:pt idx="43756">
                  <c:v>87.234375</c:v>
                </c:pt>
                <c:pt idx="43757">
                  <c:v>5.234375</c:v>
                </c:pt>
                <c:pt idx="43758">
                  <c:v>82.234375</c:v>
                </c:pt>
                <c:pt idx="43759">
                  <c:v>34.16796875</c:v>
                </c:pt>
                <c:pt idx="43760">
                  <c:v>133.16796880000001</c:v>
                </c:pt>
                <c:pt idx="43761">
                  <c:v>151.16796880000001</c:v>
                </c:pt>
                <c:pt idx="43762">
                  <c:v>300.16796879999998</c:v>
                </c:pt>
                <c:pt idx="43763">
                  <c:v>112.1289062</c:v>
                </c:pt>
                <c:pt idx="43764">
                  <c:v>98.12890625</c:v>
                </c:pt>
                <c:pt idx="43765">
                  <c:v>50.12890625</c:v>
                </c:pt>
                <c:pt idx="43766">
                  <c:v>21.33984375</c:v>
                </c:pt>
                <c:pt idx="43767">
                  <c:v>92.33984375</c:v>
                </c:pt>
                <c:pt idx="43768">
                  <c:v>73.33984375</c:v>
                </c:pt>
                <c:pt idx="43769">
                  <c:v>176.33984380000001</c:v>
                </c:pt>
                <c:pt idx="43770">
                  <c:v>24.33984375</c:v>
                </c:pt>
                <c:pt idx="43771">
                  <c:v>147.33984380000001</c:v>
                </c:pt>
                <c:pt idx="43772">
                  <c:v>171.33984380000001</c:v>
                </c:pt>
                <c:pt idx="43773">
                  <c:v>120.3398438</c:v>
                </c:pt>
                <c:pt idx="43774">
                  <c:v>39.33984375</c:v>
                </c:pt>
                <c:pt idx="43775">
                  <c:v>63.12890625</c:v>
                </c:pt>
                <c:pt idx="43776">
                  <c:v>126.1289062</c:v>
                </c:pt>
                <c:pt idx="43777">
                  <c:v>217.12890619999999</c:v>
                </c:pt>
                <c:pt idx="43778">
                  <c:v>46.12890625</c:v>
                </c:pt>
                <c:pt idx="43779">
                  <c:v>96.12890625</c:v>
                </c:pt>
                <c:pt idx="43780">
                  <c:v>127.1289062</c:v>
                </c:pt>
                <c:pt idx="43781">
                  <c:v>70.12890625</c:v>
                </c:pt>
                <c:pt idx="43782">
                  <c:v>93.1875</c:v>
                </c:pt>
                <c:pt idx="43783">
                  <c:v>76.1875</c:v>
                </c:pt>
                <c:pt idx="43784">
                  <c:v>252.1875</c:v>
                </c:pt>
                <c:pt idx="43785">
                  <c:v>109.1875</c:v>
                </c:pt>
                <c:pt idx="43786">
                  <c:v>137.1875</c:v>
                </c:pt>
                <c:pt idx="43787">
                  <c:v>64.24609375</c:v>
                </c:pt>
                <c:pt idx="43788">
                  <c:v>153.24609380000001</c:v>
                </c:pt>
                <c:pt idx="43789">
                  <c:v>145.24609380000001</c:v>
                </c:pt>
                <c:pt idx="43790">
                  <c:v>63.24609375</c:v>
                </c:pt>
                <c:pt idx="43791">
                  <c:v>90.94140625</c:v>
                </c:pt>
                <c:pt idx="43792">
                  <c:v>40.234375</c:v>
                </c:pt>
                <c:pt idx="43793">
                  <c:v>167.234375</c:v>
                </c:pt>
                <c:pt idx="43794">
                  <c:v>129.234375</c:v>
                </c:pt>
                <c:pt idx="43795">
                  <c:v>217.234375</c:v>
                </c:pt>
                <c:pt idx="43796">
                  <c:v>190.234375</c:v>
                </c:pt>
                <c:pt idx="43797">
                  <c:v>35.234375</c:v>
                </c:pt>
                <c:pt idx="43798">
                  <c:v>131.16796880000001</c:v>
                </c:pt>
                <c:pt idx="43799">
                  <c:v>140.16796880000001</c:v>
                </c:pt>
                <c:pt idx="43800">
                  <c:v>96.16796875</c:v>
                </c:pt>
                <c:pt idx="43801">
                  <c:v>147.16796880000001</c:v>
                </c:pt>
                <c:pt idx="43802">
                  <c:v>125.1289062</c:v>
                </c:pt>
                <c:pt idx="43803">
                  <c:v>73.12890625</c:v>
                </c:pt>
                <c:pt idx="43804">
                  <c:v>165.12890619999999</c:v>
                </c:pt>
                <c:pt idx="43805">
                  <c:v>61.12890625</c:v>
                </c:pt>
                <c:pt idx="43806">
                  <c:v>95.12890625</c:v>
                </c:pt>
                <c:pt idx="43807">
                  <c:v>97.33984375</c:v>
                </c:pt>
                <c:pt idx="43808">
                  <c:v>84.33984375</c:v>
                </c:pt>
                <c:pt idx="43809">
                  <c:v>78.33984375</c:v>
                </c:pt>
                <c:pt idx="43810">
                  <c:v>146.33984380000001</c:v>
                </c:pt>
                <c:pt idx="43811">
                  <c:v>142.33984380000001</c:v>
                </c:pt>
                <c:pt idx="43812">
                  <c:v>84.33984375</c:v>
                </c:pt>
                <c:pt idx="43813">
                  <c:v>199.33984380000001</c:v>
                </c:pt>
                <c:pt idx="43814">
                  <c:v>157.33984380000001</c:v>
                </c:pt>
                <c:pt idx="43815">
                  <c:v>62.33984375</c:v>
                </c:pt>
                <c:pt idx="43816">
                  <c:v>133.33984380000001</c:v>
                </c:pt>
                <c:pt idx="43817">
                  <c:v>199.12890619999999</c:v>
                </c:pt>
                <c:pt idx="43818">
                  <c:v>79.12890625</c:v>
                </c:pt>
                <c:pt idx="43819">
                  <c:v>14.12890625</c:v>
                </c:pt>
                <c:pt idx="43820">
                  <c:v>125.1875</c:v>
                </c:pt>
                <c:pt idx="43821">
                  <c:v>128.1875</c:v>
                </c:pt>
                <c:pt idx="43822">
                  <c:v>195.1875</c:v>
                </c:pt>
                <c:pt idx="43823">
                  <c:v>13.24609375</c:v>
                </c:pt>
                <c:pt idx="43824">
                  <c:v>43.24609375</c:v>
                </c:pt>
                <c:pt idx="43825">
                  <c:v>153.24609380000001</c:v>
                </c:pt>
                <c:pt idx="43826">
                  <c:v>40.24609375</c:v>
                </c:pt>
                <c:pt idx="43827">
                  <c:v>110.9414062</c:v>
                </c:pt>
                <c:pt idx="43828">
                  <c:v>131.94140619999999</c:v>
                </c:pt>
                <c:pt idx="43829">
                  <c:v>84.94140625</c:v>
                </c:pt>
                <c:pt idx="43830">
                  <c:v>164.234375</c:v>
                </c:pt>
                <c:pt idx="43831">
                  <c:v>30.234375</c:v>
                </c:pt>
                <c:pt idx="43832">
                  <c:v>79.234375</c:v>
                </c:pt>
                <c:pt idx="43833">
                  <c:v>109.234375</c:v>
                </c:pt>
                <c:pt idx="43834">
                  <c:v>62.16796875</c:v>
                </c:pt>
                <c:pt idx="43835">
                  <c:v>138.12890619999999</c:v>
                </c:pt>
                <c:pt idx="43836">
                  <c:v>212.12890619999999</c:v>
                </c:pt>
                <c:pt idx="43837">
                  <c:v>48.12890625</c:v>
                </c:pt>
                <c:pt idx="43838">
                  <c:v>168.33984380000001</c:v>
                </c:pt>
                <c:pt idx="43839">
                  <c:v>73.33984375</c:v>
                </c:pt>
                <c:pt idx="43840">
                  <c:v>59.33984375</c:v>
                </c:pt>
                <c:pt idx="43841">
                  <c:v>13.33984375</c:v>
                </c:pt>
                <c:pt idx="43842">
                  <c:v>3.12890625</c:v>
                </c:pt>
                <c:pt idx="43843">
                  <c:v>198.12890619999999</c:v>
                </c:pt>
                <c:pt idx="43844">
                  <c:v>122.1875</c:v>
                </c:pt>
                <c:pt idx="43845">
                  <c:v>10.1875</c:v>
                </c:pt>
                <c:pt idx="43846">
                  <c:v>48.1875</c:v>
                </c:pt>
                <c:pt idx="43847">
                  <c:v>136.1875</c:v>
                </c:pt>
                <c:pt idx="43848">
                  <c:v>265.1875</c:v>
                </c:pt>
                <c:pt idx="43849">
                  <c:v>133.24609380000001</c:v>
                </c:pt>
                <c:pt idx="43850">
                  <c:v>109.2460938</c:v>
                </c:pt>
                <c:pt idx="43851">
                  <c:v>58.24609375</c:v>
                </c:pt>
                <c:pt idx="43852">
                  <c:v>259.94140620000002</c:v>
                </c:pt>
                <c:pt idx="43853">
                  <c:v>71.94140625</c:v>
                </c:pt>
                <c:pt idx="43854">
                  <c:v>81.94140625</c:v>
                </c:pt>
                <c:pt idx="43855">
                  <c:v>110.1679688</c:v>
                </c:pt>
                <c:pt idx="43856">
                  <c:v>65.16796875</c:v>
                </c:pt>
                <c:pt idx="43857">
                  <c:v>26.16796875</c:v>
                </c:pt>
                <c:pt idx="43858">
                  <c:v>252.16796880000001</c:v>
                </c:pt>
                <c:pt idx="43859">
                  <c:v>74.16796875</c:v>
                </c:pt>
                <c:pt idx="43860">
                  <c:v>13.12890625</c:v>
                </c:pt>
                <c:pt idx="43861">
                  <c:v>51.12890625</c:v>
                </c:pt>
                <c:pt idx="43862">
                  <c:v>80.33984375</c:v>
                </c:pt>
                <c:pt idx="43863">
                  <c:v>168.33984380000001</c:v>
                </c:pt>
                <c:pt idx="43864">
                  <c:v>17.12890625</c:v>
                </c:pt>
                <c:pt idx="43865">
                  <c:v>68.12890625</c:v>
                </c:pt>
                <c:pt idx="43866">
                  <c:v>117.1289062</c:v>
                </c:pt>
                <c:pt idx="43867">
                  <c:v>69.1875</c:v>
                </c:pt>
                <c:pt idx="43868">
                  <c:v>43.1875</c:v>
                </c:pt>
                <c:pt idx="43869">
                  <c:v>91.24609375</c:v>
                </c:pt>
                <c:pt idx="43870">
                  <c:v>-24.75390625</c:v>
                </c:pt>
                <c:pt idx="43871">
                  <c:v>108.2460938</c:v>
                </c:pt>
                <c:pt idx="43872">
                  <c:v>48.94140625</c:v>
                </c:pt>
                <c:pt idx="43873">
                  <c:v>128.94140619999999</c:v>
                </c:pt>
                <c:pt idx="43874">
                  <c:v>59.94140625</c:v>
                </c:pt>
                <c:pt idx="43875">
                  <c:v>42.234375</c:v>
                </c:pt>
                <c:pt idx="43876">
                  <c:v>41.234375</c:v>
                </c:pt>
                <c:pt idx="43877">
                  <c:v>128.234375</c:v>
                </c:pt>
                <c:pt idx="43878">
                  <c:v>-14.83203125</c:v>
                </c:pt>
                <c:pt idx="43879">
                  <c:v>16.16796875</c:v>
                </c:pt>
                <c:pt idx="43880">
                  <c:v>71.16796875</c:v>
                </c:pt>
                <c:pt idx="43881">
                  <c:v>78.16796875</c:v>
                </c:pt>
                <c:pt idx="43882">
                  <c:v>20.12890625</c:v>
                </c:pt>
                <c:pt idx="43883">
                  <c:v>46.12890625</c:v>
                </c:pt>
                <c:pt idx="43884">
                  <c:v>56.12890625</c:v>
                </c:pt>
                <c:pt idx="43885">
                  <c:v>11.12890625</c:v>
                </c:pt>
                <c:pt idx="43886">
                  <c:v>181.12890619999999</c:v>
                </c:pt>
                <c:pt idx="43887">
                  <c:v>111.3398438</c:v>
                </c:pt>
                <c:pt idx="43888">
                  <c:v>71.33984375</c:v>
                </c:pt>
                <c:pt idx="43889">
                  <c:v>28.12890625</c:v>
                </c:pt>
                <c:pt idx="43890">
                  <c:v>122.1289062</c:v>
                </c:pt>
                <c:pt idx="43891">
                  <c:v>183.12890619999999</c:v>
                </c:pt>
                <c:pt idx="43892">
                  <c:v>83.12890625</c:v>
                </c:pt>
                <c:pt idx="43893">
                  <c:v>251.12890619999999</c:v>
                </c:pt>
                <c:pt idx="43894">
                  <c:v>137.12890619999999</c:v>
                </c:pt>
                <c:pt idx="43895">
                  <c:v>65.1875</c:v>
                </c:pt>
                <c:pt idx="43896">
                  <c:v>26.1875</c:v>
                </c:pt>
                <c:pt idx="43897">
                  <c:v>184.1875</c:v>
                </c:pt>
                <c:pt idx="43898">
                  <c:v>105.1875</c:v>
                </c:pt>
                <c:pt idx="43899">
                  <c:v>87.1875</c:v>
                </c:pt>
                <c:pt idx="43900">
                  <c:v>116.1875</c:v>
                </c:pt>
                <c:pt idx="43901">
                  <c:v>56.1875</c:v>
                </c:pt>
                <c:pt idx="43902">
                  <c:v>153.24609380000001</c:v>
                </c:pt>
                <c:pt idx="43903">
                  <c:v>73.24609375</c:v>
                </c:pt>
                <c:pt idx="43904">
                  <c:v>39.24609375</c:v>
                </c:pt>
                <c:pt idx="43905">
                  <c:v>243.94140619999999</c:v>
                </c:pt>
                <c:pt idx="43906">
                  <c:v>78.94140625</c:v>
                </c:pt>
                <c:pt idx="43907">
                  <c:v>110.9414062</c:v>
                </c:pt>
                <c:pt idx="43908">
                  <c:v>120.9414062</c:v>
                </c:pt>
                <c:pt idx="43909">
                  <c:v>10.234375</c:v>
                </c:pt>
                <c:pt idx="43910">
                  <c:v>90.234375</c:v>
                </c:pt>
                <c:pt idx="43911">
                  <c:v>105.234375</c:v>
                </c:pt>
                <c:pt idx="43912">
                  <c:v>-1.83203125</c:v>
                </c:pt>
                <c:pt idx="43913">
                  <c:v>38.16796875</c:v>
                </c:pt>
                <c:pt idx="43914">
                  <c:v>171.16796880000001</c:v>
                </c:pt>
                <c:pt idx="43915">
                  <c:v>229.16796880000001</c:v>
                </c:pt>
                <c:pt idx="43916">
                  <c:v>48.12890625</c:v>
                </c:pt>
                <c:pt idx="43917">
                  <c:v>95.12890625</c:v>
                </c:pt>
                <c:pt idx="43918">
                  <c:v>37.12890625</c:v>
                </c:pt>
                <c:pt idx="43919">
                  <c:v>44.33984375</c:v>
                </c:pt>
                <c:pt idx="43920">
                  <c:v>78.33984375</c:v>
                </c:pt>
                <c:pt idx="43921">
                  <c:v>83.33984375</c:v>
                </c:pt>
                <c:pt idx="43922">
                  <c:v>155.33984380000001</c:v>
                </c:pt>
                <c:pt idx="43923">
                  <c:v>115.3398438</c:v>
                </c:pt>
                <c:pt idx="43924">
                  <c:v>264.12890620000002</c:v>
                </c:pt>
                <c:pt idx="43925">
                  <c:v>147.12890619999999</c:v>
                </c:pt>
                <c:pt idx="43926">
                  <c:v>130.12890619999999</c:v>
                </c:pt>
                <c:pt idx="43927">
                  <c:v>51.12890625</c:v>
                </c:pt>
                <c:pt idx="43928">
                  <c:v>49.1875</c:v>
                </c:pt>
                <c:pt idx="43929">
                  <c:v>-32.8125</c:v>
                </c:pt>
                <c:pt idx="43930">
                  <c:v>119.1875</c:v>
                </c:pt>
                <c:pt idx="43931">
                  <c:v>243.24609380000001</c:v>
                </c:pt>
                <c:pt idx="43932">
                  <c:v>108.9414062</c:v>
                </c:pt>
                <c:pt idx="43933">
                  <c:v>108.9414062</c:v>
                </c:pt>
                <c:pt idx="43934">
                  <c:v>158.94140619999999</c:v>
                </c:pt>
                <c:pt idx="43935">
                  <c:v>80.234375</c:v>
                </c:pt>
                <c:pt idx="43936">
                  <c:v>55.16796875</c:v>
                </c:pt>
                <c:pt idx="43937">
                  <c:v>145.16796880000001</c:v>
                </c:pt>
                <c:pt idx="43938">
                  <c:v>131.16796880000001</c:v>
                </c:pt>
                <c:pt idx="43939">
                  <c:v>59.12890625</c:v>
                </c:pt>
                <c:pt idx="43940">
                  <c:v>40.12890625</c:v>
                </c:pt>
                <c:pt idx="43941">
                  <c:v>-1.87109375</c:v>
                </c:pt>
                <c:pt idx="43942">
                  <c:v>126.3398438</c:v>
                </c:pt>
                <c:pt idx="43943">
                  <c:v>62.33984375</c:v>
                </c:pt>
                <c:pt idx="43944">
                  <c:v>70.33984375</c:v>
                </c:pt>
                <c:pt idx="43945">
                  <c:v>54.33984375</c:v>
                </c:pt>
                <c:pt idx="43946">
                  <c:v>24.12890625</c:v>
                </c:pt>
                <c:pt idx="43947">
                  <c:v>138.1875</c:v>
                </c:pt>
                <c:pt idx="43948">
                  <c:v>114.1875</c:v>
                </c:pt>
                <c:pt idx="43949">
                  <c:v>207.1875</c:v>
                </c:pt>
                <c:pt idx="43950">
                  <c:v>71.1875</c:v>
                </c:pt>
                <c:pt idx="43951">
                  <c:v>76.1875</c:v>
                </c:pt>
                <c:pt idx="43952">
                  <c:v>199.1875</c:v>
                </c:pt>
                <c:pt idx="43953">
                  <c:v>62.1875</c:v>
                </c:pt>
                <c:pt idx="43954">
                  <c:v>116.2460938</c:v>
                </c:pt>
                <c:pt idx="43955">
                  <c:v>-30.05859375</c:v>
                </c:pt>
                <c:pt idx="43956">
                  <c:v>81.94140625</c:v>
                </c:pt>
                <c:pt idx="43957">
                  <c:v>31.234375</c:v>
                </c:pt>
                <c:pt idx="43958">
                  <c:v>145.234375</c:v>
                </c:pt>
                <c:pt idx="43959">
                  <c:v>106.234375</c:v>
                </c:pt>
                <c:pt idx="43960">
                  <c:v>123.234375</c:v>
                </c:pt>
                <c:pt idx="43961">
                  <c:v>94.234375</c:v>
                </c:pt>
                <c:pt idx="43962">
                  <c:v>71.234375</c:v>
                </c:pt>
                <c:pt idx="43963">
                  <c:v>153.234375</c:v>
                </c:pt>
                <c:pt idx="43964">
                  <c:v>112.234375</c:v>
                </c:pt>
                <c:pt idx="43965">
                  <c:v>56.234375</c:v>
                </c:pt>
                <c:pt idx="43966">
                  <c:v>136.16796880000001</c:v>
                </c:pt>
                <c:pt idx="43967">
                  <c:v>-9.83203125</c:v>
                </c:pt>
                <c:pt idx="43968">
                  <c:v>30.16796875</c:v>
                </c:pt>
                <c:pt idx="43969">
                  <c:v>255.16796880000001</c:v>
                </c:pt>
                <c:pt idx="43970">
                  <c:v>38.16796875</c:v>
                </c:pt>
                <c:pt idx="43971">
                  <c:v>149.16796880000001</c:v>
                </c:pt>
                <c:pt idx="43972">
                  <c:v>75.12890625</c:v>
                </c:pt>
                <c:pt idx="43973">
                  <c:v>152.12890619999999</c:v>
                </c:pt>
                <c:pt idx="43974">
                  <c:v>83.12890625</c:v>
                </c:pt>
                <c:pt idx="43975">
                  <c:v>199.12890619999999</c:v>
                </c:pt>
                <c:pt idx="43976">
                  <c:v>-46.66015625</c:v>
                </c:pt>
                <c:pt idx="43977">
                  <c:v>30.33984375</c:v>
                </c:pt>
                <c:pt idx="43978">
                  <c:v>68.33984375</c:v>
                </c:pt>
                <c:pt idx="43979">
                  <c:v>120.1289062</c:v>
                </c:pt>
                <c:pt idx="43980">
                  <c:v>83.12890625</c:v>
                </c:pt>
                <c:pt idx="43981">
                  <c:v>36.1875</c:v>
                </c:pt>
                <c:pt idx="43982">
                  <c:v>33.1875</c:v>
                </c:pt>
                <c:pt idx="43983">
                  <c:v>83.1875</c:v>
                </c:pt>
                <c:pt idx="43984">
                  <c:v>105.2460938</c:v>
                </c:pt>
                <c:pt idx="43985">
                  <c:v>129.24609380000001</c:v>
                </c:pt>
                <c:pt idx="43986">
                  <c:v>95.94140625</c:v>
                </c:pt>
                <c:pt idx="43987">
                  <c:v>54.94140625</c:v>
                </c:pt>
                <c:pt idx="43988">
                  <c:v>39.94140625</c:v>
                </c:pt>
                <c:pt idx="43989">
                  <c:v>74.234375</c:v>
                </c:pt>
                <c:pt idx="43990">
                  <c:v>227.234375</c:v>
                </c:pt>
                <c:pt idx="43991">
                  <c:v>159.234375</c:v>
                </c:pt>
                <c:pt idx="43992">
                  <c:v>18.16796875</c:v>
                </c:pt>
                <c:pt idx="43993">
                  <c:v>102.1679688</c:v>
                </c:pt>
                <c:pt idx="43994">
                  <c:v>35.12890625</c:v>
                </c:pt>
                <c:pt idx="43995">
                  <c:v>156.12890619999999</c:v>
                </c:pt>
                <c:pt idx="43996">
                  <c:v>116.1289062</c:v>
                </c:pt>
                <c:pt idx="43997">
                  <c:v>144.33984380000001</c:v>
                </c:pt>
                <c:pt idx="43998">
                  <c:v>107.3398438</c:v>
                </c:pt>
                <c:pt idx="43999">
                  <c:v>122.3398438</c:v>
                </c:pt>
                <c:pt idx="44000">
                  <c:v>172.33984380000001</c:v>
                </c:pt>
                <c:pt idx="44001">
                  <c:v>153.33984380000001</c:v>
                </c:pt>
                <c:pt idx="44002">
                  <c:v>50.33984375</c:v>
                </c:pt>
                <c:pt idx="44003">
                  <c:v>42.12890625</c:v>
                </c:pt>
                <c:pt idx="44004">
                  <c:v>84.12890625</c:v>
                </c:pt>
                <c:pt idx="44005">
                  <c:v>131.12890619999999</c:v>
                </c:pt>
                <c:pt idx="44006">
                  <c:v>212.12890619999999</c:v>
                </c:pt>
                <c:pt idx="44007">
                  <c:v>109.1289062</c:v>
                </c:pt>
                <c:pt idx="44008">
                  <c:v>74.12890625</c:v>
                </c:pt>
                <c:pt idx="44009">
                  <c:v>250.12890619999999</c:v>
                </c:pt>
                <c:pt idx="44010">
                  <c:v>28.1875</c:v>
                </c:pt>
                <c:pt idx="44011">
                  <c:v>118.1875</c:v>
                </c:pt>
                <c:pt idx="44012">
                  <c:v>20.1875</c:v>
                </c:pt>
                <c:pt idx="44013">
                  <c:v>48.1875</c:v>
                </c:pt>
                <c:pt idx="44014">
                  <c:v>3.1875</c:v>
                </c:pt>
                <c:pt idx="44015">
                  <c:v>206.24609380000001</c:v>
                </c:pt>
                <c:pt idx="44016">
                  <c:v>101.2460938</c:v>
                </c:pt>
                <c:pt idx="44017">
                  <c:v>26.24609375</c:v>
                </c:pt>
                <c:pt idx="44018">
                  <c:v>175.24609380000001</c:v>
                </c:pt>
                <c:pt idx="44019">
                  <c:v>21.24609375</c:v>
                </c:pt>
                <c:pt idx="44020">
                  <c:v>129.24609380000001</c:v>
                </c:pt>
                <c:pt idx="44021">
                  <c:v>49.94140625</c:v>
                </c:pt>
                <c:pt idx="44022">
                  <c:v>133.94140619999999</c:v>
                </c:pt>
                <c:pt idx="44023">
                  <c:v>132.94140619999999</c:v>
                </c:pt>
                <c:pt idx="44024">
                  <c:v>98.94140625</c:v>
                </c:pt>
                <c:pt idx="44025">
                  <c:v>119.9414062</c:v>
                </c:pt>
                <c:pt idx="44026">
                  <c:v>203.94140619999999</c:v>
                </c:pt>
                <c:pt idx="44027">
                  <c:v>123.9414062</c:v>
                </c:pt>
                <c:pt idx="44028">
                  <c:v>145.234375</c:v>
                </c:pt>
                <c:pt idx="44029">
                  <c:v>82.234375</c:v>
                </c:pt>
                <c:pt idx="44030">
                  <c:v>63.16796875</c:v>
                </c:pt>
                <c:pt idx="44031">
                  <c:v>18.16796875</c:v>
                </c:pt>
                <c:pt idx="44032">
                  <c:v>44.16796875</c:v>
                </c:pt>
                <c:pt idx="44033">
                  <c:v>126.1679688</c:v>
                </c:pt>
                <c:pt idx="44034">
                  <c:v>107.1289062</c:v>
                </c:pt>
                <c:pt idx="44035">
                  <c:v>52.12890625</c:v>
                </c:pt>
                <c:pt idx="44036">
                  <c:v>162.12890619999999</c:v>
                </c:pt>
                <c:pt idx="44037">
                  <c:v>117.1289062</c:v>
                </c:pt>
                <c:pt idx="44038">
                  <c:v>91.33984375</c:v>
                </c:pt>
                <c:pt idx="44039">
                  <c:v>-25.66015625</c:v>
                </c:pt>
                <c:pt idx="44040">
                  <c:v>193.33984380000001</c:v>
                </c:pt>
                <c:pt idx="44041">
                  <c:v>56.33984375</c:v>
                </c:pt>
                <c:pt idx="44042">
                  <c:v>158.33984380000001</c:v>
                </c:pt>
                <c:pt idx="44043">
                  <c:v>45.33984375</c:v>
                </c:pt>
                <c:pt idx="44044">
                  <c:v>61.33984375</c:v>
                </c:pt>
                <c:pt idx="44045">
                  <c:v>-22.87109375</c:v>
                </c:pt>
                <c:pt idx="44046">
                  <c:v>14.12890625</c:v>
                </c:pt>
                <c:pt idx="44047">
                  <c:v>76.12890625</c:v>
                </c:pt>
                <c:pt idx="44048">
                  <c:v>109.1289062</c:v>
                </c:pt>
                <c:pt idx="44049">
                  <c:v>95.1875</c:v>
                </c:pt>
                <c:pt idx="44050">
                  <c:v>179.24609380000001</c:v>
                </c:pt>
                <c:pt idx="44051">
                  <c:v>113.2460938</c:v>
                </c:pt>
                <c:pt idx="44052">
                  <c:v>72.24609375</c:v>
                </c:pt>
                <c:pt idx="44053">
                  <c:v>89.94140625</c:v>
                </c:pt>
                <c:pt idx="44054">
                  <c:v>80.94140625</c:v>
                </c:pt>
                <c:pt idx="44055">
                  <c:v>116.9414062</c:v>
                </c:pt>
                <c:pt idx="44056">
                  <c:v>33.94140625</c:v>
                </c:pt>
                <c:pt idx="44057">
                  <c:v>193.94140619999999</c:v>
                </c:pt>
                <c:pt idx="44058">
                  <c:v>100.234375</c:v>
                </c:pt>
                <c:pt idx="44059">
                  <c:v>158.234375</c:v>
                </c:pt>
                <c:pt idx="44060">
                  <c:v>124.234375</c:v>
                </c:pt>
                <c:pt idx="44061">
                  <c:v>22.234375</c:v>
                </c:pt>
                <c:pt idx="44062">
                  <c:v>124.1679688</c:v>
                </c:pt>
                <c:pt idx="44063">
                  <c:v>26.16796875</c:v>
                </c:pt>
                <c:pt idx="44064">
                  <c:v>32.12890625</c:v>
                </c:pt>
                <c:pt idx="44065">
                  <c:v>-11.87109375</c:v>
                </c:pt>
                <c:pt idx="44066">
                  <c:v>243.12890619999999</c:v>
                </c:pt>
                <c:pt idx="44067">
                  <c:v>54.33984375</c:v>
                </c:pt>
                <c:pt idx="44068">
                  <c:v>154.33984380000001</c:v>
                </c:pt>
                <c:pt idx="44069">
                  <c:v>38.12890625</c:v>
                </c:pt>
                <c:pt idx="44070">
                  <c:v>55.12890625</c:v>
                </c:pt>
                <c:pt idx="44071">
                  <c:v>61.12890625</c:v>
                </c:pt>
                <c:pt idx="44072">
                  <c:v>89.1875</c:v>
                </c:pt>
                <c:pt idx="44073">
                  <c:v>135.1875</c:v>
                </c:pt>
                <c:pt idx="44074">
                  <c:v>96.1875</c:v>
                </c:pt>
                <c:pt idx="44075">
                  <c:v>70.24609375</c:v>
                </c:pt>
                <c:pt idx="44076">
                  <c:v>78.24609375</c:v>
                </c:pt>
                <c:pt idx="44077">
                  <c:v>140.24609380000001</c:v>
                </c:pt>
                <c:pt idx="44078">
                  <c:v>106.2460938</c:v>
                </c:pt>
                <c:pt idx="44079">
                  <c:v>67.94140625</c:v>
                </c:pt>
                <c:pt idx="44080">
                  <c:v>74.94140625</c:v>
                </c:pt>
                <c:pt idx="44081">
                  <c:v>114.9414062</c:v>
                </c:pt>
                <c:pt idx="44082">
                  <c:v>99.94140625</c:v>
                </c:pt>
                <c:pt idx="44083">
                  <c:v>0.94140625</c:v>
                </c:pt>
                <c:pt idx="44084">
                  <c:v>79.94140625</c:v>
                </c:pt>
                <c:pt idx="44085">
                  <c:v>83.94140625</c:v>
                </c:pt>
                <c:pt idx="44086">
                  <c:v>123.9414062</c:v>
                </c:pt>
                <c:pt idx="44087">
                  <c:v>107.9414062</c:v>
                </c:pt>
                <c:pt idx="44088">
                  <c:v>186.234375</c:v>
                </c:pt>
                <c:pt idx="44089">
                  <c:v>108.234375</c:v>
                </c:pt>
                <c:pt idx="44090">
                  <c:v>77.234375</c:v>
                </c:pt>
                <c:pt idx="44091">
                  <c:v>179.16796880000001</c:v>
                </c:pt>
                <c:pt idx="44092">
                  <c:v>138.16796880000001</c:v>
                </c:pt>
                <c:pt idx="44093">
                  <c:v>10.16796875</c:v>
                </c:pt>
                <c:pt idx="44094">
                  <c:v>99.12890625</c:v>
                </c:pt>
                <c:pt idx="44095">
                  <c:v>91.33984375</c:v>
                </c:pt>
                <c:pt idx="44096">
                  <c:v>107.3398438</c:v>
                </c:pt>
                <c:pt idx="44097">
                  <c:v>113.3398438</c:v>
                </c:pt>
                <c:pt idx="44098">
                  <c:v>119.1289062</c:v>
                </c:pt>
                <c:pt idx="44099">
                  <c:v>88.12890625</c:v>
                </c:pt>
                <c:pt idx="44100">
                  <c:v>38.12890625</c:v>
                </c:pt>
                <c:pt idx="44101">
                  <c:v>149.12890619999999</c:v>
                </c:pt>
                <c:pt idx="44102">
                  <c:v>91.12890625</c:v>
                </c:pt>
                <c:pt idx="44103">
                  <c:v>90.1875</c:v>
                </c:pt>
                <c:pt idx="44104">
                  <c:v>155.1875</c:v>
                </c:pt>
                <c:pt idx="44105">
                  <c:v>155.1875</c:v>
                </c:pt>
                <c:pt idx="44106">
                  <c:v>69.1875</c:v>
                </c:pt>
                <c:pt idx="44107">
                  <c:v>-9.8125</c:v>
                </c:pt>
                <c:pt idx="44108">
                  <c:v>48.24609375</c:v>
                </c:pt>
                <c:pt idx="44109">
                  <c:v>53.24609375</c:v>
                </c:pt>
                <c:pt idx="44110">
                  <c:v>88.94140625</c:v>
                </c:pt>
                <c:pt idx="44111">
                  <c:v>69.94140625</c:v>
                </c:pt>
                <c:pt idx="44112">
                  <c:v>43.94140625</c:v>
                </c:pt>
                <c:pt idx="44113">
                  <c:v>102.9414062</c:v>
                </c:pt>
                <c:pt idx="44114">
                  <c:v>6.94140625</c:v>
                </c:pt>
                <c:pt idx="44115">
                  <c:v>93.94140625</c:v>
                </c:pt>
                <c:pt idx="44116">
                  <c:v>2.94140625</c:v>
                </c:pt>
                <c:pt idx="44117">
                  <c:v>71.94140625</c:v>
                </c:pt>
                <c:pt idx="44118">
                  <c:v>25.94140625</c:v>
                </c:pt>
                <c:pt idx="44119">
                  <c:v>105.234375</c:v>
                </c:pt>
                <c:pt idx="44120">
                  <c:v>49.234375</c:v>
                </c:pt>
                <c:pt idx="44121">
                  <c:v>162.234375</c:v>
                </c:pt>
                <c:pt idx="44122">
                  <c:v>104.1679688</c:v>
                </c:pt>
                <c:pt idx="44123">
                  <c:v>143.16796880000001</c:v>
                </c:pt>
                <c:pt idx="44124">
                  <c:v>99.16796875</c:v>
                </c:pt>
                <c:pt idx="44125">
                  <c:v>38.12890625</c:v>
                </c:pt>
                <c:pt idx="44126">
                  <c:v>60.12890625</c:v>
                </c:pt>
                <c:pt idx="44127">
                  <c:v>48.12890625</c:v>
                </c:pt>
                <c:pt idx="44128">
                  <c:v>51.12890625</c:v>
                </c:pt>
                <c:pt idx="44129">
                  <c:v>188.12890619999999</c:v>
                </c:pt>
                <c:pt idx="44130">
                  <c:v>87.12890625</c:v>
                </c:pt>
                <c:pt idx="44131">
                  <c:v>87.33984375</c:v>
                </c:pt>
                <c:pt idx="44132">
                  <c:v>122.3398438</c:v>
                </c:pt>
                <c:pt idx="44133">
                  <c:v>188.33984380000001</c:v>
                </c:pt>
                <c:pt idx="44134">
                  <c:v>104.1289062</c:v>
                </c:pt>
                <c:pt idx="44135">
                  <c:v>150.12890619999999</c:v>
                </c:pt>
                <c:pt idx="44136">
                  <c:v>70.12890625</c:v>
                </c:pt>
                <c:pt idx="44137">
                  <c:v>83.12890625</c:v>
                </c:pt>
                <c:pt idx="44138">
                  <c:v>106.1289062</c:v>
                </c:pt>
                <c:pt idx="44139">
                  <c:v>76.1875</c:v>
                </c:pt>
                <c:pt idx="44140">
                  <c:v>87.24609375</c:v>
                </c:pt>
                <c:pt idx="44141">
                  <c:v>170.24609380000001</c:v>
                </c:pt>
                <c:pt idx="44142">
                  <c:v>92.24609375</c:v>
                </c:pt>
                <c:pt idx="44143">
                  <c:v>26.24609375</c:v>
                </c:pt>
                <c:pt idx="44144">
                  <c:v>138.24609380000001</c:v>
                </c:pt>
                <c:pt idx="44145">
                  <c:v>114.2460938</c:v>
                </c:pt>
                <c:pt idx="44146">
                  <c:v>127.2460938</c:v>
                </c:pt>
                <c:pt idx="44147">
                  <c:v>90.94140625</c:v>
                </c:pt>
                <c:pt idx="44148">
                  <c:v>86.94140625</c:v>
                </c:pt>
                <c:pt idx="44149">
                  <c:v>18.94140625</c:v>
                </c:pt>
                <c:pt idx="44150">
                  <c:v>39.16796875</c:v>
                </c:pt>
                <c:pt idx="44151">
                  <c:v>107.1289062</c:v>
                </c:pt>
                <c:pt idx="44152">
                  <c:v>136.12890619999999</c:v>
                </c:pt>
                <c:pt idx="44153">
                  <c:v>214.12890619999999</c:v>
                </c:pt>
                <c:pt idx="44154">
                  <c:v>108.1289062</c:v>
                </c:pt>
                <c:pt idx="44155">
                  <c:v>59.33984375</c:v>
                </c:pt>
                <c:pt idx="44156">
                  <c:v>-17.66015625</c:v>
                </c:pt>
                <c:pt idx="44157">
                  <c:v>143.33984380000001</c:v>
                </c:pt>
                <c:pt idx="44158">
                  <c:v>155.33984380000001</c:v>
                </c:pt>
                <c:pt idx="44159">
                  <c:v>75.12890625</c:v>
                </c:pt>
                <c:pt idx="44160">
                  <c:v>84.12890625</c:v>
                </c:pt>
                <c:pt idx="44161">
                  <c:v>125.1289062</c:v>
                </c:pt>
                <c:pt idx="44162">
                  <c:v>131.1875</c:v>
                </c:pt>
                <c:pt idx="44163">
                  <c:v>236.1875</c:v>
                </c:pt>
                <c:pt idx="44164">
                  <c:v>25.24609375</c:v>
                </c:pt>
                <c:pt idx="44165">
                  <c:v>85.24609375</c:v>
                </c:pt>
                <c:pt idx="44166">
                  <c:v>-11.75390625</c:v>
                </c:pt>
                <c:pt idx="44167">
                  <c:v>68.24609375</c:v>
                </c:pt>
                <c:pt idx="44168">
                  <c:v>110.2460938</c:v>
                </c:pt>
                <c:pt idx="44169">
                  <c:v>78.24609375</c:v>
                </c:pt>
                <c:pt idx="44170">
                  <c:v>82.94140625</c:v>
                </c:pt>
                <c:pt idx="44171">
                  <c:v>109.9414062</c:v>
                </c:pt>
                <c:pt idx="44172">
                  <c:v>19.94140625</c:v>
                </c:pt>
                <c:pt idx="44173">
                  <c:v>110.9414062</c:v>
                </c:pt>
                <c:pt idx="44174">
                  <c:v>140.94140619999999</c:v>
                </c:pt>
                <c:pt idx="44175">
                  <c:v>173.94140619999999</c:v>
                </c:pt>
                <c:pt idx="44176">
                  <c:v>107.9414062</c:v>
                </c:pt>
                <c:pt idx="44177">
                  <c:v>115.234375</c:v>
                </c:pt>
                <c:pt idx="44178">
                  <c:v>81.234375</c:v>
                </c:pt>
                <c:pt idx="44179">
                  <c:v>74.234375</c:v>
                </c:pt>
                <c:pt idx="44180">
                  <c:v>53.16796875</c:v>
                </c:pt>
                <c:pt idx="44181">
                  <c:v>63.16796875</c:v>
                </c:pt>
                <c:pt idx="44182">
                  <c:v>-66.83203125</c:v>
                </c:pt>
                <c:pt idx="44183">
                  <c:v>136.16796880000001</c:v>
                </c:pt>
                <c:pt idx="44184">
                  <c:v>66.16796875</c:v>
                </c:pt>
                <c:pt idx="44185">
                  <c:v>83.16796875</c:v>
                </c:pt>
                <c:pt idx="44186">
                  <c:v>197.16796880000001</c:v>
                </c:pt>
                <c:pt idx="44187">
                  <c:v>19.16796875</c:v>
                </c:pt>
                <c:pt idx="44188">
                  <c:v>188.16796880000001</c:v>
                </c:pt>
                <c:pt idx="44189">
                  <c:v>199.12890619999999</c:v>
                </c:pt>
                <c:pt idx="44190">
                  <c:v>26.12890625</c:v>
                </c:pt>
                <c:pt idx="44191">
                  <c:v>269.12890620000002</c:v>
                </c:pt>
                <c:pt idx="44192">
                  <c:v>118.1289062</c:v>
                </c:pt>
                <c:pt idx="44193">
                  <c:v>7.12890625</c:v>
                </c:pt>
                <c:pt idx="44194">
                  <c:v>75.12890625</c:v>
                </c:pt>
                <c:pt idx="44195">
                  <c:v>63.12890625</c:v>
                </c:pt>
                <c:pt idx="44196">
                  <c:v>130.33984380000001</c:v>
                </c:pt>
                <c:pt idx="44197">
                  <c:v>194.33984380000001</c:v>
                </c:pt>
                <c:pt idx="44198">
                  <c:v>153.12890619999999</c:v>
                </c:pt>
                <c:pt idx="44199">
                  <c:v>134.12890619999999</c:v>
                </c:pt>
                <c:pt idx="44200">
                  <c:v>85.12890625</c:v>
                </c:pt>
                <c:pt idx="44201">
                  <c:v>82.1875</c:v>
                </c:pt>
                <c:pt idx="44202">
                  <c:v>106.2460938</c:v>
                </c:pt>
                <c:pt idx="44203">
                  <c:v>107.2460938</c:v>
                </c:pt>
                <c:pt idx="44204">
                  <c:v>98.24609375</c:v>
                </c:pt>
                <c:pt idx="44205">
                  <c:v>95.24609375</c:v>
                </c:pt>
                <c:pt idx="44206">
                  <c:v>118.9414062</c:v>
                </c:pt>
                <c:pt idx="44207">
                  <c:v>154.94140619999999</c:v>
                </c:pt>
                <c:pt idx="44208">
                  <c:v>153.94140619999999</c:v>
                </c:pt>
                <c:pt idx="44209">
                  <c:v>244.94140619999999</c:v>
                </c:pt>
                <c:pt idx="44210">
                  <c:v>71.234375</c:v>
                </c:pt>
                <c:pt idx="44211">
                  <c:v>86.234375</c:v>
                </c:pt>
                <c:pt idx="44212">
                  <c:v>87.16796875</c:v>
                </c:pt>
                <c:pt idx="44213">
                  <c:v>162.16796880000001</c:v>
                </c:pt>
                <c:pt idx="44214">
                  <c:v>101.1679688</c:v>
                </c:pt>
                <c:pt idx="44215">
                  <c:v>37.16796875</c:v>
                </c:pt>
                <c:pt idx="44216">
                  <c:v>204.16796880000001</c:v>
                </c:pt>
                <c:pt idx="44217">
                  <c:v>117.1679688</c:v>
                </c:pt>
                <c:pt idx="44218">
                  <c:v>136.12890619999999</c:v>
                </c:pt>
                <c:pt idx="44219">
                  <c:v>56.12890625</c:v>
                </c:pt>
                <c:pt idx="44220">
                  <c:v>146.12890619999999</c:v>
                </c:pt>
                <c:pt idx="44221">
                  <c:v>26.33984375</c:v>
                </c:pt>
                <c:pt idx="44222">
                  <c:v>113.3398438</c:v>
                </c:pt>
                <c:pt idx="44223">
                  <c:v>29.12890625</c:v>
                </c:pt>
                <c:pt idx="44224">
                  <c:v>234.12890619999999</c:v>
                </c:pt>
                <c:pt idx="44225">
                  <c:v>220.12890619999999</c:v>
                </c:pt>
                <c:pt idx="44226">
                  <c:v>286.1875</c:v>
                </c:pt>
                <c:pt idx="44227">
                  <c:v>184.1875</c:v>
                </c:pt>
                <c:pt idx="44228">
                  <c:v>131.1875</c:v>
                </c:pt>
                <c:pt idx="44229">
                  <c:v>130.1875</c:v>
                </c:pt>
                <c:pt idx="44230">
                  <c:v>144.1875</c:v>
                </c:pt>
                <c:pt idx="44231">
                  <c:v>2.24609375</c:v>
                </c:pt>
                <c:pt idx="44232">
                  <c:v>83.24609375</c:v>
                </c:pt>
                <c:pt idx="44233">
                  <c:v>122.9414062</c:v>
                </c:pt>
                <c:pt idx="44234">
                  <c:v>164.94140619999999</c:v>
                </c:pt>
                <c:pt idx="44235">
                  <c:v>154.94140619999999</c:v>
                </c:pt>
                <c:pt idx="44236">
                  <c:v>242.94140619999999</c:v>
                </c:pt>
                <c:pt idx="44237">
                  <c:v>115.9414062</c:v>
                </c:pt>
                <c:pt idx="44238">
                  <c:v>63.234375</c:v>
                </c:pt>
                <c:pt idx="44239">
                  <c:v>142.234375</c:v>
                </c:pt>
                <c:pt idx="44240">
                  <c:v>92.234375</c:v>
                </c:pt>
                <c:pt idx="44241">
                  <c:v>30.16796875</c:v>
                </c:pt>
                <c:pt idx="44242">
                  <c:v>62.16796875</c:v>
                </c:pt>
                <c:pt idx="44243">
                  <c:v>129.16796880000001</c:v>
                </c:pt>
                <c:pt idx="44244">
                  <c:v>116.1679688</c:v>
                </c:pt>
                <c:pt idx="44245">
                  <c:v>96.16796875</c:v>
                </c:pt>
                <c:pt idx="44246">
                  <c:v>176.12890619999999</c:v>
                </c:pt>
                <c:pt idx="44247">
                  <c:v>0.12890625</c:v>
                </c:pt>
                <c:pt idx="44248">
                  <c:v>113.1289062</c:v>
                </c:pt>
                <c:pt idx="44249">
                  <c:v>98.12890625</c:v>
                </c:pt>
                <c:pt idx="44250">
                  <c:v>35.12890625</c:v>
                </c:pt>
                <c:pt idx="44251">
                  <c:v>108.1289062</c:v>
                </c:pt>
                <c:pt idx="44252">
                  <c:v>254.33984380000001</c:v>
                </c:pt>
                <c:pt idx="44253">
                  <c:v>127.3398438</c:v>
                </c:pt>
                <c:pt idx="44254">
                  <c:v>146.33984380000001</c:v>
                </c:pt>
                <c:pt idx="44255">
                  <c:v>80.33984375</c:v>
                </c:pt>
                <c:pt idx="44256">
                  <c:v>144.12890619999999</c:v>
                </c:pt>
                <c:pt idx="44257">
                  <c:v>167.12890619999999</c:v>
                </c:pt>
                <c:pt idx="44258">
                  <c:v>75.1875</c:v>
                </c:pt>
                <c:pt idx="44259">
                  <c:v>-57.8125</c:v>
                </c:pt>
                <c:pt idx="44260">
                  <c:v>52.24609375</c:v>
                </c:pt>
                <c:pt idx="44261">
                  <c:v>138.94140619999999</c:v>
                </c:pt>
                <c:pt idx="44262">
                  <c:v>102.9414062</c:v>
                </c:pt>
                <c:pt idx="44263">
                  <c:v>108.9414062</c:v>
                </c:pt>
                <c:pt idx="44264">
                  <c:v>152.234375</c:v>
                </c:pt>
                <c:pt idx="44265">
                  <c:v>106.234375</c:v>
                </c:pt>
                <c:pt idx="44266">
                  <c:v>56.234375</c:v>
                </c:pt>
                <c:pt idx="44267">
                  <c:v>174.16796880000001</c:v>
                </c:pt>
                <c:pt idx="44268">
                  <c:v>116.1679688</c:v>
                </c:pt>
                <c:pt idx="44269">
                  <c:v>168.16796880000001</c:v>
                </c:pt>
                <c:pt idx="44270">
                  <c:v>141.12890619999999</c:v>
                </c:pt>
                <c:pt idx="44271">
                  <c:v>161.12890619999999</c:v>
                </c:pt>
                <c:pt idx="44272">
                  <c:v>136.12890619999999</c:v>
                </c:pt>
                <c:pt idx="44273">
                  <c:v>172.12890619999999</c:v>
                </c:pt>
                <c:pt idx="44274">
                  <c:v>145.12890619999999</c:v>
                </c:pt>
                <c:pt idx="44275">
                  <c:v>89.12890625</c:v>
                </c:pt>
                <c:pt idx="44276">
                  <c:v>74.12890625</c:v>
                </c:pt>
                <c:pt idx="44277">
                  <c:v>129.33984380000001</c:v>
                </c:pt>
                <c:pt idx="44278">
                  <c:v>109.3398438</c:v>
                </c:pt>
                <c:pt idx="44279">
                  <c:v>-44.66015625</c:v>
                </c:pt>
                <c:pt idx="44280">
                  <c:v>51.33984375</c:v>
                </c:pt>
                <c:pt idx="44281">
                  <c:v>166.33984380000001</c:v>
                </c:pt>
                <c:pt idx="44282">
                  <c:v>161.12890619999999</c:v>
                </c:pt>
                <c:pt idx="44283">
                  <c:v>109.1289062</c:v>
                </c:pt>
                <c:pt idx="44284">
                  <c:v>202.12890619999999</c:v>
                </c:pt>
                <c:pt idx="44285">
                  <c:v>52.1875</c:v>
                </c:pt>
                <c:pt idx="44286">
                  <c:v>101.1875</c:v>
                </c:pt>
                <c:pt idx="44287">
                  <c:v>72.1875</c:v>
                </c:pt>
                <c:pt idx="44288">
                  <c:v>114.1875</c:v>
                </c:pt>
                <c:pt idx="44289">
                  <c:v>102.1875</c:v>
                </c:pt>
                <c:pt idx="44290">
                  <c:v>191.1875</c:v>
                </c:pt>
                <c:pt idx="44291">
                  <c:v>116.2460938</c:v>
                </c:pt>
                <c:pt idx="44292">
                  <c:v>112.2460938</c:v>
                </c:pt>
                <c:pt idx="44293">
                  <c:v>104.2460938</c:v>
                </c:pt>
                <c:pt idx="44294">
                  <c:v>116.2460938</c:v>
                </c:pt>
                <c:pt idx="44295">
                  <c:v>53.94140625</c:v>
                </c:pt>
                <c:pt idx="44296">
                  <c:v>162.94140619999999</c:v>
                </c:pt>
                <c:pt idx="44297">
                  <c:v>147.234375</c:v>
                </c:pt>
                <c:pt idx="44298">
                  <c:v>60.16796875</c:v>
                </c:pt>
                <c:pt idx="44299">
                  <c:v>72.16796875</c:v>
                </c:pt>
                <c:pt idx="44300">
                  <c:v>188.16796880000001</c:v>
                </c:pt>
                <c:pt idx="44301">
                  <c:v>26.16796875</c:v>
                </c:pt>
                <c:pt idx="44302">
                  <c:v>18.12890625</c:v>
                </c:pt>
                <c:pt idx="44303">
                  <c:v>94.12890625</c:v>
                </c:pt>
                <c:pt idx="44304">
                  <c:v>89.12890625</c:v>
                </c:pt>
                <c:pt idx="44305">
                  <c:v>159.33984380000001</c:v>
                </c:pt>
                <c:pt idx="44306">
                  <c:v>95.33984375</c:v>
                </c:pt>
                <c:pt idx="44307">
                  <c:v>79.33984375</c:v>
                </c:pt>
                <c:pt idx="44308">
                  <c:v>-99.87109375</c:v>
                </c:pt>
                <c:pt idx="44309">
                  <c:v>81.12890625</c:v>
                </c:pt>
                <c:pt idx="44310">
                  <c:v>146.1875</c:v>
                </c:pt>
                <c:pt idx="44311">
                  <c:v>4.1875</c:v>
                </c:pt>
                <c:pt idx="44312">
                  <c:v>221.1875</c:v>
                </c:pt>
                <c:pt idx="44313">
                  <c:v>160.1875</c:v>
                </c:pt>
                <c:pt idx="44314">
                  <c:v>150.1875</c:v>
                </c:pt>
                <c:pt idx="44315">
                  <c:v>222.1875</c:v>
                </c:pt>
                <c:pt idx="44316">
                  <c:v>135.24609380000001</c:v>
                </c:pt>
                <c:pt idx="44317">
                  <c:v>219.24609380000001</c:v>
                </c:pt>
                <c:pt idx="44318">
                  <c:v>161.24609380000001</c:v>
                </c:pt>
                <c:pt idx="44319">
                  <c:v>191.24609380000001</c:v>
                </c:pt>
                <c:pt idx="44320">
                  <c:v>72.24609375</c:v>
                </c:pt>
                <c:pt idx="44321">
                  <c:v>40.94140625</c:v>
                </c:pt>
                <c:pt idx="44322">
                  <c:v>92.94140625</c:v>
                </c:pt>
                <c:pt idx="44323">
                  <c:v>173.94140619999999</c:v>
                </c:pt>
                <c:pt idx="44324">
                  <c:v>56.94140625</c:v>
                </c:pt>
                <c:pt idx="44325">
                  <c:v>162.94140619999999</c:v>
                </c:pt>
                <c:pt idx="44326">
                  <c:v>192.94140619999999</c:v>
                </c:pt>
                <c:pt idx="44327">
                  <c:v>-12.05859375</c:v>
                </c:pt>
                <c:pt idx="44328">
                  <c:v>20.234375</c:v>
                </c:pt>
                <c:pt idx="44329">
                  <c:v>26.234375</c:v>
                </c:pt>
                <c:pt idx="44330">
                  <c:v>80.234375</c:v>
                </c:pt>
                <c:pt idx="44331">
                  <c:v>41.234375</c:v>
                </c:pt>
                <c:pt idx="44332">
                  <c:v>177.234375</c:v>
                </c:pt>
                <c:pt idx="44333">
                  <c:v>20.16796875</c:v>
                </c:pt>
                <c:pt idx="44334">
                  <c:v>47.16796875</c:v>
                </c:pt>
                <c:pt idx="44335">
                  <c:v>179.16796880000001</c:v>
                </c:pt>
                <c:pt idx="44336">
                  <c:v>-51.87109375</c:v>
                </c:pt>
                <c:pt idx="44337">
                  <c:v>100.1289062</c:v>
                </c:pt>
                <c:pt idx="44338">
                  <c:v>81.12890625</c:v>
                </c:pt>
                <c:pt idx="44339">
                  <c:v>181.12890619999999</c:v>
                </c:pt>
                <c:pt idx="44340">
                  <c:v>51.12890625</c:v>
                </c:pt>
                <c:pt idx="44341">
                  <c:v>139.12890619999999</c:v>
                </c:pt>
                <c:pt idx="44342">
                  <c:v>134.33984380000001</c:v>
                </c:pt>
                <c:pt idx="44343">
                  <c:v>203.33984380000001</c:v>
                </c:pt>
                <c:pt idx="44344">
                  <c:v>97.12890625</c:v>
                </c:pt>
                <c:pt idx="44345">
                  <c:v>58.12890625</c:v>
                </c:pt>
                <c:pt idx="44346">
                  <c:v>108.1289062</c:v>
                </c:pt>
                <c:pt idx="44347">
                  <c:v>-33.8125</c:v>
                </c:pt>
                <c:pt idx="44348">
                  <c:v>105.1875</c:v>
                </c:pt>
                <c:pt idx="44349">
                  <c:v>97.1875</c:v>
                </c:pt>
                <c:pt idx="44350">
                  <c:v>74.1875</c:v>
                </c:pt>
                <c:pt idx="44351">
                  <c:v>94.24609375</c:v>
                </c:pt>
                <c:pt idx="44352">
                  <c:v>121.2460938</c:v>
                </c:pt>
                <c:pt idx="44353">
                  <c:v>-40.75390625</c:v>
                </c:pt>
                <c:pt idx="44354">
                  <c:v>113.2460938</c:v>
                </c:pt>
                <c:pt idx="44355">
                  <c:v>139.24609380000001</c:v>
                </c:pt>
                <c:pt idx="44356">
                  <c:v>252.24609380000001</c:v>
                </c:pt>
                <c:pt idx="44357">
                  <c:v>83.94140625</c:v>
                </c:pt>
                <c:pt idx="44358">
                  <c:v>68.94140625</c:v>
                </c:pt>
                <c:pt idx="44359">
                  <c:v>41.94140625</c:v>
                </c:pt>
                <c:pt idx="44360">
                  <c:v>89.94140625</c:v>
                </c:pt>
                <c:pt idx="44361">
                  <c:v>93.94140625</c:v>
                </c:pt>
                <c:pt idx="44362">
                  <c:v>80.234375</c:v>
                </c:pt>
                <c:pt idx="44363">
                  <c:v>137.234375</c:v>
                </c:pt>
                <c:pt idx="44364">
                  <c:v>185.234375</c:v>
                </c:pt>
                <c:pt idx="44365">
                  <c:v>179.234375</c:v>
                </c:pt>
                <c:pt idx="44366">
                  <c:v>50.234375</c:v>
                </c:pt>
                <c:pt idx="44367">
                  <c:v>232.234375</c:v>
                </c:pt>
                <c:pt idx="44368">
                  <c:v>114.1679688</c:v>
                </c:pt>
                <c:pt idx="44369">
                  <c:v>124.1679688</c:v>
                </c:pt>
                <c:pt idx="44370">
                  <c:v>141.12890619999999</c:v>
                </c:pt>
                <c:pt idx="44371">
                  <c:v>95.12890625</c:v>
                </c:pt>
                <c:pt idx="44372">
                  <c:v>20.33984375</c:v>
                </c:pt>
                <c:pt idx="44373">
                  <c:v>85.33984375</c:v>
                </c:pt>
                <c:pt idx="44374">
                  <c:v>153.33984380000001</c:v>
                </c:pt>
                <c:pt idx="44375">
                  <c:v>167.12890619999999</c:v>
                </c:pt>
                <c:pt idx="44376">
                  <c:v>56.12890625</c:v>
                </c:pt>
                <c:pt idx="44377">
                  <c:v>87.12890625</c:v>
                </c:pt>
                <c:pt idx="44378">
                  <c:v>147.1875</c:v>
                </c:pt>
                <c:pt idx="44379">
                  <c:v>49.1875</c:v>
                </c:pt>
                <c:pt idx="44380">
                  <c:v>101.1875</c:v>
                </c:pt>
                <c:pt idx="44381">
                  <c:v>242.24609380000001</c:v>
                </c:pt>
                <c:pt idx="44382">
                  <c:v>142.24609380000001</c:v>
                </c:pt>
                <c:pt idx="44383">
                  <c:v>117.2460938</c:v>
                </c:pt>
                <c:pt idx="44384">
                  <c:v>92.24609375</c:v>
                </c:pt>
                <c:pt idx="44385">
                  <c:v>18.94140625</c:v>
                </c:pt>
                <c:pt idx="44386">
                  <c:v>112.9414062</c:v>
                </c:pt>
                <c:pt idx="44387">
                  <c:v>52.94140625</c:v>
                </c:pt>
                <c:pt idx="44388">
                  <c:v>53.94140625</c:v>
                </c:pt>
                <c:pt idx="44389">
                  <c:v>28.234375</c:v>
                </c:pt>
                <c:pt idx="44390">
                  <c:v>62.234375</c:v>
                </c:pt>
                <c:pt idx="44391">
                  <c:v>19.234375</c:v>
                </c:pt>
                <c:pt idx="44392">
                  <c:v>95.234375</c:v>
                </c:pt>
                <c:pt idx="44393">
                  <c:v>150.16796880000001</c:v>
                </c:pt>
                <c:pt idx="44394">
                  <c:v>206.16796880000001</c:v>
                </c:pt>
                <c:pt idx="44395">
                  <c:v>62.16796875</c:v>
                </c:pt>
                <c:pt idx="44396">
                  <c:v>106.1289062</c:v>
                </c:pt>
                <c:pt idx="44397">
                  <c:v>67.12890625</c:v>
                </c:pt>
                <c:pt idx="44398">
                  <c:v>135.12890619999999</c:v>
                </c:pt>
                <c:pt idx="44399">
                  <c:v>136.12890619999999</c:v>
                </c:pt>
                <c:pt idx="44400">
                  <c:v>11.33984375</c:v>
                </c:pt>
                <c:pt idx="44401">
                  <c:v>54.33984375</c:v>
                </c:pt>
                <c:pt idx="44402">
                  <c:v>47.33984375</c:v>
                </c:pt>
                <c:pt idx="44403">
                  <c:v>180.33984380000001</c:v>
                </c:pt>
                <c:pt idx="44404">
                  <c:v>189.33984380000001</c:v>
                </c:pt>
                <c:pt idx="44405">
                  <c:v>77.12890625</c:v>
                </c:pt>
                <c:pt idx="44406">
                  <c:v>282.12890620000002</c:v>
                </c:pt>
                <c:pt idx="44407">
                  <c:v>79.12890625</c:v>
                </c:pt>
                <c:pt idx="44408">
                  <c:v>119.1875</c:v>
                </c:pt>
                <c:pt idx="44409">
                  <c:v>78.1875</c:v>
                </c:pt>
                <c:pt idx="44410">
                  <c:v>110.1875</c:v>
                </c:pt>
                <c:pt idx="44411">
                  <c:v>50.24609375</c:v>
                </c:pt>
                <c:pt idx="44412">
                  <c:v>114.9414062</c:v>
                </c:pt>
                <c:pt idx="44413">
                  <c:v>136.94140619999999</c:v>
                </c:pt>
                <c:pt idx="44414">
                  <c:v>42.94140625</c:v>
                </c:pt>
                <c:pt idx="44415">
                  <c:v>21.234375</c:v>
                </c:pt>
                <c:pt idx="44416">
                  <c:v>54.234375</c:v>
                </c:pt>
                <c:pt idx="44417">
                  <c:v>82.234375</c:v>
                </c:pt>
                <c:pt idx="44418">
                  <c:v>135.16796880000001</c:v>
                </c:pt>
                <c:pt idx="44419">
                  <c:v>94.16796875</c:v>
                </c:pt>
                <c:pt idx="44420">
                  <c:v>18.16796875</c:v>
                </c:pt>
                <c:pt idx="44421">
                  <c:v>67.16796875</c:v>
                </c:pt>
                <c:pt idx="44422">
                  <c:v>147.12890619999999</c:v>
                </c:pt>
                <c:pt idx="44423">
                  <c:v>173.12890619999999</c:v>
                </c:pt>
                <c:pt idx="44424">
                  <c:v>112.1289062</c:v>
                </c:pt>
                <c:pt idx="44425">
                  <c:v>167.33984380000001</c:v>
                </c:pt>
                <c:pt idx="44426">
                  <c:v>147.33984380000001</c:v>
                </c:pt>
                <c:pt idx="44427">
                  <c:v>232.33984380000001</c:v>
                </c:pt>
                <c:pt idx="44428">
                  <c:v>61.33984375</c:v>
                </c:pt>
                <c:pt idx="44429">
                  <c:v>50.33984375</c:v>
                </c:pt>
                <c:pt idx="44430">
                  <c:v>64.33984375</c:v>
                </c:pt>
                <c:pt idx="44431">
                  <c:v>162.33984380000001</c:v>
                </c:pt>
                <c:pt idx="44432">
                  <c:v>55.33984375</c:v>
                </c:pt>
                <c:pt idx="44433">
                  <c:v>92.12890625</c:v>
                </c:pt>
                <c:pt idx="44434">
                  <c:v>28.12890625</c:v>
                </c:pt>
                <c:pt idx="44435">
                  <c:v>326.12890620000002</c:v>
                </c:pt>
                <c:pt idx="44436">
                  <c:v>82.12890625</c:v>
                </c:pt>
                <c:pt idx="44437">
                  <c:v>60.1875</c:v>
                </c:pt>
                <c:pt idx="44438">
                  <c:v>106.1875</c:v>
                </c:pt>
                <c:pt idx="44439">
                  <c:v>124.1875</c:v>
                </c:pt>
                <c:pt idx="44440">
                  <c:v>179.1875</c:v>
                </c:pt>
                <c:pt idx="44441">
                  <c:v>112.2460938</c:v>
                </c:pt>
                <c:pt idx="44442">
                  <c:v>121.2460938</c:v>
                </c:pt>
                <c:pt idx="44443">
                  <c:v>142.94140619999999</c:v>
                </c:pt>
                <c:pt idx="44444">
                  <c:v>220.94140619999999</c:v>
                </c:pt>
                <c:pt idx="44445">
                  <c:v>138.234375</c:v>
                </c:pt>
                <c:pt idx="44446">
                  <c:v>235.234375</c:v>
                </c:pt>
                <c:pt idx="44447">
                  <c:v>173.16796880000001</c:v>
                </c:pt>
                <c:pt idx="44448">
                  <c:v>129.16796880000001</c:v>
                </c:pt>
                <c:pt idx="44449">
                  <c:v>61.12890625</c:v>
                </c:pt>
                <c:pt idx="44450">
                  <c:v>4.12890625</c:v>
                </c:pt>
                <c:pt idx="44451">
                  <c:v>106.1289062</c:v>
                </c:pt>
                <c:pt idx="44452">
                  <c:v>149.12890619999999</c:v>
                </c:pt>
                <c:pt idx="44453">
                  <c:v>114.3398438</c:v>
                </c:pt>
                <c:pt idx="44454">
                  <c:v>157.33984380000001</c:v>
                </c:pt>
                <c:pt idx="44455">
                  <c:v>230.33984380000001</c:v>
                </c:pt>
                <c:pt idx="44456">
                  <c:v>121.1289062</c:v>
                </c:pt>
                <c:pt idx="44457">
                  <c:v>160.12890619999999</c:v>
                </c:pt>
                <c:pt idx="44458">
                  <c:v>112.1289062</c:v>
                </c:pt>
                <c:pt idx="44459">
                  <c:v>-3.8125</c:v>
                </c:pt>
                <c:pt idx="44460">
                  <c:v>98.24609375</c:v>
                </c:pt>
                <c:pt idx="44461">
                  <c:v>5.24609375</c:v>
                </c:pt>
                <c:pt idx="44462">
                  <c:v>148.24609380000001</c:v>
                </c:pt>
                <c:pt idx="44463">
                  <c:v>130.94140619999999</c:v>
                </c:pt>
                <c:pt idx="44464">
                  <c:v>131.94140619999999</c:v>
                </c:pt>
                <c:pt idx="44465">
                  <c:v>155.94140619999999</c:v>
                </c:pt>
                <c:pt idx="44466">
                  <c:v>147.94140619999999</c:v>
                </c:pt>
                <c:pt idx="44467">
                  <c:v>93.234375</c:v>
                </c:pt>
                <c:pt idx="44468">
                  <c:v>167.234375</c:v>
                </c:pt>
                <c:pt idx="44469">
                  <c:v>-58.83203125</c:v>
                </c:pt>
                <c:pt idx="44470">
                  <c:v>117.1289062</c:v>
                </c:pt>
                <c:pt idx="44471">
                  <c:v>119.1289062</c:v>
                </c:pt>
                <c:pt idx="44472">
                  <c:v>135.12890619999999</c:v>
                </c:pt>
                <c:pt idx="44473">
                  <c:v>119.1289062</c:v>
                </c:pt>
                <c:pt idx="44474">
                  <c:v>157.33984380000001</c:v>
                </c:pt>
                <c:pt idx="44475">
                  <c:v>8.33984375</c:v>
                </c:pt>
                <c:pt idx="44476">
                  <c:v>-7.66015625</c:v>
                </c:pt>
                <c:pt idx="44477">
                  <c:v>157.33984380000001</c:v>
                </c:pt>
                <c:pt idx="44478">
                  <c:v>11.33984375</c:v>
                </c:pt>
                <c:pt idx="44479">
                  <c:v>166.33984380000001</c:v>
                </c:pt>
                <c:pt idx="44480">
                  <c:v>109.1289062</c:v>
                </c:pt>
                <c:pt idx="44481">
                  <c:v>81.12890625</c:v>
                </c:pt>
                <c:pt idx="44482">
                  <c:v>168.12890619999999</c:v>
                </c:pt>
                <c:pt idx="44483">
                  <c:v>173.1875</c:v>
                </c:pt>
                <c:pt idx="44484">
                  <c:v>5.1875</c:v>
                </c:pt>
                <c:pt idx="44485">
                  <c:v>45.1875</c:v>
                </c:pt>
                <c:pt idx="44486">
                  <c:v>89.1875</c:v>
                </c:pt>
                <c:pt idx="44487">
                  <c:v>29.1875</c:v>
                </c:pt>
                <c:pt idx="44488">
                  <c:v>104.1875</c:v>
                </c:pt>
                <c:pt idx="44489">
                  <c:v>195.24609380000001</c:v>
                </c:pt>
                <c:pt idx="44490">
                  <c:v>93.24609375</c:v>
                </c:pt>
                <c:pt idx="44491">
                  <c:v>110.2460938</c:v>
                </c:pt>
                <c:pt idx="44492">
                  <c:v>-2.75390625</c:v>
                </c:pt>
                <c:pt idx="44493">
                  <c:v>235.24609380000001</c:v>
                </c:pt>
                <c:pt idx="44494">
                  <c:v>93.24609375</c:v>
                </c:pt>
                <c:pt idx="44495">
                  <c:v>51.94140625</c:v>
                </c:pt>
                <c:pt idx="44496">
                  <c:v>109.9414062</c:v>
                </c:pt>
                <c:pt idx="44497">
                  <c:v>53.94140625</c:v>
                </c:pt>
                <c:pt idx="44498">
                  <c:v>10.94140625</c:v>
                </c:pt>
                <c:pt idx="44499">
                  <c:v>94.94140625</c:v>
                </c:pt>
                <c:pt idx="44500">
                  <c:v>84.94140625</c:v>
                </c:pt>
                <c:pt idx="44501">
                  <c:v>161.234375</c:v>
                </c:pt>
                <c:pt idx="44502">
                  <c:v>16.234375</c:v>
                </c:pt>
                <c:pt idx="44503">
                  <c:v>45.16796875</c:v>
                </c:pt>
                <c:pt idx="44504">
                  <c:v>16.16796875</c:v>
                </c:pt>
                <c:pt idx="44505">
                  <c:v>203.16796880000001</c:v>
                </c:pt>
                <c:pt idx="44506">
                  <c:v>52.16796875</c:v>
                </c:pt>
                <c:pt idx="44507">
                  <c:v>126.1289062</c:v>
                </c:pt>
                <c:pt idx="44508">
                  <c:v>143.12890619999999</c:v>
                </c:pt>
                <c:pt idx="44509">
                  <c:v>92.12890625</c:v>
                </c:pt>
                <c:pt idx="44510">
                  <c:v>-40.87109375</c:v>
                </c:pt>
                <c:pt idx="44511">
                  <c:v>108.1289062</c:v>
                </c:pt>
                <c:pt idx="44512">
                  <c:v>3.33984375</c:v>
                </c:pt>
                <c:pt idx="44513">
                  <c:v>162.33984380000001</c:v>
                </c:pt>
                <c:pt idx="44514">
                  <c:v>97.33984375</c:v>
                </c:pt>
                <c:pt idx="44515">
                  <c:v>22.33984375</c:v>
                </c:pt>
                <c:pt idx="44516">
                  <c:v>146.33984380000001</c:v>
                </c:pt>
                <c:pt idx="44517">
                  <c:v>-11.66015625</c:v>
                </c:pt>
                <c:pt idx="44518">
                  <c:v>104.1289062</c:v>
                </c:pt>
                <c:pt idx="44519">
                  <c:v>165.12890619999999</c:v>
                </c:pt>
                <c:pt idx="44520">
                  <c:v>80.12890625</c:v>
                </c:pt>
                <c:pt idx="44521">
                  <c:v>105.1875</c:v>
                </c:pt>
                <c:pt idx="44522">
                  <c:v>139.1875</c:v>
                </c:pt>
                <c:pt idx="44523">
                  <c:v>169.1875</c:v>
                </c:pt>
                <c:pt idx="44524">
                  <c:v>123.1875</c:v>
                </c:pt>
                <c:pt idx="44525">
                  <c:v>111.1875</c:v>
                </c:pt>
                <c:pt idx="44526">
                  <c:v>121.1875</c:v>
                </c:pt>
                <c:pt idx="44527">
                  <c:v>243.24609380000001</c:v>
                </c:pt>
                <c:pt idx="44528">
                  <c:v>148.24609380000001</c:v>
                </c:pt>
                <c:pt idx="44529">
                  <c:v>128.24609380000001</c:v>
                </c:pt>
                <c:pt idx="44530">
                  <c:v>237.24609380000001</c:v>
                </c:pt>
                <c:pt idx="44531">
                  <c:v>272.94140620000002</c:v>
                </c:pt>
                <c:pt idx="44532">
                  <c:v>134.94140619999999</c:v>
                </c:pt>
                <c:pt idx="44533">
                  <c:v>139.234375</c:v>
                </c:pt>
                <c:pt idx="44534">
                  <c:v>102.234375</c:v>
                </c:pt>
                <c:pt idx="44535">
                  <c:v>85.16796875</c:v>
                </c:pt>
                <c:pt idx="44536">
                  <c:v>122.1679688</c:v>
                </c:pt>
                <c:pt idx="44537">
                  <c:v>45.16796875</c:v>
                </c:pt>
                <c:pt idx="44538">
                  <c:v>39.12890625</c:v>
                </c:pt>
                <c:pt idx="44539">
                  <c:v>87.12890625</c:v>
                </c:pt>
                <c:pt idx="44540">
                  <c:v>189.12890619999999</c:v>
                </c:pt>
                <c:pt idx="44541">
                  <c:v>129.12890619999999</c:v>
                </c:pt>
                <c:pt idx="44542">
                  <c:v>93.12890625</c:v>
                </c:pt>
                <c:pt idx="44543">
                  <c:v>58.12890625</c:v>
                </c:pt>
                <c:pt idx="44544">
                  <c:v>-29.66015625</c:v>
                </c:pt>
                <c:pt idx="44545">
                  <c:v>178.33984380000001</c:v>
                </c:pt>
                <c:pt idx="44546">
                  <c:v>85.33984375</c:v>
                </c:pt>
                <c:pt idx="44547">
                  <c:v>148.33984380000001</c:v>
                </c:pt>
                <c:pt idx="44548">
                  <c:v>68.12890625</c:v>
                </c:pt>
                <c:pt idx="44549">
                  <c:v>161.12890619999999</c:v>
                </c:pt>
                <c:pt idx="44550">
                  <c:v>145.12890619999999</c:v>
                </c:pt>
                <c:pt idx="44551">
                  <c:v>114.1875</c:v>
                </c:pt>
                <c:pt idx="44552">
                  <c:v>166.1875</c:v>
                </c:pt>
                <c:pt idx="44553">
                  <c:v>135.1875</c:v>
                </c:pt>
                <c:pt idx="44554">
                  <c:v>151.1875</c:v>
                </c:pt>
                <c:pt idx="44555">
                  <c:v>58.24609375</c:v>
                </c:pt>
                <c:pt idx="44556">
                  <c:v>162.24609380000001</c:v>
                </c:pt>
                <c:pt idx="44557">
                  <c:v>171.24609380000001</c:v>
                </c:pt>
                <c:pt idx="44558">
                  <c:v>150.94140619999999</c:v>
                </c:pt>
                <c:pt idx="44559">
                  <c:v>-51.05859375</c:v>
                </c:pt>
                <c:pt idx="44560">
                  <c:v>91.94140625</c:v>
                </c:pt>
                <c:pt idx="44561">
                  <c:v>106.9414062</c:v>
                </c:pt>
                <c:pt idx="44562">
                  <c:v>123.9414062</c:v>
                </c:pt>
                <c:pt idx="44563">
                  <c:v>19.94140625</c:v>
                </c:pt>
                <c:pt idx="44564">
                  <c:v>70.94140625</c:v>
                </c:pt>
                <c:pt idx="44565">
                  <c:v>148.234375</c:v>
                </c:pt>
                <c:pt idx="44566">
                  <c:v>81.234375</c:v>
                </c:pt>
                <c:pt idx="44567">
                  <c:v>158.234375</c:v>
                </c:pt>
                <c:pt idx="44568">
                  <c:v>87.234375</c:v>
                </c:pt>
                <c:pt idx="44569">
                  <c:v>1.234375</c:v>
                </c:pt>
                <c:pt idx="44570">
                  <c:v>46.234375</c:v>
                </c:pt>
                <c:pt idx="44571">
                  <c:v>129.16796880000001</c:v>
                </c:pt>
                <c:pt idx="44572">
                  <c:v>9.16796875</c:v>
                </c:pt>
                <c:pt idx="44573">
                  <c:v>40.16796875</c:v>
                </c:pt>
                <c:pt idx="44574">
                  <c:v>132.16796880000001</c:v>
                </c:pt>
                <c:pt idx="44575">
                  <c:v>121.1679688</c:v>
                </c:pt>
                <c:pt idx="44576">
                  <c:v>102.3398438</c:v>
                </c:pt>
                <c:pt idx="44577">
                  <c:v>99.33984375</c:v>
                </c:pt>
                <c:pt idx="44578">
                  <c:v>90.33984375</c:v>
                </c:pt>
                <c:pt idx="44579">
                  <c:v>5.12890625</c:v>
                </c:pt>
                <c:pt idx="44580">
                  <c:v>172.12890619999999</c:v>
                </c:pt>
                <c:pt idx="44581">
                  <c:v>64.1875</c:v>
                </c:pt>
                <c:pt idx="44582">
                  <c:v>164.1875</c:v>
                </c:pt>
                <c:pt idx="44583">
                  <c:v>50.24609375</c:v>
                </c:pt>
                <c:pt idx="44584">
                  <c:v>148.24609380000001</c:v>
                </c:pt>
                <c:pt idx="44585">
                  <c:v>131.24609380000001</c:v>
                </c:pt>
                <c:pt idx="44586">
                  <c:v>140.24609380000001</c:v>
                </c:pt>
                <c:pt idx="44587">
                  <c:v>110.2460938</c:v>
                </c:pt>
                <c:pt idx="44588">
                  <c:v>115.2460938</c:v>
                </c:pt>
                <c:pt idx="44589">
                  <c:v>164.24609380000001</c:v>
                </c:pt>
                <c:pt idx="44590">
                  <c:v>144.94140619999999</c:v>
                </c:pt>
                <c:pt idx="44591">
                  <c:v>86.94140625</c:v>
                </c:pt>
                <c:pt idx="44592">
                  <c:v>112.234375</c:v>
                </c:pt>
                <c:pt idx="44593">
                  <c:v>238.234375</c:v>
                </c:pt>
                <c:pt idx="44594">
                  <c:v>136.234375</c:v>
                </c:pt>
                <c:pt idx="44595">
                  <c:v>156.234375</c:v>
                </c:pt>
                <c:pt idx="44596">
                  <c:v>30.12890625</c:v>
                </c:pt>
                <c:pt idx="44597">
                  <c:v>171.12890619999999</c:v>
                </c:pt>
                <c:pt idx="44598">
                  <c:v>95.33984375</c:v>
                </c:pt>
                <c:pt idx="44599">
                  <c:v>40.33984375</c:v>
                </c:pt>
                <c:pt idx="44600">
                  <c:v>158.33984380000001</c:v>
                </c:pt>
                <c:pt idx="44601">
                  <c:v>185.33984380000001</c:v>
                </c:pt>
                <c:pt idx="44602">
                  <c:v>160.33984380000001</c:v>
                </c:pt>
                <c:pt idx="44603">
                  <c:v>112.1289062</c:v>
                </c:pt>
                <c:pt idx="44604">
                  <c:v>20.12890625</c:v>
                </c:pt>
                <c:pt idx="44605">
                  <c:v>33.12890625</c:v>
                </c:pt>
                <c:pt idx="44606">
                  <c:v>114.1289062</c:v>
                </c:pt>
                <c:pt idx="44607">
                  <c:v>106.1289062</c:v>
                </c:pt>
                <c:pt idx="44608">
                  <c:v>52.12890625</c:v>
                </c:pt>
                <c:pt idx="44609">
                  <c:v>186.12890619999999</c:v>
                </c:pt>
                <c:pt idx="44610">
                  <c:v>168.1875</c:v>
                </c:pt>
                <c:pt idx="44611">
                  <c:v>44.1875</c:v>
                </c:pt>
                <c:pt idx="44612">
                  <c:v>34.1875</c:v>
                </c:pt>
                <c:pt idx="44613">
                  <c:v>-47.75390625</c:v>
                </c:pt>
                <c:pt idx="44614">
                  <c:v>21.24609375</c:v>
                </c:pt>
                <c:pt idx="44615">
                  <c:v>200.24609380000001</c:v>
                </c:pt>
                <c:pt idx="44616">
                  <c:v>209.24609380000001</c:v>
                </c:pt>
                <c:pt idx="44617">
                  <c:v>97.94140625</c:v>
                </c:pt>
                <c:pt idx="44618">
                  <c:v>166.94140619999999</c:v>
                </c:pt>
                <c:pt idx="44619">
                  <c:v>89.94140625</c:v>
                </c:pt>
                <c:pt idx="44620">
                  <c:v>157.94140619999999</c:v>
                </c:pt>
                <c:pt idx="44621">
                  <c:v>120.9414062</c:v>
                </c:pt>
                <c:pt idx="44622">
                  <c:v>104.234375</c:v>
                </c:pt>
                <c:pt idx="44623">
                  <c:v>42.234375</c:v>
                </c:pt>
                <c:pt idx="44624">
                  <c:v>13.234375</c:v>
                </c:pt>
                <c:pt idx="44625">
                  <c:v>116.234375</c:v>
                </c:pt>
                <c:pt idx="44626">
                  <c:v>38.16796875</c:v>
                </c:pt>
                <c:pt idx="44627">
                  <c:v>99.12890625</c:v>
                </c:pt>
                <c:pt idx="44628">
                  <c:v>94.12890625</c:v>
                </c:pt>
                <c:pt idx="44629">
                  <c:v>60.12890625</c:v>
                </c:pt>
                <c:pt idx="44630">
                  <c:v>18.12890625</c:v>
                </c:pt>
                <c:pt idx="44631">
                  <c:v>33.12890625</c:v>
                </c:pt>
                <c:pt idx="44632">
                  <c:v>37.12890625</c:v>
                </c:pt>
                <c:pt idx="44633">
                  <c:v>136.12890619999999</c:v>
                </c:pt>
                <c:pt idx="44634">
                  <c:v>113.1289062</c:v>
                </c:pt>
                <c:pt idx="44635">
                  <c:v>190.12890619999999</c:v>
                </c:pt>
                <c:pt idx="44636">
                  <c:v>152.33984380000001</c:v>
                </c:pt>
                <c:pt idx="44637">
                  <c:v>-53.66015625</c:v>
                </c:pt>
                <c:pt idx="44638">
                  <c:v>51.33984375</c:v>
                </c:pt>
                <c:pt idx="44639">
                  <c:v>99.33984375</c:v>
                </c:pt>
                <c:pt idx="44640">
                  <c:v>63.33984375</c:v>
                </c:pt>
                <c:pt idx="44641">
                  <c:v>40.12890625</c:v>
                </c:pt>
                <c:pt idx="44642">
                  <c:v>65.12890625</c:v>
                </c:pt>
                <c:pt idx="44643">
                  <c:v>9.12890625</c:v>
                </c:pt>
                <c:pt idx="44644">
                  <c:v>178.12890619999999</c:v>
                </c:pt>
                <c:pt idx="44645">
                  <c:v>95.12890625</c:v>
                </c:pt>
                <c:pt idx="44646">
                  <c:v>141.12890619999999</c:v>
                </c:pt>
                <c:pt idx="44647">
                  <c:v>35.1875</c:v>
                </c:pt>
                <c:pt idx="44648">
                  <c:v>244.1875</c:v>
                </c:pt>
                <c:pt idx="44649">
                  <c:v>106.1875</c:v>
                </c:pt>
                <c:pt idx="44650">
                  <c:v>120.1875</c:v>
                </c:pt>
                <c:pt idx="44651">
                  <c:v>190.1875</c:v>
                </c:pt>
                <c:pt idx="44652">
                  <c:v>118.9414062</c:v>
                </c:pt>
                <c:pt idx="44653">
                  <c:v>137.94140619999999</c:v>
                </c:pt>
                <c:pt idx="44654">
                  <c:v>85.94140625</c:v>
                </c:pt>
                <c:pt idx="44655">
                  <c:v>97.94140625</c:v>
                </c:pt>
                <c:pt idx="44656">
                  <c:v>253.94140619999999</c:v>
                </c:pt>
                <c:pt idx="44657">
                  <c:v>168.234375</c:v>
                </c:pt>
                <c:pt idx="44658">
                  <c:v>147.234375</c:v>
                </c:pt>
                <c:pt idx="44659">
                  <c:v>119.234375</c:v>
                </c:pt>
                <c:pt idx="44660">
                  <c:v>65.16796875</c:v>
                </c:pt>
                <c:pt idx="44661">
                  <c:v>102.1679688</c:v>
                </c:pt>
                <c:pt idx="44662">
                  <c:v>117.1679688</c:v>
                </c:pt>
                <c:pt idx="44663">
                  <c:v>110.1289062</c:v>
                </c:pt>
                <c:pt idx="44664">
                  <c:v>73.33984375</c:v>
                </c:pt>
                <c:pt idx="44665">
                  <c:v>156.33984380000001</c:v>
                </c:pt>
                <c:pt idx="44666">
                  <c:v>41.33984375</c:v>
                </c:pt>
                <c:pt idx="44667">
                  <c:v>159.33984380000001</c:v>
                </c:pt>
                <c:pt idx="44668">
                  <c:v>92.33984375</c:v>
                </c:pt>
                <c:pt idx="44669">
                  <c:v>142.12890619999999</c:v>
                </c:pt>
                <c:pt idx="44670">
                  <c:v>156.12890619999999</c:v>
                </c:pt>
                <c:pt idx="44671">
                  <c:v>110.1875</c:v>
                </c:pt>
                <c:pt idx="44672">
                  <c:v>135.1875</c:v>
                </c:pt>
                <c:pt idx="44673">
                  <c:v>102.2460938</c:v>
                </c:pt>
                <c:pt idx="44674">
                  <c:v>60.24609375</c:v>
                </c:pt>
                <c:pt idx="44675">
                  <c:v>23.24609375</c:v>
                </c:pt>
                <c:pt idx="44676">
                  <c:v>38.24609375</c:v>
                </c:pt>
                <c:pt idx="44677">
                  <c:v>112.9414062</c:v>
                </c:pt>
                <c:pt idx="44678">
                  <c:v>19.234375</c:v>
                </c:pt>
                <c:pt idx="44679">
                  <c:v>251.234375</c:v>
                </c:pt>
                <c:pt idx="44680">
                  <c:v>-9.765625</c:v>
                </c:pt>
                <c:pt idx="44681">
                  <c:v>97.234375</c:v>
                </c:pt>
                <c:pt idx="44682">
                  <c:v>60.16796875</c:v>
                </c:pt>
                <c:pt idx="44683">
                  <c:v>124.1289062</c:v>
                </c:pt>
                <c:pt idx="44684">
                  <c:v>55.12890625</c:v>
                </c:pt>
                <c:pt idx="44685">
                  <c:v>178.33984380000001</c:v>
                </c:pt>
                <c:pt idx="44686">
                  <c:v>73.33984375</c:v>
                </c:pt>
                <c:pt idx="44687">
                  <c:v>42.33984375</c:v>
                </c:pt>
                <c:pt idx="44688">
                  <c:v>124.3398438</c:v>
                </c:pt>
                <c:pt idx="44689">
                  <c:v>165.12890619999999</c:v>
                </c:pt>
                <c:pt idx="44690">
                  <c:v>58.12890625</c:v>
                </c:pt>
                <c:pt idx="44691">
                  <c:v>55.12890625</c:v>
                </c:pt>
                <c:pt idx="44692">
                  <c:v>171.12890619999999</c:v>
                </c:pt>
                <c:pt idx="44693">
                  <c:v>-6.87109375</c:v>
                </c:pt>
                <c:pt idx="44694">
                  <c:v>106.1289062</c:v>
                </c:pt>
                <c:pt idx="44695">
                  <c:v>45.12890625</c:v>
                </c:pt>
                <c:pt idx="44696">
                  <c:v>91.12890625</c:v>
                </c:pt>
                <c:pt idx="44697">
                  <c:v>89.1875</c:v>
                </c:pt>
                <c:pt idx="44698">
                  <c:v>73.1875</c:v>
                </c:pt>
                <c:pt idx="44699">
                  <c:v>16.1875</c:v>
                </c:pt>
                <c:pt idx="44700">
                  <c:v>115.1875</c:v>
                </c:pt>
                <c:pt idx="44701">
                  <c:v>181.1875</c:v>
                </c:pt>
                <c:pt idx="44702">
                  <c:v>-9.75390625</c:v>
                </c:pt>
                <c:pt idx="44703">
                  <c:v>94.24609375</c:v>
                </c:pt>
                <c:pt idx="44704">
                  <c:v>6.24609375</c:v>
                </c:pt>
                <c:pt idx="44705">
                  <c:v>195.24609380000001</c:v>
                </c:pt>
                <c:pt idx="44706">
                  <c:v>45.94140625</c:v>
                </c:pt>
                <c:pt idx="44707">
                  <c:v>125.9414062</c:v>
                </c:pt>
                <c:pt idx="44708">
                  <c:v>85.94140625</c:v>
                </c:pt>
                <c:pt idx="44709">
                  <c:v>190.234375</c:v>
                </c:pt>
                <c:pt idx="44710">
                  <c:v>87.234375</c:v>
                </c:pt>
                <c:pt idx="44711">
                  <c:v>50.234375</c:v>
                </c:pt>
                <c:pt idx="44712">
                  <c:v>91.234375</c:v>
                </c:pt>
                <c:pt idx="44713">
                  <c:v>105.1679688</c:v>
                </c:pt>
                <c:pt idx="44714">
                  <c:v>114.1679688</c:v>
                </c:pt>
                <c:pt idx="44715">
                  <c:v>172.16796880000001</c:v>
                </c:pt>
                <c:pt idx="44716">
                  <c:v>30.12890625</c:v>
                </c:pt>
                <c:pt idx="44717">
                  <c:v>109.1289062</c:v>
                </c:pt>
                <c:pt idx="44718">
                  <c:v>14.12890625</c:v>
                </c:pt>
                <c:pt idx="44719">
                  <c:v>185.33984380000001</c:v>
                </c:pt>
                <c:pt idx="44720">
                  <c:v>78.33984375</c:v>
                </c:pt>
                <c:pt idx="44721">
                  <c:v>61.33984375</c:v>
                </c:pt>
                <c:pt idx="44722">
                  <c:v>133.33984380000001</c:v>
                </c:pt>
                <c:pt idx="44723">
                  <c:v>140.33984380000001</c:v>
                </c:pt>
                <c:pt idx="44724">
                  <c:v>48.33984375</c:v>
                </c:pt>
                <c:pt idx="44725">
                  <c:v>55.12890625</c:v>
                </c:pt>
                <c:pt idx="44726">
                  <c:v>83.12890625</c:v>
                </c:pt>
                <c:pt idx="44727">
                  <c:v>64.12890625</c:v>
                </c:pt>
                <c:pt idx="44728">
                  <c:v>110.1289062</c:v>
                </c:pt>
                <c:pt idx="44729">
                  <c:v>134.12890619999999</c:v>
                </c:pt>
                <c:pt idx="44730">
                  <c:v>85.12890625</c:v>
                </c:pt>
                <c:pt idx="44731">
                  <c:v>144.12890619999999</c:v>
                </c:pt>
                <c:pt idx="44732">
                  <c:v>58.1875</c:v>
                </c:pt>
                <c:pt idx="44733">
                  <c:v>148.1875</c:v>
                </c:pt>
                <c:pt idx="44734">
                  <c:v>93.24609375</c:v>
                </c:pt>
                <c:pt idx="44735">
                  <c:v>79.94140625</c:v>
                </c:pt>
                <c:pt idx="44736">
                  <c:v>172.94140619999999</c:v>
                </c:pt>
                <c:pt idx="44737">
                  <c:v>246.94140619999999</c:v>
                </c:pt>
                <c:pt idx="44738">
                  <c:v>135.234375</c:v>
                </c:pt>
                <c:pt idx="44739">
                  <c:v>99.234375</c:v>
                </c:pt>
                <c:pt idx="44740">
                  <c:v>59.234375</c:v>
                </c:pt>
                <c:pt idx="44741">
                  <c:v>90.234375</c:v>
                </c:pt>
                <c:pt idx="44742">
                  <c:v>26.16796875</c:v>
                </c:pt>
                <c:pt idx="44743">
                  <c:v>34.16796875</c:v>
                </c:pt>
                <c:pt idx="44744">
                  <c:v>43.16796875</c:v>
                </c:pt>
                <c:pt idx="44745">
                  <c:v>145.16796880000001</c:v>
                </c:pt>
                <c:pt idx="44746">
                  <c:v>182.12890619999999</c:v>
                </c:pt>
                <c:pt idx="44747">
                  <c:v>140.12890619999999</c:v>
                </c:pt>
                <c:pt idx="44748">
                  <c:v>140.33984380000001</c:v>
                </c:pt>
                <c:pt idx="44749">
                  <c:v>15.33984375</c:v>
                </c:pt>
                <c:pt idx="44750">
                  <c:v>129.33984380000001</c:v>
                </c:pt>
                <c:pt idx="44751">
                  <c:v>74.12890625</c:v>
                </c:pt>
                <c:pt idx="44752">
                  <c:v>108.1289062</c:v>
                </c:pt>
                <c:pt idx="44753">
                  <c:v>4.12890625</c:v>
                </c:pt>
                <c:pt idx="44754">
                  <c:v>96.1875</c:v>
                </c:pt>
                <c:pt idx="44755">
                  <c:v>66.24609375</c:v>
                </c:pt>
                <c:pt idx="44756">
                  <c:v>161.24609380000001</c:v>
                </c:pt>
                <c:pt idx="44757">
                  <c:v>89.24609375</c:v>
                </c:pt>
                <c:pt idx="44758">
                  <c:v>181.94140619999999</c:v>
                </c:pt>
                <c:pt idx="44759">
                  <c:v>156.94140619999999</c:v>
                </c:pt>
                <c:pt idx="44760">
                  <c:v>134.234375</c:v>
                </c:pt>
                <c:pt idx="44761">
                  <c:v>65.12890625</c:v>
                </c:pt>
                <c:pt idx="44762">
                  <c:v>109.1289062</c:v>
                </c:pt>
                <c:pt idx="44763">
                  <c:v>-33.87109375</c:v>
                </c:pt>
                <c:pt idx="44764">
                  <c:v>210.12890619999999</c:v>
                </c:pt>
                <c:pt idx="44765">
                  <c:v>33.33984375</c:v>
                </c:pt>
                <c:pt idx="44766">
                  <c:v>108.3398438</c:v>
                </c:pt>
                <c:pt idx="44767">
                  <c:v>156.33984380000001</c:v>
                </c:pt>
                <c:pt idx="44768">
                  <c:v>113.3398438</c:v>
                </c:pt>
                <c:pt idx="44769">
                  <c:v>122.1289062</c:v>
                </c:pt>
                <c:pt idx="44770">
                  <c:v>100.1875</c:v>
                </c:pt>
                <c:pt idx="44771">
                  <c:v>186.1875</c:v>
                </c:pt>
                <c:pt idx="44772">
                  <c:v>95.24609375</c:v>
                </c:pt>
                <c:pt idx="44773">
                  <c:v>126.2460938</c:v>
                </c:pt>
                <c:pt idx="44774">
                  <c:v>96.24609375</c:v>
                </c:pt>
                <c:pt idx="44775">
                  <c:v>90.94140625</c:v>
                </c:pt>
                <c:pt idx="44776">
                  <c:v>155.94140619999999</c:v>
                </c:pt>
                <c:pt idx="44777">
                  <c:v>107.234375</c:v>
                </c:pt>
                <c:pt idx="44778">
                  <c:v>14.234375</c:v>
                </c:pt>
                <c:pt idx="44779">
                  <c:v>107.1679688</c:v>
                </c:pt>
                <c:pt idx="44780">
                  <c:v>97.16796875</c:v>
                </c:pt>
                <c:pt idx="44781">
                  <c:v>144.16796880000001</c:v>
                </c:pt>
                <c:pt idx="44782">
                  <c:v>210.16796880000001</c:v>
                </c:pt>
                <c:pt idx="44783">
                  <c:v>89.12890625</c:v>
                </c:pt>
                <c:pt idx="44784">
                  <c:v>36.12890625</c:v>
                </c:pt>
                <c:pt idx="44785">
                  <c:v>110.1289062</c:v>
                </c:pt>
                <c:pt idx="44786">
                  <c:v>162.12890619999999</c:v>
                </c:pt>
                <c:pt idx="44787">
                  <c:v>-4.66015625</c:v>
                </c:pt>
                <c:pt idx="44788">
                  <c:v>33.33984375</c:v>
                </c:pt>
                <c:pt idx="44789">
                  <c:v>10.12890625</c:v>
                </c:pt>
                <c:pt idx="44790">
                  <c:v>59.1875</c:v>
                </c:pt>
                <c:pt idx="44791">
                  <c:v>66.1875</c:v>
                </c:pt>
                <c:pt idx="44792">
                  <c:v>154.1875</c:v>
                </c:pt>
                <c:pt idx="44793">
                  <c:v>25.1875</c:v>
                </c:pt>
                <c:pt idx="44794">
                  <c:v>229.24609380000001</c:v>
                </c:pt>
                <c:pt idx="44795">
                  <c:v>191.24609380000001</c:v>
                </c:pt>
                <c:pt idx="44796">
                  <c:v>173.24609380000001</c:v>
                </c:pt>
                <c:pt idx="44797">
                  <c:v>169.94140619999999</c:v>
                </c:pt>
                <c:pt idx="44798">
                  <c:v>101.9414062</c:v>
                </c:pt>
                <c:pt idx="44799">
                  <c:v>58.94140625</c:v>
                </c:pt>
                <c:pt idx="44800">
                  <c:v>43.94140625</c:v>
                </c:pt>
                <c:pt idx="44801">
                  <c:v>77.234375</c:v>
                </c:pt>
                <c:pt idx="44802">
                  <c:v>-22.765625</c:v>
                </c:pt>
                <c:pt idx="44803">
                  <c:v>164.234375</c:v>
                </c:pt>
                <c:pt idx="44804">
                  <c:v>72.234375</c:v>
                </c:pt>
                <c:pt idx="44805">
                  <c:v>21.234375</c:v>
                </c:pt>
                <c:pt idx="44806">
                  <c:v>-33.83203125</c:v>
                </c:pt>
                <c:pt idx="44807">
                  <c:v>61.16796875</c:v>
                </c:pt>
                <c:pt idx="44808">
                  <c:v>109.1679688</c:v>
                </c:pt>
                <c:pt idx="44809">
                  <c:v>154.16796880000001</c:v>
                </c:pt>
                <c:pt idx="44810">
                  <c:v>106.1679688</c:v>
                </c:pt>
                <c:pt idx="44811">
                  <c:v>140.16796880000001</c:v>
                </c:pt>
                <c:pt idx="44812">
                  <c:v>181.16796880000001</c:v>
                </c:pt>
                <c:pt idx="44813">
                  <c:v>31.16796875</c:v>
                </c:pt>
                <c:pt idx="44814">
                  <c:v>220.12890619999999</c:v>
                </c:pt>
                <c:pt idx="44815">
                  <c:v>119.3398438</c:v>
                </c:pt>
                <c:pt idx="44816">
                  <c:v>122.3398438</c:v>
                </c:pt>
                <c:pt idx="44817">
                  <c:v>83.12890625</c:v>
                </c:pt>
                <c:pt idx="44818">
                  <c:v>38.12890625</c:v>
                </c:pt>
                <c:pt idx="44819">
                  <c:v>160.12890619999999</c:v>
                </c:pt>
                <c:pt idx="44820">
                  <c:v>-9.87109375</c:v>
                </c:pt>
                <c:pt idx="44821">
                  <c:v>22.12890625</c:v>
                </c:pt>
                <c:pt idx="44822">
                  <c:v>179.12890619999999</c:v>
                </c:pt>
                <c:pt idx="44823">
                  <c:v>140.12890619999999</c:v>
                </c:pt>
                <c:pt idx="44824">
                  <c:v>-13.8125</c:v>
                </c:pt>
                <c:pt idx="44825">
                  <c:v>54.1875</c:v>
                </c:pt>
                <c:pt idx="44826">
                  <c:v>40.1875</c:v>
                </c:pt>
                <c:pt idx="44827">
                  <c:v>105.1875</c:v>
                </c:pt>
                <c:pt idx="44828">
                  <c:v>183.1875</c:v>
                </c:pt>
                <c:pt idx="44829">
                  <c:v>62.1875</c:v>
                </c:pt>
                <c:pt idx="44830">
                  <c:v>191.1875</c:v>
                </c:pt>
                <c:pt idx="44831">
                  <c:v>61.24609375</c:v>
                </c:pt>
                <c:pt idx="44832">
                  <c:v>110.2460938</c:v>
                </c:pt>
                <c:pt idx="44833">
                  <c:v>13.94140625</c:v>
                </c:pt>
                <c:pt idx="44834">
                  <c:v>83.94140625</c:v>
                </c:pt>
                <c:pt idx="44835">
                  <c:v>139.234375</c:v>
                </c:pt>
                <c:pt idx="44836">
                  <c:v>-3.765625</c:v>
                </c:pt>
                <c:pt idx="44837">
                  <c:v>136.234375</c:v>
                </c:pt>
                <c:pt idx="44838">
                  <c:v>56.16796875</c:v>
                </c:pt>
                <c:pt idx="44839">
                  <c:v>132.16796880000001</c:v>
                </c:pt>
                <c:pt idx="44840">
                  <c:v>139.16796880000001</c:v>
                </c:pt>
                <c:pt idx="44841">
                  <c:v>222.16796880000001</c:v>
                </c:pt>
                <c:pt idx="44842">
                  <c:v>125.1679688</c:v>
                </c:pt>
                <c:pt idx="44843">
                  <c:v>310.16796879999998</c:v>
                </c:pt>
                <c:pt idx="44844">
                  <c:v>150.12890619999999</c:v>
                </c:pt>
                <c:pt idx="44845">
                  <c:v>225.12890619999999</c:v>
                </c:pt>
                <c:pt idx="44846">
                  <c:v>-4.66015625</c:v>
                </c:pt>
                <c:pt idx="44847">
                  <c:v>56.33984375</c:v>
                </c:pt>
                <c:pt idx="44848">
                  <c:v>68.33984375</c:v>
                </c:pt>
                <c:pt idx="44849">
                  <c:v>115.3398438</c:v>
                </c:pt>
                <c:pt idx="44850">
                  <c:v>112.1289062</c:v>
                </c:pt>
                <c:pt idx="44851">
                  <c:v>27.12890625</c:v>
                </c:pt>
                <c:pt idx="44852">
                  <c:v>3.1875</c:v>
                </c:pt>
                <c:pt idx="44853">
                  <c:v>151.1875</c:v>
                </c:pt>
                <c:pt idx="44854">
                  <c:v>40.24609375</c:v>
                </c:pt>
                <c:pt idx="44855">
                  <c:v>135.24609380000001</c:v>
                </c:pt>
                <c:pt idx="44856">
                  <c:v>18.24609375</c:v>
                </c:pt>
                <c:pt idx="44857">
                  <c:v>15.94140625</c:v>
                </c:pt>
                <c:pt idx="44858">
                  <c:v>138.94140619999999</c:v>
                </c:pt>
                <c:pt idx="44859">
                  <c:v>96.94140625</c:v>
                </c:pt>
                <c:pt idx="44860">
                  <c:v>163.94140619999999</c:v>
                </c:pt>
                <c:pt idx="44861">
                  <c:v>132.94140619999999</c:v>
                </c:pt>
                <c:pt idx="44862">
                  <c:v>213.94140619999999</c:v>
                </c:pt>
                <c:pt idx="44863">
                  <c:v>172.234375</c:v>
                </c:pt>
                <c:pt idx="44864">
                  <c:v>43.16796875</c:v>
                </c:pt>
                <c:pt idx="44865">
                  <c:v>109.1289062</c:v>
                </c:pt>
                <c:pt idx="44866">
                  <c:v>107.1289062</c:v>
                </c:pt>
                <c:pt idx="44867">
                  <c:v>171.33984380000001</c:v>
                </c:pt>
                <c:pt idx="44868">
                  <c:v>65.33984375</c:v>
                </c:pt>
                <c:pt idx="44869">
                  <c:v>105.1289062</c:v>
                </c:pt>
                <c:pt idx="44870">
                  <c:v>136.1875</c:v>
                </c:pt>
                <c:pt idx="44871">
                  <c:v>209.1875</c:v>
                </c:pt>
                <c:pt idx="44872">
                  <c:v>161.94140619999999</c:v>
                </c:pt>
                <c:pt idx="44873">
                  <c:v>15.234375</c:v>
                </c:pt>
                <c:pt idx="44874">
                  <c:v>194.234375</c:v>
                </c:pt>
                <c:pt idx="44875">
                  <c:v>127.234375</c:v>
                </c:pt>
                <c:pt idx="44876">
                  <c:v>120.234375</c:v>
                </c:pt>
                <c:pt idx="44877">
                  <c:v>82.16796875</c:v>
                </c:pt>
                <c:pt idx="44878">
                  <c:v>151.16796880000001</c:v>
                </c:pt>
                <c:pt idx="44879">
                  <c:v>172.16796880000001</c:v>
                </c:pt>
                <c:pt idx="44880">
                  <c:v>104.1679688</c:v>
                </c:pt>
                <c:pt idx="44881">
                  <c:v>0.12890625</c:v>
                </c:pt>
                <c:pt idx="44882">
                  <c:v>146.12890619999999</c:v>
                </c:pt>
                <c:pt idx="44883">
                  <c:v>66.12890625</c:v>
                </c:pt>
                <c:pt idx="44884">
                  <c:v>49.33984375</c:v>
                </c:pt>
                <c:pt idx="44885">
                  <c:v>115.3398438</c:v>
                </c:pt>
                <c:pt idx="44886">
                  <c:v>132.12890619999999</c:v>
                </c:pt>
                <c:pt idx="44887">
                  <c:v>146.12890619999999</c:v>
                </c:pt>
                <c:pt idx="44888">
                  <c:v>88.12890625</c:v>
                </c:pt>
                <c:pt idx="44889">
                  <c:v>89.12890625</c:v>
                </c:pt>
                <c:pt idx="44890">
                  <c:v>203.12890619999999</c:v>
                </c:pt>
                <c:pt idx="44891">
                  <c:v>131.1875</c:v>
                </c:pt>
                <c:pt idx="44892">
                  <c:v>211.1875</c:v>
                </c:pt>
                <c:pt idx="44893">
                  <c:v>-54.75390625</c:v>
                </c:pt>
                <c:pt idx="44894">
                  <c:v>46.24609375</c:v>
                </c:pt>
                <c:pt idx="44895">
                  <c:v>136.24609380000001</c:v>
                </c:pt>
                <c:pt idx="44896">
                  <c:v>-6.75390625</c:v>
                </c:pt>
                <c:pt idx="44897">
                  <c:v>20.24609375</c:v>
                </c:pt>
                <c:pt idx="44898">
                  <c:v>43.24609375</c:v>
                </c:pt>
                <c:pt idx="44899">
                  <c:v>81.94140625</c:v>
                </c:pt>
                <c:pt idx="44900">
                  <c:v>107.9414062</c:v>
                </c:pt>
                <c:pt idx="44901">
                  <c:v>75.94140625</c:v>
                </c:pt>
                <c:pt idx="44902">
                  <c:v>75.94140625</c:v>
                </c:pt>
                <c:pt idx="44903">
                  <c:v>199.234375</c:v>
                </c:pt>
                <c:pt idx="44904">
                  <c:v>10.234375</c:v>
                </c:pt>
                <c:pt idx="44905">
                  <c:v>108.234375</c:v>
                </c:pt>
                <c:pt idx="44906">
                  <c:v>130.16796880000001</c:v>
                </c:pt>
                <c:pt idx="44907">
                  <c:v>26.16796875</c:v>
                </c:pt>
                <c:pt idx="44908">
                  <c:v>121.1679688</c:v>
                </c:pt>
                <c:pt idx="44909">
                  <c:v>106.1679688</c:v>
                </c:pt>
                <c:pt idx="44910">
                  <c:v>51.16796875</c:v>
                </c:pt>
                <c:pt idx="44911">
                  <c:v>185.16796880000001</c:v>
                </c:pt>
                <c:pt idx="44912">
                  <c:v>55.12890625</c:v>
                </c:pt>
                <c:pt idx="44913">
                  <c:v>116.1289062</c:v>
                </c:pt>
                <c:pt idx="44914">
                  <c:v>-27.87109375</c:v>
                </c:pt>
                <c:pt idx="44915">
                  <c:v>45.12890625</c:v>
                </c:pt>
                <c:pt idx="44916">
                  <c:v>-14.87109375</c:v>
                </c:pt>
                <c:pt idx="44917">
                  <c:v>155.1875</c:v>
                </c:pt>
                <c:pt idx="44918">
                  <c:v>111.2460938</c:v>
                </c:pt>
                <c:pt idx="44919">
                  <c:v>-98.75390625</c:v>
                </c:pt>
                <c:pt idx="44920">
                  <c:v>140.24609380000001</c:v>
                </c:pt>
                <c:pt idx="44921">
                  <c:v>36.94140625</c:v>
                </c:pt>
                <c:pt idx="44922">
                  <c:v>36.94140625</c:v>
                </c:pt>
                <c:pt idx="44923">
                  <c:v>49.94140625</c:v>
                </c:pt>
                <c:pt idx="44924">
                  <c:v>65.234375</c:v>
                </c:pt>
                <c:pt idx="44925">
                  <c:v>215.234375</c:v>
                </c:pt>
                <c:pt idx="44926">
                  <c:v>161.234375</c:v>
                </c:pt>
                <c:pt idx="44927">
                  <c:v>178.16796880000001</c:v>
                </c:pt>
                <c:pt idx="44928">
                  <c:v>178.16796880000001</c:v>
                </c:pt>
                <c:pt idx="44929">
                  <c:v>188.16796880000001</c:v>
                </c:pt>
                <c:pt idx="44930">
                  <c:v>82.16796875</c:v>
                </c:pt>
                <c:pt idx="44931">
                  <c:v>151.12890619999999</c:v>
                </c:pt>
                <c:pt idx="44932">
                  <c:v>101.1289062</c:v>
                </c:pt>
                <c:pt idx="44933">
                  <c:v>75.12890625</c:v>
                </c:pt>
                <c:pt idx="44934">
                  <c:v>180.12890619999999</c:v>
                </c:pt>
                <c:pt idx="44935">
                  <c:v>80.33984375</c:v>
                </c:pt>
                <c:pt idx="44936">
                  <c:v>39.33984375</c:v>
                </c:pt>
                <c:pt idx="44937">
                  <c:v>135.33984380000001</c:v>
                </c:pt>
                <c:pt idx="44938">
                  <c:v>42.33984375</c:v>
                </c:pt>
                <c:pt idx="44939">
                  <c:v>122.3398438</c:v>
                </c:pt>
                <c:pt idx="44940">
                  <c:v>198.12890619999999</c:v>
                </c:pt>
                <c:pt idx="44941">
                  <c:v>177.12890619999999</c:v>
                </c:pt>
                <c:pt idx="44942">
                  <c:v>126.1289062</c:v>
                </c:pt>
                <c:pt idx="44943">
                  <c:v>91.1875</c:v>
                </c:pt>
                <c:pt idx="44944">
                  <c:v>75.1875</c:v>
                </c:pt>
                <c:pt idx="44945">
                  <c:v>95.1875</c:v>
                </c:pt>
                <c:pt idx="44946">
                  <c:v>108.1875</c:v>
                </c:pt>
                <c:pt idx="44947">
                  <c:v>63.1875</c:v>
                </c:pt>
                <c:pt idx="44948">
                  <c:v>171.1875</c:v>
                </c:pt>
                <c:pt idx="44949">
                  <c:v>125.1875</c:v>
                </c:pt>
                <c:pt idx="44950">
                  <c:v>82.1875</c:v>
                </c:pt>
                <c:pt idx="44951">
                  <c:v>179.1875</c:v>
                </c:pt>
                <c:pt idx="44952">
                  <c:v>65.1875</c:v>
                </c:pt>
                <c:pt idx="44953">
                  <c:v>124.1875</c:v>
                </c:pt>
                <c:pt idx="44954">
                  <c:v>85.24609375</c:v>
                </c:pt>
                <c:pt idx="44955">
                  <c:v>64.24609375</c:v>
                </c:pt>
                <c:pt idx="44956">
                  <c:v>45.24609375</c:v>
                </c:pt>
                <c:pt idx="44957">
                  <c:v>56.94140625</c:v>
                </c:pt>
                <c:pt idx="44958">
                  <c:v>-0.765625</c:v>
                </c:pt>
                <c:pt idx="44959">
                  <c:v>80.234375</c:v>
                </c:pt>
                <c:pt idx="44960">
                  <c:v>162.234375</c:v>
                </c:pt>
                <c:pt idx="44961">
                  <c:v>171.234375</c:v>
                </c:pt>
                <c:pt idx="44962">
                  <c:v>107.234375</c:v>
                </c:pt>
                <c:pt idx="44963">
                  <c:v>116.1679688</c:v>
                </c:pt>
                <c:pt idx="44964">
                  <c:v>216.16796880000001</c:v>
                </c:pt>
                <c:pt idx="44965">
                  <c:v>-0.87109375</c:v>
                </c:pt>
                <c:pt idx="44966">
                  <c:v>97.12890625</c:v>
                </c:pt>
                <c:pt idx="44967">
                  <c:v>80.33984375</c:v>
                </c:pt>
                <c:pt idx="44968">
                  <c:v>161.33984380000001</c:v>
                </c:pt>
                <c:pt idx="44969">
                  <c:v>48.33984375</c:v>
                </c:pt>
                <c:pt idx="44970">
                  <c:v>131.12890619999999</c:v>
                </c:pt>
                <c:pt idx="44971">
                  <c:v>225.12890619999999</c:v>
                </c:pt>
                <c:pt idx="44972">
                  <c:v>49.12890625</c:v>
                </c:pt>
                <c:pt idx="44973">
                  <c:v>171.1875</c:v>
                </c:pt>
                <c:pt idx="44974">
                  <c:v>162.1875</c:v>
                </c:pt>
                <c:pt idx="44975">
                  <c:v>116.1875</c:v>
                </c:pt>
                <c:pt idx="44976">
                  <c:v>118.2460938</c:v>
                </c:pt>
                <c:pt idx="44977">
                  <c:v>86.94140625</c:v>
                </c:pt>
                <c:pt idx="44978">
                  <c:v>37.94140625</c:v>
                </c:pt>
                <c:pt idx="44979">
                  <c:v>146.94140619999999</c:v>
                </c:pt>
                <c:pt idx="44980">
                  <c:v>197.94140619999999</c:v>
                </c:pt>
                <c:pt idx="44981">
                  <c:v>127.234375</c:v>
                </c:pt>
                <c:pt idx="44982">
                  <c:v>44.234375</c:v>
                </c:pt>
                <c:pt idx="44983">
                  <c:v>62.234375</c:v>
                </c:pt>
                <c:pt idx="44984">
                  <c:v>146.234375</c:v>
                </c:pt>
                <c:pt idx="44985">
                  <c:v>163.16796880000001</c:v>
                </c:pt>
                <c:pt idx="44986">
                  <c:v>18.16796875</c:v>
                </c:pt>
                <c:pt idx="44987">
                  <c:v>138.16796880000001</c:v>
                </c:pt>
                <c:pt idx="44988">
                  <c:v>203.16796880000001</c:v>
                </c:pt>
                <c:pt idx="44989">
                  <c:v>14.16796875</c:v>
                </c:pt>
                <c:pt idx="44990">
                  <c:v>109.1679688</c:v>
                </c:pt>
                <c:pt idx="44991">
                  <c:v>80.12890625</c:v>
                </c:pt>
                <c:pt idx="44992">
                  <c:v>141.12890619999999</c:v>
                </c:pt>
                <c:pt idx="44993">
                  <c:v>83.12890625</c:v>
                </c:pt>
                <c:pt idx="44994">
                  <c:v>100.1289062</c:v>
                </c:pt>
                <c:pt idx="44995">
                  <c:v>114.3398438</c:v>
                </c:pt>
                <c:pt idx="44996">
                  <c:v>95.33984375</c:v>
                </c:pt>
                <c:pt idx="44997">
                  <c:v>78.33984375</c:v>
                </c:pt>
                <c:pt idx="44998">
                  <c:v>181.33984380000001</c:v>
                </c:pt>
                <c:pt idx="44999">
                  <c:v>84.33984375</c:v>
                </c:pt>
                <c:pt idx="45000">
                  <c:v>129.33984380000001</c:v>
                </c:pt>
                <c:pt idx="45001">
                  <c:v>109.1875</c:v>
                </c:pt>
                <c:pt idx="45002">
                  <c:v>174.1875</c:v>
                </c:pt>
                <c:pt idx="45003">
                  <c:v>65.1875</c:v>
                </c:pt>
                <c:pt idx="45004">
                  <c:v>119.1875</c:v>
                </c:pt>
                <c:pt idx="45005">
                  <c:v>149.24609380000001</c:v>
                </c:pt>
                <c:pt idx="45006">
                  <c:v>161.24609380000001</c:v>
                </c:pt>
                <c:pt idx="45007">
                  <c:v>155.24609380000001</c:v>
                </c:pt>
                <c:pt idx="45008">
                  <c:v>82.94140625</c:v>
                </c:pt>
                <c:pt idx="45009">
                  <c:v>148.94140619999999</c:v>
                </c:pt>
                <c:pt idx="45010">
                  <c:v>156.94140619999999</c:v>
                </c:pt>
                <c:pt idx="45011">
                  <c:v>156.94140619999999</c:v>
                </c:pt>
                <c:pt idx="45012">
                  <c:v>83.234375</c:v>
                </c:pt>
                <c:pt idx="45013">
                  <c:v>96.234375</c:v>
                </c:pt>
                <c:pt idx="45014">
                  <c:v>177.234375</c:v>
                </c:pt>
                <c:pt idx="45015">
                  <c:v>101.234375</c:v>
                </c:pt>
                <c:pt idx="45016">
                  <c:v>-28.765625</c:v>
                </c:pt>
                <c:pt idx="45017">
                  <c:v>22.16796875</c:v>
                </c:pt>
                <c:pt idx="45018">
                  <c:v>-38.83203125</c:v>
                </c:pt>
                <c:pt idx="45019">
                  <c:v>33.16796875</c:v>
                </c:pt>
                <c:pt idx="45020">
                  <c:v>83.12890625</c:v>
                </c:pt>
                <c:pt idx="45021">
                  <c:v>32.33984375</c:v>
                </c:pt>
                <c:pt idx="45022">
                  <c:v>67.33984375</c:v>
                </c:pt>
                <c:pt idx="45023">
                  <c:v>149.33984380000001</c:v>
                </c:pt>
                <c:pt idx="45024">
                  <c:v>166.33984380000001</c:v>
                </c:pt>
                <c:pt idx="45025">
                  <c:v>55.33984375</c:v>
                </c:pt>
                <c:pt idx="45026">
                  <c:v>338.33984379999998</c:v>
                </c:pt>
                <c:pt idx="45027">
                  <c:v>-27.87109375</c:v>
                </c:pt>
                <c:pt idx="45028">
                  <c:v>214.12890619999999</c:v>
                </c:pt>
                <c:pt idx="45029">
                  <c:v>96.12890625</c:v>
                </c:pt>
                <c:pt idx="45030">
                  <c:v>10.12890625</c:v>
                </c:pt>
                <c:pt idx="45031">
                  <c:v>222.12890619999999</c:v>
                </c:pt>
                <c:pt idx="45032">
                  <c:v>4.1875</c:v>
                </c:pt>
                <c:pt idx="45033">
                  <c:v>96.1875</c:v>
                </c:pt>
                <c:pt idx="45034">
                  <c:v>60.1875</c:v>
                </c:pt>
                <c:pt idx="45035">
                  <c:v>81.24609375</c:v>
                </c:pt>
                <c:pt idx="45036">
                  <c:v>159.24609380000001</c:v>
                </c:pt>
                <c:pt idx="45037">
                  <c:v>53.94140625</c:v>
                </c:pt>
                <c:pt idx="45038">
                  <c:v>31.94140625</c:v>
                </c:pt>
                <c:pt idx="45039">
                  <c:v>120.9414062</c:v>
                </c:pt>
                <c:pt idx="45040">
                  <c:v>68.234375</c:v>
                </c:pt>
                <c:pt idx="45041">
                  <c:v>53.234375</c:v>
                </c:pt>
                <c:pt idx="45042">
                  <c:v>165.234375</c:v>
                </c:pt>
                <c:pt idx="45043">
                  <c:v>166.16796880000001</c:v>
                </c:pt>
                <c:pt idx="45044">
                  <c:v>16.16796875</c:v>
                </c:pt>
                <c:pt idx="45045">
                  <c:v>88.16796875</c:v>
                </c:pt>
                <c:pt idx="45046">
                  <c:v>101.1289062</c:v>
                </c:pt>
                <c:pt idx="45047">
                  <c:v>102.1289062</c:v>
                </c:pt>
                <c:pt idx="45048">
                  <c:v>30.12890625</c:v>
                </c:pt>
                <c:pt idx="45049">
                  <c:v>177.12890619999999</c:v>
                </c:pt>
                <c:pt idx="45050">
                  <c:v>178.12890619999999</c:v>
                </c:pt>
                <c:pt idx="45051">
                  <c:v>216.12890619999999</c:v>
                </c:pt>
                <c:pt idx="45052">
                  <c:v>9.33984375</c:v>
                </c:pt>
                <c:pt idx="45053">
                  <c:v>97.12890625</c:v>
                </c:pt>
                <c:pt idx="45054">
                  <c:v>126.1289062</c:v>
                </c:pt>
                <c:pt idx="45055">
                  <c:v>94.1875</c:v>
                </c:pt>
                <c:pt idx="45056">
                  <c:v>132.1875</c:v>
                </c:pt>
                <c:pt idx="45057">
                  <c:v>89.24609375</c:v>
                </c:pt>
                <c:pt idx="45058">
                  <c:v>147.24609380000001</c:v>
                </c:pt>
                <c:pt idx="45059">
                  <c:v>102.2460938</c:v>
                </c:pt>
                <c:pt idx="45060">
                  <c:v>234.24609380000001</c:v>
                </c:pt>
                <c:pt idx="45061">
                  <c:v>203.24609380000001</c:v>
                </c:pt>
                <c:pt idx="45062">
                  <c:v>128.94140619999999</c:v>
                </c:pt>
                <c:pt idx="45063">
                  <c:v>99.94140625</c:v>
                </c:pt>
                <c:pt idx="45064">
                  <c:v>132.94140619999999</c:v>
                </c:pt>
                <c:pt idx="45065">
                  <c:v>171.94140619999999</c:v>
                </c:pt>
                <c:pt idx="45066">
                  <c:v>109.9414062</c:v>
                </c:pt>
                <c:pt idx="45067">
                  <c:v>91.94140625</c:v>
                </c:pt>
                <c:pt idx="45068">
                  <c:v>54.234375</c:v>
                </c:pt>
                <c:pt idx="45069">
                  <c:v>145.234375</c:v>
                </c:pt>
                <c:pt idx="45070">
                  <c:v>111.234375</c:v>
                </c:pt>
                <c:pt idx="45071">
                  <c:v>144.16796880000001</c:v>
                </c:pt>
                <c:pt idx="45072">
                  <c:v>112.1679688</c:v>
                </c:pt>
                <c:pt idx="45073">
                  <c:v>92.16796875</c:v>
                </c:pt>
                <c:pt idx="45074">
                  <c:v>57.12890625</c:v>
                </c:pt>
                <c:pt idx="45075">
                  <c:v>-6.87109375</c:v>
                </c:pt>
                <c:pt idx="45076">
                  <c:v>79.12890625</c:v>
                </c:pt>
                <c:pt idx="45077">
                  <c:v>100.1289062</c:v>
                </c:pt>
                <c:pt idx="45078">
                  <c:v>289.12890620000002</c:v>
                </c:pt>
                <c:pt idx="45079">
                  <c:v>51.33984375</c:v>
                </c:pt>
                <c:pt idx="45080">
                  <c:v>39.33984375</c:v>
                </c:pt>
                <c:pt idx="45081">
                  <c:v>80.33984375</c:v>
                </c:pt>
                <c:pt idx="45082">
                  <c:v>-14.66015625</c:v>
                </c:pt>
                <c:pt idx="45083">
                  <c:v>67.12890625</c:v>
                </c:pt>
                <c:pt idx="45084">
                  <c:v>23.12890625</c:v>
                </c:pt>
                <c:pt idx="45085">
                  <c:v>118.1289062</c:v>
                </c:pt>
                <c:pt idx="45086">
                  <c:v>135.1875</c:v>
                </c:pt>
                <c:pt idx="45087">
                  <c:v>165.1875</c:v>
                </c:pt>
                <c:pt idx="45088">
                  <c:v>-4.75390625</c:v>
                </c:pt>
                <c:pt idx="45089">
                  <c:v>119.2460938</c:v>
                </c:pt>
                <c:pt idx="45090">
                  <c:v>-35.75390625</c:v>
                </c:pt>
                <c:pt idx="45091">
                  <c:v>134.24609380000001</c:v>
                </c:pt>
                <c:pt idx="45092">
                  <c:v>162.24609380000001</c:v>
                </c:pt>
                <c:pt idx="45093">
                  <c:v>6.24609375</c:v>
                </c:pt>
                <c:pt idx="45094">
                  <c:v>214.24609380000001</c:v>
                </c:pt>
                <c:pt idx="45095">
                  <c:v>136.94140619999999</c:v>
                </c:pt>
                <c:pt idx="45096">
                  <c:v>169.94140619999999</c:v>
                </c:pt>
                <c:pt idx="45097">
                  <c:v>98.234375</c:v>
                </c:pt>
                <c:pt idx="45098">
                  <c:v>82.234375</c:v>
                </c:pt>
                <c:pt idx="45099">
                  <c:v>129.234375</c:v>
                </c:pt>
                <c:pt idx="45100">
                  <c:v>90.234375</c:v>
                </c:pt>
                <c:pt idx="45101">
                  <c:v>131.16796880000001</c:v>
                </c:pt>
                <c:pt idx="45102">
                  <c:v>71.16796875</c:v>
                </c:pt>
                <c:pt idx="45103">
                  <c:v>121.1679688</c:v>
                </c:pt>
                <c:pt idx="45104">
                  <c:v>110.1679688</c:v>
                </c:pt>
                <c:pt idx="45105">
                  <c:v>73.16796875</c:v>
                </c:pt>
                <c:pt idx="45106">
                  <c:v>40.12890625</c:v>
                </c:pt>
                <c:pt idx="45107">
                  <c:v>65.12890625</c:v>
                </c:pt>
                <c:pt idx="45108">
                  <c:v>119.3398438</c:v>
                </c:pt>
                <c:pt idx="45109">
                  <c:v>61.33984375</c:v>
                </c:pt>
                <c:pt idx="45110">
                  <c:v>234.33984380000001</c:v>
                </c:pt>
                <c:pt idx="45111">
                  <c:v>194.33984380000001</c:v>
                </c:pt>
                <c:pt idx="45112">
                  <c:v>-0.87109375</c:v>
                </c:pt>
                <c:pt idx="45113">
                  <c:v>152.1875</c:v>
                </c:pt>
                <c:pt idx="45114">
                  <c:v>63.24609375</c:v>
                </c:pt>
                <c:pt idx="45115">
                  <c:v>187.24609380000001</c:v>
                </c:pt>
                <c:pt idx="45116">
                  <c:v>94.24609375</c:v>
                </c:pt>
                <c:pt idx="45117">
                  <c:v>94.94140625</c:v>
                </c:pt>
                <c:pt idx="45118">
                  <c:v>127.9414062</c:v>
                </c:pt>
                <c:pt idx="45119">
                  <c:v>81.234375</c:v>
                </c:pt>
                <c:pt idx="45120">
                  <c:v>173.234375</c:v>
                </c:pt>
                <c:pt idx="45121">
                  <c:v>72.16796875</c:v>
                </c:pt>
                <c:pt idx="45122">
                  <c:v>48.16796875</c:v>
                </c:pt>
                <c:pt idx="45123">
                  <c:v>33.16796875</c:v>
                </c:pt>
                <c:pt idx="45124">
                  <c:v>74.16796875</c:v>
                </c:pt>
                <c:pt idx="45125">
                  <c:v>57.16796875</c:v>
                </c:pt>
                <c:pt idx="45126">
                  <c:v>167.16796880000001</c:v>
                </c:pt>
                <c:pt idx="45127">
                  <c:v>-19.83203125</c:v>
                </c:pt>
                <c:pt idx="45128">
                  <c:v>166.12890619999999</c:v>
                </c:pt>
                <c:pt idx="45129">
                  <c:v>167.12890619999999</c:v>
                </c:pt>
                <c:pt idx="45130">
                  <c:v>138.12890619999999</c:v>
                </c:pt>
                <c:pt idx="45131">
                  <c:v>184.12890619999999</c:v>
                </c:pt>
                <c:pt idx="45132">
                  <c:v>17.12890625</c:v>
                </c:pt>
                <c:pt idx="45133">
                  <c:v>56.33984375</c:v>
                </c:pt>
                <c:pt idx="45134">
                  <c:v>115.3398438</c:v>
                </c:pt>
                <c:pt idx="45135">
                  <c:v>155.33984380000001</c:v>
                </c:pt>
                <c:pt idx="45136">
                  <c:v>177.33984380000001</c:v>
                </c:pt>
                <c:pt idx="45137">
                  <c:v>125.1289062</c:v>
                </c:pt>
                <c:pt idx="45138">
                  <c:v>156.12890619999999</c:v>
                </c:pt>
                <c:pt idx="45139">
                  <c:v>42.12890625</c:v>
                </c:pt>
                <c:pt idx="45140">
                  <c:v>158.1875</c:v>
                </c:pt>
                <c:pt idx="45141">
                  <c:v>139.24609380000001</c:v>
                </c:pt>
                <c:pt idx="45142">
                  <c:v>192.24609380000001</c:v>
                </c:pt>
                <c:pt idx="45143">
                  <c:v>138.24609380000001</c:v>
                </c:pt>
                <c:pt idx="45144">
                  <c:v>120.2460938</c:v>
                </c:pt>
                <c:pt idx="45145">
                  <c:v>249.24609380000001</c:v>
                </c:pt>
                <c:pt idx="45146">
                  <c:v>68.24609375</c:v>
                </c:pt>
                <c:pt idx="45147">
                  <c:v>119.2460938</c:v>
                </c:pt>
                <c:pt idx="45148">
                  <c:v>116.9414062</c:v>
                </c:pt>
                <c:pt idx="45149">
                  <c:v>139.94140619999999</c:v>
                </c:pt>
                <c:pt idx="45150">
                  <c:v>134.94140619999999</c:v>
                </c:pt>
                <c:pt idx="45151">
                  <c:v>116.9414062</c:v>
                </c:pt>
                <c:pt idx="45152">
                  <c:v>96.94140625</c:v>
                </c:pt>
                <c:pt idx="45153">
                  <c:v>136.234375</c:v>
                </c:pt>
                <c:pt idx="45154">
                  <c:v>174.234375</c:v>
                </c:pt>
                <c:pt idx="45155">
                  <c:v>42.234375</c:v>
                </c:pt>
                <c:pt idx="45156">
                  <c:v>91.234375</c:v>
                </c:pt>
                <c:pt idx="45157">
                  <c:v>233.234375</c:v>
                </c:pt>
                <c:pt idx="45158">
                  <c:v>80.16796875</c:v>
                </c:pt>
                <c:pt idx="45159">
                  <c:v>169.16796880000001</c:v>
                </c:pt>
                <c:pt idx="45160">
                  <c:v>141.12890619999999</c:v>
                </c:pt>
                <c:pt idx="45161">
                  <c:v>102.1289062</c:v>
                </c:pt>
                <c:pt idx="45162">
                  <c:v>213.12890619999999</c:v>
                </c:pt>
                <c:pt idx="45163">
                  <c:v>103.1289062</c:v>
                </c:pt>
                <c:pt idx="45164">
                  <c:v>59.12890625</c:v>
                </c:pt>
                <c:pt idx="45165">
                  <c:v>122.3398438</c:v>
                </c:pt>
                <c:pt idx="45166">
                  <c:v>152.33984380000001</c:v>
                </c:pt>
                <c:pt idx="45167">
                  <c:v>171.33984380000001</c:v>
                </c:pt>
                <c:pt idx="45168">
                  <c:v>62.12890625</c:v>
                </c:pt>
                <c:pt idx="45169">
                  <c:v>114.1289062</c:v>
                </c:pt>
                <c:pt idx="45170">
                  <c:v>107.1289062</c:v>
                </c:pt>
                <c:pt idx="45171">
                  <c:v>172.12890619999999</c:v>
                </c:pt>
                <c:pt idx="45172">
                  <c:v>219.12890619999999</c:v>
                </c:pt>
                <c:pt idx="45173">
                  <c:v>63.1875</c:v>
                </c:pt>
                <c:pt idx="45174">
                  <c:v>194.24609380000001</c:v>
                </c:pt>
                <c:pt idx="45175">
                  <c:v>76.24609375</c:v>
                </c:pt>
                <c:pt idx="45176">
                  <c:v>75.94140625</c:v>
                </c:pt>
                <c:pt idx="45177">
                  <c:v>44.94140625</c:v>
                </c:pt>
                <c:pt idx="45178">
                  <c:v>109.9414062</c:v>
                </c:pt>
                <c:pt idx="45179">
                  <c:v>128.94140619999999</c:v>
                </c:pt>
                <c:pt idx="45180">
                  <c:v>60.234375</c:v>
                </c:pt>
                <c:pt idx="45181">
                  <c:v>112.234375</c:v>
                </c:pt>
                <c:pt idx="45182">
                  <c:v>144.234375</c:v>
                </c:pt>
                <c:pt idx="45183">
                  <c:v>-30.765625</c:v>
                </c:pt>
                <c:pt idx="45184">
                  <c:v>40.234375</c:v>
                </c:pt>
                <c:pt idx="45185">
                  <c:v>194.234375</c:v>
                </c:pt>
                <c:pt idx="45186">
                  <c:v>157.16796880000001</c:v>
                </c:pt>
                <c:pt idx="45187">
                  <c:v>3.16796875</c:v>
                </c:pt>
                <c:pt idx="45188">
                  <c:v>83.16796875</c:v>
                </c:pt>
                <c:pt idx="45189">
                  <c:v>138.16796880000001</c:v>
                </c:pt>
                <c:pt idx="45190">
                  <c:v>85.16796875</c:v>
                </c:pt>
                <c:pt idx="45191">
                  <c:v>85.16796875</c:v>
                </c:pt>
                <c:pt idx="45192">
                  <c:v>130.16796880000001</c:v>
                </c:pt>
                <c:pt idx="45193">
                  <c:v>136.16796880000001</c:v>
                </c:pt>
                <c:pt idx="45194">
                  <c:v>96.12890625</c:v>
                </c:pt>
                <c:pt idx="45195">
                  <c:v>165.12890619999999</c:v>
                </c:pt>
                <c:pt idx="45196">
                  <c:v>103.3398438</c:v>
                </c:pt>
                <c:pt idx="45197">
                  <c:v>70.33984375</c:v>
                </c:pt>
                <c:pt idx="45198">
                  <c:v>44.33984375</c:v>
                </c:pt>
                <c:pt idx="45199">
                  <c:v>134.33984380000001</c:v>
                </c:pt>
                <c:pt idx="45200">
                  <c:v>114.1289062</c:v>
                </c:pt>
                <c:pt idx="45201">
                  <c:v>114.1875</c:v>
                </c:pt>
                <c:pt idx="45202">
                  <c:v>87.1875</c:v>
                </c:pt>
                <c:pt idx="45203">
                  <c:v>139.1875</c:v>
                </c:pt>
                <c:pt idx="45204">
                  <c:v>26.1875</c:v>
                </c:pt>
                <c:pt idx="45205">
                  <c:v>76.24609375</c:v>
                </c:pt>
                <c:pt idx="45206">
                  <c:v>75.24609375</c:v>
                </c:pt>
                <c:pt idx="45207">
                  <c:v>302.24609379999998</c:v>
                </c:pt>
                <c:pt idx="45208">
                  <c:v>176.24609380000001</c:v>
                </c:pt>
                <c:pt idx="45209">
                  <c:v>108.9414062</c:v>
                </c:pt>
                <c:pt idx="45210">
                  <c:v>228.94140619999999</c:v>
                </c:pt>
                <c:pt idx="45211">
                  <c:v>35.94140625</c:v>
                </c:pt>
                <c:pt idx="45212">
                  <c:v>122.234375</c:v>
                </c:pt>
                <c:pt idx="45213">
                  <c:v>148.234375</c:v>
                </c:pt>
                <c:pt idx="45214">
                  <c:v>87.234375</c:v>
                </c:pt>
                <c:pt idx="45215">
                  <c:v>103.234375</c:v>
                </c:pt>
                <c:pt idx="45216">
                  <c:v>179.234375</c:v>
                </c:pt>
                <c:pt idx="45217">
                  <c:v>85.16796875</c:v>
                </c:pt>
                <c:pt idx="45218">
                  <c:v>164.16796880000001</c:v>
                </c:pt>
                <c:pt idx="45219">
                  <c:v>150.16796880000001</c:v>
                </c:pt>
                <c:pt idx="45220">
                  <c:v>106.1289062</c:v>
                </c:pt>
                <c:pt idx="45221">
                  <c:v>95.12890625</c:v>
                </c:pt>
                <c:pt idx="45222">
                  <c:v>60.33984375</c:v>
                </c:pt>
                <c:pt idx="45223">
                  <c:v>164.12890619999999</c:v>
                </c:pt>
                <c:pt idx="45224">
                  <c:v>46.12890625</c:v>
                </c:pt>
                <c:pt idx="45225">
                  <c:v>107.1875</c:v>
                </c:pt>
                <c:pt idx="45226">
                  <c:v>146.1875</c:v>
                </c:pt>
                <c:pt idx="45227">
                  <c:v>49.1875</c:v>
                </c:pt>
                <c:pt idx="45228">
                  <c:v>151.1875</c:v>
                </c:pt>
                <c:pt idx="45229">
                  <c:v>90.24609375</c:v>
                </c:pt>
                <c:pt idx="45230">
                  <c:v>65.24609375</c:v>
                </c:pt>
                <c:pt idx="45231">
                  <c:v>111.2460938</c:v>
                </c:pt>
                <c:pt idx="45232">
                  <c:v>103.9414062</c:v>
                </c:pt>
                <c:pt idx="45233">
                  <c:v>-77.05859375</c:v>
                </c:pt>
                <c:pt idx="45234">
                  <c:v>223.94140619999999</c:v>
                </c:pt>
                <c:pt idx="45235">
                  <c:v>223.94140619999999</c:v>
                </c:pt>
                <c:pt idx="45236">
                  <c:v>58.234375</c:v>
                </c:pt>
                <c:pt idx="45237">
                  <c:v>43.234375</c:v>
                </c:pt>
                <c:pt idx="45238">
                  <c:v>74.234375</c:v>
                </c:pt>
                <c:pt idx="45239">
                  <c:v>172.16796880000001</c:v>
                </c:pt>
                <c:pt idx="45240">
                  <c:v>-21.87109375</c:v>
                </c:pt>
                <c:pt idx="45241">
                  <c:v>118.1289062</c:v>
                </c:pt>
                <c:pt idx="45242">
                  <c:v>106.1289062</c:v>
                </c:pt>
                <c:pt idx="45243">
                  <c:v>132.12890619999999</c:v>
                </c:pt>
                <c:pt idx="45244">
                  <c:v>95.33984375</c:v>
                </c:pt>
                <c:pt idx="45245">
                  <c:v>129.33984380000001</c:v>
                </c:pt>
                <c:pt idx="45246">
                  <c:v>103.3398438</c:v>
                </c:pt>
                <c:pt idx="45247">
                  <c:v>202.33984380000001</c:v>
                </c:pt>
                <c:pt idx="45248">
                  <c:v>-18.87109375</c:v>
                </c:pt>
                <c:pt idx="45249">
                  <c:v>159.12890619999999</c:v>
                </c:pt>
                <c:pt idx="45250">
                  <c:v>74.1875</c:v>
                </c:pt>
                <c:pt idx="45251">
                  <c:v>66.24609375</c:v>
                </c:pt>
                <c:pt idx="45252">
                  <c:v>149.24609380000001</c:v>
                </c:pt>
                <c:pt idx="45253">
                  <c:v>178.24609380000001</c:v>
                </c:pt>
                <c:pt idx="45254">
                  <c:v>67.94140625</c:v>
                </c:pt>
                <c:pt idx="45255">
                  <c:v>117.9414062</c:v>
                </c:pt>
                <c:pt idx="45256">
                  <c:v>165.94140619999999</c:v>
                </c:pt>
                <c:pt idx="45257">
                  <c:v>50.234375</c:v>
                </c:pt>
                <c:pt idx="45258">
                  <c:v>51.234375</c:v>
                </c:pt>
                <c:pt idx="45259">
                  <c:v>137.234375</c:v>
                </c:pt>
                <c:pt idx="45260">
                  <c:v>-8.765625</c:v>
                </c:pt>
                <c:pt idx="45261">
                  <c:v>224.16796880000001</c:v>
                </c:pt>
                <c:pt idx="45262">
                  <c:v>122.1679688</c:v>
                </c:pt>
                <c:pt idx="45263">
                  <c:v>165.12890619999999</c:v>
                </c:pt>
                <c:pt idx="45264">
                  <c:v>107.3398438</c:v>
                </c:pt>
                <c:pt idx="45265">
                  <c:v>105.3398438</c:v>
                </c:pt>
                <c:pt idx="45266">
                  <c:v>43.12890625</c:v>
                </c:pt>
                <c:pt idx="45267">
                  <c:v>234.12890619999999</c:v>
                </c:pt>
                <c:pt idx="45268">
                  <c:v>176.12890619999999</c:v>
                </c:pt>
                <c:pt idx="45269">
                  <c:v>131.12890619999999</c:v>
                </c:pt>
                <c:pt idx="45270">
                  <c:v>67.1875</c:v>
                </c:pt>
                <c:pt idx="45271">
                  <c:v>105.1875</c:v>
                </c:pt>
                <c:pt idx="45272">
                  <c:v>211.1875</c:v>
                </c:pt>
                <c:pt idx="45273">
                  <c:v>158.1875</c:v>
                </c:pt>
                <c:pt idx="45274">
                  <c:v>112.2460938</c:v>
                </c:pt>
                <c:pt idx="45275">
                  <c:v>117.9414062</c:v>
                </c:pt>
                <c:pt idx="45276">
                  <c:v>127.234375</c:v>
                </c:pt>
                <c:pt idx="45277">
                  <c:v>175.234375</c:v>
                </c:pt>
                <c:pt idx="45278">
                  <c:v>115.234375</c:v>
                </c:pt>
                <c:pt idx="45279">
                  <c:v>82.234375</c:v>
                </c:pt>
                <c:pt idx="45280">
                  <c:v>129.234375</c:v>
                </c:pt>
                <c:pt idx="45281">
                  <c:v>111.1679688</c:v>
                </c:pt>
                <c:pt idx="45282">
                  <c:v>69.16796875</c:v>
                </c:pt>
                <c:pt idx="45283">
                  <c:v>115.1679688</c:v>
                </c:pt>
                <c:pt idx="45284">
                  <c:v>179.16796880000001</c:v>
                </c:pt>
                <c:pt idx="45285">
                  <c:v>106.1289062</c:v>
                </c:pt>
                <c:pt idx="45286">
                  <c:v>121.1289062</c:v>
                </c:pt>
                <c:pt idx="45287">
                  <c:v>137.12890619999999</c:v>
                </c:pt>
                <c:pt idx="45288">
                  <c:v>129.12890619999999</c:v>
                </c:pt>
                <c:pt idx="45289">
                  <c:v>139.12890619999999</c:v>
                </c:pt>
                <c:pt idx="45290">
                  <c:v>159.33984380000001</c:v>
                </c:pt>
                <c:pt idx="45291">
                  <c:v>31.33984375</c:v>
                </c:pt>
                <c:pt idx="45292">
                  <c:v>113.3398438</c:v>
                </c:pt>
                <c:pt idx="45293">
                  <c:v>83.12890625</c:v>
                </c:pt>
                <c:pt idx="45294">
                  <c:v>126.1289062</c:v>
                </c:pt>
                <c:pt idx="45295">
                  <c:v>30.1875</c:v>
                </c:pt>
                <c:pt idx="45296">
                  <c:v>154.1875</c:v>
                </c:pt>
                <c:pt idx="45297">
                  <c:v>69.1875</c:v>
                </c:pt>
                <c:pt idx="45298">
                  <c:v>283.1875</c:v>
                </c:pt>
                <c:pt idx="45299">
                  <c:v>100.2460938</c:v>
                </c:pt>
                <c:pt idx="45300">
                  <c:v>-0.75390625</c:v>
                </c:pt>
                <c:pt idx="45301">
                  <c:v>123.9414062</c:v>
                </c:pt>
                <c:pt idx="45302">
                  <c:v>23.94140625</c:v>
                </c:pt>
                <c:pt idx="45303">
                  <c:v>157.94140619999999</c:v>
                </c:pt>
                <c:pt idx="45304">
                  <c:v>152.234375</c:v>
                </c:pt>
                <c:pt idx="45305">
                  <c:v>60.234375</c:v>
                </c:pt>
                <c:pt idx="45306">
                  <c:v>72.16796875</c:v>
                </c:pt>
                <c:pt idx="45307">
                  <c:v>135.12890619999999</c:v>
                </c:pt>
                <c:pt idx="45308">
                  <c:v>61.33984375</c:v>
                </c:pt>
                <c:pt idx="45309">
                  <c:v>40.12890625</c:v>
                </c:pt>
                <c:pt idx="45310">
                  <c:v>102.1875</c:v>
                </c:pt>
                <c:pt idx="45311">
                  <c:v>248.1875</c:v>
                </c:pt>
                <c:pt idx="45312">
                  <c:v>47.24609375</c:v>
                </c:pt>
                <c:pt idx="45313">
                  <c:v>26.24609375</c:v>
                </c:pt>
                <c:pt idx="45314">
                  <c:v>77.24609375</c:v>
                </c:pt>
                <c:pt idx="45315">
                  <c:v>158.24609380000001</c:v>
                </c:pt>
                <c:pt idx="45316">
                  <c:v>38.24609375</c:v>
                </c:pt>
                <c:pt idx="45317">
                  <c:v>84.24609375</c:v>
                </c:pt>
                <c:pt idx="45318">
                  <c:v>91.94140625</c:v>
                </c:pt>
                <c:pt idx="45319">
                  <c:v>40.94140625</c:v>
                </c:pt>
                <c:pt idx="45320">
                  <c:v>26.94140625</c:v>
                </c:pt>
                <c:pt idx="45321">
                  <c:v>155.234375</c:v>
                </c:pt>
                <c:pt idx="45322">
                  <c:v>50.234375</c:v>
                </c:pt>
                <c:pt idx="45323">
                  <c:v>74.16796875</c:v>
                </c:pt>
                <c:pt idx="45324">
                  <c:v>93.16796875</c:v>
                </c:pt>
                <c:pt idx="45325">
                  <c:v>237.16796880000001</c:v>
                </c:pt>
                <c:pt idx="45326">
                  <c:v>192.12890619999999</c:v>
                </c:pt>
                <c:pt idx="45327">
                  <c:v>66.33984375</c:v>
                </c:pt>
                <c:pt idx="45328">
                  <c:v>41.33984375</c:v>
                </c:pt>
                <c:pt idx="45329">
                  <c:v>96.33984375</c:v>
                </c:pt>
                <c:pt idx="45330">
                  <c:v>98.12890625</c:v>
                </c:pt>
                <c:pt idx="45331">
                  <c:v>13.12890625</c:v>
                </c:pt>
                <c:pt idx="45332">
                  <c:v>198.12890619999999</c:v>
                </c:pt>
                <c:pt idx="45333">
                  <c:v>245.12890619999999</c:v>
                </c:pt>
                <c:pt idx="45334">
                  <c:v>143.12890619999999</c:v>
                </c:pt>
                <c:pt idx="45335">
                  <c:v>-5.87109375</c:v>
                </c:pt>
                <c:pt idx="45336">
                  <c:v>128.1875</c:v>
                </c:pt>
                <c:pt idx="45337">
                  <c:v>114.9414062</c:v>
                </c:pt>
                <c:pt idx="45338">
                  <c:v>188.94140619999999</c:v>
                </c:pt>
                <c:pt idx="45339">
                  <c:v>104.234375</c:v>
                </c:pt>
                <c:pt idx="45340">
                  <c:v>77.234375</c:v>
                </c:pt>
                <c:pt idx="45341">
                  <c:v>162.234375</c:v>
                </c:pt>
                <c:pt idx="45342">
                  <c:v>57.234375</c:v>
                </c:pt>
                <c:pt idx="45343">
                  <c:v>-21.83203125</c:v>
                </c:pt>
                <c:pt idx="45344">
                  <c:v>131.12890619999999</c:v>
                </c:pt>
                <c:pt idx="45345">
                  <c:v>119.3398438</c:v>
                </c:pt>
                <c:pt idx="45346">
                  <c:v>53.33984375</c:v>
                </c:pt>
                <c:pt idx="45347">
                  <c:v>8.33984375</c:v>
                </c:pt>
                <c:pt idx="45348">
                  <c:v>46.12890625</c:v>
                </c:pt>
                <c:pt idx="45349">
                  <c:v>76.12890625</c:v>
                </c:pt>
                <c:pt idx="45350">
                  <c:v>73.1875</c:v>
                </c:pt>
                <c:pt idx="45351">
                  <c:v>38.1875</c:v>
                </c:pt>
                <c:pt idx="45352">
                  <c:v>94.24609375</c:v>
                </c:pt>
                <c:pt idx="45353">
                  <c:v>69.24609375</c:v>
                </c:pt>
                <c:pt idx="45354">
                  <c:v>240.24609380000001</c:v>
                </c:pt>
                <c:pt idx="45355">
                  <c:v>127.2460938</c:v>
                </c:pt>
                <c:pt idx="45356">
                  <c:v>212.94140619999999</c:v>
                </c:pt>
                <c:pt idx="45357">
                  <c:v>80.234375</c:v>
                </c:pt>
                <c:pt idx="45358">
                  <c:v>75.234375</c:v>
                </c:pt>
                <c:pt idx="45359">
                  <c:v>22.16796875</c:v>
                </c:pt>
                <c:pt idx="45360">
                  <c:v>73.16796875</c:v>
                </c:pt>
                <c:pt idx="45361">
                  <c:v>8.12890625</c:v>
                </c:pt>
                <c:pt idx="45362">
                  <c:v>109.1289062</c:v>
                </c:pt>
                <c:pt idx="45363">
                  <c:v>102.1289062</c:v>
                </c:pt>
                <c:pt idx="45364">
                  <c:v>14.33984375</c:v>
                </c:pt>
                <c:pt idx="45365">
                  <c:v>101.3398438</c:v>
                </c:pt>
                <c:pt idx="45366">
                  <c:v>63.33984375</c:v>
                </c:pt>
                <c:pt idx="45367">
                  <c:v>148.12890619999999</c:v>
                </c:pt>
                <c:pt idx="45368">
                  <c:v>122.1289062</c:v>
                </c:pt>
                <c:pt idx="45369">
                  <c:v>183.1875</c:v>
                </c:pt>
                <c:pt idx="45370">
                  <c:v>174.1875</c:v>
                </c:pt>
                <c:pt idx="45371">
                  <c:v>93.24609375</c:v>
                </c:pt>
                <c:pt idx="45372">
                  <c:v>123.2460938</c:v>
                </c:pt>
                <c:pt idx="45373">
                  <c:v>3.94140625</c:v>
                </c:pt>
                <c:pt idx="45374">
                  <c:v>60.94140625</c:v>
                </c:pt>
                <c:pt idx="45375">
                  <c:v>126.9414062</c:v>
                </c:pt>
                <c:pt idx="45376">
                  <c:v>72.94140625</c:v>
                </c:pt>
                <c:pt idx="45377">
                  <c:v>181.94140619999999</c:v>
                </c:pt>
                <c:pt idx="45378">
                  <c:v>133.94140619999999</c:v>
                </c:pt>
                <c:pt idx="45379">
                  <c:v>64.94140625</c:v>
                </c:pt>
                <c:pt idx="45380">
                  <c:v>113.9414062</c:v>
                </c:pt>
                <c:pt idx="45381">
                  <c:v>78.94140625</c:v>
                </c:pt>
                <c:pt idx="45382">
                  <c:v>141.16796880000001</c:v>
                </c:pt>
                <c:pt idx="45383">
                  <c:v>157.16796880000001</c:v>
                </c:pt>
                <c:pt idx="45384">
                  <c:v>21.16796875</c:v>
                </c:pt>
                <c:pt idx="45385">
                  <c:v>114.1679688</c:v>
                </c:pt>
                <c:pt idx="45386">
                  <c:v>204.33984380000001</c:v>
                </c:pt>
                <c:pt idx="45387">
                  <c:v>35.33984375</c:v>
                </c:pt>
                <c:pt idx="45388">
                  <c:v>139.12890619999999</c:v>
                </c:pt>
                <c:pt idx="45389">
                  <c:v>65.1875</c:v>
                </c:pt>
                <c:pt idx="45390">
                  <c:v>84.1875</c:v>
                </c:pt>
                <c:pt idx="45391">
                  <c:v>58.1875</c:v>
                </c:pt>
                <c:pt idx="45392">
                  <c:v>168.1875</c:v>
                </c:pt>
                <c:pt idx="45393">
                  <c:v>189.1875</c:v>
                </c:pt>
                <c:pt idx="45394">
                  <c:v>126.2460938</c:v>
                </c:pt>
                <c:pt idx="45395">
                  <c:v>230.24609380000001</c:v>
                </c:pt>
                <c:pt idx="45396">
                  <c:v>132.24609380000001</c:v>
                </c:pt>
                <c:pt idx="45397">
                  <c:v>214.94140619999999</c:v>
                </c:pt>
                <c:pt idx="45398">
                  <c:v>200.94140619999999</c:v>
                </c:pt>
                <c:pt idx="45399">
                  <c:v>127.234375</c:v>
                </c:pt>
                <c:pt idx="45400">
                  <c:v>22.16796875</c:v>
                </c:pt>
                <c:pt idx="45401">
                  <c:v>98.16796875</c:v>
                </c:pt>
                <c:pt idx="45402">
                  <c:v>142.16796880000001</c:v>
                </c:pt>
                <c:pt idx="45403">
                  <c:v>85.12890625</c:v>
                </c:pt>
                <c:pt idx="45404">
                  <c:v>44.12890625</c:v>
                </c:pt>
                <c:pt idx="45405">
                  <c:v>61.1875</c:v>
                </c:pt>
                <c:pt idx="45406">
                  <c:v>138.1875</c:v>
                </c:pt>
                <c:pt idx="45407">
                  <c:v>86.1875</c:v>
                </c:pt>
                <c:pt idx="45408">
                  <c:v>98.1875</c:v>
                </c:pt>
                <c:pt idx="45409">
                  <c:v>157.1875</c:v>
                </c:pt>
                <c:pt idx="45410">
                  <c:v>108.1875</c:v>
                </c:pt>
                <c:pt idx="45411">
                  <c:v>66.1875</c:v>
                </c:pt>
                <c:pt idx="45412">
                  <c:v>100.2460938</c:v>
                </c:pt>
                <c:pt idx="45413">
                  <c:v>18.24609375</c:v>
                </c:pt>
                <c:pt idx="45414">
                  <c:v>132.24609380000001</c:v>
                </c:pt>
                <c:pt idx="45415">
                  <c:v>56.24609375</c:v>
                </c:pt>
                <c:pt idx="45416">
                  <c:v>215.94140619999999</c:v>
                </c:pt>
                <c:pt idx="45417">
                  <c:v>81.94140625</c:v>
                </c:pt>
                <c:pt idx="45418">
                  <c:v>46.94140625</c:v>
                </c:pt>
                <c:pt idx="45419">
                  <c:v>80.94140625</c:v>
                </c:pt>
                <c:pt idx="45420">
                  <c:v>183.94140619999999</c:v>
                </c:pt>
                <c:pt idx="45421">
                  <c:v>123.234375</c:v>
                </c:pt>
                <c:pt idx="45422">
                  <c:v>192.234375</c:v>
                </c:pt>
                <c:pt idx="45423">
                  <c:v>171.234375</c:v>
                </c:pt>
                <c:pt idx="45424">
                  <c:v>56.234375</c:v>
                </c:pt>
                <c:pt idx="45425">
                  <c:v>108.1679688</c:v>
                </c:pt>
                <c:pt idx="45426">
                  <c:v>228.16796880000001</c:v>
                </c:pt>
                <c:pt idx="45427">
                  <c:v>80.16796875</c:v>
                </c:pt>
                <c:pt idx="45428">
                  <c:v>46.12890625</c:v>
                </c:pt>
                <c:pt idx="45429">
                  <c:v>64.12890625</c:v>
                </c:pt>
                <c:pt idx="45430">
                  <c:v>64.12890625</c:v>
                </c:pt>
                <c:pt idx="45431">
                  <c:v>42.12890625</c:v>
                </c:pt>
                <c:pt idx="45432">
                  <c:v>90.33984375</c:v>
                </c:pt>
                <c:pt idx="45433">
                  <c:v>138.33984380000001</c:v>
                </c:pt>
                <c:pt idx="45434">
                  <c:v>150.33984380000001</c:v>
                </c:pt>
                <c:pt idx="45435">
                  <c:v>130.33984380000001</c:v>
                </c:pt>
                <c:pt idx="45436">
                  <c:v>170.12890619999999</c:v>
                </c:pt>
                <c:pt idx="45437">
                  <c:v>161.12890619999999</c:v>
                </c:pt>
                <c:pt idx="45438">
                  <c:v>67.12890625</c:v>
                </c:pt>
                <c:pt idx="45439">
                  <c:v>141.12890619999999</c:v>
                </c:pt>
                <c:pt idx="45440">
                  <c:v>56.1875</c:v>
                </c:pt>
                <c:pt idx="45441">
                  <c:v>142.1875</c:v>
                </c:pt>
                <c:pt idx="45442">
                  <c:v>79.1875</c:v>
                </c:pt>
                <c:pt idx="45443">
                  <c:v>29.94140625</c:v>
                </c:pt>
                <c:pt idx="45444">
                  <c:v>71.94140625</c:v>
                </c:pt>
                <c:pt idx="45445">
                  <c:v>137.234375</c:v>
                </c:pt>
                <c:pt idx="45446">
                  <c:v>43.234375</c:v>
                </c:pt>
                <c:pt idx="45447">
                  <c:v>77.16796875</c:v>
                </c:pt>
                <c:pt idx="45448">
                  <c:v>95.12890625</c:v>
                </c:pt>
                <c:pt idx="45449">
                  <c:v>-24.87109375</c:v>
                </c:pt>
                <c:pt idx="45450">
                  <c:v>-19.87109375</c:v>
                </c:pt>
                <c:pt idx="45451">
                  <c:v>192.12890619999999</c:v>
                </c:pt>
                <c:pt idx="45452">
                  <c:v>130.12890619999999</c:v>
                </c:pt>
                <c:pt idx="45453">
                  <c:v>108.3398438</c:v>
                </c:pt>
                <c:pt idx="45454">
                  <c:v>78.33984375</c:v>
                </c:pt>
                <c:pt idx="45455">
                  <c:v>78.12890625</c:v>
                </c:pt>
                <c:pt idx="45456">
                  <c:v>74.1875</c:v>
                </c:pt>
                <c:pt idx="45457">
                  <c:v>191.1875</c:v>
                </c:pt>
                <c:pt idx="45458">
                  <c:v>51.24609375</c:v>
                </c:pt>
                <c:pt idx="45459">
                  <c:v>105.2460938</c:v>
                </c:pt>
                <c:pt idx="45460">
                  <c:v>174.24609380000001</c:v>
                </c:pt>
                <c:pt idx="45461">
                  <c:v>99.24609375</c:v>
                </c:pt>
                <c:pt idx="45462">
                  <c:v>146.94140619999999</c:v>
                </c:pt>
                <c:pt idx="45463">
                  <c:v>80.234375</c:v>
                </c:pt>
                <c:pt idx="45464">
                  <c:v>164.234375</c:v>
                </c:pt>
                <c:pt idx="45465">
                  <c:v>156.234375</c:v>
                </c:pt>
                <c:pt idx="45466">
                  <c:v>62.234375</c:v>
                </c:pt>
                <c:pt idx="45467">
                  <c:v>141.12890619999999</c:v>
                </c:pt>
                <c:pt idx="45468">
                  <c:v>-48.87109375</c:v>
                </c:pt>
                <c:pt idx="45469">
                  <c:v>83.12890625</c:v>
                </c:pt>
                <c:pt idx="45470">
                  <c:v>126.1289062</c:v>
                </c:pt>
                <c:pt idx="45471">
                  <c:v>77.12890625</c:v>
                </c:pt>
                <c:pt idx="45472">
                  <c:v>89.12890625</c:v>
                </c:pt>
                <c:pt idx="45473">
                  <c:v>57.24609375</c:v>
                </c:pt>
                <c:pt idx="45474">
                  <c:v>84.24609375</c:v>
                </c:pt>
                <c:pt idx="45475">
                  <c:v>50.24609375</c:v>
                </c:pt>
                <c:pt idx="45476">
                  <c:v>66.24609375</c:v>
                </c:pt>
                <c:pt idx="45477">
                  <c:v>149.24609380000001</c:v>
                </c:pt>
                <c:pt idx="45478">
                  <c:v>210.24609380000001</c:v>
                </c:pt>
                <c:pt idx="45479">
                  <c:v>158.24609380000001</c:v>
                </c:pt>
                <c:pt idx="45480">
                  <c:v>103.2460938</c:v>
                </c:pt>
                <c:pt idx="45481">
                  <c:v>22.94140625</c:v>
                </c:pt>
                <c:pt idx="45482">
                  <c:v>92.94140625</c:v>
                </c:pt>
                <c:pt idx="45483">
                  <c:v>118.9414062</c:v>
                </c:pt>
                <c:pt idx="45484">
                  <c:v>-3.765625</c:v>
                </c:pt>
                <c:pt idx="45485">
                  <c:v>138.234375</c:v>
                </c:pt>
                <c:pt idx="45486">
                  <c:v>93.16796875</c:v>
                </c:pt>
                <c:pt idx="45487">
                  <c:v>39.16796875</c:v>
                </c:pt>
                <c:pt idx="45488">
                  <c:v>154.16796880000001</c:v>
                </c:pt>
                <c:pt idx="45489">
                  <c:v>179.16796880000001</c:v>
                </c:pt>
                <c:pt idx="45490">
                  <c:v>105.1289062</c:v>
                </c:pt>
                <c:pt idx="45491">
                  <c:v>17.12890625</c:v>
                </c:pt>
                <c:pt idx="45492">
                  <c:v>258.12890620000002</c:v>
                </c:pt>
                <c:pt idx="45493">
                  <c:v>140.33984380000001</c:v>
                </c:pt>
                <c:pt idx="45494">
                  <c:v>49.33984375</c:v>
                </c:pt>
                <c:pt idx="45495">
                  <c:v>96.12890625</c:v>
                </c:pt>
                <c:pt idx="45496">
                  <c:v>134.12890619999999</c:v>
                </c:pt>
                <c:pt idx="45497">
                  <c:v>14.12890625</c:v>
                </c:pt>
                <c:pt idx="45498">
                  <c:v>83.1875</c:v>
                </c:pt>
                <c:pt idx="45499">
                  <c:v>120.1875</c:v>
                </c:pt>
                <c:pt idx="45500">
                  <c:v>182.1875</c:v>
                </c:pt>
                <c:pt idx="45501">
                  <c:v>225.24609380000001</c:v>
                </c:pt>
                <c:pt idx="45502">
                  <c:v>188.24609380000001</c:v>
                </c:pt>
                <c:pt idx="45503">
                  <c:v>74.94140625</c:v>
                </c:pt>
                <c:pt idx="45504">
                  <c:v>109.9414062</c:v>
                </c:pt>
                <c:pt idx="45505">
                  <c:v>217.234375</c:v>
                </c:pt>
                <c:pt idx="45506">
                  <c:v>-44.765625</c:v>
                </c:pt>
                <c:pt idx="45507">
                  <c:v>43.234375</c:v>
                </c:pt>
                <c:pt idx="45508">
                  <c:v>58.234375</c:v>
                </c:pt>
                <c:pt idx="45509">
                  <c:v>102.1679688</c:v>
                </c:pt>
                <c:pt idx="45510">
                  <c:v>107.1679688</c:v>
                </c:pt>
                <c:pt idx="45511">
                  <c:v>50.12890625</c:v>
                </c:pt>
                <c:pt idx="45512">
                  <c:v>111.1289062</c:v>
                </c:pt>
                <c:pt idx="45513">
                  <c:v>89.12890625</c:v>
                </c:pt>
                <c:pt idx="45514">
                  <c:v>159.33984380000001</c:v>
                </c:pt>
                <c:pt idx="45515">
                  <c:v>-14.66015625</c:v>
                </c:pt>
                <c:pt idx="45516">
                  <c:v>85.33984375</c:v>
                </c:pt>
                <c:pt idx="45517">
                  <c:v>85.33984375</c:v>
                </c:pt>
                <c:pt idx="45518">
                  <c:v>126.1289062</c:v>
                </c:pt>
                <c:pt idx="45519">
                  <c:v>129.12890619999999</c:v>
                </c:pt>
                <c:pt idx="45520">
                  <c:v>108.1289062</c:v>
                </c:pt>
                <c:pt idx="45521">
                  <c:v>-25.8125</c:v>
                </c:pt>
                <c:pt idx="45522">
                  <c:v>65.1875</c:v>
                </c:pt>
                <c:pt idx="45523">
                  <c:v>97.1875</c:v>
                </c:pt>
                <c:pt idx="45524">
                  <c:v>67.1875</c:v>
                </c:pt>
                <c:pt idx="45525">
                  <c:v>153.1875</c:v>
                </c:pt>
                <c:pt idx="45526">
                  <c:v>111.1875</c:v>
                </c:pt>
                <c:pt idx="45527">
                  <c:v>134.1875</c:v>
                </c:pt>
                <c:pt idx="45528">
                  <c:v>68.24609375</c:v>
                </c:pt>
                <c:pt idx="45529">
                  <c:v>112.2460938</c:v>
                </c:pt>
                <c:pt idx="45530">
                  <c:v>138.24609380000001</c:v>
                </c:pt>
                <c:pt idx="45531">
                  <c:v>91.94140625</c:v>
                </c:pt>
                <c:pt idx="45532">
                  <c:v>123.9414062</c:v>
                </c:pt>
                <c:pt idx="45533">
                  <c:v>186.94140619999999</c:v>
                </c:pt>
                <c:pt idx="45534">
                  <c:v>-24.05859375</c:v>
                </c:pt>
                <c:pt idx="45535">
                  <c:v>127.9414062</c:v>
                </c:pt>
                <c:pt idx="45536">
                  <c:v>102.234375</c:v>
                </c:pt>
                <c:pt idx="45537">
                  <c:v>87.16796875</c:v>
                </c:pt>
                <c:pt idx="45538">
                  <c:v>120.1679688</c:v>
                </c:pt>
                <c:pt idx="45539">
                  <c:v>81.12890625</c:v>
                </c:pt>
                <c:pt idx="45540">
                  <c:v>18.12890625</c:v>
                </c:pt>
                <c:pt idx="45541">
                  <c:v>83.12890625</c:v>
                </c:pt>
                <c:pt idx="45542">
                  <c:v>146.12890619999999</c:v>
                </c:pt>
                <c:pt idx="45543">
                  <c:v>48.12890625</c:v>
                </c:pt>
                <c:pt idx="45544">
                  <c:v>103.1289062</c:v>
                </c:pt>
                <c:pt idx="45545">
                  <c:v>123.3398438</c:v>
                </c:pt>
                <c:pt idx="45546">
                  <c:v>57.12890625</c:v>
                </c:pt>
                <c:pt idx="45547">
                  <c:v>5.1875</c:v>
                </c:pt>
                <c:pt idx="45548">
                  <c:v>147.1875</c:v>
                </c:pt>
                <c:pt idx="45549">
                  <c:v>107.1875</c:v>
                </c:pt>
                <c:pt idx="45550">
                  <c:v>97.1875</c:v>
                </c:pt>
                <c:pt idx="45551">
                  <c:v>231.1875</c:v>
                </c:pt>
                <c:pt idx="45552">
                  <c:v>163.1875</c:v>
                </c:pt>
                <c:pt idx="45553">
                  <c:v>-30.75390625</c:v>
                </c:pt>
                <c:pt idx="45554">
                  <c:v>19.24609375</c:v>
                </c:pt>
                <c:pt idx="45555">
                  <c:v>150.24609380000001</c:v>
                </c:pt>
                <c:pt idx="45556">
                  <c:v>104.2460938</c:v>
                </c:pt>
                <c:pt idx="45557">
                  <c:v>70.94140625</c:v>
                </c:pt>
                <c:pt idx="45558">
                  <c:v>42.94140625</c:v>
                </c:pt>
                <c:pt idx="45559">
                  <c:v>276.94140620000002</c:v>
                </c:pt>
                <c:pt idx="45560">
                  <c:v>203.94140619999999</c:v>
                </c:pt>
                <c:pt idx="45561">
                  <c:v>117.234375</c:v>
                </c:pt>
                <c:pt idx="45562">
                  <c:v>21.234375</c:v>
                </c:pt>
                <c:pt idx="45563">
                  <c:v>101.234375</c:v>
                </c:pt>
                <c:pt idx="45564">
                  <c:v>61.234375</c:v>
                </c:pt>
                <c:pt idx="45565">
                  <c:v>22.234375</c:v>
                </c:pt>
                <c:pt idx="45566">
                  <c:v>97.16796875</c:v>
                </c:pt>
                <c:pt idx="45567">
                  <c:v>35.16796875</c:v>
                </c:pt>
                <c:pt idx="45568">
                  <c:v>94.16796875</c:v>
                </c:pt>
                <c:pt idx="45569">
                  <c:v>169.16796880000001</c:v>
                </c:pt>
                <c:pt idx="45570">
                  <c:v>77.16796875</c:v>
                </c:pt>
                <c:pt idx="45571">
                  <c:v>39.16796875</c:v>
                </c:pt>
                <c:pt idx="45572">
                  <c:v>102.1289062</c:v>
                </c:pt>
                <c:pt idx="45573">
                  <c:v>-2.87109375</c:v>
                </c:pt>
                <c:pt idx="45574">
                  <c:v>107.1289062</c:v>
                </c:pt>
                <c:pt idx="45575">
                  <c:v>219.33984380000001</c:v>
                </c:pt>
                <c:pt idx="45576">
                  <c:v>232.33984380000001</c:v>
                </c:pt>
                <c:pt idx="45577">
                  <c:v>91.1875</c:v>
                </c:pt>
                <c:pt idx="45578">
                  <c:v>98.1875</c:v>
                </c:pt>
                <c:pt idx="45579">
                  <c:v>113.1875</c:v>
                </c:pt>
                <c:pt idx="45580">
                  <c:v>129.24609380000001</c:v>
                </c:pt>
                <c:pt idx="45581">
                  <c:v>-7.75390625</c:v>
                </c:pt>
                <c:pt idx="45582">
                  <c:v>125.2460938</c:v>
                </c:pt>
                <c:pt idx="45583">
                  <c:v>-5.75390625</c:v>
                </c:pt>
                <c:pt idx="45584">
                  <c:v>54.94140625</c:v>
                </c:pt>
                <c:pt idx="45585">
                  <c:v>142.94140619999999</c:v>
                </c:pt>
                <c:pt idx="45586">
                  <c:v>-7.05859375</c:v>
                </c:pt>
                <c:pt idx="45587">
                  <c:v>158.234375</c:v>
                </c:pt>
                <c:pt idx="45588">
                  <c:v>128.234375</c:v>
                </c:pt>
                <c:pt idx="45589">
                  <c:v>110.1679688</c:v>
                </c:pt>
                <c:pt idx="45590">
                  <c:v>91.16796875</c:v>
                </c:pt>
                <c:pt idx="45591">
                  <c:v>135.16796880000001</c:v>
                </c:pt>
                <c:pt idx="45592">
                  <c:v>115.1679688</c:v>
                </c:pt>
                <c:pt idx="45593">
                  <c:v>35.12890625</c:v>
                </c:pt>
                <c:pt idx="45594">
                  <c:v>84.12890625</c:v>
                </c:pt>
                <c:pt idx="45595">
                  <c:v>45.12890625</c:v>
                </c:pt>
                <c:pt idx="45596">
                  <c:v>62.33984375</c:v>
                </c:pt>
                <c:pt idx="45597">
                  <c:v>113.3398438</c:v>
                </c:pt>
                <c:pt idx="45598">
                  <c:v>41.33984375</c:v>
                </c:pt>
                <c:pt idx="45599">
                  <c:v>80.33984375</c:v>
                </c:pt>
                <c:pt idx="45600">
                  <c:v>80.33984375</c:v>
                </c:pt>
                <c:pt idx="45601">
                  <c:v>41.12890625</c:v>
                </c:pt>
                <c:pt idx="45602">
                  <c:v>13.12890625</c:v>
                </c:pt>
                <c:pt idx="45603">
                  <c:v>142.12890619999999</c:v>
                </c:pt>
                <c:pt idx="45604">
                  <c:v>33.1875</c:v>
                </c:pt>
                <c:pt idx="45605">
                  <c:v>117.1875</c:v>
                </c:pt>
                <c:pt idx="45606">
                  <c:v>190.1875</c:v>
                </c:pt>
                <c:pt idx="45607">
                  <c:v>41.24609375</c:v>
                </c:pt>
                <c:pt idx="45608">
                  <c:v>5.24609375</c:v>
                </c:pt>
                <c:pt idx="45609">
                  <c:v>-5.05859375</c:v>
                </c:pt>
                <c:pt idx="45610">
                  <c:v>65.94140625</c:v>
                </c:pt>
                <c:pt idx="45611">
                  <c:v>57.234375</c:v>
                </c:pt>
                <c:pt idx="45612">
                  <c:v>109.234375</c:v>
                </c:pt>
                <c:pt idx="45613">
                  <c:v>54.234375</c:v>
                </c:pt>
                <c:pt idx="45614">
                  <c:v>185.16796880000001</c:v>
                </c:pt>
                <c:pt idx="45615">
                  <c:v>-29.83203125</c:v>
                </c:pt>
                <c:pt idx="45616">
                  <c:v>133.16796880000001</c:v>
                </c:pt>
                <c:pt idx="45617">
                  <c:v>171.12890619999999</c:v>
                </c:pt>
                <c:pt idx="45618">
                  <c:v>110.1289062</c:v>
                </c:pt>
                <c:pt idx="45619">
                  <c:v>-4.66015625</c:v>
                </c:pt>
                <c:pt idx="45620">
                  <c:v>29.33984375</c:v>
                </c:pt>
                <c:pt idx="45621">
                  <c:v>150.33984380000001</c:v>
                </c:pt>
                <c:pt idx="45622">
                  <c:v>40.33984375</c:v>
                </c:pt>
                <c:pt idx="45623">
                  <c:v>66.1875</c:v>
                </c:pt>
                <c:pt idx="45624">
                  <c:v>73.1875</c:v>
                </c:pt>
                <c:pt idx="45625">
                  <c:v>138.24609380000001</c:v>
                </c:pt>
                <c:pt idx="45626">
                  <c:v>19.94140625</c:v>
                </c:pt>
                <c:pt idx="45627">
                  <c:v>120.9414062</c:v>
                </c:pt>
                <c:pt idx="45628">
                  <c:v>256.94140620000002</c:v>
                </c:pt>
                <c:pt idx="45629">
                  <c:v>32.94140625</c:v>
                </c:pt>
                <c:pt idx="45630">
                  <c:v>178.94140619999999</c:v>
                </c:pt>
                <c:pt idx="45631">
                  <c:v>186.234375</c:v>
                </c:pt>
                <c:pt idx="45632">
                  <c:v>181.234375</c:v>
                </c:pt>
                <c:pt idx="45633">
                  <c:v>160.234375</c:v>
                </c:pt>
                <c:pt idx="45634">
                  <c:v>59.16796875</c:v>
                </c:pt>
                <c:pt idx="45635">
                  <c:v>18.16796875</c:v>
                </c:pt>
                <c:pt idx="45636">
                  <c:v>105.1679688</c:v>
                </c:pt>
                <c:pt idx="45637">
                  <c:v>26.12890625</c:v>
                </c:pt>
                <c:pt idx="45638">
                  <c:v>62.12890625</c:v>
                </c:pt>
                <c:pt idx="45639">
                  <c:v>108.1289062</c:v>
                </c:pt>
                <c:pt idx="45640">
                  <c:v>273.12890620000002</c:v>
                </c:pt>
                <c:pt idx="45641">
                  <c:v>265.12890620000002</c:v>
                </c:pt>
                <c:pt idx="45642">
                  <c:v>26.33984375</c:v>
                </c:pt>
                <c:pt idx="45643">
                  <c:v>83.33984375</c:v>
                </c:pt>
                <c:pt idx="45644">
                  <c:v>39.33984375</c:v>
                </c:pt>
                <c:pt idx="45645">
                  <c:v>58.1875</c:v>
                </c:pt>
                <c:pt idx="45646">
                  <c:v>146.1875</c:v>
                </c:pt>
                <c:pt idx="45647">
                  <c:v>34.1875</c:v>
                </c:pt>
                <c:pt idx="45648">
                  <c:v>-4.8125</c:v>
                </c:pt>
                <c:pt idx="45649">
                  <c:v>143.1875</c:v>
                </c:pt>
                <c:pt idx="45650">
                  <c:v>128.1875</c:v>
                </c:pt>
                <c:pt idx="45651">
                  <c:v>164.1875</c:v>
                </c:pt>
                <c:pt idx="45652">
                  <c:v>0.24609375</c:v>
                </c:pt>
                <c:pt idx="45653">
                  <c:v>191.24609380000001</c:v>
                </c:pt>
                <c:pt idx="45654">
                  <c:v>80.24609375</c:v>
                </c:pt>
                <c:pt idx="45655">
                  <c:v>89.94140625</c:v>
                </c:pt>
                <c:pt idx="45656">
                  <c:v>144.94140619999999</c:v>
                </c:pt>
                <c:pt idx="45657">
                  <c:v>197.94140619999999</c:v>
                </c:pt>
                <c:pt idx="45658">
                  <c:v>170.94140619999999</c:v>
                </c:pt>
                <c:pt idx="45659">
                  <c:v>76.234375</c:v>
                </c:pt>
                <c:pt idx="45660">
                  <c:v>112.234375</c:v>
                </c:pt>
                <c:pt idx="45661">
                  <c:v>138.234375</c:v>
                </c:pt>
                <c:pt idx="45662">
                  <c:v>11.234375</c:v>
                </c:pt>
                <c:pt idx="45663">
                  <c:v>202.234375</c:v>
                </c:pt>
                <c:pt idx="45664">
                  <c:v>66.16796875</c:v>
                </c:pt>
                <c:pt idx="45665">
                  <c:v>124.1679688</c:v>
                </c:pt>
                <c:pt idx="45666">
                  <c:v>25.16796875</c:v>
                </c:pt>
                <c:pt idx="45667">
                  <c:v>92.12890625</c:v>
                </c:pt>
                <c:pt idx="45668">
                  <c:v>28.12890625</c:v>
                </c:pt>
                <c:pt idx="45669">
                  <c:v>22.12890625</c:v>
                </c:pt>
                <c:pt idx="45670">
                  <c:v>90.12890625</c:v>
                </c:pt>
                <c:pt idx="45671">
                  <c:v>84.12890625</c:v>
                </c:pt>
                <c:pt idx="45672">
                  <c:v>82.33984375</c:v>
                </c:pt>
                <c:pt idx="45673">
                  <c:v>92.33984375</c:v>
                </c:pt>
                <c:pt idx="45674">
                  <c:v>123.1289062</c:v>
                </c:pt>
                <c:pt idx="45675">
                  <c:v>227.12890619999999</c:v>
                </c:pt>
                <c:pt idx="45676">
                  <c:v>69.1875</c:v>
                </c:pt>
                <c:pt idx="45677">
                  <c:v>202.1875</c:v>
                </c:pt>
                <c:pt idx="45678">
                  <c:v>37.24609375</c:v>
                </c:pt>
                <c:pt idx="45679">
                  <c:v>194.24609380000001</c:v>
                </c:pt>
                <c:pt idx="45680">
                  <c:v>75.94140625</c:v>
                </c:pt>
                <c:pt idx="45681">
                  <c:v>65.234375</c:v>
                </c:pt>
                <c:pt idx="45682">
                  <c:v>7.16796875</c:v>
                </c:pt>
                <c:pt idx="45683">
                  <c:v>34.16796875</c:v>
                </c:pt>
                <c:pt idx="45684">
                  <c:v>41.12890625</c:v>
                </c:pt>
                <c:pt idx="45685">
                  <c:v>40.33984375</c:v>
                </c:pt>
                <c:pt idx="45686">
                  <c:v>140.33984380000001</c:v>
                </c:pt>
                <c:pt idx="45687">
                  <c:v>154.12890619999999</c:v>
                </c:pt>
                <c:pt idx="45688">
                  <c:v>98.12890625</c:v>
                </c:pt>
                <c:pt idx="45689">
                  <c:v>65.12890625</c:v>
                </c:pt>
                <c:pt idx="45690">
                  <c:v>98.12890625</c:v>
                </c:pt>
                <c:pt idx="45691">
                  <c:v>59.12890625</c:v>
                </c:pt>
                <c:pt idx="45692">
                  <c:v>249.12890619999999</c:v>
                </c:pt>
                <c:pt idx="45693">
                  <c:v>173.12890619999999</c:v>
                </c:pt>
                <c:pt idx="45694">
                  <c:v>261.1875</c:v>
                </c:pt>
                <c:pt idx="45695">
                  <c:v>192.1875</c:v>
                </c:pt>
                <c:pt idx="45696">
                  <c:v>37.1875</c:v>
                </c:pt>
                <c:pt idx="45697">
                  <c:v>109.1875</c:v>
                </c:pt>
                <c:pt idx="45698">
                  <c:v>127.2460938</c:v>
                </c:pt>
                <c:pt idx="45699">
                  <c:v>67.24609375</c:v>
                </c:pt>
                <c:pt idx="45700">
                  <c:v>62.24609375</c:v>
                </c:pt>
                <c:pt idx="45701">
                  <c:v>128.24609380000001</c:v>
                </c:pt>
                <c:pt idx="45702">
                  <c:v>-18.75390625</c:v>
                </c:pt>
                <c:pt idx="45703">
                  <c:v>96.94140625</c:v>
                </c:pt>
                <c:pt idx="45704">
                  <c:v>195.94140619999999</c:v>
                </c:pt>
                <c:pt idx="45705">
                  <c:v>91.94140625</c:v>
                </c:pt>
                <c:pt idx="45706">
                  <c:v>76.94140625</c:v>
                </c:pt>
                <c:pt idx="45707">
                  <c:v>136.234375</c:v>
                </c:pt>
                <c:pt idx="45708">
                  <c:v>217.234375</c:v>
                </c:pt>
                <c:pt idx="45709">
                  <c:v>115.1679688</c:v>
                </c:pt>
                <c:pt idx="45710">
                  <c:v>120.1679688</c:v>
                </c:pt>
                <c:pt idx="45711">
                  <c:v>61.16796875</c:v>
                </c:pt>
                <c:pt idx="45712">
                  <c:v>49.12890625</c:v>
                </c:pt>
                <c:pt idx="45713">
                  <c:v>215.12890619999999</c:v>
                </c:pt>
                <c:pt idx="45714">
                  <c:v>108.1289062</c:v>
                </c:pt>
                <c:pt idx="45715">
                  <c:v>104.3398438</c:v>
                </c:pt>
                <c:pt idx="45716">
                  <c:v>77.33984375</c:v>
                </c:pt>
                <c:pt idx="45717">
                  <c:v>95.33984375</c:v>
                </c:pt>
                <c:pt idx="45718">
                  <c:v>203.33984380000001</c:v>
                </c:pt>
                <c:pt idx="45719">
                  <c:v>104.1289062</c:v>
                </c:pt>
                <c:pt idx="45720">
                  <c:v>182.12890619999999</c:v>
                </c:pt>
                <c:pt idx="45721">
                  <c:v>103.1289062</c:v>
                </c:pt>
                <c:pt idx="45722">
                  <c:v>225.12890619999999</c:v>
                </c:pt>
                <c:pt idx="45723">
                  <c:v>107.1875</c:v>
                </c:pt>
                <c:pt idx="45724">
                  <c:v>218.1875</c:v>
                </c:pt>
                <c:pt idx="45725">
                  <c:v>92.24609375</c:v>
                </c:pt>
                <c:pt idx="45726">
                  <c:v>240.24609380000001</c:v>
                </c:pt>
                <c:pt idx="45727">
                  <c:v>208.94140619999999</c:v>
                </c:pt>
                <c:pt idx="45728">
                  <c:v>98.234375</c:v>
                </c:pt>
                <c:pt idx="45729">
                  <c:v>38.234375</c:v>
                </c:pt>
                <c:pt idx="45730">
                  <c:v>201.234375</c:v>
                </c:pt>
                <c:pt idx="45731">
                  <c:v>43.16796875</c:v>
                </c:pt>
                <c:pt idx="45732">
                  <c:v>150.16796880000001</c:v>
                </c:pt>
                <c:pt idx="45733">
                  <c:v>77.16796875</c:v>
                </c:pt>
                <c:pt idx="45734">
                  <c:v>75.16796875</c:v>
                </c:pt>
                <c:pt idx="45735">
                  <c:v>50.12890625</c:v>
                </c:pt>
                <c:pt idx="45736">
                  <c:v>64.12890625</c:v>
                </c:pt>
                <c:pt idx="45737">
                  <c:v>-2.87109375</c:v>
                </c:pt>
                <c:pt idx="45738">
                  <c:v>90.33984375</c:v>
                </c:pt>
                <c:pt idx="45739">
                  <c:v>106.3398438</c:v>
                </c:pt>
                <c:pt idx="45740">
                  <c:v>147.33984380000001</c:v>
                </c:pt>
                <c:pt idx="45741">
                  <c:v>14.12890625</c:v>
                </c:pt>
                <c:pt idx="45742">
                  <c:v>251.12890619999999</c:v>
                </c:pt>
                <c:pt idx="45743">
                  <c:v>45.1875</c:v>
                </c:pt>
                <c:pt idx="45744">
                  <c:v>83.1875</c:v>
                </c:pt>
                <c:pt idx="45745">
                  <c:v>154.1875</c:v>
                </c:pt>
                <c:pt idx="45746">
                  <c:v>213.1875</c:v>
                </c:pt>
                <c:pt idx="45747">
                  <c:v>47.24609375</c:v>
                </c:pt>
                <c:pt idx="45748">
                  <c:v>205.24609380000001</c:v>
                </c:pt>
                <c:pt idx="45749">
                  <c:v>149.94140619999999</c:v>
                </c:pt>
                <c:pt idx="45750">
                  <c:v>171.94140619999999</c:v>
                </c:pt>
                <c:pt idx="45751">
                  <c:v>-25.765625</c:v>
                </c:pt>
                <c:pt idx="45752">
                  <c:v>34.16796875</c:v>
                </c:pt>
                <c:pt idx="45753">
                  <c:v>128.12890619999999</c:v>
                </c:pt>
                <c:pt idx="45754">
                  <c:v>28.12890625</c:v>
                </c:pt>
                <c:pt idx="45755">
                  <c:v>98.33984375</c:v>
                </c:pt>
                <c:pt idx="45756">
                  <c:v>108.1289062</c:v>
                </c:pt>
                <c:pt idx="45757">
                  <c:v>18.12890625</c:v>
                </c:pt>
                <c:pt idx="45758">
                  <c:v>110.1289062</c:v>
                </c:pt>
                <c:pt idx="45759">
                  <c:v>137.1875</c:v>
                </c:pt>
                <c:pt idx="45760">
                  <c:v>73.1875</c:v>
                </c:pt>
                <c:pt idx="45761">
                  <c:v>193.1875</c:v>
                </c:pt>
                <c:pt idx="45762">
                  <c:v>97.24609375</c:v>
                </c:pt>
                <c:pt idx="45763">
                  <c:v>50.24609375</c:v>
                </c:pt>
                <c:pt idx="45764">
                  <c:v>70.24609375</c:v>
                </c:pt>
                <c:pt idx="45765">
                  <c:v>336.24609379999998</c:v>
                </c:pt>
                <c:pt idx="45766">
                  <c:v>173.94140619999999</c:v>
                </c:pt>
                <c:pt idx="45767">
                  <c:v>201.94140619999999</c:v>
                </c:pt>
                <c:pt idx="45768">
                  <c:v>85.94140625</c:v>
                </c:pt>
                <c:pt idx="45769">
                  <c:v>58.234375</c:v>
                </c:pt>
                <c:pt idx="45770">
                  <c:v>130.234375</c:v>
                </c:pt>
                <c:pt idx="45771">
                  <c:v>125.234375</c:v>
                </c:pt>
                <c:pt idx="45772">
                  <c:v>89.234375</c:v>
                </c:pt>
                <c:pt idx="45773">
                  <c:v>-40.83203125</c:v>
                </c:pt>
                <c:pt idx="45774">
                  <c:v>99.33984375</c:v>
                </c:pt>
                <c:pt idx="45775">
                  <c:v>184.12890619999999</c:v>
                </c:pt>
                <c:pt idx="45776">
                  <c:v>64.12890625</c:v>
                </c:pt>
                <c:pt idx="45777">
                  <c:v>172.12890619999999</c:v>
                </c:pt>
                <c:pt idx="45778">
                  <c:v>59.12890625</c:v>
                </c:pt>
                <c:pt idx="45779">
                  <c:v>54.1875</c:v>
                </c:pt>
                <c:pt idx="45780">
                  <c:v>41.1875</c:v>
                </c:pt>
                <c:pt idx="45781">
                  <c:v>97.1875</c:v>
                </c:pt>
                <c:pt idx="45782">
                  <c:v>84.1875</c:v>
                </c:pt>
                <c:pt idx="45783">
                  <c:v>178.24609380000001</c:v>
                </c:pt>
                <c:pt idx="45784">
                  <c:v>179.24609380000001</c:v>
                </c:pt>
                <c:pt idx="45785">
                  <c:v>167.24609380000001</c:v>
                </c:pt>
                <c:pt idx="45786">
                  <c:v>250.94140619999999</c:v>
                </c:pt>
                <c:pt idx="45787">
                  <c:v>190.94140619999999</c:v>
                </c:pt>
                <c:pt idx="45788">
                  <c:v>56.94140625</c:v>
                </c:pt>
                <c:pt idx="45789">
                  <c:v>150.16796880000001</c:v>
                </c:pt>
                <c:pt idx="45790">
                  <c:v>107.1289062</c:v>
                </c:pt>
                <c:pt idx="45791">
                  <c:v>142.12890619999999</c:v>
                </c:pt>
                <c:pt idx="45792">
                  <c:v>218.33984380000001</c:v>
                </c:pt>
                <c:pt idx="45793">
                  <c:v>32.33984375</c:v>
                </c:pt>
                <c:pt idx="45794">
                  <c:v>171.12890619999999</c:v>
                </c:pt>
                <c:pt idx="45795">
                  <c:v>138.12890619999999</c:v>
                </c:pt>
                <c:pt idx="45796">
                  <c:v>223.12890619999999</c:v>
                </c:pt>
                <c:pt idx="45797">
                  <c:v>181.1875</c:v>
                </c:pt>
                <c:pt idx="45798">
                  <c:v>104.2460938</c:v>
                </c:pt>
                <c:pt idx="45799">
                  <c:v>45.24609375</c:v>
                </c:pt>
                <c:pt idx="45800">
                  <c:v>103.2460938</c:v>
                </c:pt>
                <c:pt idx="45801">
                  <c:v>86.24609375</c:v>
                </c:pt>
                <c:pt idx="45802">
                  <c:v>-50.05859375</c:v>
                </c:pt>
                <c:pt idx="45803">
                  <c:v>158.16796880000001</c:v>
                </c:pt>
                <c:pt idx="45804">
                  <c:v>73.12890625</c:v>
                </c:pt>
                <c:pt idx="45805">
                  <c:v>62.33984375</c:v>
                </c:pt>
                <c:pt idx="45806">
                  <c:v>21.33984375</c:v>
                </c:pt>
                <c:pt idx="45807">
                  <c:v>101.1289062</c:v>
                </c:pt>
                <c:pt idx="45808">
                  <c:v>33.12890625</c:v>
                </c:pt>
                <c:pt idx="45809">
                  <c:v>164.12890619999999</c:v>
                </c:pt>
                <c:pt idx="45810">
                  <c:v>125.1289062</c:v>
                </c:pt>
                <c:pt idx="45811">
                  <c:v>62.1875</c:v>
                </c:pt>
                <c:pt idx="45812">
                  <c:v>11.1875</c:v>
                </c:pt>
                <c:pt idx="45813">
                  <c:v>161.1875</c:v>
                </c:pt>
                <c:pt idx="45814">
                  <c:v>55.1875</c:v>
                </c:pt>
                <c:pt idx="45815">
                  <c:v>137.24609380000001</c:v>
                </c:pt>
                <c:pt idx="45816">
                  <c:v>178.94140619999999</c:v>
                </c:pt>
                <c:pt idx="45817">
                  <c:v>152.94140619999999</c:v>
                </c:pt>
                <c:pt idx="45818">
                  <c:v>192.94140619999999</c:v>
                </c:pt>
                <c:pt idx="45819">
                  <c:v>169.94140619999999</c:v>
                </c:pt>
                <c:pt idx="45820">
                  <c:v>23.234375</c:v>
                </c:pt>
                <c:pt idx="45821">
                  <c:v>55.234375</c:v>
                </c:pt>
                <c:pt idx="45822">
                  <c:v>94.16796875</c:v>
                </c:pt>
                <c:pt idx="45823">
                  <c:v>156.16796880000001</c:v>
                </c:pt>
                <c:pt idx="45824">
                  <c:v>169.12890619999999</c:v>
                </c:pt>
                <c:pt idx="45825">
                  <c:v>217.12890619999999</c:v>
                </c:pt>
                <c:pt idx="45826">
                  <c:v>58.33984375</c:v>
                </c:pt>
                <c:pt idx="45827">
                  <c:v>163.33984380000001</c:v>
                </c:pt>
                <c:pt idx="45828">
                  <c:v>-7.66015625</c:v>
                </c:pt>
                <c:pt idx="45829">
                  <c:v>98.33984375</c:v>
                </c:pt>
                <c:pt idx="45830">
                  <c:v>63.12890625</c:v>
                </c:pt>
                <c:pt idx="45831">
                  <c:v>93.12890625</c:v>
                </c:pt>
                <c:pt idx="45832">
                  <c:v>90.12890625</c:v>
                </c:pt>
                <c:pt idx="45833">
                  <c:v>153.1875</c:v>
                </c:pt>
                <c:pt idx="45834">
                  <c:v>8.24609375</c:v>
                </c:pt>
                <c:pt idx="45835">
                  <c:v>206.24609380000001</c:v>
                </c:pt>
                <c:pt idx="45836">
                  <c:v>57.24609375</c:v>
                </c:pt>
                <c:pt idx="45837">
                  <c:v>112.9414062</c:v>
                </c:pt>
                <c:pt idx="45838">
                  <c:v>188.94140619999999</c:v>
                </c:pt>
                <c:pt idx="45839">
                  <c:v>186.94140619999999</c:v>
                </c:pt>
                <c:pt idx="45840">
                  <c:v>152.234375</c:v>
                </c:pt>
                <c:pt idx="45841">
                  <c:v>162.234375</c:v>
                </c:pt>
                <c:pt idx="45842">
                  <c:v>42.234375</c:v>
                </c:pt>
                <c:pt idx="45843">
                  <c:v>142.234375</c:v>
                </c:pt>
                <c:pt idx="45844">
                  <c:v>232.234375</c:v>
                </c:pt>
                <c:pt idx="45845">
                  <c:v>141.234375</c:v>
                </c:pt>
                <c:pt idx="45846">
                  <c:v>18.16796875</c:v>
                </c:pt>
                <c:pt idx="45847">
                  <c:v>63.16796875</c:v>
                </c:pt>
                <c:pt idx="45848">
                  <c:v>75.12890625</c:v>
                </c:pt>
                <c:pt idx="45849">
                  <c:v>141.12890619999999</c:v>
                </c:pt>
                <c:pt idx="45850">
                  <c:v>138.33984380000001</c:v>
                </c:pt>
                <c:pt idx="45851">
                  <c:v>119.1289062</c:v>
                </c:pt>
                <c:pt idx="45852">
                  <c:v>44.12890625</c:v>
                </c:pt>
                <c:pt idx="45853">
                  <c:v>91.12890625</c:v>
                </c:pt>
                <c:pt idx="45854">
                  <c:v>116.1289062</c:v>
                </c:pt>
                <c:pt idx="45855">
                  <c:v>102.1289062</c:v>
                </c:pt>
                <c:pt idx="45856">
                  <c:v>201.12890619999999</c:v>
                </c:pt>
                <c:pt idx="45857">
                  <c:v>173.1875</c:v>
                </c:pt>
                <c:pt idx="45858">
                  <c:v>105.2460938</c:v>
                </c:pt>
                <c:pt idx="45859">
                  <c:v>144.24609380000001</c:v>
                </c:pt>
                <c:pt idx="45860">
                  <c:v>93.94140625</c:v>
                </c:pt>
                <c:pt idx="45861">
                  <c:v>219.94140619999999</c:v>
                </c:pt>
                <c:pt idx="45862">
                  <c:v>165.234375</c:v>
                </c:pt>
                <c:pt idx="45863">
                  <c:v>100.234375</c:v>
                </c:pt>
                <c:pt idx="45864">
                  <c:v>44.16796875</c:v>
                </c:pt>
                <c:pt idx="45865">
                  <c:v>81.16796875</c:v>
                </c:pt>
                <c:pt idx="45866">
                  <c:v>49.12890625</c:v>
                </c:pt>
                <c:pt idx="45867">
                  <c:v>14.12890625</c:v>
                </c:pt>
                <c:pt idx="45868">
                  <c:v>265.12890620000002</c:v>
                </c:pt>
                <c:pt idx="45869">
                  <c:v>120.3398438</c:v>
                </c:pt>
                <c:pt idx="45870">
                  <c:v>120.3398438</c:v>
                </c:pt>
                <c:pt idx="45871">
                  <c:v>45.12890625</c:v>
                </c:pt>
                <c:pt idx="45872">
                  <c:v>66.12890625</c:v>
                </c:pt>
                <c:pt idx="45873">
                  <c:v>232.12890619999999</c:v>
                </c:pt>
                <c:pt idx="45874">
                  <c:v>221.1875</c:v>
                </c:pt>
                <c:pt idx="45875">
                  <c:v>247.1875</c:v>
                </c:pt>
                <c:pt idx="45876">
                  <c:v>78.24609375</c:v>
                </c:pt>
                <c:pt idx="45877">
                  <c:v>231.24609380000001</c:v>
                </c:pt>
                <c:pt idx="45878">
                  <c:v>67.94140625</c:v>
                </c:pt>
                <c:pt idx="45879">
                  <c:v>219.234375</c:v>
                </c:pt>
                <c:pt idx="45880">
                  <c:v>184.16796880000001</c:v>
                </c:pt>
                <c:pt idx="45881">
                  <c:v>100.1679688</c:v>
                </c:pt>
                <c:pt idx="45882">
                  <c:v>125.1289062</c:v>
                </c:pt>
                <c:pt idx="45883">
                  <c:v>87.12890625</c:v>
                </c:pt>
                <c:pt idx="45884">
                  <c:v>109.3398438</c:v>
                </c:pt>
                <c:pt idx="45885">
                  <c:v>44.33984375</c:v>
                </c:pt>
                <c:pt idx="45886">
                  <c:v>130.33984380000001</c:v>
                </c:pt>
                <c:pt idx="45887">
                  <c:v>25.33984375</c:v>
                </c:pt>
                <c:pt idx="45888">
                  <c:v>105.3398438</c:v>
                </c:pt>
                <c:pt idx="45889">
                  <c:v>50.33984375</c:v>
                </c:pt>
                <c:pt idx="45890">
                  <c:v>172.12890619999999</c:v>
                </c:pt>
                <c:pt idx="45891">
                  <c:v>-65.87109375</c:v>
                </c:pt>
                <c:pt idx="45892">
                  <c:v>162.12890619999999</c:v>
                </c:pt>
                <c:pt idx="45893">
                  <c:v>113.1875</c:v>
                </c:pt>
                <c:pt idx="45894">
                  <c:v>87.24609375</c:v>
                </c:pt>
                <c:pt idx="45895">
                  <c:v>145.24609380000001</c:v>
                </c:pt>
                <c:pt idx="45896">
                  <c:v>113.9414062</c:v>
                </c:pt>
                <c:pt idx="45897">
                  <c:v>32.94140625</c:v>
                </c:pt>
                <c:pt idx="45898">
                  <c:v>149.94140619999999</c:v>
                </c:pt>
                <c:pt idx="45899">
                  <c:v>109.9414062</c:v>
                </c:pt>
                <c:pt idx="45900">
                  <c:v>97.94140625</c:v>
                </c:pt>
                <c:pt idx="45901">
                  <c:v>153.234375</c:v>
                </c:pt>
                <c:pt idx="45902">
                  <c:v>206.234375</c:v>
                </c:pt>
                <c:pt idx="45903">
                  <c:v>75.16796875</c:v>
                </c:pt>
                <c:pt idx="45904">
                  <c:v>147.12890619999999</c:v>
                </c:pt>
                <c:pt idx="45905">
                  <c:v>141.12890619999999</c:v>
                </c:pt>
                <c:pt idx="45906">
                  <c:v>106.3398438</c:v>
                </c:pt>
                <c:pt idx="45907">
                  <c:v>21.33984375</c:v>
                </c:pt>
                <c:pt idx="45908">
                  <c:v>113.3398438</c:v>
                </c:pt>
                <c:pt idx="45909">
                  <c:v>216.33984380000001</c:v>
                </c:pt>
                <c:pt idx="45910">
                  <c:v>203.12890619999999</c:v>
                </c:pt>
                <c:pt idx="45911">
                  <c:v>192.1875</c:v>
                </c:pt>
                <c:pt idx="45912">
                  <c:v>62.1875</c:v>
                </c:pt>
                <c:pt idx="45913">
                  <c:v>159.24609380000001</c:v>
                </c:pt>
                <c:pt idx="45914">
                  <c:v>9.24609375</c:v>
                </c:pt>
                <c:pt idx="45915">
                  <c:v>142.94140619999999</c:v>
                </c:pt>
                <c:pt idx="45916">
                  <c:v>155.94140619999999</c:v>
                </c:pt>
                <c:pt idx="45917">
                  <c:v>68.94140625</c:v>
                </c:pt>
                <c:pt idx="45918">
                  <c:v>132.94140619999999</c:v>
                </c:pt>
                <c:pt idx="45919">
                  <c:v>-5.765625</c:v>
                </c:pt>
                <c:pt idx="45920">
                  <c:v>189.234375</c:v>
                </c:pt>
                <c:pt idx="45921">
                  <c:v>22.234375</c:v>
                </c:pt>
                <c:pt idx="45922">
                  <c:v>143.16796880000001</c:v>
                </c:pt>
                <c:pt idx="45923">
                  <c:v>153.33984380000001</c:v>
                </c:pt>
                <c:pt idx="45924">
                  <c:v>89.33984375</c:v>
                </c:pt>
                <c:pt idx="45925">
                  <c:v>311.33984379999998</c:v>
                </c:pt>
                <c:pt idx="45926">
                  <c:v>137.33984380000001</c:v>
                </c:pt>
                <c:pt idx="45927">
                  <c:v>65.12890625</c:v>
                </c:pt>
                <c:pt idx="45928">
                  <c:v>47.12890625</c:v>
                </c:pt>
                <c:pt idx="45929">
                  <c:v>136.12890619999999</c:v>
                </c:pt>
                <c:pt idx="45930">
                  <c:v>26.12890625</c:v>
                </c:pt>
                <c:pt idx="45931">
                  <c:v>219.12890619999999</c:v>
                </c:pt>
                <c:pt idx="45932">
                  <c:v>76.1875</c:v>
                </c:pt>
                <c:pt idx="45933">
                  <c:v>97.24609375</c:v>
                </c:pt>
                <c:pt idx="45934">
                  <c:v>114.2460938</c:v>
                </c:pt>
                <c:pt idx="45935">
                  <c:v>187.24609380000001</c:v>
                </c:pt>
                <c:pt idx="45936">
                  <c:v>89.24609375</c:v>
                </c:pt>
                <c:pt idx="45937">
                  <c:v>198.94140619999999</c:v>
                </c:pt>
                <c:pt idx="45938">
                  <c:v>54.234375</c:v>
                </c:pt>
                <c:pt idx="45939">
                  <c:v>-21.765625</c:v>
                </c:pt>
                <c:pt idx="45940">
                  <c:v>245.234375</c:v>
                </c:pt>
                <c:pt idx="45941">
                  <c:v>186.234375</c:v>
                </c:pt>
                <c:pt idx="45942">
                  <c:v>126.1679688</c:v>
                </c:pt>
                <c:pt idx="45943">
                  <c:v>109.1679688</c:v>
                </c:pt>
                <c:pt idx="45944">
                  <c:v>243.16796880000001</c:v>
                </c:pt>
                <c:pt idx="45945">
                  <c:v>51.12890625</c:v>
                </c:pt>
                <c:pt idx="45946">
                  <c:v>18.12890625</c:v>
                </c:pt>
                <c:pt idx="45947">
                  <c:v>91.33984375</c:v>
                </c:pt>
                <c:pt idx="45948">
                  <c:v>96.33984375</c:v>
                </c:pt>
                <c:pt idx="45949">
                  <c:v>88.33984375</c:v>
                </c:pt>
                <c:pt idx="45950">
                  <c:v>124.1289062</c:v>
                </c:pt>
                <c:pt idx="45951">
                  <c:v>31.12890625</c:v>
                </c:pt>
                <c:pt idx="45952">
                  <c:v>146.12890619999999</c:v>
                </c:pt>
                <c:pt idx="45953">
                  <c:v>149.1875</c:v>
                </c:pt>
                <c:pt idx="45954">
                  <c:v>269.1875</c:v>
                </c:pt>
                <c:pt idx="45955">
                  <c:v>267.1875</c:v>
                </c:pt>
                <c:pt idx="45956">
                  <c:v>223.1875</c:v>
                </c:pt>
                <c:pt idx="45957">
                  <c:v>55.1875</c:v>
                </c:pt>
                <c:pt idx="45958">
                  <c:v>63.24609375</c:v>
                </c:pt>
                <c:pt idx="45959">
                  <c:v>141.24609380000001</c:v>
                </c:pt>
                <c:pt idx="45960">
                  <c:v>107.9414062</c:v>
                </c:pt>
                <c:pt idx="45961">
                  <c:v>137.234375</c:v>
                </c:pt>
                <c:pt idx="45962">
                  <c:v>47.16796875</c:v>
                </c:pt>
                <c:pt idx="45963">
                  <c:v>148.12890619999999</c:v>
                </c:pt>
                <c:pt idx="45964">
                  <c:v>143.1875</c:v>
                </c:pt>
                <c:pt idx="45965">
                  <c:v>-21.8125</c:v>
                </c:pt>
                <c:pt idx="45966">
                  <c:v>196.1875</c:v>
                </c:pt>
                <c:pt idx="45967">
                  <c:v>57.24609375</c:v>
                </c:pt>
                <c:pt idx="45968">
                  <c:v>148.24609380000001</c:v>
                </c:pt>
                <c:pt idx="45969">
                  <c:v>68.24609375</c:v>
                </c:pt>
                <c:pt idx="45970">
                  <c:v>93.24609375</c:v>
                </c:pt>
                <c:pt idx="45971">
                  <c:v>108.2460938</c:v>
                </c:pt>
                <c:pt idx="45972">
                  <c:v>179.94140619999999</c:v>
                </c:pt>
                <c:pt idx="45973">
                  <c:v>107.9414062</c:v>
                </c:pt>
                <c:pt idx="45974">
                  <c:v>183.94140619999999</c:v>
                </c:pt>
                <c:pt idx="45975">
                  <c:v>111.9414062</c:v>
                </c:pt>
                <c:pt idx="45976">
                  <c:v>145.234375</c:v>
                </c:pt>
                <c:pt idx="45977">
                  <c:v>163.234375</c:v>
                </c:pt>
                <c:pt idx="45978">
                  <c:v>78.234375</c:v>
                </c:pt>
                <c:pt idx="45979">
                  <c:v>113.1679688</c:v>
                </c:pt>
                <c:pt idx="45980">
                  <c:v>7.16796875</c:v>
                </c:pt>
                <c:pt idx="45981">
                  <c:v>45.16796875</c:v>
                </c:pt>
                <c:pt idx="45982">
                  <c:v>49.33984375</c:v>
                </c:pt>
                <c:pt idx="45983">
                  <c:v>60.33984375</c:v>
                </c:pt>
                <c:pt idx="45984">
                  <c:v>195.12890619999999</c:v>
                </c:pt>
                <c:pt idx="45985">
                  <c:v>141.12890619999999</c:v>
                </c:pt>
                <c:pt idx="45986">
                  <c:v>133.12890619999999</c:v>
                </c:pt>
                <c:pt idx="45987">
                  <c:v>13.1875</c:v>
                </c:pt>
                <c:pt idx="45988">
                  <c:v>102.1875</c:v>
                </c:pt>
                <c:pt idx="45989">
                  <c:v>206.1875</c:v>
                </c:pt>
                <c:pt idx="45990">
                  <c:v>0.1875</c:v>
                </c:pt>
                <c:pt idx="45991">
                  <c:v>192.94140619999999</c:v>
                </c:pt>
                <c:pt idx="45992">
                  <c:v>56.94140625</c:v>
                </c:pt>
                <c:pt idx="45993">
                  <c:v>150.234375</c:v>
                </c:pt>
                <c:pt idx="45994">
                  <c:v>74.234375</c:v>
                </c:pt>
                <c:pt idx="45995">
                  <c:v>79.16796875</c:v>
                </c:pt>
                <c:pt idx="45996">
                  <c:v>160.16796880000001</c:v>
                </c:pt>
                <c:pt idx="45997">
                  <c:v>64.12890625</c:v>
                </c:pt>
                <c:pt idx="45998">
                  <c:v>48.12890625</c:v>
                </c:pt>
                <c:pt idx="45999">
                  <c:v>176.33984380000001</c:v>
                </c:pt>
                <c:pt idx="46000">
                  <c:v>150.33984380000001</c:v>
                </c:pt>
                <c:pt idx="46001">
                  <c:v>164.33984380000001</c:v>
                </c:pt>
                <c:pt idx="46002">
                  <c:v>44.33984375</c:v>
                </c:pt>
                <c:pt idx="46003">
                  <c:v>137.12890619999999</c:v>
                </c:pt>
                <c:pt idx="46004">
                  <c:v>197.12890619999999</c:v>
                </c:pt>
                <c:pt idx="46005">
                  <c:v>88.12890625</c:v>
                </c:pt>
                <c:pt idx="46006">
                  <c:v>117.1289062</c:v>
                </c:pt>
                <c:pt idx="46007">
                  <c:v>160.1875</c:v>
                </c:pt>
                <c:pt idx="46008">
                  <c:v>231.24609380000001</c:v>
                </c:pt>
                <c:pt idx="46009">
                  <c:v>138.24609380000001</c:v>
                </c:pt>
                <c:pt idx="46010">
                  <c:v>125.9414062</c:v>
                </c:pt>
                <c:pt idx="46011">
                  <c:v>72.94140625</c:v>
                </c:pt>
                <c:pt idx="46012">
                  <c:v>113.234375</c:v>
                </c:pt>
                <c:pt idx="46013">
                  <c:v>26.234375</c:v>
                </c:pt>
                <c:pt idx="46014">
                  <c:v>136.16796880000001</c:v>
                </c:pt>
                <c:pt idx="46015">
                  <c:v>121.1679688</c:v>
                </c:pt>
                <c:pt idx="46016">
                  <c:v>184.16796880000001</c:v>
                </c:pt>
                <c:pt idx="46017">
                  <c:v>136.16796880000001</c:v>
                </c:pt>
                <c:pt idx="46018">
                  <c:v>168.12890619999999</c:v>
                </c:pt>
                <c:pt idx="46019">
                  <c:v>62.12890625</c:v>
                </c:pt>
                <c:pt idx="46020">
                  <c:v>102.3398438</c:v>
                </c:pt>
                <c:pt idx="46021">
                  <c:v>135.33984380000001</c:v>
                </c:pt>
                <c:pt idx="46022">
                  <c:v>56.33984375</c:v>
                </c:pt>
                <c:pt idx="46023">
                  <c:v>139.12890619999999</c:v>
                </c:pt>
                <c:pt idx="46024">
                  <c:v>181.12890619999999</c:v>
                </c:pt>
                <c:pt idx="46025">
                  <c:v>112.1289062</c:v>
                </c:pt>
                <c:pt idx="46026">
                  <c:v>100.1289062</c:v>
                </c:pt>
                <c:pt idx="46027">
                  <c:v>132.1875</c:v>
                </c:pt>
                <c:pt idx="46028">
                  <c:v>58.1875</c:v>
                </c:pt>
                <c:pt idx="46029">
                  <c:v>234.1875</c:v>
                </c:pt>
                <c:pt idx="46030">
                  <c:v>167.24609380000001</c:v>
                </c:pt>
                <c:pt idx="46031">
                  <c:v>212.24609380000001</c:v>
                </c:pt>
                <c:pt idx="46032">
                  <c:v>116.9414062</c:v>
                </c:pt>
                <c:pt idx="46033">
                  <c:v>196.94140619999999</c:v>
                </c:pt>
                <c:pt idx="46034">
                  <c:v>53.94140625</c:v>
                </c:pt>
                <c:pt idx="46035">
                  <c:v>186.94140619999999</c:v>
                </c:pt>
                <c:pt idx="46036">
                  <c:v>77.234375</c:v>
                </c:pt>
                <c:pt idx="46037">
                  <c:v>188.234375</c:v>
                </c:pt>
                <c:pt idx="46038">
                  <c:v>72.16796875</c:v>
                </c:pt>
                <c:pt idx="46039">
                  <c:v>64.12890625</c:v>
                </c:pt>
                <c:pt idx="46040">
                  <c:v>55.12890625</c:v>
                </c:pt>
                <c:pt idx="46041">
                  <c:v>75.33984375</c:v>
                </c:pt>
                <c:pt idx="46042">
                  <c:v>89.33984375</c:v>
                </c:pt>
                <c:pt idx="46043">
                  <c:v>171.12890619999999</c:v>
                </c:pt>
                <c:pt idx="46044">
                  <c:v>175.12890619999999</c:v>
                </c:pt>
                <c:pt idx="46045">
                  <c:v>221.12890619999999</c:v>
                </c:pt>
                <c:pt idx="46046">
                  <c:v>231.12890619999999</c:v>
                </c:pt>
                <c:pt idx="46047">
                  <c:v>81.1875</c:v>
                </c:pt>
                <c:pt idx="46048">
                  <c:v>94.1875</c:v>
                </c:pt>
                <c:pt idx="46049">
                  <c:v>65.94140625</c:v>
                </c:pt>
                <c:pt idx="46050">
                  <c:v>60.94140625</c:v>
                </c:pt>
                <c:pt idx="46051">
                  <c:v>50.94140625</c:v>
                </c:pt>
                <c:pt idx="46052">
                  <c:v>143.94140619999999</c:v>
                </c:pt>
                <c:pt idx="46053">
                  <c:v>58.234375</c:v>
                </c:pt>
                <c:pt idx="46054">
                  <c:v>103.234375</c:v>
                </c:pt>
                <c:pt idx="46055">
                  <c:v>149.234375</c:v>
                </c:pt>
                <c:pt idx="46056">
                  <c:v>77.234375</c:v>
                </c:pt>
                <c:pt idx="46057">
                  <c:v>169.16796880000001</c:v>
                </c:pt>
                <c:pt idx="46058">
                  <c:v>72.12890625</c:v>
                </c:pt>
                <c:pt idx="46059">
                  <c:v>142.33984380000001</c:v>
                </c:pt>
                <c:pt idx="46060">
                  <c:v>161.33984380000001</c:v>
                </c:pt>
                <c:pt idx="46061">
                  <c:v>47.33984375</c:v>
                </c:pt>
                <c:pt idx="46062">
                  <c:v>100.3398438</c:v>
                </c:pt>
                <c:pt idx="46063">
                  <c:v>59.33984375</c:v>
                </c:pt>
                <c:pt idx="46064">
                  <c:v>83.12890625</c:v>
                </c:pt>
                <c:pt idx="46065">
                  <c:v>214.12890619999999</c:v>
                </c:pt>
                <c:pt idx="46066">
                  <c:v>140.12890619999999</c:v>
                </c:pt>
                <c:pt idx="46067">
                  <c:v>135.12890619999999</c:v>
                </c:pt>
                <c:pt idx="46068">
                  <c:v>37.1875</c:v>
                </c:pt>
                <c:pt idx="46069">
                  <c:v>121.2460938</c:v>
                </c:pt>
                <c:pt idx="46070">
                  <c:v>174.24609380000001</c:v>
                </c:pt>
                <c:pt idx="46071">
                  <c:v>47.24609375</c:v>
                </c:pt>
                <c:pt idx="46072">
                  <c:v>185.24609380000001</c:v>
                </c:pt>
                <c:pt idx="46073">
                  <c:v>60.24609375</c:v>
                </c:pt>
                <c:pt idx="46074">
                  <c:v>101.2460938</c:v>
                </c:pt>
                <c:pt idx="46075">
                  <c:v>26.94140625</c:v>
                </c:pt>
                <c:pt idx="46076">
                  <c:v>103.9414062</c:v>
                </c:pt>
                <c:pt idx="46077">
                  <c:v>-13.05859375</c:v>
                </c:pt>
                <c:pt idx="46078">
                  <c:v>103.9414062</c:v>
                </c:pt>
                <c:pt idx="46079">
                  <c:v>110.9414062</c:v>
                </c:pt>
                <c:pt idx="46080">
                  <c:v>70.234375</c:v>
                </c:pt>
                <c:pt idx="46081">
                  <c:v>188.234375</c:v>
                </c:pt>
                <c:pt idx="46082">
                  <c:v>-72.83203125</c:v>
                </c:pt>
                <c:pt idx="46083">
                  <c:v>77.16796875</c:v>
                </c:pt>
                <c:pt idx="46084">
                  <c:v>67.12890625</c:v>
                </c:pt>
                <c:pt idx="46085">
                  <c:v>160.12890619999999</c:v>
                </c:pt>
                <c:pt idx="46086">
                  <c:v>104.1289062</c:v>
                </c:pt>
                <c:pt idx="46087">
                  <c:v>67.12890625</c:v>
                </c:pt>
                <c:pt idx="46088">
                  <c:v>60.12890625</c:v>
                </c:pt>
                <c:pt idx="46089">
                  <c:v>176.33984380000001</c:v>
                </c:pt>
                <c:pt idx="46090">
                  <c:v>19.33984375</c:v>
                </c:pt>
                <c:pt idx="46091">
                  <c:v>86.12890625</c:v>
                </c:pt>
                <c:pt idx="46092">
                  <c:v>111.1289062</c:v>
                </c:pt>
                <c:pt idx="46093">
                  <c:v>155.12890619999999</c:v>
                </c:pt>
                <c:pt idx="46094">
                  <c:v>-47.8125</c:v>
                </c:pt>
                <c:pt idx="46095">
                  <c:v>163.24609380000001</c:v>
                </c:pt>
                <c:pt idx="46096">
                  <c:v>71.234375</c:v>
                </c:pt>
                <c:pt idx="46097">
                  <c:v>73.234375</c:v>
                </c:pt>
                <c:pt idx="46098">
                  <c:v>104.1679688</c:v>
                </c:pt>
                <c:pt idx="46099">
                  <c:v>90.16796875</c:v>
                </c:pt>
                <c:pt idx="46100">
                  <c:v>238.16796880000001</c:v>
                </c:pt>
                <c:pt idx="46101">
                  <c:v>153.16796880000001</c:v>
                </c:pt>
                <c:pt idx="46102">
                  <c:v>118.1289062</c:v>
                </c:pt>
                <c:pt idx="46103">
                  <c:v>41.33984375</c:v>
                </c:pt>
                <c:pt idx="46104">
                  <c:v>207.33984380000001</c:v>
                </c:pt>
                <c:pt idx="46105">
                  <c:v>3.12890625</c:v>
                </c:pt>
                <c:pt idx="46106">
                  <c:v>177.12890619999999</c:v>
                </c:pt>
                <c:pt idx="46107">
                  <c:v>65.1875</c:v>
                </c:pt>
                <c:pt idx="46108">
                  <c:v>160.24609380000001</c:v>
                </c:pt>
                <c:pt idx="46109">
                  <c:v>93.24609375</c:v>
                </c:pt>
                <c:pt idx="46110">
                  <c:v>142.24609380000001</c:v>
                </c:pt>
                <c:pt idx="46111">
                  <c:v>68.234375</c:v>
                </c:pt>
                <c:pt idx="46112">
                  <c:v>210.234375</c:v>
                </c:pt>
                <c:pt idx="46113">
                  <c:v>94.16796875</c:v>
                </c:pt>
                <c:pt idx="46114">
                  <c:v>172.12890619999999</c:v>
                </c:pt>
                <c:pt idx="46115">
                  <c:v>29.33984375</c:v>
                </c:pt>
                <c:pt idx="46116">
                  <c:v>63.33984375</c:v>
                </c:pt>
                <c:pt idx="46117">
                  <c:v>88.12890625</c:v>
                </c:pt>
                <c:pt idx="46118">
                  <c:v>190.12890619999999</c:v>
                </c:pt>
                <c:pt idx="46119">
                  <c:v>69.12890625</c:v>
                </c:pt>
                <c:pt idx="46120">
                  <c:v>72.12890625</c:v>
                </c:pt>
                <c:pt idx="46121">
                  <c:v>124.1875</c:v>
                </c:pt>
                <c:pt idx="46122">
                  <c:v>86.1875</c:v>
                </c:pt>
                <c:pt idx="46123">
                  <c:v>123.1875</c:v>
                </c:pt>
                <c:pt idx="46124">
                  <c:v>140.1875</c:v>
                </c:pt>
                <c:pt idx="46125">
                  <c:v>97.1875</c:v>
                </c:pt>
                <c:pt idx="46126">
                  <c:v>311.24609379999998</c:v>
                </c:pt>
                <c:pt idx="46127">
                  <c:v>47.94140625</c:v>
                </c:pt>
                <c:pt idx="46128">
                  <c:v>158.94140619999999</c:v>
                </c:pt>
                <c:pt idx="46129">
                  <c:v>86.94140625</c:v>
                </c:pt>
                <c:pt idx="46130">
                  <c:v>146.94140619999999</c:v>
                </c:pt>
                <c:pt idx="46131">
                  <c:v>101.234375</c:v>
                </c:pt>
                <c:pt idx="46132">
                  <c:v>21.234375</c:v>
                </c:pt>
                <c:pt idx="46133">
                  <c:v>109.234375</c:v>
                </c:pt>
                <c:pt idx="46134">
                  <c:v>77.234375</c:v>
                </c:pt>
                <c:pt idx="46135">
                  <c:v>70.16796875</c:v>
                </c:pt>
                <c:pt idx="46136">
                  <c:v>83.16796875</c:v>
                </c:pt>
                <c:pt idx="46137">
                  <c:v>77.16796875</c:v>
                </c:pt>
                <c:pt idx="46138">
                  <c:v>58.12890625</c:v>
                </c:pt>
                <c:pt idx="46139">
                  <c:v>187.12890619999999</c:v>
                </c:pt>
                <c:pt idx="46140">
                  <c:v>165.33984380000001</c:v>
                </c:pt>
                <c:pt idx="46141">
                  <c:v>72.33984375</c:v>
                </c:pt>
                <c:pt idx="46142">
                  <c:v>115.3398438</c:v>
                </c:pt>
                <c:pt idx="46143">
                  <c:v>62.33984375</c:v>
                </c:pt>
                <c:pt idx="46144">
                  <c:v>69.12890625</c:v>
                </c:pt>
                <c:pt idx="46145">
                  <c:v>60.1875</c:v>
                </c:pt>
                <c:pt idx="46146">
                  <c:v>85.24609375</c:v>
                </c:pt>
                <c:pt idx="46147">
                  <c:v>77.24609375</c:v>
                </c:pt>
                <c:pt idx="46148">
                  <c:v>156.24609380000001</c:v>
                </c:pt>
                <c:pt idx="46149">
                  <c:v>222.24609380000001</c:v>
                </c:pt>
                <c:pt idx="46150">
                  <c:v>186.94140619999999</c:v>
                </c:pt>
                <c:pt idx="46151">
                  <c:v>54.94140625</c:v>
                </c:pt>
                <c:pt idx="46152">
                  <c:v>152.94140619999999</c:v>
                </c:pt>
                <c:pt idx="46153">
                  <c:v>113.234375</c:v>
                </c:pt>
                <c:pt idx="46154">
                  <c:v>76.12890625</c:v>
                </c:pt>
                <c:pt idx="46155">
                  <c:v>132.12890619999999</c:v>
                </c:pt>
                <c:pt idx="46156">
                  <c:v>50.33984375</c:v>
                </c:pt>
                <c:pt idx="46157">
                  <c:v>116.3398438</c:v>
                </c:pt>
                <c:pt idx="46158">
                  <c:v>42.33984375</c:v>
                </c:pt>
                <c:pt idx="46159">
                  <c:v>108.3398438</c:v>
                </c:pt>
                <c:pt idx="46160">
                  <c:v>16.12890625</c:v>
                </c:pt>
                <c:pt idx="46161">
                  <c:v>227.12890619999999</c:v>
                </c:pt>
                <c:pt idx="46162">
                  <c:v>137.1875</c:v>
                </c:pt>
                <c:pt idx="46163">
                  <c:v>112.1875</c:v>
                </c:pt>
                <c:pt idx="46164">
                  <c:v>154.1875</c:v>
                </c:pt>
                <c:pt idx="46165">
                  <c:v>141.1875</c:v>
                </c:pt>
                <c:pt idx="46166">
                  <c:v>103.1875</c:v>
                </c:pt>
                <c:pt idx="46167">
                  <c:v>175.24609380000001</c:v>
                </c:pt>
                <c:pt idx="46168">
                  <c:v>-2.05859375</c:v>
                </c:pt>
                <c:pt idx="46169">
                  <c:v>150.94140619999999</c:v>
                </c:pt>
                <c:pt idx="46170">
                  <c:v>73.234375</c:v>
                </c:pt>
                <c:pt idx="46171">
                  <c:v>151.234375</c:v>
                </c:pt>
                <c:pt idx="46172">
                  <c:v>118.234375</c:v>
                </c:pt>
                <c:pt idx="46173">
                  <c:v>137.234375</c:v>
                </c:pt>
                <c:pt idx="46174">
                  <c:v>82.16796875</c:v>
                </c:pt>
                <c:pt idx="46175">
                  <c:v>22.12890625</c:v>
                </c:pt>
                <c:pt idx="46176">
                  <c:v>131.12890619999999</c:v>
                </c:pt>
                <c:pt idx="46177">
                  <c:v>52.33984375</c:v>
                </c:pt>
                <c:pt idx="46178">
                  <c:v>-3.87109375</c:v>
                </c:pt>
                <c:pt idx="46179">
                  <c:v>31.12890625</c:v>
                </c:pt>
                <c:pt idx="46180">
                  <c:v>249.12890619999999</c:v>
                </c:pt>
                <c:pt idx="46181">
                  <c:v>130.1875</c:v>
                </c:pt>
                <c:pt idx="46182">
                  <c:v>98.1875</c:v>
                </c:pt>
                <c:pt idx="46183">
                  <c:v>176.1875</c:v>
                </c:pt>
                <c:pt idx="46184">
                  <c:v>111.2460938</c:v>
                </c:pt>
                <c:pt idx="46185">
                  <c:v>167.24609380000001</c:v>
                </c:pt>
                <c:pt idx="46186">
                  <c:v>110.234375</c:v>
                </c:pt>
                <c:pt idx="46187">
                  <c:v>150.234375</c:v>
                </c:pt>
                <c:pt idx="46188">
                  <c:v>170.16796880000001</c:v>
                </c:pt>
                <c:pt idx="46189">
                  <c:v>99.12890625</c:v>
                </c:pt>
                <c:pt idx="46190">
                  <c:v>114.1289062</c:v>
                </c:pt>
                <c:pt idx="46191">
                  <c:v>170.12890619999999</c:v>
                </c:pt>
                <c:pt idx="46192">
                  <c:v>108.3398438</c:v>
                </c:pt>
                <c:pt idx="46193">
                  <c:v>60.33984375</c:v>
                </c:pt>
                <c:pt idx="46194">
                  <c:v>270.33984379999998</c:v>
                </c:pt>
                <c:pt idx="46195">
                  <c:v>107.3398438</c:v>
                </c:pt>
                <c:pt idx="46196">
                  <c:v>108.3398438</c:v>
                </c:pt>
                <c:pt idx="46197">
                  <c:v>109.1289062</c:v>
                </c:pt>
                <c:pt idx="46198">
                  <c:v>73.12890625</c:v>
                </c:pt>
                <c:pt idx="46199">
                  <c:v>233.12890619999999</c:v>
                </c:pt>
                <c:pt idx="46200">
                  <c:v>108.1289062</c:v>
                </c:pt>
                <c:pt idx="46201">
                  <c:v>106.1289062</c:v>
                </c:pt>
                <c:pt idx="46202">
                  <c:v>33.1875</c:v>
                </c:pt>
                <c:pt idx="46203">
                  <c:v>140.24609380000001</c:v>
                </c:pt>
                <c:pt idx="46204">
                  <c:v>136.24609380000001</c:v>
                </c:pt>
                <c:pt idx="46205">
                  <c:v>135.24609380000001</c:v>
                </c:pt>
                <c:pt idx="46206">
                  <c:v>-9.75390625</c:v>
                </c:pt>
                <c:pt idx="46207">
                  <c:v>115.9414062</c:v>
                </c:pt>
                <c:pt idx="46208">
                  <c:v>139.94140619999999</c:v>
                </c:pt>
                <c:pt idx="46209">
                  <c:v>61.94140625</c:v>
                </c:pt>
                <c:pt idx="46210">
                  <c:v>83.234375</c:v>
                </c:pt>
                <c:pt idx="46211">
                  <c:v>111.234375</c:v>
                </c:pt>
                <c:pt idx="46212">
                  <c:v>210.234375</c:v>
                </c:pt>
                <c:pt idx="46213">
                  <c:v>152.16796880000001</c:v>
                </c:pt>
                <c:pt idx="46214">
                  <c:v>95.12890625</c:v>
                </c:pt>
                <c:pt idx="46215">
                  <c:v>225.12890619999999</c:v>
                </c:pt>
                <c:pt idx="46216">
                  <c:v>65.33984375</c:v>
                </c:pt>
                <c:pt idx="46217">
                  <c:v>102.3398438</c:v>
                </c:pt>
                <c:pt idx="46218">
                  <c:v>201.33984380000001</c:v>
                </c:pt>
                <c:pt idx="46219">
                  <c:v>287.33984379999998</c:v>
                </c:pt>
                <c:pt idx="46220">
                  <c:v>125.1289062</c:v>
                </c:pt>
                <c:pt idx="46221">
                  <c:v>99.12890625</c:v>
                </c:pt>
                <c:pt idx="46222">
                  <c:v>7.12890625</c:v>
                </c:pt>
                <c:pt idx="46223">
                  <c:v>39.1875</c:v>
                </c:pt>
                <c:pt idx="46224">
                  <c:v>115.1875</c:v>
                </c:pt>
                <c:pt idx="46225">
                  <c:v>35.1875</c:v>
                </c:pt>
                <c:pt idx="46226">
                  <c:v>81.94140625</c:v>
                </c:pt>
                <c:pt idx="46227">
                  <c:v>14.94140625</c:v>
                </c:pt>
                <c:pt idx="46228">
                  <c:v>179.94140619999999</c:v>
                </c:pt>
                <c:pt idx="46229">
                  <c:v>124.9414062</c:v>
                </c:pt>
                <c:pt idx="46230">
                  <c:v>107.234375</c:v>
                </c:pt>
                <c:pt idx="46231">
                  <c:v>107.1679688</c:v>
                </c:pt>
                <c:pt idx="46232">
                  <c:v>136.16796880000001</c:v>
                </c:pt>
                <c:pt idx="46233">
                  <c:v>119.1679688</c:v>
                </c:pt>
                <c:pt idx="46234">
                  <c:v>145.16796880000001</c:v>
                </c:pt>
                <c:pt idx="46235">
                  <c:v>120.1289062</c:v>
                </c:pt>
                <c:pt idx="46236">
                  <c:v>105.3398438</c:v>
                </c:pt>
                <c:pt idx="46237">
                  <c:v>61.33984375</c:v>
                </c:pt>
                <c:pt idx="46238">
                  <c:v>45.33984375</c:v>
                </c:pt>
                <c:pt idx="46239">
                  <c:v>111.3398438</c:v>
                </c:pt>
                <c:pt idx="46240">
                  <c:v>214.33984380000001</c:v>
                </c:pt>
                <c:pt idx="46241">
                  <c:v>67.12890625</c:v>
                </c:pt>
                <c:pt idx="46242">
                  <c:v>67.12890625</c:v>
                </c:pt>
                <c:pt idx="46243">
                  <c:v>8.1875</c:v>
                </c:pt>
                <c:pt idx="46244">
                  <c:v>200.24609380000001</c:v>
                </c:pt>
                <c:pt idx="46245">
                  <c:v>131.24609380000001</c:v>
                </c:pt>
                <c:pt idx="46246">
                  <c:v>141.94140619999999</c:v>
                </c:pt>
                <c:pt idx="46247">
                  <c:v>61.94140625</c:v>
                </c:pt>
                <c:pt idx="46248">
                  <c:v>139.234375</c:v>
                </c:pt>
                <c:pt idx="46249">
                  <c:v>120.234375</c:v>
                </c:pt>
                <c:pt idx="46250">
                  <c:v>100.234375</c:v>
                </c:pt>
                <c:pt idx="46251">
                  <c:v>98.16796875</c:v>
                </c:pt>
                <c:pt idx="46252">
                  <c:v>146.16796880000001</c:v>
                </c:pt>
                <c:pt idx="46253">
                  <c:v>195.12890619999999</c:v>
                </c:pt>
                <c:pt idx="46254">
                  <c:v>85.33984375</c:v>
                </c:pt>
                <c:pt idx="46255">
                  <c:v>158.33984380000001</c:v>
                </c:pt>
                <c:pt idx="46256">
                  <c:v>86.12890625</c:v>
                </c:pt>
                <c:pt idx="46257">
                  <c:v>253.12890619999999</c:v>
                </c:pt>
                <c:pt idx="46258">
                  <c:v>46.94140625</c:v>
                </c:pt>
                <c:pt idx="46259">
                  <c:v>218.94140619999999</c:v>
                </c:pt>
                <c:pt idx="46260">
                  <c:v>162.234375</c:v>
                </c:pt>
                <c:pt idx="46261">
                  <c:v>288.234375</c:v>
                </c:pt>
                <c:pt idx="46262">
                  <c:v>71.16796875</c:v>
                </c:pt>
                <c:pt idx="46263">
                  <c:v>69.16796875</c:v>
                </c:pt>
                <c:pt idx="46264">
                  <c:v>85.16796875</c:v>
                </c:pt>
                <c:pt idx="46265">
                  <c:v>166.16796880000001</c:v>
                </c:pt>
                <c:pt idx="46266">
                  <c:v>98.12890625</c:v>
                </c:pt>
                <c:pt idx="46267">
                  <c:v>85.12890625</c:v>
                </c:pt>
                <c:pt idx="46268">
                  <c:v>108.1289062</c:v>
                </c:pt>
                <c:pt idx="46269">
                  <c:v>63.12890625</c:v>
                </c:pt>
                <c:pt idx="46270">
                  <c:v>120.1875</c:v>
                </c:pt>
                <c:pt idx="46271">
                  <c:v>185.1875</c:v>
                </c:pt>
                <c:pt idx="46272">
                  <c:v>124.1875</c:v>
                </c:pt>
                <c:pt idx="46273">
                  <c:v>177.1875</c:v>
                </c:pt>
                <c:pt idx="46274">
                  <c:v>28.24609375</c:v>
                </c:pt>
                <c:pt idx="46275">
                  <c:v>156.24609380000001</c:v>
                </c:pt>
                <c:pt idx="46276">
                  <c:v>30.234375</c:v>
                </c:pt>
                <c:pt idx="46277">
                  <c:v>79.16796875</c:v>
                </c:pt>
                <c:pt idx="46278">
                  <c:v>49.16796875</c:v>
                </c:pt>
                <c:pt idx="46279">
                  <c:v>100.1289062</c:v>
                </c:pt>
                <c:pt idx="46280">
                  <c:v>83.33984375</c:v>
                </c:pt>
                <c:pt idx="46281">
                  <c:v>118.1289062</c:v>
                </c:pt>
                <c:pt idx="46282">
                  <c:v>184.12890619999999</c:v>
                </c:pt>
                <c:pt idx="46283">
                  <c:v>107.1875</c:v>
                </c:pt>
                <c:pt idx="46284">
                  <c:v>101.1875</c:v>
                </c:pt>
                <c:pt idx="46285">
                  <c:v>224.1875</c:v>
                </c:pt>
                <c:pt idx="46286">
                  <c:v>36.24609375</c:v>
                </c:pt>
                <c:pt idx="46287">
                  <c:v>105.2460938</c:v>
                </c:pt>
                <c:pt idx="46288">
                  <c:v>83.94140625</c:v>
                </c:pt>
                <c:pt idx="46289">
                  <c:v>2.94140625</c:v>
                </c:pt>
                <c:pt idx="46290">
                  <c:v>-11.05859375</c:v>
                </c:pt>
                <c:pt idx="46291">
                  <c:v>158.234375</c:v>
                </c:pt>
                <c:pt idx="46292">
                  <c:v>156.16796880000001</c:v>
                </c:pt>
                <c:pt idx="46293">
                  <c:v>130.12890619999999</c:v>
                </c:pt>
                <c:pt idx="46294">
                  <c:v>6.12890625</c:v>
                </c:pt>
                <c:pt idx="46295">
                  <c:v>39.12890625</c:v>
                </c:pt>
                <c:pt idx="46296">
                  <c:v>218.33984380000001</c:v>
                </c:pt>
                <c:pt idx="46297">
                  <c:v>68.12890625</c:v>
                </c:pt>
                <c:pt idx="46298">
                  <c:v>31.12890625</c:v>
                </c:pt>
                <c:pt idx="46299">
                  <c:v>76.1875</c:v>
                </c:pt>
                <c:pt idx="46300">
                  <c:v>37.1875</c:v>
                </c:pt>
                <c:pt idx="46301">
                  <c:v>202.24609380000001</c:v>
                </c:pt>
                <c:pt idx="46302">
                  <c:v>86.94140625</c:v>
                </c:pt>
                <c:pt idx="46303">
                  <c:v>122.234375</c:v>
                </c:pt>
                <c:pt idx="46304">
                  <c:v>130.234375</c:v>
                </c:pt>
                <c:pt idx="46305">
                  <c:v>42.234375</c:v>
                </c:pt>
                <c:pt idx="46306">
                  <c:v>135.234375</c:v>
                </c:pt>
                <c:pt idx="46307">
                  <c:v>191.16796880000001</c:v>
                </c:pt>
                <c:pt idx="46308">
                  <c:v>69.12890625</c:v>
                </c:pt>
                <c:pt idx="46309">
                  <c:v>129.12890619999999</c:v>
                </c:pt>
                <c:pt idx="46310">
                  <c:v>204.12890619999999</c:v>
                </c:pt>
                <c:pt idx="46311">
                  <c:v>50.12890625</c:v>
                </c:pt>
                <c:pt idx="46312">
                  <c:v>69.12890625</c:v>
                </c:pt>
                <c:pt idx="46313">
                  <c:v>-34.87109375</c:v>
                </c:pt>
                <c:pt idx="46314">
                  <c:v>165.12890619999999</c:v>
                </c:pt>
                <c:pt idx="46315">
                  <c:v>97.1875</c:v>
                </c:pt>
                <c:pt idx="46316">
                  <c:v>129.1875</c:v>
                </c:pt>
                <c:pt idx="46317">
                  <c:v>100.1875</c:v>
                </c:pt>
                <c:pt idx="46318">
                  <c:v>87.1875</c:v>
                </c:pt>
                <c:pt idx="46319">
                  <c:v>303.24609379999998</c:v>
                </c:pt>
                <c:pt idx="46320">
                  <c:v>104.9414062</c:v>
                </c:pt>
                <c:pt idx="46321">
                  <c:v>152.94140619999999</c:v>
                </c:pt>
                <c:pt idx="46322">
                  <c:v>115.9414062</c:v>
                </c:pt>
                <c:pt idx="46323">
                  <c:v>113.234375</c:v>
                </c:pt>
                <c:pt idx="46324">
                  <c:v>237.234375</c:v>
                </c:pt>
                <c:pt idx="46325">
                  <c:v>143.12890619999999</c:v>
                </c:pt>
                <c:pt idx="46326">
                  <c:v>107.1289062</c:v>
                </c:pt>
                <c:pt idx="46327">
                  <c:v>47.33984375</c:v>
                </c:pt>
                <c:pt idx="46328">
                  <c:v>346.1875</c:v>
                </c:pt>
                <c:pt idx="46329">
                  <c:v>251.1875</c:v>
                </c:pt>
                <c:pt idx="46330">
                  <c:v>94.94140625</c:v>
                </c:pt>
                <c:pt idx="46331">
                  <c:v>115.234375</c:v>
                </c:pt>
                <c:pt idx="46332">
                  <c:v>16.16796875</c:v>
                </c:pt>
                <c:pt idx="46333">
                  <c:v>116.1679688</c:v>
                </c:pt>
                <c:pt idx="46334">
                  <c:v>205.16796880000001</c:v>
                </c:pt>
                <c:pt idx="46335">
                  <c:v>77.16796875</c:v>
                </c:pt>
                <c:pt idx="46336">
                  <c:v>120.1679688</c:v>
                </c:pt>
                <c:pt idx="46337">
                  <c:v>155.12890619999999</c:v>
                </c:pt>
                <c:pt idx="46338">
                  <c:v>98.12890625</c:v>
                </c:pt>
                <c:pt idx="46339">
                  <c:v>81.12890625</c:v>
                </c:pt>
                <c:pt idx="46340">
                  <c:v>87.33984375</c:v>
                </c:pt>
                <c:pt idx="46341">
                  <c:v>261.33984379999998</c:v>
                </c:pt>
                <c:pt idx="46342">
                  <c:v>110.3398438</c:v>
                </c:pt>
                <c:pt idx="46343">
                  <c:v>145.33984380000001</c:v>
                </c:pt>
                <c:pt idx="46344">
                  <c:v>87.94140625</c:v>
                </c:pt>
                <c:pt idx="46345">
                  <c:v>177.94140619999999</c:v>
                </c:pt>
                <c:pt idx="46346">
                  <c:v>164.234375</c:v>
                </c:pt>
                <c:pt idx="46347">
                  <c:v>275.234375</c:v>
                </c:pt>
                <c:pt idx="46348">
                  <c:v>162.16796880000001</c:v>
                </c:pt>
                <c:pt idx="46349">
                  <c:v>107.1679688</c:v>
                </c:pt>
                <c:pt idx="46350">
                  <c:v>193.16796880000001</c:v>
                </c:pt>
                <c:pt idx="46351">
                  <c:v>211.12890619999999</c:v>
                </c:pt>
                <c:pt idx="46352">
                  <c:v>115.1289062</c:v>
                </c:pt>
                <c:pt idx="46353">
                  <c:v>97.1875</c:v>
                </c:pt>
                <c:pt idx="46354">
                  <c:v>98.1875</c:v>
                </c:pt>
                <c:pt idx="46355">
                  <c:v>135.24609380000001</c:v>
                </c:pt>
                <c:pt idx="46356">
                  <c:v>181.94140619999999</c:v>
                </c:pt>
                <c:pt idx="46357">
                  <c:v>146.234375</c:v>
                </c:pt>
                <c:pt idx="46358">
                  <c:v>122.234375</c:v>
                </c:pt>
                <c:pt idx="46359">
                  <c:v>101.234375</c:v>
                </c:pt>
                <c:pt idx="46360">
                  <c:v>120.1679688</c:v>
                </c:pt>
                <c:pt idx="46361">
                  <c:v>39.16796875</c:v>
                </c:pt>
                <c:pt idx="46362">
                  <c:v>-16.83203125</c:v>
                </c:pt>
                <c:pt idx="46363">
                  <c:v>39.16796875</c:v>
                </c:pt>
                <c:pt idx="46364">
                  <c:v>190.16796880000001</c:v>
                </c:pt>
                <c:pt idx="46365">
                  <c:v>157.33984380000001</c:v>
                </c:pt>
                <c:pt idx="46366">
                  <c:v>134.33984380000001</c:v>
                </c:pt>
                <c:pt idx="46367">
                  <c:v>122.1289062</c:v>
                </c:pt>
                <c:pt idx="46368">
                  <c:v>104.1875</c:v>
                </c:pt>
                <c:pt idx="46369">
                  <c:v>40.1875</c:v>
                </c:pt>
                <c:pt idx="46370">
                  <c:v>93.24609375</c:v>
                </c:pt>
                <c:pt idx="46371">
                  <c:v>113.9414062</c:v>
                </c:pt>
                <c:pt idx="46372">
                  <c:v>154.234375</c:v>
                </c:pt>
                <c:pt idx="46373">
                  <c:v>125.234375</c:v>
                </c:pt>
                <c:pt idx="46374">
                  <c:v>1.16796875</c:v>
                </c:pt>
                <c:pt idx="46375">
                  <c:v>167.12890619999999</c:v>
                </c:pt>
                <c:pt idx="46376">
                  <c:v>79.33984375</c:v>
                </c:pt>
                <c:pt idx="46377">
                  <c:v>160.12890619999999</c:v>
                </c:pt>
                <c:pt idx="46378">
                  <c:v>52.12890625</c:v>
                </c:pt>
                <c:pt idx="46379">
                  <c:v>203.12890619999999</c:v>
                </c:pt>
                <c:pt idx="46380">
                  <c:v>153.1875</c:v>
                </c:pt>
                <c:pt idx="46381">
                  <c:v>23.1875</c:v>
                </c:pt>
                <c:pt idx="46382">
                  <c:v>40.1875</c:v>
                </c:pt>
                <c:pt idx="46383">
                  <c:v>213.24609380000001</c:v>
                </c:pt>
                <c:pt idx="46384">
                  <c:v>218.24609380000001</c:v>
                </c:pt>
                <c:pt idx="46385">
                  <c:v>135.24609380000001</c:v>
                </c:pt>
                <c:pt idx="46386">
                  <c:v>171.24609380000001</c:v>
                </c:pt>
                <c:pt idx="46387">
                  <c:v>63.94140625</c:v>
                </c:pt>
                <c:pt idx="46388">
                  <c:v>239.94140619999999</c:v>
                </c:pt>
                <c:pt idx="46389">
                  <c:v>278.94140620000002</c:v>
                </c:pt>
                <c:pt idx="46390">
                  <c:v>175.234375</c:v>
                </c:pt>
                <c:pt idx="46391">
                  <c:v>134.234375</c:v>
                </c:pt>
                <c:pt idx="46392">
                  <c:v>132.16796880000001</c:v>
                </c:pt>
                <c:pt idx="46393">
                  <c:v>65.16796875</c:v>
                </c:pt>
                <c:pt idx="46394">
                  <c:v>120.1679688</c:v>
                </c:pt>
                <c:pt idx="46395">
                  <c:v>117.1679688</c:v>
                </c:pt>
                <c:pt idx="46396">
                  <c:v>263.16796879999998</c:v>
                </c:pt>
                <c:pt idx="46397">
                  <c:v>48.16796875</c:v>
                </c:pt>
                <c:pt idx="46398">
                  <c:v>120.1289062</c:v>
                </c:pt>
                <c:pt idx="46399">
                  <c:v>88.12890625</c:v>
                </c:pt>
                <c:pt idx="46400">
                  <c:v>150.12890619999999</c:v>
                </c:pt>
                <c:pt idx="46401">
                  <c:v>370.12890620000002</c:v>
                </c:pt>
                <c:pt idx="46402">
                  <c:v>11.1875</c:v>
                </c:pt>
                <c:pt idx="46403">
                  <c:v>168.1875</c:v>
                </c:pt>
                <c:pt idx="46404">
                  <c:v>113.2460938</c:v>
                </c:pt>
                <c:pt idx="46405">
                  <c:v>229.24609380000001</c:v>
                </c:pt>
                <c:pt idx="46406">
                  <c:v>104.2460938</c:v>
                </c:pt>
                <c:pt idx="46407">
                  <c:v>51.94140625</c:v>
                </c:pt>
                <c:pt idx="46408">
                  <c:v>-7.05859375</c:v>
                </c:pt>
                <c:pt idx="46409">
                  <c:v>189.94140619999999</c:v>
                </c:pt>
                <c:pt idx="46410">
                  <c:v>65.234375</c:v>
                </c:pt>
                <c:pt idx="46411">
                  <c:v>102.1679688</c:v>
                </c:pt>
                <c:pt idx="46412">
                  <c:v>115.1679688</c:v>
                </c:pt>
                <c:pt idx="46413">
                  <c:v>2.16796875</c:v>
                </c:pt>
                <c:pt idx="46414">
                  <c:v>147.12890619999999</c:v>
                </c:pt>
                <c:pt idx="46415">
                  <c:v>141.33984380000001</c:v>
                </c:pt>
                <c:pt idx="46416">
                  <c:v>183.33984380000001</c:v>
                </c:pt>
                <c:pt idx="46417">
                  <c:v>141.1875</c:v>
                </c:pt>
                <c:pt idx="46418">
                  <c:v>114.1875</c:v>
                </c:pt>
                <c:pt idx="46419">
                  <c:v>263.24609379999998</c:v>
                </c:pt>
                <c:pt idx="46420">
                  <c:v>151.24609380000001</c:v>
                </c:pt>
                <c:pt idx="46421">
                  <c:v>67.234375</c:v>
                </c:pt>
                <c:pt idx="46422">
                  <c:v>121.234375</c:v>
                </c:pt>
                <c:pt idx="46423">
                  <c:v>142.234375</c:v>
                </c:pt>
                <c:pt idx="46424">
                  <c:v>-18.83203125</c:v>
                </c:pt>
                <c:pt idx="46425">
                  <c:v>169.16796880000001</c:v>
                </c:pt>
                <c:pt idx="46426">
                  <c:v>87.12890625</c:v>
                </c:pt>
                <c:pt idx="46427">
                  <c:v>174.12890619999999</c:v>
                </c:pt>
                <c:pt idx="46428">
                  <c:v>121.1289062</c:v>
                </c:pt>
                <c:pt idx="46429">
                  <c:v>80.12890625</c:v>
                </c:pt>
                <c:pt idx="46430">
                  <c:v>232.12890619999999</c:v>
                </c:pt>
                <c:pt idx="46431">
                  <c:v>224.12890619999999</c:v>
                </c:pt>
                <c:pt idx="46432">
                  <c:v>195.12890619999999</c:v>
                </c:pt>
                <c:pt idx="46433">
                  <c:v>145.1875</c:v>
                </c:pt>
                <c:pt idx="46434">
                  <c:v>140.1875</c:v>
                </c:pt>
                <c:pt idx="46435">
                  <c:v>-1.05859375</c:v>
                </c:pt>
                <c:pt idx="46436">
                  <c:v>309.234375</c:v>
                </c:pt>
                <c:pt idx="46437">
                  <c:v>63.234375</c:v>
                </c:pt>
                <c:pt idx="46438">
                  <c:v>139.234375</c:v>
                </c:pt>
                <c:pt idx="46439">
                  <c:v>120.234375</c:v>
                </c:pt>
                <c:pt idx="46440">
                  <c:v>28.16796875</c:v>
                </c:pt>
                <c:pt idx="46441">
                  <c:v>93.16796875</c:v>
                </c:pt>
                <c:pt idx="46442">
                  <c:v>210.16796880000001</c:v>
                </c:pt>
                <c:pt idx="46443">
                  <c:v>113.1679688</c:v>
                </c:pt>
                <c:pt idx="46444">
                  <c:v>139.16796880000001</c:v>
                </c:pt>
                <c:pt idx="46445">
                  <c:v>196.33984380000001</c:v>
                </c:pt>
                <c:pt idx="46446">
                  <c:v>219.33984380000001</c:v>
                </c:pt>
                <c:pt idx="46447">
                  <c:v>278.12890620000002</c:v>
                </c:pt>
                <c:pt idx="46448">
                  <c:v>157.12890619999999</c:v>
                </c:pt>
                <c:pt idx="46449">
                  <c:v>155.24609380000001</c:v>
                </c:pt>
                <c:pt idx="46450">
                  <c:v>174.94140619999999</c:v>
                </c:pt>
                <c:pt idx="46451">
                  <c:v>85.234375</c:v>
                </c:pt>
                <c:pt idx="46452">
                  <c:v>50.16796875</c:v>
                </c:pt>
                <c:pt idx="46453">
                  <c:v>169.16796880000001</c:v>
                </c:pt>
                <c:pt idx="46454">
                  <c:v>165.12890619999999</c:v>
                </c:pt>
                <c:pt idx="46455">
                  <c:v>182.33984380000001</c:v>
                </c:pt>
                <c:pt idx="46456">
                  <c:v>152.12890619999999</c:v>
                </c:pt>
                <c:pt idx="46457">
                  <c:v>97.12890625</c:v>
                </c:pt>
                <c:pt idx="46458">
                  <c:v>123.1875</c:v>
                </c:pt>
                <c:pt idx="46459">
                  <c:v>281.1875</c:v>
                </c:pt>
                <c:pt idx="46460">
                  <c:v>171.1875</c:v>
                </c:pt>
                <c:pt idx="46461">
                  <c:v>160.24609380000001</c:v>
                </c:pt>
                <c:pt idx="46462">
                  <c:v>71.24609375</c:v>
                </c:pt>
                <c:pt idx="46463">
                  <c:v>170.24609380000001</c:v>
                </c:pt>
                <c:pt idx="46464">
                  <c:v>101.234375</c:v>
                </c:pt>
                <c:pt idx="46465">
                  <c:v>106.234375</c:v>
                </c:pt>
                <c:pt idx="46466">
                  <c:v>95.234375</c:v>
                </c:pt>
                <c:pt idx="46467">
                  <c:v>96.12890625</c:v>
                </c:pt>
                <c:pt idx="46468">
                  <c:v>74.12890625</c:v>
                </c:pt>
                <c:pt idx="46469">
                  <c:v>75.33984375</c:v>
                </c:pt>
                <c:pt idx="46470">
                  <c:v>96.12890625</c:v>
                </c:pt>
                <c:pt idx="46471">
                  <c:v>91.1875</c:v>
                </c:pt>
                <c:pt idx="46472">
                  <c:v>75.24609375</c:v>
                </c:pt>
                <c:pt idx="46473">
                  <c:v>85.94140625</c:v>
                </c:pt>
                <c:pt idx="46474">
                  <c:v>76.94140625</c:v>
                </c:pt>
                <c:pt idx="46475">
                  <c:v>117.9414062</c:v>
                </c:pt>
                <c:pt idx="46476">
                  <c:v>89.94140625</c:v>
                </c:pt>
                <c:pt idx="46477">
                  <c:v>75.234375</c:v>
                </c:pt>
                <c:pt idx="46478">
                  <c:v>153.234375</c:v>
                </c:pt>
                <c:pt idx="46479">
                  <c:v>117.234375</c:v>
                </c:pt>
                <c:pt idx="46480">
                  <c:v>77.234375</c:v>
                </c:pt>
                <c:pt idx="46481">
                  <c:v>181.16796880000001</c:v>
                </c:pt>
                <c:pt idx="46482">
                  <c:v>64.16796875</c:v>
                </c:pt>
                <c:pt idx="46483">
                  <c:v>52.12890625</c:v>
                </c:pt>
                <c:pt idx="46484">
                  <c:v>227.12890619999999</c:v>
                </c:pt>
                <c:pt idx="46485">
                  <c:v>160.12890619999999</c:v>
                </c:pt>
                <c:pt idx="46486">
                  <c:v>197.12890619999999</c:v>
                </c:pt>
                <c:pt idx="46487">
                  <c:v>170.12890619999999</c:v>
                </c:pt>
                <c:pt idx="46488">
                  <c:v>66.1875</c:v>
                </c:pt>
                <c:pt idx="46489">
                  <c:v>154.1875</c:v>
                </c:pt>
                <c:pt idx="46490">
                  <c:v>86.1875</c:v>
                </c:pt>
                <c:pt idx="46491">
                  <c:v>226.1875</c:v>
                </c:pt>
                <c:pt idx="46492">
                  <c:v>95.24609375</c:v>
                </c:pt>
                <c:pt idx="46493">
                  <c:v>61.94140625</c:v>
                </c:pt>
                <c:pt idx="46494">
                  <c:v>74.94140625</c:v>
                </c:pt>
                <c:pt idx="46495">
                  <c:v>218.94140619999999</c:v>
                </c:pt>
                <c:pt idx="46496">
                  <c:v>219.234375</c:v>
                </c:pt>
                <c:pt idx="46497">
                  <c:v>206.234375</c:v>
                </c:pt>
                <c:pt idx="46498">
                  <c:v>309.234375</c:v>
                </c:pt>
                <c:pt idx="46499">
                  <c:v>96.16796875</c:v>
                </c:pt>
                <c:pt idx="46500">
                  <c:v>83.33984375</c:v>
                </c:pt>
                <c:pt idx="46501">
                  <c:v>74.1875</c:v>
                </c:pt>
                <c:pt idx="46502">
                  <c:v>142.1875</c:v>
                </c:pt>
                <c:pt idx="46503">
                  <c:v>105.2460938</c:v>
                </c:pt>
                <c:pt idx="46504">
                  <c:v>123.2460938</c:v>
                </c:pt>
                <c:pt idx="46505">
                  <c:v>100.9414062</c:v>
                </c:pt>
                <c:pt idx="46506">
                  <c:v>130.234375</c:v>
                </c:pt>
                <c:pt idx="46507">
                  <c:v>86.234375</c:v>
                </c:pt>
                <c:pt idx="46508">
                  <c:v>187.234375</c:v>
                </c:pt>
                <c:pt idx="46509">
                  <c:v>90.16796875</c:v>
                </c:pt>
                <c:pt idx="46510">
                  <c:v>97.12890625</c:v>
                </c:pt>
                <c:pt idx="46511">
                  <c:v>208.12890619999999</c:v>
                </c:pt>
                <c:pt idx="46512">
                  <c:v>263.12890620000002</c:v>
                </c:pt>
                <c:pt idx="46513">
                  <c:v>118.1289062</c:v>
                </c:pt>
                <c:pt idx="46514">
                  <c:v>76.1875</c:v>
                </c:pt>
                <c:pt idx="46515">
                  <c:v>198.1875</c:v>
                </c:pt>
                <c:pt idx="46516">
                  <c:v>174.24609380000001</c:v>
                </c:pt>
                <c:pt idx="46517">
                  <c:v>26.24609375</c:v>
                </c:pt>
                <c:pt idx="46518">
                  <c:v>188.24609380000001</c:v>
                </c:pt>
                <c:pt idx="46519">
                  <c:v>88.234375</c:v>
                </c:pt>
                <c:pt idx="46520">
                  <c:v>84.234375</c:v>
                </c:pt>
                <c:pt idx="46521">
                  <c:v>33.16796875</c:v>
                </c:pt>
                <c:pt idx="46522">
                  <c:v>51.12890625</c:v>
                </c:pt>
                <c:pt idx="46523">
                  <c:v>124.1289062</c:v>
                </c:pt>
                <c:pt idx="46524">
                  <c:v>103.1289062</c:v>
                </c:pt>
                <c:pt idx="46525">
                  <c:v>37.12890625</c:v>
                </c:pt>
                <c:pt idx="46526">
                  <c:v>51.33984375</c:v>
                </c:pt>
                <c:pt idx="46527">
                  <c:v>142.33984380000001</c:v>
                </c:pt>
                <c:pt idx="46528">
                  <c:v>23.12890625</c:v>
                </c:pt>
                <c:pt idx="46529">
                  <c:v>79.12890625</c:v>
                </c:pt>
                <c:pt idx="46530">
                  <c:v>121.1289062</c:v>
                </c:pt>
                <c:pt idx="46531">
                  <c:v>46.1875</c:v>
                </c:pt>
                <c:pt idx="46532">
                  <c:v>90.24609375</c:v>
                </c:pt>
                <c:pt idx="46533">
                  <c:v>163.234375</c:v>
                </c:pt>
                <c:pt idx="46534">
                  <c:v>110.234375</c:v>
                </c:pt>
                <c:pt idx="46535">
                  <c:v>244.16796880000001</c:v>
                </c:pt>
                <c:pt idx="46536">
                  <c:v>29.12890625</c:v>
                </c:pt>
                <c:pt idx="46537">
                  <c:v>179.33984380000001</c:v>
                </c:pt>
                <c:pt idx="46538">
                  <c:v>160.33984380000001</c:v>
                </c:pt>
                <c:pt idx="46539">
                  <c:v>79.33984375</c:v>
                </c:pt>
                <c:pt idx="46540">
                  <c:v>62.12890625</c:v>
                </c:pt>
                <c:pt idx="46541">
                  <c:v>185.12890619999999</c:v>
                </c:pt>
                <c:pt idx="46542">
                  <c:v>149.24609380000001</c:v>
                </c:pt>
                <c:pt idx="46543">
                  <c:v>235.24609380000001</c:v>
                </c:pt>
                <c:pt idx="46544">
                  <c:v>-14.05859375</c:v>
                </c:pt>
                <c:pt idx="46545">
                  <c:v>192.94140619999999</c:v>
                </c:pt>
                <c:pt idx="46546">
                  <c:v>110.1289062</c:v>
                </c:pt>
                <c:pt idx="46547">
                  <c:v>149.12890619999999</c:v>
                </c:pt>
                <c:pt idx="46548">
                  <c:v>286.12890620000002</c:v>
                </c:pt>
                <c:pt idx="46549">
                  <c:v>82.33984375</c:v>
                </c:pt>
                <c:pt idx="46550">
                  <c:v>87.12890625</c:v>
                </c:pt>
                <c:pt idx="46551">
                  <c:v>109.1875</c:v>
                </c:pt>
                <c:pt idx="46552">
                  <c:v>63.1875</c:v>
                </c:pt>
                <c:pt idx="46553">
                  <c:v>109.2460938</c:v>
                </c:pt>
                <c:pt idx="46554">
                  <c:v>101.9414062</c:v>
                </c:pt>
                <c:pt idx="46555">
                  <c:v>153.94140619999999</c:v>
                </c:pt>
                <c:pt idx="46556">
                  <c:v>190.234375</c:v>
                </c:pt>
                <c:pt idx="46557">
                  <c:v>111.234375</c:v>
                </c:pt>
                <c:pt idx="46558">
                  <c:v>51.16796875</c:v>
                </c:pt>
                <c:pt idx="46559">
                  <c:v>18.16796875</c:v>
                </c:pt>
                <c:pt idx="46560">
                  <c:v>185.16796880000001</c:v>
                </c:pt>
                <c:pt idx="46561">
                  <c:v>134.12890619999999</c:v>
                </c:pt>
                <c:pt idx="46562">
                  <c:v>107.1289062</c:v>
                </c:pt>
                <c:pt idx="46563">
                  <c:v>148.12890619999999</c:v>
                </c:pt>
                <c:pt idx="46564">
                  <c:v>195.12890619999999</c:v>
                </c:pt>
                <c:pt idx="46565">
                  <c:v>86.12890625</c:v>
                </c:pt>
                <c:pt idx="46566">
                  <c:v>63.12890625</c:v>
                </c:pt>
                <c:pt idx="46567">
                  <c:v>79.12890625</c:v>
                </c:pt>
                <c:pt idx="46568">
                  <c:v>263.12890620000002</c:v>
                </c:pt>
                <c:pt idx="46569">
                  <c:v>-1.75390625</c:v>
                </c:pt>
                <c:pt idx="46570">
                  <c:v>198.24609380000001</c:v>
                </c:pt>
                <c:pt idx="46571">
                  <c:v>115.9414062</c:v>
                </c:pt>
                <c:pt idx="46572">
                  <c:v>103.9414062</c:v>
                </c:pt>
                <c:pt idx="46573">
                  <c:v>107.9414062</c:v>
                </c:pt>
                <c:pt idx="46574">
                  <c:v>164.94140619999999</c:v>
                </c:pt>
                <c:pt idx="46575">
                  <c:v>93.12890625</c:v>
                </c:pt>
                <c:pt idx="46576">
                  <c:v>38.12890625</c:v>
                </c:pt>
                <c:pt idx="46577">
                  <c:v>8.12890625</c:v>
                </c:pt>
                <c:pt idx="46578">
                  <c:v>184.12890619999999</c:v>
                </c:pt>
                <c:pt idx="46579">
                  <c:v>-50.66015625</c:v>
                </c:pt>
                <c:pt idx="46580">
                  <c:v>121.1289062</c:v>
                </c:pt>
                <c:pt idx="46581">
                  <c:v>123.1289062</c:v>
                </c:pt>
                <c:pt idx="46582">
                  <c:v>90.12890625</c:v>
                </c:pt>
                <c:pt idx="46583">
                  <c:v>135.1875</c:v>
                </c:pt>
                <c:pt idx="46584">
                  <c:v>163.24609380000001</c:v>
                </c:pt>
                <c:pt idx="46585">
                  <c:v>141.24609380000001</c:v>
                </c:pt>
                <c:pt idx="46586">
                  <c:v>102.9414062</c:v>
                </c:pt>
                <c:pt idx="46587">
                  <c:v>314.234375</c:v>
                </c:pt>
                <c:pt idx="46588">
                  <c:v>6.16796875</c:v>
                </c:pt>
                <c:pt idx="46589">
                  <c:v>120.1679688</c:v>
                </c:pt>
                <c:pt idx="46590">
                  <c:v>158.16796880000001</c:v>
                </c:pt>
                <c:pt idx="46591">
                  <c:v>71.12890625</c:v>
                </c:pt>
                <c:pt idx="46592">
                  <c:v>-16.66015625</c:v>
                </c:pt>
                <c:pt idx="46593">
                  <c:v>75.33984375</c:v>
                </c:pt>
                <c:pt idx="46594">
                  <c:v>118.3398438</c:v>
                </c:pt>
                <c:pt idx="46595">
                  <c:v>56.12890625</c:v>
                </c:pt>
                <c:pt idx="46596">
                  <c:v>169.12890619999999</c:v>
                </c:pt>
                <c:pt idx="46597">
                  <c:v>176.12890619999999</c:v>
                </c:pt>
                <c:pt idx="46598">
                  <c:v>138.1875</c:v>
                </c:pt>
                <c:pt idx="46599">
                  <c:v>266.24609379999998</c:v>
                </c:pt>
                <c:pt idx="46600">
                  <c:v>45.24609375</c:v>
                </c:pt>
                <c:pt idx="46601">
                  <c:v>147.24609380000001</c:v>
                </c:pt>
                <c:pt idx="46602">
                  <c:v>217.94140619999999</c:v>
                </c:pt>
                <c:pt idx="46603">
                  <c:v>176.234375</c:v>
                </c:pt>
                <c:pt idx="46604">
                  <c:v>248.16796880000001</c:v>
                </c:pt>
                <c:pt idx="46605">
                  <c:v>173.12890619999999</c:v>
                </c:pt>
                <c:pt idx="46606">
                  <c:v>156.12890619999999</c:v>
                </c:pt>
                <c:pt idx="46607">
                  <c:v>177.33984380000001</c:v>
                </c:pt>
                <c:pt idx="46608">
                  <c:v>142.12890619999999</c:v>
                </c:pt>
                <c:pt idx="46609">
                  <c:v>243.12890619999999</c:v>
                </c:pt>
                <c:pt idx="46610">
                  <c:v>136.1875</c:v>
                </c:pt>
                <c:pt idx="46611">
                  <c:v>103.1875</c:v>
                </c:pt>
                <c:pt idx="46612">
                  <c:v>278.1875</c:v>
                </c:pt>
                <c:pt idx="46613">
                  <c:v>298.1875</c:v>
                </c:pt>
                <c:pt idx="46614">
                  <c:v>69.24609375</c:v>
                </c:pt>
                <c:pt idx="46615">
                  <c:v>148.94140619999999</c:v>
                </c:pt>
                <c:pt idx="46616">
                  <c:v>130.94140619999999</c:v>
                </c:pt>
                <c:pt idx="46617">
                  <c:v>295.94140620000002</c:v>
                </c:pt>
                <c:pt idx="46618">
                  <c:v>139.16796880000001</c:v>
                </c:pt>
                <c:pt idx="46619">
                  <c:v>146.16796880000001</c:v>
                </c:pt>
                <c:pt idx="46620">
                  <c:v>149.16796880000001</c:v>
                </c:pt>
                <c:pt idx="46621">
                  <c:v>88.33984375</c:v>
                </c:pt>
                <c:pt idx="46622">
                  <c:v>-20.66015625</c:v>
                </c:pt>
                <c:pt idx="46623">
                  <c:v>141.1875</c:v>
                </c:pt>
                <c:pt idx="46624">
                  <c:v>71.24609375</c:v>
                </c:pt>
                <c:pt idx="46625">
                  <c:v>153.24609380000001</c:v>
                </c:pt>
                <c:pt idx="46626">
                  <c:v>258.24609379999998</c:v>
                </c:pt>
                <c:pt idx="46627">
                  <c:v>121.2460938</c:v>
                </c:pt>
                <c:pt idx="46628">
                  <c:v>152.94140619999999</c:v>
                </c:pt>
                <c:pt idx="46629">
                  <c:v>135.94140619999999</c:v>
                </c:pt>
                <c:pt idx="46630">
                  <c:v>124.9414062</c:v>
                </c:pt>
                <c:pt idx="46631">
                  <c:v>35.94140625</c:v>
                </c:pt>
                <c:pt idx="46632">
                  <c:v>141.234375</c:v>
                </c:pt>
                <c:pt idx="46633">
                  <c:v>102.234375</c:v>
                </c:pt>
                <c:pt idx="46634">
                  <c:v>118.1289062</c:v>
                </c:pt>
                <c:pt idx="46635">
                  <c:v>68.12890625</c:v>
                </c:pt>
                <c:pt idx="46636">
                  <c:v>50.1875</c:v>
                </c:pt>
                <c:pt idx="46637">
                  <c:v>232.1875</c:v>
                </c:pt>
                <c:pt idx="46638">
                  <c:v>135.1875</c:v>
                </c:pt>
                <c:pt idx="46639">
                  <c:v>128.24609380000001</c:v>
                </c:pt>
                <c:pt idx="46640">
                  <c:v>112.9414062</c:v>
                </c:pt>
                <c:pt idx="46641">
                  <c:v>155.234375</c:v>
                </c:pt>
                <c:pt idx="46642">
                  <c:v>236.234375</c:v>
                </c:pt>
                <c:pt idx="46643">
                  <c:v>156.234375</c:v>
                </c:pt>
                <c:pt idx="46644">
                  <c:v>70.16796875</c:v>
                </c:pt>
                <c:pt idx="46645">
                  <c:v>134.16796880000001</c:v>
                </c:pt>
                <c:pt idx="46646">
                  <c:v>132.12890619999999</c:v>
                </c:pt>
                <c:pt idx="46647">
                  <c:v>137.1875</c:v>
                </c:pt>
                <c:pt idx="46648">
                  <c:v>124.1875</c:v>
                </c:pt>
                <c:pt idx="46649">
                  <c:v>100.1875</c:v>
                </c:pt>
                <c:pt idx="46650">
                  <c:v>213.1875</c:v>
                </c:pt>
                <c:pt idx="46651">
                  <c:v>332.24609379999998</c:v>
                </c:pt>
                <c:pt idx="46652">
                  <c:v>116.9414062</c:v>
                </c:pt>
                <c:pt idx="46653">
                  <c:v>145.234375</c:v>
                </c:pt>
                <c:pt idx="46654">
                  <c:v>176.234375</c:v>
                </c:pt>
                <c:pt idx="46655">
                  <c:v>77.16796875</c:v>
                </c:pt>
                <c:pt idx="46656">
                  <c:v>175.16796880000001</c:v>
                </c:pt>
                <c:pt idx="46657">
                  <c:v>129.16796880000001</c:v>
                </c:pt>
                <c:pt idx="46658">
                  <c:v>80.16796875</c:v>
                </c:pt>
                <c:pt idx="46659">
                  <c:v>107.3398438</c:v>
                </c:pt>
                <c:pt idx="46660">
                  <c:v>5.33984375</c:v>
                </c:pt>
                <c:pt idx="46661">
                  <c:v>172.12890619999999</c:v>
                </c:pt>
                <c:pt idx="46662">
                  <c:v>71.12890625</c:v>
                </c:pt>
                <c:pt idx="46663">
                  <c:v>33.12890625</c:v>
                </c:pt>
                <c:pt idx="46664">
                  <c:v>13.1875</c:v>
                </c:pt>
                <c:pt idx="46665">
                  <c:v>212.24609380000001</c:v>
                </c:pt>
                <c:pt idx="46666">
                  <c:v>263.24609379999998</c:v>
                </c:pt>
                <c:pt idx="46667">
                  <c:v>99.234375</c:v>
                </c:pt>
                <c:pt idx="46668">
                  <c:v>213.16796880000001</c:v>
                </c:pt>
                <c:pt idx="46669">
                  <c:v>236.12890619999999</c:v>
                </c:pt>
                <c:pt idx="46670">
                  <c:v>-20.66015625</c:v>
                </c:pt>
                <c:pt idx="46671">
                  <c:v>97.33984375</c:v>
                </c:pt>
                <c:pt idx="46672">
                  <c:v>75.33984375</c:v>
                </c:pt>
                <c:pt idx="46673">
                  <c:v>144.12890619999999</c:v>
                </c:pt>
                <c:pt idx="46674">
                  <c:v>144.12890619999999</c:v>
                </c:pt>
                <c:pt idx="46675">
                  <c:v>114.2460938</c:v>
                </c:pt>
                <c:pt idx="46676">
                  <c:v>28.94140625</c:v>
                </c:pt>
                <c:pt idx="46677">
                  <c:v>-32.765625</c:v>
                </c:pt>
                <c:pt idx="46678">
                  <c:v>59.16796875</c:v>
                </c:pt>
                <c:pt idx="46679">
                  <c:v>107.1679688</c:v>
                </c:pt>
                <c:pt idx="46680">
                  <c:v>135.16796880000001</c:v>
                </c:pt>
                <c:pt idx="46681">
                  <c:v>151.16796880000001</c:v>
                </c:pt>
                <c:pt idx="46682">
                  <c:v>-0.87109375</c:v>
                </c:pt>
                <c:pt idx="46683">
                  <c:v>190.12890619999999</c:v>
                </c:pt>
                <c:pt idx="46684">
                  <c:v>193.12890619999999</c:v>
                </c:pt>
                <c:pt idx="46685">
                  <c:v>-8.66015625</c:v>
                </c:pt>
                <c:pt idx="46686">
                  <c:v>66.33984375</c:v>
                </c:pt>
                <c:pt idx="46687">
                  <c:v>47.24609375</c:v>
                </c:pt>
                <c:pt idx="46688">
                  <c:v>199.94140619999999</c:v>
                </c:pt>
                <c:pt idx="46689">
                  <c:v>147.94140619999999</c:v>
                </c:pt>
                <c:pt idx="46690">
                  <c:v>186.234375</c:v>
                </c:pt>
                <c:pt idx="46691">
                  <c:v>138.12890619999999</c:v>
                </c:pt>
                <c:pt idx="46692">
                  <c:v>97.12890625</c:v>
                </c:pt>
                <c:pt idx="46693">
                  <c:v>146.12890619999999</c:v>
                </c:pt>
                <c:pt idx="46694">
                  <c:v>64.1875</c:v>
                </c:pt>
                <c:pt idx="46695">
                  <c:v>121.1875</c:v>
                </c:pt>
                <c:pt idx="46696">
                  <c:v>117.2460938</c:v>
                </c:pt>
                <c:pt idx="46697">
                  <c:v>135.94140619999999</c:v>
                </c:pt>
                <c:pt idx="46698">
                  <c:v>71.234375</c:v>
                </c:pt>
                <c:pt idx="46699">
                  <c:v>71.234375</c:v>
                </c:pt>
                <c:pt idx="46700">
                  <c:v>182.234375</c:v>
                </c:pt>
                <c:pt idx="46701">
                  <c:v>103.1679688</c:v>
                </c:pt>
                <c:pt idx="46702">
                  <c:v>110.3398438</c:v>
                </c:pt>
                <c:pt idx="46703">
                  <c:v>47.33984375</c:v>
                </c:pt>
                <c:pt idx="46704">
                  <c:v>190.12890619999999</c:v>
                </c:pt>
                <c:pt idx="46705">
                  <c:v>174.1875</c:v>
                </c:pt>
                <c:pt idx="46706">
                  <c:v>124.1875</c:v>
                </c:pt>
                <c:pt idx="46707">
                  <c:v>126.2460938</c:v>
                </c:pt>
                <c:pt idx="46708">
                  <c:v>105.2460938</c:v>
                </c:pt>
                <c:pt idx="46709">
                  <c:v>168.24609380000001</c:v>
                </c:pt>
                <c:pt idx="46710">
                  <c:v>266.94140620000002</c:v>
                </c:pt>
                <c:pt idx="46711">
                  <c:v>141.94140619999999</c:v>
                </c:pt>
                <c:pt idx="46712">
                  <c:v>81.94140625</c:v>
                </c:pt>
                <c:pt idx="46713">
                  <c:v>229.94140619999999</c:v>
                </c:pt>
                <c:pt idx="46714">
                  <c:v>60.234375</c:v>
                </c:pt>
                <c:pt idx="46715">
                  <c:v>140.234375</c:v>
                </c:pt>
                <c:pt idx="46716">
                  <c:v>58.234375</c:v>
                </c:pt>
                <c:pt idx="46717">
                  <c:v>192.12890619999999</c:v>
                </c:pt>
                <c:pt idx="46718">
                  <c:v>123.3398438</c:v>
                </c:pt>
                <c:pt idx="46719">
                  <c:v>-6.66015625</c:v>
                </c:pt>
                <c:pt idx="46720">
                  <c:v>76.33984375</c:v>
                </c:pt>
                <c:pt idx="46721">
                  <c:v>77.12890625</c:v>
                </c:pt>
                <c:pt idx="46722">
                  <c:v>335.24609379999998</c:v>
                </c:pt>
                <c:pt idx="46723">
                  <c:v>77.24609375</c:v>
                </c:pt>
                <c:pt idx="46724">
                  <c:v>73.94140625</c:v>
                </c:pt>
                <c:pt idx="46725">
                  <c:v>186.94140619999999</c:v>
                </c:pt>
                <c:pt idx="46726">
                  <c:v>101.9414062</c:v>
                </c:pt>
                <c:pt idx="46727">
                  <c:v>178.234375</c:v>
                </c:pt>
                <c:pt idx="46728">
                  <c:v>149.16796880000001</c:v>
                </c:pt>
                <c:pt idx="46729">
                  <c:v>175.16796880000001</c:v>
                </c:pt>
                <c:pt idx="46730">
                  <c:v>227.33984380000001</c:v>
                </c:pt>
                <c:pt idx="46731">
                  <c:v>80.33984375</c:v>
                </c:pt>
                <c:pt idx="46732">
                  <c:v>119.3398438</c:v>
                </c:pt>
                <c:pt idx="46733">
                  <c:v>302.12890620000002</c:v>
                </c:pt>
                <c:pt idx="46734">
                  <c:v>205.1875</c:v>
                </c:pt>
                <c:pt idx="46735">
                  <c:v>243.1875</c:v>
                </c:pt>
                <c:pt idx="46736">
                  <c:v>133.24609380000001</c:v>
                </c:pt>
                <c:pt idx="46737">
                  <c:v>152.94140619999999</c:v>
                </c:pt>
                <c:pt idx="46738">
                  <c:v>-32.05859375</c:v>
                </c:pt>
                <c:pt idx="46739">
                  <c:v>181.234375</c:v>
                </c:pt>
                <c:pt idx="46740">
                  <c:v>118.234375</c:v>
                </c:pt>
                <c:pt idx="46741">
                  <c:v>98.16796875</c:v>
                </c:pt>
                <c:pt idx="46742">
                  <c:v>33.16796875</c:v>
                </c:pt>
                <c:pt idx="46743">
                  <c:v>336.16796879999998</c:v>
                </c:pt>
                <c:pt idx="46744">
                  <c:v>114.1679688</c:v>
                </c:pt>
                <c:pt idx="46745">
                  <c:v>82.12890625</c:v>
                </c:pt>
                <c:pt idx="46746">
                  <c:v>266.12890620000002</c:v>
                </c:pt>
                <c:pt idx="46747">
                  <c:v>125.1289062</c:v>
                </c:pt>
                <c:pt idx="46748">
                  <c:v>110.1289062</c:v>
                </c:pt>
                <c:pt idx="46749">
                  <c:v>51.33984375</c:v>
                </c:pt>
                <c:pt idx="46750">
                  <c:v>132.33984380000001</c:v>
                </c:pt>
                <c:pt idx="46751">
                  <c:v>210.33984380000001</c:v>
                </c:pt>
                <c:pt idx="46752">
                  <c:v>152.33984380000001</c:v>
                </c:pt>
                <c:pt idx="46753">
                  <c:v>162.12890619999999</c:v>
                </c:pt>
                <c:pt idx="46754">
                  <c:v>134.12890619999999</c:v>
                </c:pt>
                <c:pt idx="46755">
                  <c:v>56.1875</c:v>
                </c:pt>
                <c:pt idx="46756">
                  <c:v>77.1875</c:v>
                </c:pt>
                <c:pt idx="46757">
                  <c:v>41.16796875</c:v>
                </c:pt>
                <c:pt idx="46758">
                  <c:v>57.16796875</c:v>
                </c:pt>
                <c:pt idx="46759">
                  <c:v>151.12890619999999</c:v>
                </c:pt>
                <c:pt idx="46760">
                  <c:v>107.3398438</c:v>
                </c:pt>
                <c:pt idx="46761">
                  <c:v>117.3398438</c:v>
                </c:pt>
                <c:pt idx="46762">
                  <c:v>160.12890619999999</c:v>
                </c:pt>
                <c:pt idx="46763">
                  <c:v>131.12890619999999</c:v>
                </c:pt>
                <c:pt idx="46764">
                  <c:v>272.12890620000002</c:v>
                </c:pt>
                <c:pt idx="46765">
                  <c:v>110.1875</c:v>
                </c:pt>
                <c:pt idx="46766">
                  <c:v>116.1875</c:v>
                </c:pt>
                <c:pt idx="46767">
                  <c:v>53.94140625</c:v>
                </c:pt>
                <c:pt idx="46768">
                  <c:v>79.94140625</c:v>
                </c:pt>
                <c:pt idx="46769">
                  <c:v>54.94140625</c:v>
                </c:pt>
                <c:pt idx="46770">
                  <c:v>138.94140619999999</c:v>
                </c:pt>
                <c:pt idx="46771">
                  <c:v>218.94140619999999</c:v>
                </c:pt>
                <c:pt idx="46772">
                  <c:v>193.234375</c:v>
                </c:pt>
                <c:pt idx="46773">
                  <c:v>187.234375</c:v>
                </c:pt>
                <c:pt idx="46774">
                  <c:v>146.234375</c:v>
                </c:pt>
                <c:pt idx="46775">
                  <c:v>225.12890619999999</c:v>
                </c:pt>
                <c:pt idx="46776">
                  <c:v>204.12890619999999</c:v>
                </c:pt>
                <c:pt idx="46777">
                  <c:v>80.12890625</c:v>
                </c:pt>
                <c:pt idx="46778">
                  <c:v>166.12890619999999</c:v>
                </c:pt>
                <c:pt idx="46779">
                  <c:v>225.12890619999999</c:v>
                </c:pt>
                <c:pt idx="46780">
                  <c:v>108.1875</c:v>
                </c:pt>
                <c:pt idx="46781">
                  <c:v>122.2460938</c:v>
                </c:pt>
                <c:pt idx="46782">
                  <c:v>140.24609380000001</c:v>
                </c:pt>
                <c:pt idx="46783">
                  <c:v>181.94140619999999</c:v>
                </c:pt>
                <c:pt idx="46784">
                  <c:v>76.16796875</c:v>
                </c:pt>
                <c:pt idx="46785">
                  <c:v>94.12890625</c:v>
                </c:pt>
                <c:pt idx="46786">
                  <c:v>250.12890619999999</c:v>
                </c:pt>
                <c:pt idx="46787">
                  <c:v>145.12890619999999</c:v>
                </c:pt>
                <c:pt idx="46788">
                  <c:v>166.12890619999999</c:v>
                </c:pt>
                <c:pt idx="46789">
                  <c:v>276.12890620000002</c:v>
                </c:pt>
                <c:pt idx="46790">
                  <c:v>51.12890625</c:v>
                </c:pt>
                <c:pt idx="46791">
                  <c:v>151.33984380000001</c:v>
                </c:pt>
                <c:pt idx="46792">
                  <c:v>213.33984380000001</c:v>
                </c:pt>
                <c:pt idx="46793">
                  <c:v>47.33984375</c:v>
                </c:pt>
                <c:pt idx="46794">
                  <c:v>86.12890625</c:v>
                </c:pt>
                <c:pt idx="46795">
                  <c:v>127.1289062</c:v>
                </c:pt>
                <c:pt idx="46796">
                  <c:v>236.1875</c:v>
                </c:pt>
                <c:pt idx="46797">
                  <c:v>54.1875</c:v>
                </c:pt>
                <c:pt idx="46798">
                  <c:v>133.24609380000001</c:v>
                </c:pt>
                <c:pt idx="46799">
                  <c:v>157.94140619999999</c:v>
                </c:pt>
                <c:pt idx="46800">
                  <c:v>36.234375</c:v>
                </c:pt>
                <c:pt idx="46801">
                  <c:v>226.234375</c:v>
                </c:pt>
                <c:pt idx="46802">
                  <c:v>211.234375</c:v>
                </c:pt>
                <c:pt idx="46803">
                  <c:v>129.16796880000001</c:v>
                </c:pt>
                <c:pt idx="46804">
                  <c:v>173.16796880000001</c:v>
                </c:pt>
                <c:pt idx="46805">
                  <c:v>187.33984380000001</c:v>
                </c:pt>
                <c:pt idx="46806">
                  <c:v>42.12890625</c:v>
                </c:pt>
                <c:pt idx="46807">
                  <c:v>196.12890619999999</c:v>
                </c:pt>
                <c:pt idx="46808">
                  <c:v>281.1875</c:v>
                </c:pt>
                <c:pt idx="46809">
                  <c:v>84.1875</c:v>
                </c:pt>
                <c:pt idx="46810">
                  <c:v>145.94140619999999</c:v>
                </c:pt>
                <c:pt idx="46811">
                  <c:v>76.94140625</c:v>
                </c:pt>
                <c:pt idx="46812">
                  <c:v>209.94140619999999</c:v>
                </c:pt>
                <c:pt idx="46813">
                  <c:v>29.12890625</c:v>
                </c:pt>
                <c:pt idx="46814">
                  <c:v>150.12890619999999</c:v>
                </c:pt>
                <c:pt idx="46815">
                  <c:v>78.33984375</c:v>
                </c:pt>
                <c:pt idx="46816">
                  <c:v>99.12890625</c:v>
                </c:pt>
                <c:pt idx="46817">
                  <c:v>353.1875</c:v>
                </c:pt>
                <c:pt idx="46818">
                  <c:v>301.24609379999998</c:v>
                </c:pt>
                <c:pt idx="46819">
                  <c:v>107.234375</c:v>
                </c:pt>
                <c:pt idx="46820">
                  <c:v>225.234375</c:v>
                </c:pt>
                <c:pt idx="46821">
                  <c:v>137.16796880000001</c:v>
                </c:pt>
                <c:pt idx="46822">
                  <c:v>87.33984375</c:v>
                </c:pt>
                <c:pt idx="46823">
                  <c:v>97.33984375</c:v>
                </c:pt>
                <c:pt idx="46824">
                  <c:v>256.33984379999998</c:v>
                </c:pt>
                <c:pt idx="46825">
                  <c:v>109.3398438</c:v>
                </c:pt>
                <c:pt idx="46826">
                  <c:v>182.12890619999999</c:v>
                </c:pt>
                <c:pt idx="46827">
                  <c:v>179.12890619999999</c:v>
                </c:pt>
                <c:pt idx="46828">
                  <c:v>78.1875</c:v>
                </c:pt>
                <c:pt idx="46829">
                  <c:v>146.1875</c:v>
                </c:pt>
                <c:pt idx="46830">
                  <c:v>82.24609375</c:v>
                </c:pt>
                <c:pt idx="46831">
                  <c:v>87.24609375</c:v>
                </c:pt>
                <c:pt idx="46832">
                  <c:v>242.94140619999999</c:v>
                </c:pt>
                <c:pt idx="46833">
                  <c:v>169.94140619999999</c:v>
                </c:pt>
                <c:pt idx="46834">
                  <c:v>56.234375</c:v>
                </c:pt>
                <c:pt idx="46835">
                  <c:v>260.234375</c:v>
                </c:pt>
                <c:pt idx="46836">
                  <c:v>123.234375</c:v>
                </c:pt>
                <c:pt idx="46837">
                  <c:v>244.16796880000001</c:v>
                </c:pt>
                <c:pt idx="46838">
                  <c:v>203.12890619999999</c:v>
                </c:pt>
                <c:pt idx="46839">
                  <c:v>130.33984380000001</c:v>
                </c:pt>
                <c:pt idx="46840">
                  <c:v>175.33984380000001</c:v>
                </c:pt>
                <c:pt idx="46841">
                  <c:v>222.33984380000001</c:v>
                </c:pt>
                <c:pt idx="46842">
                  <c:v>114.1289062</c:v>
                </c:pt>
                <c:pt idx="46843">
                  <c:v>121.1289062</c:v>
                </c:pt>
                <c:pt idx="46844">
                  <c:v>325.1875</c:v>
                </c:pt>
                <c:pt idx="46845">
                  <c:v>213.1875</c:v>
                </c:pt>
                <c:pt idx="46846">
                  <c:v>213.24609380000001</c:v>
                </c:pt>
                <c:pt idx="46847">
                  <c:v>222.24609380000001</c:v>
                </c:pt>
                <c:pt idx="46848">
                  <c:v>168.234375</c:v>
                </c:pt>
                <c:pt idx="46849">
                  <c:v>113.1679688</c:v>
                </c:pt>
                <c:pt idx="46850">
                  <c:v>134.16796880000001</c:v>
                </c:pt>
                <c:pt idx="46851">
                  <c:v>224.16796880000001</c:v>
                </c:pt>
                <c:pt idx="46852">
                  <c:v>105.3398438</c:v>
                </c:pt>
                <c:pt idx="46853">
                  <c:v>256.12890620000002</c:v>
                </c:pt>
                <c:pt idx="46854">
                  <c:v>108.1289062</c:v>
                </c:pt>
                <c:pt idx="46855">
                  <c:v>137.12890619999999</c:v>
                </c:pt>
                <c:pt idx="46856">
                  <c:v>154.12890619999999</c:v>
                </c:pt>
                <c:pt idx="46857">
                  <c:v>59.12890625</c:v>
                </c:pt>
                <c:pt idx="46858">
                  <c:v>263.24609379999998</c:v>
                </c:pt>
                <c:pt idx="46859">
                  <c:v>88.24609375</c:v>
                </c:pt>
                <c:pt idx="46860">
                  <c:v>209.94140619999999</c:v>
                </c:pt>
                <c:pt idx="46861">
                  <c:v>220.94140619999999</c:v>
                </c:pt>
                <c:pt idx="46862">
                  <c:v>170.94140619999999</c:v>
                </c:pt>
                <c:pt idx="46863">
                  <c:v>-3.765625</c:v>
                </c:pt>
                <c:pt idx="46864">
                  <c:v>208.234375</c:v>
                </c:pt>
                <c:pt idx="46865">
                  <c:v>84.16796875</c:v>
                </c:pt>
                <c:pt idx="46866">
                  <c:v>83.16796875</c:v>
                </c:pt>
                <c:pt idx="46867">
                  <c:v>144.16796880000001</c:v>
                </c:pt>
                <c:pt idx="46868">
                  <c:v>57.12890625</c:v>
                </c:pt>
                <c:pt idx="46869">
                  <c:v>-32.87109375</c:v>
                </c:pt>
                <c:pt idx="46870">
                  <c:v>149.33984380000001</c:v>
                </c:pt>
                <c:pt idx="46871">
                  <c:v>162.33984380000001</c:v>
                </c:pt>
                <c:pt idx="46872">
                  <c:v>56.12890625</c:v>
                </c:pt>
                <c:pt idx="46873">
                  <c:v>162.12890619999999</c:v>
                </c:pt>
                <c:pt idx="46874">
                  <c:v>94.1875</c:v>
                </c:pt>
                <c:pt idx="46875">
                  <c:v>120.1875</c:v>
                </c:pt>
                <c:pt idx="46876">
                  <c:v>107.1875</c:v>
                </c:pt>
                <c:pt idx="46877">
                  <c:v>92.1875</c:v>
                </c:pt>
                <c:pt idx="46878">
                  <c:v>106.9414062</c:v>
                </c:pt>
                <c:pt idx="46879">
                  <c:v>142.234375</c:v>
                </c:pt>
                <c:pt idx="46880">
                  <c:v>100.1679688</c:v>
                </c:pt>
                <c:pt idx="46881">
                  <c:v>74.16796875</c:v>
                </c:pt>
                <c:pt idx="46882">
                  <c:v>173.33984380000001</c:v>
                </c:pt>
                <c:pt idx="46883">
                  <c:v>170.33984380000001</c:v>
                </c:pt>
                <c:pt idx="46884">
                  <c:v>99.33984375</c:v>
                </c:pt>
                <c:pt idx="46885">
                  <c:v>188.33984380000001</c:v>
                </c:pt>
                <c:pt idx="46886">
                  <c:v>233.12890619999999</c:v>
                </c:pt>
                <c:pt idx="46887">
                  <c:v>213.12890619999999</c:v>
                </c:pt>
                <c:pt idx="46888">
                  <c:v>184.12890619999999</c:v>
                </c:pt>
                <c:pt idx="46889">
                  <c:v>74.1875</c:v>
                </c:pt>
                <c:pt idx="46890">
                  <c:v>289.1875</c:v>
                </c:pt>
                <c:pt idx="46891">
                  <c:v>47.24609375</c:v>
                </c:pt>
                <c:pt idx="46892">
                  <c:v>155.94140619999999</c:v>
                </c:pt>
                <c:pt idx="46893">
                  <c:v>172.94140619999999</c:v>
                </c:pt>
                <c:pt idx="46894">
                  <c:v>34.234375</c:v>
                </c:pt>
                <c:pt idx="46895">
                  <c:v>68.234375</c:v>
                </c:pt>
                <c:pt idx="46896">
                  <c:v>230.12890619999999</c:v>
                </c:pt>
                <c:pt idx="46897">
                  <c:v>177.12890619999999</c:v>
                </c:pt>
                <c:pt idx="46898">
                  <c:v>95.12890625</c:v>
                </c:pt>
                <c:pt idx="46899">
                  <c:v>36.1875</c:v>
                </c:pt>
                <c:pt idx="46900">
                  <c:v>118.9414062</c:v>
                </c:pt>
                <c:pt idx="46901">
                  <c:v>57.234375</c:v>
                </c:pt>
                <c:pt idx="46902">
                  <c:v>233.234375</c:v>
                </c:pt>
                <c:pt idx="46903">
                  <c:v>40.16796875</c:v>
                </c:pt>
                <c:pt idx="46904">
                  <c:v>309.16796879999998</c:v>
                </c:pt>
                <c:pt idx="46905">
                  <c:v>18.16796875</c:v>
                </c:pt>
                <c:pt idx="46906">
                  <c:v>91.16796875</c:v>
                </c:pt>
                <c:pt idx="46907">
                  <c:v>374.12890620000002</c:v>
                </c:pt>
                <c:pt idx="46908">
                  <c:v>166.12890619999999</c:v>
                </c:pt>
                <c:pt idx="46909">
                  <c:v>167.1875</c:v>
                </c:pt>
                <c:pt idx="46910">
                  <c:v>109.2460938</c:v>
                </c:pt>
                <c:pt idx="46911">
                  <c:v>223.94140619999999</c:v>
                </c:pt>
                <c:pt idx="46912">
                  <c:v>83.16796875</c:v>
                </c:pt>
                <c:pt idx="46913">
                  <c:v>182.16796880000001</c:v>
                </c:pt>
                <c:pt idx="46914">
                  <c:v>45.16796875</c:v>
                </c:pt>
                <c:pt idx="46915">
                  <c:v>166.16796880000001</c:v>
                </c:pt>
                <c:pt idx="46916">
                  <c:v>205.16796880000001</c:v>
                </c:pt>
                <c:pt idx="46917">
                  <c:v>151.12890619999999</c:v>
                </c:pt>
                <c:pt idx="46918">
                  <c:v>167.33984380000001</c:v>
                </c:pt>
                <c:pt idx="46919">
                  <c:v>326.33984379999998</c:v>
                </c:pt>
                <c:pt idx="46920">
                  <c:v>126.1289062</c:v>
                </c:pt>
                <c:pt idx="46921">
                  <c:v>114.1289062</c:v>
                </c:pt>
                <c:pt idx="46922">
                  <c:v>87.12890625</c:v>
                </c:pt>
                <c:pt idx="46923">
                  <c:v>185.12890619999999</c:v>
                </c:pt>
                <c:pt idx="46924">
                  <c:v>74.1875</c:v>
                </c:pt>
                <c:pt idx="46925">
                  <c:v>127.1875</c:v>
                </c:pt>
                <c:pt idx="46926">
                  <c:v>63.16796875</c:v>
                </c:pt>
                <c:pt idx="46927">
                  <c:v>181.12890619999999</c:v>
                </c:pt>
                <c:pt idx="46928">
                  <c:v>179.12890619999999</c:v>
                </c:pt>
                <c:pt idx="46929">
                  <c:v>100.3398438</c:v>
                </c:pt>
                <c:pt idx="46930">
                  <c:v>83.33984375</c:v>
                </c:pt>
                <c:pt idx="46931">
                  <c:v>48.12890625</c:v>
                </c:pt>
                <c:pt idx="46932">
                  <c:v>143.1875</c:v>
                </c:pt>
                <c:pt idx="46933">
                  <c:v>74.1875</c:v>
                </c:pt>
                <c:pt idx="46934">
                  <c:v>93.24609375</c:v>
                </c:pt>
                <c:pt idx="46935">
                  <c:v>83.24609375</c:v>
                </c:pt>
                <c:pt idx="46936">
                  <c:v>84.94140625</c:v>
                </c:pt>
                <c:pt idx="46937">
                  <c:v>179.94140619999999</c:v>
                </c:pt>
                <c:pt idx="46938">
                  <c:v>101.234375</c:v>
                </c:pt>
                <c:pt idx="46939">
                  <c:v>80.234375</c:v>
                </c:pt>
                <c:pt idx="46940">
                  <c:v>202.234375</c:v>
                </c:pt>
                <c:pt idx="46941">
                  <c:v>60.16796875</c:v>
                </c:pt>
                <c:pt idx="46942">
                  <c:v>168.16796880000001</c:v>
                </c:pt>
                <c:pt idx="46943">
                  <c:v>133.12890619999999</c:v>
                </c:pt>
                <c:pt idx="46944">
                  <c:v>162.33984380000001</c:v>
                </c:pt>
                <c:pt idx="46945">
                  <c:v>30.33984375</c:v>
                </c:pt>
                <c:pt idx="46946">
                  <c:v>147.12890619999999</c:v>
                </c:pt>
                <c:pt idx="46947">
                  <c:v>32.12890625</c:v>
                </c:pt>
                <c:pt idx="46948">
                  <c:v>360.12890620000002</c:v>
                </c:pt>
                <c:pt idx="46949">
                  <c:v>85.12890625</c:v>
                </c:pt>
                <c:pt idx="46950">
                  <c:v>197.1875</c:v>
                </c:pt>
                <c:pt idx="46951">
                  <c:v>104.2460938</c:v>
                </c:pt>
                <c:pt idx="46952">
                  <c:v>74.94140625</c:v>
                </c:pt>
                <c:pt idx="46953">
                  <c:v>83.234375</c:v>
                </c:pt>
                <c:pt idx="46954">
                  <c:v>149.234375</c:v>
                </c:pt>
                <c:pt idx="46955">
                  <c:v>127.234375</c:v>
                </c:pt>
                <c:pt idx="46956">
                  <c:v>71.16796875</c:v>
                </c:pt>
                <c:pt idx="46957">
                  <c:v>198.12890619999999</c:v>
                </c:pt>
                <c:pt idx="46958">
                  <c:v>133.12890619999999</c:v>
                </c:pt>
                <c:pt idx="46959">
                  <c:v>164.12890619999999</c:v>
                </c:pt>
                <c:pt idx="46960">
                  <c:v>29.33984375</c:v>
                </c:pt>
                <c:pt idx="46961">
                  <c:v>335.33984379999998</c:v>
                </c:pt>
                <c:pt idx="46962">
                  <c:v>128.12890619999999</c:v>
                </c:pt>
                <c:pt idx="46963">
                  <c:v>64.1875</c:v>
                </c:pt>
                <c:pt idx="46964">
                  <c:v>206.1875</c:v>
                </c:pt>
                <c:pt idx="46965">
                  <c:v>110.9414062</c:v>
                </c:pt>
                <c:pt idx="46966">
                  <c:v>175.94140619999999</c:v>
                </c:pt>
                <c:pt idx="46967">
                  <c:v>91.234375</c:v>
                </c:pt>
                <c:pt idx="46968">
                  <c:v>392.234375</c:v>
                </c:pt>
                <c:pt idx="46969">
                  <c:v>14.234375</c:v>
                </c:pt>
                <c:pt idx="46970">
                  <c:v>85.12890625</c:v>
                </c:pt>
                <c:pt idx="46971">
                  <c:v>146.1875</c:v>
                </c:pt>
                <c:pt idx="46972">
                  <c:v>129.94140619999999</c:v>
                </c:pt>
                <c:pt idx="46973">
                  <c:v>39.234375</c:v>
                </c:pt>
                <c:pt idx="46974">
                  <c:v>63.234375</c:v>
                </c:pt>
                <c:pt idx="46975">
                  <c:v>52.16796875</c:v>
                </c:pt>
                <c:pt idx="46976">
                  <c:v>182.16796880000001</c:v>
                </c:pt>
                <c:pt idx="46977">
                  <c:v>27.16796875</c:v>
                </c:pt>
                <c:pt idx="46978">
                  <c:v>118.1289062</c:v>
                </c:pt>
                <c:pt idx="46979">
                  <c:v>207.12890619999999</c:v>
                </c:pt>
                <c:pt idx="46980">
                  <c:v>69.12890625</c:v>
                </c:pt>
                <c:pt idx="46981">
                  <c:v>87.12890625</c:v>
                </c:pt>
                <c:pt idx="46982">
                  <c:v>136.1875</c:v>
                </c:pt>
                <c:pt idx="46983">
                  <c:v>42.24609375</c:v>
                </c:pt>
                <c:pt idx="46984">
                  <c:v>233.24609380000001</c:v>
                </c:pt>
                <c:pt idx="46985">
                  <c:v>332.94140620000002</c:v>
                </c:pt>
                <c:pt idx="46986">
                  <c:v>190.234375</c:v>
                </c:pt>
                <c:pt idx="46987">
                  <c:v>197.16796880000001</c:v>
                </c:pt>
                <c:pt idx="46988">
                  <c:v>111.3398438</c:v>
                </c:pt>
                <c:pt idx="46989">
                  <c:v>95.33984375</c:v>
                </c:pt>
                <c:pt idx="46990">
                  <c:v>136.12890619999999</c:v>
                </c:pt>
                <c:pt idx="46991">
                  <c:v>102.1289062</c:v>
                </c:pt>
                <c:pt idx="46992">
                  <c:v>11.1875</c:v>
                </c:pt>
                <c:pt idx="46993">
                  <c:v>82.1875</c:v>
                </c:pt>
                <c:pt idx="46994">
                  <c:v>123.1679688</c:v>
                </c:pt>
                <c:pt idx="46995">
                  <c:v>144.12890619999999</c:v>
                </c:pt>
                <c:pt idx="46996">
                  <c:v>110.3398438</c:v>
                </c:pt>
                <c:pt idx="46997">
                  <c:v>41.12890625</c:v>
                </c:pt>
                <c:pt idx="46998">
                  <c:v>237.12890619999999</c:v>
                </c:pt>
                <c:pt idx="46999">
                  <c:v>84.24609375</c:v>
                </c:pt>
                <c:pt idx="47000">
                  <c:v>-2.75390625</c:v>
                </c:pt>
                <c:pt idx="47001">
                  <c:v>258.94140620000002</c:v>
                </c:pt>
                <c:pt idx="47002">
                  <c:v>228.234375</c:v>
                </c:pt>
                <c:pt idx="47003">
                  <c:v>91.234375</c:v>
                </c:pt>
                <c:pt idx="47004">
                  <c:v>138.16796880000001</c:v>
                </c:pt>
                <c:pt idx="47005">
                  <c:v>175.16796880000001</c:v>
                </c:pt>
                <c:pt idx="47006">
                  <c:v>180.16796880000001</c:v>
                </c:pt>
                <c:pt idx="47007">
                  <c:v>86.12890625</c:v>
                </c:pt>
                <c:pt idx="47008">
                  <c:v>180.12890619999999</c:v>
                </c:pt>
                <c:pt idx="47009">
                  <c:v>192.12890619999999</c:v>
                </c:pt>
                <c:pt idx="47010">
                  <c:v>137.33984380000001</c:v>
                </c:pt>
                <c:pt idx="47011">
                  <c:v>162.12890619999999</c:v>
                </c:pt>
                <c:pt idx="47012">
                  <c:v>72.12890625</c:v>
                </c:pt>
                <c:pt idx="47013">
                  <c:v>178.12890619999999</c:v>
                </c:pt>
                <c:pt idx="47014">
                  <c:v>133.12890619999999</c:v>
                </c:pt>
                <c:pt idx="47015">
                  <c:v>126.2460938</c:v>
                </c:pt>
                <c:pt idx="47016">
                  <c:v>105.9414062</c:v>
                </c:pt>
                <c:pt idx="47017">
                  <c:v>181.94140619999999</c:v>
                </c:pt>
                <c:pt idx="47018">
                  <c:v>107.234375</c:v>
                </c:pt>
                <c:pt idx="47019">
                  <c:v>158.234375</c:v>
                </c:pt>
                <c:pt idx="47020">
                  <c:v>203.234375</c:v>
                </c:pt>
                <c:pt idx="47021">
                  <c:v>104.1679688</c:v>
                </c:pt>
                <c:pt idx="47022">
                  <c:v>65.16796875</c:v>
                </c:pt>
                <c:pt idx="47023">
                  <c:v>105.1289062</c:v>
                </c:pt>
                <c:pt idx="47024">
                  <c:v>190.12890619999999</c:v>
                </c:pt>
                <c:pt idx="47025">
                  <c:v>225.12890619999999</c:v>
                </c:pt>
                <c:pt idx="47026">
                  <c:v>306.12890620000002</c:v>
                </c:pt>
                <c:pt idx="47027">
                  <c:v>143.1875</c:v>
                </c:pt>
                <c:pt idx="47028">
                  <c:v>302.1875</c:v>
                </c:pt>
                <c:pt idx="47029">
                  <c:v>147.24609380000001</c:v>
                </c:pt>
                <c:pt idx="47030">
                  <c:v>64.94140625</c:v>
                </c:pt>
                <c:pt idx="47031">
                  <c:v>132.94140619999999</c:v>
                </c:pt>
                <c:pt idx="47032">
                  <c:v>107.9414062</c:v>
                </c:pt>
                <c:pt idx="47033">
                  <c:v>24.94140625</c:v>
                </c:pt>
                <c:pt idx="47034">
                  <c:v>209.94140619999999</c:v>
                </c:pt>
                <c:pt idx="47035">
                  <c:v>53.234375</c:v>
                </c:pt>
                <c:pt idx="47036">
                  <c:v>109.234375</c:v>
                </c:pt>
                <c:pt idx="47037">
                  <c:v>112.1679688</c:v>
                </c:pt>
                <c:pt idx="47038">
                  <c:v>252.16796880000001</c:v>
                </c:pt>
                <c:pt idx="47039">
                  <c:v>236.16796880000001</c:v>
                </c:pt>
                <c:pt idx="47040">
                  <c:v>125.1289062</c:v>
                </c:pt>
                <c:pt idx="47041">
                  <c:v>301.12890620000002</c:v>
                </c:pt>
                <c:pt idx="47042">
                  <c:v>101.1289062</c:v>
                </c:pt>
                <c:pt idx="47043">
                  <c:v>161.12890619999999</c:v>
                </c:pt>
                <c:pt idx="47044">
                  <c:v>252.12890619999999</c:v>
                </c:pt>
                <c:pt idx="47045">
                  <c:v>254.33984380000001</c:v>
                </c:pt>
                <c:pt idx="47046">
                  <c:v>205.33984380000001</c:v>
                </c:pt>
                <c:pt idx="47047">
                  <c:v>216.12890619999999</c:v>
                </c:pt>
                <c:pt idx="47048">
                  <c:v>389.12890620000002</c:v>
                </c:pt>
                <c:pt idx="47049">
                  <c:v>105.1875</c:v>
                </c:pt>
                <c:pt idx="47050">
                  <c:v>149.24609380000001</c:v>
                </c:pt>
                <c:pt idx="47051">
                  <c:v>16.16796875</c:v>
                </c:pt>
                <c:pt idx="47052">
                  <c:v>210.16796880000001</c:v>
                </c:pt>
                <c:pt idx="47053">
                  <c:v>74.33984375</c:v>
                </c:pt>
                <c:pt idx="47054">
                  <c:v>187.12890619999999</c:v>
                </c:pt>
                <c:pt idx="47055">
                  <c:v>76.94140625</c:v>
                </c:pt>
                <c:pt idx="47056">
                  <c:v>189.94140619999999</c:v>
                </c:pt>
                <c:pt idx="47057">
                  <c:v>116.234375</c:v>
                </c:pt>
                <c:pt idx="47058">
                  <c:v>319.234375</c:v>
                </c:pt>
                <c:pt idx="47059">
                  <c:v>154.234375</c:v>
                </c:pt>
                <c:pt idx="47060">
                  <c:v>173.234375</c:v>
                </c:pt>
                <c:pt idx="47061">
                  <c:v>144.234375</c:v>
                </c:pt>
                <c:pt idx="47062">
                  <c:v>84.16796875</c:v>
                </c:pt>
                <c:pt idx="47063">
                  <c:v>160.12890619999999</c:v>
                </c:pt>
                <c:pt idx="47064">
                  <c:v>120.3398438</c:v>
                </c:pt>
                <c:pt idx="47065">
                  <c:v>129.33984380000001</c:v>
                </c:pt>
                <c:pt idx="47066">
                  <c:v>162.33984380000001</c:v>
                </c:pt>
                <c:pt idx="47067">
                  <c:v>80.12890625</c:v>
                </c:pt>
                <c:pt idx="47068">
                  <c:v>109.1289062</c:v>
                </c:pt>
                <c:pt idx="47069">
                  <c:v>102.1289062</c:v>
                </c:pt>
                <c:pt idx="47070">
                  <c:v>132.12890619999999</c:v>
                </c:pt>
                <c:pt idx="47071">
                  <c:v>93.12890625</c:v>
                </c:pt>
                <c:pt idx="47072">
                  <c:v>195.1875</c:v>
                </c:pt>
                <c:pt idx="47073">
                  <c:v>152.24609380000001</c:v>
                </c:pt>
                <c:pt idx="47074">
                  <c:v>281.24609379999998</c:v>
                </c:pt>
                <c:pt idx="47075">
                  <c:v>82.24609375</c:v>
                </c:pt>
                <c:pt idx="47076">
                  <c:v>8.94140625</c:v>
                </c:pt>
                <c:pt idx="47077">
                  <c:v>183.94140619999999</c:v>
                </c:pt>
                <c:pt idx="47078">
                  <c:v>175.94140619999999</c:v>
                </c:pt>
                <c:pt idx="47079">
                  <c:v>-16.87109375</c:v>
                </c:pt>
                <c:pt idx="47080">
                  <c:v>88.12890625</c:v>
                </c:pt>
                <c:pt idx="47081">
                  <c:v>202.33984380000001</c:v>
                </c:pt>
                <c:pt idx="47082">
                  <c:v>146.33984380000001</c:v>
                </c:pt>
                <c:pt idx="47083">
                  <c:v>28.12890625</c:v>
                </c:pt>
                <c:pt idx="47084">
                  <c:v>46.1875</c:v>
                </c:pt>
                <c:pt idx="47085">
                  <c:v>58.24609375</c:v>
                </c:pt>
                <c:pt idx="47086">
                  <c:v>126.234375</c:v>
                </c:pt>
                <c:pt idx="47087">
                  <c:v>86.234375</c:v>
                </c:pt>
                <c:pt idx="47088">
                  <c:v>169.16796880000001</c:v>
                </c:pt>
                <c:pt idx="47089">
                  <c:v>176.16796880000001</c:v>
                </c:pt>
                <c:pt idx="47090">
                  <c:v>208.16796880000001</c:v>
                </c:pt>
                <c:pt idx="47091">
                  <c:v>246.12890619999999</c:v>
                </c:pt>
                <c:pt idx="47092">
                  <c:v>91.33984375</c:v>
                </c:pt>
                <c:pt idx="47093">
                  <c:v>194.33984380000001</c:v>
                </c:pt>
                <c:pt idx="47094">
                  <c:v>93.1875</c:v>
                </c:pt>
                <c:pt idx="47095">
                  <c:v>133.24609380000001</c:v>
                </c:pt>
                <c:pt idx="47096">
                  <c:v>95.24609375</c:v>
                </c:pt>
                <c:pt idx="47097">
                  <c:v>183.24609380000001</c:v>
                </c:pt>
                <c:pt idx="47098">
                  <c:v>209.24609380000001</c:v>
                </c:pt>
                <c:pt idx="47099">
                  <c:v>131.24609380000001</c:v>
                </c:pt>
                <c:pt idx="47100">
                  <c:v>98.94140625</c:v>
                </c:pt>
                <c:pt idx="47101">
                  <c:v>102.234375</c:v>
                </c:pt>
                <c:pt idx="47102">
                  <c:v>281.234375</c:v>
                </c:pt>
                <c:pt idx="47103">
                  <c:v>29.234375</c:v>
                </c:pt>
                <c:pt idx="47104">
                  <c:v>108.1679688</c:v>
                </c:pt>
                <c:pt idx="47105">
                  <c:v>119.1679688</c:v>
                </c:pt>
                <c:pt idx="47106">
                  <c:v>124.1289062</c:v>
                </c:pt>
                <c:pt idx="47107">
                  <c:v>115.3398438</c:v>
                </c:pt>
                <c:pt idx="47108">
                  <c:v>254.33984380000001</c:v>
                </c:pt>
                <c:pt idx="47109">
                  <c:v>79.12890625</c:v>
                </c:pt>
                <c:pt idx="47110">
                  <c:v>269.12890620000002</c:v>
                </c:pt>
                <c:pt idx="47111">
                  <c:v>96.12890625</c:v>
                </c:pt>
                <c:pt idx="47112">
                  <c:v>134.1875</c:v>
                </c:pt>
                <c:pt idx="47113">
                  <c:v>20.24609375</c:v>
                </c:pt>
                <c:pt idx="47114">
                  <c:v>27.16796875</c:v>
                </c:pt>
                <c:pt idx="47115">
                  <c:v>231.16796880000001</c:v>
                </c:pt>
                <c:pt idx="47116">
                  <c:v>101.1289062</c:v>
                </c:pt>
                <c:pt idx="47117">
                  <c:v>300.12890620000002</c:v>
                </c:pt>
                <c:pt idx="47118">
                  <c:v>250.94140619999999</c:v>
                </c:pt>
                <c:pt idx="47119">
                  <c:v>122.9414062</c:v>
                </c:pt>
                <c:pt idx="47120">
                  <c:v>-27.765625</c:v>
                </c:pt>
                <c:pt idx="47121">
                  <c:v>280.234375</c:v>
                </c:pt>
                <c:pt idx="47122">
                  <c:v>120.234375</c:v>
                </c:pt>
                <c:pt idx="47123">
                  <c:v>164.16796880000001</c:v>
                </c:pt>
                <c:pt idx="47124">
                  <c:v>212.16796880000001</c:v>
                </c:pt>
                <c:pt idx="47125">
                  <c:v>215.16796880000001</c:v>
                </c:pt>
                <c:pt idx="47126">
                  <c:v>74.16796875</c:v>
                </c:pt>
                <c:pt idx="47127">
                  <c:v>82.12890625</c:v>
                </c:pt>
                <c:pt idx="47128">
                  <c:v>237.12890619999999</c:v>
                </c:pt>
                <c:pt idx="47129">
                  <c:v>116.3398438</c:v>
                </c:pt>
                <c:pt idx="47130">
                  <c:v>125.3398438</c:v>
                </c:pt>
                <c:pt idx="47131">
                  <c:v>216.33984380000001</c:v>
                </c:pt>
                <c:pt idx="47132">
                  <c:v>229.12890619999999</c:v>
                </c:pt>
                <c:pt idx="47133">
                  <c:v>187.1875</c:v>
                </c:pt>
                <c:pt idx="47134">
                  <c:v>156.24609380000001</c:v>
                </c:pt>
                <c:pt idx="47135">
                  <c:v>64.24609375</c:v>
                </c:pt>
                <c:pt idx="47136">
                  <c:v>4.24609375</c:v>
                </c:pt>
                <c:pt idx="47137">
                  <c:v>140.24609380000001</c:v>
                </c:pt>
                <c:pt idx="47138">
                  <c:v>45.94140625</c:v>
                </c:pt>
                <c:pt idx="47139">
                  <c:v>212.16796880000001</c:v>
                </c:pt>
                <c:pt idx="47140">
                  <c:v>228.12890619999999</c:v>
                </c:pt>
                <c:pt idx="47141">
                  <c:v>118.1289062</c:v>
                </c:pt>
                <c:pt idx="47142">
                  <c:v>6.33984375</c:v>
                </c:pt>
                <c:pt idx="47143">
                  <c:v>105.3398438</c:v>
                </c:pt>
                <c:pt idx="47144">
                  <c:v>275.33984379999998</c:v>
                </c:pt>
                <c:pt idx="47145">
                  <c:v>36.12890625</c:v>
                </c:pt>
                <c:pt idx="47146">
                  <c:v>139.1875</c:v>
                </c:pt>
                <c:pt idx="47147">
                  <c:v>166.24609380000001</c:v>
                </c:pt>
                <c:pt idx="47148">
                  <c:v>109.2460938</c:v>
                </c:pt>
                <c:pt idx="47149">
                  <c:v>217.24609380000001</c:v>
                </c:pt>
                <c:pt idx="47150">
                  <c:v>125.2460938</c:v>
                </c:pt>
                <c:pt idx="47151">
                  <c:v>12.234375</c:v>
                </c:pt>
                <c:pt idx="47152">
                  <c:v>161.234375</c:v>
                </c:pt>
                <c:pt idx="47153">
                  <c:v>101.234375</c:v>
                </c:pt>
                <c:pt idx="47154">
                  <c:v>226.12890619999999</c:v>
                </c:pt>
                <c:pt idx="47155">
                  <c:v>125.1875</c:v>
                </c:pt>
                <c:pt idx="47156">
                  <c:v>186.24609380000001</c:v>
                </c:pt>
                <c:pt idx="47157">
                  <c:v>119.9414062</c:v>
                </c:pt>
                <c:pt idx="47158">
                  <c:v>215.94140619999999</c:v>
                </c:pt>
                <c:pt idx="47159">
                  <c:v>126.1679688</c:v>
                </c:pt>
                <c:pt idx="47160">
                  <c:v>18.16796875</c:v>
                </c:pt>
                <c:pt idx="47161">
                  <c:v>172.12890619999999</c:v>
                </c:pt>
                <c:pt idx="47162">
                  <c:v>182.12890619999999</c:v>
                </c:pt>
                <c:pt idx="47163">
                  <c:v>115.1289062</c:v>
                </c:pt>
                <c:pt idx="47164">
                  <c:v>166.1875</c:v>
                </c:pt>
                <c:pt idx="47165">
                  <c:v>167.24609380000001</c:v>
                </c:pt>
                <c:pt idx="47166">
                  <c:v>12.16796875</c:v>
                </c:pt>
                <c:pt idx="47167">
                  <c:v>180.16796880000001</c:v>
                </c:pt>
                <c:pt idx="47168">
                  <c:v>85.12890625</c:v>
                </c:pt>
                <c:pt idx="47169">
                  <c:v>153.33984380000001</c:v>
                </c:pt>
                <c:pt idx="47170">
                  <c:v>157.12890619999999</c:v>
                </c:pt>
                <c:pt idx="47171">
                  <c:v>1.234375</c:v>
                </c:pt>
                <c:pt idx="47172">
                  <c:v>145.16796880000001</c:v>
                </c:pt>
                <c:pt idx="47173">
                  <c:v>163.16796880000001</c:v>
                </c:pt>
                <c:pt idx="47174">
                  <c:v>63.12890625</c:v>
                </c:pt>
                <c:pt idx="47175">
                  <c:v>246.24609380000001</c:v>
                </c:pt>
                <c:pt idx="47176">
                  <c:v>85.24609375</c:v>
                </c:pt>
                <c:pt idx="47177">
                  <c:v>104.2460938</c:v>
                </c:pt>
                <c:pt idx="47178">
                  <c:v>157.234375</c:v>
                </c:pt>
                <c:pt idx="47179">
                  <c:v>218.234375</c:v>
                </c:pt>
                <c:pt idx="47180">
                  <c:v>275.16796879999998</c:v>
                </c:pt>
                <c:pt idx="47181">
                  <c:v>208.16796880000001</c:v>
                </c:pt>
                <c:pt idx="47182">
                  <c:v>236.16796880000001</c:v>
                </c:pt>
                <c:pt idx="47183">
                  <c:v>276.12890620000002</c:v>
                </c:pt>
                <c:pt idx="47184">
                  <c:v>21.33984375</c:v>
                </c:pt>
                <c:pt idx="47185">
                  <c:v>159.33984380000001</c:v>
                </c:pt>
                <c:pt idx="47186">
                  <c:v>71.12890625</c:v>
                </c:pt>
                <c:pt idx="47187">
                  <c:v>196.12890619999999</c:v>
                </c:pt>
                <c:pt idx="47188">
                  <c:v>145.24609380000001</c:v>
                </c:pt>
                <c:pt idx="47189">
                  <c:v>268.24609379999998</c:v>
                </c:pt>
                <c:pt idx="47190">
                  <c:v>187.24609380000001</c:v>
                </c:pt>
                <c:pt idx="47191">
                  <c:v>136.24609380000001</c:v>
                </c:pt>
                <c:pt idx="47192">
                  <c:v>123.1679688</c:v>
                </c:pt>
                <c:pt idx="47193">
                  <c:v>310.16796879999998</c:v>
                </c:pt>
                <c:pt idx="47194">
                  <c:v>288.12890620000002</c:v>
                </c:pt>
                <c:pt idx="47195">
                  <c:v>268.33984379999998</c:v>
                </c:pt>
                <c:pt idx="47196">
                  <c:v>186.12890619999999</c:v>
                </c:pt>
                <c:pt idx="47197">
                  <c:v>243.12890619999999</c:v>
                </c:pt>
                <c:pt idx="47198">
                  <c:v>124.1875</c:v>
                </c:pt>
                <c:pt idx="47199">
                  <c:v>112.2460938</c:v>
                </c:pt>
                <c:pt idx="47200">
                  <c:v>202.24609380000001</c:v>
                </c:pt>
                <c:pt idx="47201">
                  <c:v>91.94140625</c:v>
                </c:pt>
                <c:pt idx="47202">
                  <c:v>77.94140625</c:v>
                </c:pt>
                <c:pt idx="47203">
                  <c:v>-13.765625</c:v>
                </c:pt>
                <c:pt idx="47204">
                  <c:v>306.234375</c:v>
                </c:pt>
                <c:pt idx="47205">
                  <c:v>132.234375</c:v>
                </c:pt>
                <c:pt idx="47206">
                  <c:v>132.16796880000001</c:v>
                </c:pt>
                <c:pt idx="47207">
                  <c:v>343.12890620000002</c:v>
                </c:pt>
                <c:pt idx="47208">
                  <c:v>38.33984375</c:v>
                </c:pt>
                <c:pt idx="47209">
                  <c:v>148.33984380000001</c:v>
                </c:pt>
                <c:pt idx="47210">
                  <c:v>313.33984379999998</c:v>
                </c:pt>
                <c:pt idx="47211">
                  <c:v>154.33984380000001</c:v>
                </c:pt>
                <c:pt idx="47212">
                  <c:v>134.12890619999999</c:v>
                </c:pt>
                <c:pt idx="47213">
                  <c:v>219.1875</c:v>
                </c:pt>
                <c:pt idx="47214">
                  <c:v>232.24609380000001</c:v>
                </c:pt>
                <c:pt idx="47215">
                  <c:v>217.94140619999999</c:v>
                </c:pt>
                <c:pt idx="47216">
                  <c:v>234.234375</c:v>
                </c:pt>
                <c:pt idx="47217">
                  <c:v>149.234375</c:v>
                </c:pt>
                <c:pt idx="47218">
                  <c:v>176.12890619999999</c:v>
                </c:pt>
                <c:pt idx="47219">
                  <c:v>224.12890619999999</c:v>
                </c:pt>
                <c:pt idx="47220">
                  <c:v>114.1289062</c:v>
                </c:pt>
                <c:pt idx="47221">
                  <c:v>246.12890619999999</c:v>
                </c:pt>
                <c:pt idx="47222">
                  <c:v>16.1875</c:v>
                </c:pt>
                <c:pt idx="47223">
                  <c:v>244.1875</c:v>
                </c:pt>
                <c:pt idx="47224">
                  <c:v>80.1875</c:v>
                </c:pt>
                <c:pt idx="47225">
                  <c:v>71.24609375</c:v>
                </c:pt>
                <c:pt idx="47226">
                  <c:v>202.94140619999999</c:v>
                </c:pt>
                <c:pt idx="47227">
                  <c:v>125.234375</c:v>
                </c:pt>
                <c:pt idx="47228">
                  <c:v>59.16796875</c:v>
                </c:pt>
                <c:pt idx="47229">
                  <c:v>71.33984375</c:v>
                </c:pt>
                <c:pt idx="47230">
                  <c:v>163.1875</c:v>
                </c:pt>
                <c:pt idx="47231">
                  <c:v>174.1875</c:v>
                </c:pt>
                <c:pt idx="47232">
                  <c:v>219.1875</c:v>
                </c:pt>
                <c:pt idx="47233">
                  <c:v>39.1875</c:v>
                </c:pt>
                <c:pt idx="47234">
                  <c:v>200.24609380000001</c:v>
                </c:pt>
                <c:pt idx="47235">
                  <c:v>204.24609380000001</c:v>
                </c:pt>
                <c:pt idx="47236">
                  <c:v>112.9414062</c:v>
                </c:pt>
                <c:pt idx="47237">
                  <c:v>168.234375</c:v>
                </c:pt>
                <c:pt idx="47238">
                  <c:v>136.16796880000001</c:v>
                </c:pt>
                <c:pt idx="47239">
                  <c:v>190.16796880000001</c:v>
                </c:pt>
                <c:pt idx="47240">
                  <c:v>199.16796880000001</c:v>
                </c:pt>
                <c:pt idx="47241">
                  <c:v>185.12890619999999</c:v>
                </c:pt>
                <c:pt idx="47242">
                  <c:v>111.1289062</c:v>
                </c:pt>
                <c:pt idx="47243">
                  <c:v>42.33984375</c:v>
                </c:pt>
                <c:pt idx="47244">
                  <c:v>162.33984380000001</c:v>
                </c:pt>
                <c:pt idx="47245">
                  <c:v>86.33984375</c:v>
                </c:pt>
                <c:pt idx="47246">
                  <c:v>175.33984380000001</c:v>
                </c:pt>
                <c:pt idx="47247">
                  <c:v>237.12890619999999</c:v>
                </c:pt>
                <c:pt idx="47248">
                  <c:v>28.1875</c:v>
                </c:pt>
                <c:pt idx="47249">
                  <c:v>185.24609380000001</c:v>
                </c:pt>
                <c:pt idx="47250">
                  <c:v>120.9414062</c:v>
                </c:pt>
                <c:pt idx="47251">
                  <c:v>66.234375</c:v>
                </c:pt>
                <c:pt idx="47252">
                  <c:v>165.16796880000001</c:v>
                </c:pt>
                <c:pt idx="47253">
                  <c:v>60.16796875</c:v>
                </c:pt>
                <c:pt idx="47254">
                  <c:v>383.16796879999998</c:v>
                </c:pt>
                <c:pt idx="47255">
                  <c:v>229.12890619999999</c:v>
                </c:pt>
                <c:pt idx="47256">
                  <c:v>199.12890619999999</c:v>
                </c:pt>
                <c:pt idx="47257">
                  <c:v>23.33984375</c:v>
                </c:pt>
                <c:pt idx="47258">
                  <c:v>159.33984380000001</c:v>
                </c:pt>
                <c:pt idx="47259">
                  <c:v>230.33984380000001</c:v>
                </c:pt>
                <c:pt idx="47260">
                  <c:v>111.1289062</c:v>
                </c:pt>
                <c:pt idx="47261">
                  <c:v>147.12890619999999</c:v>
                </c:pt>
                <c:pt idx="47262">
                  <c:v>211.12890619999999</c:v>
                </c:pt>
                <c:pt idx="47263">
                  <c:v>151.24609380000001</c:v>
                </c:pt>
                <c:pt idx="47264">
                  <c:v>65.234375</c:v>
                </c:pt>
                <c:pt idx="47265">
                  <c:v>56.234375</c:v>
                </c:pt>
                <c:pt idx="47266">
                  <c:v>125.1679688</c:v>
                </c:pt>
                <c:pt idx="47267">
                  <c:v>117.1289062</c:v>
                </c:pt>
                <c:pt idx="47268">
                  <c:v>386.33984379999998</c:v>
                </c:pt>
                <c:pt idx="47269">
                  <c:v>187.33984380000001</c:v>
                </c:pt>
                <c:pt idx="47270">
                  <c:v>18.12890625</c:v>
                </c:pt>
                <c:pt idx="47271">
                  <c:v>120.1289062</c:v>
                </c:pt>
                <c:pt idx="47272">
                  <c:v>198.1875</c:v>
                </c:pt>
                <c:pt idx="47273">
                  <c:v>73.1875</c:v>
                </c:pt>
                <c:pt idx="47274">
                  <c:v>83.1875</c:v>
                </c:pt>
                <c:pt idx="47275">
                  <c:v>147.1875</c:v>
                </c:pt>
                <c:pt idx="47276">
                  <c:v>185.1875</c:v>
                </c:pt>
                <c:pt idx="47277">
                  <c:v>160.1875</c:v>
                </c:pt>
                <c:pt idx="47278">
                  <c:v>214.1875</c:v>
                </c:pt>
                <c:pt idx="47279">
                  <c:v>221.1875</c:v>
                </c:pt>
                <c:pt idx="47280">
                  <c:v>282.24609379999998</c:v>
                </c:pt>
                <c:pt idx="47281">
                  <c:v>203.234375</c:v>
                </c:pt>
                <c:pt idx="47282">
                  <c:v>233.16796880000001</c:v>
                </c:pt>
                <c:pt idx="47283">
                  <c:v>203.16796880000001</c:v>
                </c:pt>
                <c:pt idx="47284">
                  <c:v>72.12890625</c:v>
                </c:pt>
                <c:pt idx="47285">
                  <c:v>127.3398438</c:v>
                </c:pt>
                <c:pt idx="47286">
                  <c:v>259.33984379999998</c:v>
                </c:pt>
                <c:pt idx="47287">
                  <c:v>151.33984380000001</c:v>
                </c:pt>
                <c:pt idx="47288">
                  <c:v>135.12890619999999</c:v>
                </c:pt>
                <c:pt idx="47289">
                  <c:v>173.12890619999999</c:v>
                </c:pt>
                <c:pt idx="47290">
                  <c:v>74.1875</c:v>
                </c:pt>
                <c:pt idx="47291">
                  <c:v>184.1875</c:v>
                </c:pt>
                <c:pt idx="47292">
                  <c:v>55.24609375</c:v>
                </c:pt>
                <c:pt idx="47293">
                  <c:v>204.94140619999999</c:v>
                </c:pt>
                <c:pt idx="47294">
                  <c:v>177.234375</c:v>
                </c:pt>
                <c:pt idx="47295">
                  <c:v>91.234375</c:v>
                </c:pt>
                <c:pt idx="47296">
                  <c:v>199.16796880000001</c:v>
                </c:pt>
                <c:pt idx="47297">
                  <c:v>91.12890625</c:v>
                </c:pt>
                <c:pt idx="47298">
                  <c:v>270.33984379999998</c:v>
                </c:pt>
                <c:pt idx="47299">
                  <c:v>308.33984379999998</c:v>
                </c:pt>
                <c:pt idx="47300">
                  <c:v>214.1875</c:v>
                </c:pt>
                <c:pt idx="47301">
                  <c:v>244.24609380000001</c:v>
                </c:pt>
                <c:pt idx="47302">
                  <c:v>44.234375</c:v>
                </c:pt>
                <c:pt idx="47303">
                  <c:v>169.234375</c:v>
                </c:pt>
                <c:pt idx="47304">
                  <c:v>346.234375</c:v>
                </c:pt>
                <c:pt idx="47305">
                  <c:v>101.1679688</c:v>
                </c:pt>
                <c:pt idx="47306">
                  <c:v>96.12890625</c:v>
                </c:pt>
                <c:pt idx="47307">
                  <c:v>217.12890619999999</c:v>
                </c:pt>
                <c:pt idx="47308">
                  <c:v>129.33984380000001</c:v>
                </c:pt>
                <c:pt idx="47309">
                  <c:v>193.33984380000001</c:v>
                </c:pt>
                <c:pt idx="47310">
                  <c:v>141.33984380000001</c:v>
                </c:pt>
                <c:pt idx="47311">
                  <c:v>121.1289062</c:v>
                </c:pt>
                <c:pt idx="47312">
                  <c:v>94.12890625</c:v>
                </c:pt>
                <c:pt idx="47313">
                  <c:v>239.12890619999999</c:v>
                </c:pt>
                <c:pt idx="47314">
                  <c:v>95.94140625</c:v>
                </c:pt>
                <c:pt idx="47315">
                  <c:v>292.234375</c:v>
                </c:pt>
                <c:pt idx="47316">
                  <c:v>132.16796880000001</c:v>
                </c:pt>
                <c:pt idx="47317">
                  <c:v>-60.87109375</c:v>
                </c:pt>
                <c:pt idx="47318">
                  <c:v>106.3398438</c:v>
                </c:pt>
                <c:pt idx="47319">
                  <c:v>85.12890625</c:v>
                </c:pt>
                <c:pt idx="47320">
                  <c:v>164.12890619999999</c:v>
                </c:pt>
                <c:pt idx="47321">
                  <c:v>139.1875</c:v>
                </c:pt>
                <c:pt idx="47322">
                  <c:v>146.1875</c:v>
                </c:pt>
                <c:pt idx="47323">
                  <c:v>210.24609380000001</c:v>
                </c:pt>
                <c:pt idx="47324">
                  <c:v>241.94140619999999</c:v>
                </c:pt>
                <c:pt idx="47325">
                  <c:v>53.94140625</c:v>
                </c:pt>
                <c:pt idx="47326">
                  <c:v>131.234375</c:v>
                </c:pt>
                <c:pt idx="47327">
                  <c:v>186.234375</c:v>
                </c:pt>
                <c:pt idx="47328">
                  <c:v>244.16796880000001</c:v>
                </c:pt>
                <c:pt idx="47329">
                  <c:v>226.33984380000001</c:v>
                </c:pt>
                <c:pt idx="47330">
                  <c:v>205.12890619999999</c:v>
                </c:pt>
                <c:pt idx="47331">
                  <c:v>159.1875</c:v>
                </c:pt>
                <c:pt idx="47332">
                  <c:v>104.9414062</c:v>
                </c:pt>
                <c:pt idx="47333">
                  <c:v>183.94140619999999</c:v>
                </c:pt>
                <c:pt idx="47334">
                  <c:v>82.16796875</c:v>
                </c:pt>
                <c:pt idx="47335">
                  <c:v>198.12890619999999</c:v>
                </c:pt>
                <c:pt idx="47336">
                  <c:v>50.12890625</c:v>
                </c:pt>
                <c:pt idx="47337">
                  <c:v>68.33984375</c:v>
                </c:pt>
                <c:pt idx="47338">
                  <c:v>110.1289062</c:v>
                </c:pt>
                <c:pt idx="47339">
                  <c:v>385.12890620000002</c:v>
                </c:pt>
                <c:pt idx="47340">
                  <c:v>89.24609375</c:v>
                </c:pt>
                <c:pt idx="47341">
                  <c:v>336.24609379999998</c:v>
                </c:pt>
                <c:pt idx="47342">
                  <c:v>290.24609379999998</c:v>
                </c:pt>
                <c:pt idx="47343">
                  <c:v>141.24609380000001</c:v>
                </c:pt>
                <c:pt idx="47344">
                  <c:v>138.94140619999999</c:v>
                </c:pt>
                <c:pt idx="47345">
                  <c:v>58.234375</c:v>
                </c:pt>
                <c:pt idx="47346">
                  <c:v>119.1679688</c:v>
                </c:pt>
                <c:pt idx="47347">
                  <c:v>388.12890620000002</c:v>
                </c:pt>
                <c:pt idx="47348">
                  <c:v>228.12890619999999</c:v>
                </c:pt>
                <c:pt idx="47349">
                  <c:v>159.12890619999999</c:v>
                </c:pt>
                <c:pt idx="47350">
                  <c:v>175.33984380000001</c:v>
                </c:pt>
                <c:pt idx="47351">
                  <c:v>356.1875</c:v>
                </c:pt>
                <c:pt idx="47352">
                  <c:v>129.24609380000001</c:v>
                </c:pt>
                <c:pt idx="47353">
                  <c:v>44.24609375</c:v>
                </c:pt>
                <c:pt idx="47354">
                  <c:v>213.24609380000001</c:v>
                </c:pt>
                <c:pt idx="47355">
                  <c:v>224.24609380000001</c:v>
                </c:pt>
                <c:pt idx="47356">
                  <c:v>119.9414062</c:v>
                </c:pt>
                <c:pt idx="47357">
                  <c:v>170.94140619999999</c:v>
                </c:pt>
                <c:pt idx="47358">
                  <c:v>178.94140619999999</c:v>
                </c:pt>
                <c:pt idx="47359">
                  <c:v>182.16796880000001</c:v>
                </c:pt>
                <c:pt idx="47360">
                  <c:v>148.12890619999999</c:v>
                </c:pt>
                <c:pt idx="47361">
                  <c:v>258.24609379999998</c:v>
                </c:pt>
                <c:pt idx="47362">
                  <c:v>239.24609380000001</c:v>
                </c:pt>
                <c:pt idx="47363">
                  <c:v>177.94140619999999</c:v>
                </c:pt>
                <c:pt idx="47364">
                  <c:v>191.94140619999999</c:v>
                </c:pt>
                <c:pt idx="47365">
                  <c:v>302.234375</c:v>
                </c:pt>
                <c:pt idx="47366">
                  <c:v>90.16796875</c:v>
                </c:pt>
                <c:pt idx="47367">
                  <c:v>324.16796879999998</c:v>
                </c:pt>
                <c:pt idx="47368">
                  <c:v>134.12890619999999</c:v>
                </c:pt>
                <c:pt idx="47369">
                  <c:v>249.12890619999999</c:v>
                </c:pt>
                <c:pt idx="47370">
                  <c:v>252.33984380000001</c:v>
                </c:pt>
                <c:pt idx="47371">
                  <c:v>84.33984375</c:v>
                </c:pt>
                <c:pt idx="47372">
                  <c:v>155.12890619999999</c:v>
                </c:pt>
                <c:pt idx="47373">
                  <c:v>149.12890619999999</c:v>
                </c:pt>
                <c:pt idx="47374">
                  <c:v>282.12890620000002</c:v>
                </c:pt>
                <c:pt idx="47375">
                  <c:v>171.1875</c:v>
                </c:pt>
                <c:pt idx="47376">
                  <c:v>74.24609375</c:v>
                </c:pt>
                <c:pt idx="47377">
                  <c:v>227.234375</c:v>
                </c:pt>
                <c:pt idx="47378">
                  <c:v>217.234375</c:v>
                </c:pt>
                <c:pt idx="47379">
                  <c:v>213.16796880000001</c:v>
                </c:pt>
                <c:pt idx="47380">
                  <c:v>91.16796875</c:v>
                </c:pt>
                <c:pt idx="47381">
                  <c:v>99.12890625</c:v>
                </c:pt>
                <c:pt idx="47382">
                  <c:v>86.12890625</c:v>
                </c:pt>
                <c:pt idx="47383">
                  <c:v>140.33984380000001</c:v>
                </c:pt>
                <c:pt idx="47384">
                  <c:v>125.3398438</c:v>
                </c:pt>
                <c:pt idx="47385">
                  <c:v>325.12890620000002</c:v>
                </c:pt>
                <c:pt idx="47386">
                  <c:v>87.24609375</c:v>
                </c:pt>
                <c:pt idx="47387">
                  <c:v>149.234375</c:v>
                </c:pt>
                <c:pt idx="47388">
                  <c:v>307.234375</c:v>
                </c:pt>
                <c:pt idx="47389">
                  <c:v>147.16796880000001</c:v>
                </c:pt>
                <c:pt idx="47390">
                  <c:v>314.12890620000002</c:v>
                </c:pt>
                <c:pt idx="47391">
                  <c:v>115.3398438</c:v>
                </c:pt>
                <c:pt idx="47392">
                  <c:v>221.33984380000001</c:v>
                </c:pt>
                <c:pt idx="47393">
                  <c:v>12.1875</c:v>
                </c:pt>
                <c:pt idx="47394">
                  <c:v>152.1875</c:v>
                </c:pt>
                <c:pt idx="47395">
                  <c:v>212.24609380000001</c:v>
                </c:pt>
                <c:pt idx="47396">
                  <c:v>130.94140619999999</c:v>
                </c:pt>
                <c:pt idx="47397">
                  <c:v>158.234375</c:v>
                </c:pt>
                <c:pt idx="47398">
                  <c:v>158.234375</c:v>
                </c:pt>
                <c:pt idx="47399">
                  <c:v>193.234375</c:v>
                </c:pt>
                <c:pt idx="47400">
                  <c:v>191.12890619999999</c:v>
                </c:pt>
                <c:pt idx="47401">
                  <c:v>268.12890620000002</c:v>
                </c:pt>
                <c:pt idx="47402">
                  <c:v>98.1875</c:v>
                </c:pt>
                <c:pt idx="47403">
                  <c:v>150.1875</c:v>
                </c:pt>
                <c:pt idx="47404">
                  <c:v>271.1875</c:v>
                </c:pt>
                <c:pt idx="47405">
                  <c:v>103.2460938</c:v>
                </c:pt>
                <c:pt idx="47406">
                  <c:v>197.24609380000001</c:v>
                </c:pt>
                <c:pt idx="47407">
                  <c:v>240.24609380000001</c:v>
                </c:pt>
                <c:pt idx="47408">
                  <c:v>173.234375</c:v>
                </c:pt>
                <c:pt idx="47409">
                  <c:v>93.12890625</c:v>
                </c:pt>
                <c:pt idx="47410">
                  <c:v>61.33984375</c:v>
                </c:pt>
                <c:pt idx="47411">
                  <c:v>130.33984380000001</c:v>
                </c:pt>
                <c:pt idx="47412">
                  <c:v>243.33984380000001</c:v>
                </c:pt>
                <c:pt idx="47413">
                  <c:v>59.1875</c:v>
                </c:pt>
                <c:pt idx="47414">
                  <c:v>47.1875</c:v>
                </c:pt>
                <c:pt idx="47415">
                  <c:v>204.1875</c:v>
                </c:pt>
                <c:pt idx="47416">
                  <c:v>123.2460938</c:v>
                </c:pt>
                <c:pt idx="47417">
                  <c:v>352.24609379999998</c:v>
                </c:pt>
                <c:pt idx="47418">
                  <c:v>141.94140619999999</c:v>
                </c:pt>
                <c:pt idx="47419">
                  <c:v>138.234375</c:v>
                </c:pt>
                <c:pt idx="47420">
                  <c:v>172.12890619999999</c:v>
                </c:pt>
                <c:pt idx="47421">
                  <c:v>261.12890620000002</c:v>
                </c:pt>
                <c:pt idx="47422">
                  <c:v>182.12890619999999</c:v>
                </c:pt>
                <c:pt idx="47423">
                  <c:v>116.1289062</c:v>
                </c:pt>
                <c:pt idx="47424">
                  <c:v>235.1875</c:v>
                </c:pt>
                <c:pt idx="47425">
                  <c:v>244.24609380000001</c:v>
                </c:pt>
                <c:pt idx="47426">
                  <c:v>197.24609380000001</c:v>
                </c:pt>
                <c:pt idx="47427">
                  <c:v>81.24609375</c:v>
                </c:pt>
                <c:pt idx="47428">
                  <c:v>204.94140619999999</c:v>
                </c:pt>
                <c:pt idx="47429">
                  <c:v>171.234375</c:v>
                </c:pt>
                <c:pt idx="47430">
                  <c:v>191.1875</c:v>
                </c:pt>
                <c:pt idx="47431">
                  <c:v>211.24609380000001</c:v>
                </c:pt>
                <c:pt idx="47432">
                  <c:v>217.24609380000001</c:v>
                </c:pt>
                <c:pt idx="47433">
                  <c:v>169.234375</c:v>
                </c:pt>
                <c:pt idx="47434">
                  <c:v>216.234375</c:v>
                </c:pt>
                <c:pt idx="47435">
                  <c:v>204.16796880000001</c:v>
                </c:pt>
                <c:pt idx="47436">
                  <c:v>154.12890619999999</c:v>
                </c:pt>
                <c:pt idx="47437">
                  <c:v>350.12890620000002</c:v>
                </c:pt>
                <c:pt idx="47438">
                  <c:v>76.1875</c:v>
                </c:pt>
                <c:pt idx="47439">
                  <c:v>164.1875</c:v>
                </c:pt>
                <c:pt idx="47440">
                  <c:v>282.94140620000002</c:v>
                </c:pt>
                <c:pt idx="47441">
                  <c:v>152.94140619999999</c:v>
                </c:pt>
                <c:pt idx="47442">
                  <c:v>285.94140620000002</c:v>
                </c:pt>
                <c:pt idx="47443">
                  <c:v>334.234375</c:v>
                </c:pt>
                <c:pt idx="47444">
                  <c:v>113.1679688</c:v>
                </c:pt>
                <c:pt idx="47445">
                  <c:v>292.12890620000002</c:v>
                </c:pt>
                <c:pt idx="47446">
                  <c:v>160.12890619999999</c:v>
                </c:pt>
                <c:pt idx="47447">
                  <c:v>90.12890625</c:v>
                </c:pt>
                <c:pt idx="47448">
                  <c:v>290.12890620000002</c:v>
                </c:pt>
                <c:pt idx="47449">
                  <c:v>85.12890625</c:v>
                </c:pt>
                <c:pt idx="47450">
                  <c:v>118.1875</c:v>
                </c:pt>
                <c:pt idx="47451">
                  <c:v>132.24609380000001</c:v>
                </c:pt>
                <c:pt idx="47452">
                  <c:v>155.234375</c:v>
                </c:pt>
                <c:pt idx="47453">
                  <c:v>285.16796879999998</c:v>
                </c:pt>
                <c:pt idx="47454">
                  <c:v>179.16796880000001</c:v>
                </c:pt>
                <c:pt idx="47455">
                  <c:v>305.12890620000002</c:v>
                </c:pt>
                <c:pt idx="47456">
                  <c:v>146.12890619999999</c:v>
                </c:pt>
                <c:pt idx="47457">
                  <c:v>157.12890619999999</c:v>
                </c:pt>
                <c:pt idx="47458">
                  <c:v>178.12890619999999</c:v>
                </c:pt>
                <c:pt idx="47459">
                  <c:v>201.1875</c:v>
                </c:pt>
                <c:pt idx="47460">
                  <c:v>117.2460938</c:v>
                </c:pt>
                <c:pt idx="47461">
                  <c:v>291.94140620000002</c:v>
                </c:pt>
                <c:pt idx="47462">
                  <c:v>193.234375</c:v>
                </c:pt>
                <c:pt idx="47463">
                  <c:v>158.16796880000001</c:v>
                </c:pt>
                <c:pt idx="47464">
                  <c:v>138.16796880000001</c:v>
                </c:pt>
                <c:pt idx="47465">
                  <c:v>113.1289062</c:v>
                </c:pt>
                <c:pt idx="47466">
                  <c:v>356.24609379999998</c:v>
                </c:pt>
                <c:pt idx="47467">
                  <c:v>201.94140619999999</c:v>
                </c:pt>
                <c:pt idx="47468">
                  <c:v>64.12890625</c:v>
                </c:pt>
                <c:pt idx="47469">
                  <c:v>212.12890619999999</c:v>
                </c:pt>
                <c:pt idx="47470">
                  <c:v>237.12890619999999</c:v>
                </c:pt>
                <c:pt idx="47471">
                  <c:v>70.33984375</c:v>
                </c:pt>
                <c:pt idx="47472">
                  <c:v>166.33984380000001</c:v>
                </c:pt>
                <c:pt idx="47473">
                  <c:v>206.1875</c:v>
                </c:pt>
                <c:pt idx="47474">
                  <c:v>176.24609380000001</c:v>
                </c:pt>
                <c:pt idx="47475">
                  <c:v>240.24609380000001</c:v>
                </c:pt>
                <c:pt idx="47476">
                  <c:v>131.94140619999999</c:v>
                </c:pt>
                <c:pt idx="47477">
                  <c:v>30.94140625</c:v>
                </c:pt>
                <c:pt idx="47478">
                  <c:v>137.234375</c:v>
                </c:pt>
                <c:pt idx="47479">
                  <c:v>109.1679688</c:v>
                </c:pt>
                <c:pt idx="47480">
                  <c:v>94.16796875</c:v>
                </c:pt>
                <c:pt idx="47481">
                  <c:v>90.33984375</c:v>
                </c:pt>
                <c:pt idx="47482">
                  <c:v>27.12890625</c:v>
                </c:pt>
                <c:pt idx="47483">
                  <c:v>170.24609380000001</c:v>
                </c:pt>
                <c:pt idx="47484">
                  <c:v>90.94140625</c:v>
                </c:pt>
                <c:pt idx="47485">
                  <c:v>87.16796875</c:v>
                </c:pt>
                <c:pt idx="47486">
                  <c:v>28.16796875</c:v>
                </c:pt>
                <c:pt idx="47487">
                  <c:v>366.12890620000002</c:v>
                </c:pt>
                <c:pt idx="47488">
                  <c:v>137.33984380000001</c:v>
                </c:pt>
                <c:pt idx="47489">
                  <c:v>102.3398438</c:v>
                </c:pt>
                <c:pt idx="47490">
                  <c:v>83.12890625</c:v>
                </c:pt>
                <c:pt idx="47491">
                  <c:v>37.12890625</c:v>
                </c:pt>
                <c:pt idx="47492">
                  <c:v>92.1875</c:v>
                </c:pt>
                <c:pt idx="47493">
                  <c:v>161.94140619999999</c:v>
                </c:pt>
                <c:pt idx="47494">
                  <c:v>118.1679688</c:v>
                </c:pt>
                <c:pt idx="47495">
                  <c:v>106.1679688</c:v>
                </c:pt>
                <c:pt idx="47496">
                  <c:v>213.12890619999999</c:v>
                </c:pt>
                <c:pt idx="47497">
                  <c:v>257.12890620000002</c:v>
                </c:pt>
                <c:pt idx="47498">
                  <c:v>227.33984380000001</c:v>
                </c:pt>
                <c:pt idx="47499">
                  <c:v>320.12890620000002</c:v>
                </c:pt>
                <c:pt idx="47500">
                  <c:v>235.12890619999999</c:v>
                </c:pt>
                <c:pt idx="47501">
                  <c:v>99.24609375</c:v>
                </c:pt>
                <c:pt idx="47502">
                  <c:v>197.33984380000001</c:v>
                </c:pt>
                <c:pt idx="47503">
                  <c:v>117.1289062</c:v>
                </c:pt>
                <c:pt idx="47504">
                  <c:v>164.1875</c:v>
                </c:pt>
                <c:pt idx="47505">
                  <c:v>215.24609380000001</c:v>
                </c:pt>
                <c:pt idx="47506">
                  <c:v>158.94140619999999</c:v>
                </c:pt>
                <c:pt idx="47507">
                  <c:v>161.234375</c:v>
                </c:pt>
                <c:pt idx="47508">
                  <c:v>115.234375</c:v>
                </c:pt>
                <c:pt idx="47509">
                  <c:v>138.12890619999999</c:v>
                </c:pt>
                <c:pt idx="47510">
                  <c:v>162.12890619999999</c:v>
                </c:pt>
                <c:pt idx="47511">
                  <c:v>212.12890619999999</c:v>
                </c:pt>
                <c:pt idx="47512">
                  <c:v>97.1875</c:v>
                </c:pt>
                <c:pt idx="47513">
                  <c:v>160.1875</c:v>
                </c:pt>
                <c:pt idx="47514">
                  <c:v>272.94140620000002</c:v>
                </c:pt>
                <c:pt idx="47515">
                  <c:v>139.234375</c:v>
                </c:pt>
                <c:pt idx="47516">
                  <c:v>179.16796880000001</c:v>
                </c:pt>
                <c:pt idx="47517">
                  <c:v>119.1679688</c:v>
                </c:pt>
                <c:pt idx="47518">
                  <c:v>223.12890619999999</c:v>
                </c:pt>
                <c:pt idx="47519">
                  <c:v>142.33984380000001</c:v>
                </c:pt>
                <c:pt idx="47520">
                  <c:v>181.33984380000001</c:v>
                </c:pt>
                <c:pt idx="47521">
                  <c:v>160.33984380000001</c:v>
                </c:pt>
                <c:pt idx="47522">
                  <c:v>281.12890620000002</c:v>
                </c:pt>
                <c:pt idx="47523">
                  <c:v>173.94140619999999</c:v>
                </c:pt>
                <c:pt idx="47524">
                  <c:v>130.234375</c:v>
                </c:pt>
                <c:pt idx="47525">
                  <c:v>310.234375</c:v>
                </c:pt>
                <c:pt idx="47526">
                  <c:v>209.16796880000001</c:v>
                </c:pt>
                <c:pt idx="47527">
                  <c:v>130.12890619999999</c:v>
                </c:pt>
                <c:pt idx="47528">
                  <c:v>216.12890619999999</c:v>
                </c:pt>
                <c:pt idx="47529">
                  <c:v>70.12890625</c:v>
                </c:pt>
                <c:pt idx="47530">
                  <c:v>201.12890619999999</c:v>
                </c:pt>
                <c:pt idx="47531">
                  <c:v>154.1875</c:v>
                </c:pt>
                <c:pt idx="47532">
                  <c:v>227.1875</c:v>
                </c:pt>
                <c:pt idx="47533">
                  <c:v>137.1875</c:v>
                </c:pt>
                <c:pt idx="47534">
                  <c:v>263.24609379999998</c:v>
                </c:pt>
                <c:pt idx="47535">
                  <c:v>268.24609379999998</c:v>
                </c:pt>
                <c:pt idx="47536">
                  <c:v>245.234375</c:v>
                </c:pt>
                <c:pt idx="47537">
                  <c:v>128.234375</c:v>
                </c:pt>
                <c:pt idx="47538">
                  <c:v>267.16796879999998</c:v>
                </c:pt>
                <c:pt idx="47539">
                  <c:v>199.16796880000001</c:v>
                </c:pt>
                <c:pt idx="47540">
                  <c:v>205.16796880000001</c:v>
                </c:pt>
                <c:pt idx="47541">
                  <c:v>83.12890625</c:v>
                </c:pt>
                <c:pt idx="47542">
                  <c:v>124.1289062</c:v>
                </c:pt>
                <c:pt idx="47543">
                  <c:v>186.33984380000001</c:v>
                </c:pt>
                <c:pt idx="47544">
                  <c:v>208.24609380000001</c:v>
                </c:pt>
                <c:pt idx="47545">
                  <c:v>252.24609380000001</c:v>
                </c:pt>
                <c:pt idx="47546">
                  <c:v>377.94140620000002</c:v>
                </c:pt>
                <c:pt idx="47547">
                  <c:v>209.33984380000001</c:v>
                </c:pt>
                <c:pt idx="47548">
                  <c:v>78.33984375</c:v>
                </c:pt>
                <c:pt idx="47549">
                  <c:v>111.2460938</c:v>
                </c:pt>
                <c:pt idx="47550">
                  <c:v>176.24609380000001</c:v>
                </c:pt>
                <c:pt idx="47551">
                  <c:v>131.24609380000001</c:v>
                </c:pt>
                <c:pt idx="47552">
                  <c:v>197.16796880000001</c:v>
                </c:pt>
                <c:pt idx="47553">
                  <c:v>151.12890619999999</c:v>
                </c:pt>
                <c:pt idx="47554">
                  <c:v>123.3398438</c:v>
                </c:pt>
                <c:pt idx="47555">
                  <c:v>117.3398438</c:v>
                </c:pt>
                <c:pt idx="47556">
                  <c:v>118.1289062</c:v>
                </c:pt>
                <c:pt idx="47557">
                  <c:v>149.234375</c:v>
                </c:pt>
                <c:pt idx="47558">
                  <c:v>149.234375</c:v>
                </c:pt>
                <c:pt idx="47559">
                  <c:v>-56.83203125</c:v>
                </c:pt>
                <c:pt idx="47560">
                  <c:v>119.1679688</c:v>
                </c:pt>
                <c:pt idx="47561">
                  <c:v>212.33984380000001</c:v>
                </c:pt>
                <c:pt idx="47562">
                  <c:v>201.12890619999999</c:v>
                </c:pt>
                <c:pt idx="47563">
                  <c:v>172.12890619999999</c:v>
                </c:pt>
                <c:pt idx="47564">
                  <c:v>131.1875</c:v>
                </c:pt>
                <c:pt idx="47565">
                  <c:v>414.1875</c:v>
                </c:pt>
                <c:pt idx="47566">
                  <c:v>365.24609379999998</c:v>
                </c:pt>
                <c:pt idx="47567">
                  <c:v>185.94140619999999</c:v>
                </c:pt>
                <c:pt idx="47568">
                  <c:v>89.234375</c:v>
                </c:pt>
                <c:pt idx="47569">
                  <c:v>113.1679688</c:v>
                </c:pt>
                <c:pt idx="47570">
                  <c:v>150.33984380000001</c:v>
                </c:pt>
                <c:pt idx="47571">
                  <c:v>32.12890625</c:v>
                </c:pt>
                <c:pt idx="47572">
                  <c:v>228.1875</c:v>
                </c:pt>
                <c:pt idx="47573">
                  <c:v>214.1875</c:v>
                </c:pt>
                <c:pt idx="47574">
                  <c:v>71.24609375</c:v>
                </c:pt>
                <c:pt idx="47575">
                  <c:v>161.24609380000001</c:v>
                </c:pt>
                <c:pt idx="47576">
                  <c:v>143.24609380000001</c:v>
                </c:pt>
                <c:pt idx="47577">
                  <c:v>92.94140625</c:v>
                </c:pt>
                <c:pt idx="47578">
                  <c:v>171.16796880000001</c:v>
                </c:pt>
                <c:pt idx="47579">
                  <c:v>106.1679688</c:v>
                </c:pt>
                <c:pt idx="47580">
                  <c:v>143.12890619999999</c:v>
                </c:pt>
                <c:pt idx="47581">
                  <c:v>215.12890619999999</c:v>
                </c:pt>
                <c:pt idx="47582">
                  <c:v>136.33984380000001</c:v>
                </c:pt>
                <c:pt idx="47583">
                  <c:v>235.33984380000001</c:v>
                </c:pt>
                <c:pt idx="47584">
                  <c:v>120.1289062</c:v>
                </c:pt>
                <c:pt idx="47585">
                  <c:v>368.12890620000002</c:v>
                </c:pt>
                <c:pt idx="47586">
                  <c:v>261.1875</c:v>
                </c:pt>
                <c:pt idx="47587">
                  <c:v>197.24609380000001</c:v>
                </c:pt>
                <c:pt idx="47588">
                  <c:v>102.9414062</c:v>
                </c:pt>
                <c:pt idx="47589">
                  <c:v>191.234375</c:v>
                </c:pt>
                <c:pt idx="47590">
                  <c:v>400.16796879999998</c:v>
                </c:pt>
                <c:pt idx="47591">
                  <c:v>98.12890625</c:v>
                </c:pt>
                <c:pt idx="47592">
                  <c:v>127.3398438</c:v>
                </c:pt>
                <c:pt idx="47593">
                  <c:v>194.33984380000001</c:v>
                </c:pt>
                <c:pt idx="47594">
                  <c:v>184.1875</c:v>
                </c:pt>
                <c:pt idx="47595">
                  <c:v>137.234375</c:v>
                </c:pt>
                <c:pt idx="47596">
                  <c:v>90.16796875</c:v>
                </c:pt>
                <c:pt idx="47597">
                  <c:v>154.12890619999999</c:v>
                </c:pt>
                <c:pt idx="47598">
                  <c:v>154.33984380000001</c:v>
                </c:pt>
                <c:pt idx="47599">
                  <c:v>142.33984380000001</c:v>
                </c:pt>
                <c:pt idx="47600">
                  <c:v>27.12890625</c:v>
                </c:pt>
                <c:pt idx="47601">
                  <c:v>116.1289062</c:v>
                </c:pt>
                <c:pt idx="47602">
                  <c:v>150.1875</c:v>
                </c:pt>
                <c:pt idx="47603">
                  <c:v>151.94140619999999</c:v>
                </c:pt>
                <c:pt idx="47604">
                  <c:v>337.234375</c:v>
                </c:pt>
                <c:pt idx="47605">
                  <c:v>24.234375</c:v>
                </c:pt>
                <c:pt idx="47606">
                  <c:v>121.1679688</c:v>
                </c:pt>
                <c:pt idx="47607">
                  <c:v>69.12890625</c:v>
                </c:pt>
                <c:pt idx="47608">
                  <c:v>102.1289062</c:v>
                </c:pt>
                <c:pt idx="47609">
                  <c:v>212.12890619999999</c:v>
                </c:pt>
                <c:pt idx="47610">
                  <c:v>131.12890619999999</c:v>
                </c:pt>
                <c:pt idx="47611">
                  <c:v>285.33984379999998</c:v>
                </c:pt>
                <c:pt idx="47612">
                  <c:v>58.33984375</c:v>
                </c:pt>
                <c:pt idx="47613">
                  <c:v>197.33984380000001</c:v>
                </c:pt>
                <c:pt idx="47614">
                  <c:v>378.12890620000002</c:v>
                </c:pt>
                <c:pt idx="47615">
                  <c:v>228.12890619999999</c:v>
                </c:pt>
                <c:pt idx="47616">
                  <c:v>148.1875</c:v>
                </c:pt>
                <c:pt idx="47617">
                  <c:v>221.24609380000001</c:v>
                </c:pt>
                <c:pt idx="47618">
                  <c:v>202.94140619999999</c:v>
                </c:pt>
                <c:pt idx="47619">
                  <c:v>361.16796879999998</c:v>
                </c:pt>
                <c:pt idx="47620">
                  <c:v>213.33984380000001</c:v>
                </c:pt>
                <c:pt idx="47621">
                  <c:v>129.12890619999999</c:v>
                </c:pt>
                <c:pt idx="47622">
                  <c:v>116.1289062</c:v>
                </c:pt>
                <c:pt idx="47623">
                  <c:v>106.1875</c:v>
                </c:pt>
                <c:pt idx="47624">
                  <c:v>186.24609380000001</c:v>
                </c:pt>
                <c:pt idx="47625">
                  <c:v>239.24609380000001</c:v>
                </c:pt>
                <c:pt idx="47626">
                  <c:v>175.24609380000001</c:v>
                </c:pt>
                <c:pt idx="47627">
                  <c:v>342.12890620000002</c:v>
                </c:pt>
                <c:pt idx="47628">
                  <c:v>86.33984375</c:v>
                </c:pt>
                <c:pt idx="47629">
                  <c:v>32.33984375</c:v>
                </c:pt>
                <c:pt idx="47630">
                  <c:v>61.1875</c:v>
                </c:pt>
                <c:pt idx="47631">
                  <c:v>55.24609375</c:v>
                </c:pt>
                <c:pt idx="47632">
                  <c:v>256.24609379999998</c:v>
                </c:pt>
                <c:pt idx="47633">
                  <c:v>169.94140619999999</c:v>
                </c:pt>
                <c:pt idx="47634">
                  <c:v>206.94140619999999</c:v>
                </c:pt>
                <c:pt idx="47635">
                  <c:v>253.94140619999999</c:v>
                </c:pt>
                <c:pt idx="47636">
                  <c:v>-17.66015625</c:v>
                </c:pt>
                <c:pt idx="47637">
                  <c:v>73.33984375</c:v>
                </c:pt>
                <c:pt idx="47638">
                  <c:v>110.1875</c:v>
                </c:pt>
                <c:pt idx="47639">
                  <c:v>47.94140625</c:v>
                </c:pt>
                <c:pt idx="47640">
                  <c:v>143.94140619999999</c:v>
                </c:pt>
                <c:pt idx="47641">
                  <c:v>119.9414062</c:v>
                </c:pt>
                <c:pt idx="47642">
                  <c:v>206.234375</c:v>
                </c:pt>
                <c:pt idx="47643">
                  <c:v>177.234375</c:v>
                </c:pt>
                <c:pt idx="47644">
                  <c:v>124.234375</c:v>
                </c:pt>
                <c:pt idx="47645">
                  <c:v>67.16796875</c:v>
                </c:pt>
                <c:pt idx="47646">
                  <c:v>142.16796880000001</c:v>
                </c:pt>
                <c:pt idx="47647">
                  <c:v>197.33984380000001</c:v>
                </c:pt>
                <c:pt idx="47648">
                  <c:v>85.12890625</c:v>
                </c:pt>
                <c:pt idx="47649">
                  <c:v>185.12890619999999</c:v>
                </c:pt>
                <c:pt idx="47650">
                  <c:v>379.12890620000002</c:v>
                </c:pt>
                <c:pt idx="47651">
                  <c:v>197.1875</c:v>
                </c:pt>
                <c:pt idx="47652">
                  <c:v>194.24609380000001</c:v>
                </c:pt>
                <c:pt idx="47653">
                  <c:v>229.16796880000001</c:v>
                </c:pt>
                <c:pt idx="47654">
                  <c:v>341.12890620000002</c:v>
                </c:pt>
                <c:pt idx="47655">
                  <c:v>260.33984379999998</c:v>
                </c:pt>
                <c:pt idx="47656">
                  <c:v>156.1875</c:v>
                </c:pt>
                <c:pt idx="47657">
                  <c:v>206.1875</c:v>
                </c:pt>
                <c:pt idx="47658">
                  <c:v>283.1875</c:v>
                </c:pt>
                <c:pt idx="47659">
                  <c:v>10.24609375</c:v>
                </c:pt>
                <c:pt idx="47660">
                  <c:v>200.234375</c:v>
                </c:pt>
                <c:pt idx="47661">
                  <c:v>224.16796880000001</c:v>
                </c:pt>
                <c:pt idx="47662">
                  <c:v>132.12890619999999</c:v>
                </c:pt>
                <c:pt idx="47663">
                  <c:v>167.1875</c:v>
                </c:pt>
                <c:pt idx="47664">
                  <c:v>98.1875</c:v>
                </c:pt>
                <c:pt idx="47665">
                  <c:v>236.1875</c:v>
                </c:pt>
                <c:pt idx="47666">
                  <c:v>126.9414062</c:v>
                </c:pt>
                <c:pt idx="47667">
                  <c:v>137.94140619999999</c:v>
                </c:pt>
                <c:pt idx="47668">
                  <c:v>265.234375</c:v>
                </c:pt>
                <c:pt idx="47669">
                  <c:v>153.234375</c:v>
                </c:pt>
                <c:pt idx="47670">
                  <c:v>334.234375</c:v>
                </c:pt>
                <c:pt idx="47671">
                  <c:v>233.16796880000001</c:v>
                </c:pt>
                <c:pt idx="47672">
                  <c:v>282.16796879999998</c:v>
                </c:pt>
                <c:pt idx="47673">
                  <c:v>323.16796879999998</c:v>
                </c:pt>
                <c:pt idx="47674">
                  <c:v>370.12890620000002</c:v>
                </c:pt>
                <c:pt idx="47675">
                  <c:v>159.12890619999999</c:v>
                </c:pt>
                <c:pt idx="47676">
                  <c:v>229.33984380000001</c:v>
                </c:pt>
                <c:pt idx="47677">
                  <c:v>346.24609379999998</c:v>
                </c:pt>
                <c:pt idx="47678">
                  <c:v>140.94140619999999</c:v>
                </c:pt>
                <c:pt idx="47679">
                  <c:v>105.9414062</c:v>
                </c:pt>
                <c:pt idx="47680">
                  <c:v>171.94140619999999</c:v>
                </c:pt>
                <c:pt idx="47681">
                  <c:v>71.94140625</c:v>
                </c:pt>
                <c:pt idx="47682">
                  <c:v>180.94140619999999</c:v>
                </c:pt>
                <c:pt idx="47683">
                  <c:v>163.94140619999999</c:v>
                </c:pt>
                <c:pt idx="47684">
                  <c:v>73.234375</c:v>
                </c:pt>
                <c:pt idx="47685">
                  <c:v>256.234375</c:v>
                </c:pt>
                <c:pt idx="47686">
                  <c:v>288.234375</c:v>
                </c:pt>
                <c:pt idx="47687">
                  <c:v>259.234375</c:v>
                </c:pt>
                <c:pt idx="47688">
                  <c:v>94.16796875</c:v>
                </c:pt>
                <c:pt idx="47689">
                  <c:v>120.1679688</c:v>
                </c:pt>
                <c:pt idx="47690">
                  <c:v>352.12890620000002</c:v>
                </c:pt>
                <c:pt idx="47691">
                  <c:v>207.12890619999999</c:v>
                </c:pt>
                <c:pt idx="47692">
                  <c:v>257.12890620000002</c:v>
                </c:pt>
                <c:pt idx="47693">
                  <c:v>121.3398438</c:v>
                </c:pt>
                <c:pt idx="47694">
                  <c:v>116.3398438</c:v>
                </c:pt>
                <c:pt idx="47695">
                  <c:v>198.12890619999999</c:v>
                </c:pt>
                <c:pt idx="47696">
                  <c:v>173.12890619999999</c:v>
                </c:pt>
                <c:pt idx="47697">
                  <c:v>362.12890620000002</c:v>
                </c:pt>
                <c:pt idx="47698">
                  <c:v>267.1875</c:v>
                </c:pt>
                <c:pt idx="47699">
                  <c:v>125.9414062</c:v>
                </c:pt>
                <c:pt idx="47700">
                  <c:v>148.234375</c:v>
                </c:pt>
                <c:pt idx="47701">
                  <c:v>351.234375</c:v>
                </c:pt>
                <c:pt idx="47702">
                  <c:v>113.1289062</c:v>
                </c:pt>
                <c:pt idx="47703">
                  <c:v>188.12890619999999</c:v>
                </c:pt>
                <c:pt idx="47704">
                  <c:v>214.12890619999999</c:v>
                </c:pt>
                <c:pt idx="47705">
                  <c:v>125.1289062</c:v>
                </c:pt>
                <c:pt idx="47706">
                  <c:v>183.16796880000001</c:v>
                </c:pt>
                <c:pt idx="47707">
                  <c:v>379.16796879999998</c:v>
                </c:pt>
                <c:pt idx="47708">
                  <c:v>244.16796880000001</c:v>
                </c:pt>
                <c:pt idx="47709">
                  <c:v>297.12890620000002</c:v>
                </c:pt>
                <c:pt idx="47710">
                  <c:v>119.3398438</c:v>
                </c:pt>
                <c:pt idx="47711">
                  <c:v>250.12890619999999</c:v>
                </c:pt>
                <c:pt idx="47712">
                  <c:v>91.1875</c:v>
                </c:pt>
                <c:pt idx="47713">
                  <c:v>208.234375</c:v>
                </c:pt>
                <c:pt idx="47714">
                  <c:v>160.16796880000001</c:v>
                </c:pt>
                <c:pt idx="47715">
                  <c:v>353.12890620000002</c:v>
                </c:pt>
                <c:pt idx="47716">
                  <c:v>192.12890619999999</c:v>
                </c:pt>
                <c:pt idx="47717">
                  <c:v>130.12890619999999</c:v>
                </c:pt>
                <c:pt idx="47718">
                  <c:v>262.12890620000002</c:v>
                </c:pt>
                <c:pt idx="47719">
                  <c:v>128.1875</c:v>
                </c:pt>
                <c:pt idx="47720">
                  <c:v>235.94140619999999</c:v>
                </c:pt>
                <c:pt idx="47721">
                  <c:v>192.234375</c:v>
                </c:pt>
                <c:pt idx="47722">
                  <c:v>343.16796879999998</c:v>
                </c:pt>
                <c:pt idx="47723">
                  <c:v>176.12890619999999</c:v>
                </c:pt>
                <c:pt idx="47724">
                  <c:v>48.12890625</c:v>
                </c:pt>
                <c:pt idx="47725">
                  <c:v>157.12890619999999</c:v>
                </c:pt>
                <c:pt idx="47726">
                  <c:v>215.12890619999999</c:v>
                </c:pt>
                <c:pt idx="47727">
                  <c:v>200.12890619999999</c:v>
                </c:pt>
                <c:pt idx="47728">
                  <c:v>181.1875</c:v>
                </c:pt>
                <c:pt idx="47729">
                  <c:v>100.2460938</c:v>
                </c:pt>
                <c:pt idx="47730">
                  <c:v>186.94140619999999</c:v>
                </c:pt>
                <c:pt idx="47731">
                  <c:v>221.33984380000001</c:v>
                </c:pt>
                <c:pt idx="47732">
                  <c:v>167.12890619999999</c:v>
                </c:pt>
                <c:pt idx="47733">
                  <c:v>260.24609379999998</c:v>
                </c:pt>
                <c:pt idx="47734">
                  <c:v>90.234375</c:v>
                </c:pt>
                <c:pt idx="47735">
                  <c:v>193.234375</c:v>
                </c:pt>
                <c:pt idx="47736">
                  <c:v>235.234375</c:v>
                </c:pt>
                <c:pt idx="47737">
                  <c:v>360.16796879999998</c:v>
                </c:pt>
                <c:pt idx="47738">
                  <c:v>321.16796879999998</c:v>
                </c:pt>
                <c:pt idx="47739">
                  <c:v>141.16796880000001</c:v>
                </c:pt>
                <c:pt idx="47740">
                  <c:v>224.12890619999999</c:v>
                </c:pt>
                <c:pt idx="47741">
                  <c:v>153.12890619999999</c:v>
                </c:pt>
                <c:pt idx="47742">
                  <c:v>197.12890619999999</c:v>
                </c:pt>
                <c:pt idx="47743">
                  <c:v>198.12890619999999</c:v>
                </c:pt>
                <c:pt idx="47744">
                  <c:v>227.33984380000001</c:v>
                </c:pt>
                <c:pt idx="47745">
                  <c:v>114.1289062</c:v>
                </c:pt>
                <c:pt idx="47746">
                  <c:v>188.1875</c:v>
                </c:pt>
                <c:pt idx="47747">
                  <c:v>277.1875</c:v>
                </c:pt>
                <c:pt idx="47748">
                  <c:v>175.24609380000001</c:v>
                </c:pt>
                <c:pt idx="47749">
                  <c:v>99.24609375</c:v>
                </c:pt>
                <c:pt idx="47750">
                  <c:v>118.9414062</c:v>
                </c:pt>
                <c:pt idx="47751">
                  <c:v>201.234375</c:v>
                </c:pt>
                <c:pt idx="47752">
                  <c:v>136.16796880000001</c:v>
                </c:pt>
                <c:pt idx="47753">
                  <c:v>220.12890619999999</c:v>
                </c:pt>
                <c:pt idx="47754">
                  <c:v>39.33984375</c:v>
                </c:pt>
                <c:pt idx="47755">
                  <c:v>228.12890619999999</c:v>
                </c:pt>
                <c:pt idx="47756">
                  <c:v>125.2460938</c:v>
                </c:pt>
                <c:pt idx="47757">
                  <c:v>71.16796875</c:v>
                </c:pt>
                <c:pt idx="47758">
                  <c:v>340.12890620000002</c:v>
                </c:pt>
                <c:pt idx="47759">
                  <c:v>61.12890625</c:v>
                </c:pt>
                <c:pt idx="47760">
                  <c:v>194.12890619999999</c:v>
                </c:pt>
                <c:pt idx="47761">
                  <c:v>378.33984379999998</c:v>
                </c:pt>
                <c:pt idx="47762">
                  <c:v>222.1875</c:v>
                </c:pt>
                <c:pt idx="47763">
                  <c:v>89.24609375</c:v>
                </c:pt>
                <c:pt idx="47764">
                  <c:v>278.24609379999998</c:v>
                </c:pt>
                <c:pt idx="47765">
                  <c:v>216.234375</c:v>
                </c:pt>
                <c:pt idx="47766">
                  <c:v>263.16796879999998</c:v>
                </c:pt>
                <c:pt idx="47767">
                  <c:v>112.1679688</c:v>
                </c:pt>
                <c:pt idx="47768">
                  <c:v>123.1289062</c:v>
                </c:pt>
                <c:pt idx="47769">
                  <c:v>82.12890625</c:v>
                </c:pt>
                <c:pt idx="47770">
                  <c:v>84.33984375</c:v>
                </c:pt>
                <c:pt idx="47771">
                  <c:v>190.33984380000001</c:v>
                </c:pt>
                <c:pt idx="47772">
                  <c:v>174.33984380000001</c:v>
                </c:pt>
                <c:pt idx="47773">
                  <c:v>120.1289062</c:v>
                </c:pt>
                <c:pt idx="47774">
                  <c:v>292.12890620000002</c:v>
                </c:pt>
                <c:pt idx="47775">
                  <c:v>116.9414062</c:v>
                </c:pt>
                <c:pt idx="47776">
                  <c:v>251.16796880000001</c:v>
                </c:pt>
                <c:pt idx="47777">
                  <c:v>62.12890625</c:v>
                </c:pt>
                <c:pt idx="47778">
                  <c:v>169.12890619999999</c:v>
                </c:pt>
                <c:pt idx="47779">
                  <c:v>100.1875</c:v>
                </c:pt>
                <c:pt idx="47780">
                  <c:v>134.24609380000001</c:v>
                </c:pt>
                <c:pt idx="47781">
                  <c:v>346.24609379999998</c:v>
                </c:pt>
                <c:pt idx="47782">
                  <c:v>176.24609380000001</c:v>
                </c:pt>
                <c:pt idx="47783">
                  <c:v>156.94140619999999</c:v>
                </c:pt>
                <c:pt idx="47784">
                  <c:v>9.234375</c:v>
                </c:pt>
                <c:pt idx="47785">
                  <c:v>289.234375</c:v>
                </c:pt>
                <c:pt idx="47786">
                  <c:v>116.234375</c:v>
                </c:pt>
                <c:pt idx="47787">
                  <c:v>195.16796880000001</c:v>
                </c:pt>
                <c:pt idx="47788">
                  <c:v>266.16796879999998</c:v>
                </c:pt>
                <c:pt idx="47789">
                  <c:v>70.16796875</c:v>
                </c:pt>
                <c:pt idx="47790">
                  <c:v>187.12890619999999</c:v>
                </c:pt>
                <c:pt idx="47791">
                  <c:v>220.33984380000001</c:v>
                </c:pt>
                <c:pt idx="47792">
                  <c:v>327.12890620000002</c:v>
                </c:pt>
                <c:pt idx="47793">
                  <c:v>265.12890620000002</c:v>
                </c:pt>
                <c:pt idx="47794">
                  <c:v>138.24609380000001</c:v>
                </c:pt>
                <c:pt idx="47795">
                  <c:v>157.24609380000001</c:v>
                </c:pt>
                <c:pt idx="47796">
                  <c:v>191.94140619999999</c:v>
                </c:pt>
                <c:pt idx="47797">
                  <c:v>132.94140619999999</c:v>
                </c:pt>
                <c:pt idx="47798">
                  <c:v>153.94140619999999</c:v>
                </c:pt>
                <c:pt idx="47799">
                  <c:v>105.234375</c:v>
                </c:pt>
                <c:pt idx="47800">
                  <c:v>136.16796880000001</c:v>
                </c:pt>
                <c:pt idx="47801">
                  <c:v>256.16796879999998</c:v>
                </c:pt>
                <c:pt idx="47802">
                  <c:v>117.1289062</c:v>
                </c:pt>
                <c:pt idx="47803">
                  <c:v>228.12890619999999</c:v>
                </c:pt>
                <c:pt idx="47804">
                  <c:v>160.12890619999999</c:v>
                </c:pt>
                <c:pt idx="47805">
                  <c:v>88.12890625</c:v>
                </c:pt>
                <c:pt idx="47806">
                  <c:v>211.1875</c:v>
                </c:pt>
                <c:pt idx="47807">
                  <c:v>115.234375</c:v>
                </c:pt>
                <c:pt idx="47808">
                  <c:v>189.234375</c:v>
                </c:pt>
                <c:pt idx="47809">
                  <c:v>145.234375</c:v>
                </c:pt>
                <c:pt idx="47810">
                  <c:v>169.234375</c:v>
                </c:pt>
                <c:pt idx="47811">
                  <c:v>108.1679688</c:v>
                </c:pt>
                <c:pt idx="47812">
                  <c:v>145.12890619999999</c:v>
                </c:pt>
                <c:pt idx="47813">
                  <c:v>297.33984379999998</c:v>
                </c:pt>
                <c:pt idx="47814">
                  <c:v>251.33984380000001</c:v>
                </c:pt>
                <c:pt idx="47815">
                  <c:v>144.33984380000001</c:v>
                </c:pt>
                <c:pt idx="47816">
                  <c:v>81.12890625</c:v>
                </c:pt>
                <c:pt idx="47817">
                  <c:v>178.1875</c:v>
                </c:pt>
                <c:pt idx="47818">
                  <c:v>204.1875</c:v>
                </c:pt>
                <c:pt idx="47819">
                  <c:v>120.234375</c:v>
                </c:pt>
                <c:pt idx="47820">
                  <c:v>436.234375</c:v>
                </c:pt>
                <c:pt idx="47821">
                  <c:v>317.12890620000002</c:v>
                </c:pt>
                <c:pt idx="47822">
                  <c:v>226.33984380000001</c:v>
                </c:pt>
                <c:pt idx="47823">
                  <c:v>166.33984380000001</c:v>
                </c:pt>
                <c:pt idx="47824">
                  <c:v>73.12890625</c:v>
                </c:pt>
                <c:pt idx="47825">
                  <c:v>94.1875</c:v>
                </c:pt>
                <c:pt idx="47826">
                  <c:v>190.1875</c:v>
                </c:pt>
                <c:pt idx="47827">
                  <c:v>174.24609380000001</c:v>
                </c:pt>
                <c:pt idx="47828">
                  <c:v>38.24609375</c:v>
                </c:pt>
                <c:pt idx="47829">
                  <c:v>287.24609379999998</c:v>
                </c:pt>
                <c:pt idx="47830">
                  <c:v>207.94140619999999</c:v>
                </c:pt>
                <c:pt idx="47831">
                  <c:v>383.234375</c:v>
                </c:pt>
                <c:pt idx="47832">
                  <c:v>376.16796879999998</c:v>
                </c:pt>
                <c:pt idx="47833">
                  <c:v>196.12890619999999</c:v>
                </c:pt>
                <c:pt idx="47834">
                  <c:v>101.1289062</c:v>
                </c:pt>
                <c:pt idx="47835">
                  <c:v>167.12890619999999</c:v>
                </c:pt>
                <c:pt idx="47836">
                  <c:v>36.12890625</c:v>
                </c:pt>
                <c:pt idx="47837">
                  <c:v>278.1875</c:v>
                </c:pt>
                <c:pt idx="47838">
                  <c:v>189.1875</c:v>
                </c:pt>
                <c:pt idx="47839">
                  <c:v>271.24609379999998</c:v>
                </c:pt>
                <c:pt idx="47840">
                  <c:v>179.24609380000001</c:v>
                </c:pt>
                <c:pt idx="47841">
                  <c:v>260.24609379999998</c:v>
                </c:pt>
                <c:pt idx="47842">
                  <c:v>300.94140620000002</c:v>
                </c:pt>
                <c:pt idx="47843">
                  <c:v>216.94140619999999</c:v>
                </c:pt>
                <c:pt idx="47844">
                  <c:v>178.94140619999999</c:v>
                </c:pt>
                <c:pt idx="47845">
                  <c:v>327.234375</c:v>
                </c:pt>
                <c:pt idx="47846">
                  <c:v>225.234375</c:v>
                </c:pt>
                <c:pt idx="47847">
                  <c:v>285.1875</c:v>
                </c:pt>
                <c:pt idx="47848">
                  <c:v>237.1875</c:v>
                </c:pt>
                <c:pt idx="47849">
                  <c:v>194.24609380000001</c:v>
                </c:pt>
                <c:pt idx="47850">
                  <c:v>184.24609380000001</c:v>
                </c:pt>
                <c:pt idx="47851">
                  <c:v>240.24609380000001</c:v>
                </c:pt>
                <c:pt idx="47852">
                  <c:v>164.94140619999999</c:v>
                </c:pt>
                <c:pt idx="47853">
                  <c:v>94.94140625</c:v>
                </c:pt>
                <c:pt idx="47854">
                  <c:v>331.234375</c:v>
                </c:pt>
                <c:pt idx="47855">
                  <c:v>226.234375</c:v>
                </c:pt>
                <c:pt idx="47856">
                  <c:v>186.16796880000001</c:v>
                </c:pt>
                <c:pt idx="47857">
                  <c:v>110.1289062</c:v>
                </c:pt>
                <c:pt idx="47858">
                  <c:v>112.1289062</c:v>
                </c:pt>
                <c:pt idx="47859">
                  <c:v>254.12890619999999</c:v>
                </c:pt>
                <c:pt idx="47860">
                  <c:v>224.1875</c:v>
                </c:pt>
                <c:pt idx="47861">
                  <c:v>237.24609380000001</c:v>
                </c:pt>
                <c:pt idx="47862">
                  <c:v>151.94140619999999</c:v>
                </c:pt>
                <c:pt idx="47863">
                  <c:v>315.12890620000002</c:v>
                </c:pt>
                <c:pt idx="47864">
                  <c:v>73.12890625</c:v>
                </c:pt>
                <c:pt idx="47865">
                  <c:v>80.1875</c:v>
                </c:pt>
                <c:pt idx="47866">
                  <c:v>274.1875</c:v>
                </c:pt>
                <c:pt idx="47867">
                  <c:v>91.24609375</c:v>
                </c:pt>
                <c:pt idx="47868">
                  <c:v>104.2460938</c:v>
                </c:pt>
                <c:pt idx="47869">
                  <c:v>161.234375</c:v>
                </c:pt>
                <c:pt idx="47870">
                  <c:v>248.234375</c:v>
                </c:pt>
                <c:pt idx="47871">
                  <c:v>218.234375</c:v>
                </c:pt>
                <c:pt idx="47872">
                  <c:v>145.16796880000001</c:v>
                </c:pt>
                <c:pt idx="47873">
                  <c:v>319.16796879999998</c:v>
                </c:pt>
                <c:pt idx="47874">
                  <c:v>303.16796879999998</c:v>
                </c:pt>
                <c:pt idx="47875">
                  <c:v>208.12890619999999</c:v>
                </c:pt>
                <c:pt idx="47876">
                  <c:v>361.33984379999998</c:v>
                </c:pt>
                <c:pt idx="47877">
                  <c:v>104.1289062</c:v>
                </c:pt>
                <c:pt idx="47878">
                  <c:v>67.12890625</c:v>
                </c:pt>
                <c:pt idx="47879">
                  <c:v>266.1875</c:v>
                </c:pt>
                <c:pt idx="47880">
                  <c:v>176.24609380000001</c:v>
                </c:pt>
                <c:pt idx="47881">
                  <c:v>125.2460938</c:v>
                </c:pt>
                <c:pt idx="47882">
                  <c:v>284.24609379999998</c:v>
                </c:pt>
                <c:pt idx="47883">
                  <c:v>145.94140619999999</c:v>
                </c:pt>
                <c:pt idx="47884">
                  <c:v>173.94140619999999</c:v>
                </c:pt>
                <c:pt idx="47885">
                  <c:v>214.33984380000001</c:v>
                </c:pt>
                <c:pt idx="47886">
                  <c:v>51.12890625</c:v>
                </c:pt>
                <c:pt idx="47887">
                  <c:v>106.1875</c:v>
                </c:pt>
                <c:pt idx="47888">
                  <c:v>200.24609380000001</c:v>
                </c:pt>
                <c:pt idx="47889">
                  <c:v>244.12890619999999</c:v>
                </c:pt>
                <c:pt idx="47890">
                  <c:v>162.33984380000001</c:v>
                </c:pt>
                <c:pt idx="47891">
                  <c:v>143.16796880000001</c:v>
                </c:pt>
                <c:pt idx="47892">
                  <c:v>251.16796880000001</c:v>
                </c:pt>
                <c:pt idx="47893">
                  <c:v>189.1875</c:v>
                </c:pt>
                <c:pt idx="47894">
                  <c:v>213.1875</c:v>
                </c:pt>
                <c:pt idx="47895">
                  <c:v>192.24609380000001</c:v>
                </c:pt>
                <c:pt idx="47896">
                  <c:v>227.94140619999999</c:v>
                </c:pt>
                <c:pt idx="47897">
                  <c:v>208.94140619999999</c:v>
                </c:pt>
                <c:pt idx="47898">
                  <c:v>270.234375</c:v>
                </c:pt>
                <c:pt idx="47899">
                  <c:v>169.12890619999999</c:v>
                </c:pt>
                <c:pt idx="47900">
                  <c:v>59.12890625</c:v>
                </c:pt>
                <c:pt idx="47901">
                  <c:v>211.12890619999999</c:v>
                </c:pt>
                <c:pt idx="47902">
                  <c:v>117.3398438</c:v>
                </c:pt>
                <c:pt idx="47903">
                  <c:v>-54.66015625</c:v>
                </c:pt>
                <c:pt idx="47904">
                  <c:v>273.12890620000002</c:v>
                </c:pt>
                <c:pt idx="47905">
                  <c:v>218.1875</c:v>
                </c:pt>
                <c:pt idx="47906">
                  <c:v>248.24609380000001</c:v>
                </c:pt>
                <c:pt idx="47907">
                  <c:v>299.24609379999998</c:v>
                </c:pt>
                <c:pt idx="47908">
                  <c:v>279.94140620000002</c:v>
                </c:pt>
                <c:pt idx="47909">
                  <c:v>185.12890619999999</c:v>
                </c:pt>
                <c:pt idx="47910">
                  <c:v>196.12890619999999</c:v>
                </c:pt>
                <c:pt idx="47911">
                  <c:v>173.33984380000001</c:v>
                </c:pt>
                <c:pt idx="47912">
                  <c:v>179.1875</c:v>
                </c:pt>
                <c:pt idx="47913">
                  <c:v>299.1875</c:v>
                </c:pt>
                <c:pt idx="47914">
                  <c:v>125.1875</c:v>
                </c:pt>
                <c:pt idx="47915">
                  <c:v>121.2460938</c:v>
                </c:pt>
                <c:pt idx="47916">
                  <c:v>269.24609379999998</c:v>
                </c:pt>
                <c:pt idx="47917">
                  <c:v>143.234375</c:v>
                </c:pt>
                <c:pt idx="47918">
                  <c:v>365.234375</c:v>
                </c:pt>
                <c:pt idx="47919">
                  <c:v>298.16796879999998</c:v>
                </c:pt>
                <c:pt idx="47920">
                  <c:v>186.16796880000001</c:v>
                </c:pt>
                <c:pt idx="47921">
                  <c:v>228.12890619999999</c:v>
                </c:pt>
                <c:pt idx="47922">
                  <c:v>46.12890625</c:v>
                </c:pt>
                <c:pt idx="47923">
                  <c:v>216.12890619999999</c:v>
                </c:pt>
                <c:pt idx="47924">
                  <c:v>241.12890619999999</c:v>
                </c:pt>
                <c:pt idx="47925">
                  <c:v>275.24609379999998</c:v>
                </c:pt>
                <c:pt idx="47926">
                  <c:v>158.94140619999999</c:v>
                </c:pt>
                <c:pt idx="47927">
                  <c:v>47.94140625</c:v>
                </c:pt>
                <c:pt idx="47928">
                  <c:v>283.16796879999998</c:v>
                </c:pt>
                <c:pt idx="47929">
                  <c:v>25.33984375</c:v>
                </c:pt>
                <c:pt idx="47930">
                  <c:v>261.33984379999998</c:v>
                </c:pt>
                <c:pt idx="47931">
                  <c:v>187.24609380000001</c:v>
                </c:pt>
                <c:pt idx="47932">
                  <c:v>278.94140620000002</c:v>
                </c:pt>
                <c:pt idx="47933">
                  <c:v>262.94140620000002</c:v>
                </c:pt>
                <c:pt idx="47934">
                  <c:v>71.234375</c:v>
                </c:pt>
                <c:pt idx="47935">
                  <c:v>223.234375</c:v>
                </c:pt>
                <c:pt idx="47936">
                  <c:v>71.16796875</c:v>
                </c:pt>
                <c:pt idx="47937">
                  <c:v>306.16796879999998</c:v>
                </c:pt>
                <c:pt idx="47938">
                  <c:v>345.16796879999998</c:v>
                </c:pt>
                <c:pt idx="47939">
                  <c:v>245.12890619999999</c:v>
                </c:pt>
                <c:pt idx="47940">
                  <c:v>235.33984380000001</c:v>
                </c:pt>
                <c:pt idx="47941">
                  <c:v>110.1875</c:v>
                </c:pt>
                <c:pt idx="47942">
                  <c:v>140.24609380000001</c:v>
                </c:pt>
                <c:pt idx="47943">
                  <c:v>169.234375</c:v>
                </c:pt>
                <c:pt idx="47944">
                  <c:v>269.234375</c:v>
                </c:pt>
                <c:pt idx="47945">
                  <c:v>313.234375</c:v>
                </c:pt>
                <c:pt idx="47946">
                  <c:v>138.234375</c:v>
                </c:pt>
                <c:pt idx="47947">
                  <c:v>169.12890619999999</c:v>
                </c:pt>
                <c:pt idx="47948">
                  <c:v>158.1875</c:v>
                </c:pt>
                <c:pt idx="47949">
                  <c:v>306.24609379999998</c:v>
                </c:pt>
                <c:pt idx="47950">
                  <c:v>286.24609379999998</c:v>
                </c:pt>
                <c:pt idx="47951">
                  <c:v>179.24609380000001</c:v>
                </c:pt>
                <c:pt idx="47952">
                  <c:v>340.94140620000002</c:v>
                </c:pt>
                <c:pt idx="47953">
                  <c:v>415.94140620000002</c:v>
                </c:pt>
                <c:pt idx="47954">
                  <c:v>353.94140620000002</c:v>
                </c:pt>
                <c:pt idx="47955">
                  <c:v>-21.765625</c:v>
                </c:pt>
                <c:pt idx="47956">
                  <c:v>263.234375</c:v>
                </c:pt>
                <c:pt idx="47957">
                  <c:v>147.16796880000001</c:v>
                </c:pt>
                <c:pt idx="47958">
                  <c:v>128.16796880000001</c:v>
                </c:pt>
                <c:pt idx="47959">
                  <c:v>134.12890619999999</c:v>
                </c:pt>
                <c:pt idx="47960">
                  <c:v>146.12890619999999</c:v>
                </c:pt>
                <c:pt idx="47961">
                  <c:v>261.12890620000002</c:v>
                </c:pt>
                <c:pt idx="47962">
                  <c:v>113.2460938</c:v>
                </c:pt>
                <c:pt idx="47963">
                  <c:v>158.234375</c:v>
                </c:pt>
                <c:pt idx="47964">
                  <c:v>152.234375</c:v>
                </c:pt>
                <c:pt idx="47965">
                  <c:v>227.234375</c:v>
                </c:pt>
                <c:pt idx="47966">
                  <c:v>180.12890619999999</c:v>
                </c:pt>
                <c:pt idx="47967">
                  <c:v>189.12890619999999</c:v>
                </c:pt>
                <c:pt idx="47968">
                  <c:v>186.12890619999999</c:v>
                </c:pt>
                <c:pt idx="47969">
                  <c:v>238.12890619999999</c:v>
                </c:pt>
                <c:pt idx="47970">
                  <c:v>242.1875</c:v>
                </c:pt>
                <c:pt idx="47971">
                  <c:v>199.1875</c:v>
                </c:pt>
                <c:pt idx="47972">
                  <c:v>254.1875</c:v>
                </c:pt>
                <c:pt idx="47973">
                  <c:v>418.94140620000002</c:v>
                </c:pt>
                <c:pt idx="47974">
                  <c:v>339.234375</c:v>
                </c:pt>
                <c:pt idx="47975">
                  <c:v>168.12890619999999</c:v>
                </c:pt>
                <c:pt idx="47976">
                  <c:v>237.12890619999999</c:v>
                </c:pt>
                <c:pt idx="47977">
                  <c:v>303.33984379999998</c:v>
                </c:pt>
                <c:pt idx="47978">
                  <c:v>222.12890619999999</c:v>
                </c:pt>
                <c:pt idx="47979">
                  <c:v>147.1875</c:v>
                </c:pt>
                <c:pt idx="47980">
                  <c:v>138.24609380000001</c:v>
                </c:pt>
                <c:pt idx="47981">
                  <c:v>315.94140620000002</c:v>
                </c:pt>
                <c:pt idx="47982">
                  <c:v>194.234375</c:v>
                </c:pt>
                <c:pt idx="47983">
                  <c:v>72.12890625</c:v>
                </c:pt>
                <c:pt idx="47984">
                  <c:v>170.12890619999999</c:v>
                </c:pt>
                <c:pt idx="47985">
                  <c:v>206.12890619999999</c:v>
                </c:pt>
                <c:pt idx="47986">
                  <c:v>301.1875</c:v>
                </c:pt>
                <c:pt idx="47987">
                  <c:v>127.1875</c:v>
                </c:pt>
                <c:pt idx="47988">
                  <c:v>120.2460938</c:v>
                </c:pt>
                <c:pt idx="47989">
                  <c:v>229.16796880000001</c:v>
                </c:pt>
                <c:pt idx="47990">
                  <c:v>285.12890620000002</c:v>
                </c:pt>
                <c:pt idx="47991">
                  <c:v>154.33984380000001</c:v>
                </c:pt>
                <c:pt idx="47992">
                  <c:v>102.9414062</c:v>
                </c:pt>
                <c:pt idx="47993">
                  <c:v>200.94140619999999</c:v>
                </c:pt>
                <c:pt idx="47994">
                  <c:v>60.94140625</c:v>
                </c:pt>
                <c:pt idx="47995">
                  <c:v>218.94140619999999</c:v>
                </c:pt>
                <c:pt idx="47996">
                  <c:v>89.234375</c:v>
                </c:pt>
                <c:pt idx="47997">
                  <c:v>99.234375</c:v>
                </c:pt>
                <c:pt idx="47998">
                  <c:v>88.16796875</c:v>
                </c:pt>
                <c:pt idx="47999">
                  <c:v>204.12890619999999</c:v>
                </c:pt>
                <c:pt idx="48000">
                  <c:v>379.12890620000002</c:v>
                </c:pt>
                <c:pt idx="48001">
                  <c:v>233.33984380000001</c:v>
                </c:pt>
                <c:pt idx="48002">
                  <c:v>251.12890619999999</c:v>
                </c:pt>
                <c:pt idx="48003">
                  <c:v>100.2460938</c:v>
                </c:pt>
                <c:pt idx="48004">
                  <c:v>360.24609379999998</c:v>
                </c:pt>
                <c:pt idx="48005">
                  <c:v>256.24609379999998</c:v>
                </c:pt>
                <c:pt idx="48006">
                  <c:v>302.24609379999998</c:v>
                </c:pt>
                <c:pt idx="48007">
                  <c:v>184.94140619999999</c:v>
                </c:pt>
                <c:pt idx="48008">
                  <c:v>183.94140619999999</c:v>
                </c:pt>
                <c:pt idx="48009">
                  <c:v>241.94140619999999</c:v>
                </c:pt>
                <c:pt idx="48010">
                  <c:v>214.12890619999999</c:v>
                </c:pt>
                <c:pt idx="48011">
                  <c:v>287.12890620000002</c:v>
                </c:pt>
                <c:pt idx="48012">
                  <c:v>160.12890619999999</c:v>
                </c:pt>
                <c:pt idx="48013">
                  <c:v>203.33984380000001</c:v>
                </c:pt>
                <c:pt idx="48014">
                  <c:v>162.12890619999999</c:v>
                </c:pt>
                <c:pt idx="48015">
                  <c:v>134.1875</c:v>
                </c:pt>
                <c:pt idx="48016">
                  <c:v>256.1875</c:v>
                </c:pt>
                <c:pt idx="48017">
                  <c:v>268.24609379999998</c:v>
                </c:pt>
                <c:pt idx="48018">
                  <c:v>140.24609380000001</c:v>
                </c:pt>
                <c:pt idx="48019">
                  <c:v>158.24609380000001</c:v>
                </c:pt>
                <c:pt idx="48020">
                  <c:v>184.94140619999999</c:v>
                </c:pt>
                <c:pt idx="48021">
                  <c:v>118.9414062</c:v>
                </c:pt>
                <c:pt idx="48022">
                  <c:v>174.234375</c:v>
                </c:pt>
                <c:pt idx="48023">
                  <c:v>140.16796880000001</c:v>
                </c:pt>
                <c:pt idx="48024">
                  <c:v>414.12890620000002</c:v>
                </c:pt>
                <c:pt idx="48025">
                  <c:v>122.3398438</c:v>
                </c:pt>
                <c:pt idx="48026">
                  <c:v>31.33984375</c:v>
                </c:pt>
                <c:pt idx="48027">
                  <c:v>274.12890620000002</c:v>
                </c:pt>
                <c:pt idx="48028">
                  <c:v>212.1875</c:v>
                </c:pt>
                <c:pt idx="48029">
                  <c:v>144.234375</c:v>
                </c:pt>
                <c:pt idx="48030">
                  <c:v>52.234375</c:v>
                </c:pt>
                <c:pt idx="48031">
                  <c:v>316.12890620000002</c:v>
                </c:pt>
                <c:pt idx="48032">
                  <c:v>236.1875</c:v>
                </c:pt>
                <c:pt idx="48033">
                  <c:v>323.12890620000002</c:v>
                </c:pt>
                <c:pt idx="48034">
                  <c:v>184.12890619999999</c:v>
                </c:pt>
                <c:pt idx="48035">
                  <c:v>271.12890620000002</c:v>
                </c:pt>
                <c:pt idx="48036">
                  <c:v>220.12890619999999</c:v>
                </c:pt>
                <c:pt idx="48037">
                  <c:v>106.1289062</c:v>
                </c:pt>
                <c:pt idx="48038">
                  <c:v>360.94140620000002</c:v>
                </c:pt>
                <c:pt idx="48039">
                  <c:v>206.234375</c:v>
                </c:pt>
                <c:pt idx="48040">
                  <c:v>372.16796879999998</c:v>
                </c:pt>
                <c:pt idx="48041">
                  <c:v>190.16796880000001</c:v>
                </c:pt>
                <c:pt idx="48042">
                  <c:v>282.33984379999998</c:v>
                </c:pt>
                <c:pt idx="48043">
                  <c:v>105.1289062</c:v>
                </c:pt>
                <c:pt idx="48044">
                  <c:v>298.1875</c:v>
                </c:pt>
                <c:pt idx="48045">
                  <c:v>206.24609380000001</c:v>
                </c:pt>
                <c:pt idx="48046">
                  <c:v>150.94140619999999</c:v>
                </c:pt>
                <c:pt idx="48047">
                  <c:v>263.94140620000002</c:v>
                </c:pt>
                <c:pt idx="48048">
                  <c:v>243.94140619999999</c:v>
                </c:pt>
                <c:pt idx="48049">
                  <c:v>65.234375</c:v>
                </c:pt>
                <c:pt idx="48050">
                  <c:v>252.12890619999999</c:v>
                </c:pt>
                <c:pt idx="48051">
                  <c:v>233.12890619999999</c:v>
                </c:pt>
                <c:pt idx="48052">
                  <c:v>287.33984379999998</c:v>
                </c:pt>
                <c:pt idx="48053">
                  <c:v>10.12890625</c:v>
                </c:pt>
                <c:pt idx="48054">
                  <c:v>45.12890625</c:v>
                </c:pt>
                <c:pt idx="48055">
                  <c:v>184.12890619999999</c:v>
                </c:pt>
                <c:pt idx="48056">
                  <c:v>220.12890619999999</c:v>
                </c:pt>
                <c:pt idx="48057">
                  <c:v>147.12890619999999</c:v>
                </c:pt>
                <c:pt idx="48058">
                  <c:v>243.94140619999999</c:v>
                </c:pt>
                <c:pt idx="48059">
                  <c:v>287.16796879999998</c:v>
                </c:pt>
                <c:pt idx="48060">
                  <c:v>99.16796875</c:v>
                </c:pt>
                <c:pt idx="48061">
                  <c:v>122.1679688</c:v>
                </c:pt>
                <c:pt idx="48062">
                  <c:v>276.12890620000002</c:v>
                </c:pt>
                <c:pt idx="48063">
                  <c:v>278.33984379999998</c:v>
                </c:pt>
                <c:pt idx="48064">
                  <c:v>123.1289062</c:v>
                </c:pt>
                <c:pt idx="48065">
                  <c:v>170.24609380000001</c:v>
                </c:pt>
                <c:pt idx="48066">
                  <c:v>294.24609379999998</c:v>
                </c:pt>
                <c:pt idx="48067">
                  <c:v>176.94140619999999</c:v>
                </c:pt>
                <c:pt idx="48068">
                  <c:v>332.234375</c:v>
                </c:pt>
                <c:pt idx="48069">
                  <c:v>224.16796880000001</c:v>
                </c:pt>
                <c:pt idx="48070">
                  <c:v>259.12890620000002</c:v>
                </c:pt>
                <c:pt idx="48071">
                  <c:v>381.12890620000002</c:v>
                </c:pt>
                <c:pt idx="48072">
                  <c:v>-12.87109375</c:v>
                </c:pt>
                <c:pt idx="48073">
                  <c:v>156.33984380000001</c:v>
                </c:pt>
                <c:pt idx="48074">
                  <c:v>198.12890619999999</c:v>
                </c:pt>
                <c:pt idx="48075">
                  <c:v>138.1875</c:v>
                </c:pt>
                <c:pt idx="48076">
                  <c:v>210.94140619999999</c:v>
                </c:pt>
                <c:pt idx="48077">
                  <c:v>142.94140619999999</c:v>
                </c:pt>
                <c:pt idx="48078">
                  <c:v>225.94140619999999</c:v>
                </c:pt>
                <c:pt idx="48079">
                  <c:v>285.12890620000002</c:v>
                </c:pt>
                <c:pt idx="48080">
                  <c:v>248.12890619999999</c:v>
                </c:pt>
                <c:pt idx="48081">
                  <c:v>80.12890625</c:v>
                </c:pt>
                <c:pt idx="48082">
                  <c:v>344.12890620000002</c:v>
                </c:pt>
                <c:pt idx="48083">
                  <c:v>189.12890619999999</c:v>
                </c:pt>
                <c:pt idx="48084">
                  <c:v>253.1875</c:v>
                </c:pt>
                <c:pt idx="48085">
                  <c:v>175.94140619999999</c:v>
                </c:pt>
                <c:pt idx="48086">
                  <c:v>172.94140619999999</c:v>
                </c:pt>
                <c:pt idx="48087">
                  <c:v>198.234375</c:v>
                </c:pt>
                <c:pt idx="48088">
                  <c:v>221.16796880000001</c:v>
                </c:pt>
                <c:pt idx="48089">
                  <c:v>230.33984380000001</c:v>
                </c:pt>
                <c:pt idx="48090">
                  <c:v>184.33984380000001</c:v>
                </c:pt>
                <c:pt idx="48091">
                  <c:v>148.33984380000001</c:v>
                </c:pt>
                <c:pt idx="48092">
                  <c:v>184.12890619999999</c:v>
                </c:pt>
                <c:pt idx="48093">
                  <c:v>211.1875</c:v>
                </c:pt>
                <c:pt idx="48094">
                  <c:v>136.1875</c:v>
                </c:pt>
                <c:pt idx="48095">
                  <c:v>139.94140619999999</c:v>
                </c:pt>
                <c:pt idx="48096">
                  <c:v>273.94140620000002</c:v>
                </c:pt>
                <c:pt idx="48097">
                  <c:v>217.94140619999999</c:v>
                </c:pt>
                <c:pt idx="48098">
                  <c:v>228.234375</c:v>
                </c:pt>
                <c:pt idx="48099">
                  <c:v>133.12890619999999</c:v>
                </c:pt>
                <c:pt idx="48100">
                  <c:v>225.33984380000001</c:v>
                </c:pt>
                <c:pt idx="48101">
                  <c:v>181.33984380000001</c:v>
                </c:pt>
                <c:pt idx="48102">
                  <c:v>40.12890625</c:v>
                </c:pt>
                <c:pt idx="48103">
                  <c:v>195.12890619999999</c:v>
                </c:pt>
                <c:pt idx="48104">
                  <c:v>150.1875</c:v>
                </c:pt>
                <c:pt idx="48105">
                  <c:v>305.94140620000002</c:v>
                </c:pt>
                <c:pt idx="48106">
                  <c:v>172.16796880000001</c:v>
                </c:pt>
                <c:pt idx="48107">
                  <c:v>213.12890619999999</c:v>
                </c:pt>
                <c:pt idx="48108">
                  <c:v>188.12890619999999</c:v>
                </c:pt>
                <c:pt idx="48109">
                  <c:v>301.33984379999998</c:v>
                </c:pt>
                <c:pt idx="48110">
                  <c:v>292.12890620000002</c:v>
                </c:pt>
                <c:pt idx="48111">
                  <c:v>272.12890620000002</c:v>
                </c:pt>
                <c:pt idx="48112">
                  <c:v>70.1875</c:v>
                </c:pt>
                <c:pt idx="48113">
                  <c:v>376.1875</c:v>
                </c:pt>
                <c:pt idx="48114">
                  <c:v>251.24609380000001</c:v>
                </c:pt>
                <c:pt idx="48115">
                  <c:v>126.2460938</c:v>
                </c:pt>
                <c:pt idx="48116">
                  <c:v>348.24609379999998</c:v>
                </c:pt>
                <c:pt idx="48117">
                  <c:v>89.234375</c:v>
                </c:pt>
                <c:pt idx="48118">
                  <c:v>90.12890625</c:v>
                </c:pt>
                <c:pt idx="48119">
                  <c:v>158.12890619999999</c:v>
                </c:pt>
                <c:pt idx="48120">
                  <c:v>143.12890619999999</c:v>
                </c:pt>
                <c:pt idx="48121">
                  <c:v>198.12890619999999</c:v>
                </c:pt>
                <c:pt idx="48122">
                  <c:v>189.12890619999999</c:v>
                </c:pt>
                <c:pt idx="48123">
                  <c:v>152.1875</c:v>
                </c:pt>
                <c:pt idx="48124">
                  <c:v>315.1875</c:v>
                </c:pt>
                <c:pt idx="48125">
                  <c:v>224.234375</c:v>
                </c:pt>
                <c:pt idx="48126">
                  <c:v>240.234375</c:v>
                </c:pt>
                <c:pt idx="48127">
                  <c:v>172.16796880000001</c:v>
                </c:pt>
                <c:pt idx="48128">
                  <c:v>252.16796880000001</c:v>
                </c:pt>
                <c:pt idx="48129">
                  <c:v>64.16796875</c:v>
                </c:pt>
                <c:pt idx="48130">
                  <c:v>229.12890619999999</c:v>
                </c:pt>
                <c:pt idx="48131">
                  <c:v>127.3398438</c:v>
                </c:pt>
                <c:pt idx="48132">
                  <c:v>132.33984380000001</c:v>
                </c:pt>
                <c:pt idx="48133">
                  <c:v>90.94140625</c:v>
                </c:pt>
                <c:pt idx="48134">
                  <c:v>214.94140619999999</c:v>
                </c:pt>
                <c:pt idx="48135">
                  <c:v>152.234375</c:v>
                </c:pt>
                <c:pt idx="48136">
                  <c:v>140.12890619999999</c:v>
                </c:pt>
                <c:pt idx="48137">
                  <c:v>194.33984380000001</c:v>
                </c:pt>
                <c:pt idx="48138">
                  <c:v>68.1875</c:v>
                </c:pt>
                <c:pt idx="48139">
                  <c:v>121.2460938</c:v>
                </c:pt>
                <c:pt idx="48140">
                  <c:v>305.94140620000002</c:v>
                </c:pt>
                <c:pt idx="48141">
                  <c:v>202.94140619999999</c:v>
                </c:pt>
                <c:pt idx="48142">
                  <c:v>196.12890619999999</c:v>
                </c:pt>
                <c:pt idx="48143">
                  <c:v>126.3398438</c:v>
                </c:pt>
                <c:pt idx="48144">
                  <c:v>135.1875</c:v>
                </c:pt>
                <c:pt idx="48145">
                  <c:v>173.1875</c:v>
                </c:pt>
                <c:pt idx="48146">
                  <c:v>158.94140619999999</c:v>
                </c:pt>
                <c:pt idx="48147">
                  <c:v>206.94140619999999</c:v>
                </c:pt>
                <c:pt idx="48148">
                  <c:v>400.234375</c:v>
                </c:pt>
                <c:pt idx="48149">
                  <c:v>255.16796880000001</c:v>
                </c:pt>
                <c:pt idx="48150">
                  <c:v>139.16796880000001</c:v>
                </c:pt>
                <c:pt idx="48151">
                  <c:v>297.12890620000002</c:v>
                </c:pt>
                <c:pt idx="48152">
                  <c:v>295.12890620000002</c:v>
                </c:pt>
                <c:pt idx="48153">
                  <c:v>253.33984380000001</c:v>
                </c:pt>
                <c:pt idx="48154">
                  <c:v>264.1875</c:v>
                </c:pt>
                <c:pt idx="48155">
                  <c:v>343.1875</c:v>
                </c:pt>
                <c:pt idx="48156">
                  <c:v>217.24609380000001</c:v>
                </c:pt>
                <c:pt idx="48157">
                  <c:v>325.94140620000002</c:v>
                </c:pt>
                <c:pt idx="48158">
                  <c:v>215.234375</c:v>
                </c:pt>
                <c:pt idx="48159">
                  <c:v>218.16796880000001</c:v>
                </c:pt>
                <c:pt idx="48160">
                  <c:v>235.16796880000001</c:v>
                </c:pt>
                <c:pt idx="48161">
                  <c:v>199.12890619999999</c:v>
                </c:pt>
                <c:pt idx="48162">
                  <c:v>225.33984380000001</c:v>
                </c:pt>
                <c:pt idx="48163">
                  <c:v>231.12890619999999</c:v>
                </c:pt>
                <c:pt idx="48164">
                  <c:v>178.12890619999999</c:v>
                </c:pt>
                <c:pt idx="48165">
                  <c:v>313.1875</c:v>
                </c:pt>
                <c:pt idx="48166">
                  <c:v>168.1875</c:v>
                </c:pt>
                <c:pt idx="48167">
                  <c:v>284.24609379999998</c:v>
                </c:pt>
                <c:pt idx="48168">
                  <c:v>266.94140620000002</c:v>
                </c:pt>
                <c:pt idx="48169">
                  <c:v>376.234375</c:v>
                </c:pt>
                <c:pt idx="48170">
                  <c:v>199.234375</c:v>
                </c:pt>
                <c:pt idx="48171">
                  <c:v>359.16796879999998</c:v>
                </c:pt>
                <c:pt idx="48172">
                  <c:v>244.16796880000001</c:v>
                </c:pt>
                <c:pt idx="48173">
                  <c:v>161.12890619999999</c:v>
                </c:pt>
                <c:pt idx="48174">
                  <c:v>62.33984375</c:v>
                </c:pt>
                <c:pt idx="48175">
                  <c:v>368.1875</c:v>
                </c:pt>
                <c:pt idx="48176">
                  <c:v>211.24609380000001</c:v>
                </c:pt>
                <c:pt idx="48177">
                  <c:v>184.16796880000001</c:v>
                </c:pt>
                <c:pt idx="48178">
                  <c:v>272.12890620000002</c:v>
                </c:pt>
                <c:pt idx="48179">
                  <c:v>164.12890619999999</c:v>
                </c:pt>
                <c:pt idx="48180">
                  <c:v>115.1289062</c:v>
                </c:pt>
                <c:pt idx="48181">
                  <c:v>254.12890619999999</c:v>
                </c:pt>
                <c:pt idx="48182">
                  <c:v>196.1875</c:v>
                </c:pt>
                <c:pt idx="48183">
                  <c:v>228.1875</c:v>
                </c:pt>
                <c:pt idx="48184">
                  <c:v>146.24609380000001</c:v>
                </c:pt>
                <c:pt idx="48185">
                  <c:v>99.234375</c:v>
                </c:pt>
                <c:pt idx="48186">
                  <c:v>236.234375</c:v>
                </c:pt>
                <c:pt idx="48187">
                  <c:v>169.12890619999999</c:v>
                </c:pt>
                <c:pt idx="48188">
                  <c:v>151.12890619999999</c:v>
                </c:pt>
                <c:pt idx="48189">
                  <c:v>239.1875</c:v>
                </c:pt>
                <c:pt idx="48190">
                  <c:v>252.1875</c:v>
                </c:pt>
                <c:pt idx="48191">
                  <c:v>71.94140625</c:v>
                </c:pt>
                <c:pt idx="48192">
                  <c:v>136.94140619999999</c:v>
                </c:pt>
                <c:pt idx="48193">
                  <c:v>187.234375</c:v>
                </c:pt>
                <c:pt idx="48194">
                  <c:v>389.12890620000002</c:v>
                </c:pt>
                <c:pt idx="48195">
                  <c:v>155.33984380000001</c:v>
                </c:pt>
                <c:pt idx="48196">
                  <c:v>187.33984380000001</c:v>
                </c:pt>
                <c:pt idx="48197">
                  <c:v>176.12890619999999</c:v>
                </c:pt>
                <c:pt idx="48198">
                  <c:v>400.1875</c:v>
                </c:pt>
                <c:pt idx="48199">
                  <c:v>164.1875</c:v>
                </c:pt>
                <c:pt idx="48200">
                  <c:v>244.1875</c:v>
                </c:pt>
                <c:pt idx="48201">
                  <c:v>396.1875</c:v>
                </c:pt>
                <c:pt idx="48202">
                  <c:v>220.24609380000001</c:v>
                </c:pt>
                <c:pt idx="48203">
                  <c:v>190.24609380000001</c:v>
                </c:pt>
                <c:pt idx="48204">
                  <c:v>276.94140620000002</c:v>
                </c:pt>
                <c:pt idx="48205">
                  <c:v>189.16796880000001</c:v>
                </c:pt>
                <c:pt idx="48206">
                  <c:v>202.12890619999999</c:v>
                </c:pt>
                <c:pt idx="48207">
                  <c:v>106.1875</c:v>
                </c:pt>
                <c:pt idx="48208">
                  <c:v>187.1875</c:v>
                </c:pt>
                <c:pt idx="48209">
                  <c:v>264.24609379999998</c:v>
                </c:pt>
                <c:pt idx="48210">
                  <c:v>227.24609380000001</c:v>
                </c:pt>
                <c:pt idx="48211">
                  <c:v>380.94140620000002</c:v>
                </c:pt>
                <c:pt idx="48212">
                  <c:v>278.234375</c:v>
                </c:pt>
                <c:pt idx="48213">
                  <c:v>293.16796879999998</c:v>
                </c:pt>
                <c:pt idx="48214">
                  <c:v>201.16796880000001</c:v>
                </c:pt>
                <c:pt idx="48215">
                  <c:v>159.12890619999999</c:v>
                </c:pt>
                <c:pt idx="48216">
                  <c:v>253.12890619999999</c:v>
                </c:pt>
                <c:pt idx="48217">
                  <c:v>309.12890620000002</c:v>
                </c:pt>
                <c:pt idx="48218">
                  <c:v>149.1875</c:v>
                </c:pt>
                <c:pt idx="48219">
                  <c:v>284.1875</c:v>
                </c:pt>
                <c:pt idx="48220">
                  <c:v>6.1875</c:v>
                </c:pt>
                <c:pt idx="48221">
                  <c:v>219.24609380000001</c:v>
                </c:pt>
                <c:pt idx="48222">
                  <c:v>257.94140620000002</c:v>
                </c:pt>
                <c:pt idx="48223">
                  <c:v>181.94140619999999</c:v>
                </c:pt>
                <c:pt idx="48224">
                  <c:v>189.33984380000001</c:v>
                </c:pt>
                <c:pt idx="48225">
                  <c:v>143.33984380000001</c:v>
                </c:pt>
                <c:pt idx="48226">
                  <c:v>177.12890619999999</c:v>
                </c:pt>
                <c:pt idx="48227">
                  <c:v>279.1875</c:v>
                </c:pt>
                <c:pt idx="48228">
                  <c:v>284.1875</c:v>
                </c:pt>
                <c:pt idx="48229">
                  <c:v>283.94140620000002</c:v>
                </c:pt>
                <c:pt idx="48230">
                  <c:v>304.16796879999998</c:v>
                </c:pt>
                <c:pt idx="48231">
                  <c:v>197.16796880000001</c:v>
                </c:pt>
                <c:pt idx="48232">
                  <c:v>215.16796880000001</c:v>
                </c:pt>
                <c:pt idx="48233">
                  <c:v>266.12890620000002</c:v>
                </c:pt>
                <c:pt idx="48234">
                  <c:v>374.12890620000002</c:v>
                </c:pt>
                <c:pt idx="48235">
                  <c:v>161.12890619999999</c:v>
                </c:pt>
                <c:pt idx="48236">
                  <c:v>155.33984380000001</c:v>
                </c:pt>
                <c:pt idx="48237">
                  <c:v>198.33984380000001</c:v>
                </c:pt>
                <c:pt idx="48238">
                  <c:v>300.12890620000002</c:v>
                </c:pt>
                <c:pt idx="48239">
                  <c:v>123.2460938</c:v>
                </c:pt>
                <c:pt idx="48240">
                  <c:v>180.24609380000001</c:v>
                </c:pt>
                <c:pt idx="48241">
                  <c:v>221.24609380000001</c:v>
                </c:pt>
                <c:pt idx="48242">
                  <c:v>198.94140619999999</c:v>
                </c:pt>
                <c:pt idx="48243">
                  <c:v>114.234375</c:v>
                </c:pt>
                <c:pt idx="48244">
                  <c:v>232.16796880000001</c:v>
                </c:pt>
                <c:pt idx="48245">
                  <c:v>161.12890619999999</c:v>
                </c:pt>
                <c:pt idx="48246">
                  <c:v>256.33984379999998</c:v>
                </c:pt>
                <c:pt idx="48247">
                  <c:v>237.12890619999999</c:v>
                </c:pt>
                <c:pt idx="48248">
                  <c:v>216.1875</c:v>
                </c:pt>
                <c:pt idx="48249">
                  <c:v>272.1875</c:v>
                </c:pt>
                <c:pt idx="48250">
                  <c:v>228.1875</c:v>
                </c:pt>
                <c:pt idx="48251">
                  <c:v>183.1875</c:v>
                </c:pt>
                <c:pt idx="48252">
                  <c:v>246.24609380000001</c:v>
                </c:pt>
                <c:pt idx="48253">
                  <c:v>245.234375</c:v>
                </c:pt>
                <c:pt idx="48254">
                  <c:v>224.16796880000001</c:v>
                </c:pt>
                <c:pt idx="48255">
                  <c:v>240.12890619999999</c:v>
                </c:pt>
                <c:pt idx="48256">
                  <c:v>244.12890619999999</c:v>
                </c:pt>
                <c:pt idx="48257">
                  <c:v>310.12890620000002</c:v>
                </c:pt>
                <c:pt idx="48258">
                  <c:v>209.1875</c:v>
                </c:pt>
                <c:pt idx="48259">
                  <c:v>211.24609380000001</c:v>
                </c:pt>
                <c:pt idx="48260">
                  <c:v>59.234375</c:v>
                </c:pt>
                <c:pt idx="48261">
                  <c:v>168.16796880000001</c:v>
                </c:pt>
                <c:pt idx="48262">
                  <c:v>274.16796879999998</c:v>
                </c:pt>
                <c:pt idx="48263">
                  <c:v>223.16796880000001</c:v>
                </c:pt>
                <c:pt idx="48264">
                  <c:v>136.16796880000001</c:v>
                </c:pt>
                <c:pt idx="48265">
                  <c:v>268.12890620000002</c:v>
                </c:pt>
                <c:pt idx="48266">
                  <c:v>346.12890620000002</c:v>
                </c:pt>
                <c:pt idx="48267">
                  <c:v>130.12890619999999</c:v>
                </c:pt>
                <c:pt idx="48268">
                  <c:v>150.12890619999999</c:v>
                </c:pt>
                <c:pt idx="48269">
                  <c:v>210.33984380000001</c:v>
                </c:pt>
                <c:pt idx="48270">
                  <c:v>249.33984380000001</c:v>
                </c:pt>
                <c:pt idx="48271">
                  <c:v>194.33984380000001</c:v>
                </c:pt>
                <c:pt idx="48272">
                  <c:v>280.12890620000002</c:v>
                </c:pt>
                <c:pt idx="48273">
                  <c:v>168.1875</c:v>
                </c:pt>
                <c:pt idx="48274">
                  <c:v>67.24609375</c:v>
                </c:pt>
                <c:pt idx="48275">
                  <c:v>90.94140625</c:v>
                </c:pt>
                <c:pt idx="48276">
                  <c:v>37.94140625</c:v>
                </c:pt>
                <c:pt idx="48277">
                  <c:v>266.234375</c:v>
                </c:pt>
                <c:pt idx="48278">
                  <c:v>250.234375</c:v>
                </c:pt>
                <c:pt idx="48279">
                  <c:v>297.16796879999998</c:v>
                </c:pt>
                <c:pt idx="48280">
                  <c:v>200.12890619999999</c:v>
                </c:pt>
                <c:pt idx="48281">
                  <c:v>228.12890619999999</c:v>
                </c:pt>
                <c:pt idx="48282">
                  <c:v>198.12890619999999</c:v>
                </c:pt>
                <c:pt idx="48283">
                  <c:v>66.12890625</c:v>
                </c:pt>
                <c:pt idx="48284">
                  <c:v>85.12890625</c:v>
                </c:pt>
                <c:pt idx="48285">
                  <c:v>141.12890619999999</c:v>
                </c:pt>
                <c:pt idx="48286">
                  <c:v>65.12890625</c:v>
                </c:pt>
                <c:pt idx="48287">
                  <c:v>127.2460938</c:v>
                </c:pt>
                <c:pt idx="48288">
                  <c:v>225.94140619999999</c:v>
                </c:pt>
                <c:pt idx="48289">
                  <c:v>144.16796880000001</c:v>
                </c:pt>
                <c:pt idx="48290">
                  <c:v>222.16796880000001</c:v>
                </c:pt>
                <c:pt idx="48291">
                  <c:v>241.16796880000001</c:v>
                </c:pt>
                <c:pt idx="48292">
                  <c:v>159.16796880000001</c:v>
                </c:pt>
                <c:pt idx="48293">
                  <c:v>58.33984375</c:v>
                </c:pt>
                <c:pt idx="48294">
                  <c:v>384.12890620000002</c:v>
                </c:pt>
                <c:pt idx="48295">
                  <c:v>203.12890619999999</c:v>
                </c:pt>
                <c:pt idx="48296">
                  <c:v>242.1875</c:v>
                </c:pt>
                <c:pt idx="48297">
                  <c:v>117.1875</c:v>
                </c:pt>
                <c:pt idx="48298">
                  <c:v>83.1875</c:v>
                </c:pt>
                <c:pt idx="48299">
                  <c:v>96.24609375</c:v>
                </c:pt>
                <c:pt idx="48300">
                  <c:v>224.24609380000001</c:v>
                </c:pt>
                <c:pt idx="48301">
                  <c:v>211.24609380000001</c:v>
                </c:pt>
                <c:pt idx="48302">
                  <c:v>50.94140625</c:v>
                </c:pt>
                <c:pt idx="48303">
                  <c:v>336.94140620000002</c:v>
                </c:pt>
                <c:pt idx="48304">
                  <c:v>250.94140619999999</c:v>
                </c:pt>
                <c:pt idx="48305">
                  <c:v>188.234375</c:v>
                </c:pt>
                <c:pt idx="48306">
                  <c:v>238.16796880000001</c:v>
                </c:pt>
                <c:pt idx="48307">
                  <c:v>137.12890619999999</c:v>
                </c:pt>
                <c:pt idx="48308">
                  <c:v>293.33984379999998</c:v>
                </c:pt>
                <c:pt idx="48309">
                  <c:v>292.1875</c:v>
                </c:pt>
                <c:pt idx="48310">
                  <c:v>329.24609379999998</c:v>
                </c:pt>
                <c:pt idx="48311">
                  <c:v>313.24609379999998</c:v>
                </c:pt>
                <c:pt idx="48312">
                  <c:v>224.24609380000001</c:v>
                </c:pt>
                <c:pt idx="48313">
                  <c:v>393.24609379999998</c:v>
                </c:pt>
                <c:pt idx="48314">
                  <c:v>224.94140619999999</c:v>
                </c:pt>
                <c:pt idx="48315">
                  <c:v>262.12890620000002</c:v>
                </c:pt>
                <c:pt idx="48316">
                  <c:v>203.12890619999999</c:v>
                </c:pt>
                <c:pt idx="48317">
                  <c:v>173.33984380000001</c:v>
                </c:pt>
                <c:pt idx="48318">
                  <c:v>101.1289062</c:v>
                </c:pt>
                <c:pt idx="48319">
                  <c:v>101.1875</c:v>
                </c:pt>
                <c:pt idx="48320">
                  <c:v>222.1875</c:v>
                </c:pt>
                <c:pt idx="48321">
                  <c:v>277.1875</c:v>
                </c:pt>
                <c:pt idx="48322">
                  <c:v>198.1875</c:v>
                </c:pt>
                <c:pt idx="48323">
                  <c:v>177.94140619999999</c:v>
                </c:pt>
                <c:pt idx="48324">
                  <c:v>137.234375</c:v>
                </c:pt>
                <c:pt idx="48325">
                  <c:v>345.234375</c:v>
                </c:pt>
                <c:pt idx="48326">
                  <c:v>136.16796880000001</c:v>
                </c:pt>
                <c:pt idx="48327">
                  <c:v>345.16796879999998</c:v>
                </c:pt>
                <c:pt idx="48328">
                  <c:v>334.16796879999998</c:v>
                </c:pt>
                <c:pt idx="48329">
                  <c:v>128.16796880000001</c:v>
                </c:pt>
                <c:pt idx="48330">
                  <c:v>145.16796880000001</c:v>
                </c:pt>
                <c:pt idx="48331">
                  <c:v>259.12890620000002</c:v>
                </c:pt>
                <c:pt idx="48332">
                  <c:v>344.12890620000002</c:v>
                </c:pt>
                <c:pt idx="48333">
                  <c:v>204.12890619999999</c:v>
                </c:pt>
                <c:pt idx="48334">
                  <c:v>261.33984379999998</c:v>
                </c:pt>
                <c:pt idx="48335">
                  <c:v>307.33984379999998</c:v>
                </c:pt>
                <c:pt idx="48336">
                  <c:v>150.33984380000001</c:v>
                </c:pt>
                <c:pt idx="48337">
                  <c:v>253.12890619999999</c:v>
                </c:pt>
                <c:pt idx="48338">
                  <c:v>339.1875</c:v>
                </c:pt>
                <c:pt idx="48339">
                  <c:v>67.24609375</c:v>
                </c:pt>
                <c:pt idx="48340">
                  <c:v>162.24609380000001</c:v>
                </c:pt>
                <c:pt idx="48341">
                  <c:v>257.94140620000002</c:v>
                </c:pt>
                <c:pt idx="48342">
                  <c:v>309.94140620000002</c:v>
                </c:pt>
                <c:pt idx="48343">
                  <c:v>356.16796879999998</c:v>
                </c:pt>
                <c:pt idx="48344">
                  <c:v>319.16796879999998</c:v>
                </c:pt>
                <c:pt idx="48345">
                  <c:v>135.16796880000001</c:v>
                </c:pt>
                <c:pt idx="48346">
                  <c:v>329.12890620000002</c:v>
                </c:pt>
                <c:pt idx="48347">
                  <c:v>233.12890619999999</c:v>
                </c:pt>
                <c:pt idx="48348">
                  <c:v>265.33984379999998</c:v>
                </c:pt>
                <c:pt idx="48349">
                  <c:v>215.33984380000001</c:v>
                </c:pt>
                <c:pt idx="48350">
                  <c:v>217.12890619999999</c:v>
                </c:pt>
                <c:pt idx="48351">
                  <c:v>236.1875</c:v>
                </c:pt>
                <c:pt idx="48352">
                  <c:v>177.24609380000001</c:v>
                </c:pt>
                <c:pt idx="48353">
                  <c:v>142.234375</c:v>
                </c:pt>
                <c:pt idx="48354">
                  <c:v>288.234375</c:v>
                </c:pt>
                <c:pt idx="48355">
                  <c:v>277.12890620000002</c:v>
                </c:pt>
                <c:pt idx="48356">
                  <c:v>199.12890619999999</c:v>
                </c:pt>
                <c:pt idx="48357">
                  <c:v>77.33984375</c:v>
                </c:pt>
                <c:pt idx="48358">
                  <c:v>213.12890619999999</c:v>
                </c:pt>
                <c:pt idx="48359">
                  <c:v>199.1875</c:v>
                </c:pt>
                <c:pt idx="48360">
                  <c:v>326.94140620000002</c:v>
                </c:pt>
                <c:pt idx="48361">
                  <c:v>388.234375</c:v>
                </c:pt>
                <c:pt idx="48362">
                  <c:v>304.16796879999998</c:v>
                </c:pt>
                <c:pt idx="48363">
                  <c:v>186.16796880000001</c:v>
                </c:pt>
                <c:pt idx="48364">
                  <c:v>169.12890619999999</c:v>
                </c:pt>
                <c:pt idx="48365">
                  <c:v>285.12890620000002</c:v>
                </c:pt>
                <c:pt idx="48366">
                  <c:v>146.12890619999999</c:v>
                </c:pt>
                <c:pt idx="48367">
                  <c:v>161.33984380000001</c:v>
                </c:pt>
                <c:pt idx="48368">
                  <c:v>202.33984380000001</c:v>
                </c:pt>
                <c:pt idx="48369">
                  <c:v>143.1875</c:v>
                </c:pt>
                <c:pt idx="48370">
                  <c:v>157.94140619999999</c:v>
                </c:pt>
                <c:pt idx="48371">
                  <c:v>344.16796879999998</c:v>
                </c:pt>
                <c:pt idx="48372">
                  <c:v>102.1679688</c:v>
                </c:pt>
                <c:pt idx="48373">
                  <c:v>159.12890619999999</c:v>
                </c:pt>
                <c:pt idx="48374">
                  <c:v>114.1289062</c:v>
                </c:pt>
                <c:pt idx="48375">
                  <c:v>313.12890620000002</c:v>
                </c:pt>
                <c:pt idx="48376">
                  <c:v>206.12890619999999</c:v>
                </c:pt>
                <c:pt idx="48377">
                  <c:v>161.33984380000001</c:v>
                </c:pt>
                <c:pt idx="48378">
                  <c:v>314.12890620000002</c:v>
                </c:pt>
                <c:pt idx="48379">
                  <c:v>213.12890619999999</c:v>
                </c:pt>
                <c:pt idx="48380">
                  <c:v>285.1875</c:v>
                </c:pt>
                <c:pt idx="48381">
                  <c:v>151.234375</c:v>
                </c:pt>
                <c:pt idx="48382">
                  <c:v>213.12890619999999</c:v>
                </c:pt>
                <c:pt idx="48383">
                  <c:v>206.1875</c:v>
                </c:pt>
                <c:pt idx="48384">
                  <c:v>250.1875</c:v>
                </c:pt>
                <c:pt idx="48385">
                  <c:v>106.1875</c:v>
                </c:pt>
                <c:pt idx="48386">
                  <c:v>143.1875</c:v>
                </c:pt>
                <c:pt idx="48387">
                  <c:v>316.1875</c:v>
                </c:pt>
                <c:pt idx="48388">
                  <c:v>317.24609379999998</c:v>
                </c:pt>
                <c:pt idx="48389">
                  <c:v>213.24609380000001</c:v>
                </c:pt>
                <c:pt idx="48390">
                  <c:v>193.94140619999999</c:v>
                </c:pt>
                <c:pt idx="48391">
                  <c:v>342.234375</c:v>
                </c:pt>
                <c:pt idx="48392">
                  <c:v>347.16796879999998</c:v>
                </c:pt>
                <c:pt idx="48393">
                  <c:v>310.16796879999998</c:v>
                </c:pt>
                <c:pt idx="48394">
                  <c:v>223.12890619999999</c:v>
                </c:pt>
                <c:pt idx="48395">
                  <c:v>324.33984379999998</c:v>
                </c:pt>
                <c:pt idx="48396">
                  <c:v>224.1875</c:v>
                </c:pt>
                <c:pt idx="48397">
                  <c:v>255.24609380000001</c:v>
                </c:pt>
                <c:pt idx="48398">
                  <c:v>374.24609379999998</c:v>
                </c:pt>
                <c:pt idx="48399">
                  <c:v>103.234375</c:v>
                </c:pt>
                <c:pt idx="48400">
                  <c:v>167.234375</c:v>
                </c:pt>
                <c:pt idx="48401">
                  <c:v>168.16796880000001</c:v>
                </c:pt>
                <c:pt idx="48402">
                  <c:v>339.16796879999998</c:v>
                </c:pt>
                <c:pt idx="48403">
                  <c:v>293.16796879999998</c:v>
                </c:pt>
                <c:pt idx="48404">
                  <c:v>241.12890619999999</c:v>
                </c:pt>
                <c:pt idx="48405">
                  <c:v>135.12890619999999</c:v>
                </c:pt>
                <c:pt idx="48406">
                  <c:v>103.3398438</c:v>
                </c:pt>
                <c:pt idx="48407">
                  <c:v>209.12890619999999</c:v>
                </c:pt>
                <c:pt idx="48408">
                  <c:v>212.12890619999999</c:v>
                </c:pt>
                <c:pt idx="48409">
                  <c:v>149.12890619999999</c:v>
                </c:pt>
                <c:pt idx="48410">
                  <c:v>124.1289062</c:v>
                </c:pt>
                <c:pt idx="48411">
                  <c:v>293.1875</c:v>
                </c:pt>
                <c:pt idx="48412">
                  <c:v>223.1875</c:v>
                </c:pt>
                <c:pt idx="48413">
                  <c:v>139.24609380000001</c:v>
                </c:pt>
                <c:pt idx="48414">
                  <c:v>259.24609379999998</c:v>
                </c:pt>
                <c:pt idx="48415">
                  <c:v>233.94140619999999</c:v>
                </c:pt>
                <c:pt idx="48416">
                  <c:v>320.234375</c:v>
                </c:pt>
                <c:pt idx="48417">
                  <c:v>136.234375</c:v>
                </c:pt>
                <c:pt idx="48418">
                  <c:v>175.234375</c:v>
                </c:pt>
                <c:pt idx="48419">
                  <c:v>271.16796879999998</c:v>
                </c:pt>
                <c:pt idx="48420">
                  <c:v>133.33984380000001</c:v>
                </c:pt>
                <c:pt idx="48421">
                  <c:v>158.33984380000001</c:v>
                </c:pt>
                <c:pt idx="48422">
                  <c:v>175.33984380000001</c:v>
                </c:pt>
                <c:pt idx="48423">
                  <c:v>52.33984375</c:v>
                </c:pt>
                <c:pt idx="48424">
                  <c:v>149.94140619999999</c:v>
                </c:pt>
                <c:pt idx="48425">
                  <c:v>176.94140619999999</c:v>
                </c:pt>
                <c:pt idx="48426">
                  <c:v>111.1679688</c:v>
                </c:pt>
                <c:pt idx="48427">
                  <c:v>382.16796879999998</c:v>
                </c:pt>
                <c:pt idx="48428">
                  <c:v>266.12890620000002</c:v>
                </c:pt>
                <c:pt idx="48429">
                  <c:v>333.12890620000002</c:v>
                </c:pt>
                <c:pt idx="48430">
                  <c:v>260.12890620000002</c:v>
                </c:pt>
                <c:pt idx="48431">
                  <c:v>343.12890620000002</c:v>
                </c:pt>
                <c:pt idx="48432">
                  <c:v>231.33984380000001</c:v>
                </c:pt>
                <c:pt idx="48433">
                  <c:v>208.33984380000001</c:v>
                </c:pt>
                <c:pt idx="48434">
                  <c:v>208.33984380000001</c:v>
                </c:pt>
                <c:pt idx="48435">
                  <c:v>227.12890619999999</c:v>
                </c:pt>
                <c:pt idx="48436">
                  <c:v>403.12890620000002</c:v>
                </c:pt>
                <c:pt idx="48437">
                  <c:v>309.1875</c:v>
                </c:pt>
                <c:pt idx="48438">
                  <c:v>219.1875</c:v>
                </c:pt>
                <c:pt idx="48439">
                  <c:v>172.24609380000001</c:v>
                </c:pt>
                <c:pt idx="48440">
                  <c:v>161.234375</c:v>
                </c:pt>
                <c:pt idx="48441">
                  <c:v>126.234375</c:v>
                </c:pt>
                <c:pt idx="48442">
                  <c:v>320.16796879999998</c:v>
                </c:pt>
                <c:pt idx="48443">
                  <c:v>268.12890620000002</c:v>
                </c:pt>
                <c:pt idx="48444">
                  <c:v>162.12890619999999</c:v>
                </c:pt>
                <c:pt idx="48445">
                  <c:v>118.1289062</c:v>
                </c:pt>
                <c:pt idx="48446">
                  <c:v>295.12890620000002</c:v>
                </c:pt>
                <c:pt idx="48447">
                  <c:v>209.33984380000001</c:v>
                </c:pt>
                <c:pt idx="48448">
                  <c:v>109.3398438</c:v>
                </c:pt>
                <c:pt idx="48449">
                  <c:v>368.33984379999998</c:v>
                </c:pt>
                <c:pt idx="48450">
                  <c:v>182.12890619999999</c:v>
                </c:pt>
                <c:pt idx="48451">
                  <c:v>99.1875</c:v>
                </c:pt>
                <c:pt idx="48452">
                  <c:v>194.1875</c:v>
                </c:pt>
                <c:pt idx="48453">
                  <c:v>250.1875</c:v>
                </c:pt>
                <c:pt idx="48454">
                  <c:v>78.94140625</c:v>
                </c:pt>
                <c:pt idx="48455">
                  <c:v>187.94140619999999</c:v>
                </c:pt>
                <c:pt idx="48456">
                  <c:v>268.16796879999998</c:v>
                </c:pt>
                <c:pt idx="48457">
                  <c:v>214.16796880000001</c:v>
                </c:pt>
                <c:pt idx="48458">
                  <c:v>224.12890619999999</c:v>
                </c:pt>
                <c:pt idx="48459">
                  <c:v>291.12890620000002</c:v>
                </c:pt>
                <c:pt idx="48460">
                  <c:v>337.12890620000002</c:v>
                </c:pt>
                <c:pt idx="48461">
                  <c:v>370.12890620000002</c:v>
                </c:pt>
                <c:pt idx="48462">
                  <c:v>172.12890619999999</c:v>
                </c:pt>
                <c:pt idx="48463">
                  <c:v>296.12890620000002</c:v>
                </c:pt>
                <c:pt idx="48464">
                  <c:v>218.12890619999999</c:v>
                </c:pt>
                <c:pt idx="48465">
                  <c:v>167.12890619999999</c:v>
                </c:pt>
                <c:pt idx="48466">
                  <c:v>251.1875</c:v>
                </c:pt>
                <c:pt idx="48467">
                  <c:v>285.1875</c:v>
                </c:pt>
                <c:pt idx="48468">
                  <c:v>135.24609380000001</c:v>
                </c:pt>
                <c:pt idx="48469">
                  <c:v>51.94140625</c:v>
                </c:pt>
                <c:pt idx="48470">
                  <c:v>203.94140619999999</c:v>
                </c:pt>
                <c:pt idx="48471">
                  <c:v>247.94140619999999</c:v>
                </c:pt>
                <c:pt idx="48472">
                  <c:v>253.234375</c:v>
                </c:pt>
                <c:pt idx="48473">
                  <c:v>169.12890619999999</c:v>
                </c:pt>
                <c:pt idx="48474">
                  <c:v>96.12890625</c:v>
                </c:pt>
                <c:pt idx="48475">
                  <c:v>231.1875</c:v>
                </c:pt>
                <c:pt idx="48476">
                  <c:v>172.1875</c:v>
                </c:pt>
                <c:pt idx="48477">
                  <c:v>367.24609379999998</c:v>
                </c:pt>
                <c:pt idx="48478">
                  <c:v>130.94140619999999</c:v>
                </c:pt>
                <c:pt idx="48479">
                  <c:v>146.234375</c:v>
                </c:pt>
                <c:pt idx="48480">
                  <c:v>236.234375</c:v>
                </c:pt>
                <c:pt idx="48481">
                  <c:v>222.234375</c:v>
                </c:pt>
                <c:pt idx="48482">
                  <c:v>136.234375</c:v>
                </c:pt>
                <c:pt idx="48483">
                  <c:v>263.16796879999998</c:v>
                </c:pt>
                <c:pt idx="48484">
                  <c:v>260.16796879999998</c:v>
                </c:pt>
                <c:pt idx="48485">
                  <c:v>155.12890619999999</c:v>
                </c:pt>
                <c:pt idx="48486">
                  <c:v>238.33984380000001</c:v>
                </c:pt>
                <c:pt idx="48487">
                  <c:v>188.12890619999999</c:v>
                </c:pt>
                <c:pt idx="48488">
                  <c:v>187.12890619999999</c:v>
                </c:pt>
                <c:pt idx="48489">
                  <c:v>419.12890620000002</c:v>
                </c:pt>
                <c:pt idx="48490">
                  <c:v>170.1875</c:v>
                </c:pt>
                <c:pt idx="48491">
                  <c:v>118.9414062</c:v>
                </c:pt>
                <c:pt idx="48492">
                  <c:v>110.9414062</c:v>
                </c:pt>
                <c:pt idx="48493">
                  <c:v>316.94140620000002</c:v>
                </c:pt>
                <c:pt idx="48494">
                  <c:v>244.234375</c:v>
                </c:pt>
                <c:pt idx="48495">
                  <c:v>65.234375</c:v>
                </c:pt>
                <c:pt idx="48496">
                  <c:v>204.16796880000001</c:v>
                </c:pt>
                <c:pt idx="48497">
                  <c:v>213.12890619999999</c:v>
                </c:pt>
                <c:pt idx="48498">
                  <c:v>205.12890619999999</c:v>
                </c:pt>
                <c:pt idx="48499">
                  <c:v>305.12890620000002</c:v>
                </c:pt>
                <c:pt idx="48500">
                  <c:v>111.1289062</c:v>
                </c:pt>
                <c:pt idx="48501">
                  <c:v>116.1289062</c:v>
                </c:pt>
                <c:pt idx="48502">
                  <c:v>292.1875</c:v>
                </c:pt>
                <c:pt idx="48503">
                  <c:v>170.24609380000001</c:v>
                </c:pt>
                <c:pt idx="48504">
                  <c:v>325.24609379999998</c:v>
                </c:pt>
                <c:pt idx="48505">
                  <c:v>244.24609380000001</c:v>
                </c:pt>
                <c:pt idx="48506">
                  <c:v>395.24609379999998</c:v>
                </c:pt>
                <c:pt idx="48507">
                  <c:v>237.94140619999999</c:v>
                </c:pt>
                <c:pt idx="48508">
                  <c:v>181.234375</c:v>
                </c:pt>
                <c:pt idx="48509">
                  <c:v>164.16796880000001</c:v>
                </c:pt>
                <c:pt idx="48510">
                  <c:v>194.16796880000001</c:v>
                </c:pt>
                <c:pt idx="48511">
                  <c:v>228.16796880000001</c:v>
                </c:pt>
                <c:pt idx="48512">
                  <c:v>265.12890620000002</c:v>
                </c:pt>
                <c:pt idx="48513">
                  <c:v>124.3398438</c:v>
                </c:pt>
                <c:pt idx="48514">
                  <c:v>239.12890619999999</c:v>
                </c:pt>
                <c:pt idx="48515">
                  <c:v>354.12890620000002</c:v>
                </c:pt>
                <c:pt idx="48516">
                  <c:v>75.1875</c:v>
                </c:pt>
                <c:pt idx="48517">
                  <c:v>177.24609380000001</c:v>
                </c:pt>
                <c:pt idx="48518">
                  <c:v>251.24609380000001</c:v>
                </c:pt>
                <c:pt idx="48519">
                  <c:v>219.94140619999999</c:v>
                </c:pt>
                <c:pt idx="48520">
                  <c:v>279.94140620000002</c:v>
                </c:pt>
                <c:pt idx="48521">
                  <c:v>274.94140620000002</c:v>
                </c:pt>
                <c:pt idx="48522">
                  <c:v>243.234375</c:v>
                </c:pt>
                <c:pt idx="48523">
                  <c:v>309.16796879999998</c:v>
                </c:pt>
                <c:pt idx="48524">
                  <c:v>330.16796879999998</c:v>
                </c:pt>
                <c:pt idx="48525">
                  <c:v>274.12890620000002</c:v>
                </c:pt>
                <c:pt idx="48526">
                  <c:v>208.33984380000001</c:v>
                </c:pt>
                <c:pt idx="48527">
                  <c:v>222.33984380000001</c:v>
                </c:pt>
                <c:pt idx="48528">
                  <c:v>297.12890620000002</c:v>
                </c:pt>
                <c:pt idx="48529">
                  <c:v>228.1875</c:v>
                </c:pt>
                <c:pt idx="48530">
                  <c:v>266.1875</c:v>
                </c:pt>
                <c:pt idx="48531">
                  <c:v>201.1875</c:v>
                </c:pt>
                <c:pt idx="48532">
                  <c:v>102.1875</c:v>
                </c:pt>
                <c:pt idx="48533">
                  <c:v>267.24609379999998</c:v>
                </c:pt>
                <c:pt idx="48534">
                  <c:v>249.24609380000001</c:v>
                </c:pt>
                <c:pt idx="48535">
                  <c:v>157.24609380000001</c:v>
                </c:pt>
                <c:pt idx="48536">
                  <c:v>314.94140620000002</c:v>
                </c:pt>
                <c:pt idx="48537">
                  <c:v>102.234375</c:v>
                </c:pt>
                <c:pt idx="48538">
                  <c:v>259.234375</c:v>
                </c:pt>
                <c:pt idx="48539">
                  <c:v>111.1679688</c:v>
                </c:pt>
                <c:pt idx="48540">
                  <c:v>257.16796879999998</c:v>
                </c:pt>
                <c:pt idx="48541">
                  <c:v>151.16796880000001</c:v>
                </c:pt>
                <c:pt idx="48542">
                  <c:v>332.16796879999998</c:v>
                </c:pt>
                <c:pt idx="48543">
                  <c:v>186.12890619999999</c:v>
                </c:pt>
                <c:pt idx="48544">
                  <c:v>195.12890619999999</c:v>
                </c:pt>
                <c:pt idx="48545">
                  <c:v>160.33984380000001</c:v>
                </c:pt>
                <c:pt idx="48546">
                  <c:v>361.12890620000002</c:v>
                </c:pt>
                <c:pt idx="48547">
                  <c:v>180.12890619999999</c:v>
                </c:pt>
                <c:pt idx="48548">
                  <c:v>239.94140619999999</c:v>
                </c:pt>
                <c:pt idx="48549">
                  <c:v>315.234375</c:v>
                </c:pt>
                <c:pt idx="48550">
                  <c:v>165.16796880000001</c:v>
                </c:pt>
                <c:pt idx="48551">
                  <c:v>373.16796879999998</c:v>
                </c:pt>
                <c:pt idx="48552">
                  <c:v>138.16796880000001</c:v>
                </c:pt>
                <c:pt idx="48553">
                  <c:v>216.12890619999999</c:v>
                </c:pt>
                <c:pt idx="48554">
                  <c:v>242.12890619999999</c:v>
                </c:pt>
                <c:pt idx="48555">
                  <c:v>280.12890620000002</c:v>
                </c:pt>
                <c:pt idx="48556">
                  <c:v>346.12890620000002</c:v>
                </c:pt>
                <c:pt idx="48557">
                  <c:v>78.12890625</c:v>
                </c:pt>
                <c:pt idx="48558">
                  <c:v>282.1875</c:v>
                </c:pt>
                <c:pt idx="48559">
                  <c:v>207.1875</c:v>
                </c:pt>
                <c:pt idx="48560">
                  <c:v>252.24609380000001</c:v>
                </c:pt>
                <c:pt idx="48561">
                  <c:v>120.2460938</c:v>
                </c:pt>
                <c:pt idx="48562">
                  <c:v>292.24609379999998</c:v>
                </c:pt>
                <c:pt idx="48563">
                  <c:v>362.24609379999998</c:v>
                </c:pt>
                <c:pt idx="48564">
                  <c:v>174.234375</c:v>
                </c:pt>
                <c:pt idx="48565">
                  <c:v>211.234375</c:v>
                </c:pt>
                <c:pt idx="48566">
                  <c:v>307.16796879999998</c:v>
                </c:pt>
                <c:pt idx="48567">
                  <c:v>411.12890620000002</c:v>
                </c:pt>
                <c:pt idx="48568">
                  <c:v>118.1289062</c:v>
                </c:pt>
                <c:pt idx="48569">
                  <c:v>255.33984380000001</c:v>
                </c:pt>
                <c:pt idx="48570">
                  <c:v>205.33984380000001</c:v>
                </c:pt>
                <c:pt idx="48571">
                  <c:v>226.33984380000001</c:v>
                </c:pt>
                <c:pt idx="48572">
                  <c:v>215.33984380000001</c:v>
                </c:pt>
                <c:pt idx="48573">
                  <c:v>175.12890619999999</c:v>
                </c:pt>
                <c:pt idx="48574">
                  <c:v>349.12890620000002</c:v>
                </c:pt>
                <c:pt idx="48575">
                  <c:v>180.1875</c:v>
                </c:pt>
                <c:pt idx="48576">
                  <c:v>220.1875</c:v>
                </c:pt>
                <c:pt idx="48577">
                  <c:v>228.1875</c:v>
                </c:pt>
                <c:pt idx="48578">
                  <c:v>165.24609380000001</c:v>
                </c:pt>
                <c:pt idx="48579">
                  <c:v>279.16796879999998</c:v>
                </c:pt>
                <c:pt idx="48580">
                  <c:v>250.33984380000001</c:v>
                </c:pt>
                <c:pt idx="48581">
                  <c:v>99.1875</c:v>
                </c:pt>
                <c:pt idx="48582">
                  <c:v>203.1875</c:v>
                </c:pt>
                <c:pt idx="48583">
                  <c:v>138.1875</c:v>
                </c:pt>
                <c:pt idx="48584">
                  <c:v>205.1875</c:v>
                </c:pt>
                <c:pt idx="48585">
                  <c:v>142.94140619999999</c:v>
                </c:pt>
                <c:pt idx="48586">
                  <c:v>157.234375</c:v>
                </c:pt>
                <c:pt idx="48587">
                  <c:v>172.12890619999999</c:v>
                </c:pt>
                <c:pt idx="48588">
                  <c:v>163.12890619999999</c:v>
                </c:pt>
                <c:pt idx="48589">
                  <c:v>120.1289062</c:v>
                </c:pt>
                <c:pt idx="48590">
                  <c:v>356.1875</c:v>
                </c:pt>
                <c:pt idx="48591">
                  <c:v>243.1875</c:v>
                </c:pt>
                <c:pt idx="48592">
                  <c:v>177.1875</c:v>
                </c:pt>
                <c:pt idx="48593">
                  <c:v>234.1875</c:v>
                </c:pt>
                <c:pt idx="48594">
                  <c:v>185.234375</c:v>
                </c:pt>
                <c:pt idx="48595">
                  <c:v>180.234375</c:v>
                </c:pt>
                <c:pt idx="48596">
                  <c:v>290.12890620000002</c:v>
                </c:pt>
                <c:pt idx="48597">
                  <c:v>147.12890619999999</c:v>
                </c:pt>
                <c:pt idx="48598">
                  <c:v>262.12890620000002</c:v>
                </c:pt>
                <c:pt idx="48599">
                  <c:v>164.12890619999999</c:v>
                </c:pt>
                <c:pt idx="48600">
                  <c:v>125.3398438</c:v>
                </c:pt>
                <c:pt idx="48601">
                  <c:v>158.12890619999999</c:v>
                </c:pt>
                <c:pt idx="48602">
                  <c:v>211.1875</c:v>
                </c:pt>
                <c:pt idx="48603">
                  <c:v>448.1875</c:v>
                </c:pt>
                <c:pt idx="48604">
                  <c:v>149.24609380000001</c:v>
                </c:pt>
                <c:pt idx="48605">
                  <c:v>259.94140620000002</c:v>
                </c:pt>
                <c:pt idx="48606">
                  <c:v>148.94140619999999</c:v>
                </c:pt>
                <c:pt idx="48607">
                  <c:v>76.234375</c:v>
                </c:pt>
                <c:pt idx="48608">
                  <c:v>226.234375</c:v>
                </c:pt>
                <c:pt idx="48609">
                  <c:v>176.16796880000001</c:v>
                </c:pt>
                <c:pt idx="48610">
                  <c:v>163.12890619999999</c:v>
                </c:pt>
                <c:pt idx="48611">
                  <c:v>206.12890619999999</c:v>
                </c:pt>
                <c:pt idx="48612">
                  <c:v>327.33984379999998</c:v>
                </c:pt>
                <c:pt idx="48613">
                  <c:v>176.33984380000001</c:v>
                </c:pt>
                <c:pt idx="48614">
                  <c:v>245.1875</c:v>
                </c:pt>
                <c:pt idx="48615">
                  <c:v>432.24609379999998</c:v>
                </c:pt>
                <c:pt idx="48616">
                  <c:v>80.24609375</c:v>
                </c:pt>
                <c:pt idx="48617">
                  <c:v>275.24609379999998</c:v>
                </c:pt>
                <c:pt idx="48618">
                  <c:v>11.94140625</c:v>
                </c:pt>
                <c:pt idx="48619">
                  <c:v>69.234375</c:v>
                </c:pt>
                <c:pt idx="48620">
                  <c:v>324.234375</c:v>
                </c:pt>
                <c:pt idx="48621">
                  <c:v>198.16796880000001</c:v>
                </c:pt>
                <c:pt idx="48622">
                  <c:v>293.16796879999998</c:v>
                </c:pt>
                <c:pt idx="48623">
                  <c:v>259.12890620000002</c:v>
                </c:pt>
                <c:pt idx="48624">
                  <c:v>229.12890619999999</c:v>
                </c:pt>
                <c:pt idx="48625">
                  <c:v>216.12890619999999</c:v>
                </c:pt>
                <c:pt idx="48626">
                  <c:v>328.12890620000002</c:v>
                </c:pt>
                <c:pt idx="48627">
                  <c:v>406.33984379999998</c:v>
                </c:pt>
                <c:pt idx="48628">
                  <c:v>324.33984379999998</c:v>
                </c:pt>
                <c:pt idx="48629">
                  <c:v>254.33984380000001</c:v>
                </c:pt>
                <c:pt idx="48630">
                  <c:v>174.12890619999999</c:v>
                </c:pt>
                <c:pt idx="48631">
                  <c:v>282.234375</c:v>
                </c:pt>
                <c:pt idx="48632">
                  <c:v>137.16796880000001</c:v>
                </c:pt>
                <c:pt idx="48633">
                  <c:v>188.16796880000001</c:v>
                </c:pt>
                <c:pt idx="48634">
                  <c:v>198.33984380000001</c:v>
                </c:pt>
                <c:pt idx="48635">
                  <c:v>287.12890620000002</c:v>
                </c:pt>
                <c:pt idx="48636">
                  <c:v>187.12890619999999</c:v>
                </c:pt>
                <c:pt idx="48637">
                  <c:v>220.1875</c:v>
                </c:pt>
                <c:pt idx="48638">
                  <c:v>277.1875</c:v>
                </c:pt>
                <c:pt idx="48639">
                  <c:v>194.24609380000001</c:v>
                </c:pt>
                <c:pt idx="48640">
                  <c:v>400.24609379999998</c:v>
                </c:pt>
                <c:pt idx="48641">
                  <c:v>340.16796879999998</c:v>
                </c:pt>
                <c:pt idx="48642">
                  <c:v>164.16796880000001</c:v>
                </c:pt>
                <c:pt idx="48643">
                  <c:v>105.1679688</c:v>
                </c:pt>
                <c:pt idx="48644">
                  <c:v>470.12890620000002</c:v>
                </c:pt>
                <c:pt idx="48645">
                  <c:v>295.12890620000002</c:v>
                </c:pt>
                <c:pt idx="48646">
                  <c:v>338.33984379999998</c:v>
                </c:pt>
                <c:pt idx="48647">
                  <c:v>209.1875</c:v>
                </c:pt>
                <c:pt idx="48648">
                  <c:v>202.1875</c:v>
                </c:pt>
                <c:pt idx="48649">
                  <c:v>419.1875</c:v>
                </c:pt>
                <c:pt idx="48650">
                  <c:v>86.94140625</c:v>
                </c:pt>
                <c:pt idx="48651">
                  <c:v>302.234375</c:v>
                </c:pt>
                <c:pt idx="48652">
                  <c:v>369.234375</c:v>
                </c:pt>
                <c:pt idx="48653">
                  <c:v>275.16796879999998</c:v>
                </c:pt>
                <c:pt idx="48654">
                  <c:v>206.16796880000001</c:v>
                </c:pt>
                <c:pt idx="48655">
                  <c:v>378.12890620000002</c:v>
                </c:pt>
                <c:pt idx="48656">
                  <c:v>219.12890619999999</c:v>
                </c:pt>
                <c:pt idx="48657">
                  <c:v>226.12890619999999</c:v>
                </c:pt>
                <c:pt idx="48658">
                  <c:v>251.12890619999999</c:v>
                </c:pt>
                <c:pt idx="48659">
                  <c:v>329.1875</c:v>
                </c:pt>
                <c:pt idx="48660">
                  <c:v>399.1875</c:v>
                </c:pt>
                <c:pt idx="48661">
                  <c:v>359.1875</c:v>
                </c:pt>
                <c:pt idx="48662">
                  <c:v>376.1875</c:v>
                </c:pt>
                <c:pt idx="48663">
                  <c:v>273.1875</c:v>
                </c:pt>
                <c:pt idx="48664">
                  <c:v>45.24609375</c:v>
                </c:pt>
                <c:pt idx="48665">
                  <c:v>158.24609380000001</c:v>
                </c:pt>
                <c:pt idx="48666">
                  <c:v>194.94140619999999</c:v>
                </c:pt>
                <c:pt idx="48667">
                  <c:v>319.16796879999998</c:v>
                </c:pt>
                <c:pt idx="48668">
                  <c:v>152.16796880000001</c:v>
                </c:pt>
                <c:pt idx="48669">
                  <c:v>225.12890619999999</c:v>
                </c:pt>
                <c:pt idx="48670">
                  <c:v>240.33984380000001</c:v>
                </c:pt>
                <c:pt idx="48671">
                  <c:v>266.1875</c:v>
                </c:pt>
                <c:pt idx="48672">
                  <c:v>212.24609380000001</c:v>
                </c:pt>
                <c:pt idx="48673">
                  <c:v>250.94140619999999</c:v>
                </c:pt>
                <c:pt idx="48674">
                  <c:v>344.234375</c:v>
                </c:pt>
                <c:pt idx="48675">
                  <c:v>173.16796880000001</c:v>
                </c:pt>
                <c:pt idx="48676">
                  <c:v>296.16796879999998</c:v>
                </c:pt>
                <c:pt idx="48677">
                  <c:v>140.33984380000001</c:v>
                </c:pt>
                <c:pt idx="48678">
                  <c:v>196.33984380000001</c:v>
                </c:pt>
                <c:pt idx="48679">
                  <c:v>167.12890619999999</c:v>
                </c:pt>
                <c:pt idx="48680">
                  <c:v>127.2460938</c:v>
                </c:pt>
                <c:pt idx="48681">
                  <c:v>233.94140619999999</c:v>
                </c:pt>
                <c:pt idx="48682">
                  <c:v>83.94140625</c:v>
                </c:pt>
                <c:pt idx="48683">
                  <c:v>374.234375</c:v>
                </c:pt>
                <c:pt idx="48684">
                  <c:v>205.234375</c:v>
                </c:pt>
                <c:pt idx="48685">
                  <c:v>117.1679688</c:v>
                </c:pt>
                <c:pt idx="48686">
                  <c:v>264.16796879999998</c:v>
                </c:pt>
                <c:pt idx="48687">
                  <c:v>390.33984379999998</c:v>
                </c:pt>
                <c:pt idx="48688">
                  <c:v>365.33984379999998</c:v>
                </c:pt>
                <c:pt idx="48689">
                  <c:v>219.33984380000001</c:v>
                </c:pt>
                <c:pt idx="48690">
                  <c:v>204.33984380000001</c:v>
                </c:pt>
                <c:pt idx="48691">
                  <c:v>362.12890620000002</c:v>
                </c:pt>
                <c:pt idx="48692">
                  <c:v>203.12890619999999</c:v>
                </c:pt>
                <c:pt idx="48693">
                  <c:v>281.1875</c:v>
                </c:pt>
                <c:pt idx="48694">
                  <c:v>209.24609380000001</c:v>
                </c:pt>
                <c:pt idx="48695">
                  <c:v>151.94140619999999</c:v>
                </c:pt>
                <c:pt idx="48696">
                  <c:v>395.16796879999998</c:v>
                </c:pt>
                <c:pt idx="48697">
                  <c:v>167.12890619999999</c:v>
                </c:pt>
                <c:pt idx="48698">
                  <c:v>120.3398438</c:v>
                </c:pt>
                <c:pt idx="48699">
                  <c:v>155.24609380000001</c:v>
                </c:pt>
                <c:pt idx="48700">
                  <c:v>263.24609379999998</c:v>
                </c:pt>
                <c:pt idx="48701">
                  <c:v>154.16796880000001</c:v>
                </c:pt>
                <c:pt idx="48702">
                  <c:v>178.12890619999999</c:v>
                </c:pt>
                <c:pt idx="48703">
                  <c:v>197.33984380000001</c:v>
                </c:pt>
                <c:pt idx="48704">
                  <c:v>225.33984380000001</c:v>
                </c:pt>
                <c:pt idx="48705">
                  <c:v>143.12890619999999</c:v>
                </c:pt>
                <c:pt idx="48706">
                  <c:v>240.1875</c:v>
                </c:pt>
                <c:pt idx="48707">
                  <c:v>210.1875</c:v>
                </c:pt>
                <c:pt idx="48708">
                  <c:v>290.234375</c:v>
                </c:pt>
                <c:pt idx="48709">
                  <c:v>334.234375</c:v>
                </c:pt>
                <c:pt idx="48710">
                  <c:v>174.16796880000001</c:v>
                </c:pt>
                <c:pt idx="48711">
                  <c:v>208.16796880000001</c:v>
                </c:pt>
                <c:pt idx="48712">
                  <c:v>152.16796880000001</c:v>
                </c:pt>
                <c:pt idx="48713">
                  <c:v>288.12890620000002</c:v>
                </c:pt>
                <c:pt idx="48714">
                  <c:v>231.33984380000001</c:v>
                </c:pt>
                <c:pt idx="48715">
                  <c:v>271.33984379999998</c:v>
                </c:pt>
                <c:pt idx="48716">
                  <c:v>164.33984380000001</c:v>
                </c:pt>
                <c:pt idx="48717">
                  <c:v>169.33984380000001</c:v>
                </c:pt>
                <c:pt idx="48718">
                  <c:v>220.12890619999999</c:v>
                </c:pt>
                <c:pt idx="48719">
                  <c:v>240.94140619999999</c:v>
                </c:pt>
                <c:pt idx="48720">
                  <c:v>251.234375</c:v>
                </c:pt>
                <c:pt idx="48721">
                  <c:v>144.12890619999999</c:v>
                </c:pt>
                <c:pt idx="48722">
                  <c:v>235.12890619999999</c:v>
                </c:pt>
                <c:pt idx="48723">
                  <c:v>76.1875</c:v>
                </c:pt>
                <c:pt idx="48724">
                  <c:v>336.24609379999998</c:v>
                </c:pt>
                <c:pt idx="48725">
                  <c:v>239.94140619999999</c:v>
                </c:pt>
                <c:pt idx="48726">
                  <c:v>186.94140619999999</c:v>
                </c:pt>
                <c:pt idx="48727">
                  <c:v>268.12890620000002</c:v>
                </c:pt>
                <c:pt idx="48728">
                  <c:v>227.12890619999999</c:v>
                </c:pt>
                <c:pt idx="48729">
                  <c:v>151.12890619999999</c:v>
                </c:pt>
                <c:pt idx="48730">
                  <c:v>216.33984380000001</c:v>
                </c:pt>
                <c:pt idx="48731">
                  <c:v>258.33984379999998</c:v>
                </c:pt>
                <c:pt idx="48732">
                  <c:v>204.33984380000001</c:v>
                </c:pt>
                <c:pt idx="48733">
                  <c:v>333.12890620000002</c:v>
                </c:pt>
                <c:pt idx="48734">
                  <c:v>130.12890619999999</c:v>
                </c:pt>
                <c:pt idx="48735">
                  <c:v>305.1875</c:v>
                </c:pt>
                <c:pt idx="48736">
                  <c:v>240.1875</c:v>
                </c:pt>
                <c:pt idx="48737">
                  <c:v>115.2460938</c:v>
                </c:pt>
                <c:pt idx="48738">
                  <c:v>176.94140619999999</c:v>
                </c:pt>
                <c:pt idx="48739">
                  <c:v>269.94140620000002</c:v>
                </c:pt>
                <c:pt idx="48740">
                  <c:v>232.234375</c:v>
                </c:pt>
                <c:pt idx="48741">
                  <c:v>244.16796880000001</c:v>
                </c:pt>
                <c:pt idx="48742">
                  <c:v>23.12890625</c:v>
                </c:pt>
                <c:pt idx="48743">
                  <c:v>170.12890619999999</c:v>
                </c:pt>
                <c:pt idx="48744">
                  <c:v>208.12890619999999</c:v>
                </c:pt>
                <c:pt idx="48745">
                  <c:v>195.12890619999999</c:v>
                </c:pt>
                <c:pt idx="48746">
                  <c:v>116.3398438</c:v>
                </c:pt>
                <c:pt idx="48747">
                  <c:v>271.12890620000002</c:v>
                </c:pt>
                <c:pt idx="48748">
                  <c:v>112.1289062</c:v>
                </c:pt>
                <c:pt idx="48749">
                  <c:v>271.24609379999998</c:v>
                </c:pt>
                <c:pt idx="48750">
                  <c:v>226.24609380000001</c:v>
                </c:pt>
                <c:pt idx="48751">
                  <c:v>255.94140619999999</c:v>
                </c:pt>
                <c:pt idx="48752">
                  <c:v>351.234375</c:v>
                </c:pt>
                <c:pt idx="48753">
                  <c:v>272.234375</c:v>
                </c:pt>
                <c:pt idx="48754">
                  <c:v>235.16796880000001</c:v>
                </c:pt>
                <c:pt idx="48755">
                  <c:v>311.12890620000002</c:v>
                </c:pt>
                <c:pt idx="48756">
                  <c:v>299.12890620000002</c:v>
                </c:pt>
                <c:pt idx="48757">
                  <c:v>249.33984380000001</c:v>
                </c:pt>
                <c:pt idx="48758">
                  <c:v>187.33984380000001</c:v>
                </c:pt>
                <c:pt idx="48759">
                  <c:v>270.12890620000002</c:v>
                </c:pt>
                <c:pt idx="48760">
                  <c:v>114.1289062</c:v>
                </c:pt>
                <c:pt idx="48761">
                  <c:v>277.1875</c:v>
                </c:pt>
                <c:pt idx="48762">
                  <c:v>171.24609380000001</c:v>
                </c:pt>
                <c:pt idx="48763">
                  <c:v>176.24609380000001</c:v>
                </c:pt>
                <c:pt idx="48764">
                  <c:v>48.24609375</c:v>
                </c:pt>
                <c:pt idx="48765">
                  <c:v>177.24609380000001</c:v>
                </c:pt>
                <c:pt idx="48766">
                  <c:v>138.24609380000001</c:v>
                </c:pt>
                <c:pt idx="48767">
                  <c:v>261.24609379999998</c:v>
                </c:pt>
                <c:pt idx="48768">
                  <c:v>54.94140625</c:v>
                </c:pt>
                <c:pt idx="48769">
                  <c:v>97.94140625</c:v>
                </c:pt>
                <c:pt idx="48770">
                  <c:v>451.94140620000002</c:v>
                </c:pt>
                <c:pt idx="48771">
                  <c:v>143.234375</c:v>
                </c:pt>
                <c:pt idx="48772">
                  <c:v>136.12890619999999</c:v>
                </c:pt>
                <c:pt idx="48773">
                  <c:v>274.33984379999998</c:v>
                </c:pt>
                <c:pt idx="48774">
                  <c:v>249.12890619999999</c:v>
                </c:pt>
                <c:pt idx="48775">
                  <c:v>274.1875</c:v>
                </c:pt>
                <c:pt idx="48776">
                  <c:v>187.1875</c:v>
                </c:pt>
                <c:pt idx="48777">
                  <c:v>284.24609379999998</c:v>
                </c:pt>
                <c:pt idx="48778">
                  <c:v>110.2460938</c:v>
                </c:pt>
                <c:pt idx="48779">
                  <c:v>206.94140619999999</c:v>
                </c:pt>
                <c:pt idx="48780">
                  <c:v>247.234375</c:v>
                </c:pt>
                <c:pt idx="48781">
                  <c:v>162.234375</c:v>
                </c:pt>
                <c:pt idx="48782">
                  <c:v>329.234375</c:v>
                </c:pt>
                <c:pt idx="48783">
                  <c:v>239.234375</c:v>
                </c:pt>
                <c:pt idx="48784">
                  <c:v>321.234375</c:v>
                </c:pt>
                <c:pt idx="48785">
                  <c:v>374.12890620000002</c:v>
                </c:pt>
                <c:pt idx="48786">
                  <c:v>209.12890619999999</c:v>
                </c:pt>
                <c:pt idx="48787">
                  <c:v>300.12890620000002</c:v>
                </c:pt>
                <c:pt idx="48788">
                  <c:v>236.12890619999999</c:v>
                </c:pt>
                <c:pt idx="48789">
                  <c:v>231.33984380000001</c:v>
                </c:pt>
                <c:pt idx="48790">
                  <c:v>212.1875</c:v>
                </c:pt>
                <c:pt idx="48791">
                  <c:v>254.1875</c:v>
                </c:pt>
                <c:pt idx="48792">
                  <c:v>153.1875</c:v>
                </c:pt>
                <c:pt idx="48793">
                  <c:v>155.94140619999999</c:v>
                </c:pt>
                <c:pt idx="48794">
                  <c:v>258.234375</c:v>
                </c:pt>
                <c:pt idx="48795">
                  <c:v>194.234375</c:v>
                </c:pt>
                <c:pt idx="48796">
                  <c:v>247.234375</c:v>
                </c:pt>
                <c:pt idx="48797">
                  <c:v>219.16796880000001</c:v>
                </c:pt>
                <c:pt idx="48798">
                  <c:v>231.16796880000001</c:v>
                </c:pt>
                <c:pt idx="48799">
                  <c:v>227.16796880000001</c:v>
                </c:pt>
                <c:pt idx="48800">
                  <c:v>219.16796880000001</c:v>
                </c:pt>
                <c:pt idx="48801">
                  <c:v>345.16796879999998</c:v>
                </c:pt>
                <c:pt idx="48802">
                  <c:v>295.16796879999998</c:v>
                </c:pt>
                <c:pt idx="48803">
                  <c:v>240.12890619999999</c:v>
                </c:pt>
                <c:pt idx="48804">
                  <c:v>142.33984380000001</c:v>
                </c:pt>
                <c:pt idx="48805">
                  <c:v>150.12890619999999</c:v>
                </c:pt>
                <c:pt idx="48806">
                  <c:v>211.12890619999999</c:v>
                </c:pt>
                <c:pt idx="48807">
                  <c:v>348.24609379999998</c:v>
                </c:pt>
                <c:pt idx="48808">
                  <c:v>308.24609379999998</c:v>
                </c:pt>
                <c:pt idx="48809">
                  <c:v>247.94140619999999</c:v>
                </c:pt>
                <c:pt idx="48810">
                  <c:v>244.94140619999999</c:v>
                </c:pt>
                <c:pt idx="48811">
                  <c:v>260.16796879999998</c:v>
                </c:pt>
                <c:pt idx="48812">
                  <c:v>288.16796879999998</c:v>
                </c:pt>
                <c:pt idx="48813">
                  <c:v>190.12890619999999</c:v>
                </c:pt>
                <c:pt idx="48814">
                  <c:v>455.12890620000002</c:v>
                </c:pt>
                <c:pt idx="48815">
                  <c:v>316.33984379999998</c:v>
                </c:pt>
                <c:pt idx="48816">
                  <c:v>265.12890620000002</c:v>
                </c:pt>
                <c:pt idx="48817">
                  <c:v>184.1875</c:v>
                </c:pt>
                <c:pt idx="48818">
                  <c:v>200.24609380000001</c:v>
                </c:pt>
                <c:pt idx="48819">
                  <c:v>259.94140620000002</c:v>
                </c:pt>
                <c:pt idx="48820">
                  <c:v>262.94140620000002</c:v>
                </c:pt>
                <c:pt idx="48821">
                  <c:v>157.234375</c:v>
                </c:pt>
                <c:pt idx="48822">
                  <c:v>283.234375</c:v>
                </c:pt>
                <c:pt idx="48823">
                  <c:v>215.16796880000001</c:v>
                </c:pt>
                <c:pt idx="48824">
                  <c:v>178.16796880000001</c:v>
                </c:pt>
                <c:pt idx="48825">
                  <c:v>172.16796880000001</c:v>
                </c:pt>
                <c:pt idx="48826">
                  <c:v>93.12890625</c:v>
                </c:pt>
                <c:pt idx="48827">
                  <c:v>323.12890620000002</c:v>
                </c:pt>
                <c:pt idx="48828">
                  <c:v>11.33984375</c:v>
                </c:pt>
                <c:pt idx="48829">
                  <c:v>412.16796879999998</c:v>
                </c:pt>
                <c:pt idx="48830">
                  <c:v>160.12890619999999</c:v>
                </c:pt>
                <c:pt idx="48831">
                  <c:v>296.12890620000002</c:v>
                </c:pt>
                <c:pt idx="48832">
                  <c:v>381.33984379999998</c:v>
                </c:pt>
                <c:pt idx="48833">
                  <c:v>265.33984379999998</c:v>
                </c:pt>
                <c:pt idx="48834">
                  <c:v>20.94140625</c:v>
                </c:pt>
                <c:pt idx="48835">
                  <c:v>153.94140619999999</c:v>
                </c:pt>
                <c:pt idx="48836">
                  <c:v>295.16796879999998</c:v>
                </c:pt>
                <c:pt idx="48837">
                  <c:v>144.16796880000001</c:v>
                </c:pt>
                <c:pt idx="48838">
                  <c:v>215.16796880000001</c:v>
                </c:pt>
                <c:pt idx="48839">
                  <c:v>215.16796880000001</c:v>
                </c:pt>
                <c:pt idx="48840">
                  <c:v>139.12890619999999</c:v>
                </c:pt>
                <c:pt idx="48841">
                  <c:v>75.12890625</c:v>
                </c:pt>
                <c:pt idx="48842">
                  <c:v>298.33984379999998</c:v>
                </c:pt>
                <c:pt idx="48843">
                  <c:v>300.12890620000002</c:v>
                </c:pt>
                <c:pt idx="48844">
                  <c:v>212.12890619999999</c:v>
                </c:pt>
                <c:pt idx="48845">
                  <c:v>245.12890619999999</c:v>
                </c:pt>
                <c:pt idx="48846">
                  <c:v>135.12890619999999</c:v>
                </c:pt>
                <c:pt idx="48847">
                  <c:v>242.1875</c:v>
                </c:pt>
                <c:pt idx="48848">
                  <c:v>283.1875</c:v>
                </c:pt>
                <c:pt idx="48849">
                  <c:v>110.1875</c:v>
                </c:pt>
                <c:pt idx="48850">
                  <c:v>182.24609380000001</c:v>
                </c:pt>
                <c:pt idx="48851">
                  <c:v>209.94140619999999</c:v>
                </c:pt>
                <c:pt idx="48852">
                  <c:v>198.234375</c:v>
                </c:pt>
                <c:pt idx="48853">
                  <c:v>203.16796880000001</c:v>
                </c:pt>
                <c:pt idx="48854">
                  <c:v>398.12890620000002</c:v>
                </c:pt>
                <c:pt idx="48855">
                  <c:v>302.12890620000002</c:v>
                </c:pt>
                <c:pt idx="48856">
                  <c:v>202.12890619999999</c:v>
                </c:pt>
                <c:pt idx="48857">
                  <c:v>210.12890619999999</c:v>
                </c:pt>
                <c:pt idx="48858">
                  <c:v>169.33984380000001</c:v>
                </c:pt>
                <c:pt idx="48859">
                  <c:v>79.1875</c:v>
                </c:pt>
                <c:pt idx="48860">
                  <c:v>235.94140619999999</c:v>
                </c:pt>
                <c:pt idx="48861">
                  <c:v>238.234375</c:v>
                </c:pt>
                <c:pt idx="48862">
                  <c:v>218.234375</c:v>
                </c:pt>
                <c:pt idx="48863">
                  <c:v>246.234375</c:v>
                </c:pt>
                <c:pt idx="48864">
                  <c:v>342.234375</c:v>
                </c:pt>
                <c:pt idx="48865">
                  <c:v>231.33984380000001</c:v>
                </c:pt>
                <c:pt idx="48866">
                  <c:v>232.33984380000001</c:v>
                </c:pt>
                <c:pt idx="48867">
                  <c:v>242.1875</c:v>
                </c:pt>
                <c:pt idx="48868">
                  <c:v>211.24609380000001</c:v>
                </c:pt>
                <c:pt idx="48869">
                  <c:v>255.94140619999999</c:v>
                </c:pt>
                <c:pt idx="48870">
                  <c:v>262.234375</c:v>
                </c:pt>
                <c:pt idx="48871">
                  <c:v>124.1679688</c:v>
                </c:pt>
                <c:pt idx="48872">
                  <c:v>402.16796879999998</c:v>
                </c:pt>
                <c:pt idx="48873">
                  <c:v>259.16796879999998</c:v>
                </c:pt>
                <c:pt idx="48874">
                  <c:v>237.12890619999999</c:v>
                </c:pt>
                <c:pt idx="48875">
                  <c:v>337.33984379999998</c:v>
                </c:pt>
                <c:pt idx="48876">
                  <c:v>187.33984380000001</c:v>
                </c:pt>
                <c:pt idx="48877">
                  <c:v>177.12890619999999</c:v>
                </c:pt>
                <c:pt idx="48878">
                  <c:v>236.24609380000001</c:v>
                </c:pt>
                <c:pt idx="48879">
                  <c:v>380.24609379999998</c:v>
                </c:pt>
                <c:pt idx="48880">
                  <c:v>344.24609379999998</c:v>
                </c:pt>
                <c:pt idx="48881">
                  <c:v>381.94140620000002</c:v>
                </c:pt>
                <c:pt idx="48882">
                  <c:v>315.94140620000002</c:v>
                </c:pt>
                <c:pt idx="48883">
                  <c:v>168.94140619999999</c:v>
                </c:pt>
                <c:pt idx="48884">
                  <c:v>248.234375</c:v>
                </c:pt>
                <c:pt idx="48885">
                  <c:v>212.16796880000001</c:v>
                </c:pt>
                <c:pt idx="48886">
                  <c:v>197.16796880000001</c:v>
                </c:pt>
                <c:pt idx="48887">
                  <c:v>163.12890619999999</c:v>
                </c:pt>
                <c:pt idx="48888">
                  <c:v>110.1289062</c:v>
                </c:pt>
                <c:pt idx="48889">
                  <c:v>347.33984379999998</c:v>
                </c:pt>
                <c:pt idx="48890">
                  <c:v>119.3398438</c:v>
                </c:pt>
                <c:pt idx="48891">
                  <c:v>203.12890619999999</c:v>
                </c:pt>
                <c:pt idx="48892">
                  <c:v>262.12890620000002</c:v>
                </c:pt>
                <c:pt idx="48893">
                  <c:v>207.1875</c:v>
                </c:pt>
                <c:pt idx="48894">
                  <c:v>263.1875</c:v>
                </c:pt>
                <c:pt idx="48895">
                  <c:v>258.24609379999998</c:v>
                </c:pt>
                <c:pt idx="48896">
                  <c:v>410.234375</c:v>
                </c:pt>
                <c:pt idx="48897">
                  <c:v>185.234375</c:v>
                </c:pt>
                <c:pt idx="48898">
                  <c:v>207.16796880000001</c:v>
                </c:pt>
                <c:pt idx="48899">
                  <c:v>192.16796880000001</c:v>
                </c:pt>
                <c:pt idx="48900">
                  <c:v>204.16796880000001</c:v>
                </c:pt>
                <c:pt idx="48901">
                  <c:v>316.33984379999998</c:v>
                </c:pt>
                <c:pt idx="48902">
                  <c:v>187.12890619999999</c:v>
                </c:pt>
                <c:pt idx="48903">
                  <c:v>163.1875</c:v>
                </c:pt>
                <c:pt idx="48904">
                  <c:v>210.1875</c:v>
                </c:pt>
                <c:pt idx="48905">
                  <c:v>173.24609380000001</c:v>
                </c:pt>
                <c:pt idx="48906">
                  <c:v>154.24609380000001</c:v>
                </c:pt>
                <c:pt idx="48907">
                  <c:v>164.24609380000001</c:v>
                </c:pt>
                <c:pt idx="48908">
                  <c:v>298.24609379999998</c:v>
                </c:pt>
                <c:pt idx="48909">
                  <c:v>340.94140620000002</c:v>
                </c:pt>
                <c:pt idx="48910">
                  <c:v>260.94140620000002</c:v>
                </c:pt>
                <c:pt idx="48911">
                  <c:v>132.12890619999999</c:v>
                </c:pt>
                <c:pt idx="48912">
                  <c:v>277.12890620000002</c:v>
                </c:pt>
                <c:pt idx="48913">
                  <c:v>280.12890620000002</c:v>
                </c:pt>
                <c:pt idx="48914">
                  <c:v>311.12890620000002</c:v>
                </c:pt>
                <c:pt idx="48915">
                  <c:v>148.1875</c:v>
                </c:pt>
                <c:pt idx="48916">
                  <c:v>239.1875</c:v>
                </c:pt>
                <c:pt idx="48917">
                  <c:v>72.234375</c:v>
                </c:pt>
                <c:pt idx="48918">
                  <c:v>64.234375</c:v>
                </c:pt>
                <c:pt idx="48919">
                  <c:v>271.234375</c:v>
                </c:pt>
                <c:pt idx="48920">
                  <c:v>310.16796879999998</c:v>
                </c:pt>
                <c:pt idx="48921">
                  <c:v>223.12890619999999</c:v>
                </c:pt>
                <c:pt idx="48922">
                  <c:v>133.12890619999999</c:v>
                </c:pt>
                <c:pt idx="48923">
                  <c:v>208.33984380000001</c:v>
                </c:pt>
                <c:pt idx="48924">
                  <c:v>170.33984380000001</c:v>
                </c:pt>
                <c:pt idx="48925">
                  <c:v>323.12890620000002</c:v>
                </c:pt>
                <c:pt idx="48926">
                  <c:v>275.12890620000002</c:v>
                </c:pt>
                <c:pt idx="48927">
                  <c:v>348.12890620000002</c:v>
                </c:pt>
                <c:pt idx="48928">
                  <c:v>270.12890620000002</c:v>
                </c:pt>
                <c:pt idx="48929">
                  <c:v>361.12890620000002</c:v>
                </c:pt>
                <c:pt idx="48930">
                  <c:v>21.12890625</c:v>
                </c:pt>
                <c:pt idx="48931">
                  <c:v>251.1875</c:v>
                </c:pt>
                <c:pt idx="48932">
                  <c:v>206.1875</c:v>
                </c:pt>
                <c:pt idx="48933">
                  <c:v>342.24609379999998</c:v>
                </c:pt>
                <c:pt idx="48934">
                  <c:v>240.24609380000001</c:v>
                </c:pt>
                <c:pt idx="48935">
                  <c:v>432.24609379999998</c:v>
                </c:pt>
                <c:pt idx="48936">
                  <c:v>185.94140619999999</c:v>
                </c:pt>
                <c:pt idx="48937">
                  <c:v>282.94140620000002</c:v>
                </c:pt>
                <c:pt idx="48938">
                  <c:v>306.234375</c:v>
                </c:pt>
                <c:pt idx="48939">
                  <c:v>275.234375</c:v>
                </c:pt>
                <c:pt idx="48940">
                  <c:v>151.234375</c:v>
                </c:pt>
                <c:pt idx="48941">
                  <c:v>113.1679688</c:v>
                </c:pt>
                <c:pt idx="48942">
                  <c:v>318.16796879999998</c:v>
                </c:pt>
                <c:pt idx="48943">
                  <c:v>180.16796880000001</c:v>
                </c:pt>
                <c:pt idx="48944">
                  <c:v>278.12890620000002</c:v>
                </c:pt>
                <c:pt idx="48945">
                  <c:v>171.12890619999999</c:v>
                </c:pt>
                <c:pt idx="48946">
                  <c:v>354.12890620000002</c:v>
                </c:pt>
                <c:pt idx="48947">
                  <c:v>304.12890620000002</c:v>
                </c:pt>
                <c:pt idx="48948">
                  <c:v>147.12890619999999</c:v>
                </c:pt>
                <c:pt idx="48949">
                  <c:v>285.33984379999998</c:v>
                </c:pt>
                <c:pt idx="48950">
                  <c:v>214.12890619999999</c:v>
                </c:pt>
                <c:pt idx="48951">
                  <c:v>323.1875</c:v>
                </c:pt>
                <c:pt idx="48952">
                  <c:v>213.1875</c:v>
                </c:pt>
                <c:pt idx="48953">
                  <c:v>186.1875</c:v>
                </c:pt>
                <c:pt idx="48954">
                  <c:v>198.24609380000001</c:v>
                </c:pt>
                <c:pt idx="48955">
                  <c:v>305.24609379999998</c:v>
                </c:pt>
                <c:pt idx="48956">
                  <c:v>141.24609380000001</c:v>
                </c:pt>
                <c:pt idx="48957">
                  <c:v>273.234375</c:v>
                </c:pt>
                <c:pt idx="48958">
                  <c:v>174.234375</c:v>
                </c:pt>
                <c:pt idx="48959">
                  <c:v>185.234375</c:v>
                </c:pt>
                <c:pt idx="48960">
                  <c:v>165.16796880000001</c:v>
                </c:pt>
                <c:pt idx="48961">
                  <c:v>291.12890620000002</c:v>
                </c:pt>
                <c:pt idx="48962">
                  <c:v>177.12890619999999</c:v>
                </c:pt>
                <c:pt idx="48963">
                  <c:v>173.33984380000001</c:v>
                </c:pt>
                <c:pt idx="48964">
                  <c:v>178.12890619999999</c:v>
                </c:pt>
                <c:pt idx="48965">
                  <c:v>261.12890620000002</c:v>
                </c:pt>
                <c:pt idx="48966">
                  <c:v>273.12890620000002</c:v>
                </c:pt>
                <c:pt idx="48967">
                  <c:v>425.1875</c:v>
                </c:pt>
                <c:pt idx="48968">
                  <c:v>238.1875</c:v>
                </c:pt>
                <c:pt idx="48969">
                  <c:v>284.1875</c:v>
                </c:pt>
                <c:pt idx="48970">
                  <c:v>139.1875</c:v>
                </c:pt>
                <c:pt idx="48971">
                  <c:v>136.1875</c:v>
                </c:pt>
                <c:pt idx="48972">
                  <c:v>232.24609380000001</c:v>
                </c:pt>
                <c:pt idx="48973">
                  <c:v>303.234375</c:v>
                </c:pt>
                <c:pt idx="48974">
                  <c:v>173.16796880000001</c:v>
                </c:pt>
                <c:pt idx="48975">
                  <c:v>264.12890620000002</c:v>
                </c:pt>
                <c:pt idx="48976">
                  <c:v>292.12890620000002</c:v>
                </c:pt>
                <c:pt idx="48977">
                  <c:v>249.12890619999999</c:v>
                </c:pt>
                <c:pt idx="48978">
                  <c:v>296.33984379999998</c:v>
                </c:pt>
                <c:pt idx="48979">
                  <c:v>466.12890620000002</c:v>
                </c:pt>
                <c:pt idx="48980">
                  <c:v>119.1289062</c:v>
                </c:pt>
                <c:pt idx="48981">
                  <c:v>337.12890620000002</c:v>
                </c:pt>
                <c:pt idx="48982">
                  <c:v>135.1875</c:v>
                </c:pt>
                <c:pt idx="48983">
                  <c:v>183.1875</c:v>
                </c:pt>
                <c:pt idx="48984">
                  <c:v>250.24609380000001</c:v>
                </c:pt>
                <c:pt idx="48985">
                  <c:v>338.94140620000002</c:v>
                </c:pt>
                <c:pt idx="48986">
                  <c:v>147.94140619999999</c:v>
                </c:pt>
                <c:pt idx="48987">
                  <c:v>143.94140619999999</c:v>
                </c:pt>
                <c:pt idx="48988">
                  <c:v>233.94140619999999</c:v>
                </c:pt>
                <c:pt idx="48989">
                  <c:v>164.94140619999999</c:v>
                </c:pt>
                <c:pt idx="48990">
                  <c:v>240.94140619999999</c:v>
                </c:pt>
                <c:pt idx="48991">
                  <c:v>378.234375</c:v>
                </c:pt>
                <c:pt idx="48992">
                  <c:v>116.234375</c:v>
                </c:pt>
                <c:pt idx="48993">
                  <c:v>299.234375</c:v>
                </c:pt>
                <c:pt idx="48994">
                  <c:v>209.12890619999999</c:v>
                </c:pt>
                <c:pt idx="48995">
                  <c:v>206.12890619999999</c:v>
                </c:pt>
                <c:pt idx="48996">
                  <c:v>262.33984379999998</c:v>
                </c:pt>
                <c:pt idx="48997">
                  <c:v>194.12890619999999</c:v>
                </c:pt>
                <c:pt idx="48998">
                  <c:v>319.1875</c:v>
                </c:pt>
                <c:pt idx="48999">
                  <c:v>224.1875</c:v>
                </c:pt>
                <c:pt idx="49000">
                  <c:v>312.24609379999998</c:v>
                </c:pt>
                <c:pt idx="49001">
                  <c:v>163.24609380000001</c:v>
                </c:pt>
                <c:pt idx="49002">
                  <c:v>246.24609380000001</c:v>
                </c:pt>
                <c:pt idx="49003">
                  <c:v>331.94140620000002</c:v>
                </c:pt>
                <c:pt idx="49004">
                  <c:v>316.94140620000002</c:v>
                </c:pt>
                <c:pt idx="49005">
                  <c:v>196.94140619999999</c:v>
                </c:pt>
                <c:pt idx="49006">
                  <c:v>309.94140620000002</c:v>
                </c:pt>
                <c:pt idx="49007">
                  <c:v>251.234375</c:v>
                </c:pt>
                <c:pt idx="49008">
                  <c:v>102.234375</c:v>
                </c:pt>
                <c:pt idx="49009">
                  <c:v>339.12890620000002</c:v>
                </c:pt>
                <c:pt idx="49010">
                  <c:v>246.33984380000001</c:v>
                </c:pt>
                <c:pt idx="49011">
                  <c:v>245.33984380000001</c:v>
                </c:pt>
                <c:pt idx="49012">
                  <c:v>365.12890620000002</c:v>
                </c:pt>
                <c:pt idx="49013">
                  <c:v>271.24609379999998</c:v>
                </c:pt>
                <c:pt idx="49014">
                  <c:v>276.24609379999998</c:v>
                </c:pt>
                <c:pt idx="49015">
                  <c:v>183.94140619999999</c:v>
                </c:pt>
                <c:pt idx="49016">
                  <c:v>126.1679688</c:v>
                </c:pt>
                <c:pt idx="49017">
                  <c:v>175.33984380000001</c:v>
                </c:pt>
                <c:pt idx="49018">
                  <c:v>204.12890619999999</c:v>
                </c:pt>
                <c:pt idx="49019">
                  <c:v>151.12890619999999</c:v>
                </c:pt>
                <c:pt idx="49020">
                  <c:v>320.12890620000002</c:v>
                </c:pt>
                <c:pt idx="49021">
                  <c:v>196.12890619999999</c:v>
                </c:pt>
                <c:pt idx="49022">
                  <c:v>226.24609380000001</c:v>
                </c:pt>
                <c:pt idx="49023">
                  <c:v>276.24609379999998</c:v>
                </c:pt>
                <c:pt idx="49024">
                  <c:v>354.24609379999998</c:v>
                </c:pt>
                <c:pt idx="49025">
                  <c:v>232.94140619999999</c:v>
                </c:pt>
                <c:pt idx="49026">
                  <c:v>274.234375</c:v>
                </c:pt>
                <c:pt idx="49027">
                  <c:v>200.16796880000001</c:v>
                </c:pt>
                <c:pt idx="49028">
                  <c:v>376.33984379999998</c:v>
                </c:pt>
                <c:pt idx="49029">
                  <c:v>219.33984380000001</c:v>
                </c:pt>
                <c:pt idx="49030">
                  <c:v>303.24609379999998</c:v>
                </c:pt>
                <c:pt idx="49031">
                  <c:v>198.24609380000001</c:v>
                </c:pt>
                <c:pt idx="49032">
                  <c:v>315.94140620000002</c:v>
                </c:pt>
                <c:pt idx="49033">
                  <c:v>366.94140620000002</c:v>
                </c:pt>
                <c:pt idx="49034">
                  <c:v>317.234375</c:v>
                </c:pt>
                <c:pt idx="49035">
                  <c:v>272.12890620000002</c:v>
                </c:pt>
                <c:pt idx="49036">
                  <c:v>336.12890620000002</c:v>
                </c:pt>
                <c:pt idx="49037">
                  <c:v>182.33984380000001</c:v>
                </c:pt>
                <c:pt idx="49038">
                  <c:v>203.1875</c:v>
                </c:pt>
                <c:pt idx="49039">
                  <c:v>172.1875</c:v>
                </c:pt>
                <c:pt idx="49040">
                  <c:v>214.24609380000001</c:v>
                </c:pt>
                <c:pt idx="49041">
                  <c:v>236.24609380000001</c:v>
                </c:pt>
                <c:pt idx="49042">
                  <c:v>303.234375</c:v>
                </c:pt>
                <c:pt idx="49043">
                  <c:v>268.234375</c:v>
                </c:pt>
                <c:pt idx="49044">
                  <c:v>113.1679688</c:v>
                </c:pt>
                <c:pt idx="49045">
                  <c:v>404.12890620000002</c:v>
                </c:pt>
                <c:pt idx="49046">
                  <c:v>299.12890620000002</c:v>
                </c:pt>
                <c:pt idx="49047">
                  <c:v>272.33984379999998</c:v>
                </c:pt>
                <c:pt idx="49048">
                  <c:v>278.33984379999998</c:v>
                </c:pt>
                <c:pt idx="49049">
                  <c:v>138.33984380000001</c:v>
                </c:pt>
                <c:pt idx="49050">
                  <c:v>184.1875</c:v>
                </c:pt>
                <c:pt idx="49051">
                  <c:v>82.1875</c:v>
                </c:pt>
                <c:pt idx="49052">
                  <c:v>277.24609379999998</c:v>
                </c:pt>
                <c:pt idx="49053">
                  <c:v>276.24609379999998</c:v>
                </c:pt>
                <c:pt idx="49054">
                  <c:v>261.94140620000002</c:v>
                </c:pt>
                <c:pt idx="49055">
                  <c:v>273.94140620000002</c:v>
                </c:pt>
                <c:pt idx="49056">
                  <c:v>335.234375</c:v>
                </c:pt>
                <c:pt idx="49057">
                  <c:v>132.234375</c:v>
                </c:pt>
                <c:pt idx="49058">
                  <c:v>199.234375</c:v>
                </c:pt>
                <c:pt idx="49059">
                  <c:v>330.12890620000002</c:v>
                </c:pt>
                <c:pt idx="49060">
                  <c:v>213.12890619999999</c:v>
                </c:pt>
                <c:pt idx="49061">
                  <c:v>108.1289062</c:v>
                </c:pt>
                <c:pt idx="49062">
                  <c:v>124.3398438</c:v>
                </c:pt>
                <c:pt idx="49063">
                  <c:v>133.33984380000001</c:v>
                </c:pt>
                <c:pt idx="49064">
                  <c:v>225.12890619999999</c:v>
                </c:pt>
                <c:pt idx="49065">
                  <c:v>230.12890619999999</c:v>
                </c:pt>
                <c:pt idx="49066">
                  <c:v>156.1875</c:v>
                </c:pt>
                <c:pt idx="49067">
                  <c:v>258.24609379999998</c:v>
                </c:pt>
                <c:pt idx="49068">
                  <c:v>370.24609379999998</c:v>
                </c:pt>
                <c:pt idx="49069">
                  <c:v>180.24609380000001</c:v>
                </c:pt>
                <c:pt idx="49070">
                  <c:v>83.24609375</c:v>
                </c:pt>
                <c:pt idx="49071">
                  <c:v>174.24609380000001</c:v>
                </c:pt>
                <c:pt idx="49072">
                  <c:v>159.94140619999999</c:v>
                </c:pt>
                <c:pt idx="49073">
                  <c:v>336.94140620000002</c:v>
                </c:pt>
                <c:pt idx="49074">
                  <c:v>307.94140620000002</c:v>
                </c:pt>
                <c:pt idx="49075">
                  <c:v>291.234375</c:v>
                </c:pt>
                <c:pt idx="49076">
                  <c:v>300.16796879999998</c:v>
                </c:pt>
                <c:pt idx="49077">
                  <c:v>253.16796880000001</c:v>
                </c:pt>
                <c:pt idx="49078">
                  <c:v>242.16796880000001</c:v>
                </c:pt>
                <c:pt idx="49079">
                  <c:v>304.12890620000002</c:v>
                </c:pt>
                <c:pt idx="49080">
                  <c:v>303.12890620000002</c:v>
                </c:pt>
                <c:pt idx="49081">
                  <c:v>111.3398438</c:v>
                </c:pt>
                <c:pt idx="49082">
                  <c:v>360.12890620000002</c:v>
                </c:pt>
                <c:pt idx="49083">
                  <c:v>385.12890620000002</c:v>
                </c:pt>
                <c:pt idx="49084">
                  <c:v>285.1875</c:v>
                </c:pt>
                <c:pt idx="49085">
                  <c:v>226.1875</c:v>
                </c:pt>
                <c:pt idx="49086">
                  <c:v>363.1875</c:v>
                </c:pt>
                <c:pt idx="49087">
                  <c:v>250.1875</c:v>
                </c:pt>
                <c:pt idx="49088">
                  <c:v>170.1875</c:v>
                </c:pt>
                <c:pt idx="49089">
                  <c:v>257.1875</c:v>
                </c:pt>
                <c:pt idx="49090">
                  <c:v>181.1875</c:v>
                </c:pt>
                <c:pt idx="49091">
                  <c:v>276.24609379999998</c:v>
                </c:pt>
                <c:pt idx="49092">
                  <c:v>225.24609380000001</c:v>
                </c:pt>
                <c:pt idx="49093">
                  <c:v>364.94140620000002</c:v>
                </c:pt>
                <c:pt idx="49094">
                  <c:v>327.94140620000002</c:v>
                </c:pt>
                <c:pt idx="49095">
                  <c:v>93.16796875</c:v>
                </c:pt>
                <c:pt idx="49096">
                  <c:v>251.33984380000001</c:v>
                </c:pt>
                <c:pt idx="49097">
                  <c:v>383.33984379999998</c:v>
                </c:pt>
                <c:pt idx="49098">
                  <c:v>368.12890620000002</c:v>
                </c:pt>
                <c:pt idx="49099">
                  <c:v>159.1875</c:v>
                </c:pt>
                <c:pt idx="49100">
                  <c:v>252.24609380000001</c:v>
                </c:pt>
                <c:pt idx="49101">
                  <c:v>251.94140619999999</c:v>
                </c:pt>
                <c:pt idx="49102">
                  <c:v>328.234375</c:v>
                </c:pt>
                <c:pt idx="49103">
                  <c:v>412.234375</c:v>
                </c:pt>
                <c:pt idx="49104">
                  <c:v>258.16796879999998</c:v>
                </c:pt>
                <c:pt idx="49105">
                  <c:v>292.12890620000002</c:v>
                </c:pt>
                <c:pt idx="49106">
                  <c:v>249.33984380000001</c:v>
                </c:pt>
                <c:pt idx="49107">
                  <c:v>179.33984380000001</c:v>
                </c:pt>
                <c:pt idx="49108">
                  <c:v>296.12890620000002</c:v>
                </c:pt>
                <c:pt idx="49109">
                  <c:v>148.1875</c:v>
                </c:pt>
                <c:pt idx="49110">
                  <c:v>198.24609380000001</c:v>
                </c:pt>
                <c:pt idx="49111">
                  <c:v>273.24609379999998</c:v>
                </c:pt>
                <c:pt idx="49112">
                  <c:v>238.94140619999999</c:v>
                </c:pt>
                <c:pt idx="49113">
                  <c:v>252.234375</c:v>
                </c:pt>
                <c:pt idx="49114">
                  <c:v>118.1679688</c:v>
                </c:pt>
                <c:pt idx="49115">
                  <c:v>240.16796880000001</c:v>
                </c:pt>
                <c:pt idx="49116">
                  <c:v>244.33984380000001</c:v>
                </c:pt>
                <c:pt idx="49117">
                  <c:v>210.33984380000001</c:v>
                </c:pt>
                <c:pt idx="49118">
                  <c:v>292.33984379999998</c:v>
                </c:pt>
                <c:pt idx="49119">
                  <c:v>48.33984375</c:v>
                </c:pt>
                <c:pt idx="49120">
                  <c:v>232.33984380000001</c:v>
                </c:pt>
                <c:pt idx="49121">
                  <c:v>294.12890620000002</c:v>
                </c:pt>
                <c:pt idx="49122">
                  <c:v>435.12890620000002</c:v>
                </c:pt>
                <c:pt idx="49123">
                  <c:v>224.1875</c:v>
                </c:pt>
                <c:pt idx="49124">
                  <c:v>200.1875</c:v>
                </c:pt>
                <c:pt idx="49125">
                  <c:v>160.1875</c:v>
                </c:pt>
                <c:pt idx="49126">
                  <c:v>504.24609379999998</c:v>
                </c:pt>
                <c:pt idx="49127">
                  <c:v>205.24609380000001</c:v>
                </c:pt>
                <c:pt idx="49128">
                  <c:v>310.94140620000002</c:v>
                </c:pt>
                <c:pt idx="49129">
                  <c:v>350.94140620000002</c:v>
                </c:pt>
                <c:pt idx="49130">
                  <c:v>273.16796879999998</c:v>
                </c:pt>
                <c:pt idx="49131">
                  <c:v>302.16796879999998</c:v>
                </c:pt>
                <c:pt idx="49132">
                  <c:v>313.12890620000002</c:v>
                </c:pt>
                <c:pt idx="49133">
                  <c:v>168.94140619999999</c:v>
                </c:pt>
                <c:pt idx="49134">
                  <c:v>179.94140619999999</c:v>
                </c:pt>
                <c:pt idx="49135">
                  <c:v>178.94140619999999</c:v>
                </c:pt>
                <c:pt idx="49136">
                  <c:v>187.234375</c:v>
                </c:pt>
                <c:pt idx="49137">
                  <c:v>214.234375</c:v>
                </c:pt>
                <c:pt idx="49138">
                  <c:v>258.234375</c:v>
                </c:pt>
                <c:pt idx="49139">
                  <c:v>277.12890620000002</c:v>
                </c:pt>
                <c:pt idx="49140">
                  <c:v>184.33984380000001</c:v>
                </c:pt>
                <c:pt idx="49141">
                  <c:v>102.3398438</c:v>
                </c:pt>
                <c:pt idx="49142">
                  <c:v>334.12890620000002</c:v>
                </c:pt>
                <c:pt idx="49143">
                  <c:v>208.12890619999999</c:v>
                </c:pt>
                <c:pt idx="49144">
                  <c:v>178.24609380000001</c:v>
                </c:pt>
                <c:pt idx="49145">
                  <c:v>258.24609379999998</c:v>
                </c:pt>
                <c:pt idx="49146">
                  <c:v>420.24609379999998</c:v>
                </c:pt>
                <c:pt idx="49147">
                  <c:v>263.24609379999998</c:v>
                </c:pt>
                <c:pt idx="49148">
                  <c:v>165.94140619999999</c:v>
                </c:pt>
                <c:pt idx="49149">
                  <c:v>262.94140620000002</c:v>
                </c:pt>
                <c:pt idx="49150">
                  <c:v>280.234375</c:v>
                </c:pt>
                <c:pt idx="49151">
                  <c:v>243.234375</c:v>
                </c:pt>
                <c:pt idx="49152">
                  <c:v>249.234375</c:v>
                </c:pt>
                <c:pt idx="49153">
                  <c:v>275.234375</c:v>
                </c:pt>
                <c:pt idx="49154">
                  <c:v>265.234375</c:v>
                </c:pt>
                <c:pt idx="49155">
                  <c:v>221.16796880000001</c:v>
                </c:pt>
                <c:pt idx="49156">
                  <c:v>219.12890619999999</c:v>
                </c:pt>
                <c:pt idx="49157">
                  <c:v>346.33984379999998</c:v>
                </c:pt>
                <c:pt idx="49158">
                  <c:v>190.33984380000001</c:v>
                </c:pt>
                <c:pt idx="49159">
                  <c:v>279.12890620000002</c:v>
                </c:pt>
                <c:pt idx="49160">
                  <c:v>218.12890619999999</c:v>
                </c:pt>
                <c:pt idx="49161">
                  <c:v>145.1875</c:v>
                </c:pt>
                <c:pt idx="49162">
                  <c:v>298.24609379999998</c:v>
                </c:pt>
                <c:pt idx="49163">
                  <c:v>279.24609379999998</c:v>
                </c:pt>
                <c:pt idx="49164">
                  <c:v>66.94140625</c:v>
                </c:pt>
                <c:pt idx="49165">
                  <c:v>304.94140620000002</c:v>
                </c:pt>
                <c:pt idx="49166">
                  <c:v>212.234375</c:v>
                </c:pt>
                <c:pt idx="49167">
                  <c:v>67.16796875</c:v>
                </c:pt>
                <c:pt idx="49168">
                  <c:v>299.12890620000002</c:v>
                </c:pt>
                <c:pt idx="49169">
                  <c:v>257.33984379999998</c:v>
                </c:pt>
                <c:pt idx="49170">
                  <c:v>174.33984380000001</c:v>
                </c:pt>
                <c:pt idx="49171">
                  <c:v>281.33984379999998</c:v>
                </c:pt>
                <c:pt idx="49172">
                  <c:v>274.12890620000002</c:v>
                </c:pt>
                <c:pt idx="49173">
                  <c:v>370.1875</c:v>
                </c:pt>
                <c:pt idx="49174">
                  <c:v>271.1875</c:v>
                </c:pt>
                <c:pt idx="49175">
                  <c:v>456.24609379999998</c:v>
                </c:pt>
                <c:pt idx="49176">
                  <c:v>303.24609379999998</c:v>
                </c:pt>
                <c:pt idx="49177">
                  <c:v>227.94140619999999</c:v>
                </c:pt>
                <c:pt idx="49178">
                  <c:v>344.94140620000002</c:v>
                </c:pt>
                <c:pt idx="49179">
                  <c:v>220.94140619999999</c:v>
                </c:pt>
                <c:pt idx="49180">
                  <c:v>198.234375</c:v>
                </c:pt>
                <c:pt idx="49181">
                  <c:v>199.16796880000001</c:v>
                </c:pt>
                <c:pt idx="49182">
                  <c:v>152.16796880000001</c:v>
                </c:pt>
                <c:pt idx="49183">
                  <c:v>324.12890620000002</c:v>
                </c:pt>
                <c:pt idx="49184">
                  <c:v>280.33984379999998</c:v>
                </c:pt>
                <c:pt idx="49185">
                  <c:v>236.12890619999999</c:v>
                </c:pt>
                <c:pt idx="49186">
                  <c:v>323.1875</c:v>
                </c:pt>
                <c:pt idx="49187">
                  <c:v>280.1875</c:v>
                </c:pt>
                <c:pt idx="49188">
                  <c:v>109.1875</c:v>
                </c:pt>
                <c:pt idx="49189">
                  <c:v>206.24609380000001</c:v>
                </c:pt>
                <c:pt idx="49190">
                  <c:v>184.234375</c:v>
                </c:pt>
                <c:pt idx="49191">
                  <c:v>360.16796879999998</c:v>
                </c:pt>
                <c:pt idx="49192">
                  <c:v>235.16796880000001</c:v>
                </c:pt>
                <c:pt idx="49193">
                  <c:v>244.16796880000001</c:v>
                </c:pt>
                <c:pt idx="49194">
                  <c:v>143.33984380000001</c:v>
                </c:pt>
                <c:pt idx="49195">
                  <c:v>132.33984380000001</c:v>
                </c:pt>
                <c:pt idx="49196">
                  <c:v>308.12890620000002</c:v>
                </c:pt>
                <c:pt idx="49197">
                  <c:v>166.12890619999999</c:v>
                </c:pt>
                <c:pt idx="49198">
                  <c:v>249.1875</c:v>
                </c:pt>
                <c:pt idx="49199">
                  <c:v>226.1875</c:v>
                </c:pt>
                <c:pt idx="49200">
                  <c:v>241.1875</c:v>
                </c:pt>
                <c:pt idx="49201">
                  <c:v>345.24609379999998</c:v>
                </c:pt>
                <c:pt idx="49202">
                  <c:v>197.94140619999999</c:v>
                </c:pt>
                <c:pt idx="49203">
                  <c:v>285.94140620000002</c:v>
                </c:pt>
                <c:pt idx="49204">
                  <c:v>167.94140619999999</c:v>
                </c:pt>
                <c:pt idx="49205">
                  <c:v>340.94140620000002</c:v>
                </c:pt>
                <c:pt idx="49206">
                  <c:v>301.16796879999998</c:v>
                </c:pt>
                <c:pt idx="49207">
                  <c:v>238.16796880000001</c:v>
                </c:pt>
                <c:pt idx="49208">
                  <c:v>235.33984380000001</c:v>
                </c:pt>
                <c:pt idx="49209">
                  <c:v>181.12890619999999</c:v>
                </c:pt>
                <c:pt idx="49210">
                  <c:v>290.12890620000002</c:v>
                </c:pt>
                <c:pt idx="49211">
                  <c:v>353.12890620000002</c:v>
                </c:pt>
                <c:pt idx="49212">
                  <c:v>170.1875</c:v>
                </c:pt>
                <c:pt idx="49213">
                  <c:v>286.1875</c:v>
                </c:pt>
                <c:pt idx="49214">
                  <c:v>233.1875</c:v>
                </c:pt>
                <c:pt idx="49215">
                  <c:v>132.1875</c:v>
                </c:pt>
                <c:pt idx="49216">
                  <c:v>299.24609379999998</c:v>
                </c:pt>
                <c:pt idx="49217">
                  <c:v>261.94140620000002</c:v>
                </c:pt>
                <c:pt idx="49218">
                  <c:v>175.94140619999999</c:v>
                </c:pt>
                <c:pt idx="49219">
                  <c:v>258.234375</c:v>
                </c:pt>
                <c:pt idx="49220">
                  <c:v>163.16796880000001</c:v>
                </c:pt>
                <c:pt idx="49221">
                  <c:v>162.16796880000001</c:v>
                </c:pt>
                <c:pt idx="49222">
                  <c:v>354.33984379999998</c:v>
                </c:pt>
                <c:pt idx="49223">
                  <c:v>215.33984380000001</c:v>
                </c:pt>
                <c:pt idx="49224">
                  <c:v>183.1875</c:v>
                </c:pt>
                <c:pt idx="49225">
                  <c:v>196.24609380000001</c:v>
                </c:pt>
                <c:pt idx="49226">
                  <c:v>272.24609379999998</c:v>
                </c:pt>
                <c:pt idx="49227">
                  <c:v>138.94140619999999</c:v>
                </c:pt>
                <c:pt idx="49228">
                  <c:v>198.94140619999999</c:v>
                </c:pt>
                <c:pt idx="49229">
                  <c:v>184.94140619999999</c:v>
                </c:pt>
                <c:pt idx="49230">
                  <c:v>243.94140619999999</c:v>
                </c:pt>
                <c:pt idx="49231">
                  <c:v>256.94140620000002</c:v>
                </c:pt>
                <c:pt idx="49232">
                  <c:v>204.234375</c:v>
                </c:pt>
                <c:pt idx="49233">
                  <c:v>325.234375</c:v>
                </c:pt>
                <c:pt idx="49234">
                  <c:v>337.234375</c:v>
                </c:pt>
                <c:pt idx="49235">
                  <c:v>151.12890619999999</c:v>
                </c:pt>
                <c:pt idx="49236">
                  <c:v>263.12890620000002</c:v>
                </c:pt>
                <c:pt idx="49237">
                  <c:v>142.33984380000001</c:v>
                </c:pt>
                <c:pt idx="49238">
                  <c:v>260.33984379999998</c:v>
                </c:pt>
                <c:pt idx="49239">
                  <c:v>218.33984380000001</c:v>
                </c:pt>
                <c:pt idx="49240">
                  <c:v>199.33984380000001</c:v>
                </c:pt>
                <c:pt idx="49241">
                  <c:v>285.33984379999998</c:v>
                </c:pt>
                <c:pt idx="49242">
                  <c:v>116.3398438</c:v>
                </c:pt>
                <c:pt idx="49243">
                  <c:v>163.12890619999999</c:v>
                </c:pt>
                <c:pt idx="49244">
                  <c:v>149.12890619999999</c:v>
                </c:pt>
                <c:pt idx="49245">
                  <c:v>156.1875</c:v>
                </c:pt>
                <c:pt idx="49246">
                  <c:v>295.1875</c:v>
                </c:pt>
                <c:pt idx="49247">
                  <c:v>188.1875</c:v>
                </c:pt>
                <c:pt idx="49248">
                  <c:v>117.1875</c:v>
                </c:pt>
                <c:pt idx="49249">
                  <c:v>154.24609380000001</c:v>
                </c:pt>
                <c:pt idx="49250">
                  <c:v>204.24609380000001</c:v>
                </c:pt>
                <c:pt idx="49251">
                  <c:v>177.24609380000001</c:v>
                </c:pt>
                <c:pt idx="49252">
                  <c:v>233.94140619999999</c:v>
                </c:pt>
                <c:pt idx="49253">
                  <c:v>297.94140620000002</c:v>
                </c:pt>
                <c:pt idx="49254">
                  <c:v>178.234375</c:v>
                </c:pt>
                <c:pt idx="49255">
                  <c:v>379.234375</c:v>
                </c:pt>
                <c:pt idx="49256">
                  <c:v>224.16796880000001</c:v>
                </c:pt>
                <c:pt idx="49257">
                  <c:v>193.16796880000001</c:v>
                </c:pt>
                <c:pt idx="49258">
                  <c:v>187.12890619999999</c:v>
                </c:pt>
                <c:pt idx="49259">
                  <c:v>239.12890619999999</c:v>
                </c:pt>
                <c:pt idx="49260">
                  <c:v>198.33984380000001</c:v>
                </c:pt>
                <c:pt idx="49261">
                  <c:v>327.1875</c:v>
                </c:pt>
                <c:pt idx="49262">
                  <c:v>135.1875</c:v>
                </c:pt>
                <c:pt idx="49263">
                  <c:v>193.24609380000001</c:v>
                </c:pt>
                <c:pt idx="49264">
                  <c:v>223.24609380000001</c:v>
                </c:pt>
                <c:pt idx="49265">
                  <c:v>114.234375</c:v>
                </c:pt>
                <c:pt idx="49266">
                  <c:v>319.234375</c:v>
                </c:pt>
                <c:pt idx="49267">
                  <c:v>244.234375</c:v>
                </c:pt>
                <c:pt idx="49268">
                  <c:v>182.16796880000001</c:v>
                </c:pt>
                <c:pt idx="49269">
                  <c:v>302.16796879999998</c:v>
                </c:pt>
                <c:pt idx="49270">
                  <c:v>354.12890620000002</c:v>
                </c:pt>
                <c:pt idx="49271">
                  <c:v>68.12890625</c:v>
                </c:pt>
                <c:pt idx="49272">
                  <c:v>344.33984379999998</c:v>
                </c:pt>
                <c:pt idx="49273">
                  <c:v>228.12890619999999</c:v>
                </c:pt>
                <c:pt idx="49274">
                  <c:v>248.1875</c:v>
                </c:pt>
                <c:pt idx="49275">
                  <c:v>272.94140620000002</c:v>
                </c:pt>
                <c:pt idx="49276">
                  <c:v>249.16796880000001</c:v>
                </c:pt>
                <c:pt idx="49277">
                  <c:v>361.12890620000002</c:v>
                </c:pt>
                <c:pt idx="49278">
                  <c:v>270.12890620000002</c:v>
                </c:pt>
                <c:pt idx="49279">
                  <c:v>170.33984380000001</c:v>
                </c:pt>
                <c:pt idx="49280">
                  <c:v>254.1875</c:v>
                </c:pt>
                <c:pt idx="49281">
                  <c:v>233.1875</c:v>
                </c:pt>
                <c:pt idx="49282">
                  <c:v>276.1875</c:v>
                </c:pt>
                <c:pt idx="49283">
                  <c:v>265.1875</c:v>
                </c:pt>
                <c:pt idx="49284">
                  <c:v>310.94140620000002</c:v>
                </c:pt>
                <c:pt idx="49285">
                  <c:v>147.94140619999999</c:v>
                </c:pt>
                <c:pt idx="49286">
                  <c:v>334.234375</c:v>
                </c:pt>
                <c:pt idx="49287">
                  <c:v>318.16796879999998</c:v>
                </c:pt>
                <c:pt idx="49288">
                  <c:v>222.12890619999999</c:v>
                </c:pt>
                <c:pt idx="49289">
                  <c:v>242.33984380000001</c:v>
                </c:pt>
                <c:pt idx="49290">
                  <c:v>235.33984380000001</c:v>
                </c:pt>
                <c:pt idx="49291">
                  <c:v>308.33984379999998</c:v>
                </c:pt>
                <c:pt idx="49292">
                  <c:v>251.1875</c:v>
                </c:pt>
                <c:pt idx="49293">
                  <c:v>332.24609379999998</c:v>
                </c:pt>
                <c:pt idx="49294">
                  <c:v>229.24609380000001</c:v>
                </c:pt>
                <c:pt idx="49295">
                  <c:v>205.24609380000001</c:v>
                </c:pt>
                <c:pt idx="49296">
                  <c:v>264.16796879999998</c:v>
                </c:pt>
                <c:pt idx="49297">
                  <c:v>273.33984379999998</c:v>
                </c:pt>
                <c:pt idx="49298">
                  <c:v>270.33984379999998</c:v>
                </c:pt>
                <c:pt idx="49299">
                  <c:v>271.33984379999998</c:v>
                </c:pt>
                <c:pt idx="49300">
                  <c:v>219.12890619999999</c:v>
                </c:pt>
                <c:pt idx="49301">
                  <c:v>383.12890620000002</c:v>
                </c:pt>
                <c:pt idx="49302">
                  <c:v>317.1875</c:v>
                </c:pt>
                <c:pt idx="49303">
                  <c:v>233.1875</c:v>
                </c:pt>
                <c:pt idx="49304">
                  <c:v>144.1875</c:v>
                </c:pt>
                <c:pt idx="49305">
                  <c:v>238.24609380000001</c:v>
                </c:pt>
                <c:pt idx="49306">
                  <c:v>107.2460938</c:v>
                </c:pt>
                <c:pt idx="49307">
                  <c:v>105.9414062</c:v>
                </c:pt>
                <c:pt idx="49308">
                  <c:v>72.94140625</c:v>
                </c:pt>
                <c:pt idx="49309">
                  <c:v>184.16796880000001</c:v>
                </c:pt>
                <c:pt idx="49310">
                  <c:v>375.12890620000002</c:v>
                </c:pt>
                <c:pt idx="49311">
                  <c:v>201.33984380000001</c:v>
                </c:pt>
                <c:pt idx="49312">
                  <c:v>201.33984380000001</c:v>
                </c:pt>
                <c:pt idx="49313">
                  <c:v>209.12890619999999</c:v>
                </c:pt>
                <c:pt idx="49314">
                  <c:v>169.1875</c:v>
                </c:pt>
                <c:pt idx="49315">
                  <c:v>176.1875</c:v>
                </c:pt>
                <c:pt idx="49316">
                  <c:v>206.94140619999999</c:v>
                </c:pt>
                <c:pt idx="49317">
                  <c:v>157.94140619999999</c:v>
                </c:pt>
                <c:pt idx="49318">
                  <c:v>53.94140625</c:v>
                </c:pt>
                <c:pt idx="49319">
                  <c:v>266.234375</c:v>
                </c:pt>
                <c:pt idx="49320">
                  <c:v>219.33984380000001</c:v>
                </c:pt>
                <c:pt idx="49321">
                  <c:v>179.1875</c:v>
                </c:pt>
                <c:pt idx="49322">
                  <c:v>212.1875</c:v>
                </c:pt>
                <c:pt idx="49323">
                  <c:v>-19.05859375</c:v>
                </c:pt>
                <c:pt idx="49324">
                  <c:v>237.94140619999999</c:v>
                </c:pt>
                <c:pt idx="49325">
                  <c:v>309.94140620000002</c:v>
                </c:pt>
                <c:pt idx="49326">
                  <c:v>309.94140620000002</c:v>
                </c:pt>
                <c:pt idx="49327">
                  <c:v>335.234375</c:v>
                </c:pt>
                <c:pt idx="49328">
                  <c:v>237.16796880000001</c:v>
                </c:pt>
                <c:pt idx="49329">
                  <c:v>246.16796880000001</c:v>
                </c:pt>
                <c:pt idx="49330">
                  <c:v>240.12890619999999</c:v>
                </c:pt>
                <c:pt idx="49331">
                  <c:v>129.12890619999999</c:v>
                </c:pt>
                <c:pt idx="49332">
                  <c:v>219.33984380000001</c:v>
                </c:pt>
                <c:pt idx="49333">
                  <c:v>388.12890620000002</c:v>
                </c:pt>
                <c:pt idx="49334">
                  <c:v>217.12890619999999</c:v>
                </c:pt>
                <c:pt idx="49335">
                  <c:v>326.12890620000002</c:v>
                </c:pt>
                <c:pt idx="49336">
                  <c:v>343.12890620000002</c:v>
                </c:pt>
                <c:pt idx="49337">
                  <c:v>222.12890619999999</c:v>
                </c:pt>
                <c:pt idx="49338">
                  <c:v>178.12890619999999</c:v>
                </c:pt>
                <c:pt idx="49339">
                  <c:v>214.1875</c:v>
                </c:pt>
                <c:pt idx="49340">
                  <c:v>289.24609379999998</c:v>
                </c:pt>
                <c:pt idx="49341">
                  <c:v>297.94140620000002</c:v>
                </c:pt>
                <c:pt idx="49342">
                  <c:v>135.94140619999999</c:v>
                </c:pt>
                <c:pt idx="49343">
                  <c:v>251.234375</c:v>
                </c:pt>
                <c:pt idx="49344">
                  <c:v>227.234375</c:v>
                </c:pt>
                <c:pt idx="49345">
                  <c:v>85.16796875</c:v>
                </c:pt>
                <c:pt idx="49346">
                  <c:v>328.12890620000002</c:v>
                </c:pt>
                <c:pt idx="49347">
                  <c:v>184.12890619999999</c:v>
                </c:pt>
                <c:pt idx="49348">
                  <c:v>251.12890619999999</c:v>
                </c:pt>
                <c:pt idx="49349">
                  <c:v>180.12890619999999</c:v>
                </c:pt>
                <c:pt idx="49350">
                  <c:v>329.12890620000002</c:v>
                </c:pt>
                <c:pt idx="49351">
                  <c:v>318.1875</c:v>
                </c:pt>
                <c:pt idx="49352">
                  <c:v>250.24609380000001</c:v>
                </c:pt>
                <c:pt idx="49353">
                  <c:v>206.24609380000001</c:v>
                </c:pt>
                <c:pt idx="49354">
                  <c:v>182.24609380000001</c:v>
                </c:pt>
                <c:pt idx="49355">
                  <c:v>158.94140619999999</c:v>
                </c:pt>
                <c:pt idx="49356">
                  <c:v>220.94140619999999</c:v>
                </c:pt>
                <c:pt idx="49357">
                  <c:v>153.16796880000001</c:v>
                </c:pt>
                <c:pt idx="49358">
                  <c:v>301.12890620000002</c:v>
                </c:pt>
                <c:pt idx="49359">
                  <c:v>348.12890620000002</c:v>
                </c:pt>
                <c:pt idx="49360">
                  <c:v>226.33984380000001</c:v>
                </c:pt>
                <c:pt idx="49361">
                  <c:v>127.3398438</c:v>
                </c:pt>
                <c:pt idx="49362">
                  <c:v>101.3398438</c:v>
                </c:pt>
                <c:pt idx="49363">
                  <c:v>290.33984379999998</c:v>
                </c:pt>
                <c:pt idx="49364">
                  <c:v>298.33984379999998</c:v>
                </c:pt>
                <c:pt idx="49365">
                  <c:v>275.1875</c:v>
                </c:pt>
                <c:pt idx="49366">
                  <c:v>202.1875</c:v>
                </c:pt>
                <c:pt idx="49367">
                  <c:v>269.1875</c:v>
                </c:pt>
                <c:pt idx="49368">
                  <c:v>229.1875</c:v>
                </c:pt>
                <c:pt idx="49369">
                  <c:v>364.94140620000002</c:v>
                </c:pt>
                <c:pt idx="49370">
                  <c:v>239.94140619999999</c:v>
                </c:pt>
                <c:pt idx="49371">
                  <c:v>261.94140620000002</c:v>
                </c:pt>
                <c:pt idx="49372">
                  <c:v>415.94140620000002</c:v>
                </c:pt>
                <c:pt idx="49373">
                  <c:v>308.16796879999998</c:v>
                </c:pt>
                <c:pt idx="49374">
                  <c:v>354.16796879999998</c:v>
                </c:pt>
                <c:pt idx="49375">
                  <c:v>439.16796879999998</c:v>
                </c:pt>
                <c:pt idx="49376">
                  <c:v>220.12890619999999</c:v>
                </c:pt>
                <c:pt idx="49377">
                  <c:v>276.33984379999998</c:v>
                </c:pt>
                <c:pt idx="49378">
                  <c:v>301.33984379999998</c:v>
                </c:pt>
                <c:pt idx="49379">
                  <c:v>91.33984375</c:v>
                </c:pt>
                <c:pt idx="49380">
                  <c:v>317.12890620000002</c:v>
                </c:pt>
                <c:pt idx="49381">
                  <c:v>145.12890619999999</c:v>
                </c:pt>
                <c:pt idx="49382">
                  <c:v>200.1875</c:v>
                </c:pt>
                <c:pt idx="49383">
                  <c:v>302.24609379999998</c:v>
                </c:pt>
                <c:pt idx="49384">
                  <c:v>348.94140620000002</c:v>
                </c:pt>
                <c:pt idx="49385">
                  <c:v>204.234375</c:v>
                </c:pt>
                <c:pt idx="49386">
                  <c:v>287.234375</c:v>
                </c:pt>
                <c:pt idx="49387">
                  <c:v>149.16796880000001</c:v>
                </c:pt>
                <c:pt idx="49388">
                  <c:v>179.16796880000001</c:v>
                </c:pt>
                <c:pt idx="49389">
                  <c:v>191.16796880000001</c:v>
                </c:pt>
                <c:pt idx="49390">
                  <c:v>157.16796880000001</c:v>
                </c:pt>
                <c:pt idx="49391">
                  <c:v>319.12890620000002</c:v>
                </c:pt>
                <c:pt idx="49392">
                  <c:v>201.12890619999999</c:v>
                </c:pt>
                <c:pt idx="49393">
                  <c:v>156.12890619999999</c:v>
                </c:pt>
                <c:pt idx="49394">
                  <c:v>335.12890620000002</c:v>
                </c:pt>
                <c:pt idx="49395">
                  <c:v>170.33984380000001</c:v>
                </c:pt>
                <c:pt idx="49396">
                  <c:v>169.33984380000001</c:v>
                </c:pt>
                <c:pt idx="49397">
                  <c:v>278.1875</c:v>
                </c:pt>
                <c:pt idx="49398">
                  <c:v>381.1875</c:v>
                </c:pt>
                <c:pt idx="49399">
                  <c:v>333.24609379999998</c:v>
                </c:pt>
                <c:pt idx="49400">
                  <c:v>254.94140619999999</c:v>
                </c:pt>
                <c:pt idx="49401">
                  <c:v>283.94140620000002</c:v>
                </c:pt>
                <c:pt idx="49402">
                  <c:v>364.234375</c:v>
                </c:pt>
                <c:pt idx="49403">
                  <c:v>199.16796880000001</c:v>
                </c:pt>
                <c:pt idx="49404">
                  <c:v>389.16796879999998</c:v>
                </c:pt>
                <c:pt idx="49405">
                  <c:v>268.33984379999998</c:v>
                </c:pt>
                <c:pt idx="49406">
                  <c:v>258.12890620000002</c:v>
                </c:pt>
                <c:pt idx="49407">
                  <c:v>90.12890625</c:v>
                </c:pt>
                <c:pt idx="49408">
                  <c:v>268.12890620000002</c:v>
                </c:pt>
                <c:pt idx="49409">
                  <c:v>346.1875</c:v>
                </c:pt>
                <c:pt idx="49410">
                  <c:v>161.24609380000001</c:v>
                </c:pt>
                <c:pt idx="49411">
                  <c:v>303.24609379999998</c:v>
                </c:pt>
                <c:pt idx="49412">
                  <c:v>305.24609379999998</c:v>
                </c:pt>
                <c:pt idx="49413">
                  <c:v>196.94140619999999</c:v>
                </c:pt>
                <c:pt idx="49414">
                  <c:v>239.94140619999999</c:v>
                </c:pt>
                <c:pt idx="49415">
                  <c:v>197.234375</c:v>
                </c:pt>
                <c:pt idx="49416">
                  <c:v>223.234375</c:v>
                </c:pt>
                <c:pt idx="49417">
                  <c:v>217.234375</c:v>
                </c:pt>
                <c:pt idx="49418">
                  <c:v>222.16796880000001</c:v>
                </c:pt>
                <c:pt idx="49419">
                  <c:v>220.16796880000001</c:v>
                </c:pt>
                <c:pt idx="49420">
                  <c:v>253.16796880000001</c:v>
                </c:pt>
                <c:pt idx="49421">
                  <c:v>179.12890619999999</c:v>
                </c:pt>
                <c:pt idx="49422">
                  <c:v>377.12890620000002</c:v>
                </c:pt>
                <c:pt idx="49423">
                  <c:v>328.33984379999998</c:v>
                </c:pt>
                <c:pt idx="49424">
                  <c:v>313.33984379999998</c:v>
                </c:pt>
                <c:pt idx="49425">
                  <c:v>348.12890620000002</c:v>
                </c:pt>
                <c:pt idx="49426">
                  <c:v>348.12890620000002</c:v>
                </c:pt>
                <c:pt idx="49427">
                  <c:v>169.1875</c:v>
                </c:pt>
                <c:pt idx="49428">
                  <c:v>273.1875</c:v>
                </c:pt>
                <c:pt idx="49429">
                  <c:v>238.24609380000001</c:v>
                </c:pt>
                <c:pt idx="49430">
                  <c:v>374.24609379999998</c:v>
                </c:pt>
                <c:pt idx="49431">
                  <c:v>368.94140620000002</c:v>
                </c:pt>
                <c:pt idx="49432">
                  <c:v>278.94140620000002</c:v>
                </c:pt>
                <c:pt idx="49433">
                  <c:v>185.94140619999999</c:v>
                </c:pt>
                <c:pt idx="49434">
                  <c:v>206.12890619999999</c:v>
                </c:pt>
                <c:pt idx="49435">
                  <c:v>301.33984379999998</c:v>
                </c:pt>
                <c:pt idx="49436">
                  <c:v>159.12890619999999</c:v>
                </c:pt>
                <c:pt idx="49437">
                  <c:v>358.12890620000002</c:v>
                </c:pt>
                <c:pt idx="49438">
                  <c:v>224.1875</c:v>
                </c:pt>
                <c:pt idx="49439">
                  <c:v>281.24609379999998</c:v>
                </c:pt>
                <c:pt idx="49440">
                  <c:v>205.24609380000001</c:v>
                </c:pt>
                <c:pt idx="49441">
                  <c:v>165.94140619999999</c:v>
                </c:pt>
                <c:pt idx="49442">
                  <c:v>187.16796880000001</c:v>
                </c:pt>
                <c:pt idx="49443">
                  <c:v>189.16796880000001</c:v>
                </c:pt>
                <c:pt idx="49444">
                  <c:v>197.12890619999999</c:v>
                </c:pt>
                <c:pt idx="49445">
                  <c:v>133.12890619999999</c:v>
                </c:pt>
                <c:pt idx="49446">
                  <c:v>295.33984379999998</c:v>
                </c:pt>
                <c:pt idx="49447">
                  <c:v>60.33984375</c:v>
                </c:pt>
                <c:pt idx="49448">
                  <c:v>216.12890619999999</c:v>
                </c:pt>
                <c:pt idx="49449">
                  <c:v>263.12890620000002</c:v>
                </c:pt>
                <c:pt idx="49450">
                  <c:v>379.1875</c:v>
                </c:pt>
                <c:pt idx="49451">
                  <c:v>260.1875</c:v>
                </c:pt>
                <c:pt idx="49452">
                  <c:v>163.1875</c:v>
                </c:pt>
                <c:pt idx="49453">
                  <c:v>195.24609380000001</c:v>
                </c:pt>
                <c:pt idx="49454">
                  <c:v>146.24609380000001</c:v>
                </c:pt>
                <c:pt idx="49455">
                  <c:v>300.94140620000002</c:v>
                </c:pt>
                <c:pt idx="49456">
                  <c:v>-3.765625</c:v>
                </c:pt>
                <c:pt idx="49457">
                  <c:v>249.234375</c:v>
                </c:pt>
                <c:pt idx="49458">
                  <c:v>376.234375</c:v>
                </c:pt>
                <c:pt idx="49459">
                  <c:v>182.16796880000001</c:v>
                </c:pt>
                <c:pt idx="49460">
                  <c:v>100.1289062</c:v>
                </c:pt>
                <c:pt idx="49461">
                  <c:v>241.12890619999999</c:v>
                </c:pt>
                <c:pt idx="49462">
                  <c:v>245.12890619999999</c:v>
                </c:pt>
                <c:pt idx="49463">
                  <c:v>401.33984379999998</c:v>
                </c:pt>
                <c:pt idx="49464">
                  <c:v>222.33984380000001</c:v>
                </c:pt>
                <c:pt idx="49465">
                  <c:v>292.33984379999998</c:v>
                </c:pt>
                <c:pt idx="49466">
                  <c:v>329.33984379999998</c:v>
                </c:pt>
                <c:pt idx="49467">
                  <c:v>89.33984375</c:v>
                </c:pt>
                <c:pt idx="49468">
                  <c:v>94.12890625</c:v>
                </c:pt>
                <c:pt idx="49469">
                  <c:v>337.12890620000002</c:v>
                </c:pt>
                <c:pt idx="49470">
                  <c:v>223.12890619999999</c:v>
                </c:pt>
                <c:pt idx="49471">
                  <c:v>291.94140620000002</c:v>
                </c:pt>
                <c:pt idx="49472">
                  <c:v>347.16796879999998</c:v>
                </c:pt>
                <c:pt idx="49473">
                  <c:v>239.16796880000001</c:v>
                </c:pt>
                <c:pt idx="49474">
                  <c:v>278.16796879999998</c:v>
                </c:pt>
                <c:pt idx="49475">
                  <c:v>200.16796880000001</c:v>
                </c:pt>
                <c:pt idx="49476">
                  <c:v>216.12890619999999</c:v>
                </c:pt>
                <c:pt idx="49477">
                  <c:v>259.12890620000002</c:v>
                </c:pt>
                <c:pt idx="49478">
                  <c:v>253.33984380000001</c:v>
                </c:pt>
                <c:pt idx="49479">
                  <c:v>170.33984380000001</c:v>
                </c:pt>
                <c:pt idx="49480">
                  <c:v>194.12890619999999</c:v>
                </c:pt>
                <c:pt idx="49481">
                  <c:v>66.1875</c:v>
                </c:pt>
                <c:pt idx="49482">
                  <c:v>291.1875</c:v>
                </c:pt>
                <c:pt idx="49483">
                  <c:v>249.1875</c:v>
                </c:pt>
                <c:pt idx="49484">
                  <c:v>258.24609379999998</c:v>
                </c:pt>
                <c:pt idx="49485">
                  <c:v>305.94140620000002</c:v>
                </c:pt>
                <c:pt idx="49486">
                  <c:v>307.16796879999998</c:v>
                </c:pt>
                <c:pt idx="49487">
                  <c:v>131.16796880000001</c:v>
                </c:pt>
                <c:pt idx="49488">
                  <c:v>355.33984379999998</c:v>
                </c:pt>
                <c:pt idx="49489">
                  <c:v>288.33984379999998</c:v>
                </c:pt>
                <c:pt idx="49490">
                  <c:v>285.12890620000002</c:v>
                </c:pt>
                <c:pt idx="49491">
                  <c:v>341.12890620000002</c:v>
                </c:pt>
                <c:pt idx="49492">
                  <c:v>440.1875</c:v>
                </c:pt>
                <c:pt idx="49493">
                  <c:v>202.1875</c:v>
                </c:pt>
                <c:pt idx="49494">
                  <c:v>228.1875</c:v>
                </c:pt>
                <c:pt idx="49495">
                  <c:v>290.1875</c:v>
                </c:pt>
                <c:pt idx="49496">
                  <c:v>333.24609379999998</c:v>
                </c:pt>
                <c:pt idx="49497">
                  <c:v>430.94140620000002</c:v>
                </c:pt>
                <c:pt idx="49498">
                  <c:v>260.94140620000002</c:v>
                </c:pt>
                <c:pt idx="49499">
                  <c:v>195.234375</c:v>
                </c:pt>
                <c:pt idx="49500">
                  <c:v>333.16796879999998</c:v>
                </c:pt>
                <c:pt idx="49501">
                  <c:v>314.12890620000002</c:v>
                </c:pt>
                <c:pt idx="49502">
                  <c:v>300.12890620000002</c:v>
                </c:pt>
                <c:pt idx="49503">
                  <c:v>100.1289062</c:v>
                </c:pt>
                <c:pt idx="49504">
                  <c:v>236.33984380000001</c:v>
                </c:pt>
                <c:pt idx="49505">
                  <c:v>221.33984380000001</c:v>
                </c:pt>
                <c:pt idx="49506">
                  <c:v>169.33984380000001</c:v>
                </c:pt>
                <c:pt idx="49507">
                  <c:v>127.1875</c:v>
                </c:pt>
                <c:pt idx="49508">
                  <c:v>194.94140619999999</c:v>
                </c:pt>
                <c:pt idx="49509">
                  <c:v>310.94140620000002</c:v>
                </c:pt>
                <c:pt idx="49510">
                  <c:v>348.94140620000002</c:v>
                </c:pt>
                <c:pt idx="49511">
                  <c:v>305.94140620000002</c:v>
                </c:pt>
                <c:pt idx="49512">
                  <c:v>274.16796879999998</c:v>
                </c:pt>
                <c:pt idx="49513">
                  <c:v>320.12890620000002</c:v>
                </c:pt>
                <c:pt idx="49514">
                  <c:v>307.12890620000002</c:v>
                </c:pt>
                <c:pt idx="49515">
                  <c:v>344.12890620000002</c:v>
                </c:pt>
                <c:pt idx="49516">
                  <c:v>175.33984380000001</c:v>
                </c:pt>
                <c:pt idx="49517">
                  <c:v>251.33984380000001</c:v>
                </c:pt>
                <c:pt idx="49518">
                  <c:v>294.12890620000002</c:v>
                </c:pt>
                <c:pt idx="49519">
                  <c:v>239.12890619999999</c:v>
                </c:pt>
                <c:pt idx="49520">
                  <c:v>62.1875</c:v>
                </c:pt>
                <c:pt idx="49521">
                  <c:v>96.1875</c:v>
                </c:pt>
                <c:pt idx="49522">
                  <c:v>262.24609379999998</c:v>
                </c:pt>
                <c:pt idx="49523">
                  <c:v>263.94140620000002</c:v>
                </c:pt>
                <c:pt idx="49524">
                  <c:v>194.234375</c:v>
                </c:pt>
                <c:pt idx="49525">
                  <c:v>272.234375</c:v>
                </c:pt>
                <c:pt idx="49526">
                  <c:v>208.234375</c:v>
                </c:pt>
                <c:pt idx="49527">
                  <c:v>390.16796879999998</c:v>
                </c:pt>
                <c:pt idx="49528">
                  <c:v>167.16796880000001</c:v>
                </c:pt>
                <c:pt idx="49529">
                  <c:v>230.12890619999999</c:v>
                </c:pt>
                <c:pt idx="49530">
                  <c:v>246.12890619999999</c:v>
                </c:pt>
                <c:pt idx="49531">
                  <c:v>220.33984380000001</c:v>
                </c:pt>
                <c:pt idx="49532">
                  <c:v>334.1875</c:v>
                </c:pt>
                <c:pt idx="49533">
                  <c:v>268.234375</c:v>
                </c:pt>
                <c:pt idx="49534">
                  <c:v>321.234375</c:v>
                </c:pt>
                <c:pt idx="49535">
                  <c:v>204.16796880000001</c:v>
                </c:pt>
                <c:pt idx="49536">
                  <c:v>333.16796879999998</c:v>
                </c:pt>
                <c:pt idx="49537">
                  <c:v>164.33984380000001</c:v>
                </c:pt>
                <c:pt idx="49538">
                  <c:v>293.33984379999998</c:v>
                </c:pt>
                <c:pt idx="49539">
                  <c:v>218.24609380000001</c:v>
                </c:pt>
                <c:pt idx="49540">
                  <c:v>106.9414062</c:v>
                </c:pt>
                <c:pt idx="49541">
                  <c:v>370.94140620000002</c:v>
                </c:pt>
                <c:pt idx="49542">
                  <c:v>344.94140620000002</c:v>
                </c:pt>
                <c:pt idx="49543">
                  <c:v>251.234375</c:v>
                </c:pt>
                <c:pt idx="49544">
                  <c:v>246.16796880000001</c:v>
                </c:pt>
                <c:pt idx="49545">
                  <c:v>251.16796880000001</c:v>
                </c:pt>
                <c:pt idx="49546">
                  <c:v>179.16796880000001</c:v>
                </c:pt>
                <c:pt idx="49547">
                  <c:v>258.16796879999998</c:v>
                </c:pt>
                <c:pt idx="49548">
                  <c:v>139.12890619999999</c:v>
                </c:pt>
                <c:pt idx="49549">
                  <c:v>213.33984380000001</c:v>
                </c:pt>
                <c:pt idx="49550">
                  <c:v>209.33984380000001</c:v>
                </c:pt>
                <c:pt idx="49551">
                  <c:v>391.12890620000002</c:v>
                </c:pt>
                <c:pt idx="49552">
                  <c:v>269.1875</c:v>
                </c:pt>
                <c:pt idx="49553">
                  <c:v>350.24609379999998</c:v>
                </c:pt>
                <c:pt idx="49554">
                  <c:v>334.24609379999998</c:v>
                </c:pt>
                <c:pt idx="49555">
                  <c:v>273.94140620000002</c:v>
                </c:pt>
                <c:pt idx="49556">
                  <c:v>262.94140620000002</c:v>
                </c:pt>
                <c:pt idx="49557">
                  <c:v>447.16796879999998</c:v>
                </c:pt>
                <c:pt idx="49558">
                  <c:v>294.16796879999998</c:v>
                </c:pt>
                <c:pt idx="49559">
                  <c:v>266.12890620000002</c:v>
                </c:pt>
                <c:pt idx="49560">
                  <c:v>105.1289062</c:v>
                </c:pt>
                <c:pt idx="49561">
                  <c:v>382.12890620000002</c:v>
                </c:pt>
                <c:pt idx="49562">
                  <c:v>341.12890620000002</c:v>
                </c:pt>
                <c:pt idx="49563">
                  <c:v>122.1289062</c:v>
                </c:pt>
                <c:pt idx="49564">
                  <c:v>357.33984379999998</c:v>
                </c:pt>
                <c:pt idx="49565">
                  <c:v>294.1875</c:v>
                </c:pt>
                <c:pt idx="49566">
                  <c:v>262.24609379999998</c:v>
                </c:pt>
                <c:pt idx="49567">
                  <c:v>223.24609380000001</c:v>
                </c:pt>
                <c:pt idx="49568">
                  <c:v>203.94140619999999</c:v>
                </c:pt>
                <c:pt idx="49569">
                  <c:v>153.94140619999999</c:v>
                </c:pt>
                <c:pt idx="49570">
                  <c:v>236.94140619999999</c:v>
                </c:pt>
                <c:pt idx="49571">
                  <c:v>279.94140620000002</c:v>
                </c:pt>
                <c:pt idx="49572">
                  <c:v>239.234375</c:v>
                </c:pt>
                <c:pt idx="49573">
                  <c:v>136.234375</c:v>
                </c:pt>
                <c:pt idx="49574">
                  <c:v>169.16796880000001</c:v>
                </c:pt>
                <c:pt idx="49575">
                  <c:v>355.16796879999998</c:v>
                </c:pt>
                <c:pt idx="49576">
                  <c:v>98.12890625</c:v>
                </c:pt>
                <c:pt idx="49577">
                  <c:v>173.12890619999999</c:v>
                </c:pt>
                <c:pt idx="49578">
                  <c:v>225.12890619999999</c:v>
                </c:pt>
                <c:pt idx="49579">
                  <c:v>214.33984380000001</c:v>
                </c:pt>
                <c:pt idx="49580">
                  <c:v>281.33984379999998</c:v>
                </c:pt>
                <c:pt idx="49581">
                  <c:v>425.12890620000002</c:v>
                </c:pt>
                <c:pt idx="49582">
                  <c:v>210.12890619999999</c:v>
                </c:pt>
                <c:pt idx="49583">
                  <c:v>220.1875</c:v>
                </c:pt>
                <c:pt idx="49584">
                  <c:v>135.1875</c:v>
                </c:pt>
                <c:pt idx="49585">
                  <c:v>222.1875</c:v>
                </c:pt>
                <c:pt idx="49586">
                  <c:v>275.1875</c:v>
                </c:pt>
                <c:pt idx="49587">
                  <c:v>230.94140619999999</c:v>
                </c:pt>
                <c:pt idx="49588">
                  <c:v>192.94140619999999</c:v>
                </c:pt>
                <c:pt idx="49589">
                  <c:v>271.234375</c:v>
                </c:pt>
                <c:pt idx="49590">
                  <c:v>129.234375</c:v>
                </c:pt>
                <c:pt idx="49591">
                  <c:v>279.234375</c:v>
                </c:pt>
                <c:pt idx="49592">
                  <c:v>145.16796880000001</c:v>
                </c:pt>
                <c:pt idx="49593">
                  <c:v>318.16796879999998</c:v>
                </c:pt>
                <c:pt idx="49594">
                  <c:v>333.16796879999998</c:v>
                </c:pt>
                <c:pt idx="49595">
                  <c:v>226.12890619999999</c:v>
                </c:pt>
                <c:pt idx="49596">
                  <c:v>204.12890619999999</c:v>
                </c:pt>
                <c:pt idx="49597">
                  <c:v>138.12890619999999</c:v>
                </c:pt>
                <c:pt idx="49598">
                  <c:v>93.12890625</c:v>
                </c:pt>
                <c:pt idx="49599">
                  <c:v>170.33984380000001</c:v>
                </c:pt>
                <c:pt idx="49600">
                  <c:v>209.12890619999999</c:v>
                </c:pt>
                <c:pt idx="49601">
                  <c:v>177.1875</c:v>
                </c:pt>
                <c:pt idx="49602">
                  <c:v>169.24609380000001</c:v>
                </c:pt>
                <c:pt idx="49603">
                  <c:v>290.24609379999998</c:v>
                </c:pt>
                <c:pt idx="49604">
                  <c:v>388.16796879999998</c:v>
                </c:pt>
                <c:pt idx="49605">
                  <c:v>251.16796880000001</c:v>
                </c:pt>
                <c:pt idx="49606">
                  <c:v>130.12890619999999</c:v>
                </c:pt>
                <c:pt idx="49607">
                  <c:v>181.12890619999999</c:v>
                </c:pt>
                <c:pt idx="49608">
                  <c:v>291.12890620000002</c:v>
                </c:pt>
                <c:pt idx="49609">
                  <c:v>177.33984380000001</c:v>
                </c:pt>
                <c:pt idx="49610">
                  <c:v>218.33984380000001</c:v>
                </c:pt>
                <c:pt idx="49611">
                  <c:v>338.33984379999998</c:v>
                </c:pt>
                <c:pt idx="49612">
                  <c:v>384.12890620000002</c:v>
                </c:pt>
                <c:pt idx="49613">
                  <c:v>303.12890620000002</c:v>
                </c:pt>
                <c:pt idx="49614">
                  <c:v>137.12890619999999</c:v>
                </c:pt>
                <c:pt idx="49615">
                  <c:v>201.12890619999999</c:v>
                </c:pt>
                <c:pt idx="49616">
                  <c:v>154.24609380000001</c:v>
                </c:pt>
                <c:pt idx="49617">
                  <c:v>327.24609379999998</c:v>
                </c:pt>
                <c:pt idx="49618">
                  <c:v>51.94140625</c:v>
                </c:pt>
                <c:pt idx="49619">
                  <c:v>236.16796880000001</c:v>
                </c:pt>
                <c:pt idx="49620">
                  <c:v>181.16796880000001</c:v>
                </c:pt>
                <c:pt idx="49621">
                  <c:v>284.12890620000002</c:v>
                </c:pt>
                <c:pt idx="49622">
                  <c:v>299.12890620000002</c:v>
                </c:pt>
                <c:pt idx="49623">
                  <c:v>284.33984379999998</c:v>
                </c:pt>
                <c:pt idx="49624">
                  <c:v>194.12890619999999</c:v>
                </c:pt>
                <c:pt idx="49625">
                  <c:v>127.1875</c:v>
                </c:pt>
                <c:pt idx="49626">
                  <c:v>163.1875</c:v>
                </c:pt>
                <c:pt idx="49627">
                  <c:v>139.1875</c:v>
                </c:pt>
                <c:pt idx="49628">
                  <c:v>92.24609375</c:v>
                </c:pt>
                <c:pt idx="49629">
                  <c:v>286.24609379999998</c:v>
                </c:pt>
                <c:pt idx="49630">
                  <c:v>267.24609379999998</c:v>
                </c:pt>
                <c:pt idx="49631">
                  <c:v>267.24609379999998</c:v>
                </c:pt>
                <c:pt idx="49632">
                  <c:v>133.24609380000001</c:v>
                </c:pt>
                <c:pt idx="49633">
                  <c:v>231.24609380000001</c:v>
                </c:pt>
                <c:pt idx="49634">
                  <c:v>261.24609379999998</c:v>
                </c:pt>
                <c:pt idx="49635">
                  <c:v>158.94140619999999</c:v>
                </c:pt>
                <c:pt idx="49636">
                  <c:v>307.94140620000002</c:v>
                </c:pt>
                <c:pt idx="49637">
                  <c:v>252.94140619999999</c:v>
                </c:pt>
                <c:pt idx="49638">
                  <c:v>238.94140619999999</c:v>
                </c:pt>
                <c:pt idx="49639">
                  <c:v>211.94140619999999</c:v>
                </c:pt>
                <c:pt idx="49640">
                  <c:v>186.234375</c:v>
                </c:pt>
                <c:pt idx="49641">
                  <c:v>456.234375</c:v>
                </c:pt>
                <c:pt idx="49642">
                  <c:v>228.12890619999999</c:v>
                </c:pt>
                <c:pt idx="49643">
                  <c:v>261.12890620000002</c:v>
                </c:pt>
                <c:pt idx="49644">
                  <c:v>328.33984379999998</c:v>
                </c:pt>
                <c:pt idx="49645">
                  <c:v>125.3398438</c:v>
                </c:pt>
                <c:pt idx="49646">
                  <c:v>150.33984380000001</c:v>
                </c:pt>
                <c:pt idx="49647">
                  <c:v>208.12890619999999</c:v>
                </c:pt>
                <c:pt idx="49648">
                  <c:v>162.12890619999999</c:v>
                </c:pt>
                <c:pt idx="49649">
                  <c:v>348.1875</c:v>
                </c:pt>
                <c:pt idx="49650">
                  <c:v>358.1875</c:v>
                </c:pt>
                <c:pt idx="49651">
                  <c:v>420.94140620000002</c:v>
                </c:pt>
                <c:pt idx="49652">
                  <c:v>180.16796880000001</c:v>
                </c:pt>
                <c:pt idx="49653">
                  <c:v>177.12890619999999</c:v>
                </c:pt>
                <c:pt idx="49654">
                  <c:v>329.12890620000002</c:v>
                </c:pt>
                <c:pt idx="49655">
                  <c:v>167.33984380000001</c:v>
                </c:pt>
                <c:pt idx="49656">
                  <c:v>295.33984379999998</c:v>
                </c:pt>
                <c:pt idx="49657">
                  <c:v>255.1875</c:v>
                </c:pt>
                <c:pt idx="49658">
                  <c:v>234.1875</c:v>
                </c:pt>
                <c:pt idx="49659">
                  <c:v>239.24609380000001</c:v>
                </c:pt>
                <c:pt idx="49660">
                  <c:v>234.234375</c:v>
                </c:pt>
                <c:pt idx="49661">
                  <c:v>246.234375</c:v>
                </c:pt>
                <c:pt idx="49662">
                  <c:v>260.234375</c:v>
                </c:pt>
                <c:pt idx="49663">
                  <c:v>209.16796880000001</c:v>
                </c:pt>
                <c:pt idx="49664">
                  <c:v>286.16796879999998</c:v>
                </c:pt>
                <c:pt idx="49665">
                  <c:v>276.16796879999998</c:v>
                </c:pt>
                <c:pt idx="49666">
                  <c:v>227.16796880000001</c:v>
                </c:pt>
                <c:pt idx="49667">
                  <c:v>271.16796879999998</c:v>
                </c:pt>
                <c:pt idx="49668">
                  <c:v>240.33984380000001</c:v>
                </c:pt>
                <c:pt idx="49669">
                  <c:v>165.12890619999999</c:v>
                </c:pt>
                <c:pt idx="49670">
                  <c:v>230.24609380000001</c:v>
                </c:pt>
                <c:pt idx="49671">
                  <c:v>214.24609380000001</c:v>
                </c:pt>
                <c:pt idx="49672">
                  <c:v>364.24609379999998</c:v>
                </c:pt>
                <c:pt idx="49673">
                  <c:v>180.94140619999999</c:v>
                </c:pt>
                <c:pt idx="49674">
                  <c:v>226.94140619999999</c:v>
                </c:pt>
                <c:pt idx="49675">
                  <c:v>316.94140620000002</c:v>
                </c:pt>
                <c:pt idx="49676">
                  <c:v>249.234375</c:v>
                </c:pt>
                <c:pt idx="49677">
                  <c:v>404.234375</c:v>
                </c:pt>
                <c:pt idx="49678">
                  <c:v>222.234375</c:v>
                </c:pt>
                <c:pt idx="49679">
                  <c:v>160.234375</c:v>
                </c:pt>
                <c:pt idx="49680">
                  <c:v>335.12890620000002</c:v>
                </c:pt>
                <c:pt idx="49681">
                  <c:v>334.12890620000002</c:v>
                </c:pt>
                <c:pt idx="49682">
                  <c:v>331.33984379999998</c:v>
                </c:pt>
                <c:pt idx="49683">
                  <c:v>296.12890620000002</c:v>
                </c:pt>
                <c:pt idx="49684">
                  <c:v>276.24609379999998</c:v>
                </c:pt>
                <c:pt idx="49685">
                  <c:v>80.24609375</c:v>
                </c:pt>
                <c:pt idx="49686">
                  <c:v>113.2460938</c:v>
                </c:pt>
                <c:pt idx="49687">
                  <c:v>264.24609379999998</c:v>
                </c:pt>
                <c:pt idx="49688">
                  <c:v>295.24609379999998</c:v>
                </c:pt>
                <c:pt idx="49689">
                  <c:v>224.24609380000001</c:v>
                </c:pt>
                <c:pt idx="49690">
                  <c:v>286.24609379999998</c:v>
                </c:pt>
                <c:pt idx="49691">
                  <c:v>288.94140620000002</c:v>
                </c:pt>
                <c:pt idx="49692">
                  <c:v>298.94140620000002</c:v>
                </c:pt>
                <c:pt idx="49693">
                  <c:v>278.16796879999998</c:v>
                </c:pt>
                <c:pt idx="49694">
                  <c:v>246.16796880000001</c:v>
                </c:pt>
                <c:pt idx="49695">
                  <c:v>328.16796879999998</c:v>
                </c:pt>
                <c:pt idx="49696">
                  <c:v>332.16796879999998</c:v>
                </c:pt>
                <c:pt idx="49697">
                  <c:v>262.16796879999998</c:v>
                </c:pt>
                <c:pt idx="49698">
                  <c:v>263.12890620000002</c:v>
                </c:pt>
                <c:pt idx="49699">
                  <c:v>335.12890620000002</c:v>
                </c:pt>
                <c:pt idx="49700">
                  <c:v>291.12890620000002</c:v>
                </c:pt>
                <c:pt idx="49701">
                  <c:v>158.33984380000001</c:v>
                </c:pt>
                <c:pt idx="49702">
                  <c:v>189.33984380000001</c:v>
                </c:pt>
                <c:pt idx="49703">
                  <c:v>199.33984380000001</c:v>
                </c:pt>
                <c:pt idx="49704">
                  <c:v>340.33984379999998</c:v>
                </c:pt>
                <c:pt idx="49705">
                  <c:v>187.33984380000001</c:v>
                </c:pt>
                <c:pt idx="49706">
                  <c:v>98.12890625</c:v>
                </c:pt>
                <c:pt idx="49707">
                  <c:v>294.12890620000002</c:v>
                </c:pt>
                <c:pt idx="49708">
                  <c:v>234.12890619999999</c:v>
                </c:pt>
                <c:pt idx="49709">
                  <c:v>313.1875</c:v>
                </c:pt>
                <c:pt idx="49710">
                  <c:v>247.1875</c:v>
                </c:pt>
                <c:pt idx="49711">
                  <c:v>156.24609380000001</c:v>
                </c:pt>
                <c:pt idx="49712">
                  <c:v>352.24609379999998</c:v>
                </c:pt>
                <c:pt idx="49713">
                  <c:v>299.24609379999998</c:v>
                </c:pt>
                <c:pt idx="49714">
                  <c:v>326.24609379999998</c:v>
                </c:pt>
                <c:pt idx="49715">
                  <c:v>292.94140620000002</c:v>
                </c:pt>
                <c:pt idx="49716">
                  <c:v>276.94140620000002</c:v>
                </c:pt>
                <c:pt idx="49717">
                  <c:v>461.234375</c:v>
                </c:pt>
                <c:pt idx="49718">
                  <c:v>173.234375</c:v>
                </c:pt>
                <c:pt idx="49719">
                  <c:v>272.234375</c:v>
                </c:pt>
                <c:pt idx="49720">
                  <c:v>125.234375</c:v>
                </c:pt>
                <c:pt idx="49721">
                  <c:v>232.16796880000001</c:v>
                </c:pt>
                <c:pt idx="49722">
                  <c:v>355.16796879999998</c:v>
                </c:pt>
                <c:pt idx="49723">
                  <c:v>209.16796880000001</c:v>
                </c:pt>
                <c:pt idx="49724">
                  <c:v>263.16796879999998</c:v>
                </c:pt>
                <c:pt idx="49725">
                  <c:v>160.12890619999999</c:v>
                </c:pt>
                <c:pt idx="49726">
                  <c:v>108.1289062</c:v>
                </c:pt>
                <c:pt idx="49727">
                  <c:v>344.33984379999998</c:v>
                </c:pt>
                <c:pt idx="49728">
                  <c:v>285.33984379999998</c:v>
                </c:pt>
                <c:pt idx="49729">
                  <c:v>331.12890620000002</c:v>
                </c:pt>
                <c:pt idx="49730">
                  <c:v>193.12890619999999</c:v>
                </c:pt>
                <c:pt idx="49731">
                  <c:v>208.1875</c:v>
                </c:pt>
                <c:pt idx="49732">
                  <c:v>465.1875</c:v>
                </c:pt>
                <c:pt idx="49733">
                  <c:v>257.24609379999998</c:v>
                </c:pt>
                <c:pt idx="49734">
                  <c:v>103.2460938</c:v>
                </c:pt>
                <c:pt idx="49735">
                  <c:v>151.94140619999999</c:v>
                </c:pt>
                <c:pt idx="49736">
                  <c:v>158.94140619999999</c:v>
                </c:pt>
                <c:pt idx="49737">
                  <c:v>346.234375</c:v>
                </c:pt>
                <c:pt idx="49738">
                  <c:v>418.234375</c:v>
                </c:pt>
                <c:pt idx="49739">
                  <c:v>237.234375</c:v>
                </c:pt>
                <c:pt idx="49740">
                  <c:v>315.234375</c:v>
                </c:pt>
                <c:pt idx="49741">
                  <c:v>155.16796880000001</c:v>
                </c:pt>
                <c:pt idx="49742">
                  <c:v>229.12890619999999</c:v>
                </c:pt>
                <c:pt idx="49743">
                  <c:v>301.12890620000002</c:v>
                </c:pt>
                <c:pt idx="49744">
                  <c:v>329.33984379999998</c:v>
                </c:pt>
                <c:pt idx="49745">
                  <c:v>147.33984380000001</c:v>
                </c:pt>
                <c:pt idx="49746">
                  <c:v>286.33984379999998</c:v>
                </c:pt>
                <c:pt idx="49747">
                  <c:v>141.33984380000001</c:v>
                </c:pt>
                <c:pt idx="49748">
                  <c:v>227.1875</c:v>
                </c:pt>
                <c:pt idx="49749">
                  <c:v>187.1875</c:v>
                </c:pt>
                <c:pt idx="49750">
                  <c:v>151.1875</c:v>
                </c:pt>
                <c:pt idx="49751">
                  <c:v>261.24609379999998</c:v>
                </c:pt>
                <c:pt idx="49752">
                  <c:v>168.24609380000001</c:v>
                </c:pt>
                <c:pt idx="49753">
                  <c:v>259.94140620000002</c:v>
                </c:pt>
                <c:pt idx="49754">
                  <c:v>309.94140620000002</c:v>
                </c:pt>
                <c:pt idx="49755">
                  <c:v>191.94140619999999</c:v>
                </c:pt>
                <c:pt idx="49756">
                  <c:v>314.94140620000002</c:v>
                </c:pt>
                <c:pt idx="49757">
                  <c:v>344.234375</c:v>
                </c:pt>
                <c:pt idx="49758">
                  <c:v>229.16796880000001</c:v>
                </c:pt>
                <c:pt idx="49759">
                  <c:v>276.12890620000002</c:v>
                </c:pt>
                <c:pt idx="49760">
                  <c:v>352.12890620000002</c:v>
                </c:pt>
                <c:pt idx="49761">
                  <c:v>190.12890619999999</c:v>
                </c:pt>
                <c:pt idx="49762">
                  <c:v>336.33984379999998</c:v>
                </c:pt>
                <c:pt idx="49763">
                  <c:v>126.3398438</c:v>
                </c:pt>
                <c:pt idx="49764">
                  <c:v>309.33984379999998</c:v>
                </c:pt>
                <c:pt idx="49765">
                  <c:v>349.33984379999998</c:v>
                </c:pt>
                <c:pt idx="49766">
                  <c:v>332.12890620000002</c:v>
                </c:pt>
                <c:pt idx="49767">
                  <c:v>287.12890620000002</c:v>
                </c:pt>
                <c:pt idx="49768">
                  <c:v>369.1875</c:v>
                </c:pt>
                <c:pt idx="49769">
                  <c:v>193.1875</c:v>
                </c:pt>
                <c:pt idx="49770">
                  <c:v>297.1875</c:v>
                </c:pt>
                <c:pt idx="49771">
                  <c:v>460.1875</c:v>
                </c:pt>
                <c:pt idx="49772">
                  <c:v>223.1875</c:v>
                </c:pt>
                <c:pt idx="49773">
                  <c:v>184.24609380000001</c:v>
                </c:pt>
                <c:pt idx="49774">
                  <c:v>242.24609380000001</c:v>
                </c:pt>
                <c:pt idx="49775">
                  <c:v>212.94140619999999</c:v>
                </c:pt>
                <c:pt idx="49776">
                  <c:v>258.94140620000002</c:v>
                </c:pt>
                <c:pt idx="49777">
                  <c:v>220.94140619999999</c:v>
                </c:pt>
                <c:pt idx="49778">
                  <c:v>394.94140620000002</c:v>
                </c:pt>
                <c:pt idx="49779">
                  <c:v>242.234375</c:v>
                </c:pt>
                <c:pt idx="49780">
                  <c:v>139.234375</c:v>
                </c:pt>
                <c:pt idx="49781">
                  <c:v>353.16796879999998</c:v>
                </c:pt>
                <c:pt idx="49782">
                  <c:v>226.16796880000001</c:v>
                </c:pt>
                <c:pt idx="49783">
                  <c:v>192.16796880000001</c:v>
                </c:pt>
                <c:pt idx="49784">
                  <c:v>273.16796879999998</c:v>
                </c:pt>
                <c:pt idx="49785">
                  <c:v>398.12890620000002</c:v>
                </c:pt>
                <c:pt idx="49786">
                  <c:v>253.12890619999999</c:v>
                </c:pt>
                <c:pt idx="49787">
                  <c:v>229.12890619999999</c:v>
                </c:pt>
                <c:pt idx="49788">
                  <c:v>305.12890620000002</c:v>
                </c:pt>
                <c:pt idx="49789">
                  <c:v>151.12890619999999</c:v>
                </c:pt>
                <c:pt idx="49790">
                  <c:v>337.12890620000002</c:v>
                </c:pt>
                <c:pt idx="49791">
                  <c:v>212.1875</c:v>
                </c:pt>
                <c:pt idx="49792">
                  <c:v>328.1875</c:v>
                </c:pt>
                <c:pt idx="49793">
                  <c:v>305.24609379999998</c:v>
                </c:pt>
                <c:pt idx="49794">
                  <c:v>257.24609379999998</c:v>
                </c:pt>
                <c:pt idx="49795">
                  <c:v>496.94140620000002</c:v>
                </c:pt>
                <c:pt idx="49796">
                  <c:v>276.234375</c:v>
                </c:pt>
                <c:pt idx="49797">
                  <c:v>262.16796879999998</c:v>
                </c:pt>
                <c:pt idx="49798">
                  <c:v>286.16796879999998</c:v>
                </c:pt>
                <c:pt idx="49799">
                  <c:v>171.16796880000001</c:v>
                </c:pt>
                <c:pt idx="49800">
                  <c:v>214.16796880000001</c:v>
                </c:pt>
                <c:pt idx="49801">
                  <c:v>191.12890619999999</c:v>
                </c:pt>
                <c:pt idx="49802">
                  <c:v>110.1289062</c:v>
                </c:pt>
                <c:pt idx="49803">
                  <c:v>229.33984380000001</c:v>
                </c:pt>
                <c:pt idx="49804">
                  <c:v>322.33984379999998</c:v>
                </c:pt>
                <c:pt idx="49805">
                  <c:v>317.33984379999998</c:v>
                </c:pt>
                <c:pt idx="49806">
                  <c:v>225.33984380000001</c:v>
                </c:pt>
                <c:pt idx="49807">
                  <c:v>354.12890620000002</c:v>
                </c:pt>
                <c:pt idx="49808">
                  <c:v>257.1875</c:v>
                </c:pt>
                <c:pt idx="49809">
                  <c:v>286.24609379999998</c:v>
                </c:pt>
                <c:pt idx="49810">
                  <c:v>252.24609380000001</c:v>
                </c:pt>
                <c:pt idx="49811">
                  <c:v>378.94140620000002</c:v>
                </c:pt>
                <c:pt idx="49812">
                  <c:v>332.94140620000002</c:v>
                </c:pt>
                <c:pt idx="49813">
                  <c:v>144.234375</c:v>
                </c:pt>
                <c:pt idx="49814">
                  <c:v>208.234375</c:v>
                </c:pt>
                <c:pt idx="49815">
                  <c:v>328.234375</c:v>
                </c:pt>
                <c:pt idx="49816">
                  <c:v>246.16796880000001</c:v>
                </c:pt>
                <c:pt idx="49817">
                  <c:v>280.12890620000002</c:v>
                </c:pt>
                <c:pt idx="49818">
                  <c:v>294.12890620000002</c:v>
                </c:pt>
                <c:pt idx="49819">
                  <c:v>269.1875</c:v>
                </c:pt>
                <c:pt idx="49820">
                  <c:v>342.234375</c:v>
                </c:pt>
                <c:pt idx="49821">
                  <c:v>238.234375</c:v>
                </c:pt>
                <c:pt idx="49822">
                  <c:v>353.234375</c:v>
                </c:pt>
                <c:pt idx="49823">
                  <c:v>292.16796879999998</c:v>
                </c:pt>
                <c:pt idx="49824">
                  <c:v>462.16796879999998</c:v>
                </c:pt>
                <c:pt idx="49825">
                  <c:v>152.12890619999999</c:v>
                </c:pt>
                <c:pt idx="49826">
                  <c:v>260.12890620000002</c:v>
                </c:pt>
                <c:pt idx="49827">
                  <c:v>236.12890619999999</c:v>
                </c:pt>
                <c:pt idx="49828">
                  <c:v>392.12890620000002</c:v>
                </c:pt>
                <c:pt idx="49829">
                  <c:v>230.1875</c:v>
                </c:pt>
                <c:pt idx="49830">
                  <c:v>155.1875</c:v>
                </c:pt>
                <c:pt idx="49831">
                  <c:v>264.24609379999998</c:v>
                </c:pt>
                <c:pt idx="49832">
                  <c:v>170.24609380000001</c:v>
                </c:pt>
                <c:pt idx="49833">
                  <c:v>321.94140620000002</c:v>
                </c:pt>
                <c:pt idx="49834">
                  <c:v>218.94140619999999</c:v>
                </c:pt>
                <c:pt idx="49835">
                  <c:v>215.16796880000001</c:v>
                </c:pt>
                <c:pt idx="49836">
                  <c:v>117.1289062</c:v>
                </c:pt>
                <c:pt idx="49837">
                  <c:v>214.12890619999999</c:v>
                </c:pt>
                <c:pt idx="49838">
                  <c:v>338.12890620000002</c:v>
                </c:pt>
                <c:pt idx="49839">
                  <c:v>312.33984379999998</c:v>
                </c:pt>
                <c:pt idx="49840">
                  <c:v>141.33984380000001</c:v>
                </c:pt>
                <c:pt idx="49841">
                  <c:v>309.12890620000002</c:v>
                </c:pt>
                <c:pt idx="49842">
                  <c:v>145.1875</c:v>
                </c:pt>
                <c:pt idx="49843">
                  <c:v>172.1875</c:v>
                </c:pt>
                <c:pt idx="49844">
                  <c:v>164.1875</c:v>
                </c:pt>
                <c:pt idx="49845">
                  <c:v>268.24609379999998</c:v>
                </c:pt>
                <c:pt idx="49846">
                  <c:v>253.24609380000001</c:v>
                </c:pt>
                <c:pt idx="49847">
                  <c:v>301.94140620000002</c:v>
                </c:pt>
                <c:pt idx="49848">
                  <c:v>299.94140620000002</c:v>
                </c:pt>
                <c:pt idx="49849">
                  <c:v>332.234375</c:v>
                </c:pt>
                <c:pt idx="49850">
                  <c:v>240.33984380000001</c:v>
                </c:pt>
                <c:pt idx="49851">
                  <c:v>342.12890620000002</c:v>
                </c:pt>
                <c:pt idx="49852">
                  <c:v>261.12890620000002</c:v>
                </c:pt>
                <c:pt idx="49853">
                  <c:v>281.12890620000002</c:v>
                </c:pt>
                <c:pt idx="49854">
                  <c:v>193.1875</c:v>
                </c:pt>
                <c:pt idx="49855">
                  <c:v>179.1875</c:v>
                </c:pt>
                <c:pt idx="49856">
                  <c:v>344.24609379999998</c:v>
                </c:pt>
                <c:pt idx="49857">
                  <c:v>249.234375</c:v>
                </c:pt>
                <c:pt idx="49858">
                  <c:v>157.234375</c:v>
                </c:pt>
                <c:pt idx="49859">
                  <c:v>239.12890619999999</c:v>
                </c:pt>
                <c:pt idx="49860">
                  <c:v>158.12890619999999</c:v>
                </c:pt>
                <c:pt idx="49861">
                  <c:v>240.12890619999999</c:v>
                </c:pt>
                <c:pt idx="49862">
                  <c:v>179.33984380000001</c:v>
                </c:pt>
                <c:pt idx="49863">
                  <c:v>282.33984379999998</c:v>
                </c:pt>
                <c:pt idx="49864">
                  <c:v>290.12890620000002</c:v>
                </c:pt>
                <c:pt idx="49865">
                  <c:v>326.94140620000002</c:v>
                </c:pt>
                <c:pt idx="49866">
                  <c:v>261.94140620000002</c:v>
                </c:pt>
                <c:pt idx="49867">
                  <c:v>329.94140620000002</c:v>
                </c:pt>
                <c:pt idx="49868">
                  <c:v>316.234375</c:v>
                </c:pt>
                <c:pt idx="49869">
                  <c:v>323.234375</c:v>
                </c:pt>
                <c:pt idx="49870">
                  <c:v>278.16796879999998</c:v>
                </c:pt>
                <c:pt idx="49871">
                  <c:v>145.12890619999999</c:v>
                </c:pt>
                <c:pt idx="49872">
                  <c:v>245.12890619999999</c:v>
                </c:pt>
                <c:pt idx="49873">
                  <c:v>275.33984379999998</c:v>
                </c:pt>
                <c:pt idx="49874">
                  <c:v>243.33984380000001</c:v>
                </c:pt>
                <c:pt idx="49875">
                  <c:v>223.12890619999999</c:v>
                </c:pt>
                <c:pt idx="49876">
                  <c:v>334.1875</c:v>
                </c:pt>
                <c:pt idx="49877">
                  <c:v>221.1875</c:v>
                </c:pt>
                <c:pt idx="49878">
                  <c:v>199.1875</c:v>
                </c:pt>
                <c:pt idx="49879">
                  <c:v>184.24609380000001</c:v>
                </c:pt>
                <c:pt idx="49880">
                  <c:v>252.24609380000001</c:v>
                </c:pt>
                <c:pt idx="49881">
                  <c:v>196.24609380000001</c:v>
                </c:pt>
                <c:pt idx="49882">
                  <c:v>176.24609380000001</c:v>
                </c:pt>
                <c:pt idx="49883">
                  <c:v>222.24609380000001</c:v>
                </c:pt>
                <c:pt idx="49884">
                  <c:v>364.24609379999998</c:v>
                </c:pt>
                <c:pt idx="49885">
                  <c:v>282.24609379999998</c:v>
                </c:pt>
                <c:pt idx="49886">
                  <c:v>153.94140619999999</c:v>
                </c:pt>
                <c:pt idx="49887">
                  <c:v>304.234375</c:v>
                </c:pt>
                <c:pt idx="49888">
                  <c:v>193.16796880000001</c:v>
                </c:pt>
                <c:pt idx="49889">
                  <c:v>190.12890619999999</c:v>
                </c:pt>
                <c:pt idx="49890">
                  <c:v>174.12890619999999</c:v>
                </c:pt>
                <c:pt idx="49891">
                  <c:v>162.12890619999999</c:v>
                </c:pt>
                <c:pt idx="49892">
                  <c:v>239.33984380000001</c:v>
                </c:pt>
                <c:pt idx="49893">
                  <c:v>345.12890620000002</c:v>
                </c:pt>
                <c:pt idx="49894">
                  <c:v>219.12890619999999</c:v>
                </c:pt>
                <c:pt idx="49895">
                  <c:v>242.1875</c:v>
                </c:pt>
                <c:pt idx="49896">
                  <c:v>150.234375</c:v>
                </c:pt>
                <c:pt idx="49897">
                  <c:v>210.12890619999999</c:v>
                </c:pt>
                <c:pt idx="49898">
                  <c:v>163.33984380000001</c:v>
                </c:pt>
                <c:pt idx="49899">
                  <c:v>252.12890619999999</c:v>
                </c:pt>
                <c:pt idx="49900">
                  <c:v>153.1875</c:v>
                </c:pt>
                <c:pt idx="49901">
                  <c:v>293.1875</c:v>
                </c:pt>
                <c:pt idx="49902">
                  <c:v>107.1875</c:v>
                </c:pt>
                <c:pt idx="49903">
                  <c:v>90.234375</c:v>
                </c:pt>
                <c:pt idx="49904">
                  <c:v>193.234375</c:v>
                </c:pt>
                <c:pt idx="49905">
                  <c:v>211.234375</c:v>
                </c:pt>
                <c:pt idx="49906">
                  <c:v>235.234375</c:v>
                </c:pt>
                <c:pt idx="49907">
                  <c:v>313.234375</c:v>
                </c:pt>
                <c:pt idx="49908">
                  <c:v>249.16796880000001</c:v>
                </c:pt>
                <c:pt idx="49909">
                  <c:v>196.16796880000001</c:v>
                </c:pt>
                <c:pt idx="49910">
                  <c:v>229.33984380000001</c:v>
                </c:pt>
                <c:pt idx="49911">
                  <c:v>196.33984380000001</c:v>
                </c:pt>
                <c:pt idx="49912">
                  <c:v>202.33984380000001</c:v>
                </c:pt>
                <c:pt idx="49913">
                  <c:v>297.12890620000002</c:v>
                </c:pt>
                <c:pt idx="49914">
                  <c:v>222.12890619999999</c:v>
                </c:pt>
                <c:pt idx="49915">
                  <c:v>247.12890619999999</c:v>
                </c:pt>
                <c:pt idx="49916">
                  <c:v>230.1875</c:v>
                </c:pt>
                <c:pt idx="49917">
                  <c:v>436.24609379999998</c:v>
                </c:pt>
                <c:pt idx="49918">
                  <c:v>239.24609380000001</c:v>
                </c:pt>
                <c:pt idx="49919">
                  <c:v>209.24609380000001</c:v>
                </c:pt>
                <c:pt idx="49920">
                  <c:v>178.24609380000001</c:v>
                </c:pt>
                <c:pt idx="49921">
                  <c:v>333.94140620000002</c:v>
                </c:pt>
                <c:pt idx="49922">
                  <c:v>301.94140620000002</c:v>
                </c:pt>
                <c:pt idx="49923">
                  <c:v>186.234375</c:v>
                </c:pt>
                <c:pt idx="49924">
                  <c:v>186.234375</c:v>
                </c:pt>
                <c:pt idx="49925">
                  <c:v>452.16796879999998</c:v>
                </c:pt>
                <c:pt idx="49926">
                  <c:v>247.16796880000001</c:v>
                </c:pt>
                <c:pt idx="49927">
                  <c:v>185.16796880000001</c:v>
                </c:pt>
                <c:pt idx="49928">
                  <c:v>324.12890620000002</c:v>
                </c:pt>
                <c:pt idx="49929">
                  <c:v>170.12890619999999</c:v>
                </c:pt>
                <c:pt idx="49930">
                  <c:v>185.12890619999999</c:v>
                </c:pt>
                <c:pt idx="49931">
                  <c:v>195.24609380000001</c:v>
                </c:pt>
                <c:pt idx="49932">
                  <c:v>290.24609379999998</c:v>
                </c:pt>
                <c:pt idx="49933">
                  <c:v>273.24609379999998</c:v>
                </c:pt>
                <c:pt idx="49934">
                  <c:v>423.94140620000002</c:v>
                </c:pt>
                <c:pt idx="49935">
                  <c:v>302.94140620000002</c:v>
                </c:pt>
                <c:pt idx="49936">
                  <c:v>265.16796879999998</c:v>
                </c:pt>
                <c:pt idx="49937">
                  <c:v>234.16796880000001</c:v>
                </c:pt>
                <c:pt idx="49938">
                  <c:v>273.16796879999998</c:v>
                </c:pt>
                <c:pt idx="49939">
                  <c:v>247.16796880000001</c:v>
                </c:pt>
                <c:pt idx="49940">
                  <c:v>362.33984379999998</c:v>
                </c:pt>
                <c:pt idx="49941">
                  <c:v>284.33984379999998</c:v>
                </c:pt>
                <c:pt idx="49942">
                  <c:v>293.33984379999998</c:v>
                </c:pt>
                <c:pt idx="49943">
                  <c:v>200.12890619999999</c:v>
                </c:pt>
                <c:pt idx="49944">
                  <c:v>241.1875</c:v>
                </c:pt>
                <c:pt idx="49945">
                  <c:v>116.2460938</c:v>
                </c:pt>
                <c:pt idx="49946">
                  <c:v>304.24609379999998</c:v>
                </c:pt>
                <c:pt idx="49947">
                  <c:v>226.24609380000001</c:v>
                </c:pt>
                <c:pt idx="49948">
                  <c:v>190.234375</c:v>
                </c:pt>
                <c:pt idx="49949">
                  <c:v>198.234375</c:v>
                </c:pt>
                <c:pt idx="49950">
                  <c:v>391.16796879999998</c:v>
                </c:pt>
                <c:pt idx="49951">
                  <c:v>293.12890620000002</c:v>
                </c:pt>
                <c:pt idx="49952">
                  <c:v>148.12890619999999</c:v>
                </c:pt>
                <c:pt idx="49953">
                  <c:v>277.1875</c:v>
                </c:pt>
                <c:pt idx="49954">
                  <c:v>192.1875</c:v>
                </c:pt>
                <c:pt idx="49955">
                  <c:v>227.1875</c:v>
                </c:pt>
                <c:pt idx="49956">
                  <c:v>286.1875</c:v>
                </c:pt>
                <c:pt idx="49957">
                  <c:v>265.1875</c:v>
                </c:pt>
                <c:pt idx="49958">
                  <c:v>472.24609379999998</c:v>
                </c:pt>
                <c:pt idx="49959">
                  <c:v>224.24609380000001</c:v>
                </c:pt>
                <c:pt idx="49960">
                  <c:v>159.94140619999999</c:v>
                </c:pt>
                <c:pt idx="49961">
                  <c:v>204.234375</c:v>
                </c:pt>
                <c:pt idx="49962">
                  <c:v>146.234375</c:v>
                </c:pt>
                <c:pt idx="49963">
                  <c:v>322.16796879999998</c:v>
                </c:pt>
                <c:pt idx="49964">
                  <c:v>181.16796880000001</c:v>
                </c:pt>
                <c:pt idx="49965">
                  <c:v>253.12890619999999</c:v>
                </c:pt>
                <c:pt idx="49966">
                  <c:v>201.12890619999999</c:v>
                </c:pt>
                <c:pt idx="49967">
                  <c:v>341.33984379999998</c:v>
                </c:pt>
                <c:pt idx="49968">
                  <c:v>234.33984380000001</c:v>
                </c:pt>
                <c:pt idx="49969">
                  <c:v>246.33984380000001</c:v>
                </c:pt>
                <c:pt idx="49970">
                  <c:v>144.12890619999999</c:v>
                </c:pt>
                <c:pt idx="49971">
                  <c:v>193.12890619999999</c:v>
                </c:pt>
                <c:pt idx="49972">
                  <c:v>349.1875</c:v>
                </c:pt>
                <c:pt idx="49973">
                  <c:v>397.1875</c:v>
                </c:pt>
                <c:pt idx="49974">
                  <c:v>303.1875</c:v>
                </c:pt>
                <c:pt idx="49975">
                  <c:v>432.1875</c:v>
                </c:pt>
                <c:pt idx="49976">
                  <c:v>274.24609379999998</c:v>
                </c:pt>
                <c:pt idx="49977">
                  <c:v>195.24609380000001</c:v>
                </c:pt>
                <c:pt idx="49978">
                  <c:v>283.24609379999998</c:v>
                </c:pt>
                <c:pt idx="49979">
                  <c:v>256.24609379999998</c:v>
                </c:pt>
                <c:pt idx="49980">
                  <c:v>176.94140619999999</c:v>
                </c:pt>
                <c:pt idx="49981">
                  <c:v>235.94140619999999</c:v>
                </c:pt>
                <c:pt idx="49982">
                  <c:v>170.234375</c:v>
                </c:pt>
                <c:pt idx="49983">
                  <c:v>310.234375</c:v>
                </c:pt>
                <c:pt idx="49984">
                  <c:v>293.33984379999998</c:v>
                </c:pt>
                <c:pt idx="49985">
                  <c:v>120.3398438</c:v>
                </c:pt>
                <c:pt idx="49986">
                  <c:v>118.3398438</c:v>
                </c:pt>
                <c:pt idx="49987">
                  <c:v>199.33984380000001</c:v>
                </c:pt>
                <c:pt idx="49988">
                  <c:v>265.12890620000002</c:v>
                </c:pt>
                <c:pt idx="49989">
                  <c:v>172.12890619999999</c:v>
                </c:pt>
                <c:pt idx="49990">
                  <c:v>297.1875</c:v>
                </c:pt>
                <c:pt idx="49991">
                  <c:v>195.1875</c:v>
                </c:pt>
                <c:pt idx="49992">
                  <c:v>154.24609380000001</c:v>
                </c:pt>
                <c:pt idx="49993">
                  <c:v>299.24609379999998</c:v>
                </c:pt>
                <c:pt idx="49994">
                  <c:v>282.24609379999998</c:v>
                </c:pt>
                <c:pt idx="49995">
                  <c:v>202.24609380000001</c:v>
                </c:pt>
                <c:pt idx="49996">
                  <c:v>188.24609380000001</c:v>
                </c:pt>
                <c:pt idx="49997">
                  <c:v>233.94140619999999</c:v>
                </c:pt>
                <c:pt idx="49998">
                  <c:v>174.94140619999999</c:v>
                </c:pt>
                <c:pt idx="49999">
                  <c:v>460.234375</c:v>
                </c:pt>
                <c:pt idx="50000">
                  <c:v>195.234375</c:v>
                </c:pt>
                <c:pt idx="50001">
                  <c:v>203.234375</c:v>
                </c:pt>
                <c:pt idx="50002">
                  <c:v>324.16796879999998</c:v>
                </c:pt>
                <c:pt idx="50003">
                  <c:v>50.16796875</c:v>
                </c:pt>
                <c:pt idx="50004">
                  <c:v>164.16796880000001</c:v>
                </c:pt>
                <c:pt idx="50005">
                  <c:v>194.16796880000001</c:v>
                </c:pt>
                <c:pt idx="50006">
                  <c:v>399.16796879999998</c:v>
                </c:pt>
                <c:pt idx="50007">
                  <c:v>102.1289062</c:v>
                </c:pt>
                <c:pt idx="50008">
                  <c:v>391.33984379999998</c:v>
                </c:pt>
                <c:pt idx="50009">
                  <c:v>301.12890620000002</c:v>
                </c:pt>
                <c:pt idx="50010">
                  <c:v>59.12890625</c:v>
                </c:pt>
                <c:pt idx="50011">
                  <c:v>145.1875</c:v>
                </c:pt>
                <c:pt idx="50012">
                  <c:v>127.1875</c:v>
                </c:pt>
                <c:pt idx="50013">
                  <c:v>233.1875</c:v>
                </c:pt>
                <c:pt idx="50014">
                  <c:v>170.24609380000001</c:v>
                </c:pt>
                <c:pt idx="50015">
                  <c:v>207.24609380000001</c:v>
                </c:pt>
                <c:pt idx="50016">
                  <c:v>165.94140619999999</c:v>
                </c:pt>
                <c:pt idx="50017">
                  <c:v>161.94140619999999</c:v>
                </c:pt>
                <c:pt idx="50018">
                  <c:v>174.234375</c:v>
                </c:pt>
                <c:pt idx="50019">
                  <c:v>327.234375</c:v>
                </c:pt>
                <c:pt idx="50020">
                  <c:v>272.16796879999998</c:v>
                </c:pt>
                <c:pt idx="50021">
                  <c:v>271.16796879999998</c:v>
                </c:pt>
                <c:pt idx="50022">
                  <c:v>94.12890625</c:v>
                </c:pt>
                <c:pt idx="50023">
                  <c:v>191.12890619999999</c:v>
                </c:pt>
                <c:pt idx="50024">
                  <c:v>349.12890620000002</c:v>
                </c:pt>
                <c:pt idx="50025">
                  <c:v>175.1875</c:v>
                </c:pt>
                <c:pt idx="50026">
                  <c:v>235.1875</c:v>
                </c:pt>
                <c:pt idx="50027">
                  <c:v>286.24609379999998</c:v>
                </c:pt>
                <c:pt idx="50028">
                  <c:v>220.24609380000001</c:v>
                </c:pt>
                <c:pt idx="50029">
                  <c:v>311.94140620000002</c:v>
                </c:pt>
                <c:pt idx="50030">
                  <c:v>418.94140620000002</c:v>
                </c:pt>
                <c:pt idx="50031">
                  <c:v>236.94140619999999</c:v>
                </c:pt>
                <c:pt idx="50032">
                  <c:v>331.94140620000002</c:v>
                </c:pt>
                <c:pt idx="50033">
                  <c:v>283.94140620000002</c:v>
                </c:pt>
                <c:pt idx="50034">
                  <c:v>278.94140620000002</c:v>
                </c:pt>
                <c:pt idx="50035">
                  <c:v>278.234375</c:v>
                </c:pt>
                <c:pt idx="50036">
                  <c:v>245.16796880000001</c:v>
                </c:pt>
                <c:pt idx="50037">
                  <c:v>294.16796879999998</c:v>
                </c:pt>
                <c:pt idx="50038">
                  <c:v>187.16796880000001</c:v>
                </c:pt>
                <c:pt idx="50039">
                  <c:v>242.12890619999999</c:v>
                </c:pt>
                <c:pt idx="50040">
                  <c:v>215.12890619999999</c:v>
                </c:pt>
                <c:pt idx="50041">
                  <c:v>383.12890620000002</c:v>
                </c:pt>
                <c:pt idx="50042">
                  <c:v>151.12890619999999</c:v>
                </c:pt>
                <c:pt idx="50043">
                  <c:v>246.33984380000001</c:v>
                </c:pt>
                <c:pt idx="50044">
                  <c:v>305.12890620000002</c:v>
                </c:pt>
                <c:pt idx="50045">
                  <c:v>184.12890619999999</c:v>
                </c:pt>
                <c:pt idx="50046">
                  <c:v>226.12890619999999</c:v>
                </c:pt>
                <c:pt idx="50047">
                  <c:v>223.1875</c:v>
                </c:pt>
                <c:pt idx="50048">
                  <c:v>185.1875</c:v>
                </c:pt>
                <c:pt idx="50049">
                  <c:v>136.24609380000001</c:v>
                </c:pt>
                <c:pt idx="50050">
                  <c:v>293.24609379999998</c:v>
                </c:pt>
                <c:pt idx="50051">
                  <c:v>228.24609380000001</c:v>
                </c:pt>
                <c:pt idx="50052">
                  <c:v>269.234375</c:v>
                </c:pt>
                <c:pt idx="50053">
                  <c:v>303.234375</c:v>
                </c:pt>
                <c:pt idx="50054">
                  <c:v>218.16796880000001</c:v>
                </c:pt>
                <c:pt idx="50055">
                  <c:v>253.16796880000001</c:v>
                </c:pt>
                <c:pt idx="50056">
                  <c:v>195.12890619999999</c:v>
                </c:pt>
                <c:pt idx="50057">
                  <c:v>182.12890619999999</c:v>
                </c:pt>
                <c:pt idx="50058">
                  <c:v>383.12890620000002</c:v>
                </c:pt>
                <c:pt idx="50059">
                  <c:v>186.12890619999999</c:v>
                </c:pt>
                <c:pt idx="50060">
                  <c:v>383.33984379999998</c:v>
                </c:pt>
                <c:pt idx="50061">
                  <c:v>123.3398438</c:v>
                </c:pt>
                <c:pt idx="50062">
                  <c:v>267.12890620000002</c:v>
                </c:pt>
                <c:pt idx="50063">
                  <c:v>181.12890619999999</c:v>
                </c:pt>
                <c:pt idx="50064">
                  <c:v>285.1875</c:v>
                </c:pt>
                <c:pt idx="50065">
                  <c:v>171.24609380000001</c:v>
                </c:pt>
                <c:pt idx="50066">
                  <c:v>176.24609380000001</c:v>
                </c:pt>
                <c:pt idx="50067">
                  <c:v>275.234375</c:v>
                </c:pt>
                <c:pt idx="50068">
                  <c:v>329.33984379999998</c:v>
                </c:pt>
                <c:pt idx="50069">
                  <c:v>576.12890619999996</c:v>
                </c:pt>
                <c:pt idx="50070">
                  <c:v>255.12890619999999</c:v>
                </c:pt>
                <c:pt idx="50071">
                  <c:v>311.1875</c:v>
                </c:pt>
                <c:pt idx="50072">
                  <c:v>248.24609380000001</c:v>
                </c:pt>
                <c:pt idx="50073">
                  <c:v>175.24609380000001</c:v>
                </c:pt>
                <c:pt idx="50074">
                  <c:v>186.24609380000001</c:v>
                </c:pt>
                <c:pt idx="50075">
                  <c:v>152.24609380000001</c:v>
                </c:pt>
                <c:pt idx="50076">
                  <c:v>313.94140620000002</c:v>
                </c:pt>
                <c:pt idx="50077">
                  <c:v>213.94140619999999</c:v>
                </c:pt>
                <c:pt idx="50078">
                  <c:v>260.234375</c:v>
                </c:pt>
                <c:pt idx="50079">
                  <c:v>309.16796879999998</c:v>
                </c:pt>
                <c:pt idx="50080">
                  <c:v>249.33984380000001</c:v>
                </c:pt>
                <c:pt idx="50081">
                  <c:v>441.33984379999998</c:v>
                </c:pt>
                <c:pt idx="50082">
                  <c:v>129.12890619999999</c:v>
                </c:pt>
                <c:pt idx="50083">
                  <c:v>368.12890620000002</c:v>
                </c:pt>
                <c:pt idx="50084">
                  <c:v>206.12890619999999</c:v>
                </c:pt>
                <c:pt idx="50085">
                  <c:v>223.1875</c:v>
                </c:pt>
                <c:pt idx="50086">
                  <c:v>247.1875</c:v>
                </c:pt>
                <c:pt idx="50087">
                  <c:v>403.1875</c:v>
                </c:pt>
                <c:pt idx="50088">
                  <c:v>247.24609380000001</c:v>
                </c:pt>
                <c:pt idx="50089">
                  <c:v>156.24609380000001</c:v>
                </c:pt>
                <c:pt idx="50090">
                  <c:v>349.234375</c:v>
                </c:pt>
                <c:pt idx="50091">
                  <c:v>240.16796880000001</c:v>
                </c:pt>
                <c:pt idx="50092">
                  <c:v>158.12890619999999</c:v>
                </c:pt>
                <c:pt idx="50093">
                  <c:v>83.1875</c:v>
                </c:pt>
                <c:pt idx="50094">
                  <c:v>340.1875</c:v>
                </c:pt>
                <c:pt idx="50095">
                  <c:v>223.1875</c:v>
                </c:pt>
                <c:pt idx="50096">
                  <c:v>132.24609380000001</c:v>
                </c:pt>
                <c:pt idx="50097">
                  <c:v>348.24609379999998</c:v>
                </c:pt>
                <c:pt idx="50098">
                  <c:v>248.94140619999999</c:v>
                </c:pt>
                <c:pt idx="50099">
                  <c:v>147.234375</c:v>
                </c:pt>
                <c:pt idx="50100">
                  <c:v>243.234375</c:v>
                </c:pt>
                <c:pt idx="50101">
                  <c:v>160.16796880000001</c:v>
                </c:pt>
                <c:pt idx="50102">
                  <c:v>253.12890619999999</c:v>
                </c:pt>
                <c:pt idx="50103">
                  <c:v>330.33984379999998</c:v>
                </c:pt>
                <c:pt idx="50104">
                  <c:v>95.33984375</c:v>
                </c:pt>
                <c:pt idx="50105">
                  <c:v>274.33984379999998</c:v>
                </c:pt>
                <c:pt idx="50106">
                  <c:v>258.33984379999998</c:v>
                </c:pt>
                <c:pt idx="50107">
                  <c:v>293.1875</c:v>
                </c:pt>
                <c:pt idx="50108">
                  <c:v>376.94140620000002</c:v>
                </c:pt>
                <c:pt idx="50109">
                  <c:v>224.94140619999999</c:v>
                </c:pt>
                <c:pt idx="50110">
                  <c:v>292.94140620000002</c:v>
                </c:pt>
                <c:pt idx="50111">
                  <c:v>221.94140619999999</c:v>
                </c:pt>
                <c:pt idx="50112">
                  <c:v>158.234375</c:v>
                </c:pt>
                <c:pt idx="50113">
                  <c:v>312.234375</c:v>
                </c:pt>
                <c:pt idx="50114">
                  <c:v>207.16796880000001</c:v>
                </c:pt>
                <c:pt idx="50115">
                  <c:v>226.12890619999999</c:v>
                </c:pt>
                <c:pt idx="50116">
                  <c:v>99.12890625</c:v>
                </c:pt>
                <c:pt idx="50117">
                  <c:v>211.33984380000001</c:v>
                </c:pt>
                <c:pt idx="50118">
                  <c:v>219.33984380000001</c:v>
                </c:pt>
                <c:pt idx="50119">
                  <c:v>265.12890620000002</c:v>
                </c:pt>
                <c:pt idx="50120">
                  <c:v>301.1875</c:v>
                </c:pt>
                <c:pt idx="50121">
                  <c:v>88.1875</c:v>
                </c:pt>
                <c:pt idx="50122">
                  <c:v>402.234375</c:v>
                </c:pt>
                <c:pt idx="50123">
                  <c:v>272.16796879999998</c:v>
                </c:pt>
                <c:pt idx="50124">
                  <c:v>293.16796879999998</c:v>
                </c:pt>
                <c:pt idx="50125">
                  <c:v>239.16796880000001</c:v>
                </c:pt>
                <c:pt idx="50126">
                  <c:v>83.33984375</c:v>
                </c:pt>
                <c:pt idx="50127">
                  <c:v>226.1875</c:v>
                </c:pt>
                <c:pt idx="50128">
                  <c:v>393.24609379999998</c:v>
                </c:pt>
                <c:pt idx="50129">
                  <c:v>144.24609380000001</c:v>
                </c:pt>
                <c:pt idx="50130">
                  <c:v>101.9414062</c:v>
                </c:pt>
                <c:pt idx="50131">
                  <c:v>310.234375</c:v>
                </c:pt>
                <c:pt idx="50132">
                  <c:v>430.234375</c:v>
                </c:pt>
                <c:pt idx="50133">
                  <c:v>117.234375</c:v>
                </c:pt>
                <c:pt idx="50134">
                  <c:v>221.16796880000001</c:v>
                </c:pt>
                <c:pt idx="50135">
                  <c:v>325.12890620000002</c:v>
                </c:pt>
                <c:pt idx="50136">
                  <c:v>296.12890620000002</c:v>
                </c:pt>
                <c:pt idx="50137">
                  <c:v>303.33984379999998</c:v>
                </c:pt>
                <c:pt idx="50138">
                  <c:v>347.33984379999998</c:v>
                </c:pt>
                <c:pt idx="50139">
                  <c:v>291.12890620000002</c:v>
                </c:pt>
                <c:pt idx="50140">
                  <c:v>117.1289062</c:v>
                </c:pt>
                <c:pt idx="50141">
                  <c:v>320.1875</c:v>
                </c:pt>
                <c:pt idx="50142">
                  <c:v>259.24609379999998</c:v>
                </c:pt>
                <c:pt idx="50143">
                  <c:v>164.24609380000001</c:v>
                </c:pt>
                <c:pt idx="50144">
                  <c:v>171.94140619999999</c:v>
                </c:pt>
                <c:pt idx="50145">
                  <c:v>330.234375</c:v>
                </c:pt>
                <c:pt idx="50146">
                  <c:v>282.234375</c:v>
                </c:pt>
                <c:pt idx="50147">
                  <c:v>204.16796880000001</c:v>
                </c:pt>
                <c:pt idx="50148">
                  <c:v>261.16796879999998</c:v>
                </c:pt>
                <c:pt idx="50149">
                  <c:v>237.16796880000001</c:v>
                </c:pt>
                <c:pt idx="50150">
                  <c:v>183.12890619999999</c:v>
                </c:pt>
                <c:pt idx="50151">
                  <c:v>277.12890620000002</c:v>
                </c:pt>
                <c:pt idx="50152">
                  <c:v>58.12890625</c:v>
                </c:pt>
                <c:pt idx="50153">
                  <c:v>203.12890619999999</c:v>
                </c:pt>
                <c:pt idx="50154">
                  <c:v>334.12890620000002</c:v>
                </c:pt>
                <c:pt idx="50155">
                  <c:v>135.33984380000001</c:v>
                </c:pt>
                <c:pt idx="50156">
                  <c:v>232.33984380000001</c:v>
                </c:pt>
                <c:pt idx="50157">
                  <c:v>204.33984380000001</c:v>
                </c:pt>
                <c:pt idx="50158">
                  <c:v>289.12890620000002</c:v>
                </c:pt>
                <c:pt idx="50159">
                  <c:v>266.12890620000002</c:v>
                </c:pt>
                <c:pt idx="50160">
                  <c:v>273.1875</c:v>
                </c:pt>
                <c:pt idx="50161">
                  <c:v>66.1875</c:v>
                </c:pt>
                <c:pt idx="50162">
                  <c:v>153.24609380000001</c:v>
                </c:pt>
                <c:pt idx="50163">
                  <c:v>266.94140620000002</c:v>
                </c:pt>
                <c:pt idx="50164">
                  <c:v>299.234375</c:v>
                </c:pt>
                <c:pt idx="50165">
                  <c:v>226.234375</c:v>
                </c:pt>
                <c:pt idx="50166">
                  <c:v>223.234375</c:v>
                </c:pt>
                <c:pt idx="50167">
                  <c:v>351.16796879999998</c:v>
                </c:pt>
                <c:pt idx="50168">
                  <c:v>333.12890620000002</c:v>
                </c:pt>
                <c:pt idx="50169">
                  <c:v>302.12890620000002</c:v>
                </c:pt>
                <c:pt idx="50170">
                  <c:v>440.12890620000002</c:v>
                </c:pt>
                <c:pt idx="50171">
                  <c:v>293.12890620000002</c:v>
                </c:pt>
                <c:pt idx="50172">
                  <c:v>198.33984380000001</c:v>
                </c:pt>
                <c:pt idx="50173">
                  <c:v>35.33984375</c:v>
                </c:pt>
                <c:pt idx="50174">
                  <c:v>216.33984380000001</c:v>
                </c:pt>
                <c:pt idx="50175">
                  <c:v>396.33984379999998</c:v>
                </c:pt>
                <c:pt idx="50176">
                  <c:v>318.12890620000002</c:v>
                </c:pt>
                <c:pt idx="50177">
                  <c:v>204.12890619999999</c:v>
                </c:pt>
                <c:pt idx="50178">
                  <c:v>269.1875</c:v>
                </c:pt>
                <c:pt idx="50179">
                  <c:v>322.1875</c:v>
                </c:pt>
                <c:pt idx="50180">
                  <c:v>337.1875</c:v>
                </c:pt>
                <c:pt idx="50181">
                  <c:v>289.1875</c:v>
                </c:pt>
                <c:pt idx="50182">
                  <c:v>211.1875</c:v>
                </c:pt>
                <c:pt idx="50183">
                  <c:v>376.1875</c:v>
                </c:pt>
                <c:pt idx="50184">
                  <c:v>262.24609379999998</c:v>
                </c:pt>
                <c:pt idx="50185">
                  <c:v>385.24609379999998</c:v>
                </c:pt>
                <c:pt idx="50186">
                  <c:v>136.24609380000001</c:v>
                </c:pt>
                <c:pt idx="50187">
                  <c:v>232.94140619999999</c:v>
                </c:pt>
                <c:pt idx="50188">
                  <c:v>224.94140619999999</c:v>
                </c:pt>
                <c:pt idx="50189">
                  <c:v>243.94140619999999</c:v>
                </c:pt>
                <c:pt idx="50190">
                  <c:v>225.234375</c:v>
                </c:pt>
                <c:pt idx="50191">
                  <c:v>262.234375</c:v>
                </c:pt>
                <c:pt idx="50192">
                  <c:v>198.234375</c:v>
                </c:pt>
                <c:pt idx="50193">
                  <c:v>195.16796880000001</c:v>
                </c:pt>
                <c:pt idx="50194">
                  <c:v>281.12890620000002</c:v>
                </c:pt>
                <c:pt idx="50195">
                  <c:v>208.33984380000001</c:v>
                </c:pt>
                <c:pt idx="50196">
                  <c:v>254.33984380000001</c:v>
                </c:pt>
                <c:pt idx="50197">
                  <c:v>240.33984380000001</c:v>
                </c:pt>
                <c:pt idx="50198">
                  <c:v>398.12890620000002</c:v>
                </c:pt>
                <c:pt idx="50199">
                  <c:v>319.12890620000002</c:v>
                </c:pt>
                <c:pt idx="50200">
                  <c:v>270.12890620000002</c:v>
                </c:pt>
                <c:pt idx="50201">
                  <c:v>221.24609380000001</c:v>
                </c:pt>
                <c:pt idx="50202">
                  <c:v>272.24609379999998</c:v>
                </c:pt>
                <c:pt idx="50203">
                  <c:v>304.24609379999998</c:v>
                </c:pt>
                <c:pt idx="50204">
                  <c:v>222.24609380000001</c:v>
                </c:pt>
                <c:pt idx="50205">
                  <c:v>316.24609379999998</c:v>
                </c:pt>
                <c:pt idx="50206">
                  <c:v>201.234375</c:v>
                </c:pt>
                <c:pt idx="50207">
                  <c:v>386.234375</c:v>
                </c:pt>
                <c:pt idx="50208">
                  <c:v>253.234375</c:v>
                </c:pt>
                <c:pt idx="50209">
                  <c:v>267.234375</c:v>
                </c:pt>
                <c:pt idx="50210">
                  <c:v>227.12890619999999</c:v>
                </c:pt>
                <c:pt idx="50211">
                  <c:v>350.33984379999998</c:v>
                </c:pt>
                <c:pt idx="50212">
                  <c:v>299.33984379999998</c:v>
                </c:pt>
                <c:pt idx="50213">
                  <c:v>179.33984380000001</c:v>
                </c:pt>
                <c:pt idx="50214">
                  <c:v>160.12890619999999</c:v>
                </c:pt>
                <c:pt idx="50215">
                  <c:v>202.1875</c:v>
                </c:pt>
                <c:pt idx="50216">
                  <c:v>183.24609380000001</c:v>
                </c:pt>
                <c:pt idx="50217">
                  <c:v>200.24609380000001</c:v>
                </c:pt>
                <c:pt idx="50218">
                  <c:v>256.24609379999998</c:v>
                </c:pt>
                <c:pt idx="50219">
                  <c:v>251.234375</c:v>
                </c:pt>
                <c:pt idx="50220">
                  <c:v>301.16796879999998</c:v>
                </c:pt>
                <c:pt idx="50221">
                  <c:v>200.12890619999999</c:v>
                </c:pt>
                <c:pt idx="50222">
                  <c:v>244.12890619999999</c:v>
                </c:pt>
                <c:pt idx="50223">
                  <c:v>260.12890620000002</c:v>
                </c:pt>
                <c:pt idx="50224">
                  <c:v>428.33984379999998</c:v>
                </c:pt>
                <c:pt idx="50225">
                  <c:v>322.12890620000002</c:v>
                </c:pt>
                <c:pt idx="50226">
                  <c:v>308.1875</c:v>
                </c:pt>
                <c:pt idx="50227">
                  <c:v>190.24609380000001</c:v>
                </c:pt>
                <c:pt idx="50228">
                  <c:v>269.94140620000002</c:v>
                </c:pt>
                <c:pt idx="50229">
                  <c:v>134.94140619999999</c:v>
                </c:pt>
                <c:pt idx="50230">
                  <c:v>252.94140619999999</c:v>
                </c:pt>
                <c:pt idx="50231">
                  <c:v>330.94140620000002</c:v>
                </c:pt>
                <c:pt idx="50232">
                  <c:v>395.94140620000002</c:v>
                </c:pt>
                <c:pt idx="50233">
                  <c:v>273.234375</c:v>
                </c:pt>
                <c:pt idx="50234">
                  <c:v>244.234375</c:v>
                </c:pt>
                <c:pt idx="50235">
                  <c:v>130.234375</c:v>
                </c:pt>
                <c:pt idx="50236">
                  <c:v>279.12890620000002</c:v>
                </c:pt>
                <c:pt idx="50237">
                  <c:v>281.12890620000002</c:v>
                </c:pt>
                <c:pt idx="50238">
                  <c:v>348.1875</c:v>
                </c:pt>
                <c:pt idx="50239">
                  <c:v>150.1875</c:v>
                </c:pt>
                <c:pt idx="50240">
                  <c:v>309.1875</c:v>
                </c:pt>
                <c:pt idx="50241">
                  <c:v>287.1875</c:v>
                </c:pt>
                <c:pt idx="50242">
                  <c:v>530.1875</c:v>
                </c:pt>
                <c:pt idx="50243">
                  <c:v>300.1875</c:v>
                </c:pt>
                <c:pt idx="50244">
                  <c:v>316.1875</c:v>
                </c:pt>
                <c:pt idx="50245">
                  <c:v>165.234375</c:v>
                </c:pt>
                <c:pt idx="50246">
                  <c:v>201.16796880000001</c:v>
                </c:pt>
                <c:pt idx="50247">
                  <c:v>332.16796879999998</c:v>
                </c:pt>
                <c:pt idx="50248">
                  <c:v>219.12890619999999</c:v>
                </c:pt>
                <c:pt idx="50249">
                  <c:v>231.33984380000001</c:v>
                </c:pt>
                <c:pt idx="50250">
                  <c:v>454.33984379999998</c:v>
                </c:pt>
                <c:pt idx="50251">
                  <c:v>305.33984379999998</c:v>
                </c:pt>
                <c:pt idx="50252">
                  <c:v>204.33984380000001</c:v>
                </c:pt>
                <c:pt idx="50253">
                  <c:v>175.33984380000001</c:v>
                </c:pt>
                <c:pt idx="50254">
                  <c:v>249.12890619999999</c:v>
                </c:pt>
                <c:pt idx="50255">
                  <c:v>367.12890620000002</c:v>
                </c:pt>
                <c:pt idx="50256">
                  <c:v>432.1875</c:v>
                </c:pt>
                <c:pt idx="50257">
                  <c:v>231.1875</c:v>
                </c:pt>
                <c:pt idx="50258">
                  <c:v>292.1875</c:v>
                </c:pt>
                <c:pt idx="50259">
                  <c:v>182.24609380000001</c:v>
                </c:pt>
                <c:pt idx="50260">
                  <c:v>317.94140620000002</c:v>
                </c:pt>
                <c:pt idx="50261">
                  <c:v>206.94140619999999</c:v>
                </c:pt>
                <c:pt idx="50262">
                  <c:v>125.9414062</c:v>
                </c:pt>
                <c:pt idx="50263">
                  <c:v>112.9414062</c:v>
                </c:pt>
                <c:pt idx="50264">
                  <c:v>183.234375</c:v>
                </c:pt>
                <c:pt idx="50265">
                  <c:v>298.234375</c:v>
                </c:pt>
                <c:pt idx="50266">
                  <c:v>211.234375</c:v>
                </c:pt>
                <c:pt idx="50267">
                  <c:v>286.16796879999998</c:v>
                </c:pt>
                <c:pt idx="50268">
                  <c:v>360.16796879999998</c:v>
                </c:pt>
                <c:pt idx="50269">
                  <c:v>154.16796880000001</c:v>
                </c:pt>
                <c:pt idx="50270">
                  <c:v>243.16796880000001</c:v>
                </c:pt>
                <c:pt idx="50271">
                  <c:v>315.12890620000002</c:v>
                </c:pt>
                <c:pt idx="50272">
                  <c:v>138.12890619999999</c:v>
                </c:pt>
                <c:pt idx="50273">
                  <c:v>372.33984379999998</c:v>
                </c:pt>
                <c:pt idx="50274">
                  <c:v>219.1875</c:v>
                </c:pt>
                <c:pt idx="50275">
                  <c:v>260.1875</c:v>
                </c:pt>
                <c:pt idx="50276">
                  <c:v>187.1875</c:v>
                </c:pt>
                <c:pt idx="50277">
                  <c:v>251.24609380000001</c:v>
                </c:pt>
                <c:pt idx="50278">
                  <c:v>215.24609380000001</c:v>
                </c:pt>
                <c:pt idx="50279">
                  <c:v>426.24609379999998</c:v>
                </c:pt>
                <c:pt idx="50280">
                  <c:v>163.16796880000001</c:v>
                </c:pt>
                <c:pt idx="50281">
                  <c:v>120.1679688</c:v>
                </c:pt>
                <c:pt idx="50282">
                  <c:v>252.16796880000001</c:v>
                </c:pt>
                <c:pt idx="50283">
                  <c:v>217.12890619999999</c:v>
                </c:pt>
                <c:pt idx="50284">
                  <c:v>158.12890619999999</c:v>
                </c:pt>
                <c:pt idx="50285">
                  <c:v>198.12890619999999</c:v>
                </c:pt>
                <c:pt idx="50286">
                  <c:v>248.12890619999999</c:v>
                </c:pt>
                <c:pt idx="50287">
                  <c:v>328.1875</c:v>
                </c:pt>
                <c:pt idx="50288">
                  <c:v>350.24609379999998</c:v>
                </c:pt>
                <c:pt idx="50289">
                  <c:v>89.24609375</c:v>
                </c:pt>
                <c:pt idx="50290">
                  <c:v>204.24609380000001</c:v>
                </c:pt>
                <c:pt idx="50291">
                  <c:v>417.234375</c:v>
                </c:pt>
                <c:pt idx="50292">
                  <c:v>140.234375</c:v>
                </c:pt>
                <c:pt idx="50293">
                  <c:v>417.16796879999998</c:v>
                </c:pt>
                <c:pt idx="50294">
                  <c:v>326.16796879999998</c:v>
                </c:pt>
                <c:pt idx="50295">
                  <c:v>239.16796880000001</c:v>
                </c:pt>
                <c:pt idx="50296">
                  <c:v>235.12890619999999</c:v>
                </c:pt>
                <c:pt idx="50297">
                  <c:v>211.12890619999999</c:v>
                </c:pt>
                <c:pt idx="50298">
                  <c:v>247.12890619999999</c:v>
                </c:pt>
                <c:pt idx="50299">
                  <c:v>396.12890620000002</c:v>
                </c:pt>
                <c:pt idx="50300">
                  <c:v>72.33984375</c:v>
                </c:pt>
                <c:pt idx="50301">
                  <c:v>232.12890619999999</c:v>
                </c:pt>
                <c:pt idx="50302">
                  <c:v>223.1875</c:v>
                </c:pt>
                <c:pt idx="50303">
                  <c:v>282.24609379999998</c:v>
                </c:pt>
                <c:pt idx="50304">
                  <c:v>272.24609379999998</c:v>
                </c:pt>
                <c:pt idx="50305">
                  <c:v>312.24609379999998</c:v>
                </c:pt>
                <c:pt idx="50306">
                  <c:v>493.234375</c:v>
                </c:pt>
                <c:pt idx="50307">
                  <c:v>299.234375</c:v>
                </c:pt>
                <c:pt idx="50308">
                  <c:v>356.234375</c:v>
                </c:pt>
                <c:pt idx="50309">
                  <c:v>89.234375</c:v>
                </c:pt>
                <c:pt idx="50310">
                  <c:v>342.16796879999998</c:v>
                </c:pt>
                <c:pt idx="50311">
                  <c:v>319.16796879999998</c:v>
                </c:pt>
                <c:pt idx="50312">
                  <c:v>189.16796880000001</c:v>
                </c:pt>
                <c:pt idx="50313">
                  <c:v>308.12890620000002</c:v>
                </c:pt>
                <c:pt idx="50314">
                  <c:v>125.1289062</c:v>
                </c:pt>
                <c:pt idx="50315">
                  <c:v>268.33984379999998</c:v>
                </c:pt>
                <c:pt idx="50316">
                  <c:v>107.3398438</c:v>
                </c:pt>
                <c:pt idx="50317">
                  <c:v>183.33984380000001</c:v>
                </c:pt>
                <c:pt idx="50318">
                  <c:v>232.33984380000001</c:v>
                </c:pt>
                <c:pt idx="50319">
                  <c:v>127.3398438</c:v>
                </c:pt>
                <c:pt idx="50320">
                  <c:v>469.12890620000002</c:v>
                </c:pt>
                <c:pt idx="50321">
                  <c:v>296.12890620000002</c:v>
                </c:pt>
                <c:pt idx="50322">
                  <c:v>108.1289062</c:v>
                </c:pt>
                <c:pt idx="50323">
                  <c:v>376.1875</c:v>
                </c:pt>
                <c:pt idx="50324">
                  <c:v>115.2460938</c:v>
                </c:pt>
                <c:pt idx="50325">
                  <c:v>280.24609379999998</c:v>
                </c:pt>
                <c:pt idx="50326">
                  <c:v>262.24609379999998</c:v>
                </c:pt>
                <c:pt idx="50327">
                  <c:v>375.94140620000002</c:v>
                </c:pt>
                <c:pt idx="50328">
                  <c:v>226.16796880000001</c:v>
                </c:pt>
                <c:pt idx="50329">
                  <c:v>285.12890620000002</c:v>
                </c:pt>
                <c:pt idx="50330">
                  <c:v>328.12890620000002</c:v>
                </c:pt>
                <c:pt idx="50331">
                  <c:v>296.12890620000002</c:v>
                </c:pt>
                <c:pt idx="50332">
                  <c:v>319.12890620000002</c:v>
                </c:pt>
                <c:pt idx="50333">
                  <c:v>484.33984379999998</c:v>
                </c:pt>
                <c:pt idx="50334">
                  <c:v>296.33984379999998</c:v>
                </c:pt>
                <c:pt idx="50335">
                  <c:v>276.12890620000002</c:v>
                </c:pt>
                <c:pt idx="50336">
                  <c:v>180.12890619999999</c:v>
                </c:pt>
                <c:pt idx="50337">
                  <c:v>352.12890620000002</c:v>
                </c:pt>
                <c:pt idx="50338">
                  <c:v>282.12890620000002</c:v>
                </c:pt>
                <c:pt idx="50339">
                  <c:v>230.12890619999999</c:v>
                </c:pt>
                <c:pt idx="50340">
                  <c:v>245.1875</c:v>
                </c:pt>
                <c:pt idx="50341">
                  <c:v>287.24609379999998</c:v>
                </c:pt>
                <c:pt idx="50342">
                  <c:v>343.94140620000002</c:v>
                </c:pt>
                <c:pt idx="50343">
                  <c:v>216.234375</c:v>
                </c:pt>
                <c:pt idx="50344">
                  <c:v>221.16796880000001</c:v>
                </c:pt>
                <c:pt idx="50345">
                  <c:v>206.16796880000001</c:v>
                </c:pt>
                <c:pt idx="50346">
                  <c:v>247.16796880000001</c:v>
                </c:pt>
                <c:pt idx="50347">
                  <c:v>106.1679688</c:v>
                </c:pt>
                <c:pt idx="50348">
                  <c:v>226.16796880000001</c:v>
                </c:pt>
                <c:pt idx="50349">
                  <c:v>236.12890619999999</c:v>
                </c:pt>
                <c:pt idx="50350">
                  <c:v>232.12890619999999</c:v>
                </c:pt>
                <c:pt idx="50351">
                  <c:v>293.33984379999998</c:v>
                </c:pt>
                <c:pt idx="50352">
                  <c:v>290.33984379999998</c:v>
                </c:pt>
                <c:pt idx="50353">
                  <c:v>291.33984379999998</c:v>
                </c:pt>
                <c:pt idx="50354">
                  <c:v>365.12890620000002</c:v>
                </c:pt>
                <c:pt idx="50355">
                  <c:v>335.12890620000002</c:v>
                </c:pt>
                <c:pt idx="50356">
                  <c:v>180.1875</c:v>
                </c:pt>
                <c:pt idx="50357">
                  <c:v>257.1875</c:v>
                </c:pt>
                <c:pt idx="50358">
                  <c:v>323.1875</c:v>
                </c:pt>
                <c:pt idx="50359">
                  <c:v>123.2460938</c:v>
                </c:pt>
                <c:pt idx="50360">
                  <c:v>171.24609380000001</c:v>
                </c:pt>
                <c:pt idx="50361">
                  <c:v>350.24609379999998</c:v>
                </c:pt>
                <c:pt idx="50362">
                  <c:v>144.94140619999999</c:v>
                </c:pt>
                <c:pt idx="50363">
                  <c:v>234.94140619999999</c:v>
                </c:pt>
                <c:pt idx="50364">
                  <c:v>91.94140625</c:v>
                </c:pt>
                <c:pt idx="50365">
                  <c:v>259.94140620000002</c:v>
                </c:pt>
                <c:pt idx="50366">
                  <c:v>247.234375</c:v>
                </c:pt>
                <c:pt idx="50367">
                  <c:v>278.16796879999998</c:v>
                </c:pt>
                <c:pt idx="50368">
                  <c:v>11.12890625</c:v>
                </c:pt>
                <c:pt idx="50369">
                  <c:v>276.33984379999998</c:v>
                </c:pt>
                <c:pt idx="50370">
                  <c:v>362.33984379999998</c:v>
                </c:pt>
                <c:pt idx="50371">
                  <c:v>389.33984379999998</c:v>
                </c:pt>
                <c:pt idx="50372">
                  <c:v>275.33984379999998</c:v>
                </c:pt>
                <c:pt idx="50373">
                  <c:v>182.33984380000001</c:v>
                </c:pt>
                <c:pt idx="50374">
                  <c:v>259.12890620000002</c:v>
                </c:pt>
                <c:pt idx="50375">
                  <c:v>349.1875</c:v>
                </c:pt>
                <c:pt idx="50376">
                  <c:v>292.1875</c:v>
                </c:pt>
                <c:pt idx="50377">
                  <c:v>479.1875</c:v>
                </c:pt>
                <c:pt idx="50378">
                  <c:v>275.1875</c:v>
                </c:pt>
                <c:pt idx="50379">
                  <c:v>163.94140619999999</c:v>
                </c:pt>
                <c:pt idx="50380">
                  <c:v>612.234375</c:v>
                </c:pt>
                <c:pt idx="50381">
                  <c:v>321.16796879999998</c:v>
                </c:pt>
                <c:pt idx="50382">
                  <c:v>381.16796879999998</c:v>
                </c:pt>
                <c:pt idx="50383">
                  <c:v>246.16796880000001</c:v>
                </c:pt>
                <c:pt idx="50384">
                  <c:v>218.16796880000001</c:v>
                </c:pt>
                <c:pt idx="50385">
                  <c:v>291.12890620000002</c:v>
                </c:pt>
                <c:pt idx="50386">
                  <c:v>384.12890620000002</c:v>
                </c:pt>
                <c:pt idx="50387">
                  <c:v>140.33984380000001</c:v>
                </c:pt>
                <c:pt idx="50388">
                  <c:v>409.12890620000002</c:v>
                </c:pt>
                <c:pt idx="50389">
                  <c:v>312.1875</c:v>
                </c:pt>
                <c:pt idx="50390">
                  <c:v>233.1875</c:v>
                </c:pt>
                <c:pt idx="50391">
                  <c:v>201.1875</c:v>
                </c:pt>
                <c:pt idx="50392">
                  <c:v>237.1875</c:v>
                </c:pt>
                <c:pt idx="50393">
                  <c:v>119.2460938</c:v>
                </c:pt>
                <c:pt idx="50394">
                  <c:v>457.24609379999998</c:v>
                </c:pt>
                <c:pt idx="50395">
                  <c:v>289.24609379999998</c:v>
                </c:pt>
                <c:pt idx="50396">
                  <c:v>408.94140620000002</c:v>
                </c:pt>
                <c:pt idx="50397">
                  <c:v>379.94140620000002</c:v>
                </c:pt>
                <c:pt idx="50398">
                  <c:v>249.234375</c:v>
                </c:pt>
                <c:pt idx="50399">
                  <c:v>218.234375</c:v>
                </c:pt>
                <c:pt idx="50400">
                  <c:v>351.234375</c:v>
                </c:pt>
                <c:pt idx="50401">
                  <c:v>209.234375</c:v>
                </c:pt>
                <c:pt idx="50402">
                  <c:v>199.234375</c:v>
                </c:pt>
                <c:pt idx="50403">
                  <c:v>93.234375</c:v>
                </c:pt>
                <c:pt idx="50404">
                  <c:v>238.16796880000001</c:v>
                </c:pt>
                <c:pt idx="50405">
                  <c:v>259.16796879999998</c:v>
                </c:pt>
                <c:pt idx="50406">
                  <c:v>260.12890620000002</c:v>
                </c:pt>
                <c:pt idx="50407">
                  <c:v>227.12890619999999</c:v>
                </c:pt>
                <c:pt idx="50408">
                  <c:v>223.33984380000001</c:v>
                </c:pt>
                <c:pt idx="50409">
                  <c:v>304.33984379999998</c:v>
                </c:pt>
                <c:pt idx="50410">
                  <c:v>358.12890620000002</c:v>
                </c:pt>
                <c:pt idx="50411">
                  <c:v>285.12890620000002</c:v>
                </c:pt>
                <c:pt idx="50412">
                  <c:v>299.12890620000002</c:v>
                </c:pt>
                <c:pt idx="50413">
                  <c:v>149.12890619999999</c:v>
                </c:pt>
                <c:pt idx="50414">
                  <c:v>462.12890620000002</c:v>
                </c:pt>
                <c:pt idx="50415">
                  <c:v>335.24609379999998</c:v>
                </c:pt>
                <c:pt idx="50416">
                  <c:v>98.24609375</c:v>
                </c:pt>
                <c:pt idx="50417">
                  <c:v>339.234375</c:v>
                </c:pt>
                <c:pt idx="50418">
                  <c:v>292.234375</c:v>
                </c:pt>
                <c:pt idx="50419">
                  <c:v>124.1679688</c:v>
                </c:pt>
                <c:pt idx="50420">
                  <c:v>292.16796879999998</c:v>
                </c:pt>
                <c:pt idx="50421">
                  <c:v>179.16796880000001</c:v>
                </c:pt>
                <c:pt idx="50422">
                  <c:v>225.12890619999999</c:v>
                </c:pt>
                <c:pt idx="50423">
                  <c:v>161.12890619999999</c:v>
                </c:pt>
                <c:pt idx="50424">
                  <c:v>281.33984379999998</c:v>
                </c:pt>
                <c:pt idx="50425">
                  <c:v>189.12890619999999</c:v>
                </c:pt>
                <c:pt idx="50426">
                  <c:v>254.12890619999999</c:v>
                </c:pt>
                <c:pt idx="50427">
                  <c:v>263.1875</c:v>
                </c:pt>
                <c:pt idx="50428">
                  <c:v>217.24609380000001</c:v>
                </c:pt>
                <c:pt idx="50429">
                  <c:v>435.94140620000002</c:v>
                </c:pt>
                <c:pt idx="50430">
                  <c:v>188.94140619999999</c:v>
                </c:pt>
                <c:pt idx="50431">
                  <c:v>150.94140619999999</c:v>
                </c:pt>
                <c:pt idx="50432">
                  <c:v>214.234375</c:v>
                </c:pt>
                <c:pt idx="50433">
                  <c:v>224.234375</c:v>
                </c:pt>
                <c:pt idx="50434">
                  <c:v>147.16796880000001</c:v>
                </c:pt>
                <c:pt idx="50435">
                  <c:v>318.16796879999998</c:v>
                </c:pt>
                <c:pt idx="50436">
                  <c:v>341.16796879999998</c:v>
                </c:pt>
                <c:pt idx="50437">
                  <c:v>291.12890620000002</c:v>
                </c:pt>
                <c:pt idx="50438">
                  <c:v>181.33984380000001</c:v>
                </c:pt>
                <c:pt idx="50439">
                  <c:v>272.33984379999998</c:v>
                </c:pt>
                <c:pt idx="50440">
                  <c:v>330.12890620000002</c:v>
                </c:pt>
                <c:pt idx="50441">
                  <c:v>280.12890620000002</c:v>
                </c:pt>
                <c:pt idx="50442">
                  <c:v>103.1289062</c:v>
                </c:pt>
                <c:pt idx="50443">
                  <c:v>341.1875</c:v>
                </c:pt>
                <c:pt idx="50444">
                  <c:v>343.1875</c:v>
                </c:pt>
                <c:pt idx="50445">
                  <c:v>383.1875</c:v>
                </c:pt>
                <c:pt idx="50446">
                  <c:v>151.24609380000001</c:v>
                </c:pt>
                <c:pt idx="50447">
                  <c:v>234.24609380000001</c:v>
                </c:pt>
                <c:pt idx="50448">
                  <c:v>172.94140619999999</c:v>
                </c:pt>
                <c:pt idx="50449">
                  <c:v>256.94140620000002</c:v>
                </c:pt>
                <c:pt idx="50450">
                  <c:v>197.94140619999999</c:v>
                </c:pt>
                <c:pt idx="50451">
                  <c:v>165.234375</c:v>
                </c:pt>
                <c:pt idx="50452">
                  <c:v>284.16796879999998</c:v>
                </c:pt>
                <c:pt idx="50453">
                  <c:v>317.16796879999998</c:v>
                </c:pt>
                <c:pt idx="50454">
                  <c:v>99.12890625</c:v>
                </c:pt>
                <c:pt idx="50455">
                  <c:v>219.12890619999999</c:v>
                </c:pt>
                <c:pt idx="50456">
                  <c:v>267.33984379999998</c:v>
                </c:pt>
                <c:pt idx="50457">
                  <c:v>200.33984380000001</c:v>
                </c:pt>
                <c:pt idx="50458">
                  <c:v>198.33984380000001</c:v>
                </c:pt>
                <c:pt idx="50459">
                  <c:v>156.33984380000001</c:v>
                </c:pt>
                <c:pt idx="50460">
                  <c:v>107.3398438</c:v>
                </c:pt>
                <c:pt idx="50461">
                  <c:v>302.33984379999998</c:v>
                </c:pt>
                <c:pt idx="50462">
                  <c:v>218.12890619999999</c:v>
                </c:pt>
                <c:pt idx="50463">
                  <c:v>190.1875</c:v>
                </c:pt>
                <c:pt idx="50464">
                  <c:v>190.1875</c:v>
                </c:pt>
                <c:pt idx="50465">
                  <c:v>183.24609380000001</c:v>
                </c:pt>
                <c:pt idx="50466">
                  <c:v>244.24609380000001</c:v>
                </c:pt>
                <c:pt idx="50467">
                  <c:v>377.94140620000002</c:v>
                </c:pt>
                <c:pt idx="50468">
                  <c:v>224.234375</c:v>
                </c:pt>
                <c:pt idx="50469">
                  <c:v>320.16796879999998</c:v>
                </c:pt>
                <c:pt idx="50470">
                  <c:v>114.1289062</c:v>
                </c:pt>
                <c:pt idx="50471">
                  <c:v>227.12890619999999</c:v>
                </c:pt>
                <c:pt idx="50472">
                  <c:v>204.12890619999999</c:v>
                </c:pt>
                <c:pt idx="50473">
                  <c:v>334.12890620000002</c:v>
                </c:pt>
                <c:pt idx="50474">
                  <c:v>191.33984380000001</c:v>
                </c:pt>
                <c:pt idx="50475">
                  <c:v>190.33984380000001</c:v>
                </c:pt>
                <c:pt idx="50476">
                  <c:v>227.12890619999999</c:v>
                </c:pt>
                <c:pt idx="50477">
                  <c:v>245.1875</c:v>
                </c:pt>
                <c:pt idx="50478">
                  <c:v>375.24609379999998</c:v>
                </c:pt>
                <c:pt idx="50479">
                  <c:v>146.24609380000001</c:v>
                </c:pt>
                <c:pt idx="50480">
                  <c:v>297.24609379999998</c:v>
                </c:pt>
                <c:pt idx="50481">
                  <c:v>336.94140620000002</c:v>
                </c:pt>
                <c:pt idx="50482">
                  <c:v>426.94140620000002</c:v>
                </c:pt>
                <c:pt idx="50483">
                  <c:v>263.234375</c:v>
                </c:pt>
                <c:pt idx="50484">
                  <c:v>327.234375</c:v>
                </c:pt>
                <c:pt idx="50485">
                  <c:v>278.16796879999998</c:v>
                </c:pt>
                <c:pt idx="50486">
                  <c:v>263.12890620000002</c:v>
                </c:pt>
                <c:pt idx="50487">
                  <c:v>266.12890620000002</c:v>
                </c:pt>
                <c:pt idx="50488">
                  <c:v>176.33984380000001</c:v>
                </c:pt>
                <c:pt idx="50489">
                  <c:v>250.12890619999999</c:v>
                </c:pt>
                <c:pt idx="50490">
                  <c:v>110.1289062</c:v>
                </c:pt>
                <c:pt idx="50491">
                  <c:v>459.1875</c:v>
                </c:pt>
                <c:pt idx="50492">
                  <c:v>337.1875</c:v>
                </c:pt>
                <c:pt idx="50493">
                  <c:v>220.24609380000001</c:v>
                </c:pt>
                <c:pt idx="50494">
                  <c:v>306.24609379999998</c:v>
                </c:pt>
                <c:pt idx="50495">
                  <c:v>222.94140619999999</c:v>
                </c:pt>
                <c:pt idx="50496">
                  <c:v>131.94140619999999</c:v>
                </c:pt>
                <c:pt idx="50497">
                  <c:v>331.16796879999998</c:v>
                </c:pt>
                <c:pt idx="50498">
                  <c:v>252.16796880000001</c:v>
                </c:pt>
                <c:pt idx="50499">
                  <c:v>453.12890620000002</c:v>
                </c:pt>
                <c:pt idx="50500">
                  <c:v>223.12890619999999</c:v>
                </c:pt>
                <c:pt idx="50501">
                  <c:v>220.12890619999999</c:v>
                </c:pt>
                <c:pt idx="50502">
                  <c:v>377.12890620000002</c:v>
                </c:pt>
                <c:pt idx="50503">
                  <c:v>184.12890619999999</c:v>
                </c:pt>
                <c:pt idx="50504">
                  <c:v>283.33984379999998</c:v>
                </c:pt>
                <c:pt idx="50505">
                  <c:v>350.33984379999998</c:v>
                </c:pt>
                <c:pt idx="50506">
                  <c:v>104.3398438</c:v>
                </c:pt>
                <c:pt idx="50507">
                  <c:v>321.1875</c:v>
                </c:pt>
                <c:pt idx="50508">
                  <c:v>263.24609379999998</c:v>
                </c:pt>
                <c:pt idx="50509">
                  <c:v>179.24609380000001</c:v>
                </c:pt>
                <c:pt idx="50510">
                  <c:v>426.24609379999998</c:v>
                </c:pt>
                <c:pt idx="50511">
                  <c:v>284.24609379999998</c:v>
                </c:pt>
                <c:pt idx="50512">
                  <c:v>442.94140620000002</c:v>
                </c:pt>
                <c:pt idx="50513">
                  <c:v>43.94140625</c:v>
                </c:pt>
                <c:pt idx="50514">
                  <c:v>313.234375</c:v>
                </c:pt>
                <c:pt idx="50515">
                  <c:v>196.16796880000001</c:v>
                </c:pt>
                <c:pt idx="50516">
                  <c:v>186.16796880000001</c:v>
                </c:pt>
                <c:pt idx="50517">
                  <c:v>375.16796879999998</c:v>
                </c:pt>
                <c:pt idx="50518">
                  <c:v>180.12890619999999</c:v>
                </c:pt>
                <c:pt idx="50519">
                  <c:v>413.12890620000002</c:v>
                </c:pt>
                <c:pt idx="50520">
                  <c:v>287.12890620000002</c:v>
                </c:pt>
                <c:pt idx="50521">
                  <c:v>288.12890620000002</c:v>
                </c:pt>
                <c:pt idx="50522">
                  <c:v>414.12890620000002</c:v>
                </c:pt>
                <c:pt idx="50523">
                  <c:v>305.33984379999998</c:v>
                </c:pt>
                <c:pt idx="50524">
                  <c:v>248.33984380000001</c:v>
                </c:pt>
                <c:pt idx="50525">
                  <c:v>247.12890619999999</c:v>
                </c:pt>
                <c:pt idx="50526">
                  <c:v>166.12890619999999</c:v>
                </c:pt>
                <c:pt idx="50527">
                  <c:v>222.1875</c:v>
                </c:pt>
                <c:pt idx="50528">
                  <c:v>272.94140620000002</c:v>
                </c:pt>
                <c:pt idx="50529">
                  <c:v>299.94140620000002</c:v>
                </c:pt>
                <c:pt idx="50530">
                  <c:v>455.12890620000002</c:v>
                </c:pt>
                <c:pt idx="50531">
                  <c:v>197.12890619999999</c:v>
                </c:pt>
                <c:pt idx="50532">
                  <c:v>491.33984379999998</c:v>
                </c:pt>
                <c:pt idx="50533">
                  <c:v>352.12890620000002</c:v>
                </c:pt>
                <c:pt idx="50534">
                  <c:v>271.12890620000002</c:v>
                </c:pt>
                <c:pt idx="50535">
                  <c:v>349.12890620000002</c:v>
                </c:pt>
                <c:pt idx="50536">
                  <c:v>156.12890619999999</c:v>
                </c:pt>
                <c:pt idx="50537">
                  <c:v>180.1875</c:v>
                </c:pt>
                <c:pt idx="50538">
                  <c:v>190.1875</c:v>
                </c:pt>
                <c:pt idx="50539">
                  <c:v>243.1875</c:v>
                </c:pt>
                <c:pt idx="50540">
                  <c:v>212.24609380000001</c:v>
                </c:pt>
                <c:pt idx="50541">
                  <c:v>179.94140619999999</c:v>
                </c:pt>
                <c:pt idx="50542">
                  <c:v>370.234375</c:v>
                </c:pt>
                <c:pt idx="50543">
                  <c:v>194.234375</c:v>
                </c:pt>
                <c:pt idx="50544">
                  <c:v>234.234375</c:v>
                </c:pt>
                <c:pt idx="50545">
                  <c:v>262.16796879999998</c:v>
                </c:pt>
                <c:pt idx="50546">
                  <c:v>317.12890620000002</c:v>
                </c:pt>
                <c:pt idx="50547">
                  <c:v>230.12890619999999</c:v>
                </c:pt>
                <c:pt idx="50548">
                  <c:v>177.33984380000001</c:v>
                </c:pt>
                <c:pt idx="50549">
                  <c:v>239.33984380000001</c:v>
                </c:pt>
                <c:pt idx="50550">
                  <c:v>131.12890619999999</c:v>
                </c:pt>
                <c:pt idx="50551">
                  <c:v>292.1875</c:v>
                </c:pt>
                <c:pt idx="50552">
                  <c:v>304.24609379999998</c:v>
                </c:pt>
                <c:pt idx="50553">
                  <c:v>244.24609380000001</c:v>
                </c:pt>
                <c:pt idx="50554">
                  <c:v>242.24609380000001</c:v>
                </c:pt>
                <c:pt idx="50555">
                  <c:v>315.24609379999998</c:v>
                </c:pt>
                <c:pt idx="50556">
                  <c:v>226.16796880000001</c:v>
                </c:pt>
                <c:pt idx="50557">
                  <c:v>188.12890619999999</c:v>
                </c:pt>
                <c:pt idx="50558">
                  <c:v>235.33984380000001</c:v>
                </c:pt>
                <c:pt idx="50559">
                  <c:v>461.33984379999998</c:v>
                </c:pt>
                <c:pt idx="50560">
                  <c:v>145.33984380000001</c:v>
                </c:pt>
                <c:pt idx="50561">
                  <c:v>314.33984379999998</c:v>
                </c:pt>
                <c:pt idx="50562">
                  <c:v>175.33984380000001</c:v>
                </c:pt>
                <c:pt idx="50563">
                  <c:v>299.33984379999998</c:v>
                </c:pt>
                <c:pt idx="50564">
                  <c:v>100.1289062</c:v>
                </c:pt>
                <c:pt idx="50565">
                  <c:v>229.12890619999999</c:v>
                </c:pt>
                <c:pt idx="50566">
                  <c:v>127.1289062</c:v>
                </c:pt>
                <c:pt idx="50567">
                  <c:v>198.12890619999999</c:v>
                </c:pt>
                <c:pt idx="50568">
                  <c:v>195.24609380000001</c:v>
                </c:pt>
                <c:pt idx="50569">
                  <c:v>195.24609380000001</c:v>
                </c:pt>
                <c:pt idx="50570">
                  <c:v>167.234375</c:v>
                </c:pt>
                <c:pt idx="50571">
                  <c:v>361.234375</c:v>
                </c:pt>
                <c:pt idx="50572">
                  <c:v>276.234375</c:v>
                </c:pt>
                <c:pt idx="50573">
                  <c:v>227.16796880000001</c:v>
                </c:pt>
                <c:pt idx="50574">
                  <c:v>180.33984380000001</c:v>
                </c:pt>
                <c:pt idx="50575">
                  <c:v>247.12890619999999</c:v>
                </c:pt>
                <c:pt idx="50576">
                  <c:v>325.12890620000002</c:v>
                </c:pt>
                <c:pt idx="50577">
                  <c:v>272.12890620000002</c:v>
                </c:pt>
                <c:pt idx="50578">
                  <c:v>215.1875</c:v>
                </c:pt>
                <c:pt idx="50579">
                  <c:v>336.1875</c:v>
                </c:pt>
                <c:pt idx="50580">
                  <c:v>300.1875</c:v>
                </c:pt>
                <c:pt idx="50581">
                  <c:v>298.24609379999998</c:v>
                </c:pt>
                <c:pt idx="50582">
                  <c:v>394.24609379999998</c:v>
                </c:pt>
                <c:pt idx="50583">
                  <c:v>326.24609379999998</c:v>
                </c:pt>
                <c:pt idx="50584">
                  <c:v>325.94140620000002</c:v>
                </c:pt>
                <c:pt idx="50585">
                  <c:v>368.234375</c:v>
                </c:pt>
                <c:pt idx="50586">
                  <c:v>220.234375</c:v>
                </c:pt>
                <c:pt idx="50587">
                  <c:v>278.16796879999998</c:v>
                </c:pt>
                <c:pt idx="50588">
                  <c:v>453.16796879999998</c:v>
                </c:pt>
                <c:pt idx="50589">
                  <c:v>273.16796879999998</c:v>
                </c:pt>
                <c:pt idx="50590">
                  <c:v>238.12890619999999</c:v>
                </c:pt>
                <c:pt idx="50591">
                  <c:v>214.12890619999999</c:v>
                </c:pt>
                <c:pt idx="50592">
                  <c:v>397.12890620000002</c:v>
                </c:pt>
                <c:pt idx="50593">
                  <c:v>453.12890620000002</c:v>
                </c:pt>
                <c:pt idx="50594">
                  <c:v>383.1875</c:v>
                </c:pt>
                <c:pt idx="50595">
                  <c:v>409.1875</c:v>
                </c:pt>
                <c:pt idx="50596">
                  <c:v>300.1875</c:v>
                </c:pt>
                <c:pt idx="50597">
                  <c:v>244.24609380000001</c:v>
                </c:pt>
                <c:pt idx="50598">
                  <c:v>287.24609379999998</c:v>
                </c:pt>
                <c:pt idx="50599">
                  <c:v>237.24609380000001</c:v>
                </c:pt>
                <c:pt idx="50600">
                  <c:v>206.24609380000001</c:v>
                </c:pt>
                <c:pt idx="50601">
                  <c:v>475.94140620000002</c:v>
                </c:pt>
                <c:pt idx="50602">
                  <c:v>276.234375</c:v>
                </c:pt>
                <c:pt idx="50603">
                  <c:v>365.234375</c:v>
                </c:pt>
                <c:pt idx="50604">
                  <c:v>385.16796879999998</c:v>
                </c:pt>
                <c:pt idx="50605">
                  <c:v>164.16796880000001</c:v>
                </c:pt>
                <c:pt idx="50606">
                  <c:v>225.16796880000001</c:v>
                </c:pt>
                <c:pt idx="50607">
                  <c:v>290.12890620000002</c:v>
                </c:pt>
                <c:pt idx="50608">
                  <c:v>274.12890620000002</c:v>
                </c:pt>
                <c:pt idx="50609">
                  <c:v>261.1875</c:v>
                </c:pt>
                <c:pt idx="50610">
                  <c:v>139.1875</c:v>
                </c:pt>
                <c:pt idx="50611">
                  <c:v>271.24609379999998</c:v>
                </c:pt>
                <c:pt idx="50612">
                  <c:v>487.94140620000002</c:v>
                </c:pt>
                <c:pt idx="50613">
                  <c:v>216.94140619999999</c:v>
                </c:pt>
                <c:pt idx="50614">
                  <c:v>493.234375</c:v>
                </c:pt>
                <c:pt idx="50615">
                  <c:v>332.234375</c:v>
                </c:pt>
                <c:pt idx="50616">
                  <c:v>185.234375</c:v>
                </c:pt>
                <c:pt idx="50617">
                  <c:v>144.16796880000001</c:v>
                </c:pt>
                <c:pt idx="50618">
                  <c:v>326.16796879999998</c:v>
                </c:pt>
                <c:pt idx="50619">
                  <c:v>257.12890620000002</c:v>
                </c:pt>
                <c:pt idx="50620">
                  <c:v>393.12890620000002</c:v>
                </c:pt>
                <c:pt idx="50621">
                  <c:v>251.12890619999999</c:v>
                </c:pt>
                <c:pt idx="50622">
                  <c:v>347.1875</c:v>
                </c:pt>
                <c:pt idx="50623">
                  <c:v>297.1875</c:v>
                </c:pt>
                <c:pt idx="50624">
                  <c:v>243.24609380000001</c:v>
                </c:pt>
                <c:pt idx="50625">
                  <c:v>234.24609380000001</c:v>
                </c:pt>
                <c:pt idx="50626">
                  <c:v>349.94140620000002</c:v>
                </c:pt>
                <c:pt idx="50627">
                  <c:v>327.234375</c:v>
                </c:pt>
                <c:pt idx="50628">
                  <c:v>209.234375</c:v>
                </c:pt>
                <c:pt idx="50629">
                  <c:v>136.12890619999999</c:v>
                </c:pt>
                <c:pt idx="50630">
                  <c:v>339.33984379999998</c:v>
                </c:pt>
                <c:pt idx="50631">
                  <c:v>216.12890619999999</c:v>
                </c:pt>
                <c:pt idx="50632">
                  <c:v>280.12890620000002</c:v>
                </c:pt>
                <c:pt idx="50633">
                  <c:v>268.24609379999998</c:v>
                </c:pt>
                <c:pt idx="50634">
                  <c:v>267.24609379999998</c:v>
                </c:pt>
                <c:pt idx="50635">
                  <c:v>225.24609380000001</c:v>
                </c:pt>
                <c:pt idx="50636">
                  <c:v>252.24609380000001</c:v>
                </c:pt>
                <c:pt idx="50637">
                  <c:v>278.24609379999998</c:v>
                </c:pt>
                <c:pt idx="50638">
                  <c:v>277.94140620000002</c:v>
                </c:pt>
                <c:pt idx="50639">
                  <c:v>361.94140620000002</c:v>
                </c:pt>
                <c:pt idx="50640">
                  <c:v>260.12890620000002</c:v>
                </c:pt>
                <c:pt idx="50641">
                  <c:v>289.33984379999998</c:v>
                </c:pt>
                <c:pt idx="50642">
                  <c:v>316.12890620000002</c:v>
                </c:pt>
                <c:pt idx="50643">
                  <c:v>404.12890620000002</c:v>
                </c:pt>
                <c:pt idx="50644">
                  <c:v>192.24609380000001</c:v>
                </c:pt>
                <c:pt idx="50645">
                  <c:v>421.24609379999998</c:v>
                </c:pt>
                <c:pt idx="50646">
                  <c:v>288.24609379999998</c:v>
                </c:pt>
                <c:pt idx="50647">
                  <c:v>226.24609380000001</c:v>
                </c:pt>
                <c:pt idx="50648">
                  <c:v>220.94140619999999</c:v>
                </c:pt>
                <c:pt idx="50649">
                  <c:v>256.94140620000002</c:v>
                </c:pt>
                <c:pt idx="50650">
                  <c:v>354.94140620000002</c:v>
                </c:pt>
                <c:pt idx="50651">
                  <c:v>226.234375</c:v>
                </c:pt>
                <c:pt idx="50652">
                  <c:v>336.234375</c:v>
                </c:pt>
                <c:pt idx="50653">
                  <c:v>305.16796879999998</c:v>
                </c:pt>
                <c:pt idx="50654">
                  <c:v>239.16796880000001</c:v>
                </c:pt>
                <c:pt idx="50655">
                  <c:v>240.12890619999999</c:v>
                </c:pt>
                <c:pt idx="50656">
                  <c:v>164.33984380000001</c:v>
                </c:pt>
                <c:pt idx="50657">
                  <c:v>382.33984379999998</c:v>
                </c:pt>
                <c:pt idx="50658">
                  <c:v>250.12890619999999</c:v>
                </c:pt>
                <c:pt idx="50659">
                  <c:v>263.12890620000002</c:v>
                </c:pt>
                <c:pt idx="50660">
                  <c:v>158.12890619999999</c:v>
                </c:pt>
                <c:pt idx="50661">
                  <c:v>248.1875</c:v>
                </c:pt>
                <c:pt idx="50662">
                  <c:v>244.1875</c:v>
                </c:pt>
                <c:pt idx="50663">
                  <c:v>341.1875</c:v>
                </c:pt>
                <c:pt idx="50664">
                  <c:v>311.24609379999998</c:v>
                </c:pt>
                <c:pt idx="50665">
                  <c:v>189.94140619999999</c:v>
                </c:pt>
                <c:pt idx="50666">
                  <c:v>142.94140619999999</c:v>
                </c:pt>
                <c:pt idx="50667">
                  <c:v>270.94140620000002</c:v>
                </c:pt>
                <c:pt idx="50668">
                  <c:v>330.234375</c:v>
                </c:pt>
                <c:pt idx="50669">
                  <c:v>357.234375</c:v>
                </c:pt>
                <c:pt idx="50670">
                  <c:v>185.16796880000001</c:v>
                </c:pt>
                <c:pt idx="50671">
                  <c:v>225.16796880000001</c:v>
                </c:pt>
                <c:pt idx="50672">
                  <c:v>181.12890619999999</c:v>
                </c:pt>
                <c:pt idx="50673">
                  <c:v>143.12890619999999</c:v>
                </c:pt>
                <c:pt idx="50674">
                  <c:v>231.12890619999999</c:v>
                </c:pt>
                <c:pt idx="50675">
                  <c:v>218.12890619999999</c:v>
                </c:pt>
                <c:pt idx="50676">
                  <c:v>242.33984380000001</c:v>
                </c:pt>
                <c:pt idx="50677">
                  <c:v>231.33984380000001</c:v>
                </c:pt>
                <c:pt idx="50678">
                  <c:v>336.12890620000002</c:v>
                </c:pt>
                <c:pt idx="50679">
                  <c:v>381.12890620000002</c:v>
                </c:pt>
                <c:pt idx="50680">
                  <c:v>356.12890620000002</c:v>
                </c:pt>
                <c:pt idx="50681">
                  <c:v>178.12890619999999</c:v>
                </c:pt>
                <c:pt idx="50682">
                  <c:v>283.1875</c:v>
                </c:pt>
                <c:pt idx="50683">
                  <c:v>184.1875</c:v>
                </c:pt>
                <c:pt idx="50684">
                  <c:v>329.1875</c:v>
                </c:pt>
                <c:pt idx="50685">
                  <c:v>214.94140619999999</c:v>
                </c:pt>
                <c:pt idx="50686">
                  <c:v>224.234375</c:v>
                </c:pt>
                <c:pt idx="50687">
                  <c:v>285.234375</c:v>
                </c:pt>
                <c:pt idx="50688">
                  <c:v>281.16796879999998</c:v>
                </c:pt>
                <c:pt idx="50689">
                  <c:v>314.16796879999998</c:v>
                </c:pt>
                <c:pt idx="50690">
                  <c:v>226.16796880000001</c:v>
                </c:pt>
                <c:pt idx="50691">
                  <c:v>321.12890620000002</c:v>
                </c:pt>
                <c:pt idx="50692">
                  <c:v>358.12890620000002</c:v>
                </c:pt>
                <c:pt idx="50693">
                  <c:v>339.33984379999998</c:v>
                </c:pt>
                <c:pt idx="50694">
                  <c:v>114.3398438</c:v>
                </c:pt>
                <c:pt idx="50695">
                  <c:v>183.33984380000001</c:v>
                </c:pt>
                <c:pt idx="50696">
                  <c:v>264.33984379999998</c:v>
                </c:pt>
                <c:pt idx="50697">
                  <c:v>222.33984380000001</c:v>
                </c:pt>
                <c:pt idx="50698">
                  <c:v>398.12890620000002</c:v>
                </c:pt>
                <c:pt idx="50699">
                  <c:v>212.1875</c:v>
                </c:pt>
                <c:pt idx="50700">
                  <c:v>391.94140620000002</c:v>
                </c:pt>
                <c:pt idx="50701">
                  <c:v>189.94140619999999</c:v>
                </c:pt>
                <c:pt idx="50702">
                  <c:v>240.234375</c:v>
                </c:pt>
                <c:pt idx="50703">
                  <c:v>394.16796879999998</c:v>
                </c:pt>
                <c:pt idx="50704">
                  <c:v>286.16796879999998</c:v>
                </c:pt>
                <c:pt idx="50705">
                  <c:v>235.16796880000001</c:v>
                </c:pt>
                <c:pt idx="50706">
                  <c:v>114.1289062</c:v>
                </c:pt>
                <c:pt idx="50707">
                  <c:v>172.33984380000001</c:v>
                </c:pt>
                <c:pt idx="50708">
                  <c:v>216.33984380000001</c:v>
                </c:pt>
                <c:pt idx="50709">
                  <c:v>295.33984379999998</c:v>
                </c:pt>
                <c:pt idx="50710">
                  <c:v>417.33984379999998</c:v>
                </c:pt>
                <c:pt idx="50711">
                  <c:v>118.1289062</c:v>
                </c:pt>
                <c:pt idx="50712">
                  <c:v>355.12890620000002</c:v>
                </c:pt>
                <c:pt idx="50713">
                  <c:v>213.12890619999999</c:v>
                </c:pt>
                <c:pt idx="50714">
                  <c:v>174.1875</c:v>
                </c:pt>
                <c:pt idx="50715">
                  <c:v>285.24609379999998</c:v>
                </c:pt>
                <c:pt idx="50716">
                  <c:v>472.24609379999998</c:v>
                </c:pt>
                <c:pt idx="50717">
                  <c:v>222.24609380000001</c:v>
                </c:pt>
                <c:pt idx="50718">
                  <c:v>249.234375</c:v>
                </c:pt>
                <c:pt idx="50719">
                  <c:v>226.234375</c:v>
                </c:pt>
                <c:pt idx="50720">
                  <c:v>224.234375</c:v>
                </c:pt>
                <c:pt idx="50721">
                  <c:v>383.234375</c:v>
                </c:pt>
                <c:pt idx="50722">
                  <c:v>253.234375</c:v>
                </c:pt>
                <c:pt idx="50723">
                  <c:v>259.16796879999998</c:v>
                </c:pt>
                <c:pt idx="50724">
                  <c:v>286.16796879999998</c:v>
                </c:pt>
                <c:pt idx="50725">
                  <c:v>1.12890625</c:v>
                </c:pt>
                <c:pt idx="50726">
                  <c:v>255.12890619999999</c:v>
                </c:pt>
                <c:pt idx="50727">
                  <c:v>357.12890620000002</c:v>
                </c:pt>
                <c:pt idx="50728">
                  <c:v>84.12890625</c:v>
                </c:pt>
                <c:pt idx="50729">
                  <c:v>253.33984380000001</c:v>
                </c:pt>
                <c:pt idx="50730">
                  <c:v>270.33984379999998</c:v>
                </c:pt>
                <c:pt idx="50731">
                  <c:v>260.12890620000002</c:v>
                </c:pt>
                <c:pt idx="50732">
                  <c:v>256.12890620000002</c:v>
                </c:pt>
                <c:pt idx="50733">
                  <c:v>307.12890620000002</c:v>
                </c:pt>
                <c:pt idx="50734">
                  <c:v>182.12890619999999</c:v>
                </c:pt>
                <c:pt idx="50735">
                  <c:v>112.1875</c:v>
                </c:pt>
                <c:pt idx="50736">
                  <c:v>302.24609379999998</c:v>
                </c:pt>
                <c:pt idx="50737">
                  <c:v>249.24609380000001</c:v>
                </c:pt>
                <c:pt idx="50738">
                  <c:v>273.94140620000002</c:v>
                </c:pt>
                <c:pt idx="50739">
                  <c:v>359.94140620000002</c:v>
                </c:pt>
                <c:pt idx="50740">
                  <c:v>260.234375</c:v>
                </c:pt>
                <c:pt idx="50741">
                  <c:v>432.234375</c:v>
                </c:pt>
                <c:pt idx="50742">
                  <c:v>185.16796880000001</c:v>
                </c:pt>
                <c:pt idx="50743">
                  <c:v>415.16796879999998</c:v>
                </c:pt>
                <c:pt idx="50744">
                  <c:v>207.16796880000001</c:v>
                </c:pt>
                <c:pt idx="50745">
                  <c:v>237.16796880000001</c:v>
                </c:pt>
                <c:pt idx="50746">
                  <c:v>324.16796879999998</c:v>
                </c:pt>
                <c:pt idx="50747">
                  <c:v>367.12890620000002</c:v>
                </c:pt>
                <c:pt idx="50748">
                  <c:v>160.12890619999999</c:v>
                </c:pt>
                <c:pt idx="50749">
                  <c:v>285.12890620000002</c:v>
                </c:pt>
                <c:pt idx="50750">
                  <c:v>301.12890620000002</c:v>
                </c:pt>
                <c:pt idx="50751">
                  <c:v>212.12890619999999</c:v>
                </c:pt>
                <c:pt idx="50752">
                  <c:v>282.12890620000002</c:v>
                </c:pt>
                <c:pt idx="50753">
                  <c:v>352.33984379999998</c:v>
                </c:pt>
                <c:pt idx="50754">
                  <c:v>367.33984379999998</c:v>
                </c:pt>
                <c:pt idx="50755">
                  <c:v>176.33984380000001</c:v>
                </c:pt>
                <c:pt idx="50756">
                  <c:v>269.24609379999998</c:v>
                </c:pt>
                <c:pt idx="50757">
                  <c:v>259.24609379999998</c:v>
                </c:pt>
                <c:pt idx="50758">
                  <c:v>295.24609379999998</c:v>
                </c:pt>
                <c:pt idx="50759">
                  <c:v>188.234375</c:v>
                </c:pt>
                <c:pt idx="50760">
                  <c:v>323.234375</c:v>
                </c:pt>
                <c:pt idx="50761">
                  <c:v>201.16796880000001</c:v>
                </c:pt>
                <c:pt idx="50762">
                  <c:v>260.12890620000002</c:v>
                </c:pt>
                <c:pt idx="50763">
                  <c:v>193.12890619999999</c:v>
                </c:pt>
                <c:pt idx="50764">
                  <c:v>218.12890619999999</c:v>
                </c:pt>
                <c:pt idx="50765">
                  <c:v>378.33984379999998</c:v>
                </c:pt>
                <c:pt idx="50766">
                  <c:v>342.33984379999998</c:v>
                </c:pt>
                <c:pt idx="50767">
                  <c:v>270.33984379999998</c:v>
                </c:pt>
                <c:pt idx="50768">
                  <c:v>215.33984380000001</c:v>
                </c:pt>
                <c:pt idx="50769">
                  <c:v>250.33984380000001</c:v>
                </c:pt>
                <c:pt idx="50770">
                  <c:v>338.12890620000002</c:v>
                </c:pt>
                <c:pt idx="50771">
                  <c:v>339.12890620000002</c:v>
                </c:pt>
                <c:pt idx="50772">
                  <c:v>307.1875</c:v>
                </c:pt>
                <c:pt idx="50773">
                  <c:v>60.1875</c:v>
                </c:pt>
                <c:pt idx="50774">
                  <c:v>398.94140620000002</c:v>
                </c:pt>
                <c:pt idx="50775">
                  <c:v>321.234375</c:v>
                </c:pt>
                <c:pt idx="50776">
                  <c:v>323.234375</c:v>
                </c:pt>
                <c:pt idx="50777">
                  <c:v>335.234375</c:v>
                </c:pt>
                <c:pt idx="50778">
                  <c:v>194.16796880000001</c:v>
                </c:pt>
                <c:pt idx="50779">
                  <c:v>257.12890620000002</c:v>
                </c:pt>
                <c:pt idx="50780">
                  <c:v>163.33984380000001</c:v>
                </c:pt>
                <c:pt idx="50781">
                  <c:v>210.12890619999999</c:v>
                </c:pt>
                <c:pt idx="50782">
                  <c:v>167.1875</c:v>
                </c:pt>
                <c:pt idx="50783">
                  <c:v>345.24609379999998</c:v>
                </c:pt>
                <c:pt idx="50784">
                  <c:v>279.24609379999998</c:v>
                </c:pt>
                <c:pt idx="50785">
                  <c:v>325.94140620000002</c:v>
                </c:pt>
                <c:pt idx="50786">
                  <c:v>374.94140620000002</c:v>
                </c:pt>
                <c:pt idx="50787">
                  <c:v>389.94140620000002</c:v>
                </c:pt>
                <c:pt idx="50788">
                  <c:v>359.234375</c:v>
                </c:pt>
                <c:pt idx="50789">
                  <c:v>142.234375</c:v>
                </c:pt>
                <c:pt idx="50790">
                  <c:v>203.16796880000001</c:v>
                </c:pt>
                <c:pt idx="50791">
                  <c:v>221.16796880000001</c:v>
                </c:pt>
                <c:pt idx="50792">
                  <c:v>349.12890620000002</c:v>
                </c:pt>
                <c:pt idx="50793">
                  <c:v>186.12890619999999</c:v>
                </c:pt>
                <c:pt idx="50794">
                  <c:v>242.12890619999999</c:v>
                </c:pt>
                <c:pt idx="50795">
                  <c:v>251.12890619999999</c:v>
                </c:pt>
                <c:pt idx="50796">
                  <c:v>369.33984379999998</c:v>
                </c:pt>
                <c:pt idx="50797">
                  <c:v>266.33984379999998</c:v>
                </c:pt>
                <c:pt idx="50798">
                  <c:v>226.1875</c:v>
                </c:pt>
                <c:pt idx="50799">
                  <c:v>202.1875</c:v>
                </c:pt>
                <c:pt idx="50800">
                  <c:v>240.24609380000001</c:v>
                </c:pt>
                <c:pt idx="50801">
                  <c:v>273.24609379999998</c:v>
                </c:pt>
                <c:pt idx="50802">
                  <c:v>250.16796880000001</c:v>
                </c:pt>
                <c:pt idx="50803">
                  <c:v>303.16796879999998</c:v>
                </c:pt>
                <c:pt idx="50804">
                  <c:v>118.1289062</c:v>
                </c:pt>
                <c:pt idx="50805">
                  <c:v>181.33984380000001</c:v>
                </c:pt>
                <c:pt idx="50806">
                  <c:v>170.33984380000001</c:v>
                </c:pt>
                <c:pt idx="50807">
                  <c:v>304.33984379999998</c:v>
                </c:pt>
                <c:pt idx="50808">
                  <c:v>221.33984380000001</c:v>
                </c:pt>
                <c:pt idx="50809">
                  <c:v>228.12890619999999</c:v>
                </c:pt>
                <c:pt idx="50810">
                  <c:v>331.1875</c:v>
                </c:pt>
                <c:pt idx="50811">
                  <c:v>267.1875</c:v>
                </c:pt>
                <c:pt idx="50812">
                  <c:v>244.1875</c:v>
                </c:pt>
                <c:pt idx="50813">
                  <c:v>289.24609379999998</c:v>
                </c:pt>
                <c:pt idx="50814">
                  <c:v>290.94140620000002</c:v>
                </c:pt>
                <c:pt idx="50815">
                  <c:v>313.94140620000002</c:v>
                </c:pt>
                <c:pt idx="50816">
                  <c:v>288.234375</c:v>
                </c:pt>
                <c:pt idx="50817">
                  <c:v>414.234375</c:v>
                </c:pt>
                <c:pt idx="50818">
                  <c:v>266.234375</c:v>
                </c:pt>
                <c:pt idx="50819">
                  <c:v>231.16796880000001</c:v>
                </c:pt>
                <c:pt idx="50820">
                  <c:v>219.16796880000001</c:v>
                </c:pt>
                <c:pt idx="50821">
                  <c:v>383.16796879999998</c:v>
                </c:pt>
                <c:pt idx="50822">
                  <c:v>94.16796875</c:v>
                </c:pt>
                <c:pt idx="50823">
                  <c:v>125.1289062</c:v>
                </c:pt>
                <c:pt idx="50824">
                  <c:v>323.33984379999998</c:v>
                </c:pt>
                <c:pt idx="50825">
                  <c:v>277.1875</c:v>
                </c:pt>
                <c:pt idx="50826">
                  <c:v>328.1875</c:v>
                </c:pt>
                <c:pt idx="50827">
                  <c:v>350.24609379999998</c:v>
                </c:pt>
                <c:pt idx="50828">
                  <c:v>191.24609380000001</c:v>
                </c:pt>
                <c:pt idx="50829">
                  <c:v>331.94140620000002</c:v>
                </c:pt>
                <c:pt idx="50830">
                  <c:v>217.234375</c:v>
                </c:pt>
                <c:pt idx="50831">
                  <c:v>313.16796879999998</c:v>
                </c:pt>
                <c:pt idx="50832">
                  <c:v>249.16796880000001</c:v>
                </c:pt>
                <c:pt idx="50833">
                  <c:v>272.12890620000002</c:v>
                </c:pt>
                <c:pt idx="50834">
                  <c:v>384.12890620000002</c:v>
                </c:pt>
                <c:pt idx="50835">
                  <c:v>389.12890620000002</c:v>
                </c:pt>
                <c:pt idx="50836">
                  <c:v>385.33984379999998</c:v>
                </c:pt>
                <c:pt idx="50837">
                  <c:v>201.33984380000001</c:v>
                </c:pt>
                <c:pt idx="50838">
                  <c:v>362.12890620000002</c:v>
                </c:pt>
                <c:pt idx="50839">
                  <c:v>179.12890619999999</c:v>
                </c:pt>
                <c:pt idx="50840">
                  <c:v>484.1875</c:v>
                </c:pt>
                <c:pt idx="50841">
                  <c:v>219.1875</c:v>
                </c:pt>
                <c:pt idx="50842">
                  <c:v>225.1875</c:v>
                </c:pt>
                <c:pt idx="50843">
                  <c:v>273.24609379999998</c:v>
                </c:pt>
                <c:pt idx="50844">
                  <c:v>251.24609380000001</c:v>
                </c:pt>
                <c:pt idx="50845">
                  <c:v>279.24609379999998</c:v>
                </c:pt>
                <c:pt idx="50846">
                  <c:v>247.94140619999999</c:v>
                </c:pt>
                <c:pt idx="50847">
                  <c:v>209.94140619999999</c:v>
                </c:pt>
                <c:pt idx="50848">
                  <c:v>364.94140620000002</c:v>
                </c:pt>
                <c:pt idx="50849">
                  <c:v>199.234375</c:v>
                </c:pt>
                <c:pt idx="50850">
                  <c:v>324.16796879999998</c:v>
                </c:pt>
                <c:pt idx="50851">
                  <c:v>173.12890619999999</c:v>
                </c:pt>
                <c:pt idx="50852">
                  <c:v>205.33984380000001</c:v>
                </c:pt>
                <c:pt idx="50853">
                  <c:v>307.33984379999998</c:v>
                </c:pt>
                <c:pt idx="50854">
                  <c:v>309.12890620000002</c:v>
                </c:pt>
                <c:pt idx="50855">
                  <c:v>420.12890620000002</c:v>
                </c:pt>
                <c:pt idx="50856">
                  <c:v>168.1875</c:v>
                </c:pt>
                <c:pt idx="50857">
                  <c:v>310.1875</c:v>
                </c:pt>
                <c:pt idx="50858">
                  <c:v>219.1875</c:v>
                </c:pt>
                <c:pt idx="50859">
                  <c:v>157.24609380000001</c:v>
                </c:pt>
                <c:pt idx="50860">
                  <c:v>357.24609379999998</c:v>
                </c:pt>
                <c:pt idx="50861">
                  <c:v>259.24609379999998</c:v>
                </c:pt>
                <c:pt idx="50862">
                  <c:v>261.24609379999998</c:v>
                </c:pt>
                <c:pt idx="50863">
                  <c:v>271.24609379999998</c:v>
                </c:pt>
                <c:pt idx="50864">
                  <c:v>278.94140620000002</c:v>
                </c:pt>
                <c:pt idx="50865">
                  <c:v>300.94140620000002</c:v>
                </c:pt>
                <c:pt idx="50866">
                  <c:v>226.234375</c:v>
                </c:pt>
                <c:pt idx="50867">
                  <c:v>205.234375</c:v>
                </c:pt>
                <c:pt idx="50868">
                  <c:v>230.234375</c:v>
                </c:pt>
                <c:pt idx="50869">
                  <c:v>313.234375</c:v>
                </c:pt>
                <c:pt idx="50870">
                  <c:v>117.1679688</c:v>
                </c:pt>
                <c:pt idx="50871">
                  <c:v>173.16796880000001</c:v>
                </c:pt>
                <c:pt idx="50872">
                  <c:v>301.16796879999998</c:v>
                </c:pt>
                <c:pt idx="50873">
                  <c:v>224.12890619999999</c:v>
                </c:pt>
                <c:pt idx="50874">
                  <c:v>244.33984380000001</c:v>
                </c:pt>
                <c:pt idx="50875">
                  <c:v>232.33984380000001</c:v>
                </c:pt>
                <c:pt idx="50876">
                  <c:v>259.33984379999998</c:v>
                </c:pt>
                <c:pt idx="50877">
                  <c:v>195.1875</c:v>
                </c:pt>
                <c:pt idx="50878">
                  <c:v>204.1875</c:v>
                </c:pt>
                <c:pt idx="50879">
                  <c:v>256.24609379999998</c:v>
                </c:pt>
                <c:pt idx="50880">
                  <c:v>232.24609380000001</c:v>
                </c:pt>
                <c:pt idx="50881">
                  <c:v>388.24609379999998</c:v>
                </c:pt>
                <c:pt idx="50882">
                  <c:v>295.24609379999998</c:v>
                </c:pt>
                <c:pt idx="50883">
                  <c:v>205.94140619999999</c:v>
                </c:pt>
                <c:pt idx="50884">
                  <c:v>269.94140620000002</c:v>
                </c:pt>
                <c:pt idx="50885">
                  <c:v>214.94140619999999</c:v>
                </c:pt>
                <c:pt idx="50886">
                  <c:v>409.234375</c:v>
                </c:pt>
                <c:pt idx="50887">
                  <c:v>245.234375</c:v>
                </c:pt>
                <c:pt idx="50888">
                  <c:v>300.234375</c:v>
                </c:pt>
                <c:pt idx="50889">
                  <c:v>233.16796880000001</c:v>
                </c:pt>
                <c:pt idx="50890">
                  <c:v>155.12890619999999</c:v>
                </c:pt>
                <c:pt idx="50891">
                  <c:v>62.33984375</c:v>
                </c:pt>
                <c:pt idx="50892">
                  <c:v>388.33984379999998</c:v>
                </c:pt>
                <c:pt idx="50893">
                  <c:v>339.33984379999998</c:v>
                </c:pt>
                <c:pt idx="50894">
                  <c:v>228.12890619999999</c:v>
                </c:pt>
                <c:pt idx="50895">
                  <c:v>502.12890620000002</c:v>
                </c:pt>
                <c:pt idx="50896">
                  <c:v>323.12890620000002</c:v>
                </c:pt>
                <c:pt idx="50897">
                  <c:v>275.12890620000002</c:v>
                </c:pt>
                <c:pt idx="50898">
                  <c:v>218.12890619999999</c:v>
                </c:pt>
                <c:pt idx="50899">
                  <c:v>108.1289062</c:v>
                </c:pt>
                <c:pt idx="50900">
                  <c:v>271.12890620000002</c:v>
                </c:pt>
                <c:pt idx="50901">
                  <c:v>243.1875</c:v>
                </c:pt>
                <c:pt idx="50902">
                  <c:v>253.1875</c:v>
                </c:pt>
                <c:pt idx="50903">
                  <c:v>255.24609380000001</c:v>
                </c:pt>
                <c:pt idx="50904">
                  <c:v>236.24609380000001</c:v>
                </c:pt>
                <c:pt idx="50905">
                  <c:v>389.94140620000002</c:v>
                </c:pt>
                <c:pt idx="50906">
                  <c:v>305.94140620000002</c:v>
                </c:pt>
                <c:pt idx="50907">
                  <c:v>461.234375</c:v>
                </c:pt>
                <c:pt idx="50908">
                  <c:v>389.234375</c:v>
                </c:pt>
                <c:pt idx="50909">
                  <c:v>239.234375</c:v>
                </c:pt>
                <c:pt idx="50910">
                  <c:v>130.16796880000001</c:v>
                </c:pt>
                <c:pt idx="50911">
                  <c:v>200.16796880000001</c:v>
                </c:pt>
                <c:pt idx="50912">
                  <c:v>184.12890619999999</c:v>
                </c:pt>
                <c:pt idx="50913">
                  <c:v>213.33984380000001</c:v>
                </c:pt>
                <c:pt idx="50914">
                  <c:v>198.1875</c:v>
                </c:pt>
                <c:pt idx="50915">
                  <c:v>398.24609379999998</c:v>
                </c:pt>
                <c:pt idx="50916">
                  <c:v>137.24609380000001</c:v>
                </c:pt>
                <c:pt idx="50917">
                  <c:v>202.24609380000001</c:v>
                </c:pt>
                <c:pt idx="50918">
                  <c:v>344.24609379999998</c:v>
                </c:pt>
                <c:pt idx="50919">
                  <c:v>275.94140620000002</c:v>
                </c:pt>
                <c:pt idx="50920">
                  <c:v>243.94140619999999</c:v>
                </c:pt>
                <c:pt idx="50921">
                  <c:v>271.234375</c:v>
                </c:pt>
                <c:pt idx="50922">
                  <c:v>337.234375</c:v>
                </c:pt>
                <c:pt idx="50923">
                  <c:v>306.234375</c:v>
                </c:pt>
                <c:pt idx="50924">
                  <c:v>178.16796880000001</c:v>
                </c:pt>
                <c:pt idx="50925">
                  <c:v>191.16796880000001</c:v>
                </c:pt>
                <c:pt idx="50926">
                  <c:v>272.16796879999998</c:v>
                </c:pt>
                <c:pt idx="50927">
                  <c:v>101.1679688</c:v>
                </c:pt>
                <c:pt idx="50928">
                  <c:v>290.12890620000002</c:v>
                </c:pt>
                <c:pt idx="50929">
                  <c:v>272.12890620000002</c:v>
                </c:pt>
                <c:pt idx="50930">
                  <c:v>126.1289062</c:v>
                </c:pt>
                <c:pt idx="50931">
                  <c:v>227.33984380000001</c:v>
                </c:pt>
                <c:pt idx="50932">
                  <c:v>205.33984380000001</c:v>
                </c:pt>
                <c:pt idx="50933">
                  <c:v>308.33984379999998</c:v>
                </c:pt>
                <c:pt idx="50934">
                  <c:v>107.3398438</c:v>
                </c:pt>
                <c:pt idx="50935">
                  <c:v>296.12890620000002</c:v>
                </c:pt>
                <c:pt idx="50936">
                  <c:v>237.1875</c:v>
                </c:pt>
                <c:pt idx="50937">
                  <c:v>319.24609379999998</c:v>
                </c:pt>
                <c:pt idx="50938">
                  <c:v>207.24609380000001</c:v>
                </c:pt>
                <c:pt idx="50939">
                  <c:v>278.94140620000002</c:v>
                </c:pt>
                <c:pt idx="50940">
                  <c:v>291.94140620000002</c:v>
                </c:pt>
                <c:pt idx="50941">
                  <c:v>290.94140620000002</c:v>
                </c:pt>
                <c:pt idx="50942">
                  <c:v>209.234375</c:v>
                </c:pt>
                <c:pt idx="50943">
                  <c:v>344.234375</c:v>
                </c:pt>
                <c:pt idx="50944">
                  <c:v>245.16796880000001</c:v>
                </c:pt>
                <c:pt idx="50945">
                  <c:v>228.16796880000001</c:v>
                </c:pt>
                <c:pt idx="50946">
                  <c:v>225.16796880000001</c:v>
                </c:pt>
                <c:pt idx="50947">
                  <c:v>309.16796879999998</c:v>
                </c:pt>
                <c:pt idx="50948">
                  <c:v>184.12890619999999</c:v>
                </c:pt>
                <c:pt idx="50949">
                  <c:v>285.12890620000002</c:v>
                </c:pt>
                <c:pt idx="50950">
                  <c:v>352.33984379999998</c:v>
                </c:pt>
                <c:pt idx="50951">
                  <c:v>243.12890619999999</c:v>
                </c:pt>
                <c:pt idx="50952">
                  <c:v>354.12890620000002</c:v>
                </c:pt>
                <c:pt idx="50953">
                  <c:v>246.12890619999999</c:v>
                </c:pt>
                <c:pt idx="50954">
                  <c:v>294.12890620000002</c:v>
                </c:pt>
                <c:pt idx="50955">
                  <c:v>350.1875</c:v>
                </c:pt>
                <c:pt idx="50956">
                  <c:v>203.1875</c:v>
                </c:pt>
                <c:pt idx="50957">
                  <c:v>240.1875</c:v>
                </c:pt>
                <c:pt idx="50958">
                  <c:v>347.1875</c:v>
                </c:pt>
                <c:pt idx="50959">
                  <c:v>240.24609380000001</c:v>
                </c:pt>
                <c:pt idx="50960">
                  <c:v>321.94140620000002</c:v>
                </c:pt>
                <c:pt idx="50961">
                  <c:v>241.94140619999999</c:v>
                </c:pt>
                <c:pt idx="50962">
                  <c:v>310.234375</c:v>
                </c:pt>
                <c:pt idx="50963">
                  <c:v>379.234375</c:v>
                </c:pt>
                <c:pt idx="50964">
                  <c:v>231.234375</c:v>
                </c:pt>
                <c:pt idx="50965">
                  <c:v>170.16796880000001</c:v>
                </c:pt>
                <c:pt idx="50966">
                  <c:v>364.16796879999998</c:v>
                </c:pt>
                <c:pt idx="50967">
                  <c:v>177.16796880000001</c:v>
                </c:pt>
                <c:pt idx="50968">
                  <c:v>264.16796879999998</c:v>
                </c:pt>
                <c:pt idx="50969">
                  <c:v>184.12890619999999</c:v>
                </c:pt>
                <c:pt idx="50970">
                  <c:v>368.12890620000002</c:v>
                </c:pt>
                <c:pt idx="50971">
                  <c:v>207.12890619999999</c:v>
                </c:pt>
                <c:pt idx="50972">
                  <c:v>356.33984379999998</c:v>
                </c:pt>
                <c:pt idx="50973">
                  <c:v>413.33984379999998</c:v>
                </c:pt>
                <c:pt idx="50974">
                  <c:v>162.12890619999999</c:v>
                </c:pt>
                <c:pt idx="50975">
                  <c:v>321.12890620000002</c:v>
                </c:pt>
                <c:pt idx="50976">
                  <c:v>259.12890620000002</c:v>
                </c:pt>
                <c:pt idx="50977">
                  <c:v>216.1875</c:v>
                </c:pt>
                <c:pt idx="50978">
                  <c:v>178.1875</c:v>
                </c:pt>
                <c:pt idx="50979">
                  <c:v>235.1875</c:v>
                </c:pt>
                <c:pt idx="50980">
                  <c:v>399.1875</c:v>
                </c:pt>
                <c:pt idx="50981">
                  <c:v>321.94140620000002</c:v>
                </c:pt>
                <c:pt idx="50982">
                  <c:v>185.94140619999999</c:v>
                </c:pt>
                <c:pt idx="50983">
                  <c:v>300.94140620000002</c:v>
                </c:pt>
                <c:pt idx="50984">
                  <c:v>400.234375</c:v>
                </c:pt>
                <c:pt idx="50985">
                  <c:v>252.234375</c:v>
                </c:pt>
                <c:pt idx="50986">
                  <c:v>438.234375</c:v>
                </c:pt>
                <c:pt idx="50987">
                  <c:v>135.16796880000001</c:v>
                </c:pt>
                <c:pt idx="50988">
                  <c:v>184.16796880000001</c:v>
                </c:pt>
                <c:pt idx="50989">
                  <c:v>246.33984380000001</c:v>
                </c:pt>
                <c:pt idx="50990">
                  <c:v>282.12890620000002</c:v>
                </c:pt>
                <c:pt idx="50991">
                  <c:v>197.24609380000001</c:v>
                </c:pt>
                <c:pt idx="50992">
                  <c:v>404.94140620000002</c:v>
                </c:pt>
                <c:pt idx="50993">
                  <c:v>168.94140619999999</c:v>
                </c:pt>
                <c:pt idx="50994">
                  <c:v>430.94140620000002</c:v>
                </c:pt>
                <c:pt idx="50995">
                  <c:v>273.234375</c:v>
                </c:pt>
                <c:pt idx="50996">
                  <c:v>212.12890619999999</c:v>
                </c:pt>
                <c:pt idx="50997">
                  <c:v>191.12890619999999</c:v>
                </c:pt>
                <c:pt idx="50998">
                  <c:v>218.12890619999999</c:v>
                </c:pt>
                <c:pt idx="50999">
                  <c:v>223.33984380000001</c:v>
                </c:pt>
                <c:pt idx="51000">
                  <c:v>353.12890620000002</c:v>
                </c:pt>
                <c:pt idx="51001">
                  <c:v>270.12890620000002</c:v>
                </c:pt>
                <c:pt idx="51002">
                  <c:v>410.12890620000002</c:v>
                </c:pt>
                <c:pt idx="51003">
                  <c:v>329.1875</c:v>
                </c:pt>
                <c:pt idx="51004">
                  <c:v>209.1875</c:v>
                </c:pt>
                <c:pt idx="51005">
                  <c:v>318.94140620000002</c:v>
                </c:pt>
                <c:pt idx="51006">
                  <c:v>306.94140620000002</c:v>
                </c:pt>
                <c:pt idx="51007">
                  <c:v>359.234375</c:v>
                </c:pt>
                <c:pt idx="51008">
                  <c:v>201.234375</c:v>
                </c:pt>
                <c:pt idx="51009">
                  <c:v>208.234375</c:v>
                </c:pt>
                <c:pt idx="51010">
                  <c:v>252.16796880000001</c:v>
                </c:pt>
                <c:pt idx="51011">
                  <c:v>216.16796880000001</c:v>
                </c:pt>
                <c:pt idx="51012">
                  <c:v>334.16796879999998</c:v>
                </c:pt>
                <c:pt idx="51013">
                  <c:v>280.12890620000002</c:v>
                </c:pt>
                <c:pt idx="51014">
                  <c:v>358.33984379999998</c:v>
                </c:pt>
                <c:pt idx="51015">
                  <c:v>255.33984380000001</c:v>
                </c:pt>
                <c:pt idx="51016">
                  <c:v>348.33984379999998</c:v>
                </c:pt>
                <c:pt idx="51017">
                  <c:v>367.33984379999998</c:v>
                </c:pt>
                <c:pt idx="51018">
                  <c:v>287.12890620000002</c:v>
                </c:pt>
                <c:pt idx="51019">
                  <c:v>278.12890620000002</c:v>
                </c:pt>
                <c:pt idx="51020">
                  <c:v>301.12890620000002</c:v>
                </c:pt>
                <c:pt idx="51021">
                  <c:v>200.12890619999999</c:v>
                </c:pt>
                <c:pt idx="51022">
                  <c:v>347.1875</c:v>
                </c:pt>
                <c:pt idx="51023">
                  <c:v>211.1875</c:v>
                </c:pt>
                <c:pt idx="51024">
                  <c:v>271.1875</c:v>
                </c:pt>
                <c:pt idx="51025">
                  <c:v>373.1875</c:v>
                </c:pt>
                <c:pt idx="51026">
                  <c:v>201.1875</c:v>
                </c:pt>
                <c:pt idx="51027">
                  <c:v>122.2460938</c:v>
                </c:pt>
                <c:pt idx="51028">
                  <c:v>280.24609379999998</c:v>
                </c:pt>
                <c:pt idx="51029">
                  <c:v>178.24609380000001</c:v>
                </c:pt>
                <c:pt idx="51030">
                  <c:v>329.94140620000002</c:v>
                </c:pt>
                <c:pt idx="51031">
                  <c:v>202.94140619999999</c:v>
                </c:pt>
                <c:pt idx="51032">
                  <c:v>337.234375</c:v>
                </c:pt>
                <c:pt idx="51033">
                  <c:v>140.234375</c:v>
                </c:pt>
                <c:pt idx="51034">
                  <c:v>202.234375</c:v>
                </c:pt>
                <c:pt idx="51035">
                  <c:v>177.12890619999999</c:v>
                </c:pt>
                <c:pt idx="51036">
                  <c:v>189.12890619999999</c:v>
                </c:pt>
                <c:pt idx="51037">
                  <c:v>267.12890620000002</c:v>
                </c:pt>
                <c:pt idx="51038">
                  <c:v>220.12890619999999</c:v>
                </c:pt>
                <c:pt idx="51039">
                  <c:v>144.24609380000001</c:v>
                </c:pt>
                <c:pt idx="51040">
                  <c:v>259.24609379999998</c:v>
                </c:pt>
                <c:pt idx="51041">
                  <c:v>337.24609379999998</c:v>
                </c:pt>
                <c:pt idx="51042">
                  <c:v>278.94140620000002</c:v>
                </c:pt>
                <c:pt idx="51043">
                  <c:v>331.94140620000002</c:v>
                </c:pt>
                <c:pt idx="51044">
                  <c:v>301.94140620000002</c:v>
                </c:pt>
                <c:pt idx="51045">
                  <c:v>182.234375</c:v>
                </c:pt>
                <c:pt idx="51046">
                  <c:v>253.234375</c:v>
                </c:pt>
                <c:pt idx="51047">
                  <c:v>271.16796879999998</c:v>
                </c:pt>
                <c:pt idx="51048">
                  <c:v>380.16796879999998</c:v>
                </c:pt>
                <c:pt idx="51049">
                  <c:v>291.12890620000002</c:v>
                </c:pt>
                <c:pt idx="51050">
                  <c:v>356.33984379999998</c:v>
                </c:pt>
                <c:pt idx="51051">
                  <c:v>410.12890620000002</c:v>
                </c:pt>
                <c:pt idx="51052">
                  <c:v>323.12890620000002</c:v>
                </c:pt>
                <c:pt idx="51053">
                  <c:v>203.12890619999999</c:v>
                </c:pt>
                <c:pt idx="51054">
                  <c:v>216.1875</c:v>
                </c:pt>
                <c:pt idx="51055">
                  <c:v>208.1875</c:v>
                </c:pt>
                <c:pt idx="51056">
                  <c:v>296.1875</c:v>
                </c:pt>
                <c:pt idx="51057">
                  <c:v>243.1875</c:v>
                </c:pt>
                <c:pt idx="51058">
                  <c:v>452.1875</c:v>
                </c:pt>
                <c:pt idx="51059">
                  <c:v>301.24609379999998</c:v>
                </c:pt>
                <c:pt idx="51060">
                  <c:v>372.24609379999998</c:v>
                </c:pt>
                <c:pt idx="51061">
                  <c:v>213.94140619999999</c:v>
                </c:pt>
                <c:pt idx="51062">
                  <c:v>370.234375</c:v>
                </c:pt>
                <c:pt idx="51063">
                  <c:v>230.234375</c:v>
                </c:pt>
                <c:pt idx="51064">
                  <c:v>232.16796880000001</c:v>
                </c:pt>
                <c:pt idx="51065">
                  <c:v>236.16796880000001</c:v>
                </c:pt>
                <c:pt idx="51066">
                  <c:v>184.12890619999999</c:v>
                </c:pt>
                <c:pt idx="51067">
                  <c:v>246.12890619999999</c:v>
                </c:pt>
                <c:pt idx="51068">
                  <c:v>258.12890620000002</c:v>
                </c:pt>
                <c:pt idx="51069">
                  <c:v>426.12890620000002</c:v>
                </c:pt>
                <c:pt idx="51070">
                  <c:v>307.12890620000002</c:v>
                </c:pt>
                <c:pt idx="51071">
                  <c:v>193.33984380000001</c:v>
                </c:pt>
                <c:pt idx="51072">
                  <c:v>231.33984380000001</c:v>
                </c:pt>
                <c:pt idx="51073">
                  <c:v>153.12890619999999</c:v>
                </c:pt>
                <c:pt idx="51074">
                  <c:v>303.12890620000002</c:v>
                </c:pt>
                <c:pt idx="51075">
                  <c:v>272.12890620000002</c:v>
                </c:pt>
                <c:pt idx="51076">
                  <c:v>394.12890620000002</c:v>
                </c:pt>
                <c:pt idx="51077">
                  <c:v>244.1875</c:v>
                </c:pt>
                <c:pt idx="51078">
                  <c:v>218.1875</c:v>
                </c:pt>
                <c:pt idx="51079">
                  <c:v>241.24609380000001</c:v>
                </c:pt>
                <c:pt idx="51080">
                  <c:v>406.24609379999998</c:v>
                </c:pt>
                <c:pt idx="51081">
                  <c:v>236.94140619999999</c:v>
                </c:pt>
                <c:pt idx="51082">
                  <c:v>328.94140620000002</c:v>
                </c:pt>
                <c:pt idx="51083">
                  <c:v>330.94140620000002</c:v>
                </c:pt>
                <c:pt idx="51084">
                  <c:v>266.94140620000002</c:v>
                </c:pt>
                <c:pt idx="51085">
                  <c:v>235.234375</c:v>
                </c:pt>
                <c:pt idx="51086">
                  <c:v>270.234375</c:v>
                </c:pt>
                <c:pt idx="51087">
                  <c:v>417.12890620000002</c:v>
                </c:pt>
                <c:pt idx="51088">
                  <c:v>203.12890619999999</c:v>
                </c:pt>
                <c:pt idx="51089">
                  <c:v>310.33984379999998</c:v>
                </c:pt>
                <c:pt idx="51090">
                  <c:v>296.33984379999998</c:v>
                </c:pt>
                <c:pt idx="51091">
                  <c:v>307.12890620000002</c:v>
                </c:pt>
                <c:pt idx="51092">
                  <c:v>263.12890620000002</c:v>
                </c:pt>
                <c:pt idx="51093">
                  <c:v>134.1875</c:v>
                </c:pt>
                <c:pt idx="51094">
                  <c:v>393.1875</c:v>
                </c:pt>
                <c:pt idx="51095">
                  <c:v>145.1875</c:v>
                </c:pt>
                <c:pt idx="51096">
                  <c:v>192.24609380000001</c:v>
                </c:pt>
                <c:pt idx="51097">
                  <c:v>286.24609379999998</c:v>
                </c:pt>
                <c:pt idx="51098">
                  <c:v>217.94140619999999</c:v>
                </c:pt>
                <c:pt idx="51099">
                  <c:v>252.94140619999999</c:v>
                </c:pt>
                <c:pt idx="51100">
                  <c:v>252.234375</c:v>
                </c:pt>
                <c:pt idx="51101">
                  <c:v>211.234375</c:v>
                </c:pt>
                <c:pt idx="51102">
                  <c:v>135.234375</c:v>
                </c:pt>
                <c:pt idx="51103">
                  <c:v>310.16796879999998</c:v>
                </c:pt>
                <c:pt idx="51104">
                  <c:v>385.16796879999998</c:v>
                </c:pt>
                <c:pt idx="51105">
                  <c:v>314.12890620000002</c:v>
                </c:pt>
                <c:pt idx="51106">
                  <c:v>184.12890619999999</c:v>
                </c:pt>
                <c:pt idx="51107">
                  <c:v>277.12890620000002</c:v>
                </c:pt>
                <c:pt idx="51108">
                  <c:v>263.33984379999998</c:v>
                </c:pt>
                <c:pt idx="51109">
                  <c:v>245.33984380000001</c:v>
                </c:pt>
                <c:pt idx="51110">
                  <c:v>147.12890619999999</c:v>
                </c:pt>
                <c:pt idx="51111">
                  <c:v>271.12890620000002</c:v>
                </c:pt>
                <c:pt idx="51112">
                  <c:v>229.12890619999999</c:v>
                </c:pt>
                <c:pt idx="51113">
                  <c:v>223.12890619999999</c:v>
                </c:pt>
                <c:pt idx="51114">
                  <c:v>263.1875</c:v>
                </c:pt>
                <c:pt idx="51115">
                  <c:v>192.24609380000001</c:v>
                </c:pt>
                <c:pt idx="51116">
                  <c:v>285.24609379999998</c:v>
                </c:pt>
                <c:pt idx="51117">
                  <c:v>277.24609379999998</c:v>
                </c:pt>
                <c:pt idx="51118">
                  <c:v>305.234375</c:v>
                </c:pt>
                <c:pt idx="51119">
                  <c:v>328.16796879999998</c:v>
                </c:pt>
                <c:pt idx="51120">
                  <c:v>186.16796880000001</c:v>
                </c:pt>
                <c:pt idx="51121">
                  <c:v>253.16796880000001</c:v>
                </c:pt>
                <c:pt idx="51122">
                  <c:v>432.16796879999998</c:v>
                </c:pt>
                <c:pt idx="51123">
                  <c:v>351.12890620000002</c:v>
                </c:pt>
                <c:pt idx="51124">
                  <c:v>511.12890620000002</c:v>
                </c:pt>
                <c:pt idx="51125">
                  <c:v>305.12890620000002</c:v>
                </c:pt>
                <c:pt idx="51126">
                  <c:v>263.33984379999998</c:v>
                </c:pt>
                <c:pt idx="51127">
                  <c:v>240.12890619999999</c:v>
                </c:pt>
                <c:pt idx="51128">
                  <c:v>396.12890620000002</c:v>
                </c:pt>
                <c:pt idx="51129">
                  <c:v>389.1875</c:v>
                </c:pt>
                <c:pt idx="51130">
                  <c:v>264.1875</c:v>
                </c:pt>
                <c:pt idx="51131">
                  <c:v>78.94140625</c:v>
                </c:pt>
                <c:pt idx="51132">
                  <c:v>252.234375</c:v>
                </c:pt>
                <c:pt idx="51133">
                  <c:v>243.16796880000001</c:v>
                </c:pt>
                <c:pt idx="51134">
                  <c:v>256.12890620000002</c:v>
                </c:pt>
                <c:pt idx="51135">
                  <c:v>221.12890619999999</c:v>
                </c:pt>
                <c:pt idx="51136">
                  <c:v>283.12890620000002</c:v>
                </c:pt>
                <c:pt idx="51137">
                  <c:v>244.33984380000001</c:v>
                </c:pt>
                <c:pt idx="51138">
                  <c:v>199.12890619999999</c:v>
                </c:pt>
                <c:pt idx="51139">
                  <c:v>255.12890619999999</c:v>
                </c:pt>
                <c:pt idx="51140">
                  <c:v>402.24609379999998</c:v>
                </c:pt>
                <c:pt idx="51141">
                  <c:v>159.24609380000001</c:v>
                </c:pt>
                <c:pt idx="51142">
                  <c:v>416.94140620000002</c:v>
                </c:pt>
                <c:pt idx="51143">
                  <c:v>272.94140620000002</c:v>
                </c:pt>
                <c:pt idx="51144">
                  <c:v>270.234375</c:v>
                </c:pt>
                <c:pt idx="51145">
                  <c:v>325.234375</c:v>
                </c:pt>
                <c:pt idx="51146">
                  <c:v>280.16796879999998</c:v>
                </c:pt>
                <c:pt idx="51147">
                  <c:v>295.33984379999998</c:v>
                </c:pt>
                <c:pt idx="51148">
                  <c:v>366.12890620000002</c:v>
                </c:pt>
                <c:pt idx="51149">
                  <c:v>286.12890620000002</c:v>
                </c:pt>
                <c:pt idx="51150">
                  <c:v>316.12890620000002</c:v>
                </c:pt>
                <c:pt idx="51151">
                  <c:v>408.1875</c:v>
                </c:pt>
                <c:pt idx="51152">
                  <c:v>208.24609380000001</c:v>
                </c:pt>
                <c:pt idx="51153">
                  <c:v>352.94140620000002</c:v>
                </c:pt>
                <c:pt idx="51154">
                  <c:v>371.234375</c:v>
                </c:pt>
                <c:pt idx="51155">
                  <c:v>329.234375</c:v>
                </c:pt>
                <c:pt idx="51156">
                  <c:v>311.234375</c:v>
                </c:pt>
                <c:pt idx="51157">
                  <c:v>236.16796880000001</c:v>
                </c:pt>
                <c:pt idx="51158">
                  <c:v>388.16796879999998</c:v>
                </c:pt>
                <c:pt idx="51159">
                  <c:v>311.16796879999998</c:v>
                </c:pt>
                <c:pt idx="51160">
                  <c:v>422.16796879999998</c:v>
                </c:pt>
                <c:pt idx="51161">
                  <c:v>288.12890620000002</c:v>
                </c:pt>
                <c:pt idx="51162">
                  <c:v>195.12890619999999</c:v>
                </c:pt>
                <c:pt idx="51163">
                  <c:v>213.12890619999999</c:v>
                </c:pt>
                <c:pt idx="51164">
                  <c:v>183.33984380000001</c:v>
                </c:pt>
                <c:pt idx="51165">
                  <c:v>408.33984379999998</c:v>
                </c:pt>
                <c:pt idx="51166">
                  <c:v>228.33984380000001</c:v>
                </c:pt>
                <c:pt idx="51167">
                  <c:v>227.12890619999999</c:v>
                </c:pt>
                <c:pt idx="51168">
                  <c:v>258.12890620000002</c:v>
                </c:pt>
                <c:pt idx="51169">
                  <c:v>206.1875</c:v>
                </c:pt>
                <c:pt idx="51170">
                  <c:v>209.1875</c:v>
                </c:pt>
                <c:pt idx="51171">
                  <c:v>164.1875</c:v>
                </c:pt>
                <c:pt idx="51172">
                  <c:v>183.24609380000001</c:v>
                </c:pt>
                <c:pt idx="51173">
                  <c:v>178.94140619999999</c:v>
                </c:pt>
                <c:pt idx="51174">
                  <c:v>307.94140620000002</c:v>
                </c:pt>
                <c:pt idx="51175">
                  <c:v>252.234375</c:v>
                </c:pt>
                <c:pt idx="51176">
                  <c:v>271.234375</c:v>
                </c:pt>
                <c:pt idx="51177">
                  <c:v>367.16796879999998</c:v>
                </c:pt>
                <c:pt idx="51178">
                  <c:v>252.16796880000001</c:v>
                </c:pt>
                <c:pt idx="51179">
                  <c:v>247.12890619999999</c:v>
                </c:pt>
                <c:pt idx="51180">
                  <c:v>323.12890620000002</c:v>
                </c:pt>
                <c:pt idx="51181">
                  <c:v>342.12890620000002</c:v>
                </c:pt>
                <c:pt idx="51182">
                  <c:v>154.12890619999999</c:v>
                </c:pt>
                <c:pt idx="51183">
                  <c:v>198.33984380000001</c:v>
                </c:pt>
                <c:pt idx="51184">
                  <c:v>353.33984379999998</c:v>
                </c:pt>
                <c:pt idx="51185">
                  <c:v>333.33984379999998</c:v>
                </c:pt>
                <c:pt idx="51186">
                  <c:v>272.33984379999998</c:v>
                </c:pt>
                <c:pt idx="51187">
                  <c:v>265.12890620000002</c:v>
                </c:pt>
                <c:pt idx="51188">
                  <c:v>279.12890620000002</c:v>
                </c:pt>
                <c:pt idx="51189">
                  <c:v>234.1875</c:v>
                </c:pt>
                <c:pt idx="51190">
                  <c:v>321.1875</c:v>
                </c:pt>
                <c:pt idx="51191">
                  <c:v>382.24609379999998</c:v>
                </c:pt>
                <c:pt idx="51192">
                  <c:v>460.24609379999998</c:v>
                </c:pt>
                <c:pt idx="51193">
                  <c:v>381.94140620000002</c:v>
                </c:pt>
                <c:pt idx="51194">
                  <c:v>339.94140620000002</c:v>
                </c:pt>
                <c:pt idx="51195">
                  <c:v>455.94140620000002</c:v>
                </c:pt>
                <c:pt idx="51196">
                  <c:v>277.94140620000002</c:v>
                </c:pt>
                <c:pt idx="51197">
                  <c:v>205.234375</c:v>
                </c:pt>
                <c:pt idx="51198">
                  <c:v>371.234375</c:v>
                </c:pt>
                <c:pt idx="51199">
                  <c:v>359.234375</c:v>
                </c:pt>
                <c:pt idx="51200">
                  <c:v>330.234375</c:v>
                </c:pt>
                <c:pt idx="51201">
                  <c:v>350.234375</c:v>
                </c:pt>
                <c:pt idx="51202">
                  <c:v>308.234375</c:v>
                </c:pt>
                <c:pt idx="51203">
                  <c:v>367.234375</c:v>
                </c:pt>
                <c:pt idx="51204">
                  <c:v>291.234375</c:v>
                </c:pt>
                <c:pt idx="51205">
                  <c:v>238.16796880000001</c:v>
                </c:pt>
                <c:pt idx="51206">
                  <c:v>410.16796879999998</c:v>
                </c:pt>
                <c:pt idx="51207">
                  <c:v>313.16796879999998</c:v>
                </c:pt>
                <c:pt idx="51208">
                  <c:v>326.12890620000002</c:v>
                </c:pt>
                <c:pt idx="51209">
                  <c:v>150.12890619999999</c:v>
                </c:pt>
                <c:pt idx="51210">
                  <c:v>325.12890620000002</c:v>
                </c:pt>
                <c:pt idx="51211">
                  <c:v>203.33984380000001</c:v>
                </c:pt>
                <c:pt idx="51212">
                  <c:v>265.33984379999998</c:v>
                </c:pt>
                <c:pt idx="51213">
                  <c:v>280.12890620000002</c:v>
                </c:pt>
                <c:pt idx="51214">
                  <c:v>204.1875</c:v>
                </c:pt>
                <c:pt idx="51215">
                  <c:v>238.24609380000001</c:v>
                </c:pt>
                <c:pt idx="51216">
                  <c:v>292.24609379999998</c:v>
                </c:pt>
                <c:pt idx="51217">
                  <c:v>313.94140620000002</c:v>
                </c:pt>
                <c:pt idx="51218">
                  <c:v>216.94140619999999</c:v>
                </c:pt>
                <c:pt idx="51219">
                  <c:v>333.94140620000002</c:v>
                </c:pt>
                <c:pt idx="51220">
                  <c:v>262.94140620000002</c:v>
                </c:pt>
                <c:pt idx="51221">
                  <c:v>188.94140619999999</c:v>
                </c:pt>
                <c:pt idx="51222">
                  <c:v>194.94140619999999</c:v>
                </c:pt>
                <c:pt idx="51223">
                  <c:v>160.94140619999999</c:v>
                </c:pt>
                <c:pt idx="51224">
                  <c:v>144.234375</c:v>
                </c:pt>
                <c:pt idx="51225">
                  <c:v>226.234375</c:v>
                </c:pt>
                <c:pt idx="51226">
                  <c:v>174.16796880000001</c:v>
                </c:pt>
                <c:pt idx="51227">
                  <c:v>300.12890620000002</c:v>
                </c:pt>
                <c:pt idx="51228">
                  <c:v>292.12890620000002</c:v>
                </c:pt>
                <c:pt idx="51229">
                  <c:v>169.33984380000001</c:v>
                </c:pt>
                <c:pt idx="51230">
                  <c:v>307.33984379999998</c:v>
                </c:pt>
                <c:pt idx="51231">
                  <c:v>376.12890620000002</c:v>
                </c:pt>
                <c:pt idx="51232">
                  <c:v>319.1875</c:v>
                </c:pt>
                <c:pt idx="51233">
                  <c:v>337.1875</c:v>
                </c:pt>
                <c:pt idx="51234">
                  <c:v>433.1875</c:v>
                </c:pt>
                <c:pt idx="51235">
                  <c:v>351.24609379999998</c:v>
                </c:pt>
                <c:pt idx="51236">
                  <c:v>232.94140619999999</c:v>
                </c:pt>
                <c:pt idx="51237">
                  <c:v>247.94140619999999</c:v>
                </c:pt>
                <c:pt idx="51238">
                  <c:v>286.94140620000002</c:v>
                </c:pt>
                <c:pt idx="51239">
                  <c:v>198.94140619999999</c:v>
                </c:pt>
                <c:pt idx="51240">
                  <c:v>238.234375</c:v>
                </c:pt>
                <c:pt idx="51241">
                  <c:v>236.16796880000001</c:v>
                </c:pt>
                <c:pt idx="51242">
                  <c:v>186.12890619999999</c:v>
                </c:pt>
                <c:pt idx="51243">
                  <c:v>251.12890619999999</c:v>
                </c:pt>
                <c:pt idx="51244">
                  <c:v>235.12890619999999</c:v>
                </c:pt>
                <c:pt idx="51245">
                  <c:v>291.12890620000002</c:v>
                </c:pt>
                <c:pt idx="51246">
                  <c:v>309.33984379999998</c:v>
                </c:pt>
                <c:pt idx="51247">
                  <c:v>200.33984380000001</c:v>
                </c:pt>
                <c:pt idx="51248">
                  <c:v>288.33984379999998</c:v>
                </c:pt>
                <c:pt idx="51249">
                  <c:v>298.33984379999998</c:v>
                </c:pt>
                <c:pt idx="51250">
                  <c:v>373.12890620000002</c:v>
                </c:pt>
                <c:pt idx="51251">
                  <c:v>278.12890620000002</c:v>
                </c:pt>
                <c:pt idx="51252">
                  <c:v>347.1875</c:v>
                </c:pt>
                <c:pt idx="51253">
                  <c:v>428.1875</c:v>
                </c:pt>
                <c:pt idx="51254">
                  <c:v>254.24609380000001</c:v>
                </c:pt>
                <c:pt idx="51255">
                  <c:v>325.24609379999998</c:v>
                </c:pt>
                <c:pt idx="51256">
                  <c:v>263.94140620000002</c:v>
                </c:pt>
                <c:pt idx="51257">
                  <c:v>405.94140620000002</c:v>
                </c:pt>
                <c:pt idx="51258">
                  <c:v>160.94140619999999</c:v>
                </c:pt>
                <c:pt idx="51259">
                  <c:v>325.16796879999998</c:v>
                </c:pt>
                <c:pt idx="51260">
                  <c:v>338.16796879999998</c:v>
                </c:pt>
                <c:pt idx="51261">
                  <c:v>334.16796879999998</c:v>
                </c:pt>
                <c:pt idx="51262">
                  <c:v>137.16796880000001</c:v>
                </c:pt>
                <c:pt idx="51263">
                  <c:v>301.16796879999998</c:v>
                </c:pt>
                <c:pt idx="51264">
                  <c:v>257.12890620000002</c:v>
                </c:pt>
                <c:pt idx="51265">
                  <c:v>256.12890620000002</c:v>
                </c:pt>
                <c:pt idx="51266">
                  <c:v>359.33984379999998</c:v>
                </c:pt>
                <c:pt idx="51267">
                  <c:v>330.33984379999998</c:v>
                </c:pt>
                <c:pt idx="51268">
                  <c:v>325.33984379999998</c:v>
                </c:pt>
                <c:pt idx="51269">
                  <c:v>193.12890619999999</c:v>
                </c:pt>
                <c:pt idx="51270">
                  <c:v>357.12890620000002</c:v>
                </c:pt>
                <c:pt idx="51271">
                  <c:v>393.1875</c:v>
                </c:pt>
                <c:pt idx="51272">
                  <c:v>361.1875</c:v>
                </c:pt>
                <c:pt idx="51273">
                  <c:v>330.24609379999998</c:v>
                </c:pt>
                <c:pt idx="51274">
                  <c:v>227.24609380000001</c:v>
                </c:pt>
                <c:pt idx="51275">
                  <c:v>242.24609380000001</c:v>
                </c:pt>
                <c:pt idx="51276">
                  <c:v>453.24609379999998</c:v>
                </c:pt>
                <c:pt idx="51277">
                  <c:v>340.24609379999998</c:v>
                </c:pt>
                <c:pt idx="51278">
                  <c:v>400.94140620000002</c:v>
                </c:pt>
                <c:pt idx="51279">
                  <c:v>417.234375</c:v>
                </c:pt>
                <c:pt idx="51280">
                  <c:v>263.234375</c:v>
                </c:pt>
                <c:pt idx="51281">
                  <c:v>322.234375</c:v>
                </c:pt>
                <c:pt idx="51282">
                  <c:v>346.234375</c:v>
                </c:pt>
                <c:pt idx="51283">
                  <c:v>369.12890620000002</c:v>
                </c:pt>
                <c:pt idx="51284">
                  <c:v>276.12890620000002</c:v>
                </c:pt>
                <c:pt idx="51285">
                  <c:v>135.33984380000001</c:v>
                </c:pt>
                <c:pt idx="51286">
                  <c:v>151.33984380000001</c:v>
                </c:pt>
                <c:pt idx="51287">
                  <c:v>288.12890620000002</c:v>
                </c:pt>
                <c:pt idx="51288">
                  <c:v>171.12890619999999</c:v>
                </c:pt>
                <c:pt idx="51289">
                  <c:v>159.12890619999999</c:v>
                </c:pt>
                <c:pt idx="51290">
                  <c:v>163.1875</c:v>
                </c:pt>
                <c:pt idx="51291">
                  <c:v>322.1875</c:v>
                </c:pt>
                <c:pt idx="51292">
                  <c:v>364.24609379999998</c:v>
                </c:pt>
                <c:pt idx="51293">
                  <c:v>377.234375</c:v>
                </c:pt>
                <c:pt idx="51294">
                  <c:v>293.234375</c:v>
                </c:pt>
                <c:pt idx="51295">
                  <c:v>335.12890620000002</c:v>
                </c:pt>
                <c:pt idx="51296">
                  <c:v>224.12890619999999</c:v>
                </c:pt>
                <c:pt idx="51297">
                  <c:v>133.12890619999999</c:v>
                </c:pt>
                <c:pt idx="51298">
                  <c:v>424.33984379999998</c:v>
                </c:pt>
                <c:pt idx="51299">
                  <c:v>281.33984379999998</c:v>
                </c:pt>
                <c:pt idx="51300">
                  <c:v>230.33984380000001</c:v>
                </c:pt>
                <c:pt idx="51301">
                  <c:v>375.1875</c:v>
                </c:pt>
                <c:pt idx="51302">
                  <c:v>235.1875</c:v>
                </c:pt>
                <c:pt idx="51303">
                  <c:v>226.1875</c:v>
                </c:pt>
                <c:pt idx="51304">
                  <c:v>263.24609379999998</c:v>
                </c:pt>
                <c:pt idx="51305">
                  <c:v>342.234375</c:v>
                </c:pt>
                <c:pt idx="51306">
                  <c:v>189.234375</c:v>
                </c:pt>
                <c:pt idx="51307">
                  <c:v>246.16796880000001</c:v>
                </c:pt>
                <c:pt idx="51308">
                  <c:v>212.16796880000001</c:v>
                </c:pt>
                <c:pt idx="51309">
                  <c:v>427.16796879999998</c:v>
                </c:pt>
                <c:pt idx="51310">
                  <c:v>172.12890619999999</c:v>
                </c:pt>
                <c:pt idx="51311">
                  <c:v>214.12890619999999</c:v>
                </c:pt>
                <c:pt idx="51312">
                  <c:v>279.12890620000002</c:v>
                </c:pt>
                <c:pt idx="51313">
                  <c:v>338.33984379999998</c:v>
                </c:pt>
                <c:pt idx="51314">
                  <c:v>335.33984379999998</c:v>
                </c:pt>
                <c:pt idx="51315">
                  <c:v>220.33984380000001</c:v>
                </c:pt>
                <c:pt idx="51316">
                  <c:v>115.1289062</c:v>
                </c:pt>
                <c:pt idx="51317">
                  <c:v>315.1875</c:v>
                </c:pt>
                <c:pt idx="51318">
                  <c:v>330.24609379999998</c:v>
                </c:pt>
                <c:pt idx="51319">
                  <c:v>151.24609380000001</c:v>
                </c:pt>
                <c:pt idx="51320">
                  <c:v>242.94140619999999</c:v>
                </c:pt>
                <c:pt idx="51321">
                  <c:v>404.94140620000002</c:v>
                </c:pt>
                <c:pt idx="51322">
                  <c:v>237.94140619999999</c:v>
                </c:pt>
                <c:pt idx="51323">
                  <c:v>294.16796879999998</c:v>
                </c:pt>
                <c:pt idx="51324">
                  <c:v>375.16796879999998</c:v>
                </c:pt>
                <c:pt idx="51325">
                  <c:v>200.16796880000001</c:v>
                </c:pt>
                <c:pt idx="51326">
                  <c:v>413.16796879999998</c:v>
                </c:pt>
                <c:pt idx="51327">
                  <c:v>314.16796879999998</c:v>
                </c:pt>
                <c:pt idx="51328">
                  <c:v>278.12890620000002</c:v>
                </c:pt>
                <c:pt idx="51329">
                  <c:v>176.12890619999999</c:v>
                </c:pt>
                <c:pt idx="51330">
                  <c:v>385.33984379999998</c:v>
                </c:pt>
                <c:pt idx="51331">
                  <c:v>258.12890620000002</c:v>
                </c:pt>
                <c:pt idx="51332">
                  <c:v>319.12890620000002</c:v>
                </c:pt>
                <c:pt idx="51333">
                  <c:v>243.1875</c:v>
                </c:pt>
                <c:pt idx="51334">
                  <c:v>488.1875</c:v>
                </c:pt>
                <c:pt idx="51335">
                  <c:v>237.24609380000001</c:v>
                </c:pt>
                <c:pt idx="51336">
                  <c:v>237.94140619999999</c:v>
                </c:pt>
                <c:pt idx="51337">
                  <c:v>324.94140620000002</c:v>
                </c:pt>
                <c:pt idx="51338">
                  <c:v>228.94140619999999</c:v>
                </c:pt>
                <c:pt idx="51339">
                  <c:v>317.94140620000002</c:v>
                </c:pt>
                <c:pt idx="51340">
                  <c:v>323.234375</c:v>
                </c:pt>
                <c:pt idx="51341">
                  <c:v>352.234375</c:v>
                </c:pt>
                <c:pt idx="51342">
                  <c:v>177.234375</c:v>
                </c:pt>
                <c:pt idx="51343">
                  <c:v>298.16796879999998</c:v>
                </c:pt>
                <c:pt idx="51344">
                  <c:v>233.12890619999999</c:v>
                </c:pt>
                <c:pt idx="51345">
                  <c:v>145.12890619999999</c:v>
                </c:pt>
                <c:pt idx="51346">
                  <c:v>418.12890620000002</c:v>
                </c:pt>
                <c:pt idx="51347">
                  <c:v>268.12890620000002</c:v>
                </c:pt>
                <c:pt idx="51348">
                  <c:v>393.12890620000002</c:v>
                </c:pt>
                <c:pt idx="51349">
                  <c:v>189.12890619999999</c:v>
                </c:pt>
                <c:pt idx="51350">
                  <c:v>212.33984380000001</c:v>
                </c:pt>
                <c:pt idx="51351">
                  <c:v>246.33984380000001</c:v>
                </c:pt>
                <c:pt idx="51352">
                  <c:v>274.33984379999998</c:v>
                </c:pt>
                <c:pt idx="51353">
                  <c:v>329.12890620000002</c:v>
                </c:pt>
                <c:pt idx="51354">
                  <c:v>185.12890619999999</c:v>
                </c:pt>
                <c:pt idx="51355">
                  <c:v>197.1875</c:v>
                </c:pt>
                <c:pt idx="51356">
                  <c:v>194.1875</c:v>
                </c:pt>
                <c:pt idx="51357">
                  <c:v>300.24609379999998</c:v>
                </c:pt>
                <c:pt idx="51358">
                  <c:v>192.24609380000001</c:v>
                </c:pt>
                <c:pt idx="51359">
                  <c:v>351.94140620000002</c:v>
                </c:pt>
                <c:pt idx="51360">
                  <c:v>285.94140620000002</c:v>
                </c:pt>
                <c:pt idx="51361">
                  <c:v>205.234375</c:v>
                </c:pt>
                <c:pt idx="51362">
                  <c:v>211.234375</c:v>
                </c:pt>
                <c:pt idx="51363">
                  <c:v>379.234375</c:v>
                </c:pt>
                <c:pt idx="51364">
                  <c:v>182.234375</c:v>
                </c:pt>
                <c:pt idx="51365">
                  <c:v>348.234375</c:v>
                </c:pt>
                <c:pt idx="51366">
                  <c:v>308.16796879999998</c:v>
                </c:pt>
                <c:pt idx="51367">
                  <c:v>337.16796879999998</c:v>
                </c:pt>
                <c:pt idx="51368">
                  <c:v>115.1289062</c:v>
                </c:pt>
                <c:pt idx="51369">
                  <c:v>215.12890619999999</c:v>
                </c:pt>
                <c:pt idx="51370">
                  <c:v>319.33984379999998</c:v>
                </c:pt>
                <c:pt idx="51371">
                  <c:v>215.12890619999999</c:v>
                </c:pt>
                <c:pt idx="51372">
                  <c:v>359.12890620000002</c:v>
                </c:pt>
                <c:pt idx="51373">
                  <c:v>241.12890619999999</c:v>
                </c:pt>
                <c:pt idx="51374">
                  <c:v>332.1875</c:v>
                </c:pt>
                <c:pt idx="51375">
                  <c:v>241.1875</c:v>
                </c:pt>
                <c:pt idx="51376">
                  <c:v>179.1875</c:v>
                </c:pt>
                <c:pt idx="51377">
                  <c:v>401.1875</c:v>
                </c:pt>
                <c:pt idx="51378">
                  <c:v>229.24609380000001</c:v>
                </c:pt>
                <c:pt idx="51379">
                  <c:v>164.24609380000001</c:v>
                </c:pt>
                <c:pt idx="51380">
                  <c:v>479.94140620000002</c:v>
                </c:pt>
                <c:pt idx="51381">
                  <c:v>358.94140620000002</c:v>
                </c:pt>
                <c:pt idx="51382">
                  <c:v>348.234375</c:v>
                </c:pt>
                <c:pt idx="51383">
                  <c:v>128.234375</c:v>
                </c:pt>
                <c:pt idx="51384">
                  <c:v>381.234375</c:v>
                </c:pt>
                <c:pt idx="51385">
                  <c:v>246.16796880000001</c:v>
                </c:pt>
                <c:pt idx="51386">
                  <c:v>236.16796880000001</c:v>
                </c:pt>
                <c:pt idx="51387">
                  <c:v>165.16796880000001</c:v>
                </c:pt>
                <c:pt idx="51388">
                  <c:v>88.16796875</c:v>
                </c:pt>
                <c:pt idx="51389">
                  <c:v>419.12890620000002</c:v>
                </c:pt>
                <c:pt idx="51390">
                  <c:v>223.12890619999999</c:v>
                </c:pt>
                <c:pt idx="51391">
                  <c:v>191.12890619999999</c:v>
                </c:pt>
                <c:pt idx="51392">
                  <c:v>220.12890619999999</c:v>
                </c:pt>
                <c:pt idx="51393">
                  <c:v>427.12890620000002</c:v>
                </c:pt>
                <c:pt idx="51394">
                  <c:v>321.33984379999998</c:v>
                </c:pt>
                <c:pt idx="51395">
                  <c:v>217.12890619999999</c:v>
                </c:pt>
                <c:pt idx="51396">
                  <c:v>338.12890620000002</c:v>
                </c:pt>
                <c:pt idx="51397">
                  <c:v>197.12890619999999</c:v>
                </c:pt>
                <c:pt idx="51398">
                  <c:v>289.1875</c:v>
                </c:pt>
                <c:pt idx="51399">
                  <c:v>338.1875</c:v>
                </c:pt>
                <c:pt idx="51400">
                  <c:v>473.1875</c:v>
                </c:pt>
                <c:pt idx="51401">
                  <c:v>103.1875</c:v>
                </c:pt>
                <c:pt idx="51402">
                  <c:v>282.24609379999998</c:v>
                </c:pt>
                <c:pt idx="51403">
                  <c:v>137.24609380000001</c:v>
                </c:pt>
                <c:pt idx="51404">
                  <c:v>221.24609380000001</c:v>
                </c:pt>
                <c:pt idx="51405">
                  <c:v>253.94140619999999</c:v>
                </c:pt>
                <c:pt idx="51406">
                  <c:v>270.94140620000002</c:v>
                </c:pt>
                <c:pt idx="51407">
                  <c:v>358.234375</c:v>
                </c:pt>
                <c:pt idx="51408">
                  <c:v>348.16796879999998</c:v>
                </c:pt>
                <c:pt idx="51409">
                  <c:v>446.12890620000002</c:v>
                </c:pt>
                <c:pt idx="51410">
                  <c:v>509.33984379999998</c:v>
                </c:pt>
                <c:pt idx="51411">
                  <c:v>187.1875</c:v>
                </c:pt>
                <c:pt idx="51412">
                  <c:v>301.1875</c:v>
                </c:pt>
                <c:pt idx="51413">
                  <c:v>406.1875</c:v>
                </c:pt>
                <c:pt idx="51414">
                  <c:v>420.1875</c:v>
                </c:pt>
                <c:pt idx="51415">
                  <c:v>214.24609380000001</c:v>
                </c:pt>
                <c:pt idx="51416">
                  <c:v>289.234375</c:v>
                </c:pt>
                <c:pt idx="51417">
                  <c:v>277.16796879999998</c:v>
                </c:pt>
                <c:pt idx="51418">
                  <c:v>178.16796880000001</c:v>
                </c:pt>
                <c:pt idx="51419">
                  <c:v>186.16796880000001</c:v>
                </c:pt>
                <c:pt idx="51420">
                  <c:v>190.16796880000001</c:v>
                </c:pt>
                <c:pt idx="51421">
                  <c:v>412.16796879999998</c:v>
                </c:pt>
                <c:pt idx="51422">
                  <c:v>230.12890619999999</c:v>
                </c:pt>
                <c:pt idx="51423">
                  <c:v>292.12890620000002</c:v>
                </c:pt>
                <c:pt idx="51424">
                  <c:v>276.12890620000002</c:v>
                </c:pt>
                <c:pt idx="51425">
                  <c:v>191.12890619999999</c:v>
                </c:pt>
                <c:pt idx="51426">
                  <c:v>189.12890619999999</c:v>
                </c:pt>
                <c:pt idx="51427">
                  <c:v>211.33984380000001</c:v>
                </c:pt>
                <c:pt idx="51428">
                  <c:v>362.33984379999998</c:v>
                </c:pt>
                <c:pt idx="51429">
                  <c:v>202.12890619999999</c:v>
                </c:pt>
                <c:pt idx="51430">
                  <c:v>304.1875</c:v>
                </c:pt>
                <c:pt idx="51431">
                  <c:v>417.1875</c:v>
                </c:pt>
                <c:pt idx="51432">
                  <c:v>513.1875</c:v>
                </c:pt>
                <c:pt idx="51433">
                  <c:v>392.1875</c:v>
                </c:pt>
                <c:pt idx="51434">
                  <c:v>256.24609379999998</c:v>
                </c:pt>
                <c:pt idx="51435">
                  <c:v>302.24609379999998</c:v>
                </c:pt>
                <c:pt idx="51436">
                  <c:v>424.24609379999998</c:v>
                </c:pt>
                <c:pt idx="51437">
                  <c:v>440.24609379999998</c:v>
                </c:pt>
                <c:pt idx="51438">
                  <c:v>221.94140619999999</c:v>
                </c:pt>
                <c:pt idx="51439">
                  <c:v>404.94140620000002</c:v>
                </c:pt>
                <c:pt idx="51440">
                  <c:v>305.234375</c:v>
                </c:pt>
                <c:pt idx="51441">
                  <c:v>348.234375</c:v>
                </c:pt>
                <c:pt idx="51442">
                  <c:v>357.234375</c:v>
                </c:pt>
                <c:pt idx="51443">
                  <c:v>114.1289062</c:v>
                </c:pt>
                <c:pt idx="51444">
                  <c:v>282.12890620000002</c:v>
                </c:pt>
                <c:pt idx="51445">
                  <c:v>467.12890620000002</c:v>
                </c:pt>
                <c:pt idx="51446">
                  <c:v>221.12890619999999</c:v>
                </c:pt>
                <c:pt idx="51447">
                  <c:v>272.12890620000002</c:v>
                </c:pt>
                <c:pt idx="51448">
                  <c:v>283.1875</c:v>
                </c:pt>
                <c:pt idx="51449">
                  <c:v>306.1875</c:v>
                </c:pt>
                <c:pt idx="51450">
                  <c:v>433.1875</c:v>
                </c:pt>
                <c:pt idx="51451">
                  <c:v>542.1875</c:v>
                </c:pt>
                <c:pt idx="51452">
                  <c:v>323.24609379999998</c:v>
                </c:pt>
                <c:pt idx="51453">
                  <c:v>244.24609380000001</c:v>
                </c:pt>
                <c:pt idx="51454">
                  <c:v>252.24609380000001</c:v>
                </c:pt>
                <c:pt idx="51455">
                  <c:v>208.24609380000001</c:v>
                </c:pt>
                <c:pt idx="51456">
                  <c:v>437.94140620000002</c:v>
                </c:pt>
                <c:pt idx="51457">
                  <c:v>412.234375</c:v>
                </c:pt>
                <c:pt idx="51458">
                  <c:v>416.234375</c:v>
                </c:pt>
                <c:pt idx="51459">
                  <c:v>204.16796880000001</c:v>
                </c:pt>
                <c:pt idx="51460">
                  <c:v>275.12890620000002</c:v>
                </c:pt>
                <c:pt idx="51461">
                  <c:v>210.12890619999999</c:v>
                </c:pt>
                <c:pt idx="51462">
                  <c:v>434.12890620000002</c:v>
                </c:pt>
                <c:pt idx="51463">
                  <c:v>235.12890619999999</c:v>
                </c:pt>
                <c:pt idx="51464">
                  <c:v>264.12890620000002</c:v>
                </c:pt>
                <c:pt idx="51465">
                  <c:v>212.12890619999999</c:v>
                </c:pt>
                <c:pt idx="51466">
                  <c:v>360.1875</c:v>
                </c:pt>
                <c:pt idx="51467">
                  <c:v>403.1875</c:v>
                </c:pt>
                <c:pt idx="51468">
                  <c:v>240.1875</c:v>
                </c:pt>
                <c:pt idx="51469">
                  <c:v>298.24609379999998</c:v>
                </c:pt>
                <c:pt idx="51470">
                  <c:v>283.94140620000002</c:v>
                </c:pt>
                <c:pt idx="51471">
                  <c:v>317.94140620000002</c:v>
                </c:pt>
                <c:pt idx="51472">
                  <c:v>251.94140619999999</c:v>
                </c:pt>
                <c:pt idx="51473">
                  <c:v>155.234375</c:v>
                </c:pt>
                <c:pt idx="51474">
                  <c:v>257.16796879999998</c:v>
                </c:pt>
                <c:pt idx="51475">
                  <c:v>203.12890619999999</c:v>
                </c:pt>
                <c:pt idx="51476">
                  <c:v>185.12890619999999</c:v>
                </c:pt>
                <c:pt idx="51477">
                  <c:v>268.33984379999998</c:v>
                </c:pt>
                <c:pt idx="51478">
                  <c:v>212.33984380000001</c:v>
                </c:pt>
                <c:pt idx="51479">
                  <c:v>294.12890620000002</c:v>
                </c:pt>
                <c:pt idx="51480">
                  <c:v>239.12890619999999</c:v>
                </c:pt>
                <c:pt idx="51481">
                  <c:v>322.1875</c:v>
                </c:pt>
                <c:pt idx="51482">
                  <c:v>311.24609379999998</c:v>
                </c:pt>
                <c:pt idx="51483">
                  <c:v>349.24609379999998</c:v>
                </c:pt>
                <c:pt idx="51484">
                  <c:v>357.94140620000002</c:v>
                </c:pt>
                <c:pt idx="51485">
                  <c:v>332.234375</c:v>
                </c:pt>
                <c:pt idx="51486">
                  <c:v>437.234375</c:v>
                </c:pt>
                <c:pt idx="51487">
                  <c:v>341.234375</c:v>
                </c:pt>
                <c:pt idx="51488">
                  <c:v>208.234375</c:v>
                </c:pt>
                <c:pt idx="51489">
                  <c:v>111.1679688</c:v>
                </c:pt>
                <c:pt idx="51490">
                  <c:v>299.12890620000002</c:v>
                </c:pt>
                <c:pt idx="51491">
                  <c:v>343.12890620000002</c:v>
                </c:pt>
                <c:pt idx="51492">
                  <c:v>407.12890620000002</c:v>
                </c:pt>
                <c:pt idx="51493">
                  <c:v>214.33984380000001</c:v>
                </c:pt>
                <c:pt idx="51494">
                  <c:v>379.33984379999998</c:v>
                </c:pt>
                <c:pt idx="51495">
                  <c:v>308.33984379999998</c:v>
                </c:pt>
                <c:pt idx="51496">
                  <c:v>361.33984379999998</c:v>
                </c:pt>
                <c:pt idx="51497">
                  <c:v>82.33984375</c:v>
                </c:pt>
                <c:pt idx="51498">
                  <c:v>276.12890620000002</c:v>
                </c:pt>
                <c:pt idx="51499">
                  <c:v>233.12890619999999</c:v>
                </c:pt>
                <c:pt idx="51500">
                  <c:v>193.1875</c:v>
                </c:pt>
                <c:pt idx="51501">
                  <c:v>216.1875</c:v>
                </c:pt>
                <c:pt idx="51502">
                  <c:v>302.1875</c:v>
                </c:pt>
                <c:pt idx="51503">
                  <c:v>303.94140620000002</c:v>
                </c:pt>
                <c:pt idx="51504">
                  <c:v>380.234375</c:v>
                </c:pt>
                <c:pt idx="51505">
                  <c:v>151.16796880000001</c:v>
                </c:pt>
                <c:pt idx="51506">
                  <c:v>468.16796879999998</c:v>
                </c:pt>
                <c:pt idx="51507">
                  <c:v>354.16796879999998</c:v>
                </c:pt>
                <c:pt idx="51508">
                  <c:v>362.16796879999998</c:v>
                </c:pt>
                <c:pt idx="51509">
                  <c:v>259.33984379999998</c:v>
                </c:pt>
                <c:pt idx="51510">
                  <c:v>349.33984379999998</c:v>
                </c:pt>
                <c:pt idx="51511">
                  <c:v>341.33984379999998</c:v>
                </c:pt>
                <c:pt idx="51512">
                  <c:v>263.12890620000002</c:v>
                </c:pt>
                <c:pt idx="51513">
                  <c:v>338.12890620000002</c:v>
                </c:pt>
                <c:pt idx="51514">
                  <c:v>181.12890619999999</c:v>
                </c:pt>
                <c:pt idx="51515">
                  <c:v>416.1875</c:v>
                </c:pt>
                <c:pt idx="51516">
                  <c:v>390.24609379999998</c:v>
                </c:pt>
                <c:pt idx="51517">
                  <c:v>278.94140620000002</c:v>
                </c:pt>
                <c:pt idx="51518">
                  <c:v>84.234375</c:v>
                </c:pt>
                <c:pt idx="51519">
                  <c:v>450.234375</c:v>
                </c:pt>
                <c:pt idx="51520">
                  <c:v>123.234375</c:v>
                </c:pt>
                <c:pt idx="51521">
                  <c:v>269.234375</c:v>
                </c:pt>
                <c:pt idx="51522">
                  <c:v>293.234375</c:v>
                </c:pt>
                <c:pt idx="51523">
                  <c:v>134.16796880000001</c:v>
                </c:pt>
                <c:pt idx="51524">
                  <c:v>93.16796875</c:v>
                </c:pt>
                <c:pt idx="51525">
                  <c:v>187.16796880000001</c:v>
                </c:pt>
                <c:pt idx="51526">
                  <c:v>378.12890620000002</c:v>
                </c:pt>
                <c:pt idx="51527">
                  <c:v>186.33984380000001</c:v>
                </c:pt>
                <c:pt idx="51528">
                  <c:v>207.33984380000001</c:v>
                </c:pt>
                <c:pt idx="51529">
                  <c:v>196.12890619999999</c:v>
                </c:pt>
                <c:pt idx="51530">
                  <c:v>229.12890619999999</c:v>
                </c:pt>
                <c:pt idx="51531">
                  <c:v>308.12890620000002</c:v>
                </c:pt>
                <c:pt idx="51532">
                  <c:v>247.12890619999999</c:v>
                </c:pt>
                <c:pt idx="51533">
                  <c:v>361.12890620000002</c:v>
                </c:pt>
                <c:pt idx="51534">
                  <c:v>384.24609379999998</c:v>
                </c:pt>
                <c:pt idx="51535">
                  <c:v>277.94140620000002</c:v>
                </c:pt>
                <c:pt idx="51536">
                  <c:v>373.234375</c:v>
                </c:pt>
                <c:pt idx="51537">
                  <c:v>257.234375</c:v>
                </c:pt>
                <c:pt idx="51538">
                  <c:v>284.16796879999998</c:v>
                </c:pt>
                <c:pt idx="51539">
                  <c:v>199.16796880000001</c:v>
                </c:pt>
                <c:pt idx="51540">
                  <c:v>400.12890620000002</c:v>
                </c:pt>
                <c:pt idx="51541">
                  <c:v>326.12890620000002</c:v>
                </c:pt>
                <c:pt idx="51542">
                  <c:v>262.33984379999998</c:v>
                </c:pt>
                <c:pt idx="51543">
                  <c:v>336.33984379999998</c:v>
                </c:pt>
                <c:pt idx="51544">
                  <c:v>293.12890620000002</c:v>
                </c:pt>
                <c:pt idx="51545">
                  <c:v>307.12890620000002</c:v>
                </c:pt>
                <c:pt idx="51546">
                  <c:v>196.1875</c:v>
                </c:pt>
                <c:pt idx="51547">
                  <c:v>226.24609380000001</c:v>
                </c:pt>
                <c:pt idx="51548">
                  <c:v>392.94140620000002</c:v>
                </c:pt>
                <c:pt idx="51549">
                  <c:v>207.234375</c:v>
                </c:pt>
                <c:pt idx="51550">
                  <c:v>429.234375</c:v>
                </c:pt>
                <c:pt idx="51551">
                  <c:v>202.234375</c:v>
                </c:pt>
                <c:pt idx="51552">
                  <c:v>340.12890620000002</c:v>
                </c:pt>
                <c:pt idx="51553">
                  <c:v>386.12890620000002</c:v>
                </c:pt>
                <c:pt idx="51554">
                  <c:v>203.12890619999999</c:v>
                </c:pt>
                <c:pt idx="51555">
                  <c:v>121.1289062</c:v>
                </c:pt>
                <c:pt idx="51556">
                  <c:v>252.33984380000001</c:v>
                </c:pt>
                <c:pt idx="51557">
                  <c:v>346.33984379999998</c:v>
                </c:pt>
                <c:pt idx="51558">
                  <c:v>242.12890619999999</c:v>
                </c:pt>
                <c:pt idx="51559">
                  <c:v>214.12890619999999</c:v>
                </c:pt>
                <c:pt idx="51560">
                  <c:v>301.12890620000002</c:v>
                </c:pt>
                <c:pt idx="51561">
                  <c:v>301.12890620000002</c:v>
                </c:pt>
                <c:pt idx="51562">
                  <c:v>160.12890619999999</c:v>
                </c:pt>
                <c:pt idx="51563">
                  <c:v>416.12890620000002</c:v>
                </c:pt>
                <c:pt idx="51564">
                  <c:v>260.1875</c:v>
                </c:pt>
                <c:pt idx="51565">
                  <c:v>177.24609380000001</c:v>
                </c:pt>
                <c:pt idx="51566">
                  <c:v>285.24609379999998</c:v>
                </c:pt>
                <c:pt idx="51567">
                  <c:v>318.24609379999998</c:v>
                </c:pt>
                <c:pt idx="51568">
                  <c:v>206.24609380000001</c:v>
                </c:pt>
                <c:pt idx="51569">
                  <c:v>198.24609380000001</c:v>
                </c:pt>
                <c:pt idx="51570">
                  <c:v>322.94140620000002</c:v>
                </c:pt>
                <c:pt idx="51571">
                  <c:v>135.94140619999999</c:v>
                </c:pt>
                <c:pt idx="51572">
                  <c:v>440.234375</c:v>
                </c:pt>
                <c:pt idx="51573">
                  <c:v>161.16796880000001</c:v>
                </c:pt>
                <c:pt idx="51574">
                  <c:v>235.16796880000001</c:v>
                </c:pt>
                <c:pt idx="51575">
                  <c:v>362.16796879999998</c:v>
                </c:pt>
                <c:pt idx="51576">
                  <c:v>224.16796880000001</c:v>
                </c:pt>
                <c:pt idx="51577">
                  <c:v>375.33984379999998</c:v>
                </c:pt>
                <c:pt idx="51578">
                  <c:v>463.12890620000002</c:v>
                </c:pt>
                <c:pt idx="51579">
                  <c:v>113.1289062</c:v>
                </c:pt>
                <c:pt idx="51580">
                  <c:v>219.1875</c:v>
                </c:pt>
                <c:pt idx="51581">
                  <c:v>175.1875</c:v>
                </c:pt>
                <c:pt idx="51582">
                  <c:v>226.1875</c:v>
                </c:pt>
                <c:pt idx="51583">
                  <c:v>261.1875</c:v>
                </c:pt>
                <c:pt idx="51584">
                  <c:v>214.24609380000001</c:v>
                </c:pt>
                <c:pt idx="51585">
                  <c:v>230.94140619999999</c:v>
                </c:pt>
                <c:pt idx="51586">
                  <c:v>313.94140620000002</c:v>
                </c:pt>
                <c:pt idx="51587">
                  <c:v>352.94140620000002</c:v>
                </c:pt>
                <c:pt idx="51588">
                  <c:v>402.94140620000002</c:v>
                </c:pt>
                <c:pt idx="51589">
                  <c:v>344.94140620000002</c:v>
                </c:pt>
                <c:pt idx="51590">
                  <c:v>336.234375</c:v>
                </c:pt>
                <c:pt idx="51591">
                  <c:v>262.234375</c:v>
                </c:pt>
                <c:pt idx="51592">
                  <c:v>362.16796879999998</c:v>
                </c:pt>
                <c:pt idx="51593">
                  <c:v>115.1679688</c:v>
                </c:pt>
                <c:pt idx="51594">
                  <c:v>283.16796879999998</c:v>
                </c:pt>
                <c:pt idx="51595">
                  <c:v>160.16796880000001</c:v>
                </c:pt>
                <c:pt idx="51596">
                  <c:v>222.12890619999999</c:v>
                </c:pt>
                <c:pt idx="51597">
                  <c:v>297.33984379999998</c:v>
                </c:pt>
                <c:pt idx="51598">
                  <c:v>164.33984380000001</c:v>
                </c:pt>
                <c:pt idx="51599">
                  <c:v>325.12890620000002</c:v>
                </c:pt>
                <c:pt idx="51600">
                  <c:v>221.12890619999999</c:v>
                </c:pt>
                <c:pt idx="51601">
                  <c:v>276.12890620000002</c:v>
                </c:pt>
                <c:pt idx="51602">
                  <c:v>233.1875</c:v>
                </c:pt>
                <c:pt idx="51603">
                  <c:v>165.1875</c:v>
                </c:pt>
                <c:pt idx="51604">
                  <c:v>285.24609379999998</c:v>
                </c:pt>
                <c:pt idx="51605">
                  <c:v>298.24609379999998</c:v>
                </c:pt>
                <c:pt idx="51606">
                  <c:v>303.94140620000002</c:v>
                </c:pt>
                <c:pt idx="51607">
                  <c:v>283.94140620000002</c:v>
                </c:pt>
                <c:pt idx="51608">
                  <c:v>256.234375</c:v>
                </c:pt>
                <c:pt idx="51609">
                  <c:v>180.16796880000001</c:v>
                </c:pt>
                <c:pt idx="51610">
                  <c:v>344.12890620000002</c:v>
                </c:pt>
                <c:pt idx="51611">
                  <c:v>391.33984379999998</c:v>
                </c:pt>
                <c:pt idx="51612">
                  <c:v>261.12890620000002</c:v>
                </c:pt>
                <c:pt idx="51613">
                  <c:v>292.1875</c:v>
                </c:pt>
                <c:pt idx="51614">
                  <c:v>245.1875</c:v>
                </c:pt>
                <c:pt idx="51615">
                  <c:v>287.24609379999998</c:v>
                </c:pt>
                <c:pt idx="51616">
                  <c:v>468.24609379999998</c:v>
                </c:pt>
                <c:pt idx="51617">
                  <c:v>387.24609379999998</c:v>
                </c:pt>
                <c:pt idx="51618">
                  <c:v>348.94140620000002</c:v>
                </c:pt>
                <c:pt idx="51619">
                  <c:v>256.94140620000002</c:v>
                </c:pt>
                <c:pt idx="51620">
                  <c:v>216.234375</c:v>
                </c:pt>
                <c:pt idx="51621">
                  <c:v>286.234375</c:v>
                </c:pt>
                <c:pt idx="51622">
                  <c:v>390.234375</c:v>
                </c:pt>
                <c:pt idx="51623">
                  <c:v>245.234375</c:v>
                </c:pt>
                <c:pt idx="51624">
                  <c:v>168.16796880000001</c:v>
                </c:pt>
                <c:pt idx="51625">
                  <c:v>229.12890619999999</c:v>
                </c:pt>
                <c:pt idx="51626">
                  <c:v>235.12890619999999</c:v>
                </c:pt>
                <c:pt idx="51627">
                  <c:v>404.33984379999998</c:v>
                </c:pt>
                <c:pt idx="51628">
                  <c:v>324.12890620000002</c:v>
                </c:pt>
                <c:pt idx="51629">
                  <c:v>148.12890619999999</c:v>
                </c:pt>
                <c:pt idx="51630">
                  <c:v>270.1875</c:v>
                </c:pt>
                <c:pt idx="51631">
                  <c:v>389.1875</c:v>
                </c:pt>
                <c:pt idx="51632">
                  <c:v>261.1875</c:v>
                </c:pt>
                <c:pt idx="51633">
                  <c:v>241.1875</c:v>
                </c:pt>
                <c:pt idx="51634">
                  <c:v>202.1875</c:v>
                </c:pt>
                <c:pt idx="51635">
                  <c:v>277.1875</c:v>
                </c:pt>
                <c:pt idx="51636">
                  <c:v>362.1875</c:v>
                </c:pt>
                <c:pt idx="51637">
                  <c:v>203.234375</c:v>
                </c:pt>
                <c:pt idx="51638">
                  <c:v>254.234375</c:v>
                </c:pt>
                <c:pt idx="51639">
                  <c:v>181.16796880000001</c:v>
                </c:pt>
                <c:pt idx="51640">
                  <c:v>184.16796880000001</c:v>
                </c:pt>
                <c:pt idx="51641">
                  <c:v>163.12890619999999</c:v>
                </c:pt>
                <c:pt idx="51642">
                  <c:v>169.12890619999999</c:v>
                </c:pt>
                <c:pt idx="51643">
                  <c:v>297.12890620000002</c:v>
                </c:pt>
                <c:pt idx="51644">
                  <c:v>154.33984380000001</c:v>
                </c:pt>
                <c:pt idx="51645">
                  <c:v>114.3398438</c:v>
                </c:pt>
                <c:pt idx="51646">
                  <c:v>134.12890619999999</c:v>
                </c:pt>
                <c:pt idx="51647">
                  <c:v>302.12890620000002</c:v>
                </c:pt>
                <c:pt idx="51648">
                  <c:v>292.1875</c:v>
                </c:pt>
                <c:pt idx="51649">
                  <c:v>276.94140620000002</c:v>
                </c:pt>
                <c:pt idx="51650">
                  <c:v>309.94140620000002</c:v>
                </c:pt>
                <c:pt idx="51651">
                  <c:v>344.94140620000002</c:v>
                </c:pt>
                <c:pt idx="51652">
                  <c:v>215.234375</c:v>
                </c:pt>
                <c:pt idx="51653">
                  <c:v>371.234375</c:v>
                </c:pt>
                <c:pt idx="51654">
                  <c:v>227.16796880000001</c:v>
                </c:pt>
                <c:pt idx="51655">
                  <c:v>193.16796880000001</c:v>
                </c:pt>
                <c:pt idx="51656">
                  <c:v>212.12890619999999</c:v>
                </c:pt>
                <c:pt idx="51657">
                  <c:v>193.12890619999999</c:v>
                </c:pt>
                <c:pt idx="51658">
                  <c:v>336.12890620000002</c:v>
                </c:pt>
                <c:pt idx="51659">
                  <c:v>468.12890620000002</c:v>
                </c:pt>
                <c:pt idx="51660">
                  <c:v>373.33984379999998</c:v>
                </c:pt>
                <c:pt idx="51661">
                  <c:v>192.33984380000001</c:v>
                </c:pt>
                <c:pt idx="51662">
                  <c:v>324.33984379999998</c:v>
                </c:pt>
                <c:pt idx="51663">
                  <c:v>357.33984379999998</c:v>
                </c:pt>
                <c:pt idx="51664">
                  <c:v>104.3398438</c:v>
                </c:pt>
                <c:pt idx="51665">
                  <c:v>395.33984379999998</c:v>
                </c:pt>
                <c:pt idx="51666">
                  <c:v>247.12890619999999</c:v>
                </c:pt>
                <c:pt idx="51667">
                  <c:v>406.1875</c:v>
                </c:pt>
                <c:pt idx="51668">
                  <c:v>183.1875</c:v>
                </c:pt>
                <c:pt idx="51669">
                  <c:v>193.1875</c:v>
                </c:pt>
                <c:pt idx="51670">
                  <c:v>208.1875</c:v>
                </c:pt>
                <c:pt idx="51671">
                  <c:v>348.1875</c:v>
                </c:pt>
                <c:pt idx="51672">
                  <c:v>226.24609380000001</c:v>
                </c:pt>
                <c:pt idx="51673">
                  <c:v>354.94140620000002</c:v>
                </c:pt>
                <c:pt idx="51674">
                  <c:v>162.94140619999999</c:v>
                </c:pt>
                <c:pt idx="51675">
                  <c:v>376.234375</c:v>
                </c:pt>
                <c:pt idx="51676">
                  <c:v>265.16796879999998</c:v>
                </c:pt>
                <c:pt idx="51677">
                  <c:v>255.16796880000001</c:v>
                </c:pt>
                <c:pt idx="51678">
                  <c:v>264.16796879999998</c:v>
                </c:pt>
                <c:pt idx="51679">
                  <c:v>225.12890619999999</c:v>
                </c:pt>
                <c:pt idx="51680">
                  <c:v>119.1289062</c:v>
                </c:pt>
                <c:pt idx="51681">
                  <c:v>388.12890620000002</c:v>
                </c:pt>
                <c:pt idx="51682">
                  <c:v>149.12890619999999</c:v>
                </c:pt>
                <c:pt idx="51683">
                  <c:v>262.33984379999998</c:v>
                </c:pt>
                <c:pt idx="51684">
                  <c:v>259.12890620000002</c:v>
                </c:pt>
                <c:pt idx="51685">
                  <c:v>206.12890619999999</c:v>
                </c:pt>
                <c:pt idx="51686">
                  <c:v>327.12890620000002</c:v>
                </c:pt>
                <c:pt idx="51687">
                  <c:v>350.12890620000002</c:v>
                </c:pt>
                <c:pt idx="51688">
                  <c:v>232.1875</c:v>
                </c:pt>
                <c:pt idx="51689">
                  <c:v>317.24609379999998</c:v>
                </c:pt>
                <c:pt idx="51690">
                  <c:v>323.24609379999998</c:v>
                </c:pt>
                <c:pt idx="51691">
                  <c:v>198.94140619999999</c:v>
                </c:pt>
                <c:pt idx="51692">
                  <c:v>364.94140620000002</c:v>
                </c:pt>
                <c:pt idx="51693">
                  <c:v>454.94140620000002</c:v>
                </c:pt>
                <c:pt idx="51694">
                  <c:v>389.94140620000002</c:v>
                </c:pt>
                <c:pt idx="51695">
                  <c:v>174.94140619999999</c:v>
                </c:pt>
                <c:pt idx="51696">
                  <c:v>272.94140620000002</c:v>
                </c:pt>
                <c:pt idx="51697">
                  <c:v>281.234375</c:v>
                </c:pt>
                <c:pt idx="51698">
                  <c:v>427.234375</c:v>
                </c:pt>
                <c:pt idx="51699">
                  <c:v>366.234375</c:v>
                </c:pt>
                <c:pt idx="51700">
                  <c:v>417.234375</c:v>
                </c:pt>
                <c:pt idx="51701">
                  <c:v>268.16796879999998</c:v>
                </c:pt>
                <c:pt idx="51702">
                  <c:v>229.16796880000001</c:v>
                </c:pt>
                <c:pt idx="51703">
                  <c:v>250.12890619999999</c:v>
                </c:pt>
                <c:pt idx="51704">
                  <c:v>355.12890620000002</c:v>
                </c:pt>
                <c:pt idx="51705">
                  <c:v>161.33984380000001</c:v>
                </c:pt>
                <c:pt idx="51706">
                  <c:v>196.33984380000001</c:v>
                </c:pt>
                <c:pt idx="51707">
                  <c:v>238.12890619999999</c:v>
                </c:pt>
                <c:pt idx="51708">
                  <c:v>110.1289062</c:v>
                </c:pt>
                <c:pt idx="51709">
                  <c:v>159.12890619999999</c:v>
                </c:pt>
                <c:pt idx="51710">
                  <c:v>167.1875</c:v>
                </c:pt>
                <c:pt idx="51711">
                  <c:v>364.1875</c:v>
                </c:pt>
                <c:pt idx="51712">
                  <c:v>479.1875</c:v>
                </c:pt>
                <c:pt idx="51713">
                  <c:v>490.1875</c:v>
                </c:pt>
                <c:pt idx="51714">
                  <c:v>301.24609379999998</c:v>
                </c:pt>
                <c:pt idx="51715">
                  <c:v>320.24609379999998</c:v>
                </c:pt>
                <c:pt idx="51716">
                  <c:v>348.24609379999998</c:v>
                </c:pt>
                <c:pt idx="51717">
                  <c:v>494.94140620000002</c:v>
                </c:pt>
                <c:pt idx="51718">
                  <c:v>247.94140619999999</c:v>
                </c:pt>
                <c:pt idx="51719">
                  <c:v>229.94140619999999</c:v>
                </c:pt>
                <c:pt idx="51720">
                  <c:v>266.234375</c:v>
                </c:pt>
                <c:pt idx="51721">
                  <c:v>334.234375</c:v>
                </c:pt>
                <c:pt idx="51722">
                  <c:v>337.234375</c:v>
                </c:pt>
                <c:pt idx="51723">
                  <c:v>247.16796880000001</c:v>
                </c:pt>
                <c:pt idx="51724">
                  <c:v>308.12890620000002</c:v>
                </c:pt>
                <c:pt idx="51725">
                  <c:v>258.33984379999998</c:v>
                </c:pt>
                <c:pt idx="51726">
                  <c:v>262.33984379999998</c:v>
                </c:pt>
                <c:pt idx="51727">
                  <c:v>241.33984380000001</c:v>
                </c:pt>
                <c:pt idx="51728">
                  <c:v>236.33984380000001</c:v>
                </c:pt>
                <c:pt idx="51729">
                  <c:v>230.12890619999999</c:v>
                </c:pt>
                <c:pt idx="51730">
                  <c:v>200.12890619999999</c:v>
                </c:pt>
                <c:pt idx="51731">
                  <c:v>275.1875</c:v>
                </c:pt>
                <c:pt idx="51732">
                  <c:v>341.1875</c:v>
                </c:pt>
                <c:pt idx="51733">
                  <c:v>269.24609379999998</c:v>
                </c:pt>
                <c:pt idx="51734">
                  <c:v>256.24609379999998</c:v>
                </c:pt>
                <c:pt idx="51735">
                  <c:v>192.24609380000001</c:v>
                </c:pt>
                <c:pt idx="51736">
                  <c:v>292.24609379999998</c:v>
                </c:pt>
                <c:pt idx="51737">
                  <c:v>173.94140619999999</c:v>
                </c:pt>
                <c:pt idx="51738">
                  <c:v>378.234375</c:v>
                </c:pt>
                <c:pt idx="51739">
                  <c:v>315.234375</c:v>
                </c:pt>
                <c:pt idx="51740">
                  <c:v>155.12890619999999</c:v>
                </c:pt>
                <c:pt idx="51741">
                  <c:v>236.12890619999999</c:v>
                </c:pt>
                <c:pt idx="51742">
                  <c:v>420.12890620000002</c:v>
                </c:pt>
                <c:pt idx="51743">
                  <c:v>297.12890620000002</c:v>
                </c:pt>
                <c:pt idx="51744">
                  <c:v>258.12890620000002</c:v>
                </c:pt>
                <c:pt idx="51745">
                  <c:v>272.33984379999998</c:v>
                </c:pt>
                <c:pt idx="51746">
                  <c:v>513.33984380000004</c:v>
                </c:pt>
                <c:pt idx="51747">
                  <c:v>390.33984379999998</c:v>
                </c:pt>
                <c:pt idx="51748">
                  <c:v>205.33984380000001</c:v>
                </c:pt>
                <c:pt idx="51749">
                  <c:v>150.12890619999999</c:v>
                </c:pt>
                <c:pt idx="51750">
                  <c:v>346.12890620000002</c:v>
                </c:pt>
                <c:pt idx="51751">
                  <c:v>342.12890620000002</c:v>
                </c:pt>
                <c:pt idx="51752">
                  <c:v>208.1875</c:v>
                </c:pt>
                <c:pt idx="51753">
                  <c:v>257.1875</c:v>
                </c:pt>
                <c:pt idx="51754">
                  <c:v>211.1875</c:v>
                </c:pt>
                <c:pt idx="51755">
                  <c:v>115.2460938</c:v>
                </c:pt>
                <c:pt idx="51756">
                  <c:v>300.24609379999998</c:v>
                </c:pt>
                <c:pt idx="51757">
                  <c:v>151.24609380000001</c:v>
                </c:pt>
                <c:pt idx="51758">
                  <c:v>164.94140619999999</c:v>
                </c:pt>
                <c:pt idx="51759">
                  <c:v>305.94140620000002</c:v>
                </c:pt>
                <c:pt idx="51760">
                  <c:v>226.234375</c:v>
                </c:pt>
                <c:pt idx="51761">
                  <c:v>356.12890620000002</c:v>
                </c:pt>
                <c:pt idx="51762">
                  <c:v>326.12890620000002</c:v>
                </c:pt>
                <c:pt idx="51763">
                  <c:v>363.33984379999998</c:v>
                </c:pt>
                <c:pt idx="51764">
                  <c:v>256.12890620000002</c:v>
                </c:pt>
                <c:pt idx="51765">
                  <c:v>258.12890620000002</c:v>
                </c:pt>
                <c:pt idx="51766">
                  <c:v>228.12890619999999</c:v>
                </c:pt>
                <c:pt idx="51767">
                  <c:v>218.1875</c:v>
                </c:pt>
                <c:pt idx="51768">
                  <c:v>159.1875</c:v>
                </c:pt>
                <c:pt idx="51769">
                  <c:v>216.1875</c:v>
                </c:pt>
                <c:pt idx="51770">
                  <c:v>311.1875</c:v>
                </c:pt>
                <c:pt idx="51771">
                  <c:v>243.1875</c:v>
                </c:pt>
                <c:pt idx="51772">
                  <c:v>259.1875</c:v>
                </c:pt>
                <c:pt idx="51773">
                  <c:v>393.24609379999998</c:v>
                </c:pt>
                <c:pt idx="51774">
                  <c:v>294.94140620000002</c:v>
                </c:pt>
                <c:pt idx="51775">
                  <c:v>245.234375</c:v>
                </c:pt>
                <c:pt idx="51776">
                  <c:v>302.234375</c:v>
                </c:pt>
                <c:pt idx="51777">
                  <c:v>352.16796879999998</c:v>
                </c:pt>
                <c:pt idx="51778">
                  <c:v>315.16796879999998</c:v>
                </c:pt>
                <c:pt idx="51779">
                  <c:v>334.12890620000002</c:v>
                </c:pt>
                <c:pt idx="51780">
                  <c:v>461.33984379999998</c:v>
                </c:pt>
                <c:pt idx="51781">
                  <c:v>346.12890620000002</c:v>
                </c:pt>
                <c:pt idx="51782">
                  <c:v>238.1875</c:v>
                </c:pt>
                <c:pt idx="51783">
                  <c:v>308.1875</c:v>
                </c:pt>
                <c:pt idx="51784">
                  <c:v>176.94140619999999</c:v>
                </c:pt>
                <c:pt idx="51785">
                  <c:v>456.234375</c:v>
                </c:pt>
                <c:pt idx="51786">
                  <c:v>396.234375</c:v>
                </c:pt>
                <c:pt idx="51787">
                  <c:v>321.16796879999998</c:v>
                </c:pt>
                <c:pt idx="51788">
                  <c:v>399.16796879999998</c:v>
                </c:pt>
                <c:pt idx="51789">
                  <c:v>238.12890619999999</c:v>
                </c:pt>
                <c:pt idx="51790">
                  <c:v>373.33984379999998</c:v>
                </c:pt>
                <c:pt idx="51791">
                  <c:v>184.12890619999999</c:v>
                </c:pt>
                <c:pt idx="51792">
                  <c:v>264.12890620000002</c:v>
                </c:pt>
                <c:pt idx="51793">
                  <c:v>301.1875</c:v>
                </c:pt>
                <c:pt idx="51794">
                  <c:v>165.1875</c:v>
                </c:pt>
                <c:pt idx="51795">
                  <c:v>453.24609379999998</c:v>
                </c:pt>
                <c:pt idx="51796">
                  <c:v>311.24609379999998</c:v>
                </c:pt>
                <c:pt idx="51797">
                  <c:v>319.234375</c:v>
                </c:pt>
                <c:pt idx="51798">
                  <c:v>287.234375</c:v>
                </c:pt>
                <c:pt idx="51799">
                  <c:v>282.16796879999998</c:v>
                </c:pt>
                <c:pt idx="51800">
                  <c:v>340.16796879999998</c:v>
                </c:pt>
                <c:pt idx="51801">
                  <c:v>303.12890620000002</c:v>
                </c:pt>
                <c:pt idx="51802">
                  <c:v>332.12890620000002</c:v>
                </c:pt>
                <c:pt idx="51803">
                  <c:v>269.12890620000002</c:v>
                </c:pt>
                <c:pt idx="51804">
                  <c:v>220.33984380000001</c:v>
                </c:pt>
                <c:pt idx="51805">
                  <c:v>125.3398438</c:v>
                </c:pt>
                <c:pt idx="51806">
                  <c:v>354.33984379999998</c:v>
                </c:pt>
                <c:pt idx="51807">
                  <c:v>336.12890620000002</c:v>
                </c:pt>
                <c:pt idx="51808">
                  <c:v>245.1875</c:v>
                </c:pt>
                <c:pt idx="51809">
                  <c:v>449.1875</c:v>
                </c:pt>
                <c:pt idx="51810">
                  <c:v>272.24609379999998</c:v>
                </c:pt>
                <c:pt idx="51811">
                  <c:v>234.94140619999999</c:v>
                </c:pt>
                <c:pt idx="51812">
                  <c:v>289.94140620000002</c:v>
                </c:pt>
                <c:pt idx="51813">
                  <c:v>280.94140620000002</c:v>
                </c:pt>
                <c:pt idx="51814">
                  <c:v>454.94140620000002</c:v>
                </c:pt>
                <c:pt idx="51815">
                  <c:v>197.94140619999999</c:v>
                </c:pt>
                <c:pt idx="51816">
                  <c:v>352.94140620000002</c:v>
                </c:pt>
                <c:pt idx="51817">
                  <c:v>273.94140620000002</c:v>
                </c:pt>
                <c:pt idx="51818">
                  <c:v>208.234375</c:v>
                </c:pt>
                <c:pt idx="51819">
                  <c:v>211.234375</c:v>
                </c:pt>
                <c:pt idx="51820">
                  <c:v>256.16796879999998</c:v>
                </c:pt>
                <c:pt idx="51821">
                  <c:v>277.16796879999998</c:v>
                </c:pt>
                <c:pt idx="51822">
                  <c:v>484.16796879999998</c:v>
                </c:pt>
                <c:pt idx="51823">
                  <c:v>398.16796879999998</c:v>
                </c:pt>
                <c:pt idx="51824">
                  <c:v>330.16796879999998</c:v>
                </c:pt>
                <c:pt idx="51825">
                  <c:v>380.16796879999998</c:v>
                </c:pt>
                <c:pt idx="51826">
                  <c:v>279.16796879999998</c:v>
                </c:pt>
                <c:pt idx="51827">
                  <c:v>202.12890619999999</c:v>
                </c:pt>
                <c:pt idx="51828">
                  <c:v>197.12890619999999</c:v>
                </c:pt>
                <c:pt idx="51829">
                  <c:v>450.33984379999998</c:v>
                </c:pt>
                <c:pt idx="51830">
                  <c:v>264.33984379999998</c:v>
                </c:pt>
                <c:pt idx="51831">
                  <c:v>554.33984380000004</c:v>
                </c:pt>
                <c:pt idx="51832">
                  <c:v>175.33984380000001</c:v>
                </c:pt>
                <c:pt idx="51833">
                  <c:v>190.1875</c:v>
                </c:pt>
                <c:pt idx="51834">
                  <c:v>278.1875</c:v>
                </c:pt>
                <c:pt idx="51835">
                  <c:v>274.1875</c:v>
                </c:pt>
                <c:pt idx="51836">
                  <c:v>368.1875</c:v>
                </c:pt>
                <c:pt idx="51837">
                  <c:v>391.1875</c:v>
                </c:pt>
                <c:pt idx="51838">
                  <c:v>227.1875</c:v>
                </c:pt>
                <c:pt idx="51839">
                  <c:v>283.1875</c:v>
                </c:pt>
                <c:pt idx="51840">
                  <c:v>197.1875</c:v>
                </c:pt>
                <c:pt idx="51841">
                  <c:v>333.24609379999998</c:v>
                </c:pt>
                <c:pt idx="51842">
                  <c:v>163.94140619999999</c:v>
                </c:pt>
                <c:pt idx="51843">
                  <c:v>183.94140619999999</c:v>
                </c:pt>
                <c:pt idx="51844">
                  <c:v>300.94140620000002</c:v>
                </c:pt>
                <c:pt idx="51845">
                  <c:v>200.94140619999999</c:v>
                </c:pt>
                <c:pt idx="51846">
                  <c:v>271.234375</c:v>
                </c:pt>
                <c:pt idx="51847">
                  <c:v>367.234375</c:v>
                </c:pt>
                <c:pt idx="51848">
                  <c:v>276.234375</c:v>
                </c:pt>
                <c:pt idx="51849">
                  <c:v>52.16796875</c:v>
                </c:pt>
                <c:pt idx="51850">
                  <c:v>355.12890620000002</c:v>
                </c:pt>
                <c:pt idx="51851">
                  <c:v>272.12890620000002</c:v>
                </c:pt>
                <c:pt idx="51852">
                  <c:v>169.33984380000001</c:v>
                </c:pt>
                <c:pt idx="51853">
                  <c:v>366.33984379999998</c:v>
                </c:pt>
                <c:pt idx="51854">
                  <c:v>337.12890620000002</c:v>
                </c:pt>
                <c:pt idx="51855">
                  <c:v>422.12890620000002</c:v>
                </c:pt>
                <c:pt idx="51856">
                  <c:v>177.12890619999999</c:v>
                </c:pt>
                <c:pt idx="51857">
                  <c:v>304.12890620000002</c:v>
                </c:pt>
                <c:pt idx="51858">
                  <c:v>338.1875</c:v>
                </c:pt>
                <c:pt idx="51859">
                  <c:v>307.1875</c:v>
                </c:pt>
                <c:pt idx="51860">
                  <c:v>209.1875</c:v>
                </c:pt>
                <c:pt idx="51861">
                  <c:v>259.1875</c:v>
                </c:pt>
                <c:pt idx="51862">
                  <c:v>236.24609380000001</c:v>
                </c:pt>
                <c:pt idx="51863">
                  <c:v>264.94140620000002</c:v>
                </c:pt>
                <c:pt idx="51864">
                  <c:v>417.94140620000002</c:v>
                </c:pt>
                <c:pt idx="51865">
                  <c:v>198.16796880000001</c:v>
                </c:pt>
                <c:pt idx="51866">
                  <c:v>226.16796880000001</c:v>
                </c:pt>
                <c:pt idx="51867">
                  <c:v>214.16796880000001</c:v>
                </c:pt>
                <c:pt idx="51868">
                  <c:v>302.12890620000002</c:v>
                </c:pt>
                <c:pt idx="51869">
                  <c:v>189.12890619999999</c:v>
                </c:pt>
                <c:pt idx="51870">
                  <c:v>291.12890620000002</c:v>
                </c:pt>
                <c:pt idx="51871">
                  <c:v>329.12890620000002</c:v>
                </c:pt>
                <c:pt idx="51872">
                  <c:v>231.12890619999999</c:v>
                </c:pt>
                <c:pt idx="51873">
                  <c:v>215.33984380000001</c:v>
                </c:pt>
                <c:pt idx="51874">
                  <c:v>311.12890620000002</c:v>
                </c:pt>
                <c:pt idx="51875">
                  <c:v>223.1875</c:v>
                </c:pt>
                <c:pt idx="51876">
                  <c:v>184.24609380000001</c:v>
                </c:pt>
                <c:pt idx="51877">
                  <c:v>289.24609379999998</c:v>
                </c:pt>
                <c:pt idx="51878">
                  <c:v>179.94140619999999</c:v>
                </c:pt>
                <c:pt idx="51879">
                  <c:v>177.94140619999999</c:v>
                </c:pt>
                <c:pt idx="51880">
                  <c:v>249.94140619999999</c:v>
                </c:pt>
                <c:pt idx="51881">
                  <c:v>337.234375</c:v>
                </c:pt>
                <c:pt idx="51882">
                  <c:v>581.234375</c:v>
                </c:pt>
                <c:pt idx="51883">
                  <c:v>254.234375</c:v>
                </c:pt>
                <c:pt idx="51884">
                  <c:v>209.16796880000001</c:v>
                </c:pt>
                <c:pt idx="51885">
                  <c:v>339.16796879999998</c:v>
                </c:pt>
                <c:pt idx="51886">
                  <c:v>49.16796875</c:v>
                </c:pt>
                <c:pt idx="51887">
                  <c:v>248.12890619999999</c:v>
                </c:pt>
                <c:pt idx="51888">
                  <c:v>339.12890620000002</c:v>
                </c:pt>
                <c:pt idx="51889">
                  <c:v>213.12890619999999</c:v>
                </c:pt>
                <c:pt idx="51890">
                  <c:v>151.24609380000001</c:v>
                </c:pt>
                <c:pt idx="51891">
                  <c:v>469.24609379999998</c:v>
                </c:pt>
                <c:pt idx="51892">
                  <c:v>277.24609379999998</c:v>
                </c:pt>
                <c:pt idx="51893">
                  <c:v>494.24609379999998</c:v>
                </c:pt>
                <c:pt idx="51894">
                  <c:v>353.24609379999998</c:v>
                </c:pt>
                <c:pt idx="51895">
                  <c:v>361.24609379999998</c:v>
                </c:pt>
                <c:pt idx="51896">
                  <c:v>417.234375</c:v>
                </c:pt>
                <c:pt idx="51897">
                  <c:v>277.234375</c:v>
                </c:pt>
                <c:pt idx="51898">
                  <c:v>256.16796879999998</c:v>
                </c:pt>
                <c:pt idx="51899">
                  <c:v>127.1679688</c:v>
                </c:pt>
                <c:pt idx="51900">
                  <c:v>180.16796880000001</c:v>
                </c:pt>
                <c:pt idx="51901">
                  <c:v>394.12890620000002</c:v>
                </c:pt>
                <c:pt idx="51902">
                  <c:v>375.12890620000002</c:v>
                </c:pt>
                <c:pt idx="51903">
                  <c:v>213.12890619999999</c:v>
                </c:pt>
                <c:pt idx="51904">
                  <c:v>373.33984379999998</c:v>
                </c:pt>
                <c:pt idx="51905">
                  <c:v>305.33984379999998</c:v>
                </c:pt>
                <c:pt idx="51906">
                  <c:v>449.33984379999998</c:v>
                </c:pt>
                <c:pt idx="51907">
                  <c:v>282.24609379999998</c:v>
                </c:pt>
                <c:pt idx="51908">
                  <c:v>201.94140619999999</c:v>
                </c:pt>
                <c:pt idx="51909">
                  <c:v>454.94140620000002</c:v>
                </c:pt>
                <c:pt idx="51910">
                  <c:v>299.94140620000002</c:v>
                </c:pt>
                <c:pt idx="51911">
                  <c:v>250.234375</c:v>
                </c:pt>
                <c:pt idx="51912">
                  <c:v>280.234375</c:v>
                </c:pt>
                <c:pt idx="51913">
                  <c:v>185.234375</c:v>
                </c:pt>
                <c:pt idx="51914">
                  <c:v>293.234375</c:v>
                </c:pt>
                <c:pt idx="51915">
                  <c:v>317.16796879999998</c:v>
                </c:pt>
                <c:pt idx="51916">
                  <c:v>327.12890620000002</c:v>
                </c:pt>
                <c:pt idx="51917">
                  <c:v>312.12890620000002</c:v>
                </c:pt>
                <c:pt idx="51918">
                  <c:v>245.33984380000001</c:v>
                </c:pt>
                <c:pt idx="51919">
                  <c:v>298.33984379999998</c:v>
                </c:pt>
                <c:pt idx="51920">
                  <c:v>286.33984379999998</c:v>
                </c:pt>
                <c:pt idx="51921">
                  <c:v>411.12890620000002</c:v>
                </c:pt>
                <c:pt idx="51922">
                  <c:v>77.12890625</c:v>
                </c:pt>
                <c:pt idx="51923">
                  <c:v>337.24609379999998</c:v>
                </c:pt>
                <c:pt idx="51924">
                  <c:v>519.24609380000004</c:v>
                </c:pt>
                <c:pt idx="51925">
                  <c:v>364.234375</c:v>
                </c:pt>
                <c:pt idx="51926">
                  <c:v>244.16796880000001</c:v>
                </c:pt>
                <c:pt idx="51927">
                  <c:v>291.16796879999998</c:v>
                </c:pt>
                <c:pt idx="51928">
                  <c:v>451.16796879999998</c:v>
                </c:pt>
                <c:pt idx="51929">
                  <c:v>256.12890620000002</c:v>
                </c:pt>
                <c:pt idx="51930">
                  <c:v>299.12890620000002</c:v>
                </c:pt>
                <c:pt idx="51931">
                  <c:v>238.33984380000001</c:v>
                </c:pt>
                <c:pt idx="51932">
                  <c:v>90.33984375</c:v>
                </c:pt>
                <c:pt idx="51933">
                  <c:v>325.33984379999998</c:v>
                </c:pt>
                <c:pt idx="51934">
                  <c:v>352.33984379999998</c:v>
                </c:pt>
                <c:pt idx="51935">
                  <c:v>399.33984379999998</c:v>
                </c:pt>
                <c:pt idx="51936">
                  <c:v>284.33984379999998</c:v>
                </c:pt>
                <c:pt idx="51937">
                  <c:v>231.1875</c:v>
                </c:pt>
                <c:pt idx="51938">
                  <c:v>291.24609379999998</c:v>
                </c:pt>
                <c:pt idx="51939">
                  <c:v>268.94140620000002</c:v>
                </c:pt>
                <c:pt idx="51940">
                  <c:v>358.94140620000002</c:v>
                </c:pt>
                <c:pt idx="51941">
                  <c:v>341.234375</c:v>
                </c:pt>
                <c:pt idx="51942">
                  <c:v>374.234375</c:v>
                </c:pt>
                <c:pt idx="51943">
                  <c:v>277.234375</c:v>
                </c:pt>
                <c:pt idx="51944">
                  <c:v>86.16796875</c:v>
                </c:pt>
                <c:pt idx="51945">
                  <c:v>355.16796879999998</c:v>
                </c:pt>
                <c:pt idx="51946">
                  <c:v>273.16796879999998</c:v>
                </c:pt>
                <c:pt idx="51947">
                  <c:v>169.16796880000001</c:v>
                </c:pt>
                <c:pt idx="51948">
                  <c:v>300.16796879999998</c:v>
                </c:pt>
                <c:pt idx="51949">
                  <c:v>185.16796880000001</c:v>
                </c:pt>
                <c:pt idx="51950">
                  <c:v>340.12890620000002</c:v>
                </c:pt>
                <c:pt idx="51951">
                  <c:v>308.12890620000002</c:v>
                </c:pt>
                <c:pt idx="51952">
                  <c:v>339.33984379999998</c:v>
                </c:pt>
                <c:pt idx="51953">
                  <c:v>369.33984379999998</c:v>
                </c:pt>
                <c:pt idx="51954">
                  <c:v>248.33984380000001</c:v>
                </c:pt>
                <c:pt idx="51955">
                  <c:v>245.33984380000001</c:v>
                </c:pt>
                <c:pt idx="51956">
                  <c:v>188.24609380000001</c:v>
                </c:pt>
                <c:pt idx="51957">
                  <c:v>226.24609380000001</c:v>
                </c:pt>
                <c:pt idx="51958">
                  <c:v>359.94140620000002</c:v>
                </c:pt>
                <c:pt idx="51959">
                  <c:v>353.94140620000002</c:v>
                </c:pt>
                <c:pt idx="51960">
                  <c:v>260.94140620000002</c:v>
                </c:pt>
                <c:pt idx="51961">
                  <c:v>393.234375</c:v>
                </c:pt>
                <c:pt idx="51962">
                  <c:v>419.234375</c:v>
                </c:pt>
                <c:pt idx="51963">
                  <c:v>347.16796879999998</c:v>
                </c:pt>
                <c:pt idx="51964">
                  <c:v>291.16796879999998</c:v>
                </c:pt>
                <c:pt idx="51965">
                  <c:v>295.16796879999998</c:v>
                </c:pt>
                <c:pt idx="51966">
                  <c:v>219.12890619999999</c:v>
                </c:pt>
                <c:pt idx="51967">
                  <c:v>245.12890619999999</c:v>
                </c:pt>
                <c:pt idx="51968">
                  <c:v>294.33984379999998</c:v>
                </c:pt>
                <c:pt idx="51969">
                  <c:v>351.12890620000002</c:v>
                </c:pt>
                <c:pt idx="51970">
                  <c:v>293.12890620000002</c:v>
                </c:pt>
                <c:pt idx="51971">
                  <c:v>394.12890620000002</c:v>
                </c:pt>
                <c:pt idx="51972">
                  <c:v>246.1875</c:v>
                </c:pt>
                <c:pt idx="51973">
                  <c:v>207.1875</c:v>
                </c:pt>
                <c:pt idx="51974">
                  <c:v>365.1875</c:v>
                </c:pt>
                <c:pt idx="51975">
                  <c:v>211.1875</c:v>
                </c:pt>
                <c:pt idx="51976">
                  <c:v>167.1875</c:v>
                </c:pt>
                <c:pt idx="51977">
                  <c:v>268.24609379999998</c:v>
                </c:pt>
                <c:pt idx="51978">
                  <c:v>193.94140619999999</c:v>
                </c:pt>
                <c:pt idx="51979">
                  <c:v>292.94140620000002</c:v>
                </c:pt>
                <c:pt idx="51980">
                  <c:v>250.94140619999999</c:v>
                </c:pt>
                <c:pt idx="51981">
                  <c:v>272.94140620000002</c:v>
                </c:pt>
                <c:pt idx="51982">
                  <c:v>64.94140625</c:v>
                </c:pt>
                <c:pt idx="51983">
                  <c:v>360.234375</c:v>
                </c:pt>
                <c:pt idx="51984">
                  <c:v>70.234375</c:v>
                </c:pt>
                <c:pt idx="51985">
                  <c:v>145.16796880000001</c:v>
                </c:pt>
                <c:pt idx="51986">
                  <c:v>357.16796879999998</c:v>
                </c:pt>
                <c:pt idx="51987">
                  <c:v>311.16796879999998</c:v>
                </c:pt>
                <c:pt idx="51988">
                  <c:v>115.1289062</c:v>
                </c:pt>
                <c:pt idx="51989">
                  <c:v>217.12890619999999</c:v>
                </c:pt>
                <c:pt idx="51990">
                  <c:v>218.33984380000001</c:v>
                </c:pt>
                <c:pt idx="51991">
                  <c:v>380.33984379999998</c:v>
                </c:pt>
                <c:pt idx="51992">
                  <c:v>253.33984380000001</c:v>
                </c:pt>
                <c:pt idx="51993">
                  <c:v>243.12890619999999</c:v>
                </c:pt>
                <c:pt idx="51994">
                  <c:v>352.12890620000002</c:v>
                </c:pt>
                <c:pt idx="51995">
                  <c:v>251.12890619999999</c:v>
                </c:pt>
                <c:pt idx="51996">
                  <c:v>261.1875</c:v>
                </c:pt>
                <c:pt idx="51997">
                  <c:v>421.1875</c:v>
                </c:pt>
                <c:pt idx="51998">
                  <c:v>298.1875</c:v>
                </c:pt>
                <c:pt idx="51999">
                  <c:v>420.24609379999998</c:v>
                </c:pt>
                <c:pt idx="52000">
                  <c:v>313.24609379999998</c:v>
                </c:pt>
                <c:pt idx="52001">
                  <c:v>340.24609379999998</c:v>
                </c:pt>
                <c:pt idx="52002">
                  <c:v>192.24609380000001</c:v>
                </c:pt>
                <c:pt idx="52003">
                  <c:v>281.94140620000002</c:v>
                </c:pt>
                <c:pt idx="52004">
                  <c:v>367.94140620000002</c:v>
                </c:pt>
                <c:pt idx="52005">
                  <c:v>245.234375</c:v>
                </c:pt>
                <c:pt idx="52006">
                  <c:v>217.16796880000001</c:v>
                </c:pt>
                <c:pt idx="52007">
                  <c:v>196.16796880000001</c:v>
                </c:pt>
                <c:pt idx="52008">
                  <c:v>234.16796880000001</c:v>
                </c:pt>
                <c:pt idx="52009">
                  <c:v>101.1679688</c:v>
                </c:pt>
                <c:pt idx="52010">
                  <c:v>247.12890619999999</c:v>
                </c:pt>
                <c:pt idx="52011">
                  <c:v>290.12890620000002</c:v>
                </c:pt>
                <c:pt idx="52012">
                  <c:v>316.33984379999998</c:v>
                </c:pt>
                <c:pt idx="52013">
                  <c:v>364.33984379999998</c:v>
                </c:pt>
                <c:pt idx="52014">
                  <c:v>317.33984379999998</c:v>
                </c:pt>
                <c:pt idx="52015">
                  <c:v>462.1875</c:v>
                </c:pt>
                <c:pt idx="52016">
                  <c:v>237.1875</c:v>
                </c:pt>
                <c:pt idx="52017">
                  <c:v>195.1875</c:v>
                </c:pt>
                <c:pt idx="52018">
                  <c:v>296.24609379999998</c:v>
                </c:pt>
                <c:pt idx="52019">
                  <c:v>434.24609379999998</c:v>
                </c:pt>
                <c:pt idx="52020">
                  <c:v>158.24609380000001</c:v>
                </c:pt>
                <c:pt idx="52021">
                  <c:v>232.16796880000001</c:v>
                </c:pt>
                <c:pt idx="52022">
                  <c:v>168.16796880000001</c:v>
                </c:pt>
                <c:pt idx="52023">
                  <c:v>169.16796880000001</c:v>
                </c:pt>
                <c:pt idx="52024">
                  <c:v>240.16796880000001</c:v>
                </c:pt>
                <c:pt idx="52025">
                  <c:v>370.33984379999998</c:v>
                </c:pt>
                <c:pt idx="52026">
                  <c:v>344.33984379999998</c:v>
                </c:pt>
                <c:pt idx="52027">
                  <c:v>209.33984380000001</c:v>
                </c:pt>
                <c:pt idx="52028">
                  <c:v>188.33984380000001</c:v>
                </c:pt>
                <c:pt idx="52029">
                  <c:v>186.12890619999999</c:v>
                </c:pt>
                <c:pt idx="52030">
                  <c:v>276.1875</c:v>
                </c:pt>
                <c:pt idx="52031">
                  <c:v>420.1875</c:v>
                </c:pt>
                <c:pt idx="52032">
                  <c:v>544.1875</c:v>
                </c:pt>
                <c:pt idx="52033">
                  <c:v>199.1875</c:v>
                </c:pt>
                <c:pt idx="52034">
                  <c:v>336.1875</c:v>
                </c:pt>
                <c:pt idx="52035">
                  <c:v>214.1875</c:v>
                </c:pt>
                <c:pt idx="52036">
                  <c:v>159.24609380000001</c:v>
                </c:pt>
                <c:pt idx="52037">
                  <c:v>284.94140620000002</c:v>
                </c:pt>
                <c:pt idx="52038">
                  <c:v>395.94140620000002</c:v>
                </c:pt>
                <c:pt idx="52039">
                  <c:v>379.94140620000002</c:v>
                </c:pt>
                <c:pt idx="52040">
                  <c:v>228.234375</c:v>
                </c:pt>
                <c:pt idx="52041">
                  <c:v>152.234375</c:v>
                </c:pt>
                <c:pt idx="52042">
                  <c:v>229.234375</c:v>
                </c:pt>
                <c:pt idx="52043">
                  <c:v>244.234375</c:v>
                </c:pt>
                <c:pt idx="52044">
                  <c:v>267.16796879999998</c:v>
                </c:pt>
                <c:pt idx="52045">
                  <c:v>358.33984379999998</c:v>
                </c:pt>
                <c:pt idx="52046">
                  <c:v>310.1875</c:v>
                </c:pt>
                <c:pt idx="52047">
                  <c:v>370.1875</c:v>
                </c:pt>
                <c:pt idx="52048">
                  <c:v>375.94140620000002</c:v>
                </c:pt>
                <c:pt idx="52049">
                  <c:v>171.94140619999999</c:v>
                </c:pt>
                <c:pt idx="52050">
                  <c:v>260.94140620000002</c:v>
                </c:pt>
                <c:pt idx="52051">
                  <c:v>350.94140620000002</c:v>
                </c:pt>
                <c:pt idx="52052">
                  <c:v>287.94140620000002</c:v>
                </c:pt>
                <c:pt idx="52053">
                  <c:v>169.16796880000001</c:v>
                </c:pt>
                <c:pt idx="52054">
                  <c:v>402.12890620000002</c:v>
                </c:pt>
                <c:pt idx="52055">
                  <c:v>277.12890620000002</c:v>
                </c:pt>
                <c:pt idx="52056">
                  <c:v>393.12890620000002</c:v>
                </c:pt>
                <c:pt idx="52057">
                  <c:v>103.1289062</c:v>
                </c:pt>
                <c:pt idx="52058">
                  <c:v>229.12890619999999</c:v>
                </c:pt>
                <c:pt idx="52059">
                  <c:v>165.1875</c:v>
                </c:pt>
                <c:pt idx="52060">
                  <c:v>440.1875</c:v>
                </c:pt>
                <c:pt idx="52061">
                  <c:v>370.24609379999998</c:v>
                </c:pt>
                <c:pt idx="52062">
                  <c:v>264.24609379999998</c:v>
                </c:pt>
                <c:pt idx="52063">
                  <c:v>238.24609380000001</c:v>
                </c:pt>
                <c:pt idx="52064">
                  <c:v>216.24609380000001</c:v>
                </c:pt>
                <c:pt idx="52065">
                  <c:v>197.234375</c:v>
                </c:pt>
                <c:pt idx="52066">
                  <c:v>378.234375</c:v>
                </c:pt>
                <c:pt idx="52067">
                  <c:v>155.234375</c:v>
                </c:pt>
                <c:pt idx="52068">
                  <c:v>296.16796879999998</c:v>
                </c:pt>
                <c:pt idx="52069">
                  <c:v>192.12890619999999</c:v>
                </c:pt>
                <c:pt idx="52070">
                  <c:v>166.12890619999999</c:v>
                </c:pt>
                <c:pt idx="52071">
                  <c:v>306.33984379999998</c:v>
                </c:pt>
                <c:pt idx="52072">
                  <c:v>229.33984380000001</c:v>
                </c:pt>
                <c:pt idx="52073">
                  <c:v>225.1875</c:v>
                </c:pt>
                <c:pt idx="52074">
                  <c:v>350.1875</c:v>
                </c:pt>
                <c:pt idx="52075">
                  <c:v>383.24609379999998</c:v>
                </c:pt>
                <c:pt idx="52076">
                  <c:v>206.24609380000001</c:v>
                </c:pt>
                <c:pt idx="52077">
                  <c:v>444.24609379999998</c:v>
                </c:pt>
                <c:pt idx="52078">
                  <c:v>413.24609379999998</c:v>
                </c:pt>
                <c:pt idx="52079">
                  <c:v>246.94140619999999</c:v>
                </c:pt>
                <c:pt idx="52080">
                  <c:v>329.94140620000002</c:v>
                </c:pt>
                <c:pt idx="52081">
                  <c:v>174.94140619999999</c:v>
                </c:pt>
                <c:pt idx="52082">
                  <c:v>603.234375</c:v>
                </c:pt>
                <c:pt idx="52083">
                  <c:v>322.234375</c:v>
                </c:pt>
                <c:pt idx="52084">
                  <c:v>245.16796880000001</c:v>
                </c:pt>
                <c:pt idx="52085">
                  <c:v>344.16796879999998</c:v>
                </c:pt>
                <c:pt idx="52086">
                  <c:v>231.12890619999999</c:v>
                </c:pt>
                <c:pt idx="52087">
                  <c:v>296.12890620000002</c:v>
                </c:pt>
                <c:pt idx="52088">
                  <c:v>302.12890620000002</c:v>
                </c:pt>
                <c:pt idx="52089">
                  <c:v>195.33984380000001</c:v>
                </c:pt>
                <c:pt idx="52090">
                  <c:v>291.12890620000002</c:v>
                </c:pt>
                <c:pt idx="52091">
                  <c:v>141.12890619999999</c:v>
                </c:pt>
                <c:pt idx="52092">
                  <c:v>306.12890620000002</c:v>
                </c:pt>
                <c:pt idx="52093">
                  <c:v>200.1875</c:v>
                </c:pt>
                <c:pt idx="52094">
                  <c:v>415.1875</c:v>
                </c:pt>
                <c:pt idx="52095">
                  <c:v>296.1875</c:v>
                </c:pt>
                <c:pt idx="52096">
                  <c:v>212.1875</c:v>
                </c:pt>
                <c:pt idx="52097">
                  <c:v>185.94140619999999</c:v>
                </c:pt>
                <c:pt idx="52098">
                  <c:v>264.94140620000002</c:v>
                </c:pt>
                <c:pt idx="52099">
                  <c:v>182.234375</c:v>
                </c:pt>
                <c:pt idx="52100">
                  <c:v>449.16796879999998</c:v>
                </c:pt>
                <c:pt idx="52101">
                  <c:v>286.16796879999998</c:v>
                </c:pt>
                <c:pt idx="52102">
                  <c:v>174.12890619999999</c:v>
                </c:pt>
                <c:pt idx="52103">
                  <c:v>226.33984380000001</c:v>
                </c:pt>
                <c:pt idx="52104">
                  <c:v>219.33984380000001</c:v>
                </c:pt>
                <c:pt idx="52105">
                  <c:v>80.12890625</c:v>
                </c:pt>
                <c:pt idx="52106">
                  <c:v>188.1875</c:v>
                </c:pt>
                <c:pt idx="52107">
                  <c:v>343.1875</c:v>
                </c:pt>
                <c:pt idx="52108">
                  <c:v>194.24609380000001</c:v>
                </c:pt>
                <c:pt idx="52109">
                  <c:v>318.24609379999998</c:v>
                </c:pt>
                <c:pt idx="52110">
                  <c:v>239.94140619999999</c:v>
                </c:pt>
                <c:pt idx="52111">
                  <c:v>246.94140619999999</c:v>
                </c:pt>
                <c:pt idx="52112">
                  <c:v>329.94140620000002</c:v>
                </c:pt>
                <c:pt idx="52113">
                  <c:v>361.234375</c:v>
                </c:pt>
                <c:pt idx="52114">
                  <c:v>270.16796879999998</c:v>
                </c:pt>
                <c:pt idx="52115">
                  <c:v>213.16796880000001</c:v>
                </c:pt>
                <c:pt idx="52116">
                  <c:v>313.16796879999998</c:v>
                </c:pt>
                <c:pt idx="52117">
                  <c:v>126.1679688</c:v>
                </c:pt>
                <c:pt idx="52118">
                  <c:v>152.12890619999999</c:v>
                </c:pt>
                <c:pt idx="52119">
                  <c:v>447.12890620000002</c:v>
                </c:pt>
                <c:pt idx="52120">
                  <c:v>297.12890620000002</c:v>
                </c:pt>
                <c:pt idx="52121">
                  <c:v>398.12890620000002</c:v>
                </c:pt>
                <c:pt idx="52122">
                  <c:v>309.33984379999998</c:v>
                </c:pt>
                <c:pt idx="52123">
                  <c:v>221.33984380000001</c:v>
                </c:pt>
                <c:pt idx="52124">
                  <c:v>305.12890620000002</c:v>
                </c:pt>
                <c:pt idx="52125">
                  <c:v>173.12890619999999</c:v>
                </c:pt>
                <c:pt idx="52126">
                  <c:v>238.1875</c:v>
                </c:pt>
                <c:pt idx="52127">
                  <c:v>244.24609380000001</c:v>
                </c:pt>
                <c:pt idx="52128">
                  <c:v>260.24609379999998</c:v>
                </c:pt>
                <c:pt idx="52129">
                  <c:v>280.24609379999998</c:v>
                </c:pt>
                <c:pt idx="52130">
                  <c:v>282.24609379999998</c:v>
                </c:pt>
                <c:pt idx="52131">
                  <c:v>196.24609380000001</c:v>
                </c:pt>
                <c:pt idx="52132">
                  <c:v>214.24609380000001</c:v>
                </c:pt>
                <c:pt idx="52133">
                  <c:v>182.16796880000001</c:v>
                </c:pt>
                <c:pt idx="52134">
                  <c:v>303.16796879999998</c:v>
                </c:pt>
                <c:pt idx="52135">
                  <c:v>432.16796879999998</c:v>
                </c:pt>
                <c:pt idx="52136">
                  <c:v>202.16796880000001</c:v>
                </c:pt>
                <c:pt idx="52137">
                  <c:v>369.16796879999998</c:v>
                </c:pt>
                <c:pt idx="52138">
                  <c:v>284.16796879999998</c:v>
                </c:pt>
                <c:pt idx="52139">
                  <c:v>428.16796879999998</c:v>
                </c:pt>
                <c:pt idx="52140">
                  <c:v>292.12890620000002</c:v>
                </c:pt>
                <c:pt idx="52141">
                  <c:v>301.12890620000002</c:v>
                </c:pt>
                <c:pt idx="52142">
                  <c:v>255.33984380000001</c:v>
                </c:pt>
                <c:pt idx="52143">
                  <c:v>396.33984379999998</c:v>
                </c:pt>
                <c:pt idx="52144">
                  <c:v>466.33984379999998</c:v>
                </c:pt>
                <c:pt idx="52145">
                  <c:v>280.33984379999998</c:v>
                </c:pt>
                <c:pt idx="52146">
                  <c:v>350.12890620000002</c:v>
                </c:pt>
                <c:pt idx="52147">
                  <c:v>123.1289062</c:v>
                </c:pt>
                <c:pt idx="52148">
                  <c:v>221.1875</c:v>
                </c:pt>
                <c:pt idx="52149">
                  <c:v>109.1875</c:v>
                </c:pt>
                <c:pt idx="52150">
                  <c:v>305.1875</c:v>
                </c:pt>
                <c:pt idx="52151">
                  <c:v>434.1875</c:v>
                </c:pt>
                <c:pt idx="52152">
                  <c:v>268.1875</c:v>
                </c:pt>
                <c:pt idx="52153">
                  <c:v>410.24609379999998</c:v>
                </c:pt>
                <c:pt idx="52154">
                  <c:v>299.94140620000002</c:v>
                </c:pt>
                <c:pt idx="52155">
                  <c:v>325.94140620000002</c:v>
                </c:pt>
                <c:pt idx="52156">
                  <c:v>334.234375</c:v>
                </c:pt>
                <c:pt idx="52157">
                  <c:v>285.12890620000002</c:v>
                </c:pt>
                <c:pt idx="52158">
                  <c:v>302.12890620000002</c:v>
                </c:pt>
                <c:pt idx="52159">
                  <c:v>152.33984380000001</c:v>
                </c:pt>
                <c:pt idx="52160">
                  <c:v>202.12890619999999</c:v>
                </c:pt>
                <c:pt idx="52161">
                  <c:v>290.12890620000002</c:v>
                </c:pt>
                <c:pt idx="52162">
                  <c:v>335.1875</c:v>
                </c:pt>
                <c:pt idx="52163">
                  <c:v>99.24609375</c:v>
                </c:pt>
                <c:pt idx="52164">
                  <c:v>289.94140620000002</c:v>
                </c:pt>
                <c:pt idx="52165">
                  <c:v>323.234375</c:v>
                </c:pt>
                <c:pt idx="52166">
                  <c:v>333.234375</c:v>
                </c:pt>
                <c:pt idx="52167">
                  <c:v>245.16796880000001</c:v>
                </c:pt>
                <c:pt idx="52168">
                  <c:v>259.12890620000002</c:v>
                </c:pt>
                <c:pt idx="52169">
                  <c:v>230.12890619999999</c:v>
                </c:pt>
                <c:pt idx="52170">
                  <c:v>299.33984379999998</c:v>
                </c:pt>
                <c:pt idx="52171">
                  <c:v>271.12890620000002</c:v>
                </c:pt>
                <c:pt idx="52172">
                  <c:v>146.1875</c:v>
                </c:pt>
                <c:pt idx="52173">
                  <c:v>352.24609379999998</c:v>
                </c:pt>
                <c:pt idx="52174">
                  <c:v>190.24609380000001</c:v>
                </c:pt>
                <c:pt idx="52175">
                  <c:v>307.24609379999998</c:v>
                </c:pt>
                <c:pt idx="52176">
                  <c:v>294.94140620000002</c:v>
                </c:pt>
                <c:pt idx="52177">
                  <c:v>404.94140620000002</c:v>
                </c:pt>
                <c:pt idx="52178">
                  <c:v>329.234375</c:v>
                </c:pt>
                <c:pt idx="52179">
                  <c:v>263.16796879999998</c:v>
                </c:pt>
                <c:pt idx="52180">
                  <c:v>281.16796879999998</c:v>
                </c:pt>
                <c:pt idx="52181">
                  <c:v>270.12890620000002</c:v>
                </c:pt>
                <c:pt idx="52182">
                  <c:v>337.12890620000002</c:v>
                </c:pt>
                <c:pt idx="52183">
                  <c:v>412.12890620000002</c:v>
                </c:pt>
                <c:pt idx="52184">
                  <c:v>282.33984379999998</c:v>
                </c:pt>
                <c:pt idx="52185">
                  <c:v>323.33984379999998</c:v>
                </c:pt>
                <c:pt idx="52186">
                  <c:v>217.24609380000001</c:v>
                </c:pt>
                <c:pt idx="52187">
                  <c:v>124.2460938</c:v>
                </c:pt>
                <c:pt idx="52188">
                  <c:v>350.24609379999998</c:v>
                </c:pt>
                <c:pt idx="52189">
                  <c:v>381.24609379999998</c:v>
                </c:pt>
                <c:pt idx="52190">
                  <c:v>417.94140620000002</c:v>
                </c:pt>
                <c:pt idx="52191">
                  <c:v>419.94140620000002</c:v>
                </c:pt>
                <c:pt idx="52192">
                  <c:v>258.234375</c:v>
                </c:pt>
                <c:pt idx="52193">
                  <c:v>278.16796879999998</c:v>
                </c:pt>
                <c:pt idx="52194">
                  <c:v>299.16796879999998</c:v>
                </c:pt>
                <c:pt idx="52195">
                  <c:v>318.16796879999998</c:v>
                </c:pt>
                <c:pt idx="52196">
                  <c:v>178.12890619999999</c:v>
                </c:pt>
                <c:pt idx="52197">
                  <c:v>249.12890619999999</c:v>
                </c:pt>
                <c:pt idx="52198">
                  <c:v>233.33984380000001</c:v>
                </c:pt>
                <c:pt idx="52199">
                  <c:v>222.94140619999999</c:v>
                </c:pt>
                <c:pt idx="52200">
                  <c:v>295.94140620000002</c:v>
                </c:pt>
                <c:pt idx="52201">
                  <c:v>336.16796879999998</c:v>
                </c:pt>
                <c:pt idx="52202">
                  <c:v>194.16796880000001</c:v>
                </c:pt>
                <c:pt idx="52203">
                  <c:v>371.12890620000002</c:v>
                </c:pt>
                <c:pt idx="52204">
                  <c:v>209.12890619999999</c:v>
                </c:pt>
                <c:pt idx="52205">
                  <c:v>298.12890620000002</c:v>
                </c:pt>
                <c:pt idx="52206">
                  <c:v>295.33984379999998</c:v>
                </c:pt>
                <c:pt idx="52207">
                  <c:v>316.33984379999998</c:v>
                </c:pt>
                <c:pt idx="52208">
                  <c:v>221.33984380000001</c:v>
                </c:pt>
                <c:pt idx="52209">
                  <c:v>273.12890620000002</c:v>
                </c:pt>
                <c:pt idx="52210">
                  <c:v>383.1875</c:v>
                </c:pt>
                <c:pt idx="52211">
                  <c:v>209.24609380000001</c:v>
                </c:pt>
                <c:pt idx="52212">
                  <c:v>171.94140619999999</c:v>
                </c:pt>
                <c:pt idx="52213">
                  <c:v>347.234375</c:v>
                </c:pt>
                <c:pt idx="52214">
                  <c:v>184.16796880000001</c:v>
                </c:pt>
                <c:pt idx="52215">
                  <c:v>223.16796880000001</c:v>
                </c:pt>
                <c:pt idx="52216">
                  <c:v>296.12890620000002</c:v>
                </c:pt>
                <c:pt idx="52217">
                  <c:v>346.12890620000002</c:v>
                </c:pt>
                <c:pt idx="52218">
                  <c:v>113.1289062</c:v>
                </c:pt>
                <c:pt idx="52219">
                  <c:v>241.33984380000001</c:v>
                </c:pt>
                <c:pt idx="52220">
                  <c:v>288.33984379999998</c:v>
                </c:pt>
                <c:pt idx="52221">
                  <c:v>340.33984379999998</c:v>
                </c:pt>
                <c:pt idx="52222">
                  <c:v>265.33984379999998</c:v>
                </c:pt>
                <c:pt idx="52223">
                  <c:v>216.12890619999999</c:v>
                </c:pt>
                <c:pt idx="52224">
                  <c:v>313.1875</c:v>
                </c:pt>
                <c:pt idx="52225">
                  <c:v>321.1875</c:v>
                </c:pt>
                <c:pt idx="52226">
                  <c:v>249.24609380000001</c:v>
                </c:pt>
                <c:pt idx="52227">
                  <c:v>407.24609379999998</c:v>
                </c:pt>
                <c:pt idx="52228">
                  <c:v>303.94140620000002</c:v>
                </c:pt>
                <c:pt idx="52229">
                  <c:v>199.234375</c:v>
                </c:pt>
                <c:pt idx="52230">
                  <c:v>327.234375</c:v>
                </c:pt>
                <c:pt idx="52231">
                  <c:v>237.16796880000001</c:v>
                </c:pt>
                <c:pt idx="52232">
                  <c:v>411.16796879999998</c:v>
                </c:pt>
                <c:pt idx="52233">
                  <c:v>243.16796880000001</c:v>
                </c:pt>
                <c:pt idx="52234">
                  <c:v>303.33984379999998</c:v>
                </c:pt>
                <c:pt idx="52235">
                  <c:v>394.33984379999998</c:v>
                </c:pt>
                <c:pt idx="52236">
                  <c:v>248.12890619999999</c:v>
                </c:pt>
                <c:pt idx="52237">
                  <c:v>363.12890620000002</c:v>
                </c:pt>
                <c:pt idx="52238">
                  <c:v>411.24609379999998</c:v>
                </c:pt>
                <c:pt idx="52239">
                  <c:v>302.94140620000002</c:v>
                </c:pt>
                <c:pt idx="52240">
                  <c:v>204.94140619999999</c:v>
                </c:pt>
                <c:pt idx="52241">
                  <c:v>255.94140619999999</c:v>
                </c:pt>
                <c:pt idx="52242">
                  <c:v>319.94140620000002</c:v>
                </c:pt>
                <c:pt idx="52243">
                  <c:v>275.94140620000002</c:v>
                </c:pt>
                <c:pt idx="52244">
                  <c:v>297.94140620000002</c:v>
                </c:pt>
                <c:pt idx="52245">
                  <c:v>412.94140620000002</c:v>
                </c:pt>
                <c:pt idx="52246">
                  <c:v>298.94140620000002</c:v>
                </c:pt>
                <c:pt idx="52247">
                  <c:v>411.94140620000002</c:v>
                </c:pt>
                <c:pt idx="52248">
                  <c:v>305.234375</c:v>
                </c:pt>
                <c:pt idx="52249">
                  <c:v>498.234375</c:v>
                </c:pt>
                <c:pt idx="52250">
                  <c:v>336.16796879999998</c:v>
                </c:pt>
                <c:pt idx="52251">
                  <c:v>393.16796879999998</c:v>
                </c:pt>
                <c:pt idx="52252">
                  <c:v>278.12890620000002</c:v>
                </c:pt>
                <c:pt idx="52253">
                  <c:v>280.33984379999998</c:v>
                </c:pt>
                <c:pt idx="52254">
                  <c:v>138.33984380000001</c:v>
                </c:pt>
                <c:pt idx="52255">
                  <c:v>247.33984380000001</c:v>
                </c:pt>
                <c:pt idx="52256">
                  <c:v>324.33984379999998</c:v>
                </c:pt>
                <c:pt idx="52257">
                  <c:v>227.33984380000001</c:v>
                </c:pt>
                <c:pt idx="52258">
                  <c:v>333.33984379999998</c:v>
                </c:pt>
                <c:pt idx="52259">
                  <c:v>251.12890619999999</c:v>
                </c:pt>
                <c:pt idx="52260">
                  <c:v>367.12890620000002</c:v>
                </c:pt>
                <c:pt idx="52261">
                  <c:v>305.12890620000002</c:v>
                </c:pt>
                <c:pt idx="52262">
                  <c:v>311.1875</c:v>
                </c:pt>
                <c:pt idx="52263">
                  <c:v>252.1875</c:v>
                </c:pt>
                <c:pt idx="52264">
                  <c:v>189.24609380000001</c:v>
                </c:pt>
                <c:pt idx="52265">
                  <c:v>471.24609379999998</c:v>
                </c:pt>
                <c:pt idx="52266">
                  <c:v>293.24609379999998</c:v>
                </c:pt>
                <c:pt idx="52267">
                  <c:v>251.24609380000001</c:v>
                </c:pt>
                <c:pt idx="52268">
                  <c:v>328.94140620000002</c:v>
                </c:pt>
                <c:pt idx="52269">
                  <c:v>251.234375</c:v>
                </c:pt>
                <c:pt idx="52270">
                  <c:v>376.16796879999998</c:v>
                </c:pt>
                <c:pt idx="52271">
                  <c:v>169.16796880000001</c:v>
                </c:pt>
                <c:pt idx="52272">
                  <c:v>403.16796879999998</c:v>
                </c:pt>
                <c:pt idx="52273">
                  <c:v>185.12890619999999</c:v>
                </c:pt>
                <c:pt idx="52274">
                  <c:v>266.12890620000002</c:v>
                </c:pt>
                <c:pt idx="52275">
                  <c:v>300.33984379999998</c:v>
                </c:pt>
                <c:pt idx="52276">
                  <c:v>269.33984379999998</c:v>
                </c:pt>
                <c:pt idx="52277">
                  <c:v>283.24609379999998</c:v>
                </c:pt>
                <c:pt idx="52278">
                  <c:v>291.94140620000002</c:v>
                </c:pt>
                <c:pt idx="52279">
                  <c:v>349.234375</c:v>
                </c:pt>
                <c:pt idx="52280">
                  <c:v>315.234375</c:v>
                </c:pt>
                <c:pt idx="52281">
                  <c:v>312.16796879999998</c:v>
                </c:pt>
                <c:pt idx="52282">
                  <c:v>302.16796879999998</c:v>
                </c:pt>
                <c:pt idx="52283">
                  <c:v>262.12890620000002</c:v>
                </c:pt>
                <c:pt idx="52284">
                  <c:v>227.12890619999999</c:v>
                </c:pt>
                <c:pt idx="52285">
                  <c:v>250.12890619999999</c:v>
                </c:pt>
                <c:pt idx="52286">
                  <c:v>322.12890620000002</c:v>
                </c:pt>
                <c:pt idx="52287">
                  <c:v>225.12890619999999</c:v>
                </c:pt>
                <c:pt idx="52288">
                  <c:v>376.12890620000002</c:v>
                </c:pt>
                <c:pt idx="52289">
                  <c:v>395.12890620000002</c:v>
                </c:pt>
                <c:pt idx="52290">
                  <c:v>196.1875</c:v>
                </c:pt>
                <c:pt idx="52291">
                  <c:v>449.24609379999998</c:v>
                </c:pt>
                <c:pt idx="52292">
                  <c:v>242.94140619999999</c:v>
                </c:pt>
                <c:pt idx="52293">
                  <c:v>338.234375</c:v>
                </c:pt>
                <c:pt idx="52294">
                  <c:v>335.234375</c:v>
                </c:pt>
                <c:pt idx="52295">
                  <c:v>315.16796879999998</c:v>
                </c:pt>
                <c:pt idx="52296">
                  <c:v>301.12890620000002</c:v>
                </c:pt>
                <c:pt idx="52297">
                  <c:v>419.33984379999998</c:v>
                </c:pt>
                <c:pt idx="52298">
                  <c:v>250.33984380000001</c:v>
                </c:pt>
                <c:pt idx="52299">
                  <c:v>365.12890620000002</c:v>
                </c:pt>
                <c:pt idx="52300">
                  <c:v>565.12890619999996</c:v>
                </c:pt>
                <c:pt idx="52301">
                  <c:v>219.1875</c:v>
                </c:pt>
                <c:pt idx="52302">
                  <c:v>396.1875</c:v>
                </c:pt>
                <c:pt idx="52303">
                  <c:v>283.1875</c:v>
                </c:pt>
                <c:pt idx="52304">
                  <c:v>269.1875</c:v>
                </c:pt>
                <c:pt idx="52305">
                  <c:v>270.24609379999998</c:v>
                </c:pt>
                <c:pt idx="52306">
                  <c:v>362.24609379999998</c:v>
                </c:pt>
                <c:pt idx="52307">
                  <c:v>335.94140620000002</c:v>
                </c:pt>
                <c:pt idx="52308">
                  <c:v>362.94140620000002</c:v>
                </c:pt>
                <c:pt idx="52309">
                  <c:v>397.234375</c:v>
                </c:pt>
                <c:pt idx="52310">
                  <c:v>482.234375</c:v>
                </c:pt>
                <c:pt idx="52311">
                  <c:v>14.234375</c:v>
                </c:pt>
                <c:pt idx="52312">
                  <c:v>225.12890619999999</c:v>
                </c:pt>
                <c:pt idx="52313">
                  <c:v>228.12890619999999</c:v>
                </c:pt>
                <c:pt idx="52314">
                  <c:v>309.33984379999998</c:v>
                </c:pt>
                <c:pt idx="52315">
                  <c:v>502.12890620000002</c:v>
                </c:pt>
                <c:pt idx="52316">
                  <c:v>237.12890619999999</c:v>
                </c:pt>
                <c:pt idx="52317">
                  <c:v>395.1875</c:v>
                </c:pt>
                <c:pt idx="52318">
                  <c:v>416.94140620000002</c:v>
                </c:pt>
                <c:pt idx="52319">
                  <c:v>235.94140619999999</c:v>
                </c:pt>
                <c:pt idx="52320">
                  <c:v>508.234375</c:v>
                </c:pt>
                <c:pt idx="52321">
                  <c:v>366.16796879999998</c:v>
                </c:pt>
                <c:pt idx="52322">
                  <c:v>267.12890620000002</c:v>
                </c:pt>
                <c:pt idx="52323">
                  <c:v>163.12890619999999</c:v>
                </c:pt>
                <c:pt idx="52324">
                  <c:v>380.12890620000002</c:v>
                </c:pt>
                <c:pt idx="52325">
                  <c:v>492.12890620000002</c:v>
                </c:pt>
                <c:pt idx="52326">
                  <c:v>325.12890620000002</c:v>
                </c:pt>
                <c:pt idx="52327">
                  <c:v>372.12890620000002</c:v>
                </c:pt>
                <c:pt idx="52328">
                  <c:v>441.33984379999998</c:v>
                </c:pt>
                <c:pt idx="52329">
                  <c:v>319.33984379999998</c:v>
                </c:pt>
                <c:pt idx="52330">
                  <c:v>257.12890620000002</c:v>
                </c:pt>
                <c:pt idx="52331">
                  <c:v>388.12890620000002</c:v>
                </c:pt>
                <c:pt idx="52332">
                  <c:v>280.12890620000002</c:v>
                </c:pt>
                <c:pt idx="52333">
                  <c:v>347.1875</c:v>
                </c:pt>
                <c:pt idx="52334">
                  <c:v>260.1875</c:v>
                </c:pt>
                <c:pt idx="52335">
                  <c:v>320.1875</c:v>
                </c:pt>
                <c:pt idx="52336">
                  <c:v>289.1875</c:v>
                </c:pt>
                <c:pt idx="52337">
                  <c:v>236.1875</c:v>
                </c:pt>
                <c:pt idx="52338">
                  <c:v>346.24609379999998</c:v>
                </c:pt>
                <c:pt idx="52339">
                  <c:v>167.94140619999999</c:v>
                </c:pt>
                <c:pt idx="52340">
                  <c:v>303.234375</c:v>
                </c:pt>
                <c:pt idx="52341">
                  <c:v>342.234375</c:v>
                </c:pt>
                <c:pt idx="52342">
                  <c:v>271.12890620000002</c:v>
                </c:pt>
                <c:pt idx="52343">
                  <c:v>360.33984379999998</c:v>
                </c:pt>
                <c:pt idx="52344">
                  <c:v>302.33984379999998</c:v>
                </c:pt>
                <c:pt idx="52345">
                  <c:v>195.33984380000001</c:v>
                </c:pt>
                <c:pt idx="52346">
                  <c:v>273.12890620000002</c:v>
                </c:pt>
                <c:pt idx="52347">
                  <c:v>201.12890619999999</c:v>
                </c:pt>
                <c:pt idx="52348">
                  <c:v>215.12890619999999</c:v>
                </c:pt>
                <c:pt idx="52349">
                  <c:v>195.12890619999999</c:v>
                </c:pt>
                <c:pt idx="52350">
                  <c:v>240.1875</c:v>
                </c:pt>
                <c:pt idx="52351">
                  <c:v>316.1875</c:v>
                </c:pt>
                <c:pt idx="52352">
                  <c:v>378.1875</c:v>
                </c:pt>
                <c:pt idx="52353">
                  <c:v>270.1875</c:v>
                </c:pt>
                <c:pt idx="52354">
                  <c:v>324.24609379999998</c:v>
                </c:pt>
                <c:pt idx="52355">
                  <c:v>172.24609380000001</c:v>
                </c:pt>
                <c:pt idx="52356">
                  <c:v>373.94140620000002</c:v>
                </c:pt>
                <c:pt idx="52357">
                  <c:v>262.94140620000002</c:v>
                </c:pt>
                <c:pt idx="52358">
                  <c:v>400.16796879999998</c:v>
                </c:pt>
                <c:pt idx="52359">
                  <c:v>246.16796880000001</c:v>
                </c:pt>
                <c:pt idx="52360">
                  <c:v>306.16796879999998</c:v>
                </c:pt>
                <c:pt idx="52361">
                  <c:v>237.16796880000001</c:v>
                </c:pt>
                <c:pt idx="52362">
                  <c:v>310.12890620000002</c:v>
                </c:pt>
                <c:pt idx="52363">
                  <c:v>365.12890620000002</c:v>
                </c:pt>
                <c:pt idx="52364">
                  <c:v>136.12890619999999</c:v>
                </c:pt>
                <c:pt idx="52365">
                  <c:v>232.33984380000001</c:v>
                </c:pt>
                <c:pt idx="52366">
                  <c:v>370.33984379999998</c:v>
                </c:pt>
                <c:pt idx="52367">
                  <c:v>199.33984380000001</c:v>
                </c:pt>
                <c:pt idx="52368">
                  <c:v>382.33984379999998</c:v>
                </c:pt>
                <c:pt idx="52369">
                  <c:v>359.12890620000002</c:v>
                </c:pt>
                <c:pt idx="52370">
                  <c:v>389.12890620000002</c:v>
                </c:pt>
                <c:pt idx="52371">
                  <c:v>250.12890619999999</c:v>
                </c:pt>
                <c:pt idx="52372">
                  <c:v>363.1875</c:v>
                </c:pt>
                <c:pt idx="52373">
                  <c:v>485.1875</c:v>
                </c:pt>
                <c:pt idx="52374">
                  <c:v>303.24609379999998</c:v>
                </c:pt>
                <c:pt idx="52375">
                  <c:v>347.24609379999998</c:v>
                </c:pt>
                <c:pt idx="52376">
                  <c:v>276.94140620000002</c:v>
                </c:pt>
                <c:pt idx="52377">
                  <c:v>239.94140619999999</c:v>
                </c:pt>
                <c:pt idx="52378">
                  <c:v>262.94140620000002</c:v>
                </c:pt>
                <c:pt idx="52379">
                  <c:v>364.94140620000002</c:v>
                </c:pt>
                <c:pt idx="52380">
                  <c:v>240.234375</c:v>
                </c:pt>
                <c:pt idx="52381">
                  <c:v>192.234375</c:v>
                </c:pt>
                <c:pt idx="52382">
                  <c:v>210.234375</c:v>
                </c:pt>
                <c:pt idx="52383">
                  <c:v>289.16796879999998</c:v>
                </c:pt>
                <c:pt idx="52384">
                  <c:v>322.16796879999998</c:v>
                </c:pt>
                <c:pt idx="52385">
                  <c:v>386.12890620000002</c:v>
                </c:pt>
                <c:pt idx="52386">
                  <c:v>231.12890619999999</c:v>
                </c:pt>
                <c:pt idx="52387">
                  <c:v>231.33984380000001</c:v>
                </c:pt>
                <c:pt idx="52388">
                  <c:v>301.33984379999998</c:v>
                </c:pt>
                <c:pt idx="52389">
                  <c:v>344.33984379999998</c:v>
                </c:pt>
                <c:pt idx="52390">
                  <c:v>351.12890620000002</c:v>
                </c:pt>
                <c:pt idx="52391">
                  <c:v>324.12890620000002</c:v>
                </c:pt>
                <c:pt idx="52392">
                  <c:v>430.12890620000002</c:v>
                </c:pt>
                <c:pt idx="52393">
                  <c:v>412.1875</c:v>
                </c:pt>
                <c:pt idx="52394">
                  <c:v>365.24609379999998</c:v>
                </c:pt>
                <c:pt idx="52395">
                  <c:v>323.24609379999998</c:v>
                </c:pt>
                <c:pt idx="52396">
                  <c:v>266.24609379999998</c:v>
                </c:pt>
                <c:pt idx="52397">
                  <c:v>316.24609379999998</c:v>
                </c:pt>
                <c:pt idx="52398">
                  <c:v>267.94140620000002</c:v>
                </c:pt>
                <c:pt idx="52399">
                  <c:v>294.94140620000002</c:v>
                </c:pt>
                <c:pt idx="52400">
                  <c:v>236.94140619999999</c:v>
                </c:pt>
                <c:pt idx="52401">
                  <c:v>410.94140620000002</c:v>
                </c:pt>
                <c:pt idx="52402">
                  <c:v>421.234375</c:v>
                </c:pt>
                <c:pt idx="52403">
                  <c:v>221.234375</c:v>
                </c:pt>
                <c:pt idx="52404">
                  <c:v>349.16796879999998</c:v>
                </c:pt>
                <c:pt idx="52405">
                  <c:v>340.16796879999998</c:v>
                </c:pt>
                <c:pt idx="52406">
                  <c:v>268.16796879999998</c:v>
                </c:pt>
                <c:pt idx="52407">
                  <c:v>368.16796879999998</c:v>
                </c:pt>
                <c:pt idx="52408">
                  <c:v>387.16796879999998</c:v>
                </c:pt>
                <c:pt idx="52409">
                  <c:v>219.16796880000001</c:v>
                </c:pt>
                <c:pt idx="52410">
                  <c:v>273.16796879999998</c:v>
                </c:pt>
                <c:pt idx="52411">
                  <c:v>315.12890620000002</c:v>
                </c:pt>
                <c:pt idx="52412">
                  <c:v>180.12890619999999</c:v>
                </c:pt>
                <c:pt idx="52413">
                  <c:v>128.12890619999999</c:v>
                </c:pt>
                <c:pt idx="52414">
                  <c:v>195.33984380000001</c:v>
                </c:pt>
                <c:pt idx="52415">
                  <c:v>308.33984379999998</c:v>
                </c:pt>
                <c:pt idx="52416">
                  <c:v>306.33984379999998</c:v>
                </c:pt>
                <c:pt idx="52417">
                  <c:v>286.33984379999998</c:v>
                </c:pt>
                <c:pt idx="52418">
                  <c:v>228.12890619999999</c:v>
                </c:pt>
                <c:pt idx="52419">
                  <c:v>254.12890619999999</c:v>
                </c:pt>
                <c:pt idx="52420">
                  <c:v>258.12890620000002</c:v>
                </c:pt>
                <c:pt idx="52421">
                  <c:v>266.1875</c:v>
                </c:pt>
                <c:pt idx="52422">
                  <c:v>382.1875</c:v>
                </c:pt>
                <c:pt idx="52423">
                  <c:v>481.1875</c:v>
                </c:pt>
                <c:pt idx="52424">
                  <c:v>246.24609380000001</c:v>
                </c:pt>
                <c:pt idx="52425">
                  <c:v>309.24609379999998</c:v>
                </c:pt>
                <c:pt idx="52426">
                  <c:v>400.24609379999998</c:v>
                </c:pt>
                <c:pt idx="52427">
                  <c:v>200.24609380000001</c:v>
                </c:pt>
                <c:pt idx="52428">
                  <c:v>255.24609380000001</c:v>
                </c:pt>
                <c:pt idx="52429">
                  <c:v>107.2460938</c:v>
                </c:pt>
                <c:pt idx="52430">
                  <c:v>193.24609380000001</c:v>
                </c:pt>
                <c:pt idx="52431">
                  <c:v>165.94140619999999</c:v>
                </c:pt>
                <c:pt idx="52432">
                  <c:v>198.94140619999999</c:v>
                </c:pt>
                <c:pt idx="52433">
                  <c:v>224.234375</c:v>
                </c:pt>
                <c:pt idx="52434">
                  <c:v>209.234375</c:v>
                </c:pt>
                <c:pt idx="52435">
                  <c:v>344.16796879999998</c:v>
                </c:pt>
                <c:pt idx="52436">
                  <c:v>189.16796880000001</c:v>
                </c:pt>
                <c:pt idx="52437">
                  <c:v>201.16796880000001</c:v>
                </c:pt>
                <c:pt idx="52438">
                  <c:v>458.12890620000002</c:v>
                </c:pt>
                <c:pt idx="52439">
                  <c:v>338.33984379999998</c:v>
                </c:pt>
                <c:pt idx="52440">
                  <c:v>226.33984380000001</c:v>
                </c:pt>
                <c:pt idx="52441">
                  <c:v>156.12890619999999</c:v>
                </c:pt>
                <c:pt idx="52442">
                  <c:v>443.12890620000002</c:v>
                </c:pt>
                <c:pt idx="52443">
                  <c:v>252.12890619999999</c:v>
                </c:pt>
                <c:pt idx="52444">
                  <c:v>323.12890620000002</c:v>
                </c:pt>
                <c:pt idx="52445">
                  <c:v>348.1875</c:v>
                </c:pt>
                <c:pt idx="52446">
                  <c:v>272.1875</c:v>
                </c:pt>
                <c:pt idx="52447">
                  <c:v>336.1875</c:v>
                </c:pt>
                <c:pt idx="52448">
                  <c:v>373.1875</c:v>
                </c:pt>
                <c:pt idx="52449">
                  <c:v>460.1875</c:v>
                </c:pt>
                <c:pt idx="52450">
                  <c:v>293.1875</c:v>
                </c:pt>
                <c:pt idx="52451">
                  <c:v>410.1875</c:v>
                </c:pt>
                <c:pt idx="52452">
                  <c:v>357.24609379999998</c:v>
                </c:pt>
                <c:pt idx="52453">
                  <c:v>371.24609379999998</c:v>
                </c:pt>
                <c:pt idx="52454">
                  <c:v>301.94140620000002</c:v>
                </c:pt>
                <c:pt idx="52455">
                  <c:v>152.94140619999999</c:v>
                </c:pt>
                <c:pt idx="52456">
                  <c:v>215.234375</c:v>
                </c:pt>
                <c:pt idx="52457">
                  <c:v>384.234375</c:v>
                </c:pt>
                <c:pt idx="52458">
                  <c:v>389.234375</c:v>
                </c:pt>
                <c:pt idx="52459">
                  <c:v>327.16796879999998</c:v>
                </c:pt>
                <c:pt idx="52460">
                  <c:v>395.16796879999998</c:v>
                </c:pt>
                <c:pt idx="52461">
                  <c:v>329.16796879999998</c:v>
                </c:pt>
                <c:pt idx="52462">
                  <c:v>261.16796879999998</c:v>
                </c:pt>
                <c:pt idx="52463">
                  <c:v>279.12890620000002</c:v>
                </c:pt>
                <c:pt idx="52464">
                  <c:v>204.12890619999999</c:v>
                </c:pt>
                <c:pt idx="52465">
                  <c:v>243.33984380000001</c:v>
                </c:pt>
                <c:pt idx="52466">
                  <c:v>312.33984379999998</c:v>
                </c:pt>
                <c:pt idx="52467">
                  <c:v>115.1289062</c:v>
                </c:pt>
                <c:pt idx="52468">
                  <c:v>212.1875</c:v>
                </c:pt>
                <c:pt idx="52469">
                  <c:v>268.1875</c:v>
                </c:pt>
                <c:pt idx="52470">
                  <c:v>429.1875</c:v>
                </c:pt>
                <c:pt idx="52471">
                  <c:v>306.24609379999998</c:v>
                </c:pt>
                <c:pt idx="52472">
                  <c:v>310.24609379999998</c:v>
                </c:pt>
                <c:pt idx="52473">
                  <c:v>415.24609379999998</c:v>
                </c:pt>
                <c:pt idx="52474">
                  <c:v>192.24609380000001</c:v>
                </c:pt>
                <c:pt idx="52475">
                  <c:v>336.24609379999998</c:v>
                </c:pt>
                <c:pt idx="52476">
                  <c:v>331.94140620000002</c:v>
                </c:pt>
                <c:pt idx="52477">
                  <c:v>344.94140620000002</c:v>
                </c:pt>
                <c:pt idx="52478">
                  <c:v>299.94140620000002</c:v>
                </c:pt>
                <c:pt idx="52479">
                  <c:v>369.94140620000002</c:v>
                </c:pt>
                <c:pt idx="52480">
                  <c:v>200.234375</c:v>
                </c:pt>
                <c:pt idx="52481">
                  <c:v>255.234375</c:v>
                </c:pt>
                <c:pt idx="52482">
                  <c:v>432.234375</c:v>
                </c:pt>
                <c:pt idx="52483">
                  <c:v>363.16796879999998</c:v>
                </c:pt>
                <c:pt idx="52484">
                  <c:v>354.16796879999998</c:v>
                </c:pt>
                <c:pt idx="52485">
                  <c:v>164.12890619999999</c:v>
                </c:pt>
                <c:pt idx="52486">
                  <c:v>306.12890620000002</c:v>
                </c:pt>
                <c:pt idx="52487">
                  <c:v>390.33984379999998</c:v>
                </c:pt>
                <c:pt idx="52488">
                  <c:v>272.33984379999998</c:v>
                </c:pt>
                <c:pt idx="52489">
                  <c:v>337.33984379999998</c:v>
                </c:pt>
                <c:pt idx="52490">
                  <c:v>230.33984380000001</c:v>
                </c:pt>
                <c:pt idx="52491">
                  <c:v>248.33984380000001</c:v>
                </c:pt>
                <c:pt idx="52492">
                  <c:v>344.12890620000002</c:v>
                </c:pt>
                <c:pt idx="52493">
                  <c:v>330.234375</c:v>
                </c:pt>
                <c:pt idx="52494">
                  <c:v>229.234375</c:v>
                </c:pt>
                <c:pt idx="52495">
                  <c:v>335.16796879999998</c:v>
                </c:pt>
                <c:pt idx="52496">
                  <c:v>160.12890619999999</c:v>
                </c:pt>
                <c:pt idx="52497">
                  <c:v>247.12890619999999</c:v>
                </c:pt>
                <c:pt idx="52498">
                  <c:v>214.12890619999999</c:v>
                </c:pt>
                <c:pt idx="52499">
                  <c:v>430.12890620000002</c:v>
                </c:pt>
                <c:pt idx="52500">
                  <c:v>232.12890619999999</c:v>
                </c:pt>
                <c:pt idx="52501">
                  <c:v>362.1875</c:v>
                </c:pt>
                <c:pt idx="52502">
                  <c:v>292.1875</c:v>
                </c:pt>
                <c:pt idx="52503">
                  <c:v>514.1875</c:v>
                </c:pt>
                <c:pt idx="52504">
                  <c:v>225.24609380000001</c:v>
                </c:pt>
                <c:pt idx="52505">
                  <c:v>403.94140620000002</c:v>
                </c:pt>
                <c:pt idx="52506">
                  <c:v>339.94140620000002</c:v>
                </c:pt>
                <c:pt idx="52507">
                  <c:v>276.234375</c:v>
                </c:pt>
                <c:pt idx="52508">
                  <c:v>370.234375</c:v>
                </c:pt>
                <c:pt idx="52509">
                  <c:v>250.234375</c:v>
                </c:pt>
                <c:pt idx="52510">
                  <c:v>367.234375</c:v>
                </c:pt>
                <c:pt idx="52511">
                  <c:v>274.16796879999998</c:v>
                </c:pt>
                <c:pt idx="52512">
                  <c:v>374.12890620000002</c:v>
                </c:pt>
                <c:pt idx="52513">
                  <c:v>195.33984380000001</c:v>
                </c:pt>
                <c:pt idx="52514">
                  <c:v>435.12890620000002</c:v>
                </c:pt>
                <c:pt idx="52515">
                  <c:v>391.1875</c:v>
                </c:pt>
                <c:pt idx="52516">
                  <c:v>391.1875</c:v>
                </c:pt>
                <c:pt idx="52517">
                  <c:v>220.24609380000001</c:v>
                </c:pt>
                <c:pt idx="52518">
                  <c:v>223.94140619999999</c:v>
                </c:pt>
                <c:pt idx="52519">
                  <c:v>179.94140619999999</c:v>
                </c:pt>
                <c:pt idx="52520">
                  <c:v>311.94140620000002</c:v>
                </c:pt>
                <c:pt idx="52521">
                  <c:v>332.234375</c:v>
                </c:pt>
                <c:pt idx="52522">
                  <c:v>491.12890620000002</c:v>
                </c:pt>
                <c:pt idx="52523">
                  <c:v>276.12890620000002</c:v>
                </c:pt>
                <c:pt idx="52524">
                  <c:v>407.33984379999998</c:v>
                </c:pt>
                <c:pt idx="52525">
                  <c:v>540.33984380000004</c:v>
                </c:pt>
                <c:pt idx="52526">
                  <c:v>160.33984380000001</c:v>
                </c:pt>
                <c:pt idx="52527">
                  <c:v>156.12890619999999</c:v>
                </c:pt>
                <c:pt idx="52528">
                  <c:v>231.1875</c:v>
                </c:pt>
                <c:pt idx="52529">
                  <c:v>451.1875</c:v>
                </c:pt>
                <c:pt idx="52530">
                  <c:v>315.24609379999998</c:v>
                </c:pt>
                <c:pt idx="52531">
                  <c:v>238.24609380000001</c:v>
                </c:pt>
                <c:pt idx="52532">
                  <c:v>210.94140619999999</c:v>
                </c:pt>
                <c:pt idx="52533">
                  <c:v>317.94140620000002</c:v>
                </c:pt>
                <c:pt idx="52534">
                  <c:v>266.94140620000002</c:v>
                </c:pt>
                <c:pt idx="52535">
                  <c:v>316.16796879999998</c:v>
                </c:pt>
                <c:pt idx="52536">
                  <c:v>339.33984379999998</c:v>
                </c:pt>
                <c:pt idx="52537">
                  <c:v>270.33984379999998</c:v>
                </c:pt>
                <c:pt idx="52538">
                  <c:v>333.33984379999998</c:v>
                </c:pt>
                <c:pt idx="52539">
                  <c:v>200.12890619999999</c:v>
                </c:pt>
                <c:pt idx="52540">
                  <c:v>97.1875</c:v>
                </c:pt>
                <c:pt idx="52541">
                  <c:v>388.1875</c:v>
                </c:pt>
                <c:pt idx="52542">
                  <c:v>226.1875</c:v>
                </c:pt>
                <c:pt idx="52543">
                  <c:v>192.24609380000001</c:v>
                </c:pt>
                <c:pt idx="52544">
                  <c:v>161.24609380000001</c:v>
                </c:pt>
                <c:pt idx="52545">
                  <c:v>304.24609379999998</c:v>
                </c:pt>
                <c:pt idx="52546">
                  <c:v>331.24609379999998</c:v>
                </c:pt>
                <c:pt idx="52547">
                  <c:v>232.24609380000001</c:v>
                </c:pt>
                <c:pt idx="52548">
                  <c:v>209.94140619999999</c:v>
                </c:pt>
                <c:pt idx="52549">
                  <c:v>405.94140620000002</c:v>
                </c:pt>
                <c:pt idx="52550">
                  <c:v>240.94140619999999</c:v>
                </c:pt>
                <c:pt idx="52551">
                  <c:v>307.94140620000002</c:v>
                </c:pt>
                <c:pt idx="52552">
                  <c:v>366.234375</c:v>
                </c:pt>
                <c:pt idx="52553">
                  <c:v>321.234375</c:v>
                </c:pt>
                <c:pt idx="52554">
                  <c:v>488.16796879999998</c:v>
                </c:pt>
                <c:pt idx="52555">
                  <c:v>394.16796879999998</c:v>
                </c:pt>
                <c:pt idx="52556">
                  <c:v>244.16796880000001</c:v>
                </c:pt>
                <c:pt idx="52557">
                  <c:v>168.16796880000001</c:v>
                </c:pt>
                <c:pt idx="52558">
                  <c:v>432.16796879999998</c:v>
                </c:pt>
                <c:pt idx="52559">
                  <c:v>263.16796879999998</c:v>
                </c:pt>
                <c:pt idx="52560">
                  <c:v>351.12890620000002</c:v>
                </c:pt>
                <c:pt idx="52561">
                  <c:v>90.12890625</c:v>
                </c:pt>
                <c:pt idx="52562">
                  <c:v>279.33984379999998</c:v>
                </c:pt>
                <c:pt idx="52563">
                  <c:v>325.33984379999998</c:v>
                </c:pt>
                <c:pt idx="52564">
                  <c:v>193.12890619999999</c:v>
                </c:pt>
                <c:pt idx="52565">
                  <c:v>263.12890620000002</c:v>
                </c:pt>
                <c:pt idx="52566">
                  <c:v>303.12890620000002</c:v>
                </c:pt>
                <c:pt idx="52567">
                  <c:v>248.1875</c:v>
                </c:pt>
                <c:pt idx="52568">
                  <c:v>217.1875</c:v>
                </c:pt>
                <c:pt idx="52569">
                  <c:v>266.1875</c:v>
                </c:pt>
                <c:pt idx="52570">
                  <c:v>234.24609380000001</c:v>
                </c:pt>
                <c:pt idx="52571">
                  <c:v>192.24609380000001</c:v>
                </c:pt>
                <c:pt idx="52572">
                  <c:v>221.94140619999999</c:v>
                </c:pt>
                <c:pt idx="52573">
                  <c:v>330.94140620000002</c:v>
                </c:pt>
                <c:pt idx="52574">
                  <c:v>261.234375</c:v>
                </c:pt>
                <c:pt idx="52575">
                  <c:v>353.234375</c:v>
                </c:pt>
                <c:pt idx="52576">
                  <c:v>298.234375</c:v>
                </c:pt>
                <c:pt idx="52577">
                  <c:v>276.234375</c:v>
                </c:pt>
                <c:pt idx="52578">
                  <c:v>303.234375</c:v>
                </c:pt>
                <c:pt idx="52579">
                  <c:v>370.16796879999998</c:v>
                </c:pt>
                <c:pt idx="52580">
                  <c:v>218.12890619999999</c:v>
                </c:pt>
                <c:pt idx="52581">
                  <c:v>336.1875</c:v>
                </c:pt>
                <c:pt idx="52582">
                  <c:v>258.1875</c:v>
                </c:pt>
                <c:pt idx="52583">
                  <c:v>189.1875</c:v>
                </c:pt>
                <c:pt idx="52584">
                  <c:v>382.1875</c:v>
                </c:pt>
                <c:pt idx="52585">
                  <c:v>455.1875</c:v>
                </c:pt>
                <c:pt idx="52586">
                  <c:v>314.24609379999998</c:v>
                </c:pt>
                <c:pt idx="52587">
                  <c:v>354.24609379999998</c:v>
                </c:pt>
                <c:pt idx="52588">
                  <c:v>282.94140620000002</c:v>
                </c:pt>
                <c:pt idx="52589">
                  <c:v>244.234375</c:v>
                </c:pt>
                <c:pt idx="52590">
                  <c:v>281.234375</c:v>
                </c:pt>
                <c:pt idx="52591">
                  <c:v>277.234375</c:v>
                </c:pt>
                <c:pt idx="52592">
                  <c:v>324.16796879999998</c:v>
                </c:pt>
                <c:pt idx="52593">
                  <c:v>324.12890620000002</c:v>
                </c:pt>
                <c:pt idx="52594">
                  <c:v>425.12890620000002</c:v>
                </c:pt>
                <c:pt idx="52595">
                  <c:v>401.12890620000002</c:v>
                </c:pt>
                <c:pt idx="52596">
                  <c:v>292.12890620000002</c:v>
                </c:pt>
                <c:pt idx="52597">
                  <c:v>347.12890620000002</c:v>
                </c:pt>
                <c:pt idx="52598">
                  <c:v>289.12890620000002</c:v>
                </c:pt>
                <c:pt idx="52599">
                  <c:v>402.24609379999998</c:v>
                </c:pt>
                <c:pt idx="52600">
                  <c:v>234.24609380000001</c:v>
                </c:pt>
                <c:pt idx="52601">
                  <c:v>390.24609379999998</c:v>
                </c:pt>
                <c:pt idx="52602">
                  <c:v>343.24609379999998</c:v>
                </c:pt>
                <c:pt idx="52603">
                  <c:v>331.94140620000002</c:v>
                </c:pt>
                <c:pt idx="52604">
                  <c:v>307.234375</c:v>
                </c:pt>
                <c:pt idx="52605">
                  <c:v>294.16796879999998</c:v>
                </c:pt>
                <c:pt idx="52606">
                  <c:v>258.12890620000002</c:v>
                </c:pt>
                <c:pt idx="52607">
                  <c:v>169.12890619999999</c:v>
                </c:pt>
                <c:pt idx="52608">
                  <c:v>320.33984379999998</c:v>
                </c:pt>
                <c:pt idx="52609">
                  <c:v>353.33984379999998</c:v>
                </c:pt>
                <c:pt idx="52610">
                  <c:v>402.33984379999998</c:v>
                </c:pt>
                <c:pt idx="52611">
                  <c:v>409.33984379999998</c:v>
                </c:pt>
                <c:pt idx="52612">
                  <c:v>263.12890620000002</c:v>
                </c:pt>
                <c:pt idx="52613">
                  <c:v>211.12890619999999</c:v>
                </c:pt>
                <c:pt idx="52614">
                  <c:v>334.1875</c:v>
                </c:pt>
                <c:pt idx="52615">
                  <c:v>293.1875</c:v>
                </c:pt>
                <c:pt idx="52616">
                  <c:v>305.24609379999998</c:v>
                </c:pt>
                <c:pt idx="52617">
                  <c:v>220.94140619999999</c:v>
                </c:pt>
                <c:pt idx="52618">
                  <c:v>208.94140619999999</c:v>
                </c:pt>
                <c:pt idx="52619">
                  <c:v>175.94140619999999</c:v>
                </c:pt>
                <c:pt idx="52620">
                  <c:v>297.234375</c:v>
                </c:pt>
                <c:pt idx="52621">
                  <c:v>211.234375</c:v>
                </c:pt>
                <c:pt idx="52622">
                  <c:v>409.16796879999998</c:v>
                </c:pt>
                <c:pt idx="52623">
                  <c:v>221.16796880000001</c:v>
                </c:pt>
                <c:pt idx="52624">
                  <c:v>328.16796879999998</c:v>
                </c:pt>
                <c:pt idx="52625">
                  <c:v>311.16796879999998</c:v>
                </c:pt>
                <c:pt idx="52626">
                  <c:v>200.12890619999999</c:v>
                </c:pt>
                <c:pt idx="52627">
                  <c:v>143.12890619999999</c:v>
                </c:pt>
                <c:pt idx="52628">
                  <c:v>221.33984380000001</c:v>
                </c:pt>
                <c:pt idx="52629">
                  <c:v>456.12890620000002</c:v>
                </c:pt>
                <c:pt idx="52630">
                  <c:v>297.12890620000002</c:v>
                </c:pt>
                <c:pt idx="52631">
                  <c:v>440.1875</c:v>
                </c:pt>
                <c:pt idx="52632">
                  <c:v>321.1875</c:v>
                </c:pt>
                <c:pt idx="52633">
                  <c:v>256.1875</c:v>
                </c:pt>
                <c:pt idx="52634">
                  <c:v>380.24609379999998</c:v>
                </c:pt>
                <c:pt idx="52635">
                  <c:v>110.2460938</c:v>
                </c:pt>
                <c:pt idx="52636">
                  <c:v>176.24609380000001</c:v>
                </c:pt>
                <c:pt idx="52637">
                  <c:v>168.94140619999999</c:v>
                </c:pt>
                <c:pt idx="52638">
                  <c:v>247.94140619999999</c:v>
                </c:pt>
                <c:pt idx="52639">
                  <c:v>263.234375</c:v>
                </c:pt>
                <c:pt idx="52640">
                  <c:v>292.234375</c:v>
                </c:pt>
                <c:pt idx="52641">
                  <c:v>311.16796879999998</c:v>
                </c:pt>
                <c:pt idx="52642">
                  <c:v>313.16796879999998</c:v>
                </c:pt>
                <c:pt idx="52643">
                  <c:v>355.16796879999998</c:v>
                </c:pt>
                <c:pt idx="52644">
                  <c:v>531.33984380000004</c:v>
                </c:pt>
                <c:pt idx="52645">
                  <c:v>280.12890620000002</c:v>
                </c:pt>
                <c:pt idx="52646">
                  <c:v>411.1875</c:v>
                </c:pt>
                <c:pt idx="52647">
                  <c:v>226.24609380000001</c:v>
                </c:pt>
                <c:pt idx="52648">
                  <c:v>384.24609379999998</c:v>
                </c:pt>
                <c:pt idx="52649">
                  <c:v>285.24609379999998</c:v>
                </c:pt>
                <c:pt idx="52650">
                  <c:v>232.94140619999999</c:v>
                </c:pt>
                <c:pt idx="52651">
                  <c:v>358.94140620000002</c:v>
                </c:pt>
                <c:pt idx="52652">
                  <c:v>355.94140620000002</c:v>
                </c:pt>
                <c:pt idx="52653">
                  <c:v>172.94140619999999</c:v>
                </c:pt>
                <c:pt idx="52654">
                  <c:v>312.234375</c:v>
                </c:pt>
                <c:pt idx="52655">
                  <c:v>332.16796879999998</c:v>
                </c:pt>
                <c:pt idx="52656">
                  <c:v>178.16796880000001</c:v>
                </c:pt>
                <c:pt idx="52657">
                  <c:v>338.16796879999998</c:v>
                </c:pt>
                <c:pt idx="52658">
                  <c:v>300.33984379999998</c:v>
                </c:pt>
                <c:pt idx="52659">
                  <c:v>279.33984379999998</c:v>
                </c:pt>
                <c:pt idx="52660">
                  <c:v>468.33984379999998</c:v>
                </c:pt>
                <c:pt idx="52661">
                  <c:v>196.12890619999999</c:v>
                </c:pt>
                <c:pt idx="52662">
                  <c:v>238.1875</c:v>
                </c:pt>
                <c:pt idx="52663">
                  <c:v>281.1875</c:v>
                </c:pt>
                <c:pt idx="52664">
                  <c:v>345.24609379999998</c:v>
                </c:pt>
                <c:pt idx="52665">
                  <c:v>386.24609379999998</c:v>
                </c:pt>
                <c:pt idx="52666">
                  <c:v>201.94140619999999</c:v>
                </c:pt>
                <c:pt idx="52667">
                  <c:v>292.94140620000002</c:v>
                </c:pt>
                <c:pt idx="52668">
                  <c:v>307.94140620000002</c:v>
                </c:pt>
                <c:pt idx="52669">
                  <c:v>328.16796879999998</c:v>
                </c:pt>
                <c:pt idx="52670">
                  <c:v>215.16796880000001</c:v>
                </c:pt>
                <c:pt idx="52671">
                  <c:v>233.16796880000001</c:v>
                </c:pt>
                <c:pt idx="52672">
                  <c:v>375.16796879999998</c:v>
                </c:pt>
                <c:pt idx="52673">
                  <c:v>230.12890619999999</c:v>
                </c:pt>
                <c:pt idx="52674">
                  <c:v>252.12890619999999</c:v>
                </c:pt>
                <c:pt idx="52675">
                  <c:v>387.12890620000002</c:v>
                </c:pt>
                <c:pt idx="52676">
                  <c:v>626.12890619999996</c:v>
                </c:pt>
                <c:pt idx="52677">
                  <c:v>463.12890620000002</c:v>
                </c:pt>
                <c:pt idx="52678">
                  <c:v>318.12890620000002</c:v>
                </c:pt>
                <c:pt idx="52679">
                  <c:v>176.1875</c:v>
                </c:pt>
                <c:pt idx="52680">
                  <c:v>273.1875</c:v>
                </c:pt>
                <c:pt idx="52681">
                  <c:v>288.1875</c:v>
                </c:pt>
                <c:pt idx="52682">
                  <c:v>308.1875</c:v>
                </c:pt>
                <c:pt idx="52683">
                  <c:v>249.24609380000001</c:v>
                </c:pt>
                <c:pt idx="52684">
                  <c:v>413.94140620000002</c:v>
                </c:pt>
                <c:pt idx="52685">
                  <c:v>504.94140620000002</c:v>
                </c:pt>
                <c:pt idx="52686">
                  <c:v>338.94140620000002</c:v>
                </c:pt>
                <c:pt idx="52687">
                  <c:v>358.234375</c:v>
                </c:pt>
                <c:pt idx="52688">
                  <c:v>328.16796879999998</c:v>
                </c:pt>
                <c:pt idx="52689">
                  <c:v>220.16796880000001</c:v>
                </c:pt>
                <c:pt idx="52690">
                  <c:v>390.12890620000002</c:v>
                </c:pt>
                <c:pt idx="52691">
                  <c:v>249.12890619999999</c:v>
                </c:pt>
                <c:pt idx="52692">
                  <c:v>327.33984379999998</c:v>
                </c:pt>
                <c:pt idx="52693">
                  <c:v>231.12890619999999</c:v>
                </c:pt>
                <c:pt idx="52694">
                  <c:v>273.12890620000002</c:v>
                </c:pt>
                <c:pt idx="52695">
                  <c:v>189.1875</c:v>
                </c:pt>
                <c:pt idx="52696">
                  <c:v>442.1875</c:v>
                </c:pt>
                <c:pt idx="52697">
                  <c:v>318.1875</c:v>
                </c:pt>
                <c:pt idx="52698">
                  <c:v>374.1875</c:v>
                </c:pt>
                <c:pt idx="52699">
                  <c:v>376.1875</c:v>
                </c:pt>
                <c:pt idx="52700">
                  <c:v>234.24609380000001</c:v>
                </c:pt>
                <c:pt idx="52701">
                  <c:v>413.24609379999998</c:v>
                </c:pt>
                <c:pt idx="52702">
                  <c:v>315.24609379999998</c:v>
                </c:pt>
                <c:pt idx="52703">
                  <c:v>254.94140619999999</c:v>
                </c:pt>
                <c:pt idx="52704">
                  <c:v>387.94140620000002</c:v>
                </c:pt>
                <c:pt idx="52705">
                  <c:v>284.94140620000002</c:v>
                </c:pt>
                <c:pt idx="52706">
                  <c:v>254.94140619999999</c:v>
                </c:pt>
                <c:pt idx="52707">
                  <c:v>302.234375</c:v>
                </c:pt>
                <c:pt idx="52708">
                  <c:v>181.16796880000001</c:v>
                </c:pt>
                <c:pt idx="52709">
                  <c:v>269.12890620000002</c:v>
                </c:pt>
                <c:pt idx="52710">
                  <c:v>122.1289062</c:v>
                </c:pt>
                <c:pt idx="52711">
                  <c:v>248.33984380000001</c:v>
                </c:pt>
                <c:pt idx="52712">
                  <c:v>310.12890620000002</c:v>
                </c:pt>
                <c:pt idx="52713">
                  <c:v>195.12890619999999</c:v>
                </c:pt>
                <c:pt idx="52714">
                  <c:v>117.2460938</c:v>
                </c:pt>
                <c:pt idx="52715">
                  <c:v>493.24609379999998</c:v>
                </c:pt>
                <c:pt idx="52716">
                  <c:v>310.24609379999998</c:v>
                </c:pt>
                <c:pt idx="52717">
                  <c:v>311.24609379999998</c:v>
                </c:pt>
                <c:pt idx="52718">
                  <c:v>249.94140619999999</c:v>
                </c:pt>
                <c:pt idx="52719">
                  <c:v>440.94140620000002</c:v>
                </c:pt>
                <c:pt idx="52720">
                  <c:v>106.234375</c:v>
                </c:pt>
                <c:pt idx="52721">
                  <c:v>407.234375</c:v>
                </c:pt>
                <c:pt idx="52722">
                  <c:v>399.234375</c:v>
                </c:pt>
                <c:pt idx="52723">
                  <c:v>331.234375</c:v>
                </c:pt>
                <c:pt idx="52724">
                  <c:v>263.16796879999998</c:v>
                </c:pt>
                <c:pt idx="52725">
                  <c:v>311.12890620000002</c:v>
                </c:pt>
                <c:pt idx="52726">
                  <c:v>243.12890619999999</c:v>
                </c:pt>
                <c:pt idx="52727">
                  <c:v>401.12890620000002</c:v>
                </c:pt>
                <c:pt idx="52728">
                  <c:v>331.12890620000002</c:v>
                </c:pt>
                <c:pt idx="52729">
                  <c:v>339.12890620000002</c:v>
                </c:pt>
                <c:pt idx="52730">
                  <c:v>409.12890620000002</c:v>
                </c:pt>
                <c:pt idx="52731">
                  <c:v>174.33984380000001</c:v>
                </c:pt>
                <c:pt idx="52732">
                  <c:v>234.33984380000001</c:v>
                </c:pt>
                <c:pt idx="52733">
                  <c:v>329.33984379999998</c:v>
                </c:pt>
                <c:pt idx="52734">
                  <c:v>310.1875</c:v>
                </c:pt>
                <c:pt idx="52735">
                  <c:v>299.1875</c:v>
                </c:pt>
                <c:pt idx="52736">
                  <c:v>228.24609380000001</c:v>
                </c:pt>
                <c:pt idx="52737">
                  <c:v>246.24609380000001</c:v>
                </c:pt>
                <c:pt idx="52738">
                  <c:v>206.24609380000001</c:v>
                </c:pt>
                <c:pt idx="52739">
                  <c:v>293.234375</c:v>
                </c:pt>
                <c:pt idx="52740">
                  <c:v>370.234375</c:v>
                </c:pt>
                <c:pt idx="52741">
                  <c:v>349.234375</c:v>
                </c:pt>
                <c:pt idx="52742">
                  <c:v>479.234375</c:v>
                </c:pt>
                <c:pt idx="52743">
                  <c:v>274.234375</c:v>
                </c:pt>
                <c:pt idx="52744">
                  <c:v>330.16796879999998</c:v>
                </c:pt>
                <c:pt idx="52745">
                  <c:v>226.16796880000001</c:v>
                </c:pt>
                <c:pt idx="52746">
                  <c:v>289.12890620000002</c:v>
                </c:pt>
                <c:pt idx="52747">
                  <c:v>121.3398438</c:v>
                </c:pt>
                <c:pt idx="52748">
                  <c:v>364.33984379999998</c:v>
                </c:pt>
                <c:pt idx="52749">
                  <c:v>305.33984379999998</c:v>
                </c:pt>
                <c:pt idx="52750">
                  <c:v>197.12890619999999</c:v>
                </c:pt>
                <c:pt idx="52751">
                  <c:v>232.1875</c:v>
                </c:pt>
                <c:pt idx="52752">
                  <c:v>253.1875</c:v>
                </c:pt>
                <c:pt idx="52753">
                  <c:v>480.24609379999998</c:v>
                </c:pt>
                <c:pt idx="52754">
                  <c:v>462.24609379999998</c:v>
                </c:pt>
                <c:pt idx="52755">
                  <c:v>283.24609379999998</c:v>
                </c:pt>
                <c:pt idx="52756">
                  <c:v>218.24609380000001</c:v>
                </c:pt>
                <c:pt idx="52757">
                  <c:v>249.94140619999999</c:v>
                </c:pt>
                <c:pt idx="52758">
                  <c:v>417.94140620000002</c:v>
                </c:pt>
                <c:pt idx="52759">
                  <c:v>327.94140620000002</c:v>
                </c:pt>
                <c:pt idx="52760">
                  <c:v>319.234375</c:v>
                </c:pt>
                <c:pt idx="52761">
                  <c:v>204.234375</c:v>
                </c:pt>
                <c:pt idx="52762">
                  <c:v>137.234375</c:v>
                </c:pt>
                <c:pt idx="52763">
                  <c:v>327.16796879999998</c:v>
                </c:pt>
                <c:pt idx="52764">
                  <c:v>399.16796879999998</c:v>
                </c:pt>
                <c:pt idx="52765">
                  <c:v>271.16796879999998</c:v>
                </c:pt>
                <c:pt idx="52766">
                  <c:v>205.16796880000001</c:v>
                </c:pt>
                <c:pt idx="52767">
                  <c:v>422.12890620000002</c:v>
                </c:pt>
                <c:pt idx="52768">
                  <c:v>289.33984379999998</c:v>
                </c:pt>
                <c:pt idx="52769">
                  <c:v>214.12890619999999</c:v>
                </c:pt>
                <c:pt idx="52770">
                  <c:v>244.12890619999999</c:v>
                </c:pt>
                <c:pt idx="52771">
                  <c:v>354.1875</c:v>
                </c:pt>
                <c:pt idx="52772">
                  <c:v>242.1875</c:v>
                </c:pt>
                <c:pt idx="52773">
                  <c:v>506.24609379999998</c:v>
                </c:pt>
                <c:pt idx="52774">
                  <c:v>298.94140620000002</c:v>
                </c:pt>
                <c:pt idx="52775">
                  <c:v>246.234375</c:v>
                </c:pt>
                <c:pt idx="52776">
                  <c:v>162.16796880000001</c:v>
                </c:pt>
                <c:pt idx="52777">
                  <c:v>270.16796879999998</c:v>
                </c:pt>
                <c:pt idx="52778">
                  <c:v>273.12890620000002</c:v>
                </c:pt>
                <c:pt idx="52779">
                  <c:v>394.12890620000002</c:v>
                </c:pt>
                <c:pt idx="52780">
                  <c:v>370.12890620000002</c:v>
                </c:pt>
                <c:pt idx="52781">
                  <c:v>307.33984379999998</c:v>
                </c:pt>
                <c:pt idx="52782">
                  <c:v>330.12890620000002</c:v>
                </c:pt>
                <c:pt idx="52783">
                  <c:v>236.12890619999999</c:v>
                </c:pt>
                <c:pt idx="52784">
                  <c:v>324.12890620000002</c:v>
                </c:pt>
                <c:pt idx="52785">
                  <c:v>307.1875</c:v>
                </c:pt>
                <c:pt idx="52786">
                  <c:v>347.24609379999998</c:v>
                </c:pt>
                <c:pt idx="52787">
                  <c:v>314.94140620000002</c:v>
                </c:pt>
                <c:pt idx="52788">
                  <c:v>233.94140619999999</c:v>
                </c:pt>
                <c:pt idx="52789">
                  <c:v>355.234375</c:v>
                </c:pt>
                <c:pt idx="52790">
                  <c:v>425.16796879999998</c:v>
                </c:pt>
                <c:pt idx="52791">
                  <c:v>213.16796880000001</c:v>
                </c:pt>
                <c:pt idx="52792">
                  <c:v>380.16796879999998</c:v>
                </c:pt>
                <c:pt idx="52793">
                  <c:v>299.33984379999998</c:v>
                </c:pt>
                <c:pt idx="52794">
                  <c:v>367.33984379999998</c:v>
                </c:pt>
                <c:pt idx="52795">
                  <c:v>364.33984379999998</c:v>
                </c:pt>
                <c:pt idx="52796">
                  <c:v>244.12890619999999</c:v>
                </c:pt>
                <c:pt idx="52797">
                  <c:v>298.1875</c:v>
                </c:pt>
                <c:pt idx="52798">
                  <c:v>554.24609380000004</c:v>
                </c:pt>
                <c:pt idx="52799">
                  <c:v>352.24609379999998</c:v>
                </c:pt>
                <c:pt idx="52800">
                  <c:v>231.94140619999999</c:v>
                </c:pt>
                <c:pt idx="52801">
                  <c:v>338.16796879999998</c:v>
                </c:pt>
                <c:pt idx="52802">
                  <c:v>123.1679688</c:v>
                </c:pt>
                <c:pt idx="52803">
                  <c:v>481.16796879999998</c:v>
                </c:pt>
                <c:pt idx="52804">
                  <c:v>174.16796880000001</c:v>
                </c:pt>
                <c:pt idx="52805">
                  <c:v>450.16796879999998</c:v>
                </c:pt>
                <c:pt idx="52806">
                  <c:v>348.12890620000002</c:v>
                </c:pt>
                <c:pt idx="52807">
                  <c:v>437.12890620000002</c:v>
                </c:pt>
                <c:pt idx="52808">
                  <c:v>143.12890619999999</c:v>
                </c:pt>
                <c:pt idx="52809">
                  <c:v>284.12890620000002</c:v>
                </c:pt>
                <c:pt idx="52810">
                  <c:v>345.33984379999998</c:v>
                </c:pt>
                <c:pt idx="52811">
                  <c:v>341.12890620000002</c:v>
                </c:pt>
                <c:pt idx="52812">
                  <c:v>344.12890620000002</c:v>
                </c:pt>
                <c:pt idx="52813">
                  <c:v>303.12890620000002</c:v>
                </c:pt>
                <c:pt idx="52814">
                  <c:v>303.12890620000002</c:v>
                </c:pt>
                <c:pt idx="52815">
                  <c:v>242.1875</c:v>
                </c:pt>
                <c:pt idx="52816">
                  <c:v>205.1875</c:v>
                </c:pt>
                <c:pt idx="52817">
                  <c:v>350.1875</c:v>
                </c:pt>
                <c:pt idx="52818">
                  <c:v>279.1875</c:v>
                </c:pt>
                <c:pt idx="52819">
                  <c:v>404.24609379999998</c:v>
                </c:pt>
                <c:pt idx="52820">
                  <c:v>208.24609380000001</c:v>
                </c:pt>
                <c:pt idx="52821">
                  <c:v>254.24609380000001</c:v>
                </c:pt>
                <c:pt idx="52822">
                  <c:v>463.24609379999998</c:v>
                </c:pt>
                <c:pt idx="52823">
                  <c:v>253.94140619999999</c:v>
                </c:pt>
                <c:pt idx="52824">
                  <c:v>356.94140620000002</c:v>
                </c:pt>
                <c:pt idx="52825">
                  <c:v>348.234375</c:v>
                </c:pt>
                <c:pt idx="52826">
                  <c:v>271.16796879999998</c:v>
                </c:pt>
                <c:pt idx="52827">
                  <c:v>254.16796880000001</c:v>
                </c:pt>
                <c:pt idx="52828">
                  <c:v>261.16796879999998</c:v>
                </c:pt>
                <c:pt idx="52829">
                  <c:v>331.16796879999998</c:v>
                </c:pt>
                <c:pt idx="52830">
                  <c:v>286.16796879999998</c:v>
                </c:pt>
                <c:pt idx="52831">
                  <c:v>329.16796879999998</c:v>
                </c:pt>
                <c:pt idx="52832">
                  <c:v>222.12890619999999</c:v>
                </c:pt>
                <c:pt idx="52833">
                  <c:v>300.12890620000002</c:v>
                </c:pt>
                <c:pt idx="52834">
                  <c:v>234.12890619999999</c:v>
                </c:pt>
                <c:pt idx="52835">
                  <c:v>392.12890620000002</c:v>
                </c:pt>
                <c:pt idx="52836">
                  <c:v>362.12890620000002</c:v>
                </c:pt>
                <c:pt idx="52837">
                  <c:v>456.33984379999998</c:v>
                </c:pt>
                <c:pt idx="52838">
                  <c:v>511.33984379999998</c:v>
                </c:pt>
                <c:pt idx="52839">
                  <c:v>154.33984380000001</c:v>
                </c:pt>
                <c:pt idx="52840">
                  <c:v>223.33984380000001</c:v>
                </c:pt>
                <c:pt idx="52841">
                  <c:v>314.33984379999998</c:v>
                </c:pt>
                <c:pt idx="52842">
                  <c:v>271.12890620000002</c:v>
                </c:pt>
                <c:pt idx="52843">
                  <c:v>363.12890620000002</c:v>
                </c:pt>
                <c:pt idx="52844">
                  <c:v>309.24609379999998</c:v>
                </c:pt>
                <c:pt idx="52845">
                  <c:v>420.24609379999998</c:v>
                </c:pt>
                <c:pt idx="52846">
                  <c:v>261.24609379999998</c:v>
                </c:pt>
                <c:pt idx="52847">
                  <c:v>414.24609379999998</c:v>
                </c:pt>
                <c:pt idx="52848">
                  <c:v>280.94140620000002</c:v>
                </c:pt>
                <c:pt idx="52849">
                  <c:v>359.16796879999998</c:v>
                </c:pt>
                <c:pt idx="52850">
                  <c:v>177.16796880000001</c:v>
                </c:pt>
                <c:pt idx="52851">
                  <c:v>261.12890620000002</c:v>
                </c:pt>
                <c:pt idx="52852">
                  <c:v>253.12890619999999</c:v>
                </c:pt>
                <c:pt idx="52853">
                  <c:v>321.33984379999998</c:v>
                </c:pt>
                <c:pt idx="52854">
                  <c:v>239.12890619999999</c:v>
                </c:pt>
                <c:pt idx="52855">
                  <c:v>233.1875</c:v>
                </c:pt>
                <c:pt idx="52856">
                  <c:v>362.1875</c:v>
                </c:pt>
                <c:pt idx="52857">
                  <c:v>333.1875</c:v>
                </c:pt>
                <c:pt idx="52858">
                  <c:v>444.24609379999998</c:v>
                </c:pt>
                <c:pt idx="52859">
                  <c:v>296.24609379999998</c:v>
                </c:pt>
                <c:pt idx="52860">
                  <c:v>185.24609380000001</c:v>
                </c:pt>
                <c:pt idx="52861">
                  <c:v>539.234375</c:v>
                </c:pt>
                <c:pt idx="52862">
                  <c:v>164.12890619999999</c:v>
                </c:pt>
                <c:pt idx="52863">
                  <c:v>239.12890619999999</c:v>
                </c:pt>
                <c:pt idx="52864">
                  <c:v>335.12890620000002</c:v>
                </c:pt>
                <c:pt idx="52865">
                  <c:v>218.24609380000001</c:v>
                </c:pt>
                <c:pt idx="52866">
                  <c:v>272.24609379999998</c:v>
                </c:pt>
                <c:pt idx="52867">
                  <c:v>342.94140620000002</c:v>
                </c:pt>
                <c:pt idx="52868">
                  <c:v>281.94140620000002</c:v>
                </c:pt>
                <c:pt idx="52869">
                  <c:v>294.234375</c:v>
                </c:pt>
                <c:pt idx="52870">
                  <c:v>133.12890619999999</c:v>
                </c:pt>
                <c:pt idx="52871">
                  <c:v>253.12890619999999</c:v>
                </c:pt>
                <c:pt idx="52872">
                  <c:v>292.12890620000002</c:v>
                </c:pt>
                <c:pt idx="52873">
                  <c:v>330.12890620000002</c:v>
                </c:pt>
                <c:pt idx="52874">
                  <c:v>362.12890620000002</c:v>
                </c:pt>
                <c:pt idx="52875">
                  <c:v>358.12890620000002</c:v>
                </c:pt>
                <c:pt idx="52876">
                  <c:v>287.1875</c:v>
                </c:pt>
                <c:pt idx="52877">
                  <c:v>472.1875</c:v>
                </c:pt>
                <c:pt idx="52878">
                  <c:v>444.1875</c:v>
                </c:pt>
                <c:pt idx="52879">
                  <c:v>366.1875</c:v>
                </c:pt>
                <c:pt idx="52880">
                  <c:v>273.24609379999998</c:v>
                </c:pt>
                <c:pt idx="52881">
                  <c:v>388.24609379999998</c:v>
                </c:pt>
                <c:pt idx="52882">
                  <c:v>119.2460938</c:v>
                </c:pt>
                <c:pt idx="52883">
                  <c:v>387.24609379999998</c:v>
                </c:pt>
                <c:pt idx="52884">
                  <c:v>269.94140620000002</c:v>
                </c:pt>
                <c:pt idx="52885">
                  <c:v>357.94140620000002</c:v>
                </c:pt>
                <c:pt idx="52886">
                  <c:v>237.94140619999999</c:v>
                </c:pt>
                <c:pt idx="52887">
                  <c:v>243.94140619999999</c:v>
                </c:pt>
                <c:pt idx="52888">
                  <c:v>311.94140620000002</c:v>
                </c:pt>
                <c:pt idx="52889">
                  <c:v>95.234375</c:v>
                </c:pt>
                <c:pt idx="52890">
                  <c:v>213.234375</c:v>
                </c:pt>
                <c:pt idx="52891">
                  <c:v>318.234375</c:v>
                </c:pt>
                <c:pt idx="52892">
                  <c:v>545.12890619999996</c:v>
                </c:pt>
                <c:pt idx="52893">
                  <c:v>284.33984379999998</c:v>
                </c:pt>
                <c:pt idx="52894">
                  <c:v>317.33984379999998</c:v>
                </c:pt>
                <c:pt idx="52895">
                  <c:v>207.33984380000001</c:v>
                </c:pt>
                <c:pt idx="52896">
                  <c:v>343.12890620000002</c:v>
                </c:pt>
                <c:pt idx="52897">
                  <c:v>226.12890619999999</c:v>
                </c:pt>
                <c:pt idx="52898">
                  <c:v>452.12890620000002</c:v>
                </c:pt>
                <c:pt idx="52899">
                  <c:v>305.12890620000002</c:v>
                </c:pt>
                <c:pt idx="52900">
                  <c:v>285.12890620000002</c:v>
                </c:pt>
                <c:pt idx="52901">
                  <c:v>227.1875</c:v>
                </c:pt>
                <c:pt idx="52902">
                  <c:v>187.24609380000001</c:v>
                </c:pt>
                <c:pt idx="52903">
                  <c:v>354.24609379999998</c:v>
                </c:pt>
                <c:pt idx="52904">
                  <c:v>389.24609379999998</c:v>
                </c:pt>
                <c:pt idx="52905">
                  <c:v>190.94140619999999</c:v>
                </c:pt>
                <c:pt idx="52906">
                  <c:v>378.94140620000002</c:v>
                </c:pt>
                <c:pt idx="52907">
                  <c:v>368.94140620000002</c:v>
                </c:pt>
                <c:pt idx="52908">
                  <c:v>490.16796879999998</c:v>
                </c:pt>
                <c:pt idx="52909">
                  <c:v>400.16796879999998</c:v>
                </c:pt>
                <c:pt idx="52910">
                  <c:v>309.16796879999998</c:v>
                </c:pt>
                <c:pt idx="52911">
                  <c:v>290.33984379999998</c:v>
                </c:pt>
                <c:pt idx="52912">
                  <c:v>335.12890620000002</c:v>
                </c:pt>
                <c:pt idx="52913">
                  <c:v>185.1875</c:v>
                </c:pt>
                <c:pt idx="52914">
                  <c:v>293.1875</c:v>
                </c:pt>
                <c:pt idx="52915">
                  <c:v>432.1875</c:v>
                </c:pt>
                <c:pt idx="52916">
                  <c:v>293.24609379999998</c:v>
                </c:pt>
                <c:pt idx="52917">
                  <c:v>399.24609379999998</c:v>
                </c:pt>
                <c:pt idx="52918">
                  <c:v>162.94140619999999</c:v>
                </c:pt>
                <c:pt idx="52919">
                  <c:v>288.94140620000002</c:v>
                </c:pt>
                <c:pt idx="52920">
                  <c:v>319.234375</c:v>
                </c:pt>
                <c:pt idx="52921">
                  <c:v>357.16796879999998</c:v>
                </c:pt>
                <c:pt idx="52922">
                  <c:v>268.12890620000002</c:v>
                </c:pt>
                <c:pt idx="52923">
                  <c:v>302.12890620000002</c:v>
                </c:pt>
                <c:pt idx="52924">
                  <c:v>251.33984380000001</c:v>
                </c:pt>
                <c:pt idx="52925">
                  <c:v>204.33984380000001</c:v>
                </c:pt>
                <c:pt idx="52926">
                  <c:v>420.33984379999998</c:v>
                </c:pt>
                <c:pt idx="52927">
                  <c:v>222.33984380000001</c:v>
                </c:pt>
                <c:pt idx="52928">
                  <c:v>293.12890620000002</c:v>
                </c:pt>
                <c:pt idx="52929">
                  <c:v>288.12890620000002</c:v>
                </c:pt>
                <c:pt idx="52930">
                  <c:v>307.12890620000002</c:v>
                </c:pt>
                <c:pt idx="52931">
                  <c:v>238.1875</c:v>
                </c:pt>
                <c:pt idx="52932">
                  <c:v>153.1875</c:v>
                </c:pt>
                <c:pt idx="52933">
                  <c:v>367.24609379999998</c:v>
                </c:pt>
                <c:pt idx="52934">
                  <c:v>371.94140620000002</c:v>
                </c:pt>
                <c:pt idx="52935">
                  <c:v>235.94140619999999</c:v>
                </c:pt>
                <c:pt idx="52936">
                  <c:v>255.94140619999999</c:v>
                </c:pt>
                <c:pt idx="52937">
                  <c:v>261.16796879999998</c:v>
                </c:pt>
                <c:pt idx="52938">
                  <c:v>243.12890619999999</c:v>
                </c:pt>
                <c:pt idx="52939">
                  <c:v>373.12890620000002</c:v>
                </c:pt>
                <c:pt idx="52940">
                  <c:v>295.33984379999998</c:v>
                </c:pt>
                <c:pt idx="52941">
                  <c:v>409.33984379999998</c:v>
                </c:pt>
                <c:pt idx="52942">
                  <c:v>373.33984379999998</c:v>
                </c:pt>
                <c:pt idx="52943">
                  <c:v>266.33984379999998</c:v>
                </c:pt>
                <c:pt idx="52944">
                  <c:v>317.33984379999998</c:v>
                </c:pt>
                <c:pt idx="52945">
                  <c:v>364.12890620000002</c:v>
                </c:pt>
                <c:pt idx="52946">
                  <c:v>299.12890620000002</c:v>
                </c:pt>
                <c:pt idx="52947">
                  <c:v>415.1875</c:v>
                </c:pt>
                <c:pt idx="52948">
                  <c:v>439.1875</c:v>
                </c:pt>
                <c:pt idx="52949">
                  <c:v>429.1875</c:v>
                </c:pt>
                <c:pt idx="52950">
                  <c:v>391.24609379999998</c:v>
                </c:pt>
                <c:pt idx="52951">
                  <c:v>328.24609379999998</c:v>
                </c:pt>
                <c:pt idx="52952">
                  <c:v>318.24609379999998</c:v>
                </c:pt>
                <c:pt idx="52953">
                  <c:v>277.94140620000002</c:v>
                </c:pt>
                <c:pt idx="52954">
                  <c:v>260.94140620000002</c:v>
                </c:pt>
                <c:pt idx="52955">
                  <c:v>256.94140620000002</c:v>
                </c:pt>
                <c:pt idx="52956">
                  <c:v>397.234375</c:v>
                </c:pt>
                <c:pt idx="52957">
                  <c:v>345.16796879999998</c:v>
                </c:pt>
                <c:pt idx="52958">
                  <c:v>247.16796880000001</c:v>
                </c:pt>
                <c:pt idx="52959">
                  <c:v>561.12890619999996</c:v>
                </c:pt>
                <c:pt idx="52960">
                  <c:v>227.12890619999999</c:v>
                </c:pt>
                <c:pt idx="52961">
                  <c:v>387.33984379999998</c:v>
                </c:pt>
                <c:pt idx="52962">
                  <c:v>270.33984379999998</c:v>
                </c:pt>
                <c:pt idx="52963">
                  <c:v>305.33984379999998</c:v>
                </c:pt>
                <c:pt idx="52964">
                  <c:v>370.33984379999998</c:v>
                </c:pt>
                <c:pt idx="52965">
                  <c:v>504.33984379999998</c:v>
                </c:pt>
                <c:pt idx="52966">
                  <c:v>25.33984375</c:v>
                </c:pt>
                <c:pt idx="52967">
                  <c:v>373.12890620000002</c:v>
                </c:pt>
                <c:pt idx="52968">
                  <c:v>414.12890620000002</c:v>
                </c:pt>
                <c:pt idx="52969">
                  <c:v>396.12890620000002</c:v>
                </c:pt>
                <c:pt idx="52970">
                  <c:v>311.94140620000002</c:v>
                </c:pt>
                <c:pt idx="52971">
                  <c:v>265.94140620000002</c:v>
                </c:pt>
                <c:pt idx="52972">
                  <c:v>488.234375</c:v>
                </c:pt>
                <c:pt idx="52973">
                  <c:v>350.234375</c:v>
                </c:pt>
                <c:pt idx="52974">
                  <c:v>452.16796879999998</c:v>
                </c:pt>
                <c:pt idx="52975">
                  <c:v>104.1679688</c:v>
                </c:pt>
                <c:pt idx="52976">
                  <c:v>243.12890619999999</c:v>
                </c:pt>
                <c:pt idx="52977">
                  <c:v>356.12890620000002</c:v>
                </c:pt>
                <c:pt idx="52978">
                  <c:v>423.33984379999998</c:v>
                </c:pt>
                <c:pt idx="52979">
                  <c:v>405.33984379999998</c:v>
                </c:pt>
                <c:pt idx="52980">
                  <c:v>196.33984380000001</c:v>
                </c:pt>
                <c:pt idx="52981">
                  <c:v>339.12890620000002</c:v>
                </c:pt>
                <c:pt idx="52982">
                  <c:v>348.12890620000002</c:v>
                </c:pt>
                <c:pt idx="52983">
                  <c:v>282.12890620000002</c:v>
                </c:pt>
                <c:pt idx="52984">
                  <c:v>364.1875</c:v>
                </c:pt>
                <c:pt idx="52985">
                  <c:v>272.1875</c:v>
                </c:pt>
                <c:pt idx="52986">
                  <c:v>282.94140620000002</c:v>
                </c:pt>
                <c:pt idx="52987">
                  <c:v>387.234375</c:v>
                </c:pt>
                <c:pt idx="52988">
                  <c:v>359.16796879999998</c:v>
                </c:pt>
                <c:pt idx="52989">
                  <c:v>360.16796879999998</c:v>
                </c:pt>
                <c:pt idx="52990">
                  <c:v>354.16796879999998</c:v>
                </c:pt>
                <c:pt idx="52991">
                  <c:v>270.12890620000002</c:v>
                </c:pt>
                <c:pt idx="52992">
                  <c:v>213.33984380000001</c:v>
                </c:pt>
                <c:pt idx="52993">
                  <c:v>266.33984379999998</c:v>
                </c:pt>
                <c:pt idx="52994">
                  <c:v>288.12890620000002</c:v>
                </c:pt>
                <c:pt idx="52995">
                  <c:v>240.12890619999999</c:v>
                </c:pt>
                <c:pt idx="52996">
                  <c:v>283.1875</c:v>
                </c:pt>
                <c:pt idx="52997">
                  <c:v>269.94140620000002</c:v>
                </c:pt>
                <c:pt idx="52998">
                  <c:v>406.94140620000002</c:v>
                </c:pt>
                <c:pt idx="52999">
                  <c:v>329.94140620000002</c:v>
                </c:pt>
                <c:pt idx="53000">
                  <c:v>230.234375</c:v>
                </c:pt>
                <c:pt idx="53001">
                  <c:v>261.234375</c:v>
                </c:pt>
                <c:pt idx="53002">
                  <c:v>351.16796879999998</c:v>
                </c:pt>
                <c:pt idx="53003">
                  <c:v>429.12890620000002</c:v>
                </c:pt>
                <c:pt idx="53004">
                  <c:v>165.1875</c:v>
                </c:pt>
                <c:pt idx="53005">
                  <c:v>284.1875</c:v>
                </c:pt>
                <c:pt idx="53006">
                  <c:v>184.24609380000001</c:v>
                </c:pt>
                <c:pt idx="53007">
                  <c:v>301.24609379999998</c:v>
                </c:pt>
                <c:pt idx="53008">
                  <c:v>276.24609379999998</c:v>
                </c:pt>
                <c:pt idx="53009">
                  <c:v>209.24609380000001</c:v>
                </c:pt>
                <c:pt idx="53010">
                  <c:v>262.94140620000002</c:v>
                </c:pt>
                <c:pt idx="53011">
                  <c:v>182.94140619999999</c:v>
                </c:pt>
                <c:pt idx="53012">
                  <c:v>251.94140619999999</c:v>
                </c:pt>
                <c:pt idx="53013">
                  <c:v>259.94140620000002</c:v>
                </c:pt>
                <c:pt idx="53014">
                  <c:v>358.234375</c:v>
                </c:pt>
                <c:pt idx="53015">
                  <c:v>155.234375</c:v>
                </c:pt>
                <c:pt idx="53016">
                  <c:v>280.16796879999998</c:v>
                </c:pt>
                <c:pt idx="53017">
                  <c:v>219.16796880000001</c:v>
                </c:pt>
                <c:pt idx="53018">
                  <c:v>303.12890620000002</c:v>
                </c:pt>
                <c:pt idx="53019">
                  <c:v>287.33984379999998</c:v>
                </c:pt>
                <c:pt idx="53020">
                  <c:v>208.33984380000001</c:v>
                </c:pt>
                <c:pt idx="53021">
                  <c:v>380.12890620000002</c:v>
                </c:pt>
                <c:pt idx="53022">
                  <c:v>330.12890620000002</c:v>
                </c:pt>
                <c:pt idx="53023">
                  <c:v>381.12890620000002</c:v>
                </c:pt>
                <c:pt idx="53024">
                  <c:v>458.1875</c:v>
                </c:pt>
                <c:pt idx="53025">
                  <c:v>323.1875</c:v>
                </c:pt>
                <c:pt idx="53026">
                  <c:v>330.1875</c:v>
                </c:pt>
                <c:pt idx="53027">
                  <c:v>68.1875</c:v>
                </c:pt>
                <c:pt idx="53028">
                  <c:v>297.94140620000002</c:v>
                </c:pt>
                <c:pt idx="53029">
                  <c:v>187.94140619999999</c:v>
                </c:pt>
                <c:pt idx="53030">
                  <c:v>285.94140620000002</c:v>
                </c:pt>
                <c:pt idx="53031">
                  <c:v>281.94140620000002</c:v>
                </c:pt>
                <c:pt idx="53032">
                  <c:v>229.234375</c:v>
                </c:pt>
                <c:pt idx="53033">
                  <c:v>439.16796879999998</c:v>
                </c:pt>
                <c:pt idx="53034">
                  <c:v>203.16796880000001</c:v>
                </c:pt>
                <c:pt idx="53035">
                  <c:v>168.16796880000001</c:v>
                </c:pt>
                <c:pt idx="53036">
                  <c:v>204.16796880000001</c:v>
                </c:pt>
                <c:pt idx="53037">
                  <c:v>342.12890620000002</c:v>
                </c:pt>
                <c:pt idx="53038">
                  <c:v>173.33984380000001</c:v>
                </c:pt>
                <c:pt idx="53039">
                  <c:v>149.33984380000001</c:v>
                </c:pt>
                <c:pt idx="53040">
                  <c:v>133.33984380000001</c:v>
                </c:pt>
                <c:pt idx="53041">
                  <c:v>432.12890620000002</c:v>
                </c:pt>
                <c:pt idx="53042">
                  <c:v>252.12890619999999</c:v>
                </c:pt>
                <c:pt idx="53043">
                  <c:v>422.12890620000002</c:v>
                </c:pt>
                <c:pt idx="53044">
                  <c:v>378.1875</c:v>
                </c:pt>
                <c:pt idx="53045">
                  <c:v>262.1875</c:v>
                </c:pt>
                <c:pt idx="53046">
                  <c:v>305.1875</c:v>
                </c:pt>
                <c:pt idx="53047">
                  <c:v>409.1875</c:v>
                </c:pt>
                <c:pt idx="53048">
                  <c:v>240.24609380000001</c:v>
                </c:pt>
                <c:pt idx="53049">
                  <c:v>482.94140620000002</c:v>
                </c:pt>
                <c:pt idx="53050">
                  <c:v>254.234375</c:v>
                </c:pt>
                <c:pt idx="53051">
                  <c:v>357.234375</c:v>
                </c:pt>
                <c:pt idx="53052">
                  <c:v>259.234375</c:v>
                </c:pt>
                <c:pt idx="53053">
                  <c:v>322.234375</c:v>
                </c:pt>
                <c:pt idx="53054">
                  <c:v>242.234375</c:v>
                </c:pt>
                <c:pt idx="53055">
                  <c:v>331.16796879999998</c:v>
                </c:pt>
                <c:pt idx="53056">
                  <c:v>418.12890620000002</c:v>
                </c:pt>
                <c:pt idx="53057">
                  <c:v>327.12890620000002</c:v>
                </c:pt>
                <c:pt idx="53058">
                  <c:v>261.12890620000002</c:v>
                </c:pt>
                <c:pt idx="53059">
                  <c:v>292.12890620000002</c:v>
                </c:pt>
                <c:pt idx="53060">
                  <c:v>271.1875</c:v>
                </c:pt>
                <c:pt idx="53061">
                  <c:v>254.1875</c:v>
                </c:pt>
                <c:pt idx="53062">
                  <c:v>193.1875</c:v>
                </c:pt>
                <c:pt idx="53063">
                  <c:v>290.1875</c:v>
                </c:pt>
                <c:pt idx="53064">
                  <c:v>348.24609379999998</c:v>
                </c:pt>
                <c:pt idx="53065">
                  <c:v>169.24609380000001</c:v>
                </c:pt>
                <c:pt idx="53066">
                  <c:v>436.24609379999998</c:v>
                </c:pt>
                <c:pt idx="53067">
                  <c:v>220.94140619999999</c:v>
                </c:pt>
                <c:pt idx="53068">
                  <c:v>167.94140619999999</c:v>
                </c:pt>
                <c:pt idx="53069">
                  <c:v>295.94140620000002</c:v>
                </c:pt>
                <c:pt idx="53070">
                  <c:v>374.94140620000002</c:v>
                </c:pt>
                <c:pt idx="53071">
                  <c:v>307.16796879999998</c:v>
                </c:pt>
                <c:pt idx="53072">
                  <c:v>147.16796880000001</c:v>
                </c:pt>
                <c:pt idx="53073">
                  <c:v>329.16796879999998</c:v>
                </c:pt>
                <c:pt idx="53074">
                  <c:v>270.12890620000002</c:v>
                </c:pt>
                <c:pt idx="53075">
                  <c:v>372.12890620000002</c:v>
                </c:pt>
                <c:pt idx="53076">
                  <c:v>305.12890620000002</c:v>
                </c:pt>
                <c:pt idx="53077">
                  <c:v>537.1875</c:v>
                </c:pt>
                <c:pt idx="53078">
                  <c:v>406.1875</c:v>
                </c:pt>
                <c:pt idx="53079">
                  <c:v>301.94140620000002</c:v>
                </c:pt>
                <c:pt idx="53080">
                  <c:v>308.94140620000002</c:v>
                </c:pt>
                <c:pt idx="53081">
                  <c:v>376.94140620000002</c:v>
                </c:pt>
                <c:pt idx="53082">
                  <c:v>384.234375</c:v>
                </c:pt>
                <c:pt idx="53083">
                  <c:v>399.234375</c:v>
                </c:pt>
                <c:pt idx="53084">
                  <c:v>259.234375</c:v>
                </c:pt>
                <c:pt idx="53085">
                  <c:v>423.12890620000002</c:v>
                </c:pt>
                <c:pt idx="53086">
                  <c:v>203.12890619999999</c:v>
                </c:pt>
                <c:pt idx="53087">
                  <c:v>259.12890620000002</c:v>
                </c:pt>
                <c:pt idx="53088">
                  <c:v>335.12890620000002</c:v>
                </c:pt>
                <c:pt idx="53089">
                  <c:v>319.12890620000002</c:v>
                </c:pt>
                <c:pt idx="53090">
                  <c:v>259.12890620000002</c:v>
                </c:pt>
                <c:pt idx="53091">
                  <c:v>290.1875</c:v>
                </c:pt>
                <c:pt idx="53092">
                  <c:v>269.24609379999998</c:v>
                </c:pt>
                <c:pt idx="53093">
                  <c:v>241.24609380000001</c:v>
                </c:pt>
                <c:pt idx="53094">
                  <c:v>198.24609380000001</c:v>
                </c:pt>
                <c:pt idx="53095">
                  <c:v>232.94140619999999</c:v>
                </c:pt>
                <c:pt idx="53096">
                  <c:v>129.234375</c:v>
                </c:pt>
                <c:pt idx="53097">
                  <c:v>297.234375</c:v>
                </c:pt>
                <c:pt idx="53098">
                  <c:v>399.234375</c:v>
                </c:pt>
                <c:pt idx="53099">
                  <c:v>225.234375</c:v>
                </c:pt>
                <c:pt idx="53100">
                  <c:v>225.12890619999999</c:v>
                </c:pt>
                <c:pt idx="53101">
                  <c:v>322.12890620000002</c:v>
                </c:pt>
                <c:pt idx="53102">
                  <c:v>287.12890620000002</c:v>
                </c:pt>
                <c:pt idx="53103">
                  <c:v>300.12890620000002</c:v>
                </c:pt>
                <c:pt idx="53104">
                  <c:v>367.1875</c:v>
                </c:pt>
                <c:pt idx="53105">
                  <c:v>143.1875</c:v>
                </c:pt>
                <c:pt idx="53106">
                  <c:v>239.1875</c:v>
                </c:pt>
                <c:pt idx="53107">
                  <c:v>410.24609379999998</c:v>
                </c:pt>
                <c:pt idx="53108">
                  <c:v>345.24609379999998</c:v>
                </c:pt>
                <c:pt idx="53109">
                  <c:v>330.24609379999998</c:v>
                </c:pt>
                <c:pt idx="53110">
                  <c:v>242.94140619999999</c:v>
                </c:pt>
                <c:pt idx="53111">
                  <c:v>405.234375</c:v>
                </c:pt>
                <c:pt idx="53112">
                  <c:v>246.234375</c:v>
                </c:pt>
                <c:pt idx="53113">
                  <c:v>474.234375</c:v>
                </c:pt>
                <c:pt idx="53114">
                  <c:v>385.234375</c:v>
                </c:pt>
                <c:pt idx="53115">
                  <c:v>424.16796879999998</c:v>
                </c:pt>
                <c:pt idx="53116">
                  <c:v>277.16796879999998</c:v>
                </c:pt>
                <c:pt idx="53117">
                  <c:v>352.16796879999998</c:v>
                </c:pt>
                <c:pt idx="53118">
                  <c:v>279.33984379999998</c:v>
                </c:pt>
                <c:pt idx="53119">
                  <c:v>235.12890619999999</c:v>
                </c:pt>
                <c:pt idx="53120">
                  <c:v>315.94140620000002</c:v>
                </c:pt>
                <c:pt idx="53121">
                  <c:v>306.94140620000002</c:v>
                </c:pt>
                <c:pt idx="53122">
                  <c:v>341.94140620000002</c:v>
                </c:pt>
                <c:pt idx="53123">
                  <c:v>491.94140620000002</c:v>
                </c:pt>
                <c:pt idx="53124">
                  <c:v>161.94140619999999</c:v>
                </c:pt>
                <c:pt idx="53125">
                  <c:v>178.234375</c:v>
                </c:pt>
                <c:pt idx="53126">
                  <c:v>320.234375</c:v>
                </c:pt>
                <c:pt idx="53127">
                  <c:v>332.234375</c:v>
                </c:pt>
                <c:pt idx="53128">
                  <c:v>356.234375</c:v>
                </c:pt>
                <c:pt idx="53129">
                  <c:v>359.234375</c:v>
                </c:pt>
                <c:pt idx="53130">
                  <c:v>328.234375</c:v>
                </c:pt>
                <c:pt idx="53131">
                  <c:v>188.16796880000001</c:v>
                </c:pt>
                <c:pt idx="53132">
                  <c:v>406.16796879999998</c:v>
                </c:pt>
                <c:pt idx="53133">
                  <c:v>313.16796879999998</c:v>
                </c:pt>
                <c:pt idx="53134">
                  <c:v>460.16796879999998</c:v>
                </c:pt>
                <c:pt idx="53135">
                  <c:v>219.12890619999999</c:v>
                </c:pt>
                <c:pt idx="53136">
                  <c:v>151.12890619999999</c:v>
                </c:pt>
                <c:pt idx="53137">
                  <c:v>169.12890619999999</c:v>
                </c:pt>
                <c:pt idx="53138">
                  <c:v>285.12890620000002</c:v>
                </c:pt>
                <c:pt idx="53139">
                  <c:v>361.1875</c:v>
                </c:pt>
                <c:pt idx="53140">
                  <c:v>243.24609380000001</c:v>
                </c:pt>
                <c:pt idx="53141">
                  <c:v>382.24609379999998</c:v>
                </c:pt>
                <c:pt idx="53142">
                  <c:v>246.24609380000001</c:v>
                </c:pt>
                <c:pt idx="53143">
                  <c:v>334.94140620000002</c:v>
                </c:pt>
                <c:pt idx="53144">
                  <c:v>212.94140619999999</c:v>
                </c:pt>
                <c:pt idx="53145">
                  <c:v>294.234375</c:v>
                </c:pt>
                <c:pt idx="53146">
                  <c:v>327.234375</c:v>
                </c:pt>
                <c:pt idx="53147">
                  <c:v>342.234375</c:v>
                </c:pt>
                <c:pt idx="53148">
                  <c:v>352.234375</c:v>
                </c:pt>
                <c:pt idx="53149">
                  <c:v>271.12890620000002</c:v>
                </c:pt>
                <c:pt idx="53150">
                  <c:v>236.33984380000001</c:v>
                </c:pt>
                <c:pt idx="53151">
                  <c:v>259.33984379999998</c:v>
                </c:pt>
                <c:pt idx="53152">
                  <c:v>459.33984379999998</c:v>
                </c:pt>
                <c:pt idx="53153">
                  <c:v>297.33984379999998</c:v>
                </c:pt>
                <c:pt idx="53154">
                  <c:v>241.1875</c:v>
                </c:pt>
                <c:pt idx="53155">
                  <c:v>214.1875</c:v>
                </c:pt>
                <c:pt idx="53156">
                  <c:v>264.1875</c:v>
                </c:pt>
                <c:pt idx="53157">
                  <c:v>339.24609379999998</c:v>
                </c:pt>
                <c:pt idx="53158">
                  <c:v>341.24609379999998</c:v>
                </c:pt>
                <c:pt idx="53159">
                  <c:v>268.94140620000002</c:v>
                </c:pt>
                <c:pt idx="53160">
                  <c:v>380.94140620000002</c:v>
                </c:pt>
                <c:pt idx="53161">
                  <c:v>329.234375</c:v>
                </c:pt>
                <c:pt idx="53162">
                  <c:v>295.16796879999998</c:v>
                </c:pt>
                <c:pt idx="53163">
                  <c:v>254.16796880000001</c:v>
                </c:pt>
                <c:pt idx="53164">
                  <c:v>159.16796880000001</c:v>
                </c:pt>
                <c:pt idx="53165">
                  <c:v>310.16796879999998</c:v>
                </c:pt>
                <c:pt idx="53166">
                  <c:v>438.16796879999998</c:v>
                </c:pt>
                <c:pt idx="53167">
                  <c:v>361.12890620000002</c:v>
                </c:pt>
                <c:pt idx="53168">
                  <c:v>482.33984379999998</c:v>
                </c:pt>
                <c:pt idx="53169">
                  <c:v>310.33984379999998</c:v>
                </c:pt>
                <c:pt idx="53170">
                  <c:v>200.33984380000001</c:v>
                </c:pt>
                <c:pt idx="53171">
                  <c:v>365.12890620000002</c:v>
                </c:pt>
                <c:pt idx="53172">
                  <c:v>281.12890620000002</c:v>
                </c:pt>
                <c:pt idx="53173">
                  <c:v>201.12890619999999</c:v>
                </c:pt>
                <c:pt idx="53174">
                  <c:v>353.1875</c:v>
                </c:pt>
                <c:pt idx="53175">
                  <c:v>248.1875</c:v>
                </c:pt>
                <c:pt idx="53176">
                  <c:v>377.1875</c:v>
                </c:pt>
                <c:pt idx="53177">
                  <c:v>402.1875</c:v>
                </c:pt>
                <c:pt idx="53178">
                  <c:v>296.24609379999998</c:v>
                </c:pt>
                <c:pt idx="53179">
                  <c:v>263.24609379999998</c:v>
                </c:pt>
                <c:pt idx="53180">
                  <c:v>214.234375</c:v>
                </c:pt>
                <c:pt idx="53181">
                  <c:v>315.234375</c:v>
                </c:pt>
                <c:pt idx="53182">
                  <c:v>308.16796879999998</c:v>
                </c:pt>
                <c:pt idx="53183">
                  <c:v>335.16796879999998</c:v>
                </c:pt>
                <c:pt idx="53184">
                  <c:v>192.12890619999999</c:v>
                </c:pt>
                <c:pt idx="53185">
                  <c:v>346.12890620000002</c:v>
                </c:pt>
                <c:pt idx="53186">
                  <c:v>247.12890619999999</c:v>
                </c:pt>
                <c:pt idx="53187">
                  <c:v>269.12890620000002</c:v>
                </c:pt>
                <c:pt idx="53188">
                  <c:v>460.12890620000002</c:v>
                </c:pt>
                <c:pt idx="53189">
                  <c:v>360.12890620000002</c:v>
                </c:pt>
                <c:pt idx="53190">
                  <c:v>351.33984379999998</c:v>
                </c:pt>
                <c:pt idx="53191">
                  <c:v>330.33984379999998</c:v>
                </c:pt>
                <c:pt idx="53192">
                  <c:v>212.33984380000001</c:v>
                </c:pt>
                <c:pt idx="53193">
                  <c:v>424.33984379999998</c:v>
                </c:pt>
                <c:pt idx="53194">
                  <c:v>326.33984379999998</c:v>
                </c:pt>
                <c:pt idx="53195">
                  <c:v>376.12890620000002</c:v>
                </c:pt>
                <c:pt idx="53196">
                  <c:v>202.1875</c:v>
                </c:pt>
                <c:pt idx="53197">
                  <c:v>191.1875</c:v>
                </c:pt>
                <c:pt idx="53198">
                  <c:v>358.1875</c:v>
                </c:pt>
                <c:pt idx="53199">
                  <c:v>289.24609379999998</c:v>
                </c:pt>
                <c:pt idx="53200">
                  <c:v>349.24609379999998</c:v>
                </c:pt>
                <c:pt idx="53201">
                  <c:v>346.24609379999998</c:v>
                </c:pt>
                <c:pt idx="53202">
                  <c:v>360.94140620000002</c:v>
                </c:pt>
                <c:pt idx="53203">
                  <c:v>361.94140620000002</c:v>
                </c:pt>
                <c:pt idx="53204">
                  <c:v>314.234375</c:v>
                </c:pt>
                <c:pt idx="53205">
                  <c:v>429.234375</c:v>
                </c:pt>
                <c:pt idx="53206">
                  <c:v>250.16796880000001</c:v>
                </c:pt>
                <c:pt idx="53207">
                  <c:v>122.1679688</c:v>
                </c:pt>
                <c:pt idx="53208">
                  <c:v>508.16796879999998</c:v>
                </c:pt>
                <c:pt idx="53209">
                  <c:v>262.12890620000002</c:v>
                </c:pt>
                <c:pt idx="53210">
                  <c:v>344.12890620000002</c:v>
                </c:pt>
                <c:pt idx="53211">
                  <c:v>236.33984380000001</c:v>
                </c:pt>
                <c:pt idx="53212">
                  <c:v>296.33984379999998</c:v>
                </c:pt>
                <c:pt idx="53213">
                  <c:v>336.33984379999998</c:v>
                </c:pt>
                <c:pt idx="53214">
                  <c:v>550.33984380000004</c:v>
                </c:pt>
                <c:pt idx="53215">
                  <c:v>234.33984380000001</c:v>
                </c:pt>
                <c:pt idx="53216">
                  <c:v>334.33984379999998</c:v>
                </c:pt>
                <c:pt idx="53217">
                  <c:v>300.12890620000002</c:v>
                </c:pt>
                <c:pt idx="53218">
                  <c:v>263.12890620000002</c:v>
                </c:pt>
                <c:pt idx="53219">
                  <c:v>245.12890619999999</c:v>
                </c:pt>
                <c:pt idx="53220">
                  <c:v>411.1875</c:v>
                </c:pt>
                <c:pt idx="53221">
                  <c:v>203.1875</c:v>
                </c:pt>
                <c:pt idx="53222">
                  <c:v>479.24609379999998</c:v>
                </c:pt>
                <c:pt idx="53223">
                  <c:v>334.94140620000002</c:v>
                </c:pt>
                <c:pt idx="53224">
                  <c:v>367.94140620000002</c:v>
                </c:pt>
                <c:pt idx="53225">
                  <c:v>243.16796880000001</c:v>
                </c:pt>
                <c:pt idx="53226">
                  <c:v>225.16796880000001</c:v>
                </c:pt>
                <c:pt idx="53227">
                  <c:v>251.12890619999999</c:v>
                </c:pt>
                <c:pt idx="53228">
                  <c:v>476.12890620000002</c:v>
                </c:pt>
                <c:pt idx="53229">
                  <c:v>315.33984379999998</c:v>
                </c:pt>
                <c:pt idx="53230">
                  <c:v>498.12890620000002</c:v>
                </c:pt>
                <c:pt idx="53231">
                  <c:v>300.1875</c:v>
                </c:pt>
                <c:pt idx="53232">
                  <c:v>270.1875</c:v>
                </c:pt>
                <c:pt idx="53233">
                  <c:v>221.1875</c:v>
                </c:pt>
                <c:pt idx="53234">
                  <c:v>227.1875</c:v>
                </c:pt>
                <c:pt idx="53235">
                  <c:v>290.24609379999998</c:v>
                </c:pt>
                <c:pt idx="53236">
                  <c:v>414.24609379999998</c:v>
                </c:pt>
                <c:pt idx="53237">
                  <c:v>429.94140620000002</c:v>
                </c:pt>
                <c:pt idx="53238">
                  <c:v>434.234375</c:v>
                </c:pt>
                <c:pt idx="53239">
                  <c:v>187.234375</c:v>
                </c:pt>
                <c:pt idx="53240">
                  <c:v>268.234375</c:v>
                </c:pt>
                <c:pt idx="53241">
                  <c:v>258.16796879999998</c:v>
                </c:pt>
                <c:pt idx="53242">
                  <c:v>321.16796879999998</c:v>
                </c:pt>
                <c:pt idx="53243">
                  <c:v>275.16796879999998</c:v>
                </c:pt>
                <c:pt idx="53244">
                  <c:v>381.16796879999998</c:v>
                </c:pt>
                <c:pt idx="53245">
                  <c:v>461.12890620000002</c:v>
                </c:pt>
                <c:pt idx="53246">
                  <c:v>183.12890619999999</c:v>
                </c:pt>
                <c:pt idx="53247">
                  <c:v>368.12890620000002</c:v>
                </c:pt>
                <c:pt idx="53248">
                  <c:v>330.12890620000002</c:v>
                </c:pt>
                <c:pt idx="53249">
                  <c:v>181.1875</c:v>
                </c:pt>
                <c:pt idx="53250">
                  <c:v>216.1875</c:v>
                </c:pt>
                <c:pt idx="53251">
                  <c:v>365.1875</c:v>
                </c:pt>
                <c:pt idx="53252">
                  <c:v>549.1875</c:v>
                </c:pt>
                <c:pt idx="53253">
                  <c:v>460.1875</c:v>
                </c:pt>
                <c:pt idx="53254">
                  <c:v>440.24609379999998</c:v>
                </c:pt>
                <c:pt idx="53255">
                  <c:v>297.24609379999998</c:v>
                </c:pt>
                <c:pt idx="53256">
                  <c:v>203.24609380000001</c:v>
                </c:pt>
                <c:pt idx="53257">
                  <c:v>302.94140620000002</c:v>
                </c:pt>
                <c:pt idx="53258">
                  <c:v>331.234375</c:v>
                </c:pt>
                <c:pt idx="53259">
                  <c:v>321.234375</c:v>
                </c:pt>
                <c:pt idx="53260">
                  <c:v>308.16796879999998</c:v>
                </c:pt>
                <c:pt idx="53261">
                  <c:v>314.16796879999998</c:v>
                </c:pt>
                <c:pt idx="53262">
                  <c:v>223.16796880000001</c:v>
                </c:pt>
                <c:pt idx="53263">
                  <c:v>203.12890619999999</c:v>
                </c:pt>
                <c:pt idx="53264">
                  <c:v>486.12890620000002</c:v>
                </c:pt>
                <c:pt idx="53265">
                  <c:v>282.12890620000002</c:v>
                </c:pt>
                <c:pt idx="53266">
                  <c:v>422.12890620000002</c:v>
                </c:pt>
                <c:pt idx="53267">
                  <c:v>303.1875</c:v>
                </c:pt>
                <c:pt idx="53268">
                  <c:v>349.1875</c:v>
                </c:pt>
                <c:pt idx="53269">
                  <c:v>237.24609380000001</c:v>
                </c:pt>
                <c:pt idx="53270">
                  <c:v>306.24609379999998</c:v>
                </c:pt>
                <c:pt idx="53271">
                  <c:v>313.94140620000002</c:v>
                </c:pt>
                <c:pt idx="53272">
                  <c:v>315.234375</c:v>
                </c:pt>
                <c:pt idx="53273">
                  <c:v>421.234375</c:v>
                </c:pt>
                <c:pt idx="53274">
                  <c:v>308.16796879999998</c:v>
                </c:pt>
                <c:pt idx="53275">
                  <c:v>454.16796879999998</c:v>
                </c:pt>
                <c:pt idx="53276">
                  <c:v>335.12890620000002</c:v>
                </c:pt>
                <c:pt idx="53277">
                  <c:v>238.12890619999999</c:v>
                </c:pt>
                <c:pt idx="53278">
                  <c:v>447.12890620000002</c:v>
                </c:pt>
                <c:pt idx="53279">
                  <c:v>439.1875</c:v>
                </c:pt>
                <c:pt idx="53280">
                  <c:v>280.1875</c:v>
                </c:pt>
                <c:pt idx="53281">
                  <c:v>291.1875</c:v>
                </c:pt>
                <c:pt idx="53282">
                  <c:v>340.24609379999998</c:v>
                </c:pt>
                <c:pt idx="53283">
                  <c:v>356.24609379999998</c:v>
                </c:pt>
                <c:pt idx="53284">
                  <c:v>304.94140620000002</c:v>
                </c:pt>
                <c:pt idx="53285">
                  <c:v>393.94140620000002</c:v>
                </c:pt>
                <c:pt idx="53286">
                  <c:v>199.94140619999999</c:v>
                </c:pt>
                <c:pt idx="53287">
                  <c:v>261.234375</c:v>
                </c:pt>
                <c:pt idx="53288">
                  <c:v>312.234375</c:v>
                </c:pt>
                <c:pt idx="53289">
                  <c:v>460.16796879999998</c:v>
                </c:pt>
                <c:pt idx="53290">
                  <c:v>339.12890620000002</c:v>
                </c:pt>
                <c:pt idx="53291">
                  <c:v>419.12890620000002</c:v>
                </c:pt>
                <c:pt idx="53292">
                  <c:v>320.12890620000002</c:v>
                </c:pt>
                <c:pt idx="53293">
                  <c:v>362.33984379999998</c:v>
                </c:pt>
                <c:pt idx="53294">
                  <c:v>235.33984380000001</c:v>
                </c:pt>
                <c:pt idx="53295">
                  <c:v>342.33984379999998</c:v>
                </c:pt>
                <c:pt idx="53296">
                  <c:v>243.33984380000001</c:v>
                </c:pt>
                <c:pt idx="53297">
                  <c:v>193.33984380000001</c:v>
                </c:pt>
                <c:pt idx="53298">
                  <c:v>370.12890620000002</c:v>
                </c:pt>
                <c:pt idx="53299">
                  <c:v>273.12890620000002</c:v>
                </c:pt>
                <c:pt idx="53300">
                  <c:v>334.12890620000002</c:v>
                </c:pt>
                <c:pt idx="53301">
                  <c:v>240.1875</c:v>
                </c:pt>
                <c:pt idx="53302">
                  <c:v>180.24609380000001</c:v>
                </c:pt>
                <c:pt idx="53303">
                  <c:v>447.94140620000002</c:v>
                </c:pt>
                <c:pt idx="53304">
                  <c:v>497.94140620000002</c:v>
                </c:pt>
                <c:pt idx="53305">
                  <c:v>225.234375</c:v>
                </c:pt>
                <c:pt idx="53306">
                  <c:v>371.234375</c:v>
                </c:pt>
                <c:pt idx="53307">
                  <c:v>456.16796879999998</c:v>
                </c:pt>
                <c:pt idx="53308">
                  <c:v>349.16796879999998</c:v>
                </c:pt>
                <c:pt idx="53309">
                  <c:v>248.16796880000001</c:v>
                </c:pt>
                <c:pt idx="53310">
                  <c:v>345.33984379999998</c:v>
                </c:pt>
                <c:pt idx="53311">
                  <c:v>285.33984379999998</c:v>
                </c:pt>
                <c:pt idx="53312">
                  <c:v>331.33984379999998</c:v>
                </c:pt>
                <c:pt idx="53313">
                  <c:v>313.12890620000002</c:v>
                </c:pt>
                <c:pt idx="53314">
                  <c:v>477.12890620000002</c:v>
                </c:pt>
                <c:pt idx="53315">
                  <c:v>326.1875</c:v>
                </c:pt>
                <c:pt idx="53316">
                  <c:v>317.24609379999998</c:v>
                </c:pt>
                <c:pt idx="53317">
                  <c:v>476.24609379999998</c:v>
                </c:pt>
                <c:pt idx="53318">
                  <c:v>249.94140619999999</c:v>
                </c:pt>
                <c:pt idx="53319">
                  <c:v>358.94140620000002</c:v>
                </c:pt>
                <c:pt idx="53320">
                  <c:v>281.234375</c:v>
                </c:pt>
                <c:pt idx="53321">
                  <c:v>409.12890620000002</c:v>
                </c:pt>
                <c:pt idx="53322">
                  <c:v>188.12890619999999</c:v>
                </c:pt>
                <c:pt idx="53323">
                  <c:v>324.12890620000002</c:v>
                </c:pt>
                <c:pt idx="53324">
                  <c:v>318.12890620000002</c:v>
                </c:pt>
                <c:pt idx="53325">
                  <c:v>278.12890620000002</c:v>
                </c:pt>
                <c:pt idx="53326">
                  <c:v>258.33984379999998</c:v>
                </c:pt>
                <c:pt idx="53327">
                  <c:v>297.33984379999998</c:v>
                </c:pt>
                <c:pt idx="53328">
                  <c:v>344.12890620000002</c:v>
                </c:pt>
                <c:pt idx="53329">
                  <c:v>225.12890619999999</c:v>
                </c:pt>
                <c:pt idx="53330">
                  <c:v>254.12890619999999</c:v>
                </c:pt>
                <c:pt idx="53331">
                  <c:v>312.12890620000002</c:v>
                </c:pt>
                <c:pt idx="53332">
                  <c:v>325.12890620000002</c:v>
                </c:pt>
                <c:pt idx="53333">
                  <c:v>470.1875</c:v>
                </c:pt>
                <c:pt idx="53334">
                  <c:v>503.24609379999998</c:v>
                </c:pt>
                <c:pt idx="53335">
                  <c:v>189.24609380000001</c:v>
                </c:pt>
                <c:pt idx="53336">
                  <c:v>265.24609379999998</c:v>
                </c:pt>
                <c:pt idx="53337">
                  <c:v>227.24609380000001</c:v>
                </c:pt>
                <c:pt idx="53338">
                  <c:v>313.24609379999998</c:v>
                </c:pt>
                <c:pt idx="53339">
                  <c:v>462.94140620000002</c:v>
                </c:pt>
                <c:pt idx="53340">
                  <c:v>278.94140620000002</c:v>
                </c:pt>
                <c:pt idx="53341">
                  <c:v>384.16796879999998</c:v>
                </c:pt>
                <c:pt idx="53342">
                  <c:v>215.33984380000001</c:v>
                </c:pt>
                <c:pt idx="53343">
                  <c:v>296.1875</c:v>
                </c:pt>
                <c:pt idx="53344">
                  <c:v>297.1875</c:v>
                </c:pt>
                <c:pt idx="53345">
                  <c:v>234.1875</c:v>
                </c:pt>
                <c:pt idx="53346">
                  <c:v>476.24609379999998</c:v>
                </c:pt>
                <c:pt idx="53347">
                  <c:v>397.24609379999998</c:v>
                </c:pt>
                <c:pt idx="53348">
                  <c:v>265.24609379999998</c:v>
                </c:pt>
                <c:pt idx="53349">
                  <c:v>263.234375</c:v>
                </c:pt>
                <c:pt idx="53350">
                  <c:v>192.234375</c:v>
                </c:pt>
                <c:pt idx="53351">
                  <c:v>349.234375</c:v>
                </c:pt>
                <c:pt idx="53352">
                  <c:v>295.16796879999998</c:v>
                </c:pt>
                <c:pt idx="53353">
                  <c:v>385.16796879999998</c:v>
                </c:pt>
                <c:pt idx="53354">
                  <c:v>240.16796880000001</c:v>
                </c:pt>
                <c:pt idx="53355">
                  <c:v>420.16796879999998</c:v>
                </c:pt>
                <c:pt idx="53356">
                  <c:v>282.12890620000002</c:v>
                </c:pt>
                <c:pt idx="53357">
                  <c:v>286.12890620000002</c:v>
                </c:pt>
                <c:pt idx="53358">
                  <c:v>361.12890620000002</c:v>
                </c:pt>
                <c:pt idx="53359">
                  <c:v>368.33984379999998</c:v>
                </c:pt>
                <c:pt idx="53360">
                  <c:v>422.33984379999998</c:v>
                </c:pt>
                <c:pt idx="53361">
                  <c:v>268.12890620000002</c:v>
                </c:pt>
                <c:pt idx="53362">
                  <c:v>300.1875</c:v>
                </c:pt>
                <c:pt idx="53363">
                  <c:v>176.1875</c:v>
                </c:pt>
                <c:pt idx="53364">
                  <c:v>239.24609380000001</c:v>
                </c:pt>
                <c:pt idx="53365">
                  <c:v>122.2460938</c:v>
                </c:pt>
                <c:pt idx="53366">
                  <c:v>282.24609379999998</c:v>
                </c:pt>
                <c:pt idx="53367">
                  <c:v>273.24609379999998</c:v>
                </c:pt>
                <c:pt idx="53368">
                  <c:v>352.94140620000002</c:v>
                </c:pt>
                <c:pt idx="53369">
                  <c:v>266.234375</c:v>
                </c:pt>
                <c:pt idx="53370">
                  <c:v>306.234375</c:v>
                </c:pt>
                <c:pt idx="53371">
                  <c:v>320.234375</c:v>
                </c:pt>
                <c:pt idx="53372">
                  <c:v>366.234375</c:v>
                </c:pt>
                <c:pt idx="53373">
                  <c:v>329.234375</c:v>
                </c:pt>
                <c:pt idx="53374">
                  <c:v>428.234375</c:v>
                </c:pt>
                <c:pt idx="53375">
                  <c:v>355.234375</c:v>
                </c:pt>
                <c:pt idx="53376">
                  <c:v>319.12890620000002</c:v>
                </c:pt>
                <c:pt idx="53377">
                  <c:v>376.12890620000002</c:v>
                </c:pt>
                <c:pt idx="53378">
                  <c:v>295.12890620000002</c:v>
                </c:pt>
                <c:pt idx="53379">
                  <c:v>106.1289062</c:v>
                </c:pt>
                <c:pt idx="53380">
                  <c:v>278.1875</c:v>
                </c:pt>
                <c:pt idx="53381">
                  <c:v>215.1875</c:v>
                </c:pt>
                <c:pt idx="53382">
                  <c:v>298.24609379999998</c:v>
                </c:pt>
                <c:pt idx="53383">
                  <c:v>386.94140620000002</c:v>
                </c:pt>
                <c:pt idx="53384">
                  <c:v>403.94140620000002</c:v>
                </c:pt>
                <c:pt idx="53385">
                  <c:v>476.94140620000002</c:v>
                </c:pt>
                <c:pt idx="53386">
                  <c:v>311.94140620000002</c:v>
                </c:pt>
                <c:pt idx="53387">
                  <c:v>396.94140620000002</c:v>
                </c:pt>
                <c:pt idx="53388">
                  <c:v>180.234375</c:v>
                </c:pt>
                <c:pt idx="53389">
                  <c:v>221.234375</c:v>
                </c:pt>
                <c:pt idx="53390">
                  <c:v>409.234375</c:v>
                </c:pt>
                <c:pt idx="53391">
                  <c:v>309.234375</c:v>
                </c:pt>
                <c:pt idx="53392">
                  <c:v>282.12890620000002</c:v>
                </c:pt>
                <c:pt idx="53393">
                  <c:v>404.12890620000002</c:v>
                </c:pt>
                <c:pt idx="53394">
                  <c:v>329.12890620000002</c:v>
                </c:pt>
                <c:pt idx="53395">
                  <c:v>296.33984379999998</c:v>
                </c:pt>
                <c:pt idx="53396">
                  <c:v>334.33984379999998</c:v>
                </c:pt>
                <c:pt idx="53397">
                  <c:v>433.33984379999998</c:v>
                </c:pt>
                <c:pt idx="53398">
                  <c:v>157.33984380000001</c:v>
                </c:pt>
                <c:pt idx="53399">
                  <c:v>385.33984379999998</c:v>
                </c:pt>
                <c:pt idx="53400">
                  <c:v>251.12890619999999</c:v>
                </c:pt>
                <c:pt idx="53401">
                  <c:v>435.12890620000002</c:v>
                </c:pt>
                <c:pt idx="53402">
                  <c:v>99.12890625</c:v>
                </c:pt>
                <c:pt idx="53403">
                  <c:v>387.1875</c:v>
                </c:pt>
                <c:pt idx="53404">
                  <c:v>331.1875</c:v>
                </c:pt>
                <c:pt idx="53405">
                  <c:v>490.1875</c:v>
                </c:pt>
                <c:pt idx="53406">
                  <c:v>285.1875</c:v>
                </c:pt>
                <c:pt idx="53407">
                  <c:v>390.24609379999998</c:v>
                </c:pt>
                <c:pt idx="53408">
                  <c:v>258.24609379999998</c:v>
                </c:pt>
                <c:pt idx="53409">
                  <c:v>257.24609379999998</c:v>
                </c:pt>
                <c:pt idx="53410">
                  <c:v>551.24609380000004</c:v>
                </c:pt>
                <c:pt idx="53411">
                  <c:v>473.24609379999998</c:v>
                </c:pt>
                <c:pt idx="53412">
                  <c:v>140.94140619999999</c:v>
                </c:pt>
                <c:pt idx="53413">
                  <c:v>196.94140619999999</c:v>
                </c:pt>
                <c:pt idx="53414">
                  <c:v>331.94140620000002</c:v>
                </c:pt>
                <c:pt idx="53415">
                  <c:v>304.94140620000002</c:v>
                </c:pt>
                <c:pt idx="53416">
                  <c:v>437.234375</c:v>
                </c:pt>
                <c:pt idx="53417">
                  <c:v>372.234375</c:v>
                </c:pt>
                <c:pt idx="53418">
                  <c:v>238.234375</c:v>
                </c:pt>
                <c:pt idx="53419">
                  <c:v>417.16796879999998</c:v>
                </c:pt>
                <c:pt idx="53420">
                  <c:v>384.12890620000002</c:v>
                </c:pt>
                <c:pt idx="53421">
                  <c:v>444.12890620000002</c:v>
                </c:pt>
                <c:pt idx="53422">
                  <c:v>478.33984379999998</c:v>
                </c:pt>
                <c:pt idx="53423">
                  <c:v>421.33984379999998</c:v>
                </c:pt>
                <c:pt idx="53424">
                  <c:v>111.3398438</c:v>
                </c:pt>
                <c:pt idx="53425">
                  <c:v>395.12890620000002</c:v>
                </c:pt>
                <c:pt idx="53426">
                  <c:v>290.12890620000002</c:v>
                </c:pt>
                <c:pt idx="53427">
                  <c:v>471.1875</c:v>
                </c:pt>
                <c:pt idx="53428">
                  <c:v>276.1875</c:v>
                </c:pt>
                <c:pt idx="53429">
                  <c:v>196.1875</c:v>
                </c:pt>
                <c:pt idx="53430">
                  <c:v>154.24609380000001</c:v>
                </c:pt>
                <c:pt idx="53431">
                  <c:v>286.24609379999998</c:v>
                </c:pt>
                <c:pt idx="53432">
                  <c:v>273.24609379999998</c:v>
                </c:pt>
                <c:pt idx="53433">
                  <c:v>119.2460938</c:v>
                </c:pt>
                <c:pt idx="53434">
                  <c:v>368.94140620000002</c:v>
                </c:pt>
                <c:pt idx="53435">
                  <c:v>631.234375</c:v>
                </c:pt>
                <c:pt idx="53436">
                  <c:v>319.234375</c:v>
                </c:pt>
                <c:pt idx="53437">
                  <c:v>229.234375</c:v>
                </c:pt>
                <c:pt idx="53438">
                  <c:v>430.234375</c:v>
                </c:pt>
                <c:pt idx="53439">
                  <c:v>367.234375</c:v>
                </c:pt>
                <c:pt idx="53440">
                  <c:v>414.16796879999998</c:v>
                </c:pt>
                <c:pt idx="53441">
                  <c:v>427.16796879999998</c:v>
                </c:pt>
                <c:pt idx="53442">
                  <c:v>195.16796880000001</c:v>
                </c:pt>
                <c:pt idx="53443">
                  <c:v>301.16796879999998</c:v>
                </c:pt>
                <c:pt idx="53444">
                  <c:v>319.16796879999998</c:v>
                </c:pt>
                <c:pt idx="53445">
                  <c:v>61.33984375</c:v>
                </c:pt>
                <c:pt idx="53446">
                  <c:v>311.33984379999998</c:v>
                </c:pt>
                <c:pt idx="53447">
                  <c:v>292.33984379999998</c:v>
                </c:pt>
                <c:pt idx="53448">
                  <c:v>343.12890620000002</c:v>
                </c:pt>
                <c:pt idx="53449">
                  <c:v>239.12890619999999</c:v>
                </c:pt>
                <c:pt idx="53450">
                  <c:v>190.12890619999999</c:v>
                </c:pt>
                <c:pt idx="53451">
                  <c:v>502.12890620000002</c:v>
                </c:pt>
                <c:pt idx="53452">
                  <c:v>276.12890620000002</c:v>
                </c:pt>
                <c:pt idx="53453">
                  <c:v>340.1875</c:v>
                </c:pt>
                <c:pt idx="53454">
                  <c:v>302.24609379999998</c:v>
                </c:pt>
                <c:pt idx="53455">
                  <c:v>295.94140620000002</c:v>
                </c:pt>
                <c:pt idx="53456">
                  <c:v>280.94140620000002</c:v>
                </c:pt>
                <c:pt idx="53457">
                  <c:v>239.94140619999999</c:v>
                </c:pt>
                <c:pt idx="53458">
                  <c:v>249.16796880000001</c:v>
                </c:pt>
                <c:pt idx="53459">
                  <c:v>265.16796879999998</c:v>
                </c:pt>
                <c:pt idx="53460">
                  <c:v>265.16796879999998</c:v>
                </c:pt>
                <c:pt idx="53461">
                  <c:v>284.33984379999998</c:v>
                </c:pt>
                <c:pt idx="53462">
                  <c:v>233.33984380000001</c:v>
                </c:pt>
                <c:pt idx="53463">
                  <c:v>265.33984379999998</c:v>
                </c:pt>
                <c:pt idx="53464">
                  <c:v>296.12890620000002</c:v>
                </c:pt>
                <c:pt idx="53465">
                  <c:v>283.1875</c:v>
                </c:pt>
                <c:pt idx="53466">
                  <c:v>236.1875</c:v>
                </c:pt>
                <c:pt idx="53467">
                  <c:v>336.24609379999998</c:v>
                </c:pt>
                <c:pt idx="53468">
                  <c:v>368.24609379999998</c:v>
                </c:pt>
                <c:pt idx="53469">
                  <c:v>347.94140620000002</c:v>
                </c:pt>
                <c:pt idx="53470">
                  <c:v>269.94140620000002</c:v>
                </c:pt>
                <c:pt idx="53471">
                  <c:v>177.94140619999999</c:v>
                </c:pt>
                <c:pt idx="53472">
                  <c:v>201.234375</c:v>
                </c:pt>
                <c:pt idx="53473">
                  <c:v>485.234375</c:v>
                </c:pt>
                <c:pt idx="53474">
                  <c:v>421.234375</c:v>
                </c:pt>
                <c:pt idx="53475">
                  <c:v>199.16796880000001</c:v>
                </c:pt>
                <c:pt idx="53476">
                  <c:v>305.16796879999998</c:v>
                </c:pt>
                <c:pt idx="53477">
                  <c:v>205.16796880000001</c:v>
                </c:pt>
                <c:pt idx="53478">
                  <c:v>413.12890620000002</c:v>
                </c:pt>
                <c:pt idx="53479">
                  <c:v>379.33984379999998</c:v>
                </c:pt>
                <c:pt idx="53480">
                  <c:v>364.33984379999998</c:v>
                </c:pt>
                <c:pt idx="53481">
                  <c:v>292.33984379999998</c:v>
                </c:pt>
                <c:pt idx="53482">
                  <c:v>364.24609379999998</c:v>
                </c:pt>
                <c:pt idx="53483">
                  <c:v>321.24609379999998</c:v>
                </c:pt>
                <c:pt idx="53484">
                  <c:v>318.24609379999998</c:v>
                </c:pt>
                <c:pt idx="53485">
                  <c:v>322.24609379999998</c:v>
                </c:pt>
                <c:pt idx="53486">
                  <c:v>362.24609379999998</c:v>
                </c:pt>
                <c:pt idx="53487">
                  <c:v>470.24609379999998</c:v>
                </c:pt>
                <c:pt idx="53488">
                  <c:v>333.94140620000002</c:v>
                </c:pt>
                <c:pt idx="53489">
                  <c:v>273.94140620000002</c:v>
                </c:pt>
                <c:pt idx="53490">
                  <c:v>236.234375</c:v>
                </c:pt>
                <c:pt idx="53491">
                  <c:v>351.234375</c:v>
                </c:pt>
                <c:pt idx="53492">
                  <c:v>325.16796879999998</c:v>
                </c:pt>
                <c:pt idx="53493">
                  <c:v>340.16796879999998</c:v>
                </c:pt>
                <c:pt idx="53494">
                  <c:v>195.12890619999999</c:v>
                </c:pt>
                <c:pt idx="53495">
                  <c:v>318.12890620000002</c:v>
                </c:pt>
                <c:pt idx="53496">
                  <c:v>240.33984380000001</c:v>
                </c:pt>
                <c:pt idx="53497">
                  <c:v>208.33984380000001</c:v>
                </c:pt>
                <c:pt idx="53498">
                  <c:v>214.12890619999999</c:v>
                </c:pt>
                <c:pt idx="53499">
                  <c:v>412.1875</c:v>
                </c:pt>
                <c:pt idx="53500">
                  <c:v>323.24609379999998</c:v>
                </c:pt>
                <c:pt idx="53501">
                  <c:v>291.24609379999998</c:v>
                </c:pt>
                <c:pt idx="53502">
                  <c:v>381.94140620000002</c:v>
                </c:pt>
                <c:pt idx="53503">
                  <c:v>282.94140620000002</c:v>
                </c:pt>
                <c:pt idx="53504">
                  <c:v>301.94140620000002</c:v>
                </c:pt>
                <c:pt idx="53505">
                  <c:v>225.94140619999999</c:v>
                </c:pt>
                <c:pt idx="53506">
                  <c:v>369.94140620000002</c:v>
                </c:pt>
                <c:pt idx="53507">
                  <c:v>502.234375</c:v>
                </c:pt>
                <c:pt idx="53508">
                  <c:v>488.234375</c:v>
                </c:pt>
                <c:pt idx="53509">
                  <c:v>333.234375</c:v>
                </c:pt>
                <c:pt idx="53510">
                  <c:v>380.234375</c:v>
                </c:pt>
                <c:pt idx="53511">
                  <c:v>375.12890620000002</c:v>
                </c:pt>
                <c:pt idx="53512">
                  <c:v>438.12890620000002</c:v>
                </c:pt>
                <c:pt idx="53513">
                  <c:v>320.12890620000002</c:v>
                </c:pt>
                <c:pt idx="53514">
                  <c:v>254.12890619999999</c:v>
                </c:pt>
                <c:pt idx="53515">
                  <c:v>349.12890620000002</c:v>
                </c:pt>
                <c:pt idx="53516">
                  <c:v>249.12890619999999</c:v>
                </c:pt>
                <c:pt idx="53517">
                  <c:v>437.12890620000002</c:v>
                </c:pt>
                <c:pt idx="53518">
                  <c:v>337.24609379999998</c:v>
                </c:pt>
                <c:pt idx="53519">
                  <c:v>348.24609379999998</c:v>
                </c:pt>
                <c:pt idx="53520">
                  <c:v>318.94140620000002</c:v>
                </c:pt>
                <c:pt idx="53521">
                  <c:v>298.234375</c:v>
                </c:pt>
                <c:pt idx="53522">
                  <c:v>365.234375</c:v>
                </c:pt>
                <c:pt idx="53523">
                  <c:v>186.16796880000001</c:v>
                </c:pt>
                <c:pt idx="53524">
                  <c:v>260.16796879999998</c:v>
                </c:pt>
                <c:pt idx="53525">
                  <c:v>108.1289062</c:v>
                </c:pt>
                <c:pt idx="53526">
                  <c:v>254.33984380000001</c:v>
                </c:pt>
                <c:pt idx="53527">
                  <c:v>325.33984379999998</c:v>
                </c:pt>
                <c:pt idx="53528">
                  <c:v>240.12890619999999</c:v>
                </c:pt>
                <c:pt idx="53529">
                  <c:v>551.12890619999996</c:v>
                </c:pt>
                <c:pt idx="53530">
                  <c:v>184.24609380000001</c:v>
                </c:pt>
                <c:pt idx="53531">
                  <c:v>271.24609379999998</c:v>
                </c:pt>
                <c:pt idx="53532">
                  <c:v>475.234375</c:v>
                </c:pt>
                <c:pt idx="53533">
                  <c:v>422.234375</c:v>
                </c:pt>
                <c:pt idx="53534">
                  <c:v>221.234375</c:v>
                </c:pt>
                <c:pt idx="53535">
                  <c:v>206.234375</c:v>
                </c:pt>
                <c:pt idx="53536">
                  <c:v>373.234375</c:v>
                </c:pt>
                <c:pt idx="53537">
                  <c:v>487.16796879999998</c:v>
                </c:pt>
                <c:pt idx="53538">
                  <c:v>399.16796879999998</c:v>
                </c:pt>
                <c:pt idx="53539">
                  <c:v>280.16796879999998</c:v>
                </c:pt>
                <c:pt idx="53540">
                  <c:v>229.12890619999999</c:v>
                </c:pt>
                <c:pt idx="53541">
                  <c:v>360.12890620000002</c:v>
                </c:pt>
                <c:pt idx="53542">
                  <c:v>227.12890619999999</c:v>
                </c:pt>
                <c:pt idx="53543">
                  <c:v>362.33984379999998</c:v>
                </c:pt>
                <c:pt idx="53544">
                  <c:v>317.33984379999998</c:v>
                </c:pt>
                <c:pt idx="53545">
                  <c:v>196.12890619999999</c:v>
                </c:pt>
                <c:pt idx="53546">
                  <c:v>234.12890619999999</c:v>
                </c:pt>
                <c:pt idx="53547">
                  <c:v>393.12890620000002</c:v>
                </c:pt>
                <c:pt idx="53548">
                  <c:v>411.24609379999998</c:v>
                </c:pt>
                <c:pt idx="53549">
                  <c:v>395.24609379999998</c:v>
                </c:pt>
                <c:pt idx="53550">
                  <c:v>174.24609380000001</c:v>
                </c:pt>
                <c:pt idx="53551">
                  <c:v>384.24609379999998</c:v>
                </c:pt>
                <c:pt idx="53552">
                  <c:v>346.24609379999998</c:v>
                </c:pt>
                <c:pt idx="53553">
                  <c:v>262.24609379999998</c:v>
                </c:pt>
                <c:pt idx="53554">
                  <c:v>330.94140620000002</c:v>
                </c:pt>
                <c:pt idx="53555">
                  <c:v>360.234375</c:v>
                </c:pt>
                <c:pt idx="53556">
                  <c:v>481.234375</c:v>
                </c:pt>
                <c:pt idx="53557">
                  <c:v>260.16796879999998</c:v>
                </c:pt>
                <c:pt idx="53558">
                  <c:v>355.16796879999998</c:v>
                </c:pt>
                <c:pt idx="53559">
                  <c:v>94.12890625</c:v>
                </c:pt>
                <c:pt idx="53560">
                  <c:v>234.12890619999999</c:v>
                </c:pt>
                <c:pt idx="53561">
                  <c:v>331.33984379999998</c:v>
                </c:pt>
                <c:pt idx="53562">
                  <c:v>302.33984379999998</c:v>
                </c:pt>
                <c:pt idx="53563">
                  <c:v>322.33984379999998</c:v>
                </c:pt>
                <c:pt idx="53564">
                  <c:v>391.12890620000002</c:v>
                </c:pt>
                <c:pt idx="53565">
                  <c:v>299.1875</c:v>
                </c:pt>
                <c:pt idx="53566">
                  <c:v>348.1875</c:v>
                </c:pt>
                <c:pt idx="53567">
                  <c:v>231.1875</c:v>
                </c:pt>
                <c:pt idx="53568">
                  <c:v>345.24609379999998</c:v>
                </c:pt>
                <c:pt idx="53569">
                  <c:v>333.24609379999998</c:v>
                </c:pt>
                <c:pt idx="53570">
                  <c:v>455.94140620000002</c:v>
                </c:pt>
                <c:pt idx="53571">
                  <c:v>302.94140620000002</c:v>
                </c:pt>
                <c:pt idx="53572">
                  <c:v>425.234375</c:v>
                </c:pt>
                <c:pt idx="53573">
                  <c:v>190.16796880000001</c:v>
                </c:pt>
                <c:pt idx="53574">
                  <c:v>359.16796879999998</c:v>
                </c:pt>
                <c:pt idx="53575">
                  <c:v>295.16796879999998</c:v>
                </c:pt>
                <c:pt idx="53576">
                  <c:v>305.16796879999998</c:v>
                </c:pt>
                <c:pt idx="53577">
                  <c:v>276.16796879999998</c:v>
                </c:pt>
                <c:pt idx="53578">
                  <c:v>184.12890619999999</c:v>
                </c:pt>
                <c:pt idx="53579">
                  <c:v>337.12890620000002</c:v>
                </c:pt>
                <c:pt idx="53580">
                  <c:v>422.12890620000002</c:v>
                </c:pt>
                <c:pt idx="53581">
                  <c:v>262.33984379999998</c:v>
                </c:pt>
                <c:pt idx="53582">
                  <c:v>413.33984379999998</c:v>
                </c:pt>
                <c:pt idx="53583">
                  <c:v>252.33984380000001</c:v>
                </c:pt>
                <c:pt idx="53584">
                  <c:v>397.12890620000002</c:v>
                </c:pt>
                <c:pt idx="53585">
                  <c:v>375.94140620000002</c:v>
                </c:pt>
                <c:pt idx="53586">
                  <c:v>466.94140620000002</c:v>
                </c:pt>
                <c:pt idx="53587">
                  <c:v>451.234375</c:v>
                </c:pt>
                <c:pt idx="53588">
                  <c:v>191.16796880000001</c:v>
                </c:pt>
                <c:pt idx="53589">
                  <c:v>288.16796879999998</c:v>
                </c:pt>
                <c:pt idx="53590">
                  <c:v>212.12890619999999</c:v>
                </c:pt>
                <c:pt idx="53591">
                  <c:v>333.1875</c:v>
                </c:pt>
                <c:pt idx="53592">
                  <c:v>391.1875</c:v>
                </c:pt>
                <c:pt idx="53593">
                  <c:v>368.1875</c:v>
                </c:pt>
                <c:pt idx="53594">
                  <c:v>234.24609380000001</c:v>
                </c:pt>
                <c:pt idx="53595">
                  <c:v>439.24609379999998</c:v>
                </c:pt>
                <c:pt idx="53596">
                  <c:v>438.94140620000002</c:v>
                </c:pt>
                <c:pt idx="53597">
                  <c:v>231.234375</c:v>
                </c:pt>
                <c:pt idx="53598">
                  <c:v>436.234375</c:v>
                </c:pt>
                <c:pt idx="53599">
                  <c:v>312.234375</c:v>
                </c:pt>
                <c:pt idx="53600">
                  <c:v>200.234375</c:v>
                </c:pt>
                <c:pt idx="53601">
                  <c:v>276.16796879999998</c:v>
                </c:pt>
                <c:pt idx="53602">
                  <c:v>286.16796879999998</c:v>
                </c:pt>
                <c:pt idx="53603">
                  <c:v>281.16796879999998</c:v>
                </c:pt>
                <c:pt idx="53604">
                  <c:v>314.12890620000002</c:v>
                </c:pt>
                <c:pt idx="53605">
                  <c:v>413.12890620000002</c:v>
                </c:pt>
                <c:pt idx="53606">
                  <c:v>178.12890619999999</c:v>
                </c:pt>
                <c:pt idx="53607">
                  <c:v>527.12890619999996</c:v>
                </c:pt>
                <c:pt idx="53608">
                  <c:v>227.12890619999999</c:v>
                </c:pt>
                <c:pt idx="53609">
                  <c:v>221.33984380000001</c:v>
                </c:pt>
                <c:pt idx="53610">
                  <c:v>482.33984379999998</c:v>
                </c:pt>
                <c:pt idx="53611">
                  <c:v>314.24609379999998</c:v>
                </c:pt>
                <c:pt idx="53612">
                  <c:v>242.24609380000001</c:v>
                </c:pt>
                <c:pt idx="53613">
                  <c:v>233.24609380000001</c:v>
                </c:pt>
                <c:pt idx="53614">
                  <c:v>264.94140620000002</c:v>
                </c:pt>
                <c:pt idx="53615">
                  <c:v>53.94140625</c:v>
                </c:pt>
                <c:pt idx="53616">
                  <c:v>499.234375</c:v>
                </c:pt>
                <c:pt idx="53617">
                  <c:v>330.234375</c:v>
                </c:pt>
                <c:pt idx="53618">
                  <c:v>319.234375</c:v>
                </c:pt>
                <c:pt idx="53619">
                  <c:v>193.234375</c:v>
                </c:pt>
                <c:pt idx="53620">
                  <c:v>199.16796880000001</c:v>
                </c:pt>
                <c:pt idx="53621">
                  <c:v>373.16796879999998</c:v>
                </c:pt>
                <c:pt idx="53622">
                  <c:v>296.12890620000002</c:v>
                </c:pt>
                <c:pt idx="53623">
                  <c:v>298.12890620000002</c:v>
                </c:pt>
                <c:pt idx="53624">
                  <c:v>240.12890619999999</c:v>
                </c:pt>
                <c:pt idx="53625">
                  <c:v>314.12890620000002</c:v>
                </c:pt>
                <c:pt idx="53626">
                  <c:v>229.12890619999999</c:v>
                </c:pt>
                <c:pt idx="53627">
                  <c:v>421.33984379999998</c:v>
                </c:pt>
                <c:pt idx="53628">
                  <c:v>167.33984380000001</c:v>
                </c:pt>
                <c:pt idx="53629">
                  <c:v>298.1875</c:v>
                </c:pt>
                <c:pt idx="53630">
                  <c:v>296.24609379999998</c:v>
                </c:pt>
                <c:pt idx="53631">
                  <c:v>298.24609379999998</c:v>
                </c:pt>
                <c:pt idx="53632">
                  <c:v>239.94140619999999</c:v>
                </c:pt>
                <c:pt idx="53633">
                  <c:v>417.94140620000002</c:v>
                </c:pt>
                <c:pt idx="53634">
                  <c:v>253.234375</c:v>
                </c:pt>
                <c:pt idx="53635">
                  <c:v>280.234375</c:v>
                </c:pt>
                <c:pt idx="53636">
                  <c:v>401.234375</c:v>
                </c:pt>
                <c:pt idx="53637">
                  <c:v>204.234375</c:v>
                </c:pt>
                <c:pt idx="53638">
                  <c:v>272.12890620000002</c:v>
                </c:pt>
                <c:pt idx="53639">
                  <c:v>421.12890620000002</c:v>
                </c:pt>
                <c:pt idx="53640">
                  <c:v>170.12890619999999</c:v>
                </c:pt>
                <c:pt idx="53641">
                  <c:v>305.33984379999998</c:v>
                </c:pt>
                <c:pt idx="53642">
                  <c:v>358.33984379999998</c:v>
                </c:pt>
                <c:pt idx="53643">
                  <c:v>329.33984379999998</c:v>
                </c:pt>
                <c:pt idx="53644">
                  <c:v>387.12890620000002</c:v>
                </c:pt>
                <c:pt idx="53645">
                  <c:v>316.12890620000002</c:v>
                </c:pt>
                <c:pt idx="53646">
                  <c:v>284.1875</c:v>
                </c:pt>
                <c:pt idx="53647">
                  <c:v>293.1875</c:v>
                </c:pt>
                <c:pt idx="53648">
                  <c:v>369.1875</c:v>
                </c:pt>
                <c:pt idx="53649">
                  <c:v>293.24609379999998</c:v>
                </c:pt>
                <c:pt idx="53650">
                  <c:v>370.24609379999998</c:v>
                </c:pt>
                <c:pt idx="53651">
                  <c:v>311.94140620000002</c:v>
                </c:pt>
                <c:pt idx="53652">
                  <c:v>352.234375</c:v>
                </c:pt>
                <c:pt idx="53653">
                  <c:v>335.234375</c:v>
                </c:pt>
                <c:pt idx="53654">
                  <c:v>356.234375</c:v>
                </c:pt>
                <c:pt idx="53655">
                  <c:v>208.234375</c:v>
                </c:pt>
                <c:pt idx="53656">
                  <c:v>202.16796880000001</c:v>
                </c:pt>
                <c:pt idx="53657">
                  <c:v>310.16796879999998</c:v>
                </c:pt>
                <c:pt idx="53658">
                  <c:v>267.16796879999998</c:v>
                </c:pt>
                <c:pt idx="53659">
                  <c:v>447.16796879999998</c:v>
                </c:pt>
                <c:pt idx="53660">
                  <c:v>335.16796879999998</c:v>
                </c:pt>
                <c:pt idx="53661">
                  <c:v>162.12890619999999</c:v>
                </c:pt>
                <c:pt idx="53662">
                  <c:v>478.33984379999998</c:v>
                </c:pt>
                <c:pt idx="53663">
                  <c:v>289.33984379999998</c:v>
                </c:pt>
                <c:pt idx="53664">
                  <c:v>335.33984379999998</c:v>
                </c:pt>
                <c:pt idx="53665">
                  <c:v>275.33984379999998</c:v>
                </c:pt>
                <c:pt idx="53666">
                  <c:v>365.33984379999998</c:v>
                </c:pt>
                <c:pt idx="53667">
                  <c:v>200.12890619999999</c:v>
                </c:pt>
                <c:pt idx="53668">
                  <c:v>342.12890620000002</c:v>
                </c:pt>
                <c:pt idx="53669">
                  <c:v>452.1875</c:v>
                </c:pt>
                <c:pt idx="53670">
                  <c:v>153.1875</c:v>
                </c:pt>
                <c:pt idx="53671">
                  <c:v>184.1875</c:v>
                </c:pt>
                <c:pt idx="53672">
                  <c:v>294.1875</c:v>
                </c:pt>
                <c:pt idx="53673">
                  <c:v>303.1875</c:v>
                </c:pt>
                <c:pt idx="53674">
                  <c:v>321.1875</c:v>
                </c:pt>
                <c:pt idx="53675">
                  <c:v>325.24609379999998</c:v>
                </c:pt>
                <c:pt idx="53676">
                  <c:v>340.94140620000002</c:v>
                </c:pt>
                <c:pt idx="53677">
                  <c:v>328.234375</c:v>
                </c:pt>
                <c:pt idx="53678">
                  <c:v>365.234375</c:v>
                </c:pt>
                <c:pt idx="53679">
                  <c:v>419.234375</c:v>
                </c:pt>
                <c:pt idx="53680">
                  <c:v>347.16796879999998</c:v>
                </c:pt>
                <c:pt idx="53681">
                  <c:v>367.12890620000002</c:v>
                </c:pt>
                <c:pt idx="53682">
                  <c:v>374.12890620000002</c:v>
                </c:pt>
                <c:pt idx="53683">
                  <c:v>245.12890619999999</c:v>
                </c:pt>
                <c:pt idx="53684">
                  <c:v>327.12890620000002</c:v>
                </c:pt>
                <c:pt idx="53685">
                  <c:v>294.12890620000002</c:v>
                </c:pt>
                <c:pt idx="53686">
                  <c:v>113.1289062</c:v>
                </c:pt>
                <c:pt idx="53687">
                  <c:v>223.33984380000001</c:v>
                </c:pt>
                <c:pt idx="53688">
                  <c:v>404.33984379999998</c:v>
                </c:pt>
                <c:pt idx="53689">
                  <c:v>336.12890620000002</c:v>
                </c:pt>
                <c:pt idx="53690">
                  <c:v>224.1875</c:v>
                </c:pt>
                <c:pt idx="53691">
                  <c:v>226.1875</c:v>
                </c:pt>
                <c:pt idx="53692">
                  <c:v>242.1875</c:v>
                </c:pt>
                <c:pt idx="53693">
                  <c:v>289.24609379999998</c:v>
                </c:pt>
                <c:pt idx="53694">
                  <c:v>151.24609380000001</c:v>
                </c:pt>
                <c:pt idx="53695">
                  <c:v>346.24609379999998</c:v>
                </c:pt>
                <c:pt idx="53696">
                  <c:v>302.94140620000002</c:v>
                </c:pt>
                <c:pt idx="53697">
                  <c:v>121.234375</c:v>
                </c:pt>
                <c:pt idx="53698">
                  <c:v>476.234375</c:v>
                </c:pt>
                <c:pt idx="53699">
                  <c:v>420.234375</c:v>
                </c:pt>
                <c:pt idx="53700">
                  <c:v>285.16796879999998</c:v>
                </c:pt>
                <c:pt idx="53701">
                  <c:v>325.16796879999998</c:v>
                </c:pt>
                <c:pt idx="53702">
                  <c:v>359.16796879999998</c:v>
                </c:pt>
                <c:pt idx="53703">
                  <c:v>141.12890619999999</c:v>
                </c:pt>
                <c:pt idx="53704">
                  <c:v>354.12890620000002</c:v>
                </c:pt>
                <c:pt idx="53705">
                  <c:v>282.12890620000002</c:v>
                </c:pt>
                <c:pt idx="53706">
                  <c:v>276.12890620000002</c:v>
                </c:pt>
                <c:pt idx="53707">
                  <c:v>349.12890620000002</c:v>
                </c:pt>
                <c:pt idx="53708">
                  <c:v>367.12890620000002</c:v>
                </c:pt>
                <c:pt idx="53709">
                  <c:v>439.1875</c:v>
                </c:pt>
                <c:pt idx="53710">
                  <c:v>281.1875</c:v>
                </c:pt>
                <c:pt idx="53711">
                  <c:v>359.1875</c:v>
                </c:pt>
                <c:pt idx="53712">
                  <c:v>383.1875</c:v>
                </c:pt>
                <c:pt idx="53713">
                  <c:v>454.1875</c:v>
                </c:pt>
                <c:pt idx="53714">
                  <c:v>322.1875</c:v>
                </c:pt>
                <c:pt idx="53715">
                  <c:v>310.24609379999998</c:v>
                </c:pt>
                <c:pt idx="53716">
                  <c:v>323.24609379999998</c:v>
                </c:pt>
                <c:pt idx="53717">
                  <c:v>312.24609379999998</c:v>
                </c:pt>
                <c:pt idx="53718">
                  <c:v>257.94140620000002</c:v>
                </c:pt>
                <c:pt idx="53719">
                  <c:v>162.94140619999999</c:v>
                </c:pt>
                <c:pt idx="53720">
                  <c:v>280.234375</c:v>
                </c:pt>
                <c:pt idx="53721">
                  <c:v>445.234375</c:v>
                </c:pt>
                <c:pt idx="53722">
                  <c:v>233.16796880000001</c:v>
                </c:pt>
                <c:pt idx="53723">
                  <c:v>365.16796879999998</c:v>
                </c:pt>
                <c:pt idx="53724">
                  <c:v>294.16796879999998</c:v>
                </c:pt>
                <c:pt idx="53725">
                  <c:v>270.16796879999998</c:v>
                </c:pt>
                <c:pt idx="53726">
                  <c:v>274.12890620000002</c:v>
                </c:pt>
                <c:pt idx="53727">
                  <c:v>265.12890620000002</c:v>
                </c:pt>
                <c:pt idx="53728">
                  <c:v>458.12890620000002</c:v>
                </c:pt>
                <c:pt idx="53729">
                  <c:v>217.12890619999999</c:v>
                </c:pt>
                <c:pt idx="53730">
                  <c:v>339.33984379999998</c:v>
                </c:pt>
                <c:pt idx="53731">
                  <c:v>369.33984379999998</c:v>
                </c:pt>
                <c:pt idx="53732">
                  <c:v>265.33984379999998</c:v>
                </c:pt>
                <c:pt idx="53733">
                  <c:v>289.12890620000002</c:v>
                </c:pt>
                <c:pt idx="53734">
                  <c:v>270.12890620000002</c:v>
                </c:pt>
                <c:pt idx="53735">
                  <c:v>466.1875</c:v>
                </c:pt>
                <c:pt idx="53736">
                  <c:v>368.1875</c:v>
                </c:pt>
                <c:pt idx="53737">
                  <c:v>299.1875</c:v>
                </c:pt>
                <c:pt idx="53738">
                  <c:v>302.1875</c:v>
                </c:pt>
                <c:pt idx="53739">
                  <c:v>322.94140620000002</c:v>
                </c:pt>
                <c:pt idx="53740">
                  <c:v>377.234375</c:v>
                </c:pt>
                <c:pt idx="53741">
                  <c:v>229.234375</c:v>
                </c:pt>
                <c:pt idx="53742">
                  <c:v>282.16796879999998</c:v>
                </c:pt>
                <c:pt idx="53743">
                  <c:v>276.16796879999998</c:v>
                </c:pt>
                <c:pt idx="53744">
                  <c:v>412.16796879999998</c:v>
                </c:pt>
                <c:pt idx="53745">
                  <c:v>385.12890620000002</c:v>
                </c:pt>
                <c:pt idx="53746">
                  <c:v>377.12890620000002</c:v>
                </c:pt>
                <c:pt idx="53747">
                  <c:v>362.33984379999998</c:v>
                </c:pt>
                <c:pt idx="53748">
                  <c:v>417.33984379999998</c:v>
                </c:pt>
                <c:pt idx="53749">
                  <c:v>265.12890620000002</c:v>
                </c:pt>
                <c:pt idx="53750">
                  <c:v>409.12890620000002</c:v>
                </c:pt>
                <c:pt idx="53751">
                  <c:v>328.12890620000002</c:v>
                </c:pt>
                <c:pt idx="53752">
                  <c:v>350.24609379999998</c:v>
                </c:pt>
                <c:pt idx="53753">
                  <c:v>372.94140620000002</c:v>
                </c:pt>
                <c:pt idx="53754">
                  <c:v>225.234375</c:v>
                </c:pt>
                <c:pt idx="53755">
                  <c:v>417.16796879999998</c:v>
                </c:pt>
                <c:pt idx="53756">
                  <c:v>446.33984379999998</c:v>
                </c:pt>
                <c:pt idx="53757">
                  <c:v>304.33984379999998</c:v>
                </c:pt>
                <c:pt idx="53758">
                  <c:v>391.12890620000002</c:v>
                </c:pt>
                <c:pt idx="53759">
                  <c:v>162.24609380000001</c:v>
                </c:pt>
                <c:pt idx="53760">
                  <c:v>495.24609379999998</c:v>
                </c:pt>
                <c:pt idx="53761">
                  <c:v>329.24609379999998</c:v>
                </c:pt>
                <c:pt idx="53762">
                  <c:v>294.24609379999998</c:v>
                </c:pt>
                <c:pt idx="53763">
                  <c:v>262.24609379999998</c:v>
                </c:pt>
                <c:pt idx="53764">
                  <c:v>326.24609379999998</c:v>
                </c:pt>
                <c:pt idx="53765">
                  <c:v>340.94140620000002</c:v>
                </c:pt>
                <c:pt idx="53766">
                  <c:v>159.94140619999999</c:v>
                </c:pt>
                <c:pt idx="53767">
                  <c:v>251.94140619999999</c:v>
                </c:pt>
                <c:pt idx="53768">
                  <c:v>364.94140620000002</c:v>
                </c:pt>
                <c:pt idx="53769">
                  <c:v>299.234375</c:v>
                </c:pt>
                <c:pt idx="53770">
                  <c:v>305.234375</c:v>
                </c:pt>
                <c:pt idx="53771">
                  <c:v>370.16796879999998</c:v>
                </c:pt>
                <c:pt idx="53772">
                  <c:v>295.16796879999998</c:v>
                </c:pt>
                <c:pt idx="53773">
                  <c:v>406.33984379999998</c:v>
                </c:pt>
                <c:pt idx="53774">
                  <c:v>298.33984379999998</c:v>
                </c:pt>
                <c:pt idx="53775">
                  <c:v>334.12890620000002</c:v>
                </c:pt>
                <c:pt idx="53776">
                  <c:v>373.12890620000002</c:v>
                </c:pt>
                <c:pt idx="53777">
                  <c:v>417.12890620000002</c:v>
                </c:pt>
                <c:pt idx="53778">
                  <c:v>353.1875</c:v>
                </c:pt>
                <c:pt idx="53779">
                  <c:v>564.1875</c:v>
                </c:pt>
                <c:pt idx="53780">
                  <c:v>344.1875</c:v>
                </c:pt>
                <c:pt idx="53781">
                  <c:v>401.1875</c:v>
                </c:pt>
                <c:pt idx="53782">
                  <c:v>306.94140620000002</c:v>
                </c:pt>
                <c:pt idx="53783">
                  <c:v>196.94140619999999</c:v>
                </c:pt>
                <c:pt idx="53784">
                  <c:v>382.16796879999998</c:v>
                </c:pt>
                <c:pt idx="53785">
                  <c:v>355.12890620000002</c:v>
                </c:pt>
                <c:pt idx="53786">
                  <c:v>472.12890620000002</c:v>
                </c:pt>
                <c:pt idx="53787">
                  <c:v>344.12890620000002</c:v>
                </c:pt>
                <c:pt idx="53788">
                  <c:v>290.33984379999998</c:v>
                </c:pt>
                <c:pt idx="53789">
                  <c:v>220.33984380000001</c:v>
                </c:pt>
                <c:pt idx="53790">
                  <c:v>419.33984379999998</c:v>
                </c:pt>
                <c:pt idx="53791">
                  <c:v>225.12890619999999</c:v>
                </c:pt>
                <c:pt idx="53792">
                  <c:v>344.12890620000002</c:v>
                </c:pt>
                <c:pt idx="53793">
                  <c:v>260.12890620000002</c:v>
                </c:pt>
                <c:pt idx="53794">
                  <c:v>388.1875</c:v>
                </c:pt>
                <c:pt idx="53795">
                  <c:v>368.1875</c:v>
                </c:pt>
                <c:pt idx="53796">
                  <c:v>349.94140620000002</c:v>
                </c:pt>
                <c:pt idx="53797">
                  <c:v>312.94140620000002</c:v>
                </c:pt>
                <c:pt idx="53798">
                  <c:v>304.94140620000002</c:v>
                </c:pt>
                <c:pt idx="53799">
                  <c:v>297.94140620000002</c:v>
                </c:pt>
                <c:pt idx="53800">
                  <c:v>217.94140619999999</c:v>
                </c:pt>
                <c:pt idx="53801">
                  <c:v>333.94140620000002</c:v>
                </c:pt>
                <c:pt idx="53802">
                  <c:v>327.234375</c:v>
                </c:pt>
                <c:pt idx="53803">
                  <c:v>199.234375</c:v>
                </c:pt>
                <c:pt idx="53804">
                  <c:v>369.234375</c:v>
                </c:pt>
                <c:pt idx="53805">
                  <c:v>104.234375</c:v>
                </c:pt>
                <c:pt idx="53806">
                  <c:v>297.16796879999998</c:v>
                </c:pt>
                <c:pt idx="53807">
                  <c:v>299.16796879999998</c:v>
                </c:pt>
                <c:pt idx="53808">
                  <c:v>367.12890620000002</c:v>
                </c:pt>
                <c:pt idx="53809">
                  <c:v>195.33984380000001</c:v>
                </c:pt>
                <c:pt idx="53810">
                  <c:v>239.12890619999999</c:v>
                </c:pt>
                <c:pt idx="53811">
                  <c:v>271.12890620000002</c:v>
                </c:pt>
                <c:pt idx="53812">
                  <c:v>297.1875</c:v>
                </c:pt>
                <c:pt idx="53813">
                  <c:v>174.1875</c:v>
                </c:pt>
                <c:pt idx="53814">
                  <c:v>348.1875</c:v>
                </c:pt>
                <c:pt idx="53815">
                  <c:v>171.1875</c:v>
                </c:pt>
                <c:pt idx="53816">
                  <c:v>252.24609380000001</c:v>
                </c:pt>
                <c:pt idx="53817">
                  <c:v>524.234375</c:v>
                </c:pt>
                <c:pt idx="53818">
                  <c:v>244.234375</c:v>
                </c:pt>
                <c:pt idx="53819">
                  <c:v>210.234375</c:v>
                </c:pt>
                <c:pt idx="53820">
                  <c:v>267.16796879999998</c:v>
                </c:pt>
                <c:pt idx="53821">
                  <c:v>309.16796879999998</c:v>
                </c:pt>
                <c:pt idx="53822">
                  <c:v>316.12890620000002</c:v>
                </c:pt>
                <c:pt idx="53823">
                  <c:v>199.12890619999999</c:v>
                </c:pt>
                <c:pt idx="53824">
                  <c:v>361.12890620000002</c:v>
                </c:pt>
                <c:pt idx="53825">
                  <c:v>320.12890620000002</c:v>
                </c:pt>
                <c:pt idx="53826">
                  <c:v>206.12890619999999</c:v>
                </c:pt>
                <c:pt idx="53827">
                  <c:v>207.12890619999999</c:v>
                </c:pt>
                <c:pt idx="53828">
                  <c:v>142.1875</c:v>
                </c:pt>
                <c:pt idx="53829">
                  <c:v>468.1875</c:v>
                </c:pt>
                <c:pt idx="53830">
                  <c:v>375.24609379999998</c:v>
                </c:pt>
                <c:pt idx="53831">
                  <c:v>195.24609380000001</c:v>
                </c:pt>
                <c:pt idx="53832">
                  <c:v>269.234375</c:v>
                </c:pt>
                <c:pt idx="53833">
                  <c:v>236.234375</c:v>
                </c:pt>
                <c:pt idx="53834">
                  <c:v>482.16796879999998</c:v>
                </c:pt>
                <c:pt idx="53835">
                  <c:v>277.16796879999998</c:v>
                </c:pt>
                <c:pt idx="53836">
                  <c:v>375.12890620000002</c:v>
                </c:pt>
                <c:pt idx="53837">
                  <c:v>210.12890619999999</c:v>
                </c:pt>
                <c:pt idx="53838">
                  <c:v>308.33984379999998</c:v>
                </c:pt>
                <c:pt idx="53839">
                  <c:v>185.33984380000001</c:v>
                </c:pt>
                <c:pt idx="53840">
                  <c:v>423.33984379999998</c:v>
                </c:pt>
                <c:pt idx="53841">
                  <c:v>317.33984379999998</c:v>
                </c:pt>
                <c:pt idx="53842">
                  <c:v>331.33984379999998</c:v>
                </c:pt>
                <c:pt idx="53843">
                  <c:v>356.33984379999998</c:v>
                </c:pt>
                <c:pt idx="53844">
                  <c:v>394.33984379999998</c:v>
                </c:pt>
                <c:pt idx="53845">
                  <c:v>259.12890620000002</c:v>
                </c:pt>
                <c:pt idx="53846">
                  <c:v>386.12890620000002</c:v>
                </c:pt>
                <c:pt idx="53847">
                  <c:v>288.12890620000002</c:v>
                </c:pt>
                <c:pt idx="53848">
                  <c:v>307.1875</c:v>
                </c:pt>
                <c:pt idx="53849">
                  <c:v>285.1875</c:v>
                </c:pt>
                <c:pt idx="53850">
                  <c:v>316.1875</c:v>
                </c:pt>
                <c:pt idx="53851">
                  <c:v>386.24609379999998</c:v>
                </c:pt>
                <c:pt idx="53852">
                  <c:v>313.94140620000002</c:v>
                </c:pt>
                <c:pt idx="53853">
                  <c:v>303.94140620000002</c:v>
                </c:pt>
                <c:pt idx="53854">
                  <c:v>605.234375</c:v>
                </c:pt>
                <c:pt idx="53855">
                  <c:v>279.234375</c:v>
                </c:pt>
                <c:pt idx="53856">
                  <c:v>385.16796879999998</c:v>
                </c:pt>
                <c:pt idx="53857">
                  <c:v>419.16796879999998</c:v>
                </c:pt>
                <c:pt idx="53858">
                  <c:v>441.16796879999998</c:v>
                </c:pt>
                <c:pt idx="53859">
                  <c:v>138.12890619999999</c:v>
                </c:pt>
                <c:pt idx="53860">
                  <c:v>299.12890620000002</c:v>
                </c:pt>
                <c:pt idx="53861">
                  <c:v>127.1289062</c:v>
                </c:pt>
                <c:pt idx="53862">
                  <c:v>248.33984380000001</c:v>
                </c:pt>
                <c:pt idx="53863">
                  <c:v>298.12890620000002</c:v>
                </c:pt>
                <c:pt idx="53864">
                  <c:v>328.12890620000002</c:v>
                </c:pt>
                <c:pt idx="53865">
                  <c:v>366.12890620000002</c:v>
                </c:pt>
                <c:pt idx="53866">
                  <c:v>456.12890620000002</c:v>
                </c:pt>
                <c:pt idx="53867">
                  <c:v>331.12890620000002</c:v>
                </c:pt>
                <c:pt idx="53868">
                  <c:v>394.12890620000002</c:v>
                </c:pt>
                <c:pt idx="53869">
                  <c:v>513.12890619999996</c:v>
                </c:pt>
                <c:pt idx="53870">
                  <c:v>366.12890620000002</c:v>
                </c:pt>
                <c:pt idx="53871">
                  <c:v>263.1875</c:v>
                </c:pt>
                <c:pt idx="53872">
                  <c:v>332.1875</c:v>
                </c:pt>
                <c:pt idx="53873">
                  <c:v>304.1875</c:v>
                </c:pt>
                <c:pt idx="53874">
                  <c:v>333.24609379999998</c:v>
                </c:pt>
                <c:pt idx="53875">
                  <c:v>238.94140619999999</c:v>
                </c:pt>
                <c:pt idx="53876">
                  <c:v>108.234375</c:v>
                </c:pt>
                <c:pt idx="53877">
                  <c:v>245.234375</c:v>
                </c:pt>
                <c:pt idx="53878">
                  <c:v>431.12890620000002</c:v>
                </c:pt>
                <c:pt idx="53879">
                  <c:v>434.1875</c:v>
                </c:pt>
                <c:pt idx="53880">
                  <c:v>328.24609379999998</c:v>
                </c:pt>
                <c:pt idx="53881">
                  <c:v>150.24609380000001</c:v>
                </c:pt>
                <c:pt idx="53882">
                  <c:v>235.24609380000001</c:v>
                </c:pt>
                <c:pt idx="53883">
                  <c:v>348.24609379999998</c:v>
                </c:pt>
                <c:pt idx="53884">
                  <c:v>242.24609380000001</c:v>
                </c:pt>
                <c:pt idx="53885">
                  <c:v>307.24609379999998</c:v>
                </c:pt>
                <c:pt idx="53886">
                  <c:v>301.24609379999998</c:v>
                </c:pt>
                <c:pt idx="53887">
                  <c:v>367.94140620000002</c:v>
                </c:pt>
                <c:pt idx="53888">
                  <c:v>421.94140620000002</c:v>
                </c:pt>
                <c:pt idx="53889">
                  <c:v>477.234375</c:v>
                </c:pt>
                <c:pt idx="53890">
                  <c:v>438.234375</c:v>
                </c:pt>
                <c:pt idx="53891">
                  <c:v>360.234375</c:v>
                </c:pt>
                <c:pt idx="53892">
                  <c:v>373.234375</c:v>
                </c:pt>
                <c:pt idx="53893">
                  <c:v>387.16796879999998</c:v>
                </c:pt>
                <c:pt idx="53894">
                  <c:v>261.16796879999998</c:v>
                </c:pt>
                <c:pt idx="53895">
                  <c:v>287.16796879999998</c:v>
                </c:pt>
                <c:pt idx="53896">
                  <c:v>338.16796879999998</c:v>
                </c:pt>
                <c:pt idx="53897">
                  <c:v>310.12890620000002</c:v>
                </c:pt>
                <c:pt idx="53898">
                  <c:v>251.12890619999999</c:v>
                </c:pt>
                <c:pt idx="53899">
                  <c:v>233.12890619999999</c:v>
                </c:pt>
                <c:pt idx="53900">
                  <c:v>263.33984379999998</c:v>
                </c:pt>
                <c:pt idx="53901">
                  <c:v>262.12890620000002</c:v>
                </c:pt>
                <c:pt idx="53902">
                  <c:v>494.12890620000002</c:v>
                </c:pt>
                <c:pt idx="53903">
                  <c:v>361.12890620000002</c:v>
                </c:pt>
                <c:pt idx="53904">
                  <c:v>292.1875</c:v>
                </c:pt>
                <c:pt idx="53905">
                  <c:v>430.1875</c:v>
                </c:pt>
                <c:pt idx="53906">
                  <c:v>173.1875</c:v>
                </c:pt>
                <c:pt idx="53907">
                  <c:v>184.94140619999999</c:v>
                </c:pt>
                <c:pt idx="53908">
                  <c:v>371.94140620000002</c:v>
                </c:pt>
                <c:pt idx="53909">
                  <c:v>305.94140620000002</c:v>
                </c:pt>
                <c:pt idx="53910">
                  <c:v>365.94140620000002</c:v>
                </c:pt>
                <c:pt idx="53911">
                  <c:v>389.234375</c:v>
                </c:pt>
                <c:pt idx="53912">
                  <c:v>328.234375</c:v>
                </c:pt>
                <c:pt idx="53913">
                  <c:v>375.234375</c:v>
                </c:pt>
                <c:pt idx="53914">
                  <c:v>223.16796880000001</c:v>
                </c:pt>
                <c:pt idx="53915">
                  <c:v>249.16796880000001</c:v>
                </c:pt>
                <c:pt idx="53916">
                  <c:v>302.16796879999998</c:v>
                </c:pt>
                <c:pt idx="53917">
                  <c:v>465.16796879999998</c:v>
                </c:pt>
                <c:pt idx="53918">
                  <c:v>396.12890620000002</c:v>
                </c:pt>
                <c:pt idx="53919">
                  <c:v>425.12890620000002</c:v>
                </c:pt>
                <c:pt idx="53920">
                  <c:v>305.33984379999998</c:v>
                </c:pt>
                <c:pt idx="53921">
                  <c:v>290.12890620000002</c:v>
                </c:pt>
                <c:pt idx="53922">
                  <c:v>282.1875</c:v>
                </c:pt>
                <c:pt idx="53923">
                  <c:v>278.1875</c:v>
                </c:pt>
                <c:pt idx="53924">
                  <c:v>328.1875</c:v>
                </c:pt>
                <c:pt idx="53925">
                  <c:v>386.1875</c:v>
                </c:pt>
                <c:pt idx="53926">
                  <c:v>378.24609379999998</c:v>
                </c:pt>
                <c:pt idx="53927">
                  <c:v>261.24609379999998</c:v>
                </c:pt>
                <c:pt idx="53928">
                  <c:v>402.94140620000002</c:v>
                </c:pt>
                <c:pt idx="53929">
                  <c:v>215.94140619999999</c:v>
                </c:pt>
                <c:pt idx="53930">
                  <c:v>392.94140620000002</c:v>
                </c:pt>
                <c:pt idx="53931">
                  <c:v>339.234375</c:v>
                </c:pt>
                <c:pt idx="53932">
                  <c:v>209.16796880000001</c:v>
                </c:pt>
                <c:pt idx="53933">
                  <c:v>254.12890619999999</c:v>
                </c:pt>
                <c:pt idx="53934">
                  <c:v>332.12890620000002</c:v>
                </c:pt>
                <c:pt idx="53935">
                  <c:v>371.12890620000002</c:v>
                </c:pt>
                <c:pt idx="53936">
                  <c:v>225.12890619999999</c:v>
                </c:pt>
                <c:pt idx="53937">
                  <c:v>227.33984380000001</c:v>
                </c:pt>
                <c:pt idx="53938">
                  <c:v>268.33984379999998</c:v>
                </c:pt>
                <c:pt idx="53939">
                  <c:v>390.33984379999998</c:v>
                </c:pt>
                <c:pt idx="53940">
                  <c:v>308.33984379999998</c:v>
                </c:pt>
                <c:pt idx="53941">
                  <c:v>315.12890620000002</c:v>
                </c:pt>
                <c:pt idx="53942">
                  <c:v>389.12890620000002</c:v>
                </c:pt>
                <c:pt idx="53943">
                  <c:v>200.1875</c:v>
                </c:pt>
                <c:pt idx="53944">
                  <c:v>330.1875</c:v>
                </c:pt>
                <c:pt idx="53945">
                  <c:v>220.24609380000001</c:v>
                </c:pt>
                <c:pt idx="53946">
                  <c:v>391.24609379999998</c:v>
                </c:pt>
                <c:pt idx="53947">
                  <c:v>276.24609379999998</c:v>
                </c:pt>
                <c:pt idx="53948">
                  <c:v>281.94140620000002</c:v>
                </c:pt>
                <c:pt idx="53949">
                  <c:v>347.94140620000002</c:v>
                </c:pt>
                <c:pt idx="53950">
                  <c:v>464.234375</c:v>
                </c:pt>
                <c:pt idx="53951">
                  <c:v>426.234375</c:v>
                </c:pt>
                <c:pt idx="53952">
                  <c:v>190.234375</c:v>
                </c:pt>
                <c:pt idx="53953">
                  <c:v>273.16796879999998</c:v>
                </c:pt>
                <c:pt idx="53954">
                  <c:v>227.12890619999999</c:v>
                </c:pt>
                <c:pt idx="53955">
                  <c:v>352.12890620000002</c:v>
                </c:pt>
                <c:pt idx="53956">
                  <c:v>317.12890620000002</c:v>
                </c:pt>
                <c:pt idx="53957">
                  <c:v>584.33984380000004</c:v>
                </c:pt>
                <c:pt idx="53958">
                  <c:v>488.12890620000002</c:v>
                </c:pt>
                <c:pt idx="53959">
                  <c:v>195.1875</c:v>
                </c:pt>
                <c:pt idx="53960">
                  <c:v>295.1875</c:v>
                </c:pt>
                <c:pt idx="53961">
                  <c:v>423.1875</c:v>
                </c:pt>
                <c:pt idx="53962">
                  <c:v>408.1875</c:v>
                </c:pt>
                <c:pt idx="53963">
                  <c:v>322.1875</c:v>
                </c:pt>
                <c:pt idx="53964">
                  <c:v>474.24609379999998</c:v>
                </c:pt>
                <c:pt idx="53965">
                  <c:v>462.234375</c:v>
                </c:pt>
                <c:pt idx="53966">
                  <c:v>344.234375</c:v>
                </c:pt>
                <c:pt idx="53967">
                  <c:v>409.234375</c:v>
                </c:pt>
                <c:pt idx="53968">
                  <c:v>362.234375</c:v>
                </c:pt>
                <c:pt idx="53969">
                  <c:v>442.234375</c:v>
                </c:pt>
                <c:pt idx="53970">
                  <c:v>366.16796879999998</c:v>
                </c:pt>
                <c:pt idx="53971">
                  <c:v>315.16796879999998</c:v>
                </c:pt>
                <c:pt idx="53972">
                  <c:v>296.12890620000002</c:v>
                </c:pt>
                <c:pt idx="53973">
                  <c:v>269.12890620000002</c:v>
                </c:pt>
                <c:pt idx="53974">
                  <c:v>373.12890620000002</c:v>
                </c:pt>
                <c:pt idx="53975">
                  <c:v>353.33984379999998</c:v>
                </c:pt>
                <c:pt idx="53976">
                  <c:v>347.33984379999998</c:v>
                </c:pt>
                <c:pt idx="53977">
                  <c:v>264.33984379999998</c:v>
                </c:pt>
                <c:pt idx="53978">
                  <c:v>312.33984379999998</c:v>
                </c:pt>
                <c:pt idx="53979">
                  <c:v>294.12890620000002</c:v>
                </c:pt>
                <c:pt idx="53980">
                  <c:v>329.12890620000002</c:v>
                </c:pt>
                <c:pt idx="53981">
                  <c:v>300.1875</c:v>
                </c:pt>
                <c:pt idx="53982">
                  <c:v>352.1875</c:v>
                </c:pt>
                <c:pt idx="53983">
                  <c:v>313.1875</c:v>
                </c:pt>
                <c:pt idx="53984">
                  <c:v>328.1875</c:v>
                </c:pt>
                <c:pt idx="53985">
                  <c:v>257.24609379999998</c:v>
                </c:pt>
                <c:pt idx="53986">
                  <c:v>295.24609379999998</c:v>
                </c:pt>
                <c:pt idx="53987">
                  <c:v>513.24609380000004</c:v>
                </c:pt>
                <c:pt idx="53988">
                  <c:v>438.24609379999998</c:v>
                </c:pt>
                <c:pt idx="53989">
                  <c:v>216.24609380000001</c:v>
                </c:pt>
                <c:pt idx="53990">
                  <c:v>374.94140620000002</c:v>
                </c:pt>
                <c:pt idx="53991">
                  <c:v>273.234375</c:v>
                </c:pt>
                <c:pt idx="53992">
                  <c:v>355.12890620000002</c:v>
                </c:pt>
                <c:pt idx="53993">
                  <c:v>367.12890620000002</c:v>
                </c:pt>
                <c:pt idx="53994">
                  <c:v>256.33984379999998</c:v>
                </c:pt>
                <c:pt idx="53995">
                  <c:v>315.33984379999998</c:v>
                </c:pt>
                <c:pt idx="53996">
                  <c:v>269.33984379999998</c:v>
                </c:pt>
                <c:pt idx="53997">
                  <c:v>360.33984379999998</c:v>
                </c:pt>
                <c:pt idx="53998">
                  <c:v>296.12890620000002</c:v>
                </c:pt>
                <c:pt idx="53999">
                  <c:v>234.24609380000001</c:v>
                </c:pt>
                <c:pt idx="54000">
                  <c:v>254.94140619999999</c:v>
                </c:pt>
                <c:pt idx="54001">
                  <c:v>303.94140620000002</c:v>
                </c:pt>
                <c:pt idx="54002">
                  <c:v>358.94140620000002</c:v>
                </c:pt>
                <c:pt idx="54003">
                  <c:v>247.234375</c:v>
                </c:pt>
                <c:pt idx="54004">
                  <c:v>196.16796880000001</c:v>
                </c:pt>
                <c:pt idx="54005">
                  <c:v>279.16796879999998</c:v>
                </c:pt>
                <c:pt idx="54006">
                  <c:v>304.12890620000002</c:v>
                </c:pt>
                <c:pt idx="54007">
                  <c:v>257.33984379999998</c:v>
                </c:pt>
                <c:pt idx="54008">
                  <c:v>54.33984375</c:v>
                </c:pt>
                <c:pt idx="54009">
                  <c:v>157.33984380000001</c:v>
                </c:pt>
                <c:pt idx="54010">
                  <c:v>264.33984379999998</c:v>
                </c:pt>
                <c:pt idx="54011">
                  <c:v>326.12890620000002</c:v>
                </c:pt>
                <c:pt idx="54012">
                  <c:v>215.12890619999999</c:v>
                </c:pt>
                <c:pt idx="54013">
                  <c:v>336.1875</c:v>
                </c:pt>
                <c:pt idx="54014">
                  <c:v>250.1875</c:v>
                </c:pt>
                <c:pt idx="54015">
                  <c:v>318.1875</c:v>
                </c:pt>
                <c:pt idx="54016">
                  <c:v>393.1875</c:v>
                </c:pt>
                <c:pt idx="54017">
                  <c:v>236.24609380000001</c:v>
                </c:pt>
                <c:pt idx="54018">
                  <c:v>124.9414062</c:v>
                </c:pt>
                <c:pt idx="54019">
                  <c:v>395.234375</c:v>
                </c:pt>
                <c:pt idx="54020">
                  <c:v>249.16796880000001</c:v>
                </c:pt>
                <c:pt idx="54021">
                  <c:v>281.16796879999998</c:v>
                </c:pt>
                <c:pt idx="54022">
                  <c:v>355.16796879999998</c:v>
                </c:pt>
                <c:pt idx="54023">
                  <c:v>188.12890619999999</c:v>
                </c:pt>
                <c:pt idx="54024">
                  <c:v>306.12890620000002</c:v>
                </c:pt>
                <c:pt idx="54025">
                  <c:v>301.12890620000002</c:v>
                </c:pt>
                <c:pt idx="54026">
                  <c:v>226.33984380000001</c:v>
                </c:pt>
                <c:pt idx="54027">
                  <c:v>359.12890620000002</c:v>
                </c:pt>
                <c:pt idx="54028">
                  <c:v>347.12890620000002</c:v>
                </c:pt>
                <c:pt idx="54029">
                  <c:v>287.12890620000002</c:v>
                </c:pt>
                <c:pt idx="54030">
                  <c:v>375.1875</c:v>
                </c:pt>
                <c:pt idx="54031">
                  <c:v>197.24609380000001</c:v>
                </c:pt>
                <c:pt idx="54032">
                  <c:v>284.24609379999998</c:v>
                </c:pt>
                <c:pt idx="54033">
                  <c:v>378.94140620000002</c:v>
                </c:pt>
                <c:pt idx="54034">
                  <c:v>319.94140620000002</c:v>
                </c:pt>
                <c:pt idx="54035">
                  <c:v>368.94140620000002</c:v>
                </c:pt>
                <c:pt idx="54036">
                  <c:v>514.234375</c:v>
                </c:pt>
                <c:pt idx="54037">
                  <c:v>464.234375</c:v>
                </c:pt>
                <c:pt idx="54038">
                  <c:v>238.12890619999999</c:v>
                </c:pt>
                <c:pt idx="54039">
                  <c:v>199.12890619999999</c:v>
                </c:pt>
                <c:pt idx="54040">
                  <c:v>361.12890620000002</c:v>
                </c:pt>
                <c:pt idx="54041">
                  <c:v>374.33984379999998</c:v>
                </c:pt>
                <c:pt idx="54042">
                  <c:v>239.33984380000001</c:v>
                </c:pt>
                <c:pt idx="54043">
                  <c:v>229.12890619999999</c:v>
                </c:pt>
                <c:pt idx="54044">
                  <c:v>322.12890620000002</c:v>
                </c:pt>
                <c:pt idx="54045">
                  <c:v>246.12890619999999</c:v>
                </c:pt>
                <c:pt idx="54046">
                  <c:v>380.1875</c:v>
                </c:pt>
                <c:pt idx="54047">
                  <c:v>303.1875</c:v>
                </c:pt>
                <c:pt idx="54048">
                  <c:v>387.1875</c:v>
                </c:pt>
                <c:pt idx="54049">
                  <c:v>342.1875</c:v>
                </c:pt>
                <c:pt idx="54050">
                  <c:v>236.1875</c:v>
                </c:pt>
                <c:pt idx="54051">
                  <c:v>381.24609379999998</c:v>
                </c:pt>
                <c:pt idx="54052">
                  <c:v>460.24609379999998</c:v>
                </c:pt>
                <c:pt idx="54053">
                  <c:v>195.24609380000001</c:v>
                </c:pt>
                <c:pt idx="54054">
                  <c:v>204.24609380000001</c:v>
                </c:pt>
                <c:pt idx="54055">
                  <c:v>345.94140620000002</c:v>
                </c:pt>
                <c:pt idx="54056">
                  <c:v>285.94140620000002</c:v>
                </c:pt>
                <c:pt idx="54057">
                  <c:v>446.94140620000002</c:v>
                </c:pt>
                <c:pt idx="54058">
                  <c:v>307.94140620000002</c:v>
                </c:pt>
                <c:pt idx="54059">
                  <c:v>314.234375</c:v>
                </c:pt>
                <c:pt idx="54060">
                  <c:v>241.16796880000001</c:v>
                </c:pt>
                <c:pt idx="54061">
                  <c:v>596.16796880000004</c:v>
                </c:pt>
                <c:pt idx="54062">
                  <c:v>246.12890619999999</c:v>
                </c:pt>
                <c:pt idx="54063">
                  <c:v>439.33984379999998</c:v>
                </c:pt>
                <c:pt idx="54064">
                  <c:v>318.33984379999998</c:v>
                </c:pt>
                <c:pt idx="54065">
                  <c:v>501.33984379999998</c:v>
                </c:pt>
                <c:pt idx="54066">
                  <c:v>379.12890620000002</c:v>
                </c:pt>
                <c:pt idx="54067">
                  <c:v>309.12890620000002</c:v>
                </c:pt>
                <c:pt idx="54068">
                  <c:v>157.1875</c:v>
                </c:pt>
                <c:pt idx="54069">
                  <c:v>284.1875</c:v>
                </c:pt>
                <c:pt idx="54070">
                  <c:v>424.1875</c:v>
                </c:pt>
                <c:pt idx="54071">
                  <c:v>225.24609380000001</c:v>
                </c:pt>
                <c:pt idx="54072">
                  <c:v>171.24609380000001</c:v>
                </c:pt>
                <c:pt idx="54073">
                  <c:v>350.94140620000002</c:v>
                </c:pt>
                <c:pt idx="54074">
                  <c:v>282.234375</c:v>
                </c:pt>
                <c:pt idx="54075">
                  <c:v>162.234375</c:v>
                </c:pt>
                <c:pt idx="54076">
                  <c:v>233.234375</c:v>
                </c:pt>
                <c:pt idx="54077">
                  <c:v>497.234375</c:v>
                </c:pt>
                <c:pt idx="54078">
                  <c:v>221.16796880000001</c:v>
                </c:pt>
                <c:pt idx="54079">
                  <c:v>406.12890620000002</c:v>
                </c:pt>
                <c:pt idx="54080">
                  <c:v>365.12890620000002</c:v>
                </c:pt>
                <c:pt idx="54081">
                  <c:v>202.12890619999999</c:v>
                </c:pt>
                <c:pt idx="54082">
                  <c:v>325.33984379999998</c:v>
                </c:pt>
                <c:pt idx="54083">
                  <c:v>409.33984379999998</c:v>
                </c:pt>
                <c:pt idx="54084">
                  <c:v>284.33984379999998</c:v>
                </c:pt>
                <c:pt idx="54085">
                  <c:v>240.12890619999999</c:v>
                </c:pt>
                <c:pt idx="54086">
                  <c:v>353.12890620000002</c:v>
                </c:pt>
                <c:pt idx="54087">
                  <c:v>368.12890620000002</c:v>
                </c:pt>
                <c:pt idx="54088">
                  <c:v>475.12890620000002</c:v>
                </c:pt>
                <c:pt idx="54089">
                  <c:v>361.1875</c:v>
                </c:pt>
                <c:pt idx="54090">
                  <c:v>360.24609379999998</c:v>
                </c:pt>
                <c:pt idx="54091">
                  <c:v>291.94140620000002</c:v>
                </c:pt>
                <c:pt idx="54092">
                  <c:v>242.94140619999999</c:v>
                </c:pt>
                <c:pt idx="54093">
                  <c:v>406.94140620000002</c:v>
                </c:pt>
                <c:pt idx="54094">
                  <c:v>372.94140620000002</c:v>
                </c:pt>
                <c:pt idx="54095">
                  <c:v>462.94140620000002</c:v>
                </c:pt>
                <c:pt idx="54096">
                  <c:v>178.94140619999999</c:v>
                </c:pt>
                <c:pt idx="54097">
                  <c:v>193.94140619999999</c:v>
                </c:pt>
                <c:pt idx="54098">
                  <c:v>377.234375</c:v>
                </c:pt>
                <c:pt idx="54099">
                  <c:v>324.16796879999998</c:v>
                </c:pt>
                <c:pt idx="54100">
                  <c:v>395.16796879999998</c:v>
                </c:pt>
                <c:pt idx="54101">
                  <c:v>372.12890620000002</c:v>
                </c:pt>
                <c:pt idx="54102">
                  <c:v>325.12890620000002</c:v>
                </c:pt>
                <c:pt idx="54103">
                  <c:v>197.12890619999999</c:v>
                </c:pt>
                <c:pt idx="54104">
                  <c:v>391.33984379999998</c:v>
                </c:pt>
                <c:pt idx="54105">
                  <c:v>259.33984379999998</c:v>
                </c:pt>
                <c:pt idx="54106">
                  <c:v>379.12890620000002</c:v>
                </c:pt>
                <c:pt idx="54107">
                  <c:v>335.12890620000002</c:v>
                </c:pt>
                <c:pt idx="54108">
                  <c:v>363.12890620000002</c:v>
                </c:pt>
                <c:pt idx="54109">
                  <c:v>325.1875</c:v>
                </c:pt>
                <c:pt idx="54110">
                  <c:v>399.24609379999998</c:v>
                </c:pt>
                <c:pt idx="54111">
                  <c:v>255.24609380000001</c:v>
                </c:pt>
                <c:pt idx="54112">
                  <c:v>323.24609379999998</c:v>
                </c:pt>
                <c:pt idx="54113">
                  <c:v>331.24609379999998</c:v>
                </c:pt>
                <c:pt idx="54114">
                  <c:v>224.94140619999999</c:v>
                </c:pt>
                <c:pt idx="54115">
                  <c:v>547.234375</c:v>
                </c:pt>
                <c:pt idx="54116">
                  <c:v>334.16796879999998</c:v>
                </c:pt>
                <c:pt idx="54117">
                  <c:v>291.12890620000002</c:v>
                </c:pt>
                <c:pt idx="54118">
                  <c:v>320.12890620000002</c:v>
                </c:pt>
                <c:pt idx="54119">
                  <c:v>368.33984379999998</c:v>
                </c:pt>
                <c:pt idx="54120">
                  <c:v>330.33984379999998</c:v>
                </c:pt>
                <c:pt idx="54121">
                  <c:v>258.12890620000002</c:v>
                </c:pt>
                <c:pt idx="54122">
                  <c:v>223.1875</c:v>
                </c:pt>
                <c:pt idx="54123">
                  <c:v>410.1875</c:v>
                </c:pt>
                <c:pt idx="54124">
                  <c:v>159.1875</c:v>
                </c:pt>
                <c:pt idx="54125">
                  <c:v>220.24609380000001</c:v>
                </c:pt>
                <c:pt idx="54126">
                  <c:v>372.234375</c:v>
                </c:pt>
                <c:pt idx="54127">
                  <c:v>318.234375</c:v>
                </c:pt>
                <c:pt idx="54128">
                  <c:v>258.16796879999998</c:v>
                </c:pt>
                <c:pt idx="54129">
                  <c:v>336.12890620000002</c:v>
                </c:pt>
                <c:pt idx="54130">
                  <c:v>360.33984379999998</c:v>
                </c:pt>
                <c:pt idx="54131">
                  <c:v>386.12890620000002</c:v>
                </c:pt>
                <c:pt idx="54132">
                  <c:v>459.12890620000002</c:v>
                </c:pt>
                <c:pt idx="54133">
                  <c:v>374.1875</c:v>
                </c:pt>
                <c:pt idx="54134">
                  <c:v>369.1875</c:v>
                </c:pt>
                <c:pt idx="54135">
                  <c:v>318.1875</c:v>
                </c:pt>
                <c:pt idx="54136">
                  <c:v>293.24609379999998</c:v>
                </c:pt>
                <c:pt idx="54137">
                  <c:v>366.24609379999998</c:v>
                </c:pt>
                <c:pt idx="54138">
                  <c:v>333.24609379999998</c:v>
                </c:pt>
                <c:pt idx="54139">
                  <c:v>283.24609379999998</c:v>
                </c:pt>
                <c:pt idx="54140">
                  <c:v>328.24609379999998</c:v>
                </c:pt>
                <c:pt idx="54141">
                  <c:v>254.94140619999999</c:v>
                </c:pt>
                <c:pt idx="54142">
                  <c:v>386.234375</c:v>
                </c:pt>
                <c:pt idx="54143">
                  <c:v>340.234375</c:v>
                </c:pt>
                <c:pt idx="54144">
                  <c:v>334.16796879999998</c:v>
                </c:pt>
                <c:pt idx="54145">
                  <c:v>383.16796879999998</c:v>
                </c:pt>
                <c:pt idx="54146">
                  <c:v>396.16796879999998</c:v>
                </c:pt>
                <c:pt idx="54147">
                  <c:v>317.16796879999998</c:v>
                </c:pt>
                <c:pt idx="54148">
                  <c:v>150.16796880000001</c:v>
                </c:pt>
                <c:pt idx="54149">
                  <c:v>236.12890619999999</c:v>
                </c:pt>
                <c:pt idx="54150">
                  <c:v>185.12890619999999</c:v>
                </c:pt>
                <c:pt idx="54151">
                  <c:v>402.12890620000002</c:v>
                </c:pt>
                <c:pt idx="54152">
                  <c:v>376.33984379999998</c:v>
                </c:pt>
                <c:pt idx="54153">
                  <c:v>295.12890620000002</c:v>
                </c:pt>
                <c:pt idx="54154">
                  <c:v>311.12890620000002</c:v>
                </c:pt>
                <c:pt idx="54155">
                  <c:v>136.1875</c:v>
                </c:pt>
                <c:pt idx="54156">
                  <c:v>317.1875</c:v>
                </c:pt>
                <c:pt idx="54157">
                  <c:v>236.1875</c:v>
                </c:pt>
                <c:pt idx="54158">
                  <c:v>461.24609379999998</c:v>
                </c:pt>
                <c:pt idx="54159">
                  <c:v>618.94140619999996</c:v>
                </c:pt>
                <c:pt idx="54160">
                  <c:v>167.234375</c:v>
                </c:pt>
                <c:pt idx="54161">
                  <c:v>315.234375</c:v>
                </c:pt>
                <c:pt idx="54162">
                  <c:v>364.16796879999998</c:v>
                </c:pt>
                <c:pt idx="54163">
                  <c:v>271.16796879999998</c:v>
                </c:pt>
                <c:pt idx="54164">
                  <c:v>134.12890619999999</c:v>
                </c:pt>
                <c:pt idx="54165">
                  <c:v>354.12890620000002</c:v>
                </c:pt>
                <c:pt idx="54166">
                  <c:v>355.12890620000002</c:v>
                </c:pt>
                <c:pt idx="54167">
                  <c:v>234.12890619999999</c:v>
                </c:pt>
                <c:pt idx="54168">
                  <c:v>388.12890620000002</c:v>
                </c:pt>
                <c:pt idx="54169">
                  <c:v>379.24609379999998</c:v>
                </c:pt>
                <c:pt idx="54170">
                  <c:v>398.94140620000002</c:v>
                </c:pt>
                <c:pt idx="54171">
                  <c:v>472.94140620000002</c:v>
                </c:pt>
                <c:pt idx="54172">
                  <c:v>340.234375</c:v>
                </c:pt>
                <c:pt idx="54173">
                  <c:v>348.234375</c:v>
                </c:pt>
                <c:pt idx="54174">
                  <c:v>292.234375</c:v>
                </c:pt>
                <c:pt idx="54175">
                  <c:v>553.16796880000004</c:v>
                </c:pt>
                <c:pt idx="54176">
                  <c:v>360.16796879999998</c:v>
                </c:pt>
                <c:pt idx="54177">
                  <c:v>298.16796879999998</c:v>
                </c:pt>
                <c:pt idx="54178">
                  <c:v>389.16796879999998</c:v>
                </c:pt>
                <c:pt idx="54179">
                  <c:v>247.16796880000001</c:v>
                </c:pt>
                <c:pt idx="54180">
                  <c:v>217.33984380000001</c:v>
                </c:pt>
                <c:pt idx="54181">
                  <c:v>367.12890620000002</c:v>
                </c:pt>
                <c:pt idx="54182">
                  <c:v>309.12890620000002</c:v>
                </c:pt>
                <c:pt idx="54183">
                  <c:v>344.1875</c:v>
                </c:pt>
                <c:pt idx="54184">
                  <c:v>478.24609379999998</c:v>
                </c:pt>
                <c:pt idx="54185">
                  <c:v>323.24609379999998</c:v>
                </c:pt>
                <c:pt idx="54186">
                  <c:v>339.94140620000002</c:v>
                </c:pt>
                <c:pt idx="54187">
                  <c:v>377.94140620000002</c:v>
                </c:pt>
                <c:pt idx="54188">
                  <c:v>387.94140620000002</c:v>
                </c:pt>
                <c:pt idx="54189">
                  <c:v>252.94140619999999</c:v>
                </c:pt>
                <c:pt idx="54190">
                  <c:v>490.234375</c:v>
                </c:pt>
                <c:pt idx="54191">
                  <c:v>345.33984379999998</c:v>
                </c:pt>
                <c:pt idx="54192">
                  <c:v>273.33984379999998</c:v>
                </c:pt>
                <c:pt idx="54193">
                  <c:v>239.33984380000001</c:v>
                </c:pt>
                <c:pt idx="54194">
                  <c:v>108.3398438</c:v>
                </c:pt>
                <c:pt idx="54195">
                  <c:v>506.33984379999998</c:v>
                </c:pt>
                <c:pt idx="54196">
                  <c:v>431.12890620000002</c:v>
                </c:pt>
                <c:pt idx="54197">
                  <c:v>299.12890620000002</c:v>
                </c:pt>
                <c:pt idx="54198">
                  <c:v>295.12890620000002</c:v>
                </c:pt>
                <c:pt idx="54199">
                  <c:v>368.1875</c:v>
                </c:pt>
                <c:pt idx="54200">
                  <c:v>392.1875</c:v>
                </c:pt>
                <c:pt idx="54201">
                  <c:v>305.1875</c:v>
                </c:pt>
                <c:pt idx="54202">
                  <c:v>513.1875</c:v>
                </c:pt>
                <c:pt idx="54203">
                  <c:v>238.1875</c:v>
                </c:pt>
                <c:pt idx="54204">
                  <c:v>363.24609379999998</c:v>
                </c:pt>
                <c:pt idx="54205">
                  <c:v>221.24609380000001</c:v>
                </c:pt>
                <c:pt idx="54206">
                  <c:v>163.24609380000001</c:v>
                </c:pt>
                <c:pt idx="54207">
                  <c:v>256.94140620000002</c:v>
                </c:pt>
                <c:pt idx="54208">
                  <c:v>268.234375</c:v>
                </c:pt>
                <c:pt idx="54209">
                  <c:v>280.234375</c:v>
                </c:pt>
                <c:pt idx="54210">
                  <c:v>411.16796879999998</c:v>
                </c:pt>
                <c:pt idx="54211">
                  <c:v>446.16796879999998</c:v>
                </c:pt>
                <c:pt idx="54212">
                  <c:v>389.12890620000002</c:v>
                </c:pt>
                <c:pt idx="54213">
                  <c:v>257.33984379999998</c:v>
                </c:pt>
                <c:pt idx="54214">
                  <c:v>277.33984379999998</c:v>
                </c:pt>
                <c:pt idx="54215">
                  <c:v>560.33984380000004</c:v>
                </c:pt>
                <c:pt idx="54216">
                  <c:v>317.33984379999998</c:v>
                </c:pt>
                <c:pt idx="54217">
                  <c:v>204.12890619999999</c:v>
                </c:pt>
                <c:pt idx="54218">
                  <c:v>489.12890620000002</c:v>
                </c:pt>
                <c:pt idx="54219">
                  <c:v>272.12890620000002</c:v>
                </c:pt>
                <c:pt idx="54220">
                  <c:v>465.12890620000002</c:v>
                </c:pt>
                <c:pt idx="54221">
                  <c:v>436.12890620000002</c:v>
                </c:pt>
                <c:pt idx="54222">
                  <c:v>370.12890620000002</c:v>
                </c:pt>
                <c:pt idx="54223">
                  <c:v>384.12890620000002</c:v>
                </c:pt>
                <c:pt idx="54224">
                  <c:v>336.12890620000002</c:v>
                </c:pt>
                <c:pt idx="54225">
                  <c:v>246.1875</c:v>
                </c:pt>
                <c:pt idx="54226">
                  <c:v>346.24609379999998</c:v>
                </c:pt>
                <c:pt idx="54227">
                  <c:v>352.24609379999998</c:v>
                </c:pt>
                <c:pt idx="54228">
                  <c:v>432.24609379999998</c:v>
                </c:pt>
                <c:pt idx="54229">
                  <c:v>334.234375</c:v>
                </c:pt>
                <c:pt idx="54230">
                  <c:v>436.16796879999998</c:v>
                </c:pt>
                <c:pt idx="54231">
                  <c:v>503.16796879999998</c:v>
                </c:pt>
                <c:pt idx="54232">
                  <c:v>366.12890620000002</c:v>
                </c:pt>
                <c:pt idx="54233">
                  <c:v>308.33984379999998</c:v>
                </c:pt>
                <c:pt idx="54234">
                  <c:v>364.33984379999998</c:v>
                </c:pt>
                <c:pt idx="54235">
                  <c:v>273.12890620000002</c:v>
                </c:pt>
                <c:pt idx="54236">
                  <c:v>310.1875</c:v>
                </c:pt>
                <c:pt idx="54237">
                  <c:v>358.94140620000002</c:v>
                </c:pt>
                <c:pt idx="54238">
                  <c:v>304.16796879999998</c:v>
                </c:pt>
                <c:pt idx="54239">
                  <c:v>399.16796879999998</c:v>
                </c:pt>
                <c:pt idx="54240">
                  <c:v>137.12890619999999</c:v>
                </c:pt>
                <c:pt idx="54241">
                  <c:v>267.12890620000002</c:v>
                </c:pt>
                <c:pt idx="54242">
                  <c:v>127.1289062</c:v>
                </c:pt>
                <c:pt idx="54243">
                  <c:v>318.12890620000002</c:v>
                </c:pt>
                <c:pt idx="54244">
                  <c:v>271.33984379999998</c:v>
                </c:pt>
                <c:pt idx="54245">
                  <c:v>521.33984380000004</c:v>
                </c:pt>
                <c:pt idx="54246">
                  <c:v>395.33984379999998</c:v>
                </c:pt>
                <c:pt idx="54247">
                  <c:v>171.33984380000001</c:v>
                </c:pt>
                <c:pt idx="54248">
                  <c:v>424.12890620000002</c:v>
                </c:pt>
                <c:pt idx="54249">
                  <c:v>258.1875</c:v>
                </c:pt>
                <c:pt idx="54250">
                  <c:v>168.1875</c:v>
                </c:pt>
                <c:pt idx="54251">
                  <c:v>274.24609379999998</c:v>
                </c:pt>
                <c:pt idx="54252">
                  <c:v>252.24609380000001</c:v>
                </c:pt>
                <c:pt idx="54253">
                  <c:v>482.94140620000002</c:v>
                </c:pt>
                <c:pt idx="54254">
                  <c:v>535.94140619999996</c:v>
                </c:pt>
                <c:pt idx="54255">
                  <c:v>398.234375</c:v>
                </c:pt>
                <c:pt idx="54256">
                  <c:v>312.234375</c:v>
                </c:pt>
                <c:pt idx="54257">
                  <c:v>380.234375</c:v>
                </c:pt>
                <c:pt idx="54258">
                  <c:v>245.234375</c:v>
                </c:pt>
                <c:pt idx="54259">
                  <c:v>271.16796879999998</c:v>
                </c:pt>
                <c:pt idx="54260">
                  <c:v>397.16796879999998</c:v>
                </c:pt>
                <c:pt idx="54261">
                  <c:v>268.12890620000002</c:v>
                </c:pt>
                <c:pt idx="54262">
                  <c:v>265.12890620000002</c:v>
                </c:pt>
                <c:pt idx="54263">
                  <c:v>326.12890620000002</c:v>
                </c:pt>
                <c:pt idx="54264">
                  <c:v>438.12890620000002</c:v>
                </c:pt>
                <c:pt idx="54265">
                  <c:v>407.33984379999998</c:v>
                </c:pt>
                <c:pt idx="54266">
                  <c:v>133.33984380000001</c:v>
                </c:pt>
                <c:pt idx="54267">
                  <c:v>310.33984379999998</c:v>
                </c:pt>
                <c:pt idx="54268">
                  <c:v>198.12890619999999</c:v>
                </c:pt>
                <c:pt idx="54269">
                  <c:v>301.1875</c:v>
                </c:pt>
                <c:pt idx="54270">
                  <c:v>525.1875</c:v>
                </c:pt>
                <c:pt idx="54271">
                  <c:v>412.1875</c:v>
                </c:pt>
                <c:pt idx="54272">
                  <c:v>333.24609379999998</c:v>
                </c:pt>
                <c:pt idx="54273">
                  <c:v>394.24609379999998</c:v>
                </c:pt>
                <c:pt idx="54274">
                  <c:v>263.24609379999998</c:v>
                </c:pt>
                <c:pt idx="54275">
                  <c:v>362.24609379999998</c:v>
                </c:pt>
                <c:pt idx="54276">
                  <c:v>252.24609380000001</c:v>
                </c:pt>
                <c:pt idx="54277">
                  <c:v>599.24609380000004</c:v>
                </c:pt>
                <c:pt idx="54278">
                  <c:v>392.94140620000002</c:v>
                </c:pt>
                <c:pt idx="54279">
                  <c:v>372.94140620000002</c:v>
                </c:pt>
                <c:pt idx="54280">
                  <c:v>217.94140619999999</c:v>
                </c:pt>
                <c:pt idx="54281">
                  <c:v>336.234375</c:v>
                </c:pt>
                <c:pt idx="54282">
                  <c:v>350.12890620000002</c:v>
                </c:pt>
                <c:pt idx="54283">
                  <c:v>148.33984380000001</c:v>
                </c:pt>
                <c:pt idx="54284">
                  <c:v>309.33984379999998</c:v>
                </c:pt>
                <c:pt idx="54285">
                  <c:v>490.33984379999998</c:v>
                </c:pt>
                <c:pt idx="54286">
                  <c:v>321.12890620000002</c:v>
                </c:pt>
                <c:pt idx="54287">
                  <c:v>339.1875</c:v>
                </c:pt>
                <c:pt idx="54288">
                  <c:v>304.1875</c:v>
                </c:pt>
                <c:pt idx="54289">
                  <c:v>333.24609379999998</c:v>
                </c:pt>
                <c:pt idx="54290">
                  <c:v>151.24609380000001</c:v>
                </c:pt>
                <c:pt idx="54291">
                  <c:v>351.24609379999998</c:v>
                </c:pt>
                <c:pt idx="54292">
                  <c:v>415.94140620000002</c:v>
                </c:pt>
                <c:pt idx="54293">
                  <c:v>327.94140620000002</c:v>
                </c:pt>
                <c:pt idx="54294">
                  <c:v>218.94140619999999</c:v>
                </c:pt>
                <c:pt idx="54295">
                  <c:v>239.234375</c:v>
                </c:pt>
                <c:pt idx="54296">
                  <c:v>261.33984379999998</c:v>
                </c:pt>
                <c:pt idx="54297">
                  <c:v>421.12890620000002</c:v>
                </c:pt>
                <c:pt idx="54298">
                  <c:v>474.12890620000002</c:v>
                </c:pt>
                <c:pt idx="54299">
                  <c:v>372.12890620000002</c:v>
                </c:pt>
                <c:pt idx="54300">
                  <c:v>421.1875</c:v>
                </c:pt>
                <c:pt idx="54301">
                  <c:v>531.1875</c:v>
                </c:pt>
                <c:pt idx="54302">
                  <c:v>155.1875</c:v>
                </c:pt>
                <c:pt idx="54303">
                  <c:v>268.1875</c:v>
                </c:pt>
                <c:pt idx="54304">
                  <c:v>308.24609379999998</c:v>
                </c:pt>
                <c:pt idx="54305">
                  <c:v>582.94140619999996</c:v>
                </c:pt>
                <c:pt idx="54306">
                  <c:v>355.94140620000002</c:v>
                </c:pt>
                <c:pt idx="54307">
                  <c:v>97.234375</c:v>
                </c:pt>
                <c:pt idx="54308">
                  <c:v>365.234375</c:v>
                </c:pt>
                <c:pt idx="54309">
                  <c:v>313.234375</c:v>
                </c:pt>
                <c:pt idx="54310">
                  <c:v>235.234375</c:v>
                </c:pt>
                <c:pt idx="54311">
                  <c:v>286.12890620000002</c:v>
                </c:pt>
                <c:pt idx="54312">
                  <c:v>231.12890619999999</c:v>
                </c:pt>
                <c:pt idx="54313">
                  <c:v>464.12890620000002</c:v>
                </c:pt>
                <c:pt idx="54314">
                  <c:v>379.12890620000002</c:v>
                </c:pt>
                <c:pt idx="54315">
                  <c:v>385.33984379999998</c:v>
                </c:pt>
                <c:pt idx="54316">
                  <c:v>335.33984379999998</c:v>
                </c:pt>
                <c:pt idx="54317">
                  <c:v>388.33984379999998</c:v>
                </c:pt>
                <c:pt idx="54318">
                  <c:v>377.33984379999998</c:v>
                </c:pt>
                <c:pt idx="54319">
                  <c:v>350.33984379999998</c:v>
                </c:pt>
                <c:pt idx="54320">
                  <c:v>274.12890620000002</c:v>
                </c:pt>
                <c:pt idx="54321">
                  <c:v>350.1875</c:v>
                </c:pt>
                <c:pt idx="54322">
                  <c:v>462.1875</c:v>
                </c:pt>
                <c:pt idx="54323">
                  <c:v>329.1875</c:v>
                </c:pt>
                <c:pt idx="54324">
                  <c:v>390.1875</c:v>
                </c:pt>
                <c:pt idx="54325">
                  <c:v>286.24609379999998</c:v>
                </c:pt>
                <c:pt idx="54326">
                  <c:v>379.24609379999998</c:v>
                </c:pt>
                <c:pt idx="54327">
                  <c:v>216.94140619999999</c:v>
                </c:pt>
                <c:pt idx="54328">
                  <c:v>346.94140620000002</c:v>
                </c:pt>
                <c:pt idx="54329">
                  <c:v>320.234375</c:v>
                </c:pt>
                <c:pt idx="54330">
                  <c:v>404.234375</c:v>
                </c:pt>
                <c:pt idx="54331">
                  <c:v>114.234375</c:v>
                </c:pt>
                <c:pt idx="54332">
                  <c:v>243.16796880000001</c:v>
                </c:pt>
                <c:pt idx="54333">
                  <c:v>299.16796879999998</c:v>
                </c:pt>
                <c:pt idx="54334">
                  <c:v>249.12890619999999</c:v>
                </c:pt>
                <c:pt idx="54335">
                  <c:v>452.12890620000002</c:v>
                </c:pt>
                <c:pt idx="54336">
                  <c:v>414.12890620000002</c:v>
                </c:pt>
                <c:pt idx="54337">
                  <c:v>374.12890620000002</c:v>
                </c:pt>
                <c:pt idx="54338">
                  <c:v>316.12890620000002</c:v>
                </c:pt>
                <c:pt idx="54339">
                  <c:v>353.33984379999998</c:v>
                </c:pt>
                <c:pt idx="54340">
                  <c:v>412.33984379999998</c:v>
                </c:pt>
                <c:pt idx="54341">
                  <c:v>246.12890619999999</c:v>
                </c:pt>
                <c:pt idx="54342">
                  <c:v>294.12890620000002</c:v>
                </c:pt>
                <c:pt idx="54343">
                  <c:v>308.12890620000002</c:v>
                </c:pt>
                <c:pt idx="54344">
                  <c:v>224.1875</c:v>
                </c:pt>
                <c:pt idx="54345">
                  <c:v>308.1875</c:v>
                </c:pt>
                <c:pt idx="54346">
                  <c:v>306.1875</c:v>
                </c:pt>
                <c:pt idx="54347">
                  <c:v>226.1875</c:v>
                </c:pt>
                <c:pt idx="54348">
                  <c:v>189.1875</c:v>
                </c:pt>
                <c:pt idx="54349">
                  <c:v>342.24609379999998</c:v>
                </c:pt>
                <c:pt idx="54350">
                  <c:v>145.24609380000001</c:v>
                </c:pt>
                <c:pt idx="54351">
                  <c:v>340.94140620000002</c:v>
                </c:pt>
                <c:pt idx="54352">
                  <c:v>386.16796879999998</c:v>
                </c:pt>
                <c:pt idx="54353">
                  <c:v>427.16796879999998</c:v>
                </c:pt>
                <c:pt idx="54354">
                  <c:v>228.33984380000001</c:v>
                </c:pt>
                <c:pt idx="54355">
                  <c:v>279.33984379999998</c:v>
                </c:pt>
                <c:pt idx="54356">
                  <c:v>366.33984379999998</c:v>
                </c:pt>
                <c:pt idx="54357">
                  <c:v>366.33984379999998</c:v>
                </c:pt>
                <c:pt idx="54358">
                  <c:v>521.12890619999996</c:v>
                </c:pt>
                <c:pt idx="54359">
                  <c:v>283.12890620000002</c:v>
                </c:pt>
                <c:pt idx="54360">
                  <c:v>436.12890620000002</c:v>
                </c:pt>
                <c:pt idx="54361">
                  <c:v>307.1875</c:v>
                </c:pt>
                <c:pt idx="54362">
                  <c:v>215.1875</c:v>
                </c:pt>
                <c:pt idx="54363">
                  <c:v>222.24609380000001</c:v>
                </c:pt>
                <c:pt idx="54364">
                  <c:v>339.94140620000002</c:v>
                </c:pt>
                <c:pt idx="54365">
                  <c:v>353.94140620000002</c:v>
                </c:pt>
                <c:pt idx="54366">
                  <c:v>455.94140620000002</c:v>
                </c:pt>
                <c:pt idx="54367">
                  <c:v>443.94140620000002</c:v>
                </c:pt>
                <c:pt idx="54368">
                  <c:v>331.234375</c:v>
                </c:pt>
                <c:pt idx="54369">
                  <c:v>390.234375</c:v>
                </c:pt>
                <c:pt idx="54370">
                  <c:v>160.16796880000001</c:v>
                </c:pt>
                <c:pt idx="54371">
                  <c:v>334.16796879999998</c:v>
                </c:pt>
                <c:pt idx="54372">
                  <c:v>269.16796879999998</c:v>
                </c:pt>
                <c:pt idx="54373">
                  <c:v>306.16796879999998</c:v>
                </c:pt>
                <c:pt idx="54374">
                  <c:v>501.16796879999998</c:v>
                </c:pt>
                <c:pt idx="54375">
                  <c:v>485.16796879999998</c:v>
                </c:pt>
                <c:pt idx="54376">
                  <c:v>282.12890620000002</c:v>
                </c:pt>
                <c:pt idx="54377">
                  <c:v>534.33984380000004</c:v>
                </c:pt>
                <c:pt idx="54378">
                  <c:v>421.12890620000002</c:v>
                </c:pt>
                <c:pt idx="54379">
                  <c:v>282.24609379999998</c:v>
                </c:pt>
                <c:pt idx="54380">
                  <c:v>359.24609379999998</c:v>
                </c:pt>
                <c:pt idx="54381">
                  <c:v>283.94140620000002</c:v>
                </c:pt>
                <c:pt idx="54382">
                  <c:v>288.94140620000002</c:v>
                </c:pt>
                <c:pt idx="54383">
                  <c:v>402.94140620000002</c:v>
                </c:pt>
                <c:pt idx="54384">
                  <c:v>196.234375</c:v>
                </c:pt>
                <c:pt idx="54385">
                  <c:v>248.234375</c:v>
                </c:pt>
                <c:pt idx="54386">
                  <c:v>300.234375</c:v>
                </c:pt>
                <c:pt idx="54387">
                  <c:v>397.234375</c:v>
                </c:pt>
                <c:pt idx="54388">
                  <c:v>333.234375</c:v>
                </c:pt>
                <c:pt idx="54389">
                  <c:v>242.16796880000001</c:v>
                </c:pt>
                <c:pt idx="54390">
                  <c:v>289.16796879999998</c:v>
                </c:pt>
                <c:pt idx="54391">
                  <c:v>222.16796880000001</c:v>
                </c:pt>
                <c:pt idx="54392">
                  <c:v>178.12890619999999</c:v>
                </c:pt>
                <c:pt idx="54393">
                  <c:v>383.12890620000002</c:v>
                </c:pt>
                <c:pt idx="54394">
                  <c:v>354.33984379999998</c:v>
                </c:pt>
                <c:pt idx="54395">
                  <c:v>189.12890619999999</c:v>
                </c:pt>
                <c:pt idx="54396">
                  <c:v>306.12890620000002</c:v>
                </c:pt>
                <c:pt idx="54397">
                  <c:v>516.1875</c:v>
                </c:pt>
                <c:pt idx="54398">
                  <c:v>369.24609379999998</c:v>
                </c:pt>
                <c:pt idx="54399">
                  <c:v>409.24609379999998</c:v>
                </c:pt>
                <c:pt idx="54400">
                  <c:v>249.94140619999999</c:v>
                </c:pt>
                <c:pt idx="54401">
                  <c:v>337.94140620000002</c:v>
                </c:pt>
                <c:pt idx="54402">
                  <c:v>342.94140620000002</c:v>
                </c:pt>
                <c:pt idx="54403">
                  <c:v>496.94140620000002</c:v>
                </c:pt>
                <c:pt idx="54404">
                  <c:v>338.94140620000002</c:v>
                </c:pt>
                <c:pt idx="54405">
                  <c:v>310.94140620000002</c:v>
                </c:pt>
                <c:pt idx="54406">
                  <c:v>219.94140619999999</c:v>
                </c:pt>
                <c:pt idx="54407">
                  <c:v>163.94140619999999</c:v>
                </c:pt>
                <c:pt idx="54408">
                  <c:v>399.234375</c:v>
                </c:pt>
                <c:pt idx="54409">
                  <c:v>265.234375</c:v>
                </c:pt>
                <c:pt idx="54410">
                  <c:v>336.234375</c:v>
                </c:pt>
                <c:pt idx="54411">
                  <c:v>477.234375</c:v>
                </c:pt>
                <c:pt idx="54412">
                  <c:v>337.234375</c:v>
                </c:pt>
                <c:pt idx="54413">
                  <c:v>458.234375</c:v>
                </c:pt>
                <c:pt idx="54414">
                  <c:v>294.16796879999998</c:v>
                </c:pt>
                <c:pt idx="54415">
                  <c:v>113.1679688</c:v>
                </c:pt>
                <c:pt idx="54416">
                  <c:v>170.12890619999999</c:v>
                </c:pt>
                <c:pt idx="54417">
                  <c:v>251.12890619999999</c:v>
                </c:pt>
                <c:pt idx="54418">
                  <c:v>400.33984379999998</c:v>
                </c:pt>
                <c:pt idx="54419">
                  <c:v>453.33984379999998</c:v>
                </c:pt>
                <c:pt idx="54420">
                  <c:v>251.12890619999999</c:v>
                </c:pt>
                <c:pt idx="54421">
                  <c:v>322.1875</c:v>
                </c:pt>
                <c:pt idx="54422">
                  <c:v>227.24609380000001</c:v>
                </c:pt>
                <c:pt idx="54423">
                  <c:v>286.24609379999998</c:v>
                </c:pt>
                <c:pt idx="54424">
                  <c:v>316.24609379999998</c:v>
                </c:pt>
                <c:pt idx="54425">
                  <c:v>424.24609379999998</c:v>
                </c:pt>
                <c:pt idx="54426">
                  <c:v>280.94140620000002</c:v>
                </c:pt>
                <c:pt idx="54427">
                  <c:v>319.94140620000002</c:v>
                </c:pt>
                <c:pt idx="54428">
                  <c:v>286.16796879999998</c:v>
                </c:pt>
                <c:pt idx="54429">
                  <c:v>384.16796879999998</c:v>
                </c:pt>
                <c:pt idx="54430">
                  <c:v>208.33984380000001</c:v>
                </c:pt>
                <c:pt idx="54431">
                  <c:v>257.33984379999998</c:v>
                </c:pt>
                <c:pt idx="54432">
                  <c:v>272.33984379999998</c:v>
                </c:pt>
                <c:pt idx="54433">
                  <c:v>545.33984380000004</c:v>
                </c:pt>
                <c:pt idx="54434">
                  <c:v>434.33984379999998</c:v>
                </c:pt>
                <c:pt idx="54435">
                  <c:v>420.12890620000002</c:v>
                </c:pt>
                <c:pt idx="54436">
                  <c:v>312.12890620000002</c:v>
                </c:pt>
                <c:pt idx="54437">
                  <c:v>356.12890620000002</c:v>
                </c:pt>
                <c:pt idx="54438">
                  <c:v>276.12890620000002</c:v>
                </c:pt>
                <c:pt idx="54439">
                  <c:v>451.12890620000002</c:v>
                </c:pt>
                <c:pt idx="54440">
                  <c:v>308.12890620000002</c:v>
                </c:pt>
                <c:pt idx="54441">
                  <c:v>177.1875</c:v>
                </c:pt>
                <c:pt idx="54442">
                  <c:v>331.24609379999998</c:v>
                </c:pt>
                <c:pt idx="54443">
                  <c:v>287.24609379999998</c:v>
                </c:pt>
                <c:pt idx="54444">
                  <c:v>330.24609379999998</c:v>
                </c:pt>
                <c:pt idx="54445">
                  <c:v>265.94140620000002</c:v>
                </c:pt>
                <c:pt idx="54446">
                  <c:v>233.94140619999999</c:v>
                </c:pt>
                <c:pt idx="54447">
                  <c:v>398.94140620000002</c:v>
                </c:pt>
                <c:pt idx="54448">
                  <c:v>297.234375</c:v>
                </c:pt>
                <c:pt idx="54449">
                  <c:v>263.234375</c:v>
                </c:pt>
                <c:pt idx="54450">
                  <c:v>340.234375</c:v>
                </c:pt>
                <c:pt idx="54451">
                  <c:v>378.16796879999998</c:v>
                </c:pt>
                <c:pt idx="54452">
                  <c:v>296.16796879999998</c:v>
                </c:pt>
                <c:pt idx="54453">
                  <c:v>461.33984379999998</c:v>
                </c:pt>
                <c:pt idx="54454">
                  <c:v>334.33984379999998</c:v>
                </c:pt>
                <c:pt idx="54455">
                  <c:v>304.12890620000002</c:v>
                </c:pt>
                <c:pt idx="54456">
                  <c:v>343.12890620000002</c:v>
                </c:pt>
                <c:pt idx="54457">
                  <c:v>206.1875</c:v>
                </c:pt>
                <c:pt idx="54458">
                  <c:v>285.1875</c:v>
                </c:pt>
                <c:pt idx="54459">
                  <c:v>312.1875</c:v>
                </c:pt>
                <c:pt idx="54460">
                  <c:v>291.1875</c:v>
                </c:pt>
                <c:pt idx="54461">
                  <c:v>242.1875</c:v>
                </c:pt>
                <c:pt idx="54462">
                  <c:v>394.1875</c:v>
                </c:pt>
                <c:pt idx="54463">
                  <c:v>254.24609380000001</c:v>
                </c:pt>
                <c:pt idx="54464">
                  <c:v>362.94140620000002</c:v>
                </c:pt>
                <c:pt idx="54465">
                  <c:v>300.234375</c:v>
                </c:pt>
                <c:pt idx="54466">
                  <c:v>233.234375</c:v>
                </c:pt>
                <c:pt idx="54467">
                  <c:v>167.234375</c:v>
                </c:pt>
                <c:pt idx="54468">
                  <c:v>215.234375</c:v>
                </c:pt>
                <c:pt idx="54469">
                  <c:v>415.234375</c:v>
                </c:pt>
                <c:pt idx="54470">
                  <c:v>371.16796879999998</c:v>
                </c:pt>
                <c:pt idx="54471">
                  <c:v>375.16796879999998</c:v>
                </c:pt>
                <c:pt idx="54472">
                  <c:v>338.16796879999998</c:v>
                </c:pt>
                <c:pt idx="54473">
                  <c:v>359.12890620000002</c:v>
                </c:pt>
                <c:pt idx="54474">
                  <c:v>324.33984379999998</c:v>
                </c:pt>
                <c:pt idx="54475">
                  <c:v>251.33984380000001</c:v>
                </c:pt>
                <c:pt idx="54476">
                  <c:v>325.33984379999998</c:v>
                </c:pt>
                <c:pt idx="54477">
                  <c:v>324.12890620000002</c:v>
                </c:pt>
                <c:pt idx="54478">
                  <c:v>373.24609379999998</c:v>
                </c:pt>
                <c:pt idx="54479">
                  <c:v>415.24609379999998</c:v>
                </c:pt>
                <c:pt idx="54480">
                  <c:v>432.24609379999998</c:v>
                </c:pt>
                <c:pt idx="54481">
                  <c:v>529.94140619999996</c:v>
                </c:pt>
                <c:pt idx="54482">
                  <c:v>332.234375</c:v>
                </c:pt>
                <c:pt idx="54483">
                  <c:v>241.234375</c:v>
                </c:pt>
                <c:pt idx="54484">
                  <c:v>303.16796879999998</c:v>
                </c:pt>
                <c:pt idx="54485">
                  <c:v>407.16796879999998</c:v>
                </c:pt>
                <c:pt idx="54486">
                  <c:v>473.16796879999998</c:v>
                </c:pt>
                <c:pt idx="54487">
                  <c:v>222.12890619999999</c:v>
                </c:pt>
                <c:pt idx="54488">
                  <c:v>328.12890620000002</c:v>
                </c:pt>
                <c:pt idx="54489">
                  <c:v>420.12890620000002</c:v>
                </c:pt>
                <c:pt idx="54490">
                  <c:v>201.33984380000001</c:v>
                </c:pt>
                <c:pt idx="54491">
                  <c:v>374.12890620000002</c:v>
                </c:pt>
                <c:pt idx="54492">
                  <c:v>255.1875</c:v>
                </c:pt>
                <c:pt idx="54493">
                  <c:v>416.1875</c:v>
                </c:pt>
                <c:pt idx="54494">
                  <c:v>362.1875</c:v>
                </c:pt>
                <c:pt idx="54495">
                  <c:v>308.1875</c:v>
                </c:pt>
                <c:pt idx="54496">
                  <c:v>373.1875</c:v>
                </c:pt>
                <c:pt idx="54497">
                  <c:v>366.1875</c:v>
                </c:pt>
                <c:pt idx="54498">
                  <c:v>383.24609379999998</c:v>
                </c:pt>
                <c:pt idx="54499">
                  <c:v>318.24609379999998</c:v>
                </c:pt>
                <c:pt idx="54500">
                  <c:v>233.94140619999999</c:v>
                </c:pt>
                <c:pt idx="54501">
                  <c:v>436.94140620000002</c:v>
                </c:pt>
                <c:pt idx="54502">
                  <c:v>393.94140620000002</c:v>
                </c:pt>
                <c:pt idx="54503">
                  <c:v>422.94140620000002</c:v>
                </c:pt>
                <c:pt idx="54504">
                  <c:v>195.234375</c:v>
                </c:pt>
                <c:pt idx="54505">
                  <c:v>262.234375</c:v>
                </c:pt>
                <c:pt idx="54506">
                  <c:v>235.234375</c:v>
                </c:pt>
                <c:pt idx="54507">
                  <c:v>327.234375</c:v>
                </c:pt>
                <c:pt idx="54508">
                  <c:v>138.16796880000001</c:v>
                </c:pt>
                <c:pt idx="54509">
                  <c:v>364.12890620000002</c:v>
                </c:pt>
                <c:pt idx="54510">
                  <c:v>197.33984380000001</c:v>
                </c:pt>
                <c:pt idx="54511">
                  <c:v>273.33984379999998</c:v>
                </c:pt>
                <c:pt idx="54512">
                  <c:v>310.33984379999998</c:v>
                </c:pt>
                <c:pt idx="54513">
                  <c:v>140.33984380000001</c:v>
                </c:pt>
                <c:pt idx="54514">
                  <c:v>472.33984379999998</c:v>
                </c:pt>
                <c:pt idx="54515">
                  <c:v>319.12890620000002</c:v>
                </c:pt>
                <c:pt idx="54516">
                  <c:v>331.12890620000002</c:v>
                </c:pt>
                <c:pt idx="54517">
                  <c:v>284.1875</c:v>
                </c:pt>
                <c:pt idx="54518">
                  <c:v>320.24609379999998</c:v>
                </c:pt>
                <c:pt idx="54519">
                  <c:v>329.94140620000002</c:v>
                </c:pt>
                <c:pt idx="54520">
                  <c:v>162.234375</c:v>
                </c:pt>
                <c:pt idx="54521">
                  <c:v>270.234375</c:v>
                </c:pt>
                <c:pt idx="54522">
                  <c:v>257.234375</c:v>
                </c:pt>
                <c:pt idx="54523">
                  <c:v>378.12890620000002</c:v>
                </c:pt>
                <c:pt idx="54524">
                  <c:v>406.33984379999998</c:v>
                </c:pt>
                <c:pt idx="54525">
                  <c:v>343.33984379999998</c:v>
                </c:pt>
                <c:pt idx="54526">
                  <c:v>380.33984379999998</c:v>
                </c:pt>
                <c:pt idx="54527">
                  <c:v>314.24609379999998</c:v>
                </c:pt>
                <c:pt idx="54528">
                  <c:v>382.94140620000002</c:v>
                </c:pt>
                <c:pt idx="54529">
                  <c:v>172.94140619999999</c:v>
                </c:pt>
                <c:pt idx="54530">
                  <c:v>479.94140620000002</c:v>
                </c:pt>
                <c:pt idx="54531">
                  <c:v>136.234375</c:v>
                </c:pt>
                <c:pt idx="54532">
                  <c:v>227.234375</c:v>
                </c:pt>
                <c:pt idx="54533">
                  <c:v>238.16796880000001</c:v>
                </c:pt>
                <c:pt idx="54534">
                  <c:v>220.12890619999999</c:v>
                </c:pt>
                <c:pt idx="54535">
                  <c:v>445.12890620000002</c:v>
                </c:pt>
                <c:pt idx="54536">
                  <c:v>92.33984375</c:v>
                </c:pt>
                <c:pt idx="54537">
                  <c:v>380.33984379999998</c:v>
                </c:pt>
                <c:pt idx="54538">
                  <c:v>435.12890620000002</c:v>
                </c:pt>
                <c:pt idx="54539">
                  <c:v>436.12890620000002</c:v>
                </c:pt>
                <c:pt idx="54540">
                  <c:v>324.12890620000002</c:v>
                </c:pt>
                <c:pt idx="54541">
                  <c:v>285.1875</c:v>
                </c:pt>
                <c:pt idx="54542">
                  <c:v>441.1875</c:v>
                </c:pt>
                <c:pt idx="54543">
                  <c:v>319.1875</c:v>
                </c:pt>
                <c:pt idx="54544">
                  <c:v>349.24609379999998</c:v>
                </c:pt>
                <c:pt idx="54545">
                  <c:v>351.24609379999998</c:v>
                </c:pt>
                <c:pt idx="54546">
                  <c:v>449.94140620000002</c:v>
                </c:pt>
                <c:pt idx="54547">
                  <c:v>191.16796880000001</c:v>
                </c:pt>
                <c:pt idx="54548">
                  <c:v>467.16796879999998</c:v>
                </c:pt>
                <c:pt idx="54549">
                  <c:v>333.33984379999998</c:v>
                </c:pt>
                <c:pt idx="54550">
                  <c:v>365.33984379999998</c:v>
                </c:pt>
                <c:pt idx="54551">
                  <c:v>184.33984380000001</c:v>
                </c:pt>
                <c:pt idx="54552">
                  <c:v>319.33984379999998</c:v>
                </c:pt>
                <c:pt idx="54553">
                  <c:v>224.33984380000001</c:v>
                </c:pt>
                <c:pt idx="54554">
                  <c:v>287.12890620000002</c:v>
                </c:pt>
                <c:pt idx="54555">
                  <c:v>355.12890620000002</c:v>
                </c:pt>
                <c:pt idx="54556">
                  <c:v>297.1875</c:v>
                </c:pt>
                <c:pt idx="54557">
                  <c:v>319.1875</c:v>
                </c:pt>
                <c:pt idx="54558">
                  <c:v>426.24609379999998</c:v>
                </c:pt>
                <c:pt idx="54559">
                  <c:v>302.94140620000002</c:v>
                </c:pt>
                <c:pt idx="54560">
                  <c:v>376.234375</c:v>
                </c:pt>
                <c:pt idx="54561">
                  <c:v>442.234375</c:v>
                </c:pt>
                <c:pt idx="54562">
                  <c:v>290.12890620000002</c:v>
                </c:pt>
                <c:pt idx="54563">
                  <c:v>385.12890620000002</c:v>
                </c:pt>
                <c:pt idx="54564">
                  <c:v>298.12890620000002</c:v>
                </c:pt>
                <c:pt idx="54565">
                  <c:v>165.12890619999999</c:v>
                </c:pt>
                <c:pt idx="54566">
                  <c:v>295.33984379999998</c:v>
                </c:pt>
                <c:pt idx="54567">
                  <c:v>327.33984379999998</c:v>
                </c:pt>
                <c:pt idx="54568">
                  <c:v>245.33984380000001</c:v>
                </c:pt>
                <c:pt idx="54569">
                  <c:v>396.1875</c:v>
                </c:pt>
                <c:pt idx="54570">
                  <c:v>502.1875</c:v>
                </c:pt>
                <c:pt idx="54571">
                  <c:v>469.1875</c:v>
                </c:pt>
                <c:pt idx="54572">
                  <c:v>233.1875</c:v>
                </c:pt>
                <c:pt idx="54573">
                  <c:v>394.94140620000002</c:v>
                </c:pt>
                <c:pt idx="54574">
                  <c:v>266.94140620000002</c:v>
                </c:pt>
                <c:pt idx="54575">
                  <c:v>355.234375</c:v>
                </c:pt>
                <c:pt idx="54576">
                  <c:v>235.12890619999999</c:v>
                </c:pt>
                <c:pt idx="54577">
                  <c:v>405.12890620000002</c:v>
                </c:pt>
                <c:pt idx="54578">
                  <c:v>296.33984379999998</c:v>
                </c:pt>
                <c:pt idx="54579">
                  <c:v>313.33984379999998</c:v>
                </c:pt>
                <c:pt idx="54580">
                  <c:v>404.234375</c:v>
                </c:pt>
                <c:pt idx="54581">
                  <c:v>322.16796879999998</c:v>
                </c:pt>
                <c:pt idx="54582">
                  <c:v>276.12890620000002</c:v>
                </c:pt>
                <c:pt idx="54583">
                  <c:v>252.12890619999999</c:v>
                </c:pt>
                <c:pt idx="54584">
                  <c:v>250.12890619999999</c:v>
                </c:pt>
                <c:pt idx="54585">
                  <c:v>369.33984379999998</c:v>
                </c:pt>
                <c:pt idx="54586">
                  <c:v>316.33984379999998</c:v>
                </c:pt>
                <c:pt idx="54587">
                  <c:v>407.24609379999998</c:v>
                </c:pt>
                <c:pt idx="54588">
                  <c:v>293.94140620000002</c:v>
                </c:pt>
                <c:pt idx="54589">
                  <c:v>445.234375</c:v>
                </c:pt>
                <c:pt idx="54590">
                  <c:v>355.12890620000002</c:v>
                </c:pt>
                <c:pt idx="54591">
                  <c:v>318.33984379999998</c:v>
                </c:pt>
                <c:pt idx="54592">
                  <c:v>346.12890620000002</c:v>
                </c:pt>
                <c:pt idx="54593">
                  <c:v>477.12890620000002</c:v>
                </c:pt>
                <c:pt idx="54594">
                  <c:v>313.1875</c:v>
                </c:pt>
                <c:pt idx="54595">
                  <c:v>326.1875</c:v>
                </c:pt>
                <c:pt idx="54596">
                  <c:v>272.1875</c:v>
                </c:pt>
                <c:pt idx="54597">
                  <c:v>369.24609379999998</c:v>
                </c:pt>
                <c:pt idx="54598">
                  <c:v>482.234375</c:v>
                </c:pt>
                <c:pt idx="54599">
                  <c:v>223.234375</c:v>
                </c:pt>
                <c:pt idx="54600">
                  <c:v>367.234375</c:v>
                </c:pt>
                <c:pt idx="54601">
                  <c:v>347.234375</c:v>
                </c:pt>
                <c:pt idx="54602">
                  <c:v>445.16796879999998</c:v>
                </c:pt>
                <c:pt idx="54603">
                  <c:v>343.12890620000002</c:v>
                </c:pt>
                <c:pt idx="54604">
                  <c:v>259.33984379999998</c:v>
                </c:pt>
                <c:pt idx="54605">
                  <c:v>474.1875</c:v>
                </c:pt>
                <c:pt idx="54606">
                  <c:v>487.1875</c:v>
                </c:pt>
                <c:pt idx="54607">
                  <c:v>245.24609380000001</c:v>
                </c:pt>
                <c:pt idx="54608">
                  <c:v>560.24609380000004</c:v>
                </c:pt>
                <c:pt idx="54609">
                  <c:v>271.24609379999998</c:v>
                </c:pt>
                <c:pt idx="54610">
                  <c:v>314.94140620000002</c:v>
                </c:pt>
                <c:pt idx="54611">
                  <c:v>324.234375</c:v>
                </c:pt>
                <c:pt idx="54612">
                  <c:v>532.234375</c:v>
                </c:pt>
                <c:pt idx="54613">
                  <c:v>336.234375</c:v>
                </c:pt>
                <c:pt idx="54614">
                  <c:v>320.234375</c:v>
                </c:pt>
                <c:pt idx="54615">
                  <c:v>329.16796879999998</c:v>
                </c:pt>
                <c:pt idx="54616">
                  <c:v>263.16796879999998</c:v>
                </c:pt>
                <c:pt idx="54617">
                  <c:v>189.12890619999999</c:v>
                </c:pt>
                <c:pt idx="54618">
                  <c:v>212.12890619999999</c:v>
                </c:pt>
                <c:pt idx="54619">
                  <c:v>493.33984379999998</c:v>
                </c:pt>
                <c:pt idx="54620">
                  <c:v>296.33984379999998</c:v>
                </c:pt>
                <c:pt idx="54621">
                  <c:v>124.1289062</c:v>
                </c:pt>
                <c:pt idx="54622">
                  <c:v>191.12890619999999</c:v>
                </c:pt>
                <c:pt idx="54623">
                  <c:v>371.1875</c:v>
                </c:pt>
                <c:pt idx="54624">
                  <c:v>265.1875</c:v>
                </c:pt>
                <c:pt idx="54625">
                  <c:v>495.24609379999998</c:v>
                </c:pt>
                <c:pt idx="54626">
                  <c:v>307.24609379999998</c:v>
                </c:pt>
                <c:pt idx="54627">
                  <c:v>430.24609379999998</c:v>
                </c:pt>
                <c:pt idx="54628">
                  <c:v>275.94140620000002</c:v>
                </c:pt>
                <c:pt idx="54629">
                  <c:v>386.234375</c:v>
                </c:pt>
                <c:pt idx="54630">
                  <c:v>343.234375</c:v>
                </c:pt>
                <c:pt idx="54631">
                  <c:v>286.16796879999998</c:v>
                </c:pt>
                <c:pt idx="54632">
                  <c:v>216.16796880000001</c:v>
                </c:pt>
                <c:pt idx="54633">
                  <c:v>114.1679688</c:v>
                </c:pt>
                <c:pt idx="54634">
                  <c:v>312.12890620000002</c:v>
                </c:pt>
                <c:pt idx="54635">
                  <c:v>369.12890620000002</c:v>
                </c:pt>
                <c:pt idx="54636">
                  <c:v>272.33984379999998</c:v>
                </c:pt>
                <c:pt idx="54637">
                  <c:v>462.33984379999998</c:v>
                </c:pt>
                <c:pt idx="54638">
                  <c:v>371.12890620000002</c:v>
                </c:pt>
                <c:pt idx="54639">
                  <c:v>279.12890620000002</c:v>
                </c:pt>
                <c:pt idx="54640">
                  <c:v>425.12890620000002</c:v>
                </c:pt>
                <c:pt idx="54641">
                  <c:v>175.12890619999999</c:v>
                </c:pt>
                <c:pt idx="54642">
                  <c:v>179.1875</c:v>
                </c:pt>
                <c:pt idx="54643">
                  <c:v>403.24609379999998</c:v>
                </c:pt>
                <c:pt idx="54644">
                  <c:v>271.24609379999998</c:v>
                </c:pt>
                <c:pt idx="54645">
                  <c:v>169.24609380000001</c:v>
                </c:pt>
                <c:pt idx="54646">
                  <c:v>305.234375</c:v>
                </c:pt>
                <c:pt idx="54647">
                  <c:v>256.16796879999998</c:v>
                </c:pt>
                <c:pt idx="54648">
                  <c:v>515.16796880000004</c:v>
                </c:pt>
                <c:pt idx="54649">
                  <c:v>251.12890619999999</c:v>
                </c:pt>
                <c:pt idx="54650">
                  <c:v>282.12890620000002</c:v>
                </c:pt>
                <c:pt idx="54651">
                  <c:v>348.33984379999998</c:v>
                </c:pt>
                <c:pt idx="54652">
                  <c:v>418.33984379999998</c:v>
                </c:pt>
                <c:pt idx="54653">
                  <c:v>263.33984379999998</c:v>
                </c:pt>
                <c:pt idx="54654">
                  <c:v>191.33984380000001</c:v>
                </c:pt>
                <c:pt idx="54655">
                  <c:v>292.12890620000002</c:v>
                </c:pt>
                <c:pt idx="54656">
                  <c:v>414.12890620000002</c:v>
                </c:pt>
                <c:pt idx="54657">
                  <c:v>132.1875</c:v>
                </c:pt>
                <c:pt idx="54658">
                  <c:v>285.1875</c:v>
                </c:pt>
                <c:pt idx="54659">
                  <c:v>242.24609380000001</c:v>
                </c:pt>
                <c:pt idx="54660">
                  <c:v>113.2460938</c:v>
                </c:pt>
                <c:pt idx="54661">
                  <c:v>265.24609379999998</c:v>
                </c:pt>
                <c:pt idx="54662">
                  <c:v>254.24609380000001</c:v>
                </c:pt>
                <c:pt idx="54663">
                  <c:v>231.94140619999999</c:v>
                </c:pt>
                <c:pt idx="54664">
                  <c:v>359.94140620000002</c:v>
                </c:pt>
                <c:pt idx="54665">
                  <c:v>398.94140620000002</c:v>
                </c:pt>
                <c:pt idx="54666">
                  <c:v>415.94140620000002</c:v>
                </c:pt>
                <c:pt idx="54667">
                  <c:v>275.94140620000002</c:v>
                </c:pt>
                <c:pt idx="54668">
                  <c:v>354.94140620000002</c:v>
                </c:pt>
                <c:pt idx="54669">
                  <c:v>325.234375</c:v>
                </c:pt>
                <c:pt idx="54670">
                  <c:v>410.234375</c:v>
                </c:pt>
                <c:pt idx="54671">
                  <c:v>143.16796880000001</c:v>
                </c:pt>
                <c:pt idx="54672">
                  <c:v>358.16796879999998</c:v>
                </c:pt>
                <c:pt idx="54673">
                  <c:v>285.16796879999998</c:v>
                </c:pt>
                <c:pt idx="54674">
                  <c:v>368.16796879999998</c:v>
                </c:pt>
                <c:pt idx="54675">
                  <c:v>195.16796880000001</c:v>
                </c:pt>
                <c:pt idx="54676">
                  <c:v>360.16796879999998</c:v>
                </c:pt>
                <c:pt idx="54677">
                  <c:v>308.12890620000002</c:v>
                </c:pt>
                <c:pt idx="54678">
                  <c:v>458.33984379999998</c:v>
                </c:pt>
                <c:pt idx="54679">
                  <c:v>252.12890619999999</c:v>
                </c:pt>
                <c:pt idx="54680">
                  <c:v>276.12890620000002</c:v>
                </c:pt>
                <c:pt idx="54681">
                  <c:v>374.12890620000002</c:v>
                </c:pt>
                <c:pt idx="54682">
                  <c:v>338.12890620000002</c:v>
                </c:pt>
                <c:pt idx="54683">
                  <c:v>254.12890619999999</c:v>
                </c:pt>
                <c:pt idx="54684">
                  <c:v>218.24609380000001</c:v>
                </c:pt>
                <c:pt idx="54685">
                  <c:v>352.24609379999998</c:v>
                </c:pt>
                <c:pt idx="54686">
                  <c:v>297.24609379999998</c:v>
                </c:pt>
                <c:pt idx="54687">
                  <c:v>447.24609379999998</c:v>
                </c:pt>
                <c:pt idx="54688">
                  <c:v>334.94140620000002</c:v>
                </c:pt>
                <c:pt idx="54689">
                  <c:v>495.94140620000002</c:v>
                </c:pt>
                <c:pt idx="54690">
                  <c:v>319.234375</c:v>
                </c:pt>
                <c:pt idx="54691">
                  <c:v>583.234375</c:v>
                </c:pt>
                <c:pt idx="54692">
                  <c:v>240.16796880000001</c:v>
                </c:pt>
                <c:pt idx="54693">
                  <c:v>352.16796879999998</c:v>
                </c:pt>
                <c:pt idx="54694">
                  <c:v>328.12890620000002</c:v>
                </c:pt>
                <c:pt idx="54695">
                  <c:v>373.12890620000002</c:v>
                </c:pt>
                <c:pt idx="54696">
                  <c:v>427.12890620000002</c:v>
                </c:pt>
                <c:pt idx="54697">
                  <c:v>189.33984380000001</c:v>
                </c:pt>
                <c:pt idx="54698">
                  <c:v>437.33984379999998</c:v>
                </c:pt>
                <c:pt idx="54699">
                  <c:v>571.12890619999996</c:v>
                </c:pt>
                <c:pt idx="54700">
                  <c:v>167.12890619999999</c:v>
                </c:pt>
                <c:pt idx="54701">
                  <c:v>330.12890620000002</c:v>
                </c:pt>
                <c:pt idx="54702">
                  <c:v>166.1875</c:v>
                </c:pt>
                <c:pt idx="54703">
                  <c:v>449.24609379999998</c:v>
                </c:pt>
                <c:pt idx="54704">
                  <c:v>420.24609379999998</c:v>
                </c:pt>
                <c:pt idx="54705">
                  <c:v>415.24609379999998</c:v>
                </c:pt>
                <c:pt idx="54706">
                  <c:v>335.94140620000002</c:v>
                </c:pt>
                <c:pt idx="54707">
                  <c:v>311.94140620000002</c:v>
                </c:pt>
                <c:pt idx="54708">
                  <c:v>290.94140620000002</c:v>
                </c:pt>
                <c:pt idx="54709">
                  <c:v>297.94140620000002</c:v>
                </c:pt>
                <c:pt idx="54710">
                  <c:v>274.234375</c:v>
                </c:pt>
                <c:pt idx="54711">
                  <c:v>258.234375</c:v>
                </c:pt>
                <c:pt idx="54712">
                  <c:v>214.12890619999999</c:v>
                </c:pt>
                <c:pt idx="54713">
                  <c:v>453.33984379999998</c:v>
                </c:pt>
                <c:pt idx="54714">
                  <c:v>182.33984380000001</c:v>
                </c:pt>
                <c:pt idx="54715">
                  <c:v>298.33984379999998</c:v>
                </c:pt>
                <c:pt idx="54716">
                  <c:v>236.12890619999999</c:v>
                </c:pt>
                <c:pt idx="54717">
                  <c:v>329.12890620000002</c:v>
                </c:pt>
                <c:pt idx="54718">
                  <c:v>312.12890620000002</c:v>
                </c:pt>
                <c:pt idx="54719">
                  <c:v>245.12890619999999</c:v>
                </c:pt>
                <c:pt idx="54720">
                  <c:v>143.24609380000001</c:v>
                </c:pt>
                <c:pt idx="54721">
                  <c:v>254.24609380000001</c:v>
                </c:pt>
                <c:pt idx="54722">
                  <c:v>298.24609379999998</c:v>
                </c:pt>
                <c:pt idx="54723">
                  <c:v>338.24609379999998</c:v>
                </c:pt>
                <c:pt idx="54724">
                  <c:v>255.24609380000001</c:v>
                </c:pt>
                <c:pt idx="54725">
                  <c:v>259.24609379999998</c:v>
                </c:pt>
                <c:pt idx="54726">
                  <c:v>340.94140620000002</c:v>
                </c:pt>
                <c:pt idx="54727">
                  <c:v>250.94140619999999</c:v>
                </c:pt>
                <c:pt idx="54728">
                  <c:v>202.94140619999999</c:v>
                </c:pt>
                <c:pt idx="54729">
                  <c:v>491.94140620000002</c:v>
                </c:pt>
                <c:pt idx="54730">
                  <c:v>293.94140620000002</c:v>
                </c:pt>
                <c:pt idx="54731">
                  <c:v>234.234375</c:v>
                </c:pt>
                <c:pt idx="54732">
                  <c:v>212.234375</c:v>
                </c:pt>
                <c:pt idx="54733">
                  <c:v>213.16796880000001</c:v>
                </c:pt>
                <c:pt idx="54734">
                  <c:v>159.12890619999999</c:v>
                </c:pt>
                <c:pt idx="54735">
                  <c:v>179.12890619999999</c:v>
                </c:pt>
                <c:pt idx="54736">
                  <c:v>341.12890620000002</c:v>
                </c:pt>
                <c:pt idx="54737">
                  <c:v>409.12890620000002</c:v>
                </c:pt>
                <c:pt idx="54738">
                  <c:v>394.1875</c:v>
                </c:pt>
                <c:pt idx="54739">
                  <c:v>490.24609379999998</c:v>
                </c:pt>
                <c:pt idx="54740">
                  <c:v>343.94140620000002</c:v>
                </c:pt>
                <c:pt idx="54741">
                  <c:v>462.234375</c:v>
                </c:pt>
                <c:pt idx="54742">
                  <c:v>171.234375</c:v>
                </c:pt>
                <c:pt idx="54743">
                  <c:v>585.16796880000004</c:v>
                </c:pt>
                <c:pt idx="54744">
                  <c:v>197.16796880000001</c:v>
                </c:pt>
                <c:pt idx="54745">
                  <c:v>411.12890620000002</c:v>
                </c:pt>
                <c:pt idx="54746">
                  <c:v>415.12890620000002</c:v>
                </c:pt>
                <c:pt idx="54747">
                  <c:v>228.33984380000001</c:v>
                </c:pt>
                <c:pt idx="54748">
                  <c:v>300.33984379999998</c:v>
                </c:pt>
                <c:pt idx="54749">
                  <c:v>200.33984380000001</c:v>
                </c:pt>
                <c:pt idx="54750">
                  <c:v>351.33984379999998</c:v>
                </c:pt>
                <c:pt idx="54751">
                  <c:v>456.12890620000002</c:v>
                </c:pt>
                <c:pt idx="54752">
                  <c:v>419.12890620000002</c:v>
                </c:pt>
                <c:pt idx="54753">
                  <c:v>622.12890619999996</c:v>
                </c:pt>
                <c:pt idx="54754">
                  <c:v>404.12890620000002</c:v>
                </c:pt>
                <c:pt idx="54755">
                  <c:v>258.12890620000002</c:v>
                </c:pt>
                <c:pt idx="54756">
                  <c:v>273.12890620000002</c:v>
                </c:pt>
                <c:pt idx="54757">
                  <c:v>286.12890620000002</c:v>
                </c:pt>
                <c:pt idx="54758">
                  <c:v>207.1875</c:v>
                </c:pt>
                <c:pt idx="54759">
                  <c:v>257.1875</c:v>
                </c:pt>
                <c:pt idx="54760">
                  <c:v>320.24609379999998</c:v>
                </c:pt>
                <c:pt idx="54761">
                  <c:v>529.24609380000004</c:v>
                </c:pt>
                <c:pt idx="54762">
                  <c:v>425.24609379999998</c:v>
                </c:pt>
                <c:pt idx="54763">
                  <c:v>267.24609379999998</c:v>
                </c:pt>
                <c:pt idx="54764">
                  <c:v>314.94140620000002</c:v>
                </c:pt>
                <c:pt idx="54765">
                  <c:v>425.94140620000002</c:v>
                </c:pt>
                <c:pt idx="54766">
                  <c:v>360.94140620000002</c:v>
                </c:pt>
                <c:pt idx="54767">
                  <c:v>240.234375</c:v>
                </c:pt>
                <c:pt idx="54768">
                  <c:v>227.234375</c:v>
                </c:pt>
                <c:pt idx="54769">
                  <c:v>310.12890620000002</c:v>
                </c:pt>
                <c:pt idx="54770">
                  <c:v>375.12890620000002</c:v>
                </c:pt>
                <c:pt idx="54771">
                  <c:v>225.12890619999999</c:v>
                </c:pt>
                <c:pt idx="54772">
                  <c:v>204.1875</c:v>
                </c:pt>
                <c:pt idx="54773">
                  <c:v>223.1875</c:v>
                </c:pt>
                <c:pt idx="54774">
                  <c:v>270.24609379999998</c:v>
                </c:pt>
                <c:pt idx="54775">
                  <c:v>375.94140620000002</c:v>
                </c:pt>
                <c:pt idx="54776">
                  <c:v>313.94140620000002</c:v>
                </c:pt>
                <c:pt idx="54777">
                  <c:v>430.94140620000002</c:v>
                </c:pt>
                <c:pt idx="54778">
                  <c:v>332.234375</c:v>
                </c:pt>
                <c:pt idx="54779">
                  <c:v>306.234375</c:v>
                </c:pt>
                <c:pt idx="54780">
                  <c:v>386.12890620000002</c:v>
                </c:pt>
                <c:pt idx="54781">
                  <c:v>179.12890619999999</c:v>
                </c:pt>
                <c:pt idx="54782">
                  <c:v>370.12890620000002</c:v>
                </c:pt>
                <c:pt idx="54783">
                  <c:v>190.12890619999999</c:v>
                </c:pt>
                <c:pt idx="54784">
                  <c:v>281.33984379999998</c:v>
                </c:pt>
                <c:pt idx="54785">
                  <c:v>490.1875</c:v>
                </c:pt>
                <c:pt idx="54786">
                  <c:v>355.24609379999998</c:v>
                </c:pt>
                <c:pt idx="54787">
                  <c:v>371.24609379999998</c:v>
                </c:pt>
                <c:pt idx="54788">
                  <c:v>314.24609379999998</c:v>
                </c:pt>
                <c:pt idx="54789">
                  <c:v>318.24609379999998</c:v>
                </c:pt>
                <c:pt idx="54790">
                  <c:v>370.94140620000002</c:v>
                </c:pt>
                <c:pt idx="54791">
                  <c:v>441.94140620000002</c:v>
                </c:pt>
                <c:pt idx="54792">
                  <c:v>242.234375</c:v>
                </c:pt>
                <c:pt idx="54793">
                  <c:v>272.234375</c:v>
                </c:pt>
                <c:pt idx="54794">
                  <c:v>407.234375</c:v>
                </c:pt>
                <c:pt idx="54795">
                  <c:v>367.234375</c:v>
                </c:pt>
                <c:pt idx="54796">
                  <c:v>280.234375</c:v>
                </c:pt>
                <c:pt idx="54797">
                  <c:v>326.12890620000002</c:v>
                </c:pt>
                <c:pt idx="54798">
                  <c:v>316.12890620000002</c:v>
                </c:pt>
                <c:pt idx="54799">
                  <c:v>392.33984379999998</c:v>
                </c:pt>
                <c:pt idx="54800">
                  <c:v>337.12890620000002</c:v>
                </c:pt>
                <c:pt idx="54801">
                  <c:v>241.1875</c:v>
                </c:pt>
                <c:pt idx="54802">
                  <c:v>324.1875</c:v>
                </c:pt>
                <c:pt idx="54803">
                  <c:v>453.1875</c:v>
                </c:pt>
                <c:pt idx="54804">
                  <c:v>378.1875</c:v>
                </c:pt>
                <c:pt idx="54805">
                  <c:v>344.1875</c:v>
                </c:pt>
                <c:pt idx="54806">
                  <c:v>188.24609380000001</c:v>
                </c:pt>
                <c:pt idx="54807">
                  <c:v>357.24609379999998</c:v>
                </c:pt>
                <c:pt idx="54808">
                  <c:v>295.234375</c:v>
                </c:pt>
                <c:pt idx="54809">
                  <c:v>369.234375</c:v>
                </c:pt>
                <c:pt idx="54810">
                  <c:v>388.16796879999998</c:v>
                </c:pt>
                <c:pt idx="54811">
                  <c:v>221.12890619999999</c:v>
                </c:pt>
                <c:pt idx="54812">
                  <c:v>284.33984379999998</c:v>
                </c:pt>
                <c:pt idx="54813">
                  <c:v>389.33984379999998</c:v>
                </c:pt>
                <c:pt idx="54814">
                  <c:v>331.33984379999998</c:v>
                </c:pt>
                <c:pt idx="54815">
                  <c:v>325.33984379999998</c:v>
                </c:pt>
                <c:pt idx="54816">
                  <c:v>369.33984379999998</c:v>
                </c:pt>
                <c:pt idx="54817">
                  <c:v>405.33984379999998</c:v>
                </c:pt>
                <c:pt idx="54818">
                  <c:v>392.12890620000002</c:v>
                </c:pt>
                <c:pt idx="54819">
                  <c:v>438.12890620000002</c:v>
                </c:pt>
                <c:pt idx="54820">
                  <c:v>246.12890619999999</c:v>
                </c:pt>
                <c:pt idx="54821">
                  <c:v>318.12890620000002</c:v>
                </c:pt>
                <c:pt idx="54822">
                  <c:v>401.12890620000002</c:v>
                </c:pt>
                <c:pt idx="54823">
                  <c:v>297.1875</c:v>
                </c:pt>
                <c:pt idx="54824">
                  <c:v>342.24609379999998</c:v>
                </c:pt>
                <c:pt idx="54825">
                  <c:v>202.94140619999999</c:v>
                </c:pt>
                <c:pt idx="54826">
                  <c:v>578.234375</c:v>
                </c:pt>
                <c:pt idx="54827">
                  <c:v>319.234375</c:v>
                </c:pt>
                <c:pt idx="54828">
                  <c:v>308.16796879999998</c:v>
                </c:pt>
                <c:pt idx="54829">
                  <c:v>517.16796880000004</c:v>
                </c:pt>
                <c:pt idx="54830">
                  <c:v>301.12890620000002</c:v>
                </c:pt>
                <c:pt idx="54831">
                  <c:v>333.12890620000002</c:v>
                </c:pt>
                <c:pt idx="54832">
                  <c:v>323.12890620000002</c:v>
                </c:pt>
                <c:pt idx="54833">
                  <c:v>503.12890620000002</c:v>
                </c:pt>
                <c:pt idx="54834">
                  <c:v>128.33984380000001</c:v>
                </c:pt>
                <c:pt idx="54835">
                  <c:v>385.33984379999998</c:v>
                </c:pt>
                <c:pt idx="54836">
                  <c:v>456.12890620000002</c:v>
                </c:pt>
                <c:pt idx="54837">
                  <c:v>276.1875</c:v>
                </c:pt>
                <c:pt idx="54838">
                  <c:v>298.1875</c:v>
                </c:pt>
                <c:pt idx="54839">
                  <c:v>353.1875</c:v>
                </c:pt>
                <c:pt idx="54840">
                  <c:v>268.24609379999998</c:v>
                </c:pt>
                <c:pt idx="54841">
                  <c:v>185.24609380000001</c:v>
                </c:pt>
                <c:pt idx="54842">
                  <c:v>199.94140619999999</c:v>
                </c:pt>
                <c:pt idx="54843">
                  <c:v>323.94140620000002</c:v>
                </c:pt>
                <c:pt idx="54844">
                  <c:v>257.94140620000002</c:v>
                </c:pt>
                <c:pt idx="54845">
                  <c:v>306.94140620000002</c:v>
                </c:pt>
                <c:pt idx="54846">
                  <c:v>327.16796879999998</c:v>
                </c:pt>
                <c:pt idx="54847">
                  <c:v>338.12890620000002</c:v>
                </c:pt>
                <c:pt idx="54848">
                  <c:v>260.12890620000002</c:v>
                </c:pt>
                <c:pt idx="54849">
                  <c:v>322.12890620000002</c:v>
                </c:pt>
                <c:pt idx="54850">
                  <c:v>353.33984379999998</c:v>
                </c:pt>
                <c:pt idx="54851">
                  <c:v>372.12890620000002</c:v>
                </c:pt>
                <c:pt idx="54852">
                  <c:v>340.12890620000002</c:v>
                </c:pt>
                <c:pt idx="54853">
                  <c:v>401.1875</c:v>
                </c:pt>
                <c:pt idx="54854">
                  <c:v>212.1875</c:v>
                </c:pt>
                <c:pt idx="54855">
                  <c:v>292.24609379999998</c:v>
                </c:pt>
                <c:pt idx="54856">
                  <c:v>473.24609379999998</c:v>
                </c:pt>
                <c:pt idx="54857">
                  <c:v>264.24609379999998</c:v>
                </c:pt>
                <c:pt idx="54858">
                  <c:v>383.94140620000002</c:v>
                </c:pt>
                <c:pt idx="54859">
                  <c:v>157.234375</c:v>
                </c:pt>
                <c:pt idx="54860">
                  <c:v>363.16796879999998</c:v>
                </c:pt>
                <c:pt idx="54861">
                  <c:v>278.16796879999998</c:v>
                </c:pt>
                <c:pt idx="54862">
                  <c:v>266.12890620000002</c:v>
                </c:pt>
                <c:pt idx="54863">
                  <c:v>354.12890620000002</c:v>
                </c:pt>
                <c:pt idx="54864">
                  <c:v>289.33984379999998</c:v>
                </c:pt>
                <c:pt idx="54865">
                  <c:v>234.33984380000001</c:v>
                </c:pt>
                <c:pt idx="54866">
                  <c:v>304.12890620000002</c:v>
                </c:pt>
                <c:pt idx="54867">
                  <c:v>421.12890620000002</c:v>
                </c:pt>
                <c:pt idx="54868">
                  <c:v>429.1875</c:v>
                </c:pt>
                <c:pt idx="54869">
                  <c:v>173.1875</c:v>
                </c:pt>
                <c:pt idx="54870">
                  <c:v>505.1875</c:v>
                </c:pt>
                <c:pt idx="54871">
                  <c:v>248.24609380000001</c:v>
                </c:pt>
                <c:pt idx="54872">
                  <c:v>325.24609379999998</c:v>
                </c:pt>
                <c:pt idx="54873">
                  <c:v>394.94140620000002</c:v>
                </c:pt>
                <c:pt idx="54874">
                  <c:v>413.94140620000002</c:v>
                </c:pt>
                <c:pt idx="54875">
                  <c:v>196.234375</c:v>
                </c:pt>
                <c:pt idx="54876">
                  <c:v>317.234375</c:v>
                </c:pt>
                <c:pt idx="54877">
                  <c:v>373.234375</c:v>
                </c:pt>
                <c:pt idx="54878">
                  <c:v>186.234375</c:v>
                </c:pt>
                <c:pt idx="54879">
                  <c:v>430.16796879999998</c:v>
                </c:pt>
                <c:pt idx="54880">
                  <c:v>197.16796880000001</c:v>
                </c:pt>
                <c:pt idx="54881">
                  <c:v>221.16796880000001</c:v>
                </c:pt>
                <c:pt idx="54882">
                  <c:v>510.16796879999998</c:v>
                </c:pt>
                <c:pt idx="54883">
                  <c:v>397.16796879999998</c:v>
                </c:pt>
                <c:pt idx="54884">
                  <c:v>473.16796879999998</c:v>
                </c:pt>
                <c:pt idx="54885">
                  <c:v>179.16796880000001</c:v>
                </c:pt>
                <c:pt idx="54886">
                  <c:v>351.16796879999998</c:v>
                </c:pt>
                <c:pt idx="54887">
                  <c:v>474.16796879999998</c:v>
                </c:pt>
                <c:pt idx="54888">
                  <c:v>275.12890620000002</c:v>
                </c:pt>
                <c:pt idx="54889">
                  <c:v>362.12890620000002</c:v>
                </c:pt>
                <c:pt idx="54890">
                  <c:v>518.33984380000004</c:v>
                </c:pt>
                <c:pt idx="54891">
                  <c:v>374.12890620000002</c:v>
                </c:pt>
                <c:pt idx="54892">
                  <c:v>370.12890620000002</c:v>
                </c:pt>
                <c:pt idx="54893">
                  <c:v>323.12890620000002</c:v>
                </c:pt>
                <c:pt idx="54894">
                  <c:v>190.1875</c:v>
                </c:pt>
                <c:pt idx="54895">
                  <c:v>343.1875</c:v>
                </c:pt>
                <c:pt idx="54896">
                  <c:v>331.24609379999998</c:v>
                </c:pt>
                <c:pt idx="54897">
                  <c:v>419.94140620000002</c:v>
                </c:pt>
                <c:pt idx="54898">
                  <c:v>163.234375</c:v>
                </c:pt>
                <c:pt idx="54899">
                  <c:v>263.234375</c:v>
                </c:pt>
                <c:pt idx="54900">
                  <c:v>196.234375</c:v>
                </c:pt>
                <c:pt idx="54901">
                  <c:v>370.16796879999998</c:v>
                </c:pt>
                <c:pt idx="54902">
                  <c:v>193.16796880000001</c:v>
                </c:pt>
                <c:pt idx="54903">
                  <c:v>246.16796880000001</c:v>
                </c:pt>
                <c:pt idx="54904">
                  <c:v>300.16796879999998</c:v>
                </c:pt>
                <c:pt idx="54905">
                  <c:v>367.12890620000002</c:v>
                </c:pt>
                <c:pt idx="54906">
                  <c:v>205.33984380000001</c:v>
                </c:pt>
                <c:pt idx="54907">
                  <c:v>555.12890619999996</c:v>
                </c:pt>
                <c:pt idx="54908">
                  <c:v>382.12890620000002</c:v>
                </c:pt>
                <c:pt idx="54909">
                  <c:v>392.24609379999998</c:v>
                </c:pt>
                <c:pt idx="54910">
                  <c:v>285.94140620000002</c:v>
                </c:pt>
                <c:pt idx="54911">
                  <c:v>222.94140619999999</c:v>
                </c:pt>
                <c:pt idx="54912">
                  <c:v>311.94140620000002</c:v>
                </c:pt>
                <c:pt idx="54913">
                  <c:v>171.234375</c:v>
                </c:pt>
                <c:pt idx="54914">
                  <c:v>399.234375</c:v>
                </c:pt>
                <c:pt idx="54915">
                  <c:v>350.16796879999998</c:v>
                </c:pt>
                <c:pt idx="54916">
                  <c:v>362.16796879999998</c:v>
                </c:pt>
                <c:pt idx="54917">
                  <c:v>293.12890620000002</c:v>
                </c:pt>
                <c:pt idx="54918">
                  <c:v>200.33984380000001</c:v>
                </c:pt>
                <c:pt idx="54919">
                  <c:v>554.33984380000004</c:v>
                </c:pt>
                <c:pt idx="54920">
                  <c:v>357.33984379999998</c:v>
                </c:pt>
                <c:pt idx="54921">
                  <c:v>391.33984379999998</c:v>
                </c:pt>
                <c:pt idx="54922">
                  <c:v>376.33984379999998</c:v>
                </c:pt>
                <c:pt idx="54923">
                  <c:v>271.33984379999998</c:v>
                </c:pt>
                <c:pt idx="54924">
                  <c:v>339.12890620000002</c:v>
                </c:pt>
                <c:pt idx="54925">
                  <c:v>332.1875</c:v>
                </c:pt>
                <c:pt idx="54926">
                  <c:v>305.1875</c:v>
                </c:pt>
                <c:pt idx="54927">
                  <c:v>381.24609379999998</c:v>
                </c:pt>
                <c:pt idx="54928">
                  <c:v>403.24609379999998</c:v>
                </c:pt>
                <c:pt idx="54929">
                  <c:v>482.94140620000002</c:v>
                </c:pt>
                <c:pt idx="54930">
                  <c:v>279.94140620000002</c:v>
                </c:pt>
                <c:pt idx="54931">
                  <c:v>323.94140620000002</c:v>
                </c:pt>
                <c:pt idx="54932">
                  <c:v>346.234375</c:v>
                </c:pt>
                <c:pt idx="54933">
                  <c:v>355.234375</c:v>
                </c:pt>
                <c:pt idx="54934">
                  <c:v>367.234375</c:v>
                </c:pt>
                <c:pt idx="54935">
                  <c:v>236.234375</c:v>
                </c:pt>
                <c:pt idx="54936">
                  <c:v>452.234375</c:v>
                </c:pt>
                <c:pt idx="54937">
                  <c:v>259.16796879999998</c:v>
                </c:pt>
                <c:pt idx="54938">
                  <c:v>414.16796879999998</c:v>
                </c:pt>
                <c:pt idx="54939">
                  <c:v>315.12890620000002</c:v>
                </c:pt>
                <c:pt idx="54940">
                  <c:v>232.33984380000001</c:v>
                </c:pt>
                <c:pt idx="54941">
                  <c:v>420.33984379999998</c:v>
                </c:pt>
                <c:pt idx="54942">
                  <c:v>493.12890620000002</c:v>
                </c:pt>
                <c:pt idx="54943">
                  <c:v>151.12890619999999</c:v>
                </c:pt>
                <c:pt idx="54944">
                  <c:v>353.1875</c:v>
                </c:pt>
                <c:pt idx="54945">
                  <c:v>258.1875</c:v>
                </c:pt>
                <c:pt idx="54946">
                  <c:v>378.1875</c:v>
                </c:pt>
                <c:pt idx="54947">
                  <c:v>236.1875</c:v>
                </c:pt>
                <c:pt idx="54948">
                  <c:v>380.24609379999998</c:v>
                </c:pt>
                <c:pt idx="54949">
                  <c:v>405.24609379999998</c:v>
                </c:pt>
                <c:pt idx="54950">
                  <c:v>288.24609379999998</c:v>
                </c:pt>
                <c:pt idx="54951">
                  <c:v>200.234375</c:v>
                </c:pt>
                <c:pt idx="54952">
                  <c:v>310.16796879999998</c:v>
                </c:pt>
                <c:pt idx="54953">
                  <c:v>495.12890620000002</c:v>
                </c:pt>
                <c:pt idx="54954">
                  <c:v>282.12890620000002</c:v>
                </c:pt>
                <c:pt idx="54955">
                  <c:v>358.12890620000002</c:v>
                </c:pt>
                <c:pt idx="54956">
                  <c:v>325.33984379999998</c:v>
                </c:pt>
                <c:pt idx="54957">
                  <c:v>333.33984379999998</c:v>
                </c:pt>
                <c:pt idx="54958">
                  <c:v>277.33984379999998</c:v>
                </c:pt>
                <c:pt idx="54959">
                  <c:v>365.12890620000002</c:v>
                </c:pt>
                <c:pt idx="54960">
                  <c:v>389.12890620000002</c:v>
                </c:pt>
                <c:pt idx="54961">
                  <c:v>252.12890619999999</c:v>
                </c:pt>
                <c:pt idx="54962">
                  <c:v>347.1875</c:v>
                </c:pt>
                <c:pt idx="54963">
                  <c:v>397.24609379999998</c:v>
                </c:pt>
                <c:pt idx="54964">
                  <c:v>452.24609379999998</c:v>
                </c:pt>
                <c:pt idx="54965">
                  <c:v>355.24609379999998</c:v>
                </c:pt>
                <c:pt idx="54966">
                  <c:v>389.94140620000002</c:v>
                </c:pt>
                <c:pt idx="54967">
                  <c:v>266.234375</c:v>
                </c:pt>
                <c:pt idx="54968">
                  <c:v>349.234375</c:v>
                </c:pt>
                <c:pt idx="54969">
                  <c:v>585.16796880000004</c:v>
                </c:pt>
                <c:pt idx="54970">
                  <c:v>225.12890619999999</c:v>
                </c:pt>
                <c:pt idx="54971">
                  <c:v>196.12890619999999</c:v>
                </c:pt>
                <c:pt idx="54972">
                  <c:v>386.33984379999998</c:v>
                </c:pt>
                <c:pt idx="54973">
                  <c:v>487.33984379999998</c:v>
                </c:pt>
                <c:pt idx="54974">
                  <c:v>340.12890620000002</c:v>
                </c:pt>
                <c:pt idx="54975">
                  <c:v>479.1875</c:v>
                </c:pt>
                <c:pt idx="54976">
                  <c:v>235.1875</c:v>
                </c:pt>
                <c:pt idx="54977">
                  <c:v>462.1875</c:v>
                </c:pt>
                <c:pt idx="54978">
                  <c:v>237.24609380000001</c:v>
                </c:pt>
                <c:pt idx="54979">
                  <c:v>371.24609379999998</c:v>
                </c:pt>
                <c:pt idx="54980">
                  <c:v>359.94140620000002</c:v>
                </c:pt>
                <c:pt idx="54981">
                  <c:v>304.234375</c:v>
                </c:pt>
                <c:pt idx="54982">
                  <c:v>310.234375</c:v>
                </c:pt>
                <c:pt idx="54983">
                  <c:v>420.234375</c:v>
                </c:pt>
                <c:pt idx="54984">
                  <c:v>246.16796880000001</c:v>
                </c:pt>
                <c:pt idx="54985">
                  <c:v>308.16796879999998</c:v>
                </c:pt>
                <c:pt idx="54986">
                  <c:v>354.16796879999998</c:v>
                </c:pt>
                <c:pt idx="54987">
                  <c:v>238.16796880000001</c:v>
                </c:pt>
                <c:pt idx="54988">
                  <c:v>264.16796879999998</c:v>
                </c:pt>
                <c:pt idx="54989">
                  <c:v>160.12890619999999</c:v>
                </c:pt>
                <c:pt idx="54990">
                  <c:v>517.12890619999996</c:v>
                </c:pt>
                <c:pt idx="54991">
                  <c:v>421.12890620000002</c:v>
                </c:pt>
                <c:pt idx="54992">
                  <c:v>203.33984380000001</c:v>
                </c:pt>
                <c:pt idx="54993">
                  <c:v>418.33984379999998</c:v>
                </c:pt>
                <c:pt idx="54994">
                  <c:v>331.12890620000002</c:v>
                </c:pt>
                <c:pt idx="54995">
                  <c:v>212.12890619999999</c:v>
                </c:pt>
                <c:pt idx="54996">
                  <c:v>317.12890620000002</c:v>
                </c:pt>
                <c:pt idx="54997">
                  <c:v>276.24609379999998</c:v>
                </c:pt>
                <c:pt idx="54998">
                  <c:v>332.24609379999998</c:v>
                </c:pt>
                <c:pt idx="54999">
                  <c:v>271.24609379999998</c:v>
                </c:pt>
                <c:pt idx="55000">
                  <c:v>286.94140620000002</c:v>
                </c:pt>
                <c:pt idx="55001">
                  <c:v>443.94140620000002</c:v>
                </c:pt>
                <c:pt idx="55002">
                  <c:v>434.94140620000002</c:v>
                </c:pt>
                <c:pt idx="55003">
                  <c:v>415.94140620000002</c:v>
                </c:pt>
                <c:pt idx="55004">
                  <c:v>289.234375</c:v>
                </c:pt>
                <c:pt idx="55005">
                  <c:v>420.16796879999998</c:v>
                </c:pt>
                <c:pt idx="55006">
                  <c:v>438.12890620000002</c:v>
                </c:pt>
                <c:pt idx="55007">
                  <c:v>263.33984379999998</c:v>
                </c:pt>
                <c:pt idx="55008">
                  <c:v>264.33984379999998</c:v>
                </c:pt>
                <c:pt idx="55009">
                  <c:v>513.33984380000004</c:v>
                </c:pt>
                <c:pt idx="55010">
                  <c:v>335.12890620000002</c:v>
                </c:pt>
                <c:pt idx="55011">
                  <c:v>335.24609379999998</c:v>
                </c:pt>
                <c:pt idx="55012">
                  <c:v>189.24609380000001</c:v>
                </c:pt>
                <c:pt idx="55013">
                  <c:v>234.94140619999999</c:v>
                </c:pt>
                <c:pt idx="55014">
                  <c:v>292.234375</c:v>
                </c:pt>
                <c:pt idx="55015">
                  <c:v>241.234375</c:v>
                </c:pt>
                <c:pt idx="55016">
                  <c:v>316.16796879999998</c:v>
                </c:pt>
                <c:pt idx="55017">
                  <c:v>221.12890619999999</c:v>
                </c:pt>
                <c:pt idx="55018">
                  <c:v>309.12890620000002</c:v>
                </c:pt>
                <c:pt idx="55019">
                  <c:v>319.12890620000002</c:v>
                </c:pt>
                <c:pt idx="55020">
                  <c:v>391.12890620000002</c:v>
                </c:pt>
                <c:pt idx="55021">
                  <c:v>369.33984379999998</c:v>
                </c:pt>
                <c:pt idx="55022">
                  <c:v>481.12890620000002</c:v>
                </c:pt>
                <c:pt idx="55023">
                  <c:v>295.1875</c:v>
                </c:pt>
                <c:pt idx="55024">
                  <c:v>380.1875</c:v>
                </c:pt>
                <c:pt idx="55025">
                  <c:v>413.1875</c:v>
                </c:pt>
                <c:pt idx="55026">
                  <c:v>424.24609379999998</c:v>
                </c:pt>
                <c:pt idx="55027">
                  <c:v>261.24609379999998</c:v>
                </c:pt>
                <c:pt idx="55028">
                  <c:v>360.94140620000002</c:v>
                </c:pt>
                <c:pt idx="55029">
                  <c:v>331.94140620000002</c:v>
                </c:pt>
                <c:pt idx="55030">
                  <c:v>473.94140620000002</c:v>
                </c:pt>
                <c:pt idx="55031">
                  <c:v>468.94140620000002</c:v>
                </c:pt>
                <c:pt idx="55032">
                  <c:v>252.234375</c:v>
                </c:pt>
                <c:pt idx="55033">
                  <c:v>257.16796879999998</c:v>
                </c:pt>
                <c:pt idx="55034">
                  <c:v>452.16796879999998</c:v>
                </c:pt>
                <c:pt idx="55035">
                  <c:v>291.16796879999998</c:v>
                </c:pt>
                <c:pt idx="55036">
                  <c:v>273.12890620000002</c:v>
                </c:pt>
                <c:pt idx="55037">
                  <c:v>476.12890620000002</c:v>
                </c:pt>
                <c:pt idx="55038">
                  <c:v>596.12890619999996</c:v>
                </c:pt>
                <c:pt idx="55039">
                  <c:v>461.12890620000002</c:v>
                </c:pt>
                <c:pt idx="55040">
                  <c:v>278.33984379999998</c:v>
                </c:pt>
                <c:pt idx="55041">
                  <c:v>208.33984380000001</c:v>
                </c:pt>
                <c:pt idx="55042">
                  <c:v>382.33984379999998</c:v>
                </c:pt>
                <c:pt idx="55043">
                  <c:v>278.12890620000002</c:v>
                </c:pt>
                <c:pt idx="55044">
                  <c:v>426.12890620000002</c:v>
                </c:pt>
                <c:pt idx="55045">
                  <c:v>527.1875</c:v>
                </c:pt>
                <c:pt idx="55046">
                  <c:v>367.1875</c:v>
                </c:pt>
                <c:pt idx="55047">
                  <c:v>403.1875</c:v>
                </c:pt>
                <c:pt idx="55048">
                  <c:v>462.1875</c:v>
                </c:pt>
                <c:pt idx="55049">
                  <c:v>443.1875</c:v>
                </c:pt>
                <c:pt idx="55050">
                  <c:v>398.24609379999998</c:v>
                </c:pt>
                <c:pt idx="55051">
                  <c:v>288.94140620000002</c:v>
                </c:pt>
                <c:pt idx="55052">
                  <c:v>315.234375</c:v>
                </c:pt>
                <c:pt idx="55053">
                  <c:v>527.234375</c:v>
                </c:pt>
                <c:pt idx="55054">
                  <c:v>369.234375</c:v>
                </c:pt>
                <c:pt idx="55055">
                  <c:v>395.234375</c:v>
                </c:pt>
                <c:pt idx="55056">
                  <c:v>403.16796879999998</c:v>
                </c:pt>
                <c:pt idx="55057">
                  <c:v>412.16796879999998</c:v>
                </c:pt>
                <c:pt idx="55058">
                  <c:v>347.16796879999998</c:v>
                </c:pt>
                <c:pt idx="55059">
                  <c:v>251.12890619999999</c:v>
                </c:pt>
                <c:pt idx="55060">
                  <c:v>268.33984379999998</c:v>
                </c:pt>
                <c:pt idx="55061">
                  <c:v>285.33984379999998</c:v>
                </c:pt>
                <c:pt idx="55062">
                  <c:v>354.1875</c:v>
                </c:pt>
                <c:pt idx="55063">
                  <c:v>228.1875</c:v>
                </c:pt>
                <c:pt idx="55064">
                  <c:v>147.24609380000001</c:v>
                </c:pt>
                <c:pt idx="55065">
                  <c:v>417.24609379999998</c:v>
                </c:pt>
                <c:pt idx="55066">
                  <c:v>244.24609380000001</c:v>
                </c:pt>
                <c:pt idx="55067">
                  <c:v>317.24609379999998</c:v>
                </c:pt>
                <c:pt idx="55068">
                  <c:v>285.24609379999998</c:v>
                </c:pt>
                <c:pt idx="55069">
                  <c:v>303.94140620000002</c:v>
                </c:pt>
                <c:pt idx="55070">
                  <c:v>305.234375</c:v>
                </c:pt>
                <c:pt idx="55071">
                  <c:v>351.234375</c:v>
                </c:pt>
                <c:pt idx="55072">
                  <c:v>227.234375</c:v>
                </c:pt>
                <c:pt idx="55073">
                  <c:v>351.234375</c:v>
                </c:pt>
                <c:pt idx="55074">
                  <c:v>374.16796879999998</c:v>
                </c:pt>
                <c:pt idx="55075">
                  <c:v>389.16796879999998</c:v>
                </c:pt>
                <c:pt idx="55076">
                  <c:v>383.12890620000002</c:v>
                </c:pt>
                <c:pt idx="55077">
                  <c:v>332.12890620000002</c:v>
                </c:pt>
                <c:pt idx="55078">
                  <c:v>398.12890620000002</c:v>
                </c:pt>
                <c:pt idx="55079">
                  <c:v>456.33984379999998</c:v>
                </c:pt>
                <c:pt idx="55080">
                  <c:v>308.33984379999998</c:v>
                </c:pt>
                <c:pt idx="55081">
                  <c:v>378.33984379999998</c:v>
                </c:pt>
                <c:pt idx="55082">
                  <c:v>418.12890620000002</c:v>
                </c:pt>
                <c:pt idx="55083">
                  <c:v>376.12890620000002</c:v>
                </c:pt>
                <c:pt idx="55084">
                  <c:v>255.12890619999999</c:v>
                </c:pt>
                <c:pt idx="55085">
                  <c:v>503.12890620000002</c:v>
                </c:pt>
                <c:pt idx="55086">
                  <c:v>247.1875</c:v>
                </c:pt>
                <c:pt idx="55087">
                  <c:v>239.24609380000001</c:v>
                </c:pt>
                <c:pt idx="55088">
                  <c:v>354.24609379999998</c:v>
                </c:pt>
                <c:pt idx="55089">
                  <c:v>344.24609379999998</c:v>
                </c:pt>
                <c:pt idx="55090">
                  <c:v>218.94140619999999</c:v>
                </c:pt>
                <c:pt idx="55091">
                  <c:v>348.234375</c:v>
                </c:pt>
                <c:pt idx="55092">
                  <c:v>243.234375</c:v>
                </c:pt>
                <c:pt idx="55093">
                  <c:v>329.16796879999998</c:v>
                </c:pt>
                <c:pt idx="55094">
                  <c:v>352.16796879999998</c:v>
                </c:pt>
                <c:pt idx="55095">
                  <c:v>246.16796880000001</c:v>
                </c:pt>
                <c:pt idx="55096">
                  <c:v>253.12890619999999</c:v>
                </c:pt>
                <c:pt idx="55097">
                  <c:v>375.12890620000002</c:v>
                </c:pt>
                <c:pt idx="55098">
                  <c:v>307.33984379999998</c:v>
                </c:pt>
                <c:pt idx="55099">
                  <c:v>303.33984379999998</c:v>
                </c:pt>
                <c:pt idx="55100">
                  <c:v>241.12890619999999</c:v>
                </c:pt>
                <c:pt idx="55101">
                  <c:v>404.12890620000002</c:v>
                </c:pt>
                <c:pt idx="55102">
                  <c:v>464.1875</c:v>
                </c:pt>
                <c:pt idx="55103">
                  <c:v>240.1875</c:v>
                </c:pt>
                <c:pt idx="55104">
                  <c:v>405.1875</c:v>
                </c:pt>
                <c:pt idx="55105">
                  <c:v>215.24609380000001</c:v>
                </c:pt>
                <c:pt idx="55106">
                  <c:v>340.24609379999998</c:v>
                </c:pt>
                <c:pt idx="55107">
                  <c:v>217.94140619999999</c:v>
                </c:pt>
                <c:pt idx="55108">
                  <c:v>315.94140620000002</c:v>
                </c:pt>
                <c:pt idx="55109">
                  <c:v>275.94140620000002</c:v>
                </c:pt>
                <c:pt idx="55110">
                  <c:v>356.234375</c:v>
                </c:pt>
                <c:pt idx="55111">
                  <c:v>269.234375</c:v>
                </c:pt>
                <c:pt idx="55112">
                  <c:v>313.16796879999998</c:v>
                </c:pt>
                <c:pt idx="55113">
                  <c:v>374.12890620000002</c:v>
                </c:pt>
                <c:pt idx="55114">
                  <c:v>443.33984379999998</c:v>
                </c:pt>
                <c:pt idx="55115">
                  <c:v>314.33984379999998</c:v>
                </c:pt>
                <c:pt idx="55116">
                  <c:v>500.12890620000002</c:v>
                </c:pt>
                <c:pt idx="55117">
                  <c:v>233.1875</c:v>
                </c:pt>
                <c:pt idx="55118">
                  <c:v>567.1875</c:v>
                </c:pt>
                <c:pt idx="55119">
                  <c:v>392.1875</c:v>
                </c:pt>
                <c:pt idx="55120">
                  <c:v>324.1875</c:v>
                </c:pt>
                <c:pt idx="55121">
                  <c:v>332.1875</c:v>
                </c:pt>
                <c:pt idx="55122">
                  <c:v>287.24609379999998</c:v>
                </c:pt>
                <c:pt idx="55123">
                  <c:v>468.24609379999998</c:v>
                </c:pt>
                <c:pt idx="55124">
                  <c:v>343.24609379999998</c:v>
                </c:pt>
                <c:pt idx="55125">
                  <c:v>348.24609379999998</c:v>
                </c:pt>
                <c:pt idx="55126">
                  <c:v>346.94140620000002</c:v>
                </c:pt>
                <c:pt idx="55127">
                  <c:v>118.9414062</c:v>
                </c:pt>
                <c:pt idx="55128">
                  <c:v>355.234375</c:v>
                </c:pt>
                <c:pt idx="55129">
                  <c:v>393.16796879999998</c:v>
                </c:pt>
                <c:pt idx="55130">
                  <c:v>459.16796879999998</c:v>
                </c:pt>
                <c:pt idx="55131">
                  <c:v>311.12890620000002</c:v>
                </c:pt>
                <c:pt idx="55132">
                  <c:v>305.12890620000002</c:v>
                </c:pt>
                <c:pt idx="55133">
                  <c:v>346.33984379999998</c:v>
                </c:pt>
                <c:pt idx="55134">
                  <c:v>253.12890619999999</c:v>
                </c:pt>
                <c:pt idx="55135">
                  <c:v>257.12890620000002</c:v>
                </c:pt>
                <c:pt idx="55136">
                  <c:v>305.12890620000002</c:v>
                </c:pt>
                <c:pt idx="55137">
                  <c:v>418.1875</c:v>
                </c:pt>
                <c:pt idx="55138">
                  <c:v>233.1875</c:v>
                </c:pt>
                <c:pt idx="55139">
                  <c:v>239.24609380000001</c:v>
                </c:pt>
                <c:pt idx="55140">
                  <c:v>226.234375</c:v>
                </c:pt>
                <c:pt idx="55141">
                  <c:v>257.16796879999998</c:v>
                </c:pt>
                <c:pt idx="55142">
                  <c:v>342.16796879999998</c:v>
                </c:pt>
                <c:pt idx="55143">
                  <c:v>313.16796879999998</c:v>
                </c:pt>
                <c:pt idx="55144">
                  <c:v>193.16796880000001</c:v>
                </c:pt>
                <c:pt idx="55145">
                  <c:v>544.33984380000004</c:v>
                </c:pt>
                <c:pt idx="55146">
                  <c:v>420.1875</c:v>
                </c:pt>
                <c:pt idx="55147">
                  <c:v>398.1875</c:v>
                </c:pt>
                <c:pt idx="55148">
                  <c:v>393.1875</c:v>
                </c:pt>
                <c:pt idx="55149">
                  <c:v>273.1875</c:v>
                </c:pt>
                <c:pt idx="55150">
                  <c:v>389.24609379999998</c:v>
                </c:pt>
                <c:pt idx="55151">
                  <c:v>249.24609380000001</c:v>
                </c:pt>
                <c:pt idx="55152">
                  <c:v>313.94140620000002</c:v>
                </c:pt>
                <c:pt idx="55153">
                  <c:v>258.94140620000002</c:v>
                </c:pt>
                <c:pt idx="55154">
                  <c:v>315.94140620000002</c:v>
                </c:pt>
                <c:pt idx="55155">
                  <c:v>510.234375</c:v>
                </c:pt>
                <c:pt idx="55156">
                  <c:v>472.16796879999998</c:v>
                </c:pt>
                <c:pt idx="55157">
                  <c:v>417.16796879999998</c:v>
                </c:pt>
                <c:pt idx="55158">
                  <c:v>279.16796879999998</c:v>
                </c:pt>
                <c:pt idx="55159">
                  <c:v>381.12890620000002</c:v>
                </c:pt>
                <c:pt idx="55160">
                  <c:v>330.12890620000002</c:v>
                </c:pt>
                <c:pt idx="55161">
                  <c:v>510.33984379999998</c:v>
                </c:pt>
                <c:pt idx="55162">
                  <c:v>298.33984379999998</c:v>
                </c:pt>
                <c:pt idx="55163">
                  <c:v>374.33984379999998</c:v>
                </c:pt>
                <c:pt idx="55164">
                  <c:v>345.12890620000002</c:v>
                </c:pt>
                <c:pt idx="55165">
                  <c:v>355.12890620000002</c:v>
                </c:pt>
                <c:pt idx="55166">
                  <c:v>323.12890620000002</c:v>
                </c:pt>
                <c:pt idx="55167">
                  <c:v>326.12890620000002</c:v>
                </c:pt>
                <c:pt idx="55168">
                  <c:v>193.24609380000001</c:v>
                </c:pt>
                <c:pt idx="55169">
                  <c:v>266.94140620000002</c:v>
                </c:pt>
                <c:pt idx="55170">
                  <c:v>298.234375</c:v>
                </c:pt>
                <c:pt idx="55171">
                  <c:v>251.33984380000001</c:v>
                </c:pt>
                <c:pt idx="55172">
                  <c:v>188.33984380000001</c:v>
                </c:pt>
                <c:pt idx="55173">
                  <c:v>384.33984379999998</c:v>
                </c:pt>
                <c:pt idx="55174">
                  <c:v>312.12890620000002</c:v>
                </c:pt>
                <c:pt idx="55175">
                  <c:v>260.12890620000002</c:v>
                </c:pt>
                <c:pt idx="55176">
                  <c:v>404.24609379999998</c:v>
                </c:pt>
                <c:pt idx="55177">
                  <c:v>356.94140620000002</c:v>
                </c:pt>
                <c:pt idx="55178">
                  <c:v>297.94140620000002</c:v>
                </c:pt>
                <c:pt idx="55179">
                  <c:v>147.94140619999999</c:v>
                </c:pt>
                <c:pt idx="55180">
                  <c:v>353.94140620000002</c:v>
                </c:pt>
                <c:pt idx="55181">
                  <c:v>454.234375</c:v>
                </c:pt>
                <c:pt idx="55182">
                  <c:v>365.234375</c:v>
                </c:pt>
                <c:pt idx="55183">
                  <c:v>579.234375</c:v>
                </c:pt>
                <c:pt idx="55184">
                  <c:v>333.234375</c:v>
                </c:pt>
                <c:pt idx="55185">
                  <c:v>287.16796879999998</c:v>
                </c:pt>
                <c:pt idx="55186">
                  <c:v>371.16796879999998</c:v>
                </c:pt>
                <c:pt idx="55187">
                  <c:v>361.16796879999998</c:v>
                </c:pt>
                <c:pt idx="55188">
                  <c:v>422.12890620000002</c:v>
                </c:pt>
                <c:pt idx="55189">
                  <c:v>250.12890619999999</c:v>
                </c:pt>
                <c:pt idx="55190">
                  <c:v>222.33984380000001</c:v>
                </c:pt>
                <c:pt idx="55191">
                  <c:v>383.1875</c:v>
                </c:pt>
                <c:pt idx="55192">
                  <c:v>279.1875</c:v>
                </c:pt>
                <c:pt idx="55193">
                  <c:v>246.24609380000001</c:v>
                </c:pt>
                <c:pt idx="55194">
                  <c:v>187.94140619999999</c:v>
                </c:pt>
                <c:pt idx="55195">
                  <c:v>297.94140620000002</c:v>
                </c:pt>
                <c:pt idx="55196">
                  <c:v>451.94140620000002</c:v>
                </c:pt>
                <c:pt idx="55197">
                  <c:v>264.16796879999998</c:v>
                </c:pt>
                <c:pt idx="55198">
                  <c:v>177.16796880000001</c:v>
                </c:pt>
                <c:pt idx="55199">
                  <c:v>241.16796880000001</c:v>
                </c:pt>
                <c:pt idx="55200">
                  <c:v>175.12890619999999</c:v>
                </c:pt>
                <c:pt idx="55201">
                  <c:v>379.12890620000002</c:v>
                </c:pt>
                <c:pt idx="55202">
                  <c:v>382.12890620000002</c:v>
                </c:pt>
                <c:pt idx="55203">
                  <c:v>307.12890620000002</c:v>
                </c:pt>
                <c:pt idx="55204">
                  <c:v>238.33984380000001</c:v>
                </c:pt>
                <c:pt idx="55205">
                  <c:v>152.12890619999999</c:v>
                </c:pt>
                <c:pt idx="55206">
                  <c:v>103.1289062</c:v>
                </c:pt>
                <c:pt idx="55207">
                  <c:v>361.1875</c:v>
                </c:pt>
                <c:pt idx="55208">
                  <c:v>222.1875</c:v>
                </c:pt>
                <c:pt idx="55209">
                  <c:v>473.1875</c:v>
                </c:pt>
                <c:pt idx="55210">
                  <c:v>364.24609379999998</c:v>
                </c:pt>
                <c:pt idx="55211">
                  <c:v>282.24609379999998</c:v>
                </c:pt>
                <c:pt idx="55212">
                  <c:v>260.24609379999998</c:v>
                </c:pt>
                <c:pt idx="55213">
                  <c:v>375.24609379999998</c:v>
                </c:pt>
                <c:pt idx="55214">
                  <c:v>492.24609379999998</c:v>
                </c:pt>
                <c:pt idx="55215">
                  <c:v>397.94140620000002</c:v>
                </c:pt>
                <c:pt idx="55216">
                  <c:v>213.234375</c:v>
                </c:pt>
                <c:pt idx="55217">
                  <c:v>421.234375</c:v>
                </c:pt>
                <c:pt idx="55218">
                  <c:v>366.12890620000002</c:v>
                </c:pt>
                <c:pt idx="55219">
                  <c:v>409.33984379999998</c:v>
                </c:pt>
                <c:pt idx="55220">
                  <c:v>387.33984379999998</c:v>
                </c:pt>
                <c:pt idx="55221">
                  <c:v>342.33984379999998</c:v>
                </c:pt>
                <c:pt idx="55222">
                  <c:v>368.12890620000002</c:v>
                </c:pt>
                <c:pt idx="55223">
                  <c:v>349.12890620000002</c:v>
                </c:pt>
                <c:pt idx="55224">
                  <c:v>413.12890620000002</c:v>
                </c:pt>
                <c:pt idx="55225">
                  <c:v>321.12890620000002</c:v>
                </c:pt>
                <c:pt idx="55226">
                  <c:v>400.12890620000002</c:v>
                </c:pt>
                <c:pt idx="55227">
                  <c:v>530.24609380000004</c:v>
                </c:pt>
                <c:pt idx="55228">
                  <c:v>435.24609379999998</c:v>
                </c:pt>
                <c:pt idx="55229">
                  <c:v>479.234375</c:v>
                </c:pt>
                <c:pt idx="55230">
                  <c:v>408.234375</c:v>
                </c:pt>
                <c:pt idx="55231">
                  <c:v>411.234375</c:v>
                </c:pt>
                <c:pt idx="55232">
                  <c:v>165.16796880000001</c:v>
                </c:pt>
                <c:pt idx="55233">
                  <c:v>267.16796879999998</c:v>
                </c:pt>
                <c:pt idx="55234">
                  <c:v>322.16796879999998</c:v>
                </c:pt>
                <c:pt idx="55235">
                  <c:v>478.33984379999998</c:v>
                </c:pt>
                <c:pt idx="55236">
                  <c:v>227.33984380000001</c:v>
                </c:pt>
                <c:pt idx="55237">
                  <c:v>231.12890619999999</c:v>
                </c:pt>
                <c:pt idx="55238">
                  <c:v>427.12890620000002</c:v>
                </c:pt>
                <c:pt idx="55239">
                  <c:v>354.12890620000002</c:v>
                </c:pt>
                <c:pt idx="55240">
                  <c:v>318.12890620000002</c:v>
                </c:pt>
                <c:pt idx="55241">
                  <c:v>398.1875</c:v>
                </c:pt>
                <c:pt idx="55242">
                  <c:v>202.94140619999999</c:v>
                </c:pt>
                <c:pt idx="55243">
                  <c:v>409.94140620000002</c:v>
                </c:pt>
                <c:pt idx="55244">
                  <c:v>346.16796879999998</c:v>
                </c:pt>
                <c:pt idx="55245">
                  <c:v>313.16796879999998</c:v>
                </c:pt>
                <c:pt idx="55246">
                  <c:v>331.16796879999998</c:v>
                </c:pt>
                <c:pt idx="55247">
                  <c:v>319.16796879999998</c:v>
                </c:pt>
                <c:pt idx="55248">
                  <c:v>231.12890619999999</c:v>
                </c:pt>
                <c:pt idx="55249">
                  <c:v>318.12890620000002</c:v>
                </c:pt>
                <c:pt idx="55250">
                  <c:v>283.12890620000002</c:v>
                </c:pt>
                <c:pt idx="55251">
                  <c:v>355.12890620000002</c:v>
                </c:pt>
                <c:pt idx="55252">
                  <c:v>562.12890619999996</c:v>
                </c:pt>
                <c:pt idx="55253">
                  <c:v>316.12890620000002</c:v>
                </c:pt>
                <c:pt idx="55254">
                  <c:v>405.12890620000002</c:v>
                </c:pt>
                <c:pt idx="55255">
                  <c:v>471.24609379999998</c:v>
                </c:pt>
                <c:pt idx="55256">
                  <c:v>346.24609379999998</c:v>
                </c:pt>
                <c:pt idx="55257">
                  <c:v>341.94140620000002</c:v>
                </c:pt>
                <c:pt idx="55258">
                  <c:v>343.94140620000002</c:v>
                </c:pt>
                <c:pt idx="55259">
                  <c:v>247.234375</c:v>
                </c:pt>
                <c:pt idx="55260">
                  <c:v>442.234375</c:v>
                </c:pt>
                <c:pt idx="55261">
                  <c:v>203.16796880000001</c:v>
                </c:pt>
                <c:pt idx="55262">
                  <c:v>414.16796879999998</c:v>
                </c:pt>
                <c:pt idx="55263">
                  <c:v>283.16796879999998</c:v>
                </c:pt>
                <c:pt idx="55264">
                  <c:v>257.33984379999998</c:v>
                </c:pt>
                <c:pt idx="55265">
                  <c:v>258.33984379999998</c:v>
                </c:pt>
                <c:pt idx="55266">
                  <c:v>415.33984379999998</c:v>
                </c:pt>
                <c:pt idx="55267">
                  <c:v>164.12890619999999</c:v>
                </c:pt>
                <c:pt idx="55268">
                  <c:v>377.12890620000002</c:v>
                </c:pt>
                <c:pt idx="55269">
                  <c:v>301.12890620000002</c:v>
                </c:pt>
                <c:pt idx="55270">
                  <c:v>292.12890620000002</c:v>
                </c:pt>
                <c:pt idx="55271">
                  <c:v>399.12890620000002</c:v>
                </c:pt>
                <c:pt idx="55272">
                  <c:v>289.1875</c:v>
                </c:pt>
                <c:pt idx="55273">
                  <c:v>380.1875</c:v>
                </c:pt>
                <c:pt idx="55274">
                  <c:v>386.1875</c:v>
                </c:pt>
                <c:pt idx="55275">
                  <c:v>274.1875</c:v>
                </c:pt>
                <c:pt idx="55276">
                  <c:v>266.24609379999998</c:v>
                </c:pt>
                <c:pt idx="55277">
                  <c:v>365.94140620000002</c:v>
                </c:pt>
                <c:pt idx="55278">
                  <c:v>302.94140620000002</c:v>
                </c:pt>
                <c:pt idx="55279">
                  <c:v>241.234375</c:v>
                </c:pt>
                <c:pt idx="55280">
                  <c:v>275.234375</c:v>
                </c:pt>
                <c:pt idx="55281">
                  <c:v>221.234375</c:v>
                </c:pt>
                <c:pt idx="55282">
                  <c:v>385.16796879999998</c:v>
                </c:pt>
                <c:pt idx="55283">
                  <c:v>219.16796880000001</c:v>
                </c:pt>
                <c:pt idx="55284">
                  <c:v>190.12890619999999</c:v>
                </c:pt>
                <c:pt idx="55285">
                  <c:v>394.12890620000002</c:v>
                </c:pt>
                <c:pt idx="55286">
                  <c:v>327.33984379999998</c:v>
                </c:pt>
                <c:pt idx="55287">
                  <c:v>335.12890620000002</c:v>
                </c:pt>
                <c:pt idx="55288">
                  <c:v>457.12890620000002</c:v>
                </c:pt>
                <c:pt idx="55289">
                  <c:v>420.12890620000002</c:v>
                </c:pt>
                <c:pt idx="55290">
                  <c:v>261.1875</c:v>
                </c:pt>
                <c:pt idx="55291">
                  <c:v>392.1875</c:v>
                </c:pt>
                <c:pt idx="55292">
                  <c:v>430.1875</c:v>
                </c:pt>
                <c:pt idx="55293">
                  <c:v>293.1875</c:v>
                </c:pt>
                <c:pt idx="55294">
                  <c:v>149.94140619999999</c:v>
                </c:pt>
                <c:pt idx="55295">
                  <c:v>385.234375</c:v>
                </c:pt>
                <c:pt idx="55296">
                  <c:v>390.234375</c:v>
                </c:pt>
                <c:pt idx="55297">
                  <c:v>226.234375</c:v>
                </c:pt>
                <c:pt idx="55298">
                  <c:v>376.234375</c:v>
                </c:pt>
                <c:pt idx="55299">
                  <c:v>345.234375</c:v>
                </c:pt>
                <c:pt idx="55300">
                  <c:v>219.16796880000001</c:v>
                </c:pt>
                <c:pt idx="55301">
                  <c:v>329.16796879999998</c:v>
                </c:pt>
                <c:pt idx="55302">
                  <c:v>425.33984379999998</c:v>
                </c:pt>
                <c:pt idx="55303">
                  <c:v>412.12890620000002</c:v>
                </c:pt>
                <c:pt idx="55304">
                  <c:v>236.1875</c:v>
                </c:pt>
                <c:pt idx="55305">
                  <c:v>366.94140620000002</c:v>
                </c:pt>
                <c:pt idx="55306">
                  <c:v>280.234375</c:v>
                </c:pt>
                <c:pt idx="55307">
                  <c:v>249.234375</c:v>
                </c:pt>
                <c:pt idx="55308">
                  <c:v>189.12890619999999</c:v>
                </c:pt>
                <c:pt idx="55309">
                  <c:v>415.12890620000002</c:v>
                </c:pt>
                <c:pt idx="55310">
                  <c:v>241.12890619999999</c:v>
                </c:pt>
                <c:pt idx="55311">
                  <c:v>283.12890620000002</c:v>
                </c:pt>
                <c:pt idx="55312">
                  <c:v>336.33984379999998</c:v>
                </c:pt>
                <c:pt idx="55313">
                  <c:v>278.33984379999998</c:v>
                </c:pt>
                <c:pt idx="55314">
                  <c:v>292.12890620000002</c:v>
                </c:pt>
                <c:pt idx="55315">
                  <c:v>338.1875</c:v>
                </c:pt>
                <c:pt idx="55316">
                  <c:v>308.1875</c:v>
                </c:pt>
                <c:pt idx="55317">
                  <c:v>268.24609379999998</c:v>
                </c:pt>
                <c:pt idx="55318">
                  <c:v>256.24609379999998</c:v>
                </c:pt>
                <c:pt idx="55319">
                  <c:v>326.94140620000002</c:v>
                </c:pt>
                <c:pt idx="55320">
                  <c:v>405.94140620000002</c:v>
                </c:pt>
                <c:pt idx="55321">
                  <c:v>255.94140619999999</c:v>
                </c:pt>
                <c:pt idx="55322">
                  <c:v>255.94140619999999</c:v>
                </c:pt>
                <c:pt idx="55323">
                  <c:v>261.94140620000002</c:v>
                </c:pt>
                <c:pt idx="55324">
                  <c:v>359.234375</c:v>
                </c:pt>
                <c:pt idx="55325">
                  <c:v>356.234375</c:v>
                </c:pt>
                <c:pt idx="55326">
                  <c:v>286.12890620000002</c:v>
                </c:pt>
                <c:pt idx="55327">
                  <c:v>291.12890620000002</c:v>
                </c:pt>
                <c:pt idx="55328">
                  <c:v>165.33984380000001</c:v>
                </c:pt>
                <c:pt idx="55329">
                  <c:v>224.1875</c:v>
                </c:pt>
                <c:pt idx="55330">
                  <c:v>191.1875</c:v>
                </c:pt>
                <c:pt idx="55331">
                  <c:v>264.24609379999998</c:v>
                </c:pt>
                <c:pt idx="55332">
                  <c:v>260.24609379999998</c:v>
                </c:pt>
                <c:pt idx="55333">
                  <c:v>256.16796879999998</c:v>
                </c:pt>
                <c:pt idx="55334">
                  <c:v>320.16796879999998</c:v>
                </c:pt>
                <c:pt idx="55335">
                  <c:v>320.12890620000002</c:v>
                </c:pt>
                <c:pt idx="55336">
                  <c:v>463.12890620000002</c:v>
                </c:pt>
                <c:pt idx="55337">
                  <c:v>309.33984379999998</c:v>
                </c:pt>
                <c:pt idx="55338">
                  <c:v>321.33984379999998</c:v>
                </c:pt>
                <c:pt idx="55339">
                  <c:v>371.12890620000002</c:v>
                </c:pt>
                <c:pt idx="55340">
                  <c:v>308.1875</c:v>
                </c:pt>
                <c:pt idx="55341">
                  <c:v>425.1875</c:v>
                </c:pt>
                <c:pt idx="55342">
                  <c:v>304.1875</c:v>
                </c:pt>
                <c:pt idx="55343">
                  <c:v>337.24609379999998</c:v>
                </c:pt>
                <c:pt idx="55344">
                  <c:v>284.24609379999998</c:v>
                </c:pt>
                <c:pt idx="55345">
                  <c:v>357.24609379999998</c:v>
                </c:pt>
                <c:pt idx="55346">
                  <c:v>333.24609379999998</c:v>
                </c:pt>
                <c:pt idx="55347">
                  <c:v>359.94140620000002</c:v>
                </c:pt>
                <c:pt idx="55348">
                  <c:v>391.94140620000002</c:v>
                </c:pt>
                <c:pt idx="55349">
                  <c:v>385.94140620000002</c:v>
                </c:pt>
                <c:pt idx="55350">
                  <c:v>408.94140620000002</c:v>
                </c:pt>
                <c:pt idx="55351">
                  <c:v>303.234375</c:v>
                </c:pt>
                <c:pt idx="55352">
                  <c:v>253.234375</c:v>
                </c:pt>
                <c:pt idx="55353">
                  <c:v>286.16796879999998</c:v>
                </c:pt>
                <c:pt idx="55354">
                  <c:v>273.12890620000002</c:v>
                </c:pt>
                <c:pt idx="55355">
                  <c:v>143.12890619999999</c:v>
                </c:pt>
                <c:pt idx="55356">
                  <c:v>168.33984380000001</c:v>
                </c:pt>
                <c:pt idx="55357">
                  <c:v>213.33984380000001</c:v>
                </c:pt>
                <c:pt idx="55358">
                  <c:v>345.33984379999998</c:v>
                </c:pt>
                <c:pt idx="55359">
                  <c:v>291.1875</c:v>
                </c:pt>
                <c:pt idx="55360">
                  <c:v>349.94140620000002</c:v>
                </c:pt>
                <c:pt idx="55361">
                  <c:v>397.94140620000002</c:v>
                </c:pt>
                <c:pt idx="55362">
                  <c:v>335.16796879999998</c:v>
                </c:pt>
                <c:pt idx="55363">
                  <c:v>298.16796879999998</c:v>
                </c:pt>
                <c:pt idx="55364">
                  <c:v>364.12890620000002</c:v>
                </c:pt>
                <c:pt idx="55365">
                  <c:v>370.12890620000002</c:v>
                </c:pt>
                <c:pt idx="55366">
                  <c:v>329.12890620000002</c:v>
                </c:pt>
                <c:pt idx="55367">
                  <c:v>280.12890620000002</c:v>
                </c:pt>
                <c:pt idx="55368">
                  <c:v>459.24609379999998</c:v>
                </c:pt>
                <c:pt idx="55369">
                  <c:v>515.94140619999996</c:v>
                </c:pt>
                <c:pt idx="55370">
                  <c:v>365.234375</c:v>
                </c:pt>
                <c:pt idx="55371">
                  <c:v>367.234375</c:v>
                </c:pt>
                <c:pt idx="55372">
                  <c:v>394.234375</c:v>
                </c:pt>
                <c:pt idx="55373">
                  <c:v>447.16796879999998</c:v>
                </c:pt>
                <c:pt idx="55374">
                  <c:v>346.33984379999998</c:v>
                </c:pt>
                <c:pt idx="55375">
                  <c:v>443.12890620000002</c:v>
                </c:pt>
                <c:pt idx="55376">
                  <c:v>268.1875</c:v>
                </c:pt>
                <c:pt idx="55377">
                  <c:v>387.1875</c:v>
                </c:pt>
                <c:pt idx="55378">
                  <c:v>395.24609379999998</c:v>
                </c:pt>
                <c:pt idx="55379">
                  <c:v>257.24609379999998</c:v>
                </c:pt>
                <c:pt idx="55380">
                  <c:v>320.24609379999998</c:v>
                </c:pt>
                <c:pt idx="55381">
                  <c:v>246.24609380000001</c:v>
                </c:pt>
                <c:pt idx="55382">
                  <c:v>376.24609379999998</c:v>
                </c:pt>
                <c:pt idx="55383">
                  <c:v>396.94140620000002</c:v>
                </c:pt>
                <c:pt idx="55384">
                  <c:v>410.94140620000002</c:v>
                </c:pt>
                <c:pt idx="55385">
                  <c:v>301.234375</c:v>
                </c:pt>
                <c:pt idx="55386">
                  <c:v>352.234375</c:v>
                </c:pt>
                <c:pt idx="55387">
                  <c:v>171.234375</c:v>
                </c:pt>
                <c:pt idx="55388">
                  <c:v>295.16796879999998</c:v>
                </c:pt>
                <c:pt idx="55389">
                  <c:v>570.16796880000004</c:v>
                </c:pt>
                <c:pt idx="55390">
                  <c:v>279.16796879999998</c:v>
                </c:pt>
                <c:pt idx="55391">
                  <c:v>542.12890619999996</c:v>
                </c:pt>
                <c:pt idx="55392">
                  <c:v>259.12890620000002</c:v>
                </c:pt>
                <c:pt idx="55393">
                  <c:v>399.33984379999998</c:v>
                </c:pt>
                <c:pt idx="55394">
                  <c:v>380.33984379999998</c:v>
                </c:pt>
                <c:pt idx="55395">
                  <c:v>254.33984380000001</c:v>
                </c:pt>
                <c:pt idx="55396">
                  <c:v>314.12890620000002</c:v>
                </c:pt>
                <c:pt idx="55397">
                  <c:v>365.12890620000002</c:v>
                </c:pt>
                <c:pt idx="55398">
                  <c:v>373.1875</c:v>
                </c:pt>
                <c:pt idx="55399">
                  <c:v>336.24609379999998</c:v>
                </c:pt>
                <c:pt idx="55400">
                  <c:v>435.24609379999998</c:v>
                </c:pt>
                <c:pt idx="55401">
                  <c:v>335.24609379999998</c:v>
                </c:pt>
                <c:pt idx="55402">
                  <c:v>356.94140620000002</c:v>
                </c:pt>
                <c:pt idx="55403">
                  <c:v>250.234375</c:v>
                </c:pt>
                <c:pt idx="55404">
                  <c:v>372.234375</c:v>
                </c:pt>
                <c:pt idx="55405">
                  <c:v>466.234375</c:v>
                </c:pt>
                <c:pt idx="55406">
                  <c:v>339.16796879999998</c:v>
                </c:pt>
                <c:pt idx="55407">
                  <c:v>260.16796879999998</c:v>
                </c:pt>
                <c:pt idx="55408">
                  <c:v>366.16796879999998</c:v>
                </c:pt>
                <c:pt idx="55409">
                  <c:v>452.16796879999998</c:v>
                </c:pt>
                <c:pt idx="55410">
                  <c:v>335.16796879999998</c:v>
                </c:pt>
                <c:pt idx="55411">
                  <c:v>278.12890620000002</c:v>
                </c:pt>
                <c:pt idx="55412">
                  <c:v>296.12890620000002</c:v>
                </c:pt>
                <c:pt idx="55413">
                  <c:v>303.12890620000002</c:v>
                </c:pt>
                <c:pt idx="55414">
                  <c:v>409.33984379999998</c:v>
                </c:pt>
                <c:pt idx="55415">
                  <c:v>398.33984379999998</c:v>
                </c:pt>
                <c:pt idx="55416">
                  <c:v>489.33984379999998</c:v>
                </c:pt>
                <c:pt idx="55417">
                  <c:v>238.33984380000001</c:v>
                </c:pt>
                <c:pt idx="55418">
                  <c:v>387.12890620000002</c:v>
                </c:pt>
                <c:pt idx="55419">
                  <c:v>300.1875</c:v>
                </c:pt>
                <c:pt idx="55420">
                  <c:v>283.1875</c:v>
                </c:pt>
                <c:pt idx="55421">
                  <c:v>291.1875</c:v>
                </c:pt>
                <c:pt idx="55422">
                  <c:v>340.24609379999998</c:v>
                </c:pt>
                <c:pt idx="55423">
                  <c:v>341.24609379999998</c:v>
                </c:pt>
                <c:pt idx="55424">
                  <c:v>330.94140620000002</c:v>
                </c:pt>
                <c:pt idx="55425">
                  <c:v>405.16796879999998</c:v>
                </c:pt>
                <c:pt idx="55426">
                  <c:v>282.16796879999998</c:v>
                </c:pt>
                <c:pt idx="55427">
                  <c:v>257.12890620000002</c:v>
                </c:pt>
                <c:pt idx="55428">
                  <c:v>274.12890620000002</c:v>
                </c:pt>
                <c:pt idx="55429">
                  <c:v>443.33984379999998</c:v>
                </c:pt>
                <c:pt idx="55430">
                  <c:v>319.33984379999998</c:v>
                </c:pt>
                <c:pt idx="55431">
                  <c:v>313.33984379999998</c:v>
                </c:pt>
                <c:pt idx="55432">
                  <c:v>313.12890620000002</c:v>
                </c:pt>
                <c:pt idx="55433">
                  <c:v>354.12890620000002</c:v>
                </c:pt>
                <c:pt idx="55434">
                  <c:v>369.1875</c:v>
                </c:pt>
                <c:pt idx="55435">
                  <c:v>365.1875</c:v>
                </c:pt>
                <c:pt idx="55436">
                  <c:v>485.24609379999998</c:v>
                </c:pt>
                <c:pt idx="55437">
                  <c:v>334.24609379999998</c:v>
                </c:pt>
                <c:pt idx="55438">
                  <c:v>469.94140620000002</c:v>
                </c:pt>
                <c:pt idx="55439">
                  <c:v>395.94140620000002</c:v>
                </c:pt>
                <c:pt idx="55440">
                  <c:v>496.94140620000002</c:v>
                </c:pt>
                <c:pt idx="55441">
                  <c:v>464.94140620000002</c:v>
                </c:pt>
                <c:pt idx="55442">
                  <c:v>441.234375</c:v>
                </c:pt>
                <c:pt idx="55443">
                  <c:v>231.234375</c:v>
                </c:pt>
                <c:pt idx="55444">
                  <c:v>298.234375</c:v>
                </c:pt>
                <c:pt idx="55445">
                  <c:v>350.234375</c:v>
                </c:pt>
                <c:pt idx="55446">
                  <c:v>324.16796879999998</c:v>
                </c:pt>
                <c:pt idx="55447">
                  <c:v>379.16796879999998</c:v>
                </c:pt>
                <c:pt idx="55448">
                  <c:v>279.16796879999998</c:v>
                </c:pt>
                <c:pt idx="55449">
                  <c:v>266.16796879999998</c:v>
                </c:pt>
                <c:pt idx="55450">
                  <c:v>288.12890620000002</c:v>
                </c:pt>
                <c:pt idx="55451">
                  <c:v>382.12890620000002</c:v>
                </c:pt>
                <c:pt idx="55452">
                  <c:v>373.12890620000002</c:v>
                </c:pt>
                <c:pt idx="55453">
                  <c:v>434.12890620000002</c:v>
                </c:pt>
                <c:pt idx="55454">
                  <c:v>334.12890620000002</c:v>
                </c:pt>
                <c:pt idx="55455">
                  <c:v>394.33984379999998</c:v>
                </c:pt>
                <c:pt idx="55456">
                  <c:v>303.12890620000002</c:v>
                </c:pt>
                <c:pt idx="55457">
                  <c:v>406.1875</c:v>
                </c:pt>
                <c:pt idx="55458">
                  <c:v>352.1875</c:v>
                </c:pt>
                <c:pt idx="55459">
                  <c:v>128.1875</c:v>
                </c:pt>
                <c:pt idx="55460">
                  <c:v>307.24609379999998</c:v>
                </c:pt>
                <c:pt idx="55461">
                  <c:v>495.24609379999998</c:v>
                </c:pt>
                <c:pt idx="55462">
                  <c:v>484.24609379999998</c:v>
                </c:pt>
                <c:pt idx="55463">
                  <c:v>378.94140620000002</c:v>
                </c:pt>
                <c:pt idx="55464">
                  <c:v>475.94140620000002</c:v>
                </c:pt>
                <c:pt idx="55465">
                  <c:v>469.234375</c:v>
                </c:pt>
                <c:pt idx="55466">
                  <c:v>269.16796879999998</c:v>
                </c:pt>
                <c:pt idx="55467">
                  <c:v>227.16796880000001</c:v>
                </c:pt>
                <c:pt idx="55468">
                  <c:v>156.12890619999999</c:v>
                </c:pt>
                <c:pt idx="55469">
                  <c:v>291.12890620000002</c:v>
                </c:pt>
                <c:pt idx="55470">
                  <c:v>260.12890620000002</c:v>
                </c:pt>
                <c:pt idx="55471">
                  <c:v>396.12890620000002</c:v>
                </c:pt>
                <c:pt idx="55472">
                  <c:v>334.33984379999998</c:v>
                </c:pt>
                <c:pt idx="55473">
                  <c:v>419.33984379999998</c:v>
                </c:pt>
                <c:pt idx="55474">
                  <c:v>427.33984379999998</c:v>
                </c:pt>
                <c:pt idx="55475">
                  <c:v>346.33984379999998</c:v>
                </c:pt>
                <c:pt idx="55476">
                  <c:v>442.12890620000002</c:v>
                </c:pt>
                <c:pt idx="55477">
                  <c:v>308.1875</c:v>
                </c:pt>
                <c:pt idx="55478">
                  <c:v>396.24609379999998</c:v>
                </c:pt>
                <c:pt idx="55479">
                  <c:v>392.24609379999998</c:v>
                </c:pt>
                <c:pt idx="55480">
                  <c:v>253.24609380000001</c:v>
                </c:pt>
                <c:pt idx="55481">
                  <c:v>173.24609380000001</c:v>
                </c:pt>
                <c:pt idx="55482">
                  <c:v>422.94140620000002</c:v>
                </c:pt>
                <c:pt idx="55483">
                  <c:v>512.94140619999996</c:v>
                </c:pt>
                <c:pt idx="55484">
                  <c:v>445.234375</c:v>
                </c:pt>
                <c:pt idx="55485">
                  <c:v>366.234375</c:v>
                </c:pt>
                <c:pt idx="55486">
                  <c:v>317.234375</c:v>
                </c:pt>
                <c:pt idx="55487">
                  <c:v>529.234375</c:v>
                </c:pt>
                <c:pt idx="55488">
                  <c:v>423.234375</c:v>
                </c:pt>
                <c:pt idx="55489">
                  <c:v>329.16796879999998</c:v>
                </c:pt>
                <c:pt idx="55490">
                  <c:v>233.16796880000001</c:v>
                </c:pt>
                <c:pt idx="55491">
                  <c:v>397.16796879999998</c:v>
                </c:pt>
                <c:pt idx="55492">
                  <c:v>328.12890620000002</c:v>
                </c:pt>
                <c:pt idx="55493">
                  <c:v>257.12890620000002</c:v>
                </c:pt>
                <c:pt idx="55494">
                  <c:v>253.12890619999999</c:v>
                </c:pt>
                <c:pt idx="55495">
                  <c:v>298.33984379999998</c:v>
                </c:pt>
                <c:pt idx="55496">
                  <c:v>389.33984379999998</c:v>
                </c:pt>
                <c:pt idx="55497">
                  <c:v>477.33984379999998</c:v>
                </c:pt>
                <c:pt idx="55498">
                  <c:v>356.33984379999998</c:v>
                </c:pt>
                <c:pt idx="55499">
                  <c:v>440.12890620000002</c:v>
                </c:pt>
                <c:pt idx="55500">
                  <c:v>403.12890620000002</c:v>
                </c:pt>
                <c:pt idx="55501">
                  <c:v>366.12890620000002</c:v>
                </c:pt>
                <c:pt idx="55502">
                  <c:v>317.1875</c:v>
                </c:pt>
                <c:pt idx="55503">
                  <c:v>352.24609379999998</c:v>
                </c:pt>
                <c:pt idx="55504">
                  <c:v>444.94140620000002</c:v>
                </c:pt>
                <c:pt idx="55505">
                  <c:v>359.94140620000002</c:v>
                </c:pt>
                <c:pt idx="55506">
                  <c:v>203.94140619999999</c:v>
                </c:pt>
                <c:pt idx="55507">
                  <c:v>237.234375</c:v>
                </c:pt>
                <c:pt idx="55508">
                  <c:v>230.234375</c:v>
                </c:pt>
                <c:pt idx="55509">
                  <c:v>431.16796879999998</c:v>
                </c:pt>
                <c:pt idx="55510">
                  <c:v>172.12890619999999</c:v>
                </c:pt>
                <c:pt idx="55511">
                  <c:v>202.12890619999999</c:v>
                </c:pt>
                <c:pt idx="55512">
                  <c:v>227.12890619999999</c:v>
                </c:pt>
                <c:pt idx="55513">
                  <c:v>387.12890620000002</c:v>
                </c:pt>
                <c:pt idx="55514">
                  <c:v>127.1289062</c:v>
                </c:pt>
                <c:pt idx="55515">
                  <c:v>259.12890620000002</c:v>
                </c:pt>
                <c:pt idx="55516">
                  <c:v>371.24609379999998</c:v>
                </c:pt>
                <c:pt idx="55517">
                  <c:v>218.24609380000001</c:v>
                </c:pt>
                <c:pt idx="55518">
                  <c:v>482.24609379999998</c:v>
                </c:pt>
                <c:pt idx="55519">
                  <c:v>422.24609379999998</c:v>
                </c:pt>
                <c:pt idx="55520">
                  <c:v>337.24609379999998</c:v>
                </c:pt>
                <c:pt idx="55521">
                  <c:v>386.24609379999998</c:v>
                </c:pt>
                <c:pt idx="55522">
                  <c:v>236.94140619999999</c:v>
                </c:pt>
                <c:pt idx="55523">
                  <c:v>262.94140620000002</c:v>
                </c:pt>
                <c:pt idx="55524">
                  <c:v>371.94140620000002</c:v>
                </c:pt>
                <c:pt idx="55525">
                  <c:v>364.94140620000002</c:v>
                </c:pt>
                <c:pt idx="55526">
                  <c:v>340.94140620000002</c:v>
                </c:pt>
                <c:pt idx="55527">
                  <c:v>169.94140619999999</c:v>
                </c:pt>
                <c:pt idx="55528">
                  <c:v>436.94140620000002</c:v>
                </c:pt>
                <c:pt idx="55529">
                  <c:v>362.94140620000002</c:v>
                </c:pt>
                <c:pt idx="55530">
                  <c:v>541.94140619999996</c:v>
                </c:pt>
                <c:pt idx="55531">
                  <c:v>218.16796880000001</c:v>
                </c:pt>
                <c:pt idx="55532">
                  <c:v>443.16796879999998</c:v>
                </c:pt>
                <c:pt idx="55533">
                  <c:v>439.16796879999998</c:v>
                </c:pt>
                <c:pt idx="55534">
                  <c:v>210.12890619999999</c:v>
                </c:pt>
                <c:pt idx="55535">
                  <c:v>288.33984379999998</c:v>
                </c:pt>
                <c:pt idx="55536">
                  <c:v>129.33984380000001</c:v>
                </c:pt>
                <c:pt idx="55537">
                  <c:v>424.12890620000002</c:v>
                </c:pt>
                <c:pt idx="55538">
                  <c:v>388.12890620000002</c:v>
                </c:pt>
                <c:pt idx="55539">
                  <c:v>377.12890620000002</c:v>
                </c:pt>
                <c:pt idx="55540">
                  <c:v>460.1875</c:v>
                </c:pt>
                <c:pt idx="55541">
                  <c:v>376.1875</c:v>
                </c:pt>
                <c:pt idx="55542">
                  <c:v>388.94140620000002</c:v>
                </c:pt>
                <c:pt idx="55543">
                  <c:v>82.94140625</c:v>
                </c:pt>
                <c:pt idx="55544">
                  <c:v>218.16796880000001</c:v>
                </c:pt>
                <c:pt idx="55545">
                  <c:v>409.16796879999998</c:v>
                </c:pt>
                <c:pt idx="55546">
                  <c:v>366.12890620000002</c:v>
                </c:pt>
                <c:pt idx="55547">
                  <c:v>183.33984380000001</c:v>
                </c:pt>
                <c:pt idx="55548">
                  <c:v>250.33984380000001</c:v>
                </c:pt>
                <c:pt idx="55549">
                  <c:v>287.33984379999998</c:v>
                </c:pt>
                <c:pt idx="55550">
                  <c:v>262.33984379999998</c:v>
                </c:pt>
                <c:pt idx="55551">
                  <c:v>237.33984380000001</c:v>
                </c:pt>
                <c:pt idx="55552">
                  <c:v>216.33984380000001</c:v>
                </c:pt>
                <c:pt idx="55553">
                  <c:v>364.12890620000002</c:v>
                </c:pt>
                <c:pt idx="55554">
                  <c:v>335.1875</c:v>
                </c:pt>
                <c:pt idx="55555">
                  <c:v>270.1875</c:v>
                </c:pt>
                <c:pt idx="55556">
                  <c:v>490.1875</c:v>
                </c:pt>
                <c:pt idx="55557">
                  <c:v>314.24609379999998</c:v>
                </c:pt>
                <c:pt idx="55558">
                  <c:v>133.24609380000001</c:v>
                </c:pt>
                <c:pt idx="55559">
                  <c:v>303.24609379999998</c:v>
                </c:pt>
                <c:pt idx="55560">
                  <c:v>390.94140620000002</c:v>
                </c:pt>
                <c:pt idx="55561">
                  <c:v>368.94140620000002</c:v>
                </c:pt>
                <c:pt idx="55562">
                  <c:v>441.94140620000002</c:v>
                </c:pt>
                <c:pt idx="55563">
                  <c:v>231.234375</c:v>
                </c:pt>
                <c:pt idx="55564">
                  <c:v>211.234375</c:v>
                </c:pt>
                <c:pt idx="55565">
                  <c:v>287.12890620000002</c:v>
                </c:pt>
                <c:pt idx="55566">
                  <c:v>452.12890620000002</c:v>
                </c:pt>
                <c:pt idx="55567">
                  <c:v>168.12890619999999</c:v>
                </c:pt>
                <c:pt idx="55568">
                  <c:v>341.33984379999998</c:v>
                </c:pt>
                <c:pt idx="55569">
                  <c:v>400.33984379999998</c:v>
                </c:pt>
                <c:pt idx="55570">
                  <c:v>383.33984379999998</c:v>
                </c:pt>
                <c:pt idx="55571">
                  <c:v>469.33984379999998</c:v>
                </c:pt>
                <c:pt idx="55572">
                  <c:v>555.33984380000004</c:v>
                </c:pt>
                <c:pt idx="55573">
                  <c:v>296.12890620000002</c:v>
                </c:pt>
                <c:pt idx="55574">
                  <c:v>220.12890619999999</c:v>
                </c:pt>
                <c:pt idx="55575">
                  <c:v>482.1875</c:v>
                </c:pt>
                <c:pt idx="55576">
                  <c:v>259.1875</c:v>
                </c:pt>
                <c:pt idx="55577">
                  <c:v>393.1875</c:v>
                </c:pt>
                <c:pt idx="55578">
                  <c:v>432.1875</c:v>
                </c:pt>
                <c:pt idx="55579">
                  <c:v>320.24609379999998</c:v>
                </c:pt>
                <c:pt idx="55580">
                  <c:v>309.16796879999998</c:v>
                </c:pt>
                <c:pt idx="55581">
                  <c:v>335.16796879999998</c:v>
                </c:pt>
                <c:pt idx="55582">
                  <c:v>371.16796879999998</c:v>
                </c:pt>
                <c:pt idx="55583">
                  <c:v>260.16796879999998</c:v>
                </c:pt>
                <c:pt idx="55584">
                  <c:v>424.12890620000002</c:v>
                </c:pt>
                <c:pt idx="55585">
                  <c:v>246.12890619999999</c:v>
                </c:pt>
                <c:pt idx="55586">
                  <c:v>399.12890620000002</c:v>
                </c:pt>
                <c:pt idx="55587">
                  <c:v>228.12890619999999</c:v>
                </c:pt>
                <c:pt idx="55588">
                  <c:v>323.12890620000002</c:v>
                </c:pt>
                <c:pt idx="55589">
                  <c:v>496.12890620000002</c:v>
                </c:pt>
                <c:pt idx="55590">
                  <c:v>487.33984379999998</c:v>
                </c:pt>
                <c:pt idx="55591">
                  <c:v>163.1875</c:v>
                </c:pt>
                <c:pt idx="55592">
                  <c:v>473.1875</c:v>
                </c:pt>
                <c:pt idx="55593">
                  <c:v>174.1875</c:v>
                </c:pt>
                <c:pt idx="55594">
                  <c:v>350.1875</c:v>
                </c:pt>
                <c:pt idx="55595">
                  <c:v>143.24609380000001</c:v>
                </c:pt>
                <c:pt idx="55596">
                  <c:v>181.24609380000001</c:v>
                </c:pt>
                <c:pt idx="55597">
                  <c:v>196.24609380000001</c:v>
                </c:pt>
                <c:pt idx="55598">
                  <c:v>239.234375</c:v>
                </c:pt>
                <c:pt idx="55599">
                  <c:v>240.234375</c:v>
                </c:pt>
                <c:pt idx="55600">
                  <c:v>189.234375</c:v>
                </c:pt>
                <c:pt idx="55601">
                  <c:v>310.16796879999998</c:v>
                </c:pt>
                <c:pt idx="55602">
                  <c:v>424.12890620000002</c:v>
                </c:pt>
                <c:pt idx="55603">
                  <c:v>385.12890620000002</c:v>
                </c:pt>
                <c:pt idx="55604">
                  <c:v>409.33984379999998</c:v>
                </c:pt>
                <c:pt idx="55605">
                  <c:v>277.33984379999998</c:v>
                </c:pt>
                <c:pt idx="55606">
                  <c:v>346.1875</c:v>
                </c:pt>
                <c:pt idx="55607">
                  <c:v>371.1875</c:v>
                </c:pt>
                <c:pt idx="55608">
                  <c:v>232.24609380000001</c:v>
                </c:pt>
                <c:pt idx="55609">
                  <c:v>243.24609380000001</c:v>
                </c:pt>
                <c:pt idx="55610">
                  <c:v>293.24609379999998</c:v>
                </c:pt>
                <c:pt idx="55611">
                  <c:v>387.94140620000002</c:v>
                </c:pt>
                <c:pt idx="55612">
                  <c:v>499.234375</c:v>
                </c:pt>
                <c:pt idx="55613">
                  <c:v>338.234375</c:v>
                </c:pt>
                <c:pt idx="55614">
                  <c:v>246.234375</c:v>
                </c:pt>
                <c:pt idx="55615">
                  <c:v>440.234375</c:v>
                </c:pt>
                <c:pt idx="55616">
                  <c:v>456.16796879999998</c:v>
                </c:pt>
                <c:pt idx="55617">
                  <c:v>343.12890620000002</c:v>
                </c:pt>
                <c:pt idx="55618">
                  <c:v>672.33984380000004</c:v>
                </c:pt>
                <c:pt idx="55619">
                  <c:v>294.33984379999998</c:v>
                </c:pt>
                <c:pt idx="55620">
                  <c:v>356.33984379999998</c:v>
                </c:pt>
                <c:pt idx="55621">
                  <c:v>348.12890620000002</c:v>
                </c:pt>
                <c:pt idx="55622">
                  <c:v>372.12890620000002</c:v>
                </c:pt>
                <c:pt idx="55623">
                  <c:v>485.12890620000002</c:v>
                </c:pt>
                <c:pt idx="55624">
                  <c:v>417.12890620000002</c:v>
                </c:pt>
                <c:pt idx="55625">
                  <c:v>280.12890620000002</c:v>
                </c:pt>
                <c:pt idx="55626">
                  <c:v>208.12890619999999</c:v>
                </c:pt>
                <c:pt idx="55627">
                  <c:v>378.1875</c:v>
                </c:pt>
                <c:pt idx="55628">
                  <c:v>304.1875</c:v>
                </c:pt>
                <c:pt idx="55629">
                  <c:v>507.94140620000002</c:v>
                </c:pt>
                <c:pt idx="55630">
                  <c:v>343.234375</c:v>
                </c:pt>
                <c:pt idx="55631">
                  <c:v>187.12890619999999</c:v>
                </c:pt>
                <c:pt idx="55632">
                  <c:v>191.12890619999999</c:v>
                </c:pt>
                <c:pt idx="55633">
                  <c:v>306.33984379999998</c:v>
                </c:pt>
                <c:pt idx="55634">
                  <c:v>358.33984379999998</c:v>
                </c:pt>
                <c:pt idx="55635">
                  <c:v>242.33984380000001</c:v>
                </c:pt>
                <c:pt idx="55636">
                  <c:v>393.12890620000002</c:v>
                </c:pt>
                <c:pt idx="55637">
                  <c:v>508.1875</c:v>
                </c:pt>
                <c:pt idx="55638">
                  <c:v>271.1875</c:v>
                </c:pt>
                <c:pt idx="55639">
                  <c:v>357.24609379999998</c:v>
                </c:pt>
                <c:pt idx="55640">
                  <c:v>352.24609379999998</c:v>
                </c:pt>
                <c:pt idx="55641">
                  <c:v>393.24609379999998</c:v>
                </c:pt>
                <c:pt idx="55642">
                  <c:v>426.24609379999998</c:v>
                </c:pt>
                <c:pt idx="55643">
                  <c:v>337.94140620000002</c:v>
                </c:pt>
                <c:pt idx="55644">
                  <c:v>109.234375</c:v>
                </c:pt>
                <c:pt idx="55645">
                  <c:v>345.234375</c:v>
                </c:pt>
                <c:pt idx="55646">
                  <c:v>283.234375</c:v>
                </c:pt>
                <c:pt idx="55647">
                  <c:v>466.16796879999998</c:v>
                </c:pt>
                <c:pt idx="55648">
                  <c:v>147.16796880000001</c:v>
                </c:pt>
                <c:pt idx="55649">
                  <c:v>340.16796879999998</c:v>
                </c:pt>
                <c:pt idx="55650">
                  <c:v>369.12890620000002</c:v>
                </c:pt>
                <c:pt idx="55651">
                  <c:v>359.12890620000002</c:v>
                </c:pt>
                <c:pt idx="55652">
                  <c:v>176.1875</c:v>
                </c:pt>
                <c:pt idx="55653">
                  <c:v>327.24609379999998</c:v>
                </c:pt>
                <c:pt idx="55654">
                  <c:v>358.24609379999998</c:v>
                </c:pt>
                <c:pt idx="55655">
                  <c:v>273.94140620000002</c:v>
                </c:pt>
                <c:pt idx="55656">
                  <c:v>317.234375</c:v>
                </c:pt>
                <c:pt idx="55657">
                  <c:v>253.234375</c:v>
                </c:pt>
                <c:pt idx="55658">
                  <c:v>412.12890620000002</c:v>
                </c:pt>
                <c:pt idx="55659">
                  <c:v>277.33984379999998</c:v>
                </c:pt>
                <c:pt idx="55660">
                  <c:v>340.33984379999998</c:v>
                </c:pt>
                <c:pt idx="55661">
                  <c:v>234.12890619999999</c:v>
                </c:pt>
                <c:pt idx="55662">
                  <c:v>296.12890620000002</c:v>
                </c:pt>
                <c:pt idx="55663">
                  <c:v>396.24609379999998</c:v>
                </c:pt>
                <c:pt idx="55664">
                  <c:v>379.24609379999998</c:v>
                </c:pt>
                <c:pt idx="55665">
                  <c:v>412.94140620000002</c:v>
                </c:pt>
                <c:pt idx="55666">
                  <c:v>311.234375</c:v>
                </c:pt>
                <c:pt idx="55667">
                  <c:v>319.234375</c:v>
                </c:pt>
                <c:pt idx="55668">
                  <c:v>353.234375</c:v>
                </c:pt>
                <c:pt idx="55669">
                  <c:v>270.16796879999998</c:v>
                </c:pt>
                <c:pt idx="55670">
                  <c:v>328.16796879999998</c:v>
                </c:pt>
                <c:pt idx="55671">
                  <c:v>374.16796879999998</c:v>
                </c:pt>
                <c:pt idx="55672">
                  <c:v>288.16796879999998</c:v>
                </c:pt>
                <c:pt idx="55673">
                  <c:v>477.16796879999998</c:v>
                </c:pt>
                <c:pt idx="55674">
                  <c:v>145.12890619999999</c:v>
                </c:pt>
                <c:pt idx="55675">
                  <c:v>292.33984379999998</c:v>
                </c:pt>
                <c:pt idx="55676">
                  <c:v>548.12890619999996</c:v>
                </c:pt>
                <c:pt idx="55677">
                  <c:v>299.12890620000002</c:v>
                </c:pt>
                <c:pt idx="55678">
                  <c:v>433.12890620000002</c:v>
                </c:pt>
                <c:pt idx="55679">
                  <c:v>155.12890619999999</c:v>
                </c:pt>
                <c:pt idx="55680">
                  <c:v>418.1875</c:v>
                </c:pt>
                <c:pt idx="55681">
                  <c:v>215.24609380000001</c:v>
                </c:pt>
                <c:pt idx="55682">
                  <c:v>176.24609380000001</c:v>
                </c:pt>
                <c:pt idx="55683">
                  <c:v>340.24609379999998</c:v>
                </c:pt>
                <c:pt idx="55684">
                  <c:v>604.24609380000004</c:v>
                </c:pt>
                <c:pt idx="55685">
                  <c:v>254.234375</c:v>
                </c:pt>
                <c:pt idx="55686">
                  <c:v>253.234375</c:v>
                </c:pt>
                <c:pt idx="55687">
                  <c:v>331.234375</c:v>
                </c:pt>
                <c:pt idx="55688">
                  <c:v>304.16796879999998</c:v>
                </c:pt>
                <c:pt idx="55689">
                  <c:v>342.16796879999998</c:v>
                </c:pt>
                <c:pt idx="55690">
                  <c:v>320.12890620000002</c:v>
                </c:pt>
                <c:pt idx="55691">
                  <c:v>313.12890620000002</c:v>
                </c:pt>
                <c:pt idx="55692">
                  <c:v>426.12890620000002</c:v>
                </c:pt>
                <c:pt idx="55693">
                  <c:v>283.1875</c:v>
                </c:pt>
                <c:pt idx="55694">
                  <c:v>384.1875</c:v>
                </c:pt>
                <c:pt idx="55695">
                  <c:v>383.24609379999998</c:v>
                </c:pt>
                <c:pt idx="55696">
                  <c:v>209.94140619999999</c:v>
                </c:pt>
                <c:pt idx="55697">
                  <c:v>325.234375</c:v>
                </c:pt>
                <c:pt idx="55698">
                  <c:v>308.234375</c:v>
                </c:pt>
                <c:pt idx="55699">
                  <c:v>476.234375</c:v>
                </c:pt>
                <c:pt idx="55700">
                  <c:v>330.16796879999998</c:v>
                </c:pt>
                <c:pt idx="55701">
                  <c:v>346.12890620000002</c:v>
                </c:pt>
                <c:pt idx="55702">
                  <c:v>335.33984379999998</c:v>
                </c:pt>
                <c:pt idx="55703">
                  <c:v>274.33984379999998</c:v>
                </c:pt>
                <c:pt idx="55704">
                  <c:v>304.33984379999998</c:v>
                </c:pt>
                <c:pt idx="55705">
                  <c:v>509.33984379999998</c:v>
                </c:pt>
                <c:pt idx="55706">
                  <c:v>397.12890620000002</c:v>
                </c:pt>
                <c:pt idx="55707">
                  <c:v>427.12890620000002</c:v>
                </c:pt>
                <c:pt idx="55708">
                  <c:v>352.12890620000002</c:v>
                </c:pt>
                <c:pt idx="55709">
                  <c:v>240.1875</c:v>
                </c:pt>
                <c:pt idx="55710">
                  <c:v>277.1875</c:v>
                </c:pt>
                <c:pt idx="55711">
                  <c:v>509.24609379999998</c:v>
                </c:pt>
                <c:pt idx="55712">
                  <c:v>595.234375</c:v>
                </c:pt>
                <c:pt idx="55713">
                  <c:v>363.16796879999998</c:v>
                </c:pt>
                <c:pt idx="55714">
                  <c:v>488.16796879999998</c:v>
                </c:pt>
                <c:pt idx="55715">
                  <c:v>349.12890620000002</c:v>
                </c:pt>
                <c:pt idx="55716">
                  <c:v>329.12890620000002</c:v>
                </c:pt>
                <c:pt idx="55717">
                  <c:v>339.12890620000002</c:v>
                </c:pt>
                <c:pt idx="55718">
                  <c:v>397.1875</c:v>
                </c:pt>
                <c:pt idx="55719">
                  <c:v>333.1875</c:v>
                </c:pt>
                <c:pt idx="55720">
                  <c:v>306.24609379999998</c:v>
                </c:pt>
                <c:pt idx="55721">
                  <c:v>467.94140620000002</c:v>
                </c:pt>
                <c:pt idx="55722">
                  <c:v>411.94140620000002</c:v>
                </c:pt>
                <c:pt idx="55723">
                  <c:v>339.234375</c:v>
                </c:pt>
                <c:pt idx="55724">
                  <c:v>317.12890620000002</c:v>
                </c:pt>
                <c:pt idx="55725">
                  <c:v>299.12890620000002</c:v>
                </c:pt>
                <c:pt idx="55726">
                  <c:v>381.33984379999998</c:v>
                </c:pt>
                <c:pt idx="55727">
                  <c:v>359.12890620000002</c:v>
                </c:pt>
                <c:pt idx="55728">
                  <c:v>472.12890620000002</c:v>
                </c:pt>
                <c:pt idx="55729">
                  <c:v>337.1875</c:v>
                </c:pt>
                <c:pt idx="55730">
                  <c:v>424.1875</c:v>
                </c:pt>
                <c:pt idx="55731">
                  <c:v>357.1875</c:v>
                </c:pt>
                <c:pt idx="55732">
                  <c:v>177.1875</c:v>
                </c:pt>
                <c:pt idx="55733">
                  <c:v>328.1875</c:v>
                </c:pt>
                <c:pt idx="55734">
                  <c:v>307.94140620000002</c:v>
                </c:pt>
                <c:pt idx="55735">
                  <c:v>394.234375</c:v>
                </c:pt>
                <c:pt idx="55736">
                  <c:v>317.12890620000002</c:v>
                </c:pt>
                <c:pt idx="55737">
                  <c:v>387.33984379999998</c:v>
                </c:pt>
                <c:pt idx="55738">
                  <c:v>369.33984379999998</c:v>
                </c:pt>
                <c:pt idx="55739">
                  <c:v>331.1875</c:v>
                </c:pt>
                <c:pt idx="55740">
                  <c:v>295.1875</c:v>
                </c:pt>
                <c:pt idx="55741">
                  <c:v>201.1875</c:v>
                </c:pt>
                <c:pt idx="55742">
                  <c:v>302.24609379999998</c:v>
                </c:pt>
                <c:pt idx="55743">
                  <c:v>480.24609379999998</c:v>
                </c:pt>
                <c:pt idx="55744">
                  <c:v>366.24609379999998</c:v>
                </c:pt>
                <c:pt idx="55745">
                  <c:v>376.94140620000002</c:v>
                </c:pt>
                <c:pt idx="55746">
                  <c:v>421.94140620000002</c:v>
                </c:pt>
                <c:pt idx="55747">
                  <c:v>607.94140619999996</c:v>
                </c:pt>
                <c:pt idx="55748">
                  <c:v>417.234375</c:v>
                </c:pt>
                <c:pt idx="55749">
                  <c:v>215.234375</c:v>
                </c:pt>
                <c:pt idx="55750">
                  <c:v>469.234375</c:v>
                </c:pt>
                <c:pt idx="55751">
                  <c:v>295.234375</c:v>
                </c:pt>
                <c:pt idx="55752">
                  <c:v>372.16796879999998</c:v>
                </c:pt>
                <c:pt idx="55753">
                  <c:v>313.16796879999998</c:v>
                </c:pt>
                <c:pt idx="55754">
                  <c:v>436.12890620000002</c:v>
                </c:pt>
                <c:pt idx="55755">
                  <c:v>373.12890620000002</c:v>
                </c:pt>
                <c:pt idx="55756">
                  <c:v>323.33984379999998</c:v>
                </c:pt>
                <c:pt idx="55757">
                  <c:v>281.12890620000002</c:v>
                </c:pt>
                <c:pt idx="55758">
                  <c:v>291.12890620000002</c:v>
                </c:pt>
                <c:pt idx="55759">
                  <c:v>291.1875</c:v>
                </c:pt>
                <c:pt idx="55760">
                  <c:v>240.1875</c:v>
                </c:pt>
                <c:pt idx="55761">
                  <c:v>239.24609380000001</c:v>
                </c:pt>
                <c:pt idx="55762">
                  <c:v>282.24609379999998</c:v>
                </c:pt>
                <c:pt idx="55763">
                  <c:v>336.24609379999998</c:v>
                </c:pt>
                <c:pt idx="55764">
                  <c:v>468.94140620000002</c:v>
                </c:pt>
                <c:pt idx="55765">
                  <c:v>205.94140619999999</c:v>
                </c:pt>
                <c:pt idx="55766">
                  <c:v>390.94140620000002</c:v>
                </c:pt>
                <c:pt idx="55767">
                  <c:v>428.94140620000002</c:v>
                </c:pt>
                <c:pt idx="55768">
                  <c:v>270.16796879999998</c:v>
                </c:pt>
                <c:pt idx="55769">
                  <c:v>429.16796879999998</c:v>
                </c:pt>
                <c:pt idx="55770">
                  <c:v>349.16796879999998</c:v>
                </c:pt>
                <c:pt idx="55771">
                  <c:v>199.12890619999999</c:v>
                </c:pt>
                <c:pt idx="55772">
                  <c:v>337.12890620000002</c:v>
                </c:pt>
                <c:pt idx="55773">
                  <c:v>345.33984379999998</c:v>
                </c:pt>
                <c:pt idx="55774">
                  <c:v>298.33984379999998</c:v>
                </c:pt>
                <c:pt idx="55775">
                  <c:v>128.33984380000001</c:v>
                </c:pt>
                <c:pt idx="55776">
                  <c:v>397.12890620000002</c:v>
                </c:pt>
                <c:pt idx="55777">
                  <c:v>261.1875</c:v>
                </c:pt>
                <c:pt idx="55778">
                  <c:v>290.1875</c:v>
                </c:pt>
                <c:pt idx="55779">
                  <c:v>351.1875</c:v>
                </c:pt>
                <c:pt idx="55780">
                  <c:v>300.1875</c:v>
                </c:pt>
                <c:pt idx="55781">
                  <c:v>434.24609379999998</c:v>
                </c:pt>
                <c:pt idx="55782">
                  <c:v>457.24609379999998</c:v>
                </c:pt>
                <c:pt idx="55783">
                  <c:v>361.94140620000002</c:v>
                </c:pt>
                <c:pt idx="55784">
                  <c:v>476.94140620000002</c:v>
                </c:pt>
                <c:pt idx="55785">
                  <c:v>173.94140619999999</c:v>
                </c:pt>
                <c:pt idx="55786">
                  <c:v>204.94140619999999</c:v>
                </c:pt>
                <c:pt idx="55787">
                  <c:v>259.16796879999998</c:v>
                </c:pt>
                <c:pt idx="55788">
                  <c:v>339.16796879999998</c:v>
                </c:pt>
                <c:pt idx="55789">
                  <c:v>329.16796879999998</c:v>
                </c:pt>
                <c:pt idx="55790">
                  <c:v>405.16796879999998</c:v>
                </c:pt>
                <c:pt idx="55791">
                  <c:v>195.16796880000001</c:v>
                </c:pt>
                <c:pt idx="55792">
                  <c:v>474.16796879999998</c:v>
                </c:pt>
                <c:pt idx="55793">
                  <c:v>311.16796879999998</c:v>
                </c:pt>
                <c:pt idx="55794">
                  <c:v>222.12890619999999</c:v>
                </c:pt>
                <c:pt idx="55795">
                  <c:v>567.12890619999996</c:v>
                </c:pt>
                <c:pt idx="55796">
                  <c:v>255.12890619999999</c:v>
                </c:pt>
                <c:pt idx="55797">
                  <c:v>290.33984379999998</c:v>
                </c:pt>
                <c:pt idx="55798">
                  <c:v>519.33984380000004</c:v>
                </c:pt>
                <c:pt idx="55799">
                  <c:v>226.12890619999999</c:v>
                </c:pt>
                <c:pt idx="55800">
                  <c:v>372.1875</c:v>
                </c:pt>
                <c:pt idx="55801">
                  <c:v>235.1875</c:v>
                </c:pt>
                <c:pt idx="55802">
                  <c:v>259.1875</c:v>
                </c:pt>
                <c:pt idx="55803">
                  <c:v>327.24609379999998</c:v>
                </c:pt>
                <c:pt idx="55804">
                  <c:v>299.94140620000002</c:v>
                </c:pt>
                <c:pt idx="55805">
                  <c:v>232.94140619999999</c:v>
                </c:pt>
                <c:pt idx="55806">
                  <c:v>270.94140620000002</c:v>
                </c:pt>
                <c:pt idx="55807">
                  <c:v>281.234375</c:v>
                </c:pt>
                <c:pt idx="55808">
                  <c:v>160.234375</c:v>
                </c:pt>
                <c:pt idx="55809">
                  <c:v>375.16796879999998</c:v>
                </c:pt>
                <c:pt idx="55810">
                  <c:v>369.12890620000002</c:v>
                </c:pt>
                <c:pt idx="55811">
                  <c:v>137.33984380000001</c:v>
                </c:pt>
                <c:pt idx="55812">
                  <c:v>361.33984379999998</c:v>
                </c:pt>
                <c:pt idx="55813">
                  <c:v>259.12890620000002</c:v>
                </c:pt>
                <c:pt idx="55814">
                  <c:v>303.12890620000002</c:v>
                </c:pt>
                <c:pt idx="55815">
                  <c:v>443.12890620000002</c:v>
                </c:pt>
                <c:pt idx="55816">
                  <c:v>355.1875</c:v>
                </c:pt>
                <c:pt idx="55817">
                  <c:v>274.1875</c:v>
                </c:pt>
                <c:pt idx="55818">
                  <c:v>410.24609379999998</c:v>
                </c:pt>
                <c:pt idx="55819">
                  <c:v>283.94140620000002</c:v>
                </c:pt>
                <c:pt idx="55820">
                  <c:v>430.234375</c:v>
                </c:pt>
                <c:pt idx="55821">
                  <c:v>519.234375</c:v>
                </c:pt>
                <c:pt idx="55822">
                  <c:v>188.234375</c:v>
                </c:pt>
                <c:pt idx="55823">
                  <c:v>443.234375</c:v>
                </c:pt>
                <c:pt idx="55824">
                  <c:v>424.234375</c:v>
                </c:pt>
                <c:pt idx="55825">
                  <c:v>377.16796879999998</c:v>
                </c:pt>
                <c:pt idx="55826">
                  <c:v>196.16796880000001</c:v>
                </c:pt>
                <c:pt idx="55827">
                  <c:v>336.16796879999998</c:v>
                </c:pt>
                <c:pt idx="55828">
                  <c:v>154.16796880000001</c:v>
                </c:pt>
                <c:pt idx="55829">
                  <c:v>313.16796879999998</c:v>
                </c:pt>
                <c:pt idx="55830">
                  <c:v>380.16796879999998</c:v>
                </c:pt>
                <c:pt idx="55831">
                  <c:v>303.12890620000002</c:v>
                </c:pt>
                <c:pt idx="55832">
                  <c:v>245.33984380000001</c:v>
                </c:pt>
                <c:pt idx="55833">
                  <c:v>334.12890620000002</c:v>
                </c:pt>
                <c:pt idx="55834">
                  <c:v>412.1875</c:v>
                </c:pt>
                <c:pt idx="55835">
                  <c:v>257.24609379999998</c:v>
                </c:pt>
                <c:pt idx="55836">
                  <c:v>397.24609379999998</c:v>
                </c:pt>
                <c:pt idx="55837">
                  <c:v>413.24609379999998</c:v>
                </c:pt>
                <c:pt idx="55838">
                  <c:v>417.94140620000002</c:v>
                </c:pt>
                <c:pt idx="55839">
                  <c:v>556.94140619999996</c:v>
                </c:pt>
                <c:pt idx="55840">
                  <c:v>561.234375</c:v>
                </c:pt>
                <c:pt idx="55841">
                  <c:v>173.234375</c:v>
                </c:pt>
                <c:pt idx="55842">
                  <c:v>426.234375</c:v>
                </c:pt>
                <c:pt idx="55843">
                  <c:v>368.16796879999998</c:v>
                </c:pt>
                <c:pt idx="55844">
                  <c:v>517.16796880000004</c:v>
                </c:pt>
                <c:pt idx="55845">
                  <c:v>342.12890620000002</c:v>
                </c:pt>
                <c:pt idx="55846">
                  <c:v>371.12890620000002</c:v>
                </c:pt>
                <c:pt idx="55847">
                  <c:v>451.33984379999998</c:v>
                </c:pt>
                <c:pt idx="55848">
                  <c:v>382.12890620000002</c:v>
                </c:pt>
                <c:pt idx="55849">
                  <c:v>363.12890620000002</c:v>
                </c:pt>
                <c:pt idx="55850">
                  <c:v>305.12890620000002</c:v>
                </c:pt>
                <c:pt idx="55851">
                  <c:v>172.12890619999999</c:v>
                </c:pt>
                <c:pt idx="55852">
                  <c:v>255.1875</c:v>
                </c:pt>
                <c:pt idx="55853">
                  <c:v>384.1875</c:v>
                </c:pt>
                <c:pt idx="55854">
                  <c:v>426.1875</c:v>
                </c:pt>
                <c:pt idx="55855">
                  <c:v>440.1875</c:v>
                </c:pt>
                <c:pt idx="55856">
                  <c:v>391.1875</c:v>
                </c:pt>
                <c:pt idx="55857">
                  <c:v>331.24609379999998</c:v>
                </c:pt>
                <c:pt idx="55858">
                  <c:v>270.24609379999998</c:v>
                </c:pt>
                <c:pt idx="55859">
                  <c:v>429.24609379999998</c:v>
                </c:pt>
                <c:pt idx="55860">
                  <c:v>269.234375</c:v>
                </c:pt>
                <c:pt idx="55861">
                  <c:v>198.234375</c:v>
                </c:pt>
                <c:pt idx="55862">
                  <c:v>497.16796879999998</c:v>
                </c:pt>
                <c:pt idx="55863">
                  <c:v>464.16796879999998</c:v>
                </c:pt>
                <c:pt idx="55864">
                  <c:v>325.16796879999998</c:v>
                </c:pt>
                <c:pt idx="55865">
                  <c:v>363.12890620000002</c:v>
                </c:pt>
                <c:pt idx="55866">
                  <c:v>396.12890620000002</c:v>
                </c:pt>
                <c:pt idx="55867">
                  <c:v>438.12890620000002</c:v>
                </c:pt>
                <c:pt idx="55868">
                  <c:v>239.1875</c:v>
                </c:pt>
                <c:pt idx="55869">
                  <c:v>399.1875</c:v>
                </c:pt>
                <c:pt idx="55870">
                  <c:v>368.1875</c:v>
                </c:pt>
                <c:pt idx="55871">
                  <c:v>342.24609379999998</c:v>
                </c:pt>
                <c:pt idx="55872">
                  <c:v>186.24609380000001</c:v>
                </c:pt>
                <c:pt idx="55873">
                  <c:v>463.24609379999998</c:v>
                </c:pt>
                <c:pt idx="55874">
                  <c:v>321.94140620000002</c:v>
                </c:pt>
                <c:pt idx="55875">
                  <c:v>215.234375</c:v>
                </c:pt>
                <c:pt idx="55876">
                  <c:v>463.234375</c:v>
                </c:pt>
                <c:pt idx="55877">
                  <c:v>364.16796879999998</c:v>
                </c:pt>
                <c:pt idx="55878">
                  <c:v>341.16796879999998</c:v>
                </c:pt>
                <c:pt idx="55879">
                  <c:v>359.16796879999998</c:v>
                </c:pt>
                <c:pt idx="55880">
                  <c:v>280.16796879999998</c:v>
                </c:pt>
                <c:pt idx="55881">
                  <c:v>314.12890620000002</c:v>
                </c:pt>
                <c:pt idx="55882">
                  <c:v>280.12890620000002</c:v>
                </c:pt>
                <c:pt idx="55883">
                  <c:v>395.12890620000002</c:v>
                </c:pt>
                <c:pt idx="55884">
                  <c:v>413.94140620000002</c:v>
                </c:pt>
                <c:pt idx="55885">
                  <c:v>527.94140619999996</c:v>
                </c:pt>
                <c:pt idx="55886">
                  <c:v>232.94140619999999</c:v>
                </c:pt>
                <c:pt idx="55887">
                  <c:v>361.94140620000002</c:v>
                </c:pt>
                <c:pt idx="55888">
                  <c:v>245.94140619999999</c:v>
                </c:pt>
                <c:pt idx="55889">
                  <c:v>248.234375</c:v>
                </c:pt>
                <c:pt idx="55890">
                  <c:v>278.234375</c:v>
                </c:pt>
                <c:pt idx="55891">
                  <c:v>149.234375</c:v>
                </c:pt>
                <c:pt idx="55892">
                  <c:v>209.234375</c:v>
                </c:pt>
                <c:pt idx="55893">
                  <c:v>290.234375</c:v>
                </c:pt>
                <c:pt idx="55894">
                  <c:v>257.234375</c:v>
                </c:pt>
                <c:pt idx="55895">
                  <c:v>331.16796879999998</c:v>
                </c:pt>
                <c:pt idx="55896">
                  <c:v>290.16796879999998</c:v>
                </c:pt>
                <c:pt idx="55897">
                  <c:v>398.16796879999998</c:v>
                </c:pt>
                <c:pt idx="55898">
                  <c:v>294.16796879999998</c:v>
                </c:pt>
                <c:pt idx="55899">
                  <c:v>414.16796879999998</c:v>
                </c:pt>
                <c:pt idx="55900">
                  <c:v>438.16796879999998</c:v>
                </c:pt>
                <c:pt idx="55901">
                  <c:v>184.12890619999999</c:v>
                </c:pt>
                <c:pt idx="55902">
                  <c:v>292.12890620000002</c:v>
                </c:pt>
                <c:pt idx="55903">
                  <c:v>415.12890620000002</c:v>
                </c:pt>
                <c:pt idx="55904">
                  <c:v>375.33984379999998</c:v>
                </c:pt>
                <c:pt idx="55905">
                  <c:v>465.33984379999998</c:v>
                </c:pt>
                <c:pt idx="55906">
                  <c:v>490.33984379999998</c:v>
                </c:pt>
                <c:pt idx="55907">
                  <c:v>320.12890620000002</c:v>
                </c:pt>
                <c:pt idx="55908">
                  <c:v>557.12890619999996</c:v>
                </c:pt>
                <c:pt idx="55909">
                  <c:v>435.12890620000002</c:v>
                </c:pt>
                <c:pt idx="55910">
                  <c:v>433.1875</c:v>
                </c:pt>
                <c:pt idx="55911">
                  <c:v>438.24609379999998</c:v>
                </c:pt>
                <c:pt idx="55912">
                  <c:v>353.24609379999998</c:v>
                </c:pt>
                <c:pt idx="55913">
                  <c:v>292.24609379999998</c:v>
                </c:pt>
                <c:pt idx="55914">
                  <c:v>500.24609379999998</c:v>
                </c:pt>
                <c:pt idx="55915">
                  <c:v>471.24609379999998</c:v>
                </c:pt>
                <c:pt idx="55916">
                  <c:v>420.94140620000002</c:v>
                </c:pt>
                <c:pt idx="55917">
                  <c:v>443.94140620000002</c:v>
                </c:pt>
                <c:pt idx="55918">
                  <c:v>385.234375</c:v>
                </c:pt>
                <c:pt idx="55919">
                  <c:v>308.234375</c:v>
                </c:pt>
                <c:pt idx="55920">
                  <c:v>382.234375</c:v>
                </c:pt>
                <c:pt idx="55921">
                  <c:v>356.234375</c:v>
                </c:pt>
                <c:pt idx="55922">
                  <c:v>464.234375</c:v>
                </c:pt>
                <c:pt idx="55923">
                  <c:v>477.234375</c:v>
                </c:pt>
                <c:pt idx="55924">
                  <c:v>307.16796879999998</c:v>
                </c:pt>
                <c:pt idx="55925">
                  <c:v>273.16796879999998</c:v>
                </c:pt>
                <c:pt idx="55926">
                  <c:v>262.16796879999998</c:v>
                </c:pt>
                <c:pt idx="55927">
                  <c:v>430.12890620000002</c:v>
                </c:pt>
                <c:pt idx="55928">
                  <c:v>358.12890620000002</c:v>
                </c:pt>
                <c:pt idx="55929">
                  <c:v>353.12890620000002</c:v>
                </c:pt>
                <c:pt idx="55930">
                  <c:v>380.33984379999998</c:v>
                </c:pt>
                <c:pt idx="55931">
                  <c:v>242.12890619999999</c:v>
                </c:pt>
                <c:pt idx="55932">
                  <c:v>425.94140620000002</c:v>
                </c:pt>
                <c:pt idx="55933">
                  <c:v>349.94140620000002</c:v>
                </c:pt>
                <c:pt idx="55934">
                  <c:v>367.16796879999998</c:v>
                </c:pt>
                <c:pt idx="55935">
                  <c:v>305.33984379999998</c:v>
                </c:pt>
                <c:pt idx="55936">
                  <c:v>457.33984379999998</c:v>
                </c:pt>
                <c:pt idx="55937">
                  <c:v>225.12890619999999</c:v>
                </c:pt>
                <c:pt idx="55938">
                  <c:v>334.1875</c:v>
                </c:pt>
                <c:pt idx="55939">
                  <c:v>108.2460938</c:v>
                </c:pt>
                <c:pt idx="55940">
                  <c:v>326.24609379999998</c:v>
                </c:pt>
                <c:pt idx="55941">
                  <c:v>318.24609379999998</c:v>
                </c:pt>
                <c:pt idx="55942">
                  <c:v>454.24609379999998</c:v>
                </c:pt>
                <c:pt idx="55943">
                  <c:v>228.94140619999999</c:v>
                </c:pt>
                <c:pt idx="55944">
                  <c:v>391.94140620000002</c:v>
                </c:pt>
                <c:pt idx="55945">
                  <c:v>376.94140620000002</c:v>
                </c:pt>
                <c:pt idx="55946">
                  <c:v>185.234375</c:v>
                </c:pt>
                <c:pt idx="55947">
                  <c:v>321.234375</c:v>
                </c:pt>
                <c:pt idx="55948">
                  <c:v>193.12890619999999</c:v>
                </c:pt>
                <c:pt idx="55949">
                  <c:v>424.12890620000002</c:v>
                </c:pt>
                <c:pt idx="55950">
                  <c:v>309.12890620000002</c:v>
                </c:pt>
                <c:pt idx="55951">
                  <c:v>376.12890620000002</c:v>
                </c:pt>
                <c:pt idx="55952">
                  <c:v>338.33984379999998</c:v>
                </c:pt>
                <c:pt idx="55953">
                  <c:v>330.12890620000002</c:v>
                </c:pt>
                <c:pt idx="55954">
                  <c:v>219.12890619999999</c:v>
                </c:pt>
                <c:pt idx="55955">
                  <c:v>295.1875</c:v>
                </c:pt>
                <c:pt idx="55956">
                  <c:v>325.1875</c:v>
                </c:pt>
                <c:pt idx="55957">
                  <c:v>333.1875</c:v>
                </c:pt>
                <c:pt idx="55958">
                  <c:v>667.1875</c:v>
                </c:pt>
                <c:pt idx="55959">
                  <c:v>356.1875</c:v>
                </c:pt>
                <c:pt idx="55960">
                  <c:v>239.1875</c:v>
                </c:pt>
                <c:pt idx="55961">
                  <c:v>424.24609379999998</c:v>
                </c:pt>
                <c:pt idx="55962">
                  <c:v>532.94140619999996</c:v>
                </c:pt>
                <c:pt idx="55963">
                  <c:v>279.234375</c:v>
                </c:pt>
                <c:pt idx="55964">
                  <c:v>215.234375</c:v>
                </c:pt>
                <c:pt idx="55965">
                  <c:v>341.234375</c:v>
                </c:pt>
                <c:pt idx="55966">
                  <c:v>238.33984380000001</c:v>
                </c:pt>
                <c:pt idx="55967">
                  <c:v>389.33984379999998</c:v>
                </c:pt>
                <c:pt idx="55968">
                  <c:v>539.12890619999996</c:v>
                </c:pt>
                <c:pt idx="55969">
                  <c:v>493.12890620000002</c:v>
                </c:pt>
                <c:pt idx="55970">
                  <c:v>485.12890620000002</c:v>
                </c:pt>
                <c:pt idx="55971">
                  <c:v>396.12890620000002</c:v>
                </c:pt>
                <c:pt idx="55972">
                  <c:v>288.1875</c:v>
                </c:pt>
                <c:pt idx="55973">
                  <c:v>330.1875</c:v>
                </c:pt>
                <c:pt idx="55974">
                  <c:v>350.24609379999998</c:v>
                </c:pt>
                <c:pt idx="55975">
                  <c:v>203.24609380000001</c:v>
                </c:pt>
                <c:pt idx="55976">
                  <c:v>422.24609379999998</c:v>
                </c:pt>
                <c:pt idx="55977">
                  <c:v>263.94140620000002</c:v>
                </c:pt>
                <c:pt idx="55978">
                  <c:v>160.94140619999999</c:v>
                </c:pt>
                <c:pt idx="55979">
                  <c:v>452.234375</c:v>
                </c:pt>
                <c:pt idx="55980">
                  <c:v>328.234375</c:v>
                </c:pt>
                <c:pt idx="55981">
                  <c:v>337.12890620000002</c:v>
                </c:pt>
                <c:pt idx="55982">
                  <c:v>187.12890619999999</c:v>
                </c:pt>
                <c:pt idx="55983">
                  <c:v>311.33984379999998</c:v>
                </c:pt>
                <c:pt idx="55984">
                  <c:v>247.33984380000001</c:v>
                </c:pt>
                <c:pt idx="55985">
                  <c:v>335.12890620000002</c:v>
                </c:pt>
                <c:pt idx="55986">
                  <c:v>544.1875</c:v>
                </c:pt>
                <c:pt idx="55987">
                  <c:v>333.24609379999998</c:v>
                </c:pt>
                <c:pt idx="55988">
                  <c:v>288.234375</c:v>
                </c:pt>
                <c:pt idx="55989">
                  <c:v>416.234375</c:v>
                </c:pt>
                <c:pt idx="55990">
                  <c:v>363.234375</c:v>
                </c:pt>
                <c:pt idx="55991">
                  <c:v>441.234375</c:v>
                </c:pt>
                <c:pt idx="55992">
                  <c:v>241.16796880000001</c:v>
                </c:pt>
                <c:pt idx="55993">
                  <c:v>384.12890620000002</c:v>
                </c:pt>
                <c:pt idx="55994">
                  <c:v>357.33984379999998</c:v>
                </c:pt>
                <c:pt idx="55995">
                  <c:v>351.33984379999998</c:v>
                </c:pt>
                <c:pt idx="55996">
                  <c:v>246.33984380000001</c:v>
                </c:pt>
                <c:pt idx="55997">
                  <c:v>414.33984379999998</c:v>
                </c:pt>
                <c:pt idx="55998">
                  <c:v>402.33984379999998</c:v>
                </c:pt>
                <c:pt idx="55999">
                  <c:v>312.33984379999998</c:v>
                </c:pt>
                <c:pt idx="56000">
                  <c:v>260.33984379999998</c:v>
                </c:pt>
                <c:pt idx="56001">
                  <c:v>260.12890620000002</c:v>
                </c:pt>
                <c:pt idx="56002">
                  <c:v>413.12890620000002</c:v>
                </c:pt>
                <c:pt idx="56003">
                  <c:v>334.12890620000002</c:v>
                </c:pt>
                <c:pt idx="56004">
                  <c:v>500.12890620000002</c:v>
                </c:pt>
                <c:pt idx="56005">
                  <c:v>490.12890620000002</c:v>
                </c:pt>
                <c:pt idx="56006">
                  <c:v>233.1875</c:v>
                </c:pt>
                <c:pt idx="56007">
                  <c:v>576.24609380000004</c:v>
                </c:pt>
                <c:pt idx="56008">
                  <c:v>382.24609379999998</c:v>
                </c:pt>
                <c:pt idx="56009">
                  <c:v>472.94140620000002</c:v>
                </c:pt>
                <c:pt idx="56010">
                  <c:v>140.94140619999999</c:v>
                </c:pt>
                <c:pt idx="56011">
                  <c:v>242.94140619999999</c:v>
                </c:pt>
                <c:pt idx="56012">
                  <c:v>272.234375</c:v>
                </c:pt>
                <c:pt idx="56013">
                  <c:v>258.234375</c:v>
                </c:pt>
                <c:pt idx="56014">
                  <c:v>530.234375</c:v>
                </c:pt>
                <c:pt idx="56015">
                  <c:v>398.234375</c:v>
                </c:pt>
                <c:pt idx="56016">
                  <c:v>400.234375</c:v>
                </c:pt>
                <c:pt idx="56017">
                  <c:v>299.234375</c:v>
                </c:pt>
                <c:pt idx="56018">
                  <c:v>288.16796879999998</c:v>
                </c:pt>
                <c:pt idx="56019">
                  <c:v>567.16796880000004</c:v>
                </c:pt>
                <c:pt idx="56020">
                  <c:v>312.12890620000002</c:v>
                </c:pt>
                <c:pt idx="56021">
                  <c:v>294.12890620000002</c:v>
                </c:pt>
                <c:pt idx="56022">
                  <c:v>269.12890620000002</c:v>
                </c:pt>
                <c:pt idx="56023">
                  <c:v>343.12890620000002</c:v>
                </c:pt>
                <c:pt idx="56024">
                  <c:v>331.12890620000002</c:v>
                </c:pt>
                <c:pt idx="56025">
                  <c:v>311.1875</c:v>
                </c:pt>
                <c:pt idx="56026">
                  <c:v>407.24609379999998</c:v>
                </c:pt>
                <c:pt idx="56027">
                  <c:v>357.24609379999998</c:v>
                </c:pt>
                <c:pt idx="56028">
                  <c:v>308.24609379999998</c:v>
                </c:pt>
                <c:pt idx="56029">
                  <c:v>308.24609379999998</c:v>
                </c:pt>
                <c:pt idx="56030">
                  <c:v>286.24609379999998</c:v>
                </c:pt>
                <c:pt idx="56031">
                  <c:v>264.94140620000002</c:v>
                </c:pt>
                <c:pt idx="56032">
                  <c:v>426.94140620000002</c:v>
                </c:pt>
                <c:pt idx="56033">
                  <c:v>381.234375</c:v>
                </c:pt>
                <c:pt idx="56034">
                  <c:v>325.234375</c:v>
                </c:pt>
                <c:pt idx="56035">
                  <c:v>258.16796879999998</c:v>
                </c:pt>
                <c:pt idx="56036">
                  <c:v>238.16796880000001</c:v>
                </c:pt>
                <c:pt idx="56037">
                  <c:v>315.16796879999998</c:v>
                </c:pt>
                <c:pt idx="56038">
                  <c:v>244.12890619999999</c:v>
                </c:pt>
                <c:pt idx="56039">
                  <c:v>464.12890620000002</c:v>
                </c:pt>
                <c:pt idx="56040">
                  <c:v>340.12890620000002</c:v>
                </c:pt>
                <c:pt idx="56041">
                  <c:v>325.12890620000002</c:v>
                </c:pt>
                <c:pt idx="56042">
                  <c:v>257.33984379999998</c:v>
                </c:pt>
                <c:pt idx="56043">
                  <c:v>257.33984379999998</c:v>
                </c:pt>
                <c:pt idx="56044">
                  <c:v>385.12890620000002</c:v>
                </c:pt>
                <c:pt idx="56045">
                  <c:v>497.12890620000002</c:v>
                </c:pt>
                <c:pt idx="56046">
                  <c:v>411.1875</c:v>
                </c:pt>
                <c:pt idx="56047">
                  <c:v>360.24609379999998</c:v>
                </c:pt>
                <c:pt idx="56048">
                  <c:v>283.24609379999998</c:v>
                </c:pt>
                <c:pt idx="56049">
                  <c:v>415.24609379999998</c:v>
                </c:pt>
                <c:pt idx="56050">
                  <c:v>266.24609379999998</c:v>
                </c:pt>
                <c:pt idx="56051">
                  <c:v>316.24609379999998</c:v>
                </c:pt>
                <c:pt idx="56052">
                  <c:v>316.24609379999998</c:v>
                </c:pt>
                <c:pt idx="56053">
                  <c:v>327.24609379999998</c:v>
                </c:pt>
                <c:pt idx="56054">
                  <c:v>315.24609379999998</c:v>
                </c:pt>
                <c:pt idx="56055">
                  <c:v>373.24609379999998</c:v>
                </c:pt>
                <c:pt idx="56056">
                  <c:v>495.94140620000002</c:v>
                </c:pt>
                <c:pt idx="56057">
                  <c:v>177.94140619999999</c:v>
                </c:pt>
                <c:pt idx="56058">
                  <c:v>278.234375</c:v>
                </c:pt>
                <c:pt idx="56059">
                  <c:v>419.234375</c:v>
                </c:pt>
                <c:pt idx="56060">
                  <c:v>308.234375</c:v>
                </c:pt>
                <c:pt idx="56061">
                  <c:v>355.12890620000002</c:v>
                </c:pt>
                <c:pt idx="56062">
                  <c:v>179.33984380000001</c:v>
                </c:pt>
                <c:pt idx="56063">
                  <c:v>453.33984379999998</c:v>
                </c:pt>
                <c:pt idx="56064">
                  <c:v>291.33984379999998</c:v>
                </c:pt>
                <c:pt idx="56065">
                  <c:v>330.12890620000002</c:v>
                </c:pt>
                <c:pt idx="56066">
                  <c:v>277.12890620000002</c:v>
                </c:pt>
                <c:pt idx="56067">
                  <c:v>311.1875</c:v>
                </c:pt>
                <c:pt idx="56068">
                  <c:v>289.1875</c:v>
                </c:pt>
                <c:pt idx="56069">
                  <c:v>415.1875</c:v>
                </c:pt>
                <c:pt idx="56070">
                  <c:v>523.1875</c:v>
                </c:pt>
                <c:pt idx="56071">
                  <c:v>437.24609379999998</c:v>
                </c:pt>
                <c:pt idx="56072">
                  <c:v>435.24609379999998</c:v>
                </c:pt>
                <c:pt idx="56073">
                  <c:v>130.94140619999999</c:v>
                </c:pt>
                <c:pt idx="56074">
                  <c:v>274.94140620000002</c:v>
                </c:pt>
                <c:pt idx="56075">
                  <c:v>467.94140620000002</c:v>
                </c:pt>
                <c:pt idx="56076">
                  <c:v>222.94140619999999</c:v>
                </c:pt>
                <c:pt idx="56077">
                  <c:v>360.234375</c:v>
                </c:pt>
                <c:pt idx="56078">
                  <c:v>409.234375</c:v>
                </c:pt>
                <c:pt idx="56079">
                  <c:v>401.234375</c:v>
                </c:pt>
                <c:pt idx="56080">
                  <c:v>502.16796879999998</c:v>
                </c:pt>
                <c:pt idx="56081">
                  <c:v>375.12890620000002</c:v>
                </c:pt>
                <c:pt idx="56082">
                  <c:v>235.33984380000001</c:v>
                </c:pt>
                <c:pt idx="56083">
                  <c:v>248.33984380000001</c:v>
                </c:pt>
                <c:pt idx="56084">
                  <c:v>387.12890620000002</c:v>
                </c:pt>
                <c:pt idx="56085">
                  <c:v>432.1875</c:v>
                </c:pt>
                <c:pt idx="56086">
                  <c:v>433.1875</c:v>
                </c:pt>
                <c:pt idx="56087">
                  <c:v>284.94140620000002</c:v>
                </c:pt>
                <c:pt idx="56088">
                  <c:v>380.94140620000002</c:v>
                </c:pt>
                <c:pt idx="56089">
                  <c:v>322.234375</c:v>
                </c:pt>
                <c:pt idx="56090">
                  <c:v>329.16796879999998</c:v>
                </c:pt>
                <c:pt idx="56091">
                  <c:v>382.12890620000002</c:v>
                </c:pt>
                <c:pt idx="56092">
                  <c:v>422.12890620000002</c:v>
                </c:pt>
                <c:pt idx="56093">
                  <c:v>310.12890620000002</c:v>
                </c:pt>
                <c:pt idx="56094">
                  <c:v>407.12890620000002</c:v>
                </c:pt>
                <c:pt idx="56095">
                  <c:v>287.12890620000002</c:v>
                </c:pt>
                <c:pt idx="56096">
                  <c:v>332.12890620000002</c:v>
                </c:pt>
                <c:pt idx="56097">
                  <c:v>299.1875</c:v>
                </c:pt>
                <c:pt idx="56098">
                  <c:v>200.1875</c:v>
                </c:pt>
                <c:pt idx="56099">
                  <c:v>252.24609380000001</c:v>
                </c:pt>
                <c:pt idx="56100">
                  <c:v>500.24609379999998</c:v>
                </c:pt>
                <c:pt idx="56101">
                  <c:v>346.94140620000002</c:v>
                </c:pt>
                <c:pt idx="56102">
                  <c:v>257.94140620000002</c:v>
                </c:pt>
                <c:pt idx="56103">
                  <c:v>299.234375</c:v>
                </c:pt>
                <c:pt idx="56104">
                  <c:v>478.16796879999998</c:v>
                </c:pt>
                <c:pt idx="56105">
                  <c:v>336.12890620000002</c:v>
                </c:pt>
                <c:pt idx="56106">
                  <c:v>458.33984379999998</c:v>
                </c:pt>
                <c:pt idx="56107">
                  <c:v>415.12890620000002</c:v>
                </c:pt>
                <c:pt idx="56108">
                  <c:v>251.24609380000001</c:v>
                </c:pt>
                <c:pt idx="56109">
                  <c:v>362.24609379999998</c:v>
                </c:pt>
                <c:pt idx="56110">
                  <c:v>433.94140620000002</c:v>
                </c:pt>
                <c:pt idx="56111">
                  <c:v>288.94140620000002</c:v>
                </c:pt>
                <c:pt idx="56112">
                  <c:v>434.94140620000002</c:v>
                </c:pt>
                <c:pt idx="56113">
                  <c:v>445.94140620000002</c:v>
                </c:pt>
                <c:pt idx="56114">
                  <c:v>297.94140620000002</c:v>
                </c:pt>
                <c:pt idx="56115">
                  <c:v>141.234375</c:v>
                </c:pt>
                <c:pt idx="56116">
                  <c:v>331.16796879999998</c:v>
                </c:pt>
                <c:pt idx="56117">
                  <c:v>474.16796879999998</c:v>
                </c:pt>
                <c:pt idx="56118">
                  <c:v>422.16796879999998</c:v>
                </c:pt>
                <c:pt idx="56119">
                  <c:v>338.12890620000002</c:v>
                </c:pt>
                <c:pt idx="56120">
                  <c:v>341.12890620000002</c:v>
                </c:pt>
                <c:pt idx="56121">
                  <c:v>483.12890620000002</c:v>
                </c:pt>
                <c:pt idx="56122">
                  <c:v>362.12890620000002</c:v>
                </c:pt>
                <c:pt idx="56123">
                  <c:v>370.33984379999998</c:v>
                </c:pt>
                <c:pt idx="56124">
                  <c:v>386.33984379999998</c:v>
                </c:pt>
                <c:pt idx="56125">
                  <c:v>467.12890620000002</c:v>
                </c:pt>
                <c:pt idx="56126">
                  <c:v>540.1875</c:v>
                </c:pt>
                <c:pt idx="56127">
                  <c:v>491.1875</c:v>
                </c:pt>
                <c:pt idx="56128">
                  <c:v>365.1875</c:v>
                </c:pt>
                <c:pt idx="56129">
                  <c:v>257.24609379999998</c:v>
                </c:pt>
                <c:pt idx="56130">
                  <c:v>456.94140620000002</c:v>
                </c:pt>
                <c:pt idx="56131">
                  <c:v>285.94140620000002</c:v>
                </c:pt>
                <c:pt idx="56132">
                  <c:v>334.94140620000002</c:v>
                </c:pt>
                <c:pt idx="56133">
                  <c:v>263.94140620000002</c:v>
                </c:pt>
                <c:pt idx="56134">
                  <c:v>330.94140620000002</c:v>
                </c:pt>
                <c:pt idx="56135">
                  <c:v>424.94140620000002</c:v>
                </c:pt>
                <c:pt idx="56136">
                  <c:v>318.234375</c:v>
                </c:pt>
                <c:pt idx="56137">
                  <c:v>243.234375</c:v>
                </c:pt>
                <c:pt idx="56138">
                  <c:v>435.234375</c:v>
                </c:pt>
                <c:pt idx="56139">
                  <c:v>425.16796879999998</c:v>
                </c:pt>
                <c:pt idx="56140">
                  <c:v>351.16796879999998</c:v>
                </c:pt>
                <c:pt idx="56141">
                  <c:v>364.16796879999998</c:v>
                </c:pt>
                <c:pt idx="56142">
                  <c:v>541.12890619999996</c:v>
                </c:pt>
                <c:pt idx="56143">
                  <c:v>193.12890619999999</c:v>
                </c:pt>
                <c:pt idx="56144">
                  <c:v>191.33984380000001</c:v>
                </c:pt>
                <c:pt idx="56145">
                  <c:v>186.33984380000001</c:v>
                </c:pt>
                <c:pt idx="56146">
                  <c:v>256.33984379999998</c:v>
                </c:pt>
                <c:pt idx="56147">
                  <c:v>419.12890620000002</c:v>
                </c:pt>
                <c:pt idx="56148">
                  <c:v>454.12890620000002</c:v>
                </c:pt>
                <c:pt idx="56149">
                  <c:v>251.24609380000001</c:v>
                </c:pt>
                <c:pt idx="56150">
                  <c:v>329.24609379999998</c:v>
                </c:pt>
                <c:pt idx="56151">
                  <c:v>520.24609380000004</c:v>
                </c:pt>
                <c:pt idx="56152">
                  <c:v>323.234375</c:v>
                </c:pt>
                <c:pt idx="56153">
                  <c:v>246.234375</c:v>
                </c:pt>
                <c:pt idx="56154">
                  <c:v>446.234375</c:v>
                </c:pt>
                <c:pt idx="56155">
                  <c:v>385.16796879999998</c:v>
                </c:pt>
                <c:pt idx="56156">
                  <c:v>166.16796880000001</c:v>
                </c:pt>
                <c:pt idx="56157">
                  <c:v>326.16796879999998</c:v>
                </c:pt>
                <c:pt idx="56158">
                  <c:v>437.12890620000002</c:v>
                </c:pt>
                <c:pt idx="56159">
                  <c:v>343.12890620000002</c:v>
                </c:pt>
                <c:pt idx="56160">
                  <c:v>289.12890620000002</c:v>
                </c:pt>
                <c:pt idx="56161">
                  <c:v>309.24609379999998</c:v>
                </c:pt>
                <c:pt idx="56162">
                  <c:v>464.24609379999998</c:v>
                </c:pt>
                <c:pt idx="56163">
                  <c:v>176.94140619999999</c:v>
                </c:pt>
                <c:pt idx="56164">
                  <c:v>568.94140619999996</c:v>
                </c:pt>
                <c:pt idx="56165">
                  <c:v>499.234375</c:v>
                </c:pt>
                <c:pt idx="56166">
                  <c:v>232.234375</c:v>
                </c:pt>
                <c:pt idx="56167">
                  <c:v>478.234375</c:v>
                </c:pt>
                <c:pt idx="56168">
                  <c:v>270.16796879999998</c:v>
                </c:pt>
                <c:pt idx="56169">
                  <c:v>405.16796879999998</c:v>
                </c:pt>
                <c:pt idx="56170">
                  <c:v>264.12890620000002</c:v>
                </c:pt>
                <c:pt idx="56171">
                  <c:v>452.12890620000002</c:v>
                </c:pt>
                <c:pt idx="56172">
                  <c:v>148.12890619999999</c:v>
                </c:pt>
                <c:pt idx="56173">
                  <c:v>294.12890620000002</c:v>
                </c:pt>
                <c:pt idx="56174">
                  <c:v>442.33984379999998</c:v>
                </c:pt>
                <c:pt idx="56175">
                  <c:v>485.12890620000002</c:v>
                </c:pt>
                <c:pt idx="56176">
                  <c:v>418.12890620000002</c:v>
                </c:pt>
                <c:pt idx="56177">
                  <c:v>351.12890620000002</c:v>
                </c:pt>
                <c:pt idx="56178">
                  <c:v>244.1875</c:v>
                </c:pt>
                <c:pt idx="56179">
                  <c:v>312.24609379999998</c:v>
                </c:pt>
                <c:pt idx="56180">
                  <c:v>378.24609379999998</c:v>
                </c:pt>
                <c:pt idx="56181">
                  <c:v>237.94140619999999</c:v>
                </c:pt>
                <c:pt idx="56182">
                  <c:v>261.94140620000002</c:v>
                </c:pt>
                <c:pt idx="56183">
                  <c:v>389.94140620000002</c:v>
                </c:pt>
                <c:pt idx="56184">
                  <c:v>360.94140620000002</c:v>
                </c:pt>
                <c:pt idx="56185">
                  <c:v>394.234375</c:v>
                </c:pt>
                <c:pt idx="56186">
                  <c:v>323.234375</c:v>
                </c:pt>
                <c:pt idx="56187">
                  <c:v>312.16796879999998</c:v>
                </c:pt>
                <c:pt idx="56188">
                  <c:v>447.12890620000002</c:v>
                </c:pt>
                <c:pt idx="56189">
                  <c:v>206.12890619999999</c:v>
                </c:pt>
                <c:pt idx="56190">
                  <c:v>197.33984380000001</c:v>
                </c:pt>
                <c:pt idx="56191">
                  <c:v>264.12890620000002</c:v>
                </c:pt>
                <c:pt idx="56192">
                  <c:v>501.12890620000002</c:v>
                </c:pt>
                <c:pt idx="56193">
                  <c:v>216.12890619999999</c:v>
                </c:pt>
                <c:pt idx="56194">
                  <c:v>358.1875</c:v>
                </c:pt>
                <c:pt idx="56195">
                  <c:v>397.1875</c:v>
                </c:pt>
                <c:pt idx="56196">
                  <c:v>425.1875</c:v>
                </c:pt>
                <c:pt idx="56197">
                  <c:v>390.24609379999998</c:v>
                </c:pt>
                <c:pt idx="56198">
                  <c:v>555.234375</c:v>
                </c:pt>
                <c:pt idx="56199">
                  <c:v>371.16796879999998</c:v>
                </c:pt>
                <c:pt idx="56200">
                  <c:v>322.12890620000002</c:v>
                </c:pt>
                <c:pt idx="56201">
                  <c:v>380.12890620000002</c:v>
                </c:pt>
                <c:pt idx="56202">
                  <c:v>233.12890619999999</c:v>
                </c:pt>
                <c:pt idx="56203">
                  <c:v>342.33984379999998</c:v>
                </c:pt>
                <c:pt idx="56204">
                  <c:v>374.12890620000002</c:v>
                </c:pt>
                <c:pt idx="56205">
                  <c:v>399.24609379999998</c:v>
                </c:pt>
                <c:pt idx="56206">
                  <c:v>236.94140619999999</c:v>
                </c:pt>
                <c:pt idx="56207">
                  <c:v>385.94140620000002</c:v>
                </c:pt>
                <c:pt idx="56208">
                  <c:v>499.234375</c:v>
                </c:pt>
                <c:pt idx="56209">
                  <c:v>405.234375</c:v>
                </c:pt>
                <c:pt idx="56210">
                  <c:v>497.16796879999998</c:v>
                </c:pt>
                <c:pt idx="56211">
                  <c:v>278.12890620000002</c:v>
                </c:pt>
                <c:pt idx="56212">
                  <c:v>246.12890619999999</c:v>
                </c:pt>
                <c:pt idx="56213">
                  <c:v>358.12890620000002</c:v>
                </c:pt>
                <c:pt idx="56214">
                  <c:v>389.12890620000002</c:v>
                </c:pt>
                <c:pt idx="56215">
                  <c:v>475.12890620000002</c:v>
                </c:pt>
                <c:pt idx="56216">
                  <c:v>395.12890620000002</c:v>
                </c:pt>
                <c:pt idx="56217">
                  <c:v>333.12890620000002</c:v>
                </c:pt>
                <c:pt idx="56218">
                  <c:v>397.12890620000002</c:v>
                </c:pt>
                <c:pt idx="56219">
                  <c:v>262.1875</c:v>
                </c:pt>
                <c:pt idx="56220">
                  <c:v>585.1875</c:v>
                </c:pt>
                <c:pt idx="56221">
                  <c:v>492.24609379999998</c:v>
                </c:pt>
                <c:pt idx="56222">
                  <c:v>507.94140620000002</c:v>
                </c:pt>
                <c:pt idx="56223">
                  <c:v>295.94140620000002</c:v>
                </c:pt>
                <c:pt idx="56224">
                  <c:v>282.94140620000002</c:v>
                </c:pt>
                <c:pt idx="56225">
                  <c:v>406.94140620000002</c:v>
                </c:pt>
                <c:pt idx="56226">
                  <c:v>279.234375</c:v>
                </c:pt>
                <c:pt idx="56227">
                  <c:v>238.16796880000001</c:v>
                </c:pt>
                <c:pt idx="56228">
                  <c:v>360.16796879999998</c:v>
                </c:pt>
                <c:pt idx="56229">
                  <c:v>404.16796879999998</c:v>
                </c:pt>
                <c:pt idx="56230">
                  <c:v>383.16796879999998</c:v>
                </c:pt>
                <c:pt idx="56231">
                  <c:v>259.12890620000002</c:v>
                </c:pt>
                <c:pt idx="56232">
                  <c:v>239.12890619999999</c:v>
                </c:pt>
                <c:pt idx="56233">
                  <c:v>343.12890620000002</c:v>
                </c:pt>
                <c:pt idx="56234">
                  <c:v>302.12890620000002</c:v>
                </c:pt>
                <c:pt idx="56235">
                  <c:v>363.33984379999998</c:v>
                </c:pt>
                <c:pt idx="56236">
                  <c:v>388.12890620000002</c:v>
                </c:pt>
                <c:pt idx="56237">
                  <c:v>383.12890620000002</c:v>
                </c:pt>
                <c:pt idx="56238">
                  <c:v>473.12890620000002</c:v>
                </c:pt>
                <c:pt idx="56239">
                  <c:v>473.12890620000002</c:v>
                </c:pt>
                <c:pt idx="56240">
                  <c:v>331.12890620000002</c:v>
                </c:pt>
                <c:pt idx="56241">
                  <c:v>383.12890620000002</c:v>
                </c:pt>
                <c:pt idx="56242">
                  <c:v>494.12890620000002</c:v>
                </c:pt>
                <c:pt idx="56243">
                  <c:v>240.24609380000001</c:v>
                </c:pt>
                <c:pt idx="56244">
                  <c:v>286.24609379999998</c:v>
                </c:pt>
                <c:pt idx="56245">
                  <c:v>327.24609379999998</c:v>
                </c:pt>
                <c:pt idx="56246">
                  <c:v>345.94140620000002</c:v>
                </c:pt>
                <c:pt idx="56247">
                  <c:v>355.94140620000002</c:v>
                </c:pt>
                <c:pt idx="56248">
                  <c:v>260.94140620000002</c:v>
                </c:pt>
                <c:pt idx="56249">
                  <c:v>583.234375</c:v>
                </c:pt>
                <c:pt idx="56250">
                  <c:v>140.234375</c:v>
                </c:pt>
                <c:pt idx="56251">
                  <c:v>244.234375</c:v>
                </c:pt>
                <c:pt idx="56252">
                  <c:v>292.16796879999998</c:v>
                </c:pt>
                <c:pt idx="56253">
                  <c:v>436.12890620000002</c:v>
                </c:pt>
                <c:pt idx="56254">
                  <c:v>287.33984379999998</c:v>
                </c:pt>
                <c:pt idx="56255">
                  <c:v>402.33984379999998</c:v>
                </c:pt>
                <c:pt idx="56256">
                  <c:v>315.12890620000002</c:v>
                </c:pt>
                <c:pt idx="56257">
                  <c:v>335.12890620000002</c:v>
                </c:pt>
                <c:pt idx="56258">
                  <c:v>372.12890620000002</c:v>
                </c:pt>
                <c:pt idx="56259">
                  <c:v>520.12890619999996</c:v>
                </c:pt>
                <c:pt idx="56260">
                  <c:v>376.12890620000002</c:v>
                </c:pt>
                <c:pt idx="56261">
                  <c:v>486.1875</c:v>
                </c:pt>
                <c:pt idx="56262">
                  <c:v>261.1875</c:v>
                </c:pt>
                <c:pt idx="56263">
                  <c:v>363.24609379999998</c:v>
                </c:pt>
                <c:pt idx="56264">
                  <c:v>251.24609380000001</c:v>
                </c:pt>
                <c:pt idx="56265">
                  <c:v>325.234375</c:v>
                </c:pt>
                <c:pt idx="56266">
                  <c:v>442.234375</c:v>
                </c:pt>
                <c:pt idx="56267">
                  <c:v>485.234375</c:v>
                </c:pt>
                <c:pt idx="56268">
                  <c:v>508.234375</c:v>
                </c:pt>
                <c:pt idx="56269">
                  <c:v>506.16796879999998</c:v>
                </c:pt>
                <c:pt idx="56270">
                  <c:v>316.16796879999998</c:v>
                </c:pt>
                <c:pt idx="56271">
                  <c:v>429.33984379999998</c:v>
                </c:pt>
                <c:pt idx="56272">
                  <c:v>370.33984379999998</c:v>
                </c:pt>
                <c:pt idx="56273">
                  <c:v>263.33984379999998</c:v>
                </c:pt>
                <c:pt idx="56274">
                  <c:v>410.33984379999998</c:v>
                </c:pt>
                <c:pt idx="56275">
                  <c:v>455.12890620000002</c:v>
                </c:pt>
                <c:pt idx="56276">
                  <c:v>485.12890620000002</c:v>
                </c:pt>
                <c:pt idx="56277">
                  <c:v>399.12890620000002</c:v>
                </c:pt>
                <c:pt idx="56278">
                  <c:v>317.12890620000002</c:v>
                </c:pt>
                <c:pt idx="56279">
                  <c:v>270.12890620000002</c:v>
                </c:pt>
                <c:pt idx="56280">
                  <c:v>405.12890620000002</c:v>
                </c:pt>
                <c:pt idx="56281">
                  <c:v>417.94140620000002</c:v>
                </c:pt>
                <c:pt idx="56282">
                  <c:v>354.234375</c:v>
                </c:pt>
                <c:pt idx="56283">
                  <c:v>436.234375</c:v>
                </c:pt>
                <c:pt idx="56284">
                  <c:v>295.234375</c:v>
                </c:pt>
                <c:pt idx="56285">
                  <c:v>445.234375</c:v>
                </c:pt>
                <c:pt idx="56286">
                  <c:v>505.16796879999998</c:v>
                </c:pt>
                <c:pt idx="56287">
                  <c:v>291.12890620000002</c:v>
                </c:pt>
                <c:pt idx="56288">
                  <c:v>383.12890620000002</c:v>
                </c:pt>
                <c:pt idx="56289">
                  <c:v>246.33984380000001</c:v>
                </c:pt>
                <c:pt idx="56290">
                  <c:v>525.33984380000004</c:v>
                </c:pt>
                <c:pt idx="56291">
                  <c:v>404.33984379999998</c:v>
                </c:pt>
                <c:pt idx="56292">
                  <c:v>573.33984380000004</c:v>
                </c:pt>
                <c:pt idx="56293">
                  <c:v>205.33984380000001</c:v>
                </c:pt>
                <c:pt idx="56294">
                  <c:v>365.12890620000002</c:v>
                </c:pt>
                <c:pt idx="56295">
                  <c:v>375.12890620000002</c:v>
                </c:pt>
                <c:pt idx="56296">
                  <c:v>306.1875</c:v>
                </c:pt>
                <c:pt idx="56297">
                  <c:v>377.1875</c:v>
                </c:pt>
                <c:pt idx="56298">
                  <c:v>359.24609379999998</c:v>
                </c:pt>
                <c:pt idx="56299">
                  <c:v>254.234375</c:v>
                </c:pt>
                <c:pt idx="56300">
                  <c:v>372.16796879999998</c:v>
                </c:pt>
                <c:pt idx="56301">
                  <c:v>367.12890620000002</c:v>
                </c:pt>
                <c:pt idx="56302">
                  <c:v>318.12890620000002</c:v>
                </c:pt>
                <c:pt idx="56303">
                  <c:v>361.12890620000002</c:v>
                </c:pt>
                <c:pt idx="56304">
                  <c:v>422.12890620000002</c:v>
                </c:pt>
                <c:pt idx="56305">
                  <c:v>493.12890620000002</c:v>
                </c:pt>
                <c:pt idx="56306">
                  <c:v>356.12890620000002</c:v>
                </c:pt>
                <c:pt idx="56307">
                  <c:v>159.1875</c:v>
                </c:pt>
                <c:pt idx="56308">
                  <c:v>299.1875</c:v>
                </c:pt>
                <c:pt idx="56309">
                  <c:v>246.24609380000001</c:v>
                </c:pt>
                <c:pt idx="56310">
                  <c:v>243.24609380000001</c:v>
                </c:pt>
                <c:pt idx="56311">
                  <c:v>282.24609379999998</c:v>
                </c:pt>
                <c:pt idx="56312">
                  <c:v>359.24609379999998</c:v>
                </c:pt>
                <c:pt idx="56313">
                  <c:v>339.24609379999998</c:v>
                </c:pt>
                <c:pt idx="56314">
                  <c:v>326.24609379999998</c:v>
                </c:pt>
                <c:pt idx="56315">
                  <c:v>416.24609379999998</c:v>
                </c:pt>
                <c:pt idx="56316">
                  <c:v>217.94140619999999</c:v>
                </c:pt>
                <c:pt idx="56317">
                  <c:v>375.234375</c:v>
                </c:pt>
                <c:pt idx="56318">
                  <c:v>424.234375</c:v>
                </c:pt>
                <c:pt idx="56319">
                  <c:v>411.234375</c:v>
                </c:pt>
                <c:pt idx="56320">
                  <c:v>274.234375</c:v>
                </c:pt>
                <c:pt idx="56321">
                  <c:v>389.234375</c:v>
                </c:pt>
                <c:pt idx="56322">
                  <c:v>230.16796880000001</c:v>
                </c:pt>
                <c:pt idx="56323">
                  <c:v>427.33984379999998</c:v>
                </c:pt>
                <c:pt idx="56324">
                  <c:v>470.33984379999998</c:v>
                </c:pt>
                <c:pt idx="56325">
                  <c:v>321.1875</c:v>
                </c:pt>
                <c:pt idx="56326">
                  <c:v>514.1875</c:v>
                </c:pt>
                <c:pt idx="56327">
                  <c:v>326.24609379999998</c:v>
                </c:pt>
                <c:pt idx="56328">
                  <c:v>376.94140620000002</c:v>
                </c:pt>
                <c:pt idx="56329">
                  <c:v>381.94140620000002</c:v>
                </c:pt>
                <c:pt idx="56330">
                  <c:v>387.94140620000002</c:v>
                </c:pt>
                <c:pt idx="56331">
                  <c:v>453.234375</c:v>
                </c:pt>
                <c:pt idx="56332">
                  <c:v>428.16796879999998</c:v>
                </c:pt>
                <c:pt idx="56333">
                  <c:v>244.12890619999999</c:v>
                </c:pt>
                <c:pt idx="56334">
                  <c:v>193.12890619999999</c:v>
                </c:pt>
                <c:pt idx="56335">
                  <c:v>290.1875</c:v>
                </c:pt>
                <c:pt idx="56336">
                  <c:v>337.24609379999998</c:v>
                </c:pt>
                <c:pt idx="56337">
                  <c:v>360.94140620000002</c:v>
                </c:pt>
                <c:pt idx="56338">
                  <c:v>340.234375</c:v>
                </c:pt>
                <c:pt idx="56339">
                  <c:v>352.234375</c:v>
                </c:pt>
                <c:pt idx="56340">
                  <c:v>379.234375</c:v>
                </c:pt>
                <c:pt idx="56341">
                  <c:v>176.16796880000001</c:v>
                </c:pt>
                <c:pt idx="56342">
                  <c:v>294.16796879999998</c:v>
                </c:pt>
                <c:pt idx="56343">
                  <c:v>314.12890620000002</c:v>
                </c:pt>
                <c:pt idx="56344">
                  <c:v>337.12890620000002</c:v>
                </c:pt>
                <c:pt idx="56345">
                  <c:v>247.33984380000001</c:v>
                </c:pt>
                <c:pt idx="56346">
                  <c:v>236.33984380000001</c:v>
                </c:pt>
                <c:pt idx="56347">
                  <c:v>396.12890620000002</c:v>
                </c:pt>
                <c:pt idx="56348">
                  <c:v>394.12890620000002</c:v>
                </c:pt>
                <c:pt idx="56349">
                  <c:v>350.12890620000002</c:v>
                </c:pt>
                <c:pt idx="56350">
                  <c:v>353.12890620000002</c:v>
                </c:pt>
                <c:pt idx="56351">
                  <c:v>195.12890619999999</c:v>
                </c:pt>
                <c:pt idx="56352">
                  <c:v>366.1875</c:v>
                </c:pt>
                <c:pt idx="56353">
                  <c:v>571.24609380000004</c:v>
                </c:pt>
                <c:pt idx="56354">
                  <c:v>283.94140620000002</c:v>
                </c:pt>
                <c:pt idx="56355">
                  <c:v>394.94140620000002</c:v>
                </c:pt>
                <c:pt idx="56356">
                  <c:v>430.94140620000002</c:v>
                </c:pt>
                <c:pt idx="56357">
                  <c:v>486.234375</c:v>
                </c:pt>
                <c:pt idx="56358">
                  <c:v>331.234375</c:v>
                </c:pt>
                <c:pt idx="56359">
                  <c:v>258.16796879999998</c:v>
                </c:pt>
                <c:pt idx="56360">
                  <c:v>294.16796879999998</c:v>
                </c:pt>
                <c:pt idx="56361">
                  <c:v>391.12890620000002</c:v>
                </c:pt>
                <c:pt idx="56362">
                  <c:v>411.12890620000002</c:v>
                </c:pt>
                <c:pt idx="56363">
                  <c:v>373.33984379999998</c:v>
                </c:pt>
                <c:pt idx="56364">
                  <c:v>345.33984379999998</c:v>
                </c:pt>
                <c:pt idx="56365">
                  <c:v>402.12890620000002</c:v>
                </c:pt>
                <c:pt idx="56366">
                  <c:v>421.12890620000002</c:v>
                </c:pt>
                <c:pt idx="56367">
                  <c:v>356.12890620000002</c:v>
                </c:pt>
                <c:pt idx="56368">
                  <c:v>190.1875</c:v>
                </c:pt>
                <c:pt idx="56369">
                  <c:v>203.1875</c:v>
                </c:pt>
                <c:pt idx="56370">
                  <c:v>338.1875</c:v>
                </c:pt>
                <c:pt idx="56371">
                  <c:v>323.1875</c:v>
                </c:pt>
                <c:pt idx="56372">
                  <c:v>254.24609380000001</c:v>
                </c:pt>
                <c:pt idx="56373">
                  <c:v>396.24609379999998</c:v>
                </c:pt>
                <c:pt idx="56374">
                  <c:v>425.94140620000002</c:v>
                </c:pt>
                <c:pt idx="56375">
                  <c:v>289.94140620000002</c:v>
                </c:pt>
                <c:pt idx="56376">
                  <c:v>371.234375</c:v>
                </c:pt>
                <c:pt idx="56377">
                  <c:v>446.234375</c:v>
                </c:pt>
                <c:pt idx="56378">
                  <c:v>357.16796879999998</c:v>
                </c:pt>
                <c:pt idx="56379">
                  <c:v>269.16796879999998</c:v>
                </c:pt>
                <c:pt idx="56380">
                  <c:v>194.12890619999999</c:v>
                </c:pt>
                <c:pt idx="56381">
                  <c:v>310.33984379999998</c:v>
                </c:pt>
                <c:pt idx="56382">
                  <c:v>414.12890620000002</c:v>
                </c:pt>
                <c:pt idx="56383">
                  <c:v>300.1875</c:v>
                </c:pt>
                <c:pt idx="56384">
                  <c:v>342.1875</c:v>
                </c:pt>
                <c:pt idx="56385">
                  <c:v>473.1875</c:v>
                </c:pt>
                <c:pt idx="56386">
                  <c:v>307.24609379999998</c:v>
                </c:pt>
                <c:pt idx="56387">
                  <c:v>334.24609379999998</c:v>
                </c:pt>
                <c:pt idx="56388">
                  <c:v>304.24609379999998</c:v>
                </c:pt>
                <c:pt idx="56389">
                  <c:v>381.94140620000002</c:v>
                </c:pt>
                <c:pt idx="56390">
                  <c:v>304.94140620000002</c:v>
                </c:pt>
                <c:pt idx="56391">
                  <c:v>478.16796879999998</c:v>
                </c:pt>
                <c:pt idx="56392">
                  <c:v>351.16796879999998</c:v>
                </c:pt>
                <c:pt idx="56393">
                  <c:v>304.16796879999998</c:v>
                </c:pt>
                <c:pt idx="56394">
                  <c:v>313.33984379999998</c:v>
                </c:pt>
                <c:pt idx="56395">
                  <c:v>221.33984380000001</c:v>
                </c:pt>
                <c:pt idx="56396">
                  <c:v>347.33984379999998</c:v>
                </c:pt>
                <c:pt idx="56397">
                  <c:v>313.33984379999998</c:v>
                </c:pt>
                <c:pt idx="56398">
                  <c:v>390.12890620000002</c:v>
                </c:pt>
                <c:pt idx="56399">
                  <c:v>376.12890620000002</c:v>
                </c:pt>
                <c:pt idx="56400">
                  <c:v>378.12890620000002</c:v>
                </c:pt>
                <c:pt idx="56401">
                  <c:v>509.12890620000002</c:v>
                </c:pt>
                <c:pt idx="56402">
                  <c:v>456.1875</c:v>
                </c:pt>
                <c:pt idx="56403">
                  <c:v>454.24609379999998</c:v>
                </c:pt>
                <c:pt idx="56404">
                  <c:v>285.24609379999998</c:v>
                </c:pt>
                <c:pt idx="56405">
                  <c:v>438.24609379999998</c:v>
                </c:pt>
                <c:pt idx="56406">
                  <c:v>226.94140619999999</c:v>
                </c:pt>
                <c:pt idx="56407">
                  <c:v>254.234375</c:v>
                </c:pt>
                <c:pt idx="56408">
                  <c:v>440.234375</c:v>
                </c:pt>
                <c:pt idx="56409">
                  <c:v>290.16796879999998</c:v>
                </c:pt>
                <c:pt idx="56410">
                  <c:v>236.12890619999999</c:v>
                </c:pt>
                <c:pt idx="56411">
                  <c:v>332.12890620000002</c:v>
                </c:pt>
                <c:pt idx="56412">
                  <c:v>238.12890619999999</c:v>
                </c:pt>
                <c:pt idx="56413">
                  <c:v>414.12890620000002</c:v>
                </c:pt>
                <c:pt idx="56414">
                  <c:v>503.12890620000002</c:v>
                </c:pt>
                <c:pt idx="56415">
                  <c:v>410.12890620000002</c:v>
                </c:pt>
                <c:pt idx="56416">
                  <c:v>335.12890620000002</c:v>
                </c:pt>
                <c:pt idx="56417">
                  <c:v>312.1875</c:v>
                </c:pt>
                <c:pt idx="56418">
                  <c:v>294.1875</c:v>
                </c:pt>
                <c:pt idx="56419">
                  <c:v>407.94140620000002</c:v>
                </c:pt>
                <c:pt idx="56420">
                  <c:v>394.94140620000002</c:v>
                </c:pt>
                <c:pt idx="56421">
                  <c:v>293.234375</c:v>
                </c:pt>
                <c:pt idx="56422">
                  <c:v>262.234375</c:v>
                </c:pt>
                <c:pt idx="56423">
                  <c:v>548.234375</c:v>
                </c:pt>
                <c:pt idx="56424">
                  <c:v>355.234375</c:v>
                </c:pt>
                <c:pt idx="56425">
                  <c:v>447.16796879999998</c:v>
                </c:pt>
                <c:pt idx="56426">
                  <c:v>489.16796879999998</c:v>
                </c:pt>
                <c:pt idx="56427">
                  <c:v>356.16796879999998</c:v>
                </c:pt>
                <c:pt idx="56428">
                  <c:v>389.33984379999998</c:v>
                </c:pt>
                <c:pt idx="56429">
                  <c:v>415.33984379999998</c:v>
                </c:pt>
                <c:pt idx="56430">
                  <c:v>400.1875</c:v>
                </c:pt>
                <c:pt idx="56431">
                  <c:v>402.94140620000002</c:v>
                </c:pt>
                <c:pt idx="56432">
                  <c:v>252.94140619999999</c:v>
                </c:pt>
                <c:pt idx="56433">
                  <c:v>309.94140620000002</c:v>
                </c:pt>
                <c:pt idx="56434">
                  <c:v>388.234375</c:v>
                </c:pt>
                <c:pt idx="56435">
                  <c:v>318.234375</c:v>
                </c:pt>
                <c:pt idx="56436">
                  <c:v>352.234375</c:v>
                </c:pt>
                <c:pt idx="56437">
                  <c:v>436.16796879999998</c:v>
                </c:pt>
                <c:pt idx="56438">
                  <c:v>372.12890620000002</c:v>
                </c:pt>
                <c:pt idx="56439">
                  <c:v>298.12890620000002</c:v>
                </c:pt>
                <c:pt idx="56440">
                  <c:v>169.12890619999999</c:v>
                </c:pt>
                <c:pt idx="56441">
                  <c:v>302.12890620000002</c:v>
                </c:pt>
                <c:pt idx="56442">
                  <c:v>422.12890620000002</c:v>
                </c:pt>
                <c:pt idx="56443">
                  <c:v>374.12890620000002</c:v>
                </c:pt>
                <c:pt idx="56444">
                  <c:v>447.33984379999998</c:v>
                </c:pt>
                <c:pt idx="56445">
                  <c:v>417.33984379999998</c:v>
                </c:pt>
                <c:pt idx="56446">
                  <c:v>208.1875</c:v>
                </c:pt>
                <c:pt idx="56447">
                  <c:v>264.24609379999998</c:v>
                </c:pt>
                <c:pt idx="56448">
                  <c:v>415.24609379999998</c:v>
                </c:pt>
                <c:pt idx="56449">
                  <c:v>316.24609379999998</c:v>
                </c:pt>
                <c:pt idx="56450">
                  <c:v>421.94140620000002</c:v>
                </c:pt>
                <c:pt idx="56451">
                  <c:v>349.234375</c:v>
                </c:pt>
                <c:pt idx="56452">
                  <c:v>417.234375</c:v>
                </c:pt>
                <c:pt idx="56453">
                  <c:v>307.16796879999998</c:v>
                </c:pt>
                <c:pt idx="56454">
                  <c:v>285.16796879999998</c:v>
                </c:pt>
                <c:pt idx="56455">
                  <c:v>352.12890620000002</c:v>
                </c:pt>
                <c:pt idx="56456">
                  <c:v>296.33984379999998</c:v>
                </c:pt>
                <c:pt idx="56457">
                  <c:v>431.33984379999998</c:v>
                </c:pt>
                <c:pt idx="56458">
                  <c:v>367.33984379999998</c:v>
                </c:pt>
                <c:pt idx="56459">
                  <c:v>335.33984379999998</c:v>
                </c:pt>
                <c:pt idx="56460">
                  <c:v>324.12890620000002</c:v>
                </c:pt>
                <c:pt idx="56461">
                  <c:v>277.12890620000002</c:v>
                </c:pt>
                <c:pt idx="56462">
                  <c:v>518.12890619999996</c:v>
                </c:pt>
                <c:pt idx="56463">
                  <c:v>312.24609379999998</c:v>
                </c:pt>
                <c:pt idx="56464">
                  <c:v>384.94140620000002</c:v>
                </c:pt>
                <c:pt idx="56465">
                  <c:v>273.234375</c:v>
                </c:pt>
                <c:pt idx="56466">
                  <c:v>473.234375</c:v>
                </c:pt>
                <c:pt idx="56467">
                  <c:v>450.16796879999998</c:v>
                </c:pt>
                <c:pt idx="56468">
                  <c:v>163.12890619999999</c:v>
                </c:pt>
                <c:pt idx="56469">
                  <c:v>330.12890620000002</c:v>
                </c:pt>
                <c:pt idx="56470">
                  <c:v>230.1875</c:v>
                </c:pt>
                <c:pt idx="56471">
                  <c:v>427.1875</c:v>
                </c:pt>
                <c:pt idx="56472">
                  <c:v>427.94140620000002</c:v>
                </c:pt>
                <c:pt idx="56473">
                  <c:v>505.94140620000002</c:v>
                </c:pt>
                <c:pt idx="56474">
                  <c:v>348.234375</c:v>
                </c:pt>
                <c:pt idx="56475">
                  <c:v>434.16796879999998</c:v>
                </c:pt>
                <c:pt idx="56476">
                  <c:v>376.16796879999998</c:v>
                </c:pt>
                <c:pt idx="56477">
                  <c:v>146.16796880000001</c:v>
                </c:pt>
                <c:pt idx="56478">
                  <c:v>373.12890620000002</c:v>
                </c:pt>
                <c:pt idx="56479">
                  <c:v>382.12890620000002</c:v>
                </c:pt>
                <c:pt idx="56480">
                  <c:v>292.12890620000002</c:v>
                </c:pt>
                <c:pt idx="56481">
                  <c:v>379.33984379999998</c:v>
                </c:pt>
                <c:pt idx="56482">
                  <c:v>339.12890620000002</c:v>
                </c:pt>
                <c:pt idx="56483">
                  <c:v>216.12890619999999</c:v>
                </c:pt>
                <c:pt idx="56484">
                  <c:v>326.1875</c:v>
                </c:pt>
                <c:pt idx="56485">
                  <c:v>303.24609379999998</c:v>
                </c:pt>
                <c:pt idx="56486">
                  <c:v>424.24609379999998</c:v>
                </c:pt>
                <c:pt idx="56487">
                  <c:v>334.24609379999998</c:v>
                </c:pt>
                <c:pt idx="56488">
                  <c:v>258.234375</c:v>
                </c:pt>
                <c:pt idx="56489">
                  <c:v>377.16796879999998</c:v>
                </c:pt>
                <c:pt idx="56490">
                  <c:v>464.16796879999998</c:v>
                </c:pt>
                <c:pt idx="56491">
                  <c:v>321.12890620000002</c:v>
                </c:pt>
                <c:pt idx="56492">
                  <c:v>359.33984379999998</c:v>
                </c:pt>
                <c:pt idx="56493">
                  <c:v>389.33984379999998</c:v>
                </c:pt>
                <c:pt idx="56494">
                  <c:v>418.1875</c:v>
                </c:pt>
                <c:pt idx="56495">
                  <c:v>322.1875</c:v>
                </c:pt>
                <c:pt idx="56496">
                  <c:v>467.24609379999998</c:v>
                </c:pt>
                <c:pt idx="56497">
                  <c:v>370.94140620000002</c:v>
                </c:pt>
                <c:pt idx="56498">
                  <c:v>391.94140620000002</c:v>
                </c:pt>
                <c:pt idx="56499">
                  <c:v>403.234375</c:v>
                </c:pt>
                <c:pt idx="56500">
                  <c:v>432.234375</c:v>
                </c:pt>
                <c:pt idx="56501">
                  <c:v>462.234375</c:v>
                </c:pt>
                <c:pt idx="56502">
                  <c:v>451.16796879999998</c:v>
                </c:pt>
                <c:pt idx="56503">
                  <c:v>165.16796880000001</c:v>
                </c:pt>
                <c:pt idx="56504">
                  <c:v>436.16796879999998</c:v>
                </c:pt>
                <c:pt idx="56505">
                  <c:v>413.33984379999998</c:v>
                </c:pt>
                <c:pt idx="56506">
                  <c:v>287.33984379999998</c:v>
                </c:pt>
                <c:pt idx="56507">
                  <c:v>318.33984379999998</c:v>
                </c:pt>
                <c:pt idx="56508">
                  <c:v>302.33984379999998</c:v>
                </c:pt>
                <c:pt idx="56509">
                  <c:v>347.33984379999998</c:v>
                </c:pt>
                <c:pt idx="56510">
                  <c:v>310.33984379999998</c:v>
                </c:pt>
                <c:pt idx="56511">
                  <c:v>233.12890619999999</c:v>
                </c:pt>
                <c:pt idx="56512">
                  <c:v>400.12890620000002</c:v>
                </c:pt>
                <c:pt idx="56513">
                  <c:v>362.12890620000002</c:v>
                </c:pt>
                <c:pt idx="56514">
                  <c:v>540.1875</c:v>
                </c:pt>
                <c:pt idx="56515">
                  <c:v>167.1875</c:v>
                </c:pt>
                <c:pt idx="56516">
                  <c:v>375.234375</c:v>
                </c:pt>
                <c:pt idx="56517">
                  <c:v>426.16796879999998</c:v>
                </c:pt>
                <c:pt idx="56518">
                  <c:v>90.12890625</c:v>
                </c:pt>
                <c:pt idx="56519">
                  <c:v>263.12890620000002</c:v>
                </c:pt>
                <c:pt idx="56520">
                  <c:v>405.33984379999998</c:v>
                </c:pt>
                <c:pt idx="56521">
                  <c:v>326.33984379999998</c:v>
                </c:pt>
                <c:pt idx="56522">
                  <c:v>443.12890620000002</c:v>
                </c:pt>
                <c:pt idx="56523">
                  <c:v>325.12890620000002</c:v>
                </c:pt>
                <c:pt idx="56524">
                  <c:v>375.12890620000002</c:v>
                </c:pt>
                <c:pt idx="56525">
                  <c:v>346.12890620000002</c:v>
                </c:pt>
                <c:pt idx="56526">
                  <c:v>289.1875</c:v>
                </c:pt>
                <c:pt idx="56527">
                  <c:v>276.1875</c:v>
                </c:pt>
                <c:pt idx="56528">
                  <c:v>383.24609379999998</c:v>
                </c:pt>
                <c:pt idx="56529">
                  <c:v>400.24609379999998</c:v>
                </c:pt>
                <c:pt idx="56530">
                  <c:v>175.24609380000001</c:v>
                </c:pt>
                <c:pt idx="56531">
                  <c:v>337.94140620000002</c:v>
                </c:pt>
                <c:pt idx="56532">
                  <c:v>265.234375</c:v>
                </c:pt>
                <c:pt idx="56533">
                  <c:v>177.16796880000001</c:v>
                </c:pt>
                <c:pt idx="56534">
                  <c:v>215.16796880000001</c:v>
                </c:pt>
                <c:pt idx="56535">
                  <c:v>281.12890620000002</c:v>
                </c:pt>
                <c:pt idx="56536">
                  <c:v>361.12890620000002</c:v>
                </c:pt>
                <c:pt idx="56537">
                  <c:v>273.12890620000002</c:v>
                </c:pt>
                <c:pt idx="56538">
                  <c:v>418.33984379999998</c:v>
                </c:pt>
                <c:pt idx="56539">
                  <c:v>499.33984379999998</c:v>
                </c:pt>
                <c:pt idx="56540">
                  <c:v>449.12890620000002</c:v>
                </c:pt>
                <c:pt idx="56541">
                  <c:v>292.12890620000002</c:v>
                </c:pt>
                <c:pt idx="56542">
                  <c:v>357.1875</c:v>
                </c:pt>
                <c:pt idx="56543">
                  <c:v>415.1875</c:v>
                </c:pt>
                <c:pt idx="56544">
                  <c:v>364.24609379999998</c:v>
                </c:pt>
                <c:pt idx="56545">
                  <c:v>389.24609379999998</c:v>
                </c:pt>
                <c:pt idx="56546">
                  <c:v>266.24609379999998</c:v>
                </c:pt>
                <c:pt idx="56547">
                  <c:v>325.24609379999998</c:v>
                </c:pt>
                <c:pt idx="56548">
                  <c:v>410.94140620000002</c:v>
                </c:pt>
                <c:pt idx="56549">
                  <c:v>263.94140620000002</c:v>
                </c:pt>
                <c:pt idx="56550">
                  <c:v>333.234375</c:v>
                </c:pt>
                <c:pt idx="56551">
                  <c:v>385.16796879999998</c:v>
                </c:pt>
                <c:pt idx="56552">
                  <c:v>385.16796879999998</c:v>
                </c:pt>
                <c:pt idx="56553">
                  <c:v>462.33984379999998</c:v>
                </c:pt>
                <c:pt idx="56554">
                  <c:v>280.33984379999998</c:v>
                </c:pt>
                <c:pt idx="56555">
                  <c:v>325.12890620000002</c:v>
                </c:pt>
                <c:pt idx="56556">
                  <c:v>403.1875</c:v>
                </c:pt>
                <c:pt idx="56557">
                  <c:v>497.24609379999998</c:v>
                </c:pt>
                <c:pt idx="56558">
                  <c:v>348.94140620000002</c:v>
                </c:pt>
                <c:pt idx="56559">
                  <c:v>401.94140620000002</c:v>
                </c:pt>
                <c:pt idx="56560">
                  <c:v>365.94140620000002</c:v>
                </c:pt>
                <c:pt idx="56561">
                  <c:v>348.234375</c:v>
                </c:pt>
                <c:pt idx="56562">
                  <c:v>380.234375</c:v>
                </c:pt>
                <c:pt idx="56563">
                  <c:v>334.234375</c:v>
                </c:pt>
                <c:pt idx="56564">
                  <c:v>405.234375</c:v>
                </c:pt>
                <c:pt idx="56565">
                  <c:v>443.234375</c:v>
                </c:pt>
                <c:pt idx="56566">
                  <c:v>341.16796879999998</c:v>
                </c:pt>
                <c:pt idx="56567">
                  <c:v>424.12890620000002</c:v>
                </c:pt>
                <c:pt idx="56568">
                  <c:v>382.12890620000002</c:v>
                </c:pt>
                <c:pt idx="56569">
                  <c:v>246.12890619999999</c:v>
                </c:pt>
                <c:pt idx="56570">
                  <c:v>367.1875</c:v>
                </c:pt>
                <c:pt idx="56571">
                  <c:v>350.24609379999998</c:v>
                </c:pt>
                <c:pt idx="56572">
                  <c:v>245.24609380000001</c:v>
                </c:pt>
                <c:pt idx="56573">
                  <c:v>544.24609380000004</c:v>
                </c:pt>
                <c:pt idx="56574">
                  <c:v>440.94140620000002</c:v>
                </c:pt>
                <c:pt idx="56575">
                  <c:v>348.16796879999998</c:v>
                </c:pt>
                <c:pt idx="56576">
                  <c:v>333.12890620000002</c:v>
                </c:pt>
                <c:pt idx="56577">
                  <c:v>570.33984380000004</c:v>
                </c:pt>
                <c:pt idx="56578">
                  <c:v>580.33984380000004</c:v>
                </c:pt>
                <c:pt idx="56579">
                  <c:v>494.1875</c:v>
                </c:pt>
                <c:pt idx="56580">
                  <c:v>371.24609379999998</c:v>
                </c:pt>
                <c:pt idx="56581">
                  <c:v>283.24609379999998</c:v>
                </c:pt>
                <c:pt idx="56582">
                  <c:v>368.234375</c:v>
                </c:pt>
                <c:pt idx="56583">
                  <c:v>381.234375</c:v>
                </c:pt>
                <c:pt idx="56584">
                  <c:v>439.234375</c:v>
                </c:pt>
                <c:pt idx="56585">
                  <c:v>210.16796880000001</c:v>
                </c:pt>
                <c:pt idx="56586">
                  <c:v>289.16796879999998</c:v>
                </c:pt>
                <c:pt idx="56587">
                  <c:v>339.16796879999998</c:v>
                </c:pt>
                <c:pt idx="56588">
                  <c:v>402.33984379999998</c:v>
                </c:pt>
                <c:pt idx="56589">
                  <c:v>320.33984379999998</c:v>
                </c:pt>
                <c:pt idx="56590">
                  <c:v>428.33984379999998</c:v>
                </c:pt>
                <c:pt idx="56591">
                  <c:v>419.33984379999998</c:v>
                </c:pt>
                <c:pt idx="56592">
                  <c:v>400.33984379999998</c:v>
                </c:pt>
                <c:pt idx="56593">
                  <c:v>399.33984379999998</c:v>
                </c:pt>
                <c:pt idx="56594">
                  <c:v>300.12890620000002</c:v>
                </c:pt>
                <c:pt idx="56595">
                  <c:v>438.12890620000002</c:v>
                </c:pt>
                <c:pt idx="56596">
                  <c:v>455.1875</c:v>
                </c:pt>
                <c:pt idx="56597">
                  <c:v>414.1875</c:v>
                </c:pt>
                <c:pt idx="56598">
                  <c:v>201.24609380000001</c:v>
                </c:pt>
                <c:pt idx="56599">
                  <c:v>198.94140619999999</c:v>
                </c:pt>
                <c:pt idx="56600">
                  <c:v>530.234375</c:v>
                </c:pt>
                <c:pt idx="56601">
                  <c:v>239.234375</c:v>
                </c:pt>
                <c:pt idx="56602">
                  <c:v>321.12890620000002</c:v>
                </c:pt>
                <c:pt idx="56603">
                  <c:v>313.12890620000002</c:v>
                </c:pt>
                <c:pt idx="56604">
                  <c:v>396.33984379999998</c:v>
                </c:pt>
                <c:pt idx="56605">
                  <c:v>445.33984379999998</c:v>
                </c:pt>
                <c:pt idx="56606">
                  <c:v>359.33984379999998</c:v>
                </c:pt>
                <c:pt idx="56607">
                  <c:v>230.12890619999999</c:v>
                </c:pt>
                <c:pt idx="56608">
                  <c:v>292.12890620000002</c:v>
                </c:pt>
                <c:pt idx="56609">
                  <c:v>293.12890620000002</c:v>
                </c:pt>
                <c:pt idx="56610">
                  <c:v>333.12890620000002</c:v>
                </c:pt>
                <c:pt idx="56611">
                  <c:v>275.12890620000002</c:v>
                </c:pt>
                <c:pt idx="56612">
                  <c:v>256.1875</c:v>
                </c:pt>
                <c:pt idx="56613">
                  <c:v>301.94140620000002</c:v>
                </c:pt>
                <c:pt idx="56614">
                  <c:v>224.94140619999999</c:v>
                </c:pt>
                <c:pt idx="56615">
                  <c:v>429.94140620000002</c:v>
                </c:pt>
                <c:pt idx="56616">
                  <c:v>394.234375</c:v>
                </c:pt>
                <c:pt idx="56617">
                  <c:v>281.234375</c:v>
                </c:pt>
                <c:pt idx="56618">
                  <c:v>187.16796880000001</c:v>
                </c:pt>
                <c:pt idx="56619">
                  <c:v>492.16796879999998</c:v>
                </c:pt>
                <c:pt idx="56620">
                  <c:v>294.12890620000002</c:v>
                </c:pt>
                <c:pt idx="56621">
                  <c:v>293.12890620000002</c:v>
                </c:pt>
                <c:pt idx="56622">
                  <c:v>194.33984380000001</c:v>
                </c:pt>
                <c:pt idx="56623">
                  <c:v>237.33984380000001</c:v>
                </c:pt>
                <c:pt idx="56624">
                  <c:v>397.33984379999998</c:v>
                </c:pt>
                <c:pt idx="56625">
                  <c:v>280.12890620000002</c:v>
                </c:pt>
                <c:pt idx="56626">
                  <c:v>411.12890620000002</c:v>
                </c:pt>
                <c:pt idx="56627">
                  <c:v>490.1875</c:v>
                </c:pt>
                <c:pt idx="56628">
                  <c:v>150.24609380000001</c:v>
                </c:pt>
                <c:pt idx="56629">
                  <c:v>525.24609380000004</c:v>
                </c:pt>
                <c:pt idx="56630">
                  <c:v>369.24609379999998</c:v>
                </c:pt>
                <c:pt idx="56631">
                  <c:v>452.24609379999998</c:v>
                </c:pt>
                <c:pt idx="56632">
                  <c:v>277.94140620000002</c:v>
                </c:pt>
                <c:pt idx="56633">
                  <c:v>447.94140620000002</c:v>
                </c:pt>
                <c:pt idx="56634">
                  <c:v>316.234375</c:v>
                </c:pt>
                <c:pt idx="56635">
                  <c:v>387.16796879999998</c:v>
                </c:pt>
                <c:pt idx="56636">
                  <c:v>454.16796879999998</c:v>
                </c:pt>
                <c:pt idx="56637">
                  <c:v>416.12890620000002</c:v>
                </c:pt>
                <c:pt idx="56638">
                  <c:v>473.12890620000002</c:v>
                </c:pt>
                <c:pt idx="56639">
                  <c:v>489.1875</c:v>
                </c:pt>
                <c:pt idx="56640">
                  <c:v>260.24609379999998</c:v>
                </c:pt>
                <c:pt idx="56641">
                  <c:v>340.94140620000002</c:v>
                </c:pt>
                <c:pt idx="56642">
                  <c:v>335.234375</c:v>
                </c:pt>
                <c:pt idx="56643">
                  <c:v>488.234375</c:v>
                </c:pt>
                <c:pt idx="56644">
                  <c:v>649.234375</c:v>
                </c:pt>
                <c:pt idx="56645">
                  <c:v>346.234375</c:v>
                </c:pt>
                <c:pt idx="56646">
                  <c:v>18.12890625</c:v>
                </c:pt>
                <c:pt idx="56647">
                  <c:v>321.12890620000002</c:v>
                </c:pt>
                <c:pt idx="56648">
                  <c:v>376.12890620000002</c:v>
                </c:pt>
                <c:pt idx="56649">
                  <c:v>339.33984379999998</c:v>
                </c:pt>
                <c:pt idx="56650">
                  <c:v>332.33984379999998</c:v>
                </c:pt>
                <c:pt idx="56651">
                  <c:v>480.33984379999998</c:v>
                </c:pt>
                <c:pt idx="56652">
                  <c:v>429.33984379999998</c:v>
                </c:pt>
                <c:pt idx="56653">
                  <c:v>275.33984379999998</c:v>
                </c:pt>
                <c:pt idx="56654">
                  <c:v>370.33984379999998</c:v>
                </c:pt>
                <c:pt idx="56655">
                  <c:v>426.12890620000002</c:v>
                </c:pt>
                <c:pt idx="56656">
                  <c:v>338.1875</c:v>
                </c:pt>
                <c:pt idx="56657">
                  <c:v>508.1875</c:v>
                </c:pt>
                <c:pt idx="56658">
                  <c:v>291.1875</c:v>
                </c:pt>
                <c:pt idx="56659">
                  <c:v>418.1875</c:v>
                </c:pt>
                <c:pt idx="56660">
                  <c:v>431.1875</c:v>
                </c:pt>
                <c:pt idx="56661">
                  <c:v>417.1875</c:v>
                </c:pt>
                <c:pt idx="56662">
                  <c:v>308.24609379999998</c:v>
                </c:pt>
                <c:pt idx="56663">
                  <c:v>213.24609380000001</c:v>
                </c:pt>
                <c:pt idx="56664">
                  <c:v>382.94140620000002</c:v>
                </c:pt>
                <c:pt idx="56665">
                  <c:v>395.234375</c:v>
                </c:pt>
                <c:pt idx="56666">
                  <c:v>305.234375</c:v>
                </c:pt>
                <c:pt idx="56667">
                  <c:v>245.234375</c:v>
                </c:pt>
                <c:pt idx="56668">
                  <c:v>318.234375</c:v>
                </c:pt>
                <c:pt idx="56669">
                  <c:v>494.234375</c:v>
                </c:pt>
                <c:pt idx="56670">
                  <c:v>415.16796879999998</c:v>
                </c:pt>
                <c:pt idx="56671">
                  <c:v>271.33984379999998</c:v>
                </c:pt>
                <c:pt idx="56672">
                  <c:v>432.33984379999998</c:v>
                </c:pt>
                <c:pt idx="56673">
                  <c:v>300.1875</c:v>
                </c:pt>
                <c:pt idx="56674">
                  <c:v>349.1875</c:v>
                </c:pt>
                <c:pt idx="56675">
                  <c:v>314.1875</c:v>
                </c:pt>
                <c:pt idx="56676">
                  <c:v>335.24609379999998</c:v>
                </c:pt>
                <c:pt idx="56677">
                  <c:v>416.24609379999998</c:v>
                </c:pt>
                <c:pt idx="56678">
                  <c:v>369.94140620000002</c:v>
                </c:pt>
                <c:pt idx="56679">
                  <c:v>352.16796879999998</c:v>
                </c:pt>
                <c:pt idx="56680">
                  <c:v>325.12890620000002</c:v>
                </c:pt>
                <c:pt idx="56681">
                  <c:v>383.12890620000002</c:v>
                </c:pt>
                <c:pt idx="56682">
                  <c:v>400.33984379999998</c:v>
                </c:pt>
                <c:pt idx="56683">
                  <c:v>549.33984380000004</c:v>
                </c:pt>
                <c:pt idx="56684">
                  <c:v>322.33984379999998</c:v>
                </c:pt>
                <c:pt idx="56685">
                  <c:v>446.12890620000002</c:v>
                </c:pt>
                <c:pt idx="56686">
                  <c:v>209.12890619999999</c:v>
                </c:pt>
                <c:pt idx="56687">
                  <c:v>259.1875</c:v>
                </c:pt>
                <c:pt idx="56688">
                  <c:v>334.1875</c:v>
                </c:pt>
                <c:pt idx="56689">
                  <c:v>321.1875</c:v>
                </c:pt>
                <c:pt idx="56690">
                  <c:v>239.1875</c:v>
                </c:pt>
                <c:pt idx="56691">
                  <c:v>414.24609379999998</c:v>
                </c:pt>
                <c:pt idx="56692">
                  <c:v>314.24609379999998</c:v>
                </c:pt>
                <c:pt idx="56693">
                  <c:v>302.94140620000002</c:v>
                </c:pt>
                <c:pt idx="56694">
                  <c:v>448.94140620000002</c:v>
                </c:pt>
                <c:pt idx="56695">
                  <c:v>294.234375</c:v>
                </c:pt>
                <c:pt idx="56696">
                  <c:v>316.12890620000002</c:v>
                </c:pt>
                <c:pt idx="56697">
                  <c:v>577.12890619999996</c:v>
                </c:pt>
                <c:pt idx="56698">
                  <c:v>414.33984379999998</c:v>
                </c:pt>
                <c:pt idx="56699">
                  <c:v>389.33984379999998</c:v>
                </c:pt>
                <c:pt idx="56700">
                  <c:v>180.12890619999999</c:v>
                </c:pt>
                <c:pt idx="56701">
                  <c:v>476.1875</c:v>
                </c:pt>
                <c:pt idx="56702">
                  <c:v>318.24609379999998</c:v>
                </c:pt>
                <c:pt idx="56703">
                  <c:v>324.94140620000002</c:v>
                </c:pt>
                <c:pt idx="56704">
                  <c:v>507.94140620000002</c:v>
                </c:pt>
                <c:pt idx="56705">
                  <c:v>512.16796880000004</c:v>
                </c:pt>
                <c:pt idx="56706">
                  <c:v>274.16796879999998</c:v>
                </c:pt>
                <c:pt idx="56707">
                  <c:v>425.33984379999998</c:v>
                </c:pt>
                <c:pt idx="56708">
                  <c:v>497.33984379999998</c:v>
                </c:pt>
                <c:pt idx="56709">
                  <c:v>415.33984379999998</c:v>
                </c:pt>
                <c:pt idx="56710">
                  <c:v>264.12890620000002</c:v>
                </c:pt>
                <c:pt idx="56711">
                  <c:v>391.12890620000002</c:v>
                </c:pt>
                <c:pt idx="56712">
                  <c:v>295.12890620000002</c:v>
                </c:pt>
                <c:pt idx="56713">
                  <c:v>508.1875</c:v>
                </c:pt>
                <c:pt idx="56714">
                  <c:v>281.24609379999998</c:v>
                </c:pt>
                <c:pt idx="56715">
                  <c:v>315.94140620000002</c:v>
                </c:pt>
                <c:pt idx="56716">
                  <c:v>320.94140620000002</c:v>
                </c:pt>
                <c:pt idx="56717">
                  <c:v>407.94140620000002</c:v>
                </c:pt>
                <c:pt idx="56718">
                  <c:v>235.234375</c:v>
                </c:pt>
                <c:pt idx="56719">
                  <c:v>343.12890620000002</c:v>
                </c:pt>
                <c:pt idx="56720">
                  <c:v>420.12890620000002</c:v>
                </c:pt>
                <c:pt idx="56721">
                  <c:v>417.33984379999998</c:v>
                </c:pt>
                <c:pt idx="56722">
                  <c:v>356.1875</c:v>
                </c:pt>
                <c:pt idx="56723">
                  <c:v>468.24609379999998</c:v>
                </c:pt>
                <c:pt idx="56724">
                  <c:v>264.24609379999998</c:v>
                </c:pt>
                <c:pt idx="56725">
                  <c:v>321.94140620000002</c:v>
                </c:pt>
                <c:pt idx="56726">
                  <c:v>332.94140620000002</c:v>
                </c:pt>
                <c:pt idx="56727">
                  <c:v>261.94140620000002</c:v>
                </c:pt>
                <c:pt idx="56728">
                  <c:v>329.234375</c:v>
                </c:pt>
                <c:pt idx="56729">
                  <c:v>483.234375</c:v>
                </c:pt>
                <c:pt idx="56730">
                  <c:v>331.16796879999998</c:v>
                </c:pt>
                <c:pt idx="56731">
                  <c:v>278.16796879999998</c:v>
                </c:pt>
                <c:pt idx="56732">
                  <c:v>311.16796879999998</c:v>
                </c:pt>
                <c:pt idx="56733">
                  <c:v>248.16796880000001</c:v>
                </c:pt>
                <c:pt idx="56734">
                  <c:v>271.12890620000002</c:v>
                </c:pt>
                <c:pt idx="56735">
                  <c:v>287.33984379999998</c:v>
                </c:pt>
                <c:pt idx="56736">
                  <c:v>453.33984379999998</c:v>
                </c:pt>
                <c:pt idx="56737">
                  <c:v>278.12890620000002</c:v>
                </c:pt>
                <c:pt idx="56738">
                  <c:v>288.12890620000002</c:v>
                </c:pt>
                <c:pt idx="56739">
                  <c:v>495.24609379999998</c:v>
                </c:pt>
                <c:pt idx="56740">
                  <c:v>456.94140620000002</c:v>
                </c:pt>
                <c:pt idx="56741">
                  <c:v>295.94140620000002</c:v>
                </c:pt>
                <c:pt idx="56742">
                  <c:v>356.94140620000002</c:v>
                </c:pt>
                <c:pt idx="56743">
                  <c:v>372.94140620000002</c:v>
                </c:pt>
                <c:pt idx="56744">
                  <c:v>374.234375</c:v>
                </c:pt>
                <c:pt idx="56745">
                  <c:v>466.234375</c:v>
                </c:pt>
                <c:pt idx="56746">
                  <c:v>234.12890619999999</c:v>
                </c:pt>
                <c:pt idx="56747">
                  <c:v>311.12890620000002</c:v>
                </c:pt>
                <c:pt idx="56748">
                  <c:v>655.12890619999996</c:v>
                </c:pt>
                <c:pt idx="56749">
                  <c:v>416.33984379999998</c:v>
                </c:pt>
                <c:pt idx="56750">
                  <c:v>280.12890620000002</c:v>
                </c:pt>
                <c:pt idx="56751">
                  <c:v>373.12890620000002</c:v>
                </c:pt>
                <c:pt idx="56752">
                  <c:v>352.12890620000002</c:v>
                </c:pt>
                <c:pt idx="56753">
                  <c:v>361.1875</c:v>
                </c:pt>
                <c:pt idx="56754">
                  <c:v>411.1875</c:v>
                </c:pt>
                <c:pt idx="56755">
                  <c:v>369.1875</c:v>
                </c:pt>
                <c:pt idx="56756">
                  <c:v>507.24609379999998</c:v>
                </c:pt>
                <c:pt idx="56757">
                  <c:v>439.234375</c:v>
                </c:pt>
                <c:pt idx="56758">
                  <c:v>320.234375</c:v>
                </c:pt>
                <c:pt idx="56759">
                  <c:v>419.234375</c:v>
                </c:pt>
                <c:pt idx="56760">
                  <c:v>358.12890620000002</c:v>
                </c:pt>
                <c:pt idx="56761">
                  <c:v>340.33984379999998</c:v>
                </c:pt>
                <c:pt idx="56762">
                  <c:v>266.33984379999998</c:v>
                </c:pt>
                <c:pt idx="56763">
                  <c:v>339.12890620000002</c:v>
                </c:pt>
                <c:pt idx="56764">
                  <c:v>389.12890620000002</c:v>
                </c:pt>
                <c:pt idx="56765">
                  <c:v>379.12890620000002</c:v>
                </c:pt>
                <c:pt idx="56766">
                  <c:v>345.12890620000002</c:v>
                </c:pt>
                <c:pt idx="56767">
                  <c:v>284.1875</c:v>
                </c:pt>
                <c:pt idx="56768">
                  <c:v>478.1875</c:v>
                </c:pt>
                <c:pt idx="56769">
                  <c:v>169.24609380000001</c:v>
                </c:pt>
                <c:pt idx="56770">
                  <c:v>437.24609379999998</c:v>
                </c:pt>
                <c:pt idx="56771">
                  <c:v>272.234375</c:v>
                </c:pt>
                <c:pt idx="56772">
                  <c:v>317.12890620000002</c:v>
                </c:pt>
                <c:pt idx="56773">
                  <c:v>487.33984379999998</c:v>
                </c:pt>
                <c:pt idx="56774">
                  <c:v>372.1875</c:v>
                </c:pt>
                <c:pt idx="56775">
                  <c:v>432.1875</c:v>
                </c:pt>
                <c:pt idx="56776">
                  <c:v>288.1875</c:v>
                </c:pt>
                <c:pt idx="56777">
                  <c:v>235.94140619999999</c:v>
                </c:pt>
                <c:pt idx="56778">
                  <c:v>275.234375</c:v>
                </c:pt>
                <c:pt idx="56779">
                  <c:v>279.234375</c:v>
                </c:pt>
                <c:pt idx="56780">
                  <c:v>401.16796879999998</c:v>
                </c:pt>
                <c:pt idx="56781">
                  <c:v>437.12890620000002</c:v>
                </c:pt>
                <c:pt idx="56782">
                  <c:v>452.12890620000002</c:v>
                </c:pt>
                <c:pt idx="56783">
                  <c:v>345.12890620000002</c:v>
                </c:pt>
                <c:pt idx="56784">
                  <c:v>315.33984379999998</c:v>
                </c:pt>
                <c:pt idx="56785">
                  <c:v>284.12890620000002</c:v>
                </c:pt>
                <c:pt idx="56786">
                  <c:v>346.12890620000002</c:v>
                </c:pt>
                <c:pt idx="56787">
                  <c:v>204.1875</c:v>
                </c:pt>
                <c:pt idx="56788">
                  <c:v>506.1875</c:v>
                </c:pt>
                <c:pt idx="56789">
                  <c:v>329.24609379999998</c:v>
                </c:pt>
                <c:pt idx="56790">
                  <c:v>401.24609379999998</c:v>
                </c:pt>
                <c:pt idx="56791">
                  <c:v>361.94140620000002</c:v>
                </c:pt>
                <c:pt idx="56792">
                  <c:v>340.94140620000002</c:v>
                </c:pt>
                <c:pt idx="56793">
                  <c:v>392.94140620000002</c:v>
                </c:pt>
                <c:pt idx="56794">
                  <c:v>336.234375</c:v>
                </c:pt>
                <c:pt idx="56795">
                  <c:v>288.234375</c:v>
                </c:pt>
                <c:pt idx="56796">
                  <c:v>440.234375</c:v>
                </c:pt>
                <c:pt idx="56797">
                  <c:v>322.16796879999998</c:v>
                </c:pt>
                <c:pt idx="56798">
                  <c:v>604.16796880000004</c:v>
                </c:pt>
                <c:pt idx="56799">
                  <c:v>475.16796879999998</c:v>
                </c:pt>
                <c:pt idx="56800">
                  <c:v>340.12890620000002</c:v>
                </c:pt>
                <c:pt idx="56801">
                  <c:v>386.12890620000002</c:v>
                </c:pt>
                <c:pt idx="56802">
                  <c:v>487.33984379999998</c:v>
                </c:pt>
                <c:pt idx="56803">
                  <c:v>338.33984379999998</c:v>
                </c:pt>
                <c:pt idx="56804">
                  <c:v>334.12890620000002</c:v>
                </c:pt>
                <c:pt idx="56805">
                  <c:v>301.12890620000002</c:v>
                </c:pt>
                <c:pt idx="56806">
                  <c:v>444.1875</c:v>
                </c:pt>
                <c:pt idx="56807">
                  <c:v>254.1875</c:v>
                </c:pt>
                <c:pt idx="56808">
                  <c:v>373.1875</c:v>
                </c:pt>
                <c:pt idx="56809">
                  <c:v>261.24609379999998</c:v>
                </c:pt>
                <c:pt idx="56810">
                  <c:v>153.24609380000001</c:v>
                </c:pt>
                <c:pt idx="56811">
                  <c:v>494.24609379999998</c:v>
                </c:pt>
                <c:pt idx="56812">
                  <c:v>518.94140619999996</c:v>
                </c:pt>
                <c:pt idx="56813">
                  <c:v>403.94140620000002</c:v>
                </c:pt>
                <c:pt idx="56814">
                  <c:v>490.234375</c:v>
                </c:pt>
                <c:pt idx="56815">
                  <c:v>437.234375</c:v>
                </c:pt>
                <c:pt idx="56816">
                  <c:v>362.16796879999998</c:v>
                </c:pt>
                <c:pt idx="56817">
                  <c:v>435.16796879999998</c:v>
                </c:pt>
                <c:pt idx="56818">
                  <c:v>254.12890619999999</c:v>
                </c:pt>
                <c:pt idx="56819">
                  <c:v>357.12890620000002</c:v>
                </c:pt>
                <c:pt idx="56820">
                  <c:v>461.12890620000002</c:v>
                </c:pt>
                <c:pt idx="56821">
                  <c:v>232.33984380000001</c:v>
                </c:pt>
                <c:pt idx="56822">
                  <c:v>493.24609379999998</c:v>
                </c:pt>
                <c:pt idx="56823">
                  <c:v>455.24609379999998</c:v>
                </c:pt>
                <c:pt idx="56824">
                  <c:v>284.24609379999998</c:v>
                </c:pt>
                <c:pt idx="56825">
                  <c:v>465.94140620000002</c:v>
                </c:pt>
                <c:pt idx="56826">
                  <c:v>552.94140619999996</c:v>
                </c:pt>
                <c:pt idx="56827">
                  <c:v>290.234375</c:v>
                </c:pt>
                <c:pt idx="56828">
                  <c:v>424.16796879999998</c:v>
                </c:pt>
                <c:pt idx="56829">
                  <c:v>327.16796879999998</c:v>
                </c:pt>
                <c:pt idx="56830">
                  <c:v>343.12890620000002</c:v>
                </c:pt>
                <c:pt idx="56831">
                  <c:v>384.12890620000002</c:v>
                </c:pt>
                <c:pt idx="56832">
                  <c:v>371.12890620000002</c:v>
                </c:pt>
                <c:pt idx="56833">
                  <c:v>310.12890620000002</c:v>
                </c:pt>
                <c:pt idx="56834">
                  <c:v>390.1875</c:v>
                </c:pt>
                <c:pt idx="56835">
                  <c:v>541.1875</c:v>
                </c:pt>
                <c:pt idx="56836">
                  <c:v>281.1875</c:v>
                </c:pt>
                <c:pt idx="56837">
                  <c:v>528.1875</c:v>
                </c:pt>
                <c:pt idx="56838">
                  <c:v>479.1875</c:v>
                </c:pt>
                <c:pt idx="56839">
                  <c:v>462.24609379999998</c:v>
                </c:pt>
                <c:pt idx="56840">
                  <c:v>540.24609380000004</c:v>
                </c:pt>
                <c:pt idx="56841">
                  <c:v>409.94140620000002</c:v>
                </c:pt>
                <c:pt idx="56842">
                  <c:v>337.94140620000002</c:v>
                </c:pt>
                <c:pt idx="56843">
                  <c:v>378.234375</c:v>
                </c:pt>
                <c:pt idx="56844">
                  <c:v>408.234375</c:v>
                </c:pt>
                <c:pt idx="56845">
                  <c:v>494.16796879999998</c:v>
                </c:pt>
                <c:pt idx="56846">
                  <c:v>410.33984379999998</c:v>
                </c:pt>
                <c:pt idx="56847">
                  <c:v>300.12890620000002</c:v>
                </c:pt>
                <c:pt idx="56848">
                  <c:v>370.12890620000002</c:v>
                </c:pt>
                <c:pt idx="56849">
                  <c:v>285.1875</c:v>
                </c:pt>
                <c:pt idx="56850">
                  <c:v>380.1875</c:v>
                </c:pt>
                <c:pt idx="56851">
                  <c:v>245.1875</c:v>
                </c:pt>
                <c:pt idx="56852">
                  <c:v>383.1875</c:v>
                </c:pt>
                <c:pt idx="56853">
                  <c:v>329.1875</c:v>
                </c:pt>
                <c:pt idx="56854">
                  <c:v>434.94140620000002</c:v>
                </c:pt>
                <c:pt idx="56855">
                  <c:v>390.94140620000002</c:v>
                </c:pt>
                <c:pt idx="56856">
                  <c:v>382.234375</c:v>
                </c:pt>
                <c:pt idx="56857">
                  <c:v>229.234375</c:v>
                </c:pt>
                <c:pt idx="56858">
                  <c:v>443.16796879999998</c:v>
                </c:pt>
                <c:pt idx="56859">
                  <c:v>404.12890620000002</c:v>
                </c:pt>
                <c:pt idx="56860">
                  <c:v>279.33984379999998</c:v>
                </c:pt>
                <c:pt idx="56861">
                  <c:v>480.33984379999998</c:v>
                </c:pt>
                <c:pt idx="56862">
                  <c:v>303.12890620000002</c:v>
                </c:pt>
                <c:pt idx="56863">
                  <c:v>329.12890620000002</c:v>
                </c:pt>
                <c:pt idx="56864">
                  <c:v>479.12890620000002</c:v>
                </c:pt>
                <c:pt idx="56865">
                  <c:v>291.1875</c:v>
                </c:pt>
                <c:pt idx="56866">
                  <c:v>409.1875</c:v>
                </c:pt>
                <c:pt idx="56867">
                  <c:v>374.1875</c:v>
                </c:pt>
                <c:pt idx="56868">
                  <c:v>260.94140620000002</c:v>
                </c:pt>
                <c:pt idx="56869">
                  <c:v>483.234375</c:v>
                </c:pt>
                <c:pt idx="56870">
                  <c:v>504.16796879999998</c:v>
                </c:pt>
                <c:pt idx="56871">
                  <c:v>352.12890620000002</c:v>
                </c:pt>
                <c:pt idx="56872">
                  <c:v>229.12890619999999</c:v>
                </c:pt>
                <c:pt idx="56873">
                  <c:v>222.12890619999999</c:v>
                </c:pt>
                <c:pt idx="56874">
                  <c:v>373.12890620000002</c:v>
                </c:pt>
                <c:pt idx="56875">
                  <c:v>252.24609380000001</c:v>
                </c:pt>
                <c:pt idx="56876">
                  <c:v>437.24609379999998</c:v>
                </c:pt>
                <c:pt idx="56877">
                  <c:v>201.94140619999999</c:v>
                </c:pt>
                <c:pt idx="56878">
                  <c:v>470.94140620000002</c:v>
                </c:pt>
                <c:pt idx="56879">
                  <c:v>352.234375</c:v>
                </c:pt>
                <c:pt idx="56880">
                  <c:v>340.16796879999998</c:v>
                </c:pt>
                <c:pt idx="56881">
                  <c:v>471.12890620000002</c:v>
                </c:pt>
                <c:pt idx="56882">
                  <c:v>219.12890619999999</c:v>
                </c:pt>
                <c:pt idx="56883">
                  <c:v>394.12890620000002</c:v>
                </c:pt>
                <c:pt idx="56884">
                  <c:v>472.33984379999998</c:v>
                </c:pt>
                <c:pt idx="56885">
                  <c:v>439.12890620000002</c:v>
                </c:pt>
                <c:pt idx="56886">
                  <c:v>216.1875</c:v>
                </c:pt>
                <c:pt idx="56887">
                  <c:v>460.1875</c:v>
                </c:pt>
                <c:pt idx="56888">
                  <c:v>454.1875</c:v>
                </c:pt>
                <c:pt idx="56889">
                  <c:v>480.1875</c:v>
                </c:pt>
                <c:pt idx="56890">
                  <c:v>515.24609380000004</c:v>
                </c:pt>
                <c:pt idx="56891">
                  <c:v>413.24609379999998</c:v>
                </c:pt>
                <c:pt idx="56892">
                  <c:v>464.24609379999998</c:v>
                </c:pt>
                <c:pt idx="56893">
                  <c:v>451.94140620000002</c:v>
                </c:pt>
                <c:pt idx="56894">
                  <c:v>360.94140620000002</c:v>
                </c:pt>
                <c:pt idx="56895">
                  <c:v>306.16796879999998</c:v>
                </c:pt>
                <c:pt idx="56896">
                  <c:v>367.16796879999998</c:v>
                </c:pt>
                <c:pt idx="56897">
                  <c:v>406.33984379999998</c:v>
                </c:pt>
                <c:pt idx="56898">
                  <c:v>455.33984379999998</c:v>
                </c:pt>
                <c:pt idx="56899">
                  <c:v>349.33984379999998</c:v>
                </c:pt>
                <c:pt idx="56900">
                  <c:v>259.12890620000002</c:v>
                </c:pt>
                <c:pt idx="56901">
                  <c:v>339.12890620000002</c:v>
                </c:pt>
                <c:pt idx="56902">
                  <c:v>288.24609379999998</c:v>
                </c:pt>
                <c:pt idx="56903">
                  <c:v>192.24609380000001</c:v>
                </c:pt>
                <c:pt idx="56904">
                  <c:v>178.234375</c:v>
                </c:pt>
                <c:pt idx="56905">
                  <c:v>372.234375</c:v>
                </c:pt>
                <c:pt idx="56906">
                  <c:v>422.16796879999998</c:v>
                </c:pt>
                <c:pt idx="56907">
                  <c:v>626.12890619999996</c:v>
                </c:pt>
                <c:pt idx="56908">
                  <c:v>351.12890620000002</c:v>
                </c:pt>
                <c:pt idx="56909">
                  <c:v>396.12890620000002</c:v>
                </c:pt>
                <c:pt idx="56910">
                  <c:v>246.33984380000001</c:v>
                </c:pt>
                <c:pt idx="56911">
                  <c:v>260.12890620000002</c:v>
                </c:pt>
                <c:pt idx="56912">
                  <c:v>228.1875</c:v>
                </c:pt>
                <c:pt idx="56913">
                  <c:v>314.24609379999998</c:v>
                </c:pt>
                <c:pt idx="56914">
                  <c:v>331.94140620000002</c:v>
                </c:pt>
                <c:pt idx="56915">
                  <c:v>472.94140620000002</c:v>
                </c:pt>
                <c:pt idx="56916">
                  <c:v>572.234375</c:v>
                </c:pt>
                <c:pt idx="56917">
                  <c:v>445.234375</c:v>
                </c:pt>
                <c:pt idx="56918">
                  <c:v>422.234375</c:v>
                </c:pt>
                <c:pt idx="56919">
                  <c:v>294.16796879999998</c:v>
                </c:pt>
                <c:pt idx="56920">
                  <c:v>266.12890620000002</c:v>
                </c:pt>
                <c:pt idx="56921">
                  <c:v>373.12890620000002</c:v>
                </c:pt>
                <c:pt idx="56922">
                  <c:v>358.33984379999998</c:v>
                </c:pt>
                <c:pt idx="56923">
                  <c:v>319.33984379999998</c:v>
                </c:pt>
                <c:pt idx="56924">
                  <c:v>347.12890620000002</c:v>
                </c:pt>
                <c:pt idx="56925">
                  <c:v>267.12890620000002</c:v>
                </c:pt>
                <c:pt idx="56926">
                  <c:v>393.1875</c:v>
                </c:pt>
                <c:pt idx="56927">
                  <c:v>305.24609379999998</c:v>
                </c:pt>
                <c:pt idx="56928">
                  <c:v>470.24609379999998</c:v>
                </c:pt>
                <c:pt idx="56929">
                  <c:v>485.94140620000002</c:v>
                </c:pt>
                <c:pt idx="56930">
                  <c:v>358.94140620000002</c:v>
                </c:pt>
                <c:pt idx="56931">
                  <c:v>156.94140619999999</c:v>
                </c:pt>
                <c:pt idx="56932">
                  <c:v>362.234375</c:v>
                </c:pt>
                <c:pt idx="56933">
                  <c:v>317.12890620000002</c:v>
                </c:pt>
                <c:pt idx="56934">
                  <c:v>282.33984379999998</c:v>
                </c:pt>
                <c:pt idx="56935">
                  <c:v>348.1875</c:v>
                </c:pt>
                <c:pt idx="56936">
                  <c:v>115.9414062</c:v>
                </c:pt>
                <c:pt idx="56937">
                  <c:v>498.234375</c:v>
                </c:pt>
                <c:pt idx="56938">
                  <c:v>528.234375</c:v>
                </c:pt>
                <c:pt idx="56939">
                  <c:v>443.234375</c:v>
                </c:pt>
                <c:pt idx="56940">
                  <c:v>413.234375</c:v>
                </c:pt>
                <c:pt idx="56941">
                  <c:v>239.12890619999999</c:v>
                </c:pt>
                <c:pt idx="56942">
                  <c:v>474.12890620000002</c:v>
                </c:pt>
                <c:pt idx="56943">
                  <c:v>327.33984379999998</c:v>
                </c:pt>
                <c:pt idx="56944">
                  <c:v>296.33984379999998</c:v>
                </c:pt>
                <c:pt idx="56945">
                  <c:v>359.12890620000002</c:v>
                </c:pt>
                <c:pt idx="56946">
                  <c:v>424.1875</c:v>
                </c:pt>
                <c:pt idx="56947">
                  <c:v>351.1875</c:v>
                </c:pt>
                <c:pt idx="56948">
                  <c:v>265.24609379999998</c:v>
                </c:pt>
                <c:pt idx="56949">
                  <c:v>332.24609379999998</c:v>
                </c:pt>
                <c:pt idx="56950">
                  <c:v>351.94140620000002</c:v>
                </c:pt>
                <c:pt idx="56951">
                  <c:v>445.16796879999998</c:v>
                </c:pt>
                <c:pt idx="56952">
                  <c:v>318.16796879999998</c:v>
                </c:pt>
                <c:pt idx="56953">
                  <c:v>287.12890620000002</c:v>
                </c:pt>
                <c:pt idx="56954">
                  <c:v>308.33984379999998</c:v>
                </c:pt>
                <c:pt idx="56955">
                  <c:v>385.33984379999998</c:v>
                </c:pt>
                <c:pt idx="56956">
                  <c:v>453.33984379999998</c:v>
                </c:pt>
                <c:pt idx="56957">
                  <c:v>366.1875</c:v>
                </c:pt>
                <c:pt idx="56958">
                  <c:v>434.94140620000002</c:v>
                </c:pt>
                <c:pt idx="56959">
                  <c:v>339.94140620000002</c:v>
                </c:pt>
                <c:pt idx="56960">
                  <c:v>340.94140620000002</c:v>
                </c:pt>
                <c:pt idx="56961">
                  <c:v>334.94140620000002</c:v>
                </c:pt>
                <c:pt idx="56962">
                  <c:v>193.94140619999999</c:v>
                </c:pt>
                <c:pt idx="56963">
                  <c:v>403.234375</c:v>
                </c:pt>
                <c:pt idx="56964">
                  <c:v>253.16796880000001</c:v>
                </c:pt>
                <c:pt idx="56965">
                  <c:v>413.16796879999998</c:v>
                </c:pt>
                <c:pt idx="56966">
                  <c:v>347.16796879999998</c:v>
                </c:pt>
                <c:pt idx="56967">
                  <c:v>354.12890620000002</c:v>
                </c:pt>
                <c:pt idx="56968">
                  <c:v>326.33984379999998</c:v>
                </c:pt>
                <c:pt idx="56969">
                  <c:v>359.33984379999998</c:v>
                </c:pt>
                <c:pt idx="56970">
                  <c:v>303.33984379999998</c:v>
                </c:pt>
                <c:pt idx="56971">
                  <c:v>295.12890620000002</c:v>
                </c:pt>
                <c:pt idx="56972">
                  <c:v>282.12890620000002</c:v>
                </c:pt>
                <c:pt idx="56973">
                  <c:v>298.1875</c:v>
                </c:pt>
                <c:pt idx="56974">
                  <c:v>323.1875</c:v>
                </c:pt>
                <c:pt idx="56975">
                  <c:v>286.24609379999998</c:v>
                </c:pt>
                <c:pt idx="56976">
                  <c:v>336.94140620000002</c:v>
                </c:pt>
                <c:pt idx="56977">
                  <c:v>467.94140620000002</c:v>
                </c:pt>
                <c:pt idx="56978">
                  <c:v>282.94140620000002</c:v>
                </c:pt>
                <c:pt idx="56979">
                  <c:v>436.234375</c:v>
                </c:pt>
                <c:pt idx="56980">
                  <c:v>532.234375</c:v>
                </c:pt>
                <c:pt idx="56981">
                  <c:v>309.234375</c:v>
                </c:pt>
                <c:pt idx="56982">
                  <c:v>482.234375</c:v>
                </c:pt>
                <c:pt idx="56983">
                  <c:v>302.12890620000002</c:v>
                </c:pt>
                <c:pt idx="56984">
                  <c:v>340.12890620000002</c:v>
                </c:pt>
                <c:pt idx="56985">
                  <c:v>443.1875</c:v>
                </c:pt>
                <c:pt idx="56986">
                  <c:v>514.24609380000004</c:v>
                </c:pt>
                <c:pt idx="56987">
                  <c:v>475.24609379999998</c:v>
                </c:pt>
                <c:pt idx="56988">
                  <c:v>319.94140620000002</c:v>
                </c:pt>
                <c:pt idx="56989">
                  <c:v>522.234375</c:v>
                </c:pt>
                <c:pt idx="56990">
                  <c:v>371.234375</c:v>
                </c:pt>
                <c:pt idx="56991">
                  <c:v>477.234375</c:v>
                </c:pt>
                <c:pt idx="56992">
                  <c:v>273.234375</c:v>
                </c:pt>
                <c:pt idx="56993">
                  <c:v>293.16796879999998</c:v>
                </c:pt>
                <c:pt idx="56994">
                  <c:v>430.16796879999998</c:v>
                </c:pt>
                <c:pt idx="56995">
                  <c:v>497.16796879999998</c:v>
                </c:pt>
                <c:pt idx="56996">
                  <c:v>400.12890620000002</c:v>
                </c:pt>
                <c:pt idx="56997">
                  <c:v>385.12890620000002</c:v>
                </c:pt>
                <c:pt idx="56998">
                  <c:v>233.24609380000001</c:v>
                </c:pt>
                <c:pt idx="56999">
                  <c:v>164.24609380000001</c:v>
                </c:pt>
                <c:pt idx="57000">
                  <c:v>174.94140619999999</c:v>
                </c:pt>
                <c:pt idx="57001">
                  <c:v>436.94140620000002</c:v>
                </c:pt>
                <c:pt idx="57002">
                  <c:v>172.94140619999999</c:v>
                </c:pt>
                <c:pt idx="57003">
                  <c:v>354.234375</c:v>
                </c:pt>
                <c:pt idx="57004">
                  <c:v>427.234375</c:v>
                </c:pt>
                <c:pt idx="57005">
                  <c:v>666.234375</c:v>
                </c:pt>
                <c:pt idx="57006">
                  <c:v>331.16796879999998</c:v>
                </c:pt>
                <c:pt idx="57007">
                  <c:v>369.16796879999998</c:v>
                </c:pt>
                <c:pt idx="57008">
                  <c:v>301.16796879999998</c:v>
                </c:pt>
                <c:pt idx="57009">
                  <c:v>627.12890619999996</c:v>
                </c:pt>
                <c:pt idx="57010">
                  <c:v>394.12890620000002</c:v>
                </c:pt>
                <c:pt idx="57011">
                  <c:v>483.12890620000002</c:v>
                </c:pt>
                <c:pt idx="57012">
                  <c:v>337.12890620000002</c:v>
                </c:pt>
                <c:pt idx="57013">
                  <c:v>221.33984380000001</c:v>
                </c:pt>
                <c:pt idx="57014">
                  <c:v>311.33984379999998</c:v>
                </c:pt>
                <c:pt idx="57015">
                  <c:v>498.12890620000002</c:v>
                </c:pt>
                <c:pt idx="57016">
                  <c:v>340.1875</c:v>
                </c:pt>
                <c:pt idx="57017">
                  <c:v>463.1875</c:v>
                </c:pt>
                <c:pt idx="57018">
                  <c:v>348.1875</c:v>
                </c:pt>
                <c:pt idx="57019">
                  <c:v>283.1875</c:v>
                </c:pt>
                <c:pt idx="57020">
                  <c:v>405.1875</c:v>
                </c:pt>
                <c:pt idx="57021">
                  <c:v>409.24609379999998</c:v>
                </c:pt>
                <c:pt idx="57022">
                  <c:v>373.94140620000002</c:v>
                </c:pt>
                <c:pt idx="57023">
                  <c:v>501.94140620000002</c:v>
                </c:pt>
                <c:pt idx="57024">
                  <c:v>293.94140620000002</c:v>
                </c:pt>
                <c:pt idx="57025">
                  <c:v>454.94140620000002</c:v>
                </c:pt>
                <c:pt idx="57026">
                  <c:v>195.234375</c:v>
                </c:pt>
                <c:pt idx="57027">
                  <c:v>413.234375</c:v>
                </c:pt>
                <c:pt idx="57028">
                  <c:v>343.234375</c:v>
                </c:pt>
                <c:pt idx="57029">
                  <c:v>376.234375</c:v>
                </c:pt>
                <c:pt idx="57030">
                  <c:v>469.234375</c:v>
                </c:pt>
                <c:pt idx="57031">
                  <c:v>271.16796879999998</c:v>
                </c:pt>
                <c:pt idx="57032">
                  <c:v>358.16796879999998</c:v>
                </c:pt>
                <c:pt idx="57033">
                  <c:v>396.16796879999998</c:v>
                </c:pt>
                <c:pt idx="57034">
                  <c:v>369.16796879999998</c:v>
                </c:pt>
                <c:pt idx="57035">
                  <c:v>456.33984379999998</c:v>
                </c:pt>
                <c:pt idx="57036">
                  <c:v>527.1875</c:v>
                </c:pt>
                <c:pt idx="57037">
                  <c:v>367.24609379999998</c:v>
                </c:pt>
                <c:pt idx="57038">
                  <c:v>404.24609379999998</c:v>
                </c:pt>
                <c:pt idx="57039">
                  <c:v>320.94140620000002</c:v>
                </c:pt>
                <c:pt idx="57040">
                  <c:v>414.94140620000002</c:v>
                </c:pt>
                <c:pt idx="57041">
                  <c:v>546.94140619999996</c:v>
                </c:pt>
                <c:pt idx="57042">
                  <c:v>306.94140620000002</c:v>
                </c:pt>
                <c:pt idx="57043">
                  <c:v>230.16796880000001</c:v>
                </c:pt>
                <c:pt idx="57044">
                  <c:v>256.16796879999998</c:v>
                </c:pt>
                <c:pt idx="57045">
                  <c:v>323.12890620000002</c:v>
                </c:pt>
                <c:pt idx="57046">
                  <c:v>352.12890620000002</c:v>
                </c:pt>
                <c:pt idx="57047">
                  <c:v>332.12890620000002</c:v>
                </c:pt>
                <c:pt idx="57048">
                  <c:v>305.33984379999998</c:v>
                </c:pt>
                <c:pt idx="57049">
                  <c:v>385.33984379999998</c:v>
                </c:pt>
                <c:pt idx="57050">
                  <c:v>504.33984379999998</c:v>
                </c:pt>
                <c:pt idx="57051">
                  <c:v>219.12890619999999</c:v>
                </c:pt>
                <c:pt idx="57052">
                  <c:v>409.12890620000002</c:v>
                </c:pt>
                <c:pt idx="57053">
                  <c:v>405.12890620000002</c:v>
                </c:pt>
                <c:pt idx="57054">
                  <c:v>344.1875</c:v>
                </c:pt>
                <c:pt idx="57055">
                  <c:v>432.1875</c:v>
                </c:pt>
                <c:pt idx="57056">
                  <c:v>230.24609380000001</c:v>
                </c:pt>
                <c:pt idx="57057">
                  <c:v>376.16796879999998</c:v>
                </c:pt>
                <c:pt idx="57058">
                  <c:v>442.12890620000002</c:v>
                </c:pt>
                <c:pt idx="57059">
                  <c:v>217.12890619999999</c:v>
                </c:pt>
                <c:pt idx="57060">
                  <c:v>388.12890620000002</c:v>
                </c:pt>
                <c:pt idx="57061">
                  <c:v>275.33984379999998</c:v>
                </c:pt>
                <c:pt idx="57062">
                  <c:v>361.1875</c:v>
                </c:pt>
                <c:pt idx="57063">
                  <c:v>302.94140620000002</c:v>
                </c:pt>
                <c:pt idx="57064">
                  <c:v>295.234375</c:v>
                </c:pt>
                <c:pt idx="57065">
                  <c:v>395.234375</c:v>
                </c:pt>
                <c:pt idx="57066">
                  <c:v>309.234375</c:v>
                </c:pt>
                <c:pt idx="57067">
                  <c:v>260.16796879999998</c:v>
                </c:pt>
                <c:pt idx="57068">
                  <c:v>364.16796879999998</c:v>
                </c:pt>
                <c:pt idx="57069">
                  <c:v>235.33984380000001</c:v>
                </c:pt>
                <c:pt idx="57070">
                  <c:v>319.33984379999998</c:v>
                </c:pt>
                <c:pt idx="57071">
                  <c:v>181.12890619999999</c:v>
                </c:pt>
                <c:pt idx="57072">
                  <c:v>256.12890620000002</c:v>
                </c:pt>
                <c:pt idx="57073">
                  <c:v>525.12890619999996</c:v>
                </c:pt>
                <c:pt idx="57074">
                  <c:v>321.1875</c:v>
                </c:pt>
                <c:pt idx="57075">
                  <c:v>288.24609379999998</c:v>
                </c:pt>
                <c:pt idx="57076">
                  <c:v>312.24609379999998</c:v>
                </c:pt>
                <c:pt idx="57077">
                  <c:v>327.94140620000002</c:v>
                </c:pt>
                <c:pt idx="57078">
                  <c:v>354.94140620000002</c:v>
                </c:pt>
                <c:pt idx="57079">
                  <c:v>253.94140619999999</c:v>
                </c:pt>
                <c:pt idx="57080">
                  <c:v>383.234375</c:v>
                </c:pt>
                <c:pt idx="57081">
                  <c:v>239.12890619999999</c:v>
                </c:pt>
                <c:pt idx="57082">
                  <c:v>332.33984379999998</c:v>
                </c:pt>
                <c:pt idx="57083">
                  <c:v>403.33984379999998</c:v>
                </c:pt>
                <c:pt idx="57084">
                  <c:v>371.33984379999998</c:v>
                </c:pt>
                <c:pt idx="57085">
                  <c:v>240.12890619999999</c:v>
                </c:pt>
                <c:pt idx="57086">
                  <c:v>242.24609380000001</c:v>
                </c:pt>
                <c:pt idx="57087">
                  <c:v>179.24609380000001</c:v>
                </c:pt>
                <c:pt idx="57088">
                  <c:v>352.94140620000002</c:v>
                </c:pt>
                <c:pt idx="57089">
                  <c:v>432.16796879999998</c:v>
                </c:pt>
                <c:pt idx="57090">
                  <c:v>321.12890620000002</c:v>
                </c:pt>
                <c:pt idx="57091">
                  <c:v>303.12890620000002</c:v>
                </c:pt>
                <c:pt idx="57092">
                  <c:v>275.12890620000002</c:v>
                </c:pt>
                <c:pt idx="57093">
                  <c:v>351.33984379999998</c:v>
                </c:pt>
                <c:pt idx="57094">
                  <c:v>430.33984379999998</c:v>
                </c:pt>
                <c:pt idx="57095">
                  <c:v>470.1875</c:v>
                </c:pt>
                <c:pt idx="57096">
                  <c:v>341.24609379999998</c:v>
                </c:pt>
                <c:pt idx="57097">
                  <c:v>323.24609379999998</c:v>
                </c:pt>
                <c:pt idx="57098">
                  <c:v>308.94140620000002</c:v>
                </c:pt>
                <c:pt idx="57099">
                  <c:v>472.234375</c:v>
                </c:pt>
                <c:pt idx="57100">
                  <c:v>368.16796879999998</c:v>
                </c:pt>
                <c:pt idx="57101">
                  <c:v>401.16796879999998</c:v>
                </c:pt>
                <c:pt idx="57102">
                  <c:v>364.16796879999998</c:v>
                </c:pt>
                <c:pt idx="57103">
                  <c:v>407.12890620000002</c:v>
                </c:pt>
                <c:pt idx="57104">
                  <c:v>189.12890619999999</c:v>
                </c:pt>
                <c:pt idx="57105">
                  <c:v>358.12890620000002</c:v>
                </c:pt>
                <c:pt idx="57106">
                  <c:v>544.12890619999996</c:v>
                </c:pt>
                <c:pt idx="57107">
                  <c:v>450.33984379999998</c:v>
                </c:pt>
                <c:pt idx="57108">
                  <c:v>360.1875</c:v>
                </c:pt>
                <c:pt idx="57109">
                  <c:v>389.24609379999998</c:v>
                </c:pt>
                <c:pt idx="57110">
                  <c:v>314.24609379999998</c:v>
                </c:pt>
                <c:pt idx="57111">
                  <c:v>327.16796879999998</c:v>
                </c:pt>
                <c:pt idx="57112">
                  <c:v>362.12890620000002</c:v>
                </c:pt>
                <c:pt idx="57113">
                  <c:v>319.33984379999998</c:v>
                </c:pt>
                <c:pt idx="57114">
                  <c:v>301.33984379999998</c:v>
                </c:pt>
                <c:pt idx="57115">
                  <c:v>413.12890620000002</c:v>
                </c:pt>
                <c:pt idx="57116">
                  <c:v>506.12890620000002</c:v>
                </c:pt>
                <c:pt idx="57117">
                  <c:v>335.12890620000002</c:v>
                </c:pt>
                <c:pt idx="57118">
                  <c:v>435.12890620000002</c:v>
                </c:pt>
                <c:pt idx="57119">
                  <c:v>351.24609379999998</c:v>
                </c:pt>
                <c:pt idx="57120">
                  <c:v>320.234375</c:v>
                </c:pt>
                <c:pt idx="57121">
                  <c:v>470.16796879999998</c:v>
                </c:pt>
                <c:pt idx="57122">
                  <c:v>375.12890620000002</c:v>
                </c:pt>
                <c:pt idx="57123">
                  <c:v>229.12890619999999</c:v>
                </c:pt>
                <c:pt idx="57124">
                  <c:v>300.12890620000002</c:v>
                </c:pt>
                <c:pt idx="57125">
                  <c:v>320.12890620000002</c:v>
                </c:pt>
                <c:pt idx="57126">
                  <c:v>411.12890620000002</c:v>
                </c:pt>
                <c:pt idx="57127">
                  <c:v>373.12890620000002</c:v>
                </c:pt>
                <c:pt idx="57128">
                  <c:v>412.1875</c:v>
                </c:pt>
                <c:pt idx="57129">
                  <c:v>599.1875</c:v>
                </c:pt>
                <c:pt idx="57130">
                  <c:v>257.24609379999998</c:v>
                </c:pt>
                <c:pt idx="57131">
                  <c:v>307.94140620000002</c:v>
                </c:pt>
                <c:pt idx="57132">
                  <c:v>370.94140620000002</c:v>
                </c:pt>
                <c:pt idx="57133">
                  <c:v>301.94140620000002</c:v>
                </c:pt>
                <c:pt idx="57134">
                  <c:v>356.234375</c:v>
                </c:pt>
                <c:pt idx="57135">
                  <c:v>469.234375</c:v>
                </c:pt>
                <c:pt idx="57136">
                  <c:v>369.16796879999998</c:v>
                </c:pt>
                <c:pt idx="57137">
                  <c:v>294.16796879999998</c:v>
                </c:pt>
                <c:pt idx="57138">
                  <c:v>445.33984379999998</c:v>
                </c:pt>
                <c:pt idx="57139">
                  <c:v>292.12890620000002</c:v>
                </c:pt>
                <c:pt idx="57140">
                  <c:v>394.12890620000002</c:v>
                </c:pt>
                <c:pt idx="57141">
                  <c:v>493.1875</c:v>
                </c:pt>
                <c:pt idx="57142">
                  <c:v>262.234375</c:v>
                </c:pt>
                <c:pt idx="57143">
                  <c:v>414.16796879999998</c:v>
                </c:pt>
                <c:pt idx="57144">
                  <c:v>296.16796879999998</c:v>
                </c:pt>
                <c:pt idx="57145">
                  <c:v>260.12890620000002</c:v>
                </c:pt>
                <c:pt idx="57146">
                  <c:v>288.12890620000002</c:v>
                </c:pt>
                <c:pt idx="57147">
                  <c:v>309.12890620000002</c:v>
                </c:pt>
                <c:pt idx="57148">
                  <c:v>275.12890620000002</c:v>
                </c:pt>
                <c:pt idx="57149">
                  <c:v>301.12890620000002</c:v>
                </c:pt>
                <c:pt idx="57150">
                  <c:v>460.12890620000002</c:v>
                </c:pt>
                <c:pt idx="57151">
                  <c:v>302.12890620000002</c:v>
                </c:pt>
                <c:pt idx="57152">
                  <c:v>314.12890620000002</c:v>
                </c:pt>
                <c:pt idx="57153">
                  <c:v>393.1875</c:v>
                </c:pt>
                <c:pt idx="57154">
                  <c:v>604.1875</c:v>
                </c:pt>
                <c:pt idx="57155">
                  <c:v>340.94140620000002</c:v>
                </c:pt>
                <c:pt idx="57156">
                  <c:v>391.234375</c:v>
                </c:pt>
                <c:pt idx="57157">
                  <c:v>369.16796879999998</c:v>
                </c:pt>
                <c:pt idx="57158">
                  <c:v>324.16796879999998</c:v>
                </c:pt>
                <c:pt idx="57159">
                  <c:v>378.33984379999998</c:v>
                </c:pt>
                <c:pt idx="57160">
                  <c:v>441.33984379999998</c:v>
                </c:pt>
                <c:pt idx="57161">
                  <c:v>431.12890620000002</c:v>
                </c:pt>
                <c:pt idx="57162">
                  <c:v>523.12890619999996</c:v>
                </c:pt>
                <c:pt idx="57163">
                  <c:v>369.1875</c:v>
                </c:pt>
                <c:pt idx="57164">
                  <c:v>240.1875</c:v>
                </c:pt>
                <c:pt idx="57165">
                  <c:v>377.24609379999998</c:v>
                </c:pt>
                <c:pt idx="57166">
                  <c:v>221.94140619999999</c:v>
                </c:pt>
                <c:pt idx="57167">
                  <c:v>501.94140620000002</c:v>
                </c:pt>
                <c:pt idx="57168">
                  <c:v>463.234375</c:v>
                </c:pt>
                <c:pt idx="57169">
                  <c:v>417.234375</c:v>
                </c:pt>
                <c:pt idx="57170">
                  <c:v>309.12890620000002</c:v>
                </c:pt>
                <c:pt idx="57171">
                  <c:v>498.12890620000002</c:v>
                </c:pt>
                <c:pt idx="57172">
                  <c:v>306.12890620000002</c:v>
                </c:pt>
                <c:pt idx="57173">
                  <c:v>515.12890619999996</c:v>
                </c:pt>
                <c:pt idx="57174">
                  <c:v>423.12890620000002</c:v>
                </c:pt>
                <c:pt idx="57175">
                  <c:v>393.12890620000002</c:v>
                </c:pt>
                <c:pt idx="57176">
                  <c:v>367.33984379999998</c:v>
                </c:pt>
                <c:pt idx="57177">
                  <c:v>192.24609380000001</c:v>
                </c:pt>
                <c:pt idx="57178">
                  <c:v>158.94140619999999</c:v>
                </c:pt>
                <c:pt idx="57179">
                  <c:v>334.94140620000002</c:v>
                </c:pt>
                <c:pt idx="57180">
                  <c:v>246.234375</c:v>
                </c:pt>
                <c:pt idx="57181">
                  <c:v>301.234375</c:v>
                </c:pt>
                <c:pt idx="57182">
                  <c:v>413.16796879999998</c:v>
                </c:pt>
                <c:pt idx="57183">
                  <c:v>363.12890620000002</c:v>
                </c:pt>
                <c:pt idx="57184">
                  <c:v>374.33984379999998</c:v>
                </c:pt>
                <c:pt idx="57185">
                  <c:v>367.12890620000002</c:v>
                </c:pt>
                <c:pt idx="57186">
                  <c:v>410.1875</c:v>
                </c:pt>
                <c:pt idx="57187">
                  <c:v>346.24609379999998</c:v>
                </c:pt>
                <c:pt idx="57188">
                  <c:v>327.24609379999998</c:v>
                </c:pt>
                <c:pt idx="57189">
                  <c:v>490.94140620000002</c:v>
                </c:pt>
                <c:pt idx="57190">
                  <c:v>476.94140620000002</c:v>
                </c:pt>
                <c:pt idx="57191">
                  <c:v>360.94140620000002</c:v>
                </c:pt>
                <c:pt idx="57192">
                  <c:v>330.234375</c:v>
                </c:pt>
                <c:pt idx="57193">
                  <c:v>423.16796879999998</c:v>
                </c:pt>
                <c:pt idx="57194">
                  <c:v>439.16796879999998</c:v>
                </c:pt>
                <c:pt idx="57195">
                  <c:v>120.1679688</c:v>
                </c:pt>
                <c:pt idx="57196">
                  <c:v>305.12890620000002</c:v>
                </c:pt>
                <c:pt idx="57197">
                  <c:v>430.12890620000002</c:v>
                </c:pt>
                <c:pt idx="57198">
                  <c:v>335.12890620000002</c:v>
                </c:pt>
                <c:pt idx="57199">
                  <c:v>371.33984379999998</c:v>
                </c:pt>
                <c:pt idx="57200">
                  <c:v>453.33984379999998</c:v>
                </c:pt>
                <c:pt idx="57201">
                  <c:v>385.33984379999998</c:v>
                </c:pt>
                <c:pt idx="57202">
                  <c:v>313.12890620000002</c:v>
                </c:pt>
                <c:pt idx="57203">
                  <c:v>345.1875</c:v>
                </c:pt>
                <c:pt idx="57204">
                  <c:v>375.1875</c:v>
                </c:pt>
                <c:pt idx="57205">
                  <c:v>257.24609379999998</c:v>
                </c:pt>
                <c:pt idx="57206">
                  <c:v>392.94140620000002</c:v>
                </c:pt>
                <c:pt idx="57207">
                  <c:v>335.94140620000002</c:v>
                </c:pt>
                <c:pt idx="57208">
                  <c:v>482.234375</c:v>
                </c:pt>
                <c:pt idx="57209">
                  <c:v>444.234375</c:v>
                </c:pt>
                <c:pt idx="57210">
                  <c:v>337.234375</c:v>
                </c:pt>
                <c:pt idx="57211">
                  <c:v>433.16796879999998</c:v>
                </c:pt>
                <c:pt idx="57212">
                  <c:v>303.12890620000002</c:v>
                </c:pt>
                <c:pt idx="57213">
                  <c:v>440.12890620000002</c:v>
                </c:pt>
                <c:pt idx="57214">
                  <c:v>300.33984379999998</c:v>
                </c:pt>
                <c:pt idx="57215">
                  <c:v>462.33984379999998</c:v>
                </c:pt>
                <c:pt idx="57216">
                  <c:v>211.33984380000001</c:v>
                </c:pt>
                <c:pt idx="57217">
                  <c:v>337.33984379999998</c:v>
                </c:pt>
                <c:pt idx="57218">
                  <c:v>268.1875</c:v>
                </c:pt>
                <c:pt idx="57219">
                  <c:v>389.1875</c:v>
                </c:pt>
                <c:pt idx="57220">
                  <c:v>442.234375</c:v>
                </c:pt>
                <c:pt idx="57221">
                  <c:v>545.234375</c:v>
                </c:pt>
                <c:pt idx="57222">
                  <c:v>338.234375</c:v>
                </c:pt>
                <c:pt idx="57223">
                  <c:v>320.33984379999998</c:v>
                </c:pt>
                <c:pt idx="57224">
                  <c:v>359.12890620000002</c:v>
                </c:pt>
                <c:pt idx="57225">
                  <c:v>309.12890620000002</c:v>
                </c:pt>
                <c:pt idx="57226">
                  <c:v>313.1875</c:v>
                </c:pt>
                <c:pt idx="57227">
                  <c:v>337.24609379999998</c:v>
                </c:pt>
                <c:pt idx="57228">
                  <c:v>459.24609379999998</c:v>
                </c:pt>
                <c:pt idx="57229">
                  <c:v>347.94140620000002</c:v>
                </c:pt>
                <c:pt idx="57230">
                  <c:v>428.94140620000002</c:v>
                </c:pt>
                <c:pt idx="57231">
                  <c:v>353.234375</c:v>
                </c:pt>
                <c:pt idx="57232">
                  <c:v>188.16796880000001</c:v>
                </c:pt>
                <c:pt idx="57233">
                  <c:v>424.16796879999998</c:v>
                </c:pt>
                <c:pt idx="57234">
                  <c:v>341.12890620000002</c:v>
                </c:pt>
                <c:pt idx="57235">
                  <c:v>334.12890620000002</c:v>
                </c:pt>
                <c:pt idx="57236">
                  <c:v>220.12890619999999</c:v>
                </c:pt>
                <c:pt idx="57237">
                  <c:v>391.1875</c:v>
                </c:pt>
                <c:pt idx="57238">
                  <c:v>366.1875</c:v>
                </c:pt>
                <c:pt idx="57239">
                  <c:v>446.1875</c:v>
                </c:pt>
                <c:pt idx="57240">
                  <c:v>299.24609379999998</c:v>
                </c:pt>
                <c:pt idx="57241">
                  <c:v>286.234375</c:v>
                </c:pt>
                <c:pt idx="57242">
                  <c:v>443.234375</c:v>
                </c:pt>
                <c:pt idx="57243">
                  <c:v>267.16796879999998</c:v>
                </c:pt>
                <c:pt idx="57244">
                  <c:v>263.12890620000002</c:v>
                </c:pt>
                <c:pt idx="57245">
                  <c:v>284.12890620000002</c:v>
                </c:pt>
                <c:pt idx="57246">
                  <c:v>395.33984379999998</c:v>
                </c:pt>
                <c:pt idx="57247">
                  <c:v>520.12890619999996</c:v>
                </c:pt>
                <c:pt idx="57248">
                  <c:v>417.12890620000002</c:v>
                </c:pt>
                <c:pt idx="57249">
                  <c:v>223.12890619999999</c:v>
                </c:pt>
                <c:pt idx="57250">
                  <c:v>285.1875</c:v>
                </c:pt>
                <c:pt idx="57251">
                  <c:v>404.1875</c:v>
                </c:pt>
                <c:pt idx="57252">
                  <c:v>419.1875</c:v>
                </c:pt>
                <c:pt idx="57253">
                  <c:v>218.24609380000001</c:v>
                </c:pt>
                <c:pt idx="57254">
                  <c:v>278.94140620000002</c:v>
                </c:pt>
                <c:pt idx="57255">
                  <c:v>485.94140620000002</c:v>
                </c:pt>
                <c:pt idx="57256">
                  <c:v>354.94140620000002</c:v>
                </c:pt>
                <c:pt idx="57257">
                  <c:v>448.16796879999998</c:v>
                </c:pt>
                <c:pt idx="57258">
                  <c:v>493.12890620000002</c:v>
                </c:pt>
                <c:pt idx="57259">
                  <c:v>526.33984380000004</c:v>
                </c:pt>
                <c:pt idx="57260">
                  <c:v>504.33984379999998</c:v>
                </c:pt>
                <c:pt idx="57261">
                  <c:v>288.12890620000002</c:v>
                </c:pt>
                <c:pt idx="57262">
                  <c:v>249.1875</c:v>
                </c:pt>
                <c:pt idx="57263">
                  <c:v>292.1875</c:v>
                </c:pt>
                <c:pt idx="57264">
                  <c:v>461.24609379999998</c:v>
                </c:pt>
                <c:pt idx="57265">
                  <c:v>283.24609379999998</c:v>
                </c:pt>
                <c:pt idx="57266">
                  <c:v>370.94140620000002</c:v>
                </c:pt>
                <c:pt idx="57267">
                  <c:v>375.94140620000002</c:v>
                </c:pt>
                <c:pt idx="57268">
                  <c:v>499.12890620000002</c:v>
                </c:pt>
                <c:pt idx="57269">
                  <c:v>213.12890619999999</c:v>
                </c:pt>
                <c:pt idx="57270">
                  <c:v>399.33984379999998</c:v>
                </c:pt>
                <c:pt idx="57271">
                  <c:v>238.33984380000001</c:v>
                </c:pt>
                <c:pt idx="57272">
                  <c:v>435.33984379999998</c:v>
                </c:pt>
                <c:pt idx="57273">
                  <c:v>308.12890620000002</c:v>
                </c:pt>
                <c:pt idx="57274">
                  <c:v>482.1875</c:v>
                </c:pt>
                <c:pt idx="57275">
                  <c:v>192.24609380000001</c:v>
                </c:pt>
                <c:pt idx="57276">
                  <c:v>422.94140620000002</c:v>
                </c:pt>
                <c:pt idx="57277">
                  <c:v>437.94140620000002</c:v>
                </c:pt>
                <c:pt idx="57278">
                  <c:v>492.16796879999998</c:v>
                </c:pt>
                <c:pt idx="57279">
                  <c:v>274.12890620000002</c:v>
                </c:pt>
                <c:pt idx="57280">
                  <c:v>348.12890620000002</c:v>
                </c:pt>
                <c:pt idx="57281">
                  <c:v>431.12890620000002</c:v>
                </c:pt>
                <c:pt idx="57282">
                  <c:v>339.33984379999998</c:v>
                </c:pt>
                <c:pt idx="57283">
                  <c:v>361.12890620000002</c:v>
                </c:pt>
                <c:pt idx="57284">
                  <c:v>459.12890620000002</c:v>
                </c:pt>
                <c:pt idx="57285">
                  <c:v>280.1875</c:v>
                </c:pt>
                <c:pt idx="57286">
                  <c:v>390.1875</c:v>
                </c:pt>
                <c:pt idx="57287">
                  <c:v>384.24609379999998</c:v>
                </c:pt>
                <c:pt idx="57288">
                  <c:v>306.24609379999998</c:v>
                </c:pt>
                <c:pt idx="57289">
                  <c:v>306.94140620000002</c:v>
                </c:pt>
                <c:pt idx="57290">
                  <c:v>272.94140620000002</c:v>
                </c:pt>
                <c:pt idx="57291">
                  <c:v>423.94140620000002</c:v>
                </c:pt>
                <c:pt idx="57292">
                  <c:v>350.234375</c:v>
                </c:pt>
                <c:pt idx="57293">
                  <c:v>404.234375</c:v>
                </c:pt>
                <c:pt idx="57294">
                  <c:v>438.234375</c:v>
                </c:pt>
                <c:pt idx="57295">
                  <c:v>326.16796879999998</c:v>
                </c:pt>
                <c:pt idx="57296">
                  <c:v>397.16796879999998</c:v>
                </c:pt>
                <c:pt idx="57297">
                  <c:v>373.33984379999998</c:v>
                </c:pt>
                <c:pt idx="57298">
                  <c:v>197.33984380000001</c:v>
                </c:pt>
                <c:pt idx="57299">
                  <c:v>240.33984380000001</c:v>
                </c:pt>
                <c:pt idx="57300">
                  <c:v>532.12890619999996</c:v>
                </c:pt>
                <c:pt idx="57301">
                  <c:v>261.12890620000002</c:v>
                </c:pt>
                <c:pt idx="57302">
                  <c:v>307.12890620000002</c:v>
                </c:pt>
                <c:pt idx="57303">
                  <c:v>443.1875</c:v>
                </c:pt>
                <c:pt idx="57304">
                  <c:v>463.24609379999998</c:v>
                </c:pt>
                <c:pt idx="57305">
                  <c:v>375.94140620000002</c:v>
                </c:pt>
                <c:pt idx="57306">
                  <c:v>507.234375</c:v>
                </c:pt>
                <c:pt idx="57307">
                  <c:v>330.12890620000002</c:v>
                </c:pt>
                <c:pt idx="57308">
                  <c:v>574.12890619999996</c:v>
                </c:pt>
                <c:pt idx="57309">
                  <c:v>484.12890620000002</c:v>
                </c:pt>
                <c:pt idx="57310">
                  <c:v>449.33984379999998</c:v>
                </c:pt>
                <c:pt idx="57311">
                  <c:v>405.1875</c:v>
                </c:pt>
                <c:pt idx="57312">
                  <c:v>360.24609379999998</c:v>
                </c:pt>
                <c:pt idx="57313">
                  <c:v>457.24609379999998</c:v>
                </c:pt>
                <c:pt idx="57314">
                  <c:v>209.94140619999999</c:v>
                </c:pt>
                <c:pt idx="57315">
                  <c:v>549.94140619999996</c:v>
                </c:pt>
                <c:pt idx="57316">
                  <c:v>403.234375</c:v>
                </c:pt>
                <c:pt idx="57317">
                  <c:v>331.16796879999998</c:v>
                </c:pt>
                <c:pt idx="57318">
                  <c:v>388.16796879999998</c:v>
                </c:pt>
                <c:pt idx="57319">
                  <c:v>302.16796879999998</c:v>
                </c:pt>
                <c:pt idx="57320">
                  <c:v>417.16796879999998</c:v>
                </c:pt>
                <c:pt idx="57321">
                  <c:v>393.16796879999998</c:v>
                </c:pt>
                <c:pt idx="57322">
                  <c:v>333.16796879999998</c:v>
                </c:pt>
                <c:pt idx="57323">
                  <c:v>337.16796879999998</c:v>
                </c:pt>
                <c:pt idx="57324">
                  <c:v>260.12890620000002</c:v>
                </c:pt>
                <c:pt idx="57325">
                  <c:v>412.12890620000002</c:v>
                </c:pt>
                <c:pt idx="57326">
                  <c:v>464.12890620000002</c:v>
                </c:pt>
                <c:pt idx="57327">
                  <c:v>379.12890620000002</c:v>
                </c:pt>
                <c:pt idx="57328">
                  <c:v>408.12890620000002</c:v>
                </c:pt>
                <c:pt idx="57329">
                  <c:v>456.12890620000002</c:v>
                </c:pt>
                <c:pt idx="57330">
                  <c:v>349.1875</c:v>
                </c:pt>
                <c:pt idx="57331">
                  <c:v>293.1875</c:v>
                </c:pt>
                <c:pt idx="57332">
                  <c:v>452.24609379999998</c:v>
                </c:pt>
                <c:pt idx="57333">
                  <c:v>266.94140620000002</c:v>
                </c:pt>
                <c:pt idx="57334">
                  <c:v>175.234375</c:v>
                </c:pt>
                <c:pt idx="57335">
                  <c:v>288.234375</c:v>
                </c:pt>
                <c:pt idx="57336">
                  <c:v>407.16796879999998</c:v>
                </c:pt>
                <c:pt idx="57337">
                  <c:v>452.12890620000002</c:v>
                </c:pt>
                <c:pt idx="57338">
                  <c:v>381.12890620000002</c:v>
                </c:pt>
                <c:pt idx="57339">
                  <c:v>296.33984379999998</c:v>
                </c:pt>
                <c:pt idx="57340">
                  <c:v>438.12890620000002</c:v>
                </c:pt>
                <c:pt idx="57341">
                  <c:v>425.12890620000002</c:v>
                </c:pt>
                <c:pt idx="57342">
                  <c:v>184.1875</c:v>
                </c:pt>
                <c:pt idx="57343">
                  <c:v>301.1875</c:v>
                </c:pt>
                <c:pt idx="57344">
                  <c:v>335.1875</c:v>
                </c:pt>
                <c:pt idx="57345">
                  <c:v>297.24609379999998</c:v>
                </c:pt>
                <c:pt idx="57346">
                  <c:v>340.24609379999998</c:v>
                </c:pt>
                <c:pt idx="57347">
                  <c:v>446.33984379999998</c:v>
                </c:pt>
                <c:pt idx="57348">
                  <c:v>459.33984379999998</c:v>
                </c:pt>
                <c:pt idx="57349">
                  <c:v>448.12890620000002</c:v>
                </c:pt>
                <c:pt idx="57350">
                  <c:v>343.12890620000002</c:v>
                </c:pt>
                <c:pt idx="57351">
                  <c:v>371.1875</c:v>
                </c:pt>
                <c:pt idx="57352">
                  <c:v>350.1875</c:v>
                </c:pt>
                <c:pt idx="57353">
                  <c:v>353.24609379999998</c:v>
                </c:pt>
                <c:pt idx="57354">
                  <c:v>291.234375</c:v>
                </c:pt>
                <c:pt idx="57355">
                  <c:v>309.33984379999998</c:v>
                </c:pt>
                <c:pt idx="57356">
                  <c:v>576.33984380000004</c:v>
                </c:pt>
                <c:pt idx="57357">
                  <c:v>460.33984379999998</c:v>
                </c:pt>
                <c:pt idx="57358">
                  <c:v>258.33984379999998</c:v>
                </c:pt>
                <c:pt idx="57359">
                  <c:v>628.12890619999996</c:v>
                </c:pt>
                <c:pt idx="57360">
                  <c:v>245.1875</c:v>
                </c:pt>
                <c:pt idx="57361">
                  <c:v>372.24609379999998</c:v>
                </c:pt>
                <c:pt idx="57362">
                  <c:v>303.94140620000002</c:v>
                </c:pt>
                <c:pt idx="57363">
                  <c:v>321.94140620000002</c:v>
                </c:pt>
                <c:pt idx="57364">
                  <c:v>296.94140620000002</c:v>
                </c:pt>
                <c:pt idx="57365">
                  <c:v>324.234375</c:v>
                </c:pt>
                <c:pt idx="57366">
                  <c:v>165.16796880000001</c:v>
                </c:pt>
                <c:pt idx="57367">
                  <c:v>334.16796879999998</c:v>
                </c:pt>
                <c:pt idx="57368">
                  <c:v>377.16796879999998</c:v>
                </c:pt>
                <c:pt idx="57369">
                  <c:v>329.16796879999998</c:v>
                </c:pt>
                <c:pt idx="57370">
                  <c:v>388.16796879999998</c:v>
                </c:pt>
                <c:pt idx="57371">
                  <c:v>491.16796879999998</c:v>
                </c:pt>
                <c:pt idx="57372">
                  <c:v>392.12890620000002</c:v>
                </c:pt>
                <c:pt idx="57373">
                  <c:v>300.12890620000002</c:v>
                </c:pt>
                <c:pt idx="57374">
                  <c:v>305.33984379999998</c:v>
                </c:pt>
                <c:pt idx="57375">
                  <c:v>341.24609379999998</c:v>
                </c:pt>
                <c:pt idx="57376">
                  <c:v>301.24609379999998</c:v>
                </c:pt>
                <c:pt idx="57377">
                  <c:v>355.94140620000002</c:v>
                </c:pt>
                <c:pt idx="57378">
                  <c:v>470.94140620000002</c:v>
                </c:pt>
                <c:pt idx="57379">
                  <c:v>370.234375</c:v>
                </c:pt>
                <c:pt idx="57380">
                  <c:v>309.16796879999998</c:v>
                </c:pt>
                <c:pt idx="57381">
                  <c:v>464.16796879999998</c:v>
                </c:pt>
                <c:pt idx="57382">
                  <c:v>347.16796879999998</c:v>
                </c:pt>
                <c:pt idx="57383">
                  <c:v>373.12890620000002</c:v>
                </c:pt>
                <c:pt idx="57384">
                  <c:v>141.33984380000001</c:v>
                </c:pt>
                <c:pt idx="57385">
                  <c:v>474.12890620000002</c:v>
                </c:pt>
                <c:pt idx="57386">
                  <c:v>380.12890620000002</c:v>
                </c:pt>
                <c:pt idx="57387">
                  <c:v>400.1875</c:v>
                </c:pt>
                <c:pt idx="57388">
                  <c:v>381.1875</c:v>
                </c:pt>
                <c:pt idx="57389">
                  <c:v>460.24609379999998</c:v>
                </c:pt>
                <c:pt idx="57390">
                  <c:v>476.24609379999998</c:v>
                </c:pt>
                <c:pt idx="57391">
                  <c:v>363.94140620000002</c:v>
                </c:pt>
                <c:pt idx="57392">
                  <c:v>368.234375</c:v>
                </c:pt>
                <c:pt idx="57393">
                  <c:v>442.234375</c:v>
                </c:pt>
                <c:pt idx="57394">
                  <c:v>343.16796879999998</c:v>
                </c:pt>
                <c:pt idx="57395">
                  <c:v>319.16796879999998</c:v>
                </c:pt>
                <c:pt idx="57396">
                  <c:v>383.16796879999998</c:v>
                </c:pt>
                <c:pt idx="57397">
                  <c:v>313.12890620000002</c:v>
                </c:pt>
                <c:pt idx="57398">
                  <c:v>380.12890620000002</c:v>
                </c:pt>
                <c:pt idx="57399">
                  <c:v>322.12890620000002</c:v>
                </c:pt>
                <c:pt idx="57400">
                  <c:v>311.33984379999998</c:v>
                </c:pt>
                <c:pt idx="57401">
                  <c:v>351.12890620000002</c:v>
                </c:pt>
                <c:pt idx="57402">
                  <c:v>220.1875</c:v>
                </c:pt>
                <c:pt idx="57403">
                  <c:v>303.1875</c:v>
                </c:pt>
                <c:pt idx="57404">
                  <c:v>392.24609379999998</c:v>
                </c:pt>
                <c:pt idx="57405">
                  <c:v>352.24609379999998</c:v>
                </c:pt>
                <c:pt idx="57406">
                  <c:v>323.94140620000002</c:v>
                </c:pt>
                <c:pt idx="57407">
                  <c:v>301.94140620000002</c:v>
                </c:pt>
                <c:pt idx="57408">
                  <c:v>185.94140619999999</c:v>
                </c:pt>
                <c:pt idx="57409">
                  <c:v>264.94140620000002</c:v>
                </c:pt>
                <c:pt idx="57410">
                  <c:v>221.234375</c:v>
                </c:pt>
                <c:pt idx="57411">
                  <c:v>294.234375</c:v>
                </c:pt>
                <c:pt idx="57412">
                  <c:v>380.234375</c:v>
                </c:pt>
                <c:pt idx="57413">
                  <c:v>384.234375</c:v>
                </c:pt>
                <c:pt idx="57414">
                  <c:v>333.16796879999998</c:v>
                </c:pt>
                <c:pt idx="57415">
                  <c:v>400.16796879999998</c:v>
                </c:pt>
                <c:pt idx="57416">
                  <c:v>248.12890619999999</c:v>
                </c:pt>
                <c:pt idx="57417">
                  <c:v>396.12890620000002</c:v>
                </c:pt>
                <c:pt idx="57418">
                  <c:v>436.12890620000002</c:v>
                </c:pt>
                <c:pt idx="57419">
                  <c:v>389.12890620000002</c:v>
                </c:pt>
                <c:pt idx="57420">
                  <c:v>241.12890619999999</c:v>
                </c:pt>
                <c:pt idx="57421">
                  <c:v>333.33984379999998</c:v>
                </c:pt>
                <c:pt idx="57422">
                  <c:v>346.33984379999998</c:v>
                </c:pt>
                <c:pt idx="57423">
                  <c:v>431.12890620000002</c:v>
                </c:pt>
                <c:pt idx="57424">
                  <c:v>529.12890619999996</c:v>
                </c:pt>
                <c:pt idx="57425">
                  <c:v>393.12890620000002</c:v>
                </c:pt>
                <c:pt idx="57426">
                  <c:v>348.12890620000002</c:v>
                </c:pt>
                <c:pt idx="57427">
                  <c:v>343.1875</c:v>
                </c:pt>
                <c:pt idx="57428">
                  <c:v>285.234375</c:v>
                </c:pt>
                <c:pt idx="57429">
                  <c:v>302.234375</c:v>
                </c:pt>
                <c:pt idx="57430">
                  <c:v>243.234375</c:v>
                </c:pt>
                <c:pt idx="57431">
                  <c:v>504.234375</c:v>
                </c:pt>
                <c:pt idx="57432">
                  <c:v>255.16796880000001</c:v>
                </c:pt>
                <c:pt idx="57433">
                  <c:v>291.12890620000002</c:v>
                </c:pt>
                <c:pt idx="57434">
                  <c:v>400.12890620000002</c:v>
                </c:pt>
                <c:pt idx="57435">
                  <c:v>275.33984379999998</c:v>
                </c:pt>
                <c:pt idx="57436">
                  <c:v>212.12890619999999</c:v>
                </c:pt>
                <c:pt idx="57437">
                  <c:v>547.12890619999996</c:v>
                </c:pt>
                <c:pt idx="57438">
                  <c:v>316.1875</c:v>
                </c:pt>
                <c:pt idx="57439">
                  <c:v>306.1875</c:v>
                </c:pt>
                <c:pt idx="57440">
                  <c:v>347.1875</c:v>
                </c:pt>
                <c:pt idx="57441">
                  <c:v>443.24609379999998</c:v>
                </c:pt>
                <c:pt idx="57442">
                  <c:v>347.24609379999998</c:v>
                </c:pt>
                <c:pt idx="57443">
                  <c:v>491.24609379999998</c:v>
                </c:pt>
                <c:pt idx="57444">
                  <c:v>323.94140620000002</c:v>
                </c:pt>
                <c:pt idx="57445">
                  <c:v>373.94140620000002</c:v>
                </c:pt>
                <c:pt idx="57446">
                  <c:v>234.234375</c:v>
                </c:pt>
                <c:pt idx="57447">
                  <c:v>345.16796879999998</c:v>
                </c:pt>
                <c:pt idx="57448">
                  <c:v>420.12890620000002</c:v>
                </c:pt>
                <c:pt idx="57449">
                  <c:v>371.33984379999998</c:v>
                </c:pt>
                <c:pt idx="57450">
                  <c:v>386.12890620000002</c:v>
                </c:pt>
                <c:pt idx="57451">
                  <c:v>454.12890620000002</c:v>
                </c:pt>
                <c:pt idx="57452">
                  <c:v>372.1875</c:v>
                </c:pt>
                <c:pt idx="57453">
                  <c:v>394.1875</c:v>
                </c:pt>
                <c:pt idx="57454">
                  <c:v>439.24609379999998</c:v>
                </c:pt>
                <c:pt idx="57455">
                  <c:v>509.24609379999998</c:v>
                </c:pt>
                <c:pt idx="57456">
                  <c:v>337.24609379999998</c:v>
                </c:pt>
                <c:pt idx="57457">
                  <c:v>328.24609379999998</c:v>
                </c:pt>
                <c:pt idx="57458">
                  <c:v>525.94140619999996</c:v>
                </c:pt>
                <c:pt idx="57459">
                  <c:v>495.94140620000002</c:v>
                </c:pt>
                <c:pt idx="57460">
                  <c:v>245.234375</c:v>
                </c:pt>
                <c:pt idx="57461">
                  <c:v>428.234375</c:v>
                </c:pt>
                <c:pt idx="57462">
                  <c:v>281.16796879999998</c:v>
                </c:pt>
                <c:pt idx="57463">
                  <c:v>498.16796879999998</c:v>
                </c:pt>
                <c:pt idx="57464">
                  <c:v>466.16796879999998</c:v>
                </c:pt>
                <c:pt idx="57465">
                  <c:v>441.12890620000002</c:v>
                </c:pt>
                <c:pt idx="57466">
                  <c:v>445.12890620000002</c:v>
                </c:pt>
                <c:pt idx="57467">
                  <c:v>415.33984379999998</c:v>
                </c:pt>
                <c:pt idx="57468">
                  <c:v>492.12890620000002</c:v>
                </c:pt>
                <c:pt idx="57469">
                  <c:v>221.12890619999999</c:v>
                </c:pt>
                <c:pt idx="57470">
                  <c:v>317.12890620000002</c:v>
                </c:pt>
                <c:pt idx="57471">
                  <c:v>465.12890620000002</c:v>
                </c:pt>
                <c:pt idx="57472">
                  <c:v>362.1875</c:v>
                </c:pt>
                <c:pt idx="57473">
                  <c:v>265.1875</c:v>
                </c:pt>
                <c:pt idx="57474">
                  <c:v>455.24609379999998</c:v>
                </c:pt>
                <c:pt idx="57475">
                  <c:v>278.94140620000002</c:v>
                </c:pt>
                <c:pt idx="57476">
                  <c:v>309.94140620000002</c:v>
                </c:pt>
                <c:pt idx="57477">
                  <c:v>478.94140620000002</c:v>
                </c:pt>
                <c:pt idx="57478">
                  <c:v>307.94140620000002</c:v>
                </c:pt>
                <c:pt idx="57479">
                  <c:v>346.234375</c:v>
                </c:pt>
                <c:pt idx="57480">
                  <c:v>321.16796879999998</c:v>
                </c:pt>
                <c:pt idx="57481">
                  <c:v>410.16796879999998</c:v>
                </c:pt>
                <c:pt idx="57482">
                  <c:v>243.33984380000001</c:v>
                </c:pt>
                <c:pt idx="57483">
                  <c:v>319.33984379999998</c:v>
                </c:pt>
                <c:pt idx="57484">
                  <c:v>225.33984380000001</c:v>
                </c:pt>
                <c:pt idx="57485">
                  <c:v>298.12890620000002</c:v>
                </c:pt>
                <c:pt idx="57486">
                  <c:v>331.1875</c:v>
                </c:pt>
                <c:pt idx="57487">
                  <c:v>246.1875</c:v>
                </c:pt>
                <c:pt idx="57488">
                  <c:v>412.1875</c:v>
                </c:pt>
                <c:pt idx="57489">
                  <c:v>267.94140620000002</c:v>
                </c:pt>
                <c:pt idx="57490">
                  <c:v>304.94140620000002</c:v>
                </c:pt>
                <c:pt idx="57491">
                  <c:v>392.234375</c:v>
                </c:pt>
                <c:pt idx="57492">
                  <c:v>407.234375</c:v>
                </c:pt>
                <c:pt idx="57493">
                  <c:v>247.234375</c:v>
                </c:pt>
                <c:pt idx="57494">
                  <c:v>317.16796879999998</c:v>
                </c:pt>
                <c:pt idx="57495">
                  <c:v>452.12890620000002</c:v>
                </c:pt>
                <c:pt idx="57496">
                  <c:v>554.12890619999996</c:v>
                </c:pt>
                <c:pt idx="57497">
                  <c:v>489.33984379999998</c:v>
                </c:pt>
                <c:pt idx="57498">
                  <c:v>331.1875</c:v>
                </c:pt>
                <c:pt idx="57499">
                  <c:v>415.1875</c:v>
                </c:pt>
                <c:pt idx="57500">
                  <c:v>623.1875</c:v>
                </c:pt>
                <c:pt idx="57501">
                  <c:v>356.1875</c:v>
                </c:pt>
                <c:pt idx="57502">
                  <c:v>324.24609379999998</c:v>
                </c:pt>
                <c:pt idx="57503">
                  <c:v>457.94140620000002</c:v>
                </c:pt>
                <c:pt idx="57504">
                  <c:v>373.234375</c:v>
                </c:pt>
                <c:pt idx="57505">
                  <c:v>339.234375</c:v>
                </c:pt>
                <c:pt idx="57506">
                  <c:v>502.234375</c:v>
                </c:pt>
                <c:pt idx="57507">
                  <c:v>210.234375</c:v>
                </c:pt>
                <c:pt idx="57508">
                  <c:v>378.16796879999998</c:v>
                </c:pt>
                <c:pt idx="57509">
                  <c:v>264.12890620000002</c:v>
                </c:pt>
                <c:pt idx="57510">
                  <c:v>344.12890620000002</c:v>
                </c:pt>
                <c:pt idx="57511">
                  <c:v>272.12890620000002</c:v>
                </c:pt>
                <c:pt idx="57512">
                  <c:v>469.12890620000002</c:v>
                </c:pt>
                <c:pt idx="57513">
                  <c:v>194.24609380000001</c:v>
                </c:pt>
                <c:pt idx="57514">
                  <c:v>486.24609379999998</c:v>
                </c:pt>
                <c:pt idx="57515">
                  <c:v>310.24609379999998</c:v>
                </c:pt>
                <c:pt idx="57516">
                  <c:v>570.94140619999996</c:v>
                </c:pt>
                <c:pt idx="57517">
                  <c:v>198.94140619999999</c:v>
                </c:pt>
                <c:pt idx="57518">
                  <c:v>518.94140619999996</c:v>
                </c:pt>
                <c:pt idx="57519">
                  <c:v>270.94140620000002</c:v>
                </c:pt>
                <c:pt idx="57520">
                  <c:v>207.234375</c:v>
                </c:pt>
                <c:pt idx="57521">
                  <c:v>426.234375</c:v>
                </c:pt>
                <c:pt idx="57522">
                  <c:v>272.16796879999998</c:v>
                </c:pt>
                <c:pt idx="57523">
                  <c:v>247.16796880000001</c:v>
                </c:pt>
                <c:pt idx="57524">
                  <c:v>417.16796879999998</c:v>
                </c:pt>
                <c:pt idx="57525">
                  <c:v>267.16796879999998</c:v>
                </c:pt>
                <c:pt idx="57526">
                  <c:v>439.16796879999998</c:v>
                </c:pt>
                <c:pt idx="57527">
                  <c:v>327.12890620000002</c:v>
                </c:pt>
                <c:pt idx="57528">
                  <c:v>470.12890620000002</c:v>
                </c:pt>
                <c:pt idx="57529">
                  <c:v>396.12890620000002</c:v>
                </c:pt>
                <c:pt idx="57530">
                  <c:v>363.33984379999998</c:v>
                </c:pt>
                <c:pt idx="57531">
                  <c:v>462.12890620000002</c:v>
                </c:pt>
                <c:pt idx="57532">
                  <c:v>376.1875</c:v>
                </c:pt>
                <c:pt idx="57533">
                  <c:v>473.1875</c:v>
                </c:pt>
                <c:pt idx="57534">
                  <c:v>265.94140620000002</c:v>
                </c:pt>
                <c:pt idx="57535">
                  <c:v>140.94140619999999</c:v>
                </c:pt>
                <c:pt idx="57536">
                  <c:v>415.94140620000002</c:v>
                </c:pt>
                <c:pt idx="57537">
                  <c:v>326.94140620000002</c:v>
                </c:pt>
                <c:pt idx="57538">
                  <c:v>134.234375</c:v>
                </c:pt>
                <c:pt idx="57539">
                  <c:v>521.234375</c:v>
                </c:pt>
                <c:pt idx="57540">
                  <c:v>428.234375</c:v>
                </c:pt>
                <c:pt idx="57541">
                  <c:v>372.234375</c:v>
                </c:pt>
                <c:pt idx="57542">
                  <c:v>359.12890620000002</c:v>
                </c:pt>
                <c:pt idx="57543">
                  <c:v>194.12890619999999</c:v>
                </c:pt>
                <c:pt idx="57544">
                  <c:v>277.33984379999998</c:v>
                </c:pt>
                <c:pt idx="57545">
                  <c:v>311.12890620000002</c:v>
                </c:pt>
                <c:pt idx="57546">
                  <c:v>415.12890620000002</c:v>
                </c:pt>
                <c:pt idx="57547">
                  <c:v>302.1875</c:v>
                </c:pt>
                <c:pt idx="57548">
                  <c:v>310.24609379999998</c:v>
                </c:pt>
                <c:pt idx="57549">
                  <c:v>374.24609379999998</c:v>
                </c:pt>
                <c:pt idx="57550">
                  <c:v>304.94140620000002</c:v>
                </c:pt>
                <c:pt idx="57551">
                  <c:v>356.94140620000002</c:v>
                </c:pt>
                <c:pt idx="57552">
                  <c:v>223.94140619999999</c:v>
                </c:pt>
                <c:pt idx="57553">
                  <c:v>455.94140620000002</c:v>
                </c:pt>
                <c:pt idx="57554">
                  <c:v>343.94140620000002</c:v>
                </c:pt>
                <c:pt idx="57555">
                  <c:v>364.94140620000002</c:v>
                </c:pt>
                <c:pt idx="57556">
                  <c:v>460.234375</c:v>
                </c:pt>
                <c:pt idx="57557">
                  <c:v>339.234375</c:v>
                </c:pt>
                <c:pt idx="57558">
                  <c:v>439.16796879999998</c:v>
                </c:pt>
                <c:pt idx="57559">
                  <c:v>477.16796879999998</c:v>
                </c:pt>
                <c:pt idx="57560">
                  <c:v>468.16796879999998</c:v>
                </c:pt>
                <c:pt idx="57561">
                  <c:v>479.33984379999998</c:v>
                </c:pt>
                <c:pt idx="57562">
                  <c:v>271.33984379999998</c:v>
                </c:pt>
                <c:pt idx="57563">
                  <c:v>314.12890620000002</c:v>
                </c:pt>
                <c:pt idx="57564">
                  <c:v>614.12890619999996</c:v>
                </c:pt>
                <c:pt idx="57565">
                  <c:v>416.1875</c:v>
                </c:pt>
                <c:pt idx="57566">
                  <c:v>319.1875</c:v>
                </c:pt>
                <c:pt idx="57567">
                  <c:v>369.24609379999998</c:v>
                </c:pt>
                <c:pt idx="57568">
                  <c:v>276.94140620000002</c:v>
                </c:pt>
                <c:pt idx="57569">
                  <c:v>494.234375</c:v>
                </c:pt>
                <c:pt idx="57570">
                  <c:v>470.16796879999998</c:v>
                </c:pt>
                <c:pt idx="57571">
                  <c:v>376.12890620000002</c:v>
                </c:pt>
                <c:pt idx="57572">
                  <c:v>451.12890620000002</c:v>
                </c:pt>
                <c:pt idx="57573">
                  <c:v>332.33984379999998</c:v>
                </c:pt>
                <c:pt idx="57574">
                  <c:v>391.33984379999998</c:v>
                </c:pt>
                <c:pt idx="57575">
                  <c:v>490.12890620000002</c:v>
                </c:pt>
                <c:pt idx="57576">
                  <c:v>334.12890620000002</c:v>
                </c:pt>
                <c:pt idx="57577">
                  <c:v>432.12890620000002</c:v>
                </c:pt>
                <c:pt idx="57578">
                  <c:v>363.12890620000002</c:v>
                </c:pt>
                <c:pt idx="57579">
                  <c:v>416.1875</c:v>
                </c:pt>
                <c:pt idx="57580">
                  <c:v>336.24609379999998</c:v>
                </c:pt>
                <c:pt idx="57581">
                  <c:v>355.234375</c:v>
                </c:pt>
                <c:pt idx="57582">
                  <c:v>432.16796879999998</c:v>
                </c:pt>
                <c:pt idx="57583">
                  <c:v>275.12890620000002</c:v>
                </c:pt>
                <c:pt idx="57584">
                  <c:v>344.33984379999998</c:v>
                </c:pt>
                <c:pt idx="57585">
                  <c:v>143.12890619999999</c:v>
                </c:pt>
                <c:pt idx="57586">
                  <c:v>500.24609379999998</c:v>
                </c:pt>
                <c:pt idx="57587">
                  <c:v>306.94140620000002</c:v>
                </c:pt>
                <c:pt idx="57588">
                  <c:v>334.94140620000002</c:v>
                </c:pt>
                <c:pt idx="57589">
                  <c:v>191.94140619999999</c:v>
                </c:pt>
                <c:pt idx="57590">
                  <c:v>196.94140619999999</c:v>
                </c:pt>
                <c:pt idx="57591">
                  <c:v>422.234375</c:v>
                </c:pt>
                <c:pt idx="57592">
                  <c:v>417.234375</c:v>
                </c:pt>
                <c:pt idx="57593">
                  <c:v>337.234375</c:v>
                </c:pt>
                <c:pt idx="57594">
                  <c:v>476.12890620000002</c:v>
                </c:pt>
                <c:pt idx="57595">
                  <c:v>473.12890620000002</c:v>
                </c:pt>
                <c:pt idx="57596">
                  <c:v>469.24609379999998</c:v>
                </c:pt>
                <c:pt idx="57597">
                  <c:v>397.24609379999998</c:v>
                </c:pt>
                <c:pt idx="57598">
                  <c:v>466.16796879999998</c:v>
                </c:pt>
                <c:pt idx="57599">
                  <c:v>407.16796879999998</c:v>
                </c:pt>
                <c:pt idx="57600">
                  <c:v>341.16796879999998</c:v>
                </c:pt>
                <c:pt idx="57601">
                  <c:v>470.16796879999998</c:v>
                </c:pt>
                <c:pt idx="57602">
                  <c:v>177.12890619999999</c:v>
                </c:pt>
                <c:pt idx="57603">
                  <c:v>404.12890620000002</c:v>
                </c:pt>
                <c:pt idx="57604">
                  <c:v>369.12890620000002</c:v>
                </c:pt>
                <c:pt idx="57605">
                  <c:v>431.1875</c:v>
                </c:pt>
                <c:pt idx="57606">
                  <c:v>264.1875</c:v>
                </c:pt>
                <c:pt idx="57607">
                  <c:v>423.24609379999998</c:v>
                </c:pt>
                <c:pt idx="57608">
                  <c:v>320.24609379999998</c:v>
                </c:pt>
                <c:pt idx="57609">
                  <c:v>540.94140619999996</c:v>
                </c:pt>
                <c:pt idx="57610">
                  <c:v>369.234375</c:v>
                </c:pt>
                <c:pt idx="57611">
                  <c:v>359.16796879999998</c:v>
                </c:pt>
                <c:pt idx="57612">
                  <c:v>462.12890620000002</c:v>
                </c:pt>
                <c:pt idx="57613">
                  <c:v>257.33984379999998</c:v>
                </c:pt>
                <c:pt idx="57614">
                  <c:v>319.33984379999998</c:v>
                </c:pt>
                <c:pt idx="57615">
                  <c:v>365.33984379999998</c:v>
                </c:pt>
                <c:pt idx="57616">
                  <c:v>392.12890620000002</c:v>
                </c:pt>
                <c:pt idx="57617">
                  <c:v>455.12890620000002</c:v>
                </c:pt>
                <c:pt idx="57618">
                  <c:v>381.12890620000002</c:v>
                </c:pt>
                <c:pt idx="57619">
                  <c:v>395.12890620000002</c:v>
                </c:pt>
                <c:pt idx="57620">
                  <c:v>469.1875</c:v>
                </c:pt>
                <c:pt idx="57621">
                  <c:v>307.94140620000002</c:v>
                </c:pt>
                <c:pt idx="57622">
                  <c:v>369.234375</c:v>
                </c:pt>
                <c:pt idx="57623">
                  <c:v>431.16796879999998</c:v>
                </c:pt>
                <c:pt idx="57624">
                  <c:v>330.16796879999998</c:v>
                </c:pt>
                <c:pt idx="57625">
                  <c:v>314.12890620000002</c:v>
                </c:pt>
                <c:pt idx="57626">
                  <c:v>339.33984379999998</c:v>
                </c:pt>
                <c:pt idx="57627">
                  <c:v>557.33984380000004</c:v>
                </c:pt>
                <c:pt idx="57628">
                  <c:v>532.12890619999996</c:v>
                </c:pt>
                <c:pt idx="57629">
                  <c:v>432.1875</c:v>
                </c:pt>
                <c:pt idx="57630">
                  <c:v>294.16796879999998</c:v>
                </c:pt>
                <c:pt idx="57631">
                  <c:v>216.16796880000001</c:v>
                </c:pt>
                <c:pt idx="57632">
                  <c:v>456.16796879999998</c:v>
                </c:pt>
                <c:pt idx="57633">
                  <c:v>510.12890620000002</c:v>
                </c:pt>
                <c:pt idx="57634">
                  <c:v>404.12890620000002</c:v>
                </c:pt>
                <c:pt idx="57635">
                  <c:v>415.33984379999998</c:v>
                </c:pt>
                <c:pt idx="57636">
                  <c:v>428.33984379999998</c:v>
                </c:pt>
                <c:pt idx="57637">
                  <c:v>492.12890620000002</c:v>
                </c:pt>
                <c:pt idx="57638">
                  <c:v>375.12890620000002</c:v>
                </c:pt>
                <c:pt idx="57639">
                  <c:v>393.1875</c:v>
                </c:pt>
                <c:pt idx="57640">
                  <c:v>424.1875</c:v>
                </c:pt>
                <c:pt idx="57641">
                  <c:v>346.24609379999998</c:v>
                </c:pt>
                <c:pt idx="57642">
                  <c:v>477.24609379999998</c:v>
                </c:pt>
                <c:pt idx="57643">
                  <c:v>465.94140620000002</c:v>
                </c:pt>
                <c:pt idx="57644">
                  <c:v>300.234375</c:v>
                </c:pt>
                <c:pt idx="57645">
                  <c:v>286.234375</c:v>
                </c:pt>
                <c:pt idx="57646">
                  <c:v>345.16796879999998</c:v>
                </c:pt>
                <c:pt idx="57647">
                  <c:v>282.16796879999998</c:v>
                </c:pt>
                <c:pt idx="57648">
                  <c:v>552.16796880000004</c:v>
                </c:pt>
                <c:pt idx="57649">
                  <c:v>437.12890620000002</c:v>
                </c:pt>
                <c:pt idx="57650">
                  <c:v>413.12890620000002</c:v>
                </c:pt>
                <c:pt idx="57651">
                  <c:v>307.33984379999998</c:v>
                </c:pt>
                <c:pt idx="57652">
                  <c:v>405.33984379999998</c:v>
                </c:pt>
                <c:pt idx="57653">
                  <c:v>310.12890620000002</c:v>
                </c:pt>
                <c:pt idx="57654">
                  <c:v>395.1875</c:v>
                </c:pt>
                <c:pt idx="57655">
                  <c:v>411.1875</c:v>
                </c:pt>
                <c:pt idx="57656">
                  <c:v>364.24609379999998</c:v>
                </c:pt>
                <c:pt idx="57657">
                  <c:v>530.24609380000004</c:v>
                </c:pt>
                <c:pt idx="57658">
                  <c:v>289.94140620000002</c:v>
                </c:pt>
                <c:pt idx="57659">
                  <c:v>455.94140620000002</c:v>
                </c:pt>
                <c:pt idx="57660">
                  <c:v>441.94140620000002</c:v>
                </c:pt>
                <c:pt idx="57661">
                  <c:v>381.94140620000002</c:v>
                </c:pt>
                <c:pt idx="57662">
                  <c:v>275.234375</c:v>
                </c:pt>
                <c:pt idx="57663">
                  <c:v>448.16796879999998</c:v>
                </c:pt>
                <c:pt idx="57664">
                  <c:v>276.16796879999998</c:v>
                </c:pt>
                <c:pt idx="57665">
                  <c:v>507.16796879999998</c:v>
                </c:pt>
                <c:pt idx="57666">
                  <c:v>374.12890620000002</c:v>
                </c:pt>
                <c:pt idx="57667">
                  <c:v>415.33984379999998</c:v>
                </c:pt>
                <c:pt idx="57668">
                  <c:v>347.33984379999998</c:v>
                </c:pt>
                <c:pt idx="57669">
                  <c:v>425.12890620000002</c:v>
                </c:pt>
                <c:pt idx="57670">
                  <c:v>273.12890620000002</c:v>
                </c:pt>
                <c:pt idx="57671">
                  <c:v>308.12890620000002</c:v>
                </c:pt>
                <c:pt idx="57672">
                  <c:v>417.1875</c:v>
                </c:pt>
                <c:pt idx="57673">
                  <c:v>387.24609379999998</c:v>
                </c:pt>
                <c:pt idx="57674">
                  <c:v>421.94140620000002</c:v>
                </c:pt>
                <c:pt idx="57675">
                  <c:v>528.234375</c:v>
                </c:pt>
                <c:pt idx="57676">
                  <c:v>409.234375</c:v>
                </c:pt>
                <c:pt idx="57677">
                  <c:v>432.234375</c:v>
                </c:pt>
                <c:pt idx="57678">
                  <c:v>281.12890620000002</c:v>
                </c:pt>
                <c:pt idx="57679">
                  <c:v>401.12890620000002</c:v>
                </c:pt>
                <c:pt idx="57680">
                  <c:v>369.12890620000002</c:v>
                </c:pt>
                <c:pt idx="57681">
                  <c:v>425.33984379999998</c:v>
                </c:pt>
                <c:pt idx="57682">
                  <c:v>307.33984379999998</c:v>
                </c:pt>
                <c:pt idx="57683">
                  <c:v>575.12890619999996</c:v>
                </c:pt>
                <c:pt idx="57684">
                  <c:v>476.12890620000002</c:v>
                </c:pt>
                <c:pt idx="57685">
                  <c:v>299.1875</c:v>
                </c:pt>
                <c:pt idx="57686">
                  <c:v>453.24609379999998</c:v>
                </c:pt>
                <c:pt idx="57687">
                  <c:v>406.94140620000002</c:v>
                </c:pt>
                <c:pt idx="57688">
                  <c:v>238.234375</c:v>
                </c:pt>
                <c:pt idx="57689">
                  <c:v>490.16796879999998</c:v>
                </c:pt>
                <c:pt idx="57690">
                  <c:v>404.16796879999998</c:v>
                </c:pt>
                <c:pt idx="57691">
                  <c:v>529.16796880000004</c:v>
                </c:pt>
                <c:pt idx="57692">
                  <c:v>470.12890620000002</c:v>
                </c:pt>
                <c:pt idx="57693">
                  <c:v>467.33984379999998</c:v>
                </c:pt>
                <c:pt idx="57694">
                  <c:v>433.24609379999998</c:v>
                </c:pt>
                <c:pt idx="57695">
                  <c:v>403.24609379999998</c:v>
                </c:pt>
                <c:pt idx="57696">
                  <c:v>288.234375</c:v>
                </c:pt>
                <c:pt idx="57697">
                  <c:v>361.33984379999998</c:v>
                </c:pt>
                <c:pt idx="57698">
                  <c:v>435.12890620000002</c:v>
                </c:pt>
                <c:pt idx="57699">
                  <c:v>341.12890620000002</c:v>
                </c:pt>
                <c:pt idx="57700">
                  <c:v>515.1875</c:v>
                </c:pt>
                <c:pt idx="57701">
                  <c:v>437.1875</c:v>
                </c:pt>
                <c:pt idx="57702">
                  <c:v>487.24609379999998</c:v>
                </c:pt>
                <c:pt idx="57703">
                  <c:v>365.24609379999998</c:v>
                </c:pt>
                <c:pt idx="57704">
                  <c:v>294.24609379999998</c:v>
                </c:pt>
                <c:pt idx="57705">
                  <c:v>345.94140620000002</c:v>
                </c:pt>
                <c:pt idx="57706">
                  <c:v>487.94140620000002</c:v>
                </c:pt>
                <c:pt idx="57707">
                  <c:v>472.234375</c:v>
                </c:pt>
                <c:pt idx="57708">
                  <c:v>389.33984379999998</c:v>
                </c:pt>
                <c:pt idx="57709">
                  <c:v>330.33984379999998</c:v>
                </c:pt>
                <c:pt idx="57710">
                  <c:v>441.12890620000002</c:v>
                </c:pt>
                <c:pt idx="57711">
                  <c:v>281.1875</c:v>
                </c:pt>
                <c:pt idx="57712">
                  <c:v>387.1875</c:v>
                </c:pt>
                <c:pt idx="57713">
                  <c:v>509.24609379999998</c:v>
                </c:pt>
                <c:pt idx="57714">
                  <c:v>307.94140620000002</c:v>
                </c:pt>
                <c:pt idx="57715">
                  <c:v>507.234375</c:v>
                </c:pt>
                <c:pt idx="57716">
                  <c:v>391.16796879999998</c:v>
                </c:pt>
                <c:pt idx="57717">
                  <c:v>418.16796879999998</c:v>
                </c:pt>
                <c:pt idx="57718">
                  <c:v>273.12890620000002</c:v>
                </c:pt>
                <c:pt idx="57719">
                  <c:v>298.33984379999998</c:v>
                </c:pt>
                <c:pt idx="57720">
                  <c:v>320.33984379999998</c:v>
                </c:pt>
                <c:pt idx="57721">
                  <c:v>344.33984379999998</c:v>
                </c:pt>
                <c:pt idx="57722">
                  <c:v>236.12890619999999</c:v>
                </c:pt>
                <c:pt idx="57723">
                  <c:v>421.12890620000002</c:v>
                </c:pt>
                <c:pt idx="57724">
                  <c:v>364.12890620000002</c:v>
                </c:pt>
                <c:pt idx="57725">
                  <c:v>408.12890620000002</c:v>
                </c:pt>
                <c:pt idx="57726">
                  <c:v>215.1875</c:v>
                </c:pt>
                <c:pt idx="57727">
                  <c:v>470.1875</c:v>
                </c:pt>
                <c:pt idx="57728">
                  <c:v>310.1875</c:v>
                </c:pt>
                <c:pt idx="57729">
                  <c:v>505.1875</c:v>
                </c:pt>
                <c:pt idx="57730">
                  <c:v>325.24609379999998</c:v>
                </c:pt>
                <c:pt idx="57731">
                  <c:v>311.234375</c:v>
                </c:pt>
                <c:pt idx="57732">
                  <c:v>447.16796879999998</c:v>
                </c:pt>
                <c:pt idx="57733">
                  <c:v>341.12890620000002</c:v>
                </c:pt>
                <c:pt idx="57734">
                  <c:v>349.12890620000002</c:v>
                </c:pt>
                <c:pt idx="57735">
                  <c:v>402.33984379999998</c:v>
                </c:pt>
                <c:pt idx="57736">
                  <c:v>360.12890620000002</c:v>
                </c:pt>
                <c:pt idx="57737">
                  <c:v>455.12890620000002</c:v>
                </c:pt>
                <c:pt idx="57738">
                  <c:v>245.1875</c:v>
                </c:pt>
                <c:pt idx="57739">
                  <c:v>274.1875</c:v>
                </c:pt>
                <c:pt idx="57740">
                  <c:v>451.94140620000002</c:v>
                </c:pt>
                <c:pt idx="57741">
                  <c:v>257.234375</c:v>
                </c:pt>
                <c:pt idx="57742">
                  <c:v>477.12890620000002</c:v>
                </c:pt>
                <c:pt idx="57743">
                  <c:v>181.12890619999999</c:v>
                </c:pt>
                <c:pt idx="57744">
                  <c:v>469.12890620000002</c:v>
                </c:pt>
                <c:pt idx="57745">
                  <c:v>335.12890620000002</c:v>
                </c:pt>
                <c:pt idx="57746">
                  <c:v>414.33984379999998</c:v>
                </c:pt>
                <c:pt idx="57747">
                  <c:v>441.12890620000002</c:v>
                </c:pt>
                <c:pt idx="57748">
                  <c:v>444.1875</c:v>
                </c:pt>
                <c:pt idx="57749">
                  <c:v>327.94140620000002</c:v>
                </c:pt>
                <c:pt idx="57750">
                  <c:v>368.234375</c:v>
                </c:pt>
                <c:pt idx="57751">
                  <c:v>395.16796879999998</c:v>
                </c:pt>
                <c:pt idx="57752">
                  <c:v>312.16796879999998</c:v>
                </c:pt>
                <c:pt idx="57753">
                  <c:v>218.12890619999999</c:v>
                </c:pt>
                <c:pt idx="57754">
                  <c:v>375.12890620000002</c:v>
                </c:pt>
                <c:pt idx="57755">
                  <c:v>390.33984379999998</c:v>
                </c:pt>
                <c:pt idx="57756">
                  <c:v>254.12890619999999</c:v>
                </c:pt>
                <c:pt idx="57757">
                  <c:v>355.12890620000002</c:v>
                </c:pt>
                <c:pt idx="57758">
                  <c:v>605.1875</c:v>
                </c:pt>
                <c:pt idx="57759">
                  <c:v>397.24609379999998</c:v>
                </c:pt>
                <c:pt idx="57760">
                  <c:v>399.24609379999998</c:v>
                </c:pt>
                <c:pt idx="57761">
                  <c:v>298.24609379999998</c:v>
                </c:pt>
                <c:pt idx="57762">
                  <c:v>437.94140620000002</c:v>
                </c:pt>
                <c:pt idx="57763">
                  <c:v>398.234375</c:v>
                </c:pt>
                <c:pt idx="57764">
                  <c:v>375.234375</c:v>
                </c:pt>
                <c:pt idx="57765">
                  <c:v>456.33984379999998</c:v>
                </c:pt>
                <c:pt idx="57766">
                  <c:v>407.12890620000002</c:v>
                </c:pt>
                <c:pt idx="57767">
                  <c:v>257.94140620000002</c:v>
                </c:pt>
                <c:pt idx="57768">
                  <c:v>400.94140620000002</c:v>
                </c:pt>
                <c:pt idx="57769">
                  <c:v>499.234375</c:v>
                </c:pt>
                <c:pt idx="57770">
                  <c:v>343.16796879999998</c:v>
                </c:pt>
                <c:pt idx="57771">
                  <c:v>263.16796879999998</c:v>
                </c:pt>
                <c:pt idx="57772">
                  <c:v>658.16796880000004</c:v>
                </c:pt>
                <c:pt idx="57773">
                  <c:v>416.16796879999998</c:v>
                </c:pt>
                <c:pt idx="57774">
                  <c:v>427.12890620000002</c:v>
                </c:pt>
                <c:pt idx="57775">
                  <c:v>390.12890620000002</c:v>
                </c:pt>
                <c:pt idx="57776">
                  <c:v>279.12890620000002</c:v>
                </c:pt>
                <c:pt idx="57777">
                  <c:v>368.12890620000002</c:v>
                </c:pt>
                <c:pt idx="57778">
                  <c:v>703.12890619999996</c:v>
                </c:pt>
                <c:pt idx="57779">
                  <c:v>345.12890620000002</c:v>
                </c:pt>
                <c:pt idx="57780">
                  <c:v>305.24609379999998</c:v>
                </c:pt>
                <c:pt idx="57781">
                  <c:v>354.94140620000002</c:v>
                </c:pt>
                <c:pt idx="57782">
                  <c:v>287.234375</c:v>
                </c:pt>
                <c:pt idx="57783">
                  <c:v>469.33984379999998</c:v>
                </c:pt>
                <c:pt idx="57784">
                  <c:v>331.33984379999998</c:v>
                </c:pt>
                <c:pt idx="57785">
                  <c:v>520.12890619999996</c:v>
                </c:pt>
                <c:pt idx="57786">
                  <c:v>419.1875</c:v>
                </c:pt>
                <c:pt idx="57787">
                  <c:v>244.1875</c:v>
                </c:pt>
                <c:pt idx="57788">
                  <c:v>288.24609379999998</c:v>
                </c:pt>
                <c:pt idx="57789">
                  <c:v>323.24609379999998</c:v>
                </c:pt>
                <c:pt idx="57790">
                  <c:v>330.94140620000002</c:v>
                </c:pt>
                <c:pt idx="57791">
                  <c:v>484.94140620000002</c:v>
                </c:pt>
                <c:pt idx="57792">
                  <c:v>403.94140620000002</c:v>
                </c:pt>
                <c:pt idx="57793">
                  <c:v>639.234375</c:v>
                </c:pt>
                <c:pt idx="57794">
                  <c:v>329.12890620000002</c:v>
                </c:pt>
                <c:pt idx="57795">
                  <c:v>399.12890620000002</c:v>
                </c:pt>
                <c:pt idx="57796">
                  <c:v>241.33984380000001</c:v>
                </c:pt>
                <c:pt idx="57797">
                  <c:v>458.12890620000002</c:v>
                </c:pt>
                <c:pt idx="57798">
                  <c:v>531.1875</c:v>
                </c:pt>
                <c:pt idx="57799">
                  <c:v>465.1875</c:v>
                </c:pt>
                <c:pt idx="57800">
                  <c:v>455.1875</c:v>
                </c:pt>
                <c:pt idx="57801">
                  <c:v>392.24609379999998</c:v>
                </c:pt>
                <c:pt idx="57802">
                  <c:v>361.94140620000002</c:v>
                </c:pt>
                <c:pt idx="57803">
                  <c:v>334.234375</c:v>
                </c:pt>
                <c:pt idx="57804">
                  <c:v>322.234375</c:v>
                </c:pt>
                <c:pt idx="57805">
                  <c:v>347.234375</c:v>
                </c:pt>
                <c:pt idx="57806">
                  <c:v>356.16796879999998</c:v>
                </c:pt>
                <c:pt idx="57807">
                  <c:v>445.16796879999998</c:v>
                </c:pt>
                <c:pt idx="57808">
                  <c:v>423.12890620000002</c:v>
                </c:pt>
                <c:pt idx="57809">
                  <c:v>301.33984379999998</c:v>
                </c:pt>
                <c:pt idx="57810">
                  <c:v>226.33984380000001</c:v>
                </c:pt>
                <c:pt idx="57811">
                  <c:v>419.33984379999998</c:v>
                </c:pt>
                <c:pt idx="57812">
                  <c:v>352.12890620000002</c:v>
                </c:pt>
                <c:pt idx="57813">
                  <c:v>386.12890620000002</c:v>
                </c:pt>
                <c:pt idx="57814">
                  <c:v>387.1875</c:v>
                </c:pt>
                <c:pt idx="57815">
                  <c:v>388.1875</c:v>
                </c:pt>
                <c:pt idx="57816">
                  <c:v>460.24609379999998</c:v>
                </c:pt>
                <c:pt idx="57817">
                  <c:v>249.24609380000001</c:v>
                </c:pt>
                <c:pt idx="57818">
                  <c:v>453.94140620000002</c:v>
                </c:pt>
                <c:pt idx="57819">
                  <c:v>534.234375</c:v>
                </c:pt>
                <c:pt idx="57820">
                  <c:v>188.12890619999999</c:v>
                </c:pt>
                <c:pt idx="57821">
                  <c:v>326.1875</c:v>
                </c:pt>
                <c:pt idx="57822">
                  <c:v>385.1875</c:v>
                </c:pt>
                <c:pt idx="57823">
                  <c:v>288.94140620000002</c:v>
                </c:pt>
                <c:pt idx="57824">
                  <c:v>509.94140620000002</c:v>
                </c:pt>
                <c:pt idx="57825">
                  <c:v>289.234375</c:v>
                </c:pt>
                <c:pt idx="57826">
                  <c:v>313.234375</c:v>
                </c:pt>
                <c:pt idx="57827">
                  <c:v>286.234375</c:v>
                </c:pt>
                <c:pt idx="57828">
                  <c:v>157.234375</c:v>
                </c:pt>
                <c:pt idx="57829">
                  <c:v>500.234375</c:v>
                </c:pt>
                <c:pt idx="57830">
                  <c:v>349.16796879999998</c:v>
                </c:pt>
                <c:pt idx="57831">
                  <c:v>495.16796879999998</c:v>
                </c:pt>
                <c:pt idx="57832">
                  <c:v>464.16796879999998</c:v>
                </c:pt>
                <c:pt idx="57833">
                  <c:v>302.12890620000002</c:v>
                </c:pt>
                <c:pt idx="57834">
                  <c:v>303.12890620000002</c:v>
                </c:pt>
                <c:pt idx="57835">
                  <c:v>460.12890620000002</c:v>
                </c:pt>
                <c:pt idx="57836">
                  <c:v>383.12890620000002</c:v>
                </c:pt>
                <c:pt idx="57837">
                  <c:v>360.1875</c:v>
                </c:pt>
                <c:pt idx="57838">
                  <c:v>448.1875</c:v>
                </c:pt>
                <c:pt idx="57839">
                  <c:v>399.24609379999998</c:v>
                </c:pt>
                <c:pt idx="57840">
                  <c:v>459.94140620000002</c:v>
                </c:pt>
                <c:pt idx="57841">
                  <c:v>581.94140619999996</c:v>
                </c:pt>
                <c:pt idx="57842">
                  <c:v>330.94140620000002</c:v>
                </c:pt>
                <c:pt idx="57843">
                  <c:v>235.234375</c:v>
                </c:pt>
                <c:pt idx="57844">
                  <c:v>237.16796880000001</c:v>
                </c:pt>
                <c:pt idx="57845">
                  <c:v>305.1875</c:v>
                </c:pt>
                <c:pt idx="57846">
                  <c:v>487.1875</c:v>
                </c:pt>
                <c:pt idx="57847">
                  <c:v>227.24609380000001</c:v>
                </c:pt>
                <c:pt idx="57848">
                  <c:v>415.94140620000002</c:v>
                </c:pt>
                <c:pt idx="57849">
                  <c:v>488.94140620000002</c:v>
                </c:pt>
                <c:pt idx="57850">
                  <c:v>433.94140620000002</c:v>
                </c:pt>
                <c:pt idx="57851">
                  <c:v>408.16796879999998</c:v>
                </c:pt>
                <c:pt idx="57852">
                  <c:v>395.12890620000002</c:v>
                </c:pt>
                <c:pt idx="57853">
                  <c:v>293.12890620000002</c:v>
                </c:pt>
                <c:pt idx="57854">
                  <c:v>475.33984379999998</c:v>
                </c:pt>
                <c:pt idx="57855">
                  <c:v>465.12890620000002</c:v>
                </c:pt>
                <c:pt idx="57856">
                  <c:v>190.24609380000001</c:v>
                </c:pt>
                <c:pt idx="57857">
                  <c:v>554.24609380000004</c:v>
                </c:pt>
                <c:pt idx="57858">
                  <c:v>378.24609379999998</c:v>
                </c:pt>
                <c:pt idx="57859">
                  <c:v>402.24609379999998</c:v>
                </c:pt>
                <c:pt idx="57860">
                  <c:v>315.24609379999998</c:v>
                </c:pt>
                <c:pt idx="57861">
                  <c:v>339.94140620000002</c:v>
                </c:pt>
                <c:pt idx="57862">
                  <c:v>281.12890620000002</c:v>
                </c:pt>
                <c:pt idx="57863">
                  <c:v>558.33984380000004</c:v>
                </c:pt>
                <c:pt idx="57864">
                  <c:v>323.12890620000002</c:v>
                </c:pt>
                <c:pt idx="57865">
                  <c:v>357.24609379999998</c:v>
                </c:pt>
                <c:pt idx="57866">
                  <c:v>424.24609379999998</c:v>
                </c:pt>
                <c:pt idx="57867">
                  <c:v>374.24609379999998</c:v>
                </c:pt>
                <c:pt idx="57868">
                  <c:v>346.24609379999998</c:v>
                </c:pt>
                <c:pt idx="57869">
                  <c:v>327.94140620000002</c:v>
                </c:pt>
                <c:pt idx="57870">
                  <c:v>360.94140620000002</c:v>
                </c:pt>
                <c:pt idx="57871">
                  <c:v>399.234375</c:v>
                </c:pt>
                <c:pt idx="57872">
                  <c:v>329.234375</c:v>
                </c:pt>
                <c:pt idx="57873">
                  <c:v>530.12890619999996</c:v>
                </c:pt>
                <c:pt idx="57874">
                  <c:v>383.33984379999998</c:v>
                </c:pt>
                <c:pt idx="57875">
                  <c:v>240.12890619999999</c:v>
                </c:pt>
                <c:pt idx="57876">
                  <c:v>349.24609379999998</c:v>
                </c:pt>
                <c:pt idx="57877">
                  <c:v>421.94140620000002</c:v>
                </c:pt>
                <c:pt idx="57878">
                  <c:v>241.94140619999999</c:v>
                </c:pt>
                <c:pt idx="57879">
                  <c:v>435.94140620000002</c:v>
                </c:pt>
                <c:pt idx="57880">
                  <c:v>529.94140619999996</c:v>
                </c:pt>
                <c:pt idx="57881">
                  <c:v>389.234375</c:v>
                </c:pt>
                <c:pt idx="57882">
                  <c:v>499.234375</c:v>
                </c:pt>
                <c:pt idx="57883">
                  <c:v>261.16796879999998</c:v>
                </c:pt>
                <c:pt idx="57884">
                  <c:v>539.16796880000004</c:v>
                </c:pt>
                <c:pt idx="57885">
                  <c:v>269.12890620000002</c:v>
                </c:pt>
                <c:pt idx="57886">
                  <c:v>247.12890619999999</c:v>
                </c:pt>
                <c:pt idx="57887">
                  <c:v>202.33984380000001</c:v>
                </c:pt>
                <c:pt idx="57888">
                  <c:v>429.12890620000002</c:v>
                </c:pt>
                <c:pt idx="57889">
                  <c:v>332.24609379999998</c:v>
                </c:pt>
                <c:pt idx="57890">
                  <c:v>372.24609379999998</c:v>
                </c:pt>
                <c:pt idx="57891">
                  <c:v>338.24609379999998</c:v>
                </c:pt>
                <c:pt idx="57892">
                  <c:v>462.94140620000002</c:v>
                </c:pt>
                <c:pt idx="57893">
                  <c:v>342.234375</c:v>
                </c:pt>
                <c:pt idx="57894">
                  <c:v>405.234375</c:v>
                </c:pt>
                <c:pt idx="57895">
                  <c:v>466.234375</c:v>
                </c:pt>
                <c:pt idx="57896">
                  <c:v>317.16796879999998</c:v>
                </c:pt>
                <c:pt idx="57897">
                  <c:v>316.16796879999998</c:v>
                </c:pt>
                <c:pt idx="57898">
                  <c:v>468.16796879999998</c:v>
                </c:pt>
                <c:pt idx="57899">
                  <c:v>273.16796879999998</c:v>
                </c:pt>
                <c:pt idx="57900">
                  <c:v>347.12890620000002</c:v>
                </c:pt>
                <c:pt idx="57901">
                  <c:v>392.12890620000002</c:v>
                </c:pt>
                <c:pt idx="57902">
                  <c:v>290.33984379999998</c:v>
                </c:pt>
                <c:pt idx="57903">
                  <c:v>327.12890620000002</c:v>
                </c:pt>
                <c:pt idx="57904">
                  <c:v>375.24609379999998</c:v>
                </c:pt>
                <c:pt idx="57905">
                  <c:v>338.94140620000002</c:v>
                </c:pt>
                <c:pt idx="57906">
                  <c:v>421.94140620000002</c:v>
                </c:pt>
                <c:pt idx="57907">
                  <c:v>168.94140619999999</c:v>
                </c:pt>
                <c:pt idx="57908">
                  <c:v>278.94140620000002</c:v>
                </c:pt>
                <c:pt idx="57909">
                  <c:v>403.94140620000002</c:v>
                </c:pt>
                <c:pt idx="57910">
                  <c:v>322.94140620000002</c:v>
                </c:pt>
                <c:pt idx="57911">
                  <c:v>535.16796880000004</c:v>
                </c:pt>
                <c:pt idx="57912">
                  <c:v>286.16796879999998</c:v>
                </c:pt>
                <c:pt idx="57913">
                  <c:v>267.12890620000002</c:v>
                </c:pt>
                <c:pt idx="57914">
                  <c:v>338.33984379999998</c:v>
                </c:pt>
                <c:pt idx="57915">
                  <c:v>380.33984379999998</c:v>
                </c:pt>
                <c:pt idx="57916">
                  <c:v>251.33984380000001</c:v>
                </c:pt>
                <c:pt idx="57917">
                  <c:v>346.24609379999998</c:v>
                </c:pt>
                <c:pt idx="57918">
                  <c:v>524.24609380000004</c:v>
                </c:pt>
                <c:pt idx="57919">
                  <c:v>407.94140620000002</c:v>
                </c:pt>
                <c:pt idx="57920">
                  <c:v>352.94140620000002</c:v>
                </c:pt>
                <c:pt idx="57921">
                  <c:v>363.16796879999998</c:v>
                </c:pt>
                <c:pt idx="57922">
                  <c:v>391.12890620000002</c:v>
                </c:pt>
                <c:pt idx="57923">
                  <c:v>436.33984379999998</c:v>
                </c:pt>
                <c:pt idx="57924">
                  <c:v>288.33984379999998</c:v>
                </c:pt>
                <c:pt idx="57925">
                  <c:v>215.12890619999999</c:v>
                </c:pt>
                <c:pt idx="57926">
                  <c:v>305.12890620000002</c:v>
                </c:pt>
                <c:pt idx="57927">
                  <c:v>382.12890620000002</c:v>
                </c:pt>
                <c:pt idx="57928">
                  <c:v>495.1875</c:v>
                </c:pt>
                <c:pt idx="57929">
                  <c:v>501.24609379999998</c:v>
                </c:pt>
                <c:pt idx="57930">
                  <c:v>289.24609379999998</c:v>
                </c:pt>
                <c:pt idx="57931">
                  <c:v>524.94140619999996</c:v>
                </c:pt>
                <c:pt idx="57932">
                  <c:v>328.234375</c:v>
                </c:pt>
                <c:pt idx="57933">
                  <c:v>270.16796879999998</c:v>
                </c:pt>
                <c:pt idx="57934">
                  <c:v>496.16796879999998</c:v>
                </c:pt>
                <c:pt idx="57935">
                  <c:v>577.16796880000004</c:v>
                </c:pt>
                <c:pt idx="57936">
                  <c:v>248.12890619999999</c:v>
                </c:pt>
                <c:pt idx="57937">
                  <c:v>524.12890619999996</c:v>
                </c:pt>
                <c:pt idx="57938">
                  <c:v>349.33984379999998</c:v>
                </c:pt>
                <c:pt idx="57939">
                  <c:v>530.33984380000004</c:v>
                </c:pt>
                <c:pt idx="57940">
                  <c:v>418.33984379999998</c:v>
                </c:pt>
                <c:pt idx="57941">
                  <c:v>353.1875</c:v>
                </c:pt>
                <c:pt idx="57942">
                  <c:v>254.24609380000001</c:v>
                </c:pt>
                <c:pt idx="57943">
                  <c:v>387.24609379999998</c:v>
                </c:pt>
                <c:pt idx="57944">
                  <c:v>302.94140620000002</c:v>
                </c:pt>
                <c:pt idx="57945">
                  <c:v>255.94140619999999</c:v>
                </c:pt>
                <c:pt idx="57946">
                  <c:v>330.234375</c:v>
                </c:pt>
                <c:pt idx="57947">
                  <c:v>401.234375</c:v>
                </c:pt>
                <c:pt idx="57948">
                  <c:v>468.234375</c:v>
                </c:pt>
                <c:pt idx="57949">
                  <c:v>439.16796879999998</c:v>
                </c:pt>
                <c:pt idx="57950">
                  <c:v>519.16796880000004</c:v>
                </c:pt>
                <c:pt idx="57951">
                  <c:v>343.16796879999998</c:v>
                </c:pt>
                <c:pt idx="57952">
                  <c:v>424.12890620000002</c:v>
                </c:pt>
                <c:pt idx="57953">
                  <c:v>234.33984380000001</c:v>
                </c:pt>
                <c:pt idx="57954">
                  <c:v>447.12890620000002</c:v>
                </c:pt>
                <c:pt idx="57955">
                  <c:v>426.1875</c:v>
                </c:pt>
                <c:pt idx="57956">
                  <c:v>333.94140620000002</c:v>
                </c:pt>
                <c:pt idx="57957">
                  <c:v>371.94140620000002</c:v>
                </c:pt>
                <c:pt idx="57958">
                  <c:v>529.94140619999996</c:v>
                </c:pt>
                <c:pt idx="57959">
                  <c:v>464.16796879999998</c:v>
                </c:pt>
                <c:pt idx="57960">
                  <c:v>306.12890620000002</c:v>
                </c:pt>
                <c:pt idx="57961">
                  <c:v>451.12890620000002</c:v>
                </c:pt>
                <c:pt idx="57962">
                  <c:v>404.1875</c:v>
                </c:pt>
                <c:pt idx="57963">
                  <c:v>393.1875</c:v>
                </c:pt>
                <c:pt idx="57964">
                  <c:v>415.94140620000002</c:v>
                </c:pt>
                <c:pt idx="57965">
                  <c:v>353.94140620000002</c:v>
                </c:pt>
                <c:pt idx="57966">
                  <c:v>325.16796879999998</c:v>
                </c:pt>
                <c:pt idx="57967">
                  <c:v>386.16796879999998</c:v>
                </c:pt>
                <c:pt idx="57968">
                  <c:v>453.16796879999998</c:v>
                </c:pt>
                <c:pt idx="57969">
                  <c:v>380.12890620000002</c:v>
                </c:pt>
                <c:pt idx="57970">
                  <c:v>312.12890620000002</c:v>
                </c:pt>
                <c:pt idx="57971">
                  <c:v>330.12890620000002</c:v>
                </c:pt>
                <c:pt idx="57972">
                  <c:v>305.1875</c:v>
                </c:pt>
                <c:pt idx="57973">
                  <c:v>371.1875</c:v>
                </c:pt>
                <c:pt idx="57974">
                  <c:v>630.24609380000004</c:v>
                </c:pt>
                <c:pt idx="57975">
                  <c:v>392.24609379999998</c:v>
                </c:pt>
                <c:pt idx="57976">
                  <c:v>453.24609379999998</c:v>
                </c:pt>
                <c:pt idx="57977">
                  <c:v>331.94140620000002</c:v>
                </c:pt>
                <c:pt idx="57978">
                  <c:v>416.94140620000002</c:v>
                </c:pt>
                <c:pt idx="57979">
                  <c:v>282.234375</c:v>
                </c:pt>
                <c:pt idx="57980">
                  <c:v>363.12890620000002</c:v>
                </c:pt>
                <c:pt idx="57981">
                  <c:v>391.24609379999998</c:v>
                </c:pt>
                <c:pt idx="57982">
                  <c:v>329.24609379999998</c:v>
                </c:pt>
                <c:pt idx="57983">
                  <c:v>531.24609380000004</c:v>
                </c:pt>
                <c:pt idx="57984">
                  <c:v>284.94140620000002</c:v>
                </c:pt>
                <c:pt idx="57985">
                  <c:v>213.94140619999999</c:v>
                </c:pt>
                <c:pt idx="57986">
                  <c:v>323.234375</c:v>
                </c:pt>
                <c:pt idx="57987">
                  <c:v>418.234375</c:v>
                </c:pt>
                <c:pt idx="57988">
                  <c:v>523.234375</c:v>
                </c:pt>
                <c:pt idx="57989">
                  <c:v>403.16796879999998</c:v>
                </c:pt>
                <c:pt idx="57990">
                  <c:v>373.33984379999998</c:v>
                </c:pt>
                <c:pt idx="57991">
                  <c:v>429.12890620000002</c:v>
                </c:pt>
                <c:pt idx="57992">
                  <c:v>481.12890620000002</c:v>
                </c:pt>
                <c:pt idx="57993">
                  <c:v>349.1875</c:v>
                </c:pt>
                <c:pt idx="57994">
                  <c:v>329.1875</c:v>
                </c:pt>
                <c:pt idx="57995">
                  <c:v>322.24609379999998</c:v>
                </c:pt>
                <c:pt idx="57996">
                  <c:v>336.94140620000002</c:v>
                </c:pt>
                <c:pt idx="57997">
                  <c:v>227.94140619999999</c:v>
                </c:pt>
                <c:pt idx="57998">
                  <c:v>322.94140620000002</c:v>
                </c:pt>
                <c:pt idx="57999">
                  <c:v>397.234375</c:v>
                </c:pt>
                <c:pt idx="58000">
                  <c:v>367.234375</c:v>
                </c:pt>
                <c:pt idx="58001">
                  <c:v>389.12890620000002</c:v>
                </c:pt>
                <c:pt idx="58002">
                  <c:v>247.33984380000001</c:v>
                </c:pt>
                <c:pt idx="58003">
                  <c:v>301.12890620000002</c:v>
                </c:pt>
                <c:pt idx="58004">
                  <c:v>387.12890620000002</c:v>
                </c:pt>
                <c:pt idx="58005">
                  <c:v>482.1875</c:v>
                </c:pt>
                <c:pt idx="58006">
                  <c:v>417.24609379999998</c:v>
                </c:pt>
                <c:pt idx="58007">
                  <c:v>423.234375</c:v>
                </c:pt>
                <c:pt idx="58008">
                  <c:v>331.234375</c:v>
                </c:pt>
                <c:pt idx="58009">
                  <c:v>501.234375</c:v>
                </c:pt>
                <c:pt idx="58010">
                  <c:v>479.16796879999998</c:v>
                </c:pt>
                <c:pt idx="58011">
                  <c:v>436.16796879999998</c:v>
                </c:pt>
                <c:pt idx="58012">
                  <c:v>449.12890620000002</c:v>
                </c:pt>
                <c:pt idx="58013">
                  <c:v>281.33984379999998</c:v>
                </c:pt>
                <c:pt idx="58014">
                  <c:v>276.12890620000002</c:v>
                </c:pt>
                <c:pt idx="58015">
                  <c:v>588.12890619999996</c:v>
                </c:pt>
                <c:pt idx="58016">
                  <c:v>544.12890619999996</c:v>
                </c:pt>
                <c:pt idx="58017">
                  <c:v>452.1875</c:v>
                </c:pt>
                <c:pt idx="58018">
                  <c:v>379.1875</c:v>
                </c:pt>
                <c:pt idx="58019">
                  <c:v>438.24609379999998</c:v>
                </c:pt>
                <c:pt idx="58020">
                  <c:v>487.16796879999998</c:v>
                </c:pt>
                <c:pt idx="58021">
                  <c:v>348.33984379999998</c:v>
                </c:pt>
                <c:pt idx="58022">
                  <c:v>334.33984379999998</c:v>
                </c:pt>
                <c:pt idx="58023">
                  <c:v>584.33984380000004</c:v>
                </c:pt>
                <c:pt idx="58024">
                  <c:v>357.33984379999998</c:v>
                </c:pt>
                <c:pt idx="58025">
                  <c:v>444.12890620000002</c:v>
                </c:pt>
                <c:pt idx="58026">
                  <c:v>540.1875</c:v>
                </c:pt>
                <c:pt idx="58027">
                  <c:v>344.24609379999998</c:v>
                </c:pt>
                <c:pt idx="58028">
                  <c:v>320.94140620000002</c:v>
                </c:pt>
                <c:pt idx="58029">
                  <c:v>578.16796880000004</c:v>
                </c:pt>
                <c:pt idx="58030">
                  <c:v>406.12890620000002</c:v>
                </c:pt>
                <c:pt idx="58031">
                  <c:v>353.33984379999998</c:v>
                </c:pt>
                <c:pt idx="58032">
                  <c:v>234.33984380000001</c:v>
                </c:pt>
                <c:pt idx="58033">
                  <c:v>564.1875</c:v>
                </c:pt>
                <c:pt idx="58034">
                  <c:v>434.1875</c:v>
                </c:pt>
                <c:pt idx="58035">
                  <c:v>447.94140620000002</c:v>
                </c:pt>
                <c:pt idx="58036">
                  <c:v>405.94140620000002</c:v>
                </c:pt>
                <c:pt idx="58037">
                  <c:v>297.94140620000002</c:v>
                </c:pt>
                <c:pt idx="58038">
                  <c:v>375.94140620000002</c:v>
                </c:pt>
                <c:pt idx="58039">
                  <c:v>346.16796879999998</c:v>
                </c:pt>
                <c:pt idx="58040">
                  <c:v>468.16796879999998</c:v>
                </c:pt>
                <c:pt idx="58041">
                  <c:v>340.12890620000002</c:v>
                </c:pt>
                <c:pt idx="58042">
                  <c:v>498.12890620000002</c:v>
                </c:pt>
                <c:pt idx="58043">
                  <c:v>416.33984379999998</c:v>
                </c:pt>
                <c:pt idx="58044">
                  <c:v>443.12890620000002</c:v>
                </c:pt>
                <c:pt idx="58045">
                  <c:v>567.12890619999996</c:v>
                </c:pt>
                <c:pt idx="58046">
                  <c:v>315.1875</c:v>
                </c:pt>
                <c:pt idx="58047">
                  <c:v>466.1875</c:v>
                </c:pt>
                <c:pt idx="58048">
                  <c:v>343.24609379999998</c:v>
                </c:pt>
                <c:pt idx="58049">
                  <c:v>359.94140620000002</c:v>
                </c:pt>
                <c:pt idx="58050">
                  <c:v>491.94140620000002</c:v>
                </c:pt>
                <c:pt idx="58051">
                  <c:v>375.94140620000002</c:v>
                </c:pt>
                <c:pt idx="58052">
                  <c:v>289.234375</c:v>
                </c:pt>
                <c:pt idx="58053">
                  <c:v>468.33984379999998</c:v>
                </c:pt>
                <c:pt idx="58054">
                  <c:v>434.33984379999998</c:v>
                </c:pt>
                <c:pt idx="58055">
                  <c:v>211.33984380000001</c:v>
                </c:pt>
                <c:pt idx="58056">
                  <c:v>415.33984379999998</c:v>
                </c:pt>
                <c:pt idx="58057">
                  <c:v>393.12890620000002</c:v>
                </c:pt>
                <c:pt idx="58058">
                  <c:v>445.1875</c:v>
                </c:pt>
                <c:pt idx="58059">
                  <c:v>448.1875</c:v>
                </c:pt>
                <c:pt idx="58060">
                  <c:v>362.24609379999998</c:v>
                </c:pt>
                <c:pt idx="58061">
                  <c:v>353.24609379999998</c:v>
                </c:pt>
                <c:pt idx="58062">
                  <c:v>431.94140620000002</c:v>
                </c:pt>
                <c:pt idx="58063">
                  <c:v>597.94140619999996</c:v>
                </c:pt>
                <c:pt idx="58064">
                  <c:v>483.94140620000002</c:v>
                </c:pt>
                <c:pt idx="58065">
                  <c:v>232.234375</c:v>
                </c:pt>
                <c:pt idx="58066">
                  <c:v>331.16796879999998</c:v>
                </c:pt>
                <c:pt idx="58067">
                  <c:v>428.16796879999998</c:v>
                </c:pt>
                <c:pt idx="58068">
                  <c:v>294.16796879999998</c:v>
                </c:pt>
                <c:pt idx="58069">
                  <c:v>478.16796879999998</c:v>
                </c:pt>
                <c:pt idx="58070">
                  <c:v>270.12890620000002</c:v>
                </c:pt>
                <c:pt idx="58071">
                  <c:v>454.33984379999998</c:v>
                </c:pt>
                <c:pt idx="58072">
                  <c:v>496.12890620000002</c:v>
                </c:pt>
                <c:pt idx="58073">
                  <c:v>332.12890620000002</c:v>
                </c:pt>
                <c:pt idx="58074">
                  <c:v>290.12890620000002</c:v>
                </c:pt>
                <c:pt idx="58075">
                  <c:v>389.1875</c:v>
                </c:pt>
                <c:pt idx="58076">
                  <c:v>519.24609380000004</c:v>
                </c:pt>
                <c:pt idx="58077">
                  <c:v>457.94140620000002</c:v>
                </c:pt>
                <c:pt idx="58078">
                  <c:v>277.234375</c:v>
                </c:pt>
                <c:pt idx="58079">
                  <c:v>318.234375</c:v>
                </c:pt>
                <c:pt idx="58080">
                  <c:v>482.234375</c:v>
                </c:pt>
                <c:pt idx="58081">
                  <c:v>319.16796879999998</c:v>
                </c:pt>
                <c:pt idx="58082">
                  <c:v>432.12890620000002</c:v>
                </c:pt>
                <c:pt idx="58083">
                  <c:v>312.33984379999998</c:v>
                </c:pt>
                <c:pt idx="58084">
                  <c:v>379.33984379999998</c:v>
                </c:pt>
                <c:pt idx="58085">
                  <c:v>433.33984379999998</c:v>
                </c:pt>
                <c:pt idx="58086">
                  <c:v>267.1875</c:v>
                </c:pt>
                <c:pt idx="58087">
                  <c:v>323.1875</c:v>
                </c:pt>
                <c:pt idx="58088">
                  <c:v>274.1875</c:v>
                </c:pt>
                <c:pt idx="58089">
                  <c:v>494.24609379999998</c:v>
                </c:pt>
                <c:pt idx="58090">
                  <c:v>420.24609379999998</c:v>
                </c:pt>
                <c:pt idx="58091">
                  <c:v>434.24609379999998</c:v>
                </c:pt>
                <c:pt idx="58092">
                  <c:v>396.94140620000002</c:v>
                </c:pt>
                <c:pt idx="58093">
                  <c:v>455.16796879999998</c:v>
                </c:pt>
                <c:pt idx="58094">
                  <c:v>244.16796880000001</c:v>
                </c:pt>
                <c:pt idx="58095">
                  <c:v>590.33984380000004</c:v>
                </c:pt>
                <c:pt idx="58096">
                  <c:v>242.12890619999999</c:v>
                </c:pt>
                <c:pt idx="58097">
                  <c:v>290.1875</c:v>
                </c:pt>
                <c:pt idx="58098">
                  <c:v>406.1875</c:v>
                </c:pt>
                <c:pt idx="58099">
                  <c:v>356.24609379999998</c:v>
                </c:pt>
                <c:pt idx="58100">
                  <c:v>352.94140620000002</c:v>
                </c:pt>
                <c:pt idx="58101">
                  <c:v>416.234375</c:v>
                </c:pt>
                <c:pt idx="58102">
                  <c:v>390.234375</c:v>
                </c:pt>
                <c:pt idx="58103">
                  <c:v>457.234375</c:v>
                </c:pt>
                <c:pt idx="58104">
                  <c:v>297.12890620000002</c:v>
                </c:pt>
                <c:pt idx="58105">
                  <c:v>310.12890620000002</c:v>
                </c:pt>
                <c:pt idx="58106">
                  <c:v>460.12890620000002</c:v>
                </c:pt>
                <c:pt idx="58107">
                  <c:v>482.33984379999998</c:v>
                </c:pt>
                <c:pt idx="58108">
                  <c:v>405.12890620000002</c:v>
                </c:pt>
                <c:pt idx="58109">
                  <c:v>498.12890620000002</c:v>
                </c:pt>
                <c:pt idx="58110">
                  <c:v>248.1875</c:v>
                </c:pt>
                <c:pt idx="58111">
                  <c:v>314.1875</c:v>
                </c:pt>
                <c:pt idx="58112">
                  <c:v>629.1875</c:v>
                </c:pt>
                <c:pt idx="58113">
                  <c:v>528.1875</c:v>
                </c:pt>
                <c:pt idx="58114">
                  <c:v>324.1875</c:v>
                </c:pt>
                <c:pt idx="58115">
                  <c:v>297.24609379999998</c:v>
                </c:pt>
                <c:pt idx="58116">
                  <c:v>329.24609379999998</c:v>
                </c:pt>
                <c:pt idx="58117">
                  <c:v>245.234375</c:v>
                </c:pt>
                <c:pt idx="58118">
                  <c:v>156.234375</c:v>
                </c:pt>
                <c:pt idx="58119">
                  <c:v>314.16796879999998</c:v>
                </c:pt>
                <c:pt idx="58120">
                  <c:v>677.16796880000004</c:v>
                </c:pt>
                <c:pt idx="58121">
                  <c:v>457.16796879999998</c:v>
                </c:pt>
                <c:pt idx="58122">
                  <c:v>262.12890620000002</c:v>
                </c:pt>
                <c:pt idx="58123">
                  <c:v>436.1875</c:v>
                </c:pt>
                <c:pt idx="58124">
                  <c:v>368.1875</c:v>
                </c:pt>
                <c:pt idx="58125">
                  <c:v>364.1875</c:v>
                </c:pt>
                <c:pt idx="58126">
                  <c:v>475.24609379999998</c:v>
                </c:pt>
                <c:pt idx="58127">
                  <c:v>571.24609380000004</c:v>
                </c:pt>
                <c:pt idx="58128">
                  <c:v>434.234375</c:v>
                </c:pt>
                <c:pt idx="58129">
                  <c:v>373.234375</c:v>
                </c:pt>
                <c:pt idx="58130">
                  <c:v>171.16796880000001</c:v>
                </c:pt>
                <c:pt idx="58131">
                  <c:v>304.16796879999998</c:v>
                </c:pt>
                <c:pt idx="58132">
                  <c:v>465.16796879999998</c:v>
                </c:pt>
                <c:pt idx="58133">
                  <c:v>228.12890619999999</c:v>
                </c:pt>
                <c:pt idx="58134">
                  <c:v>409.33984379999998</c:v>
                </c:pt>
                <c:pt idx="58135">
                  <c:v>370.33984379999998</c:v>
                </c:pt>
                <c:pt idx="58136">
                  <c:v>287.33984379999998</c:v>
                </c:pt>
                <c:pt idx="58137">
                  <c:v>354.12890620000002</c:v>
                </c:pt>
                <c:pt idx="58138">
                  <c:v>221.12890619999999</c:v>
                </c:pt>
                <c:pt idx="58139">
                  <c:v>415.12890620000002</c:v>
                </c:pt>
                <c:pt idx="58140">
                  <c:v>307.1875</c:v>
                </c:pt>
                <c:pt idx="58141">
                  <c:v>364.24609379999998</c:v>
                </c:pt>
                <c:pt idx="58142">
                  <c:v>482.24609379999998</c:v>
                </c:pt>
                <c:pt idx="58143">
                  <c:v>529.94140619999996</c:v>
                </c:pt>
                <c:pt idx="58144">
                  <c:v>487.234375</c:v>
                </c:pt>
                <c:pt idx="58145">
                  <c:v>386.234375</c:v>
                </c:pt>
                <c:pt idx="58146">
                  <c:v>252.16796880000001</c:v>
                </c:pt>
                <c:pt idx="58147">
                  <c:v>554.16796880000004</c:v>
                </c:pt>
                <c:pt idx="58148">
                  <c:v>353.12890620000002</c:v>
                </c:pt>
                <c:pt idx="58149">
                  <c:v>394.12890620000002</c:v>
                </c:pt>
                <c:pt idx="58150">
                  <c:v>423.33984379999998</c:v>
                </c:pt>
                <c:pt idx="58151">
                  <c:v>392.12890620000002</c:v>
                </c:pt>
                <c:pt idx="58152">
                  <c:v>389.12890620000002</c:v>
                </c:pt>
                <c:pt idx="58153">
                  <c:v>417.234375</c:v>
                </c:pt>
                <c:pt idx="58154">
                  <c:v>203.12890619999999</c:v>
                </c:pt>
                <c:pt idx="58155">
                  <c:v>495.12890620000002</c:v>
                </c:pt>
                <c:pt idx="58156">
                  <c:v>394.12890620000002</c:v>
                </c:pt>
                <c:pt idx="58157">
                  <c:v>454.33984379999998</c:v>
                </c:pt>
                <c:pt idx="58158">
                  <c:v>358.12890620000002</c:v>
                </c:pt>
                <c:pt idx="58159">
                  <c:v>271.24609379999998</c:v>
                </c:pt>
                <c:pt idx="58160">
                  <c:v>444.24609379999998</c:v>
                </c:pt>
                <c:pt idx="58161">
                  <c:v>504.24609379999998</c:v>
                </c:pt>
                <c:pt idx="58162">
                  <c:v>521.24609380000004</c:v>
                </c:pt>
                <c:pt idx="58163">
                  <c:v>333.94140620000002</c:v>
                </c:pt>
                <c:pt idx="58164">
                  <c:v>369.94140620000002</c:v>
                </c:pt>
                <c:pt idx="58165">
                  <c:v>436.94140620000002</c:v>
                </c:pt>
                <c:pt idx="58166">
                  <c:v>423.94140620000002</c:v>
                </c:pt>
                <c:pt idx="58167">
                  <c:v>429.94140620000002</c:v>
                </c:pt>
                <c:pt idx="58168">
                  <c:v>632.94140619999996</c:v>
                </c:pt>
                <c:pt idx="58169">
                  <c:v>364.234375</c:v>
                </c:pt>
                <c:pt idx="58170">
                  <c:v>240.234375</c:v>
                </c:pt>
                <c:pt idx="58171">
                  <c:v>536.16796880000004</c:v>
                </c:pt>
                <c:pt idx="58172">
                  <c:v>220.12890619999999</c:v>
                </c:pt>
                <c:pt idx="58173">
                  <c:v>287.12890620000002</c:v>
                </c:pt>
                <c:pt idx="58174">
                  <c:v>341.33984379999998</c:v>
                </c:pt>
                <c:pt idx="58175">
                  <c:v>431.12890620000002</c:v>
                </c:pt>
                <c:pt idx="58176">
                  <c:v>265.1875</c:v>
                </c:pt>
                <c:pt idx="58177">
                  <c:v>393.94140620000002</c:v>
                </c:pt>
                <c:pt idx="58178">
                  <c:v>354.234375</c:v>
                </c:pt>
                <c:pt idx="58179">
                  <c:v>427.234375</c:v>
                </c:pt>
                <c:pt idx="58180">
                  <c:v>440.16796879999998</c:v>
                </c:pt>
                <c:pt idx="58181">
                  <c:v>323.16796879999998</c:v>
                </c:pt>
                <c:pt idx="58182">
                  <c:v>439.12890620000002</c:v>
                </c:pt>
                <c:pt idx="58183">
                  <c:v>316.33984379999998</c:v>
                </c:pt>
                <c:pt idx="58184">
                  <c:v>471.12890620000002</c:v>
                </c:pt>
                <c:pt idx="58185">
                  <c:v>377.12890620000002</c:v>
                </c:pt>
                <c:pt idx="58186">
                  <c:v>242.1875</c:v>
                </c:pt>
                <c:pt idx="58187">
                  <c:v>416.1875</c:v>
                </c:pt>
                <c:pt idx="58188">
                  <c:v>501.24609379999998</c:v>
                </c:pt>
                <c:pt idx="58189">
                  <c:v>345.94140620000002</c:v>
                </c:pt>
                <c:pt idx="58190">
                  <c:v>386.16796879999998</c:v>
                </c:pt>
                <c:pt idx="58191">
                  <c:v>388.16796879999998</c:v>
                </c:pt>
                <c:pt idx="58192">
                  <c:v>341.16796879999998</c:v>
                </c:pt>
                <c:pt idx="58193">
                  <c:v>298.12890620000002</c:v>
                </c:pt>
                <c:pt idx="58194">
                  <c:v>519.12890619999996</c:v>
                </c:pt>
                <c:pt idx="58195">
                  <c:v>472.1875</c:v>
                </c:pt>
                <c:pt idx="58196">
                  <c:v>292.1875</c:v>
                </c:pt>
                <c:pt idx="58197">
                  <c:v>253.1875</c:v>
                </c:pt>
                <c:pt idx="58198">
                  <c:v>376.1875</c:v>
                </c:pt>
                <c:pt idx="58199">
                  <c:v>430.1875</c:v>
                </c:pt>
                <c:pt idx="58200">
                  <c:v>473.24609379999998</c:v>
                </c:pt>
                <c:pt idx="58201">
                  <c:v>453.24609379999998</c:v>
                </c:pt>
                <c:pt idx="58202">
                  <c:v>194.24609380000001</c:v>
                </c:pt>
                <c:pt idx="58203">
                  <c:v>389.24609379999998</c:v>
                </c:pt>
                <c:pt idx="58204">
                  <c:v>521.234375</c:v>
                </c:pt>
                <c:pt idx="58205">
                  <c:v>443.234375</c:v>
                </c:pt>
                <c:pt idx="58206">
                  <c:v>419.234375</c:v>
                </c:pt>
                <c:pt idx="58207">
                  <c:v>397.16796879999998</c:v>
                </c:pt>
                <c:pt idx="58208">
                  <c:v>399.16796879999998</c:v>
                </c:pt>
                <c:pt idx="58209">
                  <c:v>341.16796879999998</c:v>
                </c:pt>
                <c:pt idx="58210">
                  <c:v>481.12890620000002</c:v>
                </c:pt>
                <c:pt idx="58211">
                  <c:v>498.12890620000002</c:v>
                </c:pt>
                <c:pt idx="58212">
                  <c:v>541.1875</c:v>
                </c:pt>
                <c:pt idx="58213">
                  <c:v>531.1875</c:v>
                </c:pt>
                <c:pt idx="58214">
                  <c:v>312.24609379999998</c:v>
                </c:pt>
                <c:pt idx="58215">
                  <c:v>225.94140619999999</c:v>
                </c:pt>
                <c:pt idx="58216">
                  <c:v>358.94140620000002</c:v>
                </c:pt>
                <c:pt idx="58217">
                  <c:v>445.94140620000002</c:v>
                </c:pt>
                <c:pt idx="58218">
                  <c:v>425.16796879999998</c:v>
                </c:pt>
                <c:pt idx="58219">
                  <c:v>459.12890620000002</c:v>
                </c:pt>
                <c:pt idx="58220">
                  <c:v>297.12890620000002</c:v>
                </c:pt>
                <c:pt idx="58221">
                  <c:v>298.33984379999998</c:v>
                </c:pt>
                <c:pt idx="58222">
                  <c:v>434.33984379999998</c:v>
                </c:pt>
                <c:pt idx="58223">
                  <c:v>268.12890620000002</c:v>
                </c:pt>
                <c:pt idx="58224">
                  <c:v>342.12890620000002</c:v>
                </c:pt>
                <c:pt idx="58225">
                  <c:v>295.12890620000002</c:v>
                </c:pt>
                <c:pt idx="58226">
                  <c:v>456.1875</c:v>
                </c:pt>
                <c:pt idx="58227">
                  <c:v>296.1875</c:v>
                </c:pt>
                <c:pt idx="58228">
                  <c:v>276.1875</c:v>
                </c:pt>
                <c:pt idx="58229">
                  <c:v>440.24609379999998</c:v>
                </c:pt>
                <c:pt idx="58230">
                  <c:v>386.24609379999998</c:v>
                </c:pt>
                <c:pt idx="58231">
                  <c:v>420.94140620000002</c:v>
                </c:pt>
                <c:pt idx="58232">
                  <c:v>401.94140620000002</c:v>
                </c:pt>
                <c:pt idx="58233">
                  <c:v>330.16796879999998</c:v>
                </c:pt>
                <c:pt idx="58234">
                  <c:v>304.16796879999998</c:v>
                </c:pt>
                <c:pt idx="58235">
                  <c:v>319.12890620000002</c:v>
                </c:pt>
                <c:pt idx="58236">
                  <c:v>491.12890620000002</c:v>
                </c:pt>
                <c:pt idx="58237">
                  <c:v>499.33984379999998</c:v>
                </c:pt>
                <c:pt idx="58238">
                  <c:v>332.33984379999998</c:v>
                </c:pt>
                <c:pt idx="58239">
                  <c:v>453.12890620000002</c:v>
                </c:pt>
                <c:pt idx="58240">
                  <c:v>663.94140619999996</c:v>
                </c:pt>
                <c:pt idx="58241">
                  <c:v>301.94140620000002</c:v>
                </c:pt>
                <c:pt idx="58242">
                  <c:v>415.12890620000002</c:v>
                </c:pt>
                <c:pt idx="58243">
                  <c:v>337.12890620000002</c:v>
                </c:pt>
                <c:pt idx="58244">
                  <c:v>464.24609379999998</c:v>
                </c:pt>
                <c:pt idx="58245">
                  <c:v>446.94140620000002</c:v>
                </c:pt>
                <c:pt idx="58246">
                  <c:v>257.94140620000002</c:v>
                </c:pt>
                <c:pt idx="58247">
                  <c:v>312.94140620000002</c:v>
                </c:pt>
                <c:pt idx="58248">
                  <c:v>159.94140619999999</c:v>
                </c:pt>
                <c:pt idx="58249">
                  <c:v>319.234375</c:v>
                </c:pt>
                <c:pt idx="58250">
                  <c:v>374.234375</c:v>
                </c:pt>
                <c:pt idx="58251">
                  <c:v>170.234375</c:v>
                </c:pt>
                <c:pt idx="58252">
                  <c:v>310.234375</c:v>
                </c:pt>
                <c:pt idx="58253">
                  <c:v>300.234375</c:v>
                </c:pt>
                <c:pt idx="58254">
                  <c:v>605.16796880000004</c:v>
                </c:pt>
                <c:pt idx="58255">
                  <c:v>327.12890620000002</c:v>
                </c:pt>
                <c:pt idx="58256">
                  <c:v>502.12890620000002</c:v>
                </c:pt>
                <c:pt idx="58257">
                  <c:v>309.12890620000002</c:v>
                </c:pt>
                <c:pt idx="58258">
                  <c:v>341.33984379999998</c:v>
                </c:pt>
                <c:pt idx="58259">
                  <c:v>311.33984379999998</c:v>
                </c:pt>
                <c:pt idx="58260">
                  <c:v>441.12890620000002</c:v>
                </c:pt>
                <c:pt idx="58261">
                  <c:v>454.1875</c:v>
                </c:pt>
                <c:pt idx="58262">
                  <c:v>323.24609379999998</c:v>
                </c:pt>
                <c:pt idx="58263">
                  <c:v>512.94140619999996</c:v>
                </c:pt>
                <c:pt idx="58264">
                  <c:v>429.94140620000002</c:v>
                </c:pt>
                <c:pt idx="58265">
                  <c:v>356.234375</c:v>
                </c:pt>
                <c:pt idx="58266">
                  <c:v>568.234375</c:v>
                </c:pt>
                <c:pt idx="58267">
                  <c:v>280.234375</c:v>
                </c:pt>
                <c:pt idx="58268">
                  <c:v>288.12890620000002</c:v>
                </c:pt>
                <c:pt idx="58269">
                  <c:v>409.1875</c:v>
                </c:pt>
                <c:pt idx="58270">
                  <c:v>393.1875</c:v>
                </c:pt>
                <c:pt idx="58271">
                  <c:v>473.1875</c:v>
                </c:pt>
                <c:pt idx="58272">
                  <c:v>305.1875</c:v>
                </c:pt>
                <c:pt idx="58273">
                  <c:v>427.24609379999998</c:v>
                </c:pt>
                <c:pt idx="58274">
                  <c:v>394.24609379999998</c:v>
                </c:pt>
                <c:pt idx="58275">
                  <c:v>322.94140620000002</c:v>
                </c:pt>
                <c:pt idx="58276">
                  <c:v>467.94140620000002</c:v>
                </c:pt>
                <c:pt idx="58277">
                  <c:v>506.234375</c:v>
                </c:pt>
                <c:pt idx="58278">
                  <c:v>509.234375</c:v>
                </c:pt>
                <c:pt idx="58279">
                  <c:v>320.234375</c:v>
                </c:pt>
                <c:pt idx="58280">
                  <c:v>338.16796879999998</c:v>
                </c:pt>
                <c:pt idx="58281">
                  <c:v>347.16796879999998</c:v>
                </c:pt>
                <c:pt idx="58282">
                  <c:v>356.16796879999998</c:v>
                </c:pt>
                <c:pt idx="58283">
                  <c:v>404.16796879999998</c:v>
                </c:pt>
                <c:pt idx="58284">
                  <c:v>586.16796880000004</c:v>
                </c:pt>
                <c:pt idx="58285">
                  <c:v>327.16796879999998</c:v>
                </c:pt>
                <c:pt idx="58286">
                  <c:v>310.33984379999998</c:v>
                </c:pt>
                <c:pt idx="58287">
                  <c:v>316.33984379999998</c:v>
                </c:pt>
                <c:pt idx="58288">
                  <c:v>288.12890620000002</c:v>
                </c:pt>
                <c:pt idx="58289">
                  <c:v>128.12890619999999</c:v>
                </c:pt>
                <c:pt idx="58290">
                  <c:v>360.12890620000002</c:v>
                </c:pt>
                <c:pt idx="58291">
                  <c:v>551.12890619999996</c:v>
                </c:pt>
                <c:pt idx="58292">
                  <c:v>424.12890620000002</c:v>
                </c:pt>
                <c:pt idx="58293">
                  <c:v>221.1875</c:v>
                </c:pt>
                <c:pt idx="58294">
                  <c:v>377.1875</c:v>
                </c:pt>
                <c:pt idx="58295">
                  <c:v>437.94140620000002</c:v>
                </c:pt>
                <c:pt idx="58296">
                  <c:v>607.234375</c:v>
                </c:pt>
                <c:pt idx="58297">
                  <c:v>436.16796879999998</c:v>
                </c:pt>
                <c:pt idx="58298">
                  <c:v>420.16796879999998</c:v>
                </c:pt>
                <c:pt idx="58299">
                  <c:v>233.33984380000001</c:v>
                </c:pt>
                <c:pt idx="58300">
                  <c:v>444.33984379999998</c:v>
                </c:pt>
                <c:pt idx="58301">
                  <c:v>266.12890620000002</c:v>
                </c:pt>
                <c:pt idx="58302">
                  <c:v>452.24609379999998</c:v>
                </c:pt>
                <c:pt idx="58303">
                  <c:v>537.94140619999996</c:v>
                </c:pt>
                <c:pt idx="58304">
                  <c:v>313.234375</c:v>
                </c:pt>
                <c:pt idx="58305">
                  <c:v>418.234375</c:v>
                </c:pt>
                <c:pt idx="58306">
                  <c:v>386.234375</c:v>
                </c:pt>
                <c:pt idx="58307">
                  <c:v>363.16796879999998</c:v>
                </c:pt>
                <c:pt idx="58308">
                  <c:v>420.33984379999998</c:v>
                </c:pt>
                <c:pt idx="58309">
                  <c:v>481.12890620000002</c:v>
                </c:pt>
                <c:pt idx="58310">
                  <c:v>237.12890619999999</c:v>
                </c:pt>
                <c:pt idx="58311">
                  <c:v>333.12890620000002</c:v>
                </c:pt>
                <c:pt idx="58312">
                  <c:v>383.234375</c:v>
                </c:pt>
                <c:pt idx="58313">
                  <c:v>380.12890620000002</c:v>
                </c:pt>
                <c:pt idx="58314">
                  <c:v>374.12890620000002</c:v>
                </c:pt>
                <c:pt idx="58315">
                  <c:v>389.12890620000002</c:v>
                </c:pt>
                <c:pt idx="58316">
                  <c:v>415.1875</c:v>
                </c:pt>
                <c:pt idx="58317">
                  <c:v>626.24609380000004</c:v>
                </c:pt>
                <c:pt idx="58318">
                  <c:v>358.94140620000002</c:v>
                </c:pt>
                <c:pt idx="58319">
                  <c:v>390.234375</c:v>
                </c:pt>
                <c:pt idx="58320">
                  <c:v>519.33984380000004</c:v>
                </c:pt>
                <c:pt idx="58321">
                  <c:v>324.33984379999998</c:v>
                </c:pt>
                <c:pt idx="58322">
                  <c:v>246.33984380000001</c:v>
                </c:pt>
                <c:pt idx="58323">
                  <c:v>491.12890620000002</c:v>
                </c:pt>
                <c:pt idx="58324">
                  <c:v>425.12890620000002</c:v>
                </c:pt>
                <c:pt idx="58325">
                  <c:v>472.1875</c:v>
                </c:pt>
                <c:pt idx="58326">
                  <c:v>240.1875</c:v>
                </c:pt>
                <c:pt idx="58327">
                  <c:v>322.1875</c:v>
                </c:pt>
                <c:pt idx="58328">
                  <c:v>392.1875</c:v>
                </c:pt>
                <c:pt idx="58329">
                  <c:v>360.24609379999998</c:v>
                </c:pt>
                <c:pt idx="58330">
                  <c:v>305.94140620000002</c:v>
                </c:pt>
                <c:pt idx="58331">
                  <c:v>272.94140620000002</c:v>
                </c:pt>
                <c:pt idx="58332">
                  <c:v>441.16796879999998</c:v>
                </c:pt>
                <c:pt idx="58333">
                  <c:v>309.16796879999998</c:v>
                </c:pt>
                <c:pt idx="58334">
                  <c:v>367.16796879999998</c:v>
                </c:pt>
                <c:pt idx="58335">
                  <c:v>357.16796879999998</c:v>
                </c:pt>
                <c:pt idx="58336">
                  <c:v>352.12890620000002</c:v>
                </c:pt>
                <c:pt idx="58337">
                  <c:v>376.12890620000002</c:v>
                </c:pt>
                <c:pt idx="58338">
                  <c:v>282.12890620000002</c:v>
                </c:pt>
                <c:pt idx="58339">
                  <c:v>299.12890620000002</c:v>
                </c:pt>
                <c:pt idx="58340">
                  <c:v>339.24609379999998</c:v>
                </c:pt>
                <c:pt idx="58341">
                  <c:v>264.94140620000002</c:v>
                </c:pt>
                <c:pt idx="58342">
                  <c:v>439.94140620000002</c:v>
                </c:pt>
                <c:pt idx="58343">
                  <c:v>221.94140619999999</c:v>
                </c:pt>
                <c:pt idx="58344">
                  <c:v>514.234375</c:v>
                </c:pt>
                <c:pt idx="58345">
                  <c:v>379.16796879999998</c:v>
                </c:pt>
                <c:pt idx="58346">
                  <c:v>477.16796879999998</c:v>
                </c:pt>
                <c:pt idx="58347">
                  <c:v>371.16796879999998</c:v>
                </c:pt>
                <c:pt idx="58348">
                  <c:v>380.16796879999998</c:v>
                </c:pt>
                <c:pt idx="58349">
                  <c:v>387.33984379999998</c:v>
                </c:pt>
                <c:pt idx="58350">
                  <c:v>464.12890620000002</c:v>
                </c:pt>
                <c:pt idx="58351">
                  <c:v>267.24609379999998</c:v>
                </c:pt>
                <c:pt idx="58352">
                  <c:v>414.24609379999998</c:v>
                </c:pt>
                <c:pt idx="58353">
                  <c:v>250.94140619999999</c:v>
                </c:pt>
                <c:pt idx="58354">
                  <c:v>446.234375</c:v>
                </c:pt>
                <c:pt idx="58355">
                  <c:v>274.16796879999998</c:v>
                </c:pt>
                <c:pt idx="58356">
                  <c:v>427.16796879999998</c:v>
                </c:pt>
                <c:pt idx="58357">
                  <c:v>393.12890620000002</c:v>
                </c:pt>
                <c:pt idx="58358">
                  <c:v>343.12890620000002</c:v>
                </c:pt>
                <c:pt idx="58359">
                  <c:v>356.12890620000002</c:v>
                </c:pt>
                <c:pt idx="58360">
                  <c:v>429.33984379999998</c:v>
                </c:pt>
                <c:pt idx="58361">
                  <c:v>494.12890620000002</c:v>
                </c:pt>
                <c:pt idx="58362">
                  <c:v>320.12890620000002</c:v>
                </c:pt>
                <c:pt idx="58363">
                  <c:v>360.1875</c:v>
                </c:pt>
                <c:pt idx="58364">
                  <c:v>562.1875</c:v>
                </c:pt>
                <c:pt idx="58365">
                  <c:v>441.1875</c:v>
                </c:pt>
                <c:pt idx="58366">
                  <c:v>447.24609379999998</c:v>
                </c:pt>
                <c:pt idx="58367">
                  <c:v>541.24609380000004</c:v>
                </c:pt>
                <c:pt idx="58368">
                  <c:v>361.94140620000002</c:v>
                </c:pt>
                <c:pt idx="58369">
                  <c:v>349.94140620000002</c:v>
                </c:pt>
                <c:pt idx="58370">
                  <c:v>309.16796879999998</c:v>
                </c:pt>
                <c:pt idx="58371">
                  <c:v>375.16796879999998</c:v>
                </c:pt>
                <c:pt idx="58372">
                  <c:v>315.16796879999998</c:v>
                </c:pt>
                <c:pt idx="58373">
                  <c:v>379.12890620000002</c:v>
                </c:pt>
                <c:pt idx="58374">
                  <c:v>422.12890620000002</c:v>
                </c:pt>
                <c:pt idx="58375">
                  <c:v>439.12890620000002</c:v>
                </c:pt>
                <c:pt idx="58376">
                  <c:v>417.33984379999998</c:v>
                </c:pt>
                <c:pt idx="58377">
                  <c:v>404.33984379999998</c:v>
                </c:pt>
                <c:pt idx="58378">
                  <c:v>290.12890620000002</c:v>
                </c:pt>
                <c:pt idx="58379">
                  <c:v>196.12890619999999</c:v>
                </c:pt>
                <c:pt idx="58380">
                  <c:v>424.12890620000002</c:v>
                </c:pt>
                <c:pt idx="58381">
                  <c:v>465.1875</c:v>
                </c:pt>
                <c:pt idx="58382">
                  <c:v>314.94140620000002</c:v>
                </c:pt>
                <c:pt idx="58383">
                  <c:v>457.94140620000002</c:v>
                </c:pt>
                <c:pt idx="58384">
                  <c:v>370.234375</c:v>
                </c:pt>
                <c:pt idx="58385">
                  <c:v>362.234375</c:v>
                </c:pt>
                <c:pt idx="58386">
                  <c:v>312.16796879999998</c:v>
                </c:pt>
                <c:pt idx="58387">
                  <c:v>287.33984379999998</c:v>
                </c:pt>
                <c:pt idx="58388">
                  <c:v>530.33984380000004</c:v>
                </c:pt>
                <c:pt idx="58389">
                  <c:v>307.12890620000002</c:v>
                </c:pt>
                <c:pt idx="58390">
                  <c:v>481.12890620000002</c:v>
                </c:pt>
                <c:pt idx="58391">
                  <c:v>482.24609379999998</c:v>
                </c:pt>
                <c:pt idx="58392">
                  <c:v>426.24609379999998</c:v>
                </c:pt>
                <c:pt idx="58393">
                  <c:v>517.94140619999996</c:v>
                </c:pt>
                <c:pt idx="58394">
                  <c:v>331.94140620000002</c:v>
                </c:pt>
                <c:pt idx="58395">
                  <c:v>346.234375</c:v>
                </c:pt>
                <c:pt idx="58396">
                  <c:v>386.234375</c:v>
                </c:pt>
                <c:pt idx="58397">
                  <c:v>353.16796879999998</c:v>
                </c:pt>
                <c:pt idx="58398">
                  <c:v>334.33984379999998</c:v>
                </c:pt>
                <c:pt idx="58399">
                  <c:v>340.12890620000002</c:v>
                </c:pt>
                <c:pt idx="58400">
                  <c:v>456.24609379999998</c:v>
                </c:pt>
                <c:pt idx="58401">
                  <c:v>430.24609379999998</c:v>
                </c:pt>
                <c:pt idx="58402">
                  <c:v>454.94140620000002</c:v>
                </c:pt>
                <c:pt idx="58403">
                  <c:v>455.234375</c:v>
                </c:pt>
                <c:pt idx="58404">
                  <c:v>412.16796879999998</c:v>
                </c:pt>
                <c:pt idx="58405">
                  <c:v>348.33984379999998</c:v>
                </c:pt>
                <c:pt idx="58406">
                  <c:v>363.24609379999998</c:v>
                </c:pt>
                <c:pt idx="58407">
                  <c:v>349.24609379999998</c:v>
                </c:pt>
                <c:pt idx="58408">
                  <c:v>338.234375</c:v>
                </c:pt>
                <c:pt idx="58409">
                  <c:v>398.234375</c:v>
                </c:pt>
                <c:pt idx="58410">
                  <c:v>358.12890620000002</c:v>
                </c:pt>
                <c:pt idx="58411">
                  <c:v>477.12890620000002</c:v>
                </c:pt>
                <c:pt idx="58412">
                  <c:v>284.12890620000002</c:v>
                </c:pt>
                <c:pt idx="58413">
                  <c:v>283.12890620000002</c:v>
                </c:pt>
                <c:pt idx="58414">
                  <c:v>512.16796880000004</c:v>
                </c:pt>
                <c:pt idx="58415">
                  <c:v>261.16796879999998</c:v>
                </c:pt>
                <c:pt idx="58416">
                  <c:v>203.33984380000001</c:v>
                </c:pt>
                <c:pt idx="58417">
                  <c:v>408.12890620000002</c:v>
                </c:pt>
                <c:pt idx="58418">
                  <c:v>313.24609379999998</c:v>
                </c:pt>
                <c:pt idx="58419">
                  <c:v>383.94140620000002</c:v>
                </c:pt>
                <c:pt idx="58420">
                  <c:v>570.94140619999996</c:v>
                </c:pt>
                <c:pt idx="58421">
                  <c:v>235.234375</c:v>
                </c:pt>
                <c:pt idx="58422">
                  <c:v>358.234375</c:v>
                </c:pt>
                <c:pt idx="58423">
                  <c:v>434.234375</c:v>
                </c:pt>
                <c:pt idx="58424">
                  <c:v>328.16796879999998</c:v>
                </c:pt>
                <c:pt idx="58425">
                  <c:v>366.16796879999998</c:v>
                </c:pt>
                <c:pt idx="58426">
                  <c:v>402.16796879999998</c:v>
                </c:pt>
                <c:pt idx="58427">
                  <c:v>295.16796879999998</c:v>
                </c:pt>
                <c:pt idx="58428">
                  <c:v>149.12890619999999</c:v>
                </c:pt>
                <c:pt idx="58429">
                  <c:v>528.12890619999996</c:v>
                </c:pt>
                <c:pt idx="58430">
                  <c:v>427.12890620000002</c:v>
                </c:pt>
                <c:pt idx="58431">
                  <c:v>459.12890620000002</c:v>
                </c:pt>
                <c:pt idx="58432">
                  <c:v>544.12890619999996</c:v>
                </c:pt>
                <c:pt idx="58433">
                  <c:v>477.12890620000002</c:v>
                </c:pt>
                <c:pt idx="58434">
                  <c:v>310.1875</c:v>
                </c:pt>
                <c:pt idx="58435">
                  <c:v>263.24609379999998</c:v>
                </c:pt>
                <c:pt idx="58436">
                  <c:v>366.94140620000002</c:v>
                </c:pt>
                <c:pt idx="58437">
                  <c:v>517.94140619999996</c:v>
                </c:pt>
                <c:pt idx="58438">
                  <c:v>415.94140620000002</c:v>
                </c:pt>
                <c:pt idx="58439">
                  <c:v>496.234375</c:v>
                </c:pt>
                <c:pt idx="58440">
                  <c:v>442.234375</c:v>
                </c:pt>
                <c:pt idx="58441">
                  <c:v>375.234375</c:v>
                </c:pt>
                <c:pt idx="58442">
                  <c:v>436.16796879999998</c:v>
                </c:pt>
                <c:pt idx="58443">
                  <c:v>337.12890620000002</c:v>
                </c:pt>
                <c:pt idx="58444">
                  <c:v>538.33984380000004</c:v>
                </c:pt>
                <c:pt idx="58445">
                  <c:v>376.1875</c:v>
                </c:pt>
                <c:pt idx="58446">
                  <c:v>526.1875</c:v>
                </c:pt>
                <c:pt idx="58447">
                  <c:v>466.24609379999998</c:v>
                </c:pt>
                <c:pt idx="58448">
                  <c:v>407.94140620000002</c:v>
                </c:pt>
                <c:pt idx="58449">
                  <c:v>200.234375</c:v>
                </c:pt>
                <c:pt idx="58450">
                  <c:v>498.234375</c:v>
                </c:pt>
                <c:pt idx="58451">
                  <c:v>423.16796879999998</c:v>
                </c:pt>
                <c:pt idx="58452">
                  <c:v>280.16796879999998</c:v>
                </c:pt>
                <c:pt idx="58453">
                  <c:v>518.16796880000004</c:v>
                </c:pt>
                <c:pt idx="58454">
                  <c:v>237.12890619999999</c:v>
                </c:pt>
                <c:pt idx="58455">
                  <c:v>289.12890620000002</c:v>
                </c:pt>
                <c:pt idx="58456">
                  <c:v>278.12890620000002</c:v>
                </c:pt>
                <c:pt idx="58457">
                  <c:v>389.1875</c:v>
                </c:pt>
                <c:pt idx="58458">
                  <c:v>365.94140620000002</c:v>
                </c:pt>
                <c:pt idx="58459">
                  <c:v>565.234375</c:v>
                </c:pt>
                <c:pt idx="58460">
                  <c:v>318.16796879999998</c:v>
                </c:pt>
                <c:pt idx="58461">
                  <c:v>606.12890619999996</c:v>
                </c:pt>
                <c:pt idx="58462">
                  <c:v>502.12890620000002</c:v>
                </c:pt>
                <c:pt idx="58463">
                  <c:v>429.12890620000002</c:v>
                </c:pt>
                <c:pt idx="58464">
                  <c:v>354.1875</c:v>
                </c:pt>
                <c:pt idx="58465">
                  <c:v>394.1875</c:v>
                </c:pt>
                <c:pt idx="58466">
                  <c:v>295.94140620000002</c:v>
                </c:pt>
                <c:pt idx="58467">
                  <c:v>374.234375</c:v>
                </c:pt>
                <c:pt idx="58468">
                  <c:v>584.234375</c:v>
                </c:pt>
                <c:pt idx="58469">
                  <c:v>386.234375</c:v>
                </c:pt>
                <c:pt idx="58470">
                  <c:v>420.16796879999998</c:v>
                </c:pt>
                <c:pt idx="58471">
                  <c:v>350.12890620000002</c:v>
                </c:pt>
                <c:pt idx="58472">
                  <c:v>332.12890620000002</c:v>
                </c:pt>
                <c:pt idx="58473">
                  <c:v>344.12890620000002</c:v>
                </c:pt>
                <c:pt idx="58474">
                  <c:v>390.12890620000002</c:v>
                </c:pt>
                <c:pt idx="58475">
                  <c:v>364.33984379999998</c:v>
                </c:pt>
                <c:pt idx="58476">
                  <c:v>330.1875</c:v>
                </c:pt>
                <c:pt idx="58477">
                  <c:v>386.24609379999998</c:v>
                </c:pt>
                <c:pt idx="58478">
                  <c:v>535.24609380000004</c:v>
                </c:pt>
                <c:pt idx="58479">
                  <c:v>332.16796879999998</c:v>
                </c:pt>
                <c:pt idx="58480">
                  <c:v>247.33984380000001</c:v>
                </c:pt>
                <c:pt idx="58481">
                  <c:v>445.33984379999998</c:v>
                </c:pt>
                <c:pt idx="58482">
                  <c:v>272.12890620000002</c:v>
                </c:pt>
                <c:pt idx="58483">
                  <c:v>543.1875</c:v>
                </c:pt>
                <c:pt idx="58484">
                  <c:v>608.24609380000004</c:v>
                </c:pt>
                <c:pt idx="58485">
                  <c:v>438.94140620000002</c:v>
                </c:pt>
                <c:pt idx="58486">
                  <c:v>446.94140620000002</c:v>
                </c:pt>
                <c:pt idx="58487">
                  <c:v>361.234375</c:v>
                </c:pt>
                <c:pt idx="58488">
                  <c:v>277.16796879999998</c:v>
                </c:pt>
                <c:pt idx="58489">
                  <c:v>388.16796879999998</c:v>
                </c:pt>
                <c:pt idx="58490">
                  <c:v>422.12890620000002</c:v>
                </c:pt>
                <c:pt idx="58491">
                  <c:v>220.12890619999999</c:v>
                </c:pt>
                <c:pt idx="58492">
                  <c:v>393.33984379999998</c:v>
                </c:pt>
                <c:pt idx="58493">
                  <c:v>474.33984379999998</c:v>
                </c:pt>
                <c:pt idx="58494">
                  <c:v>332.33984379999998</c:v>
                </c:pt>
                <c:pt idx="58495">
                  <c:v>330.12890620000002</c:v>
                </c:pt>
                <c:pt idx="58496">
                  <c:v>434.12890620000002</c:v>
                </c:pt>
                <c:pt idx="58497">
                  <c:v>597.12890619999996</c:v>
                </c:pt>
                <c:pt idx="58498">
                  <c:v>359.12890620000002</c:v>
                </c:pt>
                <c:pt idx="58499">
                  <c:v>466.12890620000002</c:v>
                </c:pt>
                <c:pt idx="58500">
                  <c:v>445.24609379999998</c:v>
                </c:pt>
                <c:pt idx="58501">
                  <c:v>398.94140620000002</c:v>
                </c:pt>
                <c:pt idx="58502">
                  <c:v>515.94140619999996</c:v>
                </c:pt>
                <c:pt idx="58503">
                  <c:v>387.94140620000002</c:v>
                </c:pt>
                <c:pt idx="58504">
                  <c:v>462.234375</c:v>
                </c:pt>
                <c:pt idx="58505">
                  <c:v>284.234375</c:v>
                </c:pt>
                <c:pt idx="58506">
                  <c:v>323.16796879999998</c:v>
                </c:pt>
                <c:pt idx="58507">
                  <c:v>313.12890620000002</c:v>
                </c:pt>
                <c:pt idx="58508">
                  <c:v>340.12890620000002</c:v>
                </c:pt>
                <c:pt idx="58509">
                  <c:v>246.12890619999999</c:v>
                </c:pt>
                <c:pt idx="58510">
                  <c:v>666.12890619999996</c:v>
                </c:pt>
                <c:pt idx="58511">
                  <c:v>225.12890619999999</c:v>
                </c:pt>
                <c:pt idx="58512">
                  <c:v>337.33984379999998</c:v>
                </c:pt>
                <c:pt idx="58513">
                  <c:v>390.33984379999998</c:v>
                </c:pt>
                <c:pt idx="58514">
                  <c:v>294.33984379999998</c:v>
                </c:pt>
                <c:pt idx="58515">
                  <c:v>378.12890620000002</c:v>
                </c:pt>
                <c:pt idx="58516">
                  <c:v>311.12890620000002</c:v>
                </c:pt>
                <c:pt idx="58517">
                  <c:v>330.12890620000002</c:v>
                </c:pt>
                <c:pt idx="58518">
                  <c:v>162.12890619999999</c:v>
                </c:pt>
                <c:pt idx="58519">
                  <c:v>375.1875</c:v>
                </c:pt>
                <c:pt idx="58520">
                  <c:v>225.1875</c:v>
                </c:pt>
                <c:pt idx="58521">
                  <c:v>411.94140620000002</c:v>
                </c:pt>
                <c:pt idx="58522">
                  <c:v>510.234375</c:v>
                </c:pt>
                <c:pt idx="58523">
                  <c:v>424.12890620000002</c:v>
                </c:pt>
                <c:pt idx="58524">
                  <c:v>217.12890619999999</c:v>
                </c:pt>
                <c:pt idx="58525">
                  <c:v>773.12890619999996</c:v>
                </c:pt>
                <c:pt idx="58526">
                  <c:v>309.12890620000002</c:v>
                </c:pt>
                <c:pt idx="58527">
                  <c:v>532.12890619999996</c:v>
                </c:pt>
                <c:pt idx="58528">
                  <c:v>467.33984379999998</c:v>
                </c:pt>
                <c:pt idx="58529">
                  <c:v>413.33984379999998</c:v>
                </c:pt>
                <c:pt idx="58530">
                  <c:v>328.12890620000002</c:v>
                </c:pt>
                <c:pt idx="58531">
                  <c:v>364.24609379999998</c:v>
                </c:pt>
                <c:pt idx="58532">
                  <c:v>511.94140620000002</c:v>
                </c:pt>
                <c:pt idx="58533">
                  <c:v>543.234375</c:v>
                </c:pt>
                <c:pt idx="58534">
                  <c:v>378.16796879999998</c:v>
                </c:pt>
                <c:pt idx="58535">
                  <c:v>533.12890619999996</c:v>
                </c:pt>
                <c:pt idx="58536">
                  <c:v>336.12890620000002</c:v>
                </c:pt>
                <c:pt idx="58537">
                  <c:v>328.1875</c:v>
                </c:pt>
                <c:pt idx="58538">
                  <c:v>230.24609380000001</c:v>
                </c:pt>
                <c:pt idx="58539">
                  <c:v>376.94140620000002</c:v>
                </c:pt>
                <c:pt idx="58540">
                  <c:v>325.94140620000002</c:v>
                </c:pt>
                <c:pt idx="58541">
                  <c:v>442.234375</c:v>
                </c:pt>
                <c:pt idx="58542">
                  <c:v>272.234375</c:v>
                </c:pt>
                <c:pt idx="58543">
                  <c:v>544.234375</c:v>
                </c:pt>
                <c:pt idx="58544">
                  <c:v>495.12890620000002</c:v>
                </c:pt>
                <c:pt idx="58545">
                  <c:v>507.12890620000002</c:v>
                </c:pt>
                <c:pt idx="58546">
                  <c:v>436.12890620000002</c:v>
                </c:pt>
                <c:pt idx="58547">
                  <c:v>308.33984379999998</c:v>
                </c:pt>
                <c:pt idx="58548">
                  <c:v>410.12890620000002</c:v>
                </c:pt>
                <c:pt idx="58549">
                  <c:v>302.1875</c:v>
                </c:pt>
                <c:pt idx="58550">
                  <c:v>431.24609379999998</c:v>
                </c:pt>
                <c:pt idx="58551">
                  <c:v>293.94140620000002</c:v>
                </c:pt>
                <c:pt idx="58552">
                  <c:v>545.94140619999996</c:v>
                </c:pt>
                <c:pt idx="58553">
                  <c:v>423.234375</c:v>
                </c:pt>
                <c:pt idx="58554">
                  <c:v>214.16796880000001</c:v>
                </c:pt>
                <c:pt idx="58555">
                  <c:v>496.16796879999998</c:v>
                </c:pt>
                <c:pt idx="58556">
                  <c:v>238.33984380000001</c:v>
                </c:pt>
                <c:pt idx="58557">
                  <c:v>581.33984380000004</c:v>
                </c:pt>
                <c:pt idx="58558">
                  <c:v>345.12890620000002</c:v>
                </c:pt>
                <c:pt idx="58559">
                  <c:v>298.1875</c:v>
                </c:pt>
                <c:pt idx="58560">
                  <c:v>388.1875</c:v>
                </c:pt>
                <c:pt idx="58561">
                  <c:v>518.24609380000004</c:v>
                </c:pt>
                <c:pt idx="58562">
                  <c:v>427.234375</c:v>
                </c:pt>
                <c:pt idx="58563">
                  <c:v>342.234375</c:v>
                </c:pt>
                <c:pt idx="58564">
                  <c:v>465.16796879999998</c:v>
                </c:pt>
                <c:pt idx="58565">
                  <c:v>421.16796879999998</c:v>
                </c:pt>
                <c:pt idx="58566">
                  <c:v>370.12890620000002</c:v>
                </c:pt>
                <c:pt idx="58567">
                  <c:v>306.12890620000002</c:v>
                </c:pt>
                <c:pt idx="58568">
                  <c:v>328.12890620000002</c:v>
                </c:pt>
                <c:pt idx="58569">
                  <c:v>412.12890620000002</c:v>
                </c:pt>
                <c:pt idx="58570">
                  <c:v>295.33984379999998</c:v>
                </c:pt>
                <c:pt idx="58571">
                  <c:v>366.12890620000002</c:v>
                </c:pt>
                <c:pt idx="58572">
                  <c:v>387.12890620000002</c:v>
                </c:pt>
                <c:pt idx="58573">
                  <c:v>381.12890620000002</c:v>
                </c:pt>
                <c:pt idx="58574">
                  <c:v>343.1875</c:v>
                </c:pt>
                <c:pt idx="58575">
                  <c:v>276.94140620000002</c:v>
                </c:pt>
                <c:pt idx="58576">
                  <c:v>237.94140619999999</c:v>
                </c:pt>
                <c:pt idx="58577">
                  <c:v>348.234375</c:v>
                </c:pt>
                <c:pt idx="58578">
                  <c:v>390.234375</c:v>
                </c:pt>
                <c:pt idx="58579">
                  <c:v>421.234375</c:v>
                </c:pt>
                <c:pt idx="58580">
                  <c:v>473.12890620000002</c:v>
                </c:pt>
                <c:pt idx="58581">
                  <c:v>632.12890619999996</c:v>
                </c:pt>
                <c:pt idx="58582">
                  <c:v>285.33984379999998</c:v>
                </c:pt>
                <c:pt idx="58583">
                  <c:v>295.33984379999998</c:v>
                </c:pt>
                <c:pt idx="58584">
                  <c:v>438.12890620000002</c:v>
                </c:pt>
                <c:pt idx="58585">
                  <c:v>361.1875</c:v>
                </c:pt>
                <c:pt idx="58586">
                  <c:v>470.1875</c:v>
                </c:pt>
                <c:pt idx="58587">
                  <c:v>323.1875</c:v>
                </c:pt>
                <c:pt idx="58588">
                  <c:v>418.24609379999998</c:v>
                </c:pt>
                <c:pt idx="58589">
                  <c:v>311.94140620000002</c:v>
                </c:pt>
                <c:pt idx="58590">
                  <c:v>433.94140620000002</c:v>
                </c:pt>
                <c:pt idx="58591">
                  <c:v>432.94140620000002</c:v>
                </c:pt>
                <c:pt idx="58592">
                  <c:v>536.234375</c:v>
                </c:pt>
                <c:pt idx="58593">
                  <c:v>356.12890620000002</c:v>
                </c:pt>
                <c:pt idx="58594">
                  <c:v>524.33984380000004</c:v>
                </c:pt>
                <c:pt idx="58595">
                  <c:v>326.12890620000002</c:v>
                </c:pt>
                <c:pt idx="58596">
                  <c:v>356.12890620000002</c:v>
                </c:pt>
                <c:pt idx="58597">
                  <c:v>526.12890619999996</c:v>
                </c:pt>
                <c:pt idx="58598">
                  <c:v>509.12890620000002</c:v>
                </c:pt>
                <c:pt idx="58599">
                  <c:v>365.1875</c:v>
                </c:pt>
                <c:pt idx="58600">
                  <c:v>443.1875</c:v>
                </c:pt>
                <c:pt idx="58601">
                  <c:v>477.1875</c:v>
                </c:pt>
                <c:pt idx="58602">
                  <c:v>604.24609380000004</c:v>
                </c:pt>
                <c:pt idx="58603">
                  <c:v>455.94140620000002</c:v>
                </c:pt>
                <c:pt idx="58604">
                  <c:v>389.234375</c:v>
                </c:pt>
                <c:pt idx="58605">
                  <c:v>426.234375</c:v>
                </c:pt>
                <c:pt idx="58606">
                  <c:v>326.16796879999998</c:v>
                </c:pt>
                <c:pt idx="58607">
                  <c:v>489.12890620000002</c:v>
                </c:pt>
                <c:pt idx="58608">
                  <c:v>471.33984379999998</c:v>
                </c:pt>
                <c:pt idx="58609">
                  <c:v>338.12890620000002</c:v>
                </c:pt>
                <c:pt idx="58610">
                  <c:v>346.1875</c:v>
                </c:pt>
                <c:pt idx="58611">
                  <c:v>321.1875</c:v>
                </c:pt>
                <c:pt idx="58612">
                  <c:v>359.1875</c:v>
                </c:pt>
                <c:pt idx="58613">
                  <c:v>636.1875</c:v>
                </c:pt>
                <c:pt idx="58614">
                  <c:v>373.24609379999998</c:v>
                </c:pt>
                <c:pt idx="58615">
                  <c:v>264.94140620000002</c:v>
                </c:pt>
                <c:pt idx="58616">
                  <c:v>406.234375</c:v>
                </c:pt>
                <c:pt idx="58617">
                  <c:v>646.12890619999996</c:v>
                </c:pt>
                <c:pt idx="58618">
                  <c:v>322.33984379999998</c:v>
                </c:pt>
                <c:pt idx="58619">
                  <c:v>437.12890620000002</c:v>
                </c:pt>
                <c:pt idx="58620">
                  <c:v>433.12890620000002</c:v>
                </c:pt>
                <c:pt idx="58621">
                  <c:v>436.12890620000002</c:v>
                </c:pt>
                <c:pt idx="58622">
                  <c:v>513.12890619999996</c:v>
                </c:pt>
                <c:pt idx="58623">
                  <c:v>147.1875</c:v>
                </c:pt>
                <c:pt idx="58624">
                  <c:v>508.1875</c:v>
                </c:pt>
                <c:pt idx="58625">
                  <c:v>387.24609379999998</c:v>
                </c:pt>
                <c:pt idx="58626">
                  <c:v>346.24609379999998</c:v>
                </c:pt>
                <c:pt idx="58627">
                  <c:v>359.24609379999998</c:v>
                </c:pt>
                <c:pt idx="58628">
                  <c:v>207.94140619999999</c:v>
                </c:pt>
                <c:pt idx="58629">
                  <c:v>329.94140620000002</c:v>
                </c:pt>
                <c:pt idx="58630">
                  <c:v>495.94140620000002</c:v>
                </c:pt>
                <c:pt idx="58631">
                  <c:v>336.234375</c:v>
                </c:pt>
                <c:pt idx="58632">
                  <c:v>260.234375</c:v>
                </c:pt>
                <c:pt idx="58633">
                  <c:v>621.12890619999996</c:v>
                </c:pt>
                <c:pt idx="58634">
                  <c:v>445.33984379999998</c:v>
                </c:pt>
                <c:pt idx="58635">
                  <c:v>431.33984379999998</c:v>
                </c:pt>
                <c:pt idx="58636">
                  <c:v>702.33984380000004</c:v>
                </c:pt>
                <c:pt idx="58637">
                  <c:v>338.33984379999998</c:v>
                </c:pt>
                <c:pt idx="58638">
                  <c:v>389.12890620000002</c:v>
                </c:pt>
                <c:pt idx="58639">
                  <c:v>306.1875</c:v>
                </c:pt>
                <c:pt idx="58640">
                  <c:v>193.1875</c:v>
                </c:pt>
                <c:pt idx="58641">
                  <c:v>497.1875</c:v>
                </c:pt>
                <c:pt idx="58642">
                  <c:v>248.94140619999999</c:v>
                </c:pt>
                <c:pt idx="58643">
                  <c:v>382.94140620000002</c:v>
                </c:pt>
                <c:pt idx="58644">
                  <c:v>318.234375</c:v>
                </c:pt>
                <c:pt idx="58645">
                  <c:v>267.234375</c:v>
                </c:pt>
                <c:pt idx="58646">
                  <c:v>455.16796879999998</c:v>
                </c:pt>
                <c:pt idx="58647">
                  <c:v>706.12890619999996</c:v>
                </c:pt>
                <c:pt idx="58648">
                  <c:v>472.12890620000002</c:v>
                </c:pt>
                <c:pt idx="58649">
                  <c:v>515.33984380000004</c:v>
                </c:pt>
                <c:pt idx="58650">
                  <c:v>493.33984379999998</c:v>
                </c:pt>
                <c:pt idx="58651">
                  <c:v>396.12890620000002</c:v>
                </c:pt>
                <c:pt idx="58652">
                  <c:v>427.94140620000002</c:v>
                </c:pt>
                <c:pt idx="58653">
                  <c:v>368.234375</c:v>
                </c:pt>
                <c:pt idx="58654">
                  <c:v>257.33984379999998</c:v>
                </c:pt>
                <c:pt idx="58655">
                  <c:v>435.33984379999998</c:v>
                </c:pt>
                <c:pt idx="58656">
                  <c:v>298.1875</c:v>
                </c:pt>
                <c:pt idx="58657">
                  <c:v>369.24609379999998</c:v>
                </c:pt>
                <c:pt idx="58658">
                  <c:v>432.234375</c:v>
                </c:pt>
                <c:pt idx="58659">
                  <c:v>493.234375</c:v>
                </c:pt>
                <c:pt idx="58660">
                  <c:v>509.234375</c:v>
                </c:pt>
                <c:pt idx="58661">
                  <c:v>369.16796879999998</c:v>
                </c:pt>
                <c:pt idx="58662">
                  <c:v>302.12890620000002</c:v>
                </c:pt>
                <c:pt idx="58663">
                  <c:v>545.33984380000004</c:v>
                </c:pt>
                <c:pt idx="58664">
                  <c:v>317.33984379999998</c:v>
                </c:pt>
                <c:pt idx="58665">
                  <c:v>397.24609379999998</c:v>
                </c:pt>
                <c:pt idx="58666">
                  <c:v>366.24609379999998</c:v>
                </c:pt>
                <c:pt idx="58667">
                  <c:v>264.24609379999998</c:v>
                </c:pt>
                <c:pt idx="58668">
                  <c:v>366.94140620000002</c:v>
                </c:pt>
                <c:pt idx="58669">
                  <c:v>512.12890619999996</c:v>
                </c:pt>
                <c:pt idx="58670">
                  <c:v>238.33984380000001</c:v>
                </c:pt>
                <c:pt idx="58671">
                  <c:v>557.33984380000004</c:v>
                </c:pt>
                <c:pt idx="58672">
                  <c:v>367.12890620000002</c:v>
                </c:pt>
                <c:pt idx="58673">
                  <c:v>267.12890620000002</c:v>
                </c:pt>
                <c:pt idx="58674">
                  <c:v>308.24609379999998</c:v>
                </c:pt>
                <c:pt idx="58675">
                  <c:v>279.24609379999998</c:v>
                </c:pt>
                <c:pt idx="58676">
                  <c:v>377.94140620000002</c:v>
                </c:pt>
                <c:pt idx="58677">
                  <c:v>285.234375</c:v>
                </c:pt>
                <c:pt idx="58678">
                  <c:v>417.234375</c:v>
                </c:pt>
                <c:pt idx="58679">
                  <c:v>307.16796879999998</c:v>
                </c:pt>
                <c:pt idx="58680">
                  <c:v>273.33984379999998</c:v>
                </c:pt>
                <c:pt idx="58681">
                  <c:v>319.33984379999998</c:v>
                </c:pt>
                <c:pt idx="58682">
                  <c:v>253.33984380000001</c:v>
                </c:pt>
                <c:pt idx="58683">
                  <c:v>346.33984379999998</c:v>
                </c:pt>
                <c:pt idx="58684">
                  <c:v>111.3398438</c:v>
                </c:pt>
                <c:pt idx="58685">
                  <c:v>370.12890620000002</c:v>
                </c:pt>
                <c:pt idx="58686">
                  <c:v>281.12890620000002</c:v>
                </c:pt>
                <c:pt idx="58687">
                  <c:v>443.12890620000002</c:v>
                </c:pt>
                <c:pt idx="58688">
                  <c:v>284.12890620000002</c:v>
                </c:pt>
                <c:pt idx="58689">
                  <c:v>256.12890620000002</c:v>
                </c:pt>
                <c:pt idx="58690">
                  <c:v>412.234375</c:v>
                </c:pt>
                <c:pt idx="58691">
                  <c:v>422.234375</c:v>
                </c:pt>
                <c:pt idx="58692">
                  <c:v>432.16796879999998</c:v>
                </c:pt>
                <c:pt idx="58693">
                  <c:v>513.16796880000004</c:v>
                </c:pt>
                <c:pt idx="58694">
                  <c:v>529.33984380000004</c:v>
                </c:pt>
                <c:pt idx="58695">
                  <c:v>326.12890620000002</c:v>
                </c:pt>
                <c:pt idx="58696">
                  <c:v>365.12890620000002</c:v>
                </c:pt>
                <c:pt idx="58697">
                  <c:v>267.12890620000002</c:v>
                </c:pt>
                <c:pt idx="58698">
                  <c:v>344.1875</c:v>
                </c:pt>
                <c:pt idx="58699">
                  <c:v>236.1875</c:v>
                </c:pt>
                <c:pt idx="58700">
                  <c:v>578.94140619999996</c:v>
                </c:pt>
                <c:pt idx="58701">
                  <c:v>390.94140620000002</c:v>
                </c:pt>
                <c:pt idx="58702">
                  <c:v>493.234375</c:v>
                </c:pt>
                <c:pt idx="58703">
                  <c:v>385.234375</c:v>
                </c:pt>
                <c:pt idx="58704">
                  <c:v>332.16796879999998</c:v>
                </c:pt>
                <c:pt idx="58705">
                  <c:v>410.16796879999998</c:v>
                </c:pt>
                <c:pt idx="58706">
                  <c:v>571.12890619999996</c:v>
                </c:pt>
                <c:pt idx="58707">
                  <c:v>399.33984379999998</c:v>
                </c:pt>
                <c:pt idx="58708">
                  <c:v>515.33984380000004</c:v>
                </c:pt>
                <c:pt idx="58709">
                  <c:v>299.33984379999998</c:v>
                </c:pt>
                <c:pt idx="58710">
                  <c:v>471.12890620000002</c:v>
                </c:pt>
                <c:pt idx="58711">
                  <c:v>271.12890620000002</c:v>
                </c:pt>
                <c:pt idx="58712">
                  <c:v>355.1875</c:v>
                </c:pt>
                <c:pt idx="58713">
                  <c:v>255.24609380000001</c:v>
                </c:pt>
                <c:pt idx="58714">
                  <c:v>486.24609379999998</c:v>
                </c:pt>
                <c:pt idx="58715">
                  <c:v>359.94140620000002</c:v>
                </c:pt>
                <c:pt idx="58716">
                  <c:v>438.94140620000002</c:v>
                </c:pt>
                <c:pt idx="58717">
                  <c:v>659.94140619999996</c:v>
                </c:pt>
                <c:pt idx="58718">
                  <c:v>497.234375</c:v>
                </c:pt>
                <c:pt idx="58719">
                  <c:v>668.33984380000004</c:v>
                </c:pt>
                <c:pt idx="58720">
                  <c:v>536.33984380000004</c:v>
                </c:pt>
                <c:pt idx="58721">
                  <c:v>331.33984379999998</c:v>
                </c:pt>
                <c:pt idx="58722">
                  <c:v>417.12890620000002</c:v>
                </c:pt>
                <c:pt idx="58723">
                  <c:v>290.1875</c:v>
                </c:pt>
                <c:pt idx="58724">
                  <c:v>370.1875</c:v>
                </c:pt>
                <c:pt idx="58725">
                  <c:v>419.24609379999998</c:v>
                </c:pt>
                <c:pt idx="58726">
                  <c:v>383.234375</c:v>
                </c:pt>
                <c:pt idx="58727">
                  <c:v>360.16796879999998</c:v>
                </c:pt>
                <c:pt idx="58728">
                  <c:v>341.16796879999998</c:v>
                </c:pt>
                <c:pt idx="58729">
                  <c:v>412.16796879999998</c:v>
                </c:pt>
                <c:pt idx="58730">
                  <c:v>417.16796879999998</c:v>
                </c:pt>
                <c:pt idx="58731">
                  <c:v>376.12890620000002</c:v>
                </c:pt>
                <c:pt idx="58732">
                  <c:v>459.33984379999998</c:v>
                </c:pt>
                <c:pt idx="58733">
                  <c:v>343.12890620000002</c:v>
                </c:pt>
                <c:pt idx="58734">
                  <c:v>251.12890619999999</c:v>
                </c:pt>
                <c:pt idx="58735">
                  <c:v>494.1875</c:v>
                </c:pt>
                <c:pt idx="58736">
                  <c:v>328.16796879999998</c:v>
                </c:pt>
                <c:pt idx="58737">
                  <c:v>498.12890620000002</c:v>
                </c:pt>
                <c:pt idx="58738">
                  <c:v>391.12890620000002</c:v>
                </c:pt>
                <c:pt idx="58739">
                  <c:v>415.12890620000002</c:v>
                </c:pt>
                <c:pt idx="58740">
                  <c:v>508.12890620000002</c:v>
                </c:pt>
                <c:pt idx="58741">
                  <c:v>345.1875</c:v>
                </c:pt>
                <c:pt idx="58742">
                  <c:v>317.24609379999998</c:v>
                </c:pt>
                <c:pt idx="58743">
                  <c:v>459.234375</c:v>
                </c:pt>
                <c:pt idx="58744">
                  <c:v>261.16796879999998</c:v>
                </c:pt>
                <c:pt idx="58745">
                  <c:v>648.16796880000004</c:v>
                </c:pt>
                <c:pt idx="58746">
                  <c:v>409.12890620000002</c:v>
                </c:pt>
                <c:pt idx="58747">
                  <c:v>436.24609379999998</c:v>
                </c:pt>
                <c:pt idx="58748">
                  <c:v>237.24609380000001</c:v>
                </c:pt>
                <c:pt idx="58749">
                  <c:v>465.94140620000002</c:v>
                </c:pt>
                <c:pt idx="58750">
                  <c:v>555.234375</c:v>
                </c:pt>
                <c:pt idx="58751">
                  <c:v>513.234375</c:v>
                </c:pt>
                <c:pt idx="58752">
                  <c:v>350.234375</c:v>
                </c:pt>
                <c:pt idx="58753">
                  <c:v>501.234375</c:v>
                </c:pt>
                <c:pt idx="58754">
                  <c:v>448.16796879999998</c:v>
                </c:pt>
                <c:pt idx="58755">
                  <c:v>431.1875</c:v>
                </c:pt>
                <c:pt idx="58756">
                  <c:v>420.24609379999998</c:v>
                </c:pt>
                <c:pt idx="58757">
                  <c:v>601.234375</c:v>
                </c:pt>
                <c:pt idx="58758">
                  <c:v>374.12890620000002</c:v>
                </c:pt>
                <c:pt idx="58759">
                  <c:v>470.33984379999998</c:v>
                </c:pt>
                <c:pt idx="58760">
                  <c:v>677.33984380000004</c:v>
                </c:pt>
                <c:pt idx="58761">
                  <c:v>423.33984379999998</c:v>
                </c:pt>
                <c:pt idx="58762">
                  <c:v>492.12890620000002</c:v>
                </c:pt>
                <c:pt idx="58763">
                  <c:v>403.12890620000002</c:v>
                </c:pt>
                <c:pt idx="58764">
                  <c:v>511.12890620000002</c:v>
                </c:pt>
                <c:pt idx="58765">
                  <c:v>512.1875</c:v>
                </c:pt>
                <c:pt idx="58766">
                  <c:v>467.24609379999998</c:v>
                </c:pt>
                <c:pt idx="58767">
                  <c:v>520.94140619999996</c:v>
                </c:pt>
                <c:pt idx="58768">
                  <c:v>543.94140619999996</c:v>
                </c:pt>
                <c:pt idx="58769">
                  <c:v>357.234375</c:v>
                </c:pt>
                <c:pt idx="58770">
                  <c:v>289.16796879999998</c:v>
                </c:pt>
                <c:pt idx="58771">
                  <c:v>327.33984379999998</c:v>
                </c:pt>
                <c:pt idx="58772">
                  <c:v>300.12890620000002</c:v>
                </c:pt>
                <c:pt idx="58773">
                  <c:v>390.12890620000002</c:v>
                </c:pt>
                <c:pt idx="58774">
                  <c:v>539.1875</c:v>
                </c:pt>
                <c:pt idx="58775">
                  <c:v>498.24609379999998</c:v>
                </c:pt>
                <c:pt idx="58776">
                  <c:v>324.94140620000002</c:v>
                </c:pt>
                <c:pt idx="58777">
                  <c:v>415.234375</c:v>
                </c:pt>
                <c:pt idx="58778">
                  <c:v>286.234375</c:v>
                </c:pt>
                <c:pt idx="58779">
                  <c:v>286.234375</c:v>
                </c:pt>
                <c:pt idx="58780">
                  <c:v>418.16796879999998</c:v>
                </c:pt>
                <c:pt idx="58781">
                  <c:v>483.12890620000002</c:v>
                </c:pt>
                <c:pt idx="58782">
                  <c:v>300.12890620000002</c:v>
                </c:pt>
                <c:pt idx="58783">
                  <c:v>480.33984379999998</c:v>
                </c:pt>
                <c:pt idx="58784">
                  <c:v>356.33984379999998</c:v>
                </c:pt>
                <c:pt idx="58785">
                  <c:v>564.33984380000004</c:v>
                </c:pt>
                <c:pt idx="58786">
                  <c:v>552.12890619999996</c:v>
                </c:pt>
                <c:pt idx="58787">
                  <c:v>412.24609379999998</c:v>
                </c:pt>
                <c:pt idx="58788">
                  <c:v>397.24609379999998</c:v>
                </c:pt>
                <c:pt idx="58789">
                  <c:v>401.94140620000002</c:v>
                </c:pt>
                <c:pt idx="58790">
                  <c:v>563.94140619999996</c:v>
                </c:pt>
                <c:pt idx="58791">
                  <c:v>383.33984379999998</c:v>
                </c:pt>
                <c:pt idx="58792">
                  <c:v>313.33984379999998</c:v>
                </c:pt>
                <c:pt idx="58793">
                  <c:v>479.1875</c:v>
                </c:pt>
                <c:pt idx="58794">
                  <c:v>323.94140620000002</c:v>
                </c:pt>
                <c:pt idx="58795">
                  <c:v>388.94140620000002</c:v>
                </c:pt>
                <c:pt idx="58796">
                  <c:v>344.94140620000002</c:v>
                </c:pt>
                <c:pt idx="58797">
                  <c:v>191.1875</c:v>
                </c:pt>
                <c:pt idx="58798">
                  <c:v>409.24609379999998</c:v>
                </c:pt>
                <c:pt idx="58799">
                  <c:v>368.94140620000002</c:v>
                </c:pt>
                <c:pt idx="58800">
                  <c:v>292.234375</c:v>
                </c:pt>
                <c:pt idx="58801">
                  <c:v>387.234375</c:v>
                </c:pt>
                <c:pt idx="58802">
                  <c:v>461.234375</c:v>
                </c:pt>
                <c:pt idx="58803">
                  <c:v>321.16796879999998</c:v>
                </c:pt>
                <c:pt idx="58804">
                  <c:v>363.16796879999998</c:v>
                </c:pt>
                <c:pt idx="58805">
                  <c:v>462.16796879999998</c:v>
                </c:pt>
                <c:pt idx="58806">
                  <c:v>406.33984379999998</c:v>
                </c:pt>
                <c:pt idx="58807">
                  <c:v>362.12890620000002</c:v>
                </c:pt>
                <c:pt idx="58808">
                  <c:v>638.1875</c:v>
                </c:pt>
                <c:pt idx="58809">
                  <c:v>384.94140620000002</c:v>
                </c:pt>
                <c:pt idx="58810">
                  <c:v>491.94140620000002</c:v>
                </c:pt>
                <c:pt idx="58811">
                  <c:v>636.12890619999996</c:v>
                </c:pt>
                <c:pt idx="58812">
                  <c:v>426.12890620000002</c:v>
                </c:pt>
                <c:pt idx="58813">
                  <c:v>542.33984380000004</c:v>
                </c:pt>
                <c:pt idx="58814">
                  <c:v>584.1875</c:v>
                </c:pt>
                <c:pt idx="58815">
                  <c:v>386.1875</c:v>
                </c:pt>
                <c:pt idx="58816">
                  <c:v>384.94140620000002</c:v>
                </c:pt>
                <c:pt idx="58817">
                  <c:v>209.94140619999999</c:v>
                </c:pt>
                <c:pt idx="58818">
                  <c:v>307.94140620000002</c:v>
                </c:pt>
                <c:pt idx="58819">
                  <c:v>473.234375</c:v>
                </c:pt>
                <c:pt idx="58820">
                  <c:v>551.16796880000004</c:v>
                </c:pt>
                <c:pt idx="58821">
                  <c:v>477.16796879999998</c:v>
                </c:pt>
                <c:pt idx="58822">
                  <c:v>450.12890620000002</c:v>
                </c:pt>
                <c:pt idx="58823">
                  <c:v>320.12890620000002</c:v>
                </c:pt>
                <c:pt idx="58824">
                  <c:v>380.1875</c:v>
                </c:pt>
                <c:pt idx="58825">
                  <c:v>430.24609379999998</c:v>
                </c:pt>
                <c:pt idx="58826">
                  <c:v>387.24609379999998</c:v>
                </c:pt>
                <c:pt idx="58827">
                  <c:v>506.24609379999998</c:v>
                </c:pt>
                <c:pt idx="58828">
                  <c:v>329.24609379999998</c:v>
                </c:pt>
                <c:pt idx="58829">
                  <c:v>394.234375</c:v>
                </c:pt>
                <c:pt idx="58830">
                  <c:v>458.16796879999998</c:v>
                </c:pt>
                <c:pt idx="58831">
                  <c:v>410.12890620000002</c:v>
                </c:pt>
                <c:pt idx="58832">
                  <c:v>494.12890620000002</c:v>
                </c:pt>
                <c:pt idx="58833">
                  <c:v>230.33984380000001</c:v>
                </c:pt>
                <c:pt idx="58834">
                  <c:v>478.33984379999998</c:v>
                </c:pt>
                <c:pt idx="58835">
                  <c:v>429.33984379999998</c:v>
                </c:pt>
                <c:pt idx="58836">
                  <c:v>353.12890620000002</c:v>
                </c:pt>
                <c:pt idx="58837">
                  <c:v>344.1875</c:v>
                </c:pt>
                <c:pt idx="58838">
                  <c:v>258.24609379999998</c:v>
                </c:pt>
                <c:pt idx="58839">
                  <c:v>414.24609379999998</c:v>
                </c:pt>
                <c:pt idx="58840">
                  <c:v>350.94140620000002</c:v>
                </c:pt>
                <c:pt idx="58841">
                  <c:v>669.234375</c:v>
                </c:pt>
                <c:pt idx="58842">
                  <c:v>230.16796880000001</c:v>
                </c:pt>
                <c:pt idx="58843">
                  <c:v>309.12890620000002</c:v>
                </c:pt>
                <c:pt idx="58844">
                  <c:v>380.33984379999998</c:v>
                </c:pt>
                <c:pt idx="58845">
                  <c:v>464.1875</c:v>
                </c:pt>
                <c:pt idx="58846">
                  <c:v>416.234375</c:v>
                </c:pt>
                <c:pt idx="58847">
                  <c:v>319.33984379999998</c:v>
                </c:pt>
                <c:pt idx="58848">
                  <c:v>370.12890620000002</c:v>
                </c:pt>
                <c:pt idx="58849">
                  <c:v>364.1875</c:v>
                </c:pt>
                <c:pt idx="58850">
                  <c:v>420.24609379999998</c:v>
                </c:pt>
                <c:pt idx="58851">
                  <c:v>331.234375</c:v>
                </c:pt>
                <c:pt idx="58852">
                  <c:v>505.234375</c:v>
                </c:pt>
                <c:pt idx="58853">
                  <c:v>285.33984379999998</c:v>
                </c:pt>
                <c:pt idx="58854">
                  <c:v>322.33984379999998</c:v>
                </c:pt>
                <c:pt idx="58855">
                  <c:v>557.12890619999996</c:v>
                </c:pt>
                <c:pt idx="58856">
                  <c:v>299.234375</c:v>
                </c:pt>
                <c:pt idx="58857">
                  <c:v>196.16796880000001</c:v>
                </c:pt>
                <c:pt idx="58858">
                  <c:v>345.16796879999998</c:v>
                </c:pt>
                <c:pt idx="58859">
                  <c:v>174.12890619999999</c:v>
                </c:pt>
                <c:pt idx="58860">
                  <c:v>353.33984379999998</c:v>
                </c:pt>
                <c:pt idx="58861">
                  <c:v>416.33984379999998</c:v>
                </c:pt>
                <c:pt idx="58862">
                  <c:v>361.12890620000002</c:v>
                </c:pt>
                <c:pt idx="58863">
                  <c:v>443.12890620000002</c:v>
                </c:pt>
                <c:pt idx="58864">
                  <c:v>355.12890620000002</c:v>
                </c:pt>
                <c:pt idx="58865">
                  <c:v>346.24609379999998</c:v>
                </c:pt>
                <c:pt idx="58866">
                  <c:v>410.12890620000002</c:v>
                </c:pt>
                <c:pt idx="58867">
                  <c:v>403.12890620000002</c:v>
                </c:pt>
                <c:pt idx="58868">
                  <c:v>469.12890620000002</c:v>
                </c:pt>
                <c:pt idx="58869">
                  <c:v>330.12890620000002</c:v>
                </c:pt>
                <c:pt idx="58870">
                  <c:v>231.33984380000001</c:v>
                </c:pt>
                <c:pt idx="58871">
                  <c:v>417.33984379999998</c:v>
                </c:pt>
                <c:pt idx="58872">
                  <c:v>489.1875</c:v>
                </c:pt>
                <c:pt idx="58873">
                  <c:v>314.1875</c:v>
                </c:pt>
                <c:pt idx="58874">
                  <c:v>290.24609379999998</c:v>
                </c:pt>
                <c:pt idx="58875">
                  <c:v>553.94140619999996</c:v>
                </c:pt>
                <c:pt idx="58876">
                  <c:v>230.94140619999999</c:v>
                </c:pt>
                <c:pt idx="58877">
                  <c:v>403.16796879999998</c:v>
                </c:pt>
                <c:pt idx="58878">
                  <c:v>360.12890620000002</c:v>
                </c:pt>
                <c:pt idx="58879">
                  <c:v>352.33984379999998</c:v>
                </c:pt>
                <c:pt idx="58880">
                  <c:v>520.33984380000004</c:v>
                </c:pt>
                <c:pt idx="58881">
                  <c:v>481.33984379999998</c:v>
                </c:pt>
                <c:pt idx="58882">
                  <c:v>353.12890620000002</c:v>
                </c:pt>
                <c:pt idx="58883">
                  <c:v>551.1875</c:v>
                </c:pt>
                <c:pt idx="58884">
                  <c:v>554.1875</c:v>
                </c:pt>
                <c:pt idx="58885">
                  <c:v>403.24609379999998</c:v>
                </c:pt>
                <c:pt idx="58886">
                  <c:v>272.24609379999998</c:v>
                </c:pt>
                <c:pt idx="58887">
                  <c:v>437.94140620000002</c:v>
                </c:pt>
                <c:pt idx="58888">
                  <c:v>315.94140620000002</c:v>
                </c:pt>
                <c:pt idx="58889">
                  <c:v>229.16796880000001</c:v>
                </c:pt>
                <c:pt idx="58890">
                  <c:v>274.33984379999998</c:v>
                </c:pt>
                <c:pt idx="58891">
                  <c:v>601.33984380000004</c:v>
                </c:pt>
                <c:pt idx="58892">
                  <c:v>319.12890620000002</c:v>
                </c:pt>
                <c:pt idx="58893">
                  <c:v>378.1875</c:v>
                </c:pt>
                <c:pt idx="58894">
                  <c:v>349.24609379999998</c:v>
                </c:pt>
                <c:pt idx="58895">
                  <c:v>306.94140620000002</c:v>
                </c:pt>
                <c:pt idx="58896">
                  <c:v>387.94140620000002</c:v>
                </c:pt>
                <c:pt idx="58897">
                  <c:v>353.234375</c:v>
                </c:pt>
                <c:pt idx="58898">
                  <c:v>433.234375</c:v>
                </c:pt>
                <c:pt idx="58899">
                  <c:v>474.16796879999998</c:v>
                </c:pt>
                <c:pt idx="58900">
                  <c:v>357.33984379999998</c:v>
                </c:pt>
                <c:pt idx="58901">
                  <c:v>502.12890620000002</c:v>
                </c:pt>
                <c:pt idx="58902">
                  <c:v>331.12890620000002</c:v>
                </c:pt>
                <c:pt idx="58903">
                  <c:v>445.12890620000002</c:v>
                </c:pt>
                <c:pt idx="58904">
                  <c:v>451.12890620000002</c:v>
                </c:pt>
                <c:pt idx="58905">
                  <c:v>381.94140620000002</c:v>
                </c:pt>
                <c:pt idx="58906">
                  <c:v>373.94140620000002</c:v>
                </c:pt>
                <c:pt idx="58907">
                  <c:v>375.234375</c:v>
                </c:pt>
                <c:pt idx="58908">
                  <c:v>685.234375</c:v>
                </c:pt>
                <c:pt idx="58909">
                  <c:v>365.16796879999998</c:v>
                </c:pt>
                <c:pt idx="58910">
                  <c:v>362.12890620000002</c:v>
                </c:pt>
                <c:pt idx="58911">
                  <c:v>415.12890620000002</c:v>
                </c:pt>
                <c:pt idx="58912">
                  <c:v>426.12890620000002</c:v>
                </c:pt>
                <c:pt idx="58913">
                  <c:v>225.33984380000001</c:v>
                </c:pt>
                <c:pt idx="58914">
                  <c:v>517.33984380000004</c:v>
                </c:pt>
                <c:pt idx="58915">
                  <c:v>414.33984379999998</c:v>
                </c:pt>
                <c:pt idx="58916">
                  <c:v>415.12890620000002</c:v>
                </c:pt>
                <c:pt idx="58917">
                  <c:v>386.12890620000002</c:v>
                </c:pt>
                <c:pt idx="58918">
                  <c:v>479.12890620000002</c:v>
                </c:pt>
                <c:pt idx="58919">
                  <c:v>397.1875</c:v>
                </c:pt>
                <c:pt idx="58920">
                  <c:v>533.1875</c:v>
                </c:pt>
                <c:pt idx="58921">
                  <c:v>518.94140619999996</c:v>
                </c:pt>
                <c:pt idx="58922">
                  <c:v>313.234375</c:v>
                </c:pt>
                <c:pt idx="58923">
                  <c:v>472.12890620000002</c:v>
                </c:pt>
                <c:pt idx="58924">
                  <c:v>372.12890620000002</c:v>
                </c:pt>
                <c:pt idx="58925">
                  <c:v>574.12890619999996</c:v>
                </c:pt>
                <c:pt idx="58926">
                  <c:v>328.12890620000002</c:v>
                </c:pt>
                <c:pt idx="58927">
                  <c:v>509.1875</c:v>
                </c:pt>
                <c:pt idx="58928">
                  <c:v>322.24609379999998</c:v>
                </c:pt>
                <c:pt idx="58929">
                  <c:v>447.24609379999998</c:v>
                </c:pt>
                <c:pt idx="58930">
                  <c:v>316.24609379999998</c:v>
                </c:pt>
                <c:pt idx="58931">
                  <c:v>460.24609379999998</c:v>
                </c:pt>
                <c:pt idx="58932">
                  <c:v>365.94140620000002</c:v>
                </c:pt>
                <c:pt idx="58933">
                  <c:v>392.16796879999998</c:v>
                </c:pt>
                <c:pt idx="58934">
                  <c:v>309.12890620000002</c:v>
                </c:pt>
                <c:pt idx="58935">
                  <c:v>365.12890620000002</c:v>
                </c:pt>
                <c:pt idx="58936">
                  <c:v>503.24609379999998</c:v>
                </c:pt>
                <c:pt idx="58937">
                  <c:v>401.24609379999998</c:v>
                </c:pt>
                <c:pt idx="58938">
                  <c:v>548.16796880000004</c:v>
                </c:pt>
                <c:pt idx="58939">
                  <c:v>269.16796879999998</c:v>
                </c:pt>
                <c:pt idx="58940">
                  <c:v>346.12890620000002</c:v>
                </c:pt>
                <c:pt idx="58941">
                  <c:v>347.12890620000002</c:v>
                </c:pt>
                <c:pt idx="58942">
                  <c:v>371.33984379999998</c:v>
                </c:pt>
                <c:pt idx="58943">
                  <c:v>405.24609379999998</c:v>
                </c:pt>
                <c:pt idx="58944">
                  <c:v>440.24609379999998</c:v>
                </c:pt>
                <c:pt idx="58945">
                  <c:v>400.234375</c:v>
                </c:pt>
                <c:pt idx="58946">
                  <c:v>436.234375</c:v>
                </c:pt>
                <c:pt idx="58947">
                  <c:v>632.234375</c:v>
                </c:pt>
                <c:pt idx="58948">
                  <c:v>517.12890619999996</c:v>
                </c:pt>
                <c:pt idx="58949">
                  <c:v>294.1875</c:v>
                </c:pt>
                <c:pt idx="58950">
                  <c:v>391.1875</c:v>
                </c:pt>
                <c:pt idx="58951">
                  <c:v>435.1875</c:v>
                </c:pt>
                <c:pt idx="58952">
                  <c:v>362.24609379999998</c:v>
                </c:pt>
                <c:pt idx="58953">
                  <c:v>287.24609379999998</c:v>
                </c:pt>
                <c:pt idx="58954">
                  <c:v>322.94140620000002</c:v>
                </c:pt>
                <c:pt idx="58955">
                  <c:v>423.234375</c:v>
                </c:pt>
                <c:pt idx="58956">
                  <c:v>302.234375</c:v>
                </c:pt>
                <c:pt idx="58957">
                  <c:v>301.234375</c:v>
                </c:pt>
                <c:pt idx="58958">
                  <c:v>519.234375</c:v>
                </c:pt>
                <c:pt idx="58959">
                  <c:v>501.234375</c:v>
                </c:pt>
                <c:pt idx="58960">
                  <c:v>575.234375</c:v>
                </c:pt>
                <c:pt idx="58961">
                  <c:v>417.234375</c:v>
                </c:pt>
                <c:pt idx="58962">
                  <c:v>572.234375</c:v>
                </c:pt>
                <c:pt idx="58963">
                  <c:v>568.16796880000004</c:v>
                </c:pt>
                <c:pt idx="58964">
                  <c:v>279.12890620000002</c:v>
                </c:pt>
                <c:pt idx="58965">
                  <c:v>511.33984379999998</c:v>
                </c:pt>
                <c:pt idx="58966">
                  <c:v>709.33984380000004</c:v>
                </c:pt>
                <c:pt idx="58967">
                  <c:v>370.12890620000002</c:v>
                </c:pt>
                <c:pt idx="58968">
                  <c:v>467.12890620000002</c:v>
                </c:pt>
                <c:pt idx="58969">
                  <c:v>585.12890619999996</c:v>
                </c:pt>
                <c:pt idx="58970">
                  <c:v>476.1875</c:v>
                </c:pt>
                <c:pt idx="58971">
                  <c:v>347.24609379999998</c:v>
                </c:pt>
                <c:pt idx="58972">
                  <c:v>420.94140620000002</c:v>
                </c:pt>
                <c:pt idx="58973">
                  <c:v>304.94140620000002</c:v>
                </c:pt>
                <c:pt idx="58974">
                  <c:v>462.94140620000002</c:v>
                </c:pt>
                <c:pt idx="58975">
                  <c:v>376.234375</c:v>
                </c:pt>
                <c:pt idx="58976">
                  <c:v>378.16796879999998</c:v>
                </c:pt>
                <c:pt idx="58977">
                  <c:v>289.16796879999998</c:v>
                </c:pt>
                <c:pt idx="58978">
                  <c:v>496.12890620000002</c:v>
                </c:pt>
                <c:pt idx="58979">
                  <c:v>290.12890620000002</c:v>
                </c:pt>
                <c:pt idx="58980">
                  <c:v>502.33984379999998</c:v>
                </c:pt>
                <c:pt idx="58981">
                  <c:v>517.12890619999996</c:v>
                </c:pt>
                <c:pt idx="58982">
                  <c:v>341.24609379999998</c:v>
                </c:pt>
                <c:pt idx="58983">
                  <c:v>294.94140620000002</c:v>
                </c:pt>
                <c:pt idx="58984">
                  <c:v>373.16796879999998</c:v>
                </c:pt>
                <c:pt idx="58985">
                  <c:v>430.16796879999998</c:v>
                </c:pt>
                <c:pt idx="58986">
                  <c:v>562.12890619999996</c:v>
                </c:pt>
                <c:pt idx="58987">
                  <c:v>439.33984379999998</c:v>
                </c:pt>
                <c:pt idx="58988">
                  <c:v>490.12890620000002</c:v>
                </c:pt>
                <c:pt idx="58989">
                  <c:v>387.12890620000002</c:v>
                </c:pt>
                <c:pt idx="58990">
                  <c:v>299.12890620000002</c:v>
                </c:pt>
                <c:pt idx="58991">
                  <c:v>345.12890620000002</c:v>
                </c:pt>
                <c:pt idx="58992">
                  <c:v>423.24609379999998</c:v>
                </c:pt>
                <c:pt idx="58993">
                  <c:v>355.24609379999998</c:v>
                </c:pt>
                <c:pt idx="58994">
                  <c:v>357.16796879999998</c:v>
                </c:pt>
                <c:pt idx="58995">
                  <c:v>388.16796879999998</c:v>
                </c:pt>
                <c:pt idx="58996">
                  <c:v>609.33984380000004</c:v>
                </c:pt>
                <c:pt idx="58997">
                  <c:v>467.12890620000002</c:v>
                </c:pt>
                <c:pt idx="58998">
                  <c:v>259.12890620000002</c:v>
                </c:pt>
                <c:pt idx="58999">
                  <c:v>352.1875</c:v>
                </c:pt>
                <c:pt idx="59000">
                  <c:v>286.1875</c:v>
                </c:pt>
                <c:pt idx="59001">
                  <c:v>539.1875</c:v>
                </c:pt>
                <c:pt idx="59002">
                  <c:v>397.24609379999998</c:v>
                </c:pt>
                <c:pt idx="59003">
                  <c:v>366.24609379999998</c:v>
                </c:pt>
                <c:pt idx="59004">
                  <c:v>357.94140620000002</c:v>
                </c:pt>
                <c:pt idx="59005">
                  <c:v>413.16796879999998</c:v>
                </c:pt>
                <c:pt idx="59006">
                  <c:v>360.12890620000002</c:v>
                </c:pt>
                <c:pt idx="59007">
                  <c:v>494.12890620000002</c:v>
                </c:pt>
                <c:pt idx="59008">
                  <c:v>334.24609379999998</c:v>
                </c:pt>
                <c:pt idx="59009">
                  <c:v>337.24609379999998</c:v>
                </c:pt>
                <c:pt idx="59010">
                  <c:v>289.24609379999998</c:v>
                </c:pt>
                <c:pt idx="59011">
                  <c:v>405.24609379999998</c:v>
                </c:pt>
                <c:pt idx="59012">
                  <c:v>465.94140620000002</c:v>
                </c:pt>
                <c:pt idx="59013">
                  <c:v>331.94140620000002</c:v>
                </c:pt>
                <c:pt idx="59014">
                  <c:v>416.94140620000002</c:v>
                </c:pt>
                <c:pt idx="59015">
                  <c:v>432.234375</c:v>
                </c:pt>
                <c:pt idx="59016">
                  <c:v>366.234375</c:v>
                </c:pt>
                <c:pt idx="59017">
                  <c:v>270.12890620000002</c:v>
                </c:pt>
                <c:pt idx="59018">
                  <c:v>422.33984379999998</c:v>
                </c:pt>
                <c:pt idx="59019">
                  <c:v>345.33984379999998</c:v>
                </c:pt>
                <c:pt idx="59020">
                  <c:v>520.1875</c:v>
                </c:pt>
                <c:pt idx="59021">
                  <c:v>277.1875</c:v>
                </c:pt>
                <c:pt idx="59022">
                  <c:v>246.24609380000001</c:v>
                </c:pt>
                <c:pt idx="59023">
                  <c:v>287.24609379999998</c:v>
                </c:pt>
                <c:pt idx="59024">
                  <c:v>286.94140620000002</c:v>
                </c:pt>
                <c:pt idx="59025">
                  <c:v>430.16796879999998</c:v>
                </c:pt>
                <c:pt idx="59026">
                  <c:v>453.16796879999998</c:v>
                </c:pt>
                <c:pt idx="59027">
                  <c:v>561.12890619999996</c:v>
                </c:pt>
                <c:pt idx="59028">
                  <c:v>335.33984379999998</c:v>
                </c:pt>
                <c:pt idx="59029">
                  <c:v>336.33984379999998</c:v>
                </c:pt>
                <c:pt idx="59030">
                  <c:v>343.33984379999998</c:v>
                </c:pt>
                <c:pt idx="59031">
                  <c:v>459.12890620000002</c:v>
                </c:pt>
                <c:pt idx="59032">
                  <c:v>443.12890620000002</c:v>
                </c:pt>
                <c:pt idx="59033">
                  <c:v>455.12890620000002</c:v>
                </c:pt>
                <c:pt idx="59034">
                  <c:v>314.12890620000002</c:v>
                </c:pt>
                <c:pt idx="59035">
                  <c:v>311.24609379999998</c:v>
                </c:pt>
                <c:pt idx="59036">
                  <c:v>251.94140619999999</c:v>
                </c:pt>
                <c:pt idx="59037">
                  <c:v>369.94140620000002</c:v>
                </c:pt>
                <c:pt idx="59038">
                  <c:v>400.234375</c:v>
                </c:pt>
                <c:pt idx="59039">
                  <c:v>322.16796879999998</c:v>
                </c:pt>
                <c:pt idx="59040">
                  <c:v>321.12890620000002</c:v>
                </c:pt>
                <c:pt idx="59041">
                  <c:v>374.12890620000002</c:v>
                </c:pt>
                <c:pt idx="59042">
                  <c:v>408.33984379999998</c:v>
                </c:pt>
                <c:pt idx="59043">
                  <c:v>362.33984379999998</c:v>
                </c:pt>
                <c:pt idx="59044">
                  <c:v>176.1875</c:v>
                </c:pt>
                <c:pt idx="59045">
                  <c:v>597.1875</c:v>
                </c:pt>
                <c:pt idx="59046">
                  <c:v>336.24609379999998</c:v>
                </c:pt>
                <c:pt idx="59047">
                  <c:v>361.16796879999998</c:v>
                </c:pt>
                <c:pt idx="59048">
                  <c:v>356.12890620000002</c:v>
                </c:pt>
                <c:pt idx="59049">
                  <c:v>430.12890620000002</c:v>
                </c:pt>
                <c:pt idx="59050">
                  <c:v>496.12890620000002</c:v>
                </c:pt>
                <c:pt idx="59051">
                  <c:v>581.24609380000004</c:v>
                </c:pt>
                <c:pt idx="59052">
                  <c:v>487.94140620000002</c:v>
                </c:pt>
                <c:pt idx="59053">
                  <c:v>312.16796879999998</c:v>
                </c:pt>
                <c:pt idx="59054">
                  <c:v>452.16796879999998</c:v>
                </c:pt>
                <c:pt idx="59055">
                  <c:v>249.12890619999999</c:v>
                </c:pt>
                <c:pt idx="59056">
                  <c:v>232.12890619999999</c:v>
                </c:pt>
                <c:pt idx="59057">
                  <c:v>441.94140620000002</c:v>
                </c:pt>
                <c:pt idx="59058">
                  <c:v>556.234375</c:v>
                </c:pt>
                <c:pt idx="59059">
                  <c:v>282.16796879999998</c:v>
                </c:pt>
                <c:pt idx="59060">
                  <c:v>439.12890620000002</c:v>
                </c:pt>
                <c:pt idx="59061">
                  <c:v>544.12890619999996</c:v>
                </c:pt>
                <c:pt idx="59062">
                  <c:v>414.33984379999998</c:v>
                </c:pt>
                <c:pt idx="59063">
                  <c:v>486.33984379999998</c:v>
                </c:pt>
                <c:pt idx="59064">
                  <c:v>444.24609379999998</c:v>
                </c:pt>
                <c:pt idx="59065">
                  <c:v>302.24609379999998</c:v>
                </c:pt>
                <c:pt idx="59066">
                  <c:v>255.94140619999999</c:v>
                </c:pt>
                <c:pt idx="59067">
                  <c:v>561.12890619999996</c:v>
                </c:pt>
                <c:pt idx="59068">
                  <c:v>414.12890620000002</c:v>
                </c:pt>
                <c:pt idx="59069">
                  <c:v>506.24609379999998</c:v>
                </c:pt>
                <c:pt idx="59070">
                  <c:v>355.24609379999998</c:v>
                </c:pt>
                <c:pt idx="59071">
                  <c:v>312.234375</c:v>
                </c:pt>
                <c:pt idx="59072">
                  <c:v>383.234375</c:v>
                </c:pt>
                <c:pt idx="59073">
                  <c:v>535.234375</c:v>
                </c:pt>
                <c:pt idx="59074">
                  <c:v>420.12890620000002</c:v>
                </c:pt>
                <c:pt idx="59075">
                  <c:v>431.33984379999998</c:v>
                </c:pt>
                <c:pt idx="59076">
                  <c:v>471.33984379999998</c:v>
                </c:pt>
                <c:pt idx="59077">
                  <c:v>362.94140620000002</c:v>
                </c:pt>
                <c:pt idx="59078">
                  <c:v>396.16796879999998</c:v>
                </c:pt>
                <c:pt idx="59079">
                  <c:v>341.16796879999998</c:v>
                </c:pt>
                <c:pt idx="59080">
                  <c:v>261.12890620000002</c:v>
                </c:pt>
                <c:pt idx="59081">
                  <c:v>364.12890620000002</c:v>
                </c:pt>
                <c:pt idx="59082">
                  <c:v>271.1875</c:v>
                </c:pt>
                <c:pt idx="59083">
                  <c:v>436.1875</c:v>
                </c:pt>
                <c:pt idx="59084">
                  <c:v>337.94140620000002</c:v>
                </c:pt>
                <c:pt idx="59085">
                  <c:v>473.16796879999998</c:v>
                </c:pt>
                <c:pt idx="59086">
                  <c:v>380.12890620000002</c:v>
                </c:pt>
                <c:pt idx="59087">
                  <c:v>356.33984379999998</c:v>
                </c:pt>
                <c:pt idx="59088">
                  <c:v>398.33984379999998</c:v>
                </c:pt>
                <c:pt idx="59089">
                  <c:v>365.12890620000002</c:v>
                </c:pt>
                <c:pt idx="59090">
                  <c:v>282.1875</c:v>
                </c:pt>
                <c:pt idx="59091">
                  <c:v>446.24609379999998</c:v>
                </c:pt>
                <c:pt idx="59092">
                  <c:v>331.94140620000002</c:v>
                </c:pt>
                <c:pt idx="59093">
                  <c:v>545.94140619999996</c:v>
                </c:pt>
                <c:pt idx="59094">
                  <c:v>325.94140620000002</c:v>
                </c:pt>
                <c:pt idx="59095">
                  <c:v>491.94140620000002</c:v>
                </c:pt>
                <c:pt idx="59096">
                  <c:v>297.94140620000002</c:v>
                </c:pt>
                <c:pt idx="59097">
                  <c:v>223.234375</c:v>
                </c:pt>
                <c:pt idx="59098">
                  <c:v>490.16796879999998</c:v>
                </c:pt>
                <c:pt idx="59099">
                  <c:v>388.16796879999998</c:v>
                </c:pt>
                <c:pt idx="59100">
                  <c:v>325.12890620000002</c:v>
                </c:pt>
                <c:pt idx="59101">
                  <c:v>399.33984379999998</c:v>
                </c:pt>
                <c:pt idx="59102">
                  <c:v>413.12890620000002</c:v>
                </c:pt>
                <c:pt idx="59103">
                  <c:v>275.94140620000002</c:v>
                </c:pt>
                <c:pt idx="59104">
                  <c:v>632.234375</c:v>
                </c:pt>
                <c:pt idx="59105">
                  <c:v>328.234375</c:v>
                </c:pt>
                <c:pt idx="59106">
                  <c:v>250.12890619999999</c:v>
                </c:pt>
                <c:pt idx="59107">
                  <c:v>404.12890620000002</c:v>
                </c:pt>
                <c:pt idx="59108">
                  <c:v>383.12890620000002</c:v>
                </c:pt>
                <c:pt idx="59109">
                  <c:v>389.12890620000002</c:v>
                </c:pt>
                <c:pt idx="59110">
                  <c:v>437.1875</c:v>
                </c:pt>
                <c:pt idx="59111">
                  <c:v>346.1875</c:v>
                </c:pt>
                <c:pt idx="59112">
                  <c:v>167.24609380000001</c:v>
                </c:pt>
                <c:pt idx="59113">
                  <c:v>286.234375</c:v>
                </c:pt>
                <c:pt idx="59114">
                  <c:v>417.234375</c:v>
                </c:pt>
                <c:pt idx="59115">
                  <c:v>190.12890619999999</c:v>
                </c:pt>
                <c:pt idx="59116">
                  <c:v>611.12890619999996</c:v>
                </c:pt>
                <c:pt idx="59117">
                  <c:v>483.33984379999998</c:v>
                </c:pt>
                <c:pt idx="59118">
                  <c:v>467.33984379999998</c:v>
                </c:pt>
                <c:pt idx="59119">
                  <c:v>505.33984379999998</c:v>
                </c:pt>
                <c:pt idx="59120">
                  <c:v>252.12890619999999</c:v>
                </c:pt>
                <c:pt idx="59121">
                  <c:v>717.94140619999996</c:v>
                </c:pt>
                <c:pt idx="59122">
                  <c:v>278.234375</c:v>
                </c:pt>
                <c:pt idx="59123">
                  <c:v>307.234375</c:v>
                </c:pt>
                <c:pt idx="59124">
                  <c:v>488.16796879999998</c:v>
                </c:pt>
                <c:pt idx="59125">
                  <c:v>441.16796879999998</c:v>
                </c:pt>
                <c:pt idx="59126">
                  <c:v>539.33984380000004</c:v>
                </c:pt>
                <c:pt idx="59127">
                  <c:v>452.12890620000002</c:v>
                </c:pt>
                <c:pt idx="59128">
                  <c:v>383.12890620000002</c:v>
                </c:pt>
                <c:pt idx="59129">
                  <c:v>599.12890619999996</c:v>
                </c:pt>
                <c:pt idx="59130">
                  <c:v>425.12890620000002</c:v>
                </c:pt>
                <c:pt idx="59131">
                  <c:v>335.1875</c:v>
                </c:pt>
                <c:pt idx="59132">
                  <c:v>215.1875</c:v>
                </c:pt>
                <c:pt idx="59133">
                  <c:v>451.24609379999998</c:v>
                </c:pt>
                <c:pt idx="59134">
                  <c:v>410.94140620000002</c:v>
                </c:pt>
                <c:pt idx="59135">
                  <c:v>438.234375</c:v>
                </c:pt>
                <c:pt idx="59136">
                  <c:v>349.234375</c:v>
                </c:pt>
                <c:pt idx="59137">
                  <c:v>337.16796879999998</c:v>
                </c:pt>
                <c:pt idx="59138">
                  <c:v>236.16796880000001</c:v>
                </c:pt>
                <c:pt idx="59139">
                  <c:v>577.12890619999996</c:v>
                </c:pt>
                <c:pt idx="59140">
                  <c:v>705.12890619999996</c:v>
                </c:pt>
                <c:pt idx="59141">
                  <c:v>493.1875</c:v>
                </c:pt>
                <c:pt idx="59142">
                  <c:v>443.1875</c:v>
                </c:pt>
                <c:pt idx="59143">
                  <c:v>500.1875</c:v>
                </c:pt>
                <c:pt idx="59144">
                  <c:v>440.94140620000002</c:v>
                </c:pt>
                <c:pt idx="59145">
                  <c:v>374.94140620000002</c:v>
                </c:pt>
                <c:pt idx="59146">
                  <c:v>464.234375</c:v>
                </c:pt>
                <c:pt idx="59147">
                  <c:v>412.1875</c:v>
                </c:pt>
                <c:pt idx="59148">
                  <c:v>561.24609380000004</c:v>
                </c:pt>
                <c:pt idx="59149">
                  <c:v>393.12890620000002</c:v>
                </c:pt>
                <c:pt idx="59150">
                  <c:v>334.12890620000002</c:v>
                </c:pt>
                <c:pt idx="59151">
                  <c:v>293.12890620000002</c:v>
                </c:pt>
                <c:pt idx="59152">
                  <c:v>420.1875</c:v>
                </c:pt>
                <c:pt idx="59153">
                  <c:v>340.1875</c:v>
                </c:pt>
                <c:pt idx="59154">
                  <c:v>157.24609380000001</c:v>
                </c:pt>
                <c:pt idx="59155">
                  <c:v>349.94140620000002</c:v>
                </c:pt>
                <c:pt idx="59156">
                  <c:v>266.94140620000002</c:v>
                </c:pt>
                <c:pt idx="59157">
                  <c:v>346.94140620000002</c:v>
                </c:pt>
                <c:pt idx="59158">
                  <c:v>296.234375</c:v>
                </c:pt>
                <c:pt idx="59159">
                  <c:v>412.16796879999998</c:v>
                </c:pt>
                <c:pt idx="59160">
                  <c:v>338.16796879999998</c:v>
                </c:pt>
                <c:pt idx="59161">
                  <c:v>436.16796879999998</c:v>
                </c:pt>
                <c:pt idx="59162">
                  <c:v>625.12890619999996</c:v>
                </c:pt>
                <c:pt idx="59163">
                  <c:v>313.12890620000002</c:v>
                </c:pt>
                <c:pt idx="59164">
                  <c:v>384.1875</c:v>
                </c:pt>
                <c:pt idx="59165">
                  <c:v>615.1875</c:v>
                </c:pt>
                <c:pt idx="59166">
                  <c:v>393.24609379999998</c:v>
                </c:pt>
                <c:pt idx="59167">
                  <c:v>340.94140620000002</c:v>
                </c:pt>
                <c:pt idx="59168">
                  <c:v>403.94140620000002</c:v>
                </c:pt>
                <c:pt idx="59169">
                  <c:v>365.94140620000002</c:v>
                </c:pt>
                <c:pt idx="59170">
                  <c:v>431.16796879999998</c:v>
                </c:pt>
                <c:pt idx="59171">
                  <c:v>268.12890620000002</c:v>
                </c:pt>
                <c:pt idx="59172">
                  <c:v>537.12890619999996</c:v>
                </c:pt>
                <c:pt idx="59173">
                  <c:v>388.33984379999998</c:v>
                </c:pt>
                <c:pt idx="59174">
                  <c:v>510.33984379999998</c:v>
                </c:pt>
                <c:pt idx="59175">
                  <c:v>370.94140620000002</c:v>
                </c:pt>
                <c:pt idx="59176">
                  <c:v>584.234375</c:v>
                </c:pt>
                <c:pt idx="59177">
                  <c:v>329.234375</c:v>
                </c:pt>
                <c:pt idx="59178">
                  <c:v>444.234375</c:v>
                </c:pt>
                <c:pt idx="59179">
                  <c:v>434.16796879999998</c:v>
                </c:pt>
                <c:pt idx="59180">
                  <c:v>204.16796880000001</c:v>
                </c:pt>
                <c:pt idx="59181">
                  <c:v>270.1875</c:v>
                </c:pt>
                <c:pt idx="59182">
                  <c:v>579.1875</c:v>
                </c:pt>
                <c:pt idx="59183">
                  <c:v>270.1875</c:v>
                </c:pt>
                <c:pt idx="59184">
                  <c:v>273.1875</c:v>
                </c:pt>
                <c:pt idx="59185">
                  <c:v>385.24609379999998</c:v>
                </c:pt>
                <c:pt idx="59186">
                  <c:v>429.94140620000002</c:v>
                </c:pt>
                <c:pt idx="59187">
                  <c:v>489.94140620000002</c:v>
                </c:pt>
                <c:pt idx="59188">
                  <c:v>320.94140620000002</c:v>
                </c:pt>
                <c:pt idx="59189">
                  <c:v>311.234375</c:v>
                </c:pt>
                <c:pt idx="59190">
                  <c:v>318.234375</c:v>
                </c:pt>
                <c:pt idx="59191">
                  <c:v>279.12890620000002</c:v>
                </c:pt>
                <c:pt idx="59192">
                  <c:v>390.33984379999998</c:v>
                </c:pt>
                <c:pt idx="59193">
                  <c:v>323.12890620000002</c:v>
                </c:pt>
                <c:pt idx="59194">
                  <c:v>357.1875</c:v>
                </c:pt>
                <c:pt idx="59195">
                  <c:v>351.1875</c:v>
                </c:pt>
                <c:pt idx="59196">
                  <c:v>446.94140620000002</c:v>
                </c:pt>
                <c:pt idx="59197">
                  <c:v>320.234375</c:v>
                </c:pt>
                <c:pt idx="59198">
                  <c:v>412.16796879999998</c:v>
                </c:pt>
                <c:pt idx="59199">
                  <c:v>417.16796879999998</c:v>
                </c:pt>
                <c:pt idx="59200">
                  <c:v>453.12890620000002</c:v>
                </c:pt>
                <c:pt idx="59201">
                  <c:v>482.12890620000002</c:v>
                </c:pt>
                <c:pt idx="59202">
                  <c:v>380.12890620000002</c:v>
                </c:pt>
                <c:pt idx="59203">
                  <c:v>524.12890619999996</c:v>
                </c:pt>
                <c:pt idx="59204">
                  <c:v>347.12890620000002</c:v>
                </c:pt>
                <c:pt idx="59205">
                  <c:v>486.12890620000002</c:v>
                </c:pt>
                <c:pt idx="59206">
                  <c:v>313.24609379999998</c:v>
                </c:pt>
                <c:pt idx="59207">
                  <c:v>452.24609379999998</c:v>
                </c:pt>
                <c:pt idx="59208">
                  <c:v>405.24609379999998</c:v>
                </c:pt>
                <c:pt idx="59209">
                  <c:v>403.94140620000002</c:v>
                </c:pt>
                <c:pt idx="59210">
                  <c:v>391.234375</c:v>
                </c:pt>
                <c:pt idx="59211">
                  <c:v>530.234375</c:v>
                </c:pt>
                <c:pt idx="59212">
                  <c:v>658.16796880000004</c:v>
                </c:pt>
                <c:pt idx="59213">
                  <c:v>561.16796880000004</c:v>
                </c:pt>
                <c:pt idx="59214">
                  <c:v>320.12890620000002</c:v>
                </c:pt>
                <c:pt idx="59215">
                  <c:v>361.12890620000002</c:v>
                </c:pt>
                <c:pt idx="59216">
                  <c:v>458.12890620000002</c:v>
                </c:pt>
                <c:pt idx="59217">
                  <c:v>451.12890620000002</c:v>
                </c:pt>
                <c:pt idx="59218">
                  <c:v>363.1875</c:v>
                </c:pt>
                <c:pt idx="59219">
                  <c:v>526.24609380000004</c:v>
                </c:pt>
                <c:pt idx="59220">
                  <c:v>382.234375</c:v>
                </c:pt>
                <c:pt idx="59221">
                  <c:v>255.16796880000001</c:v>
                </c:pt>
                <c:pt idx="59222">
                  <c:v>295.16796879999998</c:v>
                </c:pt>
                <c:pt idx="59223">
                  <c:v>414.16796879999998</c:v>
                </c:pt>
                <c:pt idx="59224">
                  <c:v>328.12890620000002</c:v>
                </c:pt>
                <c:pt idx="59225">
                  <c:v>437.12890620000002</c:v>
                </c:pt>
                <c:pt idx="59226">
                  <c:v>280.33984379999998</c:v>
                </c:pt>
                <c:pt idx="59227">
                  <c:v>289.1875</c:v>
                </c:pt>
                <c:pt idx="59228">
                  <c:v>692.1875</c:v>
                </c:pt>
                <c:pt idx="59229">
                  <c:v>602.24609380000004</c:v>
                </c:pt>
                <c:pt idx="59230">
                  <c:v>569.24609380000004</c:v>
                </c:pt>
                <c:pt idx="59231">
                  <c:v>208.24609380000001</c:v>
                </c:pt>
                <c:pt idx="59232">
                  <c:v>514.24609380000004</c:v>
                </c:pt>
                <c:pt idx="59233">
                  <c:v>591.94140619999996</c:v>
                </c:pt>
                <c:pt idx="59234">
                  <c:v>335.234375</c:v>
                </c:pt>
                <c:pt idx="59235">
                  <c:v>420.234375</c:v>
                </c:pt>
                <c:pt idx="59236">
                  <c:v>326.16796879999998</c:v>
                </c:pt>
                <c:pt idx="59237">
                  <c:v>591.16796880000004</c:v>
                </c:pt>
                <c:pt idx="59238">
                  <c:v>465.12890620000002</c:v>
                </c:pt>
                <c:pt idx="59239">
                  <c:v>343.1875</c:v>
                </c:pt>
                <c:pt idx="59240">
                  <c:v>622.1875</c:v>
                </c:pt>
                <c:pt idx="59241">
                  <c:v>292.1875</c:v>
                </c:pt>
                <c:pt idx="59242">
                  <c:v>316.24609379999998</c:v>
                </c:pt>
                <c:pt idx="59243">
                  <c:v>315.94140620000002</c:v>
                </c:pt>
                <c:pt idx="59244">
                  <c:v>417.234375</c:v>
                </c:pt>
                <c:pt idx="59245">
                  <c:v>296.16796879999998</c:v>
                </c:pt>
                <c:pt idx="59246">
                  <c:v>347.16796879999998</c:v>
                </c:pt>
                <c:pt idx="59247">
                  <c:v>489.16796879999998</c:v>
                </c:pt>
                <c:pt idx="59248">
                  <c:v>317.16796879999998</c:v>
                </c:pt>
                <c:pt idx="59249">
                  <c:v>416.12890620000002</c:v>
                </c:pt>
                <c:pt idx="59250">
                  <c:v>392.12890620000002</c:v>
                </c:pt>
                <c:pt idx="59251">
                  <c:v>535.94140619999996</c:v>
                </c:pt>
                <c:pt idx="59252">
                  <c:v>478.234375</c:v>
                </c:pt>
                <c:pt idx="59253">
                  <c:v>448.234375</c:v>
                </c:pt>
                <c:pt idx="59254">
                  <c:v>445.16796879999998</c:v>
                </c:pt>
                <c:pt idx="59255">
                  <c:v>528.33984380000004</c:v>
                </c:pt>
                <c:pt idx="59256">
                  <c:v>376.24609379999998</c:v>
                </c:pt>
                <c:pt idx="59257">
                  <c:v>300.234375</c:v>
                </c:pt>
                <c:pt idx="59258">
                  <c:v>514.234375</c:v>
                </c:pt>
                <c:pt idx="59259">
                  <c:v>461.16796879999998</c:v>
                </c:pt>
                <c:pt idx="59260">
                  <c:v>553.33984380000004</c:v>
                </c:pt>
                <c:pt idx="59261">
                  <c:v>289.33984379999998</c:v>
                </c:pt>
                <c:pt idx="59262">
                  <c:v>510.24609379999998</c:v>
                </c:pt>
                <c:pt idx="59263">
                  <c:v>610.24609380000004</c:v>
                </c:pt>
                <c:pt idx="59264">
                  <c:v>324.94140620000002</c:v>
                </c:pt>
                <c:pt idx="59265">
                  <c:v>392.234375</c:v>
                </c:pt>
                <c:pt idx="59266">
                  <c:v>440.234375</c:v>
                </c:pt>
                <c:pt idx="59267">
                  <c:v>507.16796879999998</c:v>
                </c:pt>
                <c:pt idx="59268">
                  <c:v>332.12890620000002</c:v>
                </c:pt>
                <c:pt idx="59269">
                  <c:v>283.12890620000002</c:v>
                </c:pt>
                <c:pt idx="59270">
                  <c:v>378.33984379999998</c:v>
                </c:pt>
                <c:pt idx="59271">
                  <c:v>662.12890619999996</c:v>
                </c:pt>
                <c:pt idx="59272">
                  <c:v>549.1875</c:v>
                </c:pt>
                <c:pt idx="59273">
                  <c:v>490.1875</c:v>
                </c:pt>
                <c:pt idx="59274">
                  <c:v>313.94140620000002</c:v>
                </c:pt>
                <c:pt idx="59275">
                  <c:v>208.16796880000001</c:v>
                </c:pt>
                <c:pt idx="59276">
                  <c:v>503.16796879999998</c:v>
                </c:pt>
                <c:pt idx="59277">
                  <c:v>546.16796880000004</c:v>
                </c:pt>
                <c:pt idx="59278">
                  <c:v>442.12890620000002</c:v>
                </c:pt>
                <c:pt idx="59279">
                  <c:v>393.33984379999998</c:v>
                </c:pt>
                <c:pt idx="59280">
                  <c:v>451.94140620000002</c:v>
                </c:pt>
                <c:pt idx="59281">
                  <c:v>530.234375</c:v>
                </c:pt>
                <c:pt idx="59282">
                  <c:v>515.234375</c:v>
                </c:pt>
                <c:pt idx="59283">
                  <c:v>495.12890620000002</c:v>
                </c:pt>
                <c:pt idx="59284">
                  <c:v>519.12890619999996</c:v>
                </c:pt>
                <c:pt idx="59285">
                  <c:v>482.12890620000002</c:v>
                </c:pt>
                <c:pt idx="59286">
                  <c:v>296.12890620000002</c:v>
                </c:pt>
                <c:pt idx="59287">
                  <c:v>431.24609379999998</c:v>
                </c:pt>
                <c:pt idx="59288">
                  <c:v>493.94140620000002</c:v>
                </c:pt>
                <c:pt idx="59289">
                  <c:v>217.16796880000001</c:v>
                </c:pt>
                <c:pt idx="59290">
                  <c:v>483.33984379999998</c:v>
                </c:pt>
                <c:pt idx="59291">
                  <c:v>444.33984379999998</c:v>
                </c:pt>
                <c:pt idx="59292">
                  <c:v>504.12890620000002</c:v>
                </c:pt>
                <c:pt idx="59293">
                  <c:v>317.1875</c:v>
                </c:pt>
                <c:pt idx="59294">
                  <c:v>361.24609379999998</c:v>
                </c:pt>
                <c:pt idx="59295">
                  <c:v>440.24609379999998</c:v>
                </c:pt>
                <c:pt idx="59296">
                  <c:v>350.24609379999998</c:v>
                </c:pt>
                <c:pt idx="59297">
                  <c:v>455.94140620000002</c:v>
                </c:pt>
                <c:pt idx="59298">
                  <c:v>444.94140620000002</c:v>
                </c:pt>
                <c:pt idx="59299">
                  <c:v>428.234375</c:v>
                </c:pt>
                <c:pt idx="59300">
                  <c:v>315.16796879999998</c:v>
                </c:pt>
                <c:pt idx="59301">
                  <c:v>354.33984379999998</c:v>
                </c:pt>
                <c:pt idx="59302">
                  <c:v>517.1875</c:v>
                </c:pt>
                <c:pt idx="59303">
                  <c:v>421.1875</c:v>
                </c:pt>
                <c:pt idx="59304">
                  <c:v>133.24609380000001</c:v>
                </c:pt>
                <c:pt idx="59305">
                  <c:v>345.94140620000002</c:v>
                </c:pt>
                <c:pt idx="59306">
                  <c:v>296.94140620000002</c:v>
                </c:pt>
                <c:pt idx="59307">
                  <c:v>246.234375</c:v>
                </c:pt>
                <c:pt idx="59308">
                  <c:v>362.16796879999998</c:v>
                </c:pt>
                <c:pt idx="59309">
                  <c:v>406.16796879999998</c:v>
                </c:pt>
                <c:pt idx="59310">
                  <c:v>484.16796879999998</c:v>
                </c:pt>
                <c:pt idx="59311">
                  <c:v>542.12890619999996</c:v>
                </c:pt>
                <c:pt idx="59312">
                  <c:v>457.1875</c:v>
                </c:pt>
                <c:pt idx="59313">
                  <c:v>472.1875</c:v>
                </c:pt>
                <c:pt idx="59314">
                  <c:v>384.1875</c:v>
                </c:pt>
                <c:pt idx="59315">
                  <c:v>371.1875</c:v>
                </c:pt>
                <c:pt idx="59316">
                  <c:v>353.24609379999998</c:v>
                </c:pt>
                <c:pt idx="59317">
                  <c:v>449.94140620000002</c:v>
                </c:pt>
                <c:pt idx="59318">
                  <c:v>252.94140619999999</c:v>
                </c:pt>
                <c:pt idx="59319">
                  <c:v>672.94140619999996</c:v>
                </c:pt>
                <c:pt idx="59320">
                  <c:v>394.234375</c:v>
                </c:pt>
                <c:pt idx="59321">
                  <c:v>426.12890620000002</c:v>
                </c:pt>
                <c:pt idx="59322">
                  <c:v>424.12890620000002</c:v>
                </c:pt>
                <c:pt idx="59323">
                  <c:v>424.33984379999998</c:v>
                </c:pt>
                <c:pt idx="59324">
                  <c:v>405.12890620000002</c:v>
                </c:pt>
                <c:pt idx="59325">
                  <c:v>326.1875</c:v>
                </c:pt>
                <c:pt idx="59326">
                  <c:v>491.12890620000002</c:v>
                </c:pt>
                <c:pt idx="59327">
                  <c:v>528.12890619999996</c:v>
                </c:pt>
                <c:pt idx="59328">
                  <c:v>286.12890620000002</c:v>
                </c:pt>
                <c:pt idx="59329">
                  <c:v>381.12890620000002</c:v>
                </c:pt>
                <c:pt idx="59330">
                  <c:v>454.24609379999998</c:v>
                </c:pt>
                <c:pt idx="59331">
                  <c:v>518.24609380000004</c:v>
                </c:pt>
                <c:pt idx="59332">
                  <c:v>268.94140620000002</c:v>
                </c:pt>
                <c:pt idx="59333">
                  <c:v>469.94140620000002</c:v>
                </c:pt>
                <c:pt idx="59334">
                  <c:v>481.234375</c:v>
                </c:pt>
                <c:pt idx="59335">
                  <c:v>302.234375</c:v>
                </c:pt>
                <c:pt idx="59336">
                  <c:v>548.234375</c:v>
                </c:pt>
                <c:pt idx="59337">
                  <c:v>269.16796879999998</c:v>
                </c:pt>
                <c:pt idx="59338">
                  <c:v>532.16796880000004</c:v>
                </c:pt>
                <c:pt idx="59339">
                  <c:v>515.16796880000004</c:v>
                </c:pt>
                <c:pt idx="59340">
                  <c:v>262.12890620000002</c:v>
                </c:pt>
                <c:pt idx="59341">
                  <c:v>404.12890620000002</c:v>
                </c:pt>
                <c:pt idx="59342">
                  <c:v>532.12890619999996</c:v>
                </c:pt>
                <c:pt idx="59343">
                  <c:v>544.12890619999996</c:v>
                </c:pt>
                <c:pt idx="59344">
                  <c:v>534.1875</c:v>
                </c:pt>
                <c:pt idx="59345">
                  <c:v>290.1875</c:v>
                </c:pt>
                <c:pt idx="59346">
                  <c:v>513.24609380000004</c:v>
                </c:pt>
                <c:pt idx="59347">
                  <c:v>331.24609379999998</c:v>
                </c:pt>
                <c:pt idx="59348">
                  <c:v>530.234375</c:v>
                </c:pt>
                <c:pt idx="59349">
                  <c:v>552.16796880000004</c:v>
                </c:pt>
                <c:pt idx="59350">
                  <c:v>589.16796880000004</c:v>
                </c:pt>
                <c:pt idx="59351">
                  <c:v>388.33984379999998</c:v>
                </c:pt>
                <c:pt idx="59352">
                  <c:v>200.33984380000001</c:v>
                </c:pt>
                <c:pt idx="59353">
                  <c:v>305.33984379999998</c:v>
                </c:pt>
                <c:pt idx="59354">
                  <c:v>471.12890620000002</c:v>
                </c:pt>
                <c:pt idx="59355">
                  <c:v>403.1875</c:v>
                </c:pt>
                <c:pt idx="59356">
                  <c:v>302.24609379999998</c:v>
                </c:pt>
                <c:pt idx="59357">
                  <c:v>519.94140619999996</c:v>
                </c:pt>
                <c:pt idx="59358">
                  <c:v>637.16796880000004</c:v>
                </c:pt>
                <c:pt idx="59359">
                  <c:v>462.16796879999998</c:v>
                </c:pt>
                <c:pt idx="59360">
                  <c:v>486.16796879999998</c:v>
                </c:pt>
                <c:pt idx="59361">
                  <c:v>488.16796879999998</c:v>
                </c:pt>
                <c:pt idx="59362">
                  <c:v>455.12890620000002</c:v>
                </c:pt>
                <c:pt idx="59363">
                  <c:v>316.12890620000002</c:v>
                </c:pt>
                <c:pt idx="59364">
                  <c:v>203.1875</c:v>
                </c:pt>
                <c:pt idx="59365">
                  <c:v>455.234375</c:v>
                </c:pt>
                <c:pt idx="59366">
                  <c:v>517.234375</c:v>
                </c:pt>
                <c:pt idx="59367">
                  <c:v>505.16796879999998</c:v>
                </c:pt>
                <c:pt idx="59368">
                  <c:v>269.33984379999998</c:v>
                </c:pt>
                <c:pt idx="59369">
                  <c:v>255.33984380000001</c:v>
                </c:pt>
                <c:pt idx="59370">
                  <c:v>571.1875</c:v>
                </c:pt>
                <c:pt idx="59371">
                  <c:v>321.1875</c:v>
                </c:pt>
                <c:pt idx="59372">
                  <c:v>246.24609380000001</c:v>
                </c:pt>
                <c:pt idx="59373">
                  <c:v>331.12890620000002</c:v>
                </c:pt>
                <c:pt idx="59374">
                  <c:v>416.33984379999998</c:v>
                </c:pt>
                <c:pt idx="59375">
                  <c:v>419.12890620000002</c:v>
                </c:pt>
                <c:pt idx="59376">
                  <c:v>382.1875</c:v>
                </c:pt>
                <c:pt idx="59377">
                  <c:v>488.24609379999998</c:v>
                </c:pt>
                <c:pt idx="59378">
                  <c:v>414.234375</c:v>
                </c:pt>
                <c:pt idx="59379">
                  <c:v>273.16796879999998</c:v>
                </c:pt>
                <c:pt idx="59380">
                  <c:v>303.16796879999998</c:v>
                </c:pt>
                <c:pt idx="59381">
                  <c:v>422.16796879999998</c:v>
                </c:pt>
                <c:pt idx="59382">
                  <c:v>313.12890620000002</c:v>
                </c:pt>
                <c:pt idx="59383">
                  <c:v>217.12890619999999</c:v>
                </c:pt>
                <c:pt idx="59384">
                  <c:v>591.12890619999996</c:v>
                </c:pt>
                <c:pt idx="59385">
                  <c:v>525.12890619999996</c:v>
                </c:pt>
                <c:pt idx="59386">
                  <c:v>351.12890620000002</c:v>
                </c:pt>
                <c:pt idx="59387">
                  <c:v>239.1875</c:v>
                </c:pt>
                <c:pt idx="59388">
                  <c:v>509.94140620000002</c:v>
                </c:pt>
                <c:pt idx="59389">
                  <c:v>421.234375</c:v>
                </c:pt>
                <c:pt idx="59390">
                  <c:v>752.234375</c:v>
                </c:pt>
                <c:pt idx="59391">
                  <c:v>644.12890619999996</c:v>
                </c:pt>
                <c:pt idx="59392">
                  <c:v>513.33984380000004</c:v>
                </c:pt>
                <c:pt idx="59393">
                  <c:v>854.1875</c:v>
                </c:pt>
                <c:pt idx="59394">
                  <c:v>377.16796879999998</c:v>
                </c:pt>
                <c:pt idx="59395">
                  <c:v>434.16796879999998</c:v>
                </c:pt>
                <c:pt idx="59396">
                  <c:v>403.12890620000002</c:v>
                </c:pt>
                <c:pt idx="59397">
                  <c:v>424.33984379999998</c:v>
                </c:pt>
                <c:pt idx="59398">
                  <c:v>440.1875</c:v>
                </c:pt>
                <c:pt idx="59399">
                  <c:v>454.1875</c:v>
                </c:pt>
                <c:pt idx="59400">
                  <c:v>579.94140619999996</c:v>
                </c:pt>
                <c:pt idx="59401">
                  <c:v>295.234375</c:v>
                </c:pt>
                <c:pt idx="59402">
                  <c:v>267.16796879999998</c:v>
                </c:pt>
                <c:pt idx="59403">
                  <c:v>552.16796880000004</c:v>
                </c:pt>
                <c:pt idx="59404">
                  <c:v>286.12890620000002</c:v>
                </c:pt>
                <c:pt idx="59405">
                  <c:v>309.24609379999998</c:v>
                </c:pt>
                <c:pt idx="59406">
                  <c:v>439.24609379999998</c:v>
                </c:pt>
                <c:pt idx="59407">
                  <c:v>354.234375</c:v>
                </c:pt>
                <c:pt idx="59408">
                  <c:v>398.234375</c:v>
                </c:pt>
                <c:pt idx="59409">
                  <c:v>598.12890619999996</c:v>
                </c:pt>
                <c:pt idx="59410">
                  <c:v>375.33984379999998</c:v>
                </c:pt>
                <c:pt idx="59411">
                  <c:v>577.33984380000004</c:v>
                </c:pt>
                <c:pt idx="59412">
                  <c:v>235.33984380000001</c:v>
                </c:pt>
                <c:pt idx="59413">
                  <c:v>276.33984379999998</c:v>
                </c:pt>
                <c:pt idx="59414">
                  <c:v>427.33984379999998</c:v>
                </c:pt>
                <c:pt idx="59415">
                  <c:v>553.33984380000004</c:v>
                </c:pt>
                <c:pt idx="59416">
                  <c:v>311.12890620000002</c:v>
                </c:pt>
                <c:pt idx="59417">
                  <c:v>550.12890619999996</c:v>
                </c:pt>
                <c:pt idx="59418">
                  <c:v>325.12890620000002</c:v>
                </c:pt>
                <c:pt idx="59419">
                  <c:v>507.12890620000002</c:v>
                </c:pt>
                <c:pt idx="59420">
                  <c:v>373.1875</c:v>
                </c:pt>
                <c:pt idx="59421">
                  <c:v>407.1875</c:v>
                </c:pt>
                <c:pt idx="59422">
                  <c:v>326.94140620000002</c:v>
                </c:pt>
                <c:pt idx="59423">
                  <c:v>662.234375</c:v>
                </c:pt>
                <c:pt idx="59424">
                  <c:v>312.234375</c:v>
                </c:pt>
                <c:pt idx="59425">
                  <c:v>357.16796879999998</c:v>
                </c:pt>
                <c:pt idx="59426">
                  <c:v>355.12890620000002</c:v>
                </c:pt>
                <c:pt idx="59427">
                  <c:v>291.24609379999998</c:v>
                </c:pt>
                <c:pt idx="59428">
                  <c:v>452.234375</c:v>
                </c:pt>
                <c:pt idx="59429">
                  <c:v>454.234375</c:v>
                </c:pt>
                <c:pt idx="59430">
                  <c:v>122.1289062</c:v>
                </c:pt>
                <c:pt idx="59431">
                  <c:v>403.12890620000002</c:v>
                </c:pt>
                <c:pt idx="59432">
                  <c:v>404.12890620000002</c:v>
                </c:pt>
                <c:pt idx="59433">
                  <c:v>363.33984379999998</c:v>
                </c:pt>
                <c:pt idx="59434">
                  <c:v>389.12890620000002</c:v>
                </c:pt>
                <c:pt idx="59435">
                  <c:v>297.24609379999998</c:v>
                </c:pt>
                <c:pt idx="59436">
                  <c:v>375.24609379999998</c:v>
                </c:pt>
                <c:pt idx="59437">
                  <c:v>562.94140619999996</c:v>
                </c:pt>
                <c:pt idx="59438">
                  <c:v>383.16796879999998</c:v>
                </c:pt>
                <c:pt idx="59439">
                  <c:v>413.12890620000002</c:v>
                </c:pt>
                <c:pt idx="59440">
                  <c:v>315.33984379999998</c:v>
                </c:pt>
                <c:pt idx="59441">
                  <c:v>346.12890620000002</c:v>
                </c:pt>
                <c:pt idx="59442">
                  <c:v>477.12890620000002</c:v>
                </c:pt>
                <c:pt idx="59443">
                  <c:v>523.1875</c:v>
                </c:pt>
                <c:pt idx="59444">
                  <c:v>454.24609379999998</c:v>
                </c:pt>
                <c:pt idx="59445">
                  <c:v>268.94140620000002</c:v>
                </c:pt>
                <c:pt idx="59446">
                  <c:v>569.94140619999996</c:v>
                </c:pt>
                <c:pt idx="59447">
                  <c:v>264.16796879999998</c:v>
                </c:pt>
                <c:pt idx="59448">
                  <c:v>327.12890620000002</c:v>
                </c:pt>
                <c:pt idx="59449">
                  <c:v>287.33984379999998</c:v>
                </c:pt>
                <c:pt idx="59450">
                  <c:v>479.1875</c:v>
                </c:pt>
                <c:pt idx="59451">
                  <c:v>335.1875</c:v>
                </c:pt>
                <c:pt idx="59452">
                  <c:v>437.1875</c:v>
                </c:pt>
                <c:pt idx="59453">
                  <c:v>354.16796879999998</c:v>
                </c:pt>
                <c:pt idx="59454">
                  <c:v>380.33984379999998</c:v>
                </c:pt>
                <c:pt idx="59455">
                  <c:v>263.12890620000002</c:v>
                </c:pt>
                <c:pt idx="59456">
                  <c:v>463.24609379999998</c:v>
                </c:pt>
                <c:pt idx="59457">
                  <c:v>288.24609379999998</c:v>
                </c:pt>
                <c:pt idx="59458">
                  <c:v>295.234375</c:v>
                </c:pt>
                <c:pt idx="59459">
                  <c:v>317.234375</c:v>
                </c:pt>
                <c:pt idx="59460">
                  <c:v>412.234375</c:v>
                </c:pt>
                <c:pt idx="59461">
                  <c:v>436.234375</c:v>
                </c:pt>
                <c:pt idx="59462">
                  <c:v>372.234375</c:v>
                </c:pt>
                <c:pt idx="59463">
                  <c:v>480.234375</c:v>
                </c:pt>
                <c:pt idx="59464">
                  <c:v>486.16796879999998</c:v>
                </c:pt>
                <c:pt idx="59465">
                  <c:v>337.33984379999998</c:v>
                </c:pt>
                <c:pt idx="59466">
                  <c:v>596.33984380000004</c:v>
                </c:pt>
                <c:pt idx="59467">
                  <c:v>398.12890620000002</c:v>
                </c:pt>
                <c:pt idx="59468">
                  <c:v>695.12890619999996</c:v>
                </c:pt>
                <c:pt idx="59469">
                  <c:v>558.1875</c:v>
                </c:pt>
                <c:pt idx="59470">
                  <c:v>616.1875</c:v>
                </c:pt>
                <c:pt idx="59471">
                  <c:v>325.94140620000002</c:v>
                </c:pt>
                <c:pt idx="59472">
                  <c:v>507.94140620000002</c:v>
                </c:pt>
                <c:pt idx="59473">
                  <c:v>458.234375</c:v>
                </c:pt>
                <c:pt idx="59474">
                  <c:v>239.16796880000001</c:v>
                </c:pt>
                <c:pt idx="59475">
                  <c:v>451.16796879999998</c:v>
                </c:pt>
                <c:pt idx="59476">
                  <c:v>369.12890620000002</c:v>
                </c:pt>
                <c:pt idx="59477">
                  <c:v>490.12890620000002</c:v>
                </c:pt>
                <c:pt idx="59478">
                  <c:v>343.12890620000002</c:v>
                </c:pt>
                <c:pt idx="59479">
                  <c:v>620.1875</c:v>
                </c:pt>
                <c:pt idx="59480">
                  <c:v>312.1875</c:v>
                </c:pt>
                <c:pt idx="59481">
                  <c:v>469.1875</c:v>
                </c:pt>
                <c:pt idx="59482">
                  <c:v>496.24609379999998</c:v>
                </c:pt>
                <c:pt idx="59483">
                  <c:v>304.94140620000002</c:v>
                </c:pt>
                <c:pt idx="59484">
                  <c:v>638.94140619999996</c:v>
                </c:pt>
                <c:pt idx="59485">
                  <c:v>425.94140620000002</c:v>
                </c:pt>
                <c:pt idx="59486">
                  <c:v>561.16796880000004</c:v>
                </c:pt>
                <c:pt idx="59487">
                  <c:v>253.12890619999999</c:v>
                </c:pt>
                <c:pt idx="59488">
                  <c:v>407.33984379999998</c:v>
                </c:pt>
                <c:pt idx="59489">
                  <c:v>484.12890620000002</c:v>
                </c:pt>
                <c:pt idx="59490">
                  <c:v>309.12890620000002</c:v>
                </c:pt>
                <c:pt idx="59491">
                  <c:v>299.1875</c:v>
                </c:pt>
                <c:pt idx="59492">
                  <c:v>379.1875</c:v>
                </c:pt>
                <c:pt idx="59493">
                  <c:v>297.1875</c:v>
                </c:pt>
                <c:pt idx="59494">
                  <c:v>368.24609379999998</c:v>
                </c:pt>
                <c:pt idx="59495">
                  <c:v>449.94140620000002</c:v>
                </c:pt>
                <c:pt idx="59496">
                  <c:v>327.94140620000002</c:v>
                </c:pt>
                <c:pt idx="59497">
                  <c:v>586.94140619999996</c:v>
                </c:pt>
                <c:pt idx="59498">
                  <c:v>566.234375</c:v>
                </c:pt>
                <c:pt idx="59499">
                  <c:v>286.1875</c:v>
                </c:pt>
                <c:pt idx="59500">
                  <c:v>378.1875</c:v>
                </c:pt>
                <c:pt idx="59501">
                  <c:v>741.1875</c:v>
                </c:pt>
                <c:pt idx="59502">
                  <c:v>528.234375</c:v>
                </c:pt>
                <c:pt idx="59503">
                  <c:v>497.12890620000002</c:v>
                </c:pt>
                <c:pt idx="59504">
                  <c:v>464.12890620000002</c:v>
                </c:pt>
                <c:pt idx="59505">
                  <c:v>363.24609379999998</c:v>
                </c:pt>
                <c:pt idx="59506">
                  <c:v>467.24609379999998</c:v>
                </c:pt>
                <c:pt idx="59507">
                  <c:v>296.94140620000002</c:v>
                </c:pt>
                <c:pt idx="59508">
                  <c:v>394.94140620000002</c:v>
                </c:pt>
                <c:pt idx="59509">
                  <c:v>396.94140620000002</c:v>
                </c:pt>
                <c:pt idx="59510">
                  <c:v>477.16796879999998</c:v>
                </c:pt>
                <c:pt idx="59511">
                  <c:v>438.16796879999998</c:v>
                </c:pt>
                <c:pt idx="59512">
                  <c:v>412.1875</c:v>
                </c:pt>
                <c:pt idx="59513">
                  <c:v>710.94140619999996</c:v>
                </c:pt>
                <c:pt idx="59514">
                  <c:v>413.234375</c:v>
                </c:pt>
                <c:pt idx="59515">
                  <c:v>347.16796879999998</c:v>
                </c:pt>
                <c:pt idx="59516">
                  <c:v>363.16796879999998</c:v>
                </c:pt>
                <c:pt idx="59517">
                  <c:v>371.16796879999998</c:v>
                </c:pt>
                <c:pt idx="59518">
                  <c:v>421.33984379999998</c:v>
                </c:pt>
                <c:pt idx="59519">
                  <c:v>384.33984379999998</c:v>
                </c:pt>
                <c:pt idx="59520">
                  <c:v>387.12890620000002</c:v>
                </c:pt>
                <c:pt idx="59521">
                  <c:v>301.1875</c:v>
                </c:pt>
                <c:pt idx="59522">
                  <c:v>476.24609379999998</c:v>
                </c:pt>
                <c:pt idx="59523">
                  <c:v>196.94140619999999</c:v>
                </c:pt>
                <c:pt idx="59524">
                  <c:v>692.12890619999996</c:v>
                </c:pt>
                <c:pt idx="59525">
                  <c:v>488.33984379999998</c:v>
                </c:pt>
                <c:pt idx="59526">
                  <c:v>458.1875</c:v>
                </c:pt>
                <c:pt idx="59527">
                  <c:v>414.94140620000002</c:v>
                </c:pt>
                <c:pt idx="59528">
                  <c:v>447.234375</c:v>
                </c:pt>
                <c:pt idx="59529">
                  <c:v>502.12890620000002</c:v>
                </c:pt>
                <c:pt idx="59530">
                  <c:v>523.12890619999996</c:v>
                </c:pt>
                <c:pt idx="59531">
                  <c:v>304.12890620000002</c:v>
                </c:pt>
                <c:pt idx="59532">
                  <c:v>537.33984380000004</c:v>
                </c:pt>
                <c:pt idx="59533">
                  <c:v>435.1875</c:v>
                </c:pt>
                <c:pt idx="59534">
                  <c:v>428.1875</c:v>
                </c:pt>
                <c:pt idx="59535">
                  <c:v>480.16796879999998</c:v>
                </c:pt>
                <c:pt idx="59536">
                  <c:v>499.12890620000002</c:v>
                </c:pt>
                <c:pt idx="59537">
                  <c:v>337.12890620000002</c:v>
                </c:pt>
                <c:pt idx="59538">
                  <c:v>495.12890620000002</c:v>
                </c:pt>
                <c:pt idx="59539">
                  <c:v>327.33984379999998</c:v>
                </c:pt>
                <c:pt idx="59540">
                  <c:v>448.33984379999998</c:v>
                </c:pt>
                <c:pt idx="59541">
                  <c:v>345.33984379999998</c:v>
                </c:pt>
                <c:pt idx="59542">
                  <c:v>460.12890620000002</c:v>
                </c:pt>
                <c:pt idx="59543">
                  <c:v>450.12890620000002</c:v>
                </c:pt>
                <c:pt idx="59544">
                  <c:v>441.12890620000002</c:v>
                </c:pt>
                <c:pt idx="59545">
                  <c:v>484.94140620000002</c:v>
                </c:pt>
                <c:pt idx="59546">
                  <c:v>390.94140620000002</c:v>
                </c:pt>
                <c:pt idx="59547">
                  <c:v>624.94140619999996</c:v>
                </c:pt>
                <c:pt idx="59548">
                  <c:v>472.16796879999998</c:v>
                </c:pt>
                <c:pt idx="59549">
                  <c:v>563.16796880000004</c:v>
                </c:pt>
                <c:pt idx="59550">
                  <c:v>296.16796879999998</c:v>
                </c:pt>
                <c:pt idx="59551">
                  <c:v>440.94140620000002</c:v>
                </c:pt>
                <c:pt idx="59552">
                  <c:v>539.94140619999996</c:v>
                </c:pt>
                <c:pt idx="59553">
                  <c:v>322.16796879999998</c:v>
                </c:pt>
                <c:pt idx="59554">
                  <c:v>270.16796879999998</c:v>
                </c:pt>
                <c:pt idx="59555">
                  <c:v>737.16796880000004</c:v>
                </c:pt>
                <c:pt idx="59556">
                  <c:v>374.12890620000002</c:v>
                </c:pt>
                <c:pt idx="59557">
                  <c:v>307.1875</c:v>
                </c:pt>
                <c:pt idx="59558">
                  <c:v>458.234375</c:v>
                </c:pt>
                <c:pt idx="59559">
                  <c:v>454.16796879999998</c:v>
                </c:pt>
                <c:pt idx="59560">
                  <c:v>436.12890620000002</c:v>
                </c:pt>
                <c:pt idx="59561">
                  <c:v>607.16796880000004</c:v>
                </c:pt>
                <c:pt idx="59562">
                  <c:v>553.16796880000004</c:v>
                </c:pt>
                <c:pt idx="59563">
                  <c:v>487.12890620000002</c:v>
                </c:pt>
                <c:pt idx="59564">
                  <c:v>347.12890620000002</c:v>
                </c:pt>
                <c:pt idx="59565">
                  <c:v>291.12890620000002</c:v>
                </c:pt>
                <c:pt idx="59566">
                  <c:v>400.234375</c:v>
                </c:pt>
                <c:pt idx="59567">
                  <c:v>330.12890620000002</c:v>
                </c:pt>
                <c:pt idx="59568">
                  <c:v>373.33984379999998</c:v>
                </c:pt>
                <c:pt idx="59569">
                  <c:v>552.33984380000004</c:v>
                </c:pt>
                <c:pt idx="59570">
                  <c:v>251.12890619999999</c:v>
                </c:pt>
                <c:pt idx="59571">
                  <c:v>419.1875</c:v>
                </c:pt>
                <c:pt idx="59572">
                  <c:v>353.24609379999998</c:v>
                </c:pt>
                <c:pt idx="59573">
                  <c:v>385.94140620000002</c:v>
                </c:pt>
                <c:pt idx="59574">
                  <c:v>405.94140620000002</c:v>
                </c:pt>
                <c:pt idx="59575">
                  <c:v>355.234375</c:v>
                </c:pt>
                <c:pt idx="59576">
                  <c:v>364.234375</c:v>
                </c:pt>
                <c:pt idx="59577">
                  <c:v>336.12890620000002</c:v>
                </c:pt>
                <c:pt idx="59578">
                  <c:v>279.33984379999998</c:v>
                </c:pt>
                <c:pt idx="59579">
                  <c:v>461.33984379999998</c:v>
                </c:pt>
                <c:pt idx="59580">
                  <c:v>442.12890620000002</c:v>
                </c:pt>
                <c:pt idx="59581">
                  <c:v>513.12890619999996</c:v>
                </c:pt>
                <c:pt idx="59582">
                  <c:v>514.1875</c:v>
                </c:pt>
                <c:pt idx="59583">
                  <c:v>407.24609379999998</c:v>
                </c:pt>
                <c:pt idx="59584">
                  <c:v>206.94140619999999</c:v>
                </c:pt>
                <c:pt idx="59585">
                  <c:v>359.234375</c:v>
                </c:pt>
                <c:pt idx="59586">
                  <c:v>266.234375</c:v>
                </c:pt>
                <c:pt idx="59587">
                  <c:v>266.12890620000002</c:v>
                </c:pt>
                <c:pt idx="59588">
                  <c:v>345.33984379999998</c:v>
                </c:pt>
                <c:pt idx="59589">
                  <c:v>375.33984379999998</c:v>
                </c:pt>
                <c:pt idx="59590">
                  <c:v>419.12890620000002</c:v>
                </c:pt>
                <c:pt idx="59591">
                  <c:v>272.1875</c:v>
                </c:pt>
                <c:pt idx="59592">
                  <c:v>352.234375</c:v>
                </c:pt>
                <c:pt idx="59593">
                  <c:v>639.234375</c:v>
                </c:pt>
                <c:pt idx="59594">
                  <c:v>199.16796880000001</c:v>
                </c:pt>
                <c:pt idx="59595">
                  <c:v>433.16796879999998</c:v>
                </c:pt>
                <c:pt idx="59596">
                  <c:v>577.16796880000004</c:v>
                </c:pt>
                <c:pt idx="59597">
                  <c:v>280.33984379999998</c:v>
                </c:pt>
                <c:pt idx="59598">
                  <c:v>409.12890620000002</c:v>
                </c:pt>
                <c:pt idx="59599">
                  <c:v>296.12890620000002</c:v>
                </c:pt>
                <c:pt idx="59600">
                  <c:v>419.24609379999998</c:v>
                </c:pt>
                <c:pt idx="59601">
                  <c:v>421.24609379999998</c:v>
                </c:pt>
                <c:pt idx="59602">
                  <c:v>434.94140620000002</c:v>
                </c:pt>
                <c:pt idx="59603">
                  <c:v>432.234375</c:v>
                </c:pt>
                <c:pt idx="59604">
                  <c:v>490.234375</c:v>
                </c:pt>
                <c:pt idx="59605">
                  <c:v>495.12890620000002</c:v>
                </c:pt>
                <c:pt idx="59606">
                  <c:v>331.12890620000002</c:v>
                </c:pt>
                <c:pt idx="59607">
                  <c:v>400.12890620000002</c:v>
                </c:pt>
                <c:pt idx="59608">
                  <c:v>632.12890619999996</c:v>
                </c:pt>
                <c:pt idx="59609">
                  <c:v>530.234375</c:v>
                </c:pt>
                <c:pt idx="59610">
                  <c:v>568.234375</c:v>
                </c:pt>
                <c:pt idx="59611">
                  <c:v>374.16796879999998</c:v>
                </c:pt>
                <c:pt idx="59612">
                  <c:v>499.16796879999998</c:v>
                </c:pt>
                <c:pt idx="59613">
                  <c:v>558.12890619999996</c:v>
                </c:pt>
                <c:pt idx="59614">
                  <c:v>536.12890619999996</c:v>
                </c:pt>
                <c:pt idx="59615">
                  <c:v>411.12890620000002</c:v>
                </c:pt>
                <c:pt idx="59616">
                  <c:v>474.24609379999998</c:v>
                </c:pt>
                <c:pt idx="59617">
                  <c:v>436.234375</c:v>
                </c:pt>
                <c:pt idx="59618">
                  <c:v>502.234375</c:v>
                </c:pt>
                <c:pt idx="59619">
                  <c:v>362.16796879999998</c:v>
                </c:pt>
                <c:pt idx="59620">
                  <c:v>305.33984379999998</c:v>
                </c:pt>
                <c:pt idx="59621">
                  <c:v>454.33984379999998</c:v>
                </c:pt>
                <c:pt idx="59622">
                  <c:v>313.12890620000002</c:v>
                </c:pt>
                <c:pt idx="59623">
                  <c:v>252.12890619999999</c:v>
                </c:pt>
                <c:pt idx="59624">
                  <c:v>698.1875</c:v>
                </c:pt>
                <c:pt idx="59625">
                  <c:v>541.24609380000004</c:v>
                </c:pt>
                <c:pt idx="59626">
                  <c:v>470.24609379999998</c:v>
                </c:pt>
                <c:pt idx="59627">
                  <c:v>628.24609380000004</c:v>
                </c:pt>
                <c:pt idx="59628">
                  <c:v>438.16796879999998</c:v>
                </c:pt>
                <c:pt idx="59629">
                  <c:v>401.16796879999998</c:v>
                </c:pt>
                <c:pt idx="59630">
                  <c:v>393.16796879999998</c:v>
                </c:pt>
                <c:pt idx="59631">
                  <c:v>405.12890620000002</c:v>
                </c:pt>
                <c:pt idx="59632">
                  <c:v>364.33984379999998</c:v>
                </c:pt>
                <c:pt idx="59633">
                  <c:v>349.33984379999998</c:v>
                </c:pt>
                <c:pt idx="59634">
                  <c:v>368.33984379999998</c:v>
                </c:pt>
                <c:pt idx="59635">
                  <c:v>312.12890620000002</c:v>
                </c:pt>
                <c:pt idx="59636">
                  <c:v>604.12890619999996</c:v>
                </c:pt>
                <c:pt idx="59637">
                  <c:v>547.1875</c:v>
                </c:pt>
                <c:pt idx="59638">
                  <c:v>457.1875</c:v>
                </c:pt>
                <c:pt idx="59639">
                  <c:v>325.1875</c:v>
                </c:pt>
                <c:pt idx="59640">
                  <c:v>665.24609380000004</c:v>
                </c:pt>
                <c:pt idx="59641">
                  <c:v>530.24609380000004</c:v>
                </c:pt>
                <c:pt idx="59642">
                  <c:v>280.94140620000002</c:v>
                </c:pt>
                <c:pt idx="59643">
                  <c:v>739.94140619999996</c:v>
                </c:pt>
                <c:pt idx="59644">
                  <c:v>413.234375</c:v>
                </c:pt>
                <c:pt idx="59645">
                  <c:v>443.234375</c:v>
                </c:pt>
                <c:pt idx="59646">
                  <c:v>315.12890620000002</c:v>
                </c:pt>
                <c:pt idx="59647">
                  <c:v>771.12890619999996</c:v>
                </c:pt>
                <c:pt idx="59648">
                  <c:v>424.94140620000002</c:v>
                </c:pt>
                <c:pt idx="59649">
                  <c:v>257.94140620000002</c:v>
                </c:pt>
                <c:pt idx="59650">
                  <c:v>637.234375</c:v>
                </c:pt>
                <c:pt idx="59651">
                  <c:v>479.234375</c:v>
                </c:pt>
                <c:pt idx="59652">
                  <c:v>553.16796880000004</c:v>
                </c:pt>
                <c:pt idx="59653">
                  <c:v>582.16796880000004</c:v>
                </c:pt>
                <c:pt idx="59654">
                  <c:v>604.12890619999996</c:v>
                </c:pt>
                <c:pt idx="59655">
                  <c:v>435.1875</c:v>
                </c:pt>
                <c:pt idx="59656">
                  <c:v>424.234375</c:v>
                </c:pt>
                <c:pt idx="59657">
                  <c:v>388.33984379999998</c:v>
                </c:pt>
                <c:pt idx="59658">
                  <c:v>674.33984380000004</c:v>
                </c:pt>
                <c:pt idx="59659">
                  <c:v>430.1875</c:v>
                </c:pt>
                <c:pt idx="59660">
                  <c:v>271.24609379999998</c:v>
                </c:pt>
                <c:pt idx="59661">
                  <c:v>737.94140619999996</c:v>
                </c:pt>
                <c:pt idx="59662">
                  <c:v>625.94140619999996</c:v>
                </c:pt>
                <c:pt idx="59663">
                  <c:v>515.94140619999996</c:v>
                </c:pt>
                <c:pt idx="59664">
                  <c:v>414.234375</c:v>
                </c:pt>
                <c:pt idx="59665">
                  <c:v>585.12890619999996</c:v>
                </c:pt>
                <c:pt idx="59666">
                  <c:v>559.12890619999996</c:v>
                </c:pt>
                <c:pt idx="59667">
                  <c:v>606.33984380000004</c:v>
                </c:pt>
                <c:pt idx="59668">
                  <c:v>383.12890620000002</c:v>
                </c:pt>
                <c:pt idx="59669">
                  <c:v>273.24609379999998</c:v>
                </c:pt>
                <c:pt idx="59670">
                  <c:v>399.234375</c:v>
                </c:pt>
                <c:pt idx="59671">
                  <c:v>585.16796880000004</c:v>
                </c:pt>
                <c:pt idx="59672">
                  <c:v>588.12890619999996</c:v>
                </c:pt>
                <c:pt idx="59673">
                  <c:v>283.12890620000002</c:v>
                </c:pt>
                <c:pt idx="59674">
                  <c:v>376.33984379999998</c:v>
                </c:pt>
                <c:pt idx="59675">
                  <c:v>400.33984379999998</c:v>
                </c:pt>
                <c:pt idx="59676">
                  <c:v>470.1875</c:v>
                </c:pt>
                <c:pt idx="59677">
                  <c:v>597.234375</c:v>
                </c:pt>
                <c:pt idx="59678">
                  <c:v>454.12890620000002</c:v>
                </c:pt>
                <c:pt idx="59679">
                  <c:v>375.12890620000002</c:v>
                </c:pt>
                <c:pt idx="59680">
                  <c:v>631.33984380000004</c:v>
                </c:pt>
                <c:pt idx="59681">
                  <c:v>264.12890620000002</c:v>
                </c:pt>
                <c:pt idx="59682">
                  <c:v>425.24609379999998</c:v>
                </c:pt>
                <c:pt idx="59683">
                  <c:v>509.24609379999998</c:v>
                </c:pt>
                <c:pt idx="59684">
                  <c:v>609.16796880000004</c:v>
                </c:pt>
                <c:pt idx="59685">
                  <c:v>579.33984380000004</c:v>
                </c:pt>
                <c:pt idx="59686">
                  <c:v>576.1875</c:v>
                </c:pt>
                <c:pt idx="59687">
                  <c:v>317.94140620000002</c:v>
                </c:pt>
                <c:pt idx="59688">
                  <c:v>374.234375</c:v>
                </c:pt>
                <c:pt idx="59689">
                  <c:v>463.16796879999998</c:v>
                </c:pt>
                <c:pt idx="59690">
                  <c:v>460.12890620000002</c:v>
                </c:pt>
                <c:pt idx="59691">
                  <c:v>275.12890620000002</c:v>
                </c:pt>
                <c:pt idx="59692">
                  <c:v>370.12890620000002</c:v>
                </c:pt>
                <c:pt idx="59693">
                  <c:v>364.12890620000002</c:v>
                </c:pt>
                <c:pt idx="59694">
                  <c:v>439.12890620000002</c:v>
                </c:pt>
                <c:pt idx="59695">
                  <c:v>497.24609379999998</c:v>
                </c:pt>
                <c:pt idx="59696">
                  <c:v>529.24609380000004</c:v>
                </c:pt>
                <c:pt idx="59697">
                  <c:v>390.24609379999998</c:v>
                </c:pt>
                <c:pt idx="59698">
                  <c:v>366.94140620000002</c:v>
                </c:pt>
                <c:pt idx="59699">
                  <c:v>347.234375</c:v>
                </c:pt>
                <c:pt idx="59700">
                  <c:v>321.16796879999998</c:v>
                </c:pt>
                <c:pt idx="59701">
                  <c:v>437.1875</c:v>
                </c:pt>
                <c:pt idx="59702">
                  <c:v>411.94140620000002</c:v>
                </c:pt>
                <c:pt idx="59703">
                  <c:v>630.234375</c:v>
                </c:pt>
                <c:pt idx="59704">
                  <c:v>468.16796879999998</c:v>
                </c:pt>
                <c:pt idx="59705">
                  <c:v>541.12890619999996</c:v>
                </c:pt>
                <c:pt idx="59706">
                  <c:v>383.33984379999998</c:v>
                </c:pt>
                <c:pt idx="59707">
                  <c:v>340.24609379999998</c:v>
                </c:pt>
                <c:pt idx="59708">
                  <c:v>464.94140620000002</c:v>
                </c:pt>
                <c:pt idx="59709">
                  <c:v>561.94140619999996</c:v>
                </c:pt>
                <c:pt idx="59710">
                  <c:v>253.234375</c:v>
                </c:pt>
                <c:pt idx="59711">
                  <c:v>477.234375</c:v>
                </c:pt>
                <c:pt idx="59712">
                  <c:v>437.16796879999998</c:v>
                </c:pt>
                <c:pt idx="59713">
                  <c:v>374.16796879999998</c:v>
                </c:pt>
                <c:pt idx="59714">
                  <c:v>497.1875</c:v>
                </c:pt>
                <c:pt idx="59715">
                  <c:v>365.24609379999998</c:v>
                </c:pt>
                <c:pt idx="59716">
                  <c:v>386.234375</c:v>
                </c:pt>
                <c:pt idx="59717">
                  <c:v>404.234375</c:v>
                </c:pt>
                <c:pt idx="59718">
                  <c:v>432.234375</c:v>
                </c:pt>
                <c:pt idx="59719">
                  <c:v>677.33984380000004</c:v>
                </c:pt>
                <c:pt idx="59720">
                  <c:v>438.12890620000002</c:v>
                </c:pt>
                <c:pt idx="59721">
                  <c:v>715.12890619999996</c:v>
                </c:pt>
                <c:pt idx="59722">
                  <c:v>598.1875</c:v>
                </c:pt>
                <c:pt idx="59723">
                  <c:v>464.24609379999998</c:v>
                </c:pt>
                <c:pt idx="59724">
                  <c:v>386.234375</c:v>
                </c:pt>
                <c:pt idx="59725">
                  <c:v>425.234375</c:v>
                </c:pt>
                <c:pt idx="59726">
                  <c:v>516.16796880000004</c:v>
                </c:pt>
                <c:pt idx="59727">
                  <c:v>421.12890620000002</c:v>
                </c:pt>
                <c:pt idx="59728">
                  <c:v>341.12890620000002</c:v>
                </c:pt>
                <c:pt idx="59729">
                  <c:v>428.1875</c:v>
                </c:pt>
                <c:pt idx="59730">
                  <c:v>492.1875</c:v>
                </c:pt>
                <c:pt idx="59731">
                  <c:v>486.24609379999998</c:v>
                </c:pt>
                <c:pt idx="59732">
                  <c:v>399.234375</c:v>
                </c:pt>
                <c:pt idx="59733">
                  <c:v>464.234375</c:v>
                </c:pt>
                <c:pt idx="59734">
                  <c:v>500.12890620000002</c:v>
                </c:pt>
                <c:pt idx="59735">
                  <c:v>369.33984379999998</c:v>
                </c:pt>
                <c:pt idx="59736">
                  <c:v>444.12890620000002</c:v>
                </c:pt>
                <c:pt idx="59737">
                  <c:v>440.12890620000002</c:v>
                </c:pt>
                <c:pt idx="59738">
                  <c:v>560.1875</c:v>
                </c:pt>
                <c:pt idx="59739">
                  <c:v>384.1875</c:v>
                </c:pt>
                <c:pt idx="59740">
                  <c:v>335.24609379999998</c:v>
                </c:pt>
                <c:pt idx="59741">
                  <c:v>449.24609379999998</c:v>
                </c:pt>
                <c:pt idx="59742">
                  <c:v>465.24609379999998</c:v>
                </c:pt>
                <c:pt idx="59743">
                  <c:v>359.94140620000002</c:v>
                </c:pt>
                <c:pt idx="59744">
                  <c:v>420.94140620000002</c:v>
                </c:pt>
                <c:pt idx="59745">
                  <c:v>615.12890619999996</c:v>
                </c:pt>
                <c:pt idx="59746">
                  <c:v>460.33984379999998</c:v>
                </c:pt>
                <c:pt idx="59747">
                  <c:v>339.1875</c:v>
                </c:pt>
                <c:pt idx="59748">
                  <c:v>350.234375</c:v>
                </c:pt>
                <c:pt idx="59749">
                  <c:v>300.16796879999998</c:v>
                </c:pt>
                <c:pt idx="59750">
                  <c:v>621.33984380000004</c:v>
                </c:pt>
                <c:pt idx="59751">
                  <c:v>404.12890620000002</c:v>
                </c:pt>
                <c:pt idx="59752">
                  <c:v>208.12890619999999</c:v>
                </c:pt>
                <c:pt idx="59753">
                  <c:v>561.1875</c:v>
                </c:pt>
                <c:pt idx="59754">
                  <c:v>447.24609379999998</c:v>
                </c:pt>
                <c:pt idx="59755">
                  <c:v>591.24609380000004</c:v>
                </c:pt>
                <c:pt idx="59756">
                  <c:v>591.94140619999996</c:v>
                </c:pt>
                <c:pt idx="59757">
                  <c:v>337.16796879999998</c:v>
                </c:pt>
                <c:pt idx="59758">
                  <c:v>291.16796879999998</c:v>
                </c:pt>
                <c:pt idx="59759">
                  <c:v>300.12890620000002</c:v>
                </c:pt>
                <c:pt idx="59760">
                  <c:v>379.1875</c:v>
                </c:pt>
                <c:pt idx="59761">
                  <c:v>392.24609379999998</c:v>
                </c:pt>
                <c:pt idx="59762">
                  <c:v>181.94140619999999</c:v>
                </c:pt>
                <c:pt idx="59763">
                  <c:v>253.234375</c:v>
                </c:pt>
                <c:pt idx="59764">
                  <c:v>348.16796879999998</c:v>
                </c:pt>
                <c:pt idx="59765">
                  <c:v>601.12890619999996</c:v>
                </c:pt>
                <c:pt idx="59766">
                  <c:v>486.1875</c:v>
                </c:pt>
                <c:pt idx="59767">
                  <c:v>505.94140620000002</c:v>
                </c:pt>
                <c:pt idx="59768">
                  <c:v>508.234375</c:v>
                </c:pt>
                <c:pt idx="59769">
                  <c:v>508.16796879999998</c:v>
                </c:pt>
                <c:pt idx="59770">
                  <c:v>634.16796880000004</c:v>
                </c:pt>
                <c:pt idx="59771">
                  <c:v>448.12890620000002</c:v>
                </c:pt>
                <c:pt idx="59772">
                  <c:v>254.12890619999999</c:v>
                </c:pt>
                <c:pt idx="59773">
                  <c:v>266.12890620000002</c:v>
                </c:pt>
                <c:pt idx="59774">
                  <c:v>443.12890620000002</c:v>
                </c:pt>
                <c:pt idx="59775">
                  <c:v>400.12890620000002</c:v>
                </c:pt>
                <c:pt idx="59776">
                  <c:v>416.12890620000002</c:v>
                </c:pt>
                <c:pt idx="59777">
                  <c:v>392.12890620000002</c:v>
                </c:pt>
                <c:pt idx="59778">
                  <c:v>351.12890620000002</c:v>
                </c:pt>
                <c:pt idx="59779">
                  <c:v>515.234375</c:v>
                </c:pt>
                <c:pt idx="59780">
                  <c:v>261.33984379999998</c:v>
                </c:pt>
                <c:pt idx="59781">
                  <c:v>369.33984379999998</c:v>
                </c:pt>
                <c:pt idx="59782">
                  <c:v>569.1875</c:v>
                </c:pt>
                <c:pt idx="59783">
                  <c:v>507.24609379999998</c:v>
                </c:pt>
                <c:pt idx="59784">
                  <c:v>304.94140620000002</c:v>
                </c:pt>
                <c:pt idx="59785">
                  <c:v>365.33984379999998</c:v>
                </c:pt>
                <c:pt idx="59786">
                  <c:v>351.12890620000002</c:v>
                </c:pt>
                <c:pt idx="59787">
                  <c:v>527.94140619999996</c:v>
                </c:pt>
                <c:pt idx="59788">
                  <c:v>464.94140620000002</c:v>
                </c:pt>
                <c:pt idx="59789">
                  <c:v>380.234375</c:v>
                </c:pt>
                <c:pt idx="59790">
                  <c:v>317.12890620000002</c:v>
                </c:pt>
                <c:pt idx="59791">
                  <c:v>470.33984379999998</c:v>
                </c:pt>
                <c:pt idx="59792">
                  <c:v>565.12890619999996</c:v>
                </c:pt>
                <c:pt idx="59793">
                  <c:v>489.1875</c:v>
                </c:pt>
                <c:pt idx="59794">
                  <c:v>562.94140619999996</c:v>
                </c:pt>
                <c:pt idx="59795">
                  <c:v>551.94140619999996</c:v>
                </c:pt>
                <c:pt idx="59796">
                  <c:v>517.94140619999996</c:v>
                </c:pt>
                <c:pt idx="59797">
                  <c:v>650.33984380000004</c:v>
                </c:pt>
                <c:pt idx="59798">
                  <c:v>269.12890620000002</c:v>
                </c:pt>
                <c:pt idx="59799">
                  <c:v>623.1875</c:v>
                </c:pt>
                <c:pt idx="59800">
                  <c:v>398.1875</c:v>
                </c:pt>
                <c:pt idx="59801">
                  <c:v>577.24609380000004</c:v>
                </c:pt>
                <c:pt idx="59802">
                  <c:v>333.94140620000002</c:v>
                </c:pt>
                <c:pt idx="59803">
                  <c:v>537.94140619999996</c:v>
                </c:pt>
                <c:pt idx="59804">
                  <c:v>464.94140620000002</c:v>
                </c:pt>
                <c:pt idx="59805">
                  <c:v>336.234375</c:v>
                </c:pt>
                <c:pt idx="59806">
                  <c:v>229.234375</c:v>
                </c:pt>
                <c:pt idx="59807">
                  <c:v>570.234375</c:v>
                </c:pt>
                <c:pt idx="59808">
                  <c:v>445.16796879999998</c:v>
                </c:pt>
                <c:pt idx="59809">
                  <c:v>501.33984379999998</c:v>
                </c:pt>
                <c:pt idx="59810">
                  <c:v>430.33984379999998</c:v>
                </c:pt>
                <c:pt idx="59811">
                  <c:v>615.12890619999996</c:v>
                </c:pt>
                <c:pt idx="59812">
                  <c:v>492.12890620000002</c:v>
                </c:pt>
                <c:pt idx="59813">
                  <c:v>356.24609379999998</c:v>
                </c:pt>
                <c:pt idx="59814">
                  <c:v>536.94140619999996</c:v>
                </c:pt>
                <c:pt idx="59815">
                  <c:v>659.16796880000004</c:v>
                </c:pt>
                <c:pt idx="59816">
                  <c:v>333.12890620000002</c:v>
                </c:pt>
                <c:pt idx="59817">
                  <c:v>586.24609380000004</c:v>
                </c:pt>
                <c:pt idx="59818">
                  <c:v>356.16796879999998</c:v>
                </c:pt>
                <c:pt idx="59819">
                  <c:v>433.16796879999998</c:v>
                </c:pt>
                <c:pt idx="59820">
                  <c:v>488.12890620000002</c:v>
                </c:pt>
                <c:pt idx="59821">
                  <c:v>611.12890619999996</c:v>
                </c:pt>
                <c:pt idx="59822">
                  <c:v>475.12890620000002</c:v>
                </c:pt>
                <c:pt idx="59823">
                  <c:v>332.33984379999998</c:v>
                </c:pt>
                <c:pt idx="59824">
                  <c:v>155.33984380000001</c:v>
                </c:pt>
                <c:pt idx="59825">
                  <c:v>370.12890620000002</c:v>
                </c:pt>
                <c:pt idx="59826">
                  <c:v>207.12890619999999</c:v>
                </c:pt>
                <c:pt idx="59827">
                  <c:v>410.1875</c:v>
                </c:pt>
                <c:pt idx="59828">
                  <c:v>348.24609379999998</c:v>
                </c:pt>
                <c:pt idx="59829">
                  <c:v>508.24609379999998</c:v>
                </c:pt>
                <c:pt idx="59830">
                  <c:v>576.94140619999996</c:v>
                </c:pt>
                <c:pt idx="59831">
                  <c:v>410.234375</c:v>
                </c:pt>
                <c:pt idx="59832">
                  <c:v>412.12890620000002</c:v>
                </c:pt>
                <c:pt idx="59833">
                  <c:v>311.33984379999998</c:v>
                </c:pt>
                <c:pt idx="59834">
                  <c:v>523.12890619999996</c:v>
                </c:pt>
                <c:pt idx="59835">
                  <c:v>299.1875</c:v>
                </c:pt>
                <c:pt idx="59836">
                  <c:v>612.1875</c:v>
                </c:pt>
                <c:pt idx="59837">
                  <c:v>501.94140620000002</c:v>
                </c:pt>
                <c:pt idx="59838">
                  <c:v>433.12890620000002</c:v>
                </c:pt>
                <c:pt idx="59839">
                  <c:v>440.12890620000002</c:v>
                </c:pt>
                <c:pt idx="59840">
                  <c:v>349.33984379999998</c:v>
                </c:pt>
                <c:pt idx="59841">
                  <c:v>525.12890619999996</c:v>
                </c:pt>
                <c:pt idx="59842">
                  <c:v>337.1875</c:v>
                </c:pt>
                <c:pt idx="59843">
                  <c:v>204.16796880000001</c:v>
                </c:pt>
                <c:pt idx="59844">
                  <c:v>307.33984379999998</c:v>
                </c:pt>
                <c:pt idx="59845">
                  <c:v>529.12890619999996</c:v>
                </c:pt>
                <c:pt idx="59846">
                  <c:v>666.94140619999996</c:v>
                </c:pt>
                <c:pt idx="59847">
                  <c:v>524.16796880000004</c:v>
                </c:pt>
                <c:pt idx="59848">
                  <c:v>676.16796880000004</c:v>
                </c:pt>
                <c:pt idx="59849">
                  <c:v>401.12890620000002</c:v>
                </c:pt>
                <c:pt idx="59850">
                  <c:v>366.12890620000002</c:v>
                </c:pt>
                <c:pt idx="59851">
                  <c:v>585.1875</c:v>
                </c:pt>
                <c:pt idx="59852">
                  <c:v>491.1875</c:v>
                </c:pt>
                <c:pt idx="59853">
                  <c:v>470.234375</c:v>
                </c:pt>
                <c:pt idx="59854">
                  <c:v>204.16796880000001</c:v>
                </c:pt>
                <c:pt idx="59855">
                  <c:v>349.33984379999998</c:v>
                </c:pt>
                <c:pt idx="59856">
                  <c:v>391.1875</c:v>
                </c:pt>
                <c:pt idx="59857">
                  <c:v>239.94140619999999</c:v>
                </c:pt>
                <c:pt idx="59858">
                  <c:v>609.94140619999996</c:v>
                </c:pt>
                <c:pt idx="59859">
                  <c:v>241.12890619999999</c:v>
                </c:pt>
                <c:pt idx="59860">
                  <c:v>290.12890620000002</c:v>
                </c:pt>
                <c:pt idx="59861">
                  <c:v>444.12890620000002</c:v>
                </c:pt>
                <c:pt idx="59862">
                  <c:v>195.12890619999999</c:v>
                </c:pt>
                <c:pt idx="59863">
                  <c:v>357.12890620000002</c:v>
                </c:pt>
                <c:pt idx="59864">
                  <c:v>304.12890620000002</c:v>
                </c:pt>
                <c:pt idx="59865">
                  <c:v>560.33984380000004</c:v>
                </c:pt>
                <c:pt idx="59866">
                  <c:v>346.1875</c:v>
                </c:pt>
                <c:pt idx="59867">
                  <c:v>468.1875</c:v>
                </c:pt>
                <c:pt idx="59868">
                  <c:v>357.234375</c:v>
                </c:pt>
                <c:pt idx="59869">
                  <c:v>234.16796880000001</c:v>
                </c:pt>
                <c:pt idx="59870">
                  <c:v>456.16796879999998</c:v>
                </c:pt>
                <c:pt idx="59871">
                  <c:v>322.12890620000002</c:v>
                </c:pt>
                <c:pt idx="59872">
                  <c:v>426.12890620000002</c:v>
                </c:pt>
                <c:pt idx="59873">
                  <c:v>223.12890619999999</c:v>
                </c:pt>
                <c:pt idx="59874">
                  <c:v>524.1875</c:v>
                </c:pt>
                <c:pt idx="59875">
                  <c:v>670.24609380000004</c:v>
                </c:pt>
                <c:pt idx="59876">
                  <c:v>412.16796879999998</c:v>
                </c:pt>
                <c:pt idx="59877">
                  <c:v>493.16796879999998</c:v>
                </c:pt>
                <c:pt idx="59878">
                  <c:v>724.12890619999996</c:v>
                </c:pt>
                <c:pt idx="59879">
                  <c:v>512.24609380000004</c:v>
                </c:pt>
                <c:pt idx="59880">
                  <c:v>330.24609379999998</c:v>
                </c:pt>
                <c:pt idx="59881">
                  <c:v>360.94140620000002</c:v>
                </c:pt>
                <c:pt idx="59882">
                  <c:v>386.234375</c:v>
                </c:pt>
                <c:pt idx="59883">
                  <c:v>625.234375</c:v>
                </c:pt>
                <c:pt idx="59884">
                  <c:v>435.234375</c:v>
                </c:pt>
                <c:pt idx="59885">
                  <c:v>354.12890620000002</c:v>
                </c:pt>
                <c:pt idx="59886">
                  <c:v>618.33984380000004</c:v>
                </c:pt>
                <c:pt idx="59887">
                  <c:v>389.16796879999998</c:v>
                </c:pt>
                <c:pt idx="59888">
                  <c:v>458.16796879999998</c:v>
                </c:pt>
                <c:pt idx="59889">
                  <c:v>350.12890620000002</c:v>
                </c:pt>
                <c:pt idx="59890">
                  <c:v>503.1875</c:v>
                </c:pt>
                <c:pt idx="59891">
                  <c:v>497.1875</c:v>
                </c:pt>
                <c:pt idx="59892">
                  <c:v>533.1875</c:v>
                </c:pt>
                <c:pt idx="59893">
                  <c:v>319.12890620000002</c:v>
                </c:pt>
                <c:pt idx="59894">
                  <c:v>326.33984379999998</c:v>
                </c:pt>
                <c:pt idx="59895">
                  <c:v>360.24609379999998</c:v>
                </c:pt>
                <c:pt idx="59896">
                  <c:v>432.94140620000002</c:v>
                </c:pt>
                <c:pt idx="59897">
                  <c:v>755.94140619999996</c:v>
                </c:pt>
                <c:pt idx="59898">
                  <c:v>464.12890620000002</c:v>
                </c:pt>
                <c:pt idx="59899">
                  <c:v>607.12890619999996</c:v>
                </c:pt>
                <c:pt idx="59900">
                  <c:v>390.33984379999998</c:v>
                </c:pt>
                <c:pt idx="59901">
                  <c:v>523.24609380000004</c:v>
                </c:pt>
                <c:pt idx="59902">
                  <c:v>629.24609380000004</c:v>
                </c:pt>
                <c:pt idx="59903">
                  <c:v>525.94140619999996</c:v>
                </c:pt>
                <c:pt idx="59904">
                  <c:v>464.94140620000002</c:v>
                </c:pt>
                <c:pt idx="59905">
                  <c:v>435.16796879999998</c:v>
                </c:pt>
                <c:pt idx="59906">
                  <c:v>467.16796879999998</c:v>
                </c:pt>
                <c:pt idx="59907">
                  <c:v>485.33984379999998</c:v>
                </c:pt>
                <c:pt idx="59908">
                  <c:v>381.12890620000002</c:v>
                </c:pt>
                <c:pt idx="59909">
                  <c:v>433.94140620000002</c:v>
                </c:pt>
                <c:pt idx="59910">
                  <c:v>307.94140620000002</c:v>
                </c:pt>
                <c:pt idx="59911">
                  <c:v>391.234375</c:v>
                </c:pt>
                <c:pt idx="59912">
                  <c:v>380.16796879999998</c:v>
                </c:pt>
                <c:pt idx="59913">
                  <c:v>538.16796880000004</c:v>
                </c:pt>
                <c:pt idx="59914">
                  <c:v>433.12890620000002</c:v>
                </c:pt>
                <c:pt idx="59915">
                  <c:v>595.12890619999996</c:v>
                </c:pt>
                <c:pt idx="59916">
                  <c:v>397.24609379999998</c:v>
                </c:pt>
                <c:pt idx="59917">
                  <c:v>661.94140619999996</c:v>
                </c:pt>
                <c:pt idx="59918">
                  <c:v>416.234375</c:v>
                </c:pt>
                <c:pt idx="59919">
                  <c:v>638.234375</c:v>
                </c:pt>
                <c:pt idx="59920">
                  <c:v>382.234375</c:v>
                </c:pt>
                <c:pt idx="59921">
                  <c:v>446.12890620000002</c:v>
                </c:pt>
                <c:pt idx="59922">
                  <c:v>535.12890619999996</c:v>
                </c:pt>
                <c:pt idx="59923">
                  <c:v>292.12890620000002</c:v>
                </c:pt>
                <c:pt idx="59924">
                  <c:v>393.33984379999998</c:v>
                </c:pt>
                <c:pt idx="59925">
                  <c:v>578.33984380000004</c:v>
                </c:pt>
                <c:pt idx="59926">
                  <c:v>610.94140619999996</c:v>
                </c:pt>
                <c:pt idx="59927">
                  <c:v>386.94140620000002</c:v>
                </c:pt>
                <c:pt idx="59928">
                  <c:v>551.234375</c:v>
                </c:pt>
                <c:pt idx="59929">
                  <c:v>438.16796879999998</c:v>
                </c:pt>
                <c:pt idx="59930">
                  <c:v>466.33984379999998</c:v>
                </c:pt>
                <c:pt idx="59931">
                  <c:v>359.33984379999998</c:v>
                </c:pt>
                <c:pt idx="59932">
                  <c:v>342.24609379999998</c:v>
                </c:pt>
                <c:pt idx="59933">
                  <c:v>362.24609379999998</c:v>
                </c:pt>
                <c:pt idx="59934">
                  <c:v>319.94140620000002</c:v>
                </c:pt>
                <c:pt idx="59935">
                  <c:v>245.94140619999999</c:v>
                </c:pt>
                <c:pt idx="59936">
                  <c:v>495.94140620000002</c:v>
                </c:pt>
                <c:pt idx="59937">
                  <c:v>388.94140620000002</c:v>
                </c:pt>
                <c:pt idx="59938">
                  <c:v>588.94140619999996</c:v>
                </c:pt>
                <c:pt idx="59939">
                  <c:v>335.234375</c:v>
                </c:pt>
                <c:pt idx="59940">
                  <c:v>376.12890620000002</c:v>
                </c:pt>
                <c:pt idx="59941">
                  <c:v>433.12890620000002</c:v>
                </c:pt>
                <c:pt idx="59942">
                  <c:v>343.12890620000002</c:v>
                </c:pt>
                <c:pt idx="59943">
                  <c:v>574.12890619999996</c:v>
                </c:pt>
                <c:pt idx="59944">
                  <c:v>339.33984379999998</c:v>
                </c:pt>
                <c:pt idx="59945">
                  <c:v>348.12890620000002</c:v>
                </c:pt>
                <c:pt idx="59946">
                  <c:v>366.94140620000002</c:v>
                </c:pt>
                <c:pt idx="59947">
                  <c:v>521.94140619999996</c:v>
                </c:pt>
                <c:pt idx="59948">
                  <c:v>482.94140620000002</c:v>
                </c:pt>
                <c:pt idx="59949">
                  <c:v>449.1875</c:v>
                </c:pt>
                <c:pt idx="59950">
                  <c:v>284.94140620000002</c:v>
                </c:pt>
                <c:pt idx="59951">
                  <c:v>485.234375</c:v>
                </c:pt>
                <c:pt idx="59952">
                  <c:v>384.234375</c:v>
                </c:pt>
                <c:pt idx="59953">
                  <c:v>462.16796879999998</c:v>
                </c:pt>
                <c:pt idx="59954">
                  <c:v>341.12890620000002</c:v>
                </c:pt>
                <c:pt idx="59955">
                  <c:v>606.1875</c:v>
                </c:pt>
                <c:pt idx="59956">
                  <c:v>297.24609379999998</c:v>
                </c:pt>
                <c:pt idx="59957">
                  <c:v>571.24609380000004</c:v>
                </c:pt>
                <c:pt idx="59958">
                  <c:v>259.24609379999998</c:v>
                </c:pt>
                <c:pt idx="59959">
                  <c:v>581.94140619999996</c:v>
                </c:pt>
                <c:pt idx="59960">
                  <c:v>396.234375</c:v>
                </c:pt>
                <c:pt idx="59961">
                  <c:v>497.16796879999998</c:v>
                </c:pt>
                <c:pt idx="59962">
                  <c:v>287.33984379999998</c:v>
                </c:pt>
                <c:pt idx="59963">
                  <c:v>431.12890620000002</c:v>
                </c:pt>
                <c:pt idx="59964">
                  <c:v>387.1875</c:v>
                </c:pt>
                <c:pt idx="59965">
                  <c:v>449.1875</c:v>
                </c:pt>
                <c:pt idx="59966">
                  <c:v>543.33984380000004</c:v>
                </c:pt>
                <c:pt idx="59967">
                  <c:v>362.33984379999998</c:v>
                </c:pt>
                <c:pt idx="59968">
                  <c:v>446.12890620000002</c:v>
                </c:pt>
                <c:pt idx="59969">
                  <c:v>515.94140619999996</c:v>
                </c:pt>
                <c:pt idx="59970">
                  <c:v>338.33984379999998</c:v>
                </c:pt>
                <c:pt idx="59971">
                  <c:v>406.33984379999998</c:v>
                </c:pt>
                <c:pt idx="59972">
                  <c:v>275.33984379999998</c:v>
                </c:pt>
                <c:pt idx="59973">
                  <c:v>533.33984380000004</c:v>
                </c:pt>
                <c:pt idx="59974">
                  <c:v>355.12890620000002</c:v>
                </c:pt>
                <c:pt idx="59975">
                  <c:v>327.1875</c:v>
                </c:pt>
                <c:pt idx="59976">
                  <c:v>483.1875</c:v>
                </c:pt>
                <c:pt idx="59977">
                  <c:v>438.24609379999998</c:v>
                </c:pt>
                <c:pt idx="59978">
                  <c:v>669.234375</c:v>
                </c:pt>
                <c:pt idx="59979">
                  <c:v>399.12890620000002</c:v>
                </c:pt>
                <c:pt idx="59980">
                  <c:v>435.12890620000002</c:v>
                </c:pt>
                <c:pt idx="59981">
                  <c:v>537.94140619999996</c:v>
                </c:pt>
                <c:pt idx="59982">
                  <c:v>415.12890620000002</c:v>
                </c:pt>
                <c:pt idx="59983">
                  <c:v>534.1875</c:v>
                </c:pt>
                <c:pt idx="59984">
                  <c:v>438.24609379999998</c:v>
                </c:pt>
                <c:pt idx="59985">
                  <c:v>590.24609380000004</c:v>
                </c:pt>
                <c:pt idx="59986">
                  <c:v>456.94140620000002</c:v>
                </c:pt>
                <c:pt idx="59987">
                  <c:v>418.12890620000002</c:v>
                </c:pt>
                <c:pt idx="59988">
                  <c:v>294.12890620000002</c:v>
                </c:pt>
                <c:pt idx="59989">
                  <c:v>666.33984380000004</c:v>
                </c:pt>
                <c:pt idx="59990">
                  <c:v>456.33984379999998</c:v>
                </c:pt>
                <c:pt idx="59991">
                  <c:v>407.12890620000002</c:v>
                </c:pt>
                <c:pt idx="59992">
                  <c:v>454.1875</c:v>
                </c:pt>
                <c:pt idx="59993">
                  <c:v>619.24609380000004</c:v>
                </c:pt>
                <c:pt idx="59994">
                  <c:v>429.24609379999998</c:v>
                </c:pt>
                <c:pt idx="59995">
                  <c:v>473.16796879999998</c:v>
                </c:pt>
                <c:pt idx="59996">
                  <c:v>407.33984379999998</c:v>
                </c:pt>
                <c:pt idx="59997">
                  <c:v>250.33984380000001</c:v>
                </c:pt>
                <c:pt idx="59998">
                  <c:v>444.33984379999998</c:v>
                </c:pt>
                <c:pt idx="59999">
                  <c:v>399.24609379999998</c:v>
                </c:pt>
                <c:pt idx="60000">
                  <c:v>340.24609379999998</c:v>
                </c:pt>
                <c:pt idx="60001">
                  <c:v>289.234375</c:v>
                </c:pt>
                <c:pt idx="60002">
                  <c:v>428.16796879999998</c:v>
                </c:pt>
                <c:pt idx="60003">
                  <c:v>397.12890620000002</c:v>
                </c:pt>
                <c:pt idx="60004">
                  <c:v>472.33984379999998</c:v>
                </c:pt>
                <c:pt idx="60005">
                  <c:v>472.33984379999998</c:v>
                </c:pt>
                <c:pt idx="60006">
                  <c:v>454.1875</c:v>
                </c:pt>
                <c:pt idx="60007">
                  <c:v>425.1875</c:v>
                </c:pt>
                <c:pt idx="60008">
                  <c:v>601.24609380000004</c:v>
                </c:pt>
                <c:pt idx="60009">
                  <c:v>418.24609379999998</c:v>
                </c:pt>
                <c:pt idx="60010">
                  <c:v>569.234375</c:v>
                </c:pt>
                <c:pt idx="60011">
                  <c:v>409.16796879999998</c:v>
                </c:pt>
                <c:pt idx="60012">
                  <c:v>489.16796879999998</c:v>
                </c:pt>
                <c:pt idx="60013">
                  <c:v>583.16796880000004</c:v>
                </c:pt>
                <c:pt idx="60014">
                  <c:v>454.16796879999998</c:v>
                </c:pt>
                <c:pt idx="60015">
                  <c:v>593.12890619999996</c:v>
                </c:pt>
                <c:pt idx="60016">
                  <c:v>624.12890619999996</c:v>
                </c:pt>
                <c:pt idx="60017">
                  <c:v>396.12890620000002</c:v>
                </c:pt>
                <c:pt idx="60018">
                  <c:v>624.16796880000004</c:v>
                </c:pt>
                <c:pt idx="60019">
                  <c:v>527.33984380000004</c:v>
                </c:pt>
                <c:pt idx="60020">
                  <c:v>468.1875</c:v>
                </c:pt>
                <c:pt idx="60021">
                  <c:v>500.1875</c:v>
                </c:pt>
                <c:pt idx="60022">
                  <c:v>492.94140620000002</c:v>
                </c:pt>
                <c:pt idx="60023">
                  <c:v>437.94140620000002</c:v>
                </c:pt>
                <c:pt idx="60024">
                  <c:v>439.94140620000002</c:v>
                </c:pt>
                <c:pt idx="60025">
                  <c:v>272.234375</c:v>
                </c:pt>
                <c:pt idx="60026">
                  <c:v>347.12890620000002</c:v>
                </c:pt>
                <c:pt idx="60027">
                  <c:v>460.33984379999998</c:v>
                </c:pt>
                <c:pt idx="60028">
                  <c:v>395.33984379999998</c:v>
                </c:pt>
                <c:pt idx="60029">
                  <c:v>394.1875</c:v>
                </c:pt>
                <c:pt idx="60030">
                  <c:v>372.94140620000002</c:v>
                </c:pt>
                <c:pt idx="60031">
                  <c:v>455.94140620000002</c:v>
                </c:pt>
                <c:pt idx="60032">
                  <c:v>543.12890619999996</c:v>
                </c:pt>
                <c:pt idx="60033">
                  <c:v>548.12890619999996</c:v>
                </c:pt>
                <c:pt idx="60034">
                  <c:v>462.33984379999998</c:v>
                </c:pt>
                <c:pt idx="60035">
                  <c:v>576.33984380000004</c:v>
                </c:pt>
                <c:pt idx="60036">
                  <c:v>506.1875</c:v>
                </c:pt>
                <c:pt idx="60037">
                  <c:v>426.94140620000002</c:v>
                </c:pt>
                <c:pt idx="60038">
                  <c:v>617.12890619999996</c:v>
                </c:pt>
                <c:pt idx="60039">
                  <c:v>493.33984379999998</c:v>
                </c:pt>
                <c:pt idx="60040">
                  <c:v>551.12890619999996</c:v>
                </c:pt>
                <c:pt idx="60041">
                  <c:v>361.24609379999998</c:v>
                </c:pt>
                <c:pt idx="60042">
                  <c:v>596.24609380000004</c:v>
                </c:pt>
                <c:pt idx="60043">
                  <c:v>609.24609380000004</c:v>
                </c:pt>
                <c:pt idx="60044">
                  <c:v>303.24609379999998</c:v>
                </c:pt>
                <c:pt idx="60045">
                  <c:v>387.234375</c:v>
                </c:pt>
                <c:pt idx="60046">
                  <c:v>496.16796879999998</c:v>
                </c:pt>
                <c:pt idx="60047">
                  <c:v>361.16796879999998</c:v>
                </c:pt>
                <c:pt idx="60048">
                  <c:v>320.1875</c:v>
                </c:pt>
                <c:pt idx="60049">
                  <c:v>608.1875</c:v>
                </c:pt>
                <c:pt idx="60050">
                  <c:v>559.94140619999996</c:v>
                </c:pt>
                <c:pt idx="60051">
                  <c:v>656.12890619999996</c:v>
                </c:pt>
                <c:pt idx="60052">
                  <c:v>396.33984379999998</c:v>
                </c:pt>
                <c:pt idx="60053">
                  <c:v>381.33984379999998</c:v>
                </c:pt>
                <c:pt idx="60054">
                  <c:v>419.12890620000002</c:v>
                </c:pt>
                <c:pt idx="60055">
                  <c:v>536.12890619999996</c:v>
                </c:pt>
                <c:pt idx="60056">
                  <c:v>439.94140620000002</c:v>
                </c:pt>
                <c:pt idx="60057">
                  <c:v>412.33984379999998</c:v>
                </c:pt>
                <c:pt idx="60058">
                  <c:v>443.1875</c:v>
                </c:pt>
                <c:pt idx="60059">
                  <c:v>421.24609379999998</c:v>
                </c:pt>
                <c:pt idx="60060">
                  <c:v>569.94140619999996</c:v>
                </c:pt>
                <c:pt idx="60061">
                  <c:v>372.94140620000002</c:v>
                </c:pt>
                <c:pt idx="60062">
                  <c:v>442.94140620000002</c:v>
                </c:pt>
                <c:pt idx="60063">
                  <c:v>395.12890620000002</c:v>
                </c:pt>
                <c:pt idx="60064">
                  <c:v>487.12890620000002</c:v>
                </c:pt>
                <c:pt idx="60065">
                  <c:v>445.33984379999998</c:v>
                </c:pt>
                <c:pt idx="60066">
                  <c:v>388.33984379999998</c:v>
                </c:pt>
                <c:pt idx="60067">
                  <c:v>490.1875</c:v>
                </c:pt>
                <c:pt idx="60068">
                  <c:v>470.1875</c:v>
                </c:pt>
                <c:pt idx="60069">
                  <c:v>285.94140620000002</c:v>
                </c:pt>
                <c:pt idx="60070">
                  <c:v>375.12890620000002</c:v>
                </c:pt>
                <c:pt idx="60071">
                  <c:v>409.12890620000002</c:v>
                </c:pt>
                <c:pt idx="60072">
                  <c:v>517.1875</c:v>
                </c:pt>
                <c:pt idx="60073">
                  <c:v>643.1875</c:v>
                </c:pt>
                <c:pt idx="60074">
                  <c:v>596.94140619999996</c:v>
                </c:pt>
                <c:pt idx="60075">
                  <c:v>408.16796879999998</c:v>
                </c:pt>
                <c:pt idx="60076">
                  <c:v>587.12890619999996</c:v>
                </c:pt>
                <c:pt idx="60077">
                  <c:v>321.12890620000002</c:v>
                </c:pt>
                <c:pt idx="60078">
                  <c:v>565.12890619999996</c:v>
                </c:pt>
                <c:pt idx="60079">
                  <c:v>334.12890620000002</c:v>
                </c:pt>
                <c:pt idx="60080">
                  <c:v>461.234375</c:v>
                </c:pt>
                <c:pt idx="60081">
                  <c:v>493.16796879999998</c:v>
                </c:pt>
                <c:pt idx="60082">
                  <c:v>472.12890620000002</c:v>
                </c:pt>
                <c:pt idx="60083">
                  <c:v>375.1875</c:v>
                </c:pt>
                <c:pt idx="60084">
                  <c:v>454.94140620000002</c:v>
                </c:pt>
                <c:pt idx="60085">
                  <c:v>442.94140620000002</c:v>
                </c:pt>
                <c:pt idx="60086">
                  <c:v>453.94140620000002</c:v>
                </c:pt>
                <c:pt idx="60087">
                  <c:v>627.33984380000004</c:v>
                </c:pt>
                <c:pt idx="60088">
                  <c:v>549.12890619999996</c:v>
                </c:pt>
                <c:pt idx="60089">
                  <c:v>541.12890619999996</c:v>
                </c:pt>
                <c:pt idx="60090">
                  <c:v>455.24609379999998</c:v>
                </c:pt>
                <c:pt idx="60091">
                  <c:v>555.94140619999996</c:v>
                </c:pt>
                <c:pt idx="60092">
                  <c:v>469.94140620000002</c:v>
                </c:pt>
                <c:pt idx="60093">
                  <c:v>380.16796879999998</c:v>
                </c:pt>
                <c:pt idx="60094">
                  <c:v>547.16796880000004</c:v>
                </c:pt>
                <c:pt idx="60095">
                  <c:v>521.33984380000004</c:v>
                </c:pt>
                <c:pt idx="60096">
                  <c:v>612.1875</c:v>
                </c:pt>
                <c:pt idx="60097">
                  <c:v>496.24609379999998</c:v>
                </c:pt>
                <c:pt idx="60098">
                  <c:v>625.94140619999996</c:v>
                </c:pt>
                <c:pt idx="60099">
                  <c:v>411.234375</c:v>
                </c:pt>
                <c:pt idx="60100">
                  <c:v>438.16796879999998</c:v>
                </c:pt>
                <c:pt idx="60101">
                  <c:v>278.12890620000002</c:v>
                </c:pt>
                <c:pt idx="60102">
                  <c:v>431.12890620000002</c:v>
                </c:pt>
                <c:pt idx="60103">
                  <c:v>666.24609380000004</c:v>
                </c:pt>
                <c:pt idx="60104">
                  <c:v>402.24609379999998</c:v>
                </c:pt>
                <c:pt idx="60105">
                  <c:v>618.94140619999996</c:v>
                </c:pt>
                <c:pt idx="60106">
                  <c:v>607.234375</c:v>
                </c:pt>
                <c:pt idx="60107">
                  <c:v>582.12890619999996</c:v>
                </c:pt>
                <c:pt idx="60108">
                  <c:v>583.12890619999996</c:v>
                </c:pt>
                <c:pt idx="60109">
                  <c:v>695.1875</c:v>
                </c:pt>
                <c:pt idx="60110">
                  <c:v>519.24609380000004</c:v>
                </c:pt>
                <c:pt idx="60111">
                  <c:v>424.16796879999998</c:v>
                </c:pt>
                <c:pt idx="60112">
                  <c:v>535.12890619999996</c:v>
                </c:pt>
                <c:pt idx="60113">
                  <c:v>334.33984379999998</c:v>
                </c:pt>
                <c:pt idx="60114">
                  <c:v>496.33984379999998</c:v>
                </c:pt>
                <c:pt idx="60115">
                  <c:v>710.33984380000004</c:v>
                </c:pt>
                <c:pt idx="60116">
                  <c:v>336.12890620000002</c:v>
                </c:pt>
                <c:pt idx="60117">
                  <c:v>366.24609379999998</c:v>
                </c:pt>
                <c:pt idx="60118">
                  <c:v>502.24609379999998</c:v>
                </c:pt>
                <c:pt idx="60119">
                  <c:v>424.24609379999998</c:v>
                </c:pt>
                <c:pt idx="60120">
                  <c:v>438.24609379999998</c:v>
                </c:pt>
                <c:pt idx="60121">
                  <c:v>462.12890620000002</c:v>
                </c:pt>
                <c:pt idx="60122">
                  <c:v>332.1875</c:v>
                </c:pt>
                <c:pt idx="60123">
                  <c:v>329.234375</c:v>
                </c:pt>
                <c:pt idx="60124">
                  <c:v>461.16796879999998</c:v>
                </c:pt>
                <c:pt idx="60125">
                  <c:v>473.12890620000002</c:v>
                </c:pt>
                <c:pt idx="60126">
                  <c:v>529.33984380000004</c:v>
                </c:pt>
                <c:pt idx="60127">
                  <c:v>411.33984379999998</c:v>
                </c:pt>
                <c:pt idx="60128">
                  <c:v>372.12890620000002</c:v>
                </c:pt>
                <c:pt idx="60129">
                  <c:v>634.1875</c:v>
                </c:pt>
                <c:pt idx="60130">
                  <c:v>438.1875</c:v>
                </c:pt>
                <c:pt idx="60131">
                  <c:v>422.94140620000002</c:v>
                </c:pt>
                <c:pt idx="60132">
                  <c:v>501.94140620000002</c:v>
                </c:pt>
                <c:pt idx="60133">
                  <c:v>623.234375</c:v>
                </c:pt>
                <c:pt idx="60134">
                  <c:v>508.1875</c:v>
                </c:pt>
                <c:pt idx="60135">
                  <c:v>198.1875</c:v>
                </c:pt>
                <c:pt idx="60136">
                  <c:v>437.24609379999998</c:v>
                </c:pt>
                <c:pt idx="60137">
                  <c:v>580.94140619999996</c:v>
                </c:pt>
                <c:pt idx="60138">
                  <c:v>498.12890620000002</c:v>
                </c:pt>
                <c:pt idx="60139">
                  <c:v>437.33984379999998</c:v>
                </c:pt>
                <c:pt idx="60140">
                  <c:v>210.12890619999999</c:v>
                </c:pt>
                <c:pt idx="60141">
                  <c:v>254.12890619999999</c:v>
                </c:pt>
                <c:pt idx="60142">
                  <c:v>508.24609379999998</c:v>
                </c:pt>
                <c:pt idx="60143">
                  <c:v>517.16796880000004</c:v>
                </c:pt>
                <c:pt idx="60144">
                  <c:v>638.16796880000004</c:v>
                </c:pt>
                <c:pt idx="60145">
                  <c:v>369.1875</c:v>
                </c:pt>
                <c:pt idx="60146">
                  <c:v>486.94140620000002</c:v>
                </c:pt>
                <c:pt idx="60147">
                  <c:v>603.234375</c:v>
                </c:pt>
                <c:pt idx="60148">
                  <c:v>525.16796880000004</c:v>
                </c:pt>
                <c:pt idx="60149">
                  <c:v>226.12890619999999</c:v>
                </c:pt>
                <c:pt idx="60150">
                  <c:v>425.33984379999998</c:v>
                </c:pt>
                <c:pt idx="60151">
                  <c:v>638.33984380000004</c:v>
                </c:pt>
                <c:pt idx="60152">
                  <c:v>507.12890620000002</c:v>
                </c:pt>
                <c:pt idx="60153">
                  <c:v>280.1875</c:v>
                </c:pt>
                <c:pt idx="60154">
                  <c:v>678.1875</c:v>
                </c:pt>
                <c:pt idx="60155">
                  <c:v>503.94140620000002</c:v>
                </c:pt>
                <c:pt idx="60156">
                  <c:v>453.94140620000002</c:v>
                </c:pt>
                <c:pt idx="60157">
                  <c:v>477.94140620000002</c:v>
                </c:pt>
                <c:pt idx="60158">
                  <c:v>409.16796879999998</c:v>
                </c:pt>
                <c:pt idx="60159">
                  <c:v>433.16796879999998</c:v>
                </c:pt>
                <c:pt idx="60160">
                  <c:v>400.12890620000002</c:v>
                </c:pt>
                <c:pt idx="60161">
                  <c:v>420.33984379999998</c:v>
                </c:pt>
                <c:pt idx="60162">
                  <c:v>411.12890620000002</c:v>
                </c:pt>
                <c:pt idx="60163">
                  <c:v>496.94140620000002</c:v>
                </c:pt>
                <c:pt idx="60164">
                  <c:v>371.234375</c:v>
                </c:pt>
                <c:pt idx="60165">
                  <c:v>619.33984380000004</c:v>
                </c:pt>
                <c:pt idx="60166">
                  <c:v>459.12890620000002</c:v>
                </c:pt>
                <c:pt idx="60167">
                  <c:v>352.12890620000002</c:v>
                </c:pt>
                <c:pt idx="60168">
                  <c:v>473.234375</c:v>
                </c:pt>
                <c:pt idx="60169">
                  <c:v>503.234375</c:v>
                </c:pt>
                <c:pt idx="60170">
                  <c:v>353.16796879999998</c:v>
                </c:pt>
                <c:pt idx="60171">
                  <c:v>748.12890619999996</c:v>
                </c:pt>
                <c:pt idx="60172">
                  <c:v>338.12890620000002</c:v>
                </c:pt>
                <c:pt idx="60173">
                  <c:v>491.12890620000002</c:v>
                </c:pt>
                <c:pt idx="60174">
                  <c:v>592.1875</c:v>
                </c:pt>
                <c:pt idx="60175">
                  <c:v>754.234375</c:v>
                </c:pt>
                <c:pt idx="60176">
                  <c:v>351.16796879999998</c:v>
                </c:pt>
                <c:pt idx="60177">
                  <c:v>464.12890620000002</c:v>
                </c:pt>
                <c:pt idx="60178">
                  <c:v>523.33984380000004</c:v>
                </c:pt>
                <c:pt idx="60179">
                  <c:v>349.33984379999998</c:v>
                </c:pt>
                <c:pt idx="60180">
                  <c:v>275.12890620000002</c:v>
                </c:pt>
                <c:pt idx="60181">
                  <c:v>495.1875</c:v>
                </c:pt>
                <c:pt idx="60182">
                  <c:v>323.16796879999998</c:v>
                </c:pt>
                <c:pt idx="60183">
                  <c:v>479.12890620000002</c:v>
                </c:pt>
                <c:pt idx="60184">
                  <c:v>541.1875</c:v>
                </c:pt>
                <c:pt idx="60185">
                  <c:v>549.234375</c:v>
                </c:pt>
                <c:pt idx="60186">
                  <c:v>566.234375</c:v>
                </c:pt>
                <c:pt idx="60187">
                  <c:v>541.234375</c:v>
                </c:pt>
                <c:pt idx="60188">
                  <c:v>386.16796879999998</c:v>
                </c:pt>
                <c:pt idx="60189">
                  <c:v>540.12890619999996</c:v>
                </c:pt>
                <c:pt idx="60190">
                  <c:v>602.33984380000004</c:v>
                </c:pt>
                <c:pt idx="60191">
                  <c:v>598.12890619999996</c:v>
                </c:pt>
                <c:pt idx="60192">
                  <c:v>427.12890620000002</c:v>
                </c:pt>
                <c:pt idx="60193">
                  <c:v>540.1875</c:v>
                </c:pt>
                <c:pt idx="60194">
                  <c:v>349.12890620000002</c:v>
                </c:pt>
                <c:pt idx="60195">
                  <c:v>569.12890619999996</c:v>
                </c:pt>
                <c:pt idx="60196">
                  <c:v>640.12890619999996</c:v>
                </c:pt>
                <c:pt idx="60197">
                  <c:v>606.1875</c:v>
                </c:pt>
                <c:pt idx="60198">
                  <c:v>636.94140619999996</c:v>
                </c:pt>
                <c:pt idx="60199">
                  <c:v>372.94140620000002</c:v>
                </c:pt>
                <c:pt idx="60200">
                  <c:v>412.94140620000002</c:v>
                </c:pt>
                <c:pt idx="60201">
                  <c:v>375.234375</c:v>
                </c:pt>
                <c:pt idx="60202">
                  <c:v>514.234375</c:v>
                </c:pt>
                <c:pt idx="60203">
                  <c:v>442.12890620000002</c:v>
                </c:pt>
                <c:pt idx="60204">
                  <c:v>306.1875</c:v>
                </c:pt>
                <c:pt idx="60205">
                  <c:v>439.1875</c:v>
                </c:pt>
                <c:pt idx="60206">
                  <c:v>663.24609380000004</c:v>
                </c:pt>
                <c:pt idx="60207">
                  <c:v>332.24609379999998</c:v>
                </c:pt>
                <c:pt idx="60208">
                  <c:v>426.12890620000002</c:v>
                </c:pt>
                <c:pt idx="60209">
                  <c:v>293.33984379999998</c:v>
                </c:pt>
                <c:pt idx="60210">
                  <c:v>521.33984380000004</c:v>
                </c:pt>
                <c:pt idx="60211">
                  <c:v>591.12890619999996</c:v>
                </c:pt>
                <c:pt idx="60212">
                  <c:v>358.24609379999998</c:v>
                </c:pt>
                <c:pt idx="60213">
                  <c:v>409.16796879999998</c:v>
                </c:pt>
                <c:pt idx="60214">
                  <c:v>403.24609379999998</c:v>
                </c:pt>
                <c:pt idx="60215">
                  <c:v>605.94140619999996</c:v>
                </c:pt>
                <c:pt idx="60216">
                  <c:v>363.94140620000002</c:v>
                </c:pt>
                <c:pt idx="60217">
                  <c:v>358.94140620000002</c:v>
                </c:pt>
                <c:pt idx="60218">
                  <c:v>320.12890620000002</c:v>
                </c:pt>
                <c:pt idx="60219">
                  <c:v>622.33984380000004</c:v>
                </c:pt>
                <c:pt idx="60220">
                  <c:v>621.1875</c:v>
                </c:pt>
                <c:pt idx="60221">
                  <c:v>271.24609379999998</c:v>
                </c:pt>
                <c:pt idx="60222">
                  <c:v>489.24609379999998</c:v>
                </c:pt>
                <c:pt idx="60223">
                  <c:v>816.234375</c:v>
                </c:pt>
                <c:pt idx="60224">
                  <c:v>469.234375</c:v>
                </c:pt>
                <c:pt idx="60225">
                  <c:v>515.12890619999996</c:v>
                </c:pt>
                <c:pt idx="60226">
                  <c:v>313.33984379999998</c:v>
                </c:pt>
                <c:pt idx="60227">
                  <c:v>652.33984380000004</c:v>
                </c:pt>
                <c:pt idx="60228">
                  <c:v>525.1875</c:v>
                </c:pt>
                <c:pt idx="60229">
                  <c:v>434.24609379999998</c:v>
                </c:pt>
                <c:pt idx="60230">
                  <c:v>590.94140619999996</c:v>
                </c:pt>
                <c:pt idx="60231">
                  <c:v>494.16796879999998</c:v>
                </c:pt>
                <c:pt idx="60232">
                  <c:v>505.16796879999998</c:v>
                </c:pt>
                <c:pt idx="60233">
                  <c:v>390.12890620000002</c:v>
                </c:pt>
                <c:pt idx="60234">
                  <c:v>727.12890619999996</c:v>
                </c:pt>
                <c:pt idx="60235">
                  <c:v>411.33984379999998</c:v>
                </c:pt>
                <c:pt idx="60236">
                  <c:v>437.12890620000002</c:v>
                </c:pt>
                <c:pt idx="60237">
                  <c:v>391.12890620000002</c:v>
                </c:pt>
                <c:pt idx="60238">
                  <c:v>380.1875</c:v>
                </c:pt>
                <c:pt idx="60239">
                  <c:v>426.1875</c:v>
                </c:pt>
                <c:pt idx="60240">
                  <c:v>338.94140620000002</c:v>
                </c:pt>
                <c:pt idx="60241">
                  <c:v>378.94140620000002</c:v>
                </c:pt>
                <c:pt idx="60242">
                  <c:v>519.16796880000004</c:v>
                </c:pt>
                <c:pt idx="60243">
                  <c:v>408.12890620000002</c:v>
                </c:pt>
                <c:pt idx="60244">
                  <c:v>523.12890619999996</c:v>
                </c:pt>
                <c:pt idx="60245">
                  <c:v>378.1875</c:v>
                </c:pt>
                <c:pt idx="60246">
                  <c:v>705.1875</c:v>
                </c:pt>
                <c:pt idx="60247">
                  <c:v>420.94140620000002</c:v>
                </c:pt>
                <c:pt idx="60248">
                  <c:v>506.94140620000002</c:v>
                </c:pt>
                <c:pt idx="60249">
                  <c:v>550.12890619999996</c:v>
                </c:pt>
                <c:pt idx="60250">
                  <c:v>568.33984380000004</c:v>
                </c:pt>
                <c:pt idx="60251">
                  <c:v>680.12890619999996</c:v>
                </c:pt>
                <c:pt idx="60252">
                  <c:v>520.1875</c:v>
                </c:pt>
                <c:pt idx="60253">
                  <c:v>481.12890620000002</c:v>
                </c:pt>
                <c:pt idx="60254">
                  <c:v>492.1875</c:v>
                </c:pt>
                <c:pt idx="60255">
                  <c:v>486.24609379999998</c:v>
                </c:pt>
                <c:pt idx="60256">
                  <c:v>538.16796880000004</c:v>
                </c:pt>
                <c:pt idx="60257">
                  <c:v>498.12890620000002</c:v>
                </c:pt>
                <c:pt idx="60258">
                  <c:v>607.234375</c:v>
                </c:pt>
                <c:pt idx="60259">
                  <c:v>780.234375</c:v>
                </c:pt>
                <c:pt idx="60260">
                  <c:v>368.16796879999998</c:v>
                </c:pt>
                <c:pt idx="60261">
                  <c:v>445.12890620000002</c:v>
                </c:pt>
                <c:pt idx="60262">
                  <c:v>428.33984379999998</c:v>
                </c:pt>
                <c:pt idx="60263">
                  <c:v>377.33984379999998</c:v>
                </c:pt>
                <c:pt idx="60264">
                  <c:v>424.12890620000002</c:v>
                </c:pt>
                <c:pt idx="60265">
                  <c:v>554.1875</c:v>
                </c:pt>
                <c:pt idx="60266">
                  <c:v>567.24609380000004</c:v>
                </c:pt>
                <c:pt idx="60267">
                  <c:v>420.24609379999998</c:v>
                </c:pt>
                <c:pt idx="60268">
                  <c:v>428.234375</c:v>
                </c:pt>
                <c:pt idx="60269">
                  <c:v>462.16796879999998</c:v>
                </c:pt>
                <c:pt idx="60270">
                  <c:v>453.33984379999998</c:v>
                </c:pt>
                <c:pt idx="60271">
                  <c:v>492.1875</c:v>
                </c:pt>
                <c:pt idx="60272">
                  <c:v>385.12890620000002</c:v>
                </c:pt>
                <c:pt idx="60273">
                  <c:v>537.12890619999996</c:v>
                </c:pt>
                <c:pt idx="60274">
                  <c:v>491.12890620000002</c:v>
                </c:pt>
                <c:pt idx="60275">
                  <c:v>310.12890620000002</c:v>
                </c:pt>
                <c:pt idx="60276">
                  <c:v>427.94140620000002</c:v>
                </c:pt>
                <c:pt idx="60277">
                  <c:v>499.94140620000002</c:v>
                </c:pt>
                <c:pt idx="60278">
                  <c:v>584.234375</c:v>
                </c:pt>
                <c:pt idx="60279">
                  <c:v>328.12890620000002</c:v>
                </c:pt>
                <c:pt idx="60280">
                  <c:v>616.33984380000004</c:v>
                </c:pt>
                <c:pt idx="60281">
                  <c:v>586.33984380000004</c:v>
                </c:pt>
                <c:pt idx="60282">
                  <c:v>294.33984379999998</c:v>
                </c:pt>
                <c:pt idx="60283">
                  <c:v>536.12890619999996</c:v>
                </c:pt>
                <c:pt idx="60284">
                  <c:v>282.1875</c:v>
                </c:pt>
                <c:pt idx="60285">
                  <c:v>342.94140620000002</c:v>
                </c:pt>
                <c:pt idx="60286">
                  <c:v>550.234375</c:v>
                </c:pt>
                <c:pt idx="60287">
                  <c:v>413.12890620000002</c:v>
                </c:pt>
                <c:pt idx="60288">
                  <c:v>502.33984379999998</c:v>
                </c:pt>
                <c:pt idx="60289">
                  <c:v>363.16796879999998</c:v>
                </c:pt>
                <c:pt idx="60290">
                  <c:v>489.12890620000002</c:v>
                </c:pt>
                <c:pt idx="60291">
                  <c:v>627.12890619999996</c:v>
                </c:pt>
                <c:pt idx="60292">
                  <c:v>485.33984379999998</c:v>
                </c:pt>
                <c:pt idx="60293">
                  <c:v>478.1875</c:v>
                </c:pt>
                <c:pt idx="60294">
                  <c:v>344.1875</c:v>
                </c:pt>
                <c:pt idx="60295">
                  <c:v>412.24609379999998</c:v>
                </c:pt>
                <c:pt idx="60296">
                  <c:v>428.24609379999998</c:v>
                </c:pt>
                <c:pt idx="60297">
                  <c:v>511.94140620000002</c:v>
                </c:pt>
                <c:pt idx="60298">
                  <c:v>363.94140620000002</c:v>
                </c:pt>
                <c:pt idx="60299">
                  <c:v>543.16796880000004</c:v>
                </c:pt>
                <c:pt idx="60300">
                  <c:v>338.16796879999998</c:v>
                </c:pt>
                <c:pt idx="60301">
                  <c:v>626.33984380000004</c:v>
                </c:pt>
                <c:pt idx="60302">
                  <c:v>640.33984380000004</c:v>
                </c:pt>
                <c:pt idx="60303">
                  <c:v>379.12890620000002</c:v>
                </c:pt>
                <c:pt idx="60304">
                  <c:v>312.12890620000002</c:v>
                </c:pt>
                <c:pt idx="60305">
                  <c:v>518.1875</c:v>
                </c:pt>
                <c:pt idx="60306">
                  <c:v>454.1875</c:v>
                </c:pt>
                <c:pt idx="60307">
                  <c:v>604.24609380000004</c:v>
                </c:pt>
                <c:pt idx="60308">
                  <c:v>426.234375</c:v>
                </c:pt>
                <c:pt idx="60309">
                  <c:v>415.234375</c:v>
                </c:pt>
                <c:pt idx="60310">
                  <c:v>461.16796879999998</c:v>
                </c:pt>
                <c:pt idx="60311">
                  <c:v>552.16796880000004</c:v>
                </c:pt>
                <c:pt idx="60312">
                  <c:v>691.12890619999996</c:v>
                </c:pt>
                <c:pt idx="60313">
                  <c:v>416.12890620000002</c:v>
                </c:pt>
                <c:pt idx="60314">
                  <c:v>558.94140619999996</c:v>
                </c:pt>
                <c:pt idx="60315">
                  <c:v>622.94140619999996</c:v>
                </c:pt>
                <c:pt idx="60316">
                  <c:v>233.12890619999999</c:v>
                </c:pt>
                <c:pt idx="60317">
                  <c:v>308.1875</c:v>
                </c:pt>
                <c:pt idx="60318">
                  <c:v>317.94140620000002</c:v>
                </c:pt>
                <c:pt idx="60319">
                  <c:v>374.234375</c:v>
                </c:pt>
                <c:pt idx="60320">
                  <c:v>552.16796880000004</c:v>
                </c:pt>
                <c:pt idx="60321">
                  <c:v>431.12890620000002</c:v>
                </c:pt>
                <c:pt idx="60322">
                  <c:v>497.12890620000002</c:v>
                </c:pt>
                <c:pt idx="60323">
                  <c:v>505.12890620000002</c:v>
                </c:pt>
                <c:pt idx="60324">
                  <c:v>480.1875</c:v>
                </c:pt>
                <c:pt idx="60325">
                  <c:v>446.12890620000002</c:v>
                </c:pt>
                <c:pt idx="60326">
                  <c:v>466.12890620000002</c:v>
                </c:pt>
                <c:pt idx="60327">
                  <c:v>712.33984380000004</c:v>
                </c:pt>
                <c:pt idx="60328">
                  <c:v>424.33984379999998</c:v>
                </c:pt>
                <c:pt idx="60329">
                  <c:v>471.33984379999998</c:v>
                </c:pt>
                <c:pt idx="60330">
                  <c:v>448.1875</c:v>
                </c:pt>
                <c:pt idx="60331">
                  <c:v>613.24609380000004</c:v>
                </c:pt>
                <c:pt idx="60332">
                  <c:v>503.12890620000002</c:v>
                </c:pt>
                <c:pt idx="60333">
                  <c:v>276.33984379999998</c:v>
                </c:pt>
                <c:pt idx="60334">
                  <c:v>298.12890620000002</c:v>
                </c:pt>
                <c:pt idx="60335">
                  <c:v>497.1875</c:v>
                </c:pt>
                <c:pt idx="60336">
                  <c:v>460.1875</c:v>
                </c:pt>
                <c:pt idx="60337">
                  <c:v>522.94140619999996</c:v>
                </c:pt>
                <c:pt idx="60338">
                  <c:v>601.94140619999996</c:v>
                </c:pt>
                <c:pt idx="60339">
                  <c:v>598.234375</c:v>
                </c:pt>
                <c:pt idx="60340">
                  <c:v>599.12890619999996</c:v>
                </c:pt>
                <c:pt idx="60341">
                  <c:v>459.24609379999998</c:v>
                </c:pt>
                <c:pt idx="60342">
                  <c:v>470.24609379999998</c:v>
                </c:pt>
                <c:pt idx="60343">
                  <c:v>310.234375</c:v>
                </c:pt>
                <c:pt idx="60344">
                  <c:v>396.234375</c:v>
                </c:pt>
                <c:pt idx="60345">
                  <c:v>439.234375</c:v>
                </c:pt>
                <c:pt idx="60346">
                  <c:v>389.12890620000002</c:v>
                </c:pt>
                <c:pt idx="60347">
                  <c:v>375.12890620000002</c:v>
                </c:pt>
                <c:pt idx="60348">
                  <c:v>644.33984380000004</c:v>
                </c:pt>
                <c:pt idx="60349">
                  <c:v>376.12890620000002</c:v>
                </c:pt>
                <c:pt idx="60350">
                  <c:v>406.12890620000002</c:v>
                </c:pt>
                <c:pt idx="60351">
                  <c:v>453.24609379999998</c:v>
                </c:pt>
                <c:pt idx="60352">
                  <c:v>596.94140619999996</c:v>
                </c:pt>
                <c:pt idx="60353">
                  <c:v>477.94140620000002</c:v>
                </c:pt>
                <c:pt idx="60354">
                  <c:v>437.12890620000002</c:v>
                </c:pt>
                <c:pt idx="60355">
                  <c:v>671.12890619999996</c:v>
                </c:pt>
                <c:pt idx="60356">
                  <c:v>567.16796880000004</c:v>
                </c:pt>
                <c:pt idx="60357">
                  <c:v>407.16796879999998</c:v>
                </c:pt>
                <c:pt idx="60358">
                  <c:v>461.16796879999998</c:v>
                </c:pt>
                <c:pt idx="60359">
                  <c:v>469.33984379999998</c:v>
                </c:pt>
                <c:pt idx="60360">
                  <c:v>552.33984380000004</c:v>
                </c:pt>
                <c:pt idx="60361">
                  <c:v>429.33984379999998</c:v>
                </c:pt>
                <c:pt idx="60362">
                  <c:v>488.24609379999998</c:v>
                </c:pt>
                <c:pt idx="60363">
                  <c:v>556.94140619999996</c:v>
                </c:pt>
                <c:pt idx="60364">
                  <c:v>532.94140619999996</c:v>
                </c:pt>
                <c:pt idx="60365">
                  <c:v>599.234375</c:v>
                </c:pt>
                <c:pt idx="60366">
                  <c:v>358.12890620000002</c:v>
                </c:pt>
                <c:pt idx="60367">
                  <c:v>460.94140620000002</c:v>
                </c:pt>
                <c:pt idx="60368">
                  <c:v>528.234375</c:v>
                </c:pt>
                <c:pt idx="60369">
                  <c:v>698.234375</c:v>
                </c:pt>
                <c:pt idx="60370">
                  <c:v>514.16796880000004</c:v>
                </c:pt>
                <c:pt idx="60371">
                  <c:v>366.16796879999998</c:v>
                </c:pt>
                <c:pt idx="60372">
                  <c:v>527.24609380000004</c:v>
                </c:pt>
                <c:pt idx="60373">
                  <c:v>588.94140619999996</c:v>
                </c:pt>
                <c:pt idx="60374">
                  <c:v>488.94140620000002</c:v>
                </c:pt>
                <c:pt idx="60375">
                  <c:v>366.16796879999998</c:v>
                </c:pt>
                <c:pt idx="60376">
                  <c:v>628.1875</c:v>
                </c:pt>
                <c:pt idx="60377">
                  <c:v>612.24609380000004</c:v>
                </c:pt>
                <c:pt idx="60378">
                  <c:v>604.94140619999996</c:v>
                </c:pt>
                <c:pt idx="60379">
                  <c:v>408.234375</c:v>
                </c:pt>
                <c:pt idx="60380">
                  <c:v>461.33984379999998</c:v>
                </c:pt>
                <c:pt idx="60381">
                  <c:v>664.33984380000004</c:v>
                </c:pt>
                <c:pt idx="60382">
                  <c:v>387.33984379999998</c:v>
                </c:pt>
                <c:pt idx="60383">
                  <c:v>727.94140619999996</c:v>
                </c:pt>
                <c:pt idx="60384">
                  <c:v>350.234375</c:v>
                </c:pt>
                <c:pt idx="60385">
                  <c:v>458.33984379999998</c:v>
                </c:pt>
                <c:pt idx="60386">
                  <c:v>473.33984379999998</c:v>
                </c:pt>
                <c:pt idx="60387">
                  <c:v>478.12890620000002</c:v>
                </c:pt>
                <c:pt idx="60388">
                  <c:v>551.1875</c:v>
                </c:pt>
                <c:pt idx="60389">
                  <c:v>431.1875</c:v>
                </c:pt>
                <c:pt idx="60390">
                  <c:v>371.24609379999998</c:v>
                </c:pt>
                <c:pt idx="60391">
                  <c:v>593.94140619999996</c:v>
                </c:pt>
                <c:pt idx="60392">
                  <c:v>550.16796880000004</c:v>
                </c:pt>
                <c:pt idx="60393">
                  <c:v>516.12890619999996</c:v>
                </c:pt>
                <c:pt idx="60394">
                  <c:v>635.33984380000004</c:v>
                </c:pt>
                <c:pt idx="60395">
                  <c:v>748.24609380000004</c:v>
                </c:pt>
                <c:pt idx="60396">
                  <c:v>524.94140619999996</c:v>
                </c:pt>
                <c:pt idx="60397">
                  <c:v>578.94140619999996</c:v>
                </c:pt>
                <c:pt idx="60398">
                  <c:v>634.234375</c:v>
                </c:pt>
                <c:pt idx="60399">
                  <c:v>666.16796880000004</c:v>
                </c:pt>
                <c:pt idx="60400">
                  <c:v>453.16796879999998</c:v>
                </c:pt>
                <c:pt idx="60401">
                  <c:v>531.12890619999996</c:v>
                </c:pt>
                <c:pt idx="60402">
                  <c:v>493.12890620000002</c:v>
                </c:pt>
                <c:pt idx="60403">
                  <c:v>521.33984380000004</c:v>
                </c:pt>
                <c:pt idx="60404">
                  <c:v>650.12890619999996</c:v>
                </c:pt>
                <c:pt idx="60405">
                  <c:v>710.1875</c:v>
                </c:pt>
                <c:pt idx="60406">
                  <c:v>363.1875</c:v>
                </c:pt>
                <c:pt idx="60407">
                  <c:v>381.24609379999998</c:v>
                </c:pt>
                <c:pt idx="60408">
                  <c:v>472.94140620000002</c:v>
                </c:pt>
                <c:pt idx="60409">
                  <c:v>484.234375</c:v>
                </c:pt>
                <c:pt idx="60410">
                  <c:v>575.16796880000004</c:v>
                </c:pt>
                <c:pt idx="60411">
                  <c:v>442.16796879999998</c:v>
                </c:pt>
                <c:pt idx="60412">
                  <c:v>146.33984380000001</c:v>
                </c:pt>
                <c:pt idx="60413">
                  <c:v>622.12890619999996</c:v>
                </c:pt>
                <c:pt idx="60414">
                  <c:v>359.24609379999998</c:v>
                </c:pt>
                <c:pt idx="60415">
                  <c:v>475.24609379999998</c:v>
                </c:pt>
                <c:pt idx="60416">
                  <c:v>963.234375</c:v>
                </c:pt>
                <c:pt idx="60417">
                  <c:v>441.16796879999998</c:v>
                </c:pt>
                <c:pt idx="60418">
                  <c:v>583.16796880000004</c:v>
                </c:pt>
                <c:pt idx="60419">
                  <c:v>601.33984380000004</c:v>
                </c:pt>
                <c:pt idx="60420">
                  <c:v>347.12890620000002</c:v>
                </c:pt>
                <c:pt idx="60421">
                  <c:v>565.1875</c:v>
                </c:pt>
                <c:pt idx="60422">
                  <c:v>463.12890620000002</c:v>
                </c:pt>
                <c:pt idx="60423">
                  <c:v>323.12890620000002</c:v>
                </c:pt>
                <c:pt idx="60424">
                  <c:v>470.1875</c:v>
                </c:pt>
                <c:pt idx="60425">
                  <c:v>344.24609379999998</c:v>
                </c:pt>
                <c:pt idx="60426">
                  <c:v>509.234375</c:v>
                </c:pt>
                <c:pt idx="60427">
                  <c:v>719.12890619999996</c:v>
                </c:pt>
                <c:pt idx="60428">
                  <c:v>383.24609379999998</c:v>
                </c:pt>
                <c:pt idx="60429">
                  <c:v>496.24609379999998</c:v>
                </c:pt>
                <c:pt idx="60430">
                  <c:v>404.24609379999998</c:v>
                </c:pt>
                <c:pt idx="60431">
                  <c:v>688.234375</c:v>
                </c:pt>
                <c:pt idx="60432">
                  <c:v>480.234375</c:v>
                </c:pt>
                <c:pt idx="60433">
                  <c:v>320.16796879999998</c:v>
                </c:pt>
                <c:pt idx="60434">
                  <c:v>479.16796879999998</c:v>
                </c:pt>
                <c:pt idx="60435">
                  <c:v>750.12890619999996</c:v>
                </c:pt>
                <c:pt idx="60436">
                  <c:v>372.12890620000002</c:v>
                </c:pt>
                <c:pt idx="60437">
                  <c:v>758.1875</c:v>
                </c:pt>
                <c:pt idx="60438">
                  <c:v>321.94140620000002</c:v>
                </c:pt>
                <c:pt idx="60439">
                  <c:v>389.16796879999998</c:v>
                </c:pt>
                <c:pt idx="60440">
                  <c:v>598.16796880000004</c:v>
                </c:pt>
                <c:pt idx="60441">
                  <c:v>623.94140619999996</c:v>
                </c:pt>
                <c:pt idx="60442">
                  <c:v>462.16796879999998</c:v>
                </c:pt>
                <c:pt idx="60443">
                  <c:v>702.12890619999996</c:v>
                </c:pt>
                <c:pt idx="60444">
                  <c:v>533.33984380000004</c:v>
                </c:pt>
                <c:pt idx="60445">
                  <c:v>541.12890619999996</c:v>
                </c:pt>
                <c:pt idx="60446">
                  <c:v>500.94140620000002</c:v>
                </c:pt>
                <c:pt idx="60447">
                  <c:v>554.94140619999996</c:v>
                </c:pt>
                <c:pt idx="60448">
                  <c:v>279.234375</c:v>
                </c:pt>
                <c:pt idx="60449">
                  <c:v>672.12890619999996</c:v>
                </c:pt>
                <c:pt idx="60450">
                  <c:v>587.1875</c:v>
                </c:pt>
                <c:pt idx="60451">
                  <c:v>471.1875</c:v>
                </c:pt>
                <c:pt idx="60452">
                  <c:v>566.24609380000004</c:v>
                </c:pt>
                <c:pt idx="60453">
                  <c:v>469.24609379999998</c:v>
                </c:pt>
                <c:pt idx="60454">
                  <c:v>666.94140619999996</c:v>
                </c:pt>
                <c:pt idx="60455">
                  <c:v>255.234375</c:v>
                </c:pt>
                <c:pt idx="60456">
                  <c:v>500.234375</c:v>
                </c:pt>
                <c:pt idx="60457">
                  <c:v>415.16796879999998</c:v>
                </c:pt>
                <c:pt idx="60458">
                  <c:v>632.12890619999996</c:v>
                </c:pt>
                <c:pt idx="60459">
                  <c:v>392.12890620000002</c:v>
                </c:pt>
                <c:pt idx="60460">
                  <c:v>459.1875</c:v>
                </c:pt>
                <c:pt idx="60461">
                  <c:v>327.94140620000002</c:v>
                </c:pt>
                <c:pt idx="60462">
                  <c:v>523.16796880000004</c:v>
                </c:pt>
                <c:pt idx="60463">
                  <c:v>640.33984380000004</c:v>
                </c:pt>
                <c:pt idx="60464">
                  <c:v>654.33984380000004</c:v>
                </c:pt>
                <c:pt idx="60465">
                  <c:v>719.12890619999996</c:v>
                </c:pt>
                <c:pt idx="60466">
                  <c:v>518.12890619999996</c:v>
                </c:pt>
                <c:pt idx="60467">
                  <c:v>692.12890619999996</c:v>
                </c:pt>
                <c:pt idx="60468">
                  <c:v>506.1875</c:v>
                </c:pt>
                <c:pt idx="60469">
                  <c:v>544.24609380000004</c:v>
                </c:pt>
                <c:pt idx="60470">
                  <c:v>405.94140620000002</c:v>
                </c:pt>
                <c:pt idx="60471">
                  <c:v>246.234375</c:v>
                </c:pt>
                <c:pt idx="60472">
                  <c:v>473.16796879999998</c:v>
                </c:pt>
                <c:pt idx="60473">
                  <c:v>366.12890620000002</c:v>
                </c:pt>
                <c:pt idx="60474">
                  <c:v>327.33984379999998</c:v>
                </c:pt>
                <c:pt idx="60475">
                  <c:v>605.33984380000004</c:v>
                </c:pt>
                <c:pt idx="60476">
                  <c:v>476.33984379999998</c:v>
                </c:pt>
                <c:pt idx="60477">
                  <c:v>615.1875</c:v>
                </c:pt>
                <c:pt idx="60478">
                  <c:v>295.1875</c:v>
                </c:pt>
                <c:pt idx="60479">
                  <c:v>505.24609379999998</c:v>
                </c:pt>
                <c:pt idx="60480">
                  <c:v>523.16796880000004</c:v>
                </c:pt>
                <c:pt idx="60481">
                  <c:v>507.12890620000002</c:v>
                </c:pt>
                <c:pt idx="60482">
                  <c:v>317.33984379999998</c:v>
                </c:pt>
                <c:pt idx="60483">
                  <c:v>483.33984379999998</c:v>
                </c:pt>
                <c:pt idx="60484">
                  <c:v>442.12890620000002</c:v>
                </c:pt>
                <c:pt idx="60485">
                  <c:v>610.234375</c:v>
                </c:pt>
                <c:pt idx="60486">
                  <c:v>644.16796880000004</c:v>
                </c:pt>
                <c:pt idx="60487">
                  <c:v>293.12890620000002</c:v>
                </c:pt>
                <c:pt idx="60488">
                  <c:v>478.33984379999998</c:v>
                </c:pt>
                <c:pt idx="60489">
                  <c:v>519.33984380000004</c:v>
                </c:pt>
                <c:pt idx="60490">
                  <c:v>525.1875</c:v>
                </c:pt>
                <c:pt idx="60491">
                  <c:v>580.1875</c:v>
                </c:pt>
                <c:pt idx="60492">
                  <c:v>523.24609380000004</c:v>
                </c:pt>
                <c:pt idx="60493">
                  <c:v>428.24609379999998</c:v>
                </c:pt>
                <c:pt idx="60494">
                  <c:v>567.94140619999996</c:v>
                </c:pt>
                <c:pt idx="60495">
                  <c:v>560.12890619999996</c:v>
                </c:pt>
                <c:pt idx="60496">
                  <c:v>418.33984379999998</c:v>
                </c:pt>
                <c:pt idx="60497">
                  <c:v>414.12890620000002</c:v>
                </c:pt>
                <c:pt idx="60498">
                  <c:v>449.1875</c:v>
                </c:pt>
                <c:pt idx="60499">
                  <c:v>654.24609380000004</c:v>
                </c:pt>
                <c:pt idx="60500">
                  <c:v>506.94140620000002</c:v>
                </c:pt>
                <c:pt idx="60501">
                  <c:v>486.12890620000002</c:v>
                </c:pt>
                <c:pt idx="60502">
                  <c:v>538.33984380000004</c:v>
                </c:pt>
                <c:pt idx="60503">
                  <c:v>419.1875</c:v>
                </c:pt>
                <c:pt idx="60504">
                  <c:v>526.1875</c:v>
                </c:pt>
                <c:pt idx="60505">
                  <c:v>384.24609379999998</c:v>
                </c:pt>
                <c:pt idx="60506">
                  <c:v>539.24609380000004</c:v>
                </c:pt>
                <c:pt idx="60507">
                  <c:v>558.94140619999996</c:v>
                </c:pt>
                <c:pt idx="60508">
                  <c:v>442.16796879999998</c:v>
                </c:pt>
                <c:pt idx="60509">
                  <c:v>323.16796879999998</c:v>
                </c:pt>
                <c:pt idx="60510">
                  <c:v>628.12890619999996</c:v>
                </c:pt>
                <c:pt idx="60511">
                  <c:v>462.24609379999998</c:v>
                </c:pt>
                <c:pt idx="60512">
                  <c:v>453.234375</c:v>
                </c:pt>
                <c:pt idx="60513">
                  <c:v>440.12890620000002</c:v>
                </c:pt>
                <c:pt idx="60514">
                  <c:v>314.12890620000002</c:v>
                </c:pt>
                <c:pt idx="60515">
                  <c:v>349.12890620000002</c:v>
                </c:pt>
                <c:pt idx="60516">
                  <c:v>443.12890620000002</c:v>
                </c:pt>
                <c:pt idx="60517">
                  <c:v>731.33984380000004</c:v>
                </c:pt>
                <c:pt idx="60518">
                  <c:v>353.16796879999998</c:v>
                </c:pt>
                <c:pt idx="60519">
                  <c:v>508.1875</c:v>
                </c:pt>
                <c:pt idx="60520">
                  <c:v>505.94140620000002</c:v>
                </c:pt>
                <c:pt idx="60521">
                  <c:v>304.234375</c:v>
                </c:pt>
                <c:pt idx="60522">
                  <c:v>398.16796879999998</c:v>
                </c:pt>
                <c:pt idx="60523">
                  <c:v>571.16796880000004</c:v>
                </c:pt>
                <c:pt idx="60524">
                  <c:v>397.12890620000002</c:v>
                </c:pt>
                <c:pt idx="60525">
                  <c:v>597.12890619999996</c:v>
                </c:pt>
                <c:pt idx="60526">
                  <c:v>556.33984380000004</c:v>
                </c:pt>
                <c:pt idx="60527">
                  <c:v>407.12890620000002</c:v>
                </c:pt>
                <c:pt idx="60528">
                  <c:v>568.1875</c:v>
                </c:pt>
                <c:pt idx="60529">
                  <c:v>377.1875</c:v>
                </c:pt>
                <c:pt idx="60530">
                  <c:v>463.24609379999998</c:v>
                </c:pt>
                <c:pt idx="60531">
                  <c:v>481.234375</c:v>
                </c:pt>
                <c:pt idx="60532">
                  <c:v>368.234375</c:v>
                </c:pt>
                <c:pt idx="60533">
                  <c:v>521.16796880000004</c:v>
                </c:pt>
                <c:pt idx="60534">
                  <c:v>332.33984379999998</c:v>
                </c:pt>
                <c:pt idx="60535">
                  <c:v>561.12890619999996</c:v>
                </c:pt>
                <c:pt idx="60536">
                  <c:v>589.24609380000004</c:v>
                </c:pt>
                <c:pt idx="60537">
                  <c:v>567.24609380000004</c:v>
                </c:pt>
                <c:pt idx="60538">
                  <c:v>489.12890620000002</c:v>
                </c:pt>
                <c:pt idx="60539">
                  <c:v>383.33984379999998</c:v>
                </c:pt>
                <c:pt idx="60540">
                  <c:v>628.24609380000004</c:v>
                </c:pt>
                <c:pt idx="60541">
                  <c:v>354.234375</c:v>
                </c:pt>
                <c:pt idx="60542">
                  <c:v>598.234375</c:v>
                </c:pt>
                <c:pt idx="60543">
                  <c:v>446.12890620000002</c:v>
                </c:pt>
                <c:pt idx="60544">
                  <c:v>578.1875</c:v>
                </c:pt>
                <c:pt idx="60545">
                  <c:v>509.24609379999998</c:v>
                </c:pt>
                <c:pt idx="60546">
                  <c:v>497.94140620000002</c:v>
                </c:pt>
                <c:pt idx="60547">
                  <c:v>559.234375</c:v>
                </c:pt>
                <c:pt idx="60548">
                  <c:v>639.234375</c:v>
                </c:pt>
                <c:pt idx="60549">
                  <c:v>571.16796880000004</c:v>
                </c:pt>
                <c:pt idx="60550">
                  <c:v>397.234375</c:v>
                </c:pt>
                <c:pt idx="60551">
                  <c:v>484.33984379999998</c:v>
                </c:pt>
                <c:pt idx="60552">
                  <c:v>651.12890619999996</c:v>
                </c:pt>
                <c:pt idx="60553">
                  <c:v>360.16796879999998</c:v>
                </c:pt>
                <c:pt idx="60554">
                  <c:v>587.12890619999996</c:v>
                </c:pt>
                <c:pt idx="60555">
                  <c:v>396.24609379999998</c:v>
                </c:pt>
                <c:pt idx="60556">
                  <c:v>481.24609379999998</c:v>
                </c:pt>
                <c:pt idx="60557">
                  <c:v>400.16796879999998</c:v>
                </c:pt>
                <c:pt idx="60558">
                  <c:v>702.24609380000004</c:v>
                </c:pt>
                <c:pt idx="60559">
                  <c:v>448.234375</c:v>
                </c:pt>
                <c:pt idx="60560">
                  <c:v>557.12890619999996</c:v>
                </c:pt>
                <c:pt idx="60561">
                  <c:v>381.12890620000002</c:v>
                </c:pt>
                <c:pt idx="60562">
                  <c:v>595.234375</c:v>
                </c:pt>
                <c:pt idx="60563">
                  <c:v>705.234375</c:v>
                </c:pt>
                <c:pt idx="60564">
                  <c:v>484.16796879999998</c:v>
                </c:pt>
                <c:pt idx="60565">
                  <c:v>374.33984379999998</c:v>
                </c:pt>
                <c:pt idx="60566">
                  <c:v>538.33984380000004</c:v>
                </c:pt>
                <c:pt idx="60567">
                  <c:v>335.12890620000002</c:v>
                </c:pt>
                <c:pt idx="60568">
                  <c:v>490.12890620000002</c:v>
                </c:pt>
                <c:pt idx="60569">
                  <c:v>402.12890620000002</c:v>
                </c:pt>
                <c:pt idx="60570">
                  <c:v>422.16796879999998</c:v>
                </c:pt>
                <c:pt idx="60571">
                  <c:v>554.33984380000004</c:v>
                </c:pt>
                <c:pt idx="60572">
                  <c:v>396.33984379999998</c:v>
                </c:pt>
                <c:pt idx="60573">
                  <c:v>559.24609380000004</c:v>
                </c:pt>
                <c:pt idx="60574">
                  <c:v>386.24609379999998</c:v>
                </c:pt>
                <c:pt idx="60575">
                  <c:v>393.94140620000002</c:v>
                </c:pt>
                <c:pt idx="60576">
                  <c:v>565.234375</c:v>
                </c:pt>
                <c:pt idx="60577">
                  <c:v>557.234375</c:v>
                </c:pt>
                <c:pt idx="60578">
                  <c:v>407.24609379999998</c:v>
                </c:pt>
                <c:pt idx="60579">
                  <c:v>423.24609379999998</c:v>
                </c:pt>
                <c:pt idx="60580">
                  <c:v>480.94140620000002</c:v>
                </c:pt>
                <c:pt idx="60581">
                  <c:v>550.234375</c:v>
                </c:pt>
                <c:pt idx="60582">
                  <c:v>660.234375</c:v>
                </c:pt>
                <c:pt idx="60583">
                  <c:v>699.16796880000004</c:v>
                </c:pt>
                <c:pt idx="60584">
                  <c:v>369.16796879999998</c:v>
                </c:pt>
                <c:pt idx="60585">
                  <c:v>493.12890620000002</c:v>
                </c:pt>
                <c:pt idx="60586">
                  <c:v>522.12890619999996</c:v>
                </c:pt>
                <c:pt idx="60587">
                  <c:v>559.12890619999996</c:v>
                </c:pt>
                <c:pt idx="60588">
                  <c:v>545.24609380000004</c:v>
                </c:pt>
                <c:pt idx="60589">
                  <c:v>602.24609380000004</c:v>
                </c:pt>
                <c:pt idx="60590">
                  <c:v>590.94140619999996</c:v>
                </c:pt>
                <c:pt idx="60591">
                  <c:v>526.234375</c:v>
                </c:pt>
                <c:pt idx="60592">
                  <c:v>608.16796880000004</c:v>
                </c:pt>
                <c:pt idx="60593">
                  <c:v>424.1875</c:v>
                </c:pt>
                <c:pt idx="60594">
                  <c:v>277.24609379999998</c:v>
                </c:pt>
                <c:pt idx="60595">
                  <c:v>429.24609379999998</c:v>
                </c:pt>
                <c:pt idx="60596">
                  <c:v>482.234375</c:v>
                </c:pt>
                <c:pt idx="60597">
                  <c:v>634.16796880000004</c:v>
                </c:pt>
                <c:pt idx="60598">
                  <c:v>406.16796879999998</c:v>
                </c:pt>
                <c:pt idx="60599">
                  <c:v>578.12890619999996</c:v>
                </c:pt>
                <c:pt idx="60600">
                  <c:v>491.12890620000002</c:v>
                </c:pt>
                <c:pt idx="60601">
                  <c:v>614.24609380000004</c:v>
                </c:pt>
                <c:pt idx="60602">
                  <c:v>478.234375</c:v>
                </c:pt>
                <c:pt idx="60603">
                  <c:v>538.234375</c:v>
                </c:pt>
                <c:pt idx="60604">
                  <c:v>506.234375</c:v>
                </c:pt>
                <c:pt idx="60605">
                  <c:v>498.33984379999998</c:v>
                </c:pt>
                <c:pt idx="60606">
                  <c:v>568.12890619999996</c:v>
                </c:pt>
                <c:pt idx="60607">
                  <c:v>437.12890620000002</c:v>
                </c:pt>
                <c:pt idx="60608">
                  <c:v>547.1875</c:v>
                </c:pt>
                <c:pt idx="60609">
                  <c:v>586.1875</c:v>
                </c:pt>
                <c:pt idx="60610">
                  <c:v>273.1875</c:v>
                </c:pt>
                <c:pt idx="60611">
                  <c:v>255.1875</c:v>
                </c:pt>
                <c:pt idx="60612">
                  <c:v>746.1875</c:v>
                </c:pt>
                <c:pt idx="60613">
                  <c:v>545.24609380000004</c:v>
                </c:pt>
                <c:pt idx="60614">
                  <c:v>514.94140619999996</c:v>
                </c:pt>
                <c:pt idx="60615">
                  <c:v>492.94140620000002</c:v>
                </c:pt>
                <c:pt idx="60616">
                  <c:v>483.12890620000002</c:v>
                </c:pt>
                <c:pt idx="60617">
                  <c:v>500.33984379999998</c:v>
                </c:pt>
                <c:pt idx="60618">
                  <c:v>680.12890619999996</c:v>
                </c:pt>
                <c:pt idx="60619">
                  <c:v>584.1875</c:v>
                </c:pt>
                <c:pt idx="60620">
                  <c:v>275.24609379999998</c:v>
                </c:pt>
                <c:pt idx="60621">
                  <c:v>629.16796880000004</c:v>
                </c:pt>
                <c:pt idx="60622">
                  <c:v>547.16796880000004</c:v>
                </c:pt>
                <c:pt idx="60623">
                  <c:v>298.16796879999998</c:v>
                </c:pt>
                <c:pt idx="60624">
                  <c:v>404.12890620000002</c:v>
                </c:pt>
                <c:pt idx="60625">
                  <c:v>433.33984379999998</c:v>
                </c:pt>
                <c:pt idx="60626">
                  <c:v>641.33984380000004</c:v>
                </c:pt>
                <c:pt idx="60627">
                  <c:v>302.24609379999998</c:v>
                </c:pt>
                <c:pt idx="60628">
                  <c:v>432.24609379999998</c:v>
                </c:pt>
                <c:pt idx="60629">
                  <c:v>422.24609379999998</c:v>
                </c:pt>
                <c:pt idx="60630">
                  <c:v>598.16796880000004</c:v>
                </c:pt>
                <c:pt idx="60631">
                  <c:v>744.12890619999996</c:v>
                </c:pt>
                <c:pt idx="60632">
                  <c:v>462.12890620000002</c:v>
                </c:pt>
                <c:pt idx="60633">
                  <c:v>283.24609379999998</c:v>
                </c:pt>
                <c:pt idx="60634">
                  <c:v>405.24609379999998</c:v>
                </c:pt>
                <c:pt idx="60635">
                  <c:v>430.94140620000002</c:v>
                </c:pt>
                <c:pt idx="60636">
                  <c:v>536.16796880000004</c:v>
                </c:pt>
                <c:pt idx="60637">
                  <c:v>473.24609379999998</c:v>
                </c:pt>
                <c:pt idx="60638">
                  <c:v>618.24609380000004</c:v>
                </c:pt>
                <c:pt idx="60639">
                  <c:v>416.16796879999998</c:v>
                </c:pt>
                <c:pt idx="60640">
                  <c:v>564.12890619999996</c:v>
                </c:pt>
                <c:pt idx="60641">
                  <c:v>586.24609380000004</c:v>
                </c:pt>
                <c:pt idx="60642">
                  <c:v>473.94140620000002</c:v>
                </c:pt>
                <c:pt idx="60643">
                  <c:v>376.94140620000002</c:v>
                </c:pt>
                <c:pt idx="60644">
                  <c:v>478.94140620000002</c:v>
                </c:pt>
                <c:pt idx="60645">
                  <c:v>389.234375</c:v>
                </c:pt>
                <c:pt idx="60646">
                  <c:v>710.234375</c:v>
                </c:pt>
                <c:pt idx="60647">
                  <c:v>368.12890620000002</c:v>
                </c:pt>
                <c:pt idx="60648">
                  <c:v>656.94140619999996</c:v>
                </c:pt>
                <c:pt idx="60649">
                  <c:v>360.94140620000002</c:v>
                </c:pt>
                <c:pt idx="60650">
                  <c:v>590.94140619999996</c:v>
                </c:pt>
                <c:pt idx="60651">
                  <c:v>528.12890619999996</c:v>
                </c:pt>
                <c:pt idx="60652">
                  <c:v>491.1875</c:v>
                </c:pt>
                <c:pt idx="60653">
                  <c:v>677.24609380000004</c:v>
                </c:pt>
                <c:pt idx="60654">
                  <c:v>521.94140619999996</c:v>
                </c:pt>
                <c:pt idx="60655">
                  <c:v>552.94140619999996</c:v>
                </c:pt>
                <c:pt idx="60656">
                  <c:v>354.234375</c:v>
                </c:pt>
                <c:pt idx="60657">
                  <c:v>470.234375</c:v>
                </c:pt>
                <c:pt idx="60658">
                  <c:v>458.1875</c:v>
                </c:pt>
                <c:pt idx="60659">
                  <c:v>600.94140619999996</c:v>
                </c:pt>
                <c:pt idx="60660">
                  <c:v>546.234375</c:v>
                </c:pt>
                <c:pt idx="60661">
                  <c:v>447.234375</c:v>
                </c:pt>
                <c:pt idx="60662">
                  <c:v>248.12890619999999</c:v>
                </c:pt>
                <c:pt idx="60663">
                  <c:v>599.12890619999996</c:v>
                </c:pt>
                <c:pt idx="60664">
                  <c:v>490.33984379999998</c:v>
                </c:pt>
                <c:pt idx="60665">
                  <c:v>585.33984380000004</c:v>
                </c:pt>
                <c:pt idx="60666">
                  <c:v>539.12890619999996</c:v>
                </c:pt>
                <c:pt idx="60667">
                  <c:v>535.12890619999996</c:v>
                </c:pt>
                <c:pt idx="60668">
                  <c:v>708.94140619999996</c:v>
                </c:pt>
                <c:pt idx="60669">
                  <c:v>358.33984379999998</c:v>
                </c:pt>
                <c:pt idx="60670">
                  <c:v>726.94140619999996</c:v>
                </c:pt>
                <c:pt idx="60671">
                  <c:v>668.234375</c:v>
                </c:pt>
                <c:pt idx="60672">
                  <c:v>523.12890619999996</c:v>
                </c:pt>
                <c:pt idx="60673">
                  <c:v>551.12890619999996</c:v>
                </c:pt>
                <c:pt idx="60674">
                  <c:v>474.12890620000002</c:v>
                </c:pt>
                <c:pt idx="60675">
                  <c:v>249.33984380000001</c:v>
                </c:pt>
                <c:pt idx="60676">
                  <c:v>548.12890619999996</c:v>
                </c:pt>
                <c:pt idx="60677">
                  <c:v>438.12890620000002</c:v>
                </c:pt>
                <c:pt idx="60678">
                  <c:v>437.94140620000002</c:v>
                </c:pt>
                <c:pt idx="60679">
                  <c:v>536.94140619999996</c:v>
                </c:pt>
                <c:pt idx="60680">
                  <c:v>534.12890619999996</c:v>
                </c:pt>
                <c:pt idx="60681">
                  <c:v>688.12890619999996</c:v>
                </c:pt>
                <c:pt idx="60682">
                  <c:v>458.12890620000002</c:v>
                </c:pt>
                <c:pt idx="60683">
                  <c:v>694.12890619999996</c:v>
                </c:pt>
                <c:pt idx="60684">
                  <c:v>571.94140619999996</c:v>
                </c:pt>
                <c:pt idx="60685">
                  <c:v>441.33984379999998</c:v>
                </c:pt>
                <c:pt idx="60686">
                  <c:v>409.33984379999998</c:v>
                </c:pt>
                <c:pt idx="60687">
                  <c:v>447.1875</c:v>
                </c:pt>
                <c:pt idx="60688">
                  <c:v>673.24609380000004</c:v>
                </c:pt>
                <c:pt idx="60689">
                  <c:v>387.94140620000002</c:v>
                </c:pt>
                <c:pt idx="60690">
                  <c:v>295.33984379999998</c:v>
                </c:pt>
                <c:pt idx="60691">
                  <c:v>357.94140620000002</c:v>
                </c:pt>
                <c:pt idx="60692">
                  <c:v>654.12890619999996</c:v>
                </c:pt>
                <c:pt idx="60693">
                  <c:v>526.12890619999996</c:v>
                </c:pt>
                <c:pt idx="60694">
                  <c:v>590.24609380000004</c:v>
                </c:pt>
                <c:pt idx="60695">
                  <c:v>448.24609379999998</c:v>
                </c:pt>
                <c:pt idx="60696">
                  <c:v>302.24609379999998</c:v>
                </c:pt>
                <c:pt idx="60697">
                  <c:v>469.33984379999998</c:v>
                </c:pt>
                <c:pt idx="60698">
                  <c:v>611.12890619999996</c:v>
                </c:pt>
                <c:pt idx="60699">
                  <c:v>529.16796880000004</c:v>
                </c:pt>
                <c:pt idx="60700">
                  <c:v>513.16796880000004</c:v>
                </c:pt>
                <c:pt idx="60701">
                  <c:v>331.12890620000002</c:v>
                </c:pt>
                <c:pt idx="60702">
                  <c:v>432.12890620000002</c:v>
                </c:pt>
                <c:pt idx="60703">
                  <c:v>379.24609379999998</c:v>
                </c:pt>
                <c:pt idx="60704">
                  <c:v>317.94140620000002</c:v>
                </c:pt>
                <c:pt idx="60705">
                  <c:v>552.234375</c:v>
                </c:pt>
                <c:pt idx="60706">
                  <c:v>406.234375</c:v>
                </c:pt>
                <c:pt idx="60707">
                  <c:v>443.33984379999998</c:v>
                </c:pt>
                <c:pt idx="60708">
                  <c:v>612.12890619999996</c:v>
                </c:pt>
                <c:pt idx="60709">
                  <c:v>615.1875</c:v>
                </c:pt>
                <c:pt idx="60710">
                  <c:v>516.94140619999996</c:v>
                </c:pt>
                <c:pt idx="60711">
                  <c:v>368.234375</c:v>
                </c:pt>
                <c:pt idx="60712">
                  <c:v>621.12890619999996</c:v>
                </c:pt>
                <c:pt idx="60713">
                  <c:v>687.12890619999996</c:v>
                </c:pt>
                <c:pt idx="60714">
                  <c:v>431.1875</c:v>
                </c:pt>
                <c:pt idx="60715">
                  <c:v>611.1875</c:v>
                </c:pt>
                <c:pt idx="60716">
                  <c:v>480.24609379999998</c:v>
                </c:pt>
                <c:pt idx="60717">
                  <c:v>487.24609379999998</c:v>
                </c:pt>
                <c:pt idx="60718">
                  <c:v>733.24609380000004</c:v>
                </c:pt>
                <c:pt idx="60719">
                  <c:v>601.24609380000004</c:v>
                </c:pt>
                <c:pt idx="60720">
                  <c:v>403.12890620000002</c:v>
                </c:pt>
                <c:pt idx="60721">
                  <c:v>572.1875</c:v>
                </c:pt>
                <c:pt idx="60722">
                  <c:v>621.1875</c:v>
                </c:pt>
                <c:pt idx="60723">
                  <c:v>311.234375</c:v>
                </c:pt>
                <c:pt idx="60724">
                  <c:v>478.16796879999998</c:v>
                </c:pt>
                <c:pt idx="60725">
                  <c:v>505.16796879999998</c:v>
                </c:pt>
                <c:pt idx="60726">
                  <c:v>550.12890619999996</c:v>
                </c:pt>
                <c:pt idx="60727">
                  <c:v>804.12890619999996</c:v>
                </c:pt>
                <c:pt idx="60728">
                  <c:v>496.12890620000002</c:v>
                </c:pt>
                <c:pt idx="60729">
                  <c:v>260.33984379999998</c:v>
                </c:pt>
                <c:pt idx="60730">
                  <c:v>526.33984380000004</c:v>
                </c:pt>
                <c:pt idx="60731">
                  <c:v>596.12890619999996</c:v>
                </c:pt>
                <c:pt idx="60732">
                  <c:v>268.24609379999998</c:v>
                </c:pt>
                <c:pt idx="60733">
                  <c:v>649.94140619999996</c:v>
                </c:pt>
                <c:pt idx="60734">
                  <c:v>460.12890620000002</c:v>
                </c:pt>
                <c:pt idx="60735">
                  <c:v>619.12890619999996</c:v>
                </c:pt>
                <c:pt idx="60736">
                  <c:v>370.24609379999998</c:v>
                </c:pt>
                <c:pt idx="60737">
                  <c:v>680.24609380000004</c:v>
                </c:pt>
                <c:pt idx="60738">
                  <c:v>515.234375</c:v>
                </c:pt>
                <c:pt idx="60739">
                  <c:v>428.12890620000002</c:v>
                </c:pt>
                <c:pt idx="60740">
                  <c:v>392.12890620000002</c:v>
                </c:pt>
                <c:pt idx="60741">
                  <c:v>538.1875</c:v>
                </c:pt>
                <c:pt idx="60742">
                  <c:v>515.94140619999996</c:v>
                </c:pt>
                <c:pt idx="60743">
                  <c:v>600.234375</c:v>
                </c:pt>
                <c:pt idx="60744">
                  <c:v>451.234375</c:v>
                </c:pt>
                <c:pt idx="60745">
                  <c:v>360.16796879999998</c:v>
                </c:pt>
                <c:pt idx="60746">
                  <c:v>435.12890620000002</c:v>
                </c:pt>
                <c:pt idx="60747">
                  <c:v>541.12890619999996</c:v>
                </c:pt>
                <c:pt idx="60748">
                  <c:v>457.12890620000002</c:v>
                </c:pt>
                <c:pt idx="60749">
                  <c:v>581.12890619999996</c:v>
                </c:pt>
                <c:pt idx="60750">
                  <c:v>675.1875</c:v>
                </c:pt>
                <c:pt idx="60751">
                  <c:v>481.24609379999998</c:v>
                </c:pt>
                <c:pt idx="60752">
                  <c:v>490.24609379999998</c:v>
                </c:pt>
                <c:pt idx="60753">
                  <c:v>545.16796880000004</c:v>
                </c:pt>
                <c:pt idx="60754">
                  <c:v>360.16796879999998</c:v>
                </c:pt>
                <c:pt idx="60755">
                  <c:v>550.16796880000004</c:v>
                </c:pt>
                <c:pt idx="60756">
                  <c:v>447.12890620000002</c:v>
                </c:pt>
                <c:pt idx="60757">
                  <c:v>593.12890619999996</c:v>
                </c:pt>
                <c:pt idx="60758">
                  <c:v>388.1875</c:v>
                </c:pt>
                <c:pt idx="60759">
                  <c:v>426.12890620000002</c:v>
                </c:pt>
                <c:pt idx="60760">
                  <c:v>303.12890620000002</c:v>
                </c:pt>
                <c:pt idx="60761">
                  <c:v>697.12890619999996</c:v>
                </c:pt>
                <c:pt idx="60762">
                  <c:v>577.1875</c:v>
                </c:pt>
                <c:pt idx="60763">
                  <c:v>639.94140619999996</c:v>
                </c:pt>
                <c:pt idx="60764">
                  <c:v>566.16796880000004</c:v>
                </c:pt>
                <c:pt idx="60765">
                  <c:v>486.16796879999998</c:v>
                </c:pt>
                <c:pt idx="60766">
                  <c:v>348.16796879999998</c:v>
                </c:pt>
                <c:pt idx="60767">
                  <c:v>612.12890619999996</c:v>
                </c:pt>
                <c:pt idx="60768">
                  <c:v>444.12890620000002</c:v>
                </c:pt>
                <c:pt idx="60769">
                  <c:v>331.12890620000002</c:v>
                </c:pt>
                <c:pt idx="60770">
                  <c:v>643.1875</c:v>
                </c:pt>
                <c:pt idx="60771">
                  <c:v>529.24609380000004</c:v>
                </c:pt>
                <c:pt idx="60772">
                  <c:v>489.33984379999998</c:v>
                </c:pt>
                <c:pt idx="60773">
                  <c:v>662.33984380000004</c:v>
                </c:pt>
                <c:pt idx="60774">
                  <c:v>405.1875</c:v>
                </c:pt>
                <c:pt idx="60775">
                  <c:v>464.1875</c:v>
                </c:pt>
                <c:pt idx="60776">
                  <c:v>436.94140620000002</c:v>
                </c:pt>
                <c:pt idx="60777">
                  <c:v>294.12890620000002</c:v>
                </c:pt>
                <c:pt idx="60778">
                  <c:v>326.33984379999998</c:v>
                </c:pt>
                <c:pt idx="60779">
                  <c:v>397.1875</c:v>
                </c:pt>
                <c:pt idx="60780">
                  <c:v>341.1875</c:v>
                </c:pt>
                <c:pt idx="60781">
                  <c:v>394.24609379999998</c:v>
                </c:pt>
                <c:pt idx="60782">
                  <c:v>498.12890620000002</c:v>
                </c:pt>
                <c:pt idx="60783">
                  <c:v>636.12890619999996</c:v>
                </c:pt>
                <c:pt idx="60784">
                  <c:v>664.1875</c:v>
                </c:pt>
                <c:pt idx="60785">
                  <c:v>458.1875</c:v>
                </c:pt>
                <c:pt idx="60786">
                  <c:v>675.24609380000004</c:v>
                </c:pt>
                <c:pt idx="60787">
                  <c:v>429.234375</c:v>
                </c:pt>
                <c:pt idx="60788">
                  <c:v>619.12890619999996</c:v>
                </c:pt>
                <c:pt idx="60789">
                  <c:v>578.12890619999996</c:v>
                </c:pt>
                <c:pt idx="60790">
                  <c:v>532.33984380000004</c:v>
                </c:pt>
                <c:pt idx="60791">
                  <c:v>371.33984379999998</c:v>
                </c:pt>
                <c:pt idx="60792">
                  <c:v>558.94140619999996</c:v>
                </c:pt>
                <c:pt idx="60793">
                  <c:v>461.234375</c:v>
                </c:pt>
                <c:pt idx="60794">
                  <c:v>668.16796880000004</c:v>
                </c:pt>
                <c:pt idx="60795">
                  <c:v>545.33984380000004</c:v>
                </c:pt>
                <c:pt idx="60796">
                  <c:v>699.33984380000004</c:v>
                </c:pt>
                <c:pt idx="60797">
                  <c:v>462.1875</c:v>
                </c:pt>
                <c:pt idx="60798">
                  <c:v>302.234375</c:v>
                </c:pt>
                <c:pt idx="60799">
                  <c:v>483.24609379999998</c:v>
                </c:pt>
                <c:pt idx="60800">
                  <c:v>671.24609380000004</c:v>
                </c:pt>
                <c:pt idx="60801">
                  <c:v>419.94140620000002</c:v>
                </c:pt>
                <c:pt idx="60802">
                  <c:v>414.234375</c:v>
                </c:pt>
                <c:pt idx="60803">
                  <c:v>571.234375</c:v>
                </c:pt>
                <c:pt idx="60804">
                  <c:v>804.16796880000004</c:v>
                </c:pt>
                <c:pt idx="60805">
                  <c:v>436.12890620000002</c:v>
                </c:pt>
                <c:pt idx="60806">
                  <c:v>466.12890620000002</c:v>
                </c:pt>
                <c:pt idx="60807">
                  <c:v>563.12890619999996</c:v>
                </c:pt>
                <c:pt idx="60808">
                  <c:v>617.33984380000004</c:v>
                </c:pt>
                <c:pt idx="60809">
                  <c:v>688.12890619999996</c:v>
                </c:pt>
                <c:pt idx="60810">
                  <c:v>307.234375</c:v>
                </c:pt>
                <c:pt idx="60811">
                  <c:v>529.12890619999996</c:v>
                </c:pt>
                <c:pt idx="60812">
                  <c:v>367.33984379999998</c:v>
                </c:pt>
                <c:pt idx="60813">
                  <c:v>555.1875</c:v>
                </c:pt>
                <c:pt idx="60814">
                  <c:v>382.24609379999998</c:v>
                </c:pt>
                <c:pt idx="60815">
                  <c:v>333.24609379999998</c:v>
                </c:pt>
                <c:pt idx="60816">
                  <c:v>530.16796880000004</c:v>
                </c:pt>
                <c:pt idx="60817">
                  <c:v>626.16796880000004</c:v>
                </c:pt>
                <c:pt idx="60818">
                  <c:v>566.12890619999996</c:v>
                </c:pt>
                <c:pt idx="60819">
                  <c:v>453.33984379999998</c:v>
                </c:pt>
                <c:pt idx="60820">
                  <c:v>517.1875</c:v>
                </c:pt>
                <c:pt idx="60821">
                  <c:v>756.24609380000004</c:v>
                </c:pt>
                <c:pt idx="60822">
                  <c:v>665.234375</c:v>
                </c:pt>
                <c:pt idx="60823">
                  <c:v>509.12890620000002</c:v>
                </c:pt>
                <c:pt idx="60824">
                  <c:v>635.12890619999996</c:v>
                </c:pt>
                <c:pt idx="60825">
                  <c:v>514.33984380000004</c:v>
                </c:pt>
                <c:pt idx="60826">
                  <c:v>600.12890619999996</c:v>
                </c:pt>
                <c:pt idx="60827">
                  <c:v>532.24609380000004</c:v>
                </c:pt>
                <c:pt idx="60828">
                  <c:v>497.24609379999998</c:v>
                </c:pt>
                <c:pt idx="60829">
                  <c:v>347.16796879999998</c:v>
                </c:pt>
                <c:pt idx="60830">
                  <c:v>512.12890619999996</c:v>
                </c:pt>
                <c:pt idx="60831">
                  <c:v>488.33984379999998</c:v>
                </c:pt>
                <c:pt idx="60832">
                  <c:v>588.12890619999996</c:v>
                </c:pt>
                <c:pt idx="60833">
                  <c:v>564.1875</c:v>
                </c:pt>
                <c:pt idx="60834">
                  <c:v>498.94140620000002</c:v>
                </c:pt>
                <c:pt idx="60835">
                  <c:v>629.234375</c:v>
                </c:pt>
                <c:pt idx="60836">
                  <c:v>278.234375</c:v>
                </c:pt>
                <c:pt idx="60837">
                  <c:v>442.234375</c:v>
                </c:pt>
                <c:pt idx="60838">
                  <c:v>514.12890619999996</c:v>
                </c:pt>
                <c:pt idx="60839">
                  <c:v>294.33984379999998</c:v>
                </c:pt>
                <c:pt idx="60840">
                  <c:v>580.12890619999996</c:v>
                </c:pt>
                <c:pt idx="60841">
                  <c:v>598.12890619999996</c:v>
                </c:pt>
                <c:pt idx="60842">
                  <c:v>482.12890620000002</c:v>
                </c:pt>
                <c:pt idx="60843">
                  <c:v>783.12890619999996</c:v>
                </c:pt>
                <c:pt idx="60844">
                  <c:v>373.24609379999998</c:v>
                </c:pt>
                <c:pt idx="60845">
                  <c:v>398.234375</c:v>
                </c:pt>
                <c:pt idx="60846">
                  <c:v>555.12890619999996</c:v>
                </c:pt>
                <c:pt idx="60847">
                  <c:v>501.1875</c:v>
                </c:pt>
                <c:pt idx="60848">
                  <c:v>641.24609380000004</c:v>
                </c:pt>
                <c:pt idx="60849">
                  <c:v>462.94140620000002</c:v>
                </c:pt>
                <c:pt idx="60850">
                  <c:v>549.94140619999996</c:v>
                </c:pt>
                <c:pt idx="60851">
                  <c:v>478.234375</c:v>
                </c:pt>
                <c:pt idx="60852">
                  <c:v>435.16796879999998</c:v>
                </c:pt>
                <c:pt idx="60853">
                  <c:v>499.33984379999998</c:v>
                </c:pt>
                <c:pt idx="60854">
                  <c:v>770.12890619999996</c:v>
                </c:pt>
                <c:pt idx="60855">
                  <c:v>705.12890619999996</c:v>
                </c:pt>
                <c:pt idx="60856">
                  <c:v>353.12890620000002</c:v>
                </c:pt>
                <c:pt idx="60857">
                  <c:v>498.1875</c:v>
                </c:pt>
                <c:pt idx="60858">
                  <c:v>395.24609379999998</c:v>
                </c:pt>
                <c:pt idx="60859">
                  <c:v>363.24609379999998</c:v>
                </c:pt>
                <c:pt idx="60860">
                  <c:v>532.16796880000004</c:v>
                </c:pt>
                <c:pt idx="60861">
                  <c:v>410.12890620000002</c:v>
                </c:pt>
                <c:pt idx="60862">
                  <c:v>470.33984379999998</c:v>
                </c:pt>
                <c:pt idx="60863">
                  <c:v>554.33984380000004</c:v>
                </c:pt>
                <c:pt idx="60864">
                  <c:v>700.33984380000004</c:v>
                </c:pt>
                <c:pt idx="60865">
                  <c:v>514.94140619999996</c:v>
                </c:pt>
                <c:pt idx="60866">
                  <c:v>550.33984380000004</c:v>
                </c:pt>
                <c:pt idx="60867">
                  <c:v>604.12890619999996</c:v>
                </c:pt>
                <c:pt idx="60868">
                  <c:v>413.234375</c:v>
                </c:pt>
                <c:pt idx="60869">
                  <c:v>538.12890619999996</c:v>
                </c:pt>
                <c:pt idx="60870">
                  <c:v>465.12890620000002</c:v>
                </c:pt>
                <c:pt idx="60871">
                  <c:v>383.12890620000002</c:v>
                </c:pt>
                <c:pt idx="60872">
                  <c:v>606.16796880000004</c:v>
                </c:pt>
                <c:pt idx="60873">
                  <c:v>667.12890619999996</c:v>
                </c:pt>
                <c:pt idx="60874">
                  <c:v>279.12890620000002</c:v>
                </c:pt>
                <c:pt idx="60875">
                  <c:v>599.33984380000004</c:v>
                </c:pt>
                <c:pt idx="60876">
                  <c:v>490.33984379999998</c:v>
                </c:pt>
                <c:pt idx="60877">
                  <c:v>610.1875</c:v>
                </c:pt>
                <c:pt idx="60878">
                  <c:v>410.24609379999998</c:v>
                </c:pt>
                <c:pt idx="60879">
                  <c:v>733.24609380000004</c:v>
                </c:pt>
                <c:pt idx="60880">
                  <c:v>397.12890620000002</c:v>
                </c:pt>
                <c:pt idx="60881">
                  <c:v>587.12890619999996</c:v>
                </c:pt>
                <c:pt idx="60882">
                  <c:v>445.12890620000002</c:v>
                </c:pt>
                <c:pt idx="60883">
                  <c:v>549.1875</c:v>
                </c:pt>
                <c:pt idx="60884">
                  <c:v>633.24609380000004</c:v>
                </c:pt>
                <c:pt idx="60885">
                  <c:v>443.94140620000002</c:v>
                </c:pt>
                <c:pt idx="60886">
                  <c:v>540.234375</c:v>
                </c:pt>
                <c:pt idx="60887">
                  <c:v>339.16796879999998</c:v>
                </c:pt>
                <c:pt idx="60888">
                  <c:v>648.33984380000004</c:v>
                </c:pt>
                <c:pt idx="60889">
                  <c:v>545.12890619999996</c:v>
                </c:pt>
                <c:pt idx="60890">
                  <c:v>495.12890620000002</c:v>
                </c:pt>
                <c:pt idx="60891">
                  <c:v>556.24609380000004</c:v>
                </c:pt>
                <c:pt idx="60892">
                  <c:v>454.234375</c:v>
                </c:pt>
                <c:pt idx="60893">
                  <c:v>570.16796880000004</c:v>
                </c:pt>
                <c:pt idx="60894">
                  <c:v>481.12890620000002</c:v>
                </c:pt>
                <c:pt idx="60895">
                  <c:v>591.12890619999996</c:v>
                </c:pt>
                <c:pt idx="60896">
                  <c:v>386.33984379999998</c:v>
                </c:pt>
                <c:pt idx="60897">
                  <c:v>595.12890619999996</c:v>
                </c:pt>
                <c:pt idx="60898">
                  <c:v>638.1875</c:v>
                </c:pt>
                <c:pt idx="60899">
                  <c:v>651.1875</c:v>
                </c:pt>
                <c:pt idx="60900">
                  <c:v>597.24609380000004</c:v>
                </c:pt>
                <c:pt idx="60901">
                  <c:v>517.94140619999996</c:v>
                </c:pt>
                <c:pt idx="60902">
                  <c:v>403.234375</c:v>
                </c:pt>
                <c:pt idx="60903">
                  <c:v>312.16796879999998</c:v>
                </c:pt>
                <c:pt idx="60904">
                  <c:v>477.12890620000002</c:v>
                </c:pt>
                <c:pt idx="60905">
                  <c:v>604.33984380000004</c:v>
                </c:pt>
                <c:pt idx="60906">
                  <c:v>609.33984380000004</c:v>
                </c:pt>
                <c:pt idx="60907">
                  <c:v>449.33984379999998</c:v>
                </c:pt>
                <c:pt idx="60908">
                  <c:v>653.33984380000004</c:v>
                </c:pt>
                <c:pt idx="60909">
                  <c:v>601.12890619999996</c:v>
                </c:pt>
                <c:pt idx="60910">
                  <c:v>353.94140620000002</c:v>
                </c:pt>
                <c:pt idx="60911">
                  <c:v>701.94140619999996</c:v>
                </c:pt>
                <c:pt idx="60912">
                  <c:v>479.16796879999998</c:v>
                </c:pt>
                <c:pt idx="60913">
                  <c:v>599.12890619999996</c:v>
                </c:pt>
                <c:pt idx="60914">
                  <c:v>499.33984379999998</c:v>
                </c:pt>
                <c:pt idx="60915">
                  <c:v>297.33984379999998</c:v>
                </c:pt>
                <c:pt idx="60916">
                  <c:v>313.12890620000002</c:v>
                </c:pt>
                <c:pt idx="60917">
                  <c:v>532.12890619999996</c:v>
                </c:pt>
                <c:pt idx="60918">
                  <c:v>510.24609379999998</c:v>
                </c:pt>
                <c:pt idx="60919">
                  <c:v>758.24609380000004</c:v>
                </c:pt>
                <c:pt idx="60920">
                  <c:v>684.234375</c:v>
                </c:pt>
                <c:pt idx="60921">
                  <c:v>739.16796880000004</c:v>
                </c:pt>
                <c:pt idx="60922">
                  <c:v>541.16796880000004</c:v>
                </c:pt>
                <c:pt idx="60923">
                  <c:v>568.12890619999996</c:v>
                </c:pt>
                <c:pt idx="60924">
                  <c:v>635.12890619999996</c:v>
                </c:pt>
                <c:pt idx="60925">
                  <c:v>338.12890620000002</c:v>
                </c:pt>
                <c:pt idx="60926">
                  <c:v>561.33984380000004</c:v>
                </c:pt>
                <c:pt idx="60927">
                  <c:v>420.12890620000002</c:v>
                </c:pt>
                <c:pt idx="60928">
                  <c:v>519.94140619999996</c:v>
                </c:pt>
                <c:pt idx="60929">
                  <c:v>258.94140620000002</c:v>
                </c:pt>
                <c:pt idx="60930">
                  <c:v>737.234375</c:v>
                </c:pt>
                <c:pt idx="60931">
                  <c:v>540.234375</c:v>
                </c:pt>
                <c:pt idx="60932">
                  <c:v>414.16796879999998</c:v>
                </c:pt>
                <c:pt idx="60933">
                  <c:v>521.12890619999996</c:v>
                </c:pt>
                <c:pt idx="60934">
                  <c:v>411.33984379999998</c:v>
                </c:pt>
                <c:pt idx="60935">
                  <c:v>758.33984380000004</c:v>
                </c:pt>
                <c:pt idx="60936">
                  <c:v>611.12890619999996</c:v>
                </c:pt>
                <c:pt idx="60937">
                  <c:v>300.1875</c:v>
                </c:pt>
                <c:pt idx="60938">
                  <c:v>432.1875</c:v>
                </c:pt>
                <c:pt idx="60939">
                  <c:v>595.94140619999996</c:v>
                </c:pt>
                <c:pt idx="60940">
                  <c:v>577.16796880000004</c:v>
                </c:pt>
                <c:pt idx="60941">
                  <c:v>548.12890619999996</c:v>
                </c:pt>
                <c:pt idx="60942">
                  <c:v>556.12890619999996</c:v>
                </c:pt>
                <c:pt idx="60943">
                  <c:v>661.1875</c:v>
                </c:pt>
                <c:pt idx="60944">
                  <c:v>626.234375</c:v>
                </c:pt>
                <c:pt idx="60945">
                  <c:v>498.16796879999998</c:v>
                </c:pt>
                <c:pt idx="60946">
                  <c:v>611.12890619999996</c:v>
                </c:pt>
                <c:pt idx="60947">
                  <c:v>531.33984380000004</c:v>
                </c:pt>
                <c:pt idx="60948">
                  <c:v>656.33984380000004</c:v>
                </c:pt>
                <c:pt idx="60949">
                  <c:v>403.33984379999998</c:v>
                </c:pt>
                <c:pt idx="60950">
                  <c:v>690.12890619999996</c:v>
                </c:pt>
                <c:pt idx="60951">
                  <c:v>488.234375</c:v>
                </c:pt>
                <c:pt idx="60952">
                  <c:v>425.12890620000002</c:v>
                </c:pt>
                <c:pt idx="60953">
                  <c:v>766.12890619999996</c:v>
                </c:pt>
                <c:pt idx="60954">
                  <c:v>374.12890620000002</c:v>
                </c:pt>
                <c:pt idx="60955">
                  <c:v>584.1875</c:v>
                </c:pt>
                <c:pt idx="60956">
                  <c:v>525.24609380000004</c:v>
                </c:pt>
                <c:pt idx="60957">
                  <c:v>404.94140620000002</c:v>
                </c:pt>
                <c:pt idx="60958">
                  <c:v>627.234375</c:v>
                </c:pt>
                <c:pt idx="60959">
                  <c:v>593.234375</c:v>
                </c:pt>
                <c:pt idx="60960">
                  <c:v>499.234375</c:v>
                </c:pt>
                <c:pt idx="60961">
                  <c:v>344.12890620000002</c:v>
                </c:pt>
                <c:pt idx="60962">
                  <c:v>504.1875</c:v>
                </c:pt>
                <c:pt idx="60963">
                  <c:v>550.234375</c:v>
                </c:pt>
                <c:pt idx="60964">
                  <c:v>747.12890619999996</c:v>
                </c:pt>
                <c:pt idx="60965">
                  <c:v>789.12890619999996</c:v>
                </c:pt>
                <c:pt idx="60966">
                  <c:v>482.24609379999998</c:v>
                </c:pt>
                <c:pt idx="60967">
                  <c:v>437.234375</c:v>
                </c:pt>
                <c:pt idx="60968">
                  <c:v>608.16796880000004</c:v>
                </c:pt>
                <c:pt idx="60969">
                  <c:v>582.12890619999996</c:v>
                </c:pt>
                <c:pt idx="60970">
                  <c:v>501.12890620000002</c:v>
                </c:pt>
                <c:pt idx="60971">
                  <c:v>593.1875</c:v>
                </c:pt>
                <c:pt idx="60972">
                  <c:v>553.24609380000004</c:v>
                </c:pt>
                <c:pt idx="60973">
                  <c:v>533.24609380000004</c:v>
                </c:pt>
                <c:pt idx="60974">
                  <c:v>259.94140620000002</c:v>
                </c:pt>
                <c:pt idx="60975">
                  <c:v>594.12890619999996</c:v>
                </c:pt>
                <c:pt idx="60976">
                  <c:v>463.1875</c:v>
                </c:pt>
                <c:pt idx="60977">
                  <c:v>522.24609380000004</c:v>
                </c:pt>
                <c:pt idx="60978">
                  <c:v>587.94140619999996</c:v>
                </c:pt>
                <c:pt idx="60979">
                  <c:v>481.94140620000002</c:v>
                </c:pt>
                <c:pt idx="60980">
                  <c:v>571.16796880000004</c:v>
                </c:pt>
                <c:pt idx="60981">
                  <c:v>559.16796880000004</c:v>
                </c:pt>
                <c:pt idx="60982">
                  <c:v>586.16796880000004</c:v>
                </c:pt>
                <c:pt idx="60983">
                  <c:v>514.12890619999996</c:v>
                </c:pt>
                <c:pt idx="60984">
                  <c:v>509.33984379999998</c:v>
                </c:pt>
                <c:pt idx="60985">
                  <c:v>534.33984380000004</c:v>
                </c:pt>
                <c:pt idx="60986">
                  <c:v>650.33984380000004</c:v>
                </c:pt>
                <c:pt idx="60987">
                  <c:v>448.12890620000002</c:v>
                </c:pt>
                <c:pt idx="60988">
                  <c:v>638.12890619999996</c:v>
                </c:pt>
                <c:pt idx="60989">
                  <c:v>516.1875</c:v>
                </c:pt>
                <c:pt idx="60990">
                  <c:v>457.24609379999998</c:v>
                </c:pt>
                <c:pt idx="60991">
                  <c:v>385.94140620000002</c:v>
                </c:pt>
                <c:pt idx="60992">
                  <c:v>512.16796880000004</c:v>
                </c:pt>
                <c:pt idx="60993">
                  <c:v>644.12890619999996</c:v>
                </c:pt>
                <c:pt idx="60994">
                  <c:v>421.12890620000002</c:v>
                </c:pt>
                <c:pt idx="60995">
                  <c:v>492.1875</c:v>
                </c:pt>
                <c:pt idx="60996">
                  <c:v>448.24609379999998</c:v>
                </c:pt>
                <c:pt idx="60997">
                  <c:v>600.94140619999996</c:v>
                </c:pt>
                <c:pt idx="60998">
                  <c:v>441.16796879999998</c:v>
                </c:pt>
                <c:pt idx="60999">
                  <c:v>526.16796880000004</c:v>
                </c:pt>
                <c:pt idx="61000">
                  <c:v>378.16796879999998</c:v>
                </c:pt>
                <c:pt idx="61001">
                  <c:v>614.12890619999996</c:v>
                </c:pt>
                <c:pt idx="61002">
                  <c:v>632.12890619999996</c:v>
                </c:pt>
                <c:pt idx="61003">
                  <c:v>646.24609380000004</c:v>
                </c:pt>
                <c:pt idx="61004">
                  <c:v>490.94140620000002</c:v>
                </c:pt>
                <c:pt idx="61005">
                  <c:v>561.234375</c:v>
                </c:pt>
                <c:pt idx="61006">
                  <c:v>583.1875</c:v>
                </c:pt>
                <c:pt idx="61007">
                  <c:v>749.94140619999996</c:v>
                </c:pt>
                <c:pt idx="61008">
                  <c:v>640.94140619999996</c:v>
                </c:pt>
                <c:pt idx="61009">
                  <c:v>498.16796879999998</c:v>
                </c:pt>
                <c:pt idx="61010">
                  <c:v>587.12890619999996</c:v>
                </c:pt>
                <c:pt idx="61011">
                  <c:v>717.33984380000004</c:v>
                </c:pt>
                <c:pt idx="61012">
                  <c:v>365.94140620000002</c:v>
                </c:pt>
                <c:pt idx="61013">
                  <c:v>434.94140620000002</c:v>
                </c:pt>
                <c:pt idx="61014">
                  <c:v>499.16796879999998</c:v>
                </c:pt>
                <c:pt idx="61015">
                  <c:v>384.12890620000002</c:v>
                </c:pt>
                <c:pt idx="61016">
                  <c:v>535.12890619999996</c:v>
                </c:pt>
                <c:pt idx="61017">
                  <c:v>690.12890619999996</c:v>
                </c:pt>
                <c:pt idx="61018">
                  <c:v>654.1875</c:v>
                </c:pt>
                <c:pt idx="61019">
                  <c:v>504.1875</c:v>
                </c:pt>
                <c:pt idx="61020">
                  <c:v>650.24609380000004</c:v>
                </c:pt>
                <c:pt idx="61021">
                  <c:v>565.24609380000004</c:v>
                </c:pt>
                <c:pt idx="61022">
                  <c:v>666.16796880000004</c:v>
                </c:pt>
                <c:pt idx="61023">
                  <c:v>552.16796880000004</c:v>
                </c:pt>
                <c:pt idx="61024">
                  <c:v>560.12890619999996</c:v>
                </c:pt>
                <c:pt idx="61025">
                  <c:v>637.12890619999996</c:v>
                </c:pt>
                <c:pt idx="61026">
                  <c:v>408.12890620000002</c:v>
                </c:pt>
                <c:pt idx="61027">
                  <c:v>757.1875</c:v>
                </c:pt>
                <c:pt idx="61028">
                  <c:v>599.24609380000004</c:v>
                </c:pt>
                <c:pt idx="61029">
                  <c:v>509.94140620000002</c:v>
                </c:pt>
                <c:pt idx="61030">
                  <c:v>579.94140619999996</c:v>
                </c:pt>
                <c:pt idx="61031">
                  <c:v>477.94140620000002</c:v>
                </c:pt>
                <c:pt idx="61032">
                  <c:v>588.16796880000004</c:v>
                </c:pt>
                <c:pt idx="61033">
                  <c:v>693.16796880000004</c:v>
                </c:pt>
                <c:pt idx="61034">
                  <c:v>647.33984380000004</c:v>
                </c:pt>
                <c:pt idx="61035">
                  <c:v>734.1875</c:v>
                </c:pt>
                <c:pt idx="61036">
                  <c:v>597.1875</c:v>
                </c:pt>
                <c:pt idx="61037">
                  <c:v>534.24609380000004</c:v>
                </c:pt>
                <c:pt idx="61038">
                  <c:v>522.16796880000004</c:v>
                </c:pt>
                <c:pt idx="61039">
                  <c:v>768.16796880000004</c:v>
                </c:pt>
                <c:pt idx="61040">
                  <c:v>500.12890620000002</c:v>
                </c:pt>
                <c:pt idx="61041">
                  <c:v>528.33984380000004</c:v>
                </c:pt>
                <c:pt idx="61042">
                  <c:v>473.33984379999998</c:v>
                </c:pt>
                <c:pt idx="61043">
                  <c:v>432.16796879999998</c:v>
                </c:pt>
                <c:pt idx="61044">
                  <c:v>719.12890619999996</c:v>
                </c:pt>
                <c:pt idx="61045">
                  <c:v>440.1875</c:v>
                </c:pt>
                <c:pt idx="61046">
                  <c:v>654.94140619999996</c:v>
                </c:pt>
                <c:pt idx="61047">
                  <c:v>741.94140619999996</c:v>
                </c:pt>
                <c:pt idx="61048">
                  <c:v>426.33984379999998</c:v>
                </c:pt>
                <c:pt idx="61049">
                  <c:v>615.12890619999996</c:v>
                </c:pt>
                <c:pt idx="61050">
                  <c:v>455.1875</c:v>
                </c:pt>
                <c:pt idx="61051">
                  <c:v>518.24609380000004</c:v>
                </c:pt>
                <c:pt idx="61052">
                  <c:v>559.234375</c:v>
                </c:pt>
                <c:pt idx="61053">
                  <c:v>411.12890620000002</c:v>
                </c:pt>
                <c:pt idx="61054">
                  <c:v>627.24609380000004</c:v>
                </c:pt>
                <c:pt idx="61055">
                  <c:v>651.16796880000004</c:v>
                </c:pt>
                <c:pt idx="61056">
                  <c:v>312.12890620000002</c:v>
                </c:pt>
                <c:pt idx="61057">
                  <c:v>528.33984380000004</c:v>
                </c:pt>
                <c:pt idx="61058">
                  <c:v>564.12890619999996</c:v>
                </c:pt>
                <c:pt idx="61059">
                  <c:v>359.12890620000002</c:v>
                </c:pt>
                <c:pt idx="61060">
                  <c:v>463.24609379999998</c:v>
                </c:pt>
                <c:pt idx="61061">
                  <c:v>632.94140619999996</c:v>
                </c:pt>
                <c:pt idx="61062">
                  <c:v>667.234375</c:v>
                </c:pt>
                <c:pt idx="61063">
                  <c:v>726.12890619999996</c:v>
                </c:pt>
                <c:pt idx="61064">
                  <c:v>493.24609379999998</c:v>
                </c:pt>
                <c:pt idx="61065">
                  <c:v>326.16796879999998</c:v>
                </c:pt>
                <c:pt idx="61066">
                  <c:v>702.12890619999996</c:v>
                </c:pt>
                <c:pt idx="61067">
                  <c:v>623.33984380000004</c:v>
                </c:pt>
                <c:pt idx="61068">
                  <c:v>390.33984379999998</c:v>
                </c:pt>
                <c:pt idx="61069">
                  <c:v>591.24609380000004</c:v>
                </c:pt>
                <c:pt idx="61070">
                  <c:v>399.94140620000002</c:v>
                </c:pt>
                <c:pt idx="61071">
                  <c:v>647.234375</c:v>
                </c:pt>
                <c:pt idx="61072">
                  <c:v>406.33984379999998</c:v>
                </c:pt>
                <c:pt idx="61073">
                  <c:v>749.12890619999996</c:v>
                </c:pt>
                <c:pt idx="61074">
                  <c:v>739.1875</c:v>
                </c:pt>
                <c:pt idx="61075">
                  <c:v>782.1875</c:v>
                </c:pt>
                <c:pt idx="61076">
                  <c:v>415.24609379999998</c:v>
                </c:pt>
                <c:pt idx="61077">
                  <c:v>569.234375</c:v>
                </c:pt>
                <c:pt idx="61078">
                  <c:v>336.12890620000002</c:v>
                </c:pt>
                <c:pt idx="61079">
                  <c:v>693.24609380000004</c:v>
                </c:pt>
                <c:pt idx="61080">
                  <c:v>741.24609380000004</c:v>
                </c:pt>
                <c:pt idx="61081">
                  <c:v>346.33984379999998</c:v>
                </c:pt>
                <c:pt idx="61082">
                  <c:v>798.24609380000004</c:v>
                </c:pt>
                <c:pt idx="61083">
                  <c:v>600.234375</c:v>
                </c:pt>
                <c:pt idx="61084">
                  <c:v>554.234375</c:v>
                </c:pt>
                <c:pt idx="61085">
                  <c:v>625.16796880000004</c:v>
                </c:pt>
                <c:pt idx="61086">
                  <c:v>583.12890619999996</c:v>
                </c:pt>
                <c:pt idx="61087">
                  <c:v>633.12890619999996</c:v>
                </c:pt>
                <c:pt idx="61088">
                  <c:v>597.12890619999996</c:v>
                </c:pt>
                <c:pt idx="61089">
                  <c:v>530.1875</c:v>
                </c:pt>
                <c:pt idx="61090">
                  <c:v>580.1875</c:v>
                </c:pt>
                <c:pt idx="61091">
                  <c:v>183.24609380000001</c:v>
                </c:pt>
                <c:pt idx="61092">
                  <c:v>497.94140620000002</c:v>
                </c:pt>
                <c:pt idx="61093">
                  <c:v>475.12890620000002</c:v>
                </c:pt>
                <c:pt idx="61094">
                  <c:v>678.12890619999996</c:v>
                </c:pt>
                <c:pt idx="61095">
                  <c:v>722.234375</c:v>
                </c:pt>
                <c:pt idx="61096">
                  <c:v>752.16796880000004</c:v>
                </c:pt>
                <c:pt idx="61097">
                  <c:v>559.12890619999996</c:v>
                </c:pt>
                <c:pt idx="61098">
                  <c:v>695.12890619999996</c:v>
                </c:pt>
                <c:pt idx="61099">
                  <c:v>646.33984380000004</c:v>
                </c:pt>
                <c:pt idx="61100">
                  <c:v>476.12890620000002</c:v>
                </c:pt>
                <c:pt idx="61101">
                  <c:v>254.24609380000001</c:v>
                </c:pt>
                <c:pt idx="61102">
                  <c:v>500.94140620000002</c:v>
                </c:pt>
                <c:pt idx="61103">
                  <c:v>557.12890619999996</c:v>
                </c:pt>
                <c:pt idx="61104">
                  <c:v>419.1875</c:v>
                </c:pt>
                <c:pt idx="61105">
                  <c:v>626.16796880000004</c:v>
                </c:pt>
                <c:pt idx="61106">
                  <c:v>547.12890619999996</c:v>
                </c:pt>
                <c:pt idx="61107">
                  <c:v>500.33984379999998</c:v>
                </c:pt>
                <c:pt idx="61108">
                  <c:v>364.12890620000002</c:v>
                </c:pt>
                <c:pt idx="61109">
                  <c:v>540.24609380000004</c:v>
                </c:pt>
                <c:pt idx="61110">
                  <c:v>429.16796879999998</c:v>
                </c:pt>
                <c:pt idx="61111">
                  <c:v>594.16796880000004</c:v>
                </c:pt>
                <c:pt idx="61112">
                  <c:v>537.12890619999996</c:v>
                </c:pt>
                <c:pt idx="61113">
                  <c:v>665.24609380000004</c:v>
                </c:pt>
                <c:pt idx="61114">
                  <c:v>639.16796880000004</c:v>
                </c:pt>
                <c:pt idx="61115">
                  <c:v>675.16796880000004</c:v>
                </c:pt>
                <c:pt idx="61116">
                  <c:v>481.12890620000002</c:v>
                </c:pt>
                <c:pt idx="61117">
                  <c:v>489.33984379999998</c:v>
                </c:pt>
                <c:pt idx="61118">
                  <c:v>530.12890619999996</c:v>
                </c:pt>
                <c:pt idx="61119">
                  <c:v>536.94140619999996</c:v>
                </c:pt>
                <c:pt idx="61120">
                  <c:v>455.234375</c:v>
                </c:pt>
                <c:pt idx="61121">
                  <c:v>370.16796879999998</c:v>
                </c:pt>
                <c:pt idx="61122">
                  <c:v>572.16796880000004</c:v>
                </c:pt>
                <c:pt idx="61123">
                  <c:v>391.12890620000002</c:v>
                </c:pt>
                <c:pt idx="61124">
                  <c:v>412.1875</c:v>
                </c:pt>
                <c:pt idx="61125">
                  <c:v>689.16796880000004</c:v>
                </c:pt>
                <c:pt idx="61126">
                  <c:v>565.16796880000004</c:v>
                </c:pt>
                <c:pt idx="61127">
                  <c:v>622.16796880000004</c:v>
                </c:pt>
                <c:pt idx="61128">
                  <c:v>381.16796879999998</c:v>
                </c:pt>
                <c:pt idx="61129">
                  <c:v>618.12890619999996</c:v>
                </c:pt>
                <c:pt idx="61130">
                  <c:v>558.1875</c:v>
                </c:pt>
                <c:pt idx="61131">
                  <c:v>526.24609380000004</c:v>
                </c:pt>
                <c:pt idx="61132">
                  <c:v>640.33984380000004</c:v>
                </c:pt>
                <c:pt idx="61133">
                  <c:v>568.1875</c:v>
                </c:pt>
                <c:pt idx="61134">
                  <c:v>492.24609379999998</c:v>
                </c:pt>
                <c:pt idx="61135">
                  <c:v>634.24609380000004</c:v>
                </c:pt>
                <c:pt idx="61136">
                  <c:v>513.234375</c:v>
                </c:pt>
                <c:pt idx="61137">
                  <c:v>632.33984380000004</c:v>
                </c:pt>
                <c:pt idx="61138">
                  <c:v>545.1875</c:v>
                </c:pt>
                <c:pt idx="61139">
                  <c:v>718.12890619999996</c:v>
                </c:pt>
                <c:pt idx="61140">
                  <c:v>345.24609379999998</c:v>
                </c:pt>
                <c:pt idx="61141">
                  <c:v>458.94140620000002</c:v>
                </c:pt>
                <c:pt idx="61142">
                  <c:v>630.234375</c:v>
                </c:pt>
                <c:pt idx="61143">
                  <c:v>549.16796880000004</c:v>
                </c:pt>
                <c:pt idx="61144">
                  <c:v>501.12890620000002</c:v>
                </c:pt>
                <c:pt idx="61145">
                  <c:v>662.24609380000004</c:v>
                </c:pt>
                <c:pt idx="61146">
                  <c:v>565.24609380000004</c:v>
                </c:pt>
                <c:pt idx="61147">
                  <c:v>678.24609380000004</c:v>
                </c:pt>
                <c:pt idx="61148">
                  <c:v>498.234375</c:v>
                </c:pt>
                <c:pt idx="61149">
                  <c:v>561.234375</c:v>
                </c:pt>
                <c:pt idx="61150">
                  <c:v>349.12890620000002</c:v>
                </c:pt>
                <c:pt idx="61151">
                  <c:v>510.33984379999998</c:v>
                </c:pt>
                <c:pt idx="61152">
                  <c:v>485.33984379999998</c:v>
                </c:pt>
                <c:pt idx="61153">
                  <c:v>721.24609380000004</c:v>
                </c:pt>
                <c:pt idx="61154">
                  <c:v>500.234375</c:v>
                </c:pt>
                <c:pt idx="61155">
                  <c:v>721.234375</c:v>
                </c:pt>
                <c:pt idx="61156">
                  <c:v>392.16796879999998</c:v>
                </c:pt>
                <c:pt idx="61157">
                  <c:v>531.12890619999996</c:v>
                </c:pt>
                <c:pt idx="61158">
                  <c:v>533.12890619999996</c:v>
                </c:pt>
                <c:pt idx="61159">
                  <c:v>550.24609380000004</c:v>
                </c:pt>
                <c:pt idx="61160">
                  <c:v>518.16796880000004</c:v>
                </c:pt>
                <c:pt idx="61161">
                  <c:v>747.16796880000004</c:v>
                </c:pt>
                <c:pt idx="61162">
                  <c:v>491.33984379999998</c:v>
                </c:pt>
                <c:pt idx="61163">
                  <c:v>483.33984379999998</c:v>
                </c:pt>
                <c:pt idx="61164">
                  <c:v>433.234375</c:v>
                </c:pt>
                <c:pt idx="61165">
                  <c:v>853.16796880000004</c:v>
                </c:pt>
                <c:pt idx="61166">
                  <c:v>439.16796879999998</c:v>
                </c:pt>
                <c:pt idx="61167">
                  <c:v>368.16796879999998</c:v>
                </c:pt>
                <c:pt idx="61168">
                  <c:v>772.16796880000004</c:v>
                </c:pt>
                <c:pt idx="61169">
                  <c:v>347.33984379999998</c:v>
                </c:pt>
                <c:pt idx="61170">
                  <c:v>483.33984379999998</c:v>
                </c:pt>
                <c:pt idx="61171">
                  <c:v>617.12890619999996</c:v>
                </c:pt>
                <c:pt idx="61172">
                  <c:v>517.1875</c:v>
                </c:pt>
                <c:pt idx="61173">
                  <c:v>659.24609380000004</c:v>
                </c:pt>
                <c:pt idx="61174">
                  <c:v>535.234375</c:v>
                </c:pt>
                <c:pt idx="61175">
                  <c:v>563.12890619999996</c:v>
                </c:pt>
                <c:pt idx="61176">
                  <c:v>477.1875</c:v>
                </c:pt>
                <c:pt idx="61177">
                  <c:v>527.1875</c:v>
                </c:pt>
                <c:pt idx="61178">
                  <c:v>475.16796879999998</c:v>
                </c:pt>
                <c:pt idx="61179">
                  <c:v>752.33984380000004</c:v>
                </c:pt>
                <c:pt idx="61180">
                  <c:v>730.33984380000004</c:v>
                </c:pt>
                <c:pt idx="61181">
                  <c:v>514.33984380000004</c:v>
                </c:pt>
                <c:pt idx="61182">
                  <c:v>395.12890620000002</c:v>
                </c:pt>
                <c:pt idx="61183">
                  <c:v>549.1875</c:v>
                </c:pt>
                <c:pt idx="61184">
                  <c:v>502.24609379999998</c:v>
                </c:pt>
                <c:pt idx="61185">
                  <c:v>578.24609380000004</c:v>
                </c:pt>
                <c:pt idx="61186">
                  <c:v>390.94140620000002</c:v>
                </c:pt>
                <c:pt idx="61187">
                  <c:v>376.1875</c:v>
                </c:pt>
                <c:pt idx="61188">
                  <c:v>645.94140619999996</c:v>
                </c:pt>
                <c:pt idx="61189">
                  <c:v>476.94140620000002</c:v>
                </c:pt>
                <c:pt idx="61190">
                  <c:v>491.234375</c:v>
                </c:pt>
                <c:pt idx="61191">
                  <c:v>679.234375</c:v>
                </c:pt>
                <c:pt idx="61192">
                  <c:v>442.12890620000002</c:v>
                </c:pt>
                <c:pt idx="61193">
                  <c:v>529.12890619999996</c:v>
                </c:pt>
                <c:pt idx="61194">
                  <c:v>406.12890620000002</c:v>
                </c:pt>
                <c:pt idx="61195">
                  <c:v>585.94140619999996</c:v>
                </c:pt>
                <c:pt idx="61196">
                  <c:v>505.94140620000002</c:v>
                </c:pt>
                <c:pt idx="61197">
                  <c:v>745.16796880000004</c:v>
                </c:pt>
                <c:pt idx="61198">
                  <c:v>545.16796880000004</c:v>
                </c:pt>
                <c:pt idx="61199">
                  <c:v>669.1875</c:v>
                </c:pt>
                <c:pt idx="61200">
                  <c:v>667.94140619999996</c:v>
                </c:pt>
                <c:pt idx="61201">
                  <c:v>456.234375</c:v>
                </c:pt>
                <c:pt idx="61202">
                  <c:v>588.234375</c:v>
                </c:pt>
                <c:pt idx="61203">
                  <c:v>453.16796879999998</c:v>
                </c:pt>
                <c:pt idx="61204">
                  <c:v>506.33984379999998</c:v>
                </c:pt>
                <c:pt idx="61205">
                  <c:v>406.33984379999998</c:v>
                </c:pt>
                <c:pt idx="61206">
                  <c:v>719.33984380000004</c:v>
                </c:pt>
                <c:pt idx="61207">
                  <c:v>388.12890620000002</c:v>
                </c:pt>
                <c:pt idx="61208">
                  <c:v>642.12890619999996</c:v>
                </c:pt>
                <c:pt idx="61209">
                  <c:v>492.12890620000002</c:v>
                </c:pt>
                <c:pt idx="61210">
                  <c:v>397.1875</c:v>
                </c:pt>
                <c:pt idx="61211">
                  <c:v>557.24609380000004</c:v>
                </c:pt>
                <c:pt idx="61212">
                  <c:v>549.16796880000004</c:v>
                </c:pt>
                <c:pt idx="61213">
                  <c:v>629.1875</c:v>
                </c:pt>
                <c:pt idx="61214">
                  <c:v>548.94140619999996</c:v>
                </c:pt>
                <c:pt idx="61215">
                  <c:v>366.12890620000002</c:v>
                </c:pt>
                <c:pt idx="61216">
                  <c:v>597.12890619999996</c:v>
                </c:pt>
                <c:pt idx="61217">
                  <c:v>525.33984380000004</c:v>
                </c:pt>
                <c:pt idx="61218">
                  <c:v>624.33984380000004</c:v>
                </c:pt>
                <c:pt idx="61219">
                  <c:v>449.12890620000002</c:v>
                </c:pt>
                <c:pt idx="61220">
                  <c:v>609.12890619999996</c:v>
                </c:pt>
                <c:pt idx="61221">
                  <c:v>643.94140619999996</c:v>
                </c:pt>
                <c:pt idx="61222">
                  <c:v>404.234375</c:v>
                </c:pt>
                <c:pt idx="61223">
                  <c:v>449.16796879999998</c:v>
                </c:pt>
                <c:pt idx="61224">
                  <c:v>576.12890619999996</c:v>
                </c:pt>
                <c:pt idx="61225">
                  <c:v>483.24609379999998</c:v>
                </c:pt>
                <c:pt idx="61226">
                  <c:v>468.94140620000002</c:v>
                </c:pt>
                <c:pt idx="61227">
                  <c:v>576.16796880000004</c:v>
                </c:pt>
                <c:pt idx="61228">
                  <c:v>587.12890619999996</c:v>
                </c:pt>
                <c:pt idx="61229">
                  <c:v>591.12890619999996</c:v>
                </c:pt>
                <c:pt idx="61230">
                  <c:v>449.12890620000002</c:v>
                </c:pt>
                <c:pt idx="61231">
                  <c:v>393.24609379999998</c:v>
                </c:pt>
                <c:pt idx="61232">
                  <c:v>673.24609380000004</c:v>
                </c:pt>
                <c:pt idx="61233">
                  <c:v>337.16796879999998</c:v>
                </c:pt>
                <c:pt idx="61234">
                  <c:v>315.16796879999998</c:v>
                </c:pt>
                <c:pt idx="61235">
                  <c:v>462.16796879999998</c:v>
                </c:pt>
                <c:pt idx="61236">
                  <c:v>380.33984379999998</c:v>
                </c:pt>
                <c:pt idx="61237">
                  <c:v>651.33984380000004</c:v>
                </c:pt>
                <c:pt idx="61238">
                  <c:v>505.94140620000002</c:v>
                </c:pt>
                <c:pt idx="61239">
                  <c:v>519.94140619999996</c:v>
                </c:pt>
                <c:pt idx="61240">
                  <c:v>530.234375</c:v>
                </c:pt>
                <c:pt idx="61241">
                  <c:v>508.234375</c:v>
                </c:pt>
                <c:pt idx="61242">
                  <c:v>659.33984380000004</c:v>
                </c:pt>
                <c:pt idx="61243">
                  <c:v>679.12890619999996</c:v>
                </c:pt>
                <c:pt idx="61244">
                  <c:v>475.12890620000002</c:v>
                </c:pt>
                <c:pt idx="61245">
                  <c:v>600.1875</c:v>
                </c:pt>
                <c:pt idx="61246">
                  <c:v>704.24609380000004</c:v>
                </c:pt>
                <c:pt idx="61247">
                  <c:v>413.94140620000002</c:v>
                </c:pt>
                <c:pt idx="61248">
                  <c:v>572.234375</c:v>
                </c:pt>
                <c:pt idx="61249">
                  <c:v>447.16796879999998</c:v>
                </c:pt>
                <c:pt idx="61250">
                  <c:v>506.16796879999998</c:v>
                </c:pt>
                <c:pt idx="61251">
                  <c:v>636.12890619999996</c:v>
                </c:pt>
                <c:pt idx="61252">
                  <c:v>692.24609380000004</c:v>
                </c:pt>
                <c:pt idx="61253">
                  <c:v>653.24609380000004</c:v>
                </c:pt>
                <c:pt idx="61254">
                  <c:v>487.24609379999998</c:v>
                </c:pt>
                <c:pt idx="61255">
                  <c:v>549.94140619999996</c:v>
                </c:pt>
                <c:pt idx="61256">
                  <c:v>874.94140619999996</c:v>
                </c:pt>
                <c:pt idx="61257">
                  <c:v>434.94140620000002</c:v>
                </c:pt>
                <c:pt idx="61258">
                  <c:v>705.12890619999996</c:v>
                </c:pt>
                <c:pt idx="61259">
                  <c:v>499.33984379999998</c:v>
                </c:pt>
                <c:pt idx="61260">
                  <c:v>605.12890619999996</c:v>
                </c:pt>
                <c:pt idx="61261">
                  <c:v>481.12890620000002</c:v>
                </c:pt>
                <c:pt idx="61262">
                  <c:v>466.1875</c:v>
                </c:pt>
                <c:pt idx="61263">
                  <c:v>769.94140619999996</c:v>
                </c:pt>
                <c:pt idx="61264">
                  <c:v>740.234375</c:v>
                </c:pt>
                <c:pt idx="61265">
                  <c:v>245.33984380000001</c:v>
                </c:pt>
                <c:pt idx="61266">
                  <c:v>438.24609379999998</c:v>
                </c:pt>
                <c:pt idx="61267">
                  <c:v>670.234375</c:v>
                </c:pt>
                <c:pt idx="61268">
                  <c:v>477.234375</c:v>
                </c:pt>
                <c:pt idx="61269">
                  <c:v>587.16796880000004</c:v>
                </c:pt>
                <c:pt idx="61270">
                  <c:v>502.12890620000002</c:v>
                </c:pt>
                <c:pt idx="61271">
                  <c:v>446.12890620000002</c:v>
                </c:pt>
                <c:pt idx="61272">
                  <c:v>331.12890620000002</c:v>
                </c:pt>
                <c:pt idx="61273">
                  <c:v>502.12890620000002</c:v>
                </c:pt>
                <c:pt idx="61274">
                  <c:v>613.1875</c:v>
                </c:pt>
                <c:pt idx="61275">
                  <c:v>617.1875</c:v>
                </c:pt>
                <c:pt idx="61276">
                  <c:v>592.1875</c:v>
                </c:pt>
                <c:pt idx="61277">
                  <c:v>329.1875</c:v>
                </c:pt>
                <c:pt idx="61278">
                  <c:v>605.24609380000004</c:v>
                </c:pt>
                <c:pt idx="61279">
                  <c:v>489.94140620000002</c:v>
                </c:pt>
                <c:pt idx="61280">
                  <c:v>576.94140619999996</c:v>
                </c:pt>
                <c:pt idx="61281">
                  <c:v>458.234375</c:v>
                </c:pt>
                <c:pt idx="61282">
                  <c:v>680.234375</c:v>
                </c:pt>
                <c:pt idx="61283">
                  <c:v>574.12890619999996</c:v>
                </c:pt>
                <c:pt idx="61284">
                  <c:v>504.1875</c:v>
                </c:pt>
                <c:pt idx="61285">
                  <c:v>429.1875</c:v>
                </c:pt>
                <c:pt idx="61286">
                  <c:v>572.24609380000004</c:v>
                </c:pt>
                <c:pt idx="61287">
                  <c:v>424.24609379999998</c:v>
                </c:pt>
                <c:pt idx="61288">
                  <c:v>643.24609380000004</c:v>
                </c:pt>
                <c:pt idx="61289">
                  <c:v>458.24609379999998</c:v>
                </c:pt>
                <c:pt idx="61290">
                  <c:v>502.16796879999998</c:v>
                </c:pt>
                <c:pt idx="61291">
                  <c:v>569.16796880000004</c:v>
                </c:pt>
                <c:pt idx="61292">
                  <c:v>591.12890619999996</c:v>
                </c:pt>
                <c:pt idx="61293">
                  <c:v>239.12890619999999</c:v>
                </c:pt>
                <c:pt idx="61294">
                  <c:v>715.12890619999996</c:v>
                </c:pt>
                <c:pt idx="61295">
                  <c:v>745.1875</c:v>
                </c:pt>
                <c:pt idx="61296">
                  <c:v>515.24609380000004</c:v>
                </c:pt>
                <c:pt idx="61297">
                  <c:v>558.94140619999996</c:v>
                </c:pt>
                <c:pt idx="61298">
                  <c:v>566.16796880000004</c:v>
                </c:pt>
                <c:pt idx="61299">
                  <c:v>569.33984380000004</c:v>
                </c:pt>
                <c:pt idx="61300">
                  <c:v>483.12890620000002</c:v>
                </c:pt>
                <c:pt idx="61301">
                  <c:v>574.1875</c:v>
                </c:pt>
                <c:pt idx="61302">
                  <c:v>589.234375</c:v>
                </c:pt>
                <c:pt idx="61303">
                  <c:v>527.16796880000004</c:v>
                </c:pt>
                <c:pt idx="61304">
                  <c:v>813.16796880000004</c:v>
                </c:pt>
                <c:pt idx="61305">
                  <c:v>503.12890620000002</c:v>
                </c:pt>
                <c:pt idx="61306">
                  <c:v>756.33984380000004</c:v>
                </c:pt>
                <c:pt idx="61307">
                  <c:v>536.12890619999996</c:v>
                </c:pt>
                <c:pt idx="61308">
                  <c:v>292.24609379999998</c:v>
                </c:pt>
                <c:pt idx="61309">
                  <c:v>525.24609380000004</c:v>
                </c:pt>
                <c:pt idx="61310">
                  <c:v>560.94140619999996</c:v>
                </c:pt>
                <c:pt idx="61311">
                  <c:v>392.16796879999998</c:v>
                </c:pt>
                <c:pt idx="61312">
                  <c:v>455.33984379999998</c:v>
                </c:pt>
                <c:pt idx="61313">
                  <c:v>575.12890619999996</c:v>
                </c:pt>
                <c:pt idx="61314">
                  <c:v>696.12890619999996</c:v>
                </c:pt>
                <c:pt idx="61315">
                  <c:v>379.1875</c:v>
                </c:pt>
                <c:pt idx="61316">
                  <c:v>642.1875</c:v>
                </c:pt>
                <c:pt idx="61317">
                  <c:v>351.234375</c:v>
                </c:pt>
                <c:pt idx="61318">
                  <c:v>636.12890619999996</c:v>
                </c:pt>
                <c:pt idx="61319">
                  <c:v>457.12890620000002</c:v>
                </c:pt>
                <c:pt idx="61320">
                  <c:v>555.33984380000004</c:v>
                </c:pt>
                <c:pt idx="61321">
                  <c:v>571.12890619999996</c:v>
                </c:pt>
                <c:pt idx="61322">
                  <c:v>477.1875</c:v>
                </c:pt>
                <c:pt idx="61323">
                  <c:v>590.24609380000004</c:v>
                </c:pt>
                <c:pt idx="61324">
                  <c:v>506.234375</c:v>
                </c:pt>
                <c:pt idx="61325">
                  <c:v>835.12890619999996</c:v>
                </c:pt>
                <c:pt idx="61326">
                  <c:v>438.33984379999998</c:v>
                </c:pt>
                <c:pt idx="61327">
                  <c:v>438.33984379999998</c:v>
                </c:pt>
                <c:pt idx="61328">
                  <c:v>471.12890620000002</c:v>
                </c:pt>
                <c:pt idx="61329">
                  <c:v>564.94140619999996</c:v>
                </c:pt>
                <c:pt idx="61330">
                  <c:v>446.234375</c:v>
                </c:pt>
                <c:pt idx="61331">
                  <c:v>440.12890620000002</c:v>
                </c:pt>
                <c:pt idx="61332">
                  <c:v>736.12890619999996</c:v>
                </c:pt>
                <c:pt idx="61333">
                  <c:v>369.12890620000002</c:v>
                </c:pt>
                <c:pt idx="61334">
                  <c:v>651.12890619999996</c:v>
                </c:pt>
                <c:pt idx="61335">
                  <c:v>516.33984380000004</c:v>
                </c:pt>
                <c:pt idx="61336">
                  <c:v>755.1875</c:v>
                </c:pt>
                <c:pt idx="61337">
                  <c:v>622.24609380000004</c:v>
                </c:pt>
                <c:pt idx="61338">
                  <c:v>538.24609380000004</c:v>
                </c:pt>
                <c:pt idx="61339">
                  <c:v>817.234375</c:v>
                </c:pt>
                <c:pt idx="61340">
                  <c:v>567.16796880000004</c:v>
                </c:pt>
                <c:pt idx="61341">
                  <c:v>446.12890620000002</c:v>
                </c:pt>
                <c:pt idx="61342">
                  <c:v>635.1875</c:v>
                </c:pt>
                <c:pt idx="61343">
                  <c:v>473.1875</c:v>
                </c:pt>
                <c:pt idx="61344">
                  <c:v>672.1875</c:v>
                </c:pt>
                <c:pt idx="61345">
                  <c:v>637.234375</c:v>
                </c:pt>
                <c:pt idx="61346">
                  <c:v>522.234375</c:v>
                </c:pt>
                <c:pt idx="61347">
                  <c:v>495.16796879999998</c:v>
                </c:pt>
                <c:pt idx="61348">
                  <c:v>549.16796880000004</c:v>
                </c:pt>
                <c:pt idx="61349">
                  <c:v>476.12890620000002</c:v>
                </c:pt>
                <c:pt idx="61350">
                  <c:v>497.12890620000002</c:v>
                </c:pt>
                <c:pt idx="61351">
                  <c:v>627.24609380000004</c:v>
                </c:pt>
                <c:pt idx="61352">
                  <c:v>572.12890619999996</c:v>
                </c:pt>
                <c:pt idx="61353">
                  <c:v>475.12890620000002</c:v>
                </c:pt>
                <c:pt idx="61354">
                  <c:v>574.1875</c:v>
                </c:pt>
                <c:pt idx="61355">
                  <c:v>484.1875</c:v>
                </c:pt>
                <c:pt idx="61356">
                  <c:v>713.1875</c:v>
                </c:pt>
                <c:pt idx="61357">
                  <c:v>621.234375</c:v>
                </c:pt>
                <c:pt idx="61358">
                  <c:v>531.12890619999996</c:v>
                </c:pt>
                <c:pt idx="61359">
                  <c:v>439.12890620000002</c:v>
                </c:pt>
                <c:pt idx="61360">
                  <c:v>709.1875</c:v>
                </c:pt>
                <c:pt idx="61361">
                  <c:v>573.24609380000004</c:v>
                </c:pt>
                <c:pt idx="61362">
                  <c:v>530.24609380000004</c:v>
                </c:pt>
                <c:pt idx="61363">
                  <c:v>566.24609380000004</c:v>
                </c:pt>
                <c:pt idx="61364">
                  <c:v>457.94140620000002</c:v>
                </c:pt>
                <c:pt idx="61365">
                  <c:v>469.94140620000002</c:v>
                </c:pt>
                <c:pt idx="61366">
                  <c:v>685.94140619999996</c:v>
                </c:pt>
                <c:pt idx="61367">
                  <c:v>691.234375</c:v>
                </c:pt>
                <c:pt idx="61368">
                  <c:v>659.234375</c:v>
                </c:pt>
                <c:pt idx="61369">
                  <c:v>525.1875</c:v>
                </c:pt>
                <c:pt idx="61370">
                  <c:v>610.1875</c:v>
                </c:pt>
                <c:pt idx="61371">
                  <c:v>645.1875</c:v>
                </c:pt>
                <c:pt idx="61372">
                  <c:v>439.16796879999998</c:v>
                </c:pt>
                <c:pt idx="61373">
                  <c:v>613.16796880000004</c:v>
                </c:pt>
                <c:pt idx="61374">
                  <c:v>640.16796880000004</c:v>
                </c:pt>
                <c:pt idx="61375">
                  <c:v>553.12890619999996</c:v>
                </c:pt>
                <c:pt idx="61376">
                  <c:v>438.33984379999998</c:v>
                </c:pt>
                <c:pt idx="61377">
                  <c:v>715.33984380000004</c:v>
                </c:pt>
                <c:pt idx="61378">
                  <c:v>698.1875</c:v>
                </c:pt>
                <c:pt idx="61379">
                  <c:v>483.1875</c:v>
                </c:pt>
                <c:pt idx="61380">
                  <c:v>601.24609380000004</c:v>
                </c:pt>
                <c:pt idx="61381">
                  <c:v>611.94140619999996</c:v>
                </c:pt>
                <c:pt idx="61382">
                  <c:v>567.94140619999996</c:v>
                </c:pt>
                <c:pt idx="61383">
                  <c:v>596.16796880000004</c:v>
                </c:pt>
                <c:pt idx="61384">
                  <c:v>670.16796880000004</c:v>
                </c:pt>
                <c:pt idx="61385">
                  <c:v>770.12890619999996</c:v>
                </c:pt>
                <c:pt idx="61386">
                  <c:v>546.12890619999996</c:v>
                </c:pt>
                <c:pt idx="61387">
                  <c:v>554.12890619999996</c:v>
                </c:pt>
                <c:pt idx="61388">
                  <c:v>503.1875</c:v>
                </c:pt>
                <c:pt idx="61389">
                  <c:v>400.1875</c:v>
                </c:pt>
                <c:pt idx="61390">
                  <c:v>466.24609379999998</c:v>
                </c:pt>
                <c:pt idx="61391">
                  <c:v>489.94140620000002</c:v>
                </c:pt>
                <c:pt idx="61392">
                  <c:v>692.94140619999996</c:v>
                </c:pt>
                <c:pt idx="61393">
                  <c:v>427.94140620000002</c:v>
                </c:pt>
                <c:pt idx="61394">
                  <c:v>513.16796880000004</c:v>
                </c:pt>
                <c:pt idx="61395">
                  <c:v>512.16796880000004</c:v>
                </c:pt>
                <c:pt idx="61396">
                  <c:v>581.12890619999996</c:v>
                </c:pt>
                <c:pt idx="61397">
                  <c:v>543.12890619999996</c:v>
                </c:pt>
                <c:pt idx="61398">
                  <c:v>571.33984380000004</c:v>
                </c:pt>
                <c:pt idx="61399">
                  <c:v>448.24609379999998</c:v>
                </c:pt>
                <c:pt idx="61400">
                  <c:v>553.94140619999996</c:v>
                </c:pt>
                <c:pt idx="61401">
                  <c:v>369.234375</c:v>
                </c:pt>
                <c:pt idx="61402">
                  <c:v>684.234375</c:v>
                </c:pt>
                <c:pt idx="61403">
                  <c:v>570.33984380000004</c:v>
                </c:pt>
                <c:pt idx="61404">
                  <c:v>553.33984380000004</c:v>
                </c:pt>
                <c:pt idx="61405">
                  <c:v>742.94140619999996</c:v>
                </c:pt>
                <c:pt idx="61406">
                  <c:v>686.24609380000004</c:v>
                </c:pt>
                <c:pt idx="61407">
                  <c:v>732.24609380000004</c:v>
                </c:pt>
                <c:pt idx="61408">
                  <c:v>588.94140619999996</c:v>
                </c:pt>
                <c:pt idx="61409">
                  <c:v>904.12890619999996</c:v>
                </c:pt>
                <c:pt idx="61410">
                  <c:v>414.1875</c:v>
                </c:pt>
                <c:pt idx="61411">
                  <c:v>681.1875</c:v>
                </c:pt>
                <c:pt idx="61412">
                  <c:v>660.94140619999996</c:v>
                </c:pt>
                <c:pt idx="61413">
                  <c:v>584.234375</c:v>
                </c:pt>
                <c:pt idx="61414">
                  <c:v>451.16796879999998</c:v>
                </c:pt>
                <c:pt idx="61415">
                  <c:v>324.16796879999998</c:v>
                </c:pt>
                <c:pt idx="61416">
                  <c:v>769.12890619999996</c:v>
                </c:pt>
                <c:pt idx="61417">
                  <c:v>428.1875</c:v>
                </c:pt>
                <c:pt idx="61418">
                  <c:v>549.1875</c:v>
                </c:pt>
                <c:pt idx="61419">
                  <c:v>663.24609380000004</c:v>
                </c:pt>
                <c:pt idx="61420">
                  <c:v>413.24609379999998</c:v>
                </c:pt>
                <c:pt idx="61421">
                  <c:v>691.94140619999996</c:v>
                </c:pt>
                <c:pt idx="61422">
                  <c:v>517.94140619999996</c:v>
                </c:pt>
                <c:pt idx="61423">
                  <c:v>606.94140619999996</c:v>
                </c:pt>
                <c:pt idx="61424">
                  <c:v>641.16796880000004</c:v>
                </c:pt>
                <c:pt idx="61425">
                  <c:v>631.16796880000004</c:v>
                </c:pt>
                <c:pt idx="61426">
                  <c:v>574.24609380000004</c:v>
                </c:pt>
                <c:pt idx="61427">
                  <c:v>516.24609380000004</c:v>
                </c:pt>
                <c:pt idx="61428">
                  <c:v>523.12890619999996</c:v>
                </c:pt>
                <c:pt idx="61429">
                  <c:v>658.12890619999996</c:v>
                </c:pt>
                <c:pt idx="61430">
                  <c:v>503.12890620000002</c:v>
                </c:pt>
                <c:pt idx="61431">
                  <c:v>671.12890619999996</c:v>
                </c:pt>
                <c:pt idx="61432">
                  <c:v>486.33984379999998</c:v>
                </c:pt>
                <c:pt idx="61433">
                  <c:v>616.1875</c:v>
                </c:pt>
                <c:pt idx="61434">
                  <c:v>761.1875</c:v>
                </c:pt>
                <c:pt idx="61435">
                  <c:v>561.24609380000004</c:v>
                </c:pt>
                <c:pt idx="61436">
                  <c:v>626.94140619999996</c:v>
                </c:pt>
                <c:pt idx="61437">
                  <c:v>659.94140619999996</c:v>
                </c:pt>
                <c:pt idx="61438">
                  <c:v>424.12890620000002</c:v>
                </c:pt>
                <c:pt idx="61439">
                  <c:v>519.33984380000004</c:v>
                </c:pt>
                <c:pt idx="61440">
                  <c:v>444.33984379999998</c:v>
                </c:pt>
                <c:pt idx="61441">
                  <c:v>477.1875</c:v>
                </c:pt>
                <c:pt idx="61442">
                  <c:v>355.1875</c:v>
                </c:pt>
                <c:pt idx="61443">
                  <c:v>524.94140619999996</c:v>
                </c:pt>
                <c:pt idx="61444">
                  <c:v>616.234375</c:v>
                </c:pt>
                <c:pt idx="61445">
                  <c:v>679.234375</c:v>
                </c:pt>
                <c:pt idx="61446">
                  <c:v>682.16796880000004</c:v>
                </c:pt>
                <c:pt idx="61447">
                  <c:v>518.12890619999996</c:v>
                </c:pt>
                <c:pt idx="61448">
                  <c:v>742.12890619999996</c:v>
                </c:pt>
                <c:pt idx="61449">
                  <c:v>656.33984380000004</c:v>
                </c:pt>
                <c:pt idx="61450">
                  <c:v>353.24609379999998</c:v>
                </c:pt>
                <c:pt idx="61451">
                  <c:v>573.24609380000004</c:v>
                </c:pt>
                <c:pt idx="61452">
                  <c:v>837.94140619999996</c:v>
                </c:pt>
                <c:pt idx="61453">
                  <c:v>401.16796879999998</c:v>
                </c:pt>
                <c:pt idx="61454">
                  <c:v>547.16796880000004</c:v>
                </c:pt>
                <c:pt idx="61455">
                  <c:v>593.16796880000004</c:v>
                </c:pt>
                <c:pt idx="61456">
                  <c:v>771.16796880000004</c:v>
                </c:pt>
                <c:pt idx="61457">
                  <c:v>545.12890619999996</c:v>
                </c:pt>
                <c:pt idx="61458">
                  <c:v>432.12890620000002</c:v>
                </c:pt>
                <c:pt idx="61459">
                  <c:v>693.94140619999996</c:v>
                </c:pt>
                <c:pt idx="61460">
                  <c:v>413.234375</c:v>
                </c:pt>
                <c:pt idx="61461">
                  <c:v>455.16796879999998</c:v>
                </c:pt>
                <c:pt idx="61462">
                  <c:v>525.12890619999996</c:v>
                </c:pt>
                <c:pt idx="61463">
                  <c:v>269.12890620000002</c:v>
                </c:pt>
                <c:pt idx="61464">
                  <c:v>345.12890620000002</c:v>
                </c:pt>
                <c:pt idx="61465">
                  <c:v>631.24609380000004</c:v>
                </c:pt>
                <c:pt idx="61466">
                  <c:v>508.16796879999998</c:v>
                </c:pt>
                <c:pt idx="61467">
                  <c:v>599.12890619999996</c:v>
                </c:pt>
                <c:pt idx="61468">
                  <c:v>444.1875</c:v>
                </c:pt>
                <c:pt idx="61469">
                  <c:v>530.94140619999996</c:v>
                </c:pt>
                <c:pt idx="61470">
                  <c:v>679.94140619999996</c:v>
                </c:pt>
                <c:pt idx="61471">
                  <c:v>436.234375</c:v>
                </c:pt>
                <c:pt idx="61472">
                  <c:v>612.16796880000004</c:v>
                </c:pt>
                <c:pt idx="61473">
                  <c:v>714.12890619999996</c:v>
                </c:pt>
                <c:pt idx="61474">
                  <c:v>440.1875</c:v>
                </c:pt>
                <c:pt idx="61475">
                  <c:v>778.1875</c:v>
                </c:pt>
                <c:pt idx="61476">
                  <c:v>405.24609379999998</c:v>
                </c:pt>
                <c:pt idx="61477">
                  <c:v>654.24609380000004</c:v>
                </c:pt>
                <c:pt idx="61478">
                  <c:v>430.94140620000002</c:v>
                </c:pt>
                <c:pt idx="61479">
                  <c:v>488.16796879999998</c:v>
                </c:pt>
                <c:pt idx="61480">
                  <c:v>581.16796880000004</c:v>
                </c:pt>
                <c:pt idx="61481">
                  <c:v>414.16796879999998</c:v>
                </c:pt>
                <c:pt idx="61482">
                  <c:v>548.33984380000004</c:v>
                </c:pt>
                <c:pt idx="61483">
                  <c:v>725.12890619999996</c:v>
                </c:pt>
                <c:pt idx="61484">
                  <c:v>533.12890619999996</c:v>
                </c:pt>
                <c:pt idx="61485">
                  <c:v>365.12890620000002</c:v>
                </c:pt>
                <c:pt idx="61486">
                  <c:v>525.1875</c:v>
                </c:pt>
                <c:pt idx="61487">
                  <c:v>837.1875</c:v>
                </c:pt>
                <c:pt idx="61488">
                  <c:v>436.24609379999998</c:v>
                </c:pt>
                <c:pt idx="61489">
                  <c:v>624.16796880000004</c:v>
                </c:pt>
                <c:pt idx="61490">
                  <c:v>518.16796880000004</c:v>
                </c:pt>
                <c:pt idx="61491">
                  <c:v>463.16796879999998</c:v>
                </c:pt>
                <c:pt idx="61492">
                  <c:v>543.33984380000004</c:v>
                </c:pt>
                <c:pt idx="61493">
                  <c:v>607.12890619999996</c:v>
                </c:pt>
                <c:pt idx="61494">
                  <c:v>912.12890619999996</c:v>
                </c:pt>
                <c:pt idx="61495">
                  <c:v>622.12890619999996</c:v>
                </c:pt>
                <c:pt idx="61496">
                  <c:v>591.94140619999996</c:v>
                </c:pt>
                <c:pt idx="61497">
                  <c:v>503.12890620000002</c:v>
                </c:pt>
                <c:pt idx="61498">
                  <c:v>480.12890620000002</c:v>
                </c:pt>
                <c:pt idx="61499">
                  <c:v>510.24609379999998</c:v>
                </c:pt>
                <c:pt idx="61500">
                  <c:v>531.16796880000004</c:v>
                </c:pt>
                <c:pt idx="61501">
                  <c:v>622.33984380000004</c:v>
                </c:pt>
                <c:pt idx="61502">
                  <c:v>726.12890619999996</c:v>
                </c:pt>
                <c:pt idx="61503">
                  <c:v>439.1875</c:v>
                </c:pt>
                <c:pt idx="61504">
                  <c:v>582.1875</c:v>
                </c:pt>
                <c:pt idx="61505">
                  <c:v>634.24609380000004</c:v>
                </c:pt>
                <c:pt idx="61506">
                  <c:v>529.24609380000004</c:v>
                </c:pt>
                <c:pt idx="61507">
                  <c:v>554.94140619999996</c:v>
                </c:pt>
                <c:pt idx="61508">
                  <c:v>633.234375</c:v>
                </c:pt>
                <c:pt idx="61509">
                  <c:v>851.12890619999996</c:v>
                </c:pt>
                <c:pt idx="61510">
                  <c:v>468.33984379999998</c:v>
                </c:pt>
                <c:pt idx="61511">
                  <c:v>454.1875</c:v>
                </c:pt>
                <c:pt idx="61512">
                  <c:v>594.1875</c:v>
                </c:pt>
                <c:pt idx="61513">
                  <c:v>607.1875</c:v>
                </c:pt>
                <c:pt idx="61514">
                  <c:v>578.1875</c:v>
                </c:pt>
                <c:pt idx="61515">
                  <c:v>487.24609379999998</c:v>
                </c:pt>
                <c:pt idx="61516">
                  <c:v>587.94140619999996</c:v>
                </c:pt>
                <c:pt idx="61517">
                  <c:v>608.234375</c:v>
                </c:pt>
                <c:pt idx="61518">
                  <c:v>354.16796879999998</c:v>
                </c:pt>
                <c:pt idx="61519">
                  <c:v>643.12890619999996</c:v>
                </c:pt>
                <c:pt idx="61520">
                  <c:v>366.94140620000002</c:v>
                </c:pt>
                <c:pt idx="61521">
                  <c:v>477.234375</c:v>
                </c:pt>
                <c:pt idx="61522">
                  <c:v>626.12890619999996</c:v>
                </c:pt>
                <c:pt idx="61523">
                  <c:v>501.12890620000002</c:v>
                </c:pt>
                <c:pt idx="61524">
                  <c:v>511.12890620000002</c:v>
                </c:pt>
                <c:pt idx="61525">
                  <c:v>762.1875</c:v>
                </c:pt>
                <c:pt idx="61526">
                  <c:v>583.1875</c:v>
                </c:pt>
                <c:pt idx="61527">
                  <c:v>682.24609380000004</c:v>
                </c:pt>
                <c:pt idx="61528">
                  <c:v>722.94140619999996</c:v>
                </c:pt>
                <c:pt idx="61529">
                  <c:v>470.94140620000002</c:v>
                </c:pt>
                <c:pt idx="61530">
                  <c:v>499.234375</c:v>
                </c:pt>
                <c:pt idx="61531">
                  <c:v>379.12890620000002</c:v>
                </c:pt>
                <c:pt idx="61532">
                  <c:v>760.1875</c:v>
                </c:pt>
                <c:pt idx="61533">
                  <c:v>564.24609380000004</c:v>
                </c:pt>
                <c:pt idx="61534">
                  <c:v>507.24609379999998</c:v>
                </c:pt>
                <c:pt idx="61535">
                  <c:v>651.94140619999996</c:v>
                </c:pt>
                <c:pt idx="61536">
                  <c:v>697.94140619999996</c:v>
                </c:pt>
                <c:pt idx="61537">
                  <c:v>507.234375</c:v>
                </c:pt>
                <c:pt idx="61538">
                  <c:v>519.234375</c:v>
                </c:pt>
                <c:pt idx="61539">
                  <c:v>565.234375</c:v>
                </c:pt>
                <c:pt idx="61540">
                  <c:v>498.16796879999998</c:v>
                </c:pt>
                <c:pt idx="61541">
                  <c:v>466.33984379999998</c:v>
                </c:pt>
                <c:pt idx="61542">
                  <c:v>762.12890619999996</c:v>
                </c:pt>
                <c:pt idx="61543">
                  <c:v>514.24609380000004</c:v>
                </c:pt>
                <c:pt idx="61544">
                  <c:v>327.234375</c:v>
                </c:pt>
                <c:pt idx="61545">
                  <c:v>804.234375</c:v>
                </c:pt>
                <c:pt idx="61546">
                  <c:v>577.12890619999996</c:v>
                </c:pt>
                <c:pt idx="61547">
                  <c:v>656.234375</c:v>
                </c:pt>
                <c:pt idx="61548">
                  <c:v>370.16796879999998</c:v>
                </c:pt>
                <c:pt idx="61549">
                  <c:v>567.12890619999996</c:v>
                </c:pt>
                <c:pt idx="61550">
                  <c:v>414.1875</c:v>
                </c:pt>
                <c:pt idx="61551">
                  <c:v>570.94140619999996</c:v>
                </c:pt>
                <c:pt idx="61552">
                  <c:v>301.94140620000002</c:v>
                </c:pt>
                <c:pt idx="61553">
                  <c:v>384.234375</c:v>
                </c:pt>
                <c:pt idx="61554">
                  <c:v>594.16796880000004</c:v>
                </c:pt>
                <c:pt idx="61555">
                  <c:v>668.33984380000004</c:v>
                </c:pt>
                <c:pt idx="61556">
                  <c:v>563.33984380000004</c:v>
                </c:pt>
                <c:pt idx="61557">
                  <c:v>524.12890619999996</c:v>
                </c:pt>
                <c:pt idx="61558">
                  <c:v>690.12890619999996</c:v>
                </c:pt>
                <c:pt idx="61559">
                  <c:v>596.12890619999996</c:v>
                </c:pt>
                <c:pt idx="61560">
                  <c:v>493.24609379999998</c:v>
                </c:pt>
                <c:pt idx="61561">
                  <c:v>430.94140620000002</c:v>
                </c:pt>
                <c:pt idx="61562">
                  <c:v>670.234375</c:v>
                </c:pt>
                <c:pt idx="61563">
                  <c:v>696.16796880000004</c:v>
                </c:pt>
                <c:pt idx="61564">
                  <c:v>500.16796879999998</c:v>
                </c:pt>
                <c:pt idx="61565">
                  <c:v>539.12890619999996</c:v>
                </c:pt>
                <c:pt idx="61566">
                  <c:v>602.1875</c:v>
                </c:pt>
                <c:pt idx="61567">
                  <c:v>658.1875</c:v>
                </c:pt>
                <c:pt idx="61568">
                  <c:v>563.24609380000004</c:v>
                </c:pt>
                <c:pt idx="61569">
                  <c:v>500.94140620000002</c:v>
                </c:pt>
                <c:pt idx="61570">
                  <c:v>652.234375</c:v>
                </c:pt>
                <c:pt idx="61571">
                  <c:v>570.16796880000004</c:v>
                </c:pt>
                <c:pt idx="61572">
                  <c:v>376.33984379999998</c:v>
                </c:pt>
                <c:pt idx="61573">
                  <c:v>388.1875</c:v>
                </c:pt>
                <c:pt idx="61574">
                  <c:v>443.1875</c:v>
                </c:pt>
                <c:pt idx="61575">
                  <c:v>561.24609380000004</c:v>
                </c:pt>
                <c:pt idx="61576">
                  <c:v>506.24609379999998</c:v>
                </c:pt>
                <c:pt idx="61577">
                  <c:v>571.24609380000004</c:v>
                </c:pt>
                <c:pt idx="61578">
                  <c:v>495.94140620000002</c:v>
                </c:pt>
                <c:pt idx="61579">
                  <c:v>660.94140619999996</c:v>
                </c:pt>
                <c:pt idx="61580">
                  <c:v>446.234375</c:v>
                </c:pt>
                <c:pt idx="61581">
                  <c:v>674.234375</c:v>
                </c:pt>
                <c:pt idx="61582">
                  <c:v>462.234375</c:v>
                </c:pt>
                <c:pt idx="61583">
                  <c:v>554.16796880000004</c:v>
                </c:pt>
                <c:pt idx="61584">
                  <c:v>657.16796880000004</c:v>
                </c:pt>
                <c:pt idx="61585">
                  <c:v>420.33984379999998</c:v>
                </c:pt>
                <c:pt idx="61586">
                  <c:v>579.33984380000004</c:v>
                </c:pt>
                <c:pt idx="61587">
                  <c:v>641.33984380000004</c:v>
                </c:pt>
                <c:pt idx="61588">
                  <c:v>480.12890620000002</c:v>
                </c:pt>
                <c:pt idx="61589">
                  <c:v>569.1875</c:v>
                </c:pt>
                <c:pt idx="61590">
                  <c:v>588.24609380000004</c:v>
                </c:pt>
                <c:pt idx="61591">
                  <c:v>533.24609380000004</c:v>
                </c:pt>
                <c:pt idx="61592">
                  <c:v>634.94140619999996</c:v>
                </c:pt>
                <c:pt idx="61593">
                  <c:v>577.234375</c:v>
                </c:pt>
                <c:pt idx="61594">
                  <c:v>723.24609380000004</c:v>
                </c:pt>
                <c:pt idx="61595">
                  <c:v>266.94140620000002</c:v>
                </c:pt>
                <c:pt idx="61596">
                  <c:v>775.234375</c:v>
                </c:pt>
                <c:pt idx="61597">
                  <c:v>676.12890619999996</c:v>
                </c:pt>
                <c:pt idx="61598">
                  <c:v>465.33984379999998</c:v>
                </c:pt>
                <c:pt idx="61599">
                  <c:v>675.12890619999996</c:v>
                </c:pt>
                <c:pt idx="61600">
                  <c:v>640.24609380000004</c:v>
                </c:pt>
                <c:pt idx="61601">
                  <c:v>733.24609380000004</c:v>
                </c:pt>
                <c:pt idx="61602">
                  <c:v>670.94140619999996</c:v>
                </c:pt>
                <c:pt idx="61603">
                  <c:v>575.234375</c:v>
                </c:pt>
                <c:pt idx="61604">
                  <c:v>666.1875</c:v>
                </c:pt>
                <c:pt idx="61605">
                  <c:v>601.1875</c:v>
                </c:pt>
                <c:pt idx="61606">
                  <c:v>482.1875</c:v>
                </c:pt>
                <c:pt idx="61607">
                  <c:v>637.94140619999996</c:v>
                </c:pt>
                <c:pt idx="61608">
                  <c:v>640.94140619999996</c:v>
                </c:pt>
                <c:pt idx="61609">
                  <c:v>586.16796880000004</c:v>
                </c:pt>
                <c:pt idx="61610">
                  <c:v>619.33984380000004</c:v>
                </c:pt>
                <c:pt idx="61611">
                  <c:v>673.33984380000004</c:v>
                </c:pt>
                <c:pt idx="61612">
                  <c:v>649.1875</c:v>
                </c:pt>
                <c:pt idx="61613">
                  <c:v>390.24609379999998</c:v>
                </c:pt>
                <c:pt idx="61614">
                  <c:v>443.24609379999998</c:v>
                </c:pt>
                <c:pt idx="61615">
                  <c:v>652.234375</c:v>
                </c:pt>
                <c:pt idx="61616">
                  <c:v>799.234375</c:v>
                </c:pt>
                <c:pt idx="61617">
                  <c:v>426.33984379999998</c:v>
                </c:pt>
                <c:pt idx="61618">
                  <c:v>775.94140619999996</c:v>
                </c:pt>
                <c:pt idx="61619">
                  <c:v>464.12890620000002</c:v>
                </c:pt>
                <c:pt idx="61620">
                  <c:v>503.12890620000002</c:v>
                </c:pt>
                <c:pt idx="61621">
                  <c:v>518.33984380000004</c:v>
                </c:pt>
                <c:pt idx="61622">
                  <c:v>631.33984380000004</c:v>
                </c:pt>
                <c:pt idx="61623">
                  <c:v>661.234375</c:v>
                </c:pt>
                <c:pt idx="61624">
                  <c:v>598.16796880000004</c:v>
                </c:pt>
                <c:pt idx="61625">
                  <c:v>631.33984380000004</c:v>
                </c:pt>
                <c:pt idx="61626">
                  <c:v>506.24609379999998</c:v>
                </c:pt>
                <c:pt idx="61627">
                  <c:v>629.16796880000004</c:v>
                </c:pt>
                <c:pt idx="61628">
                  <c:v>553.12890619999996</c:v>
                </c:pt>
                <c:pt idx="61629">
                  <c:v>555.12890619999996</c:v>
                </c:pt>
                <c:pt idx="61630">
                  <c:v>522.33984380000004</c:v>
                </c:pt>
                <c:pt idx="61631">
                  <c:v>423.24609379999998</c:v>
                </c:pt>
                <c:pt idx="61632">
                  <c:v>750.24609380000004</c:v>
                </c:pt>
                <c:pt idx="61633">
                  <c:v>479.94140620000002</c:v>
                </c:pt>
                <c:pt idx="61634">
                  <c:v>652.234375</c:v>
                </c:pt>
                <c:pt idx="61635">
                  <c:v>532.12890619999996</c:v>
                </c:pt>
                <c:pt idx="61636">
                  <c:v>328.12890620000002</c:v>
                </c:pt>
                <c:pt idx="61637">
                  <c:v>520.33984380000004</c:v>
                </c:pt>
                <c:pt idx="61638">
                  <c:v>376.1875</c:v>
                </c:pt>
                <c:pt idx="61639">
                  <c:v>580.24609380000004</c:v>
                </c:pt>
                <c:pt idx="61640">
                  <c:v>711.24609380000004</c:v>
                </c:pt>
                <c:pt idx="61641">
                  <c:v>522.16796880000004</c:v>
                </c:pt>
                <c:pt idx="61642">
                  <c:v>469.12890620000002</c:v>
                </c:pt>
                <c:pt idx="61643">
                  <c:v>511.33984379999998</c:v>
                </c:pt>
                <c:pt idx="61644">
                  <c:v>684.33984380000004</c:v>
                </c:pt>
                <c:pt idx="61645">
                  <c:v>528.33984380000004</c:v>
                </c:pt>
                <c:pt idx="61646">
                  <c:v>678.1875</c:v>
                </c:pt>
                <c:pt idx="61647">
                  <c:v>577.1875</c:v>
                </c:pt>
                <c:pt idx="61648">
                  <c:v>679.234375</c:v>
                </c:pt>
                <c:pt idx="61649">
                  <c:v>597.16796880000004</c:v>
                </c:pt>
                <c:pt idx="61650">
                  <c:v>541.33984380000004</c:v>
                </c:pt>
                <c:pt idx="61651">
                  <c:v>464.1875</c:v>
                </c:pt>
                <c:pt idx="61652">
                  <c:v>526.94140619999996</c:v>
                </c:pt>
                <c:pt idx="61653">
                  <c:v>607.16796880000004</c:v>
                </c:pt>
                <c:pt idx="61654">
                  <c:v>648.16796880000004</c:v>
                </c:pt>
                <c:pt idx="61655">
                  <c:v>773.16796880000004</c:v>
                </c:pt>
                <c:pt idx="61656">
                  <c:v>407.24609379999998</c:v>
                </c:pt>
                <c:pt idx="61657">
                  <c:v>623.94140619999996</c:v>
                </c:pt>
                <c:pt idx="61658">
                  <c:v>555.234375</c:v>
                </c:pt>
                <c:pt idx="61659">
                  <c:v>522.16796880000004</c:v>
                </c:pt>
                <c:pt idx="61660">
                  <c:v>473.12890620000002</c:v>
                </c:pt>
                <c:pt idx="61661">
                  <c:v>702.1875</c:v>
                </c:pt>
                <c:pt idx="61662">
                  <c:v>573.24609380000004</c:v>
                </c:pt>
                <c:pt idx="61663">
                  <c:v>512.94140619999996</c:v>
                </c:pt>
                <c:pt idx="61664">
                  <c:v>659.94140619999996</c:v>
                </c:pt>
                <c:pt idx="61665">
                  <c:v>558.94140619999996</c:v>
                </c:pt>
                <c:pt idx="61666">
                  <c:v>616.12890619999996</c:v>
                </c:pt>
                <c:pt idx="61667">
                  <c:v>396.12890620000002</c:v>
                </c:pt>
                <c:pt idx="61668">
                  <c:v>446.33984379999998</c:v>
                </c:pt>
                <c:pt idx="61669">
                  <c:v>656.33984380000004</c:v>
                </c:pt>
                <c:pt idx="61670">
                  <c:v>620.33984380000004</c:v>
                </c:pt>
                <c:pt idx="61671">
                  <c:v>593.12890619999996</c:v>
                </c:pt>
                <c:pt idx="61672">
                  <c:v>639.1875</c:v>
                </c:pt>
                <c:pt idx="61673">
                  <c:v>661.24609380000004</c:v>
                </c:pt>
                <c:pt idx="61674">
                  <c:v>574.94140619999996</c:v>
                </c:pt>
                <c:pt idx="61675">
                  <c:v>340.94140620000002</c:v>
                </c:pt>
                <c:pt idx="61676">
                  <c:v>633.94140619999996</c:v>
                </c:pt>
                <c:pt idx="61677">
                  <c:v>425.94140620000002</c:v>
                </c:pt>
                <c:pt idx="61678">
                  <c:v>749.12890619999996</c:v>
                </c:pt>
                <c:pt idx="61679">
                  <c:v>447.12890620000002</c:v>
                </c:pt>
                <c:pt idx="61680">
                  <c:v>677.33984380000004</c:v>
                </c:pt>
                <c:pt idx="61681">
                  <c:v>558.12890619999996</c:v>
                </c:pt>
                <c:pt idx="61682">
                  <c:v>450.24609379999998</c:v>
                </c:pt>
                <c:pt idx="61683">
                  <c:v>612.16796880000004</c:v>
                </c:pt>
                <c:pt idx="61684">
                  <c:v>583.1875</c:v>
                </c:pt>
                <c:pt idx="61685">
                  <c:v>483.24609379999998</c:v>
                </c:pt>
                <c:pt idx="61686">
                  <c:v>613.94140619999996</c:v>
                </c:pt>
                <c:pt idx="61687">
                  <c:v>524.16796880000004</c:v>
                </c:pt>
                <c:pt idx="61688">
                  <c:v>659.12890619999996</c:v>
                </c:pt>
                <c:pt idx="61689">
                  <c:v>704.33984380000004</c:v>
                </c:pt>
                <c:pt idx="61690">
                  <c:v>705.24609380000004</c:v>
                </c:pt>
                <c:pt idx="61691">
                  <c:v>722.16796880000004</c:v>
                </c:pt>
                <c:pt idx="61692">
                  <c:v>582.12890619999996</c:v>
                </c:pt>
                <c:pt idx="61693">
                  <c:v>629.1875</c:v>
                </c:pt>
                <c:pt idx="61694">
                  <c:v>655.24609380000004</c:v>
                </c:pt>
                <c:pt idx="61695">
                  <c:v>401.24609379999998</c:v>
                </c:pt>
                <c:pt idx="61696">
                  <c:v>298.24609379999998</c:v>
                </c:pt>
                <c:pt idx="61697">
                  <c:v>604.24609380000004</c:v>
                </c:pt>
                <c:pt idx="61698">
                  <c:v>653.94140619999996</c:v>
                </c:pt>
                <c:pt idx="61699">
                  <c:v>573.12890619999996</c:v>
                </c:pt>
                <c:pt idx="61700">
                  <c:v>739.1875</c:v>
                </c:pt>
                <c:pt idx="61701">
                  <c:v>624.94140619999996</c:v>
                </c:pt>
                <c:pt idx="61702">
                  <c:v>729.94140619999996</c:v>
                </c:pt>
                <c:pt idx="61703">
                  <c:v>567.234375</c:v>
                </c:pt>
                <c:pt idx="61704">
                  <c:v>543.16796880000004</c:v>
                </c:pt>
                <c:pt idx="61705">
                  <c:v>591.12890619999996</c:v>
                </c:pt>
                <c:pt idx="61706">
                  <c:v>680.33984380000004</c:v>
                </c:pt>
                <c:pt idx="61707">
                  <c:v>424.1875</c:v>
                </c:pt>
                <c:pt idx="61708">
                  <c:v>641.24609380000004</c:v>
                </c:pt>
                <c:pt idx="61709">
                  <c:v>804.24609380000004</c:v>
                </c:pt>
                <c:pt idx="61710">
                  <c:v>541.94140619999996</c:v>
                </c:pt>
                <c:pt idx="61711">
                  <c:v>711.234375</c:v>
                </c:pt>
                <c:pt idx="61712">
                  <c:v>436.16796879999998</c:v>
                </c:pt>
                <c:pt idx="61713">
                  <c:v>525.12890619999996</c:v>
                </c:pt>
                <c:pt idx="61714">
                  <c:v>518.12890619999996</c:v>
                </c:pt>
                <c:pt idx="61715">
                  <c:v>680.33984380000004</c:v>
                </c:pt>
                <c:pt idx="61716">
                  <c:v>632.33984380000004</c:v>
                </c:pt>
                <c:pt idx="61717">
                  <c:v>531.12890619999996</c:v>
                </c:pt>
                <c:pt idx="61718">
                  <c:v>700.12890619999996</c:v>
                </c:pt>
                <c:pt idx="61719">
                  <c:v>550.12890619999996</c:v>
                </c:pt>
                <c:pt idx="61720">
                  <c:v>601.1875</c:v>
                </c:pt>
                <c:pt idx="61721">
                  <c:v>723.1875</c:v>
                </c:pt>
                <c:pt idx="61722">
                  <c:v>826.94140619999996</c:v>
                </c:pt>
                <c:pt idx="61723">
                  <c:v>696.234375</c:v>
                </c:pt>
                <c:pt idx="61724">
                  <c:v>466.234375</c:v>
                </c:pt>
                <c:pt idx="61725">
                  <c:v>458.234375</c:v>
                </c:pt>
                <c:pt idx="61726">
                  <c:v>695.234375</c:v>
                </c:pt>
                <c:pt idx="61727">
                  <c:v>776.12890619999996</c:v>
                </c:pt>
                <c:pt idx="61728">
                  <c:v>328.12890620000002</c:v>
                </c:pt>
                <c:pt idx="61729">
                  <c:v>554.33984380000004</c:v>
                </c:pt>
                <c:pt idx="61730">
                  <c:v>642.33984380000004</c:v>
                </c:pt>
                <c:pt idx="61731">
                  <c:v>712.12890619999996</c:v>
                </c:pt>
                <c:pt idx="61732">
                  <c:v>445.94140620000002</c:v>
                </c:pt>
                <c:pt idx="61733">
                  <c:v>592.16796880000004</c:v>
                </c:pt>
                <c:pt idx="61734">
                  <c:v>639.33984380000004</c:v>
                </c:pt>
                <c:pt idx="61735">
                  <c:v>533.12890619999996</c:v>
                </c:pt>
                <c:pt idx="61736">
                  <c:v>743.12890619999996</c:v>
                </c:pt>
                <c:pt idx="61737">
                  <c:v>385.24609379999998</c:v>
                </c:pt>
                <c:pt idx="61738">
                  <c:v>736.24609380000004</c:v>
                </c:pt>
                <c:pt idx="61739">
                  <c:v>470.16796879999998</c:v>
                </c:pt>
                <c:pt idx="61740">
                  <c:v>513.12890619999996</c:v>
                </c:pt>
                <c:pt idx="61741">
                  <c:v>671.33984380000004</c:v>
                </c:pt>
                <c:pt idx="61742">
                  <c:v>644.33984380000004</c:v>
                </c:pt>
                <c:pt idx="61743">
                  <c:v>631.24609380000004</c:v>
                </c:pt>
                <c:pt idx="61744">
                  <c:v>693.24609380000004</c:v>
                </c:pt>
                <c:pt idx="61745">
                  <c:v>570.234375</c:v>
                </c:pt>
                <c:pt idx="61746">
                  <c:v>432.234375</c:v>
                </c:pt>
                <c:pt idx="61747">
                  <c:v>339.16796879999998</c:v>
                </c:pt>
                <c:pt idx="61748">
                  <c:v>502.12890620000002</c:v>
                </c:pt>
                <c:pt idx="61749">
                  <c:v>535.1875</c:v>
                </c:pt>
                <c:pt idx="61750">
                  <c:v>539.234375</c:v>
                </c:pt>
                <c:pt idx="61751">
                  <c:v>502.234375</c:v>
                </c:pt>
                <c:pt idx="61752">
                  <c:v>438.12890620000002</c:v>
                </c:pt>
                <c:pt idx="61753">
                  <c:v>584.24609380000004</c:v>
                </c:pt>
                <c:pt idx="61754">
                  <c:v>599.24609380000004</c:v>
                </c:pt>
                <c:pt idx="61755">
                  <c:v>681.94140619999996</c:v>
                </c:pt>
                <c:pt idx="61756">
                  <c:v>664.234375</c:v>
                </c:pt>
                <c:pt idx="61757">
                  <c:v>658.12890619999996</c:v>
                </c:pt>
                <c:pt idx="61758">
                  <c:v>537.12890619999996</c:v>
                </c:pt>
                <c:pt idx="61759">
                  <c:v>754.12890619999996</c:v>
                </c:pt>
                <c:pt idx="61760">
                  <c:v>510.12890620000002</c:v>
                </c:pt>
                <c:pt idx="61761">
                  <c:v>659.24609380000004</c:v>
                </c:pt>
                <c:pt idx="61762">
                  <c:v>659.24609380000004</c:v>
                </c:pt>
                <c:pt idx="61763">
                  <c:v>619.24609380000004</c:v>
                </c:pt>
                <c:pt idx="61764">
                  <c:v>655.94140619999996</c:v>
                </c:pt>
                <c:pt idx="61765">
                  <c:v>828.12890619999996</c:v>
                </c:pt>
                <c:pt idx="61766">
                  <c:v>540.24609380000004</c:v>
                </c:pt>
                <c:pt idx="61767">
                  <c:v>485.94140620000002</c:v>
                </c:pt>
                <c:pt idx="61768">
                  <c:v>795.94140619999996</c:v>
                </c:pt>
                <c:pt idx="61769">
                  <c:v>462.234375</c:v>
                </c:pt>
                <c:pt idx="61770">
                  <c:v>547.234375</c:v>
                </c:pt>
                <c:pt idx="61771">
                  <c:v>525.16796880000004</c:v>
                </c:pt>
                <c:pt idx="61772">
                  <c:v>410.16796879999998</c:v>
                </c:pt>
                <c:pt idx="61773">
                  <c:v>624.33984380000004</c:v>
                </c:pt>
                <c:pt idx="61774">
                  <c:v>767.33984380000004</c:v>
                </c:pt>
                <c:pt idx="61775">
                  <c:v>656.33984380000004</c:v>
                </c:pt>
                <c:pt idx="61776">
                  <c:v>641.12890619999996</c:v>
                </c:pt>
                <c:pt idx="61777">
                  <c:v>564.24609380000004</c:v>
                </c:pt>
                <c:pt idx="61778">
                  <c:v>449.24609379999998</c:v>
                </c:pt>
                <c:pt idx="61779">
                  <c:v>498.94140620000002</c:v>
                </c:pt>
                <c:pt idx="61780">
                  <c:v>454.12890620000002</c:v>
                </c:pt>
                <c:pt idx="61781">
                  <c:v>513.33984380000004</c:v>
                </c:pt>
                <c:pt idx="61782">
                  <c:v>589.234375</c:v>
                </c:pt>
                <c:pt idx="61783">
                  <c:v>650.12890619999996</c:v>
                </c:pt>
                <c:pt idx="61784">
                  <c:v>486.12890620000002</c:v>
                </c:pt>
                <c:pt idx="61785">
                  <c:v>543.24609380000004</c:v>
                </c:pt>
                <c:pt idx="61786">
                  <c:v>680.24609380000004</c:v>
                </c:pt>
                <c:pt idx="61787">
                  <c:v>647.94140619999996</c:v>
                </c:pt>
                <c:pt idx="61788">
                  <c:v>656.234375</c:v>
                </c:pt>
                <c:pt idx="61789">
                  <c:v>536.234375</c:v>
                </c:pt>
                <c:pt idx="61790">
                  <c:v>565.12890619999996</c:v>
                </c:pt>
                <c:pt idx="61791">
                  <c:v>709.1875</c:v>
                </c:pt>
                <c:pt idx="61792">
                  <c:v>568.24609380000004</c:v>
                </c:pt>
                <c:pt idx="61793">
                  <c:v>696.24609380000004</c:v>
                </c:pt>
                <c:pt idx="61794">
                  <c:v>511.94140620000002</c:v>
                </c:pt>
                <c:pt idx="61795">
                  <c:v>647.94140619999996</c:v>
                </c:pt>
                <c:pt idx="61796">
                  <c:v>548.234375</c:v>
                </c:pt>
                <c:pt idx="61797">
                  <c:v>601.16796880000004</c:v>
                </c:pt>
                <c:pt idx="61798">
                  <c:v>483.12890620000002</c:v>
                </c:pt>
                <c:pt idx="61799">
                  <c:v>399.1875</c:v>
                </c:pt>
                <c:pt idx="61800">
                  <c:v>675.1875</c:v>
                </c:pt>
                <c:pt idx="61801">
                  <c:v>550.1875</c:v>
                </c:pt>
                <c:pt idx="61802">
                  <c:v>471.24609379999998</c:v>
                </c:pt>
                <c:pt idx="61803">
                  <c:v>333.33984379999998</c:v>
                </c:pt>
                <c:pt idx="61804">
                  <c:v>527.33984380000004</c:v>
                </c:pt>
                <c:pt idx="61805">
                  <c:v>411.12890620000002</c:v>
                </c:pt>
                <c:pt idx="61806">
                  <c:v>526.12890619999996</c:v>
                </c:pt>
                <c:pt idx="61807">
                  <c:v>570.1875</c:v>
                </c:pt>
                <c:pt idx="61808">
                  <c:v>673.1875</c:v>
                </c:pt>
                <c:pt idx="61809">
                  <c:v>695.1875</c:v>
                </c:pt>
                <c:pt idx="61810">
                  <c:v>708.234375</c:v>
                </c:pt>
                <c:pt idx="61811">
                  <c:v>418.16796879999998</c:v>
                </c:pt>
                <c:pt idx="61812">
                  <c:v>484.12890620000002</c:v>
                </c:pt>
                <c:pt idx="61813">
                  <c:v>530.12890619999996</c:v>
                </c:pt>
                <c:pt idx="61814">
                  <c:v>522.33984380000004</c:v>
                </c:pt>
                <c:pt idx="61815">
                  <c:v>593.33984380000004</c:v>
                </c:pt>
                <c:pt idx="61816">
                  <c:v>621.1875</c:v>
                </c:pt>
                <c:pt idx="61817">
                  <c:v>716.24609380000004</c:v>
                </c:pt>
                <c:pt idx="61818">
                  <c:v>552.12890619999996</c:v>
                </c:pt>
                <c:pt idx="61819">
                  <c:v>588.12890619999996</c:v>
                </c:pt>
                <c:pt idx="61820">
                  <c:v>292.12890620000002</c:v>
                </c:pt>
                <c:pt idx="61821">
                  <c:v>515.1875</c:v>
                </c:pt>
                <c:pt idx="61822">
                  <c:v>527.1875</c:v>
                </c:pt>
                <c:pt idx="61823">
                  <c:v>584.24609380000004</c:v>
                </c:pt>
                <c:pt idx="61824">
                  <c:v>442.94140620000002</c:v>
                </c:pt>
                <c:pt idx="61825">
                  <c:v>612.16796880000004</c:v>
                </c:pt>
                <c:pt idx="61826">
                  <c:v>741.16796880000004</c:v>
                </c:pt>
                <c:pt idx="61827">
                  <c:v>413.12890620000002</c:v>
                </c:pt>
                <c:pt idx="61828">
                  <c:v>523.12890619999996</c:v>
                </c:pt>
                <c:pt idx="61829">
                  <c:v>549.33984380000004</c:v>
                </c:pt>
                <c:pt idx="61830">
                  <c:v>469.33984379999998</c:v>
                </c:pt>
                <c:pt idx="61831">
                  <c:v>490.33984379999998</c:v>
                </c:pt>
                <c:pt idx="61832">
                  <c:v>500.12890620000002</c:v>
                </c:pt>
                <c:pt idx="61833">
                  <c:v>524.1875</c:v>
                </c:pt>
                <c:pt idx="61834">
                  <c:v>823.24609380000004</c:v>
                </c:pt>
                <c:pt idx="61835">
                  <c:v>611.24609380000004</c:v>
                </c:pt>
                <c:pt idx="61836">
                  <c:v>532.94140619999996</c:v>
                </c:pt>
                <c:pt idx="61837">
                  <c:v>515.234375</c:v>
                </c:pt>
                <c:pt idx="61838">
                  <c:v>575.234375</c:v>
                </c:pt>
                <c:pt idx="61839">
                  <c:v>646.16796880000004</c:v>
                </c:pt>
                <c:pt idx="61840">
                  <c:v>589.33984380000004</c:v>
                </c:pt>
                <c:pt idx="61841">
                  <c:v>496.1875</c:v>
                </c:pt>
                <c:pt idx="61842">
                  <c:v>530.24609380000004</c:v>
                </c:pt>
                <c:pt idx="61843">
                  <c:v>458.94140620000002</c:v>
                </c:pt>
                <c:pt idx="61844">
                  <c:v>770.16796880000004</c:v>
                </c:pt>
                <c:pt idx="61845">
                  <c:v>640.12890619999996</c:v>
                </c:pt>
                <c:pt idx="61846">
                  <c:v>642.12890619999996</c:v>
                </c:pt>
                <c:pt idx="61847">
                  <c:v>580.1875</c:v>
                </c:pt>
                <c:pt idx="61848">
                  <c:v>602.1875</c:v>
                </c:pt>
                <c:pt idx="61849">
                  <c:v>623.24609380000004</c:v>
                </c:pt>
                <c:pt idx="61850">
                  <c:v>714.234375</c:v>
                </c:pt>
                <c:pt idx="61851">
                  <c:v>634.12890619999996</c:v>
                </c:pt>
                <c:pt idx="61852">
                  <c:v>685.1875</c:v>
                </c:pt>
                <c:pt idx="61853">
                  <c:v>765.1875</c:v>
                </c:pt>
                <c:pt idx="61854">
                  <c:v>588.94140619999996</c:v>
                </c:pt>
                <c:pt idx="61855">
                  <c:v>531.234375</c:v>
                </c:pt>
                <c:pt idx="61856">
                  <c:v>642.16796880000004</c:v>
                </c:pt>
                <c:pt idx="61857">
                  <c:v>717.16796880000004</c:v>
                </c:pt>
                <c:pt idx="61858">
                  <c:v>578.12890619999996</c:v>
                </c:pt>
                <c:pt idx="61859">
                  <c:v>567.12890619999996</c:v>
                </c:pt>
                <c:pt idx="61860">
                  <c:v>598.94140619999996</c:v>
                </c:pt>
                <c:pt idx="61861">
                  <c:v>673.16796880000004</c:v>
                </c:pt>
                <c:pt idx="61862">
                  <c:v>468.16796879999998</c:v>
                </c:pt>
                <c:pt idx="61863">
                  <c:v>494.33984379999998</c:v>
                </c:pt>
                <c:pt idx="61864">
                  <c:v>658.234375</c:v>
                </c:pt>
                <c:pt idx="61865">
                  <c:v>492.16796879999998</c:v>
                </c:pt>
                <c:pt idx="61866">
                  <c:v>471.12890620000002</c:v>
                </c:pt>
                <c:pt idx="61867">
                  <c:v>488.24609379999998</c:v>
                </c:pt>
                <c:pt idx="61868">
                  <c:v>660.24609380000004</c:v>
                </c:pt>
                <c:pt idx="61869">
                  <c:v>630.94140619999996</c:v>
                </c:pt>
                <c:pt idx="61870">
                  <c:v>838.94140619999996</c:v>
                </c:pt>
                <c:pt idx="61871">
                  <c:v>537.16796880000004</c:v>
                </c:pt>
                <c:pt idx="61872">
                  <c:v>426.24609379999998</c:v>
                </c:pt>
                <c:pt idx="61873">
                  <c:v>635.234375</c:v>
                </c:pt>
                <c:pt idx="61874">
                  <c:v>542.33984380000004</c:v>
                </c:pt>
                <c:pt idx="61875">
                  <c:v>510.12890620000002</c:v>
                </c:pt>
                <c:pt idx="61876">
                  <c:v>705.94140619999996</c:v>
                </c:pt>
                <c:pt idx="61877">
                  <c:v>748.94140619999996</c:v>
                </c:pt>
                <c:pt idx="61878">
                  <c:v>561.234375</c:v>
                </c:pt>
                <c:pt idx="61879">
                  <c:v>578.234375</c:v>
                </c:pt>
                <c:pt idx="61880">
                  <c:v>513.16796880000004</c:v>
                </c:pt>
                <c:pt idx="61881">
                  <c:v>753.16796880000004</c:v>
                </c:pt>
                <c:pt idx="61882">
                  <c:v>507.12890620000002</c:v>
                </c:pt>
                <c:pt idx="61883">
                  <c:v>547.24609380000004</c:v>
                </c:pt>
                <c:pt idx="61884">
                  <c:v>694.24609380000004</c:v>
                </c:pt>
                <c:pt idx="61885">
                  <c:v>638.24609380000004</c:v>
                </c:pt>
                <c:pt idx="61886">
                  <c:v>673.24609380000004</c:v>
                </c:pt>
                <c:pt idx="61887">
                  <c:v>609.234375</c:v>
                </c:pt>
                <c:pt idx="61888">
                  <c:v>569.16796880000004</c:v>
                </c:pt>
                <c:pt idx="61889">
                  <c:v>616.12890619999996</c:v>
                </c:pt>
                <c:pt idx="61890">
                  <c:v>639.12890619999996</c:v>
                </c:pt>
                <c:pt idx="61891">
                  <c:v>532.1875</c:v>
                </c:pt>
                <c:pt idx="61892">
                  <c:v>596.1875</c:v>
                </c:pt>
                <c:pt idx="61893">
                  <c:v>499.24609379999998</c:v>
                </c:pt>
                <c:pt idx="61894">
                  <c:v>587.94140619999996</c:v>
                </c:pt>
                <c:pt idx="61895">
                  <c:v>673.94140619999996</c:v>
                </c:pt>
                <c:pt idx="61896">
                  <c:v>591.94140619999996</c:v>
                </c:pt>
                <c:pt idx="61897">
                  <c:v>748.16796880000004</c:v>
                </c:pt>
                <c:pt idx="61898">
                  <c:v>573.12890619999996</c:v>
                </c:pt>
                <c:pt idx="61899">
                  <c:v>696.12890619999996</c:v>
                </c:pt>
                <c:pt idx="61900">
                  <c:v>666.33984380000004</c:v>
                </c:pt>
                <c:pt idx="61901">
                  <c:v>664.12890619999996</c:v>
                </c:pt>
                <c:pt idx="61902">
                  <c:v>810.12890619999996</c:v>
                </c:pt>
                <c:pt idx="61903">
                  <c:v>653.1875</c:v>
                </c:pt>
                <c:pt idx="61904">
                  <c:v>673.94140619999996</c:v>
                </c:pt>
                <c:pt idx="61905">
                  <c:v>582.94140619999996</c:v>
                </c:pt>
                <c:pt idx="61906">
                  <c:v>809.16796880000004</c:v>
                </c:pt>
                <c:pt idx="61907">
                  <c:v>922.12890619999996</c:v>
                </c:pt>
                <c:pt idx="61908">
                  <c:v>801.33984380000004</c:v>
                </c:pt>
                <c:pt idx="61909">
                  <c:v>526.12890619999996</c:v>
                </c:pt>
                <c:pt idx="61910">
                  <c:v>789.12890619999996</c:v>
                </c:pt>
                <c:pt idx="61911">
                  <c:v>834.1875</c:v>
                </c:pt>
                <c:pt idx="61912">
                  <c:v>576.24609380000004</c:v>
                </c:pt>
                <c:pt idx="61913">
                  <c:v>587.94140619999996</c:v>
                </c:pt>
                <c:pt idx="61914">
                  <c:v>577.94140619999996</c:v>
                </c:pt>
                <c:pt idx="61915">
                  <c:v>548.16796880000004</c:v>
                </c:pt>
                <c:pt idx="61916">
                  <c:v>594.16796880000004</c:v>
                </c:pt>
                <c:pt idx="61917">
                  <c:v>599.12890619999996</c:v>
                </c:pt>
                <c:pt idx="61918">
                  <c:v>624.12890619999996</c:v>
                </c:pt>
                <c:pt idx="61919">
                  <c:v>472.1875</c:v>
                </c:pt>
                <c:pt idx="61920">
                  <c:v>588.24609380000004</c:v>
                </c:pt>
                <c:pt idx="61921">
                  <c:v>387.234375</c:v>
                </c:pt>
                <c:pt idx="61922">
                  <c:v>634.234375</c:v>
                </c:pt>
                <c:pt idx="61923">
                  <c:v>340.16796879999998</c:v>
                </c:pt>
                <c:pt idx="61924">
                  <c:v>459.12890620000002</c:v>
                </c:pt>
                <c:pt idx="61925">
                  <c:v>618.12890619999996</c:v>
                </c:pt>
                <c:pt idx="61926">
                  <c:v>545.1875</c:v>
                </c:pt>
                <c:pt idx="61927">
                  <c:v>735.94140619999996</c:v>
                </c:pt>
                <c:pt idx="61928">
                  <c:v>572.234375</c:v>
                </c:pt>
                <c:pt idx="61929">
                  <c:v>473.234375</c:v>
                </c:pt>
                <c:pt idx="61930">
                  <c:v>526.16796880000004</c:v>
                </c:pt>
                <c:pt idx="61931">
                  <c:v>727.16796880000004</c:v>
                </c:pt>
                <c:pt idx="61932">
                  <c:v>403.12890620000002</c:v>
                </c:pt>
                <c:pt idx="61933">
                  <c:v>564.24609380000004</c:v>
                </c:pt>
                <c:pt idx="61934">
                  <c:v>731.94140619999996</c:v>
                </c:pt>
                <c:pt idx="61935">
                  <c:v>583.16796880000004</c:v>
                </c:pt>
                <c:pt idx="61936">
                  <c:v>446.16796879999998</c:v>
                </c:pt>
                <c:pt idx="61937">
                  <c:v>671.16796880000004</c:v>
                </c:pt>
                <c:pt idx="61938">
                  <c:v>533.33984380000004</c:v>
                </c:pt>
                <c:pt idx="61939">
                  <c:v>776.12890619999996</c:v>
                </c:pt>
                <c:pt idx="61940">
                  <c:v>556.1875</c:v>
                </c:pt>
                <c:pt idx="61941">
                  <c:v>633.1875</c:v>
                </c:pt>
                <c:pt idx="61942">
                  <c:v>628.24609380000004</c:v>
                </c:pt>
                <c:pt idx="61943">
                  <c:v>582.94140619999996</c:v>
                </c:pt>
                <c:pt idx="61944">
                  <c:v>762.94140619999996</c:v>
                </c:pt>
                <c:pt idx="61945">
                  <c:v>449.234375</c:v>
                </c:pt>
                <c:pt idx="61946">
                  <c:v>682.16796880000004</c:v>
                </c:pt>
                <c:pt idx="61947">
                  <c:v>651.12890619999996</c:v>
                </c:pt>
                <c:pt idx="61948">
                  <c:v>569.33984380000004</c:v>
                </c:pt>
                <c:pt idx="61949">
                  <c:v>640.12890619999996</c:v>
                </c:pt>
                <c:pt idx="61950">
                  <c:v>653.1875</c:v>
                </c:pt>
                <c:pt idx="61951">
                  <c:v>730.1875</c:v>
                </c:pt>
                <c:pt idx="61952">
                  <c:v>423.24609379999998</c:v>
                </c:pt>
                <c:pt idx="61953">
                  <c:v>879.94140619999996</c:v>
                </c:pt>
                <c:pt idx="61954">
                  <c:v>507.234375</c:v>
                </c:pt>
                <c:pt idx="61955">
                  <c:v>568.234375</c:v>
                </c:pt>
                <c:pt idx="61956">
                  <c:v>396.234375</c:v>
                </c:pt>
                <c:pt idx="61957">
                  <c:v>661.12890619999996</c:v>
                </c:pt>
                <c:pt idx="61958">
                  <c:v>711.12890619999996</c:v>
                </c:pt>
                <c:pt idx="61959">
                  <c:v>484.33984379999998</c:v>
                </c:pt>
                <c:pt idx="61960">
                  <c:v>625.33984380000004</c:v>
                </c:pt>
                <c:pt idx="61961">
                  <c:v>688.33984380000004</c:v>
                </c:pt>
                <c:pt idx="61962">
                  <c:v>575.12890619999996</c:v>
                </c:pt>
                <c:pt idx="61963">
                  <c:v>334.12890620000002</c:v>
                </c:pt>
                <c:pt idx="61964">
                  <c:v>532.12890619999996</c:v>
                </c:pt>
                <c:pt idx="61965">
                  <c:v>702.1875</c:v>
                </c:pt>
                <c:pt idx="61966">
                  <c:v>592.234375</c:v>
                </c:pt>
                <c:pt idx="61967">
                  <c:v>445.12890620000002</c:v>
                </c:pt>
                <c:pt idx="61968">
                  <c:v>441.1875</c:v>
                </c:pt>
                <c:pt idx="61969">
                  <c:v>449.1875</c:v>
                </c:pt>
                <c:pt idx="61970">
                  <c:v>467.94140620000002</c:v>
                </c:pt>
                <c:pt idx="61971">
                  <c:v>502.234375</c:v>
                </c:pt>
                <c:pt idx="61972">
                  <c:v>321.16796879999998</c:v>
                </c:pt>
                <c:pt idx="61973">
                  <c:v>461.16796879999998</c:v>
                </c:pt>
                <c:pt idx="61974">
                  <c:v>492.16796879999998</c:v>
                </c:pt>
                <c:pt idx="61975">
                  <c:v>700.16796880000004</c:v>
                </c:pt>
                <c:pt idx="61976">
                  <c:v>527.12890619999996</c:v>
                </c:pt>
                <c:pt idx="61977">
                  <c:v>497.12890620000002</c:v>
                </c:pt>
                <c:pt idx="61978">
                  <c:v>451.33984379999998</c:v>
                </c:pt>
                <c:pt idx="61979">
                  <c:v>527.33984380000004</c:v>
                </c:pt>
                <c:pt idx="61980">
                  <c:v>615.33984380000004</c:v>
                </c:pt>
                <c:pt idx="61981">
                  <c:v>641.24609380000004</c:v>
                </c:pt>
                <c:pt idx="61982">
                  <c:v>646.94140619999996</c:v>
                </c:pt>
                <c:pt idx="61983">
                  <c:v>544.12890619999996</c:v>
                </c:pt>
                <c:pt idx="61984">
                  <c:v>792.33984380000004</c:v>
                </c:pt>
                <c:pt idx="61985">
                  <c:v>623.33984380000004</c:v>
                </c:pt>
                <c:pt idx="61986">
                  <c:v>523.12890619999996</c:v>
                </c:pt>
                <c:pt idx="61987">
                  <c:v>496.1875</c:v>
                </c:pt>
                <c:pt idx="61988">
                  <c:v>543.1875</c:v>
                </c:pt>
                <c:pt idx="61989">
                  <c:v>510.1875</c:v>
                </c:pt>
                <c:pt idx="61990">
                  <c:v>492.24609379999998</c:v>
                </c:pt>
                <c:pt idx="61991">
                  <c:v>636.234375</c:v>
                </c:pt>
                <c:pt idx="61992">
                  <c:v>388.16796879999998</c:v>
                </c:pt>
                <c:pt idx="61993">
                  <c:v>517.12890619999996</c:v>
                </c:pt>
                <c:pt idx="61994">
                  <c:v>543.12890619999996</c:v>
                </c:pt>
                <c:pt idx="61995">
                  <c:v>504.12890620000002</c:v>
                </c:pt>
                <c:pt idx="61996">
                  <c:v>531.33984380000004</c:v>
                </c:pt>
                <c:pt idx="61997">
                  <c:v>443.1875</c:v>
                </c:pt>
                <c:pt idx="61998">
                  <c:v>556.94140619999996</c:v>
                </c:pt>
                <c:pt idx="61999">
                  <c:v>453.234375</c:v>
                </c:pt>
                <c:pt idx="62000">
                  <c:v>645.12890619999996</c:v>
                </c:pt>
                <c:pt idx="62001">
                  <c:v>528.12890619999996</c:v>
                </c:pt>
                <c:pt idx="62002">
                  <c:v>624.12890619999996</c:v>
                </c:pt>
                <c:pt idx="62003">
                  <c:v>526.1875</c:v>
                </c:pt>
                <c:pt idx="62004">
                  <c:v>642.1875</c:v>
                </c:pt>
                <c:pt idx="62005">
                  <c:v>583.24609380000004</c:v>
                </c:pt>
                <c:pt idx="62006">
                  <c:v>550.24609380000004</c:v>
                </c:pt>
                <c:pt idx="62007">
                  <c:v>445.234375</c:v>
                </c:pt>
                <c:pt idx="62008">
                  <c:v>609.33984380000004</c:v>
                </c:pt>
                <c:pt idx="62009">
                  <c:v>582.12890619999996</c:v>
                </c:pt>
                <c:pt idx="62010">
                  <c:v>614.1875</c:v>
                </c:pt>
                <c:pt idx="62011">
                  <c:v>455.94140620000002</c:v>
                </c:pt>
                <c:pt idx="62012">
                  <c:v>588.94140619999996</c:v>
                </c:pt>
                <c:pt idx="62013">
                  <c:v>555.94140619999996</c:v>
                </c:pt>
                <c:pt idx="62014">
                  <c:v>729.94140619999996</c:v>
                </c:pt>
                <c:pt idx="62015">
                  <c:v>590.16796880000004</c:v>
                </c:pt>
                <c:pt idx="62016">
                  <c:v>601.33984380000004</c:v>
                </c:pt>
                <c:pt idx="62017">
                  <c:v>563.12890619999996</c:v>
                </c:pt>
                <c:pt idx="62018">
                  <c:v>619.12890619999996</c:v>
                </c:pt>
                <c:pt idx="62019">
                  <c:v>730.24609380000004</c:v>
                </c:pt>
                <c:pt idx="62020">
                  <c:v>723.24609380000004</c:v>
                </c:pt>
                <c:pt idx="62021">
                  <c:v>433.94140620000002</c:v>
                </c:pt>
                <c:pt idx="62022">
                  <c:v>449.12890620000002</c:v>
                </c:pt>
                <c:pt idx="62023">
                  <c:v>477.1875</c:v>
                </c:pt>
                <c:pt idx="62024">
                  <c:v>685.1875</c:v>
                </c:pt>
                <c:pt idx="62025">
                  <c:v>561.24609380000004</c:v>
                </c:pt>
                <c:pt idx="62026">
                  <c:v>582.12890619999996</c:v>
                </c:pt>
                <c:pt idx="62027">
                  <c:v>406.12890620000002</c:v>
                </c:pt>
                <c:pt idx="62028">
                  <c:v>473.1875</c:v>
                </c:pt>
                <c:pt idx="62029">
                  <c:v>797.1875</c:v>
                </c:pt>
                <c:pt idx="62030">
                  <c:v>649.24609380000004</c:v>
                </c:pt>
                <c:pt idx="62031">
                  <c:v>642.94140619999996</c:v>
                </c:pt>
                <c:pt idx="62032">
                  <c:v>503.16796879999998</c:v>
                </c:pt>
                <c:pt idx="62033">
                  <c:v>568.12890619999996</c:v>
                </c:pt>
                <c:pt idx="62034">
                  <c:v>625.12890619999996</c:v>
                </c:pt>
                <c:pt idx="62035">
                  <c:v>481.12890620000002</c:v>
                </c:pt>
                <c:pt idx="62036">
                  <c:v>592.33984380000004</c:v>
                </c:pt>
                <c:pt idx="62037">
                  <c:v>463.33984379999998</c:v>
                </c:pt>
                <c:pt idx="62038">
                  <c:v>610.12890619999996</c:v>
                </c:pt>
                <c:pt idx="62039">
                  <c:v>615.12890619999996</c:v>
                </c:pt>
                <c:pt idx="62040">
                  <c:v>561.1875</c:v>
                </c:pt>
                <c:pt idx="62041">
                  <c:v>555.94140619999996</c:v>
                </c:pt>
                <c:pt idx="62042">
                  <c:v>426.234375</c:v>
                </c:pt>
                <c:pt idx="62043">
                  <c:v>504.16796879999998</c:v>
                </c:pt>
                <c:pt idx="62044">
                  <c:v>559.12890619999996</c:v>
                </c:pt>
                <c:pt idx="62045">
                  <c:v>547.12890619999996</c:v>
                </c:pt>
                <c:pt idx="62046">
                  <c:v>605.33984380000004</c:v>
                </c:pt>
                <c:pt idx="62047">
                  <c:v>570.12890619999996</c:v>
                </c:pt>
                <c:pt idx="62048">
                  <c:v>625.1875</c:v>
                </c:pt>
                <c:pt idx="62049">
                  <c:v>359.94140620000002</c:v>
                </c:pt>
                <c:pt idx="62050">
                  <c:v>757.234375</c:v>
                </c:pt>
                <c:pt idx="62051">
                  <c:v>453.33984379999998</c:v>
                </c:pt>
                <c:pt idx="62052">
                  <c:v>438.12890620000002</c:v>
                </c:pt>
                <c:pt idx="62053">
                  <c:v>633.12890619999996</c:v>
                </c:pt>
                <c:pt idx="62054">
                  <c:v>646.24609380000004</c:v>
                </c:pt>
                <c:pt idx="62055">
                  <c:v>545.94140619999996</c:v>
                </c:pt>
                <c:pt idx="62056">
                  <c:v>671.16796880000004</c:v>
                </c:pt>
                <c:pt idx="62057">
                  <c:v>589.12890619999996</c:v>
                </c:pt>
                <c:pt idx="62058">
                  <c:v>759.12890619999996</c:v>
                </c:pt>
                <c:pt idx="62059">
                  <c:v>657.12890619999996</c:v>
                </c:pt>
                <c:pt idx="62060">
                  <c:v>679.1875</c:v>
                </c:pt>
                <c:pt idx="62061">
                  <c:v>598.24609380000004</c:v>
                </c:pt>
                <c:pt idx="62062">
                  <c:v>523.24609380000004</c:v>
                </c:pt>
                <c:pt idx="62063">
                  <c:v>572.12890619999996</c:v>
                </c:pt>
                <c:pt idx="62064">
                  <c:v>686.33984380000004</c:v>
                </c:pt>
                <c:pt idx="62065">
                  <c:v>567.12890619999996</c:v>
                </c:pt>
                <c:pt idx="62066">
                  <c:v>620.12890619999996</c:v>
                </c:pt>
                <c:pt idx="62067">
                  <c:v>602.94140619999996</c:v>
                </c:pt>
                <c:pt idx="62068">
                  <c:v>629.16796880000004</c:v>
                </c:pt>
                <c:pt idx="62069">
                  <c:v>651.1875</c:v>
                </c:pt>
                <c:pt idx="62070">
                  <c:v>641.234375</c:v>
                </c:pt>
                <c:pt idx="62071">
                  <c:v>711.16796880000004</c:v>
                </c:pt>
                <c:pt idx="62072">
                  <c:v>477.33984379999998</c:v>
                </c:pt>
                <c:pt idx="62073">
                  <c:v>668.1875</c:v>
                </c:pt>
                <c:pt idx="62074">
                  <c:v>864.1875</c:v>
                </c:pt>
                <c:pt idx="62075">
                  <c:v>685.24609380000004</c:v>
                </c:pt>
                <c:pt idx="62076">
                  <c:v>503.24609379999998</c:v>
                </c:pt>
                <c:pt idx="62077">
                  <c:v>553.24609380000004</c:v>
                </c:pt>
                <c:pt idx="62078">
                  <c:v>586.16796880000004</c:v>
                </c:pt>
                <c:pt idx="62079">
                  <c:v>689.1875</c:v>
                </c:pt>
                <c:pt idx="62080">
                  <c:v>738.1875</c:v>
                </c:pt>
                <c:pt idx="62081">
                  <c:v>390.1875</c:v>
                </c:pt>
                <c:pt idx="62082">
                  <c:v>563.1875</c:v>
                </c:pt>
                <c:pt idx="62083">
                  <c:v>705.1875</c:v>
                </c:pt>
                <c:pt idx="62084">
                  <c:v>616.1875</c:v>
                </c:pt>
                <c:pt idx="62085">
                  <c:v>594.12890619999996</c:v>
                </c:pt>
                <c:pt idx="62086">
                  <c:v>848.12890619999996</c:v>
                </c:pt>
                <c:pt idx="62087">
                  <c:v>705.33984380000004</c:v>
                </c:pt>
                <c:pt idx="62088">
                  <c:v>556.33984380000004</c:v>
                </c:pt>
                <c:pt idx="62089">
                  <c:v>511.12890620000002</c:v>
                </c:pt>
                <c:pt idx="62090">
                  <c:v>523.1875</c:v>
                </c:pt>
                <c:pt idx="62091">
                  <c:v>407.24609379999998</c:v>
                </c:pt>
                <c:pt idx="62092">
                  <c:v>524.24609380000004</c:v>
                </c:pt>
                <c:pt idx="62093">
                  <c:v>532.234375</c:v>
                </c:pt>
                <c:pt idx="62094">
                  <c:v>634.12890619999996</c:v>
                </c:pt>
                <c:pt idx="62095">
                  <c:v>568.12890619999996</c:v>
                </c:pt>
                <c:pt idx="62096">
                  <c:v>575.1875</c:v>
                </c:pt>
                <c:pt idx="62097">
                  <c:v>730.1875</c:v>
                </c:pt>
                <c:pt idx="62098">
                  <c:v>634.234375</c:v>
                </c:pt>
                <c:pt idx="62099">
                  <c:v>706.234375</c:v>
                </c:pt>
                <c:pt idx="62100">
                  <c:v>553.33984380000004</c:v>
                </c:pt>
                <c:pt idx="62101">
                  <c:v>466.1875</c:v>
                </c:pt>
                <c:pt idx="62102">
                  <c:v>635.24609380000004</c:v>
                </c:pt>
                <c:pt idx="62103">
                  <c:v>636.94140619999996</c:v>
                </c:pt>
                <c:pt idx="62104">
                  <c:v>335.234375</c:v>
                </c:pt>
                <c:pt idx="62105">
                  <c:v>507.12890620000002</c:v>
                </c:pt>
                <c:pt idx="62106">
                  <c:v>613.1875</c:v>
                </c:pt>
                <c:pt idx="62107">
                  <c:v>642.24609380000004</c:v>
                </c:pt>
                <c:pt idx="62108">
                  <c:v>533.94140619999996</c:v>
                </c:pt>
                <c:pt idx="62109">
                  <c:v>519.12890619999996</c:v>
                </c:pt>
                <c:pt idx="62110">
                  <c:v>657.33984380000004</c:v>
                </c:pt>
                <c:pt idx="62111">
                  <c:v>586.12890619999996</c:v>
                </c:pt>
                <c:pt idx="62112">
                  <c:v>717.12890619999996</c:v>
                </c:pt>
                <c:pt idx="62113">
                  <c:v>590.12890619999996</c:v>
                </c:pt>
                <c:pt idx="62114">
                  <c:v>779.12890619999996</c:v>
                </c:pt>
                <c:pt idx="62115">
                  <c:v>729.12890619999996</c:v>
                </c:pt>
                <c:pt idx="62116">
                  <c:v>357.1875</c:v>
                </c:pt>
                <c:pt idx="62117">
                  <c:v>725.1875</c:v>
                </c:pt>
                <c:pt idx="62118">
                  <c:v>480.234375</c:v>
                </c:pt>
                <c:pt idx="62119">
                  <c:v>586.16796880000004</c:v>
                </c:pt>
                <c:pt idx="62120">
                  <c:v>652.12890619999996</c:v>
                </c:pt>
                <c:pt idx="62121">
                  <c:v>531.33984380000004</c:v>
                </c:pt>
                <c:pt idx="62122">
                  <c:v>656.1875</c:v>
                </c:pt>
                <c:pt idx="62123">
                  <c:v>545.1875</c:v>
                </c:pt>
                <c:pt idx="62124">
                  <c:v>688.1875</c:v>
                </c:pt>
                <c:pt idx="62125">
                  <c:v>309.24609379999998</c:v>
                </c:pt>
                <c:pt idx="62126">
                  <c:v>510.24609379999998</c:v>
                </c:pt>
                <c:pt idx="62127">
                  <c:v>652.94140619999996</c:v>
                </c:pt>
                <c:pt idx="62128">
                  <c:v>622.16796880000004</c:v>
                </c:pt>
                <c:pt idx="62129">
                  <c:v>602.16796880000004</c:v>
                </c:pt>
                <c:pt idx="62130">
                  <c:v>682.33984380000004</c:v>
                </c:pt>
                <c:pt idx="62131">
                  <c:v>689.12890619999996</c:v>
                </c:pt>
                <c:pt idx="62132">
                  <c:v>708.24609380000004</c:v>
                </c:pt>
                <c:pt idx="62133">
                  <c:v>542.94140619999996</c:v>
                </c:pt>
                <c:pt idx="62134">
                  <c:v>503.94140620000002</c:v>
                </c:pt>
                <c:pt idx="62135">
                  <c:v>735.234375</c:v>
                </c:pt>
                <c:pt idx="62136">
                  <c:v>607.234375</c:v>
                </c:pt>
                <c:pt idx="62137">
                  <c:v>537.16796880000004</c:v>
                </c:pt>
                <c:pt idx="62138">
                  <c:v>609.12890619999996</c:v>
                </c:pt>
                <c:pt idx="62139">
                  <c:v>605.1875</c:v>
                </c:pt>
                <c:pt idx="62140">
                  <c:v>516.1875</c:v>
                </c:pt>
                <c:pt idx="62141">
                  <c:v>840.1875</c:v>
                </c:pt>
                <c:pt idx="62142">
                  <c:v>459.24609379999998</c:v>
                </c:pt>
                <c:pt idx="62143">
                  <c:v>490.94140620000002</c:v>
                </c:pt>
                <c:pt idx="62144">
                  <c:v>719.94140619999996</c:v>
                </c:pt>
                <c:pt idx="62145">
                  <c:v>711.234375</c:v>
                </c:pt>
                <c:pt idx="62146">
                  <c:v>520.16796880000004</c:v>
                </c:pt>
                <c:pt idx="62147">
                  <c:v>607.16796880000004</c:v>
                </c:pt>
                <c:pt idx="62148">
                  <c:v>664.33984380000004</c:v>
                </c:pt>
                <c:pt idx="62149">
                  <c:v>485.33984379999998</c:v>
                </c:pt>
                <c:pt idx="62150">
                  <c:v>799.1875</c:v>
                </c:pt>
                <c:pt idx="62151">
                  <c:v>617.24609380000004</c:v>
                </c:pt>
                <c:pt idx="62152">
                  <c:v>548.12890619999996</c:v>
                </c:pt>
                <c:pt idx="62153">
                  <c:v>526.12890619999996</c:v>
                </c:pt>
                <c:pt idx="62154">
                  <c:v>752.33984380000004</c:v>
                </c:pt>
                <c:pt idx="62155">
                  <c:v>580.33984380000004</c:v>
                </c:pt>
                <c:pt idx="62156">
                  <c:v>630.12890619999996</c:v>
                </c:pt>
                <c:pt idx="62157">
                  <c:v>727.1875</c:v>
                </c:pt>
                <c:pt idx="62158">
                  <c:v>448.1875</c:v>
                </c:pt>
                <c:pt idx="62159">
                  <c:v>552.94140619999996</c:v>
                </c:pt>
                <c:pt idx="62160">
                  <c:v>978.94140619999996</c:v>
                </c:pt>
                <c:pt idx="62161">
                  <c:v>449.234375</c:v>
                </c:pt>
                <c:pt idx="62162">
                  <c:v>636.234375</c:v>
                </c:pt>
                <c:pt idx="62163">
                  <c:v>752.234375</c:v>
                </c:pt>
                <c:pt idx="62164">
                  <c:v>721.234375</c:v>
                </c:pt>
                <c:pt idx="62165">
                  <c:v>696.16796880000004</c:v>
                </c:pt>
                <c:pt idx="62166">
                  <c:v>513.12890619999996</c:v>
                </c:pt>
                <c:pt idx="62167">
                  <c:v>613.33984380000004</c:v>
                </c:pt>
                <c:pt idx="62168">
                  <c:v>587.12890619999996</c:v>
                </c:pt>
                <c:pt idx="62169">
                  <c:v>437.12890620000002</c:v>
                </c:pt>
                <c:pt idx="62170">
                  <c:v>520.12890619999996</c:v>
                </c:pt>
                <c:pt idx="62171">
                  <c:v>670.12890619999996</c:v>
                </c:pt>
                <c:pt idx="62172">
                  <c:v>725.94140619999996</c:v>
                </c:pt>
                <c:pt idx="62173">
                  <c:v>578.234375</c:v>
                </c:pt>
                <c:pt idx="62174">
                  <c:v>777.33984380000004</c:v>
                </c:pt>
                <c:pt idx="62175">
                  <c:v>576.1875</c:v>
                </c:pt>
                <c:pt idx="62176">
                  <c:v>659.1875</c:v>
                </c:pt>
                <c:pt idx="62177">
                  <c:v>455.94140620000002</c:v>
                </c:pt>
                <c:pt idx="62178">
                  <c:v>585.234375</c:v>
                </c:pt>
                <c:pt idx="62179">
                  <c:v>754.16796880000004</c:v>
                </c:pt>
                <c:pt idx="62180">
                  <c:v>555.12890619999996</c:v>
                </c:pt>
                <c:pt idx="62181">
                  <c:v>701.12890619999996</c:v>
                </c:pt>
                <c:pt idx="62182">
                  <c:v>590.12890619999996</c:v>
                </c:pt>
                <c:pt idx="62183">
                  <c:v>539.24609380000004</c:v>
                </c:pt>
                <c:pt idx="62184">
                  <c:v>621.94140619999996</c:v>
                </c:pt>
                <c:pt idx="62185">
                  <c:v>452.12890620000002</c:v>
                </c:pt>
                <c:pt idx="62186">
                  <c:v>803.1875</c:v>
                </c:pt>
                <c:pt idx="62187">
                  <c:v>615.24609380000004</c:v>
                </c:pt>
                <c:pt idx="62188">
                  <c:v>503.234375</c:v>
                </c:pt>
                <c:pt idx="62189">
                  <c:v>444.16796879999998</c:v>
                </c:pt>
                <c:pt idx="62190">
                  <c:v>970.12890619999996</c:v>
                </c:pt>
                <c:pt idx="62191">
                  <c:v>634.94140619999996</c:v>
                </c:pt>
                <c:pt idx="62192">
                  <c:v>748.234375</c:v>
                </c:pt>
                <c:pt idx="62193">
                  <c:v>526.33984380000004</c:v>
                </c:pt>
                <c:pt idx="62194">
                  <c:v>456.1875</c:v>
                </c:pt>
                <c:pt idx="62195">
                  <c:v>621.1875</c:v>
                </c:pt>
                <c:pt idx="62196">
                  <c:v>717.234375</c:v>
                </c:pt>
                <c:pt idx="62197">
                  <c:v>574.16796880000004</c:v>
                </c:pt>
                <c:pt idx="62198">
                  <c:v>500.33984379999998</c:v>
                </c:pt>
                <c:pt idx="62199">
                  <c:v>635.12890619999996</c:v>
                </c:pt>
                <c:pt idx="62200">
                  <c:v>679.94140619999996</c:v>
                </c:pt>
                <c:pt idx="62201">
                  <c:v>651.234375</c:v>
                </c:pt>
                <c:pt idx="62202">
                  <c:v>534.12890619999996</c:v>
                </c:pt>
                <c:pt idx="62203">
                  <c:v>690.33984380000004</c:v>
                </c:pt>
                <c:pt idx="62204">
                  <c:v>529.12890619999996</c:v>
                </c:pt>
                <c:pt idx="62205">
                  <c:v>562.12890619999996</c:v>
                </c:pt>
                <c:pt idx="62206">
                  <c:v>790.1875</c:v>
                </c:pt>
                <c:pt idx="62207">
                  <c:v>766.24609380000004</c:v>
                </c:pt>
                <c:pt idx="62208">
                  <c:v>574.94140619999996</c:v>
                </c:pt>
                <c:pt idx="62209">
                  <c:v>678.12890619999996</c:v>
                </c:pt>
                <c:pt idx="62210">
                  <c:v>440.12890620000002</c:v>
                </c:pt>
                <c:pt idx="62211">
                  <c:v>557.1875</c:v>
                </c:pt>
                <c:pt idx="62212">
                  <c:v>591.94140619999996</c:v>
                </c:pt>
                <c:pt idx="62213">
                  <c:v>387.94140620000002</c:v>
                </c:pt>
                <c:pt idx="62214">
                  <c:v>691.94140619999996</c:v>
                </c:pt>
                <c:pt idx="62215">
                  <c:v>601.16796880000004</c:v>
                </c:pt>
                <c:pt idx="62216">
                  <c:v>592.16796880000004</c:v>
                </c:pt>
                <c:pt idx="62217">
                  <c:v>495.24609379999998</c:v>
                </c:pt>
                <c:pt idx="62218">
                  <c:v>434.94140620000002</c:v>
                </c:pt>
                <c:pt idx="62219">
                  <c:v>754.16796880000004</c:v>
                </c:pt>
                <c:pt idx="62220">
                  <c:v>480.16796879999998</c:v>
                </c:pt>
                <c:pt idx="62221">
                  <c:v>389.16796879999998</c:v>
                </c:pt>
                <c:pt idx="62222">
                  <c:v>481.12890620000002</c:v>
                </c:pt>
                <c:pt idx="62223">
                  <c:v>876.12890619999996</c:v>
                </c:pt>
                <c:pt idx="62224">
                  <c:v>655.12890619999996</c:v>
                </c:pt>
                <c:pt idx="62225">
                  <c:v>631.12890619999996</c:v>
                </c:pt>
                <c:pt idx="62226">
                  <c:v>655.12890619999996</c:v>
                </c:pt>
                <c:pt idx="62227">
                  <c:v>519.12890619999996</c:v>
                </c:pt>
                <c:pt idx="62228">
                  <c:v>349.1875</c:v>
                </c:pt>
                <c:pt idx="62229">
                  <c:v>745.1875</c:v>
                </c:pt>
                <c:pt idx="62230">
                  <c:v>686.1875</c:v>
                </c:pt>
                <c:pt idx="62231">
                  <c:v>459.94140620000002</c:v>
                </c:pt>
                <c:pt idx="62232">
                  <c:v>443.94140620000002</c:v>
                </c:pt>
                <c:pt idx="62233">
                  <c:v>718.94140619999996</c:v>
                </c:pt>
                <c:pt idx="62234">
                  <c:v>588.234375</c:v>
                </c:pt>
                <c:pt idx="62235">
                  <c:v>707.234375</c:v>
                </c:pt>
                <c:pt idx="62236">
                  <c:v>548.12890619999996</c:v>
                </c:pt>
                <c:pt idx="62237">
                  <c:v>645.33984380000004</c:v>
                </c:pt>
                <c:pt idx="62238">
                  <c:v>704.1875</c:v>
                </c:pt>
                <c:pt idx="62239">
                  <c:v>467.94140620000002</c:v>
                </c:pt>
                <c:pt idx="62240">
                  <c:v>639.234375</c:v>
                </c:pt>
                <c:pt idx="62241">
                  <c:v>704.16796880000004</c:v>
                </c:pt>
                <c:pt idx="62242">
                  <c:v>694.12890619999996</c:v>
                </c:pt>
                <c:pt idx="62243">
                  <c:v>786.12890619999996</c:v>
                </c:pt>
                <c:pt idx="62244">
                  <c:v>740.1875</c:v>
                </c:pt>
                <c:pt idx="62245">
                  <c:v>814.24609380000004</c:v>
                </c:pt>
                <c:pt idx="62246">
                  <c:v>534.24609380000004</c:v>
                </c:pt>
                <c:pt idx="62247">
                  <c:v>739.24609380000004</c:v>
                </c:pt>
                <c:pt idx="62248">
                  <c:v>710.24609380000004</c:v>
                </c:pt>
                <c:pt idx="62249">
                  <c:v>485.94140620000002</c:v>
                </c:pt>
                <c:pt idx="62250">
                  <c:v>650.234375</c:v>
                </c:pt>
                <c:pt idx="62251">
                  <c:v>700.12890619999996</c:v>
                </c:pt>
                <c:pt idx="62252">
                  <c:v>668.33984380000004</c:v>
                </c:pt>
                <c:pt idx="62253">
                  <c:v>737.12890619999996</c:v>
                </c:pt>
                <c:pt idx="62254">
                  <c:v>369.24609379999998</c:v>
                </c:pt>
                <c:pt idx="62255">
                  <c:v>772.24609380000004</c:v>
                </c:pt>
                <c:pt idx="62256">
                  <c:v>540.24609380000004</c:v>
                </c:pt>
                <c:pt idx="62257">
                  <c:v>451.234375</c:v>
                </c:pt>
                <c:pt idx="62258">
                  <c:v>603.12890619999996</c:v>
                </c:pt>
                <c:pt idx="62259">
                  <c:v>492.12890620000002</c:v>
                </c:pt>
                <c:pt idx="62260">
                  <c:v>518.94140619999996</c:v>
                </c:pt>
                <c:pt idx="62261">
                  <c:v>610.234375</c:v>
                </c:pt>
                <c:pt idx="62262">
                  <c:v>831.234375</c:v>
                </c:pt>
                <c:pt idx="62263">
                  <c:v>999.16796880000004</c:v>
                </c:pt>
                <c:pt idx="62264">
                  <c:v>634.16796880000004</c:v>
                </c:pt>
                <c:pt idx="62265">
                  <c:v>651.12890619999996</c:v>
                </c:pt>
                <c:pt idx="62266">
                  <c:v>776.33984380000004</c:v>
                </c:pt>
                <c:pt idx="62267">
                  <c:v>407.12890620000002</c:v>
                </c:pt>
                <c:pt idx="62268">
                  <c:v>470.12890620000002</c:v>
                </c:pt>
                <c:pt idx="62269">
                  <c:v>599.1875</c:v>
                </c:pt>
                <c:pt idx="62270">
                  <c:v>707.1875</c:v>
                </c:pt>
                <c:pt idx="62271">
                  <c:v>691.1875</c:v>
                </c:pt>
                <c:pt idx="62272">
                  <c:v>580.234375</c:v>
                </c:pt>
                <c:pt idx="62273">
                  <c:v>680.16796880000004</c:v>
                </c:pt>
                <c:pt idx="62274">
                  <c:v>721.16796880000004</c:v>
                </c:pt>
                <c:pt idx="62275">
                  <c:v>370.33984379999998</c:v>
                </c:pt>
                <c:pt idx="62276">
                  <c:v>617.24609380000004</c:v>
                </c:pt>
                <c:pt idx="62277">
                  <c:v>649.16796880000004</c:v>
                </c:pt>
                <c:pt idx="62278">
                  <c:v>542.16796880000004</c:v>
                </c:pt>
                <c:pt idx="62279">
                  <c:v>431.12890620000002</c:v>
                </c:pt>
                <c:pt idx="62280">
                  <c:v>801.33984380000004</c:v>
                </c:pt>
                <c:pt idx="62281">
                  <c:v>573.12890619999996</c:v>
                </c:pt>
                <c:pt idx="62282">
                  <c:v>570.1875</c:v>
                </c:pt>
                <c:pt idx="62283">
                  <c:v>500.1875</c:v>
                </c:pt>
                <c:pt idx="62284">
                  <c:v>590.33984380000004</c:v>
                </c:pt>
                <c:pt idx="62285">
                  <c:v>575.33984380000004</c:v>
                </c:pt>
                <c:pt idx="62286">
                  <c:v>573.12890619999996</c:v>
                </c:pt>
                <c:pt idx="62287">
                  <c:v>944.12890619999996</c:v>
                </c:pt>
                <c:pt idx="62288">
                  <c:v>736.24609380000004</c:v>
                </c:pt>
                <c:pt idx="62289">
                  <c:v>502.234375</c:v>
                </c:pt>
                <c:pt idx="62290">
                  <c:v>499.16796879999998</c:v>
                </c:pt>
                <c:pt idx="62291">
                  <c:v>666.12890619999996</c:v>
                </c:pt>
                <c:pt idx="62292">
                  <c:v>648.12890619999996</c:v>
                </c:pt>
                <c:pt idx="62293">
                  <c:v>471.1875</c:v>
                </c:pt>
                <c:pt idx="62294">
                  <c:v>623.94140619999996</c:v>
                </c:pt>
                <c:pt idx="62295">
                  <c:v>848.12890619999996</c:v>
                </c:pt>
                <c:pt idx="62296">
                  <c:v>587.33984380000004</c:v>
                </c:pt>
                <c:pt idx="62297">
                  <c:v>708.12890619999996</c:v>
                </c:pt>
                <c:pt idx="62298">
                  <c:v>674.1875</c:v>
                </c:pt>
                <c:pt idx="62299">
                  <c:v>686.1875</c:v>
                </c:pt>
                <c:pt idx="62300">
                  <c:v>643.24609380000004</c:v>
                </c:pt>
                <c:pt idx="62301">
                  <c:v>631.94140619999996</c:v>
                </c:pt>
                <c:pt idx="62302">
                  <c:v>579.94140619999996</c:v>
                </c:pt>
                <c:pt idx="62303">
                  <c:v>825.234375</c:v>
                </c:pt>
                <c:pt idx="62304">
                  <c:v>546.16796880000004</c:v>
                </c:pt>
                <c:pt idx="62305">
                  <c:v>642.12890619999996</c:v>
                </c:pt>
                <c:pt idx="62306">
                  <c:v>606.33984380000004</c:v>
                </c:pt>
                <c:pt idx="62307">
                  <c:v>471.33984379999998</c:v>
                </c:pt>
                <c:pt idx="62308">
                  <c:v>765.1875</c:v>
                </c:pt>
                <c:pt idx="62309">
                  <c:v>686.1875</c:v>
                </c:pt>
                <c:pt idx="62310">
                  <c:v>730.94140619999996</c:v>
                </c:pt>
                <c:pt idx="62311">
                  <c:v>647.94140619999996</c:v>
                </c:pt>
                <c:pt idx="62312">
                  <c:v>752.234375</c:v>
                </c:pt>
                <c:pt idx="62313">
                  <c:v>581.12890619999996</c:v>
                </c:pt>
                <c:pt idx="62314">
                  <c:v>585.1875</c:v>
                </c:pt>
                <c:pt idx="62315">
                  <c:v>436.16796879999998</c:v>
                </c:pt>
                <c:pt idx="62316">
                  <c:v>555.12890619999996</c:v>
                </c:pt>
                <c:pt idx="62317">
                  <c:v>515.12890619999996</c:v>
                </c:pt>
                <c:pt idx="62318">
                  <c:v>646.12890619999996</c:v>
                </c:pt>
                <c:pt idx="62319">
                  <c:v>789.33984380000004</c:v>
                </c:pt>
                <c:pt idx="62320">
                  <c:v>626.12890619999996</c:v>
                </c:pt>
                <c:pt idx="62321">
                  <c:v>306.1875</c:v>
                </c:pt>
                <c:pt idx="62322">
                  <c:v>546.24609380000004</c:v>
                </c:pt>
                <c:pt idx="62323">
                  <c:v>440.12890620000002</c:v>
                </c:pt>
                <c:pt idx="62324">
                  <c:v>726.12890619999996</c:v>
                </c:pt>
                <c:pt idx="62325">
                  <c:v>669.12890619999996</c:v>
                </c:pt>
                <c:pt idx="62326">
                  <c:v>847.1875</c:v>
                </c:pt>
                <c:pt idx="62327">
                  <c:v>582.16796880000004</c:v>
                </c:pt>
                <c:pt idx="62328">
                  <c:v>541.16796880000004</c:v>
                </c:pt>
                <c:pt idx="62329">
                  <c:v>475.12890620000002</c:v>
                </c:pt>
                <c:pt idx="62330">
                  <c:v>448.33984379999998</c:v>
                </c:pt>
                <c:pt idx="62331">
                  <c:v>570.33984380000004</c:v>
                </c:pt>
                <c:pt idx="62332">
                  <c:v>342.33984379999998</c:v>
                </c:pt>
                <c:pt idx="62333">
                  <c:v>752.12890619999996</c:v>
                </c:pt>
                <c:pt idx="62334">
                  <c:v>606.12890619999996</c:v>
                </c:pt>
                <c:pt idx="62335">
                  <c:v>646.1875</c:v>
                </c:pt>
                <c:pt idx="62336">
                  <c:v>620.24609380000004</c:v>
                </c:pt>
                <c:pt idx="62337">
                  <c:v>686.234375</c:v>
                </c:pt>
                <c:pt idx="62338">
                  <c:v>668.33984380000004</c:v>
                </c:pt>
                <c:pt idx="62339">
                  <c:v>625.24609380000004</c:v>
                </c:pt>
                <c:pt idx="62340">
                  <c:v>647.234375</c:v>
                </c:pt>
                <c:pt idx="62341">
                  <c:v>763.234375</c:v>
                </c:pt>
                <c:pt idx="62342">
                  <c:v>712.16796880000004</c:v>
                </c:pt>
                <c:pt idx="62343">
                  <c:v>620.12890619999996</c:v>
                </c:pt>
                <c:pt idx="62344">
                  <c:v>658.12890619999996</c:v>
                </c:pt>
                <c:pt idx="62345">
                  <c:v>700.24609380000004</c:v>
                </c:pt>
                <c:pt idx="62346">
                  <c:v>649.94140619999996</c:v>
                </c:pt>
                <c:pt idx="62347">
                  <c:v>675.94140619999996</c:v>
                </c:pt>
                <c:pt idx="62348">
                  <c:v>815.94140619999996</c:v>
                </c:pt>
                <c:pt idx="62349">
                  <c:v>675.234375</c:v>
                </c:pt>
                <c:pt idx="62350">
                  <c:v>484.16796879999998</c:v>
                </c:pt>
                <c:pt idx="62351">
                  <c:v>617.16796880000004</c:v>
                </c:pt>
                <c:pt idx="62352">
                  <c:v>640.12890619999996</c:v>
                </c:pt>
                <c:pt idx="62353">
                  <c:v>582.33984380000004</c:v>
                </c:pt>
                <c:pt idx="62354">
                  <c:v>669.16796880000004</c:v>
                </c:pt>
                <c:pt idx="62355">
                  <c:v>311.12890620000002</c:v>
                </c:pt>
                <c:pt idx="62356">
                  <c:v>528.12890619999996</c:v>
                </c:pt>
                <c:pt idx="62357">
                  <c:v>678.12890619999996</c:v>
                </c:pt>
                <c:pt idx="62358">
                  <c:v>555.24609380000004</c:v>
                </c:pt>
                <c:pt idx="62359">
                  <c:v>662.94140619999996</c:v>
                </c:pt>
                <c:pt idx="62360">
                  <c:v>654.16796880000004</c:v>
                </c:pt>
                <c:pt idx="62361">
                  <c:v>643.16796880000004</c:v>
                </c:pt>
                <c:pt idx="62362">
                  <c:v>657.12890619999996</c:v>
                </c:pt>
                <c:pt idx="62363">
                  <c:v>604.1875</c:v>
                </c:pt>
                <c:pt idx="62364">
                  <c:v>432.234375</c:v>
                </c:pt>
                <c:pt idx="62365">
                  <c:v>682.234375</c:v>
                </c:pt>
                <c:pt idx="62366">
                  <c:v>680.12890619999996</c:v>
                </c:pt>
                <c:pt idx="62367">
                  <c:v>680.12890619999996</c:v>
                </c:pt>
                <c:pt idx="62368">
                  <c:v>642.12890619999996</c:v>
                </c:pt>
                <c:pt idx="62369">
                  <c:v>476.33984379999998</c:v>
                </c:pt>
                <c:pt idx="62370">
                  <c:v>605.33984380000004</c:v>
                </c:pt>
                <c:pt idx="62371">
                  <c:v>523.33984380000004</c:v>
                </c:pt>
                <c:pt idx="62372">
                  <c:v>549.12890619999996</c:v>
                </c:pt>
                <c:pt idx="62373">
                  <c:v>712.12890619999996</c:v>
                </c:pt>
                <c:pt idx="62374">
                  <c:v>622.24609380000004</c:v>
                </c:pt>
                <c:pt idx="62375">
                  <c:v>702.24609380000004</c:v>
                </c:pt>
                <c:pt idx="62376">
                  <c:v>553.24609380000004</c:v>
                </c:pt>
                <c:pt idx="62377">
                  <c:v>782.234375</c:v>
                </c:pt>
                <c:pt idx="62378">
                  <c:v>605.234375</c:v>
                </c:pt>
                <c:pt idx="62379">
                  <c:v>561.33984380000004</c:v>
                </c:pt>
                <c:pt idx="62380">
                  <c:v>451.1875</c:v>
                </c:pt>
                <c:pt idx="62381">
                  <c:v>811.24609380000004</c:v>
                </c:pt>
                <c:pt idx="62382">
                  <c:v>538.24609380000004</c:v>
                </c:pt>
                <c:pt idx="62383">
                  <c:v>504.94140620000002</c:v>
                </c:pt>
                <c:pt idx="62384">
                  <c:v>515.94140619999996</c:v>
                </c:pt>
                <c:pt idx="62385">
                  <c:v>789.234375</c:v>
                </c:pt>
                <c:pt idx="62386">
                  <c:v>426.16796879999998</c:v>
                </c:pt>
                <c:pt idx="62387">
                  <c:v>479.16796879999998</c:v>
                </c:pt>
                <c:pt idx="62388">
                  <c:v>833.33984380000004</c:v>
                </c:pt>
                <c:pt idx="62389">
                  <c:v>579.33984380000004</c:v>
                </c:pt>
                <c:pt idx="62390">
                  <c:v>740.33984380000004</c:v>
                </c:pt>
                <c:pt idx="62391">
                  <c:v>686.12890619999996</c:v>
                </c:pt>
                <c:pt idx="62392">
                  <c:v>557.1875</c:v>
                </c:pt>
                <c:pt idx="62393">
                  <c:v>516.94140619999996</c:v>
                </c:pt>
                <c:pt idx="62394">
                  <c:v>473.16796879999998</c:v>
                </c:pt>
                <c:pt idx="62395">
                  <c:v>521.33984380000004</c:v>
                </c:pt>
                <c:pt idx="62396">
                  <c:v>671.12890619999996</c:v>
                </c:pt>
                <c:pt idx="62397">
                  <c:v>517.1875</c:v>
                </c:pt>
                <c:pt idx="62398">
                  <c:v>823.1875</c:v>
                </c:pt>
                <c:pt idx="62399">
                  <c:v>715.94140619999996</c:v>
                </c:pt>
                <c:pt idx="62400">
                  <c:v>641.12890619999996</c:v>
                </c:pt>
                <c:pt idx="62401">
                  <c:v>606.1875</c:v>
                </c:pt>
                <c:pt idx="62402">
                  <c:v>599.1875</c:v>
                </c:pt>
                <c:pt idx="62403">
                  <c:v>777.24609380000004</c:v>
                </c:pt>
                <c:pt idx="62404">
                  <c:v>857.234375</c:v>
                </c:pt>
                <c:pt idx="62405">
                  <c:v>587.234375</c:v>
                </c:pt>
                <c:pt idx="62406">
                  <c:v>614.1875</c:v>
                </c:pt>
                <c:pt idx="62407">
                  <c:v>664.1875</c:v>
                </c:pt>
                <c:pt idx="62408">
                  <c:v>662.24609380000004</c:v>
                </c:pt>
                <c:pt idx="62409">
                  <c:v>562.24609380000004</c:v>
                </c:pt>
                <c:pt idx="62410">
                  <c:v>420.94140620000002</c:v>
                </c:pt>
                <c:pt idx="62411">
                  <c:v>667.234375</c:v>
                </c:pt>
                <c:pt idx="62412">
                  <c:v>383.16796879999998</c:v>
                </c:pt>
                <c:pt idx="62413">
                  <c:v>346.16796879999998</c:v>
                </c:pt>
                <c:pt idx="62414">
                  <c:v>663.16796880000004</c:v>
                </c:pt>
                <c:pt idx="62415">
                  <c:v>691.12890619999996</c:v>
                </c:pt>
                <c:pt idx="62416">
                  <c:v>833.12890619999996</c:v>
                </c:pt>
                <c:pt idx="62417">
                  <c:v>713.12890619999996</c:v>
                </c:pt>
                <c:pt idx="62418">
                  <c:v>742.33984380000004</c:v>
                </c:pt>
                <c:pt idx="62419">
                  <c:v>514.12890619999996</c:v>
                </c:pt>
                <c:pt idx="62420">
                  <c:v>533.1875</c:v>
                </c:pt>
                <c:pt idx="62421">
                  <c:v>569.1875</c:v>
                </c:pt>
                <c:pt idx="62422">
                  <c:v>633.94140619999996</c:v>
                </c:pt>
                <c:pt idx="62423">
                  <c:v>731.16796880000004</c:v>
                </c:pt>
                <c:pt idx="62424">
                  <c:v>555.16796880000004</c:v>
                </c:pt>
                <c:pt idx="62425">
                  <c:v>469.12890620000002</c:v>
                </c:pt>
                <c:pt idx="62426">
                  <c:v>534.12890619999996</c:v>
                </c:pt>
                <c:pt idx="62427">
                  <c:v>704.33984380000004</c:v>
                </c:pt>
                <c:pt idx="62428">
                  <c:v>662.24609380000004</c:v>
                </c:pt>
                <c:pt idx="62429">
                  <c:v>526.94140619999996</c:v>
                </c:pt>
                <c:pt idx="62430">
                  <c:v>595.94140619999996</c:v>
                </c:pt>
                <c:pt idx="62431">
                  <c:v>905.234375</c:v>
                </c:pt>
                <c:pt idx="62432">
                  <c:v>542.234375</c:v>
                </c:pt>
                <c:pt idx="62433">
                  <c:v>655.12890619999996</c:v>
                </c:pt>
                <c:pt idx="62434">
                  <c:v>584.33984380000004</c:v>
                </c:pt>
                <c:pt idx="62435">
                  <c:v>738.1875</c:v>
                </c:pt>
                <c:pt idx="62436">
                  <c:v>571.24609380000004</c:v>
                </c:pt>
                <c:pt idx="62437">
                  <c:v>688.94140619999996</c:v>
                </c:pt>
                <c:pt idx="62438">
                  <c:v>552.94140619999996</c:v>
                </c:pt>
                <c:pt idx="62439">
                  <c:v>707.16796880000004</c:v>
                </c:pt>
                <c:pt idx="62440">
                  <c:v>674.33984380000004</c:v>
                </c:pt>
                <c:pt idx="62441">
                  <c:v>564.24609380000004</c:v>
                </c:pt>
                <c:pt idx="62442">
                  <c:v>733.24609380000004</c:v>
                </c:pt>
                <c:pt idx="62443">
                  <c:v>463.24609379999998</c:v>
                </c:pt>
                <c:pt idx="62444">
                  <c:v>572.24609380000004</c:v>
                </c:pt>
                <c:pt idx="62445">
                  <c:v>487.24609379999998</c:v>
                </c:pt>
                <c:pt idx="62446">
                  <c:v>430.234375</c:v>
                </c:pt>
                <c:pt idx="62447">
                  <c:v>608.16796880000004</c:v>
                </c:pt>
                <c:pt idx="62448">
                  <c:v>532.12890619999996</c:v>
                </c:pt>
                <c:pt idx="62449">
                  <c:v>513.12890619999996</c:v>
                </c:pt>
                <c:pt idx="62450">
                  <c:v>571.12890619999996</c:v>
                </c:pt>
                <c:pt idx="62451">
                  <c:v>704.12890619999996</c:v>
                </c:pt>
                <c:pt idx="62452">
                  <c:v>533.24609380000004</c:v>
                </c:pt>
                <c:pt idx="62453">
                  <c:v>540.94140619999996</c:v>
                </c:pt>
                <c:pt idx="62454">
                  <c:v>562.94140619999996</c:v>
                </c:pt>
                <c:pt idx="62455">
                  <c:v>420.16796879999998</c:v>
                </c:pt>
                <c:pt idx="62456">
                  <c:v>604.16796880000004</c:v>
                </c:pt>
                <c:pt idx="62457">
                  <c:v>587.33984380000004</c:v>
                </c:pt>
                <c:pt idx="62458">
                  <c:v>678.12890619999996</c:v>
                </c:pt>
                <c:pt idx="62459">
                  <c:v>474.1875</c:v>
                </c:pt>
                <c:pt idx="62460">
                  <c:v>793.94140619999996</c:v>
                </c:pt>
                <c:pt idx="62461">
                  <c:v>482.12890620000002</c:v>
                </c:pt>
                <c:pt idx="62462">
                  <c:v>594.12890619999996</c:v>
                </c:pt>
                <c:pt idx="62463">
                  <c:v>555.1875</c:v>
                </c:pt>
                <c:pt idx="62464">
                  <c:v>639.1875</c:v>
                </c:pt>
                <c:pt idx="62465">
                  <c:v>579.1875</c:v>
                </c:pt>
                <c:pt idx="62466">
                  <c:v>611.234375</c:v>
                </c:pt>
                <c:pt idx="62467">
                  <c:v>602.234375</c:v>
                </c:pt>
                <c:pt idx="62468">
                  <c:v>532.33984380000004</c:v>
                </c:pt>
                <c:pt idx="62469">
                  <c:v>552.33984380000004</c:v>
                </c:pt>
                <c:pt idx="62470">
                  <c:v>620.1875</c:v>
                </c:pt>
                <c:pt idx="62471">
                  <c:v>570.24609380000004</c:v>
                </c:pt>
                <c:pt idx="62472">
                  <c:v>503.94140620000002</c:v>
                </c:pt>
                <c:pt idx="62473">
                  <c:v>647.16796880000004</c:v>
                </c:pt>
                <c:pt idx="62474">
                  <c:v>620.12890619999996</c:v>
                </c:pt>
                <c:pt idx="62475">
                  <c:v>842.1875</c:v>
                </c:pt>
                <c:pt idx="62476">
                  <c:v>548.24609380000004</c:v>
                </c:pt>
                <c:pt idx="62477">
                  <c:v>569.1875</c:v>
                </c:pt>
                <c:pt idx="62478">
                  <c:v>881.1875</c:v>
                </c:pt>
                <c:pt idx="62479">
                  <c:v>693.24609380000004</c:v>
                </c:pt>
                <c:pt idx="62480">
                  <c:v>631.234375</c:v>
                </c:pt>
                <c:pt idx="62481">
                  <c:v>801.234375</c:v>
                </c:pt>
                <c:pt idx="62482">
                  <c:v>666.234375</c:v>
                </c:pt>
                <c:pt idx="62483">
                  <c:v>833.16796880000004</c:v>
                </c:pt>
                <c:pt idx="62484">
                  <c:v>595.12890619999996</c:v>
                </c:pt>
                <c:pt idx="62485">
                  <c:v>662.33984380000004</c:v>
                </c:pt>
                <c:pt idx="62486">
                  <c:v>497.12890620000002</c:v>
                </c:pt>
                <c:pt idx="62487">
                  <c:v>673.12890619999996</c:v>
                </c:pt>
                <c:pt idx="62488">
                  <c:v>791.1875</c:v>
                </c:pt>
                <c:pt idx="62489">
                  <c:v>611.1875</c:v>
                </c:pt>
                <c:pt idx="62490">
                  <c:v>547.1875</c:v>
                </c:pt>
                <c:pt idx="62491">
                  <c:v>740.1875</c:v>
                </c:pt>
                <c:pt idx="62492">
                  <c:v>496.24609379999998</c:v>
                </c:pt>
                <c:pt idx="62493">
                  <c:v>653.94140619999996</c:v>
                </c:pt>
                <c:pt idx="62494">
                  <c:v>673.94140619999996</c:v>
                </c:pt>
                <c:pt idx="62495">
                  <c:v>420.94140620000002</c:v>
                </c:pt>
                <c:pt idx="62496">
                  <c:v>343.16796879999998</c:v>
                </c:pt>
                <c:pt idx="62497">
                  <c:v>589.16796880000004</c:v>
                </c:pt>
                <c:pt idx="62498">
                  <c:v>817.12890619999996</c:v>
                </c:pt>
                <c:pt idx="62499">
                  <c:v>823.33984380000004</c:v>
                </c:pt>
                <c:pt idx="62500">
                  <c:v>535.12890619999996</c:v>
                </c:pt>
                <c:pt idx="62501">
                  <c:v>410.24609379999998</c:v>
                </c:pt>
                <c:pt idx="62502">
                  <c:v>434.94140620000002</c:v>
                </c:pt>
                <c:pt idx="62503">
                  <c:v>617.16796880000004</c:v>
                </c:pt>
                <c:pt idx="62504">
                  <c:v>727.33984380000004</c:v>
                </c:pt>
                <c:pt idx="62505">
                  <c:v>634.16796880000004</c:v>
                </c:pt>
                <c:pt idx="62506">
                  <c:v>564.33984380000004</c:v>
                </c:pt>
                <c:pt idx="62507">
                  <c:v>771.1875</c:v>
                </c:pt>
                <c:pt idx="62508">
                  <c:v>680.24609380000004</c:v>
                </c:pt>
                <c:pt idx="62509">
                  <c:v>850.94140619999996</c:v>
                </c:pt>
                <c:pt idx="62510">
                  <c:v>570.16796880000004</c:v>
                </c:pt>
                <c:pt idx="62511">
                  <c:v>247.16796880000001</c:v>
                </c:pt>
                <c:pt idx="62512">
                  <c:v>519.12890619999996</c:v>
                </c:pt>
                <c:pt idx="62513">
                  <c:v>639.33984380000004</c:v>
                </c:pt>
                <c:pt idx="62514">
                  <c:v>621.33984380000004</c:v>
                </c:pt>
                <c:pt idx="62515">
                  <c:v>533.234375</c:v>
                </c:pt>
                <c:pt idx="62516">
                  <c:v>573.12890619999996</c:v>
                </c:pt>
                <c:pt idx="62517">
                  <c:v>447.24609379999998</c:v>
                </c:pt>
                <c:pt idx="62518">
                  <c:v>771.24609380000004</c:v>
                </c:pt>
                <c:pt idx="62519">
                  <c:v>694.94140619999996</c:v>
                </c:pt>
                <c:pt idx="62520">
                  <c:v>666.234375</c:v>
                </c:pt>
                <c:pt idx="62521">
                  <c:v>771.234375</c:v>
                </c:pt>
                <c:pt idx="62522">
                  <c:v>692.234375</c:v>
                </c:pt>
                <c:pt idx="62523">
                  <c:v>594.16796880000004</c:v>
                </c:pt>
                <c:pt idx="62524">
                  <c:v>661.12890619999996</c:v>
                </c:pt>
                <c:pt idx="62525">
                  <c:v>399.33984379999998</c:v>
                </c:pt>
                <c:pt idx="62526">
                  <c:v>654.12890619999996</c:v>
                </c:pt>
                <c:pt idx="62527">
                  <c:v>513.1875</c:v>
                </c:pt>
                <c:pt idx="62528">
                  <c:v>648.24609380000004</c:v>
                </c:pt>
                <c:pt idx="62529">
                  <c:v>669.24609380000004</c:v>
                </c:pt>
                <c:pt idx="62530">
                  <c:v>627.12890619999996</c:v>
                </c:pt>
                <c:pt idx="62531">
                  <c:v>633.33984380000004</c:v>
                </c:pt>
                <c:pt idx="62532">
                  <c:v>727.33984380000004</c:v>
                </c:pt>
                <c:pt idx="62533">
                  <c:v>674.1875</c:v>
                </c:pt>
                <c:pt idx="62534">
                  <c:v>623.234375</c:v>
                </c:pt>
                <c:pt idx="62535">
                  <c:v>625.12890619999996</c:v>
                </c:pt>
                <c:pt idx="62536">
                  <c:v>305.33984379999998</c:v>
                </c:pt>
                <c:pt idx="62537">
                  <c:v>565.12890619999996</c:v>
                </c:pt>
                <c:pt idx="62538">
                  <c:v>601.1875</c:v>
                </c:pt>
                <c:pt idx="62539">
                  <c:v>574.24609380000004</c:v>
                </c:pt>
                <c:pt idx="62540">
                  <c:v>477.24609379999998</c:v>
                </c:pt>
                <c:pt idx="62541">
                  <c:v>740.16796880000004</c:v>
                </c:pt>
                <c:pt idx="62542">
                  <c:v>694.12890619999996</c:v>
                </c:pt>
                <c:pt idx="62543">
                  <c:v>628.12890619999996</c:v>
                </c:pt>
                <c:pt idx="62544">
                  <c:v>761.1875</c:v>
                </c:pt>
                <c:pt idx="62545">
                  <c:v>703.24609380000004</c:v>
                </c:pt>
                <c:pt idx="62546">
                  <c:v>517.24609380000004</c:v>
                </c:pt>
                <c:pt idx="62547">
                  <c:v>438.234375</c:v>
                </c:pt>
                <c:pt idx="62548">
                  <c:v>922.234375</c:v>
                </c:pt>
                <c:pt idx="62549">
                  <c:v>562.16796880000004</c:v>
                </c:pt>
                <c:pt idx="62550">
                  <c:v>754.12890619999996</c:v>
                </c:pt>
                <c:pt idx="62551">
                  <c:v>645.12890619999996</c:v>
                </c:pt>
                <c:pt idx="62552">
                  <c:v>580.33984380000004</c:v>
                </c:pt>
                <c:pt idx="62553">
                  <c:v>550.33984380000004</c:v>
                </c:pt>
                <c:pt idx="62554">
                  <c:v>654.33984380000004</c:v>
                </c:pt>
                <c:pt idx="62555">
                  <c:v>607.12890619999996</c:v>
                </c:pt>
                <c:pt idx="62556">
                  <c:v>753.12890619999996</c:v>
                </c:pt>
                <c:pt idx="62557">
                  <c:v>680.12890619999996</c:v>
                </c:pt>
                <c:pt idx="62558">
                  <c:v>584.12890619999996</c:v>
                </c:pt>
                <c:pt idx="62559">
                  <c:v>554.12890619999996</c:v>
                </c:pt>
                <c:pt idx="62560">
                  <c:v>469.1875</c:v>
                </c:pt>
                <c:pt idx="62561">
                  <c:v>525.1875</c:v>
                </c:pt>
                <c:pt idx="62562">
                  <c:v>669.1875</c:v>
                </c:pt>
                <c:pt idx="62563">
                  <c:v>630.24609380000004</c:v>
                </c:pt>
                <c:pt idx="62564">
                  <c:v>617.94140619999996</c:v>
                </c:pt>
                <c:pt idx="62565">
                  <c:v>594.234375</c:v>
                </c:pt>
                <c:pt idx="62566">
                  <c:v>710.234375</c:v>
                </c:pt>
                <c:pt idx="62567">
                  <c:v>698.33984380000004</c:v>
                </c:pt>
                <c:pt idx="62568">
                  <c:v>610.12890619999996</c:v>
                </c:pt>
                <c:pt idx="62569">
                  <c:v>636.94140619999996</c:v>
                </c:pt>
                <c:pt idx="62570">
                  <c:v>589.234375</c:v>
                </c:pt>
                <c:pt idx="62571">
                  <c:v>680.16796880000004</c:v>
                </c:pt>
                <c:pt idx="62572">
                  <c:v>666.12890619999996</c:v>
                </c:pt>
                <c:pt idx="62573">
                  <c:v>629.12890619999996</c:v>
                </c:pt>
                <c:pt idx="62574">
                  <c:v>637.1875</c:v>
                </c:pt>
                <c:pt idx="62575">
                  <c:v>645.24609380000004</c:v>
                </c:pt>
                <c:pt idx="62576">
                  <c:v>569.234375</c:v>
                </c:pt>
                <c:pt idx="62577">
                  <c:v>605.16796880000004</c:v>
                </c:pt>
                <c:pt idx="62578">
                  <c:v>529.33984380000004</c:v>
                </c:pt>
                <c:pt idx="62579">
                  <c:v>729.33984380000004</c:v>
                </c:pt>
                <c:pt idx="62580">
                  <c:v>576.33984380000004</c:v>
                </c:pt>
                <c:pt idx="62581">
                  <c:v>678.12890619999996</c:v>
                </c:pt>
                <c:pt idx="62582">
                  <c:v>501.1875</c:v>
                </c:pt>
                <c:pt idx="62583">
                  <c:v>545.24609380000004</c:v>
                </c:pt>
                <c:pt idx="62584">
                  <c:v>439.24609379999998</c:v>
                </c:pt>
                <c:pt idx="62585">
                  <c:v>525.94140619999996</c:v>
                </c:pt>
                <c:pt idx="62586">
                  <c:v>577.94140619999996</c:v>
                </c:pt>
                <c:pt idx="62587">
                  <c:v>660.94140619999996</c:v>
                </c:pt>
                <c:pt idx="62588">
                  <c:v>524.16796880000004</c:v>
                </c:pt>
                <c:pt idx="62589">
                  <c:v>781.16796880000004</c:v>
                </c:pt>
                <c:pt idx="62590">
                  <c:v>621.12890619999996</c:v>
                </c:pt>
                <c:pt idx="62591">
                  <c:v>769.12890619999996</c:v>
                </c:pt>
                <c:pt idx="62592">
                  <c:v>609.12890619999996</c:v>
                </c:pt>
                <c:pt idx="62593">
                  <c:v>642.33984380000004</c:v>
                </c:pt>
                <c:pt idx="62594">
                  <c:v>641.12890619999996</c:v>
                </c:pt>
                <c:pt idx="62595">
                  <c:v>734.24609380000004</c:v>
                </c:pt>
                <c:pt idx="62596">
                  <c:v>661.94140619999996</c:v>
                </c:pt>
                <c:pt idx="62597">
                  <c:v>617.16796880000004</c:v>
                </c:pt>
                <c:pt idx="62598">
                  <c:v>663.33984380000004</c:v>
                </c:pt>
                <c:pt idx="62599">
                  <c:v>494.12890620000002</c:v>
                </c:pt>
                <c:pt idx="62600">
                  <c:v>632.1875</c:v>
                </c:pt>
                <c:pt idx="62601">
                  <c:v>477.24609379999998</c:v>
                </c:pt>
                <c:pt idx="62602">
                  <c:v>431.94140620000002</c:v>
                </c:pt>
                <c:pt idx="62603">
                  <c:v>743.94140619999996</c:v>
                </c:pt>
                <c:pt idx="62604">
                  <c:v>664.234375</c:v>
                </c:pt>
                <c:pt idx="62605">
                  <c:v>691.234375</c:v>
                </c:pt>
                <c:pt idx="62606">
                  <c:v>559.16796880000004</c:v>
                </c:pt>
                <c:pt idx="62607">
                  <c:v>579.16796880000004</c:v>
                </c:pt>
                <c:pt idx="62608">
                  <c:v>556.12890619999996</c:v>
                </c:pt>
                <c:pt idx="62609">
                  <c:v>569.12890619999996</c:v>
                </c:pt>
                <c:pt idx="62610">
                  <c:v>590.33984380000004</c:v>
                </c:pt>
                <c:pt idx="62611">
                  <c:v>650.12890619999996</c:v>
                </c:pt>
                <c:pt idx="62612">
                  <c:v>543.1875</c:v>
                </c:pt>
                <c:pt idx="62613">
                  <c:v>771.94140619999996</c:v>
                </c:pt>
                <c:pt idx="62614">
                  <c:v>707.94140619999996</c:v>
                </c:pt>
                <c:pt idx="62615">
                  <c:v>633.234375</c:v>
                </c:pt>
                <c:pt idx="62616">
                  <c:v>756.234375</c:v>
                </c:pt>
                <c:pt idx="62617">
                  <c:v>636.234375</c:v>
                </c:pt>
                <c:pt idx="62618">
                  <c:v>436.16796879999998</c:v>
                </c:pt>
                <c:pt idx="62619">
                  <c:v>707.33984380000004</c:v>
                </c:pt>
                <c:pt idx="62620">
                  <c:v>677.33984380000004</c:v>
                </c:pt>
                <c:pt idx="62621">
                  <c:v>1056.1289059999999</c:v>
                </c:pt>
                <c:pt idx="62622">
                  <c:v>398.1875</c:v>
                </c:pt>
                <c:pt idx="62623">
                  <c:v>677.1875</c:v>
                </c:pt>
                <c:pt idx="62624">
                  <c:v>626.24609380000004</c:v>
                </c:pt>
                <c:pt idx="62625">
                  <c:v>484.24609379999998</c:v>
                </c:pt>
                <c:pt idx="62626">
                  <c:v>578.94140619999996</c:v>
                </c:pt>
                <c:pt idx="62627">
                  <c:v>804.94140619999996</c:v>
                </c:pt>
                <c:pt idx="62628">
                  <c:v>474.16796879999998</c:v>
                </c:pt>
                <c:pt idx="62629">
                  <c:v>753.16796880000004</c:v>
                </c:pt>
                <c:pt idx="62630">
                  <c:v>674.16796880000004</c:v>
                </c:pt>
                <c:pt idx="62631">
                  <c:v>477.12890620000002</c:v>
                </c:pt>
                <c:pt idx="62632">
                  <c:v>303.33984379999998</c:v>
                </c:pt>
                <c:pt idx="62633">
                  <c:v>636.12890619999996</c:v>
                </c:pt>
                <c:pt idx="62634">
                  <c:v>602.12890619999996</c:v>
                </c:pt>
                <c:pt idx="62635">
                  <c:v>585.24609380000004</c:v>
                </c:pt>
                <c:pt idx="62636">
                  <c:v>588.94140619999996</c:v>
                </c:pt>
                <c:pt idx="62637">
                  <c:v>653.94140619999996</c:v>
                </c:pt>
                <c:pt idx="62638">
                  <c:v>717.234375</c:v>
                </c:pt>
                <c:pt idx="62639">
                  <c:v>611.12890619999996</c:v>
                </c:pt>
                <c:pt idx="62640">
                  <c:v>535.12890619999996</c:v>
                </c:pt>
                <c:pt idx="62641">
                  <c:v>455.12890620000002</c:v>
                </c:pt>
                <c:pt idx="62642">
                  <c:v>757.24609380000004</c:v>
                </c:pt>
                <c:pt idx="62643">
                  <c:v>742.94140619999996</c:v>
                </c:pt>
                <c:pt idx="62644">
                  <c:v>427.94140620000002</c:v>
                </c:pt>
                <c:pt idx="62645">
                  <c:v>415.234375</c:v>
                </c:pt>
                <c:pt idx="62646">
                  <c:v>809.12890619999996</c:v>
                </c:pt>
                <c:pt idx="62647">
                  <c:v>590.33984380000004</c:v>
                </c:pt>
                <c:pt idx="62648">
                  <c:v>288.33984379999998</c:v>
                </c:pt>
                <c:pt idx="62649">
                  <c:v>605.33984380000004</c:v>
                </c:pt>
                <c:pt idx="62650">
                  <c:v>403.33984379999998</c:v>
                </c:pt>
                <c:pt idx="62651">
                  <c:v>770.12890619999996</c:v>
                </c:pt>
                <c:pt idx="62652">
                  <c:v>641.1875</c:v>
                </c:pt>
                <c:pt idx="62653">
                  <c:v>678.1875</c:v>
                </c:pt>
                <c:pt idx="62654">
                  <c:v>528.1875</c:v>
                </c:pt>
                <c:pt idx="62655">
                  <c:v>576.24609380000004</c:v>
                </c:pt>
                <c:pt idx="62656">
                  <c:v>593.24609380000004</c:v>
                </c:pt>
                <c:pt idx="62657">
                  <c:v>598.94140619999996</c:v>
                </c:pt>
                <c:pt idx="62658">
                  <c:v>602.16796880000004</c:v>
                </c:pt>
                <c:pt idx="62659">
                  <c:v>526.12890619999996</c:v>
                </c:pt>
                <c:pt idx="62660">
                  <c:v>705.1875</c:v>
                </c:pt>
                <c:pt idx="62661">
                  <c:v>642.24609380000004</c:v>
                </c:pt>
                <c:pt idx="62662">
                  <c:v>717.94140619999996</c:v>
                </c:pt>
                <c:pt idx="62663">
                  <c:v>555.234375</c:v>
                </c:pt>
                <c:pt idx="62664">
                  <c:v>316.16796879999998</c:v>
                </c:pt>
                <c:pt idx="62665">
                  <c:v>722.16796880000004</c:v>
                </c:pt>
                <c:pt idx="62666">
                  <c:v>857.1875</c:v>
                </c:pt>
                <c:pt idx="62667">
                  <c:v>610.94140619999996</c:v>
                </c:pt>
                <c:pt idx="62668">
                  <c:v>655.94140619999996</c:v>
                </c:pt>
                <c:pt idx="62669">
                  <c:v>469.94140620000002</c:v>
                </c:pt>
                <c:pt idx="62670">
                  <c:v>513.234375</c:v>
                </c:pt>
                <c:pt idx="62671">
                  <c:v>537.16796880000004</c:v>
                </c:pt>
                <c:pt idx="62672">
                  <c:v>475.12890620000002</c:v>
                </c:pt>
                <c:pt idx="62673">
                  <c:v>544.12890619999996</c:v>
                </c:pt>
                <c:pt idx="62674">
                  <c:v>349.12890620000002</c:v>
                </c:pt>
                <c:pt idx="62675">
                  <c:v>703.1875</c:v>
                </c:pt>
                <c:pt idx="62676">
                  <c:v>459.94140620000002</c:v>
                </c:pt>
                <c:pt idx="62677">
                  <c:v>741.94140619999996</c:v>
                </c:pt>
                <c:pt idx="62678">
                  <c:v>564.16796880000004</c:v>
                </c:pt>
                <c:pt idx="62679">
                  <c:v>517.16796880000004</c:v>
                </c:pt>
                <c:pt idx="62680">
                  <c:v>677.16796880000004</c:v>
                </c:pt>
                <c:pt idx="62681">
                  <c:v>620.12890619999996</c:v>
                </c:pt>
                <c:pt idx="62682">
                  <c:v>672.12890619999996</c:v>
                </c:pt>
                <c:pt idx="62683">
                  <c:v>453.33984379999998</c:v>
                </c:pt>
                <c:pt idx="62684">
                  <c:v>492.1875</c:v>
                </c:pt>
                <c:pt idx="62685">
                  <c:v>537.24609380000004</c:v>
                </c:pt>
                <c:pt idx="62686">
                  <c:v>502.16796879999998</c:v>
                </c:pt>
                <c:pt idx="62687">
                  <c:v>485.12890620000002</c:v>
                </c:pt>
                <c:pt idx="62688">
                  <c:v>722.12890619999996</c:v>
                </c:pt>
                <c:pt idx="62689">
                  <c:v>678.12890619999996</c:v>
                </c:pt>
                <c:pt idx="62690">
                  <c:v>687.1875</c:v>
                </c:pt>
                <c:pt idx="62691">
                  <c:v>500.1875</c:v>
                </c:pt>
                <c:pt idx="62692">
                  <c:v>838.94140619999996</c:v>
                </c:pt>
                <c:pt idx="62693">
                  <c:v>758.234375</c:v>
                </c:pt>
                <c:pt idx="62694">
                  <c:v>541.16796880000004</c:v>
                </c:pt>
                <c:pt idx="62695">
                  <c:v>469.12890620000002</c:v>
                </c:pt>
                <c:pt idx="62696">
                  <c:v>795.12890619999996</c:v>
                </c:pt>
                <c:pt idx="62697">
                  <c:v>743.12890619999996</c:v>
                </c:pt>
                <c:pt idx="62698">
                  <c:v>431.1875</c:v>
                </c:pt>
                <c:pt idx="62699">
                  <c:v>506.1875</c:v>
                </c:pt>
                <c:pt idx="62700">
                  <c:v>580.234375</c:v>
                </c:pt>
                <c:pt idx="62701">
                  <c:v>848.12890619999996</c:v>
                </c:pt>
                <c:pt idx="62702">
                  <c:v>533.234375</c:v>
                </c:pt>
                <c:pt idx="62703">
                  <c:v>366.16796879999998</c:v>
                </c:pt>
                <c:pt idx="62704">
                  <c:v>685.33984380000004</c:v>
                </c:pt>
                <c:pt idx="62705">
                  <c:v>662.33984380000004</c:v>
                </c:pt>
                <c:pt idx="62706">
                  <c:v>624.12890619999996</c:v>
                </c:pt>
                <c:pt idx="62707">
                  <c:v>659.24609380000004</c:v>
                </c:pt>
                <c:pt idx="62708">
                  <c:v>483.94140620000002</c:v>
                </c:pt>
                <c:pt idx="62709">
                  <c:v>394.94140620000002</c:v>
                </c:pt>
                <c:pt idx="62710">
                  <c:v>778.94140619999996</c:v>
                </c:pt>
                <c:pt idx="62711">
                  <c:v>444.234375</c:v>
                </c:pt>
                <c:pt idx="62712">
                  <c:v>725.33984380000004</c:v>
                </c:pt>
                <c:pt idx="62713">
                  <c:v>517.12890619999996</c:v>
                </c:pt>
                <c:pt idx="62714">
                  <c:v>674.234375</c:v>
                </c:pt>
                <c:pt idx="62715">
                  <c:v>581.33984380000004</c:v>
                </c:pt>
                <c:pt idx="62716">
                  <c:v>660.12890619999996</c:v>
                </c:pt>
                <c:pt idx="62717">
                  <c:v>717.1875</c:v>
                </c:pt>
                <c:pt idx="62718">
                  <c:v>408.24609379999998</c:v>
                </c:pt>
                <c:pt idx="62719">
                  <c:v>718.24609380000004</c:v>
                </c:pt>
                <c:pt idx="62720">
                  <c:v>580.234375</c:v>
                </c:pt>
                <c:pt idx="62721">
                  <c:v>577.234375</c:v>
                </c:pt>
                <c:pt idx="62722">
                  <c:v>576.234375</c:v>
                </c:pt>
                <c:pt idx="62723">
                  <c:v>502.234375</c:v>
                </c:pt>
                <c:pt idx="62724">
                  <c:v>733.12890619999996</c:v>
                </c:pt>
                <c:pt idx="62725">
                  <c:v>509.12890620000002</c:v>
                </c:pt>
                <c:pt idx="62726">
                  <c:v>450.24609379999998</c:v>
                </c:pt>
                <c:pt idx="62727">
                  <c:v>610.12890619999996</c:v>
                </c:pt>
                <c:pt idx="62728">
                  <c:v>536.12890619999996</c:v>
                </c:pt>
                <c:pt idx="62729">
                  <c:v>697.12890619999996</c:v>
                </c:pt>
                <c:pt idx="62730">
                  <c:v>516.94140619999996</c:v>
                </c:pt>
                <c:pt idx="62731">
                  <c:v>733.234375</c:v>
                </c:pt>
                <c:pt idx="62732">
                  <c:v>535.12890619999996</c:v>
                </c:pt>
                <c:pt idx="62733">
                  <c:v>590.12890619999996</c:v>
                </c:pt>
                <c:pt idx="62734">
                  <c:v>508.33984379999998</c:v>
                </c:pt>
                <c:pt idx="62735">
                  <c:v>540.12890619999996</c:v>
                </c:pt>
                <c:pt idx="62736">
                  <c:v>479.24609379999998</c:v>
                </c:pt>
                <c:pt idx="62737">
                  <c:v>679.16796880000004</c:v>
                </c:pt>
                <c:pt idx="62738">
                  <c:v>501.33984379999998</c:v>
                </c:pt>
                <c:pt idx="62739">
                  <c:v>556.1875</c:v>
                </c:pt>
                <c:pt idx="62740">
                  <c:v>711.24609380000004</c:v>
                </c:pt>
                <c:pt idx="62741">
                  <c:v>403.234375</c:v>
                </c:pt>
                <c:pt idx="62742">
                  <c:v>624.33984380000004</c:v>
                </c:pt>
                <c:pt idx="62743">
                  <c:v>547.12890619999996</c:v>
                </c:pt>
                <c:pt idx="62744">
                  <c:v>535.12890619999996</c:v>
                </c:pt>
                <c:pt idx="62745">
                  <c:v>911.12890619999996</c:v>
                </c:pt>
                <c:pt idx="62746">
                  <c:v>538.1875</c:v>
                </c:pt>
                <c:pt idx="62747">
                  <c:v>697.1875</c:v>
                </c:pt>
                <c:pt idx="62748">
                  <c:v>643.1875</c:v>
                </c:pt>
                <c:pt idx="62749">
                  <c:v>674.1875</c:v>
                </c:pt>
                <c:pt idx="62750">
                  <c:v>718.1875</c:v>
                </c:pt>
                <c:pt idx="62751">
                  <c:v>668.24609380000004</c:v>
                </c:pt>
                <c:pt idx="62752">
                  <c:v>466.24609379999998</c:v>
                </c:pt>
                <c:pt idx="62753">
                  <c:v>525.24609380000004</c:v>
                </c:pt>
                <c:pt idx="62754">
                  <c:v>686.12890619999996</c:v>
                </c:pt>
                <c:pt idx="62755">
                  <c:v>550.12890619999996</c:v>
                </c:pt>
                <c:pt idx="62756">
                  <c:v>649.33984380000004</c:v>
                </c:pt>
                <c:pt idx="62757">
                  <c:v>630.33984380000004</c:v>
                </c:pt>
                <c:pt idx="62758">
                  <c:v>558.12890619999996</c:v>
                </c:pt>
                <c:pt idx="62759">
                  <c:v>622.12890619999996</c:v>
                </c:pt>
                <c:pt idx="62760">
                  <c:v>927.1875</c:v>
                </c:pt>
                <c:pt idx="62761">
                  <c:v>900.1875</c:v>
                </c:pt>
                <c:pt idx="62762">
                  <c:v>547.24609380000004</c:v>
                </c:pt>
                <c:pt idx="62763">
                  <c:v>876.24609380000004</c:v>
                </c:pt>
                <c:pt idx="62764">
                  <c:v>775.16796880000004</c:v>
                </c:pt>
                <c:pt idx="62765">
                  <c:v>377.12890620000002</c:v>
                </c:pt>
                <c:pt idx="62766">
                  <c:v>626.12890619999996</c:v>
                </c:pt>
                <c:pt idx="62767">
                  <c:v>781.12890619999996</c:v>
                </c:pt>
                <c:pt idx="62768">
                  <c:v>424.12890620000002</c:v>
                </c:pt>
                <c:pt idx="62769">
                  <c:v>648.24609380000004</c:v>
                </c:pt>
                <c:pt idx="62770">
                  <c:v>508.234375</c:v>
                </c:pt>
                <c:pt idx="62771">
                  <c:v>633.234375</c:v>
                </c:pt>
                <c:pt idx="62772">
                  <c:v>808.234375</c:v>
                </c:pt>
                <c:pt idx="62773">
                  <c:v>593.12890619999996</c:v>
                </c:pt>
                <c:pt idx="62774">
                  <c:v>543.33984380000004</c:v>
                </c:pt>
                <c:pt idx="62775">
                  <c:v>573.33984380000004</c:v>
                </c:pt>
                <c:pt idx="62776">
                  <c:v>822.33984380000004</c:v>
                </c:pt>
                <c:pt idx="62777">
                  <c:v>704.33984380000004</c:v>
                </c:pt>
                <c:pt idx="62778">
                  <c:v>649.12890619999996</c:v>
                </c:pt>
                <c:pt idx="62779">
                  <c:v>598.234375</c:v>
                </c:pt>
                <c:pt idx="62780">
                  <c:v>798.16796880000004</c:v>
                </c:pt>
                <c:pt idx="62781">
                  <c:v>626.16796880000004</c:v>
                </c:pt>
                <c:pt idx="62782">
                  <c:v>516.12890619999996</c:v>
                </c:pt>
                <c:pt idx="62783">
                  <c:v>702.12890619999996</c:v>
                </c:pt>
                <c:pt idx="62784">
                  <c:v>675.1875</c:v>
                </c:pt>
                <c:pt idx="62785">
                  <c:v>467.24609379999998</c:v>
                </c:pt>
                <c:pt idx="62786">
                  <c:v>601.24609380000004</c:v>
                </c:pt>
                <c:pt idx="62787">
                  <c:v>635.94140619999996</c:v>
                </c:pt>
                <c:pt idx="62788">
                  <c:v>535.234375</c:v>
                </c:pt>
                <c:pt idx="62789">
                  <c:v>663.16796880000004</c:v>
                </c:pt>
                <c:pt idx="62790">
                  <c:v>763.16796880000004</c:v>
                </c:pt>
                <c:pt idx="62791">
                  <c:v>453.12890620000002</c:v>
                </c:pt>
                <c:pt idx="62792">
                  <c:v>693.1875</c:v>
                </c:pt>
                <c:pt idx="62793">
                  <c:v>587.24609380000004</c:v>
                </c:pt>
                <c:pt idx="62794">
                  <c:v>463.234375</c:v>
                </c:pt>
                <c:pt idx="62795">
                  <c:v>516.33984380000004</c:v>
                </c:pt>
                <c:pt idx="62796">
                  <c:v>304.33984379999998</c:v>
                </c:pt>
                <c:pt idx="62797">
                  <c:v>587.12890619999996</c:v>
                </c:pt>
                <c:pt idx="62798">
                  <c:v>704.12890619999996</c:v>
                </c:pt>
                <c:pt idx="62799">
                  <c:v>595.12890619999996</c:v>
                </c:pt>
                <c:pt idx="62800">
                  <c:v>847.12890619999996</c:v>
                </c:pt>
                <c:pt idx="62801">
                  <c:v>572.234375</c:v>
                </c:pt>
                <c:pt idx="62802">
                  <c:v>770.12890619999996</c:v>
                </c:pt>
                <c:pt idx="62803">
                  <c:v>519.12890619999996</c:v>
                </c:pt>
                <c:pt idx="62804">
                  <c:v>752.12890619999996</c:v>
                </c:pt>
                <c:pt idx="62805">
                  <c:v>761.1875</c:v>
                </c:pt>
                <c:pt idx="62806">
                  <c:v>625.234375</c:v>
                </c:pt>
                <c:pt idx="62807">
                  <c:v>703.16796880000004</c:v>
                </c:pt>
                <c:pt idx="62808">
                  <c:v>966.12890619999996</c:v>
                </c:pt>
                <c:pt idx="62809">
                  <c:v>483.94140620000002</c:v>
                </c:pt>
                <c:pt idx="62810">
                  <c:v>718.94140619999996</c:v>
                </c:pt>
                <c:pt idx="62811">
                  <c:v>613.234375</c:v>
                </c:pt>
                <c:pt idx="62812">
                  <c:v>718.234375</c:v>
                </c:pt>
                <c:pt idx="62813">
                  <c:v>557.234375</c:v>
                </c:pt>
                <c:pt idx="62814">
                  <c:v>542.1875</c:v>
                </c:pt>
                <c:pt idx="62815">
                  <c:v>733.1875</c:v>
                </c:pt>
                <c:pt idx="62816">
                  <c:v>758.1875</c:v>
                </c:pt>
                <c:pt idx="62817">
                  <c:v>575.1875</c:v>
                </c:pt>
                <c:pt idx="62818">
                  <c:v>701.24609380000004</c:v>
                </c:pt>
                <c:pt idx="62819">
                  <c:v>514.16796880000004</c:v>
                </c:pt>
                <c:pt idx="62820">
                  <c:v>696.16796880000004</c:v>
                </c:pt>
                <c:pt idx="62821">
                  <c:v>615.16796880000004</c:v>
                </c:pt>
                <c:pt idx="62822">
                  <c:v>797.16796880000004</c:v>
                </c:pt>
                <c:pt idx="62823">
                  <c:v>608.16796880000004</c:v>
                </c:pt>
                <c:pt idx="62824">
                  <c:v>557.12890619999996</c:v>
                </c:pt>
                <c:pt idx="62825">
                  <c:v>548.12890619999996</c:v>
                </c:pt>
                <c:pt idx="62826">
                  <c:v>502.33984379999998</c:v>
                </c:pt>
                <c:pt idx="62827">
                  <c:v>522.33984380000004</c:v>
                </c:pt>
                <c:pt idx="62828">
                  <c:v>496.1875</c:v>
                </c:pt>
                <c:pt idx="62829">
                  <c:v>606.1875</c:v>
                </c:pt>
                <c:pt idx="62830">
                  <c:v>302.234375</c:v>
                </c:pt>
                <c:pt idx="62831">
                  <c:v>593.16796880000004</c:v>
                </c:pt>
                <c:pt idx="62832">
                  <c:v>697.12890619999996</c:v>
                </c:pt>
                <c:pt idx="62833">
                  <c:v>526.33984380000004</c:v>
                </c:pt>
                <c:pt idx="62834">
                  <c:v>791.33984380000004</c:v>
                </c:pt>
                <c:pt idx="62835">
                  <c:v>762.12890619999996</c:v>
                </c:pt>
                <c:pt idx="62836">
                  <c:v>851.12890619999996</c:v>
                </c:pt>
                <c:pt idx="62837">
                  <c:v>516.1875</c:v>
                </c:pt>
                <c:pt idx="62838">
                  <c:v>557.1875</c:v>
                </c:pt>
                <c:pt idx="62839">
                  <c:v>485.24609379999998</c:v>
                </c:pt>
                <c:pt idx="62840">
                  <c:v>729.94140619999996</c:v>
                </c:pt>
                <c:pt idx="62841">
                  <c:v>852.94140619999996</c:v>
                </c:pt>
                <c:pt idx="62842">
                  <c:v>577.234375</c:v>
                </c:pt>
                <c:pt idx="62843">
                  <c:v>666.16796880000004</c:v>
                </c:pt>
                <c:pt idx="62844">
                  <c:v>812.16796880000004</c:v>
                </c:pt>
                <c:pt idx="62845">
                  <c:v>725.16796880000004</c:v>
                </c:pt>
                <c:pt idx="62846">
                  <c:v>551.12890619999996</c:v>
                </c:pt>
                <c:pt idx="62847">
                  <c:v>439.1875</c:v>
                </c:pt>
                <c:pt idx="62848">
                  <c:v>592.1875</c:v>
                </c:pt>
                <c:pt idx="62849">
                  <c:v>631.94140619999996</c:v>
                </c:pt>
                <c:pt idx="62850">
                  <c:v>632.234375</c:v>
                </c:pt>
                <c:pt idx="62851">
                  <c:v>492.16796879999998</c:v>
                </c:pt>
                <c:pt idx="62852">
                  <c:v>524.12890619999996</c:v>
                </c:pt>
                <c:pt idx="62853">
                  <c:v>780.33984380000004</c:v>
                </c:pt>
                <c:pt idx="62854">
                  <c:v>865.33984380000004</c:v>
                </c:pt>
                <c:pt idx="62855">
                  <c:v>634.33984380000004</c:v>
                </c:pt>
                <c:pt idx="62856">
                  <c:v>603.12890619999996</c:v>
                </c:pt>
                <c:pt idx="62857">
                  <c:v>765.1875</c:v>
                </c:pt>
                <c:pt idx="62858">
                  <c:v>661.24609380000004</c:v>
                </c:pt>
                <c:pt idx="62859">
                  <c:v>276.24609379999998</c:v>
                </c:pt>
                <c:pt idx="62860">
                  <c:v>695.16796880000004</c:v>
                </c:pt>
                <c:pt idx="62861">
                  <c:v>739.33984380000004</c:v>
                </c:pt>
                <c:pt idx="62862">
                  <c:v>983.33984380000004</c:v>
                </c:pt>
                <c:pt idx="62863">
                  <c:v>504.1875</c:v>
                </c:pt>
                <c:pt idx="62864">
                  <c:v>731.24609380000004</c:v>
                </c:pt>
                <c:pt idx="62865">
                  <c:v>466.16796879999998</c:v>
                </c:pt>
                <c:pt idx="62866">
                  <c:v>465.12890620000002</c:v>
                </c:pt>
                <c:pt idx="62867">
                  <c:v>719.12890619999996</c:v>
                </c:pt>
                <c:pt idx="62868">
                  <c:v>596.12890619999996</c:v>
                </c:pt>
                <c:pt idx="62869">
                  <c:v>540.1875</c:v>
                </c:pt>
                <c:pt idx="62870">
                  <c:v>511.24609379999998</c:v>
                </c:pt>
                <c:pt idx="62871">
                  <c:v>412.24609379999998</c:v>
                </c:pt>
                <c:pt idx="62872">
                  <c:v>559.24609380000004</c:v>
                </c:pt>
                <c:pt idx="62873">
                  <c:v>522.24609380000004</c:v>
                </c:pt>
                <c:pt idx="62874">
                  <c:v>610.24609380000004</c:v>
                </c:pt>
                <c:pt idx="62875">
                  <c:v>677.94140619999996</c:v>
                </c:pt>
                <c:pt idx="62876">
                  <c:v>645.33984380000004</c:v>
                </c:pt>
                <c:pt idx="62877">
                  <c:v>652.12890619999996</c:v>
                </c:pt>
                <c:pt idx="62878">
                  <c:v>529.12890619999996</c:v>
                </c:pt>
                <c:pt idx="62879">
                  <c:v>757.1875</c:v>
                </c:pt>
                <c:pt idx="62880">
                  <c:v>712.234375</c:v>
                </c:pt>
                <c:pt idx="62881">
                  <c:v>500.16796879999998</c:v>
                </c:pt>
                <c:pt idx="62882">
                  <c:v>606.16796880000004</c:v>
                </c:pt>
                <c:pt idx="62883">
                  <c:v>730.33984380000004</c:v>
                </c:pt>
                <c:pt idx="62884">
                  <c:v>661.33984380000004</c:v>
                </c:pt>
                <c:pt idx="62885">
                  <c:v>735.12890619999996</c:v>
                </c:pt>
                <c:pt idx="62886">
                  <c:v>765.1875</c:v>
                </c:pt>
                <c:pt idx="62887">
                  <c:v>624.1875</c:v>
                </c:pt>
                <c:pt idx="62888">
                  <c:v>582.24609380000004</c:v>
                </c:pt>
                <c:pt idx="62889">
                  <c:v>481.24609379999998</c:v>
                </c:pt>
                <c:pt idx="62890">
                  <c:v>489.234375</c:v>
                </c:pt>
                <c:pt idx="62891">
                  <c:v>864.33984380000004</c:v>
                </c:pt>
                <c:pt idx="62892">
                  <c:v>749.33984380000004</c:v>
                </c:pt>
                <c:pt idx="62893">
                  <c:v>521.12890619999996</c:v>
                </c:pt>
                <c:pt idx="62894">
                  <c:v>700.1875</c:v>
                </c:pt>
                <c:pt idx="62895">
                  <c:v>638.1875</c:v>
                </c:pt>
                <c:pt idx="62896">
                  <c:v>607.24609380000004</c:v>
                </c:pt>
                <c:pt idx="62897">
                  <c:v>740.24609380000004</c:v>
                </c:pt>
                <c:pt idx="62898">
                  <c:v>417.24609379999998</c:v>
                </c:pt>
                <c:pt idx="62899">
                  <c:v>922.234375</c:v>
                </c:pt>
                <c:pt idx="62900">
                  <c:v>537.234375</c:v>
                </c:pt>
                <c:pt idx="62901">
                  <c:v>679.16796880000004</c:v>
                </c:pt>
                <c:pt idx="62902">
                  <c:v>673.12890619999996</c:v>
                </c:pt>
                <c:pt idx="62903">
                  <c:v>576.12890619999996</c:v>
                </c:pt>
                <c:pt idx="62904">
                  <c:v>741.12890619999996</c:v>
                </c:pt>
                <c:pt idx="62905">
                  <c:v>645.12890619999996</c:v>
                </c:pt>
                <c:pt idx="62906">
                  <c:v>739.12890619999996</c:v>
                </c:pt>
                <c:pt idx="62907">
                  <c:v>606.1875</c:v>
                </c:pt>
                <c:pt idx="62908">
                  <c:v>758.1875</c:v>
                </c:pt>
                <c:pt idx="62909">
                  <c:v>607.24609380000004</c:v>
                </c:pt>
                <c:pt idx="62910">
                  <c:v>600.234375</c:v>
                </c:pt>
                <c:pt idx="62911">
                  <c:v>521.234375</c:v>
                </c:pt>
                <c:pt idx="62912">
                  <c:v>575.16796880000004</c:v>
                </c:pt>
                <c:pt idx="62913">
                  <c:v>550.16796880000004</c:v>
                </c:pt>
                <c:pt idx="62914">
                  <c:v>624.16796880000004</c:v>
                </c:pt>
                <c:pt idx="62915">
                  <c:v>509.33984379999998</c:v>
                </c:pt>
                <c:pt idx="62916">
                  <c:v>710.33984380000004</c:v>
                </c:pt>
                <c:pt idx="62917">
                  <c:v>737.33984380000004</c:v>
                </c:pt>
                <c:pt idx="62918">
                  <c:v>635.12890619999996</c:v>
                </c:pt>
                <c:pt idx="62919">
                  <c:v>575.12890619999996</c:v>
                </c:pt>
                <c:pt idx="62920">
                  <c:v>630.12890619999996</c:v>
                </c:pt>
                <c:pt idx="62921">
                  <c:v>683.1875</c:v>
                </c:pt>
                <c:pt idx="62922">
                  <c:v>893.1875</c:v>
                </c:pt>
                <c:pt idx="62923">
                  <c:v>791.1875</c:v>
                </c:pt>
                <c:pt idx="62924">
                  <c:v>759.24609380000004</c:v>
                </c:pt>
                <c:pt idx="62925">
                  <c:v>549.234375</c:v>
                </c:pt>
                <c:pt idx="62926">
                  <c:v>770.33984380000004</c:v>
                </c:pt>
                <c:pt idx="62927">
                  <c:v>642.12890619999996</c:v>
                </c:pt>
                <c:pt idx="62928">
                  <c:v>712.1875</c:v>
                </c:pt>
                <c:pt idx="62929">
                  <c:v>562.24609380000004</c:v>
                </c:pt>
                <c:pt idx="62930">
                  <c:v>343.234375</c:v>
                </c:pt>
                <c:pt idx="62931">
                  <c:v>524.12890619999996</c:v>
                </c:pt>
                <c:pt idx="62932">
                  <c:v>765.12890619999996</c:v>
                </c:pt>
                <c:pt idx="62933">
                  <c:v>722.12890619999996</c:v>
                </c:pt>
                <c:pt idx="62934">
                  <c:v>689.12890619999996</c:v>
                </c:pt>
                <c:pt idx="62935">
                  <c:v>521.1875</c:v>
                </c:pt>
                <c:pt idx="62936">
                  <c:v>739.1875</c:v>
                </c:pt>
                <c:pt idx="62937">
                  <c:v>842.24609380000004</c:v>
                </c:pt>
                <c:pt idx="62938">
                  <c:v>581.24609380000004</c:v>
                </c:pt>
                <c:pt idx="62939">
                  <c:v>786.24609380000004</c:v>
                </c:pt>
                <c:pt idx="62940">
                  <c:v>478.94140620000002</c:v>
                </c:pt>
                <c:pt idx="62941">
                  <c:v>420.94140620000002</c:v>
                </c:pt>
                <c:pt idx="62942">
                  <c:v>787.94140619999996</c:v>
                </c:pt>
                <c:pt idx="62943">
                  <c:v>572.234375</c:v>
                </c:pt>
                <c:pt idx="62944">
                  <c:v>482.33984379999998</c:v>
                </c:pt>
                <c:pt idx="62945">
                  <c:v>892.12890619999996</c:v>
                </c:pt>
                <c:pt idx="62946">
                  <c:v>639.1875</c:v>
                </c:pt>
                <c:pt idx="62947">
                  <c:v>487.24609379999998</c:v>
                </c:pt>
                <c:pt idx="62948">
                  <c:v>526.24609380000004</c:v>
                </c:pt>
                <c:pt idx="62949">
                  <c:v>653.24609380000004</c:v>
                </c:pt>
                <c:pt idx="62950">
                  <c:v>620.234375</c:v>
                </c:pt>
                <c:pt idx="62951">
                  <c:v>728.16796880000004</c:v>
                </c:pt>
                <c:pt idx="62952">
                  <c:v>671.16796880000004</c:v>
                </c:pt>
                <c:pt idx="62953">
                  <c:v>535.16796880000004</c:v>
                </c:pt>
                <c:pt idx="62954">
                  <c:v>552.12890619999996</c:v>
                </c:pt>
                <c:pt idx="62955">
                  <c:v>781.12890619999996</c:v>
                </c:pt>
                <c:pt idx="62956">
                  <c:v>580.33984380000004</c:v>
                </c:pt>
                <c:pt idx="62957">
                  <c:v>669.33984380000004</c:v>
                </c:pt>
                <c:pt idx="62958">
                  <c:v>708.1875</c:v>
                </c:pt>
                <c:pt idx="62959">
                  <c:v>583.24609380000004</c:v>
                </c:pt>
                <c:pt idx="62960">
                  <c:v>520.24609380000004</c:v>
                </c:pt>
                <c:pt idx="62961">
                  <c:v>757.234375</c:v>
                </c:pt>
                <c:pt idx="62962">
                  <c:v>601.16796880000004</c:v>
                </c:pt>
                <c:pt idx="62963">
                  <c:v>710.12890619999996</c:v>
                </c:pt>
                <c:pt idx="62964">
                  <c:v>522.12890619999996</c:v>
                </c:pt>
                <c:pt idx="62965">
                  <c:v>496.12890620000002</c:v>
                </c:pt>
                <c:pt idx="62966">
                  <c:v>447.1875</c:v>
                </c:pt>
                <c:pt idx="62967">
                  <c:v>407.94140620000002</c:v>
                </c:pt>
                <c:pt idx="62968">
                  <c:v>357.234375</c:v>
                </c:pt>
                <c:pt idx="62969">
                  <c:v>676.234375</c:v>
                </c:pt>
                <c:pt idx="62970">
                  <c:v>589.12890619999996</c:v>
                </c:pt>
                <c:pt idx="62971">
                  <c:v>584.33984380000004</c:v>
                </c:pt>
                <c:pt idx="62972">
                  <c:v>619.1875</c:v>
                </c:pt>
                <c:pt idx="62973">
                  <c:v>706.1875</c:v>
                </c:pt>
                <c:pt idx="62974">
                  <c:v>254.24609380000001</c:v>
                </c:pt>
                <c:pt idx="62975">
                  <c:v>664.234375</c:v>
                </c:pt>
                <c:pt idx="62976">
                  <c:v>699.234375</c:v>
                </c:pt>
                <c:pt idx="62977">
                  <c:v>484.16796879999998</c:v>
                </c:pt>
                <c:pt idx="62978">
                  <c:v>530.12890619999996</c:v>
                </c:pt>
                <c:pt idx="62979">
                  <c:v>532.24609380000004</c:v>
                </c:pt>
                <c:pt idx="62980">
                  <c:v>584.234375</c:v>
                </c:pt>
                <c:pt idx="62981">
                  <c:v>722.16796880000004</c:v>
                </c:pt>
                <c:pt idx="62982">
                  <c:v>651.12890619999996</c:v>
                </c:pt>
                <c:pt idx="62983">
                  <c:v>557.12890619999996</c:v>
                </c:pt>
                <c:pt idx="62984">
                  <c:v>684.24609380000004</c:v>
                </c:pt>
                <c:pt idx="62985">
                  <c:v>585.94140619999996</c:v>
                </c:pt>
                <c:pt idx="62986">
                  <c:v>851.234375</c:v>
                </c:pt>
                <c:pt idx="62987">
                  <c:v>794.16796880000004</c:v>
                </c:pt>
                <c:pt idx="62988">
                  <c:v>595.12890619999996</c:v>
                </c:pt>
                <c:pt idx="62989">
                  <c:v>782.12890619999996</c:v>
                </c:pt>
                <c:pt idx="62990">
                  <c:v>577.12890619999996</c:v>
                </c:pt>
                <c:pt idx="62991">
                  <c:v>830.24609380000004</c:v>
                </c:pt>
                <c:pt idx="62992">
                  <c:v>640.234375</c:v>
                </c:pt>
                <c:pt idx="62993">
                  <c:v>709.234375</c:v>
                </c:pt>
                <c:pt idx="62994">
                  <c:v>716.16796880000004</c:v>
                </c:pt>
                <c:pt idx="62995">
                  <c:v>442.12890620000002</c:v>
                </c:pt>
                <c:pt idx="62996">
                  <c:v>768.33984380000004</c:v>
                </c:pt>
                <c:pt idx="62997">
                  <c:v>665.33984380000004</c:v>
                </c:pt>
                <c:pt idx="62998">
                  <c:v>620.12890619999996</c:v>
                </c:pt>
                <c:pt idx="62999">
                  <c:v>400.12890620000002</c:v>
                </c:pt>
                <c:pt idx="63000">
                  <c:v>626.24609380000004</c:v>
                </c:pt>
                <c:pt idx="63001">
                  <c:v>844.24609380000004</c:v>
                </c:pt>
                <c:pt idx="63002">
                  <c:v>355.94140620000002</c:v>
                </c:pt>
                <c:pt idx="63003">
                  <c:v>516.94140619999996</c:v>
                </c:pt>
                <c:pt idx="63004">
                  <c:v>668.94140619999996</c:v>
                </c:pt>
                <c:pt idx="63005">
                  <c:v>456.16796879999998</c:v>
                </c:pt>
                <c:pt idx="63006">
                  <c:v>625.16796880000004</c:v>
                </c:pt>
                <c:pt idx="63007">
                  <c:v>681.16796880000004</c:v>
                </c:pt>
                <c:pt idx="63008">
                  <c:v>572.12890619999996</c:v>
                </c:pt>
                <c:pt idx="63009">
                  <c:v>920.12890619999996</c:v>
                </c:pt>
                <c:pt idx="63010">
                  <c:v>378.33984379999998</c:v>
                </c:pt>
                <c:pt idx="63011">
                  <c:v>607.33984380000004</c:v>
                </c:pt>
                <c:pt idx="63012">
                  <c:v>466.33984379999998</c:v>
                </c:pt>
                <c:pt idx="63013">
                  <c:v>534.12890619999996</c:v>
                </c:pt>
                <c:pt idx="63014">
                  <c:v>628.12890619999996</c:v>
                </c:pt>
                <c:pt idx="63015">
                  <c:v>373.12890620000002</c:v>
                </c:pt>
                <c:pt idx="63016">
                  <c:v>623.24609380000004</c:v>
                </c:pt>
                <c:pt idx="63017">
                  <c:v>662.94140619999996</c:v>
                </c:pt>
                <c:pt idx="63018">
                  <c:v>723.234375</c:v>
                </c:pt>
                <c:pt idx="63019">
                  <c:v>498.16796879999998</c:v>
                </c:pt>
                <c:pt idx="63020">
                  <c:v>510.16796879999998</c:v>
                </c:pt>
                <c:pt idx="63021">
                  <c:v>705.16796880000004</c:v>
                </c:pt>
                <c:pt idx="63022">
                  <c:v>656.12890619999996</c:v>
                </c:pt>
                <c:pt idx="63023">
                  <c:v>582.12890619999996</c:v>
                </c:pt>
                <c:pt idx="63024">
                  <c:v>861.33984380000004</c:v>
                </c:pt>
                <c:pt idx="63025">
                  <c:v>586.12890619999996</c:v>
                </c:pt>
                <c:pt idx="63026">
                  <c:v>692.12890619999996</c:v>
                </c:pt>
                <c:pt idx="63027">
                  <c:v>553.24609380000004</c:v>
                </c:pt>
                <c:pt idx="63028">
                  <c:v>580.94140619999996</c:v>
                </c:pt>
                <c:pt idx="63029">
                  <c:v>641.234375</c:v>
                </c:pt>
                <c:pt idx="63030">
                  <c:v>482.16796879999998</c:v>
                </c:pt>
                <c:pt idx="63031">
                  <c:v>598.12890619999996</c:v>
                </c:pt>
                <c:pt idx="63032">
                  <c:v>793.12890619999996</c:v>
                </c:pt>
                <c:pt idx="63033">
                  <c:v>741.12890619999996</c:v>
                </c:pt>
                <c:pt idx="63034">
                  <c:v>628.1875</c:v>
                </c:pt>
                <c:pt idx="63035">
                  <c:v>536.1875</c:v>
                </c:pt>
                <c:pt idx="63036">
                  <c:v>560.24609380000004</c:v>
                </c:pt>
                <c:pt idx="63037">
                  <c:v>611.234375</c:v>
                </c:pt>
                <c:pt idx="63038">
                  <c:v>712.234375</c:v>
                </c:pt>
                <c:pt idx="63039">
                  <c:v>489.16796879999998</c:v>
                </c:pt>
                <c:pt idx="63040">
                  <c:v>454.24609379999998</c:v>
                </c:pt>
                <c:pt idx="63041">
                  <c:v>781.24609380000004</c:v>
                </c:pt>
                <c:pt idx="63042">
                  <c:v>717.33984380000004</c:v>
                </c:pt>
                <c:pt idx="63043">
                  <c:v>803.12890619999996</c:v>
                </c:pt>
                <c:pt idx="63044">
                  <c:v>578.12890619999996</c:v>
                </c:pt>
                <c:pt idx="63045">
                  <c:v>693.1875</c:v>
                </c:pt>
                <c:pt idx="63046">
                  <c:v>634.1875</c:v>
                </c:pt>
                <c:pt idx="63047">
                  <c:v>632.1875</c:v>
                </c:pt>
                <c:pt idx="63048">
                  <c:v>676.1875</c:v>
                </c:pt>
                <c:pt idx="63049">
                  <c:v>676.16796880000004</c:v>
                </c:pt>
                <c:pt idx="63050">
                  <c:v>478.16796879999998</c:v>
                </c:pt>
                <c:pt idx="63051">
                  <c:v>761.16796880000004</c:v>
                </c:pt>
                <c:pt idx="63052">
                  <c:v>584.16796880000004</c:v>
                </c:pt>
                <c:pt idx="63053">
                  <c:v>545.12890619999996</c:v>
                </c:pt>
                <c:pt idx="63054">
                  <c:v>539.12890619999996</c:v>
                </c:pt>
                <c:pt idx="63055">
                  <c:v>487.1875</c:v>
                </c:pt>
                <c:pt idx="63056">
                  <c:v>583.24609380000004</c:v>
                </c:pt>
                <c:pt idx="63057">
                  <c:v>592.94140619999996</c:v>
                </c:pt>
                <c:pt idx="63058">
                  <c:v>653.234375</c:v>
                </c:pt>
                <c:pt idx="63059">
                  <c:v>556.12890619999996</c:v>
                </c:pt>
                <c:pt idx="63060">
                  <c:v>568.12890619999996</c:v>
                </c:pt>
                <c:pt idx="63061">
                  <c:v>439.12890620000002</c:v>
                </c:pt>
                <c:pt idx="63062">
                  <c:v>519.12890619999996</c:v>
                </c:pt>
                <c:pt idx="63063">
                  <c:v>867.24609380000004</c:v>
                </c:pt>
                <c:pt idx="63064">
                  <c:v>413.94140620000002</c:v>
                </c:pt>
                <c:pt idx="63065">
                  <c:v>681.94140619999996</c:v>
                </c:pt>
                <c:pt idx="63066">
                  <c:v>542.16796880000004</c:v>
                </c:pt>
                <c:pt idx="63067">
                  <c:v>725.12890619999996</c:v>
                </c:pt>
                <c:pt idx="63068">
                  <c:v>663.12890619999996</c:v>
                </c:pt>
                <c:pt idx="63069">
                  <c:v>786.33984380000004</c:v>
                </c:pt>
                <c:pt idx="63070">
                  <c:v>490.12890620000002</c:v>
                </c:pt>
                <c:pt idx="63071">
                  <c:v>694.12890619999996</c:v>
                </c:pt>
                <c:pt idx="63072">
                  <c:v>712.12890619999996</c:v>
                </c:pt>
                <c:pt idx="63073">
                  <c:v>665.24609380000004</c:v>
                </c:pt>
                <c:pt idx="63074">
                  <c:v>438.24609379999998</c:v>
                </c:pt>
                <c:pt idx="63075">
                  <c:v>699.24609380000004</c:v>
                </c:pt>
                <c:pt idx="63076">
                  <c:v>725.94140619999996</c:v>
                </c:pt>
                <c:pt idx="63077">
                  <c:v>956.94140619999996</c:v>
                </c:pt>
                <c:pt idx="63078">
                  <c:v>534.94140619999996</c:v>
                </c:pt>
                <c:pt idx="63079">
                  <c:v>543.234375</c:v>
                </c:pt>
                <c:pt idx="63080">
                  <c:v>621.24609380000004</c:v>
                </c:pt>
                <c:pt idx="63081">
                  <c:v>626.12890619999996</c:v>
                </c:pt>
                <c:pt idx="63082">
                  <c:v>556.33984380000004</c:v>
                </c:pt>
                <c:pt idx="63083">
                  <c:v>508.33984379999998</c:v>
                </c:pt>
                <c:pt idx="63084">
                  <c:v>590.33984380000004</c:v>
                </c:pt>
                <c:pt idx="63085">
                  <c:v>605.33984380000004</c:v>
                </c:pt>
                <c:pt idx="63086">
                  <c:v>479.12890620000002</c:v>
                </c:pt>
                <c:pt idx="63087">
                  <c:v>564.1875</c:v>
                </c:pt>
                <c:pt idx="63088">
                  <c:v>714.1875</c:v>
                </c:pt>
                <c:pt idx="63089">
                  <c:v>741.1875</c:v>
                </c:pt>
                <c:pt idx="63090">
                  <c:v>679.1875</c:v>
                </c:pt>
                <c:pt idx="63091">
                  <c:v>694.94140619999996</c:v>
                </c:pt>
                <c:pt idx="63092">
                  <c:v>649.12890619999996</c:v>
                </c:pt>
                <c:pt idx="63093">
                  <c:v>451.33984379999998</c:v>
                </c:pt>
                <c:pt idx="63094">
                  <c:v>712.33984380000004</c:v>
                </c:pt>
                <c:pt idx="63095">
                  <c:v>442.1875</c:v>
                </c:pt>
                <c:pt idx="63096">
                  <c:v>693.1875</c:v>
                </c:pt>
                <c:pt idx="63097">
                  <c:v>534.94140619999996</c:v>
                </c:pt>
                <c:pt idx="63098">
                  <c:v>607.234375</c:v>
                </c:pt>
                <c:pt idx="63099">
                  <c:v>617.16796880000004</c:v>
                </c:pt>
                <c:pt idx="63100">
                  <c:v>799.12890619999996</c:v>
                </c:pt>
                <c:pt idx="63101">
                  <c:v>407.12890620000002</c:v>
                </c:pt>
                <c:pt idx="63102">
                  <c:v>676.12890619999996</c:v>
                </c:pt>
                <c:pt idx="63103">
                  <c:v>540.24609380000004</c:v>
                </c:pt>
                <c:pt idx="63104">
                  <c:v>595.24609380000004</c:v>
                </c:pt>
                <c:pt idx="63105">
                  <c:v>712.94140619999996</c:v>
                </c:pt>
                <c:pt idx="63106">
                  <c:v>571.1875</c:v>
                </c:pt>
                <c:pt idx="63107">
                  <c:v>589.1875</c:v>
                </c:pt>
                <c:pt idx="63108">
                  <c:v>555.234375</c:v>
                </c:pt>
                <c:pt idx="63109">
                  <c:v>627.16796880000004</c:v>
                </c:pt>
                <c:pt idx="63110">
                  <c:v>515.16796880000004</c:v>
                </c:pt>
                <c:pt idx="63111">
                  <c:v>567.16796880000004</c:v>
                </c:pt>
                <c:pt idx="63112">
                  <c:v>610.12890619999996</c:v>
                </c:pt>
                <c:pt idx="63113">
                  <c:v>674.12890619999996</c:v>
                </c:pt>
                <c:pt idx="63114">
                  <c:v>514.12890619999996</c:v>
                </c:pt>
                <c:pt idx="63115">
                  <c:v>581.33984380000004</c:v>
                </c:pt>
                <c:pt idx="63116">
                  <c:v>728.33984380000004</c:v>
                </c:pt>
                <c:pt idx="63117">
                  <c:v>673.12890619999996</c:v>
                </c:pt>
                <c:pt idx="63118">
                  <c:v>625.12890619999996</c:v>
                </c:pt>
                <c:pt idx="63119">
                  <c:v>441.1875</c:v>
                </c:pt>
                <c:pt idx="63120">
                  <c:v>639.24609380000004</c:v>
                </c:pt>
                <c:pt idx="63121">
                  <c:v>744.16796880000004</c:v>
                </c:pt>
                <c:pt idx="63122">
                  <c:v>527.33984380000004</c:v>
                </c:pt>
                <c:pt idx="63123">
                  <c:v>882.12890619999996</c:v>
                </c:pt>
                <c:pt idx="63124">
                  <c:v>661.24609380000004</c:v>
                </c:pt>
                <c:pt idx="63125">
                  <c:v>737.234375</c:v>
                </c:pt>
                <c:pt idx="63126">
                  <c:v>542.234375</c:v>
                </c:pt>
                <c:pt idx="63127">
                  <c:v>593.16796880000004</c:v>
                </c:pt>
                <c:pt idx="63128">
                  <c:v>778.16796880000004</c:v>
                </c:pt>
                <c:pt idx="63129">
                  <c:v>681.12890619999996</c:v>
                </c:pt>
                <c:pt idx="63130">
                  <c:v>579.33984380000004</c:v>
                </c:pt>
                <c:pt idx="63131">
                  <c:v>984.12890619999996</c:v>
                </c:pt>
                <c:pt idx="63132">
                  <c:v>512.1875</c:v>
                </c:pt>
                <c:pt idx="63133">
                  <c:v>525.1875</c:v>
                </c:pt>
                <c:pt idx="63134">
                  <c:v>526.24609380000004</c:v>
                </c:pt>
                <c:pt idx="63135">
                  <c:v>800.234375</c:v>
                </c:pt>
                <c:pt idx="63136">
                  <c:v>559.234375</c:v>
                </c:pt>
                <c:pt idx="63137">
                  <c:v>686.12890619999996</c:v>
                </c:pt>
                <c:pt idx="63138">
                  <c:v>713.12890619999996</c:v>
                </c:pt>
                <c:pt idx="63139">
                  <c:v>830.12890619999996</c:v>
                </c:pt>
                <c:pt idx="63140">
                  <c:v>798.12890619999996</c:v>
                </c:pt>
                <c:pt idx="63141">
                  <c:v>589.1875</c:v>
                </c:pt>
                <c:pt idx="63142">
                  <c:v>556.94140619999996</c:v>
                </c:pt>
                <c:pt idx="63143">
                  <c:v>672.234375</c:v>
                </c:pt>
                <c:pt idx="63144">
                  <c:v>989.234375</c:v>
                </c:pt>
                <c:pt idx="63145">
                  <c:v>671.16796880000004</c:v>
                </c:pt>
                <c:pt idx="63146">
                  <c:v>654.16796880000004</c:v>
                </c:pt>
                <c:pt idx="63147">
                  <c:v>612.16796880000004</c:v>
                </c:pt>
                <c:pt idx="63148">
                  <c:v>473.12890620000002</c:v>
                </c:pt>
                <c:pt idx="63149">
                  <c:v>694.33984380000004</c:v>
                </c:pt>
                <c:pt idx="63150">
                  <c:v>523.12890619999996</c:v>
                </c:pt>
                <c:pt idx="63151">
                  <c:v>580.12890619999996</c:v>
                </c:pt>
                <c:pt idx="63152">
                  <c:v>610.12890619999996</c:v>
                </c:pt>
                <c:pt idx="63153">
                  <c:v>660.12890619999996</c:v>
                </c:pt>
                <c:pt idx="63154">
                  <c:v>820.1875</c:v>
                </c:pt>
                <c:pt idx="63155">
                  <c:v>819.12890619999996</c:v>
                </c:pt>
                <c:pt idx="63156">
                  <c:v>691.12890619999996</c:v>
                </c:pt>
                <c:pt idx="63157">
                  <c:v>550.24609380000004</c:v>
                </c:pt>
                <c:pt idx="63158">
                  <c:v>836.16796880000004</c:v>
                </c:pt>
                <c:pt idx="63159">
                  <c:v>581.16796880000004</c:v>
                </c:pt>
                <c:pt idx="63160">
                  <c:v>609.33984380000004</c:v>
                </c:pt>
                <c:pt idx="63161">
                  <c:v>922.33984380000004</c:v>
                </c:pt>
                <c:pt idx="63162">
                  <c:v>725.12890619999996</c:v>
                </c:pt>
                <c:pt idx="63163">
                  <c:v>789.24609380000004</c:v>
                </c:pt>
                <c:pt idx="63164">
                  <c:v>590.24609380000004</c:v>
                </c:pt>
                <c:pt idx="63165">
                  <c:v>682.24609380000004</c:v>
                </c:pt>
                <c:pt idx="63166">
                  <c:v>715.94140619999996</c:v>
                </c:pt>
                <c:pt idx="63167">
                  <c:v>636.16796880000004</c:v>
                </c:pt>
                <c:pt idx="63168">
                  <c:v>606.12890619999996</c:v>
                </c:pt>
                <c:pt idx="63169">
                  <c:v>595.12890619999996</c:v>
                </c:pt>
                <c:pt idx="63170">
                  <c:v>577.33984380000004</c:v>
                </c:pt>
                <c:pt idx="63171">
                  <c:v>722.33984380000004</c:v>
                </c:pt>
                <c:pt idx="63172">
                  <c:v>716.1875</c:v>
                </c:pt>
                <c:pt idx="63173">
                  <c:v>604.24609380000004</c:v>
                </c:pt>
                <c:pt idx="63174">
                  <c:v>789.94140619999996</c:v>
                </c:pt>
                <c:pt idx="63175">
                  <c:v>549.33984380000004</c:v>
                </c:pt>
                <c:pt idx="63176">
                  <c:v>672.12890619999996</c:v>
                </c:pt>
                <c:pt idx="63177">
                  <c:v>937.24609380000004</c:v>
                </c:pt>
                <c:pt idx="63178">
                  <c:v>591.94140619999996</c:v>
                </c:pt>
                <c:pt idx="63179">
                  <c:v>740.94140619999996</c:v>
                </c:pt>
                <c:pt idx="63180">
                  <c:v>736.234375</c:v>
                </c:pt>
                <c:pt idx="63181">
                  <c:v>646.12890619999996</c:v>
                </c:pt>
                <c:pt idx="63182">
                  <c:v>560.33984380000004</c:v>
                </c:pt>
                <c:pt idx="63183">
                  <c:v>654.12890619999996</c:v>
                </c:pt>
                <c:pt idx="63184">
                  <c:v>553.12890619999996</c:v>
                </c:pt>
                <c:pt idx="63185">
                  <c:v>901.234375</c:v>
                </c:pt>
                <c:pt idx="63186">
                  <c:v>678.234375</c:v>
                </c:pt>
                <c:pt idx="63187">
                  <c:v>702.234375</c:v>
                </c:pt>
                <c:pt idx="63188">
                  <c:v>416.16796879999998</c:v>
                </c:pt>
                <c:pt idx="63189">
                  <c:v>598.12890619999996</c:v>
                </c:pt>
                <c:pt idx="63190">
                  <c:v>743.12890619999996</c:v>
                </c:pt>
                <c:pt idx="63191">
                  <c:v>693.12890619999996</c:v>
                </c:pt>
                <c:pt idx="63192">
                  <c:v>466.12890620000002</c:v>
                </c:pt>
                <c:pt idx="63193">
                  <c:v>738.24609380000004</c:v>
                </c:pt>
                <c:pt idx="63194">
                  <c:v>652.24609380000004</c:v>
                </c:pt>
                <c:pt idx="63195">
                  <c:v>773.24609380000004</c:v>
                </c:pt>
                <c:pt idx="63196">
                  <c:v>764.24609380000004</c:v>
                </c:pt>
                <c:pt idx="63197">
                  <c:v>648.94140619999996</c:v>
                </c:pt>
                <c:pt idx="63198">
                  <c:v>523.94140619999996</c:v>
                </c:pt>
                <c:pt idx="63199">
                  <c:v>703.94140619999996</c:v>
                </c:pt>
                <c:pt idx="63200">
                  <c:v>783.94140619999996</c:v>
                </c:pt>
                <c:pt idx="63201">
                  <c:v>784.94140619999996</c:v>
                </c:pt>
                <c:pt idx="63202">
                  <c:v>625.234375</c:v>
                </c:pt>
                <c:pt idx="63203">
                  <c:v>752.16796880000004</c:v>
                </c:pt>
                <c:pt idx="63204">
                  <c:v>515.16796880000004</c:v>
                </c:pt>
                <c:pt idx="63205">
                  <c:v>676.12890619999996</c:v>
                </c:pt>
                <c:pt idx="63206">
                  <c:v>747.12890619999996</c:v>
                </c:pt>
                <c:pt idx="63207">
                  <c:v>522.12890619999996</c:v>
                </c:pt>
                <c:pt idx="63208">
                  <c:v>655.1875</c:v>
                </c:pt>
                <c:pt idx="63209">
                  <c:v>712.94140619999996</c:v>
                </c:pt>
                <c:pt idx="63210">
                  <c:v>694.94140619999996</c:v>
                </c:pt>
                <c:pt idx="63211">
                  <c:v>607.94140619999996</c:v>
                </c:pt>
                <c:pt idx="63212">
                  <c:v>486.234375</c:v>
                </c:pt>
                <c:pt idx="63213">
                  <c:v>674.16796880000004</c:v>
                </c:pt>
                <c:pt idx="63214">
                  <c:v>696.16796880000004</c:v>
                </c:pt>
                <c:pt idx="63215">
                  <c:v>669.16796880000004</c:v>
                </c:pt>
                <c:pt idx="63216">
                  <c:v>659.16796880000004</c:v>
                </c:pt>
                <c:pt idx="63217">
                  <c:v>607.16796880000004</c:v>
                </c:pt>
                <c:pt idx="63218">
                  <c:v>581.12890619999996</c:v>
                </c:pt>
                <c:pt idx="63219">
                  <c:v>679.12890619999996</c:v>
                </c:pt>
                <c:pt idx="63220">
                  <c:v>480.1875</c:v>
                </c:pt>
                <c:pt idx="63221">
                  <c:v>555.1875</c:v>
                </c:pt>
                <c:pt idx="63222">
                  <c:v>397.16796879999998</c:v>
                </c:pt>
                <c:pt idx="63223">
                  <c:v>609.33984380000004</c:v>
                </c:pt>
                <c:pt idx="63224">
                  <c:v>627.33984380000004</c:v>
                </c:pt>
                <c:pt idx="63225">
                  <c:v>725.12890619999996</c:v>
                </c:pt>
                <c:pt idx="63226">
                  <c:v>516.12890619999996</c:v>
                </c:pt>
                <c:pt idx="63227">
                  <c:v>665.12890619999996</c:v>
                </c:pt>
                <c:pt idx="63228">
                  <c:v>531.24609380000004</c:v>
                </c:pt>
                <c:pt idx="63229">
                  <c:v>759.94140619999996</c:v>
                </c:pt>
                <c:pt idx="63230">
                  <c:v>573.94140619999996</c:v>
                </c:pt>
                <c:pt idx="63231">
                  <c:v>570.234375</c:v>
                </c:pt>
                <c:pt idx="63232">
                  <c:v>794.234375</c:v>
                </c:pt>
                <c:pt idx="63233">
                  <c:v>617.12890619999996</c:v>
                </c:pt>
                <c:pt idx="63234">
                  <c:v>471.1875</c:v>
                </c:pt>
                <c:pt idx="63235">
                  <c:v>482.24609379999998</c:v>
                </c:pt>
                <c:pt idx="63236">
                  <c:v>439.94140620000002</c:v>
                </c:pt>
                <c:pt idx="63237">
                  <c:v>496.94140620000002</c:v>
                </c:pt>
                <c:pt idx="63238">
                  <c:v>576.12890619999996</c:v>
                </c:pt>
                <c:pt idx="63239">
                  <c:v>683.33984380000004</c:v>
                </c:pt>
                <c:pt idx="63240">
                  <c:v>496.12890620000002</c:v>
                </c:pt>
                <c:pt idx="63241">
                  <c:v>715.1875</c:v>
                </c:pt>
                <c:pt idx="63242">
                  <c:v>485.1875</c:v>
                </c:pt>
                <c:pt idx="63243">
                  <c:v>891.12890619999996</c:v>
                </c:pt>
                <c:pt idx="63244">
                  <c:v>517.33984380000004</c:v>
                </c:pt>
                <c:pt idx="63245">
                  <c:v>596.33984380000004</c:v>
                </c:pt>
                <c:pt idx="63246">
                  <c:v>499.24609379999998</c:v>
                </c:pt>
                <c:pt idx="63247">
                  <c:v>652.24609380000004</c:v>
                </c:pt>
                <c:pt idx="63248">
                  <c:v>688.94140619999996</c:v>
                </c:pt>
                <c:pt idx="63249">
                  <c:v>417.234375</c:v>
                </c:pt>
                <c:pt idx="63250">
                  <c:v>496.16796879999998</c:v>
                </c:pt>
                <c:pt idx="63251">
                  <c:v>754.33984380000004</c:v>
                </c:pt>
                <c:pt idx="63252">
                  <c:v>925.1875</c:v>
                </c:pt>
                <c:pt idx="63253">
                  <c:v>471.94140620000002</c:v>
                </c:pt>
                <c:pt idx="63254">
                  <c:v>489.16796879999998</c:v>
                </c:pt>
                <c:pt idx="63255">
                  <c:v>637.33984380000004</c:v>
                </c:pt>
                <c:pt idx="63256">
                  <c:v>681.33984380000004</c:v>
                </c:pt>
                <c:pt idx="63257">
                  <c:v>549.12890619999996</c:v>
                </c:pt>
                <c:pt idx="63258">
                  <c:v>455.12890620000002</c:v>
                </c:pt>
                <c:pt idx="63259">
                  <c:v>706.12890619999996</c:v>
                </c:pt>
                <c:pt idx="63260">
                  <c:v>688.12890619999996</c:v>
                </c:pt>
                <c:pt idx="63261">
                  <c:v>561.12890619999996</c:v>
                </c:pt>
                <c:pt idx="63262">
                  <c:v>472.234375</c:v>
                </c:pt>
                <c:pt idx="63263">
                  <c:v>892.12890619999996</c:v>
                </c:pt>
                <c:pt idx="63264">
                  <c:v>553.33984380000004</c:v>
                </c:pt>
                <c:pt idx="63265">
                  <c:v>600.33984380000004</c:v>
                </c:pt>
                <c:pt idx="63266">
                  <c:v>766.12890619999996</c:v>
                </c:pt>
                <c:pt idx="63267">
                  <c:v>367.12890620000002</c:v>
                </c:pt>
                <c:pt idx="63268">
                  <c:v>612.1875</c:v>
                </c:pt>
                <c:pt idx="63269">
                  <c:v>548.94140619999996</c:v>
                </c:pt>
                <c:pt idx="63270">
                  <c:v>604.33984380000004</c:v>
                </c:pt>
                <c:pt idx="63271">
                  <c:v>506.24609379999998</c:v>
                </c:pt>
                <c:pt idx="63272">
                  <c:v>740.24609380000004</c:v>
                </c:pt>
                <c:pt idx="63273">
                  <c:v>680.234375</c:v>
                </c:pt>
                <c:pt idx="63274">
                  <c:v>867.16796880000004</c:v>
                </c:pt>
                <c:pt idx="63275">
                  <c:v>738.16796880000004</c:v>
                </c:pt>
                <c:pt idx="63276">
                  <c:v>527.12890619999996</c:v>
                </c:pt>
                <c:pt idx="63277">
                  <c:v>391.24609379999998</c:v>
                </c:pt>
                <c:pt idx="63278">
                  <c:v>421.24609379999998</c:v>
                </c:pt>
                <c:pt idx="63279">
                  <c:v>506.24609379999998</c:v>
                </c:pt>
                <c:pt idx="63280">
                  <c:v>624.94140619999996</c:v>
                </c:pt>
                <c:pt idx="63281">
                  <c:v>571.94140619999996</c:v>
                </c:pt>
                <c:pt idx="63282">
                  <c:v>851.94140619999996</c:v>
                </c:pt>
                <c:pt idx="63283">
                  <c:v>646.234375</c:v>
                </c:pt>
                <c:pt idx="63284">
                  <c:v>537.234375</c:v>
                </c:pt>
                <c:pt idx="63285">
                  <c:v>772.16796880000004</c:v>
                </c:pt>
                <c:pt idx="63286">
                  <c:v>649.12890619999996</c:v>
                </c:pt>
                <c:pt idx="63287">
                  <c:v>835.12890619999996</c:v>
                </c:pt>
                <c:pt idx="63288">
                  <c:v>702.1875</c:v>
                </c:pt>
                <c:pt idx="63289">
                  <c:v>634.1875</c:v>
                </c:pt>
                <c:pt idx="63290">
                  <c:v>710.24609380000004</c:v>
                </c:pt>
                <c:pt idx="63291">
                  <c:v>707.234375</c:v>
                </c:pt>
                <c:pt idx="63292">
                  <c:v>772.12890619999996</c:v>
                </c:pt>
                <c:pt idx="63293">
                  <c:v>548.33984380000004</c:v>
                </c:pt>
                <c:pt idx="63294">
                  <c:v>669.1875</c:v>
                </c:pt>
                <c:pt idx="63295">
                  <c:v>717.1875</c:v>
                </c:pt>
                <c:pt idx="63296">
                  <c:v>558.24609380000004</c:v>
                </c:pt>
                <c:pt idx="63297">
                  <c:v>563.24609380000004</c:v>
                </c:pt>
                <c:pt idx="63298">
                  <c:v>870.94140619999996</c:v>
                </c:pt>
                <c:pt idx="63299">
                  <c:v>755.94140619999996</c:v>
                </c:pt>
                <c:pt idx="63300">
                  <c:v>606.234375</c:v>
                </c:pt>
                <c:pt idx="63301">
                  <c:v>586.16796880000004</c:v>
                </c:pt>
                <c:pt idx="63302">
                  <c:v>713.16796880000004</c:v>
                </c:pt>
                <c:pt idx="63303">
                  <c:v>787.12890619999996</c:v>
                </c:pt>
                <c:pt idx="63304">
                  <c:v>401.33984379999998</c:v>
                </c:pt>
                <c:pt idx="63305">
                  <c:v>491.33984379999998</c:v>
                </c:pt>
                <c:pt idx="63306">
                  <c:v>635.33984380000004</c:v>
                </c:pt>
                <c:pt idx="63307">
                  <c:v>696.12890619999996</c:v>
                </c:pt>
                <c:pt idx="63308">
                  <c:v>492.1875</c:v>
                </c:pt>
                <c:pt idx="63309">
                  <c:v>334.1875</c:v>
                </c:pt>
                <c:pt idx="63310">
                  <c:v>622.1875</c:v>
                </c:pt>
                <c:pt idx="63311">
                  <c:v>631.24609380000004</c:v>
                </c:pt>
                <c:pt idx="63312">
                  <c:v>573.24609380000004</c:v>
                </c:pt>
                <c:pt idx="63313">
                  <c:v>627.234375</c:v>
                </c:pt>
                <c:pt idx="63314">
                  <c:v>503.16796879999998</c:v>
                </c:pt>
                <c:pt idx="63315">
                  <c:v>557.16796880000004</c:v>
                </c:pt>
                <c:pt idx="63316">
                  <c:v>712.12890619999996</c:v>
                </c:pt>
                <c:pt idx="63317">
                  <c:v>605.12890619999996</c:v>
                </c:pt>
                <c:pt idx="63318">
                  <c:v>397.1875</c:v>
                </c:pt>
                <c:pt idx="63319">
                  <c:v>422.24609379999998</c:v>
                </c:pt>
                <c:pt idx="63320">
                  <c:v>824.24609380000004</c:v>
                </c:pt>
                <c:pt idx="63321">
                  <c:v>675.234375</c:v>
                </c:pt>
                <c:pt idx="63322">
                  <c:v>793.12890619999996</c:v>
                </c:pt>
                <c:pt idx="63323">
                  <c:v>544.12890619999996</c:v>
                </c:pt>
                <c:pt idx="63324">
                  <c:v>797.12890619999996</c:v>
                </c:pt>
                <c:pt idx="63325">
                  <c:v>529.12890619999996</c:v>
                </c:pt>
                <c:pt idx="63326">
                  <c:v>581.12890619999996</c:v>
                </c:pt>
                <c:pt idx="63327">
                  <c:v>684.1875</c:v>
                </c:pt>
                <c:pt idx="63328">
                  <c:v>593.24609380000004</c:v>
                </c:pt>
                <c:pt idx="63329">
                  <c:v>515.94140619999996</c:v>
                </c:pt>
                <c:pt idx="63330">
                  <c:v>612.234375</c:v>
                </c:pt>
                <c:pt idx="63331">
                  <c:v>589.234375</c:v>
                </c:pt>
                <c:pt idx="63332">
                  <c:v>379.16796879999998</c:v>
                </c:pt>
                <c:pt idx="63333">
                  <c:v>478.16796879999998</c:v>
                </c:pt>
                <c:pt idx="63334">
                  <c:v>525.12890619999996</c:v>
                </c:pt>
                <c:pt idx="63335">
                  <c:v>680.12890619999996</c:v>
                </c:pt>
                <c:pt idx="63336">
                  <c:v>436.12890620000002</c:v>
                </c:pt>
                <c:pt idx="63337">
                  <c:v>642.33984380000004</c:v>
                </c:pt>
                <c:pt idx="63338">
                  <c:v>787.24609380000004</c:v>
                </c:pt>
                <c:pt idx="63339">
                  <c:v>531.94140619999996</c:v>
                </c:pt>
                <c:pt idx="63340">
                  <c:v>732.12890619999996</c:v>
                </c:pt>
                <c:pt idx="63341">
                  <c:v>692.12890619999996</c:v>
                </c:pt>
                <c:pt idx="63342">
                  <c:v>703.33984380000004</c:v>
                </c:pt>
                <c:pt idx="63343">
                  <c:v>518.33984380000004</c:v>
                </c:pt>
                <c:pt idx="63344">
                  <c:v>532.33984380000004</c:v>
                </c:pt>
                <c:pt idx="63345">
                  <c:v>481.12890620000002</c:v>
                </c:pt>
                <c:pt idx="63346">
                  <c:v>744.12890619999996</c:v>
                </c:pt>
                <c:pt idx="63347">
                  <c:v>574.24609380000004</c:v>
                </c:pt>
                <c:pt idx="63348">
                  <c:v>525.24609380000004</c:v>
                </c:pt>
                <c:pt idx="63349">
                  <c:v>707.234375</c:v>
                </c:pt>
                <c:pt idx="63350">
                  <c:v>502.234375</c:v>
                </c:pt>
                <c:pt idx="63351">
                  <c:v>677.234375</c:v>
                </c:pt>
                <c:pt idx="63352">
                  <c:v>442.16796879999998</c:v>
                </c:pt>
                <c:pt idx="63353">
                  <c:v>654.16796880000004</c:v>
                </c:pt>
                <c:pt idx="63354">
                  <c:v>694.1875</c:v>
                </c:pt>
                <c:pt idx="63355">
                  <c:v>383.1875</c:v>
                </c:pt>
                <c:pt idx="63356">
                  <c:v>675.24609380000004</c:v>
                </c:pt>
                <c:pt idx="63357">
                  <c:v>709.24609380000004</c:v>
                </c:pt>
                <c:pt idx="63358">
                  <c:v>715.234375</c:v>
                </c:pt>
                <c:pt idx="63359">
                  <c:v>711.234375</c:v>
                </c:pt>
                <c:pt idx="63360">
                  <c:v>703.234375</c:v>
                </c:pt>
                <c:pt idx="63361">
                  <c:v>585.12890619999996</c:v>
                </c:pt>
                <c:pt idx="63362">
                  <c:v>621.12890619999996</c:v>
                </c:pt>
                <c:pt idx="63363">
                  <c:v>586.12890619999996</c:v>
                </c:pt>
                <c:pt idx="63364">
                  <c:v>666.33984380000004</c:v>
                </c:pt>
                <c:pt idx="63365">
                  <c:v>529.1875</c:v>
                </c:pt>
                <c:pt idx="63366">
                  <c:v>607.234375</c:v>
                </c:pt>
                <c:pt idx="63367">
                  <c:v>626.234375</c:v>
                </c:pt>
                <c:pt idx="63368">
                  <c:v>567.16796880000004</c:v>
                </c:pt>
                <c:pt idx="63369">
                  <c:v>647.33984380000004</c:v>
                </c:pt>
                <c:pt idx="63370">
                  <c:v>870.12890619999996</c:v>
                </c:pt>
                <c:pt idx="63371">
                  <c:v>574.1875</c:v>
                </c:pt>
                <c:pt idx="63372">
                  <c:v>679.1875</c:v>
                </c:pt>
                <c:pt idx="63373">
                  <c:v>514.234375</c:v>
                </c:pt>
                <c:pt idx="63374">
                  <c:v>680.234375</c:v>
                </c:pt>
                <c:pt idx="63375">
                  <c:v>738.33984380000004</c:v>
                </c:pt>
                <c:pt idx="63376">
                  <c:v>580.12890619999996</c:v>
                </c:pt>
                <c:pt idx="63377">
                  <c:v>476.24609379999998</c:v>
                </c:pt>
                <c:pt idx="63378">
                  <c:v>561.16796880000004</c:v>
                </c:pt>
                <c:pt idx="63379">
                  <c:v>721.16796880000004</c:v>
                </c:pt>
                <c:pt idx="63380">
                  <c:v>710.33984380000004</c:v>
                </c:pt>
                <c:pt idx="63381">
                  <c:v>626.12890619999996</c:v>
                </c:pt>
                <c:pt idx="63382">
                  <c:v>656.1875</c:v>
                </c:pt>
                <c:pt idx="63383">
                  <c:v>563.1875</c:v>
                </c:pt>
                <c:pt idx="63384">
                  <c:v>774.1875</c:v>
                </c:pt>
                <c:pt idx="63385">
                  <c:v>730.1875</c:v>
                </c:pt>
                <c:pt idx="63386">
                  <c:v>573.1875</c:v>
                </c:pt>
                <c:pt idx="63387">
                  <c:v>711.16796880000004</c:v>
                </c:pt>
                <c:pt idx="63388">
                  <c:v>603.24609380000004</c:v>
                </c:pt>
                <c:pt idx="63389">
                  <c:v>602.234375</c:v>
                </c:pt>
                <c:pt idx="63390">
                  <c:v>788.234375</c:v>
                </c:pt>
                <c:pt idx="63391">
                  <c:v>783.12890619999996</c:v>
                </c:pt>
                <c:pt idx="63392">
                  <c:v>682.1875</c:v>
                </c:pt>
                <c:pt idx="63393">
                  <c:v>544.24609380000004</c:v>
                </c:pt>
                <c:pt idx="63394">
                  <c:v>748.234375</c:v>
                </c:pt>
                <c:pt idx="63395">
                  <c:v>779.234375</c:v>
                </c:pt>
                <c:pt idx="63396">
                  <c:v>520.234375</c:v>
                </c:pt>
                <c:pt idx="63397">
                  <c:v>624.16796880000004</c:v>
                </c:pt>
                <c:pt idx="63398">
                  <c:v>699.33984380000004</c:v>
                </c:pt>
                <c:pt idx="63399">
                  <c:v>817.33984380000004</c:v>
                </c:pt>
                <c:pt idx="63400">
                  <c:v>508.24609379999998</c:v>
                </c:pt>
                <c:pt idx="63401">
                  <c:v>731.234375</c:v>
                </c:pt>
                <c:pt idx="63402">
                  <c:v>618.234375</c:v>
                </c:pt>
                <c:pt idx="63403">
                  <c:v>714.16796880000004</c:v>
                </c:pt>
                <c:pt idx="63404">
                  <c:v>590.1875</c:v>
                </c:pt>
                <c:pt idx="63405">
                  <c:v>890.1875</c:v>
                </c:pt>
                <c:pt idx="63406">
                  <c:v>829.234375</c:v>
                </c:pt>
                <c:pt idx="63407">
                  <c:v>733.16796880000004</c:v>
                </c:pt>
                <c:pt idx="63408">
                  <c:v>643.16796880000004</c:v>
                </c:pt>
                <c:pt idx="63409">
                  <c:v>776.12890619999996</c:v>
                </c:pt>
                <c:pt idx="63410">
                  <c:v>625.12890619999996</c:v>
                </c:pt>
                <c:pt idx="63411">
                  <c:v>551.1875</c:v>
                </c:pt>
                <c:pt idx="63412">
                  <c:v>1182.2460940000001</c:v>
                </c:pt>
                <c:pt idx="63413">
                  <c:v>634.94140619999996</c:v>
                </c:pt>
                <c:pt idx="63414">
                  <c:v>803.94140619999996</c:v>
                </c:pt>
                <c:pt idx="63415">
                  <c:v>628.234375</c:v>
                </c:pt>
                <c:pt idx="63416">
                  <c:v>666.12890619999996</c:v>
                </c:pt>
                <c:pt idx="63417">
                  <c:v>651.12890619999996</c:v>
                </c:pt>
                <c:pt idx="63418">
                  <c:v>670.24609380000004</c:v>
                </c:pt>
                <c:pt idx="63419">
                  <c:v>523.94140619999996</c:v>
                </c:pt>
                <c:pt idx="63420">
                  <c:v>976.94140619999996</c:v>
                </c:pt>
                <c:pt idx="63421">
                  <c:v>430.234375</c:v>
                </c:pt>
                <c:pt idx="63422">
                  <c:v>843.16796880000004</c:v>
                </c:pt>
                <c:pt idx="63423">
                  <c:v>843.16796880000004</c:v>
                </c:pt>
                <c:pt idx="63424">
                  <c:v>490.16796879999998</c:v>
                </c:pt>
                <c:pt idx="63425">
                  <c:v>721.12890619999996</c:v>
                </c:pt>
                <c:pt idx="63426">
                  <c:v>681.33984380000004</c:v>
                </c:pt>
                <c:pt idx="63427">
                  <c:v>799.33984380000004</c:v>
                </c:pt>
                <c:pt idx="63428">
                  <c:v>404.33984379999998</c:v>
                </c:pt>
                <c:pt idx="63429">
                  <c:v>579.33984380000004</c:v>
                </c:pt>
                <c:pt idx="63430">
                  <c:v>915.33984380000004</c:v>
                </c:pt>
                <c:pt idx="63431">
                  <c:v>578.12890619999996</c:v>
                </c:pt>
                <c:pt idx="63432">
                  <c:v>773.12890619999996</c:v>
                </c:pt>
                <c:pt idx="63433">
                  <c:v>561.12890619999996</c:v>
                </c:pt>
                <c:pt idx="63434">
                  <c:v>628.1875</c:v>
                </c:pt>
                <c:pt idx="63435">
                  <c:v>513.24609380000004</c:v>
                </c:pt>
                <c:pt idx="63436">
                  <c:v>713.16796880000004</c:v>
                </c:pt>
                <c:pt idx="63437">
                  <c:v>818.12890619999996</c:v>
                </c:pt>
                <c:pt idx="63438">
                  <c:v>793.33984380000004</c:v>
                </c:pt>
                <c:pt idx="63439">
                  <c:v>564.33984380000004</c:v>
                </c:pt>
                <c:pt idx="63440">
                  <c:v>759.12890619999996</c:v>
                </c:pt>
                <c:pt idx="63441">
                  <c:v>464.12890620000002</c:v>
                </c:pt>
                <c:pt idx="63442">
                  <c:v>630.12890619999996</c:v>
                </c:pt>
                <c:pt idx="63443">
                  <c:v>830.24609380000004</c:v>
                </c:pt>
                <c:pt idx="63444">
                  <c:v>626.234375</c:v>
                </c:pt>
                <c:pt idx="63445">
                  <c:v>541.234375</c:v>
                </c:pt>
                <c:pt idx="63446">
                  <c:v>539.12890619999996</c:v>
                </c:pt>
                <c:pt idx="63447">
                  <c:v>578.24609380000004</c:v>
                </c:pt>
                <c:pt idx="63448">
                  <c:v>686.24609380000004</c:v>
                </c:pt>
                <c:pt idx="63449">
                  <c:v>647.24609380000004</c:v>
                </c:pt>
                <c:pt idx="63450">
                  <c:v>672.234375</c:v>
                </c:pt>
                <c:pt idx="63451">
                  <c:v>654.234375</c:v>
                </c:pt>
                <c:pt idx="63452">
                  <c:v>800.16796880000004</c:v>
                </c:pt>
                <c:pt idx="63453">
                  <c:v>779.16796880000004</c:v>
                </c:pt>
                <c:pt idx="63454">
                  <c:v>544.33984380000004</c:v>
                </c:pt>
                <c:pt idx="63455">
                  <c:v>692.33984380000004</c:v>
                </c:pt>
                <c:pt idx="63456">
                  <c:v>662.1875</c:v>
                </c:pt>
                <c:pt idx="63457">
                  <c:v>536.1875</c:v>
                </c:pt>
                <c:pt idx="63458">
                  <c:v>675.1875</c:v>
                </c:pt>
                <c:pt idx="63459">
                  <c:v>727.1875</c:v>
                </c:pt>
                <c:pt idx="63460">
                  <c:v>669.234375</c:v>
                </c:pt>
                <c:pt idx="63461">
                  <c:v>627.12890619999996</c:v>
                </c:pt>
                <c:pt idx="63462">
                  <c:v>681.33984380000004</c:v>
                </c:pt>
                <c:pt idx="63463">
                  <c:v>696.12890619999996</c:v>
                </c:pt>
                <c:pt idx="63464">
                  <c:v>746.12890619999996</c:v>
                </c:pt>
                <c:pt idx="63465">
                  <c:v>708.1875</c:v>
                </c:pt>
                <c:pt idx="63466">
                  <c:v>868.24609380000004</c:v>
                </c:pt>
                <c:pt idx="63467">
                  <c:v>670.24609380000004</c:v>
                </c:pt>
                <c:pt idx="63468">
                  <c:v>723.24609380000004</c:v>
                </c:pt>
                <c:pt idx="63469">
                  <c:v>486.234375</c:v>
                </c:pt>
                <c:pt idx="63470">
                  <c:v>483.234375</c:v>
                </c:pt>
                <c:pt idx="63471">
                  <c:v>515.16796880000004</c:v>
                </c:pt>
                <c:pt idx="63472">
                  <c:v>751.12890619999996</c:v>
                </c:pt>
                <c:pt idx="63473">
                  <c:v>609.33984380000004</c:v>
                </c:pt>
                <c:pt idx="63474">
                  <c:v>789.33984380000004</c:v>
                </c:pt>
                <c:pt idx="63475">
                  <c:v>616.33984380000004</c:v>
                </c:pt>
                <c:pt idx="63476">
                  <c:v>644.12890619999996</c:v>
                </c:pt>
                <c:pt idx="63477">
                  <c:v>593.1875</c:v>
                </c:pt>
                <c:pt idx="63478">
                  <c:v>895.24609380000004</c:v>
                </c:pt>
                <c:pt idx="63479">
                  <c:v>585.24609380000004</c:v>
                </c:pt>
                <c:pt idx="63480">
                  <c:v>590.234375</c:v>
                </c:pt>
                <c:pt idx="63481">
                  <c:v>604.12890619999996</c:v>
                </c:pt>
                <c:pt idx="63482">
                  <c:v>522.33984380000004</c:v>
                </c:pt>
                <c:pt idx="63483">
                  <c:v>835.33984380000004</c:v>
                </c:pt>
                <c:pt idx="63484">
                  <c:v>617.12890619999996</c:v>
                </c:pt>
                <c:pt idx="63485">
                  <c:v>590.12890619999996</c:v>
                </c:pt>
                <c:pt idx="63486">
                  <c:v>804.1875</c:v>
                </c:pt>
                <c:pt idx="63487">
                  <c:v>575.94140619999996</c:v>
                </c:pt>
                <c:pt idx="63488">
                  <c:v>655.94140619999996</c:v>
                </c:pt>
                <c:pt idx="63489">
                  <c:v>613.234375</c:v>
                </c:pt>
                <c:pt idx="63490">
                  <c:v>770.12890619999996</c:v>
                </c:pt>
                <c:pt idx="63491">
                  <c:v>617.33984380000004</c:v>
                </c:pt>
                <c:pt idx="63492">
                  <c:v>645.1875</c:v>
                </c:pt>
                <c:pt idx="63493">
                  <c:v>498.24609379999998</c:v>
                </c:pt>
                <c:pt idx="63494">
                  <c:v>632.94140619999996</c:v>
                </c:pt>
                <c:pt idx="63495">
                  <c:v>617.234375</c:v>
                </c:pt>
                <c:pt idx="63496">
                  <c:v>436.234375</c:v>
                </c:pt>
                <c:pt idx="63497">
                  <c:v>640.234375</c:v>
                </c:pt>
                <c:pt idx="63498">
                  <c:v>636.234375</c:v>
                </c:pt>
                <c:pt idx="63499">
                  <c:v>520.16796880000004</c:v>
                </c:pt>
                <c:pt idx="63500">
                  <c:v>522.33984380000004</c:v>
                </c:pt>
                <c:pt idx="63501">
                  <c:v>558.12890619999996</c:v>
                </c:pt>
                <c:pt idx="63502">
                  <c:v>312.24609379999998</c:v>
                </c:pt>
                <c:pt idx="63503">
                  <c:v>589.24609380000004</c:v>
                </c:pt>
                <c:pt idx="63504">
                  <c:v>616.94140619999996</c:v>
                </c:pt>
                <c:pt idx="63505">
                  <c:v>653.94140619999996</c:v>
                </c:pt>
                <c:pt idx="63506">
                  <c:v>598.234375</c:v>
                </c:pt>
                <c:pt idx="63507">
                  <c:v>600.234375</c:v>
                </c:pt>
                <c:pt idx="63508">
                  <c:v>352.16796879999998</c:v>
                </c:pt>
                <c:pt idx="63509">
                  <c:v>665.12890619999996</c:v>
                </c:pt>
                <c:pt idx="63510">
                  <c:v>356.12890620000002</c:v>
                </c:pt>
                <c:pt idx="63511">
                  <c:v>574.33984380000004</c:v>
                </c:pt>
                <c:pt idx="63512">
                  <c:v>499.33984379999998</c:v>
                </c:pt>
                <c:pt idx="63513">
                  <c:v>833.33984380000004</c:v>
                </c:pt>
                <c:pt idx="63514">
                  <c:v>816.94140619999996</c:v>
                </c:pt>
                <c:pt idx="63515">
                  <c:v>584.234375</c:v>
                </c:pt>
                <c:pt idx="63516">
                  <c:v>642.234375</c:v>
                </c:pt>
                <c:pt idx="63517">
                  <c:v>722.234375</c:v>
                </c:pt>
                <c:pt idx="63518">
                  <c:v>888.16796880000004</c:v>
                </c:pt>
                <c:pt idx="63519">
                  <c:v>612.12890619999996</c:v>
                </c:pt>
                <c:pt idx="63520">
                  <c:v>637.1875</c:v>
                </c:pt>
                <c:pt idx="63521">
                  <c:v>673.24609380000004</c:v>
                </c:pt>
                <c:pt idx="63522">
                  <c:v>495.24609379999998</c:v>
                </c:pt>
                <c:pt idx="63523">
                  <c:v>510.94140620000002</c:v>
                </c:pt>
                <c:pt idx="63524">
                  <c:v>494.94140620000002</c:v>
                </c:pt>
                <c:pt idx="63525">
                  <c:v>466.234375</c:v>
                </c:pt>
                <c:pt idx="63526">
                  <c:v>682.234375</c:v>
                </c:pt>
                <c:pt idx="63527">
                  <c:v>762.234375</c:v>
                </c:pt>
                <c:pt idx="63528">
                  <c:v>831.16796880000004</c:v>
                </c:pt>
                <c:pt idx="63529">
                  <c:v>629.16796880000004</c:v>
                </c:pt>
                <c:pt idx="63530">
                  <c:v>694.16796880000004</c:v>
                </c:pt>
                <c:pt idx="63531">
                  <c:v>560.12890619999996</c:v>
                </c:pt>
                <c:pt idx="63532">
                  <c:v>558.12890619999996</c:v>
                </c:pt>
                <c:pt idx="63533">
                  <c:v>512.33984380000004</c:v>
                </c:pt>
                <c:pt idx="63534">
                  <c:v>585.12890619999996</c:v>
                </c:pt>
                <c:pt idx="63535">
                  <c:v>890.1875</c:v>
                </c:pt>
                <c:pt idx="63536">
                  <c:v>807.1875</c:v>
                </c:pt>
                <c:pt idx="63537">
                  <c:v>521.1875</c:v>
                </c:pt>
                <c:pt idx="63538">
                  <c:v>629.16796880000004</c:v>
                </c:pt>
                <c:pt idx="63539">
                  <c:v>526.16796880000004</c:v>
                </c:pt>
                <c:pt idx="63540">
                  <c:v>619.16796880000004</c:v>
                </c:pt>
                <c:pt idx="63541">
                  <c:v>843.12890619999996</c:v>
                </c:pt>
                <c:pt idx="63542">
                  <c:v>543.33984380000004</c:v>
                </c:pt>
                <c:pt idx="63543">
                  <c:v>646.12890619999996</c:v>
                </c:pt>
                <c:pt idx="63544">
                  <c:v>588.1875</c:v>
                </c:pt>
                <c:pt idx="63545">
                  <c:v>532.94140619999996</c:v>
                </c:pt>
                <c:pt idx="63546">
                  <c:v>469.16796879999998</c:v>
                </c:pt>
                <c:pt idx="63547">
                  <c:v>643.1875</c:v>
                </c:pt>
                <c:pt idx="63548">
                  <c:v>470.1875</c:v>
                </c:pt>
                <c:pt idx="63549">
                  <c:v>543.94140619999996</c:v>
                </c:pt>
                <c:pt idx="63550">
                  <c:v>636.234375</c:v>
                </c:pt>
                <c:pt idx="63551">
                  <c:v>904.16796880000004</c:v>
                </c:pt>
                <c:pt idx="63552">
                  <c:v>755.12890619999996</c:v>
                </c:pt>
                <c:pt idx="63553">
                  <c:v>440.12890620000002</c:v>
                </c:pt>
                <c:pt idx="63554">
                  <c:v>762.12890619999996</c:v>
                </c:pt>
                <c:pt idx="63555">
                  <c:v>837.12890619999996</c:v>
                </c:pt>
                <c:pt idx="63556">
                  <c:v>511.12890620000002</c:v>
                </c:pt>
                <c:pt idx="63557">
                  <c:v>642.12890619999996</c:v>
                </c:pt>
                <c:pt idx="63558">
                  <c:v>797.12890619999996</c:v>
                </c:pt>
                <c:pt idx="63559">
                  <c:v>597.24609380000004</c:v>
                </c:pt>
                <c:pt idx="63560">
                  <c:v>821.94140619999996</c:v>
                </c:pt>
                <c:pt idx="63561">
                  <c:v>819.94140619999996</c:v>
                </c:pt>
                <c:pt idx="63562">
                  <c:v>542.234375</c:v>
                </c:pt>
                <c:pt idx="63563">
                  <c:v>866.234375</c:v>
                </c:pt>
                <c:pt idx="63564">
                  <c:v>816.234375</c:v>
                </c:pt>
                <c:pt idx="63565">
                  <c:v>673.234375</c:v>
                </c:pt>
                <c:pt idx="63566">
                  <c:v>384.16796879999998</c:v>
                </c:pt>
                <c:pt idx="63567">
                  <c:v>648.12890619999996</c:v>
                </c:pt>
                <c:pt idx="63568">
                  <c:v>642.12890619999996</c:v>
                </c:pt>
                <c:pt idx="63569">
                  <c:v>722.12890619999996</c:v>
                </c:pt>
                <c:pt idx="63570">
                  <c:v>585.12890619999996</c:v>
                </c:pt>
                <c:pt idx="63571">
                  <c:v>967.12890619999996</c:v>
                </c:pt>
                <c:pt idx="63572">
                  <c:v>864.1875</c:v>
                </c:pt>
                <c:pt idx="63573">
                  <c:v>583.94140619999996</c:v>
                </c:pt>
                <c:pt idx="63574">
                  <c:v>525.94140619999996</c:v>
                </c:pt>
                <c:pt idx="63575">
                  <c:v>658.94140619999996</c:v>
                </c:pt>
                <c:pt idx="63576">
                  <c:v>679.94140619999996</c:v>
                </c:pt>
                <c:pt idx="63577">
                  <c:v>767.94140619999996</c:v>
                </c:pt>
                <c:pt idx="63578">
                  <c:v>642.234375</c:v>
                </c:pt>
                <c:pt idx="63579">
                  <c:v>673.12890619999996</c:v>
                </c:pt>
                <c:pt idx="63580">
                  <c:v>594.12890619999996</c:v>
                </c:pt>
                <c:pt idx="63581">
                  <c:v>825.12890619999996</c:v>
                </c:pt>
                <c:pt idx="63582">
                  <c:v>651.33984380000004</c:v>
                </c:pt>
                <c:pt idx="63583">
                  <c:v>366.33984379999998</c:v>
                </c:pt>
                <c:pt idx="63584">
                  <c:v>865.234375</c:v>
                </c:pt>
                <c:pt idx="63585">
                  <c:v>697.12890619999996</c:v>
                </c:pt>
                <c:pt idx="63586">
                  <c:v>450.12890620000002</c:v>
                </c:pt>
                <c:pt idx="63587">
                  <c:v>738.12890619999996</c:v>
                </c:pt>
                <c:pt idx="63588">
                  <c:v>819.94140619999996</c:v>
                </c:pt>
                <c:pt idx="63589">
                  <c:v>555.94140619999996</c:v>
                </c:pt>
                <c:pt idx="63590">
                  <c:v>657.94140619999996</c:v>
                </c:pt>
                <c:pt idx="63591">
                  <c:v>680.94140619999996</c:v>
                </c:pt>
                <c:pt idx="63592">
                  <c:v>621.234375</c:v>
                </c:pt>
                <c:pt idx="63593">
                  <c:v>636.234375</c:v>
                </c:pt>
                <c:pt idx="63594">
                  <c:v>679.234375</c:v>
                </c:pt>
                <c:pt idx="63595">
                  <c:v>791.234375</c:v>
                </c:pt>
                <c:pt idx="63596">
                  <c:v>610.16796880000004</c:v>
                </c:pt>
                <c:pt idx="63597">
                  <c:v>607.12890619999996</c:v>
                </c:pt>
                <c:pt idx="63598">
                  <c:v>869.33984380000004</c:v>
                </c:pt>
                <c:pt idx="63599">
                  <c:v>597.12890619999996</c:v>
                </c:pt>
                <c:pt idx="63600">
                  <c:v>799.1875</c:v>
                </c:pt>
                <c:pt idx="63601">
                  <c:v>563.24609380000004</c:v>
                </c:pt>
                <c:pt idx="63602">
                  <c:v>500.24609379999998</c:v>
                </c:pt>
                <c:pt idx="63603">
                  <c:v>769.94140619999996</c:v>
                </c:pt>
                <c:pt idx="63604">
                  <c:v>426.94140620000002</c:v>
                </c:pt>
                <c:pt idx="63605">
                  <c:v>622.94140619999996</c:v>
                </c:pt>
                <c:pt idx="63606">
                  <c:v>533.94140619999996</c:v>
                </c:pt>
                <c:pt idx="63607">
                  <c:v>529.234375</c:v>
                </c:pt>
                <c:pt idx="63608">
                  <c:v>641.16796880000004</c:v>
                </c:pt>
                <c:pt idx="63609">
                  <c:v>692.16796880000004</c:v>
                </c:pt>
                <c:pt idx="63610">
                  <c:v>813.16796880000004</c:v>
                </c:pt>
                <c:pt idx="63611">
                  <c:v>621.12890619999996</c:v>
                </c:pt>
                <c:pt idx="63612">
                  <c:v>621.33984380000004</c:v>
                </c:pt>
                <c:pt idx="63613">
                  <c:v>852.33984380000004</c:v>
                </c:pt>
                <c:pt idx="63614">
                  <c:v>766.33984380000004</c:v>
                </c:pt>
                <c:pt idx="63615">
                  <c:v>519.1875</c:v>
                </c:pt>
                <c:pt idx="63616">
                  <c:v>633.94140619999996</c:v>
                </c:pt>
                <c:pt idx="63617">
                  <c:v>713.16796880000004</c:v>
                </c:pt>
                <c:pt idx="63618">
                  <c:v>647.16796880000004</c:v>
                </c:pt>
                <c:pt idx="63619">
                  <c:v>695.12890619999996</c:v>
                </c:pt>
                <c:pt idx="63620">
                  <c:v>683.12890619999996</c:v>
                </c:pt>
                <c:pt idx="63621">
                  <c:v>913.1875</c:v>
                </c:pt>
                <c:pt idx="63622">
                  <c:v>783.1875</c:v>
                </c:pt>
                <c:pt idx="63623">
                  <c:v>629.24609380000004</c:v>
                </c:pt>
                <c:pt idx="63624">
                  <c:v>804.24609380000004</c:v>
                </c:pt>
                <c:pt idx="63625">
                  <c:v>707.12890619999996</c:v>
                </c:pt>
                <c:pt idx="63626">
                  <c:v>688.12890619999996</c:v>
                </c:pt>
                <c:pt idx="63627">
                  <c:v>893.33984380000004</c:v>
                </c:pt>
                <c:pt idx="63628">
                  <c:v>469.33984379999998</c:v>
                </c:pt>
                <c:pt idx="63629">
                  <c:v>678.12890619999996</c:v>
                </c:pt>
                <c:pt idx="63630">
                  <c:v>787.24609380000004</c:v>
                </c:pt>
                <c:pt idx="63631">
                  <c:v>720.234375</c:v>
                </c:pt>
                <c:pt idx="63632">
                  <c:v>660.234375</c:v>
                </c:pt>
                <c:pt idx="63633">
                  <c:v>660.234375</c:v>
                </c:pt>
                <c:pt idx="63634">
                  <c:v>459.12890620000002</c:v>
                </c:pt>
                <c:pt idx="63635">
                  <c:v>765.33984380000004</c:v>
                </c:pt>
                <c:pt idx="63636">
                  <c:v>692.12890619999996</c:v>
                </c:pt>
                <c:pt idx="63637">
                  <c:v>984.12890619999996</c:v>
                </c:pt>
                <c:pt idx="63638">
                  <c:v>770.12890619999996</c:v>
                </c:pt>
                <c:pt idx="63639">
                  <c:v>544.24609380000004</c:v>
                </c:pt>
                <c:pt idx="63640">
                  <c:v>673.24609380000004</c:v>
                </c:pt>
                <c:pt idx="63641">
                  <c:v>669.94140619999996</c:v>
                </c:pt>
                <c:pt idx="63642">
                  <c:v>670.94140619999996</c:v>
                </c:pt>
                <c:pt idx="63643">
                  <c:v>471.16796879999998</c:v>
                </c:pt>
                <c:pt idx="63644">
                  <c:v>574.12890619999996</c:v>
                </c:pt>
                <c:pt idx="63645">
                  <c:v>748.12890619999996</c:v>
                </c:pt>
                <c:pt idx="63646">
                  <c:v>656.94140619999996</c:v>
                </c:pt>
                <c:pt idx="63647">
                  <c:v>461.234375</c:v>
                </c:pt>
                <c:pt idx="63648">
                  <c:v>840.33984380000004</c:v>
                </c:pt>
                <c:pt idx="63649">
                  <c:v>856.12890619999996</c:v>
                </c:pt>
                <c:pt idx="63650">
                  <c:v>623.1875</c:v>
                </c:pt>
                <c:pt idx="63651">
                  <c:v>518.1875</c:v>
                </c:pt>
                <c:pt idx="63652">
                  <c:v>619.1875</c:v>
                </c:pt>
                <c:pt idx="63653">
                  <c:v>532.24609380000004</c:v>
                </c:pt>
                <c:pt idx="63654">
                  <c:v>820.24609380000004</c:v>
                </c:pt>
                <c:pt idx="63655">
                  <c:v>726.94140619999996</c:v>
                </c:pt>
                <c:pt idx="63656">
                  <c:v>469.16796879999998</c:v>
                </c:pt>
                <c:pt idx="63657">
                  <c:v>710.33984380000004</c:v>
                </c:pt>
                <c:pt idx="63658">
                  <c:v>882.33984380000004</c:v>
                </c:pt>
                <c:pt idx="63659">
                  <c:v>724.33984380000004</c:v>
                </c:pt>
                <c:pt idx="63660">
                  <c:v>780.12890619999996</c:v>
                </c:pt>
                <c:pt idx="63661">
                  <c:v>489.12890620000002</c:v>
                </c:pt>
                <c:pt idx="63662">
                  <c:v>612.1875</c:v>
                </c:pt>
                <c:pt idx="63663">
                  <c:v>524.16796880000004</c:v>
                </c:pt>
                <c:pt idx="63664">
                  <c:v>635.1875</c:v>
                </c:pt>
                <c:pt idx="63665">
                  <c:v>729.24609380000004</c:v>
                </c:pt>
                <c:pt idx="63666">
                  <c:v>523.94140619999996</c:v>
                </c:pt>
                <c:pt idx="63667">
                  <c:v>618.94140619999996</c:v>
                </c:pt>
                <c:pt idx="63668">
                  <c:v>514.16796880000004</c:v>
                </c:pt>
                <c:pt idx="63669">
                  <c:v>634.16796880000004</c:v>
                </c:pt>
                <c:pt idx="63670">
                  <c:v>621.16796880000004</c:v>
                </c:pt>
                <c:pt idx="63671">
                  <c:v>616.33984380000004</c:v>
                </c:pt>
                <c:pt idx="63672">
                  <c:v>499.12890620000002</c:v>
                </c:pt>
                <c:pt idx="63673">
                  <c:v>762.1875</c:v>
                </c:pt>
                <c:pt idx="63674">
                  <c:v>733.33984380000004</c:v>
                </c:pt>
                <c:pt idx="63675">
                  <c:v>757.12890619999996</c:v>
                </c:pt>
                <c:pt idx="63676">
                  <c:v>525.1875</c:v>
                </c:pt>
                <c:pt idx="63677">
                  <c:v>672.94140619999996</c:v>
                </c:pt>
                <c:pt idx="63678">
                  <c:v>814.16796880000004</c:v>
                </c:pt>
                <c:pt idx="63679">
                  <c:v>645.12890619999996</c:v>
                </c:pt>
                <c:pt idx="63680">
                  <c:v>757.12890619999996</c:v>
                </c:pt>
                <c:pt idx="63681">
                  <c:v>522.1875</c:v>
                </c:pt>
                <c:pt idx="63682">
                  <c:v>628.24609380000004</c:v>
                </c:pt>
                <c:pt idx="63683">
                  <c:v>719.24609380000004</c:v>
                </c:pt>
                <c:pt idx="63684">
                  <c:v>610.16796880000004</c:v>
                </c:pt>
                <c:pt idx="63685">
                  <c:v>904.12890619999996</c:v>
                </c:pt>
                <c:pt idx="63686">
                  <c:v>669.12890619999996</c:v>
                </c:pt>
                <c:pt idx="63687">
                  <c:v>745.12890619999996</c:v>
                </c:pt>
                <c:pt idx="63688">
                  <c:v>563.33984380000004</c:v>
                </c:pt>
                <c:pt idx="63689">
                  <c:v>635.12890619999996</c:v>
                </c:pt>
                <c:pt idx="63690">
                  <c:v>742.1875</c:v>
                </c:pt>
                <c:pt idx="63691">
                  <c:v>560.24609380000004</c:v>
                </c:pt>
                <c:pt idx="63692">
                  <c:v>659.24609380000004</c:v>
                </c:pt>
                <c:pt idx="63693">
                  <c:v>606.94140619999996</c:v>
                </c:pt>
                <c:pt idx="63694">
                  <c:v>790.234375</c:v>
                </c:pt>
                <c:pt idx="63695">
                  <c:v>937.16796880000004</c:v>
                </c:pt>
                <c:pt idx="63696">
                  <c:v>482.33984379999998</c:v>
                </c:pt>
                <c:pt idx="63697">
                  <c:v>786.33984380000004</c:v>
                </c:pt>
                <c:pt idx="63698">
                  <c:v>531.1875</c:v>
                </c:pt>
                <c:pt idx="63699">
                  <c:v>454.94140620000002</c:v>
                </c:pt>
                <c:pt idx="63700">
                  <c:v>605.234375</c:v>
                </c:pt>
                <c:pt idx="63701">
                  <c:v>685.16796880000004</c:v>
                </c:pt>
                <c:pt idx="63702">
                  <c:v>567.16796880000004</c:v>
                </c:pt>
                <c:pt idx="63703">
                  <c:v>756.16796880000004</c:v>
                </c:pt>
                <c:pt idx="63704">
                  <c:v>694.16796880000004</c:v>
                </c:pt>
                <c:pt idx="63705">
                  <c:v>744.33984380000004</c:v>
                </c:pt>
                <c:pt idx="63706">
                  <c:v>629.33984380000004</c:v>
                </c:pt>
                <c:pt idx="63707">
                  <c:v>708.12890619999996</c:v>
                </c:pt>
                <c:pt idx="63708">
                  <c:v>746.24609380000004</c:v>
                </c:pt>
                <c:pt idx="63709">
                  <c:v>892.24609380000004</c:v>
                </c:pt>
                <c:pt idx="63710">
                  <c:v>564.94140619999996</c:v>
                </c:pt>
                <c:pt idx="63711">
                  <c:v>641.16796880000004</c:v>
                </c:pt>
                <c:pt idx="63712">
                  <c:v>474.12890620000002</c:v>
                </c:pt>
                <c:pt idx="63713">
                  <c:v>773.12890619999996</c:v>
                </c:pt>
                <c:pt idx="63714">
                  <c:v>526.94140619999996</c:v>
                </c:pt>
                <c:pt idx="63715">
                  <c:v>715.234375</c:v>
                </c:pt>
                <c:pt idx="63716">
                  <c:v>652.234375</c:v>
                </c:pt>
                <c:pt idx="63717">
                  <c:v>775.234375</c:v>
                </c:pt>
                <c:pt idx="63718">
                  <c:v>484.12890620000002</c:v>
                </c:pt>
                <c:pt idx="63719">
                  <c:v>499.12890620000002</c:v>
                </c:pt>
                <c:pt idx="63720">
                  <c:v>547.12890619999996</c:v>
                </c:pt>
                <c:pt idx="63721">
                  <c:v>762.12890619999996</c:v>
                </c:pt>
                <c:pt idx="63722">
                  <c:v>640.12890619999996</c:v>
                </c:pt>
                <c:pt idx="63723">
                  <c:v>570.12890619999996</c:v>
                </c:pt>
                <c:pt idx="63724">
                  <c:v>629.12890619999996</c:v>
                </c:pt>
                <c:pt idx="63725">
                  <c:v>665.24609380000004</c:v>
                </c:pt>
                <c:pt idx="63726">
                  <c:v>591.24609380000004</c:v>
                </c:pt>
                <c:pt idx="63727">
                  <c:v>827.24609380000004</c:v>
                </c:pt>
                <c:pt idx="63728">
                  <c:v>501.24609379999998</c:v>
                </c:pt>
                <c:pt idx="63729">
                  <c:v>620.94140619999996</c:v>
                </c:pt>
                <c:pt idx="63730">
                  <c:v>568.16796880000004</c:v>
                </c:pt>
                <c:pt idx="63731">
                  <c:v>440.33984379999998</c:v>
                </c:pt>
                <c:pt idx="63732">
                  <c:v>471.1875</c:v>
                </c:pt>
                <c:pt idx="63733">
                  <c:v>744.1875</c:v>
                </c:pt>
                <c:pt idx="63734">
                  <c:v>746.1875</c:v>
                </c:pt>
                <c:pt idx="63735">
                  <c:v>622.24609380000004</c:v>
                </c:pt>
                <c:pt idx="63736">
                  <c:v>644.24609380000004</c:v>
                </c:pt>
                <c:pt idx="63737">
                  <c:v>453.24609379999998</c:v>
                </c:pt>
                <c:pt idx="63738">
                  <c:v>582.24609380000004</c:v>
                </c:pt>
                <c:pt idx="63739">
                  <c:v>806.24609380000004</c:v>
                </c:pt>
                <c:pt idx="63740">
                  <c:v>717.24609380000004</c:v>
                </c:pt>
                <c:pt idx="63741">
                  <c:v>661.24609380000004</c:v>
                </c:pt>
                <c:pt idx="63742">
                  <c:v>715.94140619999996</c:v>
                </c:pt>
                <c:pt idx="63743">
                  <c:v>760.234375</c:v>
                </c:pt>
                <c:pt idx="63744">
                  <c:v>488.16796879999998</c:v>
                </c:pt>
                <c:pt idx="63745">
                  <c:v>755.16796880000004</c:v>
                </c:pt>
                <c:pt idx="63746">
                  <c:v>700.16796880000004</c:v>
                </c:pt>
                <c:pt idx="63747">
                  <c:v>735.16796880000004</c:v>
                </c:pt>
                <c:pt idx="63748">
                  <c:v>765.12890619999996</c:v>
                </c:pt>
                <c:pt idx="63749">
                  <c:v>461.12890620000002</c:v>
                </c:pt>
                <c:pt idx="63750">
                  <c:v>661.12890619999996</c:v>
                </c:pt>
                <c:pt idx="63751">
                  <c:v>784.33984380000004</c:v>
                </c:pt>
                <c:pt idx="63752">
                  <c:v>624.33984380000004</c:v>
                </c:pt>
                <c:pt idx="63753">
                  <c:v>664.33984380000004</c:v>
                </c:pt>
                <c:pt idx="63754">
                  <c:v>578.12890619999996</c:v>
                </c:pt>
                <c:pt idx="63755">
                  <c:v>697.12890619999996</c:v>
                </c:pt>
                <c:pt idx="63756">
                  <c:v>380.1875</c:v>
                </c:pt>
                <c:pt idx="63757">
                  <c:v>668.1875</c:v>
                </c:pt>
                <c:pt idx="63758">
                  <c:v>655.94140619999996</c:v>
                </c:pt>
                <c:pt idx="63759">
                  <c:v>663.234375</c:v>
                </c:pt>
                <c:pt idx="63760">
                  <c:v>640.12890619999996</c:v>
                </c:pt>
                <c:pt idx="63761">
                  <c:v>620.12890619999996</c:v>
                </c:pt>
                <c:pt idx="63762">
                  <c:v>572.12890619999996</c:v>
                </c:pt>
                <c:pt idx="63763">
                  <c:v>520.12890619999996</c:v>
                </c:pt>
                <c:pt idx="63764">
                  <c:v>657.12890619999996</c:v>
                </c:pt>
                <c:pt idx="63765">
                  <c:v>804.12890619999996</c:v>
                </c:pt>
                <c:pt idx="63766">
                  <c:v>461.24609379999998</c:v>
                </c:pt>
                <c:pt idx="63767">
                  <c:v>708.94140619999996</c:v>
                </c:pt>
                <c:pt idx="63768">
                  <c:v>785.234375</c:v>
                </c:pt>
                <c:pt idx="63769">
                  <c:v>820.12890619999996</c:v>
                </c:pt>
                <c:pt idx="63770">
                  <c:v>534.12890619999996</c:v>
                </c:pt>
                <c:pt idx="63771">
                  <c:v>652.12890619999996</c:v>
                </c:pt>
                <c:pt idx="63772">
                  <c:v>449.1875</c:v>
                </c:pt>
                <c:pt idx="63773">
                  <c:v>515.94140619999996</c:v>
                </c:pt>
                <c:pt idx="63774">
                  <c:v>536.94140619999996</c:v>
                </c:pt>
                <c:pt idx="63775">
                  <c:v>676.16796880000004</c:v>
                </c:pt>
                <c:pt idx="63776">
                  <c:v>553.12890619999996</c:v>
                </c:pt>
                <c:pt idx="63777">
                  <c:v>673.24609380000004</c:v>
                </c:pt>
                <c:pt idx="63778">
                  <c:v>534.12890619999996</c:v>
                </c:pt>
                <c:pt idx="63779">
                  <c:v>572.33984380000004</c:v>
                </c:pt>
                <c:pt idx="63780">
                  <c:v>585.33984380000004</c:v>
                </c:pt>
                <c:pt idx="63781">
                  <c:v>846.12890619999996</c:v>
                </c:pt>
                <c:pt idx="63782">
                  <c:v>569.1875</c:v>
                </c:pt>
                <c:pt idx="63783">
                  <c:v>589.1875</c:v>
                </c:pt>
                <c:pt idx="63784">
                  <c:v>831.24609380000004</c:v>
                </c:pt>
                <c:pt idx="63785">
                  <c:v>639.94140619999996</c:v>
                </c:pt>
                <c:pt idx="63786">
                  <c:v>616.16796880000004</c:v>
                </c:pt>
                <c:pt idx="63787">
                  <c:v>722.16796880000004</c:v>
                </c:pt>
                <c:pt idx="63788">
                  <c:v>698.12890619999996</c:v>
                </c:pt>
                <c:pt idx="63789">
                  <c:v>587.12890619999996</c:v>
                </c:pt>
                <c:pt idx="63790">
                  <c:v>748.12890619999996</c:v>
                </c:pt>
                <c:pt idx="63791">
                  <c:v>779.1875</c:v>
                </c:pt>
                <c:pt idx="63792">
                  <c:v>679.1875</c:v>
                </c:pt>
                <c:pt idx="63793">
                  <c:v>613.94140619999996</c:v>
                </c:pt>
                <c:pt idx="63794">
                  <c:v>857.94140619999996</c:v>
                </c:pt>
                <c:pt idx="63795">
                  <c:v>530.12890619999996</c:v>
                </c:pt>
                <c:pt idx="63796">
                  <c:v>614.12890619999996</c:v>
                </c:pt>
                <c:pt idx="63797">
                  <c:v>541.33984380000004</c:v>
                </c:pt>
                <c:pt idx="63798">
                  <c:v>656.12890619999996</c:v>
                </c:pt>
                <c:pt idx="63799">
                  <c:v>466.1875</c:v>
                </c:pt>
                <c:pt idx="63800">
                  <c:v>854.1875</c:v>
                </c:pt>
                <c:pt idx="63801">
                  <c:v>532.1875</c:v>
                </c:pt>
                <c:pt idx="63802">
                  <c:v>585.24609380000004</c:v>
                </c:pt>
                <c:pt idx="63803">
                  <c:v>604.24609380000004</c:v>
                </c:pt>
                <c:pt idx="63804">
                  <c:v>776.234375</c:v>
                </c:pt>
                <c:pt idx="63805">
                  <c:v>697.234375</c:v>
                </c:pt>
                <c:pt idx="63806">
                  <c:v>827.16796880000004</c:v>
                </c:pt>
                <c:pt idx="63807">
                  <c:v>815.1875</c:v>
                </c:pt>
                <c:pt idx="63808">
                  <c:v>534.24609380000004</c:v>
                </c:pt>
                <c:pt idx="63809">
                  <c:v>514.24609380000004</c:v>
                </c:pt>
                <c:pt idx="63810">
                  <c:v>739.94140619999996</c:v>
                </c:pt>
                <c:pt idx="63811">
                  <c:v>760.94140619999996</c:v>
                </c:pt>
                <c:pt idx="63812">
                  <c:v>485.94140620000002</c:v>
                </c:pt>
                <c:pt idx="63813">
                  <c:v>798.12890619999996</c:v>
                </c:pt>
                <c:pt idx="63814">
                  <c:v>603.1875</c:v>
                </c:pt>
                <c:pt idx="63815">
                  <c:v>559.234375</c:v>
                </c:pt>
                <c:pt idx="63816">
                  <c:v>714.234375</c:v>
                </c:pt>
                <c:pt idx="63817">
                  <c:v>900.234375</c:v>
                </c:pt>
                <c:pt idx="63818">
                  <c:v>544.234375</c:v>
                </c:pt>
                <c:pt idx="63819">
                  <c:v>715.234375</c:v>
                </c:pt>
                <c:pt idx="63820">
                  <c:v>823.16796880000004</c:v>
                </c:pt>
                <c:pt idx="63821">
                  <c:v>602.16796880000004</c:v>
                </c:pt>
                <c:pt idx="63822">
                  <c:v>696.16796880000004</c:v>
                </c:pt>
                <c:pt idx="63823">
                  <c:v>559.12890619999996</c:v>
                </c:pt>
                <c:pt idx="63824">
                  <c:v>456.12890620000002</c:v>
                </c:pt>
                <c:pt idx="63825">
                  <c:v>845.12890619999996</c:v>
                </c:pt>
                <c:pt idx="63826">
                  <c:v>610.12890619999996</c:v>
                </c:pt>
                <c:pt idx="63827">
                  <c:v>545.12890619999996</c:v>
                </c:pt>
                <c:pt idx="63828">
                  <c:v>579.33984380000004</c:v>
                </c:pt>
                <c:pt idx="63829">
                  <c:v>593.33984380000004</c:v>
                </c:pt>
                <c:pt idx="63830">
                  <c:v>678.33984380000004</c:v>
                </c:pt>
                <c:pt idx="63831">
                  <c:v>685.24609380000004</c:v>
                </c:pt>
                <c:pt idx="63832">
                  <c:v>721.94140619999996</c:v>
                </c:pt>
                <c:pt idx="63833">
                  <c:v>612.16796880000004</c:v>
                </c:pt>
                <c:pt idx="63834">
                  <c:v>758.94140619999996</c:v>
                </c:pt>
                <c:pt idx="63835">
                  <c:v>756.94140619999996</c:v>
                </c:pt>
                <c:pt idx="63836">
                  <c:v>632.94140619999996</c:v>
                </c:pt>
                <c:pt idx="63837">
                  <c:v>710.234375</c:v>
                </c:pt>
                <c:pt idx="63838">
                  <c:v>644.16796880000004</c:v>
                </c:pt>
                <c:pt idx="63839">
                  <c:v>592.16796880000004</c:v>
                </c:pt>
                <c:pt idx="63840">
                  <c:v>575.12890619999996</c:v>
                </c:pt>
                <c:pt idx="63841">
                  <c:v>449.33984379999998</c:v>
                </c:pt>
                <c:pt idx="63842">
                  <c:v>391.33984379999998</c:v>
                </c:pt>
                <c:pt idx="63843">
                  <c:v>750.33984380000004</c:v>
                </c:pt>
                <c:pt idx="63844">
                  <c:v>530.12890619999996</c:v>
                </c:pt>
                <c:pt idx="63845">
                  <c:v>703.1875</c:v>
                </c:pt>
                <c:pt idx="63846">
                  <c:v>723.1875</c:v>
                </c:pt>
                <c:pt idx="63847">
                  <c:v>576.1875</c:v>
                </c:pt>
                <c:pt idx="63848">
                  <c:v>630.24609380000004</c:v>
                </c:pt>
                <c:pt idx="63849">
                  <c:v>466.24609379999998</c:v>
                </c:pt>
                <c:pt idx="63850">
                  <c:v>695.24609380000004</c:v>
                </c:pt>
                <c:pt idx="63851">
                  <c:v>546.94140619999996</c:v>
                </c:pt>
                <c:pt idx="63852">
                  <c:v>556.12890619999996</c:v>
                </c:pt>
                <c:pt idx="63853">
                  <c:v>654.1875</c:v>
                </c:pt>
                <c:pt idx="63854">
                  <c:v>761.1875</c:v>
                </c:pt>
                <c:pt idx="63855">
                  <c:v>593.1875</c:v>
                </c:pt>
                <c:pt idx="63856">
                  <c:v>470.234375</c:v>
                </c:pt>
                <c:pt idx="63857">
                  <c:v>517.16796880000004</c:v>
                </c:pt>
                <c:pt idx="63858">
                  <c:v>754.1875</c:v>
                </c:pt>
                <c:pt idx="63859">
                  <c:v>646.24609380000004</c:v>
                </c:pt>
                <c:pt idx="63860">
                  <c:v>644.24609380000004</c:v>
                </c:pt>
                <c:pt idx="63861">
                  <c:v>665.94140619999996</c:v>
                </c:pt>
                <c:pt idx="63862">
                  <c:v>737.94140619999996</c:v>
                </c:pt>
                <c:pt idx="63863">
                  <c:v>645.234375</c:v>
                </c:pt>
                <c:pt idx="63864">
                  <c:v>783.16796880000004</c:v>
                </c:pt>
                <c:pt idx="63865">
                  <c:v>921.16796880000004</c:v>
                </c:pt>
                <c:pt idx="63866">
                  <c:v>847.12890619999996</c:v>
                </c:pt>
                <c:pt idx="63867">
                  <c:v>754.1875</c:v>
                </c:pt>
                <c:pt idx="63868">
                  <c:v>512.234375</c:v>
                </c:pt>
                <c:pt idx="63869">
                  <c:v>467.12890620000002</c:v>
                </c:pt>
                <c:pt idx="63870">
                  <c:v>421.24609379999998</c:v>
                </c:pt>
                <c:pt idx="63871">
                  <c:v>642.24609380000004</c:v>
                </c:pt>
                <c:pt idx="63872">
                  <c:v>691.24609380000004</c:v>
                </c:pt>
                <c:pt idx="63873">
                  <c:v>776.234375</c:v>
                </c:pt>
                <c:pt idx="63874">
                  <c:v>348.234375</c:v>
                </c:pt>
                <c:pt idx="63875">
                  <c:v>708.12890619999996</c:v>
                </c:pt>
                <c:pt idx="63876">
                  <c:v>726.12890619999996</c:v>
                </c:pt>
                <c:pt idx="63877">
                  <c:v>568.33984380000004</c:v>
                </c:pt>
                <c:pt idx="63878">
                  <c:v>829.12890619999996</c:v>
                </c:pt>
                <c:pt idx="63879">
                  <c:v>677.1875</c:v>
                </c:pt>
                <c:pt idx="63880">
                  <c:v>772.1875</c:v>
                </c:pt>
                <c:pt idx="63881">
                  <c:v>786.24609380000004</c:v>
                </c:pt>
                <c:pt idx="63882">
                  <c:v>548.94140619999996</c:v>
                </c:pt>
                <c:pt idx="63883">
                  <c:v>535.234375</c:v>
                </c:pt>
                <c:pt idx="63884">
                  <c:v>459.234375</c:v>
                </c:pt>
                <c:pt idx="63885">
                  <c:v>842.234375</c:v>
                </c:pt>
                <c:pt idx="63886">
                  <c:v>570.12890619999996</c:v>
                </c:pt>
                <c:pt idx="63887">
                  <c:v>424.33984379999998</c:v>
                </c:pt>
                <c:pt idx="63888">
                  <c:v>598.12890619999996</c:v>
                </c:pt>
                <c:pt idx="63889">
                  <c:v>409.24609379999998</c:v>
                </c:pt>
                <c:pt idx="63890">
                  <c:v>807.24609380000004</c:v>
                </c:pt>
                <c:pt idx="63891">
                  <c:v>668.24609380000004</c:v>
                </c:pt>
                <c:pt idx="63892">
                  <c:v>485.94140620000002</c:v>
                </c:pt>
                <c:pt idx="63893">
                  <c:v>707.94140619999996</c:v>
                </c:pt>
                <c:pt idx="63894">
                  <c:v>429.94140620000002</c:v>
                </c:pt>
                <c:pt idx="63895">
                  <c:v>761.16796880000004</c:v>
                </c:pt>
                <c:pt idx="63896">
                  <c:v>907.16796880000004</c:v>
                </c:pt>
                <c:pt idx="63897">
                  <c:v>834.33984380000004</c:v>
                </c:pt>
                <c:pt idx="63898">
                  <c:v>609.12890619999996</c:v>
                </c:pt>
                <c:pt idx="63899">
                  <c:v>664.1875</c:v>
                </c:pt>
                <c:pt idx="63900">
                  <c:v>821.94140619999996</c:v>
                </c:pt>
                <c:pt idx="63901">
                  <c:v>572.234375</c:v>
                </c:pt>
                <c:pt idx="63902">
                  <c:v>778.16796880000004</c:v>
                </c:pt>
                <c:pt idx="63903">
                  <c:v>783.16796880000004</c:v>
                </c:pt>
                <c:pt idx="63904">
                  <c:v>418.12890620000002</c:v>
                </c:pt>
                <c:pt idx="63905">
                  <c:v>734.12890619999996</c:v>
                </c:pt>
                <c:pt idx="63906">
                  <c:v>672.33984380000004</c:v>
                </c:pt>
                <c:pt idx="63907">
                  <c:v>595.24609380000004</c:v>
                </c:pt>
                <c:pt idx="63908">
                  <c:v>447.24609379999998</c:v>
                </c:pt>
                <c:pt idx="63909">
                  <c:v>756.94140619999996</c:v>
                </c:pt>
                <c:pt idx="63910">
                  <c:v>876.94140619999996</c:v>
                </c:pt>
                <c:pt idx="63911">
                  <c:v>519.33984380000004</c:v>
                </c:pt>
                <c:pt idx="63912">
                  <c:v>798.33984380000004</c:v>
                </c:pt>
                <c:pt idx="63913">
                  <c:v>758.24609380000004</c:v>
                </c:pt>
                <c:pt idx="63914">
                  <c:v>965.94140619999996</c:v>
                </c:pt>
                <c:pt idx="63915">
                  <c:v>745.234375</c:v>
                </c:pt>
                <c:pt idx="63916">
                  <c:v>790.16796880000004</c:v>
                </c:pt>
                <c:pt idx="63917">
                  <c:v>569.16796880000004</c:v>
                </c:pt>
                <c:pt idx="63918">
                  <c:v>764.33984380000004</c:v>
                </c:pt>
                <c:pt idx="63919">
                  <c:v>521.33984380000004</c:v>
                </c:pt>
                <c:pt idx="63920">
                  <c:v>527.12890619999996</c:v>
                </c:pt>
                <c:pt idx="63921">
                  <c:v>705.12890619999996</c:v>
                </c:pt>
                <c:pt idx="63922">
                  <c:v>886.1875</c:v>
                </c:pt>
                <c:pt idx="63923">
                  <c:v>715.24609380000004</c:v>
                </c:pt>
                <c:pt idx="63924">
                  <c:v>708.24609380000004</c:v>
                </c:pt>
                <c:pt idx="63925">
                  <c:v>601.24609380000004</c:v>
                </c:pt>
                <c:pt idx="63926">
                  <c:v>669.94140619999996</c:v>
                </c:pt>
                <c:pt idx="63927">
                  <c:v>804.94140619999996</c:v>
                </c:pt>
                <c:pt idx="63928">
                  <c:v>701.12890619999996</c:v>
                </c:pt>
                <c:pt idx="63929">
                  <c:v>784.12890619999996</c:v>
                </c:pt>
                <c:pt idx="63930">
                  <c:v>688.1875</c:v>
                </c:pt>
                <c:pt idx="63931">
                  <c:v>591.1875</c:v>
                </c:pt>
                <c:pt idx="63932">
                  <c:v>697.24609380000004</c:v>
                </c:pt>
                <c:pt idx="63933">
                  <c:v>681.94140619999996</c:v>
                </c:pt>
                <c:pt idx="63934">
                  <c:v>703.234375</c:v>
                </c:pt>
                <c:pt idx="63935">
                  <c:v>678.16796880000004</c:v>
                </c:pt>
                <c:pt idx="63936">
                  <c:v>863.16796880000004</c:v>
                </c:pt>
                <c:pt idx="63937">
                  <c:v>749.12890619999996</c:v>
                </c:pt>
                <c:pt idx="63938">
                  <c:v>766.12890619999996</c:v>
                </c:pt>
                <c:pt idx="63939">
                  <c:v>649.12890619999996</c:v>
                </c:pt>
                <c:pt idx="63940">
                  <c:v>633.24609380000004</c:v>
                </c:pt>
                <c:pt idx="63941">
                  <c:v>694.234375</c:v>
                </c:pt>
                <c:pt idx="63942">
                  <c:v>715.12890619999996</c:v>
                </c:pt>
                <c:pt idx="63943">
                  <c:v>807.12890619999996</c:v>
                </c:pt>
                <c:pt idx="63944">
                  <c:v>830.12890619999996</c:v>
                </c:pt>
                <c:pt idx="63945">
                  <c:v>757.1875</c:v>
                </c:pt>
                <c:pt idx="63946">
                  <c:v>650.24609380000004</c:v>
                </c:pt>
                <c:pt idx="63947">
                  <c:v>625.24609380000004</c:v>
                </c:pt>
                <c:pt idx="63948">
                  <c:v>907.94140619999996</c:v>
                </c:pt>
                <c:pt idx="63949">
                  <c:v>599.234375</c:v>
                </c:pt>
                <c:pt idx="63950">
                  <c:v>438.234375</c:v>
                </c:pt>
                <c:pt idx="63951">
                  <c:v>815.234375</c:v>
                </c:pt>
                <c:pt idx="63952">
                  <c:v>520.16796880000004</c:v>
                </c:pt>
                <c:pt idx="63953">
                  <c:v>856.16796880000004</c:v>
                </c:pt>
                <c:pt idx="63954">
                  <c:v>691.12890619999996</c:v>
                </c:pt>
                <c:pt idx="63955">
                  <c:v>464.1875</c:v>
                </c:pt>
                <c:pt idx="63956">
                  <c:v>825.1875</c:v>
                </c:pt>
                <c:pt idx="63957">
                  <c:v>436.1875</c:v>
                </c:pt>
                <c:pt idx="63958">
                  <c:v>700.24609380000004</c:v>
                </c:pt>
                <c:pt idx="63959">
                  <c:v>453.12890620000002</c:v>
                </c:pt>
                <c:pt idx="63960">
                  <c:v>765.33984380000004</c:v>
                </c:pt>
                <c:pt idx="63961">
                  <c:v>536.12890619999996</c:v>
                </c:pt>
                <c:pt idx="63962">
                  <c:v>870.12890619999996</c:v>
                </c:pt>
                <c:pt idx="63963">
                  <c:v>716.1875</c:v>
                </c:pt>
                <c:pt idx="63964">
                  <c:v>650.1875</c:v>
                </c:pt>
                <c:pt idx="63965">
                  <c:v>605.24609380000004</c:v>
                </c:pt>
                <c:pt idx="63966">
                  <c:v>562.24609380000004</c:v>
                </c:pt>
                <c:pt idx="63967">
                  <c:v>348.12890620000002</c:v>
                </c:pt>
                <c:pt idx="63968">
                  <c:v>682.12890619999996</c:v>
                </c:pt>
                <c:pt idx="63969">
                  <c:v>701.33984380000004</c:v>
                </c:pt>
                <c:pt idx="63970">
                  <c:v>802.33984380000004</c:v>
                </c:pt>
                <c:pt idx="63971">
                  <c:v>812.1875</c:v>
                </c:pt>
                <c:pt idx="63972">
                  <c:v>726.234375</c:v>
                </c:pt>
                <c:pt idx="63973">
                  <c:v>553.16796880000004</c:v>
                </c:pt>
                <c:pt idx="63974">
                  <c:v>544.16796880000004</c:v>
                </c:pt>
                <c:pt idx="63975">
                  <c:v>804.16796880000004</c:v>
                </c:pt>
                <c:pt idx="63976">
                  <c:v>703.12890619999996</c:v>
                </c:pt>
                <c:pt idx="63977">
                  <c:v>797.1875</c:v>
                </c:pt>
                <c:pt idx="63978">
                  <c:v>702.1875</c:v>
                </c:pt>
                <c:pt idx="63979">
                  <c:v>597.94140619999996</c:v>
                </c:pt>
                <c:pt idx="63980">
                  <c:v>605.234375</c:v>
                </c:pt>
                <c:pt idx="63981">
                  <c:v>574.1875</c:v>
                </c:pt>
                <c:pt idx="63982">
                  <c:v>755.1875</c:v>
                </c:pt>
                <c:pt idx="63983">
                  <c:v>812.24609380000004</c:v>
                </c:pt>
                <c:pt idx="63984">
                  <c:v>540.94140619999996</c:v>
                </c:pt>
                <c:pt idx="63985">
                  <c:v>721.94140619999996</c:v>
                </c:pt>
                <c:pt idx="63986">
                  <c:v>755.94140619999996</c:v>
                </c:pt>
                <c:pt idx="63987">
                  <c:v>688.16796880000004</c:v>
                </c:pt>
                <c:pt idx="63988">
                  <c:v>718.33984380000004</c:v>
                </c:pt>
                <c:pt idx="63989">
                  <c:v>698.1875</c:v>
                </c:pt>
                <c:pt idx="63990">
                  <c:v>565.16796880000004</c:v>
                </c:pt>
                <c:pt idx="63991">
                  <c:v>386.16796879999998</c:v>
                </c:pt>
                <c:pt idx="63992">
                  <c:v>626.16796880000004</c:v>
                </c:pt>
                <c:pt idx="63993">
                  <c:v>699.12890619999996</c:v>
                </c:pt>
                <c:pt idx="63994">
                  <c:v>586.33984380000004</c:v>
                </c:pt>
                <c:pt idx="63995">
                  <c:v>499.1875</c:v>
                </c:pt>
                <c:pt idx="63996">
                  <c:v>564.1875</c:v>
                </c:pt>
                <c:pt idx="63997">
                  <c:v>573.24609380000004</c:v>
                </c:pt>
                <c:pt idx="63998">
                  <c:v>708.234375</c:v>
                </c:pt>
                <c:pt idx="63999">
                  <c:v>802.16796880000004</c:v>
                </c:pt>
                <c:pt idx="64000">
                  <c:v>749.12890619999996</c:v>
                </c:pt>
                <c:pt idx="64001">
                  <c:v>554.33984380000004</c:v>
                </c:pt>
                <c:pt idx="64002">
                  <c:v>797.33984380000004</c:v>
                </c:pt>
                <c:pt idx="64003">
                  <c:v>853.12890619999996</c:v>
                </c:pt>
                <c:pt idx="64004">
                  <c:v>673.1875</c:v>
                </c:pt>
                <c:pt idx="64005">
                  <c:v>575.24609380000004</c:v>
                </c:pt>
                <c:pt idx="64006">
                  <c:v>693.94140619999996</c:v>
                </c:pt>
                <c:pt idx="64007">
                  <c:v>749.234375</c:v>
                </c:pt>
                <c:pt idx="64008">
                  <c:v>637.33984380000004</c:v>
                </c:pt>
                <c:pt idx="64009">
                  <c:v>717.33984380000004</c:v>
                </c:pt>
                <c:pt idx="64010">
                  <c:v>752.12890619999996</c:v>
                </c:pt>
                <c:pt idx="64011">
                  <c:v>522.24609380000004</c:v>
                </c:pt>
                <c:pt idx="64012">
                  <c:v>683.24609380000004</c:v>
                </c:pt>
                <c:pt idx="64013">
                  <c:v>643.24609380000004</c:v>
                </c:pt>
                <c:pt idx="64014">
                  <c:v>674.94140619999996</c:v>
                </c:pt>
                <c:pt idx="64015">
                  <c:v>581.16796880000004</c:v>
                </c:pt>
                <c:pt idx="64016">
                  <c:v>776.16796880000004</c:v>
                </c:pt>
                <c:pt idx="64017">
                  <c:v>601.1875</c:v>
                </c:pt>
                <c:pt idx="64018">
                  <c:v>645.24609380000004</c:v>
                </c:pt>
                <c:pt idx="64019">
                  <c:v>536.94140619999996</c:v>
                </c:pt>
                <c:pt idx="64020">
                  <c:v>435.234375</c:v>
                </c:pt>
                <c:pt idx="64021">
                  <c:v>787.234375</c:v>
                </c:pt>
                <c:pt idx="64022">
                  <c:v>792.234375</c:v>
                </c:pt>
                <c:pt idx="64023">
                  <c:v>690.234375</c:v>
                </c:pt>
                <c:pt idx="64024">
                  <c:v>767.12890619999996</c:v>
                </c:pt>
                <c:pt idx="64025">
                  <c:v>765.24609380000004</c:v>
                </c:pt>
                <c:pt idx="64026">
                  <c:v>557.12890619999996</c:v>
                </c:pt>
                <c:pt idx="64027">
                  <c:v>484.12890620000002</c:v>
                </c:pt>
                <c:pt idx="64028">
                  <c:v>510.12890620000002</c:v>
                </c:pt>
                <c:pt idx="64029">
                  <c:v>800.94140619999996</c:v>
                </c:pt>
                <c:pt idx="64030">
                  <c:v>553.94140619999996</c:v>
                </c:pt>
                <c:pt idx="64031">
                  <c:v>634.234375</c:v>
                </c:pt>
                <c:pt idx="64032">
                  <c:v>478.33984379999998</c:v>
                </c:pt>
                <c:pt idx="64033">
                  <c:v>625.33984380000004</c:v>
                </c:pt>
                <c:pt idx="64034">
                  <c:v>568.12890619999996</c:v>
                </c:pt>
                <c:pt idx="64035">
                  <c:v>562.24609380000004</c:v>
                </c:pt>
                <c:pt idx="64036">
                  <c:v>515.24609380000004</c:v>
                </c:pt>
                <c:pt idx="64037">
                  <c:v>615.24609380000004</c:v>
                </c:pt>
                <c:pt idx="64038">
                  <c:v>583.94140619999996</c:v>
                </c:pt>
                <c:pt idx="64039">
                  <c:v>654.94140619999996</c:v>
                </c:pt>
                <c:pt idx="64040">
                  <c:v>443.234375</c:v>
                </c:pt>
                <c:pt idx="64041">
                  <c:v>633.12890619999996</c:v>
                </c:pt>
                <c:pt idx="64042">
                  <c:v>724.12890619999996</c:v>
                </c:pt>
                <c:pt idx="64043">
                  <c:v>809.1875</c:v>
                </c:pt>
                <c:pt idx="64044">
                  <c:v>650.1875</c:v>
                </c:pt>
                <c:pt idx="64045">
                  <c:v>628.1875</c:v>
                </c:pt>
                <c:pt idx="64046">
                  <c:v>507.1875</c:v>
                </c:pt>
                <c:pt idx="64047">
                  <c:v>594.94140619999996</c:v>
                </c:pt>
                <c:pt idx="64048">
                  <c:v>579.94140619999996</c:v>
                </c:pt>
                <c:pt idx="64049">
                  <c:v>704.234375</c:v>
                </c:pt>
                <c:pt idx="64050">
                  <c:v>669.16796880000004</c:v>
                </c:pt>
                <c:pt idx="64051">
                  <c:v>669.16796880000004</c:v>
                </c:pt>
                <c:pt idx="64052">
                  <c:v>603.16796880000004</c:v>
                </c:pt>
                <c:pt idx="64053">
                  <c:v>715.12890619999996</c:v>
                </c:pt>
                <c:pt idx="64054">
                  <c:v>373.33984379999998</c:v>
                </c:pt>
                <c:pt idx="64055">
                  <c:v>718.33984380000004</c:v>
                </c:pt>
                <c:pt idx="64056">
                  <c:v>676.12890619999996</c:v>
                </c:pt>
                <c:pt idx="64057">
                  <c:v>485.1875</c:v>
                </c:pt>
                <c:pt idx="64058">
                  <c:v>716.94140619999996</c:v>
                </c:pt>
                <c:pt idx="64059">
                  <c:v>801.94140619999996</c:v>
                </c:pt>
                <c:pt idx="64060">
                  <c:v>821.234375</c:v>
                </c:pt>
                <c:pt idx="64061">
                  <c:v>698.33984380000004</c:v>
                </c:pt>
                <c:pt idx="64062">
                  <c:v>710.33984380000004</c:v>
                </c:pt>
                <c:pt idx="64063">
                  <c:v>510.33984379999998</c:v>
                </c:pt>
                <c:pt idx="64064">
                  <c:v>616.12890619999996</c:v>
                </c:pt>
                <c:pt idx="64065">
                  <c:v>442.24609379999998</c:v>
                </c:pt>
                <c:pt idx="64066">
                  <c:v>485.94140620000002</c:v>
                </c:pt>
                <c:pt idx="64067">
                  <c:v>675.234375</c:v>
                </c:pt>
                <c:pt idx="64068">
                  <c:v>535.234375</c:v>
                </c:pt>
                <c:pt idx="64069">
                  <c:v>763.16796880000004</c:v>
                </c:pt>
                <c:pt idx="64070">
                  <c:v>854.12890619999996</c:v>
                </c:pt>
                <c:pt idx="64071">
                  <c:v>526.33984380000004</c:v>
                </c:pt>
                <c:pt idx="64072">
                  <c:v>619.1875</c:v>
                </c:pt>
                <c:pt idx="64073">
                  <c:v>753.24609380000004</c:v>
                </c:pt>
                <c:pt idx="64074">
                  <c:v>770.24609380000004</c:v>
                </c:pt>
                <c:pt idx="64075">
                  <c:v>588.16796880000004</c:v>
                </c:pt>
                <c:pt idx="64076">
                  <c:v>610.12890619999996</c:v>
                </c:pt>
                <c:pt idx="64077">
                  <c:v>712.12890619999996</c:v>
                </c:pt>
                <c:pt idx="64078">
                  <c:v>660.33984380000004</c:v>
                </c:pt>
                <c:pt idx="64079">
                  <c:v>902.1875</c:v>
                </c:pt>
                <c:pt idx="64080">
                  <c:v>736.1875</c:v>
                </c:pt>
                <c:pt idx="64081">
                  <c:v>671.1875</c:v>
                </c:pt>
                <c:pt idx="64082">
                  <c:v>629.1875</c:v>
                </c:pt>
                <c:pt idx="64083">
                  <c:v>541.24609380000004</c:v>
                </c:pt>
                <c:pt idx="64084">
                  <c:v>872.24609380000004</c:v>
                </c:pt>
                <c:pt idx="64085">
                  <c:v>579.16796880000004</c:v>
                </c:pt>
                <c:pt idx="64086">
                  <c:v>640.16796880000004</c:v>
                </c:pt>
                <c:pt idx="64087">
                  <c:v>484.33984379999998</c:v>
                </c:pt>
                <c:pt idx="64088">
                  <c:v>549.12890619999996</c:v>
                </c:pt>
                <c:pt idx="64089">
                  <c:v>889.12890619999996</c:v>
                </c:pt>
                <c:pt idx="64090">
                  <c:v>583.1875</c:v>
                </c:pt>
                <c:pt idx="64091">
                  <c:v>548.1875</c:v>
                </c:pt>
                <c:pt idx="64092">
                  <c:v>685.94140619999996</c:v>
                </c:pt>
                <c:pt idx="64093">
                  <c:v>486.94140620000002</c:v>
                </c:pt>
                <c:pt idx="64094">
                  <c:v>1007.941406</c:v>
                </c:pt>
                <c:pt idx="64095">
                  <c:v>623.234375</c:v>
                </c:pt>
                <c:pt idx="64096">
                  <c:v>952.234375</c:v>
                </c:pt>
                <c:pt idx="64097">
                  <c:v>724.33984380000004</c:v>
                </c:pt>
                <c:pt idx="64098">
                  <c:v>821.12890619999996</c:v>
                </c:pt>
                <c:pt idx="64099">
                  <c:v>875.12890619999996</c:v>
                </c:pt>
                <c:pt idx="64100">
                  <c:v>583.12890619999996</c:v>
                </c:pt>
                <c:pt idx="64101">
                  <c:v>514.24609380000004</c:v>
                </c:pt>
                <c:pt idx="64102">
                  <c:v>746.24609380000004</c:v>
                </c:pt>
                <c:pt idx="64103">
                  <c:v>611.24609380000004</c:v>
                </c:pt>
                <c:pt idx="64104">
                  <c:v>595.16796880000004</c:v>
                </c:pt>
                <c:pt idx="64105">
                  <c:v>642.12890619999996</c:v>
                </c:pt>
                <c:pt idx="64106">
                  <c:v>601.33984380000004</c:v>
                </c:pt>
                <c:pt idx="64107">
                  <c:v>710.33984380000004</c:v>
                </c:pt>
                <c:pt idx="64108">
                  <c:v>878.12890619999996</c:v>
                </c:pt>
                <c:pt idx="64109">
                  <c:v>647.24609380000004</c:v>
                </c:pt>
                <c:pt idx="64110">
                  <c:v>680.94140619999996</c:v>
                </c:pt>
                <c:pt idx="64111">
                  <c:v>644.234375</c:v>
                </c:pt>
                <c:pt idx="64112">
                  <c:v>641.12890619999996</c:v>
                </c:pt>
                <c:pt idx="64113">
                  <c:v>652.1875</c:v>
                </c:pt>
                <c:pt idx="64114">
                  <c:v>651.94140619999996</c:v>
                </c:pt>
                <c:pt idx="64115">
                  <c:v>698.16796880000004</c:v>
                </c:pt>
                <c:pt idx="64116">
                  <c:v>671.16796880000004</c:v>
                </c:pt>
                <c:pt idx="64117">
                  <c:v>725.16796880000004</c:v>
                </c:pt>
                <c:pt idx="64118">
                  <c:v>670.16796880000004</c:v>
                </c:pt>
                <c:pt idx="64119">
                  <c:v>589.16796880000004</c:v>
                </c:pt>
                <c:pt idx="64120">
                  <c:v>630.33984380000004</c:v>
                </c:pt>
                <c:pt idx="64121">
                  <c:v>575.24609380000004</c:v>
                </c:pt>
                <c:pt idx="64122">
                  <c:v>738.24609380000004</c:v>
                </c:pt>
                <c:pt idx="64123">
                  <c:v>653.12890619999996</c:v>
                </c:pt>
                <c:pt idx="64124">
                  <c:v>625.12890619999996</c:v>
                </c:pt>
                <c:pt idx="64125">
                  <c:v>639.12890619999996</c:v>
                </c:pt>
                <c:pt idx="64126">
                  <c:v>738.12890619999996</c:v>
                </c:pt>
                <c:pt idx="64127">
                  <c:v>623.1875</c:v>
                </c:pt>
                <c:pt idx="64128">
                  <c:v>654.94140619999996</c:v>
                </c:pt>
                <c:pt idx="64129">
                  <c:v>653.234375</c:v>
                </c:pt>
                <c:pt idx="64130">
                  <c:v>970.234375</c:v>
                </c:pt>
                <c:pt idx="64131">
                  <c:v>741.234375</c:v>
                </c:pt>
                <c:pt idx="64132">
                  <c:v>580.16796880000004</c:v>
                </c:pt>
                <c:pt idx="64133">
                  <c:v>858.16796880000004</c:v>
                </c:pt>
                <c:pt idx="64134">
                  <c:v>621.12890619999996</c:v>
                </c:pt>
                <c:pt idx="64135">
                  <c:v>621.33984380000004</c:v>
                </c:pt>
                <c:pt idx="64136">
                  <c:v>680.33984380000004</c:v>
                </c:pt>
                <c:pt idx="64137">
                  <c:v>628.33984380000004</c:v>
                </c:pt>
                <c:pt idx="64138">
                  <c:v>735.12890619999996</c:v>
                </c:pt>
                <c:pt idx="64139">
                  <c:v>1079.9414059999999</c:v>
                </c:pt>
                <c:pt idx="64140">
                  <c:v>641.16796880000004</c:v>
                </c:pt>
                <c:pt idx="64141">
                  <c:v>693.16796880000004</c:v>
                </c:pt>
                <c:pt idx="64142">
                  <c:v>727.12890619999996</c:v>
                </c:pt>
                <c:pt idx="64143">
                  <c:v>752.1875</c:v>
                </c:pt>
                <c:pt idx="64144">
                  <c:v>460.24609379999998</c:v>
                </c:pt>
                <c:pt idx="64145">
                  <c:v>736.94140619999996</c:v>
                </c:pt>
                <c:pt idx="64146">
                  <c:v>602.16796880000004</c:v>
                </c:pt>
                <c:pt idx="64147">
                  <c:v>613.16796880000004</c:v>
                </c:pt>
                <c:pt idx="64148">
                  <c:v>469.12890620000002</c:v>
                </c:pt>
                <c:pt idx="64149">
                  <c:v>659.12890619999996</c:v>
                </c:pt>
                <c:pt idx="64150">
                  <c:v>729.12890619999996</c:v>
                </c:pt>
                <c:pt idx="64151">
                  <c:v>697.24609380000004</c:v>
                </c:pt>
                <c:pt idx="64152">
                  <c:v>728.234375</c:v>
                </c:pt>
                <c:pt idx="64153">
                  <c:v>752.16796880000004</c:v>
                </c:pt>
                <c:pt idx="64154">
                  <c:v>623.12890619999996</c:v>
                </c:pt>
                <c:pt idx="64155">
                  <c:v>627.12890619999996</c:v>
                </c:pt>
                <c:pt idx="64156">
                  <c:v>610.1875</c:v>
                </c:pt>
                <c:pt idx="64157">
                  <c:v>575.1875</c:v>
                </c:pt>
                <c:pt idx="64158">
                  <c:v>645.234375</c:v>
                </c:pt>
                <c:pt idx="64159">
                  <c:v>553.16796880000004</c:v>
                </c:pt>
                <c:pt idx="64160">
                  <c:v>676.16796880000004</c:v>
                </c:pt>
                <c:pt idx="64161">
                  <c:v>670.16796880000004</c:v>
                </c:pt>
                <c:pt idx="64162">
                  <c:v>414.12890620000002</c:v>
                </c:pt>
                <c:pt idx="64163">
                  <c:v>673.33984380000004</c:v>
                </c:pt>
                <c:pt idx="64164">
                  <c:v>691.24609380000004</c:v>
                </c:pt>
                <c:pt idx="64165">
                  <c:v>550.24609380000004</c:v>
                </c:pt>
                <c:pt idx="64166">
                  <c:v>989.94140619999996</c:v>
                </c:pt>
                <c:pt idx="64167">
                  <c:v>748.94140619999996</c:v>
                </c:pt>
                <c:pt idx="64168">
                  <c:v>529.94140619999996</c:v>
                </c:pt>
                <c:pt idx="64169">
                  <c:v>870.16796880000004</c:v>
                </c:pt>
                <c:pt idx="64170">
                  <c:v>623.12890619999996</c:v>
                </c:pt>
                <c:pt idx="64171">
                  <c:v>562.12890619999996</c:v>
                </c:pt>
                <c:pt idx="64172">
                  <c:v>493.33984379999998</c:v>
                </c:pt>
                <c:pt idx="64173">
                  <c:v>649.33984380000004</c:v>
                </c:pt>
                <c:pt idx="64174">
                  <c:v>778.1875</c:v>
                </c:pt>
                <c:pt idx="64175">
                  <c:v>595.24609380000004</c:v>
                </c:pt>
                <c:pt idx="64176">
                  <c:v>543.94140619999996</c:v>
                </c:pt>
                <c:pt idx="64177">
                  <c:v>481.12890620000002</c:v>
                </c:pt>
                <c:pt idx="64178">
                  <c:v>738.33984380000004</c:v>
                </c:pt>
                <c:pt idx="64179">
                  <c:v>708.12890619999996</c:v>
                </c:pt>
                <c:pt idx="64180">
                  <c:v>678.12890619999996</c:v>
                </c:pt>
                <c:pt idx="64181">
                  <c:v>530.24609380000004</c:v>
                </c:pt>
                <c:pt idx="64182">
                  <c:v>794.234375</c:v>
                </c:pt>
                <c:pt idx="64183">
                  <c:v>678.16796880000004</c:v>
                </c:pt>
                <c:pt idx="64184">
                  <c:v>877.16796880000004</c:v>
                </c:pt>
                <c:pt idx="64185">
                  <c:v>573.16796880000004</c:v>
                </c:pt>
                <c:pt idx="64186">
                  <c:v>656.33984380000004</c:v>
                </c:pt>
                <c:pt idx="64187">
                  <c:v>752.33984380000004</c:v>
                </c:pt>
                <c:pt idx="64188">
                  <c:v>678.1875</c:v>
                </c:pt>
                <c:pt idx="64189">
                  <c:v>708.1875</c:v>
                </c:pt>
                <c:pt idx="64190">
                  <c:v>707.1875</c:v>
                </c:pt>
                <c:pt idx="64191">
                  <c:v>550.1875</c:v>
                </c:pt>
                <c:pt idx="64192">
                  <c:v>788.94140619999996</c:v>
                </c:pt>
                <c:pt idx="64193">
                  <c:v>701.234375</c:v>
                </c:pt>
                <c:pt idx="64194">
                  <c:v>482.12890620000002</c:v>
                </c:pt>
                <c:pt idx="64195">
                  <c:v>540.12890619999996</c:v>
                </c:pt>
                <c:pt idx="64196">
                  <c:v>564.33984380000004</c:v>
                </c:pt>
                <c:pt idx="64197">
                  <c:v>563.12890619999996</c:v>
                </c:pt>
                <c:pt idx="64198">
                  <c:v>477.94140620000002</c:v>
                </c:pt>
                <c:pt idx="64199">
                  <c:v>739.94140619999996</c:v>
                </c:pt>
                <c:pt idx="64200">
                  <c:v>747.94140619999996</c:v>
                </c:pt>
                <c:pt idx="64201">
                  <c:v>580.234375</c:v>
                </c:pt>
                <c:pt idx="64202">
                  <c:v>420.33984379999998</c:v>
                </c:pt>
                <c:pt idx="64203">
                  <c:v>631.1875</c:v>
                </c:pt>
                <c:pt idx="64204">
                  <c:v>592.1875</c:v>
                </c:pt>
                <c:pt idx="64205">
                  <c:v>592.24609380000004</c:v>
                </c:pt>
                <c:pt idx="64206">
                  <c:v>605.94140619999996</c:v>
                </c:pt>
                <c:pt idx="64207">
                  <c:v>664.234375</c:v>
                </c:pt>
                <c:pt idx="64208">
                  <c:v>805.234375</c:v>
                </c:pt>
                <c:pt idx="64209">
                  <c:v>572.12890619999996</c:v>
                </c:pt>
                <c:pt idx="64210">
                  <c:v>877.33984380000004</c:v>
                </c:pt>
                <c:pt idx="64211">
                  <c:v>775.12890619999996</c:v>
                </c:pt>
                <c:pt idx="64212">
                  <c:v>735.12890619999996</c:v>
                </c:pt>
                <c:pt idx="64213">
                  <c:v>719.1875</c:v>
                </c:pt>
                <c:pt idx="64214">
                  <c:v>667.1875</c:v>
                </c:pt>
                <c:pt idx="64215">
                  <c:v>727.234375</c:v>
                </c:pt>
                <c:pt idx="64216">
                  <c:v>621.16796880000004</c:v>
                </c:pt>
                <c:pt idx="64217">
                  <c:v>659.12890619999996</c:v>
                </c:pt>
                <c:pt idx="64218">
                  <c:v>587.33984380000004</c:v>
                </c:pt>
                <c:pt idx="64219">
                  <c:v>661.12890619999996</c:v>
                </c:pt>
                <c:pt idx="64220">
                  <c:v>560.1875</c:v>
                </c:pt>
                <c:pt idx="64221">
                  <c:v>590.1875</c:v>
                </c:pt>
                <c:pt idx="64222">
                  <c:v>552.24609380000004</c:v>
                </c:pt>
                <c:pt idx="64223">
                  <c:v>441.16796879999998</c:v>
                </c:pt>
                <c:pt idx="64224">
                  <c:v>725.16796880000004</c:v>
                </c:pt>
                <c:pt idx="64225">
                  <c:v>569.33984380000004</c:v>
                </c:pt>
                <c:pt idx="64226">
                  <c:v>745.1875</c:v>
                </c:pt>
                <c:pt idx="64227">
                  <c:v>427.24609379999998</c:v>
                </c:pt>
                <c:pt idx="64228">
                  <c:v>836.24609380000004</c:v>
                </c:pt>
                <c:pt idx="64229">
                  <c:v>505.94140620000002</c:v>
                </c:pt>
                <c:pt idx="64230">
                  <c:v>632.94140619999996</c:v>
                </c:pt>
                <c:pt idx="64231">
                  <c:v>560.234375</c:v>
                </c:pt>
                <c:pt idx="64232">
                  <c:v>717.234375</c:v>
                </c:pt>
                <c:pt idx="64233">
                  <c:v>571.16796880000004</c:v>
                </c:pt>
                <c:pt idx="64234">
                  <c:v>651.12890619999996</c:v>
                </c:pt>
                <c:pt idx="64235">
                  <c:v>474.33984379999998</c:v>
                </c:pt>
                <c:pt idx="64236">
                  <c:v>616.12890619999996</c:v>
                </c:pt>
                <c:pt idx="64237">
                  <c:v>886.12890619999996</c:v>
                </c:pt>
                <c:pt idx="64238">
                  <c:v>627.1875</c:v>
                </c:pt>
                <c:pt idx="64239">
                  <c:v>747.94140619999996</c:v>
                </c:pt>
                <c:pt idx="64240">
                  <c:v>516.12890619999996</c:v>
                </c:pt>
                <c:pt idx="64241">
                  <c:v>595.12890619999996</c:v>
                </c:pt>
                <c:pt idx="64242">
                  <c:v>465.1875</c:v>
                </c:pt>
                <c:pt idx="64243">
                  <c:v>713.1875</c:v>
                </c:pt>
                <c:pt idx="64244">
                  <c:v>668.94140619999996</c:v>
                </c:pt>
                <c:pt idx="64245">
                  <c:v>638.234375</c:v>
                </c:pt>
                <c:pt idx="64246">
                  <c:v>679.234375</c:v>
                </c:pt>
                <c:pt idx="64247">
                  <c:v>761.16796880000004</c:v>
                </c:pt>
                <c:pt idx="64248">
                  <c:v>702.12890619999996</c:v>
                </c:pt>
                <c:pt idx="64249">
                  <c:v>920.12890619999996</c:v>
                </c:pt>
                <c:pt idx="64250">
                  <c:v>607.12890619999996</c:v>
                </c:pt>
                <c:pt idx="64251">
                  <c:v>532.1875</c:v>
                </c:pt>
                <c:pt idx="64252">
                  <c:v>718.1875</c:v>
                </c:pt>
                <c:pt idx="64253">
                  <c:v>822.24609380000004</c:v>
                </c:pt>
                <c:pt idx="64254">
                  <c:v>602.234375</c:v>
                </c:pt>
                <c:pt idx="64255">
                  <c:v>856.16796880000004</c:v>
                </c:pt>
                <c:pt idx="64256">
                  <c:v>651.12890619999996</c:v>
                </c:pt>
                <c:pt idx="64257">
                  <c:v>459.12890620000002</c:v>
                </c:pt>
                <c:pt idx="64258">
                  <c:v>761.33984380000004</c:v>
                </c:pt>
                <c:pt idx="64259">
                  <c:v>803.33984380000004</c:v>
                </c:pt>
                <c:pt idx="64260">
                  <c:v>441.12890620000002</c:v>
                </c:pt>
                <c:pt idx="64261">
                  <c:v>681.12890619999996</c:v>
                </c:pt>
                <c:pt idx="64262">
                  <c:v>717.12890619999996</c:v>
                </c:pt>
                <c:pt idx="64263">
                  <c:v>877.12890619999996</c:v>
                </c:pt>
                <c:pt idx="64264">
                  <c:v>568.12890619999996</c:v>
                </c:pt>
                <c:pt idx="64265">
                  <c:v>472.94140620000002</c:v>
                </c:pt>
                <c:pt idx="64266">
                  <c:v>674.234375</c:v>
                </c:pt>
                <c:pt idx="64267">
                  <c:v>466.234375</c:v>
                </c:pt>
                <c:pt idx="64268">
                  <c:v>513.12890619999996</c:v>
                </c:pt>
                <c:pt idx="64269">
                  <c:v>668.33984380000004</c:v>
                </c:pt>
                <c:pt idx="64270">
                  <c:v>607.1875</c:v>
                </c:pt>
                <c:pt idx="64271">
                  <c:v>717.234375</c:v>
                </c:pt>
                <c:pt idx="64272">
                  <c:v>862.234375</c:v>
                </c:pt>
                <c:pt idx="64273">
                  <c:v>658.234375</c:v>
                </c:pt>
                <c:pt idx="64274">
                  <c:v>552.16796880000004</c:v>
                </c:pt>
                <c:pt idx="64275">
                  <c:v>632.16796880000004</c:v>
                </c:pt>
                <c:pt idx="64276">
                  <c:v>809.16796880000004</c:v>
                </c:pt>
                <c:pt idx="64277">
                  <c:v>616.16796880000004</c:v>
                </c:pt>
                <c:pt idx="64278">
                  <c:v>826.16796880000004</c:v>
                </c:pt>
                <c:pt idx="64279">
                  <c:v>724.12890619999996</c:v>
                </c:pt>
                <c:pt idx="64280">
                  <c:v>621.33984380000004</c:v>
                </c:pt>
                <c:pt idx="64281">
                  <c:v>486.33984379999998</c:v>
                </c:pt>
                <c:pt idx="64282">
                  <c:v>701.12890619999996</c:v>
                </c:pt>
                <c:pt idx="64283">
                  <c:v>743.12890619999996</c:v>
                </c:pt>
                <c:pt idx="64284">
                  <c:v>589.12890619999996</c:v>
                </c:pt>
                <c:pt idx="64285">
                  <c:v>759.1875</c:v>
                </c:pt>
                <c:pt idx="64286">
                  <c:v>805.24609380000004</c:v>
                </c:pt>
                <c:pt idx="64287">
                  <c:v>796.94140619999996</c:v>
                </c:pt>
                <c:pt idx="64288">
                  <c:v>594.94140619999996</c:v>
                </c:pt>
                <c:pt idx="64289">
                  <c:v>809.12890619999996</c:v>
                </c:pt>
                <c:pt idx="64290">
                  <c:v>514.33984380000004</c:v>
                </c:pt>
                <c:pt idx="64291">
                  <c:v>632.1875</c:v>
                </c:pt>
                <c:pt idx="64292">
                  <c:v>925.24609380000004</c:v>
                </c:pt>
                <c:pt idx="64293">
                  <c:v>679.94140619999996</c:v>
                </c:pt>
                <c:pt idx="64294">
                  <c:v>624.234375</c:v>
                </c:pt>
                <c:pt idx="64295">
                  <c:v>800.234375</c:v>
                </c:pt>
                <c:pt idx="64296">
                  <c:v>700.16796880000004</c:v>
                </c:pt>
                <c:pt idx="64297">
                  <c:v>765.16796880000004</c:v>
                </c:pt>
                <c:pt idx="64298">
                  <c:v>589.12890619999996</c:v>
                </c:pt>
                <c:pt idx="64299">
                  <c:v>684.12890619999996</c:v>
                </c:pt>
                <c:pt idx="64300">
                  <c:v>582.33984380000004</c:v>
                </c:pt>
                <c:pt idx="64301">
                  <c:v>556.12890619999996</c:v>
                </c:pt>
                <c:pt idx="64302">
                  <c:v>366.1875</c:v>
                </c:pt>
                <c:pt idx="64303">
                  <c:v>653.24609380000004</c:v>
                </c:pt>
                <c:pt idx="64304">
                  <c:v>670.24609380000004</c:v>
                </c:pt>
                <c:pt idx="64305">
                  <c:v>874.94140619999996</c:v>
                </c:pt>
                <c:pt idx="64306">
                  <c:v>663.234375</c:v>
                </c:pt>
                <c:pt idx="64307">
                  <c:v>657.12890619999996</c:v>
                </c:pt>
                <c:pt idx="64308">
                  <c:v>721.1875</c:v>
                </c:pt>
                <c:pt idx="64309">
                  <c:v>547.1875</c:v>
                </c:pt>
                <c:pt idx="64310">
                  <c:v>586.24609380000004</c:v>
                </c:pt>
                <c:pt idx="64311">
                  <c:v>702.234375</c:v>
                </c:pt>
                <c:pt idx="64312">
                  <c:v>694.16796880000004</c:v>
                </c:pt>
                <c:pt idx="64313">
                  <c:v>624.16796880000004</c:v>
                </c:pt>
                <c:pt idx="64314">
                  <c:v>629.12890619999996</c:v>
                </c:pt>
                <c:pt idx="64315">
                  <c:v>627.12890619999996</c:v>
                </c:pt>
                <c:pt idx="64316">
                  <c:v>817.12890619999996</c:v>
                </c:pt>
                <c:pt idx="64317">
                  <c:v>605.12890619999996</c:v>
                </c:pt>
                <c:pt idx="64318">
                  <c:v>548.1875</c:v>
                </c:pt>
                <c:pt idx="64319">
                  <c:v>846.94140619999996</c:v>
                </c:pt>
                <c:pt idx="64320">
                  <c:v>566.94140619999996</c:v>
                </c:pt>
                <c:pt idx="64321">
                  <c:v>608.16796880000004</c:v>
                </c:pt>
                <c:pt idx="64322">
                  <c:v>1014.167969</c:v>
                </c:pt>
                <c:pt idx="64323">
                  <c:v>827.33984380000004</c:v>
                </c:pt>
                <c:pt idx="64324">
                  <c:v>647.1875</c:v>
                </c:pt>
                <c:pt idx="64325">
                  <c:v>987.94140619999996</c:v>
                </c:pt>
                <c:pt idx="64326">
                  <c:v>547.234375</c:v>
                </c:pt>
                <c:pt idx="64327">
                  <c:v>482.234375</c:v>
                </c:pt>
                <c:pt idx="64328">
                  <c:v>720.16796880000004</c:v>
                </c:pt>
                <c:pt idx="64329">
                  <c:v>718.12890619999996</c:v>
                </c:pt>
                <c:pt idx="64330">
                  <c:v>375.12890620000002</c:v>
                </c:pt>
                <c:pt idx="64331">
                  <c:v>724.12890619999996</c:v>
                </c:pt>
                <c:pt idx="64332">
                  <c:v>882.12890619999996</c:v>
                </c:pt>
                <c:pt idx="64333">
                  <c:v>770.33984380000004</c:v>
                </c:pt>
                <c:pt idx="64334">
                  <c:v>488.12890620000002</c:v>
                </c:pt>
                <c:pt idx="64335">
                  <c:v>621.24609380000004</c:v>
                </c:pt>
                <c:pt idx="64336">
                  <c:v>577.234375</c:v>
                </c:pt>
                <c:pt idx="64337">
                  <c:v>572.234375</c:v>
                </c:pt>
                <c:pt idx="64338">
                  <c:v>612.16796880000004</c:v>
                </c:pt>
                <c:pt idx="64339">
                  <c:v>507.12890620000002</c:v>
                </c:pt>
                <c:pt idx="64340">
                  <c:v>691.1875</c:v>
                </c:pt>
                <c:pt idx="64341">
                  <c:v>928.1875</c:v>
                </c:pt>
                <c:pt idx="64342">
                  <c:v>701.94140619999996</c:v>
                </c:pt>
                <c:pt idx="64343">
                  <c:v>817.234375</c:v>
                </c:pt>
                <c:pt idx="64344">
                  <c:v>669.234375</c:v>
                </c:pt>
                <c:pt idx="64345">
                  <c:v>600.16796880000004</c:v>
                </c:pt>
                <c:pt idx="64346">
                  <c:v>554.16796880000004</c:v>
                </c:pt>
                <c:pt idx="64347">
                  <c:v>706.33984380000004</c:v>
                </c:pt>
                <c:pt idx="64348">
                  <c:v>679.12890619999996</c:v>
                </c:pt>
                <c:pt idx="64349">
                  <c:v>754.12890619999996</c:v>
                </c:pt>
                <c:pt idx="64350">
                  <c:v>814.94140619999996</c:v>
                </c:pt>
                <c:pt idx="64351">
                  <c:v>707.16796880000004</c:v>
                </c:pt>
                <c:pt idx="64352">
                  <c:v>479.24609379999998</c:v>
                </c:pt>
                <c:pt idx="64353">
                  <c:v>680.94140619999996</c:v>
                </c:pt>
                <c:pt idx="64354">
                  <c:v>545.16796880000004</c:v>
                </c:pt>
                <c:pt idx="64355">
                  <c:v>637.16796880000004</c:v>
                </c:pt>
                <c:pt idx="64356">
                  <c:v>623.33984380000004</c:v>
                </c:pt>
                <c:pt idx="64357">
                  <c:v>758.12890619999996</c:v>
                </c:pt>
                <c:pt idx="64358">
                  <c:v>1107.2460940000001</c:v>
                </c:pt>
                <c:pt idx="64359">
                  <c:v>629.94140619999996</c:v>
                </c:pt>
                <c:pt idx="64360">
                  <c:v>906.234375</c:v>
                </c:pt>
                <c:pt idx="64361">
                  <c:v>432.12890620000002</c:v>
                </c:pt>
                <c:pt idx="64362">
                  <c:v>811.12890619999996</c:v>
                </c:pt>
                <c:pt idx="64363">
                  <c:v>659.12890619999996</c:v>
                </c:pt>
                <c:pt idx="64364">
                  <c:v>756.33984380000004</c:v>
                </c:pt>
                <c:pt idx="64365">
                  <c:v>706.12890619999996</c:v>
                </c:pt>
                <c:pt idx="64366">
                  <c:v>660.12890619999996</c:v>
                </c:pt>
                <c:pt idx="64367">
                  <c:v>773.12890619999996</c:v>
                </c:pt>
                <c:pt idx="64368">
                  <c:v>778.1875</c:v>
                </c:pt>
                <c:pt idx="64369">
                  <c:v>674.1875</c:v>
                </c:pt>
                <c:pt idx="64370">
                  <c:v>611.24609380000004</c:v>
                </c:pt>
                <c:pt idx="64371">
                  <c:v>645.234375</c:v>
                </c:pt>
                <c:pt idx="64372">
                  <c:v>697.234375</c:v>
                </c:pt>
                <c:pt idx="64373">
                  <c:v>725.16796880000004</c:v>
                </c:pt>
                <c:pt idx="64374">
                  <c:v>886.16796880000004</c:v>
                </c:pt>
                <c:pt idx="64375">
                  <c:v>907.16796880000004</c:v>
                </c:pt>
                <c:pt idx="64376">
                  <c:v>700.12890619999996</c:v>
                </c:pt>
                <c:pt idx="64377">
                  <c:v>695.33984380000004</c:v>
                </c:pt>
                <c:pt idx="64378">
                  <c:v>770.33984380000004</c:v>
                </c:pt>
                <c:pt idx="64379">
                  <c:v>885.33984380000004</c:v>
                </c:pt>
                <c:pt idx="64380">
                  <c:v>586.12890619999996</c:v>
                </c:pt>
                <c:pt idx="64381">
                  <c:v>581.1875</c:v>
                </c:pt>
                <c:pt idx="64382">
                  <c:v>685.24609380000004</c:v>
                </c:pt>
                <c:pt idx="64383">
                  <c:v>785.234375</c:v>
                </c:pt>
                <c:pt idx="64384">
                  <c:v>722.12890619999996</c:v>
                </c:pt>
                <c:pt idx="64385">
                  <c:v>673.12890619999996</c:v>
                </c:pt>
                <c:pt idx="64386">
                  <c:v>696.94140619999996</c:v>
                </c:pt>
                <c:pt idx="64387">
                  <c:v>1046.9414059999999</c:v>
                </c:pt>
                <c:pt idx="64388">
                  <c:v>578.234375</c:v>
                </c:pt>
                <c:pt idx="64389">
                  <c:v>585.234375</c:v>
                </c:pt>
                <c:pt idx="64390">
                  <c:v>651.234375</c:v>
                </c:pt>
                <c:pt idx="64391">
                  <c:v>574.16796880000004</c:v>
                </c:pt>
                <c:pt idx="64392">
                  <c:v>721.16796880000004</c:v>
                </c:pt>
                <c:pt idx="64393">
                  <c:v>764.12890619999996</c:v>
                </c:pt>
                <c:pt idx="64394">
                  <c:v>547.24609380000004</c:v>
                </c:pt>
                <c:pt idx="64395">
                  <c:v>628.94140619999996</c:v>
                </c:pt>
                <c:pt idx="64396">
                  <c:v>772.94140619999996</c:v>
                </c:pt>
                <c:pt idx="64397">
                  <c:v>695.234375</c:v>
                </c:pt>
                <c:pt idx="64398">
                  <c:v>761.33984380000004</c:v>
                </c:pt>
                <c:pt idx="64399">
                  <c:v>544.12890619999996</c:v>
                </c:pt>
                <c:pt idx="64400">
                  <c:v>709.1875</c:v>
                </c:pt>
                <c:pt idx="64401">
                  <c:v>790.24609380000004</c:v>
                </c:pt>
                <c:pt idx="64402">
                  <c:v>726.24609380000004</c:v>
                </c:pt>
                <c:pt idx="64403">
                  <c:v>695.94140619999996</c:v>
                </c:pt>
                <c:pt idx="64404">
                  <c:v>771.234375</c:v>
                </c:pt>
                <c:pt idx="64405">
                  <c:v>699.16796880000004</c:v>
                </c:pt>
                <c:pt idx="64406">
                  <c:v>403.12890620000002</c:v>
                </c:pt>
                <c:pt idx="64407">
                  <c:v>580.33984380000004</c:v>
                </c:pt>
                <c:pt idx="64408">
                  <c:v>589.12890619999996</c:v>
                </c:pt>
                <c:pt idx="64409">
                  <c:v>636.12890619999996</c:v>
                </c:pt>
                <c:pt idx="64410">
                  <c:v>845.12890619999996</c:v>
                </c:pt>
                <c:pt idx="64411">
                  <c:v>599.94140619999996</c:v>
                </c:pt>
                <c:pt idx="64412">
                  <c:v>788.16796880000004</c:v>
                </c:pt>
                <c:pt idx="64413">
                  <c:v>781.12890619999996</c:v>
                </c:pt>
                <c:pt idx="64414">
                  <c:v>625.12890619999996</c:v>
                </c:pt>
                <c:pt idx="64415">
                  <c:v>729.12890619999996</c:v>
                </c:pt>
                <c:pt idx="64416">
                  <c:v>737.1875</c:v>
                </c:pt>
                <c:pt idx="64417">
                  <c:v>702.1875</c:v>
                </c:pt>
                <c:pt idx="64418">
                  <c:v>613.24609380000004</c:v>
                </c:pt>
                <c:pt idx="64419">
                  <c:v>718.24609380000004</c:v>
                </c:pt>
                <c:pt idx="64420">
                  <c:v>651.24609380000004</c:v>
                </c:pt>
                <c:pt idx="64421">
                  <c:v>715.24609380000004</c:v>
                </c:pt>
                <c:pt idx="64422">
                  <c:v>666.94140619999996</c:v>
                </c:pt>
                <c:pt idx="64423">
                  <c:v>685.234375</c:v>
                </c:pt>
                <c:pt idx="64424">
                  <c:v>899.234375</c:v>
                </c:pt>
                <c:pt idx="64425">
                  <c:v>600.234375</c:v>
                </c:pt>
                <c:pt idx="64426">
                  <c:v>680.12890619999996</c:v>
                </c:pt>
                <c:pt idx="64427">
                  <c:v>591.33984380000004</c:v>
                </c:pt>
                <c:pt idx="64428">
                  <c:v>806.33984380000004</c:v>
                </c:pt>
                <c:pt idx="64429">
                  <c:v>602.12890619999996</c:v>
                </c:pt>
                <c:pt idx="64430">
                  <c:v>561.12890619999996</c:v>
                </c:pt>
                <c:pt idx="64431">
                  <c:v>536.12890619999996</c:v>
                </c:pt>
                <c:pt idx="64432">
                  <c:v>603.1875</c:v>
                </c:pt>
                <c:pt idx="64433">
                  <c:v>517.24609380000004</c:v>
                </c:pt>
                <c:pt idx="64434">
                  <c:v>743.24609380000004</c:v>
                </c:pt>
                <c:pt idx="64435">
                  <c:v>557.234375</c:v>
                </c:pt>
                <c:pt idx="64436">
                  <c:v>779.234375</c:v>
                </c:pt>
                <c:pt idx="64437">
                  <c:v>618.16796880000004</c:v>
                </c:pt>
                <c:pt idx="64438">
                  <c:v>935.16796880000004</c:v>
                </c:pt>
                <c:pt idx="64439">
                  <c:v>684.12890619999996</c:v>
                </c:pt>
                <c:pt idx="64440">
                  <c:v>733.12890619999996</c:v>
                </c:pt>
                <c:pt idx="64441">
                  <c:v>664.12890619999996</c:v>
                </c:pt>
                <c:pt idx="64442">
                  <c:v>763.33984380000004</c:v>
                </c:pt>
                <c:pt idx="64443">
                  <c:v>578.12890619999996</c:v>
                </c:pt>
                <c:pt idx="64444">
                  <c:v>856.24609380000004</c:v>
                </c:pt>
                <c:pt idx="64445">
                  <c:v>781.24609380000004</c:v>
                </c:pt>
                <c:pt idx="64446">
                  <c:v>910.24609380000004</c:v>
                </c:pt>
                <c:pt idx="64447">
                  <c:v>636.94140619999996</c:v>
                </c:pt>
                <c:pt idx="64448">
                  <c:v>584.234375</c:v>
                </c:pt>
                <c:pt idx="64449">
                  <c:v>847.234375</c:v>
                </c:pt>
                <c:pt idx="64450">
                  <c:v>745.16796880000004</c:v>
                </c:pt>
                <c:pt idx="64451">
                  <c:v>712.33984380000004</c:v>
                </c:pt>
                <c:pt idx="64452">
                  <c:v>695.33984380000004</c:v>
                </c:pt>
                <c:pt idx="64453">
                  <c:v>740.1875</c:v>
                </c:pt>
                <c:pt idx="64454">
                  <c:v>566.1875</c:v>
                </c:pt>
                <c:pt idx="64455">
                  <c:v>583.24609380000004</c:v>
                </c:pt>
                <c:pt idx="64456">
                  <c:v>455.94140620000002</c:v>
                </c:pt>
                <c:pt idx="64457">
                  <c:v>661.94140619999996</c:v>
                </c:pt>
                <c:pt idx="64458">
                  <c:v>636.16796880000004</c:v>
                </c:pt>
                <c:pt idx="64459">
                  <c:v>748.12890619999996</c:v>
                </c:pt>
                <c:pt idx="64460">
                  <c:v>522.12890619999996</c:v>
                </c:pt>
                <c:pt idx="64461">
                  <c:v>693.33984380000004</c:v>
                </c:pt>
                <c:pt idx="64462">
                  <c:v>774.1875</c:v>
                </c:pt>
                <c:pt idx="64463">
                  <c:v>921.24609380000004</c:v>
                </c:pt>
                <c:pt idx="64464">
                  <c:v>489.234375</c:v>
                </c:pt>
                <c:pt idx="64465">
                  <c:v>701.234375</c:v>
                </c:pt>
                <c:pt idx="64466">
                  <c:v>800.16796880000004</c:v>
                </c:pt>
                <c:pt idx="64467">
                  <c:v>755.16796880000004</c:v>
                </c:pt>
                <c:pt idx="64468">
                  <c:v>494.16796879999998</c:v>
                </c:pt>
                <c:pt idx="64469">
                  <c:v>756.1875</c:v>
                </c:pt>
                <c:pt idx="64470">
                  <c:v>625.1875</c:v>
                </c:pt>
                <c:pt idx="64471">
                  <c:v>601.24609380000004</c:v>
                </c:pt>
                <c:pt idx="64472">
                  <c:v>583.24609380000004</c:v>
                </c:pt>
                <c:pt idx="64473">
                  <c:v>705.94140619999996</c:v>
                </c:pt>
                <c:pt idx="64474">
                  <c:v>718.16796880000004</c:v>
                </c:pt>
                <c:pt idx="64475">
                  <c:v>639.33984380000004</c:v>
                </c:pt>
                <c:pt idx="64476">
                  <c:v>723.33984380000004</c:v>
                </c:pt>
                <c:pt idx="64477">
                  <c:v>682.12890619999996</c:v>
                </c:pt>
                <c:pt idx="64478">
                  <c:v>491.1875</c:v>
                </c:pt>
                <c:pt idx="64479">
                  <c:v>615.24609380000004</c:v>
                </c:pt>
                <c:pt idx="64480">
                  <c:v>697.24609380000004</c:v>
                </c:pt>
                <c:pt idx="64481">
                  <c:v>762.24609380000004</c:v>
                </c:pt>
                <c:pt idx="64482">
                  <c:v>930.234375</c:v>
                </c:pt>
                <c:pt idx="64483">
                  <c:v>725.16796880000004</c:v>
                </c:pt>
                <c:pt idx="64484">
                  <c:v>541.16796880000004</c:v>
                </c:pt>
                <c:pt idx="64485">
                  <c:v>1036.1679690000001</c:v>
                </c:pt>
                <c:pt idx="64486">
                  <c:v>658.33984380000004</c:v>
                </c:pt>
                <c:pt idx="64487">
                  <c:v>806.33984380000004</c:v>
                </c:pt>
                <c:pt idx="64488">
                  <c:v>545.1875</c:v>
                </c:pt>
                <c:pt idx="64489">
                  <c:v>494.24609379999998</c:v>
                </c:pt>
                <c:pt idx="64490">
                  <c:v>840.24609380000004</c:v>
                </c:pt>
                <c:pt idx="64491">
                  <c:v>565.94140619999996</c:v>
                </c:pt>
                <c:pt idx="64492">
                  <c:v>748.234375</c:v>
                </c:pt>
                <c:pt idx="64493">
                  <c:v>811.16796880000004</c:v>
                </c:pt>
                <c:pt idx="64494">
                  <c:v>603.16796880000004</c:v>
                </c:pt>
                <c:pt idx="64495">
                  <c:v>663.12890619999996</c:v>
                </c:pt>
                <c:pt idx="64496">
                  <c:v>643.33984380000004</c:v>
                </c:pt>
                <c:pt idx="64497">
                  <c:v>649.24609380000004</c:v>
                </c:pt>
                <c:pt idx="64498">
                  <c:v>562.24609380000004</c:v>
                </c:pt>
                <c:pt idx="64499">
                  <c:v>679.94140619999996</c:v>
                </c:pt>
                <c:pt idx="64500">
                  <c:v>798.94140619999996</c:v>
                </c:pt>
                <c:pt idx="64501">
                  <c:v>712.234375</c:v>
                </c:pt>
                <c:pt idx="64502">
                  <c:v>642.16796880000004</c:v>
                </c:pt>
                <c:pt idx="64503">
                  <c:v>585.12890619999996</c:v>
                </c:pt>
                <c:pt idx="64504">
                  <c:v>979.12890619999996</c:v>
                </c:pt>
                <c:pt idx="64505">
                  <c:v>556.12890619999996</c:v>
                </c:pt>
                <c:pt idx="64506">
                  <c:v>599.12890619999996</c:v>
                </c:pt>
                <c:pt idx="64507">
                  <c:v>911.12890619999996</c:v>
                </c:pt>
                <c:pt idx="64508">
                  <c:v>528.1875</c:v>
                </c:pt>
                <c:pt idx="64509">
                  <c:v>720.24609380000004</c:v>
                </c:pt>
                <c:pt idx="64510">
                  <c:v>842.24609380000004</c:v>
                </c:pt>
                <c:pt idx="64511">
                  <c:v>693.94140619999996</c:v>
                </c:pt>
                <c:pt idx="64512">
                  <c:v>625.94140619999996</c:v>
                </c:pt>
                <c:pt idx="64513">
                  <c:v>628.16796880000004</c:v>
                </c:pt>
                <c:pt idx="64514">
                  <c:v>585.16796880000004</c:v>
                </c:pt>
                <c:pt idx="64515">
                  <c:v>805.1875</c:v>
                </c:pt>
                <c:pt idx="64516">
                  <c:v>473.234375</c:v>
                </c:pt>
                <c:pt idx="64517">
                  <c:v>649.12890619999996</c:v>
                </c:pt>
                <c:pt idx="64518">
                  <c:v>767.33984380000004</c:v>
                </c:pt>
                <c:pt idx="64519">
                  <c:v>627.12890619999996</c:v>
                </c:pt>
                <c:pt idx="64520">
                  <c:v>565.1875</c:v>
                </c:pt>
                <c:pt idx="64521">
                  <c:v>376.24609379999998</c:v>
                </c:pt>
                <c:pt idx="64522">
                  <c:v>735.12890619999996</c:v>
                </c:pt>
                <c:pt idx="64523">
                  <c:v>541.33984380000004</c:v>
                </c:pt>
                <c:pt idx="64524">
                  <c:v>535.33984380000004</c:v>
                </c:pt>
                <c:pt idx="64525">
                  <c:v>794.12890619999996</c:v>
                </c:pt>
                <c:pt idx="64526">
                  <c:v>711.12890619999996</c:v>
                </c:pt>
                <c:pt idx="64527">
                  <c:v>757.1875</c:v>
                </c:pt>
                <c:pt idx="64528">
                  <c:v>623.1875</c:v>
                </c:pt>
                <c:pt idx="64529">
                  <c:v>534.94140619999996</c:v>
                </c:pt>
                <c:pt idx="64530">
                  <c:v>766.94140619999996</c:v>
                </c:pt>
                <c:pt idx="64531">
                  <c:v>697.234375</c:v>
                </c:pt>
                <c:pt idx="64532">
                  <c:v>1056.1679690000001</c:v>
                </c:pt>
                <c:pt idx="64533">
                  <c:v>700.12890619999996</c:v>
                </c:pt>
                <c:pt idx="64534">
                  <c:v>744.12890619999996</c:v>
                </c:pt>
                <c:pt idx="64535">
                  <c:v>601.33984380000004</c:v>
                </c:pt>
                <c:pt idx="64536">
                  <c:v>670.24609380000004</c:v>
                </c:pt>
                <c:pt idx="64537">
                  <c:v>489.24609379999998</c:v>
                </c:pt>
                <c:pt idx="64538">
                  <c:v>762.94140619999996</c:v>
                </c:pt>
                <c:pt idx="64539">
                  <c:v>763.94140619999996</c:v>
                </c:pt>
                <c:pt idx="64540">
                  <c:v>633.16796880000004</c:v>
                </c:pt>
                <c:pt idx="64541">
                  <c:v>698.12890619999996</c:v>
                </c:pt>
                <c:pt idx="64542">
                  <c:v>701.33984380000004</c:v>
                </c:pt>
                <c:pt idx="64543">
                  <c:v>979.12890619999996</c:v>
                </c:pt>
                <c:pt idx="64544">
                  <c:v>589.24609380000004</c:v>
                </c:pt>
                <c:pt idx="64545">
                  <c:v>566.94140619999996</c:v>
                </c:pt>
                <c:pt idx="64546">
                  <c:v>732.234375</c:v>
                </c:pt>
                <c:pt idx="64547">
                  <c:v>727.234375</c:v>
                </c:pt>
                <c:pt idx="64548">
                  <c:v>673.16796880000004</c:v>
                </c:pt>
                <c:pt idx="64549">
                  <c:v>769.12890619999996</c:v>
                </c:pt>
                <c:pt idx="64550">
                  <c:v>726.33984380000004</c:v>
                </c:pt>
                <c:pt idx="64551">
                  <c:v>526.12890619999996</c:v>
                </c:pt>
                <c:pt idx="64552">
                  <c:v>656.94140619999996</c:v>
                </c:pt>
                <c:pt idx="64553">
                  <c:v>758.234375</c:v>
                </c:pt>
                <c:pt idx="64554">
                  <c:v>612.16796880000004</c:v>
                </c:pt>
                <c:pt idx="64555">
                  <c:v>648.234375</c:v>
                </c:pt>
                <c:pt idx="64556">
                  <c:v>678.16796880000004</c:v>
                </c:pt>
                <c:pt idx="64557">
                  <c:v>660.16796880000004</c:v>
                </c:pt>
                <c:pt idx="64558">
                  <c:v>643.12890619999996</c:v>
                </c:pt>
                <c:pt idx="64559">
                  <c:v>730.12890619999996</c:v>
                </c:pt>
                <c:pt idx="64560">
                  <c:v>678.33984380000004</c:v>
                </c:pt>
                <c:pt idx="64561">
                  <c:v>552.12890619999996</c:v>
                </c:pt>
                <c:pt idx="64562">
                  <c:v>745.24609380000004</c:v>
                </c:pt>
                <c:pt idx="64563">
                  <c:v>474.94140620000002</c:v>
                </c:pt>
                <c:pt idx="64564">
                  <c:v>689.94140619999996</c:v>
                </c:pt>
                <c:pt idx="64565">
                  <c:v>679.94140619999996</c:v>
                </c:pt>
                <c:pt idx="64566">
                  <c:v>691.16796880000004</c:v>
                </c:pt>
                <c:pt idx="64567">
                  <c:v>542.33984380000004</c:v>
                </c:pt>
                <c:pt idx="64568">
                  <c:v>498.1875</c:v>
                </c:pt>
                <c:pt idx="64569">
                  <c:v>848.1875</c:v>
                </c:pt>
                <c:pt idx="64570">
                  <c:v>603.1875</c:v>
                </c:pt>
                <c:pt idx="64571">
                  <c:v>715.1875</c:v>
                </c:pt>
                <c:pt idx="64572">
                  <c:v>554.24609380000004</c:v>
                </c:pt>
                <c:pt idx="64573">
                  <c:v>404.94140620000002</c:v>
                </c:pt>
                <c:pt idx="64574">
                  <c:v>729.234375</c:v>
                </c:pt>
                <c:pt idx="64575">
                  <c:v>452.234375</c:v>
                </c:pt>
                <c:pt idx="64576">
                  <c:v>655.16796880000004</c:v>
                </c:pt>
                <c:pt idx="64577">
                  <c:v>781.16796880000004</c:v>
                </c:pt>
                <c:pt idx="64578">
                  <c:v>724.16796880000004</c:v>
                </c:pt>
                <c:pt idx="64579">
                  <c:v>751.33984380000004</c:v>
                </c:pt>
                <c:pt idx="64580">
                  <c:v>614.12890619999996</c:v>
                </c:pt>
                <c:pt idx="64581">
                  <c:v>643.1875</c:v>
                </c:pt>
                <c:pt idx="64582">
                  <c:v>479.1875</c:v>
                </c:pt>
                <c:pt idx="64583">
                  <c:v>545.24609380000004</c:v>
                </c:pt>
                <c:pt idx="64584">
                  <c:v>813.16796880000004</c:v>
                </c:pt>
                <c:pt idx="64585">
                  <c:v>668.33984380000004</c:v>
                </c:pt>
                <c:pt idx="64586">
                  <c:v>902.234375</c:v>
                </c:pt>
                <c:pt idx="64587">
                  <c:v>738.16796880000004</c:v>
                </c:pt>
                <c:pt idx="64588">
                  <c:v>743.33984380000004</c:v>
                </c:pt>
                <c:pt idx="64589">
                  <c:v>691.12890619999996</c:v>
                </c:pt>
                <c:pt idx="64590">
                  <c:v>483.16796879999998</c:v>
                </c:pt>
                <c:pt idx="64591">
                  <c:v>829.94140619999996</c:v>
                </c:pt>
                <c:pt idx="64592">
                  <c:v>426.16796879999998</c:v>
                </c:pt>
                <c:pt idx="64593">
                  <c:v>541.12890619999996</c:v>
                </c:pt>
                <c:pt idx="64594">
                  <c:v>642.33984380000004</c:v>
                </c:pt>
                <c:pt idx="64595">
                  <c:v>847.12890619999996</c:v>
                </c:pt>
                <c:pt idx="64596">
                  <c:v>572.12890619999996</c:v>
                </c:pt>
                <c:pt idx="64597">
                  <c:v>718.12890619999996</c:v>
                </c:pt>
                <c:pt idx="64598">
                  <c:v>634.33984380000004</c:v>
                </c:pt>
                <c:pt idx="64599">
                  <c:v>732.24609380000004</c:v>
                </c:pt>
                <c:pt idx="64600">
                  <c:v>514.94140619999996</c:v>
                </c:pt>
                <c:pt idx="64601">
                  <c:v>661.94140619999996</c:v>
                </c:pt>
                <c:pt idx="64602">
                  <c:v>549.94140619999996</c:v>
                </c:pt>
                <c:pt idx="64603">
                  <c:v>833.234375</c:v>
                </c:pt>
                <c:pt idx="64604">
                  <c:v>486.12890620000002</c:v>
                </c:pt>
                <c:pt idx="64605">
                  <c:v>473.33984379999998</c:v>
                </c:pt>
                <c:pt idx="64606">
                  <c:v>665.12890619999996</c:v>
                </c:pt>
                <c:pt idx="64607">
                  <c:v>578.24609380000004</c:v>
                </c:pt>
                <c:pt idx="64608">
                  <c:v>861.94140619999996</c:v>
                </c:pt>
                <c:pt idx="64609">
                  <c:v>577.234375</c:v>
                </c:pt>
                <c:pt idx="64610">
                  <c:v>523.234375</c:v>
                </c:pt>
                <c:pt idx="64611">
                  <c:v>700.16796880000004</c:v>
                </c:pt>
                <c:pt idx="64612">
                  <c:v>563.12890619999996</c:v>
                </c:pt>
                <c:pt idx="64613">
                  <c:v>658.12890619999996</c:v>
                </c:pt>
                <c:pt idx="64614">
                  <c:v>863.1875</c:v>
                </c:pt>
                <c:pt idx="64615">
                  <c:v>797.1875</c:v>
                </c:pt>
                <c:pt idx="64616">
                  <c:v>524.1875</c:v>
                </c:pt>
                <c:pt idx="64617">
                  <c:v>764.24609380000004</c:v>
                </c:pt>
                <c:pt idx="64618">
                  <c:v>553.94140619999996</c:v>
                </c:pt>
                <c:pt idx="64619">
                  <c:v>595.234375</c:v>
                </c:pt>
                <c:pt idx="64620">
                  <c:v>611.16796880000004</c:v>
                </c:pt>
                <c:pt idx="64621">
                  <c:v>640.16796880000004</c:v>
                </c:pt>
                <c:pt idx="64622">
                  <c:v>817.33984380000004</c:v>
                </c:pt>
                <c:pt idx="64623">
                  <c:v>653.12890619999996</c:v>
                </c:pt>
                <c:pt idx="64624">
                  <c:v>535.1875</c:v>
                </c:pt>
                <c:pt idx="64625">
                  <c:v>551.94140619999996</c:v>
                </c:pt>
                <c:pt idx="64626">
                  <c:v>784.94140619999996</c:v>
                </c:pt>
                <c:pt idx="64627">
                  <c:v>714.94140619999996</c:v>
                </c:pt>
                <c:pt idx="64628">
                  <c:v>772.16796880000004</c:v>
                </c:pt>
                <c:pt idx="64629">
                  <c:v>802.33984380000004</c:v>
                </c:pt>
                <c:pt idx="64630">
                  <c:v>757.94140619999996</c:v>
                </c:pt>
                <c:pt idx="64631">
                  <c:v>731.234375</c:v>
                </c:pt>
                <c:pt idx="64632">
                  <c:v>830.16796880000004</c:v>
                </c:pt>
                <c:pt idx="64633">
                  <c:v>575.12890619999996</c:v>
                </c:pt>
                <c:pt idx="64634">
                  <c:v>654.12890619999996</c:v>
                </c:pt>
                <c:pt idx="64635">
                  <c:v>828.1875</c:v>
                </c:pt>
                <c:pt idx="64636">
                  <c:v>762.24609380000004</c:v>
                </c:pt>
                <c:pt idx="64637">
                  <c:v>866.94140619999996</c:v>
                </c:pt>
                <c:pt idx="64638">
                  <c:v>732.16796880000004</c:v>
                </c:pt>
                <c:pt idx="64639">
                  <c:v>793.12890619999996</c:v>
                </c:pt>
                <c:pt idx="64640">
                  <c:v>635.12890619999996</c:v>
                </c:pt>
                <c:pt idx="64641">
                  <c:v>791.94140619999996</c:v>
                </c:pt>
                <c:pt idx="64642">
                  <c:v>555.234375</c:v>
                </c:pt>
                <c:pt idx="64643">
                  <c:v>502.234375</c:v>
                </c:pt>
                <c:pt idx="64644">
                  <c:v>469.16796879999998</c:v>
                </c:pt>
                <c:pt idx="64645">
                  <c:v>411.16796879999998</c:v>
                </c:pt>
                <c:pt idx="64646">
                  <c:v>860.16796880000004</c:v>
                </c:pt>
                <c:pt idx="64647">
                  <c:v>641.12890619999996</c:v>
                </c:pt>
                <c:pt idx="64648">
                  <c:v>769.33984380000004</c:v>
                </c:pt>
                <c:pt idx="64649">
                  <c:v>852.33984380000004</c:v>
                </c:pt>
                <c:pt idx="64650">
                  <c:v>898.33984380000004</c:v>
                </c:pt>
                <c:pt idx="64651">
                  <c:v>950.12890619999996</c:v>
                </c:pt>
                <c:pt idx="64652">
                  <c:v>700.12890619999996</c:v>
                </c:pt>
                <c:pt idx="64653">
                  <c:v>611.12890619999996</c:v>
                </c:pt>
                <c:pt idx="64654">
                  <c:v>804.1875</c:v>
                </c:pt>
                <c:pt idx="64655">
                  <c:v>701.1875</c:v>
                </c:pt>
                <c:pt idx="64656">
                  <c:v>611.1875</c:v>
                </c:pt>
                <c:pt idx="64657">
                  <c:v>710.1875</c:v>
                </c:pt>
                <c:pt idx="64658">
                  <c:v>764.94140619999996</c:v>
                </c:pt>
                <c:pt idx="64659">
                  <c:v>711.16796880000004</c:v>
                </c:pt>
                <c:pt idx="64660">
                  <c:v>500.33984379999998</c:v>
                </c:pt>
                <c:pt idx="64661">
                  <c:v>584.24609380000004</c:v>
                </c:pt>
                <c:pt idx="64662">
                  <c:v>828.16796880000004</c:v>
                </c:pt>
                <c:pt idx="64663">
                  <c:v>655.12890619999996</c:v>
                </c:pt>
                <c:pt idx="64664">
                  <c:v>788.12890619999996</c:v>
                </c:pt>
                <c:pt idx="64665">
                  <c:v>749.33984380000004</c:v>
                </c:pt>
                <c:pt idx="64666">
                  <c:v>724.33984380000004</c:v>
                </c:pt>
                <c:pt idx="64667">
                  <c:v>703.33984380000004</c:v>
                </c:pt>
                <c:pt idx="64668">
                  <c:v>932.12890619999996</c:v>
                </c:pt>
                <c:pt idx="64669">
                  <c:v>587.24609380000004</c:v>
                </c:pt>
                <c:pt idx="64670">
                  <c:v>628.24609380000004</c:v>
                </c:pt>
                <c:pt idx="64671">
                  <c:v>785.24609380000004</c:v>
                </c:pt>
                <c:pt idx="64672">
                  <c:v>735.94140619999996</c:v>
                </c:pt>
                <c:pt idx="64673">
                  <c:v>641.234375</c:v>
                </c:pt>
                <c:pt idx="64674">
                  <c:v>597.234375</c:v>
                </c:pt>
                <c:pt idx="64675">
                  <c:v>738.16796880000004</c:v>
                </c:pt>
                <c:pt idx="64676">
                  <c:v>596.1875</c:v>
                </c:pt>
                <c:pt idx="64677">
                  <c:v>646.1875</c:v>
                </c:pt>
                <c:pt idx="64678">
                  <c:v>685.234375</c:v>
                </c:pt>
                <c:pt idx="64679">
                  <c:v>696.234375</c:v>
                </c:pt>
                <c:pt idx="64680">
                  <c:v>750.234375</c:v>
                </c:pt>
                <c:pt idx="64681">
                  <c:v>836.234375</c:v>
                </c:pt>
                <c:pt idx="64682">
                  <c:v>656.16796880000004</c:v>
                </c:pt>
                <c:pt idx="64683">
                  <c:v>727.16796880000004</c:v>
                </c:pt>
                <c:pt idx="64684">
                  <c:v>1078.1289059999999</c:v>
                </c:pt>
                <c:pt idx="64685">
                  <c:v>809.12890619999996</c:v>
                </c:pt>
                <c:pt idx="64686">
                  <c:v>590.1875</c:v>
                </c:pt>
                <c:pt idx="64687">
                  <c:v>760.1875</c:v>
                </c:pt>
                <c:pt idx="64688">
                  <c:v>578.24609380000004</c:v>
                </c:pt>
                <c:pt idx="64689">
                  <c:v>654.24609380000004</c:v>
                </c:pt>
                <c:pt idx="64690">
                  <c:v>726.94140619999996</c:v>
                </c:pt>
                <c:pt idx="64691">
                  <c:v>775.16796880000004</c:v>
                </c:pt>
                <c:pt idx="64692">
                  <c:v>622.16796880000004</c:v>
                </c:pt>
                <c:pt idx="64693">
                  <c:v>654.12890619999996</c:v>
                </c:pt>
                <c:pt idx="64694">
                  <c:v>589.12890619999996</c:v>
                </c:pt>
                <c:pt idx="64695">
                  <c:v>986.33984380000004</c:v>
                </c:pt>
                <c:pt idx="64696">
                  <c:v>728.94140619999996</c:v>
                </c:pt>
                <c:pt idx="64697">
                  <c:v>461.234375</c:v>
                </c:pt>
                <c:pt idx="64698">
                  <c:v>698.234375</c:v>
                </c:pt>
                <c:pt idx="64699">
                  <c:v>644.234375</c:v>
                </c:pt>
                <c:pt idx="64700">
                  <c:v>653.234375</c:v>
                </c:pt>
                <c:pt idx="64701">
                  <c:v>394.16796879999998</c:v>
                </c:pt>
                <c:pt idx="64702">
                  <c:v>494.33984379999998</c:v>
                </c:pt>
                <c:pt idx="64703">
                  <c:v>644.12890619999996</c:v>
                </c:pt>
                <c:pt idx="64704">
                  <c:v>740.1875</c:v>
                </c:pt>
                <c:pt idx="64705">
                  <c:v>772.24609380000004</c:v>
                </c:pt>
                <c:pt idx="64706">
                  <c:v>777.234375</c:v>
                </c:pt>
                <c:pt idx="64707">
                  <c:v>591.16796880000004</c:v>
                </c:pt>
                <c:pt idx="64708">
                  <c:v>753.12890619999996</c:v>
                </c:pt>
                <c:pt idx="64709">
                  <c:v>671.33984380000004</c:v>
                </c:pt>
                <c:pt idx="64710">
                  <c:v>688.33984380000004</c:v>
                </c:pt>
                <c:pt idx="64711">
                  <c:v>579.12890619999996</c:v>
                </c:pt>
                <c:pt idx="64712">
                  <c:v>577.24609380000004</c:v>
                </c:pt>
                <c:pt idx="64713">
                  <c:v>526.24609380000004</c:v>
                </c:pt>
                <c:pt idx="64714">
                  <c:v>564.24609380000004</c:v>
                </c:pt>
                <c:pt idx="64715">
                  <c:v>594.234375</c:v>
                </c:pt>
                <c:pt idx="64716">
                  <c:v>670.234375</c:v>
                </c:pt>
                <c:pt idx="64717">
                  <c:v>475.16796879999998</c:v>
                </c:pt>
                <c:pt idx="64718">
                  <c:v>629.16796880000004</c:v>
                </c:pt>
                <c:pt idx="64719">
                  <c:v>615.33984380000004</c:v>
                </c:pt>
                <c:pt idx="64720">
                  <c:v>853.12890619999996</c:v>
                </c:pt>
                <c:pt idx="64721">
                  <c:v>819.12890619999996</c:v>
                </c:pt>
                <c:pt idx="64722">
                  <c:v>752.12890619999996</c:v>
                </c:pt>
                <c:pt idx="64723">
                  <c:v>534.12890619999996</c:v>
                </c:pt>
                <c:pt idx="64724">
                  <c:v>775.94140619999996</c:v>
                </c:pt>
                <c:pt idx="64725">
                  <c:v>630.94140619999996</c:v>
                </c:pt>
                <c:pt idx="64726">
                  <c:v>598.94140619999996</c:v>
                </c:pt>
                <c:pt idx="64727">
                  <c:v>591.234375</c:v>
                </c:pt>
                <c:pt idx="64728">
                  <c:v>820.12890619999996</c:v>
                </c:pt>
                <c:pt idx="64729">
                  <c:v>675.33984380000004</c:v>
                </c:pt>
                <c:pt idx="64730">
                  <c:v>819.33984380000004</c:v>
                </c:pt>
                <c:pt idx="64731">
                  <c:v>669.12890619999996</c:v>
                </c:pt>
                <c:pt idx="64732">
                  <c:v>740.12890619999996</c:v>
                </c:pt>
                <c:pt idx="64733">
                  <c:v>691.1875</c:v>
                </c:pt>
                <c:pt idx="64734">
                  <c:v>812.1875</c:v>
                </c:pt>
                <c:pt idx="64735">
                  <c:v>707.94140619999996</c:v>
                </c:pt>
                <c:pt idx="64736">
                  <c:v>910.234375</c:v>
                </c:pt>
                <c:pt idx="64737">
                  <c:v>714.12890619999996</c:v>
                </c:pt>
                <c:pt idx="64738">
                  <c:v>569.24609380000004</c:v>
                </c:pt>
                <c:pt idx="64739">
                  <c:v>648.94140619999996</c:v>
                </c:pt>
                <c:pt idx="64740">
                  <c:v>767.94140619999996</c:v>
                </c:pt>
                <c:pt idx="64741">
                  <c:v>658.234375</c:v>
                </c:pt>
                <c:pt idx="64742">
                  <c:v>618.234375</c:v>
                </c:pt>
                <c:pt idx="64743">
                  <c:v>549.33984380000004</c:v>
                </c:pt>
                <c:pt idx="64744">
                  <c:v>611.33984380000004</c:v>
                </c:pt>
                <c:pt idx="64745">
                  <c:v>744.12890619999996</c:v>
                </c:pt>
                <c:pt idx="64746">
                  <c:v>753.12890619999996</c:v>
                </c:pt>
                <c:pt idx="64747">
                  <c:v>548.16796880000004</c:v>
                </c:pt>
                <c:pt idx="64748">
                  <c:v>725.16796880000004</c:v>
                </c:pt>
                <c:pt idx="64749">
                  <c:v>843.16796880000004</c:v>
                </c:pt>
                <c:pt idx="64750">
                  <c:v>627.16796880000004</c:v>
                </c:pt>
                <c:pt idx="64751">
                  <c:v>517.33984380000004</c:v>
                </c:pt>
                <c:pt idx="64752">
                  <c:v>654.33984380000004</c:v>
                </c:pt>
                <c:pt idx="64753">
                  <c:v>725.12890619999996</c:v>
                </c:pt>
                <c:pt idx="64754">
                  <c:v>702.1875</c:v>
                </c:pt>
                <c:pt idx="64755">
                  <c:v>718.24609380000004</c:v>
                </c:pt>
                <c:pt idx="64756">
                  <c:v>707.94140619999996</c:v>
                </c:pt>
                <c:pt idx="64757">
                  <c:v>867.16796880000004</c:v>
                </c:pt>
                <c:pt idx="64758">
                  <c:v>606.12890619999996</c:v>
                </c:pt>
                <c:pt idx="64759">
                  <c:v>791.12890619999996</c:v>
                </c:pt>
                <c:pt idx="64760">
                  <c:v>674.12890619999996</c:v>
                </c:pt>
                <c:pt idx="64761">
                  <c:v>609.12890619999996</c:v>
                </c:pt>
                <c:pt idx="64762">
                  <c:v>767.24609380000004</c:v>
                </c:pt>
                <c:pt idx="64763">
                  <c:v>794.234375</c:v>
                </c:pt>
                <c:pt idx="64764">
                  <c:v>737.234375</c:v>
                </c:pt>
                <c:pt idx="64765">
                  <c:v>484.234375</c:v>
                </c:pt>
                <c:pt idx="64766">
                  <c:v>897.16796880000004</c:v>
                </c:pt>
                <c:pt idx="64767">
                  <c:v>549.12890619999996</c:v>
                </c:pt>
                <c:pt idx="64768">
                  <c:v>511.12890620000002</c:v>
                </c:pt>
                <c:pt idx="64769">
                  <c:v>623.33984380000004</c:v>
                </c:pt>
                <c:pt idx="64770">
                  <c:v>617.12890619999996</c:v>
                </c:pt>
                <c:pt idx="64771">
                  <c:v>635.12890619999996</c:v>
                </c:pt>
                <c:pt idx="64772">
                  <c:v>699.24609380000004</c:v>
                </c:pt>
                <c:pt idx="64773">
                  <c:v>803.24609380000004</c:v>
                </c:pt>
                <c:pt idx="64774">
                  <c:v>653.94140619999996</c:v>
                </c:pt>
                <c:pt idx="64775">
                  <c:v>632.94140619999996</c:v>
                </c:pt>
                <c:pt idx="64776">
                  <c:v>895.94140619999996</c:v>
                </c:pt>
                <c:pt idx="64777">
                  <c:v>517.234375</c:v>
                </c:pt>
                <c:pt idx="64778">
                  <c:v>741.16796880000004</c:v>
                </c:pt>
                <c:pt idx="64779">
                  <c:v>610.12890619999996</c:v>
                </c:pt>
                <c:pt idx="64780">
                  <c:v>614.1875</c:v>
                </c:pt>
                <c:pt idx="64781">
                  <c:v>926.1875</c:v>
                </c:pt>
                <c:pt idx="64782">
                  <c:v>614.94140619999996</c:v>
                </c:pt>
                <c:pt idx="64783">
                  <c:v>688.16796880000004</c:v>
                </c:pt>
                <c:pt idx="64784">
                  <c:v>693.12890619999996</c:v>
                </c:pt>
                <c:pt idx="64785">
                  <c:v>747.33984380000004</c:v>
                </c:pt>
                <c:pt idx="64786">
                  <c:v>859.12890619999996</c:v>
                </c:pt>
                <c:pt idx="64787">
                  <c:v>972.12890619999996</c:v>
                </c:pt>
                <c:pt idx="64788">
                  <c:v>611.12890619999996</c:v>
                </c:pt>
                <c:pt idx="64789">
                  <c:v>913.24609380000004</c:v>
                </c:pt>
                <c:pt idx="64790">
                  <c:v>824.94140619999996</c:v>
                </c:pt>
                <c:pt idx="64791">
                  <c:v>610.234375</c:v>
                </c:pt>
                <c:pt idx="64792">
                  <c:v>770.16796880000004</c:v>
                </c:pt>
                <c:pt idx="64793">
                  <c:v>560.16796880000004</c:v>
                </c:pt>
                <c:pt idx="64794">
                  <c:v>508.33984379999998</c:v>
                </c:pt>
                <c:pt idx="64795">
                  <c:v>723.12890619999996</c:v>
                </c:pt>
                <c:pt idx="64796">
                  <c:v>830.12890619999996</c:v>
                </c:pt>
                <c:pt idx="64797">
                  <c:v>876.1875</c:v>
                </c:pt>
                <c:pt idx="64798">
                  <c:v>632.1875</c:v>
                </c:pt>
                <c:pt idx="64799">
                  <c:v>625.24609380000004</c:v>
                </c:pt>
                <c:pt idx="64800">
                  <c:v>510.24609379999998</c:v>
                </c:pt>
                <c:pt idx="64801">
                  <c:v>646.234375</c:v>
                </c:pt>
                <c:pt idx="64802">
                  <c:v>745.234375</c:v>
                </c:pt>
                <c:pt idx="64803">
                  <c:v>471.234375</c:v>
                </c:pt>
                <c:pt idx="64804">
                  <c:v>719.234375</c:v>
                </c:pt>
                <c:pt idx="64805">
                  <c:v>688.16796880000004</c:v>
                </c:pt>
                <c:pt idx="64806">
                  <c:v>651.12890619999996</c:v>
                </c:pt>
                <c:pt idx="64807">
                  <c:v>606.12890619999996</c:v>
                </c:pt>
                <c:pt idx="64808">
                  <c:v>774.12890619999996</c:v>
                </c:pt>
                <c:pt idx="64809">
                  <c:v>529.33984380000004</c:v>
                </c:pt>
                <c:pt idx="64810">
                  <c:v>699.33984380000004</c:v>
                </c:pt>
                <c:pt idx="64811">
                  <c:v>624.12890619999996</c:v>
                </c:pt>
                <c:pt idx="64812">
                  <c:v>515.24609380000004</c:v>
                </c:pt>
                <c:pt idx="64813">
                  <c:v>588.94140619999996</c:v>
                </c:pt>
                <c:pt idx="64814">
                  <c:v>560.94140619999996</c:v>
                </c:pt>
                <c:pt idx="64815">
                  <c:v>696.94140619999996</c:v>
                </c:pt>
                <c:pt idx="64816">
                  <c:v>617.94140619999996</c:v>
                </c:pt>
                <c:pt idx="64817">
                  <c:v>764.94140619999996</c:v>
                </c:pt>
                <c:pt idx="64818">
                  <c:v>646.94140619999996</c:v>
                </c:pt>
                <c:pt idx="64819">
                  <c:v>717.12890619999996</c:v>
                </c:pt>
                <c:pt idx="64820">
                  <c:v>489.12890620000002</c:v>
                </c:pt>
                <c:pt idx="64821">
                  <c:v>750.12890619999996</c:v>
                </c:pt>
                <c:pt idx="64822">
                  <c:v>653.1875</c:v>
                </c:pt>
                <c:pt idx="64823">
                  <c:v>635.1875</c:v>
                </c:pt>
                <c:pt idx="64824">
                  <c:v>612.1875</c:v>
                </c:pt>
                <c:pt idx="64825">
                  <c:v>719.1875</c:v>
                </c:pt>
                <c:pt idx="64826">
                  <c:v>758.24609380000004</c:v>
                </c:pt>
                <c:pt idx="64827">
                  <c:v>647.94140619999996</c:v>
                </c:pt>
                <c:pt idx="64828">
                  <c:v>748.94140619999996</c:v>
                </c:pt>
                <c:pt idx="64829">
                  <c:v>898.234375</c:v>
                </c:pt>
                <c:pt idx="64830">
                  <c:v>578.234375</c:v>
                </c:pt>
                <c:pt idx="64831">
                  <c:v>611.12890619999996</c:v>
                </c:pt>
                <c:pt idx="64832">
                  <c:v>642.12890619999996</c:v>
                </c:pt>
                <c:pt idx="64833">
                  <c:v>700.33984380000004</c:v>
                </c:pt>
                <c:pt idx="64834">
                  <c:v>879.33984380000004</c:v>
                </c:pt>
                <c:pt idx="64835">
                  <c:v>816.33984380000004</c:v>
                </c:pt>
                <c:pt idx="64836">
                  <c:v>792.12890619999996</c:v>
                </c:pt>
                <c:pt idx="64837">
                  <c:v>845.33984380000004</c:v>
                </c:pt>
                <c:pt idx="64838">
                  <c:v>629.12890619999996</c:v>
                </c:pt>
                <c:pt idx="64839">
                  <c:v>645.1875</c:v>
                </c:pt>
                <c:pt idx="64840">
                  <c:v>672.234375</c:v>
                </c:pt>
                <c:pt idx="64841">
                  <c:v>671.16796880000004</c:v>
                </c:pt>
                <c:pt idx="64842">
                  <c:v>741.12890619999996</c:v>
                </c:pt>
                <c:pt idx="64843">
                  <c:v>556.12890619999996</c:v>
                </c:pt>
                <c:pt idx="64844">
                  <c:v>681.12890619999996</c:v>
                </c:pt>
                <c:pt idx="64845">
                  <c:v>635.24609380000004</c:v>
                </c:pt>
                <c:pt idx="64846">
                  <c:v>647.94140619999996</c:v>
                </c:pt>
                <c:pt idx="64847">
                  <c:v>672.94140619999996</c:v>
                </c:pt>
                <c:pt idx="64848">
                  <c:v>1034.234375</c:v>
                </c:pt>
                <c:pt idx="64849">
                  <c:v>789.234375</c:v>
                </c:pt>
                <c:pt idx="64850">
                  <c:v>645.12890619999996</c:v>
                </c:pt>
                <c:pt idx="64851">
                  <c:v>601.12890619999996</c:v>
                </c:pt>
                <c:pt idx="64852">
                  <c:v>474.1875</c:v>
                </c:pt>
                <c:pt idx="64853">
                  <c:v>630.1875</c:v>
                </c:pt>
                <c:pt idx="64854">
                  <c:v>750.24609380000004</c:v>
                </c:pt>
                <c:pt idx="64855">
                  <c:v>380.94140620000002</c:v>
                </c:pt>
                <c:pt idx="64856">
                  <c:v>654.94140619999996</c:v>
                </c:pt>
                <c:pt idx="64857">
                  <c:v>715.234375</c:v>
                </c:pt>
                <c:pt idx="64858">
                  <c:v>624.234375</c:v>
                </c:pt>
                <c:pt idx="64859">
                  <c:v>608.234375</c:v>
                </c:pt>
                <c:pt idx="64860">
                  <c:v>687.234375</c:v>
                </c:pt>
                <c:pt idx="64861">
                  <c:v>777.33984380000004</c:v>
                </c:pt>
                <c:pt idx="64862">
                  <c:v>645.33984380000004</c:v>
                </c:pt>
                <c:pt idx="64863">
                  <c:v>601.33984380000004</c:v>
                </c:pt>
                <c:pt idx="64864">
                  <c:v>632.12890619999996</c:v>
                </c:pt>
                <c:pt idx="64865">
                  <c:v>740.12890619999996</c:v>
                </c:pt>
                <c:pt idx="64866">
                  <c:v>418.12890620000002</c:v>
                </c:pt>
                <c:pt idx="64867">
                  <c:v>589.12890619999996</c:v>
                </c:pt>
                <c:pt idx="64868">
                  <c:v>593.24609380000004</c:v>
                </c:pt>
                <c:pt idx="64869">
                  <c:v>745.94140619999996</c:v>
                </c:pt>
                <c:pt idx="64870">
                  <c:v>657.234375</c:v>
                </c:pt>
                <c:pt idx="64871">
                  <c:v>739.234375</c:v>
                </c:pt>
                <c:pt idx="64872">
                  <c:v>470.16796879999998</c:v>
                </c:pt>
                <c:pt idx="64873">
                  <c:v>748.16796880000004</c:v>
                </c:pt>
                <c:pt idx="64874">
                  <c:v>794.33984380000004</c:v>
                </c:pt>
                <c:pt idx="64875">
                  <c:v>668.1875</c:v>
                </c:pt>
                <c:pt idx="64876">
                  <c:v>659.1875</c:v>
                </c:pt>
                <c:pt idx="64877">
                  <c:v>601.24609380000004</c:v>
                </c:pt>
                <c:pt idx="64878">
                  <c:v>852.94140619999996</c:v>
                </c:pt>
                <c:pt idx="64879">
                  <c:v>629.234375</c:v>
                </c:pt>
                <c:pt idx="64880">
                  <c:v>740.16796880000004</c:v>
                </c:pt>
                <c:pt idx="64881">
                  <c:v>484.12890620000002</c:v>
                </c:pt>
                <c:pt idx="64882">
                  <c:v>599.12890619999996</c:v>
                </c:pt>
                <c:pt idx="64883">
                  <c:v>682.12890619999996</c:v>
                </c:pt>
                <c:pt idx="64884">
                  <c:v>714.33984380000004</c:v>
                </c:pt>
                <c:pt idx="64885">
                  <c:v>597.33984380000004</c:v>
                </c:pt>
                <c:pt idx="64886">
                  <c:v>677.33984380000004</c:v>
                </c:pt>
                <c:pt idx="64887">
                  <c:v>766.33984380000004</c:v>
                </c:pt>
                <c:pt idx="64888">
                  <c:v>509.24609379999998</c:v>
                </c:pt>
                <c:pt idx="64889">
                  <c:v>484.24609379999998</c:v>
                </c:pt>
                <c:pt idx="64890">
                  <c:v>694.234375</c:v>
                </c:pt>
                <c:pt idx="64891">
                  <c:v>728.16796880000004</c:v>
                </c:pt>
                <c:pt idx="64892">
                  <c:v>683.33984380000004</c:v>
                </c:pt>
                <c:pt idx="64893">
                  <c:v>760.12890619999996</c:v>
                </c:pt>
                <c:pt idx="64894">
                  <c:v>556.12890619999996</c:v>
                </c:pt>
                <c:pt idx="64895">
                  <c:v>560.12890619999996</c:v>
                </c:pt>
                <c:pt idx="64896">
                  <c:v>589.1875</c:v>
                </c:pt>
                <c:pt idx="64897">
                  <c:v>587.1875</c:v>
                </c:pt>
                <c:pt idx="64898">
                  <c:v>744.234375</c:v>
                </c:pt>
                <c:pt idx="64899">
                  <c:v>656.16796880000004</c:v>
                </c:pt>
                <c:pt idx="64900">
                  <c:v>587.16796880000004</c:v>
                </c:pt>
                <c:pt idx="64901">
                  <c:v>820.12890619999996</c:v>
                </c:pt>
                <c:pt idx="64902">
                  <c:v>879.12890619999996</c:v>
                </c:pt>
                <c:pt idx="64903">
                  <c:v>578.12890619999996</c:v>
                </c:pt>
                <c:pt idx="64904">
                  <c:v>616.12890619999996</c:v>
                </c:pt>
                <c:pt idx="64905">
                  <c:v>567.12890619999996</c:v>
                </c:pt>
                <c:pt idx="64906">
                  <c:v>647.12890619999996</c:v>
                </c:pt>
                <c:pt idx="64907">
                  <c:v>609.94140619999996</c:v>
                </c:pt>
                <c:pt idx="64908">
                  <c:v>518.94140619999996</c:v>
                </c:pt>
                <c:pt idx="64909">
                  <c:v>688.12890619999996</c:v>
                </c:pt>
                <c:pt idx="64910">
                  <c:v>808.12890619999996</c:v>
                </c:pt>
                <c:pt idx="64911">
                  <c:v>982.1875</c:v>
                </c:pt>
                <c:pt idx="64912">
                  <c:v>547.1875</c:v>
                </c:pt>
                <c:pt idx="64913">
                  <c:v>763.234375</c:v>
                </c:pt>
                <c:pt idx="64914">
                  <c:v>853.234375</c:v>
                </c:pt>
                <c:pt idx="64915">
                  <c:v>555.234375</c:v>
                </c:pt>
                <c:pt idx="64916">
                  <c:v>662.16796880000004</c:v>
                </c:pt>
                <c:pt idx="64917">
                  <c:v>677.12890619999996</c:v>
                </c:pt>
                <c:pt idx="64918">
                  <c:v>734.1875</c:v>
                </c:pt>
                <c:pt idx="64919">
                  <c:v>576.24609380000004</c:v>
                </c:pt>
                <c:pt idx="64920">
                  <c:v>794.94140619999996</c:v>
                </c:pt>
                <c:pt idx="64921">
                  <c:v>578.16796880000004</c:v>
                </c:pt>
                <c:pt idx="64922">
                  <c:v>463.12890620000002</c:v>
                </c:pt>
                <c:pt idx="64923">
                  <c:v>677.33984380000004</c:v>
                </c:pt>
                <c:pt idx="64924">
                  <c:v>737.33984380000004</c:v>
                </c:pt>
                <c:pt idx="64925">
                  <c:v>609.12890619999996</c:v>
                </c:pt>
                <c:pt idx="64926">
                  <c:v>587.1875</c:v>
                </c:pt>
                <c:pt idx="64927">
                  <c:v>829.24609380000004</c:v>
                </c:pt>
                <c:pt idx="64928">
                  <c:v>659.94140619999996</c:v>
                </c:pt>
                <c:pt idx="64929">
                  <c:v>791.234375</c:v>
                </c:pt>
                <c:pt idx="64930">
                  <c:v>606.33984380000004</c:v>
                </c:pt>
                <c:pt idx="64931">
                  <c:v>810.12890619999996</c:v>
                </c:pt>
                <c:pt idx="64932">
                  <c:v>561.12890619999996</c:v>
                </c:pt>
                <c:pt idx="64933">
                  <c:v>657.12890619999996</c:v>
                </c:pt>
                <c:pt idx="64934">
                  <c:v>759.12890619999996</c:v>
                </c:pt>
                <c:pt idx="64935">
                  <c:v>672.16796880000004</c:v>
                </c:pt>
                <c:pt idx="64936">
                  <c:v>619.12890619999996</c:v>
                </c:pt>
                <c:pt idx="64937">
                  <c:v>773.94140619999996</c:v>
                </c:pt>
                <c:pt idx="64938">
                  <c:v>767.234375</c:v>
                </c:pt>
                <c:pt idx="64939">
                  <c:v>670.16796880000004</c:v>
                </c:pt>
                <c:pt idx="64940">
                  <c:v>671.33984380000004</c:v>
                </c:pt>
                <c:pt idx="64941">
                  <c:v>846.33984380000004</c:v>
                </c:pt>
                <c:pt idx="64942">
                  <c:v>998.33984380000004</c:v>
                </c:pt>
                <c:pt idx="64943">
                  <c:v>567.33984380000004</c:v>
                </c:pt>
                <c:pt idx="64944">
                  <c:v>716.33984380000004</c:v>
                </c:pt>
                <c:pt idx="64945">
                  <c:v>696.12890619999996</c:v>
                </c:pt>
                <c:pt idx="64946">
                  <c:v>520.24609380000004</c:v>
                </c:pt>
                <c:pt idx="64947">
                  <c:v>836.24609380000004</c:v>
                </c:pt>
                <c:pt idx="64948">
                  <c:v>1016.941406</c:v>
                </c:pt>
                <c:pt idx="64949">
                  <c:v>895.94140619999996</c:v>
                </c:pt>
                <c:pt idx="64950">
                  <c:v>740.234375</c:v>
                </c:pt>
                <c:pt idx="64951">
                  <c:v>713.12890619999996</c:v>
                </c:pt>
                <c:pt idx="64952">
                  <c:v>792.1875</c:v>
                </c:pt>
                <c:pt idx="64953">
                  <c:v>782.1875</c:v>
                </c:pt>
                <c:pt idx="64954">
                  <c:v>622.24609380000004</c:v>
                </c:pt>
                <c:pt idx="64955">
                  <c:v>709.94140619999996</c:v>
                </c:pt>
                <c:pt idx="64956">
                  <c:v>772.16796880000004</c:v>
                </c:pt>
                <c:pt idx="64957">
                  <c:v>804.16796880000004</c:v>
                </c:pt>
                <c:pt idx="64958">
                  <c:v>606.16796880000004</c:v>
                </c:pt>
                <c:pt idx="64959">
                  <c:v>858.16796880000004</c:v>
                </c:pt>
                <c:pt idx="64960">
                  <c:v>625.12890619999996</c:v>
                </c:pt>
                <c:pt idx="64961">
                  <c:v>1042.1289059999999</c:v>
                </c:pt>
                <c:pt idx="64962">
                  <c:v>819.12890619999996</c:v>
                </c:pt>
                <c:pt idx="64963">
                  <c:v>702.12890619999996</c:v>
                </c:pt>
                <c:pt idx="64964">
                  <c:v>595.12890619999996</c:v>
                </c:pt>
                <c:pt idx="64965">
                  <c:v>821.12890619999996</c:v>
                </c:pt>
                <c:pt idx="64966">
                  <c:v>633.1875</c:v>
                </c:pt>
                <c:pt idx="64967">
                  <c:v>597.234375</c:v>
                </c:pt>
                <c:pt idx="64968">
                  <c:v>716.33984380000004</c:v>
                </c:pt>
                <c:pt idx="64969">
                  <c:v>760.33984380000004</c:v>
                </c:pt>
                <c:pt idx="64970">
                  <c:v>729.24609380000004</c:v>
                </c:pt>
                <c:pt idx="64971">
                  <c:v>832.94140619999996</c:v>
                </c:pt>
                <c:pt idx="64972">
                  <c:v>613.234375</c:v>
                </c:pt>
                <c:pt idx="64973">
                  <c:v>375.234375</c:v>
                </c:pt>
                <c:pt idx="64974">
                  <c:v>823.234375</c:v>
                </c:pt>
                <c:pt idx="64975">
                  <c:v>672.12890619999996</c:v>
                </c:pt>
                <c:pt idx="64976">
                  <c:v>497.12890620000002</c:v>
                </c:pt>
                <c:pt idx="64977">
                  <c:v>646.12890619999996</c:v>
                </c:pt>
                <c:pt idx="64978">
                  <c:v>612.12890619999996</c:v>
                </c:pt>
                <c:pt idx="64979">
                  <c:v>659.12890619999996</c:v>
                </c:pt>
                <c:pt idx="64980">
                  <c:v>772.33984380000004</c:v>
                </c:pt>
                <c:pt idx="64981">
                  <c:v>880.33984380000004</c:v>
                </c:pt>
                <c:pt idx="64982">
                  <c:v>678.1875</c:v>
                </c:pt>
                <c:pt idx="64983">
                  <c:v>794.24609380000004</c:v>
                </c:pt>
                <c:pt idx="64984">
                  <c:v>657.94140619999996</c:v>
                </c:pt>
                <c:pt idx="64985">
                  <c:v>596.94140619999996</c:v>
                </c:pt>
                <c:pt idx="64986">
                  <c:v>666.234375</c:v>
                </c:pt>
                <c:pt idx="64987">
                  <c:v>775.12890619999996</c:v>
                </c:pt>
                <c:pt idx="64988">
                  <c:v>647.24609380000004</c:v>
                </c:pt>
                <c:pt idx="64989">
                  <c:v>639.234375</c:v>
                </c:pt>
                <c:pt idx="64990">
                  <c:v>608.16796880000004</c:v>
                </c:pt>
                <c:pt idx="64991">
                  <c:v>381.12890620000002</c:v>
                </c:pt>
                <c:pt idx="64992">
                  <c:v>516.12890619999996</c:v>
                </c:pt>
                <c:pt idx="64993">
                  <c:v>686.12890619999996</c:v>
                </c:pt>
                <c:pt idx="64994">
                  <c:v>664.12890619999996</c:v>
                </c:pt>
                <c:pt idx="64995">
                  <c:v>914.1875</c:v>
                </c:pt>
                <c:pt idx="64996">
                  <c:v>845.94140619999996</c:v>
                </c:pt>
                <c:pt idx="64997">
                  <c:v>722.94140619999996</c:v>
                </c:pt>
                <c:pt idx="64998">
                  <c:v>750.16796880000004</c:v>
                </c:pt>
                <c:pt idx="64999">
                  <c:v>674.12890619999996</c:v>
                </c:pt>
                <c:pt idx="65000">
                  <c:v>730.33984380000004</c:v>
                </c:pt>
                <c:pt idx="65001">
                  <c:v>686.12890619999996</c:v>
                </c:pt>
                <c:pt idx="65002">
                  <c:v>489.12890620000002</c:v>
                </c:pt>
                <c:pt idx="65003">
                  <c:v>554.1875</c:v>
                </c:pt>
                <c:pt idx="65004">
                  <c:v>645.24609380000004</c:v>
                </c:pt>
                <c:pt idx="65005">
                  <c:v>829.94140619999996</c:v>
                </c:pt>
                <c:pt idx="65006">
                  <c:v>677.94140619999996</c:v>
                </c:pt>
                <c:pt idx="65007">
                  <c:v>674.234375</c:v>
                </c:pt>
                <c:pt idx="65008">
                  <c:v>745.234375</c:v>
                </c:pt>
                <c:pt idx="65009">
                  <c:v>776.33984380000004</c:v>
                </c:pt>
                <c:pt idx="65010">
                  <c:v>841.12890619999996</c:v>
                </c:pt>
                <c:pt idx="65011">
                  <c:v>751.24609380000004</c:v>
                </c:pt>
                <c:pt idx="65012">
                  <c:v>729.234375</c:v>
                </c:pt>
                <c:pt idx="65013">
                  <c:v>648.234375</c:v>
                </c:pt>
                <c:pt idx="65014">
                  <c:v>771.16796880000004</c:v>
                </c:pt>
                <c:pt idx="65015">
                  <c:v>768.12890619999996</c:v>
                </c:pt>
                <c:pt idx="65016">
                  <c:v>709.12890619999996</c:v>
                </c:pt>
                <c:pt idx="65017">
                  <c:v>664.33984380000004</c:v>
                </c:pt>
                <c:pt idx="65018">
                  <c:v>813.12890619999996</c:v>
                </c:pt>
                <c:pt idx="65019">
                  <c:v>564.1875</c:v>
                </c:pt>
                <c:pt idx="65020">
                  <c:v>717.234375</c:v>
                </c:pt>
                <c:pt idx="65021">
                  <c:v>589.234375</c:v>
                </c:pt>
                <c:pt idx="65022">
                  <c:v>711.234375</c:v>
                </c:pt>
                <c:pt idx="65023">
                  <c:v>836.16796880000004</c:v>
                </c:pt>
                <c:pt idx="65024">
                  <c:v>735.16796880000004</c:v>
                </c:pt>
                <c:pt idx="65025">
                  <c:v>627.16796880000004</c:v>
                </c:pt>
                <c:pt idx="65026">
                  <c:v>519.12890619999996</c:v>
                </c:pt>
                <c:pt idx="65027">
                  <c:v>919.12890619999996</c:v>
                </c:pt>
                <c:pt idx="65028">
                  <c:v>604.12890619999996</c:v>
                </c:pt>
                <c:pt idx="65029">
                  <c:v>565.12890619999996</c:v>
                </c:pt>
                <c:pt idx="65030">
                  <c:v>598.24609380000004</c:v>
                </c:pt>
                <c:pt idx="65031">
                  <c:v>728.94140619999996</c:v>
                </c:pt>
                <c:pt idx="65032">
                  <c:v>515.94140619999996</c:v>
                </c:pt>
                <c:pt idx="65033">
                  <c:v>646.94140619999996</c:v>
                </c:pt>
                <c:pt idx="65034">
                  <c:v>742.234375</c:v>
                </c:pt>
                <c:pt idx="65035">
                  <c:v>649.234375</c:v>
                </c:pt>
                <c:pt idx="65036">
                  <c:v>656.16796880000004</c:v>
                </c:pt>
                <c:pt idx="65037">
                  <c:v>479.1875</c:v>
                </c:pt>
                <c:pt idx="65038">
                  <c:v>529.1875</c:v>
                </c:pt>
                <c:pt idx="65039">
                  <c:v>806.234375</c:v>
                </c:pt>
                <c:pt idx="65040">
                  <c:v>579.16796880000004</c:v>
                </c:pt>
                <c:pt idx="65041">
                  <c:v>691.12890619999996</c:v>
                </c:pt>
                <c:pt idx="65042">
                  <c:v>714.12890619999996</c:v>
                </c:pt>
                <c:pt idx="65043">
                  <c:v>753.33984380000004</c:v>
                </c:pt>
                <c:pt idx="65044">
                  <c:v>778.12890619999996</c:v>
                </c:pt>
                <c:pt idx="65045">
                  <c:v>599.24609380000004</c:v>
                </c:pt>
                <c:pt idx="65046">
                  <c:v>805.94140619999996</c:v>
                </c:pt>
                <c:pt idx="65047">
                  <c:v>867.234375</c:v>
                </c:pt>
                <c:pt idx="65048">
                  <c:v>468.234375</c:v>
                </c:pt>
                <c:pt idx="65049">
                  <c:v>695.12890619999996</c:v>
                </c:pt>
                <c:pt idx="65050">
                  <c:v>832.24609380000004</c:v>
                </c:pt>
                <c:pt idx="65051">
                  <c:v>817.24609380000004</c:v>
                </c:pt>
                <c:pt idx="65052">
                  <c:v>609.94140619999996</c:v>
                </c:pt>
                <c:pt idx="65053">
                  <c:v>597.16796880000004</c:v>
                </c:pt>
                <c:pt idx="65054">
                  <c:v>598.12890619999996</c:v>
                </c:pt>
                <c:pt idx="65055">
                  <c:v>759.12890619999996</c:v>
                </c:pt>
                <c:pt idx="65056">
                  <c:v>867.33984380000004</c:v>
                </c:pt>
                <c:pt idx="65057">
                  <c:v>713.24609380000004</c:v>
                </c:pt>
                <c:pt idx="65058">
                  <c:v>788.94140619999996</c:v>
                </c:pt>
                <c:pt idx="65059">
                  <c:v>759.33984380000004</c:v>
                </c:pt>
                <c:pt idx="65060">
                  <c:v>577.33984380000004</c:v>
                </c:pt>
                <c:pt idx="65061">
                  <c:v>952.24609380000004</c:v>
                </c:pt>
                <c:pt idx="65062">
                  <c:v>605.94140619999996</c:v>
                </c:pt>
                <c:pt idx="65063">
                  <c:v>482.234375</c:v>
                </c:pt>
                <c:pt idx="65064">
                  <c:v>702.234375</c:v>
                </c:pt>
                <c:pt idx="65065">
                  <c:v>652.16796880000004</c:v>
                </c:pt>
                <c:pt idx="65066">
                  <c:v>599.16796880000004</c:v>
                </c:pt>
                <c:pt idx="65067">
                  <c:v>641.12890619999996</c:v>
                </c:pt>
                <c:pt idx="65068">
                  <c:v>637.33984380000004</c:v>
                </c:pt>
                <c:pt idx="65069">
                  <c:v>805.33984380000004</c:v>
                </c:pt>
                <c:pt idx="65070">
                  <c:v>624.33984380000004</c:v>
                </c:pt>
                <c:pt idx="65071">
                  <c:v>534.12890619999996</c:v>
                </c:pt>
                <c:pt idx="65072">
                  <c:v>622.24609380000004</c:v>
                </c:pt>
                <c:pt idx="65073">
                  <c:v>693.94140619999996</c:v>
                </c:pt>
                <c:pt idx="65074">
                  <c:v>595.94140619999996</c:v>
                </c:pt>
                <c:pt idx="65075">
                  <c:v>546.94140619999996</c:v>
                </c:pt>
                <c:pt idx="65076">
                  <c:v>602.234375</c:v>
                </c:pt>
                <c:pt idx="65077">
                  <c:v>778.16796880000004</c:v>
                </c:pt>
                <c:pt idx="65078">
                  <c:v>638.94140619999996</c:v>
                </c:pt>
                <c:pt idx="65079">
                  <c:v>804.234375</c:v>
                </c:pt>
                <c:pt idx="65080">
                  <c:v>708.234375</c:v>
                </c:pt>
                <c:pt idx="65081">
                  <c:v>754.16796880000004</c:v>
                </c:pt>
                <c:pt idx="65082">
                  <c:v>731.16796880000004</c:v>
                </c:pt>
                <c:pt idx="65083">
                  <c:v>503.16796879999998</c:v>
                </c:pt>
                <c:pt idx="65084">
                  <c:v>744.16796880000004</c:v>
                </c:pt>
                <c:pt idx="65085">
                  <c:v>884.16796880000004</c:v>
                </c:pt>
                <c:pt idx="65086">
                  <c:v>763.16796880000004</c:v>
                </c:pt>
                <c:pt idx="65087">
                  <c:v>604.12890619999996</c:v>
                </c:pt>
                <c:pt idx="65088">
                  <c:v>571.33984380000004</c:v>
                </c:pt>
                <c:pt idx="65089">
                  <c:v>789.33984380000004</c:v>
                </c:pt>
                <c:pt idx="65090">
                  <c:v>550.1875</c:v>
                </c:pt>
                <c:pt idx="65091">
                  <c:v>784.94140619999996</c:v>
                </c:pt>
                <c:pt idx="65092">
                  <c:v>867.94140619999996</c:v>
                </c:pt>
                <c:pt idx="65093">
                  <c:v>796.94140619999996</c:v>
                </c:pt>
                <c:pt idx="65094">
                  <c:v>558.12890619999996</c:v>
                </c:pt>
                <c:pt idx="65095">
                  <c:v>847.12890619999996</c:v>
                </c:pt>
                <c:pt idx="65096">
                  <c:v>798.12890619999996</c:v>
                </c:pt>
                <c:pt idx="65097">
                  <c:v>689.12890619999996</c:v>
                </c:pt>
                <c:pt idx="65098">
                  <c:v>733.1875</c:v>
                </c:pt>
                <c:pt idx="65099">
                  <c:v>701.234375</c:v>
                </c:pt>
                <c:pt idx="65100">
                  <c:v>400.234375</c:v>
                </c:pt>
                <c:pt idx="65101">
                  <c:v>725.16796880000004</c:v>
                </c:pt>
                <c:pt idx="65102">
                  <c:v>547.16796880000004</c:v>
                </c:pt>
                <c:pt idx="65103">
                  <c:v>677.12890619999996</c:v>
                </c:pt>
                <c:pt idx="65104">
                  <c:v>796.12890619999996</c:v>
                </c:pt>
                <c:pt idx="65105">
                  <c:v>831.12890619999996</c:v>
                </c:pt>
                <c:pt idx="65106">
                  <c:v>707.1875</c:v>
                </c:pt>
                <c:pt idx="65107">
                  <c:v>720.24609380000004</c:v>
                </c:pt>
                <c:pt idx="65108">
                  <c:v>775.94140619999996</c:v>
                </c:pt>
                <c:pt idx="65109">
                  <c:v>834.234375</c:v>
                </c:pt>
                <c:pt idx="65110">
                  <c:v>699.12890619999996</c:v>
                </c:pt>
                <c:pt idx="65111">
                  <c:v>886.1875</c:v>
                </c:pt>
                <c:pt idx="65112">
                  <c:v>612.1875</c:v>
                </c:pt>
                <c:pt idx="65113">
                  <c:v>699.12890619999996</c:v>
                </c:pt>
                <c:pt idx="65114">
                  <c:v>716.33984380000004</c:v>
                </c:pt>
                <c:pt idx="65115">
                  <c:v>568.33984380000004</c:v>
                </c:pt>
                <c:pt idx="65116">
                  <c:v>611.12890619999996</c:v>
                </c:pt>
                <c:pt idx="65117">
                  <c:v>569.1875</c:v>
                </c:pt>
                <c:pt idx="65118">
                  <c:v>568.94140619999996</c:v>
                </c:pt>
                <c:pt idx="65119">
                  <c:v>648.94140619999996</c:v>
                </c:pt>
                <c:pt idx="65120">
                  <c:v>675.33984380000004</c:v>
                </c:pt>
                <c:pt idx="65121">
                  <c:v>480.94140620000002</c:v>
                </c:pt>
                <c:pt idx="65122">
                  <c:v>633.12890619999996</c:v>
                </c:pt>
                <c:pt idx="65123">
                  <c:v>738.33984380000004</c:v>
                </c:pt>
                <c:pt idx="65124">
                  <c:v>790.1875</c:v>
                </c:pt>
                <c:pt idx="65125">
                  <c:v>674.24609380000004</c:v>
                </c:pt>
                <c:pt idx="65126">
                  <c:v>645.24609380000004</c:v>
                </c:pt>
                <c:pt idx="65127">
                  <c:v>571.94140619999996</c:v>
                </c:pt>
                <c:pt idx="65128">
                  <c:v>628.94140619999996</c:v>
                </c:pt>
                <c:pt idx="65129">
                  <c:v>711.94140619999996</c:v>
                </c:pt>
                <c:pt idx="65130">
                  <c:v>657.234375</c:v>
                </c:pt>
                <c:pt idx="65131">
                  <c:v>741.234375</c:v>
                </c:pt>
                <c:pt idx="65132">
                  <c:v>668.12890619999996</c:v>
                </c:pt>
                <c:pt idx="65133">
                  <c:v>646.12890619999996</c:v>
                </c:pt>
                <c:pt idx="65134">
                  <c:v>546.12890619999996</c:v>
                </c:pt>
                <c:pt idx="65135">
                  <c:v>590.12890619999996</c:v>
                </c:pt>
                <c:pt idx="65136">
                  <c:v>665.94140619999996</c:v>
                </c:pt>
                <c:pt idx="65137">
                  <c:v>591.94140619999996</c:v>
                </c:pt>
                <c:pt idx="65138">
                  <c:v>778.16796880000004</c:v>
                </c:pt>
                <c:pt idx="65139">
                  <c:v>772.16796880000004</c:v>
                </c:pt>
                <c:pt idx="65140">
                  <c:v>809.16796880000004</c:v>
                </c:pt>
                <c:pt idx="65141">
                  <c:v>702.12890619999996</c:v>
                </c:pt>
                <c:pt idx="65142">
                  <c:v>713.12890619999996</c:v>
                </c:pt>
                <c:pt idx="65143">
                  <c:v>782.12890619999996</c:v>
                </c:pt>
                <c:pt idx="65144">
                  <c:v>716.1875</c:v>
                </c:pt>
                <c:pt idx="65145">
                  <c:v>874.24609380000004</c:v>
                </c:pt>
                <c:pt idx="65146">
                  <c:v>823.94140619999996</c:v>
                </c:pt>
                <c:pt idx="65147">
                  <c:v>745.16796880000004</c:v>
                </c:pt>
                <c:pt idx="65148">
                  <c:v>668.12890619999996</c:v>
                </c:pt>
                <c:pt idx="65149">
                  <c:v>786.1875</c:v>
                </c:pt>
                <c:pt idx="65150">
                  <c:v>705.24609380000004</c:v>
                </c:pt>
                <c:pt idx="65151">
                  <c:v>729.24609380000004</c:v>
                </c:pt>
                <c:pt idx="65152">
                  <c:v>726.94140619999996</c:v>
                </c:pt>
                <c:pt idx="65153">
                  <c:v>569.234375</c:v>
                </c:pt>
                <c:pt idx="65154">
                  <c:v>601.234375</c:v>
                </c:pt>
                <c:pt idx="65155">
                  <c:v>834.234375</c:v>
                </c:pt>
                <c:pt idx="65156">
                  <c:v>892.16796880000004</c:v>
                </c:pt>
                <c:pt idx="65157">
                  <c:v>773.16796880000004</c:v>
                </c:pt>
                <c:pt idx="65158">
                  <c:v>700.12890619999996</c:v>
                </c:pt>
                <c:pt idx="65159">
                  <c:v>725.12890619999996</c:v>
                </c:pt>
                <c:pt idx="65160">
                  <c:v>668.12890619999996</c:v>
                </c:pt>
                <c:pt idx="65161">
                  <c:v>749.33984380000004</c:v>
                </c:pt>
                <c:pt idx="65162">
                  <c:v>727.12890619999996</c:v>
                </c:pt>
                <c:pt idx="65163">
                  <c:v>637.1875</c:v>
                </c:pt>
                <c:pt idx="65164">
                  <c:v>686.1875</c:v>
                </c:pt>
                <c:pt idx="65165">
                  <c:v>801.24609380000004</c:v>
                </c:pt>
                <c:pt idx="65166">
                  <c:v>734.94140619999996</c:v>
                </c:pt>
                <c:pt idx="65167">
                  <c:v>624.234375</c:v>
                </c:pt>
                <c:pt idx="65168">
                  <c:v>508.16796879999998</c:v>
                </c:pt>
                <c:pt idx="65169">
                  <c:v>556.12890619999996</c:v>
                </c:pt>
                <c:pt idx="65170">
                  <c:v>681.33984380000004</c:v>
                </c:pt>
                <c:pt idx="65171">
                  <c:v>598.33984380000004</c:v>
                </c:pt>
                <c:pt idx="65172">
                  <c:v>807.94140619999996</c:v>
                </c:pt>
                <c:pt idx="65173">
                  <c:v>660.94140619999996</c:v>
                </c:pt>
                <c:pt idx="65174">
                  <c:v>648.234375</c:v>
                </c:pt>
                <c:pt idx="65175">
                  <c:v>690.234375</c:v>
                </c:pt>
                <c:pt idx="65176">
                  <c:v>741.16796880000004</c:v>
                </c:pt>
                <c:pt idx="65177">
                  <c:v>645.33984380000004</c:v>
                </c:pt>
                <c:pt idx="65178">
                  <c:v>786.33984380000004</c:v>
                </c:pt>
                <c:pt idx="65179">
                  <c:v>891.33984380000004</c:v>
                </c:pt>
                <c:pt idx="65180">
                  <c:v>811.33984380000004</c:v>
                </c:pt>
                <c:pt idx="65181">
                  <c:v>525.12890619999996</c:v>
                </c:pt>
                <c:pt idx="65182">
                  <c:v>789.12890619999996</c:v>
                </c:pt>
                <c:pt idx="65183">
                  <c:v>901.1875</c:v>
                </c:pt>
                <c:pt idx="65184">
                  <c:v>633.94140619999996</c:v>
                </c:pt>
                <c:pt idx="65185">
                  <c:v>651.94140619999996</c:v>
                </c:pt>
                <c:pt idx="65186">
                  <c:v>767.94140619999996</c:v>
                </c:pt>
                <c:pt idx="65187">
                  <c:v>890.33984380000004</c:v>
                </c:pt>
                <c:pt idx="65188">
                  <c:v>830.94140619999996</c:v>
                </c:pt>
                <c:pt idx="65189">
                  <c:v>735.94140619999996</c:v>
                </c:pt>
                <c:pt idx="65190">
                  <c:v>589.234375</c:v>
                </c:pt>
                <c:pt idx="65191">
                  <c:v>686.16796880000004</c:v>
                </c:pt>
                <c:pt idx="65192">
                  <c:v>691.12890619999996</c:v>
                </c:pt>
                <c:pt idx="65193">
                  <c:v>811.33984380000004</c:v>
                </c:pt>
                <c:pt idx="65194">
                  <c:v>442.12890620000002</c:v>
                </c:pt>
                <c:pt idx="65195">
                  <c:v>781.12890619999996</c:v>
                </c:pt>
                <c:pt idx="65196">
                  <c:v>517.94140619999996</c:v>
                </c:pt>
                <c:pt idx="65197">
                  <c:v>731.94140619999996</c:v>
                </c:pt>
                <c:pt idx="65198">
                  <c:v>678.94140619999996</c:v>
                </c:pt>
                <c:pt idx="65199">
                  <c:v>794.234375</c:v>
                </c:pt>
                <c:pt idx="65200">
                  <c:v>643.234375</c:v>
                </c:pt>
                <c:pt idx="65201">
                  <c:v>708.24609380000004</c:v>
                </c:pt>
                <c:pt idx="65202">
                  <c:v>699.24609380000004</c:v>
                </c:pt>
                <c:pt idx="65203">
                  <c:v>596.94140619999996</c:v>
                </c:pt>
                <c:pt idx="65204">
                  <c:v>790.94140619999996</c:v>
                </c:pt>
                <c:pt idx="65205">
                  <c:v>714.94140619999996</c:v>
                </c:pt>
                <c:pt idx="65206">
                  <c:v>638.16796880000004</c:v>
                </c:pt>
                <c:pt idx="65207">
                  <c:v>615.33984380000004</c:v>
                </c:pt>
                <c:pt idx="65208">
                  <c:v>618.33984380000004</c:v>
                </c:pt>
                <c:pt idx="65209">
                  <c:v>738.33984380000004</c:v>
                </c:pt>
                <c:pt idx="65210">
                  <c:v>620.12890619999996</c:v>
                </c:pt>
                <c:pt idx="65211">
                  <c:v>997.12890619999996</c:v>
                </c:pt>
                <c:pt idx="65212">
                  <c:v>724.12890619999996</c:v>
                </c:pt>
                <c:pt idx="65213">
                  <c:v>780.94140619999996</c:v>
                </c:pt>
                <c:pt idx="65214">
                  <c:v>831.94140619999996</c:v>
                </c:pt>
                <c:pt idx="65215">
                  <c:v>828.12890619999996</c:v>
                </c:pt>
                <c:pt idx="65216">
                  <c:v>673.1875</c:v>
                </c:pt>
                <c:pt idx="65217">
                  <c:v>674.1875</c:v>
                </c:pt>
                <c:pt idx="65218">
                  <c:v>662.94140619999996</c:v>
                </c:pt>
                <c:pt idx="65219">
                  <c:v>875.234375</c:v>
                </c:pt>
                <c:pt idx="65220">
                  <c:v>623.234375</c:v>
                </c:pt>
                <c:pt idx="65221">
                  <c:v>691.234375</c:v>
                </c:pt>
                <c:pt idx="65222">
                  <c:v>998.234375</c:v>
                </c:pt>
                <c:pt idx="65223">
                  <c:v>501.16796879999998</c:v>
                </c:pt>
                <c:pt idx="65224">
                  <c:v>627.16796880000004</c:v>
                </c:pt>
                <c:pt idx="65225">
                  <c:v>691.12890619999996</c:v>
                </c:pt>
                <c:pt idx="65226">
                  <c:v>641.12890619999996</c:v>
                </c:pt>
                <c:pt idx="65227">
                  <c:v>781.1875</c:v>
                </c:pt>
                <c:pt idx="65228">
                  <c:v>703.1875</c:v>
                </c:pt>
                <c:pt idx="65229">
                  <c:v>625.24609380000004</c:v>
                </c:pt>
                <c:pt idx="65230">
                  <c:v>628.16796880000004</c:v>
                </c:pt>
                <c:pt idx="65231">
                  <c:v>670.12890619999996</c:v>
                </c:pt>
                <c:pt idx="65232">
                  <c:v>838.33984380000004</c:v>
                </c:pt>
                <c:pt idx="65233">
                  <c:v>637.1875</c:v>
                </c:pt>
                <c:pt idx="65234">
                  <c:v>616.1875</c:v>
                </c:pt>
                <c:pt idx="65235">
                  <c:v>807.1875</c:v>
                </c:pt>
                <c:pt idx="65236">
                  <c:v>744.94140619999996</c:v>
                </c:pt>
                <c:pt idx="65237">
                  <c:v>787.234375</c:v>
                </c:pt>
                <c:pt idx="65238">
                  <c:v>685.16796880000004</c:v>
                </c:pt>
                <c:pt idx="65239">
                  <c:v>486.33984379999998</c:v>
                </c:pt>
                <c:pt idx="65240">
                  <c:v>483.33984379999998</c:v>
                </c:pt>
                <c:pt idx="65241">
                  <c:v>540.33984380000004</c:v>
                </c:pt>
                <c:pt idx="65242">
                  <c:v>604.12890619999996</c:v>
                </c:pt>
                <c:pt idx="65243">
                  <c:v>846.12890619999996</c:v>
                </c:pt>
                <c:pt idx="65244">
                  <c:v>680.12890619999996</c:v>
                </c:pt>
                <c:pt idx="65245">
                  <c:v>828.12890619999996</c:v>
                </c:pt>
                <c:pt idx="65246">
                  <c:v>819.12890619999996</c:v>
                </c:pt>
                <c:pt idx="65247">
                  <c:v>727.1875</c:v>
                </c:pt>
                <c:pt idx="65248">
                  <c:v>527.24609380000004</c:v>
                </c:pt>
                <c:pt idx="65249">
                  <c:v>950.24609380000004</c:v>
                </c:pt>
                <c:pt idx="65250">
                  <c:v>602.24609380000004</c:v>
                </c:pt>
                <c:pt idx="65251">
                  <c:v>603.94140619999996</c:v>
                </c:pt>
                <c:pt idx="65252">
                  <c:v>930.16796880000004</c:v>
                </c:pt>
                <c:pt idx="65253">
                  <c:v>650.12890619999996</c:v>
                </c:pt>
                <c:pt idx="65254">
                  <c:v>514.33984380000004</c:v>
                </c:pt>
                <c:pt idx="65255">
                  <c:v>515.33984380000004</c:v>
                </c:pt>
                <c:pt idx="65256">
                  <c:v>809.33984380000004</c:v>
                </c:pt>
                <c:pt idx="65257">
                  <c:v>825.12890619999996</c:v>
                </c:pt>
                <c:pt idx="65258">
                  <c:v>663.1875</c:v>
                </c:pt>
                <c:pt idx="65259">
                  <c:v>633.1875</c:v>
                </c:pt>
                <c:pt idx="65260">
                  <c:v>645.234375</c:v>
                </c:pt>
                <c:pt idx="65261">
                  <c:v>721.16796880000004</c:v>
                </c:pt>
                <c:pt idx="65262">
                  <c:v>636.33984380000004</c:v>
                </c:pt>
                <c:pt idx="65263">
                  <c:v>614.33984380000004</c:v>
                </c:pt>
                <c:pt idx="65264">
                  <c:v>693.24609380000004</c:v>
                </c:pt>
                <c:pt idx="65265">
                  <c:v>809.24609380000004</c:v>
                </c:pt>
                <c:pt idx="65266">
                  <c:v>672.94140619999996</c:v>
                </c:pt>
                <c:pt idx="65267">
                  <c:v>834.234375</c:v>
                </c:pt>
                <c:pt idx="65268">
                  <c:v>893.12890619999996</c:v>
                </c:pt>
                <c:pt idx="65269">
                  <c:v>727.12890619999996</c:v>
                </c:pt>
                <c:pt idx="65270">
                  <c:v>624.1875</c:v>
                </c:pt>
                <c:pt idx="65271">
                  <c:v>531.24609380000004</c:v>
                </c:pt>
                <c:pt idx="65272">
                  <c:v>600.94140619999996</c:v>
                </c:pt>
                <c:pt idx="65273">
                  <c:v>1007.234375</c:v>
                </c:pt>
                <c:pt idx="65274">
                  <c:v>786.16796880000004</c:v>
                </c:pt>
                <c:pt idx="65275">
                  <c:v>640.16796880000004</c:v>
                </c:pt>
                <c:pt idx="65276">
                  <c:v>782.16796880000004</c:v>
                </c:pt>
                <c:pt idx="65277">
                  <c:v>750.33984380000004</c:v>
                </c:pt>
                <c:pt idx="65278">
                  <c:v>626.33984380000004</c:v>
                </c:pt>
                <c:pt idx="65279">
                  <c:v>542.1875</c:v>
                </c:pt>
                <c:pt idx="65280">
                  <c:v>622.1875</c:v>
                </c:pt>
                <c:pt idx="65281">
                  <c:v>518.24609380000004</c:v>
                </c:pt>
                <c:pt idx="65282">
                  <c:v>792.24609380000004</c:v>
                </c:pt>
                <c:pt idx="65283">
                  <c:v>915.94140619999996</c:v>
                </c:pt>
                <c:pt idx="65284">
                  <c:v>673.33984380000004</c:v>
                </c:pt>
                <c:pt idx="65285">
                  <c:v>492.1875</c:v>
                </c:pt>
                <c:pt idx="65286">
                  <c:v>755.24609380000004</c:v>
                </c:pt>
                <c:pt idx="65287">
                  <c:v>588.24609380000004</c:v>
                </c:pt>
                <c:pt idx="65288">
                  <c:v>712.94140619999996</c:v>
                </c:pt>
                <c:pt idx="65289">
                  <c:v>840.234375</c:v>
                </c:pt>
                <c:pt idx="65290">
                  <c:v>453.12890620000002</c:v>
                </c:pt>
                <c:pt idx="65291">
                  <c:v>667.12890619999996</c:v>
                </c:pt>
                <c:pt idx="65292">
                  <c:v>598.12890619999996</c:v>
                </c:pt>
                <c:pt idx="65293">
                  <c:v>595.33984380000004</c:v>
                </c:pt>
                <c:pt idx="65294">
                  <c:v>572.12890619999996</c:v>
                </c:pt>
                <c:pt idx="65295">
                  <c:v>632.12890619999996</c:v>
                </c:pt>
                <c:pt idx="65296">
                  <c:v>664.24609380000004</c:v>
                </c:pt>
                <c:pt idx="65297">
                  <c:v>709.24609380000004</c:v>
                </c:pt>
                <c:pt idx="65298">
                  <c:v>649.94140619999996</c:v>
                </c:pt>
                <c:pt idx="65299">
                  <c:v>638.94140619999996</c:v>
                </c:pt>
                <c:pt idx="65300">
                  <c:v>641.234375</c:v>
                </c:pt>
                <c:pt idx="65301">
                  <c:v>722.12890619999996</c:v>
                </c:pt>
                <c:pt idx="65302">
                  <c:v>553.12890619999996</c:v>
                </c:pt>
                <c:pt idx="65303">
                  <c:v>628.33984380000004</c:v>
                </c:pt>
                <c:pt idx="65304">
                  <c:v>826.12890619999996</c:v>
                </c:pt>
                <c:pt idx="65305">
                  <c:v>596.12890619999996</c:v>
                </c:pt>
                <c:pt idx="65306">
                  <c:v>630.12890619999996</c:v>
                </c:pt>
                <c:pt idx="65307">
                  <c:v>848.1875</c:v>
                </c:pt>
                <c:pt idx="65308">
                  <c:v>864.24609380000004</c:v>
                </c:pt>
                <c:pt idx="65309">
                  <c:v>523.234375</c:v>
                </c:pt>
                <c:pt idx="65310">
                  <c:v>675.16796880000004</c:v>
                </c:pt>
                <c:pt idx="65311">
                  <c:v>688.12890619999996</c:v>
                </c:pt>
                <c:pt idx="65312">
                  <c:v>686.12890619999996</c:v>
                </c:pt>
                <c:pt idx="65313">
                  <c:v>470.1875</c:v>
                </c:pt>
                <c:pt idx="65314">
                  <c:v>587.1875</c:v>
                </c:pt>
                <c:pt idx="65315">
                  <c:v>620.24609380000004</c:v>
                </c:pt>
                <c:pt idx="65316">
                  <c:v>816.24609380000004</c:v>
                </c:pt>
                <c:pt idx="65317">
                  <c:v>689.94140619999996</c:v>
                </c:pt>
              </c:numCache>
            </c:numRef>
          </c:xVal>
          <c:yVal>
            <c:numRef>
              <c:f>sivsczt!$AH$14:$AH$65332</c:f>
              <c:numCache>
                <c:formatCode>General</c:formatCode>
                <c:ptCount val="65319"/>
                <c:pt idx="0">
                  <c:v>-52.62890625</c:v>
                </c:pt>
                <c:pt idx="1">
                  <c:v>-51.13671875</c:v>
                </c:pt>
                <c:pt idx="2">
                  <c:v>-49.76171875</c:v>
                </c:pt>
                <c:pt idx="3">
                  <c:v>-49.76171875</c:v>
                </c:pt>
                <c:pt idx="4">
                  <c:v>-49.62890625</c:v>
                </c:pt>
                <c:pt idx="5">
                  <c:v>-46.62890625</c:v>
                </c:pt>
                <c:pt idx="6">
                  <c:v>-46.14453125</c:v>
                </c:pt>
                <c:pt idx="7">
                  <c:v>-46.13671875</c:v>
                </c:pt>
                <c:pt idx="8">
                  <c:v>-46.13671875</c:v>
                </c:pt>
                <c:pt idx="9">
                  <c:v>-45.62890625</c:v>
                </c:pt>
                <c:pt idx="10">
                  <c:v>-44.69140625</c:v>
                </c:pt>
                <c:pt idx="11">
                  <c:v>-44.69140625</c:v>
                </c:pt>
                <c:pt idx="12">
                  <c:v>-44.58984375</c:v>
                </c:pt>
                <c:pt idx="13">
                  <c:v>-44.1953125</c:v>
                </c:pt>
                <c:pt idx="14">
                  <c:v>-44.13671875</c:v>
                </c:pt>
                <c:pt idx="15">
                  <c:v>-43.62890625</c:v>
                </c:pt>
                <c:pt idx="16">
                  <c:v>-43.58984375</c:v>
                </c:pt>
                <c:pt idx="17">
                  <c:v>-43.58984375</c:v>
                </c:pt>
                <c:pt idx="18">
                  <c:v>-42.76171875</c:v>
                </c:pt>
                <c:pt idx="19">
                  <c:v>-42.62890625</c:v>
                </c:pt>
                <c:pt idx="20">
                  <c:v>-42.62890625</c:v>
                </c:pt>
                <c:pt idx="21">
                  <c:v>-42.62890625</c:v>
                </c:pt>
                <c:pt idx="22">
                  <c:v>-42.62890625</c:v>
                </c:pt>
                <c:pt idx="23">
                  <c:v>-42.58984375</c:v>
                </c:pt>
                <c:pt idx="24">
                  <c:v>-42.4140625</c:v>
                </c:pt>
                <c:pt idx="25">
                  <c:v>-42.1953125</c:v>
                </c:pt>
                <c:pt idx="26">
                  <c:v>-42.14453125</c:v>
                </c:pt>
                <c:pt idx="27">
                  <c:v>-42.14453125</c:v>
                </c:pt>
                <c:pt idx="28">
                  <c:v>-42.13671875</c:v>
                </c:pt>
                <c:pt idx="29">
                  <c:v>-41.62890625</c:v>
                </c:pt>
                <c:pt idx="30">
                  <c:v>-41.58984375</c:v>
                </c:pt>
                <c:pt idx="31">
                  <c:v>-41.1953125</c:v>
                </c:pt>
                <c:pt idx="32">
                  <c:v>-41.1953125</c:v>
                </c:pt>
                <c:pt idx="33">
                  <c:v>-41.1953125</c:v>
                </c:pt>
                <c:pt idx="34">
                  <c:v>-41.1953125</c:v>
                </c:pt>
                <c:pt idx="35">
                  <c:v>-41.14453125</c:v>
                </c:pt>
                <c:pt idx="36">
                  <c:v>-40.76171875</c:v>
                </c:pt>
                <c:pt idx="37">
                  <c:v>-40.76171875</c:v>
                </c:pt>
                <c:pt idx="38">
                  <c:v>-40.69140625</c:v>
                </c:pt>
                <c:pt idx="39">
                  <c:v>-40.58984375</c:v>
                </c:pt>
                <c:pt idx="40">
                  <c:v>-40.58984375</c:v>
                </c:pt>
                <c:pt idx="41">
                  <c:v>-40.4140625</c:v>
                </c:pt>
                <c:pt idx="42">
                  <c:v>-40.1953125</c:v>
                </c:pt>
                <c:pt idx="43">
                  <c:v>-40.1953125</c:v>
                </c:pt>
                <c:pt idx="44">
                  <c:v>-40.1953125</c:v>
                </c:pt>
                <c:pt idx="45">
                  <c:v>-40.14453125</c:v>
                </c:pt>
                <c:pt idx="46">
                  <c:v>-39.76171875</c:v>
                </c:pt>
                <c:pt idx="47">
                  <c:v>-39.69140625</c:v>
                </c:pt>
                <c:pt idx="48">
                  <c:v>-39.69140625</c:v>
                </c:pt>
                <c:pt idx="49">
                  <c:v>-39.62890625</c:v>
                </c:pt>
                <c:pt idx="50">
                  <c:v>-39.4140625</c:v>
                </c:pt>
                <c:pt idx="51">
                  <c:v>-39.4140625</c:v>
                </c:pt>
                <c:pt idx="52">
                  <c:v>-39.14453125</c:v>
                </c:pt>
                <c:pt idx="53">
                  <c:v>-39.14453125</c:v>
                </c:pt>
                <c:pt idx="54">
                  <c:v>-38.76171875</c:v>
                </c:pt>
                <c:pt idx="55">
                  <c:v>-38.69140625</c:v>
                </c:pt>
                <c:pt idx="56">
                  <c:v>-38.62890625</c:v>
                </c:pt>
                <c:pt idx="57">
                  <c:v>-38.62890625</c:v>
                </c:pt>
                <c:pt idx="58">
                  <c:v>-38.62890625</c:v>
                </c:pt>
                <c:pt idx="59">
                  <c:v>-38.62890625</c:v>
                </c:pt>
                <c:pt idx="60">
                  <c:v>-38.58984375</c:v>
                </c:pt>
                <c:pt idx="61">
                  <c:v>-38.58984375</c:v>
                </c:pt>
                <c:pt idx="62">
                  <c:v>-38.58984375</c:v>
                </c:pt>
                <c:pt idx="63">
                  <c:v>-38.58984375</c:v>
                </c:pt>
                <c:pt idx="64">
                  <c:v>-38.1953125</c:v>
                </c:pt>
                <c:pt idx="65">
                  <c:v>-38.1953125</c:v>
                </c:pt>
                <c:pt idx="66">
                  <c:v>-38.1953125</c:v>
                </c:pt>
                <c:pt idx="67">
                  <c:v>-38.1953125</c:v>
                </c:pt>
                <c:pt idx="68">
                  <c:v>-38.14453125</c:v>
                </c:pt>
                <c:pt idx="69">
                  <c:v>-38.14453125</c:v>
                </c:pt>
                <c:pt idx="70">
                  <c:v>-38.14453125</c:v>
                </c:pt>
                <c:pt idx="71">
                  <c:v>-38.13671875</c:v>
                </c:pt>
                <c:pt idx="72">
                  <c:v>-38.13671875</c:v>
                </c:pt>
                <c:pt idx="73">
                  <c:v>-38.13671875</c:v>
                </c:pt>
                <c:pt idx="74">
                  <c:v>-37.62890625</c:v>
                </c:pt>
                <c:pt idx="75">
                  <c:v>-37.62890625</c:v>
                </c:pt>
                <c:pt idx="76">
                  <c:v>-37.62890625</c:v>
                </c:pt>
                <c:pt idx="77">
                  <c:v>-37.62890625</c:v>
                </c:pt>
                <c:pt idx="78">
                  <c:v>-37.58984375</c:v>
                </c:pt>
                <c:pt idx="79">
                  <c:v>-37.58984375</c:v>
                </c:pt>
                <c:pt idx="80">
                  <c:v>-37.58984375</c:v>
                </c:pt>
                <c:pt idx="81">
                  <c:v>-37.58984375</c:v>
                </c:pt>
                <c:pt idx="82">
                  <c:v>-37.4140625</c:v>
                </c:pt>
                <c:pt idx="83">
                  <c:v>-37.4140625</c:v>
                </c:pt>
                <c:pt idx="84">
                  <c:v>-37.14453125</c:v>
                </c:pt>
                <c:pt idx="85">
                  <c:v>-37.13671875</c:v>
                </c:pt>
                <c:pt idx="86">
                  <c:v>-37.13671875</c:v>
                </c:pt>
                <c:pt idx="87">
                  <c:v>-37.13671875</c:v>
                </c:pt>
                <c:pt idx="88">
                  <c:v>-37.13671875</c:v>
                </c:pt>
                <c:pt idx="89">
                  <c:v>-37.13671875</c:v>
                </c:pt>
                <c:pt idx="90">
                  <c:v>-37.13671875</c:v>
                </c:pt>
                <c:pt idx="91">
                  <c:v>-37.13671875</c:v>
                </c:pt>
                <c:pt idx="92">
                  <c:v>-37.13671875</c:v>
                </c:pt>
                <c:pt idx="93">
                  <c:v>-36.76171875</c:v>
                </c:pt>
                <c:pt idx="94">
                  <c:v>-36.76171875</c:v>
                </c:pt>
                <c:pt idx="95">
                  <c:v>-36.76171875</c:v>
                </c:pt>
                <c:pt idx="96">
                  <c:v>-36.76171875</c:v>
                </c:pt>
                <c:pt idx="97">
                  <c:v>-36.69140625</c:v>
                </c:pt>
                <c:pt idx="98">
                  <c:v>-36.69140625</c:v>
                </c:pt>
                <c:pt idx="99">
                  <c:v>-36.69140625</c:v>
                </c:pt>
                <c:pt idx="100">
                  <c:v>-36.69140625</c:v>
                </c:pt>
                <c:pt idx="101">
                  <c:v>-36.69140625</c:v>
                </c:pt>
                <c:pt idx="102">
                  <c:v>-36.62890625</c:v>
                </c:pt>
                <c:pt idx="103">
                  <c:v>-36.62890625</c:v>
                </c:pt>
                <c:pt idx="104">
                  <c:v>-36.62890625</c:v>
                </c:pt>
                <c:pt idx="105">
                  <c:v>-36.62890625</c:v>
                </c:pt>
                <c:pt idx="106">
                  <c:v>-36.62890625</c:v>
                </c:pt>
                <c:pt idx="107">
                  <c:v>-36.58984375</c:v>
                </c:pt>
                <c:pt idx="108">
                  <c:v>-36.58984375</c:v>
                </c:pt>
                <c:pt idx="109">
                  <c:v>-36.4140625</c:v>
                </c:pt>
                <c:pt idx="110">
                  <c:v>-36.1953125</c:v>
                </c:pt>
                <c:pt idx="111">
                  <c:v>-36.1953125</c:v>
                </c:pt>
                <c:pt idx="112">
                  <c:v>-36.14453125</c:v>
                </c:pt>
                <c:pt idx="113">
                  <c:v>-36.14453125</c:v>
                </c:pt>
                <c:pt idx="114">
                  <c:v>-36.14453125</c:v>
                </c:pt>
                <c:pt idx="115">
                  <c:v>-36.13671875</c:v>
                </c:pt>
                <c:pt idx="116">
                  <c:v>-36.13671875</c:v>
                </c:pt>
                <c:pt idx="117">
                  <c:v>-35.76171875</c:v>
                </c:pt>
                <c:pt idx="118">
                  <c:v>-35.76171875</c:v>
                </c:pt>
                <c:pt idx="119">
                  <c:v>-35.69140625</c:v>
                </c:pt>
                <c:pt idx="120">
                  <c:v>-35.69140625</c:v>
                </c:pt>
                <c:pt idx="121">
                  <c:v>-35.69140625</c:v>
                </c:pt>
                <c:pt idx="122">
                  <c:v>-35.69140625</c:v>
                </c:pt>
                <c:pt idx="123">
                  <c:v>-35.69140625</c:v>
                </c:pt>
                <c:pt idx="124">
                  <c:v>-35.62890625</c:v>
                </c:pt>
                <c:pt idx="125">
                  <c:v>-35.58984375</c:v>
                </c:pt>
                <c:pt idx="126">
                  <c:v>-35.4140625</c:v>
                </c:pt>
                <c:pt idx="127">
                  <c:v>-35.4140625</c:v>
                </c:pt>
                <c:pt idx="128">
                  <c:v>-35.4140625</c:v>
                </c:pt>
                <c:pt idx="129">
                  <c:v>-35.1953125</c:v>
                </c:pt>
                <c:pt idx="130">
                  <c:v>-35.1953125</c:v>
                </c:pt>
                <c:pt idx="131">
                  <c:v>-35.1953125</c:v>
                </c:pt>
                <c:pt idx="132">
                  <c:v>-35.14453125</c:v>
                </c:pt>
                <c:pt idx="133">
                  <c:v>-35.14453125</c:v>
                </c:pt>
                <c:pt idx="134">
                  <c:v>-35.13671875</c:v>
                </c:pt>
                <c:pt idx="135">
                  <c:v>-35.13671875</c:v>
                </c:pt>
                <c:pt idx="136">
                  <c:v>-35.13671875</c:v>
                </c:pt>
                <c:pt idx="137">
                  <c:v>-35.13671875</c:v>
                </c:pt>
                <c:pt idx="138">
                  <c:v>-35.13671875</c:v>
                </c:pt>
                <c:pt idx="139">
                  <c:v>-34.76171875</c:v>
                </c:pt>
                <c:pt idx="140">
                  <c:v>-34.76171875</c:v>
                </c:pt>
                <c:pt idx="141">
                  <c:v>-34.76171875</c:v>
                </c:pt>
                <c:pt idx="142">
                  <c:v>-34.76171875</c:v>
                </c:pt>
                <c:pt idx="143">
                  <c:v>-34.69140625</c:v>
                </c:pt>
                <c:pt idx="144">
                  <c:v>-34.69140625</c:v>
                </c:pt>
                <c:pt idx="145">
                  <c:v>-34.69140625</c:v>
                </c:pt>
                <c:pt idx="146">
                  <c:v>-34.69140625</c:v>
                </c:pt>
                <c:pt idx="147">
                  <c:v>-34.69140625</c:v>
                </c:pt>
                <c:pt idx="148">
                  <c:v>-34.69140625</c:v>
                </c:pt>
                <c:pt idx="149">
                  <c:v>-34.69140625</c:v>
                </c:pt>
                <c:pt idx="150">
                  <c:v>-34.69140625</c:v>
                </c:pt>
                <c:pt idx="151">
                  <c:v>-34.62890625</c:v>
                </c:pt>
                <c:pt idx="152">
                  <c:v>-34.62890625</c:v>
                </c:pt>
                <c:pt idx="153">
                  <c:v>-34.62890625</c:v>
                </c:pt>
                <c:pt idx="154">
                  <c:v>-34.62890625</c:v>
                </c:pt>
                <c:pt idx="155">
                  <c:v>-34.62890625</c:v>
                </c:pt>
                <c:pt idx="156">
                  <c:v>-34.62890625</c:v>
                </c:pt>
                <c:pt idx="157">
                  <c:v>-34.58984375</c:v>
                </c:pt>
                <c:pt idx="158">
                  <c:v>-34.58984375</c:v>
                </c:pt>
                <c:pt idx="159">
                  <c:v>-34.4140625</c:v>
                </c:pt>
                <c:pt idx="160">
                  <c:v>-34.4140625</c:v>
                </c:pt>
                <c:pt idx="161">
                  <c:v>-34.4140625</c:v>
                </c:pt>
                <c:pt idx="162">
                  <c:v>-34.4140625</c:v>
                </c:pt>
                <c:pt idx="163">
                  <c:v>-34.1953125</c:v>
                </c:pt>
                <c:pt idx="164">
                  <c:v>-34.1953125</c:v>
                </c:pt>
                <c:pt idx="165">
                  <c:v>-34.1953125</c:v>
                </c:pt>
                <c:pt idx="166">
                  <c:v>-34.1953125</c:v>
                </c:pt>
                <c:pt idx="167">
                  <c:v>-34.1953125</c:v>
                </c:pt>
                <c:pt idx="168">
                  <c:v>-34.1953125</c:v>
                </c:pt>
                <c:pt idx="169">
                  <c:v>-34.1953125</c:v>
                </c:pt>
                <c:pt idx="170">
                  <c:v>-34.14453125</c:v>
                </c:pt>
                <c:pt idx="171">
                  <c:v>-34.14453125</c:v>
                </c:pt>
                <c:pt idx="172">
                  <c:v>-34.13671875</c:v>
                </c:pt>
                <c:pt idx="173">
                  <c:v>-34.13671875</c:v>
                </c:pt>
                <c:pt idx="174">
                  <c:v>-34.13671875</c:v>
                </c:pt>
                <c:pt idx="175">
                  <c:v>-34.13671875</c:v>
                </c:pt>
                <c:pt idx="176">
                  <c:v>-34.13671875</c:v>
                </c:pt>
                <c:pt idx="177">
                  <c:v>-33.76171875</c:v>
                </c:pt>
                <c:pt idx="178">
                  <c:v>-33.76171875</c:v>
                </c:pt>
                <c:pt idx="179">
                  <c:v>-33.69140625</c:v>
                </c:pt>
                <c:pt idx="180">
                  <c:v>-33.62890625</c:v>
                </c:pt>
                <c:pt idx="181">
                  <c:v>-33.62890625</c:v>
                </c:pt>
                <c:pt idx="182">
                  <c:v>-33.62890625</c:v>
                </c:pt>
                <c:pt idx="183">
                  <c:v>-33.62890625</c:v>
                </c:pt>
                <c:pt idx="184">
                  <c:v>-33.58984375</c:v>
                </c:pt>
                <c:pt idx="185">
                  <c:v>-33.58984375</c:v>
                </c:pt>
                <c:pt idx="186">
                  <c:v>-33.58984375</c:v>
                </c:pt>
                <c:pt idx="187">
                  <c:v>-33.58984375</c:v>
                </c:pt>
                <c:pt idx="188">
                  <c:v>-33.58984375</c:v>
                </c:pt>
                <c:pt idx="189">
                  <c:v>-33.4140625</c:v>
                </c:pt>
                <c:pt idx="190">
                  <c:v>-33.4140625</c:v>
                </c:pt>
                <c:pt idx="191">
                  <c:v>-33.4140625</c:v>
                </c:pt>
                <c:pt idx="192">
                  <c:v>-33.4140625</c:v>
                </c:pt>
                <c:pt idx="193">
                  <c:v>-33.1953125</c:v>
                </c:pt>
                <c:pt idx="194">
                  <c:v>-33.1953125</c:v>
                </c:pt>
                <c:pt idx="195">
                  <c:v>-33.1953125</c:v>
                </c:pt>
                <c:pt idx="196">
                  <c:v>-33.1953125</c:v>
                </c:pt>
                <c:pt idx="197">
                  <c:v>-33.1953125</c:v>
                </c:pt>
                <c:pt idx="198">
                  <c:v>-33.1953125</c:v>
                </c:pt>
                <c:pt idx="199">
                  <c:v>-33.14453125</c:v>
                </c:pt>
                <c:pt idx="200">
                  <c:v>-33.14453125</c:v>
                </c:pt>
                <c:pt idx="201">
                  <c:v>-33.14453125</c:v>
                </c:pt>
                <c:pt idx="202">
                  <c:v>-33.14453125</c:v>
                </c:pt>
                <c:pt idx="203">
                  <c:v>-33.13671875</c:v>
                </c:pt>
                <c:pt idx="204">
                  <c:v>-33.13671875</c:v>
                </c:pt>
                <c:pt idx="205">
                  <c:v>-33.13671875</c:v>
                </c:pt>
                <c:pt idx="206">
                  <c:v>-33.13671875</c:v>
                </c:pt>
                <c:pt idx="207">
                  <c:v>-33.13671875</c:v>
                </c:pt>
                <c:pt idx="208">
                  <c:v>-33.13671875</c:v>
                </c:pt>
                <c:pt idx="209">
                  <c:v>-33.13671875</c:v>
                </c:pt>
                <c:pt idx="210">
                  <c:v>-33.13671875</c:v>
                </c:pt>
                <c:pt idx="211">
                  <c:v>-33.13671875</c:v>
                </c:pt>
                <c:pt idx="212">
                  <c:v>-32.76171875</c:v>
                </c:pt>
                <c:pt idx="213">
                  <c:v>-32.76171875</c:v>
                </c:pt>
                <c:pt idx="214">
                  <c:v>-32.76171875</c:v>
                </c:pt>
                <c:pt idx="215">
                  <c:v>-32.76171875</c:v>
                </c:pt>
                <c:pt idx="216">
                  <c:v>-32.69140625</c:v>
                </c:pt>
                <c:pt idx="217">
                  <c:v>-32.69140625</c:v>
                </c:pt>
                <c:pt idx="218">
                  <c:v>-32.69140625</c:v>
                </c:pt>
                <c:pt idx="219">
                  <c:v>-32.62890625</c:v>
                </c:pt>
                <c:pt idx="220">
                  <c:v>-32.62890625</c:v>
                </c:pt>
                <c:pt idx="221">
                  <c:v>-32.62890625</c:v>
                </c:pt>
                <c:pt idx="222">
                  <c:v>-32.62890625</c:v>
                </c:pt>
                <c:pt idx="223">
                  <c:v>-32.62890625</c:v>
                </c:pt>
                <c:pt idx="224">
                  <c:v>-32.62890625</c:v>
                </c:pt>
                <c:pt idx="225">
                  <c:v>-32.62890625</c:v>
                </c:pt>
                <c:pt idx="226">
                  <c:v>-32.62890625</c:v>
                </c:pt>
                <c:pt idx="227">
                  <c:v>-32.62890625</c:v>
                </c:pt>
                <c:pt idx="228">
                  <c:v>-32.58984375</c:v>
                </c:pt>
                <c:pt idx="229">
                  <c:v>-32.58984375</c:v>
                </c:pt>
                <c:pt idx="230">
                  <c:v>-32.58984375</c:v>
                </c:pt>
                <c:pt idx="231">
                  <c:v>-32.58984375</c:v>
                </c:pt>
                <c:pt idx="232">
                  <c:v>-32.58984375</c:v>
                </c:pt>
                <c:pt idx="233">
                  <c:v>-32.4140625</c:v>
                </c:pt>
                <c:pt idx="234">
                  <c:v>-32.4140625</c:v>
                </c:pt>
                <c:pt idx="235">
                  <c:v>-32.4140625</c:v>
                </c:pt>
                <c:pt idx="236">
                  <c:v>-32.4140625</c:v>
                </c:pt>
                <c:pt idx="237">
                  <c:v>-32.1953125</c:v>
                </c:pt>
                <c:pt idx="238">
                  <c:v>-32.1953125</c:v>
                </c:pt>
                <c:pt idx="239">
                  <c:v>-32.1953125</c:v>
                </c:pt>
                <c:pt idx="240">
                  <c:v>-32.1953125</c:v>
                </c:pt>
                <c:pt idx="241">
                  <c:v>-32.1953125</c:v>
                </c:pt>
                <c:pt idx="242">
                  <c:v>-32.1953125</c:v>
                </c:pt>
                <c:pt idx="243">
                  <c:v>-32.14453125</c:v>
                </c:pt>
                <c:pt idx="244">
                  <c:v>-32.14453125</c:v>
                </c:pt>
                <c:pt idx="245">
                  <c:v>-32.14453125</c:v>
                </c:pt>
                <c:pt idx="246">
                  <c:v>-32.14453125</c:v>
                </c:pt>
                <c:pt idx="247">
                  <c:v>-32.13671875</c:v>
                </c:pt>
                <c:pt idx="248">
                  <c:v>-32.13671875</c:v>
                </c:pt>
                <c:pt idx="249">
                  <c:v>-32.13671875</c:v>
                </c:pt>
                <c:pt idx="250">
                  <c:v>-32.13671875</c:v>
                </c:pt>
                <c:pt idx="251">
                  <c:v>-32.13671875</c:v>
                </c:pt>
                <c:pt idx="252">
                  <c:v>-32.13671875</c:v>
                </c:pt>
                <c:pt idx="253">
                  <c:v>-32.13671875</c:v>
                </c:pt>
                <c:pt idx="254">
                  <c:v>-32.13671875</c:v>
                </c:pt>
                <c:pt idx="255">
                  <c:v>-32.13671875</c:v>
                </c:pt>
                <c:pt idx="256">
                  <c:v>-31.76171875</c:v>
                </c:pt>
                <c:pt idx="257">
                  <c:v>-31.76171875</c:v>
                </c:pt>
                <c:pt idx="258">
                  <c:v>-31.76171875</c:v>
                </c:pt>
                <c:pt idx="259">
                  <c:v>-31.76171875</c:v>
                </c:pt>
                <c:pt idx="260">
                  <c:v>-31.76171875</c:v>
                </c:pt>
                <c:pt idx="261">
                  <c:v>-31.76171875</c:v>
                </c:pt>
                <c:pt idx="262">
                  <c:v>-31.76171875</c:v>
                </c:pt>
                <c:pt idx="263">
                  <c:v>-31.76171875</c:v>
                </c:pt>
                <c:pt idx="264">
                  <c:v>-31.76171875</c:v>
                </c:pt>
                <c:pt idx="265">
                  <c:v>-31.69140625</c:v>
                </c:pt>
                <c:pt idx="266">
                  <c:v>-31.69140625</c:v>
                </c:pt>
                <c:pt idx="267">
                  <c:v>-31.69140625</c:v>
                </c:pt>
                <c:pt idx="268">
                  <c:v>-31.69140625</c:v>
                </c:pt>
                <c:pt idx="269">
                  <c:v>-31.62890625</c:v>
                </c:pt>
                <c:pt idx="270">
                  <c:v>-31.62890625</c:v>
                </c:pt>
                <c:pt idx="271">
                  <c:v>-31.62890625</c:v>
                </c:pt>
                <c:pt idx="272">
                  <c:v>-31.58984375</c:v>
                </c:pt>
                <c:pt idx="273">
                  <c:v>-31.58984375</c:v>
                </c:pt>
                <c:pt idx="274">
                  <c:v>-31.58984375</c:v>
                </c:pt>
                <c:pt idx="275">
                  <c:v>-31.58984375</c:v>
                </c:pt>
                <c:pt idx="276">
                  <c:v>-31.58984375</c:v>
                </c:pt>
                <c:pt idx="277">
                  <c:v>-31.58984375</c:v>
                </c:pt>
                <c:pt idx="278">
                  <c:v>-31.58984375</c:v>
                </c:pt>
                <c:pt idx="279">
                  <c:v>-31.58984375</c:v>
                </c:pt>
                <c:pt idx="280">
                  <c:v>-31.58984375</c:v>
                </c:pt>
                <c:pt idx="281">
                  <c:v>-31.4140625</c:v>
                </c:pt>
                <c:pt idx="282">
                  <c:v>-31.4140625</c:v>
                </c:pt>
                <c:pt idx="283">
                  <c:v>-31.4140625</c:v>
                </c:pt>
                <c:pt idx="284">
                  <c:v>-31.4140625</c:v>
                </c:pt>
                <c:pt idx="285">
                  <c:v>-31.4140625</c:v>
                </c:pt>
                <c:pt idx="286">
                  <c:v>-31.4140625</c:v>
                </c:pt>
                <c:pt idx="287">
                  <c:v>-31.4140625</c:v>
                </c:pt>
                <c:pt idx="288">
                  <c:v>-31.4140625</c:v>
                </c:pt>
                <c:pt idx="289">
                  <c:v>-31.4140625</c:v>
                </c:pt>
                <c:pt idx="290">
                  <c:v>-31.4140625</c:v>
                </c:pt>
                <c:pt idx="291">
                  <c:v>-31.1953125</c:v>
                </c:pt>
                <c:pt idx="292">
                  <c:v>-31.1953125</c:v>
                </c:pt>
                <c:pt idx="293">
                  <c:v>-31.1953125</c:v>
                </c:pt>
                <c:pt idx="294">
                  <c:v>-31.14453125</c:v>
                </c:pt>
                <c:pt idx="295">
                  <c:v>-31.14453125</c:v>
                </c:pt>
                <c:pt idx="296">
                  <c:v>-31.14453125</c:v>
                </c:pt>
                <c:pt idx="297">
                  <c:v>-31.14453125</c:v>
                </c:pt>
                <c:pt idx="298">
                  <c:v>-31.14453125</c:v>
                </c:pt>
                <c:pt idx="299">
                  <c:v>-31.14453125</c:v>
                </c:pt>
                <c:pt idx="300">
                  <c:v>-31.13671875</c:v>
                </c:pt>
                <c:pt idx="301">
                  <c:v>-31.13671875</c:v>
                </c:pt>
                <c:pt idx="302">
                  <c:v>-31.13671875</c:v>
                </c:pt>
                <c:pt idx="303">
                  <c:v>-31.13671875</c:v>
                </c:pt>
                <c:pt idx="304">
                  <c:v>-31.13671875</c:v>
                </c:pt>
                <c:pt idx="305">
                  <c:v>-31.13671875</c:v>
                </c:pt>
                <c:pt idx="306">
                  <c:v>-30.76171875</c:v>
                </c:pt>
                <c:pt idx="307">
                  <c:v>-30.76171875</c:v>
                </c:pt>
                <c:pt idx="308">
                  <c:v>-30.76171875</c:v>
                </c:pt>
                <c:pt idx="309">
                  <c:v>-30.76171875</c:v>
                </c:pt>
                <c:pt idx="310">
                  <c:v>-30.76171875</c:v>
                </c:pt>
                <c:pt idx="311">
                  <c:v>-30.76171875</c:v>
                </c:pt>
                <c:pt idx="312">
                  <c:v>-30.76171875</c:v>
                </c:pt>
                <c:pt idx="313">
                  <c:v>-30.69140625</c:v>
                </c:pt>
                <c:pt idx="314">
                  <c:v>-30.69140625</c:v>
                </c:pt>
                <c:pt idx="315">
                  <c:v>-30.69140625</c:v>
                </c:pt>
                <c:pt idx="316">
                  <c:v>-30.69140625</c:v>
                </c:pt>
                <c:pt idx="317">
                  <c:v>-30.69140625</c:v>
                </c:pt>
                <c:pt idx="318">
                  <c:v>-30.69140625</c:v>
                </c:pt>
                <c:pt idx="319">
                  <c:v>-30.69140625</c:v>
                </c:pt>
                <c:pt idx="320">
                  <c:v>-30.69140625</c:v>
                </c:pt>
                <c:pt idx="321">
                  <c:v>-30.69140625</c:v>
                </c:pt>
                <c:pt idx="322">
                  <c:v>-30.69140625</c:v>
                </c:pt>
                <c:pt idx="323">
                  <c:v>-30.62890625</c:v>
                </c:pt>
                <c:pt idx="324">
                  <c:v>-30.62890625</c:v>
                </c:pt>
                <c:pt idx="325">
                  <c:v>-30.62890625</c:v>
                </c:pt>
                <c:pt idx="326">
                  <c:v>-30.62890625</c:v>
                </c:pt>
                <c:pt idx="327">
                  <c:v>-30.62890625</c:v>
                </c:pt>
                <c:pt idx="328">
                  <c:v>-30.58984375</c:v>
                </c:pt>
                <c:pt idx="329">
                  <c:v>-30.58984375</c:v>
                </c:pt>
                <c:pt idx="330">
                  <c:v>-30.58984375</c:v>
                </c:pt>
                <c:pt idx="331">
                  <c:v>-30.58984375</c:v>
                </c:pt>
                <c:pt idx="332">
                  <c:v>-30.58984375</c:v>
                </c:pt>
                <c:pt idx="333">
                  <c:v>-30.58984375</c:v>
                </c:pt>
                <c:pt idx="334">
                  <c:v>-30.58984375</c:v>
                </c:pt>
                <c:pt idx="335">
                  <c:v>-30.58984375</c:v>
                </c:pt>
                <c:pt idx="336">
                  <c:v>-30.4140625</c:v>
                </c:pt>
                <c:pt idx="337">
                  <c:v>-30.4140625</c:v>
                </c:pt>
                <c:pt idx="338">
                  <c:v>-30.4140625</c:v>
                </c:pt>
                <c:pt idx="339">
                  <c:v>-30.4140625</c:v>
                </c:pt>
                <c:pt idx="340">
                  <c:v>-30.4140625</c:v>
                </c:pt>
                <c:pt idx="341">
                  <c:v>-30.4140625</c:v>
                </c:pt>
                <c:pt idx="342">
                  <c:v>-30.4140625</c:v>
                </c:pt>
                <c:pt idx="343">
                  <c:v>-30.1953125</c:v>
                </c:pt>
                <c:pt idx="344">
                  <c:v>-30.1953125</c:v>
                </c:pt>
                <c:pt idx="345">
                  <c:v>-30.1953125</c:v>
                </c:pt>
                <c:pt idx="346">
                  <c:v>-30.1953125</c:v>
                </c:pt>
                <c:pt idx="347">
                  <c:v>-30.1953125</c:v>
                </c:pt>
                <c:pt idx="348">
                  <c:v>-30.1953125</c:v>
                </c:pt>
                <c:pt idx="349">
                  <c:v>-30.1953125</c:v>
                </c:pt>
                <c:pt idx="350">
                  <c:v>-30.1953125</c:v>
                </c:pt>
                <c:pt idx="351">
                  <c:v>-30.1953125</c:v>
                </c:pt>
                <c:pt idx="352">
                  <c:v>-30.1953125</c:v>
                </c:pt>
                <c:pt idx="353">
                  <c:v>-30.1953125</c:v>
                </c:pt>
                <c:pt idx="354">
                  <c:v>-30.14453125</c:v>
                </c:pt>
                <c:pt idx="355">
                  <c:v>-30.14453125</c:v>
                </c:pt>
                <c:pt idx="356">
                  <c:v>-30.14453125</c:v>
                </c:pt>
                <c:pt idx="357">
                  <c:v>-30.14453125</c:v>
                </c:pt>
                <c:pt idx="358">
                  <c:v>-30.13671875</c:v>
                </c:pt>
                <c:pt idx="359">
                  <c:v>-30.13671875</c:v>
                </c:pt>
                <c:pt idx="360">
                  <c:v>-30.13671875</c:v>
                </c:pt>
                <c:pt idx="361">
                  <c:v>-30.13671875</c:v>
                </c:pt>
                <c:pt idx="362">
                  <c:v>-30.13671875</c:v>
                </c:pt>
                <c:pt idx="363">
                  <c:v>-30.13671875</c:v>
                </c:pt>
                <c:pt idx="364">
                  <c:v>-30.13671875</c:v>
                </c:pt>
                <c:pt idx="365">
                  <c:v>-30.13671875</c:v>
                </c:pt>
                <c:pt idx="366">
                  <c:v>-30.13671875</c:v>
                </c:pt>
                <c:pt idx="367">
                  <c:v>-29.76171875</c:v>
                </c:pt>
                <c:pt idx="368">
                  <c:v>-29.76171875</c:v>
                </c:pt>
                <c:pt idx="369">
                  <c:v>-29.76171875</c:v>
                </c:pt>
                <c:pt idx="370">
                  <c:v>-29.76171875</c:v>
                </c:pt>
                <c:pt idx="371">
                  <c:v>-29.76171875</c:v>
                </c:pt>
                <c:pt idx="372">
                  <c:v>-29.76171875</c:v>
                </c:pt>
                <c:pt idx="373">
                  <c:v>-29.76171875</c:v>
                </c:pt>
                <c:pt idx="374">
                  <c:v>-29.76171875</c:v>
                </c:pt>
                <c:pt idx="375">
                  <c:v>-29.69140625</c:v>
                </c:pt>
                <c:pt idx="376">
                  <c:v>-29.69140625</c:v>
                </c:pt>
                <c:pt idx="377">
                  <c:v>-29.69140625</c:v>
                </c:pt>
                <c:pt idx="378">
                  <c:v>-29.69140625</c:v>
                </c:pt>
                <c:pt idx="379">
                  <c:v>-29.69140625</c:v>
                </c:pt>
                <c:pt idx="380">
                  <c:v>-29.69140625</c:v>
                </c:pt>
                <c:pt idx="381">
                  <c:v>-29.62890625</c:v>
                </c:pt>
                <c:pt idx="382">
                  <c:v>-29.62890625</c:v>
                </c:pt>
                <c:pt idx="383">
                  <c:v>-29.62890625</c:v>
                </c:pt>
                <c:pt idx="384">
                  <c:v>-29.62890625</c:v>
                </c:pt>
                <c:pt idx="385">
                  <c:v>-29.62890625</c:v>
                </c:pt>
                <c:pt idx="386">
                  <c:v>-29.62890625</c:v>
                </c:pt>
                <c:pt idx="387">
                  <c:v>-29.62890625</c:v>
                </c:pt>
                <c:pt idx="388">
                  <c:v>-29.62890625</c:v>
                </c:pt>
                <c:pt idx="389">
                  <c:v>-29.62890625</c:v>
                </c:pt>
                <c:pt idx="390">
                  <c:v>-29.62890625</c:v>
                </c:pt>
                <c:pt idx="391">
                  <c:v>-29.62890625</c:v>
                </c:pt>
                <c:pt idx="392">
                  <c:v>-29.62890625</c:v>
                </c:pt>
                <c:pt idx="393">
                  <c:v>-29.58984375</c:v>
                </c:pt>
                <c:pt idx="394">
                  <c:v>-29.58984375</c:v>
                </c:pt>
                <c:pt idx="395">
                  <c:v>-29.58984375</c:v>
                </c:pt>
                <c:pt idx="396">
                  <c:v>-29.58984375</c:v>
                </c:pt>
                <c:pt idx="397">
                  <c:v>-29.58984375</c:v>
                </c:pt>
                <c:pt idx="398">
                  <c:v>-29.58984375</c:v>
                </c:pt>
                <c:pt idx="399">
                  <c:v>-29.58984375</c:v>
                </c:pt>
                <c:pt idx="400">
                  <c:v>-29.58984375</c:v>
                </c:pt>
                <c:pt idx="401">
                  <c:v>-29.58984375</c:v>
                </c:pt>
                <c:pt idx="402">
                  <c:v>-29.58984375</c:v>
                </c:pt>
                <c:pt idx="403">
                  <c:v>-29.58984375</c:v>
                </c:pt>
                <c:pt idx="404">
                  <c:v>-29.58984375</c:v>
                </c:pt>
                <c:pt idx="405">
                  <c:v>-29.58984375</c:v>
                </c:pt>
                <c:pt idx="406">
                  <c:v>-29.4140625</c:v>
                </c:pt>
                <c:pt idx="407">
                  <c:v>-29.4140625</c:v>
                </c:pt>
                <c:pt idx="408">
                  <c:v>-29.4140625</c:v>
                </c:pt>
                <c:pt idx="409">
                  <c:v>-29.4140625</c:v>
                </c:pt>
                <c:pt idx="410">
                  <c:v>-29.4140625</c:v>
                </c:pt>
                <c:pt idx="411">
                  <c:v>-29.4140625</c:v>
                </c:pt>
                <c:pt idx="412">
                  <c:v>-29.4140625</c:v>
                </c:pt>
                <c:pt idx="413">
                  <c:v>-29.4140625</c:v>
                </c:pt>
                <c:pt idx="414">
                  <c:v>-29.4140625</c:v>
                </c:pt>
                <c:pt idx="415">
                  <c:v>-29.4140625</c:v>
                </c:pt>
                <c:pt idx="416">
                  <c:v>-29.4140625</c:v>
                </c:pt>
                <c:pt idx="417">
                  <c:v>-29.4140625</c:v>
                </c:pt>
                <c:pt idx="418">
                  <c:v>-29.4140625</c:v>
                </c:pt>
                <c:pt idx="419">
                  <c:v>-29.4140625</c:v>
                </c:pt>
                <c:pt idx="420">
                  <c:v>-29.4140625</c:v>
                </c:pt>
                <c:pt idx="421">
                  <c:v>-29.1953125</c:v>
                </c:pt>
                <c:pt idx="422">
                  <c:v>-29.1953125</c:v>
                </c:pt>
                <c:pt idx="423">
                  <c:v>-29.1953125</c:v>
                </c:pt>
                <c:pt idx="424">
                  <c:v>-29.1953125</c:v>
                </c:pt>
                <c:pt idx="425">
                  <c:v>-29.1953125</c:v>
                </c:pt>
                <c:pt idx="426">
                  <c:v>-29.1953125</c:v>
                </c:pt>
                <c:pt idx="427">
                  <c:v>-29.1953125</c:v>
                </c:pt>
                <c:pt idx="428">
                  <c:v>-29.1953125</c:v>
                </c:pt>
                <c:pt idx="429">
                  <c:v>-29.14453125</c:v>
                </c:pt>
                <c:pt idx="430">
                  <c:v>-29.14453125</c:v>
                </c:pt>
                <c:pt idx="431">
                  <c:v>-29.14453125</c:v>
                </c:pt>
                <c:pt idx="432">
                  <c:v>-29.14453125</c:v>
                </c:pt>
                <c:pt idx="433">
                  <c:v>-29.14453125</c:v>
                </c:pt>
                <c:pt idx="434">
                  <c:v>-29.14453125</c:v>
                </c:pt>
                <c:pt idx="435">
                  <c:v>-29.14453125</c:v>
                </c:pt>
                <c:pt idx="436">
                  <c:v>-29.14453125</c:v>
                </c:pt>
                <c:pt idx="437">
                  <c:v>-29.14453125</c:v>
                </c:pt>
                <c:pt idx="438">
                  <c:v>-29.13671875</c:v>
                </c:pt>
                <c:pt idx="439">
                  <c:v>-29.13671875</c:v>
                </c:pt>
                <c:pt idx="440">
                  <c:v>-29.13671875</c:v>
                </c:pt>
                <c:pt idx="441">
                  <c:v>-29.13671875</c:v>
                </c:pt>
                <c:pt idx="442">
                  <c:v>-29.13671875</c:v>
                </c:pt>
                <c:pt idx="443">
                  <c:v>-29.13671875</c:v>
                </c:pt>
                <c:pt idx="444">
                  <c:v>-29.13671875</c:v>
                </c:pt>
                <c:pt idx="445">
                  <c:v>-29.13671875</c:v>
                </c:pt>
                <c:pt idx="446">
                  <c:v>-29.13671875</c:v>
                </c:pt>
                <c:pt idx="447">
                  <c:v>-28.76171875</c:v>
                </c:pt>
                <c:pt idx="448">
                  <c:v>-28.76171875</c:v>
                </c:pt>
                <c:pt idx="449">
                  <c:v>-28.76171875</c:v>
                </c:pt>
                <c:pt idx="450">
                  <c:v>-28.76171875</c:v>
                </c:pt>
                <c:pt idx="451">
                  <c:v>-28.76171875</c:v>
                </c:pt>
                <c:pt idx="452">
                  <c:v>-28.76171875</c:v>
                </c:pt>
                <c:pt idx="453">
                  <c:v>-28.76171875</c:v>
                </c:pt>
                <c:pt idx="454">
                  <c:v>-28.69140625</c:v>
                </c:pt>
                <c:pt idx="455">
                  <c:v>-28.69140625</c:v>
                </c:pt>
                <c:pt idx="456">
                  <c:v>-28.69140625</c:v>
                </c:pt>
                <c:pt idx="457">
                  <c:v>-28.69140625</c:v>
                </c:pt>
                <c:pt idx="458">
                  <c:v>-28.69140625</c:v>
                </c:pt>
                <c:pt idx="459">
                  <c:v>-28.69140625</c:v>
                </c:pt>
                <c:pt idx="460">
                  <c:v>-28.69140625</c:v>
                </c:pt>
                <c:pt idx="461">
                  <c:v>-28.69140625</c:v>
                </c:pt>
                <c:pt idx="462">
                  <c:v>-28.69140625</c:v>
                </c:pt>
                <c:pt idx="463">
                  <c:v>-28.69140625</c:v>
                </c:pt>
                <c:pt idx="464">
                  <c:v>-28.69140625</c:v>
                </c:pt>
                <c:pt idx="465">
                  <c:v>-28.62890625</c:v>
                </c:pt>
                <c:pt idx="466">
                  <c:v>-28.62890625</c:v>
                </c:pt>
                <c:pt idx="467">
                  <c:v>-28.62890625</c:v>
                </c:pt>
                <c:pt idx="468">
                  <c:v>-28.62890625</c:v>
                </c:pt>
                <c:pt idx="469">
                  <c:v>-28.62890625</c:v>
                </c:pt>
                <c:pt idx="470">
                  <c:v>-28.62890625</c:v>
                </c:pt>
                <c:pt idx="471">
                  <c:v>-28.62890625</c:v>
                </c:pt>
                <c:pt idx="472">
                  <c:v>-28.62890625</c:v>
                </c:pt>
                <c:pt idx="473">
                  <c:v>-28.58984375</c:v>
                </c:pt>
                <c:pt idx="474">
                  <c:v>-28.58984375</c:v>
                </c:pt>
                <c:pt idx="475">
                  <c:v>-28.58984375</c:v>
                </c:pt>
                <c:pt idx="476">
                  <c:v>-28.58984375</c:v>
                </c:pt>
                <c:pt idx="477">
                  <c:v>-28.58984375</c:v>
                </c:pt>
                <c:pt idx="478">
                  <c:v>-28.58984375</c:v>
                </c:pt>
                <c:pt idx="479">
                  <c:v>-28.58984375</c:v>
                </c:pt>
                <c:pt idx="480">
                  <c:v>-28.58984375</c:v>
                </c:pt>
                <c:pt idx="481">
                  <c:v>-28.58984375</c:v>
                </c:pt>
                <c:pt idx="482">
                  <c:v>-28.58984375</c:v>
                </c:pt>
                <c:pt idx="483">
                  <c:v>-28.4140625</c:v>
                </c:pt>
                <c:pt idx="484">
                  <c:v>-28.4140625</c:v>
                </c:pt>
                <c:pt idx="485">
                  <c:v>-28.4140625</c:v>
                </c:pt>
                <c:pt idx="486">
                  <c:v>-28.4140625</c:v>
                </c:pt>
                <c:pt idx="487">
                  <c:v>-28.4140625</c:v>
                </c:pt>
                <c:pt idx="488">
                  <c:v>-28.4140625</c:v>
                </c:pt>
                <c:pt idx="489">
                  <c:v>-28.4140625</c:v>
                </c:pt>
                <c:pt idx="490">
                  <c:v>-28.4140625</c:v>
                </c:pt>
                <c:pt idx="491">
                  <c:v>-28.4140625</c:v>
                </c:pt>
                <c:pt idx="492">
                  <c:v>-28.4140625</c:v>
                </c:pt>
                <c:pt idx="493">
                  <c:v>-28.4140625</c:v>
                </c:pt>
                <c:pt idx="494">
                  <c:v>-28.4140625</c:v>
                </c:pt>
                <c:pt idx="495">
                  <c:v>-28.4140625</c:v>
                </c:pt>
                <c:pt idx="496">
                  <c:v>-28.4140625</c:v>
                </c:pt>
                <c:pt idx="497">
                  <c:v>-28.1953125</c:v>
                </c:pt>
                <c:pt idx="498">
                  <c:v>-28.1953125</c:v>
                </c:pt>
                <c:pt idx="499">
                  <c:v>-28.1953125</c:v>
                </c:pt>
                <c:pt idx="500">
                  <c:v>-28.1953125</c:v>
                </c:pt>
                <c:pt idx="501">
                  <c:v>-28.1953125</c:v>
                </c:pt>
                <c:pt idx="502">
                  <c:v>-28.1953125</c:v>
                </c:pt>
                <c:pt idx="503">
                  <c:v>-28.1953125</c:v>
                </c:pt>
                <c:pt idx="504">
                  <c:v>-28.1953125</c:v>
                </c:pt>
                <c:pt idx="505">
                  <c:v>-28.14453125</c:v>
                </c:pt>
                <c:pt idx="506">
                  <c:v>-28.14453125</c:v>
                </c:pt>
                <c:pt idx="507">
                  <c:v>-28.14453125</c:v>
                </c:pt>
                <c:pt idx="508">
                  <c:v>-28.14453125</c:v>
                </c:pt>
                <c:pt idx="509">
                  <c:v>-28.14453125</c:v>
                </c:pt>
                <c:pt idx="510">
                  <c:v>-28.14453125</c:v>
                </c:pt>
                <c:pt idx="511">
                  <c:v>-28.14453125</c:v>
                </c:pt>
                <c:pt idx="512">
                  <c:v>-28.14453125</c:v>
                </c:pt>
                <c:pt idx="513">
                  <c:v>-28.14453125</c:v>
                </c:pt>
                <c:pt idx="514">
                  <c:v>-28.14453125</c:v>
                </c:pt>
                <c:pt idx="515">
                  <c:v>-28.14453125</c:v>
                </c:pt>
                <c:pt idx="516">
                  <c:v>-28.14453125</c:v>
                </c:pt>
                <c:pt idx="517">
                  <c:v>-28.14453125</c:v>
                </c:pt>
                <c:pt idx="518">
                  <c:v>-28.14453125</c:v>
                </c:pt>
                <c:pt idx="519">
                  <c:v>-28.14453125</c:v>
                </c:pt>
                <c:pt idx="520">
                  <c:v>-28.13671875</c:v>
                </c:pt>
                <c:pt idx="521">
                  <c:v>-28.13671875</c:v>
                </c:pt>
                <c:pt idx="522">
                  <c:v>-28.13671875</c:v>
                </c:pt>
                <c:pt idx="523">
                  <c:v>-28.13671875</c:v>
                </c:pt>
                <c:pt idx="524">
                  <c:v>-28.13671875</c:v>
                </c:pt>
                <c:pt idx="525">
                  <c:v>-28.13671875</c:v>
                </c:pt>
                <c:pt idx="526">
                  <c:v>-28.13671875</c:v>
                </c:pt>
                <c:pt idx="527">
                  <c:v>-28.13671875</c:v>
                </c:pt>
                <c:pt idx="528">
                  <c:v>-28.13671875</c:v>
                </c:pt>
                <c:pt idx="529">
                  <c:v>-28.13671875</c:v>
                </c:pt>
                <c:pt idx="530">
                  <c:v>-28.13671875</c:v>
                </c:pt>
                <c:pt idx="531">
                  <c:v>-28.13671875</c:v>
                </c:pt>
                <c:pt idx="532">
                  <c:v>-28.13671875</c:v>
                </c:pt>
                <c:pt idx="533">
                  <c:v>-28.13671875</c:v>
                </c:pt>
                <c:pt idx="534">
                  <c:v>-28.13671875</c:v>
                </c:pt>
                <c:pt idx="535">
                  <c:v>-27.76171875</c:v>
                </c:pt>
                <c:pt idx="536">
                  <c:v>-27.76171875</c:v>
                </c:pt>
                <c:pt idx="537">
                  <c:v>-27.76171875</c:v>
                </c:pt>
                <c:pt idx="538">
                  <c:v>-27.76171875</c:v>
                </c:pt>
                <c:pt idx="539">
                  <c:v>-27.76171875</c:v>
                </c:pt>
                <c:pt idx="540">
                  <c:v>-27.76171875</c:v>
                </c:pt>
                <c:pt idx="541">
                  <c:v>-27.76171875</c:v>
                </c:pt>
                <c:pt idx="542">
                  <c:v>-27.76171875</c:v>
                </c:pt>
                <c:pt idx="543">
                  <c:v>-27.76171875</c:v>
                </c:pt>
                <c:pt idx="544">
                  <c:v>-27.69140625</c:v>
                </c:pt>
                <c:pt idx="545">
                  <c:v>-27.69140625</c:v>
                </c:pt>
                <c:pt idx="546">
                  <c:v>-27.69140625</c:v>
                </c:pt>
                <c:pt idx="547">
                  <c:v>-27.69140625</c:v>
                </c:pt>
                <c:pt idx="548">
                  <c:v>-27.69140625</c:v>
                </c:pt>
                <c:pt idx="549">
                  <c:v>-27.69140625</c:v>
                </c:pt>
                <c:pt idx="550">
                  <c:v>-27.69140625</c:v>
                </c:pt>
                <c:pt idx="551">
                  <c:v>-27.69140625</c:v>
                </c:pt>
                <c:pt idx="552">
                  <c:v>-27.69140625</c:v>
                </c:pt>
                <c:pt idx="553">
                  <c:v>-27.69140625</c:v>
                </c:pt>
                <c:pt idx="554">
                  <c:v>-27.69140625</c:v>
                </c:pt>
                <c:pt idx="555">
                  <c:v>-27.62890625</c:v>
                </c:pt>
                <c:pt idx="556">
                  <c:v>-27.62890625</c:v>
                </c:pt>
                <c:pt idx="557">
                  <c:v>-27.62890625</c:v>
                </c:pt>
                <c:pt idx="558">
                  <c:v>-27.62890625</c:v>
                </c:pt>
                <c:pt idx="559">
                  <c:v>-27.62890625</c:v>
                </c:pt>
                <c:pt idx="560">
                  <c:v>-27.62890625</c:v>
                </c:pt>
                <c:pt idx="561">
                  <c:v>-27.62890625</c:v>
                </c:pt>
                <c:pt idx="562">
                  <c:v>-27.62890625</c:v>
                </c:pt>
                <c:pt idx="563">
                  <c:v>-27.58984375</c:v>
                </c:pt>
                <c:pt idx="564">
                  <c:v>-27.58984375</c:v>
                </c:pt>
                <c:pt idx="565">
                  <c:v>-27.58984375</c:v>
                </c:pt>
                <c:pt idx="566">
                  <c:v>-27.58984375</c:v>
                </c:pt>
                <c:pt idx="567">
                  <c:v>-27.58984375</c:v>
                </c:pt>
                <c:pt idx="568">
                  <c:v>-27.58984375</c:v>
                </c:pt>
                <c:pt idx="569">
                  <c:v>-27.58984375</c:v>
                </c:pt>
                <c:pt idx="570">
                  <c:v>-27.58984375</c:v>
                </c:pt>
                <c:pt idx="571">
                  <c:v>-27.58984375</c:v>
                </c:pt>
                <c:pt idx="572">
                  <c:v>-27.58984375</c:v>
                </c:pt>
                <c:pt idx="573">
                  <c:v>-27.58984375</c:v>
                </c:pt>
                <c:pt idx="574">
                  <c:v>-27.58984375</c:v>
                </c:pt>
                <c:pt idx="575">
                  <c:v>-27.58984375</c:v>
                </c:pt>
                <c:pt idx="576">
                  <c:v>-27.58984375</c:v>
                </c:pt>
                <c:pt idx="577">
                  <c:v>-27.58984375</c:v>
                </c:pt>
                <c:pt idx="578">
                  <c:v>-27.58984375</c:v>
                </c:pt>
                <c:pt idx="579">
                  <c:v>-27.58984375</c:v>
                </c:pt>
                <c:pt idx="580">
                  <c:v>-27.4140625</c:v>
                </c:pt>
                <c:pt idx="581">
                  <c:v>-27.4140625</c:v>
                </c:pt>
                <c:pt idx="582">
                  <c:v>-27.4140625</c:v>
                </c:pt>
                <c:pt idx="583">
                  <c:v>-27.4140625</c:v>
                </c:pt>
                <c:pt idx="584">
                  <c:v>-27.4140625</c:v>
                </c:pt>
                <c:pt idx="585">
                  <c:v>-27.4140625</c:v>
                </c:pt>
                <c:pt idx="586">
                  <c:v>-27.4140625</c:v>
                </c:pt>
                <c:pt idx="587">
                  <c:v>-27.4140625</c:v>
                </c:pt>
                <c:pt idx="588">
                  <c:v>-27.4140625</c:v>
                </c:pt>
                <c:pt idx="589">
                  <c:v>-27.4140625</c:v>
                </c:pt>
                <c:pt idx="590">
                  <c:v>-27.4140625</c:v>
                </c:pt>
                <c:pt idx="591">
                  <c:v>-27.4140625</c:v>
                </c:pt>
                <c:pt idx="592">
                  <c:v>-27.4140625</c:v>
                </c:pt>
                <c:pt idx="593">
                  <c:v>-27.4140625</c:v>
                </c:pt>
                <c:pt idx="594">
                  <c:v>-27.4140625</c:v>
                </c:pt>
                <c:pt idx="595">
                  <c:v>-27.1953125</c:v>
                </c:pt>
                <c:pt idx="596">
                  <c:v>-27.1953125</c:v>
                </c:pt>
                <c:pt idx="597">
                  <c:v>-27.1953125</c:v>
                </c:pt>
                <c:pt idx="598">
                  <c:v>-27.1953125</c:v>
                </c:pt>
                <c:pt idx="599">
                  <c:v>-27.1953125</c:v>
                </c:pt>
                <c:pt idx="600">
                  <c:v>-27.1953125</c:v>
                </c:pt>
                <c:pt idx="601">
                  <c:v>-27.1953125</c:v>
                </c:pt>
                <c:pt idx="602">
                  <c:v>-27.1953125</c:v>
                </c:pt>
                <c:pt idx="603">
                  <c:v>-27.1953125</c:v>
                </c:pt>
                <c:pt idx="604">
                  <c:v>-27.1953125</c:v>
                </c:pt>
                <c:pt idx="605">
                  <c:v>-27.1953125</c:v>
                </c:pt>
                <c:pt idx="606">
                  <c:v>-27.1953125</c:v>
                </c:pt>
                <c:pt idx="607">
                  <c:v>-27.14453125</c:v>
                </c:pt>
                <c:pt idx="608">
                  <c:v>-27.14453125</c:v>
                </c:pt>
                <c:pt idx="609">
                  <c:v>-27.14453125</c:v>
                </c:pt>
                <c:pt idx="610">
                  <c:v>-27.14453125</c:v>
                </c:pt>
                <c:pt idx="611">
                  <c:v>-27.14453125</c:v>
                </c:pt>
                <c:pt idx="612">
                  <c:v>-27.14453125</c:v>
                </c:pt>
                <c:pt idx="613">
                  <c:v>-27.14453125</c:v>
                </c:pt>
                <c:pt idx="614">
                  <c:v>-27.14453125</c:v>
                </c:pt>
                <c:pt idx="615">
                  <c:v>-27.14453125</c:v>
                </c:pt>
                <c:pt idx="616">
                  <c:v>-27.14453125</c:v>
                </c:pt>
                <c:pt idx="617">
                  <c:v>-27.14453125</c:v>
                </c:pt>
                <c:pt idx="618">
                  <c:v>-27.14453125</c:v>
                </c:pt>
                <c:pt idx="619">
                  <c:v>-27.14453125</c:v>
                </c:pt>
                <c:pt idx="620">
                  <c:v>-27.14453125</c:v>
                </c:pt>
                <c:pt idx="621">
                  <c:v>-27.14453125</c:v>
                </c:pt>
                <c:pt idx="622">
                  <c:v>-27.14453125</c:v>
                </c:pt>
                <c:pt idx="623">
                  <c:v>-27.14453125</c:v>
                </c:pt>
                <c:pt idx="624">
                  <c:v>-27.14453125</c:v>
                </c:pt>
                <c:pt idx="625">
                  <c:v>-27.13671875</c:v>
                </c:pt>
                <c:pt idx="626">
                  <c:v>-27.13671875</c:v>
                </c:pt>
                <c:pt idx="627">
                  <c:v>-27.13671875</c:v>
                </c:pt>
                <c:pt idx="628">
                  <c:v>-27.13671875</c:v>
                </c:pt>
                <c:pt idx="629">
                  <c:v>-27.13671875</c:v>
                </c:pt>
                <c:pt idx="630">
                  <c:v>-27.13671875</c:v>
                </c:pt>
                <c:pt idx="631">
                  <c:v>-27.13671875</c:v>
                </c:pt>
                <c:pt idx="632">
                  <c:v>-27.13671875</c:v>
                </c:pt>
                <c:pt idx="633">
                  <c:v>-27.13671875</c:v>
                </c:pt>
                <c:pt idx="634">
                  <c:v>-27.13671875</c:v>
                </c:pt>
                <c:pt idx="635">
                  <c:v>-27.13671875</c:v>
                </c:pt>
                <c:pt idx="636">
                  <c:v>-27.13671875</c:v>
                </c:pt>
                <c:pt idx="637">
                  <c:v>-27.13671875</c:v>
                </c:pt>
                <c:pt idx="638">
                  <c:v>-27.13671875</c:v>
                </c:pt>
                <c:pt idx="639">
                  <c:v>-27.13671875</c:v>
                </c:pt>
                <c:pt idx="640">
                  <c:v>-26.76171875</c:v>
                </c:pt>
                <c:pt idx="641">
                  <c:v>-26.76171875</c:v>
                </c:pt>
                <c:pt idx="642">
                  <c:v>-26.76171875</c:v>
                </c:pt>
                <c:pt idx="643">
                  <c:v>-26.76171875</c:v>
                </c:pt>
                <c:pt idx="644">
                  <c:v>-26.76171875</c:v>
                </c:pt>
                <c:pt idx="645">
                  <c:v>-26.76171875</c:v>
                </c:pt>
                <c:pt idx="646">
                  <c:v>-26.76171875</c:v>
                </c:pt>
                <c:pt idx="647">
                  <c:v>-26.76171875</c:v>
                </c:pt>
                <c:pt idx="648">
                  <c:v>-26.76171875</c:v>
                </c:pt>
                <c:pt idx="649">
                  <c:v>-26.76171875</c:v>
                </c:pt>
                <c:pt idx="650">
                  <c:v>-26.76171875</c:v>
                </c:pt>
                <c:pt idx="651">
                  <c:v>-26.76171875</c:v>
                </c:pt>
                <c:pt idx="652">
                  <c:v>-26.76171875</c:v>
                </c:pt>
                <c:pt idx="653">
                  <c:v>-26.76171875</c:v>
                </c:pt>
                <c:pt idx="654">
                  <c:v>-26.76171875</c:v>
                </c:pt>
                <c:pt idx="655">
                  <c:v>-26.76171875</c:v>
                </c:pt>
                <c:pt idx="656">
                  <c:v>-26.76171875</c:v>
                </c:pt>
                <c:pt idx="657">
                  <c:v>-26.76171875</c:v>
                </c:pt>
                <c:pt idx="658">
                  <c:v>-26.76171875</c:v>
                </c:pt>
                <c:pt idx="659">
                  <c:v>-26.76171875</c:v>
                </c:pt>
                <c:pt idx="660">
                  <c:v>-26.76171875</c:v>
                </c:pt>
                <c:pt idx="661">
                  <c:v>-26.76171875</c:v>
                </c:pt>
                <c:pt idx="662">
                  <c:v>-26.76171875</c:v>
                </c:pt>
                <c:pt idx="663">
                  <c:v>-26.76171875</c:v>
                </c:pt>
                <c:pt idx="664">
                  <c:v>-26.76171875</c:v>
                </c:pt>
                <c:pt idx="665">
                  <c:v>-26.69140625</c:v>
                </c:pt>
                <c:pt idx="666">
                  <c:v>-26.69140625</c:v>
                </c:pt>
                <c:pt idx="667">
                  <c:v>-26.69140625</c:v>
                </c:pt>
                <c:pt idx="668">
                  <c:v>-26.69140625</c:v>
                </c:pt>
                <c:pt idx="669">
                  <c:v>-26.69140625</c:v>
                </c:pt>
                <c:pt idx="670">
                  <c:v>-26.69140625</c:v>
                </c:pt>
                <c:pt idx="671">
                  <c:v>-26.69140625</c:v>
                </c:pt>
                <c:pt idx="672">
                  <c:v>-26.69140625</c:v>
                </c:pt>
                <c:pt idx="673">
                  <c:v>-26.69140625</c:v>
                </c:pt>
                <c:pt idx="674">
                  <c:v>-26.69140625</c:v>
                </c:pt>
                <c:pt idx="675">
                  <c:v>-26.69140625</c:v>
                </c:pt>
                <c:pt idx="676">
                  <c:v>-26.62890625</c:v>
                </c:pt>
                <c:pt idx="677">
                  <c:v>-26.62890625</c:v>
                </c:pt>
                <c:pt idx="678">
                  <c:v>-26.62890625</c:v>
                </c:pt>
                <c:pt idx="679">
                  <c:v>-26.62890625</c:v>
                </c:pt>
                <c:pt idx="680">
                  <c:v>-26.62890625</c:v>
                </c:pt>
                <c:pt idx="681">
                  <c:v>-26.62890625</c:v>
                </c:pt>
                <c:pt idx="682">
                  <c:v>-26.62890625</c:v>
                </c:pt>
                <c:pt idx="683">
                  <c:v>-26.62890625</c:v>
                </c:pt>
                <c:pt idx="684">
                  <c:v>-26.62890625</c:v>
                </c:pt>
                <c:pt idx="685">
                  <c:v>-26.62890625</c:v>
                </c:pt>
                <c:pt idx="686">
                  <c:v>-26.62890625</c:v>
                </c:pt>
                <c:pt idx="687">
                  <c:v>-26.58984375</c:v>
                </c:pt>
                <c:pt idx="688">
                  <c:v>-26.58984375</c:v>
                </c:pt>
                <c:pt idx="689">
                  <c:v>-26.58984375</c:v>
                </c:pt>
                <c:pt idx="690">
                  <c:v>-26.58984375</c:v>
                </c:pt>
                <c:pt idx="691">
                  <c:v>-26.58984375</c:v>
                </c:pt>
                <c:pt idx="692">
                  <c:v>-26.58984375</c:v>
                </c:pt>
                <c:pt idx="693">
                  <c:v>-26.58984375</c:v>
                </c:pt>
                <c:pt idx="694">
                  <c:v>-26.58984375</c:v>
                </c:pt>
                <c:pt idx="695">
                  <c:v>-26.58984375</c:v>
                </c:pt>
                <c:pt idx="696">
                  <c:v>-26.58984375</c:v>
                </c:pt>
                <c:pt idx="697">
                  <c:v>-26.58984375</c:v>
                </c:pt>
                <c:pt idx="698">
                  <c:v>-26.58984375</c:v>
                </c:pt>
                <c:pt idx="699">
                  <c:v>-26.58984375</c:v>
                </c:pt>
                <c:pt idx="700">
                  <c:v>-26.58984375</c:v>
                </c:pt>
                <c:pt idx="701">
                  <c:v>-26.4140625</c:v>
                </c:pt>
                <c:pt idx="702">
                  <c:v>-26.4140625</c:v>
                </c:pt>
                <c:pt idx="703">
                  <c:v>-26.4140625</c:v>
                </c:pt>
                <c:pt idx="704">
                  <c:v>-26.4140625</c:v>
                </c:pt>
                <c:pt idx="705">
                  <c:v>-26.4140625</c:v>
                </c:pt>
                <c:pt idx="706">
                  <c:v>-26.4140625</c:v>
                </c:pt>
                <c:pt idx="707">
                  <c:v>-26.4140625</c:v>
                </c:pt>
                <c:pt idx="708">
                  <c:v>-26.4140625</c:v>
                </c:pt>
                <c:pt idx="709">
                  <c:v>-26.4140625</c:v>
                </c:pt>
                <c:pt idx="710">
                  <c:v>-26.4140625</c:v>
                </c:pt>
                <c:pt idx="711">
                  <c:v>-26.4140625</c:v>
                </c:pt>
                <c:pt idx="712">
                  <c:v>-26.4140625</c:v>
                </c:pt>
                <c:pt idx="713">
                  <c:v>-26.4140625</c:v>
                </c:pt>
                <c:pt idx="714">
                  <c:v>-26.4140625</c:v>
                </c:pt>
                <c:pt idx="715">
                  <c:v>-26.4140625</c:v>
                </c:pt>
                <c:pt idx="716">
                  <c:v>-26.4140625</c:v>
                </c:pt>
                <c:pt idx="717">
                  <c:v>-26.4140625</c:v>
                </c:pt>
                <c:pt idx="718">
                  <c:v>-26.4140625</c:v>
                </c:pt>
                <c:pt idx="719">
                  <c:v>-26.4140625</c:v>
                </c:pt>
                <c:pt idx="720">
                  <c:v>-26.4140625</c:v>
                </c:pt>
                <c:pt idx="721">
                  <c:v>-26.4140625</c:v>
                </c:pt>
                <c:pt idx="722">
                  <c:v>-26.4140625</c:v>
                </c:pt>
                <c:pt idx="723">
                  <c:v>-26.4140625</c:v>
                </c:pt>
                <c:pt idx="724">
                  <c:v>-26.1953125</c:v>
                </c:pt>
                <c:pt idx="725">
                  <c:v>-26.1953125</c:v>
                </c:pt>
                <c:pt idx="726">
                  <c:v>-26.1953125</c:v>
                </c:pt>
                <c:pt idx="727">
                  <c:v>-26.1953125</c:v>
                </c:pt>
                <c:pt idx="728">
                  <c:v>-26.1953125</c:v>
                </c:pt>
                <c:pt idx="729">
                  <c:v>-26.1953125</c:v>
                </c:pt>
                <c:pt idx="730">
                  <c:v>-26.1953125</c:v>
                </c:pt>
                <c:pt idx="731">
                  <c:v>-26.1953125</c:v>
                </c:pt>
                <c:pt idx="732">
                  <c:v>-26.1953125</c:v>
                </c:pt>
                <c:pt idx="733">
                  <c:v>-26.1953125</c:v>
                </c:pt>
                <c:pt idx="734">
                  <c:v>-26.1953125</c:v>
                </c:pt>
                <c:pt idx="735">
                  <c:v>-26.1953125</c:v>
                </c:pt>
                <c:pt idx="736">
                  <c:v>-26.1953125</c:v>
                </c:pt>
                <c:pt idx="737">
                  <c:v>-26.14453125</c:v>
                </c:pt>
                <c:pt idx="738">
                  <c:v>-26.14453125</c:v>
                </c:pt>
                <c:pt idx="739">
                  <c:v>-26.14453125</c:v>
                </c:pt>
                <c:pt idx="740">
                  <c:v>-26.14453125</c:v>
                </c:pt>
                <c:pt idx="741">
                  <c:v>-26.14453125</c:v>
                </c:pt>
                <c:pt idx="742">
                  <c:v>-26.14453125</c:v>
                </c:pt>
                <c:pt idx="743">
                  <c:v>-26.14453125</c:v>
                </c:pt>
                <c:pt idx="744">
                  <c:v>-26.14453125</c:v>
                </c:pt>
                <c:pt idx="745">
                  <c:v>-26.14453125</c:v>
                </c:pt>
                <c:pt idx="746">
                  <c:v>-26.14453125</c:v>
                </c:pt>
                <c:pt idx="747">
                  <c:v>-26.14453125</c:v>
                </c:pt>
                <c:pt idx="748">
                  <c:v>-26.14453125</c:v>
                </c:pt>
                <c:pt idx="749">
                  <c:v>-26.14453125</c:v>
                </c:pt>
                <c:pt idx="750">
                  <c:v>-26.14453125</c:v>
                </c:pt>
                <c:pt idx="751">
                  <c:v>-26.14453125</c:v>
                </c:pt>
                <c:pt idx="752">
                  <c:v>-26.14453125</c:v>
                </c:pt>
                <c:pt idx="753">
                  <c:v>-26.14453125</c:v>
                </c:pt>
                <c:pt idx="754">
                  <c:v>-26.13671875</c:v>
                </c:pt>
                <c:pt idx="755">
                  <c:v>-26.13671875</c:v>
                </c:pt>
                <c:pt idx="756">
                  <c:v>-26.13671875</c:v>
                </c:pt>
                <c:pt idx="757">
                  <c:v>-26.13671875</c:v>
                </c:pt>
                <c:pt idx="758">
                  <c:v>-26.13671875</c:v>
                </c:pt>
                <c:pt idx="759">
                  <c:v>-26.13671875</c:v>
                </c:pt>
                <c:pt idx="760">
                  <c:v>-26.13671875</c:v>
                </c:pt>
                <c:pt idx="761">
                  <c:v>-26.13671875</c:v>
                </c:pt>
                <c:pt idx="762">
                  <c:v>-26.13671875</c:v>
                </c:pt>
                <c:pt idx="763">
                  <c:v>-26.13671875</c:v>
                </c:pt>
                <c:pt idx="764">
                  <c:v>-26.13671875</c:v>
                </c:pt>
                <c:pt idx="765">
                  <c:v>-26.13671875</c:v>
                </c:pt>
                <c:pt idx="766">
                  <c:v>-26.13671875</c:v>
                </c:pt>
                <c:pt idx="767">
                  <c:v>-26.13671875</c:v>
                </c:pt>
                <c:pt idx="768">
                  <c:v>-26.13671875</c:v>
                </c:pt>
                <c:pt idx="769">
                  <c:v>-26.13671875</c:v>
                </c:pt>
                <c:pt idx="770">
                  <c:v>-26.13671875</c:v>
                </c:pt>
                <c:pt idx="771">
                  <c:v>-25.76171875</c:v>
                </c:pt>
                <c:pt idx="772">
                  <c:v>-25.76171875</c:v>
                </c:pt>
                <c:pt idx="773">
                  <c:v>-25.76171875</c:v>
                </c:pt>
                <c:pt idx="774">
                  <c:v>-25.76171875</c:v>
                </c:pt>
                <c:pt idx="775">
                  <c:v>-25.76171875</c:v>
                </c:pt>
                <c:pt idx="776">
                  <c:v>-25.76171875</c:v>
                </c:pt>
                <c:pt idx="777">
                  <c:v>-25.76171875</c:v>
                </c:pt>
                <c:pt idx="778">
                  <c:v>-25.76171875</c:v>
                </c:pt>
                <c:pt idx="779">
                  <c:v>-25.76171875</c:v>
                </c:pt>
                <c:pt idx="780">
                  <c:v>-25.76171875</c:v>
                </c:pt>
                <c:pt idx="781">
                  <c:v>-25.76171875</c:v>
                </c:pt>
                <c:pt idx="782">
                  <c:v>-25.76171875</c:v>
                </c:pt>
                <c:pt idx="783">
                  <c:v>-25.76171875</c:v>
                </c:pt>
                <c:pt idx="784">
                  <c:v>-25.76171875</c:v>
                </c:pt>
                <c:pt idx="785">
                  <c:v>-25.76171875</c:v>
                </c:pt>
                <c:pt idx="786">
                  <c:v>-25.76171875</c:v>
                </c:pt>
                <c:pt idx="787">
                  <c:v>-25.76171875</c:v>
                </c:pt>
                <c:pt idx="788">
                  <c:v>-25.76171875</c:v>
                </c:pt>
                <c:pt idx="789">
                  <c:v>-25.69140625</c:v>
                </c:pt>
                <c:pt idx="790">
                  <c:v>-25.69140625</c:v>
                </c:pt>
                <c:pt idx="791">
                  <c:v>-25.69140625</c:v>
                </c:pt>
                <c:pt idx="792">
                  <c:v>-25.69140625</c:v>
                </c:pt>
                <c:pt idx="793">
                  <c:v>-25.69140625</c:v>
                </c:pt>
                <c:pt idx="794">
                  <c:v>-25.69140625</c:v>
                </c:pt>
                <c:pt idx="795">
                  <c:v>-25.69140625</c:v>
                </c:pt>
                <c:pt idx="796">
                  <c:v>-25.69140625</c:v>
                </c:pt>
                <c:pt idx="797">
                  <c:v>-25.69140625</c:v>
                </c:pt>
                <c:pt idx="798">
                  <c:v>-25.69140625</c:v>
                </c:pt>
                <c:pt idx="799">
                  <c:v>-25.69140625</c:v>
                </c:pt>
                <c:pt idx="800">
                  <c:v>-25.69140625</c:v>
                </c:pt>
                <c:pt idx="801">
                  <c:v>-25.69140625</c:v>
                </c:pt>
                <c:pt idx="802">
                  <c:v>-25.69140625</c:v>
                </c:pt>
                <c:pt idx="803">
                  <c:v>-25.69140625</c:v>
                </c:pt>
                <c:pt idx="804">
                  <c:v>-25.69140625</c:v>
                </c:pt>
                <c:pt idx="805">
                  <c:v>-25.62890625</c:v>
                </c:pt>
                <c:pt idx="806">
                  <c:v>-25.62890625</c:v>
                </c:pt>
                <c:pt idx="807">
                  <c:v>-25.62890625</c:v>
                </c:pt>
                <c:pt idx="808">
                  <c:v>-25.62890625</c:v>
                </c:pt>
                <c:pt idx="809">
                  <c:v>-25.62890625</c:v>
                </c:pt>
                <c:pt idx="810">
                  <c:v>-25.62890625</c:v>
                </c:pt>
                <c:pt idx="811">
                  <c:v>-25.62890625</c:v>
                </c:pt>
                <c:pt idx="812">
                  <c:v>-25.62890625</c:v>
                </c:pt>
                <c:pt idx="813">
                  <c:v>-25.62890625</c:v>
                </c:pt>
                <c:pt idx="814">
                  <c:v>-25.62890625</c:v>
                </c:pt>
                <c:pt idx="815">
                  <c:v>-25.62890625</c:v>
                </c:pt>
                <c:pt idx="816">
                  <c:v>-25.62890625</c:v>
                </c:pt>
                <c:pt idx="817">
                  <c:v>-25.62890625</c:v>
                </c:pt>
                <c:pt idx="818">
                  <c:v>-25.62890625</c:v>
                </c:pt>
                <c:pt idx="819">
                  <c:v>-25.62890625</c:v>
                </c:pt>
                <c:pt idx="820">
                  <c:v>-25.62890625</c:v>
                </c:pt>
                <c:pt idx="821">
                  <c:v>-25.62890625</c:v>
                </c:pt>
                <c:pt idx="822">
                  <c:v>-25.62890625</c:v>
                </c:pt>
                <c:pt idx="823">
                  <c:v>-25.58984375</c:v>
                </c:pt>
                <c:pt idx="824">
                  <c:v>-25.58984375</c:v>
                </c:pt>
                <c:pt idx="825">
                  <c:v>-25.58984375</c:v>
                </c:pt>
                <c:pt idx="826">
                  <c:v>-25.58984375</c:v>
                </c:pt>
                <c:pt idx="827">
                  <c:v>-25.58984375</c:v>
                </c:pt>
                <c:pt idx="828">
                  <c:v>-25.58984375</c:v>
                </c:pt>
                <c:pt idx="829">
                  <c:v>-25.58984375</c:v>
                </c:pt>
                <c:pt idx="830">
                  <c:v>-25.58984375</c:v>
                </c:pt>
                <c:pt idx="831">
                  <c:v>-25.58984375</c:v>
                </c:pt>
                <c:pt idx="832">
                  <c:v>-25.58984375</c:v>
                </c:pt>
                <c:pt idx="833">
                  <c:v>-25.58984375</c:v>
                </c:pt>
                <c:pt idx="834">
                  <c:v>-25.58984375</c:v>
                </c:pt>
                <c:pt idx="835">
                  <c:v>-25.58984375</c:v>
                </c:pt>
                <c:pt idx="836">
                  <c:v>-25.58984375</c:v>
                </c:pt>
                <c:pt idx="837">
                  <c:v>-25.58984375</c:v>
                </c:pt>
                <c:pt idx="838">
                  <c:v>-25.58984375</c:v>
                </c:pt>
                <c:pt idx="839">
                  <c:v>-25.58984375</c:v>
                </c:pt>
                <c:pt idx="840">
                  <c:v>-25.4140625</c:v>
                </c:pt>
                <c:pt idx="841">
                  <c:v>-25.4140625</c:v>
                </c:pt>
                <c:pt idx="842">
                  <c:v>-25.4140625</c:v>
                </c:pt>
                <c:pt idx="843">
                  <c:v>-25.4140625</c:v>
                </c:pt>
                <c:pt idx="844">
                  <c:v>-25.4140625</c:v>
                </c:pt>
                <c:pt idx="845">
                  <c:v>-25.4140625</c:v>
                </c:pt>
                <c:pt idx="846">
                  <c:v>-25.4140625</c:v>
                </c:pt>
                <c:pt idx="847">
                  <c:v>-25.4140625</c:v>
                </c:pt>
                <c:pt idx="848">
                  <c:v>-25.4140625</c:v>
                </c:pt>
                <c:pt idx="849">
                  <c:v>-25.4140625</c:v>
                </c:pt>
                <c:pt idx="850">
                  <c:v>-25.4140625</c:v>
                </c:pt>
                <c:pt idx="851">
                  <c:v>-25.4140625</c:v>
                </c:pt>
                <c:pt idx="852">
                  <c:v>-25.4140625</c:v>
                </c:pt>
                <c:pt idx="853">
                  <c:v>-25.4140625</c:v>
                </c:pt>
                <c:pt idx="854">
                  <c:v>-25.4140625</c:v>
                </c:pt>
                <c:pt idx="855">
                  <c:v>-25.4140625</c:v>
                </c:pt>
                <c:pt idx="856">
                  <c:v>-25.4140625</c:v>
                </c:pt>
                <c:pt idx="857">
                  <c:v>-25.4140625</c:v>
                </c:pt>
                <c:pt idx="858">
                  <c:v>-25.4140625</c:v>
                </c:pt>
                <c:pt idx="859">
                  <c:v>-25.1953125</c:v>
                </c:pt>
                <c:pt idx="860">
                  <c:v>-25.1953125</c:v>
                </c:pt>
                <c:pt idx="861">
                  <c:v>-25.1953125</c:v>
                </c:pt>
                <c:pt idx="862">
                  <c:v>-25.1953125</c:v>
                </c:pt>
                <c:pt idx="863">
                  <c:v>-25.1953125</c:v>
                </c:pt>
                <c:pt idx="864">
                  <c:v>-25.1953125</c:v>
                </c:pt>
                <c:pt idx="865">
                  <c:v>-25.1953125</c:v>
                </c:pt>
                <c:pt idx="866">
                  <c:v>-25.1953125</c:v>
                </c:pt>
                <c:pt idx="867">
                  <c:v>-25.1953125</c:v>
                </c:pt>
                <c:pt idx="868">
                  <c:v>-25.1953125</c:v>
                </c:pt>
                <c:pt idx="869">
                  <c:v>-25.1953125</c:v>
                </c:pt>
                <c:pt idx="870">
                  <c:v>-25.1953125</c:v>
                </c:pt>
                <c:pt idx="871">
                  <c:v>-25.1953125</c:v>
                </c:pt>
                <c:pt idx="872">
                  <c:v>-25.1953125</c:v>
                </c:pt>
                <c:pt idx="873">
                  <c:v>-25.1953125</c:v>
                </c:pt>
                <c:pt idx="874">
                  <c:v>-25.1953125</c:v>
                </c:pt>
                <c:pt idx="875">
                  <c:v>-25.1953125</c:v>
                </c:pt>
                <c:pt idx="876">
                  <c:v>-25.1953125</c:v>
                </c:pt>
                <c:pt idx="877">
                  <c:v>-25.1953125</c:v>
                </c:pt>
                <c:pt idx="878">
                  <c:v>-25.1953125</c:v>
                </c:pt>
                <c:pt idx="879">
                  <c:v>-25.1953125</c:v>
                </c:pt>
                <c:pt idx="880">
                  <c:v>-25.1953125</c:v>
                </c:pt>
                <c:pt idx="881">
                  <c:v>-25.14453125</c:v>
                </c:pt>
                <c:pt idx="882">
                  <c:v>-25.14453125</c:v>
                </c:pt>
                <c:pt idx="883">
                  <c:v>-25.14453125</c:v>
                </c:pt>
                <c:pt idx="884">
                  <c:v>-25.14453125</c:v>
                </c:pt>
                <c:pt idx="885">
                  <c:v>-25.14453125</c:v>
                </c:pt>
                <c:pt idx="886">
                  <c:v>-25.14453125</c:v>
                </c:pt>
                <c:pt idx="887">
                  <c:v>-25.14453125</c:v>
                </c:pt>
                <c:pt idx="888">
                  <c:v>-25.14453125</c:v>
                </c:pt>
                <c:pt idx="889">
                  <c:v>-25.14453125</c:v>
                </c:pt>
                <c:pt idx="890">
                  <c:v>-25.14453125</c:v>
                </c:pt>
                <c:pt idx="891">
                  <c:v>-25.14453125</c:v>
                </c:pt>
                <c:pt idx="892">
                  <c:v>-25.14453125</c:v>
                </c:pt>
                <c:pt idx="893">
                  <c:v>-25.14453125</c:v>
                </c:pt>
                <c:pt idx="894">
                  <c:v>-25.14453125</c:v>
                </c:pt>
                <c:pt idx="895">
                  <c:v>-25.14453125</c:v>
                </c:pt>
                <c:pt idx="896">
                  <c:v>-25.13671875</c:v>
                </c:pt>
                <c:pt idx="897">
                  <c:v>-25.13671875</c:v>
                </c:pt>
                <c:pt idx="898">
                  <c:v>-25.13671875</c:v>
                </c:pt>
                <c:pt idx="899">
                  <c:v>-25.13671875</c:v>
                </c:pt>
                <c:pt idx="900">
                  <c:v>-25.13671875</c:v>
                </c:pt>
                <c:pt idx="901">
                  <c:v>-25.13671875</c:v>
                </c:pt>
                <c:pt idx="902">
                  <c:v>-25.13671875</c:v>
                </c:pt>
                <c:pt idx="903">
                  <c:v>-25.13671875</c:v>
                </c:pt>
                <c:pt idx="904">
                  <c:v>-25.13671875</c:v>
                </c:pt>
                <c:pt idx="905">
                  <c:v>-25.13671875</c:v>
                </c:pt>
                <c:pt idx="906">
                  <c:v>-25.13671875</c:v>
                </c:pt>
                <c:pt idx="907">
                  <c:v>-25.13671875</c:v>
                </c:pt>
                <c:pt idx="908">
                  <c:v>-25.13671875</c:v>
                </c:pt>
                <c:pt idx="909">
                  <c:v>-25.13671875</c:v>
                </c:pt>
                <c:pt idx="910">
                  <c:v>-25.13671875</c:v>
                </c:pt>
                <c:pt idx="911">
                  <c:v>-25.13671875</c:v>
                </c:pt>
                <c:pt idx="912">
                  <c:v>-25.13671875</c:v>
                </c:pt>
                <c:pt idx="913">
                  <c:v>-25.13671875</c:v>
                </c:pt>
                <c:pt idx="914">
                  <c:v>-24.76171875</c:v>
                </c:pt>
                <c:pt idx="915">
                  <c:v>-24.76171875</c:v>
                </c:pt>
                <c:pt idx="916">
                  <c:v>-24.76171875</c:v>
                </c:pt>
                <c:pt idx="917">
                  <c:v>-24.76171875</c:v>
                </c:pt>
                <c:pt idx="918">
                  <c:v>-24.76171875</c:v>
                </c:pt>
                <c:pt idx="919">
                  <c:v>-24.76171875</c:v>
                </c:pt>
                <c:pt idx="920">
                  <c:v>-24.76171875</c:v>
                </c:pt>
                <c:pt idx="921">
                  <c:v>-24.76171875</c:v>
                </c:pt>
                <c:pt idx="922">
                  <c:v>-24.76171875</c:v>
                </c:pt>
                <c:pt idx="923">
                  <c:v>-24.76171875</c:v>
                </c:pt>
                <c:pt idx="924">
                  <c:v>-24.76171875</c:v>
                </c:pt>
                <c:pt idx="925">
                  <c:v>-24.76171875</c:v>
                </c:pt>
                <c:pt idx="926">
                  <c:v>-24.76171875</c:v>
                </c:pt>
                <c:pt idx="927">
                  <c:v>-24.76171875</c:v>
                </c:pt>
                <c:pt idx="928">
                  <c:v>-24.76171875</c:v>
                </c:pt>
                <c:pt idx="929">
                  <c:v>-24.76171875</c:v>
                </c:pt>
                <c:pt idx="930">
                  <c:v>-24.76171875</c:v>
                </c:pt>
                <c:pt idx="931">
                  <c:v>-24.76171875</c:v>
                </c:pt>
                <c:pt idx="932">
                  <c:v>-24.76171875</c:v>
                </c:pt>
                <c:pt idx="933">
                  <c:v>-24.69140625</c:v>
                </c:pt>
                <c:pt idx="934">
                  <c:v>-24.69140625</c:v>
                </c:pt>
                <c:pt idx="935">
                  <c:v>-24.69140625</c:v>
                </c:pt>
                <c:pt idx="936">
                  <c:v>-24.69140625</c:v>
                </c:pt>
                <c:pt idx="937">
                  <c:v>-24.69140625</c:v>
                </c:pt>
                <c:pt idx="938">
                  <c:v>-24.69140625</c:v>
                </c:pt>
                <c:pt idx="939">
                  <c:v>-24.69140625</c:v>
                </c:pt>
                <c:pt idx="940">
                  <c:v>-24.69140625</c:v>
                </c:pt>
                <c:pt idx="941">
                  <c:v>-24.69140625</c:v>
                </c:pt>
                <c:pt idx="942">
                  <c:v>-24.69140625</c:v>
                </c:pt>
                <c:pt idx="943">
                  <c:v>-24.69140625</c:v>
                </c:pt>
                <c:pt idx="944">
                  <c:v>-24.69140625</c:v>
                </c:pt>
                <c:pt idx="945">
                  <c:v>-24.69140625</c:v>
                </c:pt>
                <c:pt idx="946">
                  <c:v>-24.69140625</c:v>
                </c:pt>
                <c:pt idx="947">
                  <c:v>-24.69140625</c:v>
                </c:pt>
                <c:pt idx="948">
                  <c:v>-24.69140625</c:v>
                </c:pt>
                <c:pt idx="949">
                  <c:v>-24.69140625</c:v>
                </c:pt>
                <c:pt idx="950">
                  <c:v>-24.69140625</c:v>
                </c:pt>
                <c:pt idx="951">
                  <c:v>-24.69140625</c:v>
                </c:pt>
                <c:pt idx="952">
                  <c:v>-24.69140625</c:v>
                </c:pt>
                <c:pt idx="953">
                  <c:v>-24.69140625</c:v>
                </c:pt>
                <c:pt idx="954">
                  <c:v>-24.62890625</c:v>
                </c:pt>
                <c:pt idx="955">
                  <c:v>-24.62890625</c:v>
                </c:pt>
                <c:pt idx="956">
                  <c:v>-24.62890625</c:v>
                </c:pt>
                <c:pt idx="957">
                  <c:v>-24.62890625</c:v>
                </c:pt>
                <c:pt idx="958">
                  <c:v>-24.62890625</c:v>
                </c:pt>
                <c:pt idx="959">
                  <c:v>-24.62890625</c:v>
                </c:pt>
                <c:pt idx="960">
                  <c:v>-24.62890625</c:v>
                </c:pt>
                <c:pt idx="961">
                  <c:v>-24.62890625</c:v>
                </c:pt>
                <c:pt idx="962">
                  <c:v>-24.62890625</c:v>
                </c:pt>
                <c:pt idx="963">
                  <c:v>-24.62890625</c:v>
                </c:pt>
                <c:pt idx="964">
                  <c:v>-24.62890625</c:v>
                </c:pt>
                <c:pt idx="965">
                  <c:v>-24.62890625</c:v>
                </c:pt>
                <c:pt idx="966">
                  <c:v>-24.62890625</c:v>
                </c:pt>
                <c:pt idx="967">
                  <c:v>-24.62890625</c:v>
                </c:pt>
                <c:pt idx="968">
                  <c:v>-24.62890625</c:v>
                </c:pt>
                <c:pt idx="969">
                  <c:v>-24.62890625</c:v>
                </c:pt>
                <c:pt idx="970">
                  <c:v>-24.62890625</c:v>
                </c:pt>
                <c:pt idx="971">
                  <c:v>-24.62890625</c:v>
                </c:pt>
                <c:pt idx="972">
                  <c:v>-24.62890625</c:v>
                </c:pt>
                <c:pt idx="973">
                  <c:v>-24.62890625</c:v>
                </c:pt>
                <c:pt idx="974">
                  <c:v>-24.62890625</c:v>
                </c:pt>
                <c:pt idx="975">
                  <c:v>-24.62890625</c:v>
                </c:pt>
                <c:pt idx="976">
                  <c:v>-24.62890625</c:v>
                </c:pt>
                <c:pt idx="977">
                  <c:v>-24.62890625</c:v>
                </c:pt>
                <c:pt idx="978">
                  <c:v>-24.62890625</c:v>
                </c:pt>
                <c:pt idx="979">
                  <c:v>-24.62890625</c:v>
                </c:pt>
                <c:pt idx="980">
                  <c:v>-24.62890625</c:v>
                </c:pt>
                <c:pt idx="981">
                  <c:v>-24.58984375</c:v>
                </c:pt>
                <c:pt idx="982">
                  <c:v>-24.58984375</c:v>
                </c:pt>
                <c:pt idx="983">
                  <c:v>-24.58984375</c:v>
                </c:pt>
                <c:pt idx="984">
                  <c:v>-24.58984375</c:v>
                </c:pt>
                <c:pt idx="985">
                  <c:v>-24.58984375</c:v>
                </c:pt>
                <c:pt idx="986">
                  <c:v>-24.58984375</c:v>
                </c:pt>
                <c:pt idx="987">
                  <c:v>-24.58984375</c:v>
                </c:pt>
                <c:pt idx="988">
                  <c:v>-24.58984375</c:v>
                </c:pt>
                <c:pt idx="989">
                  <c:v>-24.58984375</c:v>
                </c:pt>
                <c:pt idx="990">
                  <c:v>-24.58984375</c:v>
                </c:pt>
                <c:pt idx="991">
                  <c:v>-24.58984375</c:v>
                </c:pt>
                <c:pt idx="992">
                  <c:v>-24.58984375</c:v>
                </c:pt>
                <c:pt idx="993">
                  <c:v>-24.58984375</c:v>
                </c:pt>
                <c:pt idx="994">
                  <c:v>-24.4140625</c:v>
                </c:pt>
                <c:pt idx="995">
                  <c:v>-24.4140625</c:v>
                </c:pt>
                <c:pt idx="996">
                  <c:v>-24.4140625</c:v>
                </c:pt>
                <c:pt idx="997">
                  <c:v>-24.4140625</c:v>
                </c:pt>
                <c:pt idx="998">
                  <c:v>-24.4140625</c:v>
                </c:pt>
                <c:pt idx="999">
                  <c:v>-24.4140625</c:v>
                </c:pt>
                <c:pt idx="1000">
                  <c:v>-24.4140625</c:v>
                </c:pt>
                <c:pt idx="1001">
                  <c:v>-24.4140625</c:v>
                </c:pt>
                <c:pt idx="1002">
                  <c:v>-24.4140625</c:v>
                </c:pt>
                <c:pt idx="1003">
                  <c:v>-24.4140625</c:v>
                </c:pt>
                <c:pt idx="1004">
                  <c:v>-24.4140625</c:v>
                </c:pt>
                <c:pt idx="1005">
                  <c:v>-24.4140625</c:v>
                </c:pt>
                <c:pt idx="1006">
                  <c:v>-24.4140625</c:v>
                </c:pt>
                <c:pt idx="1007">
                  <c:v>-24.4140625</c:v>
                </c:pt>
                <c:pt idx="1008">
                  <c:v>-24.4140625</c:v>
                </c:pt>
                <c:pt idx="1009">
                  <c:v>-24.4140625</c:v>
                </c:pt>
                <c:pt idx="1010">
                  <c:v>-24.4140625</c:v>
                </c:pt>
                <c:pt idx="1011">
                  <c:v>-24.4140625</c:v>
                </c:pt>
                <c:pt idx="1012">
                  <c:v>-24.4140625</c:v>
                </c:pt>
                <c:pt idx="1013">
                  <c:v>-24.4140625</c:v>
                </c:pt>
                <c:pt idx="1014">
                  <c:v>-24.4140625</c:v>
                </c:pt>
                <c:pt idx="1015">
                  <c:v>-24.4140625</c:v>
                </c:pt>
                <c:pt idx="1016">
                  <c:v>-24.4140625</c:v>
                </c:pt>
                <c:pt idx="1017">
                  <c:v>-24.4140625</c:v>
                </c:pt>
                <c:pt idx="1018">
                  <c:v>-24.4140625</c:v>
                </c:pt>
                <c:pt idx="1019">
                  <c:v>-24.1953125</c:v>
                </c:pt>
                <c:pt idx="1020">
                  <c:v>-24.1953125</c:v>
                </c:pt>
                <c:pt idx="1021">
                  <c:v>-24.1953125</c:v>
                </c:pt>
                <c:pt idx="1022">
                  <c:v>-24.1953125</c:v>
                </c:pt>
                <c:pt idx="1023">
                  <c:v>-24.1953125</c:v>
                </c:pt>
                <c:pt idx="1024">
                  <c:v>-24.1953125</c:v>
                </c:pt>
                <c:pt idx="1025">
                  <c:v>-24.1953125</c:v>
                </c:pt>
                <c:pt idx="1026">
                  <c:v>-24.1953125</c:v>
                </c:pt>
                <c:pt idx="1027">
                  <c:v>-24.1953125</c:v>
                </c:pt>
                <c:pt idx="1028">
                  <c:v>-24.1953125</c:v>
                </c:pt>
                <c:pt idx="1029">
                  <c:v>-24.1953125</c:v>
                </c:pt>
                <c:pt idx="1030">
                  <c:v>-24.1953125</c:v>
                </c:pt>
                <c:pt idx="1031">
                  <c:v>-24.1953125</c:v>
                </c:pt>
                <c:pt idx="1032">
                  <c:v>-24.1953125</c:v>
                </c:pt>
                <c:pt idx="1033">
                  <c:v>-24.1953125</c:v>
                </c:pt>
                <c:pt idx="1034">
                  <c:v>-24.1953125</c:v>
                </c:pt>
                <c:pt idx="1035">
                  <c:v>-24.1953125</c:v>
                </c:pt>
                <c:pt idx="1036">
                  <c:v>-24.14453125</c:v>
                </c:pt>
                <c:pt idx="1037">
                  <c:v>-24.14453125</c:v>
                </c:pt>
                <c:pt idx="1038">
                  <c:v>-24.14453125</c:v>
                </c:pt>
                <c:pt idx="1039">
                  <c:v>-24.14453125</c:v>
                </c:pt>
                <c:pt idx="1040">
                  <c:v>-24.14453125</c:v>
                </c:pt>
                <c:pt idx="1041">
                  <c:v>-24.14453125</c:v>
                </c:pt>
                <c:pt idx="1042">
                  <c:v>-24.14453125</c:v>
                </c:pt>
                <c:pt idx="1043">
                  <c:v>-24.14453125</c:v>
                </c:pt>
                <c:pt idx="1044">
                  <c:v>-24.14453125</c:v>
                </c:pt>
                <c:pt idx="1045">
                  <c:v>-24.14453125</c:v>
                </c:pt>
                <c:pt idx="1046">
                  <c:v>-24.14453125</c:v>
                </c:pt>
                <c:pt idx="1047">
                  <c:v>-24.14453125</c:v>
                </c:pt>
                <c:pt idx="1048">
                  <c:v>-24.14453125</c:v>
                </c:pt>
                <c:pt idx="1049">
                  <c:v>-24.14453125</c:v>
                </c:pt>
                <c:pt idx="1050">
                  <c:v>-24.14453125</c:v>
                </c:pt>
                <c:pt idx="1051">
                  <c:v>-24.14453125</c:v>
                </c:pt>
                <c:pt idx="1052">
                  <c:v>-24.14453125</c:v>
                </c:pt>
                <c:pt idx="1053">
                  <c:v>-24.13671875</c:v>
                </c:pt>
                <c:pt idx="1054">
                  <c:v>-24.13671875</c:v>
                </c:pt>
                <c:pt idx="1055">
                  <c:v>-24.13671875</c:v>
                </c:pt>
                <c:pt idx="1056">
                  <c:v>-24.13671875</c:v>
                </c:pt>
                <c:pt idx="1057">
                  <c:v>-24.13671875</c:v>
                </c:pt>
                <c:pt idx="1058">
                  <c:v>-24.13671875</c:v>
                </c:pt>
                <c:pt idx="1059">
                  <c:v>-24.13671875</c:v>
                </c:pt>
                <c:pt idx="1060">
                  <c:v>-24.13671875</c:v>
                </c:pt>
                <c:pt idx="1061">
                  <c:v>-24.13671875</c:v>
                </c:pt>
                <c:pt idx="1062">
                  <c:v>-24.13671875</c:v>
                </c:pt>
                <c:pt idx="1063">
                  <c:v>-24.13671875</c:v>
                </c:pt>
                <c:pt idx="1064">
                  <c:v>-24.13671875</c:v>
                </c:pt>
                <c:pt idx="1065">
                  <c:v>-24.13671875</c:v>
                </c:pt>
                <c:pt idx="1066">
                  <c:v>-24.13671875</c:v>
                </c:pt>
                <c:pt idx="1067">
                  <c:v>-24.13671875</c:v>
                </c:pt>
                <c:pt idx="1068">
                  <c:v>-24.13671875</c:v>
                </c:pt>
                <c:pt idx="1069">
                  <c:v>-24.13671875</c:v>
                </c:pt>
                <c:pt idx="1070">
                  <c:v>-24.13671875</c:v>
                </c:pt>
                <c:pt idx="1071">
                  <c:v>-24.13671875</c:v>
                </c:pt>
                <c:pt idx="1072">
                  <c:v>-24.13671875</c:v>
                </c:pt>
                <c:pt idx="1073">
                  <c:v>-24.13671875</c:v>
                </c:pt>
                <c:pt idx="1074">
                  <c:v>-24.13671875</c:v>
                </c:pt>
                <c:pt idx="1075">
                  <c:v>-24.13671875</c:v>
                </c:pt>
                <c:pt idx="1076">
                  <c:v>-24.13671875</c:v>
                </c:pt>
                <c:pt idx="1077">
                  <c:v>-24.13671875</c:v>
                </c:pt>
                <c:pt idx="1078">
                  <c:v>-24.13671875</c:v>
                </c:pt>
                <c:pt idx="1079">
                  <c:v>-23.76171875</c:v>
                </c:pt>
                <c:pt idx="1080">
                  <c:v>-23.76171875</c:v>
                </c:pt>
                <c:pt idx="1081">
                  <c:v>-23.76171875</c:v>
                </c:pt>
                <c:pt idx="1082">
                  <c:v>-23.76171875</c:v>
                </c:pt>
                <c:pt idx="1083">
                  <c:v>-23.76171875</c:v>
                </c:pt>
                <c:pt idx="1084">
                  <c:v>-23.76171875</c:v>
                </c:pt>
                <c:pt idx="1085">
                  <c:v>-23.76171875</c:v>
                </c:pt>
                <c:pt idx="1086">
                  <c:v>-23.76171875</c:v>
                </c:pt>
                <c:pt idx="1087">
                  <c:v>-23.76171875</c:v>
                </c:pt>
                <c:pt idx="1088">
                  <c:v>-23.76171875</c:v>
                </c:pt>
                <c:pt idx="1089">
                  <c:v>-23.76171875</c:v>
                </c:pt>
                <c:pt idx="1090">
                  <c:v>-23.76171875</c:v>
                </c:pt>
                <c:pt idx="1091">
                  <c:v>-23.76171875</c:v>
                </c:pt>
                <c:pt idx="1092">
                  <c:v>-23.76171875</c:v>
                </c:pt>
                <c:pt idx="1093">
                  <c:v>-23.76171875</c:v>
                </c:pt>
                <c:pt idx="1094">
                  <c:v>-23.76171875</c:v>
                </c:pt>
                <c:pt idx="1095">
                  <c:v>-23.76171875</c:v>
                </c:pt>
                <c:pt idx="1096">
                  <c:v>-23.76171875</c:v>
                </c:pt>
                <c:pt idx="1097">
                  <c:v>-23.76171875</c:v>
                </c:pt>
                <c:pt idx="1098">
                  <c:v>-23.76171875</c:v>
                </c:pt>
                <c:pt idx="1099">
                  <c:v>-23.76171875</c:v>
                </c:pt>
                <c:pt idx="1100">
                  <c:v>-23.76171875</c:v>
                </c:pt>
                <c:pt idx="1101">
                  <c:v>-23.69140625</c:v>
                </c:pt>
                <c:pt idx="1102">
                  <c:v>-23.69140625</c:v>
                </c:pt>
                <c:pt idx="1103">
                  <c:v>-23.69140625</c:v>
                </c:pt>
                <c:pt idx="1104">
                  <c:v>-23.69140625</c:v>
                </c:pt>
                <c:pt idx="1105">
                  <c:v>-23.69140625</c:v>
                </c:pt>
                <c:pt idx="1106">
                  <c:v>-23.69140625</c:v>
                </c:pt>
                <c:pt idx="1107">
                  <c:v>-23.69140625</c:v>
                </c:pt>
                <c:pt idx="1108">
                  <c:v>-23.69140625</c:v>
                </c:pt>
                <c:pt idx="1109">
                  <c:v>-23.69140625</c:v>
                </c:pt>
                <c:pt idx="1110">
                  <c:v>-23.69140625</c:v>
                </c:pt>
                <c:pt idx="1111">
                  <c:v>-23.69140625</c:v>
                </c:pt>
                <c:pt idx="1112">
                  <c:v>-23.69140625</c:v>
                </c:pt>
                <c:pt idx="1113">
                  <c:v>-23.69140625</c:v>
                </c:pt>
                <c:pt idx="1114">
                  <c:v>-23.69140625</c:v>
                </c:pt>
                <c:pt idx="1115">
                  <c:v>-23.69140625</c:v>
                </c:pt>
                <c:pt idx="1116">
                  <c:v>-23.69140625</c:v>
                </c:pt>
                <c:pt idx="1117">
                  <c:v>-23.69140625</c:v>
                </c:pt>
                <c:pt idx="1118">
                  <c:v>-23.69140625</c:v>
                </c:pt>
                <c:pt idx="1119">
                  <c:v>-23.69140625</c:v>
                </c:pt>
                <c:pt idx="1120">
                  <c:v>-23.62890625</c:v>
                </c:pt>
                <c:pt idx="1121">
                  <c:v>-23.62890625</c:v>
                </c:pt>
                <c:pt idx="1122">
                  <c:v>-23.62890625</c:v>
                </c:pt>
                <c:pt idx="1123">
                  <c:v>-23.62890625</c:v>
                </c:pt>
                <c:pt idx="1124">
                  <c:v>-23.62890625</c:v>
                </c:pt>
                <c:pt idx="1125">
                  <c:v>-23.62890625</c:v>
                </c:pt>
                <c:pt idx="1126">
                  <c:v>-23.62890625</c:v>
                </c:pt>
                <c:pt idx="1127">
                  <c:v>-23.62890625</c:v>
                </c:pt>
                <c:pt idx="1128">
                  <c:v>-23.62890625</c:v>
                </c:pt>
                <c:pt idx="1129">
                  <c:v>-23.62890625</c:v>
                </c:pt>
                <c:pt idx="1130">
                  <c:v>-23.62890625</c:v>
                </c:pt>
                <c:pt idx="1131">
                  <c:v>-23.62890625</c:v>
                </c:pt>
                <c:pt idx="1132">
                  <c:v>-23.62890625</c:v>
                </c:pt>
                <c:pt idx="1133">
                  <c:v>-23.62890625</c:v>
                </c:pt>
                <c:pt idx="1134">
                  <c:v>-23.62890625</c:v>
                </c:pt>
                <c:pt idx="1135">
                  <c:v>-23.62890625</c:v>
                </c:pt>
                <c:pt idx="1136">
                  <c:v>-23.58984375</c:v>
                </c:pt>
                <c:pt idx="1137">
                  <c:v>-23.58984375</c:v>
                </c:pt>
                <c:pt idx="1138">
                  <c:v>-23.58984375</c:v>
                </c:pt>
                <c:pt idx="1139">
                  <c:v>-23.58984375</c:v>
                </c:pt>
                <c:pt idx="1140">
                  <c:v>-23.58984375</c:v>
                </c:pt>
                <c:pt idx="1141">
                  <c:v>-23.58984375</c:v>
                </c:pt>
                <c:pt idx="1142">
                  <c:v>-23.58984375</c:v>
                </c:pt>
                <c:pt idx="1143">
                  <c:v>-23.58984375</c:v>
                </c:pt>
                <c:pt idx="1144">
                  <c:v>-23.58984375</c:v>
                </c:pt>
                <c:pt idx="1145">
                  <c:v>-23.58984375</c:v>
                </c:pt>
                <c:pt idx="1146">
                  <c:v>-23.58984375</c:v>
                </c:pt>
                <c:pt idx="1147">
                  <c:v>-23.58984375</c:v>
                </c:pt>
                <c:pt idx="1148">
                  <c:v>-23.58984375</c:v>
                </c:pt>
                <c:pt idx="1149">
                  <c:v>-23.58984375</c:v>
                </c:pt>
                <c:pt idx="1150">
                  <c:v>-23.58984375</c:v>
                </c:pt>
                <c:pt idx="1151">
                  <c:v>-23.58984375</c:v>
                </c:pt>
                <c:pt idx="1152">
                  <c:v>-23.58984375</c:v>
                </c:pt>
                <c:pt idx="1153">
                  <c:v>-23.58984375</c:v>
                </c:pt>
                <c:pt idx="1154">
                  <c:v>-23.58984375</c:v>
                </c:pt>
                <c:pt idx="1155">
                  <c:v>-23.58984375</c:v>
                </c:pt>
                <c:pt idx="1156">
                  <c:v>-23.58984375</c:v>
                </c:pt>
                <c:pt idx="1157">
                  <c:v>-23.4140625</c:v>
                </c:pt>
                <c:pt idx="1158">
                  <c:v>-23.4140625</c:v>
                </c:pt>
                <c:pt idx="1159">
                  <c:v>-23.4140625</c:v>
                </c:pt>
                <c:pt idx="1160">
                  <c:v>-23.4140625</c:v>
                </c:pt>
                <c:pt idx="1161">
                  <c:v>-23.4140625</c:v>
                </c:pt>
                <c:pt idx="1162">
                  <c:v>-23.4140625</c:v>
                </c:pt>
                <c:pt idx="1163">
                  <c:v>-23.4140625</c:v>
                </c:pt>
                <c:pt idx="1164">
                  <c:v>-23.4140625</c:v>
                </c:pt>
                <c:pt idx="1165">
                  <c:v>-23.4140625</c:v>
                </c:pt>
                <c:pt idx="1166">
                  <c:v>-23.4140625</c:v>
                </c:pt>
                <c:pt idx="1167">
                  <c:v>-23.4140625</c:v>
                </c:pt>
                <c:pt idx="1168">
                  <c:v>-23.4140625</c:v>
                </c:pt>
                <c:pt idx="1169">
                  <c:v>-23.4140625</c:v>
                </c:pt>
                <c:pt idx="1170">
                  <c:v>-23.4140625</c:v>
                </c:pt>
                <c:pt idx="1171">
                  <c:v>-23.4140625</c:v>
                </c:pt>
                <c:pt idx="1172">
                  <c:v>-23.4140625</c:v>
                </c:pt>
                <c:pt idx="1173">
                  <c:v>-23.4140625</c:v>
                </c:pt>
                <c:pt idx="1174">
                  <c:v>-23.1953125</c:v>
                </c:pt>
                <c:pt idx="1175">
                  <c:v>-23.1953125</c:v>
                </c:pt>
                <c:pt idx="1176">
                  <c:v>-23.1953125</c:v>
                </c:pt>
                <c:pt idx="1177">
                  <c:v>-23.1953125</c:v>
                </c:pt>
                <c:pt idx="1178">
                  <c:v>-23.1953125</c:v>
                </c:pt>
                <c:pt idx="1179">
                  <c:v>-23.1953125</c:v>
                </c:pt>
                <c:pt idx="1180">
                  <c:v>-23.1953125</c:v>
                </c:pt>
                <c:pt idx="1181">
                  <c:v>-23.1953125</c:v>
                </c:pt>
                <c:pt idx="1182">
                  <c:v>-23.1953125</c:v>
                </c:pt>
                <c:pt idx="1183">
                  <c:v>-23.1953125</c:v>
                </c:pt>
                <c:pt idx="1184">
                  <c:v>-23.1953125</c:v>
                </c:pt>
                <c:pt idx="1185">
                  <c:v>-23.1953125</c:v>
                </c:pt>
                <c:pt idx="1186">
                  <c:v>-23.1953125</c:v>
                </c:pt>
                <c:pt idx="1187">
                  <c:v>-23.1953125</c:v>
                </c:pt>
                <c:pt idx="1188">
                  <c:v>-23.1953125</c:v>
                </c:pt>
                <c:pt idx="1189">
                  <c:v>-23.14453125</c:v>
                </c:pt>
                <c:pt idx="1190">
                  <c:v>-23.14453125</c:v>
                </c:pt>
                <c:pt idx="1191">
                  <c:v>-23.14453125</c:v>
                </c:pt>
                <c:pt idx="1192">
                  <c:v>-23.14453125</c:v>
                </c:pt>
                <c:pt idx="1193">
                  <c:v>-23.14453125</c:v>
                </c:pt>
                <c:pt idx="1194">
                  <c:v>-23.14453125</c:v>
                </c:pt>
                <c:pt idx="1195">
                  <c:v>-23.14453125</c:v>
                </c:pt>
                <c:pt idx="1196">
                  <c:v>-23.14453125</c:v>
                </c:pt>
                <c:pt idx="1197">
                  <c:v>-23.14453125</c:v>
                </c:pt>
                <c:pt idx="1198">
                  <c:v>-23.14453125</c:v>
                </c:pt>
                <c:pt idx="1199">
                  <c:v>-23.14453125</c:v>
                </c:pt>
                <c:pt idx="1200">
                  <c:v>-23.14453125</c:v>
                </c:pt>
                <c:pt idx="1201">
                  <c:v>-23.14453125</c:v>
                </c:pt>
                <c:pt idx="1202">
                  <c:v>-23.14453125</c:v>
                </c:pt>
                <c:pt idx="1203">
                  <c:v>-23.14453125</c:v>
                </c:pt>
                <c:pt idx="1204">
                  <c:v>-23.14453125</c:v>
                </c:pt>
                <c:pt idx="1205">
                  <c:v>-23.14453125</c:v>
                </c:pt>
                <c:pt idx="1206">
                  <c:v>-23.14453125</c:v>
                </c:pt>
                <c:pt idx="1207">
                  <c:v>-23.14453125</c:v>
                </c:pt>
                <c:pt idx="1208">
                  <c:v>-23.14453125</c:v>
                </c:pt>
                <c:pt idx="1209">
                  <c:v>-23.14453125</c:v>
                </c:pt>
                <c:pt idx="1210">
                  <c:v>-23.14453125</c:v>
                </c:pt>
                <c:pt idx="1211">
                  <c:v>-23.14453125</c:v>
                </c:pt>
                <c:pt idx="1212">
                  <c:v>-23.14453125</c:v>
                </c:pt>
                <c:pt idx="1213">
                  <c:v>-23.14453125</c:v>
                </c:pt>
                <c:pt idx="1214">
                  <c:v>-23.14453125</c:v>
                </c:pt>
                <c:pt idx="1215">
                  <c:v>-23.14453125</c:v>
                </c:pt>
                <c:pt idx="1216">
                  <c:v>-23.14453125</c:v>
                </c:pt>
                <c:pt idx="1217">
                  <c:v>-23.14453125</c:v>
                </c:pt>
                <c:pt idx="1218">
                  <c:v>-23.13671875</c:v>
                </c:pt>
                <c:pt idx="1219">
                  <c:v>-23.13671875</c:v>
                </c:pt>
                <c:pt idx="1220">
                  <c:v>-23.13671875</c:v>
                </c:pt>
                <c:pt idx="1221">
                  <c:v>-23.13671875</c:v>
                </c:pt>
                <c:pt idx="1222">
                  <c:v>-23.13671875</c:v>
                </c:pt>
                <c:pt idx="1223">
                  <c:v>-23.13671875</c:v>
                </c:pt>
                <c:pt idx="1224">
                  <c:v>-23.13671875</c:v>
                </c:pt>
                <c:pt idx="1225">
                  <c:v>-23.13671875</c:v>
                </c:pt>
                <c:pt idx="1226">
                  <c:v>-23.13671875</c:v>
                </c:pt>
                <c:pt idx="1227">
                  <c:v>-23.13671875</c:v>
                </c:pt>
                <c:pt idx="1228">
                  <c:v>-23.13671875</c:v>
                </c:pt>
                <c:pt idx="1229">
                  <c:v>-23.13671875</c:v>
                </c:pt>
                <c:pt idx="1230">
                  <c:v>-23.13671875</c:v>
                </c:pt>
                <c:pt idx="1231">
                  <c:v>-23.13671875</c:v>
                </c:pt>
                <c:pt idx="1232">
                  <c:v>-23.13671875</c:v>
                </c:pt>
                <c:pt idx="1233">
                  <c:v>-23.13671875</c:v>
                </c:pt>
                <c:pt idx="1234">
                  <c:v>-23.13671875</c:v>
                </c:pt>
                <c:pt idx="1235">
                  <c:v>-23.13671875</c:v>
                </c:pt>
                <c:pt idx="1236">
                  <c:v>-23.13671875</c:v>
                </c:pt>
                <c:pt idx="1237">
                  <c:v>-23.13671875</c:v>
                </c:pt>
                <c:pt idx="1238">
                  <c:v>-23.13671875</c:v>
                </c:pt>
                <c:pt idx="1239">
                  <c:v>-23.13671875</c:v>
                </c:pt>
                <c:pt idx="1240">
                  <c:v>-23.13671875</c:v>
                </c:pt>
                <c:pt idx="1241">
                  <c:v>-23.13671875</c:v>
                </c:pt>
                <c:pt idx="1242">
                  <c:v>-23.13671875</c:v>
                </c:pt>
                <c:pt idx="1243">
                  <c:v>-23.13671875</c:v>
                </c:pt>
                <c:pt idx="1244">
                  <c:v>-23.13671875</c:v>
                </c:pt>
                <c:pt idx="1245">
                  <c:v>-23.13671875</c:v>
                </c:pt>
                <c:pt idx="1246">
                  <c:v>-22.76171875</c:v>
                </c:pt>
                <c:pt idx="1247">
                  <c:v>-22.76171875</c:v>
                </c:pt>
                <c:pt idx="1248">
                  <c:v>-22.76171875</c:v>
                </c:pt>
                <c:pt idx="1249">
                  <c:v>-22.76171875</c:v>
                </c:pt>
                <c:pt idx="1250">
                  <c:v>-22.76171875</c:v>
                </c:pt>
                <c:pt idx="1251">
                  <c:v>-22.76171875</c:v>
                </c:pt>
                <c:pt idx="1252">
                  <c:v>-22.76171875</c:v>
                </c:pt>
                <c:pt idx="1253">
                  <c:v>-22.76171875</c:v>
                </c:pt>
                <c:pt idx="1254">
                  <c:v>-22.76171875</c:v>
                </c:pt>
                <c:pt idx="1255">
                  <c:v>-22.76171875</c:v>
                </c:pt>
                <c:pt idx="1256">
                  <c:v>-22.76171875</c:v>
                </c:pt>
                <c:pt idx="1257">
                  <c:v>-22.76171875</c:v>
                </c:pt>
                <c:pt idx="1258">
                  <c:v>-22.76171875</c:v>
                </c:pt>
                <c:pt idx="1259">
                  <c:v>-22.76171875</c:v>
                </c:pt>
                <c:pt idx="1260">
                  <c:v>-22.76171875</c:v>
                </c:pt>
                <c:pt idx="1261">
                  <c:v>-22.76171875</c:v>
                </c:pt>
                <c:pt idx="1262">
                  <c:v>-22.76171875</c:v>
                </c:pt>
                <c:pt idx="1263">
                  <c:v>-22.76171875</c:v>
                </c:pt>
                <c:pt idx="1264">
                  <c:v>-22.76171875</c:v>
                </c:pt>
                <c:pt idx="1265">
                  <c:v>-22.76171875</c:v>
                </c:pt>
                <c:pt idx="1266">
                  <c:v>-22.76171875</c:v>
                </c:pt>
                <c:pt idx="1267">
                  <c:v>-22.76171875</c:v>
                </c:pt>
                <c:pt idx="1268">
                  <c:v>-22.76171875</c:v>
                </c:pt>
                <c:pt idx="1269">
                  <c:v>-22.76171875</c:v>
                </c:pt>
                <c:pt idx="1270">
                  <c:v>-22.76171875</c:v>
                </c:pt>
                <c:pt idx="1271">
                  <c:v>-22.76171875</c:v>
                </c:pt>
                <c:pt idx="1272">
                  <c:v>-22.76171875</c:v>
                </c:pt>
                <c:pt idx="1273">
                  <c:v>-22.76171875</c:v>
                </c:pt>
                <c:pt idx="1274">
                  <c:v>-22.76171875</c:v>
                </c:pt>
                <c:pt idx="1275">
                  <c:v>-22.76171875</c:v>
                </c:pt>
                <c:pt idx="1276">
                  <c:v>-22.76171875</c:v>
                </c:pt>
                <c:pt idx="1277">
                  <c:v>-22.76171875</c:v>
                </c:pt>
                <c:pt idx="1278">
                  <c:v>-22.76171875</c:v>
                </c:pt>
                <c:pt idx="1279">
                  <c:v>-22.76171875</c:v>
                </c:pt>
                <c:pt idx="1280">
                  <c:v>-22.69140625</c:v>
                </c:pt>
                <c:pt idx="1281">
                  <c:v>-22.69140625</c:v>
                </c:pt>
                <c:pt idx="1282">
                  <c:v>-22.69140625</c:v>
                </c:pt>
                <c:pt idx="1283">
                  <c:v>-22.69140625</c:v>
                </c:pt>
                <c:pt idx="1284">
                  <c:v>-22.69140625</c:v>
                </c:pt>
                <c:pt idx="1285">
                  <c:v>-22.69140625</c:v>
                </c:pt>
                <c:pt idx="1286">
                  <c:v>-22.69140625</c:v>
                </c:pt>
                <c:pt idx="1287">
                  <c:v>-22.69140625</c:v>
                </c:pt>
                <c:pt idx="1288">
                  <c:v>-22.69140625</c:v>
                </c:pt>
                <c:pt idx="1289">
                  <c:v>-22.69140625</c:v>
                </c:pt>
                <c:pt idx="1290">
                  <c:v>-22.69140625</c:v>
                </c:pt>
                <c:pt idx="1291">
                  <c:v>-22.69140625</c:v>
                </c:pt>
                <c:pt idx="1292">
                  <c:v>-22.69140625</c:v>
                </c:pt>
                <c:pt idx="1293">
                  <c:v>-22.69140625</c:v>
                </c:pt>
                <c:pt idx="1294">
                  <c:v>-22.69140625</c:v>
                </c:pt>
                <c:pt idx="1295">
                  <c:v>-22.69140625</c:v>
                </c:pt>
                <c:pt idx="1296">
                  <c:v>-22.69140625</c:v>
                </c:pt>
                <c:pt idx="1297">
                  <c:v>-22.69140625</c:v>
                </c:pt>
                <c:pt idx="1298">
                  <c:v>-22.69140625</c:v>
                </c:pt>
                <c:pt idx="1299">
                  <c:v>-22.69140625</c:v>
                </c:pt>
                <c:pt idx="1300">
                  <c:v>-22.69140625</c:v>
                </c:pt>
                <c:pt idx="1301">
                  <c:v>-22.62890625</c:v>
                </c:pt>
                <c:pt idx="1302">
                  <c:v>-22.62890625</c:v>
                </c:pt>
                <c:pt idx="1303">
                  <c:v>-22.62890625</c:v>
                </c:pt>
                <c:pt idx="1304">
                  <c:v>-22.62890625</c:v>
                </c:pt>
                <c:pt idx="1305">
                  <c:v>-22.62890625</c:v>
                </c:pt>
                <c:pt idx="1306">
                  <c:v>-22.62890625</c:v>
                </c:pt>
                <c:pt idx="1307">
                  <c:v>-22.62890625</c:v>
                </c:pt>
                <c:pt idx="1308">
                  <c:v>-22.62890625</c:v>
                </c:pt>
                <c:pt idx="1309">
                  <c:v>-22.62890625</c:v>
                </c:pt>
                <c:pt idx="1310">
                  <c:v>-22.62890625</c:v>
                </c:pt>
                <c:pt idx="1311">
                  <c:v>-22.62890625</c:v>
                </c:pt>
                <c:pt idx="1312">
                  <c:v>-22.62890625</c:v>
                </c:pt>
                <c:pt idx="1313">
                  <c:v>-22.62890625</c:v>
                </c:pt>
                <c:pt idx="1314">
                  <c:v>-22.62890625</c:v>
                </c:pt>
                <c:pt idx="1315">
                  <c:v>-22.62890625</c:v>
                </c:pt>
                <c:pt idx="1316">
                  <c:v>-22.62890625</c:v>
                </c:pt>
                <c:pt idx="1317">
                  <c:v>-22.62890625</c:v>
                </c:pt>
                <c:pt idx="1318">
                  <c:v>-22.62890625</c:v>
                </c:pt>
                <c:pt idx="1319">
                  <c:v>-22.62890625</c:v>
                </c:pt>
                <c:pt idx="1320">
                  <c:v>-22.62890625</c:v>
                </c:pt>
                <c:pt idx="1321">
                  <c:v>-22.62890625</c:v>
                </c:pt>
                <c:pt idx="1322">
                  <c:v>-22.62890625</c:v>
                </c:pt>
                <c:pt idx="1323">
                  <c:v>-22.62890625</c:v>
                </c:pt>
                <c:pt idx="1324">
                  <c:v>-22.62890625</c:v>
                </c:pt>
                <c:pt idx="1325">
                  <c:v>-22.62890625</c:v>
                </c:pt>
                <c:pt idx="1326">
                  <c:v>-22.62890625</c:v>
                </c:pt>
                <c:pt idx="1327">
                  <c:v>-22.62890625</c:v>
                </c:pt>
                <c:pt idx="1328">
                  <c:v>-22.58984375</c:v>
                </c:pt>
                <c:pt idx="1329">
                  <c:v>-22.58984375</c:v>
                </c:pt>
                <c:pt idx="1330">
                  <c:v>-22.58984375</c:v>
                </c:pt>
                <c:pt idx="1331">
                  <c:v>-22.58984375</c:v>
                </c:pt>
                <c:pt idx="1332">
                  <c:v>-22.58984375</c:v>
                </c:pt>
                <c:pt idx="1333">
                  <c:v>-22.58984375</c:v>
                </c:pt>
                <c:pt idx="1334">
                  <c:v>-22.58984375</c:v>
                </c:pt>
                <c:pt idx="1335">
                  <c:v>-22.58984375</c:v>
                </c:pt>
                <c:pt idx="1336">
                  <c:v>-22.58984375</c:v>
                </c:pt>
                <c:pt idx="1337">
                  <c:v>-22.58984375</c:v>
                </c:pt>
                <c:pt idx="1338">
                  <c:v>-22.58984375</c:v>
                </c:pt>
                <c:pt idx="1339">
                  <c:v>-22.58984375</c:v>
                </c:pt>
                <c:pt idx="1340">
                  <c:v>-22.58984375</c:v>
                </c:pt>
                <c:pt idx="1341">
                  <c:v>-22.58984375</c:v>
                </c:pt>
                <c:pt idx="1342">
                  <c:v>-22.58984375</c:v>
                </c:pt>
                <c:pt idx="1343">
                  <c:v>-22.58984375</c:v>
                </c:pt>
                <c:pt idx="1344">
                  <c:v>-22.58984375</c:v>
                </c:pt>
                <c:pt idx="1345">
                  <c:v>-22.58984375</c:v>
                </c:pt>
                <c:pt idx="1346">
                  <c:v>-22.58984375</c:v>
                </c:pt>
                <c:pt idx="1347">
                  <c:v>-22.58984375</c:v>
                </c:pt>
                <c:pt idx="1348">
                  <c:v>-22.58984375</c:v>
                </c:pt>
                <c:pt idx="1349">
                  <c:v>-22.58984375</c:v>
                </c:pt>
                <c:pt idx="1350">
                  <c:v>-22.58984375</c:v>
                </c:pt>
                <c:pt idx="1351">
                  <c:v>-22.58984375</c:v>
                </c:pt>
                <c:pt idx="1352">
                  <c:v>-22.58984375</c:v>
                </c:pt>
                <c:pt idx="1353">
                  <c:v>-22.58984375</c:v>
                </c:pt>
                <c:pt idx="1354">
                  <c:v>-22.58984375</c:v>
                </c:pt>
                <c:pt idx="1355">
                  <c:v>-22.58984375</c:v>
                </c:pt>
                <c:pt idx="1356">
                  <c:v>-22.58984375</c:v>
                </c:pt>
                <c:pt idx="1357">
                  <c:v>-22.58984375</c:v>
                </c:pt>
                <c:pt idx="1358">
                  <c:v>-22.58984375</c:v>
                </c:pt>
                <c:pt idx="1359">
                  <c:v>-22.58984375</c:v>
                </c:pt>
                <c:pt idx="1360">
                  <c:v>-22.58984375</c:v>
                </c:pt>
                <c:pt idx="1361">
                  <c:v>-22.4140625</c:v>
                </c:pt>
                <c:pt idx="1362">
                  <c:v>-22.4140625</c:v>
                </c:pt>
                <c:pt idx="1363">
                  <c:v>-22.4140625</c:v>
                </c:pt>
                <c:pt idx="1364">
                  <c:v>-22.4140625</c:v>
                </c:pt>
                <c:pt idx="1365">
                  <c:v>-22.4140625</c:v>
                </c:pt>
                <c:pt idx="1366">
                  <c:v>-22.4140625</c:v>
                </c:pt>
                <c:pt idx="1367">
                  <c:v>-22.4140625</c:v>
                </c:pt>
                <c:pt idx="1368">
                  <c:v>-22.4140625</c:v>
                </c:pt>
                <c:pt idx="1369">
                  <c:v>-22.4140625</c:v>
                </c:pt>
                <c:pt idx="1370">
                  <c:v>-22.4140625</c:v>
                </c:pt>
                <c:pt idx="1371">
                  <c:v>-22.4140625</c:v>
                </c:pt>
                <c:pt idx="1372">
                  <c:v>-22.4140625</c:v>
                </c:pt>
                <c:pt idx="1373">
                  <c:v>-22.4140625</c:v>
                </c:pt>
                <c:pt idx="1374">
                  <c:v>-22.4140625</c:v>
                </c:pt>
                <c:pt idx="1375">
                  <c:v>-22.4140625</c:v>
                </c:pt>
                <c:pt idx="1376">
                  <c:v>-22.4140625</c:v>
                </c:pt>
                <c:pt idx="1377">
                  <c:v>-22.4140625</c:v>
                </c:pt>
                <c:pt idx="1378">
                  <c:v>-22.4140625</c:v>
                </c:pt>
                <c:pt idx="1379">
                  <c:v>-22.4140625</c:v>
                </c:pt>
                <c:pt idx="1380">
                  <c:v>-22.4140625</c:v>
                </c:pt>
                <c:pt idx="1381">
                  <c:v>-22.4140625</c:v>
                </c:pt>
                <c:pt idx="1382">
                  <c:v>-22.4140625</c:v>
                </c:pt>
                <c:pt idx="1383">
                  <c:v>-22.4140625</c:v>
                </c:pt>
                <c:pt idx="1384">
                  <c:v>-22.4140625</c:v>
                </c:pt>
                <c:pt idx="1385">
                  <c:v>-22.4140625</c:v>
                </c:pt>
                <c:pt idx="1386">
                  <c:v>-22.4140625</c:v>
                </c:pt>
                <c:pt idx="1387">
                  <c:v>-22.4140625</c:v>
                </c:pt>
                <c:pt idx="1388">
                  <c:v>-22.4140625</c:v>
                </c:pt>
                <c:pt idx="1389">
                  <c:v>-22.1953125</c:v>
                </c:pt>
                <c:pt idx="1390">
                  <c:v>-22.1953125</c:v>
                </c:pt>
                <c:pt idx="1391">
                  <c:v>-22.1953125</c:v>
                </c:pt>
                <c:pt idx="1392">
                  <c:v>-22.1953125</c:v>
                </c:pt>
                <c:pt idx="1393">
                  <c:v>-22.1953125</c:v>
                </c:pt>
                <c:pt idx="1394">
                  <c:v>-22.1953125</c:v>
                </c:pt>
                <c:pt idx="1395">
                  <c:v>-22.1953125</c:v>
                </c:pt>
                <c:pt idx="1396">
                  <c:v>-22.1953125</c:v>
                </c:pt>
                <c:pt idx="1397">
                  <c:v>-22.1953125</c:v>
                </c:pt>
                <c:pt idx="1398">
                  <c:v>-22.1953125</c:v>
                </c:pt>
                <c:pt idx="1399">
                  <c:v>-22.1953125</c:v>
                </c:pt>
                <c:pt idx="1400">
                  <c:v>-22.1953125</c:v>
                </c:pt>
                <c:pt idx="1401">
                  <c:v>-22.1953125</c:v>
                </c:pt>
                <c:pt idx="1402">
                  <c:v>-22.1953125</c:v>
                </c:pt>
                <c:pt idx="1403">
                  <c:v>-22.1953125</c:v>
                </c:pt>
                <c:pt idx="1404">
                  <c:v>-22.1953125</c:v>
                </c:pt>
                <c:pt idx="1405">
                  <c:v>-22.1953125</c:v>
                </c:pt>
                <c:pt idx="1406">
                  <c:v>-22.1953125</c:v>
                </c:pt>
                <c:pt idx="1407">
                  <c:v>-22.1953125</c:v>
                </c:pt>
                <c:pt idx="1408">
                  <c:v>-22.1953125</c:v>
                </c:pt>
                <c:pt idx="1409">
                  <c:v>-22.1953125</c:v>
                </c:pt>
                <c:pt idx="1410">
                  <c:v>-22.1953125</c:v>
                </c:pt>
                <c:pt idx="1411">
                  <c:v>-22.1953125</c:v>
                </c:pt>
                <c:pt idx="1412">
                  <c:v>-22.14453125</c:v>
                </c:pt>
                <c:pt idx="1413">
                  <c:v>-22.14453125</c:v>
                </c:pt>
                <c:pt idx="1414">
                  <c:v>-22.14453125</c:v>
                </c:pt>
                <c:pt idx="1415">
                  <c:v>-22.14453125</c:v>
                </c:pt>
                <c:pt idx="1416">
                  <c:v>-22.14453125</c:v>
                </c:pt>
                <c:pt idx="1417">
                  <c:v>-22.14453125</c:v>
                </c:pt>
                <c:pt idx="1418">
                  <c:v>-22.14453125</c:v>
                </c:pt>
                <c:pt idx="1419">
                  <c:v>-22.14453125</c:v>
                </c:pt>
                <c:pt idx="1420">
                  <c:v>-22.14453125</c:v>
                </c:pt>
                <c:pt idx="1421">
                  <c:v>-22.14453125</c:v>
                </c:pt>
                <c:pt idx="1422">
                  <c:v>-22.14453125</c:v>
                </c:pt>
                <c:pt idx="1423">
                  <c:v>-22.14453125</c:v>
                </c:pt>
                <c:pt idx="1424">
                  <c:v>-22.14453125</c:v>
                </c:pt>
                <c:pt idx="1425">
                  <c:v>-22.14453125</c:v>
                </c:pt>
                <c:pt idx="1426">
                  <c:v>-22.14453125</c:v>
                </c:pt>
                <c:pt idx="1427">
                  <c:v>-22.14453125</c:v>
                </c:pt>
                <c:pt idx="1428">
                  <c:v>-22.14453125</c:v>
                </c:pt>
                <c:pt idx="1429">
                  <c:v>-22.14453125</c:v>
                </c:pt>
                <c:pt idx="1430">
                  <c:v>-22.14453125</c:v>
                </c:pt>
                <c:pt idx="1431">
                  <c:v>-22.14453125</c:v>
                </c:pt>
                <c:pt idx="1432">
                  <c:v>-22.14453125</c:v>
                </c:pt>
                <c:pt idx="1433">
                  <c:v>-22.14453125</c:v>
                </c:pt>
                <c:pt idx="1434">
                  <c:v>-22.13671875</c:v>
                </c:pt>
                <c:pt idx="1435">
                  <c:v>-22.13671875</c:v>
                </c:pt>
                <c:pt idx="1436">
                  <c:v>-22.13671875</c:v>
                </c:pt>
                <c:pt idx="1437">
                  <c:v>-22.13671875</c:v>
                </c:pt>
                <c:pt idx="1438">
                  <c:v>-22.13671875</c:v>
                </c:pt>
                <c:pt idx="1439">
                  <c:v>-22.13671875</c:v>
                </c:pt>
                <c:pt idx="1440">
                  <c:v>-22.13671875</c:v>
                </c:pt>
                <c:pt idx="1441">
                  <c:v>-22.13671875</c:v>
                </c:pt>
                <c:pt idx="1442">
                  <c:v>-22.13671875</c:v>
                </c:pt>
                <c:pt idx="1443">
                  <c:v>-22.13671875</c:v>
                </c:pt>
                <c:pt idx="1444">
                  <c:v>-22.13671875</c:v>
                </c:pt>
                <c:pt idx="1445">
                  <c:v>-22.13671875</c:v>
                </c:pt>
                <c:pt idx="1446">
                  <c:v>-22.13671875</c:v>
                </c:pt>
                <c:pt idx="1447">
                  <c:v>-22.13671875</c:v>
                </c:pt>
                <c:pt idx="1448">
                  <c:v>-22.13671875</c:v>
                </c:pt>
                <c:pt idx="1449">
                  <c:v>-22.13671875</c:v>
                </c:pt>
                <c:pt idx="1450">
                  <c:v>-22.13671875</c:v>
                </c:pt>
                <c:pt idx="1451">
                  <c:v>-22.13671875</c:v>
                </c:pt>
                <c:pt idx="1452">
                  <c:v>-22.13671875</c:v>
                </c:pt>
                <c:pt idx="1453">
                  <c:v>-22.13671875</c:v>
                </c:pt>
                <c:pt idx="1454">
                  <c:v>-22.13671875</c:v>
                </c:pt>
                <c:pt idx="1455">
                  <c:v>-22.13671875</c:v>
                </c:pt>
                <c:pt idx="1456">
                  <c:v>-22.13671875</c:v>
                </c:pt>
                <c:pt idx="1457">
                  <c:v>-22.13671875</c:v>
                </c:pt>
                <c:pt idx="1458">
                  <c:v>-21.76171875</c:v>
                </c:pt>
                <c:pt idx="1459">
                  <c:v>-21.76171875</c:v>
                </c:pt>
                <c:pt idx="1460">
                  <c:v>-21.76171875</c:v>
                </c:pt>
                <c:pt idx="1461">
                  <c:v>-21.76171875</c:v>
                </c:pt>
                <c:pt idx="1462">
                  <c:v>-21.76171875</c:v>
                </c:pt>
                <c:pt idx="1463">
                  <c:v>-21.76171875</c:v>
                </c:pt>
                <c:pt idx="1464">
                  <c:v>-21.76171875</c:v>
                </c:pt>
                <c:pt idx="1465">
                  <c:v>-21.76171875</c:v>
                </c:pt>
                <c:pt idx="1466">
                  <c:v>-21.76171875</c:v>
                </c:pt>
                <c:pt idx="1467">
                  <c:v>-21.76171875</c:v>
                </c:pt>
                <c:pt idx="1468">
                  <c:v>-21.76171875</c:v>
                </c:pt>
                <c:pt idx="1469">
                  <c:v>-21.76171875</c:v>
                </c:pt>
                <c:pt idx="1470">
                  <c:v>-21.76171875</c:v>
                </c:pt>
                <c:pt idx="1471">
                  <c:v>-21.76171875</c:v>
                </c:pt>
                <c:pt idx="1472">
                  <c:v>-21.76171875</c:v>
                </c:pt>
                <c:pt idx="1473">
                  <c:v>-21.76171875</c:v>
                </c:pt>
                <c:pt idx="1474">
                  <c:v>-21.76171875</c:v>
                </c:pt>
                <c:pt idx="1475">
                  <c:v>-21.76171875</c:v>
                </c:pt>
                <c:pt idx="1476">
                  <c:v>-21.76171875</c:v>
                </c:pt>
                <c:pt idx="1477">
                  <c:v>-21.76171875</c:v>
                </c:pt>
                <c:pt idx="1478">
                  <c:v>-21.76171875</c:v>
                </c:pt>
                <c:pt idx="1479">
                  <c:v>-21.76171875</c:v>
                </c:pt>
                <c:pt idx="1480">
                  <c:v>-21.76171875</c:v>
                </c:pt>
                <c:pt idx="1481">
                  <c:v>-21.76171875</c:v>
                </c:pt>
                <c:pt idx="1482">
                  <c:v>-21.76171875</c:v>
                </c:pt>
                <c:pt idx="1483">
                  <c:v>-21.69140625</c:v>
                </c:pt>
                <c:pt idx="1484">
                  <c:v>-21.69140625</c:v>
                </c:pt>
                <c:pt idx="1485">
                  <c:v>-21.69140625</c:v>
                </c:pt>
                <c:pt idx="1486">
                  <c:v>-21.69140625</c:v>
                </c:pt>
                <c:pt idx="1487">
                  <c:v>-21.69140625</c:v>
                </c:pt>
                <c:pt idx="1488">
                  <c:v>-21.69140625</c:v>
                </c:pt>
                <c:pt idx="1489">
                  <c:v>-21.69140625</c:v>
                </c:pt>
                <c:pt idx="1490">
                  <c:v>-21.69140625</c:v>
                </c:pt>
                <c:pt idx="1491">
                  <c:v>-21.69140625</c:v>
                </c:pt>
                <c:pt idx="1492">
                  <c:v>-21.69140625</c:v>
                </c:pt>
                <c:pt idx="1493">
                  <c:v>-21.69140625</c:v>
                </c:pt>
                <c:pt idx="1494">
                  <c:v>-21.69140625</c:v>
                </c:pt>
                <c:pt idx="1495">
                  <c:v>-21.69140625</c:v>
                </c:pt>
                <c:pt idx="1496">
                  <c:v>-21.69140625</c:v>
                </c:pt>
                <c:pt idx="1497">
                  <c:v>-21.69140625</c:v>
                </c:pt>
                <c:pt idx="1498">
                  <c:v>-21.69140625</c:v>
                </c:pt>
                <c:pt idx="1499">
                  <c:v>-21.69140625</c:v>
                </c:pt>
                <c:pt idx="1500">
                  <c:v>-21.69140625</c:v>
                </c:pt>
                <c:pt idx="1501">
                  <c:v>-21.62890625</c:v>
                </c:pt>
                <c:pt idx="1502">
                  <c:v>-21.62890625</c:v>
                </c:pt>
                <c:pt idx="1503">
                  <c:v>-21.62890625</c:v>
                </c:pt>
                <c:pt idx="1504">
                  <c:v>-21.62890625</c:v>
                </c:pt>
                <c:pt idx="1505">
                  <c:v>-21.62890625</c:v>
                </c:pt>
                <c:pt idx="1506">
                  <c:v>-21.62890625</c:v>
                </c:pt>
                <c:pt idx="1507">
                  <c:v>-21.62890625</c:v>
                </c:pt>
                <c:pt idx="1508">
                  <c:v>-21.62890625</c:v>
                </c:pt>
                <c:pt idx="1509">
                  <c:v>-21.62890625</c:v>
                </c:pt>
                <c:pt idx="1510">
                  <c:v>-21.62890625</c:v>
                </c:pt>
                <c:pt idx="1511">
                  <c:v>-21.62890625</c:v>
                </c:pt>
                <c:pt idx="1512">
                  <c:v>-21.62890625</c:v>
                </c:pt>
                <c:pt idx="1513">
                  <c:v>-21.62890625</c:v>
                </c:pt>
                <c:pt idx="1514">
                  <c:v>-21.62890625</c:v>
                </c:pt>
                <c:pt idx="1515">
                  <c:v>-21.62890625</c:v>
                </c:pt>
                <c:pt idx="1516">
                  <c:v>-21.62890625</c:v>
                </c:pt>
                <c:pt idx="1517">
                  <c:v>-21.62890625</c:v>
                </c:pt>
                <c:pt idx="1518">
                  <c:v>-21.62890625</c:v>
                </c:pt>
                <c:pt idx="1519">
                  <c:v>-21.62890625</c:v>
                </c:pt>
                <c:pt idx="1520">
                  <c:v>-21.62890625</c:v>
                </c:pt>
                <c:pt idx="1521">
                  <c:v>-21.62890625</c:v>
                </c:pt>
                <c:pt idx="1522">
                  <c:v>-21.62890625</c:v>
                </c:pt>
                <c:pt idx="1523">
                  <c:v>-21.62890625</c:v>
                </c:pt>
                <c:pt idx="1524">
                  <c:v>-21.62890625</c:v>
                </c:pt>
                <c:pt idx="1525">
                  <c:v>-21.62890625</c:v>
                </c:pt>
                <c:pt idx="1526">
                  <c:v>-21.62890625</c:v>
                </c:pt>
                <c:pt idx="1527">
                  <c:v>-21.62890625</c:v>
                </c:pt>
                <c:pt idx="1528">
                  <c:v>-21.62890625</c:v>
                </c:pt>
                <c:pt idx="1529">
                  <c:v>-21.62890625</c:v>
                </c:pt>
                <c:pt idx="1530">
                  <c:v>-21.62890625</c:v>
                </c:pt>
                <c:pt idx="1531">
                  <c:v>-21.58984375</c:v>
                </c:pt>
                <c:pt idx="1532">
                  <c:v>-21.58984375</c:v>
                </c:pt>
                <c:pt idx="1533">
                  <c:v>-21.58984375</c:v>
                </c:pt>
                <c:pt idx="1534">
                  <c:v>-21.58984375</c:v>
                </c:pt>
                <c:pt idx="1535">
                  <c:v>-21.58984375</c:v>
                </c:pt>
                <c:pt idx="1536">
                  <c:v>-21.58984375</c:v>
                </c:pt>
                <c:pt idx="1537">
                  <c:v>-21.58984375</c:v>
                </c:pt>
                <c:pt idx="1538">
                  <c:v>-21.58984375</c:v>
                </c:pt>
                <c:pt idx="1539">
                  <c:v>-21.58984375</c:v>
                </c:pt>
                <c:pt idx="1540">
                  <c:v>-21.58984375</c:v>
                </c:pt>
                <c:pt idx="1541">
                  <c:v>-21.58984375</c:v>
                </c:pt>
                <c:pt idx="1542">
                  <c:v>-21.58984375</c:v>
                </c:pt>
                <c:pt idx="1543">
                  <c:v>-21.58984375</c:v>
                </c:pt>
                <c:pt idx="1544">
                  <c:v>-21.58984375</c:v>
                </c:pt>
                <c:pt idx="1545">
                  <c:v>-21.58984375</c:v>
                </c:pt>
                <c:pt idx="1546">
                  <c:v>-21.58984375</c:v>
                </c:pt>
                <c:pt idx="1547">
                  <c:v>-21.58984375</c:v>
                </c:pt>
                <c:pt idx="1548">
                  <c:v>-21.58984375</c:v>
                </c:pt>
                <c:pt idx="1549">
                  <c:v>-21.58984375</c:v>
                </c:pt>
                <c:pt idx="1550">
                  <c:v>-21.58984375</c:v>
                </c:pt>
                <c:pt idx="1551">
                  <c:v>-21.58984375</c:v>
                </c:pt>
                <c:pt idx="1552">
                  <c:v>-21.58984375</c:v>
                </c:pt>
                <c:pt idx="1553">
                  <c:v>-21.58984375</c:v>
                </c:pt>
                <c:pt idx="1554">
                  <c:v>-21.58984375</c:v>
                </c:pt>
                <c:pt idx="1555">
                  <c:v>-21.58984375</c:v>
                </c:pt>
                <c:pt idx="1556">
                  <c:v>-21.58984375</c:v>
                </c:pt>
                <c:pt idx="1557">
                  <c:v>-21.58984375</c:v>
                </c:pt>
                <c:pt idx="1558">
                  <c:v>-21.58984375</c:v>
                </c:pt>
                <c:pt idx="1559">
                  <c:v>-21.58984375</c:v>
                </c:pt>
                <c:pt idx="1560">
                  <c:v>-21.58984375</c:v>
                </c:pt>
                <c:pt idx="1561">
                  <c:v>-21.58984375</c:v>
                </c:pt>
                <c:pt idx="1562">
                  <c:v>-21.58984375</c:v>
                </c:pt>
                <c:pt idx="1563">
                  <c:v>-21.58984375</c:v>
                </c:pt>
                <c:pt idx="1564">
                  <c:v>-21.58984375</c:v>
                </c:pt>
                <c:pt idx="1565">
                  <c:v>-21.58984375</c:v>
                </c:pt>
                <c:pt idx="1566">
                  <c:v>-21.58984375</c:v>
                </c:pt>
                <c:pt idx="1567">
                  <c:v>-21.58984375</c:v>
                </c:pt>
                <c:pt idx="1568">
                  <c:v>-21.58984375</c:v>
                </c:pt>
                <c:pt idx="1569">
                  <c:v>-21.58984375</c:v>
                </c:pt>
                <c:pt idx="1570">
                  <c:v>-21.58984375</c:v>
                </c:pt>
                <c:pt idx="1571">
                  <c:v>-21.58984375</c:v>
                </c:pt>
                <c:pt idx="1572">
                  <c:v>-21.58984375</c:v>
                </c:pt>
                <c:pt idx="1573">
                  <c:v>-21.58984375</c:v>
                </c:pt>
                <c:pt idx="1574">
                  <c:v>-21.58984375</c:v>
                </c:pt>
                <c:pt idx="1575">
                  <c:v>-21.58984375</c:v>
                </c:pt>
                <c:pt idx="1576">
                  <c:v>-21.4140625</c:v>
                </c:pt>
                <c:pt idx="1577">
                  <c:v>-21.4140625</c:v>
                </c:pt>
                <c:pt idx="1578">
                  <c:v>-21.4140625</c:v>
                </c:pt>
                <c:pt idx="1579">
                  <c:v>-21.4140625</c:v>
                </c:pt>
                <c:pt idx="1580">
                  <c:v>-21.4140625</c:v>
                </c:pt>
                <c:pt idx="1581">
                  <c:v>-21.4140625</c:v>
                </c:pt>
                <c:pt idx="1582">
                  <c:v>-21.4140625</c:v>
                </c:pt>
                <c:pt idx="1583">
                  <c:v>-21.4140625</c:v>
                </c:pt>
                <c:pt idx="1584">
                  <c:v>-21.4140625</c:v>
                </c:pt>
                <c:pt idx="1585">
                  <c:v>-21.4140625</c:v>
                </c:pt>
                <c:pt idx="1586">
                  <c:v>-21.4140625</c:v>
                </c:pt>
                <c:pt idx="1587">
                  <c:v>-21.4140625</c:v>
                </c:pt>
                <c:pt idx="1588">
                  <c:v>-21.4140625</c:v>
                </c:pt>
                <c:pt idx="1589">
                  <c:v>-21.4140625</c:v>
                </c:pt>
                <c:pt idx="1590">
                  <c:v>-21.4140625</c:v>
                </c:pt>
                <c:pt idx="1591">
                  <c:v>-21.4140625</c:v>
                </c:pt>
                <c:pt idx="1592">
                  <c:v>-21.4140625</c:v>
                </c:pt>
                <c:pt idx="1593">
                  <c:v>-21.4140625</c:v>
                </c:pt>
                <c:pt idx="1594">
                  <c:v>-21.4140625</c:v>
                </c:pt>
                <c:pt idx="1595">
                  <c:v>-21.4140625</c:v>
                </c:pt>
                <c:pt idx="1596">
                  <c:v>-21.4140625</c:v>
                </c:pt>
                <c:pt idx="1597">
                  <c:v>-21.4140625</c:v>
                </c:pt>
                <c:pt idx="1598">
                  <c:v>-21.4140625</c:v>
                </c:pt>
                <c:pt idx="1599">
                  <c:v>-21.4140625</c:v>
                </c:pt>
                <c:pt idx="1600">
                  <c:v>-21.4140625</c:v>
                </c:pt>
                <c:pt idx="1601">
                  <c:v>-21.4140625</c:v>
                </c:pt>
                <c:pt idx="1602">
                  <c:v>-21.4140625</c:v>
                </c:pt>
                <c:pt idx="1603">
                  <c:v>-21.1953125</c:v>
                </c:pt>
                <c:pt idx="1604">
                  <c:v>-21.1953125</c:v>
                </c:pt>
                <c:pt idx="1605">
                  <c:v>-21.1953125</c:v>
                </c:pt>
                <c:pt idx="1606">
                  <c:v>-21.1953125</c:v>
                </c:pt>
                <c:pt idx="1607">
                  <c:v>-21.1953125</c:v>
                </c:pt>
                <c:pt idx="1608">
                  <c:v>-21.1953125</c:v>
                </c:pt>
                <c:pt idx="1609">
                  <c:v>-21.1953125</c:v>
                </c:pt>
                <c:pt idx="1610">
                  <c:v>-21.1953125</c:v>
                </c:pt>
                <c:pt idx="1611">
                  <c:v>-21.1953125</c:v>
                </c:pt>
                <c:pt idx="1612">
                  <c:v>-21.1953125</c:v>
                </c:pt>
                <c:pt idx="1613">
                  <c:v>-21.1953125</c:v>
                </c:pt>
                <c:pt idx="1614">
                  <c:v>-21.1953125</c:v>
                </c:pt>
                <c:pt idx="1615">
                  <c:v>-21.1953125</c:v>
                </c:pt>
                <c:pt idx="1616">
                  <c:v>-21.1953125</c:v>
                </c:pt>
                <c:pt idx="1617">
                  <c:v>-21.1953125</c:v>
                </c:pt>
                <c:pt idx="1618">
                  <c:v>-21.1953125</c:v>
                </c:pt>
                <c:pt idx="1619">
                  <c:v>-21.1953125</c:v>
                </c:pt>
                <c:pt idx="1620">
                  <c:v>-21.1953125</c:v>
                </c:pt>
                <c:pt idx="1621">
                  <c:v>-21.1953125</c:v>
                </c:pt>
                <c:pt idx="1622">
                  <c:v>-21.1953125</c:v>
                </c:pt>
                <c:pt idx="1623">
                  <c:v>-21.1953125</c:v>
                </c:pt>
                <c:pt idx="1624">
                  <c:v>-21.1953125</c:v>
                </c:pt>
                <c:pt idx="1625">
                  <c:v>-21.1953125</c:v>
                </c:pt>
                <c:pt idx="1626">
                  <c:v>-21.14453125</c:v>
                </c:pt>
                <c:pt idx="1627">
                  <c:v>-21.14453125</c:v>
                </c:pt>
                <c:pt idx="1628">
                  <c:v>-21.14453125</c:v>
                </c:pt>
                <c:pt idx="1629">
                  <c:v>-21.14453125</c:v>
                </c:pt>
                <c:pt idx="1630">
                  <c:v>-21.14453125</c:v>
                </c:pt>
                <c:pt idx="1631">
                  <c:v>-21.14453125</c:v>
                </c:pt>
                <c:pt idx="1632">
                  <c:v>-21.14453125</c:v>
                </c:pt>
                <c:pt idx="1633">
                  <c:v>-21.14453125</c:v>
                </c:pt>
                <c:pt idx="1634">
                  <c:v>-21.14453125</c:v>
                </c:pt>
                <c:pt idx="1635">
                  <c:v>-21.14453125</c:v>
                </c:pt>
                <c:pt idx="1636">
                  <c:v>-21.14453125</c:v>
                </c:pt>
                <c:pt idx="1637">
                  <c:v>-21.14453125</c:v>
                </c:pt>
                <c:pt idx="1638">
                  <c:v>-21.14453125</c:v>
                </c:pt>
                <c:pt idx="1639">
                  <c:v>-21.14453125</c:v>
                </c:pt>
                <c:pt idx="1640">
                  <c:v>-21.14453125</c:v>
                </c:pt>
                <c:pt idx="1641">
                  <c:v>-21.14453125</c:v>
                </c:pt>
                <c:pt idx="1642">
                  <c:v>-21.14453125</c:v>
                </c:pt>
                <c:pt idx="1643">
                  <c:v>-21.14453125</c:v>
                </c:pt>
                <c:pt idx="1644">
                  <c:v>-21.14453125</c:v>
                </c:pt>
                <c:pt idx="1645">
                  <c:v>-21.14453125</c:v>
                </c:pt>
                <c:pt idx="1646">
                  <c:v>-21.14453125</c:v>
                </c:pt>
                <c:pt idx="1647">
                  <c:v>-21.14453125</c:v>
                </c:pt>
                <c:pt idx="1648">
                  <c:v>-21.14453125</c:v>
                </c:pt>
                <c:pt idx="1649">
                  <c:v>-21.14453125</c:v>
                </c:pt>
                <c:pt idx="1650">
                  <c:v>-21.14453125</c:v>
                </c:pt>
                <c:pt idx="1651">
                  <c:v>-21.14453125</c:v>
                </c:pt>
                <c:pt idx="1652">
                  <c:v>-21.14453125</c:v>
                </c:pt>
                <c:pt idx="1653">
                  <c:v>-21.14453125</c:v>
                </c:pt>
                <c:pt idx="1654">
                  <c:v>-21.14453125</c:v>
                </c:pt>
                <c:pt idx="1655">
                  <c:v>-21.14453125</c:v>
                </c:pt>
                <c:pt idx="1656">
                  <c:v>-21.13671875</c:v>
                </c:pt>
                <c:pt idx="1657">
                  <c:v>-21.13671875</c:v>
                </c:pt>
                <c:pt idx="1658">
                  <c:v>-21.13671875</c:v>
                </c:pt>
                <c:pt idx="1659">
                  <c:v>-21.13671875</c:v>
                </c:pt>
                <c:pt idx="1660">
                  <c:v>-21.13671875</c:v>
                </c:pt>
                <c:pt idx="1661">
                  <c:v>-21.13671875</c:v>
                </c:pt>
                <c:pt idx="1662">
                  <c:v>-21.13671875</c:v>
                </c:pt>
                <c:pt idx="1663">
                  <c:v>-21.13671875</c:v>
                </c:pt>
                <c:pt idx="1664">
                  <c:v>-21.13671875</c:v>
                </c:pt>
                <c:pt idx="1665">
                  <c:v>-21.13671875</c:v>
                </c:pt>
                <c:pt idx="1666">
                  <c:v>-21.13671875</c:v>
                </c:pt>
                <c:pt idx="1667">
                  <c:v>-21.13671875</c:v>
                </c:pt>
                <c:pt idx="1668">
                  <c:v>-21.13671875</c:v>
                </c:pt>
                <c:pt idx="1669">
                  <c:v>-21.13671875</c:v>
                </c:pt>
                <c:pt idx="1670">
                  <c:v>-21.13671875</c:v>
                </c:pt>
                <c:pt idx="1671">
                  <c:v>-21.13671875</c:v>
                </c:pt>
                <c:pt idx="1672">
                  <c:v>-21.13671875</c:v>
                </c:pt>
                <c:pt idx="1673">
                  <c:v>-21.13671875</c:v>
                </c:pt>
                <c:pt idx="1674">
                  <c:v>-21.13671875</c:v>
                </c:pt>
                <c:pt idx="1675">
                  <c:v>-21.13671875</c:v>
                </c:pt>
                <c:pt idx="1676">
                  <c:v>-21.13671875</c:v>
                </c:pt>
                <c:pt idx="1677">
                  <c:v>-21.13671875</c:v>
                </c:pt>
                <c:pt idx="1678">
                  <c:v>-21.13671875</c:v>
                </c:pt>
                <c:pt idx="1679">
                  <c:v>-21.13671875</c:v>
                </c:pt>
                <c:pt idx="1680">
                  <c:v>-21.13671875</c:v>
                </c:pt>
                <c:pt idx="1681">
                  <c:v>-21.13671875</c:v>
                </c:pt>
                <c:pt idx="1682">
                  <c:v>-21.13671875</c:v>
                </c:pt>
                <c:pt idx="1683">
                  <c:v>-21.13671875</c:v>
                </c:pt>
                <c:pt idx="1684">
                  <c:v>-21.13671875</c:v>
                </c:pt>
                <c:pt idx="1685">
                  <c:v>-21.13671875</c:v>
                </c:pt>
                <c:pt idx="1686">
                  <c:v>-21.13671875</c:v>
                </c:pt>
                <c:pt idx="1687">
                  <c:v>-21.13671875</c:v>
                </c:pt>
                <c:pt idx="1688">
                  <c:v>-21.13671875</c:v>
                </c:pt>
                <c:pt idx="1689">
                  <c:v>-21.13671875</c:v>
                </c:pt>
                <c:pt idx="1690">
                  <c:v>-21.13671875</c:v>
                </c:pt>
                <c:pt idx="1691">
                  <c:v>-21.13671875</c:v>
                </c:pt>
                <c:pt idx="1692">
                  <c:v>-21.13671875</c:v>
                </c:pt>
                <c:pt idx="1693">
                  <c:v>-21.13671875</c:v>
                </c:pt>
                <c:pt idx="1694">
                  <c:v>-21.13671875</c:v>
                </c:pt>
                <c:pt idx="1695">
                  <c:v>-21.13671875</c:v>
                </c:pt>
                <c:pt idx="1696">
                  <c:v>-21.13671875</c:v>
                </c:pt>
                <c:pt idx="1697">
                  <c:v>-21.13671875</c:v>
                </c:pt>
                <c:pt idx="1698">
                  <c:v>-21.13671875</c:v>
                </c:pt>
                <c:pt idx="1699">
                  <c:v>-21.13671875</c:v>
                </c:pt>
                <c:pt idx="1700">
                  <c:v>-21.13671875</c:v>
                </c:pt>
                <c:pt idx="1701">
                  <c:v>-20.76171875</c:v>
                </c:pt>
                <c:pt idx="1702">
                  <c:v>-20.76171875</c:v>
                </c:pt>
                <c:pt idx="1703">
                  <c:v>-20.76171875</c:v>
                </c:pt>
                <c:pt idx="1704">
                  <c:v>-20.76171875</c:v>
                </c:pt>
                <c:pt idx="1705">
                  <c:v>-20.76171875</c:v>
                </c:pt>
                <c:pt idx="1706">
                  <c:v>-20.76171875</c:v>
                </c:pt>
                <c:pt idx="1707">
                  <c:v>-20.76171875</c:v>
                </c:pt>
                <c:pt idx="1708">
                  <c:v>-20.76171875</c:v>
                </c:pt>
                <c:pt idx="1709">
                  <c:v>-20.76171875</c:v>
                </c:pt>
                <c:pt idx="1710">
                  <c:v>-20.76171875</c:v>
                </c:pt>
                <c:pt idx="1711">
                  <c:v>-20.76171875</c:v>
                </c:pt>
                <c:pt idx="1712">
                  <c:v>-20.76171875</c:v>
                </c:pt>
                <c:pt idx="1713">
                  <c:v>-20.76171875</c:v>
                </c:pt>
                <c:pt idx="1714">
                  <c:v>-20.76171875</c:v>
                </c:pt>
                <c:pt idx="1715">
                  <c:v>-20.76171875</c:v>
                </c:pt>
                <c:pt idx="1716">
                  <c:v>-20.76171875</c:v>
                </c:pt>
                <c:pt idx="1717">
                  <c:v>-20.76171875</c:v>
                </c:pt>
                <c:pt idx="1718">
                  <c:v>-20.76171875</c:v>
                </c:pt>
                <c:pt idx="1719">
                  <c:v>-20.76171875</c:v>
                </c:pt>
                <c:pt idx="1720">
                  <c:v>-20.76171875</c:v>
                </c:pt>
                <c:pt idx="1721">
                  <c:v>-20.76171875</c:v>
                </c:pt>
                <c:pt idx="1722">
                  <c:v>-20.76171875</c:v>
                </c:pt>
                <c:pt idx="1723">
                  <c:v>-20.76171875</c:v>
                </c:pt>
                <c:pt idx="1724">
                  <c:v>-20.76171875</c:v>
                </c:pt>
                <c:pt idx="1725">
                  <c:v>-20.76171875</c:v>
                </c:pt>
                <c:pt idx="1726">
                  <c:v>-20.76171875</c:v>
                </c:pt>
                <c:pt idx="1727">
                  <c:v>-20.76171875</c:v>
                </c:pt>
                <c:pt idx="1728">
                  <c:v>-20.76171875</c:v>
                </c:pt>
                <c:pt idx="1729">
                  <c:v>-20.69140625</c:v>
                </c:pt>
                <c:pt idx="1730">
                  <c:v>-20.69140625</c:v>
                </c:pt>
                <c:pt idx="1731">
                  <c:v>-20.69140625</c:v>
                </c:pt>
                <c:pt idx="1732">
                  <c:v>-20.69140625</c:v>
                </c:pt>
                <c:pt idx="1733">
                  <c:v>-20.69140625</c:v>
                </c:pt>
                <c:pt idx="1734">
                  <c:v>-20.69140625</c:v>
                </c:pt>
                <c:pt idx="1735">
                  <c:v>-20.69140625</c:v>
                </c:pt>
                <c:pt idx="1736">
                  <c:v>-20.69140625</c:v>
                </c:pt>
                <c:pt idx="1737">
                  <c:v>-20.69140625</c:v>
                </c:pt>
                <c:pt idx="1738">
                  <c:v>-20.69140625</c:v>
                </c:pt>
                <c:pt idx="1739">
                  <c:v>-20.69140625</c:v>
                </c:pt>
                <c:pt idx="1740">
                  <c:v>-20.69140625</c:v>
                </c:pt>
                <c:pt idx="1741">
                  <c:v>-20.69140625</c:v>
                </c:pt>
                <c:pt idx="1742">
                  <c:v>-20.69140625</c:v>
                </c:pt>
                <c:pt idx="1743">
                  <c:v>-20.69140625</c:v>
                </c:pt>
                <c:pt idx="1744">
                  <c:v>-20.69140625</c:v>
                </c:pt>
                <c:pt idx="1745">
                  <c:v>-20.69140625</c:v>
                </c:pt>
                <c:pt idx="1746">
                  <c:v>-20.69140625</c:v>
                </c:pt>
                <c:pt idx="1747">
                  <c:v>-20.69140625</c:v>
                </c:pt>
                <c:pt idx="1748">
                  <c:v>-20.69140625</c:v>
                </c:pt>
                <c:pt idx="1749">
                  <c:v>-20.69140625</c:v>
                </c:pt>
                <c:pt idx="1750">
                  <c:v>-20.69140625</c:v>
                </c:pt>
                <c:pt idx="1751">
                  <c:v>-20.69140625</c:v>
                </c:pt>
                <c:pt idx="1752">
                  <c:v>-20.69140625</c:v>
                </c:pt>
                <c:pt idx="1753">
                  <c:v>-20.69140625</c:v>
                </c:pt>
                <c:pt idx="1754">
                  <c:v>-20.69140625</c:v>
                </c:pt>
                <c:pt idx="1755">
                  <c:v>-20.69140625</c:v>
                </c:pt>
                <c:pt idx="1756">
                  <c:v>-20.69140625</c:v>
                </c:pt>
                <c:pt idx="1757">
                  <c:v>-20.69140625</c:v>
                </c:pt>
                <c:pt idx="1758">
                  <c:v>-20.69140625</c:v>
                </c:pt>
                <c:pt idx="1759">
                  <c:v>-20.69140625</c:v>
                </c:pt>
                <c:pt idx="1760">
                  <c:v>-20.69140625</c:v>
                </c:pt>
                <c:pt idx="1761">
                  <c:v>-20.62890625</c:v>
                </c:pt>
                <c:pt idx="1762">
                  <c:v>-20.62890625</c:v>
                </c:pt>
                <c:pt idx="1763">
                  <c:v>-20.62890625</c:v>
                </c:pt>
                <c:pt idx="1764">
                  <c:v>-20.62890625</c:v>
                </c:pt>
                <c:pt idx="1765">
                  <c:v>-20.62890625</c:v>
                </c:pt>
                <c:pt idx="1766">
                  <c:v>-20.62890625</c:v>
                </c:pt>
                <c:pt idx="1767">
                  <c:v>-20.62890625</c:v>
                </c:pt>
                <c:pt idx="1768">
                  <c:v>-20.62890625</c:v>
                </c:pt>
                <c:pt idx="1769">
                  <c:v>-20.62890625</c:v>
                </c:pt>
                <c:pt idx="1770">
                  <c:v>-20.62890625</c:v>
                </c:pt>
                <c:pt idx="1771">
                  <c:v>-20.62890625</c:v>
                </c:pt>
                <c:pt idx="1772">
                  <c:v>-20.62890625</c:v>
                </c:pt>
                <c:pt idx="1773">
                  <c:v>-20.62890625</c:v>
                </c:pt>
                <c:pt idx="1774">
                  <c:v>-20.62890625</c:v>
                </c:pt>
                <c:pt idx="1775">
                  <c:v>-20.62890625</c:v>
                </c:pt>
                <c:pt idx="1776">
                  <c:v>-20.62890625</c:v>
                </c:pt>
                <c:pt idx="1777">
                  <c:v>-20.62890625</c:v>
                </c:pt>
                <c:pt idx="1778">
                  <c:v>-20.62890625</c:v>
                </c:pt>
                <c:pt idx="1779">
                  <c:v>-20.62890625</c:v>
                </c:pt>
                <c:pt idx="1780">
                  <c:v>-20.62890625</c:v>
                </c:pt>
                <c:pt idx="1781">
                  <c:v>-20.62890625</c:v>
                </c:pt>
                <c:pt idx="1782">
                  <c:v>-20.62890625</c:v>
                </c:pt>
                <c:pt idx="1783">
                  <c:v>-20.62890625</c:v>
                </c:pt>
                <c:pt idx="1784">
                  <c:v>-20.62890625</c:v>
                </c:pt>
                <c:pt idx="1785">
                  <c:v>-20.62890625</c:v>
                </c:pt>
                <c:pt idx="1786">
                  <c:v>-20.62890625</c:v>
                </c:pt>
                <c:pt idx="1787">
                  <c:v>-20.62890625</c:v>
                </c:pt>
                <c:pt idx="1788">
                  <c:v>-20.62890625</c:v>
                </c:pt>
                <c:pt idx="1789">
                  <c:v>-20.62890625</c:v>
                </c:pt>
                <c:pt idx="1790">
                  <c:v>-20.62890625</c:v>
                </c:pt>
                <c:pt idx="1791">
                  <c:v>-20.62890625</c:v>
                </c:pt>
                <c:pt idx="1792">
                  <c:v>-20.62890625</c:v>
                </c:pt>
                <c:pt idx="1793">
                  <c:v>-20.62890625</c:v>
                </c:pt>
                <c:pt idx="1794">
                  <c:v>-20.62890625</c:v>
                </c:pt>
                <c:pt idx="1795">
                  <c:v>-20.62890625</c:v>
                </c:pt>
                <c:pt idx="1796">
                  <c:v>-20.62890625</c:v>
                </c:pt>
                <c:pt idx="1797">
                  <c:v>-20.62890625</c:v>
                </c:pt>
                <c:pt idx="1798">
                  <c:v>-20.62890625</c:v>
                </c:pt>
                <c:pt idx="1799">
                  <c:v>-20.58984375</c:v>
                </c:pt>
                <c:pt idx="1800">
                  <c:v>-20.58984375</c:v>
                </c:pt>
                <c:pt idx="1801">
                  <c:v>-20.58984375</c:v>
                </c:pt>
                <c:pt idx="1802">
                  <c:v>-20.58984375</c:v>
                </c:pt>
                <c:pt idx="1803">
                  <c:v>-20.58984375</c:v>
                </c:pt>
                <c:pt idx="1804">
                  <c:v>-20.58984375</c:v>
                </c:pt>
                <c:pt idx="1805">
                  <c:v>-20.58984375</c:v>
                </c:pt>
                <c:pt idx="1806">
                  <c:v>-20.58984375</c:v>
                </c:pt>
                <c:pt idx="1807">
                  <c:v>-20.58984375</c:v>
                </c:pt>
                <c:pt idx="1808">
                  <c:v>-20.58984375</c:v>
                </c:pt>
                <c:pt idx="1809">
                  <c:v>-20.58984375</c:v>
                </c:pt>
                <c:pt idx="1810">
                  <c:v>-20.58984375</c:v>
                </c:pt>
                <c:pt idx="1811">
                  <c:v>-20.58984375</c:v>
                </c:pt>
                <c:pt idx="1812">
                  <c:v>-20.58984375</c:v>
                </c:pt>
                <c:pt idx="1813">
                  <c:v>-20.58984375</c:v>
                </c:pt>
                <c:pt idx="1814">
                  <c:v>-20.58984375</c:v>
                </c:pt>
                <c:pt idx="1815">
                  <c:v>-20.58984375</c:v>
                </c:pt>
                <c:pt idx="1816">
                  <c:v>-20.58984375</c:v>
                </c:pt>
                <c:pt idx="1817">
                  <c:v>-20.58984375</c:v>
                </c:pt>
                <c:pt idx="1818">
                  <c:v>-20.58984375</c:v>
                </c:pt>
                <c:pt idx="1819">
                  <c:v>-20.58984375</c:v>
                </c:pt>
                <c:pt idx="1820">
                  <c:v>-20.58984375</c:v>
                </c:pt>
                <c:pt idx="1821">
                  <c:v>-20.58984375</c:v>
                </c:pt>
                <c:pt idx="1822">
                  <c:v>-20.58984375</c:v>
                </c:pt>
                <c:pt idx="1823">
                  <c:v>-20.58984375</c:v>
                </c:pt>
                <c:pt idx="1824">
                  <c:v>-20.4140625</c:v>
                </c:pt>
                <c:pt idx="1825">
                  <c:v>-20.4140625</c:v>
                </c:pt>
                <c:pt idx="1826">
                  <c:v>-20.4140625</c:v>
                </c:pt>
                <c:pt idx="1827">
                  <c:v>-20.4140625</c:v>
                </c:pt>
                <c:pt idx="1828">
                  <c:v>-20.4140625</c:v>
                </c:pt>
                <c:pt idx="1829">
                  <c:v>-20.4140625</c:v>
                </c:pt>
                <c:pt idx="1830">
                  <c:v>-20.4140625</c:v>
                </c:pt>
                <c:pt idx="1831">
                  <c:v>-20.4140625</c:v>
                </c:pt>
                <c:pt idx="1832">
                  <c:v>-20.4140625</c:v>
                </c:pt>
                <c:pt idx="1833">
                  <c:v>-20.4140625</c:v>
                </c:pt>
                <c:pt idx="1834">
                  <c:v>-20.4140625</c:v>
                </c:pt>
                <c:pt idx="1835">
                  <c:v>-20.4140625</c:v>
                </c:pt>
                <c:pt idx="1836">
                  <c:v>-20.4140625</c:v>
                </c:pt>
                <c:pt idx="1837">
                  <c:v>-20.4140625</c:v>
                </c:pt>
                <c:pt idx="1838">
                  <c:v>-20.4140625</c:v>
                </c:pt>
                <c:pt idx="1839">
                  <c:v>-20.4140625</c:v>
                </c:pt>
                <c:pt idx="1840">
                  <c:v>-20.4140625</c:v>
                </c:pt>
                <c:pt idx="1841">
                  <c:v>-20.4140625</c:v>
                </c:pt>
                <c:pt idx="1842">
                  <c:v>-20.4140625</c:v>
                </c:pt>
                <c:pt idx="1843">
                  <c:v>-20.4140625</c:v>
                </c:pt>
                <c:pt idx="1844">
                  <c:v>-20.4140625</c:v>
                </c:pt>
                <c:pt idx="1845">
                  <c:v>-20.4140625</c:v>
                </c:pt>
                <c:pt idx="1846">
                  <c:v>-20.4140625</c:v>
                </c:pt>
                <c:pt idx="1847">
                  <c:v>-20.4140625</c:v>
                </c:pt>
                <c:pt idx="1848">
                  <c:v>-20.4140625</c:v>
                </c:pt>
                <c:pt idx="1849">
                  <c:v>-20.4140625</c:v>
                </c:pt>
                <c:pt idx="1850">
                  <c:v>-20.4140625</c:v>
                </c:pt>
                <c:pt idx="1851">
                  <c:v>-20.4140625</c:v>
                </c:pt>
                <c:pt idx="1852">
                  <c:v>-20.4140625</c:v>
                </c:pt>
                <c:pt idx="1853">
                  <c:v>-20.4140625</c:v>
                </c:pt>
                <c:pt idx="1854">
                  <c:v>-20.4140625</c:v>
                </c:pt>
                <c:pt idx="1855">
                  <c:v>-20.4140625</c:v>
                </c:pt>
                <c:pt idx="1856">
                  <c:v>-20.4140625</c:v>
                </c:pt>
                <c:pt idx="1857">
                  <c:v>-20.4140625</c:v>
                </c:pt>
                <c:pt idx="1858">
                  <c:v>-20.4140625</c:v>
                </c:pt>
                <c:pt idx="1859">
                  <c:v>-20.4140625</c:v>
                </c:pt>
                <c:pt idx="1860">
                  <c:v>-20.4140625</c:v>
                </c:pt>
                <c:pt idx="1861">
                  <c:v>-20.4140625</c:v>
                </c:pt>
                <c:pt idx="1862">
                  <c:v>-20.4140625</c:v>
                </c:pt>
                <c:pt idx="1863">
                  <c:v>-20.4140625</c:v>
                </c:pt>
                <c:pt idx="1864">
                  <c:v>-20.4140625</c:v>
                </c:pt>
                <c:pt idx="1865">
                  <c:v>-20.4140625</c:v>
                </c:pt>
                <c:pt idx="1866">
                  <c:v>-20.4140625</c:v>
                </c:pt>
                <c:pt idx="1867">
                  <c:v>-20.1953125</c:v>
                </c:pt>
                <c:pt idx="1868">
                  <c:v>-20.1953125</c:v>
                </c:pt>
                <c:pt idx="1869">
                  <c:v>-20.1953125</c:v>
                </c:pt>
                <c:pt idx="1870">
                  <c:v>-20.1953125</c:v>
                </c:pt>
                <c:pt idx="1871">
                  <c:v>-20.1953125</c:v>
                </c:pt>
                <c:pt idx="1872">
                  <c:v>-20.1953125</c:v>
                </c:pt>
                <c:pt idx="1873">
                  <c:v>-20.1953125</c:v>
                </c:pt>
                <c:pt idx="1874">
                  <c:v>-20.1953125</c:v>
                </c:pt>
                <c:pt idx="1875">
                  <c:v>-20.1953125</c:v>
                </c:pt>
                <c:pt idx="1876">
                  <c:v>-20.1953125</c:v>
                </c:pt>
                <c:pt idx="1877">
                  <c:v>-20.1953125</c:v>
                </c:pt>
                <c:pt idx="1878">
                  <c:v>-20.1953125</c:v>
                </c:pt>
                <c:pt idx="1879">
                  <c:v>-20.1953125</c:v>
                </c:pt>
                <c:pt idx="1880">
                  <c:v>-20.1953125</c:v>
                </c:pt>
                <c:pt idx="1881">
                  <c:v>-20.1953125</c:v>
                </c:pt>
                <c:pt idx="1882">
                  <c:v>-20.1953125</c:v>
                </c:pt>
                <c:pt idx="1883">
                  <c:v>-20.1953125</c:v>
                </c:pt>
                <c:pt idx="1884">
                  <c:v>-20.1953125</c:v>
                </c:pt>
                <c:pt idx="1885">
                  <c:v>-20.1953125</c:v>
                </c:pt>
                <c:pt idx="1886">
                  <c:v>-20.1953125</c:v>
                </c:pt>
                <c:pt idx="1887">
                  <c:v>-20.1953125</c:v>
                </c:pt>
                <c:pt idx="1888">
                  <c:v>-20.1953125</c:v>
                </c:pt>
                <c:pt idx="1889">
                  <c:v>-20.1953125</c:v>
                </c:pt>
                <c:pt idx="1890">
                  <c:v>-20.1953125</c:v>
                </c:pt>
                <c:pt idx="1891">
                  <c:v>-20.1953125</c:v>
                </c:pt>
                <c:pt idx="1892">
                  <c:v>-20.14453125</c:v>
                </c:pt>
                <c:pt idx="1893">
                  <c:v>-20.14453125</c:v>
                </c:pt>
                <c:pt idx="1894">
                  <c:v>-20.14453125</c:v>
                </c:pt>
                <c:pt idx="1895">
                  <c:v>-20.14453125</c:v>
                </c:pt>
                <c:pt idx="1896">
                  <c:v>-20.14453125</c:v>
                </c:pt>
                <c:pt idx="1897">
                  <c:v>-20.14453125</c:v>
                </c:pt>
                <c:pt idx="1898">
                  <c:v>-20.14453125</c:v>
                </c:pt>
                <c:pt idx="1899">
                  <c:v>-20.14453125</c:v>
                </c:pt>
                <c:pt idx="1900">
                  <c:v>-20.14453125</c:v>
                </c:pt>
                <c:pt idx="1901">
                  <c:v>-20.14453125</c:v>
                </c:pt>
                <c:pt idx="1902">
                  <c:v>-20.14453125</c:v>
                </c:pt>
                <c:pt idx="1903">
                  <c:v>-20.14453125</c:v>
                </c:pt>
                <c:pt idx="1904">
                  <c:v>-20.14453125</c:v>
                </c:pt>
                <c:pt idx="1905">
                  <c:v>-20.14453125</c:v>
                </c:pt>
                <c:pt idx="1906">
                  <c:v>-20.14453125</c:v>
                </c:pt>
                <c:pt idx="1907">
                  <c:v>-20.14453125</c:v>
                </c:pt>
                <c:pt idx="1908">
                  <c:v>-20.14453125</c:v>
                </c:pt>
                <c:pt idx="1909">
                  <c:v>-20.14453125</c:v>
                </c:pt>
                <c:pt idx="1910">
                  <c:v>-20.14453125</c:v>
                </c:pt>
                <c:pt idx="1911">
                  <c:v>-20.14453125</c:v>
                </c:pt>
                <c:pt idx="1912">
                  <c:v>-20.14453125</c:v>
                </c:pt>
                <c:pt idx="1913">
                  <c:v>-20.14453125</c:v>
                </c:pt>
                <c:pt idx="1914">
                  <c:v>-20.14453125</c:v>
                </c:pt>
                <c:pt idx="1915">
                  <c:v>-20.14453125</c:v>
                </c:pt>
                <c:pt idx="1916">
                  <c:v>-20.14453125</c:v>
                </c:pt>
                <c:pt idx="1917">
                  <c:v>-20.14453125</c:v>
                </c:pt>
                <c:pt idx="1918">
                  <c:v>-20.14453125</c:v>
                </c:pt>
                <c:pt idx="1919">
                  <c:v>-20.14453125</c:v>
                </c:pt>
                <c:pt idx="1920">
                  <c:v>-20.14453125</c:v>
                </c:pt>
                <c:pt idx="1921">
                  <c:v>-20.14453125</c:v>
                </c:pt>
                <c:pt idx="1922">
                  <c:v>-20.14453125</c:v>
                </c:pt>
                <c:pt idx="1923">
                  <c:v>-20.14453125</c:v>
                </c:pt>
                <c:pt idx="1924">
                  <c:v>-20.14453125</c:v>
                </c:pt>
                <c:pt idx="1925">
                  <c:v>-20.14453125</c:v>
                </c:pt>
                <c:pt idx="1926">
                  <c:v>-20.14453125</c:v>
                </c:pt>
                <c:pt idx="1927">
                  <c:v>-20.14453125</c:v>
                </c:pt>
                <c:pt idx="1928">
                  <c:v>-20.14453125</c:v>
                </c:pt>
                <c:pt idx="1929">
                  <c:v>-20.14453125</c:v>
                </c:pt>
                <c:pt idx="1930">
                  <c:v>-20.14453125</c:v>
                </c:pt>
                <c:pt idx="1931">
                  <c:v>-20.14453125</c:v>
                </c:pt>
                <c:pt idx="1932">
                  <c:v>-20.14453125</c:v>
                </c:pt>
                <c:pt idx="1933">
                  <c:v>-20.14453125</c:v>
                </c:pt>
                <c:pt idx="1934">
                  <c:v>-20.14453125</c:v>
                </c:pt>
                <c:pt idx="1935">
                  <c:v>-20.13671875</c:v>
                </c:pt>
                <c:pt idx="1936">
                  <c:v>-20.13671875</c:v>
                </c:pt>
                <c:pt idx="1937">
                  <c:v>-20.13671875</c:v>
                </c:pt>
                <c:pt idx="1938">
                  <c:v>-20.13671875</c:v>
                </c:pt>
                <c:pt idx="1939">
                  <c:v>-20.13671875</c:v>
                </c:pt>
                <c:pt idx="1940">
                  <c:v>-20.13671875</c:v>
                </c:pt>
                <c:pt idx="1941">
                  <c:v>-20.13671875</c:v>
                </c:pt>
                <c:pt idx="1942">
                  <c:v>-20.13671875</c:v>
                </c:pt>
                <c:pt idx="1943">
                  <c:v>-20.13671875</c:v>
                </c:pt>
                <c:pt idx="1944">
                  <c:v>-20.13671875</c:v>
                </c:pt>
                <c:pt idx="1945">
                  <c:v>-20.13671875</c:v>
                </c:pt>
                <c:pt idx="1946">
                  <c:v>-20.13671875</c:v>
                </c:pt>
                <c:pt idx="1947">
                  <c:v>-20.13671875</c:v>
                </c:pt>
                <c:pt idx="1948">
                  <c:v>-20.13671875</c:v>
                </c:pt>
                <c:pt idx="1949">
                  <c:v>-20.13671875</c:v>
                </c:pt>
                <c:pt idx="1950">
                  <c:v>-20.13671875</c:v>
                </c:pt>
                <c:pt idx="1951">
                  <c:v>-20.13671875</c:v>
                </c:pt>
                <c:pt idx="1952">
                  <c:v>-20.13671875</c:v>
                </c:pt>
                <c:pt idx="1953">
                  <c:v>-20.13671875</c:v>
                </c:pt>
                <c:pt idx="1954">
                  <c:v>-20.13671875</c:v>
                </c:pt>
                <c:pt idx="1955">
                  <c:v>-20.13671875</c:v>
                </c:pt>
                <c:pt idx="1956">
                  <c:v>-20.13671875</c:v>
                </c:pt>
                <c:pt idx="1957">
                  <c:v>-20.13671875</c:v>
                </c:pt>
                <c:pt idx="1958">
                  <c:v>-20.13671875</c:v>
                </c:pt>
                <c:pt idx="1959">
                  <c:v>-20.13671875</c:v>
                </c:pt>
                <c:pt idx="1960">
                  <c:v>-20.13671875</c:v>
                </c:pt>
                <c:pt idx="1961">
                  <c:v>-20.13671875</c:v>
                </c:pt>
                <c:pt idx="1962">
                  <c:v>-20.13671875</c:v>
                </c:pt>
                <c:pt idx="1963">
                  <c:v>-20.13671875</c:v>
                </c:pt>
                <c:pt idx="1964">
                  <c:v>-20.13671875</c:v>
                </c:pt>
                <c:pt idx="1965">
                  <c:v>-20.13671875</c:v>
                </c:pt>
                <c:pt idx="1966">
                  <c:v>-20.13671875</c:v>
                </c:pt>
                <c:pt idx="1967">
                  <c:v>-20.13671875</c:v>
                </c:pt>
                <c:pt idx="1968">
                  <c:v>-20.13671875</c:v>
                </c:pt>
                <c:pt idx="1969">
                  <c:v>-20.13671875</c:v>
                </c:pt>
                <c:pt idx="1970">
                  <c:v>-20.13671875</c:v>
                </c:pt>
                <c:pt idx="1971">
                  <c:v>-20.13671875</c:v>
                </c:pt>
                <c:pt idx="1972">
                  <c:v>-20.13671875</c:v>
                </c:pt>
                <c:pt idx="1973">
                  <c:v>-20.13671875</c:v>
                </c:pt>
                <c:pt idx="1974">
                  <c:v>-19.76171875</c:v>
                </c:pt>
                <c:pt idx="1975">
                  <c:v>-19.76171875</c:v>
                </c:pt>
                <c:pt idx="1976">
                  <c:v>-19.76171875</c:v>
                </c:pt>
                <c:pt idx="1977">
                  <c:v>-19.76171875</c:v>
                </c:pt>
                <c:pt idx="1978">
                  <c:v>-19.76171875</c:v>
                </c:pt>
                <c:pt idx="1979">
                  <c:v>-19.76171875</c:v>
                </c:pt>
                <c:pt idx="1980">
                  <c:v>-19.76171875</c:v>
                </c:pt>
                <c:pt idx="1981">
                  <c:v>-19.76171875</c:v>
                </c:pt>
                <c:pt idx="1982">
                  <c:v>-19.76171875</c:v>
                </c:pt>
                <c:pt idx="1983">
                  <c:v>-19.76171875</c:v>
                </c:pt>
                <c:pt idx="1984">
                  <c:v>-19.76171875</c:v>
                </c:pt>
                <c:pt idx="1985">
                  <c:v>-19.76171875</c:v>
                </c:pt>
                <c:pt idx="1986">
                  <c:v>-19.76171875</c:v>
                </c:pt>
                <c:pt idx="1987">
                  <c:v>-19.76171875</c:v>
                </c:pt>
                <c:pt idx="1988">
                  <c:v>-19.76171875</c:v>
                </c:pt>
                <c:pt idx="1989">
                  <c:v>-19.76171875</c:v>
                </c:pt>
                <c:pt idx="1990">
                  <c:v>-19.76171875</c:v>
                </c:pt>
                <c:pt idx="1991">
                  <c:v>-19.76171875</c:v>
                </c:pt>
                <c:pt idx="1992">
                  <c:v>-19.76171875</c:v>
                </c:pt>
                <c:pt idx="1993">
                  <c:v>-19.76171875</c:v>
                </c:pt>
                <c:pt idx="1994">
                  <c:v>-19.76171875</c:v>
                </c:pt>
                <c:pt idx="1995">
                  <c:v>-19.76171875</c:v>
                </c:pt>
                <c:pt idx="1996">
                  <c:v>-19.76171875</c:v>
                </c:pt>
                <c:pt idx="1997">
                  <c:v>-19.76171875</c:v>
                </c:pt>
                <c:pt idx="1998">
                  <c:v>-19.76171875</c:v>
                </c:pt>
                <c:pt idx="1999">
                  <c:v>-19.76171875</c:v>
                </c:pt>
                <c:pt idx="2000">
                  <c:v>-19.76171875</c:v>
                </c:pt>
                <c:pt idx="2001">
                  <c:v>-19.76171875</c:v>
                </c:pt>
                <c:pt idx="2002">
                  <c:v>-19.76171875</c:v>
                </c:pt>
                <c:pt idx="2003">
                  <c:v>-19.76171875</c:v>
                </c:pt>
                <c:pt idx="2004">
                  <c:v>-19.76171875</c:v>
                </c:pt>
                <c:pt idx="2005">
                  <c:v>-19.76171875</c:v>
                </c:pt>
                <c:pt idx="2006">
                  <c:v>-19.76171875</c:v>
                </c:pt>
                <c:pt idx="2007">
                  <c:v>-19.76171875</c:v>
                </c:pt>
                <c:pt idx="2008">
                  <c:v>-19.76171875</c:v>
                </c:pt>
                <c:pt idx="2009">
                  <c:v>-19.76171875</c:v>
                </c:pt>
                <c:pt idx="2010">
                  <c:v>-19.76171875</c:v>
                </c:pt>
                <c:pt idx="2011">
                  <c:v>-19.76171875</c:v>
                </c:pt>
                <c:pt idx="2012">
                  <c:v>-19.76171875</c:v>
                </c:pt>
                <c:pt idx="2013">
                  <c:v>-19.69140625</c:v>
                </c:pt>
                <c:pt idx="2014">
                  <c:v>-19.69140625</c:v>
                </c:pt>
                <c:pt idx="2015">
                  <c:v>-19.69140625</c:v>
                </c:pt>
                <c:pt idx="2016">
                  <c:v>-19.69140625</c:v>
                </c:pt>
                <c:pt idx="2017">
                  <c:v>-19.69140625</c:v>
                </c:pt>
                <c:pt idx="2018">
                  <c:v>-19.69140625</c:v>
                </c:pt>
                <c:pt idx="2019">
                  <c:v>-19.69140625</c:v>
                </c:pt>
                <c:pt idx="2020">
                  <c:v>-19.69140625</c:v>
                </c:pt>
                <c:pt idx="2021">
                  <c:v>-19.69140625</c:v>
                </c:pt>
                <c:pt idx="2022">
                  <c:v>-19.69140625</c:v>
                </c:pt>
                <c:pt idx="2023">
                  <c:v>-19.69140625</c:v>
                </c:pt>
                <c:pt idx="2024">
                  <c:v>-19.69140625</c:v>
                </c:pt>
                <c:pt idx="2025">
                  <c:v>-19.69140625</c:v>
                </c:pt>
                <c:pt idx="2026">
                  <c:v>-19.69140625</c:v>
                </c:pt>
                <c:pt idx="2027">
                  <c:v>-19.69140625</c:v>
                </c:pt>
                <c:pt idx="2028">
                  <c:v>-19.69140625</c:v>
                </c:pt>
                <c:pt idx="2029">
                  <c:v>-19.69140625</c:v>
                </c:pt>
                <c:pt idx="2030">
                  <c:v>-19.69140625</c:v>
                </c:pt>
                <c:pt idx="2031">
                  <c:v>-19.69140625</c:v>
                </c:pt>
                <c:pt idx="2032">
                  <c:v>-19.69140625</c:v>
                </c:pt>
                <c:pt idx="2033">
                  <c:v>-19.69140625</c:v>
                </c:pt>
                <c:pt idx="2034">
                  <c:v>-19.69140625</c:v>
                </c:pt>
                <c:pt idx="2035">
                  <c:v>-19.69140625</c:v>
                </c:pt>
                <c:pt idx="2036">
                  <c:v>-19.62890625</c:v>
                </c:pt>
                <c:pt idx="2037">
                  <c:v>-19.62890625</c:v>
                </c:pt>
                <c:pt idx="2038">
                  <c:v>-19.62890625</c:v>
                </c:pt>
                <c:pt idx="2039">
                  <c:v>-19.62890625</c:v>
                </c:pt>
                <c:pt idx="2040">
                  <c:v>-19.62890625</c:v>
                </c:pt>
                <c:pt idx="2041">
                  <c:v>-19.62890625</c:v>
                </c:pt>
                <c:pt idx="2042">
                  <c:v>-19.62890625</c:v>
                </c:pt>
                <c:pt idx="2043">
                  <c:v>-19.62890625</c:v>
                </c:pt>
                <c:pt idx="2044">
                  <c:v>-19.62890625</c:v>
                </c:pt>
                <c:pt idx="2045">
                  <c:v>-19.62890625</c:v>
                </c:pt>
                <c:pt idx="2046">
                  <c:v>-19.62890625</c:v>
                </c:pt>
                <c:pt idx="2047">
                  <c:v>-19.62890625</c:v>
                </c:pt>
                <c:pt idx="2048">
                  <c:v>-19.62890625</c:v>
                </c:pt>
                <c:pt idx="2049">
                  <c:v>-19.62890625</c:v>
                </c:pt>
                <c:pt idx="2050">
                  <c:v>-19.62890625</c:v>
                </c:pt>
                <c:pt idx="2051">
                  <c:v>-19.62890625</c:v>
                </c:pt>
                <c:pt idx="2052">
                  <c:v>-19.62890625</c:v>
                </c:pt>
                <c:pt idx="2053">
                  <c:v>-19.62890625</c:v>
                </c:pt>
                <c:pt idx="2054">
                  <c:v>-19.62890625</c:v>
                </c:pt>
                <c:pt idx="2055">
                  <c:v>-19.62890625</c:v>
                </c:pt>
                <c:pt idx="2056">
                  <c:v>-19.62890625</c:v>
                </c:pt>
                <c:pt idx="2057">
                  <c:v>-19.62890625</c:v>
                </c:pt>
                <c:pt idx="2058">
                  <c:v>-19.62890625</c:v>
                </c:pt>
                <c:pt idx="2059">
                  <c:v>-19.62890625</c:v>
                </c:pt>
                <c:pt idx="2060">
                  <c:v>-19.62890625</c:v>
                </c:pt>
                <c:pt idx="2061">
                  <c:v>-19.62890625</c:v>
                </c:pt>
                <c:pt idx="2062">
                  <c:v>-19.62890625</c:v>
                </c:pt>
                <c:pt idx="2063">
                  <c:v>-19.62890625</c:v>
                </c:pt>
                <c:pt idx="2064">
                  <c:v>-19.62890625</c:v>
                </c:pt>
                <c:pt idx="2065">
                  <c:v>-19.62890625</c:v>
                </c:pt>
                <c:pt idx="2066">
                  <c:v>-19.62890625</c:v>
                </c:pt>
                <c:pt idx="2067">
                  <c:v>-19.58984375</c:v>
                </c:pt>
                <c:pt idx="2068">
                  <c:v>-19.58984375</c:v>
                </c:pt>
                <c:pt idx="2069">
                  <c:v>-19.58984375</c:v>
                </c:pt>
                <c:pt idx="2070">
                  <c:v>-19.58984375</c:v>
                </c:pt>
                <c:pt idx="2071">
                  <c:v>-19.58984375</c:v>
                </c:pt>
                <c:pt idx="2072">
                  <c:v>-19.58984375</c:v>
                </c:pt>
                <c:pt idx="2073">
                  <c:v>-19.58984375</c:v>
                </c:pt>
                <c:pt idx="2074">
                  <c:v>-19.58984375</c:v>
                </c:pt>
                <c:pt idx="2075">
                  <c:v>-19.58984375</c:v>
                </c:pt>
                <c:pt idx="2076">
                  <c:v>-19.58984375</c:v>
                </c:pt>
                <c:pt idx="2077">
                  <c:v>-19.58984375</c:v>
                </c:pt>
                <c:pt idx="2078">
                  <c:v>-19.58984375</c:v>
                </c:pt>
                <c:pt idx="2079">
                  <c:v>-19.58984375</c:v>
                </c:pt>
                <c:pt idx="2080">
                  <c:v>-19.58984375</c:v>
                </c:pt>
                <c:pt idx="2081">
                  <c:v>-19.58984375</c:v>
                </c:pt>
                <c:pt idx="2082">
                  <c:v>-19.58984375</c:v>
                </c:pt>
                <c:pt idx="2083">
                  <c:v>-19.58984375</c:v>
                </c:pt>
                <c:pt idx="2084">
                  <c:v>-19.58984375</c:v>
                </c:pt>
                <c:pt idx="2085">
                  <c:v>-19.58984375</c:v>
                </c:pt>
                <c:pt idx="2086">
                  <c:v>-19.58984375</c:v>
                </c:pt>
                <c:pt idx="2087">
                  <c:v>-19.58984375</c:v>
                </c:pt>
                <c:pt idx="2088">
                  <c:v>-19.58984375</c:v>
                </c:pt>
                <c:pt idx="2089">
                  <c:v>-19.58984375</c:v>
                </c:pt>
                <c:pt idx="2090">
                  <c:v>-19.58984375</c:v>
                </c:pt>
                <c:pt idx="2091">
                  <c:v>-19.58984375</c:v>
                </c:pt>
                <c:pt idx="2092">
                  <c:v>-19.58984375</c:v>
                </c:pt>
                <c:pt idx="2093">
                  <c:v>-19.58984375</c:v>
                </c:pt>
                <c:pt idx="2094">
                  <c:v>-19.58984375</c:v>
                </c:pt>
                <c:pt idx="2095">
                  <c:v>-19.58984375</c:v>
                </c:pt>
                <c:pt idx="2096">
                  <c:v>-19.58984375</c:v>
                </c:pt>
                <c:pt idx="2097">
                  <c:v>-19.58984375</c:v>
                </c:pt>
                <c:pt idx="2098">
                  <c:v>-19.4140625</c:v>
                </c:pt>
                <c:pt idx="2099">
                  <c:v>-19.4140625</c:v>
                </c:pt>
                <c:pt idx="2100">
                  <c:v>-19.4140625</c:v>
                </c:pt>
                <c:pt idx="2101">
                  <c:v>-19.4140625</c:v>
                </c:pt>
                <c:pt idx="2102">
                  <c:v>-19.4140625</c:v>
                </c:pt>
                <c:pt idx="2103">
                  <c:v>-19.4140625</c:v>
                </c:pt>
                <c:pt idx="2104">
                  <c:v>-19.4140625</c:v>
                </c:pt>
                <c:pt idx="2105">
                  <c:v>-19.4140625</c:v>
                </c:pt>
                <c:pt idx="2106">
                  <c:v>-19.4140625</c:v>
                </c:pt>
                <c:pt idx="2107">
                  <c:v>-19.4140625</c:v>
                </c:pt>
                <c:pt idx="2108">
                  <c:v>-19.4140625</c:v>
                </c:pt>
                <c:pt idx="2109">
                  <c:v>-19.4140625</c:v>
                </c:pt>
                <c:pt idx="2110">
                  <c:v>-19.4140625</c:v>
                </c:pt>
                <c:pt idx="2111">
                  <c:v>-19.4140625</c:v>
                </c:pt>
                <c:pt idx="2112">
                  <c:v>-19.4140625</c:v>
                </c:pt>
                <c:pt idx="2113">
                  <c:v>-19.4140625</c:v>
                </c:pt>
                <c:pt idx="2114">
                  <c:v>-19.4140625</c:v>
                </c:pt>
                <c:pt idx="2115">
                  <c:v>-19.4140625</c:v>
                </c:pt>
                <c:pt idx="2116">
                  <c:v>-19.4140625</c:v>
                </c:pt>
                <c:pt idx="2117">
                  <c:v>-19.4140625</c:v>
                </c:pt>
                <c:pt idx="2118">
                  <c:v>-19.4140625</c:v>
                </c:pt>
                <c:pt idx="2119">
                  <c:v>-19.4140625</c:v>
                </c:pt>
                <c:pt idx="2120">
                  <c:v>-19.4140625</c:v>
                </c:pt>
                <c:pt idx="2121">
                  <c:v>-19.4140625</c:v>
                </c:pt>
                <c:pt idx="2122">
                  <c:v>-19.4140625</c:v>
                </c:pt>
                <c:pt idx="2123">
                  <c:v>-19.4140625</c:v>
                </c:pt>
                <c:pt idx="2124">
                  <c:v>-19.4140625</c:v>
                </c:pt>
                <c:pt idx="2125">
                  <c:v>-19.4140625</c:v>
                </c:pt>
                <c:pt idx="2126">
                  <c:v>-19.4140625</c:v>
                </c:pt>
                <c:pt idx="2127">
                  <c:v>-19.4140625</c:v>
                </c:pt>
                <c:pt idx="2128">
                  <c:v>-19.4140625</c:v>
                </c:pt>
                <c:pt idx="2129">
                  <c:v>-19.4140625</c:v>
                </c:pt>
                <c:pt idx="2130">
                  <c:v>-19.4140625</c:v>
                </c:pt>
                <c:pt idx="2131">
                  <c:v>-19.4140625</c:v>
                </c:pt>
                <c:pt idx="2132">
                  <c:v>-19.4140625</c:v>
                </c:pt>
                <c:pt idx="2133">
                  <c:v>-19.4140625</c:v>
                </c:pt>
                <c:pt idx="2134">
                  <c:v>-19.4140625</c:v>
                </c:pt>
                <c:pt idx="2135">
                  <c:v>-19.1953125</c:v>
                </c:pt>
                <c:pt idx="2136">
                  <c:v>-19.1953125</c:v>
                </c:pt>
                <c:pt idx="2137">
                  <c:v>-19.1953125</c:v>
                </c:pt>
                <c:pt idx="2138">
                  <c:v>-19.1953125</c:v>
                </c:pt>
                <c:pt idx="2139">
                  <c:v>-19.1953125</c:v>
                </c:pt>
                <c:pt idx="2140">
                  <c:v>-19.1953125</c:v>
                </c:pt>
                <c:pt idx="2141">
                  <c:v>-19.1953125</c:v>
                </c:pt>
                <c:pt idx="2142">
                  <c:v>-19.1953125</c:v>
                </c:pt>
                <c:pt idx="2143">
                  <c:v>-19.1953125</c:v>
                </c:pt>
                <c:pt idx="2144">
                  <c:v>-19.1953125</c:v>
                </c:pt>
                <c:pt idx="2145">
                  <c:v>-19.1953125</c:v>
                </c:pt>
                <c:pt idx="2146">
                  <c:v>-19.1953125</c:v>
                </c:pt>
                <c:pt idx="2147">
                  <c:v>-19.1953125</c:v>
                </c:pt>
                <c:pt idx="2148">
                  <c:v>-19.1953125</c:v>
                </c:pt>
                <c:pt idx="2149">
                  <c:v>-19.1953125</c:v>
                </c:pt>
                <c:pt idx="2150">
                  <c:v>-19.1953125</c:v>
                </c:pt>
                <c:pt idx="2151">
                  <c:v>-19.1953125</c:v>
                </c:pt>
                <c:pt idx="2152">
                  <c:v>-19.1953125</c:v>
                </c:pt>
                <c:pt idx="2153">
                  <c:v>-19.1953125</c:v>
                </c:pt>
                <c:pt idx="2154">
                  <c:v>-19.1953125</c:v>
                </c:pt>
                <c:pt idx="2155">
                  <c:v>-19.1953125</c:v>
                </c:pt>
                <c:pt idx="2156">
                  <c:v>-19.1953125</c:v>
                </c:pt>
                <c:pt idx="2157">
                  <c:v>-19.1953125</c:v>
                </c:pt>
                <c:pt idx="2158">
                  <c:v>-19.1953125</c:v>
                </c:pt>
                <c:pt idx="2159">
                  <c:v>-19.1953125</c:v>
                </c:pt>
                <c:pt idx="2160">
                  <c:v>-19.1953125</c:v>
                </c:pt>
                <c:pt idx="2161">
                  <c:v>-19.1953125</c:v>
                </c:pt>
                <c:pt idx="2162">
                  <c:v>-19.1953125</c:v>
                </c:pt>
                <c:pt idx="2163">
                  <c:v>-19.1953125</c:v>
                </c:pt>
                <c:pt idx="2164">
                  <c:v>-19.1953125</c:v>
                </c:pt>
                <c:pt idx="2165">
                  <c:v>-19.1953125</c:v>
                </c:pt>
                <c:pt idx="2166">
                  <c:v>-19.1953125</c:v>
                </c:pt>
                <c:pt idx="2167">
                  <c:v>-19.14453125</c:v>
                </c:pt>
                <c:pt idx="2168">
                  <c:v>-19.14453125</c:v>
                </c:pt>
                <c:pt idx="2169">
                  <c:v>-19.14453125</c:v>
                </c:pt>
                <c:pt idx="2170">
                  <c:v>-19.14453125</c:v>
                </c:pt>
                <c:pt idx="2171">
                  <c:v>-19.14453125</c:v>
                </c:pt>
                <c:pt idx="2172">
                  <c:v>-19.14453125</c:v>
                </c:pt>
                <c:pt idx="2173">
                  <c:v>-19.14453125</c:v>
                </c:pt>
                <c:pt idx="2174">
                  <c:v>-19.14453125</c:v>
                </c:pt>
                <c:pt idx="2175">
                  <c:v>-19.14453125</c:v>
                </c:pt>
                <c:pt idx="2176">
                  <c:v>-19.14453125</c:v>
                </c:pt>
                <c:pt idx="2177">
                  <c:v>-19.14453125</c:v>
                </c:pt>
                <c:pt idx="2178">
                  <c:v>-19.14453125</c:v>
                </c:pt>
                <c:pt idx="2179">
                  <c:v>-19.14453125</c:v>
                </c:pt>
                <c:pt idx="2180">
                  <c:v>-19.14453125</c:v>
                </c:pt>
                <c:pt idx="2181">
                  <c:v>-19.14453125</c:v>
                </c:pt>
                <c:pt idx="2182">
                  <c:v>-19.14453125</c:v>
                </c:pt>
                <c:pt idx="2183">
                  <c:v>-19.14453125</c:v>
                </c:pt>
                <c:pt idx="2184">
                  <c:v>-19.14453125</c:v>
                </c:pt>
                <c:pt idx="2185">
                  <c:v>-19.14453125</c:v>
                </c:pt>
                <c:pt idx="2186">
                  <c:v>-19.14453125</c:v>
                </c:pt>
                <c:pt idx="2187">
                  <c:v>-19.14453125</c:v>
                </c:pt>
                <c:pt idx="2188">
                  <c:v>-19.14453125</c:v>
                </c:pt>
                <c:pt idx="2189">
                  <c:v>-19.14453125</c:v>
                </c:pt>
                <c:pt idx="2190">
                  <c:v>-19.14453125</c:v>
                </c:pt>
                <c:pt idx="2191">
                  <c:v>-19.14453125</c:v>
                </c:pt>
                <c:pt idx="2192">
                  <c:v>-19.14453125</c:v>
                </c:pt>
                <c:pt idx="2193">
                  <c:v>-19.14453125</c:v>
                </c:pt>
                <c:pt idx="2194">
                  <c:v>-19.14453125</c:v>
                </c:pt>
                <c:pt idx="2195">
                  <c:v>-19.14453125</c:v>
                </c:pt>
                <c:pt idx="2196">
                  <c:v>-19.14453125</c:v>
                </c:pt>
                <c:pt idx="2197">
                  <c:v>-19.14453125</c:v>
                </c:pt>
                <c:pt idx="2198">
                  <c:v>-19.14453125</c:v>
                </c:pt>
                <c:pt idx="2199">
                  <c:v>-19.14453125</c:v>
                </c:pt>
                <c:pt idx="2200">
                  <c:v>-19.14453125</c:v>
                </c:pt>
                <c:pt idx="2201">
                  <c:v>-19.14453125</c:v>
                </c:pt>
                <c:pt idx="2202">
                  <c:v>-19.14453125</c:v>
                </c:pt>
                <c:pt idx="2203">
                  <c:v>-19.14453125</c:v>
                </c:pt>
                <c:pt idx="2204">
                  <c:v>-19.14453125</c:v>
                </c:pt>
                <c:pt idx="2205">
                  <c:v>-19.14453125</c:v>
                </c:pt>
                <c:pt idx="2206">
                  <c:v>-19.14453125</c:v>
                </c:pt>
                <c:pt idx="2207">
                  <c:v>-19.14453125</c:v>
                </c:pt>
                <c:pt idx="2208">
                  <c:v>-19.14453125</c:v>
                </c:pt>
                <c:pt idx="2209">
                  <c:v>-19.14453125</c:v>
                </c:pt>
                <c:pt idx="2210">
                  <c:v>-19.14453125</c:v>
                </c:pt>
                <c:pt idx="2211">
                  <c:v>-19.14453125</c:v>
                </c:pt>
                <c:pt idx="2212">
                  <c:v>-19.14453125</c:v>
                </c:pt>
                <c:pt idx="2213">
                  <c:v>-19.13671875</c:v>
                </c:pt>
                <c:pt idx="2214">
                  <c:v>-19.13671875</c:v>
                </c:pt>
                <c:pt idx="2215">
                  <c:v>-19.13671875</c:v>
                </c:pt>
                <c:pt idx="2216">
                  <c:v>-19.13671875</c:v>
                </c:pt>
                <c:pt idx="2217">
                  <c:v>-19.13671875</c:v>
                </c:pt>
                <c:pt idx="2218">
                  <c:v>-19.13671875</c:v>
                </c:pt>
                <c:pt idx="2219">
                  <c:v>-19.13671875</c:v>
                </c:pt>
                <c:pt idx="2220">
                  <c:v>-19.13671875</c:v>
                </c:pt>
                <c:pt idx="2221">
                  <c:v>-19.13671875</c:v>
                </c:pt>
                <c:pt idx="2222">
                  <c:v>-19.13671875</c:v>
                </c:pt>
                <c:pt idx="2223">
                  <c:v>-19.13671875</c:v>
                </c:pt>
                <c:pt idx="2224">
                  <c:v>-19.13671875</c:v>
                </c:pt>
                <c:pt idx="2225">
                  <c:v>-19.13671875</c:v>
                </c:pt>
                <c:pt idx="2226">
                  <c:v>-19.13671875</c:v>
                </c:pt>
                <c:pt idx="2227">
                  <c:v>-19.13671875</c:v>
                </c:pt>
                <c:pt idx="2228">
                  <c:v>-19.13671875</c:v>
                </c:pt>
                <c:pt idx="2229">
                  <c:v>-19.13671875</c:v>
                </c:pt>
                <c:pt idx="2230">
                  <c:v>-19.13671875</c:v>
                </c:pt>
                <c:pt idx="2231">
                  <c:v>-19.13671875</c:v>
                </c:pt>
                <c:pt idx="2232">
                  <c:v>-19.13671875</c:v>
                </c:pt>
                <c:pt idx="2233">
                  <c:v>-19.13671875</c:v>
                </c:pt>
                <c:pt idx="2234">
                  <c:v>-19.13671875</c:v>
                </c:pt>
                <c:pt idx="2235">
                  <c:v>-19.13671875</c:v>
                </c:pt>
                <c:pt idx="2236">
                  <c:v>-19.13671875</c:v>
                </c:pt>
                <c:pt idx="2237">
                  <c:v>-19.13671875</c:v>
                </c:pt>
                <c:pt idx="2238">
                  <c:v>-19.13671875</c:v>
                </c:pt>
                <c:pt idx="2239">
                  <c:v>-19.13671875</c:v>
                </c:pt>
                <c:pt idx="2240">
                  <c:v>-19.13671875</c:v>
                </c:pt>
                <c:pt idx="2241">
                  <c:v>-19.13671875</c:v>
                </c:pt>
                <c:pt idx="2242">
                  <c:v>-19.13671875</c:v>
                </c:pt>
                <c:pt idx="2243">
                  <c:v>-19.13671875</c:v>
                </c:pt>
                <c:pt idx="2244">
                  <c:v>-19.13671875</c:v>
                </c:pt>
                <c:pt idx="2245">
                  <c:v>-18.76171875</c:v>
                </c:pt>
                <c:pt idx="2246">
                  <c:v>-18.76171875</c:v>
                </c:pt>
                <c:pt idx="2247">
                  <c:v>-18.76171875</c:v>
                </c:pt>
                <c:pt idx="2248">
                  <c:v>-18.76171875</c:v>
                </c:pt>
                <c:pt idx="2249">
                  <c:v>-18.76171875</c:v>
                </c:pt>
                <c:pt idx="2250">
                  <c:v>-18.76171875</c:v>
                </c:pt>
                <c:pt idx="2251">
                  <c:v>-18.76171875</c:v>
                </c:pt>
                <c:pt idx="2252">
                  <c:v>-18.76171875</c:v>
                </c:pt>
                <c:pt idx="2253">
                  <c:v>-18.76171875</c:v>
                </c:pt>
                <c:pt idx="2254">
                  <c:v>-18.76171875</c:v>
                </c:pt>
                <c:pt idx="2255">
                  <c:v>-18.76171875</c:v>
                </c:pt>
                <c:pt idx="2256">
                  <c:v>-18.76171875</c:v>
                </c:pt>
                <c:pt idx="2257">
                  <c:v>-18.76171875</c:v>
                </c:pt>
                <c:pt idx="2258">
                  <c:v>-18.76171875</c:v>
                </c:pt>
                <c:pt idx="2259">
                  <c:v>-18.76171875</c:v>
                </c:pt>
                <c:pt idx="2260">
                  <c:v>-18.76171875</c:v>
                </c:pt>
                <c:pt idx="2261">
                  <c:v>-18.76171875</c:v>
                </c:pt>
                <c:pt idx="2262">
                  <c:v>-18.76171875</c:v>
                </c:pt>
                <c:pt idx="2263">
                  <c:v>-18.76171875</c:v>
                </c:pt>
                <c:pt idx="2264">
                  <c:v>-18.76171875</c:v>
                </c:pt>
                <c:pt idx="2265">
                  <c:v>-18.76171875</c:v>
                </c:pt>
                <c:pt idx="2266">
                  <c:v>-18.76171875</c:v>
                </c:pt>
                <c:pt idx="2267">
                  <c:v>-18.76171875</c:v>
                </c:pt>
                <c:pt idx="2268">
                  <c:v>-18.76171875</c:v>
                </c:pt>
                <c:pt idx="2269">
                  <c:v>-18.76171875</c:v>
                </c:pt>
                <c:pt idx="2270">
                  <c:v>-18.76171875</c:v>
                </c:pt>
                <c:pt idx="2271">
                  <c:v>-18.76171875</c:v>
                </c:pt>
                <c:pt idx="2272">
                  <c:v>-18.76171875</c:v>
                </c:pt>
                <c:pt idx="2273">
                  <c:v>-18.76171875</c:v>
                </c:pt>
                <c:pt idx="2274">
                  <c:v>-18.76171875</c:v>
                </c:pt>
                <c:pt idx="2275">
                  <c:v>-18.76171875</c:v>
                </c:pt>
                <c:pt idx="2276">
                  <c:v>-18.76171875</c:v>
                </c:pt>
                <c:pt idx="2277">
                  <c:v>-18.76171875</c:v>
                </c:pt>
                <c:pt idx="2278">
                  <c:v>-18.76171875</c:v>
                </c:pt>
                <c:pt idx="2279">
                  <c:v>-18.76171875</c:v>
                </c:pt>
                <c:pt idx="2280">
                  <c:v>-18.76171875</c:v>
                </c:pt>
                <c:pt idx="2281">
                  <c:v>-18.76171875</c:v>
                </c:pt>
                <c:pt idx="2282">
                  <c:v>-18.76171875</c:v>
                </c:pt>
                <c:pt idx="2283">
                  <c:v>-18.76171875</c:v>
                </c:pt>
                <c:pt idx="2284">
                  <c:v>-18.76171875</c:v>
                </c:pt>
                <c:pt idx="2285">
                  <c:v>-18.76171875</c:v>
                </c:pt>
                <c:pt idx="2286">
                  <c:v>-18.76171875</c:v>
                </c:pt>
                <c:pt idx="2287">
                  <c:v>-18.76171875</c:v>
                </c:pt>
                <c:pt idx="2288">
                  <c:v>-18.76171875</c:v>
                </c:pt>
                <c:pt idx="2289">
                  <c:v>-18.69140625</c:v>
                </c:pt>
                <c:pt idx="2290">
                  <c:v>-18.69140625</c:v>
                </c:pt>
                <c:pt idx="2291">
                  <c:v>-18.69140625</c:v>
                </c:pt>
                <c:pt idx="2292">
                  <c:v>-18.69140625</c:v>
                </c:pt>
                <c:pt idx="2293">
                  <c:v>-18.69140625</c:v>
                </c:pt>
                <c:pt idx="2294">
                  <c:v>-18.69140625</c:v>
                </c:pt>
                <c:pt idx="2295">
                  <c:v>-18.69140625</c:v>
                </c:pt>
                <c:pt idx="2296">
                  <c:v>-18.69140625</c:v>
                </c:pt>
                <c:pt idx="2297">
                  <c:v>-18.69140625</c:v>
                </c:pt>
                <c:pt idx="2298">
                  <c:v>-18.69140625</c:v>
                </c:pt>
                <c:pt idx="2299">
                  <c:v>-18.69140625</c:v>
                </c:pt>
                <c:pt idx="2300">
                  <c:v>-18.69140625</c:v>
                </c:pt>
                <c:pt idx="2301">
                  <c:v>-18.69140625</c:v>
                </c:pt>
                <c:pt idx="2302">
                  <c:v>-18.69140625</c:v>
                </c:pt>
                <c:pt idx="2303">
                  <c:v>-18.69140625</c:v>
                </c:pt>
                <c:pt idx="2304">
                  <c:v>-18.69140625</c:v>
                </c:pt>
                <c:pt idx="2305">
                  <c:v>-18.69140625</c:v>
                </c:pt>
                <c:pt idx="2306">
                  <c:v>-18.69140625</c:v>
                </c:pt>
                <c:pt idx="2307">
                  <c:v>-18.69140625</c:v>
                </c:pt>
                <c:pt idx="2308">
                  <c:v>-18.69140625</c:v>
                </c:pt>
                <c:pt idx="2309">
                  <c:v>-18.69140625</c:v>
                </c:pt>
                <c:pt idx="2310">
                  <c:v>-18.69140625</c:v>
                </c:pt>
                <c:pt idx="2311">
                  <c:v>-18.69140625</c:v>
                </c:pt>
                <c:pt idx="2312">
                  <c:v>-18.69140625</c:v>
                </c:pt>
                <c:pt idx="2313">
                  <c:v>-18.69140625</c:v>
                </c:pt>
                <c:pt idx="2314">
                  <c:v>-18.69140625</c:v>
                </c:pt>
                <c:pt idx="2315">
                  <c:v>-18.69140625</c:v>
                </c:pt>
                <c:pt idx="2316">
                  <c:v>-18.69140625</c:v>
                </c:pt>
                <c:pt idx="2317">
                  <c:v>-18.69140625</c:v>
                </c:pt>
                <c:pt idx="2318">
                  <c:v>-18.69140625</c:v>
                </c:pt>
                <c:pt idx="2319">
                  <c:v>-18.69140625</c:v>
                </c:pt>
                <c:pt idx="2320">
                  <c:v>-18.62890625</c:v>
                </c:pt>
                <c:pt idx="2321">
                  <c:v>-18.62890625</c:v>
                </c:pt>
                <c:pt idx="2322">
                  <c:v>-18.62890625</c:v>
                </c:pt>
                <c:pt idx="2323">
                  <c:v>-18.62890625</c:v>
                </c:pt>
                <c:pt idx="2324">
                  <c:v>-18.62890625</c:v>
                </c:pt>
                <c:pt idx="2325">
                  <c:v>-18.62890625</c:v>
                </c:pt>
                <c:pt idx="2326">
                  <c:v>-18.62890625</c:v>
                </c:pt>
                <c:pt idx="2327">
                  <c:v>-18.62890625</c:v>
                </c:pt>
                <c:pt idx="2328">
                  <c:v>-18.62890625</c:v>
                </c:pt>
                <c:pt idx="2329">
                  <c:v>-18.62890625</c:v>
                </c:pt>
                <c:pt idx="2330">
                  <c:v>-18.62890625</c:v>
                </c:pt>
                <c:pt idx="2331">
                  <c:v>-18.62890625</c:v>
                </c:pt>
                <c:pt idx="2332">
                  <c:v>-18.62890625</c:v>
                </c:pt>
                <c:pt idx="2333">
                  <c:v>-18.62890625</c:v>
                </c:pt>
                <c:pt idx="2334">
                  <c:v>-18.62890625</c:v>
                </c:pt>
                <c:pt idx="2335">
                  <c:v>-18.62890625</c:v>
                </c:pt>
                <c:pt idx="2336">
                  <c:v>-18.62890625</c:v>
                </c:pt>
                <c:pt idx="2337">
                  <c:v>-18.62890625</c:v>
                </c:pt>
                <c:pt idx="2338">
                  <c:v>-18.62890625</c:v>
                </c:pt>
                <c:pt idx="2339">
                  <c:v>-18.62890625</c:v>
                </c:pt>
                <c:pt idx="2340">
                  <c:v>-18.62890625</c:v>
                </c:pt>
                <c:pt idx="2341">
                  <c:v>-18.62890625</c:v>
                </c:pt>
                <c:pt idx="2342">
                  <c:v>-18.62890625</c:v>
                </c:pt>
                <c:pt idx="2343">
                  <c:v>-18.62890625</c:v>
                </c:pt>
                <c:pt idx="2344">
                  <c:v>-18.62890625</c:v>
                </c:pt>
                <c:pt idx="2345">
                  <c:v>-18.62890625</c:v>
                </c:pt>
                <c:pt idx="2346">
                  <c:v>-18.62890625</c:v>
                </c:pt>
                <c:pt idx="2347">
                  <c:v>-18.62890625</c:v>
                </c:pt>
                <c:pt idx="2348">
                  <c:v>-18.62890625</c:v>
                </c:pt>
                <c:pt idx="2349">
                  <c:v>-18.62890625</c:v>
                </c:pt>
                <c:pt idx="2350">
                  <c:v>-18.62890625</c:v>
                </c:pt>
                <c:pt idx="2351">
                  <c:v>-18.62890625</c:v>
                </c:pt>
                <c:pt idx="2352">
                  <c:v>-18.62890625</c:v>
                </c:pt>
                <c:pt idx="2353">
                  <c:v>-18.62890625</c:v>
                </c:pt>
                <c:pt idx="2354">
                  <c:v>-18.62890625</c:v>
                </c:pt>
                <c:pt idx="2355">
                  <c:v>-18.62890625</c:v>
                </c:pt>
                <c:pt idx="2356">
                  <c:v>-18.62890625</c:v>
                </c:pt>
                <c:pt idx="2357">
                  <c:v>-18.62890625</c:v>
                </c:pt>
                <c:pt idx="2358">
                  <c:v>-18.62890625</c:v>
                </c:pt>
                <c:pt idx="2359">
                  <c:v>-18.58984375</c:v>
                </c:pt>
                <c:pt idx="2360">
                  <c:v>-18.58984375</c:v>
                </c:pt>
                <c:pt idx="2361">
                  <c:v>-18.58984375</c:v>
                </c:pt>
                <c:pt idx="2362">
                  <c:v>-18.58984375</c:v>
                </c:pt>
                <c:pt idx="2363">
                  <c:v>-18.58984375</c:v>
                </c:pt>
                <c:pt idx="2364">
                  <c:v>-18.58984375</c:v>
                </c:pt>
                <c:pt idx="2365">
                  <c:v>-18.58984375</c:v>
                </c:pt>
                <c:pt idx="2366">
                  <c:v>-18.58984375</c:v>
                </c:pt>
                <c:pt idx="2367">
                  <c:v>-18.58984375</c:v>
                </c:pt>
                <c:pt idx="2368">
                  <c:v>-18.58984375</c:v>
                </c:pt>
                <c:pt idx="2369">
                  <c:v>-18.58984375</c:v>
                </c:pt>
                <c:pt idx="2370">
                  <c:v>-18.58984375</c:v>
                </c:pt>
                <c:pt idx="2371">
                  <c:v>-18.58984375</c:v>
                </c:pt>
                <c:pt idx="2372">
                  <c:v>-18.58984375</c:v>
                </c:pt>
                <c:pt idx="2373">
                  <c:v>-18.58984375</c:v>
                </c:pt>
                <c:pt idx="2374">
                  <c:v>-18.58984375</c:v>
                </c:pt>
                <c:pt idx="2375">
                  <c:v>-18.58984375</c:v>
                </c:pt>
                <c:pt idx="2376">
                  <c:v>-18.58984375</c:v>
                </c:pt>
                <c:pt idx="2377">
                  <c:v>-18.58984375</c:v>
                </c:pt>
                <c:pt idx="2378">
                  <c:v>-18.58984375</c:v>
                </c:pt>
                <c:pt idx="2379">
                  <c:v>-18.58984375</c:v>
                </c:pt>
                <c:pt idx="2380">
                  <c:v>-18.58984375</c:v>
                </c:pt>
                <c:pt idx="2381">
                  <c:v>-18.58984375</c:v>
                </c:pt>
                <c:pt idx="2382">
                  <c:v>-18.58984375</c:v>
                </c:pt>
                <c:pt idx="2383">
                  <c:v>-18.58984375</c:v>
                </c:pt>
                <c:pt idx="2384">
                  <c:v>-18.58984375</c:v>
                </c:pt>
                <c:pt idx="2385">
                  <c:v>-18.58984375</c:v>
                </c:pt>
                <c:pt idx="2386">
                  <c:v>-18.58984375</c:v>
                </c:pt>
                <c:pt idx="2387">
                  <c:v>-18.58984375</c:v>
                </c:pt>
                <c:pt idx="2388">
                  <c:v>-18.58984375</c:v>
                </c:pt>
                <c:pt idx="2389">
                  <c:v>-18.58984375</c:v>
                </c:pt>
                <c:pt idx="2390">
                  <c:v>-18.58984375</c:v>
                </c:pt>
                <c:pt idx="2391">
                  <c:v>-18.58984375</c:v>
                </c:pt>
                <c:pt idx="2392">
                  <c:v>-18.58984375</c:v>
                </c:pt>
                <c:pt idx="2393">
                  <c:v>-18.58984375</c:v>
                </c:pt>
                <c:pt idx="2394">
                  <c:v>-18.58984375</c:v>
                </c:pt>
                <c:pt idx="2395">
                  <c:v>-18.58984375</c:v>
                </c:pt>
                <c:pt idx="2396">
                  <c:v>-18.58984375</c:v>
                </c:pt>
                <c:pt idx="2397">
                  <c:v>-18.58984375</c:v>
                </c:pt>
                <c:pt idx="2398">
                  <c:v>-18.58984375</c:v>
                </c:pt>
                <c:pt idx="2399">
                  <c:v>-18.58984375</c:v>
                </c:pt>
                <c:pt idx="2400">
                  <c:v>-18.58984375</c:v>
                </c:pt>
                <c:pt idx="2401">
                  <c:v>-18.58984375</c:v>
                </c:pt>
                <c:pt idx="2402">
                  <c:v>-18.4140625</c:v>
                </c:pt>
                <c:pt idx="2403">
                  <c:v>-18.4140625</c:v>
                </c:pt>
                <c:pt idx="2404">
                  <c:v>-18.4140625</c:v>
                </c:pt>
                <c:pt idx="2405">
                  <c:v>-18.4140625</c:v>
                </c:pt>
                <c:pt idx="2406">
                  <c:v>-18.4140625</c:v>
                </c:pt>
                <c:pt idx="2407">
                  <c:v>-18.4140625</c:v>
                </c:pt>
                <c:pt idx="2408">
                  <c:v>-18.4140625</c:v>
                </c:pt>
                <c:pt idx="2409">
                  <c:v>-18.4140625</c:v>
                </c:pt>
                <c:pt idx="2410">
                  <c:v>-18.4140625</c:v>
                </c:pt>
                <c:pt idx="2411">
                  <c:v>-18.4140625</c:v>
                </c:pt>
                <c:pt idx="2412">
                  <c:v>-18.4140625</c:v>
                </c:pt>
                <c:pt idx="2413">
                  <c:v>-18.4140625</c:v>
                </c:pt>
                <c:pt idx="2414">
                  <c:v>-18.4140625</c:v>
                </c:pt>
                <c:pt idx="2415">
                  <c:v>-18.4140625</c:v>
                </c:pt>
                <c:pt idx="2416">
                  <c:v>-18.4140625</c:v>
                </c:pt>
                <c:pt idx="2417">
                  <c:v>-18.4140625</c:v>
                </c:pt>
                <c:pt idx="2418">
                  <c:v>-18.4140625</c:v>
                </c:pt>
                <c:pt idx="2419">
                  <c:v>-18.4140625</c:v>
                </c:pt>
                <c:pt idx="2420">
                  <c:v>-18.4140625</c:v>
                </c:pt>
                <c:pt idx="2421">
                  <c:v>-18.4140625</c:v>
                </c:pt>
                <c:pt idx="2422">
                  <c:v>-18.4140625</c:v>
                </c:pt>
                <c:pt idx="2423">
                  <c:v>-18.4140625</c:v>
                </c:pt>
                <c:pt idx="2424">
                  <c:v>-18.4140625</c:v>
                </c:pt>
                <c:pt idx="2425">
                  <c:v>-18.4140625</c:v>
                </c:pt>
                <c:pt idx="2426">
                  <c:v>-18.4140625</c:v>
                </c:pt>
                <c:pt idx="2427">
                  <c:v>-18.4140625</c:v>
                </c:pt>
                <c:pt idx="2428">
                  <c:v>-18.4140625</c:v>
                </c:pt>
                <c:pt idx="2429">
                  <c:v>-18.4140625</c:v>
                </c:pt>
                <c:pt idx="2430">
                  <c:v>-18.4140625</c:v>
                </c:pt>
                <c:pt idx="2431">
                  <c:v>-18.4140625</c:v>
                </c:pt>
                <c:pt idx="2432">
                  <c:v>-18.4140625</c:v>
                </c:pt>
                <c:pt idx="2433">
                  <c:v>-18.4140625</c:v>
                </c:pt>
                <c:pt idx="2434">
                  <c:v>-18.4140625</c:v>
                </c:pt>
                <c:pt idx="2435">
                  <c:v>-18.4140625</c:v>
                </c:pt>
                <c:pt idx="2436">
                  <c:v>-18.4140625</c:v>
                </c:pt>
                <c:pt idx="2437">
                  <c:v>-18.4140625</c:v>
                </c:pt>
                <c:pt idx="2438">
                  <c:v>-18.4140625</c:v>
                </c:pt>
                <c:pt idx="2439">
                  <c:v>-18.4140625</c:v>
                </c:pt>
                <c:pt idx="2440">
                  <c:v>-18.4140625</c:v>
                </c:pt>
                <c:pt idx="2441">
                  <c:v>-18.1953125</c:v>
                </c:pt>
                <c:pt idx="2442">
                  <c:v>-18.1953125</c:v>
                </c:pt>
                <c:pt idx="2443">
                  <c:v>-18.1953125</c:v>
                </c:pt>
                <c:pt idx="2444">
                  <c:v>-18.1953125</c:v>
                </c:pt>
                <c:pt idx="2445">
                  <c:v>-18.1953125</c:v>
                </c:pt>
                <c:pt idx="2446">
                  <c:v>-18.1953125</c:v>
                </c:pt>
                <c:pt idx="2447">
                  <c:v>-18.1953125</c:v>
                </c:pt>
                <c:pt idx="2448">
                  <c:v>-18.1953125</c:v>
                </c:pt>
                <c:pt idx="2449">
                  <c:v>-18.1953125</c:v>
                </c:pt>
                <c:pt idx="2450">
                  <c:v>-18.1953125</c:v>
                </c:pt>
                <c:pt idx="2451">
                  <c:v>-18.1953125</c:v>
                </c:pt>
                <c:pt idx="2452">
                  <c:v>-18.1953125</c:v>
                </c:pt>
                <c:pt idx="2453">
                  <c:v>-18.1953125</c:v>
                </c:pt>
                <c:pt idx="2454">
                  <c:v>-18.1953125</c:v>
                </c:pt>
                <c:pt idx="2455">
                  <c:v>-18.1953125</c:v>
                </c:pt>
                <c:pt idx="2456">
                  <c:v>-18.1953125</c:v>
                </c:pt>
                <c:pt idx="2457">
                  <c:v>-18.1953125</c:v>
                </c:pt>
                <c:pt idx="2458">
                  <c:v>-18.1953125</c:v>
                </c:pt>
                <c:pt idx="2459">
                  <c:v>-18.1953125</c:v>
                </c:pt>
                <c:pt idx="2460">
                  <c:v>-18.1953125</c:v>
                </c:pt>
                <c:pt idx="2461">
                  <c:v>-18.1953125</c:v>
                </c:pt>
                <c:pt idx="2462">
                  <c:v>-18.1953125</c:v>
                </c:pt>
                <c:pt idx="2463">
                  <c:v>-18.1953125</c:v>
                </c:pt>
                <c:pt idx="2464">
                  <c:v>-18.1953125</c:v>
                </c:pt>
                <c:pt idx="2465">
                  <c:v>-18.1953125</c:v>
                </c:pt>
                <c:pt idx="2466">
                  <c:v>-18.1953125</c:v>
                </c:pt>
                <c:pt idx="2467">
                  <c:v>-18.1953125</c:v>
                </c:pt>
                <c:pt idx="2468">
                  <c:v>-18.1953125</c:v>
                </c:pt>
                <c:pt idx="2469">
                  <c:v>-18.1953125</c:v>
                </c:pt>
                <c:pt idx="2470">
                  <c:v>-18.1953125</c:v>
                </c:pt>
                <c:pt idx="2471">
                  <c:v>-18.1953125</c:v>
                </c:pt>
                <c:pt idx="2472">
                  <c:v>-18.1953125</c:v>
                </c:pt>
                <c:pt idx="2473">
                  <c:v>-18.1953125</c:v>
                </c:pt>
                <c:pt idx="2474">
                  <c:v>-18.1953125</c:v>
                </c:pt>
                <c:pt idx="2475">
                  <c:v>-18.1953125</c:v>
                </c:pt>
                <c:pt idx="2476">
                  <c:v>-18.1953125</c:v>
                </c:pt>
                <c:pt idx="2477">
                  <c:v>-18.1953125</c:v>
                </c:pt>
                <c:pt idx="2478">
                  <c:v>-18.1953125</c:v>
                </c:pt>
                <c:pt idx="2479">
                  <c:v>-18.1953125</c:v>
                </c:pt>
                <c:pt idx="2480">
                  <c:v>-18.1953125</c:v>
                </c:pt>
                <c:pt idx="2481">
                  <c:v>-18.1953125</c:v>
                </c:pt>
                <c:pt idx="2482">
                  <c:v>-18.1953125</c:v>
                </c:pt>
                <c:pt idx="2483">
                  <c:v>-18.1953125</c:v>
                </c:pt>
                <c:pt idx="2484">
                  <c:v>-18.14453125</c:v>
                </c:pt>
                <c:pt idx="2485">
                  <c:v>-18.14453125</c:v>
                </c:pt>
                <c:pt idx="2486">
                  <c:v>-18.14453125</c:v>
                </c:pt>
                <c:pt idx="2487">
                  <c:v>-18.14453125</c:v>
                </c:pt>
                <c:pt idx="2488">
                  <c:v>-18.14453125</c:v>
                </c:pt>
                <c:pt idx="2489">
                  <c:v>-18.14453125</c:v>
                </c:pt>
                <c:pt idx="2490">
                  <c:v>-18.14453125</c:v>
                </c:pt>
                <c:pt idx="2491">
                  <c:v>-18.14453125</c:v>
                </c:pt>
                <c:pt idx="2492">
                  <c:v>-18.14453125</c:v>
                </c:pt>
                <c:pt idx="2493">
                  <c:v>-18.14453125</c:v>
                </c:pt>
                <c:pt idx="2494">
                  <c:v>-18.14453125</c:v>
                </c:pt>
                <c:pt idx="2495">
                  <c:v>-18.14453125</c:v>
                </c:pt>
                <c:pt idx="2496">
                  <c:v>-18.14453125</c:v>
                </c:pt>
                <c:pt idx="2497">
                  <c:v>-18.14453125</c:v>
                </c:pt>
                <c:pt idx="2498">
                  <c:v>-18.14453125</c:v>
                </c:pt>
                <c:pt idx="2499">
                  <c:v>-18.14453125</c:v>
                </c:pt>
                <c:pt idx="2500">
                  <c:v>-18.14453125</c:v>
                </c:pt>
                <c:pt idx="2501">
                  <c:v>-18.14453125</c:v>
                </c:pt>
                <c:pt idx="2502">
                  <c:v>-18.14453125</c:v>
                </c:pt>
                <c:pt idx="2503">
                  <c:v>-18.14453125</c:v>
                </c:pt>
                <c:pt idx="2504">
                  <c:v>-18.14453125</c:v>
                </c:pt>
                <c:pt idx="2505">
                  <c:v>-18.14453125</c:v>
                </c:pt>
                <c:pt idx="2506">
                  <c:v>-18.14453125</c:v>
                </c:pt>
                <c:pt idx="2507">
                  <c:v>-18.14453125</c:v>
                </c:pt>
                <c:pt idx="2508">
                  <c:v>-18.14453125</c:v>
                </c:pt>
                <c:pt idx="2509">
                  <c:v>-18.14453125</c:v>
                </c:pt>
                <c:pt idx="2510">
                  <c:v>-18.14453125</c:v>
                </c:pt>
                <c:pt idx="2511">
                  <c:v>-18.14453125</c:v>
                </c:pt>
                <c:pt idx="2512">
                  <c:v>-18.13671875</c:v>
                </c:pt>
                <c:pt idx="2513">
                  <c:v>-18.13671875</c:v>
                </c:pt>
                <c:pt idx="2514">
                  <c:v>-18.13671875</c:v>
                </c:pt>
                <c:pt idx="2515">
                  <c:v>-18.13671875</c:v>
                </c:pt>
                <c:pt idx="2516">
                  <c:v>-18.13671875</c:v>
                </c:pt>
                <c:pt idx="2517">
                  <c:v>-18.13671875</c:v>
                </c:pt>
                <c:pt idx="2518">
                  <c:v>-18.13671875</c:v>
                </c:pt>
                <c:pt idx="2519">
                  <c:v>-18.13671875</c:v>
                </c:pt>
                <c:pt idx="2520">
                  <c:v>-18.13671875</c:v>
                </c:pt>
                <c:pt idx="2521">
                  <c:v>-18.13671875</c:v>
                </c:pt>
                <c:pt idx="2522">
                  <c:v>-18.13671875</c:v>
                </c:pt>
                <c:pt idx="2523">
                  <c:v>-18.13671875</c:v>
                </c:pt>
                <c:pt idx="2524">
                  <c:v>-18.13671875</c:v>
                </c:pt>
                <c:pt idx="2525">
                  <c:v>-18.13671875</c:v>
                </c:pt>
                <c:pt idx="2526">
                  <c:v>-18.13671875</c:v>
                </c:pt>
                <c:pt idx="2527">
                  <c:v>-18.13671875</c:v>
                </c:pt>
                <c:pt idx="2528">
                  <c:v>-18.13671875</c:v>
                </c:pt>
                <c:pt idx="2529">
                  <c:v>-18.13671875</c:v>
                </c:pt>
                <c:pt idx="2530">
                  <c:v>-18.13671875</c:v>
                </c:pt>
                <c:pt idx="2531">
                  <c:v>-18.13671875</c:v>
                </c:pt>
                <c:pt idx="2532">
                  <c:v>-18.13671875</c:v>
                </c:pt>
                <c:pt idx="2533">
                  <c:v>-18.13671875</c:v>
                </c:pt>
                <c:pt idx="2534">
                  <c:v>-18.13671875</c:v>
                </c:pt>
                <c:pt idx="2535">
                  <c:v>-18.13671875</c:v>
                </c:pt>
                <c:pt idx="2536">
                  <c:v>-18.13671875</c:v>
                </c:pt>
                <c:pt idx="2537">
                  <c:v>-18.13671875</c:v>
                </c:pt>
                <c:pt idx="2538">
                  <c:v>-18.13671875</c:v>
                </c:pt>
                <c:pt idx="2539">
                  <c:v>-18.13671875</c:v>
                </c:pt>
                <c:pt idx="2540">
                  <c:v>-18.13671875</c:v>
                </c:pt>
                <c:pt idx="2541">
                  <c:v>-18.13671875</c:v>
                </c:pt>
                <c:pt idx="2542">
                  <c:v>-18.13671875</c:v>
                </c:pt>
                <c:pt idx="2543">
                  <c:v>-17.76171875</c:v>
                </c:pt>
                <c:pt idx="2544">
                  <c:v>-17.76171875</c:v>
                </c:pt>
                <c:pt idx="2545">
                  <c:v>-17.76171875</c:v>
                </c:pt>
                <c:pt idx="2546">
                  <c:v>-17.76171875</c:v>
                </c:pt>
                <c:pt idx="2547">
                  <c:v>-17.76171875</c:v>
                </c:pt>
                <c:pt idx="2548">
                  <c:v>-17.76171875</c:v>
                </c:pt>
                <c:pt idx="2549">
                  <c:v>-17.76171875</c:v>
                </c:pt>
                <c:pt idx="2550">
                  <c:v>-17.76171875</c:v>
                </c:pt>
                <c:pt idx="2551">
                  <c:v>-17.76171875</c:v>
                </c:pt>
                <c:pt idx="2552">
                  <c:v>-17.76171875</c:v>
                </c:pt>
                <c:pt idx="2553">
                  <c:v>-17.76171875</c:v>
                </c:pt>
                <c:pt idx="2554">
                  <c:v>-17.76171875</c:v>
                </c:pt>
                <c:pt idx="2555">
                  <c:v>-17.76171875</c:v>
                </c:pt>
                <c:pt idx="2556">
                  <c:v>-17.76171875</c:v>
                </c:pt>
                <c:pt idx="2557">
                  <c:v>-17.76171875</c:v>
                </c:pt>
                <c:pt idx="2558">
                  <c:v>-17.76171875</c:v>
                </c:pt>
                <c:pt idx="2559">
                  <c:v>-17.76171875</c:v>
                </c:pt>
                <c:pt idx="2560">
                  <c:v>-17.76171875</c:v>
                </c:pt>
                <c:pt idx="2561">
                  <c:v>-17.76171875</c:v>
                </c:pt>
                <c:pt idx="2562">
                  <c:v>-17.76171875</c:v>
                </c:pt>
                <c:pt idx="2563">
                  <c:v>-17.76171875</c:v>
                </c:pt>
                <c:pt idx="2564">
                  <c:v>-17.76171875</c:v>
                </c:pt>
                <c:pt idx="2565">
                  <c:v>-17.76171875</c:v>
                </c:pt>
                <c:pt idx="2566">
                  <c:v>-17.76171875</c:v>
                </c:pt>
                <c:pt idx="2567">
                  <c:v>-17.76171875</c:v>
                </c:pt>
                <c:pt idx="2568">
                  <c:v>-17.76171875</c:v>
                </c:pt>
                <c:pt idx="2569">
                  <c:v>-17.76171875</c:v>
                </c:pt>
                <c:pt idx="2570">
                  <c:v>-17.76171875</c:v>
                </c:pt>
                <c:pt idx="2571">
                  <c:v>-17.76171875</c:v>
                </c:pt>
                <c:pt idx="2572">
                  <c:v>-17.76171875</c:v>
                </c:pt>
                <c:pt idx="2573">
                  <c:v>-17.76171875</c:v>
                </c:pt>
                <c:pt idx="2574">
                  <c:v>-17.76171875</c:v>
                </c:pt>
                <c:pt idx="2575">
                  <c:v>-17.76171875</c:v>
                </c:pt>
                <c:pt idx="2576">
                  <c:v>-17.76171875</c:v>
                </c:pt>
                <c:pt idx="2577">
                  <c:v>-17.76171875</c:v>
                </c:pt>
                <c:pt idx="2578">
                  <c:v>-17.76171875</c:v>
                </c:pt>
                <c:pt idx="2579">
                  <c:v>-17.76171875</c:v>
                </c:pt>
                <c:pt idx="2580">
                  <c:v>-17.76171875</c:v>
                </c:pt>
                <c:pt idx="2581">
                  <c:v>-17.76171875</c:v>
                </c:pt>
                <c:pt idx="2582">
                  <c:v>-17.76171875</c:v>
                </c:pt>
                <c:pt idx="2583">
                  <c:v>-17.69140625</c:v>
                </c:pt>
                <c:pt idx="2584">
                  <c:v>-17.69140625</c:v>
                </c:pt>
                <c:pt idx="2585">
                  <c:v>-17.69140625</c:v>
                </c:pt>
                <c:pt idx="2586">
                  <c:v>-17.69140625</c:v>
                </c:pt>
                <c:pt idx="2587">
                  <c:v>-17.69140625</c:v>
                </c:pt>
                <c:pt idx="2588">
                  <c:v>-17.69140625</c:v>
                </c:pt>
                <c:pt idx="2589">
                  <c:v>-17.69140625</c:v>
                </c:pt>
                <c:pt idx="2590">
                  <c:v>-17.69140625</c:v>
                </c:pt>
                <c:pt idx="2591">
                  <c:v>-17.69140625</c:v>
                </c:pt>
                <c:pt idx="2592">
                  <c:v>-17.69140625</c:v>
                </c:pt>
                <c:pt idx="2593">
                  <c:v>-17.69140625</c:v>
                </c:pt>
                <c:pt idx="2594">
                  <c:v>-17.69140625</c:v>
                </c:pt>
                <c:pt idx="2595">
                  <c:v>-17.69140625</c:v>
                </c:pt>
                <c:pt idx="2596">
                  <c:v>-17.69140625</c:v>
                </c:pt>
                <c:pt idx="2597">
                  <c:v>-17.69140625</c:v>
                </c:pt>
                <c:pt idx="2598">
                  <c:v>-17.69140625</c:v>
                </c:pt>
                <c:pt idx="2599">
                  <c:v>-17.69140625</c:v>
                </c:pt>
                <c:pt idx="2600">
                  <c:v>-17.69140625</c:v>
                </c:pt>
                <c:pt idx="2601">
                  <c:v>-17.69140625</c:v>
                </c:pt>
                <c:pt idx="2602">
                  <c:v>-17.69140625</c:v>
                </c:pt>
                <c:pt idx="2603">
                  <c:v>-17.69140625</c:v>
                </c:pt>
                <c:pt idx="2604">
                  <c:v>-17.69140625</c:v>
                </c:pt>
                <c:pt idx="2605">
                  <c:v>-17.69140625</c:v>
                </c:pt>
                <c:pt idx="2606">
                  <c:v>-17.69140625</c:v>
                </c:pt>
                <c:pt idx="2607">
                  <c:v>-17.69140625</c:v>
                </c:pt>
                <c:pt idx="2608">
                  <c:v>-17.69140625</c:v>
                </c:pt>
                <c:pt idx="2609">
                  <c:v>-17.69140625</c:v>
                </c:pt>
                <c:pt idx="2610">
                  <c:v>-17.69140625</c:v>
                </c:pt>
                <c:pt idx="2611">
                  <c:v>-17.69140625</c:v>
                </c:pt>
                <c:pt idx="2612">
                  <c:v>-17.69140625</c:v>
                </c:pt>
                <c:pt idx="2613">
                  <c:v>-17.69140625</c:v>
                </c:pt>
                <c:pt idx="2614">
                  <c:v>-17.69140625</c:v>
                </c:pt>
                <c:pt idx="2615">
                  <c:v>-17.62890625</c:v>
                </c:pt>
                <c:pt idx="2616">
                  <c:v>-17.62890625</c:v>
                </c:pt>
                <c:pt idx="2617">
                  <c:v>-17.62890625</c:v>
                </c:pt>
                <c:pt idx="2618">
                  <c:v>-17.62890625</c:v>
                </c:pt>
                <c:pt idx="2619">
                  <c:v>-17.62890625</c:v>
                </c:pt>
                <c:pt idx="2620">
                  <c:v>-17.62890625</c:v>
                </c:pt>
                <c:pt idx="2621">
                  <c:v>-17.62890625</c:v>
                </c:pt>
                <c:pt idx="2622">
                  <c:v>-17.62890625</c:v>
                </c:pt>
                <c:pt idx="2623">
                  <c:v>-17.62890625</c:v>
                </c:pt>
                <c:pt idx="2624">
                  <c:v>-17.62890625</c:v>
                </c:pt>
                <c:pt idx="2625">
                  <c:v>-17.62890625</c:v>
                </c:pt>
                <c:pt idx="2626">
                  <c:v>-17.62890625</c:v>
                </c:pt>
                <c:pt idx="2627">
                  <c:v>-17.62890625</c:v>
                </c:pt>
                <c:pt idx="2628">
                  <c:v>-17.62890625</c:v>
                </c:pt>
                <c:pt idx="2629">
                  <c:v>-17.62890625</c:v>
                </c:pt>
                <c:pt idx="2630">
                  <c:v>-17.62890625</c:v>
                </c:pt>
                <c:pt idx="2631">
                  <c:v>-17.62890625</c:v>
                </c:pt>
                <c:pt idx="2632">
                  <c:v>-17.62890625</c:v>
                </c:pt>
                <c:pt idx="2633">
                  <c:v>-17.62890625</c:v>
                </c:pt>
                <c:pt idx="2634">
                  <c:v>-17.62890625</c:v>
                </c:pt>
                <c:pt idx="2635">
                  <c:v>-17.62890625</c:v>
                </c:pt>
                <c:pt idx="2636">
                  <c:v>-17.62890625</c:v>
                </c:pt>
                <c:pt idx="2637">
                  <c:v>-17.62890625</c:v>
                </c:pt>
                <c:pt idx="2638">
                  <c:v>-17.62890625</c:v>
                </c:pt>
                <c:pt idx="2639">
                  <c:v>-17.62890625</c:v>
                </c:pt>
                <c:pt idx="2640">
                  <c:v>-17.62890625</c:v>
                </c:pt>
                <c:pt idx="2641">
                  <c:v>-17.62890625</c:v>
                </c:pt>
                <c:pt idx="2642">
                  <c:v>-17.62890625</c:v>
                </c:pt>
                <c:pt idx="2643">
                  <c:v>-17.62890625</c:v>
                </c:pt>
                <c:pt idx="2644">
                  <c:v>-17.62890625</c:v>
                </c:pt>
                <c:pt idx="2645">
                  <c:v>-17.62890625</c:v>
                </c:pt>
                <c:pt idx="2646">
                  <c:v>-17.62890625</c:v>
                </c:pt>
                <c:pt idx="2647">
                  <c:v>-17.62890625</c:v>
                </c:pt>
                <c:pt idx="2648">
                  <c:v>-17.62890625</c:v>
                </c:pt>
                <c:pt idx="2649">
                  <c:v>-17.62890625</c:v>
                </c:pt>
                <c:pt idx="2650">
                  <c:v>-17.62890625</c:v>
                </c:pt>
                <c:pt idx="2651">
                  <c:v>-17.62890625</c:v>
                </c:pt>
                <c:pt idx="2652">
                  <c:v>-17.62890625</c:v>
                </c:pt>
                <c:pt idx="2653">
                  <c:v>-17.62890625</c:v>
                </c:pt>
                <c:pt idx="2654">
                  <c:v>-17.62890625</c:v>
                </c:pt>
                <c:pt idx="2655">
                  <c:v>-17.62890625</c:v>
                </c:pt>
                <c:pt idx="2656">
                  <c:v>-17.62890625</c:v>
                </c:pt>
                <c:pt idx="2657">
                  <c:v>-17.62890625</c:v>
                </c:pt>
                <c:pt idx="2658">
                  <c:v>-17.62890625</c:v>
                </c:pt>
                <c:pt idx="2659">
                  <c:v>-17.62890625</c:v>
                </c:pt>
                <c:pt idx="2660">
                  <c:v>-17.62890625</c:v>
                </c:pt>
                <c:pt idx="2661">
                  <c:v>-17.62890625</c:v>
                </c:pt>
                <c:pt idx="2662">
                  <c:v>-17.62890625</c:v>
                </c:pt>
                <c:pt idx="2663">
                  <c:v>-17.58984375</c:v>
                </c:pt>
                <c:pt idx="2664">
                  <c:v>-17.58984375</c:v>
                </c:pt>
                <c:pt idx="2665">
                  <c:v>-17.58984375</c:v>
                </c:pt>
                <c:pt idx="2666">
                  <c:v>-17.58984375</c:v>
                </c:pt>
                <c:pt idx="2667">
                  <c:v>-17.58984375</c:v>
                </c:pt>
                <c:pt idx="2668">
                  <c:v>-17.58984375</c:v>
                </c:pt>
                <c:pt idx="2669">
                  <c:v>-17.58984375</c:v>
                </c:pt>
                <c:pt idx="2670">
                  <c:v>-17.58984375</c:v>
                </c:pt>
                <c:pt idx="2671">
                  <c:v>-17.58984375</c:v>
                </c:pt>
                <c:pt idx="2672">
                  <c:v>-17.58984375</c:v>
                </c:pt>
                <c:pt idx="2673">
                  <c:v>-17.58984375</c:v>
                </c:pt>
                <c:pt idx="2674">
                  <c:v>-17.58984375</c:v>
                </c:pt>
                <c:pt idx="2675">
                  <c:v>-17.58984375</c:v>
                </c:pt>
                <c:pt idx="2676">
                  <c:v>-17.58984375</c:v>
                </c:pt>
                <c:pt idx="2677">
                  <c:v>-17.58984375</c:v>
                </c:pt>
                <c:pt idx="2678">
                  <c:v>-17.58984375</c:v>
                </c:pt>
                <c:pt idx="2679">
                  <c:v>-17.58984375</c:v>
                </c:pt>
                <c:pt idx="2680">
                  <c:v>-17.58984375</c:v>
                </c:pt>
                <c:pt idx="2681">
                  <c:v>-17.58984375</c:v>
                </c:pt>
                <c:pt idx="2682">
                  <c:v>-17.58984375</c:v>
                </c:pt>
                <c:pt idx="2683">
                  <c:v>-17.58984375</c:v>
                </c:pt>
                <c:pt idx="2684">
                  <c:v>-17.58984375</c:v>
                </c:pt>
                <c:pt idx="2685">
                  <c:v>-17.58984375</c:v>
                </c:pt>
                <c:pt idx="2686">
                  <c:v>-17.58984375</c:v>
                </c:pt>
                <c:pt idx="2687">
                  <c:v>-17.58984375</c:v>
                </c:pt>
                <c:pt idx="2688">
                  <c:v>-17.58984375</c:v>
                </c:pt>
                <c:pt idx="2689">
                  <c:v>-17.58984375</c:v>
                </c:pt>
                <c:pt idx="2690">
                  <c:v>-17.58984375</c:v>
                </c:pt>
                <c:pt idx="2691">
                  <c:v>-17.58984375</c:v>
                </c:pt>
                <c:pt idx="2692">
                  <c:v>-17.58984375</c:v>
                </c:pt>
                <c:pt idx="2693">
                  <c:v>-17.58984375</c:v>
                </c:pt>
                <c:pt idx="2694">
                  <c:v>-17.58984375</c:v>
                </c:pt>
                <c:pt idx="2695">
                  <c:v>-17.58984375</c:v>
                </c:pt>
                <c:pt idx="2696">
                  <c:v>-17.58984375</c:v>
                </c:pt>
                <c:pt idx="2697">
                  <c:v>-17.58984375</c:v>
                </c:pt>
                <c:pt idx="2698">
                  <c:v>-17.58984375</c:v>
                </c:pt>
                <c:pt idx="2699">
                  <c:v>-17.58984375</c:v>
                </c:pt>
                <c:pt idx="2700">
                  <c:v>-17.58984375</c:v>
                </c:pt>
                <c:pt idx="2701">
                  <c:v>-17.58984375</c:v>
                </c:pt>
                <c:pt idx="2702">
                  <c:v>-17.58984375</c:v>
                </c:pt>
                <c:pt idx="2703">
                  <c:v>-17.4140625</c:v>
                </c:pt>
                <c:pt idx="2704">
                  <c:v>-17.4140625</c:v>
                </c:pt>
                <c:pt idx="2705">
                  <c:v>-17.4140625</c:v>
                </c:pt>
                <c:pt idx="2706">
                  <c:v>-17.4140625</c:v>
                </c:pt>
                <c:pt idx="2707">
                  <c:v>-17.4140625</c:v>
                </c:pt>
                <c:pt idx="2708">
                  <c:v>-17.4140625</c:v>
                </c:pt>
                <c:pt idx="2709">
                  <c:v>-17.4140625</c:v>
                </c:pt>
                <c:pt idx="2710">
                  <c:v>-17.4140625</c:v>
                </c:pt>
                <c:pt idx="2711">
                  <c:v>-17.4140625</c:v>
                </c:pt>
                <c:pt idx="2712">
                  <c:v>-17.4140625</c:v>
                </c:pt>
                <c:pt idx="2713">
                  <c:v>-17.4140625</c:v>
                </c:pt>
                <c:pt idx="2714">
                  <c:v>-17.4140625</c:v>
                </c:pt>
                <c:pt idx="2715">
                  <c:v>-17.4140625</c:v>
                </c:pt>
                <c:pt idx="2716">
                  <c:v>-17.4140625</c:v>
                </c:pt>
                <c:pt idx="2717">
                  <c:v>-17.4140625</c:v>
                </c:pt>
                <c:pt idx="2718">
                  <c:v>-17.4140625</c:v>
                </c:pt>
                <c:pt idx="2719">
                  <c:v>-17.4140625</c:v>
                </c:pt>
                <c:pt idx="2720">
                  <c:v>-17.4140625</c:v>
                </c:pt>
                <c:pt idx="2721">
                  <c:v>-17.4140625</c:v>
                </c:pt>
                <c:pt idx="2722">
                  <c:v>-17.4140625</c:v>
                </c:pt>
                <c:pt idx="2723">
                  <c:v>-17.4140625</c:v>
                </c:pt>
                <c:pt idx="2724">
                  <c:v>-17.4140625</c:v>
                </c:pt>
                <c:pt idx="2725">
                  <c:v>-17.4140625</c:v>
                </c:pt>
                <c:pt idx="2726">
                  <c:v>-17.4140625</c:v>
                </c:pt>
                <c:pt idx="2727">
                  <c:v>-17.4140625</c:v>
                </c:pt>
                <c:pt idx="2728">
                  <c:v>-17.4140625</c:v>
                </c:pt>
                <c:pt idx="2729">
                  <c:v>-17.4140625</c:v>
                </c:pt>
                <c:pt idx="2730">
                  <c:v>-17.4140625</c:v>
                </c:pt>
                <c:pt idx="2731">
                  <c:v>-17.4140625</c:v>
                </c:pt>
                <c:pt idx="2732">
                  <c:v>-17.4140625</c:v>
                </c:pt>
                <c:pt idx="2733">
                  <c:v>-17.4140625</c:v>
                </c:pt>
                <c:pt idx="2734">
                  <c:v>-17.4140625</c:v>
                </c:pt>
                <c:pt idx="2735">
                  <c:v>-17.4140625</c:v>
                </c:pt>
                <c:pt idx="2736">
                  <c:v>-17.4140625</c:v>
                </c:pt>
                <c:pt idx="2737">
                  <c:v>-17.4140625</c:v>
                </c:pt>
                <c:pt idx="2738">
                  <c:v>-17.4140625</c:v>
                </c:pt>
                <c:pt idx="2739">
                  <c:v>-17.4140625</c:v>
                </c:pt>
                <c:pt idx="2740">
                  <c:v>-17.4140625</c:v>
                </c:pt>
                <c:pt idx="2741">
                  <c:v>-17.4140625</c:v>
                </c:pt>
                <c:pt idx="2742">
                  <c:v>-17.4140625</c:v>
                </c:pt>
                <c:pt idx="2743">
                  <c:v>-17.4140625</c:v>
                </c:pt>
                <c:pt idx="2744">
                  <c:v>-17.4140625</c:v>
                </c:pt>
                <c:pt idx="2745">
                  <c:v>-17.4140625</c:v>
                </c:pt>
                <c:pt idx="2746">
                  <c:v>-17.1953125</c:v>
                </c:pt>
                <c:pt idx="2747">
                  <c:v>-17.1953125</c:v>
                </c:pt>
                <c:pt idx="2748">
                  <c:v>-17.1953125</c:v>
                </c:pt>
                <c:pt idx="2749">
                  <c:v>-17.1953125</c:v>
                </c:pt>
                <c:pt idx="2750">
                  <c:v>-17.1953125</c:v>
                </c:pt>
                <c:pt idx="2751">
                  <c:v>-17.1953125</c:v>
                </c:pt>
                <c:pt idx="2752">
                  <c:v>-17.1953125</c:v>
                </c:pt>
                <c:pt idx="2753">
                  <c:v>-17.1953125</c:v>
                </c:pt>
                <c:pt idx="2754">
                  <c:v>-17.1953125</c:v>
                </c:pt>
                <c:pt idx="2755">
                  <c:v>-17.1953125</c:v>
                </c:pt>
                <c:pt idx="2756">
                  <c:v>-17.1953125</c:v>
                </c:pt>
                <c:pt idx="2757">
                  <c:v>-17.1953125</c:v>
                </c:pt>
                <c:pt idx="2758">
                  <c:v>-17.1953125</c:v>
                </c:pt>
                <c:pt idx="2759">
                  <c:v>-17.1953125</c:v>
                </c:pt>
                <c:pt idx="2760">
                  <c:v>-17.1953125</c:v>
                </c:pt>
                <c:pt idx="2761">
                  <c:v>-17.1953125</c:v>
                </c:pt>
                <c:pt idx="2762">
                  <c:v>-17.1953125</c:v>
                </c:pt>
                <c:pt idx="2763">
                  <c:v>-17.1953125</c:v>
                </c:pt>
                <c:pt idx="2764">
                  <c:v>-17.1953125</c:v>
                </c:pt>
                <c:pt idx="2765">
                  <c:v>-17.1953125</c:v>
                </c:pt>
                <c:pt idx="2766">
                  <c:v>-17.1953125</c:v>
                </c:pt>
                <c:pt idx="2767">
                  <c:v>-17.1953125</c:v>
                </c:pt>
                <c:pt idx="2768">
                  <c:v>-17.1953125</c:v>
                </c:pt>
                <c:pt idx="2769">
                  <c:v>-17.1953125</c:v>
                </c:pt>
                <c:pt idx="2770">
                  <c:v>-17.1953125</c:v>
                </c:pt>
                <c:pt idx="2771">
                  <c:v>-17.1953125</c:v>
                </c:pt>
                <c:pt idx="2772">
                  <c:v>-17.1953125</c:v>
                </c:pt>
                <c:pt idx="2773">
                  <c:v>-17.1953125</c:v>
                </c:pt>
                <c:pt idx="2774">
                  <c:v>-17.1953125</c:v>
                </c:pt>
                <c:pt idx="2775">
                  <c:v>-17.1953125</c:v>
                </c:pt>
                <c:pt idx="2776">
                  <c:v>-17.1953125</c:v>
                </c:pt>
                <c:pt idx="2777">
                  <c:v>-17.1953125</c:v>
                </c:pt>
                <c:pt idx="2778">
                  <c:v>-17.1953125</c:v>
                </c:pt>
                <c:pt idx="2779">
                  <c:v>-17.14453125</c:v>
                </c:pt>
                <c:pt idx="2780">
                  <c:v>-17.14453125</c:v>
                </c:pt>
                <c:pt idx="2781">
                  <c:v>-17.14453125</c:v>
                </c:pt>
                <c:pt idx="2782">
                  <c:v>-17.14453125</c:v>
                </c:pt>
                <c:pt idx="2783">
                  <c:v>-17.14453125</c:v>
                </c:pt>
                <c:pt idx="2784">
                  <c:v>-17.14453125</c:v>
                </c:pt>
                <c:pt idx="2785">
                  <c:v>-17.14453125</c:v>
                </c:pt>
                <c:pt idx="2786">
                  <c:v>-17.14453125</c:v>
                </c:pt>
                <c:pt idx="2787">
                  <c:v>-17.14453125</c:v>
                </c:pt>
                <c:pt idx="2788">
                  <c:v>-17.14453125</c:v>
                </c:pt>
                <c:pt idx="2789">
                  <c:v>-17.14453125</c:v>
                </c:pt>
                <c:pt idx="2790">
                  <c:v>-17.14453125</c:v>
                </c:pt>
                <c:pt idx="2791">
                  <c:v>-17.14453125</c:v>
                </c:pt>
                <c:pt idx="2792">
                  <c:v>-17.14453125</c:v>
                </c:pt>
                <c:pt idx="2793">
                  <c:v>-17.14453125</c:v>
                </c:pt>
                <c:pt idx="2794">
                  <c:v>-17.14453125</c:v>
                </c:pt>
                <c:pt idx="2795">
                  <c:v>-17.14453125</c:v>
                </c:pt>
                <c:pt idx="2796">
                  <c:v>-17.14453125</c:v>
                </c:pt>
                <c:pt idx="2797">
                  <c:v>-17.14453125</c:v>
                </c:pt>
                <c:pt idx="2798">
                  <c:v>-17.14453125</c:v>
                </c:pt>
                <c:pt idx="2799">
                  <c:v>-17.14453125</c:v>
                </c:pt>
                <c:pt idx="2800">
                  <c:v>-17.14453125</c:v>
                </c:pt>
                <c:pt idx="2801">
                  <c:v>-17.14453125</c:v>
                </c:pt>
                <c:pt idx="2802">
                  <c:v>-17.14453125</c:v>
                </c:pt>
                <c:pt idx="2803">
                  <c:v>-17.14453125</c:v>
                </c:pt>
                <c:pt idx="2804">
                  <c:v>-17.14453125</c:v>
                </c:pt>
                <c:pt idx="2805">
                  <c:v>-17.14453125</c:v>
                </c:pt>
                <c:pt idx="2806">
                  <c:v>-17.14453125</c:v>
                </c:pt>
                <c:pt idx="2807">
                  <c:v>-17.14453125</c:v>
                </c:pt>
                <c:pt idx="2808">
                  <c:v>-17.14453125</c:v>
                </c:pt>
                <c:pt idx="2809">
                  <c:v>-17.14453125</c:v>
                </c:pt>
                <c:pt idx="2810">
                  <c:v>-17.14453125</c:v>
                </c:pt>
                <c:pt idx="2811">
                  <c:v>-17.14453125</c:v>
                </c:pt>
                <c:pt idx="2812">
                  <c:v>-17.14453125</c:v>
                </c:pt>
                <c:pt idx="2813">
                  <c:v>-17.14453125</c:v>
                </c:pt>
                <c:pt idx="2814">
                  <c:v>-17.14453125</c:v>
                </c:pt>
                <c:pt idx="2815">
                  <c:v>-17.14453125</c:v>
                </c:pt>
                <c:pt idx="2816">
                  <c:v>-17.14453125</c:v>
                </c:pt>
                <c:pt idx="2817">
                  <c:v>-17.14453125</c:v>
                </c:pt>
                <c:pt idx="2818">
                  <c:v>-17.14453125</c:v>
                </c:pt>
                <c:pt idx="2819">
                  <c:v>-17.14453125</c:v>
                </c:pt>
                <c:pt idx="2820">
                  <c:v>-17.14453125</c:v>
                </c:pt>
                <c:pt idx="2821">
                  <c:v>-17.14453125</c:v>
                </c:pt>
                <c:pt idx="2822">
                  <c:v>-17.14453125</c:v>
                </c:pt>
                <c:pt idx="2823">
                  <c:v>-17.14453125</c:v>
                </c:pt>
                <c:pt idx="2824">
                  <c:v>-17.13671875</c:v>
                </c:pt>
                <c:pt idx="2825">
                  <c:v>-17.13671875</c:v>
                </c:pt>
                <c:pt idx="2826">
                  <c:v>-17.13671875</c:v>
                </c:pt>
                <c:pt idx="2827">
                  <c:v>-17.13671875</c:v>
                </c:pt>
                <c:pt idx="2828">
                  <c:v>-17.13671875</c:v>
                </c:pt>
                <c:pt idx="2829">
                  <c:v>-17.13671875</c:v>
                </c:pt>
                <c:pt idx="2830">
                  <c:v>-17.13671875</c:v>
                </c:pt>
                <c:pt idx="2831">
                  <c:v>-17.13671875</c:v>
                </c:pt>
                <c:pt idx="2832">
                  <c:v>-17.13671875</c:v>
                </c:pt>
                <c:pt idx="2833">
                  <c:v>-17.13671875</c:v>
                </c:pt>
                <c:pt idx="2834">
                  <c:v>-17.13671875</c:v>
                </c:pt>
                <c:pt idx="2835">
                  <c:v>-17.13671875</c:v>
                </c:pt>
                <c:pt idx="2836">
                  <c:v>-17.13671875</c:v>
                </c:pt>
                <c:pt idx="2837">
                  <c:v>-17.13671875</c:v>
                </c:pt>
                <c:pt idx="2838">
                  <c:v>-17.13671875</c:v>
                </c:pt>
                <c:pt idx="2839">
                  <c:v>-17.13671875</c:v>
                </c:pt>
                <c:pt idx="2840">
                  <c:v>-17.13671875</c:v>
                </c:pt>
                <c:pt idx="2841">
                  <c:v>-17.13671875</c:v>
                </c:pt>
                <c:pt idx="2842">
                  <c:v>-17.13671875</c:v>
                </c:pt>
                <c:pt idx="2843">
                  <c:v>-17.13671875</c:v>
                </c:pt>
                <c:pt idx="2844">
                  <c:v>-17.13671875</c:v>
                </c:pt>
                <c:pt idx="2845">
                  <c:v>-17.13671875</c:v>
                </c:pt>
                <c:pt idx="2846">
                  <c:v>-17.13671875</c:v>
                </c:pt>
                <c:pt idx="2847">
                  <c:v>-17.13671875</c:v>
                </c:pt>
                <c:pt idx="2848">
                  <c:v>-17.13671875</c:v>
                </c:pt>
                <c:pt idx="2849">
                  <c:v>-17.13671875</c:v>
                </c:pt>
                <c:pt idx="2850">
                  <c:v>-17.13671875</c:v>
                </c:pt>
                <c:pt idx="2851">
                  <c:v>-17.13671875</c:v>
                </c:pt>
                <c:pt idx="2852">
                  <c:v>-17.13671875</c:v>
                </c:pt>
                <c:pt idx="2853">
                  <c:v>-17.13671875</c:v>
                </c:pt>
                <c:pt idx="2854">
                  <c:v>-17.13671875</c:v>
                </c:pt>
                <c:pt idx="2855">
                  <c:v>-17.13671875</c:v>
                </c:pt>
                <c:pt idx="2856">
                  <c:v>-17.13671875</c:v>
                </c:pt>
                <c:pt idx="2857">
                  <c:v>-17.13671875</c:v>
                </c:pt>
                <c:pt idx="2858">
                  <c:v>-17.13671875</c:v>
                </c:pt>
                <c:pt idx="2859">
                  <c:v>-17.13671875</c:v>
                </c:pt>
                <c:pt idx="2860">
                  <c:v>-17.13671875</c:v>
                </c:pt>
                <c:pt idx="2861">
                  <c:v>-17.13671875</c:v>
                </c:pt>
                <c:pt idx="2862">
                  <c:v>-17.13671875</c:v>
                </c:pt>
                <c:pt idx="2863">
                  <c:v>-16.76171875</c:v>
                </c:pt>
                <c:pt idx="2864">
                  <c:v>-16.76171875</c:v>
                </c:pt>
                <c:pt idx="2865">
                  <c:v>-16.76171875</c:v>
                </c:pt>
                <c:pt idx="2866">
                  <c:v>-16.76171875</c:v>
                </c:pt>
                <c:pt idx="2867">
                  <c:v>-16.76171875</c:v>
                </c:pt>
                <c:pt idx="2868">
                  <c:v>-16.76171875</c:v>
                </c:pt>
                <c:pt idx="2869">
                  <c:v>-16.76171875</c:v>
                </c:pt>
                <c:pt idx="2870">
                  <c:v>-16.76171875</c:v>
                </c:pt>
                <c:pt idx="2871">
                  <c:v>-16.76171875</c:v>
                </c:pt>
                <c:pt idx="2872">
                  <c:v>-16.76171875</c:v>
                </c:pt>
                <c:pt idx="2873">
                  <c:v>-16.76171875</c:v>
                </c:pt>
                <c:pt idx="2874">
                  <c:v>-16.76171875</c:v>
                </c:pt>
                <c:pt idx="2875">
                  <c:v>-16.76171875</c:v>
                </c:pt>
                <c:pt idx="2876">
                  <c:v>-16.76171875</c:v>
                </c:pt>
                <c:pt idx="2877">
                  <c:v>-16.76171875</c:v>
                </c:pt>
                <c:pt idx="2878">
                  <c:v>-16.76171875</c:v>
                </c:pt>
                <c:pt idx="2879">
                  <c:v>-16.76171875</c:v>
                </c:pt>
                <c:pt idx="2880">
                  <c:v>-16.76171875</c:v>
                </c:pt>
                <c:pt idx="2881">
                  <c:v>-16.76171875</c:v>
                </c:pt>
                <c:pt idx="2882">
                  <c:v>-16.76171875</c:v>
                </c:pt>
                <c:pt idx="2883">
                  <c:v>-16.76171875</c:v>
                </c:pt>
                <c:pt idx="2884">
                  <c:v>-16.76171875</c:v>
                </c:pt>
                <c:pt idx="2885">
                  <c:v>-16.76171875</c:v>
                </c:pt>
                <c:pt idx="2886">
                  <c:v>-16.76171875</c:v>
                </c:pt>
                <c:pt idx="2887">
                  <c:v>-16.76171875</c:v>
                </c:pt>
                <c:pt idx="2888">
                  <c:v>-16.76171875</c:v>
                </c:pt>
                <c:pt idx="2889">
                  <c:v>-16.76171875</c:v>
                </c:pt>
                <c:pt idx="2890">
                  <c:v>-16.76171875</c:v>
                </c:pt>
                <c:pt idx="2891">
                  <c:v>-16.76171875</c:v>
                </c:pt>
                <c:pt idx="2892">
                  <c:v>-16.76171875</c:v>
                </c:pt>
                <c:pt idx="2893">
                  <c:v>-16.76171875</c:v>
                </c:pt>
                <c:pt idx="2894">
                  <c:v>-16.76171875</c:v>
                </c:pt>
                <c:pt idx="2895">
                  <c:v>-16.76171875</c:v>
                </c:pt>
                <c:pt idx="2896">
                  <c:v>-16.76171875</c:v>
                </c:pt>
                <c:pt idx="2897">
                  <c:v>-16.76171875</c:v>
                </c:pt>
                <c:pt idx="2898">
                  <c:v>-16.76171875</c:v>
                </c:pt>
                <c:pt idx="2899">
                  <c:v>-16.76171875</c:v>
                </c:pt>
                <c:pt idx="2900">
                  <c:v>-16.76171875</c:v>
                </c:pt>
                <c:pt idx="2901">
                  <c:v>-16.76171875</c:v>
                </c:pt>
                <c:pt idx="2902">
                  <c:v>-16.76171875</c:v>
                </c:pt>
                <c:pt idx="2903">
                  <c:v>-16.76171875</c:v>
                </c:pt>
                <c:pt idx="2904">
                  <c:v>-16.76171875</c:v>
                </c:pt>
                <c:pt idx="2905">
                  <c:v>-16.76171875</c:v>
                </c:pt>
                <c:pt idx="2906">
                  <c:v>-16.76171875</c:v>
                </c:pt>
                <c:pt idx="2907">
                  <c:v>-16.76171875</c:v>
                </c:pt>
                <c:pt idx="2908">
                  <c:v>-16.76171875</c:v>
                </c:pt>
                <c:pt idx="2909">
                  <c:v>-16.76171875</c:v>
                </c:pt>
                <c:pt idx="2910">
                  <c:v>-16.76171875</c:v>
                </c:pt>
                <c:pt idx="2911">
                  <c:v>-16.76171875</c:v>
                </c:pt>
                <c:pt idx="2912">
                  <c:v>-16.76171875</c:v>
                </c:pt>
                <c:pt idx="2913">
                  <c:v>-16.76171875</c:v>
                </c:pt>
                <c:pt idx="2914">
                  <c:v>-16.76171875</c:v>
                </c:pt>
                <c:pt idx="2915">
                  <c:v>-16.76171875</c:v>
                </c:pt>
                <c:pt idx="2916">
                  <c:v>-16.69140625</c:v>
                </c:pt>
                <c:pt idx="2917">
                  <c:v>-16.69140625</c:v>
                </c:pt>
                <c:pt idx="2918">
                  <c:v>-16.69140625</c:v>
                </c:pt>
                <c:pt idx="2919">
                  <c:v>-16.69140625</c:v>
                </c:pt>
                <c:pt idx="2920">
                  <c:v>-16.69140625</c:v>
                </c:pt>
                <c:pt idx="2921">
                  <c:v>-16.69140625</c:v>
                </c:pt>
                <c:pt idx="2922">
                  <c:v>-16.69140625</c:v>
                </c:pt>
                <c:pt idx="2923">
                  <c:v>-16.69140625</c:v>
                </c:pt>
                <c:pt idx="2924">
                  <c:v>-16.69140625</c:v>
                </c:pt>
                <c:pt idx="2925">
                  <c:v>-16.69140625</c:v>
                </c:pt>
                <c:pt idx="2926">
                  <c:v>-16.69140625</c:v>
                </c:pt>
                <c:pt idx="2927">
                  <c:v>-16.69140625</c:v>
                </c:pt>
                <c:pt idx="2928">
                  <c:v>-16.69140625</c:v>
                </c:pt>
                <c:pt idx="2929">
                  <c:v>-16.69140625</c:v>
                </c:pt>
                <c:pt idx="2930">
                  <c:v>-16.69140625</c:v>
                </c:pt>
                <c:pt idx="2931">
                  <c:v>-16.69140625</c:v>
                </c:pt>
                <c:pt idx="2932">
                  <c:v>-16.69140625</c:v>
                </c:pt>
                <c:pt idx="2933">
                  <c:v>-16.69140625</c:v>
                </c:pt>
                <c:pt idx="2934">
                  <c:v>-16.69140625</c:v>
                </c:pt>
                <c:pt idx="2935">
                  <c:v>-16.69140625</c:v>
                </c:pt>
                <c:pt idx="2936">
                  <c:v>-16.69140625</c:v>
                </c:pt>
                <c:pt idx="2937">
                  <c:v>-16.69140625</c:v>
                </c:pt>
                <c:pt idx="2938">
                  <c:v>-16.69140625</c:v>
                </c:pt>
                <c:pt idx="2939">
                  <c:v>-16.69140625</c:v>
                </c:pt>
                <c:pt idx="2940">
                  <c:v>-16.69140625</c:v>
                </c:pt>
                <c:pt idx="2941">
                  <c:v>-16.69140625</c:v>
                </c:pt>
                <c:pt idx="2942">
                  <c:v>-16.69140625</c:v>
                </c:pt>
                <c:pt idx="2943">
                  <c:v>-16.69140625</c:v>
                </c:pt>
                <c:pt idx="2944">
                  <c:v>-16.69140625</c:v>
                </c:pt>
                <c:pt idx="2945">
                  <c:v>-16.69140625</c:v>
                </c:pt>
                <c:pt idx="2946">
                  <c:v>-16.69140625</c:v>
                </c:pt>
                <c:pt idx="2947">
                  <c:v>-16.69140625</c:v>
                </c:pt>
                <c:pt idx="2948">
                  <c:v>-16.69140625</c:v>
                </c:pt>
                <c:pt idx="2949">
                  <c:v>-16.69140625</c:v>
                </c:pt>
                <c:pt idx="2950">
                  <c:v>-16.69140625</c:v>
                </c:pt>
                <c:pt idx="2951">
                  <c:v>-16.69140625</c:v>
                </c:pt>
                <c:pt idx="2952">
                  <c:v>-16.69140625</c:v>
                </c:pt>
                <c:pt idx="2953">
                  <c:v>-16.69140625</c:v>
                </c:pt>
                <c:pt idx="2954">
                  <c:v>-16.69140625</c:v>
                </c:pt>
                <c:pt idx="2955">
                  <c:v>-16.69140625</c:v>
                </c:pt>
                <c:pt idx="2956">
                  <c:v>-16.69140625</c:v>
                </c:pt>
                <c:pt idx="2957">
                  <c:v>-16.69140625</c:v>
                </c:pt>
                <c:pt idx="2958">
                  <c:v>-16.69140625</c:v>
                </c:pt>
                <c:pt idx="2959">
                  <c:v>-16.69140625</c:v>
                </c:pt>
                <c:pt idx="2960">
                  <c:v>-16.69140625</c:v>
                </c:pt>
                <c:pt idx="2961">
                  <c:v>-16.69140625</c:v>
                </c:pt>
                <c:pt idx="2962">
                  <c:v>-16.69140625</c:v>
                </c:pt>
                <c:pt idx="2963">
                  <c:v>-16.69140625</c:v>
                </c:pt>
                <c:pt idx="2964">
                  <c:v>-16.69140625</c:v>
                </c:pt>
                <c:pt idx="2965">
                  <c:v>-16.69140625</c:v>
                </c:pt>
                <c:pt idx="2966">
                  <c:v>-16.69140625</c:v>
                </c:pt>
                <c:pt idx="2967">
                  <c:v>-16.69140625</c:v>
                </c:pt>
                <c:pt idx="2968">
                  <c:v>-16.69140625</c:v>
                </c:pt>
                <c:pt idx="2969">
                  <c:v>-16.69140625</c:v>
                </c:pt>
                <c:pt idx="2970">
                  <c:v>-16.69140625</c:v>
                </c:pt>
                <c:pt idx="2971">
                  <c:v>-16.69140625</c:v>
                </c:pt>
                <c:pt idx="2972">
                  <c:v>-16.69140625</c:v>
                </c:pt>
                <c:pt idx="2973">
                  <c:v>-16.69140625</c:v>
                </c:pt>
                <c:pt idx="2974">
                  <c:v>-16.69140625</c:v>
                </c:pt>
                <c:pt idx="2975">
                  <c:v>-16.69140625</c:v>
                </c:pt>
                <c:pt idx="2976">
                  <c:v>-16.69140625</c:v>
                </c:pt>
                <c:pt idx="2977">
                  <c:v>-16.69140625</c:v>
                </c:pt>
                <c:pt idx="2978">
                  <c:v>-16.69140625</c:v>
                </c:pt>
                <c:pt idx="2979">
                  <c:v>-16.69140625</c:v>
                </c:pt>
                <c:pt idx="2980">
                  <c:v>-16.69140625</c:v>
                </c:pt>
                <c:pt idx="2981">
                  <c:v>-16.69140625</c:v>
                </c:pt>
                <c:pt idx="2982">
                  <c:v>-16.69140625</c:v>
                </c:pt>
                <c:pt idx="2983">
                  <c:v>-16.69140625</c:v>
                </c:pt>
                <c:pt idx="2984">
                  <c:v>-16.69140625</c:v>
                </c:pt>
                <c:pt idx="2985">
                  <c:v>-16.62890625</c:v>
                </c:pt>
                <c:pt idx="2986">
                  <c:v>-16.62890625</c:v>
                </c:pt>
                <c:pt idx="2987">
                  <c:v>-16.62890625</c:v>
                </c:pt>
                <c:pt idx="2988">
                  <c:v>-16.62890625</c:v>
                </c:pt>
                <c:pt idx="2989">
                  <c:v>-16.62890625</c:v>
                </c:pt>
                <c:pt idx="2990">
                  <c:v>-16.62890625</c:v>
                </c:pt>
                <c:pt idx="2991">
                  <c:v>-16.62890625</c:v>
                </c:pt>
                <c:pt idx="2992">
                  <c:v>-16.62890625</c:v>
                </c:pt>
                <c:pt idx="2993">
                  <c:v>-16.62890625</c:v>
                </c:pt>
                <c:pt idx="2994">
                  <c:v>-16.62890625</c:v>
                </c:pt>
                <c:pt idx="2995">
                  <c:v>-16.62890625</c:v>
                </c:pt>
                <c:pt idx="2996">
                  <c:v>-16.62890625</c:v>
                </c:pt>
                <c:pt idx="2997">
                  <c:v>-16.62890625</c:v>
                </c:pt>
                <c:pt idx="2998">
                  <c:v>-16.62890625</c:v>
                </c:pt>
                <c:pt idx="2999">
                  <c:v>-16.62890625</c:v>
                </c:pt>
                <c:pt idx="3000">
                  <c:v>-16.62890625</c:v>
                </c:pt>
                <c:pt idx="3001">
                  <c:v>-16.62890625</c:v>
                </c:pt>
                <c:pt idx="3002">
                  <c:v>-16.62890625</c:v>
                </c:pt>
                <c:pt idx="3003">
                  <c:v>-16.62890625</c:v>
                </c:pt>
                <c:pt idx="3004">
                  <c:v>-16.62890625</c:v>
                </c:pt>
                <c:pt idx="3005">
                  <c:v>-16.62890625</c:v>
                </c:pt>
                <c:pt idx="3006">
                  <c:v>-16.62890625</c:v>
                </c:pt>
                <c:pt idx="3007">
                  <c:v>-16.62890625</c:v>
                </c:pt>
                <c:pt idx="3008">
                  <c:v>-16.62890625</c:v>
                </c:pt>
                <c:pt idx="3009">
                  <c:v>-16.62890625</c:v>
                </c:pt>
                <c:pt idx="3010">
                  <c:v>-16.62890625</c:v>
                </c:pt>
                <c:pt idx="3011">
                  <c:v>-16.62890625</c:v>
                </c:pt>
                <c:pt idx="3012">
                  <c:v>-16.62890625</c:v>
                </c:pt>
                <c:pt idx="3013">
                  <c:v>-16.62890625</c:v>
                </c:pt>
                <c:pt idx="3014">
                  <c:v>-16.62890625</c:v>
                </c:pt>
                <c:pt idx="3015">
                  <c:v>-16.62890625</c:v>
                </c:pt>
                <c:pt idx="3016">
                  <c:v>-16.62890625</c:v>
                </c:pt>
                <c:pt idx="3017">
                  <c:v>-16.62890625</c:v>
                </c:pt>
                <c:pt idx="3018">
                  <c:v>-16.62890625</c:v>
                </c:pt>
                <c:pt idx="3019">
                  <c:v>-16.62890625</c:v>
                </c:pt>
                <c:pt idx="3020">
                  <c:v>-16.62890625</c:v>
                </c:pt>
                <c:pt idx="3021">
                  <c:v>-16.62890625</c:v>
                </c:pt>
                <c:pt idx="3022">
                  <c:v>-16.62890625</c:v>
                </c:pt>
                <c:pt idx="3023">
                  <c:v>-16.62890625</c:v>
                </c:pt>
                <c:pt idx="3024">
                  <c:v>-16.62890625</c:v>
                </c:pt>
                <c:pt idx="3025">
                  <c:v>-16.62890625</c:v>
                </c:pt>
                <c:pt idx="3026">
                  <c:v>-16.62890625</c:v>
                </c:pt>
                <c:pt idx="3027">
                  <c:v>-16.62890625</c:v>
                </c:pt>
                <c:pt idx="3028">
                  <c:v>-16.62890625</c:v>
                </c:pt>
                <c:pt idx="3029">
                  <c:v>-16.62890625</c:v>
                </c:pt>
                <c:pt idx="3030">
                  <c:v>-16.62890625</c:v>
                </c:pt>
                <c:pt idx="3031">
                  <c:v>-16.62890625</c:v>
                </c:pt>
                <c:pt idx="3032">
                  <c:v>-16.62890625</c:v>
                </c:pt>
                <c:pt idx="3033">
                  <c:v>-16.62890625</c:v>
                </c:pt>
                <c:pt idx="3034">
                  <c:v>-16.62890625</c:v>
                </c:pt>
                <c:pt idx="3035">
                  <c:v>-16.62890625</c:v>
                </c:pt>
                <c:pt idx="3036">
                  <c:v>-16.62890625</c:v>
                </c:pt>
                <c:pt idx="3037">
                  <c:v>-16.62890625</c:v>
                </c:pt>
                <c:pt idx="3038">
                  <c:v>-16.62890625</c:v>
                </c:pt>
                <c:pt idx="3039">
                  <c:v>-16.62890625</c:v>
                </c:pt>
                <c:pt idx="3040">
                  <c:v>-16.62890625</c:v>
                </c:pt>
                <c:pt idx="3041">
                  <c:v>-16.62890625</c:v>
                </c:pt>
                <c:pt idx="3042">
                  <c:v>-16.62890625</c:v>
                </c:pt>
                <c:pt idx="3043">
                  <c:v>-16.62890625</c:v>
                </c:pt>
                <c:pt idx="3044">
                  <c:v>-16.62890625</c:v>
                </c:pt>
                <c:pt idx="3045">
                  <c:v>-16.62890625</c:v>
                </c:pt>
                <c:pt idx="3046">
                  <c:v>-16.62890625</c:v>
                </c:pt>
                <c:pt idx="3047">
                  <c:v>-16.62890625</c:v>
                </c:pt>
                <c:pt idx="3048">
                  <c:v>-16.62890625</c:v>
                </c:pt>
                <c:pt idx="3049">
                  <c:v>-16.62890625</c:v>
                </c:pt>
                <c:pt idx="3050">
                  <c:v>-16.62890625</c:v>
                </c:pt>
                <c:pt idx="3051">
                  <c:v>-16.62890625</c:v>
                </c:pt>
                <c:pt idx="3052">
                  <c:v>-16.62890625</c:v>
                </c:pt>
                <c:pt idx="3053">
                  <c:v>-16.62890625</c:v>
                </c:pt>
                <c:pt idx="3054">
                  <c:v>-16.62890625</c:v>
                </c:pt>
                <c:pt idx="3055">
                  <c:v>-16.58984375</c:v>
                </c:pt>
                <c:pt idx="3056">
                  <c:v>-16.58984375</c:v>
                </c:pt>
                <c:pt idx="3057">
                  <c:v>-16.58984375</c:v>
                </c:pt>
                <c:pt idx="3058">
                  <c:v>-16.58984375</c:v>
                </c:pt>
                <c:pt idx="3059">
                  <c:v>-16.58984375</c:v>
                </c:pt>
                <c:pt idx="3060">
                  <c:v>-16.58984375</c:v>
                </c:pt>
                <c:pt idx="3061">
                  <c:v>-16.58984375</c:v>
                </c:pt>
                <c:pt idx="3062">
                  <c:v>-16.58984375</c:v>
                </c:pt>
                <c:pt idx="3063">
                  <c:v>-16.58984375</c:v>
                </c:pt>
                <c:pt idx="3064">
                  <c:v>-16.58984375</c:v>
                </c:pt>
                <c:pt idx="3065">
                  <c:v>-16.58984375</c:v>
                </c:pt>
                <c:pt idx="3066">
                  <c:v>-16.58984375</c:v>
                </c:pt>
                <c:pt idx="3067">
                  <c:v>-16.58984375</c:v>
                </c:pt>
                <c:pt idx="3068">
                  <c:v>-16.58984375</c:v>
                </c:pt>
                <c:pt idx="3069">
                  <c:v>-16.58984375</c:v>
                </c:pt>
                <c:pt idx="3070">
                  <c:v>-16.58984375</c:v>
                </c:pt>
                <c:pt idx="3071">
                  <c:v>-16.58984375</c:v>
                </c:pt>
                <c:pt idx="3072">
                  <c:v>-16.58984375</c:v>
                </c:pt>
                <c:pt idx="3073">
                  <c:v>-16.58984375</c:v>
                </c:pt>
                <c:pt idx="3074">
                  <c:v>-16.58984375</c:v>
                </c:pt>
                <c:pt idx="3075">
                  <c:v>-16.58984375</c:v>
                </c:pt>
                <c:pt idx="3076">
                  <c:v>-16.58984375</c:v>
                </c:pt>
                <c:pt idx="3077">
                  <c:v>-16.58984375</c:v>
                </c:pt>
                <c:pt idx="3078">
                  <c:v>-16.58984375</c:v>
                </c:pt>
                <c:pt idx="3079">
                  <c:v>-16.58984375</c:v>
                </c:pt>
                <c:pt idx="3080">
                  <c:v>-16.58984375</c:v>
                </c:pt>
                <c:pt idx="3081">
                  <c:v>-16.58984375</c:v>
                </c:pt>
                <c:pt idx="3082">
                  <c:v>-16.58984375</c:v>
                </c:pt>
                <c:pt idx="3083">
                  <c:v>-16.58984375</c:v>
                </c:pt>
                <c:pt idx="3084">
                  <c:v>-16.58984375</c:v>
                </c:pt>
                <c:pt idx="3085">
                  <c:v>-16.58984375</c:v>
                </c:pt>
                <c:pt idx="3086">
                  <c:v>-16.58984375</c:v>
                </c:pt>
                <c:pt idx="3087">
                  <c:v>-16.58984375</c:v>
                </c:pt>
                <c:pt idx="3088">
                  <c:v>-16.58984375</c:v>
                </c:pt>
                <c:pt idx="3089">
                  <c:v>-16.58984375</c:v>
                </c:pt>
                <c:pt idx="3090">
                  <c:v>-16.58984375</c:v>
                </c:pt>
                <c:pt idx="3091">
                  <c:v>-16.58984375</c:v>
                </c:pt>
                <c:pt idx="3092">
                  <c:v>-16.58984375</c:v>
                </c:pt>
                <c:pt idx="3093">
                  <c:v>-16.58984375</c:v>
                </c:pt>
                <c:pt idx="3094">
                  <c:v>-16.58984375</c:v>
                </c:pt>
                <c:pt idx="3095">
                  <c:v>-16.58984375</c:v>
                </c:pt>
                <c:pt idx="3096">
                  <c:v>-16.58984375</c:v>
                </c:pt>
                <c:pt idx="3097">
                  <c:v>-16.58984375</c:v>
                </c:pt>
                <c:pt idx="3098">
                  <c:v>-16.58984375</c:v>
                </c:pt>
                <c:pt idx="3099">
                  <c:v>-16.58984375</c:v>
                </c:pt>
                <c:pt idx="3100">
                  <c:v>-16.58984375</c:v>
                </c:pt>
                <c:pt idx="3101">
                  <c:v>-16.4140625</c:v>
                </c:pt>
                <c:pt idx="3102">
                  <c:v>-16.4140625</c:v>
                </c:pt>
                <c:pt idx="3103">
                  <c:v>-16.4140625</c:v>
                </c:pt>
                <c:pt idx="3104">
                  <c:v>-16.4140625</c:v>
                </c:pt>
                <c:pt idx="3105">
                  <c:v>-16.4140625</c:v>
                </c:pt>
                <c:pt idx="3106">
                  <c:v>-16.4140625</c:v>
                </c:pt>
                <c:pt idx="3107">
                  <c:v>-16.4140625</c:v>
                </c:pt>
                <c:pt idx="3108">
                  <c:v>-16.4140625</c:v>
                </c:pt>
                <c:pt idx="3109">
                  <c:v>-16.4140625</c:v>
                </c:pt>
                <c:pt idx="3110">
                  <c:v>-16.4140625</c:v>
                </c:pt>
                <c:pt idx="3111">
                  <c:v>-16.4140625</c:v>
                </c:pt>
                <c:pt idx="3112">
                  <c:v>-16.4140625</c:v>
                </c:pt>
                <c:pt idx="3113">
                  <c:v>-16.4140625</c:v>
                </c:pt>
                <c:pt idx="3114">
                  <c:v>-16.4140625</c:v>
                </c:pt>
                <c:pt idx="3115">
                  <c:v>-16.4140625</c:v>
                </c:pt>
                <c:pt idx="3116">
                  <c:v>-16.4140625</c:v>
                </c:pt>
                <c:pt idx="3117">
                  <c:v>-16.4140625</c:v>
                </c:pt>
                <c:pt idx="3118">
                  <c:v>-16.4140625</c:v>
                </c:pt>
                <c:pt idx="3119">
                  <c:v>-16.4140625</c:v>
                </c:pt>
                <c:pt idx="3120">
                  <c:v>-16.4140625</c:v>
                </c:pt>
                <c:pt idx="3121">
                  <c:v>-16.4140625</c:v>
                </c:pt>
                <c:pt idx="3122">
                  <c:v>-16.4140625</c:v>
                </c:pt>
                <c:pt idx="3123">
                  <c:v>-16.4140625</c:v>
                </c:pt>
                <c:pt idx="3124">
                  <c:v>-16.4140625</c:v>
                </c:pt>
                <c:pt idx="3125">
                  <c:v>-16.4140625</c:v>
                </c:pt>
                <c:pt idx="3126">
                  <c:v>-16.4140625</c:v>
                </c:pt>
                <c:pt idx="3127">
                  <c:v>-16.4140625</c:v>
                </c:pt>
                <c:pt idx="3128">
                  <c:v>-16.4140625</c:v>
                </c:pt>
                <c:pt idx="3129">
                  <c:v>-16.4140625</c:v>
                </c:pt>
                <c:pt idx="3130">
                  <c:v>-16.4140625</c:v>
                </c:pt>
                <c:pt idx="3131">
                  <c:v>-16.4140625</c:v>
                </c:pt>
                <c:pt idx="3132">
                  <c:v>-16.4140625</c:v>
                </c:pt>
                <c:pt idx="3133">
                  <c:v>-16.4140625</c:v>
                </c:pt>
                <c:pt idx="3134">
                  <c:v>-16.4140625</c:v>
                </c:pt>
                <c:pt idx="3135">
                  <c:v>-16.4140625</c:v>
                </c:pt>
                <c:pt idx="3136">
                  <c:v>-16.4140625</c:v>
                </c:pt>
                <c:pt idx="3137">
                  <c:v>-16.4140625</c:v>
                </c:pt>
                <c:pt idx="3138">
                  <c:v>-16.4140625</c:v>
                </c:pt>
                <c:pt idx="3139">
                  <c:v>-16.4140625</c:v>
                </c:pt>
                <c:pt idx="3140">
                  <c:v>-16.4140625</c:v>
                </c:pt>
                <c:pt idx="3141">
                  <c:v>-16.4140625</c:v>
                </c:pt>
                <c:pt idx="3142">
                  <c:v>-16.4140625</c:v>
                </c:pt>
                <c:pt idx="3143">
                  <c:v>-16.4140625</c:v>
                </c:pt>
                <c:pt idx="3144">
                  <c:v>-16.4140625</c:v>
                </c:pt>
                <c:pt idx="3145">
                  <c:v>-16.4140625</c:v>
                </c:pt>
                <c:pt idx="3146">
                  <c:v>-16.4140625</c:v>
                </c:pt>
                <c:pt idx="3147">
                  <c:v>-16.4140625</c:v>
                </c:pt>
                <c:pt idx="3148">
                  <c:v>-16.4140625</c:v>
                </c:pt>
                <c:pt idx="3149">
                  <c:v>-16.4140625</c:v>
                </c:pt>
                <c:pt idx="3150">
                  <c:v>-16.4140625</c:v>
                </c:pt>
                <c:pt idx="3151">
                  <c:v>-16.4140625</c:v>
                </c:pt>
                <c:pt idx="3152">
                  <c:v>-16.4140625</c:v>
                </c:pt>
                <c:pt idx="3153">
                  <c:v>-16.4140625</c:v>
                </c:pt>
                <c:pt idx="3154">
                  <c:v>-16.4140625</c:v>
                </c:pt>
                <c:pt idx="3155">
                  <c:v>-16.4140625</c:v>
                </c:pt>
                <c:pt idx="3156">
                  <c:v>-16.4140625</c:v>
                </c:pt>
                <c:pt idx="3157">
                  <c:v>-16.4140625</c:v>
                </c:pt>
                <c:pt idx="3158">
                  <c:v>-16.4140625</c:v>
                </c:pt>
                <c:pt idx="3159">
                  <c:v>-16.4140625</c:v>
                </c:pt>
                <c:pt idx="3160">
                  <c:v>-16.4140625</c:v>
                </c:pt>
                <c:pt idx="3161">
                  <c:v>-16.4140625</c:v>
                </c:pt>
                <c:pt idx="3162">
                  <c:v>-16.4140625</c:v>
                </c:pt>
                <c:pt idx="3163">
                  <c:v>-16.4140625</c:v>
                </c:pt>
                <c:pt idx="3164">
                  <c:v>-16.4140625</c:v>
                </c:pt>
                <c:pt idx="3165">
                  <c:v>-16.4140625</c:v>
                </c:pt>
                <c:pt idx="3166">
                  <c:v>-16.1953125</c:v>
                </c:pt>
                <c:pt idx="3167">
                  <c:v>-16.1953125</c:v>
                </c:pt>
                <c:pt idx="3168">
                  <c:v>-16.1953125</c:v>
                </c:pt>
                <c:pt idx="3169">
                  <c:v>-16.1953125</c:v>
                </c:pt>
                <c:pt idx="3170">
                  <c:v>-16.1953125</c:v>
                </c:pt>
                <c:pt idx="3171">
                  <c:v>-16.1953125</c:v>
                </c:pt>
                <c:pt idx="3172">
                  <c:v>-16.1953125</c:v>
                </c:pt>
                <c:pt idx="3173">
                  <c:v>-16.1953125</c:v>
                </c:pt>
                <c:pt idx="3174">
                  <c:v>-16.1953125</c:v>
                </c:pt>
                <c:pt idx="3175">
                  <c:v>-16.1953125</c:v>
                </c:pt>
                <c:pt idx="3176">
                  <c:v>-16.1953125</c:v>
                </c:pt>
                <c:pt idx="3177">
                  <c:v>-16.1953125</c:v>
                </c:pt>
                <c:pt idx="3178">
                  <c:v>-16.1953125</c:v>
                </c:pt>
                <c:pt idx="3179">
                  <c:v>-16.1953125</c:v>
                </c:pt>
                <c:pt idx="3180">
                  <c:v>-16.1953125</c:v>
                </c:pt>
                <c:pt idx="3181">
                  <c:v>-16.1953125</c:v>
                </c:pt>
                <c:pt idx="3182">
                  <c:v>-16.1953125</c:v>
                </c:pt>
                <c:pt idx="3183">
                  <c:v>-16.1953125</c:v>
                </c:pt>
                <c:pt idx="3184">
                  <c:v>-16.1953125</c:v>
                </c:pt>
                <c:pt idx="3185">
                  <c:v>-16.1953125</c:v>
                </c:pt>
                <c:pt idx="3186">
                  <c:v>-16.1953125</c:v>
                </c:pt>
                <c:pt idx="3187">
                  <c:v>-16.1953125</c:v>
                </c:pt>
                <c:pt idx="3188">
                  <c:v>-16.1953125</c:v>
                </c:pt>
                <c:pt idx="3189">
                  <c:v>-16.1953125</c:v>
                </c:pt>
                <c:pt idx="3190">
                  <c:v>-16.1953125</c:v>
                </c:pt>
                <c:pt idx="3191">
                  <c:v>-16.1953125</c:v>
                </c:pt>
                <c:pt idx="3192">
                  <c:v>-16.1953125</c:v>
                </c:pt>
                <c:pt idx="3193">
                  <c:v>-16.1953125</c:v>
                </c:pt>
                <c:pt idx="3194">
                  <c:v>-16.1953125</c:v>
                </c:pt>
                <c:pt idx="3195">
                  <c:v>-16.1953125</c:v>
                </c:pt>
                <c:pt idx="3196">
                  <c:v>-16.1953125</c:v>
                </c:pt>
                <c:pt idx="3197">
                  <c:v>-16.1953125</c:v>
                </c:pt>
                <c:pt idx="3198">
                  <c:v>-16.1953125</c:v>
                </c:pt>
                <c:pt idx="3199">
                  <c:v>-16.1953125</c:v>
                </c:pt>
                <c:pt idx="3200">
                  <c:v>-16.1953125</c:v>
                </c:pt>
                <c:pt idx="3201">
                  <c:v>-16.1953125</c:v>
                </c:pt>
                <c:pt idx="3202">
                  <c:v>-16.1953125</c:v>
                </c:pt>
                <c:pt idx="3203">
                  <c:v>-16.1953125</c:v>
                </c:pt>
                <c:pt idx="3204">
                  <c:v>-16.1953125</c:v>
                </c:pt>
                <c:pt idx="3205">
                  <c:v>-16.1953125</c:v>
                </c:pt>
                <c:pt idx="3206">
                  <c:v>-16.1953125</c:v>
                </c:pt>
                <c:pt idx="3207">
                  <c:v>-16.1953125</c:v>
                </c:pt>
                <c:pt idx="3208">
                  <c:v>-16.1953125</c:v>
                </c:pt>
                <c:pt idx="3209">
                  <c:v>-16.1953125</c:v>
                </c:pt>
                <c:pt idx="3210">
                  <c:v>-16.1953125</c:v>
                </c:pt>
                <c:pt idx="3211">
                  <c:v>-16.1953125</c:v>
                </c:pt>
                <c:pt idx="3212">
                  <c:v>-16.1953125</c:v>
                </c:pt>
                <c:pt idx="3213">
                  <c:v>-16.1953125</c:v>
                </c:pt>
                <c:pt idx="3214">
                  <c:v>-16.1953125</c:v>
                </c:pt>
                <c:pt idx="3215">
                  <c:v>-16.1953125</c:v>
                </c:pt>
                <c:pt idx="3216">
                  <c:v>-16.1953125</c:v>
                </c:pt>
                <c:pt idx="3217">
                  <c:v>-16.1953125</c:v>
                </c:pt>
                <c:pt idx="3218">
                  <c:v>-16.1953125</c:v>
                </c:pt>
                <c:pt idx="3219">
                  <c:v>-16.1953125</c:v>
                </c:pt>
                <c:pt idx="3220">
                  <c:v>-16.1953125</c:v>
                </c:pt>
                <c:pt idx="3221">
                  <c:v>-16.1953125</c:v>
                </c:pt>
                <c:pt idx="3222">
                  <c:v>-16.1953125</c:v>
                </c:pt>
                <c:pt idx="3223">
                  <c:v>-16.14453125</c:v>
                </c:pt>
                <c:pt idx="3224">
                  <c:v>-16.14453125</c:v>
                </c:pt>
                <c:pt idx="3225">
                  <c:v>-16.14453125</c:v>
                </c:pt>
                <c:pt idx="3226">
                  <c:v>-16.14453125</c:v>
                </c:pt>
                <c:pt idx="3227">
                  <c:v>-16.14453125</c:v>
                </c:pt>
                <c:pt idx="3228">
                  <c:v>-16.14453125</c:v>
                </c:pt>
                <c:pt idx="3229">
                  <c:v>-16.14453125</c:v>
                </c:pt>
                <c:pt idx="3230">
                  <c:v>-16.14453125</c:v>
                </c:pt>
                <c:pt idx="3231">
                  <c:v>-16.14453125</c:v>
                </c:pt>
                <c:pt idx="3232">
                  <c:v>-16.14453125</c:v>
                </c:pt>
                <c:pt idx="3233">
                  <c:v>-16.14453125</c:v>
                </c:pt>
                <c:pt idx="3234">
                  <c:v>-16.14453125</c:v>
                </c:pt>
                <c:pt idx="3235">
                  <c:v>-16.14453125</c:v>
                </c:pt>
                <c:pt idx="3236">
                  <c:v>-16.14453125</c:v>
                </c:pt>
                <c:pt idx="3237">
                  <c:v>-16.14453125</c:v>
                </c:pt>
                <c:pt idx="3238">
                  <c:v>-16.14453125</c:v>
                </c:pt>
                <c:pt idx="3239">
                  <c:v>-16.14453125</c:v>
                </c:pt>
                <c:pt idx="3240">
                  <c:v>-16.14453125</c:v>
                </c:pt>
                <c:pt idx="3241">
                  <c:v>-16.14453125</c:v>
                </c:pt>
                <c:pt idx="3242">
                  <c:v>-16.14453125</c:v>
                </c:pt>
                <c:pt idx="3243">
                  <c:v>-16.14453125</c:v>
                </c:pt>
                <c:pt idx="3244">
                  <c:v>-16.14453125</c:v>
                </c:pt>
                <c:pt idx="3245">
                  <c:v>-16.14453125</c:v>
                </c:pt>
                <c:pt idx="3246">
                  <c:v>-16.14453125</c:v>
                </c:pt>
                <c:pt idx="3247">
                  <c:v>-16.14453125</c:v>
                </c:pt>
                <c:pt idx="3248">
                  <c:v>-16.14453125</c:v>
                </c:pt>
                <c:pt idx="3249">
                  <c:v>-16.14453125</c:v>
                </c:pt>
                <c:pt idx="3250">
                  <c:v>-16.14453125</c:v>
                </c:pt>
                <c:pt idx="3251">
                  <c:v>-16.14453125</c:v>
                </c:pt>
                <c:pt idx="3252">
                  <c:v>-16.14453125</c:v>
                </c:pt>
                <c:pt idx="3253">
                  <c:v>-16.14453125</c:v>
                </c:pt>
                <c:pt idx="3254">
                  <c:v>-16.14453125</c:v>
                </c:pt>
                <c:pt idx="3255">
                  <c:v>-16.14453125</c:v>
                </c:pt>
                <c:pt idx="3256">
                  <c:v>-16.14453125</c:v>
                </c:pt>
                <c:pt idx="3257">
                  <c:v>-16.14453125</c:v>
                </c:pt>
                <c:pt idx="3258">
                  <c:v>-16.14453125</c:v>
                </c:pt>
                <c:pt idx="3259">
                  <c:v>-16.14453125</c:v>
                </c:pt>
                <c:pt idx="3260">
                  <c:v>-16.14453125</c:v>
                </c:pt>
                <c:pt idx="3261">
                  <c:v>-16.14453125</c:v>
                </c:pt>
                <c:pt idx="3262">
                  <c:v>-16.14453125</c:v>
                </c:pt>
                <c:pt idx="3263">
                  <c:v>-16.14453125</c:v>
                </c:pt>
                <c:pt idx="3264">
                  <c:v>-16.14453125</c:v>
                </c:pt>
                <c:pt idx="3265">
                  <c:v>-16.14453125</c:v>
                </c:pt>
                <c:pt idx="3266">
                  <c:v>-16.14453125</c:v>
                </c:pt>
                <c:pt idx="3267">
                  <c:v>-16.14453125</c:v>
                </c:pt>
                <c:pt idx="3268">
                  <c:v>-16.14453125</c:v>
                </c:pt>
                <c:pt idx="3269">
                  <c:v>-16.14453125</c:v>
                </c:pt>
                <c:pt idx="3270">
                  <c:v>-16.14453125</c:v>
                </c:pt>
                <c:pt idx="3271">
                  <c:v>-16.14453125</c:v>
                </c:pt>
                <c:pt idx="3272">
                  <c:v>-16.14453125</c:v>
                </c:pt>
                <c:pt idx="3273">
                  <c:v>-16.14453125</c:v>
                </c:pt>
                <c:pt idx="3274">
                  <c:v>-16.14453125</c:v>
                </c:pt>
                <c:pt idx="3275">
                  <c:v>-16.13671875</c:v>
                </c:pt>
                <c:pt idx="3276">
                  <c:v>-16.13671875</c:v>
                </c:pt>
                <c:pt idx="3277">
                  <c:v>-16.13671875</c:v>
                </c:pt>
                <c:pt idx="3278">
                  <c:v>-16.13671875</c:v>
                </c:pt>
                <c:pt idx="3279">
                  <c:v>-16.13671875</c:v>
                </c:pt>
                <c:pt idx="3280">
                  <c:v>-16.13671875</c:v>
                </c:pt>
                <c:pt idx="3281">
                  <c:v>-16.13671875</c:v>
                </c:pt>
                <c:pt idx="3282">
                  <c:v>-16.13671875</c:v>
                </c:pt>
                <c:pt idx="3283">
                  <c:v>-16.13671875</c:v>
                </c:pt>
                <c:pt idx="3284">
                  <c:v>-16.13671875</c:v>
                </c:pt>
                <c:pt idx="3285">
                  <c:v>-16.13671875</c:v>
                </c:pt>
                <c:pt idx="3286">
                  <c:v>-16.13671875</c:v>
                </c:pt>
                <c:pt idx="3287">
                  <c:v>-16.13671875</c:v>
                </c:pt>
                <c:pt idx="3288">
                  <c:v>-16.13671875</c:v>
                </c:pt>
                <c:pt idx="3289">
                  <c:v>-16.13671875</c:v>
                </c:pt>
                <c:pt idx="3290">
                  <c:v>-16.13671875</c:v>
                </c:pt>
                <c:pt idx="3291">
                  <c:v>-16.13671875</c:v>
                </c:pt>
                <c:pt idx="3292">
                  <c:v>-16.13671875</c:v>
                </c:pt>
                <c:pt idx="3293">
                  <c:v>-16.13671875</c:v>
                </c:pt>
                <c:pt idx="3294">
                  <c:v>-16.13671875</c:v>
                </c:pt>
                <c:pt idx="3295">
                  <c:v>-16.13671875</c:v>
                </c:pt>
                <c:pt idx="3296">
                  <c:v>-16.13671875</c:v>
                </c:pt>
                <c:pt idx="3297">
                  <c:v>-16.13671875</c:v>
                </c:pt>
                <c:pt idx="3298">
                  <c:v>-16.13671875</c:v>
                </c:pt>
                <c:pt idx="3299">
                  <c:v>-16.13671875</c:v>
                </c:pt>
                <c:pt idx="3300">
                  <c:v>-16.13671875</c:v>
                </c:pt>
                <c:pt idx="3301">
                  <c:v>-16.13671875</c:v>
                </c:pt>
                <c:pt idx="3302">
                  <c:v>-16.13671875</c:v>
                </c:pt>
                <c:pt idx="3303">
                  <c:v>-16.13671875</c:v>
                </c:pt>
                <c:pt idx="3304">
                  <c:v>-16.13671875</c:v>
                </c:pt>
                <c:pt idx="3305">
                  <c:v>-16.13671875</c:v>
                </c:pt>
                <c:pt idx="3306">
                  <c:v>-16.13671875</c:v>
                </c:pt>
                <c:pt idx="3307">
                  <c:v>-16.13671875</c:v>
                </c:pt>
                <c:pt idx="3308">
                  <c:v>-16.13671875</c:v>
                </c:pt>
                <c:pt idx="3309">
                  <c:v>-16.13671875</c:v>
                </c:pt>
                <c:pt idx="3310">
                  <c:v>-16.13671875</c:v>
                </c:pt>
                <c:pt idx="3311">
                  <c:v>-16.13671875</c:v>
                </c:pt>
                <c:pt idx="3312">
                  <c:v>-16.13671875</c:v>
                </c:pt>
                <c:pt idx="3313">
                  <c:v>-16.13671875</c:v>
                </c:pt>
                <c:pt idx="3314">
                  <c:v>-16.13671875</c:v>
                </c:pt>
                <c:pt idx="3315">
                  <c:v>-16.13671875</c:v>
                </c:pt>
                <c:pt idx="3316">
                  <c:v>-16.13671875</c:v>
                </c:pt>
                <c:pt idx="3317">
                  <c:v>-16.13671875</c:v>
                </c:pt>
                <c:pt idx="3318">
                  <c:v>-16.13671875</c:v>
                </c:pt>
                <c:pt idx="3319">
                  <c:v>-16.13671875</c:v>
                </c:pt>
                <c:pt idx="3320">
                  <c:v>-16.13671875</c:v>
                </c:pt>
                <c:pt idx="3321">
                  <c:v>-16.13671875</c:v>
                </c:pt>
                <c:pt idx="3322">
                  <c:v>-16.13671875</c:v>
                </c:pt>
                <c:pt idx="3323">
                  <c:v>-16.13671875</c:v>
                </c:pt>
                <c:pt idx="3324">
                  <c:v>-16.13671875</c:v>
                </c:pt>
                <c:pt idx="3325">
                  <c:v>-16.13671875</c:v>
                </c:pt>
                <c:pt idx="3326">
                  <c:v>-16.13671875</c:v>
                </c:pt>
                <c:pt idx="3327">
                  <c:v>-16.13671875</c:v>
                </c:pt>
                <c:pt idx="3328">
                  <c:v>-16.13671875</c:v>
                </c:pt>
                <c:pt idx="3329">
                  <c:v>-15.76171875</c:v>
                </c:pt>
                <c:pt idx="3330">
                  <c:v>-15.76171875</c:v>
                </c:pt>
                <c:pt idx="3331">
                  <c:v>-15.76171875</c:v>
                </c:pt>
                <c:pt idx="3332">
                  <c:v>-15.76171875</c:v>
                </c:pt>
                <c:pt idx="3333">
                  <c:v>-15.76171875</c:v>
                </c:pt>
                <c:pt idx="3334">
                  <c:v>-15.76171875</c:v>
                </c:pt>
                <c:pt idx="3335">
                  <c:v>-15.76171875</c:v>
                </c:pt>
                <c:pt idx="3336">
                  <c:v>-15.76171875</c:v>
                </c:pt>
                <c:pt idx="3337">
                  <c:v>-15.76171875</c:v>
                </c:pt>
                <c:pt idx="3338">
                  <c:v>-15.76171875</c:v>
                </c:pt>
                <c:pt idx="3339">
                  <c:v>-15.76171875</c:v>
                </c:pt>
                <c:pt idx="3340">
                  <c:v>-15.76171875</c:v>
                </c:pt>
                <c:pt idx="3341">
                  <c:v>-15.76171875</c:v>
                </c:pt>
                <c:pt idx="3342">
                  <c:v>-15.76171875</c:v>
                </c:pt>
                <c:pt idx="3343">
                  <c:v>-15.76171875</c:v>
                </c:pt>
                <c:pt idx="3344">
                  <c:v>-15.76171875</c:v>
                </c:pt>
                <c:pt idx="3345">
                  <c:v>-15.76171875</c:v>
                </c:pt>
                <c:pt idx="3346">
                  <c:v>-15.76171875</c:v>
                </c:pt>
                <c:pt idx="3347">
                  <c:v>-15.76171875</c:v>
                </c:pt>
                <c:pt idx="3348">
                  <c:v>-15.76171875</c:v>
                </c:pt>
                <c:pt idx="3349">
                  <c:v>-15.76171875</c:v>
                </c:pt>
                <c:pt idx="3350">
                  <c:v>-15.76171875</c:v>
                </c:pt>
                <c:pt idx="3351">
                  <c:v>-15.76171875</c:v>
                </c:pt>
                <c:pt idx="3352">
                  <c:v>-15.76171875</c:v>
                </c:pt>
                <c:pt idx="3353">
                  <c:v>-15.76171875</c:v>
                </c:pt>
                <c:pt idx="3354">
                  <c:v>-15.76171875</c:v>
                </c:pt>
                <c:pt idx="3355">
                  <c:v>-15.76171875</c:v>
                </c:pt>
                <c:pt idx="3356">
                  <c:v>-15.76171875</c:v>
                </c:pt>
                <c:pt idx="3357">
                  <c:v>-15.76171875</c:v>
                </c:pt>
                <c:pt idx="3358">
                  <c:v>-15.76171875</c:v>
                </c:pt>
                <c:pt idx="3359">
                  <c:v>-15.76171875</c:v>
                </c:pt>
                <c:pt idx="3360">
                  <c:v>-15.76171875</c:v>
                </c:pt>
                <c:pt idx="3361">
                  <c:v>-15.76171875</c:v>
                </c:pt>
                <c:pt idx="3362">
                  <c:v>-15.76171875</c:v>
                </c:pt>
                <c:pt idx="3363">
                  <c:v>-15.76171875</c:v>
                </c:pt>
                <c:pt idx="3364">
                  <c:v>-15.76171875</c:v>
                </c:pt>
                <c:pt idx="3365">
                  <c:v>-15.76171875</c:v>
                </c:pt>
                <c:pt idx="3366">
                  <c:v>-15.76171875</c:v>
                </c:pt>
                <c:pt idx="3367">
                  <c:v>-15.76171875</c:v>
                </c:pt>
                <c:pt idx="3368">
                  <c:v>-15.76171875</c:v>
                </c:pt>
                <c:pt idx="3369">
                  <c:v>-15.76171875</c:v>
                </c:pt>
                <c:pt idx="3370">
                  <c:v>-15.76171875</c:v>
                </c:pt>
                <c:pt idx="3371">
                  <c:v>-15.76171875</c:v>
                </c:pt>
                <c:pt idx="3372">
                  <c:v>-15.76171875</c:v>
                </c:pt>
                <c:pt idx="3373">
                  <c:v>-15.76171875</c:v>
                </c:pt>
                <c:pt idx="3374">
                  <c:v>-15.76171875</c:v>
                </c:pt>
                <c:pt idx="3375">
                  <c:v>-15.76171875</c:v>
                </c:pt>
                <c:pt idx="3376">
                  <c:v>-15.76171875</c:v>
                </c:pt>
                <c:pt idx="3377">
                  <c:v>-15.76171875</c:v>
                </c:pt>
                <c:pt idx="3378">
                  <c:v>-15.76171875</c:v>
                </c:pt>
                <c:pt idx="3379">
                  <c:v>-15.76171875</c:v>
                </c:pt>
                <c:pt idx="3380">
                  <c:v>-15.76171875</c:v>
                </c:pt>
                <c:pt idx="3381">
                  <c:v>-15.76171875</c:v>
                </c:pt>
                <c:pt idx="3382">
                  <c:v>-15.76171875</c:v>
                </c:pt>
                <c:pt idx="3383">
                  <c:v>-15.69140625</c:v>
                </c:pt>
                <c:pt idx="3384">
                  <c:v>-15.69140625</c:v>
                </c:pt>
                <c:pt idx="3385">
                  <c:v>-15.69140625</c:v>
                </c:pt>
                <c:pt idx="3386">
                  <c:v>-15.69140625</c:v>
                </c:pt>
                <c:pt idx="3387">
                  <c:v>-15.69140625</c:v>
                </c:pt>
                <c:pt idx="3388">
                  <c:v>-15.69140625</c:v>
                </c:pt>
                <c:pt idx="3389">
                  <c:v>-15.69140625</c:v>
                </c:pt>
                <c:pt idx="3390">
                  <c:v>-15.69140625</c:v>
                </c:pt>
                <c:pt idx="3391">
                  <c:v>-15.69140625</c:v>
                </c:pt>
                <c:pt idx="3392">
                  <c:v>-15.69140625</c:v>
                </c:pt>
                <c:pt idx="3393">
                  <c:v>-15.69140625</c:v>
                </c:pt>
                <c:pt idx="3394">
                  <c:v>-15.69140625</c:v>
                </c:pt>
                <c:pt idx="3395">
                  <c:v>-15.69140625</c:v>
                </c:pt>
                <c:pt idx="3396">
                  <c:v>-15.69140625</c:v>
                </c:pt>
                <c:pt idx="3397">
                  <c:v>-15.69140625</c:v>
                </c:pt>
                <c:pt idx="3398">
                  <c:v>-15.69140625</c:v>
                </c:pt>
                <c:pt idx="3399">
                  <c:v>-15.69140625</c:v>
                </c:pt>
                <c:pt idx="3400">
                  <c:v>-15.69140625</c:v>
                </c:pt>
                <c:pt idx="3401">
                  <c:v>-15.69140625</c:v>
                </c:pt>
                <c:pt idx="3402">
                  <c:v>-15.69140625</c:v>
                </c:pt>
                <c:pt idx="3403">
                  <c:v>-15.69140625</c:v>
                </c:pt>
                <c:pt idx="3404">
                  <c:v>-15.69140625</c:v>
                </c:pt>
                <c:pt idx="3405">
                  <c:v>-15.69140625</c:v>
                </c:pt>
                <c:pt idx="3406">
                  <c:v>-15.69140625</c:v>
                </c:pt>
                <c:pt idx="3407">
                  <c:v>-15.69140625</c:v>
                </c:pt>
                <c:pt idx="3408">
                  <c:v>-15.69140625</c:v>
                </c:pt>
                <c:pt idx="3409">
                  <c:v>-15.69140625</c:v>
                </c:pt>
                <c:pt idx="3410">
                  <c:v>-15.69140625</c:v>
                </c:pt>
                <c:pt idx="3411">
                  <c:v>-15.69140625</c:v>
                </c:pt>
                <c:pt idx="3412">
                  <c:v>-15.69140625</c:v>
                </c:pt>
                <c:pt idx="3413">
                  <c:v>-15.69140625</c:v>
                </c:pt>
                <c:pt idx="3414">
                  <c:v>-15.69140625</c:v>
                </c:pt>
                <c:pt idx="3415">
                  <c:v>-15.69140625</c:v>
                </c:pt>
                <c:pt idx="3416">
                  <c:v>-15.69140625</c:v>
                </c:pt>
                <c:pt idx="3417">
                  <c:v>-15.69140625</c:v>
                </c:pt>
                <c:pt idx="3418">
                  <c:v>-15.69140625</c:v>
                </c:pt>
                <c:pt idx="3419">
                  <c:v>-15.69140625</c:v>
                </c:pt>
                <c:pt idx="3420">
                  <c:v>-15.69140625</c:v>
                </c:pt>
                <c:pt idx="3421">
                  <c:v>-15.69140625</c:v>
                </c:pt>
                <c:pt idx="3422">
                  <c:v>-15.69140625</c:v>
                </c:pt>
                <c:pt idx="3423">
                  <c:v>-15.69140625</c:v>
                </c:pt>
                <c:pt idx="3424">
                  <c:v>-15.69140625</c:v>
                </c:pt>
                <c:pt idx="3425">
                  <c:v>-15.69140625</c:v>
                </c:pt>
                <c:pt idx="3426">
                  <c:v>-15.62890625</c:v>
                </c:pt>
                <c:pt idx="3427">
                  <c:v>-15.62890625</c:v>
                </c:pt>
                <c:pt idx="3428">
                  <c:v>-15.62890625</c:v>
                </c:pt>
                <c:pt idx="3429">
                  <c:v>-15.62890625</c:v>
                </c:pt>
                <c:pt idx="3430">
                  <c:v>-15.62890625</c:v>
                </c:pt>
                <c:pt idx="3431">
                  <c:v>-15.62890625</c:v>
                </c:pt>
                <c:pt idx="3432">
                  <c:v>-15.62890625</c:v>
                </c:pt>
                <c:pt idx="3433">
                  <c:v>-15.62890625</c:v>
                </c:pt>
                <c:pt idx="3434">
                  <c:v>-15.62890625</c:v>
                </c:pt>
                <c:pt idx="3435">
                  <c:v>-15.62890625</c:v>
                </c:pt>
                <c:pt idx="3436">
                  <c:v>-15.62890625</c:v>
                </c:pt>
                <c:pt idx="3437">
                  <c:v>-15.62890625</c:v>
                </c:pt>
                <c:pt idx="3438">
                  <c:v>-15.62890625</c:v>
                </c:pt>
                <c:pt idx="3439">
                  <c:v>-15.62890625</c:v>
                </c:pt>
                <c:pt idx="3440">
                  <c:v>-15.62890625</c:v>
                </c:pt>
                <c:pt idx="3441">
                  <c:v>-15.62890625</c:v>
                </c:pt>
                <c:pt idx="3442">
                  <c:v>-15.62890625</c:v>
                </c:pt>
                <c:pt idx="3443">
                  <c:v>-15.62890625</c:v>
                </c:pt>
                <c:pt idx="3444">
                  <c:v>-15.62890625</c:v>
                </c:pt>
                <c:pt idx="3445">
                  <c:v>-15.62890625</c:v>
                </c:pt>
                <c:pt idx="3446">
                  <c:v>-15.62890625</c:v>
                </c:pt>
                <c:pt idx="3447">
                  <c:v>-15.62890625</c:v>
                </c:pt>
                <c:pt idx="3448">
                  <c:v>-15.62890625</c:v>
                </c:pt>
                <c:pt idx="3449">
                  <c:v>-15.62890625</c:v>
                </c:pt>
                <c:pt idx="3450">
                  <c:v>-15.62890625</c:v>
                </c:pt>
                <c:pt idx="3451">
                  <c:v>-15.62890625</c:v>
                </c:pt>
                <c:pt idx="3452">
                  <c:v>-15.62890625</c:v>
                </c:pt>
                <c:pt idx="3453">
                  <c:v>-15.62890625</c:v>
                </c:pt>
                <c:pt idx="3454">
                  <c:v>-15.62890625</c:v>
                </c:pt>
                <c:pt idx="3455">
                  <c:v>-15.62890625</c:v>
                </c:pt>
                <c:pt idx="3456">
                  <c:v>-15.62890625</c:v>
                </c:pt>
                <c:pt idx="3457">
                  <c:v>-15.62890625</c:v>
                </c:pt>
                <c:pt idx="3458">
                  <c:v>-15.62890625</c:v>
                </c:pt>
                <c:pt idx="3459">
                  <c:v>-15.62890625</c:v>
                </c:pt>
                <c:pt idx="3460">
                  <c:v>-15.62890625</c:v>
                </c:pt>
                <c:pt idx="3461">
                  <c:v>-15.62890625</c:v>
                </c:pt>
                <c:pt idx="3462">
                  <c:v>-15.62890625</c:v>
                </c:pt>
                <c:pt idx="3463">
                  <c:v>-15.62890625</c:v>
                </c:pt>
                <c:pt idx="3464">
                  <c:v>-15.62890625</c:v>
                </c:pt>
                <c:pt idx="3465">
                  <c:v>-15.62890625</c:v>
                </c:pt>
                <c:pt idx="3466">
                  <c:v>-15.62890625</c:v>
                </c:pt>
                <c:pt idx="3467">
                  <c:v>-15.62890625</c:v>
                </c:pt>
                <c:pt idx="3468">
                  <c:v>-15.62890625</c:v>
                </c:pt>
                <c:pt idx="3469">
                  <c:v>-15.62890625</c:v>
                </c:pt>
                <c:pt idx="3470">
                  <c:v>-15.62890625</c:v>
                </c:pt>
                <c:pt idx="3471">
                  <c:v>-15.62890625</c:v>
                </c:pt>
                <c:pt idx="3472">
                  <c:v>-15.62890625</c:v>
                </c:pt>
                <c:pt idx="3473">
                  <c:v>-15.62890625</c:v>
                </c:pt>
                <c:pt idx="3474">
                  <c:v>-15.62890625</c:v>
                </c:pt>
                <c:pt idx="3475">
                  <c:v>-15.62890625</c:v>
                </c:pt>
                <c:pt idx="3476">
                  <c:v>-15.62890625</c:v>
                </c:pt>
                <c:pt idx="3477">
                  <c:v>-15.62890625</c:v>
                </c:pt>
                <c:pt idx="3478">
                  <c:v>-15.62890625</c:v>
                </c:pt>
                <c:pt idx="3479">
                  <c:v>-15.62890625</c:v>
                </c:pt>
                <c:pt idx="3480">
                  <c:v>-15.62890625</c:v>
                </c:pt>
                <c:pt idx="3481">
                  <c:v>-15.62890625</c:v>
                </c:pt>
                <c:pt idx="3482">
                  <c:v>-15.62890625</c:v>
                </c:pt>
                <c:pt idx="3483">
                  <c:v>-15.62890625</c:v>
                </c:pt>
                <c:pt idx="3484">
                  <c:v>-15.62890625</c:v>
                </c:pt>
                <c:pt idx="3485">
                  <c:v>-15.62890625</c:v>
                </c:pt>
                <c:pt idx="3486">
                  <c:v>-15.62890625</c:v>
                </c:pt>
                <c:pt idx="3487">
                  <c:v>-15.58984375</c:v>
                </c:pt>
                <c:pt idx="3488">
                  <c:v>-15.58984375</c:v>
                </c:pt>
                <c:pt idx="3489">
                  <c:v>-15.58984375</c:v>
                </c:pt>
                <c:pt idx="3490">
                  <c:v>-15.58984375</c:v>
                </c:pt>
                <c:pt idx="3491">
                  <c:v>-15.58984375</c:v>
                </c:pt>
                <c:pt idx="3492">
                  <c:v>-15.58984375</c:v>
                </c:pt>
                <c:pt idx="3493">
                  <c:v>-15.58984375</c:v>
                </c:pt>
                <c:pt idx="3494">
                  <c:v>-15.58984375</c:v>
                </c:pt>
                <c:pt idx="3495">
                  <c:v>-15.58984375</c:v>
                </c:pt>
                <c:pt idx="3496">
                  <c:v>-15.58984375</c:v>
                </c:pt>
                <c:pt idx="3497">
                  <c:v>-15.58984375</c:v>
                </c:pt>
                <c:pt idx="3498">
                  <c:v>-15.58984375</c:v>
                </c:pt>
                <c:pt idx="3499">
                  <c:v>-15.58984375</c:v>
                </c:pt>
                <c:pt idx="3500">
                  <c:v>-15.58984375</c:v>
                </c:pt>
                <c:pt idx="3501">
                  <c:v>-15.58984375</c:v>
                </c:pt>
                <c:pt idx="3502">
                  <c:v>-15.58984375</c:v>
                </c:pt>
                <c:pt idx="3503">
                  <c:v>-15.58984375</c:v>
                </c:pt>
                <c:pt idx="3504">
                  <c:v>-15.58984375</c:v>
                </c:pt>
                <c:pt idx="3505">
                  <c:v>-15.58984375</c:v>
                </c:pt>
                <c:pt idx="3506">
                  <c:v>-15.58984375</c:v>
                </c:pt>
                <c:pt idx="3507">
                  <c:v>-15.58984375</c:v>
                </c:pt>
                <c:pt idx="3508">
                  <c:v>-15.58984375</c:v>
                </c:pt>
                <c:pt idx="3509">
                  <c:v>-15.58984375</c:v>
                </c:pt>
                <c:pt idx="3510">
                  <c:v>-15.58984375</c:v>
                </c:pt>
                <c:pt idx="3511">
                  <c:v>-15.58984375</c:v>
                </c:pt>
                <c:pt idx="3512">
                  <c:v>-15.58984375</c:v>
                </c:pt>
                <c:pt idx="3513">
                  <c:v>-15.58984375</c:v>
                </c:pt>
                <c:pt idx="3514">
                  <c:v>-15.58984375</c:v>
                </c:pt>
                <c:pt idx="3515">
                  <c:v>-15.58984375</c:v>
                </c:pt>
                <c:pt idx="3516">
                  <c:v>-15.58984375</c:v>
                </c:pt>
                <c:pt idx="3517">
                  <c:v>-15.58984375</c:v>
                </c:pt>
                <c:pt idx="3518">
                  <c:v>-15.58984375</c:v>
                </c:pt>
                <c:pt idx="3519">
                  <c:v>-15.58984375</c:v>
                </c:pt>
                <c:pt idx="3520">
                  <c:v>-15.58984375</c:v>
                </c:pt>
                <c:pt idx="3521">
                  <c:v>-15.58984375</c:v>
                </c:pt>
                <c:pt idx="3522">
                  <c:v>-15.58984375</c:v>
                </c:pt>
                <c:pt idx="3523">
                  <c:v>-15.58984375</c:v>
                </c:pt>
                <c:pt idx="3524">
                  <c:v>-15.58984375</c:v>
                </c:pt>
                <c:pt idx="3525">
                  <c:v>-15.58984375</c:v>
                </c:pt>
                <c:pt idx="3526">
                  <c:v>-15.58984375</c:v>
                </c:pt>
                <c:pt idx="3527">
                  <c:v>-15.58984375</c:v>
                </c:pt>
                <c:pt idx="3528">
                  <c:v>-15.58984375</c:v>
                </c:pt>
                <c:pt idx="3529">
                  <c:v>-15.58984375</c:v>
                </c:pt>
                <c:pt idx="3530">
                  <c:v>-15.58984375</c:v>
                </c:pt>
                <c:pt idx="3531">
                  <c:v>-15.58984375</c:v>
                </c:pt>
                <c:pt idx="3532">
                  <c:v>-15.58984375</c:v>
                </c:pt>
                <c:pt idx="3533">
                  <c:v>-15.58984375</c:v>
                </c:pt>
                <c:pt idx="3534">
                  <c:v>-15.58984375</c:v>
                </c:pt>
                <c:pt idx="3535">
                  <c:v>-15.58984375</c:v>
                </c:pt>
                <c:pt idx="3536">
                  <c:v>-15.4140625</c:v>
                </c:pt>
                <c:pt idx="3537">
                  <c:v>-15.4140625</c:v>
                </c:pt>
                <c:pt idx="3538">
                  <c:v>-15.4140625</c:v>
                </c:pt>
                <c:pt idx="3539">
                  <c:v>-15.4140625</c:v>
                </c:pt>
                <c:pt idx="3540">
                  <c:v>-15.4140625</c:v>
                </c:pt>
                <c:pt idx="3541">
                  <c:v>-15.4140625</c:v>
                </c:pt>
                <c:pt idx="3542">
                  <c:v>-15.4140625</c:v>
                </c:pt>
                <c:pt idx="3543">
                  <c:v>-15.4140625</c:v>
                </c:pt>
                <c:pt idx="3544">
                  <c:v>-15.4140625</c:v>
                </c:pt>
                <c:pt idx="3545">
                  <c:v>-15.4140625</c:v>
                </c:pt>
                <c:pt idx="3546">
                  <c:v>-15.4140625</c:v>
                </c:pt>
                <c:pt idx="3547">
                  <c:v>-15.4140625</c:v>
                </c:pt>
                <c:pt idx="3548">
                  <c:v>-15.4140625</c:v>
                </c:pt>
                <c:pt idx="3549">
                  <c:v>-15.4140625</c:v>
                </c:pt>
                <c:pt idx="3550">
                  <c:v>-15.4140625</c:v>
                </c:pt>
                <c:pt idx="3551">
                  <c:v>-15.4140625</c:v>
                </c:pt>
                <c:pt idx="3552">
                  <c:v>-15.4140625</c:v>
                </c:pt>
                <c:pt idx="3553">
                  <c:v>-15.4140625</c:v>
                </c:pt>
                <c:pt idx="3554">
                  <c:v>-15.4140625</c:v>
                </c:pt>
                <c:pt idx="3555">
                  <c:v>-15.4140625</c:v>
                </c:pt>
                <c:pt idx="3556">
                  <c:v>-15.4140625</c:v>
                </c:pt>
                <c:pt idx="3557">
                  <c:v>-15.4140625</c:v>
                </c:pt>
                <c:pt idx="3558">
                  <c:v>-15.4140625</c:v>
                </c:pt>
                <c:pt idx="3559">
                  <c:v>-15.4140625</c:v>
                </c:pt>
                <c:pt idx="3560">
                  <c:v>-15.4140625</c:v>
                </c:pt>
                <c:pt idx="3561">
                  <c:v>-15.4140625</c:v>
                </c:pt>
                <c:pt idx="3562">
                  <c:v>-15.4140625</c:v>
                </c:pt>
                <c:pt idx="3563">
                  <c:v>-15.4140625</c:v>
                </c:pt>
                <c:pt idx="3564">
                  <c:v>-15.4140625</c:v>
                </c:pt>
                <c:pt idx="3565">
                  <c:v>-15.4140625</c:v>
                </c:pt>
                <c:pt idx="3566">
                  <c:v>-15.4140625</c:v>
                </c:pt>
                <c:pt idx="3567">
                  <c:v>-15.4140625</c:v>
                </c:pt>
                <c:pt idx="3568">
                  <c:v>-15.4140625</c:v>
                </c:pt>
                <c:pt idx="3569">
                  <c:v>-15.4140625</c:v>
                </c:pt>
                <c:pt idx="3570">
                  <c:v>-15.4140625</c:v>
                </c:pt>
                <c:pt idx="3571">
                  <c:v>-15.4140625</c:v>
                </c:pt>
                <c:pt idx="3572">
                  <c:v>-15.4140625</c:v>
                </c:pt>
                <c:pt idx="3573">
                  <c:v>-15.4140625</c:v>
                </c:pt>
                <c:pt idx="3574">
                  <c:v>-15.4140625</c:v>
                </c:pt>
                <c:pt idx="3575">
                  <c:v>-15.4140625</c:v>
                </c:pt>
                <c:pt idx="3576">
                  <c:v>-15.4140625</c:v>
                </c:pt>
                <c:pt idx="3577">
                  <c:v>-15.4140625</c:v>
                </c:pt>
                <c:pt idx="3578">
                  <c:v>-15.4140625</c:v>
                </c:pt>
                <c:pt idx="3579">
                  <c:v>-15.4140625</c:v>
                </c:pt>
                <c:pt idx="3580">
                  <c:v>-15.4140625</c:v>
                </c:pt>
                <c:pt idx="3581">
                  <c:v>-15.4140625</c:v>
                </c:pt>
                <c:pt idx="3582">
                  <c:v>-15.4140625</c:v>
                </c:pt>
                <c:pt idx="3583">
                  <c:v>-15.4140625</c:v>
                </c:pt>
                <c:pt idx="3584">
                  <c:v>-15.4140625</c:v>
                </c:pt>
                <c:pt idx="3585">
                  <c:v>-15.4140625</c:v>
                </c:pt>
                <c:pt idx="3586">
                  <c:v>-15.4140625</c:v>
                </c:pt>
                <c:pt idx="3587">
                  <c:v>-15.4140625</c:v>
                </c:pt>
                <c:pt idx="3588">
                  <c:v>-15.4140625</c:v>
                </c:pt>
                <c:pt idx="3589">
                  <c:v>-15.4140625</c:v>
                </c:pt>
                <c:pt idx="3590">
                  <c:v>-15.4140625</c:v>
                </c:pt>
                <c:pt idx="3591">
                  <c:v>-15.4140625</c:v>
                </c:pt>
                <c:pt idx="3592">
                  <c:v>-15.4140625</c:v>
                </c:pt>
                <c:pt idx="3593">
                  <c:v>-15.1953125</c:v>
                </c:pt>
                <c:pt idx="3594">
                  <c:v>-15.1953125</c:v>
                </c:pt>
                <c:pt idx="3595">
                  <c:v>-15.1953125</c:v>
                </c:pt>
                <c:pt idx="3596">
                  <c:v>-15.1953125</c:v>
                </c:pt>
                <c:pt idx="3597">
                  <c:v>-15.1953125</c:v>
                </c:pt>
                <c:pt idx="3598">
                  <c:v>-15.1953125</c:v>
                </c:pt>
                <c:pt idx="3599">
                  <c:v>-15.1953125</c:v>
                </c:pt>
                <c:pt idx="3600">
                  <c:v>-15.1953125</c:v>
                </c:pt>
                <c:pt idx="3601">
                  <c:v>-15.1953125</c:v>
                </c:pt>
                <c:pt idx="3602">
                  <c:v>-15.1953125</c:v>
                </c:pt>
                <c:pt idx="3603">
                  <c:v>-15.1953125</c:v>
                </c:pt>
                <c:pt idx="3604">
                  <c:v>-15.1953125</c:v>
                </c:pt>
                <c:pt idx="3605">
                  <c:v>-15.1953125</c:v>
                </c:pt>
                <c:pt idx="3606">
                  <c:v>-15.1953125</c:v>
                </c:pt>
                <c:pt idx="3607">
                  <c:v>-15.1953125</c:v>
                </c:pt>
                <c:pt idx="3608">
                  <c:v>-15.1953125</c:v>
                </c:pt>
                <c:pt idx="3609">
                  <c:v>-15.1953125</c:v>
                </c:pt>
                <c:pt idx="3610">
                  <c:v>-15.1953125</c:v>
                </c:pt>
                <c:pt idx="3611">
                  <c:v>-15.1953125</c:v>
                </c:pt>
                <c:pt idx="3612">
                  <c:v>-15.1953125</c:v>
                </c:pt>
                <c:pt idx="3613">
                  <c:v>-15.1953125</c:v>
                </c:pt>
                <c:pt idx="3614">
                  <c:v>-15.1953125</c:v>
                </c:pt>
                <c:pt idx="3615">
                  <c:v>-15.1953125</c:v>
                </c:pt>
                <c:pt idx="3616">
                  <c:v>-15.1953125</c:v>
                </c:pt>
                <c:pt idx="3617">
                  <c:v>-15.1953125</c:v>
                </c:pt>
                <c:pt idx="3618">
                  <c:v>-15.1953125</c:v>
                </c:pt>
                <c:pt idx="3619">
                  <c:v>-15.1953125</c:v>
                </c:pt>
                <c:pt idx="3620">
                  <c:v>-15.1953125</c:v>
                </c:pt>
                <c:pt idx="3621">
                  <c:v>-15.1953125</c:v>
                </c:pt>
                <c:pt idx="3622">
                  <c:v>-15.1953125</c:v>
                </c:pt>
                <c:pt idx="3623">
                  <c:v>-15.1953125</c:v>
                </c:pt>
                <c:pt idx="3624">
                  <c:v>-15.1953125</c:v>
                </c:pt>
                <c:pt idx="3625">
                  <c:v>-15.1953125</c:v>
                </c:pt>
                <c:pt idx="3626">
                  <c:v>-15.1953125</c:v>
                </c:pt>
                <c:pt idx="3627">
                  <c:v>-15.1953125</c:v>
                </c:pt>
                <c:pt idx="3628">
                  <c:v>-15.1953125</c:v>
                </c:pt>
                <c:pt idx="3629">
                  <c:v>-15.1953125</c:v>
                </c:pt>
                <c:pt idx="3630">
                  <c:v>-15.1953125</c:v>
                </c:pt>
                <c:pt idx="3631">
                  <c:v>-15.1953125</c:v>
                </c:pt>
                <c:pt idx="3632">
                  <c:v>-15.1953125</c:v>
                </c:pt>
                <c:pt idx="3633">
                  <c:v>-15.1953125</c:v>
                </c:pt>
                <c:pt idx="3634">
                  <c:v>-15.1953125</c:v>
                </c:pt>
                <c:pt idx="3635">
                  <c:v>-15.1953125</c:v>
                </c:pt>
                <c:pt idx="3636">
                  <c:v>-15.1953125</c:v>
                </c:pt>
                <c:pt idx="3637">
                  <c:v>-15.1953125</c:v>
                </c:pt>
                <c:pt idx="3638">
                  <c:v>-15.14453125</c:v>
                </c:pt>
                <c:pt idx="3639">
                  <c:v>-15.14453125</c:v>
                </c:pt>
                <c:pt idx="3640">
                  <c:v>-15.14453125</c:v>
                </c:pt>
                <c:pt idx="3641">
                  <c:v>-15.14453125</c:v>
                </c:pt>
                <c:pt idx="3642">
                  <c:v>-15.14453125</c:v>
                </c:pt>
                <c:pt idx="3643">
                  <c:v>-15.14453125</c:v>
                </c:pt>
                <c:pt idx="3644">
                  <c:v>-15.14453125</c:v>
                </c:pt>
                <c:pt idx="3645">
                  <c:v>-15.14453125</c:v>
                </c:pt>
                <c:pt idx="3646">
                  <c:v>-15.14453125</c:v>
                </c:pt>
                <c:pt idx="3647">
                  <c:v>-15.14453125</c:v>
                </c:pt>
                <c:pt idx="3648">
                  <c:v>-15.14453125</c:v>
                </c:pt>
                <c:pt idx="3649">
                  <c:v>-15.14453125</c:v>
                </c:pt>
                <c:pt idx="3650">
                  <c:v>-15.14453125</c:v>
                </c:pt>
                <c:pt idx="3651">
                  <c:v>-15.14453125</c:v>
                </c:pt>
                <c:pt idx="3652">
                  <c:v>-15.14453125</c:v>
                </c:pt>
                <c:pt idx="3653">
                  <c:v>-15.14453125</c:v>
                </c:pt>
                <c:pt idx="3654">
                  <c:v>-15.14453125</c:v>
                </c:pt>
                <c:pt idx="3655">
                  <c:v>-15.14453125</c:v>
                </c:pt>
                <c:pt idx="3656">
                  <c:v>-15.14453125</c:v>
                </c:pt>
                <c:pt idx="3657">
                  <c:v>-15.14453125</c:v>
                </c:pt>
                <c:pt idx="3658">
                  <c:v>-15.14453125</c:v>
                </c:pt>
                <c:pt idx="3659">
                  <c:v>-15.14453125</c:v>
                </c:pt>
                <c:pt idx="3660">
                  <c:v>-15.14453125</c:v>
                </c:pt>
                <c:pt idx="3661">
                  <c:v>-15.14453125</c:v>
                </c:pt>
                <c:pt idx="3662">
                  <c:v>-15.14453125</c:v>
                </c:pt>
                <c:pt idx="3663">
                  <c:v>-15.14453125</c:v>
                </c:pt>
                <c:pt idx="3664">
                  <c:v>-15.14453125</c:v>
                </c:pt>
                <c:pt idx="3665">
                  <c:v>-15.14453125</c:v>
                </c:pt>
                <c:pt idx="3666">
                  <c:v>-15.14453125</c:v>
                </c:pt>
                <c:pt idx="3667">
                  <c:v>-15.14453125</c:v>
                </c:pt>
                <c:pt idx="3668">
                  <c:v>-15.14453125</c:v>
                </c:pt>
                <c:pt idx="3669">
                  <c:v>-15.14453125</c:v>
                </c:pt>
                <c:pt idx="3670">
                  <c:v>-15.14453125</c:v>
                </c:pt>
                <c:pt idx="3671">
                  <c:v>-15.14453125</c:v>
                </c:pt>
                <c:pt idx="3672">
                  <c:v>-15.14453125</c:v>
                </c:pt>
                <c:pt idx="3673">
                  <c:v>-15.14453125</c:v>
                </c:pt>
                <c:pt idx="3674">
                  <c:v>-15.14453125</c:v>
                </c:pt>
                <c:pt idx="3675">
                  <c:v>-15.14453125</c:v>
                </c:pt>
                <c:pt idx="3676">
                  <c:v>-15.14453125</c:v>
                </c:pt>
                <c:pt idx="3677">
                  <c:v>-15.14453125</c:v>
                </c:pt>
                <c:pt idx="3678">
                  <c:v>-15.14453125</c:v>
                </c:pt>
                <c:pt idx="3679">
                  <c:v>-15.14453125</c:v>
                </c:pt>
                <c:pt idx="3680">
                  <c:v>-15.14453125</c:v>
                </c:pt>
                <c:pt idx="3681">
                  <c:v>-15.14453125</c:v>
                </c:pt>
                <c:pt idx="3682">
                  <c:v>-15.14453125</c:v>
                </c:pt>
                <c:pt idx="3683">
                  <c:v>-15.14453125</c:v>
                </c:pt>
                <c:pt idx="3684">
                  <c:v>-15.14453125</c:v>
                </c:pt>
                <c:pt idx="3685">
                  <c:v>-15.14453125</c:v>
                </c:pt>
                <c:pt idx="3686">
                  <c:v>-15.14453125</c:v>
                </c:pt>
                <c:pt idx="3687">
                  <c:v>-15.14453125</c:v>
                </c:pt>
                <c:pt idx="3688">
                  <c:v>-15.14453125</c:v>
                </c:pt>
                <c:pt idx="3689">
                  <c:v>-15.14453125</c:v>
                </c:pt>
                <c:pt idx="3690">
                  <c:v>-15.14453125</c:v>
                </c:pt>
                <c:pt idx="3691">
                  <c:v>-15.13671875</c:v>
                </c:pt>
                <c:pt idx="3692">
                  <c:v>-15.13671875</c:v>
                </c:pt>
                <c:pt idx="3693">
                  <c:v>-15.13671875</c:v>
                </c:pt>
                <c:pt idx="3694">
                  <c:v>-15.13671875</c:v>
                </c:pt>
                <c:pt idx="3695">
                  <c:v>-15.13671875</c:v>
                </c:pt>
                <c:pt idx="3696">
                  <c:v>-15.13671875</c:v>
                </c:pt>
                <c:pt idx="3697">
                  <c:v>-15.13671875</c:v>
                </c:pt>
                <c:pt idx="3698">
                  <c:v>-15.13671875</c:v>
                </c:pt>
                <c:pt idx="3699">
                  <c:v>-15.13671875</c:v>
                </c:pt>
                <c:pt idx="3700">
                  <c:v>-15.13671875</c:v>
                </c:pt>
                <c:pt idx="3701">
                  <c:v>-15.13671875</c:v>
                </c:pt>
                <c:pt idx="3702">
                  <c:v>-15.13671875</c:v>
                </c:pt>
                <c:pt idx="3703">
                  <c:v>-15.13671875</c:v>
                </c:pt>
                <c:pt idx="3704">
                  <c:v>-15.13671875</c:v>
                </c:pt>
                <c:pt idx="3705">
                  <c:v>-15.13671875</c:v>
                </c:pt>
                <c:pt idx="3706">
                  <c:v>-15.13671875</c:v>
                </c:pt>
                <c:pt idx="3707">
                  <c:v>-15.13671875</c:v>
                </c:pt>
                <c:pt idx="3708">
                  <c:v>-15.13671875</c:v>
                </c:pt>
                <c:pt idx="3709">
                  <c:v>-15.13671875</c:v>
                </c:pt>
                <c:pt idx="3710">
                  <c:v>-15.13671875</c:v>
                </c:pt>
                <c:pt idx="3711">
                  <c:v>-15.13671875</c:v>
                </c:pt>
                <c:pt idx="3712">
                  <c:v>-15.13671875</c:v>
                </c:pt>
                <c:pt idx="3713">
                  <c:v>-15.13671875</c:v>
                </c:pt>
                <c:pt idx="3714">
                  <c:v>-15.13671875</c:v>
                </c:pt>
                <c:pt idx="3715">
                  <c:v>-15.13671875</c:v>
                </c:pt>
                <c:pt idx="3716">
                  <c:v>-15.13671875</c:v>
                </c:pt>
                <c:pt idx="3717">
                  <c:v>-15.13671875</c:v>
                </c:pt>
                <c:pt idx="3718">
                  <c:v>-15.13671875</c:v>
                </c:pt>
                <c:pt idx="3719">
                  <c:v>-15.13671875</c:v>
                </c:pt>
                <c:pt idx="3720">
                  <c:v>-15.13671875</c:v>
                </c:pt>
                <c:pt idx="3721">
                  <c:v>-15.13671875</c:v>
                </c:pt>
                <c:pt idx="3722">
                  <c:v>-15.13671875</c:v>
                </c:pt>
                <c:pt idx="3723">
                  <c:v>-15.13671875</c:v>
                </c:pt>
                <c:pt idx="3724">
                  <c:v>-15.13671875</c:v>
                </c:pt>
                <c:pt idx="3725">
                  <c:v>-15.13671875</c:v>
                </c:pt>
                <c:pt idx="3726">
                  <c:v>-15.13671875</c:v>
                </c:pt>
                <c:pt idx="3727">
                  <c:v>-15.13671875</c:v>
                </c:pt>
                <c:pt idx="3728">
                  <c:v>-15.13671875</c:v>
                </c:pt>
                <c:pt idx="3729">
                  <c:v>-15.13671875</c:v>
                </c:pt>
                <c:pt idx="3730">
                  <c:v>-15.13671875</c:v>
                </c:pt>
                <c:pt idx="3731">
                  <c:v>-15.13671875</c:v>
                </c:pt>
                <c:pt idx="3732">
                  <c:v>-15.13671875</c:v>
                </c:pt>
                <c:pt idx="3733">
                  <c:v>-15.13671875</c:v>
                </c:pt>
                <c:pt idx="3734">
                  <c:v>-15.13671875</c:v>
                </c:pt>
                <c:pt idx="3735">
                  <c:v>-15.13671875</c:v>
                </c:pt>
                <c:pt idx="3736">
                  <c:v>-15.13671875</c:v>
                </c:pt>
                <c:pt idx="3737">
                  <c:v>-15.13671875</c:v>
                </c:pt>
                <c:pt idx="3738">
                  <c:v>-15.13671875</c:v>
                </c:pt>
                <c:pt idx="3739">
                  <c:v>-15.13671875</c:v>
                </c:pt>
                <c:pt idx="3740">
                  <c:v>-15.13671875</c:v>
                </c:pt>
                <c:pt idx="3741">
                  <c:v>-15.13671875</c:v>
                </c:pt>
                <c:pt idx="3742">
                  <c:v>-15.13671875</c:v>
                </c:pt>
                <c:pt idx="3743">
                  <c:v>-15.13671875</c:v>
                </c:pt>
                <c:pt idx="3744">
                  <c:v>-15.13671875</c:v>
                </c:pt>
                <c:pt idx="3745">
                  <c:v>-15.13671875</c:v>
                </c:pt>
                <c:pt idx="3746">
                  <c:v>-15.13671875</c:v>
                </c:pt>
                <c:pt idx="3747">
                  <c:v>-14.76171875</c:v>
                </c:pt>
                <c:pt idx="3748">
                  <c:v>-14.76171875</c:v>
                </c:pt>
                <c:pt idx="3749">
                  <c:v>-14.76171875</c:v>
                </c:pt>
                <c:pt idx="3750">
                  <c:v>-14.76171875</c:v>
                </c:pt>
                <c:pt idx="3751">
                  <c:v>-14.76171875</c:v>
                </c:pt>
                <c:pt idx="3752">
                  <c:v>-14.76171875</c:v>
                </c:pt>
                <c:pt idx="3753">
                  <c:v>-14.76171875</c:v>
                </c:pt>
                <c:pt idx="3754">
                  <c:v>-14.76171875</c:v>
                </c:pt>
                <c:pt idx="3755">
                  <c:v>-14.76171875</c:v>
                </c:pt>
                <c:pt idx="3756">
                  <c:v>-14.76171875</c:v>
                </c:pt>
                <c:pt idx="3757">
                  <c:v>-14.76171875</c:v>
                </c:pt>
                <c:pt idx="3758">
                  <c:v>-14.76171875</c:v>
                </c:pt>
                <c:pt idx="3759">
                  <c:v>-14.76171875</c:v>
                </c:pt>
                <c:pt idx="3760">
                  <c:v>-14.76171875</c:v>
                </c:pt>
                <c:pt idx="3761">
                  <c:v>-14.76171875</c:v>
                </c:pt>
                <c:pt idx="3762">
                  <c:v>-14.76171875</c:v>
                </c:pt>
                <c:pt idx="3763">
                  <c:v>-14.76171875</c:v>
                </c:pt>
                <c:pt idx="3764">
                  <c:v>-14.76171875</c:v>
                </c:pt>
                <c:pt idx="3765">
                  <c:v>-14.76171875</c:v>
                </c:pt>
                <c:pt idx="3766">
                  <c:v>-14.76171875</c:v>
                </c:pt>
                <c:pt idx="3767">
                  <c:v>-14.76171875</c:v>
                </c:pt>
                <c:pt idx="3768">
                  <c:v>-14.76171875</c:v>
                </c:pt>
                <c:pt idx="3769">
                  <c:v>-14.76171875</c:v>
                </c:pt>
                <c:pt idx="3770">
                  <c:v>-14.76171875</c:v>
                </c:pt>
                <c:pt idx="3771">
                  <c:v>-14.76171875</c:v>
                </c:pt>
                <c:pt idx="3772">
                  <c:v>-14.76171875</c:v>
                </c:pt>
                <c:pt idx="3773">
                  <c:v>-14.76171875</c:v>
                </c:pt>
                <c:pt idx="3774">
                  <c:v>-14.76171875</c:v>
                </c:pt>
                <c:pt idx="3775">
                  <c:v>-14.76171875</c:v>
                </c:pt>
                <c:pt idx="3776">
                  <c:v>-14.76171875</c:v>
                </c:pt>
                <c:pt idx="3777">
                  <c:v>-14.76171875</c:v>
                </c:pt>
                <c:pt idx="3778">
                  <c:v>-14.76171875</c:v>
                </c:pt>
                <c:pt idx="3779">
                  <c:v>-14.76171875</c:v>
                </c:pt>
                <c:pt idx="3780">
                  <c:v>-14.76171875</c:v>
                </c:pt>
                <c:pt idx="3781">
                  <c:v>-14.76171875</c:v>
                </c:pt>
                <c:pt idx="3782">
                  <c:v>-14.76171875</c:v>
                </c:pt>
                <c:pt idx="3783">
                  <c:v>-14.76171875</c:v>
                </c:pt>
                <c:pt idx="3784">
                  <c:v>-14.76171875</c:v>
                </c:pt>
                <c:pt idx="3785">
                  <c:v>-14.76171875</c:v>
                </c:pt>
                <c:pt idx="3786">
                  <c:v>-14.76171875</c:v>
                </c:pt>
                <c:pt idx="3787">
                  <c:v>-14.76171875</c:v>
                </c:pt>
                <c:pt idx="3788">
                  <c:v>-14.76171875</c:v>
                </c:pt>
                <c:pt idx="3789">
                  <c:v>-14.76171875</c:v>
                </c:pt>
                <c:pt idx="3790">
                  <c:v>-14.76171875</c:v>
                </c:pt>
                <c:pt idx="3791">
                  <c:v>-14.76171875</c:v>
                </c:pt>
                <c:pt idx="3792">
                  <c:v>-14.76171875</c:v>
                </c:pt>
                <c:pt idx="3793">
                  <c:v>-14.76171875</c:v>
                </c:pt>
                <c:pt idx="3794">
                  <c:v>-14.76171875</c:v>
                </c:pt>
                <c:pt idx="3795">
                  <c:v>-14.76171875</c:v>
                </c:pt>
                <c:pt idx="3796">
                  <c:v>-14.76171875</c:v>
                </c:pt>
                <c:pt idx="3797">
                  <c:v>-14.76171875</c:v>
                </c:pt>
                <c:pt idx="3798">
                  <c:v>-14.76171875</c:v>
                </c:pt>
                <c:pt idx="3799">
                  <c:v>-14.76171875</c:v>
                </c:pt>
                <c:pt idx="3800">
                  <c:v>-14.76171875</c:v>
                </c:pt>
                <c:pt idx="3801">
                  <c:v>-14.76171875</c:v>
                </c:pt>
                <c:pt idx="3802">
                  <c:v>-14.76171875</c:v>
                </c:pt>
                <c:pt idx="3803">
                  <c:v>-14.76171875</c:v>
                </c:pt>
                <c:pt idx="3804">
                  <c:v>-14.76171875</c:v>
                </c:pt>
                <c:pt idx="3805">
                  <c:v>-14.76171875</c:v>
                </c:pt>
                <c:pt idx="3806">
                  <c:v>-14.76171875</c:v>
                </c:pt>
                <c:pt idx="3807">
                  <c:v>-14.69140625</c:v>
                </c:pt>
                <c:pt idx="3808">
                  <c:v>-14.69140625</c:v>
                </c:pt>
                <c:pt idx="3809">
                  <c:v>-14.69140625</c:v>
                </c:pt>
                <c:pt idx="3810">
                  <c:v>-14.69140625</c:v>
                </c:pt>
                <c:pt idx="3811">
                  <c:v>-14.69140625</c:v>
                </c:pt>
                <c:pt idx="3812">
                  <c:v>-14.69140625</c:v>
                </c:pt>
                <c:pt idx="3813">
                  <c:v>-14.69140625</c:v>
                </c:pt>
                <c:pt idx="3814">
                  <c:v>-14.69140625</c:v>
                </c:pt>
                <c:pt idx="3815">
                  <c:v>-14.69140625</c:v>
                </c:pt>
                <c:pt idx="3816">
                  <c:v>-14.69140625</c:v>
                </c:pt>
                <c:pt idx="3817">
                  <c:v>-14.69140625</c:v>
                </c:pt>
                <c:pt idx="3818">
                  <c:v>-14.69140625</c:v>
                </c:pt>
                <c:pt idx="3819">
                  <c:v>-14.69140625</c:v>
                </c:pt>
                <c:pt idx="3820">
                  <c:v>-14.69140625</c:v>
                </c:pt>
                <c:pt idx="3821">
                  <c:v>-14.69140625</c:v>
                </c:pt>
                <c:pt idx="3822">
                  <c:v>-14.69140625</c:v>
                </c:pt>
                <c:pt idx="3823">
                  <c:v>-14.69140625</c:v>
                </c:pt>
                <c:pt idx="3824">
                  <c:v>-14.69140625</c:v>
                </c:pt>
                <c:pt idx="3825">
                  <c:v>-14.69140625</c:v>
                </c:pt>
                <c:pt idx="3826">
                  <c:v>-14.69140625</c:v>
                </c:pt>
                <c:pt idx="3827">
                  <c:v>-14.69140625</c:v>
                </c:pt>
                <c:pt idx="3828">
                  <c:v>-14.69140625</c:v>
                </c:pt>
                <c:pt idx="3829">
                  <c:v>-14.69140625</c:v>
                </c:pt>
                <c:pt idx="3830">
                  <c:v>-14.69140625</c:v>
                </c:pt>
                <c:pt idx="3831">
                  <c:v>-14.69140625</c:v>
                </c:pt>
                <c:pt idx="3832">
                  <c:v>-14.69140625</c:v>
                </c:pt>
                <c:pt idx="3833">
                  <c:v>-14.69140625</c:v>
                </c:pt>
                <c:pt idx="3834">
                  <c:v>-14.69140625</c:v>
                </c:pt>
                <c:pt idx="3835">
                  <c:v>-14.69140625</c:v>
                </c:pt>
                <c:pt idx="3836">
                  <c:v>-14.69140625</c:v>
                </c:pt>
                <c:pt idx="3837">
                  <c:v>-14.69140625</c:v>
                </c:pt>
                <c:pt idx="3838">
                  <c:v>-14.69140625</c:v>
                </c:pt>
                <c:pt idx="3839">
                  <c:v>-14.69140625</c:v>
                </c:pt>
                <c:pt idx="3840">
                  <c:v>-14.69140625</c:v>
                </c:pt>
                <c:pt idx="3841">
                  <c:v>-14.69140625</c:v>
                </c:pt>
                <c:pt idx="3842">
                  <c:v>-14.69140625</c:v>
                </c:pt>
                <c:pt idx="3843">
                  <c:v>-14.69140625</c:v>
                </c:pt>
                <c:pt idx="3844">
                  <c:v>-14.69140625</c:v>
                </c:pt>
                <c:pt idx="3845">
                  <c:v>-14.69140625</c:v>
                </c:pt>
                <c:pt idx="3846">
                  <c:v>-14.69140625</c:v>
                </c:pt>
                <c:pt idx="3847">
                  <c:v>-14.69140625</c:v>
                </c:pt>
                <c:pt idx="3848">
                  <c:v>-14.69140625</c:v>
                </c:pt>
                <c:pt idx="3849">
                  <c:v>-14.69140625</c:v>
                </c:pt>
                <c:pt idx="3850">
                  <c:v>-14.69140625</c:v>
                </c:pt>
                <c:pt idx="3851">
                  <c:v>-14.69140625</c:v>
                </c:pt>
                <c:pt idx="3852">
                  <c:v>-14.69140625</c:v>
                </c:pt>
                <c:pt idx="3853">
                  <c:v>-14.69140625</c:v>
                </c:pt>
                <c:pt idx="3854">
                  <c:v>-14.69140625</c:v>
                </c:pt>
                <c:pt idx="3855">
                  <c:v>-14.69140625</c:v>
                </c:pt>
                <c:pt idx="3856">
                  <c:v>-14.69140625</c:v>
                </c:pt>
                <c:pt idx="3857">
                  <c:v>-14.69140625</c:v>
                </c:pt>
                <c:pt idx="3858">
                  <c:v>-14.69140625</c:v>
                </c:pt>
                <c:pt idx="3859">
                  <c:v>-14.69140625</c:v>
                </c:pt>
                <c:pt idx="3860">
                  <c:v>-14.69140625</c:v>
                </c:pt>
                <c:pt idx="3861">
                  <c:v>-14.69140625</c:v>
                </c:pt>
                <c:pt idx="3862">
                  <c:v>-14.69140625</c:v>
                </c:pt>
                <c:pt idx="3863">
                  <c:v>-14.69140625</c:v>
                </c:pt>
                <c:pt idx="3864">
                  <c:v>-14.69140625</c:v>
                </c:pt>
                <c:pt idx="3865">
                  <c:v>-14.62890625</c:v>
                </c:pt>
                <c:pt idx="3866">
                  <c:v>-14.62890625</c:v>
                </c:pt>
                <c:pt idx="3867">
                  <c:v>-14.62890625</c:v>
                </c:pt>
                <c:pt idx="3868">
                  <c:v>-14.62890625</c:v>
                </c:pt>
                <c:pt idx="3869">
                  <c:v>-14.62890625</c:v>
                </c:pt>
                <c:pt idx="3870">
                  <c:v>-14.62890625</c:v>
                </c:pt>
                <c:pt idx="3871">
                  <c:v>-14.62890625</c:v>
                </c:pt>
                <c:pt idx="3872">
                  <c:v>-14.62890625</c:v>
                </c:pt>
                <c:pt idx="3873">
                  <c:v>-14.62890625</c:v>
                </c:pt>
                <c:pt idx="3874">
                  <c:v>-14.62890625</c:v>
                </c:pt>
                <c:pt idx="3875">
                  <c:v>-14.62890625</c:v>
                </c:pt>
                <c:pt idx="3876">
                  <c:v>-14.62890625</c:v>
                </c:pt>
                <c:pt idx="3877">
                  <c:v>-14.62890625</c:v>
                </c:pt>
                <c:pt idx="3878">
                  <c:v>-14.62890625</c:v>
                </c:pt>
                <c:pt idx="3879">
                  <c:v>-14.62890625</c:v>
                </c:pt>
                <c:pt idx="3880">
                  <c:v>-14.62890625</c:v>
                </c:pt>
                <c:pt idx="3881">
                  <c:v>-14.62890625</c:v>
                </c:pt>
                <c:pt idx="3882">
                  <c:v>-14.62890625</c:v>
                </c:pt>
                <c:pt idx="3883">
                  <c:v>-14.62890625</c:v>
                </c:pt>
                <c:pt idx="3884">
                  <c:v>-14.62890625</c:v>
                </c:pt>
                <c:pt idx="3885">
                  <c:v>-14.62890625</c:v>
                </c:pt>
                <c:pt idx="3886">
                  <c:v>-14.62890625</c:v>
                </c:pt>
                <c:pt idx="3887">
                  <c:v>-14.62890625</c:v>
                </c:pt>
                <c:pt idx="3888">
                  <c:v>-14.62890625</c:v>
                </c:pt>
                <c:pt idx="3889">
                  <c:v>-14.62890625</c:v>
                </c:pt>
                <c:pt idx="3890">
                  <c:v>-14.62890625</c:v>
                </c:pt>
                <c:pt idx="3891">
                  <c:v>-14.62890625</c:v>
                </c:pt>
                <c:pt idx="3892">
                  <c:v>-14.62890625</c:v>
                </c:pt>
                <c:pt idx="3893">
                  <c:v>-14.62890625</c:v>
                </c:pt>
                <c:pt idx="3894">
                  <c:v>-14.62890625</c:v>
                </c:pt>
                <c:pt idx="3895">
                  <c:v>-14.62890625</c:v>
                </c:pt>
                <c:pt idx="3896">
                  <c:v>-14.62890625</c:v>
                </c:pt>
                <c:pt idx="3897">
                  <c:v>-14.62890625</c:v>
                </c:pt>
                <c:pt idx="3898">
                  <c:v>-14.62890625</c:v>
                </c:pt>
                <c:pt idx="3899">
                  <c:v>-14.62890625</c:v>
                </c:pt>
                <c:pt idx="3900">
                  <c:v>-14.62890625</c:v>
                </c:pt>
                <c:pt idx="3901">
                  <c:v>-14.62890625</c:v>
                </c:pt>
                <c:pt idx="3902">
                  <c:v>-14.62890625</c:v>
                </c:pt>
                <c:pt idx="3903">
                  <c:v>-14.62890625</c:v>
                </c:pt>
                <c:pt idx="3904">
                  <c:v>-14.62890625</c:v>
                </c:pt>
                <c:pt idx="3905">
                  <c:v>-14.62890625</c:v>
                </c:pt>
                <c:pt idx="3906">
                  <c:v>-14.62890625</c:v>
                </c:pt>
                <c:pt idx="3907">
                  <c:v>-14.62890625</c:v>
                </c:pt>
                <c:pt idx="3908">
                  <c:v>-14.62890625</c:v>
                </c:pt>
                <c:pt idx="3909">
                  <c:v>-14.62890625</c:v>
                </c:pt>
                <c:pt idx="3910">
                  <c:v>-14.62890625</c:v>
                </c:pt>
                <c:pt idx="3911">
                  <c:v>-14.62890625</c:v>
                </c:pt>
                <c:pt idx="3912">
                  <c:v>-14.62890625</c:v>
                </c:pt>
                <c:pt idx="3913">
                  <c:v>-14.62890625</c:v>
                </c:pt>
                <c:pt idx="3914">
                  <c:v>-14.62890625</c:v>
                </c:pt>
                <c:pt idx="3915">
                  <c:v>-14.62890625</c:v>
                </c:pt>
                <c:pt idx="3916">
                  <c:v>-14.62890625</c:v>
                </c:pt>
                <c:pt idx="3917">
                  <c:v>-14.62890625</c:v>
                </c:pt>
                <c:pt idx="3918">
                  <c:v>-14.62890625</c:v>
                </c:pt>
                <c:pt idx="3919">
                  <c:v>-14.62890625</c:v>
                </c:pt>
                <c:pt idx="3920">
                  <c:v>-14.62890625</c:v>
                </c:pt>
                <c:pt idx="3921">
                  <c:v>-14.62890625</c:v>
                </c:pt>
                <c:pt idx="3922">
                  <c:v>-14.62890625</c:v>
                </c:pt>
                <c:pt idx="3923">
                  <c:v>-14.62890625</c:v>
                </c:pt>
                <c:pt idx="3924">
                  <c:v>-14.62890625</c:v>
                </c:pt>
                <c:pt idx="3925">
                  <c:v>-14.62890625</c:v>
                </c:pt>
                <c:pt idx="3926">
                  <c:v>-14.58984375</c:v>
                </c:pt>
                <c:pt idx="3927">
                  <c:v>-14.58984375</c:v>
                </c:pt>
                <c:pt idx="3928">
                  <c:v>-14.58984375</c:v>
                </c:pt>
                <c:pt idx="3929">
                  <c:v>-14.58984375</c:v>
                </c:pt>
                <c:pt idx="3930">
                  <c:v>-14.58984375</c:v>
                </c:pt>
                <c:pt idx="3931">
                  <c:v>-14.58984375</c:v>
                </c:pt>
                <c:pt idx="3932">
                  <c:v>-14.58984375</c:v>
                </c:pt>
                <c:pt idx="3933">
                  <c:v>-14.58984375</c:v>
                </c:pt>
                <c:pt idx="3934">
                  <c:v>-14.58984375</c:v>
                </c:pt>
                <c:pt idx="3935">
                  <c:v>-14.58984375</c:v>
                </c:pt>
                <c:pt idx="3936">
                  <c:v>-14.58984375</c:v>
                </c:pt>
                <c:pt idx="3937">
                  <c:v>-14.58984375</c:v>
                </c:pt>
                <c:pt idx="3938">
                  <c:v>-14.58984375</c:v>
                </c:pt>
                <c:pt idx="3939">
                  <c:v>-14.58984375</c:v>
                </c:pt>
                <c:pt idx="3940">
                  <c:v>-14.58984375</c:v>
                </c:pt>
                <c:pt idx="3941">
                  <c:v>-14.58984375</c:v>
                </c:pt>
                <c:pt idx="3942">
                  <c:v>-14.58984375</c:v>
                </c:pt>
                <c:pt idx="3943">
                  <c:v>-14.58984375</c:v>
                </c:pt>
                <c:pt idx="3944">
                  <c:v>-14.58984375</c:v>
                </c:pt>
                <c:pt idx="3945">
                  <c:v>-14.58984375</c:v>
                </c:pt>
                <c:pt idx="3946">
                  <c:v>-14.58984375</c:v>
                </c:pt>
                <c:pt idx="3947">
                  <c:v>-14.58984375</c:v>
                </c:pt>
                <c:pt idx="3948">
                  <c:v>-14.58984375</c:v>
                </c:pt>
                <c:pt idx="3949">
                  <c:v>-14.58984375</c:v>
                </c:pt>
                <c:pt idx="3950">
                  <c:v>-14.58984375</c:v>
                </c:pt>
                <c:pt idx="3951">
                  <c:v>-14.58984375</c:v>
                </c:pt>
                <c:pt idx="3952">
                  <c:v>-14.58984375</c:v>
                </c:pt>
                <c:pt idx="3953">
                  <c:v>-14.58984375</c:v>
                </c:pt>
                <c:pt idx="3954">
                  <c:v>-14.58984375</c:v>
                </c:pt>
                <c:pt idx="3955">
                  <c:v>-14.58984375</c:v>
                </c:pt>
                <c:pt idx="3956">
                  <c:v>-14.58984375</c:v>
                </c:pt>
                <c:pt idx="3957">
                  <c:v>-14.58984375</c:v>
                </c:pt>
                <c:pt idx="3958">
                  <c:v>-14.58984375</c:v>
                </c:pt>
                <c:pt idx="3959">
                  <c:v>-14.58984375</c:v>
                </c:pt>
                <c:pt idx="3960">
                  <c:v>-14.58984375</c:v>
                </c:pt>
                <c:pt idx="3961">
                  <c:v>-14.58984375</c:v>
                </c:pt>
                <c:pt idx="3962">
                  <c:v>-14.58984375</c:v>
                </c:pt>
                <c:pt idx="3963">
                  <c:v>-14.58984375</c:v>
                </c:pt>
                <c:pt idx="3964">
                  <c:v>-14.58984375</c:v>
                </c:pt>
                <c:pt idx="3965">
                  <c:v>-14.58984375</c:v>
                </c:pt>
                <c:pt idx="3966">
                  <c:v>-14.58984375</c:v>
                </c:pt>
                <c:pt idx="3967">
                  <c:v>-14.58984375</c:v>
                </c:pt>
                <c:pt idx="3968">
                  <c:v>-14.58984375</c:v>
                </c:pt>
                <c:pt idx="3969">
                  <c:v>-14.58984375</c:v>
                </c:pt>
                <c:pt idx="3970">
                  <c:v>-14.58984375</c:v>
                </c:pt>
                <c:pt idx="3971">
                  <c:v>-14.58984375</c:v>
                </c:pt>
                <c:pt idx="3972">
                  <c:v>-14.58984375</c:v>
                </c:pt>
                <c:pt idx="3973">
                  <c:v>-14.58984375</c:v>
                </c:pt>
                <c:pt idx="3974">
                  <c:v>-14.58984375</c:v>
                </c:pt>
                <c:pt idx="3975">
                  <c:v>-14.58984375</c:v>
                </c:pt>
                <c:pt idx="3976">
                  <c:v>-14.58984375</c:v>
                </c:pt>
                <c:pt idx="3977">
                  <c:v>-14.58984375</c:v>
                </c:pt>
                <c:pt idx="3978">
                  <c:v>-14.58984375</c:v>
                </c:pt>
                <c:pt idx="3979">
                  <c:v>-14.58984375</c:v>
                </c:pt>
                <c:pt idx="3980">
                  <c:v>-14.58984375</c:v>
                </c:pt>
                <c:pt idx="3981">
                  <c:v>-14.58984375</c:v>
                </c:pt>
                <c:pt idx="3982">
                  <c:v>-14.58984375</c:v>
                </c:pt>
                <c:pt idx="3983">
                  <c:v>-14.58984375</c:v>
                </c:pt>
                <c:pt idx="3984">
                  <c:v>-14.58984375</c:v>
                </c:pt>
                <c:pt idx="3985">
                  <c:v>-14.4140625</c:v>
                </c:pt>
                <c:pt idx="3986">
                  <c:v>-14.4140625</c:v>
                </c:pt>
                <c:pt idx="3987">
                  <c:v>-14.4140625</c:v>
                </c:pt>
                <c:pt idx="3988">
                  <c:v>-14.4140625</c:v>
                </c:pt>
                <c:pt idx="3989">
                  <c:v>-14.4140625</c:v>
                </c:pt>
                <c:pt idx="3990">
                  <c:v>-14.4140625</c:v>
                </c:pt>
                <c:pt idx="3991">
                  <c:v>-14.4140625</c:v>
                </c:pt>
                <c:pt idx="3992">
                  <c:v>-14.4140625</c:v>
                </c:pt>
                <c:pt idx="3993">
                  <c:v>-14.4140625</c:v>
                </c:pt>
                <c:pt idx="3994">
                  <c:v>-14.4140625</c:v>
                </c:pt>
                <c:pt idx="3995">
                  <c:v>-14.4140625</c:v>
                </c:pt>
                <c:pt idx="3996">
                  <c:v>-14.4140625</c:v>
                </c:pt>
                <c:pt idx="3997">
                  <c:v>-14.4140625</c:v>
                </c:pt>
                <c:pt idx="3998">
                  <c:v>-14.4140625</c:v>
                </c:pt>
                <c:pt idx="3999">
                  <c:v>-14.4140625</c:v>
                </c:pt>
                <c:pt idx="4000">
                  <c:v>-14.4140625</c:v>
                </c:pt>
                <c:pt idx="4001">
                  <c:v>-14.4140625</c:v>
                </c:pt>
                <c:pt idx="4002">
                  <c:v>-14.4140625</c:v>
                </c:pt>
                <c:pt idx="4003">
                  <c:v>-14.4140625</c:v>
                </c:pt>
                <c:pt idx="4004">
                  <c:v>-14.4140625</c:v>
                </c:pt>
                <c:pt idx="4005">
                  <c:v>-14.4140625</c:v>
                </c:pt>
                <c:pt idx="4006">
                  <c:v>-14.4140625</c:v>
                </c:pt>
                <c:pt idx="4007">
                  <c:v>-14.4140625</c:v>
                </c:pt>
                <c:pt idx="4008">
                  <c:v>-14.4140625</c:v>
                </c:pt>
                <c:pt idx="4009">
                  <c:v>-14.4140625</c:v>
                </c:pt>
                <c:pt idx="4010">
                  <c:v>-14.4140625</c:v>
                </c:pt>
                <c:pt idx="4011">
                  <c:v>-14.4140625</c:v>
                </c:pt>
                <c:pt idx="4012">
                  <c:v>-14.4140625</c:v>
                </c:pt>
                <c:pt idx="4013">
                  <c:v>-14.4140625</c:v>
                </c:pt>
                <c:pt idx="4014">
                  <c:v>-14.4140625</c:v>
                </c:pt>
                <c:pt idx="4015">
                  <c:v>-14.4140625</c:v>
                </c:pt>
                <c:pt idx="4016">
                  <c:v>-14.4140625</c:v>
                </c:pt>
                <c:pt idx="4017">
                  <c:v>-14.4140625</c:v>
                </c:pt>
                <c:pt idx="4018">
                  <c:v>-14.4140625</c:v>
                </c:pt>
                <c:pt idx="4019">
                  <c:v>-14.4140625</c:v>
                </c:pt>
                <c:pt idx="4020">
                  <c:v>-14.4140625</c:v>
                </c:pt>
                <c:pt idx="4021">
                  <c:v>-14.4140625</c:v>
                </c:pt>
                <c:pt idx="4022">
                  <c:v>-14.4140625</c:v>
                </c:pt>
                <c:pt idx="4023">
                  <c:v>-14.4140625</c:v>
                </c:pt>
                <c:pt idx="4024">
                  <c:v>-14.4140625</c:v>
                </c:pt>
                <c:pt idx="4025">
                  <c:v>-14.4140625</c:v>
                </c:pt>
                <c:pt idx="4026">
                  <c:v>-14.4140625</c:v>
                </c:pt>
                <c:pt idx="4027">
                  <c:v>-14.4140625</c:v>
                </c:pt>
                <c:pt idx="4028">
                  <c:v>-14.4140625</c:v>
                </c:pt>
                <c:pt idx="4029">
                  <c:v>-14.4140625</c:v>
                </c:pt>
                <c:pt idx="4030">
                  <c:v>-14.4140625</c:v>
                </c:pt>
                <c:pt idx="4031">
                  <c:v>-14.4140625</c:v>
                </c:pt>
                <c:pt idx="4032">
                  <c:v>-14.4140625</c:v>
                </c:pt>
                <c:pt idx="4033">
                  <c:v>-14.4140625</c:v>
                </c:pt>
                <c:pt idx="4034">
                  <c:v>-14.4140625</c:v>
                </c:pt>
                <c:pt idx="4035">
                  <c:v>-14.4140625</c:v>
                </c:pt>
                <c:pt idx="4036">
                  <c:v>-14.4140625</c:v>
                </c:pt>
                <c:pt idx="4037">
                  <c:v>-14.4140625</c:v>
                </c:pt>
                <c:pt idx="4038">
                  <c:v>-14.4140625</c:v>
                </c:pt>
                <c:pt idx="4039">
                  <c:v>-14.4140625</c:v>
                </c:pt>
                <c:pt idx="4040">
                  <c:v>-14.4140625</c:v>
                </c:pt>
                <c:pt idx="4041">
                  <c:v>-14.4140625</c:v>
                </c:pt>
                <c:pt idx="4042">
                  <c:v>-14.4140625</c:v>
                </c:pt>
                <c:pt idx="4043">
                  <c:v>-14.4140625</c:v>
                </c:pt>
                <c:pt idx="4044">
                  <c:v>-14.4140625</c:v>
                </c:pt>
                <c:pt idx="4045">
                  <c:v>-14.4140625</c:v>
                </c:pt>
                <c:pt idx="4046">
                  <c:v>-14.4140625</c:v>
                </c:pt>
                <c:pt idx="4047">
                  <c:v>-14.4140625</c:v>
                </c:pt>
                <c:pt idx="4048">
                  <c:v>-14.4140625</c:v>
                </c:pt>
                <c:pt idx="4049">
                  <c:v>-14.4140625</c:v>
                </c:pt>
                <c:pt idx="4050">
                  <c:v>-14.4140625</c:v>
                </c:pt>
                <c:pt idx="4051">
                  <c:v>-14.4140625</c:v>
                </c:pt>
                <c:pt idx="4052">
                  <c:v>-14.4140625</c:v>
                </c:pt>
                <c:pt idx="4053">
                  <c:v>-14.4140625</c:v>
                </c:pt>
                <c:pt idx="4054">
                  <c:v>-14.4140625</c:v>
                </c:pt>
                <c:pt idx="4055">
                  <c:v>-14.4140625</c:v>
                </c:pt>
                <c:pt idx="4056">
                  <c:v>-14.4140625</c:v>
                </c:pt>
                <c:pt idx="4057">
                  <c:v>-14.4140625</c:v>
                </c:pt>
                <c:pt idx="4058">
                  <c:v>-14.4140625</c:v>
                </c:pt>
                <c:pt idx="4059">
                  <c:v>-14.4140625</c:v>
                </c:pt>
                <c:pt idx="4060">
                  <c:v>-14.4140625</c:v>
                </c:pt>
                <c:pt idx="4061">
                  <c:v>-14.4140625</c:v>
                </c:pt>
                <c:pt idx="4062">
                  <c:v>-14.4140625</c:v>
                </c:pt>
                <c:pt idx="4063">
                  <c:v>-14.4140625</c:v>
                </c:pt>
                <c:pt idx="4064">
                  <c:v>-14.4140625</c:v>
                </c:pt>
                <c:pt idx="4065">
                  <c:v>-14.4140625</c:v>
                </c:pt>
                <c:pt idx="4066">
                  <c:v>-14.4140625</c:v>
                </c:pt>
                <c:pt idx="4067">
                  <c:v>-14.4140625</c:v>
                </c:pt>
                <c:pt idx="4068">
                  <c:v>-14.4140625</c:v>
                </c:pt>
                <c:pt idx="4069">
                  <c:v>-14.4140625</c:v>
                </c:pt>
                <c:pt idx="4070">
                  <c:v>-14.4140625</c:v>
                </c:pt>
                <c:pt idx="4071">
                  <c:v>-14.4140625</c:v>
                </c:pt>
                <c:pt idx="4072">
                  <c:v>-14.4140625</c:v>
                </c:pt>
                <c:pt idx="4073">
                  <c:v>-14.4140625</c:v>
                </c:pt>
                <c:pt idx="4074">
                  <c:v>-14.4140625</c:v>
                </c:pt>
                <c:pt idx="4075">
                  <c:v>-14.4140625</c:v>
                </c:pt>
                <c:pt idx="4076">
                  <c:v>-14.4140625</c:v>
                </c:pt>
                <c:pt idx="4077">
                  <c:v>-14.4140625</c:v>
                </c:pt>
                <c:pt idx="4078">
                  <c:v>-14.4140625</c:v>
                </c:pt>
                <c:pt idx="4079">
                  <c:v>-14.4140625</c:v>
                </c:pt>
                <c:pt idx="4080">
                  <c:v>-14.4140625</c:v>
                </c:pt>
                <c:pt idx="4081">
                  <c:v>-14.4140625</c:v>
                </c:pt>
                <c:pt idx="4082">
                  <c:v>-14.4140625</c:v>
                </c:pt>
                <c:pt idx="4083">
                  <c:v>-14.4140625</c:v>
                </c:pt>
                <c:pt idx="4084">
                  <c:v>-14.4140625</c:v>
                </c:pt>
                <c:pt idx="4085">
                  <c:v>-14.4140625</c:v>
                </c:pt>
                <c:pt idx="4086">
                  <c:v>-14.4140625</c:v>
                </c:pt>
                <c:pt idx="4087">
                  <c:v>-14.4140625</c:v>
                </c:pt>
                <c:pt idx="4088">
                  <c:v>-14.4140625</c:v>
                </c:pt>
                <c:pt idx="4089">
                  <c:v>-14.4140625</c:v>
                </c:pt>
                <c:pt idx="4090">
                  <c:v>-14.4140625</c:v>
                </c:pt>
                <c:pt idx="4091">
                  <c:v>-14.4140625</c:v>
                </c:pt>
                <c:pt idx="4092">
                  <c:v>-14.4140625</c:v>
                </c:pt>
                <c:pt idx="4093">
                  <c:v>-14.4140625</c:v>
                </c:pt>
                <c:pt idx="4094">
                  <c:v>-14.4140625</c:v>
                </c:pt>
                <c:pt idx="4095">
                  <c:v>-14.4140625</c:v>
                </c:pt>
                <c:pt idx="4096">
                  <c:v>-14.4140625</c:v>
                </c:pt>
                <c:pt idx="4097">
                  <c:v>-14.4140625</c:v>
                </c:pt>
                <c:pt idx="4098">
                  <c:v>-14.4140625</c:v>
                </c:pt>
                <c:pt idx="4099">
                  <c:v>-14.4140625</c:v>
                </c:pt>
                <c:pt idx="4100">
                  <c:v>-14.4140625</c:v>
                </c:pt>
                <c:pt idx="4101">
                  <c:v>-14.4140625</c:v>
                </c:pt>
                <c:pt idx="4102">
                  <c:v>-14.4140625</c:v>
                </c:pt>
                <c:pt idx="4103">
                  <c:v>-14.4140625</c:v>
                </c:pt>
                <c:pt idx="4104">
                  <c:v>-14.4140625</c:v>
                </c:pt>
                <c:pt idx="4105">
                  <c:v>-14.1953125</c:v>
                </c:pt>
                <c:pt idx="4106">
                  <c:v>-14.1953125</c:v>
                </c:pt>
                <c:pt idx="4107">
                  <c:v>-14.1953125</c:v>
                </c:pt>
                <c:pt idx="4108">
                  <c:v>-14.1953125</c:v>
                </c:pt>
                <c:pt idx="4109">
                  <c:v>-14.1953125</c:v>
                </c:pt>
                <c:pt idx="4110">
                  <c:v>-14.1953125</c:v>
                </c:pt>
                <c:pt idx="4111">
                  <c:v>-14.1953125</c:v>
                </c:pt>
                <c:pt idx="4112">
                  <c:v>-14.1953125</c:v>
                </c:pt>
                <c:pt idx="4113">
                  <c:v>-14.1953125</c:v>
                </c:pt>
                <c:pt idx="4114">
                  <c:v>-14.1953125</c:v>
                </c:pt>
                <c:pt idx="4115">
                  <c:v>-14.1953125</c:v>
                </c:pt>
                <c:pt idx="4116">
                  <c:v>-14.1953125</c:v>
                </c:pt>
                <c:pt idx="4117">
                  <c:v>-14.1953125</c:v>
                </c:pt>
                <c:pt idx="4118">
                  <c:v>-14.1953125</c:v>
                </c:pt>
                <c:pt idx="4119">
                  <c:v>-14.1953125</c:v>
                </c:pt>
                <c:pt idx="4120">
                  <c:v>-14.1953125</c:v>
                </c:pt>
                <c:pt idx="4121">
                  <c:v>-14.1953125</c:v>
                </c:pt>
                <c:pt idx="4122">
                  <c:v>-14.1953125</c:v>
                </c:pt>
                <c:pt idx="4123">
                  <c:v>-14.1953125</c:v>
                </c:pt>
                <c:pt idx="4124">
                  <c:v>-14.1953125</c:v>
                </c:pt>
                <c:pt idx="4125">
                  <c:v>-14.1953125</c:v>
                </c:pt>
                <c:pt idx="4126">
                  <c:v>-14.1953125</c:v>
                </c:pt>
                <c:pt idx="4127">
                  <c:v>-14.1953125</c:v>
                </c:pt>
                <c:pt idx="4128">
                  <c:v>-14.1953125</c:v>
                </c:pt>
                <c:pt idx="4129">
                  <c:v>-14.1953125</c:v>
                </c:pt>
                <c:pt idx="4130">
                  <c:v>-14.1953125</c:v>
                </c:pt>
                <c:pt idx="4131">
                  <c:v>-14.1953125</c:v>
                </c:pt>
                <c:pt idx="4132">
                  <c:v>-14.1953125</c:v>
                </c:pt>
                <c:pt idx="4133">
                  <c:v>-14.1953125</c:v>
                </c:pt>
                <c:pt idx="4134">
                  <c:v>-14.1953125</c:v>
                </c:pt>
                <c:pt idx="4135">
                  <c:v>-14.1953125</c:v>
                </c:pt>
                <c:pt idx="4136">
                  <c:v>-14.1953125</c:v>
                </c:pt>
                <c:pt idx="4137">
                  <c:v>-14.1953125</c:v>
                </c:pt>
                <c:pt idx="4138">
                  <c:v>-14.1953125</c:v>
                </c:pt>
                <c:pt idx="4139">
                  <c:v>-14.1953125</c:v>
                </c:pt>
                <c:pt idx="4140">
                  <c:v>-14.1953125</c:v>
                </c:pt>
                <c:pt idx="4141">
                  <c:v>-14.1953125</c:v>
                </c:pt>
                <c:pt idx="4142">
                  <c:v>-14.1953125</c:v>
                </c:pt>
                <c:pt idx="4143">
                  <c:v>-14.1953125</c:v>
                </c:pt>
                <c:pt idx="4144">
                  <c:v>-14.1953125</c:v>
                </c:pt>
                <c:pt idx="4145">
                  <c:v>-14.1953125</c:v>
                </c:pt>
                <c:pt idx="4146">
                  <c:v>-14.1953125</c:v>
                </c:pt>
                <c:pt idx="4147">
                  <c:v>-14.1953125</c:v>
                </c:pt>
                <c:pt idx="4148">
                  <c:v>-14.1953125</c:v>
                </c:pt>
                <c:pt idx="4149">
                  <c:v>-14.1953125</c:v>
                </c:pt>
                <c:pt idx="4150">
                  <c:v>-14.1953125</c:v>
                </c:pt>
                <c:pt idx="4151">
                  <c:v>-14.1953125</c:v>
                </c:pt>
                <c:pt idx="4152">
                  <c:v>-14.1953125</c:v>
                </c:pt>
                <c:pt idx="4153">
                  <c:v>-14.1953125</c:v>
                </c:pt>
                <c:pt idx="4154">
                  <c:v>-14.1953125</c:v>
                </c:pt>
                <c:pt idx="4155">
                  <c:v>-14.1953125</c:v>
                </c:pt>
                <c:pt idx="4156">
                  <c:v>-14.1953125</c:v>
                </c:pt>
                <c:pt idx="4157">
                  <c:v>-14.1953125</c:v>
                </c:pt>
                <c:pt idx="4158">
                  <c:v>-14.1953125</c:v>
                </c:pt>
                <c:pt idx="4159">
                  <c:v>-14.1953125</c:v>
                </c:pt>
                <c:pt idx="4160">
                  <c:v>-14.1953125</c:v>
                </c:pt>
                <c:pt idx="4161">
                  <c:v>-14.1953125</c:v>
                </c:pt>
                <c:pt idx="4162">
                  <c:v>-14.1953125</c:v>
                </c:pt>
                <c:pt idx="4163">
                  <c:v>-14.1953125</c:v>
                </c:pt>
                <c:pt idx="4164">
                  <c:v>-14.1953125</c:v>
                </c:pt>
                <c:pt idx="4165">
                  <c:v>-14.1953125</c:v>
                </c:pt>
                <c:pt idx="4166">
                  <c:v>-14.1953125</c:v>
                </c:pt>
                <c:pt idx="4167">
                  <c:v>-14.1953125</c:v>
                </c:pt>
                <c:pt idx="4168">
                  <c:v>-14.1953125</c:v>
                </c:pt>
                <c:pt idx="4169">
                  <c:v>-14.1953125</c:v>
                </c:pt>
                <c:pt idx="4170">
                  <c:v>-14.1953125</c:v>
                </c:pt>
                <c:pt idx="4171">
                  <c:v>-14.1953125</c:v>
                </c:pt>
                <c:pt idx="4172">
                  <c:v>-14.1953125</c:v>
                </c:pt>
                <c:pt idx="4173">
                  <c:v>-14.1953125</c:v>
                </c:pt>
                <c:pt idx="4174">
                  <c:v>-14.1953125</c:v>
                </c:pt>
                <c:pt idx="4175">
                  <c:v>-14.1953125</c:v>
                </c:pt>
                <c:pt idx="4176">
                  <c:v>-14.1953125</c:v>
                </c:pt>
                <c:pt idx="4177">
                  <c:v>-14.1953125</c:v>
                </c:pt>
                <c:pt idx="4178">
                  <c:v>-14.1953125</c:v>
                </c:pt>
                <c:pt idx="4179">
                  <c:v>-14.1953125</c:v>
                </c:pt>
                <c:pt idx="4180">
                  <c:v>-14.1953125</c:v>
                </c:pt>
                <c:pt idx="4181">
                  <c:v>-14.1953125</c:v>
                </c:pt>
                <c:pt idx="4182">
                  <c:v>-14.1953125</c:v>
                </c:pt>
                <c:pt idx="4183">
                  <c:v>-14.1953125</c:v>
                </c:pt>
                <c:pt idx="4184">
                  <c:v>-14.1953125</c:v>
                </c:pt>
                <c:pt idx="4185">
                  <c:v>-14.1953125</c:v>
                </c:pt>
                <c:pt idx="4186">
                  <c:v>-14.1953125</c:v>
                </c:pt>
                <c:pt idx="4187">
                  <c:v>-14.1953125</c:v>
                </c:pt>
                <c:pt idx="4188">
                  <c:v>-14.1953125</c:v>
                </c:pt>
                <c:pt idx="4189">
                  <c:v>-14.1953125</c:v>
                </c:pt>
                <c:pt idx="4190">
                  <c:v>-14.1953125</c:v>
                </c:pt>
                <c:pt idx="4191">
                  <c:v>-14.1953125</c:v>
                </c:pt>
                <c:pt idx="4192">
                  <c:v>-14.1953125</c:v>
                </c:pt>
                <c:pt idx="4193">
                  <c:v>-14.1953125</c:v>
                </c:pt>
                <c:pt idx="4194">
                  <c:v>-14.1953125</c:v>
                </c:pt>
                <c:pt idx="4195">
                  <c:v>-14.1953125</c:v>
                </c:pt>
                <c:pt idx="4196">
                  <c:v>-14.1953125</c:v>
                </c:pt>
                <c:pt idx="4197">
                  <c:v>-14.1953125</c:v>
                </c:pt>
                <c:pt idx="4198">
                  <c:v>-14.1953125</c:v>
                </c:pt>
                <c:pt idx="4199">
                  <c:v>-14.1953125</c:v>
                </c:pt>
                <c:pt idx="4200">
                  <c:v>-14.1953125</c:v>
                </c:pt>
                <c:pt idx="4201">
                  <c:v>-14.1953125</c:v>
                </c:pt>
                <c:pt idx="4202">
                  <c:v>-14.1953125</c:v>
                </c:pt>
                <c:pt idx="4203">
                  <c:v>-14.1953125</c:v>
                </c:pt>
                <c:pt idx="4204">
                  <c:v>-14.1953125</c:v>
                </c:pt>
                <c:pt idx="4205">
                  <c:v>-14.14453125</c:v>
                </c:pt>
                <c:pt idx="4206">
                  <c:v>-14.14453125</c:v>
                </c:pt>
                <c:pt idx="4207">
                  <c:v>-14.14453125</c:v>
                </c:pt>
                <c:pt idx="4208">
                  <c:v>-14.14453125</c:v>
                </c:pt>
                <c:pt idx="4209">
                  <c:v>-14.14453125</c:v>
                </c:pt>
                <c:pt idx="4210">
                  <c:v>-14.14453125</c:v>
                </c:pt>
                <c:pt idx="4211">
                  <c:v>-14.14453125</c:v>
                </c:pt>
                <c:pt idx="4212">
                  <c:v>-14.14453125</c:v>
                </c:pt>
                <c:pt idx="4213">
                  <c:v>-14.14453125</c:v>
                </c:pt>
                <c:pt idx="4214">
                  <c:v>-14.14453125</c:v>
                </c:pt>
                <c:pt idx="4215">
                  <c:v>-14.14453125</c:v>
                </c:pt>
                <c:pt idx="4216">
                  <c:v>-14.14453125</c:v>
                </c:pt>
                <c:pt idx="4217">
                  <c:v>-14.14453125</c:v>
                </c:pt>
                <c:pt idx="4218">
                  <c:v>-14.14453125</c:v>
                </c:pt>
                <c:pt idx="4219">
                  <c:v>-14.14453125</c:v>
                </c:pt>
                <c:pt idx="4220">
                  <c:v>-14.14453125</c:v>
                </c:pt>
                <c:pt idx="4221">
                  <c:v>-14.14453125</c:v>
                </c:pt>
                <c:pt idx="4222">
                  <c:v>-14.14453125</c:v>
                </c:pt>
                <c:pt idx="4223">
                  <c:v>-14.14453125</c:v>
                </c:pt>
                <c:pt idx="4224">
                  <c:v>-14.14453125</c:v>
                </c:pt>
                <c:pt idx="4225">
                  <c:v>-14.14453125</c:v>
                </c:pt>
                <c:pt idx="4226">
                  <c:v>-14.14453125</c:v>
                </c:pt>
                <c:pt idx="4227">
                  <c:v>-14.14453125</c:v>
                </c:pt>
                <c:pt idx="4228">
                  <c:v>-14.14453125</c:v>
                </c:pt>
                <c:pt idx="4229">
                  <c:v>-14.14453125</c:v>
                </c:pt>
                <c:pt idx="4230">
                  <c:v>-14.14453125</c:v>
                </c:pt>
                <c:pt idx="4231">
                  <c:v>-14.14453125</c:v>
                </c:pt>
                <c:pt idx="4232">
                  <c:v>-14.14453125</c:v>
                </c:pt>
                <c:pt idx="4233">
                  <c:v>-14.14453125</c:v>
                </c:pt>
                <c:pt idx="4234">
                  <c:v>-14.14453125</c:v>
                </c:pt>
                <c:pt idx="4235">
                  <c:v>-14.14453125</c:v>
                </c:pt>
                <c:pt idx="4236">
                  <c:v>-14.14453125</c:v>
                </c:pt>
                <c:pt idx="4237">
                  <c:v>-14.14453125</c:v>
                </c:pt>
                <c:pt idx="4238">
                  <c:v>-14.14453125</c:v>
                </c:pt>
                <c:pt idx="4239">
                  <c:v>-14.14453125</c:v>
                </c:pt>
                <c:pt idx="4240">
                  <c:v>-14.14453125</c:v>
                </c:pt>
                <c:pt idx="4241">
                  <c:v>-14.14453125</c:v>
                </c:pt>
                <c:pt idx="4242">
                  <c:v>-14.14453125</c:v>
                </c:pt>
                <c:pt idx="4243">
                  <c:v>-14.14453125</c:v>
                </c:pt>
                <c:pt idx="4244">
                  <c:v>-14.14453125</c:v>
                </c:pt>
                <c:pt idx="4245">
                  <c:v>-14.14453125</c:v>
                </c:pt>
                <c:pt idx="4246">
                  <c:v>-14.14453125</c:v>
                </c:pt>
                <c:pt idx="4247">
                  <c:v>-14.14453125</c:v>
                </c:pt>
                <c:pt idx="4248">
                  <c:v>-14.14453125</c:v>
                </c:pt>
                <c:pt idx="4249">
                  <c:v>-14.14453125</c:v>
                </c:pt>
                <c:pt idx="4250">
                  <c:v>-14.14453125</c:v>
                </c:pt>
                <c:pt idx="4251">
                  <c:v>-14.14453125</c:v>
                </c:pt>
                <c:pt idx="4252">
                  <c:v>-14.14453125</c:v>
                </c:pt>
                <c:pt idx="4253">
                  <c:v>-14.14453125</c:v>
                </c:pt>
                <c:pt idx="4254">
                  <c:v>-14.14453125</c:v>
                </c:pt>
                <c:pt idx="4255">
                  <c:v>-14.14453125</c:v>
                </c:pt>
                <c:pt idx="4256">
                  <c:v>-14.14453125</c:v>
                </c:pt>
                <c:pt idx="4257">
                  <c:v>-14.14453125</c:v>
                </c:pt>
                <c:pt idx="4258">
                  <c:v>-14.14453125</c:v>
                </c:pt>
                <c:pt idx="4259">
                  <c:v>-14.14453125</c:v>
                </c:pt>
                <c:pt idx="4260">
                  <c:v>-14.14453125</c:v>
                </c:pt>
                <c:pt idx="4261">
                  <c:v>-14.13671875</c:v>
                </c:pt>
                <c:pt idx="4262">
                  <c:v>-14.13671875</c:v>
                </c:pt>
                <c:pt idx="4263">
                  <c:v>-14.13671875</c:v>
                </c:pt>
                <c:pt idx="4264">
                  <c:v>-14.13671875</c:v>
                </c:pt>
                <c:pt idx="4265">
                  <c:v>-14.13671875</c:v>
                </c:pt>
                <c:pt idx="4266">
                  <c:v>-14.13671875</c:v>
                </c:pt>
                <c:pt idx="4267">
                  <c:v>-14.13671875</c:v>
                </c:pt>
                <c:pt idx="4268">
                  <c:v>-14.13671875</c:v>
                </c:pt>
                <c:pt idx="4269">
                  <c:v>-14.13671875</c:v>
                </c:pt>
                <c:pt idx="4270">
                  <c:v>-14.13671875</c:v>
                </c:pt>
                <c:pt idx="4271">
                  <c:v>-14.13671875</c:v>
                </c:pt>
                <c:pt idx="4272">
                  <c:v>-14.13671875</c:v>
                </c:pt>
                <c:pt idx="4273">
                  <c:v>-14.13671875</c:v>
                </c:pt>
                <c:pt idx="4274">
                  <c:v>-14.13671875</c:v>
                </c:pt>
                <c:pt idx="4275">
                  <c:v>-14.13671875</c:v>
                </c:pt>
                <c:pt idx="4276">
                  <c:v>-14.13671875</c:v>
                </c:pt>
                <c:pt idx="4277">
                  <c:v>-14.13671875</c:v>
                </c:pt>
                <c:pt idx="4278">
                  <c:v>-14.13671875</c:v>
                </c:pt>
                <c:pt idx="4279">
                  <c:v>-14.13671875</c:v>
                </c:pt>
                <c:pt idx="4280">
                  <c:v>-14.13671875</c:v>
                </c:pt>
                <c:pt idx="4281">
                  <c:v>-14.13671875</c:v>
                </c:pt>
                <c:pt idx="4282">
                  <c:v>-14.13671875</c:v>
                </c:pt>
                <c:pt idx="4283">
                  <c:v>-14.13671875</c:v>
                </c:pt>
                <c:pt idx="4284">
                  <c:v>-14.13671875</c:v>
                </c:pt>
                <c:pt idx="4285">
                  <c:v>-14.13671875</c:v>
                </c:pt>
                <c:pt idx="4286">
                  <c:v>-14.13671875</c:v>
                </c:pt>
                <c:pt idx="4287">
                  <c:v>-14.13671875</c:v>
                </c:pt>
                <c:pt idx="4288">
                  <c:v>-14.13671875</c:v>
                </c:pt>
                <c:pt idx="4289">
                  <c:v>-14.13671875</c:v>
                </c:pt>
                <c:pt idx="4290">
                  <c:v>-14.13671875</c:v>
                </c:pt>
                <c:pt idx="4291">
                  <c:v>-14.13671875</c:v>
                </c:pt>
                <c:pt idx="4292">
                  <c:v>-14.13671875</c:v>
                </c:pt>
                <c:pt idx="4293">
                  <c:v>-14.13671875</c:v>
                </c:pt>
                <c:pt idx="4294">
                  <c:v>-14.13671875</c:v>
                </c:pt>
                <c:pt idx="4295">
                  <c:v>-14.13671875</c:v>
                </c:pt>
                <c:pt idx="4296">
                  <c:v>-14.13671875</c:v>
                </c:pt>
                <c:pt idx="4297">
                  <c:v>-14.13671875</c:v>
                </c:pt>
                <c:pt idx="4298">
                  <c:v>-14.13671875</c:v>
                </c:pt>
                <c:pt idx="4299">
                  <c:v>-14.13671875</c:v>
                </c:pt>
                <c:pt idx="4300">
                  <c:v>-14.13671875</c:v>
                </c:pt>
                <c:pt idx="4301">
                  <c:v>-14.13671875</c:v>
                </c:pt>
                <c:pt idx="4302">
                  <c:v>-14.13671875</c:v>
                </c:pt>
                <c:pt idx="4303">
                  <c:v>-14.13671875</c:v>
                </c:pt>
                <c:pt idx="4304">
                  <c:v>-14.13671875</c:v>
                </c:pt>
                <c:pt idx="4305">
                  <c:v>-13.76171875</c:v>
                </c:pt>
                <c:pt idx="4306">
                  <c:v>-13.76171875</c:v>
                </c:pt>
                <c:pt idx="4307">
                  <c:v>-13.76171875</c:v>
                </c:pt>
                <c:pt idx="4308">
                  <c:v>-13.76171875</c:v>
                </c:pt>
                <c:pt idx="4309">
                  <c:v>-13.76171875</c:v>
                </c:pt>
                <c:pt idx="4310">
                  <c:v>-13.76171875</c:v>
                </c:pt>
                <c:pt idx="4311">
                  <c:v>-13.76171875</c:v>
                </c:pt>
                <c:pt idx="4312">
                  <c:v>-13.76171875</c:v>
                </c:pt>
                <c:pt idx="4313">
                  <c:v>-13.76171875</c:v>
                </c:pt>
                <c:pt idx="4314">
                  <c:v>-13.76171875</c:v>
                </c:pt>
                <c:pt idx="4315">
                  <c:v>-13.76171875</c:v>
                </c:pt>
                <c:pt idx="4316">
                  <c:v>-13.76171875</c:v>
                </c:pt>
                <c:pt idx="4317">
                  <c:v>-13.76171875</c:v>
                </c:pt>
                <c:pt idx="4318">
                  <c:v>-13.76171875</c:v>
                </c:pt>
                <c:pt idx="4319">
                  <c:v>-13.76171875</c:v>
                </c:pt>
                <c:pt idx="4320">
                  <c:v>-13.76171875</c:v>
                </c:pt>
                <c:pt idx="4321">
                  <c:v>-13.76171875</c:v>
                </c:pt>
                <c:pt idx="4322">
                  <c:v>-13.76171875</c:v>
                </c:pt>
                <c:pt idx="4323">
                  <c:v>-13.76171875</c:v>
                </c:pt>
                <c:pt idx="4324">
                  <c:v>-13.76171875</c:v>
                </c:pt>
                <c:pt idx="4325">
                  <c:v>-13.76171875</c:v>
                </c:pt>
                <c:pt idx="4326">
                  <c:v>-13.76171875</c:v>
                </c:pt>
                <c:pt idx="4327">
                  <c:v>-13.76171875</c:v>
                </c:pt>
                <c:pt idx="4328">
                  <c:v>-13.76171875</c:v>
                </c:pt>
                <c:pt idx="4329">
                  <c:v>-13.76171875</c:v>
                </c:pt>
                <c:pt idx="4330">
                  <c:v>-13.76171875</c:v>
                </c:pt>
                <c:pt idx="4331">
                  <c:v>-13.76171875</c:v>
                </c:pt>
                <c:pt idx="4332">
                  <c:v>-13.76171875</c:v>
                </c:pt>
                <c:pt idx="4333">
                  <c:v>-13.76171875</c:v>
                </c:pt>
                <c:pt idx="4334">
                  <c:v>-13.76171875</c:v>
                </c:pt>
                <c:pt idx="4335">
                  <c:v>-13.76171875</c:v>
                </c:pt>
                <c:pt idx="4336">
                  <c:v>-13.76171875</c:v>
                </c:pt>
                <c:pt idx="4337">
                  <c:v>-13.76171875</c:v>
                </c:pt>
                <c:pt idx="4338">
                  <c:v>-13.76171875</c:v>
                </c:pt>
                <c:pt idx="4339">
                  <c:v>-13.76171875</c:v>
                </c:pt>
                <c:pt idx="4340">
                  <c:v>-13.76171875</c:v>
                </c:pt>
                <c:pt idx="4341">
                  <c:v>-13.76171875</c:v>
                </c:pt>
                <c:pt idx="4342">
                  <c:v>-13.76171875</c:v>
                </c:pt>
                <c:pt idx="4343">
                  <c:v>-13.76171875</c:v>
                </c:pt>
                <c:pt idx="4344">
                  <c:v>-13.76171875</c:v>
                </c:pt>
                <c:pt idx="4345">
                  <c:v>-13.76171875</c:v>
                </c:pt>
                <c:pt idx="4346">
                  <c:v>-13.76171875</c:v>
                </c:pt>
                <c:pt idx="4347">
                  <c:v>-13.76171875</c:v>
                </c:pt>
                <c:pt idx="4348">
                  <c:v>-13.76171875</c:v>
                </c:pt>
                <c:pt idx="4349">
                  <c:v>-13.76171875</c:v>
                </c:pt>
                <c:pt idx="4350">
                  <c:v>-13.76171875</c:v>
                </c:pt>
                <c:pt idx="4351">
                  <c:v>-13.76171875</c:v>
                </c:pt>
                <c:pt idx="4352">
                  <c:v>-13.76171875</c:v>
                </c:pt>
                <c:pt idx="4353">
                  <c:v>-13.76171875</c:v>
                </c:pt>
                <c:pt idx="4354">
                  <c:v>-13.76171875</c:v>
                </c:pt>
                <c:pt idx="4355">
                  <c:v>-13.76171875</c:v>
                </c:pt>
                <c:pt idx="4356">
                  <c:v>-13.76171875</c:v>
                </c:pt>
                <c:pt idx="4357">
                  <c:v>-13.76171875</c:v>
                </c:pt>
                <c:pt idx="4358">
                  <c:v>-13.76171875</c:v>
                </c:pt>
                <c:pt idx="4359">
                  <c:v>-13.76171875</c:v>
                </c:pt>
                <c:pt idx="4360">
                  <c:v>-13.76171875</c:v>
                </c:pt>
                <c:pt idx="4361">
                  <c:v>-13.76171875</c:v>
                </c:pt>
                <c:pt idx="4362">
                  <c:v>-13.76171875</c:v>
                </c:pt>
                <c:pt idx="4363">
                  <c:v>-13.76171875</c:v>
                </c:pt>
                <c:pt idx="4364">
                  <c:v>-13.76171875</c:v>
                </c:pt>
                <c:pt idx="4365">
                  <c:v>-13.76171875</c:v>
                </c:pt>
                <c:pt idx="4366">
                  <c:v>-13.76171875</c:v>
                </c:pt>
                <c:pt idx="4367">
                  <c:v>-13.76171875</c:v>
                </c:pt>
                <c:pt idx="4368">
                  <c:v>-13.69140625</c:v>
                </c:pt>
                <c:pt idx="4369">
                  <c:v>-13.69140625</c:v>
                </c:pt>
                <c:pt idx="4370">
                  <c:v>-13.69140625</c:v>
                </c:pt>
                <c:pt idx="4371">
                  <c:v>-13.69140625</c:v>
                </c:pt>
                <c:pt idx="4372">
                  <c:v>-13.69140625</c:v>
                </c:pt>
                <c:pt idx="4373">
                  <c:v>-13.69140625</c:v>
                </c:pt>
                <c:pt idx="4374">
                  <c:v>-13.69140625</c:v>
                </c:pt>
                <c:pt idx="4375">
                  <c:v>-13.69140625</c:v>
                </c:pt>
                <c:pt idx="4376">
                  <c:v>-13.69140625</c:v>
                </c:pt>
                <c:pt idx="4377">
                  <c:v>-13.69140625</c:v>
                </c:pt>
                <c:pt idx="4378">
                  <c:v>-13.69140625</c:v>
                </c:pt>
                <c:pt idx="4379">
                  <c:v>-13.69140625</c:v>
                </c:pt>
                <c:pt idx="4380">
                  <c:v>-13.69140625</c:v>
                </c:pt>
                <c:pt idx="4381">
                  <c:v>-13.69140625</c:v>
                </c:pt>
                <c:pt idx="4382">
                  <c:v>-13.69140625</c:v>
                </c:pt>
                <c:pt idx="4383">
                  <c:v>-13.69140625</c:v>
                </c:pt>
                <c:pt idx="4384">
                  <c:v>-13.69140625</c:v>
                </c:pt>
                <c:pt idx="4385">
                  <c:v>-13.69140625</c:v>
                </c:pt>
                <c:pt idx="4386">
                  <c:v>-13.69140625</c:v>
                </c:pt>
                <c:pt idx="4387">
                  <c:v>-13.69140625</c:v>
                </c:pt>
                <c:pt idx="4388">
                  <c:v>-13.69140625</c:v>
                </c:pt>
                <c:pt idx="4389">
                  <c:v>-13.69140625</c:v>
                </c:pt>
                <c:pt idx="4390">
                  <c:v>-13.69140625</c:v>
                </c:pt>
                <c:pt idx="4391">
                  <c:v>-13.69140625</c:v>
                </c:pt>
                <c:pt idx="4392">
                  <c:v>-13.69140625</c:v>
                </c:pt>
                <c:pt idx="4393">
                  <c:v>-13.69140625</c:v>
                </c:pt>
                <c:pt idx="4394">
                  <c:v>-13.69140625</c:v>
                </c:pt>
                <c:pt idx="4395">
                  <c:v>-13.69140625</c:v>
                </c:pt>
                <c:pt idx="4396">
                  <c:v>-13.69140625</c:v>
                </c:pt>
                <c:pt idx="4397">
                  <c:v>-13.69140625</c:v>
                </c:pt>
                <c:pt idx="4398">
                  <c:v>-13.69140625</c:v>
                </c:pt>
                <c:pt idx="4399">
                  <c:v>-13.69140625</c:v>
                </c:pt>
                <c:pt idx="4400">
                  <c:v>-13.69140625</c:v>
                </c:pt>
                <c:pt idx="4401">
                  <c:v>-13.69140625</c:v>
                </c:pt>
                <c:pt idx="4402">
                  <c:v>-13.69140625</c:v>
                </c:pt>
                <c:pt idx="4403">
                  <c:v>-13.69140625</c:v>
                </c:pt>
                <c:pt idx="4404">
                  <c:v>-13.69140625</c:v>
                </c:pt>
                <c:pt idx="4405">
                  <c:v>-13.69140625</c:v>
                </c:pt>
                <c:pt idx="4406">
                  <c:v>-13.69140625</c:v>
                </c:pt>
                <c:pt idx="4407">
                  <c:v>-13.69140625</c:v>
                </c:pt>
                <c:pt idx="4408">
                  <c:v>-13.69140625</c:v>
                </c:pt>
                <c:pt idx="4409">
                  <c:v>-13.69140625</c:v>
                </c:pt>
                <c:pt idx="4410">
                  <c:v>-13.69140625</c:v>
                </c:pt>
                <c:pt idx="4411">
                  <c:v>-13.69140625</c:v>
                </c:pt>
                <c:pt idx="4412">
                  <c:v>-13.69140625</c:v>
                </c:pt>
                <c:pt idx="4413">
                  <c:v>-13.69140625</c:v>
                </c:pt>
                <c:pt idx="4414">
                  <c:v>-13.69140625</c:v>
                </c:pt>
                <c:pt idx="4415">
                  <c:v>-13.69140625</c:v>
                </c:pt>
                <c:pt idx="4416">
                  <c:v>-13.69140625</c:v>
                </c:pt>
                <c:pt idx="4417">
                  <c:v>-13.62890625</c:v>
                </c:pt>
                <c:pt idx="4418">
                  <c:v>-13.62890625</c:v>
                </c:pt>
                <c:pt idx="4419">
                  <c:v>-13.62890625</c:v>
                </c:pt>
                <c:pt idx="4420">
                  <c:v>-13.62890625</c:v>
                </c:pt>
                <c:pt idx="4421">
                  <c:v>-13.62890625</c:v>
                </c:pt>
                <c:pt idx="4422">
                  <c:v>-13.62890625</c:v>
                </c:pt>
                <c:pt idx="4423">
                  <c:v>-13.62890625</c:v>
                </c:pt>
                <c:pt idx="4424">
                  <c:v>-13.62890625</c:v>
                </c:pt>
                <c:pt idx="4425">
                  <c:v>-13.62890625</c:v>
                </c:pt>
                <c:pt idx="4426">
                  <c:v>-13.62890625</c:v>
                </c:pt>
                <c:pt idx="4427">
                  <c:v>-13.62890625</c:v>
                </c:pt>
                <c:pt idx="4428">
                  <c:v>-13.62890625</c:v>
                </c:pt>
                <c:pt idx="4429">
                  <c:v>-13.62890625</c:v>
                </c:pt>
                <c:pt idx="4430">
                  <c:v>-13.62890625</c:v>
                </c:pt>
                <c:pt idx="4431">
                  <c:v>-13.62890625</c:v>
                </c:pt>
                <c:pt idx="4432">
                  <c:v>-13.62890625</c:v>
                </c:pt>
                <c:pt idx="4433">
                  <c:v>-13.62890625</c:v>
                </c:pt>
                <c:pt idx="4434">
                  <c:v>-13.62890625</c:v>
                </c:pt>
                <c:pt idx="4435">
                  <c:v>-13.62890625</c:v>
                </c:pt>
                <c:pt idx="4436">
                  <c:v>-13.62890625</c:v>
                </c:pt>
                <c:pt idx="4437">
                  <c:v>-13.62890625</c:v>
                </c:pt>
                <c:pt idx="4438">
                  <c:v>-13.62890625</c:v>
                </c:pt>
                <c:pt idx="4439">
                  <c:v>-13.62890625</c:v>
                </c:pt>
                <c:pt idx="4440">
                  <c:v>-13.62890625</c:v>
                </c:pt>
                <c:pt idx="4441">
                  <c:v>-13.62890625</c:v>
                </c:pt>
                <c:pt idx="4442">
                  <c:v>-13.62890625</c:v>
                </c:pt>
                <c:pt idx="4443">
                  <c:v>-13.62890625</c:v>
                </c:pt>
                <c:pt idx="4444">
                  <c:v>-13.62890625</c:v>
                </c:pt>
                <c:pt idx="4445">
                  <c:v>-13.62890625</c:v>
                </c:pt>
                <c:pt idx="4446">
                  <c:v>-13.62890625</c:v>
                </c:pt>
                <c:pt idx="4447">
                  <c:v>-13.62890625</c:v>
                </c:pt>
                <c:pt idx="4448">
                  <c:v>-13.62890625</c:v>
                </c:pt>
                <c:pt idx="4449">
                  <c:v>-13.62890625</c:v>
                </c:pt>
                <c:pt idx="4450">
                  <c:v>-13.62890625</c:v>
                </c:pt>
                <c:pt idx="4451">
                  <c:v>-13.62890625</c:v>
                </c:pt>
                <c:pt idx="4452">
                  <c:v>-13.62890625</c:v>
                </c:pt>
                <c:pt idx="4453">
                  <c:v>-13.62890625</c:v>
                </c:pt>
                <c:pt idx="4454">
                  <c:v>-13.62890625</c:v>
                </c:pt>
                <c:pt idx="4455">
                  <c:v>-13.62890625</c:v>
                </c:pt>
                <c:pt idx="4456">
                  <c:v>-13.62890625</c:v>
                </c:pt>
                <c:pt idx="4457">
                  <c:v>-13.62890625</c:v>
                </c:pt>
                <c:pt idx="4458">
                  <c:v>-13.62890625</c:v>
                </c:pt>
                <c:pt idx="4459">
                  <c:v>-13.62890625</c:v>
                </c:pt>
                <c:pt idx="4460">
                  <c:v>-13.62890625</c:v>
                </c:pt>
                <c:pt idx="4461">
                  <c:v>-13.62890625</c:v>
                </c:pt>
                <c:pt idx="4462">
                  <c:v>-13.62890625</c:v>
                </c:pt>
                <c:pt idx="4463">
                  <c:v>-13.62890625</c:v>
                </c:pt>
                <c:pt idx="4464">
                  <c:v>-13.62890625</c:v>
                </c:pt>
                <c:pt idx="4465">
                  <c:v>-13.62890625</c:v>
                </c:pt>
                <c:pt idx="4466">
                  <c:v>-13.62890625</c:v>
                </c:pt>
                <c:pt idx="4467">
                  <c:v>-13.62890625</c:v>
                </c:pt>
                <c:pt idx="4468">
                  <c:v>-13.62890625</c:v>
                </c:pt>
                <c:pt idx="4469">
                  <c:v>-13.62890625</c:v>
                </c:pt>
                <c:pt idx="4470">
                  <c:v>-13.58984375</c:v>
                </c:pt>
                <c:pt idx="4471">
                  <c:v>-13.58984375</c:v>
                </c:pt>
                <c:pt idx="4472">
                  <c:v>-13.58984375</c:v>
                </c:pt>
                <c:pt idx="4473">
                  <c:v>-13.58984375</c:v>
                </c:pt>
                <c:pt idx="4474">
                  <c:v>-13.58984375</c:v>
                </c:pt>
                <c:pt idx="4475">
                  <c:v>-13.58984375</c:v>
                </c:pt>
                <c:pt idx="4476">
                  <c:v>-13.58984375</c:v>
                </c:pt>
                <c:pt idx="4477">
                  <c:v>-13.58984375</c:v>
                </c:pt>
                <c:pt idx="4478">
                  <c:v>-13.58984375</c:v>
                </c:pt>
                <c:pt idx="4479">
                  <c:v>-13.58984375</c:v>
                </c:pt>
                <c:pt idx="4480">
                  <c:v>-13.58984375</c:v>
                </c:pt>
                <c:pt idx="4481">
                  <c:v>-13.58984375</c:v>
                </c:pt>
                <c:pt idx="4482">
                  <c:v>-13.58984375</c:v>
                </c:pt>
                <c:pt idx="4483">
                  <c:v>-13.58984375</c:v>
                </c:pt>
                <c:pt idx="4484">
                  <c:v>-13.58984375</c:v>
                </c:pt>
                <c:pt idx="4485">
                  <c:v>-13.58984375</c:v>
                </c:pt>
                <c:pt idx="4486">
                  <c:v>-13.58984375</c:v>
                </c:pt>
                <c:pt idx="4487">
                  <c:v>-13.58984375</c:v>
                </c:pt>
                <c:pt idx="4488">
                  <c:v>-13.58984375</c:v>
                </c:pt>
                <c:pt idx="4489">
                  <c:v>-13.58984375</c:v>
                </c:pt>
                <c:pt idx="4490">
                  <c:v>-13.58984375</c:v>
                </c:pt>
                <c:pt idx="4491">
                  <c:v>-13.58984375</c:v>
                </c:pt>
                <c:pt idx="4492">
                  <c:v>-13.58984375</c:v>
                </c:pt>
                <c:pt idx="4493">
                  <c:v>-13.58984375</c:v>
                </c:pt>
                <c:pt idx="4494">
                  <c:v>-13.58984375</c:v>
                </c:pt>
                <c:pt idx="4495">
                  <c:v>-13.58984375</c:v>
                </c:pt>
                <c:pt idx="4496">
                  <c:v>-13.58984375</c:v>
                </c:pt>
                <c:pt idx="4497">
                  <c:v>-13.58984375</c:v>
                </c:pt>
                <c:pt idx="4498">
                  <c:v>-13.58984375</c:v>
                </c:pt>
                <c:pt idx="4499">
                  <c:v>-13.58984375</c:v>
                </c:pt>
                <c:pt idx="4500">
                  <c:v>-13.58984375</c:v>
                </c:pt>
                <c:pt idx="4501">
                  <c:v>-13.58984375</c:v>
                </c:pt>
                <c:pt idx="4502">
                  <c:v>-13.58984375</c:v>
                </c:pt>
                <c:pt idx="4503">
                  <c:v>-13.58984375</c:v>
                </c:pt>
                <c:pt idx="4504">
                  <c:v>-13.58984375</c:v>
                </c:pt>
                <c:pt idx="4505">
                  <c:v>-13.58984375</c:v>
                </c:pt>
                <c:pt idx="4506">
                  <c:v>-13.58984375</c:v>
                </c:pt>
                <c:pt idx="4507">
                  <c:v>-13.58984375</c:v>
                </c:pt>
                <c:pt idx="4508">
                  <c:v>-13.58984375</c:v>
                </c:pt>
                <c:pt idx="4509">
                  <c:v>-13.58984375</c:v>
                </c:pt>
                <c:pt idx="4510">
                  <c:v>-13.58984375</c:v>
                </c:pt>
                <c:pt idx="4511">
                  <c:v>-13.58984375</c:v>
                </c:pt>
                <c:pt idx="4512">
                  <c:v>-13.58984375</c:v>
                </c:pt>
                <c:pt idx="4513">
                  <c:v>-13.58984375</c:v>
                </c:pt>
                <c:pt idx="4514">
                  <c:v>-13.58984375</c:v>
                </c:pt>
                <c:pt idx="4515">
                  <c:v>-13.58984375</c:v>
                </c:pt>
                <c:pt idx="4516">
                  <c:v>-13.58984375</c:v>
                </c:pt>
                <c:pt idx="4517">
                  <c:v>-13.58984375</c:v>
                </c:pt>
                <c:pt idx="4518">
                  <c:v>-13.58984375</c:v>
                </c:pt>
                <c:pt idx="4519">
                  <c:v>-13.58984375</c:v>
                </c:pt>
                <c:pt idx="4520">
                  <c:v>-13.58984375</c:v>
                </c:pt>
                <c:pt idx="4521">
                  <c:v>-13.58984375</c:v>
                </c:pt>
                <c:pt idx="4522">
                  <c:v>-13.58984375</c:v>
                </c:pt>
                <c:pt idx="4523">
                  <c:v>-13.58984375</c:v>
                </c:pt>
                <c:pt idx="4524">
                  <c:v>-13.58984375</c:v>
                </c:pt>
                <c:pt idx="4525">
                  <c:v>-13.58984375</c:v>
                </c:pt>
                <c:pt idx="4526">
                  <c:v>-13.58984375</c:v>
                </c:pt>
                <c:pt idx="4527">
                  <c:v>-13.58984375</c:v>
                </c:pt>
                <c:pt idx="4528">
                  <c:v>-13.58984375</c:v>
                </c:pt>
                <c:pt idx="4529">
                  <c:v>-13.58984375</c:v>
                </c:pt>
                <c:pt idx="4530">
                  <c:v>-13.58984375</c:v>
                </c:pt>
                <c:pt idx="4531">
                  <c:v>-13.58984375</c:v>
                </c:pt>
                <c:pt idx="4532">
                  <c:v>-13.58984375</c:v>
                </c:pt>
                <c:pt idx="4533">
                  <c:v>-13.58984375</c:v>
                </c:pt>
                <c:pt idx="4534">
                  <c:v>-13.58984375</c:v>
                </c:pt>
                <c:pt idx="4535">
                  <c:v>-13.58984375</c:v>
                </c:pt>
                <c:pt idx="4536">
                  <c:v>-13.58984375</c:v>
                </c:pt>
                <c:pt idx="4537">
                  <c:v>-13.58984375</c:v>
                </c:pt>
                <c:pt idx="4538">
                  <c:v>-13.58984375</c:v>
                </c:pt>
                <c:pt idx="4539">
                  <c:v>-13.58984375</c:v>
                </c:pt>
                <c:pt idx="4540">
                  <c:v>-13.4140625</c:v>
                </c:pt>
                <c:pt idx="4541">
                  <c:v>-13.4140625</c:v>
                </c:pt>
                <c:pt idx="4542">
                  <c:v>-13.4140625</c:v>
                </c:pt>
                <c:pt idx="4543">
                  <c:v>-13.4140625</c:v>
                </c:pt>
                <c:pt idx="4544">
                  <c:v>-13.4140625</c:v>
                </c:pt>
                <c:pt idx="4545">
                  <c:v>-13.4140625</c:v>
                </c:pt>
                <c:pt idx="4546">
                  <c:v>-13.4140625</c:v>
                </c:pt>
                <c:pt idx="4547">
                  <c:v>-13.4140625</c:v>
                </c:pt>
                <c:pt idx="4548">
                  <c:v>-13.4140625</c:v>
                </c:pt>
                <c:pt idx="4549">
                  <c:v>-13.4140625</c:v>
                </c:pt>
                <c:pt idx="4550">
                  <c:v>-13.4140625</c:v>
                </c:pt>
                <c:pt idx="4551">
                  <c:v>-13.4140625</c:v>
                </c:pt>
                <c:pt idx="4552">
                  <c:v>-13.4140625</c:v>
                </c:pt>
                <c:pt idx="4553">
                  <c:v>-13.4140625</c:v>
                </c:pt>
                <c:pt idx="4554">
                  <c:v>-13.4140625</c:v>
                </c:pt>
                <c:pt idx="4555">
                  <c:v>-13.4140625</c:v>
                </c:pt>
                <c:pt idx="4556">
                  <c:v>-13.4140625</c:v>
                </c:pt>
                <c:pt idx="4557">
                  <c:v>-13.4140625</c:v>
                </c:pt>
                <c:pt idx="4558">
                  <c:v>-13.4140625</c:v>
                </c:pt>
                <c:pt idx="4559">
                  <c:v>-13.4140625</c:v>
                </c:pt>
                <c:pt idx="4560">
                  <c:v>-13.4140625</c:v>
                </c:pt>
                <c:pt idx="4561">
                  <c:v>-13.4140625</c:v>
                </c:pt>
                <c:pt idx="4562">
                  <c:v>-13.4140625</c:v>
                </c:pt>
                <c:pt idx="4563">
                  <c:v>-13.4140625</c:v>
                </c:pt>
                <c:pt idx="4564">
                  <c:v>-13.4140625</c:v>
                </c:pt>
                <c:pt idx="4565">
                  <c:v>-13.4140625</c:v>
                </c:pt>
                <c:pt idx="4566">
                  <c:v>-13.4140625</c:v>
                </c:pt>
                <c:pt idx="4567">
                  <c:v>-13.4140625</c:v>
                </c:pt>
                <c:pt idx="4568">
                  <c:v>-13.4140625</c:v>
                </c:pt>
                <c:pt idx="4569">
                  <c:v>-13.4140625</c:v>
                </c:pt>
                <c:pt idx="4570">
                  <c:v>-13.4140625</c:v>
                </c:pt>
                <c:pt idx="4571">
                  <c:v>-13.4140625</c:v>
                </c:pt>
                <c:pt idx="4572">
                  <c:v>-13.4140625</c:v>
                </c:pt>
                <c:pt idx="4573">
                  <c:v>-13.4140625</c:v>
                </c:pt>
                <c:pt idx="4574">
                  <c:v>-13.4140625</c:v>
                </c:pt>
                <c:pt idx="4575">
                  <c:v>-13.4140625</c:v>
                </c:pt>
                <c:pt idx="4576">
                  <c:v>-13.4140625</c:v>
                </c:pt>
                <c:pt idx="4577">
                  <c:v>-13.4140625</c:v>
                </c:pt>
                <c:pt idx="4578">
                  <c:v>-13.4140625</c:v>
                </c:pt>
                <c:pt idx="4579">
                  <c:v>-13.4140625</c:v>
                </c:pt>
                <c:pt idx="4580">
                  <c:v>-13.4140625</c:v>
                </c:pt>
                <c:pt idx="4581">
                  <c:v>-13.4140625</c:v>
                </c:pt>
                <c:pt idx="4582">
                  <c:v>-13.4140625</c:v>
                </c:pt>
                <c:pt idx="4583">
                  <c:v>-13.4140625</c:v>
                </c:pt>
                <c:pt idx="4584">
                  <c:v>-13.4140625</c:v>
                </c:pt>
                <c:pt idx="4585">
                  <c:v>-13.4140625</c:v>
                </c:pt>
                <c:pt idx="4586">
                  <c:v>-13.4140625</c:v>
                </c:pt>
                <c:pt idx="4587">
                  <c:v>-13.4140625</c:v>
                </c:pt>
                <c:pt idx="4588">
                  <c:v>-13.4140625</c:v>
                </c:pt>
                <c:pt idx="4589">
                  <c:v>-13.4140625</c:v>
                </c:pt>
                <c:pt idx="4590">
                  <c:v>-13.4140625</c:v>
                </c:pt>
                <c:pt idx="4591">
                  <c:v>-13.4140625</c:v>
                </c:pt>
                <c:pt idx="4592">
                  <c:v>-13.4140625</c:v>
                </c:pt>
                <c:pt idx="4593">
                  <c:v>-13.4140625</c:v>
                </c:pt>
                <c:pt idx="4594">
                  <c:v>-13.4140625</c:v>
                </c:pt>
                <c:pt idx="4595">
                  <c:v>-13.4140625</c:v>
                </c:pt>
                <c:pt idx="4596">
                  <c:v>-13.4140625</c:v>
                </c:pt>
                <c:pt idx="4597">
                  <c:v>-13.4140625</c:v>
                </c:pt>
                <c:pt idx="4598">
                  <c:v>-13.4140625</c:v>
                </c:pt>
                <c:pt idx="4599">
                  <c:v>-13.4140625</c:v>
                </c:pt>
                <c:pt idx="4600">
                  <c:v>-13.4140625</c:v>
                </c:pt>
                <c:pt idx="4601">
                  <c:v>-13.4140625</c:v>
                </c:pt>
                <c:pt idx="4602">
                  <c:v>-13.4140625</c:v>
                </c:pt>
                <c:pt idx="4603">
                  <c:v>-13.4140625</c:v>
                </c:pt>
                <c:pt idx="4604">
                  <c:v>-13.4140625</c:v>
                </c:pt>
                <c:pt idx="4605">
                  <c:v>-13.4140625</c:v>
                </c:pt>
                <c:pt idx="4606">
                  <c:v>-13.4140625</c:v>
                </c:pt>
                <c:pt idx="4607">
                  <c:v>-13.4140625</c:v>
                </c:pt>
                <c:pt idx="4608">
                  <c:v>-13.1953125</c:v>
                </c:pt>
                <c:pt idx="4609">
                  <c:v>-13.1953125</c:v>
                </c:pt>
                <c:pt idx="4610">
                  <c:v>-13.1953125</c:v>
                </c:pt>
                <c:pt idx="4611">
                  <c:v>-13.1953125</c:v>
                </c:pt>
                <c:pt idx="4612">
                  <c:v>-13.1953125</c:v>
                </c:pt>
                <c:pt idx="4613">
                  <c:v>-13.1953125</c:v>
                </c:pt>
                <c:pt idx="4614">
                  <c:v>-13.1953125</c:v>
                </c:pt>
                <c:pt idx="4615">
                  <c:v>-13.1953125</c:v>
                </c:pt>
                <c:pt idx="4616">
                  <c:v>-13.1953125</c:v>
                </c:pt>
                <c:pt idx="4617">
                  <c:v>-13.1953125</c:v>
                </c:pt>
                <c:pt idx="4618">
                  <c:v>-13.1953125</c:v>
                </c:pt>
                <c:pt idx="4619">
                  <c:v>-13.1953125</c:v>
                </c:pt>
                <c:pt idx="4620">
                  <c:v>-13.1953125</c:v>
                </c:pt>
                <c:pt idx="4621">
                  <c:v>-13.1953125</c:v>
                </c:pt>
                <c:pt idx="4622">
                  <c:v>-13.1953125</c:v>
                </c:pt>
                <c:pt idx="4623">
                  <c:v>-13.1953125</c:v>
                </c:pt>
                <c:pt idx="4624">
                  <c:v>-13.1953125</c:v>
                </c:pt>
                <c:pt idx="4625">
                  <c:v>-13.1953125</c:v>
                </c:pt>
                <c:pt idx="4626">
                  <c:v>-13.1953125</c:v>
                </c:pt>
                <c:pt idx="4627">
                  <c:v>-13.1953125</c:v>
                </c:pt>
                <c:pt idx="4628">
                  <c:v>-13.1953125</c:v>
                </c:pt>
                <c:pt idx="4629">
                  <c:v>-13.1953125</c:v>
                </c:pt>
                <c:pt idx="4630">
                  <c:v>-13.1953125</c:v>
                </c:pt>
                <c:pt idx="4631">
                  <c:v>-13.1953125</c:v>
                </c:pt>
                <c:pt idx="4632">
                  <c:v>-13.1953125</c:v>
                </c:pt>
                <c:pt idx="4633">
                  <c:v>-13.1953125</c:v>
                </c:pt>
                <c:pt idx="4634">
                  <c:v>-13.1953125</c:v>
                </c:pt>
                <c:pt idx="4635">
                  <c:v>-13.1953125</c:v>
                </c:pt>
                <c:pt idx="4636">
                  <c:v>-13.1953125</c:v>
                </c:pt>
                <c:pt idx="4637">
                  <c:v>-13.1953125</c:v>
                </c:pt>
                <c:pt idx="4638">
                  <c:v>-13.1953125</c:v>
                </c:pt>
                <c:pt idx="4639">
                  <c:v>-13.1953125</c:v>
                </c:pt>
                <c:pt idx="4640">
                  <c:v>-13.1953125</c:v>
                </c:pt>
                <c:pt idx="4641">
                  <c:v>-13.1953125</c:v>
                </c:pt>
                <c:pt idx="4642">
                  <c:v>-13.1953125</c:v>
                </c:pt>
                <c:pt idx="4643">
                  <c:v>-13.1953125</c:v>
                </c:pt>
                <c:pt idx="4644">
                  <c:v>-13.1953125</c:v>
                </c:pt>
                <c:pt idx="4645">
                  <c:v>-13.1953125</c:v>
                </c:pt>
                <c:pt idx="4646">
                  <c:v>-13.1953125</c:v>
                </c:pt>
                <c:pt idx="4647">
                  <c:v>-13.1953125</c:v>
                </c:pt>
                <c:pt idx="4648">
                  <c:v>-13.1953125</c:v>
                </c:pt>
                <c:pt idx="4649">
                  <c:v>-13.1953125</c:v>
                </c:pt>
                <c:pt idx="4650">
                  <c:v>-13.1953125</c:v>
                </c:pt>
                <c:pt idx="4651">
                  <c:v>-13.1953125</c:v>
                </c:pt>
                <c:pt idx="4652">
                  <c:v>-13.1953125</c:v>
                </c:pt>
                <c:pt idx="4653">
                  <c:v>-13.1953125</c:v>
                </c:pt>
                <c:pt idx="4654">
                  <c:v>-13.1953125</c:v>
                </c:pt>
                <c:pt idx="4655">
                  <c:v>-13.1953125</c:v>
                </c:pt>
                <c:pt idx="4656">
                  <c:v>-13.1953125</c:v>
                </c:pt>
                <c:pt idx="4657">
                  <c:v>-13.1953125</c:v>
                </c:pt>
                <c:pt idx="4658">
                  <c:v>-13.1953125</c:v>
                </c:pt>
                <c:pt idx="4659">
                  <c:v>-13.1953125</c:v>
                </c:pt>
                <c:pt idx="4660">
                  <c:v>-13.14453125</c:v>
                </c:pt>
                <c:pt idx="4661">
                  <c:v>-13.14453125</c:v>
                </c:pt>
                <c:pt idx="4662">
                  <c:v>-13.14453125</c:v>
                </c:pt>
                <c:pt idx="4663">
                  <c:v>-13.14453125</c:v>
                </c:pt>
                <c:pt idx="4664">
                  <c:v>-13.14453125</c:v>
                </c:pt>
                <c:pt idx="4665">
                  <c:v>-13.14453125</c:v>
                </c:pt>
                <c:pt idx="4666">
                  <c:v>-13.14453125</c:v>
                </c:pt>
                <c:pt idx="4667">
                  <c:v>-13.14453125</c:v>
                </c:pt>
                <c:pt idx="4668">
                  <c:v>-13.14453125</c:v>
                </c:pt>
                <c:pt idx="4669">
                  <c:v>-13.14453125</c:v>
                </c:pt>
                <c:pt idx="4670">
                  <c:v>-13.14453125</c:v>
                </c:pt>
                <c:pt idx="4671">
                  <c:v>-13.14453125</c:v>
                </c:pt>
                <c:pt idx="4672">
                  <c:v>-13.14453125</c:v>
                </c:pt>
                <c:pt idx="4673">
                  <c:v>-13.14453125</c:v>
                </c:pt>
                <c:pt idx="4674">
                  <c:v>-13.14453125</c:v>
                </c:pt>
                <c:pt idx="4675">
                  <c:v>-13.14453125</c:v>
                </c:pt>
                <c:pt idx="4676">
                  <c:v>-13.14453125</c:v>
                </c:pt>
                <c:pt idx="4677">
                  <c:v>-13.14453125</c:v>
                </c:pt>
                <c:pt idx="4678">
                  <c:v>-13.14453125</c:v>
                </c:pt>
                <c:pt idx="4679">
                  <c:v>-13.14453125</c:v>
                </c:pt>
                <c:pt idx="4680">
                  <c:v>-13.14453125</c:v>
                </c:pt>
                <c:pt idx="4681">
                  <c:v>-13.14453125</c:v>
                </c:pt>
                <c:pt idx="4682">
                  <c:v>-13.14453125</c:v>
                </c:pt>
                <c:pt idx="4683">
                  <c:v>-13.14453125</c:v>
                </c:pt>
                <c:pt idx="4684">
                  <c:v>-13.14453125</c:v>
                </c:pt>
                <c:pt idx="4685">
                  <c:v>-13.14453125</c:v>
                </c:pt>
                <c:pt idx="4686">
                  <c:v>-13.14453125</c:v>
                </c:pt>
                <c:pt idx="4687">
                  <c:v>-13.14453125</c:v>
                </c:pt>
                <c:pt idx="4688">
                  <c:v>-13.14453125</c:v>
                </c:pt>
                <c:pt idx="4689">
                  <c:v>-13.14453125</c:v>
                </c:pt>
                <c:pt idx="4690">
                  <c:v>-13.14453125</c:v>
                </c:pt>
                <c:pt idx="4691">
                  <c:v>-13.14453125</c:v>
                </c:pt>
                <c:pt idx="4692">
                  <c:v>-13.14453125</c:v>
                </c:pt>
                <c:pt idx="4693">
                  <c:v>-13.14453125</c:v>
                </c:pt>
                <c:pt idx="4694">
                  <c:v>-13.14453125</c:v>
                </c:pt>
                <c:pt idx="4695">
                  <c:v>-13.14453125</c:v>
                </c:pt>
                <c:pt idx="4696">
                  <c:v>-13.14453125</c:v>
                </c:pt>
                <c:pt idx="4697">
                  <c:v>-13.14453125</c:v>
                </c:pt>
                <c:pt idx="4698">
                  <c:v>-13.14453125</c:v>
                </c:pt>
                <c:pt idx="4699">
                  <c:v>-13.14453125</c:v>
                </c:pt>
                <c:pt idx="4700">
                  <c:v>-13.14453125</c:v>
                </c:pt>
                <c:pt idx="4701">
                  <c:v>-13.14453125</c:v>
                </c:pt>
                <c:pt idx="4702">
                  <c:v>-13.14453125</c:v>
                </c:pt>
                <c:pt idx="4703">
                  <c:v>-13.14453125</c:v>
                </c:pt>
                <c:pt idx="4704">
                  <c:v>-13.14453125</c:v>
                </c:pt>
                <c:pt idx="4705">
                  <c:v>-13.14453125</c:v>
                </c:pt>
                <c:pt idx="4706">
                  <c:v>-13.14453125</c:v>
                </c:pt>
                <c:pt idx="4707">
                  <c:v>-13.14453125</c:v>
                </c:pt>
                <c:pt idx="4708">
                  <c:v>-13.14453125</c:v>
                </c:pt>
                <c:pt idx="4709">
                  <c:v>-13.14453125</c:v>
                </c:pt>
                <c:pt idx="4710">
                  <c:v>-13.14453125</c:v>
                </c:pt>
                <c:pt idx="4711">
                  <c:v>-13.14453125</c:v>
                </c:pt>
                <c:pt idx="4712">
                  <c:v>-13.14453125</c:v>
                </c:pt>
                <c:pt idx="4713">
                  <c:v>-13.14453125</c:v>
                </c:pt>
                <c:pt idx="4714">
                  <c:v>-13.14453125</c:v>
                </c:pt>
                <c:pt idx="4715">
                  <c:v>-13.14453125</c:v>
                </c:pt>
                <c:pt idx="4716">
                  <c:v>-13.14453125</c:v>
                </c:pt>
                <c:pt idx="4717">
                  <c:v>-13.14453125</c:v>
                </c:pt>
                <c:pt idx="4718">
                  <c:v>-13.14453125</c:v>
                </c:pt>
                <c:pt idx="4719">
                  <c:v>-13.14453125</c:v>
                </c:pt>
                <c:pt idx="4720">
                  <c:v>-13.14453125</c:v>
                </c:pt>
                <c:pt idx="4721">
                  <c:v>-13.14453125</c:v>
                </c:pt>
                <c:pt idx="4722">
                  <c:v>-13.14453125</c:v>
                </c:pt>
                <c:pt idx="4723">
                  <c:v>-13.14453125</c:v>
                </c:pt>
                <c:pt idx="4724">
                  <c:v>-13.14453125</c:v>
                </c:pt>
                <c:pt idx="4725">
                  <c:v>-13.14453125</c:v>
                </c:pt>
                <c:pt idx="4726">
                  <c:v>-13.14453125</c:v>
                </c:pt>
                <c:pt idx="4727">
                  <c:v>-13.14453125</c:v>
                </c:pt>
                <c:pt idx="4728">
                  <c:v>-13.14453125</c:v>
                </c:pt>
                <c:pt idx="4729">
                  <c:v>-13.14453125</c:v>
                </c:pt>
                <c:pt idx="4730">
                  <c:v>-13.14453125</c:v>
                </c:pt>
                <c:pt idx="4731">
                  <c:v>-13.14453125</c:v>
                </c:pt>
                <c:pt idx="4732">
                  <c:v>-13.14453125</c:v>
                </c:pt>
                <c:pt idx="4733">
                  <c:v>-13.14453125</c:v>
                </c:pt>
                <c:pt idx="4734">
                  <c:v>-13.14453125</c:v>
                </c:pt>
                <c:pt idx="4735">
                  <c:v>-13.14453125</c:v>
                </c:pt>
                <c:pt idx="4736">
                  <c:v>-13.14453125</c:v>
                </c:pt>
                <c:pt idx="4737">
                  <c:v>-13.14453125</c:v>
                </c:pt>
                <c:pt idx="4738">
                  <c:v>-13.14453125</c:v>
                </c:pt>
                <c:pt idx="4739">
                  <c:v>-13.13671875</c:v>
                </c:pt>
                <c:pt idx="4740">
                  <c:v>-13.13671875</c:v>
                </c:pt>
                <c:pt idx="4741">
                  <c:v>-13.13671875</c:v>
                </c:pt>
                <c:pt idx="4742">
                  <c:v>-13.13671875</c:v>
                </c:pt>
                <c:pt idx="4743">
                  <c:v>-13.13671875</c:v>
                </c:pt>
                <c:pt idx="4744">
                  <c:v>-13.13671875</c:v>
                </c:pt>
                <c:pt idx="4745">
                  <c:v>-13.13671875</c:v>
                </c:pt>
                <c:pt idx="4746">
                  <c:v>-13.13671875</c:v>
                </c:pt>
                <c:pt idx="4747">
                  <c:v>-13.13671875</c:v>
                </c:pt>
                <c:pt idx="4748">
                  <c:v>-13.13671875</c:v>
                </c:pt>
                <c:pt idx="4749">
                  <c:v>-13.13671875</c:v>
                </c:pt>
                <c:pt idx="4750">
                  <c:v>-13.13671875</c:v>
                </c:pt>
                <c:pt idx="4751">
                  <c:v>-13.13671875</c:v>
                </c:pt>
                <c:pt idx="4752">
                  <c:v>-13.13671875</c:v>
                </c:pt>
                <c:pt idx="4753">
                  <c:v>-13.13671875</c:v>
                </c:pt>
                <c:pt idx="4754">
                  <c:v>-13.13671875</c:v>
                </c:pt>
                <c:pt idx="4755">
                  <c:v>-13.13671875</c:v>
                </c:pt>
                <c:pt idx="4756">
                  <c:v>-13.13671875</c:v>
                </c:pt>
                <c:pt idx="4757">
                  <c:v>-13.13671875</c:v>
                </c:pt>
                <c:pt idx="4758">
                  <c:v>-13.13671875</c:v>
                </c:pt>
                <c:pt idx="4759">
                  <c:v>-13.13671875</c:v>
                </c:pt>
                <c:pt idx="4760">
                  <c:v>-13.13671875</c:v>
                </c:pt>
                <c:pt idx="4761">
                  <c:v>-13.13671875</c:v>
                </c:pt>
                <c:pt idx="4762">
                  <c:v>-13.13671875</c:v>
                </c:pt>
                <c:pt idx="4763">
                  <c:v>-13.13671875</c:v>
                </c:pt>
                <c:pt idx="4764">
                  <c:v>-13.13671875</c:v>
                </c:pt>
                <c:pt idx="4765">
                  <c:v>-13.13671875</c:v>
                </c:pt>
                <c:pt idx="4766">
                  <c:v>-13.13671875</c:v>
                </c:pt>
                <c:pt idx="4767">
                  <c:v>-13.13671875</c:v>
                </c:pt>
                <c:pt idx="4768">
                  <c:v>-13.13671875</c:v>
                </c:pt>
                <c:pt idx="4769">
                  <c:v>-13.13671875</c:v>
                </c:pt>
                <c:pt idx="4770">
                  <c:v>-13.13671875</c:v>
                </c:pt>
                <c:pt idx="4771">
                  <c:v>-13.13671875</c:v>
                </c:pt>
                <c:pt idx="4772">
                  <c:v>-13.13671875</c:v>
                </c:pt>
                <c:pt idx="4773">
                  <c:v>-13.13671875</c:v>
                </c:pt>
                <c:pt idx="4774">
                  <c:v>-13.13671875</c:v>
                </c:pt>
                <c:pt idx="4775">
                  <c:v>-13.13671875</c:v>
                </c:pt>
                <c:pt idx="4776">
                  <c:v>-13.13671875</c:v>
                </c:pt>
                <c:pt idx="4777">
                  <c:v>-13.13671875</c:v>
                </c:pt>
                <c:pt idx="4778">
                  <c:v>-13.13671875</c:v>
                </c:pt>
                <c:pt idx="4779">
                  <c:v>-13.13671875</c:v>
                </c:pt>
                <c:pt idx="4780">
                  <c:v>-13.13671875</c:v>
                </c:pt>
                <c:pt idx="4781">
                  <c:v>-13.13671875</c:v>
                </c:pt>
                <c:pt idx="4782">
                  <c:v>-13.13671875</c:v>
                </c:pt>
                <c:pt idx="4783">
                  <c:v>-13.13671875</c:v>
                </c:pt>
                <c:pt idx="4784">
                  <c:v>-13.13671875</c:v>
                </c:pt>
                <c:pt idx="4785">
                  <c:v>-13.13671875</c:v>
                </c:pt>
                <c:pt idx="4786">
                  <c:v>-13.13671875</c:v>
                </c:pt>
                <c:pt idx="4787">
                  <c:v>-13.13671875</c:v>
                </c:pt>
                <c:pt idx="4788">
                  <c:v>-13.13671875</c:v>
                </c:pt>
                <c:pt idx="4789">
                  <c:v>-13.13671875</c:v>
                </c:pt>
                <c:pt idx="4790">
                  <c:v>-13.13671875</c:v>
                </c:pt>
                <c:pt idx="4791">
                  <c:v>-13.13671875</c:v>
                </c:pt>
                <c:pt idx="4792">
                  <c:v>-13.13671875</c:v>
                </c:pt>
                <c:pt idx="4793">
                  <c:v>-13.13671875</c:v>
                </c:pt>
                <c:pt idx="4794">
                  <c:v>-13.13671875</c:v>
                </c:pt>
                <c:pt idx="4795">
                  <c:v>-13.13671875</c:v>
                </c:pt>
                <c:pt idx="4796">
                  <c:v>-13.13671875</c:v>
                </c:pt>
                <c:pt idx="4797">
                  <c:v>-13.13671875</c:v>
                </c:pt>
                <c:pt idx="4798">
                  <c:v>-13.13671875</c:v>
                </c:pt>
                <c:pt idx="4799">
                  <c:v>-13.13671875</c:v>
                </c:pt>
                <c:pt idx="4800">
                  <c:v>-13.13671875</c:v>
                </c:pt>
                <c:pt idx="4801">
                  <c:v>-13.13671875</c:v>
                </c:pt>
                <c:pt idx="4802">
                  <c:v>-13.13671875</c:v>
                </c:pt>
                <c:pt idx="4803">
                  <c:v>-13.13671875</c:v>
                </c:pt>
                <c:pt idx="4804">
                  <c:v>-13.13671875</c:v>
                </c:pt>
                <c:pt idx="4805">
                  <c:v>-13.13671875</c:v>
                </c:pt>
                <c:pt idx="4806">
                  <c:v>-13.13671875</c:v>
                </c:pt>
                <c:pt idx="4807">
                  <c:v>-13.13671875</c:v>
                </c:pt>
                <c:pt idx="4808">
                  <c:v>-13.13671875</c:v>
                </c:pt>
                <c:pt idx="4809">
                  <c:v>-13.13671875</c:v>
                </c:pt>
                <c:pt idx="4810">
                  <c:v>-13.13671875</c:v>
                </c:pt>
                <c:pt idx="4811">
                  <c:v>-13.13671875</c:v>
                </c:pt>
                <c:pt idx="4812">
                  <c:v>-13.13671875</c:v>
                </c:pt>
                <c:pt idx="4813">
                  <c:v>-13.13671875</c:v>
                </c:pt>
                <c:pt idx="4814">
                  <c:v>-13.13671875</c:v>
                </c:pt>
                <c:pt idx="4815">
                  <c:v>-13.13671875</c:v>
                </c:pt>
                <c:pt idx="4816">
                  <c:v>-13.13671875</c:v>
                </c:pt>
                <c:pt idx="4817">
                  <c:v>-13.13671875</c:v>
                </c:pt>
                <c:pt idx="4818">
                  <c:v>-13.13671875</c:v>
                </c:pt>
                <c:pt idx="4819">
                  <c:v>-13.13671875</c:v>
                </c:pt>
                <c:pt idx="4820">
                  <c:v>-12.76171875</c:v>
                </c:pt>
                <c:pt idx="4821">
                  <c:v>-12.76171875</c:v>
                </c:pt>
                <c:pt idx="4822">
                  <c:v>-12.76171875</c:v>
                </c:pt>
                <c:pt idx="4823">
                  <c:v>-12.76171875</c:v>
                </c:pt>
                <c:pt idx="4824">
                  <c:v>-12.76171875</c:v>
                </c:pt>
                <c:pt idx="4825">
                  <c:v>-12.76171875</c:v>
                </c:pt>
                <c:pt idx="4826">
                  <c:v>-12.76171875</c:v>
                </c:pt>
                <c:pt idx="4827">
                  <c:v>-12.76171875</c:v>
                </c:pt>
                <c:pt idx="4828">
                  <c:v>-12.76171875</c:v>
                </c:pt>
                <c:pt idx="4829">
                  <c:v>-12.76171875</c:v>
                </c:pt>
                <c:pt idx="4830">
                  <c:v>-12.76171875</c:v>
                </c:pt>
                <c:pt idx="4831">
                  <c:v>-12.76171875</c:v>
                </c:pt>
                <c:pt idx="4832">
                  <c:v>-12.76171875</c:v>
                </c:pt>
                <c:pt idx="4833">
                  <c:v>-12.76171875</c:v>
                </c:pt>
                <c:pt idx="4834">
                  <c:v>-12.76171875</c:v>
                </c:pt>
                <c:pt idx="4835">
                  <c:v>-12.76171875</c:v>
                </c:pt>
                <c:pt idx="4836">
                  <c:v>-12.76171875</c:v>
                </c:pt>
                <c:pt idx="4837">
                  <c:v>-12.76171875</c:v>
                </c:pt>
                <c:pt idx="4838">
                  <c:v>-12.76171875</c:v>
                </c:pt>
                <c:pt idx="4839">
                  <c:v>-12.76171875</c:v>
                </c:pt>
                <c:pt idx="4840">
                  <c:v>-12.76171875</c:v>
                </c:pt>
                <c:pt idx="4841">
                  <c:v>-12.76171875</c:v>
                </c:pt>
                <c:pt idx="4842">
                  <c:v>-12.76171875</c:v>
                </c:pt>
                <c:pt idx="4843">
                  <c:v>-12.76171875</c:v>
                </c:pt>
                <c:pt idx="4844">
                  <c:v>-12.76171875</c:v>
                </c:pt>
                <c:pt idx="4845">
                  <c:v>-12.76171875</c:v>
                </c:pt>
                <c:pt idx="4846">
                  <c:v>-12.76171875</c:v>
                </c:pt>
                <c:pt idx="4847">
                  <c:v>-12.76171875</c:v>
                </c:pt>
                <c:pt idx="4848">
                  <c:v>-12.76171875</c:v>
                </c:pt>
                <c:pt idx="4849">
                  <c:v>-12.76171875</c:v>
                </c:pt>
                <c:pt idx="4850">
                  <c:v>-12.76171875</c:v>
                </c:pt>
                <c:pt idx="4851">
                  <c:v>-12.76171875</c:v>
                </c:pt>
                <c:pt idx="4852">
                  <c:v>-12.76171875</c:v>
                </c:pt>
                <c:pt idx="4853">
                  <c:v>-12.76171875</c:v>
                </c:pt>
                <c:pt idx="4854">
                  <c:v>-12.76171875</c:v>
                </c:pt>
                <c:pt idx="4855">
                  <c:v>-12.76171875</c:v>
                </c:pt>
                <c:pt idx="4856">
                  <c:v>-12.76171875</c:v>
                </c:pt>
                <c:pt idx="4857">
                  <c:v>-12.76171875</c:v>
                </c:pt>
                <c:pt idx="4858">
                  <c:v>-12.76171875</c:v>
                </c:pt>
                <c:pt idx="4859">
                  <c:v>-12.76171875</c:v>
                </c:pt>
                <c:pt idx="4860">
                  <c:v>-12.76171875</c:v>
                </c:pt>
                <c:pt idx="4861">
                  <c:v>-12.76171875</c:v>
                </c:pt>
                <c:pt idx="4862">
                  <c:v>-12.76171875</c:v>
                </c:pt>
                <c:pt idx="4863">
                  <c:v>-12.76171875</c:v>
                </c:pt>
                <c:pt idx="4864">
                  <c:v>-12.76171875</c:v>
                </c:pt>
                <c:pt idx="4865">
                  <c:v>-12.76171875</c:v>
                </c:pt>
                <c:pt idx="4866">
                  <c:v>-12.76171875</c:v>
                </c:pt>
                <c:pt idx="4867">
                  <c:v>-12.76171875</c:v>
                </c:pt>
                <c:pt idx="4868">
                  <c:v>-12.76171875</c:v>
                </c:pt>
                <c:pt idx="4869">
                  <c:v>-12.76171875</c:v>
                </c:pt>
                <c:pt idx="4870">
                  <c:v>-12.76171875</c:v>
                </c:pt>
                <c:pt idx="4871">
                  <c:v>-12.76171875</c:v>
                </c:pt>
                <c:pt idx="4872">
                  <c:v>-12.76171875</c:v>
                </c:pt>
                <c:pt idx="4873">
                  <c:v>-12.76171875</c:v>
                </c:pt>
                <c:pt idx="4874">
                  <c:v>-12.76171875</c:v>
                </c:pt>
                <c:pt idx="4875">
                  <c:v>-12.76171875</c:v>
                </c:pt>
                <c:pt idx="4876">
                  <c:v>-12.76171875</c:v>
                </c:pt>
                <c:pt idx="4877">
                  <c:v>-12.76171875</c:v>
                </c:pt>
                <c:pt idx="4878">
                  <c:v>-12.76171875</c:v>
                </c:pt>
                <c:pt idx="4879">
                  <c:v>-12.76171875</c:v>
                </c:pt>
                <c:pt idx="4880">
                  <c:v>-12.76171875</c:v>
                </c:pt>
                <c:pt idx="4881">
                  <c:v>-12.76171875</c:v>
                </c:pt>
                <c:pt idx="4882">
                  <c:v>-12.76171875</c:v>
                </c:pt>
                <c:pt idx="4883">
                  <c:v>-12.76171875</c:v>
                </c:pt>
                <c:pt idx="4884">
                  <c:v>-12.76171875</c:v>
                </c:pt>
                <c:pt idx="4885">
                  <c:v>-12.76171875</c:v>
                </c:pt>
                <c:pt idx="4886">
                  <c:v>-12.76171875</c:v>
                </c:pt>
                <c:pt idx="4887">
                  <c:v>-12.76171875</c:v>
                </c:pt>
                <c:pt idx="4888">
                  <c:v>-12.76171875</c:v>
                </c:pt>
                <c:pt idx="4889">
                  <c:v>-12.69140625</c:v>
                </c:pt>
                <c:pt idx="4890">
                  <c:v>-12.69140625</c:v>
                </c:pt>
                <c:pt idx="4891">
                  <c:v>-12.69140625</c:v>
                </c:pt>
                <c:pt idx="4892">
                  <c:v>-12.69140625</c:v>
                </c:pt>
                <c:pt idx="4893">
                  <c:v>-12.69140625</c:v>
                </c:pt>
                <c:pt idx="4894">
                  <c:v>-12.69140625</c:v>
                </c:pt>
                <c:pt idx="4895">
                  <c:v>-12.69140625</c:v>
                </c:pt>
                <c:pt idx="4896">
                  <c:v>-12.69140625</c:v>
                </c:pt>
                <c:pt idx="4897">
                  <c:v>-12.69140625</c:v>
                </c:pt>
                <c:pt idx="4898">
                  <c:v>-12.69140625</c:v>
                </c:pt>
                <c:pt idx="4899">
                  <c:v>-12.69140625</c:v>
                </c:pt>
                <c:pt idx="4900">
                  <c:v>-12.69140625</c:v>
                </c:pt>
                <c:pt idx="4901">
                  <c:v>-12.69140625</c:v>
                </c:pt>
                <c:pt idx="4902">
                  <c:v>-12.69140625</c:v>
                </c:pt>
                <c:pt idx="4903">
                  <c:v>-12.69140625</c:v>
                </c:pt>
                <c:pt idx="4904">
                  <c:v>-12.69140625</c:v>
                </c:pt>
                <c:pt idx="4905">
                  <c:v>-12.69140625</c:v>
                </c:pt>
                <c:pt idx="4906">
                  <c:v>-12.69140625</c:v>
                </c:pt>
                <c:pt idx="4907">
                  <c:v>-12.69140625</c:v>
                </c:pt>
                <c:pt idx="4908">
                  <c:v>-12.69140625</c:v>
                </c:pt>
                <c:pt idx="4909">
                  <c:v>-12.69140625</c:v>
                </c:pt>
                <c:pt idx="4910">
                  <c:v>-12.69140625</c:v>
                </c:pt>
                <c:pt idx="4911">
                  <c:v>-12.69140625</c:v>
                </c:pt>
                <c:pt idx="4912">
                  <c:v>-12.69140625</c:v>
                </c:pt>
                <c:pt idx="4913">
                  <c:v>-12.69140625</c:v>
                </c:pt>
                <c:pt idx="4914">
                  <c:v>-12.69140625</c:v>
                </c:pt>
                <c:pt idx="4915">
                  <c:v>-12.69140625</c:v>
                </c:pt>
                <c:pt idx="4916">
                  <c:v>-12.69140625</c:v>
                </c:pt>
                <c:pt idx="4917">
                  <c:v>-12.69140625</c:v>
                </c:pt>
                <c:pt idx="4918">
                  <c:v>-12.69140625</c:v>
                </c:pt>
                <c:pt idx="4919">
                  <c:v>-12.69140625</c:v>
                </c:pt>
                <c:pt idx="4920">
                  <c:v>-12.69140625</c:v>
                </c:pt>
                <c:pt idx="4921">
                  <c:v>-12.69140625</c:v>
                </c:pt>
                <c:pt idx="4922">
                  <c:v>-12.69140625</c:v>
                </c:pt>
                <c:pt idx="4923">
                  <c:v>-12.69140625</c:v>
                </c:pt>
                <c:pt idx="4924">
                  <c:v>-12.69140625</c:v>
                </c:pt>
                <c:pt idx="4925">
                  <c:v>-12.69140625</c:v>
                </c:pt>
                <c:pt idx="4926">
                  <c:v>-12.69140625</c:v>
                </c:pt>
                <c:pt idx="4927">
                  <c:v>-12.69140625</c:v>
                </c:pt>
                <c:pt idx="4928">
                  <c:v>-12.69140625</c:v>
                </c:pt>
                <c:pt idx="4929">
                  <c:v>-12.69140625</c:v>
                </c:pt>
                <c:pt idx="4930">
                  <c:v>-12.69140625</c:v>
                </c:pt>
                <c:pt idx="4931">
                  <c:v>-12.69140625</c:v>
                </c:pt>
                <c:pt idx="4932">
                  <c:v>-12.69140625</c:v>
                </c:pt>
                <c:pt idx="4933">
                  <c:v>-12.69140625</c:v>
                </c:pt>
                <c:pt idx="4934">
                  <c:v>-12.69140625</c:v>
                </c:pt>
                <c:pt idx="4935">
                  <c:v>-12.69140625</c:v>
                </c:pt>
                <c:pt idx="4936">
                  <c:v>-12.69140625</c:v>
                </c:pt>
                <c:pt idx="4937">
                  <c:v>-12.69140625</c:v>
                </c:pt>
                <c:pt idx="4938">
                  <c:v>-12.69140625</c:v>
                </c:pt>
                <c:pt idx="4939">
                  <c:v>-12.69140625</c:v>
                </c:pt>
                <c:pt idx="4940">
                  <c:v>-12.69140625</c:v>
                </c:pt>
                <c:pt idx="4941">
                  <c:v>-12.69140625</c:v>
                </c:pt>
                <c:pt idx="4942">
                  <c:v>-12.69140625</c:v>
                </c:pt>
                <c:pt idx="4943">
                  <c:v>-12.69140625</c:v>
                </c:pt>
                <c:pt idx="4944">
                  <c:v>-12.69140625</c:v>
                </c:pt>
                <c:pt idx="4945">
                  <c:v>-12.69140625</c:v>
                </c:pt>
                <c:pt idx="4946">
                  <c:v>-12.69140625</c:v>
                </c:pt>
                <c:pt idx="4947">
                  <c:v>-12.69140625</c:v>
                </c:pt>
                <c:pt idx="4948">
                  <c:v>-12.69140625</c:v>
                </c:pt>
                <c:pt idx="4949">
                  <c:v>-12.69140625</c:v>
                </c:pt>
                <c:pt idx="4950">
                  <c:v>-12.69140625</c:v>
                </c:pt>
                <c:pt idx="4951">
                  <c:v>-12.69140625</c:v>
                </c:pt>
                <c:pt idx="4952">
                  <c:v>-12.69140625</c:v>
                </c:pt>
                <c:pt idx="4953">
                  <c:v>-12.69140625</c:v>
                </c:pt>
                <c:pt idx="4954">
                  <c:v>-12.69140625</c:v>
                </c:pt>
                <c:pt idx="4955">
                  <c:v>-12.62890625</c:v>
                </c:pt>
                <c:pt idx="4956">
                  <c:v>-12.62890625</c:v>
                </c:pt>
                <c:pt idx="4957">
                  <c:v>-12.62890625</c:v>
                </c:pt>
                <c:pt idx="4958">
                  <c:v>-12.62890625</c:v>
                </c:pt>
                <c:pt idx="4959">
                  <c:v>-12.62890625</c:v>
                </c:pt>
                <c:pt idx="4960">
                  <c:v>-12.62890625</c:v>
                </c:pt>
                <c:pt idx="4961">
                  <c:v>-12.62890625</c:v>
                </c:pt>
                <c:pt idx="4962">
                  <c:v>-12.62890625</c:v>
                </c:pt>
                <c:pt idx="4963">
                  <c:v>-12.62890625</c:v>
                </c:pt>
                <c:pt idx="4964">
                  <c:v>-12.62890625</c:v>
                </c:pt>
                <c:pt idx="4965">
                  <c:v>-12.62890625</c:v>
                </c:pt>
                <c:pt idx="4966">
                  <c:v>-12.62890625</c:v>
                </c:pt>
                <c:pt idx="4967">
                  <c:v>-12.62890625</c:v>
                </c:pt>
                <c:pt idx="4968">
                  <c:v>-12.62890625</c:v>
                </c:pt>
                <c:pt idx="4969">
                  <c:v>-12.62890625</c:v>
                </c:pt>
                <c:pt idx="4970">
                  <c:v>-12.62890625</c:v>
                </c:pt>
                <c:pt idx="4971">
                  <c:v>-12.62890625</c:v>
                </c:pt>
                <c:pt idx="4972">
                  <c:v>-12.62890625</c:v>
                </c:pt>
                <c:pt idx="4973">
                  <c:v>-12.62890625</c:v>
                </c:pt>
                <c:pt idx="4974">
                  <c:v>-12.62890625</c:v>
                </c:pt>
                <c:pt idx="4975">
                  <c:v>-12.62890625</c:v>
                </c:pt>
                <c:pt idx="4976">
                  <c:v>-12.62890625</c:v>
                </c:pt>
                <c:pt idx="4977">
                  <c:v>-12.62890625</c:v>
                </c:pt>
                <c:pt idx="4978">
                  <c:v>-12.62890625</c:v>
                </c:pt>
                <c:pt idx="4979">
                  <c:v>-12.62890625</c:v>
                </c:pt>
                <c:pt idx="4980">
                  <c:v>-12.62890625</c:v>
                </c:pt>
                <c:pt idx="4981">
                  <c:v>-12.62890625</c:v>
                </c:pt>
                <c:pt idx="4982">
                  <c:v>-12.62890625</c:v>
                </c:pt>
                <c:pt idx="4983">
                  <c:v>-12.62890625</c:v>
                </c:pt>
                <c:pt idx="4984">
                  <c:v>-12.62890625</c:v>
                </c:pt>
                <c:pt idx="4985">
                  <c:v>-12.62890625</c:v>
                </c:pt>
                <c:pt idx="4986">
                  <c:v>-12.62890625</c:v>
                </c:pt>
                <c:pt idx="4987">
                  <c:v>-12.62890625</c:v>
                </c:pt>
                <c:pt idx="4988">
                  <c:v>-12.62890625</c:v>
                </c:pt>
                <c:pt idx="4989">
                  <c:v>-12.62890625</c:v>
                </c:pt>
                <c:pt idx="4990">
                  <c:v>-12.62890625</c:v>
                </c:pt>
                <c:pt idx="4991">
                  <c:v>-12.62890625</c:v>
                </c:pt>
                <c:pt idx="4992">
                  <c:v>-12.62890625</c:v>
                </c:pt>
                <c:pt idx="4993">
                  <c:v>-12.62890625</c:v>
                </c:pt>
                <c:pt idx="4994">
                  <c:v>-12.62890625</c:v>
                </c:pt>
                <c:pt idx="4995">
                  <c:v>-12.62890625</c:v>
                </c:pt>
                <c:pt idx="4996">
                  <c:v>-12.62890625</c:v>
                </c:pt>
                <c:pt idx="4997">
                  <c:v>-12.62890625</c:v>
                </c:pt>
                <c:pt idx="4998">
                  <c:v>-12.62890625</c:v>
                </c:pt>
                <c:pt idx="4999">
                  <c:v>-12.62890625</c:v>
                </c:pt>
                <c:pt idx="5000">
                  <c:v>-12.62890625</c:v>
                </c:pt>
                <c:pt idx="5001">
                  <c:v>-12.62890625</c:v>
                </c:pt>
                <c:pt idx="5002">
                  <c:v>-12.62890625</c:v>
                </c:pt>
                <c:pt idx="5003">
                  <c:v>-12.62890625</c:v>
                </c:pt>
                <c:pt idx="5004">
                  <c:v>-12.62890625</c:v>
                </c:pt>
                <c:pt idx="5005">
                  <c:v>-12.62890625</c:v>
                </c:pt>
                <c:pt idx="5006">
                  <c:v>-12.62890625</c:v>
                </c:pt>
                <c:pt idx="5007">
                  <c:v>-12.62890625</c:v>
                </c:pt>
                <c:pt idx="5008">
                  <c:v>-12.62890625</c:v>
                </c:pt>
                <c:pt idx="5009">
                  <c:v>-12.62890625</c:v>
                </c:pt>
                <c:pt idx="5010">
                  <c:v>-12.62890625</c:v>
                </c:pt>
                <c:pt idx="5011">
                  <c:v>-12.62890625</c:v>
                </c:pt>
                <c:pt idx="5012">
                  <c:v>-12.62890625</c:v>
                </c:pt>
                <c:pt idx="5013">
                  <c:v>-12.62890625</c:v>
                </c:pt>
                <c:pt idx="5014">
                  <c:v>-12.62890625</c:v>
                </c:pt>
                <c:pt idx="5015">
                  <c:v>-12.62890625</c:v>
                </c:pt>
                <c:pt idx="5016">
                  <c:v>-12.62890625</c:v>
                </c:pt>
                <c:pt idx="5017">
                  <c:v>-12.62890625</c:v>
                </c:pt>
                <c:pt idx="5018">
                  <c:v>-12.62890625</c:v>
                </c:pt>
                <c:pt idx="5019">
                  <c:v>-12.62890625</c:v>
                </c:pt>
                <c:pt idx="5020">
                  <c:v>-12.62890625</c:v>
                </c:pt>
                <c:pt idx="5021">
                  <c:v>-12.62890625</c:v>
                </c:pt>
                <c:pt idx="5022">
                  <c:v>-12.62890625</c:v>
                </c:pt>
                <c:pt idx="5023">
                  <c:v>-12.62890625</c:v>
                </c:pt>
                <c:pt idx="5024">
                  <c:v>-12.62890625</c:v>
                </c:pt>
                <c:pt idx="5025">
                  <c:v>-12.62890625</c:v>
                </c:pt>
                <c:pt idx="5026">
                  <c:v>-12.62890625</c:v>
                </c:pt>
                <c:pt idx="5027">
                  <c:v>-12.62890625</c:v>
                </c:pt>
                <c:pt idx="5028">
                  <c:v>-12.62890625</c:v>
                </c:pt>
                <c:pt idx="5029">
                  <c:v>-12.62890625</c:v>
                </c:pt>
                <c:pt idx="5030">
                  <c:v>-12.62890625</c:v>
                </c:pt>
                <c:pt idx="5031">
                  <c:v>-12.62890625</c:v>
                </c:pt>
                <c:pt idx="5032">
                  <c:v>-12.62890625</c:v>
                </c:pt>
                <c:pt idx="5033">
                  <c:v>-12.62890625</c:v>
                </c:pt>
                <c:pt idx="5034">
                  <c:v>-12.62890625</c:v>
                </c:pt>
                <c:pt idx="5035">
                  <c:v>-12.62890625</c:v>
                </c:pt>
                <c:pt idx="5036">
                  <c:v>-12.62890625</c:v>
                </c:pt>
                <c:pt idx="5037">
                  <c:v>-12.62890625</c:v>
                </c:pt>
                <c:pt idx="5038">
                  <c:v>-12.62890625</c:v>
                </c:pt>
                <c:pt idx="5039">
                  <c:v>-12.62890625</c:v>
                </c:pt>
                <c:pt idx="5040">
                  <c:v>-12.62890625</c:v>
                </c:pt>
                <c:pt idx="5041">
                  <c:v>-12.62890625</c:v>
                </c:pt>
                <c:pt idx="5042">
                  <c:v>-12.58984375</c:v>
                </c:pt>
                <c:pt idx="5043">
                  <c:v>-12.58984375</c:v>
                </c:pt>
                <c:pt idx="5044">
                  <c:v>-12.58984375</c:v>
                </c:pt>
                <c:pt idx="5045">
                  <c:v>-12.58984375</c:v>
                </c:pt>
                <c:pt idx="5046">
                  <c:v>-12.58984375</c:v>
                </c:pt>
                <c:pt idx="5047">
                  <c:v>-12.58984375</c:v>
                </c:pt>
                <c:pt idx="5048">
                  <c:v>-12.58984375</c:v>
                </c:pt>
                <c:pt idx="5049">
                  <c:v>-12.58984375</c:v>
                </c:pt>
                <c:pt idx="5050">
                  <c:v>-12.58984375</c:v>
                </c:pt>
                <c:pt idx="5051">
                  <c:v>-12.58984375</c:v>
                </c:pt>
                <c:pt idx="5052">
                  <c:v>-12.58984375</c:v>
                </c:pt>
                <c:pt idx="5053">
                  <c:v>-12.58984375</c:v>
                </c:pt>
                <c:pt idx="5054">
                  <c:v>-12.58984375</c:v>
                </c:pt>
                <c:pt idx="5055">
                  <c:v>-12.58984375</c:v>
                </c:pt>
                <c:pt idx="5056">
                  <c:v>-12.58984375</c:v>
                </c:pt>
                <c:pt idx="5057">
                  <c:v>-12.58984375</c:v>
                </c:pt>
                <c:pt idx="5058">
                  <c:v>-12.58984375</c:v>
                </c:pt>
                <c:pt idx="5059">
                  <c:v>-12.58984375</c:v>
                </c:pt>
                <c:pt idx="5060">
                  <c:v>-12.58984375</c:v>
                </c:pt>
                <c:pt idx="5061">
                  <c:v>-12.58984375</c:v>
                </c:pt>
                <c:pt idx="5062">
                  <c:v>-12.58984375</c:v>
                </c:pt>
                <c:pt idx="5063">
                  <c:v>-12.58984375</c:v>
                </c:pt>
                <c:pt idx="5064">
                  <c:v>-12.58984375</c:v>
                </c:pt>
                <c:pt idx="5065">
                  <c:v>-12.58984375</c:v>
                </c:pt>
                <c:pt idx="5066">
                  <c:v>-12.58984375</c:v>
                </c:pt>
                <c:pt idx="5067">
                  <c:v>-12.58984375</c:v>
                </c:pt>
                <c:pt idx="5068">
                  <c:v>-12.58984375</c:v>
                </c:pt>
                <c:pt idx="5069">
                  <c:v>-12.58984375</c:v>
                </c:pt>
                <c:pt idx="5070">
                  <c:v>-12.58984375</c:v>
                </c:pt>
                <c:pt idx="5071">
                  <c:v>-12.58984375</c:v>
                </c:pt>
                <c:pt idx="5072">
                  <c:v>-12.58984375</c:v>
                </c:pt>
                <c:pt idx="5073">
                  <c:v>-12.58984375</c:v>
                </c:pt>
                <c:pt idx="5074">
                  <c:v>-12.58984375</c:v>
                </c:pt>
                <c:pt idx="5075">
                  <c:v>-12.58984375</c:v>
                </c:pt>
                <c:pt idx="5076">
                  <c:v>-12.58984375</c:v>
                </c:pt>
                <c:pt idx="5077">
                  <c:v>-12.58984375</c:v>
                </c:pt>
                <c:pt idx="5078">
                  <c:v>-12.58984375</c:v>
                </c:pt>
                <c:pt idx="5079">
                  <c:v>-12.58984375</c:v>
                </c:pt>
                <c:pt idx="5080">
                  <c:v>-12.58984375</c:v>
                </c:pt>
                <c:pt idx="5081">
                  <c:v>-12.58984375</c:v>
                </c:pt>
                <c:pt idx="5082">
                  <c:v>-12.58984375</c:v>
                </c:pt>
                <c:pt idx="5083">
                  <c:v>-12.58984375</c:v>
                </c:pt>
                <c:pt idx="5084">
                  <c:v>-12.58984375</c:v>
                </c:pt>
                <c:pt idx="5085">
                  <c:v>-12.58984375</c:v>
                </c:pt>
                <c:pt idx="5086">
                  <c:v>-12.58984375</c:v>
                </c:pt>
                <c:pt idx="5087">
                  <c:v>-12.58984375</c:v>
                </c:pt>
                <c:pt idx="5088">
                  <c:v>-12.58984375</c:v>
                </c:pt>
                <c:pt idx="5089">
                  <c:v>-12.58984375</c:v>
                </c:pt>
                <c:pt idx="5090">
                  <c:v>-12.58984375</c:v>
                </c:pt>
                <c:pt idx="5091">
                  <c:v>-12.58984375</c:v>
                </c:pt>
                <c:pt idx="5092">
                  <c:v>-12.58984375</c:v>
                </c:pt>
                <c:pt idx="5093">
                  <c:v>-12.58984375</c:v>
                </c:pt>
                <c:pt idx="5094">
                  <c:v>-12.58984375</c:v>
                </c:pt>
                <c:pt idx="5095">
                  <c:v>-12.58984375</c:v>
                </c:pt>
                <c:pt idx="5096">
                  <c:v>-12.58984375</c:v>
                </c:pt>
                <c:pt idx="5097">
                  <c:v>-12.58984375</c:v>
                </c:pt>
                <c:pt idx="5098">
                  <c:v>-12.58984375</c:v>
                </c:pt>
                <c:pt idx="5099">
                  <c:v>-12.58984375</c:v>
                </c:pt>
                <c:pt idx="5100">
                  <c:v>-12.58984375</c:v>
                </c:pt>
                <c:pt idx="5101">
                  <c:v>-12.58984375</c:v>
                </c:pt>
                <c:pt idx="5102">
                  <c:v>-12.58984375</c:v>
                </c:pt>
                <c:pt idx="5103">
                  <c:v>-12.58984375</c:v>
                </c:pt>
                <c:pt idx="5104">
                  <c:v>-12.58984375</c:v>
                </c:pt>
                <c:pt idx="5105">
                  <c:v>-12.58984375</c:v>
                </c:pt>
                <c:pt idx="5106">
                  <c:v>-12.58984375</c:v>
                </c:pt>
                <c:pt idx="5107">
                  <c:v>-12.58984375</c:v>
                </c:pt>
                <c:pt idx="5108">
                  <c:v>-12.58984375</c:v>
                </c:pt>
                <c:pt idx="5109">
                  <c:v>-12.58984375</c:v>
                </c:pt>
                <c:pt idx="5110">
                  <c:v>-12.58984375</c:v>
                </c:pt>
                <c:pt idx="5111">
                  <c:v>-12.58984375</c:v>
                </c:pt>
                <c:pt idx="5112">
                  <c:v>-12.58984375</c:v>
                </c:pt>
                <c:pt idx="5113">
                  <c:v>-12.58984375</c:v>
                </c:pt>
                <c:pt idx="5114">
                  <c:v>-12.58984375</c:v>
                </c:pt>
                <c:pt idx="5115">
                  <c:v>-12.58984375</c:v>
                </c:pt>
                <c:pt idx="5116">
                  <c:v>-12.58984375</c:v>
                </c:pt>
                <c:pt idx="5117">
                  <c:v>-12.58984375</c:v>
                </c:pt>
                <c:pt idx="5118">
                  <c:v>-12.58984375</c:v>
                </c:pt>
                <c:pt idx="5119">
                  <c:v>-12.58984375</c:v>
                </c:pt>
                <c:pt idx="5120">
                  <c:v>-12.4140625</c:v>
                </c:pt>
                <c:pt idx="5121">
                  <c:v>-12.4140625</c:v>
                </c:pt>
                <c:pt idx="5122">
                  <c:v>-12.4140625</c:v>
                </c:pt>
                <c:pt idx="5123">
                  <c:v>-12.4140625</c:v>
                </c:pt>
                <c:pt idx="5124">
                  <c:v>-12.4140625</c:v>
                </c:pt>
                <c:pt idx="5125">
                  <c:v>-12.4140625</c:v>
                </c:pt>
                <c:pt idx="5126">
                  <c:v>-12.4140625</c:v>
                </c:pt>
                <c:pt idx="5127">
                  <c:v>-12.4140625</c:v>
                </c:pt>
                <c:pt idx="5128">
                  <c:v>-12.4140625</c:v>
                </c:pt>
                <c:pt idx="5129">
                  <c:v>-12.4140625</c:v>
                </c:pt>
                <c:pt idx="5130">
                  <c:v>-12.4140625</c:v>
                </c:pt>
                <c:pt idx="5131">
                  <c:v>-12.4140625</c:v>
                </c:pt>
                <c:pt idx="5132">
                  <c:v>-12.4140625</c:v>
                </c:pt>
                <c:pt idx="5133">
                  <c:v>-12.4140625</c:v>
                </c:pt>
                <c:pt idx="5134">
                  <c:v>-12.4140625</c:v>
                </c:pt>
                <c:pt idx="5135">
                  <c:v>-12.4140625</c:v>
                </c:pt>
                <c:pt idx="5136">
                  <c:v>-12.4140625</c:v>
                </c:pt>
                <c:pt idx="5137">
                  <c:v>-12.4140625</c:v>
                </c:pt>
                <c:pt idx="5138">
                  <c:v>-12.4140625</c:v>
                </c:pt>
                <c:pt idx="5139">
                  <c:v>-12.4140625</c:v>
                </c:pt>
                <c:pt idx="5140">
                  <c:v>-12.4140625</c:v>
                </c:pt>
                <c:pt idx="5141">
                  <c:v>-12.4140625</c:v>
                </c:pt>
                <c:pt idx="5142">
                  <c:v>-12.4140625</c:v>
                </c:pt>
                <c:pt idx="5143">
                  <c:v>-12.4140625</c:v>
                </c:pt>
                <c:pt idx="5144">
                  <c:v>-12.4140625</c:v>
                </c:pt>
                <c:pt idx="5145">
                  <c:v>-12.4140625</c:v>
                </c:pt>
                <c:pt idx="5146">
                  <c:v>-12.4140625</c:v>
                </c:pt>
                <c:pt idx="5147">
                  <c:v>-12.4140625</c:v>
                </c:pt>
                <c:pt idx="5148">
                  <c:v>-12.4140625</c:v>
                </c:pt>
                <c:pt idx="5149">
                  <c:v>-12.4140625</c:v>
                </c:pt>
                <c:pt idx="5150">
                  <c:v>-12.4140625</c:v>
                </c:pt>
                <c:pt idx="5151">
                  <c:v>-12.4140625</c:v>
                </c:pt>
                <c:pt idx="5152">
                  <c:v>-12.4140625</c:v>
                </c:pt>
                <c:pt idx="5153">
                  <c:v>-12.4140625</c:v>
                </c:pt>
                <c:pt idx="5154">
                  <c:v>-12.4140625</c:v>
                </c:pt>
                <c:pt idx="5155">
                  <c:v>-12.4140625</c:v>
                </c:pt>
                <c:pt idx="5156">
                  <c:v>-12.4140625</c:v>
                </c:pt>
                <c:pt idx="5157">
                  <c:v>-12.4140625</c:v>
                </c:pt>
                <c:pt idx="5158">
                  <c:v>-12.4140625</c:v>
                </c:pt>
                <c:pt idx="5159">
                  <c:v>-12.4140625</c:v>
                </c:pt>
                <c:pt idx="5160">
                  <c:v>-12.4140625</c:v>
                </c:pt>
                <c:pt idx="5161">
                  <c:v>-12.4140625</c:v>
                </c:pt>
                <c:pt idx="5162">
                  <c:v>-12.4140625</c:v>
                </c:pt>
                <c:pt idx="5163">
                  <c:v>-12.4140625</c:v>
                </c:pt>
                <c:pt idx="5164">
                  <c:v>-12.4140625</c:v>
                </c:pt>
                <c:pt idx="5165">
                  <c:v>-12.4140625</c:v>
                </c:pt>
                <c:pt idx="5166">
                  <c:v>-12.4140625</c:v>
                </c:pt>
                <c:pt idx="5167">
                  <c:v>-12.4140625</c:v>
                </c:pt>
                <c:pt idx="5168">
                  <c:v>-12.4140625</c:v>
                </c:pt>
                <c:pt idx="5169">
                  <c:v>-12.4140625</c:v>
                </c:pt>
                <c:pt idx="5170">
                  <c:v>-12.4140625</c:v>
                </c:pt>
                <c:pt idx="5171">
                  <c:v>-12.4140625</c:v>
                </c:pt>
                <c:pt idx="5172">
                  <c:v>-12.4140625</c:v>
                </c:pt>
                <c:pt idx="5173">
                  <c:v>-12.4140625</c:v>
                </c:pt>
                <c:pt idx="5174">
                  <c:v>-12.4140625</c:v>
                </c:pt>
                <c:pt idx="5175">
                  <c:v>-12.4140625</c:v>
                </c:pt>
                <c:pt idx="5176">
                  <c:v>-12.4140625</c:v>
                </c:pt>
                <c:pt idx="5177">
                  <c:v>-12.4140625</c:v>
                </c:pt>
                <c:pt idx="5178">
                  <c:v>-12.4140625</c:v>
                </c:pt>
                <c:pt idx="5179">
                  <c:v>-12.4140625</c:v>
                </c:pt>
                <c:pt idx="5180">
                  <c:v>-12.4140625</c:v>
                </c:pt>
                <c:pt idx="5181">
                  <c:v>-12.4140625</c:v>
                </c:pt>
                <c:pt idx="5182">
                  <c:v>-12.4140625</c:v>
                </c:pt>
                <c:pt idx="5183">
                  <c:v>-12.4140625</c:v>
                </c:pt>
                <c:pt idx="5184">
                  <c:v>-12.4140625</c:v>
                </c:pt>
                <c:pt idx="5185">
                  <c:v>-12.4140625</c:v>
                </c:pt>
                <c:pt idx="5186">
                  <c:v>-12.4140625</c:v>
                </c:pt>
                <c:pt idx="5187">
                  <c:v>-12.4140625</c:v>
                </c:pt>
                <c:pt idx="5188">
                  <c:v>-12.4140625</c:v>
                </c:pt>
                <c:pt idx="5189">
                  <c:v>-12.4140625</c:v>
                </c:pt>
                <c:pt idx="5190">
                  <c:v>-12.4140625</c:v>
                </c:pt>
                <c:pt idx="5191">
                  <c:v>-12.4140625</c:v>
                </c:pt>
                <c:pt idx="5192">
                  <c:v>-12.4140625</c:v>
                </c:pt>
                <c:pt idx="5193">
                  <c:v>-12.4140625</c:v>
                </c:pt>
                <c:pt idx="5194">
                  <c:v>-12.4140625</c:v>
                </c:pt>
                <c:pt idx="5195">
                  <c:v>-12.4140625</c:v>
                </c:pt>
                <c:pt idx="5196">
                  <c:v>-12.4140625</c:v>
                </c:pt>
                <c:pt idx="5197">
                  <c:v>-12.4140625</c:v>
                </c:pt>
                <c:pt idx="5198">
                  <c:v>-12.4140625</c:v>
                </c:pt>
                <c:pt idx="5199">
                  <c:v>-12.4140625</c:v>
                </c:pt>
                <c:pt idx="5200">
                  <c:v>-12.1953125</c:v>
                </c:pt>
                <c:pt idx="5201">
                  <c:v>-12.1953125</c:v>
                </c:pt>
                <c:pt idx="5202">
                  <c:v>-12.1953125</c:v>
                </c:pt>
                <c:pt idx="5203">
                  <c:v>-12.1953125</c:v>
                </c:pt>
                <c:pt idx="5204">
                  <c:v>-12.1953125</c:v>
                </c:pt>
                <c:pt idx="5205">
                  <c:v>-12.1953125</c:v>
                </c:pt>
                <c:pt idx="5206">
                  <c:v>-12.1953125</c:v>
                </c:pt>
                <c:pt idx="5207">
                  <c:v>-12.1953125</c:v>
                </c:pt>
                <c:pt idx="5208">
                  <c:v>-12.1953125</c:v>
                </c:pt>
                <c:pt idx="5209">
                  <c:v>-12.1953125</c:v>
                </c:pt>
                <c:pt idx="5210">
                  <c:v>-12.1953125</c:v>
                </c:pt>
                <c:pt idx="5211">
                  <c:v>-12.1953125</c:v>
                </c:pt>
                <c:pt idx="5212">
                  <c:v>-12.1953125</c:v>
                </c:pt>
                <c:pt idx="5213">
                  <c:v>-12.1953125</c:v>
                </c:pt>
                <c:pt idx="5214">
                  <c:v>-12.1953125</c:v>
                </c:pt>
                <c:pt idx="5215">
                  <c:v>-12.1953125</c:v>
                </c:pt>
                <c:pt idx="5216">
                  <c:v>-12.1953125</c:v>
                </c:pt>
                <c:pt idx="5217">
                  <c:v>-12.1953125</c:v>
                </c:pt>
                <c:pt idx="5218">
                  <c:v>-12.1953125</c:v>
                </c:pt>
                <c:pt idx="5219">
                  <c:v>-12.1953125</c:v>
                </c:pt>
                <c:pt idx="5220">
                  <c:v>-12.1953125</c:v>
                </c:pt>
                <c:pt idx="5221">
                  <c:v>-12.1953125</c:v>
                </c:pt>
                <c:pt idx="5222">
                  <c:v>-12.1953125</c:v>
                </c:pt>
                <c:pt idx="5223">
                  <c:v>-12.1953125</c:v>
                </c:pt>
                <c:pt idx="5224">
                  <c:v>-12.1953125</c:v>
                </c:pt>
                <c:pt idx="5225">
                  <c:v>-12.1953125</c:v>
                </c:pt>
                <c:pt idx="5226">
                  <c:v>-12.1953125</c:v>
                </c:pt>
                <c:pt idx="5227">
                  <c:v>-12.1953125</c:v>
                </c:pt>
                <c:pt idx="5228">
                  <c:v>-12.1953125</c:v>
                </c:pt>
                <c:pt idx="5229">
                  <c:v>-12.1953125</c:v>
                </c:pt>
                <c:pt idx="5230">
                  <c:v>-12.1953125</c:v>
                </c:pt>
                <c:pt idx="5231">
                  <c:v>-12.1953125</c:v>
                </c:pt>
                <c:pt idx="5232">
                  <c:v>-12.1953125</c:v>
                </c:pt>
                <c:pt idx="5233">
                  <c:v>-12.1953125</c:v>
                </c:pt>
                <c:pt idx="5234">
                  <c:v>-12.1953125</c:v>
                </c:pt>
                <c:pt idx="5235">
                  <c:v>-12.1953125</c:v>
                </c:pt>
                <c:pt idx="5236">
                  <c:v>-12.1953125</c:v>
                </c:pt>
                <c:pt idx="5237">
                  <c:v>-12.1953125</c:v>
                </c:pt>
                <c:pt idx="5238">
                  <c:v>-12.1953125</c:v>
                </c:pt>
                <c:pt idx="5239">
                  <c:v>-12.1953125</c:v>
                </c:pt>
                <c:pt idx="5240">
                  <c:v>-12.1953125</c:v>
                </c:pt>
                <c:pt idx="5241">
                  <c:v>-12.1953125</c:v>
                </c:pt>
                <c:pt idx="5242">
                  <c:v>-12.1953125</c:v>
                </c:pt>
                <c:pt idx="5243">
                  <c:v>-12.1953125</c:v>
                </c:pt>
                <c:pt idx="5244">
                  <c:v>-12.1953125</c:v>
                </c:pt>
                <c:pt idx="5245">
                  <c:v>-12.1953125</c:v>
                </c:pt>
                <c:pt idx="5246">
                  <c:v>-12.1953125</c:v>
                </c:pt>
                <c:pt idx="5247">
                  <c:v>-12.1953125</c:v>
                </c:pt>
                <c:pt idx="5248">
                  <c:v>-12.1953125</c:v>
                </c:pt>
                <c:pt idx="5249">
                  <c:v>-12.1953125</c:v>
                </c:pt>
                <c:pt idx="5250">
                  <c:v>-12.1953125</c:v>
                </c:pt>
                <c:pt idx="5251">
                  <c:v>-12.1953125</c:v>
                </c:pt>
                <c:pt idx="5252">
                  <c:v>-12.1953125</c:v>
                </c:pt>
                <c:pt idx="5253">
                  <c:v>-12.1953125</c:v>
                </c:pt>
                <c:pt idx="5254">
                  <c:v>-12.1953125</c:v>
                </c:pt>
                <c:pt idx="5255">
                  <c:v>-12.1953125</c:v>
                </c:pt>
                <c:pt idx="5256">
                  <c:v>-12.1953125</c:v>
                </c:pt>
                <c:pt idx="5257">
                  <c:v>-12.1953125</c:v>
                </c:pt>
                <c:pt idx="5258">
                  <c:v>-12.1953125</c:v>
                </c:pt>
                <c:pt idx="5259">
                  <c:v>-12.1953125</c:v>
                </c:pt>
                <c:pt idx="5260">
                  <c:v>-12.1953125</c:v>
                </c:pt>
                <c:pt idx="5261">
                  <c:v>-12.1953125</c:v>
                </c:pt>
                <c:pt idx="5262">
                  <c:v>-12.1953125</c:v>
                </c:pt>
                <c:pt idx="5263">
                  <c:v>-12.1953125</c:v>
                </c:pt>
                <c:pt idx="5264">
                  <c:v>-12.1953125</c:v>
                </c:pt>
                <c:pt idx="5265">
                  <c:v>-12.1953125</c:v>
                </c:pt>
                <c:pt idx="5266">
                  <c:v>-12.1953125</c:v>
                </c:pt>
                <c:pt idx="5267">
                  <c:v>-12.1953125</c:v>
                </c:pt>
                <c:pt idx="5268">
                  <c:v>-12.1953125</c:v>
                </c:pt>
                <c:pt idx="5269">
                  <c:v>-12.1953125</c:v>
                </c:pt>
                <c:pt idx="5270">
                  <c:v>-12.14453125</c:v>
                </c:pt>
                <c:pt idx="5271">
                  <c:v>-12.14453125</c:v>
                </c:pt>
                <c:pt idx="5272">
                  <c:v>-12.14453125</c:v>
                </c:pt>
                <c:pt idx="5273">
                  <c:v>-12.14453125</c:v>
                </c:pt>
                <c:pt idx="5274">
                  <c:v>-12.14453125</c:v>
                </c:pt>
                <c:pt idx="5275">
                  <c:v>-12.14453125</c:v>
                </c:pt>
                <c:pt idx="5276">
                  <c:v>-12.14453125</c:v>
                </c:pt>
                <c:pt idx="5277">
                  <c:v>-12.14453125</c:v>
                </c:pt>
                <c:pt idx="5278">
                  <c:v>-12.14453125</c:v>
                </c:pt>
                <c:pt idx="5279">
                  <c:v>-12.14453125</c:v>
                </c:pt>
                <c:pt idx="5280">
                  <c:v>-12.14453125</c:v>
                </c:pt>
                <c:pt idx="5281">
                  <c:v>-12.14453125</c:v>
                </c:pt>
                <c:pt idx="5282">
                  <c:v>-12.14453125</c:v>
                </c:pt>
                <c:pt idx="5283">
                  <c:v>-12.14453125</c:v>
                </c:pt>
                <c:pt idx="5284">
                  <c:v>-12.14453125</c:v>
                </c:pt>
                <c:pt idx="5285">
                  <c:v>-12.14453125</c:v>
                </c:pt>
                <c:pt idx="5286">
                  <c:v>-12.14453125</c:v>
                </c:pt>
                <c:pt idx="5287">
                  <c:v>-12.14453125</c:v>
                </c:pt>
                <c:pt idx="5288">
                  <c:v>-12.14453125</c:v>
                </c:pt>
                <c:pt idx="5289">
                  <c:v>-12.14453125</c:v>
                </c:pt>
                <c:pt idx="5290">
                  <c:v>-12.14453125</c:v>
                </c:pt>
                <c:pt idx="5291">
                  <c:v>-12.14453125</c:v>
                </c:pt>
                <c:pt idx="5292">
                  <c:v>-12.14453125</c:v>
                </c:pt>
                <c:pt idx="5293">
                  <c:v>-12.14453125</c:v>
                </c:pt>
                <c:pt idx="5294">
                  <c:v>-12.14453125</c:v>
                </c:pt>
                <c:pt idx="5295">
                  <c:v>-12.14453125</c:v>
                </c:pt>
                <c:pt idx="5296">
                  <c:v>-12.14453125</c:v>
                </c:pt>
                <c:pt idx="5297">
                  <c:v>-12.14453125</c:v>
                </c:pt>
                <c:pt idx="5298">
                  <c:v>-12.14453125</c:v>
                </c:pt>
                <c:pt idx="5299">
                  <c:v>-12.14453125</c:v>
                </c:pt>
                <c:pt idx="5300">
                  <c:v>-12.14453125</c:v>
                </c:pt>
                <c:pt idx="5301">
                  <c:v>-12.14453125</c:v>
                </c:pt>
                <c:pt idx="5302">
                  <c:v>-12.14453125</c:v>
                </c:pt>
                <c:pt idx="5303">
                  <c:v>-12.14453125</c:v>
                </c:pt>
                <c:pt idx="5304">
                  <c:v>-12.14453125</c:v>
                </c:pt>
                <c:pt idx="5305">
                  <c:v>-12.14453125</c:v>
                </c:pt>
                <c:pt idx="5306">
                  <c:v>-12.14453125</c:v>
                </c:pt>
                <c:pt idx="5307">
                  <c:v>-12.14453125</c:v>
                </c:pt>
                <c:pt idx="5308">
                  <c:v>-12.14453125</c:v>
                </c:pt>
                <c:pt idx="5309">
                  <c:v>-12.14453125</c:v>
                </c:pt>
                <c:pt idx="5310">
                  <c:v>-12.14453125</c:v>
                </c:pt>
                <c:pt idx="5311">
                  <c:v>-12.14453125</c:v>
                </c:pt>
                <c:pt idx="5312">
                  <c:v>-12.14453125</c:v>
                </c:pt>
                <c:pt idx="5313">
                  <c:v>-12.14453125</c:v>
                </c:pt>
                <c:pt idx="5314">
                  <c:v>-12.14453125</c:v>
                </c:pt>
                <c:pt idx="5315">
                  <c:v>-12.14453125</c:v>
                </c:pt>
                <c:pt idx="5316">
                  <c:v>-12.14453125</c:v>
                </c:pt>
                <c:pt idx="5317">
                  <c:v>-12.14453125</c:v>
                </c:pt>
                <c:pt idx="5318">
                  <c:v>-12.14453125</c:v>
                </c:pt>
                <c:pt idx="5319">
                  <c:v>-12.14453125</c:v>
                </c:pt>
                <c:pt idx="5320">
                  <c:v>-12.14453125</c:v>
                </c:pt>
                <c:pt idx="5321">
                  <c:v>-12.14453125</c:v>
                </c:pt>
                <c:pt idx="5322">
                  <c:v>-12.14453125</c:v>
                </c:pt>
                <c:pt idx="5323">
                  <c:v>-12.14453125</c:v>
                </c:pt>
                <c:pt idx="5324">
                  <c:v>-12.14453125</c:v>
                </c:pt>
                <c:pt idx="5325">
                  <c:v>-12.14453125</c:v>
                </c:pt>
                <c:pt idx="5326">
                  <c:v>-12.14453125</c:v>
                </c:pt>
                <c:pt idx="5327">
                  <c:v>-12.14453125</c:v>
                </c:pt>
                <c:pt idx="5328">
                  <c:v>-12.14453125</c:v>
                </c:pt>
                <c:pt idx="5329">
                  <c:v>-12.14453125</c:v>
                </c:pt>
                <c:pt idx="5330">
                  <c:v>-12.14453125</c:v>
                </c:pt>
                <c:pt idx="5331">
                  <c:v>-12.14453125</c:v>
                </c:pt>
                <c:pt idx="5332">
                  <c:v>-12.14453125</c:v>
                </c:pt>
                <c:pt idx="5333">
                  <c:v>-12.14453125</c:v>
                </c:pt>
                <c:pt idx="5334">
                  <c:v>-12.14453125</c:v>
                </c:pt>
                <c:pt idx="5335">
                  <c:v>-12.14453125</c:v>
                </c:pt>
                <c:pt idx="5336">
                  <c:v>-12.14453125</c:v>
                </c:pt>
                <c:pt idx="5337">
                  <c:v>-12.14453125</c:v>
                </c:pt>
                <c:pt idx="5338">
                  <c:v>-12.14453125</c:v>
                </c:pt>
                <c:pt idx="5339">
                  <c:v>-12.14453125</c:v>
                </c:pt>
                <c:pt idx="5340">
                  <c:v>-12.14453125</c:v>
                </c:pt>
                <c:pt idx="5341">
                  <c:v>-12.13671875</c:v>
                </c:pt>
                <c:pt idx="5342">
                  <c:v>-12.13671875</c:v>
                </c:pt>
                <c:pt idx="5343">
                  <c:v>-12.13671875</c:v>
                </c:pt>
                <c:pt idx="5344">
                  <c:v>-12.13671875</c:v>
                </c:pt>
                <c:pt idx="5345">
                  <c:v>-12.13671875</c:v>
                </c:pt>
                <c:pt idx="5346">
                  <c:v>-12.13671875</c:v>
                </c:pt>
                <c:pt idx="5347">
                  <c:v>-12.13671875</c:v>
                </c:pt>
                <c:pt idx="5348">
                  <c:v>-12.13671875</c:v>
                </c:pt>
                <c:pt idx="5349">
                  <c:v>-12.13671875</c:v>
                </c:pt>
                <c:pt idx="5350">
                  <c:v>-12.13671875</c:v>
                </c:pt>
                <c:pt idx="5351">
                  <c:v>-12.13671875</c:v>
                </c:pt>
                <c:pt idx="5352">
                  <c:v>-12.13671875</c:v>
                </c:pt>
                <c:pt idx="5353">
                  <c:v>-12.13671875</c:v>
                </c:pt>
                <c:pt idx="5354">
                  <c:v>-12.13671875</c:v>
                </c:pt>
                <c:pt idx="5355">
                  <c:v>-12.13671875</c:v>
                </c:pt>
                <c:pt idx="5356">
                  <c:v>-12.13671875</c:v>
                </c:pt>
                <c:pt idx="5357">
                  <c:v>-12.13671875</c:v>
                </c:pt>
                <c:pt idx="5358">
                  <c:v>-12.13671875</c:v>
                </c:pt>
                <c:pt idx="5359">
                  <c:v>-12.13671875</c:v>
                </c:pt>
                <c:pt idx="5360">
                  <c:v>-12.13671875</c:v>
                </c:pt>
                <c:pt idx="5361">
                  <c:v>-12.13671875</c:v>
                </c:pt>
                <c:pt idx="5362">
                  <c:v>-12.13671875</c:v>
                </c:pt>
                <c:pt idx="5363">
                  <c:v>-12.13671875</c:v>
                </c:pt>
                <c:pt idx="5364">
                  <c:v>-12.13671875</c:v>
                </c:pt>
                <c:pt idx="5365">
                  <c:v>-12.13671875</c:v>
                </c:pt>
                <c:pt idx="5366">
                  <c:v>-12.13671875</c:v>
                </c:pt>
                <c:pt idx="5367">
                  <c:v>-12.13671875</c:v>
                </c:pt>
                <c:pt idx="5368">
                  <c:v>-12.13671875</c:v>
                </c:pt>
                <c:pt idx="5369">
                  <c:v>-12.13671875</c:v>
                </c:pt>
                <c:pt idx="5370">
                  <c:v>-12.13671875</c:v>
                </c:pt>
                <c:pt idx="5371">
                  <c:v>-12.13671875</c:v>
                </c:pt>
                <c:pt idx="5372">
                  <c:v>-12.13671875</c:v>
                </c:pt>
                <c:pt idx="5373">
                  <c:v>-12.13671875</c:v>
                </c:pt>
                <c:pt idx="5374">
                  <c:v>-12.13671875</c:v>
                </c:pt>
                <c:pt idx="5375">
                  <c:v>-12.13671875</c:v>
                </c:pt>
                <c:pt idx="5376">
                  <c:v>-12.13671875</c:v>
                </c:pt>
                <c:pt idx="5377">
                  <c:v>-12.13671875</c:v>
                </c:pt>
                <c:pt idx="5378">
                  <c:v>-12.13671875</c:v>
                </c:pt>
                <c:pt idx="5379">
                  <c:v>-12.13671875</c:v>
                </c:pt>
                <c:pt idx="5380">
                  <c:v>-12.13671875</c:v>
                </c:pt>
                <c:pt idx="5381">
                  <c:v>-12.13671875</c:v>
                </c:pt>
                <c:pt idx="5382">
                  <c:v>-12.13671875</c:v>
                </c:pt>
                <c:pt idx="5383">
                  <c:v>-12.13671875</c:v>
                </c:pt>
                <c:pt idx="5384">
                  <c:v>-12.13671875</c:v>
                </c:pt>
                <c:pt idx="5385">
                  <c:v>-12.13671875</c:v>
                </c:pt>
                <c:pt idx="5386">
                  <c:v>-12.13671875</c:v>
                </c:pt>
                <c:pt idx="5387">
                  <c:v>-12.13671875</c:v>
                </c:pt>
                <c:pt idx="5388">
                  <c:v>-12.13671875</c:v>
                </c:pt>
                <c:pt idx="5389">
                  <c:v>-12.13671875</c:v>
                </c:pt>
                <c:pt idx="5390">
                  <c:v>-12.13671875</c:v>
                </c:pt>
                <c:pt idx="5391">
                  <c:v>-12.13671875</c:v>
                </c:pt>
                <c:pt idx="5392">
                  <c:v>-12.13671875</c:v>
                </c:pt>
                <c:pt idx="5393">
                  <c:v>-12.13671875</c:v>
                </c:pt>
                <c:pt idx="5394">
                  <c:v>-12.13671875</c:v>
                </c:pt>
                <c:pt idx="5395">
                  <c:v>-12.13671875</c:v>
                </c:pt>
                <c:pt idx="5396">
                  <c:v>-12.13671875</c:v>
                </c:pt>
                <c:pt idx="5397">
                  <c:v>-12.13671875</c:v>
                </c:pt>
                <c:pt idx="5398">
                  <c:v>-12.13671875</c:v>
                </c:pt>
                <c:pt idx="5399">
                  <c:v>-12.13671875</c:v>
                </c:pt>
                <c:pt idx="5400">
                  <c:v>-12.13671875</c:v>
                </c:pt>
                <c:pt idx="5401">
                  <c:v>-12.13671875</c:v>
                </c:pt>
                <c:pt idx="5402">
                  <c:v>-12.13671875</c:v>
                </c:pt>
                <c:pt idx="5403">
                  <c:v>-12.13671875</c:v>
                </c:pt>
                <c:pt idx="5404">
                  <c:v>-12.13671875</c:v>
                </c:pt>
                <c:pt idx="5405">
                  <c:v>-12.13671875</c:v>
                </c:pt>
                <c:pt idx="5406">
                  <c:v>-12.13671875</c:v>
                </c:pt>
                <c:pt idx="5407">
                  <c:v>-12.13671875</c:v>
                </c:pt>
                <c:pt idx="5408">
                  <c:v>-12.13671875</c:v>
                </c:pt>
                <c:pt idx="5409">
                  <c:v>-12.13671875</c:v>
                </c:pt>
                <c:pt idx="5410">
                  <c:v>-12.13671875</c:v>
                </c:pt>
                <c:pt idx="5411">
                  <c:v>-12.13671875</c:v>
                </c:pt>
                <c:pt idx="5412">
                  <c:v>-12.13671875</c:v>
                </c:pt>
                <c:pt idx="5413">
                  <c:v>-12.13671875</c:v>
                </c:pt>
                <c:pt idx="5414">
                  <c:v>-12.13671875</c:v>
                </c:pt>
                <c:pt idx="5415">
                  <c:v>-11.76171875</c:v>
                </c:pt>
                <c:pt idx="5416">
                  <c:v>-11.76171875</c:v>
                </c:pt>
                <c:pt idx="5417">
                  <c:v>-11.76171875</c:v>
                </c:pt>
                <c:pt idx="5418">
                  <c:v>-11.76171875</c:v>
                </c:pt>
                <c:pt idx="5419">
                  <c:v>-11.76171875</c:v>
                </c:pt>
                <c:pt idx="5420">
                  <c:v>-11.76171875</c:v>
                </c:pt>
                <c:pt idx="5421">
                  <c:v>-11.76171875</c:v>
                </c:pt>
                <c:pt idx="5422">
                  <c:v>-11.76171875</c:v>
                </c:pt>
                <c:pt idx="5423">
                  <c:v>-11.76171875</c:v>
                </c:pt>
                <c:pt idx="5424">
                  <c:v>-11.76171875</c:v>
                </c:pt>
                <c:pt idx="5425">
                  <c:v>-11.76171875</c:v>
                </c:pt>
                <c:pt idx="5426">
                  <c:v>-11.76171875</c:v>
                </c:pt>
                <c:pt idx="5427">
                  <c:v>-11.76171875</c:v>
                </c:pt>
                <c:pt idx="5428">
                  <c:v>-11.76171875</c:v>
                </c:pt>
                <c:pt idx="5429">
                  <c:v>-11.76171875</c:v>
                </c:pt>
                <c:pt idx="5430">
                  <c:v>-11.76171875</c:v>
                </c:pt>
                <c:pt idx="5431">
                  <c:v>-11.76171875</c:v>
                </c:pt>
                <c:pt idx="5432">
                  <c:v>-11.76171875</c:v>
                </c:pt>
                <c:pt idx="5433">
                  <c:v>-11.76171875</c:v>
                </c:pt>
                <c:pt idx="5434">
                  <c:v>-11.76171875</c:v>
                </c:pt>
                <c:pt idx="5435">
                  <c:v>-11.76171875</c:v>
                </c:pt>
                <c:pt idx="5436">
                  <c:v>-11.76171875</c:v>
                </c:pt>
                <c:pt idx="5437">
                  <c:v>-11.76171875</c:v>
                </c:pt>
                <c:pt idx="5438">
                  <c:v>-11.76171875</c:v>
                </c:pt>
                <c:pt idx="5439">
                  <c:v>-11.76171875</c:v>
                </c:pt>
                <c:pt idx="5440">
                  <c:v>-11.76171875</c:v>
                </c:pt>
                <c:pt idx="5441">
                  <c:v>-11.76171875</c:v>
                </c:pt>
                <c:pt idx="5442">
                  <c:v>-11.76171875</c:v>
                </c:pt>
                <c:pt idx="5443">
                  <c:v>-11.76171875</c:v>
                </c:pt>
                <c:pt idx="5444">
                  <c:v>-11.76171875</c:v>
                </c:pt>
                <c:pt idx="5445">
                  <c:v>-11.76171875</c:v>
                </c:pt>
                <c:pt idx="5446">
                  <c:v>-11.76171875</c:v>
                </c:pt>
                <c:pt idx="5447">
                  <c:v>-11.76171875</c:v>
                </c:pt>
                <c:pt idx="5448">
                  <c:v>-11.76171875</c:v>
                </c:pt>
                <c:pt idx="5449">
                  <c:v>-11.76171875</c:v>
                </c:pt>
                <c:pt idx="5450">
                  <c:v>-11.76171875</c:v>
                </c:pt>
                <c:pt idx="5451">
                  <c:v>-11.76171875</c:v>
                </c:pt>
                <c:pt idx="5452">
                  <c:v>-11.76171875</c:v>
                </c:pt>
                <c:pt idx="5453">
                  <c:v>-11.76171875</c:v>
                </c:pt>
                <c:pt idx="5454">
                  <c:v>-11.76171875</c:v>
                </c:pt>
                <c:pt idx="5455">
                  <c:v>-11.76171875</c:v>
                </c:pt>
                <c:pt idx="5456">
                  <c:v>-11.76171875</c:v>
                </c:pt>
                <c:pt idx="5457">
                  <c:v>-11.76171875</c:v>
                </c:pt>
                <c:pt idx="5458">
                  <c:v>-11.76171875</c:v>
                </c:pt>
                <c:pt idx="5459">
                  <c:v>-11.76171875</c:v>
                </c:pt>
                <c:pt idx="5460">
                  <c:v>-11.76171875</c:v>
                </c:pt>
                <c:pt idx="5461">
                  <c:v>-11.76171875</c:v>
                </c:pt>
                <c:pt idx="5462">
                  <c:v>-11.76171875</c:v>
                </c:pt>
                <c:pt idx="5463">
                  <c:v>-11.76171875</c:v>
                </c:pt>
                <c:pt idx="5464">
                  <c:v>-11.76171875</c:v>
                </c:pt>
                <c:pt idx="5465">
                  <c:v>-11.76171875</c:v>
                </c:pt>
                <c:pt idx="5466">
                  <c:v>-11.76171875</c:v>
                </c:pt>
                <c:pt idx="5467">
                  <c:v>-11.76171875</c:v>
                </c:pt>
                <c:pt idx="5468">
                  <c:v>-11.76171875</c:v>
                </c:pt>
                <c:pt idx="5469">
                  <c:v>-11.76171875</c:v>
                </c:pt>
                <c:pt idx="5470">
                  <c:v>-11.76171875</c:v>
                </c:pt>
                <c:pt idx="5471">
                  <c:v>-11.76171875</c:v>
                </c:pt>
                <c:pt idx="5472">
                  <c:v>-11.76171875</c:v>
                </c:pt>
                <c:pt idx="5473">
                  <c:v>-11.76171875</c:v>
                </c:pt>
                <c:pt idx="5474">
                  <c:v>-11.76171875</c:v>
                </c:pt>
                <c:pt idx="5475">
                  <c:v>-11.76171875</c:v>
                </c:pt>
                <c:pt idx="5476">
                  <c:v>-11.76171875</c:v>
                </c:pt>
                <c:pt idx="5477">
                  <c:v>-11.76171875</c:v>
                </c:pt>
                <c:pt idx="5478">
                  <c:v>-11.76171875</c:v>
                </c:pt>
                <c:pt idx="5479">
                  <c:v>-11.76171875</c:v>
                </c:pt>
                <c:pt idx="5480">
                  <c:v>-11.76171875</c:v>
                </c:pt>
                <c:pt idx="5481">
                  <c:v>-11.76171875</c:v>
                </c:pt>
                <c:pt idx="5482">
                  <c:v>-11.76171875</c:v>
                </c:pt>
                <c:pt idx="5483">
                  <c:v>-11.76171875</c:v>
                </c:pt>
                <c:pt idx="5484">
                  <c:v>-11.76171875</c:v>
                </c:pt>
                <c:pt idx="5485">
                  <c:v>-11.76171875</c:v>
                </c:pt>
                <c:pt idx="5486">
                  <c:v>-11.69140625</c:v>
                </c:pt>
                <c:pt idx="5487">
                  <c:v>-11.69140625</c:v>
                </c:pt>
                <c:pt idx="5488">
                  <c:v>-11.69140625</c:v>
                </c:pt>
                <c:pt idx="5489">
                  <c:v>-11.69140625</c:v>
                </c:pt>
                <c:pt idx="5490">
                  <c:v>-11.69140625</c:v>
                </c:pt>
                <c:pt idx="5491">
                  <c:v>-11.69140625</c:v>
                </c:pt>
                <c:pt idx="5492">
                  <c:v>-11.69140625</c:v>
                </c:pt>
                <c:pt idx="5493">
                  <c:v>-11.69140625</c:v>
                </c:pt>
                <c:pt idx="5494">
                  <c:v>-11.69140625</c:v>
                </c:pt>
                <c:pt idx="5495">
                  <c:v>-11.69140625</c:v>
                </c:pt>
                <c:pt idx="5496">
                  <c:v>-11.69140625</c:v>
                </c:pt>
                <c:pt idx="5497">
                  <c:v>-11.69140625</c:v>
                </c:pt>
                <c:pt idx="5498">
                  <c:v>-11.69140625</c:v>
                </c:pt>
                <c:pt idx="5499">
                  <c:v>-11.69140625</c:v>
                </c:pt>
                <c:pt idx="5500">
                  <c:v>-11.69140625</c:v>
                </c:pt>
                <c:pt idx="5501">
                  <c:v>-11.69140625</c:v>
                </c:pt>
                <c:pt idx="5502">
                  <c:v>-11.69140625</c:v>
                </c:pt>
                <c:pt idx="5503">
                  <c:v>-11.69140625</c:v>
                </c:pt>
                <c:pt idx="5504">
                  <c:v>-11.69140625</c:v>
                </c:pt>
                <c:pt idx="5505">
                  <c:v>-11.69140625</c:v>
                </c:pt>
                <c:pt idx="5506">
                  <c:v>-11.69140625</c:v>
                </c:pt>
                <c:pt idx="5507">
                  <c:v>-11.69140625</c:v>
                </c:pt>
                <c:pt idx="5508">
                  <c:v>-11.69140625</c:v>
                </c:pt>
                <c:pt idx="5509">
                  <c:v>-11.69140625</c:v>
                </c:pt>
                <c:pt idx="5510">
                  <c:v>-11.69140625</c:v>
                </c:pt>
                <c:pt idx="5511">
                  <c:v>-11.69140625</c:v>
                </c:pt>
                <c:pt idx="5512">
                  <c:v>-11.69140625</c:v>
                </c:pt>
                <c:pt idx="5513">
                  <c:v>-11.69140625</c:v>
                </c:pt>
                <c:pt idx="5514">
                  <c:v>-11.69140625</c:v>
                </c:pt>
                <c:pt idx="5515">
                  <c:v>-11.69140625</c:v>
                </c:pt>
                <c:pt idx="5516">
                  <c:v>-11.69140625</c:v>
                </c:pt>
                <c:pt idx="5517">
                  <c:v>-11.69140625</c:v>
                </c:pt>
                <c:pt idx="5518">
                  <c:v>-11.69140625</c:v>
                </c:pt>
                <c:pt idx="5519">
                  <c:v>-11.69140625</c:v>
                </c:pt>
                <c:pt idx="5520">
                  <c:v>-11.69140625</c:v>
                </c:pt>
                <c:pt idx="5521">
                  <c:v>-11.69140625</c:v>
                </c:pt>
                <c:pt idx="5522">
                  <c:v>-11.69140625</c:v>
                </c:pt>
                <c:pt idx="5523">
                  <c:v>-11.69140625</c:v>
                </c:pt>
                <c:pt idx="5524">
                  <c:v>-11.69140625</c:v>
                </c:pt>
                <c:pt idx="5525">
                  <c:v>-11.69140625</c:v>
                </c:pt>
                <c:pt idx="5526">
                  <c:v>-11.69140625</c:v>
                </c:pt>
                <c:pt idx="5527">
                  <c:v>-11.69140625</c:v>
                </c:pt>
                <c:pt idx="5528">
                  <c:v>-11.69140625</c:v>
                </c:pt>
                <c:pt idx="5529">
                  <c:v>-11.69140625</c:v>
                </c:pt>
                <c:pt idx="5530">
                  <c:v>-11.69140625</c:v>
                </c:pt>
                <c:pt idx="5531">
                  <c:v>-11.69140625</c:v>
                </c:pt>
                <c:pt idx="5532">
                  <c:v>-11.69140625</c:v>
                </c:pt>
                <c:pt idx="5533">
                  <c:v>-11.69140625</c:v>
                </c:pt>
                <c:pt idx="5534">
                  <c:v>-11.69140625</c:v>
                </c:pt>
                <c:pt idx="5535">
                  <c:v>-11.69140625</c:v>
                </c:pt>
                <c:pt idx="5536">
                  <c:v>-11.69140625</c:v>
                </c:pt>
                <c:pt idx="5537">
                  <c:v>-11.69140625</c:v>
                </c:pt>
                <c:pt idx="5538">
                  <c:v>-11.69140625</c:v>
                </c:pt>
                <c:pt idx="5539">
                  <c:v>-11.69140625</c:v>
                </c:pt>
                <c:pt idx="5540">
                  <c:v>-11.69140625</c:v>
                </c:pt>
                <c:pt idx="5541">
                  <c:v>-11.69140625</c:v>
                </c:pt>
                <c:pt idx="5542">
                  <c:v>-11.69140625</c:v>
                </c:pt>
                <c:pt idx="5543">
                  <c:v>-11.69140625</c:v>
                </c:pt>
                <c:pt idx="5544">
                  <c:v>-11.62890625</c:v>
                </c:pt>
                <c:pt idx="5545">
                  <c:v>-11.62890625</c:v>
                </c:pt>
                <c:pt idx="5546">
                  <c:v>-11.62890625</c:v>
                </c:pt>
                <c:pt idx="5547">
                  <c:v>-11.62890625</c:v>
                </c:pt>
                <c:pt idx="5548">
                  <c:v>-11.62890625</c:v>
                </c:pt>
                <c:pt idx="5549">
                  <c:v>-11.62890625</c:v>
                </c:pt>
                <c:pt idx="5550">
                  <c:v>-11.62890625</c:v>
                </c:pt>
                <c:pt idx="5551">
                  <c:v>-11.62890625</c:v>
                </c:pt>
                <c:pt idx="5552">
                  <c:v>-11.62890625</c:v>
                </c:pt>
                <c:pt idx="5553">
                  <c:v>-11.62890625</c:v>
                </c:pt>
                <c:pt idx="5554">
                  <c:v>-11.62890625</c:v>
                </c:pt>
                <c:pt idx="5555">
                  <c:v>-11.62890625</c:v>
                </c:pt>
                <c:pt idx="5556">
                  <c:v>-11.62890625</c:v>
                </c:pt>
                <c:pt idx="5557">
                  <c:v>-11.62890625</c:v>
                </c:pt>
                <c:pt idx="5558">
                  <c:v>-11.62890625</c:v>
                </c:pt>
                <c:pt idx="5559">
                  <c:v>-11.62890625</c:v>
                </c:pt>
                <c:pt idx="5560">
                  <c:v>-11.62890625</c:v>
                </c:pt>
                <c:pt idx="5561">
                  <c:v>-11.62890625</c:v>
                </c:pt>
                <c:pt idx="5562">
                  <c:v>-11.62890625</c:v>
                </c:pt>
                <c:pt idx="5563">
                  <c:v>-11.62890625</c:v>
                </c:pt>
                <c:pt idx="5564">
                  <c:v>-11.62890625</c:v>
                </c:pt>
                <c:pt idx="5565">
                  <c:v>-11.62890625</c:v>
                </c:pt>
                <c:pt idx="5566">
                  <c:v>-11.62890625</c:v>
                </c:pt>
                <c:pt idx="5567">
                  <c:v>-11.62890625</c:v>
                </c:pt>
                <c:pt idx="5568">
                  <c:v>-11.62890625</c:v>
                </c:pt>
                <c:pt idx="5569">
                  <c:v>-11.62890625</c:v>
                </c:pt>
                <c:pt idx="5570">
                  <c:v>-11.62890625</c:v>
                </c:pt>
                <c:pt idx="5571">
                  <c:v>-11.62890625</c:v>
                </c:pt>
                <c:pt idx="5572">
                  <c:v>-11.62890625</c:v>
                </c:pt>
                <c:pt idx="5573">
                  <c:v>-11.62890625</c:v>
                </c:pt>
                <c:pt idx="5574">
                  <c:v>-11.62890625</c:v>
                </c:pt>
                <c:pt idx="5575">
                  <c:v>-11.62890625</c:v>
                </c:pt>
                <c:pt idx="5576">
                  <c:v>-11.62890625</c:v>
                </c:pt>
                <c:pt idx="5577">
                  <c:v>-11.62890625</c:v>
                </c:pt>
                <c:pt idx="5578">
                  <c:v>-11.62890625</c:v>
                </c:pt>
                <c:pt idx="5579">
                  <c:v>-11.62890625</c:v>
                </c:pt>
                <c:pt idx="5580">
                  <c:v>-11.62890625</c:v>
                </c:pt>
                <c:pt idx="5581">
                  <c:v>-11.62890625</c:v>
                </c:pt>
                <c:pt idx="5582">
                  <c:v>-11.62890625</c:v>
                </c:pt>
                <c:pt idx="5583">
                  <c:v>-11.62890625</c:v>
                </c:pt>
                <c:pt idx="5584">
                  <c:v>-11.62890625</c:v>
                </c:pt>
                <c:pt idx="5585">
                  <c:v>-11.62890625</c:v>
                </c:pt>
                <c:pt idx="5586">
                  <c:v>-11.62890625</c:v>
                </c:pt>
                <c:pt idx="5587">
                  <c:v>-11.62890625</c:v>
                </c:pt>
                <c:pt idx="5588">
                  <c:v>-11.62890625</c:v>
                </c:pt>
                <c:pt idx="5589">
                  <c:v>-11.62890625</c:v>
                </c:pt>
                <c:pt idx="5590">
                  <c:v>-11.62890625</c:v>
                </c:pt>
                <c:pt idx="5591">
                  <c:v>-11.62890625</c:v>
                </c:pt>
                <c:pt idx="5592">
                  <c:v>-11.62890625</c:v>
                </c:pt>
                <c:pt idx="5593">
                  <c:v>-11.62890625</c:v>
                </c:pt>
                <c:pt idx="5594">
                  <c:v>-11.62890625</c:v>
                </c:pt>
                <c:pt idx="5595">
                  <c:v>-11.62890625</c:v>
                </c:pt>
                <c:pt idx="5596">
                  <c:v>-11.62890625</c:v>
                </c:pt>
                <c:pt idx="5597">
                  <c:v>-11.62890625</c:v>
                </c:pt>
                <c:pt idx="5598">
                  <c:v>-11.62890625</c:v>
                </c:pt>
                <c:pt idx="5599">
                  <c:v>-11.62890625</c:v>
                </c:pt>
                <c:pt idx="5600">
                  <c:v>-11.62890625</c:v>
                </c:pt>
                <c:pt idx="5601">
                  <c:v>-11.62890625</c:v>
                </c:pt>
                <c:pt idx="5602">
                  <c:v>-11.62890625</c:v>
                </c:pt>
                <c:pt idx="5603">
                  <c:v>-11.62890625</c:v>
                </c:pt>
                <c:pt idx="5604">
                  <c:v>-11.62890625</c:v>
                </c:pt>
                <c:pt idx="5605">
                  <c:v>-11.62890625</c:v>
                </c:pt>
                <c:pt idx="5606">
                  <c:v>-11.62890625</c:v>
                </c:pt>
                <c:pt idx="5607">
                  <c:v>-11.62890625</c:v>
                </c:pt>
                <c:pt idx="5608">
                  <c:v>-11.62890625</c:v>
                </c:pt>
                <c:pt idx="5609">
                  <c:v>-11.62890625</c:v>
                </c:pt>
                <c:pt idx="5610">
                  <c:v>-11.62890625</c:v>
                </c:pt>
                <c:pt idx="5611">
                  <c:v>-11.62890625</c:v>
                </c:pt>
                <c:pt idx="5612">
                  <c:v>-11.62890625</c:v>
                </c:pt>
                <c:pt idx="5613">
                  <c:v>-11.62890625</c:v>
                </c:pt>
                <c:pt idx="5614">
                  <c:v>-11.58984375</c:v>
                </c:pt>
                <c:pt idx="5615">
                  <c:v>-11.58984375</c:v>
                </c:pt>
                <c:pt idx="5616">
                  <c:v>-11.58984375</c:v>
                </c:pt>
                <c:pt idx="5617">
                  <c:v>-11.58984375</c:v>
                </c:pt>
                <c:pt idx="5618">
                  <c:v>-11.58984375</c:v>
                </c:pt>
                <c:pt idx="5619">
                  <c:v>-11.58984375</c:v>
                </c:pt>
                <c:pt idx="5620">
                  <c:v>-11.58984375</c:v>
                </c:pt>
                <c:pt idx="5621">
                  <c:v>-11.58984375</c:v>
                </c:pt>
                <c:pt idx="5622">
                  <c:v>-11.58984375</c:v>
                </c:pt>
                <c:pt idx="5623">
                  <c:v>-11.58984375</c:v>
                </c:pt>
                <c:pt idx="5624">
                  <c:v>-11.58984375</c:v>
                </c:pt>
                <c:pt idx="5625">
                  <c:v>-11.58984375</c:v>
                </c:pt>
                <c:pt idx="5626">
                  <c:v>-11.58984375</c:v>
                </c:pt>
                <c:pt idx="5627">
                  <c:v>-11.58984375</c:v>
                </c:pt>
                <c:pt idx="5628">
                  <c:v>-11.58984375</c:v>
                </c:pt>
                <c:pt idx="5629">
                  <c:v>-11.58984375</c:v>
                </c:pt>
                <c:pt idx="5630">
                  <c:v>-11.58984375</c:v>
                </c:pt>
                <c:pt idx="5631">
                  <c:v>-11.58984375</c:v>
                </c:pt>
                <c:pt idx="5632">
                  <c:v>-11.58984375</c:v>
                </c:pt>
                <c:pt idx="5633">
                  <c:v>-11.58984375</c:v>
                </c:pt>
                <c:pt idx="5634">
                  <c:v>-11.58984375</c:v>
                </c:pt>
                <c:pt idx="5635">
                  <c:v>-11.58984375</c:v>
                </c:pt>
                <c:pt idx="5636">
                  <c:v>-11.58984375</c:v>
                </c:pt>
                <c:pt idx="5637">
                  <c:v>-11.58984375</c:v>
                </c:pt>
                <c:pt idx="5638">
                  <c:v>-11.58984375</c:v>
                </c:pt>
                <c:pt idx="5639">
                  <c:v>-11.58984375</c:v>
                </c:pt>
                <c:pt idx="5640">
                  <c:v>-11.58984375</c:v>
                </c:pt>
                <c:pt idx="5641">
                  <c:v>-11.58984375</c:v>
                </c:pt>
                <c:pt idx="5642">
                  <c:v>-11.58984375</c:v>
                </c:pt>
                <c:pt idx="5643">
                  <c:v>-11.58984375</c:v>
                </c:pt>
                <c:pt idx="5644">
                  <c:v>-11.58984375</c:v>
                </c:pt>
                <c:pt idx="5645">
                  <c:v>-11.58984375</c:v>
                </c:pt>
                <c:pt idx="5646">
                  <c:v>-11.58984375</c:v>
                </c:pt>
                <c:pt idx="5647">
                  <c:v>-11.58984375</c:v>
                </c:pt>
                <c:pt idx="5648">
                  <c:v>-11.58984375</c:v>
                </c:pt>
                <c:pt idx="5649">
                  <c:v>-11.58984375</c:v>
                </c:pt>
                <c:pt idx="5650">
                  <c:v>-11.58984375</c:v>
                </c:pt>
                <c:pt idx="5651">
                  <c:v>-11.58984375</c:v>
                </c:pt>
                <c:pt idx="5652">
                  <c:v>-11.58984375</c:v>
                </c:pt>
                <c:pt idx="5653">
                  <c:v>-11.58984375</c:v>
                </c:pt>
                <c:pt idx="5654">
                  <c:v>-11.58984375</c:v>
                </c:pt>
                <c:pt idx="5655">
                  <c:v>-11.58984375</c:v>
                </c:pt>
                <c:pt idx="5656">
                  <c:v>-11.58984375</c:v>
                </c:pt>
                <c:pt idx="5657">
                  <c:v>-11.58984375</c:v>
                </c:pt>
                <c:pt idx="5658">
                  <c:v>-11.58984375</c:v>
                </c:pt>
                <c:pt idx="5659">
                  <c:v>-11.58984375</c:v>
                </c:pt>
                <c:pt idx="5660">
                  <c:v>-11.58984375</c:v>
                </c:pt>
                <c:pt idx="5661">
                  <c:v>-11.58984375</c:v>
                </c:pt>
                <c:pt idx="5662">
                  <c:v>-11.58984375</c:v>
                </c:pt>
                <c:pt idx="5663">
                  <c:v>-11.58984375</c:v>
                </c:pt>
                <c:pt idx="5664">
                  <c:v>-11.58984375</c:v>
                </c:pt>
                <c:pt idx="5665">
                  <c:v>-11.58984375</c:v>
                </c:pt>
                <c:pt idx="5666">
                  <c:v>-11.58984375</c:v>
                </c:pt>
                <c:pt idx="5667">
                  <c:v>-11.58984375</c:v>
                </c:pt>
                <c:pt idx="5668">
                  <c:v>-11.58984375</c:v>
                </c:pt>
                <c:pt idx="5669">
                  <c:v>-11.58984375</c:v>
                </c:pt>
                <c:pt idx="5670">
                  <c:v>-11.58984375</c:v>
                </c:pt>
                <c:pt idx="5671">
                  <c:v>-11.58984375</c:v>
                </c:pt>
                <c:pt idx="5672">
                  <c:v>-11.58984375</c:v>
                </c:pt>
                <c:pt idx="5673">
                  <c:v>-11.58984375</c:v>
                </c:pt>
                <c:pt idx="5674">
                  <c:v>-11.58984375</c:v>
                </c:pt>
                <c:pt idx="5675">
                  <c:v>-11.58984375</c:v>
                </c:pt>
                <c:pt idx="5676">
                  <c:v>-11.58984375</c:v>
                </c:pt>
                <c:pt idx="5677">
                  <c:v>-11.58984375</c:v>
                </c:pt>
                <c:pt idx="5678">
                  <c:v>-11.58984375</c:v>
                </c:pt>
                <c:pt idx="5679">
                  <c:v>-11.4140625</c:v>
                </c:pt>
                <c:pt idx="5680">
                  <c:v>-11.4140625</c:v>
                </c:pt>
                <c:pt idx="5681">
                  <c:v>-11.4140625</c:v>
                </c:pt>
                <c:pt idx="5682">
                  <c:v>-11.4140625</c:v>
                </c:pt>
                <c:pt idx="5683">
                  <c:v>-11.4140625</c:v>
                </c:pt>
                <c:pt idx="5684">
                  <c:v>-11.4140625</c:v>
                </c:pt>
                <c:pt idx="5685">
                  <c:v>-11.4140625</c:v>
                </c:pt>
                <c:pt idx="5686">
                  <c:v>-11.4140625</c:v>
                </c:pt>
                <c:pt idx="5687">
                  <c:v>-11.4140625</c:v>
                </c:pt>
                <c:pt idx="5688">
                  <c:v>-11.4140625</c:v>
                </c:pt>
                <c:pt idx="5689">
                  <c:v>-11.4140625</c:v>
                </c:pt>
                <c:pt idx="5690">
                  <c:v>-11.4140625</c:v>
                </c:pt>
                <c:pt idx="5691">
                  <c:v>-11.4140625</c:v>
                </c:pt>
                <c:pt idx="5692">
                  <c:v>-11.4140625</c:v>
                </c:pt>
                <c:pt idx="5693">
                  <c:v>-11.4140625</c:v>
                </c:pt>
                <c:pt idx="5694">
                  <c:v>-11.4140625</c:v>
                </c:pt>
                <c:pt idx="5695">
                  <c:v>-11.4140625</c:v>
                </c:pt>
                <c:pt idx="5696">
                  <c:v>-11.4140625</c:v>
                </c:pt>
                <c:pt idx="5697">
                  <c:v>-11.4140625</c:v>
                </c:pt>
                <c:pt idx="5698">
                  <c:v>-11.4140625</c:v>
                </c:pt>
                <c:pt idx="5699">
                  <c:v>-11.4140625</c:v>
                </c:pt>
                <c:pt idx="5700">
                  <c:v>-11.4140625</c:v>
                </c:pt>
                <c:pt idx="5701">
                  <c:v>-11.4140625</c:v>
                </c:pt>
                <c:pt idx="5702">
                  <c:v>-11.4140625</c:v>
                </c:pt>
                <c:pt idx="5703">
                  <c:v>-11.4140625</c:v>
                </c:pt>
                <c:pt idx="5704">
                  <c:v>-11.4140625</c:v>
                </c:pt>
                <c:pt idx="5705">
                  <c:v>-11.4140625</c:v>
                </c:pt>
                <c:pt idx="5706">
                  <c:v>-11.4140625</c:v>
                </c:pt>
                <c:pt idx="5707">
                  <c:v>-11.4140625</c:v>
                </c:pt>
                <c:pt idx="5708">
                  <c:v>-11.4140625</c:v>
                </c:pt>
                <c:pt idx="5709">
                  <c:v>-11.4140625</c:v>
                </c:pt>
                <c:pt idx="5710">
                  <c:v>-11.4140625</c:v>
                </c:pt>
                <c:pt idx="5711">
                  <c:v>-11.4140625</c:v>
                </c:pt>
                <c:pt idx="5712">
                  <c:v>-11.4140625</c:v>
                </c:pt>
                <c:pt idx="5713">
                  <c:v>-11.4140625</c:v>
                </c:pt>
                <c:pt idx="5714">
                  <c:v>-11.4140625</c:v>
                </c:pt>
                <c:pt idx="5715">
                  <c:v>-11.4140625</c:v>
                </c:pt>
                <c:pt idx="5716">
                  <c:v>-11.4140625</c:v>
                </c:pt>
                <c:pt idx="5717">
                  <c:v>-11.4140625</c:v>
                </c:pt>
                <c:pt idx="5718">
                  <c:v>-11.4140625</c:v>
                </c:pt>
                <c:pt idx="5719">
                  <c:v>-11.4140625</c:v>
                </c:pt>
                <c:pt idx="5720">
                  <c:v>-11.4140625</c:v>
                </c:pt>
                <c:pt idx="5721">
                  <c:v>-11.4140625</c:v>
                </c:pt>
                <c:pt idx="5722">
                  <c:v>-11.4140625</c:v>
                </c:pt>
                <c:pt idx="5723">
                  <c:v>-11.4140625</c:v>
                </c:pt>
                <c:pt idx="5724">
                  <c:v>-11.4140625</c:v>
                </c:pt>
                <c:pt idx="5725">
                  <c:v>-11.4140625</c:v>
                </c:pt>
                <c:pt idx="5726">
                  <c:v>-11.4140625</c:v>
                </c:pt>
                <c:pt idx="5727">
                  <c:v>-11.4140625</c:v>
                </c:pt>
                <c:pt idx="5728">
                  <c:v>-11.4140625</c:v>
                </c:pt>
                <c:pt idx="5729">
                  <c:v>-11.4140625</c:v>
                </c:pt>
                <c:pt idx="5730">
                  <c:v>-11.4140625</c:v>
                </c:pt>
                <c:pt idx="5731">
                  <c:v>-11.4140625</c:v>
                </c:pt>
                <c:pt idx="5732">
                  <c:v>-11.4140625</c:v>
                </c:pt>
                <c:pt idx="5733">
                  <c:v>-11.4140625</c:v>
                </c:pt>
                <c:pt idx="5734">
                  <c:v>-11.4140625</c:v>
                </c:pt>
                <c:pt idx="5735">
                  <c:v>-11.4140625</c:v>
                </c:pt>
                <c:pt idx="5736">
                  <c:v>-11.4140625</c:v>
                </c:pt>
                <c:pt idx="5737">
                  <c:v>-11.4140625</c:v>
                </c:pt>
                <c:pt idx="5738">
                  <c:v>-11.4140625</c:v>
                </c:pt>
                <c:pt idx="5739">
                  <c:v>-11.4140625</c:v>
                </c:pt>
                <c:pt idx="5740">
                  <c:v>-11.4140625</c:v>
                </c:pt>
                <c:pt idx="5741">
                  <c:v>-11.4140625</c:v>
                </c:pt>
                <c:pt idx="5742">
                  <c:v>-11.4140625</c:v>
                </c:pt>
                <c:pt idx="5743">
                  <c:v>-11.4140625</c:v>
                </c:pt>
                <c:pt idx="5744">
                  <c:v>-11.4140625</c:v>
                </c:pt>
                <c:pt idx="5745">
                  <c:v>-11.4140625</c:v>
                </c:pt>
                <c:pt idx="5746">
                  <c:v>-11.4140625</c:v>
                </c:pt>
                <c:pt idx="5747">
                  <c:v>-11.1953125</c:v>
                </c:pt>
                <c:pt idx="5748">
                  <c:v>-11.1953125</c:v>
                </c:pt>
                <c:pt idx="5749">
                  <c:v>-11.1953125</c:v>
                </c:pt>
                <c:pt idx="5750">
                  <c:v>-11.1953125</c:v>
                </c:pt>
                <c:pt idx="5751">
                  <c:v>-11.1953125</c:v>
                </c:pt>
                <c:pt idx="5752">
                  <c:v>-11.1953125</c:v>
                </c:pt>
                <c:pt idx="5753">
                  <c:v>-11.1953125</c:v>
                </c:pt>
                <c:pt idx="5754">
                  <c:v>-11.1953125</c:v>
                </c:pt>
                <c:pt idx="5755">
                  <c:v>-11.1953125</c:v>
                </c:pt>
                <c:pt idx="5756">
                  <c:v>-11.1953125</c:v>
                </c:pt>
                <c:pt idx="5757">
                  <c:v>-11.1953125</c:v>
                </c:pt>
                <c:pt idx="5758">
                  <c:v>-11.1953125</c:v>
                </c:pt>
                <c:pt idx="5759">
                  <c:v>-11.1953125</c:v>
                </c:pt>
                <c:pt idx="5760">
                  <c:v>-11.1953125</c:v>
                </c:pt>
                <c:pt idx="5761">
                  <c:v>-11.1953125</c:v>
                </c:pt>
                <c:pt idx="5762">
                  <c:v>-11.1953125</c:v>
                </c:pt>
                <c:pt idx="5763">
                  <c:v>-11.1953125</c:v>
                </c:pt>
                <c:pt idx="5764">
                  <c:v>-11.1953125</c:v>
                </c:pt>
                <c:pt idx="5765">
                  <c:v>-11.1953125</c:v>
                </c:pt>
                <c:pt idx="5766">
                  <c:v>-11.1953125</c:v>
                </c:pt>
                <c:pt idx="5767">
                  <c:v>-11.1953125</c:v>
                </c:pt>
                <c:pt idx="5768">
                  <c:v>-11.1953125</c:v>
                </c:pt>
                <c:pt idx="5769">
                  <c:v>-11.1953125</c:v>
                </c:pt>
                <c:pt idx="5770">
                  <c:v>-11.1953125</c:v>
                </c:pt>
                <c:pt idx="5771">
                  <c:v>-11.1953125</c:v>
                </c:pt>
                <c:pt idx="5772">
                  <c:v>-11.1953125</c:v>
                </c:pt>
                <c:pt idx="5773">
                  <c:v>-11.1953125</c:v>
                </c:pt>
                <c:pt idx="5774">
                  <c:v>-11.1953125</c:v>
                </c:pt>
                <c:pt idx="5775">
                  <c:v>-11.1953125</c:v>
                </c:pt>
                <c:pt idx="5776">
                  <c:v>-11.1953125</c:v>
                </c:pt>
                <c:pt idx="5777">
                  <c:v>-11.1953125</c:v>
                </c:pt>
                <c:pt idx="5778">
                  <c:v>-11.1953125</c:v>
                </c:pt>
                <c:pt idx="5779">
                  <c:v>-11.1953125</c:v>
                </c:pt>
                <c:pt idx="5780">
                  <c:v>-11.1953125</c:v>
                </c:pt>
                <c:pt idx="5781">
                  <c:v>-11.1953125</c:v>
                </c:pt>
                <c:pt idx="5782">
                  <c:v>-11.1953125</c:v>
                </c:pt>
                <c:pt idx="5783">
                  <c:v>-11.1953125</c:v>
                </c:pt>
                <c:pt idx="5784">
                  <c:v>-11.1953125</c:v>
                </c:pt>
                <c:pt idx="5785">
                  <c:v>-11.1953125</c:v>
                </c:pt>
                <c:pt idx="5786">
                  <c:v>-11.1953125</c:v>
                </c:pt>
                <c:pt idx="5787">
                  <c:v>-11.1953125</c:v>
                </c:pt>
                <c:pt idx="5788">
                  <c:v>-11.1953125</c:v>
                </c:pt>
                <c:pt idx="5789">
                  <c:v>-11.1953125</c:v>
                </c:pt>
                <c:pt idx="5790">
                  <c:v>-11.1953125</c:v>
                </c:pt>
                <c:pt idx="5791">
                  <c:v>-11.1953125</c:v>
                </c:pt>
                <c:pt idx="5792">
                  <c:v>-11.1953125</c:v>
                </c:pt>
                <c:pt idx="5793">
                  <c:v>-11.1953125</c:v>
                </c:pt>
                <c:pt idx="5794">
                  <c:v>-11.1953125</c:v>
                </c:pt>
                <c:pt idx="5795">
                  <c:v>-11.1953125</c:v>
                </c:pt>
                <c:pt idx="5796">
                  <c:v>-11.1953125</c:v>
                </c:pt>
                <c:pt idx="5797">
                  <c:v>-11.1953125</c:v>
                </c:pt>
                <c:pt idx="5798">
                  <c:v>-11.1953125</c:v>
                </c:pt>
                <c:pt idx="5799">
                  <c:v>-11.1953125</c:v>
                </c:pt>
                <c:pt idx="5800">
                  <c:v>-11.14453125</c:v>
                </c:pt>
                <c:pt idx="5801">
                  <c:v>-11.14453125</c:v>
                </c:pt>
                <c:pt idx="5802">
                  <c:v>-11.14453125</c:v>
                </c:pt>
                <c:pt idx="5803">
                  <c:v>-11.14453125</c:v>
                </c:pt>
                <c:pt idx="5804">
                  <c:v>-11.14453125</c:v>
                </c:pt>
                <c:pt idx="5805">
                  <c:v>-11.14453125</c:v>
                </c:pt>
                <c:pt idx="5806">
                  <c:v>-11.14453125</c:v>
                </c:pt>
                <c:pt idx="5807">
                  <c:v>-11.14453125</c:v>
                </c:pt>
                <c:pt idx="5808">
                  <c:v>-11.14453125</c:v>
                </c:pt>
                <c:pt idx="5809">
                  <c:v>-11.14453125</c:v>
                </c:pt>
                <c:pt idx="5810">
                  <c:v>-11.14453125</c:v>
                </c:pt>
                <c:pt idx="5811">
                  <c:v>-11.14453125</c:v>
                </c:pt>
                <c:pt idx="5812">
                  <c:v>-11.14453125</c:v>
                </c:pt>
                <c:pt idx="5813">
                  <c:v>-11.14453125</c:v>
                </c:pt>
                <c:pt idx="5814">
                  <c:v>-11.14453125</c:v>
                </c:pt>
                <c:pt idx="5815">
                  <c:v>-11.14453125</c:v>
                </c:pt>
                <c:pt idx="5816">
                  <c:v>-11.14453125</c:v>
                </c:pt>
                <c:pt idx="5817">
                  <c:v>-11.14453125</c:v>
                </c:pt>
                <c:pt idx="5818">
                  <c:v>-11.14453125</c:v>
                </c:pt>
                <c:pt idx="5819">
                  <c:v>-11.14453125</c:v>
                </c:pt>
                <c:pt idx="5820">
                  <c:v>-11.14453125</c:v>
                </c:pt>
                <c:pt idx="5821">
                  <c:v>-11.14453125</c:v>
                </c:pt>
                <c:pt idx="5822">
                  <c:v>-11.14453125</c:v>
                </c:pt>
                <c:pt idx="5823">
                  <c:v>-11.14453125</c:v>
                </c:pt>
                <c:pt idx="5824">
                  <c:v>-11.14453125</c:v>
                </c:pt>
                <c:pt idx="5825">
                  <c:v>-11.14453125</c:v>
                </c:pt>
                <c:pt idx="5826">
                  <c:v>-11.14453125</c:v>
                </c:pt>
                <c:pt idx="5827">
                  <c:v>-11.14453125</c:v>
                </c:pt>
                <c:pt idx="5828">
                  <c:v>-11.14453125</c:v>
                </c:pt>
                <c:pt idx="5829">
                  <c:v>-11.14453125</c:v>
                </c:pt>
                <c:pt idx="5830">
                  <c:v>-11.14453125</c:v>
                </c:pt>
                <c:pt idx="5831">
                  <c:v>-11.14453125</c:v>
                </c:pt>
                <c:pt idx="5832">
                  <c:v>-11.14453125</c:v>
                </c:pt>
                <c:pt idx="5833">
                  <c:v>-11.14453125</c:v>
                </c:pt>
                <c:pt idx="5834">
                  <c:v>-11.14453125</c:v>
                </c:pt>
                <c:pt idx="5835">
                  <c:v>-11.14453125</c:v>
                </c:pt>
                <c:pt idx="5836">
                  <c:v>-11.14453125</c:v>
                </c:pt>
                <c:pt idx="5837">
                  <c:v>-11.14453125</c:v>
                </c:pt>
                <c:pt idx="5838">
                  <c:v>-11.14453125</c:v>
                </c:pt>
                <c:pt idx="5839">
                  <c:v>-11.14453125</c:v>
                </c:pt>
                <c:pt idx="5840">
                  <c:v>-11.14453125</c:v>
                </c:pt>
                <c:pt idx="5841">
                  <c:v>-11.14453125</c:v>
                </c:pt>
                <c:pt idx="5842">
                  <c:v>-11.14453125</c:v>
                </c:pt>
                <c:pt idx="5843">
                  <c:v>-11.14453125</c:v>
                </c:pt>
                <c:pt idx="5844">
                  <c:v>-11.14453125</c:v>
                </c:pt>
                <c:pt idx="5845">
                  <c:v>-11.14453125</c:v>
                </c:pt>
                <c:pt idx="5846">
                  <c:v>-11.14453125</c:v>
                </c:pt>
                <c:pt idx="5847">
                  <c:v>-11.14453125</c:v>
                </c:pt>
                <c:pt idx="5848">
                  <c:v>-11.14453125</c:v>
                </c:pt>
                <c:pt idx="5849">
                  <c:v>-11.14453125</c:v>
                </c:pt>
                <c:pt idx="5850">
                  <c:v>-11.14453125</c:v>
                </c:pt>
                <c:pt idx="5851">
                  <c:v>-11.14453125</c:v>
                </c:pt>
                <c:pt idx="5852">
                  <c:v>-11.14453125</c:v>
                </c:pt>
                <c:pt idx="5853">
                  <c:v>-11.14453125</c:v>
                </c:pt>
                <c:pt idx="5854">
                  <c:v>-11.14453125</c:v>
                </c:pt>
                <c:pt idx="5855">
                  <c:v>-11.14453125</c:v>
                </c:pt>
                <c:pt idx="5856">
                  <c:v>-11.14453125</c:v>
                </c:pt>
                <c:pt idx="5857">
                  <c:v>-11.14453125</c:v>
                </c:pt>
                <c:pt idx="5858">
                  <c:v>-11.14453125</c:v>
                </c:pt>
                <c:pt idx="5859">
                  <c:v>-11.14453125</c:v>
                </c:pt>
                <c:pt idx="5860">
                  <c:v>-11.14453125</c:v>
                </c:pt>
                <c:pt idx="5861">
                  <c:v>-11.14453125</c:v>
                </c:pt>
                <c:pt idx="5862">
                  <c:v>-11.14453125</c:v>
                </c:pt>
                <c:pt idx="5863">
                  <c:v>-11.14453125</c:v>
                </c:pt>
                <c:pt idx="5864">
                  <c:v>-11.14453125</c:v>
                </c:pt>
                <c:pt idx="5865">
                  <c:v>-11.14453125</c:v>
                </c:pt>
                <c:pt idx="5866">
                  <c:v>-11.14453125</c:v>
                </c:pt>
                <c:pt idx="5867">
                  <c:v>-11.14453125</c:v>
                </c:pt>
                <c:pt idx="5868">
                  <c:v>-11.14453125</c:v>
                </c:pt>
                <c:pt idx="5869">
                  <c:v>-11.14453125</c:v>
                </c:pt>
                <c:pt idx="5870">
                  <c:v>-11.14453125</c:v>
                </c:pt>
                <c:pt idx="5871">
                  <c:v>-11.14453125</c:v>
                </c:pt>
                <c:pt idx="5872">
                  <c:v>-11.14453125</c:v>
                </c:pt>
                <c:pt idx="5873">
                  <c:v>-11.14453125</c:v>
                </c:pt>
                <c:pt idx="5874">
                  <c:v>-11.14453125</c:v>
                </c:pt>
                <c:pt idx="5875">
                  <c:v>-11.14453125</c:v>
                </c:pt>
                <c:pt idx="5876">
                  <c:v>-11.14453125</c:v>
                </c:pt>
                <c:pt idx="5877">
                  <c:v>-11.14453125</c:v>
                </c:pt>
                <c:pt idx="5878">
                  <c:v>-11.14453125</c:v>
                </c:pt>
                <c:pt idx="5879">
                  <c:v>-11.14453125</c:v>
                </c:pt>
                <c:pt idx="5880">
                  <c:v>-11.14453125</c:v>
                </c:pt>
                <c:pt idx="5881">
                  <c:v>-11.14453125</c:v>
                </c:pt>
                <c:pt idx="5882">
                  <c:v>-11.14453125</c:v>
                </c:pt>
                <c:pt idx="5883">
                  <c:v>-11.14453125</c:v>
                </c:pt>
                <c:pt idx="5884">
                  <c:v>-11.14453125</c:v>
                </c:pt>
                <c:pt idx="5885">
                  <c:v>-11.14453125</c:v>
                </c:pt>
                <c:pt idx="5886">
                  <c:v>-11.14453125</c:v>
                </c:pt>
                <c:pt idx="5887">
                  <c:v>-11.14453125</c:v>
                </c:pt>
                <c:pt idx="5888">
                  <c:v>-11.14453125</c:v>
                </c:pt>
                <c:pt idx="5889">
                  <c:v>-11.14453125</c:v>
                </c:pt>
                <c:pt idx="5890">
                  <c:v>-11.14453125</c:v>
                </c:pt>
                <c:pt idx="5891">
                  <c:v>-11.14453125</c:v>
                </c:pt>
                <c:pt idx="5892">
                  <c:v>-11.14453125</c:v>
                </c:pt>
                <c:pt idx="5893">
                  <c:v>-11.14453125</c:v>
                </c:pt>
                <c:pt idx="5894">
                  <c:v>-11.14453125</c:v>
                </c:pt>
                <c:pt idx="5895">
                  <c:v>-11.14453125</c:v>
                </c:pt>
                <c:pt idx="5896">
                  <c:v>-11.14453125</c:v>
                </c:pt>
                <c:pt idx="5897">
                  <c:v>-11.14453125</c:v>
                </c:pt>
                <c:pt idx="5898">
                  <c:v>-11.14453125</c:v>
                </c:pt>
                <c:pt idx="5899">
                  <c:v>-11.14453125</c:v>
                </c:pt>
                <c:pt idx="5900">
                  <c:v>-11.14453125</c:v>
                </c:pt>
                <c:pt idx="5901">
                  <c:v>-11.14453125</c:v>
                </c:pt>
                <c:pt idx="5902">
                  <c:v>-11.14453125</c:v>
                </c:pt>
                <c:pt idx="5903">
                  <c:v>-11.14453125</c:v>
                </c:pt>
                <c:pt idx="5904">
                  <c:v>-11.14453125</c:v>
                </c:pt>
                <c:pt idx="5905">
                  <c:v>-11.14453125</c:v>
                </c:pt>
                <c:pt idx="5906">
                  <c:v>-11.14453125</c:v>
                </c:pt>
                <c:pt idx="5907">
                  <c:v>-11.14453125</c:v>
                </c:pt>
                <c:pt idx="5908">
                  <c:v>-11.13671875</c:v>
                </c:pt>
                <c:pt idx="5909">
                  <c:v>-11.13671875</c:v>
                </c:pt>
                <c:pt idx="5910">
                  <c:v>-11.13671875</c:v>
                </c:pt>
                <c:pt idx="5911">
                  <c:v>-11.13671875</c:v>
                </c:pt>
                <c:pt idx="5912">
                  <c:v>-11.13671875</c:v>
                </c:pt>
                <c:pt idx="5913">
                  <c:v>-11.13671875</c:v>
                </c:pt>
                <c:pt idx="5914">
                  <c:v>-11.13671875</c:v>
                </c:pt>
                <c:pt idx="5915">
                  <c:v>-11.13671875</c:v>
                </c:pt>
                <c:pt idx="5916">
                  <c:v>-11.13671875</c:v>
                </c:pt>
                <c:pt idx="5917">
                  <c:v>-11.13671875</c:v>
                </c:pt>
                <c:pt idx="5918">
                  <c:v>-11.13671875</c:v>
                </c:pt>
                <c:pt idx="5919">
                  <c:v>-11.13671875</c:v>
                </c:pt>
                <c:pt idx="5920">
                  <c:v>-11.13671875</c:v>
                </c:pt>
                <c:pt idx="5921">
                  <c:v>-11.13671875</c:v>
                </c:pt>
                <c:pt idx="5922">
                  <c:v>-11.13671875</c:v>
                </c:pt>
                <c:pt idx="5923">
                  <c:v>-11.13671875</c:v>
                </c:pt>
                <c:pt idx="5924">
                  <c:v>-11.13671875</c:v>
                </c:pt>
                <c:pt idx="5925">
                  <c:v>-11.13671875</c:v>
                </c:pt>
                <c:pt idx="5926">
                  <c:v>-11.13671875</c:v>
                </c:pt>
                <c:pt idx="5927">
                  <c:v>-11.13671875</c:v>
                </c:pt>
                <c:pt idx="5928">
                  <c:v>-11.13671875</c:v>
                </c:pt>
                <c:pt idx="5929">
                  <c:v>-11.13671875</c:v>
                </c:pt>
                <c:pt idx="5930">
                  <c:v>-11.13671875</c:v>
                </c:pt>
                <c:pt idx="5931">
                  <c:v>-11.13671875</c:v>
                </c:pt>
                <c:pt idx="5932">
                  <c:v>-11.13671875</c:v>
                </c:pt>
                <c:pt idx="5933">
                  <c:v>-11.13671875</c:v>
                </c:pt>
                <c:pt idx="5934">
                  <c:v>-11.13671875</c:v>
                </c:pt>
                <c:pt idx="5935">
                  <c:v>-11.13671875</c:v>
                </c:pt>
                <c:pt idx="5936">
                  <c:v>-11.13671875</c:v>
                </c:pt>
                <c:pt idx="5937">
                  <c:v>-11.13671875</c:v>
                </c:pt>
                <c:pt idx="5938">
                  <c:v>-11.13671875</c:v>
                </c:pt>
                <c:pt idx="5939">
                  <c:v>-11.13671875</c:v>
                </c:pt>
                <c:pt idx="5940">
                  <c:v>-11.13671875</c:v>
                </c:pt>
                <c:pt idx="5941">
                  <c:v>-11.13671875</c:v>
                </c:pt>
                <c:pt idx="5942">
                  <c:v>-11.13671875</c:v>
                </c:pt>
                <c:pt idx="5943">
                  <c:v>-11.13671875</c:v>
                </c:pt>
                <c:pt idx="5944">
                  <c:v>-11.13671875</c:v>
                </c:pt>
                <c:pt idx="5945">
                  <c:v>-11.13671875</c:v>
                </c:pt>
                <c:pt idx="5946">
                  <c:v>-11.13671875</c:v>
                </c:pt>
                <c:pt idx="5947">
                  <c:v>-11.13671875</c:v>
                </c:pt>
                <c:pt idx="5948">
                  <c:v>-11.13671875</c:v>
                </c:pt>
                <c:pt idx="5949">
                  <c:v>-11.13671875</c:v>
                </c:pt>
                <c:pt idx="5950">
                  <c:v>-11.13671875</c:v>
                </c:pt>
                <c:pt idx="5951">
                  <c:v>-11.13671875</c:v>
                </c:pt>
                <c:pt idx="5952">
                  <c:v>-11.13671875</c:v>
                </c:pt>
                <c:pt idx="5953">
                  <c:v>-11.13671875</c:v>
                </c:pt>
                <c:pt idx="5954">
                  <c:v>-11.13671875</c:v>
                </c:pt>
                <c:pt idx="5955">
                  <c:v>-11.13671875</c:v>
                </c:pt>
                <c:pt idx="5956">
                  <c:v>-11.13671875</c:v>
                </c:pt>
                <c:pt idx="5957">
                  <c:v>-11.13671875</c:v>
                </c:pt>
                <c:pt idx="5958">
                  <c:v>-11.13671875</c:v>
                </c:pt>
                <c:pt idx="5959">
                  <c:v>-11.13671875</c:v>
                </c:pt>
                <c:pt idx="5960">
                  <c:v>-11.13671875</c:v>
                </c:pt>
                <c:pt idx="5961">
                  <c:v>-11.13671875</c:v>
                </c:pt>
                <c:pt idx="5962">
                  <c:v>-11.13671875</c:v>
                </c:pt>
                <c:pt idx="5963">
                  <c:v>-11.13671875</c:v>
                </c:pt>
                <c:pt idx="5964">
                  <c:v>-11.13671875</c:v>
                </c:pt>
                <c:pt idx="5965">
                  <c:v>-11.13671875</c:v>
                </c:pt>
                <c:pt idx="5966">
                  <c:v>-11.13671875</c:v>
                </c:pt>
                <c:pt idx="5967">
                  <c:v>-11.13671875</c:v>
                </c:pt>
                <c:pt idx="5968">
                  <c:v>-11.13671875</c:v>
                </c:pt>
                <c:pt idx="5969">
                  <c:v>-11.13671875</c:v>
                </c:pt>
                <c:pt idx="5970">
                  <c:v>-11.13671875</c:v>
                </c:pt>
                <c:pt idx="5971">
                  <c:v>-11.13671875</c:v>
                </c:pt>
                <c:pt idx="5972">
                  <c:v>-11.13671875</c:v>
                </c:pt>
                <c:pt idx="5973">
                  <c:v>-11.13671875</c:v>
                </c:pt>
                <c:pt idx="5974">
                  <c:v>-11.13671875</c:v>
                </c:pt>
                <c:pt idx="5975">
                  <c:v>-11.13671875</c:v>
                </c:pt>
                <c:pt idx="5976">
                  <c:v>-11.13671875</c:v>
                </c:pt>
                <c:pt idx="5977">
                  <c:v>-11.13671875</c:v>
                </c:pt>
                <c:pt idx="5978">
                  <c:v>-11.13671875</c:v>
                </c:pt>
                <c:pt idx="5979">
                  <c:v>-11.13671875</c:v>
                </c:pt>
                <c:pt idx="5980">
                  <c:v>-11.13671875</c:v>
                </c:pt>
                <c:pt idx="5981">
                  <c:v>-11.13671875</c:v>
                </c:pt>
                <c:pt idx="5982">
                  <c:v>-11.13671875</c:v>
                </c:pt>
                <c:pt idx="5983">
                  <c:v>-10.76171875</c:v>
                </c:pt>
                <c:pt idx="5984">
                  <c:v>-10.76171875</c:v>
                </c:pt>
                <c:pt idx="5985">
                  <c:v>-10.76171875</c:v>
                </c:pt>
                <c:pt idx="5986">
                  <c:v>-10.76171875</c:v>
                </c:pt>
                <c:pt idx="5987">
                  <c:v>-10.76171875</c:v>
                </c:pt>
                <c:pt idx="5988">
                  <c:v>-10.76171875</c:v>
                </c:pt>
                <c:pt idx="5989">
                  <c:v>-10.76171875</c:v>
                </c:pt>
                <c:pt idx="5990">
                  <c:v>-10.76171875</c:v>
                </c:pt>
                <c:pt idx="5991">
                  <c:v>-10.76171875</c:v>
                </c:pt>
                <c:pt idx="5992">
                  <c:v>-10.76171875</c:v>
                </c:pt>
                <c:pt idx="5993">
                  <c:v>-10.76171875</c:v>
                </c:pt>
                <c:pt idx="5994">
                  <c:v>-10.76171875</c:v>
                </c:pt>
                <c:pt idx="5995">
                  <c:v>-10.76171875</c:v>
                </c:pt>
                <c:pt idx="5996">
                  <c:v>-10.76171875</c:v>
                </c:pt>
                <c:pt idx="5997">
                  <c:v>-10.76171875</c:v>
                </c:pt>
                <c:pt idx="5998">
                  <c:v>-10.76171875</c:v>
                </c:pt>
                <c:pt idx="5999">
                  <c:v>-10.76171875</c:v>
                </c:pt>
                <c:pt idx="6000">
                  <c:v>-10.76171875</c:v>
                </c:pt>
                <c:pt idx="6001">
                  <c:v>-10.76171875</c:v>
                </c:pt>
                <c:pt idx="6002">
                  <c:v>-10.76171875</c:v>
                </c:pt>
                <c:pt idx="6003">
                  <c:v>-10.76171875</c:v>
                </c:pt>
                <c:pt idx="6004">
                  <c:v>-10.76171875</c:v>
                </c:pt>
                <c:pt idx="6005">
                  <c:v>-10.76171875</c:v>
                </c:pt>
                <c:pt idx="6006">
                  <c:v>-10.76171875</c:v>
                </c:pt>
                <c:pt idx="6007">
                  <c:v>-10.76171875</c:v>
                </c:pt>
                <c:pt idx="6008">
                  <c:v>-10.76171875</c:v>
                </c:pt>
                <c:pt idx="6009">
                  <c:v>-10.76171875</c:v>
                </c:pt>
                <c:pt idx="6010">
                  <c:v>-10.76171875</c:v>
                </c:pt>
                <c:pt idx="6011">
                  <c:v>-10.76171875</c:v>
                </c:pt>
                <c:pt idx="6012">
                  <c:v>-10.76171875</c:v>
                </c:pt>
                <c:pt idx="6013">
                  <c:v>-10.76171875</c:v>
                </c:pt>
                <c:pt idx="6014">
                  <c:v>-10.76171875</c:v>
                </c:pt>
                <c:pt idx="6015">
                  <c:v>-10.76171875</c:v>
                </c:pt>
                <c:pt idx="6016">
                  <c:v>-10.76171875</c:v>
                </c:pt>
                <c:pt idx="6017">
                  <c:v>-10.76171875</c:v>
                </c:pt>
                <c:pt idx="6018">
                  <c:v>-10.76171875</c:v>
                </c:pt>
                <c:pt idx="6019">
                  <c:v>-10.76171875</c:v>
                </c:pt>
                <c:pt idx="6020">
                  <c:v>-10.76171875</c:v>
                </c:pt>
                <c:pt idx="6021">
                  <c:v>-10.76171875</c:v>
                </c:pt>
                <c:pt idx="6022">
                  <c:v>-10.76171875</c:v>
                </c:pt>
                <c:pt idx="6023">
                  <c:v>-10.76171875</c:v>
                </c:pt>
                <c:pt idx="6024">
                  <c:v>-10.76171875</c:v>
                </c:pt>
                <c:pt idx="6025">
                  <c:v>-10.76171875</c:v>
                </c:pt>
                <c:pt idx="6026">
                  <c:v>-10.76171875</c:v>
                </c:pt>
                <c:pt idx="6027">
                  <c:v>-10.76171875</c:v>
                </c:pt>
                <c:pt idx="6028">
                  <c:v>-10.76171875</c:v>
                </c:pt>
                <c:pt idx="6029">
                  <c:v>-10.76171875</c:v>
                </c:pt>
                <c:pt idx="6030">
                  <c:v>-10.76171875</c:v>
                </c:pt>
                <c:pt idx="6031">
                  <c:v>-10.76171875</c:v>
                </c:pt>
                <c:pt idx="6032">
                  <c:v>-10.76171875</c:v>
                </c:pt>
                <c:pt idx="6033">
                  <c:v>-10.76171875</c:v>
                </c:pt>
                <c:pt idx="6034">
                  <c:v>-10.76171875</c:v>
                </c:pt>
                <c:pt idx="6035">
                  <c:v>-10.76171875</c:v>
                </c:pt>
                <c:pt idx="6036">
                  <c:v>-10.76171875</c:v>
                </c:pt>
                <c:pt idx="6037">
                  <c:v>-10.76171875</c:v>
                </c:pt>
                <c:pt idx="6038">
                  <c:v>-10.76171875</c:v>
                </c:pt>
                <c:pt idx="6039">
                  <c:v>-10.76171875</c:v>
                </c:pt>
                <c:pt idx="6040">
                  <c:v>-10.76171875</c:v>
                </c:pt>
                <c:pt idx="6041">
                  <c:v>-10.76171875</c:v>
                </c:pt>
                <c:pt idx="6042">
                  <c:v>-10.76171875</c:v>
                </c:pt>
                <c:pt idx="6043">
                  <c:v>-10.76171875</c:v>
                </c:pt>
                <c:pt idx="6044">
                  <c:v>-10.76171875</c:v>
                </c:pt>
                <c:pt idx="6045">
                  <c:v>-10.76171875</c:v>
                </c:pt>
                <c:pt idx="6046">
                  <c:v>-10.76171875</c:v>
                </c:pt>
                <c:pt idx="6047">
                  <c:v>-10.76171875</c:v>
                </c:pt>
                <c:pt idx="6048">
                  <c:v>-10.76171875</c:v>
                </c:pt>
                <c:pt idx="6049">
                  <c:v>-10.76171875</c:v>
                </c:pt>
                <c:pt idx="6050">
                  <c:v>-10.76171875</c:v>
                </c:pt>
                <c:pt idx="6051">
                  <c:v>-10.76171875</c:v>
                </c:pt>
                <c:pt idx="6052">
                  <c:v>-10.76171875</c:v>
                </c:pt>
                <c:pt idx="6053">
                  <c:v>-10.76171875</c:v>
                </c:pt>
                <c:pt idx="6054">
                  <c:v>-10.76171875</c:v>
                </c:pt>
                <c:pt idx="6055">
                  <c:v>-10.76171875</c:v>
                </c:pt>
                <c:pt idx="6056">
                  <c:v>-10.76171875</c:v>
                </c:pt>
                <c:pt idx="6057">
                  <c:v>-10.76171875</c:v>
                </c:pt>
                <c:pt idx="6058">
                  <c:v>-10.76171875</c:v>
                </c:pt>
                <c:pt idx="6059">
                  <c:v>-10.76171875</c:v>
                </c:pt>
                <c:pt idx="6060">
                  <c:v>-10.76171875</c:v>
                </c:pt>
                <c:pt idx="6061">
                  <c:v>-10.76171875</c:v>
                </c:pt>
                <c:pt idx="6062">
                  <c:v>-10.76171875</c:v>
                </c:pt>
                <c:pt idx="6063">
                  <c:v>-10.76171875</c:v>
                </c:pt>
                <c:pt idx="6064">
                  <c:v>-10.76171875</c:v>
                </c:pt>
                <c:pt idx="6065">
                  <c:v>-10.76171875</c:v>
                </c:pt>
                <c:pt idx="6066">
                  <c:v>-10.76171875</c:v>
                </c:pt>
                <c:pt idx="6067">
                  <c:v>-10.76171875</c:v>
                </c:pt>
                <c:pt idx="6068">
                  <c:v>-10.76171875</c:v>
                </c:pt>
                <c:pt idx="6069">
                  <c:v>-10.76171875</c:v>
                </c:pt>
                <c:pt idx="6070">
                  <c:v>-10.76171875</c:v>
                </c:pt>
                <c:pt idx="6071">
                  <c:v>-10.76171875</c:v>
                </c:pt>
                <c:pt idx="6072">
                  <c:v>-10.76171875</c:v>
                </c:pt>
                <c:pt idx="6073">
                  <c:v>-10.76171875</c:v>
                </c:pt>
                <c:pt idx="6074">
                  <c:v>-10.76171875</c:v>
                </c:pt>
                <c:pt idx="6075">
                  <c:v>-10.76171875</c:v>
                </c:pt>
                <c:pt idx="6076">
                  <c:v>-10.76171875</c:v>
                </c:pt>
                <c:pt idx="6077">
                  <c:v>-10.76171875</c:v>
                </c:pt>
                <c:pt idx="6078">
                  <c:v>-10.76171875</c:v>
                </c:pt>
                <c:pt idx="6079">
                  <c:v>-10.76171875</c:v>
                </c:pt>
                <c:pt idx="6080">
                  <c:v>-10.76171875</c:v>
                </c:pt>
                <c:pt idx="6081">
                  <c:v>-10.76171875</c:v>
                </c:pt>
                <c:pt idx="6082">
                  <c:v>-10.76171875</c:v>
                </c:pt>
                <c:pt idx="6083">
                  <c:v>-10.76171875</c:v>
                </c:pt>
                <c:pt idx="6084">
                  <c:v>-10.76171875</c:v>
                </c:pt>
                <c:pt idx="6085">
                  <c:v>-10.76171875</c:v>
                </c:pt>
                <c:pt idx="6086">
                  <c:v>-10.76171875</c:v>
                </c:pt>
                <c:pt idx="6087">
                  <c:v>-10.76171875</c:v>
                </c:pt>
                <c:pt idx="6088">
                  <c:v>-10.76171875</c:v>
                </c:pt>
                <c:pt idx="6089">
                  <c:v>-10.76171875</c:v>
                </c:pt>
                <c:pt idx="6090">
                  <c:v>-10.76171875</c:v>
                </c:pt>
                <c:pt idx="6091">
                  <c:v>-10.76171875</c:v>
                </c:pt>
                <c:pt idx="6092">
                  <c:v>-10.76171875</c:v>
                </c:pt>
                <c:pt idx="6093">
                  <c:v>-10.76171875</c:v>
                </c:pt>
                <c:pt idx="6094">
                  <c:v>-10.76171875</c:v>
                </c:pt>
                <c:pt idx="6095">
                  <c:v>-10.76171875</c:v>
                </c:pt>
                <c:pt idx="6096">
                  <c:v>-10.76171875</c:v>
                </c:pt>
                <c:pt idx="6097">
                  <c:v>-10.76171875</c:v>
                </c:pt>
                <c:pt idx="6098">
                  <c:v>-10.76171875</c:v>
                </c:pt>
                <c:pt idx="6099">
                  <c:v>-10.76171875</c:v>
                </c:pt>
                <c:pt idx="6100">
                  <c:v>-10.76171875</c:v>
                </c:pt>
                <c:pt idx="6101">
                  <c:v>-10.76171875</c:v>
                </c:pt>
                <c:pt idx="6102">
                  <c:v>-10.76171875</c:v>
                </c:pt>
                <c:pt idx="6103">
                  <c:v>-10.76171875</c:v>
                </c:pt>
                <c:pt idx="6104">
                  <c:v>-10.76171875</c:v>
                </c:pt>
                <c:pt idx="6105">
                  <c:v>-10.76171875</c:v>
                </c:pt>
                <c:pt idx="6106">
                  <c:v>-10.76171875</c:v>
                </c:pt>
                <c:pt idx="6107">
                  <c:v>-10.76171875</c:v>
                </c:pt>
                <c:pt idx="6108">
                  <c:v>-10.76171875</c:v>
                </c:pt>
                <c:pt idx="6109">
                  <c:v>-10.76171875</c:v>
                </c:pt>
                <c:pt idx="6110">
                  <c:v>-10.76171875</c:v>
                </c:pt>
                <c:pt idx="6111">
                  <c:v>-10.76171875</c:v>
                </c:pt>
                <c:pt idx="6112">
                  <c:v>-10.76171875</c:v>
                </c:pt>
                <c:pt idx="6113">
                  <c:v>-10.76171875</c:v>
                </c:pt>
                <c:pt idx="6114">
                  <c:v>-10.69140625</c:v>
                </c:pt>
                <c:pt idx="6115">
                  <c:v>-10.69140625</c:v>
                </c:pt>
                <c:pt idx="6116">
                  <c:v>-10.69140625</c:v>
                </c:pt>
                <c:pt idx="6117">
                  <c:v>-10.69140625</c:v>
                </c:pt>
                <c:pt idx="6118">
                  <c:v>-10.69140625</c:v>
                </c:pt>
                <c:pt idx="6119">
                  <c:v>-10.69140625</c:v>
                </c:pt>
                <c:pt idx="6120">
                  <c:v>-10.69140625</c:v>
                </c:pt>
                <c:pt idx="6121">
                  <c:v>-10.69140625</c:v>
                </c:pt>
                <c:pt idx="6122">
                  <c:v>-10.69140625</c:v>
                </c:pt>
                <c:pt idx="6123">
                  <c:v>-10.69140625</c:v>
                </c:pt>
                <c:pt idx="6124">
                  <c:v>-10.69140625</c:v>
                </c:pt>
                <c:pt idx="6125">
                  <c:v>-10.69140625</c:v>
                </c:pt>
                <c:pt idx="6126">
                  <c:v>-10.69140625</c:v>
                </c:pt>
                <c:pt idx="6127">
                  <c:v>-10.69140625</c:v>
                </c:pt>
                <c:pt idx="6128">
                  <c:v>-10.69140625</c:v>
                </c:pt>
                <c:pt idx="6129">
                  <c:v>-10.69140625</c:v>
                </c:pt>
                <c:pt idx="6130">
                  <c:v>-10.69140625</c:v>
                </c:pt>
                <c:pt idx="6131">
                  <c:v>-10.69140625</c:v>
                </c:pt>
                <c:pt idx="6132">
                  <c:v>-10.69140625</c:v>
                </c:pt>
                <c:pt idx="6133">
                  <c:v>-10.69140625</c:v>
                </c:pt>
                <c:pt idx="6134">
                  <c:v>-10.69140625</c:v>
                </c:pt>
                <c:pt idx="6135">
                  <c:v>-10.69140625</c:v>
                </c:pt>
                <c:pt idx="6136">
                  <c:v>-10.69140625</c:v>
                </c:pt>
                <c:pt idx="6137">
                  <c:v>-10.69140625</c:v>
                </c:pt>
                <c:pt idx="6138">
                  <c:v>-10.69140625</c:v>
                </c:pt>
                <c:pt idx="6139">
                  <c:v>-10.69140625</c:v>
                </c:pt>
                <c:pt idx="6140">
                  <c:v>-10.69140625</c:v>
                </c:pt>
                <c:pt idx="6141">
                  <c:v>-10.69140625</c:v>
                </c:pt>
                <c:pt idx="6142">
                  <c:v>-10.69140625</c:v>
                </c:pt>
                <c:pt idx="6143">
                  <c:v>-10.69140625</c:v>
                </c:pt>
                <c:pt idx="6144">
                  <c:v>-10.69140625</c:v>
                </c:pt>
                <c:pt idx="6145">
                  <c:v>-10.69140625</c:v>
                </c:pt>
                <c:pt idx="6146">
                  <c:v>-10.69140625</c:v>
                </c:pt>
                <c:pt idx="6147">
                  <c:v>-10.69140625</c:v>
                </c:pt>
                <c:pt idx="6148">
                  <c:v>-10.69140625</c:v>
                </c:pt>
                <c:pt idx="6149">
                  <c:v>-10.69140625</c:v>
                </c:pt>
                <c:pt idx="6150">
                  <c:v>-10.69140625</c:v>
                </c:pt>
                <c:pt idx="6151">
                  <c:v>-10.69140625</c:v>
                </c:pt>
                <c:pt idx="6152">
                  <c:v>-10.69140625</c:v>
                </c:pt>
                <c:pt idx="6153">
                  <c:v>-10.69140625</c:v>
                </c:pt>
                <c:pt idx="6154">
                  <c:v>-10.69140625</c:v>
                </c:pt>
                <c:pt idx="6155">
                  <c:v>-10.69140625</c:v>
                </c:pt>
                <c:pt idx="6156">
                  <c:v>-10.69140625</c:v>
                </c:pt>
                <c:pt idx="6157">
                  <c:v>-10.69140625</c:v>
                </c:pt>
                <c:pt idx="6158">
                  <c:v>-10.69140625</c:v>
                </c:pt>
                <c:pt idx="6159">
                  <c:v>-10.69140625</c:v>
                </c:pt>
                <c:pt idx="6160">
                  <c:v>-10.69140625</c:v>
                </c:pt>
                <c:pt idx="6161">
                  <c:v>-10.69140625</c:v>
                </c:pt>
                <c:pt idx="6162">
                  <c:v>-10.69140625</c:v>
                </c:pt>
                <c:pt idx="6163">
                  <c:v>-10.69140625</c:v>
                </c:pt>
                <c:pt idx="6164">
                  <c:v>-10.69140625</c:v>
                </c:pt>
                <c:pt idx="6165">
                  <c:v>-10.69140625</c:v>
                </c:pt>
                <c:pt idx="6166">
                  <c:v>-10.69140625</c:v>
                </c:pt>
                <c:pt idx="6167">
                  <c:v>-10.69140625</c:v>
                </c:pt>
                <c:pt idx="6168">
                  <c:v>-10.69140625</c:v>
                </c:pt>
                <c:pt idx="6169">
                  <c:v>-10.69140625</c:v>
                </c:pt>
                <c:pt idx="6170">
                  <c:v>-10.69140625</c:v>
                </c:pt>
                <c:pt idx="6171">
                  <c:v>-10.69140625</c:v>
                </c:pt>
                <c:pt idx="6172">
                  <c:v>-10.69140625</c:v>
                </c:pt>
                <c:pt idx="6173">
                  <c:v>-10.69140625</c:v>
                </c:pt>
                <c:pt idx="6174">
                  <c:v>-10.69140625</c:v>
                </c:pt>
                <c:pt idx="6175">
                  <c:v>-10.69140625</c:v>
                </c:pt>
                <c:pt idx="6176">
                  <c:v>-10.62890625</c:v>
                </c:pt>
                <c:pt idx="6177">
                  <c:v>-10.62890625</c:v>
                </c:pt>
                <c:pt idx="6178">
                  <c:v>-10.62890625</c:v>
                </c:pt>
                <c:pt idx="6179">
                  <c:v>-10.62890625</c:v>
                </c:pt>
                <c:pt idx="6180">
                  <c:v>-10.62890625</c:v>
                </c:pt>
                <c:pt idx="6181">
                  <c:v>-10.62890625</c:v>
                </c:pt>
                <c:pt idx="6182">
                  <c:v>-10.62890625</c:v>
                </c:pt>
                <c:pt idx="6183">
                  <c:v>-10.62890625</c:v>
                </c:pt>
                <c:pt idx="6184">
                  <c:v>-10.62890625</c:v>
                </c:pt>
                <c:pt idx="6185">
                  <c:v>-10.62890625</c:v>
                </c:pt>
                <c:pt idx="6186">
                  <c:v>-10.62890625</c:v>
                </c:pt>
                <c:pt idx="6187">
                  <c:v>-10.62890625</c:v>
                </c:pt>
                <c:pt idx="6188">
                  <c:v>-10.62890625</c:v>
                </c:pt>
                <c:pt idx="6189">
                  <c:v>-10.62890625</c:v>
                </c:pt>
                <c:pt idx="6190">
                  <c:v>-10.62890625</c:v>
                </c:pt>
                <c:pt idx="6191">
                  <c:v>-10.62890625</c:v>
                </c:pt>
                <c:pt idx="6192">
                  <c:v>-10.62890625</c:v>
                </c:pt>
                <c:pt idx="6193">
                  <c:v>-10.62890625</c:v>
                </c:pt>
                <c:pt idx="6194">
                  <c:v>-10.62890625</c:v>
                </c:pt>
                <c:pt idx="6195">
                  <c:v>-10.62890625</c:v>
                </c:pt>
                <c:pt idx="6196">
                  <c:v>-10.62890625</c:v>
                </c:pt>
                <c:pt idx="6197">
                  <c:v>-10.62890625</c:v>
                </c:pt>
                <c:pt idx="6198">
                  <c:v>-10.62890625</c:v>
                </c:pt>
                <c:pt idx="6199">
                  <c:v>-10.62890625</c:v>
                </c:pt>
                <c:pt idx="6200">
                  <c:v>-10.62890625</c:v>
                </c:pt>
                <c:pt idx="6201">
                  <c:v>-10.62890625</c:v>
                </c:pt>
                <c:pt idx="6202">
                  <c:v>-10.62890625</c:v>
                </c:pt>
                <c:pt idx="6203">
                  <c:v>-10.62890625</c:v>
                </c:pt>
                <c:pt idx="6204">
                  <c:v>-10.62890625</c:v>
                </c:pt>
                <c:pt idx="6205">
                  <c:v>-10.62890625</c:v>
                </c:pt>
                <c:pt idx="6206">
                  <c:v>-10.62890625</c:v>
                </c:pt>
                <c:pt idx="6207">
                  <c:v>-10.62890625</c:v>
                </c:pt>
                <c:pt idx="6208">
                  <c:v>-10.62890625</c:v>
                </c:pt>
                <c:pt idx="6209">
                  <c:v>-10.62890625</c:v>
                </c:pt>
                <c:pt idx="6210">
                  <c:v>-10.62890625</c:v>
                </c:pt>
                <c:pt idx="6211">
                  <c:v>-10.62890625</c:v>
                </c:pt>
                <c:pt idx="6212">
                  <c:v>-10.62890625</c:v>
                </c:pt>
                <c:pt idx="6213">
                  <c:v>-10.62890625</c:v>
                </c:pt>
                <c:pt idx="6214">
                  <c:v>-10.62890625</c:v>
                </c:pt>
                <c:pt idx="6215">
                  <c:v>-10.62890625</c:v>
                </c:pt>
                <c:pt idx="6216">
                  <c:v>-10.62890625</c:v>
                </c:pt>
                <c:pt idx="6217">
                  <c:v>-10.62890625</c:v>
                </c:pt>
                <c:pt idx="6218">
                  <c:v>-10.62890625</c:v>
                </c:pt>
                <c:pt idx="6219">
                  <c:v>-10.62890625</c:v>
                </c:pt>
                <c:pt idx="6220">
                  <c:v>-10.62890625</c:v>
                </c:pt>
                <c:pt idx="6221">
                  <c:v>-10.62890625</c:v>
                </c:pt>
                <c:pt idx="6222">
                  <c:v>-10.62890625</c:v>
                </c:pt>
                <c:pt idx="6223">
                  <c:v>-10.62890625</c:v>
                </c:pt>
                <c:pt idx="6224">
                  <c:v>-10.62890625</c:v>
                </c:pt>
                <c:pt idx="6225">
                  <c:v>-10.62890625</c:v>
                </c:pt>
                <c:pt idx="6226">
                  <c:v>-10.62890625</c:v>
                </c:pt>
                <c:pt idx="6227">
                  <c:v>-10.62890625</c:v>
                </c:pt>
                <c:pt idx="6228">
                  <c:v>-10.62890625</c:v>
                </c:pt>
                <c:pt idx="6229">
                  <c:v>-10.62890625</c:v>
                </c:pt>
                <c:pt idx="6230">
                  <c:v>-10.62890625</c:v>
                </c:pt>
                <c:pt idx="6231">
                  <c:v>-10.62890625</c:v>
                </c:pt>
                <c:pt idx="6232">
                  <c:v>-10.62890625</c:v>
                </c:pt>
                <c:pt idx="6233">
                  <c:v>-10.62890625</c:v>
                </c:pt>
                <c:pt idx="6234">
                  <c:v>-10.62890625</c:v>
                </c:pt>
                <c:pt idx="6235">
                  <c:v>-10.62890625</c:v>
                </c:pt>
                <c:pt idx="6236">
                  <c:v>-10.62890625</c:v>
                </c:pt>
                <c:pt idx="6237">
                  <c:v>-10.62890625</c:v>
                </c:pt>
                <c:pt idx="6238">
                  <c:v>-10.62890625</c:v>
                </c:pt>
                <c:pt idx="6239">
                  <c:v>-10.62890625</c:v>
                </c:pt>
                <c:pt idx="6240">
                  <c:v>-10.62890625</c:v>
                </c:pt>
                <c:pt idx="6241">
                  <c:v>-10.62890625</c:v>
                </c:pt>
                <c:pt idx="6242">
                  <c:v>-10.62890625</c:v>
                </c:pt>
                <c:pt idx="6243">
                  <c:v>-10.62890625</c:v>
                </c:pt>
                <c:pt idx="6244">
                  <c:v>-10.62890625</c:v>
                </c:pt>
                <c:pt idx="6245">
                  <c:v>-10.62890625</c:v>
                </c:pt>
                <c:pt idx="6246">
                  <c:v>-10.62890625</c:v>
                </c:pt>
                <c:pt idx="6247">
                  <c:v>-10.62890625</c:v>
                </c:pt>
                <c:pt idx="6248">
                  <c:v>-10.62890625</c:v>
                </c:pt>
                <c:pt idx="6249">
                  <c:v>-10.62890625</c:v>
                </c:pt>
                <c:pt idx="6250">
                  <c:v>-10.62890625</c:v>
                </c:pt>
                <c:pt idx="6251">
                  <c:v>-10.62890625</c:v>
                </c:pt>
                <c:pt idx="6252">
                  <c:v>-10.62890625</c:v>
                </c:pt>
                <c:pt idx="6253">
                  <c:v>-10.62890625</c:v>
                </c:pt>
                <c:pt idx="6254">
                  <c:v>-10.62890625</c:v>
                </c:pt>
                <c:pt idx="6255">
                  <c:v>-10.62890625</c:v>
                </c:pt>
                <c:pt idx="6256">
                  <c:v>-10.62890625</c:v>
                </c:pt>
                <c:pt idx="6257">
                  <c:v>-10.62890625</c:v>
                </c:pt>
                <c:pt idx="6258">
                  <c:v>-10.62890625</c:v>
                </c:pt>
                <c:pt idx="6259">
                  <c:v>-10.62890625</c:v>
                </c:pt>
                <c:pt idx="6260">
                  <c:v>-10.62890625</c:v>
                </c:pt>
                <c:pt idx="6261">
                  <c:v>-10.58984375</c:v>
                </c:pt>
                <c:pt idx="6262">
                  <c:v>-10.58984375</c:v>
                </c:pt>
                <c:pt idx="6263">
                  <c:v>-10.58984375</c:v>
                </c:pt>
                <c:pt idx="6264">
                  <c:v>-10.58984375</c:v>
                </c:pt>
                <c:pt idx="6265">
                  <c:v>-10.58984375</c:v>
                </c:pt>
                <c:pt idx="6266">
                  <c:v>-10.58984375</c:v>
                </c:pt>
                <c:pt idx="6267">
                  <c:v>-10.58984375</c:v>
                </c:pt>
                <c:pt idx="6268">
                  <c:v>-10.58984375</c:v>
                </c:pt>
                <c:pt idx="6269">
                  <c:v>-10.58984375</c:v>
                </c:pt>
                <c:pt idx="6270">
                  <c:v>-10.58984375</c:v>
                </c:pt>
                <c:pt idx="6271">
                  <c:v>-10.58984375</c:v>
                </c:pt>
                <c:pt idx="6272">
                  <c:v>-10.58984375</c:v>
                </c:pt>
                <c:pt idx="6273">
                  <c:v>-10.58984375</c:v>
                </c:pt>
                <c:pt idx="6274">
                  <c:v>-10.58984375</c:v>
                </c:pt>
                <c:pt idx="6275">
                  <c:v>-10.58984375</c:v>
                </c:pt>
                <c:pt idx="6276">
                  <c:v>-10.58984375</c:v>
                </c:pt>
                <c:pt idx="6277">
                  <c:v>-10.58984375</c:v>
                </c:pt>
                <c:pt idx="6278">
                  <c:v>-10.58984375</c:v>
                </c:pt>
                <c:pt idx="6279">
                  <c:v>-10.58984375</c:v>
                </c:pt>
                <c:pt idx="6280">
                  <c:v>-10.58984375</c:v>
                </c:pt>
                <c:pt idx="6281">
                  <c:v>-10.58984375</c:v>
                </c:pt>
                <c:pt idx="6282">
                  <c:v>-10.58984375</c:v>
                </c:pt>
                <c:pt idx="6283">
                  <c:v>-10.58984375</c:v>
                </c:pt>
                <c:pt idx="6284">
                  <c:v>-10.58984375</c:v>
                </c:pt>
                <c:pt idx="6285">
                  <c:v>-10.58984375</c:v>
                </c:pt>
                <c:pt idx="6286">
                  <c:v>-10.58984375</c:v>
                </c:pt>
                <c:pt idx="6287">
                  <c:v>-10.58984375</c:v>
                </c:pt>
                <c:pt idx="6288">
                  <c:v>-10.58984375</c:v>
                </c:pt>
                <c:pt idx="6289">
                  <c:v>-10.58984375</c:v>
                </c:pt>
                <c:pt idx="6290">
                  <c:v>-10.58984375</c:v>
                </c:pt>
                <c:pt idx="6291">
                  <c:v>-10.58984375</c:v>
                </c:pt>
                <c:pt idx="6292">
                  <c:v>-10.58984375</c:v>
                </c:pt>
                <c:pt idx="6293">
                  <c:v>-10.58984375</c:v>
                </c:pt>
                <c:pt idx="6294">
                  <c:v>-10.58984375</c:v>
                </c:pt>
                <c:pt idx="6295">
                  <c:v>-10.58984375</c:v>
                </c:pt>
                <c:pt idx="6296">
                  <c:v>-10.58984375</c:v>
                </c:pt>
                <c:pt idx="6297">
                  <c:v>-10.58984375</c:v>
                </c:pt>
                <c:pt idx="6298">
                  <c:v>-10.58984375</c:v>
                </c:pt>
                <c:pt idx="6299">
                  <c:v>-10.58984375</c:v>
                </c:pt>
                <c:pt idx="6300">
                  <c:v>-10.58984375</c:v>
                </c:pt>
                <c:pt idx="6301">
                  <c:v>-10.58984375</c:v>
                </c:pt>
                <c:pt idx="6302">
                  <c:v>-10.58984375</c:v>
                </c:pt>
                <c:pt idx="6303">
                  <c:v>-10.58984375</c:v>
                </c:pt>
                <c:pt idx="6304">
                  <c:v>-10.58984375</c:v>
                </c:pt>
                <c:pt idx="6305">
                  <c:v>-10.58984375</c:v>
                </c:pt>
                <c:pt idx="6306">
                  <c:v>-10.58984375</c:v>
                </c:pt>
                <c:pt idx="6307">
                  <c:v>-10.58984375</c:v>
                </c:pt>
                <c:pt idx="6308">
                  <c:v>-10.58984375</c:v>
                </c:pt>
                <c:pt idx="6309">
                  <c:v>-10.58984375</c:v>
                </c:pt>
                <c:pt idx="6310">
                  <c:v>-10.58984375</c:v>
                </c:pt>
                <c:pt idx="6311">
                  <c:v>-10.58984375</c:v>
                </c:pt>
                <c:pt idx="6312">
                  <c:v>-10.58984375</c:v>
                </c:pt>
                <c:pt idx="6313">
                  <c:v>-10.58984375</c:v>
                </c:pt>
                <c:pt idx="6314">
                  <c:v>-10.58984375</c:v>
                </c:pt>
                <c:pt idx="6315">
                  <c:v>-10.58984375</c:v>
                </c:pt>
                <c:pt idx="6316">
                  <c:v>-10.58984375</c:v>
                </c:pt>
                <c:pt idx="6317">
                  <c:v>-10.58984375</c:v>
                </c:pt>
                <c:pt idx="6318">
                  <c:v>-10.58984375</c:v>
                </c:pt>
                <c:pt idx="6319">
                  <c:v>-10.58984375</c:v>
                </c:pt>
                <c:pt idx="6320">
                  <c:v>-10.58984375</c:v>
                </c:pt>
                <c:pt idx="6321">
                  <c:v>-10.58984375</c:v>
                </c:pt>
                <c:pt idx="6322">
                  <c:v>-10.58984375</c:v>
                </c:pt>
                <c:pt idx="6323">
                  <c:v>-10.58984375</c:v>
                </c:pt>
                <c:pt idx="6324">
                  <c:v>-10.58984375</c:v>
                </c:pt>
                <c:pt idx="6325">
                  <c:v>-10.58984375</c:v>
                </c:pt>
                <c:pt idx="6326">
                  <c:v>-10.58984375</c:v>
                </c:pt>
                <c:pt idx="6327">
                  <c:v>-10.4140625</c:v>
                </c:pt>
                <c:pt idx="6328">
                  <c:v>-10.4140625</c:v>
                </c:pt>
                <c:pt idx="6329">
                  <c:v>-10.4140625</c:v>
                </c:pt>
                <c:pt idx="6330">
                  <c:v>-10.4140625</c:v>
                </c:pt>
                <c:pt idx="6331">
                  <c:v>-10.4140625</c:v>
                </c:pt>
                <c:pt idx="6332">
                  <c:v>-10.4140625</c:v>
                </c:pt>
                <c:pt idx="6333">
                  <c:v>-10.4140625</c:v>
                </c:pt>
                <c:pt idx="6334">
                  <c:v>-10.4140625</c:v>
                </c:pt>
                <c:pt idx="6335">
                  <c:v>-10.4140625</c:v>
                </c:pt>
                <c:pt idx="6336">
                  <c:v>-10.4140625</c:v>
                </c:pt>
                <c:pt idx="6337">
                  <c:v>-10.4140625</c:v>
                </c:pt>
                <c:pt idx="6338">
                  <c:v>-10.4140625</c:v>
                </c:pt>
                <c:pt idx="6339">
                  <c:v>-10.4140625</c:v>
                </c:pt>
                <c:pt idx="6340">
                  <c:v>-10.4140625</c:v>
                </c:pt>
                <c:pt idx="6341">
                  <c:v>-10.4140625</c:v>
                </c:pt>
                <c:pt idx="6342">
                  <c:v>-10.4140625</c:v>
                </c:pt>
                <c:pt idx="6343">
                  <c:v>-10.4140625</c:v>
                </c:pt>
                <c:pt idx="6344">
                  <c:v>-10.4140625</c:v>
                </c:pt>
                <c:pt idx="6345">
                  <c:v>-10.4140625</c:v>
                </c:pt>
                <c:pt idx="6346">
                  <c:v>-10.4140625</c:v>
                </c:pt>
                <c:pt idx="6347">
                  <c:v>-10.4140625</c:v>
                </c:pt>
                <c:pt idx="6348">
                  <c:v>-10.4140625</c:v>
                </c:pt>
                <c:pt idx="6349">
                  <c:v>-10.4140625</c:v>
                </c:pt>
                <c:pt idx="6350">
                  <c:v>-10.4140625</c:v>
                </c:pt>
                <c:pt idx="6351">
                  <c:v>-10.4140625</c:v>
                </c:pt>
                <c:pt idx="6352">
                  <c:v>-10.4140625</c:v>
                </c:pt>
                <c:pt idx="6353">
                  <c:v>-10.4140625</c:v>
                </c:pt>
                <c:pt idx="6354">
                  <c:v>-10.4140625</c:v>
                </c:pt>
                <c:pt idx="6355">
                  <c:v>-10.4140625</c:v>
                </c:pt>
                <c:pt idx="6356">
                  <c:v>-10.4140625</c:v>
                </c:pt>
                <c:pt idx="6357">
                  <c:v>-10.4140625</c:v>
                </c:pt>
                <c:pt idx="6358">
                  <c:v>-10.4140625</c:v>
                </c:pt>
                <c:pt idx="6359">
                  <c:v>-10.4140625</c:v>
                </c:pt>
                <c:pt idx="6360">
                  <c:v>-10.4140625</c:v>
                </c:pt>
                <c:pt idx="6361">
                  <c:v>-10.4140625</c:v>
                </c:pt>
                <c:pt idx="6362">
                  <c:v>-10.4140625</c:v>
                </c:pt>
                <c:pt idx="6363">
                  <c:v>-10.4140625</c:v>
                </c:pt>
                <c:pt idx="6364">
                  <c:v>-10.4140625</c:v>
                </c:pt>
                <c:pt idx="6365">
                  <c:v>-10.4140625</c:v>
                </c:pt>
                <c:pt idx="6366">
                  <c:v>-10.4140625</c:v>
                </c:pt>
                <c:pt idx="6367">
                  <c:v>-10.4140625</c:v>
                </c:pt>
                <c:pt idx="6368">
                  <c:v>-10.4140625</c:v>
                </c:pt>
                <c:pt idx="6369">
                  <c:v>-10.4140625</c:v>
                </c:pt>
                <c:pt idx="6370">
                  <c:v>-10.4140625</c:v>
                </c:pt>
                <c:pt idx="6371">
                  <c:v>-10.4140625</c:v>
                </c:pt>
                <c:pt idx="6372">
                  <c:v>-10.4140625</c:v>
                </c:pt>
                <c:pt idx="6373">
                  <c:v>-10.4140625</c:v>
                </c:pt>
                <c:pt idx="6374">
                  <c:v>-10.4140625</c:v>
                </c:pt>
                <c:pt idx="6375">
                  <c:v>-10.4140625</c:v>
                </c:pt>
                <c:pt idx="6376">
                  <c:v>-10.4140625</c:v>
                </c:pt>
                <c:pt idx="6377">
                  <c:v>-10.4140625</c:v>
                </c:pt>
                <c:pt idx="6378">
                  <c:v>-10.4140625</c:v>
                </c:pt>
                <c:pt idx="6379">
                  <c:v>-10.4140625</c:v>
                </c:pt>
                <c:pt idx="6380">
                  <c:v>-10.4140625</c:v>
                </c:pt>
                <c:pt idx="6381">
                  <c:v>-10.4140625</c:v>
                </c:pt>
                <c:pt idx="6382">
                  <c:v>-10.4140625</c:v>
                </c:pt>
                <c:pt idx="6383">
                  <c:v>-10.4140625</c:v>
                </c:pt>
                <c:pt idx="6384">
                  <c:v>-10.4140625</c:v>
                </c:pt>
                <c:pt idx="6385">
                  <c:v>-10.4140625</c:v>
                </c:pt>
                <c:pt idx="6386">
                  <c:v>-10.4140625</c:v>
                </c:pt>
                <c:pt idx="6387">
                  <c:v>-10.4140625</c:v>
                </c:pt>
                <c:pt idx="6388">
                  <c:v>-10.4140625</c:v>
                </c:pt>
                <c:pt idx="6389">
                  <c:v>-10.4140625</c:v>
                </c:pt>
                <c:pt idx="6390">
                  <c:v>-10.4140625</c:v>
                </c:pt>
                <c:pt idx="6391">
                  <c:v>-10.4140625</c:v>
                </c:pt>
                <c:pt idx="6392">
                  <c:v>-10.4140625</c:v>
                </c:pt>
                <c:pt idx="6393">
                  <c:v>-10.4140625</c:v>
                </c:pt>
                <c:pt idx="6394">
                  <c:v>-10.4140625</c:v>
                </c:pt>
                <c:pt idx="6395">
                  <c:v>-10.4140625</c:v>
                </c:pt>
                <c:pt idx="6396">
                  <c:v>-10.4140625</c:v>
                </c:pt>
                <c:pt idx="6397">
                  <c:v>-10.4140625</c:v>
                </c:pt>
                <c:pt idx="6398">
                  <c:v>-10.4140625</c:v>
                </c:pt>
                <c:pt idx="6399">
                  <c:v>-10.4140625</c:v>
                </c:pt>
                <c:pt idx="6400">
                  <c:v>-10.4140625</c:v>
                </c:pt>
                <c:pt idx="6401">
                  <c:v>-10.4140625</c:v>
                </c:pt>
                <c:pt idx="6402">
                  <c:v>-10.4140625</c:v>
                </c:pt>
                <c:pt idx="6403">
                  <c:v>-10.4140625</c:v>
                </c:pt>
                <c:pt idx="6404">
                  <c:v>-10.4140625</c:v>
                </c:pt>
                <c:pt idx="6405">
                  <c:v>-10.4140625</c:v>
                </c:pt>
                <c:pt idx="6406">
                  <c:v>-10.4140625</c:v>
                </c:pt>
                <c:pt idx="6407">
                  <c:v>-10.4140625</c:v>
                </c:pt>
                <c:pt idx="6408">
                  <c:v>-10.4140625</c:v>
                </c:pt>
                <c:pt idx="6409">
                  <c:v>-10.1953125</c:v>
                </c:pt>
                <c:pt idx="6410">
                  <c:v>-10.1953125</c:v>
                </c:pt>
                <c:pt idx="6411">
                  <c:v>-10.1953125</c:v>
                </c:pt>
                <c:pt idx="6412">
                  <c:v>-10.1953125</c:v>
                </c:pt>
                <c:pt idx="6413">
                  <c:v>-10.1953125</c:v>
                </c:pt>
                <c:pt idx="6414">
                  <c:v>-10.1953125</c:v>
                </c:pt>
                <c:pt idx="6415">
                  <c:v>-10.1953125</c:v>
                </c:pt>
                <c:pt idx="6416">
                  <c:v>-10.1953125</c:v>
                </c:pt>
                <c:pt idx="6417">
                  <c:v>-10.1953125</c:v>
                </c:pt>
                <c:pt idx="6418">
                  <c:v>-10.1953125</c:v>
                </c:pt>
                <c:pt idx="6419">
                  <c:v>-10.1953125</c:v>
                </c:pt>
                <c:pt idx="6420">
                  <c:v>-10.1953125</c:v>
                </c:pt>
                <c:pt idx="6421">
                  <c:v>-10.1953125</c:v>
                </c:pt>
                <c:pt idx="6422">
                  <c:v>-10.1953125</c:v>
                </c:pt>
                <c:pt idx="6423">
                  <c:v>-10.1953125</c:v>
                </c:pt>
                <c:pt idx="6424">
                  <c:v>-10.1953125</c:v>
                </c:pt>
                <c:pt idx="6425">
                  <c:v>-10.1953125</c:v>
                </c:pt>
                <c:pt idx="6426">
                  <c:v>-10.1953125</c:v>
                </c:pt>
                <c:pt idx="6427">
                  <c:v>-10.1953125</c:v>
                </c:pt>
                <c:pt idx="6428">
                  <c:v>-10.1953125</c:v>
                </c:pt>
                <c:pt idx="6429">
                  <c:v>-10.1953125</c:v>
                </c:pt>
                <c:pt idx="6430">
                  <c:v>-10.1953125</c:v>
                </c:pt>
                <c:pt idx="6431">
                  <c:v>-10.1953125</c:v>
                </c:pt>
                <c:pt idx="6432">
                  <c:v>-10.1953125</c:v>
                </c:pt>
                <c:pt idx="6433">
                  <c:v>-10.1953125</c:v>
                </c:pt>
                <c:pt idx="6434">
                  <c:v>-10.1953125</c:v>
                </c:pt>
                <c:pt idx="6435">
                  <c:v>-10.1953125</c:v>
                </c:pt>
                <c:pt idx="6436">
                  <c:v>-10.1953125</c:v>
                </c:pt>
                <c:pt idx="6437">
                  <c:v>-10.1953125</c:v>
                </c:pt>
                <c:pt idx="6438">
                  <c:v>-10.1953125</c:v>
                </c:pt>
                <c:pt idx="6439">
                  <c:v>-10.1953125</c:v>
                </c:pt>
                <c:pt idx="6440">
                  <c:v>-10.1953125</c:v>
                </c:pt>
                <c:pt idx="6441">
                  <c:v>-10.1953125</c:v>
                </c:pt>
                <c:pt idx="6442">
                  <c:v>-10.1953125</c:v>
                </c:pt>
                <c:pt idx="6443">
                  <c:v>-10.1953125</c:v>
                </c:pt>
                <c:pt idx="6444">
                  <c:v>-10.1953125</c:v>
                </c:pt>
                <c:pt idx="6445">
                  <c:v>-10.1953125</c:v>
                </c:pt>
                <c:pt idx="6446">
                  <c:v>-10.1953125</c:v>
                </c:pt>
                <c:pt idx="6447">
                  <c:v>-10.1953125</c:v>
                </c:pt>
                <c:pt idx="6448">
                  <c:v>-10.1953125</c:v>
                </c:pt>
                <c:pt idx="6449">
                  <c:v>-10.1953125</c:v>
                </c:pt>
                <c:pt idx="6450">
                  <c:v>-10.1953125</c:v>
                </c:pt>
                <c:pt idx="6451">
                  <c:v>-10.1953125</c:v>
                </c:pt>
                <c:pt idx="6452">
                  <c:v>-10.1953125</c:v>
                </c:pt>
                <c:pt idx="6453">
                  <c:v>-10.1953125</c:v>
                </c:pt>
                <c:pt idx="6454">
                  <c:v>-10.1953125</c:v>
                </c:pt>
                <c:pt idx="6455">
                  <c:v>-10.1953125</c:v>
                </c:pt>
                <c:pt idx="6456">
                  <c:v>-10.1953125</c:v>
                </c:pt>
                <c:pt idx="6457">
                  <c:v>-10.1953125</c:v>
                </c:pt>
                <c:pt idx="6458">
                  <c:v>-10.1953125</c:v>
                </c:pt>
                <c:pt idx="6459">
                  <c:v>-10.1953125</c:v>
                </c:pt>
                <c:pt idx="6460">
                  <c:v>-10.1953125</c:v>
                </c:pt>
                <c:pt idx="6461">
                  <c:v>-10.1953125</c:v>
                </c:pt>
                <c:pt idx="6462">
                  <c:v>-10.1953125</c:v>
                </c:pt>
                <c:pt idx="6463">
                  <c:v>-10.1953125</c:v>
                </c:pt>
                <c:pt idx="6464">
                  <c:v>-10.1953125</c:v>
                </c:pt>
                <c:pt idx="6465">
                  <c:v>-10.1953125</c:v>
                </c:pt>
                <c:pt idx="6466">
                  <c:v>-10.1953125</c:v>
                </c:pt>
                <c:pt idx="6467">
                  <c:v>-10.1953125</c:v>
                </c:pt>
                <c:pt idx="6468">
                  <c:v>-10.1953125</c:v>
                </c:pt>
                <c:pt idx="6469">
                  <c:v>-10.1953125</c:v>
                </c:pt>
                <c:pt idx="6470">
                  <c:v>-10.1953125</c:v>
                </c:pt>
                <c:pt idx="6471">
                  <c:v>-10.1953125</c:v>
                </c:pt>
                <c:pt idx="6472">
                  <c:v>-10.1953125</c:v>
                </c:pt>
                <c:pt idx="6473">
                  <c:v>-10.1953125</c:v>
                </c:pt>
                <c:pt idx="6474">
                  <c:v>-10.1953125</c:v>
                </c:pt>
                <c:pt idx="6475">
                  <c:v>-10.1953125</c:v>
                </c:pt>
                <c:pt idx="6476">
                  <c:v>-10.1953125</c:v>
                </c:pt>
                <c:pt idx="6477">
                  <c:v>-10.1953125</c:v>
                </c:pt>
                <c:pt idx="6478">
                  <c:v>-10.1953125</c:v>
                </c:pt>
                <c:pt idx="6479">
                  <c:v>-10.1953125</c:v>
                </c:pt>
                <c:pt idx="6480">
                  <c:v>-10.1953125</c:v>
                </c:pt>
                <c:pt idx="6481">
                  <c:v>-10.1953125</c:v>
                </c:pt>
                <c:pt idx="6482">
                  <c:v>-10.1953125</c:v>
                </c:pt>
                <c:pt idx="6483">
                  <c:v>-10.1953125</c:v>
                </c:pt>
                <c:pt idx="6484">
                  <c:v>-10.1953125</c:v>
                </c:pt>
                <c:pt idx="6485">
                  <c:v>-10.1953125</c:v>
                </c:pt>
                <c:pt idx="6486">
                  <c:v>-10.1953125</c:v>
                </c:pt>
                <c:pt idx="6487">
                  <c:v>-10.1953125</c:v>
                </c:pt>
                <c:pt idx="6488">
                  <c:v>-10.1953125</c:v>
                </c:pt>
                <c:pt idx="6489">
                  <c:v>-10.1953125</c:v>
                </c:pt>
                <c:pt idx="6490">
                  <c:v>-10.1953125</c:v>
                </c:pt>
                <c:pt idx="6491">
                  <c:v>-10.1953125</c:v>
                </c:pt>
                <c:pt idx="6492">
                  <c:v>-10.1953125</c:v>
                </c:pt>
                <c:pt idx="6493">
                  <c:v>-10.1953125</c:v>
                </c:pt>
                <c:pt idx="6494">
                  <c:v>-10.1953125</c:v>
                </c:pt>
                <c:pt idx="6495">
                  <c:v>-10.1953125</c:v>
                </c:pt>
                <c:pt idx="6496">
                  <c:v>-10.1953125</c:v>
                </c:pt>
                <c:pt idx="6497">
                  <c:v>-10.1953125</c:v>
                </c:pt>
                <c:pt idx="6498">
                  <c:v>-10.1953125</c:v>
                </c:pt>
                <c:pt idx="6499">
                  <c:v>-10.1953125</c:v>
                </c:pt>
                <c:pt idx="6500">
                  <c:v>-10.1953125</c:v>
                </c:pt>
                <c:pt idx="6501">
                  <c:v>-10.1953125</c:v>
                </c:pt>
                <c:pt idx="6502">
                  <c:v>-10.1953125</c:v>
                </c:pt>
                <c:pt idx="6503">
                  <c:v>-10.1953125</c:v>
                </c:pt>
                <c:pt idx="6504">
                  <c:v>-10.1953125</c:v>
                </c:pt>
                <c:pt idx="6505">
                  <c:v>-10.1953125</c:v>
                </c:pt>
                <c:pt idx="6506">
                  <c:v>-10.1953125</c:v>
                </c:pt>
                <c:pt idx="6507">
                  <c:v>-10.14453125</c:v>
                </c:pt>
                <c:pt idx="6508">
                  <c:v>-10.14453125</c:v>
                </c:pt>
                <c:pt idx="6509">
                  <c:v>-10.14453125</c:v>
                </c:pt>
                <c:pt idx="6510">
                  <c:v>-10.14453125</c:v>
                </c:pt>
                <c:pt idx="6511">
                  <c:v>-10.14453125</c:v>
                </c:pt>
                <c:pt idx="6512">
                  <c:v>-10.14453125</c:v>
                </c:pt>
                <c:pt idx="6513">
                  <c:v>-10.14453125</c:v>
                </c:pt>
                <c:pt idx="6514">
                  <c:v>-10.14453125</c:v>
                </c:pt>
                <c:pt idx="6515">
                  <c:v>-10.14453125</c:v>
                </c:pt>
                <c:pt idx="6516">
                  <c:v>-10.14453125</c:v>
                </c:pt>
                <c:pt idx="6517">
                  <c:v>-10.14453125</c:v>
                </c:pt>
                <c:pt idx="6518">
                  <c:v>-10.14453125</c:v>
                </c:pt>
                <c:pt idx="6519">
                  <c:v>-10.14453125</c:v>
                </c:pt>
                <c:pt idx="6520">
                  <c:v>-10.14453125</c:v>
                </c:pt>
                <c:pt idx="6521">
                  <c:v>-10.14453125</c:v>
                </c:pt>
                <c:pt idx="6522">
                  <c:v>-10.14453125</c:v>
                </c:pt>
                <c:pt idx="6523">
                  <c:v>-10.14453125</c:v>
                </c:pt>
                <c:pt idx="6524">
                  <c:v>-10.14453125</c:v>
                </c:pt>
                <c:pt idx="6525">
                  <c:v>-10.14453125</c:v>
                </c:pt>
                <c:pt idx="6526">
                  <c:v>-10.14453125</c:v>
                </c:pt>
                <c:pt idx="6527">
                  <c:v>-10.14453125</c:v>
                </c:pt>
                <c:pt idx="6528">
                  <c:v>-10.14453125</c:v>
                </c:pt>
                <c:pt idx="6529">
                  <c:v>-10.14453125</c:v>
                </c:pt>
                <c:pt idx="6530">
                  <c:v>-10.14453125</c:v>
                </c:pt>
                <c:pt idx="6531">
                  <c:v>-10.14453125</c:v>
                </c:pt>
                <c:pt idx="6532">
                  <c:v>-10.14453125</c:v>
                </c:pt>
                <c:pt idx="6533">
                  <c:v>-10.14453125</c:v>
                </c:pt>
                <c:pt idx="6534">
                  <c:v>-10.14453125</c:v>
                </c:pt>
                <c:pt idx="6535">
                  <c:v>-10.14453125</c:v>
                </c:pt>
                <c:pt idx="6536">
                  <c:v>-10.14453125</c:v>
                </c:pt>
                <c:pt idx="6537">
                  <c:v>-10.14453125</c:v>
                </c:pt>
                <c:pt idx="6538">
                  <c:v>-10.14453125</c:v>
                </c:pt>
                <c:pt idx="6539">
                  <c:v>-10.14453125</c:v>
                </c:pt>
                <c:pt idx="6540">
                  <c:v>-10.14453125</c:v>
                </c:pt>
                <c:pt idx="6541">
                  <c:v>-10.14453125</c:v>
                </c:pt>
                <c:pt idx="6542">
                  <c:v>-10.14453125</c:v>
                </c:pt>
                <c:pt idx="6543">
                  <c:v>-10.14453125</c:v>
                </c:pt>
                <c:pt idx="6544">
                  <c:v>-10.14453125</c:v>
                </c:pt>
                <c:pt idx="6545">
                  <c:v>-10.14453125</c:v>
                </c:pt>
                <c:pt idx="6546">
                  <c:v>-10.14453125</c:v>
                </c:pt>
                <c:pt idx="6547">
                  <c:v>-10.14453125</c:v>
                </c:pt>
                <c:pt idx="6548">
                  <c:v>-10.14453125</c:v>
                </c:pt>
                <c:pt idx="6549">
                  <c:v>-10.14453125</c:v>
                </c:pt>
                <c:pt idx="6550">
                  <c:v>-10.14453125</c:v>
                </c:pt>
                <c:pt idx="6551">
                  <c:v>-10.14453125</c:v>
                </c:pt>
                <c:pt idx="6552">
                  <c:v>-10.14453125</c:v>
                </c:pt>
                <c:pt idx="6553">
                  <c:v>-10.14453125</c:v>
                </c:pt>
                <c:pt idx="6554">
                  <c:v>-10.14453125</c:v>
                </c:pt>
                <c:pt idx="6555">
                  <c:v>-10.14453125</c:v>
                </c:pt>
                <c:pt idx="6556">
                  <c:v>-10.14453125</c:v>
                </c:pt>
                <c:pt idx="6557">
                  <c:v>-10.14453125</c:v>
                </c:pt>
                <c:pt idx="6558">
                  <c:v>-10.14453125</c:v>
                </c:pt>
                <c:pt idx="6559">
                  <c:v>-10.14453125</c:v>
                </c:pt>
                <c:pt idx="6560">
                  <c:v>-10.14453125</c:v>
                </c:pt>
                <c:pt idx="6561">
                  <c:v>-10.14453125</c:v>
                </c:pt>
                <c:pt idx="6562">
                  <c:v>-10.14453125</c:v>
                </c:pt>
                <c:pt idx="6563">
                  <c:v>-10.14453125</c:v>
                </c:pt>
                <c:pt idx="6564">
                  <c:v>-10.14453125</c:v>
                </c:pt>
                <c:pt idx="6565">
                  <c:v>-10.14453125</c:v>
                </c:pt>
                <c:pt idx="6566">
                  <c:v>-10.14453125</c:v>
                </c:pt>
                <c:pt idx="6567">
                  <c:v>-10.14453125</c:v>
                </c:pt>
                <c:pt idx="6568">
                  <c:v>-10.14453125</c:v>
                </c:pt>
                <c:pt idx="6569">
                  <c:v>-10.14453125</c:v>
                </c:pt>
                <c:pt idx="6570">
                  <c:v>-10.14453125</c:v>
                </c:pt>
                <c:pt idx="6571">
                  <c:v>-10.14453125</c:v>
                </c:pt>
                <c:pt idx="6572">
                  <c:v>-10.14453125</c:v>
                </c:pt>
                <c:pt idx="6573">
                  <c:v>-10.14453125</c:v>
                </c:pt>
                <c:pt idx="6574">
                  <c:v>-10.14453125</c:v>
                </c:pt>
                <c:pt idx="6575">
                  <c:v>-10.14453125</c:v>
                </c:pt>
                <c:pt idx="6576">
                  <c:v>-10.14453125</c:v>
                </c:pt>
                <c:pt idx="6577">
                  <c:v>-10.14453125</c:v>
                </c:pt>
                <c:pt idx="6578">
                  <c:v>-10.14453125</c:v>
                </c:pt>
                <c:pt idx="6579">
                  <c:v>-10.14453125</c:v>
                </c:pt>
                <c:pt idx="6580">
                  <c:v>-10.14453125</c:v>
                </c:pt>
                <c:pt idx="6581">
                  <c:v>-10.14453125</c:v>
                </c:pt>
                <c:pt idx="6582">
                  <c:v>-10.14453125</c:v>
                </c:pt>
                <c:pt idx="6583">
                  <c:v>-10.14453125</c:v>
                </c:pt>
                <c:pt idx="6584">
                  <c:v>-10.14453125</c:v>
                </c:pt>
                <c:pt idx="6585">
                  <c:v>-10.14453125</c:v>
                </c:pt>
                <c:pt idx="6586">
                  <c:v>-10.14453125</c:v>
                </c:pt>
                <c:pt idx="6587">
                  <c:v>-10.14453125</c:v>
                </c:pt>
                <c:pt idx="6588">
                  <c:v>-10.13671875</c:v>
                </c:pt>
                <c:pt idx="6589">
                  <c:v>-10.13671875</c:v>
                </c:pt>
                <c:pt idx="6590">
                  <c:v>-10.13671875</c:v>
                </c:pt>
                <c:pt idx="6591">
                  <c:v>-10.13671875</c:v>
                </c:pt>
                <c:pt idx="6592">
                  <c:v>-10.13671875</c:v>
                </c:pt>
                <c:pt idx="6593">
                  <c:v>-10.13671875</c:v>
                </c:pt>
                <c:pt idx="6594">
                  <c:v>-10.13671875</c:v>
                </c:pt>
                <c:pt idx="6595">
                  <c:v>-10.13671875</c:v>
                </c:pt>
                <c:pt idx="6596">
                  <c:v>-10.13671875</c:v>
                </c:pt>
                <c:pt idx="6597">
                  <c:v>-10.13671875</c:v>
                </c:pt>
                <c:pt idx="6598">
                  <c:v>-10.13671875</c:v>
                </c:pt>
                <c:pt idx="6599">
                  <c:v>-10.13671875</c:v>
                </c:pt>
                <c:pt idx="6600">
                  <c:v>-10.13671875</c:v>
                </c:pt>
                <c:pt idx="6601">
                  <c:v>-10.13671875</c:v>
                </c:pt>
                <c:pt idx="6602">
                  <c:v>-10.13671875</c:v>
                </c:pt>
                <c:pt idx="6603">
                  <c:v>-10.13671875</c:v>
                </c:pt>
                <c:pt idx="6604">
                  <c:v>-10.13671875</c:v>
                </c:pt>
                <c:pt idx="6605">
                  <c:v>-10.13671875</c:v>
                </c:pt>
                <c:pt idx="6606">
                  <c:v>-10.13671875</c:v>
                </c:pt>
                <c:pt idx="6607">
                  <c:v>-10.13671875</c:v>
                </c:pt>
                <c:pt idx="6608">
                  <c:v>-10.13671875</c:v>
                </c:pt>
                <c:pt idx="6609">
                  <c:v>-10.13671875</c:v>
                </c:pt>
                <c:pt idx="6610">
                  <c:v>-10.13671875</c:v>
                </c:pt>
                <c:pt idx="6611">
                  <c:v>-10.13671875</c:v>
                </c:pt>
                <c:pt idx="6612">
                  <c:v>-10.13671875</c:v>
                </c:pt>
                <c:pt idx="6613">
                  <c:v>-10.13671875</c:v>
                </c:pt>
                <c:pt idx="6614">
                  <c:v>-10.13671875</c:v>
                </c:pt>
                <c:pt idx="6615">
                  <c:v>-10.13671875</c:v>
                </c:pt>
                <c:pt idx="6616">
                  <c:v>-10.13671875</c:v>
                </c:pt>
                <c:pt idx="6617">
                  <c:v>-10.13671875</c:v>
                </c:pt>
                <c:pt idx="6618">
                  <c:v>-10.13671875</c:v>
                </c:pt>
                <c:pt idx="6619">
                  <c:v>-10.13671875</c:v>
                </c:pt>
                <c:pt idx="6620">
                  <c:v>-10.13671875</c:v>
                </c:pt>
                <c:pt idx="6621">
                  <c:v>-10.13671875</c:v>
                </c:pt>
                <c:pt idx="6622">
                  <c:v>-10.13671875</c:v>
                </c:pt>
                <c:pt idx="6623">
                  <c:v>-10.13671875</c:v>
                </c:pt>
                <c:pt idx="6624">
                  <c:v>-10.13671875</c:v>
                </c:pt>
                <c:pt idx="6625">
                  <c:v>-10.13671875</c:v>
                </c:pt>
                <c:pt idx="6626">
                  <c:v>-10.13671875</c:v>
                </c:pt>
                <c:pt idx="6627">
                  <c:v>-10.13671875</c:v>
                </c:pt>
                <c:pt idx="6628">
                  <c:v>-10.13671875</c:v>
                </c:pt>
                <c:pt idx="6629">
                  <c:v>-10.13671875</c:v>
                </c:pt>
                <c:pt idx="6630">
                  <c:v>-10.13671875</c:v>
                </c:pt>
                <c:pt idx="6631">
                  <c:v>-10.13671875</c:v>
                </c:pt>
                <c:pt idx="6632">
                  <c:v>-10.13671875</c:v>
                </c:pt>
                <c:pt idx="6633">
                  <c:v>-10.13671875</c:v>
                </c:pt>
                <c:pt idx="6634">
                  <c:v>-10.13671875</c:v>
                </c:pt>
                <c:pt idx="6635">
                  <c:v>-10.13671875</c:v>
                </c:pt>
                <c:pt idx="6636">
                  <c:v>-10.13671875</c:v>
                </c:pt>
                <c:pt idx="6637">
                  <c:v>-10.13671875</c:v>
                </c:pt>
                <c:pt idx="6638">
                  <c:v>-10.13671875</c:v>
                </c:pt>
                <c:pt idx="6639">
                  <c:v>-10.13671875</c:v>
                </c:pt>
                <c:pt idx="6640">
                  <c:v>-10.13671875</c:v>
                </c:pt>
                <c:pt idx="6641">
                  <c:v>-10.13671875</c:v>
                </c:pt>
                <c:pt idx="6642">
                  <c:v>-10.13671875</c:v>
                </c:pt>
                <c:pt idx="6643">
                  <c:v>-10.13671875</c:v>
                </c:pt>
                <c:pt idx="6644">
                  <c:v>-10.13671875</c:v>
                </c:pt>
                <c:pt idx="6645">
                  <c:v>-10.13671875</c:v>
                </c:pt>
                <c:pt idx="6646">
                  <c:v>-10.13671875</c:v>
                </c:pt>
                <c:pt idx="6647">
                  <c:v>-10.13671875</c:v>
                </c:pt>
                <c:pt idx="6648">
                  <c:v>-10.13671875</c:v>
                </c:pt>
                <c:pt idx="6649">
                  <c:v>-10.13671875</c:v>
                </c:pt>
                <c:pt idx="6650">
                  <c:v>-10.13671875</c:v>
                </c:pt>
                <c:pt idx="6651">
                  <c:v>-10.13671875</c:v>
                </c:pt>
                <c:pt idx="6652">
                  <c:v>-9.76171875</c:v>
                </c:pt>
                <c:pt idx="6653">
                  <c:v>-9.76171875</c:v>
                </c:pt>
                <c:pt idx="6654">
                  <c:v>-9.76171875</c:v>
                </c:pt>
                <c:pt idx="6655">
                  <c:v>-9.76171875</c:v>
                </c:pt>
                <c:pt idx="6656">
                  <c:v>-9.76171875</c:v>
                </c:pt>
                <c:pt idx="6657">
                  <c:v>-9.76171875</c:v>
                </c:pt>
                <c:pt idx="6658">
                  <c:v>-9.76171875</c:v>
                </c:pt>
                <c:pt idx="6659">
                  <c:v>-9.76171875</c:v>
                </c:pt>
                <c:pt idx="6660">
                  <c:v>-9.76171875</c:v>
                </c:pt>
                <c:pt idx="6661">
                  <c:v>-9.76171875</c:v>
                </c:pt>
                <c:pt idx="6662">
                  <c:v>-9.76171875</c:v>
                </c:pt>
                <c:pt idx="6663">
                  <c:v>-9.76171875</c:v>
                </c:pt>
                <c:pt idx="6664">
                  <c:v>-9.76171875</c:v>
                </c:pt>
                <c:pt idx="6665">
                  <c:v>-9.76171875</c:v>
                </c:pt>
                <c:pt idx="6666">
                  <c:v>-9.76171875</c:v>
                </c:pt>
                <c:pt idx="6667">
                  <c:v>-9.76171875</c:v>
                </c:pt>
                <c:pt idx="6668">
                  <c:v>-9.76171875</c:v>
                </c:pt>
                <c:pt idx="6669">
                  <c:v>-9.76171875</c:v>
                </c:pt>
                <c:pt idx="6670">
                  <c:v>-9.76171875</c:v>
                </c:pt>
                <c:pt idx="6671">
                  <c:v>-9.76171875</c:v>
                </c:pt>
                <c:pt idx="6672">
                  <c:v>-9.76171875</c:v>
                </c:pt>
                <c:pt idx="6673">
                  <c:v>-9.76171875</c:v>
                </c:pt>
                <c:pt idx="6674">
                  <c:v>-9.76171875</c:v>
                </c:pt>
                <c:pt idx="6675">
                  <c:v>-9.76171875</c:v>
                </c:pt>
                <c:pt idx="6676">
                  <c:v>-9.76171875</c:v>
                </c:pt>
                <c:pt idx="6677">
                  <c:v>-9.76171875</c:v>
                </c:pt>
                <c:pt idx="6678">
                  <c:v>-9.76171875</c:v>
                </c:pt>
                <c:pt idx="6679">
                  <c:v>-9.76171875</c:v>
                </c:pt>
                <c:pt idx="6680">
                  <c:v>-9.76171875</c:v>
                </c:pt>
                <c:pt idx="6681">
                  <c:v>-9.76171875</c:v>
                </c:pt>
                <c:pt idx="6682">
                  <c:v>-9.76171875</c:v>
                </c:pt>
                <c:pt idx="6683">
                  <c:v>-9.76171875</c:v>
                </c:pt>
                <c:pt idx="6684">
                  <c:v>-9.76171875</c:v>
                </c:pt>
                <c:pt idx="6685">
                  <c:v>-9.76171875</c:v>
                </c:pt>
                <c:pt idx="6686">
                  <c:v>-9.76171875</c:v>
                </c:pt>
                <c:pt idx="6687">
                  <c:v>-9.76171875</c:v>
                </c:pt>
                <c:pt idx="6688">
                  <c:v>-9.76171875</c:v>
                </c:pt>
                <c:pt idx="6689">
                  <c:v>-9.76171875</c:v>
                </c:pt>
                <c:pt idx="6690">
                  <c:v>-9.76171875</c:v>
                </c:pt>
                <c:pt idx="6691">
                  <c:v>-9.76171875</c:v>
                </c:pt>
                <c:pt idx="6692">
                  <c:v>-9.76171875</c:v>
                </c:pt>
                <c:pt idx="6693">
                  <c:v>-9.76171875</c:v>
                </c:pt>
                <c:pt idx="6694">
                  <c:v>-9.76171875</c:v>
                </c:pt>
                <c:pt idx="6695">
                  <c:v>-9.76171875</c:v>
                </c:pt>
                <c:pt idx="6696">
                  <c:v>-9.76171875</c:v>
                </c:pt>
                <c:pt idx="6697">
                  <c:v>-9.76171875</c:v>
                </c:pt>
                <c:pt idx="6698">
                  <c:v>-9.76171875</c:v>
                </c:pt>
                <c:pt idx="6699">
                  <c:v>-9.76171875</c:v>
                </c:pt>
                <c:pt idx="6700">
                  <c:v>-9.76171875</c:v>
                </c:pt>
                <c:pt idx="6701">
                  <c:v>-9.76171875</c:v>
                </c:pt>
                <c:pt idx="6702">
                  <c:v>-9.76171875</c:v>
                </c:pt>
                <c:pt idx="6703">
                  <c:v>-9.76171875</c:v>
                </c:pt>
                <c:pt idx="6704">
                  <c:v>-9.76171875</c:v>
                </c:pt>
                <c:pt idx="6705">
                  <c:v>-9.76171875</c:v>
                </c:pt>
                <c:pt idx="6706">
                  <c:v>-9.76171875</c:v>
                </c:pt>
                <c:pt idx="6707">
                  <c:v>-9.76171875</c:v>
                </c:pt>
                <c:pt idx="6708">
                  <c:v>-9.76171875</c:v>
                </c:pt>
                <c:pt idx="6709">
                  <c:v>-9.76171875</c:v>
                </c:pt>
                <c:pt idx="6710">
                  <c:v>-9.76171875</c:v>
                </c:pt>
                <c:pt idx="6711">
                  <c:v>-9.76171875</c:v>
                </c:pt>
                <c:pt idx="6712">
                  <c:v>-9.76171875</c:v>
                </c:pt>
                <c:pt idx="6713">
                  <c:v>-9.76171875</c:v>
                </c:pt>
                <c:pt idx="6714">
                  <c:v>-9.76171875</c:v>
                </c:pt>
                <c:pt idx="6715">
                  <c:v>-9.76171875</c:v>
                </c:pt>
                <c:pt idx="6716">
                  <c:v>-9.76171875</c:v>
                </c:pt>
                <c:pt idx="6717">
                  <c:v>-9.76171875</c:v>
                </c:pt>
                <c:pt idx="6718">
                  <c:v>-9.76171875</c:v>
                </c:pt>
                <c:pt idx="6719">
                  <c:v>-9.76171875</c:v>
                </c:pt>
                <c:pt idx="6720">
                  <c:v>-9.76171875</c:v>
                </c:pt>
                <c:pt idx="6721">
                  <c:v>-9.76171875</c:v>
                </c:pt>
                <c:pt idx="6722">
                  <c:v>-9.76171875</c:v>
                </c:pt>
                <c:pt idx="6723">
                  <c:v>-9.76171875</c:v>
                </c:pt>
                <c:pt idx="6724">
                  <c:v>-9.69140625</c:v>
                </c:pt>
                <c:pt idx="6725">
                  <c:v>-9.69140625</c:v>
                </c:pt>
                <c:pt idx="6726">
                  <c:v>-9.69140625</c:v>
                </c:pt>
                <c:pt idx="6727">
                  <c:v>-9.69140625</c:v>
                </c:pt>
                <c:pt idx="6728">
                  <c:v>-9.69140625</c:v>
                </c:pt>
                <c:pt idx="6729">
                  <c:v>-9.69140625</c:v>
                </c:pt>
                <c:pt idx="6730">
                  <c:v>-9.69140625</c:v>
                </c:pt>
                <c:pt idx="6731">
                  <c:v>-9.69140625</c:v>
                </c:pt>
                <c:pt idx="6732">
                  <c:v>-9.69140625</c:v>
                </c:pt>
                <c:pt idx="6733">
                  <c:v>-9.69140625</c:v>
                </c:pt>
                <c:pt idx="6734">
                  <c:v>-9.69140625</c:v>
                </c:pt>
                <c:pt idx="6735">
                  <c:v>-9.69140625</c:v>
                </c:pt>
                <c:pt idx="6736">
                  <c:v>-9.69140625</c:v>
                </c:pt>
                <c:pt idx="6737">
                  <c:v>-9.69140625</c:v>
                </c:pt>
                <c:pt idx="6738">
                  <c:v>-9.69140625</c:v>
                </c:pt>
                <c:pt idx="6739">
                  <c:v>-9.69140625</c:v>
                </c:pt>
                <c:pt idx="6740">
                  <c:v>-9.69140625</c:v>
                </c:pt>
                <c:pt idx="6741">
                  <c:v>-9.69140625</c:v>
                </c:pt>
                <c:pt idx="6742">
                  <c:v>-9.69140625</c:v>
                </c:pt>
                <c:pt idx="6743">
                  <c:v>-9.69140625</c:v>
                </c:pt>
                <c:pt idx="6744">
                  <c:v>-9.69140625</c:v>
                </c:pt>
                <c:pt idx="6745">
                  <c:v>-9.69140625</c:v>
                </c:pt>
                <c:pt idx="6746">
                  <c:v>-9.69140625</c:v>
                </c:pt>
                <c:pt idx="6747">
                  <c:v>-9.69140625</c:v>
                </c:pt>
                <c:pt idx="6748">
                  <c:v>-9.69140625</c:v>
                </c:pt>
                <c:pt idx="6749">
                  <c:v>-9.69140625</c:v>
                </c:pt>
                <c:pt idx="6750">
                  <c:v>-9.69140625</c:v>
                </c:pt>
                <c:pt idx="6751">
                  <c:v>-9.69140625</c:v>
                </c:pt>
                <c:pt idx="6752">
                  <c:v>-9.69140625</c:v>
                </c:pt>
                <c:pt idx="6753">
                  <c:v>-9.69140625</c:v>
                </c:pt>
                <c:pt idx="6754">
                  <c:v>-9.69140625</c:v>
                </c:pt>
                <c:pt idx="6755">
                  <c:v>-9.69140625</c:v>
                </c:pt>
                <c:pt idx="6756">
                  <c:v>-9.69140625</c:v>
                </c:pt>
                <c:pt idx="6757">
                  <c:v>-9.69140625</c:v>
                </c:pt>
                <c:pt idx="6758">
                  <c:v>-9.69140625</c:v>
                </c:pt>
                <c:pt idx="6759">
                  <c:v>-9.69140625</c:v>
                </c:pt>
                <c:pt idx="6760">
                  <c:v>-9.69140625</c:v>
                </c:pt>
                <c:pt idx="6761">
                  <c:v>-9.69140625</c:v>
                </c:pt>
                <c:pt idx="6762">
                  <c:v>-9.69140625</c:v>
                </c:pt>
                <c:pt idx="6763">
                  <c:v>-9.69140625</c:v>
                </c:pt>
                <c:pt idx="6764">
                  <c:v>-9.69140625</c:v>
                </c:pt>
                <c:pt idx="6765">
                  <c:v>-9.69140625</c:v>
                </c:pt>
                <c:pt idx="6766">
                  <c:v>-9.69140625</c:v>
                </c:pt>
                <c:pt idx="6767">
                  <c:v>-9.69140625</c:v>
                </c:pt>
                <c:pt idx="6768">
                  <c:v>-9.69140625</c:v>
                </c:pt>
                <c:pt idx="6769">
                  <c:v>-9.69140625</c:v>
                </c:pt>
                <c:pt idx="6770">
                  <c:v>-9.69140625</c:v>
                </c:pt>
                <c:pt idx="6771">
                  <c:v>-9.69140625</c:v>
                </c:pt>
                <c:pt idx="6772">
                  <c:v>-9.69140625</c:v>
                </c:pt>
                <c:pt idx="6773">
                  <c:v>-9.69140625</c:v>
                </c:pt>
                <c:pt idx="6774">
                  <c:v>-9.69140625</c:v>
                </c:pt>
                <c:pt idx="6775">
                  <c:v>-9.69140625</c:v>
                </c:pt>
                <c:pt idx="6776">
                  <c:v>-9.69140625</c:v>
                </c:pt>
                <c:pt idx="6777">
                  <c:v>-9.69140625</c:v>
                </c:pt>
                <c:pt idx="6778">
                  <c:v>-9.69140625</c:v>
                </c:pt>
                <c:pt idx="6779">
                  <c:v>-9.69140625</c:v>
                </c:pt>
                <c:pt idx="6780">
                  <c:v>-9.69140625</c:v>
                </c:pt>
                <c:pt idx="6781">
                  <c:v>-9.69140625</c:v>
                </c:pt>
                <c:pt idx="6782">
                  <c:v>-9.69140625</c:v>
                </c:pt>
                <c:pt idx="6783">
                  <c:v>-9.69140625</c:v>
                </c:pt>
                <c:pt idx="6784">
                  <c:v>-9.69140625</c:v>
                </c:pt>
                <c:pt idx="6785">
                  <c:v>-9.69140625</c:v>
                </c:pt>
                <c:pt idx="6786">
                  <c:v>-9.69140625</c:v>
                </c:pt>
                <c:pt idx="6787">
                  <c:v>-9.69140625</c:v>
                </c:pt>
                <c:pt idx="6788">
                  <c:v>-9.69140625</c:v>
                </c:pt>
                <c:pt idx="6789">
                  <c:v>-9.69140625</c:v>
                </c:pt>
                <c:pt idx="6790">
                  <c:v>-9.69140625</c:v>
                </c:pt>
                <c:pt idx="6791">
                  <c:v>-9.69140625</c:v>
                </c:pt>
                <c:pt idx="6792">
                  <c:v>-9.69140625</c:v>
                </c:pt>
                <c:pt idx="6793">
                  <c:v>-9.69140625</c:v>
                </c:pt>
                <c:pt idx="6794">
                  <c:v>-9.69140625</c:v>
                </c:pt>
                <c:pt idx="6795">
                  <c:v>-9.69140625</c:v>
                </c:pt>
                <c:pt idx="6796">
                  <c:v>-9.69140625</c:v>
                </c:pt>
                <c:pt idx="6797">
                  <c:v>-9.69140625</c:v>
                </c:pt>
                <c:pt idx="6798">
                  <c:v>-9.69140625</c:v>
                </c:pt>
                <c:pt idx="6799">
                  <c:v>-9.62890625</c:v>
                </c:pt>
                <c:pt idx="6800">
                  <c:v>-9.62890625</c:v>
                </c:pt>
                <c:pt idx="6801">
                  <c:v>-9.62890625</c:v>
                </c:pt>
                <c:pt idx="6802">
                  <c:v>-9.62890625</c:v>
                </c:pt>
                <c:pt idx="6803">
                  <c:v>-9.62890625</c:v>
                </c:pt>
                <c:pt idx="6804">
                  <c:v>-9.62890625</c:v>
                </c:pt>
                <c:pt idx="6805">
                  <c:v>-9.62890625</c:v>
                </c:pt>
                <c:pt idx="6806">
                  <c:v>-9.62890625</c:v>
                </c:pt>
                <c:pt idx="6807">
                  <c:v>-9.62890625</c:v>
                </c:pt>
                <c:pt idx="6808">
                  <c:v>-9.62890625</c:v>
                </c:pt>
                <c:pt idx="6809">
                  <c:v>-9.62890625</c:v>
                </c:pt>
                <c:pt idx="6810">
                  <c:v>-9.62890625</c:v>
                </c:pt>
                <c:pt idx="6811">
                  <c:v>-9.62890625</c:v>
                </c:pt>
                <c:pt idx="6812">
                  <c:v>-9.62890625</c:v>
                </c:pt>
                <c:pt idx="6813">
                  <c:v>-9.62890625</c:v>
                </c:pt>
                <c:pt idx="6814">
                  <c:v>-9.62890625</c:v>
                </c:pt>
                <c:pt idx="6815">
                  <c:v>-9.62890625</c:v>
                </c:pt>
                <c:pt idx="6816">
                  <c:v>-9.62890625</c:v>
                </c:pt>
                <c:pt idx="6817">
                  <c:v>-9.62890625</c:v>
                </c:pt>
                <c:pt idx="6818">
                  <c:v>-9.62890625</c:v>
                </c:pt>
                <c:pt idx="6819">
                  <c:v>-9.62890625</c:v>
                </c:pt>
                <c:pt idx="6820">
                  <c:v>-9.62890625</c:v>
                </c:pt>
                <c:pt idx="6821">
                  <c:v>-9.62890625</c:v>
                </c:pt>
                <c:pt idx="6822">
                  <c:v>-9.62890625</c:v>
                </c:pt>
                <c:pt idx="6823">
                  <c:v>-9.62890625</c:v>
                </c:pt>
                <c:pt idx="6824">
                  <c:v>-9.62890625</c:v>
                </c:pt>
                <c:pt idx="6825">
                  <c:v>-9.62890625</c:v>
                </c:pt>
                <c:pt idx="6826">
                  <c:v>-9.62890625</c:v>
                </c:pt>
                <c:pt idx="6827">
                  <c:v>-9.62890625</c:v>
                </c:pt>
                <c:pt idx="6828">
                  <c:v>-9.62890625</c:v>
                </c:pt>
                <c:pt idx="6829">
                  <c:v>-9.62890625</c:v>
                </c:pt>
                <c:pt idx="6830">
                  <c:v>-9.62890625</c:v>
                </c:pt>
                <c:pt idx="6831">
                  <c:v>-9.62890625</c:v>
                </c:pt>
                <c:pt idx="6832">
                  <c:v>-9.62890625</c:v>
                </c:pt>
                <c:pt idx="6833">
                  <c:v>-9.62890625</c:v>
                </c:pt>
                <c:pt idx="6834">
                  <c:v>-9.62890625</c:v>
                </c:pt>
                <c:pt idx="6835">
                  <c:v>-9.62890625</c:v>
                </c:pt>
                <c:pt idx="6836">
                  <c:v>-9.62890625</c:v>
                </c:pt>
                <c:pt idx="6837">
                  <c:v>-9.62890625</c:v>
                </c:pt>
                <c:pt idx="6838">
                  <c:v>-9.62890625</c:v>
                </c:pt>
                <c:pt idx="6839">
                  <c:v>-9.62890625</c:v>
                </c:pt>
                <c:pt idx="6840">
                  <c:v>-9.62890625</c:v>
                </c:pt>
                <c:pt idx="6841">
                  <c:v>-9.62890625</c:v>
                </c:pt>
                <c:pt idx="6842">
                  <c:v>-9.62890625</c:v>
                </c:pt>
                <c:pt idx="6843">
                  <c:v>-9.62890625</c:v>
                </c:pt>
                <c:pt idx="6844">
                  <c:v>-9.62890625</c:v>
                </c:pt>
                <c:pt idx="6845">
                  <c:v>-9.62890625</c:v>
                </c:pt>
                <c:pt idx="6846">
                  <c:v>-9.62890625</c:v>
                </c:pt>
                <c:pt idx="6847">
                  <c:v>-9.62890625</c:v>
                </c:pt>
                <c:pt idx="6848">
                  <c:v>-9.62890625</c:v>
                </c:pt>
                <c:pt idx="6849">
                  <c:v>-9.62890625</c:v>
                </c:pt>
                <c:pt idx="6850">
                  <c:v>-9.62890625</c:v>
                </c:pt>
                <c:pt idx="6851">
                  <c:v>-9.62890625</c:v>
                </c:pt>
                <c:pt idx="6852">
                  <c:v>-9.62890625</c:v>
                </c:pt>
                <c:pt idx="6853">
                  <c:v>-9.62890625</c:v>
                </c:pt>
                <c:pt idx="6854">
                  <c:v>-9.62890625</c:v>
                </c:pt>
                <c:pt idx="6855">
                  <c:v>-9.62890625</c:v>
                </c:pt>
                <c:pt idx="6856">
                  <c:v>-9.62890625</c:v>
                </c:pt>
                <c:pt idx="6857">
                  <c:v>-9.62890625</c:v>
                </c:pt>
                <c:pt idx="6858">
                  <c:v>-9.62890625</c:v>
                </c:pt>
                <c:pt idx="6859">
                  <c:v>-9.62890625</c:v>
                </c:pt>
                <c:pt idx="6860">
                  <c:v>-9.62890625</c:v>
                </c:pt>
                <c:pt idx="6861">
                  <c:v>-9.62890625</c:v>
                </c:pt>
                <c:pt idx="6862">
                  <c:v>-9.62890625</c:v>
                </c:pt>
                <c:pt idx="6863">
                  <c:v>-9.62890625</c:v>
                </c:pt>
                <c:pt idx="6864">
                  <c:v>-9.62890625</c:v>
                </c:pt>
                <c:pt idx="6865">
                  <c:v>-9.62890625</c:v>
                </c:pt>
                <c:pt idx="6866">
                  <c:v>-9.62890625</c:v>
                </c:pt>
                <c:pt idx="6867">
                  <c:v>-9.58984375</c:v>
                </c:pt>
                <c:pt idx="6868">
                  <c:v>-9.58984375</c:v>
                </c:pt>
                <c:pt idx="6869">
                  <c:v>-9.58984375</c:v>
                </c:pt>
                <c:pt idx="6870">
                  <c:v>-9.58984375</c:v>
                </c:pt>
                <c:pt idx="6871">
                  <c:v>-9.58984375</c:v>
                </c:pt>
                <c:pt idx="6872">
                  <c:v>-9.58984375</c:v>
                </c:pt>
                <c:pt idx="6873">
                  <c:v>-9.58984375</c:v>
                </c:pt>
                <c:pt idx="6874">
                  <c:v>-9.58984375</c:v>
                </c:pt>
                <c:pt idx="6875">
                  <c:v>-9.58984375</c:v>
                </c:pt>
                <c:pt idx="6876">
                  <c:v>-9.58984375</c:v>
                </c:pt>
                <c:pt idx="6877">
                  <c:v>-9.58984375</c:v>
                </c:pt>
                <c:pt idx="6878">
                  <c:v>-9.58984375</c:v>
                </c:pt>
                <c:pt idx="6879">
                  <c:v>-9.58984375</c:v>
                </c:pt>
                <c:pt idx="6880">
                  <c:v>-9.58984375</c:v>
                </c:pt>
                <c:pt idx="6881">
                  <c:v>-9.58984375</c:v>
                </c:pt>
                <c:pt idx="6882">
                  <c:v>-9.58984375</c:v>
                </c:pt>
                <c:pt idx="6883">
                  <c:v>-9.58984375</c:v>
                </c:pt>
                <c:pt idx="6884">
                  <c:v>-9.58984375</c:v>
                </c:pt>
                <c:pt idx="6885">
                  <c:v>-9.58984375</c:v>
                </c:pt>
                <c:pt idx="6886">
                  <c:v>-9.58984375</c:v>
                </c:pt>
                <c:pt idx="6887">
                  <c:v>-9.58984375</c:v>
                </c:pt>
                <c:pt idx="6888">
                  <c:v>-9.58984375</c:v>
                </c:pt>
                <c:pt idx="6889">
                  <c:v>-9.58984375</c:v>
                </c:pt>
                <c:pt idx="6890">
                  <c:v>-9.58984375</c:v>
                </c:pt>
                <c:pt idx="6891">
                  <c:v>-9.58984375</c:v>
                </c:pt>
                <c:pt idx="6892">
                  <c:v>-9.58984375</c:v>
                </c:pt>
                <c:pt idx="6893">
                  <c:v>-9.58984375</c:v>
                </c:pt>
                <c:pt idx="6894">
                  <c:v>-9.58984375</c:v>
                </c:pt>
                <c:pt idx="6895">
                  <c:v>-9.58984375</c:v>
                </c:pt>
                <c:pt idx="6896">
                  <c:v>-9.58984375</c:v>
                </c:pt>
                <c:pt idx="6897">
                  <c:v>-9.58984375</c:v>
                </c:pt>
                <c:pt idx="6898">
                  <c:v>-9.58984375</c:v>
                </c:pt>
                <c:pt idx="6899">
                  <c:v>-9.58984375</c:v>
                </c:pt>
                <c:pt idx="6900">
                  <c:v>-9.58984375</c:v>
                </c:pt>
                <c:pt idx="6901">
                  <c:v>-9.58984375</c:v>
                </c:pt>
                <c:pt idx="6902">
                  <c:v>-9.58984375</c:v>
                </c:pt>
                <c:pt idx="6903">
                  <c:v>-9.58984375</c:v>
                </c:pt>
                <c:pt idx="6904">
                  <c:v>-9.58984375</c:v>
                </c:pt>
                <c:pt idx="6905">
                  <c:v>-9.58984375</c:v>
                </c:pt>
                <c:pt idx="6906">
                  <c:v>-9.58984375</c:v>
                </c:pt>
                <c:pt idx="6907">
                  <c:v>-9.58984375</c:v>
                </c:pt>
                <c:pt idx="6908">
                  <c:v>-9.58984375</c:v>
                </c:pt>
                <c:pt idx="6909">
                  <c:v>-9.58984375</c:v>
                </c:pt>
                <c:pt idx="6910">
                  <c:v>-9.58984375</c:v>
                </c:pt>
                <c:pt idx="6911">
                  <c:v>-9.58984375</c:v>
                </c:pt>
                <c:pt idx="6912">
                  <c:v>-9.58984375</c:v>
                </c:pt>
                <c:pt idx="6913">
                  <c:v>-9.58984375</c:v>
                </c:pt>
                <c:pt idx="6914">
                  <c:v>-9.58984375</c:v>
                </c:pt>
                <c:pt idx="6915">
                  <c:v>-9.58984375</c:v>
                </c:pt>
                <c:pt idx="6916">
                  <c:v>-9.58984375</c:v>
                </c:pt>
                <c:pt idx="6917">
                  <c:v>-9.58984375</c:v>
                </c:pt>
                <c:pt idx="6918">
                  <c:v>-9.58984375</c:v>
                </c:pt>
                <c:pt idx="6919">
                  <c:v>-9.58984375</c:v>
                </c:pt>
                <c:pt idx="6920">
                  <c:v>-9.58984375</c:v>
                </c:pt>
                <c:pt idx="6921">
                  <c:v>-9.58984375</c:v>
                </c:pt>
                <c:pt idx="6922">
                  <c:v>-9.58984375</c:v>
                </c:pt>
                <c:pt idx="6923">
                  <c:v>-9.58984375</c:v>
                </c:pt>
                <c:pt idx="6924">
                  <c:v>-9.58984375</c:v>
                </c:pt>
                <c:pt idx="6925">
                  <c:v>-9.58984375</c:v>
                </c:pt>
                <c:pt idx="6926">
                  <c:v>-9.58984375</c:v>
                </c:pt>
                <c:pt idx="6927">
                  <c:v>-9.58984375</c:v>
                </c:pt>
                <c:pt idx="6928">
                  <c:v>-9.58984375</c:v>
                </c:pt>
                <c:pt idx="6929">
                  <c:v>-9.58984375</c:v>
                </c:pt>
                <c:pt idx="6930">
                  <c:v>-9.58984375</c:v>
                </c:pt>
                <c:pt idx="6931">
                  <c:v>-9.58984375</c:v>
                </c:pt>
                <c:pt idx="6932">
                  <c:v>-9.58984375</c:v>
                </c:pt>
                <c:pt idx="6933">
                  <c:v>-9.58984375</c:v>
                </c:pt>
                <c:pt idx="6934">
                  <c:v>-9.58984375</c:v>
                </c:pt>
                <c:pt idx="6935">
                  <c:v>-9.58984375</c:v>
                </c:pt>
                <c:pt idx="6936">
                  <c:v>-9.58984375</c:v>
                </c:pt>
                <c:pt idx="6937">
                  <c:v>-9.58984375</c:v>
                </c:pt>
                <c:pt idx="6938">
                  <c:v>-9.58984375</c:v>
                </c:pt>
                <c:pt idx="6939">
                  <c:v>-9.58984375</c:v>
                </c:pt>
                <c:pt idx="6940">
                  <c:v>-9.58984375</c:v>
                </c:pt>
                <c:pt idx="6941">
                  <c:v>-9.58984375</c:v>
                </c:pt>
                <c:pt idx="6942">
                  <c:v>-9.58984375</c:v>
                </c:pt>
                <c:pt idx="6943">
                  <c:v>-9.58984375</c:v>
                </c:pt>
                <c:pt idx="6944">
                  <c:v>-9.58984375</c:v>
                </c:pt>
                <c:pt idx="6945">
                  <c:v>-9.58984375</c:v>
                </c:pt>
                <c:pt idx="6946">
                  <c:v>-9.58984375</c:v>
                </c:pt>
                <c:pt idx="6947">
                  <c:v>-9.58984375</c:v>
                </c:pt>
                <c:pt idx="6948">
                  <c:v>-9.58984375</c:v>
                </c:pt>
                <c:pt idx="6949">
                  <c:v>-9.58984375</c:v>
                </c:pt>
                <c:pt idx="6950">
                  <c:v>-9.58984375</c:v>
                </c:pt>
                <c:pt idx="6951">
                  <c:v>-9.58984375</c:v>
                </c:pt>
                <c:pt idx="6952">
                  <c:v>-9.58984375</c:v>
                </c:pt>
                <c:pt idx="6953">
                  <c:v>-9.4140625</c:v>
                </c:pt>
                <c:pt idx="6954">
                  <c:v>-9.4140625</c:v>
                </c:pt>
                <c:pt idx="6955">
                  <c:v>-9.4140625</c:v>
                </c:pt>
                <c:pt idx="6956">
                  <c:v>-9.4140625</c:v>
                </c:pt>
                <c:pt idx="6957">
                  <c:v>-9.4140625</c:v>
                </c:pt>
                <c:pt idx="6958">
                  <c:v>-9.4140625</c:v>
                </c:pt>
                <c:pt idx="6959">
                  <c:v>-9.4140625</c:v>
                </c:pt>
                <c:pt idx="6960">
                  <c:v>-9.4140625</c:v>
                </c:pt>
                <c:pt idx="6961">
                  <c:v>-9.4140625</c:v>
                </c:pt>
                <c:pt idx="6962">
                  <c:v>-9.4140625</c:v>
                </c:pt>
                <c:pt idx="6963">
                  <c:v>-9.4140625</c:v>
                </c:pt>
                <c:pt idx="6964">
                  <c:v>-9.4140625</c:v>
                </c:pt>
                <c:pt idx="6965">
                  <c:v>-9.4140625</c:v>
                </c:pt>
                <c:pt idx="6966">
                  <c:v>-9.4140625</c:v>
                </c:pt>
                <c:pt idx="6967">
                  <c:v>-9.4140625</c:v>
                </c:pt>
                <c:pt idx="6968">
                  <c:v>-9.4140625</c:v>
                </c:pt>
                <c:pt idx="6969">
                  <c:v>-9.4140625</c:v>
                </c:pt>
                <c:pt idx="6970">
                  <c:v>-9.4140625</c:v>
                </c:pt>
                <c:pt idx="6971">
                  <c:v>-9.4140625</c:v>
                </c:pt>
                <c:pt idx="6972">
                  <c:v>-9.4140625</c:v>
                </c:pt>
                <c:pt idx="6973">
                  <c:v>-9.4140625</c:v>
                </c:pt>
                <c:pt idx="6974">
                  <c:v>-9.4140625</c:v>
                </c:pt>
                <c:pt idx="6975">
                  <c:v>-9.4140625</c:v>
                </c:pt>
                <c:pt idx="6976">
                  <c:v>-9.4140625</c:v>
                </c:pt>
                <c:pt idx="6977">
                  <c:v>-9.4140625</c:v>
                </c:pt>
                <c:pt idx="6978">
                  <c:v>-9.4140625</c:v>
                </c:pt>
                <c:pt idx="6979">
                  <c:v>-9.4140625</c:v>
                </c:pt>
                <c:pt idx="6980">
                  <c:v>-9.4140625</c:v>
                </c:pt>
                <c:pt idx="6981">
                  <c:v>-9.4140625</c:v>
                </c:pt>
                <c:pt idx="6982">
                  <c:v>-9.4140625</c:v>
                </c:pt>
                <c:pt idx="6983">
                  <c:v>-9.4140625</c:v>
                </c:pt>
                <c:pt idx="6984">
                  <c:v>-9.4140625</c:v>
                </c:pt>
                <c:pt idx="6985">
                  <c:v>-9.4140625</c:v>
                </c:pt>
                <c:pt idx="6986">
                  <c:v>-9.4140625</c:v>
                </c:pt>
                <c:pt idx="6987">
                  <c:v>-9.4140625</c:v>
                </c:pt>
                <c:pt idx="6988">
                  <c:v>-9.4140625</c:v>
                </c:pt>
                <c:pt idx="6989">
                  <c:v>-9.4140625</c:v>
                </c:pt>
                <c:pt idx="6990">
                  <c:v>-9.4140625</c:v>
                </c:pt>
                <c:pt idx="6991">
                  <c:v>-9.4140625</c:v>
                </c:pt>
                <c:pt idx="6992">
                  <c:v>-9.4140625</c:v>
                </c:pt>
                <c:pt idx="6993">
                  <c:v>-9.4140625</c:v>
                </c:pt>
                <c:pt idx="6994">
                  <c:v>-9.4140625</c:v>
                </c:pt>
                <c:pt idx="6995">
                  <c:v>-9.4140625</c:v>
                </c:pt>
                <c:pt idx="6996">
                  <c:v>-9.4140625</c:v>
                </c:pt>
                <c:pt idx="6997">
                  <c:v>-9.4140625</c:v>
                </c:pt>
                <c:pt idx="6998">
                  <c:v>-9.4140625</c:v>
                </c:pt>
                <c:pt idx="6999">
                  <c:v>-9.4140625</c:v>
                </c:pt>
                <c:pt idx="7000">
                  <c:v>-9.4140625</c:v>
                </c:pt>
                <c:pt idx="7001">
                  <c:v>-9.4140625</c:v>
                </c:pt>
                <c:pt idx="7002">
                  <c:v>-9.4140625</c:v>
                </c:pt>
                <c:pt idx="7003">
                  <c:v>-9.4140625</c:v>
                </c:pt>
                <c:pt idx="7004">
                  <c:v>-9.4140625</c:v>
                </c:pt>
                <c:pt idx="7005">
                  <c:v>-9.4140625</c:v>
                </c:pt>
                <c:pt idx="7006">
                  <c:v>-9.4140625</c:v>
                </c:pt>
                <c:pt idx="7007">
                  <c:v>-9.4140625</c:v>
                </c:pt>
                <c:pt idx="7008">
                  <c:v>-9.4140625</c:v>
                </c:pt>
                <c:pt idx="7009">
                  <c:v>-9.4140625</c:v>
                </c:pt>
                <c:pt idx="7010">
                  <c:v>-9.4140625</c:v>
                </c:pt>
                <c:pt idx="7011">
                  <c:v>-9.4140625</c:v>
                </c:pt>
                <c:pt idx="7012">
                  <c:v>-9.4140625</c:v>
                </c:pt>
                <c:pt idx="7013">
                  <c:v>-9.4140625</c:v>
                </c:pt>
                <c:pt idx="7014">
                  <c:v>-9.4140625</c:v>
                </c:pt>
                <c:pt idx="7015">
                  <c:v>-9.4140625</c:v>
                </c:pt>
                <c:pt idx="7016">
                  <c:v>-9.4140625</c:v>
                </c:pt>
                <c:pt idx="7017">
                  <c:v>-9.4140625</c:v>
                </c:pt>
                <c:pt idx="7018">
                  <c:v>-9.4140625</c:v>
                </c:pt>
                <c:pt idx="7019">
                  <c:v>-9.4140625</c:v>
                </c:pt>
                <c:pt idx="7020">
                  <c:v>-9.4140625</c:v>
                </c:pt>
                <c:pt idx="7021">
                  <c:v>-9.4140625</c:v>
                </c:pt>
                <c:pt idx="7022">
                  <c:v>-9.4140625</c:v>
                </c:pt>
                <c:pt idx="7023">
                  <c:v>-9.4140625</c:v>
                </c:pt>
                <c:pt idx="7024">
                  <c:v>-9.4140625</c:v>
                </c:pt>
                <c:pt idx="7025">
                  <c:v>-9.4140625</c:v>
                </c:pt>
                <c:pt idx="7026">
                  <c:v>-9.4140625</c:v>
                </c:pt>
                <c:pt idx="7027">
                  <c:v>-9.4140625</c:v>
                </c:pt>
                <c:pt idx="7028">
                  <c:v>-9.4140625</c:v>
                </c:pt>
                <c:pt idx="7029">
                  <c:v>-9.4140625</c:v>
                </c:pt>
                <c:pt idx="7030">
                  <c:v>-9.4140625</c:v>
                </c:pt>
                <c:pt idx="7031">
                  <c:v>-9.4140625</c:v>
                </c:pt>
                <c:pt idx="7032">
                  <c:v>-9.4140625</c:v>
                </c:pt>
                <c:pt idx="7033">
                  <c:v>-9.4140625</c:v>
                </c:pt>
                <c:pt idx="7034">
                  <c:v>-9.4140625</c:v>
                </c:pt>
                <c:pt idx="7035">
                  <c:v>-9.4140625</c:v>
                </c:pt>
                <c:pt idx="7036">
                  <c:v>-9.4140625</c:v>
                </c:pt>
                <c:pt idx="7037">
                  <c:v>-9.4140625</c:v>
                </c:pt>
                <c:pt idx="7038">
                  <c:v>-9.4140625</c:v>
                </c:pt>
                <c:pt idx="7039">
                  <c:v>-9.4140625</c:v>
                </c:pt>
                <c:pt idx="7040">
                  <c:v>-9.4140625</c:v>
                </c:pt>
                <c:pt idx="7041">
                  <c:v>-9.1953125</c:v>
                </c:pt>
                <c:pt idx="7042">
                  <c:v>-9.1953125</c:v>
                </c:pt>
                <c:pt idx="7043">
                  <c:v>-9.1953125</c:v>
                </c:pt>
                <c:pt idx="7044">
                  <c:v>-9.1953125</c:v>
                </c:pt>
                <c:pt idx="7045">
                  <c:v>-9.1953125</c:v>
                </c:pt>
                <c:pt idx="7046">
                  <c:v>-9.1953125</c:v>
                </c:pt>
                <c:pt idx="7047">
                  <c:v>-9.1953125</c:v>
                </c:pt>
                <c:pt idx="7048">
                  <c:v>-9.1953125</c:v>
                </c:pt>
                <c:pt idx="7049">
                  <c:v>-9.1953125</c:v>
                </c:pt>
                <c:pt idx="7050">
                  <c:v>-9.1953125</c:v>
                </c:pt>
                <c:pt idx="7051">
                  <c:v>-9.1953125</c:v>
                </c:pt>
                <c:pt idx="7052">
                  <c:v>-9.1953125</c:v>
                </c:pt>
                <c:pt idx="7053">
                  <c:v>-9.1953125</c:v>
                </c:pt>
                <c:pt idx="7054">
                  <c:v>-9.1953125</c:v>
                </c:pt>
                <c:pt idx="7055">
                  <c:v>-9.1953125</c:v>
                </c:pt>
                <c:pt idx="7056">
                  <c:v>-9.1953125</c:v>
                </c:pt>
                <c:pt idx="7057">
                  <c:v>-9.1953125</c:v>
                </c:pt>
                <c:pt idx="7058">
                  <c:v>-9.1953125</c:v>
                </c:pt>
                <c:pt idx="7059">
                  <c:v>-9.1953125</c:v>
                </c:pt>
                <c:pt idx="7060">
                  <c:v>-9.1953125</c:v>
                </c:pt>
                <c:pt idx="7061">
                  <c:v>-9.1953125</c:v>
                </c:pt>
                <c:pt idx="7062">
                  <c:v>-9.1953125</c:v>
                </c:pt>
                <c:pt idx="7063">
                  <c:v>-9.1953125</c:v>
                </c:pt>
                <c:pt idx="7064">
                  <c:v>-9.1953125</c:v>
                </c:pt>
                <c:pt idx="7065">
                  <c:v>-9.1953125</c:v>
                </c:pt>
                <c:pt idx="7066">
                  <c:v>-9.1953125</c:v>
                </c:pt>
                <c:pt idx="7067">
                  <c:v>-9.1953125</c:v>
                </c:pt>
                <c:pt idx="7068">
                  <c:v>-9.1953125</c:v>
                </c:pt>
                <c:pt idx="7069">
                  <c:v>-9.1953125</c:v>
                </c:pt>
                <c:pt idx="7070">
                  <c:v>-9.1953125</c:v>
                </c:pt>
                <c:pt idx="7071">
                  <c:v>-9.1953125</c:v>
                </c:pt>
                <c:pt idx="7072">
                  <c:v>-9.1953125</c:v>
                </c:pt>
                <c:pt idx="7073">
                  <c:v>-9.1953125</c:v>
                </c:pt>
                <c:pt idx="7074">
                  <c:v>-9.1953125</c:v>
                </c:pt>
                <c:pt idx="7075">
                  <c:v>-9.1953125</c:v>
                </c:pt>
                <c:pt idx="7076">
                  <c:v>-9.1953125</c:v>
                </c:pt>
                <c:pt idx="7077">
                  <c:v>-9.1953125</c:v>
                </c:pt>
                <c:pt idx="7078">
                  <c:v>-9.1953125</c:v>
                </c:pt>
                <c:pt idx="7079">
                  <c:v>-9.1953125</c:v>
                </c:pt>
                <c:pt idx="7080">
                  <c:v>-9.1953125</c:v>
                </c:pt>
                <c:pt idx="7081">
                  <c:v>-9.1953125</c:v>
                </c:pt>
                <c:pt idx="7082">
                  <c:v>-9.1953125</c:v>
                </c:pt>
                <c:pt idx="7083">
                  <c:v>-9.1953125</c:v>
                </c:pt>
                <c:pt idx="7084">
                  <c:v>-9.1953125</c:v>
                </c:pt>
                <c:pt idx="7085">
                  <c:v>-9.1953125</c:v>
                </c:pt>
                <c:pt idx="7086">
                  <c:v>-9.1953125</c:v>
                </c:pt>
                <c:pt idx="7087">
                  <c:v>-9.1953125</c:v>
                </c:pt>
                <c:pt idx="7088">
                  <c:v>-9.1953125</c:v>
                </c:pt>
                <c:pt idx="7089">
                  <c:v>-9.1953125</c:v>
                </c:pt>
                <c:pt idx="7090">
                  <c:v>-9.1953125</c:v>
                </c:pt>
                <c:pt idx="7091">
                  <c:v>-9.1953125</c:v>
                </c:pt>
                <c:pt idx="7092">
                  <c:v>-9.1953125</c:v>
                </c:pt>
                <c:pt idx="7093">
                  <c:v>-9.1953125</c:v>
                </c:pt>
                <c:pt idx="7094">
                  <c:v>-9.1953125</c:v>
                </c:pt>
                <c:pt idx="7095">
                  <c:v>-9.1953125</c:v>
                </c:pt>
                <c:pt idx="7096">
                  <c:v>-9.1953125</c:v>
                </c:pt>
                <c:pt idx="7097">
                  <c:v>-9.1953125</c:v>
                </c:pt>
                <c:pt idx="7098">
                  <c:v>-9.1953125</c:v>
                </c:pt>
                <c:pt idx="7099">
                  <c:v>-9.1953125</c:v>
                </c:pt>
                <c:pt idx="7100">
                  <c:v>-9.1953125</c:v>
                </c:pt>
                <c:pt idx="7101">
                  <c:v>-9.1953125</c:v>
                </c:pt>
                <c:pt idx="7102">
                  <c:v>-9.1953125</c:v>
                </c:pt>
                <c:pt idx="7103">
                  <c:v>-9.1953125</c:v>
                </c:pt>
                <c:pt idx="7104">
                  <c:v>-9.1953125</c:v>
                </c:pt>
                <c:pt idx="7105">
                  <c:v>-9.1953125</c:v>
                </c:pt>
                <c:pt idx="7106">
                  <c:v>-9.1953125</c:v>
                </c:pt>
                <c:pt idx="7107">
                  <c:v>-9.1953125</c:v>
                </c:pt>
                <c:pt idx="7108">
                  <c:v>-9.1953125</c:v>
                </c:pt>
                <c:pt idx="7109">
                  <c:v>-9.1953125</c:v>
                </c:pt>
                <c:pt idx="7110">
                  <c:v>-9.1953125</c:v>
                </c:pt>
                <c:pt idx="7111">
                  <c:v>-9.1953125</c:v>
                </c:pt>
                <c:pt idx="7112">
                  <c:v>-9.1953125</c:v>
                </c:pt>
                <c:pt idx="7113">
                  <c:v>-9.1953125</c:v>
                </c:pt>
                <c:pt idx="7114">
                  <c:v>-9.1953125</c:v>
                </c:pt>
                <c:pt idx="7115">
                  <c:v>-9.14453125</c:v>
                </c:pt>
                <c:pt idx="7116">
                  <c:v>-9.14453125</c:v>
                </c:pt>
                <c:pt idx="7117">
                  <c:v>-9.14453125</c:v>
                </c:pt>
                <c:pt idx="7118">
                  <c:v>-9.14453125</c:v>
                </c:pt>
                <c:pt idx="7119">
                  <c:v>-9.14453125</c:v>
                </c:pt>
                <c:pt idx="7120">
                  <c:v>-9.14453125</c:v>
                </c:pt>
                <c:pt idx="7121">
                  <c:v>-9.14453125</c:v>
                </c:pt>
                <c:pt idx="7122">
                  <c:v>-9.14453125</c:v>
                </c:pt>
                <c:pt idx="7123">
                  <c:v>-9.14453125</c:v>
                </c:pt>
                <c:pt idx="7124">
                  <c:v>-9.14453125</c:v>
                </c:pt>
                <c:pt idx="7125">
                  <c:v>-9.14453125</c:v>
                </c:pt>
                <c:pt idx="7126">
                  <c:v>-9.14453125</c:v>
                </c:pt>
                <c:pt idx="7127">
                  <c:v>-9.14453125</c:v>
                </c:pt>
                <c:pt idx="7128">
                  <c:v>-9.14453125</c:v>
                </c:pt>
                <c:pt idx="7129">
                  <c:v>-9.14453125</c:v>
                </c:pt>
                <c:pt idx="7130">
                  <c:v>-9.14453125</c:v>
                </c:pt>
                <c:pt idx="7131">
                  <c:v>-9.14453125</c:v>
                </c:pt>
                <c:pt idx="7132">
                  <c:v>-9.14453125</c:v>
                </c:pt>
                <c:pt idx="7133">
                  <c:v>-9.14453125</c:v>
                </c:pt>
                <c:pt idx="7134">
                  <c:v>-9.14453125</c:v>
                </c:pt>
                <c:pt idx="7135">
                  <c:v>-9.14453125</c:v>
                </c:pt>
                <c:pt idx="7136">
                  <c:v>-9.14453125</c:v>
                </c:pt>
                <c:pt idx="7137">
                  <c:v>-9.14453125</c:v>
                </c:pt>
                <c:pt idx="7138">
                  <c:v>-9.14453125</c:v>
                </c:pt>
                <c:pt idx="7139">
                  <c:v>-9.14453125</c:v>
                </c:pt>
                <c:pt idx="7140">
                  <c:v>-9.14453125</c:v>
                </c:pt>
                <c:pt idx="7141">
                  <c:v>-9.14453125</c:v>
                </c:pt>
                <c:pt idx="7142">
                  <c:v>-9.14453125</c:v>
                </c:pt>
                <c:pt idx="7143">
                  <c:v>-9.14453125</c:v>
                </c:pt>
                <c:pt idx="7144">
                  <c:v>-9.14453125</c:v>
                </c:pt>
                <c:pt idx="7145">
                  <c:v>-9.14453125</c:v>
                </c:pt>
                <c:pt idx="7146">
                  <c:v>-9.14453125</c:v>
                </c:pt>
                <c:pt idx="7147">
                  <c:v>-9.14453125</c:v>
                </c:pt>
                <c:pt idx="7148">
                  <c:v>-9.14453125</c:v>
                </c:pt>
                <c:pt idx="7149">
                  <c:v>-9.14453125</c:v>
                </c:pt>
                <c:pt idx="7150">
                  <c:v>-9.14453125</c:v>
                </c:pt>
                <c:pt idx="7151">
                  <c:v>-9.14453125</c:v>
                </c:pt>
                <c:pt idx="7152">
                  <c:v>-9.14453125</c:v>
                </c:pt>
                <c:pt idx="7153">
                  <c:v>-9.14453125</c:v>
                </c:pt>
                <c:pt idx="7154">
                  <c:v>-9.14453125</c:v>
                </c:pt>
                <c:pt idx="7155">
                  <c:v>-9.14453125</c:v>
                </c:pt>
                <c:pt idx="7156">
                  <c:v>-9.14453125</c:v>
                </c:pt>
                <c:pt idx="7157">
                  <c:v>-9.14453125</c:v>
                </c:pt>
                <c:pt idx="7158">
                  <c:v>-9.14453125</c:v>
                </c:pt>
                <c:pt idx="7159">
                  <c:v>-9.14453125</c:v>
                </c:pt>
                <c:pt idx="7160">
                  <c:v>-9.14453125</c:v>
                </c:pt>
                <c:pt idx="7161">
                  <c:v>-9.14453125</c:v>
                </c:pt>
                <c:pt idx="7162">
                  <c:v>-9.14453125</c:v>
                </c:pt>
                <c:pt idx="7163">
                  <c:v>-9.14453125</c:v>
                </c:pt>
                <c:pt idx="7164">
                  <c:v>-9.14453125</c:v>
                </c:pt>
                <c:pt idx="7165">
                  <c:v>-9.14453125</c:v>
                </c:pt>
                <c:pt idx="7166">
                  <c:v>-9.14453125</c:v>
                </c:pt>
                <c:pt idx="7167">
                  <c:v>-9.14453125</c:v>
                </c:pt>
                <c:pt idx="7168">
                  <c:v>-9.14453125</c:v>
                </c:pt>
                <c:pt idx="7169">
                  <c:v>-9.14453125</c:v>
                </c:pt>
                <c:pt idx="7170">
                  <c:v>-9.14453125</c:v>
                </c:pt>
                <c:pt idx="7171">
                  <c:v>-9.14453125</c:v>
                </c:pt>
                <c:pt idx="7172">
                  <c:v>-9.14453125</c:v>
                </c:pt>
                <c:pt idx="7173">
                  <c:v>-9.14453125</c:v>
                </c:pt>
                <c:pt idx="7174">
                  <c:v>-9.14453125</c:v>
                </c:pt>
                <c:pt idx="7175">
                  <c:v>-9.14453125</c:v>
                </c:pt>
                <c:pt idx="7176">
                  <c:v>-9.14453125</c:v>
                </c:pt>
                <c:pt idx="7177">
                  <c:v>-9.14453125</c:v>
                </c:pt>
                <c:pt idx="7178">
                  <c:v>-9.14453125</c:v>
                </c:pt>
                <c:pt idx="7179">
                  <c:v>-9.14453125</c:v>
                </c:pt>
                <c:pt idx="7180">
                  <c:v>-9.14453125</c:v>
                </c:pt>
                <c:pt idx="7181">
                  <c:v>-9.14453125</c:v>
                </c:pt>
                <c:pt idx="7182">
                  <c:v>-9.14453125</c:v>
                </c:pt>
                <c:pt idx="7183">
                  <c:v>-9.14453125</c:v>
                </c:pt>
                <c:pt idx="7184">
                  <c:v>-9.14453125</c:v>
                </c:pt>
                <c:pt idx="7185">
                  <c:v>-9.14453125</c:v>
                </c:pt>
                <c:pt idx="7186">
                  <c:v>-9.14453125</c:v>
                </c:pt>
                <c:pt idx="7187">
                  <c:v>-9.14453125</c:v>
                </c:pt>
                <c:pt idx="7188">
                  <c:v>-9.14453125</c:v>
                </c:pt>
                <c:pt idx="7189">
                  <c:v>-9.14453125</c:v>
                </c:pt>
                <c:pt idx="7190">
                  <c:v>-9.14453125</c:v>
                </c:pt>
                <c:pt idx="7191">
                  <c:v>-9.14453125</c:v>
                </c:pt>
                <c:pt idx="7192">
                  <c:v>-9.14453125</c:v>
                </c:pt>
                <c:pt idx="7193">
                  <c:v>-9.14453125</c:v>
                </c:pt>
                <c:pt idx="7194">
                  <c:v>-9.14453125</c:v>
                </c:pt>
                <c:pt idx="7195">
                  <c:v>-9.13671875</c:v>
                </c:pt>
                <c:pt idx="7196">
                  <c:v>-9.13671875</c:v>
                </c:pt>
                <c:pt idx="7197">
                  <c:v>-9.13671875</c:v>
                </c:pt>
                <c:pt idx="7198">
                  <c:v>-9.13671875</c:v>
                </c:pt>
                <c:pt idx="7199">
                  <c:v>-9.13671875</c:v>
                </c:pt>
                <c:pt idx="7200">
                  <c:v>-9.13671875</c:v>
                </c:pt>
                <c:pt idx="7201">
                  <c:v>-9.13671875</c:v>
                </c:pt>
                <c:pt idx="7202">
                  <c:v>-9.13671875</c:v>
                </c:pt>
                <c:pt idx="7203">
                  <c:v>-9.13671875</c:v>
                </c:pt>
                <c:pt idx="7204">
                  <c:v>-9.13671875</c:v>
                </c:pt>
                <c:pt idx="7205">
                  <c:v>-9.13671875</c:v>
                </c:pt>
                <c:pt idx="7206">
                  <c:v>-9.13671875</c:v>
                </c:pt>
                <c:pt idx="7207">
                  <c:v>-9.13671875</c:v>
                </c:pt>
                <c:pt idx="7208">
                  <c:v>-9.13671875</c:v>
                </c:pt>
                <c:pt idx="7209">
                  <c:v>-9.13671875</c:v>
                </c:pt>
                <c:pt idx="7210">
                  <c:v>-9.13671875</c:v>
                </c:pt>
                <c:pt idx="7211">
                  <c:v>-9.13671875</c:v>
                </c:pt>
                <c:pt idx="7212">
                  <c:v>-9.13671875</c:v>
                </c:pt>
                <c:pt idx="7213">
                  <c:v>-9.13671875</c:v>
                </c:pt>
                <c:pt idx="7214">
                  <c:v>-9.13671875</c:v>
                </c:pt>
                <c:pt idx="7215">
                  <c:v>-9.13671875</c:v>
                </c:pt>
                <c:pt idx="7216">
                  <c:v>-9.13671875</c:v>
                </c:pt>
                <c:pt idx="7217">
                  <c:v>-9.13671875</c:v>
                </c:pt>
                <c:pt idx="7218">
                  <c:v>-9.13671875</c:v>
                </c:pt>
                <c:pt idx="7219">
                  <c:v>-9.13671875</c:v>
                </c:pt>
                <c:pt idx="7220">
                  <c:v>-9.13671875</c:v>
                </c:pt>
                <c:pt idx="7221">
                  <c:v>-9.13671875</c:v>
                </c:pt>
                <c:pt idx="7222">
                  <c:v>-9.13671875</c:v>
                </c:pt>
                <c:pt idx="7223">
                  <c:v>-9.13671875</c:v>
                </c:pt>
                <c:pt idx="7224">
                  <c:v>-9.13671875</c:v>
                </c:pt>
                <c:pt idx="7225">
                  <c:v>-9.13671875</c:v>
                </c:pt>
                <c:pt idx="7226">
                  <c:v>-9.13671875</c:v>
                </c:pt>
                <c:pt idx="7227">
                  <c:v>-9.13671875</c:v>
                </c:pt>
                <c:pt idx="7228">
                  <c:v>-9.13671875</c:v>
                </c:pt>
                <c:pt idx="7229">
                  <c:v>-9.13671875</c:v>
                </c:pt>
                <c:pt idx="7230">
                  <c:v>-9.13671875</c:v>
                </c:pt>
                <c:pt idx="7231">
                  <c:v>-9.13671875</c:v>
                </c:pt>
                <c:pt idx="7232">
                  <c:v>-9.13671875</c:v>
                </c:pt>
                <c:pt idx="7233">
                  <c:v>-9.13671875</c:v>
                </c:pt>
                <c:pt idx="7234">
                  <c:v>-9.13671875</c:v>
                </c:pt>
                <c:pt idx="7235">
                  <c:v>-9.13671875</c:v>
                </c:pt>
                <c:pt idx="7236">
                  <c:v>-9.13671875</c:v>
                </c:pt>
                <c:pt idx="7237">
                  <c:v>-9.13671875</c:v>
                </c:pt>
                <c:pt idx="7238">
                  <c:v>-9.13671875</c:v>
                </c:pt>
                <c:pt idx="7239">
                  <c:v>-9.13671875</c:v>
                </c:pt>
                <c:pt idx="7240">
                  <c:v>-9.13671875</c:v>
                </c:pt>
                <c:pt idx="7241">
                  <c:v>-9.13671875</c:v>
                </c:pt>
                <c:pt idx="7242">
                  <c:v>-9.13671875</c:v>
                </c:pt>
                <c:pt idx="7243">
                  <c:v>-9.13671875</c:v>
                </c:pt>
                <c:pt idx="7244">
                  <c:v>-9.13671875</c:v>
                </c:pt>
                <c:pt idx="7245">
                  <c:v>-9.13671875</c:v>
                </c:pt>
                <c:pt idx="7246">
                  <c:v>-9.13671875</c:v>
                </c:pt>
                <c:pt idx="7247">
                  <c:v>-9.13671875</c:v>
                </c:pt>
                <c:pt idx="7248">
                  <c:v>-9.13671875</c:v>
                </c:pt>
                <c:pt idx="7249">
                  <c:v>-9.13671875</c:v>
                </c:pt>
                <c:pt idx="7250">
                  <c:v>-9.13671875</c:v>
                </c:pt>
                <c:pt idx="7251">
                  <c:v>-9.13671875</c:v>
                </c:pt>
                <c:pt idx="7252">
                  <c:v>-9.13671875</c:v>
                </c:pt>
                <c:pt idx="7253">
                  <c:v>-9.13671875</c:v>
                </c:pt>
                <c:pt idx="7254">
                  <c:v>-9.13671875</c:v>
                </c:pt>
                <c:pt idx="7255">
                  <c:v>-9.13671875</c:v>
                </c:pt>
                <c:pt idx="7256">
                  <c:v>-9.13671875</c:v>
                </c:pt>
                <c:pt idx="7257">
                  <c:v>-9.13671875</c:v>
                </c:pt>
                <c:pt idx="7258">
                  <c:v>-9.13671875</c:v>
                </c:pt>
                <c:pt idx="7259">
                  <c:v>-9.13671875</c:v>
                </c:pt>
                <c:pt idx="7260">
                  <c:v>-9.13671875</c:v>
                </c:pt>
                <c:pt idx="7261">
                  <c:v>-9.13671875</c:v>
                </c:pt>
                <c:pt idx="7262">
                  <c:v>-9.13671875</c:v>
                </c:pt>
                <c:pt idx="7263">
                  <c:v>-9.13671875</c:v>
                </c:pt>
                <c:pt idx="7264">
                  <c:v>-9.13671875</c:v>
                </c:pt>
                <c:pt idx="7265">
                  <c:v>-9.13671875</c:v>
                </c:pt>
                <c:pt idx="7266">
                  <c:v>-9.13671875</c:v>
                </c:pt>
                <c:pt idx="7267">
                  <c:v>-9.13671875</c:v>
                </c:pt>
                <c:pt idx="7268">
                  <c:v>-9.13671875</c:v>
                </c:pt>
                <c:pt idx="7269">
                  <c:v>-9.13671875</c:v>
                </c:pt>
                <c:pt idx="7270">
                  <c:v>-9.13671875</c:v>
                </c:pt>
                <c:pt idx="7271">
                  <c:v>-9.13671875</c:v>
                </c:pt>
                <c:pt idx="7272">
                  <c:v>-9.13671875</c:v>
                </c:pt>
                <c:pt idx="7273">
                  <c:v>-9.13671875</c:v>
                </c:pt>
                <c:pt idx="7274">
                  <c:v>-9.13671875</c:v>
                </c:pt>
                <c:pt idx="7275">
                  <c:v>-9.13671875</c:v>
                </c:pt>
                <c:pt idx="7276">
                  <c:v>-9.13671875</c:v>
                </c:pt>
                <c:pt idx="7277">
                  <c:v>-8.76171875</c:v>
                </c:pt>
                <c:pt idx="7278">
                  <c:v>-8.76171875</c:v>
                </c:pt>
                <c:pt idx="7279">
                  <c:v>-8.76171875</c:v>
                </c:pt>
                <c:pt idx="7280">
                  <c:v>-8.76171875</c:v>
                </c:pt>
                <c:pt idx="7281">
                  <c:v>-8.76171875</c:v>
                </c:pt>
                <c:pt idx="7282">
                  <c:v>-8.76171875</c:v>
                </c:pt>
                <c:pt idx="7283">
                  <c:v>-8.76171875</c:v>
                </c:pt>
                <c:pt idx="7284">
                  <c:v>-8.76171875</c:v>
                </c:pt>
                <c:pt idx="7285">
                  <c:v>-8.76171875</c:v>
                </c:pt>
                <c:pt idx="7286">
                  <c:v>-8.76171875</c:v>
                </c:pt>
                <c:pt idx="7287">
                  <c:v>-8.76171875</c:v>
                </c:pt>
                <c:pt idx="7288">
                  <c:v>-8.76171875</c:v>
                </c:pt>
                <c:pt idx="7289">
                  <c:v>-8.76171875</c:v>
                </c:pt>
                <c:pt idx="7290">
                  <c:v>-8.76171875</c:v>
                </c:pt>
                <c:pt idx="7291">
                  <c:v>-8.76171875</c:v>
                </c:pt>
                <c:pt idx="7292">
                  <c:v>-8.76171875</c:v>
                </c:pt>
                <c:pt idx="7293">
                  <c:v>-8.76171875</c:v>
                </c:pt>
                <c:pt idx="7294">
                  <c:v>-8.76171875</c:v>
                </c:pt>
                <c:pt idx="7295">
                  <c:v>-8.76171875</c:v>
                </c:pt>
                <c:pt idx="7296">
                  <c:v>-8.76171875</c:v>
                </c:pt>
                <c:pt idx="7297">
                  <c:v>-8.76171875</c:v>
                </c:pt>
                <c:pt idx="7298">
                  <c:v>-8.76171875</c:v>
                </c:pt>
                <c:pt idx="7299">
                  <c:v>-8.76171875</c:v>
                </c:pt>
                <c:pt idx="7300">
                  <c:v>-8.76171875</c:v>
                </c:pt>
                <c:pt idx="7301">
                  <c:v>-8.76171875</c:v>
                </c:pt>
                <c:pt idx="7302">
                  <c:v>-8.76171875</c:v>
                </c:pt>
                <c:pt idx="7303">
                  <c:v>-8.76171875</c:v>
                </c:pt>
                <c:pt idx="7304">
                  <c:v>-8.76171875</c:v>
                </c:pt>
                <c:pt idx="7305">
                  <c:v>-8.76171875</c:v>
                </c:pt>
                <c:pt idx="7306">
                  <c:v>-8.76171875</c:v>
                </c:pt>
                <c:pt idx="7307">
                  <c:v>-8.76171875</c:v>
                </c:pt>
                <c:pt idx="7308">
                  <c:v>-8.76171875</c:v>
                </c:pt>
                <c:pt idx="7309">
                  <c:v>-8.76171875</c:v>
                </c:pt>
                <c:pt idx="7310">
                  <c:v>-8.76171875</c:v>
                </c:pt>
                <c:pt idx="7311">
                  <c:v>-8.76171875</c:v>
                </c:pt>
                <c:pt idx="7312">
                  <c:v>-8.76171875</c:v>
                </c:pt>
                <c:pt idx="7313">
                  <c:v>-8.76171875</c:v>
                </c:pt>
                <c:pt idx="7314">
                  <c:v>-8.76171875</c:v>
                </c:pt>
                <c:pt idx="7315">
                  <c:v>-8.76171875</c:v>
                </c:pt>
                <c:pt idx="7316">
                  <c:v>-8.76171875</c:v>
                </c:pt>
                <c:pt idx="7317">
                  <c:v>-8.76171875</c:v>
                </c:pt>
                <c:pt idx="7318">
                  <c:v>-8.76171875</c:v>
                </c:pt>
                <c:pt idx="7319">
                  <c:v>-8.76171875</c:v>
                </c:pt>
                <c:pt idx="7320">
                  <c:v>-8.76171875</c:v>
                </c:pt>
                <c:pt idx="7321">
                  <c:v>-8.76171875</c:v>
                </c:pt>
                <c:pt idx="7322">
                  <c:v>-8.76171875</c:v>
                </c:pt>
                <c:pt idx="7323">
                  <c:v>-8.76171875</c:v>
                </c:pt>
                <c:pt idx="7324">
                  <c:v>-8.76171875</c:v>
                </c:pt>
                <c:pt idx="7325">
                  <c:v>-8.76171875</c:v>
                </c:pt>
                <c:pt idx="7326">
                  <c:v>-8.76171875</c:v>
                </c:pt>
                <c:pt idx="7327">
                  <c:v>-8.76171875</c:v>
                </c:pt>
                <c:pt idx="7328">
                  <c:v>-8.76171875</c:v>
                </c:pt>
                <c:pt idx="7329">
                  <c:v>-8.76171875</c:v>
                </c:pt>
                <c:pt idx="7330">
                  <c:v>-8.76171875</c:v>
                </c:pt>
                <c:pt idx="7331">
                  <c:v>-8.76171875</c:v>
                </c:pt>
                <c:pt idx="7332">
                  <c:v>-8.76171875</c:v>
                </c:pt>
                <c:pt idx="7333">
                  <c:v>-8.76171875</c:v>
                </c:pt>
                <c:pt idx="7334">
                  <c:v>-8.76171875</c:v>
                </c:pt>
                <c:pt idx="7335">
                  <c:v>-8.76171875</c:v>
                </c:pt>
                <c:pt idx="7336">
                  <c:v>-8.76171875</c:v>
                </c:pt>
                <c:pt idx="7337">
                  <c:v>-8.76171875</c:v>
                </c:pt>
                <c:pt idx="7338">
                  <c:v>-8.76171875</c:v>
                </c:pt>
                <c:pt idx="7339">
                  <c:v>-8.76171875</c:v>
                </c:pt>
                <c:pt idx="7340">
                  <c:v>-8.76171875</c:v>
                </c:pt>
                <c:pt idx="7341">
                  <c:v>-8.76171875</c:v>
                </c:pt>
                <c:pt idx="7342">
                  <c:v>-8.76171875</c:v>
                </c:pt>
                <c:pt idx="7343">
                  <c:v>-8.76171875</c:v>
                </c:pt>
                <c:pt idx="7344">
                  <c:v>-8.76171875</c:v>
                </c:pt>
                <c:pt idx="7345">
                  <c:v>-8.76171875</c:v>
                </c:pt>
                <c:pt idx="7346">
                  <c:v>-8.76171875</c:v>
                </c:pt>
                <c:pt idx="7347">
                  <c:v>-8.76171875</c:v>
                </c:pt>
                <c:pt idx="7348">
                  <c:v>-8.76171875</c:v>
                </c:pt>
                <c:pt idx="7349">
                  <c:v>-8.76171875</c:v>
                </c:pt>
                <c:pt idx="7350">
                  <c:v>-8.76171875</c:v>
                </c:pt>
                <c:pt idx="7351">
                  <c:v>-8.76171875</c:v>
                </c:pt>
                <c:pt idx="7352">
                  <c:v>-8.76171875</c:v>
                </c:pt>
                <c:pt idx="7353">
                  <c:v>-8.76171875</c:v>
                </c:pt>
                <c:pt idx="7354">
                  <c:v>-8.76171875</c:v>
                </c:pt>
                <c:pt idx="7355">
                  <c:v>-8.76171875</c:v>
                </c:pt>
                <c:pt idx="7356">
                  <c:v>-8.76171875</c:v>
                </c:pt>
                <c:pt idx="7357">
                  <c:v>-8.76171875</c:v>
                </c:pt>
                <c:pt idx="7358">
                  <c:v>-8.76171875</c:v>
                </c:pt>
                <c:pt idx="7359">
                  <c:v>-8.76171875</c:v>
                </c:pt>
                <c:pt idx="7360">
                  <c:v>-8.76171875</c:v>
                </c:pt>
                <c:pt idx="7361">
                  <c:v>-8.76171875</c:v>
                </c:pt>
                <c:pt idx="7362">
                  <c:v>-8.76171875</c:v>
                </c:pt>
                <c:pt idx="7363">
                  <c:v>-8.76171875</c:v>
                </c:pt>
                <c:pt idx="7364">
                  <c:v>-8.76171875</c:v>
                </c:pt>
                <c:pt idx="7365">
                  <c:v>-8.76171875</c:v>
                </c:pt>
                <c:pt idx="7366">
                  <c:v>-8.76171875</c:v>
                </c:pt>
                <c:pt idx="7367">
                  <c:v>-8.76171875</c:v>
                </c:pt>
                <c:pt idx="7368">
                  <c:v>-8.76171875</c:v>
                </c:pt>
                <c:pt idx="7369">
                  <c:v>-8.76171875</c:v>
                </c:pt>
                <c:pt idx="7370">
                  <c:v>-8.76171875</c:v>
                </c:pt>
                <c:pt idx="7371">
                  <c:v>-8.76171875</c:v>
                </c:pt>
                <c:pt idx="7372">
                  <c:v>-8.69140625</c:v>
                </c:pt>
                <c:pt idx="7373">
                  <c:v>-8.69140625</c:v>
                </c:pt>
                <c:pt idx="7374">
                  <c:v>-8.69140625</c:v>
                </c:pt>
                <c:pt idx="7375">
                  <c:v>-8.69140625</c:v>
                </c:pt>
                <c:pt idx="7376">
                  <c:v>-8.69140625</c:v>
                </c:pt>
                <c:pt idx="7377">
                  <c:v>-8.69140625</c:v>
                </c:pt>
                <c:pt idx="7378">
                  <c:v>-8.69140625</c:v>
                </c:pt>
                <c:pt idx="7379">
                  <c:v>-8.69140625</c:v>
                </c:pt>
                <c:pt idx="7380">
                  <c:v>-8.69140625</c:v>
                </c:pt>
                <c:pt idx="7381">
                  <c:v>-8.69140625</c:v>
                </c:pt>
                <c:pt idx="7382">
                  <c:v>-8.69140625</c:v>
                </c:pt>
                <c:pt idx="7383">
                  <c:v>-8.69140625</c:v>
                </c:pt>
                <c:pt idx="7384">
                  <c:v>-8.69140625</c:v>
                </c:pt>
                <c:pt idx="7385">
                  <c:v>-8.69140625</c:v>
                </c:pt>
                <c:pt idx="7386">
                  <c:v>-8.69140625</c:v>
                </c:pt>
                <c:pt idx="7387">
                  <c:v>-8.69140625</c:v>
                </c:pt>
                <c:pt idx="7388">
                  <c:v>-8.69140625</c:v>
                </c:pt>
                <c:pt idx="7389">
                  <c:v>-8.69140625</c:v>
                </c:pt>
                <c:pt idx="7390">
                  <c:v>-8.69140625</c:v>
                </c:pt>
                <c:pt idx="7391">
                  <c:v>-8.69140625</c:v>
                </c:pt>
                <c:pt idx="7392">
                  <c:v>-8.69140625</c:v>
                </c:pt>
                <c:pt idx="7393">
                  <c:v>-8.69140625</c:v>
                </c:pt>
                <c:pt idx="7394">
                  <c:v>-8.69140625</c:v>
                </c:pt>
                <c:pt idx="7395">
                  <c:v>-8.69140625</c:v>
                </c:pt>
                <c:pt idx="7396">
                  <c:v>-8.69140625</c:v>
                </c:pt>
                <c:pt idx="7397">
                  <c:v>-8.69140625</c:v>
                </c:pt>
                <c:pt idx="7398">
                  <c:v>-8.69140625</c:v>
                </c:pt>
                <c:pt idx="7399">
                  <c:v>-8.69140625</c:v>
                </c:pt>
                <c:pt idx="7400">
                  <c:v>-8.69140625</c:v>
                </c:pt>
                <c:pt idx="7401">
                  <c:v>-8.69140625</c:v>
                </c:pt>
                <c:pt idx="7402">
                  <c:v>-8.69140625</c:v>
                </c:pt>
                <c:pt idx="7403">
                  <c:v>-8.69140625</c:v>
                </c:pt>
                <c:pt idx="7404">
                  <c:v>-8.69140625</c:v>
                </c:pt>
                <c:pt idx="7405">
                  <c:v>-8.69140625</c:v>
                </c:pt>
                <c:pt idx="7406">
                  <c:v>-8.69140625</c:v>
                </c:pt>
                <c:pt idx="7407">
                  <c:v>-8.69140625</c:v>
                </c:pt>
                <c:pt idx="7408">
                  <c:v>-8.69140625</c:v>
                </c:pt>
                <c:pt idx="7409">
                  <c:v>-8.69140625</c:v>
                </c:pt>
                <c:pt idx="7410">
                  <c:v>-8.69140625</c:v>
                </c:pt>
                <c:pt idx="7411">
                  <c:v>-8.69140625</c:v>
                </c:pt>
                <c:pt idx="7412">
                  <c:v>-8.69140625</c:v>
                </c:pt>
                <c:pt idx="7413">
                  <c:v>-8.69140625</c:v>
                </c:pt>
                <c:pt idx="7414">
                  <c:v>-8.69140625</c:v>
                </c:pt>
                <c:pt idx="7415">
                  <c:v>-8.69140625</c:v>
                </c:pt>
                <c:pt idx="7416">
                  <c:v>-8.69140625</c:v>
                </c:pt>
                <c:pt idx="7417">
                  <c:v>-8.69140625</c:v>
                </c:pt>
                <c:pt idx="7418">
                  <c:v>-8.69140625</c:v>
                </c:pt>
                <c:pt idx="7419">
                  <c:v>-8.69140625</c:v>
                </c:pt>
                <c:pt idx="7420">
                  <c:v>-8.69140625</c:v>
                </c:pt>
                <c:pt idx="7421">
                  <c:v>-8.69140625</c:v>
                </c:pt>
                <c:pt idx="7422">
                  <c:v>-8.69140625</c:v>
                </c:pt>
                <c:pt idx="7423">
                  <c:v>-8.69140625</c:v>
                </c:pt>
                <c:pt idx="7424">
                  <c:v>-8.69140625</c:v>
                </c:pt>
                <c:pt idx="7425">
                  <c:v>-8.69140625</c:v>
                </c:pt>
                <c:pt idx="7426">
                  <c:v>-8.69140625</c:v>
                </c:pt>
                <c:pt idx="7427">
                  <c:v>-8.69140625</c:v>
                </c:pt>
                <c:pt idx="7428">
                  <c:v>-8.69140625</c:v>
                </c:pt>
                <c:pt idx="7429">
                  <c:v>-8.69140625</c:v>
                </c:pt>
                <c:pt idx="7430">
                  <c:v>-8.69140625</c:v>
                </c:pt>
                <c:pt idx="7431">
                  <c:v>-8.69140625</c:v>
                </c:pt>
                <c:pt idx="7432">
                  <c:v>-8.69140625</c:v>
                </c:pt>
                <c:pt idx="7433">
                  <c:v>-8.69140625</c:v>
                </c:pt>
                <c:pt idx="7434">
                  <c:v>-8.69140625</c:v>
                </c:pt>
                <c:pt idx="7435">
                  <c:v>-8.69140625</c:v>
                </c:pt>
                <c:pt idx="7436">
                  <c:v>-8.69140625</c:v>
                </c:pt>
                <c:pt idx="7437">
                  <c:v>-8.69140625</c:v>
                </c:pt>
                <c:pt idx="7438">
                  <c:v>-8.69140625</c:v>
                </c:pt>
                <c:pt idx="7439">
                  <c:v>-8.69140625</c:v>
                </c:pt>
                <c:pt idx="7440">
                  <c:v>-8.69140625</c:v>
                </c:pt>
                <c:pt idx="7441">
                  <c:v>-8.69140625</c:v>
                </c:pt>
                <c:pt idx="7442">
                  <c:v>-8.69140625</c:v>
                </c:pt>
                <c:pt idx="7443">
                  <c:v>-8.69140625</c:v>
                </c:pt>
                <c:pt idx="7444">
                  <c:v>-8.69140625</c:v>
                </c:pt>
                <c:pt idx="7445">
                  <c:v>-8.69140625</c:v>
                </c:pt>
                <c:pt idx="7446">
                  <c:v>-8.69140625</c:v>
                </c:pt>
                <c:pt idx="7447">
                  <c:v>-8.69140625</c:v>
                </c:pt>
                <c:pt idx="7448">
                  <c:v>-8.69140625</c:v>
                </c:pt>
                <c:pt idx="7449">
                  <c:v>-8.69140625</c:v>
                </c:pt>
                <c:pt idx="7450">
                  <c:v>-8.69140625</c:v>
                </c:pt>
                <c:pt idx="7451">
                  <c:v>-8.69140625</c:v>
                </c:pt>
                <c:pt idx="7452">
                  <c:v>-8.69140625</c:v>
                </c:pt>
                <c:pt idx="7453">
                  <c:v>-8.69140625</c:v>
                </c:pt>
                <c:pt idx="7454">
                  <c:v>-8.69140625</c:v>
                </c:pt>
                <c:pt idx="7455">
                  <c:v>-8.69140625</c:v>
                </c:pt>
                <c:pt idx="7456">
                  <c:v>-8.69140625</c:v>
                </c:pt>
                <c:pt idx="7457">
                  <c:v>-8.69140625</c:v>
                </c:pt>
                <c:pt idx="7458">
                  <c:v>-8.69140625</c:v>
                </c:pt>
                <c:pt idx="7459">
                  <c:v>-8.69140625</c:v>
                </c:pt>
                <c:pt idx="7460">
                  <c:v>-8.69140625</c:v>
                </c:pt>
                <c:pt idx="7461">
                  <c:v>-8.69140625</c:v>
                </c:pt>
                <c:pt idx="7462">
                  <c:v>-8.69140625</c:v>
                </c:pt>
                <c:pt idx="7463">
                  <c:v>-8.69140625</c:v>
                </c:pt>
                <c:pt idx="7464">
                  <c:v>-8.69140625</c:v>
                </c:pt>
                <c:pt idx="7465">
                  <c:v>-8.69140625</c:v>
                </c:pt>
                <c:pt idx="7466">
                  <c:v>-8.69140625</c:v>
                </c:pt>
                <c:pt idx="7467">
                  <c:v>-8.69140625</c:v>
                </c:pt>
                <c:pt idx="7468">
                  <c:v>-8.69140625</c:v>
                </c:pt>
                <c:pt idx="7469">
                  <c:v>-8.69140625</c:v>
                </c:pt>
                <c:pt idx="7470">
                  <c:v>-8.69140625</c:v>
                </c:pt>
                <c:pt idx="7471">
                  <c:v>-8.69140625</c:v>
                </c:pt>
                <c:pt idx="7472">
                  <c:v>-8.69140625</c:v>
                </c:pt>
                <c:pt idx="7473">
                  <c:v>-8.69140625</c:v>
                </c:pt>
                <c:pt idx="7474">
                  <c:v>-8.69140625</c:v>
                </c:pt>
                <c:pt idx="7475">
                  <c:v>-8.69140625</c:v>
                </c:pt>
                <c:pt idx="7476">
                  <c:v>-8.62890625</c:v>
                </c:pt>
                <c:pt idx="7477">
                  <c:v>-8.62890625</c:v>
                </c:pt>
                <c:pt idx="7478">
                  <c:v>-8.62890625</c:v>
                </c:pt>
                <c:pt idx="7479">
                  <c:v>-8.62890625</c:v>
                </c:pt>
                <c:pt idx="7480">
                  <c:v>-8.62890625</c:v>
                </c:pt>
                <c:pt idx="7481">
                  <c:v>-8.62890625</c:v>
                </c:pt>
                <c:pt idx="7482">
                  <c:v>-8.62890625</c:v>
                </c:pt>
                <c:pt idx="7483">
                  <c:v>-8.62890625</c:v>
                </c:pt>
                <c:pt idx="7484">
                  <c:v>-8.62890625</c:v>
                </c:pt>
                <c:pt idx="7485">
                  <c:v>-8.62890625</c:v>
                </c:pt>
                <c:pt idx="7486">
                  <c:v>-8.62890625</c:v>
                </c:pt>
                <c:pt idx="7487">
                  <c:v>-8.62890625</c:v>
                </c:pt>
                <c:pt idx="7488">
                  <c:v>-8.62890625</c:v>
                </c:pt>
                <c:pt idx="7489">
                  <c:v>-8.62890625</c:v>
                </c:pt>
                <c:pt idx="7490">
                  <c:v>-8.62890625</c:v>
                </c:pt>
                <c:pt idx="7491">
                  <c:v>-8.62890625</c:v>
                </c:pt>
                <c:pt idx="7492">
                  <c:v>-8.62890625</c:v>
                </c:pt>
                <c:pt idx="7493">
                  <c:v>-8.62890625</c:v>
                </c:pt>
                <c:pt idx="7494">
                  <c:v>-8.62890625</c:v>
                </c:pt>
                <c:pt idx="7495">
                  <c:v>-8.62890625</c:v>
                </c:pt>
                <c:pt idx="7496">
                  <c:v>-8.62890625</c:v>
                </c:pt>
                <c:pt idx="7497">
                  <c:v>-8.62890625</c:v>
                </c:pt>
                <c:pt idx="7498">
                  <c:v>-8.62890625</c:v>
                </c:pt>
                <c:pt idx="7499">
                  <c:v>-8.62890625</c:v>
                </c:pt>
                <c:pt idx="7500">
                  <c:v>-8.62890625</c:v>
                </c:pt>
                <c:pt idx="7501">
                  <c:v>-8.62890625</c:v>
                </c:pt>
                <c:pt idx="7502">
                  <c:v>-8.62890625</c:v>
                </c:pt>
                <c:pt idx="7503">
                  <c:v>-8.62890625</c:v>
                </c:pt>
                <c:pt idx="7504">
                  <c:v>-8.62890625</c:v>
                </c:pt>
                <c:pt idx="7505">
                  <c:v>-8.62890625</c:v>
                </c:pt>
                <c:pt idx="7506">
                  <c:v>-8.62890625</c:v>
                </c:pt>
                <c:pt idx="7507">
                  <c:v>-8.62890625</c:v>
                </c:pt>
                <c:pt idx="7508">
                  <c:v>-8.62890625</c:v>
                </c:pt>
                <c:pt idx="7509">
                  <c:v>-8.62890625</c:v>
                </c:pt>
                <c:pt idx="7510">
                  <c:v>-8.62890625</c:v>
                </c:pt>
                <c:pt idx="7511">
                  <c:v>-8.62890625</c:v>
                </c:pt>
                <c:pt idx="7512">
                  <c:v>-8.62890625</c:v>
                </c:pt>
                <c:pt idx="7513">
                  <c:v>-8.62890625</c:v>
                </c:pt>
                <c:pt idx="7514">
                  <c:v>-8.62890625</c:v>
                </c:pt>
                <c:pt idx="7515">
                  <c:v>-8.62890625</c:v>
                </c:pt>
                <c:pt idx="7516">
                  <c:v>-8.62890625</c:v>
                </c:pt>
                <c:pt idx="7517">
                  <c:v>-8.62890625</c:v>
                </c:pt>
                <c:pt idx="7518">
                  <c:v>-8.62890625</c:v>
                </c:pt>
                <c:pt idx="7519">
                  <c:v>-8.62890625</c:v>
                </c:pt>
                <c:pt idx="7520">
                  <c:v>-8.62890625</c:v>
                </c:pt>
                <c:pt idx="7521">
                  <c:v>-8.62890625</c:v>
                </c:pt>
                <c:pt idx="7522">
                  <c:v>-8.62890625</c:v>
                </c:pt>
                <c:pt idx="7523">
                  <c:v>-8.62890625</c:v>
                </c:pt>
                <c:pt idx="7524">
                  <c:v>-8.62890625</c:v>
                </c:pt>
                <c:pt idx="7525">
                  <c:v>-8.62890625</c:v>
                </c:pt>
                <c:pt idx="7526">
                  <c:v>-8.62890625</c:v>
                </c:pt>
                <c:pt idx="7527">
                  <c:v>-8.62890625</c:v>
                </c:pt>
                <c:pt idx="7528">
                  <c:v>-8.62890625</c:v>
                </c:pt>
                <c:pt idx="7529">
                  <c:v>-8.62890625</c:v>
                </c:pt>
                <c:pt idx="7530">
                  <c:v>-8.62890625</c:v>
                </c:pt>
                <c:pt idx="7531">
                  <c:v>-8.62890625</c:v>
                </c:pt>
                <c:pt idx="7532">
                  <c:v>-8.62890625</c:v>
                </c:pt>
                <c:pt idx="7533">
                  <c:v>-8.62890625</c:v>
                </c:pt>
                <c:pt idx="7534">
                  <c:v>-8.62890625</c:v>
                </c:pt>
                <c:pt idx="7535">
                  <c:v>-8.62890625</c:v>
                </c:pt>
                <c:pt idx="7536">
                  <c:v>-8.62890625</c:v>
                </c:pt>
                <c:pt idx="7537">
                  <c:v>-8.62890625</c:v>
                </c:pt>
                <c:pt idx="7538">
                  <c:v>-8.62890625</c:v>
                </c:pt>
                <c:pt idx="7539">
                  <c:v>-8.62890625</c:v>
                </c:pt>
                <c:pt idx="7540">
                  <c:v>-8.62890625</c:v>
                </c:pt>
                <c:pt idx="7541">
                  <c:v>-8.62890625</c:v>
                </c:pt>
                <c:pt idx="7542">
                  <c:v>-8.62890625</c:v>
                </c:pt>
                <c:pt idx="7543">
                  <c:v>-8.62890625</c:v>
                </c:pt>
                <c:pt idx="7544">
                  <c:v>-8.62890625</c:v>
                </c:pt>
                <c:pt idx="7545">
                  <c:v>-8.62890625</c:v>
                </c:pt>
                <c:pt idx="7546">
                  <c:v>-8.62890625</c:v>
                </c:pt>
                <c:pt idx="7547">
                  <c:v>-8.62890625</c:v>
                </c:pt>
                <c:pt idx="7548">
                  <c:v>-8.62890625</c:v>
                </c:pt>
                <c:pt idx="7549">
                  <c:v>-8.62890625</c:v>
                </c:pt>
                <c:pt idx="7550">
                  <c:v>-8.62890625</c:v>
                </c:pt>
                <c:pt idx="7551">
                  <c:v>-8.62890625</c:v>
                </c:pt>
                <c:pt idx="7552">
                  <c:v>-8.62890625</c:v>
                </c:pt>
                <c:pt idx="7553">
                  <c:v>-8.62890625</c:v>
                </c:pt>
                <c:pt idx="7554">
                  <c:v>-8.62890625</c:v>
                </c:pt>
                <c:pt idx="7555">
                  <c:v>-8.62890625</c:v>
                </c:pt>
                <c:pt idx="7556">
                  <c:v>-8.62890625</c:v>
                </c:pt>
                <c:pt idx="7557">
                  <c:v>-8.62890625</c:v>
                </c:pt>
                <c:pt idx="7558">
                  <c:v>-8.62890625</c:v>
                </c:pt>
                <c:pt idx="7559">
                  <c:v>-8.62890625</c:v>
                </c:pt>
                <c:pt idx="7560">
                  <c:v>-8.62890625</c:v>
                </c:pt>
                <c:pt idx="7561">
                  <c:v>-8.62890625</c:v>
                </c:pt>
                <c:pt idx="7562">
                  <c:v>-8.62890625</c:v>
                </c:pt>
                <c:pt idx="7563">
                  <c:v>-8.62890625</c:v>
                </c:pt>
                <c:pt idx="7564">
                  <c:v>-8.62890625</c:v>
                </c:pt>
                <c:pt idx="7565">
                  <c:v>-8.62890625</c:v>
                </c:pt>
                <c:pt idx="7566">
                  <c:v>-8.62890625</c:v>
                </c:pt>
                <c:pt idx="7567">
                  <c:v>-8.62890625</c:v>
                </c:pt>
                <c:pt idx="7568">
                  <c:v>-8.62890625</c:v>
                </c:pt>
                <c:pt idx="7569">
                  <c:v>-8.62890625</c:v>
                </c:pt>
                <c:pt idx="7570">
                  <c:v>-8.62890625</c:v>
                </c:pt>
                <c:pt idx="7571">
                  <c:v>-8.62890625</c:v>
                </c:pt>
                <c:pt idx="7572">
                  <c:v>-8.62890625</c:v>
                </c:pt>
                <c:pt idx="7573">
                  <c:v>-8.62890625</c:v>
                </c:pt>
                <c:pt idx="7574">
                  <c:v>-8.62890625</c:v>
                </c:pt>
                <c:pt idx="7575">
                  <c:v>-8.62890625</c:v>
                </c:pt>
                <c:pt idx="7576">
                  <c:v>-8.62890625</c:v>
                </c:pt>
                <c:pt idx="7577">
                  <c:v>-8.62890625</c:v>
                </c:pt>
                <c:pt idx="7578">
                  <c:v>-8.62890625</c:v>
                </c:pt>
                <c:pt idx="7579">
                  <c:v>-8.62890625</c:v>
                </c:pt>
                <c:pt idx="7580">
                  <c:v>-8.62890625</c:v>
                </c:pt>
                <c:pt idx="7581">
                  <c:v>-8.62890625</c:v>
                </c:pt>
                <c:pt idx="7582">
                  <c:v>-8.62890625</c:v>
                </c:pt>
                <c:pt idx="7583">
                  <c:v>-8.58984375</c:v>
                </c:pt>
                <c:pt idx="7584">
                  <c:v>-8.58984375</c:v>
                </c:pt>
                <c:pt idx="7585">
                  <c:v>-8.58984375</c:v>
                </c:pt>
                <c:pt idx="7586">
                  <c:v>-8.58984375</c:v>
                </c:pt>
                <c:pt idx="7587">
                  <c:v>-8.58984375</c:v>
                </c:pt>
                <c:pt idx="7588">
                  <c:v>-8.58984375</c:v>
                </c:pt>
                <c:pt idx="7589">
                  <c:v>-8.58984375</c:v>
                </c:pt>
                <c:pt idx="7590">
                  <c:v>-8.58984375</c:v>
                </c:pt>
                <c:pt idx="7591">
                  <c:v>-8.58984375</c:v>
                </c:pt>
                <c:pt idx="7592">
                  <c:v>-8.58984375</c:v>
                </c:pt>
                <c:pt idx="7593">
                  <c:v>-8.58984375</c:v>
                </c:pt>
                <c:pt idx="7594">
                  <c:v>-8.58984375</c:v>
                </c:pt>
                <c:pt idx="7595">
                  <c:v>-8.58984375</c:v>
                </c:pt>
                <c:pt idx="7596">
                  <c:v>-8.58984375</c:v>
                </c:pt>
                <c:pt idx="7597">
                  <c:v>-8.58984375</c:v>
                </c:pt>
                <c:pt idx="7598">
                  <c:v>-8.58984375</c:v>
                </c:pt>
                <c:pt idx="7599">
                  <c:v>-8.58984375</c:v>
                </c:pt>
                <c:pt idx="7600">
                  <c:v>-8.58984375</c:v>
                </c:pt>
                <c:pt idx="7601">
                  <c:v>-8.58984375</c:v>
                </c:pt>
                <c:pt idx="7602">
                  <c:v>-8.58984375</c:v>
                </c:pt>
                <c:pt idx="7603">
                  <c:v>-8.58984375</c:v>
                </c:pt>
                <c:pt idx="7604">
                  <c:v>-8.58984375</c:v>
                </c:pt>
                <c:pt idx="7605">
                  <c:v>-8.58984375</c:v>
                </c:pt>
                <c:pt idx="7606">
                  <c:v>-8.58984375</c:v>
                </c:pt>
                <c:pt idx="7607">
                  <c:v>-8.58984375</c:v>
                </c:pt>
                <c:pt idx="7608">
                  <c:v>-8.58984375</c:v>
                </c:pt>
                <c:pt idx="7609">
                  <c:v>-8.58984375</c:v>
                </c:pt>
                <c:pt idx="7610">
                  <c:v>-8.58984375</c:v>
                </c:pt>
                <c:pt idx="7611">
                  <c:v>-8.58984375</c:v>
                </c:pt>
                <c:pt idx="7612">
                  <c:v>-8.58984375</c:v>
                </c:pt>
                <c:pt idx="7613">
                  <c:v>-8.58984375</c:v>
                </c:pt>
                <c:pt idx="7614">
                  <c:v>-8.58984375</c:v>
                </c:pt>
                <c:pt idx="7615">
                  <c:v>-8.58984375</c:v>
                </c:pt>
                <c:pt idx="7616">
                  <c:v>-8.58984375</c:v>
                </c:pt>
                <c:pt idx="7617">
                  <c:v>-8.58984375</c:v>
                </c:pt>
                <c:pt idx="7618">
                  <c:v>-8.58984375</c:v>
                </c:pt>
                <c:pt idx="7619">
                  <c:v>-8.58984375</c:v>
                </c:pt>
                <c:pt idx="7620">
                  <c:v>-8.58984375</c:v>
                </c:pt>
                <c:pt idx="7621">
                  <c:v>-8.58984375</c:v>
                </c:pt>
                <c:pt idx="7622">
                  <c:v>-8.58984375</c:v>
                </c:pt>
                <c:pt idx="7623">
                  <c:v>-8.58984375</c:v>
                </c:pt>
                <c:pt idx="7624">
                  <c:v>-8.58984375</c:v>
                </c:pt>
                <c:pt idx="7625">
                  <c:v>-8.58984375</c:v>
                </c:pt>
                <c:pt idx="7626">
                  <c:v>-8.58984375</c:v>
                </c:pt>
                <c:pt idx="7627">
                  <c:v>-8.58984375</c:v>
                </c:pt>
                <c:pt idx="7628">
                  <c:v>-8.58984375</c:v>
                </c:pt>
                <c:pt idx="7629">
                  <c:v>-8.58984375</c:v>
                </c:pt>
                <c:pt idx="7630">
                  <c:v>-8.58984375</c:v>
                </c:pt>
                <c:pt idx="7631">
                  <c:v>-8.58984375</c:v>
                </c:pt>
                <c:pt idx="7632">
                  <c:v>-8.58984375</c:v>
                </c:pt>
                <c:pt idx="7633">
                  <c:v>-8.58984375</c:v>
                </c:pt>
                <c:pt idx="7634">
                  <c:v>-8.58984375</c:v>
                </c:pt>
                <c:pt idx="7635">
                  <c:v>-8.58984375</c:v>
                </c:pt>
                <c:pt idx="7636">
                  <c:v>-8.58984375</c:v>
                </c:pt>
                <c:pt idx="7637">
                  <c:v>-8.58984375</c:v>
                </c:pt>
                <c:pt idx="7638">
                  <c:v>-8.58984375</c:v>
                </c:pt>
                <c:pt idx="7639">
                  <c:v>-8.58984375</c:v>
                </c:pt>
                <c:pt idx="7640">
                  <c:v>-8.58984375</c:v>
                </c:pt>
                <c:pt idx="7641">
                  <c:v>-8.58984375</c:v>
                </c:pt>
                <c:pt idx="7642">
                  <c:v>-8.58984375</c:v>
                </c:pt>
                <c:pt idx="7643">
                  <c:v>-8.58984375</c:v>
                </c:pt>
                <c:pt idx="7644">
                  <c:v>-8.58984375</c:v>
                </c:pt>
                <c:pt idx="7645">
                  <c:v>-8.58984375</c:v>
                </c:pt>
                <c:pt idx="7646">
                  <c:v>-8.58984375</c:v>
                </c:pt>
                <c:pt idx="7647">
                  <c:v>-8.58984375</c:v>
                </c:pt>
                <c:pt idx="7648">
                  <c:v>-8.58984375</c:v>
                </c:pt>
                <c:pt idx="7649">
                  <c:v>-8.58984375</c:v>
                </c:pt>
                <c:pt idx="7650">
                  <c:v>-8.58984375</c:v>
                </c:pt>
                <c:pt idx="7651">
                  <c:v>-8.58984375</c:v>
                </c:pt>
                <c:pt idx="7652">
                  <c:v>-8.58984375</c:v>
                </c:pt>
                <c:pt idx="7653">
                  <c:v>-8.58984375</c:v>
                </c:pt>
                <c:pt idx="7654">
                  <c:v>-8.58984375</c:v>
                </c:pt>
                <c:pt idx="7655">
                  <c:v>-8.58984375</c:v>
                </c:pt>
                <c:pt idx="7656">
                  <c:v>-8.58984375</c:v>
                </c:pt>
                <c:pt idx="7657">
                  <c:v>-8.58984375</c:v>
                </c:pt>
                <c:pt idx="7658">
                  <c:v>-8.58984375</c:v>
                </c:pt>
                <c:pt idx="7659">
                  <c:v>-8.58984375</c:v>
                </c:pt>
                <c:pt idx="7660">
                  <c:v>-8.58984375</c:v>
                </c:pt>
                <c:pt idx="7661">
                  <c:v>-8.58984375</c:v>
                </c:pt>
                <c:pt idx="7662">
                  <c:v>-8.58984375</c:v>
                </c:pt>
                <c:pt idx="7663">
                  <c:v>-8.58984375</c:v>
                </c:pt>
                <c:pt idx="7664">
                  <c:v>-8.58984375</c:v>
                </c:pt>
                <c:pt idx="7665">
                  <c:v>-8.58984375</c:v>
                </c:pt>
                <c:pt idx="7666">
                  <c:v>-8.58984375</c:v>
                </c:pt>
                <c:pt idx="7667">
                  <c:v>-8.58984375</c:v>
                </c:pt>
                <c:pt idx="7668">
                  <c:v>-8.58984375</c:v>
                </c:pt>
                <c:pt idx="7669">
                  <c:v>-8.58984375</c:v>
                </c:pt>
                <c:pt idx="7670">
                  <c:v>-8.58984375</c:v>
                </c:pt>
                <c:pt idx="7671">
                  <c:v>-8.58984375</c:v>
                </c:pt>
                <c:pt idx="7672">
                  <c:v>-8.58984375</c:v>
                </c:pt>
                <c:pt idx="7673">
                  <c:v>-8.58984375</c:v>
                </c:pt>
                <c:pt idx="7674">
                  <c:v>-8.58984375</c:v>
                </c:pt>
                <c:pt idx="7675">
                  <c:v>-8.4140625</c:v>
                </c:pt>
                <c:pt idx="7676">
                  <c:v>-8.4140625</c:v>
                </c:pt>
                <c:pt idx="7677">
                  <c:v>-8.4140625</c:v>
                </c:pt>
                <c:pt idx="7678">
                  <c:v>-8.4140625</c:v>
                </c:pt>
                <c:pt idx="7679">
                  <c:v>-8.4140625</c:v>
                </c:pt>
                <c:pt idx="7680">
                  <c:v>-8.4140625</c:v>
                </c:pt>
                <c:pt idx="7681">
                  <c:v>-8.4140625</c:v>
                </c:pt>
                <c:pt idx="7682">
                  <c:v>-8.4140625</c:v>
                </c:pt>
                <c:pt idx="7683">
                  <c:v>-8.4140625</c:v>
                </c:pt>
                <c:pt idx="7684">
                  <c:v>-8.4140625</c:v>
                </c:pt>
                <c:pt idx="7685">
                  <c:v>-8.4140625</c:v>
                </c:pt>
                <c:pt idx="7686">
                  <c:v>-8.4140625</c:v>
                </c:pt>
                <c:pt idx="7687">
                  <c:v>-8.4140625</c:v>
                </c:pt>
                <c:pt idx="7688">
                  <c:v>-8.4140625</c:v>
                </c:pt>
                <c:pt idx="7689">
                  <c:v>-8.4140625</c:v>
                </c:pt>
                <c:pt idx="7690">
                  <c:v>-8.4140625</c:v>
                </c:pt>
                <c:pt idx="7691">
                  <c:v>-8.4140625</c:v>
                </c:pt>
                <c:pt idx="7692">
                  <c:v>-8.4140625</c:v>
                </c:pt>
                <c:pt idx="7693">
                  <c:v>-8.4140625</c:v>
                </c:pt>
                <c:pt idx="7694">
                  <c:v>-8.4140625</c:v>
                </c:pt>
                <c:pt idx="7695">
                  <c:v>-8.4140625</c:v>
                </c:pt>
                <c:pt idx="7696">
                  <c:v>-8.4140625</c:v>
                </c:pt>
                <c:pt idx="7697">
                  <c:v>-8.4140625</c:v>
                </c:pt>
                <c:pt idx="7698">
                  <c:v>-8.4140625</c:v>
                </c:pt>
                <c:pt idx="7699">
                  <c:v>-8.4140625</c:v>
                </c:pt>
                <c:pt idx="7700">
                  <c:v>-8.4140625</c:v>
                </c:pt>
                <c:pt idx="7701">
                  <c:v>-8.4140625</c:v>
                </c:pt>
                <c:pt idx="7702">
                  <c:v>-8.4140625</c:v>
                </c:pt>
                <c:pt idx="7703">
                  <c:v>-8.4140625</c:v>
                </c:pt>
                <c:pt idx="7704">
                  <c:v>-8.4140625</c:v>
                </c:pt>
                <c:pt idx="7705">
                  <c:v>-8.4140625</c:v>
                </c:pt>
                <c:pt idx="7706">
                  <c:v>-8.4140625</c:v>
                </c:pt>
                <c:pt idx="7707">
                  <c:v>-8.4140625</c:v>
                </c:pt>
                <c:pt idx="7708">
                  <c:v>-8.4140625</c:v>
                </c:pt>
                <c:pt idx="7709">
                  <c:v>-8.4140625</c:v>
                </c:pt>
                <c:pt idx="7710">
                  <c:v>-8.4140625</c:v>
                </c:pt>
                <c:pt idx="7711">
                  <c:v>-8.4140625</c:v>
                </c:pt>
                <c:pt idx="7712">
                  <c:v>-8.4140625</c:v>
                </c:pt>
                <c:pt idx="7713">
                  <c:v>-8.4140625</c:v>
                </c:pt>
                <c:pt idx="7714">
                  <c:v>-8.4140625</c:v>
                </c:pt>
                <c:pt idx="7715">
                  <c:v>-8.4140625</c:v>
                </c:pt>
                <c:pt idx="7716">
                  <c:v>-8.4140625</c:v>
                </c:pt>
                <c:pt idx="7717">
                  <c:v>-8.4140625</c:v>
                </c:pt>
                <c:pt idx="7718">
                  <c:v>-8.4140625</c:v>
                </c:pt>
                <c:pt idx="7719">
                  <c:v>-8.4140625</c:v>
                </c:pt>
                <c:pt idx="7720">
                  <c:v>-8.4140625</c:v>
                </c:pt>
                <c:pt idx="7721">
                  <c:v>-8.4140625</c:v>
                </c:pt>
                <c:pt idx="7722">
                  <c:v>-8.4140625</c:v>
                </c:pt>
                <c:pt idx="7723">
                  <c:v>-8.4140625</c:v>
                </c:pt>
                <c:pt idx="7724">
                  <c:v>-8.4140625</c:v>
                </c:pt>
                <c:pt idx="7725">
                  <c:v>-8.4140625</c:v>
                </c:pt>
                <c:pt idx="7726">
                  <c:v>-8.4140625</c:v>
                </c:pt>
                <c:pt idx="7727">
                  <c:v>-8.4140625</c:v>
                </c:pt>
                <c:pt idx="7728">
                  <c:v>-8.4140625</c:v>
                </c:pt>
                <c:pt idx="7729">
                  <c:v>-8.4140625</c:v>
                </c:pt>
                <c:pt idx="7730">
                  <c:v>-8.4140625</c:v>
                </c:pt>
                <c:pt idx="7731">
                  <c:v>-8.4140625</c:v>
                </c:pt>
                <c:pt idx="7732">
                  <c:v>-8.4140625</c:v>
                </c:pt>
                <c:pt idx="7733">
                  <c:v>-8.4140625</c:v>
                </c:pt>
                <c:pt idx="7734">
                  <c:v>-8.4140625</c:v>
                </c:pt>
                <c:pt idx="7735">
                  <c:v>-8.4140625</c:v>
                </c:pt>
                <c:pt idx="7736">
                  <c:v>-8.4140625</c:v>
                </c:pt>
                <c:pt idx="7737">
                  <c:v>-8.4140625</c:v>
                </c:pt>
                <c:pt idx="7738">
                  <c:v>-8.4140625</c:v>
                </c:pt>
                <c:pt idx="7739">
                  <c:v>-8.4140625</c:v>
                </c:pt>
                <c:pt idx="7740">
                  <c:v>-8.4140625</c:v>
                </c:pt>
                <c:pt idx="7741">
                  <c:v>-8.4140625</c:v>
                </c:pt>
                <c:pt idx="7742">
                  <c:v>-8.4140625</c:v>
                </c:pt>
                <c:pt idx="7743">
                  <c:v>-8.4140625</c:v>
                </c:pt>
                <c:pt idx="7744">
                  <c:v>-8.4140625</c:v>
                </c:pt>
                <c:pt idx="7745">
                  <c:v>-8.4140625</c:v>
                </c:pt>
                <c:pt idx="7746">
                  <c:v>-8.4140625</c:v>
                </c:pt>
                <c:pt idx="7747">
                  <c:v>-8.4140625</c:v>
                </c:pt>
                <c:pt idx="7748">
                  <c:v>-8.4140625</c:v>
                </c:pt>
                <c:pt idx="7749">
                  <c:v>-8.4140625</c:v>
                </c:pt>
                <c:pt idx="7750">
                  <c:v>-8.4140625</c:v>
                </c:pt>
                <c:pt idx="7751">
                  <c:v>-8.4140625</c:v>
                </c:pt>
                <c:pt idx="7752">
                  <c:v>-8.4140625</c:v>
                </c:pt>
                <c:pt idx="7753">
                  <c:v>-8.1953125</c:v>
                </c:pt>
                <c:pt idx="7754">
                  <c:v>-8.1953125</c:v>
                </c:pt>
                <c:pt idx="7755">
                  <c:v>-8.1953125</c:v>
                </c:pt>
                <c:pt idx="7756">
                  <c:v>-8.1953125</c:v>
                </c:pt>
                <c:pt idx="7757">
                  <c:v>-8.1953125</c:v>
                </c:pt>
                <c:pt idx="7758">
                  <c:v>-8.1953125</c:v>
                </c:pt>
                <c:pt idx="7759">
                  <c:v>-8.1953125</c:v>
                </c:pt>
                <c:pt idx="7760">
                  <c:v>-8.1953125</c:v>
                </c:pt>
                <c:pt idx="7761">
                  <c:v>-8.1953125</c:v>
                </c:pt>
                <c:pt idx="7762">
                  <c:v>-8.1953125</c:v>
                </c:pt>
                <c:pt idx="7763">
                  <c:v>-8.1953125</c:v>
                </c:pt>
                <c:pt idx="7764">
                  <c:v>-8.1953125</c:v>
                </c:pt>
                <c:pt idx="7765">
                  <c:v>-8.1953125</c:v>
                </c:pt>
                <c:pt idx="7766">
                  <c:v>-8.1953125</c:v>
                </c:pt>
                <c:pt idx="7767">
                  <c:v>-8.1953125</c:v>
                </c:pt>
                <c:pt idx="7768">
                  <c:v>-8.1953125</c:v>
                </c:pt>
                <c:pt idx="7769">
                  <c:v>-8.1953125</c:v>
                </c:pt>
                <c:pt idx="7770">
                  <c:v>-8.1953125</c:v>
                </c:pt>
                <c:pt idx="7771">
                  <c:v>-8.1953125</c:v>
                </c:pt>
                <c:pt idx="7772">
                  <c:v>-8.1953125</c:v>
                </c:pt>
                <c:pt idx="7773">
                  <c:v>-8.1953125</c:v>
                </c:pt>
                <c:pt idx="7774">
                  <c:v>-8.1953125</c:v>
                </c:pt>
                <c:pt idx="7775">
                  <c:v>-8.1953125</c:v>
                </c:pt>
                <c:pt idx="7776">
                  <c:v>-8.1953125</c:v>
                </c:pt>
                <c:pt idx="7777">
                  <c:v>-8.1953125</c:v>
                </c:pt>
                <c:pt idx="7778">
                  <c:v>-8.1953125</c:v>
                </c:pt>
                <c:pt idx="7779">
                  <c:v>-8.1953125</c:v>
                </c:pt>
                <c:pt idx="7780">
                  <c:v>-8.1953125</c:v>
                </c:pt>
                <c:pt idx="7781">
                  <c:v>-8.1953125</c:v>
                </c:pt>
                <c:pt idx="7782">
                  <c:v>-8.1953125</c:v>
                </c:pt>
                <c:pt idx="7783">
                  <c:v>-8.1953125</c:v>
                </c:pt>
                <c:pt idx="7784">
                  <c:v>-8.1953125</c:v>
                </c:pt>
                <c:pt idx="7785">
                  <c:v>-8.1953125</c:v>
                </c:pt>
                <c:pt idx="7786">
                  <c:v>-8.1953125</c:v>
                </c:pt>
                <c:pt idx="7787">
                  <c:v>-8.1953125</c:v>
                </c:pt>
                <c:pt idx="7788">
                  <c:v>-8.1953125</c:v>
                </c:pt>
                <c:pt idx="7789">
                  <c:v>-8.1953125</c:v>
                </c:pt>
                <c:pt idx="7790">
                  <c:v>-8.1953125</c:v>
                </c:pt>
                <c:pt idx="7791">
                  <c:v>-8.1953125</c:v>
                </c:pt>
                <c:pt idx="7792">
                  <c:v>-8.1953125</c:v>
                </c:pt>
                <c:pt idx="7793">
                  <c:v>-8.1953125</c:v>
                </c:pt>
                <c:pt idx="7794">
                  <c:v>-8.1953125</c:v>
                </c:pt>
                <c:pt idx="7795">
                  <c:v>-8.1953125</c:v>
                </c:pt>
                <c:pt idx="7796">
                  <c:v>-8.1953125</c:v>
                </c:pt>
                <c:pt idx="7797">
                  <c:v>-8.1953125</c:v>
                </c:pt>
                <c:pt idx="7798">
                  <c:v>-8.1953125</c:v>
                </c:pt>
                <c:pt idx="7799">
                  <c:v>-8.1953125</c:v>
                </c:pt>
                <c:pt idx="7800">
                  <c:v>-8.1953125</c:v>
                </c:pt>
                <c:pt idx="7801">
                  <c:v>-8.1953125</c:v>
                </c:pt>
                <c:pt idx="7802">
                  <c:v>-8.1953125</c:v>
                </c:pt>
                <c:pt idx="7803">
                  <c:v>-8.1953125</c:v>
                </c:pt>
                <c:pt idx="7804">
                  <c:v>-8.1953125</c:v>
                </c:pt>
                <c:pt idx="7805">
                  <c:v>-8.1953125</c:v>
                </c:pt>
                <c:pt idx="7806">
                  <c:v>-8.1953125</c:v>
                </c:pt>
                <c:pt idx="7807">
                  <c:v>-8.1953125</c:v>
                </c:pt>
                <c:pt idx="7808">
                  <c:v>-8.1953125</c:v>
                </c:pt>
                <c:pt idx="7809">
                  <c:v>-8.1953125</c:v>
                </c:pt>
                <c:pt idx="7810">
                  <c:v>-8.1953125</c:v>
                </c:pt>
                <c:pt idx="7811">
                  <c:v>-8.1953125</c:v>
                </c:pt>
                <c:pt idx="7812">
                  <c:v>-8.1953125</c:v>
                </c:pt>
                <c:pt idx="7813">
                  <c:v>-8.1953125</c:v>
                </c:pt>
                <c:pt idx="7814">
                  <c:v>-8.1953125</c:v>
                </c:pt>
                <c:pt idx="7815">
                  <c:v>-8.1953125</c:v>
                </c:pt>
                <c:pt idx="7816">
                  <c:v>-8.1953125</c:v>
                </c:pt>
                <c:pt idx="7817">
                  <c:v>-8.1953125</c:v>
                </c:pt>
                <c:pt idx="7818">
                  <c:v>-8.1953125</c:v>
                </c:pt>
                <c:pt idx="7819">
                  <c:v>-8.1953125</c:v>
                </c:pt>
                <c:pt idx="7820">
                  <c:v>-8.1953125</c:v>
                </c:pt>
                <c:pt idx="7821">
                  <c:v>-8.1953125</c:v>
                </c:pt>
                <c:pt idx="7822">
                  <c:v>-8.1953125</c:v>
                </c:pt>
                <c:pt idx="7823">
                  <c:v>-8.14453125</c:v>
                </c:pt>
                <c:pt idx="7824">
                  <c:v>-8.14453125</c:v>
                </c:pt>
                <c:pt idx="7825">
                  <c:v>-8.14453125</c:v>
                </c:pt>
                <c:pt idx="7826">
                  <c:v>-8.14453125</c:v>
                </c:pt>
                <c:pt idx="7827">
                  <c:v>-8.14453125</c:v>
                </c:pt>
                <c:pt idx="7828">
                  <c:v>-8.14453125</c:v>
                </c:pt>
                <c:pt idx="7829">
                  <c:v>-8.14453125</c:v>
                </c:pt>
                <c:pt idx="7830">
                  <c:v>-8.14453125</c:v>
                </c:pt>
                <c:pt idx="7831">
                  <c:v>-8.14453125</c:v>
                </c:pt>
                <c:pt idx="7832">
                  <c:v>-8.14453125</c:v>
                </c:pt>
                <c:pt idx="7833">
                  <c:v>-8.14453125</c:v>
                </c:pt>
                <c:pt idx="7834">
                  <c:v>-8.14453125</c:v>
                </c:pt>
                <c:pt idx="7835">
                  <c:v>-8.14453125</c:v>
                </c:pt>
                <c:pt idx="7836">
                  <c:v>-8.14453125</c:v>
                </c:pt>
                <c:pt idx="7837">
                  <c:v>-8.14453125</c:v>
                </c:pt>
                <c:pt idx="7838">
                  <c:v>-8.14453125</c:v>
                </c:pt>
                <c:pt idx="7839">
                  <c:v>-8.14453125</c:v>
                </c:pt>
                <c:pt idx="7840">
                  <c:v>-8.14453125</c:v>
                </c:pt>
                <c:pt idx="7841">
                  <c:v>-8.14453125</c:v>
                </c:pt>
                <c:pt idx="7842">
                  <c:v>-8.14453125</c:v>
                </c:pt>
                <c:pt idx="7843">
                  <c:v>-8.14453125</c:v>
                </c:pt>
                <c:pt idx="7844">
                  <c:v>-8.14453125</c:v>
                </c:pt>
                <c:pt idx="7845">
                  <c:v>-8.14453125</c:v>
                </c:pt>
                <c:pt idx="7846">
                  <c:v>-8.14453125</c:v>
                </c:pt>
                <c:pt idx="7847">
                  <c:v>-8.14453125</c:v>
                </c:pt>
                <c:pt idx="7848">
                  <c:v>-8.14453125</c:v>
                </c:pt>
                <c:pt idx="7849">
                  <c:v>-8.14453125</c:v>
                </c:pt>
                <c:pt idx="7850">
                  <c:v>-8.14453125</c:v>
                </c:pt>
                <c:pt idx="7851">
                  <c:v>-8.14453125</c:v>
                </c:pt>
                <c:pt idx="7852">
                  <c:v>-8.14453125</c:v>
                </c:pt>
                <c:pt idx="7853">
                  <c:v>-8.14453125</c:v>
                </c:pt>
                <c:pt idx="7854">
                  <c:v>-8.14453125</c:v>
                </c:pt>
                <c:pt idx="7855">
                  <c:v>-8.14453125</c:v>
                </c:pt>
                <c:pt idx="7856">
                  <c:v>-8.14453125</c:v>
                </c:pt>
                <c:pt idx="7857">
                  <c:v>-8.14453125</c:v>
                </c:pt>
                <c:pt idx="7858">
                  <c:v>-8.14453125</c:v>
                </c:pt>
                <c:pt idx="7859">
                  <c:v>-8.14453125</c:v>
                </c:pt>
                <c:pt idx="7860">
                  <c:v>-8.14453125</c:v>
                </c:pt>
                <c:pt idx="7861">
                  <c:v>-8.14453125</c:v>
                </c:pt>
                <c:pt idx="7862">
                  <c:v>-8.14453125</c:v>
                </c:pt>
                <c:pt idx="7863">
                  <c:v>-8.14453125</c:v>
                </c:pt>
                <c:pt idx="7864">
                  <c:v>-8.14453125</c:v>
                </c:pt>
                <c:pt idx="7865">
                  <c:v>-8.14453125</c:v>
                </c:pt>
                <c:pt idx="7866">
                  <c:v>-8.14453125</c:v>
                </c:pt>
                <c:pt idx="7867">
                  <c:v>-8.14453125</c:v>
                </c:pt>
                <c:pt idx="7868">
                  <c:v>-8.14453125</c:v>
                </c:pt>
                <c:pt idx="7869">
                  <c:v>-8.14453125</c:v>
                </c:pt>
                <c:pt idx="7870">
                  <c:v>-8.14453125</c:v>
                </c:pt>
                <c:pt idx="7871">
                  <c:v>-8.14453125</c:v>
                </c:pt>
                <c:pt idx="7872">
                  <c:v>-8.14453125</c:v>
                </c:pt>
                <c:pt idx="7873">
                  <c:v>-8.14453125</c:v>
                </c:pt>
                <c:pt idx="7874">
                  <c:v>-8.14453125</c:v>
                </c:pt>
                <c:pt idx="7875">
                  <c:v>-8.14453125</c:v>
                </c:pt>
                <c:pt idx="7876">
                  <c:v>-8.14453125</c:v>
                </c:pt>
                <c:pt idx="7877">
                  <c:v>-8.14453125</c:v>
                </c:pt>
                <c:pt idx="7878">
                  <c:v>-8.14453125</c:v>
                </c:pt>
                <c:pt idx="7879">
                  <c:v>-8.14453125</c:v>
                </c:pt>
                <c:pt idx="7880">
                  <c:v>-8.14453125</c:v>
                </c:pt>
                <c:pt idx="7881">
                  <c:v>-8.14453125</c:v>
                </c:pt>
                <c:pt idx="7882">
                  <c:v>-8.14453125</c:v>
                </c:pt>
                <c:pt idx="7883">
                  <c:v>-8.13671875</c:v>
                </c:pt>
                <c:pt idx="7884">
                  <c:v>-8.13671875</c:v>
                </c:pt>
                <c:pt idx="7885">
                  <c:v>-8.13671875</c:v>
                </c:pt>
                <c:pt idx="7886">
                  <c:v>-8.13671875</c:v>
                </c:pt>
                <c:pt idx="7887">
                  <c:v>-8.13671875</c:v>
                </c:pt>
                <c:pt idx="7888">
                  <c:v>-8.13671875</c:v>
                </c:pt>
                <c:pt idx="7889">
                  <c:v>-8.13671875</c:v>
                </c:pt>
                <c:pt idx="7890">
                  <c:v>-8.13671875</c:v>
                </c:pt>
                <c:pt idx="7891">
                  <c:v>-8.13671875</c:v>
                </c:pt>
                <c:pt idx="7892">
                  <c:v>-8.13671875</c:v>
                </c:pt>
                <c:pt idx="7893">
                  <c:v>-8.13671875</c:v>
                </c:pt>
                <c:pt idx="7894">
                  <c:v>-8.13671875</c:v>
                </c:pt>
                <c:pt idx="7895">
                  <c:v>-8.13671875</c:v>
                </c:pt>
                <c:pt idx="7896">
                  <c:v>-8.13671875</c:v>
                </c:pt>
                <c:pt idx="7897">
                  <c:v>-8.13671875</c:v>
                </c:pt>
                <c:pt idx="7898">
                  <c:v>-8.13671875</c:v>
                </c:pt>
                <c:pt idx="7899">
                  <c:v>-8.13671875</c:v>
                </c:pt>
                <c:pt idx="7900">
                  <c:v>-8.13671875</c:v>
                </c:pt>
                <c:pt idx="7901">
                  <c:v>-8.13671875</c:v>
                </c:pt>
                <c:pt idx="7902">
                  <c:v>-8.13671875</c:v>
                </c:pt>
                <c:pt idx="7903">
                  <c:v>-8.13671875</c:v>
                </c:pt>
                <c:pt idx="7904">
                  <c:v>-8.13671875</c:v>
                </c:pt>
                <c:pt idx="7905">
                  <c:v>-8.13671875</c:v>
                </c:pt>
                <c:pt idx="7906">
                  <c:v>-8.13671875</c:v>
                </c:pt>
                <c:pt idx="7907">
                  <c:v>-8.13671875</c:v>
                </c:pt>
                <c:pt idx="7908">
                  <c:v>-8.13671875</c:v>
                </c:pt>
                <c:pt idx="7909">
                  <c:v>-8.13671875</c:v>
                </c:pt>
                <c:pt idx="7910">
                  <c:v>-8.13671875</c:v>
                </c:pt>
                <c:pt idx="7911">
                  <c:v>-8.13671875</c:v>
                </c:pt>
                <c:pt idx="7912">
                  <c:v>-8.13671875</c:v>
                </c:pt>
                <c:pt idx="7913">
                  <c:v>-8.13671875</c:v>
                </c:pt>
                <c:pt idx="7914">
                  <c:v>-8.13671875</c:v>
                </c:pt>
                <c:pt idx="7915">
                  <c:v>-8.13671875</c:v>
                </c:pt>
                <c:pt idx="7916">
                  <c:v>-8.13671875</c:v>
                </c:pt>
                <c:pt idx="7917">
                  <c:v>-8.13671875</c:v>
                </c:pt>
                <c:pt idx="7918">
                  <c:v>-8.13671875</c:v>
                </c:pt>
                <c:pt idx="7919">
                  <c:v>-8.13671875</c:v>
                </c:pt>
                <c:pt idx="7920">
                  <c:v>-8.13671875</c:v>
                </c:pt>
                <c:pt idx="7921">
                  <c:v>-8.13671875</c:v>
                </c:pt>
                <c:pt idx="7922">
                  <c:v>-8.13671875</c:v>
                </c:pt>
                <c:pt idx="7923">
                  <c:v>-8.13671875</c:v>
                </c:pt>
                <c:pt idx="7924">
                  <c:v>-8.13671875</c:v>
                </c:pt>
                <c:pt idx="7925">
                  <c:v>-8.13671875</c:v>
                </c:pt>
                <c:pt idx="7926">
                  <c:v>-8.13671875</c:v>
                </c:pt>
                <c:pt idx="7927">
                  <c:v>-8.13671875</c:v>
                </c:pt>
                <c:pt idx="7928">
                  <c:v>-8.13671875</c:v>
                </c:pt>
                <c:pt idx="7929">
                  <c:v>-8.13671875</c:v>
                </c:pt>
                <c:pt idx="7930">
                  <c:v>-8.13671875</c:v>
                </c:pt>
                <c:pt idx="7931">
                  <c:v>-8.13671875</c:v>
                </c:pt>
                <c:pt idx="7932">
                  <c:v>-8.13671875</c:v>
                </c:pt>
                <c:pt idx="7933">
                  <c:v>-8.13671875</c:v>
                </c:pt>
                <c:pt idx="7934">
                  <c:v>-8.13671875</c:v>
                </c:pt>
                <c:pt idx="7935">
                  <c:v>-8.13671875</c:v>
                </c:pt>
                <c:pt idx="7936">
                  <c:v>-8.13671875</c:v>
                </c:pt>
                <c:pt idx="7937">
                  <c:v>-8.13671875</c:v>
                </c:pt>
                <c:pt idx="7938">
                  <c:v>-8.13671875</c:v>
                </c:pt>
                <c:pt idx="7939">
                  <c:v>-8.13671875</c:v>
                </c:pt>
                <c:pt idx="7940">
                  <c:v>-8.13671875</c:v>
                </c:pt>
                <c:pt idx="7941">
                  <c:v>-8.13671875</c:v>
                </c:pt>
                <c:pt idx="7942">
                  <c:v>-8.13671875</c:v>
                </c:pt>
                <c:pt idx="7943">
                  <c:v>-8.13671875</c:v>
                </c:pt>
                <c:pt idx="7944">
                  <c:v>-8.13671875</c:v>
                </c:pt>
                <c:pt idx="7945">
                  <c:v>-8.13671875</c:v>
                </c:pt>
                <c:pt idx="7946">
                  <c:v>-8.13671875</c:v>
                </c:pt>
                <c:pt idx="7947">
                  <c:v>-8.13671875</c:v>
                </c:pt>
                <c:pt idx="7948">
                  <c:v>-8.13671875</c:v>
                </c:pt>
                <c:pt idx="7949">
                  <c:v>-8.13671875</c:v>
                </c:pt>
                <c:pt idx="7950">
                  <c:v>-8.13671875</c:v>
                </c:pt>
                <c:pt idx="7951">
                  <c:v>-8.13671875</c:v>
                </c:pt>
                <c:pt idx="7952">
                  <c:v>-8.13671875</c:v>
                </c:pt>
                <c:pt idx="7953">
                  <c:v>-8.13671875</c:v>
                </c:pt>
                <c:pt idx="7954">
                  <c:v>-8.13671875</c:v>
                </c:pt>
                <c:pt idx="7955">
                  <c:v>-8.13671875</c:v>
                </c:pt>
                <c:pt idx="7956">
                  <c:v>-8.13671875</c:v>
                </c:pt>
                <c:pt idx="7957">
                  <c:v>-8.13671875</c:v>
                </c:pt>
                <c:pt idx="7958">
                  <c:v>-8.13671875</c:v>
                </c:pt>
                <c:pt idx="7959">
                  <c:v>-8.13671875</c:v>
                </c:pt>
                <c:pt idx="7960">
                  <c:v>-8.13671875</c:v>
                </c:pt>
                <c:pt idx="7961">
                  <c:v>-8.13671875</c:v>
                </c:pt>
                <c:pt idx="7962">
                  <c:v>-8.13671875</c:v>
                </c:pt>
                <c:pt idx="7963">
                  <c:v>-8.13671875</c:v>
                </c:pt>
                <c:pt idx="7964">
                  <c:v>-8.13671875</c:v>
                </c:pt>
                <c:pt idx="7965">
                  <c:v>-8.13671875</c:v>
                </c:pt>
                <c:pt idx="7966">
                  <c:v>-7.76171875</c:v>
                </c:pt>
                <c:pt idx="7967">
                  <c:v>-7.76171875</c:v>
                </c:pt>
                <c:pt idx="7968">
                  <c:v>-7.76171875</c:v>
                </c:pt>
                <c:pt idx="7969">
                  <c:v>-7.76171875</c:v>
                </c:pt>
                <c:pt idx="7970">
                  <c:v>-7.76171875</c:v>
                </c:pt>
                <c:pt idx="7971">
                  <c:v>-7.76171875</c:v>
                </c:pt>
                <c:pt idx="7972">
                  <c:v>-7.76171875</c:v>
                </c:pt>
                <c:pt idx="7973">
                  <c:v>-7.76171875</c:v>
                </c:pt>
                <c:pt idx="7974">
                  <c:v>-7.76171875</c:v>
                </c:pt>
                <c:pt idx="7975">
                  <c:v>-7.76171875</c:v>
                </c:pt>
                <c:pt idx="7976">
                  <c:v>-7.76171875</c:v>
                </c:pt>
                <c:pt idx="7977">
                  <c:v>-7.76171875</c:v>
                </c:pt>
                <c:pt idx="7978">
                  <c:v>-7.76171875</c:v>
                </c:pt>
                <c:pt idx="7979">
                  <c:v>-7.76171875</c:v>
                </c:pt>
                <c:pt idx="7980">
                  <c:v>-7.76171875</c:v>
                </c:pt>
                <c:pt idx="7981">
                  <c:v>-7.76171875</c:v>
                </c:pt>
                <c:pt idx="7982">
                  <c:v>-7.76171875</c:v>
                </c:pt>
                <c:pt idx="7983">
                  <c:v>-7.76171875</c:v>
                </c:pt>
                <c:pt idx="7984">
                  <c:v>-7.76171875</c:v>
                </c:pt>
                <c:pt idx="7985">
                  <c:v>-7.76171875</c:v>
                </c:pt>
                <c:pt idx="7986">
                  <c:v>-7.76171875</c:v>
                </c:pt>
                <c:pt idx="7987">
                  <c:v>-7.76171875</c:v>
                </c:pt>
                <c:pt idx="7988">
                  <c:v>-7.76171875</c:v>
                </c:pt>
                <c:pt idx="7989">
                  <c:v>-7.76171875</c:v>
                </c:pt>
                <c:pt idx="7990">
                  <c:v>-7.76171875</c:v>
                </c:pt>
                <c:pt idx="7991">
                  <c:v>-7.76171875</c:v>
                </c:pt>
                <c:pt idx="7992">
                  <c:v>-7.76171875</c:v>
                </c:pt>
                <c:pt idx="7993">
                  <c:v>-7.76171875</c:v>
                </c:pt>
                <c:pt idx="7994">
                  <c:v>-7.76171875</c:v>
                </c:pt>
                <c:pt idx="7995">
                  <c:v>-7.76171875</c:v>
                </c:pt>
                <c:pt idx="7996">
                  <c:v>-7.76171875</c:v>
                </c:pt>
                <c:pt idx="7997">
                  <c:v>-7.76171875</c:v>
                </c:pt>
                <c:pt idx="7998">
                  <c:v>-7.76171875</c:v>
                </c:pt>
                <c:pt idx="7999">
                  <c:v>-7.76171875</c:v>
                </c:pt>
                <c:pt idx="8000">
                  <c:v>-7.76171875</c:v>
                </c:pt>
                <c:pt idx="8001">
                  <c:v>-7.76171875</c:v>
                </c:pt>
                <c:pt idx="8002">
                  <c:v>-7.76171875</c:v>
                </c:pt>
                <c:pt idx="8003">
                  <c:v>-7.76171875</c:v>
                </c:pt>
                <c:pt idx="8004">
                  <c:v>-7.76171875</c:v>
                </c:pt>
                <c:pt idx="8005">
                  <c:v>-7.76171875</c:v>
                </c:pt>
                <c:pt idx="8006">
                  <c:v>-7.76171875</c:v>
                </c:pt>
                <c:pt idx="8007">
                  <c:v>-7.76171875</c:v>
                </c:pt>
                <c:pt idx="8008">
                  <c:v>-7.76171875</c:v>
                </c:pt>
                <c:pt idx="8009">
                  <c:v>-7.76171875</c:v>
                </c:pt>
                <c:pt idx="8010">
                  <c:v>-7.76171875</c:v>
                </c:pt>
                <c:pt idx="8011">
                  <c:v>-7.76171875</c:v>
                </c:pt>
                <c:pt idx="8012">
                  <c:v>-7.76171875</c:v>
                </c:pt>
                <c:pt idx="8013">
                  <c:v>-7.76171875</c:v>
                </c:pt>
                <c:pt idx="8014">
                  <c:v>-7.76171875</c:v>
                </c:pt>
                <c:pt idx="8015">
                  <c:v>-7.76171875</c:v>
                </c:pt>
                <c:pt idx="8016">
                  <c:v>-7.76171875</c:v>
                </c:pt>
                <c:pt idx="8017">
                  <c:v>-7.76171875</c:v>
                </c:pt>
                <c:pt idx="8018">
                  <c:v>-7.76171875</c:v>
                </c:pt>
                <c:pt idx="8019">
                  <c:v>-7.76171875</c:v>
                </c:pt>
                <c:pt idx="8020">
                  <c:v>-7.76171875</c:v>
                </c:pt>
                <c:pt idx="8021">
                  <c:v>-7.76171875</c:v>
                </c:pt>
                <c:pt idx="8022">
                  <c:v>-7.76171875</c:v>
                </c:pt>
                <c:pt idx="8023">
                  <c:v>-7.76171875</c:v>
                </c:pt>
                <c:pt idx="8024">
                  <c:v>-7.76171875</c:v>
                </c:pt>
                <c:pt idx="8025">
                  <c:v>-7.76171875</c:v>
                </c:pt>
                <c:pt idx="8026">
                  <c:v>-7.76171875</c:v>
                </c:pt>
                <c:pt idx="8027">
                  <c:v>-7.76171875</c:v>
                </c:pt>
                <c:pt idx="8028">
                  <c:v>-7.76171875</c:v>
                </c:pt>
                <c:pt idx="8029">
                  <c:v>-7.76171875</c:v>
                </c:pt>
                <c:pt idx="8030">
                  <c:v>-7.76171875</c:v>
                </c:pt>
                <c:pt idx="8031">
                  <c:v>-7.76171875</c:v>
                </c:pt>
                <c:pt idx="8032">
                  <c:v>-7.76171875</c:v>
                </c:pt>
                <c:pt idx="8033">
                  <c:v>-7.76171875</c:v>
                </c:pt>
                <c:pt idx="8034">
                  <c:v>-7.76171875</c:v>
                </c:pt>
                <c:pt idx="8035">
                  <c:v>-7.76171875</c:v>
                </c:pt>
                <c:pt idx="8036">
                  <c:v>-7.76171875</c:v>
                </c:pt>
                <c:pt idx="8037">
                  <c:v>-7.76171875</c:v>
                </c:pt>
                <c:pt idx="8038">
                  <c:v>-7.76171875</c:v>
                </c:pt>
                <c:pt idx="8039">
                  <c:v>-7.76171875</c:v>
                </c:pt>
                <c:pt idx="8040">
                  <c:v>-7.76171875</c:v>
                </c:pt>
                <c:pt idx="8041">
                  <c:v>-7.76171875</c:v>
                </c:pt>
                <c:pt idx="8042">
                  <c:v>-7.76171875</c:v>
                </c:pt>
                <c:pt idx="8043">
                  <c:v>-7.76171875</c:v>
                </c:pt>
                <c:pt idx="8044">
                  <c:v>-7.76171875</c:v>
                </c:pt>
                <c:pt idx="8045">
                  <c:v>-7.76171875</c:v>
                </c:pt>
                <c:pt idx="8046">
                  <c:v>-7.76171875</c:v>
                </c:pt>
                <c:pt idx="8047">
                  <c:v>-7.76171875</c:v>
                </c:pt>
                <c:pt idx="8048">
                  <c:v>-7.69140625</c:v>
                </c:pt>
                <c:pt idx="8049">
                  <c:v>-7.69140625</c:v>
                </c:pt>
                <c:pt idx="8050">
                  <c:v>-7.69140625</c:v>
                </c:pt>
                <c:pt idx="8051">
                  <c:v>-7.69140625</c:v>
                </c:pt>
                <c:pt idx="8052">
                  <c:v>-7.69140625</c:v>
                </c:pt>
                <c:pt idx="8053">
                  <c:v>-7.69140625</c:v>
                </c:pt>
                <c:pt idx="8054">
                  <c:v>-7.69140625</c:v>
                </c:pt>
                <c:pt idx="8055">
                  <c:v>-7.69140625</c:v>
                </c:pt>
                <c:pt idx="8056">
                  <c:v>-7.69140625</c:v>
                </c:pt>
                <c:pt idx="8057">
                  <c:v>-7.69140625</c:v>
                </c:pt>
                <c:pt idx="8058">
                  <c:v>-7.69140625</c:v>
                </c:pt>
                <c:pt idx="8059">
                  <c:v>-7.69140625</c:v>
                </c:pt>
                <c:pt idx="8060">
                  <c:v>-7.69140625</c:v>
                </c:pt>
                <c:pt idx="8061">
                  <c:v>-7.69140625</c:v>
                </c:pt>
                <c:pt idx="8062">
                  <c:v>-7.69140625</c:v>
                </c:pt>
                <c:pt idx="8063">
                  <c:v>-7.69140625</c:v>
                </c:pt>
                <c:pt idx="8064">
                  <c:v>-7.69140625</c:v>
                </c:pt>
                <c:pt idx="8065">
                  <c:v>-7.69140625</c:v>
                </c:pt>
                <c:pt idx="8066">
                  <c:v>-7.69140625</c:v>
                </c:pt>
                <c:pt idx="8067">
                  <c:v>-7.69140625</c:v>
                </c:pt>
                <c:pt idx="8068">
                  <c:v>-7.69140625</c:v>
                </c:pt>
                <c:pt idx="8069">
                  <c:v>-7.69140625</c:v>
                </c:pt>
                <c:pt idx="8070">
                  <c:v>-7.69140625</c:v>
                </c:pt>
                <c:pt idx="8071">
                  <c:v>-7.69140625</c:v>
                </c:pt>
                <c:pt idx="8072">
                  <c:v>-7.69140625</c:v>
                </c:pt>
                <c:pt idx="8073">
                  <c:v>-7.69140625</c:v>
                </c:pt>
                <c:pt idx="8074">
                  <c:v>-7.69140625</c:v>
                </c:pt>
                <c:pt idx="8075">
                  <c:v>-7.69140625</c:v>
                </c:pt>
                <c:pt idx="8076">
                  <c:v>-7.69140625</c:v>
                </c:pt>
                <c:pt idx="8077">
                  <c:v>-7.69140625</c:v>
                </c:pt>
                <c:pt idx="8078">
                  <c:v>-7.69140625</c:v>
                </c:pt>
                <c:pt idx="8079">
                  <c:v>-7.69140625</c:v>
                </c:pt>
                <c:pt idx="8080">
                  <c:v>-7.69140625</c:v>
                </c:pt>
                <c:pt idx="8081">
                  <c:v>-7.69140625</c:v>
                </c:pt>
                <c:pt idx="8082">
                  <c:v>-7.69140625</c:v>
                </c:pt>
                <c:pt idx="8083">
                  <c:v>-7.69140625</c:v>
                </c:pt>
                <c:pt idx="8084">
                  <c:v>-7.69140625</c:v>
                </c:pt>
                <c:pt idx="8085">
                  <c:v>-7.69140625</c:v>
                </c:pt>
                <c:pt idx="8086">
                  <c:v>-7.69140625</c:v>
                </c:pt>
                <c:pt idx="8087">
                  <c:v>-7.69140625</c:v>
                </c:pt>
                <c:pt idx="8088">
                  <c:v>-7.69140625</c:v>
                </c:pt>
                <c:pt idx="8089">
                  <c:v>-7.69140625</c:v>
                </c:pt>
                <c:pt idx="8090">
                  <c:v>-7.69140625</c:v>
                </c:pt>
                <c:pt idx="8091">
                  <c:v>-7.69140625</c:v>
                </c:pt>
                <c:pt idx="8092">
                  <c:v>-7.69140625</c:v>
                </c:pt>
                <c:pt idx="8093">
                  <c:v>-7.69140625</c:v>
                </c:pt>
                <c:pt idx="8094">
                  <c:v>-7.69140625</c:v>
                </c:pt>
                <c:pt idx="8095">
                  <c:v>-7.69140625</c:v>
                </c:pt>
                <c:pt idx="8096">
                  <c:v>-7.69140625</c:v>
                </c:pt>
                <c:pt idx="8097">
                  <c:v>-7.69140625</c:v>
                </c:pt>
                <c:pt idx="8098">
                  <c:v>-7.69140625</c:v>
                </c:pt>
                <c:pt idx="8099">
                  <c:v>-7.69140625</c:v>
                </c:pt>
                <c:pt idx="8100">
                  <c:v>-7.69140625</c:v>
                </c:pt>
                <c:pt idx="8101">
                  <c:v>-7.69140625</c:v>
                </c:pt>
                <c:pt idx="8102">
                  <c:v>-7.69140625</c:v>
                </c:pt>
                <c:pt idx="8103">
                  <c:v>-7.69140625</c:v>
                </c:pt>
                <c:pt idx="8104">
                  <c:v>-7.69140625</c:v>
                </c:pt>
                <c:pt idx="8105">
                  <c:v>-7.69140625</c:v>
                </c:pt>
                <c:pt idx="8106">
                  <c:v>-7.69140625</c:v>
                </c:pt>
                <c:pt idx="8107">
                  <c:v>-7.69140625</c:v>
                </c:pt>
                <c:pt idx="8108">
                  <c:v>-7.69140625</c:v>
                </c:pt>
                <c:pt idx="8109">
                  <c:v>-7.69140625</c:v>
                </c:pt>
                <c:pt idx="8110">
                  <c:v>-7.69140625</c:v>
                </c:pt>
                <c:pt idx="8111">
                  <c:v>-7.69140625</c:v>
                </c:pt>
                <c:pt idx="8112">
                  <c:v>-7.69140625</c:v>
                </c:pt>
                <c:pt idx="8113">
                  <c:v>-7.69140625</c:v>
                </c:pt>
                <c:pt idx="8114">
                  <c:v>-7.69140625</c:v>
                </c:pt>
                <c:pt idx="8115">
                  <c:v>-7.69140625</c:v>
                </c:pt>
                <c:pt idx="8116">
                  <c:v>-7.69140625</c:v>
                </c:pt>
                <c:pt idx="8117">
                  <c:v>-7.69140625</c:v>
                </c:pt>
                <c:pt idx="8118">
                  <c:v>-7.69140625</c:v>
                </c:pt>
                <c:pt idx="8119">
                  <c:v>-7.69140625</c:v>
                </c:pt>
                <c:pt idx="8120">
                  <c:v>-7.69140625</c:v>
                </c:pt>
                <c:pt idx="8121">
                  <c:v>-7.69140625</c:v>
                </c:pt>
                <c:pt idx="8122">
                  <c:v>-7.62890625</c:v>
                </c:pt>
                <c:pt idx="8123">
                  <c:v>-7.62890625</c:v>
                </c:pt>
                <c:pt idx="8124">
                  <c:v>-7.62890625</c:v>
                </c:pt>
                <c:pt idx="8125">
                  <c:v>-7.62890625</c:v>
                </c:pt>
                <c:pt idx="8126">
                  <c:v>-7.62890625</c:v>
                </c:pt>
                <c:pt idx="8127">
                  <c:v>-7.62890625</c:v>
                </c:pt>
                <c:pt idx="8128">
                  <c:v>-7.62890625</c:v>
                </c:pt>
                <c:pt idx="8129">
                  <c:v>-7.62890625</c:v>
                </c:pt>
                <c:pt idx="8130">
                  <c:v>-7.62890625</c:v>
                </c:pt>
                <c:pt idx="8131">
                  <c:v>-7.62890625</c:v>
                </c:pt>
                <c:pt idx="8132">
                  <c:v>-7.62890625</c:v>
                </c:pt>
                <c:pt idx="8133">
                  <c:v>-7.62890625</c:v>
                </c:pt>
                <c:pt idx="8134">
                  <c:v>-7.62890625</c:v>
                </c:pt>
                <c:pt idx="8135">
                  <c:v>-7.62890625</c:v>
                </c:pt>
                <c:pt idx="8136">
                  <c:v>-7.62890625</c:v>
                </c:pt>
                <c:pt idx="8137">
                  <c:v>-7.62890625</c:v>
                </c:pt>
                <c:pt idx="8138">
                  <c:v>-7.62890625</c:v>
                </c:pt>
                <c:pt idx="8139">
                  <c:v>-7.62890625</c:v>
                </c:pt>
                <c:pt idx="8140">
                  <c:v>-7.62890625</c:v>
                </c:pt>
                <c:pt idx="8141">
                  <c:v>-7.62890625</c:v>
                </c:pt>
                <c:pt idx="8142">
                  <c:v>-7.62890625</c:v>
                </c:pt>
                <c:pt idx="8143">
                  <c:v>-7.62890625</c:v>
                </c:pt>
                <c:pt idx="8144">
                  <c:v>-7.62890625</c:v>
                </c:pt>
                <c:pt idx="8145">
                  <c:v>-7.62890625</c:v>
                </c:pt>
                <c:pt idx="8146">
                  <c:v>-7.62890625</c:v>
                </c:pt>
                <c:pt idx="8147">
                  <c:v>-7.62890625</c:v>
                </c:pt>
                <c:pt idx="8148">
                  <c:v>-7.62890625</c:v>
                </c:pt>
                <c:pt idx="8149">
                  <c:v>-7.62890625</c:v>
                </c:pt>
                <c:pt idx="8150">
                  <c:v>-7.62890625</c:v>
                </c:pt>
                <c:pt idx="8151">
                  <c:v>-7.62890625</c:v>
                </c:pt>
                <c:pt idx="8152">
                  <c:v>-7.62890625</c:v>
                </c:pt>
                <c:pt idx="8153">
                  <c:v>-7.62890625</c:v>
                </c:pt>
                <c:pt idx="8154">
                  <c:v>-7.62890625</c:v>
                </c:pt>
                <c:pt idx="8155">
                  <c:v>-7.62890625</c:v>
                </c:pt>
                <c:pt idx="8156">
                  <c:v>-7.62890625</c:v>
                </c:pt>
                <c:pt idx="8157">
                  <c:v>-7.62890625</c:v>
                </c:pt>
                <c:pt idx="8158">
                  <c:v>-7.62890625</c:v>
                </c:pt>
                <c:pt idx="8159">
                  <c:v>-7.62890625</c:v>
                </c:pt>
                <c:pt idx="8160">
                  <c:v>-7.62890625</c:v>
                </c:pt>
                <c:pt idx="8161">
                  <c:v>-7.62890625</c:v>
                </c:pt>
                <c:pt idx="8162">
                  <c:v>-7.62890625</c:v>
                </c:pt>
                <c:pt idx="8163">
                  <c:v>-7.62890625</c:v>
                </c:pt>
                <c:pt idx="8164">
                  <c:v>-7.62890625</c:v>
                </c:pt>
                <c:pt idx="8165">
                  <c:v>-7.62890625</c:v>
                </c:pt>
                <c:pt idx="8166">
                  <c:v>-7.62890625</c:v>
                </c:pt>
                <c:pt idx="8167">
                  <c:v>-7.62890625</c:v>
                </c:pt>
                <c:pt idx="8168">
                  <c:v>-7.62890625</c:v>
                </c:pt>
                <c:pt idx="8169">
                  <c:v>-7.62890625</c:v>
                </c:pt>
                <c:pt idx="8170">
                  <c:v>-7.62890625</c:v>
                </c:pt>
                <c:pt idx="8171">
                  <c:v>-7.62890625</c:v>
                </c:pt>
                <c:pt idx="8172">
                  <c:v>-7.62890625</c:v>
                </c:pt>
                <c:pt idx="8173">
                  <c:v>-7.62890625</c:v>
                </c:pt>
                <c:pt idx="8174">
                  <c:v>-7.62890625</c:v>
                </c:pt>
                <c:pt idx="8175">
                  <c:v>-7.62890625</c:v>
                </c:pt>
                <c:pt idx="8176">
                  <c:v>-7.62890625</c:v>
                </c:pt>
                <c:pt idx="8177">
                  <c:v>-7.62890625</c:v>
                </c:pt>
                <c:pt idx="8178">
                  <c:v>-7.62890625</c:v>
                </c:pt>
                <c:pt idx="8179">
                  <c:v>-7.62890625</c:v>
                </c:pt>
                <c:pt idx="8180">
                  <c:v>-7.62890625</c:v>
                </c:pt>
                <c:pt idx="8181">
                  <c:v>-7.62890625</c:v>
                </c:pt>
                <c:pt idx="8182">
                  <c:v>-7.62890625</c:v>
                </c:pt>
                <c:pt idx="8183">
                  <c:v>-7.62890625</c:v>
                </c:pt>
                <c:pt idx="8184">
                  <c:v>-7.62890625</c:v>
                </c:pt>
                <c:pt idx="8185">
                  <c:v>-7.62890625</c:v>
                </c:pt>
                <c:pt idx="8186">
                  <c:v>-7.62890625</c:v>
                </c:pt>
                <c:pt idx="8187">
                  <c:v>-7.58984375</c:v>
                </c:pt>
                <c:pt idx="8188">
                  <c:v>-7.58984375</c:v>
                </c:pt>
                <c:pt idx="8189">
                  <c:v>-7.58984375</c:v>
                </c:pt>
                <c:pt idx="8190">
                  <c:v>-7.58984375</c:v>
                </c:pt>
                <c:pt idx="8191">
                  <c:v>-7.58984375</c:v>
                </c:pt>
                <c:pt idx="8192">
                  <c:v>-7.58984375</c:v>
                </c:pt>
                <c:pt idx="8193">
                  <c:v>-7.58984375</c:v>
                </c:pt>
                <c:pt idx="8194">
                  <c:v>-7.58984375</c:v>
                </c:pt>
                <c:pt idx="8195">
                  <c:v>-7.58984375</c:v>
                </c:pt>
                <c:pt idx="8196">
                  <c:v>-7.58984375</c:v>
                </c:pt>
                <c:pt idx="8197">
                  <c:v>-7.58984375</c:v>
                </c:pt>
                <c:pt idx="8198">
                  <c:v>-7.58984375</c:v>
                </c:pt>
                <c:pt idx="8199">
                  <c:v>-7.58984375</c:v>
                </c:pt>
                <c:pt idx="8200">
                  <c:v>-7.58984375</c:v>
                </c:pt>
                <c:pt idx="8201">
                  <c:v>-7.58984375</c:v>
                </c:pt>
                <c:pt idx="8202">
                  <c:v>-7.58984375</c:v>
                </c:pt>
                <c:pt idx="8203">
                  <c:v>-7.58984375</c:v>
                </c:pt>
                <c:pt idx="8204">
                  <c:v>-7.58984375</c:v>
                </c:pt>
                <c:pt idx="8205">
                  <c:v>-7.58984375</c:v>
                </c:pt>
                <c:pt idx="8206">
                  <c:v>-7.58984375</c:v>
                </c:pt>
                <c:pt idx="8207">
                  <c:v>-7.58984375</c:v>
                </c:pt>
                <c:pt idx="8208">
                  <c:v>-7.58984375</c:v>
                </c:pt>
                <c:pt idx="8209">
                  <c:v>-7.58984375</c:v>
                </c:pt>
                <c:pt idx="8210">
                  <c:v>-7.58984375</c:v>
                </c:pt>
                <c:pt idx="8211">
                  <c:v>-7.58984375</c:v>
                </c:pt>
                <c:pt idx="8212">
                  <c:v>-7.58984375</c:v>
                </c:pt>
                <c:pt idx="8213">
                  <c:v>-7.58984375</c:v>
                </c:pt>
                <c:pt idx="8214">
                  <c:v>-7.58984375</c:v>
                </c:pt>
                <c:pt idx="8215">
                  <c:v>-7.58984375</c:v>
                </c:pt>
                <c:pt idx="8216">
                  <c:v>-7.58984375</c:v>
                </c:pt>
                <c:pt idx="8217">
                  <c:v>-7.58984375</c:v>
                </c:pt>
                <c:pt idx="8218">
                  <c:v>-7.58984375</c:v>
                </c:pt>
                <c:pt idx="8219">
                  <c:v>-7.58984375</c:v>
                </c:pt>
                <c:pt idx="8220">
                  <c:v>-7.58984375</c:v>
                </c:pt>
                <c:pt idx="8221">
                  <c:v>-7.58984375</c:v>
                </c:pt>
                <c:pt idx="8222">
                  <c:v>-7.58984375</c:v>
                </c:pt>
                <c:pt idx="8223">
                  <c:v>-7.58984375</c:v>
                </c:pt>
                <c:pt idx="8224">
                  <c:v>-7.58984375</c:v>
                </c:pt>
                <c:pt idx="8225">
                  <c:v>-7.58984375</c:v>
                </c:pt>
                <c:pt idx="8226">
                  <c:v>-7.58984375</c:v>
                </c:pt>
                <c:pt idx="8227">
                  <c:v>-7.58984375</c:v>
                </c:pt>
                <c:pt idx="8228">
                  <c:v>-7.58984375</c:v>
                </c:pt>
                <c:pt idx="8229">
                  <c:v>-7.58984375</c:v>
                </c:pt>
                <c:pt idx="8230">
                  <c:v>-7.58984375</c:v>
                </c:pt>
                <c:pt idx="8231">
                  <c:v>-7.58984375</c:v>
                </c:pt>
                <c:pt idx="8232">
                  <c:v>-7.58984375</c:v>
                </c:pt>
                <c:pt idx="8233">
                  <c:v>-7.58984375</c:v>
                </c:pt>
                <c:pt idx="8234">
                  <c:v>-7.58984375</c:v>
                </c:pt>
                <c:pt idx="8235">
                  <c:v>-7.58984375</c:v>
                </c:pt>
                <c:pt idx="8236">
                  <c:v>-7.58984375</c:v>
                </c:pt>
                <c:pt idx="8237">
                  <c:v>-7.58984375</c:v>
                </c:pt>
                <c:pt idx="8238">
                  <c:v>-7.58984375</c:v>
                </c:pt>
                <c:pt idx="8239">
                  <c:v>-7.58984375</c:v>
                </c:pt>
                <c:pt idx="8240">
                  <c:v>-7.58984375</c:v>
                </c:pt>
                <c:pt idx="8241">
                  <c:v>-7.58984375</c:v>
                </c:pt>
                <c:pt idx="8242">
                  <c:v>-7.58984375</c:v>
                </c:pt>
                <c:pt idx="8243">
                  <c:v>-7.58984375</c:v>
                </c:pt>
                <c:pt idx="8244">
                  <c:v>-7.58984375</c:v>
                </c:pt>
                <c:pt idx="8245">
                  <c:v>-7.58984375</c:v>
                </c:pt>
                <c:pt idx="8246">
                  <c:v>-7.58984375</c:v>
                </c:pt>
                <c:pt idx="8247">
                  <c:v>-7.58984375</c:v>
                </c:pt>
                <c:pt idx="8248">
                  <c:v>-7.58984375</c:v>
                </c:pt>
                <c:pt idx="8249">
                  <c:v>-7.58984375</c:v>
                </c:pt>
                <c:pt idx="8250">
                  <c:v>-7.58984375</c:v>
                </c:pt>
                <c:pt idx="8251">
                  <c:v>-7.58984375</c:v>
                </c:pt>
                <c:pt idx="8252">
                  <c:v>-7.58984375</c:v>
                </c:pt>
                <c:pt idx="8253">
                  <c:v>-7.58984375</c:v>
                </c:pt>
                <c:pt idx="8254">
                  <c:v>-7.58984375</c:v>
                </c:pt>
                <c:pt idx="8255">
                  <c:v>-7.58984375</c:v>
                </c:pt>
                <c:pt idx="8256">
                  <c:v>-7.58984375</c:v>
                </c:pt>
                <c:pt idx="8257">
                  <c:v>-7.58984375</c:v>
                </c:pt>
                <c:pt idx="8258">
                  <c:v>-7.58984375</c:v>
                </c:pt>
                <c:pt idx="8259">
                  <c:v>-7.58984375</c:v>
                </c:pt>
                <c:pt idx="8260">
                  <c:v>-7.58984375</c:v>
                </c:pt>
                <c:pt idx="8261">
                  <c:v>-7.58984375</c:v>
                </c:pt>
                <c:pt idx="8262">
                  <c:v>-7.58984375</c:v>
                </c:pt>
                <c:pt idx="8263">
                  <c:v>-7.58984375</c:v>
                </c:pt>
                <c:pt idx="8264">
                  <c:v>-7.58984375</c:v>
                </c:pt>
                <c:pt idx="8265">
                  <c:v>-7.58984375</c:v>
                </c:pt>
                <c:pt idx="8266">
                  <c:v>-7.58984375</c:v>
                </c:pt>
                <c:pt idx="8267">
                  <c:v>-7.58984375</c:v>
                </c:pt>
                <c:pt idx="8268">
                  <c:v>-7.58984375</c:v>
                </c:pt>
                <c:pt idx="8269">
                  <c:v>-7.58984375</c:v>
                </c:pt>
                <c:pt idx="8270">
                  <c:v>-7.58984375</c:v>
                </c:pt>
                <c:pt idx="8271">
                  <c:v>-7.58984375</c:v>
                </c:pt>
                <c:pt idx="8272">
                  <c:v>-7.58984375</c:v>
                </c:pt>
                <c:pt idx="8273">
                  <c:v>-7.58984375</c:v>
                </c:pt>
                <c:pt idx="8274">
                  <c:v>-7.4140625</c:v>
                </c:pt>
                <c:pt idx="8275">
                  <c:v>-7.4140625</c:v>
                </c:pt>
                <c:pt idx="8276">
                  <c:v>-7.4140625</c:v>
                </c:pt>
                <c:pt idx="8277">
                  <c:v>-7.4140625</c:v>
                </c:pt>
                <c:pt idx="8278">
                  <c:v>-7.4140625</c:v>
                </c:pt>
                <c:pt idx="8279">
                  <c:v>-7.4140625</c:v>
                </c:pt>
                <c:pt idx="8280">
                  <c:v>-7.4140625</c:v>
                </c:pt>
                <c:pt idx="8281">
                  <c:v>-7.4140625</c:v>
                </c:pt>
                <c:pt idx="8282">
                  <c:v>-7.4140625</c:v>
                </c:pt>
                <c:pt idx="8283">
                  <c:v>-7.4140625</c:v>
                </c:pt>
                <c:pt idx="8284">
                  <c:v>-7.4140625</c:v>
                </c:pt>
                <c:pt idx="8285">
                  <c:v>-7.4140625</c:v>
                </c:pt>
                <c:pt idx="8286">
                  <c:v>-7.4140625</c:v>
                </c:pt>
                <c:pt idx="8287">
                  <c:v>-7.4140625</c:v>
                </c:pt>
                <c:pt idx="8288">
                  <c:v>-7.4140625</c:v>
                </c:pt>
                <c:pt idx="8289">
                  <c:v>-7.4140625</c:v>
                </c:pt>
                <c:pt idx="8290">
                  <c:v>-7.4140625</c:v>
                </c:pt>
                <c:pt idx="8291">
                  <c:v>-7.4140625</c:v>
                </c:pt>
                <c:pt idx="8292">
                  <c:v>-7.4140625</c:v>
                </c:pt>
                <c:pt idx="8293">
                  <c:v>-7.4140625</c:v>
                </c:pt>
                <c:pt idx="8294">
                  <c:v>-7.4140625</c:v>
                </c:pt>
                <c:pt idx="8295">
                  <c:v>-7.4140625</c:v>
                </c:pt>
                <c:pt idx="8296">
                  <c:v>-7.4140625</c:v>
                </c:pt>
                <c:pt idx="8297">
                  <c:v>-7.4140625</c:v>
                </c:pt>
                <c:pt idx="8298">
                  <c:v>-7.4140625</c:v>
                </c:pt>
                <c:pt idx="8299">
                  <c:v>-7.4140625</c:v>
                </c:pt>
                <c:pt idx="8300">
                  <c:v>-7.4140625</c:v>
                </c:pt>
                <c:pt idx="8301">
                  <c:v>-7.4140625</c:v>
                </c:pt>
                <c:pt idx="8302">
                  <c:v>-7.4140625</c:v>
                </c:pt>
                <c:pt idx="8303">
                  <c:v>-7.4140625</c:v>
                </c:pt>
                <c:pt idx="8304">
                  <c:v>-7.4140625</c:v>
                </c:pt>
                <c:pt idx="8305">
                  <c:v>-7.4140625</c:v>
                </c:pt>
                <c:pt idx="8306">
                  <c:v>-7.4140625</c:v>
                </c:pt>
                <c:pt idx="8307">
                  <c:v>-7.4140625</c:v>
                </c:pt>
                <c:pt idx="8308">
                  <c:v>-7.4140625</c:v>
                </c:pt>
                <c:pt idx="8309">
                  <c:v>-7.4140625</c:v>
                </c:pt>
                <c:pt idx="8310">
                  <c:v>-7.4140625</c:v>
                </c:pt>
                <c:pt idx="8311">
                  <c:v>-7.4140625</c:v>
                </c:pt>
                <c:pt idx="8312">
                  <c:v>-7.4140625</c:v>
                </c:pt>
                <c:pt idx="8313">
                  <c:v>-7.4140625</c:v>
                </c:pt>
                <c:pt idx="8314">
                  <c:v>-7.4140625</c:v>
                </c:pt>
                <c:pt idx="8315">
                  <c:v>-7.4140625</c:v>
                </c:pt>
                <c:pt idx="8316">
                  <c:v>-7.4140625</c:v>
                </c:pt>
                <c:pt idx="8317">
                  <c:v>-7.4140625</c:v>
                </c:pt>
                <c:pt idx="8318">
                  <c:v>-7.4140625</c:v>
                </c:pt>
                <c:pt idx="8319">
                  <c:v>-7.4140625</c:v>
                </c:pt>
                <c:pt idx="8320">
                  <c:v>-7.4140625</c:v>
                </c:pt>
                <c:pt idx="8321">
                  <c:v>-7.4140625</c:v>
                </c:pt>
                <c:pt idx="8322">
                  <c:v>-7.4140625</c:v>
                </c:pt>
                <c:pt idx="8323">
                  <c:v>-7.4140625</c:v>
                </c:pt>
                <c:pt idx="8324">
                  <c:v>-7.4140625</c:v>
                </c:pt>
                <c:pt idx="8325">
                  <c:v>-7.4140625</c:v>
                </c:pt>
                <c:pt idx="8326">
                  <c:v>-7.4140625</c:v>
                </c:pt>
                <c:pt idx="8327">
                  <c:v>-7.4140625</c:v>
                </c:pt>
                <c:pt idx="8328">
                  <c:v>-7.4140625</c:v>
                </c:pt>
                <c:pt idx="8329">
                  <c:v>-7.4140625</c:v>
                </c:pt>
                <c:pt idx="8330">
                  <c:v>-7.4140625</c:v>
                </c:pt>
                <c:pt idx="8331">
                  <c:v>-7.4140625</c:v>
                </c:pt>
                <c:pt idx="8332">
                  <c:v>-7.4140625</c:v>
                </c:pt>
                <c:pt idx="8333">
                  <c:v>-7.4140625</c:v>
                </c:pt>
                <c:pt idx="8334">
                  <c:v>-7.4140625</c:v>
                </c:pt>
                <c:pt idx="8335">
                  <c:v>-7.4140625</c:v>
                </c:pt>
                <c:pt idx="8336">
                  <c:v>-7.4140625</c:v>
                </c:pt>
                <c:pt idx="8337">
                  <c:v>-7.4140625</c:v>
                </c:pt>
                <c:pt idx="8338">
                  <c:v>-7.4140625</c:v>
                </c:pt>
                <c:pt idx="8339">
                  <c:v>-7.4140625</c:v>
                </c:pt>
                <c:pt idx="8340">
                  <c:v>-7.4140625</c:v>
                </c:pt>
                <c:pt idx="8341">
                  <c:v>-7.4140625</c:v>
                </c:pt>
                <c:pt idx="8342">
                  <c:v>-7.4140625</c:v>
                </c:pt>
                <c:pt idx="8343">
                  <c:v>-7.4140625</c:v>
                </c:pt>
                <c:pt idx="8344">
                  <c:v>-7.4140625</c:v>
                </c:pt>
                <c:pt idx="8345">
                  <c:v>-7.4140625</c:v>
                </c:pt>
                <c:pt idx="8346">
                  <c:v>-7.4140625</c:v>
                </c:pt>
                <c:pt idx="8347">
                  <c:v>-7.4140625</c:v>
                </c:pt>
                <c:pt idx="8348">
                  <c:v>-7.4140625</c:v>
                </c:pt>
                <c:pt idx="8349">
                  <c:v>-7.4140625</c:v>
                </c:pt>
                <c:pt idx="8350">
                  <c:v>-7.4140625</c:v>
                </c:pt>
                <c:pt idx="8351">
                  <c:v>-7.4140625</c:v>
                </c:pt>
                <c:pt idx="8352">
                  <c:v>-7.4140625</c:v>
                </c:pt>
                <c:pt idx="8353">
                  <c:v>-7.4140625</c:v>
                </c:pt>
                <c:pt idx="8354">
                  <c:v>-7.4140625</c:v>
                </c:pt>
                <c:pt idx="8355">
                  <c:v>-7.4140625</c:v>
                </c:pt>
                <c:pt idx="8356">
                  <c:v>-7.4140625</c:v>
                </c:pt>
                <c:pt idx="8357">
                  <c:v>-7.4140625</c:v>
                </c:pt>
                <c:pt idx="8358">
                  <c:v>-7.4140625</c:v>
                </c:pt>
                <c:pt idx="8359">
                  <c:v>-7.4140625</c:v>
                </c:pt>
                <c:pt idx="8360">
                  <c:v>-7.4140625</c:v>
                </c:pt>
                <c:pt idx="8361">
                  <c:v>-7.4140625</c:v>
                </c:pt>
                <c:pt idx="8362">
                  <c:v>-7.4140625</c:v>
                </c:pt>
                <c:pt idx="8363">
                  <c:v>-7.4140625</c:v>
                </c:pt>
                <c:pt idx="8364">
                  <c:v>-7.4140625</c:v>
                </c:pt>
                <c:pt idx="8365">
                  <c:v>-7.4140625</c:v>
                </c:pt>
                <c:pt idx="8366">
                  <c:v>-7.4140625</c:v>
                </c:pt>
                <c:pt idx="8367">
                  <c:v>-7.4140625</c:v>
                </c:pt>
                <c:pt idx="8368">
                  <c:v>-7.1953125</c:v>
                </c:pt>
                <c:pt idx="8369">
                  <c:v>-7.1953125</c:v>
                </c:pt>
                <c:pt idx="8370">
                  <c:v>-7.1953125</c:v>
                </c:pt>
                <c:pt idx="8371">
                  <c:v>-7.1953125</c:v>
                </c:pt>
                <c:pt idx="8372">
                  <c:v>-7.1953125</c:v>
                </c:pt>
                <c:pt idx="8373">
                  <c:v>-7.1953125</c:v>
                </c:pt>
                <c:pt idx="8374">
                  <c:v>-7.1953125</c:v>
                </c:pt>
                <c:pt idx="8375">
                  <c:v>-7.1953125</c:v>
                </c:pt>
                <c:pt idx="8376">
                  <c:v>-7.1953125</c:v>
                </c:pt>
                <c:pt idx="8377">
                  <c:v>-7.1953125</c:v>
                </c:pt>
                <c:pt idx="8378">
                  <c:v>-7.1953125</c:v>
                </c:pt>
                <c:pt idx="8379">
                  <c:v>-7.1953125</c:v>
                </c:pt>
                <c:pt idx="8380">
                  <c:v>-7.1953125</c:v>
                </c:pt>
                <c:pt idx="8381">
                  <c:v>-7.1953125</c:v>
                </c:pt>
                <c:pt idx="8382">
                  <c:v>-7.1953125</c:v>
                </c:pt>
                <c:pt idx="8383">
                  <c:v>-7.1953125</c:v>
                </c:pt>
                <c:pt idx="8384">
                  <c:v>-7.1953125</c:v>
                </c:pt>
                <c:pt idx="8385">
                  <c:v>-7.1953125</c:v>
                </c:pt>
                <c:pt idx="8386">
                  <c:v>-7.1953125</c:v>
                </c:pt>
                <c:pt idx="8387">
                  <c:v>-7.1953125</c:v>
                </c:pt>
                <c:pt idx="8388">
                  <c:v>-7.1953125</c:v>
                </c:pt>
                <c:pt idx="8389">
                  <c:v>-7.1953125</c:v>
                </c:pt>
                <c:pt idx="8390">
                  <c:v>-7.1953125</c:v>
                </c:pt>
                <c:pt idx="8391">
                  <c:v>-7.1953125</c:v>
                </c:pt>
                <c:pt idx="8392">
                  <c:v>-7.1953125</c:v>
                </c:pt>
                <c:pt idx="8393">
                  <c:v>-7.1953125</c:v>
                </c:pt>
                <c:pt idx="8394">
                  <c:v>-7.1953125</c:v>
                </c:pt>
                <c:pt idx="8395">
                  <c:v>-7.1953125</c:v>
                </c:pt>
                <c:pt idx="8396">
                  <c:v>-7.1953125</c:v>
                </c:pt>
                <c:pt idx="8397">
                  <c:v>-7.1953125</c:v>
                </c:pt>
                <c:pt idx="8398">
                  <c:v>-7.1953125</c:v>
                </c:pt>
                <c:pt idx="8399">
                  <c:v>-7.1953125</c:v>
                </c:pt>
                <c:pt idx="8400">
                  <c:v>-7.1953125</c:v>
                </c:pt>
                <c:pt idx="8401">
                  <c:v>-7.1953125</c:v>
                </c:pt>
                <c:pt idx="8402">
                  <c:v>-7.1953125</c:v>
                </c:pt>
                <c:pt idx="8403">
                  <c:v>-7.1953125</c:v>
                </c:pt>
                <c:pt idx="8404">
                  <c:v>-7.1953125</c:v>
                </c:pt>
                <c:pt idx="8405">
                  <c:v>-7.1953125</c:v>
                </c:pt>
                <c:pt idx="8406">
                  <c:v>-7.1953125</c:v>
                </c:pt>
                <c:pt idx="8407">
                  <c:v>-7.1953125</c:v>
                </c:pt>
                <c:pt idx="8408">
                  <c:v>-7.1953125</c:v>
                </c:pt>
                <c:pt idx="8409">
                  <c:v>-7.1953125</c:v>
                </c:pt>
                <c:pt idx="8410">
                  <c:v>-7.1953125</c:v>
                </c:pt>
                <c:pt idx="8411">
                  <c:v>-7.1953125</c:v>
                </c:pt>
                <c:pt idx="8412">
                  <c:v>-7.1953125</c:v>
                </c:pt>
                <c:pt idx="8413">
                  <c:v>-7.1953125</c:v>
                </c:pt>
                <c:pt idx="8414">
                  <c:v>-7.1953125</c:v>
                </c:pt>
                <c:pt idx="8415">
                  <c:v>-7.1953125</c:v>
                </c:pt>
                <c:pt idx="8416">
                  <c:v>-7.1953125</c:v>
                </c:pt>
                <c:pt idx="8417">
                  <c:v>-7.1953125</c:v>
                </c:pt>
                <c:pt idx="8418">
                  <c:v>-7.1953125</c:v>
                </c:pt>
                <c:pt idx="8419">
                  <c:v>-7.1953125</c:v>
                </c:pt>
                <c:pt idx="8420">
                  <c:v>-7.1953125</c:v>
                </c:pt>
                <c:pt idx="8421">
                  <c:v>-7.1953125</c:v>
                </c:pt>
                <c:pt idx="8422">
                  <c:v>-7.1953125</c:v>
                </c:pt>
                <c:pt idx="8423">
                  <c:v>-7.1953125</c:v>
                </c:pt>
                <c:pt idx="8424">
                  <c:v>-7.1953125</c:v>
                </c:pt>
                <c:pt idx="8425">
                  <c:v>-7.1953125</c:v>
                </c:pt>
                <c:pt idx="8426">
                  <c:v>-7.1953125</c:v>
                </c:pt>
                <c:pt idx="8427">
                  <c:v>-7.1953125</c:v>
                </c:pt>
                <c:pt idx="8428">
                  <c:v>-7.1953125</c:v>
                </c:pt>
                <c:pt idx="8429">
                  <c:v>-7.1953125</c:v>
                </c:pt>
                <c:pt idx="8430">
                  <c:v>-7.1953125</c:v>
                </c:pt>
                <c:pt idx="8431">
                  <c:v>-7.1953125</c:v>
                </c:pt>
                <c:pt idx="8432">
                  <c:v>-7.1953125</c:v>
                </c:pt>
                <c:pt idx="8433">
                  <c:v>-7.1953125</c:v>
                </c:pt>
                <c:pt idx="8434">
                  <c:v>-7.1953125</c:v>
                </c:pt>
                <c:pt idx="8435">
                  <c:v>-7.1953125</c:v>
                </c:pt>
                <c:pt idx="8436">
                  <c:v>-7.1953125</c:v>
                </c:pt>
                <c:pt idx="8437">
                  <c:v>-7.1953125</c:v>
                </c:pt>
                <c:pt idx="8438">
                  <c:v>-7.1953125</c:v>
                </c:pt>
                <c:pt idx="8439">
                  <c:v>-7.1953125</c:v>
                </c:pt>
                <c:pt idx="8440">
                  <c:v>-7.1953125</c:v>
                </c:pt>
                <c:pt idx="8441">
                  <c:v>-7.1953125</c:v>
                </c:pt>
                <c:pt idx="8442">
                  <c:v>-7.1953125</c:v>
                </c:pt>
                <c:pt idx="8443">
                  <c:v>-7.1953125</c:v>
                </c:pt>
                <c:pt idx="8444">
                  <c:v>-7.1953125</c:v>
                </c:pt>
                <c:pt idx="8445">
                  <c:v>-7.1953125</c:v>
                </c:pt>
                <c:pt idx="8446">
                  <c:v>-7.1953125</c:v>
                </c:pt>
                <c:pt idx="8447">
                  <c:v>-7.1953125</c:v>
                </c:pt>
                <c:pt idx="8448">
                  <c:v>-7.1953125</c:v>
                </c:pt>
                <c:pt idx="8449">
                  <c:v>-7.1953125</c:v>
                </c:pt>
                <c:pt idx="8450">
                  <c:v>-7.1953125</c:v>
                </c:pt>
                <c:pt idx="8451">
                  <c:v>-7.1953125</c:v>
                </c:pt>
                <c:pt idx="8452">
                  <c:v>-7.1953125</c:v>
                </c:pt>
                <c:pt idx="8453">
                  <c:v>-7.1953125</c:v>
                </c:pt>
                <c:pt idx="8454">
                  <c:v>-7.1953125</c:v>
                </c:pt>
                <c:pt idx="8455">
                  <c:v>-7.1953125</c:v>
                </c:pt>
                <c:pt idx="8456">
                  <c:v>-7.1953125</c:v>
                </c:pt>
                <c:pt idx="8457">
                  <c:v>-7.1953125</c:v>
                </c:pt>
                <c:pt idx="8458">
                  <c:v>-7.1953125</c:v>
                </c:pt>
                <c:pt idx="8459">
                  <c:v>-7.1953125</c:v>
                </c:pt>
                <c:pt idx="8460">
                  <c:v>-7.1953125</c:v>
                </c:pt>
                <c:pt idx="8461">
                  <c:v>-7.1953125</c:v>
                </c:pt>
                <c:pt idx="8462">
                  <c:v>-7.1953125</c:v>
                </c:pt>
                <c:pt idx="8463">
                  <c:v>-7.1953125</c:v>
                </c:pt>
                <c:pt idx="8464">
                  <c:v>-7.1953125</c:v>
                </c:pt>
                <c:pt idx="8465">
                  <c:v>-7.14453125</c:v>
                </c:pt>
                <c:pt idx="8466">
                  <c:v>-7.14453125</c:v>
                </c:pt>
                <c:pt idx="8467">
                  <c:v>-7.14453125</c:v>
                </c:pt>
                <c:pt idx="8468">
                  <c:v>-7.14453125</c:v>
                </c:pt>
                <c:pt idx="8469">
                  <c:v>-7.14453125</c:v>
                </c:pt>
                <c:pt idx="8470">
                  <c:v>-7.14453125</c:v>
                </c:pt>
                <c:pt idx="8471">
                  <c:v>-7.14453125</c:v>
                </c:pt>
                <c:pt idx="8472">
                  <c:v>-7.14453125</c:v>
                </c:pt>
                <c:pt idx="8473">
                  <c:v>-7.14453125</c:v>
                </c:pt>
                <c:pt idx="8474">
                  <c:v>-7.14453125</c:v>
                </c:pt>
                <c:pt idx="8475">
                  <c:v>-7.14453125</c:v>
                </c:pt>
                <c:pt idx="8476">
                  <c:v>-7.14453125</c:v>
                </c:pt>
                <c:pt idx="8477">
                  <c:v>-7.14453125</c:v>
                </c:pt>
                <c:pt idx="8478">
                  <c:v>-7.14453125</c:v>
                </c:pt>
                <c:pt idx="8479">
                  <c:v>-7.14453125</c:v>
                </c:pt>
                <c:pt idx="8480">
                  <c:v>-7.14453125</c:v>
                </c:pt>
                <c:pt idx="8481">
                  <c:v>-7.14453125</c:v>
                </c:pt>
                <c:pt idx="8482">
                  <c:v>-7.14453125</c:v>
                </c:pt>
                <c:pt idx="8483">
                  <c:v>-7.14453125</c:v>
                </c:pt>
                <c:pt idx="8484">
                  <c:v>-7.14453125</c:v>
                </c:pt>
                <c:pt idx="8485">
                  <c:v>-7.14453125</c:v>
                </c:pt>
                <c:pt idx="8486">
                  <c:v>-7.14453125</c:v>
                </c:pt>
                <c:pt idx="8487">
                  <c:v>-7.14453125</c:v>
                </c:pt>
                <c:pt idx="8488">
                  <c:v>-7.14453125</c:v>
                </c:pt>
                <c:pt idx="8489">
                  <c:v>-7.14453125</c:v>
                </c:pt>
                <c:pt idx="8490">
                  <c:v>-7.14453125</c:v>
                </c:pt>
                <c:pt idx="8491">
                  <c:v>-7.14453125</c:v>
                </c:pt>
                <c:pt idx="8492">
                  <c:v>-7.14453125</c:v>
                </c:pt>
                <c:pt idx="8493">
                  <c:v>-7.14453125</c:v>
                </c:pt>
                <c:pt idx="8494">
                  <c:v>-7.14453125</c:v>
                </c:pt>
                <c:pt idx="8495">
                  <c:v>-7.14453125</c:v>
                </c:pt>
                <c:pt idx="8496">
                  <c:v>-7.14453125</c:v>
                </c:pt>
                <c:pt idx="8497">
                  <c:v>-7.14453125</c:v>
                </c:pt>
                <c:pt idx="8498">
                  <c:v>-7.14453125</c:v>
                </c:pt>
                <c:pt idx="8499">
                  <c:v>-7.14453125</c:v>
                </c:pt>
                <c:pt idx="8500">
                  <c:v>-7.14453125</c:v>
                </c:pt>
                <c:pt idx="8501">
                  <c:v>-7.14453125</c:v>
                </c:pt>
                <c:pt idx="8502">
                  <c:v>-7.14453125</c:v>
                </c:pt>
                <c:pt idx="8503">
                  <c:v>-7.14453125</c:v>
                </c:pt>
                <c:pt idx="8504">
                  <c:v>-7.14453125</c:v>
                </c:pt>
                <c:pt idx="8505">
                  <c:v>-7.14453125</c:v>
                </c:pt>
                <c:pt idx="8506">
                  <c:v>-7.14453125</c:v>
                </c:pt>
                <c:pt idx="8507">
                  <c:v>-7.14453125</c:v>
                </c:pt>
                <c:pt idx="8508">
                  <c:v>-7.14453125</c:v>
                </c:pt>
                <c:pt idx="8509">
                  <c:v>-7.14453125</c:v>
                </c:pt>
                <c:pt idx="8510">
                  <c:v>-7.14453125</c:v>
                </c:pt>
                <c:pt idx="8511">
                  <c:v>-7.14453125</c:v>
                </c:pt>
                <c:pt idx="8512">
                  <c:v>-7.14453125</c:v>
                </c:pt>
                <c:pt idx="8513">
                  <c:v>-7.14453125</c:v>
                </c:pt>
                <c:pt idx="8514">
                  <c:v>-7.14453125</c:v>
                </c:pt>
                <c:pt idx="8515">
                  <c:v>-7.14453125</c:v>
                </c:pt>
                <c:pt idx="8516">
                  <c:v>-7.14453125</c:v>
                </c:pt>
                <c:pt idx="8517">
                  <c:v>-7.14453125</c:v>
                </c:pt>
                <c:pt idx="8518">
                  <c:v>-7.14453125</c:v>
                </c:pt>
                <c:pt idx="8519">
                  <c:v>-7.14453125</c:v>
                </c:pt>
                <c:pt idx="8520">
                  <c:v>-7.14453125</c:v>
                </c:pt>
                <c:pt idx="8521">
                  <c:v>-7.14453125</c:v>
                </c:pt>
                <c:pt idx="8522">
                  <c:v>-7.14453125</c:v>
                </c:pt>
                <c:pt idx="8523">
                  <c:v>-7.14453125</c:v>
                </c:pt>
                <c:pt idx="8524">
                  <c:v>-7.14453125</c:v>
                </c:pt>
                <c:pt idx="8525">
                  <c:v>-7.14453125</c:v>
                </c:pt>
                <c:pt idx="8526">
                  <c:v>-7.14453125</c:v>
                </c:pt>
                <c:pt idx="8527">
                  <c:v>-7.14453125</c:v>
                </c:pt>
                <c:pt idx="8528">
                  <c:v>-7.14453125</c:v>
                </c:pt>
                <c:pt idx="8529">
                  <c:v>-7.14453125</c:v>
                </c:pt>
                <c:pt idx="8530">
                  <c:v>-7.14453125</c:v>
                </c:pt>
                <c:pt idx="8531">
                  <c:v>-7.14453125</c:v>
                </c:pt>
                <c:pt idx="8532">
                  <c:v>-7.14453125</c:v>
                </c:pt>
                <c:pt idx="8533">
                  <c:v>-7.14453125</c:v>
                </c:pt>
                <c:pt idx="8534">
                  <c:v>-7.14453125</c:v>
                </c:pt>
                <c:pt idx="8535">
                  <c:v>-7.14453125</c:v>
                </c:pt>
                <c:pt idx="8536">
                  <c:v>-7.14453125</c:v>
                </c:pt>
                <c:pt idx="8537">
                  <c:v>-7.14453125</c:v>
                </c:pt>
                <c:pt idx="8538">
                  <c:v>-7.14453125</c:v>
                </c:pt>
                <c:pt idx="8539">
                  <c:v>-7.14453125</c:v>
                </c:pt>
                <c:pt idx="8540">
                  <c:v>-7.14453125</c:v>
                </c:pt>
                <c:pt idx="8541">
                  <c:v>-7.14453125</c:v>
                </c:pt>
                <c:pt idx="8542">
                  <c:v>-7.14453125</c:v>
                </c:pt>
                <c:pt idx="8543">
                  <c:v>-7.14453125</c:v>
                </c:pt>
                <c:pt idx="8544">
                  <c:v>-7.14453125</c:v>
                </c:pt>
                <c:pt idx="8545">
                  <c:v>-7.14453125</c:v>
                </c:pt>
                <c:pt idx="8546">
                  <c:v>-7.14453125</c:v>
                </c:pt>
                <c:pt idx="8547">
                  <c:v>-7.14453125</c:v>
                </c:pt>
                <c:pt idx="8548">
                  <c:v>-7.14453125</c:v>
                </c:pt>
                <c:pt idx="8549">
                  <c:v>-7.14453125</c:v>
                </c:pt>
                <c:pt idx="8550">
                  <c:v>-7.14453125</c:v>
                </c:pt>
                <c:pt idx="8551">
                  <c:v>-7.14453125</c:v>
                </c:pt>
                <c:pt idx="8552">
                  <c:v>-7.14453125</c:v>
                </c:pt>
                <c:pt idx="8553">
                  <c:v>-7.14453125</c:v>
                </c:pt>
                <c:pt idx="8554">
                  <c:v>-7.14453125</c:v>
                </c:pt>
                <c:pt idx="8555">
                  <c:v>-7.14453125</c:v>
                </c:pt>
                <c:pt idx="8556">
                  <c:v>-7.14453125</c:v>
                </c:pt>
                <c:pt idx="8557">
                  <c:v>-7.14453125</c:v>
                </c:pt>
                <c:pt idx="8558">
                  <c:v>-7.14453125</c:v>
                </c:pt>
                <c:pt idx="8559">
                  <c:v>-7.14453125</c:v>
                </c:pt>
                <c:pt idx="8560">
                  <c:v>-7.14453125</c:v>
                </c:pt>
                <c:pt idx="8561">
                  <c:v>-7.14453125</c:v>
                </c:pt>
                <c:pt idx="8562">
                  <c:v>-7.14453125</c:v>
                </c:pt>
                <c:pt idx="8563">
                  <c:v>-7.14453125</c:v>
                </c:pt>
                <c:pt idx="8564">
                  <c:v>-7.14453125</c:v>
                </c:pt>
                <c:pt idx="8565">
                  <c:v>-7.14453125</c:v>
                </c:pt>
                <c:pt idx="8566">
                  <c:v>-7.13671875</c:v>
                </c:pt>
                <c:pt idx="8567">
                  <c:v>-7.13671875</c:v>
                </c:pt>
                <c:pt idx="8568">
                  <c:v>-7.13671875</c:v>
                </c:pt>
                <c:pt idx="8569">
                  <c:v>-7.13671875</c:v>
                </c:pt>
                <c:pt idx="8570">
                  <c:v>-7.13671875</c:v>
                </c:pt>
                <c:pt idx="8571">
                  <c:v>-7.13671875</c:v>
                </c:pt>
                <c:pt idx="8572">
                  <c:v>-7.13671875</c:v>
                </c:pt>
                <c:pt idx="8573">
                  <c:v>-7.13671875</c:v>
                </c:pt>
                <c:pt idx="8574">
                  <c:v>-7.13671875</c:v>
                </c:pt>
                <c:pt idx="8575">
                  <c:v>-7.13671875</c:v>
                </c:pt>
                <c:pt idx="8576">
                  <c:v>-7.13671875</c:v>
                </c:pt>
                <c:pt idx="8577">
                  <c:v>-7.13671875</c:v>
                </c:pt>
                <c:pt idx="8578">
                  <c:v>-7.13671875</c:v>
                </c:pt>
                <c:pt idx="8579">
                  <c:v>-7.13671875</c:v>
                </c:pt>
                <c:pt idx="8580">
                  <c:v>-7.13671875</c:v>
                </c:pt>
                <c:pt idx="8581">
                  <c:v>-7.13671875</c:v>
                </c:pt>
                <c:pt idx="8582">
                  <c:v>-7.13671875</c:v>
                </c:pt>
                <c:pt idx="8583">
                  <c:v>-7.13671875</c:v>
                </c:pt>
                <c:pt idx="8584">
                  <c:v>-7.13671875</c:v>
                </c:pt>
                <c:pt idx="8585">
                  <c:v>-7.13671875</c:v>
                </c:pt>
                <c:pt idx="8586">
                  <c:v>-7.13671875</c:v>
                </c:pt>
                <c:pt idx="8587">
                  <c:v>-7.13671875</c:v>
                </c:pt>
                <c:pt idx="8588">
                  <c:v>-7.13671875</c:v>
                </c:pt>
                <c:pt idx="8589">
                  <c:v>-7.13671875</c:v>
                </c:pt>
                <c:pt idx="8590">
                  <c:v>-7.13671875</c:v>
                </c:pt>
                <c:pt idx="8591">
                  <c:v>-7.13671875</c:v>
                </c:pt>
                <c:pt idx="8592">
                  <c:v>-7.13671875</c:v>
                </c:pt>
                <c:pt idx="8593">
                  <c:v>-7.13671875</c:v>
                </c:pt>
                <c:pt idx="8594">
                  <c:v>-7.13671875</c:v>
                </c:pt>
                <c:pt idx="8595">
                  <c:v>-7.13671875</c:v>
                </c:pt>
                <c:pt idx="8596">
                  <c:v>-7.13671875</c:v>
                </c:pt>
                <c:pt idx="8597">
                  <c:v>-7.13671875</c:v>
                </c:pt>
                <c:pt idx="8598">
                  <c:v>-7.13671875</c:v>
                </c:pt>
                <c:pt idx="8599">
                  <c:v>-7.13671875</c:v>
                </c:pt>
                <c:pt idx="8600">
                  <c:v>-7.13671875</c:v>
                </c:pt>
                <c:pt idx="8601">
                  <c:v>-7.13671875</c:v>
                </c:pt>
                <c:pt idx="8602">
                  <c:v>-7.13671875</c:v>
                </c:pt>
                <c:pt idx="8603">
                  <c:v>-7.13671875</c:v>
                </c:pt>
                <c:pt idx="8604">
                  <c:v>-7.13671875</c:v>
                </c:pt>
                <c:pt idx="8605">
                  <c:v>-7.13671875</c:v>
                </c:pt>
                <c:pt idx="8606">
                  <c:v>-7.13671875</c:v>
                </c:pt>
                <c:pt idx="8607">
                  <c:v>-7.13671875</c:v>
                </c:pt>
                <c:pt idx="8608">
                  <c:v>-7.13671875</c:v>
                </c:pt>
                <c:pt idx="8609">
                  <c:v>-7.13671875</c:v>
                </c:pt>
                <c:pt idx="8610">
                  <c:v>-7.13671875</c:v>
                </c:pt>
                <c:pt idx="8611">
                  <c:v>-7.13671875</c:v>
                </c:pt>
                <c:pt idx="8612">
                  <c:v>-7.13671875</c:v>
                </c:pt>
                <c:pt idx="8613">
                  <c:v>-7.13671875</c:v>
                </c:pt>
                <c:pt idx="8614">
                  <c:v>-7.13671875</c:v>
                </c:pt>
                <c:pt idx="8615">
                  <c:v>-7.13671875</c:v>
                </c:pt>
                <c:pt idx="8616">
                  <c:v>-7.13671875</c:v>
                </c:pt>
                <c:pt idx="8617">
                  <c:v>-7.13671875</c:v>
                </c:pt>
                <c:pt idx="8618">
                  <c:v>-7.13671875</c:v>
                </c:pt>
                <c:pt idx="8619">
                  <c:v>-7.13671875</c:v>
                </c:pt>
                <c:pt idx="8620">
                  <c:v>-7.13671875</c:v>
                </c:pt>
                <c:pt idx="8621">
                  <c:v>-7.13671875</c:v>
                </c:pt>
                <c:pt idx="8622">
                  <c:v>-7.13671875</c:v>
                </c:pt>
                <c:pt idx="8623">
                  <c:v>-7.13671875</c:v>
                </c:pt>
                <c:pt idx="8624">
                  <c:v>-7.13671875</c:v>
                </c:pt>
                <c:pt idx="8625">
                  <c:v>-7.13671875</c:v>
                </c:pt>
                <c:pt idx="8626">
                  <c:v>-7.13671875</c:v>
                </c:pt>
                <c:pt idx="8627">
                  <c:v>-7.13671875</c:v>
                </c:pt>
                <c:pt idx="8628">
                  <c:v>-7.13671875</c:v>
                </c:pt>
                <c:pt idx="8629">
                  <c:v>-7.13671875</c:v>
                </c:pt>
                <c:pt idx="8630">
                  <c:v>-7.13671875</c:v>
                </c:pt>
                <c:pt idx="8631">
                  <c:v>-7.13671875</c:v>
                </c:pt>
                <c:pt idx="8632">
                  <c:v>-7.13671875</c:v>
                </c:pt>
                <c:pt idx="8633">
                  <c:v>-7.13671875</c:v>
                </c:pt>
                <c:pt idx="8634">
                  <c:v>-7.13671875</c:v>
                </c:pt>
                <c:pt idx="8635">
                  <c:v>-7.13671875</c:v>
                </c:pt>
                <c:pt idx="8636">
                  <c:v>-7.13671875</c:v>
                </c:pt>
                <c:pt idx="8637">
                  <c:v>-7.13671875</c:v>
                </c:pt>
                <c:pt idx="8638">
                  <c:v>-7.13671875</c:v>
                </c:pt>
                <c:pt idx="8639">
                  <c:v>-7.13671875</c:v>
                </c:pt>
                <c:pt idx="8640">
                  <c:v>-7.13671875</c:v>
                </c:pt>
                <c:pt idx="8641">
                  <c:v>-7.13671875</c:v>
                </c:pt>
                <c:pt idx="8642">
                  <c:v>-7.13671875</c:v>
                </c:pt>
                <c:pt idx="8643">
                  <c:v>-7.13671875</c:v>
                </c:pt>
                <c:pt idx="8644">
                  <c:v>-7.13671875</c:v>
                </c:pt>
                <c:pt idx="8645">
                  <c:v>-7.13671875</c:v>
                </c:pt>
                <c:pt idx="8646">
                  <c:v>-7.13671875</c:v>
                </c:pt>
                <c:pt idx="8647">
                  <c:v>-7.13671875</c:v>
                </c:pt>
                <c:pt idx="8648">
                  <c:v>-7.13671875</c:v>
                </c:pt>
                <c:pt idx="8649">
                  <c:v>-7.13671875</c:v>
                </c:pt>
                <c:pt idx="8650">
                  <c:v>-7.13671875</c:v>
                </c:pt>
                <c:pt idx="8651">
                  <c:v>-6.76171875</c:v>
                </c:pt>
                <c:pt idx="8652">
                  <c:v>-6.76171875</c:v>
                </c:pt>
                <c:pt idx="8653">
                  <c:v>-6.76171875</c:v>
                </c:pt>
                <c:pt idx="8654">
                  <c:v>-6.76171875</c:v>
                </c:pt>
                <c:pt idx="8655">
                  <c:v>-6.76171875</c:v>
                </c:pt>
                <c:pt idx="8656">
                  <c:v>-6.76171875</c:v>
                </c:pt>
                <c:pt idx="8657">
                  <c:v>-6.76171875</c:v>
                </c:pt>
                <c:pt idx="8658">
                  <c:v>-6.76171875</c:v>
                </c:pt>
                <c:pt idx="8659">
                  <c:v>-6.76171875</c:v>
                </c:pt>
                <c:pt idx="8660">
                  <c:v>-6.76171875</c:v>
                </c:pt>
                <c:pt idx="8661">
                  <c:v>-6.76171875</c:v>
                </c:pt>
                <c:pt idx="8662">
                  <c:v>-6.76171875</c:v>
                </c:pt>
                <c:pt idx="8663">
                  <c:v>-6.76171875</c:v>
                </c:pt>
                <c:pt idx="8664">
                  <c:v>-6.76171875</c:v>
                </c:pt>
                <c:pt idx="8665">
                  <c:v>-6.76171875</c:v>
                </c:pt>
                <c:pt idx="8666">
                  <c:v>-6.76171875</c:v>
                </c:pt>
                <c:pt idx="8667">
                  <c:v>-6.76171875</c:v>
                </c:pt>
                <c:pt idx="8668">
                  <c:v>-6.76171875</c:v>
                </c:pt>
                <c:pt idx="8669">
                  <c:v>-6.76171875</c:v>
                </c:pt>
                <c:pt idx="8670">
                  <c:v>-6.76171875</c:v>
                </c:pt>
                <c:pt idx="8671">
                  <c:v>-6.76171875</c:v>
                </c:pt>
                <c:pt idx="8672">
                  <c:v>-6.76171875</c:v>
                </c:pt>
                <c:pt idx="8673">
                  <c:v>-6.76171875</c:v>
                </c:pt>
                <c:pt idx="8674">
                  <c:v>-6.76171875</c:v>
                </c:pt>
                <c:pt idx="8675">
                  <c:v>-6.76171875</c:v>
                </c:pt>
                <c:pt idx="8676">
                  <c:v>-6.76171875</c:v>
                </c:pt>
                <c:pt idx="8677">
                  <c:v>-6.76171875</c:v>
                </c:pt>
                <c:pt idx="8678">
                  <c:v>-6.76171875</c:v>
                </c:pt>
                <c:pt idx="8679">
                  <c:v>-6.76171875</c:v>
                </c:pt>
                <c:pt idx="8680">
                  <c:v>-6.76171875</c:v>
                </c:pt>
                <c:pt idx="8681">
                  <c:v>-6.76171875</c:v>
                </c:pt>
                <c:pt idx="8682">
                  <c:v>-6.76171875</c:v>
                </c:pt>
                <c:pt idx="8683">
                  <c:v>-6.76171875</c:v>
                </c:pt>
                <c:pt idx="8684">
                  <c:v>-6.76171875</c:v>
                </c:pt>
                <c:pt idx="8685">
                  <c:v>-6.76171875</c:v>
                </c:pt>
                <c:pt idx="8686">
                  <c:v>-6.76171875</c:v>
                </c:pt>
                <c:pt idx="8687">
                  <c:v>-6.76171875</c:v>
                </c:pt>
                <c:pt idx="8688">
                  <c:v>-6.76171875</c:v>
                </c:pt>
                <c:pt idx="8689">
                  <c:v>-6.76171875</c:v>
                </c:pt>
                <c:pt idx="8690">
                  <c:v>-6.76171875</c:v>
                </c:pt>
                <c:pt idx="8691">
                  <c:v>-6.76171875</c:v>
                </c:pt>
                <c:pt idx="8692">
                  <c:v>-6.76171875</c:v>
                </c:pt>
                <c:pt idx="8693">
                  <c:v>-6.76171875</c:v>
                </c:pt>
                <c:pt idx="8694">
                  <c:v>-6.76171875</c:v>
                </c:pt>
                <c:pt idx="8695">
                  <c:v>-6.76171875</c:v>
                </c:pt>
                <c:pt idx="8696">
                  <c:v>-6.76171875</c:v>
                </c:pt>
                <c:pt idx="8697">
                  <c:v>-6.76171875</c:v>
                </c:pt>
                <c:pt idx="8698">
                  <c:v>-6.76171875</c:v>
                </c:pt>
                <c:pt idx="8699">
                  <c:v>-6.76171875</c:v>
                </c:pt>
                <c:pt idx="8700">
                  <c:v>-6.76171875</c:v>
                </c:pt>
                <c:pt idx="8701">
                  <c:v>-6.76171875</c:v>
                </c:pt>
                <c:pt idx="8702">
                  <c:v>-6.76171875</c:v>
                </c:pt>
                <c:pt idx="8703">
                  <c:v>-6.76171875</c:v>
                </c:pt>
                <c:pt idx="8704">
                  <c:v>-6.76171875</c:v>
                </c:pt>
                <c:pt idx="8705">
                  <c:v>-6.76171875</c:v>
                </c:pt>
                <c:pt idx="8706">
                  <c:v>-6.76171875</c:v>
                </c:pt>
                <c:pt idx="8707">
                  <c:v>-6.76171875</c:v>
                </c:pt>
                <c:pt idx="8708">
                  <c:v>-6.76171875</c:v>
                </c:pt>
                <c:pt idx="8709">
                  <c:v>-6.76171875</c:v>
                </c:pt>
                <c:pt idx="8710">
                  <c:v>-6.76171875</c:v>
                </c:pt>
                <c:pt idx="8711">
                  <c:v>-6.76171875</c:v>
                </c:pt>
                <c:pt idx="8712">
                  <c:v>-6.76171875</c:v>
                </c:pt>
                <c:pt idx="8713">
                  <c:v>-6.76171875</c:v>
                </c:pt>
                <c:pt idx="8714">
                  <c:v>-6.76171875</c:v>
                </c:pt>
                <c:pt idx="8715">
                  <c:v>-6.76171875</c:v>
                </c:pt>
                <c:pt idx="8716">
                  <c:v>-6.76171875</c:v>
                </c:pt>
                <c:pt idx="8717">
                  <c:v>-6.76171875</c:v>
                </c:pt>
                <c:pt idx="8718">
                  <c:v>-6.76171875</c:v>
                </c:pt>
                <c:pt idx="8719">
                  <c:v>-6.76171875</c:v>
                </c:pt>
                <c:pt idx="8720">
                  <c:v>-6.76171875</c:v>
                </c:pt>
                <c:pt idx="8721">
                  <c:v>-6.76171875</c:v>
                </c:pt>
                <c:pt idx="8722">
                  <c:v>-6.76171875</c:v>
                </c:pt>
                <c:pt idx="8723">
                  <c:v>-6.76171875</c:v>
                </c:pt>
                <c:pt idx="8724">
                  <c:v>-6.76171875</c:v>
                </c:pt>
                <c:pt idx="8725">
                  <c:v>-6.76171875</c:v>
                </c:pt>
                <c:pt idx="8726">
                  <c:v>-6.76171875</c:v>
                </c:pt>
                <c:pt idx="8727">
                  <c:v>-6.76171875</c:v>
                </c:pt>
                <c:pt idx="8728">
                  <c:v>-6.76171875</c:v>
                </c:pt>
                <c:pt idx="8729">
                  <c:v>-6.76171875</c:v>
                </c:pt>
                <c:pt idx="8730">
                  <c:v>-6.76171875</c:v>
                </c:pt>
                <c:pt idx="8731">
                  <c:v>-6.76171875</c:v>
                </c:pt>
                <c:pt idx="8732">
                  <c:v>-6.76171875</c:v>
                </c:pt>
                <c:pt idx="8733">
                  <c:v>-6.76171875</c:v>
                </c:pt>
                <c:pt idx="8734">
                  <c:v>-6.76171875</c:v>
                </c:pt>
                <c:pt idx="8735">
                  <c:v>-6.76171875</c:v>
                </c:pt>
                <c:pt idx="8736">
                  <c:v>-6.76171875</c:v>
                </c:pt>
                <c:pt idx="8737">
                  <c:v>-6.76171875</c:v>
                </c:pt>
                <c:pt idx="8738">
                  <c:v>-6.76171875</c:v>
                </c:pt>
                <c:pt idx="8739">
                  <c:v>-6.76171875</c:v>
                </c:pt>
                <c:pt idx="8740">
                  <c:v>-6.76171875</c:v>
                </c:pt>
                <c:pt idx="8741">
                  <c:v>-6.76171875</c:v>
                </c:pt>
                <c:pt idx="8742">
                  <c:v>-6.76171875</c:v>
                </c:pt>
                <c:pt idx="8743">
                  <c:v>-6.76171875</c:v>
                </c:pt>
                <c:pt idx="8744">
                  <c:v>-6.69140625</c:v>
                </c:pt>
                <c:pt idx="8745">
                  <c:v>-6.69140625</c:v>
                </c:pt>
                <c:pt idx="8746">
                  <c:v>-6.69140625</c:v>
                </c:pt>
                <c:pt idx="8747">
                  <c:v>-6.69140625</c:v>
                </c:pt>
                <c:pt idx="8748">
                  <c:v>-6.69140625</c:v>
                </c:pt>
                <c:pt idx="8749">
                  <c:v>-6.69140625</c:v>
                </c:pt>
                <c:pt idx="8750">
                  <c:v>-6.69140625</c:v>
                </c:pt>
                <c:pt idx="8751">
                  <c:v>-6.69140625</c:v>
                </c:pt>
                <c:pt idx="8752">
                  <c:v>-6.69140625</c:v>
                </c:pt>
                <c:pt idx="8753">
                  <c:v>-6.69140625</c:v>
                </c:pt>
                <c:pt idx="8754">
                  <c:v>-6.69140625</c:v>
                </c:pt>
                <c:pt idx="8755">
                  <c:v>-6.69140625</c:v>
                </c:pt>
                <c:pt idx="8756">
                  <c:v>-6.69140625</c:v>
                </c:pt>
                <c:pt idx="8757">
                  <c:v>-6.69140625</c:v>
                </c:pt>
                <c:pt idx="8758">
                  <c:v>-6.69140625</c:v>
                </c:pt>
                <c:pt idx="8759">
                  <c:v>-6.69140625</c:v>
                </c:pt>
                <c:pt idx="8760">
                  <c:v>-6.69140625</c:v>
                </c:pt>
                <c:pt idx="8761">
                  <c:v>-6.69140625</c:v>
                </c:pt>
                <c:pt idx="8762">
                  <c:v>-6.69140625</c:v>
                </c:pt>
                <c:pt idx="8763">
                  <c:v>-6.69140625</c:v>
                </c:pt>
                <c:pt idx="8764">
                  <c:v>-6.69140625</c:v>
                </c:pt>
                <c:pt idx="8765">
                  <c:v>-6.69140625</c:v>
                </c:pt>
                <c:pt idx="8766">
                  <c:v>-6.69140625</c:v>
                </c:pt>
                <c:pt idx="8767">
                  <c:v>-6.69140625</c:v>
                </c:pt>
                <c:pt idx="8768">
                  <c:v>-6.69140625</c:v>
                </c:pt>
                <c:pt idx="8769">
                  <c:v>-6.69140625</c:v>
                </c:pt>
                <c:pt idx="8770">
                  <c:v>-6.69140625</c:v>
                </c:pt>
                <c:pt idx="8771">
                  <c:v>-6.69140625</c:v>
                </c:pt>
                <c:pt idx="8772">
                  <c:v>-6.69140625</c:v>
                </c:pt>
                <c:pt idx="8773">
                  <c:v>-6.69140625</c:v>
                </c:pt>
                <c:pt idx="8774">
                  <c:v>-6.69140625</c:v>
                </c:pt>
                <c:pt idx="8775">
                  <c:v>-6.69140625</c:v>
                </c:pt>
                <c:pt idx="8776">
                  <c:v>-6.69140625</c:v>
                </c:pt>
                <c:pt idx="8777">
                  <c:v>-6.69140625</c:v>
                </c:pt>
                <c:pt idx="8778">
                  <c:v>-6.69140625</c:v>
                </c:pt>
                <c:pt idx="8779">
                  <c:v>-6.69140625</c:v>
                </c:pt>
                <c:pt idx="8780">
                  <c:v>-6.69140625</c:v>
                </c:pt>
                <c:pt idx="8781">
                  <c:v>-6.69140625</c:v>
                </c:pt>
                <c:pt idx="8782">
                  <c:v>-6.69140625</c:v>
                </c:pt>
                <c:pt idx="8783">
                  <c:v>-6.69140625</c:v>
                </c:pt>
                <c:pt idx="8784">
                  <c:v>-6.69140625</c:v>
                </c:pt>
                <c:pt idx="8785">
                  <c:v>-6.69140625</c:v>
                </c:pt>
                <c:pt idx="8786">
                  <c:v>-6.69140625</c:v>
                </c:pt>
                <c:pt idx="8787">
                  <c:v>-6.69140625</c:v>
                </c:pt>
                <c:pt idx="8788">
                  <c:v>-6.69140625</c:v>
                </c:pt>
                <c:pt idx="8789">
                  <c:v>-6.69140625</c:v>
                </c:pt>
                <c:pt idx="8790">
                  <c:v>-6.69140625</c:v>
                </c:pt>
                <c:pt idx="8791">
                  <c:v>-6.69140625</c:v>
                </c:pt>
                <c:pt idx="8792">
                  <c:v>-6.69140625</c:v>
                </c:pt>
                <c:pt idx="8793">
                  <c:v>-6.69140625</c:v>
                </c:pt>
                <c:pt idx="8794">
                  <c:v>-6.69140625</c:v>
                </c:pt>
                <c:pt idx="8795">
                  <c:v>-6.69140625</c:v>
                </c:pt>
                <c:pt idx="8796">
                  <c:v>-6.69140625</c:v>
                </c:pt>
                <c:pt idx="8797">
                  <c:v>-6.69140625</c:v>
                </c:pt>
                <c:pt idx="8798">
                  <c:v>-6.69140625</c:v>
                </c:pt>
                <c:pt idx="8799">
                  <c:v>-6.69140625</c:v>
                </c:pt>
                <c:pt idx="8800">
                  <c:v>-6.69140625</c:v>
                </c:pt>
                <c:pt idx="8801">
                  <c:v>-6.69140625</c:v>
                </c:pt>
                <c:pt idx="8802">
                  <c:v>-6.69140625</c:v>
                </c:pt>
                <c:pt idx="8803">
                  <c:v>-6.69140625</c:v>
                </c:pt>
                <c:pt idx="8804">
                  <c:v>-6.69140625</c:v>
                </c:pt>
                <c:pt idx="8805">
                  <c:v>-6.69140625</c:v>
                </c:pt>
                <c:pt idx="8806">
                  <c:v>-6.69140625</c:v>
                </c:pt>
                <c:pt idx="8807">
                  <c:v>-6.69140625</c:v>
                </c:pt>
                <c:pt idx="8808">
                  <c:v>-6.69140625</c:v>
                </c:pt>
                <c:pt idx="8809">
                  <c:v>-6.69140625</c:v>
                </c:pt>
                <c:pt idx="8810">
                  <c:v>-6.69140625</c:v>
                </c:pt>
                <c:pt idx="8811">
                  <c:v>-6.69140625</c:v>
                </c:pt>
                <c:pt idx="8812">
                  <c:v>-6.69140625</c:v>
                </c:pt>
                <c:pt idx="8813">
                  <c:v>-6.69140625</c:v>
                </c:pt>
                <c:pt idx="8814">
                  <c:v>-6.69140625</c:v>
                </c:pt>
                <c:pt idx="8815">
                  <c:v>-6.69140625</c:v>
                </c:pt>
                <c:pt idx="8816">
                  <c:v>-6.69140625</c:v>
                </c:pt>
                <c:pt idx="8817">
                  <c:v>-6.69140625</c:v>
                </c:pt>
                <c:pt idx="8818">
                  <c:v>-6.62890625</c:v>
                </c:pt>
                <c:pt idx="8819">
                  <c:v>-6.62890625</c:v>
                </c:pt>
                <c:pt idx="8820">
                  <c:v>-6.62890625</c:v>
                </c:pt>
                <c:pt idx="8821">
                  <c:v>-6.62890625</c:v>
                </c:pt>
                <c:pt idx="8822">
                  <c:v>-6.62890625</c:v>
                </c:pt>
                <c:pt idx="8823">
                  <c:v>-6.62890625</c:v>
                </c:pt>
                <c:pt idx="8824">
                  <c:v>-6.62890625</c:v>
                </c:pt>
                <c:pt idx="8825">
                  <c:v>-6.62890625</c:v>
                </c:pt>
                <c:pt idx="8826">
                  <c:v>-6.62890625</c:v>
                </c:pt>
                <c:pt idx="8827">
                  <c:v>-6.62890625</c:v>
                </c:pt>
                <c:pt idx="8828">
                  <c:v>-6.62890625</c:v>
                </c:pt>
                <c:pt idx="8829">
                  <c:v>-6.62890625</c:v>
                </c:pt>
                <c:pt idx="8830">
                  <c:v>-6.62890625</c:v>
                </c:pt>
                <c:pt idx="8831">
                  <c:v>-6.62890625</c:v>
                </c:pt>
                <c:pt idx="8832">
                  <c:v>-6.62890625</c:v>
                </c:pt>
                <c:pt idx="8833">
                  <c:v>-6.62890625</c:v>
                </c:pt>
                <c:pt idx="8834">
                  <c:v>-6.62890625</c:v>
                </c:pt>
                <c:pt idx="8835">
                  <c:v>-6.62890625</c:v>
                </c:pt>
                <c:pt idx="8836">
                  <c:v>-6.62890625</c:v>
                </c:pt>
                <c:pt idx="8837">
                  <c:v>-6.62890625</c:v>
                </c:pt>
                <c:pt idx="8838">
                  <c:v>-6.62890625</c:v>
                </c:pt>
                <c:pt idx="8839">
                  <c:v>-6.62890625</c:v>
                </c:pt>
                <c:pt idx="8840">
                  <c:v>-6.62890625</c:v>
                </c:pt>
                <c:pt idx="8841">
                  <c:v>-6.62890625</c:v>
                </c:pt>
                <c:pt idx="8842">
                  <c:v>-6.62890625</c:v>
                </c:pt>
                <c:pt idx="8843">
                  <c:v>-6.62890625</c:v>
                </c:pt>
                <c:pt idx="8844">
                  <c:v>-6.62890625</c:v>
                </c:pt>
                <c:pt idx="8845">
                  <c:v>-6.62890625</c:v>
                </c:pt>
                <c:pt idx="8846">
                  <c:v>-6.62890625</c:v>
                </c:pt>
                <c:pt idx="8847">
                  <c:v>-6.62890625</c:v>
                </c:pt>
                <c:pt idx="8848">
                  <c:v>-6.62890625</c:v>
                </c:pt>
                <c:pt idx="8849">
                  <c:v>-6.62890625</c:v>
                </c:pt>
                <c:pt idx="8850">
                  <c:v>-6.62890625</c:v>
                </c:pt>
                <c:pt idx="8851">
                  <c:v>-6.62890625</c:v>
                </c:pt>
                <c:pt idx="8852">
                  <c:v>-6.62890625</c:v>
                </c:pt>
                <c:pt idx="8853">
                  <c:v>-6.62890625</c:v>
                </c:pt>
                <c:pt idx="8854">
                  <c:v>-6.62890625</c:v>
                </c:pt>
                <c:pt idx="8855">
                  <c:v>-6.62890625</c:v>
                </c:pt>
                <c:pt idx="8856">
                  <c:v>-6.62890625</c:v>
                </c:pt>
                <c:pt idx="8857">
                  <c:v>-6.62890625</c:v>
                </c:pt>
                <c:pt idx="8858">
                  <c:v>-6.62890625</c:v>
                </c:pt>
                <c:pt idx="8859">
                  <c:v>-6.62890625</c:v>
                </c:pt>
                <c:pt idx="8860">
                  <c:v>-6.62890625</c:v>
                </c:pt>
                <c:pt idx="8861">
                  <c:v>-6.62890625</c:v>
                </c:pt>
                <c:pt idx="8862">
                  <c:v>-6.62890625</c:v>
                </c:pt>
                <c:pt idx="8863">
                  <c:v>-6.62890625</c:v>
                </c:pt>
                <c:pt idx="8864">
                  <c:v>-6.62890625</c:v>
                </c:pt>
                <c:pt idx="8865">
                  <c:v>-6.62890625</c:v>
                </c:pt>
                <c:pt idx="8866">
                  <c:v>-6.62890625</c:v>
                </c:pt>
                <c:pt idx="8867">
                  <c:v>-6.62890625</c:v>
                </c:pt>
                <c:pt idx="8868">
                  <c:v>-6.62890625</c:v>
                </c:pt>
                <c:pt idx="8869">
                  <c:v>-6.62890625</c:v>
                </c:pt>
                <c:pt idx="8870">
                  <c:v>-6.62890625</c:v>
                </c:pt>
                <c:pt idx="8871">
                  <c:v>-6.62890625</c:v>
                </c:pt>
                <c:pt idx="8872">
                  <c:v>-6.62890625</c:v>
                </c:pt>
                <c:pt idx="8873">
                  <c:v>-6.62890625</c:v>
                </c:pt>
                <c:pt idx="8874">
                  <c:v>-6.62890625</c:v>
                </c:pt>
                <c:pt idx="8875">
                  <c:v>-6.62890625</c:v>
                </c:pt>
                <c:pt idx="8876">
                  <c:v>-6.62890625</c:v>
                </c:pt>
                <c:pt idx="8877">
                  <c:v>-6.62890625</c:v>
                </c:pt>
                <c:pt idx="8878">
                  <c:v>-6.62890625</c:v>
                </c:pt>
                <c:pt idx="8879">
                  <c:v>-6.62890625</c:v>
                </c:pt>
                <c:pt idx="8880">
                  <c:v>-6.62890625</c:v>
                </c:pt>
                <c:pt idx="8881">
                  <c:v>-6.62890625</c:v>
                </c:pt>
                <c:pt idx="8882">
                  <c:v>-6.62890625</c:v>
                </c:pt>
                <c:pt idx="8883">
                  <c:v>-6.62890625</c:v>
                </c:pt>
                <c:pt idx="8884">
                  <c:v>-6.62890625</c:v>
                </c:pt>
                <c:pt idx="8885">
                  <c:v>-6.62890625</c:v>
                </c:pt>
                <c:pt idx="8886">
                  <c:v>-6.62890625</c:v>
                </c:pt>
                <c:pt idx="8887">
                  <c:v>-6.62890625</c:v>
                </c:pt>
                <c:pt idx="8888">
                  <c:v>-6.62890625</c:v>
                </c:pt>
                <c:pt idx="8889">
                  <c:v>-6.62890625</c:v>
                </c:pt>
                <c:pt idx="8890">
                  <c:v>-6.62890625</c:v>
                </c:pt>
                <c:pt idx="8891">
                  <c:v>-6.62890625</c:v>
                </c:pt>
                <c:pt idx="8892">
                  <c:v>-6.62890625</c:v>
                </c:pt>
                <c:pt idx="8893">
                  <c:v>-6.62890625</c:v>
                </c:pt>
                <c:pt idx="8894">
                  <c:v>-6.62890625</c:v>
                </c:pt>
                <c:pt idx="8895">
                  <c:v>-6.62890625</c:v>
                </c:pt>
                <c:pt idx="8896">
                  <c:v>-6.62890625</c:v>
                </c:pt>
                <c:pt idx="8897">
                  <c:v>-6.62890625</c:v>
                </c:pt>
                <c:pt idx="8898">
                  <c:v>-6.62890625</c:v>
                </c:pt>
                <c:pt idx="8899">
                  <c:v>-6.62890625</c:v>
                </c:pt>
                <c:pt idx="8900">
                  <c:v>-6.62890625</c:v>
                </c:pt>
                <c:pt idx="8901">
                  <c:v>-6.62890625</c:v>
                </c:pt>
                <c:pt idx="8902">
                  <c:v>-6.62890625</c:v>
                </c:pt>
                <c:pt idx="8903">
                  <c:v>-6.62890625</c:v>
                </c:pt>
                <c:pt idx="8904">
                  <c:v>-6.62890625</c:v>
                </c:pt>
                <c:pt idx="8905">
                  <c:v>-6.62890625</c:v>
                </c:pt>
                <c:pt idx="8906">
                  <c:v>-6.62890625</c:v>
                </c:pt>
                <c:pt idx="8907">
                  <c:v>-6.62890625</c:v>
                </c:pt>
                <c:pt idx="8908">
                  <c:v>-6.62890625</c:v>
                </c:pt>
                <c:pt idx="8909">
                  <c:v>-6.62890625</c:v>
                </c:pt>
                <c:pt idx="8910">
                  <c:v>-6.62890625</c:v>
                </c:pt>
                <c:pt idx="8911">
                  <c:v>-6.62890625</c:v>
                </c:pt>
                <c:pt idx="8912">
                  <c:v>-6.62890625</c:v>
                </c:pt>
                <c:pt idx="8913">
                  <c:v>-6.62890625</c:v>
                </c:pt>
                <c:pt idx="8914">
                  <c:v>-6.62890625</c:v>
                </c:pt>
                <c:pt idx="8915">
                  <c:v>-6.62890625</c:v>
                </c:pt>
                <c:pt idx="8916">
                  <c:v>-6.62890625</c:v>
                </c:pt>
                <c:pt idx="8917">
                  <c:v>-6.62890625</c:v>
                </c:pt>
                <c:pt idx="8918">
                  <c:v>-6.62890625</c:v>
                </c:pt>
                <c:pt idx="8919">
                  <c:v>-6.62890625</c:v>
                </c:pt>
                <c:pt idx="8920">
                  <c:v>-6.62890625</c:v>
                </c:pt>
                <c:pt idx="8921">
                  <c:v>-6.58984375</c:v>
                </c:pt>
                <c:pt idx="8922">
                  <c:v>-6.58984375</c:v>
                </c:pt>
                <c:pt idx="8923">
                  <c:v>-6.58984375</c:v>
                </c:pt>
                <c:pt idx="8924">
                  <c:v>-6.58984375</c:v>
                </c:pt>
                <c:pt idx="8925">
                  <c:v>-6.58984375</c:v>
                </c:pt>
                <c:pt idx="8926">
                  <c:v>-6.58984375</c:v>
                </c:pt>
                <c:pt idx="8927">
                  <c:v>-6.58984375</c:v>
                </c:pt>
                <c:pt idx="8928">
                  <c:v>-6.58984375</c:v>
                </c:pt>
                <c:pt idx="8929">
                  <c:v>-6.58984375</c:v>
                </c:pt>
                <c:pt idx="8930">
                  <c:v>-6.58984375</c:v>
                </c:pt>
                <c:pt idx="8931">
                  <c:v>-6.58984375</c:v>
                </c:pt>
                <c:pt idx="8932">
                  <c:v>-6.58984375</c:v>
                </c:pt>
                <c:pt idx="8933">
                  <c:v>-6.58984375</c:v>
                </c:pt>
                <c:pt idx="8934">
                  <c:v>-6.58984375</c:v>
                </c:pt>
                <c:pt idx="8935">
                  <c:v>-6.58984375</c:v>
                </c:pt>
                <c:pt idx="8936">
                  <c:v>-6.58984375</c:v>
                </c:pt>
                <c:pt idx="8937">
                  <c:v>-6.58984375</c:v>
                </c:pt>
                <c:pt idx="8938">
                  <c:v>-6.58984375</c:v>
                </c:pt>
                <c:pt idx="8939">
                  <c:v>-6.58984375</c:v>
                </c:pt>
                <c:pt idx="8940">
                  <c:v>-6.58984375</c:v>
                </c:pt>
                <c:pt idx="8941">
                  <c:v>-6.58984375</c:v>
                </c:pt>
                <c:pt idx="8942">
                  <c:v>-6.58984375</c:v>
                </c:pt>
                <c:pt idx="8943">
                  <c:v>-6.58984375</c:v>
                </c:pt>
                <c:pt idx="8944">
                  <c:v>-6.58984375</c:v>
                </c:pt>
                <c:pt idx="8945">
                  <c:v>-6.58984375</c:v>
                </c:pt>
                <c:pt idx="8946">
                  <c:v>-6.58984375</c:v>
                </c:pt>
                <c:pt idx="8947">
                  <c:v>-6.58984375</c:v>
                </c:pt>
                <c:pt idx="8948">
                  <c:v>-6.58984375</c:v>
                </c:pt>
                <c:pt idx="8949">
                  <c:v>-6.58984375</c:v>
                </c:pt>
                <c:pt idx="8950">
                  <c:v>-6.58984375</c:v>
                </c:pt>
                <c:pt idx="8951">
                  <c:v>-6.58984375</c:v>
                </c:pt>
                <c:pt idx="8952">
                  <c:v>-6.58984375</c:v>
                </c:pt>
                <c:pt idx="8953">
                  <c:v>-6.58984375</c:v>
                </c:pt>
                <c:pt idx="8954">
                  <c:v>-6.58984375</c:v>
                </c:pt>
                <c:pt idx="8955">
                  <c:v>-6.58984375</c:v>
                </c:pt>
                <c:pt idx="8956">
                  <c:v>-6.58984375</c:v>
                </c:pt>
                <c:pt idx="8957">
                  <c:v>-6.58984375</c:v>
                </c:pt>
                <c:pt idx="8958">
                  <c:v>-6.58984375</c:v>
                </c:pt>
                <c:pt idx="8959">
                  <c:v>-6.58984375</c:v>
                </c:pt>
                <c:pt idx="8960">
                  <c:v>-6.58984375</c:v>
                </c:pt>
                <c:pt idx="8961">
                  <c:v>-6.58984375</c:v>
                </c:pt>
                <c:pt idx="8962">
                  <c:v>-6.58984375</c:v>
                </c:pt>
                <c:pt idx="8963">
                  <c:v>-6.58984375</c:v>
                </c:pt>
                <c:pt idx="8964">
                  <c:v>-6.58984375</c:v>
                </c:pt>
                <c:pt idx="8965">
                  <c:v>-6.58984375</c:v>
                </c:pt>
                <c:pt idx="8966">
                  <c:v>-6.58984375</c:v>
                </c:pt>
                <c:pt idx="8967">
                  <c:v>-6.58984375</c:v>
                </c:pt>
                <c:pt idx="8968">
                  <c:v>-6.58984375</c:v>
                </c:pt>
                <c:pt idx="8969">
                  <c:v>-6.58984375</c:v>
                </c:pt>
                <c:pt idx="8970">
                  <c:v>-6.58984375</c:v>
                </c:pt>
                <c:pt idx="8971">
                  <c:v>-6.58984375</c:v>
                </c:pt>
                <c:pt idx="8972">
                  <c:v>-6.58984375</c:v>
                </c:pt>
                <c:pt idx="8973">
                  <c:v>-6.58984375</c:v>
                </c:pt>
                <c:pt idx="8974">
                  <c:v>-6.58984375</c:v>
                </c:pt>
                <c:pt idx="8975">
                  <c:v>-6.58984375</c:v>
                </c:pt>
                <c:pt idx="8976">
                  <c:v>-6.58984375</c:v>
                </c:pt>
                <c:pt idx="8977">
                  <c:v>-6.58984375</c:v>
                </c:pt>
                <c:pt idx="8978">
                  <c:v>-6.58984375</c:v>
                </c:pt>
                <c:pt idx="8979">
                  <c:v>-6.58984375</c:v>
                </c:pt>
                <c:pt idx="8980">
                  <c:v>-6.58984375</c:v>
                </c:pt>
                <c:pt idx="8981">
                  <c:v>-6.58984375</c:v>
                </c:pt>
                <c:pt idx="8982">
                  <c:v>-6.58984375</c:v>
                </c:pt>
                <c:pt idx="8983">
                  <c:v>-6.58984375</c:v>
                </c:pt>
                <c:pt idx="8984">
                  <c:v>-6.58984375</c:v>
                </c:pt>
                <c:pt idx="8985">
                  <c:v>-6.58984375</c:v>
                </c:pt>
                <c:pt idx="8986">
                  <c:v>-6.58984375</c:v>
                </c:pt>
                <c:pt idx="8987">
                  <c:v>-6.58984375</c:v>
                </c:pt>
                <c:pt idx="8988">
                  <c:v>-6.58984375</c:v>
                </c:pt>
                <c:pt idx="8989">
                  <c:v>-6.58984375</c:v>
                </c:pt>
                <c:pt idx="8990">
                  <c:v>-6.58984375</c:v>
                </c:pt>
                <c:pt idx="8991">
                  <c:v>-6.58984375</c:v>
                </c:pt>
                <c:pt idx="8992">
                  <c:v>-6.58984375</c:v>
                </c:pt>
                <c:pt idx="8993">
                  <c:v>-6.58984375</c:v>
                </c:pt>
                <c:pt idx="8994">
                  <c:v>-6.58984375</c:v>
                </c:pt>
                <c:pt idx="8995">
                  <c:v>-6.58984375</c:v>
                </c:pt>
                <c:pt idx="8996">
                  <c:v>-6.58984375</c:v>
                </c:pt>
                <c:pt idx="8997">
                  <c:v>-6.58984375</c:v>
                </c:pt>
                <c:pt idx="8998">
                  <c:v>-6.58984375</c:v>
                </c:pt>
                <c:pt idx="8999">
                  <c:v>-6.4140625</c:v>
                </c:pt>
                <c:pt idx="9000">
                  <c:v>-6.4140625</c:v>
                </c:pt>
                <c:pt idx="9001">
                  <c:v>-6.4140625</c:v>
                </c:pt>
                <c:pt idx="9002">
                  <c:v>-6.4140625</c:v>
                </c:pt>
                <c:pt idx="9003">
                  <c:v>-6.4140625</c:v>
                </c:pt>
                <c:pt idx="9004">
                  <c:v>-6.4140625</c:v>
                </c:pt>
                <c:pt idx="9005">
                  <c:v>-6.4140625</c:v>
                </c:pt>
                <c:pt idx="9006">
                  <c:v>-6.4140625</c:v>
                </c:pt>
                <c:pt idx="9007">
                  <c:v>-6.4140625</c:v>
                </c:pt>
                <c:pt idx="9008">
                  <c:v>-6.4140625</c:v>
                </c:pt>
                <c:pt idx="9009">
                  <c:v>-6.4140625</c:v>
                </c:pt>
                <c:pt idx="9010">
                  <c:v>-6.4140625</c:v>
                </c:pt>
                <c:pt idx="9011">
                  <c:v>-6.4140625</c:v>
                </c:pt>
                <c:pt idx="9012">
                  <c:v>-6.4140625</c:v>
                </c:pt>
                <c:pt idx="9013">
                  <c:v>-6.4140625</c:v>
                </c:pt>
                <c:pt idx="9014">
                  <c:v>-6.4140625</c:v>
                </c:pt>
                <c:pt idx="9015">
                  <c:v>-6.4140625</c:v>
                </c:pt>
                <c:pt idx="9016">
                  <c:v>-6.4140625</c:v>
                </c:pt>
                <c:pt idx="9017">
                  <c:v>-6.4140625</c:v>
                </c:pt>
                <c:pt idx="9018">
                  <c:v>-6.4140625</c:v>
                </c:pt>
                <c:pt idx="9019">
                  <c:v>-6.4140625</c:v>
                </c:pt>
                <c:pt idx="9020">
                  <c:v>-6.4140625</c:v>
                </c:pt>
                <c:pt idx="9021">
                  <c:v>-6.4140625</c:v>
                </c:pt>
                <c:pt idx="9022">
                  <c:v>-6.4140625</c:v>
                </c:pt>
                <c:pt idx="9023">
                  <c:v>-6.4140625</c:v>
                </c:pt>
                <c:pt idx="9024">
                  <c:v>-6.4140625</c:v>
                </c:pt>
                <c:pt idx="9025">
                  <c:v>-6.4140625</c:v>
                </c:pt>
                <c:pt idx="9026">
                  <c:v>-6.4140625</c:v>
                </c:pt>
                <c:pt idx="9027">
                  <c:v>-6.4140625</c:v>
                </c:pt>
                <c:pt idx="9028">
                  <c:v>-6.4140625</c:v>
                </c:pt>
                <c:pt idx="9029">
                  <c:v>-6.4140625</c:v>
                </c:pt>
                <c:pt idx="9030">
                  <c:v>-6.4140625</c:v>
                </c:pt>
                <c:pt idx="9031">
                  <c:v>-6.4140625</c:v>
                </c:pt>
                <c:pt idx="9032">
                  <c:v>-6.4140625</c:v>
                </c:pt>
                <c:pt idx="9033">
                  <c:v>-6.4140625</c:v>
                </c:pt>
                <c:pt idx="9034">
                  <c:v>-6.4140625</c:v>
                </c:pt>
                <c:pt idx="9035">
                  <c:v>-6.4140625</c:v>
                </c:pt>
                <c:pt idx="9036">
                  <c:v>-6.4140625</c:v>
                </c:pt>
                <c:pt idx="9037">
                  <c:v>-6.4140625</c:v>
                </c:pt>
                <c:pt idx="9038">
                  <c:v>-6.4140625</c:v>
                </c:pt>
                <c:pt idx="9039">
                  <c:v>-6.4140625</c:v>
                </c:pt>
                <c:pt idx="9040">
                  <c:v>-6.4140625</c:v>
                </c:pt>
                <c:pt idx="9041">
                  <c:v>-6.4140625</c:v>
                </c:pt>
                <c:pt idx="9042">
                  <c:v>-6.4140625</c:v>
                </c:pt>
                <c:pt idx="9043">
                  <c:v>-6.4140625</c:v>
                </c:pt>
                <c:pt idx="9044">
                  <c:v>-6.4140625</c:v>
                </c:pt>
                <c:pt idx="9045">
                  <c:v>-6.4140625</c:v>
                </c:pt>
                <c:pt idx="9046">
                  <c:v>-6.4140625</c:v>
                </c:pt>
                <c:pt idx="9047">
                  <c:v>-6.4140625</c:v>
                </c:pt>
                <c:pt idx="9048">
                  <c:v>-6.4140625</c:v>
                </c:pt>
                <c:pt idx="9049">
                  <c:v>-6.4140625</c:v>
                </c:pt>
                <c:pt idx="9050">
                  <c:v>-6.4140625</c:v>
                </c:pt>
                <c:pt idx="9051">
                  <c:v>-6.4140625</c:v>
                </c:pt>
                <c:pt idx="9052">
                  <c:v>-6.4140625</c:v>
                </c:pt>
                <c:pt idx="9053">
                  <c:v>-6.4140625</c:v>
                </c:pt>
                <c:pt idx="9054">
                  <c:v>-6.4140625</c:v>
                </c:pt>
                <c:pt idx="9055">
                  <c:v>-6.4140625</c:v>
                </c:pt>
                <c:pt idx="9056">
                  <c:v>-6.4140625</c:v>
                </c:pt>
                <c:pt idx="9057">
                  <c:v>-6.4140625</c:v>
                </c:pt>
                <c:pt idx="9058">
                  <c:v>-6.4140625</c:v>
                </c:pt>
                <c:pt idx="9059">
                  <c:v>-6.4140625</c:v>
                </c:pt>
                <c:pt idx="9060">
                  <c:v>-6.4140625</c:v>
                </c:pt>
                <c:pt idx="9061">
                  <c:v>-6.4140625</c:v>
                </c:pt>
                <c:pt idx="9062">
                  <c:v>-6.4140625</c:v>
                </c:pt>
                <c:pt idx="9063">
                  <c:v>-6.4140625</c:v>
                </c:pt>
                <c:pt idx="9064">
                  <c:v>-6.4140625</c:v>
                </c:pt>
                <c:pt idx="9065">
                  <c:v>-6.4140625</c:v>
                </c:pt>
                <c:pt idx="9066">
                  <c:v>-6.4140625</c:v>
                </c:pt>
                <c:pt idx="9067">
                  <c:v>-6.4140625</c:v>
                </c:pt>
                <c:pt idx="9068">
                  <c:v>-6.4140625</c:v>
                </c:pt>
                <c:pt idx="9069">
                  <c:v>-6.4140625</c:v>
                </c:pt>
                <c:pt idx="9070">
                  <c:v>-6.4140625</c:v>
                </c:pt>
                <c:pt idx="9071">
                  <c:v>-6.4140625</c:v>
                </c:pt>
                <c:pt idx="9072">
                  <c:v>-6.4140625</c:v>
                </c:pt>
                <c:pt idx="9073">
                  <c:v>-6.4140625</c:v>
                </c:pt>
                <c:pt idx="9074">
                  <c:v>-6.4140625</c:v>
                </c:pt>
                <c:pt idx="9075">
                  <c:v>-6.4140625</c:v>
                </c:pt>
                <c:pt idx="9076">
                  <c:v>-6.4140625</c:v>
                </c:pt>
                <c:pt idx="9077">
                  <c:v>-6.4140625</c:v>
                </c:pt>
                <c:pt idx="9078">
                  <c:v>-6.4140625</c:v>
                </c:pt>
                <c:pt idx="9079">
                  <c:v>-6.4140625</c:v>
                </c:pt>
                <c:pt idx="9080">
                  <c:v>-6.4140625</c:v>
                </c:pt>
                <c:pt idx="9081">
                  <c:v>-6.4140625</c:v>
                </c:pt>
                <c:pt idx="9082">
                  <c:v>-6.4140625</c:v>
                </c:pt>
                <c:pt idx="9083">
                  <c:v>-6.4140625</c:v>
                </c:pt>
                <c:pt idx="9084">
                  <c:v>-6.4140625</c:v>
                </c:pt>
                <c:pt idx="9085">
                  <c:v>-6.4140625</c:v>
                </c:pt>
                <c:pt idx="9086">
                  <c:v>-6.4140625</c:v>
                </c:pt>
                <c:pt idx="9087">
                  <c:v>-6.4140625</c:v>
                </c:pt>
                <c:pt idx="9088">
                  <c:v>-6.4140625</c:v>
                </c:pt>
                <c:pt idx="9089">
                  <c:v>-6.4140625</c:v>
                </c:pt>
                <c:pt idx="9090">
                  <c:v>-6.4140625</c:v>
                </c:pt>
                <c:pt idx="9091">
                  <c:v>-6.4140625</c:v>
                </c:pt>
                <c:pt idx="9092">
                  <c:v>-6.4140625</c:v>
                </c:pt>
                <c:pt idx="9093">
                  <c:v>-6.4140625</c:v>
                </c:pt>
                <c:pt idx="9094">
                  <c:v>-6.4140625</c:v>
                </c:pt>
                <c:pt idx="9095">
                  <c:v>-6.4140625</c:v>
                </c:pt>
                <c:pt idx="9096">
                  <c:v>-6.4140625</c:v>
                </c:pt>
                <c:pt idx="9097">
                  <c:v>-6.4140625</c:v>
                </c:pt>
                <c:pt idx="9098">
                  <c:v>-6.4140625</c:v>
                </c:pt>
                <c:pt idx="9099">
                  <c:v>-6.4140625</c:v>
                </c:pt>
                <c:pt idx="9100">
                  <c:v>-6.4140625</c:v>
                </c:pt>
                <c:pt idx="9101">
                  <c:v>-6.4140625</c:v>
                </c:pt>
                <c:pt idx="9102">
                  <c:v>-6.4140625</c:v>
                </c:pt>
                <c:pt idx="9103">
                  <c:v>-6.4140625</c:v>
                </c:pt>
                <c:pt idx="9104">
                  <c:v>-6.4140625</c:v>
                </c:pt>
                <c:pt idx="9105">
                  <c:v>-6.4140625</c:v>
                </c:pt>
                <c:pt idx="9106">
                  <c:v>-6.4140625</c:v>
                </c:pt>
                <c:pt idx="9107">
                  <c:v>-6.4140625</c:v>
                </c:pt>
                <c:pt idx="9108">
                  <c:v>-6.4140625</c:v>
                </c:pt>
                <c:pt idx="9109">
                  <c:v>-6.4140625</c:v>
                </c:pt>
                <c:pt idx="9110">
                  <c:v>-6.4140625</c:v>
                </c:pt>
                <c:pt idx="9111">
                  <c:v>-6.4140625</c:v>
                </c:pt>
                <c:pt idx="9112">
                  <c:v>-6.4140625</c:v>
                </c:pt>
                <c:pt idx="9113">
                  <c:v>-6.4140625</c:v>
                </c:pt>
                <c:pt idx="9114">
                  <c:v>-6.4140625</c:v>
                </c:pt>
                <c:pt idx="9115">
                  <c:v>-6.1953125</c:v>
                </c:pt>
                <c:pt idx="9116">
                  <c:v>-6.1953125</c:v>
                </c:pt>
                <c:pt idx="9117">
                  <c:v>-6.1953125</c:v>
                </c:pt>
                <c:pt idx="9118">
                  <c:v>-6.1953125</c:v>
                </c:pt>
                <c:pt idx="9119">
                  <c:v>-6.1953125</c:v>
                </c:pt>
                <c:pt idx="9120">
                  <c:v>-6.1953125</c:v>
                </c:pt>
                <c:pt idx="9121">
                  <c:v>-6.1953125</c:v>
                </c:pt>
                <c:pt idx="9122">
                  <c:v>-6.1953125</c:v>
                </c:pt>
                <c:pt idx="9123">
                  <c:v>-6.1953125</c:v>
                </c:pt>
                <c:pt idx="9124">
                  <c:v>-6.1953125</c:v>
                </c:pt>
                <c:pt idx="9125">
                  <c:v>-6.1953125</c:v>
                </c:pt>
                <c:pt idx="9126">
                  <c:v>-6.1953125</c:v>
                </c:pt>
                <c:pt idx="9127">
                  <c:v>-6.1953125</c:v>
                </c:pt>
                <c:pt idx="9128">
                  <c:v>-6.1953125</c:v>
                </c:pt>
                <c:pt idx="9129">
                  <c:v>-6.1953125</c:v>
                </c:pt>
                <c:pt idx="9130">
                  <c:v>-6.1953125</c:v>
                </c:pt>
                <c:pt idx="9131">
                  <c:v>-6.1953125</c:v>
                </c:pt>
                <c:pt idx="9132">
                  <c:v>-6.1953125</c:v>
                </c:pt>
                <c:pt idx="9133">
                  <c:v>-6.1953125</c:v>
                </c:pt>
                <c:pt idx="9134">
                  <c:v>-6.1953125</c:v>
                </c:pt>
                <c:pt idx="9135">
                  <c:v>-6.1953125</c:v>
                </c:pt>
                <c:pt idx="9136">
                  <c:v>-6.1953125</c:v>
                </c:pt>
                <c:pt idx="9137">
                  <c:v>-6.1953125</c:v>
                </c:pt>
                <c:pt idx="9138">
                  <c:v>-6.1953125</c:v>
                </c:pt>
                <c:pt idx="9139">
                  <c:v>-6.1953125</c:v>
                </c:pt>
                <c:pt idx="9140">
                  <c:v>-6.1953125</c:v>
                </c:pt>
                <c:pt idx="9141">
                  <c:v>-6.1953125</c:v>
                </c:pt>
                <c:pt idx="9142">
                  <c:v>-6.1953125</c:v>
                </c:pt>
                <c:pt idx="9143">
                  <c:v>-6.1953125</c:v>
                </c:pt>
                <c:pt idx="9144">
                  <c:v>-6.1953125</c:v>
                </c:pt>
                <c:pt idx="9145">
                  <c:v>-6.1953125</c:v>
                </c:pt>
                <c:pt idx="9146">
                  <c:v>-6.1953125</c:v>
                </c:pt>
                <c:pt idx="9147">
                  <c:v>-6.1953125</c:v>
                </c:pt>
                <c:pt idx="9148">
                  <c:v>-6.1953125</c:v>
                </c:pt>
                <c:pt idx="9149">
                  <c:v>-6.1953125</c:v>
                </c:pt>
                <c:pt idx="9150">
                  <c:v>-6.1953125</c:v>
                </c:pt>
                <c:pt idx="9151">
                  <c:v>-6.1953125</c:v>
                </c:pt>
                <c:pt idx="9152">
                  <c:v>-6.1953125</c:v>
                </c:pt>
                <c:pt idx="9153">
                  <c:v>-6.1953125</c:v>
                </c:pt>
                <c:pt idx="9154">
                  <c:v>-6.1953125</c:v>
                </c:pt>
                <c:pt idx="9155">
                  <c:v>-6.1953125</c:v>
                </c:pt>
                <c:pt idx="9156">
                  <c:v>-6.1953125</c:v>
                </c:pt>
                <c:pt idx="9157">
                  <c:v>-6.1953125</c:v>
                </c:pt>
                <c:pt idx="9158">
                  <c:v>-6.1953125</c:v>
                </c:pt>
                <c:pt idx="9159">
                  <c:v>-6.1953125</c:v>
                </c:pt>
                <c:pt idx="9160">
                  <c:v>-6.1953125</c:v>
                </c:pt>
                <c:pt idx="9161">
                  <c:v>-6.1953125</c:v>
                </c:pt>
                <c:pt idx="9162">
                  <c:v>-6.1953125</c:v>
                </c:pt>
                <c:pt idx="9163">
                  <c:v>-6.1953125</c:v>
                </c:pt>
                <c:pt idx="9164">
                  <c:v>-6.1953125</c:v>
                </c:pt>
                <c:pt idx="9165">
                  <c:v>-6.1953125</c:v>
                </c:pt>
                <c:pt idx="9166">
                  <c:v>-6.1953125</c:v>
                </c:pt>
                <c:pt idx="9167">
                  <c:v>-6.1953125</c:v>
                </c:pt>
                <c:pt idx="9168">
                  <c:v>-6.1953125</c:v>
                </c:pt>
                <c:pt idx="9169">
                  <c:v>-6.1953125</c:v>
                </c:pt>
                <c:pt idx="9170">
                  <c:v>-6.1953125</c:v>
                </c:pt>
                <c:pt idx="9171">
                  <c:v>-6.1953125</c:v>
                </c:pt>
                <c:pt idx="9172">
                  <c:v>-6.1953125</c:v>
                </c:pt>
                <c:pt idx="9173">
                  <c:v>-6.1953125</c:v>
                </c:pt>
                <c:pt idx="9174">
                  <c:v>-6.1953125</c:v>
                </c:pt>
                <c:pt idx="9175">
                  <c:v>-6.1953125</c:v>
                </c:pt>
                <c:pt idx="9176">
                  <c:v>-6.1953125</c:v>
                </c:pt>
                <c:pt idx="9177">
                  <c:v>-6.1953125</c:v>
                </c:pt>
                <c:pt idx="9178">
                  <c:v>-6.1953125</c:v>
                </c:pt>
                <c:pt idx="9179">
                  <c:v>-6.1953125</c:v>
                </c:pt>
                <c:pt idx="9180">
                  <c:v>-6.1953125</c:v>
                </c:pt>
                <c:pt idx="9181">
                  <c:v>-6.1953125</c:v>
                </c:pt>
                <c:pt idx="9182">
                  <c:v>-6.1953125</c:v>
                </c:pt>
                <c:pt idx="9183">
                  <c:v>-6.1953125</c:v>
                </c:pt>
                <c:pt idx="9184">
                  <c:v>-6.1953125</c:v>
                </c:pt>
                <c:pt idx="9185">
                  <c:v>-6.1953125</c:v>
                </c:pt>
                <c:pt idx="9186">
                  <c:v>-6.1953125</c:v>
                </c:pt>
                <c:pt idx="9187">
                  <c:v>-6.1953125</c:v>
                </c:pt>
                <c:pt idx="9188">
                  <c:v>-6.1953125</c:v>
                </c:pt>
                <c:pt idx="9189">
                  <c:v>-6.1953125</c:v>
                </c:pt>
                <c:pt idx="9190">
                  <c:v>-6.1953125</c:v>
                </c:pt>
                <c:pt idx="9191">
                  <c:v>-6.1953125</c:v>
                </c:pt>
                <c:pt idx="9192">
                  <c:v>-6.1953125</c:v>
                </c:pt>
                <c:pt idx="9193">
                  <c:v>-6.1953125</c:v>
                </c:pt>
                <c:pt idx="9194">
                  <c:v>-6.1953125</c:v>
                </c:pt>
                <c:pt idx="9195">
                  <c:v>-6.1953125</c:v>
                </c:pt>
                <c:pt idx="9196">
                  <c:v>-6.1953125</c:v>
                </c:pt>
                <c:pt idx="9197">
                  <c:v>-6.1953125</c:v>
                </c:pt>
                <c:pt idx="9198">
                  <c:v>-6.1953125</c:v>
                </c:pt>
                <c:pt idx="9199">
                  <c:v>-6.1953125</c:v>
                </c:pt>
                <c:pt idx="9200">
                  <c:v>-6.1953125</c:v>
                </c:pt>
                <c:pt idx="9201">
                  <c:v>-6.1953125</c:v>
                </c:pt>
                <c:pt idx="9202">
                  <c:v>-6.1953125</c:v>
                </c:pt>
                <c:pt idx="9203">
                  <c:v>-6.1953125</c:v>
                </c:pt>
                <c:pt idx="9204">
                  <c:v>-6.1953125</c:v>
                </c:pt>
                <c:pt idx="9205">
                  <c:v>-6.1953125</c:v>
                </c:pt>
                <c:pt idx="9206">
                  <c:v>-6.1953125</c:v>
                </c:pt>
                <c:pt idx="9207">
                  <c:v>-6.1953125</c:v>
                </c:pt>
                <c:pt idx="9208">
                  <c:v>-6.1953125</c:v>
                </c:pt>
                <c:pt idx="9209">
                  <c:v>-6.1953125</c:v>
                </c:pt>
                <c:pt idx="9210">
                  <c:v>-6.1953125</c:v>
                </c:pt>
                <c:pt idx="9211">
                  <c:v>-6.1953125</c:v>
                </c:pt>
                <c:pt idx="9212">
                  <c:v>-6.1953125</c:v>
                </c:pt>
                <c:pt idx="9213">
                  <c:v>-6.1953125</c:v>
                </c:pt>
                <c:pt idx="9214">
                  <c:v>-6.1953125</c:v>
                </c:pt>
                <c:pt idx="9215">
                  <c:v>-6.1953125</c:v>
                </c:pt>
                <c:pt idx="9216">
                  <c:v>-6.1953125</c:v>
                </c:pt>
                <c:pt idx="9217">
                  <c:v>-6.1953125</c:v>
                </c:pt>
                <c:pt idx="9218">
                  <c:v>-6.1953125</c:v>
                </c:pt>
                <c:pt idx="9219">
                  <c:v>-6.1953125</c:v>
                </c:pt>
                <c:pt idx="9220">
                  <c:v>-6.1953125</c:v>
                </c:pt>
                <c:pt idx="9221">
                  <c:v>-6.1953125</c:v>
                </c:pt>
                <c:pt idx="9222">
                  <c:v>-6.1953125</c:v>
                </c:pt>
                <c:pt idx="9223">
                  <c:v>-6.14453125</c:v>
                </c:pt>
                <c:pt idx="9224">
                  <c:v>-6.14453125</c:v>
                </c:pt>
                <c:pt idx="9225">
                  <c:v>-6.14453125</c:v>
                </c:pt>
                <c:pt idx="9226">
                  <c:v>-6.14453125</c:v>
                </c:pt>
                <c:pt idx="9227">
                  <c:v>-6.14453125</c:v>
                </c:pt>
                <c:pt idx="9228">
                  <c:v>-6.14453125</c:v>
                </c:pt>
                <c:pt idx="9229">
                  <c:v>-6.14453125</c:v>
                </c:pt>
                <c:pt idx="9230">
                  <c:v>-6.14453125</c:v>
                </c:pt>
                <c:pt idx="9231">
                  <c:v>-6.14453125</c:v>
                </c:pt>
                <c:pt idx="9232">
                  <c:v>-6.14453125</c:v>
                </c:pt>
                <c:pt idx="9233">
                  <c:v>-6.14453125</c:v>
                </c:pt>
                <c:pt idx="9234">
                  <c:v>-6.14453125</c:v>
                </c:pt>
                <c:pt idx="9235">
                  <c:v>-6.14453125</c:v>
                </c:pt>
                <c:pt idx="9236">
                  <c:v>-6.14453125</c:v>
                </c:pt>
                <c:pt idx="9237">
                  <c:v>-6.14453125</c:v>
                </c:pt>
                <c:pt idx="9238">
                  <c:v>-6.14453125</c:v>
                </c:pt>
                <c:pt idx="9239">
                  <c:v>-6.14453125</c:v>
                </c:pt>
                <c:pt idx="9240">
                  <c:v>-6.14453125</c:v>
                </c:pt>
                <c:pt idx="9241">
                  <c:v>-6.14453125</c:v>
                </c:pt>
                <c:pt idx="9242">
                  <c:v>-6.14453125</c:v>
                </c:pt>
                <c:pt idx="9243">
                  <c:v>-6.14453125</c:v>
                </c:pt>
                <c:pt idx="9244">
                  <c:v>-6.14453125</c:v>
                </c:pt>
                <c:pt idx="9245">
                  <c:v>-6.14453125</c:v>
                </c:pt>
                <c:pt idx="9246">
                  <c:v>-6.14453125</c:v>
                </c:pt>
                <c:pt idx="9247">
                  <c:v>-6.14453125</c:v>
                </c:pt>
                <c:pt idx="9248">
                  <c:v>-6.14453125</c:v>
                </c:pt>
                <c:pt idx="9249">
                  <c:v>-6.14453125</c:v>
                </c:pt>
                <c:pt idx="9250">
                  <c:v>-6.14453125</c:v>
                </c:pt>
                <c:pt idx="9251">
                  <c:v>-6.14453125</c:v>
                </c:pt>
                <c:pt idx="9252">
                  <c:v>-6.14453125</c:v>
                </c:pt>
                <c:pt idx="9253">
                  <c:v>-6.14453125</c:v>
                </c:pt>
                <c:pt idx="9254">
                  <c:v>-6.14453125</c:v>
                </c:pt>
                <c:pt idx="9255">
                  <c:v>-6.14453125</c:v>
                </c:pt>
                <c:pt idx="9256">
                  <c:v>-6.14453125</c:v>
                </c:pt>
                <c:pt idx="9257">
                  <c:v>-6.14453125</c:v>
                </c:pt>
                <c:pt idx="9258">
                  <c:v>-6.14453125</c:v>
                </c:pt>
                <c:pt idx="9259">
                  <c:v>-6.14453125</c:v>
                </c:pt>
                <c:pt idx="9260">
                  <c:v>-6.14453125</c:v>
                </c:pt>
                <c:pt idx="9261">
                  <c:v>-6.14453125</c:v>
                </c:pt>
                <c:pt idx="9262">
                  <c:v>-6.14453125</c:v>
                </c:pt>
                <c:pt idx="9263">
                  <c:v>-6.14453125</c:v>
                </c:pt>
                <c:pt idx="9264">
                  <c:v>-6.14453125</c:v>
                </c:pt>
                <c:pt idx="9265">
                  <c:v>-6.14453125</c:v>
                </c:pt>
                <c:pt idx="9266">
                  <c:v>-6.14453125</c:v>
                </c:pt>
                <c:pt idx="9267">
                  <c:v>-6.14453125</c:v>
                </c:pt>
                <c:pt idx="9268">
                  <c:v>-6.14453125</c:v>
                </c:pt>
                <c:pt idx="9269">
                  <c:v>-6.14453125</c:v>
                </c:pt>
                <c:pt idx="9270">
                  <c:v>-6.14453125</c:v>
                </c:pt>
                <c:pt idx="9271">
                  <c:v>-6.14453125</c:v>
                </c:pt>
                <c:pt idx="9272">
                  <c:v>-6.14453125</c:v>
                </c:pt>
                <c:pt idx="9273">
                  <c:v>-6.14453125</c:v>
                </c:pt>
                <c:pt idx="9274">
                  <c:v>-6.14453125</c:v>
                </c:pt>
                <c:pt idx="9275">
                  <c:v>-6.14453125</c:v>
                </c:pt>
                <c:pt idx="9276">
                  <c:v>-6.14453125</c:v>
                </c:pt>
                <c:pt idx="9277">
                  <c:v>-6.14453125</c:v>
                </c:pt>
                <c:pt idx="9278">
                  <c:v>-6.14453125</c:v>
                </c:pt>
                <c:pt idx="9279">
                  <c:v>-6.14453125</c:v>
                </c:pt>
                <c:pt idx="9280">
                  <c:v>-6.14453125</c:v>
                </c:pt>
                <c:pt idx="9281">
                  <c:v>-6.14453125</c:v>
                </c:pt>
                <c:pt idx="9282">
                  <c:v>-6.14453125</c:v>
                </c:pt>
                <c:pt idx="9283">
                  <c:v>-6.14453125</c:v>
                </c:pt>
                <c:pt idx="9284">
                  <c:v>-6.14453125</c:v>
                </c:pt>
                <c:pt idx="9285">
                  <c:v>-6.14453125</c:v>
                </c:pt>
                <c:pt idx="9286">
                  <c:v>-6.14453125</c:v>
                </c:pt>
                <c:pt idx="9287">
                  <c:v>-6.14453125</c:v>
                </c:pt>
                <c:pt idx="9288">
                  <c:v>-6.14453125</c:v>
                </c:pt>
                <c:pt idx="9289">
                  <c:v>-6.14453125</c:v>
                </c:pt>
                <c:pt idx="9290">
                  <c:v>-6.14453125</c:v>
                </c:pt>
                <c:pt idx="9291">
                  <c:v>-6.14453125</c:v>
                </c:pt>
                <c:pt idx="9292">
                  <c:v>-6.14453125</c:v>
                </c:pt>
                <c:pt idx="9293">
                  <c:v>-6.14453125</c:v>
                </c:pt>
                <c:pt idx="9294">
                  <c:v>-6.14453125</c:v>
                </c:pt>
                <c:pt idx="9295">
                  <c:v>-6.14453125</c:v>
                </c:pt>
                <c:pt idx="9296">
                  <c:v>-6.14453125</c:v>
                </c:pt>
                <c:pt idx="9297">
                  <c:v>-6.14453125</c:v>
                </c:pt>
                <c:pt idx="9298">
                  <c:v>-6.14453125</c:v>
                </c:pt>
                <c:pt idx="9299">
                  <c:v>-6.14453125</c:v>
                </c:pt>
                <c:pt idx="9300">
                  <c:v>-6.14453125</c:v>
                </c:pt>
                <c:pt idx="9301">
                  <c:v>-6.14453125</c:v>
                </c:pt>
                <c:pt idx="9302">
                  <c:v>-6.14453125</c:v>
                </c:pt>
                <c:pt idx="9303">
                  <c:v>-6.14453125</c:v>
                </c:pt>
                <c:pt idx="9304">
                  <c:v>-6.14453125</c:v>
                </c:pt>
                <c:pt idx="9305">
                  <c:v>-6.14453125</c:v>
                </c:pt>
                <c:pt idx="9306">
                  <c:v>-6.14453125</c:v>
                </c:pt>
                <c:pt idx="9307">
                  <c:v>-6.14453125</c:v>
                </c:pt>
                <c:pt idx="9308">
                  <c:v>-6.14453125</c:v>
                </c:pt>
                <c:pt idx="9309">
                  <c:v>-6.14453125</c:v>
                </c:pt>
                <c:pt idx="9310">
                  <c:v>-6.13671875</c:v>
                </c:pt>
                <c:pt idx="9311">
                  <c:v>-6.13671875</c:v>
                </c:pt>
                <c:pt idx="9312">
                  <c:v>-6.13671875</c:v>
                </c:pt>
                <c:pt idx="9313">
                  <c:v>-6.13671875</c:v>
                </c:pt>
                <c:pt idx="9314">
                  <c:v>-6.13671875</c:v>
                </c:pt>
                <c:pt idx="9315">
                  <c:v>-6.13671875</c:v>
                </c:pt>
                <c:pt idx="9316">
                  <c:v>-6.13671875</c:v>
                </c:pt>
                <c:pt idx="9317">
                  <c:v>-6.13671875</c:v>
                </c:pt>
                <c:pt idx="9318">
                  <c:v>-6.13671875</c:v>
                </c:pt>
                <c:pt idx="9319">
                  <c:v>-6.13671875</c:v>
                </c:pt>
                <c:pt idx="9320">
                  <c:v>-6.13671875</c:v>
                </c:pt>
                <c:pt idx="9321">
                  <c:v>-6.13671875</c:v>
                </c:pt>
                <c:pt idx="9322">
                  <c:v>-6.13671875</c:v>
                </c:pt>
                <c:pt idx="9323">
                  <c:v>-6.13671875</c:v>
                </c:pt>
                <c:pt idx="9324">
                  <c:v>-6.13671875</c:v>
                </c:pt>
                <c:pt idx="9325">
                  <c:v>-6.13671875</c:v>
                </c:pt>
                <c:pt idx="9326">
                  <c:v>-6.13671875</c:v>
                </c:pt>
                <c:pt idx="9327">
                  <c:v>-6.13671875</c:v>
                </c:pt>
                <c:pt idx="9328">
                  <c:v>-6.13671875</c:v>
                </c:pt>
                <c:pt idx="9329">
                  <c:v>-6.13671875</c:v>
                </c:pt>
                <c:pt idx="9330">
                  <c:v>-6.13671875</c:v>
                </c:pt>
                <c:pt idx="9331">
                  <c:v>-6.13671875</c:v>
                </c:pt>
                <c:pt idx="9332">
                  <c:v>-6.13671875</c:v>
                </c:pt>
                <c:pt idx="9333">
                  <c:v>-6.13671875</c:v>
                </c:pt>
                <c:pt idx="9334">
                  <c:v>-6.13671875</c:v>
                </c:pt>
                <c:pt idx="9335">
                  <c:v>-6.13671875</c:v>
                </c:pt>
                <c:pt idx="9336">
                  <c:v>-6.13671875</c:v>
                </c:pt>
                <c:pt idx="9337">
                  <c:v>-6.13671875</c:v>
                </c:pt>
                <c:pt idx="9338">
                  <c:v>-6.13671875</c:v>
                </c:pt>
                <c:pt idx="9339">
                  <c:v>-6.13671875</c:v>
                </c:pt>
                <c:pt idx="9340">
                  <c:v>-6.13671875</c:v>
                </c:pt>
                <c:pt idx="9341">
                  <c:v>-6.13671875</c:v>
                </c:pt>
                <c:pt idx="9342">
                  <c:v>-6.13671875</c:v>
                </c:pt>
                <c:pt idx="9343">
                  <c:v>-6.13671875</c:v>
                </c:pt>
                <c:pt idx="9344">
                  <c:v>-6.13671875</c:v>
                </c:pt>
                <c:pt idx="9345">
                  <c:v>-6.13671875</c:v>
                </c:pt>
                <c:pt idx="9346">
                  <c:v>-6.13671875</c:v>
                </c:pt>
                <c:pt idx="9347">
                  <c:v>-6.13671875</c:v>
                </c:pt>
                <c:pt idx="9348">
                  <c:v>-6.13671875</c:v>
                </c:pt>
                <c:pt idx="9349">
                  <c:v>-6.13671875</c:v>
                </c:pt>
                <c:pt idx="9350">
                  <c:v>-6.13671875</c:v>
                </c:pt>
                <c:pt idx="9351">
                  <c:v>-6.13671875</c:v>
                </c:pt>
                <c:pt idx="9352">
                  <c:v>-6.13671875</c:v>
                </c:pt>
                <c:pt idx="9353">
                  <c:v>-6.13671875</c:v>
                </c:pt>
                <c:pt idx="9354">
                  <c:v>-6.13671875</c:v>
                </c:pt>
                <c:pt idx="9355">
                  <c:v>-6.13671875</c:v>
                </c:pt>
                <c:pt idx="9356">
                  <c:v>-6.13671875</c:v>
                </c:pt>
                <c:pt idx="9357">
                  <c:v>-6.13671875</c:v>
                </c:pt>
                <c:pt idx="9358">
                  <c:v>-6.13671875</c:v>
                </c:pt>
                <c:pt idx="9359">
                  <c:v>-6.13671875</c:v>
                </c:pt>
                <c:pt idx="9360">
                  <c:v>-6.13671875</c:v>
                </c:pt>
                <c:pt idx="9361">
                  <c:v>-6.13671875</c:v>
                </c:pt>
                <c:pt idx="9362">
                  <c:v>-6.13671875</c:v>
                </c:pt>
                <c:pt idx="9363">
                  <c:v>-6.13671875</c:v>
                </c:pt>
                <c:pt idx="9364">
                  <c:v>-6.13671875</c:v>
                </c:pt>
                <c:pt idx="9365">
                  <c:v>-6.13671875</c:v>
                </c:pt>
                <c:pt idx="9366">
                  <c:v>-6.13671875</c:v>
                </c:pt>
                <c:pt idx="9367">
                  <c:v>-6.13671875</c:v>
                </c:pt>
                <c:pt idx="9368">
                  <c:v>-6.13671875</c:v>
                </c:pt>
                <c:pt idx="9369">
                  <c:v>-6.13671875</c:v>
                </c:pt>
                <c:pt idx="9370">
                  <c:v>-6.13671875</c:v>
                </c:pt>
                <c:pt idx="9371">
                  <c:v>-6.13671875</c:v>
                </c:pt>
                <c:pt idx="9372">
                  <c:v>-6.13671875</c:v>
                </c:pt>
                <c:pt idx="9373">
                  <c:v>-6.13671875</c:v>
                </c:pt>
                <c:pt idx="9374">
                  <c:v>-6.13671875</c:v>
                </c:pt>
                <c:pt idx="9375">
                  <c:v>-6.13671875</c:v>
                </c:pt>
                <c:pt idx="9376">
                  <c:v>-6.13671875</c:v>
                </c:pt>
                <c:pt idx="9377">
                  <c:v>-6.13671875</c:v>
                </c:pt>
                <c:pt idx="9378">
                  <c:v>-6.13671875</c:v>
                </c:pt>
                <c:pt idx="9379">
                  <c:v>-6.13671875</c:v>
                </c:pt>
                <c:pt idx="9380">
                  <c:v>-6.13671875</c:v>
                </c:pt>
                <c:pt idx="9381">
                  <c:v>-6.13671875</c:v>
                </c:pt>
                <c:pt idx="9382">
                  <c:v>-6.13671875</c:v>
                </c:pt>
                <c:pt idx="9383">
                  <c:v>-6.13671875</c:v>
                </c:pt>
                <c:pt idx="9384">
                  <c:v>-6.13671875</c:v>
                </c:pt>
                <c:pt idx="9385">
                  <c:v>-6.13671875</c:v>
                </c:pt>
                <c:pt idx="9386">
                  <c:v>-6.13671875</c:v>
                </c:pt>
                <c:pt idx="9387">
                  <c:v>-6.13671875</c:v>
                </c:pt>
                <c:pt idx="9388">
                  <c:v>-6.13671875</c:v>
                </c:pt>
                <c:pt idx="9389">
                  <c:v>-6.13671875</c:v>
                </c:pt>
                <c:pt idx="9390">
                  <c:v>-6.13671875</c:v>
                </c:pt>
                <c:pt idx="9391">
                  <c:v>-6.13671875</c:v>
                </c:pt>
                <c:pt idx="9392">
                  <c:v>-6.13671875</c:v>
                </c:pt>
                <c:pt idx="9393">
                  <c:v>-6.13671875</c:v>
                </c:pt>
                <c:pt idx="9394">
                  <c:v>-6.13671875</c:v>
                </c:pt>
                <c:pt idx="9395">
                  <c:v>-6.13671875</c:v>
                </c:pt>
                <c:pt idx="9396">
                  <c:v>-6.13671875</c:v>
                </c:pt>
                <c:pt idx="9397">
                  <c:v>-6.13671875</c:v>
                </c:pt>
                <c:pt idx="9398">
                  <c:v>-6.13671875</c:v>
                </c:pt>
                <c:pt idx="9399">
                  <c:v>-5.76171875</c:v>
                </c:pt>
                <c:pt idx="9400">
                  <c:v>-5.76171875</c:v>
                </c:pt>
                <c:pt idx="9401">
                  <c:v>-5.76171875</c:v>
                </c:pt>
                <c:pt idx="9402">
                  <c:v>-5.76171875</c:v>
                </c:pt>
                <c:pt idx="9403">
                  <c:v>-5.76171875</c:v>
                </c:pt>
                <c:pt idx="9404">
                  <c:v>-5.76171875</c:v>
                </c:pt>
                <c:pt idx="9405">
                  <c:v>-5.76171875</c:v>
                </c:pt>
                <c:pt idx="9406">
                  <c:v>-5.76171875</c:v>
                </c:pt>
                <c:pt idx="9407">
                  <c:v>-5.76171875</c:v>
                </c:pt>
                <c:pt idx="9408">
                  <c:v>-5.76171875</c:v>
                </c:pt>
                <c:pt idx="9409">
                  <c:v>-5.76171875</c:v>
                </c:pt>
                <c:pt idx="9410">
                  <c:v>-5.76171875</c:v>
                </c:pt>
                <c:pt idx="9411">
                  <c:v>-5.76171875</c:v>
                </c:pt>
                <c:pt idx="9412">
                  <c:v>-5.76171875</c:v>
                </c:pt>
                <c:pt idx="9413">
                  <c:v>-5.76171875</c:v>
                </c:pt>
                <c:pt idx="9414">
                  <c:v>-5.76171875</c:v>
                </c:pt>
                <c:pt idx="9415">
                  <c:v>-5.76171875</c:v>
                </c:pt>
                <c:pt idx="9416">
                  <c:v>-5.76171875</c:v>
                </c:pt>
                <c:pt idx="9417">
                  <c:v>-5.76171875</c:v>
                </c:pt>
                <c:pt idx="9418">
                  <c:v>-5.76171875</c:v>
                </c:pt>
                <c:pt idx="9419">
                  <c:v>-5.76171875</c:v>
                </c:pt>
                <c:pt idx="9420">
                  <c:v>-5.76171875</c:v>
                </c:pt>
                <c:pt idx="9421">
                  <c:v>-5.76171875</c:v>
                </c:pt>
                <c:pt idx="9422">
                  <c:v>-5.76171875</c:v>
                </c:pt>
                <c:pt idx="9423">
                  <c:v>-5.76171875</c:v>
                </c:pt>
                <c:pt idx="9424">
                  <c:v>-5.76171875</c:v>
                </c:pt>
                <c:pt idx="9425">
                  <c:v>-5.76171875</c:v>
                </c:pt>
                <c:pt idx="9426">
                  <c:v>-5.76171875</c:v>
                </c:pt>
                <c:pt idx="9427">
                  <c:v>-5.76171875</c:v>
                </c:pt>
                <c:pt idx="9428">
                  <c:v>-5.76171875</c:v>
                </c:pt>
                <c:pt idx="9429">
                  <c:v>-5.76171875</c:v>
                </c:pt>
                <c:pt idx="9430">
                  <c:v>-5.76171875</c:v>
                </c:pt>
                <c:pt idx="9431">
                  <c:v>-5.76171875</c:v>
                </c:pt>
                <c:pt idx="9432">
                  <c:v>-5.76171875</c:v>
                </c:pt>
                <c:pt idx="9433">
                  <c:v>-5.76171875</c:v>
                </c:pt>
                <c:pt idx="9434">
                  <c:v>-5.76171875</c:v>
                </c:pt>
                <c:pt idx="9435">
                  <c:v>-5.76171875</c:v>
                </c:pt>
                <c:pt idx="9436">
                  <c:v>-5.76171875</c:v>
                </c:pt>
                <c:pt idx="9437">
                  <c:v>-5.76171875</c:v>
                </c:pt>
                <c:pt idx="9438">
                  <c:v>-5.76171875</c:v>
                </c:pt>
                <c:pt idx="9439">
                  <c:v>-5.76171875</c:v>
                </c:pt>
                <c:pt idx="9440">
                  <c:v>-5.76171875</c:v>
                </c:pt>
                <c:pt idx="9441">
                  <c:v>-5.76171875</c:v>
                </c:pt>
                <c:pt idx="9442">
                  <c:v>-5.76171875</c:v>
                </c:pt>
                <c:pt idx="9443">
                  <c:v>-5.76171875</c:v>
                </c:pt>
                <c:pt idx="9444">
                  <c:v>-5.76171875</c:v>
                </c:pt>
                <c:pt idx="9445">
                  <c:v>-5.76171875</c:v>
                </c:pt>
                <c:pt idx="9446">
                  <c:v>-5.76171875</c:v>
                </c:pt>
                <c:pt idx="9447">
                  <c:v>-5.76171875</c:v>
                </c:pt>
                <c:pt idx="9448">
                  <c:v>-5.76171875</c:v>
                </c:pt>
                <c:pt idx="9449">
                  <c:v>-5.76171875</c:v>
                </c:pt>
                <c:pt idx="9450">
                  <c:v>-5.76171875</c:v>
                </c:pt>
                <c:pt idx="9451">
                  <c:v>-5.76171875</c:v>
                </c:pt>
                <c:pt idx="9452">
                  <c:v>-5.76171875</c:v>
                </c:pt>
                <c:pt idx="9453">
                  <c:v>-5.76171875</c:v>
                </c:pt>
                <c:pt idx="9454">
                  <c:v>-5.76171875</c:v>
                </c:pt>
                <c:pt idx="9455">
                  <c:v>-5.76171875</c:v>
                </c:pt>
                <c:pt idx="9456">
                  <c:v>-5.76171875</c:v>
                </c:pt>
                <c:pt idx="9457">
                  <c:v>-5.76171875</c:v>
                </c:pt>
                <c:pt idx="9458">
                  <c:v>-5.76171875</c:v>
                </c:pt>
                <c:pt idx="9459">
                  <c:v>-5.76171875</c:v>
                </c:pt>
                <c:pt idx="9460">
                  <c:v>-5.76171875</c:v>
                </c:pt>
                <c:pt idx="9461">
                  <c:v>-5.76171875</c:v>
                </c:pt>
                <c:pt idx="9462">
                  <c:v>-5.76171875</c:v>
                </c:pt>
                <c:pt idx="9463">
                  <c:v>-5.76171875</c:v>
                </c:pt>
                <c:pt idx="9464">
                  <c:v>-5.76171875</c:v>
                </c:pt>
                <c:pt idx="9465">
                  <c:v>-5.76171875</c:v>
                </c:pt>
                <c:pt idx="9466">
                  <c:v>-5.76171875</c:v>
                </c:pt>
                <c:pt idx="9467">
                  <c:v>-5.76171875</c:v>
                </c:pt>
                <c:pt idx="9468">
                  <c:v>-5.76171875</c:v>
                </c:pt>
                <c:pt idx="9469">
                  <c:v>-5.76171875</c:v>
                </c:pt>
                <c:pt idx="9470">
                  <c:v>-5.76171875</c:v>
                </c:pt>
                <c:pt idx="9471">
                  <c:v>-5.76171875</c:v>
                </c:pt>
                <c:pt idx="9472">
                  <c:v>-5.76171875</c:v>
                </c:pt>
                <c:pt idx="9473">
                  <c:v>-5.76171875</c:v>
                </c:pt>
                <c:pt idx="9474">
                  <c:v>-5.76171875</c:v>
                </c:pt>
                <c:pt idx="9475">
                  <c:v>-5.76171875</c:v>
                </c:pt>
                <c:pt idx="9476">
                  <c:v>-5.76171875</c:v>
                </c:pt>
                <c:pt idx="9477">
                  <c:v>-5.76171875</c:v>
                </c:pt>
                <c:pt idx="9478">
                  <c:v>-5.76171875</c:v>
                </c:pt>
                <c:pt idx="9479">
                  <c:v>-5.76171875</c:v>
                </c:pt>
                <c:pt idx="9480">
                  <c:v>-5.76171875</c:v>
                </c:pt>
                <c:pt idx="9481">
                  <c:v>-5.76171875</c:v>
                </c:pt>
                <c:pt idx="9482">
                  <c:v>-5.76171875</c:v>
                </c:pt>
                <c:pt idx="9483">
                  <c:v>-5.76171875</c:v>
                </c:pt>
                <c:pt idx="9484">
                  <c:v>-5.76171875</c:v>
                </c:pt>
                <c:pt idx="9485">
                  <c:v>-5.76171875</c:v>
                </c:pt>
                <c:pt idx="9486">
                  <c:v>-5.76171875</c:v>
                </c:pt>
                <c:pt idx="9487">
                  <c:v>-5.76171875</c:v>
                </c:pt>
                <c:pt idx="9488">
                  <c:v>-5.76171875</c:v>
                </c:pt>
                <c:pt idx="9489">
                  <c:v>-5.76171875</c:v>
                </c:pt>
                <c:pt idx="9490">
                  <c:v>-5.76171875</c:v>
                </c:pt>
                <c:pt idx="9491">
                  <c:v>-5.76171875</c:v>
                </c:pt>
                <c:pt idx="9492">
                  <c:v>-5.76171875</c:v>
                </c:pt>
                <c:pt idx="9493">
                  <c:v>-5.76171875</c:v>
                </c:pt>
                <c:pt idx="9494">
                  <c:v>-5.69140625</c:v>
                </c:pt>
                <c:pt idx="9495">
                  <c:v>-5.69140625</c:v>
                </c:pt>
                <c:pt idx="9496">
                  <c:v>-5.69140625</c:v>
                </c:pt>
                <c:pt idx="9497">
                  <c:v>-5.69140625</c:v>
                </c:pt>
                <c:pt idx="9498">
                  <c:v>-5.69140625</c:v>
                </c:pt>
                <c:pt idx="9499">
                  <c:v>-5.69140625</c:v>
                </c:pt>
                <c:pt idx="9500">
                  <c:v>-5.69140625</c:v>
                </c:pt>
                <c:pt idx="9501">
                  <c:v>-5.69140625</c:v>
                </c:pt>
                <c:pt idx="9502">
                  <c:v>-5.69140625</c:v>
                </c:pt>
                <c:pt idx="9503">
                  <c:v>-5.69140625</c:v>
                </c:pt>
                <c:pt idx="9504">
                  <c:v>-5.69140625</c:v>
                </c:pt>
                <c:pt idx="9505">
                  <c:v>-5.69140625</c:v>
                </c:pt>
                <c:pt idx="9506">
                  <c:v>-5.69140625</c:v>
                </c:pt>
                <c:pt idx="9507">
                  <c:v>-5.69140625</c:v>
                </c:pt>
                <c:pt idx="9508">
                  <c:v>-5.69140625</c:v>
                </c:pt>
                <c:pt idx="9509">
                  <c:v>-5.69140625</c:v>
                </c:pt>
                <c:pt idx="9510">
                  <c:v>-5.69140625</c:v>
                </c:pt>
                <c:pt idx="9511">
                  <c:v>-5.69140625</c:v>
                </c:pt>
                <c:pt idx="9512">
                  <c:v>-5.69140625</c:v>
                </c:pt>
                <c:pt idx="9513">
                  <c:v>-5.69140625</c:v>
                </c:pt>
                <c:pt idx="9514">
                  <c:v>-5.69140625</c:v>
                </c:pt>
                <c:pt idx="9515">
                  <c:v>-5.69140625</c:v>
                </c:pt>
                <c:pt idx="9516">
                  <c:v>-5.69140625</c:v>
                </c:pt>
                <c:pt idx="9517">
                  <c:v>-5.69140625</c:v>
                </c:pt>
                <c:pt idx="9518">
                  <c:v>-5.69140625</c:v>
                </c:pt>
                <c:pt idx="9519">
                  <c:v>-5.69140625</c:v>
                </c:pt>
                <c:pt idx="9520">
                  <c:v>-5.69140625</c:v>
                </c:pt>
                <c:pt idx="9521">
                  <c:v>-5.69140625</c:v>
                </c:pt>
                <c:pt idx="9522">
                  <c:v>-5.69140625</c:v>
                </c:pt>
                <c:pt idx="9523">
                  <c:v>-5.69140625</c:v>
                </c:pt>
                <c:pt idx="9524">
                  <c:v>-5.69140625</c:v>
                </c:pt>
                <c:pt idx="9525">
                  <c:v>-5.69140625</c:v>
                </c:pt>
                <c:pt idx="9526">
                  <c:v>-5.69140625</c:v>
                </c:pt>
                <c:pt idx="9527">
                  <c:v>-5.69140625</c:v>
                </c:pt>
                <c:pt idx="9528">
                  <c:v>-5.69140625</c:v>
                </c:pt>
                <c:pt idx="9529">
                  <c:v>-5.69140625</c:v>
                </c:pt>
                <c:pt idx="9530">
                  <c:v>-5.69140625</c:v>
                </c:pt>
                <c:pt idx="9531">
                  <c:v>-5.69140625</c:v>
                </c:pt>
                <c:pt idx="9532">
                  <c:v>-5.69140625</c:v>
                </c:pt>
                <c:pt idx="9533">
                  <c:v>-5.69140625</c:v>
                </c:pt>
                <c:pt idx="9534">
                  <c:v>-5.69140625</c:v>
                </c:pt>
                <c:pt idx="9535">
                  <c:v>-5.69140625</c:v>
                </c:pt>
                <c:pt idx="9536">
                  <c:v>-5.69140625</c:v>
                </c:pt>
                <c:pt idx="9537">
                  <c:v>-5.69140625</c:v>
                </c:pt>
                <c:pt idx="9538">
                  <c:v>-5.69140625</c:v>
                </c:pt>
                <c:pt idx="9539">
                  <c:v>-5.69140625</c:v>
                </c:pt>
                <c:pt idx="9540">
                  <c:v>-5.69140625</c:v>
                </c:pt>
                <c:pt idx="9541">
                  <c:v>-5.69140625</c:v>
                </c:pt>
                <c:pt idx="9542">
                  <c:v>-5.69140625</c:v>
                </c:pt>
                <c:pt idx="9543">
                  <c:v>-5.69140625</c:v>
                </c:pt>
                <c:pt idx="9544">
                  <c:v>-5.69140625</c:v>
                </c:pt>
                <c:pt idx="9545">
                  <c:v>-5.69140625</c:v>
                </c:pt>
                <c:pt idx="9546">
                  <c:v>-5.69140625</c:v>
                </c:pt>
                <c:pt idx="9547">
                  <c:v>-5.69140625</c:v>
                </c:pt>
                <c:pt idx="9548">
                  <c:v>-5.69140625</c:v>
                </c:pt>
                <c:pt idx="9549">
                  <c:v>-5.69140625</c:v>
                </c:pt>
                <c:pt idx="9550">
                  <c:v>-5.69140625</c:v>
                </c:pt>
                <c:pt idx="9551">
                  <c:v>-5.69140625</c:v>
                </c:pt>
                <c:pt idx="9552">
                  <c:v>-5.69140625</c:v>
                </c:pt>
                <c:pt idx="9553">
                  <c:v>-5.69140625</c:v>
                </c:pt>
                <c:pt idx="9554">
                  <c:v>-5.69140625</c:v>
                </c:pt>
                <c:pt idx="9555">
                  <c:v>-5.69140625</c:v>
                </c:pt>
                <c:pt idx="9556">
                  <c:v>-5.69140625</c:v>
                </c:pt>
                <c:pt idx="9557">
                  <c:v>-5.69140625</c:v>
                </c:pt>
                <c:pt idx="9558">
                  <c:v>-5.69140625</c:v>
                </c:pt>
                <c:pt idx="9559">
                  <c:v>-5.69140625</c:v>
                </c:pt>
                <c:pt idx="9560">
                  <c:v>-5.69140625</c:v>
                </c:pt>
                <c:pt idx="9561">
                  <c:v>-5.69140625</c:v>
                </c:pt>
                <c:pt idx="9562">
                  <c:v>-5.69140625</c:v>
                </c:pt>
                <c:pt idx="9563">
                  <c:v>-5.69140625</c:v>
                </c:pt>
                <c:pt idx="9564">
                  <c:v>-5.69140625</c:v>
                </c:pt>
                <c:pt idx="9565">
                  <c:v>-5.69140625</c:v>
                </c:pt>
                <c:pt idx="9566">
                  <c:v>-5.69140625</c:v>
                </c:pt>
                <c:pt idx="9567">
                  <c:v>-5.69140625</c:v>
                </c:pt>
                <c:pt idx="9568">
                  <c:v>-5.69140625</c:v>
                </c:pt>
                <c:pt idx="9569">
                  <c:v>-5.69140625</c:v>
                </c:pt>
                <c:pt idx="9570">
                  <c:v>-5.69140625</c:v>
                </c:pt>
                <c:pt idx="9571">
                  <c:v>-5.69140625</c:v>
                </c:pt>
                <c:pt idx="9572">
                  <c:v>-5.69140625</c:v>
                </c:pt>
                <c:pt idx="9573">
                  <c:v>-5.69140625</c:v>
                </c:pt>
                <c:pt idx="9574">
                  <c:v>-5.69140625</c:v>
                </c:pt>
                <c:pt idx="9575">
                  <c:v>-5.69140625</c:v>
                </c:pt>
                <c:pt idx="9576">
                  <c:v>-5.62890625</c:v>
                </c:pt>
                <c:pt idx="9577">
                  <c:v>-5.62890625</c:v>
                </c:pt>
                <c:pt idx="9578">
                  <c:v>-5.62890625</c:v>
                </c:pt>
                <c:pt idx="9579">
                  <c:v>-5.62890625</c:v>
                </c:pt>
                <c:pt idx="9580">
                  <c:v>-5.62890625</c:v>
                </c:pt>
                <c:pt idx="9581">
                  <c:v>-5.62890625</c:v>
                </c:pt>
                <c:pt idx="9582">
                  <c:v>-5.62890625</c:v>
                </c:pt>
                <c:pt idx="9583">
                  <c:v>-5.62890625</c:v>
                </c:pt>
                <c:pt idx="9584">
                  <c:v>-5.62890625</c:v>
                </c:pt>
                <c:pt idx="9585">
                  <c:v>-5.62890625</c:v>
                </c:pt>
                <c:pt idx="9586">
                  <c:v>-5.62890625</c:v>
                </c:pt>
                <c:pt idx="9587">
                  <c:v>-5.62890625</c:v>
                </c:pt>
                <c:pt idx="9588">
                  <c:v>-5.62890625</c:v>
                </c:pt>
                <c:pt idx="9589">
                  <c:v>-5.62890625</c:v>
                </c:pt>
                <c:pt idx="9590">
                  <c:v>-5.62890625</c:v>
                </c:pt>
                <c:pt idx="9591">
                  <c:v>-5.62890625</c:v>
                </c:pt>
                <c:pt idx="9592">
                  <c:v>-5.62890625</c:v>
                </c:pt>
                <c:pt idx="9593">
                  <c:v>-5.62890625</c:v>
                </c:pt>
                <c:pt idx="9594">
                  <c:v>-5.62890625</c:v>
                </c:pt>
                <c:pt idx="9595">
                  <c:v>-5.62890625</c:v>
                </c:pt>
                <c:pt idx="9596">
                  <c:v>-5.62890625</c:v>
                </c:pt>
                <c:pt idx="9597">
                  <c:v>-5.62890625</c:v>
                </c:pt>
                <c:pt idx="9598">
                  <c:v>-5.62890625</c:v>
                </c:pt>
                <c:pt idx="9599">
                  <c:v>-5.62890625</c:v>
                </c:pt>
                <c:pt idx="9600">
                  <c:v>-5.62890625</c:v>
                </c:pt>
                <c:pt idx="9601">
                  <c:v>-5.62890625</c:v>
                </c:pt>
                <c:pt idx="9602">
                  <c:v>-5.62890625</c:v>
                </c:pt>
                <c:pt idx="9603">
                  <c:v>-5.62890625</c:v>
                </c:pt>
                <c:pt idx="9604">
                  <c:v>-5.62890625</c:v>
                </c:pt>
                <c:pt idx="9605">
                  <c:v>-5.62890625</c:v>
                </c:pt>
                <c:pt idx="9606">
                  <c:v>-5.62890625</c:v>
                </c:pt>
                <c:pt idx="9607">
                  <c:v>-5.62890625</c:v>
                </c:pt>
                <c:pt idx="9608">
                  <c:v>-5.62890625</c:v>
                </c:pt>
                <c:pt idx="9609">
                  <c:v>-5.62890625</c:v>
                </c:pt>
                <c:pt idx="9610">
                  <c:v>-5.62890625</c:v>
                </c:pt>
                <c:pt idx="9611">
                  <c:v>-5.62890625</c:v>
                </c:pt>
                <c:pt idx="9612">
                  <c:v>-5.62890625</c:v>
                </c:pt>
                <c:pt idx="9613">
                  <c:v>-5.62890625</c:v>
                </c:pt>
                <c:pt idx="9614">
                  <c:v>-5.62890625</c:v>
                </c:pt>
                <c:pt idx="9615">
                  <c:v>-5.62890625</c:v>
                </c:pt>
                <c:pt idx="9616">
                  <c:v>-5.62890625</c:v>
                </c:pt>
                <c:pt idx="9617">
                  <c:v>-5.62890625</c:v>
                </c:pt>
                <c:pt idx="9618">
                  <c:v>-5.62890625</c:v>
                </c:pt>
                <c:pt idx="9619">
                  <c:v>-5.62890625</c:v>
                </c:pt>
                <c:pt idx="9620">
                  <c:v>-5.62890625</c:v>
                </c:pt>
                <c:pt idx="9621">
                  <c:v>-5.62890625</c:v>
                </c:pt>
                <c:pt idx="9622">
                  <c:v>-5.62890625</c:v>
                </c:pt>
                <c:pt idx="9623">
                  <c:v>-5.62890625</c:v>
                </c:pt>
                <c:pt idx="9624">
                  <c:v>-5.62890625</c:v>
                </c:pt>
                <c:pt idx="9625">
                  <c:v>-5.62890625</c:v>
                </c:pt>
                <c:pt idx="9626">
                  <c:v>-5.62890625</c:v>
                </c:pt>
                <c:pt idx="9627">
                  <c:v>-5.62890625</c:v>
                </c:pt>
                <c:pt idx="9628">
                  <c:v>-5.62890625</c:v>
                </c:pt>
                <c:pt idx="9629">
                  <c:v>-5.62890625</c:v>
                </c:pt>
                <c:pt idx="9630">
                  <c:v>-5.62890625</c:v>
                </c:pt>
                <c:pt idx="9631">
                  <c:v>-5.62890625</c:v>
                </c:pt>
                <c:pt idx="9632">
                  <c:v>-5.62890625</c:v>
                </c:pt>
                <c:pt idx="9633">
                  <c:v>-5.62890625</c:v>
                </c:pt>
                <c:pt idx="9634">
                  <c:v>-5.62890625</c:v>
                </c:pt>
                <c:pt idx="9635">
                  <c:v>-5.62890625</c:v>
                </c:pt>
                <c:pt idx="9636">
                  <c:v>-5.62890625</c:v>
                </c:pt>
                <c:pt idx="9637">
                  <c:v>-5.62890625</c:v>
                </c:pt>
                <c:pt idx="9638">
                  <c:v>-5.62890625</c:v>
                </c:pt>
                <c:pt idx="9639">
                  <c:v>-5.62890625</c:v>
                </c:pt>
                <c:pt idx="9640">
                  <c:v>-5.62890625</c:v>
                </c:pt>
                <c:pt idx="9641">
                  <c:v>-5.62890625</c:v>
                </c:pt>
                <c:pt idx="9642">
                  <c:v>-5.62890625</c:v>
                </c:pt>
                <c:pt idx="9643">
                  <c:v>-5.62890625</c:v>
                </c:pt>
                <c:pt idx="9644">
                  <c:v>-5.62890625</c:v>
                </c:pt>
                <c:pt idx="9645">
                  <c:v>-5.62890625</c:v>
                </c:pt>
                <c:pt idx="9646">
                  <c:v>-5.62890625</c:v>
                </c:pt>
                <c:pt idx="9647">
                  <c:v>-5.62890625</c:v>
                </c:pt>
                <c:pt idx="9648">
                  <c:v>-5.62890625</c:v>
                </c:pt>
                <c:pt idx="9649">
                  <c:v>-5.62890625</c:v>
                </c:pt>
                <c:pt idx="9650">
                  <c:v>-5.62890625</c:v>
                </c:pt>
                <c:pt idx="9651">
                  <c:v>-5.62890625</c:v>
                </c:pt>
                <c:pt idx="9652">
                  <c:v>-5.62890625</c:v>
                </c:pt>
                <c:pt idx="9653">
                  <c:v>-5.62890625</c:v>
                </c:pt>
                <c:pt idx="9654">
                  <c:v>-5.62890625</c:v>
                </c:pt>
                <c:pt idx="9655">
                  <c:v>-5.62890625</c:v>
                </c:pt>
                <c:pt idx="9656">
                  <c:v>-5.62890625</c:v>
                </c:pt>
                <c:pt idx="9657">
                  <c:v>-5.62890625</c:v>
                </c:pt>
                <c:pt idx="9658">
                  <c:v>-5.62890625</c:v>
                </c:pt>
                <c:pt idx="9659">
                  <c:v>-5.62890625</c:v>
                </c:pt>
                <c:pt idx="9660">
                  <c:v>-5.62890625</c:v>
                </c:pt>
                <c:pt idx="9661">
                  <c:v>-5.62890625</c:v>
                </c:pt>
                <c:pt idx="9662">
                  <c:v>-5.62890625</c:v>
                </c:pt>
                <c:pt idx="9663">
                  <c:v>-5.58984375</c:v>
                </c:pt>
                <c:pt idx="9664">
                  <c:v>-5.58984375</c:v>
                </c:pt>
                <c:pt idx="9665">
                  <c:v>-5.58984375</c:v>
                </c:pt>
                <c:pt idx="9666">
                  <c:v>-5.58984375</c:v>
                </c:pt>
                <c:pt idx="9667">
                  <c:v>-5.58984375</c:v>
                </c:pt>
                <c:pt idx="9668">
                  <c:v>-5.58984375</c:v>
                </c:pt>
                <c:pt idx="9669">
                  <c:v>-5.58984375</c:v>
                </c:pt>
                <c:pt idx="9670">
                  <c:v>-5.58984375</c:v>
                </c:pt>
                <c:pt idx="9671">
                  <c:v>-5.58984375</c:v>
                </c:pt>
                <c:pt idx="9672">
                  <c:v>-5.58984375</c:v>
                </c:pt>
                <c:pt idx="9673">
                  <c:v>-5.58984375</c:v>
                </c:pt>
                <c:pt idx="9674">
                  <c:v>-5.58984375</c:v>
                </c:pt>
                <c:pt idx="9675">
                  <c:v>-5.58984375</c:v>
                </c:pt>
                <c:pt idx="9676">
                  <c:v>-5.58984375</c:v>
                </c:pt>
                <c:pt idx="9677">
                  <c:v>-5.58984375</c:v>
                </c:pt>
                <c:pt idx="9678">
                  <c:v>-5.58984375</c:v>
                </c:pt>
                <c:pt idx="9679">
                  <c:v>-5.58984375</c:v>
                </c:pt>
                <c:pt idx="9680">
                  <c:v>-5.58984375</c:v>
                </c:pt>
                <c:pt idx="9681">
                  <c:v>-5.58984375</c:v>
                </c:pt>
                <c:pt idx="9682">
                  <c:v>-5.58984375</c:v>
                </c:pt>
                <c:pt idx="9683">
                  <c:v>-5.58984375</c:v>
                </c:pt>
                <c:pt idx="9684">
                  <c:v>-5.58984375</c:v>
                </c:pt>
                <c:pt idx="9685">
                  <c:v>-5.58984375</c:v>
                </c:pt>
                <c:pt idx="9686">
                  <c:v>-5.58984375</c:v>
                </c:pt>
                <c:pt idx="9687">
                  <c:v>-5.58984375</c:v>
                </c:pt>
                <c:pt idx="9688">
                  <c:v>-5.58984375</c:v>
                </c:pt>
                <c:pt idx="9689">
                  <c:v>-5.58984375</c:v>
                </c:pt>
                <c:pt idx="9690">
                  <c:v>-5.58984375</c:v>
                </c:pt>
                <c:pt idx="9691">
                  <c:v>-5.58984375</c:v>
                </c:pt>
                <c:pt idx="9692">
                  <c:v>-5.58984375</c:v>
                </c:pt>
                <c:pt idx="9693">
                  <c:v>-5.58984375</c:v>
                </c:pt>
                <c:pt idx="9694">
                  <c:v>-5.58984375</c:v>
                </c:pt>
                <c:pt idx="9695">
                  <c:v>-5.58984375</c:v>
                </c:pt>
                <c:pt idx="9696">
                  <c:v>-5.58984375</c:v>
                </c:pt>
                <c:pt idx="9697">
                  <c:v>-5.58984375</c:v>
                </c:pt>
                <c:pt idx="9698">
                  <c:v>-5.58984375</c:v>
                </c:pt>
                <c:pt idx="9699">
                  <c:v>-5.58984375</c:v>
                </c:pt>
                <c:pt idx="9700">
                  <c:v>-5.58984375</c:v>
                </c:pt>
                <c:pt idx="9701">
                  <c:v>-5.58984375</c:v>
                </c:pt>
                <c:pt idx="9702">
                  <c:v>-5.58984375</c:v>
                </c:pt>
                <c:pt idx="9703">
                  <c:v>-5.58984375</c:v>
                </c:pt>
                <c:pt idx="9704">
                  <c:v>-5.58984375</c:v>
                </c:pt>
                <c:pt idx="9705">
                  <c:v>-5.58984375</c:v>
                </c:pt>
                <c:pt idx="9706">
                  <c:v>-5.58984375</c:v>
                </c:pt>
                <c:pt idx="9707">
                  <c:v>-5.58984375</c:v>
                </c:pt>
                <c:pt idx="9708">
                  <c:v>-5.58984375</c:v>
                </c:pt>
                <c:pt idx="9709">
                  <c:v>-5.58984375</c:v>
                </c:pt>
                <c:pt idx="9710">
                  <c:v>-5.58984375</c:v>
                </c:pt>
                <c:pt idx="9711">
                  <c:v>-5.58984375</c:v>
                </c:pt>
                <c:pt idx="9712">
                  <c:v>-5.58984375</c:v>
                </c:pt>
                <c:pt idx="9713">
                  <c:v>-5.58984375</c:v>
                </c:pt>
                <c:pt idx="9714">
                  <c:v>-5.58984375</c:v>
                </c:pt>
                <c:pt idx="9715">
                  <c:v>-5.58984375</c:v>
                </c:pt>
                <c:pt idx="9716">
                  <c:v>-5.58984375</c:v>
                </c:pt>
                <c:pt idx="9717">
                  <c:v>-5.58984375</c:v>
                </c:pt>
                <c:pt idx="9718">
                  <c:v>-5.58984375</c:v>
                </c:pt>
                <c:pt idx="9719">
                  <c:v>-5.58984375</c:v>
                </c:pt>
                <c:pt idx="9720">
                  <c:v>-5.58984375</c:v>
                </c:pt>
                <c:pt idx="9721">
                  <c:v>-5.58984375</c:v>
                </c:pt>
                <c:pt idx="9722">
                  <c:v>-5.58984375</c:v>
                </c:pt>
                <c:pt idx="9723">
                  <c:v>-5.58984375</c:v>
                </c:pt>
                <c:pt idx="9724">
                  <c:v>-5.58984375</c:v>
                </c:pt>
                <c:pt idx="9725">
                  <c:v>-5.58984375</c:v>
                </c:pt>
                <c:pt idx="9726">
                  <c:v>-5.58984375</c:v>
                </c:pt>
                <c:pt idx="9727">
                  <c:v>-5.58984375</c:v>
                </c:pt>
                <c:pt idx="9728">
                  <c:v>-5.58984375</c:v>
                </c:pt>
                <c:pt idx="9729">
                  <c:v>-5.58984375</c:v>
                </c:pt>
                <c:pt idx="9730">
                  <c:v>-5.58984375</c:v>
                </c:pt>
                <c:pt idx="9731">
                  <c:v>-5.58984375</c:v>
                </c:pt>
                <c:pt idx="9732">
                  <c:v>-5.58984375</c:v>
                </c:pt>
                <c:pt idx="9733">
                  <c:v>-5.58984375</c:v>
                </c:pt>
                <c:pt idx="9734">
                  <c:v>-5.58984375</c:v>
                </c:pt>
                <c:pt idx="9735">
                  <c:v>-5.58984375</c:v>
                </c:pt>
                <c:pt idx="9736">
                  <c:v>-5.58984375</c:v>
                </c:pt>
                <c:pt idx="9737">
                  <c:v>-5.58984375</c:v>
                </c:pt>
                <c:pt idx="9738">
                  <c:v>-5.58984375</c:v>
                </c:pt>
                <c:pt idx="9739">
                  <c:v>-5.58984375</c:v>
                </c:pt>
                <c:pt idx="9740">
                  <c:v>-5.58984375</c:v>
                </c:pt>
                <c:pt idx="9741">
                  <c:v>-5.58984375</c:v>
                </c:pt>
                <c:pt idx="9742">
                  <c:v>-5.58984375</c:v>
                </c:pt>
                <c:pt idx="9743">
                  <c:v>-5.58984375</c:v>
                </c:pt>
                <c:pt idx="9744">
                  <c:v>-5.58984375</c:v>
                </c:pt>
                <c:pt idx="9745">
                  <c:v>-5.58984375</c:v>
                </c:pt>
                <c:pt idx="9746">
                  <c:v>-5.58984375</c:v>
                </c:pt>
                <c:pt idx="9747">
                  <c:v>-5.58984375</c:v>
                </c:pt>
                <c:pt idx="9748">
                  <c:v>-5.58984375</c:v>
                </c:pt>
                <c:pt idx="9749">
                  <c:v>-5.58984375</c:v>
                </c:pt>
                <c:pt idx="9750">
                  <c:v>-5.58984375</c:v>
                </c:pt>
                <c:pt idx="9751">
                  <c:v>-5.58984375</c:v>
                </c:pt>
                <c:pt idx="9752">
                  <c:v>-5.58984375</c:v>
                </c:pt>
                <c:pt idx="9753">
                  <c:v>-5.58984375</c:v>
                </c:pt>
                <c:pt idx="9754">
                  <c:v>-5.58984375</c:v>
                </c:pt>
                <c:pt idx="9755">
                  <c:v>-5.58984375</c:v>
                </c:pt>
                <c:pt idx="9756">
                  <c:v>-5.58984375</c:v>
                </c:pt>
                <c:pt idx="9757">
                  <c:v>-5.58984375</c:v>
                </c:pt>
                <c:pt idx="9758">
                  <c:v>-5.58984375</c:v>
                </c:pt>
                <c:pt idx="9759">
                  <c:v>-5.58984375</c:v>
                </c:pt>
                <c:pt idx="9760">
                  <c:v>-5.58984375</c:v>
                </c:pt>
                <c:pt idx="9761">
                  <c:v>-5.58984375</c:v>
                </c:pt>
                <c:pt idx="9762">
                  <c:v>-5.58984375</c:v>
                </c:pt>
                <c:pt idx="9763">
                  <c:v>-5.58984375</c:v>
                </c:pt>
                <c:pt idx="9764">
                  <c:v>-5.58984375</c:v>
                </c:pt>
                <c:pt idx="9765">
                  <c:v>-5.58984375</c:v>
                </c:pt>
                <c:pt idx="9766">
                  <c:v>-5.58984375</c:v>
                </c:pt>
                <c:pt idx="9767">
                  <c:v>-5.58984375</c:v>
                </c:pt>
                <c:pt idx="9768">
                  <c:v>-5.58984375</c:v>
                </c:pt>
                <c:pt idx="9769">
                  <c:v>-5.58984375</c:v>
                </c:pt>
                <c:pt idx="9770">
                  <c:v>-5.58984375</c:v>
                </c:pt>
                <c:pt idx="9771">
                  <c:v>-5.58984375</c:v>
                </c:pt>
                <c:pt idx="9772">
                  <c:v>-5.58984375</c:v>
                </c:pt>
                <c:pt idx="9773">
                  <c:v>-5.58984375</c:v>
                </c:pt>
                <c:pt idx="9774">
                  <c:v>-5.58984375</c:v>
                </c:pt>
                <c:pt idx="9775">
                  <c:v>-5.58984375</c:v>
                </c:pt>
                <c:pt idx="9776">
                  <c:v>-5.58984375</c:v>
                </c:pt>
                <c:pt idx="9777">
                  <c:v>-5.58984375</c:v>
                </c:pt>
                <c:pt idx="9778">
                  <c:v>-5.58984375</c:v>
                </c:pt>
                <c:pt idx="9779">
                  <c:v>-5.58984375</c:v>
                </c:pt>
                <c:pt idx="9780">
                  <c:v>-5.58984375</c:v>
                </c:pt>
                <c:pt idx="9781">
                  <c:v>-5.58984375</c:v>
                </c:pt>
                <c:pt idx="9782">
                  <c:v>-5.58984375</c:v>
                </c:pt>
                <c:pt idx="9783">
                  <c:v>-5.58984375</c:v>
                </c:pt>
                <c:pt idx="9784">
                  <c:v>-5.58984375</c:v>
                </c:pt>
                <c:pt idx="9785">
                  <c:v>-5.58984375</c:v>
                </c:pt>
                <c:pt idx="9786">
                  <c:v>-5.58984375</c:v>
                </c:pt>
                <c:pt idx="9787">
                  <c:v>-5.58984375</c:v>
                </c:pt>
                <c:pt idx="9788">
                  <c:v>-5.58984375</c:v>
                </c:pt>
                <c:pt idx="9789">
                  <c:v>-5.58984375</c:v>
                </c:pt>
                <c:pt idx="9790">
                  <c:v>-5.58984375</c:v>
                </c:pt>
                <c:pt idx="9791">
                  <c:v>-5.58984375</c:v>
                </c:pt>
                <c:pt idx="9792">
                  <c:v>-5.58984375</c:v>
                </c:pt>
                <c:pt idx="9793">
                  <c:v>-5.4140625</c:v>
                </c:pt>
                <c:pt idx="9794">
                  <c:v>-5.4140625</c:v>
                </c:pt>
                <c:pt idx="9795">
                  <c:v>-5.4140625</c:v>
                </c:pt>
                <c:pt idx="9796">
                  <c:v>-5.4140625</c:v>
                </c:pt>
                <c:pt idx="9797">
                  <c:v>-5.4140625</c:v>
                </c:pt>
                <c:pt idx="9798">
                  <c:v>-5.4140625</c:v>
                </c:pt>
                <c:pt idx="9799">
                  <c:v>-5.4140625</c:v>
                </c:pt>
                <c:pt idx="9800">
                  <c:v>-5.4140625</c:v>
                </c:pt>
                <c:pt idx="9801">
                  <c:v>-5.4140625</c:v>
                </c:pt>
                <c:pt idx="9802">
                  <c:v>-5.4140625</c:v>
                </c:pt>
                <c:pt idx="9803">
                  <c:v>-5.4140625</c:v>
                </c:pt>
                <c:pt idx="9804">
                  <c:v>-5.4140625</c:v>
                </c:pt>
                <c:pt idx="9805">
                  <c:v>-5.4140625</c:v>
                </c:pt>
                <c:pt idx="9806">
                  <c:v>-5.4140625</c:v>
                </c:pt>
                <c:pt idx="9807">
                  <c:v>-5.4140625</c:v>
                </c:pt>
                <c:pt idx="9808">
                  <c:v>-5.4140625</c:v>
                </c:pt>
                <c:pt idx="9809">
                  <c:v>-5.4140625</c:v>
                </c:pt>
                <c:pt idx="9810">
                  <c:v>-5.4140625</c:v>
                </c:pt>
                <c:pt idx="9811">
                  <c:v>-5.4140625</c:v>
                </c:pt>
                <c:pt idx="9812">
                  <c:v>-5.4140625</c:v>
                </c:pt>
                <c:pt idx="9813">
                  <c:v>-5.4140625</c:v>
                </c:pt>
                <c:pt idx="9814">
                  <c:v>-5.4140625</c:v>
                </c:pt>
                <c:pt idx="9815">
                  <c:v>-5.4140625</c:v>
                </c:pt>
                <c:pt idx="9816">
                  <c:v>-5.4140625</c:v>
                </c:pt>
                <c:pt idx="9817">
                  <c:v>-5.4140625</c:v>
                </c:pt>
                <c:pt idx="9818">
                  <c:v>-5.4140625</c:v>
                </c:pt>
                <c:pt idx="9819">
                  <c:v>-5.4140625</c:v>
                </c:pt>
                <c:pt idx="9820">
                  <c:v>-5.4140625</c:v>
                </c:pt>
                <c:pt idx="9821">
                  <c:v>-5.4140625</c:v>
                </c:pt>
                <c:pt idx="9822">
                  <c:v>-5.4140625</c:v>
                </c:pt>
                <c:pt idx="9823">
                  <c:v>-5.4140625</c:v>
                </c:pt>
                <c:pt idx="9824">
                  <c:v>-5.4140625</c:v>
                </c:pt>
                <c:pt idx="9825">
                  <c:v>-5.4140625</c:v>
                </c:pt>
                <c:pt idx="9826">
                  <c:v>-5.4140625</c:v>
                </c:pt>
                <c:pt idx="9827">
                  <c:v>-5.4140625</c:v>
                </c:pt>
                <c:pt idx="9828">
                  <c:v>-5.4140625</c:v>
                </c:pt>
                <c:pt idx="9829">
                  <c:v>-5.4140625</c:v>
                </c:pt>
                <c:pt idx="9830">
                  <c:v>-5.4140625</c:v>
                </c:pt>
                <c:pt idx="9831">
                  <c:v>-5.4140625</c:v>
                </c:pt>
                <c:pt idx="9832">
                  <c:v>-5.4140625</c:v>
                </c:pt>
                <c:pt idx="9833">
                  <c:v>-5.4140625</c:v>
                </c:pt>
                <c:pt idx="9834">
                  <c:v>-5.4140625</c:v>
                </c:pt>
                <c:pt idx="9835">
                  <c:v>-5.4140625</c:v>
                </c:pt>
                <c:pt idx="9836">
                  <c:v>-5.4140625</c:v>
                </c:pt>
                <c:pt idx="9837">
                  <c:v>-5.4140625</c:v>
                </c:pt>
                <c:pt idx="9838">
                  <c:v>-5.4140625</c:v>
                </c:pt>
                <c:pt idx="9839">
                  <c:v>-5.4140625</c:v>
                </c:pt>
                <c:pt idx="9840">
                  <c:v>-5.4140625</c:v>
                </c:pt>
                <c:pt idx="9841">
                  <c:v>-5.4140625</c:v>
                </c:pt>
                <c:pt idx="9842">
                  <c:v>-5.4140625</c:v>
                </c:pt>
                <c:pt idx="9843">
                  <c:v>-5.4140625</c:v>
                </c:pt>
                <c:pt idx="9844">
                  <c:v>-5.4140625</c:v>
                </c:pt>
                <c:pt idx="9845">
                  <c:v>-5.4140625</c:v>
                </c:pt>
                <c:pt idx="9846">
                  <c:v>-5.4140625</c:v>
                </c:pt>
                <c:pt idx="9847">
                  <c:v>-5.4140625</c:v>
                </c:pt>
                <c:pt idx="9848">
                  <c:v>-5.4140625</c:v>
                </c:pt>
                <c:pt idx="9849">
                  <c:v>-5.4140625</c:v>
                </c:pt>
                <c:pt idx="9850">
                  <c:v>-5.4140625</c:v>
                </c:pt>
                <c:pt idx="9851">
                  <c:v>-5.4140625</c:v>
                </c:pt>
                <c:pt idx="9852">
                  <c:v>-5.4140625</c:v>
                </c:pt>
                <c:pt idx="9853">
                  <c:v>-5.4140625</c:v>
                </c:pt>
                <c:pt idx="9854">
                  <c:v>-5.4140625</c:v>
                </c:pt>
                <c:pt idx="9855">
                  <c:v>-5.4140625</c:v>
                </c:pt>
                <c:pt idx="9856">
                  <c:v>-5.4140625</c:v>
                </c:pt>
                <c:pt idx="9857">
                  <c:v>-5.4140625</c:v>
                </c:pt>
                <c:pt idx="9858">
                  <c:v>-5.4140625</c:v>
                </c:pt>
                <c:pt idx="9859">
                  <c:v>-5.4140625</c:v>
                </c:pt>
                <c:pt idx="9860">
                  <c:v>-5.4140625</c:v>
                </c:pt>
                <c:pt idx="9861">
                  <c:v>-5.4140625</c:v>
                </c:pt>
                <c:pt idx="9862">
                  <c:v>-5.4140625</c:v>
                </c:pt>
                <c:pt idx="9863">
                  <c:v>-5.4140625</c:v>
                </c:pt>
                <c:pt idx="9864">
                  <c:v>-5.4140625</c:v>
                </c:pt>
                <c:pt idx="9865">
                  <c:v>-5.4140625</c:v>
                </c:pt>
                <c:pt idx="9866">
                  <c:v>-5.4140625</c:v>
                </c:pt>
                <c:pt idx="9867">
                  <c:v>-5.4140625</c:v>
                </c:pt>
                <c:pt idx="9868">
                  <c:v>-5.4140625</c:v>
                </c:pt>
                <c:pt idx="9869">
                  <c:v>-5.4140625</c:v>
                </c:pt>
                <c:pt idx="9870">
                  <c:v>-5.4140625</c:v>
                </c:pt>
                <c:pt idx="9871">
                  <c:v>-5.4140625</c:v>
                </c:pt>
                <c:pt idx="9872">
                  <c:v>-5.4140625</c:v>
                </c:pt>
                <c:pt idx="9873">
                  <c:v>-5.4140625</c:v>
                </c:pt>
                <c:pt idx="9874">
                  <c:v>-5.4140625</c:v>
                </c:pt>
                <c:pt idx="9875">
                  <c:v>-5.4140625</c:v>
                </c:pt>
                <c:pt idx="9876">
                  <c:v>-5.4140625</c:v>
                </c:pt>
                <c:pt idx="9877">
                  <c:v>-5.4140625</c:v>
                </c:pt>
                <c:pt idx="9878">
                  <c:v>-5.4140625</c:v>
                </c:pt>
                <c:pt idx="9879">
                  <c:v>-5.4140625</c:v>
                </c:pt>
                <c:pt idx="9880">
                  <c:v>-5.4140625</c:v>
                </c:pt>
                <c:pt idx="9881">
                  <c:v>-5.4140625</c:v>
                </c:pt>
                <c:pt idx="9882">
                  <c:v>-5.4140625</c:v>
                </c:pt>
                <c:pt idx="9883">
                  <c:v>-5.4140625</c:v>
                </c:pt>
                <c:pt idx="9884">
                  <c:v>-5.4140625</c:v>
                </c:pt>
                <c:pt idx="9885">
                  <c:v>-5.4140625</c:v>
                </c:pt>
                <c:pt idx="9886">
                  <c:v>-5.4140625</c:v>
                </c:pt>
                <c:pt idx="9887">
                  <c:v>-5.4140625</c:v>
                </c:pt>
                <c:pt idx="9888">
                  <c:v>-5.4140625</c:v>
                </c:pt>
                <c:pt idx="9889">
                  <c:v>-5.4140625</c:v>
                </c:pt>
                <c:pt idx="9890">
                  <c:v>-5.4140625</c:v>
                </c:pt>
                <c:pt idx="9891">
                  <c:v>-5.4140625</c:v>
                </c:pt>
                <c:pt idx="9892">
                  <c:v>-5.4140625</c:v>
                </c:pt>
                <c:pt idx="9893">
                  <c:v>-5.4140625</c:v>
                </c:pt>
                <c:pt idx="9894">
                  <c:v>-5.4140625</c:v>
                </c:pt>
                <c:pt idx="9895">
                  <c:v>-5.4140625</c:v>
                </c:pt>
                <c:pt idx="9896">
                  <c:v>-5.1953125</c:v>
                </c:pt>
                <c:pt idx="9897">
                  <c:v>-5.1953125</c:v>
                </c:pt>
                <c:pt idx="9898">
                  <c:v>-5.1953125</c:v>
                </c:pt>
                <c:pt idx="9899">
                  <c:v>-5.1953125</c:v>
                </c:pt>
                <c:pt idx="9900">
                  <c:v>-5.1953125</c:v>
                </c:pt>
                <c:pt idx="9901">
                  <c:v>-5.1953125</c:v>
                </c:pt>
                <c:pt idx="9902">
                  <c:v>-5.1953125</c:v>
                </c:pt>
                <c:pt idx="9903">
                  <c:v>-5.1953125</c:v>
                </c:pt>
                <c:pt idx="9904">
                  <c:v>-5.1953125</c:v>
                </c:pt>
                <c:pt idx="9905">
                  <c:v>-5.1953125</c:v>
                </c:pt>
                <c:pt idx="9906">
                  <c:v>-5.1953125</c:v>
                </c:pt>
                <c:pt idx="9907">
                  <c:v>-5.1953125</c:v>
                </c:pt>
                <c:pt idx="9908">
                  <c:v>-5.1953125</c:v>
                </c:pt>
                <c:pt idx="9909">
                  <c:v>-5.1953125</c:v>
                </c:pt>
                <c:pt idx="9910">
                  <c:v>-5.1953125</c:v>
                </c:pt>
                <c:pt idx="9911">
                  <c:v>-5.1953125</c:v>
                </c:pt>
                <c:pt idx="9912">
                  <c:v>-5.1953125</c:v>
                </c:pt>
                <c:pt idx="9913">
                  <c:v>-5.1953125</c:v>
                </c:pt>
                <c:pt idx="9914">
                  <c:v>-5.1953125</c:v>
                </c:pt>
                <c:pt idx="9915">
                  <c:v>-5.1953125</c:v>
                </c:pt>
                <c:pt idx="9916">
                  <c:v>-5.1953125</c:v>
                </c:pt>
                <c:pt idx="9917">
                  <c:v>-5.1953125</c:v>
                </c:pt>
                <c:pt idx="9918">
                  <c:v>-5.1953125</c:v>
                </c:pt>
                <c:pt idx="9919">
                  <c:v>-5.1953125</c:v>
                </c:pt>
                <c:pt idx="9920">
                  <c:v>-5.1953125</c:v>
                </c:pt>
                <c:pt idx="9921">
                  <c:v>-5.1953125</c:v>
                </c:pt>
                <c:pt idx="9922">
                  <c:v>-5.1953125</c:v>
                </c:pt>
                <c:pt idx="9923">
                  <c:v>-5.1953125</c:v>
                </c:pt>
                <c:pt idx="9924">
                  <c:v>-5.1953125</c:v>
                </c:pt>
                <c:pt idx="9925">
                  <c:v>-5.1953125</c:v>
                </c:pt>
                <c:pt idx="9926">
                  <c:v>-5.1953125</c:v>
                </c:pt>
                <c:pt idx="9927">
                  <c:v>-5.1953125</c:v>
                </c:pt>
                <c:pt idx="9928">
                  <c:v>-5.1953125</c:v>
                </c:pt>
                <c:pt idx="9929">
                  <c:v>-5.1953125</c:v>
                </c:pt>
                <c:pt idx="9930">
                  <c:v>-5.1953125</c:v>
                </c:pt>
                <c:pt idx="9931">
                  <c:v>-5.1953125</c:v>
                </c:pt>
                <c:pt idx="9932">
                  <c:v>-5.1953125</c:v>
                </c:pt>
                <c:pt idx="9933">
                  <c:v>-5.1953125</c:v>
                </c:pt>
                <c:pt idx="9934">
                  <c:v>-5.1953125</c:v>
                </c:pt>
                <c:pt idx="9935">
                  <c:v>-5.1953125</c:v>
                </c:pt>
                <c:pt idx="9936">
                  <c:v>-5.1953125</c:v>
                </c:pt>
                <c:pt idx="9937">
                  <c:v>-5.1953125</c:v>
                </c:pt>
                <c:pt idx="9938">
                  <c:v>-5.1953125</c:v>
                </c:pt>
                <c:pt idx="9939">
                  <c:v>-5.1953125</c:v>
                </c:pt>
                <c:pt idx="9940">
                  <c:v>-5.1953125</c:v>
                </c:pt>
                <c:pt idx="9941">
                  <c:v>-5.1953125</c:v>
                </c:pt>
                <c:pt idx="9942">
                  <c:v>-5.1953125</c:v>
                </c:pt>
                <c:pt idx="9943">
                  <c:v>-5.1953125</c:v>
                </c:pt>
                <c:pt idx="9944">
                  <c:v>-5.1953125</c:v>
                </c:pt>
                <c:pt idx="9945">
                  <c:v>-5.1953125</c:v>
                </c:pt>
                <c:pt idx="9946">
                  <c:v>-5.1953125</c:v>
                </c:pt>
                <c:pt idx="9947">
                  <c:v>-5.1953125</c:v>
                </c:pt>
                <c:pt idx="9948">
                  <c:v>-5.1953125</c:v>
                </c:pt>
                <c:pt idx="9949">
                  <c:v>-5.1953125</c:v>
                </c:pt>
                <c:pt idx="9950">
                  <c:v>-5.1953125</c:v>
                </c:pt>
                <c:pt idx="9951">
                  <c:v>-5.1953125</c:v>
                </c:pt>
                <c:pt idx="9952">
                  <c:v>-5.1953125</c:v>
                </c:pt>
                <c:pt idx="9953">
                  <c:v>-5.1953125</c:v>
                </c:pt>
                <c:pt idx="9954">
                  <c:v>-5.1953125</c:v>
                </c:pt>
                <c:pt idx="9955">
                  <c:v>-5.1953125</c:v>
                </c:pt>
                <c:pt idx="9956">
                  <c:v>-5.1953125</c:v>
                </c:pt>
                <c:pt idx="9957">
                  <c:v>-5.1953125</c:v>
                </c:pt>
                <c:pt idx="9958">
                  <c:v>-5.1953125</c:v>
                </c:pt>
                <c:pt idx="9959">
                  <c:v>-5.1953125</c:v>
                </c:pt>
                <c:pt idx="9960">
                  <c:v>-5.1953125</c:v>
                </c:pt>
                <c:pt idx="9961">
                  <c:v>-5.1953125</c:v>
                </c:pt>
                <c:pt idx="9962">
                  <c:v>-5.1953125</c:v>
                </c:pt>
                <c:pt idx="9963">
                  <c:v>-5.1953125</c:v>
                </c:pt>
                <c:pt idx="9964">
                  <c:v>-5.1953125</c:v>
                </c:pt>
                <c:pt idx="9965">
                  <c:v>-5.1953125</c:v>
                </c:pt>
                <c:pt idx="9966">
                  <c:v>-5.1953125</c:v>
                </c:pt>
                <c:pt idx="9967">
                  <c:v>-5.1953125</c:v>
                </c:pt>
                <c:pt idx="9968">
                  <c:v>-5.1953125</c:v>
                </c:pt>
                <c:pt idx="9969">
                  <c:v>-5.1953125</c:v>
                </c:pt>
                <c:pt idx="9970">
                  <c:v>-5.1953125</c:v>
                </c:pt>
                <c:pt idx="9971">
                  <c:v>-5.1953125</c:v>
                </c:pt>
                <c:pt idx="9972">
                  <c:v>-5.1953125</c:v>
                </c:pt>
                <c:pt idx="9973">
                  <c:v>-5.1953125</c:v>
                </c:pt>
                <c:pt idx="9974">
                  <c:v>-5.1953125</c:v>
                </c:pt>
                <c:pt idx="9975">
                  <c:v>-5.1953125</c:v>
                </c:pt>
                <c:pt idx="9976">
                  <c:v>-5.1953125</c:v>
                </c:pt>
                <c:pt idx="9977">
                  <c:v>-5.1953125</c:v>
                </c:pt>
                <c:pt idx="9978">
                  <c:v>-5.1953125</c:v>
                </c:pt>
                <c:pt idx="9979">
                  <c:v>-5.1953125</c:v>
                </c:pt>
                <c:pt idx="9980">
                  <c:v>-5.1953125</c:v>
                </c:pt>
                <c:pt idx="9981">
                  <c:v>-5.1953125</c:v>
                </c:pt>
                <c:pt idx="9982">
                  <c:v>-5.1953125</c:v>
                </c:pt>
                <c:pt idx="9983">
                  <c:v>-5.1953125</c:v>
                </c:pt>
                <c:pt idx="9984">
                  <c:v>-5.1953125</c:v>
                </c:pt>
                <c:pt idx="9985">
                  <c:v>-5.1953125</c:v>
                </c:pt>
                <c:pt idx="9986">
                  <c:v>-5.14453125</c:v>
                </c:pt>
                <c:pt idx="9987">
                  <c:v>-5.14453125</c:v>
                </c:pt>
                <c:pt idx="9988">
                  <c:v>-5.14453125</c:v>
                </c:pt>
                <c:pt idx="9989">
                  <c:v>-5.14453125</c:v>
                </c:pt>
                <c:pt idx="9990">
                  <c:v>-5.14453125</c:v>
                </c:pt>
                <c:pt idx="9991">
                  <c:v>-5.14453125</c:v>
                </c:pt>
                <c:pt idx="9992">
                  <c:v>-5.14453125</c:v>
                </c:pt>
                <c:pt idx="9993">
                  <c:v>-5.14453125</c:v>
                </c:pt>
                <c:pt idx="9994">
                  <c:v>-5.14453125</c:v>
                </c:pt>
                <c:pt idx="9995">
                  <c:v>-5.14453125</c:v>
                </c:pt>
                <c:pt idx="9996">
                  <c:v>-5.14453125</c:v>
                </c:pt>
                <c:pt idx="9997">
                  <c:v>-5.14453125</c:v>
                </c:pt>
                <c:pt idx="9998">
                  <c:v>-5.14453125</c:v>
                </c:pt>
                <c:pt idx="9999">
                  <c:v>-5.14453125</c:v>
                </c:pt>
                <c:pt idx="10000">
                  <c:v>-5.14453125</c:v>
                </c:pt>
                <c:pt idx="10001">
                  <c:v>-5.14453125</c:v>
                </c:pt>
                <c:pt idx="10002">
                  <c:v>-5.14453125</c:v>
                </c:pt>
                <c:pt idx="10003">
                  <c:v>-5.14453125</c:v>
                </c:pt>
                <c:pt idx="10004">
                  <c:v>-5.14453125</c:v>
                </c:pt>
                <c:pt idx="10005">
                  <c:v>-5.14453125</c:v>
                </c:pt>
                <c:pt idx="10006">
                  <c:v>-5.14453125</c:v>
                </c:pt>
                <c:pt idx="10007">
                  <c:v>-5.14453125</c:v>
                </c:pt>
                <c:pt idx="10008">
                  <c:v>-5.14453125</c:v>
                </c:pt>
                <c:pt idx="10009">
                  <c:v>-5.14453125</c:v>
                </c:pt>
                <c:pt idx="10010">
                  <c:v>-5.14453125</c:v>
                </c:pt>
                <c:pt idx="10011">
                  <c:v>-5.14453125</c:v>
                </c:pt>
                <c:pt idx="10012">
                  <c:v>-5.14453125</c:v>
                </c:pt>
                <c:pt idx="10013">
                  <c:v>-5.14453125</c:v>
                </c:pt>
                <c:pt idx="10014">
                  <c:v>-5.14453125</c:v>
                </c:pt>
                <c:pt idx="10015">
                  <c:v>-5.14453125</c:v>
                </c:pt>
                <c:pt idx="10016">
                  <c:v>-5.14453125</c:v>
                </c:pt>
                <c:pt idx="10017">
                  <c:v>-5.14453125</c:v>
                </c:pt>
                <c:pt idx="10018">
                  <c:v>-5.14453125</c:v>
                </c:pt>
                <c:pt idx="10019">
                  <c:v>-5.14453125</c:v>
                </c:pt>
                <c:pt idx="10020">
                  <c:v>-5.14453125</c:v>
                </c:pt>
                <c:pt idx="10021">
                  <c:v>-5.14453125</c:v>
                </c:pt>
                <c:pt idx="10022">
                  <c:v>-5.14453125</c:v>
                </c:pt>
                <c:pt idx="10023">
                  <c:v>-5.14453125</c:v>
                </c:pt>
                <c:pt idx="10024">
                  <c:v>-5.14453125</c:v>
                </c:pt>
                <c:pt idx="10025">
                  <c:v>-5.14453125</c:v>
                </c:pt>
                <c:pt idx="10026">
                  <c:v>-5.14453125</c:v>
                </c:pt>
                <c:pt idx="10027">
                  <c:v>-5.14453125</c:v>
                </c:pt>
                <c:pt idx="10028">
                  <c:v>-5.14453125</c:v>
                </c:pt>
                <c:pt idx="10029">
                  <c:v>-5.14453125</c:v>
                </c:pt>
                <c:pt idx="10030">
                  <c:v>-5.14453125</c:v>
                </c:pt>
                <c:pt idx="10031">
                  <c:v>-5.14453125</c:v>
                </c:pt>
                <c:pt idx="10032">
                  <c:v>-5.14453125</c:v>
                </c:pt>
                <c:pt idx="10033">
                  <c:v>-5.14453125</c:v>
                </c:pt>
                <c:pt idx="10034">
                  <c:v>-5.14453125</c:v>
                </c:pt>
                <c:pt idx="10035">
                  <c:v>-5.14453125</c:v>
                </c:pt>
                <c:pt idx="10036">
                  <c:v>-5.14453125</c:v>
                </c:pt>
                <c:pt idx="10037">
                  <c:v>-5.14453125</c:v>
                </c:pt>
                <c:pt idx="10038">
                  <c:v>-5.14453125</c:v>
                </c:pt>
                <c:pt idx="10039">
                  <c:v>-5.14453125</c:v>
                </c:pt>
                <c:pt idx="10040">
                  <c:v>-5.14453125</c:v>
                </c:pt>
                <c:pt idx="10041">
                  <c:v>-5.14453125</c:v>
                </c:pt>
                <c:pt idx="10042">
                  <c:v>-5.14453125</c:v>
                </c:pt>
                <c:pt idx="10043">
                  <c:v>-5.14453125</c:v>
                </c:pt>
                <c:pt idx="10044">
                  <c:v>-5.14453125</c:v>
                </c:pt>
                <c:pt idx="10045">
                  <c:v>-5.14453125</c:v>
                </c:pt>
                <c:pt idx="10046">
                  <c:v>-5.14453125</c:v>
                </c:pt>
                <c:pt idx="10047">
                  <c:v>-5.14453125</c:v>
                </c:pt>
                <c:pt idx="10048">
                  <c:v>-5.14453125</c:v>
                </c:pt>
                <c:pt idx="10049">
                  <c:v>-5.14453125</c:v>
                </c:pt>
                <c:pt idx="10050">
                  <c:v>-5.14453125</c:v>
                </c:pt>
                <c:pt idx="10051">
                  <c:v>-5.14453125</c:v>
                </c:pt>
                <c:pt idx="10052">
                  <c:v>-5.14453125</c:v>
                </c:pt>
                <c:pt idx="10053">
                  <c:v>-5.14453125</c:v>
                </c:pt>
                <c:pt idx="10054">
                  <c:v>-5.14453125</c:v>
                </c:pt>
                <c:pt idx="10055">
                  <c:v>-5.14453125</c:v>
                </c:pt>
                <c:pt idx="10056">
                  <c:v>-5.14453125</c:v>
                </c:pt>
                <c:pt idx="10057">
                  <c:v>-5.14453125</c:v>
                </c:pt>
                <c:pt idx="10058">
                  <c:v>-5.14453125</c:v>
                </c:pt>
                <c:pt idx="10059">
                  <c:v>-5.14453125</c:v>
                </c:pt>
                <c:pt idx="10060">
                  <c:v>-5.14453125</c:v>
                </c:pt>
                <c:pt idx="10061">
                  <c:v>-5.14453125</c:v>
                </c:pt>
                <c:pt idx="10062">
                  <c:v>-5.14453125</c:v>
                </c:pt>
                <c:pt idx="10063">
                  <c:v>-5.14453125</c:v>
                </c:pt>
                <c:pt idx="10064">
                  <c:v>-5.14453125</c:v>
                </c:pt>
                <c:pt idx="10065">
                  <c:v>-5.14453125</c:v>
                </c:pt>
                <c:pt idx="10066">
                  <c:v>-5.14453125</c:v>
                </c:pt>
                <c:pt idx="10067">
                  <c:v>-5.14453125</c:v>
                </c:pt>
                <c:pt idx="10068">
                  <c:v>-5.14453125</c:v>
                </c:pt>
                <c:pt idx="10069">
                  <c:v>-5.14453125</c:v>
                </c:pt>
                <c:pt idx="10070">
                  <c:v>-5.14453125</c:v>
                </c:pt>
                <c:pt idx="10071">
                  <c:v>-5.14453125</c:v>
                </c:pt>
                <c:pt idx="10072">
                  <c:v>-5.14453125</c:v>
                </c:pt>
                <c:pt idx="10073">
                  <c:v>-5.14453125</c:v>
                </c:pt>
                <c:pt idx="10074">
                  <c:v>-5.14453125</c:v>
                </c:pt>
                <c:pt idx="10075">
                  <c:v>-5.14453125</c:v>
                </c:pt>
                <c:pt idx="10076">
                  <c:v>-5.14453125</c:v>
                </c:pt>
                <c:pt idx="10077">
                  <c:v>-5.14453125</c:v>
                </c:pt>
                <c:pt idx="10078">
                  <c:v>-5.14453125</c:v>
                </c:pt>
                <c:pt idx="10079">
                  <c:v>-5.14453125</c:v>
                </c:pt>
                <c:pt idx="10080">
                  <c:v>-5.14453125</c:v>
                </c:pt>
                <c:pt idx="10081">
                  <c:v>-5.14453125</c:v>
                </c:pt>
                <c:pt idx="10082">
                  <c:v>-5.14453125</c:v>
                </c:pt>
                <c:pt idx="10083">
                  <c:v>-5.14453125</c:v>
                </c:pt>
                <c:pt idx="10084">
                  <c:v>-5.14453125</c:v>
                </c:pt>
                <c:pt idx="10085">
                  <c:v>-5.14453125</c:v>
                </c:pt>
                <c:pt idx="10086">
                  <c:v>-5.14453125</c:v>
                </c:pt>
                <c:pt idx="10087">
                  <c:v>-5.14453125</c:v>
                </c:pt>
                <c:pt idx="10088">
                  <c:v>-5.14453125</c:v>
                </c:pt>
                <c:pt idx="10089">
                  <c:v>-5.14453125</c:v>
                </c:pt>
                <c:pt idx="10090">
                  <c:v>-5.14453125</c:v>
                </c:pt>
                <c:pt idx="10091">
                  <c:v>-5.14453125</c:v>
                </c:pt>
                <c:pt idx="10092">
                  <c:v>-5.14453125</c:v>
                </c:pt>
                <c:pt idx="10093">
                  <c:v>-5.14453125</c:v>
                </c:pt>
                <c:pt idx="10094">
                  <c:v>-5.14453125</c:v>
                </c:pt>
                <c:pt idx="10095">
                  <c:v>-5.14453125</c:v>
                </c:pt>
                <c:pt idx="10096">
                  <c:v>-5.14453125</c:v>
                </c:pt>
                <c:pt idx="10097">
                  <c:v>-5.14453125</c:v>
                </c:pt>
                <c:pt idx="10098">
                  <c:v>-5.14453125</c:v>
                </c:pt>
                <c:pt idx="10099">
                  <c:v>-5.14453125</c:v>
                </c:pt>
                <c:pt idx="10100">
                  <c:v>-5.13671875</c:v>
                </c:pt>
                <c:pt idx="10101">
                  <c:v>-5.13671875</c:v>
                </c:pt>
                <c:pt idx="10102">
                  <c:v>-5.13671875</c:v>
                </c:pt>
                <c:pt idx="10103">
                  <c:v>-5.13671875</c:v>
                </c:pt>
                <c:pt idx="10104">
                  <c:v>-5.13671875</c:v>
                </c:pt>
                <c:pt idx="10105">
                  <c:v>-5.13671875</c:v>
                </c:pt>
                <c:pt idx="10106">
                  <c:v>-5.13671875</c:v>
                </c:pt>
                <c:pt idx="10107">
                  <c:v>-5.13671875</c:v>
                </c:pt>
                <c:pt idx="10108">
                  <c:v>-5.13671875</c:v>
                </c:pt>
                <c:pt idx="10109">
                  <c:v>-5.13671875</c:v>
                </c:pt>
                <c:pt idx="10110">
                  <c:v>-5.13671875</c:v>
                </c:pt>
                <c:pt idx="10111">
                  <c:v>-5.13671875</c:v>
                </c:pt>
                <c:pt idx="10112">
                  <c:v>-5.13671875</c:v>
                </c:pt>
                <c:pt idx="10113">
                  <c:v>-5.13671875</c:v>
                </c:pt>
                <c:pt idx="10114">
                  <c:v>-5.13671875</c:v>
                </c:pt>
                <c:pt idx="10115">
                  <c:v>-5.13671875</c:v>
                </c:pt>
                <c:pt idx="10116">
                  <c:v>-5.13671875</c:v>
                </c:pt>
                <c:pt idx="10117">
                  <c:v>-5.13671875</c:v>
                </c:pt>
                <c:pt idx="10118">
                  <c:v>-5.13671875</c:v>
                </c:pt>
                <c:pt idx="10119">
                  <c:v>-5.13671875</c:v>
                </c:pt>
                <c:pt idx="10120">
                  <c:v>-5.13671875</c:v>
                </c:pt>
                <c:pt idx="10121">
                  <c:v>-5.13671875</c:v>
                </c:pt>
                <c:pt idx="10122">
                  <c:v>-5.13671875</c:v>
                </c:pt>
                <c:pt idx="10123">
                  <c:v>-5.13671875</c:v>
                </c:pt>
                <c:pt idx="10124">
                  <c:v>-5.13671875</c:v>
                </c:pt>
                <c:pt idx="10125">
                  <c:v>-5.13671875</c:v>
                </c:pt>
                <c:pt idx="10126">
                  <c:v>-5.13671875</c:v>
                </c:pt>
                <c:pt idx="10127">
                  <c:v>-5.13671875</c:v>
                </c:pt>
                <c:pt idx="10128">
                  <c:v>-5.13671875</c:v>
                </c:pt>
                <c:pt idx="10129">
                  <c:v>-5.13671875</c:v>
                </c:pt>
                <c:pt idx="10130">
                  <c:v>-5.13671875</c:v>
                </c:pt>
                <c:pt idx="10131">
                  <c:v>-5.13671875</c:v>
                </c:pt>
                <c:pt idx="10132">
                  <c:v>-5.13671875</c:v>
                </c:pt>
                <c:pt idx="10133">
                  <c:v>-5.13671875</c:v>
                </c:pt>
                <c:pt idx="10134">
                  <c:v>-5.13671875</c:v>
                </c:pt>
                <c:pt idx="10135">
                  <c:v>-5.13671875</c:v>
                </c:pt>
                <c:pt idx="10136">
                  <c:v>-5.13671875</c:v>
                </c:pt>
                <c:pt idx="10137">
                  <c:v>-5.13671875</c:v>
                </c:pt>
                <c:pt idx="10138">
                  <c:v>-5.13671875</c:v>
                </c:pt>
                <c:pt idx="10139">
                  <c:v>-5.13671875</c:v>
                </c:pt>
                <c:pt idx="10140">
                  <c:v>-5.13671875</c:v>
                </c:pt>
                <c:pt idx="10141">
                  <c:v>-5.13671875</c:v>
                </c:pt>
                <c:pt idx="10142">
                  <c:v>-5.13671875</c:v>
                </c:pt>
                <c:pt idx="10143">
                  <c:v>-5.13671875</c:v>
                </c:pt>
                <c:pt idx="10144">
                  <c:v>-5.13671875</c:v>
                </c:pt>
                <c:pt idx="10145">
                  <c:v>-5.13671875</c:v>
                </c:pt>
                <c:pt idx="10146">
                  <c:v>-5.13671875</c:v>
                </c:pt>
                <c:pt idx="10147">
                  <c:v>-5.13671875</c:v>
                </c:pt>
                <c:pt idx="10148">
                  <c:v>-5.13671875</c:v>
                </c:pt>
                <c:pt idx="10149">
                  <c:v>-5.13671875</c:v>
                </c:pt>
                <c:pt idx="10150">
                  <c:v>-5.13671875</c:v>
                </c:pt>
                <c:pt idx="10151">
                  <c:v>-5.13671875</c:v>
                </c:pt>
                <c:pt idx="10152">
                  <c:v>-5.13671875</c:v>
                </c:pt>
                <c:pt idx="10153">
                  <c:v>-5.13671875</c:v>
                </c:pt>
                <c:pt idx="10154">
                  <c:v>-5.13671875</c:v>
                </c:pt>
                <c:pt idx="10155">
                  <c:v>-5.13671875</c:v>
                </c:pt>
                <c:pt idx="10156">
                  <c:v>-5.13671875</c:v>
                </c:pt>
                <c:pt idx="10157">
                  <c:v>-5.13671875</c:v>
                </c:pt>
                <c:pt idx="10158">
                  <c:v>-5.13671875</c:v>
                </c:pt>
                <c:pt idx="10159">
                  <c:v>-5.13671875</c:v>
                </c:pt>
                <c:pt idx="10160">
                  <c:v>-5.13671875</c:v>
                </c:pt>
                <c:pt idx="10161">
                  <c:v>-5.13671875</c:v>
                </c:pt>
                <c:pt idx="10162">
                  <c:v>-5.13671875</c:v>
                </c:pt>
                <c:pt idx="10163">
                  <c:v>-5.13671875</c:v>
                </c:pt>
                <c:pt idx="10164">
                  <c:v>-5.13671875</c:v>
                </c:pt>
                <c:pt idx="10165">
                  <c:v>-5.13671875</c:v>
                </c:pt>
                <c:pt idx="10166">
                  <c:v>-5.13671875</c:v>
                </c:pt>
                <c:pt idx="10167">
                  <c:v>-5.13671875</c:v>
                </c:pt>
                <c:pt idx="10168">
                  <c:v>-5.13671875</c:v>
                </c:pt>
                <c:pt idx="10169">
                  <c:v>-5.13671875</c:v>
                </c:pt>
                <c:pt idx="10170">
                  <c:v>-5.13671875</c:v>
                </c:pt>
                <c:pt idx="10171">
                  <c:v>-5.13671875</c:v>
                </c:pt>
                <c:pt idx="10172">
                  <c:v>-5.13671875</c:v>
                </c:pt>
                <c:pt idx="10173">
                  <c:v>-5.13671875</c:v>
                </c:pt>
                <c:pt idx="10174">
                  <c:v>-5.13671875</c:v>
                </c:pt>
                <c:pt idx="10175">
                  <c:v>-5.13671875</c:v>
                </c:pt>
                <c:pt idx="10176">
                  <c:v>-5.13671875</c:v>
                </c:pt>
                <c:pt idx="10177">
                  <c:v>-5.13671875</c:v>
                </c:pt>
                <c:pt idx="10178">
                  <c:v>-5.13671875</c:v>
                </c:pt>
                <c:pt idx="10179">
                  <c:v>-5.13671875</c:v>
                </c:pt>
                <c:pt idx="10180">
                  <c:v>-5.13671875</c:v>
                </c:pt>
                <c:pt idx="10181">
                  <c:v>-5.13671875</c:v>
                </c:pt>
                <c:pt idx="10182">
                  <c:v>-5.13671875</c:v>
                </c:pt>
                <c:pt idx="10183">
                  <c:v>-5.13671875</c:v>
                </c:pt>
                <c:pt idx="10184">
                  <c:v>-5.13671875</c:v>
                </c:pt>
                <c:pt idx="10185">
                  <c:v>-5.13671875</c:v>
                </c:pt>
                <c:pt idx="10186">
                  <c:v>-5.13671875</c:v>
                </c:pt>
                <c:pt idx="10187">
                  <c:v>-5.13671875</c:v>
                </c:pt>
                <c:pt idx="10188">
                  <c:v>-5.13671875</c:v>
                </c:pt>
                <c:pt idx="10189">
                  <c:v>-5.13671875</c:v>
                </c:pt>
                <c:pt idx="10190">
                  <c:v>-5.13671875</c:v>
                </c:pt>
                <c:pt idx="10191">
                  <c:v>-5.13671875</c:v>
                </c:pt>
                <c:pt idx="10192">
                  <c:v>-5.13671875</c:v>
                </c:pt>
                <c:pt idx="10193">
                  <c:v>-5.13671875</c:v>
                </c:pt>
                <c:pt idx="10194">
                  <c:v>-5.13671875</c:v>
                </c:pt>
                <c:pt idx="10195">
                  <c:v>-5.13671875</c:v>
                </c:pt>
                <c:pt idx="10196">
                  <c:v>-5.13671875</c:v>
                </c:pt>
                <c:pt idx="10197">
                  <c:v>-5.13671875</c:v>
                </c:pt>
                <c:pt idx="10198">
                  <c:v>-5.13671875</c:v>
                </c:pt>
                <c:pt idx="10199">
                  <c:v>-5.13671875</c:v>
                </c:pt>
                <c:pt idx="10200">
                  <c:v>-5.13671875</c:v>
                </c:pt>
                <c:pt idx="10201">
                  <c:v>-5.13671875</c:v>
                </c:pt>
                <c:pt idx="10202">
                  <c:v>-5.13671875</c:v>
                </c:pt>
                <c:pt idx="10203">
                  <c:v>-5.13671875</c:v>
                </c:pt>
                <c:pt idx="10204">
                  <c:v>-5.13671875</c:v>
                </c:pt>
                <c:pt idx="10205">
                  <c:v>-5.13671875</c:v>
                </c:pt>
                <c:pt idx="10206">
                  <c:v>-5.13671875</c:v>
                </c:pt>
                <c:pt idx="10207">
                  <c:v>-5.13671875</c:v>
                </c:pt>
                <c:pt idx="10208">
                  <c:v>-5.13671875</c:v>
                </c:pt>
                <c:pt idx="10209">
                  <c:v>-5.13671875</c:v>
                </c:pt>
                <c:pt idx="10210">
                  <c:v>-5.13671875</c:v>
                </c:pt>
                <c:pt idx="10211">
                  <c:v>-5.13671875</c:v>
                </c:pt>
                <c:pt idx="10212">
                  <c:v>-5.13671875</c:v>
                </c:pt>
                <c:pt idx="10213">
                  <c:v>-5.13671875</c:v>
                </c:pt>
                <c:pt idx="10214">
                  <c:v>-5.13671875</c:v>
                </c:pt>
                <c:pt idx="10215">
                  <c:v>-5.13671875</c:v>
                </c:pt>
                <c:pt idx="10216">
                  <c:v>-5.13671875</c:v>
                </c:pt>
                <c:pt idx="10217">
                  <c:v>-5.13671875</c:v>
                </c:pt>
                <c:pt idx="10218">
                  <c:v>-5.13671875</c:v>
                </c:pt>
                <c:pt idx="10219">
                  <c:v>-5.13671875</c:v>
                </c:pt>
                <c:pt idx="10220">
                  <c:v>-5.13671875</c:v>
                </c:pt>
                <c:pt idx="10221">
                  <c:v>-5.13671875</c:v>
                </c:pt>
                <c:pt idx="10222">
                  <c:v>-5.13671875</c:v>
                </c:pt>
                <c:pt idx="10223">
                  <c:v>-5.13671875</c:v>
                </c:pt>
                <c:pt idx="10224">
                  <c:v>-5.13671875</c:v>
                </c:pt>
                <c:pt idx="10225">
                  <c:v>-5.13671875</c:v>
                </c:pt>
                <c:pt idx="10226">
                  <c:v>-5.13671875</c:v>
                </c:pt>
                <c:pt idx="10227">
                  <c:v>-5.13671875</c:v>
                </c:pt>
                <c:pt idx="10228">
                  <c:v>-5.13671875</c:v>
                </c:pt>
                <c:pt idx="10229">
                  <c:v>-5.13671875</c:v>
                </c:pt>
                <c:pt idx="10230">
                  <c:v>-5.13671875</c:v>
                </c:pt>
                <c:pt idx="10231">
                  <c:v>-5.13671875</c:v>
                </c:pt>
                <c:pt idx="10232">
                  <c:v>-5.13671875</c:v>
                </c:pt>
                <c:pt idx="10233">
                  <c:v>-5.13671875</c:v>
                </c:pt>
                <c:pt idx="10234">
                  <c:v>-5.13671875</c:v>
                </c:pt>
                <c:pt idx="10235">
                  <c:v>-5.13671875</c:v>
                </c:pt>
                <c:pt idx="10236">
                  <c:v>-5.13671875</c:v>
                </c:pt>
                <c:pt idx="10237">
                  <c:v>-5.13671875</c:v>
                </c:pt>
                <c:pt idx="10238">
                  <c:v>-5.13671875</c:v>
                </c:pt>
                <c:pt idx="10239">
                  <c:v>-5.13671875</c:v>
                </c:pt>
                <c:pt idx="10240">
                  <c:v>-5.13671875</c:v>
                </c:pt>
                <c:pt idx="10241">
                  <c:v>-5.13671875</c:v>
                </c:pt>
                <c:pt idx="10242">
                  <c:v>-5.13671875</c:v>
                </c:pt>
                <c:pt idx="10243">
                  <c:v>-5.13671875</c:v>
                </c:pt>
                <c:pt idx="10244">
                  <c:v>-5.13671875</c:v>
                </c:pt>
                <c:pt idx="10245">
                  <c:v>-5.13671875</c:v>
                </c:pt>
                <c:pt idx="10246">
                  <c:v>-5.13671875</c:v>
                </c:pt>
                <c:pt idx="10247">
                  <c:v>-5.13671875</c:v>
                </c:pt>
                <c:pt idx="10248">
                  <c:v>-5.13671875</c:v>
                </c:pt>
                <c:pt idx="10249">
                  <c:v>-5.13671875</c:v>
                </c:pt>
                <c:pt idx="10250">
                  <c:v>-5.13671875</c:v>
                </c:pt>
                <c:pt idx="10251">
                  <c:v>-5.13671875</c:v>
                </c:pt>
                <c:pt idx="10252">
                  <c:v>-5.13671875</c:v>
                </c:pt>
                <c:pt idx="10253">
                  <c:v>-5.13671875</c:v>
                </c:pt>
                <c:pt idx="10254">
                  <c:v>-5.13671875</c:v>
                </c:pt>
                <c:pt idx="10255">
                  <c:v>-5.13671875</c:v>
                </c:pt>
                <c:pt idx="10256">
                  <c:v>-5.13671875</c:v>
                </c:pt>
                <c:pt idx="10257">
                  <c:v>-5.13671875</c:v>
                </c:pt>
                <c:pt idx="10258">
                  <c:v>-5.13671875</c:v>
                </c:pt>
                <c:pt idx="10259">
                  <c:v>-5.13671875</c:v>
                </c:pt>
                <c:pt idx="10260">
                  <c:v>-5.13671875</c:v>
                </c:pt>
                <c:pt idx="10261">
                  <c:v>-4.76171875</c:v>
                </c:pt>
                <c:pt idx="10262">
                  <c:v>-4.76171875</c:v>
                </c:pt>
                <c:pt idx="10263">
                  <c:v>-4.76171875</c:v>
                </c:pt>
                <c:pt idx="10264">
                  <c:v>-4.76171875</c:v>
                </c:pt>
                <c:pt idx="10265">
                  <c:v>-4.76171875</c:v>
                </c:pt>
                <c:pt idx="10266">
                  <c:v>-4.76171875</c:v>
                </c:pt>
                <c:pt idx="10267">
                  <c:v>-4.76171875</c:v>
                </c:pt>
                <c:pt idx="10268">
                  <c:v>-4.76171875</c:v>
                </c:pt>
                <c:pt idx="10269">
                  <c:v>-4.76171875</c:v>
                </c:pt>
                <c:pt idx="10270">
                  <c:v>-4.76171875</c:v>
                </c:pt>
                <c:pt idx="10271">
                  <c:v>-4.76171875</c:v>
                </c:pt>
                <c:pt idx="10272">
                  <c:v>-4.76171875</c:v>
                </c:pt>
                <c:pt idx="10273">
                  <c:v>-4.76171875</c:v>
                </c:pt>
                <c:pt idx="10274">
                  <c:v>-4.76171875</c:v>
                </c:pt>
                <c:pt idx="10275">
                  <c:v>-4.76171875</c:v>
                </c:pt>
                <c:pt idx="10276">
                  <c:v>-4.76171875</c:v>
                </c:pt>
                <c:pt idx="10277">
                  <c:v>-4.76171875</c:v>
                </c:pt>
                <c:pt idx="10278">
                  <c:v>-4.76171875</c:v>
                </c:pt>
                <c:pt idx="10279">
                  <c:v>-4.76171875</c:v>
                </c:pt>
                <c:pt idx="10280">
                  <c:v>-4.76171875</c:v>
                </c:pt>
                <c:pt idx="10281">
                  <c:v>-4.76171875</c:v>
                </c:pt>
                <c:pt idx="10282">
                  <c:v>-4.76171875</c:v>
                </c:pt>
                <c:pt idx="10283">
                  <c:v>-4.76171875</c:v>
                </c:pt>
                <c:pt idx="10284">
                  <c:v>-4.76171875</c:v>
                </c:pt>
                <c:pt idx="10285">
                  <c:v>-4.76171875</c:v>
                </c:pt>
                <c:pt idx="10286">
                  <c:v>-4.76171875</c:v>
                </c:pt>
                <c:pt idx="10287">
                  <c:v>-4.76171875</c:v>
                </c:pt>
                <c:pt idx="10288">
                  <c:v>-4.76171875</c:v>
                </c:pt>
                <c:pt idx="10289">
                  <c:v>-4.76171875</c:v>
                </c:pt>
                <c:pt idx="10290">
                  <c:v>-4.76171875</c:v>
                </c:pt>
                <c:pt idx="10291">
                  <c:v>-4.76171875</c:v>
                </c:pt>
                <c:pt idx="10292">
                  <c:v>-4.76171875</c:v>
                </c:pt>
                <c:pt idx="10293">
                  <c:v>-4.76171875</c:v>
                </c:pt>
                <c:pt idx="10294">
                  <c:v>-4.76171875</c:v>
                </c:pt>
                <c:pt idx="10295">
                  <c:v>-4.76171875</c:v>
                </c:pt>
                <c:pt idx="10296">
                  <c:v>-4.76171875</c:v>
                </c:pt>
                <c:pt idx="10297">
                  <c:v>-4.76171875</c:v>
                </c:pt>
                <c:pt idx="10298">
                  <c:v>-4.76171875</c:v>
                </c:pt>
                <c:pt idx="10299">
                  <c:v>-4.76171875</c:v>
                </c:pt>
                <c:pt idx="10300">
                  <c:v>-4.76171875</c:v>
                </c:pt>
                <c:pt idx="10301">
                  <c:v>-4.76171875</c:v>
                </c:pt>
                <c:pt idx="10302">
                  <c:v>-4.76171875</c:v>
                </c:pt>
                <c:pt idx="10303">
                  <c:v>-4.76171875</c:v>
                </c:pt>
                <c:pt idx="10304">
                  <c:v>-4.76171875</c:v>
                </c:pt>
                <c:pt idx="10305">
                  <c:v>-4.76171875</c:v>
                </c:pt>
                <c:pt idx="10306">
                  <c:v>-4.76171875</c:v>
                </c:pt>
                <c:pt idx="10307">
                  <c:v>-4.76171875</c:v>
                </c:pt>
                <c:pt idx="10308">
                  <c:v>-4.76171875</c:v>
                </c:pt>
                <c:pt idx="10309">
                  <c:v>-4.76171875</c:v>
                </c:pt>
                <c:pt idx="10310">
                  <c:v>-4.76171875</c:v>
                </c:pt>
                <c:pt idx="10311">
                  <c:v>-4.76171875</c:v>
                </c:pt>
                <c:pt idx="10312">
                  <c:v>-4.76171875</c:v>
                </c:pt>
                <c:pt idx="10313">
                  <c:v>-4.76171875</c:v>
                </c:pt>
                <c:pt idx="10314">
                  <c:v>-4.76171875</c:v>
                </c:pt>
                <c:pt idx="10315">
                  <c:v>-4.76171875</c:v>
                </c:pt>
                <c:pt idx="10316">
                  <c:v>-4.76171875</c:v>
                </c:pt>
                <c:pt idx="10317">
                  <c:v>-4.76171875</c:v>
                </c:pt>
                <c:pt idx="10318">
                  <c:v>-4.76171875</c:v>
                </c:pt>
                <c:pt idx="10319">
                  <c:v>-4.76171875</c:v>
                </c:pt>
                <c:pt idx="10320">
                  <c:v>-4.76171875</c:v>
                </c:pt>
                <c:pt idx="10321">
                  <c:v>-4.76171875</c:v>
                </c:pt>
                <c:pt idx="10322">
                  <c:v>-4.76171875</c:v>
                </c:pt>
                <c:pt idx="10323">
                  <c:v>-4.76171875</c:v>
                </c:pt>
                <c:pt idx="10324">
                  <c:v>-4.76171875</c:v>
                </c:pt>
                <c:pt idx="10325">
                  <c:v>-4.76171875</c:v>
                </c:pt>
                <c:pt idx="10326">
                  <c:v>-4.76171875</c:v>
                </c:pt>
                <c:pt idx="10327">
                  <c:v>-4.76171875</c:v>
                </c:pt>
                <c:pt idx="10328">
                  <c:v>-4.76171875</c:v>
                </c:pt>
                <c:pt idx="10329">
                  <c:v>-4.76171875</c:v>
                </c:pt>
                <c:pt idx="10330">
                  <c:v>-4.76171875</c:v>
                </c:pt>
                <c:pt idx="10331">
                  <c:v>-4.76171875</c:v>
                </c:pt>
                <c:pt idx="10332">
                  <c:v>-4.76171875</c:v>
                </c:pt>
                <c:pt idx="10333">
                  <c:v>-4.76171875</c:v>
                </c:pt>
                <c:pt idx="10334">
                  <c:v>-4.76171875</c:v>
                </c:pt>
                <c:pt idx="10335">
                  <c:v>-4.76171875</c:v>
                </c:pt>
                <c:pt idx="10336">
                  <c:v>-4.69140625</c:v>
                </c:pt>
                <c:pt idx="10337">
                  <c:v>-4.69140625</c:v>
                </c:pt>
                <c:pt idx="10338">
                  <c:v>-4.69140625</c:v>
                </c:pt>
                <c:pt idx="10339">
                  <c:v>-4.69140625</c:v>
                </c:pt>
                <c:pt idx="10340">
                  <c:v>-4.69140625</c:v>
                </c:pt>
                <c:pt idx="10341">
                  <c:v>-4.69140625</c:v>
                </c:pt>
                <c:pt idx="10342">
                  <c:v>-4.69140625</c:v>
                </c:pt>
                <c:pt idx="10343">
                  <c:v>-4.69140625</c:v>
                </c:pt>
                <c:pt idx="10344">
                  <c:v>-4.69140625</c:v>
                </c:pt>
                <c:pt idx="10345">
                  <c:v>-4.69140625</c:v>
                </c:pt>
                <c:pt idx="10346">
                  <c:v>-4.69140625</c:v>
                </c:pt>
                <c:pt idx="10347">
                  <c:v>-4.69140625</c:v>
                </c:pt>
                <c:pt idx="10348">
                  <c:v>-4.69140625</c:v>
                </c:pt>
                <c:pt idx="10349">
                  <c:v>-4.69140625</c:v>
                </c:pt>
                <c:pt idx="10350">
                  <c:v>-4.69140625</c:v>
                </c:pt>
                <c:pt idx="10351">
                  <c:v>-4.69140625</c:v>
                </c:pt>
                <c:pt idx="10352">
                  <c:v>-4.69140625</c:v>
                </c:pt>
                <c:pt idx="10353">
                  <c:v>-4.69140625</c:v>
                </c:pt>
                <c:pt idx="10354">
                  <c:v>-4.69140625</c:v>
                </c:pt>
                <c:pt idx="10355">
                  <c:v>-4.69140625</c:v>
                </c:pt>
                <c:pt idx="10356">
                  <c:v>-4.69140625</c:v>
                </c:pt>
                <c:pt idx="10357">
                  <c:v>-4.69140625</c:v>
                </c:pt>
                <c:pt idx="10358">
                  <c:v>-4.69140625</c:v>
                </c:pt>
                <c:pt idx="10359">
                  <c:v>-4.69140625</c:v>
                </c:pt>
                <c:pt idx="10360">
                  <c:v>-4.69140625</c:v>
                </c:pt>
                <c:pt idx="10361">
                  <c:v>-4.69140625</c:v>
                </c:pt>
                <c:pt idx="10362">
                  <c:v>-4.69140625</c:v>
                </c:pt>
                <c:pt idx="10363">
                  <c:v>-4.69140625</c:v>
                </c:pt>
                <c:pt idx="10364">
                  <c:v>-4.69140625</c:v>
                </c:pt>
                <c:pt idx="10365">
                  <c:v>-4.69140625</c:v>
                </c:pt>
                <c:pt idx="10366">
                  <c:v>-4.69140625</c:v>
                </c:pt>
                <c:pt idx="10367">
                  <c:v>-4.69140625</c:v>
                </c:pt>
                <c:pt idx="10368">
                  <c:v>-4.69140625</c:v>
                </c:pt>
                <c:pt idx="10369">
                  <c:v>-4.69140625</c:v>
                </c:pt>
                <c:pt idx="10370">
                  <c:v>-4.69140625</c:v>
                </c:pt>
                <c:pt idx="10371">
                  <c:v>-4.69140625</c:v>
                </c:pt>
                <c:pt idx="10372">
                  <c:v>-4.69140625</c:v>
                </c:pt>
                <c:pt idx="10373">
                  <c:v>-4.69140625</c:v>
                </c:pt>
                <c:pt idx="10374">
                  <c:v>-4.69140625</c:v>
                </c:pt>
                <c:pt idx="10375">
                  <c:v>-4.69140625</c:v>
                </c:pt>
                <c:pt idx="10376">
                  <c:v>-4.69140625</c:v>
                </c:pt>
                <c:pt idx="10377">
                  <c:v>-4.69140625</c:v>
                </c:pt>
                <c:pt idx="10378">
                  <c:v>-4.69140625</c:v>
                </c:pt>
                <c:pt idx="10379">
                  <c:v>-4.69140625</c:v>
                </c:pt>
                <c:pt idx="10380">
                  <c:v>-4.69140625</c:v>
                </c:pt>
                <c:pt idx="10381">
                  <c:v>-4.69140625</c:v>
                </c:pt>
                <c:pt idx="10382">
                  <c:v>-4.69140625</c:v>
                </c:pt>
                <c:pt idx="10383">
                  <c:v>-4.69140625</c:v>
                </c:pt>
                <c:pt idx="10384">
                  <c:v>-4.69140625</c:v>
                </c:pt>
                <c:pt idx="10385">
                  <c:v>-4.69140625</c:v>
                </c:pt>
                <c:pt idx="10386">
                  <c:v>-4.69140625</c:v>
                </c:pt>
                <c:pt idx="10387">
                  <c:v>-4.69140625</c:v>
                </c:pt>
                <c:pt idx="10388">
                  <c:v>-4.69140625</c:v>
                </c:pt>
                <c:pt idx="10389">
                  <c:v>-4.69140625</c:v>
                </c:pt>
                <c:pt idx="10390">
                  <c:v>-4.69140625</c:v>
                </c:pt>
                <c:pt idx="10391">
                  <c:v>-4.69140625</c:v>
                </c:pt>
                <c:pt idx="10392">
                  <c:v>-4.69140625</c:v>
                </c:pt>
                <c:pt idx="10393">
                  <c:v>-4.69140625</c:v>
                </c:pt>
                <c:pt idx="10394">
                  <c:v>-4.69140625</c:v>
                </c:pt>
                <c:pt idx="10395">
                  <c:v>-4.69140625</c:v>
                </c:pt>
                <c:pt idx="10396">
                  <c:v>-4.69140625</c:v>
                </c:pt>
                <c:pt idx="10397">
                  <c:v>-4.69140625</c:v>
                </c:pt>
                <c:pt idx="10398">
                  <c:v>-4.69140625</c:v>
                </c:pt>
                <c:pt idx="10399">
                  <c:v>-4.69140625</c:v>
                </c:pt>
                <c:pt idx="10400">
                  <c:v>-4.69140625</c:v>
                </c:pt>
                <c:pt idx="10401">
                  <c:v>-4.69140625</c:v>
                </c:pt>
                <c:pt idx="10402">
                  <c:v>-4.69140625</c:v>
                </c:pt>
                <c:pt idx="10403">
                  <c:v>-4.69140625</c:v>
                </c:pt>
                <c:pt idx="10404">
                  <c:v>-4.69140625</c:v>
                </c:pt>
                <c:pt idx="10405">
                  <c:v>-4.69140625</c:v>
                </c:pt>
                <c:pt idx="10406">
                  <c:v>-4.69140625</c:v>
                </c:pt>
                <c:pt idx="10407">
                  <c:v>-4.69140625</c:v>
                </c:pt>
                <c:pt idx="10408">
                  <c:v>-4.69140625</c:v>
                </c:pt>
                <c:pt idx="10409">
                  <c:v>-4.69140625</c:v>
                </c:pt>
                <c:pt idx="10410">
                  <c:v>-4.69140625</c:v>
                </c:pt>
                <c:pt idx="10411">
                  <c:v>-4.69140625</c:v>
                </c:pt>
                <c:pt idx="10412">
                  <c:v>-4.69140625</c:v>
                </c:pt>
                <c:pt idx="10413">
                  <c:v>-4.69140625</c:v>
                </c:pt>
                <c:pt idx="10414">
                  <c:v>-4.69140625</c:v>
                </c:pt>
                <c:pt idx="10415">
                  <c:v>-4.69140625</c:v>
                </c:pt>
                <c:pt idx="10416">
                  <c:v>-4.69140625</c:v>
                </c:pt>
                <c:pt idx="10417">
                  <c:v>-4.69140625</c:v>
                </c:pt>
                <c:pt idx="10418">
                  <c:v>-4.69140625</c:v>
                </c:pt>
                <c:pt idx="10419">
                  <c:v>-4.69140625</c:v>
                </c:pt>
                <c:pt idx="10420">
                  <c:v>-4.69140625</c:v>
                </c:pt>
                <c:pt idx="10421">
                  <c:v>-4.69140625</c:v>
                </c:pt>
                <c:pt idx="10422">
                  <c:v>-4.69140625</c:v>
                </c:pt>
                <c:pt idx="10423">
                  <c:v>-4.69140625</c:v>
                </c:pt>
                <c:pt idx="10424">
                  <c:v>-4.69140625</c:v>
                </c:pt>
                <c:pt idx="10425">
                  <c:v>-4.69140625</c:v>
                </c:pt>
                <c:pt idx="10426">
                  <c:v>-4.69140625</c:v>
                </c:pt>
                <c:pt idx="10427">
                  <c:v>-4.69140625</c:v>
                </c:pt>
                <c:pt idx="10428">
                  <c:v>-4.69140625</c:v>
                </c:pt>
                <c:pt idx="10429">
                  <c:v>-4.69140625</c:v>
                </c:pt>
                <c:pt idx="10430">
                  <c:v>-4.69140625</c:v>
                </c:pt>
                <c:pt idx="10431">
                  <c:v>-4.69140625</c:v>
                </c:pt>
                <c:pt idx="10432">
                  <c:v>-4.69140625</c:v>
                </c:pt>
                <c:pt idx="10433">
                  <c:v>-4.69140625</c:v>
                </c:pt>
                <c:pt idx="10434">
                  <c:v>-4.69140625</c:v>
                </c:pt>
                <c:pt idx="10435">
                  <c:v>-4.69140625</c:v>
                </c:pt>
                <c:pt idx="10436">
                  <c:v>-4.69140625</c:v>
                </c:pt>
                <c:pt idx="10437">
                  <c:v>-4.69140625</c:v>
                </c:pt>
                <c:pt idx="10438">
                  <c:v>-4.69140625</c:v>
                </c:pt>
                <c:pt idx="10439">
                  <c:v>-4.69140625</c:v>
                </c:pt>
                <c:pt idx="10440">
                  <c:v>-4.69140625</c:v>
                </c:pt>
                <c:pt idx="10441">
                  <c:v>-4.69140625</c:v>
                </c:pt>
                <c:pt idx="10442">
                  <c:v>-4.69140625</c:v>
                </c:pt>
                <c:pt idx="10443">
                  <c:v>-4.69140625</c:v>
                </c:pt>
                <c:pt idx="10444">
                  <c:v>-4.69140625</c:v>
                </c:pt>
                <c:pt idx="10445">
                  <c:v>-4.69140625</c:v>
                </c:pt>
                <c:pt idx="10446">
                  <c:v>-4.69140625</c:v>
                </c:pt>
                <c:pt idx="10447">
                  <c:v>-4.69140625</c:v>
                </c:pt>
                <c:pt idx="10448">
                  <c:v>-4.62890625</c:v>
                </c:pt>
                <c:pt idx="10449">
                  <c:v>-4.62890625</c:v>
                </c:pt>
                <c:pt idx="10450">
                  <c:v>-4.62890625</c:v>
                </c:pt>
                <c:pt idx="10451">
                  <c:v>-4.62890625</c:v>
                </c:pt>
                <c:pt idx="10452">
                  <c:v>-4.62890625</c:v>
                </c:pt>
                <c:pt idx="10453">
                  <c:v>-4.62890625</c:v>
                </c:pt>
                <c:pt idx="10454">
                  <c:v>-4.62890625</c:v>
                </c:pt>
                <c:pt idx="10455">
                  <c:v>-4.62890625</c:v>
                </c:pt>
                <c:pt idx="10456">
                  <c:v>-4.62890625</c:v>
                </c:pt>
                <c:pt idx="10457">
                  <c:v>-4.62890625</c:v>
                </c:pt>
                <c:pt idx="10458">
                  <c:v>-4.62890625</c:v>
                </c:pt>
                <c:pt idx="10459">
                  <c:v>-4.62890625</c:v>
                </c:pt>
                <c:pt idx="10460">
                  <c:v>-4.62890625</c:v>
                </c:pt>
                <c:pt idx="10461">
                  <c:v>-4.62890625</c:v>
                </c:pt>
                <c:pt idx="10462">
                  <c:v>-4.62890625</c:v>
                </c:pt>
                <c:pt idx="10463">
                  <c:v>-4.62890625</c:v>
                </c:pt>
                <c:pt idx="10464">
                  <c:v>-4.62890625</c:v>
                </c:pt>
                <c:pt idx="10465">
                  <c:v>-4.62890625</c:v>
                </c:pt>
                <c:pt idx="10466">
                  <c:v>-4.62890625</c:v>
                </c:pt>
                <c:pt idx="10467">
                  <c:v>-4.62890625</c:v>
                </c:pt>
                <c:pt idx="10468">
                  <c:v>-4.62890625</c:v>
                </c:pt>
                <c:pt idx="10469">
                  <c:v>-4.62890625</c:v>
                </c:pt>
                <c:pt idx="10470">
                  <c:v>-4.62890625</c:v>
                </c:pt>
                <c:pt idx="10471">
                  <c:v>-4.62890625</c:v>
                </c:pt>
                <c:pt idx="10472">
                  <c:v>-4.62890625</c:v>
                </c:pt>
                <c:pt idx="10473">
                  <c:v>-4.62890625</c:v>
                </c:pt>
                <c:pt idx="10474">
                  <c:v>-4.62890625</c:v>
                </c:pt>
                <c:pt idx="10475">
                  <c:v>-4.62890625</c:v>
                </c:pt>
                <c:pt idx="10476">
                  <c:v>-4.62890625</c:v>
                </c:pt>
                <c:pt idx="10477">
                  <c:v>-4.62890625</c:v>
                </c:pt>
                <c:pt idx="10478">
                  <c:v>-4.62890625</c:v>
                </c:pt>
                <c:pt idx="10479">
                  <c:v>-4.62890625</c:v>
                </c:pt>
                <c:pt idx="10480">
                  <c:v>-4.62890625</c:v>
                </c:pt>
                <c:pt idx="10481">
                  <c:v>-4.62890625</c:v>
                </c:pt>
                <c:pt idx="10482">
                  <c:v>-4.62890625</c:v>
                </c:pt>
                <c:pt idx="10483">
                  <c:v>-4.62890625</c:v>
                </c:pt>
                <c:pt idx="10484">
                  <c:v>-4.62890625</c:v>
                </c:pt>
                <c:pt idx="10485">
                  <c:v>-4.62890625</c:v>
                </c:pt>
                <c:pt idx="10486">
                  <c:v>-4.62890625</c:v>
                </c:pt>
                <c:pt idx="10487">
                  <c:v>-4.62890625</c:v>
                </c:pt>
                <c:pt idx="10488">
                  <c:v>-4.62890625</c:v>
                </c:pt>
                <c:pt idx="10489">
                  <c:v>-4.62890625</c:v>
                </c:pt>
                <c:pt idx="10490">
                  <c:v>-4.62890625</c:v>
                </c:pt>
                <c:pt idx="10491">
                  <c:v>-4.62890625</c:v>
                </c:pt>
                <c:pt idx="10492">
                  <c:v>-4.62890625</c:v>
                </c:pt>
                <c:pt idx="10493">
                  <c:v>-4.62890625</c:v>
                </c:pt>
                <c:pt idx="10494">
                  <c:v>-4.62890625</c:v>
                </c:pt>
                <c:pt idx="10495">
                  <c:v>-4.62890625</c:v>
                </c:pt>
                <c:pt idx="10496">
                  <c:v>-4.62890625</c:v>
                </c:pt>
                <c:pt idx="10497">
                  <c:v>-4.62890625</c:v>
                </c:pt>
                <c:pt idx="10498">
                  <c:v>-4.62890625</c:v>
                </c:pt>
                <c:pt idx="10499">
                  <c:v>-4.62890625</c:v>
                </c:pt>
                <c:pt idx="10500">
                  <c:v>-4.62890625</c:v>
                </c:pt>
                <c:pt idx="10501">
                  <c:v>-4.62890625</c:v>
                </c:pt>
                <c:pt idx="10502">
                  <c:v>-4.62890625</c:v>
                </c:pt>
                <c:pt idx="10503">
                  <c:v>-4.62890625</c:v>
                </c:pt>
                <c:pt idx="10504">
                  <c:v>-4.62890625</c:v>
                </c:pt>
                <c:pt idx="10505">
                  <c:v>-4.62890625</c:v>
                </c:pt>
                <c:pt idx="10506">
                  <c:v>-4.62890625</c:v>
                </c:pt>
                <c:pt idx="10507">
                  <c:v>-4.62890625</c:v>
                </c:pt>
                <c:pt idx="10508">
                  <c:v>-4.62890625</c:v>
                </c:pt>
                <c:pt idx="10509">
                  <c:v>-4.62890625</c:v>
                </c:pt>
                <c:pt idx="10510">
                  <c:v>-4.62890625</c:v>
                </c:pt>
                <c:pt idx="10511">
                  <c:v>-4.62890625</c:v>
                </c:pt>
                <c:pt idx="10512">
                  <c:v>-4.62890625</c:v>
                </c:pt>
                <c:pt idx="10513">
                  <c:v>-4.62890625</c:v>
                </c:pt>
                <c:pt idx="10514">
                  <c:v>-4.62890625</c:v>
                </c:pt>
                <c:pt idx="10515">
                  <c:v>-4.62890625</c:v>
                </c:pt>
                <c:pt idx="10516">
                  <c:v>-4.62890625</c:v>
                </c:pt>
                <c:pt idx="10517">
                  <c:v>-4.62890625</c:v>
                </c:pt>
                <c:pt idx="10518">
                  <c:v>-4.62890625</c:v>
                </c:pt>
                <c:pt idx="10519">
                  <c:v>-4.62890625</c:v>
                </c:pt>
                <c:pt idx="10520">
                  <c:v>-4.62890625</c:v>
                </c:pt>
                <c:pt idx="10521">
                  <c:v>-4.62890625</c:v>
                </c:pt>
                <c:pt idx="10522">
                  <c:v>-4.62890625</c:v>
                </c:pt>
                <c:pt idx="10523">
                  <c:v>-4.62890625</c:v>
                </c:pt>
                <c:pt idx="10524">
                  <c:v>-4.62890625</c:v>
                </c:pt>
                <c:pt idx="10525">
                  <c:v>-4.62890625</c:v>
                </c:pt>
                <c:pt idx="10526">
                  <c:v>-4.62890625</c:v>
                </c:pt>
                <c:pt idx="10527">
                  <c:v>-4.62890625</c:v>
                </c:pt>
                <c:pt idx="10528">
                  <c:v>-4.62890625</c:v>
                </c:pt>
                <c:pt idx="10529">
                  <c:v>-4.62890625</c:v>
                </c:pt>
                <c:pt idx="10530">
                  <c:v>-4.62890625</c:v>
                </c:pt>
                <c:pt idx="10531">
                  <c:v>-4.62890625</c:v>
                </c:pt>
                <c:pt idx="10532">
                  <c:v>-4.62890625</c:v>
                </c:pt>
                <c:pt idx="10533">
                  <c:v>-4.62890625</c:v>
                </c:pt>
                <c:pt idx="10534">
                  <c:v>-4.62890625</c:v>
                </c:pt>
                <c:pt idx="10535">
                  <c:v>-4.62890625</c:v>
                </c:pt>
                <c:pt idx="10536">
                  <c:v>-4.62890625</c:v>
                </c:pt>
                <c:pt idx="10537">
                  <c:v>-4.62890625</c:v>
                </c:pt>
                <c:pt idx="10538">
                  <c:v>-4.62890625</c:v>
                </c:pt>
                <c:pt idx="10539">
                  <c:v>-4.62890625</c:v>
                </c:pt>
                <c:pt idx="10540">
                  <c:v>-4.62890625</c:v>
                </c:pt>
                <c:pt idx="10541">
                  <c:v>-4.62890625</c:v>
                </c:pt>
                <c:pt idx="10542">
                  <c:v>-4.62890625</c:v>
                </c:pt>
                <c:pt idx="10543">
                  <c:v>-4.62890625</c:v>
                </c:pt>
                <c:pt idx="10544">
                  <c:v>-4.62890625</c:v>
                </c:pt>
                <c:pt idx="10545">
                  <c:v>-4.62890625</c:v>
                </c:pt>
                <c:pt idx="10546">
                  <c:v>-4.62890625</c:v>
                </c:pt>
                <c:pt idx="10547">
                  <c:v>-4.62890625</c:v>
                </c:pt>
                <c:pt idx="10548">
                  <c:v>-4.62890625</c:v>
                </c:pt>
                <c:pt idx="10549">
                  <c:v>-4.58984375</c:v>
                </c:pt>
                <c:pt idx="10550">
                  <c:v>-4.58984375</c:v>
                </c:pt>
                <c:pt idx="10551">
                  <c:v>-4.58984375</c:v>
                </c:pt>
                <c:pt idx="10552">
                  <c:v>-4.58984375</c:v>
                </c:pt>
                <c:pt idx="10553">
                  <c:v>-4.58984375</c:v>
                </c:pt>
                <c:pt idx="10554">
                  <c:v>-4.58984375</c:v>
                </c:pt>
                <c:pt idx="10555">
                  <c:v>-4.58984375</c:v>
                </c:pt>
                <c:pt idx="10556">
                  <c:v>-4.58984375</c:v>
                </c:pt>
                <c:pt idx="10557">
                  <c:v>-4.58984375</c:v>
                </c:pt>
                <c:pt idx="10558">
                  <c:v>-4.58984375</c:v>
                </c:pt>
                <c:pt idx="10559">
                  <c:v>-4.58984375</c:v>
                </c:pt>
                <c:pt idx="10560">
                  <c:v>-4.58984375</c:v>
                </c:pt>
                <c:pt idx="10561">
                  <c:v>-4.58984375</c:v>
                </c:pt>
                <c:pt idx="10562">
                  <c:v>-4.58984375</c:v>
                </c:pt>
                <c:pt idx="10563">
                  <c:v>-4.58984375</c:v>
                </c:pt>
                <c:pt idx="10564">
                  <c:v>-4.58984375</c:v>
                </c:pt>
                <c:pt idx="10565">
                  <c:v>-4.58984375</c:v>
                </c:pt>
                <c:pt idx="10566">
                  <c:v>-4.58984375</c:v>
                </c:pt>
                <c:pt idx="10567">
                  <c:v>-4.58984375</c:v>
                </c:pt>
                <c:pt idx="10568">
                  <c:v>-4.58984375</c:v>
                </c:pt>
                <c:pt idx="10569">
                  <c:v>-4.58984375</c:v>
                </c:pt>
                <c:pt idx="10570">
                  <c:v>-4.58984375</c:v>
                </c:pt>
                <c:pt idx="10571">
                  <c:v>-4.58984375</c:v>
                </c:pt>
                <c:pt idx="10572">
                  <c:v>-4.58984375</c:v>
                </c:pt>
                <c:pt idx="10573">
                  <c:v>-4.58984375</c:v>
                </c:pt>
                <c:pt idx="10574">
                  <c:v>-4.58984375</c:v>
                </c:pt>
                <c:pt idx="10575">
                  <c:v>-4.58984375</c:v>
                </c:pt>
                <c:pt idx="10576">
                  <c:v>-4.58984375</c:v>
                </c:pt>
                <c:pt idx="10577">
                  <c:v>-4.58984375</c:v>
                </c:pt>
                <c:pt idx="10578">
                  <c:v>-4.58984375</c:v>
                </c:pt>
                <c:pt idx="10579">
                  <c:v>-4.58984375</c:v>
                </c:pt>
                <c:pt idx="10580">
                  <c:v>-4.58984375</c:v>
                </c:pt>
                <c:pt idx="10581">
                  <c:v>-4.58984375</c:v>
                </c:pt>
                <c:pt idx="10582">
                  <c:v>-4.58984375</c:v>
                </c:pt>
                <c:pt idx="10583">
                  <c:v>-4.58984375</c:v>
                </c:pt>
                <c:pt idx="10584">
                  <c:v>-4.58984375</c:v>
                </c:pt>
                <c:pt idx="10585">
                  <c:v>-4.58984375</c:v>
                </c:pt>
                <c:pt idx="10586">
                  <c:v>-4.58984375</c:v>
                </c:pt>
                <c:pt idx="10587">
                  <c:v>-4.58984375</c:v>
                </c:pt>
                <c:pt idx="10588">
                  <c:v>-4.58984375</c:v>
                </c:pt>
                <c:pt idx="10589">
                  <c:v>-4.58984375</c:v>
                </c:pt>
                <c:pt idx="10590">
                  <c:v>-4.58984375</c:v>
                </c:pt>
                <c:pt idx="10591">
                  <c:v>-4.58984375</c:v>
                </c:pt>
                <c:pt idx="10592">
                  <c:v>-4.58984375</c:v>
                </c:pt>
                <c:pt idx="10593">
                  <c:v>-4.58984375</c:v>
                </c:pt>
                <c:pt idx="10594">
                  <c:v>-4.58984375</c:v>
                </c:pt>
                <c:pt idx="10595">
                  <c:v>-4.58984375</c:v>
                </c:pt>
                <c:pt idx="10596">
                  <c:v>-4.58984375</c:v>
                </c:pt>
                <c:pt idx="10597">
                  <c:v>-4.58984375</c:v>
                </c:pt>
                <c:pt idx="10598">
                  <c:v>-4.58984375</c:v>
                </c:pt>
                <c:pt idx="10599">
                  <c:v>-4.58984375</c:v>
                </c:pt>
                <c:pt idx="10600">
                  <c:v>-4.58984375</c:v>
                </c:pt>
                <c:pt idx="10601">
                  <c:v>-4.58984375</c:v>
                </c:pt>
                <c:pt idx="10602">
                  <c:v>-4.58984375</c:v>
                </c:pt>
                <c:pt idx="10603">
                  <c:v>-4.58984375</c:v>
                </c:pt>
                <c:pt idx="10604">
                  <c:v>-4.58984375</c:v>
                </c:pt>
                <c:pt idx="10605">
                  <c:v>-4.58984375</c:v>
                </c:pt>
                <c:pt idx="10606">
                  <c:v>-4.58984375</c:v>
                </c:pt>
                <c:pt idx="10607">
                  <c:v>-4.58984375</c:v>
                </c:pt>
                <c:pt idx="10608">
                  <c:v>-4.58984375</c:v>
                </c:pt>
                <c:pt idx="10609">
                  <c:v>-4.58984375</c:v>
                </c:pt>
                <c:pt idx="10610">
                  <c:v>-4.58984375</c:v>
                </c:pt>
                <c:pt idx="10611">
                  <c:v>-4.58984375</c:v>
                </c:pt>
                <c:pt idx="10612">
                  <c:v>-4.58984375</c:v>
                </c:pt>
                <c:pt idx="10613">
                  <c:v>-4.58984375</c:v>
                </c:pt>
                <c:pt idx="10614">
                  <c:v>-4.58984375</c:v>
                </c:pt>
                <c:pt idx="10615">
                  <c:v>-4.58984375</c:v>
                </c:pt>
                <c:pt idx="10616">
                  <c:v>-4.58984375</c:v>
                </c:pt>
                <c:pt idx="10617">
                  <c:v>-4.58984375</c:v>
                </c:pt>
                <c:pt idx="10618">
                  <c:v>-4.58984375</c:v>
                </c:pt>
                <c:pt idx="10619">
                  <c:v>-4.4140625</c:v>
                </c:pt>
                <c:pt idx="10620">
                  <c:v>-4.4140625</c:v>
                </c:pt>
                <c:pt idx="10621">
                  <c:v>-4.4140625</c:v>
                </c:pt>
                <c:pt idx="10622">
                  <c:v>-4.4140625</c:v>
                </c:pt>
                <c:pt idx="10623">
                  <c:v>-4.4140625</c:v>
                </c:pt>
                <c:pt idx="10624">
                  <c:v>-4.4140625</c:v>
                </c:pt>
                <c:pt idx="10625">
                  <c:v>-4.4140625</c:v>
                </c:pt>
                <c:pt idx="10626">
                  <c:v>-4.4140625</c:v>
                </c:pt>
                <c:pt idx="10627">
                  <c:v>-4.4140625</c:v>
                </c:pt>
                <c:pt idx="10628">
                  <c:v>-4.4140625</c:v>
                </c:pt>
                <c:pt idx="10629">
                  <c:v>-4.4140625</c:v>
                </c:pt>
                <c:pt idx="10630">
                  <c:v>-4.4140625</c:v>
                </c:pt>
                <c:pt idx="10631">
                  <c:v>-4.4140625</c:v>
                </c:pt>
                <c:pt idx="10632">
                  <c:v>-4.4140625</c:v>
                </c:pt>
                <c:pt idx="10633">
                  <c:v>-4.4140625</c:v>
                </c:pt>
                <c:pt idx="10634">
                  <c:v>-4.4140625</c:v>
                </c:pt>
                <c:pt idx="10635">
                  <c:v>-4.4140625</c:v>
                </c:pt>
                <c:pt idx="10636">
                  <c:v>-4.4140625</c:v>
                </c:pt>
                <c:pt idx="10637">
                  <c:v>-4.4140625</c:v>
                </c:pt>
                <c:pt idx="10638">
                  <c:v>-4.4140625</c:v>
                </c:pt>
                <c:pt idx="10639">
                  <c:v>-4.4140625</c:v>
                </c:pt>
                <c:pt idx="10640">
                  <c:v>-4.4140625</c:v>
                </c:pt>
                <c:pt idx="10641">
                  <c:v>-4.4140625</c:v>
                </c:pt>
                <c:pt idx="10642">
                  <c:v>-4.4140625</c:v>
                </c:pt>
                <c:pt idx="10643">
                  <c:v>-4.4140625</c:v>
                </c:pt>
                <c:pt idx="10644">
                  <c:v>-4.4140625</c:v>
                </c:pt>
                <c:pt idx="10645">
                  <c:v>-4.4140625</c:v>
                </c:pt>
                <c:pt idx="10646">
                  <c:v>-4.4140625</c:v>
                </c:pt>
                <c:pt idx="10647">
                  <c:v>-4.4140625</c:v>
                </c:pt>
                <c:pt idx="10648">
                  <c:v>-4.4140625</c:v>
                </c:pt>
                <c:pt idx="10649">
                  <c:v>-4.4140625</c:v>
                </c:pt>
                <c:pt idx="10650">
                  <c:v>-4.4140625</c:v>
                </c:pt>
                <c:pt idx="10651">
                  <c:v>-4.4140625</c:v>
                </c:pt>
                <c:pt idx="10652">
                  <c:v>-4.4140625</c:v>
                </c:pt>
                <c:pt idx="10653">
                  <c:v>-4.4140625</c:v>
                </c:pt>
                <c:pt idx="10654">
                  <c:v>-4.4140625</c:v>
                </c:pt>
                <c:pt idx="10655">
                  <c:v>-4.4140625</c:v>
                </c:pt>
                <c:pt idx="10656">
                  <c:v>-4.4140625</c:v>
                </c:pt>
                <c:pt idx="10657">
                  <c:v>-4.4140625</c:v>
                </c:pt>
                <c:pt idx="10658">
                  <c:v>-4.4140625</c:v>
                </c:pt>
                <c:pt idx="10659">
                  <c:v>-4.4140625</c:v>
                </c:pt>
                <c:pt idx="10660">
                  <c:v>-4.4140625</c:v>
                </c:pt>
                <c:pt idx="10661">
                  <c:v>-4.4140625</c:v>
                </c:pt>
                <c:pt idx="10662">
                  <c:v>-4.4140625</c:v>
                </c:pt>
                <c:pt idx="10663">
                  <c:v>-4.4140625</c:v>
                </c:pt>
                <c:pt idx="10664">
                  <c:v>-4.4140625</c:v>
                </c:pt>
                <c:pt idx="10665">
                  <c:v>-4.4140625</c:v>
                </c:pt>
                <c:pt idx="10666">
                  <c:v>-4.4140625</c:v>
                </c:pt>
                <c:pt idx="10667">
                  <c:v>-4.4140625</c:v>
                </c:pt>
                <c:pt idx="10668">
                  <c:v>-4.4140625</c:v>
                </c:pt>
                <c:pt idx="10669">
                  <c:v>-4.4140625</c:v>
                </c:pt>
                <c:pt idx="10670">
                  <c:v>-4.4140625</c:v>
                </c:pt>
                <c:pt idx="10671">
                  <c:v>-4.4140625</c:v>
                </c:pt>
                <c:pt idx="10672">
                  <c:v>-4.4140625</c:v>
                </c:pt>
                <c:pt idx="10673">
                  <c:v>-4.4140625</c:v>
                </c:pt>
                <c:pt idx="10674">
                  <c:v>-4.4140625</c:v>
                </c:pt>
                <c:pt idx="10675">
                  <c:v>-4.4140625</c:v>
                </c:pt>
                <c:pt idx="10676">
                  <c:v>-4.4140625</c:v>
                </c:pt>
                <c:pt idx="10677">
                  <c:v>-4.4140625</c:v>
                </c:pt>
                <c:pt idx="10678">
                  <c:v>-4.4140625</c:v>
                </c:pt>
                <c:pt idx="10679">
                  <c:v>-4.4140625</c:v>
                </c:pt>
                <c:pt idx="10680">
                  <c:v>-4.4140625</c:v>
                </c:pt>
                <c:pt idx="10681">
                  <c:v>-4.4140625</c:v>
                </c:pt>
                <c:pt idx="10682">
                  <c:v>-4.4140625</c:v>
                </c:pt>
                <c:pt idx="10683">
                  <c:v>-4.4140625</c:v>
                </c:pt>
                <c:pt idx="10684">
                  <c:v>-4.4140625</c:v>
                </c:pt>
                <c:pt idx="10685">
                  <c:v>-4.4140625</c:v>
                </c:pt>
                <c:pt idx="10686">
                  <c:v>-4.4140625</c:v>
                </c:pt>
                <c:pt idx="10687">
                  <c:v>-4.4140625</c:v>
                </c:pt>
                <c:pt idx="10688">
                  <c:v>-4.4140625</c:v>
                </c:pt>
                <c:pt idx="10689">
                  <c:v>-4.4140625</c:v>
                </c:pt>
                <c:pt idx="10690">
                  <c:v>-4.4140625</c:v>
                </c:pt>
                <c:pt idx="10691">
                  <c:v>-4.4140625</c:v>
                </c:pt>
                <c:pt idx="10692">
                  <c:v>-4.4140625</c:v>
                </c:pt>
                <c:pt idx="10693">
                  <c:v>-4.4140625</c:v>
                </c:pt>
                <c:pt idx="10694">
                  <c:v>-4.4140625</c:v>
                </c:pt>
                <c:pt idx="10695">
                  <c:v>-4.4140625</c:v>
                </c:pt>
                <c:pt idx="10696">
                  <c:v>-4.4140625</c:v>
                </c:pt>
                <c:pt idx="10697">
                  <c:v>-4.4140625</c:v>
                </c:pt>
                <c:pt idx="10698">
                  <c:v>-4.4140625</c:v>
                </c:pt>
                <c:pt idx="10699">
                  <c:v>-4.4140625</c:v>
                </c:pt>
                <c:pt idx="10700">
                  <c:v>-4.4140625</c:v>
                </c:pt>
                <c:pt idx="10701">
                  <c:v>-4.4140625</c:v>
                </c:pt>
                <c:pt idx="10702">
                  <c:v>-4.4140625</c:v>
                </c:pt>
                <c:pt idx="10703">
                  <c:v>-4.4140625</c:v>
                </c:pt>
                <c:pt idx="10704">
                  <c:v>-4.4140625</c:v>
                </c:pt>
                <c:pt idx="10705">
                  <c:v>-4.4140625</c:v>
                </c:pt>
                <c:pt idx="10706">
                  <c:v>-4.4140625</c:v>
                </c:pt>
                <c:pt idx="10707">
                  <c:v>-4.4140625</c:v>
                </c:pt>
                <c:pt idx="10708">
                  <c:v>-4.4140625</c:v>
                </c:pt>
                <c:pt idx="10709">
                  <c:v>-4.4140625</c:v>
                </c:pt>
                <c:pt idx="10710">
                  <c:v>-4.4140625</c:v>
                </c:pt>
                <c:pt idx="10711">
                  <c:v>-4.4140625</c:v>
                </c:pt>
                <c:pt idx="10712">
                  <c:v>-4.4140625</c:v>
                </c:pt>
                <c:pt idx="10713">
                  <c:v>-4.4140625</c:v>
                </c:pt>
                <c:pt idx="10714">
                  <c:v>-4.4140625</c:v>
                </c:pt>
                <c:pt idx="10715">
                  <c:v>-4.4140625</c:v>
                </c:pt>
                <c:pt idx="10716">
                  <c:v>-4.4140625</c:v>
                </c:pt>
                <c:pt idx="10717">
                  <c:v>-4.4140625</c:v>
                </c:pt>
                <c:pt idx="10718">
                  <c:v>-4.4140625</c:v>
                </c:pt>
                <c:pt idx="10719">
                  <c:v>-4.4140625</c:v>
                </c:pt>
                <c:pt idx="10720">
                  <c:v>-4.4140625</c:v>
                </c:pt>
                <c:pt idx="10721">
                  <c:v>-4.1953125</c:v>
                </c:pt>
                <c:pt idx="10722">
                  <c:v>-4.1953125</c:v>
                </c:pt>
                <c:pt idx="10723">
                  <c:v>-4.1953125</c:v>
                </c:pt>
                <c:pt idx="10724">
                  <c:v>-4.1953125</c:v>
                </c:pt>
                <c:pt idx="10725">
                  <c:v>-4.1953125</c:v>
                </c:pt>
                <c:pt idx="10726">
                  <c:v>-4.1953125</c:v>
                </c:pt>
                <c:pt idx="10727">
                  <c:v>-4.1953125</c:v>
                </c:pt>
                <c:pt idx="10728">
                  <c:v>-4.1953125</c:v>
                </c:pt>
                <c:pt idx="10729">
                  <c:v>-4.1953125</c:v>
                </c:pt>
                <c:pt idx="10730">
                  <c:v>-4.1953125</c:v>
                </c:pt>
                <c:pt idx="10731">
                  <c:v>-4.1953125</c:v>
                </c:pt>
                <c:pt idx="10732">
                  <c:v>-4.1953125</c:v>
                </c:pt>
                <c:pt idx="10733">
                  <c:v>-4.1953125</c:v>
                </c:pt>
                <c:pt idx="10734">
                  <c:v>-4.1953125</c:v>
                </c:pt>
                <c:pt idx="10735">
                  <c:v>-4.1953125</c:v>
                </c:pt>
                <c:pt idx="10736">
                  <c:v>-4.1953125</c:v>
                </c:pt>
                <c:pt idx="10737">
                  <c:v>-4.1953125</c:v>
                </c:pt>
                <c:pt idx="10738">
                  <c:v>-4.1953125</c:v>
                </c:pt>
                <c:pt idx="10739">
                  <c:v>-4.1953125</c:v>
                </c:pt>
                <c:pt idx="10740">
                  <c:v>-4.1953125</c:v>
                </c:pt>
                <c:pt idx="10741">
                  <c:v>-4.1953125</c:v>
                </c:pt>
                <c:pt idx="10742">
                  <c:v>-4.1953125</c:v>
                </c:pt>
                <c:pt idx="10743">
                  <c:v>-4.1953125</c:v>
                </c:pt>
                <c:pt idx="10744">
                  <c:v>-4.1953125</c:v>
                </c:pt>
                <c:pt idx="10745">
                  <c:v>-4.1953125</c:v>
                </c:pt>
                <c:pt idx="10746">
                  <c:v>-4.1953125</c:v>
                </c:pt>
                <c:pt idx="10747">
                  <c:v>-4.1953125</c:v>
                </c:pt>
                <c:pt idx="10748">
                  <c:v>-4.1953125</c:v>
                </c:pt>
                <c:pt idx="10749">
                  <c:v>-4.1953125</c:v>
                </c:pt>
                <c:pt idx="10750">
                  <c:v>-4.1953125</c:v>
                </c:pt>
                <c:pt idx="10751">
                  <c:v>-4.1953125</c:v>
                </c:pt>
                <c:pt idx="10752">
                  <c:v>-4.1953125</c:v>
                </c:pt>
                <c:pt idx="10753">
                  <c:v>-4.1953125</c:v>
                </c:pt>
                <c:pt idx="10754">
                  <c:v>-4.1953125</c:v>
                </c:pt>
                <c:pt idx="10755">
                  <c:v>-4.1953125</c:v>
                </c:pt>
                <c:pt idx="10756">
                  <c:v>-4.1953125</c:v>
                </c:pt>
                <c:pt idx="10757">
                  <c:v>-4.1953125</c:v>
                </c:pt>
                <c:pt idx="10758">
                  <c:v>-4.1953125</c:v>
                </c:pt>
                <c:pt idx="10759">
                  <c:v>-4.1953125</c:v>
                </c:pt>
                <c:pt idx="10760">
                  <c:v>-4.1953125</c:v>
                </c:pt>
                <c:pt idx="10761">
                  <c:v>-4.1953125</c:v>
                </c:pt>
                <c:pt idx="10762">
                  <c:v>-4.1953125</c:v>
                </c:pt>
                <c:pt idx="10763">
                  <c:v>-4.1953125</c:v>
                </c:pt>
                <c:pt idx="10764">
                  <c:v>-4.1953125</c:v>
                </c:pt>
                <c:pt idx="10765">
                  <c:v>-4.1953125</c:v>
                </c:pt>
                <c:pt idx="10766">
                  <c:v>-4.1953125</c:v>
                </c:pt>
                <c:pt idx="10767">
                  <c:v>-4.1953125</c:v>
                </c:pt>
                <c:pt idx="10768">
                  <c:v>-4.1953125</c:v>
                </c:pt>
                <c:pt idx="10769">
                  <c:v>-4.1953125</c:v>
                </c:pt>
                <c:pt idx="10770">
                  <c:v>-4.1953125</c:v>
                </c:pt>
                <c:pt idx="10771">
                  <c:v>-4.1953125</c:v>
                </c:pt>
                <c:pt idx="10772">
                  <c:v>-4.1953125</c:v>
                </c:pt>
                <c:pt idx="10773">
                  <c:v>-4.1953125</c:v>
                </c:pt>
                <c:pt idx="10774">
                  <c:v>-4.1953125</c:v>
                </c:pt>
                <c:pt idx="10775">
                  <c:v>-4.1953125</c:v>
                </c:pt>
                <c:pt idx="10776">
                  <c:v>-4.1953125</c:v>
                </c:pt>
                <c:pt idx="10777">
                  <c:v>-4.1953125</c:v>
                </c:pt>
                <c:pt idx="10778">
                  <c:v>-4.1953125</c:v>
                </c:pt>
                <c:pt idx="10779">
                  <c:v>-4.1953125</c:v>
                </c:pt>
                <c:pt idx="10780">
                  <c:v>-4.1953125</c:v>
                </c:pt>
                <c:pt idx="10781">
                  <c:v>-4.1953125</c:v>
                </c:pt>
                <c:pt idx="10782">
                  <c:v>-4.1953125</c:v>
                </c:pt>
                <c:pt idx="10783">
                  <c:v>-4.1953125</c:v>
                </c:pt>
                <c:pt idx="10784">
                  <c:v>-4.1953125</c:v>
                </c:pt>
                <c:pt idx="10785">
                  <c:v>-4.1953125</c:v>
                </c:pt>
                <c:pt idx="10786">
                  <c:v>-4.1953125</c:v>
                </c:pt>
                <c:pt idx="10787">
                  <c:v>-4.1953125</c:v>
                </c:pt>
                <c:pt idx="10788">
                  <c:v>-4.1953125</c:v>
                </c:pt>
                <c:pt idx="10789">
                  <c:v>-4.1953125</c:v>
                </c:pt>
                <c:pt idx="10790">
                  <c:v>-4.1953125</c:v>
                </c:pt>
                <c:pt idx="10791">
                  <c:v>-4.1953125</c:v>
                </c:pt>
                <c:pt idx="10792">
                  <c:v>-4.1953125</c:v>
                </c:pt>
                <c:pt idx="10793">
                  <c:v>-4.1953125</c:v>
                </c:pt>
                <c:pt idx="10794">
                  <c:v>-4.1953125</c:v>
                </c:pt>
                <c:pt idx="10795">
                  <c:v>-4.1953125</c:v>
                </c:pt>
                <c:pt idx="10796">
                  <c:v>-4.1953125</c:v>
                </c:pt>
                <c:pt idx="10797">
                  <c:v>-4.1953125</c:v>
                </c:pt>
                <c:pt idx="10798">
                  <c:v>-4.1953125</c:v>
                </c:pt>
                <c:pt idx="10799">
                  <c:v>-4.1953125</c:v>
                </c:pt>
                <c:pt idx="10800">
                  <c:v>-4.1953125</c:v>
                </c:pt>
                <c:pt idx="10801">
                  <c:v>-4.1953125</c:v>
                </c:pt>
                <c:pt idx="10802">
                  <c:v>-4.1953125</c:v>
                </c:pt>
                <c:pt idx="10803">
                  <c:v>-4.1953125</c:v>
                </c:pt>
                <c:pt idx="10804">
                  <c:v>-4.1953125</c:v>
                </c:pt>
                <c:pt idx="10805">
                  <c:v>-4.1953125</c:v>
                </c:pt>
                <c:pt idx="10806">
                  <c:v>-4.1953125</c:v>
                </c:pt>
                <c:pt idx="10807">
                  <c:v>-4.1953125</c:v>
                </c:pt>
                <c:pt idx="10808">
                  <c:v>-4.1953125</c:v>
                </c:pt>
                <c:pt idx="10809">
                  <c:v>-4.1953125</c:v>
                </c:pt>
                <c:pt idx="10810">
                  <c:v>-4.1953125</c:v>
                </c:pt>
                <c:pt idx="10811">
                  <c:v>-4.1953125</c:v>
                </c:pt>
                <c:pt idx="10812">
                  <c:v>-4.14453125</c:v>
                </c:pt>
                <c:pt idx="10813">
                  <c:v>-4.14453125</c:v>
                </c:pt>
                <c:pt idx="10814">
                  <c:v>-4.14453125</c:v>
                </c:pt>
                <c:pt idx="10815">
                  <c:v>-4.14453125</c:v>
                </c:pt>
                <c:pt idx="10816">
                  <c:v>-4.14453125</c:v>
                </c:pt>
                <c:pt idx="10817">
                  <c:v>-4.14453125</c:v>
                </c:pt>
                <c:pt idx="10818">
                  <c:v>-4.14453125</c:v>
                </c:pt>
                <c:pt idx="10819">
                  <c:v>-4.14453125</c:v>
                </c:pt>
                <c:pt idx="10820">
                  <c:v>-4.14453125</c:v>
                </c:pt>
                <c:pt idx="10821">
                  <c:v>-4.14453125</c:v>
                </c:pt>
                <c:pt idx="10822">
                  <c:v>-4.14453125</c:v>
                </c:pt>
                <c:pt idx="10823">
                  <c:v>-4.14453125</c:v>
                </c:pt>
                <c:pt idx="10824">
                  <c:v>-4.14453125</c:v>
                </c:pt>
                <c:pt idx="10825">
                  <c:v>-4.14453125</c:v>
                </c:pt>
                <c:pt idx="10826">
                  <c:v>-4.14453125</c:v>
                </c:pt>
                <c:pt idx="10827">
                  <c:v>-4.14453125</c:v>
                </c:pt>
                <c:pt idx="10828">
                  <c:v>-4.14453125</c:v>
                </c:pt>
                <c:pt idx="10829">
                  <c:v>-4.14453125</c:v>
                </c:pt>
                <c:pt idx="10830">
                  <c:v>-4.14453125</c:v>
                </c:pt>
                <c:pt idx="10831">
                  <c:v>-4.14453125</c:v>
                </c:pt>
                <c:pt idx="10832">
                  <c:v>-4.14453125</c:v>
                </c:pt>
                <c:pt idx="10833">
                  <c:v>-4.14453125</c:v>
                </c:pt>
                <c:pt idx="10834">
                  <c:v>-4.14453125</c:v>
                </c:pt>
                <c:pt idx="10835">
                  <c:v>-4.14453125</c:v>
                </c:pt>
                <c:pt idx="10836">
                  <c:v>-4.14453125</c:v>
                </c:pt>
                <c:pt idx="10837">
                  <c:v>-4.14453125</c:v>
                </c:pt>
                <c:pt idx="10838">
                  <c:v>-4.14453125</c:v>
                </c:pt>
                <c:pt idx="10839">
                  <c:v>-4.14453125</c:v>
                </c:pt>
                <c:pt idx="10840">
                  <c:v>-4.14453125</c:v>
                </c:pt>
                <c:pt idx="10841">
                  <c:v>-4.14453125</c:v>
                </c:pt>
                <c:pt idx="10842">
                  <c:v>-4.14453125</c:v>
                </c:pt>
                <c:pt idx="10843">
                  <c:v>-4.14453125</c:v>
                </c:pt>
                <c:pt idx="10844">
                  <c:v>-4.14453125</c:v>
                </c:pt>
                <c:pt idx="10845">
                  <c:v>-4.14453125</c:v>
                </c:pt>
                <c:pt idx="10846">
                  <c:v>-4.14453125</c:v>
                </c:pt>
                <c:pt idx="10847">
                  <c:v>-4.14453125</c:v>
                </c:pt>
                <c:pt idx="10848">
                  <c:v>-4.14453125</c:v>
                </c:pt>
                <c:pt idx="10849">
                  <c:v>-4.14453125</c:v>
                </c:pt>
                <c:pt idx="10850">
                  <c:v>-4.14453125</c:v>
                </c:pt>
                <c:pt idx="10851">
                  <c:v>-4.14453125</c:v>
                </c:pt>
                <c:pt idx="10852">
                  <c:v>-4.14453125</c:v>
                </c:pt>
                <c:pt idx="10853">
                  <c:v>-4.14453125</c:v>
                </c:pt>
                <c:pt idx="10854">
                  <c:v>-4.14453125</c:v>
                </c:pt>
                <c:pt idx="10855">
                  <c:v>-4.14453125</c:v>
                </c:pt>
                <c:pt idx="10856">
                  <c:v>-4.14453125</c:v>
                </c:pt>
                <c:pt idx="10857">
                  <c:v>-4.14453125</c:v>
                </c:pt>
                <c:pt idx="10858">
                  <c:v>-4.14453125</c:v>
                </c:pt>
                <c:pt idx="10859">
                  <c:v>-4.14453125</c:v>
                </c:pt>
                <c:pt idx="10860">
                  <c:v>-4.14453125</c:v>
                </c:pt>
                <c:pt idx="10861">
                  <c:v>-4.14453125</c:v>
                </c:pt>
                <c:pt idx="10862">
                  <c:v>-4.14453125</c:v>
                </c:pt>
                <c:pt idx="10863">
                  <c:v>-4.14453125</c:v>
                </c:pt>
                <c:pt idx="10864">
                  <c:v>-4.14453125</c:v>
                </c:pt>
                <c:pt idx="10865">
                  <c:v>-4.14453125</c:v>
                </c:pt>
                <c:pt idx="10866">
                  <c:v>-4.14453125</c:v>
                </c:pt>
                <c:pt idx="10867">
                  <c:v>-4.14453125</c:v>
                </c:pt>
                <c:pt idx="10868">
                  <c:v>-4.14453125</c:v>
                </c:pt>
                <c:pt idx="10869">
                  <c:v>-4.14453125</c:v>
                </c:pt>
                <c:pt idx="10870">
                  <c:v>-4.14453125</c:v>
                </c:pt>
                <c:pt idx="10871">
                  <c:v>-4.14453125</c:v>
                </c:pt>
                <c:pt idx="10872">
                  <c:v>-4.14453125</c:v>
                </c:pt>
                <c:pt idx="10873">
                  <c:v>-4.14453125</c:v>
                </c:pt>
                <c:pt idx="10874">
                  <c:v>-4.14453125</c:v>
                </c:pt>
                <c:pt idx="10875">
                  <c:v>-4.14453125</c:v>
                </c:pt>
                <c:pt idx="10876">
                  <c:v>-4.14453125</c:v>
                </c:pt>
                <c:pt idx="10877">
                  <c:v>-4.14453125</c:v>
                </c:pt>
                <c:pt idx="10878">
                  <c:v>-4.14453125</c:v>
                </c:pt>
                <c:pt idx="10879">
                  <c:v>-4.14453125</c:v>
                </c:pt>
                <c:pt idx="10880">
                  <c:v>-4.14453125</c:v>
                </c:pt>
                <c:pt idx="10881">
                  <c:v>-4.14453125</c:v>
                </c:pt>
                <c:pt idx="10882">
                  <c:v>-4.13671875</c:v>
                </c:pt>
                <c:pt idx="10883">
                  <c:v>-4.13671875</c:v>
                </c:pt>
                <c:pt idx="10884">
                  <c:v>-4.13671875</c:v>
                </c:pt>
                <c:pt idx="10885">
                  <c:v>-4.13671875</c:v>
                </c:pt>
                <c:pt idx="10886">
                  <c:v>-4.13671875</c:v>
                </c:pt>
                <c:pt idx="10887">
                  <c:v>-4.13671875</c:v>
                </c:pt>
                <c:pt idx="10888">
                  <c:v>-4.13671875</c:v>
                </c:pt>
                <c:pt idx="10889">
                  <c:v>-4.13671875</c:v>
                </c:pt>
                <c:pt idx="10890">
                  <c:v>-4.13671875</c:v>
                </c:pt>
                <c:pt idx="10891">
                  <c:v>-4.13671875</c:v>
                </c:pt>
                <c:pt idx="10892">
                  <c:v>-4.13671875</c:v>
                </c:pt>
                <c:pt idx="10893">
                  <c:v>-4.13671875</c:v>
                </c:pt>
                <c:pt idx="10894">
                  <c:v>-4.13671875</c:v>
                </c:pt>
                <c:pt idx="10895">
                  <c:v>-4.13671875</c:v>
                </c:pt>
                <c:pt idx="10896">
                  <c:v>-4.13671875</c:v>
                </c:pt>
                <c:pt idx="10897">
                  <c:v>-4.13671875</c:v>
                </c:pt>
                <c:pt idx="10898">
                  <c:v>-4.13671875</c:v>
                </c:pt>
                <c:pt idx="10899">
                  <c:v>-4.13671875</c:v>
                </c:pt>
                <c:pt idx="10900">
                  <c:v>-4.13671875</c:v>
                </c:pt>
                <c:pt idx="10901">
                  <c:v>-4.13671875</c:v>
                </c:pt>
                <c:pt idx="10902">
                  <c:v>-4.13671875</c:v>
                </c:pt>
                <c:pt idx="10903">
                  <c:v>-4.13671875</c:v>
                </c:pt>
                <c:pt idx="10904">
                  <c:v>-4.13671875</c:v>
                </c:pt>
                <c:pt idx="10905">
                  <c:v>-4.13671875</c:v>
                </c:pt>
                <c:pt idx="10906">
                  <c:v>-4.13671875</c:v>
                </c:pt>
                <c:pt idx="10907">
                  <c:v>-4.13671875</c:v>
                </c:pt>
                <c:pt idx="10908">
                  <c:v>-4.13671875</c:v>
                </c:pt>
                <c:pt idx="10909">
                  <c:v>-4.13671875</c:v>
                </c:pt>
                <c:pt idx="10910">
                  <c:v>-4.13671875</c:v>
                </c:pt>
                <c:pt idx="10911">
                  <c:v>-4.13671875</c:v>
                </c:pt>
                <c:pt idx="10912">
                  <c:v>-4.13671875</c:v>
                </c:pt>
                <c:pt idx="10913">
                  <c:v>-4.13671875</c:v>
                </c:pt>
                <c:pt idx="10914">
                  <c:v>-4.13671875</c:v>
                </c:pt>
                <c:pt idx="10915">
                  <c:v>-4.13671875</c:v>
                </c:pt>
                <c:pt idx="10916">
                  <c:v>-4.13671875</c:v>
                </c:pt>
                <c:pt idx="10917">
                  <c:v>-4.13671875</c:v>
                </c:pt>
                <c:pt idx="10918">
                  <c:v>-4.13671875</c:v>
                </c:pt>
                <c:pt idx="10919">
                  <c:v>-4.13671875</c:v>
                </c:pt>
                <c:pt idx="10920">
                  <c:v>-4.13671875</c:v>
                </c:pt>
                <c:pt idx="10921">
                  <c:v>-4.13671875</c:v>
                </c:pt>
                <c:pt idx="10922">
                  <c:v>-4.13671875</c:v>
                </c:pt>
                <c:pt idx="10923">
                  <c:v>-4.13671875</c:v>
                </c:pt>
                <c:pt idx="10924">
                  <c:v>-4.13671875</c:v>
                </c:pt>
                <c:pt idx="10925">
                  <c:v>-4.13671875</c:v>
                </c:pt>
                <c:pt idx="10926">
                  <c:v>-4.13671875</c:v>
                </c:pt>
                <c:pt idx="10927">
                  <c:v>-4.13671875</c:v>
                </c:pt>
                <c:pt idx="10928">
                  <c:v>-4.13671875</c:v>
                </c:pt>
                <c:pt idx="10929">
                  <c:v>-4.13671875</c:v>
                </c:pt>
                <c:pt idx="10930">
                  <c:v>-4.13671875</c:v>
                </c:pt>
                <c:pt idx="10931">
                  <c:v>-4.13671875</c:v>
                </c:pt>
                <c:pt idx="10932">
                  <c:v>-4.13671875</c:v>
                </c:pt>
                <c:pt idx="10933">
                  <c:v>-4.13671875</c:v>
                </c:pt>
                <c:pt idx="10934">
                  <c:v>-4.13671875</c:v>
                </c:pt>
                <c:pt idx="10935">
                  <c:v>-4.13671875</c:v>
                </c:pt>
                <c:pt idx="10936">
                  <c:v>-4.13671875</c:v>
                </c:pt>
                <c:pt idx="10937">
                  <c:v>-4.13671875</c:v>
                </c:pt>
                <c:pt idx="10938">
                  <c:v>-4.13671875</c:v>
                </c:pt>
                <c:pt idx="10939">
                  <c:v>-4.13671875</c:v>
                </c:pt>
                <c:pt idx="10940">
                  <c:v>-4.13671875</c:v>
                </c:pt>
                <c:pt idx="10941">
                  <c:v>-4.13671875</c:v>
                </c:pt>
                <c:pt idx="10942">
                  <c:v>-4.13671875</c:v>
                </c:pt>
                <c:pt idx="10943">
                  <c:v>-4.13671875</c:v>
                </c:pt>
                <c:pt idx="10944">
                  <c:v>-4.13671875</c:v>
                </c:pt>
                <c:pt idx="10945">
                  <c:v>-4.13671875</c:v>
                </c:pt>
                <c:pt idx="10946">
                  <c:v>-4.13671875</c:v>
                </c:pt>
                <c:pt idx="10947">
                  <c:v>-4.13671875</c:v>
                </c:pt>
                <c:pt idx="10948">
                  <c:v>-4.13671875</c:v>
                </c:pt>
                <c:pt idx="10949">
                  <c:v>-4.13671875</c:v>
                </c:pt>
                <c:pt idx="10950">
                  <c:v>-4.13671875</c:v>
                </c:pt>
                <c:pt idx="10951">
                  <c:v>-4.13671875</c:v>
                </c:pt>
                <c:pt idx="10952">
                  <c:v>-4.13671875</c:v>
                </c:pt>
                <c:pt idx="10953">
                  <c:v>-4.13671875</c:v>
                </c:pt>
                <c:pt idx="10954">
                  <c:v>-4.13671875</c:v>
                </c:pt>
                <c:pt idx="10955">
                  <c:v>-4.13671875</c:v>
                </c:pt>
                <c:pt idx="10956">
                  <c:v>-4.13671875</c:v>
                </c:pt>
                <c:pt idx="10957">
                  <c:v>-4.13671875</c:v>
                </c:pt>
                <c:pt idx="10958">
                  <c:v>-4.13671875</c:v>
                </c:pt>
                <c:pt idx="10959">
                  <c:v>-4.13671875</c:v>
                </c:pt>
                <c:pt idx="10960">
                  <c:v>-4.13671875</c:v>
                </c:pt>
                <c:pt idx="10961">
                  <c:v>-4.13671875</c:v>
                </c:pt>
                <c:pt idx="10962">
                  <c:v>-4.13671875</c:v>
                </c:pt>
                <c:pt idx="10963">
                  <c:v>-4.13671875</c:v>
                </c:pt>
                <c:pt idx="10964">
                  <c:v>-4.13671875</c:v>
                </c:pt>
                <c:pt idx="10965">
                  <c:v>-4.13671875</c:v>
                </c:pt>
                <c:pt idx="10966">
                  <c:v>-4.13671875</c:v>
                </c:pt>
                <c:pt idx="10967">
                  <c:v>-4.13671875</c:v>
                </c:pt>
                <c:pt idx="10968">
                  <c:v>-4.13671875</c:v>
                </c:pt>
                <c:pt idx="10969">
                  <c:v>-4.13671875</c:v>
                </c:pt>
                <c:pt idx="10970">
                  <c:v>-4.13671875</c:v>
                </c:pt>
                <c:pt idx="10971">
                  <c:v>-4.13671875</c:v>
                </c:pt>
                <c:pt idx="10972">
                  <c:v>-4.13671875</c:v>
                </c:pt>
                <c:pt idx="10973">
                  <c:v>-4.13671875</c:v>
                </c:pt>
                <c:pt idx="10974">
                  <c:v>-3.76171875</c:v>
                </c:pt>
                <c:pt idx="10975">
                  <c:v>-3.76171875</c:v>
                </c:pt>
                <c:pt idx="10976">
                  <c:v>-3.76171875</c:v>
                </c:pt>
                <c:pt idx="10977">
                  <c:v>-3.76171875</c:v>
                </c:pt>
                <c:pt idx="10978">
                  <c:v>-3.76171875</c:v>
                </c:pt>
                <c:pt idx="10979">
                  <c:v>-3.76171875</c:v>
                </c:pt>
                <c:pt idx="10980">
                  <c:v>-3.76171875</c:v>
                </c:pt>
                <c:pt idx="10981">
                  <c:v>-3.76171875</c:v>
                </c:pt>
                <c:pt idx="10982">
                  <c:v>-3.76171875</c:v>
                </c:pt>
                <c:pt idx="10983">
                  <c:v>-3.76171875</c:v>
                </c:pt>
                <c:pt idx="10984">
                  <c:v>-3.76171875</c:v>
                </c:pt>
                <c:pt idx="10985">
                  <c:v>-3.76171875</c:v>
                </c:pt>
                <c:pt idx="10986">
                  <c:v>-3.76171875</c:v>
                </c:pt>
                <c:pt idx="10987">
                  <c:v>-3.76171875</c:v>
                </c:pt>
                <c:pt idx="10988">
                  <c:v>-3.76171875</c:v>
                </c:pt>
                <c:pt idx="10989">
                  <c:v>-3.76171875</c:v>
                </c:pt>
                <c:pt idx="10990">
                  <c:v>-3.76171875</c:v>
                </c:pt>
                <c:pt idx="10991">
                  <c:v>-3.76171875</c:v>
                </c:pt>
                <c:pt idx="10992">
                  <c:v>-3.76171875</c:v>
                </c:pt>
                <c:pt idx="10993">
                  <c:v>-3.76171875</c:v>
                </c:pt>
                <c:pt idx="10994">
                  <c:v>-3.76171875</c:v>
                </c:pt>
                <c:pt idx="10995">
                  <c:v>-3.76171875</c:v>
                </c:pt>
                <c:pt idx="10996">
                  <c:v>-3.76171875</c:v>
                </c:pt>
                <c:pt idx="10997">
                  <c:v>-3.76171875</c:v>
                </c:pt>
                <c:pt idx="10998">
                  <c:v>-3.76171875</c:v>
                </c:pt>
                <c:pt idx="10999">
                  <c:v>-3.76171875</c:v>
                </c:pt>
                <c:pt idx="11000">
                  <c:v>-3.76171875</c:v>
                </c:pt>
                <c:pt idx="11001">
                  <c:v>-3.76171875</c:v>
                </c:pt>
                <c:pt idx="11002">
                  <c:v>-3.76171875</c:v>
                </c:pt>
                <c:pt idx="11003">
                  <c:v>-3.76171875</c:v>
                </c:pt>
                <c:pt idx="11004">
                  <c:v>-3.76171875</c:v>
                </c:pt>
                <c:pt idx="11005">
                  <c:v>-3.76171875</c:v>
                </c:pt>
                <c:pt idx="11006">
                  <c:v>-3.76171875</c:v>
                </c:pt>
                <c:pt idx="11007">
                  <c:v>-3.76171875</c:v>
                </c:pt>
                <c:pt idx="11008">
                  <c:v>-3.76171875</c:v>
                </c:pt>
                <c:pt idx="11009">
                  <c:v>-3.76171875</c:v>
                </c:pt>
                <c:pt idx="11010">
                  <c:v>-3.76171875</c:v>
                </c:pt>
                <c:pt idx="11011">
                  <c:v>-3.76171875</c:v>
                </c:pt>
                <c:pt idx="11012">
                  <c:v>-3.76171875</c:v>
                </c:pt>
                <c:pt idx="11013">
                  <c:v>-3.76171875</c:v>
                </c:pt>
                <c:pt idx="11014">
                  <c:v>-3.76171875</c:v>
                </c:pt>
                <c:pt idx="11015">
                  <c:v>-3.76171875</c:v>
                </c:pt>
                <c:pt idx="11016">
                  <c:v>-3.76171875</c:v>
                </c:pt>
                <c:pt idx="11017">
                  <c:v>-3.76171875</c:v>
                </c:pt>
                <c:pt idx="11018">
                  <c:v>-3.76171875</c:v>
                </c:pt>
                <c:pt idx="11019">
                  <c:v>-3.76171875</c:v>
                </c:pt>
                <c:pt idx="11020">
                  <c:v>-3.76171875</c:v>
                </c:pt>
                <c:pt idx="11021">
                  <c:v>-3.76171875</c:v>
                </c:pt>
                <c:pt idx="11022">
                  <c:v>-3.76171875</c:v>
                </c:pt>
                <c:pt idx="11023">
                  <c:v>-3.76171875</c:v>
                </c:pt>
                <c:pt idx="11024">
                  <c:v>-3.76171875</c:v>
                </c:pt>
                <c:pt idx="11025">
                  <c:v>-3.76171875</c:v>
                </c:pt>
                <c:pt idx="11026">
                  <c:v>-3.76171875</c:v>
                </c:pt>
                <c:pt idx="11027">
                  <c:v>-3.76171875</c:v>
                </c:pt>
                <c:pt idx="11028">
                  <c:v>-3.76171875</c:v>
                </c:pt>
                <c:pt idx="11029">
                  <c:v>-3.76171875</c:v>
                </c:pt>
                <c:pt idx="11030">
                  <c:v>-3.76171875</c:v>
                </c:pt>
                <c:pt idx="11031">
                  <c:v>-3.76171875</c:v>
                </c:pt>
                <c:pt idx="11032">
                  <c:v>-3.76171875</c:v>
                </c:pt>
                <c:pt idx="11033">
                  <c:v>-3.76171875</c:v>
                </c:pt>
                <c:pt idx="11034">
                  <c:v>-3.76171875</c:v>
                </c:pt>
                <c:pt idx="11035">
                  <c:v>-3.76171875</c:v>
                </c:pt>
                <c:pt idx="11036">
                  <c:v>-3.76171875</c:v>
                </c:pt>
                <c:pt idx="11037">
                  <c:v>-3.76171875</c:v>
                </c:pt>
                <c:pt idx="11038">
                  <c:v>-3.76171875</c:v>
                </c:pt>
                <c:pt idx="11039">
                  <c:v>-3.76171875</c:v>
                </c:pt>
                <c:pt idx="11040">
                  <c:v>-3.76171875</c:v>
                </c:pt>
                <c:pt idx="11041">
                  <c:v>-3.76171875</c:v>
                </c:pt>
                <c:pt idx="11042">
                  <c:v>-3.76171875</c:v>
                </c:pt>
                <c:pt idx="11043">
                  <c:v>-3.76171875</c:v>
                </c:pt>
                <c:pt idx="11044">
                  <c:v>-3.76171875</c:v>
                </c:pt>
                <c:pt idx="11045">
                  <c:v>-3.76171875</c:v>
                </c:pt>
                <c:pt idx="11046">
                  <c:v>-3.76171875</c:v>
                </c:pt>
                <c:pt idx="11047">
                  <c:v>-3.76171875</c:v>
                </c:pt>
                <c:pt idx="11048">
                  <c:v>-3.76171875</c:v>
                </c:pt>
                <c:pt idx="11049">
                  <c:v>-3.76171875</c:v>
                </c:pt>
                <c:pt idx="11050">
                  <c:v>-3.76171875</c:v>
                </c:pt>
                <c:pt idx="11051">
                  <c:v>-3.76171875</c:v>
                </c:pt>
                <c:pt idx="11052">
                  <c:v>-3.76171875</c:v>
                </c:pt>
                <c:pt idx="11053">
                  <c:v>-3.76171875</c:v>
                </c:pt>
                <c:pt idx="11054">
                  <c:v>-3.76171875</c:v>
                </c:pt>
                <c:pt idx="11055">
                  <c:v>-3.76171875</c:v>
                </c:pt>
                <c:pt idx="11056">
                  <c:v>-3.76171875</c:v>
                </c:pt>
                <c:pt idx="11057">
                  <c:v>-3.76171875</c:v>
                </c:pt>
                <c:pt idx="11058">
                  <c:v>-3.76171875</c:v>
                </c:pt>
                <c:pt idx="11059">
                  <c:v>-3.76171875</c:v>
                </c:pt>
                <c:pt idx="11060">
                  <c:v>-3.76171875</c:v>
                </c:pt>
                <c:pt idx="11061">
                  <c:v>-3.76171875</c:v>
                </c:pt>
                <c:pt idx="11062">
                  <c:v>-3.76171875</c:v>
                </c:pt>
                <c:pt idx="11063">
                  <c:v>-3.76171875</c:v>
                </c:pt>
                <c:pt idx="11064">
                  <c:v>-3.76171875</c:v>
                </c:pt>
                <c:pt idx="11065">
                  <c:v>-3.76171875</c:v>
                </c:pt>
                <c:pt idx="11066">
                  <c:v>-3.76171875</c:v>
                </c:pt>
                <c:pt idx="11067">
                  <c:v>-3.76171875</c:v>
                </c:pt>
                <c:pt idx="11068">
                  <c:v>-3.76171875</c:v>
                </c:pt>
                <c:pt idx="11069">
                  <c:v>-3.76171875</c:v>
                </c:pt>
                <c:pt idx="11070">
                  <c:v>-3.69140625</c:v>
                </c:pt>
                <c:pt idx="11071">
                  <c:v>-3.69140625</c:v>
                </c:pt>
                <c:pt idx="11072">
                  <c:v>-3.69140625</c:v>
                </c:pt>
                <c:pt idx="11073">
                  <c:v>-3.69140625</c:v>
                </c:pt>
                <c:pt idx="11074">
                  <c:v>-3.69140625</c:v>
                </c:pt>
                <c:pt idx="11075">
                  <c:v>-3.69140625</c:v>
                </c:pt>
                <c:pt idx="11076">
                  <c:v>-3.69140625</c:v>
                </c:pt>
                <c:pt idx="11077">
                  <c:v>-3.69140625</c:v>
                </c:pt>
                <c:pt idx="11078">
                  <c:v>-3.69140625</c:v>
                </c:pt>
                <c:pt idx="11079">
                  <c:v>-3.69140625</c:v>
                </c:pt>
                <c:pt idx="11080">
                  <c:v>-3.69140625</c:v>
                </c:pt>
                <c:pt idx="11081">
                  <c:v>-3.69140625</c:v>
                </c:pt>
                <c:pt idx="11082">
                  <c:v>-3.69140625</c:v>
                </c:pt>
                <c:pt idx="11083">
                  <c:v>-3.69140625</c:v>
                </c:pt>
                <c:pt idx="11084">
                  <c:v>-3.69140625</c:v>
                </c:pt>
                <c:pt idx="11085">
                  <c:v>-3.69140625</c:v>
                </c:pt>
                <c:pt idx="11086">
                  <c:v>-3.69140625</c:v>
                </c:pt>
                <c:pt idx="11087">
                  <c:v>-3.69140625</c:v>
                </c:pt>
                <c:pt idx="11088">
                  <c:v>-3.69140625</c:v>
                </c:pt>
                <c:pt idx="11089">
                  <c:v>-3.69140625</c:v>
                </c:pt>
                <c:pt idx="11090">
                  <c:v>-3.69140625</c:v>
                </c:pt>
                <c:pt idx="11091">
                  <c:v>-3.69140625</c:v>
                </c:pt>
                <c:pt idx="11092">
                  <c:v>-3.69140625</c:v>
                </c:pt>
                <c:pt idx="11093">
                  <c:v>-3.69140625</c:v>
                </c:pt>
                <c:pt idx="11094">
                  <c:v>-3.69140625</c:v>
                </c:pt>
                <c:pt idx="11095">
                  <c:v>-3.69140625</c:v>
                </c:pt>
                <c:pt idx="11096">
                  <c:v>-3.69140625</c:v>
                </c:pt>
                <c:pt idx="11097">
                  <c:v>-3.69140625</c:v>
                </c:pt>
                <c:pt idx="11098">
                  <c:v>-3.69140625</c:v>
                </c:pt>
                <c:pt idx="11099">
                  <c:v>-3.69140625</c:v>
                </c:pt>
                <c:pt idx="11100">
                  <c:v>-3.69140625</c:v>
                </c:pt>
                <c:pt idx="11101">
                  <c:v>-3.69140625</c:v>
                </c:pt>
                <c:pt idx="11102">
                  <c:v>-3.69140625</c:v>
                </c:pt>
                <c:pt idx="11103">
                  <c:v>-3.69140625</c:v>
                </c:pt>
                <c:pt idx="11104">
                  <c:v>-3.69140625</c:v>
                </c:pt>
                <c:pt idx="11105">
                  <c:v>-3.69140625</c:v>
                </c:pt>
                <c:pt idx="11106">
                  <c:v>-3.69140625</c:v>
                </c:pt>
                <c:pt idx="11107">
                  <c:v>-3.69140625</c:v>
                </c:pt>
                <c:pt idx="11108">
                  <c:v>-3.69140625</c:v>
                </c:pt>
                <c:pt idx="11109">
                  <c:v>-3.69140625</c:v>
                </c:pt>
                <c:pt idx="11110">
                  <c:v>-3.69140625</c:v>
                </c:pt>
                <c:pt idx="11111">
                  <c:v>-3.69140625</c:v>
                </c:pt>
                <c:pt idx="11112">
                  <c:v>-3.69140625</c:v>
                </c:pt>
                <c:pt idx="11113">
                  <c:v>-3.69140625</c:v>
                </c:pt>
                <c:pt idx="11114">
                  <c:v>-3.69140625</c:v>
                </c:pt>
                <c:pt idx="11115">
                  <c:v>-3.69140625</c:v>
                </c:pt>
                <c:pt idx="11116">
                  <c:v>-3.69140625</c:v>
                </c:pt>
                <c:pt idx="11117">
                  <c:v>-3.69140625</c:v>
                </c:pt>
                <c:pt idx="11118">
                  <c:v>-3.69140625</c:v>
                </c:pt>
                <c:pt idx="11119">
                  <c:v>-3.69140625</c:v>
                </c:pt>
                <c:pt idx="11120">
                  <c:v>-3.69140625</c:v>
                </c:pt>
                <c:pt idx="11121">
                  <c:v>-3.69140625</c:v>
                </c:pt>
                <c:pt idx="11122">
                  <c:v>-3.69140625</c:v>
                </c:pt>
                <c:pt idx="11123">
                  <c:v>-3.69140625</c:v>
                </c:pt>
                <c:pt idx="11124">
                  <c:v>-3.69140625</c:v>
                </c:pt>
                <c:pt idx="11125">
                  <c:v>-3.69140625</c:v>
                </c:pt>
                <c:pt idx="11126">
                  <c:v>-3.69140625</c:v>
                </c:pt>
                <c:pt idx="11127">
                  <c:v>-3.69140625</c:v>
                </c:pt>
                <c:pt idx="11128">
                  <c:v>-3.69140625</c:v>
                </c:pt>
                <c:pt idx="11129">
                  <c:v>-3.69140625</c:v>
                </c:pt>
                <c:pt idx="11130">
                  <c:v>-3.69140625</c:v>
                </c:pt>
                <c:pt idx="11131">
                  <c:v>-3.69140625</c:v>
                </c:pt>
                <c:pt idx="11132">
                  <c:v>-3.69140625</c:v>
                </c:pt>
                <c:pt idx="11133">
                  <c:v>-3.69140625</c:v>
                </c:pt>
                <c:pt idx="11134">
                  <c:v>-3.69140625</c:v>
                </c:pt>
                <c:pt idx="11135">
                  <c:v>-3.69140625</c:v>
                </c:pt>
                <c:pt idx="11136">
                  <c:v>-3.69140625</c:v>
                </c:pt>
                <c:pt idx="11137">
                  <c:v>-3.69140625</c:v>
                </c:pt>
                <c:pt idx="11138">
                  <c:v>-3.69140625</c:v>
                </c:pt>
                <c:pt idx="11139">
                  <c:v>-3.69140625</c:v>
                </c:pt>
                <c:pt idx="11140">
                  <c:v>-3.69140625</c:v>
                </c:pt>
                <c:pt idx="11141">
                  <c:v>-3.69140625</c:v>
                </c:pt>
                <c:pt idx="11142">
                  <c:v>-3.69140625</c:v>
                </c:pt>
                <c:pt idx="11143">
                  <c:v>-3.69140625</c:v>
                </c:pt>
                <c:pt idx="11144">
                  <c:v>-3.69140625</c:v>
                </c:pt>
                <c:pt idx="11145">
                  <c:v>-3.69140625</c:v>
                </c:pt>
                <c:pt idx="11146">
                  <c:v>-3.69140625</c:v>
                </c:pt>
                <c:pt idx="11147">
                  <c:v>-3.69140625</c:v>
                </c:pt>
                <c:pt idx="11148">
                  <c:v>-3.69140625</c:v>
                </c:pt>
                <c:pt idx="11149">
                  <c:v>-3.69140625</c:v>
                </c:pt>
                <c:pt idx="11150">
                  <c:v>-3.69140625</c:v>
                </c:pt>
                <c:pt idx="11151">
                  <c:v>-3.69140625</c:v>
                </c:pt>
                <c:pt idx="11152">
                  <c:v>-3.69140625</c:v>
                </c:pt>
                <c:pt idx="11153">
                  <c:v>-3.69140625</c:v>
                </c:pt>
                <c:pt idx="11154">
                  <c:v>-3.69140625</c:v>
                </c:pt>
                <c:pt idx="11155">
                  <c:v>-3.69140625</c:v>
                </c:pt>
                <c:pt idx="11156">
                  <c:v>-3.69140625</c:v>
                </c:pt>
                <c:pt idx="11157">
                  <c:v>-3.69140625</c:v>
                </c:pt>
                <c:pt idx="11158">
                  <c:v>-3.69140625</c:v>
                </c:pt>
                <c:pt idx="11159">
                  <c:v>-3.69140625</c:v>
                </c:pt>
                <c:pt idx="11160">
                  <c:v>-3.69140625</c:v>
                </c:pt>
                <c:pt idx="11161">
                  <c:v>-3.69140625</c:v>
                </c:pt>
                <c:pt idx="11162">
                  <c:v>-3.62890625</c:v>
                </c:pt>
                <c:pt idx="11163">
                  <c:v>-3.62890625</c:v>
                </c:pt>
                <c:pt idx="11164">
                  <c:v>-3.62890625</c:v>
                </c:pt>
                <c:pt idx="11165">
                  <c:v>-3.62890625</c:v>
                </c:pt>
                <c:pt idx="11166">
                  <c:v>-3.62890625</c:v>
                </c:pt>
                <c:pt idx="11167">
                  <c:v>-3.62890625</c:v>
                </c:pt>
                <c:pt idx="11168">
                  <c:v>-3.62890625</c:v>
                </c:pt>
                <c:pt idx="11169">
                  <c:v>-3.62890625</c:v>
                </c:pt>
                <c:pt idx="11170">
                  <c:v>-3.62890625</c:v>
                </c:pt>
                <c:pt idx="11171">
                  <c:v>-3.62890625</c:v>
                </c:pt>
                <c:pt idx="11172">
                  <c:v>-3.62890625</c:v>
                </c:pt>
                <c:pt idx="11173">
                  <c:v>-3.62890625</c:v>
                </c:pt>
                <c:pt idx="11174">
                  <c:v>-3.62890625</c:v>
                </c:pt>
                <c:pt idx="11175">
                  <c:v>-3.62890625</c:v>
                </c:pt>
                <c:pt idx="11176">
                  <c:v>-3.62890625</c:v>
                </c:pt>
                <c:pt idx="11177">
                  <c:v>-3.62890625</c:v>
                </c:pt>
                <c:pt idx="11178">
                  <c:v>-3.62890625</c:v>
                </c:pt>
                <c:pt idx="11179">
                  <c:v>-3.62890625</c:v>
                </c:pt>
                <c:pt idx="11180">
                  <c:v>-3.62890625</c:v>
                </c:pt>
                <c:pt idx="11181">
                  <c:v>-3.62890625</c:v>
                </c:pt>
                <c:pt idx="11182">
                  <c:v>-3.62890625</c:v>
                </c:pt>
                <c:pt idx="11183">
                  <c:v>-3.62890625</c:v>
                </c:pt>
                <c:pt idx="11184">
                  <c:v>-3.62890625</c:v>
                </c:pt>
                <c:pt idx="11185">
                  <c:v>-3.62890625</c:v>
                </c:pt>
                <c:pt idx="11186">
                  <c:v>-3.62890625</c:v>
                </c:pt>
                <c:pt idx="11187">
                  <c:v>-3.62890625</c:v>
                </c:pt>
                <c:pt idx="11188">
                  <c:v>-3.62890625</c:v>
                </c:pt>
                <c:pt idx="11189">
                  <c:v>-3.62890625</c:v>
                </c:pt>
                <c:pt idx="11190">
                  <c:v>-3.62890625</c:v>
                </c:pt>
                <c:pt idx="11191">
                  <c:v>-3.62890625</c:v>
                </c:pt>
                <c:pt idx="11192">
                  <c:v>-3.62890625</c:v>
                </c:pt>
                <c:pt idx="11193">
                  <c:v>-3.62890625</c:v>
                </c:pt>
                <c:pt idx="11194">
                  <c:v>-3.62890625</c:v>
                </c:pt>
                <c:pt idx="11195">
                  <c:v>-3.62890625</c:v>
                </c:pt>
                <c:pt idx="11196">
                  <c:v>-3.62890625</c:v>
                </c:pt>
                <c:pt idx="11197">
                  <c:v>-3.62890625</c:v>
                </c:pt>
                <c:pt idx="11198">
                  <c:v>-3.62890625</c:v>
                </c:pt>
                <c:pt idx="11199">
                  <c:v>-3.62890625</c:v>
                </c:pt>
                <c:pt idx="11200">
                  <c:v>-3.62890625</c:v>
                </c:pt>
                <c:pt idx="11201">
                  <c:v>-3.62890625</c:v>
                </c:pt>
                <c:pt idx="11202">
                  <c:v>-3.62890625</c:v>
                </c:pt>
                <c:pt idx="11203">
                  <c:v>-3.62890625</c:v>
                </c:pt>
                <c:pt idx="11204">
                  <c:v>-3.62890625</c:v>
                </c:pt>
                <c:pt idx="11205">
                  <c:v>-3.62890625</c:v>
                </c:pt>
                <c:pt idx="11206">
                  <c:v>-3.62890625</c:v>
                </c:pt>
                <c:pt idx="11207">
                  <c:v>-3.62890625</c:v>
                </c:pt>
                <c:pt idx="11208">
                  <c:v>-3.62890625</c:v>
                </c:pt>
                <c:pt idx="11209">
                  <c:v>-3.62890625</c:v>
                </c:pt>
                <c:pt idx="11210">
                  <c:v>-3.62890625</c:v>
                </c:pt>
                <c:pt idx="11211">
                  <c:v>-3.62890625</c:v>
                </c:pt>
                <c:pt idx="11212">
                  <c:v>-3.62890625</c:v>
                </c:pt>
                <c:pt idx="11213">
                  <c:v>-3.62890625</c:v>
                </c:pt>
                <c:pt idx="11214">
                  <c:v>-3.62890625</c:v>
                </c:pt>
                <c:pt idx="11215">
                  <c:v>-3.62890625</c:v>
                </c:pt>
                <c:pt idx="11216">
                  <c:v>-3.62890625</c:v>
                </c:pt>
                <c:pt idx="11217">
                  <c:v>-3.62890625</c:v>
                </c:pt>
                <c:pt idx="11218">
                  <c:v>-3.62890625</c:v>
                </c:pt>
                <c:pt idx="11219">
                  <c:v>-3.62890625</c:v>
                </c:pt>
                <c:pt idx="11220">
                  <c:v>-3.62890625</c:v>
                </c:pt>
                <c:pt idx="11221">
                  <c:v>-3.62890625</c:v>
                </c:pt>
                <c:pt idx="11222">
                  <c:v>-3.62890625</c:v>
                </c:pt>
                <c:pt idx="11223">
                  <c:v>-3.62890625</c:v>
                </c:pt>
                <c:pt idx="11224">
                  <c:v>-3.62890625</c:v>
                </c:pt>
                <c:pt idx="11225">
                  <c:v>-3.62890625</c:v>
                </c:pt>
                <c:pt idx="11226">
                  <c:v>-3.62890625</c:v>
                </c:pt>
                <c:pt idx="11227">
                  <c:v>-3.62890625</c:v>
                </c:pt>
                <c:pt idx="11228">
                  <c:v>-3.62890625</c:v>
                </c:pt>
                <c:pt idx="11229">
                  <c:v>-3.62890625</c:v>
                </c:pt>
                <c:pt idx="11230">
                  <c:v>-3.62890625</c:v>
                </c:pt>
                <c:pt idx="11231">
                  <c:v>-3.62890625</c:v>
                </c:pt>
                <c:pt idx="11232">
                  <c:v>-3.62890625</c:v>
                </c:pt>
                <c:pt idx="11233">
                  <c:v>-3.62890625</c:v>
                </c:pt>
                <c:pt idx="11234">
                  <c:v>-3.62890625</c:v>
                </c:pt>
                <c:pt idx="11235">
                  <c:v>-3.62890625</c:v>
                </c:pt>
                <c:pt idx="11236">
                  <c:v>-3.62890625</c:v>
                </c:pt>
                <c:pt idx="11237">
                  <c:v>-3.62890625</c:v>
                </c:pt>
                <c:pt idx="11238">
                  <c:v>-3.62890625</c:v>
                </c:pt>
                <c:pt idx="11239">
                  <c:v>-3.62890625</c:v>
                </c:pt>
                <c:pt idx="11240">
                  <c:v>-3.62890625</c:v>
                </c:pt>
                <c:pt idx="11241">
                  <c:v>-3.62890625</c:v>
                </c:pt>
                <c:pt idx="11242">
                  <c:v>-3.62890625</c:v>
                </c:pt>
                <c:pt idx="11243">
                  <c:v>-3.62890625</c:v>
                </c:pt>
                <c:pt idx="11244">
                  <c:v>-3.62890625</c:v>
                </c:pt>
                <c:pt idx="11245">
                  <c:v>-3.62890625</c:v>
                </c:pt>
                <c:pt idx="11246">
                  <c:v>-3.62890625</c:v>
                </c:pt>
                <c:pt idx="11247">
                  <c:v>-3.62890625</c:v>
                </c:pt>
                <c:pt idx="11248">
                  <c:v>-3.62890625</c:v>
                </c:pt>
                <c:pt idx="11249">
                  <c:v>-3.62890625</c:v>
                </c:pt>
                <c:pt idx="11250">
                  <c:v>-3.62890625</c:v>
                </c:pt>
                <c:pt idx="11251">
                  <c:v>-3.62890625</c:v>
                </c:pt>
                <c:pt idx="11252">
                  <c:v>-3.62890625</c:v>
                </c:pt>
                <c:pt idx="11253">
                  <c:v>-3.62890625</c:v>
                </c:pt>
                <c:pt idx="11254">
                  <c:v>-3.62890625</c:v>
                </c:pt>
                <c:pt idx="11255">
                  <c:v>-3.62890625</c:v>
                </c:pt>
                <c:pt idx="11256">
                  <c:v>-3.62890625</c:v>
                </c:pt>
                <c:pt idx="11257">
                  <c:v>-3.62890625</c:v>
                </c:pt>
                <c:pt idx="11258">
                  <c:v>-3.62890625</c:v>
                </c:pt>
                <c:pt idx="11259">
                  <c:v>-3.62890625</c:v>
                </c:pt>
                <c:pt idx="11260">
                  <c:v>-3.58984375</c:v>
                </c:pt>
                <c:pt idx="11261">
                  <c:v>-3.58984375</c:v>
                </c:pt>
                <c:pt idx="11262">
                  <c:v>-3.58984375</c:v>
                </c:pt>
                <c:pt idx="11263">
                  <c:v>-3.58984375</c:v>
                </c:pt>
                <c:pt idx="11264">
                  <c:v>-3.58984375</c:v>
                </c:pt>
                <c:pt idx="11265">
                  <c:v>-3.58984375</c:v>
                </c:pt>
                <c:pt idx="11266">
                  <c:v>-3.58984375</c:v>
                </c:pt>
                <c:pt idx="11267">
                  <c:v>-3.58984375</c:v>
                </c:pt>
                <c:pt idx="11268">
                  <c:v>-3.58984375</c:v>
                </c:pt>
                <c:pt idx="11269">
                  <c:v>-3.58984375</c:v>
                </c:pt>
                <c:pt idx="11270">
                  <c:v>-3.58984375</c:v>
                </c:pt>
                <c:pt idx="11271">
                  <c:v>-3.58984375</c:v>
                </c:pt>
                <c:pt idx="11272">
                  <c:v>-3.58984375</c:v>
                </c:pt>
                <c:pt idx="11273">
                  <c:v>-3.58984375</c:v>
                </c:pt>
                <c:pt idx="11274">
                  <c:v>-3.58984375</c:v>
                </c:pt>
                <c:pt idx="11275">
                  <c:v>-3.58984375</c:v>
                </c:pt>
                <c:pt idx="11276">
                  <c:v>-3.58984375</c:v>
                </c:pt>
                <c:pt idx="11277">
                  <c:v>-3.58984375</c:v>
                </c:pt>
                <c:pt idx="11278">
                  <c:v>-3.58984375</c:v>
                </c:pt>
                <c:pt idx="11279">
                  <c:v>-3.58984375</c:v>
                </c:pt>
                <c:pt idx="11280">
                  <c:v>-3.58984375</c:v>
                </c:pt>
                <c:pt idx="11281">
                  <c:v>-3.58984375</c:v>
                </c:pt>
                <c:pt idx="11282">
                  <c:v>-3.58984375</c:v>
                </c:pt>
                <c:pt idx="11283">
                  <c:v>-3.58984375</c:v>
                </c:pt>
                <c:pt idx="11284">
                  <c:v>-3.58984375</c:v>
                </c:pt>
                <c:pt idx="11285">
                  <c:v>-3.58984375</c:v>
                </c:pt>
                <c:pt idx="11286">
                  <c:v>-3.58984375</c:v>
                </c:pt>
                <c:pt idx="11287">
                  <c:v>-3.58984375</c:v>
                </c:pt>
                <c:pt idx="11288">
                  <c:v>-3.58984375</c:v>
                </c:pt>
                <c:pt idx="11289">
                  <c:v>-3.58984375</c:v>
                </c:pt>
                <c:pt idx="11290">
                  <c:v>-3.58984375</c:v>
                </c:pt>
                <c:pt idx="11291">
                  <c:v>-3.58984375</c:v>
                </c:pt>
                <c:pt idx="11292">
                  <c:v>-3.58984375</c:v>
                </c:pt>
                <c:pt idx="11293">
                  <c:v>-3.58984375</c:v>
                </c:pt>
                <c:pt idx="11294">
                  <c:v>-3.58984375</c:v>
                </c:pt>
                <c:pt idx="11295">
                  <c:v>-3.58984375</c:v>
                </c:pt>
                <c:pt idx="11296">
                  <c:v>-3.58984375</c:v>
                </c:pt>
                <c:pt idx="11297">
                  <c:v>-3.58984375</c:v>
                </c:pt>
                <c:pt idx="11298">
                  <c:v>-3.58984375</c:v>
                </c:pt>
                <c:pt idx="11299">
                  <c:v>-3.58984375</c:v>
                </c:pt>
                <c:pt idx="11300">
                  <c:v>-3.58984375</c:v>
                </c:pt>
                <c:pt idx="11301">
                  <c:v>-3.58984375</c:v>
                </c:pt>
                <c:pt idx="11302">
                  <c:v>-3.58984375</c:v>
                </c:pt>
                <c:pt idx="11303">
                  <c:v>-3.58984375</c:v>
                </c:pt>
                <c:pt idx="11304">
                  <c:v>-3.58984375</c:v>
                </c:pt>
                <c:pt idx="11305">
                  <c:v>-3.58984375</c:v>
                </c:pt>
                <c:pt idx="11306">
                  <c:v>-3.58984375</c:v>
                </c:pt>
                <c:pt idx="11307">
                  <c:v>-3.58984375</c:v>
                </c:pt>
                <c:pt idx="11308">
                  <c:v>-3.58984375</c:v>
                </c:pt>
                <c:pt idx="11309">
                  <c:v>-3.58984375</c:v>
                </c:pt>
                <c:pt idx="11310">
                  <c:v>-3.58984375</c:v>
                </c:pt>
                <c:pt idx="11311">
                  <c:v>-3.58984375</c:v>
                </c:pt>
                <c:pt idx="11312">
                  <c:v>-3.58984375</c:v>
                </c:pt>
                <c:pt idx="11313">
                  <c:v>-3.58984375</c:v>
                </c:pt>
                <c:pt idx="11314">
                  <c:v>-3.58984375</c:v>
                </c:pt>
                <c:pt idx="11315">
                  <c:v>-3.58984375</c:v>
                </c:pt>
                <c:pt idx="11316">
                  <c:v>-3.58984375</c:v>
                </c:pt>
                <c:pt idx="11317">
                  <c:v>-3.58984375</c:v>
                </c:pt>
                <c:pt idx="11318">
                  <c:v>-3.58984375</c:v>
                </c:pt>
                <c:pt idx="11319">
                  <c:v>-3.58984375</c:v>
                </c:pt>
                <c:pt idx="11320">
                  <c:v>-3.58984375</c:v>
                </c:pt>
                <c:pt idx="11321">
                  <c:v>-3.58984375</c:v>
                </c:pt>
                <c:pt idx="11322">
                  <c:v>-3.58984375</c:v>
                </c:pt>
                <c:pt idx="11323">
                  <c:v>-3.58984375</c:v>
                </c:pt>
                <c:pt idx="11324">
                  <c:v>-3.58984375</c:v>
                </c:pt>
                <c:pt idx="11325">
                  <c:v>-3.58984375</c:v>
                </c:pt>
                <c:pt idx="11326">
                  <c:v>-3.58984375</c:v>
                </c:pt>
                <c:pt idx="11327">
                  <c:v>-3.58984375</c:v>
                </c:pt>
                <c:pt idx="11328">
                  <c:v>-3.58984375</c:v>
                </c:pt>
                <c:pt idx="11329">
                  <c:v>-3.58984375</c:v>
                </c:pt>
                <c:pt idx="11330">
                  <c:v>-3.58984375</c:v>
                </c:pt>
                <c:pt idx="11331">
                  <c:v>-3.58984375</c:v>
                </c:pt>
                <c:pt idx="11332">
                  <c:v>-3.58984375</c:v>
                </c:pt>
                <c:pt idx="11333">
                  <c:v>-3.58984375</c:v>
                </c:pt>
                <c:pt idx="11334">
                  <c:v>-3.58984375</c:v>
                </c:pt>
                <c:pt idx="11335">
                  <c:v>-3.58984375</c:v>
                </c:pt>
                <c:pt idx="11336">
                  <c:v>-3.58984375</c:v>
                </c:pt>
                <c:pt idx="11337">
                  <c:v>-3.58984375</c:v>
                </c:pt>
                <c:pt idx="11338">
                  <c:v>-3.58984375</c:v>
                </c:pt>
                <c:pt idx="11339">
                  <c:v>-3.58984375</c:v>
                </c:pt>
                <c:pt idx="11340">
                  <c:v>-3.58984375</c:v>
                </c:pt>
                <c:pt idx="11341">
                  <c:v>-3.58984375</c:v>
                </c:pt>
                <c:pt idx="11342">
                  <c:v>-3.58984375</c:v>
                </c:pt>
                <c:pt idx="11343">
                  <c:v>-3.58984375</c:v>
                </c:pt>
                <c:pt idx="11344">
                  <c:v>-3.58984375</c:v>
                </c:pt>
                <c:pt idx="11345">
                  <c:v>-3.58984375</c:v>
                </c:pt>
                <c:pt idx="11346">
                  <c:v>-3.58984375</c:v>
                </c:pt>
                <c:pt idx="11347">
                  <c:v>-3.58984375</c:v>
                </c:pt>
                <c:pt idx="11348">
                  <c:v>-3.58984375</c:v>
                </c:pt>
                <c:pt idx="11349">
                  <c:v>-3.58984375</c:v>
                </c:pt>
                <c:pt idx="11350">
                  <c:v>-3.58984375</c:v>
                </c:pt>
                <c:pt idx="11351">
                  <c:v>-3.58984375</c:v>
                </c:pt>
                <c:pt idx="11352">
                  <c:v>-3.58984375</c:v>
                </c:pt>
                <c:pt idx="11353">
                  <c:v>-3.58984375</c:v>
                </c:pt>
                <c:pt idx="11354">
                  <c:v>-3.58984375</c:v>
                </c:pt>
                <c:pt idx="11355">
                  <c:v>-3.4140625</c:v>
                </c:pt>
                <c:pt idx="11356">
                  <c:v>-3.4140625</c:v>
                </c:pt>
                <c:pt idx="11357">
                  <c:v>-3.4140625</c:v>
                </c:pt>
                <c:pt idx="11358">
                  <c:v>-3.4140625</c:v>
                </c:pt>
                <c:pt idx="11359">
                  <c:v>-3.4140625</c:v>
                </c:pt>
                <c:pt idx="11360">
                  <c:v>-3.4140625</c:v>
                </c:pt>
                <c:pt idx="11361">
                  <c:v>-3.4140625</c:v>
                </c:pt>
                <c:pt idx="11362">
                  <c:v>-3.4140625</c:v>
                </c:pt>
                <c:pt idx="11363">
                  <c:v>-3.4140625</c:v>
                </c:pt>
                <c:pt idx="11364">
                  <c:v>-3.4140625</c:v>
                </c:pt>
                <c:pt idx="11365">
                  <c:v>-3.4140625</c:v>
                </c:pt>
                <c:pt idx="11366">
                  <c:v>-3.4140625</c:v>
                </c:pt>
                <c:pt idx="11367">
                  <c:v>-3.4140625</c:v>
                </c:pt>
                <c:pt idx="11368">
                  <c:v>-3.4140625</c:v>
                </c:pt>
                <c:pt idx="11369">
                  <c:v>-3.4140625</c:v>
                </c:pt>
                <c:pt idx="11370">
                  <c:v>-3.4140625</c:v>
                </c:pt>
                <c:pt idx="11371">
                  <c:v>-3.4140625</c:v>
                </c:pt>
                <c:pt idx="11372">
                  <c:v>-3.4140625</c:v>
                </c:pt>
                <c:pt idx="11373">
                  <c:v>-3.4140625</c:v>
                </c:pt>
                <c:pt idx="11374">
                  <c:v>-3.4140625</c:v>
                </c:pt>
                <c:pt idx="11375">
                  <c:v>-3.4140625</c:v>
                </c:pt>
                <c:pt idx="11376">
                  <c:v>-3.4140625</c:v>
                </c:pt>
                <c:pt idx="11377">
                  <c:v>-3.4140625</c:v>
                </c:pt>
                <c:pt idx="11378">
                  <c:v>-3.4140625</c:v>
                </c:pt>
                <c:pt idx="11379">
                  <c:v>-3.4140625</c:v>
                </c:pt>
                <c:pt idx="11380">
                  <c:v>-3.4140625</c:v>
                </c:pt>
                <c:pt idx="11381">
                  <c:v>-3.4140625</c:v>
                </c:pt>
                <c:pt idx="11382">
                  <c:v>-3.4140625</c:v>
                </c:pt>
                <c:pt idx="11383">
                  <c:v>-3.4140625</c:v>
                </c:pt>
                <c:pt idx="11384">
                  <c:v>-3.4140625</c:v>
                </c:pt>
                <c:pt idx="11385">
                  <c:v>-3.4140625</c:v>
                </c:pt>
                <c:pt idx="11386">
                  <c:v>-3.4140625</c:v>
                </c:pt>
                <c:pt idx="11387">
                  <c:v>-3.4140625</c:v>
                </c:pt>
                <c:pt idx="11388">
                  <c:v>-3.4140625</c:v>
                </c:pt>
                <c:pt idx="11389">
                  <c:v>-3.4140625</c:v>
                </c:pt>
                <c:pt idx="11390">
                  <c:v>-3.4140625</c:v>
                </c:pt>
                <c:pt idx="11391">
                  <c:v>-3.4140625</c:v>
                </c:pt>
                <c:pt idx="11392">
                  <c:v>-3.4140625</c:v>
                </c:pt>
                <c:pt idx="11393">
                  <c:v>-3.4140625</c:v>
                </c:pt>
                <c:pt idx="11394">
                  <c:v>-3.4140625</c:v>
                </c:pt>
                <c:pt idx="11395">
                  <c:v>-3.4140625</c:v>
                </c:pt>
                <c:pt idx="11396">
                  <c:v>-3.4140625</c:v>
                </c:pt>
                <c:pt idx="11397">
                  <c:v>-3.4140625</c:v>
                </c:pt>
                <c:pt idx="11398">
                  <c:v>-3.4140625</c:v>
                </c:pt>
                <c:pt idx="11399">
                  <c:v>-3.4140625</c:v>
                </c:pt>
                <c:pt idx="11400">
                  <c:v>-3.4140625</c:v>
                </c:pt>
                <c:pt idx="11401">
                  <c:v>-3.4140625</c:v>
                </c:pt>
                <c:pt idx="11402">
                  <c:v>-3.4140625</c:v>
                </c:pt>
                <c:pt idx="11403">
                  <c:v>-3.4140625</c:v>
                </c:pt>
                <c:pt idx="11404">
                  <c:v>-3.4140625</c:v>
                </c:pt>
                <c:pt idx="11405">
                  <c:v>-3.4140625</c:v>
                </c:pt>
                <c:pt idx="11406">
                  <c:v>-3.4140625</c:v>
                </c:pt>
                <c:pt idx="11407">
                  <c:v>-3.4140625</c:v>
                </c:pt>
                <c:pt idx="11408">
                  <c:v>-3.4140625</c:v>
                </c:pt>
                <c:pt idx="11409">
                  <c:v>-3.4140625</c:v>
                </c:pt>
                <c:pt idx="11410">
                  <c:v>-3.4140625</c:v>
                </c:pt>
                <c:pt idx="11411">
                  <c:v>-3.4140625</c:v>
                </c:pt>
                <c:pt idx="11412">
                  <c:v>-3.4140625</c:v>
                </c:pt>
                <c:pt idx="11413">
                  <c:v>-3.4140625</c:v>
                </c:pt>
                <c:pt idx="11414">
                  <c:v>-3.4140625</c:v>
                </c:pt>
                <c:pt idx="11415">
                  <c:v>-3.4140625</c:v>
                </c:pt>
                <c:pt idx="11416">
                  <c:v>-3.4140625</c:v>
                </c:pt>
                <c:pt idx="11417">
                  <c:v>-3.4140625</c:v>
                </c:pt>
                <c:pt idx="11418">
                  <c:v>-3.4140625</c:v>
                </c:pt>
                <c:pt idx="11419">
                  <c:v>-3.4140625</c:v>
                </c:pt>
                <c:pt idx="11420">
                  <c:v>-3.4140625</c:v>
                </c:pt>
                <c:pt idx="11421">
                  <c:v>-3.4140625</c:v>
                </c:pt>
                <c:pt idx="11422">
                  <c:v>-3.4140625</c:v>
                </c:pt>
                <c:pt idx="11423">
                  <c:v>-3.4140625</c:v>
                </c:pt>
                <c:pt idx="11424">
                  <c:v>-3.4140625</c:v>
                </c:pt>
                <c:pt idx="11425">
                  <c:v>-3.4140625</c:v>
                </c:pt>
                <c:pt idx="11426">
                  <c:v>-3.4140625</c:v>
                </c:pt>
                <c:pt idx="11427">
                  <c:v>-3.4140625</c:v>
                </c:pt>
                <c:pt idx="11428">
                  <c:v>-3.4140625</c:v>
                </c:pt>
                <c:pt idx="11429">
                  <c:v>-3.4140625</c:v>
                </c:pt>
                <c:pt idx="11430">
                  <c:v>-3.4140625</c:v>
                </c:pt>
                <c:pt idx="11431">
                  <c:v>-3.4140625</c:v>
                </c:pt>
                <c:pt idx="11432">
                  <c:v>-3.4140625</c:v>
                </c:pt>
                <c:pt idx="11433">
                  <c:v>-3.4140625</c:v>
                </c:pt>
                <c:pt idx="11434">
                  <c:v>-3.4140625</c:v>
                </c:pt>
                <c:pt idx="11435">
                  <c:v>-3.4140625</c:v>
                </c:pt>
                <c:pt idx="11436">
                  <c:v>-3.4140625</c:v>
                </c:pt>
                <c:pt idx="11437">
                  <c:v>-3.4140625</c:v>
                </c:pt>
                <c:pt idx="11438">
                  <c:v>-3.4140625</c:v>
                </c:pt>
                <c:pt idx="11439">
                  <c:v>-3.4140625</c:v>
                </c:pt>
                <c:pt idx="11440">
                  <c:v>-3.4140625</c:v>
                </c:pt>
                <c:pt idx="11441">
                  <c:v>-3.4140625</c:v>
                </c:pt>
                <c:pt idx="11442">
                  <c:v>-3.4140625</c:v>
                </c:pt>
                <c:pt idx="11443">
                  <c:v>-3.4140625</c:v>
                </c:pt>
                <c:pt idx="11444">
                  <c:v>-3.4140625</c:v>
                </c:pt>
                <c:pt idx="11445">
                  <c:v>-3.4140625</c:v>
                </c:pt>
                <c:pt idx="11446">
                  <c:v>-3.4140625</c:v>
                </c:pt>
                <c:pt idx="11447">
                  <c:v>-3.4140625</c:v>
                </c:pt>
                <c:pt idx="11448">
                  <c:v>-3.4140625</c:v>
                </c:pt>
                <c:pt idx="11449">
                  <c:v>-3.4140625</c:v>
                </c:pt>
                <c:pt idx="11450">
                  <c:v>-3.4140625</c:v>
                </c:pt>
                <c:pt idx="11451">
                  <c:v>-3.1953125</c:v>
                </c:pt>
                <c:pt idx="11452">
                  <c:v>-3.1953125</c:v>
                </c:pt>
                <c:pt idx="11453">
                  <c:v>-3.1953125</c:v>
                </c:pt>
                <c:pt idx="11454">
                  <c:v>-3.1953125</c:v>
                </c:pt>
                <c:pt idx="11455">
                  <c:v>-3.1953125</c:v>
                </c:pt>
                <c:pt idx="11456">
                  <c:v>-3.1953125</c:v>
                </c:pt>
                <c:pt idx="11457">
                  <c:v>-3.1953125</c:v>
                </c:pt>
                <c:pt idx="11458">
                  <c:v>-3.1953125</c:v>
                </c:pt>
                <c:pt idx="11459">
                  <c:v>-3.1953125</c:v>
                </c:pt>
                <c:pt idx="11460">
                  <c:v>-3.1953125</c:v>
                </c:pt>
                <c:pt idx="11461">
                  <c:v>-3.1953125</c:v>
                </c:pt>
                <c:pt idx="11462">
                  <c:v>-3.1953125</c:v>
                </c:pt>
                <c:pt idx="11463">
                  <c:v>-3.1953125</c:v>
                </c:pt>
                <c:pt idx="11464">
                  <c:v>-3.1953125</c:v>
                </c:pt>
                <c:pt idx="11465">
                  <c:v>-3.1953125</c:v>
                </c:pt>
                <c:pt idx="11466">
                  <c:v>-3.1953125</c:v>
                </c:pt>
                <c:pt idx="11467">
                  <c:v>-3.1953125</c:v>
                </c:pt>
                <c:pt idx="11468">
                  <c:v>-3.1953125</c:v>
                </c:pt>
                <c:pt idx="11469">
                  <c:v>-3.1953125</c:v>
                </c:pt>
                <c:pt idx="11470">
                  <c:v>-3.1953125</c:v>
                </c:pt>
                <c:pt idx="11471">
                  <c:v>-3.1953125</c:v>
                </c:pt>
                <c:pt idx="11472">
                  <c:v>-3.1953125</c:v>
                </c:pt>
                <c:pt idx="11473">
                  <c:v>-3.1953125</c:v>
                </c:pt>
                <c:pt idx="11474">
                  <c:v>-3.1953125</c:v>
                </c:pt>
                <c:pt idx="11475">
                  <c:v>-3.1953125</c:v>
                </c:pt>
                <c:pt idx="11476">
                  <c:v>-3.1953125</c:v>
                </c:pt>
                <c:pt idx="11477">
                  <c:v>-3.1953125</c:v>
                </c:pt>
                <c:pt idx="11478">
                  <c:v>-3.1953125</c:v>
                </c:pt>
                <c:pt idx="11479">
                  <c:v>-3.1953125</c:v>
                </c:pt>
                <c:pt idx="11480">
                  <c:v>-3.1953125</c:v>
                </c:pt>
                <c:pt idx="11481">
                  <c:v>-3.1953125</c:v>
                </c:pt>
                <c:pt idx="11482">
                  <c:v>-3.1953125</c:v>
                </c:pt>
                <c:pt idx="11483">
                  <c:v>-3.1953125</c:v>
                </c:pt>
                <c:pt idx="11484">
                  <c:v>-3.1953125</c:v>
                </c:pt>
                <c:pt idx="11485">
                  <c:v>-3.1953125</c:v>
                </c:pt>
                <c:pt idx="11486">
                  <c:v>-3.1953125</c:v>
                </c:pt>
                <c:pt idx="11487">
                  <c:v>-3.1953125</c:v>
                </c:pt>
                <c:pt idx="11488">
                  <c:v>-3.1953125</c:v>
                </c:pt>
                <c:pt idx="11489">
                  <c:v>-3.1953125</c:v>
                </c:pt>
                <c:pt idx="11490">
                  <c:v>-3.1953125</c:v>
                </c:pt>
                <c:pt idx="11491">
                  <c:v>-3.1953125</c:v>
                </c:pt>
                <c:pt idx="11492">
                  <c:v>-3.1953125</c:v>
                </c:pt>
                <c:pt idx="11493">
                  <c:v>-3.1953125</c:v>
                </c:pt>
                <c:pt idx="11494">
                  <c:v>-3.1953125</c:v>
                </c:pt>
                <c:pt idx="11495">
                  <c:v>-3.1953125</c:v>
                </c:pt>
                <c:pt idx="11496">
                  <c:v>-3.1953125</c:v>
                </c:pt>
                <c:pt idx="11497">
                  <c:v>-3.1953125</c:v>
                </c:pt>
                <c:pt idx="11498">
                  <c:v>-3.1953125</c:v>
                </c:pt>
                <c:pt idx="11499">
                  <c:v>-3.1953125</c:v>
                </c:pt>
                <c:pt idx="11500">
                  <c:v>-3.1953125</c:v>
                </c:pt>
                <c:pt idx="11501">
                  <c:v>-3.1953125</c:v>
                </c:pt>
                <c:pt idx="11502">
                  <c:v>-3.1953125</c:v>
                </c:pt>
                <c:pt idx="11503">
                  <c:v>-3.1953125</c:v>
                </c:pt>
                <c:pt idx="11504">
                  <c:v>-3.1953125</c:v>
                </c:pt>
                <c:pt idx="11505">
                  <c:v>-3.1953125</c:v>
                </c:pt>
                <c:pt idx="11506">
                  <c:v>-3.1953125</c:v>
                </c:pt>
                <c:pt idx="11507">
                  <c:v>-3.1953125</c:v>
                </c:pt>
                <c:pt idx="11508">
                  <c:v>-3.1953125</c:v>
                </c:pt>
                <c:pt idx="11509">
                  <c:v>-3.1953125</c:v>
                </c:pt>
                <c:pt idx="11510">
                  <c:v>-3.1953125</c:v>
                </c:pt>
                <c:pt idx="11511">
                  <c:v>-3.1953125</c:v>
                </c:pt>
                <c:pt idx="11512">
                  <c:v>-3.1953125</c:v>
                </c:pt>
                <c:pt idx="11513">
                  <c:v>-3.1953125</c:v>
                </c:pt>
                <c:pt idx="11514">
                  <c:v>-3.1953125</c:v>
                </c:pt>
                <c:pt idx="11515">
                  <c:v>-3.1953125</c:v>
                </c:pt>
                <c:pt idx="11516">
                  <c:v>-3.1953125</c:v>
                </c:pt>
                <c:pt idx="11517">
                  <c:v>-3.1953125</c:v>
                </c:pt>
                <c:pt idx="11518">
                  <c:v>-3.1953125</c:v>
                </c:pt>
                <c:pt idx="11519">
                  <c:v>-3.1953125</c:v>
                </c:pt>
                <c:pt idx="11520">
                  <c:v>-3.1953125</c:v>
                </c:pt>
                <c:pt idx="11521">
                  <c:v>-3.1953125</c:v>
                </c:pt>
                <c:pt idx="11522">
                  <c:v>-3.1953125</c:v>
                </c:pt>
                <c:pt idx="11523">
                  <c:v>-3.1953125</c:v>
                </c:pt>
                <c:pt idx="11524">
                  <c:v>-3.1953125</c:v>
                </c:pt>
                <c:pt idx="11525">
                  <c:v>-3.1953125</c:v>
                </c:pt>
                <c:pt idx="11526">
                  <c:v>-3.1953125</c:v>
                </c:pt>
                <c:pt idx="11527">
                  <c:v>-3.1953125</c:v>
                </c:pt>
                <c:pt idx="11528">
                  <c:v>-3.1953125</c:v>
                </c:pt>
                <c:pt idx="11529">
                  <c:v>-3.1953125</c:v>
                </c:pt>
                <c:pt idx="11530">
                  <c:v>-3.1953125</c:v>
                </c:pt>
                <c:pt idx="11531">
                  <c:v>-3.1953125</c:v>
                </c:pt>
                <c:pt idx="11532">
                  <c:v>-3.1953125</c:v>
                </c:pt>
                <c:pt idx="11533">
                  <c:v>-3.1953125</c:v>
                </c:pt>
                <c:pt idx="11534">
                  <c:v>-3.1953125</c:v>
                </c:pt>
                <c:pt idx="11535">
                  <c:v>-3.1953125</c:v>
                </c:pt>
                <c:pt idx="11536">
                  <c:v>-3.1953125</c:v>
                </c:pt>
                <c:pt idx="11537">
                  <c:v>-3.1953125</c:v>
                </c:pt>
                <c:pt idx="11538">
                  <c:v>-3.1953125</c:v>
                </c:pt>
                <c:pt idx="11539">
                  <c:v>-3.1953125</c:v>
                </c:pt>
                <c:pt idx="11540">
                  <c:v>-3.1953125</c:v>
                </c:pt>
                <c:pt idx="11541">
                  <c:v>-3.1953125</c:v>
                </c:pt>
                <c:pt idx="11542">
                  <c:v>-3.1953125</c:v>
                </c:pt>
                <c:pt idx="11543">
                  <c:v>-3.1953125</c:v>
                </c:pt>
                <c:pt idx="11544">
                  <c:v>-3.1953125</c:v>
                </c:pt>
                <c:pt idx="11545">
                  <c:v>-3.1953125</c:v>
                </c:pt>
                <c:pt idx="11546">
                  <c:v>-3.1953125</c:v>
                </c:pt>
                <c:pt idx="11547">
                  <c:v>-3.1953125</c:v>
                </c:pt>
                <c:pt idx="11548">
                  <c:v>-3.1953125</c:v>
                </c:pt>
                <c:pt idx="11549">
                  <c:v>-3.1953125</c:v>
                </c:pt>
                <c:pt idx="11550">
                  <c:v>-3.1953125</c:v>
                </c:pt>
                <c:pt idx="11551">
                  <c:v>-3.1953125</c:v>
                </c:pt>
                <c:pt idx="11552">
                  <c:v>-3.1953125</c:v>
                </c:pt>
                <c:pt idx="11553">
                  <c:v>-3.1953125</c:v>
                </c:pt>
                <c:pt idx="11554">
                  <c:v>-3.1953125</c:v>
                </c:pt>
                <c:pt idx="11555">
                  <c:v>-3.1953125</c:v>
                </c:pt>
                <c:pt idx="11556">
                  <c:v>-3.1953125</c:v>
                </c:pt>
                <c:pt idx="11557">
                  <c:v>-3.1953125</c:v>
                </c:pt>
                <c:pt idx="11558">
                  <c:v>-3.1953125</c:v>
                </c:pt>
                <c:pt idx="11559">
                  <c:v>-3.1953125</c:v>
                </c:pt>
                <c:pt idx="11560">
                  <c:v>-3.1953125</c:v>
                </c:pt>
                <c:pt idx="11561">
                  <c:v>-3.14453125</c:v>
                </c:pt>
                <c:pt idx="11562">
                  <c:v>-3.14453125</c:v>
                </c:pt>
                <c:pt idx="11563">
                  <c:v>-3.14453125</c:v>
                </c:pt>
                <c:pt idx="11564">
                  <c:v>-3.14453125</c:v>
                </c:pt>
                <c:pt idx="11565">
                  <c:v>-3.14453125</c:v>
                </c:pt>
                <c:pt idx="11566">
                  <c:v>-3.14453125</c:v>
                </c:pt>
                <c:pt idx="11567">
                  <c:v>-3.14453125</c:v>
                </c:pt>
                <c:pt idx="11568">
                  <c:v>-3.14453125</c:v>
                </c:pt>
                <c:pt idx="11569">
                  <c:v>-3.14453125</c:v>
                </c:pt>
                <c:pt idx="11570">
                  <c:v>-3.14453125</c:v>
                </c:pt>
                <c:pt idx="11571">
                  <c:v>-3.14453125</c:v>
                </c:pt>
                <c:pt idx="11572">
                  <c:v>-3.14453125</c:v>
                </c:pt>
                <c:pt idx="11573">
                  <c:v>-3.14453125</c:v>
                </c:pt>
                <c:pt idx="11574">
                  <c:v>-3.14453125</c:v>
                </c:pt>
                <c:pt idx="11575">
                  <c:v>-3.14453125</c:v>
                </c:pt>
                <c:pt idx="11576">
                  <c:v>-3.14453125</c:v>
                </c:pt>
                <c:pt idx="11577">
                  <c:v>-3.14453125</c:v>
                </c:pt>
                <c:pt idx="11578">
                  <c:v>-3.14453125</c:v>
                </c:pt>
                <c:pt idx="11579">
                  <c:v>-3.14453125</c:v>
                </c:pt>
                <c:pt idx="11580">
                  <c:v>-3.14453125</c:v>
                </c:pt>
                <c:pt idx="11581">
                  <c:v>-3.14453125</c:v>
                </c:pt>
                <c:pt idx="11582">
                  <c:v>-3.14453125</c:v>
                </c:pt>
                <c:pt idx="11583">
                  <c:v>-3.14453125</c:v>
                </c:pt>
                <c:pt idx="11584">
                  <c:v>-3.14453125</c:v>
                </c:pt>
                <c:pt idx="11585">
                  <c:v>-3.14453125</c:v>
                </c:pt>
                <c:pt idx="11586">
                  <c:v>-3.14453125</c:v>
                </c:pt>
                <c:pt idx="11587">
                  <c:v>-3.14453125</c:v>
                </c:pt>
                <c:pt idx="11588">
                  <c:v>-3.14453125</c:v>
                </c:pt>
                <c:pt idx="11589">
                  <c:v>-3.14453125</c:v>
                </c:pt>
                <c:pt idx="11590">
                  <c:v>-3.14453125</c:v>
                </c:pt>
                <c:pt idx="11591">
                  <c:v>-3.14453125</c:v>
                </c:pt>
                <c:pt idx="11592">
                  <c:v>-3.14453125</c:v>
                </c:pt>
                <c:pt idx="11593">
                  <c:v>-3.14453125</c:v>
                </c:pt>
                <c:pt idx="11594">
                  <c:v>-3.14453125</c:v>
                </c:pt>
                <c:pt idx="11595">
                  <c:v>-3.14453125</c:v>
                </c:pt>
                <c:pt idx="11596">
                  <c:v>-3.14453125</c:v>
                </c:pt>
                <c:pt idx="11597">
                  <c:v>-3.14453125</c:v>
                </c:pt>
                <c:pt idx="11598">
                  <c:v>-3.14453125</c:v>
                </c:pt>
                <c:pt idx="11599">
                  <c:v>-3.14453125</c:v>
                </c:pt>
                <c:pt idx="11600">
                  <c:v>-3.14453125</c:v>
                </c:pt>
                <c:pt idx="11601">
                  <c:v>-3.14453125</c:v>
                </c:pt>
                <c:pt idx="11602">
                  <c:v>-3.14453125</c:v>
                </c:pt>
                <c:pt idx="11603">
                  <c:v>-3.14453125</c:v>
                </c:pt>
                <c:pt idx="11604">
                  <c:v>-3.14453125</c:v>
                </c:pt>
                <c:pt idx="11605">
                  <c:v>-3.14453125</c:v>
                </c:pt>
                <c:pt idx="11606">
                  <c:v>-3.14453125</c:v>
                </c:pt>
                <c:pt idx="11607">
                  <c:v>-3.14453125</c:v>
                </c:pt>
                <c:pt idx="11608">
                  <c:v>-3.14453125</c:v>
                </c:pt>
                <c:pt idx="11609">
                  <c:v>-3.14453125</c:v>
                </c:pt>
                <c:pt idx="11610">
                  <c:v>-3.14453125</c:v>
                </c:pt>
                <c:pt idx="11611">
                  <c:v>-3.14453125</c:v>
                </c:pt>
                <c:pt idx="11612">
                  <c:v>-3.14453125</c:v>
                </c:pt>
                <c:pt idx="11613">
                  <c:v>-3.14453125</c:v>
                </c:pt>
                <c:pt idx="11614">
                  <c:v>-3.14453125</c:v>
                </c:pt>
                <c:pt idx="11615">
                  <c:v>-3.14453125</c:v>
                </c:pt>
                <c:pt idx="11616">
                  <c:v>-3.14453125</c:v>
                </c:pt>
                <c:pt idx="11617">
                  <c:v>-3.14453125</c:v>
                </c:pt>
                <c:pt idx="11618">
                  <c:v>-3.14453125</c:v>
                </c:pt>
                <c:pt idx="11619">
                  <c:v>-3.14453125</c:v>
                </c:pt>
                <c:pt idx="11620">
                  <c:v>-3.14453125</c:v>
                </c:pt>
                <c:pt idx="11621">
                  <c:v>-3.14453125</c:v>
                </c:pt>
                <c:pt idx="11622">
                  <c:v>-3.14453125</c:v>
                </c:pt>
                <c:pt idx="11623">
                  <c:v>-3.14453125</c:v>
                </c:pt>
                <c:pt idx="11624">
                  <c:v>-3.14453125</c:v>
                </c:pt>
                <c:pt idx="11625">
                  <c:v>-3.14453125</c:v>
                </c:pt>
                <c:pt idx="11626">
                  <c:v>-3.14453125</c:v>
                </c:pt>
                <c:pt idx="11627">
                  <c:v>-3.14453125</c:v>
                </c:pt>
                <c:pt idx="11628">
                  <c:v>-3.14453125</c:v>
                </c:pt>
                <c:pt idx="11629">
                  <c:v>-3.14453125</c:v>
                </c:pt>
                <c:pt idx="11630">
                  <c:v>-3.14453125</c:v>
                </c:pt>
                <c:pt idx="11631">
                  <c:v>-3.14453125</c:v>
                </c:pt>
                <c:pt idx="11632">
                  <c:v>-3.14453125</c:v>
                </c:pt>
                <c:pt idx="11633">
                  <c:v>-3.14453125</c:v>
                </c:pt>
                <c:pt idx="11634">
                  <c:v>-3.14453125</c:v>
                </c:pt>
                <c:pt idx="11635">
                  <c:v>-3.14453125</c:v>
                </c:pt>
                <c:pt idx="11636">
                  <c:v>-3.14453125</c:v>
                </c:pt>
                <c:pt idx="11637">
                  <c:v>-3.14453125</c:v>
                </c:pt>
                <c:pt idx="11638">
                  <c:v>-3.14453125</c:v>
                </c:pt>
                <c:pt idx="11639">
                  <c:v>-3.14453125</c:v>
                </c:pt>
                <c:pt idx="11640">
                  <c:v>-3.14453125</c:v>
                </c:pt>
                <c:pt idx="11641">
                  <c:v>-3.14453125</c:v>
                </c:pt>
                <c:pt idx="11642">
                  <c:v>-3.14453125</c:v>
                </c:pt>
                <c:pt idx="11643">
                  <c:v>-3.14453125</c:v>
                </c:pt>
                <c:pt idx="11644">
                  <c:v>-3.14453125</c:v>
                </c:pt>
                <c:pt idx="11645">
                  <c:v>-3.14453125</c:v>
                </c:pt>
                <c:pt idx="11646">
                  <c:v>-3.14453125</c:v>
                </c:pt>
                <c:pt idx="11647">
                  <c:v>-3.14453125</c:v>
                </c:pt>
                <c:pt idx="11648">
                  <c:v>-3.14453125</c:v>
                </c:pt>
                <c:pt idx="11649">
                  <c:v>-3.14453125</c:v>
                </c:pt>
                <c:pt idx="11650">
                  <c:v>-3.14453125</c:v>
                </c:pt>
                <c:pt idx="11651">
                  <c:v>-3.14453125</c:v>
                </c:pt>
                <c:pt idx="11652">
                  <c:v>-3.14453125</c:v>
                </c:pt>
                <c:pt idx="11653">
                  <c:v>-3.14453125</c:v>
                </c:pt>
                <c:pt idx="11654">
                  <c:v>-3.14453125</c:v>
                </c:pt>
                <c:pt idx="11655">
                  <c:v>-3.14453125</c:v>
                </c:pt>
                <c:pt idx="11656">
                  <c:v>-3.14453125</c:v>
                </c:pt>
                <c:pt idx="11657">
                  <c:v>-3.14453125</c:v>
                </c:pt>
                <c:pt idx="11658">
                  <c:v>-3.14453125</c:v>
                </c:pt>
                <c:pt idx="11659">
                  <c:v>-3.14453125</c:v>
                </c:pt>
                <c:pt idx="11660">
                  <c:v>-3.14453125</c:v>
                </c:pt>
                <c:pt idx="11661">
                  <c:v>-3.14453125</c:v>
                </c:pt>
                <c:pt idx="11662">
                  <c:v>-3.14453125</c:v>
                </c:pt>
                <c:pt idx="11663">
                  <c:v>-3.14453125</c:v>
                </c:pt>
                <c:pt idx="11664">
                  <c:v>-3.14453125</c:v>
                </c:pt>
                <c:pt idx="11665">
                  <c:v>-3.14453125</c:v>
                </c:pt>
                <c:pt idx="11666">
                  <c:v>-3.14453125</c:v>
                </c:pt>
                <c:pt idx="11667">
                  <c:v>-3.14453125</c:v>
                </c:pt>
                <c:pt idx="11668">
                  <c:v>-3.14453125</c:v>
                </c:pt>
                <c:pt idx="11669">
                  <c:v>-3.14453125</c:v>
                </c:pt>
                <c:pt idx="11670">
                  <c:v>-3.14453125</c:v>
                </c:pt>
                <c:pt idx="11671">
                  <c:v>-3.14453125</c:v>
                </c:pt>
                <c:pt idx="11672">
                  <c:v>-3.14453125</c:v>
                </c:pt>
                <c:pt idx="11673">
                  <c:v>-3.14453125</c:v>
                </c:pt>
                <c:pt idx="11674">
                  <c:v>-3.14453125</c:v>
                </c:pt>
                <c:pt idx="11675">
                  <c:v>-3.14453125</c:v>
                </c:pt>
                <c:pt idx="11676">
                  <c:v>-3.14453125</c:v>
                </c:pt>
                <c:pt idx="11677">
                  <c:v>-3.14453125</c:v>
                </c:pt>
                <c:pt idx="11678">
                  <c:v>-3.14453125</c:v>
                </c:pt>
                <c:pt idx="11679">
                  <c:v>-3.14453125</c:v>
                </c:pt>
                <c:pt idx="11680">
                  <c:v>-3.14453125</c:v>
                </c:pt>
                <c:pt idx="11681">
                  <c:v>-3.14453125</c:v>
                </c:pt>
                <c:pt idx="11682">
                  <c:v>-3.14453125</c:v>
                </c:pt>
                <c:pt idx="11683">
                  <c:v>-3.13671875</c:v>
                </c:pt>
                <c:pt idx="11684">
                  <c:v>-3.13671875</c:v>
                </c:pt>
                <c:pt idx="11685">
                  <c:v>-3.13671875</c:v>
                </c:pt>
                <c:pt idx="11686">
                  <c:v>-3.13671875</c:v>
                </c:pt>
                <c:pt idx="11687">
                  <c:v>-3.13671875</c:v>
                </c:pt>
                <c:pt idx="11688">
                  <c:v>-3.13671875</c:v>
                </c:pt>
                <c:pt idx="11689">
                  <c:v>-3.13671875</c:v>
                </c:pt>
                <c:pt idx="11690">
                  <c:v>-3.13671875</c:v>
                </c:pt>
                <c:pt idx="11691">
                  <c:v>-3.13671875</c:v>
                </c:pt>
                <c:pt idx="11692">
                  <c:v>-3.13671875</c:v>
                </c:pt>
                <c:pt idx="11693">
                  <c:v>-3.13671875</c:v>
                </c:pt>
                <c:pt idx="11694">
                  <c:v>-3.13671875</c:v>
                </c:pt>
                <c:pt idx="11695">
                  <c:v>-3.13671875</c:v>
                </c:pt>
                <c:pt idx="11696">
                  <c:v>-3.13671875</c:v>
                </c:pt>
                <c:pt idx="11697">
                  <c:v>-3.13671875</c:v>
                </c:pt>
                <c:pt idx="11698">
                  <c:v>-3.13671875</c:v>
                </c:pt>
                <c:pt idx="11699">
                  <c:v>-3.13671875</c:v>
                </c:pt>
                <c:pt idx="11700">
                  <c:v>-3.13671875</c:v>
                </c:pt>
                <c:pt idx="11701">
                  <c:v>-3.13671875</c:v>
                </c:pt>
                <c:pt idx="11702">
                  <c:v>-3.13671875</c:v>
                </c:pt>
                <c:pt idx="11703">
                  <c:v>-3.13671875</c:v>
                </c:pt>
                <c:pt idx="11704">
                  <c:v>-3.13671875</c:v>
                </c:pt>
                <c:pt idx="11705">
                  <c:v>-3.13671875</c:v>
                </c:pt>
                <c:pt idx="11706">
                  <c:v>-3.13671875</c:v>
                </c:pt>
                <c:pt idx="11707">
                  <c:v>-3.13671875</c:v>
                </c:pt>
                <c:pt idx="11708">
                  <c:v>-3.13671875</c:v>
                </c:pt>
                <c:pt idx="11709">
                  <c:v>-3.13671875</c:v>
                </c:pt>
                <c:pt idx="11710">
                  <c:v>-3.13671875</c:v>
                </c:pt>
                <c:pt idx="11711">
                  <c:v>-3.13671875</c:v>
                </c:pt>
                <c:pt idx="11712">
                  <c:v>-3.13671875</c:v>
                </c:pt>
                <c:pt idx="11713">
                  <c:v>-3.13671875</c:v>
                </c:pt>
                <c:pt idx="11714">
                  <c:v>-3.13671875</c:v>
                </c:pt>
                <c:pt idx="11715">
                  <c:v>-3.13671875</c:v>
                </c:pt>
                <c:pt idx="11716">
                  <c:v>-3.13671875</c:v>
                </c:pt>
                <c:pt idx="11717">
                  <c:v>-3.13671875</c:v>
                </c:pt>
                <c:pt idx="11718">
                  <c:v>-3.13671875</c:v>
                </c:pt>
                <c:pt idx="11719">
                  <c:v>-3.13671875</c:v>
                </c:pt>
                <c:pt idx="11720">
                  <c:v>-3.13671875</c:v>
                </c:pt>
                <c:pt idx="11721">
                  <c:v>-3.13671875</c:v>
                </c:pt>
                <c:pt idx="11722">
                  <c:v>-3.13671875</c:v>
                </c:pt>
                <c:pt idx="11723">
                  <c:v>-3.13671875</c:v>
                </c:pt>
                <c:pt idx="11724">
                  <c:v>-3.13671875</c:v>
                </c:pt>
                <c:pt idx="11725">
                  <c:v>-3.13671875</c:v>
                </c:pt>
                <c:pt idx="11726">
                  <c:v>-3.13671875</c:v>
                </c:pt>
                <c:pt idx="11727">
                  <c:v>-3.13671875</c:v>
                </c:pt>
                <c:pt idx="11728">
                  <c:v>-3.13671875</c:v>
                </c:pt>
                <c:pt idx="11729">
                  <c:v>-3.13671875</c:v>
                </c:pt>
                <c:pt idx="11730">
                  <c:v>-3.13671875</c:v>
                </c:pt>
                <c:pt idx="11731">
                  <c:v>-3.13671875</c:v>
                </c:pt>
                <c:pt idx="11732">
                  <c:v>-3.13671875</c:v>
                </c:pt>
                <c:pt idx="11733">
                  <c:v>-3.13671875</c:v>
                </c:pt>
                <c:pt idx="11734">
                  <c:v>-3.13671875</c:v>
                </c:pt>
                <c:pt idx="11735">
                  <c:v>-3.13671875</c:v>
                </c:pt>
                <c:pt idx="11736">
                  <c:v>-3.13671875</c:v>
                </c:pt>
                <c:pt idx="11737">
                  <c:v>-3.13671875</c:v>
                </c:pt>
                <c:pt idx="11738">
                  <c:v>-3.13671875</c:v>
                </c:pt>
                <c:pt idx="11739">
                  <c:v>-3.13671875</c:v>
                </c:pt>
                <c:pt idx="11740">
                  <c:v>-3.13671875</c:v>
                </c:pt>
                <c:pt idx="11741">
                  <c:v>-3.13671875</c:v>
                </c:pt>
                <c:pt idx="11742">
                  <c:v>-3.13671875</c:v>
                </c:pt>
                <c:pt idx="11743">
                  <c:v>-3.13671875</c:v>
                </c:pt>
                <c:pt idx="11744">
                  <c:v>-3.13671875</c:v>
                </c:pt>
                <c:pt idx="11745">
                  <c:v>-3.13671875</c:v>
                </c:pt>
                <c:pt idx="11746">
                  <c:v>-3.13671875</c:v>
                </c:pt>
                <c:pt idx="11747">
                  <c:v>-3.13671875</c:v>
                </c:pt>
                <c:pt idx="11748">
                  <c:v>-3.13671875</c:v>
                </c:pt>
                <c:pt idx="11749">
                  <c:v>-3.13671875</c:v>
                </c:pt>
                <c:pt idx="11750">
                  <c:v>-3.13671875</c:v>
                </c:pt>
                <c:pt idx="11751">
                  <c:v>-3.13671875</c:v>
                </c:pt>
                <c:pt idx="11752">
                  <c:v>-3.13671875</c:v>
                </c:pt>
                <c:pt idx="11753">
                  <c:v>-3.13671875</c:v>
                </c:pt>
                <c:pt idx="11754">
                  <c:v>-3.13671875</c:v>
                </c:pt>
                <c:pt idx="11755">
                  <c:v>-3.13671875</c:v>
                </c:pt>
                <c:pt idx="11756">
                  <c:v>-3.13671875</c:v>
                </c:pt>
                <c:pt idx="11757">
                  <c:v>-3.13671875</c:v>
                </c:pt>
                <c:pt idx="11758">
                  <c:v>-3.13671875</c:v>
                </c:pt>
                <c:pt idx="11759">
                  <c:v>-3.13671875</c:v>
                </c:pt>
                <c:pt idx="11760">
                  <c:v>-3.13671875</c:v>
                </c:pt>
                <c:pt idx="11761">
                  <c:v>-3.13671875</c:v>
                </c:pt>
                <c:pt idx="11762">
                  <c:v>-3.13671875</c:v>
                </c:pt>
                <c:pt idx="11763">
                  <c:v>-3.13671875</c:v>
                </c:pt>
                <c:pt idx="11764">
                  <c:v>-3.13671875</c:v>
                </c:pt>
                <c:pt idx="11765">
                  <c:v>-3.13671875</c:v>
                </c:pt>
                <c:pt idx="11766">
                  <c:v>-3.13671875</c:v>
                </c:pt>
                <c:pt idx="11767">
                  <c:v>-3.13671875</c:v>
                </c:pt>
                <c:pt idx="11768">
                  <c:v>-3.13671875</c:v>
                </c:pt>
                <c:pt idx="11769">
                  <c:v>-3.13671875</c:v>
                </c:pt>
                <c:pt idx="11770">
                  <c:v>-3.13671875</c:v>
                </c:pt>
                <c:pt idx="11771">
                  <c:v>-3.13671875</c:v>
                </c:pt>
                <c:pt idx="11772">
                  <c:v>-3.13671875</c:v>
                </c:pt>
                <c:pt idx="11773">
                  <c:v>-3.13671875</c:v>
                </c:pt>
                <c:pt idx="11774">
                  <c:v>-2.76171875</c:v>
                </c:pt>
                <c:pt idx="11775">
                  <c:v>-2.76171875</c:v>
                </c:pt>
                <c:pt idx="11776">
                  <c:v>-2.76171875</c:v>
                </c:pt>
                <c:pt idx="11777">
                  <c:v>-2.76171875</c:v>
                </c:pt>
                <c:pt idx="11778">
                  <c:v>-2.76171875</c:v>
                </c:pt>
                <c:pt idx="11779">
                  <c:v>-2.76171875</c:v>
                </c:pt>
                <c:pt idx="11780">
                  <c:v>-2.76171875</c:v>
                </c:pt>
                <c:pt idx="11781">
                  <c:v>-2.76171875</c:v>
                </c:pt>
                <c:pt idx="11782">
                  <c:v>-2.76171875</c:v>
                </c:pt>
                <c:pt idx="11783">
                  <c:v>-2.76171875</c:v>
                </c:pt>
                <c:pt idx="11784">
                  <c:v>-2.76171875</c:v>
                </c:pt>
                <c:pt idx="11785">
                  <c:v>-2.76171875</c:v>
                </c:pt>
                <c:pt idx="11786">
                  <c:v>-2.76171875</c:v>
                </c:pt>
                <c:pt idx="11787">
                  <c:v>-2.76171875</c:v>
                </c:pt>
                <c:pt idx="11788">
                  <c:v>-2.76171875</c:v>
                </c:pt>
                <c:pt idx="11789">
                  <c:v>-2.76171875</c:v>
                </c:pt>
                <c:pt idx="11790">
                  <c:v>-2.76171875</c:v>
                </c:pt>
                <c:pt idx="11791">
                  <c:v>-2.76171875</c:v>
                </c:pt>
                <c:pt idx="11792">
                  <c:v>-2.76171875</c:v>
                </c:pt>
                <c:pt idx="11793">
                  <c:v>-2.76171875</c:v>
                </c:pt>
                <c:pt idx="11794">
                  <c:v>-2.76171875</c:v>
                </c:pt>
                <c:pt idx="11795">
                  <c:v>-2.76171875</c:v>
                </c:pt>
                <c:pt idx="11796">
                  <c:v>-2.76171875</c:v>
                </c:pt>
                <c:pt idx="11797">
                  <c:v>-2.76171875</c:v>
                </c:pt>
                <c:pt idx="11798">
                  <c:v>-2.76171875</c:v>
                </c:pt>
                <c:pt idx="11799">
                  <c:v>-2.76171875</c:v>
                </c:pt>
                <c:pt idx="11800">
                  <c:v>-2.76171875</c:v>
                </c:pt>
                <c:pt idx="11801">
                  <c:v>-2.76171875</c:v>
                </c:pt>
                <c:pt idx="11802">
                  <c:v>-2.76171875</c:v>
                </c:pt>
                <c:pt idx="11803">
                  <c:v>-2.76171875</c:v>
                </c:pt>
                <c:pt idx="11804">
                  <c:v>-2.76171875</c:v>
                </c:pt>
                <c:pt idx="11805">
                  <c:v>-2.76171875</c:v>
                </c:pt>
                <c:pt idx="11806">
                  <c:v>-2.76171875</c:v>
                </c:pt>
                <c:pt idx="11807">
                  <c:v>-2.76171875</c:v>
                </c:pt>
                <c:pt idx="11808">
                  <c:v>-2.76171875</c:v>
                </c:pt>
                <c:pt idx="11809">
                  <c:v>-2.76171875</c:v>
                </c:pt>
                <c:pt idx="11810">
                  <c:v>-2.76171875</c:v>
                </c:pt>
                <c:pt idx="11811">
                  <c:v>-2.76171875</c:v>
                </c:pt>
                <c:pt idx="11812">
                  <c:v>-2.76171875</c:v>
                </c:pt>
                <c:pt idx="11813">
                  <c:v>-2.76171875</c:v>
                </c:pt>
                <c:pt idx="11814">
                  <c:v>-2.76171875</c:v>
                </c:pt>
                <c:pt idx="11815">
                  <c:v>-2.76171875</c:v>
                </c:pt>
                <c:pt idx="11816">
                  <c:v>-2.76171875</c:v>
                </c:pt>
                <c:pt idx="11817">
                  <c:v>-2.76171875</c:v>
                </c:pt>
                <c:pt idx="11818">
                  <c:v>-2.76171875</c:v>
                </c:pt>
                <c:pt idx="11819">
                  <c:v>-2.76171875</c:v>
                </c:pt>
                <c:pt idx="11820">
                  <c:v>-2.76171875</c:v>
                </c:pt>
                <c:pt idx="11821">
                  <c:v>-2.76171875</c:v>
                </c:pt>
                <c:pt idx="11822">
                  <c:v>-2.76171875</c:v>
                </c:pt>
                <c:pt idx="11823">
                  <c:v>-2.76171875</c:v>
                </c:pt>
                <c:pt idx="11824">
                  <c:v>-2.76171875</c:v>
                </c:pt>
                <c:pt idx="11825">
                  <c:v>-2.76171875</c:v>
                </c:pt>
                <c:pt idx="11826">
                  <c:v>-2.76171875</c:v>
                </c:pt>
                <c:pt idx="11827">
                  <c:v>-2.76171875</c:v>
                </c:pt>
                <c:pt idx="11828">
                  <c:v>-2.76171875</c:v>
                </c:pt>
                <c:pt idx="11829">
                  <c:v>-2.76171875</c:v>
                </c:pt>
                <c:pt idx="11830">
                  <c:v>-2.76171875</c:v>
                </c:pt>
                <c:pt idx="11831">
                  <c:v>-2.76171875</c:v>
                </c:pt>
                <c:pt idx="11832">
                  <c:v>-2.76171875</c:v>
                </c:pt>
                <c:pt idx="11833">
                  <c:v>-2.76171875</c:v>
                </c:pt>
                <c:pt idx="11834">
                  <c:v>-2.76171875</c:v>
                </c:pt>
                <c:pt idx="11835">
                  <c:v>-2.76171875</c:v>
                </c:pt>
                <c:pt idx="11836">
                  <c:v>-2.76171875</c:v>
                </c:pt>
                <c:pt idx="11837">
                  <c:v>-2.76171875</c:v>
                </c:pt>
                <c:pt idx="11838">
                  <c:v>-2.76171875</c:v>
                </c:pt>
                <c:pt idx="11839">
                  <c:v>-2.76171875</c:v>
                </c:pt>
                <c:pt idx="11840">
                  <c:v>-2.76171875</c:v>
                </c:pt>
                <c:pt idx="11841">
                  <c:v>-2.76171875</c:v>
                </c:pt>
                <c:pt idx="11842">
                  <c:v>-2.76171875</c:v>
                </c:pt>
                <c:pt idx="11843">
                  <c:v>-2.76171875</c:v>
                </c:pt>
                <c:pt idx="11844">
                  <c:v>-2.76171875</c:v>
                </c:pt>
                <c:pt idx="11845">
                  <c:v>-2.76171875</c:v>
                </c:pt>
                <c:pt idx="11846">
                  <c:v>-2.76171875</c:v>
                </c:pt>
                <c:pt idx="11847">
                  <c:v>-2.76171875</c:v>
                </c:pt>
                <c:pt idx="11848">
                  <c:v>-2.76171875</c:v>
                </c:pt>
                <c:pt idx="11849">
                  <c:v>-2.76171875</c:v>
                </c:pt>
                <c:pt idx="11850">
                  <c:v>-2.76171875</c:v>
                </c:pt>
                <c:pt idx="11851">
                  <c:v>-2.76171875</c:v>
                </c:pt>
                <c:pt idx="11852">
                  <c:v>-2.76171875</c:v>
                </c:pt>
                <c:pt idx="11853">
                  <c:v>-2.76171875</c:v>
                </c:pt>
                <c:pt idx="11854">
                  <c:v>-2.76171875</c:v>
                </c:pt>
                <c:pt idx="11855">
                  <c:v>-2.76171875</c:v>
                </c:pt>
                <c:pt idx="11856">
                  <c:v>-2.76171875</c:v>
                </c:pt>
                <c:pt idx="11857">
                  <c:v>-2.76171875</c:v>
                </c:pt>
                <c:pt idx="11858">
                  <c:v>-2.76171875</c:v>
                </c:pt>
                <c:pt idx="11859">
                  <c:v>-2.76171875</c:v>
                </c:pt>
                <c:pt idx="11860">
                  <c:v>-2.76171875</c:v>
                </c:pt>
                <c:pt idx="11861">
                  <c:v>-2.76171875</c:v>
                </c:pt>
                <c:pt idx="11862">
                  <c:v>-2.76171875</c:v>
                </c:pt>
                <c:pt idx="11863">
                  <c:v>-2.69140625</c:v>
                </c:pt>
                <c:pt idx="11864">
                  <c:v>-2.69140625</c:v>
                </c:pt>
                <c:pt idx="11865">
                  <c:v>-2.69140625</c:v>
                </c:pt>
                <c:pt idx="11866">
                  <c:v>-2.69140625</c:v>
                </c:pt>
                <c:pt idx="11867">
                  <c:v>-2.69140625</c:v>
                </c:pt>
                <c:pt idx="11868">
                  <c:v>-2.69140625</c:v>
                </c:pt>
                <c:pt idx="11869">
                  <c:v>-2.69140625</c:v>
                </c:pt>
                <c:pt idx="11870">
                  <c:v>-2.69140625</c:v>
                </c:pt>
                <c:pt idx="11871">
                  <c:v>-2.69140625</c:v>
                </c:pt>
                <c:pt idx="11872">
                  <c:v>-2.69140625</c:v>
                </c:pt>
                <c:pt idx="11873">
                  <c:v>-2.69140625</c:v>
                </c:pt>
                <c:pt idx="11874">
                  <c:v>-2.69140625</c:v>
                </c:pt>
                <c:pt idx="11875">
                  <c:v>-2.69140625</c:v>
                </c:pt>
                <c:pt idx="11876">
                  <c:v>-2.69140625</c:v>
                </c:pt>
                <c:pt idx="11877">
                  <c:v>-2.69140625</c:v>
                </c:pt>
                <c:pt idx="11878">
                  <c:v>-2.69140625</c:v>
                </c:pt>
                <c:pt idx="11879">
                  <c:v>-2.69140625</c:v>
                </c:pt>
                <c:pt idx="11880">
                  <c:v>-2.69140625</c:v>
                </c:pt>
                <c:pt idx="11881">
                  <c:v>-2.69140625</c:v>
                </c:pt>
                <c:pt idx="11882">
                  <c:v>-2.69140625</c:v>
                </c:pt>
                <c:pt idx="11883">
                  <c:v>-2.69140625</c:v>
                </c:pt>
                <c:pt idx="11884">
                  <c:v>-2.69140625</c:v>
                </c:pt>
                <c:pt idx="11885">
                  <c:v>-2.69140625</c:v>
                </c:pt>
                <c:pt idx="11886">
                  <c:v>-2.69140625</c:v>
                </c:pt>
                <c:pt idx="11887">
                  <c:v>-2.69140625</c:v>
                </c:pt>
                <c:pt idx="11888">
                  <c:v>-2.69140625</c:v>
                </c:pt>
                <c:pt idx="11889">
                  <c:v>-2.69140625</c:v>
                </c:pt>
                <c:pt idx="11890">
                  <c:v>-2.69140625</c:v>
                </c:pt>
                <c:pt idx="11891">
                  <c:v>-2.69140625</c:v>
                </c:pt>
                <c:pt idx="11892">
                  <c:v>-2.69140625</c:v>
                </c:pt>
                <c:pt idx="11893">
                  <c:v>-2.69140625</c:v>
                </c:pt>
                <c:pt idx="11894">
                  <c:v>-2.69140625</c:v>
                </c:pt>
                <c:pt idx="11895">
                  <c:v>-2.69140625</c:v>
                </c:pt>
                <c:pt idx="11896">
                  <c:v>-2.69140625</c:v>
                </c:pt>
                <c:pt idx="11897">
                  <c:v>-2.69140625</c:v>
                </c:pt>
                <c:pt idx="11898">
                  <c:v>-2.69140625</c:v>
                </c:pt>
                <c:pt idx="11899">
                  <c:v>-2.69140625</c:v>
                </c:pt>
                <c:pt idx="11900">
                  <c:v>-2.69140625</c:v>
                </c:pt>
                <c:pt idx="11901">
                  <c:v>-2.69140625</c:v>
                </c:pt>
                <c:pt idx="11902">
                  <c:v>-2.69140625</c:v>
                </c:pt>
                <c:pt idx="11903">
                  <c:v>-2.69140625</c:v>
                </c:pt>
                <c:pt idx="11904">
                  <c:v>-2.69140625</c:v>
                </c:pt>
                <c:pt idx="11905">
                  <c:v>-2.69140625</c:v>
                </c:pt>
                <c:pt idx="11906">
                  <c:v>-2.69140625</c:v>
                </c:pt>
                <c:pt idx="11907">
                  <c:v>-2.69140625</c:v>
                </c:pt>
                <c:pt idx="11908">
                  <c:v>-2.69140625</c:v>
                </c:pt>
                <c:pt idx="11909">
                  <c:v>-2.69140625</c:v>
                </c:pt>
                <c:pt idx="11910">
                  <c:v>-2.69140625</c:v>
                </c:pt>
                <c:pt idx="11911">
                  <c:v>-2.69140625</c:v>
                </c:pt>
                <c:pt idx="11912">
                  <c:v>-2.69140625</c:v>
                </c:pt>
                <c:pt idx="11913">
                  <c:v>-2.69140625</c:v>
                </c:pt>
                <c:pt idx="11914">
                  <c:v>-2.69140625</c:v>
                </c:pt>
                <c:pt idx="11915">
                  <c:v>-2.69140625</c:v>
                </c:pt>
                <c:pt idx="11916">
                  <c:v>-2.69140625</c:v>
                </c:pt>
                <c:pt idx="11917">
                  <c:v>-2.69140625</c:v>
                </c:pt>
                <c:pt idx="11918">
                  <c:v>-2.69140625</c:v>
                </c:pt>
                <c:pt idx="11919">
                  <c:v>-2.69140625</c:v>
                </c:pt>
                <c:pt idx="11920">
                  <c:v>-2.69140625</c:v>
                </c:pt>
                <c:pt idx="11921">
                  <c:v>-2.69140625</c:v>
                </c:pt>
                <c:pt idx="11922">
                  <c:v>-2.69140625</c:v>
                </c:pt>
                <c:pt idx="11923">
                  <c:v>-2.69140625</c:v>
                </c:pt>
                <c:pt idx="11924">
                  <c:v>-2.69140625</c:v>
                </c:pt>
                <c:pt idx="11925">
                  <c:v>-2.69140625</c:v>
                </c:pt>
                <c:pt idx="11926">
                  <c:v>-2.69140625</c:v>
                </c:pt>
                <c:pt idx="11927">
                  <c:v>-2.69140625</c:v>
                </c:pt>
                <c:pt idx="11928">
                  <c:v>-2.69140625</c:v>
                </c:pt>
                <c:pt idx="11929">
                  <c:v>-2.69140625</c:v>
                </c:pt>
                <c:pt idx="11930">
                  <c:v>-2.69140625</c:v>
                </c:pt>
                <c:pt idx="11931">
                  <c:v>-2.69140625</c:v>
                </c:pt>
                <c:pt idx="11932">
                  <c:v>-2.69140625</c:v>
                </c:pt>
                <c:pt idx="11933">
                  <c:v>-2.69140625</c:v>
                </c:pt>
                <c:pt idx="11934">
                  <c:v>-2.69140625</c:v>
                </c:pt>
                <c:pt idx="11935">
                  <c:v>-2.69140625</c:v>
                </c:pt>
                <c:pt idx="11936">
                  <c:v>-2.69140625</c:v>
                </c:pt>
                <c:pt idx="11937">
                  <c:v>-2.69140625</c:v>
                </c:pt>
                <c:pt idx="11938">
                  <c:v>-2.69140625</c:v>
                </c:pt>
                <c:pt idx="11939">
                  <c:v>-2.69140625</c:v>
                </c:pt>
                <c:pt idx="11940">
                  <c:v>-2.69140625</c:v>
                </c:pt>
                <c:pt idx="11941">
                  <c:v>-2.69140625</c:v>
                </c:pt>
                <c:pt idx="11942">
                  <c:v>-2.69140625</c:v>
                </c:pt>
                <c:pt idx="11943">
                  <c:v>-2.69140625</c:v>
                </c:pt>
                <c:pt idx="11944">
                  <c:v>-2.69140625</c:v>
                </c:pt>
                <c:pt idx="11945">
                  <c:v>-2.69140625</c:v>
                </c:pt>
                <c:pt idx="11946">
                  <c:v>-2.69140625</c:v>
                </c:pt>
                <c:pt idx="11947">
                  <c:v>-2.69140625</c:v>
                </c:pt>
                <c:pt idx="11948">
                  <c:v>-2.69140625</c:v>
                </c:pt>
                <c:pt idx="11949">
                  <c:v>-2.69140625</c:v>
                </c:pt>
                <c:pt idx="11950">
                  <c:v>-2.69140625</c:v>
                </c:pt>
                <c:pt idx="11951">
                  <c:v>-2.69140625</c:v>
                </c:pt>
                <c:pt idx="11952">
                  <c:v>-2.69140625</c:v>
                </c:pt>
                <c:pt idx="11953">
                  <c:v>-2.69140625</c:v>
                </c:pt>
                <c:pt idx="11954">
                  <c:v>-2.69140625</c:v>
                </c:pt>
                <c:pt idx="11955">
                  <c:v>-2.69140625</c:v>
                </c:pt>
                <c:pt idx="11956">
                  <c:v>-2.69140625</c:v>
                </c:pt>
                <c:pt idx="11957">
                  <c:v>-2.69140625</c:v>
                </c:pt>
                <c:pt idx="11958">
                  <c:v>-2.69140625</c:v>
                </c:pt>
                <c:pt idx="11959">
                  <c:v>-2.69140625</c:v>
                </c:pt>
                <c:pt idx="11960">
                  <c:v>-2.69140625</c:v>
                </c:pt>
                <c:pt idx="11961">
                  <c:v>-2.69140625</c:v>
                </c:pt>
                <c:pt idx="11962">
                  <c:v>-2.69140625</c:v>
                </c:pt>
                <c:pt idx="11963">
                  <c:v>-2.69140625</c:v>
                </c:pt>
                <c:pt idx="11964">
                  <c:v>-2.69140625</c:v>
                </c:pt>
                <c:pt idx="11965">
                  <c:v>-2.69140625</c:v>
                </c:pt>
                <c:pt idx="11966">
                  <c:v>-2.69140625</c:v>
                </c:pt>
                <c:pt idx="11967">
                  <c:v>-2.69140625</c:v>
                </c:pt>
                <c:pt idx="11968">
                  <c:v>-2.62890625</c:v>
                </c:pt>
                <c:pt idx="11969">
                  <c:v>-2.62890625</c:v>
                </c:pt>
                <c:pt idx="11970">
                  <c:v>-2.62890625</c:v>
                </c:pt>
                <c:pt idx="11971">
                  <c:v>-2.62890625</c:v>
                </c:pt>
                <c:pt idx="11972">
                  <c:v>-2.62890625</c:v>
                </c:pt>
                <c:pt idx="11973">
                  <c:v>-2.62890625</c:v>
                </c:pt>
                <c:pt idx="11974">
                  <c:v>-2.62890625</c:v>
                </c:pt>
                <c:pt idx="11975">
                  <c:v>-2.62890625</c:v>
                </c:pt>
                <c:pt idx="11976">
                  <c:v>-2.62890625</c:v>
                </c:pt>
                <c:pt idx="11977">
                  <c:v>-2.62890625</c:v>
                </c:pt>
                <c:pt idx="11978">
                  <c:v>-2.62890625</c:v>
                </c:pt>
                <c:pt idx="11979">
                  <c:v>-2.62890625</c:v>
                </c:pt>
                <c:pt idx="11980">
                  <c:v>-2.62890625</c:v>
                </c:pt>
                <c:pt idx="11981">
                  <c:v>-2.62890625</c:v>
                </c:pt>
                <c:pt idx="11982">
                  <c:v>-2.62890625</c:v>
                </c:pt>
                <c:pt idx="11983">
                  <c:v>-2.62890625</c:v>
                </c:pt>
                <c:pt idx="11984">
                  <c:v>-2.62890625</c:v>
                </c:pt>
                <c:pt idx="11985">
                  <c:v>-2.62890625</c:v>
                </c:pt>
                <c:pt idx="11986">
                  <c:v>-2.62890625</c:v>
                </c:pt>
                <c:pt idx="11987">
                  <c:v>-2.62890625</c:v>
                </c:pt>
                <c:pt idx="11988">
                  <c:v>-2.62890625</c:v>
                </c:pt>
                <c:pt idx="11989">
                  <c:v>-2.62890625</c:v>
                </c:pt>
                <c:pt idx="11990">
                  <c:v>-2.62890625</c:v>
                </c:pt>
                <c:pt idx="11991">
                  <c:v>-2.62890625</c:v>
                </c:pt>
                <c:pt idx="11992">
                  <c:v>-2.62890625</c:v>
                </c:pt>
                <c:pt idx="11993">
                  <c:v>-2.62890625</c:v>
                </c:pt>
                <c:pt idx="11994">
                  <c:v>-2.62890625</c:v>
                </c:pt>
                <c:pt idx="11995">
                  <c:v>-2.62890625</c:v>
                </c:pt>
                <c:pt idx="11996">
                  <c:v>-2.62890625</c:v>
                </c:pt>
                <c:pt idx="11997">
                  <c:v>-2.62890625</c:v>
                </c:pt>
                <c:pt idx="11998">
                  <c:v>-2.62890625</c:v>
                </c:pt>
                <c:pt idx="11999">
                  <c:v>-2.62890625</c:v>
                </c:pt>
                <c:pt idx="12000">
                  <c:v>-2.62890625</c:v>
                </c:pt>
                <c:pt idx="12001">
                  <c:v>-2.62890625</c:v>
                </c:pt>
                <c:pt idx="12002">
                  <c:v>-2.62890625</c:v>
                </c:pt>
                <c:pt idx="12003">
                  <c:v>-2.62890625</c:v>
                </c:pt>
                <c:pt idx="12004">
                  <c:v>-2.62890625</c:v>
                </c:pt>
                <c:pt idx="12005">
                  <c:v>-2.62890625</c:v>
                </c:pt>
                <c:pt idx="12006">
                  <c:v>-2.62890625</c:v>
                </c:pt>
                <c:pt idx="12007">
                  <c:v>-2.62890625</c:v>
                </c:pt>
                <c:pt idx="12008">
                  <c:v>-2.62890625</c:v>
                </c:pt>
                <c:pt idx="12009">
                  <c:v>-2.62890625</c:v>
                </c:pt>
                <c:pt idx="12010">
                  <c:v>-2.62890625</c:v>
                </c:pt>
                <c:pt idx="12011">
                  <c:v>-2.62890625</c:v>
                </c:pt>
                <c:pt idx="12012">
                  <c:v>-2.62890625</c:v>
                </c:pt>
                <c:pt idx="12013">
                  <c:v>-2.62890625</c:v>
                </c:pt>
                <c:pt idx="12014">
                  <c:v>-2.62890625</c:v>
                </c:pt>
                <c:pt idx="12015">
                  <c:v>-2.62890625</c:v>
                </c:pt>
                <c:pt idx="12016">
                  <c:v>-2.62890625</c:v>
                </c:pt>
                <c:pt idx="12017">
                  <c:v>-2.62890625</c:v>
                </c:pt>
                <c:pt idx="12018">
                  <c:v>-2.62890625</c:v>
                </c:pt>
                <c:pt idx="12019">
                  <c:v>-2.62890625</c:v>
                </c:pt>
                <c:pt idx="12020">
                  <c:v>-2.62890625</c:v>
                </c:pt>
                <c:pt idx="12021">
                  <c:v>-2.62890625</c:v>
                </c:pt>
                <c:pt idx="12022">
                  <c:v>-2.62890625</c:v>
                </c:pt>
                <c:pt idx="12023">
                  <c:v>-2.62890625</c:v>
                </c:pt>
                <c:pt idx="12024">
                  <c:v>-2.62890625</c:v>
                </c:pt>
                <c:pt idx="12025">
                  <c:v>-2.62890625</c:v>
                </c:pt>
                <c:pt idx="12026">
                  <c:v>-2.62890625</c:v>
                </c:pt>
                <c:pt idx="12027">
                  <c:v>-2.62890625</c:v>
                </c:pt>
                <c:pt idx="12028">
                  <c:v>-2.62890625</c:v>
                </c:pt>
                <c:pt idx="12029">
                  <c:v>-2.62890625</c:v>
                </c:pt>
                <c:pt idx="12030">
                  <c:v>-2.62890625</c:v>
                </c:pt>
                <c:pt idx="12031">
                  <c:v>-2.62890625</c:v>
                </c:pt>
                <c:pt idx="12032">
                  <c:v>-2.62890625</c:v>
                </c:pt>
                <c:pt idx="12033">
                  <c:v>-2.62890625</c:v>
                </c:pt>
                <c:pt idx="12034">
                  <c:v>-2.62890625</c:v>
                </c:pt>
                <c:pt idx="12035">
                  <c:v>-2.62890625</c:v>
                </c:pt>
                <c:pt idx="12036">
                  <c:v>-2.62890625</c:v>
                </c:pt>
                <c:pt idx="12037">
                  <c:v>-2.62890625</c:v>
                </c:pt>
                <c:pt idx="12038">
                  <c:v>-2.62890625</c:v>
                </c:pt>
                <c:pt idx="12039">
                  <c:v>-2.62890625</c:v>
                </c:pt>
                <c:pt idx="12040">
                  <c:v>-2.62890625</c:v>
                </c:pt>
                <c:pt idx="12041">
                  <c:v>-2.62890625</c:v>
                </c:pt>
                <c:pt idx="12042">
                  <c:v>-2.62890625</c:v>
                </c:pt>
                <c:pt idx="12043">
                  <c:v>-2.62890625</c:v>
                </c:pt>
                <c:pt idx="12044">
                  <c:v>-2.62890625</c:v>
                </c:pt>
                <c:pt idx="12045">
                  <c:v>-2.62890625</c:v>
                </c:pt>
                <c:pt idx="12046">
                  <c:v>-2.62890625</c:v>
                </c:pt>
                <c:pt idx="12047">
                  <c:v>-2.62890625</c:v>
                </c:pt>
                <c:pt idx="12048">
                  <c:v>-2.62890625</c:v>
                </c:pt>
                <c:pt idx="12049">
                  <c:v>-2.62890625</c:v>
                </c:pt>
                <c:pt idx="12050">
                  <c:v>-2.62890625</c:v>
                </c:pt>
                <c:pt idx="12051">
                  <c:v>-2.62890625</c:v>
                </c:pt>
                <c:pt idx="12052">
                  <c:v>-2.62890625</c:v>
                </c:pt>
                <c:pt idx="12053">
                  <c:v>-2.62890625</c:v>
                </c:pt>
                <c:pt idx="12054">
                  <c:v>-2.62890625</c:v>
                </c:pt>
                <c:pt idx="12055">
                  <c:v>-2.62890625</c:v>
                </c:pt>
                <c:pt idx="12056">
                  <c:v>-2.62890625</c:v>
                </c:pt>
                <c:pt idx="12057">
                  <c:v>-2.62890625</c:v>
                </c:pt>
                <c:pt idx="12058">
                  <c:v>-2.62890625</c:v>
                </c:pt>
                <c:pt idx="12059">
                  <c:v>-2.62890625</c:v>
                </c:pt>
                <c:pt idx="12060">
                  <c:v>-2.62890625</c:v>
                </c:pt>
                <c:pt idx="12061">
                  <c:v>-2.62890625</c:v>
                </c:pt>
                <c:pt idx="12062">
                  <c:v>-2.62890625</c:v>
                </c:pt>
                <c:pt idx="12063">
                  <c:v>-2.62890625</c:v>
                </c:pt>
                <c:pt idx="12064">
                  <c:v>-2.62890625</c:v>
                </c:pt>
                <c:pt idx="12065">
                  <c:v>-2.62890625</c:v>
                </c:pt>
                <c:pt idx="12066">
                  <c:v>-2.62890625</c:v>
                </c:pt>
                <c:pt idx="12067">
                  <c:v>-2.62890625</c:v>
                </c:pt>
                <c:pt idx="12068">
                  <c:v>-2.62890625</c:v>
                </c:pt>
                <c:pt idx="12069">
                  <c:v>-2.62890625</c:v>
                </c:pt>
                <c:pt idx="12070">
                  <c:v>-2.62890625</c:v>
                </c:pt>
                <c:pt idx="12071">
                  <c:v>-2.62890625</c:v>
                </c:pt>
                <c:pt idx="12072">
                  <c:v>-2.62890625</c:v>
                </c:pt>
                <c:pt idx="12073">
                  <c:v>-2.62890625</c:v>
                </c:pt>
                <c:pt idx="12074">
                  <c:v>-2.62890625</c:v>
                </c:pt>
                <c:pt idx="12075">
                  <c:v>-2.62890625</c:v>
                </c:pt>
                <c:pt idx="12076">
                  <c:v>-2.62890625</c:v>
                </c:pt>
                <c:pt idx="12077">
                  <c:v>-2.62890625</c:v>
                </c:pt>
                <c:pt idx="12078">
                  <c:v>-2.62890625</c:v>
                </c:pt>
                <c:pt idx="12079">
                  <c:v>-2.62890625</c:v>
                </c:pt>
                <c:pt idx="12080">
                  <c:v>-2.62890625</c:v>
                </c:pt>
                <c:pt idx="12081">
                  <c:v>-2.62890625</c:v>
                </c:pt>
                <c:pt idx="12082">
                  <c:v>-2.62890625</c:v>
                </c:pt>
                <c:pt idx="12083">
                  <c:v>-2.58984375</c:v>
                </c:pt>
                <c:pt idx="12084">
                  <c:v>-2.58984375</c:v>
                </c:pt>
                <c:pt idx="12085">
                  <c:v>-2.58984375</c:v>
                </c:pt>
                <c:pt idx="12086">
                  <c:v>-2.58984375</c:v>
                </c:pt>
                <c:pt idx="12087">
                  <c:v>-2.58984375</c:v>
                </c:pt>
                <c:pt idx="12088">
                  <c:v>-2.58984375</c:v>
                </c:pt>
                <c:pt idx="12089">
                  <c:v>-2.58984375</c:v>
                </c:pt>
                <c:pt idx="12090">
                  <c:v>-2.58984375</c:v>
                </c:pt>
                <c:pt idx="12091">
                  <c:v>-2.58984375</c:v>
                </c:pt>
                <c:pt idx="12092">
                  <c:v>-2.58984375</c:v>
                </c:pt>
                <c:pt idx="12093">
                  <c:v>-2.58984375</c:v>
                </c:pt>
                <c:pt idx="12094">
                  <c:v>-2.58984375</c:v>
                </c:pt>
                <c:pt idx="12095">
                  <c:v>-2.58984375</c:v>
                </c:pt>
                <c:pt idx="12096">
                  <c:v>-2.58984375</c:v>
                </c:pt>
                <c:pt idx="12097">
                  <c:v>-2.58984375</c:v>
                </c:pt>
                <c:pt idx="12098">
                  <c:v>-2.58984375</c:v>
                </c:pt>
                <c:pt idx="12099">
                  <c:v>-2.58984375</c:v>
                </c:pt>
                <c:pt idx="12100">
                  <c:v>-2.58984375</c:v>
                </c:pt>
                <c:pt idx="12101">
                  <c:v>-2.58984375</c:v>
                </c:pt>
                <c:pt idx="12102">
                  <c:v>-2.58984375</c:v>
                </c:pt>
                <c:pt idx="12103">
                  <c:v>-2.58984375</c:v>
                </c:pt>
                <c:pt idx="12104">
                  <c:v>-2.58984375</c:v>
                </c:pt>
                <c:pt idx="12105">
                  <c:v>-2.58984375</c:v>
                </c:pt>
                <c:pt idx="12106">
                  <c:v>-2.58984375</c:v>
                </c:pt>
                <c:pt idx="12107">
                  <c:v>-2.58984375</c:v>
                </c:pt>
                <c:pt idx="12108">
                  <c:v>-2.58984375</c:v>
                </c:pt>
                <c:pt idx="12109">
                  <c:v>-2.58984375</c:v>
                </c:pt>
                <c:pt idx="12110">
                  <c:v>-2.58984375</c:v>
                </c:pt>
                <c:pt idx="12111">
                  <c:v>-2.58984375</c:v>
                </c:pt>
                <c:pt idx="12112">
                  <c:v>-2.58984375</c:v>
                </c:pt>
                <c:pt idx="12113">
                  <c:v>-2.58984375</c:v>
                </c:pt>
                <c:pt idx="12114">
                  <c:v>-2.58984375</c:v>
                </c:pt>
                <c:pt idx="12115">
                  <c:v>-2.58984375</c:v>
                </c:pt>
                <c:pt idx="12116">
                  <c:v>-2.58984375</c:v>
                </c:pt>
                <c:pt idx="12117">
                  <c:v>-2.58984375</c:v>
                </c:pt>
                <c:pt idx="12118">
                  <c:v>-2.58984375</c:v>
                </c:pt>
                <c:pt idx="12119">
                  <c:v>-2.58984375</c:v>
                </c:pt>
                <c:pt idx="12120">
                  <c:v>-2.58984375</c:v>
                </c:pt>
                <c:pt idx="12121">
                  <c:v>-2.58984375</c:v>
                </c:pt>
                <c:pt idx="12122">
                  <c:v>-2.58984375</c:v>
                </c:pt>
                <c:pt idx="12123">
                  <c:v>-2.58984375</c:v>
                </c:pt>
                <c:pt idx="12124">
                  <c:v>-2.58984375</c:v>
                </c:pt>
                <c:pt idx="12125">
                  <c:v>-2.58984375</c:v>
                </c:pt>
                <c:pt idx="12126">
                  <c:v>-2.58984375</c:v>
                </c:pt>
                <c:pt idx="12127">
                  <c:v>-2.58984375</c:v>
                </c:pt>
                <c:pt idx="12128">
                  <c:v>-2.58984375</c:v>
                </c:pt>
                <c:pt idx="12129">
                  <c:v>-2.58984375</c:v>
                </c:pt>
                <c:pt idx="12130">
                  <c:v>-2.58984375</c:v>
                </c:pt>
                <c:pt idx="12131">
                  <c:v>-2.58984375</c:v>
                </c:pt>
                <c:pt idx="12132">
                  <c:v>-2.58984375</c:v>
                </c:pt>
                <c:pt idx="12133">
                  <c:v>-2.58984375</c:v>
                </c:pt>
                <c:pt idx="12134">
                  <c:v>-2.58984375</c:v>
                </c:pt>
                <c:pt idx="12135">
                  <c:v>-2.58984375</c:v>
                </c:pt>
                <c:pt idx="12136">
                  <c:v>-2.58984375</c:v>
                </c:pt>
                <c:pt idx="12137">
                  <c:v>-2.58984375</c:v>
                </c:pt>
                <c:pt idx="12138">
                  <c:v>-2.58984375</c:v>
                </c:pt>
                <c:pt idx="12139">
                  <c:v>-2.58984375</c:v>
                </c:pt>
                <c:pt idx="12140">
                  <c:v>-2.58984375</c:v>
                </c:pt>
                <c:pt idx="12141">
                  <c:v>-2.58984375</c:v>
                </c:pt>
                <c:pt idx="12142">
                  <c:v>-2.58984375</c:v>
                </c:pt>
                <c:pt idx="12143">
                  <c:v>-2.58984375</c:v>
                </c:pt>
                <c:pt idx="12144">
                  <c:v>-2.58984375</c:v>
                </c:pt>
                <c:pt idx="12145">
                  <c:v>-2.58984375</c:v>
                </c:pt>
                <c:pt idx="12146">
                  <c:v>-2.58984375</c:v>
                </c:pt>
                <c:pt idx="12147">
                  <c:v>-2.58984375</c:v>
                </c:pt>
                <c:pt idx="12148">
                  <c:v>-2.58984375</c:v>
                </c:pt>
                <c:pt idx="12149">
                  <c:v>-2.58984375</c:v>
                </c:pt>
                <c:pt idx="12150">
                  <c:v>-2.58984375</c:v>
                </c:pt>
                <c:pt idx="12151">
                  <c:v>-2.58984375</c:v>
                </c:pt>
                <c:pt idx="12152">
                  <c:v>-2.58984375</c:v>
                </c:pt>
                <c:pt idx="12153">
                  <c:v>-2.58984375</c:v>
                </c:pt>
                <c:pt idx="12154">
                  <c:v>-2.58984375</c:v>
                </c:pt>
                <c:pt idx="12155">
                  <c:v>-2.58984375</c:v>
                </c:pt>
                <c:pt idx="12156">
                  <c:v>-2.58984375</c:v>
                </c:pt>
                <c:pt idx="12157">
                  <c:v>-2.58984375</c:v>
                </c:pt>
                <c:pt idx="12158">
                  <c:v>-2.58984375</c:v>
                </c:pt>
                <c:pt idx="12159">
                  <c:v>-2.58984375</c:v>
                </c:pt>
                <c:pt idx="12160">
                  <c:v>-2.58984375</c:v>
                </c:pt>
                <c:pt idx="12161">
                  <c:v>-2.58984375</c:v>
                </c:pt>
                <c:pt idx="12162">
                  <c:v>-2.58984375</c:v>
                </c:pt>
                <c:pt idx="12163">
                  <c:v>-2.58984375</c:v>
                </c:pt>
                <c:pt idx="12164">
                  <c:v>-2.4140625</c:v>
                </c:pt>
                <c:pt idx="12165">
                  <c:v>-2.4140625</c:v>
                </c:pt>
                <c:pt idx="12166">
                  <c:v>-2.4140625</c:v>
                </c:pt>
                <c:pt idx="12167">
                  <c:v>-2.4140625</c:v>
                </c:pt>
                <c:pt idx="12168">
                  <c:v>-2.4140625</c:v>
                </c:pt>
                <c:pt idx="12169">
                  <c:v>-2.4140625</c:v>
                </c:pt>
                <c:pt idx="12170">
                  <c:v>-2.4140625</c:v>
                </c:pt>
                <c:pt idx="12171">
                  <c:v>-2.4140625</c:v>
                </c:pt>
                <c:pt idx="12172">
                  <c:v>-2.4140625</c:v>
                </c:pt>
                <c:pt idx="12173">
                  <c:v>-2.4140625</c:v>
                </c:pt>
                <c:pt idx="12174">
                  <c:v>-2.4140625</c:v>
                </c:pt>
                <c:pt idx="12175">
                  <c:v>-2.4140625</c:v>
                </c:pt>
                <c:pt idx="12176">
                  <c:v>-2.4140625</c:v>
                </c:pt>
                <c:pt idx="12177">
                  <c:v>-2.4140625</c:v>
                </c:pt>
                <c:pt idx="12178">
                  <c:v>-2.4140625</c:v>
                </c:pt>
                <c:pt idx="12179">
                  <c:v>-2.4140625</c:v>
                </c:pt>
                <c:pt idx="12180">
                  <c:v>-2.4140625</c:v>
                </c:pt>
                <c:pt idx="12181">
                  <c:v>-2.4140625</c:v>
                </c:pt>
                <c:pt idx="12182">
                  <c:v>-2.4140625</c:v>
                </c:pt>
                <c:pt idx="12183">
                  <c:v>-2.4140625</c:v>
                </c:pt>
                <c:pt idx="12184">
                  <c:v>-2.4140625</c:v>
                </c:pt>
                <c:pt idx="12185">
                  <c:v>-2.4140625</c:v>
                </c:pt>
                <c:pt idx="12186">
                  <c:v>-2.4140625</c:v>
                </c:pt>
                <c:pt idx="12187">
                  <c:v>-2.4140625</c:v>
                </c:pt>
                <c:pt idx="12188">
                  <c:v>-2.4140625</c:v>
                </c:pt>
                <c:pt idx="12189">
                  <c:v>-2.4140625</c:v>
                </c:pt>
                <c:pt idx="12190">
                  <c:v>-2.4140625</c:v>
                </c:pt>
                <c:pt idx="12191">
                  <c:v>-2.4140625</c:v>
                </c:pt>
                <c:pt idx="12192">
                  <c:v>-2.4140625</c:v>
                </c:pt>
                <c:pt idx="12193">
                  <c:v>-2.4140625</c:v>
                </c:pt>
                <c:pt idx="12194">
                  <c:v>-2.4140625</c:v>
                </c:pt>
                <c:pt idx="12195">
                  <c:v>-2.4140625</c:v>
                </c:pt>
                <c:pt idx="12196">
                  <c:v>-2.4140625</c:v>
                </c:pt>
                <c:pt idx="12197">
                  <c:v>-2.4140625</c:v>
                </c:pt>
                <c:pt idx="12198">
                  <c:v>-2.4140625</c:v>
                </c:pt>
                <c:pt idx="12199">
                  <c:v>-2.4140625</c:v>
                </c:pt>
                <c:pt idx="12200">
                  <c:v>-2.4140625</c:v>
                </c:pt>
                <c:pt idx="12201">
                  <c:v>-2.4140625</c:v>
                </c:pt>
                <c:pt idx="12202">
                  <c:v>-2.4140625</c:v>
                </c:pt>
                <c:pt idx="12203">
                  <c:v>-2.4140625</c:v>
                </c:pt>
                <c:pt idx="12204">
                  <c:v>-2.4140625</c:v>
                </c:pt>
                <c:pt idx="12205">
                  <c:v>-2.4140625</c:v>
                </c:pt>
                <c:pt idx="12206">
                  <c:v>-2.4140625</c:v>
                </c:pt>
                <c:pt idx="12207">
                  <c:v>-2.4140625</c:v>
                </c:pt>
                <c:pt idx="12208">
                  <c:v>-2.4140625</c:v>
                </c:pt>
                <c:pt idx="12209">
                  <c:v>-2.4140625</c:v>
                </c:pt>
                <c:pt idx="12210">
                  <c:v>-2.4140625</c:v>
                </c:pt>
                <c:pt idx="12211">
                  <c:v>-2.4140625</c:v>
                </c:pt>
                <c:pt idx="12212">
                  <c:v>-2.4140625</c:v>
                </c:pt>
                <c:pt idx="12213">
                  <c:v>-2.4140625</c:v>
                </c:pt>
                <c:pt idx="12214">
                  <c:v>-2.4140625</c:v>
                </c:pt>
                <c:pt idx="12215">
                  <c:v>-2.4140625</c:v>
                </c:pt>
                <c:pt idx="12216">
                  <c:v>-2.4140625</c:v>
                </c:pt>
                <c:pt idx="12217">
                  <c:v>-2.4140625</c:v>
                </c:pt>
                <c:pt idx="12218">
                  <c:v>-2.4140625</c:v>
                </c:pt>
                <c:pt idx="12219">
                  <c:v>-2.4140625</c:v>
                </c:pt>
                <c:pt idx="12220">
                  <c:v>-2.4140625</c:v>
                </c:pt>
                <c:pt idx="12221">
                  <c:v>-2.4140625</c:v>
                </c:pt>
                <c:pt idx="12222">
                  <c:v>-2.4140625</c:v>
                </c:pt>
                <c:pt idx="12223">
                  <c:v>-2.4140625</c:v>
                </c:pt>
                <c:pt idx="12224">
                  <c:v>-2.4140625</c:v>
                </c:pt>
                <c:pt idx="12225">
                  <c:v>-2.4140625</c:v>
                </c:pt>
                <c:pt idx="12226">
                  <c:v>-2.4140625</c:v>
                </c:pt>
                <c:pt idx="12227">
                  <c:v>-2.4140625</c:v>
                </c:pt>
                <c:pt idx="12228">
                  <c:v>-2.4140625</c:v>
                </c:pt>
                <c:pt idx="12229">
                  <c:v>-2.4140625</c:v>
                </c:pt>
                <c:pt idx="12230">
                  <c:v>-2.4140625</c:v>
                </c:pt>
                <c:pt idx="12231">
                  <c:v>-2.4140625</c:v>
                </c:pt>
                <c:pt idx="12232">
                  <c:v>-2.4140625</c:v>
                </c:pt>
                <c:pt idx="12233">
                  <c:v>-2.4140625</c:v>
                </c:pt>
                <c:pt idx="12234">
                  <c:v>-2.4140625</c:v>
                </c:pt>
                <c:pt idx="12235">
                  <c:v>-2.4140625</c:v>
                </c:pt>
                <c:pt idx="12236">
                  <c:v>-2.4140625</c:v>
                </c:pt>
                <c:pt idx="12237">
                  <c:v>-2.4140625</c:v>
                </c:pt>
                <c:pt idx="12238">
                  <c:v>-2.4140625</c:v>
                </c:pt>
                <c:pt idx="12239">
                  <c:v>-2.4140625</c:v>
                </c:pt>
                <c:pt idx="12240">
                  <c:v>-2.4140625</c:v>
                </c:pt>
                <c:pt idx="12241">
                  <c:v>-2.4140625</c:v>
                </c:pt>
                <c:pt idx="12242">
                  <c:v>-2.4140625</c:v>
                </c:pt>
                <c:pt idx="12243">
                  <c:v>-2.4140625</c:v>
                </c:pt>
                <c:pt idx="12244">
                  <c:v>-2.4140625</c:v>
                </c:pt>
                <c:pt idx="12245">
                  <c:v>-2.4140625</c:v>
                </c:pt>
                <c:pt idx="12246">
                  <c:v>-2.4140625</c:v>
                </c:pt>
                <c:pt idx="12247">
                  <c:v>-2.4140625</c:v>
                </c:pt>
                <c:pt idx="12248">
                  <c:v>-2.4140625</c:v>
                </c:pt>
                <c:pt idx="12249">
                  <c:v>-2.4140625</c:v>
                </c:pt>
                <c:pt idx="12250">
                  <c:v>-2.4140625</c:v>
                </c:pt>
                <c:pt idx="12251">
                  <c:v>-2.4140625</c:v>
                </c:pt>
                <c:pt idx="12252">
                  <c:v>-2.4140625</c:v>
                </c:pt>
                <c:pt idx="12253">
                  <c:v>-2.4140625</c:v>
                </c:pt>
                <c:pt idx="12254">
                  <c:v>-2.4140625</c:v>
                </c:pt>
                <c:pt idx="12255">
                  <c:v>-2.4140625</c:v>
                </c:pt>
                <c:pt idx="12256">
                  <c:v>-2.4140625</c:v>
                </c:pt>
                <c:pt idx="12257">
                  <c:v>-2.4140625</c:v>
                </c:pt>
                <c:pt idx="12258">
                  <c:v>-2.4140625</c:v>
                </c:pt>
                <c:pt idx="12259">
                  <c:v>-2.4140625</c:v>
                </c:pt>
                <c:pt idx="12260">
                  <c:v>-2.4140625</c:v>
                </c:pt>
                <c:pt idx="12261">
                  <c:v>-2.4140625</c:v>
                </c:pt>
                <c:pt idx="12262">
                  <c:v>-2.4140625</c:v>
                </c:pt>
                <c:pt idx="12263">
                  <c:v>-2.4140625</c:v>
                </c:pt>
                <c:pt idx="12264">
                  <c:v>-2.4140625</c:v>
                </c:pt>
                <c:pt idx="12265">
                  <c:v>-2.4140625</c:v>
                </c:pt>
                <c:pt idx="12266">
                  <c:v>-2.4140625</c:v>
                </c:pt>
                <c:pt idx="12267">
                  <c:v>-2.4140625</c:v>
                </c:pt>
                <c:pt idx="12268">
                  <c:v>-2.4140625</c:v>
                </c:pt>
                <c:pt idx="12269">
                  <c:v>-2.4140625</c:v>
                </c:pt>
                <c:pt idx="12270">
                  <c:v>-2.4140625</c:v>
                </c:pt>
                <c:pt idx="12271">
                  <c:v>-2.4140625</c:v>
                </c:pt>
                <c:pt idx="12272">
                  <c:v>-2.4140625</c:v>
                </c:pt>
                <c:pt idx="12273">
                  <c:v>-2.4140625</c:v>
                </c:pt>
                <c:pt idx="12274">
                  <c:v>-2.4140625</c:v>
                </c:pt>
                <c:pt idx="12275">
                  <c:v>-2.4140625</c:v>
                </c:pt>
                <c:pt idx="12276">
                  <c:v>-2.4140625</c:v>
                </c:pt>
                <c:pt idx="12277">
                  <c:v>-2.4140625</c:v>
                </c:pt>
                <c:pt idx="12278">
                  <c:v>-2.4140625</c:v>
                </c:pt>
                <c:pt idx="12279">
                  <c:v>-2.4140625</c:v>
                </c:pt>
                <c:pt idx="12280">
                  <c:v>-2.4140625</c:v>
                </c:pt>
                <c:pt idx="12281">
                  <c:v>-2.4140625</c:v>
                </c:pt>
                <c:pt idx="12282">
                  <c:v>-2.4140625</c:v>
                </c:pt>
                <c:pt idx="12283">
                  <c:v>-2.4140625</c:v>
                </c:pt>
                <c:pt idx="12284">
                  <c:v>-2.4140625</c:v>
                </c:pt>
                <c:pt idx="12285">
                  <c:v>-2.4140625</c:v>
                </c:pt>
                <c:pt idx="12286">
                  <c:v>-2.4140625</c:v>
                </c:pt>
                <c:pt idx="12287">
                  <c:v>-2.1953125</c:v>
                </c:pt>
                <c:pt idx="12288">
                  <c:v>-2.1953125</c:v>
                </c:pt>
                <c:pt idx="12289">
                  <c:v>-2.1953125</c:v>
                </c:pt>
                <c:pt idx="12290">
                  <c:v>-2.1953125</c:v>
                </c:pt>
                <c:pt idx="12291">
                  <c:v>-2.1953125</c:v>
                </c:pt>
                <c:pt idx="12292">
                  <c:v>-2.1953125</c:v>
                </c:pt>
                <c:pt idx="12293">
                  <c:v>-2.1953125</c:v>
                </c:pt>
                <c:pt idx="12294">
                  <c:v>-2.1953125</c:v>
                </c:pt>
                <c:pt idx="12295">
                  <c:v>-2.1953125</c:v>
                </c:pt>
                <c:pt idx="12296">
                  <c:v>-2.1953125</c:v>
                </c:pt>
                <c:pt idx="12297">
                  <c:v>-2.1953125</c:v>
                </c:pt>
                <c:pt idx="12298">
                  <c:v>-2.1953125</c:v>
                </c:pt>
                <c:pt idx="12299">
                  <c:v>-2.1953125</c:v>
                </c:pt>
                <c:pt idx="12300">
                  <c:v>-2.1953125</c:v>
                </c:pt>
                <c:pt idx="12301">
                  <c:v>-2.1953125</c:v>
                </c:pt>
                <c:pt idx="12302">
                  <c:v>-2.1953125</c:v>
                </c:pt>
                <c:pt idx="12303">
                  <c:v>-2.1953125</c:v>
                </c:pt>
                <c:pt idx="12304">
                  <c:v>-2.1953125</c:v>
                </c:pt>
                <c:pt idx="12305">
                  <c:v>-2.1953125</c:v>
                </c:pt>
                <c:pt idx="12306">
                  <c:v>-2.1953125</c:v>
                </c:pt>
                <c:pt idx="12307">
                  <c:v>-2.1953125</c:v>
                </c:pt>
                <c:pt idx="12308">
                  <c:v>-2.1953125</c:v>
                </c:pt>
                <c:pt idx="12309">
                  <c:v>-2.1953125</c:v>
                </c:pt>
                <c:pt idx="12310">
                  <c:v>-2.1953125</c:v>
                </c:pt>
                <c:pt idx="12311">
                  <c:v>-2.1953125</c:v>
                </c:pt>
                <c:pt idx="12312">
                  <c:v>-2.1953125</c:v>
                </c:pt>
                <c:pt idx="12313">
                  <c:v>-2.1953125</c:v>
                </c:pt>
                <c:pt idx="12314">
                  <c:v>-2.1953125</c:v>
                </c:pt>
                <c:pt idx="12315">
                  <c:v>-2.1953125</c:v>
                </c:pt>
                <c:pt idx="12316">
                  <c:v>-2.1953125</c:v>
                </c:pt>
                <c:pt idx="12317">
                  <c:v>-2.1953125</c:v>
                </c:pt>
                <c:pt idx="12318">
                  <c:v>-2.1953125</c:v>
                </c:pt>
                <c:pt idx="12319">
                  <c:v>-2.1953125</c:v>
                </c:pt>
                <c:pt idx="12320">
                  <c:v>-2.1953125</c:v>
                </c:pt>
                <c:pt idx="12321">
                  <c:v>-2.1953125</c:v>
                </c:pt>
                <c:pt idx="12322">
                  <c:v>-2.1953125</c:v>
                </c:pt>
                <c:pt idx="12323">
                  <c:v>-2.1953125</c:v>
                </c:pt>
                <c:pt idx="12324">
                  <c:v>-2.1953125</c:v>
                </c:pt>
                <c:pt idx="12325">
                  <c:v>-2.1953125</c:v>
                </c:pt>
                <c:pt idx="12326">
                  <c:v>-2.1953125</c:v>
                </c:pt>
                <c:pt idx="12327">
                  <c:v>-2.1953125</c:v>
                </c:pt>
                <c:pt idx="12328">
                  <c:v>-2.1953125</c:v>
                </c:pt>
                <c:pt idx="12329">
                  <c:v>-2.1953125</c:v>
                </c:pt>
                <c:pt idx="12330">
                  <c:v>-2.1953125</c:v>
                </c:pt>
                <c:pt idx="12331">
                  <c:v>-2.1953125</c:v>
                </c:pt>
                <c:pt idx="12332">
                  <c:v>-2.1953125</c:v>
                </c:pt>
                <c:pt idx="12333">
                  <c:v>-2.1953125</c:v>
                </c:pt>
                <c:pt idx="12334">
                  <c:v>-2.1953125</c:v>
                </c:pt>
                <c:pt idx="12335">
                  <c:v>-2.1953125</c:v>
                </c:pt>
                <c:pt idx="12336">
                  <c:v>-2.1953125</c:v>
                </c:pt>
                <c:pt idx="12337">
                  <c:v>-2.1953125</c:v>
                </c:pt>
                <c:pt idx="12338">
                  <c:v>-2.1953125</c:v>
                </c:pt>
                <c:pt idx="12339">
                  <c:v>-2.1953125</c:v>
                </c:pt>
                <c:pt idx="12340">
                  <c:v>-2.1953125</c:v>
                </c:pt>
                <c:pt idx="12341">
                  <c:v>-2.1953125</c:v>
                </c:pt>
                <c:pt idx="12342">
                  <c:v>-2.1953125</c:v>
                </c:pt>
                <c:pt idx="12343">
                  <c:v>-2.1953125</c:v>
                </c:pt>
                <c:pt idx="12344">
                  <c:v>-2.1953125</c:v>
                </c:pt>
                <c:pt idx="12345">
                  <c:v>-2.1953125</c:v>
                </c:pt>
                <c:pt idx="12346">
                  <c:v>-2.1953125</c:v>
                </c:pt>
                <c:pt idx="12347">
                  <c:v>-2.1953125</c:v>
                </c:pt>
                <c:pt idx="12348">
                  <c:v>-2.1953125</c:v>
                </c:pt>
                <c:pt idx="12349">
                  <c:v>-2.1953125</c:v>
                </c:pt>
                <c:pt idx="12350">
                  <c:v>-2.1953125</c:v>
                </c:pt>
                <c:pt idx="12351">
                  <c:v>-2.1953125</c:v>
                </c:pt>
                <c:pt idx="12352">
                  <c:v>-2.1953125</c:v>
                </c:pt>
                <c:pt idx="12353">
                  <c:v>-2.1953125</c:v>
                </c:pt>
                <c:pt idx="12354">
                  <c:v>-2.1953125</c:v>
                </c:pt>
                <c:pt idx="12355">
                  <c:v>-2.1953125</c:v>
                </c:pt>
                <c:pt idx="12356">
                  <c:v>-2.1953125</c:v>
                </c:pt>
                <c:pt idx="12357">
                  <c:v>-2.1953125</c:v>
                </c:pt>
                <c:pt idx="12358">
                  <c:v>-2.1953125</c:v>
                </c:pt>
                <c:pt idx="12359">
                  <c:v>-2.1953125</c:v>
                </c:pt>
                <c:pt idx="12360">
                  <c:v>-2.1953125</c:v>
                </c:pt>
                <c:pt idx="12361">
                  <c:v>-2.1953125</c:v>
                </c:pt>
                <c:pt idx="12362">
                  <c:v>-2.1953125</c:v>
                </c:pt>
                <c:pt idx="12363">
                  <c:v>-2.1953125</c:v>
                </c:pt>
                <c:pt idx="12364">
                  <c:v>-2.1953125</c:v>
                </c:pt>
                <c:pt idx="12365">
                  <c:v>-2.1953125</c:v>
                </c:pt>
                <c:pt idx="12366">
                  <c:v>-2.1953125</c:v>
                </c:pt>
                <c:pt idx="12367">
                  <c:v>-2.1953125</c:v>
                </c:pt>
                <c:pt idx="12368">
                  <c:v>-2.1953125</c:v>
                </c:pt>
                <c:pt idx="12369">
                  <c:v>-2.1953125</c:v>
                </c:pt>
                <c:pt idx="12370">
                  <c:v>-2.1953125</c:v>
                </c:pt>
                <c:pt idx="12371">
                  <c:v>-2.1953125</c:v>
                </c:pt>
                <c:pt idx="12372">
                  <c:v>-2.1953125</c:v>
                </c:pt>
                <c:pt idx="12373">
                  <c:v>-2.1953125</c:v>
                </c:pt>
                <c:pt idx="12374">
                  <c:v>-2.1953125</c:v>
                </c:pt>
                <c:pt idx="12375">
                  <c:v>-2.1953125</c:v>
                </c:pt>
                <c:pt idx="12376">
                  <c:v>-2.1953125</c:v>
                </c:pt>
                <c:pt idx="12377">
                  <c:v>-2.1953125</c:v>
                </c:pt>
                <c:pt idx="12378">
                  <c:v>-2.1953125</c:v>
                </c:pt>
                <c:pt idx="12379">
                  <c:v>-2.1953125</c:v>
                </c:pt>
                <c:pt idx="12380">
                  <c:v>-2.1953125</c:v>
                </c:pt>
                <c:pt idx="12381">
                  <c:v>-2.1953125</c:v>
                </c:pt>
                <c:pt idx="12382">
                  <c:v>-2.1953125</c:v>
                </c:pt>
                <c:pt idx="12383">
                  <c:v>-2.1953125</c:v>
                </c:pt>
                <c:pt idx="12384">
                  <c:v>-2.1953125</c:v>
                </c:pt>
                <c:pt idx="12385">
                  <c:v>-2.1953125</c:v>
                </c:pt>
                <c:pt idx="12386">
                  <c:v>-2.1953125</c:v>
                </c:pt>
                <c:pt idx="12387">
                  <c:v>-2.14453125</c:v>
                </c:pt>
                <c:pt idx="12388">
                  <c:v>-2.14453125</c:v>
                </c:pt>
                <c:pt idx="12389">
                  <c:v>-2.14453125</c:v>
                </c:pt>
                <c:pt idx="12390">
                  <c:v>-2.14453125</c:v>
                </c:pt>
                <c:pt idx="12391">
                  <c:v>-2.14453125</c:v>
                </c:pt>
                <c:pt idx="12392">
                  <c:v>-2.14453125</c:v>
                </c:pt>
                <c:pt idx="12393">
                  <c:v>-2.14453125</c:v>
                </c:pt>
                <c:pt idx="12394">
                  <c:v>-2.14453125</c:v>
                </c:pt>
                <c:pt idx="12395">
                  <c:v>-2.14453125</c:v>
                </c:pt>
                <c:pt idx="12396">
                  <c:v>-2.14453125</c:v>
                </c:pt>
                <c:pt idx="12397">
                  <c:v>-2.14453125</c:v>
                </c:pt>
                <c:pt idx="12398">
                  <c:v>-2.14453125</c:v>
                </c:pt>
                <c:pt idx="12399">
                  <c:v>-2.14453125</c:v>
                </c:pt>
                <c:pt idx="12400">
                  <c:v>-2.14453125</c:v>
                </c:pt>
                <c:pt idx="12401">
                  <c:v>-2.14453125</c:v>
                </c:pt>
                <c:pt idx="12402">
                  <c:v>-2.14453125</c:v>
                </c:pt>
                <c:pt idx="12403">
                  <c:v>-2.14453125</c:v>
                </c:pt>
                <c:pt idx="12404">
                  <c:v>-2.14453125</c:v>
                </c:pt>
                <c:pt idx="12405">
                  <c:v>-2.14453125</c:v>
                </c:pt>
                <c:pt idx="12406">
                  <c:v>-2.14453125</c:v>
                </c:pt>
                <c:pt idx="12407">
                  <c:v>-2.14453125</c:v>
                </c:pt>
                <c:pt idx="12408">
                  <c:v>-2.14453125</c:v>
                </c:pt>
                <c:pt idx="12409">
                  <c:v>-2.14453125</c:v>
                </c:pt>
                <c:pt idx="12410">
                  <c:v>-2.14453125</c:v>
                </c:pt>
                <c:pt idx="12411">
                  <c:v>-2.14453125</c:v>
                </c:pt>
                <c:pt idx="12412">
                  <c:v>-2.14453125</c:v>
                </c:pt>
                <c:pt idx="12413">
                  <c:v>-2.14453125</c:v>
                </c:pt>
                <c:pt idx="12414">
                  <c:v>-2.14453125</c:v>
                </c:pt>
                <c:pt idx="12415">
                  <c:v>-2.14453125</c:v>
                </c:pt>
                <c:pt idx="12416">
                  <c:v>-2.14453125</c:v>
                </c:pt>
                <c:pt idx="12417">
                  <c:v>-2.14453125</c:v>
                </c:pt>
                <c:pt idx="12418">
                  <c:v>-2.14453125</c:v>
                </c:pt>
                <c:pt idx="12419">
                  <c:v>-2.14453125</c:v>
                </c:pt>
                <c:pt idx="12420">
                  <c:v>-2.14453125</c:v>
                </c:pt>
                <c:pt idx="12421">
                  <c:v>-2.14453125</c:v>
                </c:pt>
                <c:pt idx="12422">
                  <c:v>-2.14453125</c:v>
                </c:pt>
                <c:pt idx="12423">
                  <c:v>-2.14453125</c:v>
                </c:pt>
                <c:pt idx="12424">
                  <c:v>-2.14453125</c:v>
                </c:pt>
                <c:pt idx="12425">
                  <c:v>-2.14453125</c:v>
                </c:pt>
                <c:pt idx="12426">
                  <c:v>-2.14453125</c:v>
                </c:pt>
                <c:pt idx="12427">
                  <c:v>-2.14453125</c:v>
                </c:pt>
                <c:pt idx="12428">
                  <c:v>-2.14453125</c:v>
                </c:pt>
                <c:pt idx="12429">
                  <c:v>-2.14453125</c:v>
                </c:pt>
                <c:pt idx="12430">
                  <c:v>-2.14453125</c:v>
                </c:pt>
                <c:pt idx="12431">
                  <c:v>-2.14453125</c:v>
                </c:pt>
                <c:pt idx="12432">
                  <c:v>-2.14453125</c:v>
                </c:pt>
                <c:pt idx="12433">
                  <c:v>-2.14453125</c:v>
                </c:pt>
                <c:pt idx="12434">
                  <c:v>-2.14453125</c:v>
                </c:pt>
                <c:pt idx="12435">
                  <c:v>-2.14453125</c:v>
                </c:pt>
                <c:pt idx="12436">
                  <c:v>-2.14453125</c:v>
                </c:pt>
                <c:pt idx="12437">
                  <c:v>-2.14453125</c:v>
                </c:pt>
                <c:pt idx="12438">
                  <c:v>-2.14453125</c:v>
                </c:pt>
                <c:pt idx="12439">
                  <c:v>-2.14453125</c:v>
                </c:pt>
                <c:pt idx="12440">
                  <c:v>-2.14453125</c:v>
                </c:pt>
                <c:pt idx="12441">
                  <c:v>-2.14453125</c:v>
                </c:pt>
                <c:pt idx="12442">
                  <c:v>-2.14453125</c:v>
                </c:pt>
                <c:pt idx="12443">
                  <c:v>-2.14453125</c:v>
                </c:pt>
                <c:pt idx="12444">
                  <c:v>-2.14453125</c:v>
                </c:pt>
                <c:pt idx="12445">
                  <c:v>-2.14453125</c:v>
                </c:pt>
                <c:pt idx="12446">
                  <c:v>-2.14453125</c:v>
                </c:pt>
                <c:pt idx="12447">
                  <c:v>-2.14453125</c:v>
                </c:pt>
                <c:pt idx="12448">
                  <c:v>-2.14453125</c:v>
                </c:pt>
                <c:pt idx="12449">
                  <c:v>-2.14453125</c:v>
                </c:pt>
                <c:pt idx="12450">
                  <c:v>-2.14453125</c:v>
                </c:pt>
                <c:pt idx="12451">
                  <c:v>-2.14453125</c:v>
                </c:pt>
                <c:pt idx="12452">
                  <c:v>-2.14453125</c:v>
                </c:pt>
                <c:pt idx="12453">
                  <c:v>-2.14453125</c:v>
                </c:pt>
                <c:pt idx="12454">
                  <c:v>-2.14453125</c:v>
                </c:pt>
                <c:pt idx="12455">
                  <c:v>-2.14453125</c:v>
                </c:pt>
                <c:pt idx="12456">
                  <c:v>-2.14453125</c:v>
                </c:pt>
                <c:pt idx="12457">
                  <c:v>-2.14453125</c:v>
                </c:pt>
                <c:pt idx="12458">
                  <c:v>-2.14453125</c:v>
                </c:pt>
                <c:pt idx="12459">
                  <c:v>-2.14453125</c:v>
                </c:pt>
                <c:pt idx="12460">
                  <c:v>-2.14453125</c:v>
                </c:pt>
                <c:pt idx="12461">
                  <c:v>-2.14453125</c:v>
                </c:pt>
                <c:pt idx="12462">
                  <c:v>-2.14453125</c:v>
                </c:pt>
                <c:pt idx="12463">
                  <c:v>-2.14453125</c:v>
                </c:pt>
                <c:pt idx="12464">
                  <c:v>-2.14453125</c:v>
                </c:pt>
                <c:pt idx="12465">
                  <c:v>-2.14453125</c:v>
                </c:pt>
                <c:pt idx="12466">
                  <c:v>-2.14453125</c:v>
                </c:pt>
                <c:pt idx="12467">
                  <c:v>-2.14453125</c:v>
                </c:pt>
                <c:pt idx="12468">
                  <c:v>-2.14453125</c:v>
                </c:pt>
                <c:pt idx="12469">
                  <c:v>-2.14453125</c:v>
                </c:pt>
                <c:pt idx="12470">
                  <c:v>-2.14453125</c:v>
                </c:pt>
                <c:pt idx="12471">
                  <c:v>-2.14453125</c:v>
                </c:pt>
                <c:pt idx="12472">
                  <c:v>-2.14453125</c:v>
                </c:pt>
                <c:pt idx="12473">
                  <c:v>-2.14453125</c:v>
                </c:pt>
                <c:pt idx="12474">
                  <c:v>-2.14453125</c:v>
                </c:pt>
                <c:pt idx="12475">
                  <c:v>-2.14453125</c:v>
                </c:pt>
                <c:pt idx="12476">
                  <c:v>-2.14453125</c:v>
                </c:pt>
                <c:pt idx="12477">
                  <c:v>-2.14453125</c:v>
                </c:pt>
                <c:pt idx="12478">
                  <c:v>-2.14453125</c:v>
                </c:pt>
                <c:pt idx="12479">
                  <c:v>-2.14453125</c:v>
                </c:pt>
                <c:pt idx="12480">
                  <c:v>-2.14453125</c:v>
                </c:pt>
                <c:pt idx="12481">
                  <c:v>-2.14453125</c:v>
                </c:pt>
                <c:pt idx="12482">
                  <c:v>-2.14453125</c:v>
                </c:pt>
                <c:pt idx="12483">
                  <c:v>-2.13671875</c:v>
                </c:pt>
                <c:pt idx="12484">
                  <c:v>-2.13671875</c:v>
                </c:pt>
                <c:pt idx="12485">
                  <c:v>-2.13671875</c:v>
                </c:pt>
                <c:pt idx="12486">
                  <c:v>-2.13671875</c:v>
                </c:pt>
                <c:pt idx="12487">
                  <c:v>-2.13671875</c:v>
                </c:pt>
                <c:pt idx="12488">
                  <c:v>-2.13671875</c:v>
                </c:pt>
                <c:pt idx="12489">
                  <c:v>-2.13671875</c:v>
                </c:pt>
                <c:pt idx="12490">
                  <c:v>-2.13671875</c:v>
                </c:pt>
                <c:pt idx="12491">
                  <c:v>-2.13671875</c:v>
                </c:pt>
                <c:pt idx="12492">
                  <c:v>-2.13671875</c:v>
                </c:pt>
                <c:pt idx="12493">
                  <c:v>-2.13671875</c:v>
                </c:pt>
                <c:pt idx="12494">
                  <c:v>-2.13671875</c:v>
                </c:pt>
                <c:pt idx="12495">
                  <c:v>-2.13671875</c:v>
                </c:pt>
                <c:pt idx="12496">
                  <c:v>-2.13671875</c:v>
                </c:pt>
                <c:pt idx="12497">
                  <c:v>-2.13671875</c:v>
                </c:pt>
                <c:pt idx="12498">
                  <c:v>-2.13671875</c:v>
                </c:pt>
                <c:pt idx="12499">
                  <c:v>-2.13671875</c:v>
                </c:pt>
                <c:pt idx="12500">
                  <c:v>-2.13671875</c:v>
                </c:pt>
                <c:pt idx="12501">
                  <c:v>-2.13671875</c:v>
                </c:pt>
                <c:pt idx="12502">
                  <c:v>-2.13671875</c:v>
                </c:pt>
                <c:pt idx="12503">
                  <c:v>-2.13671875</c:v>
                </c:pt>
                <c:pt idx="12504">
                  <c:v>-2.13671875</c:v>
                </c:pt>
                <c:pt idx="12505">
                  <c:v>-2.13671875</c:v>
                </c:pt>
                <c:pt idx="12506">
                  <c:v>-2.13671875</c:v>
                </c:pt>
                <c:pt idx="12507">
                  <c:v>-2.13671875</c:v>
                </c:pt>
                <c:pt idx="12508">
                  <c:v>-2.13671875</c:v>
                </c:pt>
                <c:pt idx="12509">
                  <c:v>-2.13671875</c:v>
                </c:pt>
                <c:pt idx="12510">
                  <c:v>-2.13671875</c:v>
                </c:pt>
                <c:pt idx="12511">
                  <c:v>-2.13671875</c:v>
                </c:pt>
                <c:pt idx="12512">
                  <c:v>-2.13671875</c:v>
                </c:pt>
                <c:pt idx="12513">
                  <c:v>-2.13671875</c:v>
                </c:pt>
                <c:pt idx="12514">
                  <c:v>-2.13671875</c:v>
                </c:pt>
                <c:pt idx="12515">
                  <c:v>-2.13671875</c:v>
                </c:pt>
                <c:pt idx="12516">
                  <c:v>-2.13671875</c:v>
                </c:pt>
                <c:pt idx="12517">
                  <c:v>-2.13671875</c:v>
                </c:pt>
                <c:pt idx="12518">
                  <c:v>-2.13671875</c:v>
                </c:pt>
                <c:pt idx="12519">
                  <c:v>-2.13671875</c:v>
                </c:pt>
                <c:pt idx="12520">
                  <c:v>-2.13671875</c:v>
                </c:pt>
                <c:pt idx="12521">
                  <c:v>-2.13671875</c:v>
                </c:pt>
                <c:pt idx="12522">
                  <c:v>-2.13671875</c:v>
                </c:pt>
                <c:pt idx="12523">
                  <c:v>-2.13671875</c:v>
                </c:pt>
                <c:pt idx="12524">
                  <c:v>-2.13671875</c:v>
                </c:pt>
                <c:pt idx="12525">
                  <c:v>-2.13671875</c:v>
                </c:pt>
                <c:pt idx="12526">
                  <c:v>-2.13671875</c:v>
                </c:pt>
                <c:pt idx="12527">
                  <c:v>-2.13671875</c:v>
                </c:pt>
                <c:pt idx="12528">
                  <c:v>-2.13671875</c:v>
                </c:pt>
                <c:pt idx="12529">
                  <c:v>-2.13671875</c:v>
                </c:pt>
                <c:pt idx="12530">
                  <c:v>-2.13671875</c:v>
                </c:pt>
                <c:pt idx="12531">
                  <c:v>-2.13671875</c:v>
                </c:pt>
                <c:pt idx="12532">
                  <c:v>-2.13671875</c:v>
                </c:pt>
                <c:pt idx="12533">
                  <c:v>-2.13671875</c:v>
                </c:pt>
                <c:pt idx="12534">
                  <c:v>-2.13671875</c:v>
                </c:pt>
                <c:pt idx="12535">
                  <c:v>-2.13671875</c:v>
                </c:pt>
                <c:pt idx="12536">
                  <c:v>-2.13671875</c:v>
                </c:pt>
                <c:pt idx="12537">
                  <c:v>-2.13671875</c:v>
                </c:pt>
                <c:pt idx="12538">
                  <c:v>-2.13671875</c:v>
                </c:pt>
                <c:pt idx="12539">
                  <c:v>-2.13671875</c:v>
                </c:pt>
                <c:pt idx="12540">
                  <c:v>-2.13671875</c:v>
                </c:pt>
                <c:pt idx="12541">
                  <c:v>-2.13671875</c:v>
                </c:pt>
                <c:pt idx="12542">
                  <c:v>-2.13671875</c:v>
                </c:pt>
                <c:pt idx="12543">
                  <c:v>-2.13671875</c:v>
                </c:pt>
                <c:pt idx="12544">
                  <c:v>-2.13671875</c:v>
                </c:pt>
                <c:pt idx="12545">
                  <c:v>-2.13671875</c:v>
                </c:pt>
                <c:pt idx="12546">
                  <c:v>-2.13671875</c:v>
                </c:pt>
                <c:pt idx="12547">
                  <c:v>-2.13671875</c:v>
                </c:pt>
                <c:pt idx="12548">
                  <c:v>-2.13671875</c:v>
                </c:pt>
                <c:pt idx="12549">
                  <c:v>-2.13671875</c:v>
                </c:pt>
                <c:pt idx="12550">
                  <c:v>-2.13671875</c:v>
                </c:pt>
                <c:pt idx="12551">
                  <c:v>-2.13671875</c:v>
                </c:pt>
                <c:pt idx="12552">
                  <c:v>-2.13671875</c:v>
                </c:pt>
                <c:pt idx="12553">
                  <c:v>-2.13671875</c:v>
                </c:pt>
                <c:pt idx="12554">
                  <c:v>-2.13671875</c:v>
                </c:pt>
                <c:pt idx="12555">
                  <c:v>-2.13671875</c:v>
                </c:pt>
                <c:pt idx="12556">
                  <c:v>-2.13671875</c:v>
                </c:pt>
                <c:pt idx="12557">
                  <c:v>-2.13671875</c:v>
                </c:pt>
                <c:pt idx="12558">
                  <c:v>-2.13671875</c:v>
                </c:pt>
                <c:pt idx="12559">
                  <c:v>-2.13671875</c:v>
                </c:pt>
                <c:pt idx="12560">
                  <c:v>-2.13671875</c:v>
                </c:pt>
                <c:pt idx="12561">
                  <c:v>-2.13671875</c:v>
                </c:pt>
                <c:pt idx="12562">
                  <c:v>-2.13671875</c:v>
                </c:pt>
                <c:pt idx="12563">
                  <c:v>-2.13671875</c:v>
                </c:pt>
                <c:pt idx="12564">
                  <c:v>-2.13671875</c:v>
                </c:pt>
                <c:pt idx="12565">
                  <c:v>-2.13671875</c:v>
                </c:pt>
                <c:pt idx="12566">
                  <c:v>-1.76171875</c:v>
                </c:pt>
                <c:pt idx="12567">
                  <c:v>-1.76171875</c:v>
                </c:pt>
                <c:pt idx="12568">
                  <c:v>-1.76171875</c:v>
                </c:pt>
                <c:pt idx="12569">
                  <c:v>-1.76171875</c:v>
                </c:pt>
                <c:pt idx="12570">
                  <c:v>-1.76171875</c:v>
                </c:pt>
                <c:pt idx="12571">
                  <c:v>-1.76171875</c:v>
                </c:pt>
                <c:pt idx="12572">
                  <c:v>-1.76171875</c:v>
                </c:pt>
                <c:pt idx="12573">
                  <c:v>-1.76171875</c:v>
                </c:pt>
                <c:pt idx="12574">
                  <c:v>-1.76171875</c:v>
                </c:pt>
                <c:pt idx="12575">
                  <c:v>-1.76171875</c:v>
                </c:pt>
                <c:pt idx="12576">
                  <c:v>-1.76171875</c:v>
                </c:pt>
                <c:pt idx="12577">
                  <c:v>-1.76171875</c:v>
                </c:pt>
                <c:pt idx="12578">
                  <c:v>-1.76171875</c:v>
                </c:pt>
                <c:pt idx="12579">
                  <c:v>-1.76171875</c:v>
                </c:pt>
                <c:pt idx="12580">
                  <c:v>-1.76171875</c:v>
                </c:pt>
                <c:pt idx="12581">
                  <c:v>-1.76171875</c:v>
                </c:pt>
                <c:pt idx="12582">
                  <c:v>-1.76171875</c:v>
                </c:pt>
                <c:pt idx="12583">
                  <c:v>-1.76171875</c:v>
                </c:pt>
                <c:pt idx="12584">
                  <c:v>-1.76171875</c:v>
                </c:pt>
                <c:pt idx="12585">
                  <c:v>-1.76171875</c:v>
                </c:pt>
                <c:pt idx="12586">
                  <c:v>-1.76171875</c:v>
                </c:pt>
                <c:pt idx="12587">
                  <c:v>-1.76171875</c:v>
                </c:pt>
                <c:pt idx="12588">
                  <c:v>-1.76171875</c:v>
                </c:pt>
                <c:pt idx="12589">
                  <c:v>-1.76171875</c:v>
                </c:pt>
                <c:pt idx="12590">
                  <c:v>-1.76171875</c:v>
                </c:pt>
                <c:pt idx="12591">
                  <c:v>-1.76171875</c:v>
                </c:pt>
                <c:pt idx="12592">
                  <c:v>-1.76171875</c:v>
                </c:pt>
                <c:pt idx="12593">
                  <c:v>-1.76171875</c:v>
                </c:pt>
                <c:pt idx="12594">
                  <c:v>-1.76171875</c:v>
                </c:pt>
                <c:pt idx="12595">
                  <c:v>-1.76171875</c:v>
                </c:pt>
                <c:pt idx="12596">
                  <c:v>-1.76171875</c:v>
                </c:pt>
                <c:pt idx="12597">
                  <c:v>-1.76171875</c:v>
                </c:pt>
                <c:pt idx="12598">
                  <c:v>-1.76171875</c:v>
                </c:pt>
                <c:pt idx="12599">
                  <c:v>-1.76171875</c:v>
                </c:pt>
                <c:pt idx="12600">
                  <c:v>-1.76171875</c:v>
                </c:pt>
                <c:pt idx="12601">
                  <c:v>-1.76171875</c:v>
                </c:pt>
                <c:pt idx="12602">
                  <c:v>-1.76171875</c:v>
                </c:pt>
                <c:pt idx="12603">
                  <c:v>-1.76171875</c:v>
                </c:pt>
                <c:pt idx="12604">
                  <c:v>-1.76171875</c:v>
                </c:pt>
                <c:pt idx="12605">
                  <c:v>-1.76171875</c:v>
                </c:pt>
                <c:pt idx="12606">
                  <c:v>-1.76171875</c:v>
                </c:pt>
                <c:pt idx="12607">
                  <c:v>-1.76171875</c:v>
                </c:pt>
                <c:pt idx="12608">
                  <c:v>-1.76171875</c:v>
                </c:pt>
                <c:pt idx="12609">
                  <c:v>-1.76171875</c:v>
                </c:pt>
                <c:pt idx="12610">
                  <c:v>-1.76171875</c:v>
                </c:pt>
                <c:pt idx="12611">
                  <c:v>-1.76171875</c:v>
                </c:pt>
                <c:pt idx="12612">
                  <c:v>-1.76171875</c:v>
                </c:pt>
                <c:pt idx="12613">
                  <c:v>-1.76171875</c:v>
                </c:pt>
                <c:pt idx="12614">
                  <c:v>-1.76171875</c:v>
                </c:pt>
                <c:pt idx="12615">
                  <c:v>-1.76171875</c:v>
                </c:pt>
                <c:pt idx="12616">
                  <c:v>-1.76171875</c:v>
                </c:pt>
                <c:pt idx="12617">
                  <c:v>-1.76171875</c:v>
                </c:pt>
                <c:pt idx="12618">
                  <c:v>-1.76171875</c:v>
                </c:pt>
                <c:pt idx="12619">
                  <c:v>-1.76171875</c:v>
                </c:pt>
                <c:pt idx="12620">
                  <c:v>-1.76171875</c:v>
                </c:pt>
                <c:pt idx="12621">
                  <c:v>-1.76171875</c:v>
                </c:pt>
                <c:pt idx="12622">
                  <c:v>-1.76171875</c:v>
                </c:pt>
                <c:pt idx="12623">
                  <c:v>-1.76171875</c:v>
                </c:pt>
                <c:pt idx="12624">
                  <c:v>-1.76171875</c:v>
                </c:pt>
                <c:pt idx="12625">
                  <c:v>-1.76171875</c:v>
                </c:pt>
                <c:pt idx="12626">
                  <c:v>-1.76171875</c:v>
                </c:pt>
                <c:pt idx="12627">
                  <c:v>-1.76171875</c:v>
                </c:pt>
                <c:pt idx="12628">
                  <c:v>-1.76171875</c:v>
                </c:pt>
                <c:pt idx="12629">
                  <c:v>-1.76171875</c:v>
                </c:pt>
                <c:pt idx="12630">
                  <c:v>-1.76171875</c:v>
                </c:pt>
                <c:pt idx="12631">
                  <c:v>-1.76171875</c:v>
                </c:pt>
                <c:pt idx="12632">
                  <c:v>-1.76171875</c:v>
                </c:pt>
                <c:pt idx="12633">
                  <c:v>-1.76171875</c:v>
                </c:pt>
                <c:pt idx="12634">
                  <c:v>-1.76171875</c:v>
                </c:pt>
                <c:pt idx="12635">
                  <c:v>-1.76171875</c:v>
                </c:pt>
                <c:pt idx="12636">
                  <c:v>-1.76171875</c:v>
                </c:pt>
                <c:pt idx="12637">
                  <c:v>-1.76171875</c:v>
                </c:pt>
                <c:pt idx="12638">
                  <c:v>-1.76171875</c:v>
                </c:pt>
                <c:pt idx="12639">
                  <c:v>-1.76171875</c:v>
                </c:pt>
                <c:pt idx="12640">
                  <c:v>-1.76171875</c:v>
                </c:pt>
                <c:pt idx="12641">
                  <c:v>-1.76171875</c:v>
                </c:pt>
                <c:pt idx="12642">
                  <c:v>-1.76171875</c:v>
                </c:pt>
                <c:pt idx="12643">
                  <c:v>-1.76171875</c:v>
                </c:pt>
                <c:pt idx="12644">
                  <c:v>-1.76171875</c:v>
                </c:pt>
                <c:pt idx="12645">
                  <c:v>-1.76171875</c:v>
                </c:pt>
                <c:pt idx="12646">
                  <c:v>-1.76171875</c:v>
                </c:pt>
                <c:pt idx="12647">
                  <c:v>-1.76171875</c:v>
                </c:pt>
                <c:pt idx="12648">
                  <c:v>-1.76171875</c:v>
                </c:pt>
                <c:pt idx="12649">
                  <c:v>-1.76171875</c:v>
                </c:pt>
                <c:pt idx="12650">
                  <c:v>-1.76171875</c:v>
                </c:pt>
                <c:pt idx="12651">
                  <c:v>-1.76171875</c:v>
                </c:pt>
                <c:pt idx="12652">
                  <c:v>-1.76171875</c:v>
                </c:pt>
                <c:pt idx="12653">
                  <c:v>-1.76171875</c:v>
                </c:pt>
                <c:pt idx="12654">
                  <c:v>-1.76171875</c:v>
                </c:pt>
                <c:pt idx="12655">
                  <c:v>-1.76171875</c:v>
                </c:pt>
                <c:pt idx="12656">
                  <c:v>-1.76171875</c:v>
                </c:pt>
                <c:pt idx="12657">
                  <c:v>-1.76171875</c:v>
                </c:pt>
                <c:pt idx="12658">
                  <c:v>-1.76171875</c:v>
                </c:pt>
                <c:pt idx="12659">
                  <c:v>-1.76171875</c:v>
                </c:pt>
                <c:pt idx="12660">
                  <c:v>-1.76171875</c:v>
                </c:pt>
                <c:pt idx="12661">
                  <c:v>-1.76171875</c:v>
                </c:pt>
                <c:pt idx="12662">
                  <c:v>-1.69140625</c:v>
                </c:pt>
                <c:pt idx="12663">
                  <c:v>-1.69140625</c:v>
                </c:pt>
                <c:pt idx="12664">
                  <c:v>-1.69140625</c:v>
                </c:pt>
                <c:pt idx="12665">
                  <c:v>-1.69140625</c:v>
                </c:pt>
                <c:pt idx="12666">
                  <c:v>-1.69140625</c:v>
                </c:pt>
                <c:pt idx="12667">
                  <c:v>-1.69140625</c:v>
                </c:pt>
                <c:pt idx="12668">
                  <c:v>-1.69140625</c:v>
                </c:pt>
                <c:pt idx="12669">
                  <c:v>-1.69140625</c:v>
                </c:pt>
                <c:pt idx="12670">
                  <c:v>-1.69140625</c:v>
                </c:pt>
                <c:pt idx="12671">
                  <c:v>-1.69140625</c:v>
                </c:pt>
                <c:pt idx="12672">
                  <c:v>-1.69140625</c:v>
                </c:pt>
                <c:pt idx="12673">
                  <c:v>-1.69140625</c:v>
                </c:pt>
                <c:pt idx="12674">
                  <c:v>-1.69140625</c:v>
                </c:pt>
                <c:pt idx="12675">
                  <c:v>-1.69140625</c:v>
                </c:pt>
                <c:pt idx="12676">
                  <c:v>-1.69140625</c:v>
                </c:pt>
                <c:pt idx="12677">
                  <c:v>-1.69140625</c:v>
                </c:pt>
                <c:pt idx="12678">
                  <c:v>-1.69140625</c:v>
                </c:pt>
                <c:pt idx="12679">
                  <c:v>-1.69140625</c:v>
                </c:pt>
                <c:pt idx="12680">
                  <c:v>-1.69140625</c:v>
                </c:pt>
                <c:pt idx="12681">
                  <c:v>-1.69140625</c:v>
                </c:pt>
                <c:pt idx="12682">
                  <c:v>-1.69140625</c:v>
                </c:pt>
                <c:pt idx="12683">
                  <c:v>-1.69140625</c:v>
                </c:pt>
                <c:pt idx="12684">
                  <c:v>-1.69140625</c:v>
                </c:pt>
                <c:pt idx="12685">
                  <c:v>-1.69140625</c:v>
                </c:pt>
                <c:pt idx="12686">
                  <c:v>-1.69140625</c:v>
                </c:pt>
                <c:pt idx="12687">
                  <c:v>-1.69140625</c:v>
                </c:pt>
                <c:pt idx="12688">
                  <c:v>-1.69140625</c:v>
                </c:pt>
                <c:pt idx="12689">
                  <c:v>-1.69140625</c:v>
                </c:pt>
                <c:pt idx="12690">
                  <c:v>-1.69140625</c:v>
                </c:pt>
                <c:pt idx="12691">
                  <c:v>-1.69140625</c:v>
                </c:pt>
                <c:pt idx="12692">
                  <c:v>-1.69140625</c:v>
                </c:pt>
                <c:pt idx="12693">
                  <c:v>-1.69140625</c:v>
                </c:pt>
                <c:pt idx="12694">
                  <c:v>-1.69140625</c:v>
                </c:pt>
                <c:pt idx="12695">
                  <c:v>-1.69140625</c:v>
                </c:pt>
                <c:pt idx="12696">
                  <c:v>-1.69140625</c:v>
                </c:pt>
                <c:pt idx="12697">
                  <c:v>-1.69140625</c:v>
                </c:pt>
                <c:pt idx="12698">
                  <c:v>-1.69140625</c:v>
                </c:pt>
                <c:pt idx="12699">
                  <c:v>-1.69140625</c:v>
                </c:pt>
                <c:pt idx="12700">
                  <c:v>-1.69140625</c:v>
                </c:pt>
                <c:pt idx="12701">
                  <c:v>-1.69140625</c:v>
                </c:pt>
                <c:pt idx="12702">
                  <c:v>-1.69140625</c:v>
                </c:pt>
                <c:pt idx="12703">
                  <c:v>-1.69140625</c:v>
                </c:pt>
                <c:pt idx="12704">
                  <c:v>-1.69140625</c:v>
                </c:pt>
                <c:pt idx="12705">
                  <c:v>-1.69140625</c:v>
                </c:pt>
                <c:pt idx="12706">
                  <c:v>-1.69140625</c:v>
                </c:pt>
                <c:pt idx="12707">
                  <c:v>-1.69140625</c:v>
                </c:pt>
                <c:pt idx="12708">
                  <c:v>-1.69140625</c:v>
                </c:pt>
                <c:pt idx="12709">
                  <c:v>-1.69140625</c:v>
                </c:pt>
                <c:pt idx="12710">
                  <c:v>-1.69140625</c:v>
                </c:pt>
                <c:pt idx="12711">
                  <c:v>-1.69140625</c:v>
                </c:pt>
                <c:pt idx="12712">
                  <c:v>-1.69140625</c:v>
                </c:pt>
                <c:pt idx="12713">
                  <c:v>-1.69140625</c:v>
                </c:pt>
                <c:pt idx="12714">
                  <c:v>-1.69140625</c:v>
                </c:pt>
                <c:pt idx="12715">
                  <c:v>-1.69140625</c:v>
                </c:pt>
                <c:pt idx="12716">
                  <c:v>-1.69140625</c:v>
                </c:pt>
                <c:pt idx="12717">
                  <c:v>-1.69140625</c:v>
                </c:pt>
                <c:pt idx="12718">
                  <c:v>-1.69140625</c:v>
                </c:pt>
                <c:pt idx="12719">
                  <c:v>-1.69140625</c:v>
                </c:pt>
                <c:pt idx="12720">
                  <c:v>-1.69140625</c:v>
                </c:pt>
                <c:pt idx="12721">
                  <c:v>-1.69140625</c:v>
                </c:pt>
                <c:pt idx="12722">
                  <c:v>-1.69140625</c:v>
                </c:pt>
                <c:pt idx="12723">
                  <c:v>-1.69140625</c:v>
                </c:pt>
                <c:pt idx="12724">
                  <c:v>-1.69140625</c:v>
                </c:pt>
                <c:pt idx="12725">
                  <c:v>-1.69140625</c:v>
                </c:pt>
                <c:pt idx="12726">
                  <c:v>-1.69140625</c:v>
                </c:pt>
                <c:pt idx="12727">
                  <c:v>-1.69140625</c:v>
                </c:pt>
                <c:pt idx="12728">
                  <c:v>-1.69140625</c:v>
                </c:pt>
                <c:pt idx="12729">
                  <c:v>-1.69140625</c:v>
                </c:pt>
                <c:pt idx="12730">
                  <c:v>-1.69140625</c:v>
                </c:pt>
                <c:pt idx="12731">
                  <c:v>-1.69140625</c:v>
                </c:pt>
                <c:pt idx="12732">
                  <c:v>-1.69140625</c:v>
                </c:pt>
                <c:pt idx="12733">
                  <c:v>-1.69140625</c:v>
                </c:pt>
                <c:pt idx="12734">
                  <c:v>-1.69140625</c:v>
                </c:pt>
                <c:pt idx="12735">
                  <c:v>-1.69140625</c:v>
                </c:pt>
                <c:pt idx="12736">
                  <c:v>-1.69140625</c:v>
                </c:pt>
                <c:pt idx="12737">
                  <c:v>-1.69140625</c:v>
                </c:pt>
                <c:pt idx="12738">
                  <c:v>-1.69140625</c:v>
                </c:pt>
                <c:pt idx="12739">
                  <c:v>-1.69140625</c:v>
                </c:pt>
                <c:pt idx="12740">
                  <c:v>-1.69140625</c:v>
                </c:pt>
                <c:pt idx="12741">
                  <c:v>-1.69140625</c:v>
                </c:pt>
                <c:pt idx="12742">
                  <c:v>-1.69140625</c:v>
                </c:pt>
                <c:pt idx="12743">
                  <c:v>-1.69140625</c:v>
                </c:pt>
                <c:pt idx="12744">
                  <c:v>-1.69140625</c:v>
                </c:pt>
                <c:pt idx="12745">
                  <c:v>-1.69140625</c:v>
                </c:pt>
                <c:pt idx="12746">
                  <c:v>-1.69140625</c:v>
                </c:pt>
                <c:pt idx="12747">
                  <c:v>-1.69140625</c:v>
                </c:pt>
                <c:pt idx="12748">
                  <c:v>-1.69140625</c:v>
                </c:pt>
                <c:pt idx="12749">
                  <c:v>-1.69140625</c:v>
                </c:pt>
                <c:pt idx="12750">
                  <c:v>-1.69140625</c:v>
                </c:pt>
                <c:pt idx="12751">
                  <c:v>-1.69140625</c:v>
                </c:pt>
                <c:pt idx="12752">
                  <c:v>-1.69140625</c:v>
                </c:pt>
                <c:pt idx="12753">
                  <c:v>-1.69140625</c:v>
                </c:pt>
                <c:pt idx="12754">
                  <c:v>-1.69140625</c:v>
                </c:pt>
                <c:pt idx="12755">
                  <c:v>-1.69140625</c:v>
                </c:pt>
                <c:pt idx="12756">
                  <c:v>-1.69140625</c:v>
                </c:pt>
                <c:pt idx="12757">
                  <c:v>-1.69140625</c:v>
                </c:pt>
                <c:pt idx="12758">
                  <c:v>-1.69140625</c:v>
                </c:pt>
                <c:pt idx="12759">
                  <c:v>-1.69140625</c:v>
                </c:pt>
                <c:pt idx="12760">
                  <c:v>-1.69140625</c:v>
                </c:pt>
                <c:pt idx="12761">
                  <c:v>-1.69140625</c:v>
                </c:pt>
                <c:pt idx="12762">
                  <c:v>-1.69140625</c:v>
                </c:pt>
                <c:pt idx="12763">
                  <c:v>-1.69140625</c:v>
                </c:pt>
                <c:pt idx="12764">
                  <c:v>-1.69140625</c:v>
                </c:pt>
                <c:pt idx="12765">
                  <c:v>-1.62890625</c:v>
                </c:pt>
                <c:pt idx="12766">
                  <c:v>-1.62890625</c:v>
                </c:pt>
                <c:pt idx="12767">
                  <c:v>-1.62890625</c:v>
                </c:pt>
                <c:pt idx="12768">
                  <c:v>-1.62890625</c:v>
                </c:pt>
                <c:pt idx="12769">
                  <c:v>-1.62890625</c:v>
                </c:pt>
                <c:pt idx="12770">
                  <c:v>-1.62890625</c:v>
                </c:pt>
                <c:pt idx="12771">
                  <c:v>-1.62890625</c:v>
                </c:pt>
                <c:pt idx="12772">
                  <c:v>-1.62890625</c:v>
                </c:pt>
                <c:pt idx="12773">
                  <c:v>-1.62890625</c:v>
                </c:pt>
                <c:pt idx="12774">
                  <c:v>-1.62890625</c:v>
                </c:pt>
                <c:pt idx="12775">
                  <c:v>-1.62890625</c:v>
                </c:pt>
                <c:pt idx="12776">
                  <c:v>-1.62890625</c:v>
                </c:pt>
                <c:pt idx="12777">
                  <c:v>-1.62890625</c:v>
                </c:pt>
                <c:pt idx="12778">
                  <c:v>-1.62890625</c:v>
                </c:pt>
                <c:pt idx="12779">
                  <c:v>-1.62890625</c:v>
                </c:pt>
                <c:pt idx="12780">
                  <c:v>-1.62890625</c:v>
                </c:pt>
                <c:pt idx="12781">
                  <c:v>-1.62890625</c:v>
                </c:pt>
                <c:pt idx="12782">
                  <c:v>-1.62890625</c:v>
                </c:pt>
                <c:pt idx="12783">
                  <c:v>-1.62890625</c:v>
                </c:pt>
                <c:pt idx="12784">
                  <c:v>-1.62890625</c:v>
                </c:pt>
                <c:pt idx="12785">
                  <c:v>-1.62890625</c:v>
                </c:pt>
                <c:pt idx="12786">
                  <c:v>-1.62890625</c:v>
                </c:pt>
                <c:pt idx="12787">
                  <c:v>-1.62890625</c:v>
                </c:pt>
                <c:pt idx="12788">
                  <c:v>-1.62890625</c:v>
                </c:pt>
                <c:pt idx="12789">
                  <c:v>-1.62890625</c:v>
                </c:pt>
                <c:pt idx="12790">
                  <c:v>-1.62890625</c:v>
                </c:pt>
                <c:pt idx="12791">
                  <c:v>-1.62890625</c:v>
                </c:pt>
                <c:pt idx="12792">
                  <c:v>-1.62890625</c:v>
                </c:pt>
                <c:pt idx="12793">
                  <c:v>-1.62890625</c:v>
                </c:pt>
                <c:pt idx="12794">
                  <c:v>-1.62890625</c:v>
                </c:pt>
                <c:pt idx="12795">
                  <c:v>-1.62890625</c:v>
                </c:pt>
                <c:pt idx="12796">
                  <c:v>-1.62890625</c:v>
                </c:pt>
                <c:pt idx="12797">
                  <c:v>-1.62890625</c:v>
                </c:pt>
                <c:pt idx="12798">
                  <c:v>-1.62890625</c:v>
                </c:pt>
                <c:pt idx="12799">
                  <c:v>-1.62890625</c:v>
                </c:pt>
                <c:pt idx="12800">
                  <c:v>-1.62890625</c:v>
                </c:pt>
                <c:pt idx="12801">
                  <c:v>-1.62890625</c:v>
                </c:pt>
                <c:pt idx="12802">
                  <c:v>-1.62890625</c:v>
                </c:pt>
                <c:pt idx="12803">
                  <c:v>-1.62890625</c:v>
                </c:pt>
                <c:pt idx="12804">
                  <c:v>-1.62890625</c:v>
                </c:pt>
                <c:pt idx="12805">
                  <c:v>-1.62890625</c:v>
                </c:pt>
                <c:pt idx="12806">
                  <c:v>-1.62890625</c:v>
                </c:pt>
                <c:pt idx="12807">
                  <c:v>-1.62890625</c:v>
                </c:pt>
                <c:pt idx="12808">
                  <c:v>-1.62890625</c:v>
                </c:pt>
                <c:pt idx="12809">
                  <c:v>-1.62890625</c:v>
                </c:pt>
                <c:pt idx="12810">
                  <c:v>-1.62890625</c:v>
                </c:pt>
                <c:pt idx="12811">
                  <c:v>-1.62890625</c:v>
                </c:pt>
                <c:pt idx="12812">
                  <c:v>-1.62890625</c:v>
                </c:pt>
                <c:pt idx="12813">
                  <c:v>-1.62890625</c:v>
                </c:pt>
                <c:pt idx="12814">
                  <c:v>-1.62890625</c:v>
                </c:pt>
                <c:pt idx="12815">
                  <c:v>-1.62890625</c:v>
                </c:pt>
                <c:pt idx="12816">
                  <c:v>-1.62890625</c:v>
                </c:pt>
                <c:pt idx="12817">
                  <c:v>-1.62890625</c:v>
                </c:pt>
                <c:pt idx="12818">
                  <c:v>-1.62890625</c:v>
                </c:pt>
                <c:pt idx="12819">
                  <c:v>-1.62890625</c:v>
                </c:pt>
                <c:pt idx="12820">
                  <c:v>-1.62890625</c:v>
                </c:pt>
                <c:pt idx="12821">
                  <c:v>-1.62890625</c:v>
                </c:pt>
                <c:pt idx="12822">
                  <c:v>-1.62890625</c:v>
                </c:pt>
                <c:pt idx="12823">
                  <c:v>-1.62890625</c:v>
                </c:pt>
                <c:pt idx="12824">
                  <c:v>-1.62890625</c:v>
                </c:pt>
                <c:pt idx="12825">
                  <c:v>-1.62890625</c:v>
                </c:pt>
                <c:pt idx="12826">
                  <c:v>-1.62890625</c:v>
                </c:pt>
                <c:pt idx="12827">
                  <c:v>-1.62890625</c:v>
                </c:pt>
                <c:pt idx="12828">
                  <c:v>-1.62890625</c:v>
                </c:pt>
                <c:pt idx="12829">
                  <c:v>-1.62890625</c:v>
                </c:pt>
                <c:pt idx="12830">
                  <c:v>-1.62890625</c:v>
                </c:pt>
                <c:pt idx="12831">
                  <c:v>-1.62890625</c:v>
                </c:pt>
                <c:pt idx="12832">
                  <c:v>-1.62890625</c:v>
                </c:pt>
                <c:pt idx="12833">
                  <c:v>-1.62890625</c:v>
                </c:pt>
                <c:pt idx="12834">
                  <c:v>-1.62890625</c:v>
                </c:pt>
                <c:pt idx="12835">
                  <c:v>-1.62890625</c:v>
                </c:pt>
                <c:pt idx="12836">
                  <c:v>-1.62890625</c:v>
                </c:pt>
                <c:pt idx="12837">
                  <c:v>-1.62890625</c:v>
                </c:pt>
                <c:pt idx="12838">
                  <c:v>-1.62890625</c:v>
                </c:pt>
                <c:pt idx="12839">
                  <c:v>-1.62890625</c:v>
                </c:pt>
                <c:pt idx="12840">
                  <c:v>-1.62890625</c:v>
                </c:pt>
                <c:pt idx="12841">
                  <c:v>-1.62890625</c:v>
                </c:pt>
                <c:pt idx="12842">
                  <c:v>-1.62890625</c:v>
                </c:pt>
                <c:pt idx="12843">
                  <c:v>-1.62890625</c:v>
                </c:pt>
                <c:pt idx="12844">
                  <c:v>-1.62890625</c:v>
                </c:pt>
                <c:pt idx="12845">
                  <c:v>-1.62890625</c:v>
                </c:pt>
                <c:pt idx="12846">
                  <c:v>-1.62890625</c:v>
                </c:pt>
                <c:pt idx="12847">
                  <c:v>-1.62890625</c:v>
                </c:pt>
                <c:pt idx="12848">
                  <c:v>-1.62890625</c:v>
                </c:pt>
                <c:pt idx="12849">
                  <c:v>-1.62890625</c:v>
                </c:pt>
                <c:pt idx="12850">
                  <c:v>-1.62890625</c:v>
                </c:pt>
                <c:pt idx="12851">
                  <c:v>-1.62890625</c:v>
                </c:pt>
                <c:pt idx="12852">
                  <c:v>-1.62890625</c:v>
                </c:pt>
                <c:pt idx="12853">
                  <c:v>-1.62890625</c:v>
                </c:pt>
                <c:pt idx="12854">
                  <c:v>-1.62890625</c:v>
                </c:pt>
                <c:pt idx="12855">
                  <c:v>-1.62890625</c:v>
                </c:pt>
                <c:pt idx="12856">
                  <c:v>-1.62890625</c:v>
                </c:pt>
                <c:pt idx="12857">
                  <c:v>-1.62890625</c:v>
                </c:pt>
                <c:pt idx="12858">
                  <c:v>-1.62890625</c:v>
                </c:pt>
                <c:pt idx="12859">
                  <c:v>-1.62890625</c:v>
                </c:pt>
                <c:pt idx="12860">
                  <c:v>-1.62890625</c:v>
                </c:pt>
                <c:pt idx="12861">
                  <c:v>-1.62890625</c:v>
                </c:pt>
                <c:pt idx="12862">
                  <c:v>-1.62890625</c:v>
                </c:pt>
                <c:pt idx="12863">
                  <c:v>-1.62890625</c:v>
                </c:pt>
                <c:pt idx="12864">
                  <c:v>-1.58984375</c:v>
                </c:pt>
                <c:pt idx="12865">
                  <c:v>-1.58984375</c:v>
                </c:pt>
                <c:pt idx="12866">
                  <c:v>-1.58984375</c:v>
                </c:pt>
                <c:pt idx="12867">
                  <c:v>-1.58984375</c:v>
                </c:pt>
                <c:pt idx="12868">
                  <c:v>-1.58984375</c:v>
                </c:pt>
                <c:pt idx="12869">
                  <c:v>-1.58984375</c:v>
                </c:pt>
                <c:pt idx="12870">
                  <c:v>-1.58984375</c:v>
                </c:pt>
                <c:pt idx="12871">
                  <c:v>-1.58984375</c:v>
                </c:pt>
                <c:pt idx="12872">
                  <c:v>-1.58984375</c:v>
                </c:pt>
                <c:pt idx="12873">
                  <c:v>-1.58984375</c:v>
                </c:pt>
                <c:pt idx="12874">
                  <c:v>-1.58984375</c:v>
                </c:pt>
                <c:pt idx="12875">
                  <c:v>-1.58984375</c:v>
                </c:pt>
                <c:pt idx="12876">
                  <c:v>-1.58984375</c:v>
                </c:pt>
                <c:pt idx="12877">
                  <c:v>-1.58984375</c:v>
                </c:pt>
                <c:pt idx="12878">
                  <c:v>-1.58984375</c:v>
                </c:pt>
                <c:pt idx="12879">
                  <c:v>-1.58984375</c:v>
                </c:pt>
                <c:pt idx="12880">
                  <c:v>-1.58984375</c:v>
                </c:pt>
                <c:pt idx="12881">
                  <c:v>-1.58984375</c:v>
                </c:pt>
                <c:pt idx="12882">
                  <c:v>-1.58984375</c:v>
                </c:pt>
                <c:pt idx="12883">
                  <c:v>-1.58984375</c:v>
                </c:pt>
                <c:pt idx="12884">
                  <c:v>-1.58984375</c:v>
                </c:pt>
                <c:pt idx="12885">
                  <c:v>-1.58984375</c:v>
                </c:pt>
                <c:pt idx="12886">
                  <c:v>-1.58984375</c:v>
                </c:pt>
                <c:pt idx="12887">
                  <c:v>-1.58984375</c:v>
                </c:pt>
                <c:pt idx="12888">
                  <c:v>-1.58984375</c:v>
                </c:pt>
                <c:pt idx="12889">
                  <c:v>-1.58984375</c:v>
                </c:pt>
                <c:pt idx="12890">
                  <c:v>-1.58984375</c:v>
                </c:pt>
                <c:pt idx="12891">
                  <c:v>-1.58984375</c:v>
                </c:pt>
                <c:pt idx="12892">
                  <c:v>-1.58984375</c:v>
                </c:pt>
                <c:pt idx="12893">
                  <c:v>-1.58984375</c:v>
                </c:pt>
                <c:pt idx="12894">
                  <c:v>-1.58984375</c:v>
                </c:pt>
                <c:pt idx="12895">
                  <c:v>-1.58984375</c:v>
                </c:pt>
                <c:pt idx="12896">
                  <c:v>-1.58984375</c:v>
                </c:pt>
                <c:pt idx="12897">
                  <c:v>-1.58984375</c:v>
                </c:pt>
                <c:pt idx="12898">
                  <c:v>-1.58984375</c:v>
                </c:pt>
                <c:pt idx="12899">
                  <c:v>-1.58984375</c:v>
                </c:pt>
                <c:pt idx="12900">
                  <c:v>-1.58984375</c:v>
                </c:pt>
                <c:pt idx="12901">
                  <c:v>-1.58984375</c:v>
                </c:pt>
                <c:pt idx="12902">
                  <c:v>-1.58984375</c:v>
                </c:pt>
                <c:pt idx="12903">
                  <c:v>-1.58984375</c:v>
                </c:pt>
                <c:pt idx="12904">
                  <c:v>-1.58984375</c:v>
                </c:pt>
                <c:pt idx="12905">
                  <c:v>-1.58984375</c:v>
                </c:pt>
                <c:pt idx="12906">
                  <c:v>-1.58984375</c:v>
                </c:pt>
                <c:pt idx="12907">
                  <c:v>-1.58984375</c:v>
                </c:pt>
                <c:pt idx="12908">
                  <c:v>-1.58984375</c:v>
                </c:pt>
                <c:pt idx="12909">
                  <c:v>-1.58984375</c:v>
                </c:pt>
                <c:pt idx="12910">
                  <c:v>-1.58984375</c:v>
                </c:pt>
                <c:pt idx="12911">
                  <c:v>-1.58984375</c:v>
                </c:pt>
                <c:pt idx="12912">
                  <c:v>-1.58984375</c:v>
                </c:pt>
                <c:pt idx="12913">
                  <c:v>-1.58984375</c:v>
                </c:pt>
                <c:pt idx="12914">
                  <c:v>-1.58984375</c:v>
                </c:pt>
                <c:pt idx="12915">
                  <c:v>-1.58984375</c:v>
                </c:pt>
                <c:pt idx="12916">
                  <c:v>-1.58984375</c:v>
                </c:pt>
                <c:pt idx="12917">
                  <c:v>-1.58984375</c:v>
                </c:pt>
                <c:pt idx="12918">
                  <c:v>-1.58984375</c:v>
                </c:pt>
                <c:pt idx="12919">
                  <c:v>-1.58984375</c:v>
                </c:pt>
                <c:pt idx="12920">
                  <c:v>-1.58984375</c:v>
                </c:pt>
                <c:pt idx="12921">
                  <c:v>-1.58984375</c:v>
                </c:pt>
                <c:pt idx="12922">
                  <c:v>-1.58984375</c:v>
                </c:pt>
                <c:pt idx="12923">
                  <c:v>-1.58984375</c:v>
                </c:pt>
                <c:pt idx="12924">
                  <c:v>-1.58984375</c:v>
                </c:pt>
                <c:pt idx="12925">
                  <c:v>-1.58984375</c:v>
                </c:pt>
                <c:pt idx="12926">
                  <c:v>-1.58984375</c:v>
                </c:pt>
                <c:pt idx="12927">
                  <c:v>-1.58984375</c:v>
                </c:pt>
                <c:pt idx="12928">
                  <c:v>-1.58984375</c:v>
                </c:pt>
                <c:pt idx="12929">
                  <c:v>-1.58984375</c:v>
                </c:pt>
                <c:pt idx="12930">
                  <c:v>-1.58984375</c:v>
                </c:pt>
                <c:pt idx="12931">
                  <c:v>-1.58984375</c:v>
                </c:pt>
                <c:pt idx="12932">
                  <c:v>-1.58984375</c:v>
                </c:pt>
                <c:pt idx="12933">
                  <c:v>-1.58984375</c:v>
                </c:pt>
                <c:pt idx="12934">
                  <c:v>-1.58984375</c:v>
                </c:pt>
                <c:pt idx="12935">
                  <c:v>-1.58984375</c:v>
                </c:pt>
                <c:pt idx="12936">
                  <c:v>-1.58984375</c:v>
                </c:pt>
                <c:pt idx="12937">
                  <c:v>-1.58984375</c:v>
                </c:pt>
                <c:pt idx="12938">
                  <c:v>-1.58984375</c:v>
                </c:pt>
                <c:pt idx="12939">
                  <c:v>-1.58984375</c:v>
                </c:pt>
                <c:pt idx="12940">
                  <c:v>-1.58984375</c:v>
                </c:pt>
                <c:pt idx="12941">
                  <c:v>-1.58984375</c:v>
                </c:pt>
                <c:pt idx="12942">
                  <c:v>-1.58984375</c:v>
                </c:pt>
                <c:pt idx="12943">
                  <c:v>-1.58984375</c:v>
                </c:pt>
                <c:pt idx="12944">
                  <c:v>-1.58984375</c:v>
                </c:pt>
                <c:pt idx="12945">
                  <c:v>-1.58984375</c:v>
                </c:pt>
                <c:pt idx="12946">
                  <c:v>-1.58984375</c:v>
                </c:pt>
                <c:pt idx="12947">
                  <c:v>-1.58984375</c:v>
                </c:pt>
                <c:pt idx="12948">
                  <c:v>-1.58984375</c:v>
                </c:pt>
                <c:pt idx="12949">
                  <c:v>-1.58984375</c:v>
                </c:pt>
                <c:pt idx="12950">
                  <c:v>-1.58984375</c:v>
                </c:pt>
                <c:pt idx="12951">
                  <c:v>-1.58984375</c:v>
                </c:pt>
                <c:pt idx="12952">
                  <c:v>-1.58984375</c:v>
                </c:pt>
                <c:pt idx="12953">
                  <c:v>-1.58984375</c:v>
                </c:pt>
                <c:pt idx="12954">
                  <c:v>-1.58984375</c:v>
                </c:pt>
                <c:pt idx="12955">
                  <c:v>-1.58984375</c:v>
                </c:pt>
                <c:pt idx="12956">
                  <c:v>-1.58984375</c:v>
                </c:pt>
                <c:pt idx="12957">
                  <c:v>-1.58984375</c:v>
                </c:pt>
                <c:pt idx="12958">
                  <c:v>-1.58984375</c:v>
                </c:pt>
                <c:pt idx="12959">
                  <c:v>-1.58984375</c:v>
                </c:pt>
                <c:pt idx="12960">
                  <c:v>-1.58984375</c:v>
                </c:pt>
                <c:pt idx="12961">
                  <c:v>-1.58984375</c:v>
                </c:pt>
                <c:pt idx="12962">
                  <c:v>-1.4140625</c:v>
                </c:pt>
                <c:pt idx="12963">
                  <c:v>-1.4140625</c:v>
                </c:pt>
                <c:pt idx="12964">
                  <c:v>-1.4140625</c:v>
                </c:pt>
                <c:pt idx="12965">
                  <c:v>-1.4140625</c:v>
                </c:pt>
                <c:pt idx="12966">
                  <c:v>-1.4140625</c:v>
                </c:pt>
                <c:pt idx="12967">
                  <c:v>-1.4140625</c:v>
                </c:pt>
                <c:pt idx="12968">
                  <c:v>-1.4140625</c:v>
                </c:pt>
                <c:pt idx="12969">
                  <c:v>-1.4140625</c:v>
                </c:pt>
                <c:pt idx="12970">
                  <c:v>-1.4140625</c:v>
                </c:pt>
                <c:pt idx="12971">
                  <c:v>-1.4140625</c:v>
                </c:pt>
                <c:pt idx="12972">
                  <c:v>-1.4140625</c:v>
                </c:pt>
                <c:pt idx="12973">
                  <c:v>-1.4140625</c:v>
                </c:pt>
                <c:pt idx="12974">
                  <c:v>-1.4140625</c:v>
                </c:pt>
                <c:pt idx="12975">
                  <c:v>-1.4140625</c:v>
                </c:pt>
                <c:pt idx="12976">
                  <c:v>-1.4140625</c:v>
                </c:pt>
                <c:pt idx="12977">
                  <c:v>-1.4140625</c:v>
                </c:pt>
                <c:pt idx="12978">
                  <c:v>-1.4140625</c:v>
                </c:pt>
                <c:pt idx="12979">
                  <c:v>-1.4140625</c:v>
                </c:pt>
                <c:pt idx="12980">
                  <c:v>-1.4140625</c:v>
                </c:pt>
                <c:pt idx="12981">
                  <c:v>-1.4140625</c:v>
                </c:pt>
                <c:pt idx="12982">
                  <c:v>-1.4140625</c:v>
                </c:pt>
                <c:pt idx="12983">
                  <c:v>-1.4140625</c:v>
                </c:pt>
                <c:pt idx="12984">
                  <c:v>-1.4140625</c:v>
                </c:pt>
                <c:pt idx="12985">
                  <c:v>-1.4140625</c:v>
                </c:pt>
                <c:pt idx="12986">
                  <c:v>-1.4140625</c:v>
                </c:pt>
                <c:pt idx="12987">
                  <c:v>-1.4140625</c:v>
                </c:pt>
                <c:pt idx="12988">
                  <c:v>-1.4140625</c:v>
                </c:pt>
                <c:pt idx="12989">
                  <c:v>-1.4140625</c:v>
                </c:pt>
                <c:pt idx="12990">
                  <c:v>-1.4140625</c:v>
                </c:pt>
                <c:pt idx="12991">
                  <c:v>-1.4140625</c:v>
                </c:pt>
                <c:pt idx="12992">
                  <c:v>-1.4140625</c:v>
                </c:pt>
                <c:pt idx="12993">
                  <c:v>-1.4140625</c:v>
                </c:pt>
                <c:pt idx="12994">
                  <c:v>-1.4140625</c:v>
                </c:pt>
                <c:pt idx="12995">
                  <c:v>-1.4140625</c:v>
                </c:pt>
                <c:pt idx="12996">
                  <c:v>-1.4140625</c:v>
                </c:pt>
                <c:pt idx="12997">
                  <c:v>-1.4140625</c:v>
                </c:pt>
                <c:pt idx="12998">
                  <c:v>-1.4140625</c:v>
                </c:pt>
                <c:pt idx="12999">
                  <c:v>-1.4140625</c:v>
                </c:pt>
                <c:pt idx="13000">
                  <c:v>-1.4140625</c:v>
                </c:pt>
                <c:pt idx="13001">
                  <c:v>-1.4140625</c:v>
                </c:pt>
                <c:pt idx="13002">
                  <c:v>-1.4140625</c:v>
                </c:pt>
                <c:pt idx="13003">
                  <c:v>-1.4140625</c:v>
                </c:pt>
                <c:pt idx="13004">
                  <c:v>-1.4140625</c:v>
                </c:pt>
                <c:pt idx="13005">
                  <c:v>-1.4140625</c:v>
                </c:pt>
                <c:pt idx="13006">
                  <c:v>-1.4140625</c:v>
                </c:pt>
                <c:pt idx="13007">
                  <c:v>-1.4140625</c:v>
                </c:pt>
                <c:pt idx="13008">
                  <c:v>-1.4140625</c:v>
                </c:pt>
                <c:pt idx="13009">
                  <c:v>-1.4140625</c:v>
                </c:pt>
                <c:pt idx="13010">
                  <c:v>-1.4140625</c:v>
                </c:pt>
                <c:pt idx="13011">
                  <c:v>-1.4140625</c:v>
                </c:pt>
                <c:pt idx="13012">
                  <c:v>-1.4140625</c:v>
                </c:pt>
                <c:pt idx="13013">
                  <c:v>-1.4140625</c:v>
                </c:pt>
                <c:pt idx="13014">
                  <c:v>-1.4140625</c:v>
                </c:pt>
                <c:pt idx="13015">
                  <c:v>-1.4140625</c:v>
                </c:pt>
                <c:pt idx="13016">
                  <c:v>-1.4140625</c:v>
                </c:pt>
                <c:pt idx="13017">
                  <c:v>-1.4140625</c:v>
                </c:pt>
                <c:pt idx="13018">
                  <c:v>-1.4140625</c:v>
                </c:pt>
                <c:pt idx="13019">
                  <c:v>-1.4140625</c:v>
                </c:pt>
                <c:pt idx="13020">
                  <c:v>-1.4140625</c:v>
                </c:pt>
                <c:pt idx="13021">
                  <c:v>-1.4140625</c:v>
                </c:pt>
                <c:pt idx="13022">
                  <c:v>-1.4140625</c:v>
                </c:pt>
                <c:pt idx="13023">
                  <c:v>-1.4140625</c:v>
                </c:pt>
                <c:pt idx="13024">
                  <c:v>-1.4140625</c:v>
                </c:pt>
                <c:pt idx="13025">
                  <c:v>-1.4140625</c:v>
                </c:pt>
                <c:pt idx="13026">
                  <c:v>-1.4140625</c:v>
                </c:pt>
                <c:pt idx="13027">
                  <c:v>-1.4140625</c:v>
                </c:pt>
                <c:pt idx="13028">
                  <c:v>-1.4140625</c:v>
                </c:pt>
                <c:pt idx="13029">
                  <c:v>-1.4140625</c:v>
                </c:pt>
                <c:pt idx="13030">
                  <c:v>-1.4140625</c:v>
                </c:pt>
                <c:pt idx="13031">
                  <c:v>-1.4140625</c:v>
                </c:pt>
                <c:pt idx="13032">
                  <c:v>-1.4140625</c:v>
                </c:pt>
                <c:pt idx="13033">
                  <c:v>-1.4140625</c:v>
                </c:pt>
                <c:pt idx="13034">
                  <c:v>-1.4140625</c:v>
                </c:pt>
                <c:pt idx="13035">
                  <c:v>-1.4140625</c:v>
                </c:pt>
                <c:pt idx="13036">
                  <c:v>-1.4140625</c:v>
                </c:pt>
                <c:pt idx="13037">
                  <c:v>-1.4140625</c:v>
                </c:pt>
                <c:pt idx="13038">
                  <c:v>-1.4140625</c:v>
                </c:pt>
                <c:pt idx="13039">
                  <c:v>-1.4140625</c:v>
                </c:pt>
                <c:pt idx="13040">
                  <c:v>-1.4140625</c:v>
                </c:pt>
                <c:pt idx="13041">
                  <c:v>-1.4140625</c:v>
                </c:pt>
                <c:pt idx="13042">
                  <c:v>-1.4140625</c:v>
                </c:pt>
                <c:pt idx="13043">
                  <c:v>-1.4140625</c:v>
                </c:pt>
                <c:pt idx="13044">
                  <c:v>-1.4140625</c:v>
                </c:pt>
                <c:pt idx="13045">
                  <c:v>-1.4140625</c:v>
                </c:pt>
                <c:pt idx="13046">
                  <c:v>-1.4140625</c:v>
                </c:pt>
                <c:pt idx="13047">
                  <c:v>-1.4140625</c:v>
                </c:pt>
                <c:pt idx="13048">
                  <c:v>-1.4140625</c:v>
                </c:pt>
                <c:pt idx="13049">
                  <c:v>-1.4140625</c:v>
                </c:pt>
                <c:pt idx="13050">
                  <c:v>-1.4140625</c:v>
                </c:pt>
                <c:pt idx="13051">
                  <c:v>-1.4140625</c:v>
                </c:pt>
                <c:pt idx="13052">
                  <c:v>-1.4140625</c:v>
                </c:pt>
                <c:pt idx="13053">
                  <c:v>-1.4140625</c:v>
                </c:pt>
                <c:pt idx="13054">
                  <c:v>-1.4140625</c:v>
                </c:pt>
                <c:pt idx="13055">
                  <c:v>-1.4140625</c:v>
                </c:pt>
                <c:pt idx="13056">
                  <c:v>-1.4140625</c:v>
                </c:pt>
                <c:pt idx="13057">
                  <c:v>-1.4140625</c:v>
                </c:pt>
                <c:pt idx="13058">
                  <c:v>-1.4140625</c:v>
                </c:pt>
                <c:pt idx="13059">
                  <c:v>-1.4140625</c:v>
                </c:pt>
                <c:pt idx="13060">
                  <c:v>-1.4140625</c:v>
                </c:pt>
                <c:pt idx="13061">
                  <c:v>-1.4140625</c:v>
                </c:pt>
                <c:pt idx="13062">
                  <c:v>-1.4140625</c:v>
                </c:pt>
                <c:pt idx="13063">
                  <c:v>-1.1953125</c:v>
                </c:pt>
                <c:pt idx="13064">
                  <c:v>-1.1953125</c:v>
                </c:pt>
                <c:pt idx="13065">
                  <c:v>-1.1953125</c:v>
                </c:pt>
                <c:pt idx="13066">
                  <c:v>-1.1953125</c:v>
                </c:pt>
                <c:pt idx="13067">
                  <c:v>-1.1953125</c:v>
                </c:pt>
                <c:pt idx="13068">
                  <c:v>-1.1953125</c:v>
                </c:pt>
                <c:pt idx="13069">
                  <c:v>-1.1953125</c:v>
                </c:pt>
                <c:pt idx="13070">
                  <c:v>-1.1953125</c:v>
                </c:pt>
                <c:pt idx="13071">
                  <c:v>-1.1953125</c:v>
                </c:pt>
                <c:pt idx="13072">
                  <c:v>-1.1953125</c:v>
                </c:pt>
                <c:pt idx="13073">
                  <c:v>-1.1953125</c:v>
                </c:pt>
                <c:pt idx="13074">
                  <c:v>-1.1953125</c:v>
                </c:pt>
                <c:pt idx="13075">
                  <c:v>-1.1953125</c:v>
                </c:pt>
                <c:pt idx="13076">
                  <c:v>-1.1953125</c:v>
                </c:pt>
                <c:pt idx="13077">
                  <c:v>-1.1953125</c:v>
                </c:pt>
                <c:pt idx="13078">
                  <c:v>-1.1953125</c:v>
                </c:pt>
                <c:pt idx="13079">
                  <c:v>-1.1953125</c:v>
                </c:pt>
                <c:pt idx="13080">
                  <c:v>-1.1953125</c:v>
                </c:pt>
                <c:pt idx="13081">
                  <c:v>-1.1953125</c:v>
                </c:pt>
                <c:pt idx="13082">
                  <c:v>-1.1953125</c:v>
                </c:pt>
                <c:pt idx="13083">
                  <c:v>-1.1953125</c:v>
                </c:pt>
                <c:pt idx="13084">
                  <c:v>-1.1953125</c:v>
                </c:pt>
                <c:pt idx="13085">
                  <c:v>-1.1953125</c:v>
                </c:pt>
                <c:pt idx="13086">
                  <c:v>-1.1953125</c:v>
                </c:pt>
                <c:pt idx="13087">
                  <c:v>-1.1953125</c:v>
                </c:pt>
                <c:pt idx="13088">
                  <c:v>-1.1953125</c:v>
                </c:pt>
                <c:pt idx="13089">
                  <c:v>-1.1953125</c:v>
                </c:pt>
                <c:pt idx="13090">
                  <c:v>-1.1953125</c:v>
                </c:pt>
                <c:pt idx="13091">
                  <c:v>-1.1953125</c:v>
                </c:pt>
                <c:pt idx="13092">
                  <c:v>-1.1953125</c:v>
                </c:pt>
                <c:pt idx="13093">
                  <c:v>-1.1953125</c:v>
                </c:pt>
                <c:pt idx="13094">
                  <c:v>-1.1953125</c:v>
                </c:pt>
                <c:pt idx="13095">
                  <c:v>-1.1953125</c:v>
                </c:pt>
                <c:pt idx="13096">
                  <c:v>-1.1953125</c:v>
                </c:pt>
                <c:pt idx="13097">
                  <c:v>-1.1953125</c:v>
                </c:pt>
                <c:pt idx="13098">
                  <c:v>-1.1953125</c:v>
                </c:pt>
                <c:pt idx="13099">
                  <c:v>-1.1953125</c:v>
                </c:pt>
                <c:pt idx="13100">
                  <c:v>-1.1953125</c:v>
                </c:pt>
                <c:pt idx="13101">
                  <c:v>-1.1953125</c:v>
                </c:pt>
                <c:pt idx="13102">
                  <c:v>-1.1953125</c:v>
                </c:pt>
                <c:pt idx="13103">
                  <c:v>-1.1953125</c:v>
                </c:pt>
                <c:pt idx="13104">
                  <c:v>-1.1953125</c:v>
                </c:pt>
                <c:pt idx="13105">
                  <c:v>-1.1953125</c:v>
                </c:pt>
                <c:pt idx="13106">
                  <c:v>-1.1953125</c:v>
                </c:pt>
                <c:pt idx="13107">
                  <c:v>-1.1953125</c:v>
                </c:pt>
                <c:pt idx="13108">
                  <c:v>-1.1953125</c:v>
                </c:pt>
                <c:pt idx="13109">
                  <c:v>-1.1953125</c:v>
                </c:pt>
                <c:pt idx="13110">
                  <c:v>-1.1953125</c:v>
                </c:pt>
                <c:pt idx="13111">
                  <c:v>-1.1953125</c:v>
                </c:pt>
                <c:pt idx="13112">
                  <c:v>-1.1953125</c:v>
                </c:pt>
                <c:pt idx="13113">
                  <c:v>-1.1953125</c:v>
                </c:pt>
                <c:pt idx="13114">
                  <c:v>-1.1953125</c:v>
                </c:pt>
                <c:pt idx="13115">
                  <c:v>-1.1953125</c:v>
                </c:pt>
                <c:pt idx="13116">
                  <c:v>-1.1953125</c:v>
                </c:pt>
                <c:pt idx="13117">
                  <c:v>-1.1953125</c:v>
                </c:pt>
                <c:pt idx="13118">
                  <c:v>-1.1953125</c:v>
                </c:pt>
                <c:pt idx="13119">
                  <c:v>-1.1953125</c:v>
                </c:pt>
                <c:pt idx="13120">
                  <c:v>-1.1953125</c:v>
                </c:pt>
                <c:pt idx="13121">
                  <c:v>-1.1953125</c:v>
                </c:pt>
                <c:pt idx="13122">
                  <c:v>-1.1953125</c:v>
                </c:pt>
                <c:pt idx="13123">
                  <c:v>-1.1953125</c:v>
                </c:pt>
                <c:pt idx="13124">
                  <c:v>-1.1953125</c:v>
                </c:pt>
                <c:pt idx="13125">
                  <c:v>-1.1953125</c:v>
                </c:pt>
                <c:pt idx="13126">
                  <c:v>-1.1953125</c:v>
                </c:pt>
                <c:pt idx="13127">
                  <c:v>-1.1953125</c:v>
                </c:pt>
                <c:pt idx="13128">
                  <c:v>-1.1953125</c:v>
                </c:pt>
                <c:pt idx="13129">
                  <c:v>-1.1953125</c:v>
                </c:pt>
                <c:pt idx="13130">
                  <c:v>-1.1953125</c:v>
                </c:pt>
                <c:pt idx="13131">
                  <c:v>-1.1953125</c:v>
                </c:pt>
                <c:pt idx="13132">
                  <c:v>-1.1953125</c:v>
                </c:pt>
                <c:pt idx="13133">
                  <c:v>-1.1953125</c:v>
                </c:pt>
                <c:pt idx="13134">
                  <c:v>-1.1953125</c:v>
                </c:pt>
                <c:pt idx="13135">
                  <c:v>-1.1953125</c:v>
                </c:pt>
                <c:pt idx="13136">
                  <c:v>-1.1953125</c:v>
                </c:pt>
                <c:pt idx="13137">
                  <c:v>-1.1953125</c:v>
                </c:pt>
                <c:pt idx="13138">
                  <c:v>-1.1953125</c:v>
                </c:pt>
                <c:pt idx="13139">
                  <c:v>-1.1953125</c:v>
                </c:pt>
                <c:pt idx="13140">
                  <c:v>-1.1953125</c:v>
                </c:pt>
                <c:pt idx="13141">
                  <c:v>-1.1953125</c:v>
                </c:pt>
                <c:pt idx="13142">
                  <c:v>-1.1953125</c:v>
                </c:pt>
                <c:pt idx="13143">
                  <c:v>-1.1953125</c:v>
                </c:pt>
                <c:pt idx="13144">
                  <c:v>-1.1953125</c:v>
                </c:pt>
                <c:pt idx="13145">
                  <c:v>-1.1953125</c:v>
                </c:pt>
                <c:pt idx="13146">
                  <c:v>-1.1953125</c:v>
                </c:pt>
                <c:pt idx="13147">
                  <c:v>-1.1953125</c:v>
                </c:pt>
                <c:pt idx="13148">
                  <c:v>-1.1953125</c:v>
                </c:pt>
                <c:pt idx="13149">
                  <c:v>-1.1953125</c:v>
                </c:pt>
                <c:pt idx="13150">
                  <c:v>-1.1953125</c:v>
                </c:pt>
                <c:pt idx="13151">
                  <c:v>-1.1953125</c:v>
                </c:pt>
                <c:pt idx="13152">
                  <c:v>-1.1953125</c:v>
                </c:pt>
                <c:pt idx="13153">
                  <c:v>-1.1953125</c:v>
                </c:pt>
                <c:pt idx="13154">
                  <c:v>-1.1953125</c:v>
                </c:pt>
                <c:pt idx="13155">
                  <c:v>-1.1953125</c:v>
                </c:pt>
                <c:pt idx="13156">
                  <c:v>-1.1953125</c:v>
                </c:pt>
                <c:pt idx="13157">
                  <c:v>-1.1953125</c:v>
                </c:pt>
                <c:pt idx="13158">
                  <c:v>-1.1953125</c:v>
                </c:pt>
                <c:pt idx="13159">
                  <c:v>-1.1953125</c:v>
                </c:pt>
                <c:pt idx="13160">
                  <c:v>-1.1953125</c:v>
                </c:pt>
                <c:pt idx="13161">
                  <c:v>-1.1953125</c:v>
                </c:pt>
                <c:pt idx="13162">
                  <c:v>-1.14453125</c:v>
                </c:pt>
                <c:pt idx="13163">
                  <c:v>-1.14453125</c:v>
                </c:pt>
                <c:pt idx="13164">
                  <c:v>-1.14453125</c:v>
                </c:pt>
                <c:pt idx="13165">
                  <c:v>-1.14453125</c:v>
                </c:pt>
                <c:pt idx="13166">
                  <c:v>-1.14453125</c:v>
                </c:pt>
                <c:pt idx="13167">
                  <c:v>-1.14453125</c:v>
                </c:pt>
                <c:pt idx="13168">
                  <c:v>-1.14453125</c:v>
                </c:pt>
                <c:pt idx="13169">
                  <c:v>-1.14453125</c:v>
                </c:pt>
                <c:pt idx="13170">
                  <c:v>-1.14453125</c:v>
                </c:pt>
                <c:pt idx="13171">
                  <c:v>-1.14453125</c:v>
                </c:pt>
                <c:pt idx="13172">
                  <c:v>-1.14453125</c:v>
                </c:pt>
                <c:pt idx="13173">
                  <c:v>-1.14453125</c:v>
                </c:pt>
                <c:pt idx="13174">
                  <c:v>-1.14453125</c:v>
                </c:pt>
                <c:pt idx="13175">
                  <c:v>-1.14453125</c:v>
                </c:pt>
                <c:pt idx="13176">
                  <c:v>-1.14453125</c:v>
                </c:pt>
                <c:pt idx="13177">
                  <c:v>-1.14453125</c:v>
                </c:pt>
                <c:pt idx="13178">
                  <c:v>-1.14453125</c:v>
                </c:pt>
                <c:pt idx="13179">
                  <c:v>-1.14453125</c:v>
                </c:pt>
                <c:pt idx="13180">
                  <c:v>-1.14453125</c:v>
                </c:pt>
                <c:pt idx="13181">
                  <c:v>-1.14453125</c:v>
                </c:pt>
                <c:pt idx="13182">
                  <c:v>-1.14453125</c:v>
                </c:pt>
                <c:pt idx="13183">
                  <c:v>-1.14453125</c:v>
                </c:pt>
                <c:pt idx="13184">
                  <c:v>-1.14453125</c:v>
                </c:pt>
                <c:pt idx="13185">
                  <c:v>-1.14453125</c:v>
                </c:pt>
                <c:pt idx="13186">
                  <c:v>-1.14453125</c:v>
                </c:pt>
                <c:pt idx="13187">
                  <c:v>-1.14453125</c:v>
                </c:pt>
                <c:pt idx="13188">
                  <c:v>-1.14453125</c:v>
                </c:pt>
                <c:pt idx="13189">
                  <c:v>-1.14453125</c:v>
                </c:pt>
                <c:pt idx="13190">
                  <c:v>-1.14453125</c:v>
                </c:pt>
                <c:pt idx="13191">
                  <c:v>-1.14453125</c:v>
                </c:pt>
                <c:pt idx="13192">
                  <c:v>-1.14453125</c:v>
                </c:pt>
                <c:pt idx="13193">
                  <c:v>-1.14453125</c:v>
                </c:pt>
                <c:pt idx="13194">
                  <c:v>-1.14453125</c:v>
                </c:pt>
                <c:pt idx="13195">
                  <c:v>-1.14453125</c:v>
                </c:pt>
                <c:pt idx="13196">
                  <c:v>-1.14453125</c:v>
                </c:pt>
                <c:pt idx="13197">
                  <c:v>-1.14453125</c:v>
                </c:pt>
                <c:pt idx="13198">
                  <c:v>-1.14453125</c:v>
                </c:pt>
                <c:pt idx="13199">
                  <c:v>-1.14453125</c:v>
                </c:pt>
                <c:pt idx="13200">
                  <c:v>-1.14453125</c:v>
                </c:pt>
                <c:pt idx="13201">
                  <c:v>-1.14453125</c:v>
                </c:pt>
                <c:pt idx="13202">
                  <c:v>-1.14453125</c:v>
                </c:pt>
                <c:pt idx="13203">
                  <c:v>-1.14453125</c:v>
                </c:pt>
                <c:pt idx="13204">
                  <c:v>-1.14453125</c:v>
                </c:pt>
                <c:pt idx="13205">
                  <c:v>-1.14453125</c:v>
                </c:pt>
                <c:pt idx="13206">
                  <c:v>-1.14453125</c:v>
                </c:pt>
                <c:pt idx="13207">
                  <c:v>-1.14453125</c:v>
                </c:pt>
                <c:pt idx="13208">
                  <c:v>-1.14453125</c:v>
                </c:pt>
                <c:pt idx="13209">
                  <c:v>-1.14453125</c:v>
                </c:pt>
                <c:pt idx="13210">
                  <c:v>-1.14453125</c:v>
                </c:pt>
                <c:pt idx="13211">
                  <c:v>-1.14453125</c:v>
                </c:pt>
                <c:pt idx="13212">
                  <c:v>-1.14453125</c:v>
                </c:pt>
                <c:pt idx="13213">
                  <c:v>-1.14453125</c:v>
                </c:pt>
                <c:pt idx="13214">
                  <c:v>-1.14453125</c:v>
                </c:pt>
                <c:pt idx="13215">
                  <c:v>-1.14453125</c:v>
                </c:pt>
                <c:pt idx="13216">
                  <c:v>-1.14453125</c:v>
                </c:pt>
                <c:pt idx="13217">
                  <c:v>-1.14453125</c:v>
                </c:pt>
                <c:pt idx="13218">
                  <c:v>-1.14453125</c:v>
                </c:pt>
                <c:pt idx="13219">
                  <c:v>-1.14453125</c:v>
                </c:pt>
                <c:pt idx="13220">
                  <c:v>-1.14453125</c:v>
                </c:pt>
                <c:pt idx="13221">
                  <c:v>-1.14453125</c:v>
                </c:pt>
                <c:pt idx="13222">
                  <c:v>-1.14453125</c:v>
                </c:pt>
                <c:pt idx="13223">
                  <c:v>-1.14453125</c:v>
                </c:pt>
                <c:pt idx="13224">
                  <c:v>-1.14453125</c:v>
                </c:pt>
                <c:pt idx="13225">
                  <c:v>-1.14453125</c:v>
                </c:pt>
                <c:pt idx="13226">
                  <c:v>-1.14453125</c:v>
                </c:pt>
                <c:pt idx="13227">
                  <c:v>-1.14453125</c:v>
                </c:pt>
                <c:pt idx="13228">
                  <c:v>-1.14453125</c:v>
                </c:pt>
                <c:pt idx="13229">
                  <c:v>-1.14453125</c:v>
                </c:pt>
                <c:pt idx="13230">
                  <c:v>-1.14453125</c:v>
                </c:pt>
                <c:pt idx="13231">
                  <c:v>-1.14453125</c:v>
                </c:pt>
                <c:pt idx="13232">
                  <c:v>-1.14453125</c:v>
                </c:pt>
                <c:pt idx="13233">
                  <c:v>-1.14453125</c:v>
                </c:pt>
                <c:pt idx="13234">
                  <c:v>-1.14453125</c:v>
                </c:pt>
                <c:pt idx="13235">
                  <c:v>-1.14453125</c:v>
                </c:pt>
                <c:pt idx="13236">
                  <c:v>-1.14453125</c:v>
                </c:pt>
                <c:pt idx="13237">
                  <c:v>-1.14453125</c:v>
                </c:pt>
                <c:pt idx="13238">
                  <c:v>-1.14453125</c:v>
                </c:pt>
                <c:pt idx="13239">
                  <c:v>-1.14453125</c:v>
                </c:pt>
                <c:pt idx="13240">
                  <c:v>-1.14453125</c:v>
                </c:pt>
                <c:pt idx="13241">
                  <c:v>-1.14453125</c:v>
                </c:pt>
                <c:pt idx="13242">
                  <c:v>-1.14453125</c:v>
                </c:pt>
                <c:pt idx="13243">
                  <c:v>-1.14453125</c:v>
                </c:pt>
                <c:pt idx="13244">
                  <c:v>-1.14453125</c:v>
                </c:pt>
                <c:pt idx="13245">
                  <c:v>-1.14453125</c:v>
                </c:pt>
                <c:pt idx="13246">
                  <c:v>-1.14453125</c:v>
                </c:pt>
                <c:pt idx="13247">
                  <c:v>-1.14453125</c:v>
                </c:pt>
                <c:pt idx="13248">
                  <c:v>-1.14453125</c:v>
                </c:pt>
                <c:pt idx="13249">
                  <c:v>-1.14453125</c:v>
                </c:pt>
                <c:pt idx="13250">
                  <c:v>-1.14453125</c:v>
                </c:pt>
                <c:pt idx="13251">
                  <c:v>-1.14453125</c:v>
                </c:pt>
                <c:pt idx="13252">
                  <c:v>-1.14453125</c:v>
                </c:pt>
                <c:pt idx="13253">
                  <c:v>-1.14453125</c:v>
                </c:pt>
                <c:pt idx="13254">
                  <c:v>-1.14453125</c:v>
                </c:pt>
                <c:pt idx="13255">
                  <c:v>-1.14453125</c:v>
                </c:pt>
                <c:pt idx="13256">
                  <c:v>-1.14453125</c:v>
                </c:pt>
                <c:pt idx="13257">
                  <c:v>-1.14453125</c:v>
                </c:pt>
                <c:pt idx="13258">
                  <c:v>-1.14453125</c:v>
                </c:pt>
                <c:pt idx="13259">
                  <c:v>-1.14453125</c:v>
                </c:pt>
                <c:pt idx="13260">
                  <c:v>-1.14453125</c:v>
                </c:pt>
                <c:pt idx="13261">
                  <c:v>-1.14453125</c:v>
                </c:pt>
                <c:pt idx="13262">
                  <c:v>-1.14453125</c:v>
                </c:pt>
                <c:pt idx="13263">
                  <c:v>-1.14453125</c:v>
                </c:pt>
                <c:pt idx="13264">
                  <c:v>-1.14453125</c:v>
                </c:pt>
                <c:pt idx="13265">
                  <c:v>-1.14453125</c:v>
                </c:pt>
                <c:pt idx="13266">
                  <c:v>-1.14453125</c:v>
                </c:pt>
                <c:pt idx="13267">
                  <c:v>-1.14453125</c:v>
                </c:pt>
                <c:pt idx="13268">
                  <c:v>-1.14453125</c:v>
                </c:pt>
                <c:pt idx="13269">
                  <c:v>-1.14453125</c:v>
                </c:pt>
                <c:pt idx="13270">
                  <c:v>-1.14453125</c:v>
                </c:pt>
                <c:pt idx="13271">
                  <c:v>-1.13671875</c:v>
                </c:pt>
                <c:pt idx="13272">
                  <c:v>-1.13671875</c:v>
                </c:pt>
                <c:pt idx="13273">
                  <c:v>-1.13671875</c:v>
                </c:pt>
                <c:pt idx="13274">
                  <c:v>-1.13671875</c:v>
                </c:pt>
                <c:pt idx="13275">
                  <c:v>-1.13671875</c:v>
                </c:pt>
                <c:pt idx="13276">
                  <c:v>-1.13671875</c:v>
                </c:pt>
                <c:pt idx="13277">
                  <c:v>-1.13671875</c:v>
                </c:pt>
                <c:pt idx="13278">
                  <c:v>-1.13671875</c:v>
                </c:pt>
                <c:pt idx="13279">
                  <c:v>-1.13671875</c:v>
                </c:pt>
                <c:pt idx="13280">
                  <c:v>-1.13671875</c:v>
                </c:pt>
                <c:pt idx="13281">
                  <c:v>-1.13671875</c:v>
                </c:pt>
                <c:pt idx="13282">
                  <c:v>-1.13671875</c:v>
                </c:pt>
                <c:pt idx="13283">
                  <c:v>-1.13671875</c:v>
                </c:pt>
                <c:pt idx="13284">
                  <c:v>-1.13671875</c:v>
                </c:pt>
                <c:pt idx="13285">
                  <c:v>-1.13671875</c:v>
                </c:pt>
                <c:pt idx="13286">
                  <c:v>-1.13671875</c:v>
                </c:pt>
                <c:pt idx="13287">
                  <c:v>-1.13671875</c:v>
                </c:pt>
                <c:pt idx="13288">
                  <c:v>-1.13671875</c:v>
                </c:pt>
                <c:pt idx="13289">
                  <c:v>-1.13671875</c:v>
                </c:pt>
                <c:pt idx="13290">
                  <c:v>-1.13671875</c:v>
                </c:pt>
                <c:pt idx="13291">
                  <c:v>-1.13671875</c:v>
                </c:pt>
                <c:pt idx="13292">
                  <c:v>-1.13671875</c:v>
                </c:pt>
                <c:pt idx="13293">
                  <c:v>-1.13671875</c:v>
                </c:pt>
                <c:pt idx="13294">
                  <c:v>-1.13671875</c:v>
                </c:pt>
                <c:pt idx="13295">
                  <c:v>-1.13671875</c:v>
                </c:pt>
                <c:pt idx="13296">
                  <c:v>-1.13671875</c:v>
                </c:pt>
                <c:pt idx="13297">
                  <c:v>-1.13671875</c:v>
                </c:pt>
                <c:pt idx="13298">
                  <c:v>-1.13671875</c:v>
                </c:pt>
                <c:pt idx="13299">
                  <c:v>-1.13671875</c:v>
                </c:pt>
                <c:pt idx="13300">
                  <c:v>-1.13671875</c:v>
                </c:pt>
                <c:pt idx="13301">
                  <c:v>-1.13671875</c:v>
                </c:pt>
                <c:pt idx="13302">
                  <c:v>-1.13671875</c:v>
                </c:pt>
                <c:pt idx="13303">
                  <c:v>-1.13671875</c:v>
                </c:pt>
                <c:pt idx="13304">
                  <c:v>-1.13671875</c:v>
                </c:pt>
                <c:pt idx="13305">
                  <c:v>-1.13671875</c:v>
                </c:pt>
                <c:pt idx="13306">
                  <c:v>-1.13671875</c:v>
                </c:pt>
                <c:pt idx="13307">
                  <c:v>-1.13671875</c:v>
                </c:pt>
                <c:pt idx="13308">
                  <c:v>-1.13671875</c:v>
                </c:pt>
                <c:pt idx="13309">
                  <c:v>-1.13671875</c:v>
                </c:pt>
                <c:pt idx="13310">
                  <c:v>-1.13671875</c:v>
                </c:pt>
                <c:pt idx="13311">
                  <c:v>-1.13671875</c:v>
                </c:pt>
                <c:pt idx="13312">
                  <c:v>-1.13671875</c:v>
                </c:pt>
                <c:pt idx="13313">
                  <c:v>-1.13671875</c:v>
                </c:pt>
                <c:pt idx="13314">
                  <c:v>-1.13671875</c:v>
                </c:pt>
                <c:pt idx="13315">
                  <c:v>-1.13671875</c:v>
                </c:pt>
                <c:pt idx="13316">
                  <c:v>-1.13671875</c:v>
                </c:pt>
                <c:pt idx="13317">
                  <c:v>-1.13671875</c:v>
                </c:pt>
                <c:pt idx="13318">
                  <c:v>-1.13671875</c:v>
                </c:pt>
                <c:pt idx="13319">
                  <c:v>-1.13671875</c:v>
                </c:pt>
                <c:pt idx="13320">
                  <c:v>-1.13671875</c:v>
                </c:pt>
                <c:pt idx="13321">
                  <c:v>-1.13671875</c:v>
                </c:pt>
                <c:pt idx="13322">
                  <c:v>-1.13671875</c:v>
                </c:pt>
                <c:pt idx="13323">
                  <c:v>-1.13671875</c:v>
                </c:pt>
                <c:pt idx="13324">
                  <c:v>-1.13671875</c:v>
                </c:pt>
                <c:pt idx="13325">
                  <c:v>-1.13671875</c:v>
                </c:pt>
                <c:pt idx="13326">
                  <c:v>-1.13671875</c:v>
                </c:pt>
                <c:pt idx="13327">
                  <c:v>-1.13671875</c:v>
                </c:pt>
                <c:pt idx="13328">
                  <c:v>-1.13671875</c:v>
                </c:pt>
                <c:pt idx="13329">
                  <c:v>-1.13671875</c:v>
                </c:pt>
                <c:pt idx="13330">
                  <c:v>-1.13671875</c:v>
                </c:pt>
                <c:pt idx="13331">
                  <c:v>-1.13671875</c:v>
                </c:pt>
                <c:pt idx="13332">
                  <c:v>-1.13671875</c:v>
                </c:pt>
                <c:pt idx="13333">
                  <c:v>-1.13671875</c:v>
                </c:pt>
                <c:pt idx="13334">
                  <c:v>-1.13671875</c:v>
                </c:pt>
                <c:pt idx="13335">
                  <c:v>-1.13671875</c:v>
                </c:pt>
                <c:pt idx="13336">
                  <c:v>-1.13671875</c:v>
                </c:pt>
                <c:pt idx="13337">
                  <c:v>-1.13671875</c:v>
                </c:pt>
                <c:pt idx="13338">
                  <c:v>-1.13671875</c:v>
                </c:pt>
                <c:pt idx="13339">
                  <c:v>-1.13671875</c:v>
                </c:pt>
                <c:pt idx="13340">
                  <c:v>-1.13671875</c:v>
                </c:pt>
                <c:pt idx="13341">
                  <c:v>-1.13671875</c:v>
                </c:pt>
                <c:pt idx="13342">
                  <c:v>-1.13671875</c:v>
                </c:pt>
                <c:pt idx="13343">
                  <c:v>-1.13671875</c:v>
                </c:pt>
                <c:pt idx="13344">
                  <c:v>-1.13671875</c:v>
                </c:pt>
                <c:pt idx="13345">
                  <c:v>-1.13671875</c:v>
                </c:pt>
                <c:pt idx="13346">
                  <c:v>-1.13671875</c:v>
                </c:pt>
                <c:pt idx="13347">
                  <c:v>-1.13671875</c:v>
                </c:pt>
                <c:pt idx="13348">
                  <c:v>-1.13671875</c:v>
                </c:pt>
                <c:pt idx="13349">
                  <c:v>-1.13671875</c:v>
                </c:pt>
                <c:pt idx="13350">
                  <c:v>-1.13671875</c:v>
                </c:pt>
                <c:pt idx="13351">
                  <c:v>-1.13671875</c:v>
                </c:pt>
                <c:pt idx="13352">
                  <c:v>-1.13671875</c:v>
                </c:pt>
                <c:pt idx="13353">
                  <c:v>-1.13671875</c:v>
                </c:pt>
                <c:pt idx="13354">
                  <c:v>-1.13671875</c:v>
                </c:pt>
                <c:pt idx="13355">
                  <c:v>-1.13671875</c:v>
                </c:pt>
                <c:pt idx="13356">
                  <c:v>-1.13671875</c:v>
                </c:pt>
                <c:pt idx="13357">
                  <c:v>-1.13671875</c:v>
                </c:pt>
                <c:pt idx="13358">
                  <c:v>-1.13671875</c:v>
                </c:pt>
                <c:pt idx="13359">
                  <c:v>-1.13671875</c:v>
                </c:pt>
                <c:pt idx="13360">
                  <c:v>-1.13671875</c:v>
                </c:pt>
                <c:pt idx="13361">
                  <c:v>-1.13671875</c:v>
                </c:pt>
                <c:pt idx="13362">
                  <c:v>-1.13671875</c:v>
                </c:pt>
                <c:pt idx="13363">
                  <c:v>-1.13671875</c:v>
                </c:pt>
                <c:pt idx="13364">
                  <c:v>-1.13671875</c:v>
                </c:pt>
                <c:pt idx="13365">
                  <c:v>-1.13671875</c:v>
                </c:pt>
                <c:pt idx="13366">
                  <c:v>-1.13671875</c:v>
                </c:pt>
                <c:pt idx="13367">
                  <c:v>-1.13671875</c:v>
                </c:pt>
                <c:pt idx="13368">
                  <c:v>-1.13671875</c:v>
                </c:pt>
                <c:pt idx="13369">
                  <c:v>-1.13671875</c:v>
                </c:pt>
                <c:pt idx="13370">
                  <c:v>-1.13671875</c:v>
                </c:pt>
                <c:pt idx="13371">
                  <c:v>-1.13671875</c:v>
                </c:pt>
                <c:pt idx="13372">
                  <c:v>-1.13671875</c:v>
                </c:pt>
                <c:pt idx="13373">
                  <c:v>-1.13671875</c:v>
                </c:pt>
                <c:pt idx="13374">
                  <c:v>-1.13671875</c:v>
                </c:pt>
                <c:pt idx="13375">
                  <c:v>-1.13671875</c:v>
                </c:pt>
                <c:pt idx="13376">
                  <c:v>-1.13671875</c:v>
                </c:pt>
                <c:pt idx="13377">
                  <c:v>-1.13671875</c:v>
                </c:pt>
                <c:pt idx="13378">
                  <c:v>-1.13671875</c:v>
                </c:pt>
                <c:pt idx="13379">
                  <c:v>-1.13671875</c:v>
                </c:pt>
                <c:pt idx="13380">
                  <c:v>-1.13671875</c:v>
                </c:pt>
                <c:pt idx="13381">
                  <c:v>-1.13671875</c:v>
                </c:pt>
                <c:pt idx="13382">
                  <c:v>-0.76171875</c:v>
                </c:pt>
                <c:pt idx="13383">
                  <c:v>-0.76171875</c:v>
                </c:pt>
                <c:pt idx="13384">
                  <c:v>-0.76171875</c:v>
                </c:pt>
                <c:pt idx="13385">
                  <c:v>-0.76171875</c:v>
                </c:pt>
                <c:pt idx="13386">
                  <c:v>-0.76171875</c:v>
                </c:pt>
                <c:pt idx="13387">
                  <c:v>-0.76171875</c:v>
                </c:pt>
                <c:pt idx="13388">
                  <c:v>-0.76171875</c:v>
                </c:pt>
                <c:pt idx="13389">
                  <c:v>-0.76171875</c:v>
                </c:pt>
                <c:pt idx="13390">
                  <c:v>-0.76171875</c:v>
                </c:pt>
                <c:pt idx="13391">
                  <c:v>-0.76171875</c:v>
                </c:pt>
                <c:pt idx="13392">
                  <c:v>-0.76171875</c:v>
                </c:pt>
                <c:pt idx="13393">
                  <c:v>-0.76171875</c:v>
                </c:pt>
                <c:pt idx="13394">
                  <c:v>-0.76171875</c:v>
                </c:pt>
                <c:pt idx="13395">
                  <c:v>-0.76171875</c:v>
                </c:pt>
                <c:pt idx="13396">
                  <c:v>-0.76171875</c:v>
                </c:pt>
                <c:pt idx="13397">
                  <c:v>-0.76171875</c:v>
                </c:pt>
                <c:pt idx="13398">
                  <c:v>-0.76171875</c:v>
                </c:pt>
                <c:pt idx="13399">
                  <c:v>-0.76171875</c:v>
                </c:pt>
                <c:pt idx="13400">
                  <c:v>-0.76171875</c:v>
                </c:pt>
                <c:pt idx="13401">
                  <c:v>-0.76171875</c:v>
                </c:pt>
                <c:pt idx="13402">
                  <c:v>-0.76171875</c:v>
                </c:pt>
                <c:pt idx="13403">
                  <c:v>-0.76171875</c:v>
                </c:pt>
                <c:pt idx="13404">
                  <c:v>-0.76171875</c:v>
                </c:pt>
                <c:pt idx="13405">
                  <c:v>-0.76171875</c:v>
                </c:pt>
                <c:pt idx="13406">
                  <c:v>-0.76171875</c:v>
                </c:pt>
                <c:pt idx="13407">
                  <c:v>-0.76171875</c:v>
                </c:pt>
                <c:pt idx="13408">
                  <c:v>-0.76171875</c:v>
                </c:pt>
                <c:pt idx="13409">
                  <c:v>-0.76171875</c:v>
                </c:pt>
                <c:pt idx="13410">
                  <c:v>-0.76171875</c:v>
                </c:pt>
                <c:pt idx="13411">
                  <c:v>-0.76171875</c:v>
                </c:pt>
                <c:pt idx="13412">
                  <c:v>-0.76171875</c:v>
                </c:pt>
                <c:pt idx="13413">
                  <c:v>-0.76171875</c:v>
                </c:pt>
                <c:pt idx="13414">
                  <c:v>-0.76171875</c:v>
                </c:pt>
                <c:pt idx="13415">
                  <c:v>-0.76171875</c:v>
                </c:pt>
                <c:pt idx="13416">
                  <c:v>-0.76171875</c:v>
                </c:pt>
                <c:pt idx="13417">
                  <c:v>-0.76171875</c:v>
                </c:pt>
                <c:pt idx="13418">
                  <c:v>-0.76171875</c:v>
                </c:pt>
                <c:pt idx="13419">
                  <c:v>-0.76171875</c:v>
                </c:pt>
                <c:pt idx="13420">
                  <c:v>-0.76171875</c:v>
                </c:pt>
                <c:pt idx="13421">
                  <c:v>-0.76171875</c:v>
                </c:pt>
                <c:pt idx="13422">
                  <c:v>-0.76171875</c:v>
                </c:pt>
                <c:pt idx="13423">
                  <c:v>-0.76171875</c:v>
                </c:pt>
                <c:pt idx="13424">
                  <c:v>-0.76171875</c:v>
                </c:pt>
                <c:pt idx="13425">
                  <c:v>-0.76171875</c:v>
                </c:pt>
                <c:pt idx="13426">
                  <c:v>-0.76171875</c:v>
                </c:pt>
                <c:pt idx="13427">
                  <c:v>-0.76171875</c:v>
                </c:pt>
                <c:pt idx="13428">
                  <c:v>-0.76171875</c:v>
                </c:pt>
                <c:pt idx="13429">
                  <c:v>-0.76171875</c:v>
                </c:pt>
                <c:pt idx="13430">
                  <c:v>-0.76171875</c:v>
                </c:pt>
                <c:pt idx="13431">
                  <c:v>-0.76171875</c:v>
                </c:pt>
                <c:pt idx="13432">
                  <c:v>-0.76171875</c:v>
                </c:pt>
                <c:pt idx="13433">
                  <c:v>-0.76171875</c:v>
                </c:pt>
                <c:pt idx="13434">
                  <c:v>-0.76171875</c:v>
                </c:pt>
                <c:pt idx="13435">
                  <c:v>-0.76171875</c:v>
                </c:pt>
                <c:pt idx="13436">
                  <c:v>-0.76171875</c:v>
                </c:pt>
                <c:pt idx="13437">
                  <c:v>-0.76171875</c:v>
                </c:pt>
                <c:pt idx="13438">
                  <c:v>-0.76171875</c:v>
                </c:pt>
                <c:pt idx="13439">
                  <c:v>-0.76171875</c:v>
                </c:pt>
                <c:pt idx="13440">
                  <c:v>-0.76171875</c:v>
                </c:pt>
                <c:pt idx="13441">
                  <c:v>-0.76171875</c:v>
                </c:pt>
                <c:pt idx="13442">
                  <c:v>-0.76171875</c:v>
                </c:pt>
                <c:pt idx="13443">
                  <c:v>-0.76171875</c:v>
                </c:pt>
                <c:pt idx="13444">
                  <c:v>-0.76171875</c:v>
                </c:pt>
                <c:pt idx="13445">
                  <c:v>-0.76171875</c:v>
                </c:pt>
                <c:pt idx="13446">
                  <c:v>-0.76171875</c:v>
                </c:pt>
                <c:pt idx="13447">
                  <c:v>-0.76171875</c:v>
                </c:pt>
                <c:pt idx="13448">
                  <c:v>-0.76171875</c:v>
                </c:pt>
                <c:pt idx="13449">
                  <c:v>-0.76171875</c:v>
                </c:pt>
                <c:pt idx="13450">
                  <c:v>-0.76171875</c:v>
                </c:pt>
                <c:pt idx="13451">
                  <c:v>-0.76171875</c:v>
                </c:pt>
                <c:pt idx="13452">
                  <c:v>-0.76171875</c:v>
                </c:pt>
                <c:pt idx="13453">
                  <c:v>-0.76171875</c:v>
                </c:pt>
                <c:pt idx="13454">
                  <c:v>-0.76171875</c:v>
                </c:pt>
                <c:pt idx="13455">
                  <c:v>-0.76171875</c:v>
                </c:pt>
                <c:pt idx="13456">
                  <c:v>-0.76171875</c:v>
                </c:pt>
                <c:pt idx="13457">
                  <c:v>-0.76171875</c:v>
                </c:pt>
                <c:pt idx="13458">
                  <c:v>-0.76171875</c:v>
                </c:pt>
                <c:pt idx="13459">
                  <c:v>-0.76171875</c:v>
                </c:pt>
                <c:pt idx="13460">
                  <c:v>-0.76171875</c:v>
                </c:pt>
                <c:pt idx="13461">
                  <c:v>-0.76171875</c:v>
                </c:pt>
                <c:pt idx="13462">
                  <c:v>-0.76171875</c:v>
                </c:pt>
                <c:pt idx="13463">
                  <c:v>-0.76171875</c:v>
                </c:pt>
                <c:pt idx="13464">
                  <c:v>-0.76171875</c:v>
                </c:pt>
                <c:pt idx="13465">
                  <c:v>-0.76171875</c:v>
                </c:pt>
                <c:pt idx="13466">
                  <c:v>-0.76171875</c:v>
                </c:pt>
                <c:pt idx="13467">
                  <c:v>-0.76171875</c:v>
                </c:pt>
                <c:pt idx="13468">
                  <c:v>-0.76171875</c:v>
                </c:pt>
                <c:pt idx="13469">
                  <c:v>-0.76171875</c:v>
                </c:pt>
                <c:pt idx="13470">
                  <c:v>-0.76171875</c:v>
                </c:pt>
                <c:pt idx="13471">
                  <c:v>-0.76171875</c:v>
                </c:pt>
                <c:pt idx="13472">
                  <c:v>-0.76171875</c:v>
                </c:pt>
                <c:pt idx="13473">
                  <c:v>-0.76171875</c:v>
                </c:pt>
                <c:pt idx="13474">
                  <c:v>-0.76171875</c:v>
                </c:pt>
                <c:pt idx="13475">
                  <c:v>-0.76171875</c:v>
                </c:pt>
                <c:pt idx="13476">
                  <c:v>-0.76171875</c:v>
                </c:pt>
                <c:pt idx="13477">
                  <c:v>-0.76171875</c:v>
                </c:pt>
                <c:pt idx="13478">
                  <c:v>-0.76171875</c:v>
                </c:pt>
                <c:pt idx="13479">
                  <c:v>-0.76171875</c:v>
                </c:pt>
                <c:pt idx="13480">
                  <c:v>-0.76171875</c:v>
                </c:pt>
                <c:pt idx="13481">
                  <c:v>-0.76171875</c:v>
                </c:pt>
                <c:pt idx="13482">
                  <c:v>-0.76171875</c:v>
                </c:pt>
                <c:pt idx="13483">
                  <c:v>-0.76171875</c:v>
                </c:pt>
                <c:pt idx="13484">
                  <c:v>-0.76171875</c:v>
                </c:pt>
                <c:pt idx="13485">
                  <c:v>-0.76171875</c:v>
                </c:pt>
                <c:pt idx="13486">
                  <c:v>-0.76171875</c:v>
                </c:pt>
                <c:pt idx="13487">
                  <c:v>-0.76171875</c:v>
                </c:pt>
                <c:pt idx="13488">
                  <c:v>-0.76171875</c:v>
                </c:pt>
                <c:pt idx="13489">
                  <c:v>-0.76171875</c:v>
                </c:pt>
                <c:pt idx="13490">
                  <c:v>-0.76171875</c:v>
                </c:pt>
                <c:pt idx="13491">
                  <c:v>-0.69140625</c:v>
                </c:pt>
                <c:pt idx="13492">
                  <c:v>-0.69140625</c:v>
                </c:pt>
                <c:pt idx="13493">
                  <c:v>-0.69140625</c:v>
                </c:pt>
                <c:pt idx="13494">
                  <c:v>-0.69140625</c:v>
                </c:pt>
                <c:pt idx="13495">
                  <c:v>-0.69140625</c:v>
                </c:pt>
                <c:pt idx="13496">
                  <c:v>-0.69140625</c:v>
                </c:pt>
                <c:pt idx="13497">
                  <c:v>-0.69140625</c:v>
                </c:pt>
                <c:pt idx="13498">
                  <c:v>-0.69140625</c:v>
                </c:pt>
                <c:pt idx="13499">
                  <c:v>-0.69140625</c:v>
                </c:pt>
                <c:pt idx="13500">
                  <c:v>-0.69140625</c:v>
                </c:pt>
                <c:pt idx="13501">
                  <c:v>-0.69140625</c:v>
                </c:pt>
                <c:pt idx="13502">
                  <c:v>-0.69140625</c:v>
                </c:pt>
                <c:pt idx="13503">
                  <c:v>-0.69140625</c:v>
                </c:pt>
                <c:pt idx="13504">
                  <c:v>-0.69140625</c:v>
                </c:pt>
                <c:pt idx="13505">
                  <c:v>-0.69140625</c:v>
                </c:pt>
                <c:pt idx="13506">
                  <c:v>-0.69140625</c:v>
                </c:pt>
                <c:pt idx="13507">
                  <c:v>-0.69140625</c:v>
                </c:pt>
                <c:pt idx="13508">
                  <c:v>-0.69140625</c:v>
                </c:pt>
                <c:pt idx="13509">
                  <c:v>-0.69140625</c:v>
                </c:pt>
                <c:pt idx="13510">
                  <c:v>-0.69140625</c:v>
                </c:pt>
                <c:pt idx="13511">
                  <c:v>-0.69140625</c:v>
                </c:pt>
                <c:pt idx="13512">
                  <c:v>-0.69140625</c:v>
                </c:pt>
                <c:pt idx="13513">
                  <c:v>-0.69140625</c:v>
                </c:pt>
                <c:pt idx="13514">
                  <c:v>-0.69140625</c:v>
                </c:pt>
                <c:pt idx="13515">
                  <c:v>-0.69140625</c:v>
                </c:pt>
                <c:pt idx="13516">
                  <c:v>-0.69140625</c:v>
                </c:pt>
                <c:pt idx="13517">
                  <c:v>-0.69140625</c:v>
                </c:pt>
                <c:pt idx="13518">
                  <c:v>-0.69140625</c:v>
                </c:pt>
                <c:pt idx="13519">
                  <c:v>-0.69140625</c:v>
                </c:pt>
                <c:pt idx="13520">
                  <c:v>-0.69140625</c:v>
                </c:pt>
                <c:pt idx="13521">
                  <c:v>-0.69140625</c:v>
                </c:pt>
                <c:pt idx="13522">
                  <c:v>-0.69140625</c:v>
                </c:pt>
                <c:pt idx="13523">
                  <c:v>-0.69140625</c:v>
                </c:pt>
                <c:pt idx="13524">
                  <c:v>-0.69140625</c:v>
                </c:pt>
                <c:pt idx="13525">
                  <c:v>-0.69140625</c:v>
                </c:pt>
                <c:pt idx="13526">
                  <c:v>-0.69140625</c:v>
                </c:pt>
                <c:pt idx="13527">
                  <c:v>-0.69140625</c:v>
                </c:pt>
                <c:pt idx="13528">
                  <c:v>-0.69140625</c:v>
                </c:pt>
                <c:pt idx="13529">
                  <c:v>-0.69140625</c:v>
                </c:pt>
                <c:pt idx="13530">
                  <c:v>-0.69140625</c:v>
                </c:pt>
                <c:pt idx="13531">
                  <c:v>-0.69140625</c:v>
                </c:pt>
                <c:pt idx="13532">
                  <c:v>-0.69140625</c:v>
                </c:pt>
                <c:pt idx="13533">
                  <c:v>-0.69140625</c:v>
                </c:pt>
                <c:pt idx="13534">
                  <c:v>-0.69140625</c:v>
                </c:pt>
                <c:pt idx="13535">
                  <c:v>-0.69140625</c:v>
                </c:pt>
                <c:pt idx="13536">
                  <c:v>-0.69140625</c:v>
                </c:pt>
                <c:pt idx="13537">
                  <c:v>-0.69140625</c:v>
                </c:pt>
                <c:pt idx="13538">
                  <c:v>-0.69140625</c:v>
                </c:pt>
                <c:pt idx="13539">
                  <c:v>-0.69140625</c:v>
                </c:pt>
                <c:pt idx="13540">
                  <c:v>-0.69140625</c:v>
                </c:pt>
                <c:pt idx="13541">
                  <c:v>-0.69140625</c:v>
                </c:pt>
                <c:pt idx="13542">
                  <c:v>-0.69140625</c:v>
                </c:pt>
                <c:pt idx="13543">
                  <c:v>-0.69140625</c:v>
                </c:pt>
                <c:pt idx="13544">
                  <c:v>-0.69140625</c:v>
                </c:pt>
                <c:pt idx="13545">
                  <c:v>-0.69140625</c:v>
                </c:pt>
                <c:pt idx="13546">
                  <c:v>-0.69140625</c:v>
                </c:pt>
                <c:pt idx="13547">
                  <c:v>-0.69140625</c:v>
                </c:pt>
                <c:pt idx="13548">
                  <c:v>-0.69140625</c:v>
                </c:pt>
                <c:pt idx="13549">
                  <c:v>-0.69140625</c:v>
                </c:pt>
                <c:pt idx="13550">
                  <c:v>-0.69140625</c:v>
                </c:pt>
                <c:pt idx="13551">
                  <c:v>-0.69140625</c:v>
                </c:pt>
                <c:pt idx="13552">
                  <c:v>-0.69140625</c:v>
                </c:pt>
                <c:pt idx="13553">
                  <c:v>-0.69140625</c:v>
                </c:pt>
                <c:pt idx="13554">
                  <c:v>-0.69140625</c:v>
                </c:pt>
                <c:pt idx="13555">
                  <c:v>-0.69140625</c:v>
                </c:pt>
                <c:pt idx="13556">
                  <c:v>-0.69140625</c:v>
                </c:pt>
                <c:pt idx="13557">
                  <c:v>-0.69140625</c:v>
                </c:pt>
                <c:pt idx="13558">
                  <c:v>-0.69140625</c:v>
                </c:pt>
                <c:pt idx="13559">
                  <c:v>-0.69140625</c:v>
                </c:pt>
                <c:pt idx="13560">
                  <c:v>-0.69140625</c:v>
                </c:pt>
                <c:pt idx="13561">
                  <c:v>-0.69140625</c:v>
                </c:pt>
                <c:pt idx="13562">
                  <c:v>-0.69140625</c:v>
                </c:pt>
                <c:pt idx="13563">
                  <c:v>-0.69140625</c:v>
                </c:pt>
                <c:pt idx="13564">
                  <c:v>-0.69140625</c:v>
                </c:pt>
                <c:pt idx="13565">
                  <c:v>-0.69140625</c:v>
                </c:pt>
                <c:pt idx="13566">
                  <c:v>-0.69140625</c:v>
                </c:pt>
                <c:pt idx="13567">
                  <c:v>-0.69140625</c:v>
                </c:pt>
                <c:pt idx="13568">
                  <c:v>-0.69140625</c:v>
                </c:pt>
                <c:pt idx="13569">
                  <c:v>-0.69140625</c:v>
                </c:pt>
                <c:pt idx="13570">
                  <c:v>-0.69140625</c:v>
                </c:pt>
                <c:pt idx="13571">
                  <c:v>-0.69140625</c:v>
                </c:pt>
                <c:pt idx="13572">
                  <c:v>-0.69140625</c:v>
                </c:pt>
                <c:pt idx="13573">
                  <c:v>-0.69140625</c:v>
                </c:pt>
                <c:pt idx="13574">
                  <c:v>-0.69140625</c:v>
                </c:pt>
                <c:pt idx="13575">
                  <c:v>-0.69140625</c:v>
                </c:pt>
                <c:pt idx="13576">
                  <c:v>-0.69140625</c:v>
                </c:pt>
                <c:pt idx="13577">
                  <c:v>-0.69140625</c:v>
                </c:pt>
                <c:pt idx="13578">
                  <c:v>-0.69140625</c:v>
                </c:pt>
                <c:pt idx="13579">
                  <c:v>-0.69140625</c:v>
                </c:pt>
                <c:pt idx="13580">
                  <c:v>-0.69140625</c:v>
                </c:pt>
                <c:pt idx="13581">
                  <c:v>-0.69140625</c:v>
                </c:pt>
                <c:pt idx="13582">
                  <c:v>-0.69140625</c:v>
                </c:pt>
                <c:pt idx="13583">
                  <c:v>-0.69140625</c:v>
                </c:pt>
                <c:pt idx="13584">
                  <c:v>-0.69140625</c:v>
                </c:pt>
                <c:pt idx="13585">
                  <c:v>-0.69140625</c:v>
                </c:pt>
                <c:pt idx="13586">
                  <c:v>-0.69140625</c:v>
                </c:pt>
                <c:pt idx="13587">
                  <c:v>-0.69140625</c:v>
                </c:pt>
                <c:pt idx="13588">
                  <c:v>-0.69140625</c:v>
                </c:pt>
                <c:pt idx="13589">
                  <c:v>-0.69140625</c:v>
                </c:pt>
                <c:pt idx="13590">
                  <c:v>-0.69140625</c:v>
                </c:pt>
                <c:pt idx="13591">
                  <c:v>-0.69140625</c:v>
                </c:pt>
                <c:pt idx="13592">
                  <c:v>-0.69140625</c:v>
                </c:pt>
                <c:pt idx="13593">
                  <c:v>-0.69140625</c:v>
                </c:pt>
                <c:pt idx="13594">
                  <c:v>-0.69140625</c:v>
                </c:pt>
                <c:pt idx="13595">
                  <c:v>-0.69140625</c:v>
                </c:pt>
                <c:pt idx="13596">
                  <c:v>-0.69140625</c:v>
                </c:pt>
                <c:pt idx="13597">
                  <c:v>-0.69140625</c:v>
                </c:pt>
                <c:pt idx="13598">
                  <c:v>-0.69140625</c:v>
                </c:pt>
                <c:pt idx="13599">
                  <c:v>-0.69140625</c:v>
                </c:pt>
                <c:pt idx="13600">
                  <c:v>-0.69140625</c:v>
                </c:pt>
                <c:pt idx="13601">
                  <c:v>-0.69140625</c:v>
                </c:pt>
                <c:pt idx="13602">
                  <c:v>-0.69140625</c:v>
                </c:pt>
                <c:pt idx="13603">
                  <c:v>-0.69140625</c:v>
                </c:pt>
                <c:pt idx="13604">
                  <c:v>-0.69140625</c:v>
                </c:pt>
                <c:pt idx="13605">
                  <c:v>-0.69140625</c:v>
                </c:pt>
                <c:pt idx="13606">
                  <c:v>-0.69140625</c:v>
                </c:pt>
                <c:pt idx="13607">
                  <c:v>-0.69140625</c:v>
                </c:pt>
                <c:pt idx="13608">
                  <c:v>-0.69140625</c:v>
                </c:pt>
                <c:pt idx="13609">
                  <c:v>-0.69140625</c:v>
                </c:pt>
                <c:pt idx="13610">
                  <c:v>-0.69140625</c:v>
                </c:pt>
                <c:pt idx="13611">
                  <c:v>-0.69140625</c:v>
                </c:pt>
                <c:pt idx="13612">
                  <c:v>-0.69140625</c:v>
                </c:pt>
                <c:pt idx="13613">
                  <c:v>-0.69140625</c:v>
                </c:pt>
                <c:pt idx="13614">
                  <c:v>-0.69140625</c:v>
                </c:pt>
                <c:pt idx="13615">
                  <c:v>-0.69140625</c:v>
                </c:pt>
                <c:pt idx="13616">
                  <c:v>-0.69140625</c:v>
                </c:pt>
                <c:pt idx="13617">
                  <c:v>-0.69140625</c:v>
                </c:pt>
                <c:pt idx="13618">
                  <c:v>-0.69140625</c:v>
                </c:pt>
                <c:pt idx="13619">
                  <c:v>-0.69140625</c:v>
                </c:pt>
                <c:pt idx="13620">
                  <c:v>-0.69140625</c:v>
                </c:pt>
                <c:pt idx="13621">
                  <c:v>-0.69140625</c:v>
                </c:pt>
                <c:pt idx="13622">
                  <c:v>-0.69140625</c:v>
                </c:pt>
                <c:pt idx="13623">
                  <c:v>-0.69140625</c:v>
                </c:pt>
                <c:pt idx="13624">
                  <c:v>-0.69140625</c:v>
                </c:pt>
                <c:pt idx="13625">
                  <c:v>-0.69140625</c:v>
                </c:pt>
                <c:pt idx="13626">
                  <c:v>-0.69140625</c:v>
                </c:pt>
                <c:pt idx="13627">
                  <c:v>-0.69140625</c:v>
                </c:pt>
                <c:pt idx="13628">
                  <c:v>-0.69140625</c:v>
                </c:pt>
                <c:pt idx="13629">
                  <c:v>-0.69140625</c:v>
                </c:pt>
                <c:pt idx="13630">
                  <c:v>-0.69140625</c:v>
                </c:pt>
                <c:pt idx="13631">
                  <c:v>-0.69140625</c:v>
                </c:pt>
                <c:pt idx="13632">
                  <c:v>-0.69140625</c:v>
                </c:pt>
                <c:pt idx="13633">
                  <c:v>-0.69140625</c:v>
                </c:pt>
                <c:pt idx="13634">
                  <c:v>-0.69140625</c:v>
                </c:pt>
                <c:pt idx="13635">
                  <c:v>-0.69140625</c:v>
                </c:pt>
                <c:pt idx="13636">
                  <c:v>-0.69140625</c:v>
                </c:pt>
                <c:pt idx="13637">
                  <c:v>-0.69140625</c:v>
                </c:pt>
                <c:pt idx="13638">
                  <c:v>-0.69140625</c:v>
                </c:pt>
                <c:pt idx="13639">
                  <c:v>-0.69140625</c:v>
                </c:pt>
                <c:pt idx="13640">
                  <c:v>-0.69140625</c:v>
                </c:pt>
                <c:pt idx="13641">
                  <c:v>-0.69140625</c:v>
                </c:pt>
                <c:pt idx="13642">
                  <c:v>-0.69140625</c:v>
                </c:pt>
                <c:pt idx="13643">
                  <c:v>-0.69140625</c:v>
                </c:pt>
                <c:pt idx="13644">
                  <c:v>-0.69140625</c:v>
                </c:pt>
                <c:pt idx="13645">
                  <c:v>-0.69140625</c:v>
                </c:pt>
                <c:pt idx="13646">
                  <c:v>-0.69140625</c:v>
                </c:pt>
                <c:pt idx="13647">
                  <c:v>-0.69140625</c:v>
                </c:pt>
                <c:pt idx="13648">
                  <c:v>-0.69140625</c:v>
                </c:pt>
                <c:pt idx="13649">
                  <c:v>-0.69140625</c:v>
                </c:pt>
                <c:pt idx="13650">
                  <c:v>-0.69140625</c:v>
                </c:pt>
                <c:pt idx="13651">
                  <c:v>-0.69140625</c:v>
                </c:pt>
                <c:pt idx="13652">
                  <c:v>-0.69140625</c:v>
                </c:pt>
                <c:pt idx="13653">
                  <c:v>-0.62890625</c:v>
                </c:pt>
                <c:pt idx="13654">
                  <c:v>-0.62890625</c:v>
                </c:pt>
                <c:pt idx="13655">
                  <c:v>-0.62890625</c:v>
                </c:pt>
                <c:pt idx="13656">
                  <c:v>-0.62890625</c:v>
                </c:pt>
                <c:pt idx="13657">
                  <c:v>-0.62890625</c:v>
                </c:pt>
                <c:pt idx="13658">
                  <c:v>-0.62890625</c:v>
                </c:pt>
                <c:pt idx="13659">
                  <c:v>-0.62890625</c:v>
                </c:pt>
                <c:pt idx="13660">
                  <c:v>-0.62890625</c:v>
                </c:pt>
                <c:pt idx="13661">
                  <c:v>-0.62890625</c:v>
                </c:pt>
                <c:pt idx="13662">
                  <c:v>-0.62890625</c:v>
                </c:pt>
                <c:pt idx="13663">
                  <c:v>-0.62890625</c:v>
                </c:pt>
                <c:pt idx="13664">
                  <c:v>-0.62890625</c:v>
                </c:pt>
                <c:pt idx="13665">
                  <c:v>-0.62890625</c:v>
                </c:pt>
                <c:pt idx="13666">
                  <c:v>-0.62890625</c:v>
                </c:pt>
                <c:pt idx="13667">
                  <c:v>-0.62890625</c:v>
                </c:pt>
                <c:pt idx="13668">
                  <c:v>-0.62890625</c:v>
                </c:pt>
                <c:pt idx="13669">
                  <c:v>-0.62890625</c:v>
                </c:pt>
                <c:pt idx="13670">
                  <c:v>-0.62890625</c:v>
                </c:pt>
                <c:pt idx="13671">
                  <c:v>-0.62890625</c:v>
                </c:pt>
                <c:pt idx="13672">
                  <c:v>-0.62890625</c:v>
                </c:pt>
                <c:pt idx="13673">
                  <c:v>-0.62890625</c:v>
                </c:pt>
                <c:pt idx="13674">
                  <c:v>-0.62890625</c:v>
                </c:pt>
                <c:pt idx="13675">
                  <c:v>-0.62890625</c:v>
                </c:pt>
                <c:pt idx="13676">
                  <c:v>-0.62890625</c:v>
                </c:pt>
                <c:pt idx="13677">
                  <c:v>-0.62890625</c:v>
                </c:pt>
                <c:pt idx="13678">
                  <c:v>-0.62890625</c:v>
                </c:pt>
                <c:pt idx="13679">
                  <c:v>-0.62890625</c:v>
                </c:pt>
                <c:pt idx="13680">
                  <c:v>-0.62890625</c:v>
                </c:pt>
                <c:pt idx="13681">
                  <c:v>-0.62890625</c:v>
                </c:pt>
                <c:pt idx="13682">
                  <c:v>-0.62890625</c:v>
                </c:pt>
                <c:pt idx="13683">
                  <c:v>-0.62890625</c:v>
                </c:pt>
                <c:pt idx="13684">
                  <c:v>-0.62890625</c:v>
                </c:pt>
                <c:pt idx="13685">
                  <c:v>-0.62890625</c:v>
                </c:pt>
                <c:pt idx="13686">
                  <c:v>-0.62890625</c:v>
                </c:pt>
                <c:pt idx="13687">
                  <c:v>-0.62890625</c:v>
                </c:pt>
                <c:pt idx="13688">
                  <c:v>-0.62890625</c:v>
                </c:pt>
                <c:pt idx="13689">
                  <c:v>-0.62890625</c:v>
                </c:pt>
                <c:pt idx="13690">
                  <c:v>-0.62890625</c:v>
                </c:pt>
                <c:pt idx="13691">
                  <c:v>-0.62890625</c:v>
                </c:pt>
                <c:pt idx="13692">
                  <c:v>-0.62890625</c:v>
                </c:pt>
                <c:pt idx="13693">
                  <c:v>-0.62890625</c:v>
                </c:pt>
                <c:pt idx="13694">
                  <c:v>-0.62890625</c:v>
                </c:pt>
                <c:pt idx="13695">
                  <c:v>-0.62890625</c:v>
                </c:pt>
                <c:pt idx="13696">
                  <c:v>-0.62890625</c:v>
                </c:pt>
                <c:pt idx="13697">
                  <c:v>-0.62890625</c:v>
                </c:pt>
                <c:pt idx="13698">
                  <c:v>-0.62890625</c:v>
                </c:pt>
                <c:pt idx="13699">
                  <c:v>-0.62890625</c:v>
                </c:pt>
                <c:pt idx="13700">
                  <c:v>-0.62890625</c:v>
                </c:pt>
                <c:pt idx="13701">
                  <c:v>-0.62890625</c:v>
                </c:pt>
                <c:pt idx="13702">
                  <c:v>-0.62890625</c:v>
                </c:pt>
                <c:pt idx="13703">
                  <c:v>-0.62890625</c:v>
                </c:pt>
                <c:pt idx="13704">
                  <c:v>-0.62890625</c:v>
                </c:pt>
                <c:pt idx="13705">
                  <c:v>-0.62890625</c:v>
                </c:pt>
                <c:pt idx="13706">
                  <c:v>-0.62890625</c:v>
                </c:pt>
                <c:pt idx="13707">
                  <c:v>-0.62890625</c:v>
                </c:pt>
                <c:pt idx="13708">
                  <c:v>-0.62890625</c:v>
                </c:pt>
                <c:pt idx="13709">
                  <c:v>-0.62890625</c:v>
                </c:pt>
                <c:pt idx="13710">
                  <c:v>-0.62890625</c:v>
                </c:pt>
                <c:pt idx="13711">
                  <c:v>-0.62890625</c:v>
                </c:pt>
                <c:pt idx="13712">
                  <c:v>-0.62890625</c:v>
                </c:pt>
                <c:pt idx="13713">
                  <c:v>-0.62890625</c:v>
                </c:pt>
                <c:pt idx="13714">
                  <c:v>-0.62890625</c:v>
                </c:pt>
                <c:pt idx="13715">
                  <c:v>-0.62890625</c:v>
                </c:pt>
                <c:pt idx="13716">
                  <c:v>-0.62890625</c:v>
                </c:pt>
                <c:pt idx="13717">
                  <c:v>-0.62890625</c:v>
                </c:pt>
                <c:pt idx="13718">
                  <c:v>-0.62890625</c:v>
                </c:pt>
                <c:pt idx="13719">
                  <c:v>-0.62890625</c:v>
                </c:pt>
                <c:pt idx="13720">
                  <c:v>-0.62890625</c:v>
                </c:pt>
                <c:pt idx="13721">
                  <c:v>-0.62890625</c:v>
                </c:pt>
                <c:pt idx="13722">
                  <c:v>-0.62890625</c:v>
                </c:pt>
                <c:pt idx="13723">
                  <c:v>-0.62890625</c:v>
                </c:pt>
                <c:pt idx="13724">
                  <c:v>-0.62890625</c:v>
                </c:pt>
                <c:pt idx="13725">
                  <c:v>-0.62890625</c:v>
                </c:pt>
                <c:pt idx="13726">
                  <c:v>-0.62890625</c:v>
                </c:pt>
                <c:pt idx="13727">
                  <c:v>-0.62890625</c:v>
                </c:pt>
                <c:pt idx="13728">
                  <c:v>-0.62890625</c:v>
                </c:pt>
                <c:pt idx="13729">
                  <c:v>-0.62890625</c:v>
                </c:pt>
                <c:pt idx="13730">
                  <c:v>-0.62890625</c:v>
                </c:pt>
                <c:pt idx="13731">
                  <c:v>-0.62890625</c:v>
                </c:pt>
                <c:pt idx="13732">
                  <c:v>-0.62890625</c:v>
                </c:pt>
                <c:pt idx="13733">
                  <c:v>-0.62890625</c:v>
                </c:pt>
                <c:pt idx="13734">
                  <c:v>-0.62890625</c:v>
                </c:pt>
                <c:pt idx="13735">
                  <c:v>-0.62890625</c:v>
                </c:pt>
                <c:pt idx="13736">
                  <c:v>-0.62890625</c:v>
                </c:pt>
                <c:pt idx="13737">
                  <c:v>-0.62890625</c:v>
                </c:pt>
                <c:pt idx="13738">
                  <c:v>-0.62890625</c:v>
                </c:pt>
                <c:pt idx="13739">
                  <c:v>-0.62890625</c:v>
                </c:pt>
                <c:pt idx="13740">
                  <c:v>-0.62890625</c:v>
                </c:pt>
                <c:pt idx="13741">
                  <c:v>-0.62890625</c:v>
                </c:pt>
                <c:pt idx="13742">
                  <c:v>-0.62890625</c:v>
                </c:pt>
                <c:pt idx="13743">
                  <c:v>-0.62890625</c:v>
                </c:pt>
                <c:pt idx="13744">
                  <c:v>-0.62890625</c:v>
                </c:pt>
                <c:pt idx="13745">
                  <c:v>-0.62890625</c:v>
                </c:pt>
                <c:pt idx="13746">
                  <c:v>-0.62890625</c:v>
                </c:pt>
                <c:pt idx="13747">
                  <c:v>-0.62890625</c:v>
                </c:pt>
                <c:pt idx="13748">
                  <c:v>-0.62890625</c:v>
                </c:pt>
                <c:pt idx="13749">
                  <c:v>-0.62890625</c:v>
                </c:pt>
                <c:pt idx="13750">
                  <c:v>-0.62890625</c:v>
                </c:pt>
                <c:pt idx="13751">
                  <c:v>-0.62890625</c:v>
                </c:pt>
                <c:pt idx="13752">
                  <c:v>-0.62890625</c:v>
                </c:pt>
                <c:pt idx="13753">
                  <c:v>-0.62890625</c:v>
                </c:pt>
                <c:pt idx="13754">
                  <c:v>-0.62890625</c:v>
                </c:pt>
                <c:pt idx="13755">
                  <c:v>-0.62890625</c:v>
                </c:pt>
                <c:pt idx="13756">
                  <c:v>-0.62890625</c:v>
                </c:pt>
                <c:pt idx="13757">
                  <c:v>-0.62890625</c:v>
                </c:pt>
                <c:pt idx="13758">
                  <c:v>-0.62890625</c:v>
                </c:pt>
                <c:pt idx="13759">
                  <c:v>-0.62890625</c:v>
                </c:pt>
                <c:pt idx="13760">
                  <c:v>-0.62890625</c:v>
                </c:pt>
                <c:pt idx="13761">
                  <c:v>-0.62890625</c:v>
                </c:pt>
                <c:pt idx="13762">
                  <c:v>-0.62890625</c:v>
                </c:pt>
                <c:pt idx="13763">
                  <c:v>-0.62890625</c:v>
                </c:pt>
                <c:pt idx="13764">
                  <c:v>-0.62890625</c:v>
                </c:pt>
                <c:pt idx="13765">
                  <c:v>-0.62890625</c:v>
                </c:pt>
                <c:pt idx="13766">
                  <c:v>-0.62890625</c:v>
                </c:pt>
                <c:pt idx="13767">
                  <c:v>-0.62890625</c:v>
                </c:pt>
                <c:pt idx="13768">
                  <c:v>-0.62890625</c:v>
                </c:pt>
                <c:pt idx="13769">
                  <c:v>-0.62890625</c:v>
                </c:pt>
                <c:pt idx="13770">
                  <c:v>-0.62890625</c:v>
                </c:pt>
                <c:pt idx="13771">
                  <c:v>-0.62890625</c:v>
                </c:pt>
                <c:pt idx="13772">
                  <c:v>-0.62890625</c:v>
                </c:pt>
                <c:pt idx="13773">
                  <c:v>-0.62890625</c:v>
                </c:pt>
                <c:pt idx="13774">
                  <c:v>-0.62890625</c:v>
                </c:pt>
                <c:pt idx="13775">
                  <c:v>-0.62890625</c:v>
                </c:pt>
                <c:pt idx="13776">
                  <c:v>-0.62890625</c:v>
                </c:pt>
                <c:pt idx="13777">
                  <c:v>-0.62890625</c:v>
                </c:pt>
                <c:pt idx="13778">
                  <c:v>-0.62890625</c:v>
                </c:pt>
                <c:pt idx="13779">
                  <c:v>-0.62890625</c:v>
                </c:pt>
                <c:pt idx="13780">
                  <c:v>-0.62890625</c:v>
                </c:pt>
                <c:pt idx="13781">
                  <c:v>-0.62890625</c:v>
                </c:pt>
                <c:pt idx="13782">
                  <c:v>-0.62890625</c:v>
                </c:pt>
                <c:pt idx="13783">
                  <c:v>-0.62890625</c:v>
                </c:pt>
                <c:pt idx="13784">
                  <c:v>-0.62890625</c:v>
                </c:pt>
                <c:pt idx="13785">
                  <c:v>-0.62890625</c:v>
                </c:pt>
                <c:pt idx="13786">
                  <c:v>-0.62890625</c:v>
                </c:pt>
                <c:pt idx="13787">
                  <c:v>-0.62890625</c:v>
                </c:pt>
                <c:pt idx="13788">
                  <c:v>-0.62890625</c:v>
                </c:pt>
                <c:pt idx="13789">
                  <c:v>-0.62890625</c:v>
                </c:pt>
                <c:pt idx="13790">
                  <c:v>-0.62890625</c:v>
                </c:pt>
                <c:pt idx="13791">
                  <c:v>-0.62890625</c:v>
                </c:pt>
                <c:pt idx="13792">
                  <c:v>-0.62890625</c:v>
                </c:pt>
                <c:pt idx="13793">
                  <c:v>-0.62890625</c:v>
                </c:pt>
                <c:pt idx="13794">
                  <c:v>-0.62890625</c:v>
                </c:pt>
                <c:pt idx="13795">
                  <c:v>-0.62890625</c:v>
                </c:pt>
                <c:pt idx="13796">
                  <c:v>-0.62890625</c:v>
                </c:pt>
                <c:pt idx="13797">
                  <c:v>-0.62890625</c:v>
                </c:pt>
                <c:pt idx="13798">
                  <c:v>-0.62890625</c:v>
                </c:pt>
                <c:pt idx="13799">
                  <c:v>-0.62890625</c:v>
                </c:pt>
                <c:pt idx="13800">
                  <c:v>-0.62890625</c:v>
                </c:pt>
                <c:pt idx="13801">
                  <c:v>-0.62890625</c:v>
                </c:pt>
                <c:pt idx="13802">
                  <c:v>-0.62890625</c:v>
                </c:pt>
                <c:pt idx="13803">
                  <c:v>-0.62890625</c:v>
                </c:pt>
                <c:pt idx="13804">
                  <c:v>-0.62890625</c:v>
                </c:pt>
                <c:pt idx="13805">
                  <c:v>-0.62890625</c:v>
                </c:pt>
                <c:pt idx="13806">
                  <c:v>-0.62890625</c:v>
                </c:pt>
                <c:pt idx="13807">
                  <c:v>-0.62890625</c:v>
                </c:pt>
                <c:pt idx="13808">
                  <c:v>-0.62890625</c:v>
                </c:pt>
                <c:pt idx="13809">
                  <c:v>-0.62890625</c:v>
                </c:pt>
                <c:pt idx="13810">
                  <c:v>-0.62890625</c:v>
                </c:pt>
                <c:pt idx="13811">
                  <c:v>-0.62890625</c:v>
                </c:pt>
                <c:pt idx="13812">
                  <c:v>-0.62890625</c:v>
                </c:pt>
                <c:pt idx="13813">
                  <c:v>-0.62890625</c:v>
                </c:pt>
                <c:pt idx="13814">
                  <c:v>-0.62890625</c:v>
                </c:pt>
                <c:pt idx="13815">
                  <c:v>-0.62890625</c:v>
                </c:pt>
                <c:pt idx="13816">
                  <c:v>-0.62890625</c:v>
                </c:pt>
                <c:pt idx="13817">
                  <c:v>-0.62890625</c:v>
                </c:pt>
                <c:pt idx="13818">
                  <c:v>-0.62890625</c:v>
                </c:pt>
                <c:pt idx="13819">
                  <c:v>-0.62890625</c:v>
                </c:pt>
                <c:pt idx="13820">
                  <c:v>-0.62890625</c:v>
                </c:pt>
                <c:pt idx="13821">
                  <c:v>-0.62890625</c:v>
                </c:pt>
                <c:pt idx="13822">
                  <c:v>-0.62890625</c:v>
                </c:pt>
                <c:pt idx="13823">
                  <c:v>-0.62890625</c:v>
                </c:pt>
                <c:pt idx="13824">
                  <c:v>-0.62890625</c:v>
                </c:pt>
                <c:pt idx="13825">
                  <c:v>-0.58984375</c:v>
                </c:pt>
                <c:pt idx="13826">
                  <c:v>-0.58984375</c:v>
                </c:pt>
                <c:pt idx="13827">
                  <c:v>-0.58984375</c:v>
                </c:pt>
                <c:pt idx="13828">
                  <c:v>-0.58984375</c:v>
                </c:pt>
                <c:pt idx="13829">
                  <c:v>-0.58984375</c:v>
                </c:pt>
                <c:pt idx="13830">
                  <c:v>-0.58984375</c:v>
                </c:pt>
                <c:pt idx="13831">
                  <c:v>-0.58984375</c:v>
                </c:pt>
                <c:pt idx="13832">
                  <c:v>-0.58984375</c:v>
                </c:pt>
                <c:pt idx="13833">
                  <c:v>-0.58984375</c:v>
                </c:pt>
                <c:pt idx="13834">
                  <c:v>-0.58984375</c:v>
                </c:pt>
                <c:pt idx="13835">
                  <c:v>-0.58984375</c:v>
                </c:pt>
                <c:pt idx="13836">
                  <c:v>-0.58984375</c:v>
                </c:pt>
                <c:pt idx="13837">
                  <c:v>-0.58984375</c:v>
                </c:pt>
                <c:pt idx="13838">
                  <c:v>-0.58984375</c:v>
                </c:pt>
                <c:pt idx="13839">
                  <c:v>-0.58984375</c:v>
                </c:pt>
                <c:pt idx="13840">
                  <c:v>-0.58984375</c:v>
                </c:pt>
                <c:pt idx="13841">
                  <c:v>-0.58984375</c:v>
                </c:pt>
                <c:pt idx="13842">
                  <c:v>-0.58984375</c:v>
                </c:pt>
                <c:pt idx="13843">
                  <c:v>-0.58984375</c:v>
                </c:pt>
                <c:pt idx="13844">
                  <c:v>-0.58984375</c:v>
                </c:pt>
                <c:pt idx="13845">
                  <c:v>-0.58984375</c:v>
                </c:pt>
                <c:pt idx="13846">
                  <c:v>-0.58984375</c:v>
                </c:pt>
                <c:pt idx="13847">
                  <c:v>-0.58984375</c:v>
                </c:pt>
                <c:pt idx="13848">
                  <c:v>-0.58984375</c:v>
                </c:pt>
                <c:pt idx="13849">
                  <c:v>-0.58984375</c:v>
                </c:pt>
                <c:pt idx="13850">
                  <c:v>-0.58984375</c:v>
                </c:pt>
                <c:pt idx="13851">
                  <c:v>-0.58984375</c:v>
                </c:pt>
                <c:pt idx="13852">
                  <c:v>-0.58984375</c:v>
                </c:pt>
                <c:pt idx="13853">
                  <c:v>-0.58984375</c:v>
                </c:pt>
                <c:pt idx="13854">
                  <c:v>-0.58984375</c:v>
                </c:pt>
                <c:pt idx="13855">
                  <c:v>-0.58984375</c:v>
                </c:pt>
                <c:pt idx="13856">
                  <c:v>-0.58984375</c:v>
                </c:pt>
                <c:pt idx="13857">
                  <c:v>-0.58984375</c:v>
                </c:pt>
                <c:pt idx="13858">
                  <c:v>-0.58984375</c:v>
                </c:pt>
                <c:pt idx="13859">
                  <c:v>-0.58984375</c:v>
                </c:pt>
                <c:pt idx="13860">
                  <c:v>-0.58984375</c:v>
                </c:pt>
                <c:pt idx="13861">
                  <c:v>-0.58984375</c:v>
                </c:pt>
                <c:pt idx="13862">
                  <c:v>-0.58984375</c:v>
                </c:pt>
                <c:pt idx="13863">
                  <c:v>-0.58984375</c:v>
                </c:pt>
                <c:pt idx="13864">
                  <c:v>-0.58984375</c:v>
                </c:pt>
                <c:pt idx="13865">
                  <c:v>-0.58984375</c:v>
                </c:pt>
                <c:pt idx="13866">
                  <c:v>-0.58984375</c:v>
                </c:pt>
                <c:pt idx="13867">
                  <c:v>-0.58984375</c:v>
                </c:pt>
                <c:pt idx="13868">
                  <c:v>-0.58984375</c:v>
                </c:pt>
                <c:pt idx="13869">
                  <c:v>-0.58984375</c:v>
                </c:pt>
                <c:pt idx="13870">
                  <c:v>-0.58984375</c:v>
                </c:pt>
                <c:pt idx="13871">
                  <c:v>-0.58984375</c:v>
                </c:pt>
                <c:pt idx="13872">
                  <c:v>-0.58984375</c:v>
                </c:pt>
                <c:pt idx="13873">
                  <c:v>-0.58984375</c:v>
                </c:pt>
                <c:pt idx="13874">
                  <c:v>-0.58984375</c:v>
                </c:pt>
                <c:pt idx="13875">
                  <c:v>-0.58984375</c:v>
                </c:pt>
                <c:pt idx="13876">
                  <c:v>-0.58984375</c:v>
                </c:pt>
                <c:pt idx="13877">
                  <c:v>-0.58984375</c:v>
                </c:pt>
                <c:pt idx="13878">
                  <c:v>-0.58984375</c:v>
                </c:pt>
                <c:pt idx="13879">
                  <c:v>-0.58984375</c:v>
                </c:pt>
                <c:pt idx="13880">
                  <c:v>-0.58984375</c:v>
                </c:pt>
                <c:pt idx="13881">
                  <c:v>-0.58984375</c:v>
                </c:pt>
                <c:pt idx="13882">
                  <c:v>-0.58984375</c:v>
                </c:pt>
                <c:pt idx="13883">
                  <c:v>-0.58984375</c:v>
                </c:pt>
                <c:pt idx="13884">
                  <c:v>-0.58984375</c:v>
                </c:pt>
                <c:pt idx="13885">
                  <c:v>-0.58984375</c:v>
                </c:pt>
                <c:pt idx="13886">
                  <c:v>-0.58984375</c:v>
                </c:pt>
                <c:pt idx="13887">
                  <c:v>-0.58984375</c:v>
                </c:pt>
                <c:pt idx="13888">
                  <c:v>-0.58984375</c:v>
                </c:pt>
                <c:pt idx="13889">
                  <c:v>-0.58984375</c:v>
                </c:pt>
                <c:pt idx="13890">
                  <c:v>-0.58984375</c:v>
                </c:pt>
                <c:pt idx="13891">
                  <c:v>-0.58984375</c:v>
                </c:pt>
                <c:pt idx="13892">
                  <c:v>-0.58984375</c:v>
                </c:pt>
                <c:pt idx="13893">
                  <c:v>-0.58984375</c:v>
                </c:pt>
                <c:pt idx="13894">
                  <c:v>-0.58984375</c:v>
                </c:pt>
                <c:pt idx="13895">
                  <c:v>-0.58984375</c:v>
                </c:pt>
                <c:pt idx="13896">
                  <c:v>-0.58984375</c:v>
                </c:pt>
                <c:pt idx="13897">
                  <c:v>-0.58984375</c:v>
                </c:pt>
                <c:pt idx="13898">
                  <c:v>-0.58984375</c:v>
                </c:pt>
                <c:pt idx="13899">
                  <c:v>-0.58984375</c:v>
                </c:pt>
                <c:pt idx="13900">
                  <c:v>-0.58984375</c:v>
                </c:pt>
                <c:pt idx="13901">
                  <c:v>-0.58984375</c:v>
                </c:pt>
                <c:pt idx="13902">
                  <c:v>-0.58984375</c:v>
                </c:pt>
                <c:pt idx="13903">
                  <c:v>-0.58984375</c:v>
                </c:pt>
                <c:pt idx="13904">
                  <c:v>-0.58984375</c:v>
                </c:pt>
                <c:pt idx="13905">
                  <c:v>-0.58984375</c:v>
                </c:pt>
                <c:pt idx="13906">
                  <c:v>-0.58984375</c:v>
                </c:pt>
                <c:pt idx="13907">
                  <c:v>-0.58984375</c:v>
                </c:pt>
                <c:pt idx="13908">
                  <c:v>-0.58984375</c:v>
                </c:pt>
                <c:pt idx="13909">
                  <c:v>-0.58984375</c:v>
                </c:pt>
                <c:pt idx="13910">
                  <c:v>-0.58984375</c:v>
                </c:pt>
                <c:pt idx="13911">
                  <c:v>-0.58984375</c:v>
                </c:pt>
                <c:pt idx="13912">
                  <c:v>-0.58984375</c:v>
                </c:pt>
                <c:pt idx="13913">
                  <c:v>-0.58984375</c:v>
                </c:pt>
                <c:pt idx="13914">
                  <c:v>-0.58984375</c:v>
                </c:pt>
                <c:pt idx="13915">
                  <c:v>-0.58984375</c:v>
                </c:pt>
                <c:pt idx="13916">
                  <c:v>-0.58984375</c:v>
                </c:pt>
                <c:pt idx="13917">
                  <c:v>-0.58984375</c:v>
                </c:pt>
                <c:pt idx="13918">
                  <c:v>-0.58984375</c:v>
                </c:pt>
                <c:pt idx="13919">
                  <c:v>-0.58984375</c:v>
                </c:pt>
                <c:pt idx="13920">
                  <c:v>-0.58984375</c:v>
                </c:pt>
                <c:pt idx="13921">
                  <c:v>-0.58984375</c:v>
                </c:pt>
                <c:pt idx="13922">
                  <c:v>-0.58984375</c:v>
                </c:pt>
                <c:pt idx="13923">
                  <c:v>-0.58984375</c:v>
                </c:pt>
                <c:pt idx="13924">
                  <c:v>-0.58984375</c:v>
                </c:pt>
                <c:pt idx="13925">
                  <c:v>-0.58984375</c:v>
                </c:pt>
                <c:pt idx="13926">
                  <c:v>-0.58984375</c:v>
                </c:pt>
                <c:pt idx="13927">
                  <c:v>-0.58984375</c:v>
                </c:pt>
                <c:pt idx="13928">
                  <c:v>-0.58984375</c:v>
                </c:pt>
                <c:pt idx="13929">
                  <c:v>-0.58984375</c:v>
                </c:pt>
                <c:pt idx="13930">
                  <c:v>-0.58984375</c:v>
                </c:pt>
                <c:pt idx="13931">
                  <c:v>-0.58984375</c:v>
                </c:pt>
                <c:pt idx="13932">
                  <c:v>-0.58984375</c:v>
                </c:pt>
                <c:pt idx="13933">
                  <c:v>-0.58984375</c:v>
                </c:pt>
                <c:pt idx="13934">
                  <c:v>-0.58984375</c:v>
                </c:pt>
                <c:pt idx="13935">
                  <c:v>-0.58984375</c:v>
                </c:pt>
                <c:pt idx="13936">
                  <c:v>-0.58984375</c:v>
                </c:pt>
                <c:pt idx="13937">
                  <c:v>-0.58984375</c:v>
                </c:pt>
                <c:pt idx="13938">
                  <c:v>-0.58984375</c:v>
                </c:pt>
                <c:pt idx="13939">
                  <c:v>-0.4140625</c:v>
                </c:pt>
                <c:pt idx="13940">
                  <c:v>-0.4140625</c:v>
                </c:pt>
                <c:pt idx="13941">
                  <c:v>-0.4140625</c:v>
                </c:pt>
                <c:pt idx="13942">
                  <c:v>-0.4140625</c:v>
                </c:pt>
                <c:pt idx="13943">
                  <c:v>-0.4140625</c:v>
                </c:pt>
                <c:pt idx="13944">
                  <c:v>-0.4140625</c:v>
                </c:pt>
                <c:pt idx="13945">
                  <c:v>-0.4140625</c:v>
                </c:pt>
                <c:pt idx="13946">
                  <c:v>-0.4140625</c:v>
                </c:pt>
                <c:pt idx="13947">
                  <c:v>-0.4140625</c:v>
                </c:pt>
                <c:pt idx="13948">
                  <c:v>-0.4140625</c:v>
                </c:pt>
                <c:pt idx="13949">
                  <c:v>-0.4140625</c:v>
                </c:pt>
                <c:pt idx="13950">
                  <c:v>-0.4140625</c:v>
                </c:pt>
                <c:pt idx="13951">
                  <c:v>-0.4140625</c:v>
                </c:pt>
                <c:pt idx="13952">
                  <c:v>-0.4140625</c:v>
                </c:pt>
                <c:pt idx="13953">
                  <c:v>-0.4140625</c:v>
                </c:pt>
                <c:pt idx="13954">
                  <c:v>-0.4140625</c:v>
                </c:pt>
                <c:pt idx="13955">
                  <c:v>-0.4140625</c:v>
                </c:pt>
                <c:pt idx="13956">
                  <c:v>-0.4140625</c:v>
                </c:pt>
                <c:pt idx="13957">
                  <c:v>-0.4140625</c:v>
                </c:pt>
                <c:pt idx="13958">
                  <c:v>-0.4140625</c:v>
                </c:pt>
                <c:pt idx="13959">
                  <c:v>-0.4140625</c:v>
                </c:pt>
                <c:pt idx="13960">
                  <c:v>-0.4140625</c:v>
                </c:pt>
                <c:pt idx="13961">
                  <c:v>-0.4140625</c:v>
                </c:pt>
                <c:pt idx="13962">
                  <c:v>-0.4140625</c:v>
                </c:pt>
                <c:pt idx="13963">
                  <c:v>-0.4140625</c:v>
                </c:pt>
                <c:pt idx="13964">
                  <c:v>-0.4140625</c:v>
                </c:pt>
                <c:pt idx="13965">
                  <c:v>-0.4140625</c:v>
                </c:pt>
                <c:pt idx="13966">
                  <c:v>-0.4140625</c:v>
                </c:pt>
                <c:pt idx="13967">
                  <c:v>-0.4140625</c:v>
                </c:pt>
                <c:pt idx="13968">
                  <c:v>-0.4140625</c:v>
                </c:pt>
                <c:pt idx="13969">
                  <c:v>-0.4140625</c:v>
                </c:pt>
                <c:pt idx="13970">
                  <c:v>-0.4140625</c:v>
                </c:pt>
                <c:pt idx="13971">
                  <c:v>-0.4140625</c:v>
                </c:pt>
                <c:pt idx="13972">
                  <c:v>-0.4140625</c:v>
                </c:pt>
                <c:pt idx="13973">
                  <c:v>-0.4140625</c:v>
                </c:pt>
                <c:pt idx="13974">
                  <c:v>-0.4140625</c:v>
                </c:pt>
                <c:pt idx="13975">
                  <c:v>-0.4140625</c:v>
                </c:pt>
                <c:pt idx="13976">
                  <c:v>-0.4140625</c:v>
                </c:pt>
                <c:pt idx="13977">
                  <c:v>-0.4140625</c:v>
                </c:pt>
                <c:pt idx="13978">
                  <c:v>-0.4140625</c:v>
                </c:pt>
                <c:pt idx="13979">
                  <c:v>-0.4140625</c:v>
                </c:pt>
                <c:pt idx="13980">
                  <c:v>-0.4140625</c:v>
                </c:pt>
                <c:pt idx="13981">
                  <c:v>-0.4140625</c:v>
                </c:pt>
                <c:pt idx="13982">
                  <c:v>-0.4140625</c:v>
                </c:pt>
                <c:pt idx="13983">
                  <c:v>-0.4140625</c:v>
                </c:pt>
                <c:pt idx="13984">
                  <c:v>-0.4140625</c:v>
                </c:pt>
                <c:pt idx="13985">
                  <c:v>-0.4140625</c:v>
                </c:pt>
                <c:pt idx="13986">
                  <c:v>-0.4140625</c:v>
                </c:pt>
                <c:pt idx="13987">
                  <c:v>-0.4140625</c:v>
                </c:pt>
                <c:pt idx="13988">
                  <c:v>-0.4140625</c:v>
                </c:pt>
                <c:pt idx="13989">
                  <c:v>-0.4140625</c:v>
                </c:pt>
                <c:pt idx="13990">
                  <c:v>-0.4140625</c:v>
                </c:pt>
                <c:pt idx="13991">
                  <c:v>-0.4140625</c:v>
                </c:pt>
                <c:pt idx="13992">
                  <c:v>-0.4140625</c:v>
                </c:pt>
                <c:pt idx="13993">
                  <c:v>-0.4140625</c:v>
                </c:pt>
                <c:pt idx="13994">
                  <c:v>-0.4140625</c:v>
                </c:pt>
                <c:pt idx="13995">
                  <c:v>-0.4140625</c:v>
                </c:pt>
                <c:pt idx="13996">
                  <c:v>-0.4140625</c:v>
                </c:pt>
                <c:pt idx="13997">
                  <c:v>-0.4140625</c:v>
                </c:pt>
                <c:pt idx="13998">
                  <c:v>-0.4140625</c:v>
                </c:pt>
                <c:pt idx="13999">
                  <c:v>-0.4140625</c:v>
                </c:pt>
                <c:pt idx="14000">
                  <c:v>-0.4140625</c:v>
                </c:pt>
                <c:pt idx="14001">
                  <c:v>-0.4140625</c:v>
                </c:pt>
                <c:pt idx="14002">
                  <c:v>-0.4140625</c:v>
                </c:pt>
                <c:pt idx="14003">
                  <c:v>-0.4140625</c:v>
                </c:pt>
                <c:pt idx="14004">
                  <c:v>-0.4140625</c:v>
                </c:pt>
                <c:pt idx="14005">
                  <c:v>-0.4140625</c:v>
                </c:pt>
                <c:pt idx="14006">
                  <c:v>-0.4140625</c:v>
                </c:pt>
                <c:pt idx="14007">
                  <c:v>-0.4140625</c:v>
                </c:pt>
                <c:pt idx="14008">
                  <c:v>-0.4140625</c:v>
                </c:pt>
                <c:pt idx="14009">
                  <c:v>-0.4140625</c:v>
                </c:pt>
                <c:pt idx="14010">
                  <c:v>-0.4140625</c:v>
                </c:pt>
                <c:pt idx="14011">
                  <c:v>-0.4140625</c:v>
                </c:pt>
                <c:pt idx="14012">
                  <c:v>-0.4140625</c:v>
                </c:pt>
                <c:pt idx="14013">
                  <c:v>-0.4140625</c:v>
                </c:pt>
                <c:pt idx="14014">
                  <c:v>-0.4140625</c:v>
                </c:pt>
                <c:pt idx="14015">
                  <c:v>-0.4140625</c:v>
                </c:pt>
                <c:pt idx="14016">
                  <c:v>-0.4140625</c:v>
                </c:pt>
                <c:pt idx="14017">
                  <c:v>-0.4140625</c:v>
                </c:pt>
                <c:pt idx="14018">
                  <c:v>-0.4140625</c:v>
                </c:pt>
                <c:pt idx="14019">
                  <c:v>-0.4140625</c:v>
                </c:pt>
                <c:pt idx="14020">
                  <c:v>-0.4140625</c:v>
                </c:pt>
                <c:pt idx="14021">
                  <c:v>-0.4140625</c:v>
                </c:pt>
                <c:pt idx="14022">
                  <c:v>-0.4140625</c:v>
                </c:pt>
                <c:pt idx="14023">
                  <c:v>-0.4140625</c:v>
                </c:pt>
                <c:pt idx="14024">
                  <c:v>-0.4140625</c:v>
                </c:pt>
                <c:pt idx="14025">
                  <c:v>-0.4140625</c:v>
                </c:pt>
                <c:pt idx="14026">
                  <c:v>-0.4140625</c:v>
                </c:pt>
                <c:pt idx="14027">
                  <c:v>-0.4140625</c:v>
                </c:pt>
                <c:pt idx="14028">
                  <c:v>-0.4140625</c:v>
                </c:pt>
                <c:pt idx="14029">
                  <c:v>-0.4140625</c:v>
                </c:pt>
                <c:pt idx="14030">
                  <c:v>-0.4140625</c:v>
                </c:pt>
                <c:pt idx="14031">
                  <c:v>-0.4140625</c:v>
                </c:pt>
                <c:pt idx="14032">
                  <c:v>-0.4140625</c:v>
                </c:pt>
                <c:pt idx="14033">
                  <c:v>-0.4140625</c:v>
                </c:pt>
                <c:pt idx="14034">
                  <c:v>-0.4140625</c:v>
                </c:pt>
                <c:pt idx="14035">
                  <c:v>-0.4140625</c:v>
                </c:pt>
                <c:pt idx="14036">
                  <c:v>-0.4140625</c:v>
                </c:pt>
                <c:pt idx="14037">
                  <c:v>-0.4140625</c:v>
                </c:pt>
                <c:pt idx="14038">
                  <c:v>-0.4140625</c:v>
                </c:pt>
                <c:pt idx="14039">
                  <c:v>-0.4140625</c:v>
                </c:pt>
                <c:pt idx="14040">
                  <c:v>-0.4140625</c:v>
                </c:pt>
                <c:pt idx="14041">
                  <c:v>-0.4140625</c:v>
                </c:pt>
                <c:pt idx="14042">
                  <c:v>-0.4140625</c:v>
                </c:pt>
                <c:pt idx="14043">
                  <c:v>-0.4140625</c:v>
                </c:pt>
                <c:pt idx="14044">
                  <c:v>-0.4140625</c:v>
                </c:pt>
                <c:pt idx="14045">
                  <c:v>-0.4140625</c:v>
                </c:pt>
                <c:pt idx="14046">
                  <c:v>-0.1953125</c:v>
                </c:pt>
                <c:pt idx="14047">
                  <c:v>-0.1953125</c:v>
                </c:pt>
                <c:pt idx="14048">
                  <c:v>-0.1953125</c:v>
                </c:pt>
                <c:pt idx="14049">
                  <c:v>-0.1953125</c:v>
                </c:pt>
                <c:pt idx="14050">
                  <c:v>-0.1953125</c:v>
                </c:pt>
                <c:pt idx="14051">
                  <c:v>-0.1953125</c:v>
                </c:pt>
                <c:pt idx="14052">
                  <c:v>-0.1953125</c:v>
                </c:pt>
                <c:pt idx="14053">
                  <c:v>-0.1953125</c:v>
                </c:pt>
                <c:pt idx="14054">
                  <c:v>-0.1953125</c:v>
                </c:pt>
                <c:pt idx="14055">
                  <c:v>-0.1953125</c:v>
                </c:pt>
                <c:pt idx="14056">
                  <c:v>-0.1953125</c:v>
                </c:pt>
                <c:pt idx="14057">
                  <c:v>-0.1953125</c:v>
                </c:pt>
                <c:pt idx="14058">
                  <c:v>-0.1953125</c:v>
                </c:pt>
                <c:pt idx="14059">
                  <c:v>-0.1953125</c:v>
                </c:pt>
                <c:pt idx="14060">
                  <c:v>-0.1953125</c:v>
                </c:pt>
                <c:pt idx="14061">
                  <c:v>-0.1953125</c:v>
                </c:pt>
                <c:pt idx="14062">
                  <c:v>-0.1953125</c:v>
                </c:pt>
                <c:pt idx="14063">
                  <c:v>-0.1953125</c:v>
                </c:pt>
                <c:pt idx="14064">
                  <c:v>-0.1953125</c:v>
                </c:pt>
                <c:pt idx="14065">
                  <c:v>-0.1953125</c:v>
                </c:pt>
                <c:pt idx="14066">
                  <c:v>-0.1953125</c:v>
                </c:pt>
                <c:pt idx="14067">
                  <c:v>-0.1953125</c:v>
                </c:pt>
                <c:pt idx="14068">
                  <c:v>-0.1953125</c:v>
                </c:pt>
                <c:pt idx="14069">
                  <c:v>-0.1953125</c:v>
                </c:pt>
                <c:pt idx="14070">
                  <c:v>-0.1953125</c:v>
                </c:pt>
                <c:pt idx="14071">
                  <c:v>-0.1953125</c:v>
                </c:pt>
                <c:pt idx="14072">
                  <c:v>-0.1953125</c:v>
                </c:pt>
                <c:pt idx="14073">
                  <c:v>-0.1953125</c:v>
                </c:pt>
                <c:pt idx="14074">
                  <c:v>-0.1953125</c:v>
                </c:pt>
                <c:pt idx="14075">
                  <c:v>-0.1953125</c:v>
                </c:pt>
                <c:pt idx="14076">
                  <c:v>-0.1953125</c:v>
                </c:pt>
                <c:pt idx="14077">
                  <c:v>-0.1953125</c:v>
                </c:pt>
                <c:pt idx="14078">
                  <c:v>-0.1953125</c:v>
                </c:pt>
                <c:pt idx="14079">
                  <c:v>-0.1953125</c:v>
                </c:pt>
                <c:pt idx="14080">
                  <c:v>-0.1953125</c:v>
                </c:pt>
                <c:pt idx="14081">
                  <c:v>-0.1953125</c:v>
                </c:pt>
                <c:pt idx="14082">
                  <c:v>-0.1953125</c:v>
                </c:pt>
                <c:pt idx="14083">
                  <c:v>-0.1953125</c:v>
                </c:pt>
                <c:pt idx="14084">
                  <c:v>-0.1953125</c:v>
                </c:pt>
                <c:pt idx="14085">
                  <c:v>-0.1953125</c:v>
                </c:pt>
                <c:pt idx="14086">
                  <c:v>-0.1953125</c:v>
                </c:pt>
                <c:pt idx="14087">
                  <c:v>-0.1953125</c:v>
                </c:pt>
                <c:pt idx="14088">
                  <c:v>-0.1953125</c:v>
                </c:pt>
                <c:pt idx="14089">
                  <c:v>-0.1953125</c:v>
                </c:pt>
                <c:pt idx="14090">
                  <c:v>-0.1953125</c:v>
                </c:pt>
                <c:pt idx="14091">
                  <c:v>-0.1953125</c:v>
                </c:pt>
                <c:pt idx="14092">
                  <c:v>-0.1953125</c:v>
                </c:pt>
                <c:pt idx="14093">
                  <c:v>-0.1953125</c:v>
                </c:pt>
                <c:pt idx="14094">
                  <c:v>-0.1953125</c:v>
                </c:pt>
                <c:pt idx="14095">
                  <c:v>-0.1953125</c:v>
                </c:pt>
                <c:pt idx="14096">
                  <c:v>-0.1953125</c:v>
                </c:pt>
                <c:pt idx="14097">
                  <c:v>-0.1953125</c:v>
                </c:pt>
                <c:pt idx="14098">
                  <c:v>-0.1953125</c:v>
                </c:pt>
                <c:pt idx="14099">
                  <c:v>-0.1953125</c:v>
                </c:pt>
                <c:pt idx="14100">
                  <c:v>-0.1953125</c:v>
                </c:pt>
                <c:pt idx="14101">
                  <c:v>-0.1953125</c:v>
                </c:pt>
                <c:pt idx="14102">
                  <c:v>-0.1953125</c:v>
                </c:pt>
                <c:pt idx="14103">
                  <c:v>-0.1953125</c:v>
                </c:pt>
                <c:pt idx="14104">
                  <c:v>-0.1953125</c:v>
                </c:pt>
                <c:pt idx="14105">
                  <c:v>-0.1953125</c:v>
                </c:pt>
                <c:pt idx="14106">
                  <c:v>-0.1953125</c:v>
                </c:pt>
                <c:pt idx="14107">
                  <c:v>-0.1953125</c:v>
                </c:pt>
                <c:pt idx="14108">
                  <c:v>-0.1953125</c:v>
                </c:pt>
                <c:pt idx="14109">
                  <c:v>-0.1953125</c:v>
                </c:pt>
                <c:pt idx="14110">
                  <c:v>-0.1953125</c:v>
                </c:pt>
                <c:pt idx="14111">
                  <c:v>-0.1953125</c:v>
                </c:pt>
                <c:pt idx="14112">
                  <c:v>-0.1953125</c:v>
                </c:pt>
                <c:pt idx="14113">
                  <c:v>-0.1953125</c:v>
                </c:pt>
                <c:pt idx="14114">
                  <c:v>-0.1953125</c:v>
                </c:pt>
                <c:pt idx="14115">
                  <c:v>-0.1953125</c:v>
                </c:pt>
                <c:pt idx="14116">
                  <c:v>-0.1953125</c:v>
                </c:pt>
                <c:pt idx="14117">
                  <c:v>-0.1953125</c:v>
                </c:pt>
                <c:pt idx="14118">
                  <c:v>-0.1953125</c:v>
                </c:pt>
                <c:pt idx="14119">
                  <c:v>-0.1953125</c:v>
                </c:pt>
                <c:pt idx="14120">
                  <c:v>-0.1953125</c:v>
                </c:pt>
                <c:pt idx="14121">
                  <c:v>-0.1953125</c:v>
                </c:pt>
                <c:pt idx="14122">
                  <c:v>-0.1953125</c:v>
                </c:pt>
                <c:pt idx="14123">
                  <c:v>-0.1953125</c:v>
                </c:pt>
                <c:pt idx="14124">
                  <c:v>-0.1953125</c:v>
                </c:pt>
                <c:pt idx="14125">
                  <c:v>-0.1953125</c:v>
                </c:pt>
                <c:pt idx="14126">
                  <c:v>-0.1953125</c:v>
                </c:pt>
                <c:pt idx="14127">
                  <c:v>-0.1953125</c:v>
                </c:pt>
                <c:pt idx="14128">
                  <c:v>-0.1953125</c:v>
                </c:pt>
                <c:pt idx="14129">
                  <c:v>-0.1953125</c:v>
                </c:pt>
                <c:pt idx="14130">
                  <c:v>-0.1953125</c:v>
                </c:pt>
                <c:pt idx="14131">
                  <c:v>-0.1953125</c:v>
                </c:pt>
                <c:pt idx="14132">
                  <c:v>-0.1953125</c:v>
                </c:pt>
                <c:pt idx="14133">
                  <c:v>-0.1953125</c:v>
                </c:pt>
                <c:pt idx="14134">
                  <c:v>-0.1953125</c:v>
                </c:pt>
                <c:pt idx="14135">
                  <c:v>-0.1953125</c:v>
                </c:pt>
                <c:pt idx="14136">
                  <c:v>-0.1953125</c:v>
                </c:pt>
                <c:pt idx="14137">
                  <c:v>-0.1953125</c:v>
                </c:pt>
                <c:pt idx="14138">
                  <c:v>-0.1953125</c:v>
                </c:pt>
                <c:pt idx="14139">
                  <c:v>-0.1953125</c:v>
                </c:pt>
                <c:pt idx="14140">
                  <c:v>-0.1953125</c:v>
                </c:pt>
                <c:pt idx="14141">
                  <c:v>-0.1953125</c:v>
                </c:pt>
                <c:pt idx="14142">
                  <c:v>-0.1953125</c:v>
                </c:pt>
                <c:pt idx="14143">
                  <c:v>-0.1953125</c:v>
                </c:pt>
                <c:pt idx="14144">
                  <c:v>-0.1953125</c:v>
                </c:pt>
                <c:pt idx="14145">
                  <c:v>-0.1953125</c:v>
                </c:pt>
                <c:pt idx="14146">
                  <c:v>-0.1953125</c:v>
                </c:pt>
                <c:pt idx="14147">
                  <c:v>-0.1953125</c:v>
                </c:pt>
                <c:pt idx="14148">
                  <c:v>-0.1953125</c:v>
                </c:pt>
                <c:pt idx="14149">
                  <c:v>-0.1953125</c:v>
                </c:pt>
                <c:pt idx="14150">
                  <c:v>-0.1953125</c:v>
                </c:pt>
                <c:pt idx="14151">
                  <c:v>-0.1953125</c:v>
                </c:pt>
                <c:pt idx="14152">
                  <c:v>-0.1953125</c:v>
                </c:pt>
                <c:pt idx="14153">
                  <c:v>-0.1953125</c:v>
                </c:pt>
                <c:pt idx="14154">
                  <c:v>-0.1953125</c:v>
                </c:pt>
                <c:pt idx="14155">
                  <c:v>-0.1953125</c:v>
                </c:pt>
                <c:pt idx="14156">
                  <c:v>-0.14453125</c:v>
                </c:pt>
                <c:pt idx="14157">
                  <c:v>-0.14453125</c:v>
                </c:pt>
                <c:pt idx="14158">
                  <c:v>-0.14453125</c:v>
                </c:pt>
                <c:pt idx="14159">
                  <c:v>-0.14453125</c:v>
                </c:pt>
                <c:pt idx="14160">
                  <c:v>-0.14453125</c:v>
                </c:pt>
                <c:pt idx="14161">
                  <c:v>-0.14453125</c:v>
                </c:pt>
                <c:pt idx="14162">
                  <c:v>-0.14453125</c:v>
                </c:pt>
                <c:pt idx="14163">
                  <c:v>-0.14453125</c:v>
                </c:pt>
                <c:pt idx="14164">
                  <c:v>-0.14453125</c:v>
                </c:pt>
                <c:pt idx="14165">
                  <c:v>-0.14453125</c:v>
                </c:pt>
                <c:pt idx="14166">
                  <c:v>-0.14453125</c:v>
                </c:pt>
                <c:pt idx="14167">
                  <c:v>-0.14453125</c:v>
                </c:pt>
                <c:pt idx="14168">
                  <c:v>-0.14453125</c:v>
                </c:pt>
                <c:pt idx="14169">
                  <c:v>-0.14453125</c:v>
                </c:pt>
                <c:pt idx="14170">
                  <c:v>-0.14453125</c:v>
                </c:pt>
                <c:pt idx="14171">
                  <c:v>-0.14453125</c:v>
                </c:pt>
                <c:pt idx="14172">
                  <c:v>-0.14453125</c:v>
                </c:pt>
                <c:pt idx="14173">
                  <c:v>-0.14453125</c:v>
                </c:pt>
                <c:pt idx="14174">
                  <c:v>-0.14453125</c:v>
                </c:pt>
                <c:pt idx="14175">
                  <c:v>-0.14453125</c:v>
                </c:pt>
                <c:pt idx="14176">
                  <c:v>-0.14453125</c:v>
                </c:pt>
                <c:pt idx="14177">
                  <c:v>-0.14453125</c:v>
                </c:pt>
                <c:pt idx="14178">
                  <c:v>-0.14453125</c:v>
                </c:pt>
                <c:pt idx="14179">
                  <c:v>-0.14453125</c:v>
                </c:pt>
                <c:pt idx="14180">
                  <c:v>-0.14453125</c:v>
                </c:pt>
                <c:pt idx="14181">
                  <c:v>-0.14453125</c:v>
                </c:pt>
                <c:pt idx="14182">
                  <c:v>-0.14453125</c:v>
                </c:pt>
                <c:pt idx="14183">
                  <c:v>-0.14453125</c:v>
                </c:pt>
                <c:pt idx="14184">
                  <c:v>-0.14453125</c:v>
                </c:pt>
                <c:pt idx="14185">
                  <c:v>-0.14453125</c:v>
                </c:pt>
                <c:pt idx="14186">
                  <c:v>-0.14453125</c:v>
                </c:pt>
                <c:pt idx="14187">
                  <c:v>-0.14453125</c:v>
                </c:pt>
                <c:pt idx="14188">
                  <c:v>-0.14453125</c:v>
                </c:pt>
                <c:pt idx="14189">
                  <c:v>-0.14453125</c:v>
                </c:pt>
                <c:pt idx="14190">
                  <c:v>-0.14453125</c:v>
                </c:pt>
                <c:pt idx="14191">
                  <c:v>-0.14453125</c:v>
                </c:pt>
                <c:pt idx="14192">
                  <c:v>-0.14453125</c:v>
                </c:pt>
                <c:pt idx="14193">
                  <c:v>-0.14453125</c:v>
                </c:pt>
                <c:pt idx="14194">
                  <c:v>-0.14453125</c:v>
                </c:pt>
                <c:pt idx="14195">
                  <c:v>-0.14453125</c:v>
                </c:pt>
                <c:pt idx="14196">
                  <c:v>-0.14453125</c:v>
                </c:pt>
                <c:pt idx="14197">
                  <c:v>-0.14453125</c:v>
                </c:pt>
                <c:pt idx="14198">
                  <c:v>-0.14453125</c:v>
                </c:pt>
                <c:pt idx="14199">
                  <c:v>-0.14453125</c:v>
                </c:pt>
                <c:pt idx="14200">
                  <c:v>-0.14453125</c:v>
                </c:pt>
                <c:pt idx="14201">
                  <c:v>-0.14453125</c:v>
                </c:pt>
                <c:pt idx="14202">
                  <c:v>-0.14453125</c:v>
                </c:pt>
                <c:pt idx="14203">
                  <c:v>-0.14453125</c:v>
                </c:pt>
                <c:pt idx="14204">
                  <c:v>-0.14453125</c:v>
                </c:pt>
                <c:pt idx="14205">
                  <c:v>-0.14453125</c:v>
                </c:pt>
                <c:pt idx="14206">
                  <c:v>-0.14453125</c:v>
                </c:pt>
                <c:pt idx="14207">
                  <c:v>-0.14453125</c:v>
                </c:pt>
                <c:pt idx="14208">
                  <c:v>-0.14453125</c:v>
                </c:pt>
                <c:pt idx="14209">
                  <c:v>-0.14453125</c:v>
                </c:pt>
                <c:pt idx="14210">
                  <c:v>-0.14453125</c:v>
                </c:pt>
                <c:pt idx="14211">
                  <c:v>-0.14453125</c:v>
                </c:pt>
                <c:pt idx="14212">
                  <c:v>-0.14453125</c:v>
                </c:pt>
                <c:pt idx="14213">
                  <c:v>-0.14453125</c:v>
                </c:pt>
                <c:pt idx="14214">
                  <c:v>-0.14453125</c:v>
                </c:pt>
                <c:pt idx="14215">
                  <c:v>-0.14453125</c:v>
                </c:pt>
                <c:pt idx="14216">
                  <c:v>-0.14453125</c:v>
                </c:pt>
                <c:pt idx="14217">
                  <c:v>-0.14453125</c:v>
                </c:pt>
                <c:pt idx="14218">
                  <c:v>-0.14453125</c:v>
                </c:pt>
                <c:pt idx="14219">
                  <c:v>-0.14453125</c:v>
                </c:pt>
                <c:pt idx="14220">
                  <c:v>-0.14453125</c:v>
                </c:pt>
                <c:pt idx="14221">
                  <c:v>-0.14453125</c:v>
                </c:pt>
                <c:pt idx="14222">
                  <c:v>-0.14453125</c:v>
                </c:pt>
                <c:pt idx="14223">
                  <c:v>-0.14453125</c:v>
                </c:pt>
                <c:pt idx="14224">
                  <c:v>-0.14453125</c:v>
                </c:pt>
                <c:pt idx="14225">
                  <c:v>-0.14453125</c:v>
                </c:pt>
                <c:pt idx="14226">
                  <c:v>-0.14453125</c:v>
                </c:pt>
                <c:pt idx="14227">
                  <c:v>-0.14453125</c:v>
                </c:pt>
                <c:pt idx="14228">
                  <c:v>-0.14453125</c:v>
                </c:pt>
                <c:pt idx="14229">
                  <c:v>-0.14453125</c:v>
                </c:pt>
                <c:pt idx="14230">
                  <c:v>-0.14453125</c:v>
                </c:pt>
                <c:pt idx="14231">
                  <c:v>-0.14453125</c:v>
                </c:pt>
                <c:pt idx="14232">
                  <c:v>-0.14453125</c:v>
                </c:pt>
                <c:pt idx="14233">
                  <c:v>-0.14453125</c:v>
                </c:pt>
                <c:pt idx="14234">
                  <c:v>-0.14453125</c:v>
                </c:pt>
                <c:pt idx="14235">
                  <c:v>-0.14453125</c:v>
                </c:pt>
                <c:pt idx="14236">
                  <c:v>-0.14453125</c:v>
                </c:pt>
                <c:pt idx="14237">
                  <c:v>-0.13671875</c:v>
                </c:pt>
                <c:pt idx="14238">
                  <c:v>-0.13671875</c:v>
                </c:pt>
                <c:pt idx="14239">
                  <c:v>-0.13671875</c:v>
                </c:pt>
                <c:pt idx="14240">
                  <c:v>-0.13671875</c:v>
                </c:pt>
                <c:pt idx="14241">
                  <c:v>-0.13671875</c:v>
                </c:pt>
                <c:pt idx="14242">
                  <c:v>-0.13671875</c:v>
                </c:pt>
                <c:pt idx="14243">
                  <c:v>-0.13671875</c:v>
                </c:pt>
                <c:pt idx="14244">
                  <c:v>-0.13671875</c:v>
                </c:pt>
                <c:pt idx="14245">
                  <c:v>-0.13671875</c:v>
                </c:pt>
                <c:pt idx="14246">
                  <c:v>-0.13671875</c:v>
                </c:pt>
                <c:pt idx="14247">
                  <c:v>-0.13671875</c:v>
                </c:pt>
                <c:pt idx="14248">
                  <c:v>-0.13671875</c:v>
                </c:pt>
                <c:pt idx="14249">
                  <c:v>-0.13671875</c:v>
                </c:pt>
                <c:pt idx="14250">
                  <c:v>-0.13671875</c:v>
                </c:pt>
                <c:pt idx="14251">
                  <c:v>-0.13671875</c:v>
                </c:pt>
                <c:pt idx="14252">
                  <c:v>-0.13671875</c:v>
                </c:pt>
                <c:pt idx="14253">
                  <c:v>-0.13671875</c:v>
                </c:pt>
                <c:pt idx="14254">
                  <c:v>-0.13671875</c:v>
                </c:pt>
                <c:pt idx="14255">
                  <c:v>-0.13671875</c:v>
                </c:pt>
                <c:pt idx="14256">
                  <c:v>-0.13671875</c:v>
                </c:pt>
                <c:pt idx="14257">
                  <c:v>-0.13671875</c:v>
                </c:pt>
                <c:pt idx="14258">
                  <c:v>-0.13671875</c:v>
                </c:pt>
                <c:pt idx="14259">
                  <c:v>-0.13671875</c:v>
                </c:pt>
                <c:pt idx="14260">
                  <c:v>-0.13671875</c:v>
                </c:pt>
                <c:pt idx="14261">
                  <c:v>-0.13671875</c:v>
                </c:pt>
                <c:pt idx="14262">
                  <c:v>-0.13671875</c:v>
                </c:pt>
                <c:pt idx="14263">
                  <c:v>-0.13671875</c:v>
                </c:pt>
                <c:pt idx="14264">
                  <c:v>-0.13671875</c:v>
                </c:pt>
                <c:pt idx="14265">
                  <c:v>-0.13671875</c:v>
                </c:pt>
                <c:pt idx="14266">
                  <c:v>-0.13671875</c:v>
                </c:pt>
                <c:pt idx="14267">
                  <c:v>-0.13671875</c:v>
                </c:pt>
                <c:pt idx="14268">
                  <c:v>-0.13671875</c:v>
                </c:pt>
                <c:pt idx="14269">
                  <c:v>-0.13671875</c:v>
                </c:pt>
                <c:pt idx="14270">
                  <c:v>-0.13671875</c:v>
                </c:pt>
                <c:pt idx="14271">
                  <c:v>-0.13671875</c:v>
                </c:pt>
                <c:pt idx="14272">
                  <c:v>-0.13671875</c:v>
                </c:pt>
                <c:pt idx="14273">
                  <c:v>-0.13671875</c:v>
                </c:pt>
                <c:pt idx="14274">
                  <c:v>-0.13671875</c:v>
                </c:pt>
                <c:pt idx="14275">
                  <c:v>-0.13671875</c:v>
                </c:pt>
                <c:pt idx="14276">
                  <c:v>-0.13671875</c:v>
                </c:pt>
                <c:pt idx="14277">
                  <c:v>-0.13671875</c:v>
                </c:pt>
                <c:pt idx="14278">
                  <c:v>-0.13671875</c:v>
                </c:pt>
                <c:pt idx="14279">
                  <c:v>-0.13671875</c:v>
                </c:pt>
                <c:pt idx="14280">
                  <c:v>-0.13671875</c:v>
                </c:pt>
                <c:pt idx="14281">
                  <c:v>-0.13671875</c:v>
                </c:pt>
                <c:pt idx="14282">
                  <c:v>-0.13671875</c:v>
                </c:pt>
                <c:pt idx="14283">
                  <c:v>-0.13671875</c:v>
                </c:pt>
                <c:pt idx="14284">
                  <c:v>-0.13671875</c:v>
                </c:pt>
                <c:pt idx="14285">
                  <c:v>-0.13671875</c:v>
                </c:pt>
                <c:pt idx="14286">
                  <c:v>-0.13671875</c:v>
                </c:pt>
                <c:pt idx="14287">
                  <c:v>-0.13671875</c:v>
                </c:pt>
                <c:pt idx="14288">
                  <c:v>-0.13671875</c:v>
                </c:pt>
                <c:pt idx="14289">
                  <c:v>-0.13671875</c:v>
                </c:pt>
                <c:pt idx="14290">
                  <c:v>-0.13671875</c:v>
                </c:pt>
                <c:pt idx="14291">
                  <c:v>-0.13671875</c:v>
                </c:pt>
                <c:pt idx="14292">
                  <c:v>-0.13671875</c:v>
                </c:pt>
                <c:pt idx="14293">
                  <c:v>-0.13671875</c:v>
                </c:pt>
                <c:pt idx="14294">
                  <c:v>-0.13671875</c:v>
                </c:pt>
                <c:pt idx="14295">
                  <c:v>-0.13671875</c:v>
                </c:pt>
                <c:pt idx="14296">
                  <c:v>-0.13671875</c:v>
                </c:pt>
                <c:pt idx="14297">
                  <c:v>-0.13671875</c:v>
                </c:pt>
                <c:pt idx="14298">
                  <c:v>-0.13671875</c:v>
                </c:pt>
                <c:pt idx="14299">
                  <c:v>-0.13671875</c:v>
                </c:pt>
                <c:pt idx="14300">
                  <c:v>-0.13671875</c:v>
                </c:pt>
                <c:pt idx="14301">
                  <c:v>-0.13671875</c:v>
                </c:pt>
                <c:pt idx="14302">
                  <c:v>-0.13671875</c:v>
                </c:pt>
                <c:pt idx="14303">
                  <c:v>-0.13671875</c:v>
                </c:pt>
                <c:pt idx="14304">
                  <c:v>-0.13671875</c:v>
                </c:pt>
                <c:pt idx="14305">
                  <c:v>-0.13671875</c:v>
                </c:pt>
                <c:pt idx="14306">
                  <c:v>-0.13671875</c:v>
                </c:pt>
                <c:pt idx="14307">
                  <c:v>-0.13671875</c:v>
                </c:pt>
                <c:pt idx="14308">
                  <c:v>-0.13671875</c:v>
                </c:pt>
                <c:pt idx="14309">
                  <c:v>-0.13671875</c:v>
                </c:pt>
                <c:pt idx="14310">
                  <c:v>-0.13671875</c:v>
                </c:pt>
                <c:pt idx="14311">
                  <c:v>-0.13671875</c:v>
                </c:pt>
                <c:pt idx="14312">
                  <c:v>-0.13671875</c:v>
                </c:pt>
                <c:pt idx="14313">
                  <c:v>-0.13671875</c:v>
                </c:pt>
                <c:pt idx="14314">
                  <c:v>-0.13671875</c:v>
                </c:pt>
                <c:pt idx="14315">
                  <c:v>-0.13671875</c:v>
                </c:pt>
                <c:pt idx="14316">
                  <c:v>-0.13671875</c:v>
                </c:pt>
                <c:pt idx="14317">
                  <c:v>-0.13671875</c:v>
                </c:pt>
                <c:pt idx="14318">
                  <c:v>-0.13671875</c:v>
                </c:pt>
                <c:pt idx="14319">
                  <c:v>-0.13671875</c:v>
                </c:pt>
                <c:pt idx="14320">
                  <c:v>-0.13671875</c:v>
                </c:pt>
                <c:pt idx="14321">
                  <c:v>-0.13671875</c:v>
                </c:pt>
                <c:pt idx="14322">
                  <c:v>-0.13671875</c:v>
                </c:pt>
                <c:pt idx="14323">
                  <c:v>-0.13671875</c:v>
                </c:pt>
                <c:pt idx="14324">
                  <c:v>-0.13671875</c:v>
                </c:pt>
                <c:pt idx="14325">
                  <c:v>-0.13671875</c:v>
                </c:pt>
                <c:pt idx="14326">
                  <c:v>-0.13671875</c:v>
                </c:pt>
                <c:pt idx="14327">
                  <c:v>0.23828125</c:v>
                </c:pt>
                <c:pt idx="14328">
                  <c:v>0.23828125</c:v>
                </c:pt>
                <c:pt idx="14329">
                  <c:v>0.23828125</c:v>
                </c:pt>
                <c:pt idx="14330">
                  <c:v>0.23828125</c:v>
                </c:pt>
                <c:pt idx="14331">
                  <c:v>0.23828125</c:v>
                </c:pt>
                <c:pt idx="14332">
                  <c:v>0.23828125</c:v>
                </c:pt>
                <c:pt idx="14333">
                  <c:v>0.23828125</c:v>
                </c:pt>
                <c:pt idx="14334">
                  <c:v>0.23828125</c:v>
                </c:pt>
                <c:pt idx="14335">
                  <c:v>0.23828125</c:v>
                </c:pt>
                <c:pt idx="14336">
                  <c:v>0.23828125</c:v>
                </c:pt>
                <c:pt idx="14337">
                  <c:v>0.23828125</c:v>
                </c:pt>
                <c:pt idx="14338">
                  <c:v>0.23828125</c:v>
                </c:pt>
                <c:pt idx="14339">
                  <c:v>0.23828125</c:v>
                </c:pt>
                <c:pt idx="14340">
                  <c:v>0.23828125</c:v>
                </c:pt>
                <c:pt idx="14341">
                  <c:v>0.23828125</c:v>
                </c:pt>
                <c:pt idx="14342">
                  <c:v>0.23828125</c:v>
                </c:pt>
                <c:pt idx="14343">
                  <c:v>0.23828125</c:v>
                </c:pt>
                <c:pt idx="14344">
                  <c:v>0.23828125</c:v>
                </c:pt>
                <c:pt idx="14345">
                  <c:v>0.23828125</c:v>
                </c:pt>
                <c:pt idx="14346">
                  <c:v>0.23828125</c:v>
                </c:pt>
                <c:pt idx="14347">
                  <c:v>0.23828125</c:v>
                </c:pt>
                <c:pt idx="14348">
                  <c:v>0.23828125</c:v>
                </c:pt>
                <c:pt idx="14349">
                  <c:v>0.23828125</c:v>
                </c:pt>
                <c:pt idx="14350">
                  <c:v>0.23828125</c:v>
                </c:pt>
                <c:pt idx="14351">
                  <c:v>0.23828125</c:v>
                </c:pt>
                <c:pt idx="14352">
                  <c:v>0.23828125</c:v>
                </c:pt>
                <c:pt idx="14353">
                  <c:v>0.23828125</c:v>
                </c:pt>
                <c:pt idx="14354">
                  <c:v>0.23828125</c:v>
                </c:pt>
                <c:pt idx="14355">
                  <c:v>0.23828125</c:v>
                </c:pt>
                <c:pt idx="14356">
                  <c:v>0.23828125</c:v>
                </c:pt>
                <c:pt idx="14357">
                  <c:v>0.23828125</c:v>
                </c:pt>
                <c:pt idx="14358">
                  <c:v>0.23828125</c:v>
                </c:pt>
                <c:pt idx="14359">
                  <c:v>0.23828125</c:v>
                </c:pt>
                <c:pt idx="14360">
                  <c:v>0.23828125</c:v>
                </c:pt>
                <c:pt idx="14361">
                  <c:v>0.23828125</c:v>
                </c:pt>
                <c:pt idx="14362">
                  <c:v>0.23828125</c:v>
                </c:pt>
                <c:pt idx="14363">
                  <c:v>0.23828125</c:v>
                </c:pt>
                <c:pt idx="14364">
                  <c:v>0.23828125</c:v>
                </c:pt>
                <c:pt idx="14365">
                  <c:v>0.23828125</c:v>
                </c:pt>
                <c:pt idx="14366">
                  <c:v>0.23828125</c:v>
                </c:pt>
                <c:pt idx="14367">
                  <c:v>0.23828125</c:v>
                </c:pt>
                <c:pt idx="14368">
                  <c:v>0.23828125</c:v>
                </c:pt>
                <c:pt idx="14369">
                  <c:v>0.23828125</c:v>
                </c:pt>
                <c:pt idx="14370">
                  <c:v>0.23828125</c:v>
                </c:pt>
                <c:pt idx="14371">
                  <c:v>0.23828125</c:v>
                </c:pt>
                <c:pt idx="14372">
                  <c:v>0.23828125</c:v>
                </c:pt>
                <c:pt idx="14373">
                  <c:v>0.23828125</c:v>
                </c:pt>
                <c:pt idx="14374">
                  <c:v>0.23828125</c:v>
                </c:pt>
                <c:pt idx="14375">
                  <c:v>0.23828125</c:v>
                </c:pt>
                <c:pt idx="14376">
                  <c:v>0.23828125</c:v>
                </c:pt>
                <c:pt idx="14377">
                  <c:v>0.23828125</c:v>
                </c:pt>
                <c:pt idx="14378">
                  <c:v>0.23828125</c:v>
                </c:pt>
                <c:pt idx="14379">
                  <c:v>0.23828125</c:v>
                </c:pt>
                <c:pt idx="14380">
                  <c:v>0.23828125</c:v>
                </c:pt>
                <c:pt idx="14381">
                  <c:v>0.23828125</c:v>
                </c:pt>
                <c:pt idx="14382">
                  <c:v>0.23828125</c:v>
                </c:pt>
                <c:pt idx="14383">
                  <c:v>0.23828125</c:v>
                </c:pt>
                <c:pt idx="14384">
                  <c:v>0.23828125</c:v>
                </c:pt>
                <c:pt idx="14385">
                  <c:v>0.23828125</c:v>
                </c:pt>
                <c:pt idx="14386">
                  <c:v>0.23828125</c:v>
                </c:pt>
                <c:pt idx="14387">
                  <c:v>0.23828125</c:v>
                </c:pt>
                <c:pt idx="14388">
                  <c:v>0.23828125</c:v>
                </c:pt>
                <c:pt idx="14389">
                  <c:v>0.23828125</c:v>
                </c:pt>
                <c:pt idx="14390">
                  <c:v>0.23828125</c:v>
                </c:pt>
                <c:pt idx="14391">
                  <c:v>0.23828125</c:v>
                </c:pt>
                <c:pt idx="14392">
                  <c:v>0.23828125</c:v>
                </c:pt>
                <c:pt idx="14393">
                  <c:v>0.23828125</c:v>
                </c:pt>
                <c:pt idx="14394">
                  <c:v>0.23828125</c:v>
                </c:pt>
                <c:pt idx="14395">
                  <c:v>0.23828125</c:v>
                </c:pt>
                <c:pt idx="14396">
                  <c:v>0.23828125</c:v>
                </c:pt>
                <c:pt idx="14397">
                  <c:v>0.23828125</c:v>
                </c:pt>
                <c:pt idx="14398">
                  <c:v>0.23828125</c:v>
                </c:pt>
                <c:pt idx="14399">
                  <c:v>0.23828125</c:v>
                </c:pt>
                <c:pt idx="14400">
                  <c:v>0.23828125</c:v>
                </c:pt>
                <c:pt idx="14401">
                  <c:v>0.30859375</c:v>
                </c:pt>
                <c:pt idx="14402">
                  <c:v>0.30859375</c:v>
                </c:pt>
                <c:pt idx="14403">
                  <c:v>0.30859375</c:v>
                </c:pt>
                <c:pt idx="14404">
                  <c:v>0.30859375</c:v>
                </c:pt>
                <c:pt idx="14405">
                  <c:v>0.30859375</c:v>
                </c:pt>
                <c:pt idx="14406">
                  <c:v>0.30859375</c:v>
                </c:pt>
                <c:pt idx="14407">
                  <c:v>0.30859375</c:v>
                </c:pt>
                <c:pt idx="14408">
                  <c:v>0.30859375</c:v>
                </c:pt>
                <c:pt idx="14409">
                  <c:v>0.30859375</c:v>
                </c:pt>
                <c:pt idx="14410">
                  <c:v>0.30859375</c:v>
                </c:pt>
                <c:pt idx="14411">
                  <c:v>0.30859375</c:v>
                </c:pt>
                <c:pt idx="14412">
                  <c:v>0.30859375</c:v>
                </c:pt>
                <c:pt idx="14413">
                  <c:v>0.30859375</c:v>
                </c:pt>
                <c:pt idx="14414">
                  <c:v>0.30859375</c:v>
                </c:pt>
                <c:pt idx="14415">
                  <c:v>0.30859375</c:v>
                </c:pt>
                <c:pt idx="14416">
                  <c:v>0.30859375</c:v>
                </c:pt>
                <c:pt idx="14417">
                  <c:v>0.30859375</c:v>
                </c:pt>
                <c:pt idx="14418">
                  <c:v>0.30859375</c:v>
                </c:pt>
                <c:pt idx="14419">
                  <c:v>0.30859375</c:v>
                </c:pt>
                <c:pt idx="14420">
                  <c:v>0.30859375</c:v>
                </c:pt>
                <c:pt idx="14421">
                  <c:v>0.30859375</c:v>
                </c:pt>
                <c:pt idx="14422">
                  <c:v>0.30859375</c:v>
                </c:pt>
                <c:pt idx="14423">
                  <c:v>0.30859375</c:v>
                </c:pt>
                <c:pt idx="14424">
                  <c:v>0.30859375</c:v>
                </c:pt>
                <c:pt idx="14425">
                  <c:v>0.30859375</c:v>
                </c:pt>
                <c:pt idx="14426">
                  <c:v>0.30859375</c:v>
                </c:pt>
                <c:pt idx="14427">
                  <c:v>0.30859375</c:v>
                </c:pt>
                <c:pt idx="14428">
                  <c:v>0.30859375</c:v>
                </c:pt>
                <c:pt idx="14429">
                  <c:v>0.30859375</c:v>
                </c:pt>
                <c:pt idx="14430">
                  <c:v>0.30859375</c:v>
                </c:pt>
                <c:pt idx="14431">
                  <c:v>0.30859375</c:v>
                </c:pt>
                <c:pt idx="14432">
                  <c:v>0.30859375</c:v>
                </c:pt>
                <c:pt idx="14433">
                  <c:v>0.30859375</c:v>
                </c:pt>
                <c:pt idx="14434">
                  <c:v>0.30859375</c:v>
                </c:pt>
                <c:pt idx="14435">
                  <c:v>0.30859375</c:v>
                </c:pt>
                <c:pt idx="14436">
                  <c:v>0.30859375</c:v>
                </c:pt>
                <c:pt idx="14437">
                  <c:v>0.30859375</c:v>
                </c:pt>
                <c:pt idx="14438">
                  <c:v>0.30859375</c:v>
                </c:pt>
                <c:pt idx="14439">
                  <c:v>0.30859375</c:v>
                </c:pt>
                <c:pt idx="14440">
                  <c:v>0.30859375</c:v>
                </c:pt>
                <c:pt idx="14441">
                  <c:v>0.30859375</c:v>
                </c:pt>
                <c:pt idx="14442">
                  <c:v>0.30859375</c:v>
                </c:pt>
                <c:pt idx="14443">
                  <c:v>0.30859375</c:v>
                </c:pt>
                <c:pt idx="14444">
                  <c:v>0.30859375</c:v>
                </c:pt>
                <c:pt idx="14445">
                  <c:v>0.30859375</c:v>
                </c:pt>
                <c:pt idx="14446">
                  <c:v>0.30859375</c:v>
                </c:pt>
                <c:pt idx="14447">
                  <c:v>0.30859375</c:v>
                </c:pt>
                <c:pt idx="14448">
                  <c:v>0.30859375</c:v>
                </c:pt>
                <c:pt idx="14449">
                  <c:v>0.30859375</c:v>
                </c:pt>
                <c:pt idx="14450">
                  <c:v>0.30859375</c:v>
                </c:pt>
                <c:pt idx="14451">
                  <c:v>0.30859375</c:v>
                </c:pt>
                <c:pt idx="14452">
                  <c:v>0.30859375</c:v>
                </c:pt>
                <c:pt idx="14453">
                  <c:v>0.30859375</c:v>
                </c:pt>
                <c:pt idx="14454">
                  <c:v>0.30859375</c:v>
                </c:pt>
                <c:pt idx="14455">
                  <c:v>0.30859375</c:v>
                </c:pt>
                <c:pt idx="14456">
                  <c:v>0.30859375</c:v>
                </c:pt>
                <c:pt idx="14457">
                  <c:v>0.30859375</c:v>
                </c:pt>
                <c:pt idx="14458">
                  <c:v>0.30859375</c:v>
                </c:pt>
                <c:pt idx="14459">
                  <c:v>0.30859375</c:v>
                </c:pt>
                <c:pt idx="14460">
                  <c:v>0.30859375</c:v>
                </c:pt>
                <c:pt idx="14461">
                  <c:v>0.30859375</c:v>
                </c:pt>
                <c:pt idx="14462">
                  <c:v>0.30859375</c:v>
                </c:pt>
                <c:pt idx="14463">
                  <c:v>0.30859375</c:v>
                </c:pt>
                <c:pt idx="14464">
                  <c:v>0.30859375</c:v>
                </c:pt>
                <c:pt idx="14465">
                  <c:v>0.30859375</c:v>
                </c:pt>
                <c:pt idx="14466">
                  <c:v>0.30859375</c:v>
                </c:pt>
                <c:pt idx="14467">
                  <c:v>0.30859375</c:v>
                </c:pt>
                <c:pt idx="14468">
                  <c:v>0.30859375</c:v>
                </c:pt>
                <c:pt idx="14469">
                  <c:v>0.30859375</c:v>
                </c:pt>
                <c:pt idx="14470">
                  <c:v>0.30859375</c:v>
                </c:pt>
                <c:pt idx="14471">
                  <c:v>0.30859375</c:v>
                </c:pt>
                <c:pt idx="14472">
                  <c:v>0.30859375</c:v>
                </c:pt>
                <c:pt idx="14473">
                  <c:v>0.30859375</c:v>
                </c:pt>
                <c:pt idx="14474">
                  <c:v>0.30859375</c:v>
                </c:pt>
                <c:pt idx="14475">
                  <c:v>0.30859375</c:v>
                </c:pt>
                <c:pt idx="14476">
                  <c:v>0.30859375</c:v>
                </c:pt>
                <c:pt idx="14477">
                  <c:v>0.30859375</c:v>
                </c:pt>
                <c:pt idx="14478">
                  <c:v>0.30859375</c:v>
                </c:pt>
                <c:pt idx="14479">
                  <c:v>0.30859375</c:v>
                </c:pt>
                <c:pt idx="14480">
                  <c:v>0.30859375</c:v>
                </c:pt>
                <c:pt idx="14481">
                  <c:v>0.30859375</c:v>
                </c:pt>
                <c:pt idx="14482">
                  <c:v>0.30859375</c:v>
                </c:pt>
                <c:pt idx="14483">
                  <c:v>0.30859375</c:v>
                </c:pt>
                <c:pt idx="14484">
                  <c:v>0.30859375</c:v>
                </c:pt>
                <c:pt idx="14485">
                  <c:v>0.30859375</c:v>
                </c:pt>
                <c:pt idx="14486">
                  <c:v>0.30859375</c:v>
                </c:pt>
                <c:pt idx="14487">
                  <c:v>0.30859375</c:v>
                </c:pt>
                <c:pt idx="14488">
                  <c:v>0.30859375</c:v>
                </c:pt>
                <c:pt idx="14489">
                  <c:v>0.30859375</c:v>
                </c:pt>
                <c:pt idx="14490">
                  <c:v>0.30859375</c:v>
                </c:pt>
                <c:pt idx="14491">
                  <c:v>0.30859375</c:v>
                </c:pt>
                <c:pt idx="14492">
                  <c:v>0.30859375</c:v>
                </c:pt>
                <c:pt idx="14493">
                  <c:v>0.30859375</c:v>
                </c:pt>
                <c:pt idx="14494">
                  <c:v>0.30859375</c:v>
                </c:pt>
                <c:pt idx="14495">
                  <c:v>0.30859375</c:v>
                </c:pt>
                <c:pt idx="14496">
                  <c:v>0.30859375</c:v>
                </c:pt>
                <c:pt idx="14497">
                  <c:v>0.30859375</c:v>
                </c:pt>
                <c:pt idx="14498">
                  <c:v>0.30859375</c:v>
                </c:pt>
                <c:pt idx="14499">
                  <c:v>0.30859375</c:v>
                </c:pt>
                <c:pt idx="14500">
                  <c:v>0.37109375</c:v>
                </c:pt>
                <c:pt idx="14501">
                  <c:v>0.37109375</c:v>
                </c:pt>
                <c:pt idx="14502">
                  <c:v>0.37109375</c:v>
                </c:pt>
                <c:pt idx="14503">
                  <c:v>0.37109375</c:v>
                </c:pt>
                <c:pt idx="14504">
                  <c:v>0.37109375</c:v>
                </c:pt>
                <c:pt idx="14505">
                  <c:v>0.37109375</c:v>
                </c:pt>
                <c:pt idx="14506">
                  <c:v>0.37109375</c:v>
                </c:pt>
                <c:pt idx="14507">
                  <c:v>0.37109375</c:v>
                </c:pt>
                <c:pt idx="14508">
                  <c:v>0.37109375</c:v>
                </c:pt>
                <c:pt idx="14509">
                  <c:v>0.37109375</c:v>
                </c:pt>
                <c:pt idx="14510">
                  <c:v>0.37109375</c:v>
                </c:pt>
                <c:pt idx="14511">
                  <c:v>0.37109375</c:v>
                </c:pt>
                <c:pt idx="14512">
                  <c:v>0.37109375</c:v>
                </c:pt>
                <c:pt idx="14513">
                  <c:v>0.37109375</c:v>
                </c:pt>
                <c:pt idx="14514">
                  <c:v>0.37109375</c:v>
                </c:pt>
                <c:pt idx="14515">
                  <c:v>0.37109375</c:v>
                </c:pt>
                <c:pt idx="14516">
                  <c:v>0.37109375</c:v>
                </c:pt>
                <c:pt idx="14517">
                  <c:v>0.37109375</c:v>
                </c:pt>
                <c:pt idx="14518">
                  <c:v>0.37109375</c:v>
                </c:pt>
                <c:pt idx="14519">
                  <c:v>0.37109375</c:v>
                </c:pt>
                <c:pt idx="14520">
                  <c:v>0.37109375</c:v>
                </c:pt>
                <c:pt idx="14521">
                  <c:v>0.37109375</c:v>
                </c:pt>
                <c:pt idx="14522">
                  <c:v>0.37109375</c:v>
                </c:pt>
                <c:pt idx="14523">
                  <c:v>0.37109375</c:v>
                </c:pt>
                <c:pt idx="14524">
                  <c:v>0.37109375</c:v>
                </c:pt>
                <c:pt idx="14525">
                  <c:v>0.37109375</c:v>
                </c:pt>
                <c:pt idx="14526">
                  <c:v>0.37109375</c:v>
                </c:pt>
                <c:pt idx="14527">
                  <c:v>0.37109375</c:v>
                </c:pt>
                <c:pt idx="14528">
                  <c:v>0.37109375</c:v>
                </c:pt>
                <c:pt idx="14529">
                  <c:v>0.37109375</c:v>
                </c:pt>
                <c:pt idx="14530">
                  <c:v>0.37109375</c:v>
                </c:pt>
                <c:pt idx="14531">
                  <c:v>0.37109375</c:v>
                </c:pt>
                <c:pt idx="14532">
                  <c:v>0.37109375</c:v>
                </c:pt>
                <c:pt idx="14533">
                  <c:v>0.37109375</c:v>
                </c:pt>
                <c:pt idx="14534">
                  <c:v>0.37109375</c:v>
                </c:pt>
                <c:pt idx="14535">
                  <c:v>0.37109375</c:v>
                </c:pt>
                <c:pt idx="14536">
                  <c:v>0.37109375</c:v>
                </c:pt>
                <c:pt idx="14537">
                  <c:v>0.37109375</c:v>
                </c:pt>
                <c:pt idx="14538">
                  <c:v>0.37109375</c:v>
                </c:pt>
                <c:pt idx="14539">
                  <c:v>0.37109375</c:v>
                </c:pt>
                <c:pt idx="14540">
                  <c:v>0.37109375</c:v>
                </c:pt>
                <c:pt idx="14541">
                  <c:v>0.37109375</c:v>
                </c:pt>
                <c:pt idx="14542">
                  <c:v>0.37109375</c:v>
                </c:pt>
                <c:pt idx="14543">
                  <c:v>0.37109375</c:v>
                </c:pt>
                <c:pt idx="14544">
                  <c:v>0.37109375</c:v>
                </c:pt>
                <c:pt idx="14545">
                  <c:v>0.37109375</c:v>
                </c:pt>
                <c:pt idx="14546">
                  <c:v>0.37109375</c:v>
                </c:pt>
                <c:pt idx="14547">
                  <c:v>0.37109375</c:v>
                </c:pt>
                <c:pt idx="14548">
                  <c:v>0.37109375</c:v>
                </c:pt>
                <c:pt idx="14549">
                  <c:v>0.37109375</c:v>
                </c:pt>
                <c:pt idx="14550">
                  <c:v>0.37109375</c:v>
                </c:pt>
                <c:pt idx="14551">
                  <c:v>0.37109375</c:v>
                </c:pt>
                <c:pt idx="14552">
                  <c:v>0.37109375</c:v>
                </c:pt>
                <c:pt idx="14553">
                  <c:v>0.37109375</c:v>
                </c:pt>
                <c:pt idx="14554">
                  <c:v>0.37109375</c:v>
                </c:pt>
                <c:pt idx="14555">
                  <c:v>0.37109375</c:v>
                </c:pt>
                <c:pt idx="14556">
                  <c:v>0.37109375</c:v>
                </c:pt>
                <c:pt idx="14557">
                  <c:v>0.37109375</c:v>
                </c:pt>
                <c:pt idx="14558">
                  <c:v>0.37109375</c:v>
                </c:pt>
                <c:pt idx="14559">
                  <c:v>0.37109375</c:v>
                </c:pt>
                <c:pt idx="14560">
                  <c:v>0.37109375</c:v>
                </c:pt>
                <c:pt idx="14561">
                  <c:v>0.37109375</c:v>
                </c:pt>
                <c:pt idx="14562">
                  <c:v>0.37109375</c:v>
                </c:pt>
                <c:pt idx="14563">
                  <c:v>0.37109375</c:v>
                </c:pt>
                <c:pt idx="14564">
                  <c:v>0.37109375</c:v>
                </c:pt>
                <c:pt idx="14565">
                  <c:v>0.37109375</c:v>
                </c:pt>
                <c:pt idx="14566">
                  <c:v>0.37109375</c:v>
                </c:pt>
                <c:pt idx="14567">
                  <c:v>0.37109375</c:v>
                </c:pt>
                <c:pt idx="14568">
                  <c:v>0.37109375</c:v>
                </c:pt>
                <c:pt idx="14569">
                  <c:v>0.37109375</c:v>
                </c:pt>
                <c:pt idx="14570">
                  <c:v>0.37109375</c:v>
                </c:pt>
                <c:pt idx="14571">
                  <c:v>0.37109375</c:v>
                </c:pt>
                <c:pt idx="14572">
                  <c:v>0.37109375</c:v>
                </c:pt>
                <c:pt idx="14573">
                  <c:v>0.37109375</c:v>
                </c:pt>
                <c:pt idx="14574">
                  <c:v>0.37109375</c:v>
                </c:pt>
                <c:pt idx="14575">
                  <c:v>0.37109375</c:v>
                </c:pt>
                <c:pt idx="14576">
                  <c:v>0.37109375</c:v>
                </c:pt>
                <c:pt idx="14577">
                  <c:v>0.37109375</c:v>
                </c:pt>
                <c:pt idx="14578">
                  <c:v>0.37109375</c:v>
                </c:pt>
                <c:pt idx="14579">
                  <c:v>0.37109375</c:v>
                </c:pt>
                <c:pt idx="14580">
                  <c:v>0.37109375</c:v>
                </c:pt>
                <c:pt idx="14581">
                  <c:v>0.37109375</c:v>
                </c:pt>
                <c:pt idx="14582">
                  <c:v>0.37109375</c:v>
                </c:pt>
                <c:pt idx="14583">
                  <c:v>0.37109375</c:v>
                </c:pt>
                <c:pt idx="14584">
                  <c:v>0.37109375</c:v>
                </c:pt>
                <c:pt idx="14585">
                  <c:v>0.37109375</c:v>
                </c:pt>
                <c:pt idx="14586">
                  <c:v>0.37109375</c:v>
                </c:pt>
                <c:pt idx="14587">
                  <c:v>0.37109375</c:v>
                </c:pt>
                <c:pt idx="14588">
                  <c:v>0.37109375</c:v>
                </c:pt>
                <c:pt idx="14589">
                  <c:v>0.37109375</c:v>
                </c:pt>
                <c:pt idx="14590">
                  <c:v>0.37109375</c:v>
                </c:pt>
                <c:pt idx="14591">
                  <c:v>0.37109375</c:v>
                </c:pt>
                <c:pt idx="14592">
                  <c:v>0.37109375</c:v>
                </c:pt>
                <c:pt idx="14593">
                  <c:v>0.37109375</c:v>
                </c:pt>
                <c:pt idx="14594">
                  <c:v>0.37109375</c:v>
                </c:pt>
                <c:pt idx="14595">
                  <c:v>0.37109375</c:v>
                </c:pt>
                <c:pt idx="14596">
                  <c:v>0.37109375</c:v>
                </c:pt>
                <c:pt idx="14597">
                  <c:v>0.37109375</c:v>
                </c:pt>
                <c:pt idx="14598">
                  <c:v>0.37109375</c:v>
                </c:pt>
                <c:pt idx="14599">
                  <c:v>0.37109375</c:v>
                </c:pt>
                <c:pt idx="14600">
                  <c:v>0.37109375</c:v>
                </c:pt>
                <c:pt idx="14601">
                  <c:v>0.37109375</c:v>
                </c:pt>
                <c:pt idx="14602">
                  <c:v>0.37109375</c:v>
                </c:pt>
                <c:pt idx="14603">
                  <c:v>0.37109375</c:v>
                </c:pt>
                <c:pt idx="14604">
                  <c:v>0.37109375</c:v>
                </c:pt>
                <c:pt idx="14605">
                  <c:v>0.41015625</c:v>
                </c:pt>
                <c:pt idx="14606">
                  <c:v>0.41015625</c:v>
                </c:pt>
                <c:pt idx="14607">
                  <c:v>0.41015625</c:v>
                </c:pt>
                <c:pt idx="14608">
                  <c:v>0.41015625</c:v>
                </c:pt>
                <c:pt idx="14609">
                  <c:v>0.41015625</c:v>
                </c:pt>
                <c:pt idx="14610">
                  <c:v>0.41015625</c:v>
                </c:pt>
                <c:pt idx="14611">
                  <c:v>0.41015625</c:v>
                </c:pt>
                <c:pt idx="14612">
                  <c:v>0.41015625</c:v>
                </c:pt>
                <c:pt idx="14613">
                  <c:v>0.41015625</c:v>
                </c:pt>
                <c:pt idx="14614">
                  <c:v>0.41015625</c:v>
                </c:pt>
                <c:pt idx="14615">
                  <c:v>0.41015625</c:v>
                </c:pt>
                <c:pt idx="14616">
                  <c:v>0.41015625</c:v>
                </c:pt>
                <c:pt idx="14617">
                  <c:v>0.41015625</c:v>
                </c:pt>
                <c:pt idx="14618">
                  <c:v>0.41015625</c:v>
                </c:pt>
                <c:pt idx="14619">
                  <c:v>0.41015625</c:v>
                </c:pt>
                <c:pt idx="14620">
                  <c:v>0.41015625</c:v>
                </c:pt>
                <c:pt idx="14621">
                  <c:v>0.41015625</c:v>
                </c:pt>
                <c:pt idx="14622">
                  <c:v>0.41015625</c:v>
                </c:pt>
                <c:pt idx="14623">
                  <c:v>0.41015625</c:v>
                </c:pt>
                <c:pt idx="14624">
                  <c:v>0.41015625</c:v>
                </c:pt>
                <c:pt idx="14625">
                  <c:v>0.41015625</c:v>
                </c:pt>
                <c:pt idx="14626">
                  <c:v>0.41015625</c:v>
                </c:pt>
                <c:pt idx="14627">
                  <c:v>0.41015625</c:v>
                </c:pt>
                <c:pt idx="14628">
                  <c:v>0.41015625</c:v>
                </c:pt>
                <c:pt idx="14629">
                  <c:v>0.41015625</c:v>
                </c:pt>
                <c:pt idx="14630">
                  <c:v>0.41015625</c:v>
                </c:pt>
                <c:pt idx="14631">
                  <c:v>0.41015625</c:v>
                </c:pt>
                <c:pt idx="14632">
                  <c:v>0.41015625</c:v>
                </c:pt>
                <c:pt idx="14633">
                  <c:v>0.41015625</c:v>
                </c:pt>
                <c:pt idx="14634">
                  <c:v>0.41015625</c:v>
                </c:pt>
                <c:pt idx="14635">
                  <c:v>0.41015625</c:v>
                </c:pt>
                <c:pt idx="14636">
                  <c:v>0.41015625</c:v>
                </c:pt>
                <c:pt idx="14637">
                  <c:v>0.41015625</c:v>
                </c:pt>
                <c:pt idx="14638">
                  <c:v>0.41015625</c:v>
                </c:pt>
                <c:pt idx="14639">
                  <c:v>0.41015625</c:v>
                </c:pt>
                <c:pt idx="14640">
                  <c:v>0.41015625</c:v>
                </c:pt>
                <c:pt idx="14641">
                  <c:v>0.41015625</c:v>
                </c:pt>
                <c:pt idx="14642">
                  <c:v>0.41015625</c:v>
                </c:pt>
                <c:pt idx="14643">
                  <c:v>0.41015625</c:v>
                </c:pt>
                <c:pt idx="14644">
                  <c:v>0.41015625</c:v>
                </c:pt>
                <c:pt idx="14645">
                  <c:v>0.41015625</c:v>
                </c:pt>
                <c:pt idx="14646">
                  <c:v>0.41015625</c:v>
                </c:pt>
                <c:pt idx="14647">
                  <c:v>0.41015625</c:v>
                </c:pt>
                <c:pt idx="14648">
                  <c:v>0.41015625</c:v>
                </c:pt>
                <c:pt idx="14649">
                  <c:v>0.41015625</c:v>
                </c:pt>
                <c:pt idx="14650">
                  <c:v>0.41015625</c:v>
                </c:pt>
                <c:pt idx="14651">
                  <c:v>0.41015625</c:v>
                </c:pt>
                <c:pt idx="14652">
                  <c:v>0.41015625</c:v>
                </c:pt>
                <c:pt idx="14653">
                  <c:v>0.41015625</c:v>
                </c:pt>
                <c:pt idx="14654">
                  <c:v>0.41015625</c:v>
                </c:pt>
                <c:pt idx="14655">
                  <c:v>0.41015625</c:v>
                </c:pt>
                <c:pt idx="14656">
                  <c:v>0.41015625</c:v>
                </c:pt>
                <c:pt idx="14657">
                  <c:v>0.41015625</c:v>
                </c:pt>
                <c:pt idx="14658">
                  <c:v>0.41015625</c:v>
                </c:pt>
                <c:pt idx="14659">
                  <c:v>0.41015625</c:v>
                </c:pt>
                <c:pt idx="14660">
                  <c:v>0.41015625</c:v>
                </c:pt>
                <c:pt idx="14661">
                  <c:v>0.41015625</c:v>
                </c:pt>
                <c:pt idx="14662">
                  <c:v>0.41015625</c:v>
                </c:pt>
                <c:pt idx="14663">
                  <c:v>0.41015625</c:v>
                </c:pt>
                <c:pt idx="14664">
                  <c:v>0.41015625</c:v>
                </c:pt>
                <c:pt idx="14665">
                  <c:v>0.41015625</c:v>
                </c:pt>
                <c:pt idx="14666">
                  <c:v>0.41015625</c:v>
                </c:pt>
                <c:pt idx="14667">
                  <c:v>0.41015625</c:v>
                </c:pt>
                <c:pt idx="14668">
                  <c:v>0.41015625</c:v>
                </c:pt>
                <c:pt idx="14669">
                  <c:v>0.41015625</c:v>
                </c:pt>
                <c:pt idx="14670">
                  <c:v>0.41015625</c:v>
                </c:pt>
                <c:pt idx="14671">
                  <c:v>0.41015625</c:v>
                </c:pt>
                <c:pt idx="14672">
                  <c:v>0.41015625</c:v>
                </c:pt>
                <c:pt idx="14673">
                  <c:v>0.41015625</c:v>
                </c:pt>
                <c:pt idx="14674">
                  <c:v>0.41015625</c:v>
                </c:pt>
                <c:pt idx="14675">
                  <c:v>0.41015625</c:v>
                </c:pt>
                <c:pt idx="14676">
                  <c:v>0.41015625</c:v>
                </c:pt>
                <c:pt idx="14677">
                  <c:v>0.41015625</c:v>
                </c:pt>
                <c:pt idx="14678">
                  <c:v>0.41015625</c:v>
                </c:pt>
                <c:pt idx="14679">
                  <c:v>0.41015625</c:v>
                </c:pt>
                <c:pt idx="14680">
                  <c:v>0.41015625</c:v>
                </c:pt>
                <c:pt idx="14681">
                  <c:v>0.41015625</c:v>
                </c:pt>
                <c:pt idx="14682">
                  <c:v>0.41015625</c:v>
                </c:pt>
                <c:pt idx="14683">
                  <c:v>0.41015625</c:v>
                </c:pt>
                <c:pt idx="14684">
                  <c:v>0.41015625</c:v>
                </c:pt>
                <c:pt idx="14685">
                  <c:v>0.41015625</c:v>
                </c:pt>
                <c:pt idx="14686">
                  <c:v>0.41015625</c:v>
                </c:pt>
                <c:pt idx="14687">
                  <c:v>0.41015625</c:v>
                </c:pt>
                <c:pt idx="14688">
                  <c:v>0.41015625</c:v>
                </c:pt>
                <c:pt idx="14689">
                  <c:v>0.41015625</c:v>
                </c:pt>
                <c:pt idx="14690">
                  <c:v>0.41015625</c:v>
                </c:pt>
                <c:pt idx="14691">
                  <c:v>0.41015625</c:v>
                </c:pt>
                <c:pt idx="14692">
                  <c:v>0.41015625</c:v>
                </c:pt>
                <c:pt idx="14693">
                  <c:v>0.41015625</c:v>
                </c:pt>
                <c:pt idx="14694">
                  <c:v>0.41015625</c:v>
                </c:pt>
                <c:pt idx="14695">
                  <c:v>0.41015625</c:v>
                </c:pt>
                <c:pt idx="14696">
                  <c:v>0.41015625</c:v>
                </c:pt>
                <c:pt idx="14697">
                  <c:v>0.41015625</c:v>
                </c:pt>
                <c:pt idx="14698">
                  <c:v>0.5859375</c:v>
                </c:pt>
                <c:pt idx="14699">
                  <c:v>0.5859375</c:v>
                </c:pt>
                <c:pt idx="14700">
                  <c:v>0.5859375</c:v>
                </c:pt>
                <c:pt idx="14701">
                  <c:v>0.5859375</c:v>
                </c:pt>
                <c:pt idx="14702">
                  <c:v>0.5859375</c:v>
                </c:pt>
                <c:pt idx="14703">
                  <c:v>0.5859375</c:v>
                </c:pt>
                <c:pt idx="14704">
                  <c:v>0.5859375</c:v>
                </c:pt>
                <c:pt idx="14705">
                  <c:v>0.5859375</c:v>
                </c:pt>
                <c:pt idx="14706">
                  <c:v>0.5859375</c:v>
                </c:pt>
                <c:pt idx="14707">
                  <c:v>0.5859375</c:v>
                </c:pt>
                <c:pt idx="14708">
                  <c:v>0.5859375</c:v>
                </c:pt>
                <c:pt idx="14709">
                  <c:v>0.5859375</c:v>
                </c:pt>
                <c:pt idx="14710">
                  <c:v>0.5859375</c:v>
                </c:pt>
                <c:pt idx="14711">
                  <c:v>0.5859375</c:v>
                </c:pt>
                <c:pt idx="14712">
                  <c:v>0.5859375</c:v>
                </c:pt>
                <c:pt idx="14713">
                  <c:v>0.5859375</c:v>
                </c:pt>
                <c:pt idx="14714">
                  <c:v>0.5859375</c:v>
                </c:pt>
                <c:pt idx="14715">
                  <c:v>0.5859375</c:v>
                </c:pt>
                <c:pt idx="14716">
                  <c:v>0.5859375</c:v>
                </c:pt>
                <c:pt idx="14717">
                  <c:v>0.5859375</c:v>
                </c:pt>
                <c:pt idx="14718">
                  <c:v>0.5859375</c:v>
                </c:pt>
                <c:pt idx="14719">
                  <c:v>0.5859375</c:v>
                </c:pt>
                <c:pt idx="14720">
                  <c:v>0.5859375</c:v>
                </c:pt>
                <c:pt idx="14721">
                  <c:v>0.5859375</c:v>
                </c:pt>
                <c:pt idx="14722">
                  <c:v>0.5859375</c:v>
                </c:pt>
                <c:pt idx="14723">
                  <c:v>0.5859375</c:v>
                </c:pt>
                <c:pt idx="14724">
                  <c:v>0.5859375</c:v>
                </c:pt>
                <c:pt idx="14725">
                  <c:v>0.5859375</c:v>
                </c:pt>
                <c:pt idx="14726">
                  <c:v>0.5859375</c:v>
                </c:pt>
                <c:pt idx="14727">
                  <c:v>0.5859375</c:v>
                </c:pt>
                <c:pt idx="14728">
                  <c:v>0.5859375</c:v>
                </c:pt>
                <c:pt idx="14729">
                  <c:v>0.5859375</c:v>
                </c:pt>
                <c:pt idx="14730">
                  <c:v>0.5859375</c:v>
                </c:pt>
                <c:pt idx="14731">
                  <c:v>0.5859375</c:v>
                </c:pt>
                <c:pt idx="14732">
                  <c:v>0.5859375</c:v>
                </c:pt>
                <c:pt idx="14733">
                  <c:v>0.5859375</c:v>
                </c:pt>
                <c:pt idx="14734">
                  <c:v>0.5859375</c:v>
                </c:pt>
                <c:pt idx="14735">
                  <c:v>0.5859375</c:v>
                </c:pt>
                <c:pt idx="14736">
                  <c:v>0.5859375</c:v>
                </c:pt>
                <c:pt idx="14737">
                  <c:v>0.5859375</c:v>
                </c:pt>
                <c:pt idx="14738">
                  <c:v>0.5859375</c:v>
                </c:pt>
                <c:pt idx="14739">
                  <c:v>0.5859375</c:v>
                </c:pt>
                <c:pt idx="14740">
                  <c:v>0.5859375</c:v>
                </c:pt>
                <c:pt idx="14741">
                  <c:v>0.5859375</c:v>
                </c:pt>
                <c:pt idx="14742">
                  <c:v>0.5859375</c:v>
                </c:pt>
                <c:pt idx="14743">
                  <c:v>0.5859375</c:v>
                </c:pt>
                <c:pt idx="14744">
                  <c:v>0.5859375</c:v>
                </c:pt>
                <c:pt idx="14745">
                  <c:v>0.5859375</c:v>
                </c:pt>
                <c:pt idx="14746">
                  <c:v>0.5859375</c:v>
                </c:pt>
                <c:pt idx="14747">
                  <c:v>0.5859375</c:v>
                </c:pt>
                <c:pt idx="14748">
                  <c:v>0.5859375</c:v>
                </c:pt>
                <c:pt idx="14749">
                  <c:v>0.5859375</c:v>
                </c:pt>
                <c:pt idx="14750">
                  <c:v>0.5859375</c:v>
                </c:pt>
                <c:pt idx="14751">
                  <c:v>0.5859375</c:v>
                </c:pt>
                <c:pt idx="14752">
                  <c:v>0.5859375</c:v>
                </c:pt>
                <c:pt idx="14753">
                  <c:v>0.5859375</c:v>
                </c:pt>
                <c:pt idx="14754">
                  <c:v>0.5859375</c:v>
                </c:pt>
                <c:pt idx="14755">
                  <c:v>0.5859375</c:v>
                </c:pt>
                <c:pt idx="14756">
                  <c:v>0.5859375</c:v>
                </c:pt>
                <c:pt idx="14757">
                  <c:v>0.5859375</c:v>
                </c:pt>
                <c:pt idx="14758">
                  <c:v>0.5859375</c:v>
                </c:pt>
                <c:pt idx="14759">
                  <c:v>0.5859375</c:v>
                </c:pt>
                <c:pt idx="14760">
                  <c:v>0.5859375</c:v>
                </c:pt>
                <c:pt idx="14761">
                  <c:v>0.5859375</c:v>
                </c:pt>
                <c:pt idx="14762">
                  <c:v>0.5859375</c:v>
                </c:pt>
                <c:pt idx="14763">
                  <c:v>0.5859375</c:v>
                </c:pt>
                <c:pt idx="14764">
                  <c:v>0.5859375</c:v>
                </c:pt>
                <c:pt idx="14765">
                  <c:v>0.5859375</c:v>
                </c:pt>
                <c:pt idx="14766">
                  <c:v>0.5859375</c:v>
                </c:pt>
                <c:pt idx="14767">
                  <c:v>0.5859375</c:v>
                </c:pt>
                <c:pt idx="14768">
                  <c:v>0.5859375</c:v>
                </c:pt>
                <c:pt idx="14769">
                  <c:v>0.5859375</c:v>
                </c:pt>
                <c:pt idx="14770">
                  <c:v>0.5859375</c:v>
                </c:pt>
                <c:pt idx="14771">
                  <c:v>0.5859375</c:v>
                </c:pt>
                <c:pt idx="14772">
                  <c:v>0.5859375</c:v>
                </c:pt>
                <c:pt idx="14773">
                  <c:v>0.5859375</c:v>
                </c:pt>
                <c:pt idx="14774">
                  <c:v>0.5859375</c:v>
                </c:pt>
                <c:pt idx="14775">
                  <c:v>0.5859375</c:v>
                </c:pt>
                <c:pt idx="14776">
                  <c:v>0.5859375</c:v>
                </c:pt>
                <c:pt idx="14777">
                  <c:v>0.5859375</c:v>
                </c:pt>
                <c:pt idx="14778">
                  <c:v>0.5859375</c:v>
                </c:pt>
                <c:pt idx="14779">
                  <c:v>0.5859375</c:v>
                </c:pt>
                <c:pt idx="14780">
                  <c:v>0.5859375</c:v>
                </c:pt>
                <c:pt idx="14781">
                  <c:v>0.5859375</c:v>
                </c:pt>
                <c:pt idx="14782">
                  <c:v>0.5859375</c:v>
                </c:pt>
                <c:pt idx="14783">
                  <c:v>0.8046875</c:v>
                </c:pt>
                <c:pt idx="14784">
                  <c:v>0.8046875</c:v>
                </c:pt>
                <c:pt idx="14785">
                  <c:v>0.8046875</c:v>
                </c:pt>
                <c:pt idx="14786">
                  <c:v>0.8046875</c:v>
                </c:pt>
                <c:pt idx="14787">
                  <c:v>0.8046875</c:v>
                </c:pt>
                <c:pt idx="14788">
                  <c:v>0.8046875</c:v>
                </c:pt>
                <c:pt idx="14789">
                  <c:v>0.8046875</c:v>
                </c:pt>
                <c:pt idx="14790">
                  <c:v>0.8046875</c:v>
                </c:pt>
                <c:pt idx="14791">
                  <c:v>0.8046875</c:v>
                </c:pt>
                <c:pt idx="14792">
                  <c:v>0.8046875</c:v>
                </c:pt>
                <c:pt idx="14793">
                  <c:v>0.8046875</c:v>
                </c:pt>
                <c:pt idx="14794">
                  <c:v>0.8046875</c:v>
                </c:pt>
                <c:pt idx="14795">
                  <c:v>0.8046875</c:v>
                </c:pt>
                <c:pt idx="14796">
                  <c:v>0.8046875</c:v>
                </c:pt>
                <c:pt idx="14797">
                  <c:v>0.8046875</c:v>
                </c:pt>
                <c:pt idx="14798">
                  <c:v>0.8046875</c:v>
                </c:pt>
                <c:pt idx="14799">
                  <c:v>0.8046875</c:v>
                </c:pt>
                <c:pt idx="14800">
                  <c:v>0.8046875</c:v>
                </c:pt>
                <c:pt idx="14801">
                  <c:v>0.8046875</c:v>
                </c:pt>
                <c:pt idx="14802">
                  <c:v>0.8046875</c:v>
                </c:pt>
                <c:pt idx="14803">
                  <c:v>0.8046875</c:v>
                </c:pt>
                <c:pt idx="14804">
                  <c:v>0.8046875</c:v>
                </c:pt>
                <c:pt idx="14805">
                  <c:v>0.8046875</c:v>
                </c:pt>
                <c:pt idx="14806">
                  <c:v>0.8046875</c:v>
                </c:pt>
                <c:pt idx="14807">
                  <c:v>0.8046875</c:v>
                </c:pt>
                <c:pt idx="14808">
                  <c:v>0.8046875</c:v>
                </c:pt>
                <c:pt idx="14809">
                  <c:v>0.8046875</c:v>
                </c:pt>
                <c:pt idx="14810">
                  <c:v>0.8046875</c:v>
                </c:pt>
                <c:pt idx="14811">
                  <c:v>0.8046875</c:v>
                </c:pt>
                <c:pt idx="14812">
                  <c:v>0.8046875</c:v>
                </c:pt>
                <c:pt idx="14813">
                  <c:v>0.8046875</c:v>
                </c:pt>
                <c:pt idx="14814">
                  <c:v>0.8046875</c:v>
                </c:pt>
                <c:pt idx="14815">
                  <c:v>0.8046875</c:v>
                </c:pt>
                <c:pt idx="14816">
                  <c:v>0.8046875</c:v>
                </c:pt>
                <c:pt idx="14817">
                  <c:v>0.8046875</c:v>
                </c:pt>
                <c:pt idx="14818">
                  <c:v>0.8046875</c:v>
                </c:pt>
                <c:pt idx="14819">
                  <c:v>0.8046875</c:v>
                </c:pt>
                <c:pt idx="14820">
                  <c:v>0.8046875</c:v>
                </c:pt>
                <c:pt idx="14821">
                  <c:v>0.8046875</c:v>
                </c:pt>
                <c:pt idx="14822">
                  <c:v>0.8046875</c:v>
                </c:pt>
                <c:pt idx="14823">
                  <c:v>0.8046875</c:v>
                </c:pt>
                <c:pt idx="14824">
                  <c:v>0.8046875</c:v>
                </c:pt>
                <c:pt idx="14825">
                  <c:v>0.8046875</c:v>
                </c:pt>
                <c:pt idx="14826">
                  <c:v>0.8046875</c:v>
                </c:pt>
                <c:pt idx="14827">
                  <c:v>0.8046875</c:v>
                </c:pt>
                <c:pt idx="14828">
                  <c:v>0.8046875</c:v>
                </c:pt>
                <c:pt idx="14829">
                  <c:v>0.8046875</c:v>
                </c:pt>
                <c:pt idx="14830">
                  <c:v>0.8046875</c:v>
                </c:pt>
                <c:pt idx="14831">
                  <c:v>0.8046875</c:v>
                </c:pt>
                <c:pt idx="14832">
                  <c:v>0.8046875</c:v>
                </c:pt>
                <c:pt idx="14833">
                  <c:v>0.8046875</c:v>
                </c:pt>
                <c:pt idx="14834">
                  <c:v>0.8046875</c:v>
                </c:pt>
                <c:pt idx="14835">
                  <c:v>0.8046875</c:v>
                </c:pt>
                <c:pt idx="14836">
                  <c:v>0.8046875</c:v>
                </c:pt>
                <c:pt idx="14837">
                  <c:v>0.8046875</c:v>
                </c:pt>
                <c:pt idx="14838">
                  <c:v>0.8046875</c:v>
                </c:pt>
                <c:pt idx="14839">
                  <c:v>0.8046875</c:v>
                </c:pt>
                <c:pt idx="14840">
                  <c:v>0.8046875</c:v>
                </c:pt>
                <c:pt idx="14841">
                  <c:v>0.8046875</c:v>
                </c:pt>
                <c:pt idx="14842">
                  <c:v>0.8046875</c:v>
                </c:pt>
                <c:pt idx="14843">
                  <c:v>0.8046875</c:v>
                </c:pt>
                <c:pt idx="14844">
                  <c:v>0.8046875</c:v>
                </c:pt>
                <c:pt idx="14845">
                  <c:v>0.8046875</c:v>
                </c:pt>
                <c:pt idx="14846">
                  <c:v>0.8046875</c:v>
                </c:pt>
                <c:pt idx="14847">
                  <c:v>0.8046875</c:v>
                </c:pt>
                <c:pt idx="14848">
                  <c:v>0.8046875</c:v>
                </c:pt>
                <c:pt idx="14849">
                  <c:v>0.8046875</c:v>
                </c:pt>
                <c:pt idx="14850">
                  <c:v>0.8046875</c:v>
                </c:pt>
                <c:pt idx="14851">
                  <c:v>0.8046875</c:v>
                </c:pt>
                <c:pt idx="14852">
                  <c:v>0.8046875</c:v>
                </c:pt>
                <c:pt idx="14853">
                  <c:v>0.8046875</c:v>
                </c:pt>
                <c:pt idx="14854">
                  <c:v>0.8046875</c:v>
                </c:pt>
                <c:pt idx="14855">
                  <c:v>0.8046875</c:v>
                </c:pt>
                <c:pt idx="14856">
                  <c:v>0.8046875</c:v>
                </c:pt>
                <c:pt idx="14857">
                  <c:v>0.8046875</c:v>
                </c:pt>
                <c:pt idx="14858">
                  <c:v>0.8046875</c:v>
                </c:pt>
                <c:pt idx="14859">
                  <c:v>0.8046875</c:v>
                </c:pt>
                <c:pt idx="14860">
                  <c:v>0.8046875</c:v>
                </c:pt>
                <c:pt idx="14861">
                  <c:v>0.8046875</c:v>
                </c:pt>
                <c:pt idx="14862">
                  <c:v>0.8046875</c:v>
                </c:pt>
                <c:pt idx="14863">
                  <c:v>0.8046875</c:v>
                </c:pt>
                <c:pt idx="14864">
                  <c:v>0.8046875</c:v>
                </c:pt>
                <c:pt idx="14865">
                  <c:v>0.8046875</c:v>
                </c:pt>
                <c:pt idx="14866">
                  <c:v>0.8046875</c:v>
                </c:pt>
                <c:pt idx="14867">
                  <c:v>0.8046875</c:v>
                </c:pt>
                <c:pt idx="14868">
                  <c:v>0.8046875</c:v>
                </c:pt>
                <c:pt idx="14869">
                  <c:v>0.8046875</c:v>
                </c:pt>
                <c:pt idx="14870">
                  <c:v>0.8046875</c:v>
                </c:pt>
                <c:pt idx="14871">
                  <c:v>0.8046875</c:v>
                </c:pt>
                <c:pt idx="14872">
                  <c:v>0.8046875</c:v>
                </c:pt>
                <c:pt idx="14873">
                  <c:v>0.8046875</c:v>
                </c:pt>
                <c:pt idx="14874">
                  <c:v>0.8046875</c:v>
                </c:pt>
                <c:pt idx="14875">
                  <c:v>0.8046875</c:v>
                </c:pt>
                <c:pt idx="14876">
                  <c:v>0.8046875</c:v>
                </c:pt>
                <c:pt idx="14877">
                  <c:v>0.8046875</c:v>
                </c:pt>
                <c:pt idx="14878">
                  <c:v>0.8046875</c:v>
                </c:pt>
                <c:pt idx="14879">
                  <c:v>0.8046875</c:v>
                </c:pt>
                <c:pt idx="14880">
                  <c:v>0.8046875</c:v>
                </c:pt>
                <c:pt idx="14881">
                  <c:v>0.8046875</c:v>
                </c:pt>
                <c:pt idx="14882">
                  <c:v>0.8046875</c:v>
                </c:pt>
                <c:pt idx="14883">
                  <c:v>0.8046875</c:v>
                </c:pt>
                <c:pt idx="14884">
                  <c:v>0.8046875</c:v>
                </c:pt>
                <c:pt idx="14885">
                  <c:v>0.8046875</c:v>
                </c:pt>
                <c:pt idx="14886">
                  <c:v>0.8046875</c:v>
                </c:pt>
                <c:pt idx="14887">
                  <c:v>0.8046875</c:v>
                </c:pt>
                <c:pt idx="14888">
                  <c:v>0.8046875</c:v>
                </c:pt>
                <c:pt idx="14889">
                  <c:v>0.85546875</c:v>
                </c:pt>
                <c:pt idx="14890">
                  <c:v>0.85546875</c:v>
                </c:pt>
                <c:pt idx="14891">
                  <c:v>0.85546875</c:v>
                </c:pt>
                <c:pt idx="14892">
                  <c:v>0.85546875</c:v>
                </c:pt>
                <c:pt idx="14893">
                  <c:v>0.85546875</c:v>
                </c:pt>
                <c:pt idx="14894">
                  <c:v>0.85546875</c:v>
                </c:pt>
                <c:pt idx="14895">
                  <c:v>0.85546875</c:v>
                </c:pt>
                <c:pt idx="14896">
                  <c:v>0.85546875</c:v>
                </c:pt>
                <c:pt idx="14897">
                  <c:v>0.85546875</c:v>
                </c:pt>
                <c:pt idx="14898">
                  <c:v>0.85546875</c:v>
                </c:pt>
                <c:pt idx="14899">
                  <c:v>0.85546875</c:v>
                </c:pt>
                <c:pt idx="14900">
                  <c:v>0.85546875</c:v>
                </c:pt>
                <c:pt idx="14901">
                  <c:v>0.85546875</c:v>
                </c:pt>
                <c:pt idx="14902">
                  <c:v>0.85546875</c:v>
                </c:pt>
                <c:pt idx="14903">
                  <c:v>0.85546875</c:v>
                </c:pt>
                <c:pt idx="14904">
                  <c:v>0.85546875</c:v>
                </c:pt>
                <c:pt idx="14905">
                  <c:v>0.85546875</c:v>
                </c:pt>
                <c:pt idx="14906">
                  <c:v>0.85546875</c:v>
                </c:pt>
                <c:pt idx="14907">
                  <c:v>0.85546875</c:v>
                </c:pt>
                <c:pt idx="14908">
                  <c:v>0.85546875</c:v>
                </c:pt>
                <c:pt idx="14909">
                  <c:v>0.85546875</c:v>
                </c:pt>
                <c:pt idx="14910">
                  <c:v>0.85546875</c:v>
                </c:pt>
                <c:pt idx="14911">
                  <c:v>0.85546875</c:v>
                </c:pt>
                <c:pt idx="14912">
                  <c:v>0.85546875</c:v>
                </c:pt>
                <c:pt idx="14913">
                  <c:v>0.85546875</c:v>
                </c:pt>
                <c:pt idx="14914">
                  <c:v>0.85546875</c:v>
                </c:pt>
                <c:pt idx="14915">
                  <c:v>0.85546875</c:v>
                </c:pt>
                <c:pt idx="14916">
                  <c:v>0.85546875</c:v>
                </c:pt>
                <c:pt idx="14917">
                  <c:v>0.85546875</c:v>
                </c:pt>
                <c:pt idx="14918">
                  <c:v>0.85546875</c:v>
                </c:pt>
                <c:pt idx="14919">
                  <c:v>0.85546875</c:v>
                </c:pt>
                <c:pt idx="14920">
                  <c:v>0.85546875</c:v>
                </c:pt>
                <c:pt idx="14921">
                  <c:v>0.85546875</c:v>
                </c:pt>
                <c:pt idx="14922">
                  <c:v>0.85546875</c:v>
                </c:pt>
                <c:pt idx="14923">
                  <c:v>0.85546875</c:v>
                </c:pt>
                <c:pt idx="14924">
                  <c:v>0.85546875</c:v>
                </c:pt>
                <c:pt idx="14925">
                  <c:v>0.85546875</c:v>
                </c:pt>
                <c:pt idx="14926">
                  <c:v>0.85546875</c:v>
                </c:pt>
                <c:pt idx="14927">
                  <c:v>0.85546875</c:v>
                </c:pt>
                <c:pt idx="14928">
                  <c:v>0.85546875</c:v>
                </c:pt>
                <c:pt idx="14929">
                  <c:v>0.85546875</c:v>
                </c:pt>
                <c:pt idx="14930">
                  <c:v>0.85546875</c:v>
                </c:pt>
                <c:pt idx="14931">
                  <c:v>0.85546875</c:v>
                </c:pt>
                <c:pt idx="14932">
                  <c:v>0.85546875</c:v>
                </c:pt>
                <c:pt idx="14933">
                  <c:v>0.85546875</c:v>
                </c:pt>
                <c:pt idx="14934">
                  <c:v>0.85546875</c:v>
                </c:pt>
                <c:pt idx="14935">
                  <c:v>0.85546875</c:v>
                </c:pt>
                <c:pt idx="14936">
                  <c:v>0.85546875</c:v>
                </c:pt>
                <c:pt idx="14937">
                  <c:v>0.85546875</c:v>
                </c:pt>
                <c:pt idx="14938">
                  <c:v>0.85546875</c:v>
                </c:pt>
                <c:pt idx="14939">
                  <c:v>0.85546875</c:v>
                </c:pt>
                <c:pt idx="14940">
                  <c:v>0.85546875</c:v>
                </c:pt>
                <c:pt idx="14941">
                  <c:v>0.85546875</c:v>
                </c:pt>
                <c:pt idx="14942">
                  <c:v>0.85546875</c:v>
                </c:pt>
                <c:pt idx="14943">
                  <c:v>0.85546875</c:v>
                </c:pt>
                <c:pt idx="14944">
                  <c:v>0.85546875</c:v>
                </c:pt>
                <c:pt idx="14945">
                  <c:v>0.85546875</c:v>
                </c:pt>
                <c:pt idx="14946">
                  <c:v>0.85546875</c:v>
                </c:pt>
                <c:pt idx="14947">
                  <c:v>0.85546875</c:v>
                </c:pt>
                <c:pt idx="14948">
                  <c:v>0.85546875</c:v>
                </c:pt>
                <c:pt idx="14949">
                  <c:v>0.85546875</c:v>
                </c:pt>
                <c:pt idx="14950">
                  <c:v>0.85546875</c:v>
                </c:pt>
                <c:pt idx="14951">
                  <c:v>0.85546875</c:v>
                </c:pt>
                <c:pt idx="14952">
                  <c:v>0.85546875</c:v>
                </c:pt>
                <c:pt idx="14953">
                  <c:v>0.85546875</c:v>
                </c:pt>
                <c:pt idx="14954">
                  <c:v>0.85546875</c:v>
                </c:pt>
                <c:pt idx="14955">
                  <c:v>0.85546875</c:v>
                </c:pt>
                <c:pt idx="14956">
                  <c:v>0.85546875</c:v>
                </c:pt>
                <c:pt idx="14957">
                  <c:v>0.85546875</c:v>
                </c:pt>
                <c:pt idx="14958">
                  <c:v>0.85546875</c:v>
                </c:pt>
                <c:pt idx="14959">
                  <c:v>0.85546875</c:v>
                </c:pt>
                <c:pt idx="14960">
                  <c:v>0.85546875</c:v>
                </c:pt>
                <c:pt idx="14961">
                  <c:v>0.85546875</c:v>
                </c:pt>
                <c:pt idx="14962">
                  <c:v>0.85546875</c:v>
                </c:pt>
                <c:pt idx="14963">
                  <c:v>0.85546875</c:v>
                </c:pt>
                <c:pt idx="14964">
                  <c:v>0.85546875</c:v>
                </c:pt>
                <c:pt idx="14965">
                  <c:v>0.85546875</c:v>
                </c:pt>
                <c:pt idx="14966">
                  <c:v>0.85546875</c:v>
                </c:pt>
                <c:pt idx="14967">
                  <c:v>0.85546875</c:v>
                </c:pt>
                <c:pt idx="14968">
                  <c:v>0.85546875</c:v>
                </c:pt>
                <c:pt idx="14969">
                  <c:v>0.85546875</c:v>
                </c:pt>
                <c:pt idx="14970">
                  <c:v>0.85546875</c:v>
                </c:pt>
                <c:pt idx="14971">
                  <c:v>0.85546875</c:v>
                </c:pt>
                <c:pt idx="14972">
                  <c:v>0.85546875</c:v>
                </c:pt>
                <c:pt idx="14973">
                  <c:v>0.85546875</c:v>
                </c:pt>
                <c:pt idx="14974">
                  <c:v>0.85546875</c:v>
                </c:pt>
                <c:pt idx="14975">
                  <c:v>0.85546875</c:v>
                </c:pt>
                <c:pt idx="14976">
                  <c:v>0.85546875</c:v>
                </c:pt>
                <c:pt idx="14977">
                  <c:v>0.85546875</c:v>
                </c:pt>
                <c:pt idx="14978">
                  <c:v>0.85546875</c:v>
                </c:pt>
                <c:pt idx="14979">
                  <c:v>0.85546875</c:v>
                </c:pt>
                <c:pt idx="14980">
                  <c:v>0.85546875</c:v>
                </c:pt>
                <c:pt idx="14981">
                  <c:v>0.85546875</c:v>
                </c:pt>
                <c:pt idx="14982">
                  <c:v>0.85546875</c:v>
                </c:pt>
                <c:pt idx="14983">
                  <c:v>0.85546875</c:v>
                </c:pt>
                <c:pt idx="14984">
                  <c:v>0.85546875</c:v>
                </c:pt>
                <c:pt idx="14985">
                  <c:v>0.85546875</c:v>
                </c:pt>
                <c:pt idx="14986">
                  <c:v>0.85546875</c:v>
                </c:pt>
                <c:pt idx="14987">
                  <c:v>0.85546875</c:v>
                </c:pt>
                <c:pt idx="14988">
                  <c:v>0.85546875</c:v>
                </c:pt>
                <c:pt idx="14989">
                  <c:v>0.86328125</c:v>
                </c:pt>
                <c:pt idx="14990">
                  <c:v>0.86328125</c:v>
                </c:pt>
                <c:pt idx="14991">
                  <c:v>0.86328125</c:v>
                </c:pt>
                <c:pt idx="14992">
                  <c:v>0.86328125</c:v>
                </c:pt>
                <c:pt idx="14993">
                  <c:v>0.86328125</c:v>
                </c:pt>
                <c:pt idx="14994">
                  <c:v>0.86328125</c:v>
                </c:pt>
                <c:pt idx="14995">
                  <c:v>0.86328125</c:v>
                </c:pt>
                <c:pt idx="14996">
                  <c:v>0.86328125</c:v>
                </c:pt>
                <c:pt idx="14997">
                  <c:v>0.86328125</c:v>
                </c:pt>
                <c:pt idx="14998">
                  <c:v>0.86328125</c:v>
                </c:pt>
                <c:pt idx="14999">
                  <c:v>0.86328125</c:v>
                </c:pt>
                <c:pt idx="15000">
                  <c:v>0.86328125</c:v>
                </c:pt>
                <c:pt idx="15001">
                  <c:v>0.86328125</c:v>
                </c:pt>
                <c:pt idx="15002">
                  <c:v>0.86328125</c:v>
                </c:pt>
                <c:pt idx="15003">
                  <c:v>0.86328125</c:v>
                </c:pt>
                <c:pt idx="15004">
                  <c:v>0.86328125</c:v>
                </c:pt>
                <c:pt idx="15005">
                  <c:v>0.86328125</c:v>
                </c:pt>
                <c:pt idx="15006">
                  <c:v>0.86328125</c:v>
                </c:pt>
                <c:pt idx="15007">
                  <c:v>0.86328125</c:v>
                </c:pt>
                <c:pt idx="15008">
                  <c:v>0.86328125</c:v>
                </c:pt>
                <c:pt idx="15009">
                  <c:v>0.86328125</c:v>
                </c:pt>
                <c:pt idx="15010">
                  <c:v>0.86328125</c:v>
                </c:pt>
                <c:pt idx="15011">
                  <c:v>0.86328125</c:v>
                </c:pt>
                <c:pt idx="15012">
                  <c:v>0.86328125</c:v>
                </c:pt>
                <c:pt idx="15013">
                  <c:v>0.86328125</c:v>
                </c:pt>
                <c:pt idx="15014">
                  <c:v>0.86328125</c:v>
                </c:pt>
                <c:pt idx="15015">
                  <c:v>0.86328125</c:v>
                </c:pt>
                <c:pt idx="15016">
                  <c:v>0.86328125</c:v>
                </c:pt>
                <c:pt idx="15017">
                  <c:v>0.86328125</c:v>
                </c:pt>
                <c:pt idx="15018">
                  <c:v>0.86328125</c:v>
                </c:pt>
                <c:pt idx="15019">
                  <c:v>0.86328125</c:v>
                </c:pt>
                <c:pt idx="15020">
                  <c:v>0.86328125</c:v>
                </c:pt>
                <c:pt idx="15021">
                  <c:v>0.86328125</c:v>
                </c:pt>
                <c:pt idx="15022">
                  <c:v>0.86328125</c:v>
                </c:pt>
                <c:pt idx="15023">
                  <c:v>0.86328125</c:v>
                </c:pt>
                <c:pt idx="15024">
                  <c:v>0.86328125</c:v>
                </c:pt>
                <c:pt idx="15025">
                  <c:v>0.86328125</c:v>
                </c:pt>
                <c:pt idx="15026">
                  <c:v>0.86328125</c:v>
                </c:pt>
                <c:pt idx="15027">
                  <c:v>0.86328125</c:v>
                </c:pt>
                <c:pt idx="15028">
                  <c:v>0.86328125</c:v>
                </c:pt>
                <c:pt idx="15029">
                  <c:v>0.86328125</c:v>
                </c:pt>
                <c:pt idx="15030">
                  <c:v>0.86328125</c:v>
                </c:pt>
                <c:pt idx="15031">
                  <c:v>0.86328125</c:v>
                </c:pt>
                <c:pt idx="15032">
                  <c:v>0.86328125</c:v>
                </c:pt>
                <c:pt idx="15033">
                  <c:v>0.86328125</c:v>
                </c:pt>
                <c:pt idx="15034">
                  <c:v>0.86328125</c:v>
                </c:pt>
                <c:pt idx="15035">
                  <c:v>0.86328125</c:v>
                </c:pt>
                <c:pt idx="15036">
                  <c:v>0.86328125</c:v>
                </c:pt>
                <c:pt idx="15037">
                  <c:v>0.86328125</c:v>
                </c:pt>
                <c:pt idx="15038">
                  <c:v>0.86328125</c:v>
                </c:pt>
                <c:pt idx="15039">
                  <c:v>0.86328125</c:v>
                </c:pt>
                <c:pt idx="15040">
                  <c:v>0.86328125</c:v>
                </c:pt>
                <c:pt idx="15041">
                  <c:v>0.86328125</c:v>
                </c:pt>
                <c:pt idx="15042">
                  <c:v>0.86328125</c:v>
                </c:pt>
                <c:pt idx="15043">
                  <c:v>0.86328125</c:v>
                </c:pt>
                <c:pt idx="15044">
                  <c:v>0.86328125</c:v>
                </c:pt>
                <c:pt idx="15045">
                  <c:v>0.86328125</c:v>
                </c:pt>
                <c:pt idx="15046">
                  <c:v>0.86328125</c:v>
                </c:pt>
                <c:pt idx="15047">
                  <c:v>0.86328125</c:v>
                </c:pt>
                <c:pt idx="15048">
                  <c:v>0.86328125</c:v>
                </c:pt>
                <c:pt idx="15049">
                  <c:v>0.86328125</c:v>
                </c:pt>
                <c:pt idx="15050">
                  <c:v>0.86328125</c:v>
                </c:pt>
                <c:pt idx="15051">
                  <c:v>0.86328125</c:v>
                </c:pt>
                <c:pt idx="15052">
                  <c:v>0.86328125</c:v>
                </c:pt>
                <c:pt idx="15053">
                  <c:v>0.86328125</c:v>
                </c:pt>
                <c:pt idx="15054">
                  <c:v>0.86328125</c:v>
                </c:pt>
                <c:pt idx="15055">
                  <c:v>0.86328125</c:v>
                </c:pt>
                <c:pt idx="15056">
                  <c:v>0.86328125</c:v>
                </c:pt>
                <c:pt idx="15057">
                  <c:v>0.86328125</c:v>
                </c:pt>
                <c:pt idx="15058">
                  <c:v>0.86328125</c:v>
                </c:pt>
                <c:pt idx="15059">
                  <c:v>0.86328125</c:v>
                </c:pt>
                <c:pt idx="15060">
                  <c:v>0.86328125</c:v>
                </c:pt>
                <c:pt idx="15061">
                  <c:v>0.86328125</c:v>
                </c:pt>
                <c:pt idx="15062">
                  <c:v>0.86328125</c:v>
                </c:pt>
                <c:pt idx="15063">
                  <c:v>0.86328125</c:v>
                </c:pt>
                <c:pt idx="15064">
                  <c:v>0.86328125</c:v>
                </c:pt>
                <c:pt idx="15065">
                  <c:v>0.86328125</c:v>
                </c:pt>
                <c:pt idx="15066">
                  <c:v>0.86328125</c:v>
                </c:pt>
                <c:pt idx="15067">
                  <c:v>0.86328125</c:v>
                </c:pt>
                <c:pt idx="15068">
                  <c:v>0.86328125</c:v>
                </c:pt>
                <c:pt idx="15069">
                  <c:v>0.86328125</c:v>
                </c:pt>
                <c:pt idx="15070">
                  <c:v>0.86328125</c:v>
                </c:pt>
                <c:pt idx="15071">
                  <c:v>0.86328125</c:v>
                </c:pt>
                <c:pt idx="15072">
                  <c:v>0.86328125</c:v>
                </c:pt>
                <c:pt idx="15073">
                  <c:v>0.86328125</c:v>
                </c:pt>
                <c:pt idx="15074">
                  <c:v>0.86328125</c:v>
                </c:pt>
                <c:pt idx="15075">
                  <c:v>0.86328125</c:v>
                </c:pt>
                <c:pt idx="15076">
                  <c:v>0.86328125</c:v>
                </c:pt>
                <c:pt idx="15077">
                  <c:v>0.86328125</c:v>
                </c:pt>
                <c:pt idx="15078">
                  <c:v>0.86328125</c:v>
                </c:pt>
                <c:pt idx="15079">
                  <c:v>0.86328125</c:v>
                </c:pt>
                <c:pt idx="15080">
                  <c:v>0.86328125</c:v>
                </c:pt>
                <c:pt idx="15081">
                  <c:v>0.86328125</c:v>
                </c:pt>
                <c:pt idx="15082">
                  <c:v>0.86328125</c:v>
                </c:pt>
                <c:pt idx="15083">
                  <c:v>0.86328125</c:v>
                </c:pt>
                <c:pt idx="15084">
                  <c:v>0.86328125</c:v>
                </c:pt>
                <c:pt idx="15085">
                  <c:v>0.86328125</c:v>
                </c:pt>
                <c:pt idx="15086">
                  <c:v>0.86328125</c:v>
                </c:pt>
                <c:pt idx="15087">
                  <c:v>0.86328125</c:v>
                </c:pt>
                <c:pt idx="15088">
                  <c:v>0.86328125</c:v>
                </c:pt>
                <c:pt idx="15089">
                  <c:v>0.86328125</c:v>
                </c:pt>
                <c:pt idx="15090">
                  <c:v>0.86328125</c:v>
                </c:pt>
                <c:pt idx="15091">
                  <c:v>0.86328125</c:v>
                </c:pt>
                <c:pt idx="15092">
                  <c:v>0.86328125</c:v>
                </c:pt>
                <c:pt idx="15093">
                  <c:v>0.86328125</c:v>
                </c:pt>
                <c:pt idx="15094">
                  <c:v>0.86328125</c:v>
                </c:pt>
                <c:pt idx="15095">
                  <c:v>0.86328125</c:v>
                </c:pt>
                <c:pt idx="15096">
                  <c:v>0.86328125</c:v>
                </c:pt>
                <c:pt idx="15097">
                  <c:v>0.86328125</c:v>
                </c:pt>
                <c:pt idx="15098">
                  <c:v>0.86328125</c:v>
                </c:pt>
                <c:pt idx="15099">
                  <c:v>0.86328125</c:v>
                </c:pt>
                <c:pt idx="15100">
                  <c:v>0.86328125</c:v>
                </c:pt>
                <c:pt idx="15101">
                  <c:v>0.86328125</c:v>
                </c:pt>
                <c:pt idx="15102">
                  <c:v>0.86328125</c:v>
                </c:pt>
                <c:pt idx="15103">
                  <c:v>0.86328125</c:v>
                </c:pt>
                <c:pt idx="15104">
                  <c:v>0.86328125</c:v>
                </c:pt>
                <c:pt idx="15105">
                  <c:v>0.86328125</c:v>
                </c:pt>
                <c:pt idx="15106">
                  <c:v>0.86328125</c:v>
                </c:pt>
                <c:pt idx="15107">
                  <c:v>0.86328125</c:v>
                </c:pt>
                <c:pt idx="15108">
                  <c:v>0.86328125</c:v>
                </c:pt>
                <c:pt idx="15109">
                  <c:v>0.86328125</c:v>
                </c:pt>
                <c:pt idx="15110">
                  <c:v>0.86328125</c:v>
                </c:pt>
                <c:pt idx="15111">
                  <c:v>0.86328125</c:v>
                </c:pt>
                <c:pt idx="15112">
                  <c:v>0.86328125</c:v>
                </c:pt>
                <c:pt idx="15113">
                  <c:v>0.86328125</c:v>
                </c:pt>
                <c:pt idx="15114">
                  <c:v>1.23828125</c:v>
                </c:pt>
                <c:pt idx="15115">
                  <c:v>1.23828125</c:v>
                </c:pt>
                <c:pt idx="15116">
                  <c:v>1.23828125</c:v>
                </c:pt>
                <c:pt idx="15117">
                  <c:v>1.23828125</c:v>
                </c:pt>
                <c:pt idx="15118">
                  <c:v>1.23828125</c:v>
                </c:pt>
                <c:pt idx="15119">
                  <c:v>1.23828125</c:v>
                </c:pt>
                <c:pt idx="15120">
                  <c:v>1.23828125</c:v>
                </c:pt>
                <c:pt idx="15121">
                  <c:v>1.23828125</c:v>
                </c:pt>
                <c:pt idx="15122">
                  <c:v>1.23828125</c:v>
                </c:pt>
                <c:pt idx="15123">
                  <c:v>1.23828125</c:v>
                </c:pt>
                <c:pt idx="15124">
                  <c:v>1.23828125</c:v>
                </c:pt>
                <c:pt idx="15125">
                  <c:v>1.23828125</c:v>
                </c:pt>
                <c:pt idx="15126">
                  <c:v>1.23828125</c:v>
                </c:pt>
                <c:pt idx="15127">
                  <c:v>1.23828125</c:v>
                </c:pt>
                <c:pt idx="15128">
                  <c:v>1.23828125</c:v>
                </c:pt>
                <c:pt idx="15129">
                  <c:v>1.23828125</c:v>
                </c:pt>
                <c:pt idx="15130">
                  <c:v>1.23828125</c:v>
                </c:pt>
                <c:pt idx="15131">
                  <c:v>1.23828125</c:v>
                </c:pt>
                <c:pt idx="15132">
                  <c:v>1.23828125</c:v>
                </c:pt>
                <c:pt idx="15133">
                  <c:v>1.23828125</c:v>
                </c:pt>
                <c:pt idx="15134">
                  <c:v>1.23828125</c:v>
                </c:pt>
                <c:pt idx="15135">
                  <c:v>1.23828125</c:v>
                </c:pt>
                <c:pt idx="15136">
                  <c:v>1.23828125</c:v>
                </c:pt>
                <c:pt idx="15137">
                  <c:v>1.23828125</c:v>
                </c:pt>
                <c:pt idx="15138">
                  <c:v>1.23828125</c:v>
                </c:pt>
                <c:pt idx="15139">
                  <c:v>1.23828125</c:v>
                </c:pt>
                <c:pt idx="15140">
                  <c:v>1.23828125</c:v>
                </c:pt>
                <c:pt idx="15141">
                  <c:v>1.23828125</c:v>
                </c:pt>
                <c:pt idx="15142">
                  <c:v>1.23828125</c:v>
                </c:pt>
                <c:pt idx="15143">
                  <c:v>1.23828125</c:v>
                </c:pt>
                <c:pt idx="15144">
                  <c:v>1.23828125</c:v>
                </c:pt>
                <c:pt idx="15145">
                  <c:v>1.23828125</c:v>
                </c:pt>
                <c:pt idx="15146">
                  <c:v>1.23828125</c:v>
                </c:pt>
                <c:pt idx="15147">
                  <c:v>1.23828125</c:v>
                </c:pt>
                <c:pt idx="15148">
                  <c:v>1.23828125</c:v>
                </c:pt>
                <c:pt idx="15149">
                  <c:v>1.23828125</c:v>
                </c:pt>
                <c:pt idx="15150">
                  <c:v>1.23828125</c:v>
                </c:pt>
                <c:pt idx="15151">
                  <c:v>1.23828125</c:v>
                </c:pt>
                <c:pt idx="15152">
                  <c:v>1.23828125</c:v>
                </c:pt>
                <c:pt idx="15153">
                  <c:v>1.23828125</c:v>
                </c:pt>
                <c:pt idx="15154">
                  <c:v>1.23828125</c:v>
                </c:pt>
                <c:pt idx="15155">
                  <c:v>1.23828125</c:v>
                </c:pt>
                <c:pt idx="15156">
                  <c:v>1.23828125</c:v>
                </c:pt>
                <c:pt idx="15157">
                  <c:v>1.23828125</c:v>
                </c:pt>
                <c:pt idx="15158">
                  <c:v>1.23828125</c:v>
                </c:pt>
                <c:pt idx="15159">
                  <c:v>1.23828125</c:v>
                </c:pt>
                <c:pt idx="15160">
                  <c:v>1.23828125</c:v>
                </c:pt>
                <c:pt idx="15161">
                  <c:v>1.23828125</c:v>
                </c:pt>
                <c:pt idx="15162">
                  <c:v>1.23828125</c:v>
                </c:pt>
                <c:pt idx="15163">
                  <c:v>1.23828125</c:v>
                </c:pt>
                <c:pt idx="15164">
                  <c:v>1.23828125</c:v>
                </c:pt>
                <c:pt idx="15165">
                  <c:v>1.23828125</c:v>
                </c:pt>
                <c:pt idx="15166">
                  <c:v>1.23828125</c:v>
                </c:pt>
                <c:pt idx="15167">
                  <c:v>1.23828125</c:v>
                </c:pt>
                <c:pt idx="15168">
                  <c:v>1.23828125</c:v>
                </c:pt>
                <c:pt idx="15169">
                  <c:v>1.23828125</c:v>
                </c:pt>
                <c:pt idx="15170">
                  <c:v>1.23828125</c:v>
                </c:pt>
                <c:pt idx="15171">
                  <c:v>1.23828125</c:v>
                </c:pt>
                <c:pt idx="15172">
                  <c:v>1.23828125</c:v>
                </c:pt>
                <c:pt idx="15173">
                  <c:v>1.23828125</c:v>
                </c:pt>
                <c:pt idx="15174">
                  <c:v>1.23828125</c:v>
                </c:pt>
                <c:pt idx="15175">
                  <c:v>1.23828125</c:v>
                </c:pt>
                <c:pt idx="15176">
                  <c:v>1.23828125</c:v>
                </c:pt>
                <c:pt idx="15177">
                  <c:v>1.23828125</c:v>
                </c:pt>
                <c:pt idx="15178">
                  <c:v>1.23828125</c:v>
                </c:pt>
                <c:pt idx="15179">
                  <c:v>1.23828125</c:v>
                </c:pt>
                <c:pt idx="15180">
                  <c:v>1.23828125</c:v>
                </c:pt>
                <c:pt idx="15181">
                  <c:v>1.23828125</c:v>
                </c:pt>
                <c:pt idx="15182">
                  <c:v>1.23828125</c:v>
                </c:pt>
                <c:pt idx="15183">
                  <c:v>1.23828125</c:v>
                </c:pt>
                <c:pt idx="15184">
                  <c:v>1.23828125</c:v>
                </c:pt>
                <c:pt idx="15185">
                  <c:v>1.23828125</c:v>
                </c:pt>
                <c:pt idx="15186">
                  <c:v>1.23828125</c:v>
                </c:pt>
                <c:pt idx="15187">
                  <c:v>1.23828125</c:v>
                </c:pt>
                <c:pt idx="15188">
                  <c:v>1.23828125</c:v>
                </c:pt>
                <c:pt idx="15189">
                  <c:v>1.23828125</c:v>
                </c:pt>
                <c:pt idx="15190">
                  <c:v>1.30859375</c:v>
                </c:pt>
                <c:pt idx="15191">
                  <c:v>1.30859375</c:v>
                </c:pt>
                <c:pt idx="15192">
                  <c:v>1.30859375</c:v>
                </c:pt>
                <c:pt idx="15193">
                  <c:v>1.30859375</c:v>
                </c:pt>
                <c:pt idx="15194">
                  <c:v>1.30859375</c:v>
                </c:pt>
                <c:pt idx="15195">
                  <c:v>1.30859375</c:v>
                </c:pt>
                <c:pt idx="15196">
                  <c:v>1.30859375</c:v>
                </c:pt>
                <c:pt idx="15197">
                  <c:v>1.30859375</c:v>
                </c:pt>
                <c:pt idx="15198">
                  <c:v>1.30859375</c:v>
                </c:pt>
                <c:pt idx="15199">
                  <c:v>1.30859375</c:v>
                </c:pt>
                <c:pt idx="15200">
                  <c:v>1.30859375</c:v>
                </c:pt>
                <c:pt idx="15201">
                  <c:v>1.30859375</c:v>
                </c:pt>
                <c:pt idx="15202">
                  <c:v>1.30859375</c:v>
                </c:pt>
                <c:pt idx="15203">
                  <c:v>1.30859375</c:v>
                </c:pt>
                <c:pt idx="15204">
                  <c:v>1.30859375</c:v>
                </c:pt>
                <c:pt idx="15205">
                  <c:v>1.30859375</c:v>
                </c:pt>
                <c:pt idx="15206">
                  <c:v>1.30859375</c:v>
                </c:pt>
                <c:pt idx="15207">
                  <c:v>1.30859375</c:v>
                </c:pt>
                <c:pt idx="15208">
                  <c:v>1.30859375</c:v>
                </c:pt>
                <c:pt idx="15209">
                  <c:v>1.30859375</c:v>
                </c:pt>
                <c:pt idx="15210">
                  <c:v>1.30859375</c:v>
                </c:pt>
                <c:pt idx="15211">
                  <c:v>1.30859375</c:v>
                </c:pt>
                <c:pt idx="15212">
                  <c:v>1.30859375</c:v>
                </c:pt>
                <c:pt idx="15213">
                  <c:v>1.30859375</c:v>
                </c:pt>
                <c:pt idx="15214">
                  <c:v>1.30859375</c:v>
                </c:pt>
                <c:pt idx="15215">
                  <c:v>1.30859375</c:v>
                </c:pt>
                <c:pt idx="15216">
                  <c:v>1.30859375</c:v>
                </c:pt>
                <c:pt idx="15217">
                  <c:v>1.30859375</c:v>
                </c:pt>
                <c:pt idx="15218">
                  <c:v>1.30859375</c:v>
                </c:pt>
                <c:pt idx="15219">
                  <c:v>1.30859375</c:v>
                </c:pt>
                <c:pt idx="15220">
                  <c:v>1.30859375</c:v>
                </c:pt>
                <c:pt idx="15221">
                  <c:v>1.30859375</c:v>
                </c:pt>
                <c:pt idx="15222">
                  <c:v>1.30859375</c:v>
                </c:pt>
                <c:pt idx="15223">
                  <c:v>1.30859375</c:v>
                </c:pt>
                <c:pt idx="15224">
                  <c:v>1.30859375</c:v>
                </c:pt>
                <c:pt idx="15225">
                  <c:v>1.30859375</c:v>
                </c:pt>
                <c:pt idx="15226">
                  <c:v>1.30859375</c:v>
                </c:pt>
                <c:pt idx="15227">
                  <c:v>1.30859375</c:v>
                </c:pt>
                <c:pt idx="15228">
                  <c:v>1.30859375</c:v>
                </c:pt>
                <c:pt idx="15229">
                  <c:v>1.30859375</c:v>
                </c:pt>
                <c:pt idx="15230">
                  <c:v>1.30859375</c:v>
                </c:pt>
                <c:pt idx="15231">
                  <c:v>1.30859375</c:v>
                </c:pt>
                <c:pt idx="15232">
                  <c:v>1.30859375</c:v>
                </c:pt>
                <c:pt idx="15233">
                  <c:v>1.30859375</c:v>
                </c:pt>
                <c:pt idx="15234">
                  <c:v>1.30859375</c:v>
                </c:pt>
                <c:pt idx="15235">
                  <c:v>1.30859375</c:v>
                </c:pt>
                <c:pt idx="15236">
                  <c:v>1.30859375</c:v>
                </c:pt>
                <c:pt idx="15237">
                  <c:v>1.30859375</c:v>
                </c:pt>
                <c:pt idx="15238">
                  <c:v>1.30859375</c:v>
                </c:pt>
                <c:pt idx="15239">
                  <c:v>1.30859375</c:v>
                </c:pt>
                <c:pt idx="15240">
                  <c:v>1.30859375</c:v>
                </c:pt>
                <c:pt idx="15241">
                  <c:v>1.30859375</c:v>
                </c:pt>
                <c:pt idx="15242">
                  <c:v>1.30859375</c:v>
                </c:pt>
                <c:pt idx="15243">
                  <c:v>1.30859375</c:v>
                </c:pt>
                <c:pt idx="15244">
                  <c:v>1.30859375</c:v>
                </c:pt>
                <c:pt idx="15245">
                  <c:v>1.30859375</c:v>
                </c:pt>
                <c:pt idx="15246">
                  <c:v>1.30859375</c:v>
                </c:pt>
                <c:pt idx="15247">
                  <c:v>1.30859375</c:v>
                </c:pt>
                <c:pt idx="15248">
                  <c:v>1.30859375</c:v>
                </c:pt>
                <c:pt idx="15249">
                  <c:v>1.30859375</c:v>
                </c:pt>
                <c:pt idx="15250">
                  <c:v>1.30859375</c:v>
                </c:pt>
                <c:pt idx="15251">
                  <c:v>1.30859375</c:v>
                </c:pt>
                <c:pt idx="15252">
                  <c:v>1.30859375</c:v>
                </c:pt>
                <c:pt idx="15253">
                  <c:v>1.30859375</c:v>
                </c:pt>
                <c:pt idx="15254">
                  <c:v>1.30859375</c:v>
                </c:pt>
                <c:pt idx="15255">
                  <c:v>1.30859375</c:v>
                </c:pt>
                <c:pt idx="15256">
                  <c:v>1.30859375</c:v>
                </c:pt>
                <c:pt idx="15257">
                  <c:v>1.30859375</c:v>
                </c:pt>
                <c:pt idx="15258">
                  <c:v>1.30859375</c:v>
                </c:pt>
                <c:pt idx="15259">
                  <c:v>1.30859375</c:v>
                </c:pt>
                <c:pt idx="15260">
                  <c:v>1.30859375</c:v>
                </c:pt>
                <c:pt idx="15261">
                  <c:v>1.30859375</c:v>
                </c:pt>
                <c:pt idx="15262">
                  <c:v>1.30859375</c:v>
                </c:pt>
                <c:pt idx="15263">
                  <c:v>1.30859375</c:v>
                </c:pt>
                <c:pt idx="15264">
                  <c:v>1.30859375</c:v>
                </c:pt>
                <c:pt idx="15265">
                  <c:v>1.30859375</c:v>
                </c:pt>
                <c:pt idx="15266">
                  <c:v>1.30859375</c:v>
                </c:pt>
                <c:pt idx="15267">
                  <c:v>1.30859375</c:v>
                </c:pt>
                <c:pt idx="15268">
                  <c:v>1.30859375</c:v>
                </c:pt>
                <c:pt idx="15269">
                  <c:v>1.30859375</c:v>
                </c:pt>
                <c:pt idx="15270">
                  <c:v>1.30859375</c:v>
                </c:pt>
                <c:pt idx="15271">
                  <c:v>1.30859375</c:v>
                </c:pt>
                <c:pt idx="15272">
                  <c:v>1.30859375</c:v>
                </c:pt>
                <c:pt idx="15273">
                  <c:v>1.30859375</c:v>
                </c:pt>
                <c:pt idx="15274">
                  <c:v>1.30859375</c:v>
                </c:pt>
                <c:pt idx="15275">
                  <c:v>1.30859375</c:v>
                </c:pt>
                <c:pt idx="15276">
                  <c:v>1.30859375</c:v>
                </c:pt>
                <c:pt idx="15277">
                  <c:v>1.30859375</c:v>
                </c:pt>
                <c:pt idx="15278">
                  <c:v>1.30859375</c:v>
                </c:pt>
                <c:pt idx="15279">
                  <c:v>1.30859375</c:v>
                </c:pt>
                <c:pt idx="15280">
                  <c:v>1.30859375</c:v>
                </c:pt>
                <c:pt idx="15281">
                  <c:v>1.30859375</c:v>
                </c:pt>
                <c:pt idx="15282">
                  <c:v>1.30859375</c:v>
                </c:pt>
                <c:pt idx="15283">
                  <c:v>1.30859375</c:v>
                </c:pt>
                <c:pt idx="15284">
                  <c:v>1.30859375</c:v>
                </c:pt>
                <c:pt idx="15285">
                  <c:v>1.30859375</c:v>
                </c:pt>
                <c:pt idx="15286">
                  <c:v>1.30859375</c:v>
                </c:pt>
                <c:pt idx="15287">
                  <c:v>1.30859375</c:v>
                </c:pt>
                <c:pt idx="15288">
                  <c:v>1.30859375</c:v>
                </c:pt>
                <c:pt idx="15289">
                  <c:v>1.30859375</c:v>
                </c:pt>
                <c:pt idx="15290">
                  <c:v>1.30859375</c:v>
                </c:pt>
                <c:pt idx="15291">
                  <c:v>1.30859375</c:v>
                </c:pt>
                <c:pt idx="15292">
                  <c:v>1.30859375</c:v>
                </c:pt>
                <c:pt idx="15293">
                  <c:v>1.30859375</c:v>
                </c:pt>
                <c:pt idx="15294">
                  <c:v>1.30859375</c:v>
                </c:pt>
                <c:pt idx="15295">
                  <c:v>1.30859375</c:v>
                </c:pt>
                <c:pt idx="15296">
                  <c:v>1.30859375</c:v>
                </c:pt>
                <c:pt idx="15297">
                  <c:v>1.30859375</c:v>
                </c:pt>
                <c:pt idx="15298">
                  <c:v>1.37109375</c:v>
                </c:pt>
                <c:pt idx="15299">
                  <c:v>1.37109375</c:v>
                </c:pt>
                <c:pt idx="15300">
                  <c:v>1.37109375</c:v>
                </c:pt>
                <c:pt idx="15301">
                  <c:v>1.37109375</c:v>
                </c:pt>
                <c:pt idx="15302">
                  <c:v>1.37109375</c:v>
                </c:pt>
                <c:pt idx="15303">
                  <c:v>1.37109375</c:v>
                </c:pt>
                <c:pt idx="15304">
                  <c:v>1.37109375</c:v>
                </c:pt>
                <c:pt idx="15305">
                  <c:v>1.37109375</c:v>
                </c:pt>
                <c:pt idx="15306">
                  <c:v>1.37109375</c:v>
                </c:pt>
                <c:pt idx="15307">
                  <c:v>1.37109375</c:v>
                </c:pt>
                <c:pt idx="15308">
                  <c:v>1.37109375</c:v>
                </c:pt>
                <c:pt idx="15309">
                  <c:v>1.37109375</c:v>
                </c:pt>
                <c:pt idx="15310">
                  <c:v>1.37109375</c:v>
                </c:pt>
                <c:pt idx="15311">
                  <c:v>1.37109375</c:v>
                </c:pt>
                <c:pt idx="15312">
                  <c:v>1.37109375</c:v>
                </c:pt>
                <c:pt idx="15313">
                  <c:v>1.37109375</c:v>
                </c:pt>
                <c:pt idx="15314">
                  <c:v>1.37109375</c:v>
                </c:pt>
                <c:pt idx="15315">
                  <c:v>1.37109375</c:v>
                </c:pt>
                <c:pt idx="15316">
                  <c:v>1.37109375</c:v>
                </c:pt>
                <c:pt idx="15317">
                  <c:v>1.37109375</c:v>
                </c:pt>
                <c:pt idx="15318">
                  <c:v>1.37109375</c:v>
                </c:pt>
                <c:pt idx="15319">
                  <c:v>1.37109375</c:v>
                </c:pt>
                <c:pt idx="15320">
                  <c:v>1.37109375</c:v>
                </c:pt>
                <c:pt idx="15321">
                  <c:v>1.37109375</c:v>
                </c:pt>
                <c:pt idx="15322">
                  <c:v>1.37109375</c:v>
                </c:pt>
                <c:pt idx="15323">
                  <c:v>1.37109375</c:v>
                </c:pt>
                <c:pt idx="15324">
                  <c:v>1.37109375</c:v>
                </c:pt>
                <c:pt idx="15325">
                  <c:v>1.37109375</c:v>
                </c:pt>
                <c:pt idx="15326">
                  <c:v>1.37109375</c:v>
                </c:pt>
                <c:pt idx="15327">
                  <c:v>1.37109375</c:v>
                </c:pt>
                <c:pt idx="15328">
                  <c:v>1.37109375</c:v>
                </c:pt>
                <c:pt idx="15329">
                  <c:v>1.37109375</c:v>
                </c:pt>
                <c:pt idx="15330">
                  <c:v>1.37109375</c:v>
                </c:pt>
                <c:pt idx="15331">
                  <c:v>1.37109375</c:v>
                </c:pt>
                <c:pt idx="15332">
                  <c:v>1.37109375</c:v>
                </c:pt>
                <c:pt idx="15333">
                  <c:v>1.37109375</c:v>
                </c:pt>
                <c:pt idx="15334">
                  <c:v>1.37109375</c:v>
                </c:pt>
                <c:pt idx="15335">
                  <c:v>1.37109375</c:v>
                </c:pt>
                <c:pt idx="15336">
                  <c:v>1.37109375</c:v>
                </c:pt>
                <c:pt idx="15337">
                  <c:v>1.37109375</c:v>
                </c:pt>
                <c:pt idx="15338">
                  <c:v>1.37109375</c:v>
                </c:pt>
                <c:pt idx="15339">
                  <c:v>1.37109375</c:v>
                </c:pt>
                <c:pt idx="15340">
                  <c:v>1.37109375</c:v>
                </c:pt>
                <c:pt idx="15341">
                  <c:v>1.37109375</c:v>
                </c:pt>
                <c:pt idx="15342">
                  <c:v>1.37109375</c:v>
                </c:pt>
                <c:pt idx="15343">
                  <c:v>1.37109375</c:v>
                </c:pt>
                <c:pt idx="15344">
                  <c:v>1.37109375</c:v>
                </c:pt>
                <c:pt idx="15345">
                  <c:v>1.37109375</c:v>
                </c:pt>
                <c:pt idx="15346">
                  <c:v>1.37109375</c:v>
                </c:pt>
                <c:pt idx="15347">
                  <c:v>1.37109375</c:v>
                </c:pt>
                <c:pt idx="15348">
                  <c:v>1.37109375</c:v>
                </c:pt>
                <c:pt idx="15349">
                  <c:v>1.37109375</c:v>
                </c:pt>
                <c:pt idx="15350">
                  <c:v>1.37109375</c:v>
                </c:pt>
                <c:pt idx="15351">
                  <c:v>1.37109375</c:v>
                </c:pt>
                <c:pt idx="15352">
                  <c:v>1.37109375</c:v>
                </c:pt>
                <c:pt idx="15353">
                  <c:v>1.37109375</c:v>
                </c:pt>
                <c:pt idx="15354">
                  <c:v>1.37109375</c:v>
                </c:pt>
                <c:pt idx="15355">
                  <c:v>1.37109375</c:v>
                </c:pt>
                <c:pt idx="15356">
                  <c:v>1.37109375</c:v>
                </c:pt>
                <c:pt idx="15357">
                  <c:v>1.37109375</c:v>
                </c:pt>
                <c:pt idx="15358">
                  <c:v>1.37109375</c:v>
                </c:pt>
                <c:pt idx="15359">
                  <c:v>1.37109375</c:v>
                </c:pt>
                <c:pt idx="15360">
                  <c:v>1.37109375</c:v>
                </c:pt>
                <c:pt idx="15361">
                  <c:v>1.37109375</c:v>
                </c:pt>
                <c:pt idx="15362">
                  <c:v>1.37109375</c:v>
                </c:pt>
                <c:pt idx="15363">
                  <c:v>1.37109375</c:v>
                </c:pt>
                <c:pt idx="15364">
                  <c:v>1.37109375</c:v>
                </c:pt>
                <c:pt idx="15365">
                  <c:v>1.37109375</c:v>
                </c:pt>
                <c:pt idx="15366">
                  <c:v>1.37109375</c:v>
                </c:pt>
                <c:pt idx="15367">
                  <c:v>1.37109375</c:v>
                </c:pt>
                <c:pt idx="15368">
                  <c:v>1.37109375</c:v>
                </c:pt>
                <c:pt idx="15369">
                  <c:v>1.37109375</c:v>
                </c:pt>
                <c:pt idx="15370">
                  <c:v>1.37109375</c:v>
                </c:pt>
                <c:pt idx="15371">
                  <c:v>1.37109375</c:v>
                </c:pt>
                <c:pt idx="15372">
                  <c:v>1.37109375</c:v>
                </c:pt>
                <c:pt idx="15373">
                  <c:v>1.37109375</c:v>
                </c:pt>
                <c:pt idx="15374">
                  <c:v>1.37109375</c:v>
                </c:pt>
                <c:pt idx="15375">
                  <c:v>1.37109375</c:v>
                </c:pt>
                <c:pt idx="15376">
                  <c:v>1.37109375</c:v>
                </c:pt>
                <c:pt idx="15377">
                  <c:v>1.37109375</c:v>
                </c:pt>
                <c:pt idx="15378">
                  <c:v>1.37109375</c:v>
                </c:pt>
                <c:pt idx="15379">
                  <c:v>1.37109375</c:v>
                </c:pt>
                <c:pt idx="15380">
                  <c:v>1.37109375</c:v>
                </c:pt>
                <c:pt idx="15381">
                  <c:v>1.37109375</c:v>
                </c:pt>
                <c:pt idx="15382">
                  <c:v>1.37109375</c:v>
                </c:pt>
                <c:pt idx="15383">
                  <c:v>1.37109375</c:v>
                </c:pt>
                <c:pt idx="15384">
                  <c:v>1.37109375</c:v>
                </c:pt>
                <c:pt idx="15385">
                  <c:v>1.37109375</c:v>
                </c:pt>
                <c:pt idx="15386">
                  <c:v>1.37109375</c:v>
                </c:pt>
                <c:pt idx="15387">
                  <c:v>1.37109375</c:v>
                </c:pt>
                <c:pt idx="15388">
                  <c:v>1.37109375</c:v>
                </c:pt>
                <c:pt idx="15389">
                  <c:v>1.37109375</c:v>
                </c:pt>
                <c:pt idx="15390">
                  <c:v>1.37109375</c:v>
                </c:pt>
                <c:pt idx="15391">
                  <c:v>1.37109375</c:v>
                </c:pt>
                <c:pt idx="15392">
                  <c:v>1.37109375</c:v>
                </c:pt>
                <c:pt idx="15393">
                  <c:v>1.37109375</c:v>
                </c:pt>
                <c:pt idx="15394">
                  <c:v>1.37109375</c:v>
                </c:pt>
                <c:pt idx="15395">
                  <c:v>1.37109375</c:v>
                </c:pt>
                <c:pt idx="15396">
                  <c:v>1.37109375</c:v>
                </c:pt>
                <c:pt idx="15397">
                  <c:v>1.37109375</c:v>
                </c:pt>
                <c:pt idx="15398">
                  <c:v>1.41015625</c:v>
                </c:pt>
                <c:pt idx="15399">
                  <c:v>1.41015625</c:v>
                </c:pt>
                <c:pt idx="15400">
                  <c:v>1.41015625</c:v>
                </c:pt>
                <c:pt idx="15401">
                  <c:v>1.41015625</c:v>
                </c:pt>
                <c:pt idx="15402">
                  <c:v>1.41015625</c:v>
                </c:pt>
                <c:pt idx="15403">
                  <c:v>1.41015625</c:v>
                </c:pt>
                <c:pt idx="15404">
                  <c:v>1.41015625</c:v>
                </c:pt>
                <c:pt idx="15405">
                  <c:v>1.41015625</c:v>
                </c:pt>
                <c:pt idx="15406">
                  <c:v>1.41015625</c:v>
                </c:pt>
                <c:pt idx="15407">
                  <c:v>1.41015625</c:v>
                </c:pt>
                <c:pt idx="15408">
                  <c:v>1.41015625</c:v>
                </c:pt>
                <c:pt idx="15409">
                  <c:v>1.41015625</c:v>
                </c:pt>
                <c:pt idx="15410">
                  <c:v>1.41015625</c:v>
                </c:pt>
                <c:pt idx="15411">
                  <c:v>1.41015625</c:v>
                </c:pt>
                <c:pt idx="15412">
                  <c:v>1.41015625</c:v>
                </c:pt>
                <c:pt idx="15413">
                  <c:v>1.41015625</c:v>
                </c:pt>
                <c:pt idx="15414">
                  <c:v>1.41015625</c:v>
                </c:pt>
                <c:pt idx="15415">
                  <c:v>1.41015625</c:v>
                </c:pt>
                <c:pt idx="15416">
                  <c:v>1.41015625</c:v>
                </c:pt>
                <c:pt idx="15417">
                  <c:v>1.41015625</c:v>
                </c:pt>
                <c:pt idx="15418">
                  <c:v>1.41015625</c:v>
                </c:pt>
                <c:pt idx="15419">
                  <c:v>1.41015625</c:v>
                </c:pt>
                <c:pt idx="15420">
                  <c:v>1.41015625</c:v>
                </c:pt>
                <c:pt idx="15421">
                  <c:v>1.41015625</c:v>
                </c:pt>
                <c:pt idx="15422">
                  <c:v>1.41015625</c:v>
                </c:pt>
                <c:pt idx="15423">
                  <c:v>1.41015625</c:v>
                </c:pt>
                <c:pt idx="15424">
                  <c:v>1.41015625</c:v>
                </c:pt>
                <c:pt idx="15425">
                  <c:v>1.41015625</c:v>
                </c:pt>
                <c:pt idx="15426">
                  <c:v>1.41015625</c:v>
                </c:pt>
                <c:pt idx="15427">
                  <c:v>1.41015625</c:v>
                </c:pt>
                <c:pt idx="15428">
                  <c:v>1.41015625</c:v>
                </c:pt>
                <c:pt idx="15429">
                  <c:v>1.41015625</c:v>
                </c:pt>
                <c:pt idx="15430">
                  <c:v>1.41015625</c:v>
                </c:pt>
                <c:pt idx="15431">
                  <c:v>1.41015625</c:v>
                </c:pt>
                <c:pt idx="15432">
                  <c:v>1.41015625</c:v>
                </c:pt>
                <c:pt idx="15433">
                  <c:v>1.41015625</c:v>
                </c:pt>
                <c:pt idx="15434">
                  <c:v>1.41015625</c:v>
                </c:pt>
                <c:pt idx="15435">
                  <c:v>1.41015625</c:v>
                </c:pt>
                <c:pt idx="15436">
                  <c:v>1.41015625</c:v>
                </c:pt>
                <c:pt idx="15437">
                  <c:v>1.41015625</c:v>
                </c:pt>
                <c:pt idx="15438">
                  <c:v>1.41015625</c:v>
                </c:pt>
                <c:pt idx="15439">
                  <c:v>1.41015625</c:v>
                </c:pt>
                <c:pt idx="15440">
                  <c:v>1.41015625</c:v>
                </c:pt>
                <c:pt idx="15441">
                  <c:v>1.41015625</c:v>
                </c:pt>
                <c:pt idx="15442">
                  <c:v>1.41015625</c:v>
                </c:pt>
                <c:pt idx="15443">
                  <c:v>1.41015625</c:v>
                </c:pt>
                <c:pt idx="15444">
                  <c:v>1.41015625</c:v>
                </c:pt>
                <c:pt idx="15445">
                  <c:v>1.41015625</c:v>
                </c:pt>
                <c:pt idx="15446">
                  <c:v>1.41015625</c:v>
                </c:pt>
                <c:pt idx="15447">
                  <c:v>1.41015625</c:v>
                </c:pt>
                <c:pt idx="15448">
                  <c:v>1.41015625</c:v>
                </c:pt>
                <c:pt idx="15449">
                  <c:v>1.41015625</c:v>
                </c:pt>
                <c:pt idx="15450">
                  <c:v>1.41015625</c:v>
                </c:pt>
                <c:pt idx="15451">
                  <c:v>1.41015625</c:v>
                </c:pt>
                <c:pt idx="15452">
                  <c:v>1.41015625</c:v>
                </c:pt>
                <c:pt idx="15453">
                  <c:v>1.41015625</c:v>
                </c:pt>
                <c:pt idx="15454">
                  <c:v>1.41015625</c:v>
                </c:pt>
                <c:pt idx="15455">
                  <c:v>1.41015625</c:v>
                </c:pt>
                <c:pt idx="15456">
                  <c:v>1.41015625</c:v>
                </c:pt>
                <c:pt idx="15457">
                  <c:v>1.41015625</c:v>
                </c:pt>
                <c:pt idx="15458">
                  <c:v>1.41015625</c:v>
                </c:pt>
                <c:pt idx="15459">
                  <c:v>1.41015625</c:v>
                </c:pt>
                <c:pt idx="15460">
                  <c:v>1.41015625</c:v>
                </c:pt>
                <c:pt idx="15461">
                  <c:v>1.41015625</c:v>
                </c:pt>
                <c:pt idx="15462">
                  <c:v>1.41015625</c:v>
                </c:pt>
                <c:pt idx="15463">
                  <c:v>1.41015625</c:v>
                </c:pt>
                <c:pt idx="15464">
                  <c:v>1.41015625</c:v>
                </c:pt>
                <c:pt idx="15465">
                  <c:v>1.41015625</c:v>
                </c:pt>
                <c:pt idx="15466">
                  <c:v>1.41015625</c:v>
                </c:pt>
                <c:pt idx="15467">
                  <c:v>1.41015625</c:v>
                </c:pt>
                <c:pt idx="15468">
                  <c:v>1.41015625</c:v>
                </c:pt>
                <c:pt idx="15469">
                  <c:v>1.41015625</c:v>
                </c:pt>
                <c:pt idx="15470">
                  <c:v>1.41015625</c:v>
                </c:pt>
                <c:pt idx="15471">
                  <c:v>1.41015625</c:v>
                </c:pt>
                <c:pt idx="15472">
                  <c:v>1.41015625</c:v>
                </c:pt>
                <c:pt idx="15473">
                  <c:v>1.41015625</c:v>
                </c:pt>
                <c:pt idx="15474">
                  <c:v>1.41015625</c:v>
                </c:pt>
                <c:pt idx="15475">
                  <c:v>1.41015625</c:v>
                </c:pt>
                <c:pt idx="15476">
                  <c:v>1.41015625</c:v>
                </c:pt>
                <c:pt idx="15477">
                  <c:v>1.41015625</c:v>
                </c:pt>
                <c:pt idx="15478">
                  <c:v>1.41015625</c:v>
                </c:pt>
                <c:pt idx="15479">
                  <c:v>1.41015625</c:v>
                </c:pt>
                <c:pt idx="15480">
                  <c:v>1.41015625</c:v>
                </c:pt>
                <c:pt idx="15481">
                  <c:v>1.41015625</c:v>
                </c:pt>
                <c:pt idx="15482">
                  <c:v>1.41015625</c:v>
                </c:pt>
                <c:pt idx="15483">
                  <c:v>1.41015625</c:v>
                </c:pt>
                <c:pt idx="15484">
                  <c:v>1.41015625</c:v>
                </c:pt>
                <c:pt idx="15485">
                  <c:v>1.41015625</c:v>
                </c:pt>
                <c:pt idx="15486">
                  <c:v>1.41015625</c:v>
                </c:pt>
                <c:pt idx="15487">
                  <c:v>1.41015625</c:v>
                </c:pt>
                <c:pt idx="15488">
                  <c:v>1.41015625</c:v>
                </c:pt>
                <c:pt idx="15489">
                  <c:v>1.41015625</c:v>
                </c:pt>
                <c:pt idx="15490">
                  <c:v>1.41015625</c:v>
                </c:pt>
                <c:pt idx="15491">
                  <c:v>1.41015625</c:v>
                </c:pt>
                <c:pt idx="15492">
                  <c:v>1.41015625</c:v>
                </c:pt>
                <c:pt idx="15493">
                  <c:v>1.41015625</c:v>
                </c:pt>
                <c:pt idx="15494">
                  <c:v>1.41015625</c:v>
                </c:pt>
                <c:pt idx="15495">
                  <c:v>1.5859375</c:v>
                </c:pt>
                <c:pt idx="15496">
                  <c:v>1.5859375</c:v>
                </c:pt>
                <c:pt idx="15497">
                  <c:v>1.5859375</c:v>
                </c:pt>
                <c:pt idx="15498">
                  <c:v>1.5859375</c:v>
                </c:pt>
                <c:pt idx="15499">
                  <c:v>1.5859375</c:v>
                </c:pt>
                <c:pt idx="15500">
                  <c:v>1.5859375</c:v>
                </c:pt>
                <c:pt idx="15501">
                  <c:v>1.5859375</c:v>
                </c:pt>
                <c:pt idx="15502">
                  <c:v>1.5859375</c:v>
                </c:pt>
                <c:pt idx="15503">
                  <c:v>1.5859375</c:v>
                </c:pt>
                <c:pt idx="15504">
                  <c:v>1.5859375</c:v>
                </c:pt>
                <c:pt idx="15505">
                  <c:v>1.5859375</c:v>
                </c:pt>
                <c:pt idx="15506">
                  <c:v>1.5859375</c:v>
                </c:pt>
                <c:pt idx="15507">
                  <c:v>1.5859375</c:v>
                </c:pt>
                <c:pt idx="15508">
                  <c:v>1.5859375</c:v>
                </c:pt>
                <c:pt idx="15509">
                  <c:v>1.5859375</c:v>
                </c:pt>
                <c:pt idx="15510">
                  <c:v>1.5859375</c:v>
                </c:pt>
                <c:pt idx="15511">
                  <c:v>1.5859375</c:v>
                </c:pt>
                <c:pt idx="15512">
                  <c:v>1.5859375</c:v>
                </c:pt>
                <c:pt idx="15513">
                  <c:v>1.5859375</c:v>
                </c:pt>
                <c:pt idx="15514">
                  <c:v>1.5859375</c:v>
                </c:pt>
                <c:pt idx="15515">
                  <c:v>1.5859375</c:v>
                </c:pt>
                <c:pt idx="15516">
                  <c:v>1.5859375</c:v>
                </c:pt>
                <c:pt idx="15517">
                  <c:v>1.5859375</c:v>
                </c:pt>
                <c:pt idx="15518">
                  <c:v>1.5859375</c:v>
                </c:pt>
                <c:pt idx="15519">
                  <c:v>1.5859375</c:v>
                </c:pt>
                <c:pt idx="15520">
                  <c:v>1.5859375</c:v>
                </c:pt>
                <c:pt idx="15521">
                  <c:v>1.5859375</c:v>
                </c:pt>
                <c:pt idx="15522">
                  <c:v>1.5859375</c:v>
                </c:pt>
                <c:pt idx="15523">
                  <c:v>1.5859375</c:v>
                </c:pt>
                <c:pt idx="15524">
                  <c:v>1.5859375</c:v>
                </c:pt>
                <c:pt idx="15525">
                  <c:v>1.5859375</c:v>
                </c:pt>
                <c:pt idx="15526">
                  <c:v>1.5859375</c:v>
                </c:pt>
                <c:pt idx="15527">
                  <c:v>1.5859375</c:v>
                </c:pt>
                <c:pt idx="15528">
                  <c:v>1.5859375</c:v>
                </c:pt>
                <c:pt idx="15529">
                  <c:v>1.5859375</c:v>
                </c:pt>
                <c:pt idx="15530">
                  <c:v>1.5859375</c:v>
                </c:pt>
                <c:pt idx="15531">
                  <c:v>1.5859375</c:v>
                </c:pt>
                <c:pt idx="15532">
                  <c:v>1.5859375</c:v>
                </c:pt>
                <c:pt idx="15533">
                  <c:v>1.5859375</c:v>
                </c:pt>
                <c:pt idx="15534">
                  <c:v>1.5859375</c:v>
                </c:pt>
                <c:pt idx="15535">
                  <c:v>1.5859375</c:v>
                </c:pt>
                <c:pt idx="15536">
                  <c:v>1.5859375</c:v>
                </c:pt>
                <c:pt idx="15537">
                  <c:v>1.5859375</c:v>
                </c:pt>
                <c:pt idx="15538">
                  <c:v>1.5859375</c:v>
                </c:pt>
                <c:pt idx="15539">
                  <c:v>1.5859375</c:v>
                </c:pt>
                <c:pt idx="15540">
                  <c:v>1.5859375</c:v>
                </c:pt>
                <c:pt idx="15541">
                  <c:v>1.5859375</c:v>
                </c:pt>
                <c:pt idx="15542">
                  <c:v>1.5859375</c:v>
                </c:pt>
                <c:pt idx="15543">
                  <c:v>1.5859375</c:v>
                </c:pt>
                <c:pt idx="15544">
                  <c:v>1.5859375</c:v>
                </c:pt>
                <c:pt idx="15545">
                  <c:v>1.5859375</c:v>
                </c:pt>
                <c:pt idx="15546">
                  <c:v>1.5859375</c:v>
                </c:pt>
                <c:pt idx="15547">
                  <c:v>1.5859375</c:v>
                </c:pt>
                <c:pt idx="15548">
                  <c:v>1.5859375</c:v>
                </c:pt>
                <c:pt idx="15549">
                  <c:v>1.5859375</c:v>
                </c:pt>
                <c:pt idx="15550">
                  <c:v>1.5859375</c:v>
                </c:pt>
                <c:pt idx="15551">
                  <c:v>1.5859375</c:v>
                </c:pt>
                <c:pt idx="15552">
                  <c:v>1.5859375</c:v>
                </c:pt>
                <c:pt idx="15553">
                  <c:v>1.5859375</c:v>
                </c:pt>
                <c:pt idx="15554">
                  <c:v>1.5859375</c:v>
                </c:pt>
                <c:pt idx="15555">
                  <c:v>1.5859375</c:v>
                </c:pt>
                <c:pt idx="15556">
                  <c:v>1.5859375</c:v>
                </c:pt>
                <c:pt idx="15557">
                  <c:v>1.5859375</c:v>
                </c:pt>
                <c:pt idx="15558">
                  <c:v>1.5859375</c:v>
                </c:pt>
                <c:pt idx="15559">
                  <c:v>1.5859375</c:v>
                </c:pt>
                <c:pt idx="15560">
                  <c:v>1.5859375</c:v>
                </c:pt>
                <c:pt idx="15561">
                  <c:v>1.5859375</c:v>
                </c:pt>
                <c:pt idx="15562">
                  <c:v>1.5859375</c:v>
                </c:pt>
                <c:pt idx="15563">
                  <c:v>1.5859375</c:v>
                </c:pt>
                <c:pt idx="15564">
                  <c:v>1.5859375</c:v>
                </c:pt>
                <c:pt idx="15565">
                  <c:v>1.5859375</c:v>
                </c:pt>
                <c:pt idx="15566">
                  <c:v>1.5859375</c:v>
                </c:pt>
                <c:pt idx="15567">
                  <c:v>1.5859375</c:v>
                </c:pt>
                <c:pt idx="15568">
                  <c:v>1.5859375</c:v>
                </c:pt>
                <c:pt idx="15569">
                  <c:v>1.5859375</c:v>
                </c:pt>
                <c:pt idx="15570">
                  <c:v>1.5859375</c:v>
                </c:pt>
                <c:pt idx="15571">
                  <c:v>1.5859375</c:v>
                </c:pt>
                <c:pt idx="15572">
                  <c:v>1.5859375</c:v>
                </c:pt>
                <c:pt idx="15573">
                  <c:v>1.5859375</c:v>
                </c:pt>
                <c:pt idx="15574">
                  <c:v>1.5859375</c:v>
                </c:pt>
                <c:pt idx="15575">
                  <c:v>1.5859375</c:v>
                </c:pt>
                <c:pt idx="15576">
                  <c:v>1.5859375</c:v>
                </c:pt>
                <c:pt idx="15577">
                  <c:v>1.5859375</c:v>
                </c:pt>
                <c:pt idx="15578">
                  <c:v>1.5859375</c:v>
                </c:pt>
                <c:pt idx="15579">
                  <c:v>1.5859375</c:v>
                </c:pt>
                <c:pt idx="15580">
                  <c:v>1.5859375</c:v>
                </c:pt>
                <c:pt idx="15581">
                  <c:v>1.5859375</c:v>
                </c:pt>
                <c:pt idx="15582">
                  <c:v>1.5859375</c:v>
                </c:pt>
                <c:pt idx="15583">
                  <c:v>1.5859375</c:v>
                </c:pt>
                <c:pt idx="15584">
                  <c:v>1.5859375</c:v>
                </c:pt>
                <c:pt idx="15585">
                  <c:v>1.5859375</c:v>
                </c:pt>
                <c:pt idx="15586">
                  <c:v>1.5859375</c:v>
                </c:pt>
                <c:pt idx="15587">
                  <c:v>1.5859375</c:v>
                </c:pt>
                <c:pt idx="15588">
                  <c:v>1.5859375</c:v>
                </c:pt>
                <c:pt idx="15589">
                  <c:v>1.5859375</c:v>
                </c:pt>
                <c:pt idx="15590">
                  <c:v>1.5859375</c:v>
                </c:pt>
                <c:pt idx="15591">
                  <c:v>1.5859375</c:v>
                </c:pt>
                <c:pt idx="15592">
                  <c:v>1.5859375</c:v>
                </c:pt>
                <c:pt idx="15593">
                  <c:v>1.5859375</c:v>
                </c:pt>
                <c:pt idx="15594">
                  <c:v>1.5859375</c:v>
                </c:pt>
                <c:pt idx="15595">
                  <c:v>1.5859375</c:v>
                </c:pt>
                <c:pt idx="15596">
                  <c:v>1.5859375</c:v>
                </c:pt>
                <c:pt idx="15597">
                  <c:v>1.5859375</c:v>
                </c:pt>
                <c:pt idx="15598">
                  <c:v>1.5859375</c:v>
                </c:pt>
                <c:pt idx="15599">
                  <c:v>1.5859375</c:v>
                </c:pt>
                <c:pt idx="15600">
                  <c:v>1.5859375</c:v>
                </c:pt>
                <c:pt idx="15601">
                  <c:v>1.5859375</c:v>
                </c:pt>
                <c:pt idx="15602">
                  <c:v>1.5859375</c:v>
                </c:pt>
                <c:pt idx="15603">
                  <c:v>1.5859375</c:v>
                </c:pt>
                <c:pt idx="15604">
                  <c:v>1.5859375</c:v>
                </c:pt>
                <c:pt idx="15605">
                  <c:v>1.5859375</c:v>
                </c:pt>
                <c:pt idx="15606">
                  <c:v>1.5859375</c:v>
                </c:pt>
                <c:pt idx="15607">
                  <c:v>1.5859375</c:v>
                </c:pt>
                <c:pt idx="15608">
                  <c:v>1.5859375</c:v>
                </c:pt>
                <c:pt idx="15609">
                  <c:v>1.5859375</c:v>
                </c:pt>
                <c:pt idx="15610">
                  <c:v>1.5859375</c:v>
                </c:pt>
                <c:pt idx="15611">
                  <c:v>1.5859375</c:v>
                </c:pt>
                <c:pt idx="15612">
                  <c:v>1.5859375</c:v>
                </c:pt>
                <c:pt idx="15613">
                  <c:v>1.5859375</c:v>
                </c:pt>
                <c:pt idx="15614">
                  <c:v>1.5859375</c:v>
                </c:pt>
                <c:pt idx="15615">
                  <c:v>1.5859375</c:v>
                </c:pt>
                <c:pt idx="15616">
                  <c:v>1.5859375</c:v>
                </c:pt>
                <c:pt idx="15617">
                  <c:v>1.5859375</c:v>
                </c:pt>
                <c:pt idx="15618">
                  <c:v>1.5859375</c:v>
                </c:pt>
                <c:pt idx="15619">
                  <c:v>1.5859375</c:v>
                </c:pt>
                <c:pt idx="15620">
                  <c:v>1.5859375</c:v>
                </c:pt>
                <c:pt idx="15621">
                  <c:v>1.5859375</c:v>
                </c:pt>
                <c:pt idx="15622">
                  <c:v>1.5859375</c:v>
                </c:pt>
                <c:pt idx="15623">
                  <c:v>1.5859375</c:v>
                </c:pt>
                <c:pt idx="15624">
                  <c:v>1.5859375</c:v>
                </c:pt>
                <c:pt idx="15625">
                  <c:v>1.5859375</c:v>
                </c:pt>
                <c:pt idx="15626">
                  <c:v>1.5859375</c:v>
                </c:pt>
                <c:pt idx="15627">
                  <c:v>1.5859375</c:v>
                </c:pt>
                <c:pt idx="15628">
                  <c:v>1.5859375</c:v>
                </c:pt>
                <c:pt idx="15629">
                  <c:v>1.5859375</c:v>
                </c:pt>
                <c:pt idx="15630">
                  <c:v>1.5859375</c:v>
                </c:pt>
                <c:pt idx="15631">
                  <c:v>1.5859375</c:v>
                </c:pt>
                <c:pt idx="15632">
                  <c:v>1.5859375</c:v>
                </c:pt>
                <c:pt idx="15633">
                  <c:v>1.5859375</c:v>
                </c:pt>
                <c:pt idx="15634">
                  <c:v>1.5859375</c:v>
                </c:pt>
                <c:pt idx="15635">
                  <c:v>1.5859375</c:v>
                </c:pt>
                <c:pt idx="15636">
                  <c:v>1.5859375</c:v>
                </c:pt>
                <c:pt idx="15637">
                  <c:v>1.5859375</c:v>
                </c:pt>
                <c:pt idx="15638">
                  <c:v>1.5859375</c:v>
                </c:pt>
                <c:pt idx="15639">
                  <c:v>1.5859375</c:v>
                </c:pt>
                <c:pt idx="15640">
                  <c:v>1.5859375</c:v>
                </c:pt>
                <c:pt idx="15641">
                  <c:v>1.5859375</c:v>
                </c:pt>
                <c:pt idx="15642">
                  <c:v>1.5859375</c:v>
                </c:pt>
                <c:pt idx="15643">
                  <c:v>1.5859375</c:v>
                </c:pt>
                <c:pt idx="15644">
                  <c:v>1.5859375</c:v>
                </c:pt>
                <c:pt idx="15645">
                  <c:v>1.8046875</c:v>
                </c:pt>
                <c:pt idx="15646">
                  <c:v>1.8046875</c:v>
                </c:pt>
                <c:pt idx="15647">
                  <c:v>1.8046875</c:v>
                </c:pt>
                <c:pt idx="15648">
                  <c:v>1.8046875</c:v>
                </c:pt>
                <c:pt idx="15649">
                  <c:v>1.8046875</c:v>
                </c:pt>
                <c:pt idx="15650">
                  <c:v>1.8046875</c:v>
                </c:pt>
                <c:pt idx="15651">
                  <c:v>1.8046875</c:v>
                </c:pt>
                <c:pt idx="15652">
                  <c:v>1.8046875</c:v>
                </c:pt>
                <c:pt idx="15653">
                  <c:v>1.8046875</c:v>
                </c:pt>
                <c:pt idx="15654">
                  <c:v>1.8046875</c:v>
                </c:pt>
                <c:pt idx="15655">
                  <c:v>1.8046875</c:v>
                </c:pt>
                <c:pt idx="15656">
                  <c:v>1.8046875</c:v>
                </c:pt>
                <c:pt idx="15657">
                  <c:v>1.8046875</c:v>
                </c:pt>
                <c:pt idx="15658">
                  <c:v>1.8046875</c:v>
                </c:pt>
                <c:pt idx="15659">
                  <c:v>1.8046875</c:v>
                </c:pt>
                <c:pt idx="15660">
                  <c:v>1.8046875</c:v>
                </c:pt>
                <c:pt idx="15661">
                  <c:v>1.8046875</c:v>
                </c:pt>
                <c:pt idx="15662">
                  <c:v>1.8046875</c:v>
                </c:pt>
                <c:pt idx="15663">
                  <c:v>1.8046875</c:v>
                </c:pt>
                <c:pt idx="15664">
                  <c:v>1.8046875</c:v>
                </c:pt>
                <c:pt idx="15665">
                  <c:v>1.8046875</c:v>
                </c:pt>
                <c:pt idx="15666">
                  <c:v>1.8046875</c:v>
                </c:pt>
                <c:pt idx="15667">
                  <c:v>1.8046875</c:v>
                </c:pt>
                <c:pt idx="15668">
                  <c:v>1.8046875</c:v>
                </c:pt>
                <c:pt idx="15669">
                  <c:v>1.8046875</c:v>
                </c:pt>
                <c:pt idx="15670">
                  <c:v>1.8046875</c:v>
                </c:pt>
                <c:pt idx="15671">
                  <c:v>1.8046875</c:v>
                </c:pt>
                <c:pt idx="15672">
                  <c:v>1.8046875</c:v>
                </c:pt>
                <c:pt idx="15673">
                  <c:v>1.8046875</c:v>
                </c:pt>
                <c:pt idx="15674">
                  <c:v>1.8046875</c:v>
                </c:pt>
                <c:pt idx="15675">
                  <c:v>1.8046875</c:v>
                </c:pt>
                <c:pt idx="15676">
                  <c:v>1.8046875</c:v>
                </c:pt>
                <c:pt idx="15677">
                  <c:v>1.8046875</c:v>
                </c:pt>
                <c:pt idx="15678">
                  <c:v>1.8046875</c:v>
                </c:pt>
                <c:pt idx="15679">
                  <c:v>1.8046875</c:v>
                </c:pt>
                <c:pt idx="15680">
                  <c:v>1.8046875</c:v>
                </c:pt>
                <c:pt idx="15681">
                  <c:v>1.8046875</c:v>
                </c:pt>
                <c:pt idx="15682">
                  <c:v>1.8046875</c:v>
                </c:pt>
                <c:pt idx="15683">
                  <c:v>1.8046875</c:v>
                </c:pt>
                <c:pt idx="15684">
                  <c:v>1.8046875</c:v>
                </c:pt>
                <c:pt idx="15685">
                  <c:v>1.8046875</c:v>
                </c:pt>
                <c:pt idx="15686">
                  <c:v>1.8046875</c:v>
                </c:pt>
                <c:pt idx="15687">
                  <c:v>1.8046875</c:v>
                </c:pt>
                <c:pt idx="15688">
                  <c:v>1.8046875</c:v>
                </c:pt>
                <c:pt idx="15689">
                  <c:v>1.8046875</c:v>
                </c:pt>
                <c:pt idx="15690">
                  <c:v>1.8046875</c:v>
                </c:pt>
                <c:pt idx="15691">
                  <c:v>1.8046875</c:v>
                </c:pt>
                <c:pt idx="15692">
                  <c:v>1.8046875</c:v>
                </c:pt>
                <c:pt idx="15693">
                  <c:v>1.8046875</c:v>
                </c:pt>
                <c:pt idx="15694">
                  <c:v>1.8046875</c:v>
                </c:pt>
                <c:pt idx="15695">
                  <c:v>1.8046875</c:v>
                </c:pt>
                <c:pt idx="15696">
                  <c:v>1.8046875</c:v>
                </c:pt>
                <c:pt idx="15697">
                  <c:v>1.8046875</c:v>
                </c:pt>
                <c:pt idx="15698">
                  <c:v>1.8046875</c:v>
                </c:pt>
                <c:pt idx="15699">
                  <c:v>1.8046875</c:v>
                </c:pt>
                <c:pt idx="15700">
                  <c:v>1.8046875</c:v>
                </c:pt>
                <c:pt idx="15701">
                  <c:v>1.8046875</c:v>
                </c:pt>
                <c:pt idx="15702">
                  <c:v>1.8046875</c:v>
                </c:pt>
                <c:pt idx="15703">
                  <c:v>1.8046875</c:v>
                </c:pt>
                <c:pt idx="15704">
                  <c:v>1.8046875</c:v>
                </c:pt>
                <c:pt idx="15705">
                  <c:v>1.8046875</c:v>
                </c:pt>
                <c:pt idx="15706">
                  <c:v>1.8046875</c:v>
                </c:pt>
                <c:pt idx="15707">
                  <c:v>1.8046875</c:v>
                </c:pt>
                <c:pt idx="15708">
                  <c:v>1.8046875</c:v>
                </c:pt>
                <c:pt idx="15709">
                  <c:v>1.8046875</c:v>
                </c:pt>
                <c:pt idx="15710">
                  <c:v>1.8046875</c:v>
                </c:pt>
                <c:pt idx="15711">
                  <c:v>1.8046875</c:v>
                </c:pt>
                <c:pt idx="15712">
                  <c:v>1.8046875</c:v>
                </c:pt>
                <c:pt idx="15713">
                  <c:v>1.8046875</c:v>
                </c:pt>
                <c:pt idx="15714">
                  <c:v>1.8046875</c:v>
                </c:pt>
                <c:pt idx="15715">
                  <c:v>1.8046875</c:v>
                </c:pt>
                <c:pt idx="15716">
                  <c:v>1.8046875</c:v>
                </c:pt>
                <c:pt idx="15717">
                  <c:v>1.8046875</c:v>
                </c:pt>
                <c:pt idx="15718">
                  <c:v>1.8046875</c:v>
                </c:pt>
                <c:pt idx="15719">
                  <c:v>1.8046875</c:v>
                </c:pt>
                <c:pt idx="15720">
                  <c:v>1.8046875</c:v>
                </c:pt>
                <c:pt idx="15721">
                  <c:v>1.8046875</c:v>
                </c:pt>
                <c:pt idx="15722">
                  <c:v>1.8046875</c:v>
                </c:pt>
                <c:pt idx="15723">
                  <c:v>1.8046875</c:v>
                </c:pt>
                <c:pt idx="15724">
                  <c:v>1.8046875</c:v>
                </c:pt>
                <c:pt idx="15725">
                  <c:v>1.8046875</c:v>
                </c:pt>
                <c:pt idx="15726">
                  <c:v>1.8046875</c:v>
                </c:pt>
                <c:pt idx="15727">
                  <c:v>1.8046875</c:v>
                </c:pt>
                <c:pt idx="15728">
                  <c:v>1.8046875</c:v>
                </c:pt>
                <c:pt idx="15729">
                  <c:v>1.8046875</c:v>
                </c:pt>
                <c:pt idx="15730">
                  <c:v>1.8046875</c:v>
                </c:pt>
                <c:pt idx="15731">
                  <c:v>1.8046875</c:v>
                </c:pt>
                <c:pt idx="15732">
                  <c:v>1.8046875</c:v>
                </c:pt>
                <c:pt idx="15733">
                  <c:v>1.8046875</c:v>
                </c:pt>
                <c:pt idx="15734">
                  <c:v>1.8046875</c:v>
                </c:pt>
                <c:pt idx="15735">
                  <c:v>1.8046875</c:v>
                </c:pt>
                <c:pt idx="15736">
                  <c:v>1.8046875</c:v>
                </c:pt>
                <c:pt idx="15737">
                  <c:v>1.8046875</c:v>
                </c:pt>
                <c:pt idx="15738">
                  <c:v>1.8046875</c:v>
                </c:pt>
                <c:pt idx="15739">
                  <c:v>1.8046875</c:v>
                </c:pt>
                <c:pt idx="15740">
                  <c:v>1.8046875</c:v>
                </c:pt>
                <c:pt idx="15741">
                  <c:v>1.8046875</c:v>
                </c:pt>
                <c:pt idx="15742">
                  <c:v>1.8046875</c:v>
                </c:pt>
                <c:pt idx="15743">
                  <c:v>1.8046875</c:v>
                </c:pt>
                <c:pt idx="15744">
                  <c:v>1.8046875</c:v>
                </c:pt>
                <c:pt idx="15745">
                  <c:v>1.8046875</c:v>
                </c:pt>
                <c:pt idx="15746">
                  <c:v>1.8046875</c:v>
                </c:pt>
                <c:pt idx="15747">
                  <c:v>1.8046875</c:v>
                </c:pt>
                <c:pt idx="15748">
                  <c:v>1.8046875</c:v>
                </c:pt>
                <c:pt idx="15749">
                  <c:v>1.8046875</c:v>
                </c:pt>
                <c:pt idx="15750">
                  <c:v>1.8046875</c:v>
                </c:pt>
                <c:pt idx="15751">
                  <c:v>1.8046875</c:v>
                </c:pt>
                <c:pt idx="15752">
                  <c:v>1.8046875</c:v>
                </c:pt>
                <c:pt idx="15753">
                  <c:v>1.8046875</c:v>
                </c:pt>
                <c:pt idx="15754">
                  <c:v>1.8046875</c:v>
                </c:pt>
                <c:pt idx="15755">
                  <c:v>1.8046875</c:v>
                </c:pt>
                <c:pt idx="15756">
                  <c:v>1.8046875</c:v>
                </c:pt>
                <c:pt idx="15757">
                  <c:v>1.8046875</c:v>
                </c:pt>
                <c:pt idx="15758">
                  <c:v>1.8046875</c:v>
                </c:pt>
                <c:pt idx="15759">
                  <c:v>1.8046875</c:v>
                </c:pt>
                <c:pt idx="15760">
                  <c:v>1.8046875</c:v>
                </c:pt>
                <c:pt idx="15761">
                  <c:v>1.8046875</c:v>
                </c:pt>
                <c:pt idx="15762">
                  <c:v>1.8046875</c:v>
                </c:pt>
                <c:pt idx="15763">
                  <c:v>1.8046875</c:v>
                </c:pt>
                <c:pt idx="15764">
                  <c:v>1.8046875</c:v>
                </c:pt>
                <c:pt idx="15765">
                  <c:v>1.8046875</c:v>
                </c:pt>
                <c:pt idx="15766">
                  <c:v>1.8046875</c:v>
                </c:pt>
                <c:pt idx="15767">
                  <c:v>1.8046875</c:v>
                </c:pt>
                <c:pt idx="15768">
                  <c:v>1.8046875</c:v>
                </c:pt>
                <c:pt idx="15769">
                  <c:v>1.8046875</c:v>
                </c:pt>
                <c:pt idx="15770">
                  <c:v>1.8046875</c:v>
                </c:pt>
                <c:pt idx="15771">
                  <c:v>1.8046875</c:v>
                </c:pt>
                <c:pt idx="15772">
                  <c:v>1.8046875</c:v>
                </c:pt>
                <c:pt idx="15773">
                  <c:v>1.8046875</c:v>
                </c:pt>
                <c:pt idx="15774">
                  <c:v>1.8046875</c:v>
                </c:pt>
                <c:pt idx="15775">
                  <c:v>1.8046875</c:v>
                </c:pt>
                <c:pt idx="15776">
                  <c:v>1.8046875</c:v>
                </c:pt>
                <c:pt idx="15777">
                  <c:v>1.8046875</c:v>
                </c:pt>
                <c:pt idx="15778">
                  <c:v>1.8046875</c:v>
                </c:pt>
                <c:pt idx="15779">
                  <c:v>1.8046875</c:v>
                </c:pt>
                <c:pt idx="15780">
                  <c:v>1.8046875</c:v>
                </c:pt>
                <c:pt idx="15781">
                  <c:v>1.8046875</c:v>
                </c:pt>
                <c:pt idx="15782">
                  <c:v>1.8046875</c:v>
                </c:pt>
                <c:pt idx="15783">
                  <c:v>1.8046875</c:v>
                </c:pt>
                <c:pt idx="15784">
                  <c:v>1.8046875</c:v>
                </c:pt>
                <c:pt idx="15785">
                  <c:v>1.8046875</c:v>
                </c:pt>
                <c:pt idx="15786">
                  <c:v>1.8046875</c:v>
                </c:pt>
                <c:pt idx="15787">
                  <c:v>1.8046875</c:v>
                </c:pt>
                <c:pt idx="15788">
                  <c:v>1.8046875</c:v>
                </c:pt>
                <c:pt idx="15789">
                  <c:v>1.8046875</c:v>
                </c:pt>
                <c:pt idx="15790">
                  <c:v>1.8046875</c:v>
                </c:pt>
                <c:pt idx="15791">
                  <c:v>1.8046875</c:v>
                </c:pt>
                <c:pt idx="15792">
                  <c:v>1.8046875</c:v>
                </c:pt>
                <c:pt idx="15793">
                  <c:v>1.8046875</c:v>
                </c:pt>
                <c:pt idx="15794">
                  <c:v>1.8046875</c:v>
                </c:pt>
                <c:pt idx="15795">
                  <c:v>1.8046875</c:v>
                </c:pt>
                <c:pt idx="15796">
                  <c:v>1.8046875</c:v>
                </c:pt>
                <c:pt idx="15797">
                  <c:v>1.8046875</c:v>
                </c:pt>
                <c:pt idx="15798">
                  <c:v>1.8046875</c:v>
                </c:pt>
                <c:pt idx="15799">
                  <c:v>1.8046875</c:v>
                </c:pt>
                <c:pt idx="15800">
                  <c:v>1.8046875</c:v>
                </c:pt>
                <c:pt idx="15801">
                  <c:v>1.8046875</c:v>
                </c:pt>
                <c:pt idx="15802">
                  <c:v>1.8046875</c:v>
                </c:pt>
                <c:pt idx="15803">
                  <c:v>1.8046875</c:v>
                </c:pt>
                <c:pt idx="15804">
                  <c:v>1.8046875</c:v>
                </c:pt>
                <c:pt idx="15805">
                  <c:v>1.8046875</c:v>
                </c:pt>
                <c:pt idx="15806">
                  <c:v>1.8046875</c:v>
                </c:pt>
                <c:pt idx="15807">
                  <c:v>1.8046875</c:v>
                </c:pt>
                <c:pt idx="15808">
                  <c:v>1.8046875</c:v>
                </c:pt>
                <c:pt idx="15809">
                  <c:v>1.8046875</c:v>
                </c:pt>
                <c:pt idx="15810">
                  <c:v>1.8046875</c:v>
                </c:pt>
                <c:pt idx="15811">
                  <c:v>1.8046875</c:v>
                </c:pt>
                <c:pt idx="15812">
                  <c:v>1.8046875</c:v>
                </c:pt>
                <c:pt idx="15813">
                  <c:v>1.8046875</c:v>
                </c:pt>
                <c:pt idx="15814">
                  <c:v>1.8046875</c:v>
                </c:pt>
                <c:pt idx="15815">
                  <c:v>1.85546875</c:v>
                </c:pt>
                <c:pt idx="15816">
                  <c:v>1.85546875</c:v>
                </c:pt>
                <c:pt idx="15817">
                  <c:v>1.85546875</c:v>
                </c:pt>
                <c:pt idx="15818">
                  <c:v>1.85546875</c:v>
                </c:pt>
                <c:pt idx="15819">
                  <c:v>1.85546875</c:v>
                </c:pt>
                <c:pt idx="15820">
                  <c:v>1.85546875</c:v>
                </c:pt>
                <c:pt idx="15821">
                  <c:v>1.85546875</c:v>
                </c:pt>
                <c:pt idx="15822">
                  <c:v>1.85546875</c:v>
                </c:pt>
                <c:pt idx="15823">
                  <c:v>1.85546875</c:v>
                </c:pt>
                <c:pt idx="15824">
                  <c:v>1.85546875</c:v>
                </c:pt>
                <c:pt idx="15825">
                  <c:v>1.85546875</c:v>
                </c:pt>
                <c:pt idx="15826">
                  <c:v>1.85546875</c:v>
                </c:pt>
                <c:pt idx="15827">
                  <c:v>1.85546875</c:v>
                </c:pt>
                <c:pt idx="15828">
                  <c:v>1.85546875</c:v>
                </c:pt>
                <c:pt idx="15829">
                  <c:v>1.85546875</c:v>
                </c:pt>
                <c:pt idx="15830">
                  <c:v>1.85546875</c:v>
                </c:pt>
                <c:pt idx="15831">
                  <c:v>1.85546875</c:v>
                </c:pt>
                <c:pt idx="15832">
                  <c:v>1.85546875</c:v>
                </c:pt>
                <c:pt idx="15833">
                  <c:v>1.85546875</c:v>
                </c:pt>
                <c:pt idx="15834">
                  <c:v>1.85546875</c:v>
                </c:pt>
                <c:pt idx="15835">
                  <c:v>1.85546875</c:v>
                </c:pt>
                <c:pt idx="15836">
                  <c:v>1.85546875</c:v>
                </c:pt>
                <c:pt idx="15837">
                  <c:v>1.85546875</c:v>
                </c:pt>
                <c:pt idx="15838">
                  <c:v>1.85546875</c:v>
                </c:pt>
                <c:pt idx="15839">
                  <c:v>1.85546875</c:v>
                </c:pt>
                <c:pt idx="15840">
                  <c:v>1.85546875</c:v>
                </c:pt>
                <c:pt idx="15841">
                  <c:v>1.85546875</c:v>
                </c:pt>
                <c:pt idx="15842">
                  <c:v>1.85546875</c:v>
                </c:pt>
                <c:pt idx="15843">
                  <c:v>1.85546875</c:v>
                </c:pt>
                <c:pt idx="15844">
                  <c:v>1.85546875</c:v>
                </c:pt>
                <c:pt idx="15845">
                  <c:v>1.85546875</c:v>
                </c:pt>
                <c:pt idx="15846">
                  <c:v>1.85546875</c:v>
                </c:pt>
                <c:pt idx="15847">
                  <c:v>1.85546875</c:v>
                </c:pt>
                <c:pt idx="15848">
                  <c:v>1.85546875</c:v>
                </c:pt>
                <c:pt idx="15849">
                  <c:v>1.85546875</c:v>
                </c:pt>
                <c:pt idx="15850">
                  <c:v>1.85546875</c:v>
                </c:pt>
                <c:pt idx="15851">
                  <c:v>1.85546875</c:v>
                </c:pt>
                <c:pt idx="15852">
                  <c:v>1.85546875</c:v>
                </c:pt>
                <c:pt idx="15853">
                  <c:v>1.85546875</c:v>
                </c:pt>
                <c:pt idx="15854">
                  <c:v>1.85546875</c:v>
                </c:pt>
                <c:pt idx="15855">
                  <c:v>1.85546875</c:v>
                </c:pt>
                <c:pt idx="15856">
                  <c:v>1.85546875</c:v>
                </c:pt>
                <c:pt idx="15857">
                  <c:v>1.85546875</c:v>
                </c:pt>
                <c:pt idx="15858">
                  <c:v>1.85546875</c:v>
                </c:pt>
                <c:pt idx="15859">
                  <c:v>1.85546875</c:v>
                </c:pt>
                <c:pt idx="15860">
                  <c:v>1.85546875</c:v>
                </c:pt>
                <c:pt idx="15861">
                  <c:v>1.85546875</c:v>
                </c:pt>
                <c:pt idx="15862">
                  <c:v>1.85546875</c:v>
                </c:pt>
                <c:pt idx="15863">
                  <c:v>1.85546875</c:v>
                </c:pt>
                <c:pt idx="15864">
                  <c:v>1.85546875</c:v>
                </c:pt>
                <c:pt idx="15865">
                  <c:v>1.85546875</c:v>
                </c:pt>
                <c:pt idx="15866">
                  <c:v>1.85546875</c:v>
                </c:pt>
                <c:pt idx="15867">
                  <c:v>1.85546875</c:v>
                </c:pt>
                <c:pt idx="15868">
                  <c:v>1.85546875</c:v>
                </c:pt>
                <c:pt idx="15869">
                  <c:v>1.85546875</c:v>
                </c:pt>
                <c:pt idx="15870">
                  <c:v>1.85546875</c:v>
                </c:pt>
                <c:pt idx="15871">
                  <c:v>1.85546875</c:v>
                </c:pt>
                <c:pt idx="15872">
                  <c:v>1.85546875</c:v>
                </c:pt>
                <c:pt idx="15873">
                  <c:v>1.85546875</c:v>
                </c:pt>
                <c:pt idx="15874">
                  <c:v>1.85546875</c:v>
                </c:pt>
                <c:pt idx="15875">
                  <c:v>1.85546875</c:v>
                </c:pt>
                <c:pt idx="15876">
                  <c:v>1.85546875</c:v>
                </c:pt>
                <c:pt idx="15877">
                  <c:v>1.85546875</c:v>
                </c:pt>
                <c:pt idx="15878">
                  <c:v>1.85546875</c:v>
                </c:pt>
                <c:pt idx="15879">
                  <c:v>1.85546875</c:v>
                </c:pt>
                <c:pt idx="15880">
                  <c:v>1.85546875</c:v>
                </c:pt>
                <c:pt idx="15881">
                  <c:v>1.85546875</c:v>
                </c:pt>
                <c:pt idx="15882">
                  <c:v>1.85546875</c:v>
                </c:pt>
                <c:pt idx="15883">
                  <c:v>1.85546875</c:v>
                </c:pt>
                <c:pt idx="15884">
                  <c:v>1.85546875</c:v>
                </c:pt>
                <c:pt idx="15885">
                  <c:v>1.85546875</c:v>
                </c:pt>
                <c:pt idx="15886">
                  <c:v>1.85546875</c:v>
                </c:pt>
                <c:pt idx="15887">
                  <c:v>1.85546875</c:v>
                </c:pt>
                <c:pt idx="15888">
                  <c:v>1.85546875</c:v>
                </c:pt>
                <c:pt idx="15889">
                  <c:v>1.85546875</c:v>
                </c:pt>
                <c:pt idx="15890">
                  <c:v>1.85546875</c:v>
                </c:pt>
                <c:pt idx="15891">
                  <c:v>1.85546875</c:v>
                </c:pt>
                <c:pt idx="15892">
                  <c:v>1.85546875</c:v>
                </c:pt>
                <c:pt idx="15893">
                  <c:v>1.85546875</c:v>
                </c:pt>
                <c:pt idx="15894">
                  <c:v>1.85546875</c:v>
                </c:pt>
                <c:pt idx="15895">
                  <c:v>1.85546875</c:v>
                </c:pt>
                <c:pt idx="15896">
                  <c:v>1.85546875</c:v>
                </c:pt>
                <c:pt idx="15897">
                  <c:v>1.85546875</c:v>
                </c:pt>
                <c:pt idx="15898">
                  <c:v>1.85546875</c:v>
                </c:pt>
                <c:pt idx="15899">
                  <c:v>1.85546875</c:v>
                </c:pt>
                <c:pt idx="15900">
                  <c:v>1.85546875</c:v>
                </c:pt>
                <c:pt idx="15901">
                  <c:v>1.85546875</c:v>
                </c:pt>
                <c:pt idx="15902">
                  <c:v>1.85546875</c:v>
                </c:pt>
                <c:pt idx="15903">
                  <c:v>1.85546875</c:v>
                </c:pt>
                <c:pt idx="15904">
                  <c:v>1.85546875</c:v>
                </c:pt>
                <c:pt idx="15905">
                  <c:v>1.85546875</c:v>
                </c:pt>
                <c:pt idx="15906">
                  <c:v>1.85546875</c:v>
                </c:pt>
                <c:pt idx="15907">
                  <c:v>1.85546875</c:v>
                </c:pt>
                <c:pt idx="15908">
                  <c:v>1.85546875</c:v>
                </c:pt>
                <c:pt idx="15909">
                  <c:v>1.85546875</c:v>
                </c:pt>
                <c:pt idx="15910">
                  <c:v>1.85546875</c:v>
                </c:pt>
                <c:pt idx="15911">
                  <c:v>1.85546875</c:v>
                </c:pt>
                <c:pt idx="15912">
                  <c:v>1.85546875</c:v>
                </c:pt>
                <c:pt idx="15913">
                  <c:v>1.85546875</c:v>
                </c:pt>
                <c:pt idx="15914">
                  <c:v>1.85546875</c:v>
                </c:pt>
                <c:pt idx="15915">
                  <c:v>1.85546875</c:v>
                </c:pt>
                <c:pt idx="15916">
                  <c:v>1.85546875</c:v>
                </c:pt>
                <c:pt idx="15917">
                  <c:v>1.85546875</c:v>
                </c:pt>
                <c:pt idx="15918">
                  <c:v>1.85546875</c:v>
                </c:pt>
                <c:pt idx="15919">
                  <c:v>1.85546875</c:v>
                </c:pt>
                <c:pt idx="15920">
                  <c:v>1.85546875</c:v>
                </c:pt>
                <c:pt idx="15921">
                  <c:v>1.86328125</c:v>
                </c:pt>
                <c:pt idx="15922">
                  <c:v>1.86328125</c:v>
                </c:pt>
                <c:pt idx="15923">
                  <c:v>1.86328125</c:v>
                </c:pt>
                <c:pt idx="15924">
                  <c:v>1.86328125</c:v>
                </c:pt>
                <c:pt idx="15925">
                  <c:v>1.86328125</c:v>
                </c:pt>
                <c:pt idx="15926">
                  <c:v>1.86328125</c:v>
                </c:pt>
                <c:pt idx="15927">
                  <c:v>1.86328125</c:v>
                </c:pt>
                <c:pt idx="15928">
                  <c:v>1.86328125</c:v>
                </c:pt>
                <c:pt idx="15929">
                  <c:v>1.86328125</c:v>
                </c:pt>
                <c:pt idx="15930">
                  <c:v>1.86328125</c:v>
                </c:pt>
                <c:pt idx="15931">
                  <c:v>1.86328125</c:v>
                </c:pt>
                <c:pt idx="15932">
                  <c:v>1.86328125</c:v>
                </c:pt>
                <c:pt idx="15933">
                  <c:v>1.86328125</c:v>
                </c:pt>
                <c:pt idx="15934">
                  <c:v>1.86328125</c:v>
                </c:pt>
                <c:pt idx="15935">
                  <c:v>1.86328125</c:v>
                </c:pt>
                <c:pt idx="15936">
                  <c:v>1.86328125</c:v>
                </c:pt>
                <c:pt idx="15937">
                  <c:v>1.86328125</c:v>
                </c:pt>
                <c:pt idx="15938">
                  <c:v>1.86328125</c:v>
                </c:pt>
                <c:pt idx="15939">
                  <c:v>1.86328125</c:v>
                </c:pt>
                <c:pt idx="15940">
                  <c:v>1.86328125</c:v>
                </c:pt>
                <c:pt idx="15941">
                  <c:v>1.86328125</c:v>
                </c:pt>
                <c:pt idx="15942">
                  <c:v>1.86328125</c:v>
                </c:pt>
                <c:pt idx="15943">
                  <c:v>1.86328125</c:v>
                </c:pt>
                <c:pt idx="15944">
                  <c:v>1.86328125</c:v>
                </c:pt>
                <c:pt idx="15945">
                  <c:v>1.86328125</c:v>
                </c:pt>
                <c:pt idx="15946">
                  <c:v>1.86328125</c:v>
                </c:pt>
                <c:pt idx="15947">
                  <c:v>1.86328125</c:v>
                </c:pt>
                <c:pt idx="15948">
                  <c:v>1.86328125</c:v>
                </c:pt>
                <c:pt idx="15949">
                  <c:v>1.86328125</c:v>
                </c:pt>
                <c:pt idx="15950">
                  <c:v>1.86328125</c:v>
                </c:pt>
                <c:pt idx="15951">
                  <c:v>1.86328125</c:v>
                </c:pt>
                <c:pt idx="15952">
                  <c:v>1.86328125</c:v>
                </c:pt>
                <c:pt idx="15953">
                  <c:v>1.86328125</c:v>
                </c:pt>
                <c:pt idx="15954">
                  <c:v>1.86328125</c:v>
                </c:pt>
                <c:pt idx="15955">
                  <c:v>1.86328125</c:v>
                </c:pt>
                <c:pt idx="15956">
                  <c:v>1.86328125</c:v>
                </c:pt>
                <c:pt idx="15957">
                  <c:v>1.86328125</c:v>
                </c:pt>
                <c:pt idx="15958">
                  <c:v>1.86328125</c:v>
                </c:pt>
                <c:pt idx="15959">
                  <c:v>1.86328125</c:v>
                </c:pt>
                <c:pt idx="15960">
                  <c:v>1.86328125</c:v>
                </c:pt>
                <c:pt idx="15961">
                  <c:v>1.86328125</c:v>
                </c:pt>
                <c:pt idx="15962">
                  <c:v>1.86328125</c:v>
                </c:pt>
                <c:pt idx="15963">
                  <c:v>1.86328125</c:v>
                </c:pt>
                <c:pt idx="15964">
                  <c:v>1.86328125</c:v>
                </c:pt>
                <c:pt idx="15965">
                  <c:v>1.86328125</c:v>
                </c:pt>
                <c:pt idx="15966">
                  <c:v>1.86328125</c:v>
                </c:pt>
                <c:pt idx="15967">
                  <c:v>1.86328125</c:v>
                </c:pt>
                <c:pt idx="15968">
                  <c:v>1.86328125</c:v>
                </c:pt>
                <c:pt idx="15969">
                  <c:v>1.86328125</c:v>
                </c:pt>
                <c:pt idx="15970">
                  <c:v>1.86328125</c:v>
                </c:pt>
                <c:pt idx="15971">
                  <c:v>1.86328125</c:v>
                </c:pt>
                <c:pt idx="15972">
                  <c:v>1.86328125</c:v>
                </c:pt>
                <c:pt idx="15973">
                  <c:v>1.86328125</c:v>
                </c:pt>
                <c:pt idx="15974">
                  <c:v>1.86328125</c:v>
                </c:pt>
                <c:pt idx="15975">
                  <c:v>1.86328125</c:v>
                </c:pt>
                <c:pt idx="15976">
                  <c:v>1.86328125</c:v>
                </c:pt>
                <c:pt idx="15977">
                  <c:v>1.86328125</c:v>
                </c:pt>
                <c:pt idx="15978">
                  <c:v>1.86328125</c:v>
                </c:pt>
                <c:pt idx="15979">
                  <c:v>1.86328125</c:v>
                </c:pt>
                <c:pt idx="15980">
                  <c:v>1.86328125</c:v>
                </c:pt>
                <c:pt idx="15981">
                  <c:v>1.86328125</c:v>
                </c:pt>
                <c:pt idx="15982">
                  <c:v>1.86328125</c:v>
                </c:pt>
                <c:pt idx="15983">
                  <c:v>1.86328125</c:v>
                </c:pt>
                <c:pt idx="15984">
                  <c:v>1.86328125</c:v>
                </c:pt>
                <c:pt idx="15985">
                  <c:v>1.86328125</c:v>
                </c:pt>
                <c:pt idx="15986">
                  <c:v>1.86328125</c:v>
                </c:pt>
                <c:pt idx="15987">
                  <c:v>1.86328125</c:v>
                </c:pt>
                <c:pt idx="15988">
                  <c:v>1.86328125</c:v>
                </c:pt>
                <c:pt idx="15989">
                  <c:v>1.86328125</c:v>
                </c:pt>
                <c:pt idx="15990">
                  <c:v>1.86328125</c:v>
                </c:pt>
                <c:pt idx="15991">
                  <c:v>1.86328125</c:v>
                </c:pt>
                <c:pt idx="15992">
                  <c:v>1.86328125</c:v>
                </c:pt>
                <c:pt idx="15993">
                  <c:v>1.86328125</c:v>
                </c:pt>
                <c:pt idx="15994">
                  <c:v>1.86328125</c:v>
                </c:pt>
                <c:pt idx="15995">
                  <c:v>1.86328125</c:v>
                </c:pt>
                <c:pt idx="15996">
                  <c:v>1.86328125</c:v>
                </c:pt>
                <c:pt idx="15997">
                  <c:v>1.86328125</c:v>
                </c:pt>
                <c:pt idx="15998">
                  <c:v>1.86328125</c:v>
                </c:pt>
                <c:pt idx="15999">
                  <c:v>1.86328125</c:v>
                </c:pt>
                <c:pt idx="16000">
                  <c:v>1.86328125</c:v>
                </c:pt>
                <c:pt idx="16001">
                  <c:v>1.86328125</c:v>
                </c:pt>
                <c:pt idx="16002">
                  <c:v>1.86328125</c:v>
                </c:pt>
                <c:pt idx="16003">
                  <c:v>1.86328125</c:v>
                </c:pt>
                <c:pt idx="16004">
                  <c:v>1.86328125</c:v>
                </c:pt>
                <c:pt idx="16005">
                  <c:v>1.86328125</c:v>
                </c:pt>
                <c:pt idx="16006">
                  <c:v>1.86328125</c:v>
                </c:pt>
                <c:pt idx="16007">
                  <c:v>1.86328125</c:v>
                </c:pt>
                <c:pt idx="16008">
                  <c:v>1.86328125</c:v>
                </c:pt>
                <c:pt idx="16009">
                  <c:v>1.86328125</c:v>
                </c:pt>
                <c:pt idx="16010">
                  <c:v>1.86328125</c:v>
                </c:pt>
                <c:pt idx="16011">
                  <c:v>1.86328125</c:v>
                </c:pt>
                <c:pt idx="16012">
                  <c:v>1.86328125</c:v>
                </c:pt>
                <c:pt idx="16013">
                  <c:v>1.86328125</c:v>
                </c:pt>
                <c:pt idx="16014">
                  <c:v>1.86328125</c:v>
                </c:pt>
                <c:pt idx="16015">
                  <c:v>1.86328125</c:v>
                </c:pt>
                <c:pt idx="16016">
                  <c:v>1.86328125</c:v>
                </c:pt>
                <c:pt idx="16017">
                  <c:v>1.86328125</c:v>
                </c:pt>
                <c:pt idx="16018">
                  <c:v>1.86328125</c:v>
                </c:pt>
                <c:pt idx="16019">
                  <c:v>1.86328125</c:v>
                </c:pt>
                <c:pt idx="16020">
                  <c:v>1.86328125</c:v>
                </c:pt>
                <c:pt idx="16021">
                  <c:v>1.86328125</c:v>
                </c:pt>
                <c:pt idx="16022">
                  <c:v>1.86328125</c:v>
                </c:pt>
                <c:pt idx="16023">
                  <c:v>1.86328125</c:v>
                </c:pt>
                <c:pt idx="16024">
                  <c:v>1.86328125</c:v>
                </c:pt>
                <c:pt idx="16025">
                  <c:v>1.86328125</c:v>
                </c:pt>
                <c:pt idx="16026">
                  <c:v>1.86328125</c:v>
                </c:pt>
                <c:pt idx="16027">
                  <c:v>2.23828125</c:v>
                </c:pt>
                <c:pt idx="16028">
                  <c:v>2.23828125</c:v>
                </c:pt>
                <c:pt idx="16029">
                  <c:v>2.23828125</c:v>
                </c:pt>
                <c:pt idx="16030">
                  <c:v>2.23828125</c:v>
                </c:pt>
                <c:pt idx="16031">
                  <c:v>2.23828125</c:v>
                </c:pt>
                <c:pt idx="16032">
                  <c:v>2.23828125</c:v>
                </c:pt>
                <c:pt idx="16033">
                  <c:v>2.23828125</c:v>
                </c:pt>
                <c:pt idx="16034">
                  <c:v>2.23828125</c:v>
                </c:pt>
                <c:pt idx="16035">
                  <c:v>2.23828125</c:v>
                </c:pt>
                <c:pt idx="16036">
                  <c:v>2.23828125</c:v>
                </c:pt>
                <c:pt idx="16037">
                  <c:v>2.23828125</c:v>
                </c:pt>
                <c:pt idx="16038">
                  <c:v>2.23828125</c:v>
                </c:pt>
                <c:pt idx="16039">
                  <c:v>2.23828125</c:v>
                </c:pt>
                <c:pt idx="16040">
                  <c:v>2.23828125</c:v>
                </c:pt>
                <c:pt idx="16041">
                  <c:v>2.23828125</c:v>
                </c:pt>
                <c:pt idx="16042">
                  <c:v>2.23828125</c:v>
                </c:pt>
                <c:pt idx="16043">
                  <c:v>2.23828125</c:v>
                </c:pt>
                <c:pt idx="16044">
                  <c:v>2.23828125</c:v>
                </c:pt>
                <c:pt idx="16045">
                  <c:v>2.23828125</c:v>
                </c:pt>
                <c:pt idx="16046">
                  <c:v>2.23828125</c:v>
                </c:pt>
                <c:pt idx="16047">
                  <c:v>2.23828125</c:v>
                </c:pt>
                <c:pt idx="16048">
                  <c:v>2.23828125</c:v>
                </c:pt>
                <c:pt idx="16049">
                  <c:v>2.23828125</c:v>
                </c:pt>
                <c:pt idx="16050">
                  <c:v>2.23828125</c:v>
                </c:pt>
                <c:pt idx="16051">
                  <c:v>2.23828125</c:v>
                </c:pt>
                <c:pt idx="16052">
                  <c:v>2.23828125</c:v>
                </c:pt>
                <c:pt idx="16053">
                  <c:v>2.23828125</c:v>
                </c:pt>
                <c:pt idx="16054">
                  <c:v>2.23828125</c:v>
                </c:pt>
                <c:pt idx="16055">
                  <c:v>2.23828125</c:v>
                </c:pt>
                <c:pt idx="16056">
                  <c:v>2.23828125</c:v>
                </c:pt>
                <c:pt idx="16057">
                  <c:v>2.23828125</c:v>
                </c:pt>
                <c:pt idx="16058">
                  <c:v>2.23828125</c:v>
                </c:pt>
                <c:pt idx="16059">
                  <c:v>2.23828125</c:v>
                </c:pt>
                <c:pt idx="16060">
                  <c:v>2.23828125</c:v>
                </c:pt>
                <c:pt idx="16061">
                  <c:v>2.23828125</c:v>
                </c:pt>
                <c:pt idx="16062">
                  <c:v>2.23828125</c:v>
                </c:pt>
                <c:pt idx="16063">
                  <c:v>2.23828125</c:v>
                </c:pt>
                <c:pt idx="16064">
                  <c:v>2.23828125</c:v>
                </c:pt>
                <c:pt idx="16065">
                  <c:v>2.23828125</c:v>
                </c:pt>
                <c:pt idx="16066">
                  <c:v>2.23828125</c:v>
                </c:pt>
                <c:pt idx="16067">
                  <c:v>2.23828125</c:v>
                </c:pt>
                <c:pt idx="16068">
                  <c:v>2.23828125</c:v>
                </c:pt>
                <c:pt idx="16069">
                  <c:v>2.23828125</c:v>
                </c:pt>
                <c:pt idx="16070">
                  <c:v>2.23828125</c:v>
                </c:pt>
                <c:pt idx="16071">
                  <c:v>2.23828125</c:v>
                </c:pt>
                <c:pt idx="16072">
                  <c:v>2.23828125</c:v>
                </c:pt>
                <c:pt idx="16073">
                  <c:v>2.23828125</c:v>
                </c:pt>
                <c:pt idx="16074">
                  <c:v>2.23828125</c:v>
                </c:pt>
                <c:pt idx="16075">
                  <c:v>2.23828125</c:v>
                </c:pt>
                <c:pt idx="16076">
                  <c:v>2.23828125</c:v>
                </c:pt>
                <c:pt idx="16077">
                  <c:v>2.23828125</c:v>
                </c:pt>
                <c:pt idx="16078">
                  <c:v>2.23828125</c:v>
                </c:pt>
                <c:pt idx="16079">
                  <c:v>2.23828125</c:v>
                </c:pt>
                <c:pt idx="16080">
                  <c:v>2.23828125</c:v>
                </c:pt>
                <c:pt idx="16081">
                  <c:v>2.23828125</c:v>
                </c:pt>
                <c:pt idx="16082">
                  <c:v>2.23828125</c:v>
                </c:pt>
                <c:pt idx="16083">
                  <c:v>2.23828125</c:v>
                </c:pt>
                <c:pt idx="16084">
                  <c:v>2.23828125</c:v>
                </c:pt>
                <c:pt idx="16085">
                  <c:v>2.23828125</c:v>
                </c:pt>
                <c:pt idx="16086">
                  <c:v>2.23828125</c:v>
                </c:pt>
                <c:pt idx="16087">
                  <c:v>2.23828125</c:v>
                </c:pt>
                <c:pt idx="16088">
                  <c:v>2.23828125</c:v>
                </c:pt>
                <c:pt idx="16089">
                  <c:v>2.23828125</c:v>
                </c:pt>
                <c:pt idx="16090">
                  <c:v>2.23828125</c:v>
                </c:pt>
                <c:pt idx="16091">
                  <c:v>2.23828125</c:v>
                </c:pt>
                <c:pt idx="16092">
                  <c:v>2.23828125</c:v>
                </c:pt>
                <c:pt idx="16093">
                  <c:v>2.23828125</c:v>
                </c:pt>
                <c:pt idx="16094">
                  <c:v>2.23828125</c:v>
                </c:pt>
                <c:pt idx="16095">
                  <c:v>2.23828125</c:v>
                </c:pt>
                <c:pt idx="16096">
                  <c:v>2.23828125</c:v>
                </c:pt>
                <c:pt idx="16097">
                  <c:v>2.23828125</c:v>
                </c:pt>
                <c:pt idx="16098">
                  <c:v>2.23828125</c:v>
                </c:pt>
                <c:pt idx="16099">
                  <c:v>2.23828125</c:v>
                </c:pt>
                <c:pt idx="16100">
                  <c:v>2.23828125</c:v>
                </c:pt>
                <c:pt idx="16101">
                  <c:v>2.23828125</c:v>
                </c:pt>
                <c:pt idx="16102">
                  <c:v>2.23828125</c:v>
                </c:pt>
                <c:pt idx="16103">
                  <c:v>2.23828125</c:v>
                </c:pt>
                <c:pt idx="16104">
                  <c:v>2.23828125</c:v>
                </c:pt>
                <c:pt idx="16105">
                  <c:v>2.23828125</c:v>
                </c:pt>
                <c:pt idx="16106">
                  <c:v>2.23828125</c:v>
                </c:pt>
                <c:pt idx="16107">
                  <c:v>2.23828125</c:v>
                </c:pt>
                <c:pt idx="16108">
                  <c:v>2.23828125</c:v>
                </c:pt>
                <c:pt idx="16109">
                  <c:v>2.23828125</c:v>
                </c:pt>
                <c:pt idx="16110">
                  <c:v>2.23828125</c:v>
                </c:pt>
                <c:pt idx="16111">
                  <c:v>2.23828125</c:v>
                </c:pt>
                <c:pt idx="16112">
                  <c:v>2.23828125</c:v>
                </c:pt>
                <c:pt idx="16113">
                  <c:v>2.23828125</c:v>
                </c:pt>
                <c:pt idx="16114">
                  <c:v>2.23828125</c:v>
                </c:pt>
                <c:pt idx="16115">
                  <c:v>2.23828125</c:v>
                </c:pt>
                <c:pt idx="16116">
                  <c:v>2.23828125</c:v>
                </c:pt>
                <c:pt idx="16117">
                  <c:v>2.23828125</c:v>
                </c:pt>
                <c:pt idx="16118">
                  <c:v>2.23828125</c:v>
                </c:pt>
                <c:pt idx="16119">
                  <c:v>2.23828125</c:v>
                </c:pt>
                <c:pt idx="16120">
                  <c:v>2.23828125</c:v>
                </c:pt>
                <c:pt idx="16121">
                  <c:v>2.23828125</c:v>
                </c:pt>
                <c:pt idx="16122">
                  <c:v>2.23828125</c:v>
                </c:pt>
                <c:pt idx="16123">
                  <c:v>2.23828125</c:v>
                </c:pt>
                <c:pt idx="16124">
                  <c:v>2.23828125</c:v>
                </c:pt>
                <c:pt idx="16125">
                  <c:v>2.23828125</c:v>
                </c:pt>
                <c:pt idx="16126">
                  <c:v>2.23828125</c:v>
                </c:pt>
                <c:pt idx="16127">
                  <c:v>2.23828125</c:v>
                </c:pt>
                <c:pt idx="16128">
                  <c:v>2.23828125</c:v>
                </c:pt>
                <c:pt idx="16129">
                  <c:v>2.23828125</c:v>
                </c:pt>
                <c:pt idx="16130">
                  <c:v>2.23828125</c:v>
                </c:pt>
                <c:pt idx="16131">
                  <c:v>2.23828125</c:v>
                </c:pt>
                <c:pt idx="16132">
                  <c:v>2.23828125</c:v>
                </c:pt>
                <c:pt idx="16133">
                  <c:v>2.23828125</c:v>
                </c:pt>
                <c:pt idx="16134">
                  <c:v>2.23828125</c:v>
                </c:pt>
                <c:pt idx="16135">
                  <c:v>2.23828125</c:v>
                </c:pt>
                <c:pt idx="16136">
                  <c:v>2.23828125</c:v>
                </c:pt>
                <c:pt idx="16137">
                  <c:v>2.23828125</c:v>
                </c:pt>
                <c:pt idx="16138">
                  <c:v>2.23828125</c:v>
                </c:pt>
                <c:pt idx="16139">
                  <c:v>2.23828125</c:v>
                </c:pt>
                <c:pt idx="16140">
                  <c:v>2.23828125</c:v>
                </c:pt>
                <c:pt idx="16141">
                  <c:v>2.23828125</c:v>
                </c:pt>
                <c:pt idx="16142">
                  <c:v>2.30859375</c:v>
                </c:pt>
                <c:pt idx="16143">
                  <c:v>2.30859375</c:v>
                </c:pt>
                <c:pt idx="16144">
                  <c:v>2.30859375</c:v>
                </c:pt>
                <c:pt idx="16145">
                  <c:v>2.30859375</c:v>
                </c:pt>
                <c:pt idx="16146">
                  <c:v>2.30859375</c:v>
                </c:pt>
                <c:pt idx="16147">
                  <c:v>2.30859375</c:v>
                </c:pt>
                <c:pt idx="16148">
                  <c:v>2.30859375</c:v>
                </c:pt>
                <c:pt idx="16149">
                  <c:v>2.30859375</c:v>
                </c:pt>
                <c:pt idx="16150">
                  <c:v>2.30859375</c:v>
                </c:pt>
                <c:pt idx="16151">
                  <c:v>2.30859375</c:v>
                </c:pt>
                <c:pt idx="16152">
                  <c:v>2.30859375</c:v>
                </c:pt>
                <c:pt idx="16153">
                  <c:v>2.30859375</c:v>
                </c:pt>
                <c:pt idx="16154">
                  <c:v>2.30859375</c:v>
                </c:pt>
                <c:pt idx="16155">
                  <c:v>2.30859375</c:v>
                </c:pt>
                <c:pt idx="16156">
                  <c:v>2.30859375</c:v>
                </c:pt>
                <c:pt idx="16157">
                  <c:v>2.30859375</c:v>
                </c:pt>
                <c:pt idx="16158">
                  <c:v>2.30859375</c:v>
                </c:pt>
                <c:pt idx="16159">
                  <c:v>2.30859375</c:v>
                </c:pt>
                <c:pt idx="16160">
                  <c:v>2.30859375</c:v>
                </c:pt>
                <c:pt idx="16161">
                  <c:v>2.30859375</c:v>
                </c:pt>
                <c:pt idx="16162">
                  <c:v>2.30859375</c:v>
                </c:pt>
                <c:pt idx="16163">
                  <c:v>2.30859375</c:v>
                </c:pt>
                <c:pt idx="16164">
                  <c:v>2.30859375</c:v>
                </c:pt>
                <c:pt idx="16165">
                  <c:v>2.30859375</c:v>
                </c:pt>
                <c:pt idx="16166">
                  <c:v>2.30859375</c:v>
                </c:pt>
                <c:pt idx="16167">
                  <c:v>2.30859375</c:v>
                </c:pt>
                <c:pt idx="16168">
                  <c:v>2.30859375</c:v>
                </c:pt>
                <c:pt idx="16169">
                  <c:v>2.30859375</c:v>
                </c:pt>
                <c:pt idx="16170">
                  <c:v>2.30859375</c:v>
                </c:pt>
                <c:pt idx="16171">
                  <c:v>2.30859375</c:v>
                </c:pt>
                <c:pt idx="16172">
                  <c:v>2.30859375</c:v>
                </c:pt>
                <c:pt idx="16173">
                  <c:v>2.30859375</c:v>
                </c:pt>
                <c:pt idx="16174">
                  <c:v>2.30859375</c:v>
                </c:pt>
                <c:pt idx="16175">
                  <c:v>2.30859375</c:v>
                </c:pt>
                <c:pt idx="16176">
                  <c:v>2.30859375</c:v>
                </c:pt>
                <c:pt idx="16177">
                  <c:v>2.30859375</c:v>
                </c:pt>
                <c:pt idx="16178">
                  <c:v>2.30859375</c:v>
                </c:pt>
                <c:pt idx="16179">
                  <c:v>2.30859375</c:v>
                </c:pt>
                <c:pt idx="16180">
                  <c:v>2.30859375</c:v>
                </c:pt>
                <c:pt idx="16181">
                  <c:v>2.30859375</c:v>
                </c:pt>
                <c:pt idx="16182">
                  <c:v>2.30859375</c:v>
                </c:pt>
                <c:pt idx="16183">
                  <c:v>2.30859375</c:v>
                </c:pt>
                <c:pt idx="16184">
                  <c:v>2.30859375</c:v>
                </c:pt>
                <c:pt idx="16185">
                  <c:v>2.30859375</c:v>
                </c:pt>
                <c:pt idx="16186">
                  <c:v>2.30859375</c:v>
                </c:pt>
                <c:pt idx="16187">
                  <c:v>2.30859375</c:v>
                </c:pt>
                <c:pt idx="16188">
                  <c:v>2.30859375</c:v>
                </c:pt>
                <c:pt idx="16189">
                  <c:v>2.30859375</c:v>
                </c:pt>
                <c:pt idx="16190">
                  <c:v>2.30859375</c:v>
                </c:pt>
                <c:pt idx="16191">
                  <c:v>2.30859375</c:v>
                </c:pt>
                <c:pt idx="16192">
                  <c:v>2.30859375</c:v>
                </c:pt>
                <c:pt idx="16193">
                  <c:v>2.30859375</c:v>
                </c:pt>
                <c:pt idx="16194">
                  <c:v>2.30859375</c:v>
                </c:pt>
                <c:pt idx="16195">
                  <c:v>2.30859375</c:v>
                </c:pt>
                <c:pt idx="16196">
                  <c:v>2.30859375</c:v>
                </c:pt>
                <c:pt idx="16197">
                  <c:v>2.30859375</c:v>
                </c:pt>
                <c:pt idx="16198">
                  <c:v>2.30859375</c:v>
                </c:pt>
                <c:pt idx="16199">
                  <c:v>2.30859375</c:v>
                </c:pt>
                <c:pt idx="16200">
                  <c:v>2.30859375</c:v>
                </c:pt>
                <c:pt idx="16201">
                  <c:v>2.30859375</c:v>
                </c:pt>
                <c:pt idx="16202">
                  <c:v>2.30859375</c:v>
                </c:pt>
                <c:pt idx="16203">
                  <c:v>2.30859375</c:v>
                </c:pt>
                <c:pt idx="16204">
                  <c:v>2.30859375</c:v>
                </c:pt>
                <c:pt idx="16205">
                  <c:v>2.30859375</c:v>
                </c:pt>
                <c:pt idx="16206">
                  <c:v>2.30859375</c:v>
                </c:pt>
                <c:pt idx="16207">
                  <c:v>2.30859375</c:v>
                </c:pt>
                <c:pt idx="16208">
                  <c:v>2.30859375</c:v>
                </c:pt>
                <c:pt idx="16209">
                  <c:v>2.30859375</c:v>
                </c:pt>
                <c:pt idx="16210">
                  <c:v>2.30859375</c:v>
                </c:pt>
                <c:pt idx="16211">
                  <c:v>2.30859375</c:v>
                </c:pt>
                <c:pt idx="16212">
                  <c:v>2.30859375</c:v>
                </c:pt>
                <c:pt idx="16213">
                  <c:v>2.30859375</c:v>
                </c:pt>
                <c:pt idx="16214">
                  <c:v>2.30859375</c:v>
                </c:pt>
                <c:pt idx="16215">
                  <c:v>2.30859375</c:v>
                </c:pt>
                <c:pt idx="16216">
                  <c:v>2.30859375</c:v>
                </c:pt>
                <c:pt idx="16217">
                  <c:v>2.30859375</c:v>
                </c:pt>
                <c:pt idx="16218">
                  <c:v>2.30859375</c:v>
                </c:pt>
                <c:pt idx="16219">
                  <c:v>2.30859375</c:v>
                </c:pt>
                <c:pt idx="16220">
                  <c:v>2.30859375</c:v>
                </c:pt>
                <c:pt idx="16221">
                  <c:v>2.30859375</c:v>
                </c:pt>
                <c:pt idx="16222">
                  <c:v>2.30859375</c:v>
                </c:pt>
                <c:pt idx="16223">
                  <c:v>2.30859375</c:v>
                </c:pt>
                <c:pt idx="16224">
                  <c:v>2.30859375</c:v>
                </c:pt>
                <c:pt idx="16225">
                  <c:v>2.30859375</c:v>
                </c:pt>
                <c:pt idx="16226">
                  <c:v>2.30859375</c:v>
                </c:pt>
                <c:pt idx="16227">
                  <c:v>2.30859375</c:v>
                </c:pt>
                <c:pt idx="16228">
                  <c:v>2.30859375</c:v>
                </c:pt>
                <c:pt idx="16229">
                  <c:v>2.30859375</c:v>
                </c:pt>
                <c:pt idx="16230">
                  <c:v>2.30859375</c:v>
                </c:pt>
                <c:pt idx="16231">
                  <c:v>2.30859375</c:v>
                </c:pt>
                <c:pt idx="16232">
                  <c:v>2.30859375</c:v>
                </c:pt>
                <c:pt idx="16233">
                  <c:v>2.30859375</c:v>
                </c:pt>
                <c:pt idx="16234">
                  <c:v>2.30859375</c:v>
                </c:pt>
                <c:pt idx="16235">
                  <c:v>2.30859375</c:v>
                </c:pt>
                <c:pt idx="16236">
                  <c:v>2.30859375</c:v>
                </c:pt>
                <c:pt idx="16237">
                  <c:v>2.30859375</c:v>
                </c:pt>
                <c:pt idx="16238">
                  <c:v>2.30859375</c:v>
                </c:pt>
                <c:pt idx="16239">
                  <c:v>2.30859375</c:v>
                </c:pt>
                <c:pt idx="16240">
                  <c:v>2.30859375</c:v>
                </c:pt>
                <c:pt idx="16241">
                  <c:v>2.30859375</c:v>
                </c:pt>
                <c:pt idx="16242">
                  <c:v>2.37109375</c:v>
                </c:pt>
                <c:pt idx="16243">
                  <c:v>2.37109375</c:v>
                </c:pt>
                <c:pt idx="16244">
                  <c:v>2.37109375</c:v>
                </c:pt>
                <c:pt idx="16245">
                  <c:v>2.37109375</c:v>
                </c:pt>
                <c:pt idx="16246">
                  <c:v>2.37109375</c:v>
                </c:pt>
                <c:pt idx="16247">
                  <c:v>2.37109375</c:v>
                </c:pt>
                <c:pt idx="16248">
                  <c:v>2.37109375</c:v>
                </c:pt>
                <c:pt idx="16249">
                  <c:v>2.37109375</c:v>
                </c:pt>
                <c:pt idx="16250">
                  <c:v>2.37109375</c:v>
                </c:pt>
                <c:pt idx="16251">
                  <c:v>2.37109375</c:v>
                </c:pt>
                <c:pt idx="16252">
                  <c:v>2.37109375</c:v>
                </c:pt>
                <c:pt idx="16253">
                  <c:v>2.37109375</c:v>
                </c:pt>
                <c:pt idx="16254">
                  <c:v>2.37109375</c:v>
                </c:pt>
                <c:pt idx="16255">
                  <c:v>2.37109375</c:v>
                </c:pt>
                <c:pt idx="16256">
                  <c:v>2.37109375</c:v>
                </c:pt>
                <c:pt idx="16257">
                  <c:v>2.37109375</c:v>
                </c:pt>
                <c:pt idx="16258">
                  <c:v>2.37109375</c:v>
                </c:pt>
                <c:pt idx="16259">
                  <c:v>2.37109375</c:v>
                </c:pt>
                <c:pt idx="16260">
                  <c:v>2.37109375</c:v>
                </c:pt>
                <c:pt idx="16261">
                  <c:v>2.37109375</c:v>
                </c:pt>
                <c:pt idx="16262">
                  <c:v>2.37109375</c:v>
                </c:pt>
                <c:pt idx="16263">
                  <c:v>2.37109375</c:v>
                </c:pt>
                <c:pt idx="16264">
                  <c:v>2.37109375</c:v>
                </c:pt>
                <c:pt idx="16265">
                  <c:v>2.37109375</c:v>
                </c:pt>
                <c:pt idx="16266">
                  <c:v>2.37109375</c:v>
                </c:pt>
                <c:pt idx="16267">
                  <c:v>2.37109375</c:v>
                </c:pt>
                <c:pt idx="16268">
                  <c:v>2.37109375</c:v>
                </c:pt>
                <c:pt idx="16269">
                  <c:v>2.37109375</c:v>
                </c:pt>
                <c:pt idx="16270">
                  <c:v>2.37109375</c:v>
                </c:pt>
                <c:pt idx="16271">
                  <c:v>2.37109375</c:v>
                </c:pt>
                <c:pt idx="16272">
                  <c:v>2.37109375</c:v>
                </c:pt>
                <c:pt idx="16273">
                  <c:v>2.37109375</c:v>
                </c:pt>
                <c:pt idx="16274">
                  <c:v>2.37109375</c:v>
                </c:pt>
                <c:pt idx="16275">
                  <c:v>2.37109375</c:v>
                </c:pt>
                <c:pt idx="16276">
                  <c:v>2.37109375</c:v>
                </c:pt>
                <c:pt idx="16277">
                  <c:v>2.37109375</c:v>
                </c:pt>
                <c:pt idx="16278">
                  <c:v>2.37109375</c:v>
                </c:pt>
                <c:pt idx="16279">
                  <c:v>2.37109375</c:v>
                </c:pt>
                <c:pt idx="16280">
                  <c:v>2.37109375</c:v>
                </c:pt>
                <c:pt idx="16281">
                  <c:v>2.37109375</c:v>
                </c:pt>
                <c:pt idx="16282">
                  <c:v>2.37109375</c:v>
                </c:pt>
                <c:pt idx="16283">
                  <c:v>2.37109375</c:v>
                </c:pt>
                <c:pt idx="16284">
                  <c:v>2.37109375</c:v>
                </c:pt>
                <c:pt idx="16285">
                  <c:v>2.37109375</c:v>
                </c:pt>
                <c:pt idx="16286">
                  <c:v>2.37109375</c:v>
                </c:pt>
                <c:pt idx="16287">
                  <c:v>2.37109375</c:v>
                </c:pt>
                <c:pt idx="16288">
                  <c:v>2.37109375</c:v>
                </c:pt>
                <c:pt idx="16289">
                  <c:v>2.37109375</c:v>
                </c:pt>
                <c:pt idx="16290">
                  <c:v>2.37109375</c:v>
                </c:pt>
                <c:pt idx="16291">
                  <c:v>2.37109375</c:v>
                </c:pt>
                <c:pt idx="16292">
                  <c:v>2.37109375</c:v>
                </c:pt>
                <c:pt idx="16293">
                  <c:v>2.37109375</c:v>
                </c:pt>
                <c:pt idx="16294">
                  <c:v>2.37109375</c:v>
                </c:pt>
                <c:pt idx="16295">
                  <c:v>2.37109375</c:v>
                </c:pt>
                <c:pt idx="16296">
                  <c:v>2.37109375</c:v>
                </c:pt>
                <c:pt idx="16297">
                  <c:v>2.37109375</c:v>
                </c:pt>
                <c:pt idx="16298">
                  <c:v>2.37109375</c:v>
                </c:pt>
                <c:pt idx="16299">
                  <c:v>2.37109375</c:v>
                </c:pt>
                <c:pt idx="16300">
                  <c:v>2.37109375</c:v>
                </c:pt>
                <c:pt idx="16301">
                  <c:v>2.37109375</c:v>
                </c:pt>
                <c:pt idx="16302">
                  <c:v>2.37109375</c:v>
                </c:pt>
                <c:pt idx="16303">
                  <c:v>2.37109375</c:v>
                </c:pt>
                <c:pt idx="16304">
                  <c:v>2.37109375</c:v>
                </c:pt>
                <c:pt idx="16305">
                  <c:v>2.37109375</c:v>
                </c:pt>
                <c:pt idx="16306">
                  <c:v>2.37109375</c:v>
                </c:pt>
                <c:pt idx="16307">
                  <c:v>2.37109375</c:v>
                </c:pt>
                <c:pt idx="16308">
                  <c:v>2.37109375</c:v>
                </c:pt>
                <c:pt idx="16309">
                  <c:v>2.37109375</c:v>
                </c:pt>
                <c:pt idx="16310">
                  <c:v>2.37109375</c:v>
                </c:pt>
                <c:pt idx="16311">
                  <c:v>2.37109375</c:v>
                </c:pt>
                <c:pt idx="16312">
                  <c:v>2.37109375</c:v>
                </c:pt>
                <c:pt idx="16313">
                  <c:v>2.37109375</c:v>
                </c:pt>
                <c:pt idx="16314">
                  <c:v>2.37109375</c:v>
                </c:pt>
                <c:pt idx="16315">
                  <c:v>2.37109375</c:v>
                </c:pt>
                <c:pt idx="16316">
                  <c:v>2.37109375</c:v>
                </c:pt>
                <c:pt idx="16317">
                  <c:v>2.37109375</c:v>
                </c:pt>
                <c:pt idx="16318">
                  <c:v>2.37109375</c:v>
                </c:pt>
                <c:pt idx="16319">
                  <c:v>2.37109375</c:v>
                </c:pt>
                <c:pt idx="16320">
                  <c:v>2.37109375</c:v>
                </c:pt>
                <c:pt idx="16321">
                  <c:v>2.37109375</c:v>
                </c:pt>
                <c:pt idx="16322">
                  <c:v>2.37109375</c:v>
                </c:pt>
                <c:pt idx="16323">
                  <c:v>2.37109375</c:v>
                </c:pt>
                <c:pt idx="16324">
                  <c:v>2.37109375</c:v>
                </c:pt>
                <c:pt idx="16325">
                  <c:v>2.37109375</c:v>
                </c:pt>
                <c:pt idx="16326">
                  <c:v>2.37109375</c:v>
                </c:pt>
                <c:pt idx="16327">
                  <c:v>2.37109375</c:v>
                </c:pt>
                <c:pt idx="16328">
                  <c:v>2.37109375</c:v>
                </c:pt>
                <c:pt idx="16329">
                  <c:v>2.41015625</c:v>
                </c:pt>
                <c:pt idx="16330">
                  <c:v>2.41015625</c:v>
                </c:pt>
                <c:pt idx="16331">
                  <c:v>2.41015625</c:v>
                </c:pt>
                <c:pt idx="16332">
                  <c:v>2.41015625</c:v>
                </c:pt>
                <c:pt idx="16333">
                  <c:v>2.41015625</c:v>
                </c:pt>
                <c:pt idx="16334">
                  <c:v>2.41015625</c:v>
                </c:pt>
                <c:pt idx="16335">
                  <c:v>2.41015625</c:v>
                </c:pt>
                <c:pt idx="16336">
                  <c:v>2.41015625</c:v>
                </c:pt>
                <c:pt idx="16337">
                  <c:v>2.41015625</c:v>
                </c:pt>
                <c:pt idx="16338">
                  <c:v>2.41015625</c:v>
                </c:pt>
                <c:pt idx="16339">
                  <c:v>2.41015625</c:v>
                </c:pt>
                <c:pt idx="16340">
                  <c:v>2.41015625</c:v>
                </c:pt>
                <c:pt idx="16341">
                  <c:v>2.41015625</c:v>
                </c:pt>
                <c:pt idx="16342">
                  <c:v>2.41015625</c:v>
                </c:pt>
                <c:pt idx="16343">
                  <c:v>2.41015625</c:v>
                </c:pt>
                <c:pt idx="16344">
                  <c:v>2.41015625</c:v>
                </c:pt>
                <c:pt idx="16345">
                  <c:v>2.41015625</c:v>
                </c:pt>
                <c:pt idx="16346">
                  <c:v>2.41015625</c:v>
                </c:pt>
                <c:pt idx="16347">
                  <c:v>2.41015625</c:v>
                </c:pt>
                <c:pt idx="16348">
                  <c:v>2.41015625</c:v>
                </c:pt>
                <c:pt idx="16349">
                  <c:v>2.41015625</c:v>
                </c:pt>
                <c:pt idx="16350">
                  <c:v>2.41015625</c:v>
                </c:pt>
                <c:pt idx="16351">
                  <c:v>2.41015625</c:v>
                </c:pt>
                <c:pt idx="16352">
                  <c:v>2.41015625</c:v>
                </c:pt>
                <c:pt idx="16353">
                  <c:v>2.41015625</c:v>
                </c:pt>
                <c:pt idx="16354">
                  <c:v>2.41015625</c:v>
                </c:pt>
                <c:pt idx="16355">
                  <c:v>2.41015625</c:v>
                </c:pt>
                <c:pt idx="16356">
                  <c:v>2.41015625</c:v>
                </c:pt>
                <c:pt idx="16357">
                  <c:v>2.41015625</c:v>
                </c:pt>
                <c:pt idx="16358">
                  <c:v>2.41015625</c:v>
                </c:pt>
                <c:pt idx="16359">
                  <c:v>2.41015625</c:v>
                </c:pt>
                <c:pt idx="16360">
                  <c:v>2.41015625</c:v>
                </c:pt>
                <c:pt idx="16361">
                  <c:v>2.41015625</c:v>
                </c:pt>
                <c:pt idx="16362">
                  <c:v>2.41015625</c:v>
                </c:pt>
                <c:pt idx="16363">
                  <c:v>2.41015625</c:v>
                </c:pt>
                <c:pt idx="16364">
                  <c:v>2.41015625</c:v>
                </c:pt>
                <c:pt idx="16365">
                  <c:v>2.41015625</c:v>
                </c:pt>
                <c:pt idx="16366">
                  <c:v>2.41015625</c:v>
                </c:pt>
                <c:pt idx="16367">
                  <c:v>2.41015625</c:v>
                </c:pt>
                <c:pt idx="16368">
                  <c:v>2.41015625</c:v>
                </c:pt>
                <c:pt idx="16369">
                  <c:v>2.41015625</c:v>
                </c:pt>
                <c:pt idx="16370">
                  <c:v>2.41015625</c:v>
                </c:pt>
                <c:pt idx="16371">
                  <c:v>2.41015625</c:v>
                </c:pt>
                <c:pt idx="16372">
                  <c:v>2.41015625</c:v>
                </c:pt>
                <c:pt idx="16373">
                  <c:v>2.41015625</c:v>
                </c:pt>
                <c:pt idx="16374">
                  <c:v>2.41015625</c:v>
                </c:pt>
                <c:pt idx="16375">
                  <c:v>2.41015625</c:v>
                </c:pt>
                <c:pt idx="16376">
                  <c:v>2.41015625</c:v>
                </c:pt>
                <c:pt idx="16377">
                  <c:v>2.41015625</c:v>
                </c:pt>
                <c:pt idx="16378">
                  <c:v>2.41015625</c:v>
                </c:pt>
                <c:pt idx="16379">
                  <c:v>2.41015625</c:v>
                </c:pt>
                <c:pt idx="16380">
                  <c:v>2.41015625</c:v>
                </c:pt>
                <c:pt idx="16381">
                  <c:v>2.41015625</c:v>
                </c:pt>
                <c:pt idx="16382">
                  <c:v>2.41015625</c:v>
                </c:pt>
                <c:pt idx="16383">
                  <c:v>2.41015625</c:v>
                </c:pt>
                <c:pt idx="16384">
                  <c:v>2.41015625</c:v>
                </c:pt>
                <c:pt idx="16385">
                  <c:v>2.41015625</c:v>
                </c:pt>
                <c:pt idx="16386">
                  <c:v>2.41015625</c:v>
                </c:pt>
                <c:pt idx="16387">
                  <c:v>2.41015625</c:v>
                </c:pt>
                <c:pt idx="16388">
                  <c:v>2.41015625</c:v>
                </c:pt>
                <c:pt idx="16389">
                  <c:v>2.41015625</c:v>
                </c:pt>
                <c:pt idx="16390">
                  <c:v>2.41015625</c:v>
                </c:pt>
                <c:pt idx="16391">
                  <c:v>2.41015625</c:v>
                </c:pt>
                <c:pt idx="16392">
                  <c:v>2.41015625</c:v>
                </c:pt>
                <c:pt idx="16393">
                  <c:v>2.41015625</c:v>
                </c:pt>
                <c:pt idx="16394">
                  <c:v>2.41015625</c:v>
                </c:pt>
                <c:pt idx="16395">
                  <c:v>2.41015625</c:v>
                </c:pt>
                <c:pt idx="16396">
                  <c:v>2.41015625</c:v>
                </c:pt>
                <c:pt idx="16397">
                  <c:v>2.41015625</c:v>
                </c:pt>
                <c:pt idx="16398">
                  <c:v>2.41015625</c:v>
                </c:pt>
                <c:pt idx="16399">
                  <c:v>2.41015625</c:v>
                </c:pt>
                <c:pt idx="16400">
                  <c:v>2.41015625</c:v>
                </c:pt>
                <c:pt idx="16401">
                  <c:v>2.41015625</c:v>
                </c:pt>
                <c:pt idx="16402">
                  <c:v>2.41015625</c:v>
                </c:pt>
                <c:pt idx="16403">
                  <c:v>2.41015625</c:v>
                </c:pt>
                <c:pt idx="16404">
                  <c:v>2.41015625</c:v>
                </c:pt>
                <c:pt idx="16405">
                  <c:v>2.41015625</c:v>
                </c:pt>
                <c:pt idx="16406">
                  <c:v>2.41015625</c:v>
                </c:pt>
                <c:pt idx="16407">
                  <c:v>2.41015625</c:v>
                </c:pt>
                <c:pt idx="16408">
                  <c:v>2.41015625</c:v>
                </c:pt>
                <c:pt idx="16409">
                  <c:v>2.41015625</c:v>
                </c:pt>
                <c:pt idx="16410">
                  <c:v>2.41015625</c:v>
                </c:pt>
                <c:pt idx="16411">
                  <c:v>2.41015625</c:v>
                </c:pt>
                <c:pt idx="16412">
                  <c:v>2.41015625</c:v>
                </c:pt>
                <c:pt idx="16413">
                  <c:v>2.41015625</c:v>
                </c:pt>
                <c:pt idx="16414">
                  <c:v>2.41015625</c:v>
                </c:pt>
                <c:pt idx="16415">
                  <c:v>2.41015625</c:v>
                </c:pt>
                <c:pt idx="16416">
                  <c:v>2.41015625</c:v>
                </c:pt>
                <c:pt idx="16417">
                  <c:v>2.41015625</c:v>
                </c:pt>
                <c:pt idx="16418">
                  <c:v>2.41015625</c:v>
                </c:pt>
                <c:pt idx="16419">
                  <c:v>2.41015625</c:v>
                </c:pt>
                <c:pt idx="16420">
                  <c:v>2.41015625</c:v>
                </c:pt>
                <c:pt idx="16421">
                  <c:v>2.41015625</c:v>
                </c:pt>
                <c:pt idx="16422">
                  <c:v>2.41015625</c:v>
                </c:pt>
                <c:pt idx="16423">
                  <c:v>2.41015625</c:v>
                </c:pt>
                <c:pt idx="16424">
                  <c:v>2.41015625</c:v>
                </c:pt>
                <c:pt idx="16425">
                  <c:v>2.41015625</c:v>
                </c:pt>
                <c:pt idx="16426">
                  <c:v>2.41015625</c:v>
                </c:pt>
                <c:pt idx="16427">
                  <c:v>2.41015625</c:v>
                </c:pt>
                <c:pt idx="16428">
                  <c:v>2.41015625</c:v>
                </c:pt>
                <c:pt idx="16429">
                  <c:v>2.41015625</c:v>
                </c:pt>
                <c:pt idx="16430">
                  <c:v>2.41015625</c:v>
                </c:pt>
                <c:pt idx="16431">
                  <c:v>2.41015625</c:v>
                </c:pt>
                <c:pt idx="16432">
                  <c:v>2.41015625</c:v>
                </c:pt>
                <c:pt idx="16433">
                  <c:v>2.41015625</c:v>
                </c:pt>
                <c:pt idx="16434">
                  <c:v>2.5859375</c:v>
                </c:pt>
                <c:pt idx="16435">
                  <c:v>2.5859375</c:v>
                </c:pt>
                <c:pt idx="16436">
                  <c:v>2.5859375</c:v>
                </c:pt>
                <c:pt idx="16437">
                  <c:v>2.5859375</c:v>
                </c:pt>
                <c:pt idx="16438">
                  <c:v>2.5859375</c:v>
                </c:pt>
                <c:pt idx="16439">
                  <c:v>2.5859375</c:v>
                </c:pt>
                <c:pt idx="16440">
                  <c:v>2.5859375</c:v>
                </c:pt>
                <c:pt idx="16441">
                  <c:v>2.5859375</c:v>
                </c:pt>
                <c:pt idx="16442">
                  <c:v>2.5859375</c:v>
                </c:pt>
                <c:pt idx="16443">
                  <c:v>2.5859375</c:v>
                </c:pt>
                <c:pt idx="16444">
                  <c:v>2.5859375</c:v>
                </c:pt>
                <c:pt idx="16445">
                  <c:v>2.5859375</c:v>
                </c:pt>
                <c:pt idx="16446">
                  <c:v>2.5859375</c:v>
                </c:pt>
                <c:pt idx="16447">
                  <c:v>2.5859375</c:v>
                </c:pt>
                <c:pt idx="16448">
                  <c:v>2.5859375</c:v>
                </c:pt>
                <c:pt idx="16449">
                  <c:v>2.5859375</c:v>
                </c:pt>
                <c:pt idx="16450">
                  <c:v>2.5859375</c:v>
                </c:pt>
                <c:pt idx="16451">
                  <c:v>2.5859375</c:v>
                </c:pt>
                <c:pt idx="16452">
                  <c:v>2.5859375</c:v>
                </c:pt>
                <c:pt idx="16453">
                  <c:v>2.5859375</c:v>
                </c:pt>
                <c:pt idx="16454">
                  <c:v>2.5859375</c:v>
                </c:pt>
                <c:pt idx="16455">
                  <c:v>2.5859375</c:v>
                </c:pt>
                <c:pt idx="16456">
                  <c:v>2.5859375</c:v>
                </c:pt>
                <c:pt idx="16457">
                  <c:v>2.5859375</c:v>
                </c:pt>
                <c:pt idx="16458">
                  <c:v>2.5859375</c:v>
                </c:pt>
                <c:pt idx="16459">
                  <c:v>2.5859375</c:v>
                </c:pt>
                <c:pt idx="16460">
                  <c:v>2.5859375</c:v>
                </c:pt>
                <c:pt idx="16461">
                  <c:v>2.5859375</c:v>
                </c:pt>
                <c:pt idx="16462">
                  <c:v>2.5859375</c:v>
                </c:pt>
                <c:pt idx="16463">
                  <c:v>2.5859375</c:v>
                </c:pt>
                <c:pt idx="16464">
                  <c:v>2.5859375</c:v>
                </c:pt>
                <c:pt idx="16465">
                  <c:v>2.5859375</c:v>
                </c:pt>
                <c:pt idx="16466">
                  <c:v>2.5859375</c:v>
                </c:pt>
                <c:pt idx="16467">
                  <c:v>2.5859375</c:v>
                </c:pt>
                <c:pt idx="16468">
                  <c:v>2.5859375</c:v>
                </c:pt>
                <c:pt idx="16469">
                  <c:v>2.5859375</c:v>
                </c:pt>
                <c:pt idx="16470">
                  <c:v>2.5859375</c:v>
                </c:pt>
                <c:pt idx="16471">
                  <c:v>2.5859375</c:v>
                </c:pt>
                <c:pt idx="16472">
                  <c:v>2.5859375</c:v>
                </c:pt>
                <c:pt idx="16473">
                  <c:v>2.5859375</c:v>
                </c:pt>
                <c:pt idx="16474">
                  <c:v>2.5859375</c:v>
                </c:pt>
                <c:pt idx="16475">
                  <c:v>2.5859375</c:v>
                </c:pt>
                <c:pt idx="16476">
                  <c:v>2.5859375</c:v>
                </c:pt>
                <c:pt idx="16477">
                  <c:v>2.5859375</c:v>
                </c:pt>
                <c:pt idx="16478">
                  <c:v>2.5859375</c:v>
                </c:pt>
                <c:pt idx="16479">
                  <c:v>2.5859375</c:v>
                </c:pt>
                <c:pt idx="16480">
                  <c:v>2.5859375</c:v>
                </c:pt>
                <c:pt idx="16481">
                  <c:v>2.5859375</c:v>
                </c:pt>
                <c:pt idx="16482">
                  <c:v>2.5859375</c:v>
                </c:pt>
                <c:pt idx="16483">
                  <c:v>2.5859375</c:v>
                </c:pt>
                <c:pt idx="16484">
                  <c:v>2.5859375</c:v>
                </c:pt>
                <c:pt idx="16485">
                  <c:v>2.5859375</c:v>
                </c:pt>
                <c:pt idx="16486">
                  <c:v>2.5859375</c:v>
                </c:pt>
                <c:pt idx="16487">
                  <c:v>2.5859375</c:v>
                </c:pt>
                <c:pt idx="16488">
                  <c:v>2.5859375</c:v>
                </c:pt>
                <c:pt idx="16489">
                  <c:v>2.5859375</c:v>
                </c:pt>
                <c:pt idx="16490">
                  <c:v>2.5859375</c:v>
                </c:pt>
                <c:pt idx="16491">
                  <c:v>2.5859375</c:v>
                </c:pt>
                <c:pt idx="16492">
                  <c:v>2.5859375</c:v>
                </c:pt>
                <c:pt idx="16493">
                  <c:v>2.5859375</c:v>
                </c:pt>
                <c:pt idx="16494">
                  <c:v>2.5859375</c:v>
                </c:pt>
                <c:pt idx="16495">
                  <c:v>2.5859375</c:v>
                </c:pt>
                <c:pt idx="16496">
                  <c:v>2.5859375</c:v>
                </c:pt>
                <c:pt idx="16497">
                  <c:v>2.5859375</c:v>
                </c:pt>
                <c:pt idx="16498">
                  <c:v>2.5859375</c:v>
                </c:pt>
                <c:pt idx="16499">
                  <c:v>2.5859375</c:v>
                </c:pt>
                <c:pt idx="16500">
                  <c:v>2.5859375</c:v>
                </c:pt>
                <c:pt idx="16501">
                  <c:v>2.5859375</c:v>
                </c:pt>
                <c:pt idx="16502">
                  <c:v>2.5859375</c:v>
                </c:pt>
                <c:pt idx="16503">
                  <c:v>2.5859375</c:v>
                </c:pt>
                <c:pt idx="16504">
                  <c:v>2.5859375</c:v>
                </c:pt>
                <c:pt idx="16505">
                  <c:v>2.5859375</c:v>
                </c:pt>
                <c:pt idx="16506">
                  <c:v>2.5859375</c:v>
                </c:pt>
                <c:pt idx="16507">
                  <c:v>2.5859375</c:v>
                </c:pt>
                <c:pt idx="16508">
                  <c:v>2.5859375</c:v>
                </c:pt>
                <c:pt idx="16509">
                  <c:v>2.5859375</c:v>
                </c:pt>
                <c:pt idx="16510">
                  <c:v>2.5859375</c:v>
                </c:pt>
                <c:pt idx="16511">
                  <c:v>2.5859375</c:v>
                </c:pt>
                <c:pt idx="16512">
                  <c:v>2.5859375</c:v>
                </c:pt>
                <c:pt idx="16513">
                  <c:v>2.5859375</c:v>
                </c:pt>
                <c:pt idx="16514">
                  <c:v>2.5859375</c:v>
                </c:pt>
                <c:pt idx="16515">
                  <c:v>2.5859375</c:v>
                </c:pt>
                <c:pt idx="16516">
                  <c:v>2.5859375</c:v>
                </c:pt>
                <c:pt idx="16517">
                  <c:v>2.5859375</c:v>
                </c:pt>
                <c:pt idx="16518">
                  <c:v>2.5859375</c:v>
                </c:pt>
                <c:pt idx="16519">
                  <c:v>2.5859375</c:v>
                </c:pt>
                <c:pt idx="16520">
                  <c:v>2.5859375</c:v>
                </c:pt>
                <c:pt idx="16521">
                  <c:v>2.5859375</c:v>
                </c:pt>
                <c:pt idx="16522">
                  <c:v>2.5859375</c:v>
                </c:pt>
                <c:pt idx="16523">
                  <c:v>2.5859375</c:v>
                </c:pt>
                <c:pt idx="16524">
                  <c:v>2.5859375</c:v>
                </c:pt>
                <c:pt idx="16525">
                  <c:v>2.5859375</c:v>
                </c:pt>
                <c:pt idx="16526">
                  <c:v>2.8046875</c:v>
                </c:pt>
                <c:pt idx="16527">
                  <c:v>2.8046875</c:v>
                </c:pt>
                <c:pt idx="16528">
                  <c:v>2.8046875</c:v>
                </c:pt>
                <c:pt idx="16529">
                  <c:v>2.8046875</c:v>
                </c:pt>
                <c:pt idx="16530">
                  <c:v>2.8046875</c:v>
                </c:pt>
                <c:pt idx="16531">
                  <c:v>2.8046875</c:v>
                </c:pt>
                <c:pt idx="16532">
                  <c:v>2.8046875</c:v>
                </c:pt>
                <c:pt idx="16533">
                  <c:v>2.8046875</c:v>
                </c:pt>
                <c:pt idx="16534">
                  <c:v>2.8046875</c:v>
                </c:pt>
                <c:pt idx="16535">
                  <c:v>2.8046875</c:v>
                </c:pt>
                <c:pt idx="16536">
                  <c:v>2.8046875</c:v>
                </c:pt>
                <c:pt idx="16537">
                  <c:v>2.8046875</c:v>
                </c:pt>
                <c:pt idx="16538">
                  <c:v>2.8046875</c:v>
                </c:pt>
                <c:pt idx="16539">
                  <c:v>2.8046875</c:v>
                </c:pt>
                <c:pt idx="16540">
                  <c:v>2.8046875</c:v>
                </c:pt>
                <c:pt idx="16541">
                  <c:v>2.8046875</c:v>
                </c:pt>
                <c:pt idx="16542">
                  <c:v>2.8046875</c:v>
                </c:pt>
                <c:pt idx="16543">
                  <c:v>2.8046875</c:v>
                </c:pt>
                <c:pt idx="16544">
                  <c:v>2.8046875</c:v>
                </c:pt>
                <c:pt idx="16545">
                  <c:v>2.8046875</c:v>
                </c:pt>
                <c:pt idx="16546">
                  <c:v>2.8046875</c:v>
                </c:pt>
                <c:pt idx="16547">
                  <c:v>2.8046875</c:v>
                </c:pt>
                <c:pt idx="16548">
                  <c:v>2.8046875</c:v>
                </c:pt>
                <c:pt idx="16549">
                  <c:v>2.8046875</c:v>
                </c:pt>
                <c:pt idx="16550">
                  <c:v>2.8046875</c:v>
                </c:pt>
                <c:pt idx="16551">
                  <c:v>2.8046875</c:v>
                </c:pt>
                <c:pt idx="16552">
                  <c:v>2.8046875</c:v>
                </c:pt>
                <c:pt idx="16553">
                  <c:v>2.8046875</c:v>
                </c:pt>
                <c:pt idx="16554">
                  <c:v>2.8046875</c:v>
                </c:pt>
                <c:pt idx="16555">
                  <c:v>2.8046875</c:v>
                </c:pt>
                <c:pt idx="16556">
                  <c:v>2.8046875</c:v>
                </c:pt>
                <c:pt idx="16557">
                  <c:v>2.8046875</c:v>
                </c:pt>
                <c:pt idx="16558">
                  <c:v>2.8046875</c:v>
                </c:pt>
                <c:pt idx="16559">
                  <c:v>2.8046875</c:v>
                </c:pt>
                <c:pt idx="16560">
                  <c:v>2.8046875</c:v>
                </c:pt>
                <c:pt idx="16561">
                  <c:v>2.8046875</c:v>
                </c:pt>
                <c:pt idx="16562">
                  <c:v>2.8046875</c:v>
                </c:pt>
                <c:pt idx="16563">
                  <c:v>2.8046875</c:v>
                </c:pt>
                <c:pt idx="16564">
                  <c:v>2.8046875</c:v>
                </c:pt>
                <c:pt idx="16565">
                  <c:v>2.8046875</c:v>
                </c:pt>
                <c:pt idx="16566">
                  <c:v>2.8046875</c:v>
                </c:pt>
                <c:pt idx="16567">
                  <c:v>2.8046875</c:v>
                </c:pt>
                <c:pt idx="16568">
                  <c:v>2.8046875</c:v>
                </c:pt>
                <c:pt idx="16569">
                  <c:v>2.8046875</c:v>
                </c:pt>
                <c:pt idx="16570">
                  <c:v>2.8046875</c:v>
                </c:pt>
                <c:pt idx="16571">
                  <c:v>2.8046875</c:v>
                </c:pt>
                <c:pt idx="16572">
                  <c:v>2.8046875</c:v>
                </c:pt>
                <c:pt idx="16573">
                  <c:v>2.8046875</c:v>
                </c:pt>
                <c:pt idx="16574">
                  <c:v>2.8046875</c:v>
                </c:pt>
                <c:pt idx="16575">
                  <c:v>2.8046875</c:v>
                </c:pt>
                <c:pt idx="16576">
                  <c:v>2.8046875</c:v>
                </c:pt>
                <c:pt idx="16577">
                  <c:v>2.8046875</c:v>
                </c:pt>
                <c:pt idx="16578">
                  <c:v>2.8046875</c:v>
                </c:pt>
                <c:pt idx="16579">
                  <c:v>2.8046875</c:v>
                </c:pt>
                <c:pt idx="16580">
                  <c:v>2.8046875</c:v>
                </c:pt>
                <c:pt idx="16581">
                  <c:v>2.8046875</c:v>
                </c:pt>
                <c:pt idx="16582">
                  <c:v>2.8046875</c:v>
                </c:pt>
                <c:pt idx="16583">
                  <c:v>2.8046875</c:v>
                </c:pt>
                <c:pt idx="16584">
                  <c:v>2.8046875</c:v>
                </c:pt>
                <c:pt idx="16585">
                  <c:v>2.8046875</c:v>
                </c:pt>
                <c:pt idx="16586">
                  <c:v>2.8046875</c:v>
                </c:pt>
                <c:pt idx="16587">
                  <c:v>2.8046875</c:v>
                </c:pt>
                <c:pt idx="16588">
                  <c:v>2.8046875</c:v>
                </c:pt>
                <c:pt idx="16589">
                  <c:v>2.8046875</c:v>
                </c:pt>
                <c:pt idx="16590">
                  <c:v>2.8046875</c:v>
                </c:pt>
                <c:pt idx="16591">
                  <c:v>2.8046875</c:v>
                </c:pt>
                <c:pt idx="16592">
                  <c:v>2.8046875</c:v>
                </c:pt>
                <c:pt idx="16593">
                  <c:v>2.8046875</c:v>
                </c:pt>
                <c:pt idx="16594">
                  <c:v>2.8046875</c:v>
                </c:pt>
                <c:pt idx="16595">
                  <c:v>2.8046875</c:v>
                </c:pt>
                <c:pt idx="16596">
                  <c:v>2.8046875</c:v>
                </c:pt>
                <c:pt idx="16597">
                  <c:v>2.8046875</c:v>
                </c:pt>
                <c:pt idx="16598">
                  <c:v>2.8046875</c:v>
                </c:pt>
                <c:pt idx="16599">
                  <c:v>2.8046875</c:v>
                </c:pt>
                <c:pt idx="16600">
                  <c:v>2.8046875</c:v>
                </c:pt>
                <c:pt idx="16601">
                  <c:v>2.8046875</c:v>
                </c:pt>
                <c:pt idx="16602">
                  <c:v>2.8046875</c:v>
                </c:pt>
                <c:pt idx="16603">
                  <c:v>2.8046875</c:v>
                </c:pt>
                <c:pt idx="16604">
                  <c:v>2.8046875</c:v>
                </c:pt>
                <c:pt idx="16605">
                  <c:v>2.8046875</c:v>
                </c:pt>
                <c:pt idx="16606">
                  <c:v>2.8046875</c:v>
                </c:pt>
                <c:pt idx="16607">
                  <c:v>2.8046875</c:v>
                </c:pt>
                <c:pt idx="16608">
                  <c:v>2.8046875</c:v>
                </c:pt>
                <c:pt idx="16609">
                  <c:v>2.8046875</c:v>
                </c:pt>
                <c:pt idx="16610">
                  <c:v>2.8046875</c:v>
                </c:pt>
                <c:pt idx="16611">
                  <c:v>2.8046875</c:v>
                </c:pt>
                <c:pt idx="16612">
                  <c:v>2.8046875</c:v>
                </c:pt>
                <c:pt idx="16613">
                  <c:v>2.8046875</c:v>
                </c:pt>
                <c:pt idx="16614">
                  <c:v>2.8046875</c:v>
                </c:pt>
                <c:pt idx="16615">
                  <c:v>2.85546875</c:v>
                </c:pt>
                <c:pt idx="16616">
                  <c:v>2.85546875</c:v>
                </c:pt>
                <c:pt idx="16617">
                  <c:v>2.85546875</c:v>
                </c:pt>
                <c:pt idx="16618">
                  <c:v>2.85546875</c:v>
                </c:pt>
                <c:pt idx="16619">
                  <c:v>2.85546875</c:v>
                </c:pt>
                <c:pt idx="16620">
                  <c:v>2.85546875</c:v>
                </c:pt>
                <c:pt idx="16621">
                  <c:v>2.85546875</c:v>
                </c:pt>
                <c:pt idx="16622">
                  <c:v>2.85546875</c:v>
                </c:pt>
                <c:pt idx="16623">
                  <c:v>2.85546875</c:v>
                </c:pt>
                <c:pt idx="16624">
                  <c:v>2.85546875</c:v>
                </c:pt>
                <c:pt idx="16625">
                  <c:v>2.85546875</c:v>
                </c:pt>
                <c:pt idx="16626">
                  <c:v>2.85546875</c:v>
                </c:pt>
                <c:pt idx="16627">
                  <c:v>2.85546875</c:v>
                </c:pt>
                <c:pt idx="16628">
                  <c:v>2.85546875</c:v>
                </c:pt>
                <c:pt idx="16629">
                  <c:v>2.85546875</c:v>
                </c:pt>
                <c:pt idx="16630">
                  <c:v>2.85546875</c:v>
                </c:pt>
                <c:pt idx="16631">
                  <c:v>2.85546875</c:v>
                </c:pt>
                <c:pt idx="16632">
                  <c:v>2.85546875</c:v>
                </c:pt>
                <c:pt idx="16633">
                  <c:v>2.85546875</c:v>
                </c:pt>
                <c:pt idx="16634">
                  <c:v>2.85546875</c:v>
                </c:pt>
                <c:pt idx="16635">
                  <c:v>2.85546875</c:v>
                </c:pt>
                <c:pt idx="16636">
                  <c:v>2.85546875</c:v>
                </c:pt>
                <c:pt idx="16637">
                  <c:v>2.85546875</c:v>
                </c:pt>
                <c:pt idx="16638">
                  <c:v>2.85546875</c:v>
                </c:pt>
                <c:pt idx="16639">
                  <c:v>2.85546875</c:v>
                </c:pt>
                <c:pt idx="16640">
                  <c:v>2.85546875</c:v>
                </c:pt>
                <c:pt idx="16641">
                  <c:v>2.85546875</c:v>
                </c:pt>
                <c:pt idx="16642">
                  <c:v>2.85546875</c:v>
                </c:pt>
                <c:pt idx="16643">
                  <c:v>2.85546875</c:v>
                </c:pt>
                <c:pt idx="16644">
                  <c:v>2.85546875</c:v>
                </c:pt>
                <c:pt idx="16645">
                  <c:v>2.85546875</c:v>
                </c:pt>
                <c:pt idx="16646">
                  <c:v>2.85546875</c:v>
                </c:pt>
                <c:pt idx="16647">
                  <c:v>2.85546875</c:v>
                </c:pt>
                <c:pt idx="16648">
                  <c:v>2.85546875</c:v>
                </c:pt>
                <c:pt idx="16649">
                  <c:v>2.85546875</c:v>
                </c:pt>
                <c:pt idx="16650">
                  <c:v>2.85546875</c:v>
                </c:pt>
                <c:pt idx="16651">
                  <c:v>2.85546875</c:v>
                </c:pt>
                <c:pt idx="16652">
                  <c:v>2.85546875</c:v>
                </c:pt>
                <c:pt idx="16653">
                  <c:v>2.85546875</c:v>
                </c:pt>
                <c:pt idx="16654">
                  <c:v>2.85546875</c:v>
                </c:pt>
                <c:pt idx="16655">
                  <c:v>2.85546875</c:v>
                </c:pt>
                <c:pt idx="16656">
                  <c:v>2.85546875</c:v>
                </c:pt>
                <c:pt idx="16657">
                  <c:v>2.85546875</c:v>
                </c:pt>
                <c:pt idx="16658">
                  <c:v>2.85546875</c:v>
                </c:pt>
                <c:pt idx="16659">
                  <c:v>2.85546875</c:v>
                </c:pt>
                <c:pt idx="16660">
                  <c:v>2.85546875</c:v>
                </c:pt>
                <c:pt idx="16661">
                  <c:v>2.85546875</c:v>
                </c:pt>
                <c:pt idx="16662">
                  <c:v>2.85546875</c:v>
                </c:pt>
                <c:pt idx="16663">
                  <c:v>2.85546875</c:v>
                </c:pt>
                <c:pt idx="16664">
                  <c:v>2.85546875</c:v>
                </c:pt>
                <c:pt idx="16665">
                  <c:v>2.85546875</c:v>
                </c:pt>
                <c:pt idx="16666">
                  <c:v>2.85546875</c:v>
                </c:pt>
                <c:pt idx="16667">
                  <c:v>2.85546875</c:v>
                </c:pt>
                <c:pt idx="16668">
                  <c:v>2.85546875</c:v>
                </c:pt>
                <c:pt idx="16669">
                  <c:v>2.85546875</c:v>
                </c:pt>
                <c:pt idx="16670">
                  <c:v>2.85546875</c:v>
                </c:pt>
                <c:pt idx="16671">
                  <c:v>2.85546875</c:v>
                </c:pt>
                <c:pt idx="16672">
                  <c:v>2.85546875</c:v>
                </c:pt>
                <c:pt idx="16673">
                  <c:v>2.85546875</c:v>
                </c:pt>
                <c:pt idx="16674">
                  <c:v>2.85546875</c:v>
                </c:pt>
                <c:pt idx="16675">
                  <c:v>2.85546875</c:v>
                </c:pt>
                <c:pt idx="16676">
                  <c:v>2.85546875</c:v>
                </c:pt>
                <c:pt idx="16677">
                  <c:v>2.85546875</c:v>
                </c:pt>
                <c:pt idx="16678">
                  <c:v>2.85546875</c:v>
                </c:pt>
                <c:pt idx="16679">
                  <c:v>2.85546875</c:v>
                </c:pt>
                <c:pt idx="16680">
                  <c:v>2.85546875</c:v>
                </c:pt>
                <c:pt idx="16681">
                  <c:v>2.85546875</c:v>
                </c:pt>
                <c:pt idx="16682">
                  <c:v>2.85546875</c:v>
                </c:pt>
                <c:pt idx="16683">
                  <c:v>2.85546875</c:v>
                </c:pt>
                <c:pt idx="16684">
                  <c:v>2.85546875</c:v>
                </c:pt>
                <c:pt idx="16685">
                  <c:v>2.85546875</c:v>
                </c:pt>
                <c:pt idx="16686">
                  <c:v>2.85546875</c:v>
                </c:pt>
                <c:pt idx="16687">
                  <c:v>2.85546875</c:v>
                </c:pt>
                <c:pt idx="16688">
                  <c:v>2.85546875</c:v>
                </c:pt>
                <c:pt idx="16689">
                  <c:v>2.85546875</c:v>
                </c:pt>
                <c:pt idx="16690">
                  <c:v>2.85546875</c:v>
                </c:pt>
                <c:pt idx="16691">
                  <c:v>2.85546875</c:v>
                </c:pt>
                <c:pt idx="16692">
                  <c:v>2.85546875</c:v>
                </c:pt>
                <c:pt idx="16693">
                  <c:v>2.85546875</c:v>
                </c:pt>
                <c:pt idx="16694">
                  <c:v>2.85546875</c:v>
                </c:pt>
                <c:pt idx="16695">
                  <c:v>2.85546875</c:v>
                </c:pt>
                <c:pt idx="16696">
                  <c:v>2.85546875</c:v>
                </c:pt>
                <c:pt idx="16697">
                  <c:v>2.85546875</c:v>
                </c:pt>
                <c:pt idx="16698">
                  <c:v>2.85546875</c:v>
                </c:pt>
                <c:pt idx="16699">
                  <c:v>2.85546875</c:v>
                </c:pt>
                <c:pt idx="16700">
                  <c:v>2.85546875</c:v>
                </c:pt>
                <c:pt idx="16701">
                  <c:v>2.85546875</c:v>
                </c:pt>
                <c:pt idx="16702">
                  <c:v>2.85546875</c:v>
                </c:pt>
                <c:pt idx="16703">
                  <c:v>2.85546875</c:v>
                </c:pt>
                <c:pt idx="16704">
                  <c:v>2.85546875</c:v>
                </c:pt>
                <c:pt idx="16705">
                  <c:v>2.85546875</c:v>
                </c:pt>
                <c:pt idx="16706">
                  <c:v>2.85546875</c:v>
                </c:pt>
                <c:pt idx="16707">
                  <c:v>2.86328125</c:v>
                </c:pt>
                <c:pt idx="16708">
                  <c:v>2.86328125</c:v>
                </c:pt>
                <c:pt idx="16709">
                  <c:v>2.86328125</c:v>
                </c:pt>
                <c:pt idx="16710">
                  <c:v>2.86328125</c:v>
                </c:pt>
                <c:pt idx="16711">
                  <c:v>2.86328125</c:v>
                </c:pt>
                <c:pt idx="16712">
                  <c:v>2.86328125</c:v>
                </c:pt>
                <c:pt idx="16713">
                  <c:v>2.86328125</c:v>
                </c:pt>
                <c:pt idx="16714">
                  <c:v>2.86328125</c:v>
                </c:pt>
                <c:pt idx="16715">
                  <c:v>2.86328125</c:v>
                </c:pt>
                <c:pt idx="16716">
                  <c:v>2.86328125</c:v>
                </c:pt>
                <c:pt idx="16717">
                  <c:v>2.86328125</c:v>
                </c:pt>
                <c:pt idx="16718">
                  <c:v>2.86328125</c:v>
                </c:pt>
                <c:pt idx="16719">
                  <c:v>2.86328125</c:v>
                </c:pt>
                <c:pt idx="16720">
                  <c:v>2.86328125</c:v>
                </c:pt>
                <c:pt idx="16721">
                  <c:v>2.86328125</c:v>
                </c:pt>
                <c:pt idx="16722">
                  <c:v>2.86328125</c:v>
                </c:pt>
                <c:pt idx="16723">
                  <c:v>2.86328125</c:v>
                </c:pt>
                <c:pt idx="16724">
                  <c:v>2.86328125</c:v>
                </c:pt>
                <c:pt idx="16725">
                  <c:v>2.86328125</c:v>
                </c:pt>
                <c:pt idx="16726">
                  <c:v>2.86328125</c:v>
                </c:pt>
                <c:pt idx="16727">
                  <c:v>2.86328125</c:v>
                </c:pt>
                <c:pt idx="16728">
                  <c:v>2.86328125</c:v>
                </c:pt>
                <c:pt idx="16729">
                  <c:v>2.86328125</c:v>
                </c:pt>
                <c:pt idx="16730">
                  <c:v>2.86328125</c:v>
                </c:pt>
                <c:pt idx="16731">
                  <c:v>2.86328125</c:v>
                </c:pt>
                <c:pt idx="16732">
                  <c:v>2.86328125</c:v>
                </c:pt>
                <c:pt idx="16733">
                  <c:v>2.86328125</c:v>
                </c:pt>
                <c:pt idx="16734">
                  <c:v>2.86328125</c:v>
                </c:pt>
                <c:pt idx="16735">
                  <c:v>2.86328125</c:v>
                </c:pt>
                <c:pt idx="16736">
                  <c:v>2.86328125</c:v>
                </c:pt>
                <c:pt idx="16737">
                  <c:v>2.86328125</c:v>
                </c:pt>
                <c:pt idx="16738">
                  <c:v>2.86328125</c:v>
                </c:pt>
                <c:pt idx="16739">
                  <c:v>2.86328125</c:v>
                </c:pt>
                <c:pt idx="16740">
                  <c:v>2.86328125</c:v>
                </c:pt>
                <c:pt idx="16741">
                  <c:v>2.86328125</c:v>
                </c:pt>
                <c:pt idx="16742">
                  <c:v>2.86328125</c:v>
                </c:pt>
                <c:pt idx="16743">
                  <c:v>2.86328125</c:v>
                </c:pt>
                <c:pt idx="16744">
                  <c:v>2.86328125</c:v>
                </c:pt>
                <c:pt idx="16745">
                  <c:v>2.86328125</c:v>
                </c:pt>
                <c:pt idx="16746">
                  <c:v>2.86328125</c:v>
                </c:pt>
                <c:pt idx="16747">
                  <c:v>2.86328125</c:v>
                </c:pt>
                <c:pt idx="16748">
                  <c:v>2.86328125</c:v>
                </c:pt>
                <c:pt idx="16749">
                  <c:v>2.86328125</c:v>
                </c:pt>
                <c:pt idx="16750">
                  <c:v>2.86328125</c:v>
                </c:pt>
                <c:pt idx="16751">
                  <c:v>2.86328125</c:v>
                </c:pt>
                <c:pt idx="16752">
                  <c:v>2.86328125</c:v>
                </c:pt>
                <c:pt idx="16753">
                  <c:v>2.86328125</c:v>
                </c:pt>
                <c:pt idx="16754">
                  <c:v>2.86328125</c:v>
                </c:pt>
                <c:pt idx="16755">
                  <c:v>2.86328125</c:v>
                </c:pt>
                <c:pt idx="16756">
                  <c:v>2.86328125</c:v>
                </c:pt>
                <c:pt idx="16757">
                  <c:v>2.86328125</c:v>
                </c:pt>
                <c:pt idx="16758">
                  <c:v>2.86328125</c:v>
                </c:pt>
                <c:pt idx="16759">
                  <c:v>2.86328125</c:v>
                </c:pt>
                <c:pt idx="16760">
                  <c:v>2.86328125</c:v>
                </c:pt>
                <c:pt idx="16761">
                  <c:v>2.86328125</c:v>
                </c:pt>
                <c:pt idx="16762">
                  <c:v>2.86328125</c:v>
                </c:pt>
                <c:pt idx="16763">
                  <c:v>2.86328125</c:v>
                </c:pt>
                <c:pt idx="16764">
                  <c:v>2.86328125</c:v>
                </c:pt>
                <c:pt idx="16765">
                  <c:v>2.86328125</c:v>
                </c:pt>
                <c:pt idx="16766">
                  <c:v>2.86328125</c:v>
                </c:pt>
                <c:pt idx="16767">
                  <c:v>2.86328125</c:v>
                </c:pt>
                <c:pt idx="16768">
                  <c:v>2.86328125</c:v>
                </c:pt>
                <c:pt idx="16769">
                  <c:v>2.86328125</c:v>
                </c:pt>
                <c:pt idx="16770">
                  <c:v>2.86328125</c:v>
                </c:pt>
                <c:pt idx="16771">
                  <c:v>2.86328125</c:v>
                </c:pt>
                <c:pt idx="16772">
                  <c:v>2.86328125</c:v>
                </c:pt>
                <c:pt idx="16773">
                  <c:v>2.86328125</c:v>
                </c:pt>
                <c:pt idx="16774">
                  <c:v>2.86328125</c:v>
                </c:pt>
                <c:pt idx="16775">
                  <c:v>2.86328125</c:v>
                </c:pt>
                <c:pt idx="16776">
                  <c:v>2.86328125</c:v>
                </c:pt>
                <c:pt idx="16777">
                  <c:v>2.86328125</c:v>
                </c:pt>
                <c:pt idx="16778">
                  <c:v>2.86328125</c:v>
                </c:pt>
                <c:pt idx="16779">
                  <c:v>2.86328125</c:v>
                </c:pt>
                <c:pt idx="16780">
                  <c:v>2.86328125</c:v>
                </c:pt>
                <c:pt idx="16781">
                  <c:v>2.86328125</c:v>
                </c:pt>
                <c:pt idx="16782">
                  <c:v>2.86328125</c:v>
                </c:pt>
                <c:pt idx="16783">
                  <c:v>2.86328125</c:v>
                </c:pt>
                <c:pt idx="16784">
                  <c:v>2.86328125</c:v>
                </c:pt>
                <c:pt idx="16785">
                  <c:v>2.86328125</c:v>
                </c:pt>
                <c:pt idx="16786">
                  <c:v>2.86328125</c:v>
                </c:pt>
                <c:pt idx="16787">
                  <c:v>2.86328125</c:v>
                </c:pt>
                <c:pt idx="16788">
                  <c:v>2.86328125</c:v>
                </c:pt>
                <c:pt idx="16789">
                  <c:v>2.86328125</c:v>
                </c:pt>
                <c:pt idx="16790">
                  <c:v>2.86328125</c:v>
                </c:pt>
                <c:pt idx="16791">
                  <c:v>2.86328125</c:v>
                </c:pt>
                <c:pt idx="16792">
                  <c:v>2.86328125</c:v>
                </c:pt>
                <c:pt idx="16793">
                  <c:v>2.86328125</c:v>
                </c:pt>
                <c:pt idx="16794">
                  <c:v>2.86328125</c:v>
                </c:pt>
                <c:pt idx="16795">
                  <c:v>2.86328125</c:v>
                </c:pt>
                <c:pt idx="16796">
                  <c:v>2.86328125</c:v>
                </c:pt>
                <c:pt idx="16797">
                  <c:v>2.86328125</c:v>
                </c:pt>
                <c:pt idx="16798">
                  <c:v>2.86328125</c:v>
                </c:pt>
                <c:pt idx="16799">
                  <c:v>2.86328125</c:v>
                </c:pt>
                <c:pt idx="16800">
                  <c:v>2.86328125</c:v>
                </c:pt>
                <c:pt idx="16801">
                  <c:v>2.86328125</c:v>
                </c:pt>
                <c:pt idx="16802">
                  <c:v>2.86328125</c:v>
                </c:pt>
                <c:pt idx="16803">
                  <c:v>2.86328125</c:v>
                </c:pt>
                <c:pt idx="16804">
                  <c:v>2.86328125</c:v>
                </c:pt>
                <c:pt idx="16805">
                  <c:v>2.86328125</c:v>
                </c:pt>
                <c:pt idx="16806">
                  <c:v>2.86328125</c:v>
                </c:pt>
                <c:pt idx="16807">
                  <c:v>2.86328125</c:v>
                </c:pt>
                <c:pt idx="16808">
                  <c:v>2.86328125</c:v>
                </c:pt>
                <c:pt idx="16809">
                  <c:v>2.86328125</c:v>
                </c:pt>
                <c:pt idx="16810">
                  <c:v>2.86328125</c:v>
                </c:pt>
                <c:pt idx="16811">
                  <c:v>2.86328125</c:v>
                </c:pt>
                <c:pt idx="16812">
                  <c:v>2.86328125</c:v>
                </c:pt>
                <c:pt idx="16813">
                  <c:v>2.86328125</c:v>
                </c:pt>
                <c:pt idx="16814">
                  <c:v>2.86328125</c:v>
                </c:pt>
                <c:pt idx="16815">
                  <c:v>2.86328125</c:v>
                </c:pt>
                <c:pt idx="16816">
                  <c:v>2.86328125</c:v>
                </c:pt>
                <c:pt idx="16817">
                  <c:v>2.86328125</c:v>
                </c:pt>
                <c:pt idx="16818">
                  <c:v>2.86328125</c:v>
                </c:pt>
                <c:pt idx="16819">
                  <c:v>2.86328125</c:v>
                </c:pt>
                <c:pt idx="16820">
                  <c:v>2.86328125</c:v>
                </c:pt>
                <c:pt idx="16821">
                  <c:v>2.86328125</c:v>
                </c:pt>
                <c:pt idx="16822">
                  <c:v>2.86328125</c:v>
                </c:pt>
                <c:pt idx="16823">
                  <c:v>2.86328125</c:v>
                </c:pt>
                <c:pt idx="16824">
                  <c:v>2.86328125</c:v>
                </c:pt>
                <c:pt idx="16825">
                  <c:v>2.86328125</c:v>
                </c:pt>
                <c:pt idx="16826">
                  <c:v>2.86328125</c:v>
                </c:pt>
                <c:pt idx="16827">
                  <c:v>2.86328125</c:v>
                </c:pt>
                <c:pt idx="16828">
                  <c:v>3.23828125</c:v>
                </c:pt>
                <c:pt idx="16829">
                  <c:v>3.23828125</c:v>
                </c:pt>
                <c:pt idx="16830">
                  <c:v>3.23828125</c:v>
                </c:pt>
                <c:pt idx="16831">
                  <c:v>3.23828125</c:v>
                </c:pt>
                <c:pt idx="16832">
                  <c:v>3.23828125</c:v>
                </c:pt>
                <c:pt idx="16833">
                  <c:v>3.23828125</c:v>
                </c:pt>
                <c:pt idx="16834">
                  <c:v>3.23828125</c:v>
                </c:pt>
                <c:pt idx="16835">
                  <c:v>3.23828125</c:v>
                </c:pt>
                <c:pt idx="16836">
                  <c:v>3.23828125</c:v>
                </c:pt>
                <c:pt idx="16837">
                  <c:v>3.23828125</c:v>
                </c:pt>
                <c:pt idx="16838">
                  <c:v>3.23828125</c:v>
                </c:pt>
                <c:pt idx="16839">
                  <c:v>3.23828125</c:v>
                </c:pt>
                <c:pt idx="16840">
                  <c:v>3.23828125</c:v>
                </c:pt>
                <c:pt idx="16841">
                  <c:v>3.23828125</c:v>
                </c:pt>
                <c:pt idx="16842">
                  <c:v>3.23828125</c:v>
                </c:pt>
                <c:pt idx="16843">
                  <c:v>3.23828125</c:v>
                </c:pt>
                <c:pt idx="16844">
                  <c:v>3.23828125</c:v>
                </c:pt>
                <c:pt idx="16845">
                  <c:v>3.23828125</c:v>
                </c:pt>
                <c:pt idx="16846">
                  <c:v>3.23828125</c:v>
                </c:pt>
                <c:pt idx="16847">
                  <c:v>3.23828125</c:v>
                </c:pt>
                <c:pt idx="16848">
                  <c:v>3.23828125</c:v>
                </c:pt>
                <c:pt idx="16849">
                  <c:v>3.23828125</c:v>
                </c:pt>
                <c:pt idx="16850">
                  <c:v>3.23828125</c:v>
                </c:pt>
                <c:pt idx="16851">
                  <c:v>3.23828125</c:v>
                </c:pt>
                <c:pt idx="16852">
                  <c:v>3.23828125</c:v>
                </c:pt>
                <c:pt idx="16853">
                  <c:v>3.23828125</c:v>
                </c:pt>
                <c:pt idx="16854">
                  <c:v>3.23828125</c:v>
                </c:pt>
                <c:pt idx="16855">
                  <c:v>3.23828125</c:v>
                </c:pt>
                <c:pt idx="16856">
                  <c:v>3.23828125</c:v>
                </c:pt>
                <c:pt idx="16857">
                  <c:v>3.23828125</c:v>
                </c:pt>
                <c:pt idx="16858">
                  <c:v>3.23828125</c:v>
                </c:pt>
                <c:pt idx="16859">
                  <c:v>3.23828125</c:v>
                </c:pt>
                <c:pt idx="16860">
                  <c:v>3.23828125</c:v>
                </c:pt>
                <c:pt idx="16861">
                  <c:v>3.23828125</c:v>
                </c:pt>
                <c:pt idx="16862">
                  <c:v>3.23828125</c:v>
                </c:pt>
                <c:pt idx="16863">
                  <c:v>3.23828125</c:v>
                </c:pt>
                <c:pt idx="16864">
                  <c:v>3.23828125</c:v>
                </c:pt>
                <c:pt idx="16865">
                  <c:v>3.23828125</c:v>
                </c:pt>
                <c:pt idx="16866">
                  <c:v>3.23828125</c:v>
                </c:pt>
                <c:pt idx="16867">
                  <c:v>3.23828125</c:v>
                </c:pt>
                <c:pt idx="16868">
                  <c:v>3.23828125</c:v>
                </c:pt>
                <c:pt idx="16869">
                  <c:v>3.23828125</c:v>
                </c:pt>
                <c:pt idx="16870">
                  <c:v>3.23828125</c:v>
                </c:pt>
                <c:pt idx="16871">
                  <c:v>3.23828125</c:v>
                </c:pt>
                <c:pt idx="16872">
                  <c:v>3.23828125</c:v>
                </c:pt>
                <c:pt idx="16873">
                  <c:v>3.23828125</c:v>
                </c:pt>
                <c:pt idx="16874">
                  <c:v>3.23828125</c:v>
                </c:pt>
                <c:pt idx="16875">
                  <c:v>3.23828125</c:v>
                </c:pt>
                <c:pt idx="16876">
                  <c:v>3.23828125</c:v>
                </c:pt>
                <c:pt idx="16877">
                  <c:v>3.23828125</c:v>
                </c:pt>
                <c:pt idx="16878">
                  <c:v>3.23828125</c:v>
                </c:pt>
                <c:pt idx="16879">
                  <c:v>3.23828125</c:v>
                </c:pt>
                <c:pt idx="16880">
                  <c:v>3.23828125</c:v>
                </c:pt>
                <c:pt idx="16881">
                  <c:v>3.23828125</c:v>
                </c:pt>
                <c:pt idx="16882">
                  <c:v>3.23828125</c:v>
                </c:pt>
                <c:pt idx="16883">
                  <c:v>3.23828125</c:v>
                </c:pt>
                <c:pt idx="16884">
                  <c:v>3.23828125</c:v>
                </c:pt>
                <c:pt idx="16885">
                  <c:v>3.23828125</c:v>
                </c:pt>
                <c:pt idx="16886">
                  <c:v>3.23828125</c:v>
                </c:pt>
                <c:pt idx="16887">
                  <c:v>3.23828125</c:v>
                </c:pt>
                <c:pt idx="16888">
                  <c:v>3.23828125</c:v>
                </c:pt>
                <c:pt idx="16889">
                  <c:v>3.23828125</c:v>
                </c:pt>
                <c:pt idx="16890">
                  <c:v>3.23828125</c:v>
                </c:pt>
                <c:pt idx="16891">
                  <c:v>3.23828125</c:v>
                </c:pt>
                <c:pt idx="16892">
                  <c:v>3.23828125</c:v>
                </c:pt>
                <c:pt idx="16893">
                  <c:v>3.23828125</c:v>
                </c:pt>
                <c:pt idx="16894">
                  <c:v>3.23828125</c:v>
                </c:pt>
                <c:pt idx="16895">
                  <c:v>3.23828125</c:v>
                </c:pt>
                <c:pt idx="16896">
                  <c:v>3.23828125</c:v>
                </c:pt>
                <c:pt idx="16897">
                  <c:v>3.23828125</c:v>
                </c:pt>
                <c:pt idx="16898">
                  <c:v>3.23828125</c:v>
                </c:pt>
                <c:pt idx="16899">
                  <c:v>3.23828125</c:v>
                </c:pt>
                <c:pt idx="16900">
                  <c:v>3.23828125</c:v>
                </c:pt>
                <c:pt idx="16901">
                  <c:v>3.23828125</c:v>
                </c:pt>
                <c:pt idx="16902">
                  <c:v>3.23828125</c:v>
                </c:pt>
                <c:pt idx="16903">
                  <c:v>3.23828125</c:v>
                </c:pt>
                <c:pt idx="16904">
                  <c:v>3.23828125</c:v>
                </c:pt>
                <c:pt idx="16905">
                  <c:v>3.23828125</c:v>
                </c:pt>
                <c:pt idx="16906">
                  <c:v>3.23828125</c:v>
                </c:pt>
                <c:pt idx="16907">
                  <c:v>3.23828125</c:v>
                </c:pt>
                <c:pt idx="16908">
                  <c:v>3.23828125</c:v>
                </c:pt>
                <c:pt idx="16909">
                  <c:v>3.23828125</c:v>
                </c:pt>
                <c:pt idx="16910">
                  <c:v>3.23828125</c:v>
                </c:pt>
                <c:pt idx="16911">
                  <c:v>3.23828125</c:v>
                </c:pt>
                <c:pt idx="16912">
                  <c:v>3.23828125</c:v>
                </c:pt>
                <c:pt idx="16913">
                  <c:v>3.23828125</c:v>
                </c:pt>
                <c:pt idx="16914">
                  <c:v>3.23828125</c:v>
                </c:pt>
                <c:pt idx="16915">
                  <c:v>3.23828125</c:v>
                </c:pt>
                <c:pt idx="16916">
                  <c:v>3.23828125</c:v>
                </c:pt>
                <c:pt idx="16917">
                  <c:v>3.23828125</c:v>
                </c:pt>
                <c:pt idx="16918">
                  <c:v>3.23828125</c:v>
                </c:pt>
                <c:pt idx="16919">
                  <c:v>3.23828125</c:v>
                </c:pt>
                <c:pt idx="16920">
                  <c:v>3.23828125</c:v>
                </c:pt>
                <c:pt idx="16921">
                  <c:v>3.23828125</c:v>
                </c:pt>
                <c:pt idx="16922">
                  <c:v>3.23828125</c:v>
                </c:pt>
                <c:pt idx="16923">
                  <c:v>3.23828125</c:v>
                </c:pt>
                <c:pt idx="16924">
                  <c:v>3.23828125</c:v>
                </c:pt>
                <c:pt idx="16925">
                  <c:v>3.23828125</c:v>
                </c:pt>
                <c:pt idx="16926">
                  <c:v>3.23828125</c:v>
                </c:pt>
                <c:pt idx="16927">
                  <c:v>3.23828125</c:v>
                </c:pt>
                <c:pt idx="16928">
                  <c:v>3.23828125</c:v>
                </c:pt>
                <c:pt idx="16929">
                  <c:v>3.23828125</c:v>
                </c:pt>
                <c:pt idx="16930">
                  <c:v>3.23828125</c:v>
                </c:pt>
                <c:pt idx="16931">
                  <c:v>3.30859375</c:v>
                </c:pt>
                <c:pt idx="16932">
                  <c:v>3.30859375</c:v>
                </c:pt>
                <c:pt idx="16933">
                  <c:v>3.30859375</c:v>
                </c:pt>
                <c:pt idx="16934">
                  <c:v>3.30859375</c:v>
                </c:pt>
                <c:pt idx="16935">
                  <c:v>3.30859375</c:v>
                </c:pt>
                <c:pt idx="16936">
                  <c:v>3.30859375</c:v>
                </c:pt>
                <c:pt idx="16937">
                  <c:v>3.30859375</c:v>
                </c:pt>
                <c:pt idx="16938">
                  <c:v>3.30859375</c:v>
                </c:pt>
                <c:pt idx="16939">
                  <c:v>3.30859375</c:v>
                </c:pt>
                <c:pt idx="16940">
                  <c:v>3.30859375</c:v>
                </c:pt>
                <c:pt idx="16941">
                  <c:v>3.30859375</c:v>
                </c:pt>
                <c:pt idx="16942">
                  <c:v>3.30859375</c:v>
                </c:pt>
                <c:pt idx="16943">
                  <c:v>3.30859375</c:v>
                </c:pt>
                <c:pt idx="16944">
                  <c:v>3.30859375</c:v>
                </c:pt>
                <c:pt idx="16945">
                  <c:v>3.30859375</c:v>
                </c:pt>
                <c:pt idx="16946">
                  <c:v>3.30859375</c:v>
                </c:pt>
                <c:pt idx="16947">
                  <c:v>3.30859375</c:v>
                </c:pt>
                <c:pt idx="16948">
                  <c:v>3.30859375</c:v>
                </c:pt>
                <c:pt idx="16949">
                  <c:v>3.30859375</c:v>
                </c:pt>
                <c:pt idx="16950">
                  <c:v>3.30859375</c:v>
                </c:pt>
                <c:pt idx="16951">
                  <c:v>3.30859375</c:v>
                </c:pt>
                <c:pt idx="16952">
                  <c:v>3.30859375</c:v>
                </c:pt>
                <c:pt idx="16953">
                  <c:v>3.30859375</c:v>
                </c:pt>
                <c:pt idx="16954">
                  <c:v>3.30859375</c:v>
                </c:pt>
                <c:pt idx="16955">
                  <c:v>3.30859375</c:v>
                </c:pt>
                <c:pt idx="16956">
                  <c:v>3.30859375</c:v>
                </c:pt>
                <c:pt idx="16957">
                  <c:v>3.30859375</c:v>
                </c:pt>
                <c:pt idx="16958">
                  <c:v>3.30859375</c:v>
                </c:pt>
                <c:pt idx="16959">
                  <c:v>3.30859375</c:v>
                </c:pt>
                <c:pt idx="16960">
                  <c:v>3.30859375</c:v>
                </c:pt>
                <c:pt idx="16961">
                  <c:v>3.30859375</c:v>
                </c:pt>
                <c:pt idx="16962">
                  <c:v>3.30859375</c:v>
                </c:pt>
                <c:pt idx="16963">
                  <c:v>3.30859375</c:v>
                </c:pt>
                <c:pt idx="16964">
                  <c:v>3.30859375</c:v>
                </c:pt>
                <c:pt idx="16965">
                  <c:v>3.30859375</c:v>
                </c:pt>
                <c:pt idx="16966">
                  <c:v>3.30859375</c:v>
                </c:pt>
                <c:pt idx="16967">
                  <c:v>3.30859375</c:v>
                </c:pt>
                <c:pt idx="16968">
                  <c:v>3.30859375</c:v>
                </c:pt>
                <c:pt idx="16969">
                  <c:v>3.30859375</c:v>
                </c:pt>
                <c:pt idx="16970">
                  <c:v>3.30859375</c:v>
                </c:pt>
                <c:pt idx="16971">
                  <c:v>3.30859375</c:v>
                </c:pt>
                <c:pt idx="16972">
                  <c:v>3.30859375</c:v>
                </c:pt>
                <c:pt idx="16973">
                  <c:v>3.30859375</c:v>
                </c:pt>
                <c:pt idx="16974">
                  <c:v>3.30859375</c:v>
                </c:pt>
                <c:pt idx="16975">
                  <c:v>3.30859375</c:v>
                </c:pt>
                <c:pt idx="16976">
                  <c:v>3.30859375</c:v>
                </c:pt>
                <c:pt idx="16977">
                  <c:v>3.30859375</c:v>
                </c:pt>
                <c:pt idx="16978">
                  <c:v>3.30859375</c:v>
                </c:pt>
                <c:pt idx="16979">
                  <c:v>3.30859375</c:v>
                </c:pt>
                <c:pt idx="16980">
                  <c:v>3.30859375</c:v>
                </c:pt>
                <c:pt idx="16981">
                  <c:v>3.30859375</c:v>
                </c:pt>
                <c:pt idx="16982">
                  <c:v>3.30859375</c:v>
                </c:pt>
                <c:pt idx="16983">
                  <c:v>3.30859375</c:v>
                </c:pt>
                <c:pt idx="16984">
                  <c:v>3.30859375</c:v>
                </c:pt>
                <c:pt idx="16985">
                  <c:v>3.30859375</c:v>
                </c:pt>
                <c:pt idx="16986">
                  <c:v>3.30859375</c:v>
                </c:pt>
                <c:pt idx="16987">
                  <c:v>3.30859375</c:v>
                </c:pt>
                <c:pt idx="16988">
                  <c:v>3.30859375</c:v>
                </c:pt>
                <c:pt idx="16989">
                  <c:v>3.30859375</c:v>
                </c:pt>
                <c:pt idx="16990">
                  <c:v>3.30859375</c:v>
                </c:pt>
                <c:pt idx="16991">
                  <c:v>3.30859375</c:v>
                </c:pt>
                <c:pt idx="16992">
                  <c:v>3.30859375</c:v>
                </c:pt>
                <c:pt idx="16993">
                  <c:v>3.30859375</c:v>
                </c:pt>
                <c:pt idx="16994">
                  <c:v>3.30859375</c:v>
                </c:pt>
                <c:pt idx="16995">
                  <c:v>3.30859375</c:v>
                </c:pt>
                <c:pt idx="16996">
                  <c:v>3.30859375</c:v>
                </c:pt>
                <c:pt idx="16997">
                  <c:v>3.30859375</c:v>
                </c:pt>
                <c:pt idx="16998">
                  <c:v>3.30859375</c:v>
                </c:pt>
                <c:pt idx="16999">
                  <c:v>3.30859375</c:v>
                </c:pt>
                <c:pt idx="17000">
                  <c:v>3.30859375</c:v>
                </c:pt>
                <c:pt idx="17001">
                  <c:v>3.30859375</c:v>
                </c:pt>
                <c:pt idx="17002">
                  <c:v>3.30859375</c:v>
                </c:pt>
                <c:pt idx="17003">
                  <c:v>3.30859375</c:v>
                </c:pt>
                <c:pt idx="17004">
                  <c:v>3.30859375</c:v>
                </c:pt>
                <c:pt idx="17005">
                  <c:v>3.30859375</c:v>
                </c:pt>
                <c:pt idx="17006">
                  <c:v>3.30859375</c:v>
                </c:pt>
                <c:pt idx="17007">
                  <c:v>3.30859375</c:v>
                </c:pt>
                <c:pt idx="17008">
                  <c:v>3.30859375</c:v>
                </c:pt>
                <c:pt idx="17009">
                  <c:v>3.30859375</c:v>
                </c:pt>
                <c:pt idx="17010">
                  <c:v>3.30859375</c:v>
                </c:pt>
                <c:pt idx="17011">
                  <c:v>3.30859375</c:v>
                </c:pt>
                <c:pt idx="17012">
                  <c:v>3.30859375</c:v>
                </c:pt>
                <c:pt idx="17013">
                  <c:v>3.30859375</c:v>
                </c:pt>
                <c:pt idx="17014">
                  <c:v>3.30859375</c:v>
                </c:pt>
                <c:pt idx="17015">
                  <c:v>3.30859375</c:v>
                </c:pt>
                <c:pt idx="17016">
                  <c:v>3.30859375</c:v>
                </c:pt>
                <c:pt idx="17017">
                  <c:v>3.30859375</c:v>
                </c:pt>
                <c:pt idx="17018">
                  <c:v>3.30859375</c:v>
                </c:pt>
                <c:pt idx="17019">
                  <c:v>3.30859375</c:v>
                </c:pt>
                <c:pt idx="17020">
                  <c:v>3.30859375</c:v>
                </c:pt>
                <c:pt idx="17021">
                  <c:v>3.30859375</c:v>
                </c:pt>
                <c:pt idx="17022">
                  <c:v>3.30859375</c:v>
                </c:pt>
                <c:pt idx="17023">
                  <c:v>3.30859375</c:v>
                </c:pt>
                <c:pt idx="17024">
                  <c:v>3.30859375</c:v>
                </c:pt>
                <c:pt idx="17025">
                  <c:v>3.37109375</c:v>
                </c:pt>
                <c:pt idx="17026">
                  <c:v>3.37109375</c:v>
                </c:pt>
                <c:pt idx="17027">
                  <c:v>3.37109375</c:v>
                </c:pt>
                <c:pt idx="17028">
                  <c:v>3.37109375</c:v>
                </c:pt>
                <c:pt idx="17029">
                  <c:v>3.37109375</c:v>
                </c:pt>
                <c:pt idx="17030">
                  <c:v>3.37109375</c:v>
                </c:pt>
                <c:pt idx="17031">
                  <c:v>3.37109375</c:v>
                </c:pt>
                <c:pt idx="17032">
                  <c:v>3.37109375</c:v>
                </c:pt>
                <c:pt idx="17033">
                  <c:v>3.37109375</c:v>
                </c:pt>
                <c:pt idx="17034">
                  <c:v>3.37109375</c:v>
                </c:pt>
                <c:pt idx="17035">
                  <c:v>3.37109375</c:v>
                </c:pt>
                <c:pt idx="17036">
                  <c:v>3.37109375</c:v>
                </c:pt>
                <c:pt idx="17037">
                  <c:v>3.37109375</c:v>
                </c:pt>
                <c:pt idx="17038">
                  <c:v>3.37109375</c:v>
                </c:pt>
                <c:pt idx="17039">
                  <c:v>3.37109375</c:v>
                </c:pt>
                <c:pt idx="17040">
                  <c:v>3.37109375</c:v>
                </c:pt>
                <c:pt idx="17041">
                  <c:v>3.37109375</c:v>
                </c:pt>
                <c:pt idx="17042">
                  <c:v>3.37109375</c:v>
                </c:pt>
                <c:pt idx="17043">
                  <c:v>3.37109375</c:v>
                </c:pt>
                <c:pt idx="17044">
                  <c:v>3.37109375</c:v>
                </c:pt>
                <c:pt idx="17045">
                  <c:v>3.37109375</c:v>
                </c:pt>
                <c:pt idx="17046">
                  <c:v>3.37109375</c:v>
                </c:pt>
                <c:pt idx="17047">
                  <c:v>3.37109375</c:v>
                </c:pt>
                <c:pt idx="17048">
                  <c:v>3.37109375</c:v>
                </c:pt>
                <c:pt idx="17049">
                  <c:v>3.37109375</c:v>
                </c:pt>
                <c:pt idx="17050">
                  <c:v>3.37109375</c:v>
                </c:pt>
                <c:pt idx="17051">
                  <c:v>3.37109375</c:v>
                </c:pt>
                <c:pt idx="17052">
                  <c:v>3.37109375</c:v>
                </c:pt>
                <c:pt idx="17053">
                  <c:v>3.37109375</c:v>
                </c:pt>
                <c:pt idx="17054">
                  <c:v>3.37109375</c:v>
                </c:pt>
                <c:pt idx="17055">
                  <c:v>3.37109375</c:v>
                </c:pt>
                <c:pt idx="17056">
                  <c:v>3.37109375</c:v>
                </c:pt>
                <c:pt idx="17057">
                  <c:v>3.37109375</c:v>
                </c:pt>
                <c:pt idx="17058">
                  <c:v>3.37109375</c:v>
                </c:pt>
                <c:pt idx="17059">
                  <c:v>3.37109375</c:v>
                </c:pt>
                <c:pt idx="17060">
                  <c:v>3.37109375</c:v>
                </c:pt>
                <c:pt idx="17061">
                  <c:v>3.37109375</c:v>
                </c:pt>
                <c:pt idx="17062">
                  <c:v>3.37109375</c:v>
                </c:pt>
                <c:pt idx="17063">
                  <c:v>3.37109375</c:v>
                </c:pt>
                <c:pt idx="17064">
                  <c:v>3.37109375</c:v>
                </c:pt>
                <c:pt idx="17065">
                  <c:v>3.37109375</c:v>
                </c:pt>
                <c:pt idx="17066">
                  <c:v>3.37109375</c:v>
                </c:pt>
                <c:pt idx="17067">
                  <c:v>3.37109375</c:v>
                </c:pt>
                <c:pt idx="17068">
                  <c:v>3.37109375</c:v>
                </c:pt>
                <c:pt idx="17069">
                  <c:v>3.37109375</c:v>
                </c:pt>
                <c:pt idx="17070">
                  <c:v>3.37109375</c:v>
                </c:pt>
                <c:pt idx="17071">
                  <c:v>3.37109375</c:v>
                </c:pt>
                <c:pt idx="17072">
                  <c:v>3.37109375</c:v>
                </c:pt>
                <c:pt idx="17073">
                  <c:v>3.37109375</c:v>
                </c:pt>
                <c:pt idx="17074">
                  <c:v>3.37109375</c:v>
                </c:pt>
                <c:pt idx="17075">
                  <c:v>3.37109375</c:v>
                </c:pt>
                <c:pt idx="17076">
                  <c:v>3.37109375</c:v>
                </c:pt>
                <c:pt idx="17077">
                  <c:v>3.37109375</c:v>
                </c:pt>
                <c:pt idx="17078">
                  <c:v>3.37109375</c:v>
                </c:pt>
                <c:pt idx="17079">
                  <c:v>3.37109375</c:v>
                </c:pt>
                <c:pt idx="17080">
                  <c:v>3.37109375</c:v>
                </c:pt>
                <c:pt idx="17081">
                  <c:v>3.37109375</c:v>
                </c:pt>
                <c:pt idx="17082">
                  <c:v>3.37109375</c:v>
                </c:pt>
                <c:pt idx="17083">
                  <c:v>3.37109375</c:v>
                </c:pt>
                <c:pt idx="17084">
                  <c:v>3.37109375</c:v>
                </c:pt>
                <c:pt idx="17085">
                  <c:v>3.37109375</c:v>
                </c:pt>
                <c:pt idx="17086">
                  <c:v>3.37109375</c:v>
                </c:pt>
                <c:pt idx="17087">
                  <c:v>3.37109375</c:v>
                </c:pt>
                <c:pt idx="17088">
                  <c:v>3.37109375</c:v>
                </c:pt>
                <c:pt idx="17089">
                  <c:v>3.37109375</c:v>
                </c:pt>
                <c:pt idx="17090">
                  <c:v>3.37109375</c:v>
                </c:pt>
                <c:pt idx="17091">
                  <c:v>3.37109375</c:v>
                </c:pt>
                <c:pt idx="17092">
                  <c:v>3.37109375</c:v>
                </c:pt>
                <c:pt idx="17093">
                  <c:v>3.37109375</c:v>
                </c:pt>
                <c:pt idx="17094">
                  <c:v>3.37109375</c:v>
                </c:pt>
                <c:pt idx="17095">
                  <c:v>3.37109375</c:v>
                </c:pt>
                <c:pt idx="17096">
                  <c:v>3.37109375</c:v>
                </c:pt>
                <c:pt idx="17097">
                  <c:v>3.37109375</c:v>
                </c:pt>
                <c:pt idx="17098">
                  <c:v>3.37109375</c:v>
                </c:pt>
                <c:pt idx="17099">
                  <c:v>3.37109375</c:v>
                </c:pt>
                <c:pt idx="17100">
                  <c:v>3.37109375</c:v>
                </c:pt>
                <c:pt idx="17101">
                  <c:v>3.37109375</c:v>
                </c:pt>
                <c:pt idx="17102">
                  <c:v>3.37109375</c:v>
                </c:pt>
                <c:pt idx="17103">
                  <c:v>3.37109375</c:v>
                </c:pt>
                <c:pt idx="17104">
                  <c:v>3.37109375</c:v>
                </c:pt>
                <c:pt idx="17105">
                  <c:v>3.37109375</c:v>
                </c:pt>
                <c:pt idx="17106">
                  <c:v>3.37109375</c:v>
                </c:pt>
                <c:pt idx="17107">
                  <c:v>3.37109375</c:v>
                </c:pt>
                <c:pt idx="17108">
                  <c:v>3.37109375</c:v>
                </c:pt>
                <c:pt idx="17109">
                  <c:v>3.37109375</c:v>
                </c:pt>
                <c:pt idx="17110">
                  <c:v>3.37109375</c:v>
                </c:pt>
                <c:pt idx="17111">
                  <c:v>3.37109375</c:v>
                </c:pt>
                <c:pt idx="17112">
                  <c:v>3.37109375</c:v>
                </c:pt>
                <c:pt idx="17113">
                  <c:v>3.41015625</c:v>
                </c:pt>
                <c:pt idx="17114">
                  <c:v>3.41015625</c:v>
                </c:pt>
                <c:pt idx="17115">
                  <c:v>3.41015625</c:v>
                </c:pt>
                <c:pt idx="17116">
                  <c:v>3.41015625</c:v>
                </c:pt>
                <c:pt idx="17117">
                  <c:v>3.41015625</c:v>
                </c:pt>
                <c:pt idx="17118">
                  <c:v>3.41015625</c:v>
                </c:pt>
                <c:pt idx="17119">
                  <c:v>3.41015625</c:v>
                </c:pt>
                <c:pt idx="17120">
                  <c:v>3.41015625</c:v>
                </c:pt>
                <c:pt idx="17121">
                  <c:v>3.41015625</c:v>
                </c:pt>
                <c:pt idx="17122">
                  <c:v>3.41015625</c:v>
                </c:pt>
                <c:pt idx="17123">
                  <c:v>3.41015625</c:v>
                </c:pt>
                <c:pt idx="17124">
                  <c:v>3.41015625</c:v>
                </c:pt>
                <c:pt idx="17125">
                  <c:v>3.41015625</c:v>
                </c:pt>
                <c:pt idx="17126">
                  <c:v>3.41015625</c:v>
                </c:pt>
                <c:pt idx="17127">
                  <c:v>3.41015625</c:v>
                </c:pt>
                <c:pt idx="17128">
                  <c:v>3.41015625</c:v>
                </c:pt>
                <c:pt idx="17129">
                  <c:v>3.41015625</c:v>
                </c:pt>
                <c:pt idx="17130">
                  <c:v>3.41015625</c:v>
                </c:pt>
                <c:pt idx="17131">
                  <c:v>3.41015625</c:v>
                </c:pt>
                <c:pt idx="17132">
                  <c:v>3.41015625</c:v>
                </c:pt>
                <c:pt idx="17133">
                  <c:v>3.41015625</c:v>
                </c:pt>
                <c:pt idx="17134">
                  <c:v>3.41015625</c:v>
                </c:pt>
                <c:pt idx="17135">
                  <c:v>3.41015625</c:v>
                </c:pt>
                <c:pt idx="17136">
                  <c:v>3.41015625</c:v>
                </c:pt>
                <c:pt idx="17137">
                  <c:v>3.41015625</c:v>
                </c:pt>
                <c:pt idx="17138">
                  <c:v>3.41015625</c:v>
                </c:pt>
                <c:pt idx="17139">
                  <c:v>3.41015625</c:v>
                </c:pt>
                <c:pt idx="17140">
                  <c:v>3.41015625</c:v>
                </c:pt>
                <c:pt idx="17141">
                  <c:v>3.41015625</c:v>
                </c:pt>
                <c:pt idx="17142">
                  <c:v>3.41015625</c:v>
                </c:pt>
                <c:pt idx="17143">
                  <c:v>3.41015625</c:v>
                </c:pt>
                <c:pt idx="17144">
                  <c:v>3.41015625</c:v>
                </c:pt>
                <c:pt idx="17145">
                  <c:v>3.41015625</c:v>
                </c:pt>
                <c:pt idx="17146">
                  <c:v>3.41015625</c:v>
                </c:pt>
                <c:pt idx="17147">
                  <c:v>3.41015625</c:v>
                </c:pt>
                <c:pt idx="17148">
                  <c:v>3.41015625</c:v>
                </c:pt>
                <c:pt idx="17149">
                  <c:v>3.41015625</c:v>
                </c:pt>
                <c:pt idx="17150">
                  <c:v>3.41015625</c:v>
                </c:pt>
                <c:pt idx="17151">
                  <c:v>3.41015625</c:v>
                </c:pt>
                <c:pt idx="17152">
                  <c:v>3.41015625</c:v>
                </c:pt>
                <c:pt idx="17153">
                  <c:v>3.41015625</c:v>
                </c:pt>
                <c:pt idx="17154">
                  <c:v>3.41015625</c:v>
                </c:pt>
                <c:pt idx="17155">
                  <c:v>3.41015625</c:v>
                </c:pt>
                <c:pt idx="17156">
                  <c:v>3.41015625</c:v>
                </c:pt>
                <c:pt idx="17157">
                  <c:v>3.41015625</c:v>
                </c:pt>
                <c:pt idx="17158">
                  <c:v>3.41015625</c:v>
                </c:pt>
                <c:pt idx="17159">
                  <c:v>3.41015625</c:v>
                </c:pt>
                <c:pt idx="17160">
                  <c:v>3.41015625</c:v>
                </c:pt>
                <c:pt idx="17161">
                  <c:v>3.41015625</c:v>
                </c:pt>
                <c:pt idx="17162">
                  <c:v>3.41015625</c:v>
                </c:pt>
                <c:pt idx="17163">
                  <c:v>3.41015625</c:v>
                </c:pt>
                <c:pt idx="17164">
                  <c:v>3.41015625</c:v>
                </c:pt>
                <c:pt idx="17165">
                  <c:v>3.41015625</c:v>
                </c:pt>
                <c:pt idx="17166">
                  <c:v>3.41015625</c:v>
                </c:pt>
                <c:pt idx="17167">
                  <c:v>3.41015625</c:v>
                </c:pt>
                <c:pt idx="17168">
                  <c:v>3.41015625</c:v>
                </c:pt>
                <c:pt idx="17169">
                  <c:v>3.41015625</c:v>
                </c:pt>
                <c:pt idx="17170">
                  <c:v>3.41015625</c:v>
                </c:pt>
                <c:pt idx="17171">
                  <c:v>3.41015625</c:v>
                </c:pt>
                <c:pt idx="17172">
                  <c:v>3.41015625</c:v>
                </c:pt>
                <c:pt idx="17173">
                  <c:v>3.41015625</c:v>
                </c:pt>
                <c:pt idx="17174">
                  <c:v>3.41015625</c:v>
                </c:pt>
                <c:pt idx="17175">
                  <c:v>3.41015625</c:v>
                </c:pt>
                <c:pt idx="17176">
                  <c:v>3.41015625</c:v>
                </c:pt>
                <c:pt idx="17177">
                  <c:v>3.41015625</c:v>
                </c:pt>
                <c:pt idx="17178">
                  <c:v>3.41015625</c:v>
                </c:pt>
                <c:pt idx="17179">
                  <c:v>3.41015625</c:v>
                </c:pt>
                <c:pt idx="17180">
                  <c:v>3.41015625</c:v>
                </c:pt>
                <c:pt idx="17181">
                  <c:v>3.41015625</c:v>
                </c:pt>
                <c:pt idx="17182">
                  <c:v>3.41015625</c:v>
                </c:pt>
                <c:pt idx="17183">
                  <c:v>3.41015625</c:v>
                </c:pt>
                <c:pt idx="17184">
                  <c:v>3.41015625</c:v>
                </c:pt>
                <c:pt idx="17185">
                  <c:v>3.41015625</c:v>
                </c:pt>
                <c:pt idx="17186">
                  <c:v>3.41015625</c:v>
                </c:pt>
                <c:pt idx="17187">
                  <c:v>3.41015625</c:v>
                </c:pt>
                <c:pt idx="17188">
                  <c:v>3.41015625</c:v>
                </c:pt>
                <c:pt idx="17189">
                  <c:v>3.41015625</c:v>
                </c:pt>
                <c:pt idx="17190">
                  <c:v>3.41015625</c:v>
                </c:pt>
                <c:pt idx="17191">
                  <c:v>3.41015625</c:v>
                </c:pt>
                <c:pt idx="17192">
                  <c:v>3.41015625</c:v>
                </c:pt>
                <c:pt idx="17193">
                  <c:v>3.41015625</c:v>
                </c:pt>
                <c:pt idx="17194">
                  <c:v>3.41015625</c:v>
                </c:pt>
                <c:pt idx="17195">
                  <c:v>3.41015625</c:v>
                </c:pt>
                <c:pt idx="17196">
                  <c:v>3.41015625</c:v>
                </c:pt>
                <c:pt idx="17197">
                  <c:v>3.41015625</c:v>
                </c:pt>
                <c:pt idx="17198">
                  <c:v>3.41015625</c:v>
                </c:pt>
                <c:pt idx="17199">
                  <c:v>3.41015625</c:v>
                </c:pt>
                <c:pt idx="17200">
                  <c:v>3.41015625</c:v>
                </c:pt>
                <c:pt idx="17201">
                  <c:v>3.41015625</c:v>
                </c:pt>
                <c:pt idx="17202">
                  <c:v>3.41015625</c:v>
                </c:pt>
                <c:pt idx="17203">
                  <c:v>3.41015625</c:v>
                </c:pt>
                <c:pt idx="17204">
                  <c:v>3.41015625</c:v>
                </c:pt>
                <c:pt idx="17205">
                  <c:v>3.41015625</c:v>
                </c:pt>
                <c:pt idx="17206">
                  <c:v>3.41015625</c:v>
                </c:pt>
                <c:pt idx="17207">
                  <c:v>3.41015625</c:v>
                </c:pt>
                <c:pt idx="17208">
                  <c:v>3.41015625</c:v>
                </c:pt>
                <c:pt idx="17209">
                  <c:v>3.5859375</c:v>
                </c:pt>
                <c:pt idx="17210">
                  <c:v>3.5859375</c:v>
                </c:pt>
                <c:pt idx="17211">
                  <c:v>3.5859375</c:v>
                </c:pt>
                <c:pt idx="17212">
                  <c:v>3.5859375</c:v>
                </c:pt>
                <c:pt idx="17213">
                  <c:v>3.5859375</c:v>
                </c:pt>
                <c:pt idx="17214">
                  <c:v>3.5859375</c:v>
                </c:pt>
                <c:pt idx="17215">
                  <c:v>3.5859375</c:v>
                </c:pt>
                <c:pt idx="17216">
                  <c:v>3.5859375</c:v>
                </c:pt>
                <c:pt idx="17217">
                  <c:v>3.5859375</c:v>
                </c:pt>
                <c:pt idx="17218">
                  <c:v>3.5859375</c:v>
                </c:pt>
                <c:pt idx="17219">
                  <c:v>3.5859375</c:v>
                </c:pt>
                <c:pt idx="17220">
                  <c:v>3.5859375</c:v>
                </c:pt>
                <c:pt idx="17221">
                  <c:v>3.5859375</c:v>
                </c:pt>
                <c:pt idx="17222">
                  <c:v>3.5859375</c:v>
                </c:pt>
                <c:pt idx="17223">
                  <c:v>3.5859375</c:v>
                </c:pt>
                <c:pt idx="17224">
                  <c:v>3.5859375</c:v>
                </c:pt>
                <c:pt idx="17225">
                  <c:v>3.5859375</c:v>
                </c:pt>
                <c:pt idx="17226">
                  <c:v>3.5859375</c:v>
                </c:pt>
                <c:pt idx="17227">
                  <c:v>3.5859375</c:v>
                </c:pt>
                <c:pt idx="17228">
                  <c:v>3.5859375</c:v>
                </c:pt>
                <c:pt idx="17229">
                  <c:v>3.5859375</c:v>
                </c:pt>
                <c:pt idx="17230">
                  <c:v>3.5859375</c:v>
                </c:pt>
                <c:pt idx="17231">
                  <c:v>3.5859375</c:v>
                </c:pt>
                <c:pt idx="17232">
                  <c:v>3.5859375</c:v>
                </c:pt>
                <c:pt idx="17233">
                  <c:v>3.5859375</c:v>
                </c:pt>
                <c:pt idx="17234">
                  <c:v>3.5859375</c:v>
                </c:pt>
                <c:pt idx="17235">
                  <c:v>3.5859375</c:v>
                </c:pt>
                <c:pt idx="17236">
                  <c:v>3.5859375</c:v>
                </c:pt>
                <c:pt idx="17237">
                  <c:v>3.5859375</c:v>
                </c:pt>
                <c:pt idx="17238">
                  <c:v>3.5859375</c:v>
                </c:pt>
                <c:pt idx="17239">
                  <c:v>3.5859375</c:v>
                </c:pt>
                <c:pt idx="17240">
                  <c:v>3.5859375</c:v>
                </c:pt>
                <c:pt idx="17241">
                  <c:v>3.5859375</c:v>
                </c:pt>
                <c:pt idx="17242">
                  <c:v>3.5859375</c:v>
                </c:pt>
                <c:pt idx="17243">
                  <c:v>3.5859375</c:v>
                </c:pt>
                <c:pt idx="17244">
                  <c:v>3.5859375</c:v>
                </c:pt>
                <c:pt idx="17245">
                  <c:v>3.5859375</c:v>
                </c:pt>
                <c:pt idx="17246">
                  <c:v>3.5859375</c:v>
                </c:pt>
                <c:pt idx="17247">
                  <c:v>3.5859375</c:v>
                </c:pt>
                <c:pt idx="17248">
                  <c:v>3.5859375</c:v>
                </c:pt>
                <c:pt idx="17249">
                  <c:v>3.5859375</c:v>
                </c:pt>
                <c:pt idx="17250">
                  <c:v>3.5859375</c:v>
                </c:pt>
                <c:pt idx="17251">
                  <c:v>3.5859375</c:v>
                </c:pt>
                <c:pt idx="17252">
                  <c:v>3.5859375</c:v>
                </c:pt>
                <c:pt idx="17253">
                  <c:v>3.5859375</c:v>
                </c:pt>
                <c:pt idx="17254">
                  <c:v>3.5859375</c:v>
                </c:pt>
                <c:pt idx="17255">
                  <c:v>3.5859375</c:v>
                </c:pt>
                <c:pt idx="17256">
                  <c:v>3.5859375</c:v>
                </c:pt>
                <c:pt idx="17257">
                  <c:v>3.5859375</c:v>
                </c:pt>
                <c:pt idx="17258">
                  <c:v>3.5859375</c:v>
                </c:pt>
                <c:pt idx="17259">
                  <c:v>3.5859375</c:v>
                </c:pt>
                <c:pt idx="17260">
                  <c:v>3.5859375</c:v>
                </c:pt>
                <c:pt idx="17261">
                  <c:v>3.5859375</c:v>
                </c:pt>
                <c:pt idx="17262">
                  <c:v>3.5859375</c:v>
                </c:pt>
                <c:pt idx="17263">
                  <c:v>3.5859375</c:v>
                </c:pt>
                <c:pt idx="17264">
                  <c:v>3.5859375</c:v>
                </c:pt>
                <c:pt idx="17265">
                  <c:v>3.5859375</c:v>
                </c:pt>
                <c:pt idx="17266">
                  <c:v>3.5859375</c:v>
                </c:pt>
                <c:pt idx="17267">
                  <c:v>3.5859375</c:v>
                </c:pt>
                <c:pt idx="17268">
                  <c:v>3.5859375</c:v>
                </c:pt>
                <c:pt idx="17269">
                  <c:v>3.5859375</c:v>
                </c:pt>
                <c:pt idx="17270">
                  <c:v>3.5859375</c:v>
                </c:pt>
                <c:pt idx="17271">
                  <c:v>3.5859375</c:v>
                </c:pt>
                <c:pt idx="17272">
                  <c:v>3.5859375</c:v>
                </c:pt>
                <c:pt idx="17273">
                  <c:v>3.5859375</c:v>
                </c:pt>
                <c:pt idx="17274">
                  <c:v>3.5859375</c:v>
                </c:pt>
                <c:pt idx="17275">
                  <c:v>3.5859375</c:v>
                </c:pt>
                <c:pt idx="17276">
                  <c:v>3.5859375</c:v>
                </c:pt>
                <c:pt idx="17277">
                  <c:v>3.5859375</c:v>
                </c:pt>
                <c:pt idx="17278">
                  <c:v>3.5859375</c:v>
                </c:pt>
                <c:pt idx="17279">
                  <c:v>3.5859375</c:v>
                </c:pt>
                <c:pt idx="17280">
                  <c:v>3.5859375</c:v>
                </c:pt>
                <c:pt idx="17281">
                  <c:v>3.5859375</c:v>
                </c:pt>
                <c:pt idx="17282">
                  <c:v>3.5859375</c:v>
                </c:pt>
                <c:pt idx="17283">
                  <c:v>3.5859375</c:v>
                </c:pt>
                <c:pt idx="17284">
                  <c:v>3.5859375</c:v>
                </c:pt>
                <c:pt idx="17285">
                  <c:v>3.5859375</c:v>
                </c:pt>
                <c:pt idx="17286">
                  <c:v>3.5859375</c:v>
                </c:pt>
                <c:pt idx="17287">
                  <c:v>3.5859375</c:v>
                </c:pt>
                <c:pt idx="17288">
                  <c:v>3.5859375</c:v>
                </c:pt>
                <c:pt idx="17289">
                  <c:v>3.5859375</c:v>
                </c:pt>
                <c:pt idx="17290">
                  <c:v>3.5859375</c:v>
                </c:pt>
                <c:pt idx="17291">
                  <c:v>3.5859375</c:v>
                </c:pt>
                <c:pt idx="17292">
                  <c:v>3.5859375</c:v>
                </c:pt>
                <c:pt idx="17293">
                  <c:v>3.5859375</c:v>
                </c:pt>
                <c:pt idx="17294">
                  <c:v>3.5859375</c:v>
                </c:pt>
                <c:pt idx="17295">
                  <c:v>3.5859375</c:v>
                </c:pt>
                <c:pt idx="17296">
                  <c:v>3.5859375</c:v>
                </c:pt>
                <c:pt idx="17297">
                  <c:v>3.5859375</c:v>
                </c:pt>
                <c:pt idx="17298">
                  <c:v>3.5859375</c:v>
                </c:pt>
                <c:pt idx="17299">
                  <c:v>3.5859375</c:v>
                </c:pt>
                <c:pt idx="17300">
                  <c:v>3.5859375</c:v>
                </c:pt>
                <c:pt idx="17301">
                  <c:v>3.5859375</c:v>
                </c:pt>
                <c:pt idx="17302">
                  <c:v>3.5859375</c:v>
                </c:pt>
                <c:pt idx="17303">
                  <c:v>3.5859375</c:v>
                </c:pt>
                <c:pt idx="17304">
                  <c:v>3.5859375</c:v>
                </c:pt>
                <c:pt idx="17305">
                  <c:v>3.5859375</c:v>
                </c:pt>
                <c:pt idx="17306">
                  <c:v>3.5859375</c:v>
                </c:pt>
                <c:pt idx="17307">
                  <c:v>3.5859375</c:v>
                </c:pt>
                <c:pt idx="17308">
                  <c:v>3.5859375</c:v>
                </c:pt>
                <c:pt idx="17309">
                  <c:v>3.5859375</c:v>
                </c:pt>
                <c:pt idx="17310">
                  <c:v>3.5859375</c:v>
                </c:pt>
                <c:pt idx="17311">
                  <c:v>3.5859375</c:v>
                </c:pt>
                <c:pt idx="17312">
                  <c:v>3.5859375</c:v>
                </c:pt>
                <c:pt idx="17313">
                  <c:v>3.5859375</c:v>
                </c:pt>
                <c:pt idx="17314">
                  <c:v>3.5859375</c:v>
                </c:pt>
                <c:pt idx="17315">
                  <c:v>3.5859375</c:v>
                </c:pt>
                <c:pt idx="17316">
                  <c:v>3.5859375</c:v>
                </c:pt>
                <c:pt idx="17317">
                  <c:v>3.5859375</c:v>
                </c:pt>
                <c:pt idx="17318">
                  <c:v>3.8046875</c:v>
                </c:pt>
                <c:pt idx="17319">
                  <c:v>3.8046875</c:v>
                </c:pt>
                <c:pt idx="17320">
                  <c:v>3.8046875</c:v>
                </c:pt>
                <c:pt idx="17321">
                  <c:v>3.8046875</c:v>
                </c:pt>
                <c:pt idx="17322">
                  <c:v>3.8046875</c:v>
                </c:pt>
                <c:pt idx="17323">
                  <c:v>3.8046875</c:v>
                </c:pt>
                <c:pt idx="17324">
                  <c:v>3.8046875</c:v>
                </c:pt>
                <c:pt idx="17325">
                  <c:v>3.8046875</c:v>
                </c:pt>
                <c:pt idx="17326">
                  <c:v>3.8046875</c:v>
                </c:pt>
                <c:pt idx="17327">
                  <c:v>3.8046875</c:v>
                </c:pt>
                <c:pt idx="17328">
                  <c:v>3.8046875</c:v>
                </c:pt>
                <c:pt idx="17329">
                  <c:v>3.8046875</c:v>
                </c:pt>
                <c:pt idx="17330">
                  <c:v>3.8046875</c:v>
                </c:pt>
                <c:pt idx="17331">
                  <c:v>3.8046875</c:v>
                </c:pt>
                <c:pt idx="17332">
                  <c:v>3.8046875</c:v>
                </c:pt>
                <c:pt idx="17333">
                  <c:v>3.8046875</c:v>
                </c:pt>
                <c:pt idx="17334">
                  <c:v>3.8046875</c:v>
                </c:pt>
                <c:pt idx="17335">
                  <c:v>3.8046875</c:v>
                </c:pt>
                <c:pt idx="17336">
                  <c:v>3.8046875</c:v>
                </c:pt>
                <c:pt idx="17337">
                  <c:v>3.8046875</c:v>
                </c:pt>
                <c:pt idx="17338">
                  <c:v>3.8046875</c:v>
                </c:pt>
                <c:pt idx="17339">
                  <c:v>3.8046875</c:v>
                </c:pt>
                <c:pt idx="17340">
                  <c:v>3.8046875</c:v>
                </c:pt>
                <c:pt idx="17341">
                  <c:v>3.8046875</c:v>
                </c:pt>
                <c:pt idx="17342">
                  <c:v>3.8046875</c:v>
                </c:pt>
                <c:pt idx="17343">
                  <c:v>3.8046875</c:v>
                </c:pt>
                <c:pt idx="17344">
                  <c:v>3.8046875</c:v>
                </c:pt>
                <c:pt idx="17345">
                  <c:v>3.8046875</c:v>
                </c:pt>
                <c:pt idx="17346">
                  <c:v>3.8046875</c:v>
                </c:pt>
                <c:pt idx="17347">
                  <c:v>3.8046875</c:v>
                </c:pt>
                <c:pt idx="17348">
                  <c:v>3.8046875</c:v>
                </c:pt>
                <c:pt idx="17349">
                  <c:v>3.8046875</c:v>
                </c:pt>
                <c:pt idx="17350">
                  <c:v>3.8046875</c:v>
                </c:pt>
                <c:pt idx="17351">
                  <c:v>3.8046875</c:v>
                </c:pt>
                <c:pt idx="17352">
                  <c:v>3.8046875</c:v>
                </c:pt>
                <c:pt idx="17353">
                  <c:v>3.8046875</c:v>
                </c:pt>
                <c:pt idx="17354">
                  <c:v>3.8046875</c:v>
                </c:pt>
                <c:pt idx="17355">
                  <c:v>3.8046875</c:v>
                </c:pt>
                <c:pt idx="17356">
                  <c:v>3.8046875</c:v>
                </c:pt>
                <c:pt idx="17357">
                  <c:v>3.8046875</c:v>
                </c:pt>
                <c:pt idx="17358">
                  <c:v>3.8046875</c:v>
                </c:pt>
                <c:pt idx="17359">
                  <c:v>3.8046875</c:v>
                </c:pt>
                <c:pt idx="17360">
                  <c:v>3.8046875</c:v>
                </c:pt>
                <c:pt idx="17361">
                  <c:v>3.8046875</c:v>
                </c:pt>
                <c:pt idx="17362">
                  <c:v>3.8046875</c:v>
                </c:pt>
                <c:pt idx="17363">
                  <c:v>3.8046875</c:v>
                </c:pt>
                <c:pt idx="17364">
                  <c:v>3.8046875</c:v>
                </c:pt>
                <c:pt idx="17365">
                  <c:v>3.8046875</c:v>
                </c:pt>
                <c:pt idx="17366">
                  <c:v>3.8046875</c:v>
                </c:pt>
                <c:pt idx="17367">
                  <c:v>3.8046875</c:v>
                </c:pt>
                <c:pt idx="17368">
                  <c:v>3.8046875</c:v>
                </c:pt>
                <c:pt idx="17369">
                  <c:v>3.8046875</c:v>
                </c:pt>
                <c:pt idx="17370">
                  <c:v>3.8046875</c:v>
                </c:pt>
                <c:pt idx="17371">
                  <c:v>3.8046875</c:v>
                </c:pt>
                <c:pt idx="17372">
                  <c:v>3.8046875</c:v>
                </c:pt>
                <c:pt idx="17373">
                  <c:v>3.8046875</c:v>
                </c:pt>
                <c:pt idx="17374">
                  <c:v>3.8046875</c:v>
                </c:pt>
                <c:pt idx="17375">
                  <c:v>3.8046875</c:v>
                </c:pt>
                <c:pt idx="17376">
                  <c:v>3.8046875</c:v>
                </c:pt>
                <c:pt idx="17377">
                  <c:v>3.8046875</c:v>
                </c:pt>
                <c:pt idx="17378">
                  <c:v>3.8046875</c:v>
                </c:pt>
                <c:pt idx="17379">
                  <c:v>3.8046875</c:v>
                </c:pt>
                <c:pt idx="17380">
                  <c:v>3.8046875</c:v>
                </c:pt>
                <c:pt idx="17381">
                  <c:v>3.8046875</c:v>
                </c:pt>
                <c:pt idx="17382">
                  <c:v>3.8046875</c:v>
                </c:pt>
                <c:pt idx="17383">
                  <c:v>3.8046875</c:v>
                </c:pt>
                <c:pt idx="17384">
                  <c:v>3.8046875</c:v>
                </c:pt>
                <c:pt idx="17385">
                  <c:v>3.8046875</c:v>
                </c:pt>
                <c:pt idx="17386">
                  <c:v>3.8046875</c:v>
                </c:pt>
                <c:pt idx="17387">
                  <c:v>3.8046875</c:v>
                </c:pt>
                <c:pt idx="17388">
                  <c:v>3.8046875</c:v>
                </c:pt>
                <c:pt idx="17389">
                  <c:v>3.8046875</c:v>
                </c:pt>
                <c:pt idx="17390">
                  <c:v>3.8046875</c:v>
                </c:pt>
                <c:pt idx="17391">
                  <c:v>3.8046875</c:v>
                </c:pt>
                <c:pt idx="17392">
                  <c:v>3.8046875</c:v>
                </c:pt>
                <c:pt idx="17393">
                  <c:v>3.8046875</c:v>
                </c:pt>
                <c:pt idx="17394">
                  <c:v>3.8046875</c:v>
                </c:pt>
                <c:pt idx="17395">
                  <c:v>3.8046875</c:v>
                </c:pt>
                <c:pt idx="17396">
                  <c:v>3.8046875</c:v>
                </c:pt>
                <c:pt idx="17397">
                  <c:v>3.8046875</c:v>
                </c:pt>
                <c:pt idx="17398">
                  <c:v>3.8046875</c:v>
                </c:pt>
                <c:pt idx="17399">
                  <c:v>3.8046875</c:v>
                </c:pt>
                <c:pt idx="17400">
                  <c:v>3.8046875</c:v>
                </c:pt>
                <c:pt idx="17401">
                  <c:v>3.8046875</c:v>
                </c:pt>
                <c:pt idx="17402">
                  <c:v>3.8046875</c:v>
                </c:pt>
                <c:pt idx="17403">
                  <c:v>3.8046875</c:v>
                </c:pt>
                <c:pt idx="17404">
                  <c:v>3.8046875</c:v>
                </c:pt>
                <c:pt idx="17405">
                  <c:v>3.85546875</c:v>
                </c:pt>
                <c:pt idx="17406">
                  <c:v>3.85546875</c:v>
                </c:pt>
                <c:pt idx="17407">
                  <c:v>3.85546875</c:v>
                </c:pt>
                <c:pt idx="17408">
                  <c:v>3.85546875</c:v>
                </c:pt>
                <c:pt idx="17409">
                  <c:v>3.85546875</c:v>
                </c:pt>
                <c:pt idx="17410">
                  <c:v>3.85546875</c:v>
                </c:pt>
                <c:pt idx="17411">
                  <c:v>3.85546875</c:v>
                </c:pt>
                <c:pt idx="17412">
                  <c:v>3.85546875</c:v>
                </c:pt>
                <c:pt idx="17413">
                  <c:v>3.85546875</c:v>
                </c:pt>
                <c:pt idx="17414">
                  <c:v>3.85546875</c:v>
                </c:pt>
                <c:pt idx="17415">
                  <c:v>3.85546875</c:v>
                </c:pt>
                <c:pt idx="17416">
                  <c:v>3.85546875</c:v>
                </c:pt>
                <c:pt idx="17417">
                  <c:v>3.85546875</c:v>
                </c:pt>
                <c:pt idx="17418">
                  <c:v>3.85546875</c:v>
                </c:pt>
                <c:pt idx="17419">
                  <c:v>3.85546875</c:v>
                </c:pt>
                <c:pt idx="17420">
                  <c:v>3.85546875</c:v>
                </c:pt>
                <c:pt idx="17421">
                  <c:v>3.85546875</c:v>
                </c:pt>
                <c:pt idx="17422">
                  <c:v>3.85546875</c:v>
                </c:pt>
                <c:pt idx="17423">
                  <c:v>3.85546875</c:v>
                </c:pt>
                <c:pt idx="17424">
                  <c:v>3.85546875</c:v>
                </c:pt>
                <c:pt idx="17425">
                  <c:v>3.85546875</c:v>
                </c:pt>
                <c:pt idx="17426">
                  <c:v>3.85546875</c:v>
                </c:pt>
                <c:pt idx="17427">
                  <c:v>3.85546875</c:v>
                </c:pt>
                <c:pt idx="17428">
                  <c:v>3.85546875</c:v>
                </c:pt>
                <c:pt idx="17429">
                  <c:v>3.85546875</c:v>
                </c:pt>
                <c:pt idx="17430">
                  <c:v>3.85546875</c:v>
                </c:pt>
                <c:pt idx="17431">
                  <c:v>3.85546875</c:v>
                </c:pt>
                <c:pt idx="17432">
                  <c:v>3.85546875</c:v>
                </c:pt>
                <c:pt idx="17433">
                  <c:v>3.85546875</c:v>
                </c:pt>
                <c:pt idx="17434">
                  <c:v>3.85546875</c:v>
                </c:pt>
                <c:pt idx="17435">
                  <c:v>3.85546875</c:v>
                </c:pt>
                <c:pt idx="17436">
                  <c:v>3.85546875</c:v>
                </c:pt>
                <c:pt idx="17437">
                  <c:v>3.85546875</c:v>
                </c:pt>
                <c:pt idx="17438">
                  <c:v>3.85546875</c:v>
                </c:pt>
                <c:pt idx="17439">
                  <c:v>3.85546875</c:v>
                </c:pt>
                <c:pt idx="17440">
                  <c:v>3.85546875</c:v>
                </c:pt>
                <c:pt idx="17441">
                  <c:v>3.85546875</c:v>
                </c:pt>
                <c:pt idx="17442">
                  <c:v>3.85546875</c:v>
                </c:pt>
                <c:pt idx="17443">
                  <c:v>3.85546875</c:v>
                </c:pt>
                <c:pt idx="17444">
                  <c:v>3.85546875</c:v>
                </c:pt>
                <c:pt idx="17445">
                  <c:v>3.85546875</c:v>
                </c:pt>
                <c:pt idx="17446">
                  <c:v>3.85546875</c:v>
                </c:pt>
                <c:pt idx="17447">
                  <c:v>3.85546875</c:v>
                </c:pt>
                <c:pt idx="17448">
                  <c:v>3.85546875</c:v>
                </c:pt>
                <c:pt idx="17449">
                  <c:v>3.85546875</c:v>
                </c:pt>
                <c:pt idx="17450">
                  <c:v>3.85546875</c:v>
                </c:pt>
                <c:pt idx="17451">
                  <c:v>3.85546875</c:v>
                </c:pt>
                <c:pt idx="17452">
                  <c:v>3.85546875</c:v>
                </c:pt>
                <c:pt idx="17453">
                  <c:v>3.85546875</c:v>
                </c:pt>
                <c:pt idx="17454">
                  <c:v>3.85546875</c:v>
                </c:pt>
                <c:pt idx="17455">
                  <c:v>3.85546875</c:v>
                </c:pt>
                <c:pt idx="17456">
                  <c:v>3.85546875</c:v>
                </c:pt>
                <c:pt idx="17457">
                  <c:v>3.85546875</c:v>
                </c:pt>
                <c:pt idx="17458">
                  <c:v>3.85546875</c:v>
                </c:pt>
                <c:pt idx="17459">
                  <c:v>3.85546875</c:v>
                </c:pt>
                <c:pt idx="17460">
                  <c:v>3.85546875</c:v>
                </c:pt>
                <c:pt idx="17461">
                  <c:v>3.85546875</c:v>
                </c:pt>
                <c:pt idx="17462">
                  <c:v>3.85546875</c:v>
                </c:pt>
                <c:pt idx="17463">
                  <c:v>3.85546875</c:v>
                </c:pt>
                <c:pt idx="17464">
                  <c:v>3.85546875</c:v>
                </c:pt>
                <c:pt idx="17465">
                  <c:v>3.85546875</c:v>
                </c:pt>
                <c:pt idx="17466">
                  <c:v>3.85546875</c:v>
                </c:pt>
                <c:pt idx="17467">
                  <c:v>3.85546875</c:v>
                </c:pt>
                <c:pt idx="17468">
                  <c:v>3.85546875</c:v>
                </c:pt>
                <c:pt idx="17469">
                  <c:v>3.85546875</c:v>
                </c:pt>
                <c:pt idx="17470">
                  <c:v>3.85546875</c:v>
                </c:pt>
                <c:pt idx="17471">
                  <c:v>3.85546875</c:v>
                </c:pt>
                <c:pt idx="17472">
                  <c:v>3.85546875</c:v>
                </c:pt>
                <c:pt idx="17473">
                  <c:v>3.85546875</c:v>
                </c:pt>
                <c:pt idx="17474">
                  <c:v>3.85546875</c:v>
                </c:pt>
                <c:pt idx="17475">
                  <c:v>3.85546875</c:v>
                </c:pt>
                <c:pt idx="17476">
                  <c:v>3.85546875</c:v>
                </c:pt>
                <c:pt idx="17477">
                  <c:v>3.85546875</c:v>
                </c:pt>
                <c:pt idx="17478">
                  <c:v>3.85546875</c:v>
                </c:pt>
                <c:pt idx="17479">
                  <c:v>3.85546875</c:v>
                </c:pt>
                <c:pt idx="17480">
                  <c:v>3.85546875</c:v>
                </c:pt>
                <c:pt idx="17481">
                  <c:v>3.85546875</c:v>
                </c:pt>
                <c:pt idx="17482">
                  <c:v>3.85546875</c:v>
                </c:pt>
                <c:pt idx="17483">
                  <c:v>3.85546875</c:v>
                </c:pt>
                <c:pt idx="17484">
                  <c:v>3.85546875</c:v>
                </c:pt>
                <c:pt idx="17485">
                  <c:v>3.85546875</c:v>
                </c:pt>
                <c:pt idx="17486">
                  <c:v>3.85546875</c:v>
                </c:pt>
                <c:pt idx="17487">
                  <c:v>3.85546875</c:v>
                </c:pt>
                <c:pt idx="17488">
                  <c:v>3.85546875</c:v>
                </c:pt>
                <c:pt idx="17489">
                  <c:v>3.85546875</c:v>
                </c:pt>
                <c:pt idx="17490">
                  <c:v>3.85546875</c:v>
                </c:pt>
                <c:pt idx="17491">
                  <c:v>3.85546875</c:v>
                </c:pt>
                <c:pt idx="17492">
                  <c:v>3.85546875</c:v>
                </c:pt>
                <c:pt idx="17493">
                  <c:v>3.85546875</c:v>
                </c:pt>
                <c:pt idx="17494">
                  <c:v>3.85546875</c:v>
                </c:pt>
                <c:pt idx="17495">
                  <c:v>3.85546875</c:v>
                </c:pt>
                <c:pt idx="17496">
                  <c:v>3.85546875</c:v>
                </c:pt>
                <c:pt idx="17497">
                  <c:v>3.85546875</c:v>
                </c:pt>
                <c:pt idx="17498">
                  <c:v>3.85546875</c:v>
                </c:pt>
                <c:pt idx="17499">
                  <c:v>3.85546875</c:v>
                </c:pt>
                <c:pt idx="17500">
                  <c:v>3.85546875</c:v>
                </c:pt>
                <c:pt idx="17501">
                  <c:v>3.86328125</c:v>
                </c:pt>
                <c:pt idx="17502">
                  <c:v>3.86328125</c:v>
                </c:pt>
                <c:pt idx="17503">
                  <c:v>3.86328125</c:v>
                </c:pt>
                <c:pt idx="17504">
                  <c:v>3.86328125</c:v>
                </c:pt>
                <c:pt idx="17505">
                  <c:v>3.86328125</c:v>
                </c:pt>
                <c:pt idx="17506">
                  <c:v>3.86328125</c:v>
                </c:pt>
                <c:pt idx="17507">
                  <c:v>3.86328125</c:v>
                </c:pt>
                <c:pt idx="17508">
                  <c:v>3.86328125</c:v>
                </c:pt>
                <c:pt idx="17509">
                  <c:v>3.86328125</c:v>
                </c:pt>
                <c:pt idx="17510">
                  <c:v>3.86328125</c:v>
                </c:pt>
                <c:pt idx="17511">
                  <c:v>3.86328125</c:v>
                </c:pt>
                <c:pt idx="17512">
                  <c:v>3.86328125</c:v>
                </c:pt>
                <c:pt idx="17513">
                  <c:v>3.86328125</c:v>
                </c:pt>
                <c:pt idx="17514">
                  <c:v>3.86328125</c:v>
                </c:pt>
                <c:pt idx="17515">
                  <c:v>3.86328125</c:v>
                </c:pt>
                <c:pt idx="17516">
                  <c:v>3.86328125</c:v>
                </c:pt>
                <c:pt idx="17517">
                  <c:v>3.86328125</c:v>
                </c:pt>
                <c:pt idx="17518">
                  <c:v>3.86328125</c:v>
                </c:pt>
                <c:pt idx="17519">
                  <c:v>3.86328125</c:v>
                </c:pt>
                <c:pt idx="17520">
                  <c:v>3.86328125</c:v>
                </c:pt>
                <c:pt idx="17521">
                  <c:v>3.86328125</c:v>
                </c:pt>
                <c:pt idx="17522">
                  <c:v>3.86328125</c:v>
                </c:pt>
                <c:pt idx="17523">
                  <c:v>3.86328125</c:v>
                </c:pt>
                <c:pt idx="17524">
                  <c:v>3.86328125</c:v>
                </c:pt>
                <c:pt idx="17525">
                  <c:v>3.86328125</c:v>
                </c:pt>
                <c:pt idx="17526">
                  <c:v>3.86328125</c:v>
                </c:pt>
                <c:pt idx="17527">
                  <c:v>3.86328125</c:v>
                </c:pt>
                <c:pt idx="17528">
                  <c:v>3.86328125</c:v>
                </c:pt>
                <c:pt idx="17529">
                  <c:v>3.86328125</c:v>
                </c:pt>
                <c:pt idx="17530">
                  <c:v>3.86328125</c:v>
                </c:pt>
                <c:pt idx="17531">
                  <c:v>3.86328125</c:v>
                </c:pt>
                <c:pt idx="17532">
                  <c:v>3.86328125</c:v>
                </c:pt>
                <c:pt idx="17533">
                  <c:v>3.86328125</c:v>
                </c:pt>
                <c:pt idx="17534">
                  <c:v>3.86328125</c:v>
                </c:pt>
                <c:pt idx="17535">
                  <c:v>3.86328125</c:v>
                </c:pt>
                <c:pt idx="17536">
                  <c:v>3.86328125</c:v>
                </c:pt>
                <c:pt idx="17537">
                  <c:v>3.86328125</c:v>
                </c:pt>
                <c:pt idx="17538">
                  <c:v>3.86328125</c:v>
                </c:pt>
                <c:pt idx="17539">
                  <c:v>3.86328125</c:v>
                </c:pt>
                <c:pt idx="17540">
                  <c:v>3.86328125</c:v>
                </c:pt>
                <c:pt idx="17541">
                  <c:v>3.86328125</c:v>
                </c:pt>
                <c:pt idx="17542">
                  <c:v>3.86328125</c:v>
                </c:pt>
                <c:pt idx="17543">
                  <c:v>3.86328125</c:v>
                </c:pt>
                <c:pt idx="17544">
                  <c:v>3.86328125</c:v>
                </c:pt>
                <c:pt idx="17545">
                  <c:v>3.86328125</c:v>
                </c:pt>
                <c:pt idx="17546">
                  <c:v>3.86328125</c:v>
                </c:pt>
                <c:pt idx="17547">
                  <c:v>3.86328125</c:v>
                </c:pt>
                <c:pt idx="17548">
                  <c:v>3.86328125</c:v>
                </c:pt>
                <c:pt idx="17549">
                  <c:v>3.86328125</c:v>
                </c:pt>
                <c:pt idx="17550">
                  <c:v>3.86328125</c:v>
                </c:pt>
                <c:pt idx="17551">
                  <c:v>3.86328125</c:v>
                </c:pt>
                <c:pt idx="17552">
                  <c:v>3.86328125</c:v>
                </c:pt>
                <c:pt idx="17553">
                  <c:v>3.86328125</c:v>
                </c:pt>
                <c:pt idx="17554">
                  <c:v>3.86328125</c:v>
                </c:pt>
                <c:pt idx="17555">
                  <c:v>3.86328125</c:v>
                </c:pt>
                <c:pt idx="17556">
                  <c:v>3.86328125</c:v>
                </c:pt>
                <c:pt idx="17557">
                  <c:v>3.86328125</c:v>
                </c:pt>
                <c:pt idx="17558">
                  <c:v>3.86328125</c:v>
                </c:pt>
                <c:pt idx="17559">
                  <c:v>3.86328125</c:v>
                </c:pt>
                <c:pt idx="17560">
                  <c:v>3.86328125</c:v>
                </c:pt>
                <c:pt idx="17561">
                  <c:v>3.86328125</c:v>
                </c:pt>
                <c:pt idx="17562">
                  <c:v>3.86328125</c:v>
                </c:pt>
                <c:pt idx="17563">
                  <c:v>3.86328125</c:v>
                </c:pt>
                <c:pt idx="17564">
                  <c:v>3.86328125</c:v>
                </c:pt>
                <c:pt idx="17565">
                  <c:v>3.86328125</c:v>
                </c:pt>
                <c:pt idx="17566">
                  <c:v>3.86328125</c:v>
                </c:pt>
                <c:pt idx="17567">
                  <c:v>3.86328125</c:v>
                </c:pt>
                <c:pt idx="17568">
                  <c:v>3.86328125</c:v>
                </c:pt>
                <c:pt idx="17569">
                  <c:v>3.86328125</c:v>
                </c:pt>
                <c:pt idx="17570">
                  <c:v>3.86328125</c:v>
                </c:pt>
                <c:pt idx="17571">
                  <c:v>3.86328125</c:v>
                </c:pt>
                <c:pt idx="17572">
                  <c:v>3.86328125</c:v>
                </c:pt>
                <c:pt idx="17573">
                  <c:v>3.86328125</c:v>
                </c:pt>
                <c:pt idx="17574">
                  <c:v>3.86328125</c:v>
                </c:pt>
                <c:pt idx="17575">
                  <c:v>3.86328125</c:v>
                </c:pt>
                <c:pt idx="17576">
                  <c:v>3.86328125</c:v>
                </c:pt>
                <c:pt idx="17577">
                  <c:v>3.86328125</c:v>
                </c:pt>
                <c:pt idx="17578">
                  <c:v>3.86328125</c:v>
                </c:pt>
                <c:pt idx="17579">
                  <c:v>3.86328125</c:v>
                </c:pt>
                <c:pt idx="17580">
                  <c:v>3.86328125</c:v>
                </c:pt>
                <c:pt idx="17581">
                  <c:v>3.86328125</c:v>
                </c:pt>
                <c:pt idx="17582">
                  <c:v>3.86328125</c:v>
                </c:pt>
                <c:pt idx="17583">
                  <c:v>3.86328125</c:v>
                </c:pt>
                <c:pt idx="17584">
                  <c:v>3.86328125</c:v>
                </c:pt>
                <c:pt idx="17585">
                  <c:v>3.86328125</c:v>
                </c:pt>
                <c:pt idx="17586">
                  <c:v>3.86328125</c:v>
                </c:pt>
                <c:pt idx="17587">
                  <c:v>3.86328125</c:v>
                </c:pt>
                <c:pt idx="17588">
                  <c:v>3.86328125</c:v>
                </c:pt>
                <c:pt idx="17589">
                  <c:v>3.86328125</c:v>
                </c:pt>
                <c:pt idx="17590">
                  <c:v>4.23828125</c:v>
                </c:pt>
                <c:pt idx="17591">
                  <c:v>4.23828125</c:v>
                </c:pt>
                <c:pt idx="17592">
                  <c:v>4.23828125</c:v>
                </c:pt>
                <c:pt idx="17593">
                  <c:v>4.23828125</c:v>
                </c:pt>
                <c:pt idx="17594">
                  <c:v>4.23828125</c:v>
                </c:pt>
                <c:pt idx="17595">
                  <c:v>4.23828125</c:v>
                </c:pt>
                <c:pt idx="17596">
                  <c:v>4.23828125</c:v>
                </c:pt>
                <c:pt idx="17597">
                  <c:v>4.23828125</c:v>
                </c:pt>
                <c:pt idx="17598">
                  <c:v>4.23828125</c:v>
                </c:pt>
                <c:pt idx="17599">
                  <c:v>4.23828125</c:v>
                </c:pt>
                <c:pt idx="17600">
                  <c:v>4.23828125</c:v>
                </c:pt>
                <c:pt idx="17601">
                  <c:v>4.23828125</c:v>
                </c:pt>
                <c:pt idx="17602">
                  <c:v>4.23828125</c:v>
                </c:pt>
                <c:pt idx="17603">
                  <c:v>4.23828125</c:v>
                </c:pt>
                <c:pt idx="17604">
                  <c:v>4.23828125</c:v>
                </c:pt>
                <c:pt idx="17605">
                  <c:v>4.23828125</c:v>
                </c:pt>
                <c:pt idx="17606">
                  <c:v>4.23828125</c:v>
                </c:pt>
                <c:pt idx="17607">
                  <c:v>4.23828125</c:v>
                </c:pt>
                <c:pt idx="17608">
                  <c:v>4.23828125</c:v>
                </c:pt>
                <c:pt idx="17609">
                  <c:v>4.23828125</c:v>
                </c:pt>
                <c:pt idx="17610">
                  <c:v>4.23828125</c:v>
                </c:pt>
                <c:pt idx="17611">
                  <c:v>4.23828125</c:v>
                </c:pt>
                <c:pt idx="17612">
                  <c:v>4.23828125</c:v>
                </c:pt>
                <c:pt idx="17613">
                  <c:v>4.23828125</c:v>
                </c:pt>
                <c:pt idx="17614">
                  <c:v>4.23828125</c:v>
                </c:pt>
                <c:pt idx="17615">
                  <c:v>4.23828125</c:v>
                </c:pt>
                <c:pt idx="17616">
                  <c:v>4.23828125</c:v>
                </c:pt>
                <c:pt idx="17617">
                  <c:v>4.23828125</c:v>
                </c:pt>
                <c:pt idx="17618">
                  <c:v>4.23828125</c:v>
                </c:pt>
                <c:pt idx="17619">
                  <c:v>4.23828125</c:v>
                </c:pt>
                <c:pt idx="17620">
                  <c:v>4.23828125</c:v>
                </c:pt>
                <c:pt idx="17621">
                  <c:v>4.23828125</c:v>
                </c:pt>
                <c:pt idx="17622">
                  <c:v>4.23828125</c:v>
                </c:pt>
                <c:pt idx="17623">
                  <c:v>4.23828125</c:v>
                </c:pt>
                <c:pt idx="17624">
                  <c:v>4.23828125</c:v>
                </c:pt>
                <c:pt idx="17625">
                  <c:v>4.23828125</c:v>
                </c:pt>
                <c:pt idx="17626">
                  <c:v>4.23828125</c:v>
                </c:pt>
                <c:pt idx="17627">
                  <c:v>4.23828125</c:v>
                </c:pt>
                <c:pt idx="17628">
                  <c:v>4.23828125</c:v>
                </c:pt>
                <c:pt idx="17629">
                  <c:v>4.23828125</c:v>
                </c:pt>
                <c:pt idx="17630">
                  <c:v>4.23828125</c:v>
                </c:pt>
                <c:pt idx="17631">
                  <c:v>4.23828125</c:v>
                </c:pt>
                <c:pt idx="17632">
                  <c:v>4.23828125</c:v>
                </c:pt>
                <c:pt idx="17633">
                  <c:v>4.23828125</c:v>
                </c:pt>
                <c:pt idx="17634">
                  <c:v>4.23828125</c:v>
                </c:pt>
                <c:pt idx="17635">
                  <c:v>4.23828125</c:v>
                </c:pt>
                <c:pt idx="17636">
                  <c:v>4.23828125</c:v>
                </c:pt>
                <c:pt idx="17637">
                  <c:v>4.23828125</c:v>
                </c:pt>
                <c:pt idx="17638">
                  <c:v>4.23828125</c:v>
                </c:pt>
                <c:pt idx="17639">
                  <c:v>4.23828125</c:v>
                </c:pt>
                <c:pt idx="17640">
                  <c:v>4.23828125</c:v>
                </c:pt>
                <c:pt idx="17641">
                  <c:v>4.23828125</c:v>
                </c:pt>
                <c:pt idx="17642">
                  <c:v>4.23828125</c:v>
                </c:pt>
                <c:pt idx="17643">
                  <c:v>4.23828125</c:v>
                </c:pt>
                <c:pt idx="17644">
                  <c:v>4.23828125</c:v>
                </c:pt>
                <c:pt idx="17645">
                  <c:v>4.23828125</c:v>
                </c:pt>
                <c:pt idx="17646">
                  <c:v>4.23828125</c:v>
                </c:pt>
                <c:pt idx="17647">
                  <c:v>4.23828125</c:v>
                </c:pt>
                <c:pt idx="17648">
                  <c:v>4.23828125</c:v>
                </c:pt>
                <c:pt idx="17649">
                  <c:v>4.23828125</c:v>
                </c:pt>
                <c:pt idx="17650">
                  <c:v>4.23828125</c:v>
                </c:pt>
                <c:pt idx="17651">
                  <c:v>4.23828125</c:v>
                </c:pt>
                <c:pt idx="17652">
                  <c:v>4.23828125</c:v>
                </c:pt>
                <c:pt idx="17653">
                  <c:v>4.23828125</c:v>
                </c:pt>
                <c:pt idx="17654">
                  <c:v>4.23828125</c:v>
                </c:pt>
                <c:pt idx="17655">
                  <c:v>4.23828125</c:v>
                </c:pt>
                <c:pt idx="17656">
                  <c:v>4.23828125</c:v>
                </c:pt>
                <c:pt idx="17657">
                  <c:v>4.23828125</c:v>
                </c:pt>
                <c:pt idx="17658">
                  <c:v>4.23828125</c:v>
                </c:pt>
                <c:pt idx="17659">
                  <c:v>4.23828125</c:v>
                </c:pt>
                <c:pt idx="17660">
                  <c:v>4.23828125</c:v>
                </c:pt>
                <c:pt idx="17661">
                  <c:v>4.23828125</c:v>
                </c:pt>
                <c:pt idx="17662">
                  <c:v>4.23828125</c:v>
                </c:pt>
                <c:pt idx="17663">
                  <c:v>4.23828125</c:v>
                </c:pt>
                <c:pt idx="17664">
                  <c:v>4.23828125</c:v>
                </c:pt>
                <c:pt idx="17665">
                  <c:v>4.23828125</c:v>
                </c:pt>
                <c:pt idx="17666">
                  <c:v>4.23828125</c:v>
                </c:pt>
                <c:pt idx="17667">
                  <c:v>4.23828125</c:v>
                </c:pt>
                <c:pt idx="17668">
                  <c:v>4.23828125</c:v>
                </c:pt>
                <c:pt idx="17669">
                  <c:v>4.23828125</c:v>
                </c:pt>
                <c:pt idx="17670">
                  <c:v>4.23828125</c:v>
                </c:pt>
                <c:pt idx="17671">
                  <c:v>4.23828125</c:v>
                </c:pt>
                <c:pt idx="17672">
                  <c:v>4.23828125</c:v>
                </c:pt>
                <c:pt idx="17673">
                  <c:v>4.23828125</c:v>
                </c:pt>
                <c:pt idx="17674">
                  <c:v>4.23828125</c:v>
                </c:pt>
                <c:pt idx="17675">
                  <c:v>4.23828125</c:v>
                </c:pt>
                <c:pt idx="17676">
                  <c:v>4.23828125</c:v>
                </c:pt>
                <c:pt idx="17677">
                  <c:v>4.23828125</c:v>
                </c:pt>
                <c:pt idx="17678">
                  <c:v>4.23828125</c:v>
                </c:pt>
                <c:pt idx="17679">
                  <c:v>4.23828125</c:v>
                </c:pt>
                <c:pt idx="17680">
                  <c:v>4.23828125</c:v>
                </c:pt>
                <c:pt idx="17681">
                  <c:v>4.23828125</c:v>
                </c:pt>
                <c:pt idx="17682">
                  <c:v>4.23828125</c:v>
                </c:pt>
                <c:pt idx="17683">
                  <c:v>4.23828125</c:v>
                </c:pt>
                <c:pt idx="17684">
                  <c:v>4.23828125</c:v>
                </c:pt>
                <c:pt idx="17685">
                  <c:v>4.23828125</c:v>
                </c:pt>
                <c:pt idx="17686">
                  <c:v>4.23828125</c:v>
                </c:pt>
                <c:pt idx="17687">
                  <c:v>4.23828125</c:v>
                </c:pt>
                <c:pt idx="17688">
                  <c:v>4.23828125</c:v>
                </c:pt>
                <c:pt idx="17689">
                  <c:v>4.23828125</c:v>
                </c:pt>
                <c:pt idx="17690">
                  <c:v>4.23828125</c:v>
                </c:pt>
                <c:pt idx="17691">
                  <c:v>4.23828125</c:v>
                </c:pt>
                <c:pt idx="17692">
                  <c:v>4.23828125</c:v>
                </c:pt>
                <c:pt idx="17693">
                  <c:v>4.30859375</c:v>
                </c:pt>
                <c:pt idx="17694">
                  <c:v>4.30859375</c:v>
                </c:pt>
                <c:pt idx="17695">
                  <c:v>4.30859375</c:v>
                </c:pt>
                <c:pt idx="17696">
                  <c:v>4.30859375</c:v>
                </c:pt>
                <c:pt idx="17697">
                  <c:v>4.30859375</c:v>
                </c:pt>
                <c:pt idx="17698">
                  <c:v>4.30859375</c:v>
                </c:pt>
                <c:pt idx="17699">
                  <c:v>4.30859375</c:v>
                </c:pt>
                <c:pt idx="17700">
                  <c:v>4.30859375</c:v>
                </c:pt>
                <c:pt idx="17701">
                  <c:v>4.30859375</c:v>
                </c:pt>
                <c:pt idx="17702">
                  <c:v>4.30859375</c:v>
                </c:pt>
                <c:pt idx="17703">
                  <c:v>4.30859375</c:v>
                </c:pt>
                <c:pt idx="17704">
                  <c:v>4.30859375</c:v>
                </c:pt>
                <c:pt idx="17705">
                  <c:v>4.30859375</c:v>
                </c:pt>
                <c:pt idx="17706">
                  <c:v>4.30859375</c:v>
                </c:pt>
                <c:pt idx="17707">
                  <c:v>4.30859375</c:v>
                </c:pt>
                <c:pt idx="17708">
                  <c:v>4.30859375</c:v>
                </c:pt>
                <c:pt idx="17709">
                  <c:v>4.30859375</c:v>
                </c:pt>
                <c:pt idx="17710">
                  <c:v>4.30859375</c:v>
                </c:pt>
                <c:pt idx="17711">
                  <c:v>4.30859375</c:v>
                </c:pt>
                <c:pt idx="17712">
                  <c:v>4.30859375</c:v>
                </c:pt>
                <c:pt idx="17713">
                  <c:v>4.30859375</c:v>
                </c:pt>
                <c:pt idx="17714">
                  <c:v>4.30859375</c:v>
                </c:pt>
                <c:pt idx="17715">
                  <c:v>4.30859375</c:v>
                </c:pt>
                <c:pt idx="17716">
                  <c:v>4.30859375</c:v>
                </c:pt>
                <c:pt idx="17717">
                  <c:v>4.30859375</c:v>
                </c:pt>
                <c:pt idx="17718">
                  <c:v>4.30859375</c:v>
                </c:pt>
                <c:pt idx="17719">
                  <c:v>4.30859375</c:v>
                </c:pt>
                <c:pt idx="17720">
                  <c:v>4.30859375</c:v>
                </c:pt>
                <c:pt idx="17721">
                  <c:v>4.30859375</c:v>
                </c:pt>
                <c:pt idx="17722">
                  <c:v>4.30859375</c:v>
                </c:pt>
                <c:pt idx="17723">
                  <c:v>4.30859375</c:v>
                </c:pt>
                <c:pt idx="17724">
                  <c:v>4.30859375</c:v>
                </c:pt>
                <c:pt idx="17725">
                  <c:v>4.30859375</c:v>
                </c:pt>
                <c:pt idx="17726">
                  <c:v>4.30859375</c:v>
                </c:pt>
                <c:pt idx="17727">
                  <c:v>4.30859375</c:v>
                </c:pt>
                <c:pt idx="17728">
                  <c:v>4.30859375</c:v>
                </c:pt>
                <c:pt idx="17729">
                  <c:v>4.30859375</c:v>
                </c:pt>
                <c:pt idx="17730">
                  <c:v>4.30859375</c:v>
                </c:pt>
                <c:pt idx="17731">
                  <c:v>4.30859375</c:v>
                </c:pt>
                <c:pt idx="17732">
                  <c:v>4.30859375</c:v>
                </c:pt>
                <c:pt idx="17733">
                  <c:v>4.30859375</c:v>
                </c:pt>
                <c:pt idx="17734">
                  <c:v>4.30859375</c:v>
                </c:pt>
                <c:pt idx="17735">
                  <c:v>4.30859375</c:v>
                </c:pt>
                <c:pt idx="17736">
                  <c:v>4.30859375</c:v>
                </c:pt>
                <c:pt idx="17737">
                  <c:v>4.30859375</c:v>
                </c:pt>
                <c:pt idx="17738">
                  <c:v>4.30859375</c:v>
                </c:pt>
                <c:pt idx="17739">
                  <c:v>4.30859375</c:v>
                </c:pt>
                <c:pt idx="17740">
                  <c:v>4.30859375</c:v>
                </c:pt>
                <c:pt idx="17741">
                  <c:v>4.30859375</c:v>
                </c:pt>
                <c:pt idx="17742">
                  <c:v>4.30859375</c:v>
                </c:pt>
                <c:pt idx="17743">
                  <c:v>4.30859375</c:v>
                </c:pt>
                <c:pt idx="17744">
                  <c:v>4.30859375</c:v>
                </c:pt>
                <c:pt idx="17745">
                  <c:v>4.30859375</c:v>
                </c:pt>
                <c:pt idx="17746">
                  <c:v>4.30859375</c:v>
                </c:pt>
                <c:pt idx="17747">
                  <c:v>4.30859375</c:v>
                </c:pt>
                <c:pt idx="17748">
                  <c:v>4.30859375</c:v>
                </c:pt>
                <c:pt idx="17749">
                  <c:v>4.30859375</c:v>
                </c:pt>
                <c:pt idx="17750">
                  <c:v>4.30859375</c:v>
                </c:pt>
                <c:pt idx="17751">
                  <c:v>4.30859375</c:v>
                </c:pt>
                <c:pt idx="17752">
                  <c:v>4.30859375</c:v>
                </c:pt>
                <c:pt idx="17753">
                  <c:v>4.30859375</c:v>
                </c:pt>
                <c:pt idx="17754">
                  <c:v>4.30859375</c:v>
                </c:pt>
                <c:pt idx="17755">
                  <c:v>4.30859375</c:v>
                </c:pt>
                <c:pt idx="17756">
                  <c:v>4.30859375</c:v>
                </c:pt>
                <c:pt idx="17757">
                  <c:v>4.30859375</c:v>
                </c:pt>
                <c:pt idx="17758">
                  <c:v>4.30859375</c:v>
                </c:pt>
                <c:pt idx="17759">
                  <c:v>4.30859375</c:v>
                </c:pt>
                <c:pt idx="17760">
                  <c:v>4.30859375</c:v>
                </c:pt>
                <c:pt idx="17761">
                  <c:v>4.30859375</c:v>
                </c:pt>
                <c:pt idx="17762">
                  <c:v>4.30859375</c:v>
                </c:pt>
                <c:pt idx="17763">
                  <c:v>4.30859375</c:v>
                </c:pt>
                <c:pt idx="17764">
                  <c:v>4.30859375</c:v>
                </c:pt>
                <c:pt idx="17765">
                  <c:v>4.30859375</c:v>
                </c:pt>
                <c:pt idx="17766">
                  <c:v>4.30859375</c:v>
                </c:pt>
                <c:pt idx="17767">
                  <c:v>4.30859375</c:v>
                </c:pt>
                <c:pt idx="17768">
                  <c:v>4.30859375</c:v>
                </c:pt>
                <c:pt idx="17769">
                  <c:v>4.30859375</c:v>
                </c:pt>
                <c:pt idx="17770">
                  <c:v>4.30859375</c:v>
                </c:pt>
                <c:pt idx="17771">
                  <c:v>4.30859375</c:v>
                </c:pt>
                <c:pt idx="17772">
                  <c:v>4.30859375</c:v>
                </c:pt>
                <c:pt idx="17773">
                  <c:v>4.30859375</c:v>
                </c:pt>
                <c:pt idx="17774">
                  <c:v>4.30859375</c:v>
                </c:pt>
                <c:pt idx="17775">
                  <c:v>4.30859375</c:v>
                </c:pt>
                <c:pt idx="17776">
                  <c:v>4.30859375</c:v>
                </c:pt>
                <c:pt idx="17777">
                  <c:v>4.30859375</c:v>
                </c:pt>
                <c:pt idx="17778">
                  <c:v>4.30859375</c:v>
                </c:pt>
                <c:pt idx="17779">
                  <c:v>4.30859375</c:v>
                </c:pt>
                <c:pt idx="17780">
                  <c:v>4.30859375</c:v>
                </c:pt>
                <c:pt idx="17781">
                  <c:v>4.30859375</c:v>
                </c:pt>
                <c:pt idx="17782">
                  <c:v>4.30859375</c:v>
                </c:pt>
                <c:pt idx="17783">
                  <c:v>4.30859375</c:v>
                </c:pt>
                <c:pt idx="17784">
                  <c:v>4.30859375</c:v>
                </c:pt>
                <c:pt idx="17785">
                  <c:v>4.30859375</c:v>
                </c:pt>
                <c:pt idx="17786">
                  <c:v>4.30859375</c:v>
                </c:pt>
                <c:pt idx="17787">
                  <c:v>4.30859375</c:v>
                </c:pt>
                <c:pt idx="17788">
                  <c:v>4.30859375</c:v>
                </c:pt>
                <c:pt idx="17789">
                  <c:v>4.30859375</c:v>
                </c:pt>
                <c:pt idx="17790">
                  <c:v>4.37109375</c:v>
                </c:pt>
                <c:pt idx="17791">
                  <c:v>4.37109375</c:v>
                </c:pt>
                <c:pt idx="17792">
                  <c:v>4.37109375</c:v>
                </c:pt>
                <c:pt idx="17793">
                  <c:v>4.37109375</c:v>
                </c:pt>
                <c:pt idx="17794">
                  <c:v>4.37109375</c:v>
                </c:pt>
                <c:pt idx="17795">
                  <c:v>4.37109375</c:v>
                </c:pt>
                <c:pt idx="17796">
                  <c:v>4.37109375</c:v>
                </c:pt>
                <c:pt idx="17797">
                  <c:v>4.37109375</c:v>
                </c:pt>
                <c:pt idx="17798">
                  <c:v>4.37109375</c:v>
                </c:pt>
                <c:pt idx="17799">
                  <c:v>4.37109375</c:v>
                </c:pt>
                <c:pt idx="17800">
                  <c:v>4.37109375</c:v>
                </c:pt>
                <c:pt idx="17801">
                  <c:v>4.37109375</c:v>
                </c:pt>
                <c:pt idx="17802">
                  <c:v>4.37109375</c:v>
                </c:pt>
                <c:pt idx="17803">
                  <c:v>4.37109375</c:v>
                </c:pt>
                <c:pt idx="17804">
                  <c:v>4.37109375</c:v>
                </c:pt>
                <c:pt idx="17805">
                  <c:v>4.37109375</c:v>
                </c:pt>
                <c:pt idx="17806">
                  <c:v>4.37109375</c:v>
                </c:pt>
                <c:pt idx="17807">
                  <c:v>4.37109375</c:v>
                </c:pt>
                <c:pt idx="17808">
                  <c:v>4.37109375</c:v>
                </c:pt>
                <c:pt idx="17809">
                  <c:v>4.37109375</c:v>
                </c:pt>
                <c:pt idx="17810">
                  <c:v>4.37109375</c:v>
                </c:pt>
                <c:pt idx="17811">
                  <c:v>4.37109375</c:v>
                </c:pt>
                <c:pt idx="17812">
                  <c:v>4.37109375</c:v>
                </c:pt>
                <c:pt idx="17813">
                  <c:v>4.37109375</c:v>
                </c:pt>
                <c:pt idx="17814">
                  <c:v>4.37109375</c:v>
                </c:pt>
                <c:pt idx="17815">
                  <c:v>4.37109375</c:v>
                </c:pt>
                <c:pt idx="17816">
                  <c:v>4.37109375</c:v>
                </c:pt>
                <c:pt idx="17817">
                  <c:v>4.37109375</c:v>
                </c:pt>
                <c:pt idx="17818">
                  <c:v>4.37109375</c:v>
                </c:pt>
                <c:pt idx="17819">
                  <c:v>4.37109375</c:v>
                </c:pt>
                <c:pt idx="17820">
                  <c:v>4.37109375</c:v>
                </c:pt>
                <c:pt idx="17821">
                  <c:v>4.37109375</c:v>
                </c:pt>
                <c:pt idx="17822">
                  <c:v>4.37109375</c:v>
                </c:pt>
                <c:pt idx="17823">
                  <c:v>4.37109375</c:v>
                </c:pt>
                <c:pt idx="17824">
                  <c:v>4.37109375</c:v>
                </c:pt>
                <c:pt idx="17825">
                  <c:v>4.37109375</c:v>
                </c:pt>
                <c:pt idx="17826">
                  <c:v>4.37109375</c:v>
                </c:pt>
                <c:pt idx="17827">
                  <c:v>4.37109375</c:v>
                </c:pt>
                <c:pt idx="17828">
                  <c:v>4.37109375</c:v>
                </c:pt>
                <c:pt idx="17829">
                  <c:v>4.37109375</c:v>
                </c:pt>
                <c:pt idx="17830">
                  <c:v>4.37109375</c:v>
                </c:pt>
                <c:pt idx="17831">
                  <c:v>4.37109375</c:v>
                </c:pt>
                <c:pt idx="17832">
                  <c:v>4.37109375</c:v>
                </c:pt>
                <c:pt idx="17833">
                  <c:v>4.37109375</c:v>
                </c:pt>
                <c:pt idx="17834">
                  <c:v>4.37109375</c:v>
                </c:pt>
                <c:pt idx="17835">
                  <c:v>4.37109375</c:v>
                </c:pt>
                <c:pt idx="17836">
                  <c:v>4.37109375</c:v>
                </c:pt>
                <c:pt idx="17837">
                  <c:v>4.37109375</c:v>
                </c:pt>
                <c:pt idx="17838">
                  <c:v>4.37109375</c:v>
                </c:pt>
                <c:pt idx="17839">
                  <c:v>4.37109375</c:v>
                </c:pt>
                <c:pt idx="17840">
                  <c:v>4.37109375</c:v>
                </c:pt>
                <c:pt idx="17841">
                  <c:v>4.37109375</c:v>
                </c:pt>
                <c:pt idx="17842">
                  <c:v>4.37109375</c:v>
                </c:pt>
                <c:pt idx="17843">
                  <c:v>4.37109375</c:v>
                </c:pt>
                <c:pt idx="17844">
                  <c:v>4.37109375</c:v>
                </c:pt>
                <c:pt idx="17845">
                  <c:v>4.37109375</c:v>
                </c:pt>
                <c:pt idx="17846">
                  <c:v>4.37109375</c:v>
                </c:pt>
                <c:pt idx="17847">
                  <c:v>4.37109375</c:v>
                </c:pt>
                <c:pt idx="17848">
                  <c:v>4.37109375</c:v>
                </c:pt>
                <c:pt idx="17849">
                  <c:v>4.37109375</c:v>
                </c:pt>
                <c:pt idx="17850">
                  <c:v>4.37109375</c:v>
                </c:pt>
                <c:pt idx="17851">
                  <c:v>4.37109375</c:v>
                </c:pt>
                <c:pt idx="17852">
                  <c:v>4.37109375</c:v>
                </c:pt>
                <c:pt idx="17853">
                  <c:v>4.37109375</c:v>
                </c:pt>
                <c:pt idx="17854">
                  <c:v>4.37109375</c:v>
                </c:pt>
                <c:pt idx="17855">
                  <c:v>4.37109375</c:v>
                </c:pt>
                <c:pt idx="17856">
                  <c:v>4.37109375</c:v>
                </c:pt>
                <c:pt idx="17857">
                  <c:v>4.37109375</c:v>
                </c:pt>
                <c:pt idx="17858">
                  <c:v>4.37109375</c:v>
                </c:pt>
                <c:pt idx="17859">
                  <c:v>4.37109375</c:v>
                </c:pt>
                <c:pt idx="17860">
                  <c:v>4.37109375</c:v>
                </c:pt>
                <c:pt idx="17861">
                  <c:v>4.37109375</c:v>
                </c:pt>
                <c:pt idx="17862">
                  <c:v>4.37109375</c:v>
                </c:pt>
                <c:pt idx="17863">
                  <c:v>4.37109375</c:v>
                </c:pt>
                <c:pt idx="17864">
                  <c:v>4.37109375</c:v>
                </c:pt>
                <c:pt idx="17865">
                  <c:v>4.37109375</c:v>
                </c:pt>
                <c:pt idx="17866">
                  <c:v>4.37109375</c:v>
                </c:pt>
                <c:pt idx="17867">
                  <c:v>4.37109375</c:v>
                </c:pt>
                <c:pt idx="17868">
                  <c:v>4.37109375</c:v>
                </c:pt>
                <c:pt idx="17869">
                  <c:v>4.37109375</c:v>
                </c:pt>
                <c:pt idx="17870">
                  <c:v>4.37109375</c:v>
                </c:pt>
                <c:pt idx="17871">
                  <c:v>4.37109375</c:v>
                </c:pt>
                <c:pt idx="17872">
                  <c:v>4.37109375</c:v>
                </c:pt>
                <c:pt idx="17873">
                  <c:v>4.37109375</c:v>
                </c:pt>
                <c:pt idx="17874">
                  <c:v>4.37109375</c:v>
                </c:pt>
                <c:pt idx="17875">
                  <c:v>4.37109375</c:v>
                </c:pt>
                <c:pt idx="17876">
                  <c:v>4.37109375</c:v>
                </c:pt>
                <c:pt idx="17877">
                  <c:v>4.37109375</c:v>
                </c:pt>
                <c:pt idx="17878">
                  <c:v>4.41015625</c:v>
                </c:pt>
                <c:pt idx="17879">
                  <c:v>4.41015625</c:v>
                </c:pt>
                <c:pt idx="17880">
                  <c:v>4.41015625</c:v>
                </c:pt>
                <c:pt idx="17881">
                  <c:v>4.41015625</c:v>
                </c:pt>
                <c:pt idx="17882">
                  <c:v>4.41015625</c:v>
                </c:pt>
                <c:pt idx="17883">
                  <c:v>4.41015625</c:v>
                </c:pt>
                <c:pt idx="17884">
                  <c:v>4.41015625</c:v>
                </c:pt>
                <c:pt idx="17885">
                  <c:v>4.41015625</c:v>
                </c:pt>
                <c:pt idx="17886">
                  <c:v>4.41015625</c:v>
                </c:pt>
                <c:pt idx="17887">
                  <c:v>4.41015625</c:v>
                </c:pt>
                <c:pt idx="17888">
                  <c:v>4.41015625</c:v>
                </c:pt>
                <c:pt idx="17889">
                  <c:v>4.41015625</c:v>
                </c:pt>
                <c:pt idx="17890">
                  <c:v>4.41015625</c:v>
                </c:pt>
                <c:pt idx="17891">
                  <c:v>4.41015625</c:v>
                </c:pt>
                <c:pt idx="17892">
                  <c:v>4.41015625</c:v>
                </c:pt>
                <c:pt idx="17893">
                  <c:v>4.41015625</c:v>
                </c:pt>
                <c:pt idx="17894">
                  <c:v>4.41015625</c:v>
                </c:pt>
                <c:pt idx="17895">
                  <c:v>4.41015625</c:v>
                </c:pt>
                <c:pt idx="17896">
                  <c:v>4.41015625</c:v>
                </c:pt>
                <c:pt idx="17897">
                  <c:v>4.41015625</c:v>
                </c:pt>
                <c:pt idx="17898">
                  <c:v>4.41015625</c:v>
                </c:pt>
                <c:pt idx="17899">
                  <c:v>4.41015625</c:v>
                </c:pt>
                <c:pt idx="17900">
                  <c:v>4.41015625</c:v>
                </c:pt>
                <c:pt idx="17901">
                  <c:v>4.41015625</c:v>
                </c:pt>
                <c:pt idx="17902">
                  <c:v>4.41015625</c:v>
                </c:pt>
                <c:pt idx="17903">
                  <c:v>4.41015625</c:v>
                </c:pt>
                <c:pt idx="17904">
                  <c:v>4.41015625</c:v>
                </c:pt>
                <c:pt idx="17905">
                  <c:v>4.41015625</c:v>
                </c:pt>
                <c:pt idx="17906">
                  <c:v>4.41015625</c:v>
                </c:pt>
                <c:pt idx="17907">
                  <c:v>4.41015625</c:v>
                </c:pt>
                <c:pt idx="17908">
                  <c:v>4.41015625</c:v>
                </c:pt>
                <c:pt idx="17909">
                  <c:v>4.41015625</c:v>
                </c:pt>
                <c:pt idx="17910">
                  <c:v>4.41015625</c:v>
                </c:pt>
                <c:pt idx="17911">
                  <c:v>4.41015625</c:v>
                </c:pt>
                <c:pt idx="17912">
                  <c:v>4.41015625</c:v>
                </c:pt>
                <c:pt idx="17913">
                  <c:v>4.41015625</c:v>
                </c:pt>
                <c:pt idx="17914">
                  <c:v>4.41015625</c:v>
                </c:pt>
                <c:pt idx="17915">
                  <c:v>4.41015625</c:v>
                </c:pt>
                <c:pt idx="17916">
                  <c:v>4.41015625</c:v>
                </c:pt>
                <c:pt idx="17917">
                  <c:v>4.41015625</c:v>
                </c:pt>
                <c:pt idx="17918">
                  <c:v>4.41015625</c:v>
                </c:pt>
                <c:pt idx="17919">
                  <c:v>4.41015625</c:v>
                </c:pt>
                <c:pt idx="17920">
                  <c:v>4.41015625</c:v>
                </c:pt>
                <c:pt idx="17921">
                  <c:v>4.41015625</c:v>
                </c:pt>
                <c:pt idx="17922">
                  <c:v>4.41015625</c:v>
                </c:pt>
                <c:pt idx="17923">
                  <c:v>4.41015625</c:v>
                </c:pt>
                <c:pt idx="17924">
                  <c:v>4.41015625</c:v>
                </c:pt>
                <c:pt idx="17925">
                  <c:v>4.41015625</c:v>
                </c:pt>
                <c:pt idx="17926">
                  <c:v>4.41015625</c:v>
                </c:pt>
                <c:pt idx="17927">
                  <c:v>4.41015625</c:v>
                </c:pt>
                <c:pt idx="17928">
                  <c:v>4.41015625</c:v>
                </c:pt>
                <c:pt idx="17929">
                  <c:v>4.41015625</c:v>
                </c:pt>
                <c:pt idx="17930">
                  <c:v>4.41015625</c:v>
                </c:pt>
                <c:pt idx="17931">
                  <c:v>4.41015625</c:v>
                </c:pt>
                <c:pt idx="17932">
                  <c:v>4.41015625</c:v>
                </c:pt>
                <c:pt idx="17933">
                  <c:v>4.41015625</c:v>
                </c:pt>
                <c:pt idx="17934">
                  <c:v>4.41015625</c:v>
                </c:pt>
                <c:pt idx="17935">
                  <c:v>4.41015625</c:v>
                </c:pt>
                <c:pt idx="17936">
                  <c:v>4.41015625</c:v>
                </c:pt>
                <c:pt idx="17937">
                  <c:v>4.41015625</c:v>
                </c:pt>
                <c:pt idx="17938">
                  <c:v>4.41015625</c:v>
                </c:pt>
                <c:pt idx="17939">
                  <c:v>4.41015625</c:v>
                </c:pt>
                <c:pt idx="17940">
                  <c:v>4.41015625</c:v>
                </c:pt>
                <c:pt idx="17941">
                  <c:v>4.41015625</c:v>
                </c:pt>
                <c:pt idx="17942">
                  <c:v>4.41015625</c:v>
                </c:pt>
                <c:pt idx="17943">
                  <c:v>4.41015625</c:v>
                </c:pt>
                <c:pt idx="17944">
                  <c:v>4.41015625</c:v>
                </c:pt>
                <c:pt idx="17945">
                  <c:v>4.41015625</c:v>
                </c:pt>
                <c:pt idx="17946">
                  <c:v>4.41015625</c:v>
                </c:pt>
                <c:pt idx="17947">
                  <c:v>4.41015625</c:v>
                </c:pt>
                <c:pt idx="17948">
                  <c:v>4.41015625</c:v>
                </c:pt>
                <c:pt idx="17949">
                  <c:v>4.41015625</c:v>
                </c:pt>
                <c:pt idx="17950">
                  <c:v>4.41015625</c:v>
                </c:pt>
                <c:pt idx="17951">
                  <c:v>4.41015625</c:v>
                </c:pt>
                <c:pt idx="17952">
                  <c:v>4.41015625</c:v>
                </c:pt>
                <c:pt idx="17953">
                  <c:v>4.41015625</c:v>
                </c:pt>
                <c:pt idx="17954">
                  <c:v>4.41015625</c:v>
                </c:pt>
                <c:pt idx="17955">
                  <c:v>4.41015625</c:v>
                </c:pt>
                <c:pt idx="17956">
                  <c:v>4.41015625</c:v>
                </c:pt>
                <c:pt idx="17957">
                  <c:v>4.41015625</c:v>
                </c:pt>
                <c:pt idx="17958">
                  <c:v>4.41015625</c:v>
                </c:pt>
                <c:pt idx="17959">
                  <c:v>4.41015625</c:v>
                </c:pt>
                <c:pt idx="17960">
                  <c:v>4.41015625</c:v>
                </c:pt>
                <c:pt idx="17961">
                  <c:v>4.41015625</c:v>
                </c:pt>
                <c:pt idx="17962">
                  <c:v>4.41015625</c:v>
                </c:pt>
                <c:pt idx="17963">
                  <c:v>4.41015625</c:v>
                </c:pt>
                <c:pt idx="17964">
                  <c:v>4.41015625</c:v>
                </c:pt>
                <c:pt idx="17965">
                  <c:v>4.41015625</c:v>
                </c:pt>
                <c:pt idx="17966">
                  <c:v>4.41015625</c:v>
                </c:pt>
                <c:pt idx="17967">
                  <c:v>4.41015625</c:v>
                </c:pt>
                <c:pt idx="17968">
                  <c:v>4.41015625</c:v>
                </c:pt>
                <c:pt idx="17969">
                  <c:v>4.41015625</c:v>
                </c:pt>
                <c:pt idx="17970">
                  <c:v>4.41015625</c:v>
                </c:pt>
                <c:pt idx="17971">
                  <c:v>4.41015625</c:v>
                </c:pt>
                <c:pt idx="17972">
                  <c:v>4.41015625</c:v>
                </c:pt>
                <c:pt idx="17973">
                  <c:v>4.5859375</c:v>
                </c:pt>
                <c:pt idx="17974">
                  <c:v>4.5859375</c:v>
                </c:pt>
                <c:pt idx="17975">
                  <c:v>4.5859375</c:v>
                </c:pt>
                <c:pt idx="17976">
                  <c:v>4.5859375</c:v>
                </c:pt>
                <c:pt idx="17977">
                  <c:v>4.5859375</c:v>
                </c:pt>
                <c:pt idx="17978">
                  <c:v>4.5859375</c:v>
                </c:pt>
                <c:pt idx="17979">
                  <c:v>4.5859375</c:v>
                </c:pt>
                <c:pt idx="17980">
                  <c:v>4.5859375</c:v>
                </c:pt>
                <c:pt idx="17981">
                  <c:v>4.5859375</c:v>
                </c:pt>
                <c:pt idx="17982">
                  <c:v>4.5859375</c:v>
                </c:pt>
                <c:pt idx="17983">
                  <c:v>4.5859375</c:v>
                </c:pt>
                <c:pt idx="17984">
                  <c:v>4.5859375</c:v>
                </c:pt>
                <c:pt idx="17985">
                  <c:v>4.5859375</c:v>
                </c:pt>
                <c:pt idx="17986">
                  <c:v>4.5859375</c:v>
                </c:pt>
                <c:pt idx="17987">
                  <c:v>4.5859375</c:v>
                </c:pt>
                <c:pt idx="17988">
                  <c:v>4.5859375</c:v>
                </c:pt>
                <c:pt idx="17989">
                  <c:v>4.5859375</c:v>
                </c:pt>
                <c:pt idx="17990">
                  <c:v>4.5859375</c:v>
                </c:pt>
                <c:pt idx="17991">
                  <c:v>4.5859375</c:v>
                </c:pt>
                <c:pt idx="17992">
                  <c:v>4.5859375</c:v>
                </c:pt>
                <c:pt idx="17993">
                  <c:v>4.5859375</c:v>
                </c:pt>
                <c:pt idx="17994">
                  <c:v>4.5859375</c:v>
                </c:pt>
                <c:pt idx="17995">
                  <c:v>4.5859375</c:v>
                </c:pt>
                <c:pt idx="17996">
                  <c:v>4.5859375</c:v>
                </c:pt>
                <c:pt idx="17997">
                  <c:v>4.5859375</c:v>
                </c:pt>
                <c:pt idx="17998">
                  <c:v>4.5859375</c:v>
                </c:pt>
                <c:pt idx="17999">
                  <c:v>4.5859375</c:v>
                </c:pt>
                <c:pt idx="18000">
                  <c:v>4.5859375</c:v>
                </c:pt>
                <c:pt idx="18001">
                  <c:v>4.5859375</c:v>
                </c:pt>
                <c:pt idx="18002">
                  <c:v>4.5859375</c:v>
                </c:pt>
                <c:pt idx="18003">
                  <c:v>4.5859375</c:v>
                </c:pt>
                <c:pt idx="18004">
                  <c:v>4.5859375</c:v>
                </c:pt>
                <c:pt idx="18005">
                  <c:v>4.5859375</c:v>
                </c:pt>
                <c:pt idx="18006">
                  <c:v>4.5859375</c:v>
                </c:pt>
                <c:pt idx="18007">
                  <c:v>4.5859375</c:v>
                </c:pt>
                <c:pt idx="18008">
                  <c:v>4.5859375</c:v>
                </c:pt>
                <c:pt idx="18009">
                  <c:v>4.5859375</c:v>
                </c:pt>
                <c:pt idx="18010">
                  <c:v>4.5859375</c:v>
                </c:pt>
                <c:pt idx="18011">
                  <c:v>4.5859375</c:v>
                </c:pt>
                <c:pt idx="18012">
                  <c:v>4.5859375</c:v>
                </c:pt>
                <c:pt idx="18013">
                  <c:v>4.5859375</c:v>
                </c:pt>
                <c:pt idx="18014">
                  <c:v>4.5859375</c:v>
                </c:pt>
                <c:pt idx="18015">
                  <c:v>4.5859375</c:v>
                </c:pt>
                <c:pt idx="18016">
                  <c:v>4.5859375</c:v>
                </c:pt>
                <c:pt idx="18017">
                  <c:v>4.5859375</c:v>
                </c:pt>
                <c:pt idx="18018">
                  <c:v>4.5859375</c:v>
                </c:pt>
                <c:pt idx="18019">
                  <c:v>4.5859375</c:v>
                </c:pt>
                <c:pt idx="18020">
                  <c:v>4.5859375</c:v>
                </c:pt>
                <c:pt idx="18021">
                  <c:v>4.5859375</c:v>
                </c:pt>
                <c:pt idx="18022">
                  <c:v>4.5859375</c:v>
                </c:pt>
                <c:pt idx="18023">
                  <c:v>4.5859375</c:v>
                </c:pt>
                <c:pt idx="18024">
                  <c:v>4.5859375</c:v>
                </c:pt>
                <c:pt idx="18025">
                  <c:v>4.5859375</c:v>
                </c:pt>
                <c:pt idx="18026">
                  <c:v>4.5859375</c:v>
                </c:pt>
                <c:pt idx="18027">
                  <c:v>4.5859375</c:v>
                </c:pt>
                <c:pt idx="18028">
                  <c:v>4.5859375</c:v>
                </c:pt>
                <c:pt idx="18029">
                  <c:v>4.5859375</c:v>
                </c:pt>
                <c:pt idx="18030">
                  <c:v>4.5859375</c:v>
                </c:pt>
                <c:pt idx="18031">
                  <c:v>4.5859375</c:v>
                </c:pt>
                <c:pt idx="18032">
                  <c:v>4.5859375</c:v>
                </c:pt>
                <c:pt idx="18033">
                  <c:v>4.5859375</c:v>
                </c:pt>
                <c:pt idx="18034">
                  <c:v>4.5859375</c:v>
                </c:pt>
                <c:pt idx="18035">
                  <c:v>4.5859375</c:v>
                </c:pt>
                <c:pt idx="18036">
                  <c:v>4.5859375</c:v>
                </c:pt>
                <c:pt idx="18037">
                  <c:v>4.5859375</c:v>
                </c:pt>
                <c:pt idx="18038">
                  <c:v>4.5859375</c:v>
                </c:pt>
                <c:pt idx="18039">
                  <c:v>4.5859375</c:v>
                </c:pt>
                <c:pt idx="18040">
                  <c:v>4.5859375</c:v>
                </c:pt>
                <c:pt idx="18041">
                  <c:v>4.5859375</c:v>
                </c:pt>
                <c:pt idx="18042">
                  <c:v>4.5859375</c:v>
                </c:pt>
                <c:pt idx="18043">
                  <c:v>4.5859375</c:v>
                </c:pt>
                <c:pt idx="18044">
                  <c:v>4.5859375</c:v>
                </c:pt>
                <c:pt idx="18045">
                  <c:v>4.5859375</c:v>
                </c:pt>
                <c:pt idx="18046">
                  <c:v>4.5859375</c:v>
                </c:pt>
                <c:pt idx="18047">
                  <c:v>4.8046875</c:v>
                </c:pt>
                <c:pt idx="18048">
                  <c:v>4.8046875</c:v>
                </c:pt>
                <c:pt idx="18049">
                  <c:v>4.8046875</c:v>
                </c:pt>
                <c:pt idx="18050">
                  <c:v>4.8046875</c:v>
                </c:pt>
                <c:pt idx="18051">
                  <c:v>4.8046875</c:v>
                </c:pt>
                <c:pt idx="18052">
                  <c:v>4.8046875</c:v>
                </c:pt>
                <c:pt idx="18053">
                  <c:v>4.8046875</c:v>
                </c:pt>
                <c:pt idx="18054">
                  <c:v>4.8046875</c:v>
                </c:pt>
                <c:pt idx="18055">
                  <c:v>4.8046875</c:v>
                </c:pt>
                <c:pt idx="18056">
                  <c:v>4.8046875</c:v>
                </c:pt>
                <c:pt idx="18057">
                  <c:v>4.8046875</c:v>
                </c:pt>
                <c:pt idx="18058">
                  <c:v>4.8046875</c:v>
                </c:pt>
                <c:pt idx="18059">
                  <c:v>4.8046875</c:v>
                </c:pt>
                <c:pt idx="18060">
                  <c:v>4.8046875</c:v>
                </c:pt>
                <c:pt idx="18061">
                  <c:v>4.8046875</c:v>
                </c:pt>
                <c:pt idx="18062">
                  <c:v>4.8046875</c:v>
                </c:pt>
                <c:pt idx="18063">
                  <c:v>4.8046875</c:v>
                </c:pt>
                <c:pt idx="18064">
                  <c:v>4.8046875</c:v>
                </c:pt>
                <c:pt idx="18065">
                  <c:v>4.8046875</c:v>
                </c:pt>
                <c:pt idx="18066">
                  <c:v>4.8046875</c:v>
                </c:pt>
                <c:pt idx="18067">
                  <c:v>4.8046875</c:v>
                </c:pt>
                <c:pt idx="18068">
                  <c:v>4.8046875</c:v>
                </c:pt>
                <c:pt idx="18069">
                  <c:v>4.8046875</c:v>
                </c:pt>
                <c:pt idx="18070">
                  <c:v>4.8046875</c:v>
                </c:pt>
                <c:pt idx="18071">
                  <c:v>4.8046875</c:v>
                </c:pt>
                <c:pt idx="18072">
                  <c:v>4.8046875</c:v>
                </c:pt>
                <c:pt idx="18073">
                  <c:v>4.8046875</c:v>
                </c:pt>
                <c:pt idx="18074">
                  <c:v>4.8046875</c:v>
                </c:pt>
                <c:pt idx="18075">
                  <c:v>4.8046875</c:v>
                </c:pt>
                <c:pt idx="18076">
                  <c:v>4.8046875</c:v>
                </c:pt>
                <c:pt idx="18077">
                  <c:v>4.8046875</c:v>
                </c:pt>
                <c:pt idx="18078">
                  <c:v>4.8046875</c:v>
                </c:pt>
                <c:pt idx="18079">
                  <c:v>4.8046875</c:v>
                </c:pt>
                <c:pt idx="18080">
                  <c:v>4.8046875</c:v>
                </c:pt>
                <c:pt idx="18081">
                  <c:v>4.8046875</c:v>
                </c:pt>
                <c:pt idx="18082">
                  <c:v>4.8046875</c:v>
                </c:pt>
                <c:pt idx="18083">
                  <c:v>4.8046875</c:v>
                </c:pt>
                <c:pt idx="18084">
                  <c:v>4.8046875</c:v>
                </c:pt>
                <c:pt idx="18085">
                  <c:v>4.8046875</c:v>
                </c:pt>
                <c:pt idx="18086">
                  <c:v>4.8046875</c:v>
                </c:pt>
                <c:pt idx="18087">
                  <c:v>4.8046875</c:v>
                </c:pt>
                <c:pt idx="18088">
                  <c:v>4.8046875</c:v>
                </c:pt>
                <c:pt idx="18089">
                  <c:v>4.8046875</c:v>
                </c:pt>
                <c:pt idx="18090">
                  <c:v>4.8046875</c:v>
                </c:pt>
                <c:pt idx="18091">
                  <c:v>4.8046875</c:v>
                </c:pt>
                <c:pt idx="18092">
                  <c:v>4.8046875</c:v>
                </c:pt>
                <c:pt idx="18093">
                  <c:v>4.8046875</c:v>
                </c:pt>
                <c:pt idx="18094">
                  <c:v>4.8046875</c:v>
                </c:pt>
                <c:pt idx="18095">
                  <c:v>4.8046875</c:v>
                </c:pt>
                <c:pt idx="18096">
                  <c:v>4.8046875</c:v>
                </c:pt>
                <c:pt idx="18097">
                  <c:v>4.8046875</c:v>
                </c:pt>
                <c:pt idx="18098">
                  <c:v>4.8046875</c:v>
                </c:pt>
                <c:pt idx="18099">
                  <c:v>4.8046875</c:v>
                </c:pt>
                <c:pt idx="18100">
                  <c:v>4.8046875</c:v>
                </c:pt>
                <c:pt idx="18101">
                  <c:v>4.8046875</c:v>
                </c:pt>
                <c:pt idx="18102">
                  <c:v>4.8046875</c:v>
                </c:pt>
                <c:pt idx="18103">
                  <c:v>4.8046875</c:v>
                </c:pt>
                <c:pt idx="18104">
                  <c:v>4.8046875</c:v>
                </c:pt>
                <c:pt idx="18105">
                  <c:v>4.8046875</c:v>
                </c:pt>
                <c:pt idx="18106">
                  <c:v>4.8046875</c:v>
                </c:pt>
                <c:pt idx="18107">
                  <c:v>4.8046875</c:v>
                </c:pt>
                <c:pt idx="18108">
                  <c:v>4.8046875</c:v>
                </c:pt>
                <c:pt idx="18109">
                  <c:v>4.8046875</c:v>
                </c:pt>
                <c:pt idx="18110">
                  <c:v>4.8046875</c:v>
                </c:pt>
                <c:pt idx="18111">
                  <c:v>4.8046875</c:v>
                </c:pt>
                <c:pt idx="18112">
                  <c:v>4.8046875</c:v>
                </c:pt>
                <c:pt idx="18113">
                  <c:v>4.8046875</c:v>
                </c:pt>
                <c:pt idx="18114">
                  <c:v>4.8046875</c:v>
                </c:pt>
                <c:pt idx="18115">
                  <c:v>4.8046875</c:v>
                </c:pt>
                <c:pt idx="18116">
                  <c:v>4.8046875</c:v>
                </c:pt>
                <c:pt idx="18117">
                  <c:v>4.8046875</c:v>
                </c:pt>
                <c:pt idx="18118">
                  <c:v>4.8046875</c:v>
                </c:pt>
                <c:pt idx="18119">
                  <c:v>4.8046875</c:v>
                </c:pt>
                <c:pt idx="18120">
                  <c:v>4.8046875</c:v>
                </c:pt>
                <c:pt idx="18121">
                  <c:v>4.8046875</c:v>
                </c:pt>
                <c:pt idx="18122">
                  <c:v>4.8046875</c:v>
                </c:pt>
                <c:pt idx="18123">
                  <c:v>4.8046875</c:v>
                </c:pt>
                <c:pt idx="18124">
                  <c:v>4.8046875</c:v>
                </c:pt>
                <c:pt idx="18125">
                  <c:v>4.8046875</c:v>
                </c:pt>
                <c:pt idx="18126">
                  <c:v>4.8046875</c:v>
                </c:pt>
                <c:pt idx="18127">
                  <c:v>4.8046875</c:v>
                </c:pt>
                <c:pt idx="18128">
                  <c:v>4.8046875</c:v>
                </c:pt>
                <c:pt idx="18129">
                  <c:v>4.8046875</c:v>
                </c:pt>
                <c:pt idx="18130">
                  <c:v>4.8046875</c:v>
                </c:pt>
                <c:pt idx="18131">
                  <c:v>4.8046875</c:v>
                </c:pt>
                <c:pt idx="18132">
                  <c:v>4.8046875</c:v>
                </c:pt>
                <c:pt idx="18133">
                  <c:v>4.8046875</c:v>
                </c:pt>
                <c:pt idx="18134">
                  <c:v>4.85546875</c:v>
                </c:pt>
                <c:pt idx="18135">
                  <c:v>4.85546875</c:v>
                </c:pt>
                <c:pt idx="18136">
                  <c:v>4.85546875</c:v>
                </c:pt>
                <c:pt idx="18137">
                  <c:v>4.85546875</c:v>
                </c:pt>
                <c:pt idx="18138">
                  <c:v>4.85546875</c:v>
                </c:pt>
                <c:pt idx="18139">
                  <c:v>4.85546875</c:v>
                </c:pt>
                <c:pt idx="18140">
                  <c:v>4.85546875</c:v>
                </c:pt>
                <c:pt idx="18141">
                  <c:v>4.85546875</c:v>
                </c:pt>
                <c:pt idx="18142">
                  <c:v>4.85546875</c:v>
                </c:pt>
                <c:pt idx="18143">
                  <c:v>4.85546875</c:v>
                </c:pt>
                <c:pt idx="18144">
                  <c:v>4.85546875</c:v>
                </c:pt>
                <c:pt idx="18145">
                  <c:v>4.85546875</c:v>
                </c:pt>
                <c:pt idx="18146">
                  <c:v>4.85546875</c:v>
                </c:pt>
                <c:pt idx="18147">
                  <c:v>4.85546875</c:v>
                </c:pt>
                <c:pt idx="18148">
                  <c:v>4.85546875</c:v>
                </c:pt>
                <c:pt idx="18149">
                  <c:v>4.85546875</c:v>
                </c:pt>
                <c:pt idx="18150">
                  <c:v>4.85546875</c:v>
                </c:pt>
                <c:pt idx="18151">
                  <c:v>4.85546875</c:v>
                </c:pt>
                <c:pt idx="18152">
                  <c:v>4.85546875</c:v>
                </c:pt>
                <c:pt idx="18153">
                  <c:v>4.85546875</c:v>
                </c:pt>
                <c:pt idx="18154">
                  <c:v>4.85546875</c:v>
                </c:pt>
                <c:pt idx="18155">
                  <c:v>4.85546875</c:v>
                </c:pt>
                <c:pt idx="18156">
                  <c:v>4.85546875</c:v>
                </c:pt>
                <c:pt idx="18157">
                  <c:v>4.85546875</c:v>
                </c:pt>
                <c:pt idx="18158">
                  <c:v>4.85546875</c:v>
                </c:pt>
                <c:pt idx="18159">
                  <c:v>4.85546875</c:v>
                </c:pt>
                <c:pt idx="18160">
                  <c:v>4.85546875</c:v>
                </c:pt>
                <c:pt idx="18161">
                  <c:v>4.85546875</c:v>
                </c:pt>
                <c:pt idx="18162">
                  <c:v>4.85546875</c:v>
                </c:pt>
                <c:pt idx="18163">
                  <c:v>4.85546875</c:v>
                </c:pt>
                <c:pt idx="18164">
                  <c:v>4.85546875</c:v>
                </c:pt>
                <c:pt idx="18165">
                  <c:v>4.85546875</c:v>
                </c:pt>
                <c:pt idx="18166">
                  <c:v>4.85546875</c:v>
                </c:pt>
                <c:pt idx="18167">
                  <c:v>4.85546875</c:v>
                </c:pt>
                <c:pt idx="18168">
                  <c:v>4.85546875</c:v>
                </c:pt>
                <c:pt idx="18169">
                  <c:v>4.85546875</c:v>
                </c:pt>
                <c:pt idx="18170">
                  <c:v>4.85546875</c:v>
                </c:pt>
                <c:pt idx="18171">
                  <c:v>4.85546875</c:v>
                </c:pt>
                <c:pt idx="18172">
                  <c:v>4.85546875</c:v>
                </c:pt>
                <c:pt idx="18173">
                  <c:v>4.85546875</c:v>
                </c:pt>
                <c:pt idx="18174">
                  <c:v>4.85546875</c:v>
                </c:pt>
                <c:pt idx="18175">
                  <c:v>4.85546875</c:v>
                </c:pt>
                <c:pt idx="18176">
                  <c:v>4.85546875</c:v>
                </c:pt>
                <c:pt idx="18177">
                  <c:v>4.85546875</c:v>
                </c:pt>
                <c:pt idx="18178">
                  <c:v>4.85546875</c:v>
                </c:pt>
                <c:pt idx="18179">
                  <c:v>4.85546875</c:v>
                </c:pt>
                <c:pt idx="18180">
                  <c:v>4.85546875</c:v>
                </c:pt>
                <c:pt idx="18181">
                  <c:v>4.85546875</c:v>
                </c:pt>
                <c:pt idx="18182">
                  <c:v>4.85546875</c:v>
                </c:pt>
                <c:pt idx="18183">
                  <c:v>4.85546875</c:v>
                </c:pt>
                <c:pt idx="18184">
                  <c:v>4.85546875</c:v>
                </c:pt>
                <c:pt idx="18185">
                  <c:v>4.85546875</c:v>
                </c:pt>
                <c:pt idx="18186">
                  <c:v>4.85546875</c:v>
                </c:pt>
                <c:pt idx="18187">
                  <c:v>4.85546875</c:v>
                </c:pt>
                <c:pt idx="18188">
                  <c:v>4.85546875</c:v>
                </c:pt>
                <c:pt idx="18189">
                  <c:v>4.85546875</c:v>
                </c:pt>
                <c:pt idx="18190">
                  <c:v>4.85546875</c:v>
                </c:pt>
                <c:pt idx="18191">
                  <c:v>4.85546875</c:v>
                </c:pt>
                <c:pt idx="18192">
                  <c:v>4.85546875</c:v>
                </c:pt>
                <c:pt idx="18193">
                  <c:v>4.85546875</c:v>
                </c:pt>
                <c:pt idx="18194">
                  <c:v>4.85546875</c:v>
                </c:pt>
                <c:pt idx="18195">
                  <c:v>4.85546875</c:v>
                </c:pt>
                <c:pt idx="18196">
                  <c:v>4.85546875</c:v>
                </c:pt>
                <c:pt idx="18197">
                  <c:v>4.85546875</c:v>
                </c:pt>
                <c:pt idx="18198">
                  <c:v>4.85546875</c:v>
                </c:pt>
                <c:pt idx="18199">
                  <c:v>4.85546875</c:v>
                </c:pt>
                <c:pt idx="18200">
                  <c:v>4.85546875</c:v>
                </c:pt>
                <c:pt idx="18201">
                  <c:v>4.85546875</c:v>
                </c:pt>
                <c:pt idx="18202">
                  <c:v>4.85546875</c:v>
                </c:pt>
                <c:pt idx="18203">
                  <c:v>4.85546875</c:v>
                </c:pt>
                <c:pt idx="18204">
                  <c:v>4.85546875</c:v>
                </c:pt>
                <c:pt idx="18205">
                  <c:v>4.85546875</c:v>
                </c:pt>
                <c:pt idx="18206">
                  <c:v>4.85546875</c:v>
                </c:pt>
                <c:pt idx="18207">
                  <c:v>4.85546875</c:v>
                </c:pt>
                <c:pt idx="18208">
                  <c:v>4.85546875</c:v>
                </c:pt>
                <c:pt idx="18209">
                  <c:v>4.85546875</c:v>
                </c:pt>
                <c:pt idx="18210">
                  <c:v>4.85546875</c:v>
                </c:pt>
                <c:pt idx="18211">
                  <c:v>4.85546875</c:v>
                </c:pt>
                <c:pt idx="18212">
                  <c:v>4.85546875</c:v>
                </c:pt>
                <c:pt idx="18213">
                  <c:v>4.85546875</c:v>
                </c:pt>
                <c:pt idx="18214">
                  <c:v>4.85546875</c:v>
                </c:pt>
                <c:pt idx="18215">
                  <c:v>4.85546875</c:v>
                </c:pt>
                <c:pt idx="18216">
                  <c:v>4.85546875</c:v>
                </c:pt>
                <c:pt idx="18217">
                  <c:v>4.85546875</c:v>
                </c:pt>
                <c:pt idx="18218">
                  <c:v>4.85546875</c:v>
                </c:pt>
                <c:pt idx="18219">
                  <c:v>4.85546875</c:v>
                </c:pt>
                <c:pt idx="18220">
                  <c:v>4.85546875</c:v>
                </c:pt>
                <c:pt idx="18221">
                  <c:v>4.85546875</c:v>
                </c:pt>
                <c:pt idx="18222">
                  <c:v>4.85546875</c:v>
                </c:pt>
                <c:pt idx="18223">
                  <c:v>4.85546875</c:v>
                </c:pt>
                <c:pt idx="18224">
                  <c:v>4.85546875</c:v>
                </c:pt>
                <c:pt idx="18225">
                  <c:v>4.85546875</c:v>
                </c:pt>
                <c:pt idx="18226">
                  <c:v>4.85546875</c:v>
                </c:pt>
                <c:pt idx="18227">
                  <c:v>4.85546875</c:v>
                </c:pt>
                <c:pt idx="18228">
                  <c:v>4.85546875</c:v>
                </c:pt>
                <c:pt idx="18229">
                  <c:v>4.85546875</c:v>
                </c:pt>
                <c:pt idx="18230">
                  <c:v>4.85546875</c:v>
                </c:pt>
                <c:pt idx="18231">
                  <c:v>4.85546875</c:v>
                </c:pt>
                <c:pt idx="18232">
                  <c:v>4.85546875</c:v>
                </c:pt>
                <c:pt idx="18233">
                  <c:v>4.85546875</c:v>
                </c:pt>
                <c:pt idx="18234">
                  <c:v>4.85546875</c:v>
                </c:pt>
                <c:pt idx="18235">
                  <c:v>4.85546875</c:v>
                </c:pt>
                <c:pt idx="18236">
                  <c:v>4.85546875</c:v>
                </c:pt>
                <c:pt idx="18237">
                  <c:v>4.85546875</c:v>
                </c:pt>
                <c:pt idx="18238">
                  <c:v>4.85546875</c:v>
                </c:pt>
                <c:pt idx="18239">
                  <c:v>4.85546875</c:v>
                </c:pt>
                <c:pt idx="18240">
                  <c:v>4.85546875</c:v>
                </c:pt>
                <c:pt idx="18241">
                  <c:v>4.85546875</c:v>
                </c:pt>
                <c:pt idx="18242">
                  <c:v>4.85546875</c:v>
                </c:pt>
                <c:pt idx="18243">
                  <c:v>4.85546875</c:v>
                </c:pt>
                <c:pt idx="18244">
                  <c:v>4.85546875</c:v>
                </c:pt>
                <c:pt idx="18245">
                  <c:v>4.85546875</c:v>
                </c:pt>
                <c:pt idx="18246">
                  <c:v>4.85546875</c:v>
                </c:pt>
                <c:pt idx="18247">
                  <c:v>4.85546875</c:v>
                </c:pt>
                <c:pt idx="18248">
                  <c:v>4.85546875</c:v>
                </c:pt>
                <c:pt idx="18249">
                  <c:v>4.85546875</c:v>
                </c:pt>
                <c:pt idx="18250">
                  <c:v>4.85546875</c:v>
                </c:pt>
                <c:pt idx="18251">
                  <c:v>4.85546875</c:v>
                </c:pt>
                <c:pt idx="18252">
                  <c:v>4.86328125</c:v>
                </c:pt>
                <c:pt idx="18253">
                  <c:v>4.86328125</c:v>
                </c:pt>
                <c:pt idx="18254">
                  <c:v>4.86328125</c:v>
                </c:pt>
                <c:pt idx="18255">
                  <c:v>4.86328125</c:v>
                </c:pt>
                <c:pt idx="18256">
                  <c:v>4.86328125</c:v>
                </c:pt>
                <c:pt idx="18257">
                  <c:v>4.86328125</c:v>
                </c:pt>
                <c:pt idx="18258">
                  <c:v>4.86328125</c:v>
                </c:pt>
                <c:pt idx="18259">
                  <c:v>4.86328125</c:v>
                </c:pt>
                <c:pt idx="18260">
                  <c:v>4.86328125</c:v>
                </c:pt>
                <c:pt idx="18261">
                  <c:v>4.86328125</c:v>
                </c:pt>
                <c:pt idx="18262">
                  <c:v>4.86328125</c:v>
                </c:pt>
                <c:pt idx="18263">
                  <c:v>4.86328125</c:v>
                </c:pt>
                <c:pt idx="18264">
                  <c:v>4.86328125</c:v>
                </c:pt>
                <c:pt idx="18265">
                  <c:v>4.86328125</c:v>
                </c:pt>
                <c:pt idx="18266">
                  <c:v>4.86328125</c:v>
                </c:pt>
                <c:pt idx="18267">
                  <c:v>4.86328125</c:v>
                </c:pt>
                <c:pt idx="18268">
                  <c:v>4.86328125</c:v>
                </c:pt>
                <c:pt idx="18269">
                  <c:v>4.86328125</c:v>
                </c:pt>
                <c:pt idx="18270">
                  <c:v>4.86328125</c:v>
                </c:pt>
                <c:pt idx="18271">
                  <c:v>4.86328125</c:v>
                </c:pt>
                <c:pt idx="18272">
                  <c:v>4.86328125</c:v>
                </c:pt>
                <c:pt idx="18273">
                  <c:v>4.86328125</c:v>
                </c:pt>
                <c:pt idx="18274">
                  <c:v>4.86328125</c:v>
                </c:pt>
                <c:pt idx="18275">
                  <c:v>4.86328125</c:v>
                </c:pt>
                <c:pt idx="18276">
                  <c:v>4.86328125</c:v>
                </c:pt>
                <c:pt idx="18277">
                  <c:v>4.86328125</c:v>
                </c:pt>
                <c:pt idx="18278">
                  <c:v>4.86328125</c:v>
                </c:pt>
                <c:pt idx="18279">
                  <c:v>4.86328125</c:v>
                </c:pt>
                <c:pt idx="18280">
                  <c:v>4.86328125</c:v>
                </c:pt>
                <c:pt idx="18281">
                  <c:v>4.86328125</c:v>
                </c:pt>
                <c:pt idx="18282">
                  <c:v>4.86328125</c:v>
                </c:pt>
                <c:pt idx="18283">
                  <c:v>4.86328125</c:v>
                </c:pt>
                <c:pt idx="18284">
                  <c:v>4.86328125</c:v>
                </c:pt>
                <c:pt idx="18285">
                  <c:v>4.86328125</c:v>
                </c:pt>
                <c:pt idx="18286">
                  <c:v>4.86328125</c:v>
                </c:pt>
                <c:pt idx="18287">
                  <c:v>4.86328125</c:v>
                </c:pt>
                <c:pt idx="18288">
                  <c:v>4.86328125</c:v>
                </c:pt>
                <c:pt idx="18289">
                  <c:v>4.86328125</c:v>
                </c:pt>
                <c:pt idx="18290">
                  <c:v>4.86328125</c:v>
                </c:pt>
                <c:pt idx="18291">
                  <c:v>4.86328125</c:v>
                </c:pt>
                <c:pt idx="18292">
                  <c:v>4.86328125</c:v>
                </c:pt>
                <c:pt idx="18293">
                  <c:v>4.86328125</c:v>
                </c:pt>
                <c:pt idx="18294">
                  <c:v>4.86328125</c:v>
                </c:pt>
                <c:pt idx="18295">
                  <c:v>4.86328125</c:v>
                </c:pt>
                <c:pt idx="18296">
                  <c:v>4.86328125</c:v>
                </c:pt>
                <c:pt idx="18297">
                  <c:v>4.86328125</c:v>
                </c:pt>
                <c:pt idx="18298">
                  <c:v>4.86328125</c:v>
                </c:pt>
                <c:pt idx="18299">
                  <c:v>4.86328125</c:v>
                </c:pt>
                <c:pt idx="18300">
                  <c:v>4.86328125</c:v>
                </c:pt>
                <c:pt idx="18301">
                  <c:v>4.86328125</c:v>
                </c:pt>
                <c:pt idx="18302">
                  <c:v>4.86328125</c:v>
                </c:pt>
                <c:pt idx="18303">
                  <c:v>4.86328125</c:v>
                </c:pt>
                <c:pt idx="18304">
                  <c:v>4.86328125</c:v>
                </c:pt>
                <c:pt idx="18305">
                  <c:v>4.86328125</c:v>
                </c:pt>
                <c:pt idx="18306">
                  <c:v>4.86328125</c:v>
                </c:pt>
                <c:pt idx="18307">
                  <c:v>4.86328125</c:v>
                </c:pt>
                <c:pt idx="18308">
                  <c:v>4.86328125</c:v>
                </c:pt>
                <c:pt idx="18309">
                  <c:v>4.86328125</c:v>
                </c:pt>
                <c:pt idx="18310">
                  <c:v>4.86328125</c:v>
                </c:pt>
                <c:pt idx="18311">
                  <c:v>4.86328125</c:v>
                </c:pt>
                <c:pt idx="18312">
                  <c:v>4.86328125</c:v>
                </c:pt>
                <c:pt idx="18313">
                  <c:v>4.86328125</c:v>
                </c:pt>
                <c:pt idx="18314">
                  <c:v>4.86328125</c:v>
                </c:pt>
                <c:pt idx="18315">
                  <c:v>4.86328125</c:v>
                </c:pt>
                <c:pt idx="18316">
                  <c:v>4.86328125</c:v>
                </c:pt>
                <c:pt idx="18317">
                  <c:v>4.86328125</c:v>
                </c:pt>
                <c:pt idx="18318">
                  <c:v>4.86328125</c:v>
                </c:pt>
                <c:pt idx="18319">
                  <c:v>4.86328125</c:v>
                </c:pt>
                <c:pt idx="18320">
                  <c:v>4.86328125</c:v>
                </c:pt>
                <c:pt idx="18321">
                  <c:v>4.86328125</c:v>
                </c:pt>
                <c:pt idx="18322">
                  <c:v>4.86328125</c:v>
                </c:pt>
                <c:pt idx="18323">
                  <c:v>4.86328125</c:v>
                </c:pt>
                <c:pt idx="18324">
                  <c:v>4.86328125</c:v>
                </c:pt>
                <c:pt idx="18325">
                  <c:v>4.86328125</c:v>
                </c:pt>
                <c:pt idx="18326">
                  <c:v>4.86328125</c:v>
                </c:pt>
                <c:pt idx="18327">
                  <c:v>4.86328125</c:v>
                </c:pt>
                <c:pt idx="18328">
                  <c:v>4.86328125</c:v>
                </c:pt>
                <c:pt idx="18329">
                  <c:v>4.86328125</c:v>
                </c:pt>
                <c:pt idx="18330">
                  <c:v>4.86328125</c:v>
                </c:pt>
                <c:pt idx="18331">
                  <c:v>4.86328125</c:v>
                </c:pt>
                <c:pt idx="18332">
                  <c:v>4.86328125</c:v>
                </c:pt>
                <c:pt idx="18333">
                  <c:v>4.86328125</c:v>
                </c:pt>
                <c:pt idx="18334">
                  <c:v>4.86328125</c:v>
                </c:pt>
                <c:pt idx="18335">
                  <c:v>4.86328125</c:v>
                </c:pt>
                <c:pt idx="18336">
                  <c:v>4.86328125</c:v>
                </c:pt>
                <c:pt idx="18337">
                  <c:v>4.86328125</c:v>
                </c:pt>
                <c:pt idx="18338">
                  <c:v>4.86328125</c:v>
                </c:pt>
                <c:pt idx="18339">
                  <c:v>4.86328125</c:v>
                </c:pt>
                <c:pt idx="18340">
                  <c:v>4.86328125</c:v>
                </c:pt>
                <c:pt idx="18341">
                  <c:v>4.86328125</c:v>
                </c:pt>
                <c:pt idx="18342">
                  <c:v>4.86328125</c:v>
                </c:pt>
                <c:pt idx="18343">
                  <c:v>4.86328125</c:v>
                </c:pt>
                <c:pt idx="18344">
                  <c:v>4.86328125</c:v>
                </c:pt>
                <c:pt idx="18345">
                  <c:v>4.86328125</c:v>
                </c:pt>
                <c:pt idx="18346">
                  <c:v>4.86328125</c:v>
                </c:pt>
                <c:pt idx="18347">
                  <c:v>4.86328125</c:v>
                </c:pt>
                <c:pt idx="18348">
                  <c:v>4.86328125</c:v>
                </c:pt>
                <c:pt idx="18349">
                  <c:v>4.86328125</c:v>
                </c:pt>
                <c:pt idx="18350">
                  <c:v>4.86328125</c:v>
                </c:pt>
                <c:pt idx="18351">
                  <c:v>5.23828125</c:v>
                </c:pt>
                <c:pt idx="18352">
                  <c:v>5.23828125</c:v>
                </c:pt>
                <c:pt idx="18353">
                  <c:v>5.23828125</c:v>
                </c:pt>
                <c:pt idx="18354">
                  <c:v>5.23828125</c:v>
                </c:pt>
                <c:pt idx="18355">
                  <c:v>5.23828125</c:v>
                </c:pt>
                <c:pt idx="18356">
                  <c:v>5.23828125</c:v>
                </c:pt>
                <c:pt idx="18357">
                  <c:v>5.23828125</c:v>
                </c:pt>
                <c:pt idx="18358">
                  <c:v>5.23828125</c:v>
                </c:pt>
                <c:pt idx="18359">
                  <c:v>5.23828125</c:v>
                </c:pt>
                <c:pt idx="18360">
                  <c:v>5.23828125</c:v>
                </c:pt>
                <c:pt idx="18361">
                  <c:v>5.23828125</c:v>
                </c:pt>
                <c:pt idx="18362">
                  <c:v>5.23828125</c:v>
                </c:pt>
                <c:pt idx="18363">
                  <c:v>5.23828125</c:v>
                </c:pt>
                <c:pt idx="18364">
                  <c:v>5.23828125</c:v>
                </c:pt>
                <c:pt idx="18365">
                  <c:v>5.23828125</c:v>
                </c:pt>
                <c:pt idx="18366">
                  <c:v>5.23828125</c:v>
                </c:pt>
                <c:pt idx="18367">
                  <c:v>5.23828125</c:v>
                </c:pt>
                <c:pt idx="18368">
                  <c:v>5.23828125</c:v>
                </c:pt>
                <c:pt idx="18369">
                  <c:v>5.23828125</c:v>
                </c:pt>
                <c:pt idx="18370">
                  <c:v>5.23828125</c:v>
                </c:pt>
                <c:pt idx="18371">
                  <c:v>5.23828125</c:v>
                </c:pt>
                <c:pt idx="18372">
                  <c:v>5.23828125</c:v>
                </c:pt>
                <c:pt idx="18373">
                  <c:v>5.23828125</c:v>
                </c:pt>
                <c:pt idx="18374">
                  <c:v>5.23828125</c:v>
                </c:pt>
                <c:pt idx="18375">
                  <c:v>5.23828125</c:v>
                </c:pt>
                <c:pt idx="18376">
                  <c:v>5.23828125</c:v>
                </c:pt>
                <c:pt idx="18377">
                  <c:v>5.23828125</c:v>
                </c:pt>
                <c:pt idx="18378">
                  <c:v>5.23828125</c:v>
                </c:pt>
                <c:pt idx="18379">
                  <c:v>5.23828125</c:v>
                </c:pt>
                <c:pt idx="18380">
                  <c:v>5.23828125</c:v>
                </c:pt>
                <c:pt idx="18381">
                  <c:v>5.23828125</c:v>
                </c:pt>
                <c:pt idx="18382">
                  <c:v>5.23828125</c:v>
                </c:pt>
                <c:pt idx="18383">
                  <c:v>5.23828125</c:v>
                </c:pt>
                <c:pt idx="18384">
                  <c:v>5.23828125</c:v>
                </c:pt>
                <c:pt idx="18385">
                  <c:v>5.23828125</c:v>
                </c:pt>
                <c:pt idx="18386">
                  <c:v>5.23828125</c:v>
                </c:pt>
                <c:pt idx="18387">
                  <c:v>5.23828125</c:v>
                </c:pt>
                <c:pt idx="18388">
                  <c:v>5.23828125</c:v>
                </c:pt>
                <c:pt idx="18389">
                  <c:v>5.23828125</c:v>
                </c:pt>
                <c:pt idx="18390">
                  <c:v>5.23828125</c:v>
                </c:pt>
                <c:pt idx="18391">
                  <c:v>5.23828125</c:v>
                </c:pt>
                <c:pt idx="18392">
                  <c:v>5.23828125</c:v>
                </c:pt>
                <c:pt idx="18393">
                  <c:v>5.23828125</c:v>
                </c:pt>
                <c:pt idx="18394">
                  <c:v>5.23828125</c:v>
                </c:pt>
                <c:pt idx="18395">
                  <c:v>5.23828125</c:v>
                </c:pt>
                <c:pt idx="18396">
                  <c:v>5.23828125</c:v>
                </c:pt>
                <c:pt idx="18397">
                  <c:v>5.23828125</c:v>
                </c:pt>
                <c:pt idx="18398">
                  <c:v>5.23828125</c:v>
                </c:pt>
                <c:pt idx="18399">
                  <c:v>5.23828125</c:v>
                </c:pt>
                <c:pt idx="18400">
                  <c:v>5.23828125</c:v>
                </c:pt>
                <c:pt idx="18401">
                  <c:v>5.23828125</c:v>
                </c:pt>
                <c:pt idx="18402">
                  <c:v>5.23828125</c:v>
                </c:pt>
                <c:pt idx="18403">
                  <c:v>5.23828125</c:v>
                </c:pt>
                <c:pt idx="18404">
                  <c:v>5.23828125</c:v>
                </c:pt>
                <c:pt idx="18405">
                  <c:v>5.23828125</c:v>
                </c:pt>
                <c:pt idx="18406">
                  <c:v>5.23828125</c:v>
                </c:pt>
                <c:pt idx="18407">
                  <c:v>5.23828125</c:v>
                </c:pt>
                <c:pt idx="18408">
                  <c:v>5.23828125</c:v>
                </c:pt>
                <c:pt idx="18409">
                  <c:v>5.23828125</c:v>
                </c:pt>
                <c:pt idx="18410">
                  <c:v>5.23828125</c:v>
                </c:pt>
                <c:pt idx="18411">
                  <c:v>5.23828125</c:v>
                </c:pt>
                <c:pt idx="18412">
                  <c:v>5.23828125</c:v>
                </c:pt>
                <c:pt idx="18413">
                  <c:v>5.23828125</c:v>
                </c:pt>
                <c:pt idx="18414">
                  <c:v>5.23828125</c:v>
                </c:pt>
                <c:pt idx="18415">
                  <c:v>5.23828125</c:v>
                </c:pt>
                <c:pt idx="18416">
                  <c:v>5.23828125</c:v>
                </c:pt>
                <c:pt idx="18417">
                  <c:v>5.23828125</c:v>
                </c:pt>
                <c:pt idx="18418">
                  <c:v>5.23828125</c:v>
                </c:pt>
                <c:pt idx="18419">
                  <c:v>5.23828125</c:v>
                </c:pt>
                <c:pt idx="18420">
                  <c:v>5.23828125</c:v>
                </c:pt>
                <c:pt idx="18421">
                  <c:v>5.23828125</c:v>
                </c:pt>
                <c:pt idx="18422">
                  <c:v>5.23828125</c:v>
                </c:pt>
                <c:pt idx="18423">
                  <c:v>5.23828125</c:v>
                </c:pt>
                <c:pt idx="18424">
                  <c:v>5.23828125</c:v>
                </c:pt>
                <c:pt idx="18425">
                  <c:v>5.23828125</c:v>
                </c:pt>
                <c:pt idx="18426">
                  <c:v>5.23828125</c:v>
                </c:pt>
                <c:pt idx="18427">
                  <c:v>5.23828125</c:v>
                </c:pt>
                <c:pt idx="18428">
                  <c:v>5.23828125</c:v>
                </c:pt>
                <c:pt idx="18429">
                  <c:v>5.23828125</c:v>
                </c:pt>
                <c:pt idx="18430">
                  <c:v>5.23828125</c:v>
                </c:pt>
                <c:pt idx="18431">
                  <c:v>5.23828125</c:v>
                </c:pt>
                <c:pt idx="18432">
                  <c:v>5.23828125</c:v>
                </c:pt>
                <c:pt idx="18433">
                  <c:v>5.23828125</c:v>
                </c:pt>
                <c:pt idx="18434">
                  <c:v>5.23828125</c:v>
                </c:pt>
                <c:pt idx="18435">
                  <c:v>5.23828125</c:v>
                </c:pt>
                <c:pt idx="18436">
                  <c:v>5.23828125</c:v>
                </c:pt>
                <c:pt idx="18437">
                  <c:v>5.23828125</c:v>
                </c:pt>
                <c:pt idx="18438">
                  <c:v>5.23828125</c:v>
                </c:pt>
                <c:pt idx="18439">
                  <c:v>5.23828125</c:v>
                </c:pt>
                <c:pt idx="18440">
                  <c:v>5.23828125</c:v>
                </c:pt>
                <c:pt idx="18441">
                  <c:v>5.23828125</c:v>
                </c:pt>
                <c:pt idx="18442">
                  <c:v>5.23828125</c:v>
                </c:pt>
                <c:pt idx="18443">
                  <c:v>5.23828125</c:v>
                </c:pt>
                <c:pt idx="18444">
                  <c:v>5.23828125</c:v>
                </c:pt>
                <c:pt idx="18445">
                  <c:v>5.23828125</c:v>
                </c:pt>
                <c:pt idx="18446">
                  <c:v>5.23828125</c:v>
                </c:pt>
                <c:pt idx="18447">
                  <c:v>5.23828125</c:v>
                </c:pt>
                <c:pt idx="18448">
                  <c:v>5.23828125</c:v>
                </c:pt>
                <c:pt idx="18449">
                  <c:v>5.23828125</c:v>
                </c:pt>
                <c:pt idx="18450">
                  <c:v>5.23828125</c:v>
                </c:pt>
                <c:pt idx="18451">
                  <c:v>5.23828125</c:v>
                </c:pt>
                <c:pt idx="18452">
                  <c:v>5.23828125</c:v>
                </c:pt>
                <c:pt idx="18453">
                  <c:v>5.23828125</c:v>
                </c:pt>
                <c:pt idx="18454">
                  <c:v>5.23828125</c:v>
                </c:pt>
                <c:pt idx="18455">
                  <c:v>5.23828125</c:v>
                </c:pt>
                <c:pt idx="18456">
                  <c:v>5.23828125</c:v>
                </c:pt>
                <c:pt idx="18457">
                  <c:v>5.23828125</c:v>
                </c:pt>
                <c:pt idx="18458">
                  <c:v>5.23828125</c:v>
                </c:pt>
                <c:pt idx="18459">
                  <c:v>5.23828125</c:v>
                </c:pt>
                <c:pt idx="18460">
                  <c:v>5.23828125</c:v>
                </c:pt>
                <c:pt idx="18461">
                  <c:v>5.23828125</c:v>
                </c:pt>
                <c:pt idx="18462">
                  <c:v>5.23828125</c:v>
                </c:pt>
                <c:pt idx="18463">
                  <c:v>5.23828125</c:v>
                </c:pt>
                <c:pt idx="18464">
                  <c:v>5.23828125</c:v>
                </c:pt>
                <c:pt idx="18465">
                  <c:v>5.23828125</c:v>
                </c:pt>
                <c:pt idx="18466">
                  <c:v>5.23828125</c:v>
                </c:pt>
                <c:pt idx="18467">
                  <c:v>5.23828125</c:v>
                </c:pt>
                <c:pt idx="18468">
                  <c:v>5.23828125</c:v>
                </c:pt>
                <c:pt idx="18469">
                  <c:v>5.23828125</c:v>
                </c:pt>
                <c:pt idx="18470">
                  <c:v>5.23828125</c:v>
                </c:pt>
                <c:pt idx="18471">
                  <c:v>5.23828125</c:v>
                </c:pt>
                <c:pt idx="18472">
                  <c:v>5.23828125</c:v>
                </c:pt>
                <c:pt idx="18473">
                  <c:v>5.23828125</c:v>
                </c:pt>
                <c:pt idx="18474">
                  <c:v>5.23828125</c:v>
                </c:pt>
                <c:pt idx="18475">
                  <c:v>5.23828125</c:v>
                </c:pt>
                <c:pt idx="18476">
                  <c:v>5.23828125</c:v>
                </c:pt>
                <c:pt idx="18477">
                  <c:v>5.23828125</c:v>
                </c:pt>
                <c:pt idx="18478">
                  <c:v>5.23828125</c:v>
                </c:pt>
                <c:pt idx="18479">
                  <c:v>5.23828125</c:v>
                </c:pt>
                <c:pt idx="18480">
                  <c:v>5.23828125</c:v>
                </c:pt>
                <c:pt idx="18481">
                  <c:v>5.23828125</c:v>
                </c:pt>
                <c:pt idx="18482">
                  <c:v>5.30859375</c:v>
                </c:pt>
                <c:pt idx="18483">
                  <c:v>5.30859375</c:v>
                </c:pt>
                <c:pt idx="18484">
                  <c:v>5.30859375</c:v>
                </c:pt>
                <c:pt idx="18485">
                  <c:v>5.30859375</c:v>
                </c:pt>
                <c:pt idx="18486">
                  <c:v>5.30859375</c:v>
                </c:pt>
                <c:pt idx="18487">
                  <c:v>5.30859375</c:v>
                </c:pt>
                <c:pt idx="18488">
                  <c:v>5.30859375</c:v>
                </c:pt>
                <c:pt idx="18489">
                  <c:v>5.30859375</c:v>
                </c:pt>
                <c:pt idx="18490">
                  <c:v>5.30859375</c:v>
                </c:pt>
                <c:pt idx="18491">
                  <c:v>5.30859375</c:v>
                </c:pt>
                <c:pt idx="18492">
                  <c:v>5.30859375</c:v>
                </c:pt>
                <c:pt idx="18493">
                  <c:v>5.30859375</c:v>
                </c:pt>
                <c:pt idx="18494">
                  <c:v>5.30859375</c:v>
                </c:pt>
                <c:pt idx="18495">
                  <c:v>5.30859375</c:v>
                </c:pt>
                <c:pt idx="18496">
                  <c:v>5.30859375</c:v>
                </c:pt>
                <c:pt idx="18497">
                  <c:v>5.30859375</c:v>
                </c:pt>
                <c:pt idx="18498">
                  <c:v>5.30859375</c:v>
                </c:pt>
                <c:pt idx="18499">
                  <c:v>5.30859375</c:v>
                </c:pt>
                <c:pt idx="18500">
                  <c:v>5.30859375</c:v>
                </c:pt>
                <c:pt idx="18501">
                  <c:v>5.30859375</c:v>
                </c:pt>
                <c:pt idx="18502">
                  <c:v>5.30859375</c:v>
                </c:pt>
                <c:pt idx="18503">
                  <c:v>5.30859375</c:v>
                </c:pt>
                <c:pt idx="18504">
                  <c:v>5.30859375</c:v>
                </c:pt>
                <c:pt idx="18505">
                  <c:v>5.30859375</c:v>
                </c:pt>
                <c:pt idx="18506">
                  <c:v>5.30859375</c:v>
                </c:pt>
                <c:pt idx="18507">
                  <c:v>5.30859375</c:v>
                </c:pt>
                <c:pt idx="18508">
                  <c:v>5.30859375</c:v>
                </c:pt>
                <c:pt idx="18509">
                  <c:v>5.30859375</c:v>
                </c:pt>
                <c:pt idx="18510">
                  <c:v>5.30859375</c:v>
                </c:pt>
                <c:pt idx="18511">
                  <c:v>5.30859375</c:v>
                </c:pt>
                <c:pt idx="18512">
                  <c:v>5.30859375</c:v>
                </c:pt>
                <c:pt idx="18513">
                  <c:v>5.30859375</c:v>
                </c:pt>
                <c:pt idx="18514">
                  <c:v>5.30859375</c:v>
                </c:pt>
                <c:pt idx="18515">
                  <c:v>5.30859375</c:v>
                </c:pt>
                <c:pt idx="18516">
                  <c:v>5.30859375</c:v>
                </c:pt>
                <c:pt idx="18517">
                  <c:v>5.30859375</c:v>
                </c:pt>
                <c:pt idx="18518">
                  <c:v>5.30859375</c:v>
                </c:pt>
                <c:pt idx="18519">
                  <c:v>5.30859375</c:v>
                </c:pt>
                <c:pt idx="18520">
                  <c:v>5.30859375</c:v>
                </c:pt>
                <c:pt idx="18521">
                  <c:v>5.30859375</c:v>
                </c:pt>
                <c:pt idx="18522">
                  <c:v>5.30859375</c:v>
                </c:pt>
                <c:pt idx="18523">
                  <c:v>5.30859375</c:v>
                </c:pt>
                <c:pt idx="18524">
                  <c:v>5.30859375</c:v>
                </c:pt>
                <c:pt idx="18525">
                  <c:v>5.30859375</c:v>
                </c:pt>
                <c:pt idx="18526">
                  <c:v>5.30859375</c:v>
                </c:pt>
                <c:pt idx="18527">
                  <c:v>5.30859375</c:v>
                </c:pt>
                <c:pt idx="18528">
                  <c:v>5.30859375</c:v>
                </c:pt>
                <c:pt idx="18529">
                  <c:v>5.30859375</c:v>
                </c:pt>
                <c:pt idx="18530">
                  <c:v>5.30859375</c:v>
                </c:pt>
                <c:pt idx="18531">
                  <c:v>5.30859375</c:v>
                </c:pt>
                <c:pt idx="18532">
                  <c:v>5.30859375</c:v>
                </c:pt>
                <c:pt idx="18533">
                  <c:v>5.30859375</c:v>
                </c:pt>
                <c:pt idx="18534">
                  <c:v>5.30859375</c:v>
                </c:pt>
                <c:pt idx="18535">
                  <c:v>5.30859375</c:v>
                </c:pt>
                <c:pt idx="18536">
                  <c:v>5.30859375</c:v>
                </c:pt>
                <c:pt idx="18537">
                  <c:v>5.30859375</c:v>
                </c:pt>
                <c:pt idx="18538">
                  <c:v>5.30859375</c:v>
                </c:pt>
                <c:pt idx="18539">
                  <c:v>5.30859375</c:v>
                </c:pt>
                <c:pt idx="18540">
                  <c:v>5.30859375</c:v>
                </c:pt>
                <c:pt idx="18541">
                  <c:v>5.30859375</c:v>
                </c:pt>
                <c:pt idx="18542">
                  <c:v>5.30859375</c:v>
                </c:pt>
                <c:pt idx="18543">
                  <c:v>5.30859375</c:v>
                </c:pt>
                <c:pt idx="18544">
                  <c:v>5.30859375</c:v>
                </c:pt>
                <c:pt idx="18545">
                  <c:v>5.30859375</c:v>
                </c:pt>
                <c:pt idx="18546">
                  <c:v>5.30859375</c:v>
                </c:pt>
                <c:pt idx="18547">
                  <c:v>5.30859375</c:v>
                </c:pt>
                <c:pt idx="18548">
                  <c:v>5.30859375</c:v>
                </c:pt>
                <c:pt idx="18549">
                  <c:v>5.30859375</c:v>
                </c:pt>
                <c:pt idx="18550">
                  <c:v>5.30859375</c:v>
                </c:pt>
                <c:pt idx="18551">
                  <c:v>5.30859375</c:v>
                </c:pt>
                <c:pt idx="18552">
                  <c:v>5.30859375</c:v>
                </c:pt>
                <c:pt idx="18553">
                  <c:v>5.30859375</c:v>
                </c:pt>
                <c:pt idx="18554">
                  <c:v>5.30859375</c:v>
                </c:pt>
                <c:pt idx="18555">
                  <c:v>5.30859375</c:v>
                </c:pt>
                <c:pt idx="18556">
                  <c:v>5.30859375</c:v>
                </c:pt>
                <c:pt idx="18557">
                  <c:v>5.30859375</c:v>
                </c:pt>
                <c:pt idx="18558">
                  <c:v>5.30859375</c:v>
                </c:pt>
                <c:pt idx="18559">
                  <c:v>5.30859375</c:v>
                </c:pt>
                <c:pt idx="18560">
                  <c:v>5.30859375</c:v>
                </c:pt>
                <c:pt idx="18561">
                  <c:v>5.30859375</c:v>
                </c:pt>
                <c:pt idx="18562">
                  <c:v>5.30859375</c:v>
                </c:pt>
                <c:pt idx="18563">
                  <c:v>5.30859375</c:v>
                </c:pt>
                <c:pt idx="18564">
                  <c:v>5.30859375</c:v>
                </c:pt>
                <c:pt idx="18565">
                  <c:v>5.30859375</c:v>
                </c:pt>
                <c:pt idx="18566">
                  <c:v>5.30859375</c:v>
                </c:pt>
                <c:pt idx="18567">
                  <c:v>5.30859375</c:v>
                </c:pt>
                <c:pt idx="18568">
                  <c:v>5.30859375</c:v>
                </c:pt>
                <c:pt idx="18569">
                  <c:v>5.30859375</c:v>
                </c:pt>
                <c:pt idx="18570">
                  <c:v>5.30859375</c:v>
                </c:pt>
                <c:pt idx="18571">
                  <c:v>5.30859375</c:v>
                </c:pt>
                <c:pt idx="18572">
                  <c:v>5.30859375</c:v>
                </c:pt>
                <c:pt idx="18573">
                  <c:v>5.30859375</c:v>
                </c:pt>
                <c:pt idx="18574">
                  <c:v>5.37109375</c:v>
                </c:pt>
                <c:pt idx="18575">
                  <c:v>5.37109375</c:v>
                </c:pt>
                <c:pt idx="18576">
                  <c:v>5.37109375</c:v>
                </c:pt>
                <c:pt idx="18577">
                  <c:v>5.37109375</c:v>
                </c:pt>
                <c:pt idx="18578">
                  <c:v>5.37109375</c:v>
                </c:pt>
                <c:pt idx="18579">
                  <c:v>5.37109375</c:v>
                </c:pt>
                <c:pt idx="18580">
                  <c:v>5.37109375</c:v>
                </c:pt>
                <c:pt idx="18581">
                  <c:v>5.37109375</c:v>
                </c:pt>
                <c:pt idx="18582">
                  <c:v>5.37109375</c:v>
                </c:pt>
                <c:pt idx="18583">
                  <c:v>5.37109375</c:v>
                </c:pt>
                <c:pt idx="18584">
                  <c:v>5.37109375</c:v>
                </c:pt>
                <c:pt idx="18585">
                  <c:v>5.37109375</c:v>
                </c:pt>
                <c:pt idx="18586">
                  <c:v>5.37109375</c:v>
                </c:pt>
                <c:pt idx="18587">
                  <c:v>5.37109375</c:v>
                </c:pt>
                <c:pt idx="18588">
                  <c:v>5.37109375</c:v>
                </c:pt>
                <c:pt idx="18589">
                  <c:v>5.37109375</c:v>
                </c:pt>
                <c:pt idx="18590">
                  <c:v>5.37109375</c:v>
                </c:pt>
                <c:pt idx="18591">
                  <c:v>5.37109375</c:v>
                </c:pt>
                <c:pt idx="18592">
                  <c:v>5.37109375</c:v>
                </c:pt>
                <c:pt idx="18593">
                  <c:v>5.37109375</c:v>
                </c:pt>
                <c:pt idx="18594">
                  <c:v>5.37109375</c:v>
                </c:pt>
                <c:pt idx="18595">
                  <c:v>5.37109375</c:v>
                </c:pt>
                <c:pt idx="18596">
                  <c:v>5.37109375</c:v>
                </c:pt>
                <c:pt idx="18597">
                  <c:v>5.37109375</c:v>
                </c:pt>
                <c:pt idx="18598">
                  <c:v>5.37109375</c:v>
                </c:pt>
                <c:pt idx="18599">
                  <c:v>5.37109375</c:v>
                </c:pt>
                <c:pt idx="18600">
                  <c:v>5.37109375</c:v>
                </c:pt>
                <c:pt idx="18601">
                  <c:v>5.37109375</c:v>
                </c:pt>
                <c:pt idx="18602">
                  <c:v>5.37109375</c:v>
                </c:pt>
                <c:pt idx="18603">
                  <c:v>5.37109375</c:v>
                </c:pt>
                <c:pt idx="18604">
                  <c:v>5.37109375</c:v>
                </c:pt>
                <c:pt idx="18605">
                  <c:v>5.37109375</c:v>
                </c:pt>
                <c:pt idx="18606">
                  <c:v>5.37109375</c:v>
                </c:pt>
                <c:pt idx="18607">
                  <c:v>5.37109375</c:v>
                </c:pt>
                <c:pt idx="18608">
                  <c:v>5.37109375</c:v>
                </c:pt>
                <c:pt idx="18609">
                  <c:v>5.37109375</c:v>
                </c:pt>
                <c:pt idx="18610">
                  <c:v>5.37109375</c:v>
                </c:pt>
                <c:pt idx="18611">
                  <c:v>5.37109375</c:v>
                </c:pt>
                <c:pt idx="18612">
                  <c:v>5.37109375</c:v>
                </c:pt>
                <c:pt idx="18613">
                  <c:v>5.37109375</c:v>
                </c:pt>
                <c:pt idx="18614">
                  <c:v>5.37109375</c:v>
                </c:pt>
                <c:pt idx="18615">
                  <c:v>5.37109375</c:v>
                </c:pt>
                <c:pt idx="18616">
                  <c:v>5.37109375</c:v>
                </c:pt>
                <c:pt idx="18617">
                  <c:v>5.37109375</c:v>
                </c:pt>
                <c:pt idx="18618">
                  <c:v>5.37109375</c:v>
                </c:pt>
                <c:pt idx="18619">
                  <c:v>5.37109375</c:v>
                </c:pt>
                <c:pt idx="18620">
                  <c:v>5.37109375</c:v>
                </c:pt>
                <c:pt idx="18621">
                  <c:v>5.37109375</c:v>
                </c:pt>
                <c:pt idx="18622">
                  <c:v>5.37109375</c:v>
                </c:pt>
                <c:pt idx="18623">
                  <c:v>5.37109375</c:v>
                </c:pt>
                <c:pt idx="18624">
                  <c:v>5.37109375</c:v>
                </c:pt>
                <c:pt idx="18625">
                  <c:v>5.37109375</c:v>
                </c:pt>
                <c:pt idx="18626">
                  <c:v>5.37109375</c:v>
                </c:pt>
                <c:pt idx="18627">
                  <c:v>5.37109375</c:v>
                </c:pt>
                <c:pt idx="18628">
                  <c:v>5.37109375</c:v>
                </c:pt>
                <c:pt idx="18629">
                  <c:v>5.37109375</c:v>
                </c:pt>
                <c:pt idx="18630">
                  <c:v>5.37109375</c:v>
                </c:pt>
                <c:pt idx="18631">
                  <c:v>5.37109375</c:v>
                </c:pt>
                <c:pt idx="18632">
                  <c:v>5.37109375</c:v>
                </c:pt>
                <c:pt idx="18633">
                  <c:v>5.37109375</c:v>
                </c:pt>
                <c:pt idx="18634">
                  <c:v>5.37109375</c:v>
                </c:pt>
                <c:pt idx="18635">
                  <c:v>5.37109375</c:v>
                </c:pt>
                <c:pt idx="18636">
                  <c:v>5.37109375</c:v>
                </c:pt>
                <c:pt idx="18637">
                  <c:v>5.37109375</c:v>
                </c:pt>
                <c:pt idx="18638">
                  <c:v>5.37109375</c:v>
                </c:pt>
                <c:pt idx="18639">
                  <c:v>5.37109375</c:v>
                </c:pt>
                <c:pt idx="18640">
                  <c:v>5.37109375</c:v>
                </c:pt>
                <c:pt idx="18641">
                  <c:v>5.37109375</c:v>
                </c:pt>
                <c:pt idx="18642">
                  <c:v>5.37109375</c:v>
                </c:pt>
                <c:pt idx="18643">
                  <c:v>5.37109375</c:v>
                </c:pt>
                <c:pt idx="18644">
                  <c:v>5.37109375</c:v>
                </c:pt>
                <c:pt idx="18645">
                  <c:v>5.37109375</c:v>
                </c:pt>
                <c:pt idx="18646">
                  <c:v>5.37109375</c:v>
                </c:pt>
                <c:pt idx="18647">
                  <c:v>5.37109375</c:v>
                </c:pt>
                <c:pt idx="18648">
                  <c:v>5.37109375</c:v>
                </c:pt>
                <c:pt idx="18649">
                  <c:v>5.37109375</c:v>
                </c:pt>
                <c:pt idx="18650">
                  <c:v>5.37109375</c:v>
                </c:pt>
                <c:pt idx="18651">
                  <c:v>5.37109375</c:v>
                </c:pt>
                <c:pt idx="18652">
                  <c:v>5.37109375</c:v>
                </c:pt>
                <c:pt idx="18653">
                  <c:v>5.37109375</c:v>
                </c:pt>
                <c:pt idx="18654">
                  <c:v>5.37109375</c:v>
                </c:pt>
                <c:pt idx="18655">
                  <c:v>5.37109375</c:v>
                </c:pt>
                <c:pt idx="18656">
                  <c:v>5.41015625</c:v>
                </c:pt>
                <c:pt idx="18657">
                  <c:v>5.41015625</c:v>
                </c:pt>
                <c:pt idx="18658">
                  <c:v>5.41015625</c:v>
                </c:pt>
                <c:pt idx="18659">
                  <c:v>5.41015625</c:v>
                </c:pt>
                <c:pt idx="18660">
                  <c:v>5.41015625</c:v>
                </c:pt>
                <c:pt idx="18661">
                  <c:v>5.41015625</c:v>
                </c:pt>
                <c:pt idx="18662">
                  <c:v>5.41015625</c:v>
                </c:pt>
                <c:pt idx="18663">
                  <c:v>5.41015625</c:v>
                </c:pt>
                <c:pt idx="18664">
                  <c:v>5.41015625</c:v>
                </c:pt>
                <c:pt idx="18665">
                  <c:v>5.41015625</c:v>
                </c:pt>
                <c:pt idx="18666">
                  <c:v>5.41015625</c:v>
                </c:pt>
                <c:pt idx="18667">
                  <c:v>5.41015625</c:v>
                </c:pt>
                <c:pt idx="18668">
                  <c:v>5.41015625</c:v>
                </c:pt>
                <c:pt idx="18669">
                  <c:v>5.41015625</c:v>
                </c:pt>
                <c:pt idx="18670">
                  <c:v>5.41015625</c:v>
                </c:pt>
                <c:pt idx="18671">
                  <c:v>5.41015625</c:v>
                </c:pt>
                <c:pt idx="18672">
                  <c:v>5.41015625</c:v>
                </c:pt>
                <c:pt idx="18673">
                  <c:v>5.41015625</c:v>
                </c:pt>
                <c:pt idx="18674">
                  <c:v>5.41015625</c:v>
                </c:pt>
                <c:pt idx="18675">
                  <c:v>5.41015625</c:v>
                </c:pt>
                <c:pt idx="18676">
                  <c:v>5.41015625</c:v>
                </c:pt>
                <c:pt idx="18677">
                  <c:v>5.41015625</c:v>
                </c:pt>
                <c:pt idx="18678">
                  <c:v>5.41015625</c:v>
                </c:pt>
                <c:pt idx="18679">
                  <c:v>5.41015625</c:v>
                </c:pt>
                <c:pt idx="18680">
                  <c:v>5.41015625</c:v>
                </c:pt>
                <c:pt idx="18681">
                  <c:v>5.41015625</c:v>
                </c:pt>
                <c:pt idx="18682">
                  <c:v>5.41015625</c:v>
                </c:pt>
                <c:pt idx="18683">
                  <c:v>5.41015625</c:v>
                </c:pt>
                <c:pt idx="18684">
                  <c:v>5.41015625</c:v>
                </c:pt>
                <c:pt idx="18685">
                  <c:v>5.41015625</c:v>
                </c:pt>
                <c:pt idx="18686">
                  <c:v>5.41015625</c:v>
                </c:pt>
                <c:pt idx="18687">
                  <c:v>5.41015625</c:v>
                </c:pt>
                <c:pt idx="18688">
                  <c:v>5.41015625</c:v>
                </c:pt>
                <c:pt idx="18689">
                  <c:v>5.41015625</c:v>
                </c:pt>
                <c:pt idx="18690">
                  <c:v>5.41015625</c:v>
                </c:pt>
                <c:pt idx="18691">
                  <c:v>5.41015625</c:v>
                </c:pt>
                <c:pt idx="18692">
                  <c:v>5.41015625</c:v>
                </c:pt>
                <c:pt idx="18693">
                  <c:v>5.41015625</c:v>
                </c:pt>
                <c:pt idx="18694">
                  <c:v>5.41015625</c:v>
                </c:pt>
                <c:pt idx="18695">
                  <c:v>5.41015625</c:v>
                </c:pt>
                <c:pt idx="18696">
                  <c:v>5.41015625</c:v>
                </c:pt>
                <c:pt idx="18697">
                  <c:v>5.41015625</c:v>
                </c:pt>
                <c:pt idx="18698">
                  <c:v>5.41015625</c:v>
                </c:pt>
                <c:pt idx="18699">
                  <c:v>5.41015625</c:v>
                </c:pt>
                <c:pt idx="18700">
                  <c:v>5.41015625</c:v>
                </c:pt>
                <c:pt idx="18701">
                  <c:v>5.41015625</c:v>
                </c:pt>
                <c:pt idx="18702">
                  <c:v>5.41015625</c:v>
                </c:pt>
                <c:pt idx="18703">
                  <c:v>5.41015625</c:v>
                </c:pt>
                <c:pt idx="18704">
                  <c:v>5.41015625</c:v>
                </c:pt>
                <c:pt idx="18705">
                  <c:v>5.41015625</c:v>
                </c:pt>
                <c:pt idx="18706">
                  <c:v>5.41015625</c:v>
                </c:pt>
                <c:pt idx="18707">
                  <c:v>5.41015625</c:v>
                </c:pt>
                <c:pt idx="18708">
                  <c:v>5.41015625</c:v>
                </c:pt>
                <c:pt idx="18709">
                  <c:v>5.41015625</c:v>
                </c:pt>
                <c:pt idx="18710">
                  <c:v>5.41015625</c:v>
                </c:pt>
                <c:pt idx="18711">
                  <c:v>5.41015625</c:v>
                </c:pt>
                <c:pt idx="18712">
                  <c:v>5.41015625</c:v>
                </c:pt>
                <c:pt idx="18713">
                  <c:v>5.41015625</c:v>
                </c:pt>
                <c:pt idx="18714">
                  <c:v>5.41015625</c:v>
                </c:pt>
                <c:pt idx="18715">
                  <c:v>5.41015625</c:v>
                </c:pt>
                <c:pt idx="18716">
                  <c:v>5.41015625</c:v>
                </c:pt>
                <c:pt idx="18717">
                  <c:v>5.41015625</c:v>
                </c:pt>
                <c:pt idx="18718">
                  <c:v>5.41015625</c:v>
                </c:pt>
                <c:pt idx="18719">
                  <c:v>5.41015625</c:v>
                </c:pt>
                <c:pt idx="18720">
                  <c:v>5.41015625</c:v>
                </c:pt>
                <c:pt idx="18721">
                  <c:v>5.41015625</c:v>
                </c:pt>
                <c:pt idx="18722">
                  <c:v>5.41015625</c:v>
                </c:pt>
                <c:pt idx="18723">
                  <c:v>5.41015625</c:v>
                </c:pt>
                <c:pt idx="18724">
                  <c:v>5.41015625</c:v>
                </c:pt>
                <c:pt idx="18725">
                  <c:v>5.41015625</c:v>
                </c:pt>
                <c:pt idx="18726">
                  <c:v>5.41015625</c:v>
                </c:pt>
                <c:pt idx="18727">
                  <c:v>5.41015625</c:v>
                </c:pt>
                <c:pt idx="18728">
                  <c:v>5.41015625</c:v>
                </c:pt>
                <c:pt idx="18729">
                  <c:v>5.41015625</c:v>
                </c:pt>
                <c:pt idx="18730">
                  <c:v>5.41015625</c:v>
                </c:pt>
                <c:pt idx="18731">
                  <c:v>5.41015625</c:v>
                </c:pt>
                <c:pt idx="18732">
                  <c:v>5.41015625</c:v>
                </c:pt>
                <c:pt idx="18733">
                  <c:v>5.41015625</c:v>
                </c:pt>
                <c:pt idx="18734">
                  <c:v>5.41015625</c:v>
                </c:pt>
                <c:pt idx="18735">
                  <c:v>5.41015625</c:v>
                </c:pt>
                <c:pt idx="18736">
                  <c:v>5.41015625</c:v>
                </c:pt>
                <c:pt idx="18737">
                  <c:v>5.41015625</c:v>
                </c:pt>
                <c:pt idx="18738">
                  <c:v>5.41015625</c:v>
                </c:pt>
                <c:pt idx="18739">
                  <c:v>5.41015625</c:v>
                </c:pt>
                <c:pt idx="18740">
                  <c:v>5.41015625</c:v>
                </c:pt>
                <c:pt idx="18741">
                  <c:v>5.5859375</c:v>
                </c:pt>
                <c:pt idx="18742">
                  <c:v>5.5859375</c:v>
                </c:pt>
                <c:pt idx="18743">
                  <c:v>5.5859375</c:v>
                </c:pt>
                <c:pt idx="18744">
                  <c:v>5.5859375</c:v>
                </c:pt>
                <c:pt idx="18745">
                  <c:v>5.5859375</c:v>
                </c:pt>
                <c:pt idx="18746">
                  <c:v>5.5859375</c:v>
                </c:pt>
                <c:pt idx="18747">
                  <c:v>5.5859375</c:v>
                </c:pt>
                <c:pt idx="18748">
                  <c:v>5.5859375</c:v>
                </c:pt>
                <c:pt idx="18749">
                  <c:v>5.5859375</c:v>
                </c:pt>
                <c:pt idx="18750">
                  <c:v>5.5859375</c:v>
                </c:pt>
                <c:pt idx="18751">
                  <c:v>5.5859375</c:v>
                </c:pt>
                <c:pt idx="18752">
                  <c:v>5.5859375</c:v>
                </c:pt>
                <c:pt idx="18753">
                  <c:v>5.5859375</c:v>
                </c:pt>
                <c:pt idx="18754">
                  <c:v>5.5859375</c:v>
                </c:pt>
                <c:pt idx="18755">
                  <c:v>5.5859375</c:v>
                </c:pt>
                <c:pt idx="18756">
                  <c:v>5.5859375</c:v>
                </c:pt>
                <c:pt idx="18757">
                  <c:v>5.5859375</c:v>
                </c:pt>
                <c:pt idx="18758">
                  <c:v>5.5859375</c:v>
                </c:pt>
                <c:pt idx="18759">
                  <c:v>5.5859375</c:v>
                </c:pt>
                <c:pt idx="18760">
                  <c:v>5.5859375</c:v>
                </c:pt>
                <c:pt idx="18761">
                  <c:v>5.5859375</c:v>
                </c:pt>
                <c:pt idx="18762">
                  <c:v>5.5859375</c:v>
                </c:pt>
                <c:pt idx="18763">
                  <c:v>5.5859375</c:v>
                </c:pt>
                <c:pt idx="18764">
                  <c:v>5.5859375</c:v>
                </c:pt>
                <c:pt idx="18765">
                  <c:v>5.5859375</c:v>
                </c:pt>
                <c:pt idx="18766">
                  <c:v>5.5859375</c:v>
                </c:pt>
                <c:pt idx="18767">
                  <c:v>5.5859375</c:v>
                </c:pt>
                <c:pt idx="18768">
                  <c:v>5.5859375</c:v>
                </c:pt>
                <c:pt idx="18769">
                  <c:v>5.5859375</c:v>
                </c:pt>
                <c:pt idx="18770">
                  <c:v>5.5859375</c:v>
                </c:pt>
                <c:pt idx="18771">
                  <c:v>5.5859375</c:v>
                </c:pt>
                <c:pt idx="18772">
                  <c:v>5.5859375</c:v>
                </c:pt>
                <c:pt idx="18773">
                  <c:v>5.5859375</c:v>
                </c:pt>
                <c:pt idx="18774">
                  <c:v>5.5859375</c:v>
                </c:pt>
                <c:pt idx="18775">
                  <c:v>5.5859375</c:v>
                </c:pt>
                <c:pt idx="18776">
                  <c:v>5.5859375</c:v>
                </c:pt>
                <c:pt idx="18777">
                  <c:v>5.5859375</c:v>
                </c:pt>
                <c:pt idx="18778">
                  <c:v>5.5859375</c:v>
                </c:pt>
                <c:pt idx="18779">
                  <c:v>5.5859375</c:v>
                </c:pt>
                <c:pt idx="18780">
                  <c:v>5.5859375</c:v>
                </c:pt>
                <c:pt idx="18781">
                  <c:v>5.5859375</c:v>
                </c:pt>
                <c:pt idx="18782">
                  <c:v>5.5859375</c:v>
                </c:pt>
                <c:pt idx="18783">
                  <c:v>5.5859375</c:v>
                </c:pt>
                <c:pt idx="18784">
                  <c:v>5.5859375</c:v>
                </c:pt>
                <c:pt idx="18785">
                  <c:v>5.5859375</c:v>
                </c:pt>
                <c:pt idx="18786">
                  <c:v>5.5859375</c:v>
                </c:pt>
                <c:pt idx="18787">
                  <c:v>5.5859375</c:v>
                </c:pt>
                <c:pt idx="18788">
                  <c:v>5.5859375</c:v>
                </c:pt>
                <c:pt idx="18789">
                  <c:v>5.5859375</c:v>
                </c:pt>
                <c:pt idx="18790">
                  <c:v>5.5859375</c:v>
                </c:pt>
                <c:pt idx="18791">
                  <c:v>5.5859375</c:v>
                </c:pt>
                <c:pt idx="18792">
                  <c:v>5.5859375</c:v>
                </c:pt>
                <c:pt idx="18793">
                  <c:v>5.5859375</c:v>
                </c:pt>
                <c:pt idx="18794">
                  <c:v>5.5859375</c:v>
                </c:pt>
                <c:pt idx="18795">
                  <c:v>5.5859375</c:v>
                </c:pt>
                <c:pt idx="18796">
                  <c:v>5.5859375</c:v>
                </c:pt>
                <c:pt idx="18797">
                  <c:v>5.5859375</c:v>
                </c:pt>
                <c:pt idx="18798">
                  <c:v>5.5859375</c:v>
                </c:pt>
                <c:pt idx="18799">
                  <c:v>5.5859375</c:v>
                </c:pt>
                <c:pt idx="18800">
                  <c:v>5.5859375</c:v>
                </c:pt>
                <c:pt idx="18801">
                  <c:v>5.5859375</c:v>
                </c:pt>
                <c:pt idx="18802">
                  <c:v>5.5859375</c:v>
                </c:pt>
                <c:pt idx="18803">
                  <c:v>5.5859375</c:v>
                </c:pt>
                <c:pt idx="18804">
                  <c:v>5.5859375</c:v>
                </c:pt>
                <c:pt idx="18805">
                  <c:v>5.5859375</c:v>
                </c:pt>
                <c:pt idx="18806">
                  <c:v>5.5859375</c:v>
                </c:pt>
                <c:pt idx="18807">
                  <c:v>5.5859375</c:v>
                </c:pt>
                <c:pt idx="18808">
                  <c:v>5.5859375</c:v>
                </c:pt>
                <c:pt idx="18809">
                  <c:v>5.5859375</c:v>
                </c:pt>
                <c:pt idx="18810">
                  <c:v>5.5859375</c:v>
                </c:pt>
                <c:pt idx="18811">
                  <c:v>5.5859375</c:v>
                </c:pt>
                <c:pt idx="18812">
                  <c:v>5.5859375</c:v>
                </c:pt>
                <c:pt idx="18813">
                  <c:v>5.5859375</c:v>
                </c:pt>
                <c:pt idx="18814">
                  <c:v>5.5859375</c:v>
                </c:pt>
                <c:pt idx="18815">
                  <c:v>5.5859375</c:v>
                </c:pt>
                <c:pt idx="18816">
                  <c:v>5.5859375</c:v>
                </c:pt>
                <c:pt idx="18817">
                  <c:v>5.5859375</c:v>
                </c:pt>
                <c:pt idx="18818">
                  <c:v>5.5859375</c:v>
                </c:pt>
                <c:pt idx="18819">
                  <c:v>5.5859375</c:v>
                </c:pt>
                <c:pt idx="18820">
                  <c:v>5.5859375</c:v>
                </c:pt>
                <c:pt idx="18821">
                  <c:v>5.5859375</c:v>
                </c:pt>
                <c:pt idx="18822">
                  <c:v>5.5859375</c:v>
                </c:pt>
                <c:pt idx="18823">
                  <c:v>5.5859375</c:v>
                </c:pt>
                <c:pt idx="18824">
                  <c:v>5.5859375</c:v>
                </c:pt>
                <c:pt idx="18825">
                  <c:v>5.5859375</c:v>
                </c:pt>
                <c:pt idx="18826">
                  <c:v>5.5859375</c:v>
                </c:pt>
                <c:pt idx="18827">
                  <c:v>5.5859375</c:v>
                </c:pt>
                <c:pt idx="18828">
                  <c:v>5.5859375</c:v>
                </c:pt>
                <c:pt idx="18829">
                  <c:v>5.5859375</c:v>
                </c:pt>
                <c:pt idx="18830">
                  <c:v>5.5859375</c:v>
                </c:pt>
                <c:pt idx="18831">
                  <c:v>5.8046875</c:v>
                </c:pt>
                <c:pt idx="18832">
                  <c:v>5.8046875</c:v>
                </c:pt>
                <c:pt idx="18833">
                  <c:v>5.8046875</c:v>
                </c:pt>
                <c:pt idx="18834">
                  <c:v>5.8046875</c:v>
                </c:pt>
                <c:pt idx="18835">
                  <c:v>5.8046875</c:v>
                </c:pt>
                <c:pt idx="18836">
                  <c:v>5.8046875</c:v>
                </c:pt>
                <c:pt idx="18837">
                  <c:v>5.8046875</c:v>
                </c:pt>
                <c:pt idx="18838">
                  <c:v>5.8046875</c:v>
                </c:pt>
                <c:pt idx="18839">
                  <c:v>5.8046875</c:v>
                </c:pt>
                <c:pt idx="18840">
                  <c:v>5.8046875</c:v>
                </c:pt>
                <c:pt idx="18841">
                  <c:v>5.8046875</c:v>
                </c:pt>
                <c:pt idx="18842">
                  <c:v>5.8046875</c:v>
                </c:pt>
                <c:pt idx="18843">
                  <c:v>5.8046875</c:v>
                </c:pt>
                <c:pt idx="18844">
                  <c:v>5.8046875</c:v>
                </c:pt>
                <c:pt idx="18845">
                  <c:v>5.8046875</c:v>
                </c:pt>
                <c:pt idx="18846">
                  <c:v>5.8046875</c:v>
                </c:pt>
                <c:pt idx="18847">
                  <c:v>5.8046875</c:v>
                </c:pt>
                <c:pt idx="18848">
                  <c:v>5.8046875</c:v>
                </c:pt>
                <c:pt idx="18849">
                  <c:v>5.8046875</c:v>
                </c:pt>
                <c:pt idx="18850">
                  <c:v>5.8046875</c:v>
                </c:pt>
                <c:pt idx="18851">
                  <c:v>5.8046875</c:v>
                </c:pt>
                <c:pt idx="18852">
                  <c:v>5.8046875</c:v>
                </c:pt>
                <c:pt idx="18853">
                  <c:v>5.8046875</c:v>
                </c:pt>
                <c:pt idx="18854">
                  <c:v>5.8046875</c:v>
                </c:pt>
                <c:pt idx="18855">
                  <c:v>5.8046875</c:v>
                </c:pt>
                <c:pt idx="18856">
                  <c:v>5.8046875</c:v>
                </c:pt>
                <c:pt idx="18857">
                  <c:v>5.8046875</c:v>
                </c:pt>
                <c:pt idx="18858">
                  <c:v>5.8046875</c:v>
                </c:pt>
                <c:pt idx="18859">
                  <c:v>5.8046875</c:v>
                </c:pt>
                <c:pt idx="18860">
                  <c:v>5.8046875</c:v>
                </c:pt>
                <c:pt idx="18861">
                  <c:v>5.8046875</c:v>
                </c:pt>
                <c:pt idx="18862">
                  <c:v>5.8046875</c:v>
                </c:pt>
                <c:pt idx="18863">
                  <c:v>5.8046875</c:v>
                </c:pt>
                <c:pt idx="18864">
                  <c:v>5.8046875</c:v>
                </c:pt>
                <c:pt idx="18865">
                  <c:v>5.8046875</c:v>
                </c:pt>
                <c:pt idx="18866">
                  <c:v>5.8046875</c:v>
                </c:pt>
                <c:pt idx="18867">
                  <c:v>5.8046875</c:v>
                </c:pt>
                <c:pt idx="18868">
                  <c:v>5.8046875</c:v>
                </c:pt>
                <c:pt idx="18869">
                  <c:v>5.8046875</c:v>
                </c:pt>
                <c:pt idx="18870">
                  <c:v>5.8046875</c:v>
                </c:pt>
                <c:pt idx="18871">
                  <c:v>5.8046875</c:v>
                </c:pt>
                <c:pt idx="18872">
                  <c:v>5.8046875</c:v>
                </c:pt>
                <c:pt idx="18873">
                  <c:v>5.8046875</c:v>
                </c:pt>
                <c:pt idx="18874">
                  <c:v>5.8046875</c:v>
                </c:pt>
                <c:pt idx="18875">
                  <c:v>5.8046875</c:v>
                </c:pt>
                <c:pt idx="18876">
                  <c:v>5.8046875</c:v>
                </c:pt>
                <c:pt idx="18877">
                  <c:v>5.8046875</c:v>
                </c:pt>
                <c:pt idx="18878">
                  <c:v>5.8046875</c:v>
                </c:pt>
                <c:pt idx="18879">
                  <c:v>5.8046875</c:v>
                </c:pt>
                <c:pt idx="18880">
                  <c:v>5.8046875</c:v>
                </c:pt>
                <c:pt idx="18881">
                  <c:v>5.8046875</c:v>
                </c:pt>
                <c:pt idx="18882">
                  <c:v>5.8046875</c:v>
                </c:pt>
                <c:pt idx="18883">
                  <c:v>5.8046875</c:v>
                </c:pt>
                <c:pt idx="18884">
                  <c:v>5.8046875</c:v>
                </c:pt>
                <c:pt idx="18885">
                  <c:v>5.8046875</c:v>
                </c:pt>
                <c:pt idx="18886">
                  <c:v>5.8046875</c:v>
                </c:pt>
                <c:pt idx="18887">
                  <c:v>5.8046875</c:v>
                </c:pt>
                <c:pt idx="18888">
                  <c:v>5.8046875</c:v>
                </c:pt>
                <c:pt idx="18889">
                  <c:v>5.8046875</c:v>
                </c:pt>
                <c:pt idx="18890">
                  <c:v>5.8046875</c:v>
                </c:pt>
                <c:pt idx="18891">
                  <c:v>5.8046875</c:v>
                </c:pt>
                <c:pt idx="18892">
                  <c:v>5.8046875</c:v>
                </c:pt>
                <c:pt idx="18893">
                  <c:v>5.8046875</c:v>
                </c:pt>
                <c:pt idx="18894">
                  <c:v>5.8046875</c:v>
                </c:pt>
                <c:pt idx="18895">
                  <c:v>5.8046875</c:v>
                </c:pt>
                <c:pt idx="18896">
                  <c:v>5.8046875</c:v>
                </c:pt>
                <c:pt idx="18897">
                  <c:v>5.8046875</c:v>
                </c:pt>
                <c:pt idx="18898">
                  <c:v>5.8046875</c:v>
                </c:pt>
                <c:pt idx="18899">
                  <c:v>5.8046875</c:v>
                </c:pt>
                <c:pt idx="18900">
                  <c:v>5.8046875</c:v>
                </c:pt>
                <c:pt idx="18901">
                  <c:v>5.8046875</c:v>
                </c:pt>
                <c:pt idx="18902">
                  <c:v>5.8046875</c:v>
                </c:pt>
                <c:pt idx="18903">
                  <c:v>5.8046875</c:v>
                </c:pt>
                <c:pt idx="18904">
                  <c:v>5.8046875</c:v>
                </c:pt>
                <c:pt idx="18905">
                  <c:v>5.8046875</c:v>
                </c:pt>
                <c:pt idx="18906">
                  <c:v>5.8046875</c:v>
                </c:pt>
                <c:pt idx="18907">
                  <c:v>5.8046875</c:v>
                </c:pt>
                <c:pt idx="18908">
                  <c:v>5.8046875</c:v>
                </c:pt>
                <c:pt idx="18909">
                  <c:v>5.8046875</c:v>
                </c:pt>
                <c:pt idx="18910">
                  <c:v>5.8046875</c:v>
                </c:pt>
                <c:pt idx="18911">
                  <c:v>5.8046875</c:v>
                </c:pt>
                <c:pt idx="18912">
                  <c:v>5.8046875</c:v>
                </c:pt>
                <c:pt idx="18913">
                  <c:v>5.8046875</c:v>
                </c:pt>
                <c:pt idx="18914">
                  <c:v>5.8046875</c:v>
                </c:pt>
                <c:pt idx="18915">
                  <c:v>5.8046875</c:v>
                </c:pt>
                <c:pt idx="18916">
                  <c:v>5.8046875</c:v>
                </c:pt>
                <c:pt idx="18917">
                  <c:v>5.8046875</c:v>
                </c:pt>
                <c:pt idx="18918">
                  <c:v>5.8046875</c:v>
                </c:pt>
                <c:pt idx="18919">
                  <c:v>5.8046875</c:v>
                </c:pt>
                <c:pt idx="18920">
                  <c:v>5.8046875</c:v>
                </c:pt>
                <c:pt idx="18921">
                  <c:v>5.8046875</c:v>
                </c:pt>
                <c:pt idx="18922">
                  <c:v>5.8046875</c:v>
                </c:pt>
                <c:pt idx="18923">
                  <c:v>5.8046875</c:v>
                </c:pt>
                <c:pt idx="18924">
                  <c:v>5.8046875</c:v>
                </c:pt>
                <c:pt idx="18925">
                  <c:v>5.8046875</c:v>
                </c:pt>
                <c:pt idx="18926">
                  <c:v>5.8046875</c:v>
                </c:pt>
                <c:pt idx="18927">
                  <c:v>5.8046875</c:v>
                </c:pt>
                <c:pt idx="18928">
                  <c:v>5.8046875</c:v>
                </c:pt>
                <c:pt idx="18929">
                  <c:v>5.8046875</c:v>
                </c:pt>
                <c:pt idx="18930">
                  <c:v>5.8046875</c:v>
                </c:pt>
                <c:pt idx="18931">
                  <c:v>5.8046875</c:v>
                </c:pt>
                <c:pt idx="18932">
                  <c:v>5.8046875</c:v>
                </c:pt>
                <c:pt idx="18933">
                  <c:v>5.8046875</c:v>
                </c:pt>
                <c:pt idx="18934">
                  <c:v>5.8046875</c:v>
                </c:pt>
                <c:pt idx="18935">
                  <c:v>5.8046875</c:v>
                </c:pt>
                <c:pt idx="18936">
                  <c:v>5.85546875</c:v>
                </c:pt>
                <c:pt idx="18937">
                  <c:v>5.85546875</c:v>
                </c:pt>
                <c:pt idx="18938">
                  <c:v>5.85546875</c:v>
                </c:pt>
                <c:pt idx="18939">
                  <c:v>5.85546875</c:v>
                </c:pt>
                <c:pt idx="18940">
                  <c:v>5.85546875</c:v>
                </c:pt>
                <c:pt idx="18941">
                  <c:v>5.85546875</c:v>
                </c:pt>
                <c:pt idx="18942">
                  <c:v>5.85546875</c:v>
                </c:pt>
                <c:pt idx="18943">
                  <c:v>5.85546875</c:v>
                </c:pt>
                <c:pt idx="18944">
                  <c:v>5.85546875</c:v>
                </c:pt>
                <c:pt idx="18945">
                  <c:v>5.85546875</c:v>
                </c:pt>
                <c:pt idx="18946">
                  <c:v>5.85546875</c:v>
                </c:pt>
                <c:pt idx="18947">
                  <c:v>5.85546875</c:v>
                </c:pt>
                <c:pt idx="18948">
                  <c:v>5.85546875</c:v>
                </c:pt>
                <c:pt idx="18949">
                  <c:v>5.85546875</c:v>
                </c:pt>
                <c:pt idx="18950">
                  <c:v>5.85546875</c:v>
                </c:pt>
                <c:pt idx="18951">
                  <c:v>5.85546875</c:v>
                </c:pt>
                <c:pt idx="18952">
                  <c:v>5.85546875</c:v>
                </c:pt>
                <c:pt idx="18953">
                  <c:v>5.85546875</c:v>
                </c:pt>
                <c:pt idx="18954">
                  <c:v>5.85546875</c:v>
                </c:pt>
                <c:pt idx="18955">
                  <c:v>5.85546875</c:v>
                </c:pt>
                <c:pt idx="18956">
                  <c:v>5.85546875</c:v>
                </c:pt>
                <c:pt idx="18957">
                  <c:v>5.85546875</c:v>
                </c:pt>
                <c:pt idx="18958">
                  <c:v>5.85546875</c:v>
                </c:pt>
                <c:pt idx="18959">
                  <c:v>5.85546875</c:v>
                </c:pt>
                <c:pt idx="18960">
                  <c:v>5.85546875</c:v>
                </c:pt>
                <c:pt idx="18961">
                  <c:v>5.85546875</c:v>
                </c:pt>
                <c:pt idx="18962">
                  <c:v>5.85546875</c:v>
                </c:pt>
                <c:pt idx="18963">
                  <c:v>5.85546875</c:v>
                </c:pt>
                <c:pt idx="18964">
                  <c:v>5.85546875</c:v>
                </c:pt>
                <c:pt idx="18965">
                  <c:v>5.85546875</c:v>
                </c:pt>
                <c:pt idx="18966">
                  <c:v>5.85546875</c:v>
                </c:pt>
                <c:pt idx="18967">
                  <c:v>5.85546875</c:v>
                </c:pt>
                <c:pt idx="18968">
                  <c:v>5.85546875</c:v>
                </c:pt>
                <c:pt idx="18969">
                  <c:v>5.85546875</c:v>
                </c:pt>
                <c:pt idx="18970">
                  <c:v>5.85546875</c:v>
                </c:pt>
                <c:pt idx="18971">
                  <c:v>5.85546875</c:v>
                </c:pt>
                <c:pt idx="18972">
                  <c:v>5.85546875</c:v>
                </c:pt>
                <c:pt idx="18973">
                  <c:v>5.85546875</c:v>
                </c:pt>
                <c:pt idx="18974">
                  <c:v>5.85546875</c:v>
                </c:pt>
                <c:pt idx="18975">
                  <c:v>5.85546875</c:v>
                </c:pt>
                <c:pt idx="18976">
                  <c:v>5.85546875</c:v>
                </c:pt>
                <c:pt idx="18977">
                  <c:v>5.85546875</c:v>
                </c:pt>
                <c:pt idx="18978">
                  <c:v>5.85546875</c:v>
                </c:pt>
                <c:pt idx="18979">
                  <c:v>5.85546875</c:v>
                </c:pt>
                <c:pt idx="18980">
                  <c:v>5.85546875</c:v>
                </c:pt>
                <c:pt idx="18981">
                  <c:v>5.85546875</c:v>
                </c:pt>
                <c:pt idx="18982">
                  <c:v>5.85546875</c:v>
                </c:pt>
                <c:pt idx="18983">
                  <c:v>5.85546875</c:v>
                </c:pt>
                <c:pt idx="18984">
                  <c:v>5.85546875</c:v>
                </c:pt>
                <c:pt idx="18985">
                  <c:v>5.85546875</c:v>
                </c:pt>
                <c:pt idx="18986">
                  <c:v>5.85546875</c:v>
                </c:pt>
                <c:pt idx="18987">
                  <c:v>5.85546875</c:v>
                </c:pt>
                <c:pt idx="18988">
                  <c:v>5.85546875</c:v>
                </c:pt>
                <c:pt idx="18989">
                  <c:v>5.85546875</c:v>
                </c:pt>
                <c:pt idx="18990">
                  <c:v>5.85546875</c:v>
                </c:pt>
                <c:pt idx="18991">
                  <c:v>5.85546875</c:v>
                </c:pt>
                <c:pt idx="18992">
                  <c:v>5.85546875</c:v>
                </c:pt>
                <c:pt idx="18993">
                  <c:v>5.85546875</c:v>
                </c:pt>
                <c:pt idx="18994">
                  <c:v>5.85546875</c:v>
                </c:pt>
                <c:pt idx="18995">
                  <c:v>5.85546875</c:v>
                </c:pt>
                <c:pt idx="18996">
                  <c:v>5.85546875</c:v>
                </c:pt>
                <c:pt idx="18997">
                  <c:v>5.85546875</c:v>
                </c:pt>
                <c:pt idx="18998">
                  <c:v>5.85546875</c:v>
                </c:pt>
                <c:pt idx="18999">
                  <c:v>5.85546875</c:v>
                </c:pt>
                <c:pt idx="19000">
                  <c:v>5.85546875</c:v>
                </c:pt>
                <c:pt idx="19001">
                  <c:v>5.85546875</c:v>
                </c:pt>
                <c:pt idx="19002">
                  <c:v>5.85546875</c:v>
                </c:pt>
                <c:pt idx="19003">
                  <c:v>5.85546875</c:v>
                </c:pt>
                <c:pt idx="19004">
                  <c:v>5.85546875</c:v>
                </c:pt>
                <c:pt idx="19005">
                  <c:v>5.85546875</c:v>
                </c:pt>
                <c:pt idx="19006">
                  <c:v>5.85546875</c:v>
                </c:pt>
                <c:pt idx="19007">
                  <c:v>5.85546875</c:v>
                </c:pt>
                <c:pt idx="19008">
                  <c:v>5.85546875</c:v>
                </c:pt>
                <c:pt idx="19009">
                  <c:v>5.85546875</c:v>
                </c:pt>
                <c:pt idx="19010">
                  <c:v>5.85546875</c:v>
                </c:pt>
                <c:pt idx="19011">
                  <c:v>5.85546875</c:v>
                </c:pt>
                <c:pt idx="19012">
                  <c:v>5.85546875</c:v>
                </c:pt>
                <c:pt idx="19013">
                  <c:v>5.86328125</c:v>
                </c:pt>
                <c:pt idx="19014">
                  <c:v>5.86328125</c:v>
                </c:pt>
                <c:pt idx="19015">
                  <c:v>5.86328125</c:v>
                </c:pt>
                <c:pt idx="19016">
                  <c:v>5.86328125</c:v>
                </c:pt>
                <c:pt idx="19017">
                  <c:v>5.86328125</c:v>
                </c:pt>
                <c:pt idx="19018">
                  <c:v>5.86328125</c:v>
                </c:pt>
                <c:pt idx="19019">
                  <c:v>5.86328125</c:v>
                </c:pt>
                <c:pt idx="19020">
                  <c:v>5.86328125</c:v>
                </c:pt>
                <c:pt idx="19021">
                  <c:v>5.86328125</c:v>
                </c:pt>
                <c:pt idx="19022">
                  <c:v>5.86328125</c:v>
                </c:pt>
                <c:pt idx="19023">
                  <c:v>5.86328125</c:v>
                </c:pt>
                <c:pt idx="19024">
                  <c:v>5.86328125</c:v>
                </c:pt>
                <c:pt idx="19025">
                  <c:v>5.86328125</c:v>
                </c:pt>
                <c:pt idx="19026">
                  <c:v>5.86328125</c:v>
                </c:pt>
                <c:pt idx="19027">
                  <c:v>5.86328125</c:v>
                </c:pt>
                <c:pt idx="19028">
                  <c:v>5.86328125</c:v>
                </c:pt>
                <c:pt idx="19029">
                  <c:v>5.86328125</c:v>
                </c:pt>
                <c:pt idx="19030">
                  <c:v>5.86328125</c:v>
                </c:pt>
                <c:pt idx="19031">
                  <c:v>5.86328125</c:v>
                </c:pt>
                <c:pt idx="19032">
                  <c:v>5.86328125</c:v>
                </c:pt>
                <c:pt idx="19033">
                  <c:v>5.86328125</c:v>
                </c:pt>
                <c:pt idx="19034">
                  <c:v>5.86328125</c:v>
                </c:pt>
                <c:pt idx="19035">
                  <c:v>5.86328125</c:v>
                </c:pt>
                <c:pt idx="19036">
                  <c:v>5.86328125</c:v>
                </c:pt>
                <c:pt idx="19037">
                  <c:v>5.86328125</c:v>
                </c:pt>
                <c:pt idx="19038">
                  <c:v>5.86328125</c:v>
                </c:pt>
                <c:pt idx="19039">
                  <c:v>5.86328125</c:v>
                </c:pt>
                <c:pt idx="19040">
                  <c:v>5.86328125</c:v>
                </c:pt>
                <c:pt idx="19041">
                  <c:v>5.86328125</c:v>
                </c:pt>
                <c:pt idx="19042">
                  <c:v>5.86328125</c:v>
                </c:pt>
                <c:pt idx="19043">
                  <c:v>5.86328125</c:v>
                </c:pt>
                <c:pt idx="19044">
                  <c:v>5.86328125</c:v>
                </c:pt>
                <c:pt idx="19045">
                  <c:v>5.86328125</c:v>
                </c:pt>
                <c:pt idx="19046">
                  <c:v>5.86328125</c:v>
                </c:pt>
                <c:pt idx="19047">
                  <c:v>5.86328125</c:v>
                </c:pt>
                <c:pt idx="19048">
                  <c:v>5.86328125</c:v>
                </c:pt>
                <c:pt idx="19049">
                  <c:v>5.86328125</c:v>
                </c:pt>
                <c:pt idx="19050">
                  <c:v>5.86328125</c:v>
                </c:pt>
                <c:pt idx="19051">
                  <c:v>5.86328125</c:v>
                </c:pt>
                <c:pt idx="19052">
                  <c:v>5.86328125</c:v>
                </c:pt>
                <c:pt idx="19053">
                  <c:v>5.86328125</c:v>
                </c:pt>
                <c:pt idx="19054">
                  <c:v>5.86328125</c:v>
                </c:pt>
                <c:pt idx="19055">
                  <c:v>5.86328125</c:v>
                </c:pt>
                <c:pt idx="19056">
                  <c:v>5.86328125</c:v>
                </c:pt>
                <c:pt idx="19057">
                  <c:v>5.86328125</c:v>
                </c:pt>
                <c:pt idx="19058">
                  <c:v>5.86328125</c:v>
                </c:pt>
                <c:pt idx="19059">
                  <c:v>5.86328125</c:v>
                </c:pt>
                <c:pt idx="19060">
                  <c:v>5.86328125</c:v>
                </c:pt>
                <c:pt idx="19061">
                  <c:v>5.86328125</c:v>
                </c:pt>
                <c:pt idx="19062">
                  <c:v>5.86328125</c:v>
                </c:pt>
                <c:pt idx="19063">
                  <c:v>5.86328125</c:v>
                </c:pt>
                <c:pt idx="19064">
                  <c:v>5.86328125</c:v>
                </c:pt>
                <c:pt idx="19065">
                  <c:v>5.86328125</c:v>
                </c:pt>
                <c:pt idx="19066">
                  <c:v>5.86328125</c:v>
                </c:pt>
                <c:pt idx="19067">
                  <c:v>5.86328125</c:v>
                </c:pt>
                <c:pt idx="19068">
                  <c:v>5.86328125</c:v>
                </c:pt>
                <c:pt idx="19069">
                  <c:v>5.86328125</c:v>
                </c:pt>
                <c:pt idx="19070">
                  <c:v>5.86328125</c:v>
                </c:pt>
                <c:pt idx="19071">
                  <c:v>5.86328125</c:v>
                </c:pt>
                <c:pt idx="19072">
                  <c:v>5.86328125</c:v>
                </c:pt>
                <c:pt idx="19073">
                  <c:v>5.86328125</c:v>
                </c:pt>
                <c:pt idx="19074">
                  <c:v>5.86328125</c:v>
                </c:pt>
                <c:pt idx="19075">
                  <c:v>5.86328125</c:v>
                </c:pt>
                <c:pt idx="19076">
                  <c:v>5.86328125</c:v>
                </c:pt>
                <c:pt idx="19077">
                  <c:v>5.86328125</c:v>
                </c:pt>
                <c:pt idx="19078">
                  <c:v>5.86328125</c:v>
                </c:pt>
                <c:pt idx="19079">
                  <c:v>5.86328125</c:v>
                </c:pt>
                <c:pt idx="19080">
                  <c:v>5.86328125</c:v>
                </c:pt>
                <c:pt idx="19081">
                  <c:v>5.86328125</c:v>
                </c:pt>
                <c:pt idx="19082">
                  <c:v>5.86328125</c:v>
                </c:pt>
                <c:pt idx="19083">
                  <c:v>5.86328125</c:v>
                </c:pt>
                <c:pt idx="19084">
                  <c:v>5.86328125</c:v>
                </c:pt>
                <c:pt idx="19085">
                  <c:v>5.86328125</c:v>
                </c:pt>
                <c:pt idx="19086">
                  <c:v>5.86328125</c:v>
                </c:pt>
                <c:pt idx="19087">
                  <c:v>5.86328125</c:v>
                </c:pt>
                <c:pt idx="19088">
                  <c:v>5.86328125</c:v>
                </c:pt>
                <c:pt idx="19089">
                  <c:v>5.86328125</c:v>
                </c:pt>
                <c:pt idx="19090">
                  <c:v>5.86328125</c:v>
                </c:pt>
                <c:pt idx="19091">
                  <c:v>5.86328125</c:v>
                </c:pt>
                <c:pt idx="19092">
                  <c:v>5.86328125</c:v>
                </c:pt>
                <c:pt idx="19093">
                  <c:v>5.86328125</c:v>
                </c:pt>
                <c:pt idx="19094">
                  <c:v>5.86328125</c:v>
                </c:pt>
                <c:pt idx="19095">
                  <c:v>5.86328125</c:v>
                </c:pt>
                <c:pt idx="19096">
                  <c:v>6.23828125</c:v>
                </c:pt>
                <c:pt idx="19097">
                  <c:v>6.23828125</c:v>
                </c:pt>
                <c:pt idx="19098">
                  <c:v>6.23828125</c:v>
                </c:pt>
                <c:pt idx="19099">
                  <c:v>6.23828125</c:v>
                </c:pt>
                <c:pt idx="19100">
                  <c:v>6.23828125</c:v>
                </c:pt>
                <c:pt idx="19101">
                  <c:v>6.23828125</c:v>
                </c:pt>
                <c:pt idx="19102">
                  <c:v>6.23828125</c:v>
                </c:pt>
                <c:pt idx="19103">
                  <c:v>6.23828125</c:v>
                </c:pt>
                <c:pt idx="19104">
                  <c:v>6.23828125</c:v>
                </c:pt>
                <c:pt idx="19105">
                  <c:v>6.23828125</c:v>
                </c:pt>
                <c:pt idx="19106">
                  <c:v>6.23828125</c:v>
                </c:pt>
                <c:pt idx="19107">
                  <c:v>6.23828125</c:v>
                </c:pt>
                <c:pt idx="19108">
                  <c:v>6.23828125</c:v>
                </c:pt>
                <c:pt idx="19109">
                  <c:v>6.23828125</c:v>
                </c:pt>
                <c:pt idx="19110">
                  <c:v>6.23828125</c:v>
                </c:pt>
                <c:pt idx="19111">
                  <c:v>6.23828125</c:v>
                </c:pt>
                <c:pt idx="19112">
                  <c:v>6.23828125</c:v>
                </c:pt>
                <c:pt idx="19113">
                  <c:v>6.23828125</c:v>
                </c:pt>
                <c:pt idx="19114">
                  <c:v>6.23828125</c:v>
                </c:pt>
                <c:pt idx="19115">
                  <c:v>6.23828125</c:v>
                </c:pt>
                <c:pt idx="19116">
                  <c:v>6.23828125</c:v>
                </c:pt>
                <c:pt idx="19117">
                  <c:v>6.23828125</c:v>
                </c:pt>
                <c:pt idx="19118">
                  <c:v>6.23828125</c:v>
                </c:pt>
                <c:pt idx="19119">
                  <c:v>6.23828125</c:v>
                </c:pt>
                <c:pt idx="19120">
                  <c:v>6.23828125</c:v>
                </c:pt>
                <c:pt idx="19121">
                  <c:v>6.23828125</c:v>
                </c:pt>
                <c:pt idx="19122">
                  <c:v>6.23828125</c:v>
                </c:pt>
                <c:pt idx="19123">
                  <c:v>6.23828125</c:v>
                </c:pt>
                <c:pt idx="19124">
                  <c:v>6.23828125</c:v>
                </c:pt>
                <c:pt idx="19125">
                  <c:v>6.23828125</c:v>
                </c:pt>
                <c:pt idx="19126">
                  <c:v>6.23828125</c:v>
                </c:pt>
                <c:pt idx="19127">
                  <c:v>6.23828125</c:v>
                </c:pt>
                <c:pt idx="19128">
                  <c:v>6.23828125</c:v>
                </c:pt>
                <c:pt idx="19129">
                  <c:v>6.23828125</c:v>
                </c:pt>
                <c:pt idx="19130">
                  <c:v>6.23828125</c:v>
                </c:pt>
                <c:pt idx="19131">
                  <c:v>6.23828125</c:v>
                </c:pt>
                <c:pt idx="19132">
                  <c:v>6.23828125</c:v>
                </c:pt>
                <c:pt idx="19133">
                  <c:v>6.23828125</c:v>
                </c:pt>
                <c:pt idx="19134">
                  <c:v>6.23828125</c:v>
                </c:pt>
                <c:pt idx="19135">
                  <c:v>6.23828125</c:v>
                </c:pt>
                <c:pt idx="19136">
                  <c:v>6.23828125</c:v>
                </c:pt>
                <c:pt idx="19137">
                  <c:v>6.23828125</c:v>
                </c:pt>
                <c:pt idx="19138">
                  <c:v>6.23828125</c:v>
                </c:pt>
                <c:pt idx="19139">
                  <c:v>6.23828125</c:v>
                </c:pt>
                <c:pt idx="19140">
                  <c:v>6.23828125</c:v>
                </c:pt>
                <c:pt idx="19141">
                  <c:v>6.23828125</c:v>
                </c:pt>
                <c:pt idx="19142">
                  <c:v>6.23828125</c:v>
                </c:pt>
                <c:pt idx="19143">
                  <c:v>6.23828125</c:v>
                </c:pt>
                <c:pt idx="19144">
                  <c:v>6.23828125</c:v>
                </c:pt>
                <c:pt idx="19145">
                  <c:v>6.23828125</c:v>
                </c:pt>
                <c:pt idx="19146">
                  <c:v>6.23828125</c:v>
                </c:pt>
                <c:pt idx="19147">
                  <c:v>6.23828125</c:v>
                </c:pt>
                <c:pt idx="19148">
                  <c:v>6.23828125</c:v>
                </c:pt>
                <c:pt idx="19149">
                  <c:v>6.23828125</c:v>
                </c:pt>
                <c:pt idx="19150">
                  <c:v>6.23828125</c:v>
                </c:pt>
                <c:pt idx="19151">
                  <c:v>6.23828125</c:v>
                </c:pt>
                <c:pt idx="19152">
                  <c:v>6.23828125</c:v>
                </c:pt>
                <c:pt idx="19153">
                  <c:v>6.23828125</c:v>
                </c:pt>
                <c:pt idx="19154">
                  <c:v>6.23828125</c:v>
                </c:pt>
                <c:pt idx="19155">
                  <c:v>6.23828125</c:v>
                </c:pt>
                <c:pt idx="19156">
                  <c:v>6.23828125</c:v>
                </c:pt>
                <c:pt idx="19157">
                  <c:v>6.23828125</c:v>
                </c:pt>
                <c:pt idx="19158">
                  <c:v>6.23828125</c:v>
                </c:pt>
                <c:pt idx="19159">
                  <c:v>6.23828125</c:v>
                </c:pt>
                <c:pt idx="19160">
                  <c:v>6.23828125</c:v>
                </c:pt>
                <c:pt idx="19161">
                  <c:v>6.23828125</c:v>
                </c:pt>
                <c:pt idx="19162">
                  <c:v>6.23828125</c:v>
                </c:pt>
                <c:pt idx="19163">
                  <c:v>6.23828125</c:v>
                </c:pt>
                <c:pt idx="19164">
                  <c:v>6.23828125</c:v>
                </c:pt>
                <c:pt idx="19165">
                  <c:v>6.23828125</c:v>
                </c:pt>
                <c:pt idx="19166">
                  <c:v>6.23828125</c:v>
                </c:pt>
                <c:pt idx="19167">
                  <c:v>6.23828125</c:v>
                </c:pt>
                <c:pt idx="19168">
                  <c:v>6.23828125</c:v>
                </c:pt>
                <c:pt idx="19169">
                  <c:v>6.23828125</c:v>
                </c:pt>
                <c:pt idx="19170">
                  <c:v>6.23828125</c:v>
                </c:pt>
                <c:pt idx="19171">
                  <c:v>6.23828125</c:v>
                </c:pt>
                <c:pt idx="19172">
                  <c:v>6.23828125</c:v>
                </c:pt>
                <c:pt idx="19173">
                  <c:v>6.23828125</c:v>
                </c:pt>
                <c:pt idx="19174">
                  <c:v>6.23828125</c:v>
                </c:pt>
                <c:pt idx="19175">
                  <c:v>6.23828125</c:v>
                </c:pt>
                <c:pt idx="19176">
                  <c:v>6.23828125</c:v>
                </c:pt>
                <c:pt idx="19177">
                  <c:v>6.23828125</c:v>
                </c:pt>
                <c:pt idx="19178">
                  <c:v>6.23828125</c:v>
                </c:pt>
                <c:pt idx="19179">
                  <c:v>6.30859375</c:v>
                </c:pt>
                <c:pt idx="19180">
                  <c:v>6.30859375</c:v>
                </c:pt>
                <c:pt idx="19181">
                  <c:v>6.30859375</c:v>
                </c:pt>
                <c:pt idx="19182">
                  <c:v>6.30859375</c:v>
                </c:pt>
                <c:pt idx="19183">
                  <c:v>6.30859375</c:v>
                </c:pt>
                <c:pt idx="19184">
                  <c:v>6.30859375</c:v>
                </c:pt>
                <c:pt idx="19185">
                  <c:v>6.30859375</c:v>
                </c:pt>
                <c:pt idx="19186">
                  <c:v>6.30859375</c:v>
                </c:pt>
                <c:pt idx="19187">
                  <c:v>6.30859375</c:v>
                </c:pt>
                <c:pt idx="19188">
                  <c:v>6.30859375</c:v>
                </c:pt>
                <c:pt idx="19189">
                  <c:v>6.30859375</c:v>
                </c:pt>
                <c:pt idx="19190">
                  <c:v>6.30859375</c:v>
                </c:pt>
                <c:pt idx="19191">
                  <c:v>6.30859375</c:v>
                </c:pt>
                <c:pt idx="19192">
                  <c:v>6.30859375</c:v>
                </c:pt>
                <c:pt idx="19193">
                  <c:v>6.30859375</c:v>
                </c:pt>
                <c:pt idx="19194">
                  <c:v>6.30859375</c:v>
                </c:pt>
                <c:pt idx="19195">
                  <c:v>6.30859375</c:v>
                </c:pt>
                <c:pt idx="19196">
                  <c:v>6.30859375</c:v>
                </c:pt>
                <c:pt idx="19197">
                  <c:v>6.30859375</c:v>
                </c:pt>
                <c:pt idx="19198">
                  <c:v>6.30859375</c:v>
                </c:pt>
                <c:pt idx="19199">
                  <c:v>6.30859375</c:v>
                </c:pt>
                <c:pt idx="19200">
                  <c:v>6.30859375</c:v>
                </c:pt>
                <c:pt idx="19201">
                  <c:v>6.30859375</c:v>
                </c:pt>
                <c:pt idx="19202">
                  <c:v>6.30859375</c:v>
                </c:pt>
                <c:pt idx="19203">
                  <c:v>6.30859375</c:v>
                </c:pt>
                <c:pt idx="19204">
                  <c:v>6.30859375</c:v>
                </c:pt>
                <c:pt idx="19205">
                  <c:v>6.30859375</c:v>
                </c:pt>
                <c:pt idx="19206">
                  <c:v>6.30859375</c:v>
                </c:pt>
                <c:pt idx="19207">
                  <c:v>6.30859375</c:v>
                </c:pt>
                <c:pt idx="19208">
                  <c:v>6.30859375</c:v>
                </c:pt>
                <c:pt idx="19209">
                  <c:v>6.30859375</c:v>
                </c:pt>
                <c:pt idx="19210">
                  <c:v>6.30859375</c:v>
                </c:pt>
                <c:pt idx="19211">
                  <c:v>6.30859375</c:v>
                </c:pt>
                <c:pt idx="19212">
                  <c:v>6.30859375</c:v>
                </c:pt>
                <c:pt idx="19213">
                  <c:v>6.30859375</c:v>
                </c:pt>
                <c:pt idx="19214">
                  <c:v>6.30859375</c:v>
                </c:pt>
                <c:pt idx="19215">
                  <c:v>6.30859375</c:v>
                </c:pt>
                <c:pt idx="19216">
                  <c:v>6.30859375</c:v>
                </c:pt>
                <c:pt idx="19217">
                  <c:v>6.30859375</c:v>
                </c:pt>
                <c:pt idx="19218">
                  <c:v>6.30859375</c:v>
                </c:pt>
                <c:pt idx="19219">
                  <c:v>6.30859375</c:v>
                </c:pt>
                <c:pt idx="19220">
                  <c:v>6.30859375</c:v>
                </c:pt>
                <c:pt idx="19221">
                  <c:v>6.30859375</c:v>
                </c:pt>
                <c:pt idx="19222">
                  <c:v>6.30859375</c:v>
                </c:pt>
                <c:pt idx="19223">
                  <c:v>6.30859375</c:v>
                </c:pt>
                <c:pt idx="19224">
                  <c:v>6.30859375</c:v>
                </c:pt>
                <c:pt idx="19225">
                  <c:v>6.30859375</c:v>
                </c:pt>
                <c:pt idx="19226">
                  <c:v>6.30859375</c:v>
                </c:pt>
                <c:pt idx="19227">
                  <c:v>6.30859375</c:v>
                </c:pt>
                <c:pt idx="19228">
                  <c:v>6.30859375</c:v>
                </c:pt>
                <c:pt idx="19229">
                  <c:v>6.30859375</c:v>
                </c:pt>
                <c:pt idx="19230">
                  <c:v>6.30859375</c:v>
                </c:pt>
                <c:pt idx="19231">
                  <c:v>6.30859375</c:v>
                </c:pt>
                <c:pt idx="19232">
                  <c:v>6.30859375</c:v>
                </c:pt>
                <c:pt idx="19233">
                  <c:v>6.30859375</c:v>
                </c:pt>
                <c:pt idx="19234">
                  <c:v>6.30859375</c:v>
                </c:pt>
                <c:pt idx="19235">
                  <c:v>6.30859375</c:v>
                </c:pt>
                <c:pt idx="19236">
                  <c:v>6.30859375</c:v>
                </c:pt>
                <c:pt idx="19237">
                  <c:v>6.30859375</c:v>
                </c:pt>
                <c:pt idx="19238">
                  <c:v>6.30859375</c:v>
                </c:pt>
                <c:pt idx="19239">
                  <c:v>6.30859375</c:v>
                </c:pt>
                <c:pt idx="19240">
                  <c:v>6.30859375</c:v>
                </c:pt>
                <c:pt idx="19241">
                  <c:v>6.30859375</c:v>
                </c:pt>
                <c:pt idx="19242">
                  <c:v>6.30859375</c:v>
                </c:pt>
                <c:pt idx="19243">
                  <c:v>6.30859375</c:v>
                </c:pt>
                <c:pt idx="19244">
                  <c:v>6.30859375</c:v>
                </c:pt>
                <c:pt idx="19245">
                  <c:v>6.30859375</c:v>
                </c:pt>
                <c:pt idx="19246">
                  <c:v>6.30859375</c:v>
                </c:pt>
                <c:pt idx="19247">
                  <c:v>6.30859375</c:v>
                </c:pt>
                <c:pt idx="19248">
                  <c:v>6.30859375</c:v>
                </c:pt>
                <c:pt idx="19249">
                  <c:v>6.30859375</c:v>
                </c:pt>
                <c:pt idx="19250">
                  <c:v>6.30859375</c:v>
                </c:pt>
                <c:pt idx="19251">
                  <c:v>6.30859375</c:v>
                </c:pt>
                <c:pt idx="19252">
                  <c:v>6.30859375</c:v>
                </c:pt>
                <c:pt idx="19253">
                  <c:v>6.30859375</c:v>
                </c:pt>
                <c:pt idx="19254">
                  <c:v>6.30859375</c:v>
                </c:pt>
                <c:pt idx="19255">
                  <c:v>6.30859375</c:v>
                </c:pt>
                <c:pt idx="19256">
                  <c:v>6.30859375</c:v>
                </c:pt>
                <c:pt idx="19257">
                  <c:v>6.30859375</c:v>
                </c:pt>
                <c:pt idx="19258">
                  <c:v>6.30859375</c:v>
                </c:pt>
                <c:pt idx="19259">
                  <c:v>6.30859375</c:v>
                </c:pt>
                <c:pt idx="19260">
                  <c:v>6.30859375</c:v>
                </c:pt>
                <c:pt idx="19261">
                  <c:v>6.30859375</c:v>
                </c:pt>
                <c:pt idx="19262">
                  <c:v>6.30859375</c:v>
                </c:pt>
                <c:pt idx="19263">
                  <c:v>6.30859375</c:v>
                </c:pt>
                <c:pt idx="19264">
                  <c:v>6.30859375</c:v>
                </c:pt>
                <c:pt idx="19265">
                  <c:v>6.30859375</c:v>
                </c:pt>
                <c:pt idx="19266">
                  <c:v>6.30859375</c:v>
                </c:pt>
                <c:pt idx="19267">
                  <c:v>6.37109375</c:v>
                </c:pt>
                <c:pt idx="19268">
                  <c:v>6.37109375</c:v>
                </c:pt>
                <c:pt idx="19269">
                  <c:v>6.37109375</c:v>
                </c:pt>
                <c:pt idx="19270">
                  <c:v>6.37109375</c:v>
                </c:pt>
                <c:pt idx="19271">
                  <c:v>6.37109375</c:v>
                </c:pt>
                <c:pt idx="19272">
                  <c:v>6.37109375</c:v>
                </c:pt>
                <c:pt idx="19273">
                  <c:v>6.37109375</c:v>
                </c:pt>
                <c:pt idx="19274">
                  <c:v>6.37109375</c:v>
                </c:pt>
                <c:pt idx="19275">
                  <c:v>6.37109375</c:v>
                </c:pt>
                <c:pt idx="19276">
                  <c:v>6.37109375</c:v>
                </c:pt>
                <c:pt idx="19277">
                  <c:v>6.37109375</c:v>
                </c:pt>
                <c:pt idx="19278">
                  <c:v>6.37109375</c:v>
                </c:pt>
                <c:pt idx="19279">
                  <c:v>6.37109375</c:v>
                </c:pt>
                <c:pt idx="19280">
                  <c:v>6.37109375</c:v>
                </c:pt>
                <c:pt idx="19281">
                  <c:v>6.37109375</c:v>
                </c:pt>
                <c:pt idx="19282">
                  <c:v>6.37109375</c:v>
                </c:pt>
                <c:pt idx="19283">
                  <c:v>6.37109375</c:v>
                </c:pt>
                <c:pt idx="19284">
                  <c:v>6.37109375</c:v>
                </c:pt>
                <c:pt idx="19285">
                  <c:v>6.37109375</c:v>
                </c:pt>
                <c:pt idx="19286">
                  <c:v>6.37109375</c:v>
                </c:pt>
                <c:pt idx="19287">
                  <c:v>6.37109375</c:v>
                </c:pt>
                <c:pt idx="19288">
                  <c:v>6.37109375</c:v>
                </c:pt>
                <c:pt idx="19289">
                  <c:v>6.37109375</c:v>
                </c:pt>
                <c:pt idx="19290">
                  <c:v>6.37109375</c:v>
                </c:pt>
                <c:pt idx="19291">
                  <c:v>6.37109375</c:v>
                </c:pt>
                <c:pt idx="19292">
                  <c:v>6.37109375</c:v>
                </c:pt>
                <c:pt idx="19293">
                  <c:v>6.37109375</c:v>
                </c:pt>
                <c:pt idx="19294">
                  <c:v>6.37109375</c:v>
                </c:pt>
                <c:pt idx="19295">
                  <c:v>6.37109375</c:v>
                </c:pt>
                <c:pt idx="19296">
                  <c:v>6.37109375</c:v>
                </c:pt>
                <c:pt idx="19297">
                  <c:v>6.37109375</c:v>
                </c:pt>
                <c:pt idx="19298">
                  <c:v>6.37109375</c:v>
                </c:pt>
                <c:pt idx="19299">
                  <c:v>6.37109375</c:v>
                </c:pt>
                <c:pt idx="19300">
                  <c:v>6.37109375</c:v>
                </c:pt>
                <c:pt idx="19301">
                  <c:v>6.37109375</c:v>
                </c:pt>
                <c:pt idx="19302">
                  <c:v>6.37109375</c:v>
                </c:pt>
                <c:pt idx="19303">
                  <c:v>6.37109375</c:v>
                </c:pt>
                <c:pt idx="19304">
                  <c:v>6.37109375</c:v>
                </c:pt>
                <c:pt idx="19305">
                  <c:v>6.37109375</c:v>
                </c:pt>
                <c:pt idx="19306">
                  <c:v>6.37109375</c:v>
                </c:pt>
                <c:pt idx="19307">
                  <c:v>6.37109375</c:v>
                </c:pt>
                <c:pt idx="19308">
                  <c:v>6.37109375</c:v>
                </c:pt>
                <c:pt idx="19309">
                  <c:v>6.37109375</c:v>
                </c:pt>
                <c:pt idx="19310">
                  <c:v>6.37109375</c:v>
                </c:pt>
                <c:pt idx="19311">
                  <c:v>6.37109375</c:v>
                </c:pt>
                <c:pt idx="19312">
                  <c:v>6.37109375</c:v>
                </c:pt>
                <c:pt idx="19313">
                  <c:v>6.37109375</c:v>
                </c:pt>
                <c:pt idx="19314">
                  <c:v>6.37109375</c:v>
                </c:pt>
                <c:pt idx="19315">
                  <c:v>6.37109375</c:v>
                </c:pt>
                <c:pt idx="19316">
                  <c:v>6.37109375</c:v>
                </c:pt>
                <c:pt idx="19317">
                  <c:v>6.37109375</c:v>
                </c:pt>
                <c:pt idx="19318">
                  <c:v>6.37109375</c:v>
                </c:pt>
                <c:pt idx="19319">
                  <c:v>6.37109375</c:v>
                </c:pt>
                <c:pt idx="19320">
                  <c:v>6.37109375</c:v>
                </c:pt>
                <c:pt idx="19321">
                  <c:v>6.37109375</c:v>
                </c:pt>
                <c:pt idx="19322">
                  <c:v>6.37109375</c:v>
                </c:pt>
                <c:pt idx="19323">
                  <c:v>6.37109375</c:v>
                </c:pt>
                <c:pt idx="19324">
                  <c:v>6.37109375</c:v>
                </c:pt>
                <c:pt idx="19325">
                  <c:v>6.37109375</c:v>
                </c:pt>
                <c:pt idx="19326">
                  <c:v>6.37109375</c:v>
                </c:pt>
                <c:pt idx="19327">
                  <c:v>6.37109375</c:v>
                </c:pt>
                <c:pt idx="19328">
                  <c:v>6.37109375</c:v>
                </c:pt>
                <c:pt idx="19329">
                  <c:v>6.37109375</c:v>
                </c:pt>
                <c:pt idx="19330">
                  <c:v>6.37109375</c:v>
                </c:pt>
                <c:pt idx="19331">
                  <c:v>6.37109375</c:v>
                </c:pt>
                <c:pt idx="19332">
                  <c:v>6.37109375</c:v>
                </c:pt>
                <c:pt idx="19333">
                  <c:v>6.37109375</c:v>
                </c:pt>
                <c:pt idx="19334">
                  <c:v>6.37109375</c:v>
                </c:pt>
                <c:pt idx="19335">
                  <c:v>6.37109375</c:v>
                </c:pt>
                <c:pt idx="19336">
                  <c:v>6.37109375</c:v>
                </c:pt>
                <c:pt idx="19337">
                  <c:v>6.37109375</c:v>
                </c:pt>
                <c:pt idx="19338">
                  <c:v>6.37109375</c:v>
                </c:pt>
                <c:pt idx="19339">
                  <c:v>6.37109375</c:v>
                </c:pt>
                <c:pt idx="19340">
                  <c:v>6.37109375</c:v>
                </c:pt>
                <c:pt idx="19341">
                  <c:v>6.37109375</c:v>
                </c:pt>
                <c:pt idx="19342">
                  <c:v>6.37109375</c:v>
                </c:pt>
                <c:pt idx="19343">
                  <c:v>6.37109375</c:v>
                </c:pt>
                <c:pt idx="19344">
                  <c:v>6.37109375</c:v>
                </c:pt>
                <c:pt idx="19345">
                  <c:v>6.37109375</c:v>
                </c:pt>
                <c:pt idx="19346">
                  <c:v>6.37109375</c:v>
                </c:pt>
                <c:pt idx="19347">
                  <c:v>6.37109375</c:v>
                </c:pt>
                <c:pt idx="19348">
                  <c:v>6.37109375</c:v>
                </c:pt>
                <c:pt idx="19349">
                  <c:v>6.37109375</c:v>
                </c:pt>
                <c:pt idx="19350">
                  <c:v>6.37109375</c:v>
                </c:pt>
                <c:pt idx="19351">
                  <c:v>6.37109375</c:v>
                </c:pt>
                <c:pt idx="19352">
                  <c:v>6.37109375</c:v>
                </c:pt>
                <c:pt idx="19353">
                  <c:v>6.37109375</c:v>
                </c:pt>
                <c:pt idx="19354">
                  <c:v>6.37109375</c:v>
                </c:pt>
                <c:pt idx="19355">
                  <c:v>6.37109375</c:v>
                </c:pt>
                <c:pt idx="19356">
                  <c:v>6.37109375</c:v>
                </c:pt>
                <c:pt idx="19357">
                  <c:v>6.37109375</c:v>
                </c:pt>
                <c:pt idx="19358">
                  <c:v>6.37109375</c:v>
                </c:pt>
                <c:pt idx="19359">
                  <c:v>6.37109375</c:v>
                </c:pt>
                <c:pt idx="19360">
                  <c:v>6.37109375</c:v>
                </c:pt>
                <c:pt idx="19361">
                  <c:v>6.37109375</c:v>
                </c:pt>
                <c:pt idx="19362">
                  <c:v>6.37109375</c:v>
                </c:pt>
                <c:pt idx="19363">
                  <c:v>6.37109375</c:v>
                </c:pt>
                <c:pt idx="19364">
                  <c:v>6.41015625</c:v>
                </c:pt>
                <c:pt idx="19365">
                  <c:v>6.41015625</c:v>
                </c:pt>
                <c:pt idx="19366">
                  <c:v>6.41015625</c:v>
                </c:pt>
                <c:pt idx="19367">
                  <c:v>6.41015625</c:v>
                </c:pt>
                <c:pt idx="19368">
                  <c:v>6.41015625</c:v>
                </c:pt>
                <c:pt idx="19369">
                  <c:v>6.41015625</c:v>
                </c:pt>
                <c:pt idx="19370">
                  <c:v>6.41015625</c:v>
                </c:pt>
                <c:pt idx="19371">
                  <c:v>6.41015625</c:v>
                </c:pt>
                <c:pt idx="19372">
                  <c:v>6.41015625</c:v>
                </c:pt>
                <c:pt idx="19373">
                  <c:v>6.41015625</c:v>
                </c:pt>
                <c:pt idx="19374">
                  <c:v>6.41015625</c:v>
                </c:pt>
                <c:pt idx="19375">
                  <c:v>6.41015625</c:v>
                </c:pt>
                <c:pt idx="19376">
                  <c:v>6.41015625</c:v>
                </c:pt>
                <c:pt idx="19377">
                  <c:v>6.41015625</c:v>
                </c:pt>
                <c:pt idx="19378">
                  <c:v>6.41015625</c:v>
                </c:pt>
                <c:pt idx="19379">
                  <c:v>6.41015625</c:v>
                </c:pt>
                <c:pt idx="19380">
                  <c:v>6.41015625</c:v>
                </c:pt>
                <c:pt idx="19381">
                  <c:v>6.41015625</c:v>
                </c:pt>
                <c:pt idx="19382">
                  <c:v>6.41015625</c:v>
                </c:pt>
                <c:pt idx="19383">
                  <c:v>6.41015625</c:v>
                </c:pt>
                <c:pt idx="19384">
                  <c:v>6.41015625</c:v>
                </c:pt>
                <c:pt idx="19385">
                  <c:v>6.41015625</c:v>
                </c:pt>
                <c:pt idx="19386">
                  <c:v>6.41015625</c:v>
                </c:pt>
                <c:pt idx="19387">
                  <c:v>6.41015625</c:v>
                </c:pt>
                <c:pt idx="19388">
                  <c:v>6.41015625</c:v>
                </c:pt>
                <c:pt idx="19389">
                  <c:v>6.41015625</c:v>
                </c:pt>
                <c:pt idx="19390">
                  <c:v>6.41015625</c:v>
                </c:pt>
                <c:pt idx="19391">
                  <c:v>6.41015625</c:v>
                </c:pt>
                <c:pt idx="19392">
                  <c:v>6.41015625</c:v>
                </c:pt>
                <c:pt idx="19393">
                  <c:v>6.41015625</c:v>
                </c:pt>
                <c:pt idx="19394">
                  <c:v>6.41015625</c:v>
                </c:pt>
                <c:pt idx="19395">
                  <c:v>6.41015625</c:v>
                </c:pt>
                <c:pt idx="19396">
                  <c:v>6.41015625</c:v>
                </c:pt>
                <c:pt idx="19397">
                  <c:v>6.41015625</c:v>
                </c:pt>
                <c:pt idx="19398">
                  <c:v>6.41015625</c:v>
                </c:pt>
                <c:pt idx="19399">
                  <c:v>6.41015625</c:v>
                </c:pt>
                <c:pt idx="19400">
                  <c:v>6.41015625</c:v>
                </c:pt>
                <c:pt idx="19401">
                  <c:v>6.41015625</c:v>
                </c:pt>
                <c:pt idx="19402">
                  <c:v>6.41015625</c:v>
                </c:pt>
                <c:pt idx="19403">
                  <c:v>6.41015625</c:v>
                </c:pt>
                <c:pt idx="19404">
                  <c:v>6.41015625</c:v>
                </c:pt>
                <c:pt idx="19405">
                  <c:v>6.41015625</c:v>
                </c:pt>
                <c:pt idx="19406">
                  <c:v>6.41015625</c:v>
                </c:pt>
                <c:pt idx="19407">
                  <c:v>6.41015625</c:v>
                </c:pt>
                <c:pt idx="19408">
                  <c:v>6.41015625</c:v>
                </c:pt>
                <c:pt idx="19409">
                  <c:v>6.41015625</c:v>
                </c:pt>
                <c:pt idx="19410">
                  <c:v>6.41015625</c:v>
                </c:pt>
                <c:pt idx="19411">
                  <c:v>6.41015625</c:v>
                </c:pt>
                <c:pt idx="19412">
                  <c:v>6.41015625</c:v>
                </c:pt>
                <c:pt idx="19413">
                  <c:v>6.41015625</c:v>
                </c:pt>
                <c:pt idx="19414">
                  <c:v>6.41015625</c:v>
                </c:pt>
                <c:pt idx="19415">
                  <c:v>6.41015625</c:v>
                </c:pt>
                <c:pt idx="19416">
                  <c:v>6.41015625</c:v>
                </c:pt>
                <c:pt idx="19417">
                  <c:v>6.41015625</c:v>
                </c:pt>
                <c:pt idx="19418">
                  <c:v>6.41015625</c:v>
                </c:pt>
                <c:pt idx="19419">
                  <c:v>6.41015625</c:v>
                </c:pt>
                <c:pt idx="19420">
                  <c:v>6.41015625</c:v>
                </c:pt>
                <c:pt idx="19421">
                  <c:v>6.41015625</c:v>
                </c:pt>
                <c:pt idx="19422">
                  <c:v>6.41015625</c:v>
                </c:pt>
                <c:pt idx="19423">
                  <c:v>6.41015625</c:v>
                </c:pt>
                <c:pt idx="19424">
                  <c:v>6.41015625</c:v>
                </c:pt>
                <c:pt idx="19425">
                  <c:v>6.41015625</c:v>
                </c:pt>
                <c:pt idx="19426">
                  <c:v>6.41015625</c:v>
                </c:pt>
                <c:pt idx="19427">
                  <c:v>6.41015625</c:v>
                </c:pt>
                <c:pt idx="19428">
                  <c:v>6.41015625</c:v>
                </c:pt>
                <c:pt idx="19429">
                  <c:v>6.41015625</c:v>
                </c:pt>
                <c:pt idx="19430">
                  <c:v>6.41015625</c:v>
                </c:pt>
                <c:pt idx="19431">
                  <c:v>6.41015625</c:v>
                </c:pt>
                <c:pt idx="19432">
                  <c:v>6.41015625</c:v>
                </c:pt>
                <c:pt idx="19433">
                  <c:v>6.41015625</c:v>
                </c:pt>
                <c:pt idx="19434">
                  <c:v>6.41015625</c:v>
                </c:pt>
                <c:pt idx="19435">
                  <c:v>6.41015625</c:v>
                </c:pt>
                <c:pt idx="19436">
                  <c:v>6.41015625</c:v>
                </c:pt>
                <c:pt idx="19437">
                  <c:v>6.41015625</c:v>
                </c:pt>
                <c:pt idx="19438">
                  <c:v>6.41015625</c:v>
                </c:pt>
                <c:pt idx="19439">
                  <c:v>6.41015625</c:v>
                </c:pt>
                <c:pt idx="19440">
                  <c:v>6.41015625</c:v>
                </c:pt>
                <c:pt idx="19441">
                  <c:v>6.41015625</c:v>
                </c:pt>
                <c:pt idx="19442">
                  <c:v>6.41015625</c:v>
                </c:pt>
                <c:pt idx="19443">
                  <c:v>6.41015625</c:v>
                </c:pt>
                <c:pt idx="19444">
                  <c:v>6.41015625</c:v>
                </c:pt>
                <c:pt idx="19445">
                  <c:v>6.41015625</c:v>
                </c:pt>
                <c:pt idx="19446">
                  <c:v>6.41015625</c:v>
                </c:pt>
                <c:pt idx="19447">
                  <c:v>6.41015625</c:v>
                </c:pt>
                <c:pt idx="19448">
                  <c:v>6.41015625</c:v>
                </c:pt>
                <c:pt idx="19449">
                  <c:v>6.41015625</c:v>
                </c:pt>
                <c:pt idx="19450">
                  <c:v>6.41015625</c:v>
                </c:pt>
                <c:pt idx="19451">
                  <c:v>6.5859375</c:v>
                </c:pt>
                <c:pt idx="19452">
                  <c:v>6.5859375</c:v>
                </c:pt>
                <c:pt idx="19453">
                  <c:v>6.5859375</c:v>
                </c:pt>
                <c:pt idx="19454">
                  <c:v>6.5859375</c:v>
                </c:pt>
                <c:pt idx="19455">
                  <c:v>6.5859375</c:v>
                </c:pt>
                <c:pt idx="19456">
                  <c:v>6.5859375</c:v>
                </c:pt>
                <c:pt idx="19457">
                  <c:v>6.5859375</c:v>
                </c:pt>
                <c:pt idx="19458">
                  <c:v>6.5859375</c:v>
                </c:pt>
                <c:pt idx="19459">
                  <c:v>6.5859375</c:v>
                </c:pt>
                <c:pt idx="19460">
                  <c:v>6.5859375</c:v>
                </c:pt>
                <c:pt idx="19461">
                  <c:v>6.5859375</c:v>
                </c:pt>
                <c:pt idx="19462">
                  <c:v>6.5859375</c:v>
                </c:pt>
                <c:pt idx="19463">
                  <c:v>6.5859375</c:v>
                </c:pt>
                <c:pt idx="19464">
                  <c:v>6.5859375</c:v>
                </c:pt>
                <c:pt idx="19465">
                  <c:v>6.5859375</c:v>
                </c:pt>
                <c:pt idx="19466">
                  <c:v>6.5859375</c:v>
                </c:pt>
                <c:pt idx="19467">
                  <c:v>6.5859375</c:v>
                </c:pt>
                <c:pt idx="19468">
                  <c:v>6.5859375</c:v>
                </c:pt>
                <c:pt idx="19469">
                  <c:v>6.5859375</c:v>
                </c:pt>
                <c:pt idx="19470">
                  <c:v>6.5859375</c:v>
                </c:pt>
                <c:pt idx="19471">
                  <c:v>6.5859375</c:v>
                </c:pt>
                <c:pt idx="19472">
                  <c:v>6.5859375</c:v>
                </c:pt>
                <c:pt idx="19473">
                  <c:v>6.5859375</c:v>
                </c:pt>
                <c:pt idx="19474">
                  <c:v>6.5859375</c:v>
                </c:pt>
                <c:pt idx="19475">
                  <c:v>6.5859375</c:v>
                </c:pt>
                <c:pt idx="19476">
                  <c:v>6.5859375</c:v>
                </c:pt>
                <c:pt idx="19477">
                  <c:v>6.5859375</c:v>
                </c:pt>
                <c:pt idx="19478">
                  <c:v>6.5859375</c:v>
                </c:pt>
                <c:pt idx="19479">
                  <c:v>6.5859375</c:v>
                </c:pt>
                <c:pt idx="19480">
                  <c:v>6.5859375</c:v>
                </c:pt>
                <c:pt idx="19481">
                  <c:v>6.5859375</c:v>
                </c:pt>
                <c:pt idx="19482">
                  <c:v>6.5859375</c:v>
                </c:pt>
                <c:pt idx="19483">
                  <c:v>6.5859375</c:v>
                </c:pt>
                <c:pt idx="19484">
                  <c:v>6.5859375</c:v>
                </c:pt>
                <c:pt idx="19485">
                  <c:v>6.5859375</c:v>
                </c:pt>
                <c:pt idx="19486">
                  <c:v>6.5859375</c:v>
                </c:pt>
                <c:pt idx="19487">
                  <c:v>6.5859375</c:v>
                </c:pt>
                <c:pt idx="19488">
                  <c:v>6.5859375</c:v>
                </c:pt>
                <c:pt idx="19489">
                  <c:v>6.5859375</c:v>
                </c:pt>
                <c:pt idx="19490">
                  <c:v>6.5859375</c:v>
                </c:pt>
                <c:pt idx="19491">
                  <c:v>6.5859375</c:v>
                </c:pt>
                <c:pt idx="19492">
                  <c:v>6.5859375</c:v>
                </c:pt>
                <c:pt idx="19493">
                  <c:v>6.5859375</c:v>
                </c:pt>
                <c:pt idx="19494">
                  <c:v>6.5859375</c:v>
                </c:pt>
                <c:pt idx="19495">
                  <c:v>6.5859375</c:v>
                </c:pt>
                <c:pt idx="19496">
                  <c:v>6.5859375</c:v>
                </c:pt>
                <c:pt idx="19497">
                  <c:v>6.5859375</c:v>
                </c:pt>
                <c:pt idx="19498">
                  <c:v>6.5859375</c:v>
                </c:pt>
                <c:pt idx="19499">
                  <c:v>6.5859375</c:v>
                </c:pt>
                <c:pt idx="19500">
                  <c:v>6.5859375</c:v>
                </c:pt>
                <c:pt idx="19501">
                  <c:v>6.5859375</c:v>
                </c:pt>
                <c:pt idx="19502">
                  <c:v>6.5859375</c:v>
                </c:pt>
                <c:pt idx="19503">
                  <c:v>6.5859375</c:v>
                </c:pt>
                <c:pt idx="19504">
                  <c:v>6.5859375</c:v>
                </c:pt>
                <c:pt idx="19505">
                  <c:v>6.5859375</c:v>
                </c:pt>
                <c:pt idx="19506">
                  <c:v>6.5859375</c:v>
                </c:pt>
                <c:pt idx="19507">
                  <c:v>6.5859375</c:v>
                </c:pt>
                <c:pt idx="19508">
                  <c:v>6.5859375</c:v>
                </c:pt>
                <c:pt idx="19509">
                  <c:v>6.5859375</c:v>
                </c:pt>
                <c:pt idx="19510">
                  <c:v>6.5859375</c:v>
                </c:pt>
                <c:pt idx="19511">
                  <c:v>6.5859375</c:v>
                </c:pt>
                <c:pt idx="19512">
                  <c:v>6.5859375</c:v>
                </c:pt>
                <c:pt idx="19513">
                  <c:v>6.5859375</c:v>
                </c:pt>
                <c:pt idx="19514">
                  <c:v>6.5859375</c:v>
                </c:pt>
                <c:pt idx="19515">
                  <c:v>6.5859375</c:v>
                </c:pt>
                <c:pt idx="19516">
                  <c:v>6.5859375</c:v>
                </c:pt>
                <c:pt idx="19517">
                  <c:v>6.5859375</c:v>
                </c:pt>
                <c:pt idx="19518">
                  <c:v>6.5859375</c:v>
                </c:pt>
                <c:pt idx="19519">
                  <c:v>6.5859375</c:v>
                </c:pt>
                <c:pt idx="19520">
                  <c:v>6.5859375</c:v>
                </c:pt>
                <c:pt idx="19521">
                  <c:v>6.5859375</c:v>
                </c:pt>
                <c:pt idx="19522">
                  <c:v>6.5859375</c:v>
                </c:pt>
                <c:pt idx="19523">
                  <c:v>6.5859375</c:v>
                </c:pt>
                <c:pt idx="19524">
                  <c:v>6.5859375</c:v>
                </c:pt>
                <c:pt idx="19525">
                  <c:v>6.5859375</c:v>
                </c:pt>
                <c:pt idx="19526">
                  <c:v>6.5859375</c:v>
                </c:pt>
                <c:pt idx="19527">
                  <c:v>6.5859375</c:v>
                </c:pt>
                <c:pt idx="19528">
                  <c:v>6.5859375</c:v>
                </c:pt>
                <c:pt idx="19529">
                  <c:v>6.5859375</c:v>
                </c:pt>
                <c:pt idx="19530">
                  <c:v>6.8046875</c:v>
                </c:pt>
                <c:pt idx="19531">
                  <c:v>6.8046875</c:v>
                </c:pt>
                <c:pt idx="19532">
                  <c:v>6.8046875</c:v>
                </c:pt>
                <c:pt idx="19533">
                  <c:v>6.8046875</c:v>
                </c:pt>
                <c:pt idx="19534">
                  <c:v>6.8046875</c:v>
                </c:pt>
                <c:pt idx="19535">
                  <c:v>6.8046875</c:v>
                </c:pt>
                <c:pt idx="19536">
                  <c:v>6.8046875</c:v>
                </c:pt>
                <c:pt idx="19537">
                  <c:v>6.8046875</c:v>
                </c:pt>
                <c:pt idx="19538">
                  <c:v>6.8046875</c:v>
                </c:pt>
                <c:pt idx="19539">
                  <c:v>6.8046875</c:v>
                </c:pt>
                <c:pt idx="19540">
                  <c:v>6.8046875</c:v>
                </c:pt>
                <c:pt idx="19541">
                  <c:v>6.8046875</c:v>
                </c:pt>
                <c:pt idx="19542">
                  <c:v>6.8046875</c:v>
                </c:pt>
                <c:pt idx="19543">
                  <c:v>6.8046875</c:v>
                </c:pt>
                <c:pt idx="19544">
                  <c:v>6.8046875</c:v>
                </c:pt>
                <c:pt idx="19545">
                  <c:v>6.8046875</c:v>
                </c:pt>
                <c:pt idx="19546">
                  <c:v>6.8046875</c:v>
                </c:pt>
                <c:pt idx="19547">
                  <c:v>6.8046875</c:v>
                </c:pt>
                <c:pt idx="19548">
                  <c:v>6.8046875</c:v>
                </c:pt>
                <c:pt idx="19549">
                  <c:v>6.8046875</c:v>
                </c:pt>
                <c:pt idx="19550">
                  <c:v>6.8046875</c:v>
                </c:pt>
                <c:pt idx="19551">
                  <c:v>6.8046875</c:v>
                </c:pt>
                <c:pt idx="19552">
                  <c:v>6.8046875</c:v>
                </c:pt>
                <c:pt idx="19553">
                  <c:v>6.8046875</c:v>
                </c:pt>
                <c:pt idx="19554">
                  <c:v>6.8046875</c:v>
                </c:pt>
                <c:pt idx="19555">
                  <c:v>6.8046875</c:v>
                </c:pt>
                <c:pt idx="19556">
                  <c:v>6.8046875</c:v>
                </c:pt>
                <c:pt idx="19557">
                  <c:v>6.8046875</c:v>
                </c:pt>
                <c:pt idx="19558">
                  <c:v>6.8046875</c:v>
                </c:pt>
                <c:pt idx="19559">
                  <c:v>6.8046875</c:v>
                </c:pt>
                <c:pt idx="19560">
                  <c:v>6.8046875</c:v>
                </c:pt>
                <c:pt idx="19561">
                  <c:v>6.8046875</c:v>
                </c:pt>
                <c:pt idx="19562">
                  <c:v>6.8046875</c:v>
                </c:pt>
                <c:pt idx="19563">
                  <c:v>6.8046875</c:v>
                </c:pt>
                <c:pt idx="19564">
                  <c:v>6.8046875</c:v>
                </c:pt>
                <c:pt idx="19565">
                  <c:v>6.8046875</c:v>
                </c:pt>
                <c:pt idx="19566">
                  <c:v>6.8046875</c:v>
                </c:pt>
                <c:pt idx="19567">
                  <c:v>6.8046875</c:v>
                </c:pt>
                <c:pt idx="19568">
                  <c:v>6.8046875</c:v>
                </c:pt>
                <c:pt idx="19569">
                  <c:v>6.8046875</c:v>
                </c:pt>
                <c:pt idx="19570">
                  <c:v>6.8046875</c:v>
                </c:pt>
                <c:pt idx="19571">
                  <c:v>6.8046875</c:v>
                </c:pt>
                <c:pt idx="19572">
                  <c:v>6.8046875</c:v>
                </c:pt>
                <c:pt idx="19573">
                  <c:v>6.8046875</c:v>
                </c:pt>
                <c:pt idx="19574">
                  <c:v>6.8046875</c:v>
                </c:pt>
                <c:pt idx="19575">
                  <c:v>6.8046875</c:v>
                </c:pt>
                <c:pt idx="19576">
                  <c:v>6.8046875</c:v>
                </c:pt>
                <c:pt idx="19577">
                  <c:v>6.8046875</c:v>
                </c:pt>
                <c:pt idx="19578">
                  <c:v>6.8046875</c:v>
                </c:pt>
                <c:pt idx="19579">
                  <c:v>6.8046875</c:v>
                </c:pt>
                <c:pt idx="19580">
                  <c:v>6.8046875</c:v>
                </c:pt>
                <c:pt idx="19581">
                  <c:v>6.8046875</c:v>
                </c:pt>
                <c:pt idx="19582">
                  <c:v>6.8046875</c:v>
                </c:pt>
                <c:pt idx="19583">
                  <c:v>6.8046875</c:v>
                </c:pt>
                <c:pt idx="19584">
                  <c:v>6.8046875</c:v>
                </c:pt>
                <c:pt idx="19585">
                  <c:v>6.8046875</c:v>
                </c:pt>
                <c:pt idx="19586">
                  <c:v>6.8046875</c:v>
                </c:pt>
                <c:pt idx="19587">
                  <c:v>6.8046875</c:v>
                </c:pt>
                <c:pt idx="19588">
                  <c:v>6.8046875</c:v>
                </c:pt>
                <c:pt idx="19589">
                  <c:v>6.8046875</c:v>
                </c:pt>
                <c:pt idx="19590">
                  <c:v>6.8046875</c:v>
                </c:pt>
                <c:pt idx="19591">
                  <c:v>6.8046875</c:v>
                </c:pt>
                <c:pt idx="19592">
                  <c:v>6.8046875</c:v>
                </c:pt>
                <c:pt idx="19593">
                  <c:v>6.8046875</c:v>
                </c:pt>
                <c:pt idx="19594">
                  <c:v>6.8046875</c:v>
                </c:pt>
                <c:pt idx="19595">
                  <c:v>6.8046875</c:v>
                </c:pt>
                <c:pt idx="19596">
                  <c:v>6.8046875</c:v>
                </c:pt>
                <c:pt idx="19597">
                  <c:v>6.8046875</c:v>
                </c:pt>
                <c:pt idx="19598">
                  <c:v>6.8046875</c:v>
                </c:pt>
                <c:pt idx="19599">
                  <c:v>6.8046875</c:v>
                </c:pt>
                <c:pt idx="19600">
                  <c:v>6.8046875</c:v>
                </c:pt>
                <c:pt idx="19601">
                  <c:v>6.8046875</c:v>
                </c:pt>
                <c:pt idx="19602">
                  <c:v>6.8046875</c:v>
                </c:pt>
                <c:pt idx="19603">
                  <c:v>6.8046875</c:v>
                </c:pt>
                <c:pt idx="19604">
                  <c:v>6.8046875</c:v>
                </c:pt>
                <c:pt idx="19605">
                  <c:v>6.8046875</c:v>
                </c:pt>
                <c:pt idx="19606">
                  <c:v>6.8046875</c:v>
                </c:pt>
                <c:pt idx="19607">
                  <c:v>6.8046875</c:v>
                </c:pt>
                <c:pt idx="19608">
                  <c:v>6.8046875</c:v>
                </c:pt>
                <c:pt idx="19609">
                  <c:v>6.8046875</c:v>
                </c:pt>
                <c:pt idx="19610">
                  <c:v>6.85546875</c:v>
                </c:pt>
                <c:pt idx="19611">
                  <c:v>6.85546875</c:v>
                </c:pt>
                <c:pt idx="19612">
                  <c:v>6.85546875</c:v>
                </c:pt>
                <c:pt idx="19613">
                  <c:v>6.85546875</c:v>
                </c:pt>
                <c:pt idx="19614">
                  <c:v>6.85546875</c:v>
                </c:pt>
                <c:pt idx="19615">
                  <c:v>6.85546875</c:v>
                </c:pt>
                <c:pt idx="19616">
                  <c:v>6.85546875</c:v>
                </c:pt>
                <c:pt idx="19617">
                  <c:v>6.85546875</c:v>
                </c:pt>
                <c:pt idx="19618">
                  <c:v>6.85546875</c:v>
                </c:pt>
                <c:pt idx="19619">
                  <c:v>6.85546875</c:v>
                </c:pt>
                <c:pt idx="19620">
                  <c:v>6.85546875</c:v>
                </c:pt>
                <c:pt idx="19621">
                  <c:v>6.85546875</c:v>
                </c:pt>
                <c:pt idx="19622">
                  <c:v>6.85546875</c:v>
                </c:pt>
                <c:pt idx="19623">
                  <c:v>6.85546875</c:v>
                </c:pt>
                <c:pt idx="19624">
                  <c:v>6.85546875</c:v>
                </c:pt>
                <c:pt idx="19625">
                  <c:v>6.85546875</c:v>
                </c:pt>
                <c:pt idx="19626">
                  <c:v>6.85546875</c:v>
                </c:pt>
                <c:pt idx="19627">
                  <c:v>6.85546875</c:v>
                </c:pt>
                <c:pt idx="19628">
                  <c:v>6.85546875</c:v>
                </c:pt>
                <c:pt idx="19629">
                  <c:v>6.85546875</c:v>
                </c:pt>
                <c:pt idx="19630">
                  <c:v>6.85546875</c:v>
                </c:pt>
                <c:pt idx="19631">
                  <c:v>6.85546875</c:v>
                </c:pt>
                <c:pt idx="19632">
                  <c:v>6.85546875</c:v>
                </c:pt>
                <c:pt idx="19633">
                  <c:v>6.85546875</c:v>
                </c:pt>
                <c:pt idx="19634">
                  <c:v>6.85546875</c:v>
                </c:pt>
                <c:pt idx="19635">
                  <c:v>6.85546875</c:v>
                </c:pt>
                <c:pt idx="19636">
                  <c:v>6.85546875</c:v>
                </c:pt>
                <c:pt idx="19637">
                  <c:v>6.85546875</c:v>
                </c:pt>
                <c:pt idx="19638">
                  <c:v>6.85546875</c:v>
                </c:pt>
                <c:pt idx="19639">
                  <c:v>6.85546875</c:v>
                </c:pt>
                <c:pt idx="19640">
                  <c:v>6.85546875</c:v>
                </c:pt>
                <c:pt idx="19641">
                  <c:v>6.85546875</c:v>
                </c:pt>
                <c:pt idx="19642">
                  <c:v>6.85546875</c:v>
                </c:pt>
                <c:pt idx="19643">
                  <c:v>6.85546875</c:v>
                </c:pt>
                <c:pt idx="19644">
                  <c:v>6.85546875</c:v>
                </c:pt>
                <c:pt idx="19645">
                  <c:v>6.85546875</c:v>
                </c:pt>
                <c:pt idx="19646">
                  <c:v>6.85546875</c:v>
                </c:pt>
                <c:pt idx="19647">
                  <c:v>6.85546875</c:v>
                </c:pt>
                <c:pt idx="19648">
                  <c:v>6.85546875</c:v>
                </c:pt>
                <c:pt idx="19649">
                  <c:v>6.85546875</c:v>
                </c:pt>
                <c:pt idx="19650">
                  <c:v>6.85546875</c:v>
                </c:pt>
                <c:pt idx="19651">
                  <c:v>6.85546875</c:v>
                </c:pt>
                <c:pt idx="19652">
                  <c:v>6.85546875</c:v>
                </c:pt>
                <c:pt idx="19653">
                  <c:v>6.85546875</c:v>
                </c:pt>
                <c:pt idx="19654">
                  <c:v>6.85546875</c:v>
                </c:pt>
                <c:pt idx="19655">
                  <c:v>6.85546875</c:v>
                </c:pt>
                <c:pt idx="19656">
                  <c:v>6.85546875</c:v>
                </c:pt>
                <c:pt idx="19657">
                  <c:v>6.85546875</c:v>
                </c:pt>
                <c:pt idx="19658">
                  <c:v>6.85546875</c:v>
                </c:pt>
                <c:pt idx="19659">
                  <c:v>6.85546875</c:v>
                </c:pt>
                <c:pt idx="19660">
                  <c:v>6.85546875</c:v>
                </c:pt>
                <c:pt idx="19661">
                  <c:v>6.85546875</c:v>
                </c:pt>
                <c:pt idx="19662">
                  <c:v>6.85546875</c:v>
                </c:pt>
                <c:pt idx="19663">
                  <c:v>6.85546875</c:v>
                </c:pt>
                <c:pt idx="19664">
                  <c:v>6.85546875</c:v>
                </c:pt>
                <c:pt idx="19665">
                  <c:v>6.85546875</c:v>
                </c:pt>
                <c:pt idx="19666">
                  <c:v>6.85546875</c:v>
                </c:pt>
                <c:pt idx="19667">
                  <c:v>6.85546875</c:v>
                </c:pt>
                <c:pt idx="19668">
                  <c:v>6.85546875</c:v>
                </c:pt>
                <c:pt idx="19669">
                  <c:v>6.85546875</c:v>
                </c:pt>
                <c:pt idx="19670">
                  <c:v>6.85546875</c:v>
                </c:pt>
                <c:pt idx="19671">
                  <c:v>6.85546875</c:v>
                </c:pt>
                <c:pt idx="19672">
                  <c:v>6.85546875</c:v>
                </c:pt>
                <c:pt idx="19673">
                  <c:v>6.85546875</c:v>
                </c:pt>
                <c:pt idx="19674">
                  <c:v>6.85546875</c:v>
                </c:pt>
                <c:pt idx="19675">
                  <c:v>6.85546875</c:v>
                </c:pt>
                <c:pt idx="19676">
                  <c:v>6.85546875</c:v>
                </c:pt>
                <c:pt idx="19677">
                  <c:v>6.85546875</c:v>
                </c:pt>
                <c:pt idx="19678">
                  <c:v>6.85546875</c:v>
                </c:pt>
                <c:pt idx="19679">
                  <c:v>6.85546875</c:v>
                </c:pt>
                <c:pt idx="19680">
                  <c:v>6.85546875</c:v>
                </c:pt>
                <c:pt idx="19681">
                  <c:v>6.85546875</c:v>
                </c:pt>
                <c:pt idx="19682">
                  <c:v>6.85546875</c:v>
                </c:pt>
                <c:pt idx="19683">
                  <c:v>6.86328125</c:v>
                </c:pt>
                <c:pt idx="19684">
                  <c:v>6.86328125</c:v>
                </c:pt>
                <c:pt idx="19685">
                  <c:v>6.86328125</c:v>
                </c:pt>
                <c:pt idx="19686">
                  <c:v>6.86328125</c:v>
                </c:pt>
                <c:pt idx="19687">
                  <c:v>6.86328125</c:v>
                </c:pt>
                <c:pt idx="19688">
                  <c:v>6.86328125</c:v>
                </c:pt>
                <c:pt idx="19689">
                  <c:v>6.86328125</c:v>
                </c:pt>
                <c:pt idx="19690">
                  <c:v>6.86328125</c:v>
                </c:pt>
                <c:pt idx="19691">
                  <c:v>6.86328125</c:v>
                </c:pt>
                <c:pt idx="19692">
                  <c:v>6.86328125</c:v>
                </c:pt>
                <c:pt idx="19693">
                  <c:v>6.86328125</c:v>
                </c:pt>
                <c:pt idx="19694">
                  <c:v>6.86328125</c:v>
                </c:pt>
                <c:pt idx="19695">
                  <c:v>6.86328125</c:v>
                </c:pt>
                <c:pt idx="19696">
                  <c:v>6.86328125</c:v>
                </c:pt>
                <c:pt idx="19697">
                  <c:v>6.86328125</c:v>
                </c:pt>
                <c:pt idx="19698">
                  <c:v>6.86328125</c:v>
                </c:pt>
                <c:pt idx="19699">
                  <c:v>6.86328125</c:v>
                </c:pt>
                <c:pt idx="19700">
                  <c:v>6.86328125</c:v>
                </c:pt>
                <c:pt idx="19701">
                  <c:v>6.86328125</c:v>
                </c:pt>
                <c:pt idx="19702">
                  <c:v>6.86328125</c:v>
                </c:pt>
                <c:pt idx="19703">
                  <c:v>6.86328125</c:v>
                </c:pt>
                <c:pt idx="19704">
                  <c:v>6.86328125</c:v>
                </c:pt>
                <c:pt idx="19705">
                  <c:v>6.86328125</c:v>
                </c:pt>
                <c:pt idx="19706">
                  <c:v>6.86328125</c:v>
                </c:pt>
                <c:pt idx="19707">
                  <c:v>6.86328125</c:v>
                </c:pt>
                <c:pt idx="19708">
                  <c:v>6.86328125</c:v>
                </c:pt>
                <c:pt idx="19709">
                  <c:v>6.86328125</c:v>
                </c:pt>
                <c:pt idx="19710">
                  <c:v>6.86328125</c:v>
                </c:pt>
                <c:pt idx="19711">
                  <c:v>6.86328125</c:v>
                </c:pt>
                <c:pt idx="19712">
                  <c:v>6.86328125</c:v>
                </c:pt>
                <c:pt idx="19713">
                  <c:v>6.86328125</c:v>
                </c:pt>
                <c:pt idx="19714">
                  <c:v>6.86328125</c:v>
                </c:pt>
                <c:pt idx="19715">
                  <c:v>6.86328125</c:v>
                </c:pt>
                <c:pt idx="19716">
                  <c:v>6.86328125</c:v>
                </c:pt>
                <c:pt idx="19717">
                  <c:v>6.86328125</c:v>
                </c:pt>
                <c:pt idx="19718">
                  <c:v>6.86328125</c:v>
                </c:pt>
                <c:pt idx="19719">
                  <c:v>6.86328125</c:v>
                </c:pt>
                <c:pt idx="19720">
                  <c:v>6.86328125</c:v>
                </c:pt>
                <c:pt idx="19721">
                  <c:v>6.86328125</c:v>
                </c:pt>
                <c:pt idx="19722">
                  <c:v>6.86328125</c:v>
                </c:pt>
                <c:pt idx="19723">
                  <c:v>6.86328125</c:v>
                </c:pt>
                <c:pt idx="19724">
                  <c:v>6.86328125</c:v>
                </c:pt>
                <c:pt idx="19725">
                  <c:v>6.86328125</c:v>
                </c:pt>
                <c:pt idx="19726">
                  <c:v>6.86328125</c:v>
                </c:pt>
                <c:pt idx="19727">
                  <c:v>6.86328125</c:v>
                </c:pt>
                <c:pt idx="19728">
                  <c:v>6.86328125</c:v>
                </c:pt>
                <c:pt idx="19729">
                  <c:v>6.86328125</c:v>
                </c:pt>
                <c:pt idx="19730">
                  <c:v>6.86328125</c:v>
                </c:pt>
                <c:pt idx="19731">
                  <c:v>6.86328125</c:v>
                </c:pt>
                <c:pt idx="19732">
                  <c:v>6.86328125</c:v>
                </c:pt>
                <c:pt idx="19733">
                  <c:v>6.86328125</c:v>
                </c:pt>
                <c:pt idx="19734">
                  <c:v>6.86328125</c:v>
                </c:pt>
                <c:pt idx="19735">
                  <c:v>6.86328125</c:v>
                </c:pt>
                <c:pt idx="19736">
                  <c:v>6.86328125</c:v>
                </c:pt>
                <c:pt idx="19737">
                  <c:v>6.86328125</c:v>
                </c:pt>
                <c:pt idx="19738">
                  <c:v>6.86328125</c:v>
                </c:pt>
                <c:pt idx="19739">
                  <c:v>6.86328125</c:v>
                </c:pt>
                <c:pt idx="19740">
                  <c:v>6.86328125</c:v>
                </c:pt>
                <c:pt idx="19741">
                  <c:v>6.86328125</c:v>
                </c:pt>
                <c:pt idx="19742">
                  <c:v>6.86328125</c:v>
                </c:pt>
                <c:pt idx="19743">
                  <c:v>6.86328125</c:v>
                </c:pt>
                <c:pt idx="19744">
                  <c:v>6.86328125</c:v>
                </c:pt>
                <c:pt idx="19745">
                  <c:v>6.86328125</c:v>
                </c:pt>
                <c:pt idx="19746">
                  <c:v>6.86328125</c:v>
                </c:pt>
                <c:pt idx="19747">
                  <c:v>6.86328125</c:v>
                </c:pt>
                <c:pt idx="19748">
                  <c:v>6.86328125</c:v>
                </c:pt>
                <c:pt idx="19749">
                  <c:v>6.86328125</c:v>
                </c:pt>
                <c:pt idx="19750">
                  <c:v>6.86328125</c:v>
                </c:pt>
                <c:pt idx="19751">
                  <c:v>6.86328125</c:v>
                </c:pt>
                <c:pt idx="19752">
                  <c:v>6.86328125</c:v>
                </c:pt>
                <c:pt idx="19753">
                  <c:v>6.86328125</c:v>
                </c:pt>
                <c:pt idx="19754">
                  <c:v>6.86328125</c:v>
                </c:pt>
                <c:pt idx="19755">
                  <c:v>6.86328125</c:v>
                </c:pt>
                <c:pt idx="19756">
                  <c:v>6.86328125</c:v>
                </c:pt>
                <c:pt idx="19757">
                  <c:v>6.86328125</c:v>
                </c:pt>
                <c:pt idx="19758">
                  <c:v>6.86328125</c:v>
                </c:pt>
                <c:pt idx="19759">
                  <c:v>6.86328125</c:v>
                </c:pt>
                <c:pt idx="19760">
                  <c:v>6.86328125</c:v>
                </c:pt>
                <c:pt idx="19761">
                  <c:v>6.86328125</c:v>
                </c:pt>
                <c:pt idx="19762">
                  <c:v>6.86328125</c:v>
                </c:pt>
                <c:pt idx="19763">
                  <c:v>6.86328125</c:v>
                </c:pt>
                <c:pt idx="19764">
                  <c:v>6.86328125</c:v>
                </c:pt>
                <c:pt idx="19765">
                  <c:v>6.86328125</c:v>
                </c:pt>
                <c:pt idx="19766">
                  <c:v>6.86328125</c:v>
                </c:pt>
                <c:pt idx="19767">
                  <c:v>6.86328125</c:v>
                </c:pt>
                <c:pt idx="19768">
                  <c:v>6.86328125</c:v>
                </c:pt>
                <c:pt idx="19769">
                  <c:v>6.86328125</c:v>
                </c:pt>
                <c:pt idx="19770">
                  <c:v>6.86328125</c:v>
                </c:pt>
                <c:pt idx="19771">
                  <c:v>6.86328125</c:v>
                </c:pt>
                <c:pt idx="19772">
                  <c:v>6.86328125</c:v>
                </c:pt>
                <c:pt idx="19773">
                  <c:v>7.23828125</c:v>
                </c:pt>
                <c:pt idx="19774">
                  <c:v>7.23828125</c:v>
                </c:pt>
                <c:pt idx="19775">
                  <c:v>7.23828125</c:v>
                </c:pt>
                <c:pt idx="19776">
                  <c:v>7.23828125</c:v>
                </c:pt>
                <c:pt idx="19777">
                  <c:v>7.23828125</c:v>
                </c:pt>
                <c:pt idx="19778">
                  <c:v>7.23828125</c:v>
                </c:pt>
                <c:pt idx="19779">
                  <c:v>7.23828125</c:v>
                </c:pt>
                <c:pt idx="19780">
                  <c:v>7.23828125</c:v>
                </c:pt>
                <c:pt idx="19781">
                  <c:v>7.23828125</c:v>
                </c:pt>
                <c:pt idx="19782">
                  <c:v>7.23828125</c:v>
                </c:pt>
                <c:pt idx="19783">
                  <c:v>7.23828125</c:v>
                </c:pt>
                <c:pt idx="19784">
                  <c:v>7.23828125</c:v>
                </c:pt>
                <c:pt idx="19785">
                  <c:v>7.23828125</c:v>
                </c:pt>
                <c:pt idx="19786">
                  <c:v>7.23828125</c:v>
                </c:pt>
                <c:pt idx="19787">
                  <c:v>7.23828125</c:v>
                </c:pt>
                <c:pt idx="19788">
                  <c:v>7.23828125</c:v>
                </c:pt>
                <c:pt idx="19789">
                  <c:v>7.23828125</c:v>
                </c:pt>
                <c:pt idx="19790">
                  <c:v>7.23828125</c:v>
                </c:pt>
                <c:pt idx="19791">
                  <c:v>7.23828125</c:v>
                </c:pt>
                <c:pt idx="19792">
                  <c:v>7.23828125</c:v>
                </c:pt>
                <c:pt idx="19793">
                  <c:v>7.23828125</c:v>
                </c:pt>
                <c:pt idx="19794">
                  <c:v>7.23828125</c:v>
                </c:pt>
                <c:pt idx="19795">
                  <c:v>7.23828125</c:v>
                </c:pt>
                <c:pt idx="19796">
                  <c:v>7.23828125</c:v>
                </c:pt>
                <c:pt idx="19797">
                  <c:v>7.23828125</c:v>
                </c:pt>
                <c:pt idx="19798">
                  <c:v>7.23828125</c:v>
                </c:pt>
                <c:pt idx="19799">
                  <c:v>7.23828125</c:v>
                </c:pt>
                <c:pt idx="19800">
                  <c:v>7.23828125</c:v>
                </c:pt>
                <c:pt idx="19801">
                  <c:v>7.23828125</c:v>
                </c:pt>
                <c:pt idx="19802">
                  <c:v>7.23828125</c:v>
                </c:pt>
                <c:pt idx="19803">
                  <c:v>7.23828125</c:v>
                </c:pt>
                <c:pt idx="19804">
                  <c:v>7.23828125</c:v>
                </c:pt>
                <c:pt idx="19805">
                  <c:v>7.23828125</c:v>
                </c:pt>
                <c:pt idx="19806">
                  <c:v>7.23828125</c:v>
                </c:pt>
                <c:pt idx="19807">
                  <c:v>7.23828125</c:v>
                </c:pt>
                <c:pt idx="19808">
                  <c:v>7.23828125</c:v>
                </c:pt>
                <c:pt idx="19809">
                  <c:v>7.23828125</c:v>
                </c:pt>
                <c:pt idx="19810">
                  <c:v>7.23828125</c:v>
                </c:pt>
                <c:pt idx="19811">
                  <c:v>7.23828125</c:v>
                </c:pt>
                <c:pt idx="19812">
                  <c:v>7.23828125</c:v>
                </c:pt>
                <c:pt idx="19813">
                  <c:v>7.23828125</c:v>
                </c:pt>
                <c:pt idx="19814">
                  <c:v>7.23828125</c:v>
                </c:pt>
                <c:pt idx="19815">
                  <c:v>7.23828125</c:v>
                </c:pt>
                <c:pt idx="19816">
                  <c:v>7.23828125</c:v>
                </c:pt>
                <c:pt idx="19817">
                  <c:v>7.23828125</c:v>
                </c:pt>
                <c:pt idx="19818">
                  <c:v>7.23828125</c:v>
                </c:pt>
                <c:pt idx="19819">
                  <c:v>7.23828125</c:v>
                </c:pt>
                <c:pt idx="19820">
                  <c:v>7.23828125</c:v>
                </c:pt>
                <c:pt idx="19821">
                  <c:v>7.23828125</c:v>
                </c:pt>
                <c:pt idx="19822">
                  <c:v>7.23828125</c:v>
                </c:pt>
                <c:pt idx="19823">
                  <c:v>7.23828125</c:v>
                </c:pt>
                <c:pt idx="19824">
                  <c:v>7.23828125</c:v>
                </c:pt>
                <c:pt idx="19825">
                  <c:v>7.23828125</c:v>
                </c:pt>
                <c:pt idx="19826">
                  <c:v>7.23828125</c:v>
                </c:pt>
                <c:pt idx="19827">
                  <c:v>7.23828125</c:v>
                </c:pt>
                <c:pt idx="19828">
                  <c:v>7.23828125</c:v>
                </c:pt>
                <c:pt idx="19829">
                  <c:v>7.23828125</c:v>
                </c:pt>
                <c:pt idx="19830">
                  <c:v>7.23828125</c:v>
                </c:pt>
                <c:pt idx="19831">
                  <c:v>7.23828125</c:v>
                </c:pt>
                <c:pt idx="19832">
                  <c:v>7.23828125</c:v>
                </c:pt>
                <c:pt idx="19833">
                  <c:v>7.23828125</c:v>
                </c:pt>
                <c:pt idx="19834">
                  <c:v>7.23828125</c:v>
                </c:pt>
                <c:pt idx="19835">
                  <c:v>7.23828125</c:v>
                </c:pt>
                <c:pt idx="19836">
                  <c:v>7.23828125</c:v>
                </c:pt>
                <c:pt idx="19837">
                  <c:v>7.23828125</c:v>
                </c:pt>
                <c:pt idx="19838">
                  <c:v>7.23828125</c:v>
                </c:pt>
                <c:pt idx="19839">
                  <c:v>7.23828125</c:v>
                </c:pt>
                <c:pt idx="19840">
                  <c:v>7.23828125</c:v>
                </c:pt>
                <c:pt idx="19841">
                  <c:v>7.23828125</c:v>
                </c:pt>
                <c:pt idx="19842">
                  <c:v>7.23828125</c:v>
                </c:pt>
                <c:pt idx="19843">
                  <c:v>7.23828125</c:v>
                </c:pt>
                <c:pt idx="19844">
                  <c:v>7.23828125</c:v>
                </c:pt>
                <c:pt idx="19845">
                  <c:v>7.23828125</c:v>
                </c:pt>
                <c:pt idx="19846">
                  <c:v>7.23828125</c:v>
                </c:pt>
                <c:pt idx="19847">
                  <c:v>7.23828125</c:v>
                </c:pt>
                <c:pt idx="19848">
                  <c:v>7.23828125</c:v>
                </c:pt>
                <c:pt idx="19849">
                  <c:v>7.23828125</c:v>
                </c:pt>
                <c:pt idx="19850">
                  <c:v>7.23828125</c:v>
                </c:pt>
                <c:pt idx="19851">
                  <c:v>7.23828125</c:v>
                </c:pt>
                <c:pt idx="19852">
                  <c:v>7.23828125</c:v>
                </c:pt>
                <c:pt idx="19853">
                  <c:v>7.23828125</c:v>
                </c:pt>
                <c:pt idx="19854">
                  <c:v>7.23828125</c:v>
                </c:pt>
                <c:pt idx="19855">
                  <c:v>7.23828125</c:v>
                </c:pt>
                <c:pt idx="19856">
                  <c:v>7.30859375</c:v>
                </c:pt>
                <c:pt idx="19857">
                  <c:v>7.30859375</c:v>
                </c:pt>
                <c:pt idx="19858">
                  <c:v>7.30859375</c:v>
                </c:pt>
                <c:pt idx="19859">
                  <c:v>7.30859375</c:v>
                </c:pt>
                <c:pt idx="19860">
                  <c:v>7.30859375</c:v>
                </c:pt>
                <c:pt idx="19861">
                  <c:v>7.30859375</c:v>
                </c:pt>
                <c:pt idx="19862">
                  <c:v>7.30859375</c:v>
                </c:pt>
                <c:pt idx="19863">
                  <c:v>7.30859375</c:v>
                </c:pt>
                <c:pt idx="19864">
                  <c:v>7.30859375</c:v>
                </c:pt>
                <c:pt idx="19865">
                  <c:v>7.30859375</c:v>
                </c:pt>
                <c:pt idx="19866">
                  <c:v>7.30859375</c:v>
                </c:pt>
                <c:pt idx="19867">
                  <c:v>7.30859375</c:v>
                </c:pt>
                <c:pt idx="19868">
                  <c:v>7.30859375</c:v>
                </c:pt>
                <c:pt idx="19869">
                  <c:v>7.30859375</c:v>
                </c:pt>
                <c:pt idx="19870">
                  <c:v>7.30859375</c:v>
                </c:pt>
                <c:pt idx="19871">
                  <c:v>7.30859375</c:v>
                </c:pt>
                <c:pt idx="19872">
                  <c:v>7.30859375</c:v>
                </c:pt>
                <c:pt idx="19873">
                  <c:v>7.30859375</c:v>
                </c:pt>
                <c:pt idx="19874">
                  <c:v>7.30859375</c:v>
                </c:pt>
                <c:pt idx="19875">
                  <c:v>7.30859375</c:v>
                </c:pt>
                <c:pt idx="19876">
                  <c:v>7.30859375</c:v>
                </c:pt>
                <c:pt idx="19877">
                  <c:v>7.30859375</c:v>
                </c:pt>
                <c:pt idx="19878">
                  <c:v>7.30859375</c:v>
                </c:pt>
                <c:pt idx="19879">
                  <c:v>7.30859375</c:v>
                </c:pt>
                <c:pt idx="19880">
                  <c:v>7.30859375</c:v>
                </c:pt>
                <c:pt idx="19881">
                  <c:v>7.30859375</c:v>
                </c:pt>
                <c:pt idx="19882">
                  <c:v>7.30859375</c:v>
                </c:pt>
                <c:pt idx="19883">
                  <c:v>7.30859375</c:v>
                </c:pt>
                <c:pt idx="19884">
                  <c:v>7.30859375</c:v>
                </c:pt>
                <c:pt idx="19885">
                  <c:v>7.30859375</c:v>
                </c:pt>
                <c:pt idx="19886">
                  <c:v>7.30859375</c:v>
                </c:pt>
                <c:pt idx="19887">
                  <c:v>7.30859375</c:v>
                </c:pt>
                <c:pt idx="19888">
                  <c:v>7.30859375</c:v>
                </c:pt>
                <c:pt idx="19889">
                  <c:v>7.30859375</c:v>
                </c:pt>
                <c:pt idx="19890">
                  <c:v>7.30859375</c:v>
                </c:pt>
                <c:pt idx="19891">
                  <c:v>7.30859375</c:v>
                </c:pt>
                <c:pt idx="19892">
                  <c:v>7.30859375</c:v>
                </c:pt>
                <c:pt idx="19893">
                  <c:v>7.30859375</c:v>
                </c:pt>
                <c:pt idx="19894">
                  <c:v>7.30859375</c:v>
                </c:pt>
                <c:pt idx="19895">
                  <c:v>7.30859375</c:v>
                </c:pt>
                <c:pt idx="19896">
                  <c:v>7.30859375</c:v>
                </c:pt>
                <c:pt idx="19897">
                  <c:v>7.30859375</c:v>
                </c:pt>
                <c:pt idx="19898">
                  <c:v>7.30859375</c:v>
                </c:pt>
                <c:pt idx="19899">
                  <c:v>7.30859375</c:v>
                </c:pt>
                <c:pt idx="19900">
                  <c:v>7.30859375</c:v>
                </c:pt>
                <c:pt idx="19901">
                  <c:v>7.30859375</c:v>
                </c:pt>
                <c:pt idx="19902">
                  <c:v>7.30859375</c:v>
                </c:pt>
                <c:pt idx="19903">
                  <c:v>7.30859375</c:v>
                </c:pt>
                <c:pt idx="19904">
                  <c:v>7.30859375</c:v>
                </c:pt>
                <c:pt idx="19905">
                  <c:v>7.30859375</c:v>
                </c:pt>
                <c:pt idx="19906">
                  <c:v>7.30859375</c:v>
                </c:pt>
                <c:pt idx="19907">
                  <c:v>7.30859375</c:v>
                </c:pt>
                <c:pt idx="19908">
                  <c:v>7.30859375</c:v>
                </c:pt>
                <c:pt idx="19909">
                  <c:v>7.30859375</c:v>
                </c:pt>
                <c:pt idx="19910">
                  <c:v>7.30859375</c:v>
                </c:pt>
                <c:pt idx="19911">
                  <c:v>7.30859375</c:v>
                </c:pt>
                <c:pt idx="19912">
                  <c:v>7.30859375</c:v>
                </c:pt>
                <c:pt idx="19913">
                  <c:v>7.30859375</c:v>
                </c:pt>
                <c:pt idx="19914">
                  <c:v>7.30859375</c:v>
                </c:pt>
                <c:pt idx="19915">
                  <c:v>7.30859375</c:v>
                </c:pt>
                <c:pt idx="19916">
                  <c:v>7.30859375</c:v>
                </c:pt>
                <c:pt idx="19917">
                  <c:v>7.30859375</c:v>
                </c:pt>
                <c:pt idx="19918">
                  <c:v>7.30859375</c:v>
                </c:pt>
                <c:pt idx="19919">
                  <c:v>7.30859375</c:v>
                </c:pt>
                <c:pt idx="19920">
                  <c:v>7.30859375</c:v>
                </c:pt>
                <c:pt idx="19921">
                  <c:v>7.30859375</c:v>
                </c:pt>
                <c:pt idx="19922">
                  <c:v>7.30859375</c:v>
                </c:pt>
                <c:pt idx="19923">
                  <c:v>7.30859375</c:v>
                </c:pt>
                <c:pt idx="19924">
                  <c:v>7.30859375</c:v>
                </c:pt>
                <c:pt idx="19925">
                  <c:v>7.30859375</c:v>
                </c:pt>
                <c:pt idx="19926">
                  <c:v>7.30859375</c:v>
                </c:pt>
                <c:pt idx="19927">
                  <c:v>7.30859375</c:v>
                </c:pt>
                <c:pt idx="19928">
                  <c:v>7.30859375</c:v>
                </c:pt>
                <c:pt idx="19929">
                  <c:v>7.30859375</c:v>
                </c:pt>
                <c:pt idx="19930">
                  <c:v>7.30859375</c:v>
                </c:pt>
                <c:pt idx="19931">
                  <c:v>7.30859375</c:v>
                </c:pt>
                <c:pt idx="19932">
                  <c:v>7.30859375</c:v>
                </c:pt>
                <c:pt idx="19933">
                  <c:v>7.30859375</c:v>
                </c:pt>
                <c:pt idx="19934">
                  <c:v>7.30859375</c:v>
                </c:pt>
                <c:pt idx="19935">
                  <c:v>7.30859375</c:v>
                </c:pt>
                <c:pt idx="19936">
                  <c:v>7.30859375</c:v>
                </c:pt>
                <c:pt idx="19937">
                  <c:v>7.30859375</c:v>
                </c:pt>
                <c:pt idx="19938">
                  <c:v>7.30859375</c:v>
                </c:pt>
                <c:pt idx="19939">
                  <c:v>7.30859375</c:v>
                </c:pt>
                <c:pt idx="19940">
                  <c:v>7.30859375</c:v>
                </c:pt>
                <c:pt idx="19941">
                  <c:v>7.30859375</c:v>
                </c:pt>
                <c:pt idx="19942">
                  <c:v>7.30859375</c:v>
                </c:pt>
                <c:pt idx="19943">
                  <c:v>7.30859375</c:v>
                </c:pt>
                <c:pt idx="19944">
                  <c:v>7.30859375</c:v>
                </c:pt>
                <c:pt idx="19945">
                  <c:v>7.30859375</c:v>
                </c:pt>
                <c:pt idx="19946">
                  <c:v>7.30859375</c:v>
                </c:pt>
                <c:pt idx="19947">
                  <c:v>7.30859375</c:v>
                </c:pt>
                <c:pt idx="19948">
                  <c:v>7.30859375</c:v>
                </c:pt>
                <c:pt idx="19949">
                  <c:v>7.30859375</c:v>
                </c:pt>
                <c:pt idx="19950">
                  <c:v>7.30859375</c:v>
                </c:pt>
                <c:pt idx="19951">
                  <c:v>7.30859375</c:v>
                </c:pt>
                <c:pt idx="19952">
                  <c:v>7.30859375</c:v>
                </c:pt>
                <c:pt idx="19953">
                  <c:v>7.30859375</c:v>
                </c:pt>
                <c:pt idx="19954">
                  <c:v>7.30859375</c:v>
                </c:pt>
                <c:pt idx="19955">
                  <c:v>7.30859375</c:v>
                </c:pt>
                <c:pt idx="19956">
                  <c:v>7.30859375</c:v>
                </c:pt>
                <c:pt idx="19957">
                  <c:v>7.30859375</c:v>
                </c:pt>
                <c:pt idx="19958">
                  <c:v>7.30859375</c:v>
                </c:pt>
                <c:pt idx="19959">
                  <c:v>7.30859375</c:v>
                </c:pt>
                <c:pt idx="19960">
                  <c:v>7.30859375</c:v>
                </c:pt>
                <c:pt idx="19961">
                  <c:v>7.30859375</c:v>
                </c:pt>
                <c:pt idx="19962">
                  <c:v>7.30859375</c:v>
                </c:pt>
                <c:pt idx="19963">
                  <c:v>7.30859375</c:v>
                </c:pt>
                <c:pt idx="19964">
                  <c:v>7.30859375</c:v>
                </c:pt>
                <c:pt idx="19965">
                  <c:v>7.30859375</c:v>
                </c:pt>
                <c:pt idx="19966">
                  <c:v>7.30859375</c:v>
                </c:pt>
                <c:pt idx="19967">
                  <c:v>7.30859375</c:v>
                </c:pt>
                <c:pt idx="19968">
                  <c:v>7.30859375</c:v>
                </c:pt>
                <c:pt idx="19969">
                  <c:v>7.30859375</c:v>
                </c:pt>
                <c:pt idx="19970">
                  <c:v>7.37109375</c:v>
                </c:pt>
                <c:pt idx="19971">
                  <c:v>7.37109375</c:v>
                </c:pt>
                <c:pt idx="19972">
                  <c:v>7.37109375</c:v>
                </c:pt>
                <c:pt idx="19973">
                  <c:v>7.37109375</c:v>
                </c:pt>
                <c:pt idx="19974">
                  <c:v>7.37109375</c:v>
                </c:pt>
                <c:pt idx="19975">
                  <c:v>7.37109375</c:v>
                </c:pt>
                <c:pt idx="19976">
                  <c:v>7.37109375</c:v>
                </c:pt>
                <c:pt idx="19977">
                  <c:v>7.37109375</c:v>
                </c:pt>
                <c:pt idx="19978">
                  <c:v>7.37109375</c:v>
                </c:pt>
                <c:pt idx="19979">
                  <c:v>7.37109375</c:v>
                </c:pt>
                <c:pt idx="19980">
                  <c:v>7.37109375</c:v>
                </c:pt>
                <c:pt idx="19981">
                  <c:v>7.37109375</c:v>
                </c:pt>
                <c:pt idx="19982">
                  <c:v>7.37109375</c:v>
                </c:pt>
                <c:pt idx="19983">
                  <c:v>7.37109375</c:v>
                </c:pt>
                <c:pt idx="19984">
                  <c:v>7.37109375</c:v>
                </c:pt>
                <c:pt idx="19985">
                  <c:v>7.37109375</c:v>
                </c:pt>
                <c:pt idx="19986">
                  <c:v>7.37109375</c:v>
                </c:pt>
                <c:pt idx="19987">
                  <c:v>7.37109375</c:v>
                </c:pt>
                <c:pt idx="19988">
                  <c:v>7.37109375</c:v>
                </c:pt>
                <c:pt idx="19989">
                  <c:v>7.37109375</c:v>
                </c:pt>
                <c:pt idx="19990">
                  <c:v>7.37109375</c:v>
                </c:pt>
                <c:pt idx="19991">
                  <c:v>7.37109375</c:v>
                </c:pt>
                <c:pt idx="19992">
                  <c:v>7.37109375</c:v>
                </c:pt>
                <c:pt idx="19993">
                  <c:v>7.37109375</c:v>
                </c:pt>
                <c:pt idx="19994">
                  <c:v>7.37109375</c:v>
                </c:pt>
                <c:pt idx="19995">
                  <c:v>7.37109375</c:v>
                </c:pt>
                <c:pt idx="19996">
                  <c:v>7.37109375</c:v>
                </c:pt>
                <c:pt idx="19997">
                  <c:v>7.37109375</c:v>
                </c:pt>
                <c:pt idx="19998">
                  <c:v>7.37109375</c:v>
                </c:pt>
                <c:pt idx="19999">
                  <c:v>7.37109375</c:v>
                </c:pt>
                <c:pt idx="20000">
                  <c:v>7.37109375</c:v>
                </c:pt>
                <c:pt idx="20001">
                  <c:v>7.37109375</c:v>
                </c:pt>
                <c:pt idx="20002">
                  <c:v>7.37109375</c:v>
                </c:pt>
                <c:pt idx="20003">
                  <c:v>7.37109375</c:v>
                </c:pt>
                <c:pt idx="20004">
                  <c:v>7.37109375</c:v>
                </c:pt>
                <c:pt idx="20005">
                  <c:v>7.37109375</c:v>
                </c:pt>
                <c:pt idx="20006">
                  <c:v>7.37109375</c:v>
                </c:pt>
                <c:pt idx="20007">
                  <c:v>7.37109375</c:v>
                </c:pt>
                <c:pt idx="20008">
                  <c:v>7.37109375</c:v>
                </c:pt>
                <c:pt idx="20009">
                  <c:v>7.37109375</c:v>
                </c:pt>
                <c:pt idx="20010">
                  <c:v>7.37109375</c:v>
                </c:pt>
                <c:pt idx="20011">
                  <c:v>7.37109375</c:v>
                </c:pt>
                <c:pt idx="20012">
                  <c:v>7.37109375</c:v>
                </c:pt>
                <c:pt idx="20013">
                  <c:v>7.37109375</c:v>
                </c:pt>
                <c:pt idx="20014">
                  <c:v>7.37109375</c:v>
                </c:pt>
                <c:pt idx="20015">
                  <c:v>7.37109375</c:v>
                </c:pt>
                <c:pt idx="20016">
                  <c:v>7.37109375</c:v>
                </c:pt>
                <c:pt idx="20017">
                  <c:v>7.37109375</c:v>
                </c:pt>
                <c:pt idx="20018">
                  <c:v>7.37109375</c:v>
                </c:pt>
                <c:pt idx="20019">
                  <c:v>7.37109375</c:v>
                </c:pt>
                <c:pt idx="20020">
                  <c:v>7.37109375</c:v>
                </c:pt>
                <c:pt idx="20021">
                  <c:v>7.37109375</c:v>
                </c:pt>
                <c:pt idx="20022">
                  <c:v>7.37109375</c:v>
                </c:pt>
                <c:pt idx="20023">
                  <c:v>7.37109375</c:v>
                </c:pt>
                <c:pt idx="20024">
                  <c:v>7.37109375</c:v>
                </c:pt>
                <c:pt idx="20025">
                  <c:v>7.37109375</c:v>
                </c:pt>
                <c:pt idx="20026">
                  <c:v>7.37109375</c:v>
                </c:pt>
                <c:pt idx="20027">
                  <c:v>7.37109375</c:v>
                </c:pt>
                <c:pt idx="20028">
                  <c:v>7.37109375</c:v>
                </c:pt>
                <c:pt idx="20029">
                  <c:v>7.37109375</c:v>
                </c:pt>
                <c:pt idx="20030">
                  <c:v>7.37109375</c:v>
                </c:pt>
                <c:pt idx="20031">
                  <c:v>7.37109375</c:v>
                </c:pt>
                <c:pt idx="20032">
                  <c:v>7.37109375</c:v>
                </c:pt>
                <c:pt idx="20033">
                  <c:v>7.37109375</c:v>
                </c:pt>
                <c:pt idx="20034">
                  <c:v>7.37109375</c:v>
                </c:pt>
                <c:pt idx="20035">
                  <c:v>7.37109375</c:v>
                </c:pt>
                <c:pt idx="20036">
                  <c:v>7.37109375</c:v>
                </c:pt>
                <c:pt idx="20037">
                  <c:v>7.37109375</c:v>
                </c:pt>
                <c:pt idx="20038">
                  <c:v>7.37109375</c:v>
                </c:pt>
                <c:pt idx="20039">
                  <c:v>7.37109375</c:v>
                </c:pt>
                <c:pt idx="20040">
                  <c:v>7.37109375</c:v>
                </c:pt>
                <c:pt idx="20041">
                  <c:v>7.37109375</c:v>
                </c:pt>
                <c:pt idx="20042">
                  <c:v>7.37109375</c:v>
                </c:pt>
                <c:pt idx="20043">
                  <c:v>7.37109375</c:v>
                </c:pt>
                <c:pt idx="20044">
                  <c:v>7.37109375</c:v>
                </c:pt>
                <c:pt idx="20045">
                  <c:v>7.37109375</c:v>
                </c:pt>
                <c:pt idx="20046">
                  <c:v>7.37109375</c:v>
                </c:pt>
                <c:pt idx="20047">
                  <c:v>7.37109375</c:v>
                </c:pt>
                <c:pt idx="20048">
                  <c:v>7.37109375</c:v>
                </c:pt>
                <c:pt idx="20049">
                  <c:v>7.37109375</c:v>
                </c:pt>
                <c:pt idx="20050">
                  <c:v>7.37109375</c:v>
                </c:pt>
                <c:pt idx="20051">
                  <c:v>7.37109375</c:v>
                </c:pt>
                <c:pt idx="20052">
                  <c:v>7.37109375</c:v>
                </c:pt>
                <c:pt idx="20053">
                  <c:v>7.37109375</c:v>
                </c:pt>
                <c:pt idx="20054">
                  <c:v>7.37109375</c:v>
                </c:pt>
                <c:pt idx="20055">
                  <c:v>7.41015625</c:v>
                </c:pt>
                <c:pt idx="20056">
                  <c:v>7.41015625</c:v>
                </c:pt>
                <c:pt idx="20057">
                  <c:v>7.41015625</c:v>
                </c:pt>
                <c:pt idx="20058">
                  <c:v>7.41015625</c:v>
                </c:pt>
                <c:pt idx="20059">
                  <c:v>7.41015625</c:v>
                </c:pt>
                <c:pt idx="20060">
                  <c:v>7.41015625</c:v>
                </c:pt>
                <c:pt idx="20061">
                  <c:v>7.41015625</c:v>
                </c:pt>
                <c:pt idx="20062">
                  <c:v>7.41015625</c:v>
                </c:pt>
                <c:pt idx="20063">
                  <c:v>7.41015625</c:v>
                </c:pt>
                <c:pt idx="20064">
                  <c:v>7.41015625</c:v>
                </c:pt>
                <c:pt idx="20065">
                  <c:v>7.41015625</c:v>
                </c:pt>
                <c:pt idx="20066">
                  <c:v>7.41015625</c:v>
                </c:pt>
                <c:pt idx="20067">
                  <c:v>7.41015625</c:v>
                </c:pt>
                <c:pt idx="20068">
                  <c:v>7.41015625</c:v>
                </c:pt>
                <c:pt idx="20069">
                  <c:v>7.41015625</c:v>
                </c:pt>
                <c:pt idx="20070">
                  <c:v>7.41015625</c:v>
                </c:pt>
                <c:pt idx="20071">
                  <c:v>7.41015625</c:v>
                </c:pt>
                <c:pt idx="20072">
                  <c:v>7.41015625</c:v>
                </c:pt>
                <c:pt idx="20073">
                  <c:v>7.41015625</c:v>
                </c:pt>
                <c:pt idx="20074">
                  <c:v>7.41015625</c:v>
                </c:pt>
                <c:pt idx="20075">
                  <c:v>7.41015625</c:v>
                </c:pt>
                <c:pt idx="20076">
                  <c:v>7.41015625</c:v>
                </c:pt>
                <c:pt idx="20077">
                  <c:v>7.41015625</c:v>
                </c:pt>
                <c:pt idx="20078">
                  <c:v>7.41015625</c:v>
                </c:pt>
                <c:pt idx="20079">
                  <c:v>7.41015625</c:v>
                </c:pt>
                <c:pt idx="20080">
                  <c:v>7.41015625</c:v>
                </c:pt>
                <c:pt idx="20081">
                  <c:v>7.41015625</c:v>
                </c:pt>
                <c:pt idx="20082">
                  <c:v>7.41015625</c:v>
                </c:pt>
                <c:pt idx="20083">
                  <c:v>7.41015625</c:v>
                </c:pt>
                <c:pt idx="20084">
                  <c:v>7.41015625</c:v>
                </c:pt>
                <c:pt idx="20085">
                  <c:v>7.41015625</c:v>
                </c:pt>
                <c:pt idx="20086">
                  <c:v>7.41015625</c:v>
                </c:pt>
                <c:pt idx="20087">
                  <c:v>7.41015625</c:v>
                </c:pt>
                <c:pt idx="20088">
                  <c:v>7.41015625</c:v>
                </c:pt>
                <c:pt idx="20089">
                  <c:v>7.41015625</c:v>
                </c:pt>
                <c:pt idx="20090">
                  <c:v>7.41015625</c:v>
                </c:pt>
                <c:pt idx="20091">
                  <c:v>7.41015625</c:v>
                </c:pt>
                <c:pt idx="20092">
                  <c:v>7.41015625</c:v>
                </c:pt>
                <c:pt idx="20093">
                  <c:v>7.41015625</c:v>
                </c:pt>
                <c:pt idx="20094">
                  <c:v>7.41015625</c:v>
                </c:pt>
                <c:pt idx="20095">
                  <c:v>7.41015625</c:v>
                </c:pt>
                <c:pt idx="20096">
                  <c:v>7.41015625</c:v>
                </c:pt>
                <c:pt idx="20097">
                  <c:v>7.41015625</c:v>
                </c:pt>
                <c:pt idx="20098">
                  <c:v>7.41015625</c:v>
                </c:pt>
                <c:pt idx="20099">
                  <c:v>7.41015625</c:v>
                </c:pt>
                <c:pt idx="20100">
                  <c:v>7.41015625</c:v>
                </c:pt>
                <c:pt idx="20101">
                  <c:v>7.41015625</c:v>
                </c:pt>
                <c:pt idx="20102">
                  <c:v>7.41015625</c:v>
                </c:pt>
                <c:pt idx="20103">
                  <c:v>7.41015625</c:v>
                </c:pt>
                <c:pt idx="20104">
                  <c:v>7.41015625</c:v>
                </c:pt>
                <c:pt idx="20105">
                  <c:v>7.41015625</c:v>
                </c:pt>
                <c:pt idx="20106">
                  <c:v>7.41015625</c:v>
                </c:pt>
                <c:pt idx="20107">
                  <c:v>7.41015625</c:v>
                </c:pt>
                <c:pt idx="20108">
                  <c:v>7.41015625</c:v>
                </c:pt>
                <c:pt idx="20109">
                  <c:v>7.41015625</c:v>
                </c:pt>
                <c:pt idx="20110">
                  <c:v>7.41015625</c:v>
                </c:pt>
                <c:pt idx="20111">
                  <c:v>7.41015625</c:v>
                </c:pt>
                <c:pt idx="20112">
                  <c:v>7.41015625</c:v>
                </c:pt>
                <c:pt idx="20113">
                  <c:v>7.41015625</c:v>
                </c:pt>
                <c:pt idx="20114">
                  <c:v>7.41015625</c:v>
                </c:pt>
                <c:pt idx="20115">
                  <c:v>7.41015625</c:v>
                </c:pt>
                <c:pt idx="20116">
                  <c:v>7.41015625</c:v>
                </c:pt>
                <c:pt idx="20117">
                  <c:v>7.41015625</c:v>
                </c:pt>
                <c:pt idx="20118">
                  <c:v>7.41015625</c:v>
                </c:pt>
                <c:pt idx="20119">
                  <c:v>7.41015625</c:v>
                </c:pt>
                <c:pt idx="20120">
                  <c:v>7.41015625</c:v>
                </c:pt>
                <c:pt idx="20121">
                  <c:v>7.41015625</c:v>
                </c:pt>
                <c:pt idx="20122">
                  <c:v>7.41015625</c:v>
                </c:pt>
                <c:pt idx="20123">
                  <c:v>7.41015625</c:v>
                </c:pt>
                <c:pt idx="20124">
                  <c:v>7.41015625</c:v>
                </c:pt>
                <c:pt idx="20125">
                  <c:v>7.41015625</c:v>
                </c:pt>
                <c:pt idx="20126">
                  <c:v>7.41015625</c:v>
                </c:pt>
                <c:pt idx="20127">
                  <c:v>7.41015625</c:v>
                </c:pt>
                <c:pt idx="20128">
                  <c:v>7.41015625</c:v>
                </c:pt>
                <c:pt idx="20129">
                  <c:v>7.41015625</c:v>
                </c:pt>
                <c:pt idx="20130">
                  <c:v>7.41015625</c:v>
                </c:pt>
                <c:pt idx="20131">
                  <c:v>7.41015625</c:v>
                </c:pt>
                <c:pt idx="20132">
                  <c:v>7.41015625</c:v>
                </c:pt>
                <c:pt idx="20133">
                  <c:v>7.41015625</c:v>
                </c:pt>
                <c:pt idx="20134">
                  <c:v>7.41015625</c:v>
                </c:pt>
                <c:pt idx="20135">
                  <c:v>7.41015625</c:v>
                </c:pt>
                <c:pt idx="20136">
                  <c:v>7.41015625</c:v>
                </c:pt>
                <c:pt idx="20137">
                  <c:v>7.41015625</c:v>
                </c:pt>
                <c:pt idx="20138">
                  <c:v>7.41015625</c:v>
                </c:pt>
                <c:pt idx="20139">
                  <c:v>7.41015625</c:v>
                </c:pt>
                <c:pt idx="20140">
                  <c:v>7.41015625</c:v>
                </c:pt>
                <c:pt idx="20141">
                  <c:v>7.41015625</c:v>
                </c:pt>
                <c:pt idx="20142">
                  <c:v>7.41015625</c:v>
                </c:pt>
                <c:pt idx="20143">
                  <c:v>7.41015625</c:v>
                </c:pt>
                <c:pt idx="20144">
                  <c:v>7.41015625</c:v>
                </c:pt>
                <c:pt idx="20145">
                  <c:v>7.41015625</c:v>
                </c:pt>
                <c:pt idx="20146">
                  <c:v>7.41015625</c:v>
                </c:pt>
                <c:pt idx="20147">
                  <c:v>7.41015625</c:v>
                </c:pt>
                <c:pt idx="20148">
                  <c:v>7.41015625</c:v>
                </c:pt>
                <c:pt idx="20149">
                  <c:v>7.41015625</c:v>
                </c:pt>
                <c:pt idx="20150">
                  <c:v>7.41015625</c:v>
                </c:pt>
                <c:pt idx="20151">
                  <c:v>7.41015625</c:v>
                </c:pt>
                <c:pt idx="20152">
                  <c:v>7.41015625</c:v>
                </c:pt>
                <c:pt idx="20153">
                  <c:v>7.41015625</c:v>
                </c:pt>
                <c:pt idx="20154">
                  <c:v>7.41015625</c:v>
                </c:pt>
                <c:pt idx="20155">
                  <c:v>7.41015625</c:v>
                </c:pt>
                <c:pt idx="20156">
                  <c:v>7.41015625</c:v>
                </c:pt>
                <c:pt idx="20157">
                  <c:v>7.41015625</c:v>
                </c:pt>
                <c:pt idx="20158">
                  <c:v>7.5859375</c:v>
                </c:pt>
                <c:pt idx="20159">
                  <c:v>7.5859375</c:v>
                </c:pt>
                <c:pt idx="20160">
                  <c:v>7.5859375</c:v>
                </c:pt>
                <c:pt idx="20161">
                  <c:v>7.5859375</c:v>
                </c:pt>
                <c:pt idx="20162">
                  <c:v>7.5859375</c:v>
                </c:pt>
                <c:pt idx="20163">
                  <c:v>7.5859375</c:v>
                </c:pt>
                <c:pt idx="20164">
                  <c:v>7.5859375</c:v>
                </c:pt>
                <c:pt idx="20165">
                  <c:v>7.5859375</c:v>
                </c:pt>
                <c:pt idx="20166">
                  <c:v>7.5859375</c:v>
                </c:pt>
                <c:pt idx="20167">
                  <c:v>7.5859375</c:v>
                </c:pt>
                <c:pt idx="20168">
                  <c:v>7.5859375</c:v>
                </c:pt>
                <c:pt idx="20169">
                  <c:v>7.5859375</c:v>
                </c:pt>
                <c:pt idx="20170">
                  <c:v>7.5859375</c:v>
                </c:pt>
                <c:pt idx="20171">
                  <c:v>7.5859375</c:v>
                </c:pt>
                <c:pt idx="20172">
                  <c:v>7.5859375</c:v>
                </c:pt>
                <c:pt idx="20173">
                  <c:v>7.5859375</c:v>
                </c:pt>
                <c:pt idx="20174">
                  <c:v>7.5859375</c:v>
                </c:pt>
                <c:pt idx="20175">
                  <c:v>7.5859375</c:v>
                </c:pt>
                <c:pt idx="20176">
                  <c:v>7.5859375</c:v>
                </c:pt>
                <c:pt idx="20177">
                  <c:v>7.5859375</c:v>
                </c:pt>
                <c:pt idx="20178">
                  <c:v>7.5859375</c:v>
                </c:pt>
                <c:pt idx="20179">
                  <c:v>7.5859375</c:v>
                </c:pt>
                <c:pt idx="20180">
                  <c:v>7.5859375</c:v>
                </c:pt>
                <c:pt idx="20181">
                  <c:v>7.5859375</c:v>
                </c:pt>
                <c:pt idx="20182">
                  <c:v>7.5859375</c:v>
                </c:pt>
                <c:pt idx="20183">
                  <c:v>7.5859375</c:v>
                </c:pt>
                <c:pt idx="20184">
                  <c:v>7.5859375</c:v>
                </c:pt>
                <c:pt idx="20185">
                  <c:v>7.5859375</c:v>
                </c:pt>
                <c:pt idx="20186">
                  <c:v>7.5859375</c:v>
                </c:pt>
                <c:pt idx="20187">
                  <c:v>7.5859375</c:v>
                </c:pt>
                <c:pt idx="20188">
                  <c:v>7.5859375</c:v>
                </c:pt>
                <c:pt idx="20189">
                  <c:v>7.5859375</c:v>
                </c:pt>
                <c:pt idx="20190">
                  <c:v>7.5859375</c:v>
                </c:pt>
                <c:pt idx="20191">
                  <c:v>7.5859375</c:v>
                </c:pt>
                <c:pt idx="20192">
                  <c:v>7.5859375</c:v>
                </c:pt>
                <c:pt idx="20193">
                  <c:v>7.5859375</c:v>
                </c:pt>
                <c:pt idx="20194">
                  <c:v>7.5859375</c:v>
                </c:pt>
                <c:pt idx="20195">
                  <c:v>7.5859375</c:v>
                </c:pt>
                <c:pt idx="20196">
                  <c:v>7.5859375</c:v>
                </c:pt>
                <c:pt idx="20197">
                  <c:v>7.5859375</c:v>
                </c:pt>
                <c:pt idx="20198">
                  <c:v>7.5859375</c:v>
                </c:pt>
                <c:pt idx="20199">
                  <c:v>7.5859375</c:v>
                </c:pt>
                <c:pt idx="20200">
                  <c:v>7.5859375</c:v>
                </c:pt>
                <c:pt idx="20201">
                  <c:v>7.5859375</c:v>
                </c:pt>
                <c:pt idx="20202">
                  <c:v>7.5859375</c:v>
                </c:pt>
                <c:pt idx="20203">
                  <c:v>7.5859375</c:v>
                </c:pt>
                <c:pt idx="20204">
                  <c:v>7.5859375</c:v>
                </c:pt>
                <c:pt idx="20205">
                  <c:v>7.5859375</c:v>
                </c:pt>
                <c:pt idx="20206">
                  <c:v>7.5859375</c:v>
                </c:pt>
                <c:pt idx="20207">
                  <c:v>7.5859375</c:v>
                </c:pt>
                <c:pt idx="20208">
                  <c:v>7.5859375</c:v>
                </c:pt>
                <c:pt idx="20209">
                  <c:v>7.5859375</c:v>
                </c:pt>
                <c:pt idx="20210">
                  <c:v>7.5859375</c:v>
                </c:pt>
                <c:pt idx="20211">
                  <c:v>7.5859375</c:v>
                </c:pt>
                <c:pt idx="20212">
                  <c:v>7.5859375</c:v>
                </c:pt>
                <c:pt idx="20213">
                  <c:v>7.5859375</c:v>
                </c:pt>
                <c:pt idx="20214">
                  <c:v>7.5859375</c:v>
                </c:pt>
                <c:pt idx="20215">
                  <c:v>7.5859375</c:v>
                </c:pt>
                <c:pt idx="20216">
                  <c:v>7.5859375</c:v>
                </c:pt>
                <c:pt idx="20217">
                  <c:v>7.5859375</c:v>
                </c:pt>
                <c:pt idx="20218">
                  <c:v>7.5859375</c:v>
                </c:pt>
                <c:pt idx="20219">
                  <c:v>7.5859375</c:v>
                </c:pt>
                <c:pt idx="20220">
                  <c:v>7.5859375</c:v>
                </c:pt>
                <c:pt idx="20221">
                  <c:v>7.5859375</c:v>
                </c:pt>
                <c:pt idx="20222">
                  <c:v>7.5859375</c:v>
                </c:pt>
                <c:pt idx="20223">
                  <c:v>7.5859375</c:v>
                </c:pt>
                <c:pt idx="20224">
                  <c:v>7.5859375</c:v>
                </c:pt>
                <c:pt idx="20225">
                  <c:v>7.5859375</c:v>
                </c:pt>
                <c:pt idx="20226">
                  <c:v>7.5859375</c:v>
                </c:pt>
                <c:pt idx="20227">
                  <c:v>7.5859375</c:v>
                </c:pt>
                <c:pt idx="20228">
                  <c:v>7.5859375</c:v>
                </c:pt>
                <c:pt idx="20229">
                  <c:v>7.5859375</c:v>
                </c:pt>
                <c:pt idx="20230">
                  <c:v>7.5859375</c:v>
                </c:pt>
                <c:pt idx="20231">
                  <c:v>7.5859375</c:v>
                </c:pt>
                <c:pt idx="20232">
                  <c:v>7.5859375</c:v>
                </c:pt>
                <c:pt idx="20233">
                  <c:v>7.5859375</c:v>
                </c:pt>
                <c:pt idx="20234">
                  <c:v>7.5859375</c:v>
                </c:pt>
                <c:pt idx="20235">
                  <c:v>7.5859375</c:v>
                </c:pt>
                <c:pt idx="20236">
                  <c:v>7.5859375</c:v>
                </c:pt>
                <c:pt idx="20237">
                  <c:v>7.5859375</c:v>
                </c:pt>
                <c:pt idx="20238">
                  <c:v>7.5859375</c:v>
                </c:pt>
                <c:pt idx="20239">
                  <c:v>7.5859375</c:v>
                </c:pt>
                <c:pt idx="20240">
                  <c:v>7.5859375</c:v>
                </c:pt>
                <c:pt idx="20241">
                  <c:v>7.5859375</c:v>
                </c:pt>
                <c:pt idx="20242">
                  <c:v>7.5859375</c:v>
                </c:pt>
                <c:pt idx="20243">
                  <c:v>7.5859375</c:v>
                </c:pt>
                <c:pt idx="20244">
                  <c:v>7.5859375</c:v>
                </c:pt>
                <c:pt idx="20245">
                  <c:v>7.5859375</c:v>
                </c:pt>
                <c:pt idx="20246">
                  <c:v>7.5859375</c:v>
                </c:pt>
                <c:pt idx="20247">
                  <c:v>7.5859375</c:v>
                </c:pt>
                <c:pt idx="20248">
                  <c:v>7.8046875</c:v>
                </c:pt>
                <c:pt idx="20249">
                  <c:v>7.8046875</c:v>
                </c:pt>
                <c:pt idx="20250">
                  <c:v>7.8046875</c:v>
                </c:pt>
                <c:pt idx="20251">
                  <c:v>7.8046875</c:v>
                </c:pt>
                <c:pt idx="20252">
                  <c:v>7.8046875</c:v>
                </c:pt>
                <c:pt idx="20253">
                  <c:v>7.8046875</c:v>
                </c:pt>
                <c:pt idx="20254">
                  <c:v>7.8046875</c:v>
                </c:pt>
                <c:pt idx="20255">
                  <c:v>7.8046875</c:v>
                </c:pt>
                <c:pt idx="20256">
                  <c:v>7.8046875</c:v>
                </c:pt>
                <c:pt idx="20257">
                  <c:v>7.8046875</c:v>
                </c:pt>
                <c:pt idx="20258">
                  <c:v>7.8046875</c:v>
                </c:pt>
                <c:pt idx="20259">
                  <c:v>7.8046875</c:v>
                </c:pt>
                <c:pt idx="20260">
                  <c:v>7.8046875</c:v>
                </c:pt>
                <c:pt idx="20261">
                  <c:v>7.8046875</c:v>
                </c:pt>
                <c:pt idx="20262">
                  <c:v>7.8046875</c:v>
                </c:pt>
                <c:pt idx="20263">
                  <c:v>7.8046875</c:v>
                </c:pt>
                <c:pt idx="20264">
                  <c:v>7.8046875</c:v>
                </c:pt>
                <c:pt idx="20265">
                  <c:v>7.8046875</c:v>
                </c:pt>
                <c:pt idx="20266">
                  <c:v>7.8046875</c:v>
                </c:pt>
                <c:pt idx="20267">
                  <c:v>7.8046875</c:v>
                </c:pt>
                <c:pt idx="20268">
                  <c:v>7.8046875</c:v>
                </c:pt>
                <c:pt idx="20269">
                  <c:v>7.8046875</c:v>
                </c:pt>
                <c:pt idx="20270">
                  <c:v>7.8046875</c:v>
                </c:pt>
                <c:pt idx="20271">
                  <c:v>7.8046875</c:v>
                </c:pt>
                <c:pt idx="20272">
                  <c:v>7.8046875</c:v>
                </c:pt>
                <c:pt idx="20273">
                  <c:v>7.8046875</c:v>
                </c:pt>
                <c:pt idx="20274">
                  <c:v>7.8046875</c:v>
                </c:pt>
                <c:pt idx="20275">
                  <c:v>7.8046875</c:v>
                </c:pt>
                <c:pt idx="20276">
                  <c:v>7.8046875</c:v>
                </c:pt>
                <c:pt idx="20277">
                  <c:v>7.8046875</c:v>
                </c:pt>
                <c:pt idx="20278">
                  <c:v>7.8046875</c:v>
                </c:pt>
                <c:pt idx="20279">
                  <c:v>7.8046875</c:v>
                </c:pt>
                <c:pt idx="20280">
                  <c:v>7.8046875</c:v>
                </c:pt>
                <c:pt idx="20281">
                  <c:v>7.8046875</c:v>
                </c:pt>
                <c:pt idx="20282">
                  <c:v>7.8046875</c:v>
                </c:pt>
                <c:pt idx="20283">
                  <c:v>7.8046875</c:v>
                </c:pt>
                <c:pt idx="20284">
                  <c:v>7.8046875</c:v>
                </c:pt>
                <c:pt idx="20285">
                  <c:v>7.8046875</c:v>
                </c:pt>
                <c:pt idx="20286">
                  <c:v>7.8046875</c:v>
                </c:pt>
                <c:pt idx="20287">
                  <c:v>7.8046875</c:v>
                </c:pt>
                <c:pt idx="20288">
                  <c:v>7.8046875</c:v>
                </c:pt>
                <c:pt idx="20289">
                  <c:v>7.8046875</c:v>
                </c:pt>
                <c:pt idx="20290">
                  <c:v>7.8046875</c:v>
                </c:pt>
                <c:pt idx="20291">
                  <c:v>7.8046875</c:v>
                </c:pt>
                <c:pt idx="20292">
                  <c:v>7.8046875</c:v>
                </c:pt>
                <c:pt idx="20293">
                  <c:v>7.8046875</c:v>
                </c:pt>
                <c:pt idx="20294">
                  <c:v>7.8046875</c:v>
                </c:pt>
                <c:pt idx="20295">
                  <c:v>7.8046875</c:v>
                </c:pt>
                <c:pt idx="20296">
                  <c:v>7.8046875</c:v>
                </c:pt>
                <c:pt idx="20297">
                  <c:v>7.8046875</c:v>
                </c:pt>
                <c:pt idx="20298">
                  <c:v>7.8046875</c:v>
                </c:pt>
                <c:pt idx="20299">
                  <c:v>7.8046875</c:v>
                </c:pt>
                <c:pt idx="20300">
                  <c:v>7.8046875</c:v>
                </c:pt>
                <c:pt idx="20301">
                  <c:v>7.8046875</c:v>
                </c:pt>
                <c:pt idx="20302">
                  <c:v>7.8046875</c:v>
                </c:pt>
                <c:pt idx="20303">
                  <c:v>7.8046875</c:v>
                </c:pt>
                <c:pt idx="20304">
                  <c:v>7.8046875</c:v>
                </c:pt>
                <c:pt idx="20305">
                  <c:v>7.8046875</c:v>
                </c:pt>
                <c:pt idx="20306">
                  <c:v>7.8046875</c:v>
                </c:pt>
                <c:pt idx="20307">
                  <c:v>7.8046875</c:v>
                </c:pt>
                <c:pt idx="20308">
                  <c:v>7.8046875</c:v>
                </c:pt>
                <c:pt idx="20309">
                  <c:v>7.8046875</c:v>
                </c:pt>
                <c:pt idx="20310">
                  <c:v>7.8046875</c:v>
                </c:pt>
                <c:pt idx="20311">
                  <c:v>7.8046875</c:v>
                </c:pt>
                <c:pt idx="20312">
                  <c:v>7.8046875</c:v>
                </c:pt>
                <c:pt idx="20313">
                  <c:v>7.8046875</c:v>
                </c:pt>
                <c:pt idx="20314">
                  <c:v>7.8046875</c:v>
                </c:pt>
                <c:pt idx="20315">
                  <c:v>7.8046875</c:v>
                </c:pt>
                <c:pt idx="20316">
                  <c:v>7.8046875</c:v>
                </c:pt>
                <c:pt idx="20317">
                  <c:v>7.8046875</c:v>
                </c:pt>
                <c:pt idx="20318">
                  <c:v>7.8046875</c:v>
                </c:pt>
                <c:pt idx="20319">
                  <c:v>7.8046875</c:v>
                </c:pt>
                <c:pt idx="20320">
                  <c:v>7.8046875</c:v>
                </c:pt>
                <c:pt idx="20321">
                  <c:v>7.8046875</c:v>
                </c:pt>
                <c:pt idx="20322">
                  <c:v>7.8046875</c:v>
                </c:pt>
                <c:pt idx="20323">
                  <c:v>7.8046875</c:v>
                </c:pt>
                <c:pt idx="20324">
                  <c:v>7.8046875</c:v>
                </c:pt>
                <c:pt idx="20325">
                  <c:v>7.8046875</c:v>
                </c:pt>
                <c:pt idx="20326">
                  <c:v>7.8046875</c:v>
                </c:pt>
                <c:pt idx="20327">
                  <c:v>7.8046875</c:v>
                </c:pt>
                <c:pt idx="20328">
                  <c:v>7.8046875</c:v>
                </c:pt>
                <c:pt idx="20329">
                  <c:v>7.8046875</c:v>
                </c:pt>
                <c:pt idx="20330">
                  <c:v>7.8046875</c:v>
                </c:pt>
                <c:pt idx="20331">
                  <c:v>7.8046875</c:v>
                </c:pt>
                <c:pt idx="20332">
                  <c:v>7.8046875</c:v>
                </c:pt>
                <c:pt idx="20333">
                  <c:v>7.8046875</c:v>
                </c:pt>
                <c:pt idx="20334">
                  <c:v>7.8046875</c:v>
                </c:pt>
                <c:pt idx="20335">
                  <c:v>7.8046875</c:v>
                </c:pt>
                <c:pt idx="20336">
                  <c:v>7.8046875</c:v>
                </c:pt>
                <c:pt idx="20337">
                  <c:v>7.8046875</c:v>
                </c:pt>
                <c:pt idx="20338">
                  <c:v>7.85546875</c:v>
                </c:pt>
                <c:pt idx="20339">
                  <c:v>7.85546875</c:v>
                </c:pt>
                <c:pt idx="20340">
                  <c:v>7.85546875</c:v>
                </c:pt>
                <c:pt idx="20341">
                  <c:v>7.85546875</c:v>
                </c:pt>
                <c:pt idx="20342">
                  <c:v>7.85546875</c:v>
                </c:pt>
                <c:pt idx="20343">
                  <c:v>7.85546875</c:v>
                </c:pt>
                <c:pt idx="20344">
                  <c:v>7.85546875</c:v>
                </c:pt>
                <c:pt idx="20345">
                  <c:v>7.85546875</c:v>
                </c:pt>
                <c:pt idx="20346">
                  <c:v>7.85546875</c:v>
                </c:pt>
                <c:pt idx="20347">
                  <c:v>7.85546875</c:v>
                </c:pt>
                <c:pt idx="20348">
                  <c:v>7.85546875</c:v>
                </c:pt>
                <c:pt idx="20349">
                  <c:v>7.85546875</c:v>
                </c:pt>
                <c:pt idx="20350">
                  <c:v>7.85546875</c:v>
                </c:pt>
                <c:pt idx="20351">
                  <c:v>7.85546875</c:v>
                </c:pt>
                <c:pt idx="20352">
                  <c:v>7.85546875</c:v>
                </c:pt>
                <c:pt idx="20353">
                  <c:v>7.85546875</c:v>
                </c:pt>
                <c:pt idx="20354">
                  <c:v>7.85546875</c:v>
                </c:pt>
                <c:pt idx="20355">
                  <c:v>7.85546875</c:v>
                </c:pt>
                <c:pt idx="20356">
                  <c:v>7.85546875</c:v>
                </c:pt>
                <c:pt idx="20357">
                  <c:v>7.85546875</c:v>
                </c:pt>
                <c:pt idx="20358">
                  <c:v>7.85546875</c:v>
                </c:pt>
                <c:pt idx="20359">
                  <c:v>7.85546875</c:v>
                </c:pt>
                <c:pt idx="20360">
                  <c:v>7.85546875</c:v>
                </c:pt>
                <c:pt idx="20361">
                  <c:v>7.85546875</c:v>
                </c:pt>
                <c:pt idx="20362">
                  <c:v>7.85546875</c:v>
                </c:pt>
                <c:pt idx="20363">
                  <c:v>7.85546875</c:v>
                </c:pt>
                <c:pt idx="20364">
                  <c:v>7.85546875</c:v>
                </c:pt>
                <c:pt idx="20365">
                  <c:v>7.85546875</c:v>
                </c:pt>
                <c:pt idx="20366">
                  <c:v>7.85546875</c:v>
                </c:pt>
                <c:pt idx="20367">
                  <c:v>7.85546875</c:v>
                </c:pt>
                <c:pt idx="20368">
                  <c:v>7.85546875</c:v>
                </c:pt>
                <c:pt idx="20369">
                  <c:v>7.85546875</c:v>
                </c:pt>
                <c:pt idx="20370">
                  <c:v>7.85546875</c:v>
                </c:pt>
                <c:pt idx="20371">
                  <c:v>7.85546875</c:v>
                </c:pt>
                <c:pt idx="20372">
                  <c:v>7.85546875</c:v>
                </c:pt>
                <c:pt idx="20373">
                  <c:v>7.85546875</c:v>
                </c:pt>
                <c:pt idx="20374">
                  <c:v>7.85546875</c:v>
                </c:pt>
                <c:pt idx="20375">
                  <c:v>7.85546875</c:v>
                </c:pt>
                <c:pt idx="20376">
                  <c:v>7.85546875</c:v>
                </c:pt>
                <c:pt idx="20377">
                  <c:v>7.85546875</c:v>
                </c:pt>
                <c:pt idx="20378">
                  <c:v>7.85546875</c:v>
                </c:pt>
                <c:pt idx="20379">
                  <c:v>7.85546875</c:v>
                </c:pt>
                <c:pt idx="20380">
                  <c:v>7.85546875</c:v>
                </c:pt>
                <c:pt idx="20381">
                  <c:v>7.85546875</c:v>
                </c:pt>
                <c:pt idx="20382">
                  <c:v>7.85546875</c:v>
                </c:pt>
                <c:pt idx="20383">
                  <c:v>7.85546875</c:v>
                </c:pt>
                <c:pt idx="20384">
                  <c:v>7.85546875</c:v>
                </c:pt>
                <c:pt idx="20385">
                  <c:v>7.85546875</c:v>
                </c:pt>
                <c:pt idx="20386">
                  <c:v>7.85546875</c:v>
                </c:pt>
                <c:pt idx="20387">
                  <c:v>7.85546875</c:v>
                </c:pt>
                <c:pt idx="20388">
                  <c:v>7.85546875</c:v>
                </c:pt>
                <c:pt idx="20389">
                  <c:v>7.85546875</c:v>
                </c:pt>
                <c:pt idx="20390">
                  <c:v>7.85546875</c:v>
                </c:pt>
                <c:pt idx="20391">
                  <c:v>7.85546875</c:v>
                </c:pt>
                <c:pt idx="20392">
                  <c:v>7.85546875</c:v>
                </c:pt>
                <c:pt idx="20393">
                  <c:v>7.85546875</c:v>
                </c:pt>
                <c:pt idx="20394">
                  <c:v>7.85546875</c:v>
                </c:pt>
                <c:pt idx="20395">
                  <c:v>7.85546875</c:v>
                </c:pt>
                <c:pt idx="20396">
                  <c:v>7.85546875</c:v>
                </c:pt>
                <c:pt idx="20397">
                  <c:v>7.85546875</c:v>
                </c:pt>
                <c:pt idx="20398">
                  <c:v>7.85546875</c:v>
                </c:pt>
                <c:pt idx="20399">
                  <c:v>7.85546875</c:v>
                </c:pt>
                <c:pt idx="20400">
                  <c:v>7.85546875</c:v>
                </c:pt>
                <c:pt idx="20401">
                  <c:v>7.85546875</c:v>
                </c:pt>
                <c:pt idx="20402">
                  <c:v>7.85546875</c:v>
                </c:pt>
                <c:pt idx="20403">
                  <c:v>7.85546875</c:v>
                </c:pt>
                <c:pt idx="20404">
                  <c:v>7.85546875</c:v>
                </c:pt>
                <c:pt idx="20405">
                  <c:v>7.85546875</c:v>
                </c:pt>
                <c:pt idx="20406">
                  <c:v>7.85546875</c:v>
                </c:pt>
                <c:pt idx="20407">
                  <c:v>7.85546875</c:v>
                </c:pt>
                <c:pt idx="20408">
                  <c:v>7.85546875</c:v>
                </c:pt>
                <c:pt idx="20409">
                  <c:v>7.85546875</c:v>
                </c:pt>
                <c:pt idx="20410">
                  <c:v>7.85546875</c:v>
                </c:pt>
                <c:pt idx="20411">
                  <c:v>7.85546875</c:v>
                </c:pt>
                <c:pt idx="20412">
                  <c:v>7.85546875</c:v>
                </c:pt>
                <c:pt idx="20413">
                  <c:v>7.85546875</c:v>
                </c:pt>
                <c:pt idx="20414">
                  <c:v>7.86328125</c:v>
                </c:pt>
                <c:pt idx="20415">
                  <c:v>7.86328125</c:v>
                </c:pt>
                <c:pt idx="20416">
                  <c:v>7.86328125</c:v>
                </c:pt>
                <c:pt idx="20417">
                  <c:v>7.86328125</c:v>
                </c:pt>
                <c:pt idx="20418">
                  <c:v>7.86328125</c:v>
                </c:pt>
                <c:pt idx="20419">
                  <c:v>7.86328125</c:v>
                </c:pt>
                <c:pt idx="20420">
                  <c:v>7.86328125</c:v>
                </c:pt>
                <c:pt idx="20421">
                  <c:v>7.86328125</c:v>
                </c:pt>
                <c:pt idx="20422">
                  <c:v>7.86328125</c:v>
                </c:pt>
                <c:pt idx="20423">
                  <c:v>7.86328125</c:v>
                </c:pt>
                <c:pt idx="20424">
                  <c:v>7.86328125</c:v>
                </c:pt>
                <c:pt idx="20425">
                  <c:v>7.86328125</c:v>
                </c:pt>
                <c:pt idx="20426">
                  <c:v>7.86328125</c:v>
                </c:pt>
                <c:pt idx="20427">
                  <c:v>7.86328125</c:v>
                </c:pt>
                <c:pt idx="20428">
                  <c:v>7.86328125</c:v>
                </c:pt>
                <c:pt idx="20429">
                  <c:v>7.86328125</c:v>
                </c:pt>
                <c:pt idx="20430">
                  <c:v>7.86328125</c:v>
                </c:pt>
                <c:pt idx="20431">
                  <c:v>7.86328125</c:v>
                </c:pt>
                <c:pt idx="20432">
                  <c:v>7.86328125</c:v>
                </c:pt>
                <c:pt idx="20433">
                  <c:v>7.86328125</c:v>
                </c:pt>
                <c:pt idx="20434">
                  <c:v>7.86328125</c:v>
                </c:pt>
                <c:pt idx="20435">
                  <c:v>7.86328125</c:v>
                </c:pt>
                <c:pt idx="20436">
                  <c:v>7.86328125</c:v>
                </c:pt>
                <c:pt idx="20437">
                  <c:v>7.86328125</c:v>
                </c:pt>
                <c:pt idx="20438">
                  <c:v>7.86328125</c:v>
                </c:pt>
                <c:pt idx="20439">
                  <c:v>7.86328125</c:v>
                </c:pt>
                <c:pt idx="20440">
                  <c:v>7.86328125</c:v>
                </c:pt>
                <c:pt idx="20441">
                  <c:v>7.86328125</c:v>
                </c:pt>
                <c:pt idx="20442">
                  <c:v>7.86328125</c:v>
                </c:pt>
                <c:pt idx="20443">
                  <c:v>7.86328125</c:v>
                </c:pt>
                <c:pt idx="20444">
                  <c:v>7.86328125</c:v>
                </c:pt>
                <c:pt idx="20445">
                  <c:v>7.86328125</c:v>
                </c:pt>
                <c:pt idx="20446">
                  <c:v>7.86328125</c:v>
                </c:pt>
                <c:pt idx="20447">
                  <c:v>7.86328125</c:v>
                </c:pt>
                <c:pt idx="20448">
                  <c:v>7.86328125</c:v>
                </c:pt>
                <c:pt idx="20449">
                  <c:v>7.86328125</c:v>
                </c:pt>
                <c:pt idx="20450">
                  <c:v>7.86328125</c:v>
                </c:pt>
                <c:pt idx="20451">
                  <c:v>7.86328125</c:v>
                </c:pt>
                <c:pt idx="20452">
                  <c:v>7.86328125</c:v>
                </c:pt>
                <c:pt idx="20453">
                  <c:v>7.86328125</c:v>
                </c:pt>
                <c:pt idx="20454">
                  <c:v>7.86328125</c:v>
                </c:pt>
                <c:pt idx="20455">
                  <c:v>7.86328125</c:v>
                </c:pt>
                <c:pt idx="20456">
                  <c:v>7.86328125</c:v>
                </c:pt>
                <c:pt idx="20457">
                  <c:v>7.86328125</c:v>
                </c:pt>
                <c:pt idx="20458">
                  <c:v>7.86328125</c:v>
                </c:pt>
                <c:pt idx="20459">
                  <c:v>7.86328125</c:v>
                </c:pt>
                <c:pt idx="20460">
                  <c:v>7.86328125</c:v>
                </c:pt>
                <c:pt idx="20461">
                  <c:v>7.86328125</c:v>
                </c:pt>
                <c:pt idx="20462">
                  <c:v>7.86328125</c:v>
                </c:pt>
                <c:pt idx="20463">
                  <c:v>7.86328125</c:v>
                </c:pt>
                <c:pt idx="20464">
                  <c:v>7.86328125</c:v>
                </c:pt>
                <c:pt idx="20465">
                  <c:v>7.86328125</c:v>
                </c:pt>
                <c:pt idx="20466">
                  <c:v>7.86328125</c:v>
                </c:pt>
                <c:pt idx="20467">
                  <c:v>7.86328125</c:v>
                </c:pt>
                <c:pt idx="20468">
                  <c:v>7.86328125</c:v>
                </c:pt>
                <c:pt idx="20469">
                  <c:v>7.86328125</c:v>
                </c:pt>
                <c:pt idx="20470">
                  <c:v>7.86328125</c:v>
                </c:pt>
                <c:pt idx="20471">
                  <c:v>7.86328125</c:v>
                </c:pt>
                <c:pt idx="20472">
                  <c:v>7.86328125</c:v>
                </c:pt>
                <c:pt idx="20473">
                  <c:v>7.86328125</c:v>
                </c:pt>
                <c:pt idx="20474">
                  <c:v>7.86328125</c:v>
                </c:pt>
                <c:pt idx="20475">
                  <c:v>7.86328125</c:v>
                </c:pt>
                <c:pt idx="20476">
                  <c:v>7.86328125</c:v>
                </c:pt>
                <c:pt idx="20477">
                  <c:v>7.86328125</c:v>
                </c:pt>
                <c:pt idx="20478">
                  <c:v>7.86328125</c:v>
                </c:pt>
                <c:pt idx="20479">
                  <c:v>7.86328125</c:v>
                </c:pt>
                <c:pt idx="20480">
                  <c:v>7.86328125</c:v>
                </c:pt>
                <c:pt idx="20481">
                  <c:v>7.86328125</c:v>
                </c:pt>
                <c:pt idx="20482">
                  <c:v>7.86328125</c:v>
                </c:pt>
                <c:pt idx="20483">
                  <c:v>7.86328125</c:v>
                </c:pt>
                <c:pt idx="20484">
                  <c:v>7.86328125</c:v>
                </c:pt>
                <c:pt idx="20485">
                  <c:v>7.86328125</c:v>
                </c:pt>
                <c:pt idx="20486">
                  <c:v>7.86328125</c:v>
                </c:pt>
                <c:pt idx="20487">
                  <c:v>7.86328125</c:v>
                </c:pt>
                <c:pt idx="20488">
                  <c:v>7.86328125</c:v>
                </c:pt>
                <c:pt idx="20489">
                  <c:v>7.86328125</c:v>
                </c:pt>
                <c:pt idx="20490">
                  <c:v>7.86328125</c:v>
                </c:pt>
                <c:pt idx="20491">
                  <c:v>8.23828125</c:v>
                </c:pt>
                <c:pt idx="20492">
                  <c:v>8.23828125</c:v>
                </c:pt>
                <c:pt idx="20493">
                  <c:v>8.23828125</c:v>
                </c:pt>
                <c:pt idx="20494">
                  <c:v>8.23828125</c:v>
                </c:pt>
                <c:pt idx="20495">
                  <c:v>8.23828125</c:v>
                </c:pt>
                <c:pt idx="20496">
                  <c:v>8.23828125</c:v>
                </c:pt>
                <c:pt idx="20497">
                  <c:v>8.23828125</c:v>
                </c:pt>
                <c:pt idx="20498">
                  <c:v>8.23828125</c:v>
                </c:pt>
                <c:pt idx="20499">
                  <c:v>8.23828125</c:v>
                </c:pt>
                <c:pt idx="20500">
                  <c:v>8.23828125</c:v>
                </c:pt>
                <c:pt idx="20501">
                  <c:v>8.23828125</c:v>
                </c:pt>
                <c:pt idx="20502">
                  <c:v>8.23828125</c:v>
                </c:pt>
                <c:pt idx="20503">
                  <c:v>8.23828125</c:v>
                </c:pt>
                <c:pt idx="20504">
                  <c:v>8.23828125</c:v>
                </c:pt>
                <c:pt idx="20505">
                  <c:v>8.23828125</c:v>
                </c:pt>
                <c:pt idx="20506">
                  <c:v>8.23828125</c:v>
                </c:pt>
                <c:pt idx="20507">
                  <c:v>8.23828125</c:v>
                </c:pt>
                <c:pt idx="20508">
                  <c:v>8.23828125</c:v>
                </c:pt>
                <c:pt idx="20509">
                  <c:v>8.23828125</c:v>
                </c:pt>
                <c:pt idx="20510">
                  <c:v>8.23828125</c:v>
                </c:pt>
                <c:pt idx="20511">
                  <c:v>8.23828125</c:v>
                </c:pt>
                <c:pt idx="20512">
                  <c:v>8.23828125</c:v>
                </c:pt>
                <c:pt idx="20513">
                  <c:v>8.23828125</c:v>
                </c:pt>
                <c:pt idx="20514">
                  <c:v>8.23828125</c:v>
                </c:pt>
                <c:pt idx="20515">
                  <c:v>8.23828125</c:v>
                </c:pt>
                <c:pt idx="20516">
                  <c:v>8.23828125</c:v>
                </c:pt>
                <c:pt idx="20517">
                  <c:v>8.23828125</c:v>
                </c:pt>
                <c:pt idx="20518">
                  <c:v>8.23828125</c:v>
                </c:pt>
                <c:pt idx="20519">
                  <c:v>8.23828125</c:v>
                </c:pt>
                <c:pt idx="20520">
                  <c:v>8.23828125</c:v>
                </c:pt>
                <c:pt idx="20521">
                  <c:v>8.23828125</c:v>
                </c:pt>
                <c:pt idx="20522">
                  <c:v>8.23828125</c:v>
                </c:pt>
                <c:pt idx="20523">
                  <c:v>8.23828125</c:v>
                </c:pt>
                <c:pt idx="20524">
                  <c:v>8.23828125</c:v>
                </c:pt>
                <c:pt idx="20525">
                  <c:v>8.23828125</c:v>
                </c:pt>
                <c:pt idx="20526">
                  <c:v>8.23828125</c:v>
                </c:pt>
                <c:pt idx="20527">
                  <c:v>8.23828125</c:v>
                </c:pt>
                <c:pt idx="20528">
                  <c:v>8.23828125</c:v>
                </c:pt>
                <c:pt idx="20529">
                  <c:v>8.23828125</c:v>
                </c:pt>
                <c:pt idx="20530">
                  <c:v>8.23828125</c:v>
                </c:pt>
                <c:pt idx="20531">
                  <c:v>8.23828125</c:v>
                </c:pt>
                <c:pt idx="20532">
                  <c:v>8.23828125</c:v>
                </c:pt>
                <c:pt idx="20533">
                  <c:v>8.23828125</c:v>
                </c:pt>
                <c:pt idx="20534">
                  <c:v>8.23828125</c:v>
                </c:pt>
                <c:pt idx="20535">
                  <c:v>8.23828125</c:v>
                </c:pt>
                <c:pt idx="20536">
                  <c:v>8.23828125</c:v>
                </c:pt>
                <c:pt idx="20537">
                  <c:v>8.23828125</c:v>
                </c:pt>
                <c:pt idx="20538">
                  <c:v>8.23828125</c:v>
                </c:pt>
                <c:pt idx="20539">
                  <c:v>8.23828125</c:v>
                </c:pt>
                <c:pt idx="20540">
                  <c:v>8.23828125</c:v>
                </c:pt>
                <c:pt idx="20541">
                  <c:v>8.23828125</c:v>
                </c:pt>
                <c:pt idx="20542">
                  <c:v>8.23828125</c:v>
                </c:pt>
                <c:pt idx="20543">
                  <c:v>8.23828125</c:v>
                </c:pt>
                <c:pt idx="20544">
                  <c:v>8.23828125</c:v>
                </c:pt>
                <c:pt idx="20545">
                  <c:v>8.23828125</c:v>
                </c:pt>
                <c:pt idx="20546">
                  <c:v>8.23828125</c:v>
                </c:pt>
                <c:pt idx="20547">
                  <c:v>8.23828125</c:v>
                </c:pt>
                <c:pt idx="20548">
                  <c:v>8.23828125</c:v>
                </c:pt>
                <c:pt idx="20549">
                  <c:v>8.23828125</c:v>
                </c:pt>
                <c:pt idx="20550">
                  <c:v>8.23828125</c:v>
                </c:pt>
                <c:pt idx="20551">
                  <c:v>8.23828125</c:v>
                </c:pt>
                <c:pt idx="20552">
                  <c:v>8.23828125</c:v>
                </c:pt>
                <c:pt idx="20553">
                  <c:v>8.23828125</c:v>
                </c:pt>
                <c:pt idx="20554">
                  <c:v>8.30859375</c:v>
                </c:pt>
                <c:pt idx="20555">
                  <c:v>8.30859375</c:v>
                </c:pt>
                <c:pt idx="20556">
                  <c:v>8.30859375</c:v>
                </c:pt>
                <c:pt idx="20557">
                  <c:v>8.30859375</c:v>
                </c:pt>
                <c:pt idx="20558">
                  <c:v>8.30859375</c:v>
                </c:pt>
                <c:pt idx="20559">
                  <c:v>8.30859375</c:v>
                </c:pt>
                <c:pt idx="20560">
                  <c:v>8.30859375</c:v>
                </c:pt>
                <c:pt idx="20561">
                  <c:v>8.30859375</c:v>
                </c:pt>
                <c:pt idx="20562">
                  <c:v>8.30859375</c:v>
                </c:pt>
                <c:pt idx="20563">
                  <c:v>8.30859375</c:v>
                </c:pt>
                <c:pt idx="20564">
                  <c:v>8.30859375</c:v>
                </c:pt>
                <c:pt idx="20565">
                  <c:v>8.30859375</c:v>
                </c:pt>
                <c:pt idx="20566">
                  <c:v>8.30859375</c:v>
                </c:pt>
                <c:pt idx="20567">
                  <c:v>8.30859375</c:v>
                </c:pt>
                <c:pt idx="20568">
                  <c:v>8.30859375</c:v>
                </c:pt>
                <c:pt idx="20569">
                  <c:v>8.30859375</c:v>
                </c:pt>
                <c:pt idx="20570">
                  <c:v>8.30859375</c:v>
                </c:pt>
                <c:pt idx="20571">
                  <c:v>8.30859375</c:v>
                </c:pt>
                <c:pt idx="20572">
                  <c:v>8.30859375</c:v>
                </c:pt>
                <c:pt idx="20573">
                  <c:v>8.30859375</c:v>
                </c:pt>
                <c:pt idx="20574">
                  <c:v>8.30859375</c:v>
                </c:pt>
                <c:pt idx="20575">
                  <c:v>8.30859375</c:v>
                </c:pt>
                <c:pt idx="20576">
                  <c:v>8.30859375</c:v>
                </c:pt>
                <c:pt idx="20577">
                  <c:v>8.30859375</c:v>
                </c:pt>
                <c:pt idx="20578">
                  <c:v>8.30859375</c:v>
                </c:pt>
                <c:pt idx="20579">
                  <c:v>8.30859375</c:v>
                </c:pt>
                <c:pt idx="20580">
                  <c:v>8.30859375</c:v>
                </c:pt>
                <c:pt idx="20581">
                  <c:v>8.30859375</c:v>
                </c:pt>
                <c:pt idx="20582">
                  <c:v>8.30859375</c:v>
                </c:pt>
                <c:pt idx="20583">
                  <c:v>8.30859375</c:v>
                </c:pt>
                <c:pt idx="20584">
                  <c:v>8.30859375</c:v>
                </c:pt>
                <c:pt idx="20585">
                  <c:v>8.30859375</c:v>
                </c:pt>
                <c:pt idx="20586">
                  <c:v>8.30859375</c:v>
                </c:pt>
                <c:pt idx="20587">
                  <c:v>8.30859375</c:v>
                </c:pt>
                <c:pt idx="20588">
                  <c:v>8.30859375</c:v>
                </c:pt>
                <c:pt idx="20589">
                  <c:v>8.30859375</c:v>
                </c:pt>
                <c:pt idx="20590">
                  <c:v>8.30859375</c:v>
                </c:pt>
                <c:pt idx="20591">
                  <c:v>8.30859375</c:v>
                </c:pt>
                <c:pt idx="20592">
                  <c:v>8.30859375</c:v>
                </c:pt>
                <c:pt idx="20593">
                  <c:v>8.30859375</c:v>
                </c:pt>
                <c:pt idx="20594">
                  <c:v>8.30859375</c:v>
                </c:pt>
                <c:pt idx="20595">
                  <c:v>8.30859375</c:v>
                </c:pt>
                <c:pt idx="20596">
                  <c:v>8.30859375</c:v>
                </c:pt>
                <c:pt idx="20597">
                  <c:v>8.30859375</c:v>
                </c:pt>
                <c:pt idx="20598">
                  <c:v>8.30859375</c:v>
                </c:pt>
                <c:pt idx="20599">
                  <c:v>8.30859375</c:v>
                </c:pt>
                <c:pt idx="20600">
                  <c:v>8.30859375</c:v>
                </c:pt>
                <c:pt idx="20601">
                  <c:v>8.30859375</c:v>
                </c:pt>
                <c:pt idx="20602">
                  <c:v>8.30859375</c:v>
                </c:pt>
                <c:pt idx="20603">
                  <c:v>8.30859375</c:v>
                </c:pt>
                <c:pt idx="20604">
                  <c:v>8.30859375</c:v>
                </c:pt>
                <c:pt idx="20605">
                  <c:v>8.30859375</c:v>
                </c:pt>
                <c:pt idx="20606">
                  <c:v>8.30859375</c:v>
                </c:pt>
                <c:pt idx="20607">
                  <c:v>8.30859375</c:v>
                </c:pt>
                <c:pt idx="20608">
                  <c:v>8.30859375</c:v>
                </c:pt>
                <c:pt idx="20609">
                  <c:v>8.30859375</c:v>
                </c:pt>
                <c:pt idx="20610">
                  <c:v>8.30859375</c:v>
                </c:pt>
                <c:pt idx="20611">
                  <c:v>8.30859375</c:v>
                </c:pt>
                <c:pt idx="20612">
                  <c:v>8.30859375</c:v>
                </c:pt>
                <c:pt idx="20613">
                  <c:v>8.30859375</c:v>
                </c:pt>
                <c:pt idx="20614">
                  <c:v>8.30859375</c:v>
                </c:pt>
                <c:pt idx="20615">
                  <c:v>8.30859375</c:v>
                </c:pt>
                <c:pt idx="20616">
                  <c:v>8.30859375</c:v>
                </c:pt>
                <c:pt idx="20617">
                  <c:v>8.30859375</c:v>
                </c:pt>
                <c:pt idx="20618">
                  <c:v>8.30859375</c:v>
                </c:pt>
                <c:pt idx="20619">
                  <c:v>8.30859375</c:v>
                </c:pt>
                <c:pt idx="20620">
                  <c:v>8.30859375</c:v>
                </c:pt>
                <c:pt idx="20621">
                  <c:v>8.30859375</c:v>
                </c:pt>
                <c:pt idx="20622">
                  <c:v>8.30859375</c:v>
                </c:pt>
                <c:pt idx="20623">
                  <c:v>8.30859375</c:v>
                </c:pt>
                <c:pt idx="20624">
                  <c:v>8.30859375</c:v>
                </c:pt>
                <c:pt idx="20625">
                  <c:v>8.30859375</c:v>
                </c:pt>
                <c:pt idx="20626">
                  <c:v>8.30859375</c:v>
                </c:pt>
                <c:pt idx="20627">
                  <c:v>8.30859375</c:v>
                </c:pt>
                <c:pt idx="20628">
                  <c:v>8.30859375</c:v>
                </c:pt>
                <c:pt idx="20629">
                  <c:v>8.30859375</c:v>
                </c:pt>
                <c:pt idx="20630">
                  <c:v>8.30859375</c:v>
                </c:pt>
                <c:pt idx="20631">
                  <c:v>8.30859375</c:v>
                </c:pt>
                <c:pt idx="20632">
                  <c:v>8.37109375</c:v>
                </c:pt>
                <c:pt idx="20633">
                  <c:v>8.37109375</c:v>
                </c:pt>
                <c:pt idx="20634">
                  <c:v>8.37109375</c:v>
                </c:pt>
                <c:pt idx="20635">
                  <c:v>8.37109375</c:v>
                </c:pt>
                <c:pt idx="20636">
                  <c:v>8.37109375</c:v>
                </c:pt>
                <c:pt idx="20637">
                  <c:v>8.37109375</c:v>
                </c:pt>
                <c:pt idx="20638">
                  <c:v>8.37109375</c:v>
                </c:pt>
                <c:pt idx="20639">
                  <c:v>8.37109375</c:v>
                </c:pt>
                <c:pt idx="20640">
                  <c:v>8.37109375</c:v>
                </c:pt>
                <c:pt idx="20641">
                  <c:v>8.37109375</c:v>
                </c:pt>
                <c:pt idx="20642">
                  <c:v>8.37109375</c:v>
                </c:pt>
                <c:pt idx="20643">
                  <c:v>8.37109375</c:v>
                </c:pt>
                <c:pt idx="20644">
                  <c:v>8.37109375</c:v>
                </c:pt>
                <c:pt idx="20645">
                  <c:v>8.37109375</c:v>
                </c:pt>
                <c:pt idx="20646">
                  <c:v>8.37109375</c:v>
                </c:pt>
                <c:pt idx="20647">
                  <c:v>8.37109375</c:v>
                </c:pt>
                <c:pt idx="20648">
                  <c:v>8.37109375</c:v>
                </c:pt>
                <c:pt idx="20649">
                  <c:v>8.37109375</c:v>
                </c:pt>
                <c:pt idx="20650">
                  <c:v>8.37109375</c:v>
                </c:pt>
                <c:pt idx="20651">
                  <c:v>8.37109375</c:v>
                </c:pt>
                <c:pt idx="20652">
                  <c:v>8.37109375</c:v>
                </c:pt>
                <c:pt idx="20653">
                  <c:v>8.37109375</c:v>
                </c:pt>
                <c:pt idx="20654">
                  <c:v>8.37109375</c:v>
                </c:pt>
                <c:pt idx="20655">
                  <c:v>8.37109375</c:v>
                </c:pt>
                <c:pt idx="20656">
                  <c:v>8.37109375</c:v>
                </c:pt>
                <c:pt idx="20657">
                  <c:v>8.37109375</c:v>
                </c:pt>
                <c:pt idx="20658">
                  <c:v>8.37109375</c:v>
                </c:pt>
                <c:pt idx="20659">
                  <c:v>8.37109375</c:v>
                </c:pt>
                <c:pt idx="20660">
                  <c:v>8.37109375</c:v>
                </c:pt>
                <c:pt idx="20661">
                  <c:v>8.37109375</c:v>
                </c:pt>
                <c:pt idx="20662">
                  <c:v>8.37109375</c:v>
                </c:pt>
                <c:pt idx="20663">
                  <c:v>8.37109375</c:v>
                </c:pt>
                <c:pt idx="20664">
                  <c:v>8.37109375</c:v>
                </c:pt>
                <c:pt idx="20665">
                  <c:v>8.37109375</c:v>
                </c:pt>
                <c:pt idx="20666">
                  <c:v>8.37109375</c:v>
                </c:pt>
                <c:pt idx="20667">
                  <c:v>8.37109375</c:v>
                </c:pt>
                <c:pt idx="20668">
                  <c:v>8.37109375</c:v>
                </c:pt>
                <c:pt idx="20669">
                  <c:v>8.37109375</c:v>
                </c:pt>
                <c:pt idx="20670">
                  <c:v>8.37109375</c:v>
                </c:pt>
                <c:pt idx="20671">
                  <c:v>8.37109375</c:v>
                </c:pt>
                <c:pt idx="20672">
                  <c:v>8.37109375</c:v>
                </c:pt>
                <c:pt idx="20673">
                  <c:v>8.37109375</c:v>
                </c:pt>
                <c:pt idx="20674">
                  <c:v>8.37109375</c:v>
                </c:pt>
                <c:pt idx="20675">
                  <c:v>8.37109375</c:v>
                </c:pt>
                <c:pt idx="20676">
                  <c:v>8.37109375</c:v>
                </c:pt>
                <c:pt idx="20677">
                  <c:v>8.37109375</c:v>
                </c:pt>
                <c:pt idx="20678">
                  <c:v>8.37109375</c:v>
                </c:pt>
                <c:pt idx="20679">
                  <c:v>8.37109375</c:v>
                </c:pt>
                <c:pt idx="20680">
                  <c:v>8.37109375</c:v>
                </c:pt>
                <c:pt idx="20681">
                  <c:v>8.37109375</c:v>
                </c:pt>
                <c:pt idx="20682">
                  <c:v>8.37109375</c:v>
                </c:pt>
                <c:pt idx="20683">
                  <c:v>8.37109375</c:v>
                </c:pt>
                <c:pt idx="20684">
                  <c:v>8.37109375</c:v>
                </c:pt>
                <c:pt idx="20685">
                  <c:v>8.37109375</c:v>
                </c:pt>
                <c:pt idx="20686">
                  <c:v>8.37109375</c:v>
                </c:pt>
                <c:pt idx="20687">
                  <c:v>8.37109375</c:v>
                </c:pt>
                <c:pt idx="20688">
                  <c:v>8.37109375</c:v>
                </c:pt>
                <c:pt idx="20689">
                  <c:v>8.37109375</c:v>
                </c:pt>
                <c:pt idx="20690">
                  <c:v>8.37109375</c:v>
                </c:pt>
                <c:pt idx="20691">
                  <c:v>8.37109375</c:v>
                </c:pt>
                <c:pt idx="20692">
                  <c:v>8.37109375</c:v>
                </c:pt>
                <c:pt idx="20693">
                  <c:v>8.37109375</c:v>
                </c:pt>
                <c:pt idx="20694">
                  <c:v>8.37109375</c:v>
                </c:pt>
                <c:pt idx="20695">
                  <c:v>8.37109375</c:v>
                </c:pt>
                <c:pt idx="20696">
                  <c:v>8.37109375</c:v>
                </c:pt>
                <c:pt idx="20697">
                  <c:v>8.37109375</c:v>
                </c:pt>
                <c:pt idx="20698">
                  <c:v>8.37109375</c:v>
                </c:pt>
                <c:pt idx="20699">
                  <c:v>8.37109375</c:v>
                </c:pt>
                <c:pt idx="20700">
                  <c:v>8.37109375</c:v>
                </c:pt>
                <c:pt idx="20701">
                  <c:v>8.41015625</c:v>
                </c:pt>
                <c:pt idx="20702">
                  <c:v>8.41015625</c:v>
                </c:pt>
                <c:pt idx="20703">
                  <c:v>8.41015625</c:v>
                </c:pt>
                <c:pt idx="20704">
                  <c:v>8.41015625</c:v>
                </c:pt>
                <c:pt idx="20705">
                  <c:v>8.41015625</c:v>
                </c:pt>
                <c:pt idx="20706">
                  <c:v>8.41015625</c:v>
                </c:pt>
                <c:pt idx="20707">
                  <c:v>8.41015625</c:v>
                </c:pt>
                <c:pt idx="20708">
                  <c:v>8.41015625</c:v>
                </c:pt>
                <c:pt idx="20709">
                  <c:v>8.41015625</c:v>
                </c:pt>
                <c:pt idx="20710">
                  <c:v>8.41015625</c:v>
                </c:pt>
                <c:pt idx="20711">
                  <c:v>8.41015625</c:v>
                </c:pt>
                <c:pt idx="20712">
                  <c:v>8.41015625</c:v>
                </c:pt>
                <c:pt idx="20713">
                  <c:v>8.41015625</c:v>
                </c:pt>
                <c:pt idx="20714">
                  <c:v>8.41015625</c:v>
                </c:pt>
                <c:pt idx="20715">
                  <c:v>8.41015625</c:v>
                </c:pt>
                <c:pt idx="20716">
                  <c:v>8.41015625</c:v>
                </c:pt>
                <c:pt idx="20717">
                  <c:v>8.41015625</c:v>
                </c:pt>
                <c:pt idx="20718">
                  <c:v>8.41015625</c:v>
                </c:pt>
                <c:pt idx="20719">
                  <c:v>8.41015625</c:v>
                </c:pt>
                <c:pt idx="20720">
                  <c:v>8.41015625</c:v>
                </c:pt>
                <c:pt idx="20721">
                  <c:v>8.41015625</c:v>
                </c:pt>
                <c:pt idx="20722">
                  <c:v>8.41015625</c:v>
                </c:pt>
                <c:pt idx="20723">
                  <c:v>8.41015625</c:v>
                </c:pt>
                <c:pt idx="20724">
                  <c:v>8.41015625</c:v>
                </c:pt>
                <c:pt idx="20725">
                  <c:v>8.41015625</c:v>
                </c:pt>
                <c:pt idx="20726">
                  <c:v>8.41015625</c:v>
                </c:pt>
                <c:pt idx="20727">
                  <c:v>8.41015625</c:v>
                </c:pt>
                <c:pt idx="20728">
                  <c:v>8.41015625</c:v>
                </c:pt>
                <c:pt idx="20729">
                  <c:v>8.41015625</c:v>
                </c:pt>
                <c:pt idx="20730">
                  <c:v>8.41015625</c:v>
                </c:pt>
                <c:pt idx="20731">
                  <c:v>8.41015625</c:v>
                </c:pt>
                <c:pt idx="20732">
                  <c:v>8.41015625</c:v>
                </c:pt>
                <c:pt idx="20733">
                  <c:v>8.41015625</c:v>
                </c:pt>
                <c:pt idx="20734">
                  <c:v>8.41015625</c:v>
                </c:pt>
                <c:pt idx="20735">
                  <c:v>8.41015625</c:v>
                </c:pt>
                <c:pt idx="20736">
                  <c:v>8.41015625</c:v>
                </c:pt>
                <c:pt idx="20737">
                  <c:v>8.41015625</c:v>
                </c:pt>
                <c:pt idx="20738">
                  <c:v>8.41015625</c:v>
                </c:pt>
                <c:pt idx="20739">
                  <c:v>8.41015625</c:v>
                </c:pt>
                <c:pt idx="20740">
                  <c:v>8.41015625</c:v>
                </c:pt>
                <c:pt idx="20741">
                  <c:v>8.41015625</c:v>
                </c:pt>
                <c:pt idx="20742">
                  <c:v>8.41015625</c:v>
                </c:pt>
                <c:pt idx="20743">
                  <c:v>8.41015625</c:v>
                </c:pt>
                <c:pt idx="20744">
                  <c:v>8.41015625</c:v>
                </c:pt>
                <c:pt idx="20745">
                  <c:v>8.41015625</c:v>
                </c:pt>
                <c:pt idx="20746">
                  <c:v>8.41015625</c:v>
                </c:pt>
                <c:pt idx="20747">
                  <c:v>8.41015625</c:v>
                </c:pt>
                <c:pt idx="20748">
                  <c:v>8.41015625</c:v>
                </c:pt>
                <c:pt idx="20749">
                  <c:v>8.41015625</c:v>
                </c:pt>
                <c:pt idx="20750">
                  <c:v>8.41015625</c:v>
                </c:pt>
                <c:pt idx="20751">
                  <c:v>8.41015625</c:v>
                </c:pt>
                <c:pt idx="20752">
                  <c:v>8.41015625</c:v>
                </c:pt>
                <c:pt idx="20753">
                  <c:v>8.41015625</c:v>
                </c:pt>
                <c:pt idx="20754">
                  <c:v>8.41015625</c:v>
                </c:pt>
                <c:pt idx="20755">
                  <c:v>8.41015625</c:v>
                </c:pt>
                <c:pt idx="20756">
                  <c:v>8.41015625</c:v>
                </c:pt>
                <c:pt idx="20757">
                  <c:v>8.41015625</c:v>
                </c:pt>
                <c:pt idx="20758">
                  <c:v>8.41015625</c:v>
                </c:pt>
                <c:pt idx="20759">
                  <c:v>8.41015625</c:v>
                </c:pt>
                <c:pt idx="20760">
                  <c:v>8.41015625</c:v>
                </c:pt>
                <c:pt idx="20761">
                  <c:v>8.41015625</c:v>
                </c:pt>
                <c:pt idx="20762">
                  <c:v>8.41015625</c:v>
                </c:pt>
                <c:pt idx="20763">
                  <c:v>8.41015625</c:v>
                </c:pt>
                <c:pt idx="20764">
                  <c:v>8.41015625</c:v>
                </c:pt>
                <c:pt idx="20765">
                  <c:v>8.41015625</c:v>
                </c:pt>
                <c:pt idx="20766">
                  <c:v>8.41015625</c:v>
                </c:pt>
                <c:pt idx="20767">
                  <c:v>8.41015625</c:v>
                </c:pt>
                <c:pt idx="20768">
                  <c:v>8.41015625</c:v>
                </c:pt>
                <c:pt idx="20769">
                  <c:v>8.41015625</c:v>
                </c:pt>
                <c:pt idx="20770">
                  <c:v>8.41015625</c:v>
                </c:pt>
                <c:pt idx="20771">
                  <c:v>8.41015625</c:v>
                </c:pt>
                <c:pt idx="20772">
                  <c:v>8.41015625</c:v>
                </c:pt>
                <c:pt idx="20773">
                  <c:v>8.41015625</c:v>
                </c:pt>
                <c:pt idx="20774">
                  <c:v>8.41015625</c:v>
                </c:pt>
                <c:pt idx="20775">
                  <c:v>8.41015625</c:v>
                </c:pt>
                <c:pt idx="20776">
                  <c:v>8.41015625</c:v>
                </c:pt>
                <c:pt idx="20777">
                  <c:v>8.41015625</c:v>
                </c:pt>
                <c:pt idx="20778">
                  <c:v>8.41015625</c:v>
                </c:pt>
                <c:pt idx="20779">
                  <c:v>8.41015625</c:v>
                </c:pt>
                <c:pt idx="20780">
                  <c:v>8.41015625</c:v>
                </c:pt>
                <c:pt idx="20781">
                  <c:v>8.41015625</c:v>
                </c:pt>
                <c:pt idx="20782">
                  <c:v>8.41015625</c:v>
                </c:pt>
                <c:pt idx="20783">
                  <c:v>8.41015625</c:v>
                </c:pt>
                <c:pt idx="20784">
                  <c:v>8.41015625</c:v>
                </c:pt>
                <c:pt idx="20785">
                  <c:v>8.41015625</c:v>
                </c:pt>
                <c:pt idx="20786">
                  <c:v>8.41015625</c:v>
                </c:pt>
                <c:pt idx="20787">
                  <c:v>8.41015625</c:v>
                </c:pt>
                <c:pt idx="20788">
                  <c:v>8.41015625</c:v>
                </c:pt>
                <c:pt idx="20789">
                  <c:v>8.5859375</c:v>
                </c:pt>
                <c:pt idx="20790">
                  <c:v>8.5859375</c:v>
                </c:pt>
                <c:pt idx="20791">
                  <c:v>8.5859375</c:v>
                </c:pt>
                <c:pt idx="20792">
                  <c:v>8.5859375</c:v>
                </c:pt>
                <c:pt idx="20793">
                  <c:v>8.5859375</c:v>
                </c:pt>
                <c:pt idx="20794">
                  <c:v>8.5859375</c:v>
                </c:pt>
                <c:pt idx="20795">
                  <c:v>8.5859375</c:v>
                </c:pt>
                <c:pt idx="20796">
                  <c:v>8.5859375</c:v>
                </c:pt>
                <c:pt idx="20797">
                  <c:v>8.5859375</c:v>
                </c:pt>
                <c:pt idx="20798">
                  <c:v>8.5859375</c:v>
                </c:pt>
                <c:pt idx="20799">
                  <c:v>8.5859375</c:v>
                </c:pt>
                <c:pt idx="20800">
                  <c:v>8.5859375</c:v>
                </c:pt>
                <c:pt idx="20801">
                  <c:v>8.5859375</c:v>
                </c:pt>
                <c:pt idx="20802">
                  <c:v>8.5859375</c:v>
                </c:pt>
                <c:pt idx="20803">
                  <c:v>8.5859375</c:v>
                </c:pt>
                <c:pt idx="20804">
                  <c:v>8.5859375</c:v>
                </c:pt>
                <c:pt idx="20805">
                  <c:v>8.5859375</c:v>
                </c:pt>
                <c:pt idx="20806">
                  <c:v>8.5859375</c:v>
                </c:pt>
                <c:pt idx="20807">
                  <c:v>8.5859375</c:v>
                </c:pt>
                <c:pt idx="20808">
                  <c:v>8.5859375</c:v>
                </c:pt>
                <c:pt idx="20809">
                  <c:v>8.5859375</c:v>
                </c:pt>
                <c:pt idx="20810">
                  <c:v>8.5859375</c:v>
                </c:pt>
                <c:pt idx="20811">
                  <c:v>8.5859375</c:v>
                </c:pt>
                <c:pt idx="20812">
                  <c:v>8.5859375</c:v>
                </c:pt>
                <c:pt idx="20813">
                  <c:v>8.5859375</c:v>
                </c:pt>
                <c:pt idx="20814">
                  <c:v>8.5859375</c:v>
                </c:pt>
                <c:pt idx="20815">
                  <c:v>8.5859375</c:v>
                </c:pt>
                <c:pt idx="20816">
                  <c:v>8.5859375</c:v>
                </c:pt>
                <c:pt idx="20817">
                  <c:v>8.5859375</c:v>
                </c:pt>
                <c:pt idx="20818">
                  <c:v>8.5859375</c:v>
                </c:pt>
                <c:pt idx="20819">
                  <c:v>8.5859375</c:v>
                </c:pt>
                <c:pt idx="20820">
                  <c:v>8.5859375</c:v>
                </c:pt>
                <c:pt idx="20821">
                  <c:v>8.5859375</c:v>
                </c:pt>
                <c:pt idx="20822">
                  <c:v>8.5859375</c:v>
                </c:pt>
                <c:pt idx="20823">
                  <c:v>8.5859375</c:v>
                </c:pt>
                <c:pt idx="20824">
                  <c:v>8.5859375</c:v>
                </c:pt>
                <c:pt idx="20825">
                  <c:v>8.5859375</c:v>
                </c:pt>
                <c:pt idx="20826">
                  <c:v>8.5859375</c:v>
                </c:pt>
                <c:pt idx="20827">
                  <c:v>8.5859375</c:v>
                </c:pt>
                <c:pt idx="20828">
                  <c:v>8.5859375</c:v>
                </c:pt>
                <c:pt idx="20829">
                  <c:v>8.5859375</c:v>
                </c:pt>
                <c:pt idx="20830">
                  <c:v>8.5859375</c:v>
                </c:pt>
                <c:pt idx="20831">
                  <c:v>8.5859375</c:v>
                </c:pt>
                <c:pt idx="20832">
                  <c:v>8.5859375</c:v>
                </c:pt>
                <c:pt idx="20833">
                  <c:v>8.5859375</c:v>
                </c:pt>
                <c:pt idx="20834">
                  <c:v>8.5859375</c:v>
                </c:pt>
                <c:pt idx="20835">
                  <c:v>8.5859375</c:v>
                </c:pt>
                <c:pt idx="20836">
                  <c:v>8.5859375</c:v>
                </c:pt>
                <c:pt idx="20837">
                  <c:v>8.5859375</c:v>
                </c:pt>
                <c:pt idx="20838">
                  <c:v>8.5859375</c:v>
                </c:pt>
                <c:pt idx="20839">
                  <c:v>8.5859375</c:v>
                </c:pt>
                <c:pt idx="20840">
                  <c:v>8.5859375</c:v>
                </c:pt>
                <c:pt idx="20841">
                  <c:v>8.5859375</c:v>
                </c:pt>
                <c:pt idx="20842">
                  <c:v>8.5859375</c:v>
                </c:pt>
                <c:pt idx="20843">
                  <c:v>8.5859375</c:v>
                </c:pt>
                <c:pt idx="20844">
                  <c:v>8.5859375</c:v>
                </c:pt>
                <c:pt idx="20845">
                  <c:v>8.5859375</c:v>
                </c:pt>
                <c:pt idx="20846">
                  <c:v>8.5859375</c:v>
                </c:pt>
                <c:pt idx="20847">
                  <c:v>8.5859375</c:v>
                </c:pt>
                <c:pt idx="20848">
                  <c:v>8.5859375</c:v>
                </c:pt>
                <c:pt idx="20849">
                  <c:v>8.5859375</c:v>
                </c:pt>
                <c:pt idx="20850">
                  <c:v>8.5859375</c:v>
                </c:pt>
                <c:pt idx="20851">
                  <c:v>8.5859375</c:v>
                </c:pt>
                <c:pt idx="20852">
                  <c:v>8.5859375</c:v>
                </c:pt>
                <c:pt idx="20853">
                  <c:v>8.5859375</c:v>
                </c:pt>
                <c:pt idx="20854">
                  <c:v>8.5859375</c:v>
                </c:pt>
                <c:pt idx="20855">
                  <c:v>8.5859375</c:v>
                </c:pt>
                <c:pt idx="20856">
                  <c:v>8.5859375</c:v>
                </c:pt>
                <c:pt idx="20857">
                  <c:v>8.5859375</c:v>
                </c:pt>
                <c:pt idx="20858">
                  <c:v>8.5859375</c:v>
                </c:pt>
                <c:pt idx="20859">
                  <c:v>8.5859375</c:v>
                </c:pt>
                <c:pt idx="20860">
                  <c:v>8.5859375</c:v>
                </c:pt>
                <c:pt idx="20861">
                  <c:v>8.8046875</c:v>
                </c:pt>
                <c:pt idx="20862">
                  <c:v>8.8046875</c:v>
                </c:pt>
                <c:pt idx="20863">
                  <c:v>8.8046875</c:v>
                </c:pt>
                <c:pt idx="20864">
                  <c:v>8.8046875</c:v>
                </c:pt>
                <c:pt idx="20865">
                  <c:v>8.8046875</c:v>
                </c:pt>
                <c:pt idx="20866">
                  <c:v>8.8046875</c:v>
                </c:pt>
                <c:pt idx="20867">
                  <c:v>8.8046875</c:v>
                </c:pt>
                <c:pt idx="20868">
                  <c:v>8.8046875</c:v>
                </c:pt>
                <c:pt idx="20869">
                  <c:v>8.8046875</c:v>
                </c:pt>
                <c:pt idx="20870">
                  <c:v>8.8046875</c:v>
                </c:pt>
                <c:pt idx="20871">
                  <c:v>8.8046875</c:v>
                </c:pt>
                <c:pt idx="20872">
                  <c:v>8.8046875</c:v>
                </c:pt>
                <c:pt idx="20873">
                  <c:v>8.8046875</c:v>
                </c:pt>
                <c:pt idx="20874">
                  <c:v>8.8046875</c:v>
                </c:pt>
                <c:pt idx="20875">
                  <c:v>8.8046875</c:v>
                </c:pt>
                <c:pt idx="20876">
                  <c:v>8.8046875</c:v>
                </c:pt>
                <c:pt idx="20877">
                  <c:v>8.8046875</c:v>
                </c:pt>
                <c:pt idx="20878">
                  <c:v>8.8046875</c:v>
                </c:pt>
                <c:pt idx="20879">
                  <c:v>8.8046875</c:v>
                </c:pt>
                <c:pt idx="20880">
                  <c:v>8.8046875</c:v>
                </c:pt>
                <c:pt idx="20881">
                  <c:v>8.8046875</c:v>
                </c:pt>
                <c:pt idx="20882">
                  <c:v>8.8046875</c:v>
                </c:pt>
                <c:pt idx="20883">
                  <c:v>8.8046875</c:v>
                </c:pt>
                <c:pt idx="20884">
                  <c:v>8.8046875</c:v>
                </c:pt>
                <c:pt idx="20885">
                  <c:v>8.8046875</c:v>
                </c:pt>
                <c:pt idx="20886">
                  <c:v>8.8046875</c:v>
                </c:pt>
                <c:pt idx="20887">
                  <c:v>8.8046875</c:v>
                </c:pt>
                <c:pt idx="20888">
                  <c:v>8.8046875</c:v>
                </c:pt>
                <c:pt idx="20889">
                  <c:v>8.8046875</c:v>
                </c:pt>
                <c:pt idx="20890">
                  <c:v>8.8046875</c:v>
                </c:pt>
                <c:pt idx="20891">
                  <c:v>8.8046875</c:v>
                </c:pt>
                <c:pt idx="20892">
                  <c:v>8.8046875</c:v>
                </c:pt>
                <c:pt idx="20893">
                  <c:v>8.8046875</c:v>
                </c:pt>
                <c:pt idx="20894">
                  <c:v>8.8046875</c:v>
                </c:pt>
                <c:pt idx="20895">
                  <c:v>8.8046875</c:v>
                </c:pt>
                <c:pt idx="20896">
                  <c:v>8.8046875</c:v>
                </c:pt>
                <c:pt idx="20897">
                  <c:v>8.8046875</c:v>
                </c:pt>
                <c:pt idx="20898">
                  <c:v>8.8046875</c:v>
                </c:pt>
                <c:pt idx="20899">
                  <c:v>8.8046875</c:v>
                </c:pt>
                <c:pt idx="20900">
                  <c:v>8.8046875</c:v>
                </c:pt>
                <c:pt idx="20901">
                  <c:v>8.8046875</c:v>
                </c:pt>
                <c:pt idx="20902">
                  <c:v>8.8046875</c:v>
                </c:pt>
                <c:pt idx="20903">
                  <c:v>8.8046875</c:v>
                </c:pt>
                <c:pt idx="20904">
                  <c:v>8.8046875</c:v>
                </c:pt>
                <c:pt idx="20905">
                  <c:v>8.8046875</c:v>
                </c:pt>
                <c:pt idx="20906">
                  <c:v>8.8046875</c:v>
                </c:pt>
                <c:pt idx="20907">
                  <c:v>8.8046875</c:v>
                </c:pt>
                <c:pt idx="20908">
                  <c:v>8.8046875</c:v>
                </c:pt>
                <c:pt idx="20909">
                  <c:v>8.8046875</c:v>
                </c:pt>
                <c:pt idx="20910">
                  <c:v>8.8046875</c:v>
                </c:pt>
                <c:pt idx="20911">
                  <c:v>8.8046875</c:v>
                </c:pt>
                <c:pt idx="20912">
                  <c:v>8.8046875</c:v>
                </c:pt>
                <c:pt idx="20913">
                  <c:v>8.8046875</c:v>
                </c:pt>
                <c:pt idx="20914">
                  <c:v>8.8046875</c:v>
                </c:pt>
                <c:pt idx="20915">
                  <c:v>8.8046875</c:v>
                </c:pt>
                <c:pt idx="20916">
                  <c:v>8.8046875</c:v>
                </c:pt>
                <c:pt idx="20917">
                  <c:v>8.8046875</c:v>
                </c:pt>
                <c:pt idx="20918">
                  <c:v>8.8046875</c:v>
                </c:pt>
                <c:pt idx="20919">
                  <c:v>8.8046875</c:v>
                </c:pt>
                <c:pt idx="20920">
                  <c:v>8.8046875</c:v>
                </c:pt>
                <c:pt idx="20921">
                  <c:v>8.8046875</c:v>
                </c:pt>
                <c:pt idx="20922">
                  <c:v>8.8046875</c:v>
                </c:pt>
                <c:pt idx="20923">
                  <c:v>8.8046875</c:v>
                </c:pt>
                <c:pt idx="20924">
                  <c:v>8.8046875</c:v>
                </c:pt>
                <c:pt idx="20925">
                  <c:v>8.8046875</c:v>
                </c:pt>
                <c:pt idx="20926">
                  <c:v>8.8046875</c:v>
                </c:pt>
                <c:pt idx="20927">
                  <c:v>8.8046875</c:v>
                </c:pt>
                <c:pt idx="20928">
                  <c:v>8.85546875</c:v>
                </c:pt>
                <c:pt idx="20929">
                  <c:v>8.85546875</c:v>
                </c:pt>
                <c:pt idx="20930">
                  <c:v>8.85546875</c:v>
                </c:pt>
                <c:pt idx="20931">
                  <c:v>8.85546875</c:v>
                </c:pt>
                <c:pt idx="20932">
                  <c:v>8.85546875</c:v>
                </c:pt>
                <c:pt idx="20933">
                  <c:v>8.85546875</c:v>
                </c:pt>
                <c:pt idx="20934">
                  <c:v>8.85546875</c:v>
                </c:pt>
                <c:pt idx="20935">
                  <c:v>8.85546875</c:v>
                </c:pt>
                <c:pt idx="20936">
                  <c:v>8.85546875</c:v>
                </c:pt>
                <c:pt idx="20937">
                  <c:v>8.85546875</c:v>
                </c:pt>
                <c:pt idx="20938">
                  <c:v>8.85546875</c:v>
                </c:pt>
                <c:pt idx="20939">
                  <c:v>8.85546875</c:v>
                </c:pt>
                <c:pt idx="20940">
                  <c:v>8.85546875</c:v>
                </c:pt>
                <c:pt idx="20941">
                  <c:v>8.85546875</c:v>
                </c:pt>
                <c:pt idx="20942">
                  <c:v>8.85546875</c:v>
                </c:pt>
                <c:pt idx="20943">
                  <c:v>8.85546875</c:v>
                </c:pt>
                <c:pt idx="20944">
                  <c:v>8.85546875</c:v>
                </c:pt>
                <c:pt idx="20945">
                  <c:v>8.85546875</c:v>
                </c:pt>
                <c:pt idx="20946">
                  <c:v>8.85546875</c:v>
                </c:pt>
                <c:pt idx="20947">
                  <c:v>8.85546875</c:v>
                </c:pt>
                <c:pt idx="20948">
                  <c:v>8.85546875</c:v>
                </c:pt>
                <c:pt idx="20949">
                  <c:v>8.85546875</c:v>
                </c:pt>
                <c:pt idx="20950">
                  <c:v>8.85546875</c:v>
                </c:pt>
                <c:pt idx="20951">
                  <c:v>8.85546875</c:v>
                </c:pt>
                <c:pt idx="20952">
                  <c:v>8.85546875</c:v>
                </c:pt>
                <c:pt idx="20953">
                  <c:v>8.85546875</c:v>
                </c:pt>
                <c:pt idx="20954">
                  <c:v>8.85546875</c:v>
                </c:pt>
                <c:pt idx="20955">
                  <c:v>8.85546875</c:v>
                </c:pt>
                <c:pt idx="20956">
                  <c:v>8.85546875</c:v>
                </c:pt>
                <c:pt idx="20957">
                  <c:v>8.85546875</c:v>
                </c:pt>
                <c:pt idx="20958">
                  <c:v>8.85546875</c:v>
                </c:pt>
                <c:pt idx="20959">
                  <c:v>8.85546875</c:v>
                </c:pt>
                <c:pt idx="20960">
                  <c:v>8.85546875</c:v>
                </c:pt>
                <c:pt idx="20961">
                  <c:v>8.85546875</c:v>
                </c:pt>
                <c:pt idx="20962">
                  <c:v>8.85546875</c:v>
                </c:pt>
                <c:pt idx="20963">
                  <c:v>8.85546875</c:v>
                </c:pt>
                <c:pt idx="20964">
                  <c:v>8.85546875</c:v>
                </c:pt>
                <c:pt idx="20965">
                  <c:v>8.85546875</c:v>
                </c:pt>
                <c:pt idx="20966">
                  <c:v>8.85546875</c:v>
                </c:pt>
                <c:pt idx="20967">
                  <c:v>8.85546875</c:v>
                </c:pt>
                <c:pt idx="20968">
                  <c:v>8.85546875</c:v>
                </c:pt>
                <c:pt idx="20969">
                  <c:v>8.85546875</c:v>
                </c:pt>
                <c:pt idx="20970">
                  <c:v>8.85546875</c:v>
                </c:pt>
                <c:pt idx="20971">
                  <c:v>8.85546875</c:v>
                </c:pt>
                <c:pt idx="20972">
                  <c:v>8.85546875</c:v>
                </c:pt>
                <c:pt idx="20973">
                  <c:v>8.85546875</c:v>
                </c:pt>
                <c:pt idx="20974">
                  <c:v>8.85546875</c:v>
                </c:pt>
                <c:pt idx="20975">
                  <c:v>8.85546875</c:v>
                </c:pt>
                <c:pt idx="20976">
                  <c:v>8.85546875</c:v>
                </c:pt>
                <c:pt idx="20977">
                  <c:v>8.85546875</c:v>
                </c:pt>
                <c:pt idx="20978">
                  <c:v>8.85546875</c:v>
                </c:pt>
                <c:pt idx="20979">
                  <c:v>8.85546875</c:v>
                </c:pt>
                <c:pt idx="20980">
                  <c:v>8.85546875</c:v>
                </c:pt>
                <c:pt idx="20981">
                  <c:v>8.85546875</c:v>
                </c:pt>
                <c:pt idx="20982">
                  <c:v>8.85546875</c:v>
                </c:pt>
                <c:pt idx="20983">
                  <c:v>8.85546875</c:v>
                </c:pt>
                <c:pt idx="20984">
                  <c:v>8.85546875</c:v>
                </c:pt>
                <c:pt idx="20985">
                  <c:v>8.85546875</c:v>
                </c:pt>
                <c:pt idx="20986">
                  <c:v>8.85546875</c:v>
                </c:pt>
                <c:pt idx="20987">
                  <c:v>8.85546875</c:v>
                </c:pt>
                <c:pt idx="20988">
                  <c:v>8.85546875</c:v>
                </c:pt>
                <c:pt idx="20989">
                  <c:v>8.85546875</c:v>
                </c:pt>
                <c:pt idx="20990">
                  <c:v>8.85546875</c:v>
                </c:pt>
                <c:pt idx="20991">
                  <c:v>8.85546875</c:v>
                </c:pt>
                <c:pt idx="20992">
                  <c:v>8.85546875</c:v>
                </c:pt>
                <c:pt idx="20993">
                  <c:v>8.85546875</c:v>
                </c:pt>
                <c:pt idx="20994">
                  <c:v>8.86328125</c:v>
                </c:pt>
                <c:pt idx="20995">
                  <c:v>8.86328125</c:v>
                </c:pt>
                <c:pt idx="20996">
                  <c:v>8.86328125</c:v>
                </c:pt>
                <c:pt idx="20997">
                  <c:v>8.86328125</c:v>
                </c:pt>
                <c:pt idx="20998">
                  <c:v>8.86328125</c:v>
                </c:pt>
                <c:pt idx="20999">
                  <c:v>8.86328125</c:v>
                </c:pt>
                <c:pt idx="21000">
                  <c:v>8.86328125</c:v>
                </c:pt>
                <c:pt idx="21001">
                  <c:v>8.86328125</c:v>
                </c:pt>
                <c:pt idx="21002">
                  <c:v>8.86328125</c:v>
                </c:pt>
                <c:pt idx="21003">
                  <c:v>8.86328125</c:v>
                </c:pt>
                <c:pt idx="21004">
                  <c:v>8.86328125</c:v>
                </c:pt>
                <c:pt idx="21005">
                  <c:v>8.86328125</c:v>
                </c:pt>
                <c:pt idx="21006">
                  <c:v>8.86328125</c:v>
                </c:pt>
                <c:pt idx="21007">
                  <c:v>8.86328125</c:v>
                </c:pt>
                <c:pt idx="21008">
                  <c:v>8.86328125</c:v>
                </c:pt>
                <c:pt idx="21009">
                  <c:v>8.86328125</c:v>
                </c:pt>
                <c:pt idx="21010">
                  <c:v>8.86328125</c:v>
                </c:pt>
                <c:pt idx="21011">
                  <c:v>8.86328125</c:v>
                </c:pt>
                <c:pt idx="21012">
                  <c:v>8.86328125</c:v>
                </c:pt>
                <c:pt idx="21013">
                  <c:v>8.86328125</c:v>
                </c:pt>
                <c:pt idx="21014">
                  <c:v>8.86328125</c:v>
                </c:pt>
                <c:pt idx="21015">
                  <c:v>8.86328125</c:v>
                </c:pt>
                <c:pt idx="21016">
                  <c:v>8.86328125</c:v>
                </c:pt>
                <c:pt idx="21017">
                  <c:v>8.86328125</c:v>
                </c:pt>
                <c:pt idx="21018">
                  <c:v>8.86328125</c:v>
                </c:pt>
                <c:pt idx="21019">
                  <c:v>8.86328125</c:v>
                </c:pt>
                <c:pt idx="21020">
                  <c:v>8.86328125</c:v>
                </c:pt>
                <c:pt idx="21021">
                  <c:v>8.86328125</c:v>
                </c:pt>
                <c:pt idx="21022">
                  <c:v>8.86328125</c:v>
                </c:pt>
                <c:pt idx="21023">
                  <c:v>8.86328125</c:v>
                </c:pt>
                <c:pt idx="21024">
                  <c:v>8.86328125</c:v>
                </c:pt>
                <c:pt idx="21025">
                  <c:v>8.86328125</c:v>
                </c:pt>
                <c:pt idx="21026">
                  <c:v>8.86328125</c:v>
                </c:pt>
                <c:pt idx="21027">
                  <c:v>8.86328125</c:v>
                </c:pt>
                <c:pt idx="21028">
                  <c:v>8.86328125</c:v>
                </c:pt>
                <c:pt idx="21029">
                  <c:v>8.86328125</c:v>
                </c:pt>
                <c:pt idx="21030">
                  <c:v>8.86328125</c:v>
                </c:pt>
                <c:pt idx="21031">
                  <c:v>8.86328125</c:v>
                </c:pt>
                <c:pt idx="21032">
                  <c:v>8.86328125</c:v>
                </c:pt>
                <c:pt idx="21033">
                  <c:v>8.86328125</c:v>
                </c:pt>
                <c:pt idx="21034">
                  <c:v>8.86328125</c:v>
                </c:pt>
                <c:pt idx="21035">
                  <c:v>8.86328125</c:v>
                </c:pt>
                <c:pt idx="21036">
                  <c:v>8.86328125</c:v>
                </c:pt>
                <c:pt idx="21037">
                  <c:v>8.86328125</c:v>
                </c:pt>
                <c:pt idx="21038">
                  <c:v>8.86328125</c:v>
                </c:pt>
                <c:pt idx="21039">
                  <c:v>8.86328125</c:v>
                </c:pt>
                <c:pt idx="21040">
                  <c:v>8.86328125</c:v>
                </c:pt>
                <c:pt idx="21041">
                  <c:v>8.86328125</c:v>
                </c:pt>
                <c:pt idx="21042">
                  <c:v>8.86328125</c:v>
                </c:pt>
                <c:pt idx="21043">
                  <c:v>8.86328125</c:v>
                </c:pt>
                <c:pt idx="21044">
                  <c:v>8.86328125</c:v>
                </c:pt>
                <c:pt idx="21045">
                  <c:v>8.86328125</c:v>
                </c:pt>
                <c:pt idx="21046">
                  <c:v>8.86328125</c:v>
                </c:pt>
                <c:pt idx="21047">
                  <c:v>8.86328125</c:v>
                </c:pt>
                <c:pt idx="21048">
                  <c:v>8.86328125</c:v>
                </c:pt>
                <c:pt idx="21049">
                  <c:v>8.86328125</c:v>
                </c:pt>
                <c:pt idx="21050">
                  <c:v>8.86328125</c:v>
                </c:pt>
                <c:pt idx="21051">
                  <c:v>8.86328125</c:v>
                </c:pt>
                <c:pt idx="21052">
                  <c:v>8.86328125</c:v>
                </c:pt>
                <c:pt idx="21053">
                  <c:v>8.86328125</c:v>
                </c:pt>
                <c:pt idx="21054">
                  <c:v>8.86328125</c:v>
                </c:pt>
                <c:pt idx="21055">
                  <c:v>8.86328125</c:v>
                </c:pt>
                <c:pt idx="21056">
                  <c:v>8.86328125</c:v>
                </c:pt>
                <c:pt idx="21057">
                  <c:v>8.86328125</c:v>
                </c:pt>
                <c:pt idx="21058">
                  <c:v>8.86328125</c:v>
                </c:pt>
                <c:pt idx="21059">
                  <c:v>8.86328125</c:v>
                </c:pt>
                <c:pt idx="21060">
                  <c:v>8.86328125</c:v>
                </c:pt>
                <c:pt idx="21061">
                  <c:v>8.86328125</c:v>
                </c:pt>
                <c:pt idx="21062">
                  <c:v>8.86328125</c:v>
                </c:pt>
                <c:pt idx="21063">
                  <c:v>8.86328125</c:v>
                </c:pt>
                <c:pt idx="21064">
                  <c:v>8.86328125</c:v>
                </c:pt>
                <c:pt idx="21065">
                  <c:v>8.86328125</c:v>
                </c:pt>
                <c:pt idx="21066">
                  <c:v>8.86328125</c:v>
                </c:pt>
                <c:pt idx="21067">
                  <c:v>8.86328125</c:v>
                </c:pt>
                <c:pt idx="21068">
                  <c:v>8.86328125</c:v>
                </c:pt>
                <c:pt idx="21069">
                  <c:v>8.86328125</c:v>
                </c:pt>
                <c:pt idx="21070">
                  <c:v>8.86328125</c:v>
                </c:pt>
                <c:pt idx="21071">
                  <c:v>8.86328125</c:v>
                </c:pt>
                <c:pt idx="21072">
                  <c:v>8.86328125</c:v>
                </c:pt>
                <c:pt idx="21073">
                  <c:v>8.86328125</c:v>
                </c:pt>
                <c:pt idx="21074">
                  <c:v>8.86328125</c:v>
                </c:pt>
                <c:pt idx="21075">
                  <c:v>8.86328125</c:v>
                </c:pt>
                <c:pt idx="21076">
                  <c:v>8.86328125</c:v>
                </c:pt>
                <c:pt idx="21077">
                  <c:v>8.86328125</c:v>
                </c:pt>
                <c:pt idx="21078">
                  <c:v>8.86328125</c:v>
                </c:pt>
                <c:pt idx="21079">
                  <c:v>8.86328125</c:v>
                </c:pt>
                <c:pt idx="21080">
                  <c:v>8.86328125</c:v>
                </c:pt>
                <c:pt idx="21081">
                  <c:v>8.86328125</c:v>
                </c:pt>
                <c:pt idx="21082">
                  <c:v>8.86328125</c:v>
                </c:pt>
                <c:pt idx="21083">
                  <c:v>8.86328125</c:v>
                </c:pt>
                <c:pt idx="21084">
                  <c:v>8.86328125</c:v>
                </c:pt>
                <c:pt idx="21085">
                  <c:v>8.86328125</c:v>
                </c:pt>
                <c:pt idx="21086">
                  <c:v>8.86328125</c:v>
                </c:pt>
                <c:pt idx="21087">
                  <c:v>8.86328125</c:v>
                </c:pt>
                <c:pt idx="21088">
                  <c:v>8.86328125</c:v>
                </c:pt>
                <c:pt idx="21089">
                  <c:v>8.86328125</c:v>
                </c:pt>
                <c:pt idx="21090">
                  <c:v>9.23828125</c:v>
                </c:pt>
                <c:pt idx="21091">
                  <c:v>9.23828125</c:v>
                </c:pt>
                <c:pt idx="21092">
                  <c:v>9.23828125</c:v>
                </c:pt>
                <c:pt idx="21093">
                  <c:v>9.23828125</c:v>
                </c:pt>
                <c:pt idx="21094">
                  <c:v>9.23828125</c:v>
                </c:pt>
                <c:pt idx="21095">
                  <c:v>9.23828125</c:v>
                </c:pt>
                <c:pt idx="21096">
                  <c:v>9.23828125</c:v>
                </c:pt>
                <c:pt idx="21097">
                  <c:v>9.23828125</c:v>
                </c:pt>
                <c:pt idx="21098">
                  <c:v>9.23828125</c:v>
                </c:pt>
                <c:pt idx="21099">
                  <c:v>9.23828125</c:v>
                </c:pt>
                <c:pt idx="21100">
                  <c:v>9.23828125</c:v>
                </c:pt>
                <c:pt idx="21101">
                  <c:v>9.23828125</c:v>
                </c:pt>
                <c:pt idx="21102">
                  <c:v>9.23828125</c:v>
                </c:pt>
                <c:pt idx="21103">
                  <c:v>9.23828125</c:v>
                </c:pt>
                <c:pt idx="21104">
                  <c:v>9.23828125</c:v>
                </c:pt>
                <c:pt idx="21105">
                  <c:v>9.23828125</c:v>
                </c:pt>
                <c:pt idx="21106">
                  <c:v>9.23828125</c:v>
                </c:pt>
                <c:pt idx="21107">
                  <c:v>9.23828125</c:v>
                </c:pt>
                <c:pt idx="21108">
                  <c:v>9.23828125</c:v>
                </c:pt>
                <c:pt idx="21109">
                  <c:v>9.23828125</c:v>
                </c:pt>
                <c:pt idx="21110">
                  <c:v>9.23828125</c:v>
                </c:pt>
                <c:pt idx="21111">
                  <c:v>9.23828125</c:v>
                </c:pt>
                <c:pt idx="21112">
                  <c:v>9.23828125</c:v>
                </c:pt>
                <c:pt idx="21113">
                  <c:v>9.23828125</c:v>
                </c:pt>
                <c:pt idx="21114">
                  <c:v>9.23828125</c:v>
                </c:pt>
                <c:pt idx="21115">
                  <c:v>9.23828125</c:v>
                </c:pt>
                <c:pt idx="21116">
                  <c:v>9.23828125</c:v>
                </c:pt>
                <c:pt idx="21117">
                  <c:v>9.23828125</c:v>
                </c:pt>
                <c:pt idx="21118">
                  <c:v>9.23828125</c:v>
                </c:pt>
                <c:pt idx="21119">
                  <c:v>9.23828125</c:v>
                </c:pt>
                <c:pt idx="21120">
                  <c:v>9.23828125</c:v>
                </c:pt>
                <c:pt idx="21121">
                  <c:v>9.23828125</c:v>
                </c:pt>
                <c:pt idx="21122">
                  <c:v>9.23828125</c:v>
                </c:pt>
                <c:pt idx="21123">
                  <c:v>9.23828125</c:v>
                </c:pt>
                <c:pt idx="21124">
                  <c:v>9.23828125</c:v>
                </c:pt>
                <c:pt idx="21125">
                  <c:v>9.23828125</c:v>
                </c:pt>
                <c:pt idx="21126">
                  <c:v>9.23828125</c:v>
                </c:pt>
                <c:pt idx="21127">
                  <c:v>9.23828125</c:v>
                </c:pt>
                <c:pt idx="21128">
                  <c:v>9.23828125</c:v>
                </c:pt>
                <c:pt idx="21129">
                  <c:v>9.23828125</c:v>
                </c:pt>
                <c:pt idx="21130">
                  <c:v>9.23828125</c:v>
                </c:pt>
                <c:pt idx="21131">
                  <c:v>9.23828125</c:v>
                </c:pt>
                <c:pt idx="21132">
                  <c:v>9.23828125</c:v>
                </c:pt>
                <c:pt idx="21133">
                  <c:v>9.23828125</c:v>
                </c:pt>
                <c:pt idx="21134">
                  <c:v>9.23828125</c:v>
                </c:pt>
                <c:pt idx="21135">
                  <c:v>9.23828125</c:v>
                </c:pt>
                <c:pt idx="21136">
                  <c:v>9.23828125</c:v>
                </c:pt>
                <c:pt idx="21137">
                  <c:v>9.23828125</c:v>
                </c:pt>
                <c:pt idx="21138">
                  <c:v>9.23828125</c:v>
                </c:pt>
                <c:pt idx="21139">
                  <c:v>9.23828125</c:v>
                </c:pt>
                <c:pt idx="21140">
                  <c:v>9.23828125</c:v>
                </c:pt>
                <c:pt idx="21141">
                  <c:v>9.23828125</c:v>
                </c:pt>
                <c:pt idx="21142">
                  <c:v>9.23828125</c:v>
                </c:pt>
                <c:pt idx="21143">
                  <c:v>9.23828125</c:v>
                </c:pt>
                <c:pt idx="21144">
                  <c:v>9.23828125</c:v>
                </c:pt>
                <c:pt idx="21145">
                  <c:v>9.23828125</c:v>
                </c:pt>
                <c:pt idx="21146">
                  <c:v>9.23828125</c:v>
                </c:pt>
                <c:pt idx="21147">
                  <c:v>9.23828125</c:v>
                </c:pt>
                <c:pt idx="21148">
                  <c:v>9.23828125</c:v>
                </c:pt>
                <c:pt idx="21149">
                  <c:v>9.23828125</c:v>
                </c:pt>
                <c:pt idx="21150">
                  <c:v>9.23828125</c:v>
                </c:pt>
                <c:pt idx="21151">
                  <c:v>9.23828125</c:v>
                </c:pt>
                <c:pt idx="21152">
                  <c:v>9.23828125</c:v>
                </c:pt>
                <c:pt idx="21153">
                  <c:v>9.23828125</c:v>
                </c:pt>
                <c:pt idx="21154">
                  <c:v>9.23828125</c:v>
                </c:pt>
                <c:pt idx="21155">
                  <c:v>9.23828125</c:v>
                </c:pt>
                <c:pt idx="21156">
                  <c:v>9.23828125</c:v>
                </c:pt>
                <c:pt idx="21157">
                  <c:v>9.23828125</c:v>
                </c:pt>
                <c:pt idx="21158">
                  <c:v>9.23828125</c:v>
                </c:pt>
                <c:pt idx="21159">
                  <c:v>9.23828125</c:v>
                </c:pt>
                <c:pt idx="21160">
                  <c:v>9.23828125</c:v>
                </c:pt>
                <c:pt idx="21161">
                  <c:v>9.23828125</c:v>
                </c:pt>
                <c:pt idx="21162">
                  <c:v>9.23828125</c:v>
                </c:pt>
                <c:pt idx="21163">
                  <c:v>9.23828125</c:v>
                </c:pt>
                <c:pt idx="21164">
                  <c:v>9.23828125</c:v>
                </c:pt>
                <c:pt idx="21165">
                  <c:v>9.23828125</c:v>
                </c:pt>
                <c:pt idx="21166">
                  <c:v>9.30859375</c:v>
                </c:pt>
                <c:pt idx="21167">
                  <c:v>9.30859375</c:v>
                </c:pt>
                <c:pt idx="21168">
                  <c:v>9.30859375</c:v>
                </c:pt>
                <c:pt idx="21169">
                  <c:v>9.30859375</c:v>
                </c:pt>
                <c:pt idx="21170">
                  <c:v>9.30859375</c:v>
                </c:pt>
                <c:pt idx="21171">
                  <c:v>9.30859375</c:v>
                </c:pt>
                <c:pt idx="21172">
                  <c:v>9.30859375</c:v>
                </c:pt>
                <c:pt idx="21173">
                  <c:v>9.30859375</c:v>
                </c:pt>
                <c:pt idx="21174">
                  <c:v>9.30859375</c:v>
                </c:pt>
                <c:pt idx="21175">
                  <c:v>9.30859375</c:v>
                </c:pt>
                <c:pt idx="21176">
                  <c:v>9.30859375</c:v>
                </c:pt>
                <c:pt idx="21177">
                  <c:v>9.30859375</c:v>
                </c:pt>
                <c:pt idx="21178">
                  <c:v>9.30859375</c:v>
                </c:pt>
                <c:pt idx="21179">
                  <c:v>9.30859375</c:v>
                </c:pt>
                <c:pt idx="21180">
                  <c:v>9.30859375</c:v>
                </c:pt>
                <c:pt idx="21181">
                  <c:v>9.30859375</c:v>
                </c:pt>
                <c:pt idx="21182">
                  <c:v>9.30859375</c:v>
                </c:pt>
                <c:pt idx="21183">
                  <c:v>9.30859375</c:v>
                </c:pt>
                <c:pt idx="21184">
                  <c:v>9.30859375</c:v>
                </c:pt>
                <c:pt idx="21185">
                  <c:v>9.30859375</c:v>
                </c:pt>
                <c:pt idx="21186">
                  <c:v>9.30859375</c:v>
                </c:pt>
                <c:pt idx="21187">
                  <c:v>9.30859375</c:v>
                </c:pt>
                <c:pt idx="21188">
                  <c:v>9.30859375</c:v>
                </c:pt>
                <c:pt idx="21189">
                  <c:v>9.30859375</c:v>
                </c:pt>
                <c:pt idx="21190">
                  <c:v>9.30859375</c:v>
                </c:pt>
                <c:pt idx="21191">
                  <c:v>9.30859375</c:v>
                </c:pt>
                <c:pt idx="21192">
                  <c:v>9.30859375</c:v>
                </c:pt>
                <c:pt idx="21193">
                  <c:v>9.30859375</c:v>
                </c:pt>
                <c:pt idx="21194">
                  <c:v>9.30859375</c:v>
                </c:pt>
                <c:pt idx="21195">
                  <c:v>9.30859375</c:v>
                </c:pt>
                <c:pt idx="21196">
                  <c:v>9.30859375</c:v>
                </c:pt>
                <c:pt idx="21197">
                  <c:v>9.30859375</c:v>
                </c:pt>
                <c:pt idx="21198">
                  <c:v>9.30859375</c:v>
                </c:pt>
                <c:pt idx="21199">
                  <c:v>9.30859375</c:v>
                </c:pt>
                <c:pt idx="21200">
                  <c:v>9.30859375</c:v>
                </c:pt>
                <c:pt idx="21201">
                  <c:v>9.30859375</c:v>
                </c:pt>
                <c:pt idx="21202">
                  <c:v>9.30859375</c:v>
                </c:pt>
                <c:pt idx="21203">
                  <c:v>9.30859375</c:v>
                </c:pt>
                <c:pt idx="21204">
                  <c:v>9.30859375</c:v>
                </c:pt>
                <c:pt idx="21205">
                  <c:v>9.30859375</c:v>
                </c:pt>
                <c:pt idx="21206">
                  <c:v>9.30859375</c:v>
                </c:pt>
                <c:pt idx="21207">
                  <c:v>9.30859375</c:v>
                </c:pt>
                <c:pt idx="21208">
                  <c:v>9.30859375</c:v>
                </c:pt>
                <c:pt idx="21209">
                  <c:v>9.30859375</c:v>
                </c:pt>
                <c:pt idx="21210">
                  <c:v>9.30859375</c:v>
                </c:pt>
                <c:pt idx="21211">
                  <c:v>9.30859375</c:v>
                </c:pt>
                <c:pt idx="21212">
                  <c:v>9.30859375</c:v>
                </c:pt>
                <c:pt idx="21213">
                  <c:v>9.30859375</c:v>
                </c:pt>
                <c:pt idx="21214">
                  <c:v>9.30859375</c:v>
                </c:pt>
                <c:pt idx="21215">
                  <c:v>9.30859375</c:v>
                </c:pt>
                <c:pt idx="21216">
                  <c:v>9.30859375</c:v>
                </c:pt>
                <c:pt idx="21217">
                  <c:v>9.30859375</c:v>
                </c:pt>
                <c:pt idx="21218">
                  <c:v>9.30859375</c:v>
                </c:pt>
                <c:pt idx="21219">
                  <c:v>9.30859375</c:v>
                </c:pt>
                <c:pt idx="21220">
                  <c:v>9.30859375</c:v>
                </c:pt>
                <c:pt idx="21221">
                  <c:v>9.30859375</c:v>
                </c:pt>
                <c:pt idx="21222">
                  <c:v>9.30859375</c:v>
                </c:pt>
                <c:pt idx="21223">
                  <c:v>9.30859375</c:v>
                </c:pt>
                <c:pt idx="21224">
                  <c:v>9.30859375</c:v>
                </c:pt>
                <c:pt idx="21225">
                  <c:v>9.30859375</c:v>
                </c:pt>
                <c:pt idx="21226">
                  <c:v>9.30859375</c:v>
                </c:pt>
                <c:pt idx="21227">
                  <c:v>9.30859375</c:v>
                </c:pt>
                <c:pt idx="21228">
                  <c:v>9.30859375</c:v>
                </c:pt>
                <c:pt idx="21229">
                  <c:v>9.30859375</c:v>
                </c:pt>
                <c:pt idx="21230">
                  <c:v>9.30859375</c:v>
                </c:pt>
                <c:pt idx="21231">
                  <c:v>9.30859375</c:v>
                </c:pt>
                <c:pt idx="21232">
                  <c:v>9.30859375</c:v>
                </c:pt>
                <c:pt idx="21233">
                  <c:v>9.30859375</c:v>
                </c:pt>
                <c:pt idx="21234">
                  <c:v>9.30859375</c:v>
                </c:pt>
                <c:pt idx="21235">
                  <c:v>9.30859375</c:v>
                </c:pt>
                <c:pt idx="21236">
                  <c:v>9.30859375</c:v>
                </c:pt>
                <c:pt idx="21237">
                  <c:v>9.30859375</c:v>
                </c:pt>
                <c:pt idx="21238">
                  <c:v>9.30859375</c:v>
                </c:pt>
                <c:pt idx="21239">
                  <c:v>9.30859375</c:v>
                </c:pt>
                <c:pt idx="21240">
                  <c:v>9.30859375</c:v>
                </c:pt>
                <c:pt idx="21241">
                  <c:v>9.30859375</c:v>
                </c:pt>
                <c:pt idx="21242">
                  <c:v>9.30859375</c:v>
                </c:pt>
                <c:pt idx="21243">
                  <c:v>9.30859375</c:v>
                </c:pt>
                <c:pt idx="21244">
                  <c:v>9.30859375</c:v>
                </c:pt>
                <c:pt idx="21245">
                  <c:v>9.30859375</c:v>
                </c:pt>
                <c:pt idx="21246">
                  <c:v>9.30859375</c:v>
                </c:pt>
                <c:pt idx="21247">
                  <c:v>9.30859375</c:v>
                </c:pt>
                <c:pt idx="21248">
                  <c:v>9.30859375</c:v>
                </c:pt>
                <c:pt idx="21249">
                  <c:v>9.30859375</c:v>
                </c:pt>
                <c:pt idx="21250">
                  <c:v>9.37109375</c:v>
                </c:pt>
                <c:pt idx="21251">
                  <c:v>9.37109375</c:v>
                </c:pt>
                <c:pt idx="21252">
                  <c:v>9.37109375</c:v>
                </c:pt>
                <c:pt idx="21253">
                  <c:v>9.37109375</c:v>
                </c:pt>
                <c:pt idx="21254">
                  <c:v>9.37109375</c:v>
                </c:pt>
                <c:pt idx="21255">
                  <c:v>9.37109375</c:v>
                </c:pt>
                <c:pt idx="21256">
                  <c:v>9.37109375</c:v>
                </c:pt>
                <c:pt idx="21257">
                  <c:v>9.37109375</c:v>
                </c:pt>
                <c:pt idx="21258">
                  <c:v>9.37109375</c:v>
                </c:pt>
                <c:pt idx="21259">
                  <c:v>9.37109375</c:v>
                </c:pt>
                <c:pt idx="21260">
                  <c:v>9.37109375</c:v>
                </c:pt>
                <c:pt idx="21261">
                  <c:v>9.37109375</c:v>
                </c:pt>
                <c:pt idx="21262">
                  <c:v>9.37109375</c:v>
                </c:pt>
                <c:pt idx="21263">
                  <c:v>9.37109375</c:v>
                </c:pt>
                <c:pt idx="21264">
                  <c:v>9.37109375</c:v>
                </c:pt>
                <c:pt idx="21265">
                  <c:v>9.37109375</c:v>
                </c:pt>
                <c:pt idx="21266">
                  <c:v>9.37109375</c:v>
                </c:pt>
                <c:pt idx="21267">
                  <c:v>9.37109375</c:v>
                </c:pt>
                <c:pt idx="21268">
                  <c:v>9.37109375</c:v>
                </c:pt>
                <c:pt idx="21269">
                  <c:v>9.37109375</c:v>
                </c:pt>
                <c:pt idx="21270">
                  <c:v>9.37109375</c:v>
                </c:pt>
                <c:pt idx="21271">
                  <c:v>9.37109375</c:v>
                </c:pt>
                <c:pt idx="21272">
                  <c:v>9.37109375</c:v>
                </c:pt>
                <c:pt idx="21273">
                  <c:v>9.37109375</c:v>
                </c:pt>
                <c:pt idx="21274">
                  <c:v>9.37109375</c:v>
                </c:pt>
                <c:pt idx="21275">
                  <c:v>9.37109375</c:v>
                </c:pt>
                <c:pt idx="21276">
                  <c:v>9.37109375</c:v>
                </c:pt>
                <c:pt idx="21277">
                  <c:v>9.37109375</c:v>
                </c:pt>
                <c:pt idx="21278">
                  <c:v>9.37109375</c:v>
                </c:pt>
                <c:pt idx="21279">
                  <c:v>9.37109375</c:v>
                </c:pt>
                <c:pt idx="21280">
                  <c:v>9.37109375</c:v>
                </c:pt>
                <c:pt idx="21281">
                  <c:v>9.37109375</c:v>
                </c:pt>
                <c:pt idx="21282">
                  <c:v>9.37109375</c:v>
                </c:pt>
                <c:pt idx="21283">
                  <c:v>9.37109375</c:v>
                </c:pt>
                <c:pt idx="21284">
                  <c:v>9.37109375</c:v>
                </c:pt>
                <c:pt idx="21285">
                  <c:v>9.37109375</c:v>
                </c:pt>
                <c:pt idx="21286">
                  <c:v>9.37109375</c:v>
                </c:pt>
                <c:pt idx="21287">
                  <c:v>9.37109375</c:v>
                </c:pt>
                <c:pt idx="21288">
                  <c:v>9.37109375</c:v>
                </c:pt>
                <c:pt idx="21289">
                  <c:v>9.37109375</c:v>
                </c:pt>
                <c:pt idx="21290">
                  <c:v>9.37109375</c:v>
                </c:pt>
                <c:pt idx="21291">
                  <c:v>9.37109375</c:v>
                </c:pt>
                <c:pt idx="21292">
                  <c:v>9.37109375</c:v>
                </c:pt>
                <c:pt idx="21293">
                  <c:v>9.37109375</c:v>
                </c:pt>
                <c:pt idx="21294">
                  <c:v>9.37109375</c:v>
                </c:pt>
                <c:pt idx="21295">
                  <c:v>9.37109375</c:v>
                </c:pt>
                <c:pt idx="21296">
                  <c:v>9.37109375</c:v>
                </c:pt>
                <c:pt idx="21297">
                  <c:v>9.37109375</c:v>
                </c:pt>
                <c:pt idx="21298">
                  <c:v>9.37109375</c:v>
                </c:pt>
                <c:pt idx="21299">
                  <c:v>9.37109375</c:v>
                </c:pt>
                <c:pt idx="21300">
                  <c:v>9.37109375</c:v>
                </c:pt>
                <c:pt idx="21301">
                  <c:v>9.37109375</c:v>
                </c:pt>
                <c:pt idx="21302">
                  <c:v>9.37109375</c:v>
                </c:pt>
                <c:pt idx="21303">
                  <c:v>9.37109375</c:v>
                </c:pt>
                <c:pt idx="21304">
                  <c:v>9.37109375</c:v>
                </c:pt>
                <c:pt idx="21305">
                  <c:v>9.37109375</c:v>
                </c:pt>
                <c:pt idx="21306">
                  <c:v>9.37109375</c:v>
                </c:pt>
                <c:pt idx="21307">
                  <c:v>9.37109375</c:v>
                </c:pt>
                <c:pt idx="21308">
                  <c:v>9.37109375</c:v>
                </c:pt>
                <c:pt idx="21309">
                  <c:v>9.37109375</c:v>
                </c:pt>
                <c:pt idx="21310">
                  <c:v>9.37109375</c:v>
                </c:pt>
                <c:pt idx="21311">
                  <c:v>9.37109375</c:v>
                </c:pt>
                <c:pt idx="21312">
                  <c:v>9.37109375</c:v>
                </c:pt>
                <c:pt idx="21313">
                  <c:v>9.37109375</c:v>
                </c:pt>
                <c:pt idx="21314">
                  <c:v>9.37109375</c:v>
                </c:pt>
                <c:pt idx="21315">
                  <c:v>9.37109375</c:v>
                </c:pt>
                <c:pt idx="21316">
                  <c:v>9.37109375</c:v>
                </c:pt>
                <c:pt idx="21317">
                  <c:v>9.37109375</c:v>
                </c:pt>
                <c:pt idx="21318">
                  <c:v>9.37109375</c:v>
                </c:pt>
                <c:pt idx="21319">
                  <c:v>9.37109375</c:v>
                </c:pt>
                <c:pt idx="21320">
                  <c:v>9.37109375</c:v>
                </c:pt>
                <c:pt idx="21321">
                  <c:v>9.37109375</c:v>
                </c:pt>
                <c:pt idx="21322">
                  <c:v>9.37109375</c:v>
                </c:pt>
                <c:pt idx="21323">
                  <c:v>9.37109375</c:v>
                </c:pt>
                <c:pt idx="21324">
                  <c:v>9.37109375</c:v>
                </c:pt>
                <c:pt idx="21325">
                  <c:v>9.37109375</c:v>
                </c:pt>
                <c:pt idx="21326">
                  <c:v>9.37109375</c:v>
                </c:pt>
                <c:pt idx="21327">
                  <c:v>9.37109375</c:v>
                </c:pt>
                <c:pt idx="21328">
                  <c:v>9.37109375</c:v>
                </c:pt>
                <c:pt idx="21329">
                  <c:v>9.37109375</c:v>
                </c:pt>
                <c:pt idx="21330">
                  <c:v>9.37109375</c:v>
                </c:pt>
                <c:pt idx="21331">
                  <c:v>9.37109375</c:v>
                </c:pt>
                <c:pt idx="21332">
                  <c:v>9.37109375</c:v>
                </c:pt>
                <c:pt idx="21333">
                  <c:v>9.37109375</c:v>
                </c:pt>
                <c:pt idx="21334">
                  <c:v>9.37109375</c:v>
                </c:pt>
                <c:pt idx="21335">
                  <c:v>9.37109375</c:v>
                </c:pt>
                <c:pt idx="21336">
                  <c:v>9.37109375</c:v>
                </c:pt>
                <c:pt idx="21337">
                  <c:v>9.41015625</c:v>
                </c:pt>
                <c:pt idx="21338">
                  <c:v>9.41015625</c:v>
                </c:pt>
                <c:pt idx="21339">
                  <c:v>9.41015625</c:v>
                </c:pt>
                <c:pt idx="21340">
                  <c:v>9.41015625</c:v>
                </c:pt>
                <c:pt idx="21341">
                  <c:v>9.41015625</c:v>
                </c:pt>
                <c:pt idx="21342">
                  <c:v>9.41015625</c:v>
                </c:pt>
                <c:pt idx="21343">
                  <c:v>9.41015625</c:v>
                </c:pt>
                <c:pt idx="21344">
                  <c:v>9.41015625</c:v>
                </c:pt>
                <c:pt idx="21345">
                  <c:v>9.41015625</c:v>
                </c:pt>
                <c:pt idx="21346">
                  <c:v>9.41015625</c:v>
                </c:pt>
                <c:pt idx="21347">
                  <c:v>9.41015625</c:v>
                </c:pt>
                <c:pt idx="21348">
                  <c:v>9.41015625</c:v>
                </c:pt>
                <c:pt idx="21349">
                  <c:v>9.41015625</c:v>
                </c:pt>
                <c:pt idx="21350">
                  <c:v>9.41015625</c:v>
                </c:pt>
                <c:pt idx="21351">
                  <c:v>9.41015625</c:v>
                </c:pt>
                <c:pt idx="21352">
                  <c:v>9.41015625</c:v>
                </c:pt>
                <c:pt idx="21353">
                  <c:v>9.41015625</c:v>
                </c:pt>
                <c:pt idx="21354">
                  <c:v>9.41015625</c:v>
                </c:pt>
                <c:pt idx="21355">
                  <c:v>9.41015625</c:v>
                </c:pt>
                <c:pt idx="21356">
                  <c:v>9.41015625</c:v>
                </c:pt>
                <c:pt idx="21357">
                  <c:v>9.41015625</c:v>
                </c:pt>
                <c:pt idx="21358">
                  <c:v>9.41015625</c:v>
                </c:pt>
                <c:pt idx="21359">
                  <c:v>9.41015625</c:v>
                </c:pt>
                <c:pt idx="21360">
                  <c:v>9.41015625</c:v>
                </c:pt>
                <c:pt idx="21361">
                  <c:v>9.41015625</c:v>
                </c:pt>
                <c:pt idx="21362">
                  <c:v>9.41015625</c:v>
                </c:pt>
                <c:pt idx="21363">
                  <c:v>9.41015625</c:v>
                </c:pt>
                <c:pt idx="21364">
                  <c:v>9.41015625</c:v>
                </c:pt>
                <c:pt idx="21365">
                  <c:v>9.41015625</c:v>
                </c:pt>
                <c:pt idx="21366">
                  <c:v>9.41015625</c:v>
                </c:pt>
                <c:pt idx="21367">
                  <c:v>9.41015625</c:v>
                </c:pt>
                <c:pt idx="21368">
                  <c:v>9.41015625</c:v>
                </c:pt>
                <c:pt idx="21369">
                  <c:v>9.41015625</c:v>
                </c:pt>
                <c:pt idx="21370">
                  <c:v>9.41015625</c:v>
                </c:pt>
                <c:pt idx="21371">
                  <c:v>9.41015625</c:v>
                </c:pt>
                <c:pt idx="21372">
                  <c:v>9.41015625</c:v>
                </c:pt>
                <c:pt idx="21373">
                  <c:v>9.41015625</c:v>
                </c:pt>
                <c:pt idx="21374">
                  <c:v>9.41015625</c:v>
                </c:pt>
                <c:pt idx="21375">
                  <c:v>9.41015625</c:v>
                </c:pt>
                <c:pt idx="21376">
                  <c:v>9.41015625</c:v>
                </c:pt>
                <c:pt idx="21377">
                  <c:v>9.41015625</c:v>
                </c:pt>
                <c:pt idx="21378">
                  <c:v>9.41015625</c:v>
                </c:pt>
                <c:pt idx="21379">
                  <c:v>9.41015625</c:v>
                </c:pt>
                <c:pt idx="21380">
                  <c:v>9.41015625</c:v>
                </c:pt>
                <c:pt idx="21381">
                  <c:v>9.41015625</c:v>
                </c:pt>
                <c:pt idx="21382">
                  <c:v>9.41015625</c:v>
                </c:pt>
                <c:pt idx="21383">
                  <c:v>9.41015625</c:v>
                </c:pt>
                <c:pt idx="21384">
                  <c:v>9.41015625</c:v>
                </c:pt>
                <c:pt idx="21385">
                  <c:v>9.41015625</c:v>
                </c:pt>
                <c:pt idx="21386">
                  <c:v>9.41015625</c:v>
                </c:pt>
                <c:pt idx="21387">
                  <c:v>9.41015625</c:v>
                </c:pt>
                <c:pt idx="21388">
                  <c:v>9.41015625</c:v>
                </c:pt>
                <c:pt idx="21389">
                  <c:v>9.41015625</c:v>
                </c:pt>
                <c:pt idx="21390">
                  <c:v>9.41015625</c:v>
                </c:pt>
                <c:pt idx="21391">
                  <c:v>9.41015625</c:v>
                </c:pt>
                <c:pt idx="21392">
                  <c:v>9.41015625</c:v>
                </c:pt>
                <c:pt idx="21393">
                  <c:v>9.41015625</c:v>
                </c:pt>
                <c:pt idx="21394">
                  <c:v>9.41015625</c:v>
                </c:pt>
                <c:pt idx="21395">
                  <c:v>9.41015625</c:v>
                </c:pt>
                <c:pt idx="21396">
                  <c:v>9.41015625</c:v>
                </c:pt>
                <c:pt idx="21397">
                  <c:v>9.41015625</c:v>
                </c:pt>
                <c:pt idx="21398">
                  <c:v>9.41015625</c:v>
                </c:pt>
                <c:pt idx="21399">
                  <c:v>9.41015625</c:v>
                </c:pt>
                <c:pt idx="21400">
                  <c:v>9.41015625</c:v>
                </c:pt>
                <c:pt idx="21401">
                  <c:v>9.41015625</c:v>
                </c:pt>
                <c:pt idx="21402">
                  <c:v>9.41015625</c:v>
                </c:pt>
                <c:pt idx="21403">
                  <c:v>9.41015625</c:v>
                </c:pt>
                <c:pt idx="21404">
                  <c:v>9.41015625</c:v>
                </c:pt>
                <c:pt idx="21405">
                  <c:v>9.41015625</c:v>
                </c:pt>
                <c:pt idx="21406">
                  <c:v>9.41015625</c:v>
                </c:pt>
                <c:pt idx="21407">
                  <c:v>9.41015625</c:v>
                </c:pt>
                <c:pt idx="21408">
                  <c:v>9.41015625</c:v>
                </c:pt>
                <c:pt idx="21409">
                  <c:v>9.41015625</c:v>
                </c:pt>
                <c:pt idx="21410">
                  <c:v>9.41015625</c:v>
                </c:pt>
                <c:pt idx="21411">
                  <c:v>9.41015625</c:v>
                </c:pt>
                <c:pt idx="21412">
                  <c:v>9.41015625</c:v>
                </c:pt>
                <c:pt idx="21413">
                  <c:v>9.41015625</c:v>
                </c:pt>
                <c:pt idx="21414">
                  <c:v>9.41015625</c:v>
                </c:pt>
                <c:pt idx="21415">
                  <c:v>9.41015625</c:v>
                </c:pt>
                <c:pt idx="21416">
                  <c:v>9.41015625</c:v>
                </c:pt>
                <c:pt idx="21417">
                  <c:v>9.41015625</c:v>
                </c:pt>
                <c:pt idx="21418">
                  <c:v>9.41015625</c:v>
                </c:pt>
                <c:pt idx="21419">
                  <c:v>9.41015625</c:v>
                </c:pt>
                <c:pt idx="21420">
                  <c:v>9.41015625</c:v>
                </c:pt>
                <c:pt idx="21421">
                  <c:v>9.41015625</c:v>
                </c:pt>
                <c:pt idx="21422">
                  <c:v>9.41015625</c:v>
                </c:pt>
                <c:pt idx="21423">
                  <c:v>9.41015625</c:v>
                </c:pt>
                <c:pt idx="21424">
                  <c:v>9.41015625</c:v>
                </c:pt>
                <c:pt idx="21425">
                  <c:v>9.41015625</c:v>
                </c:pt>
                <c:pt idx="21426">
                  <c:v>9.41015625</c:v>
                </c:pt>
                <c:pt idx="21427">
                  <c:v>9.5859375</c:v>
                </c:pt>
                <c:pt idx="21428">
                  <c:v>9.5859375</c:v>
                </c:pt>
                <c:pt idx="21429">
                  <c:v>9.5859375</c:v>
                </c:pt>
                <c:pt idx="21430">
                  <c:v>9.5859375</c:v>
                </c:pt>
                <c:pt idx="21431">
                  <c:v>9.5859375</c:v>
                </c:pt>
                <c:pt idx="21432">
                  <c:v>9.5859375</c:v>
                </c:pt>
                <c:pt idx="21433">
                  <c:v>9.5859375</c:v>
                </c:pt>
                <c:pt idx="21434">
                  <c:v>9.5859375</c:v>
                </c:pt>
                <c:pt idx="21435">
                  <c:v>9.5859375</c:v>
                </c:pt>
                <c:pt idx="21436">
                  <c:v>9.5859375</c:v>
                </c:pt>
                <c:pt idx="21437">
                  <c:v>9.5859375</c:v>
                </c:pt>
                <c:pt idx="21438">
                  <c:v>9.5859375</c:v>
                </c:pt>
                <c:pt idx="21439">
                  <c:v>9.5859375</c:v>
                </c:pt>
                <c:pt idx="21440">
                  <c:v>9.5859375</c:v>
                </c:pt>
                <c:pt idx="21441">
                  <c:v>9.5859375</c:v>
                </c:pt>
                <c:pt idx="21442">
                  <c:v>9.5859375</c:v>
                </c:pt>
                <c:pt idx="21443">
                  <c:v>9.5859375</c:v>
                </c:pt>
                <c:pt idx="21444">
                  <c:v>9.5859375</c:v>
                </c:pt>
                <c:pt idx="21445">
                  <c:v>9.5859375</c:v>
                </c:pt>
                <c:pt idx="21446">
                  <c:v>9.5859375</c:v>
                </c:pt>
                <c:pt idx="21447">
                  <c:v>9.5859375</c:v>
                </c:pt>
                <c:pt idx="21448">
                  <c:v>9.5859375</c:v>
                </c:pt>
                <c:pt idx="21449">
                  <c:v>9.5859375</c:v>
                </c:pt>
                <c:pt idx="21450">
                  <c:v>9.5859375</c:v>
                </c:pt>
                <c:pt idx="21451">
                  <c:v>9.5859375</c:v>
                </c:pt>
                <c:pt idx="21452">
                  <c:v>9.5859375</c:v>
                </c:pt>
                <c:pt idx="21453">
                  <c:v>9.5859375</c:v>
                </c:pt>
                <c:pt idx="21454">
                  <c:v>9.5859375</c:v>
                </c:pt>
                <c:pt idx="21455">
                  <c:v>9.5859375</c:v>
                </c:pt>
                <c:pt idx="21456">
                  <c:v>9.5859375</c:v>
                </c:pt>
                <c:pt idx="21457">
                  <c:v>9.5859375</c:v>
                </c:pt>
                <c:pt idx="21458">
                  <c:v>9.5859375</c:v>
                </c:pt>
                <c:pt idx="21459">
                  <c:v>9.5859375</c:v>
                </c:pt>
                <c:pt idx="21460">
                  <c:v>9.5859375</c:v>
                </c:pt>
                <c:pt idx="21461">
                  <c:v>9.5859375</c:v>
                </c:pt>
                <c:pt idx="21462">
                  <c:v>9.5859375</c:v>
                </c:pt>
                <c:pt idx="21463">
                  <c:v>9.5859375</c:v>
                </c:pt>
                <c:pt idx="21464">
                  <c:v>9.5859375</c:v>
                </c:pt>
                <c:pt idx="21465">
                  <c:v>9.5859375</c:v>
                </c:pt>
                <c:pt idx="21466">
                  <c:v>9.5859375</c:v>
                </c:pt>
                <c:pt idx="21467">
                  <c:v>9.5859375</c:v>
                </c:pt>
                <c:pt idx="21468">
                  <c:v>9.5859375</c:v>
                </c:pt>
                <c:pt idx="21469">
                  <c:v>9.5859375</c:v>
                </c:pt>
                <c:pt idx="21470">
                  <c:v>9.5859375</c:v>
                </c:pt>
                <c:pt idx="21471">
                  <c:v>9.5859375</c:v>
                </c:pt>
                <c:pt idx="21472">
                  <c:v>9.5859375</c:v>
                </c:pt>
                <c:pt idx="21473">
                  <c:v>9.5859375</c:v>
                </c:pt>
                <c:pt idx="21474">
                  <c:v>9.5859375</c:v>
                </c:pt>
                <c:pt idx="21475">
                  <c:v>9.5859375</c:v>
                </c:pt>
                <c:pt idx="21476">
                  <c:v>9.5859375</c:v>
                </c:pt>
                <c:pt idx="21477">
                  <c:v>9.5859375</c:v>
                </c:pt>
                <c:pt idx="21478">
                  <c:v>9.5859375</c:v>
                </c:pt>
                <c:pt idx="21479">
                  <c:v>9.5859375</c:v>
                </c:pt>
                <c:pt idx="21480">
                  <c:v>9.5859375</c:v>
                </c:pt>
                <c:pt idx="21481">
                  <c:v>9.5859375</c:v>
                </c:pt>
                <c:pt idx="21482">
                  <c:v>9.5859375</c:v>
                </c:pt>
                <c:pt idx="21483">
                  <c:v>9.5859375</c:v>
                </c:pt>
                <c:pt idx="21484">
                  <c:v>9.5859375</c:v>
                </c:pt>
                <c:pt idx="21485">
                  <c:v>9.5859375</c:v>
                </c:pt>
                <c:pt idx="21486">
                  <c:v>9.5859375</c:v>
                </c:pt>
                <c:pt idx="21487">
                  <c:v>9.5859375</c:v>
                </c:pt>
                <c:pt idx="21488">
                  <c:v>9.5859375</c:v>
                </c:pt>
                <c:pt idx="21489">
                  <c:v>9.5859375</c:v>
                </c:pt>
                <c:pt idx="21490">
                  <c:v>9.5859375</c:v>
                </c:pt>
                <c:pt idx="21491">
                  <c:v>9.5859375</c:v>
                </c:pt>
                <c:pt idx="21492">
                  <c:v>9.5859375</c:v>
                </c:pt>
                <c:pt idx="21493">
                  <c:v>9.5859375</c:v>
                </c:pt>
                <c:pt idx="21494">
                  <c:v>9.5859375</c:v>
                </c:pt>
                <c:pt idx="21495">
                  <c:v>9.5859375</c:v>
                </c:pt>
                <c:pt idx="21496">
                  <c:v>9.5859375</c:v>
                </c:pt>
                <c:pt idx="21497">
                  <c:v>9.5859375</c:v>
                </c:pt>
                <c:pt idx="21498">
                  <c:v>9.5859375</c:v>
                </c:pt>
                <c:pt idx="21499">
                  <c:v>9.8046875</c:v>
                </c:pt>
                <c:pt idx="21500">
                  <c:v>9.8046875</c:v>
                </c:pt>
                <c:pt idx="21501">
                  <c:v>9.8046875</c:v>
                </c:pt>
                <c:pt idx="21502">
                  <c:v>9.8046875</c:v>
                </c:pt>
                <c:pt idx="21503">
                  <c:v>9.8046875</c:v>
                </c:pt>
                <c:pt idx="21504">
                  <c:v>9.8046875</c:v>
                </c:pt>
                <c:pt idx="21505">
                  <c:v>9.8046875</c:v>
                </c:pt>
                <c:pt idx="21506">
                  <c:v>9.8046875</c:v>
                </c:pt>
                <c:pt idx="21507">
                  <c:v>9.8046875</c:v>
                </c:pt>
                <c:pt idx="21508">
                  <c:v>9.8046875</c:v>
                </c:pt>
                <c:pt idx="21509">
                  <c:v>9.8046875</c:v>
                </c:pt>
                <c:pt idx="21510">
                  <c:v>9.8046875</c:v>
                </c:pt>
                <c:pt idx="21511">
                  <c:v>9.8046875</c:v>
                </c:pt>
                <c:pt idx="21512">
                  <c:v>9.8046875</c:v>
                </c:pt>
                <c:pt idx="21513">
                  <c:v>9.8046875</c:v>
                </c:pt>
                <c:pt idx="21514">
                  <c:v>9.8046875</c:v>
                </c:pt>
                <c:pt idx="21515">
                  <c:v>9.8046875</c:v>
                </c:pt>
                <c:pt idx="21516">
                  <c:v>9.8046875</c:v>
                </c:pt>
                <c:pt idx="21517">
                  <c:v>9.8046875</c:v>
                </c:pt>
                <c:pt idx="21518">
                  <c:v>9.8046875</c:v>
                </c:pt>
                <c:pt idx="21519">
                  <c:v>9.8046875</c:v>
                </c:pt>
                <c:pt idx="21520">
                  <c:v>9.8046875</c:v>
                </c:pt>
                <c:pt idx="21521">
                  <c:v>9.8046875</c:v>
                </c:pt>
                <c:pt idx="21522">
                  <c:v>9.8046875</c:v>
                </c:pt>
                <c:pt idx="21523">
                  <c:v>9.8046875</c:v>
                </c:pt>
                <c:pt idx="21524">
                  <c:v>9.8046875</c:v>
                </c:pt>
                <c:pt idx="21525">
                  <c:v>9.8046875</c:v>
                </c:pt>
                <c:pt idx="21526">
                  <c:v>9.8046875</c:v>
                </c:pt>
                <c:pt idx="21527">
                  <c:v>9.8046875</c:v>
                </c:pt>
                <c:pt idx="21528">
                  <c:v>9.8046875</c:v>
                </c:pt>
                <c:pt idx="21529">
                  <c:v>9.8046875</c:v>
                </c:pt>
                <c:pt idx="21530">
                  <c:v>9.8046875</c:v>
                </c:pt>
                <c:pt idx="21531">
                  <c:v>9.8046875</c:v>
                </c:pt>
                <c:pt idx="21532">
                  <c:v>9.8046875</c:v>
                </c:pt>
                <c:pt idx="21533">
                  <c:v>9.8046875</c:v>
                </c:pt>
                <c:pt idx="21534">
                  <c:v>9.8046875</c:v>
                </c:pt>
                <c:pt idx="21535">
                  <c:v>9.8046875</c:v>
                </c:pt>
                <c:pt idx="21536">
                  <c:v>9.8046875</c:v>
                </c:pt>
                <c:pt idx="21537">
                  <c:v>9.8046875</c:v>
                </c:pt>
                <c:pt idx="21538">
                  <c:v>9.8046875</c:v>
                </c:pt>
                <c:pt idx="21539">
                  <c:v>9.8046875</c:v>
                </c:pt>
                <c:pt idx="21540">
                  <c:v>9.8046875</c:v>
                </c:pt>
                <c:pt idx="21541">
                  <c:v>9.8046875</c:v>
                </c:pt>
                <c:pt idx="21542">
                  <c:v>9.8046875</c:v>
                </c:pt>
                <c:pt idx="21543">
                  <c:v>9.8046875</c:v>
                </c:pt>
                <c:pt idx="21544">
                  <c:v>9.8046875</c:v>
                </c:pt>
                <c:pt idx="21545">
                  <c:v>9.8046875</c:v>
                </c:pt>
                <c:pt idx="21546">
                  <c:v>9.8046875</c:v>
                </c:pt>
                <c:pt idx="21547">
                  <c:v>9.8046875</c:v>
                </c:pt>
                <c:pt idx="21548">
                  <c:v>9.8046875</c:v>
                </c:pt>
                <c:pt idx="21549">
                  <c:v>9.8046875</c:v>
                </c:pt>
                <c:pt idx="21550">
                  <c:v>9.8046875</c:v>
                </c:pt>
                <c:pt idx="21551">
                  <c:v>9.8046875</c:v>
                </c:pt>
                <c:pt idx="21552">
                  <c:v>9.8046875</c:v>
                </c:pt>
                <c:pt idx="21553">
                  <c:v>9.8046875</c:v>
                </c:pt>
                <c:pt idx="21554">
                  <c:v>9.8046875</c:v>
                </c:pt>
                <c:pt idx="21555">
                  <c:v>9.8046875</c:v>
                </c:pt>
                <c:pt idx="21556">
                  <c:v>9.8046875</c:v>
                </c:pt>
                <c:pt idx="21557">
                  <c:v>9.8046875</c:v>
                </c:pt>
                <c:pt idx="21558">
                  <c:v>9.8046875</c:v>
                </c:pt>
                <c:pt idx="21559">
                  <c:v>9.8046875</c:v>
                </c:pt>
                <c:pt idx="21560">
                  <c:v>9.8046875</c:v>
                </c:pt>
                <c:pt idx="21561">
                  <c:v>9.8046875</c:v>
                </c:pt>
                <c:pt idx="21562">
                  <c:v>9.8046875</c:v>
                </c:pt>
                <c:pt idx="21563">
                  <c:v>9.8046875</c:v>
                </c:pt>
                <c:pt idx="21564">
                  <c:v>9.8046875</c:v>
                </c:pt>
                <c:pt idx="21565">
                  <c:v>9.8046875</c:v>
                </c:pt>
                <c:pt idx="21566">
                  <c:v>9.8046875</c:v>
                </c:pt>
                <c:pt idx="21567">
                  <c:v>9.8046875</c:v>
                </c:pt>
                <c:pt idx="21568">
                  <c:v>9.8046875</c:v>
                </c:pt>
                <c:pt idx="21569">
                  <c:v>9.8046875</c:v>
                </c:pt>
                <c:pt idx="21570">
                  <c:v>9.8046875</c:v>
                </c:pt>
                <c:pt idx="21571">
                  <c:v>9.8046875</c:v>
                </c:pt>
                <c:pt idx="21572">
                  <c:v>9.8046875</c:v>
                </c:pt>
                <c:pt idx="21573">
                  <c:v>9.8046875</c:v>
                </c:pt>
                <c:pt idx="21574">
                  <c:v>9.8046875</c:v>
                </c:pt>
                <c:pt idx="21575">
                  <c:v>9.8046875</c:v>
                </c:pt>
                <c:pt idx="21576">
                  <c:v>9.8046875</c:v>
                </c:pt>
                <c:pt idx="21577">
                  <c:v>9.8046875</c:v>
                </c:pt>
                <c:pt idx="21578">
                  <c:v>9.8046875</c:v>
                </c:pt>
                <c:pt idx="21579">
                  <c:v>9.8046875</c:v>
                </c:pt>
                <c:pt idx="21580">
                  <c:v>9.8046875</c:v>
                </c:pt>
                <c:pt idx="21581">
                  <c:v>9.8046875</c:v>
                </c:pt>
                <c:pt idx="21582">
                  <c:v>9.8046875</c:v>
                </c:pt>
                <c:pt idx="21583">
                  <c:v>9.8046875</c:v>
                </c:pt>
                <c:pt idx="21584">
                  <c:v>9.8046875</c:v>
                </c:pt>
                <c:pt idx="21585">
                  <c:v>9.8046875</c:v>
                </c:pt>
                <c:pt idx="21586">
                  <c:v>9.8046875</c:v>
                </c:pt>
                <c:pt idx="21587">
                  <c:v>9.8046875</c:v>
                </c:pt>
                <c:pt idx="21588">
                  <c:v>9.85546875</c:v>
                </c:pt>
                <c:pt idx="21589">
                  <c:v>9.85546875</c:v>
                </c:pt>
                <c:pt idx="21590">
                  <c:v>9.85546875</c:v>
                </c:pt>
                <c:pt idx="21591">
                  <c:v>9.85546875</c:v>
                </c:pt>
                <c:pt idx="21592">
                  <c:v>9.85546875</c:v>
                </c:pt>
                <c:pt idx="21593">
                  <c:v>9.85546875</c:v>
                </c:pt>
                <c:pt idx="21594">
                  <c:v>9.85546875</c:v>
                </c:pt>
                <c:pt idx="21595">
                  <c:v>9.85546875</c:v>
                </c:pt>
                <c:pt idx="21596">
                  <c:v>9.85546875</c:v>
                </c:pt>
                <c:pt idx="21597">
                  <c:v>9.85546875</c:v>
                </c:pt>
                <c:pt idx="21598">
                  <c:v>9.85546875</c:v>
                </c:pt>
                <c:pt idx="21599">
                  <c:v>9.85546875</c:v>
                </c:pt>
                <c:pt idx="21600">
                  <c:v>9.85546875</c:v>
                </c:pt>
                <c:pt idx="21601">
                  <c:v>9.85546875</c:v>
                </c:pt>
                <c:pt idx="21602">
                  <c:v>9.85546875</c:v>
                </c:pt>
                <c:pt idx="21603">
                  <c:v>9.85546875</c:v>
                </c:pt>
                <c:pt idx="21604">
                  <c:v>9.85546875</c:v>
                </c:pt>
                <c:pt idx="21605">
                  <c:v>9.85546875</c:v>
                </c:pt>
                <c:pt idx="21606">
                  <c:v>9.85546875</c:v>
                </c:pt>
                <c:pt idx="21607">
                  <c:v>9.85546875</c:v>
                </c:pt>
                <c:pt idx="21608">
                  <c:v>9.85546875</c:v>
                </c:pt>
                <c:pt idx="21609">
                  <c:v>9.85546875</c:v>
                </c:pt>
                <c:pt idx="21610">
                  <c:v>9.85546875</c:v>
                </c:pt>
                <c:pt idx="21611">
                  <c:v>9.85546875</c:v>
                </c:pt>
                <c:pt idx="21612">
                  <c:v>9.85546875</c:v>
                </c:pt>
                <c:pt idx="21613">
                  <c:v>9.85546875</c:v>
                </c:pt>
                <c:pt idx="21614">
                  <c:v>9.85546875</c:v>
                </c:pt>
                <c:pt idx="21615">
                  <c:v>9.85546875</c:v>
                </c:pt>
                <c:pt idx="21616">
                  <c:v>9.85546875</c:v>
                </c:pt>
                <c:pt idx="21617">
                  <c:v>9.85546875</c:v>
                </c:pt>
                <c:pt idx="21618">
                  <c:v>9.85546875</c:v>
                </c:pt>
                <c:pt idx="21619">
                  <c:v>9.85546875</c:v>
                </c:pt>
                <c:pt idx="21620">
                  <c:v>9.85546875</c:v>
                </c:pt>
                <c:pt idx="21621">
                  <c:v>9.85546875</c:v>
                </c:pt>
                <c:pt idx="21622">
                  <c:v>9.85546875</c:v>
                </c:pt>
                <c:pt idx="21623">
                  <c:v>9.85546875</c:v>
                </c:pt>
                <c:pt idx="21624">
                  <c:v>9.85546875</c:v>
                </c:pt>
                <c:pt idx="21625">
                  <c:v>9.85546875</c:v>
                </c:pt>
                <c:pt idx="21626">
                  <c:v>9.85546875</c:v>
                </c:pt>
                <c:pt idx="21627">
                  <c:v>9.85546875</c:v>
                </c:pt>
                <c:pt idx="21628">
                  <c:v>9.85546875</c:v>
                </c:pt>
                <c:pt idx="21629">
                  <c:v>9.85546875</c:v>
                </c:pt>
                <c:pt idx="21630">
                  <c:v>9.85546875</c:v>
                </c:pt>
                <c:pt idx="21631">
                  <c:v>9.85546875</c:v>
                </c:pt>
                <c:pt idx="21632">
                  <c:v>9.85546875</c:v>
                </c:pt>
                <c:pt idx="21633">
                  <c:v>9.85546875</c:v>
                </c:pt>
                <c:pt idx="21634">
                  <c:v>9.85546875</c:v>
                </c:pt>
                <c:pt idx="21635">
                  <c:v>9.85546875</c:v>
                </c:pt>
                <c:pt idx="21636">
                  <c:v>9.85546875</c:v>
                </c:pt>
                <c:pt idx="21637">
                  <c:v>9.85546875</c:v>
                </c:pt>
                <c:pt idx="21638">
                  <c:v>9.85546875</c:v>
                </c:pt>
                <c:pt idx="21639">
                  <c:v>9.85546875</c:v>
                </c:pt>
                <c:pt idx="21640">
                  <c:v>9.85546875</c:v>
                </c:pt>
                <c:pt idx="21641">
                  <c:v>9.85546875</c:v>
                </c:pt>
                <c:pt idx="21642">
                  <c:v>9.85546875</c:v>
                </c:pt>
                <c:pt idx="21643">
                  <c:v>9.85546875</c:v>
                </c:pt>
                <c:pt idx="21644">
                  <c:v>9.85546875</c:v>
                </c:pt>
                <c:pt idx="21645">
                  <c:v>9.85546875</c:v>
                </c:pt>
                <c:pt idx="21646">
                  <c:v>9.85546875</c:v>
                </c:pt>
                <c:pt idx="21647">
                  <c:v>9.85546875</c:v>
                </c:pt>
                <c:pt idx="21648">
                  <c:v>9.85546875</c:v>
                </c:pt>
                <c:pt idx="21649">
                  <c:v>9.85546875</c:v>
                </c:pt>
                <c:pt idx="21650">
                  <c:v>9.85546875</c:v>
                </c:pt>
                <c:pt idx="21651">
                  <c:v>9.85546875</c:v>
                </c:pt>
                <c:pt idx="21652">
                  <c:v>9.85546875</c:v>
                </c:pt>
                <c:pt idx="21653">
                  <c:v>9.85546875</c:v>
                </c:pt>
                <c:pt idx="21654">
                  <c:v>9.85546875</c:v>
                </c:pt>
                <c:pt idx="21655">
                  <c:v>9.85546875</c:v>
                </c:pt>
                <c:pt idx="21656">
                  <c:v>9.85546875</c:v>
                </c:pt>
                <c:pt idx="21657">
                  <c:v>9.85546875</c:v>
                </c:pt>
                <c:pt idx="21658">
                  <c:v>9.85546875</c:v>
                </c:pt>
                <c:pt idx="21659">
                  <c:v>9.85546875</c:v>
                </c:pt>
                <c:pt idx="21660">
                  <c:v>9.85546875</c:v>
                </c:pt>
                <c:pt idx="21661">
                  <c:v>9.85546875</c:v>
                </c:pt>
                <c:pt idx="21662">
                  <c:v>9.85546875</c:v>
                </c:pt>
                <c:pt idx="21663">
                  <c:v>9.85546875</c:v>
                </c:pt>
                <c:pt idx="21664">
                  <c:v>9.85546875</c:v>
                </c:pt>
                <c:pt idx="21665">
                  <c:v>9.85546875</c:v>
                </c:pt>
                <c:pt idx="21666">
                  <c:v>9.85546875</c:v>
                </c:pt>
                <c:pt idx="21667">
                  <c:v>9.85546875</c:v>
                </c:pt>
                <c:pt idx="21668">
                  <c:v>9.86328125</c:v>
                </c:pt>
                <c:pt idx="21669">
                  <c:v>9.86328125</c:v>
                </c:pt>
                <c:pt idx="21670">
                  <c:v>9.86328125</c:v>
                </c:pt>
                <c:pt idx="21671">
                  <c:v>9.86328125</c:v>
                </c:pt>
                <c:pt idx="21672">
                  <c:v>9.86328125</c:v>
                </c:pt>
                <c:pt idx="21673">
                  <c:v>9.86328125</c:v>
                </c:pt>
                <c:pt idx="21674">
                  <c:v>9.86328125</c:v>
                </c:pt>
                <c:pt idx="21675">
                  <c:v>9.86328125</c:v>
                </c:pt>
                <c:pt idx="21676">
                  <c:v>9.86328125</c:v>
                </c:pt>
                <c:pt idx="21677">
                  <c:v>9.86328125</c:v>
                </c:pt>
                <c:pt idx="21678">
                  <c:v>9.86328125</c:v>
                </c:pt>
                <c:pt idx="21679">
                  <c:v>9.86328125</c:v>
                </c:pt>
                <c:pt idx="21680">
                  <c:v>9.86328125</c:v>
                </c:pt>
                <c:pt idx="21681">
                  <c:v>9.86328125</c:v>
                </c:pt>
                <c:pt idx="21682">
                  <c:v>9.86328125</c:v>
                </c:pt>
                <c:pt idx="21683">
                  <c:v>9.86328125</c:v>
                </c:pt>
                <c:pt idx="21684">
                  <c:v>9.86328125</c:v>
                </c:pt>
                <c:pt idx="21685">
                  <c:v>9.86328125</c:v>
                </c:pt>
                <c:pt idx="21686">
                  <c:v>9.86328125</c:v>
                </c:pt>
                <c:pt idx="21687">
                  <c:v>9.86328125</c:v>
                </c:pt>
                <c:pt idx="21688">
                  <c:v>9.86328125</c:v>
                </c:pt>
                <c:pt idx="21689">
                  <c:v>9.86328125</c:v>
                </c:pt>
                <c:pt idx="21690">
                  <c:v>9.86328125</c:v>
                </c:pt>
                <c:pt idx="21691">
                  <c:v>9.86328125</c:v>
                </c:pt>
                <c:pt idx="21692">
                  <c:v>9.86328125</c:v>
                </c:pt>
                <c:pt idx="21693">
                  <c:v>9.86328125</c:v>
                </c:pt>
                <c:pt idx="21694">
                  <c:v>9.86328125</c:v>
                </c:pt>
                <c:pt idx="21695">
                  <c:v>9.86328125</c:v>
                </c:pt>
                <c:pt idx="21696">
                  <c:v>9.86328125</c:v>
                </c:pt>
                <c:pt idx="21697">
                  <c:v>9.86328125</c:v>
                </c:pt>
                <c:pt idx="21698">
                  <c:v>9.86328125</c:v>
                </c:pt>
                <c:pt idx="21699">
                  <c:v>9.86328125</c:v>
                </c:pt>
                <c:pt idx="21700">
                  <c:v>9.86328125</c:v>
                </c:pt>
                <c:pt idx="21701">
                  <c:v>9.86328125</c:v>
                </c:pt>
                <c:pt idx="21702">
                  <c:v>9.86328125</c:v>
                </c:pt>
                <c:pt idx="21703">
                  <c:v>9.86328125</c:v>
                </c:pt>
                <c:pt idx="21704">
                  <c:v>9.86328125</c:v>
                </c:pt>
                <c:pt idx="21705">
                  <c:v>9.86328125</c:v>
                </c:pt>
                <c:pt idx="21706">
                  <c:v>9.86328125</c:v>
                </c:pt>
                <c:pt idx="21707">
                  <c:v>9.86328125</c:v>
                </c:pt>
                <c:pt idx="21708">
                  <c:v>9.86328125</c:v>
                </c:pt>
                <c:pt idx="21709">
                  <c:v>9.86328125</c:v>
                </c:pt>
                <c:pt idx="21710">
                  <c:v>9.86328125</c:v>
                </c:pt>
                <c:pt idx="21711">
                  <c:v>9.86328125</c:v>
                </c:pt>
                <c:pt idx="21712">
                  <c:v>9.86328125</c:v>
                </c:pt>
                <c:pt idx="21713">
                  <c:v>9.86328125</c:v>
                </c:pt>
                <c:pt idx="21714">
                  <c:v>9.86328125</c:v>
                </c:pt>
                <c:pt idx="21715">
                  <c:v>9.86328125</c:v>
                </c:pt>
                <c:pt idx="21716">
                  <c:v>9.86328125</c:v>
                </c:pt>
                <c:pt idx="21717">
                  <c:v>9.86328125</c:v>
                </c:pt>
                <c:pt idx="21718">
                  <c:v>9.86328125</c:v>
                </c:pt>
                <c:pt idx="21719">
                  <c:v>9.86328125</c:v>
                </c:pt>
                <c:pt idx="21720">
                  <c:v>9.86328125</c:v>
                </c:pt>
                <c:pt idx="21721">
                  <c:v>9.86328125</c:v>
                </c:pt>
                <c:pt idx="21722">
                  <c:v>9.86328125</c:v>
                </c:pt>
                <c:pt idx="21723">
                  <c:v>9.86328125</c:v>
                </c:pt>
                <c:pt idx="21724">
                  <c:v>9.86328125</c:v>
                </c:pt>
                <c:pt idx="21725">
                  <c:v>9.86328125</c:v>
                </c:pt>
                <c:pt idx="21726">
                  <c:v>9.86328125</c:v>
                </c:pt>
                <c:pt idx="21727">
                  <c:v>9.86328125</c:v>
                </c:pt>
                <c:pt idx="21728">
                  <c:v>9.86328125</c:v>
                </c:pt>
                <c:pt idx="21729">
                  <c:v>9.86328125</c:v>
                </c:pt>
                <c:pt idx="21730">
                  <c:v>9.86328125</c:v>
                </c:pt>
                <c:pt idx="21731">
                  <c:v>9.86328125</c:v>
                </c:pt>
                <c:pt idx="21732">
                  <c:v>9.86328125</c:v>
                </c:pt>
                <c:pt idx="21733">
                  <c:v>9.86328125</c:v>
                </c:pt>
                <c:pt idx="21734">
                  <c:v>9.86328125</c:v>
                </c:pt>
                <c:pt idx="21735">
                  <c:v>9.86328125</c:v>
                </c:pt>
                <c:pt idx="21736">
                  <c:v>9.86328125</c:v>
                </c:pt>
                <c:pt idx="21737">
                  <c:v>9.86328125</c:v>
                </c:pt>
                <c:pt idx="21738">
                  <c:v>9.86328125</c:v>
                </c:pt>
                <c:pt idx="21739">
                  <c:v>9.86328125</c:v>
                </c:pt>
                <c:pt idx="21740">
                  <c:v>9.86328125</c:v>
                </c:pt>
                <c:pt idx="21741">
                  <c:v>10.23828125</c:v>
                </c:pt>
                <c:pt idx="21742">
                  <c:v>10.23828125</c:v>
                </c:pt>
                <c:pt idx="21743">
                  <c:v>10.23828125</c:v>
                </c:pt>
                <c:pt idx="21744">
                  <c:v>10.23828125</c:v>
                </c:pt>
                <c:pt idx="21745">
                  <c:v>10.23828125</c:v>
                </c:pt>
                <c:pt idx="21746">
                  <c:v>10.23828125</c:v>
                </c:pt>
                <c:pt idx="21747">
                  <c:v>10.23828125</c:v>
                </c:pt>
                <c:pt idx="21748">
                  <c:v>10.23828125</c:v>
                </c:pt>
                <c:pt idx="21749">
                  <c:v>10.23828125</c:v>
                </c:pt>
                <c:pt idx="21750">
                  <c:v>10.23828125</c:v>
                </c:pt>
                <c:pt idx="21751">
                  <c:v>10.23828125</c:v>
                </c:pt>
                <c:pt idx="21752">
                  <c:v>10.23828125</c:v>
                </c:pt>
                <c:pt idx="21753">
                  <c:v>10.23828125</c:v>
                </c:pt>
                <c:pt idx="21754">
                  <c:v>10.23828125</c:v>
                </c:pt>
                <c:pt idx="21755">
                  <c:v>10.23828125</c:v>
                </c:pt>
                <c:pt idx="21756">
                  <c:v>10.23828125</c:v>
                </c:pt>
                <c:pt idx="21757">
                  <c:v>10.23828125</c:v>
                </c:pt>
                <c:pt idx="21758">
                  <c:v>10.23828125</c:v>
                </c:pt>
                <c:pt idx="21759">
                  <c:v>10.23828125</c:v>
                </c:pt>
                <c:pt idx="21760">
                  <c:v>10.23828125</c:v>
                </c:pt>
                <c:pt idx="21761">
                  <c:v>10.23828125</c:v>
                </c:pt>
                <c:pt idx="21762">
                  <c:v>10.23828125</c:v>
                </c:pt>
                <c:pt idx="21763">
                  <c:v>10.23828125</c:v>
                </c:pt>
                <c:pt idx="21764">
                  <c:v>10.23828125</c:v>
                </c:pt>
                <c:pt idx="21765">
                  <c:v>10.23828125</c:v>
                </c:pt>
                <c:pt idx="21766">
                  <c:v>10.23828125</c:v>
                </c:pt>
                <c:pt idx="21767">
                  <c:v>10.23828125</c:v>
                </c:pt>
                <c:pt idx="21768">
                  <c:v>10.23828125</c:v>
                </c:pt>
                <c:pt idx="21769">
                  <c:v>10.23828125</c:v>
                </c:pt>
                <c:pt idx="21770">
                  <c:v>10.23828125</c:v>
                </c:pt>
                <c:pt idx="21771">
                  <c:v>10.23828125</c:v>
                </c:pt>
                <c:pt idx="21772">
                  <c:v>10.23828125</c:v>
                </c:pt>
                <c:pt idx="21773">
                  <c:v>10.23828125</c:v>
                </c:pt>
                <c:pt idx="21774">
                  <c:v>10.23828125</c:v>
                </c:pt>
                <c:pt idx="21775">
                  <c:v>10.23828125</c:v>
                </c:pt>
                <c:pt idx="21776">
                  <c:v>10.23828125</c:v>
                </c:pt>
                <c:pt idx="21777">
                  <c:v>10.23828125</c:v>
                </c:pt>
                <c:pt idx="21778">
                  <c:v>10.23828125</c:v>
                </c:pt>
                <c:pt idx="21779">
                  <c:v>10.23828125</c:v>
                </c:pt>
                <c:pt idx="21780">
                  <c:v>10.23828125</c:v>
                </c:pt>
                <c:pt idx="21781">
                  <c:v>10.23828125</c:v>
                </c:pt>
                <c:pt idx="21782">
                  <c:v>10.23828125</c:v>
                </c:pt>
                <c:pt idx="21783">
                  <c:v>10.23828125</c:v>
                </c:pt>
                <c:pt idx="21784">
                  <c:v>10.23828125</c:v>
                </c:pt>
                <c:pt idx="21785">
                  <c:v>10.23828125</c:v>
                </c:pt>
                <c:pt idx="21786">
                  <c:v>10.23828125</c:v>
                </c:pt>
                <c:pt idx="21787">
                  <c:v>10.23828125</c:v>
                </c:pt>
                <c:pt idx="21788">
                  <c:v>10.23828125</c:v>
                </c:pt>
                <c:pt idx="21789">
                  <c:v>10.23828125</c:v>
                </c:pt>
                <c:pt idx="21790">
                  <c:v>10.23828125</c:v>
                </c:pt>
                <c:pt idx="21791">
                  <c:v>10.23828125</c:v>
                </c:pt>
                <c:pt idx="21792">
                  <c:v>10.23828125</c:v>
                </c:pt>
                <c:pt idx="21793">
                  <c:v>10.23828125</c:v>
                </c:pt>
                <c:pt idx="21794">
                  <c:v>10.23828125</c:v>
                </c:pt>
                <c:pt idx="21795">
                  <c:v>10.23828125</c:v>
                </c:pt>
                <c:pt idx="21796">
                  <c:v>10.23828125</c:v>
                </c:pt>
                <c:pt idx="21797">
                  <c:v>10.23828125</c:v>
                </c:pt>
                <c:pt idx="21798">
                  <c:v>10.23828125</c:v>
                </c:pt>
                <c:pt idx="21799">
                  <c:v>10.23828125</c:v>
                </c:pt>
                <c:pt idx="21800">
                  <c:v>10.23828125</c:v>
                </c:pt>
                <c:pt idx="21801">
                  <c:v>10.23828125</c:v>
                </c:pt>
                <c:pt idx="21802">
                  <c:v>10.23828125</c:v>
                </c:pt>
                <c:pt idx="21803">
                  <c:v>10.23828125</c:v>
                </c:pt>
                <c:pt idx="21804">
                  <c:v>10.23828125</c:v>
                </c:pt>
                <c:pt idx="21805">
                  <c:v>10.23828125</c:v>
                </c:pt>
                <c:pt idx="21806">
                  <c:v>10.23828125</c:v>
                </c:pt>
                <c:pt idx="21807">
                  <c:v>10.23828125</c:v>
                </c:pt>
                <c:pt idx="21808">
                  <c:v>10.23828125</c:v>
                </c:pt>
                <c:pt idx="21809">
                  <c:v>10.23828125</c:v>
                </c:pt>
                <c:pt idx="21810">
                  <c:v>10.23828125</c:v>
                </c:pt>
                <c:pt idx="21811">
                  <c:v>10.23828125</c:v>
                </c:pt>
                <c:pt idx="21812">
                  <c:v>10.23828125</c:v>
                </c:pt>
                <c:pt idx="21813">
                  <c:v>10.23828125</c:v>
                </c:pt>
                <c:pt idx="21814">
                  <c:v>10.23828125</c:v>
                </c:pt>
                <c:pt idx="21815">
                  <c:v>10.23828125</c:v>
                </c:pt>
                <c:pt idx="21816">
                  <c:v>10.23828125</c:v>
                </c:pt>
                <c:pt idx="21817">
                  <c:v>10.23828125</c:v>
                </c:pt>
                <c:pt idx="21818">
                  <c:v>10.23828125</c:v>
                </c:pt>
                <c:pt idx="21819">
                  <c:v>10.23828125</c:v>
                </c:pt>
                <c:pt idx="21820">
                  <c:v>10.23828125</c:v>
                </c:pt>
                <c:pt idx="21821">
                  <c:v>10.23828125</c:v>
                </c:pt>
                <c:pt idx="21822">
                  <c:v>10.23828125</c:v>
                </c:pt>
                <c:pt idx="21823">
                  <c:v>10.23828125</c:v>
                </c:pt>
                <c:pt idx="21824">
                  <c:v>10.23828125</c:v>
                </c:pt>
                <c:pt idx="21825">
                  <c:v>10.23828125</c:v>
                </c:pt>
                <c:pt idx="21826">
                  <c:v>10.23828125</c:v>
                </c:pt>
                <c:pt idx="21827">
                  <c:v>10.23828125</c:v>
                </c:pt>
                <c:pt idx="21828">
                  <c:v>10.23828125</c:v>
                </c:pt>
                <c:pt idx="21829">
                  <c:v>10.23828125</c:v>
                </c:pt>
                <c:pt idx="21830">
                  <c:v>10.23828125</c:v>
                </c:pt>
                <c:pt idx="21831">
                  <c:v>10.23828125</c:v>
                </c:pt>
                <c:pt idx="21832">
                  <c:v>10.23828125</c:v>
                </c:pt>
                <c:pt idx="21833">
                  <c:v>10.23828125</c:v>
                </c:pt>
                <c:pt idx="21834">
                  <c:v>10.23828125</c:v>
                </c:pt>
                <c:pt idx="21835">
                  <c:v>10.30859375</c:v>
                </c:pt>
                <c:pt idx="21836">
                  <c:v>10.30859375</c:v>
                </c:pt>
                <c:pt idx="21837">
                  <c:v>10.30859375</c:v>
                </c:pt>
                <c:pt idx="21838">
                  <c:v>10.30859375</c:v>
                </c:pt>
                <c:pt idx="21839">
                  <c:v>10.30859375</c:v>
                </c:pt>
                <c:pt idx="21840">
                  <c:v>10.30859375</c:v>
                </c:pt>
                <c:pt idx="21841">
                  <c:v>10.30859375</c:v>
                </c:pt>
                <c:pt idx="21842">
                  <c:v>10.30859375</c:v>
                </c:pt>
                <c:pt idx="21843">
                  <c:v>10.30859375</c:v>
                </c:pt>
                <c:pt idx="21844">
                  <c:v>10.30859375</c:v>
                </c:pt>
                <c:pt idx="21845">
                  <c:v>10.30859375</c:v>
                </c:pt>
                <c:pt idx="21846">
                  <c:v>10.30859375</c:v>
                </c:pt>
                <c:pt idx="21847">
                  <c:v>10.30859375</c:v>
                </c:pt>
                <c:pt idx="21848">
                  <c:v>10.30859375</c:v>
                </c:pt>
                <c:pt idx="21849">
                  <c:v>10.30859375</c:v>
                </c:pt>
                <c:pt idx="21850">
                  <c:v>10.30859375</c:v>
                </c:pt>
                <c:pt idx="21851">
                  <c:v>10.30859375</c:v>
                </c:pt>
                <c:pt idx="21852">
                  <c:v>10.30859375</c:v>
                </c:pt>
                <c:pt idx="21853">
                  <c:v>10.30859375</c:v>
                </c:pt>
                <c:pt idx="21854">
                  <c:v>10.30859375</c:v>
                </c:pt>
                <c:pt idx="21855">
                  <c:v>10.30859375</c:v>
                </c:pt>
                <c:pt idx="21856">
                  <c:v>10.30859375</c:v>
                </c:pt>
                <c:pt idx="21857">
                  <c:v>10.30859375</c:v>
                </c:pt>
                <c:pt idx="21858">
                  <c:v>10.30859375</c:v>
                </c:pt>
                <c:pt idx="21859">
                  <c:v>10.30859375</c:v>
                </c:pt>
                <c:pt idx="21860">
                  <c:v>10.30859375</c:v>
                </c:pt>
                <c:pt idx="21861">
                  <c:v>10.30859375</c:v>
                </c:pt>
                <c:pt idx="21862">
                  <c:v>10.30859375</c:v>
                </c:pt>
                <c:pt idx="21863">
                  <c:v>10.30859375</c:v>
                </c:pt>
                <c:pt idx="21864">
                  <c:v>10.30859375</c:v>
                </c:pt>
                <c:pt idx="21865">
                  <c:v>10.30859375</c:v>
                </c:pt>
                <c:pt idx="21866">
                  <c:v>10.30859375</c:v>
                </c:pt>
                <c:pt idx="21867">
                  <c:v>10.30859375</c:v>
                </c:pt>
                <c:pt idx="21868">
                  <c:v>10.30859375</c:v>
                </c:pt>
                <c:pt idx="21869">
                  <c:v>10.30859375</c:v>
                </c:pt>
                <c:pt idx="21870">
                  <c:v>10.30859375</c:v>
                </c:pt>
                <c:pt idx="21871">
                  <c:v>10.30859375</c:v>
                </c:pt>
                <c:pt idx="21872">
                  <c:v>10.30859375</c:v>
                </c:pt>
                <c:pt idx="21873">
                  <c:v>10.30859375</c:v>
                </c:pt>
                <c:pt idx="21874">
                  <c:v>10.30859375</c:v>
                </c:pt>
                <c:pt idx="21875">
                  <c:v>10.30859375</c:v>
                </c:pt>
                <c:pt idx="21876">
                  <c:v>10.30859375</c:v>
                </c:pt>
                <c:pt idx="21877">
                  <c:v>10.30859375</c:v>
                </c:pt>
                <c:pt idx="21878">
                  <c:v>10.30859375</c:v>
                </c:pt>
                <c:pt idx="21879">
                  <c:v>10.30859375</c:v>
                </c:pt>
                <c:pt idx="21880">
                  <c:v>10.30859375</c:v>
                </c:pt>
                <c:pt idx="21881">
                  <c:v>10.30859375</c:v>
                </c:pt>
                <c:pt idx="21882">
                  <c:v>10.30859375</c:v>
                </c:pt>
                <c:pt idx="21883">
                  <c:v>10.30859375</c:v>
                </c:pt>
                <c:pt idx="21884">
                  <c:v>10.30859375</c:v>
                </c:pt>
                <c:pt idx="21885">
                  <c:v>10.30859375</c:v>
                </c:pt>
                <c:pt idx="21886">
                  <c:v>10.30859375</c:v>
                </c:pt>
                <c:pt idx="21887">
                  <c:v>10.30859375</c:v>
                </c:pt>
                <c:pt idx="21888">
                  <c:v>10.30859375</c:v>
                </c:pt>
                <c:pt idx="21889">
                  <c:v>10.30859375</c:v>
                </c:pt>
                <c:pt idx="21890">
                  <c:v>10.30859375</c:v>
                </c:pt>
                <c:pt idx="21891">
                  <c:v>10.30859375</c:v>
                </c:pt>
                <c:pt idx="21892">
                  <c:v>10.30859375</c:v>
                </c:pt>
                <c:pt idx="21893">
                  <c:v>10.30859375</c:v>
                </c:pt>
                <c:pt idx="21894">
                  <c:v>10.30859375</c:v>
                </c:pt>
                <c:pt idx="21895">
                  <c:v>10.30859375</c:v>
                </c:pt>
                <c:pt idx="21896">
                  <c:v>10.30859375</c:v>
                </c:pt>
                <c:pt idx="21897">
                  <c:v>10.30859375</c:v>
                </c:pt>
                <c:pt idx="21898">
                  <c:v>10.30859375</c:v>
                </c:pt>
                <c:pt idx="21899">
                  <c:v>10.30859375</c:v>
                </c:pt>
                <c:pt idx="21900">
                  <c:v>10.30859375</c:v>
                </c:pt>
                <c:pt idx="21901">
                  <c:v>10.30859375</c:v>
                </c:pt>
                <c:pt idx="21902">
                  <c:v>10.30859375</c:v>
                </c:pt>
                <c:pt idx="21903">
                  <c:v>10.30859375</c:v>
                </c:pt>
                <c:pt idx="21904">
                  <c:v>10.30859375</c:v>
                </c:pt>
                <c:pt idx="21905">
                  <c:v>10.30859375</c:v>
                </c:pt>
                <c:pt idx="21906">
                  <c:v>10.30859375</c:v>
                </c:pt>
                <c:pt idx="21907">
                  <c:v>10.30859375</c:v>
                </c:pt>
                <c:pt idx="21908">
                  <c:v>10.30859375</c:v>
                </c:pt>
                <c:pt idx="21909">
                  <c:v>10.30859375</c:v>
                </c:pt>
                <c:pt idx="21910">
                  <c:v>10.30859375</c:v>
                </c:pt>
                <c:pt idx="21911">
                  <c:v>10.30859375</c:v>
                </c:pt>
                <c:pt idx="21912">
                  <c:v>10.37109375</c:v>
                </c:pt>
                <c:pt idx="21913">
                  <c:v>10.37109375</c:v>
                </c:pt>
                <c:pt idx="21914">
                  <c:v>10.37109375</c:v>
                </c:pt>
                <c:pt idx="21915">
                  <c:v>10.37109375</c:v>
                </c:pt>
                <c:pt idx="21916">
                  <c:v>10.37109375</c:v>
                </c:pt>
                <c:pt idx="21917">
                  <c:v>10.37109375</c:v>
                </c:pt>
                <c:pt idx="21918">
                  <c:v>10.37109375</c:v>
                </c:pt>
                <c:pt idx="21919">
                  <c:v>10.37109375</c:v>
                </c:pt>
                <c:pt idx="21920">
                  <c:v>10.37109375</c:v>
                </c:pt>
                <c:pt idx="21921">
                  <c:v>10.37109375</c:v>
                </c:pt>
                <c:pt idx="21922">
                  <c:v>10.37109375</c:v>
                </c:pt>
                <c:pt idx="21923">
                  <c:v>10.37109375</c:v>
                </c:pt>
                <c:pt idx="21924">
                  <c:v>10.37109375</c:v>
                </c:pt>
                <c:pt idx="21925">
                  <c:v>10.37109375</c:v>
                </c:pt>
                <c:pt idx="21926">
                  <c:v>10.37109375</c:v>
                </c:pt>
                <c:pt idx="21927">
                  <c:v>10.37109375</c:v>
                </c:pt>
                <c:pt idx="21928">
                  <c:v>10.37109375</c:v>
                </c:pt>
                <c:pt idx="21929">
                  <c:v>10.37109375</c:v>
                </c:pt>
                <c:pt idx="21930">
                  <c:v>10.37109375</c:v>
                </c:pt>
                <c:pt idx="21931">
                  <c:v>10.37109375</c:v>
                </c:pt>
                <c:pt idx="21932">
                  <c:v>10.37109375</c:v>
                </c:pt>
                <c:pt idx="21933">
                  <c:v>10.37109375</c:v>
                </c:pt>
                <c:pt idx="21934">
                  <c:v>10.37109375</c:v>
                </c:pt>
                <c:pt idx="21935">
                  <c:v>10.37109375</c:v>
                </c:pt>
                <c:pt idx="21936">
                  <c:v>10.37109375</c:v>
                </c:pt>
                <c:pt idx="21937">
                  <c:v>10.37109375</c:v>
                </c:pt>
                <c:pt idx="21938">
                  <c:v>10.37109375</c:v>
                </c:pt>
                <c:pt idx="21939">
                  <c:v>10.37109375</c:v>
                </c:pt>
                <c:pt idx="21940">
                  <c:v>10.37109375</c:v>
                </c:pt>
                <c:pt idx="21941">
                  <c:v>10.37109375</c:v>
                </c:pt>
                <c:pt idx="21942">
                  <c:v>10.37109375</c:v>
                </c:pt>
                <c:pt idx="21943">
                  <c:v>10.37109375</c:v>
                </c:pt>
                <c:pt idx="21944">
                  <c:v>10.37109375</c:v>
                </c:pt>
                <c:pt idx="21945">
                  <c:v>10.37109375</c:v>
                </c:pt>
                <c:pt idx="21946">
                  <c:v>10.37109375</c:v>
                </c:pt>
                <c:pt idx="21947">
                  <c:v>10.37109375</c:v>
                </c:pt>
                <c:pt idx="21948">
                  <c:v>10.37109375</c:v>
                </c:pt>
                <c:pt idx="21949">
                  <c:v>10.37109375</c:v>
                </c:pt>
                <c:pt idx="21950">
                  <c:v>10.37109375</c:v>
                </c:pt>
                <c:pt idx="21951">
                  <c:v>10.37109375</c:v>
                </c:pt>
                <c:pt idx="21952">
                  <c:v>10.37109375</c:v>
                </c:pt>
                <c:pt idx="21953">
                  <c:v>10.37109375</c:v>
                </c:pt>
                <c:pt idx="21954">
                  <c:v>10.37109375</c:v>
                </c:pt>
                <c:pt idx="21955">
                  <c:v>10.37109375</c:v>
                </c:pt>
                <c:pt idx="21956">
                  <c:v>10.37109375</c:v>
                </c:pt>
                <c:pt idx="21957">
                  <c:v>10.37109375</c:v>
                </c:pt>
                <c:pt idx="21958">
                  <c:v>10.37109375</c:v>
                </c:pt>
                <c:pt idx="21959">
                  <c:v>10.37109375</c:v>
                </c:pt>
                <c:pt idx="21960">
                  <c:v>10.41015625</c:v>
                </c:pt>
                <c:pt idx="21961">
                  <c:v>10.41015625</c:v>
                </c:pt>
                <c:pt idx="21962">
                  <c:v>10.41015625</c:v>
                </c:pt>
                <c:pt idx="21963">
                  <c:v>10.41015625</c:v>
                </c:pt>
                <c:pt idx="21964">
                  <c:v>10.41015625</c:v>
                </c:pt>
                <c:pt idx="21965">
                  <c:v>10.41015625</c:v>
                </c:pt>
                <c:pt idx="21966">
                  <c:v>10.41015625</c:v>
                </c:pt>
                <c:pt idx="21967">
                  <c:v>10.41015625</c:v>
                </c:pt>
                <c:pt idx="21968">
                  <c:v>10.41015625</c:v>
                </c:pt>
                <c:pt idx="21969">
                  <c:v>10.41015625</c:v>
                </c:pt>
                <c:pt idx="21970">
                  <c:v>10.41015625</c:v>
                </c:pt>
                <c:pt idx="21971">
                  <c:v>10.41015625</c:v>
                </c:pt>
                <c:pt idx="21972">
                  <c:v>10.41015625</c:v>
                </c:pt>
                <c:pt idx="21973">
                  <c:v>10.41015625</c:v>
                </c:pt>
                <c:pt idx="21974">
                  <c:v>10.41015625</c:v>
                </c:pt>
                <c:pt idx="21975">
                  <c:v>10.41015625</c:v>
                </c:pt>
                <c:pt idx="21976">
                  <c:v>10.41015625</c:v>
                </c:pt>
                <c:pt idx="21977">
                  <c:v>10.41015625</c:v>
                </c:pt>
                <c:pt idx="21978">
                  <c:v>10.41015625</c:v>
                </c:pt>
                <c:pt idx="21979">
                  <c:v>10.41015625</c:v>
                </c:pt>
                <c:pt idx="21980">
                  <c:v>10.41015625</c:v>
                </c:pt>
                <c:pt idx="21981">
                  <c:v>10.41015625</c:v>
                </c:pt>
                <c:pt idx="21982">
                  <c:v>10.41015625</c:v>
                </c:pt>
                <c:pt idx="21983">
                  <c:v>10.41015625</c:v>
                </c:pt>
                <c:pt idx="21984">
                  <c:v>10.41015625</c:v>
                </c:pt>
                <c:pt idx="21985">
                  <c:v>10.41015625</c:v>
                </c:pt>
                <c:pt idx="21986">
                  <c:v>10.41015625</c:v>
                </c:pt>
                <c:pt idx="21987">
                  <c:v>10.41015625</c:v>
                </c:pt>
                <c:pt idx="21988">
                  <c:v>10.41015625</c:v>
                </c:pt>
                <c:pt idx="21989">
                  <c:v>10.41015625</c:v>
                </c:pt>
                <c:pt idx="21990">
                  <c:v>10.41015625</c:v>
                </c:pt>
                <c:pt idx="21991">
                  <c:v>10.41015625</c:v>
                </c:pt>
                <c:pt idx="21992">
                  <c:v>10.41015625</c:v>
                </c:pt>
                <c:pt idx="21993">
                  <c:v>10.41015625</c:v>
                </c:pt>
                <c:pt idx="21994">
                  <c:v>10.41015625</c:v>
                </c:pt>
                <c:pt idx="21995">
                  <c:v>10.41015625</c:v>
                </c:pt>
                <c:pt idx="21996">
                  <c:v>10.41015625</c:v>
                </c:pt>
                <c:pt idx="21997">
                  <c:v>10.41015625</c:v>
                </c:pt>
                <c:pt idx="21998">
                  <c:v>10.41015625</c:v>
                </c:pt>
                <c:pt idx="21999">
                  <c:v>10.41015625</c:v>
                </c:pt>
                <c:pt idx="22000">
                  <c:v>10.41015625</c:v>
                </c:pt>
                <c:pt idx="22001">
                  <c:v>10.41015625</c:v>
                </c:pt>
                <c:pt idx="22002">
                  <c:v>10.41015625</c:v>
                </c:pt>
                <c:pt idx="22003">
                  <c:v>10.41015625</c:v>
                </c:pt>
                <c:pt idx="22004">
                  <c:v>10.41015625</c:v>
                </c:pt>
                <c:pt idx="22005">
                  <c:v>10.41015625</c:v>
                </c:pt>
                <c:pt idx="22006">
                  <c:v>10.41015625</c:v>
                </c:pt>
                <c:pt idx="22007">
                  <c:v>10.41015625</c:v>
                </c:pt>
                <c:pt idx="22008">
                  <c:v>10.41015625</c:v>
                </c:pt>
                <c:pt idx="22009">
                  <c:v>10.41015625</c:v>
                </c:pt>
                <c:pt idx="22010">
                  <c:v>10.41015625</c:v>
                </c:pt>
                <c:pt idx="22011">
                  <c:v>10.41015625</c:v>
                </c:pt>
                <c:pt idx="22012">
                  <c:v>10.41015625</c:v>
                </c:pt>
                <c:pt idx="22013">
                  <c:v>10.41015625</c:v>
                </c:pt>
                <c:pt idx="22014">
                  <c:v>10.41015625</c:v>
                </c:pt>
                <c:pt idx="22015">
                  <c:v>10.41015625</c:v>
                </c:pt>
                <c:pt idx="22016">
                  <c:v>10.41015625</c:v>
                </c:pt>
                <c:pt idx="22017">
                  <c:v>10.41015625</c:v>
                </c:pt>
                <c:pt idx="22018">
                  <c:v>10.41015625</c:v>
                </c:pt>
                <c:pt idx="22019">
                  <c:v>10.41015625</c:v>
                </c:pt>
                <c:pt idx="22020">
                  <c:v>10.41015625</c:v>
                </c:pt>
                <c:pt idx="22021">
                  <c:v>10.41015625</c:v>
                </c:pt>
                <c:pt idx="22022">
                  <c:v>10.41015625</c:v>
                </c:pt>
                <c:pt idx="22023">
                  <c:v>10.41015625</c:v>
                </c:pt>
                <c:pt idx="22024">
                  <c:v>10.41015625</c:v>
                </c:pt>
                <c:pt idx="22025">
                  <c:v>10.41015625</c:v>
                </c:pt>
                <c:pt idx="22026">
                  <c:v>10.41015625</c:v>
                </c:pt>
                <c:pt idx="22027">
                  <c:v>10.41015625</c:v>
                </c:pt>
                <c:pt idx="22028">
                  <c:v>10.41015625</c:v>
                </c:pt>
                <c:pt idx="22029">
                  <c:v>10.41015625</c:v>
                </c:pt>
                <c:pt idx="22030">
                  <c:v>10.41015625</c:v>
                </c:pt>
                <c:pt idx="22031">
                  <c:v>10.41015625</c:v>
                </c:pt>
                <c:pt idx="22032">
                  <c:v>10.41015625</c:v>
                </c:pt>
                <c:pt idx="22033">
                  <c:v>10.41015625</c:v>
                </c:pt>
                <c:pt idx="22034">
                  <c:v>10.41015625</c:v>
                </c:pt>
                <c:pt idx="22035">
                  <c:v>10.41015625</c:v>
                </c:pt>
                <c:pt idx="22036">
                  <c:v>10.41015625</c:v>
                </c:pt>
                <c:pt idx="22037">
                  <c:v>10.41015625</c:v>
                </c:pt>
                <c:pt idx="22038">
                  <c:v>10.41015625</c:v>
                </c:pt>
                <c:pt idx="22039">
                  <c:v>10.41015625</c:v>
                </c:pt>
                <c:pt idx="22040">
                  <c:v>10.41015625</c:v>
                </c:pt>
                <c:pt idx="22041">
                  <c:v>10.41015625</c:v>
                </c:pt>
                <c:pt idx="22042">
                  <c:v>10.41015625</c:v>
                </c:pt>
                <c:pt idx="22043">
                  <c:v>10.41015625</c:v>
                </c:pt>
                <c:pt idx="22044">
                  <c:v>10.41015625</c:v>
                </c:pt>
                <c:pt idx="22045">
                  <c:v>10.41015625</c:v>
                </c:pt>
                <c:pt idx="22046">
                  <c:v>10.41015625</c:v>
                </c:pt>
                <c:pt idx="22047">
                  <c:v>10.41015625</c:v>
                </c:pt>
                <c:pt idx="22048">
                  <c:v>10.41015625</c:v>
                </c:pt>
                <c:pt idx="22049">
                  <c:v>10.41015625</c:v>
                </c:pt>
                <c:pt idx="22050">
                  <c:v>10.41015625</c:v>
                </c:pt>
                <c:pt idx="22051">
                  <c:v>10.41015625</c:v>
                </c:pt>
                <c:pt idx="22052">
                  <c:v>10.41015625</c:v>
                </c:pt>
                <c:pt idx="22053">
                  <c:v>10.41015625</c:v>
                </c:pt>
                <c:pt idx="22054">
                  <c:v>10.41015625</c:v>
                </c:pt>
                <c:pt idx="22055">
                  <c:v>10.41015625</c:v>
                </c:pt>
                <c:pt idx="22056">
                  <c:v>10.41015625</c:v>
                </c:pt>
                <c:pt idx="22057">
                  <c:v>10.41015625</c:v>
                </c:pt>
                <c:pt idx="22058">
                  <c:v>10.41015625</c:v>
                </c:pt>
                <c:pt idx="22059">
                  <c:v>10.41015625</c:v>
                </c:pt>
                <c:pt idx="22060">
                  <c:v>10.41015625</c:v>
                </c:pt>
                <c:pt idx="22061">
                  <c:v>10.41015625</c:v>
                </c:pt>
                <c:pt idx="22062">
                  <c:v>10.41015625</c:v>
                </c:pt>
                <c:pt idx="22063">
                  <c:v>10.41015625</c:v>
                </c:pt>
                <c:pt idx="22064">
                  <c:v>10.41015625</c:v>
                </c:pt>
                <c:pt idx="22065">
                  <c:v>10.41015625</c:v>
                </c:pt>
                <c:pt idx="22066">
                  <c:v>10.41015625</c:v>
                </c:pt>
                <c:pt idx="22067">
                  <c:v>10.41015625</c:v>
                </c:pt>
                <c:pt idx="22068">
                  <c:v>10.41015625</c:v>
                </c:pt>
                <c:pt idx="22069">
                  <c:v>10.5859375</c:v>
                </c:pt>
                <c:pt idx="22070">
                  <c:v>10.5859375</c:v>
                </c:pt>
                <c:pt idx="22071">
                  <c:v>10.5859375</c:v>
                </c:pt>
                <c:pt idx="22072">
                  <c:v>10.5859375</c:v>
                </c:pt>
                <c:pt idx="22073">
                  <c:v>10.5859375</c:v>
                </c:pt>
                <c:pt idx="22074">
                  <c:v>10.5859375</c:v>
                </c:pt>
                <c:pt idx="22075">
                  <c:v>10.5859375</c:v>
                </c:pt>
                <c:pt idx="22076">
                  <c:v>10.5859375</c:v>
                </c:pt>
                <c:pt idx="22077">
                  <c:v>10.5859375</c:v>
                </c:pt>
                <c:pt idx="22078">
                  <c:v>10.5859375</c:v>
                </c:pt>
                <c:pt idx="22079">
                  <c:v>10.5859375</c:v>
                </c:pt>
                <c:pt idx="22080">
                  <c:v>10.5859375</c:v>
                </c:pt>
                <c:pt idx="22081">
                  <c:v>10.5859375</c:v>
                </c:pt>
                <c:pt idx="22082">
                  <c:v>10.5859375</c:v>
                </c:pt>
                <c:pt idx="22083">
                  <c:v>10.5859375</c:v>
                </c:pt>
                <c:pt idx="22084">
                  <c:v>10.5859375</c:v>
                </c:pt>
                <c:pt idx="22085">
                  <c:v>10.5859375</c:v>
                </c:pt>
                <c:pt idx="22086">
                  <c:v>10.5859375</c:v>
                </c:pt>
                <c:pt idx="22087">
                  <c:v>10.5859375</c:v>
                </c:pt>
                <c:pt idx="22088">
                  <c:v>10.5859375</c:v>
                </c:pt>
                <c:pt idx="22089">
                  <c:v>10.5859375</c:v>
                </c:pt>
                <c:pt idx="22090">
                  <c:v>10.5859375</c:v>
                </c:pt>
                <c:pt idx="22091">
                  <c:v>10.5859375</c:v>
                </c:pt>
                <c:pt idx="22092">
                  <c:v>10.5859375</c:v>
                </c:pt>
                <c:pt idx="22093">
                  <c:v>10.5859375</c:v>
                </c:pt>
                <c:pt idx="22094">
                  <c:v>10.5859375</c:v>
                </c:pt>
                <c:pt idx="22095">
                  <c:v>10.5859375</c:v>
                </c:pt>
                <c:pt idx="22096">
                  <c:v>10.5859375</c:v>
                </c:pt>
                <c:pt idx="22097">
                  <c:v>10.5859375</c:v>
                </c:pt>
                <c:pt idx="22098">
                  <c:v>10.5859375</c:v>
                </c:pt>
                <c:pt idx="22099">
                  <c:v>10.5859375</c:v>
                </c:pt>
                <c:pt idx="22100">
                  <c:v>10.5859375</c:v>
                </c:pt>
                <c:pt idx="22101">
                  <c:v>10.5859375</c:v>
                </c:pt>
                <c:pt idx="22102">
                  <c:v>10.5859375</c:v>
                </c:pt>
                <c:pt idx="22103">
                  <c:v>10.5859375</c:v>
                </c:pt>
                <c:pt idx="22104">
                  <c:v>10.5859375</c:v>
                </c:pt>
                <c:pt idx="22105">
                  <c:v>10.5859375</c:v>
                </c:pt>
                <c:pt idx="22106">
                  <c:v>10.5859375</c:v>
                </c:pt>
                <c:pt idx="22107">
                  <c:v>10.5859375</c:v>
                </c:pt>
                <c:pt idx="22108">
                  <c:v>10.5859375</c:v>
                </c:pt>
                <c:pt idx="22109">
                  <c:v>10.5859375</c:v>
                </c:pt>
                <c:pt idx="22110">
                  <c:v>10.5859375</c:v>
                </c:pt>
                <c:pt idx="22111">
                  <c:v>10.5859375</c:v>
                </c:pt>
                <c:pt idx="22112">
                  <c:v>10.5859375</c:v>
                </c:pt>
                <c:pt idx="22113">
                  <c:v>10.5859375</c:v>
                </c:pt>
                <c:pt idx="22114">
                  <c:v>10.5859375</c:v>
                </c:pt>
                <c:pt idx="22115">
                  <c:v>10.5859375</c:v>
                </c:pt>
                <c:pt idx="22116">
                  <c:v>10.5859375</c:v>
                </c:pt>
                <c:pt idx="22117">
                  <c:v>10.5859375</c:v>
                </c:pt>
                <c:pt idx="22118">
                  <c:v>10.5859375</c:v>
                </c:pt>
                <c:pt idx="22119">
                  <c:v>10.5859375</c:v>
                </c:pt>
                <c:pt idx="22120">
                  <c:v>10.5859375</c:v>
                </c:pt>
                <c:pt idx="22121">
                  <c:v>10.5859375</c:v>
                </c:pt>
                <c:pt idx="22122">
                  <c:v>10.5859375</c:v>
                </c:pt>
                <c:pt idx="22123">
                  <c:v>10.5859375</c:v>
                </c:pt>
                <c:pt idx="22124">
                  <c:v>10.5859375</c:v>
                </c:pt>
                <c:pt idx="22125">
                  <c:v>10.5859375</c:v>
                </c:pt>
                <c:pt idx="22126">
                  <c:v>10.5859375</c:v>
                </c:pt>
                <c:pt idx="22127">
                  <c:v>10.5859375</c:v>
                </c:pt>
                <c:pt idx="22128">
                  <c:v>10.5859375</c:v>
                </c:pt>
                <c:pt idx="22129">
                  <c:v>10.5859375</c:v>
                </c:pt>
                <c:pt idx="22130">
                  <c:v>10.5859375</c:v>
                </c:pt>
                <c:pt idx="22131">
                  <c:v>10.8046875</c:v>
                </c:pt>
                <c:pt idx="22132">
                  <c:v>10.8046875</c:v>
                </c:pt>
                <c:pt idx="22133">
                  <c:v>10.8046875</c:v>
                </c:pt>
                <c:pt idx="22134">
                  <c:v>10.8046875</c:v>
                </c:pt>
                <c:pt idx="22135">
                  <c:v>10.8046875</c:v>
                </c:pt>
                <c:pt idx="22136">
                  <c:v>10.8046875</c:v>
                </c:pt>
                <c:pt idx="22137">
                  <c:v>10.8046875</c:v>
                </c:pt>
                <c:pt idx="22138">
                  <c:v>10.8046875</c:v>
                </c:pt>
                <c:pt idx="22139">
                  <c:v>10.8046875</c:v>
                </c:pt>
                <c:pt idx="22140">
                  <c:v>10.8046875</c:v>
                </c:pt>
                <c:pt idx="22141">
                  <c:v>10.8046875</c:v>
                </c:pt>
                <c:pt idx="22142">
                  <c:v>10.8046875</c:v>
                </c:pt>
                <c:pt idx="22143">
                  <c:v>10.8046875</c:v>
                </c:pt>
                <c:pt idx="22144">
                  <c:v>10.8046875</c:v>
                </c:pt>
                <c:pt idx="22145">
                  <c:v>10.8046875</c:v>
                </c:pt>
                <c:pt idx="22146">
                  <c:v>10.8046875</c:v>
                </c:pt>
                <c:pt idx="22147">
                  <c:v>10.8046875</c:v>
                </c:pt>
                <c:pt idx="22148">
                  <c:v>10.8046875</c:v>
                </c:pt>
                <c:pt idx="22149">
                  <c:v>10.8046875</c:v>
                </c:pt>
                <c:pt idx="22150">
                  <c:v>10.8046875</c:v>
                </c:pt>
                <c:pt idx="22151">
                  <c:v>10.8046875</c:v>
                </c:pt>
                <c:pt idx="22152">
                  <c:v>10.8046875</c:v>
                </c:pt>
                <c:pt idx="22153">
                  <c:v>10.8046875</c:v>
                </c:pt>
                <c:pt idx="22154">
                  <c:v>10.8046875</c:v>
                </c:pt>
                <c:pt idx="22155">
                  <c:v>10.8046875</c:v>
                </c:pt>
                <c:pt idx="22156">
                  <c:v>10.8046875</c:v>
                </c:pt>
                <c:pt idx="22157">
                  <c:v>10.8046875</c:v>
                </c:pt>
                <c:pt idx="22158">
                  <c:v>10.8046875</c:v>
                </c:pt>
                <c:pt idx="22159">
                  <c:v>10.8046875</c:v>
                </c:pt>
                <c:pt idx="22160">
                  <c:v>10.8046875</c:v>
                </c:pt>
                <c:pt idx="22161">
                  <c:v>10.8046875</c:v>
                </c:pt>
                <c:pt idx="22162">
                  <c:v>10.8046875</c:v>
                </c:pt>
                <c:pt idx="22163">
                  <c:v>10.8046875</c:v>
                </c:pt>
                <c:pt idx="22164">
                  <c:v>10.8046875</c:v>
                </c:pt>
                <c:pt idx="22165">
                  <c:v>10.8046875</c:v>
                </c:pt>
                <c:pt idx="22166">
                  <c:v>10.8046875</c:v>
                </c:pt>
                <c:pt idx="22167">
                  <c:v>10.8046875</c:v>
                </c:pt>
                <c:pt idx="22168">
                  <c:v>10.8046875</c:v>
                </c:pt>
                <c:pt idx="22169">
                  <c:v>10.8046875</c:v>
                </c:pt>
                <c:pt idx="22170">
                  <c:v>10.8046875</c:v>
                </c:pt>
                <c:pt idx="22171">
                  <c:v>10.8046875</c:v>
                </c:pt>
                <c:pt idx="22172">
                  <c:v>10.8046875</c:v>
                </c:pt>
                <c:pt idx="22173">
                  <c:v>10.8046875</c:v>
                </c:pt>
                <c:pt idx="22174">
                  <c:v>10.8046875</c:v>
                </c:pt>
                <c:pt idx="22175">
                  <c:v>10.8046875</c:v>
                </c:pt>
                <c:pt idx="22176">
                  <c:v>10.8046875</c:v>
                </c:pt>
                <c:pt idx="22177">
                  <c:v>10.8046875</c:v>
                </c:pt>
                <c:pt idx="22178">
                  <c:v>10.8046875</c:v>
                </c:pt>
                <c:pt idx="22179">
                  <c:v>10.8046875</c:v>
                </c:pt>
                <c:pt idx="22180">
                  <c:v>10.8046875</c:v>
                </c:pt>
                <c:pt idx="22181">
                  <c:v>10.8046875</c:v>
                </c:pt>
                <c:pt idx="22182">
                  <c:v>10.8046875</c:v>
                </c:pt>
                <c:pt idx="22183">
                  <c:v>10.8046875</c:v>
                </c:pt>
                <c:pt idx="22184">
                  <c:v>10.8046875</c:v>
                </c:pt>
                <c:pt idx="22185">
                  <c:v>10.8046875</c:v>
                </c:pt>
                <c:pt idx="22186">
                  <c:v>10.8046875</c:v>
                </c:pt>
                <c:pt idx="22187">
                  <c:v>10.8046875</c:v>
                </c:pt>
                <c:pt idx="22188">
                  <c:v>10.8046875</c:v>
                </c:pt>
                <c:pt idx="22189">
                  <c:v>10.8046875</c:v>
                </c:pt>
                <c:pt idx="22190">
                  <c:v>10.8046875</c:v>
                </c:pt>
                <c:pt idx="22191">
                  <c:v>10.8046875</c:v>
                </c:pt>
                <c:pt idx="22192">
                  <c:v>10.85546875</c:v>
                </c:pt>
                <c:pt idx="22193">
                  <c:v>10.85546875</c:v>
                </c:pt>
                <c:pt idx="22194">
                  <c:v>10.85546875</c:v>
                </c:pt>
                <c:pt idx="22195">
                  <c:v>10.85546875</c:v>
                </c:pt>
                <c:pt idx="22196">
                  <c:v>10.85546875</c:v>
                </c:pt>
                <c:pt idx="22197">
                  <c:v>10.85546875</c:v>
                </c:pt>
                <c:pt idx="22198">
                  <c:v>10.85546875</c:v>
                </c:pt>
                <c:pt idx="22199">
                  <c:v>10.85546875</c:v>
                </c:pt>
                <c:pt idx="22200">
                  <c:v>10.85546875</c:v>
                </c:pt>
                <c:pt idx="22201">
                  <c:v>10.85546875</c:v>
                </c:pt>
                <c:pt idx="22202">
                  <c:v>10.85546875</c:v>
                </c:pt>
                <c:pt idx="22203">
                  <c:v>10.85546875</c:v>
                </c:pt>
                <c:pt idx="22204">
                  <c:v>10.85546875</c:v>
                </c:pt>
                <c:pt idx="22205">
                  <c:v>10.85546875</c:v>
                </c:pt>
                <c:pt idx="22206">
                  <c:v>10.85546875</c:v>
                </c:pt>
                <c:pt idx="22207">
                  <c:v>10.85546875</c:v>
                </c:pt>
                <c:pt idx="22208">
                  <c:v>10.85546875</c:v>
                </c:pt>
                <c:pt idx="22209">
                  <c:v>10.85546875</c:v>
                </c:pt>
                <c:pt idx="22210">
                  <c:v>10.85546875</c:v>
                </c:pt>
                <c:pt idx="22211">
                  <c:v>10.85546875</c:v>
                </c:pt>
                <c:pt idx="22212">
                  <c:v>10.85546875</c:v>
                </c:pt>
                <c:pt idx="22213">
                  <c:v>10.85546875</c:v>
                </c:pt>
                <c:pt idx="22214">
                  <c:v>10.85546875</c:v>
                </c:pt>
                <c:pt idx="22215">
                  <c:v>10.85546875</c:v>
                </c:pt>
                <c:pt idx="22216">
                  <c:v>10.85546875</c:v>
                </c:pt>
                <c:pt idx="22217">
                  <c:v>10.85546875</c:v>
                </c:pt>
                <c:pt idx="22218">
                  <c:v>10.85546875</c:v>
                </c:pt>
                <c:pt idx="22219">
                  <c:v>10.85546875</c:v>
                </c:pt>
                <c:pt idx="22220">
                  <c:v>10.85546875</c:v>
                </c:pt>
                <c:pt idx="22221">
                  <c:v>10.85546875</c:v>
                </c:pt>
                <c:pt idx="22222">
                  <c:v>10.85546875</c:v>
                </c:pt>
                <c:pt idx="22223">
                  <c:v>10.85546875</c:v>
                </c:pt>
                <c:pt idx="22224">
                  <c:v>10.85546875</c:v>
                </c:pt>
                <c:pt idx="22225">
                  <c:v>10.85546875</c:v>
                </c:pt>
                <c:pt idx="22226">
                  <c:v>10.85546875</c:v>
                </c:pt>
                <c:pt idx="22227">
                  <c:v>10.85546875</c:v>
                </c:pt>
                <c:pt idx="22228">
                  <c:v>10.85546875</c:v>
                </c:pt>
                <c:pt idx="22229">
                  <c:v>10.85546875</c:v>
                </c:pt>
                <c:pt idx="22230">
                  <c:v>10.85546875</c:v>
                </c:pt>
                <c:pt idx="22231">
                  <c:v>10.85546875</c:v>
                </c:pt>
                <c:pt idx="22232">
                  <c:v>10.85546875</c:v>
                </c:pt>
                <c:pt idx="22233">
                  <c:v>10.85546875</c:v>
                </c:pt>
                <c:pt idx="22234">
                  <c:v>10.85546875</c:v>
                </c:pt>
                <c:pt idx="22235">
                  <c:v>10.85546875</c:v>
                </c:pt>
                <c:pt idx="22236">
                  <c:v>10.85546875</c:v>
                </c:pt>
                <c:pt idx="22237">
                  <c:v>10.85546875</c:v>
                </c:pt>
                <c:pt idx="22238">
                  <c:v>10.85546875</c:v>
                </c:pt>
                <c:pt idx="22239">
                  <c:v>10.85546875</c:v>
                </c:pt>
                <c:pt idx="22240">
                  <c:v>10.85546875</c:v>
                </c:pt>
                <c:pt idx="22241">
                  <c:v>10.85546875</c:v>
                </c:pt>
                <c:pt idx="22242">
                  <c:v>10.85546875</c:v>
                </c:pt>
                <c:pt idx="22243">
                  <c:v>10.85546875</c:v>
                </c:pt>
                <c:pt idx="22244">
                  <c:v>10.85546875</c:v>
                </c:pt>
                <c:pt idx="22245">
                  <c:v>10.85546875</c:v>
                </c:pt>
                <c:pt idx="22246">
                  <c:v>10.85546875</c:v>
                </c:pt>
                <c:pt idx="22247">
                  <c:v>10.85546875</c:v>
                </c:pt>
                <c:pt idx="22248">
                  <c:v>10.85546875</c:v>
                </c:pt>
                <c:pt idx="22249">
                  <c:v>10.85546875</c:v>
                </c:pt>
                <c:pt idx="22250">
                  <c:v>10.85546875</c:v>
                </c:pt>
                <c:pt idx="22251">
                  <c:v>10.85546875</c:v>
                </c:pt>
                <c:pt idx="22252">
                  <c:v>10.85546875</c:v>
                </c:pt>
                <c:pt idx="22253">
                  <c:v>10.85546875</c:v>
                </c:pt>
                <c:pt idx="22254">
                  <c:v>10.85546875</c:v>
                </c:pt>
                <c:pt idx="22255">
                  <c:v>10.85546875</c:v>
                </c:pt>
                <c:pt idx="22256">
                  <c:v>10.85546875</c:v>
                </c:pt>
                <c:pt idx="22257">
                  <c:v>10.85546875</c:v>
                </c:pt>
                <c:pt idx="22258">
                  <c:v>10.85546875</c:v>
                </c:pt>
                <c:pt idx="22259">
                  <c:v>10.85546875</c:v>
                </c:pt>
                <c:pt idx="22260">
                  <c:v>10.85546875</c:v>
                </c:pt>
                <c:pt idx="22261">
                  <c:v>10.85546875</c:v>
                </c:pt>
                <c:pt idx="22262">
                  <c:v>10.85546875</c:v>
                </c:pt>
                <c:pt idx="22263">
                  <c:v>10.85546875</c:v>
                </c:pt>
                <c:pt idx="22264">
                  <c:v>10.85546875</c:v>
                </c:pt>
                <c:pt idx="22265">
                  <c:v>10.85546875</c:v>
                </c:pt>
                <c:pt idx="22266">
                  <c:v>10.85546875</c:v>
                </c:pt>
                <c:pt idx="22267">
                  <c:v>10.85546875</c:v>
                </c:pt>
                <c:pt idx="22268">
                  <c:v>10.85546875</c:v>
                </c:pt>
                <c:pt idx="22269">
                  <c:v>10.85546875</c:v>
                </c:pt>
                <c:pt idx="22270">
                  <c:v>10.85546875</c:v>
                </c:pt>
                <c:pt idx="22271">
                  <c:v>10.85546875</c:v>
                </c:pt>
                <c:pt idx="22272">
                  <c:v>10.85546875</c:v>
                </c:pt>
                <c:pt idx="22273">
                  <c:v>10.85546875</c:v>
                </c:pt>
                <c:pt idx="22274">
                  <c:v>10.85546875</c:v>
                </c:pt>
                <c:pt idx="22275">
                  <c:v>10.85546875</c:v>
                </c:pt>
                <c:pt idx="22276">
                  <c:v>10.85546875</c:v>
                </c:pt>
                <c:pt idx="22277">
                  <c:v>10.86328125</c:v>
                </c:pt>
                <c:pt idx="22278">
                  <c:v>10.86328125</c:v>
                </c:pt>
                <c:pt idx="22279">
                  <c:v>10.86328125</c:v>
                </c:pt>
                <c:pt idx="22280">
                  <c:v>10.86328125</c:v>
                </c:pt>
                <c:pt idx="22281">
                  <c:v>10.86328125</c:v>
                </c:pt>
                <c:pt idx="22282">
                  <c:v>10.86328125</c:v>
                </c:pt>
                <c:pt idx="22283">
                  <c:v>10.86328125</c:v>
                </c:pt>
                <c:pt idx="22284">
                  <c:v>10.86328125</c:v>
                </c:pt>
                <c:pt idx="22285">
                  <c:v>10.86328125</c:v>
                </c:pt>
                <c:pt idx="22286">
                  <c:v>10.86328125</c:v>
                </c:pt>
                <c:pt idx="22287">
                  <c:v>10.86328125</c:v>
                </c:pt>
                <c:pt idx="22288">
                  <c:v>10.86328125</c:v>
                </c:pt>
                <c:pt idx="22289">
                  <c:v>10.86328125</c:v>
                </c:pt>
                <c:pt idx="22290">
                  <c:v>10.86328125</c:v>
                </c:pt>
                <c:pt idx="22291">
                  <c:v>10.86328125</c:v>
                </c:pt>
                <c:pt idx="22292">
                  <c:v>10.86328125</c:v>
                </c:pt>
                <c:pt idx="22293">
                  <c:v>10.86328125</c:v>
                </c:pt>
                <c:pt idx="22294">
                  <c:v>10.86328125</c:v>
                </c:pt>
                <c:pt idx="22295">
                  <c:v>10.86328125</c:v>
                </c:pt>
                <c:pt idx="22296">
                  <c:v>10.86328125</c:v>
                </c:pt>
                <c:pt idx="22297">
                  <c:v>10.86328125</c:v>
                </c:pt>
                <c:pt idx="22298">
                  <c:v>10.86328125</c:v>
                </c:pt>
                <c:pt idx="22299">
                  <c:v>10.86328125</c:v>
                </c:pt>
                <c:pt idx="22300">
                  <c:v>10.86328125</c:v>
                </c:pt>
                <c:pt idx="22301">
                  <c:v>10.86328125</c:v>
                </c:pt>
                <c:pt idx="22302">
                  <c:v>10.86328125</c:v>
                </c:pt>
                <c:pt idx="22303">
                  <c:v>10.86328125</c:v>
                </c:pt>
                <c:pt idx="22304">
                  <c:v>10.86328125</c:v>
                </c:pt>
                <c:pt idx="22305">
                  <c:v>10.86328125</c:v>
                </c:pt>
                <c:pt idx="22306">
                  <c:v>10.86328125</c:v>
                </c:pt>
                <c:pt idx="22307">
                  <c:v>10.86328125</c:v>
                </c:pt>
                <c:pt idx="22308">
                  <c:v>10.86328125</c:v>
                </c:pt>
                <c:pt idx="22309">
                  <c:v>10.86328125</c:v>
                </c:pt>
                <c:pt idx="22310">
                  <c:v>10.86328125</c:v>
                </c:pt>
                <c:pt idx="22311">
                  <c:v>10.86328125</c:v>
                </c:pt>
                <c:pt idx="22312">
                  <c:v>10.86328125</c:v>
                </c:pt>
                <c:pt idx="22313">
                  <c:v>10.86328125</c:v>
                </c:pt>
                <c:pt idx="22314">
                  <c:v>10.86328125</c:v>
                </c:pt>
                <c:pt idx="22315">
                  <c:v>10.86328125</c:v>
                </c:pt>
                <c:pt idx="22316">
                  <c:v>10.86328125</c:v>
                </c:pt>
                <c:pt idx="22317">
                  <c:v>10.86328125</c:v>
                </c:pt>
                <c:pt idx="22318">
                  <c:v>10.86328125</c:v>
                </c:pt>
                <c:pt idx="22319">
                  <c:v>10.86328125</c:v>
                </c:pt>
                <c:pt idx="22320">
                  <c:v>10.86328125</c:v>
                </c:pt>
                <c:pt idx="22321">
                  <c:v>10.86328125</c:v>
                </c:pt>
                <c:pt idx="22322">
                  <c:v>10.86328125</c:v>
                </c:pt>
                <c:pt idx="22323">
                  <c:v>10.86328125</c:v>
                </c:pt>
                <c:pt idx="22324">
                  <c:v>10.86328125</c:v>
                </c:pt>
                <c:pt idx="22325">
                  <c:v>10.86328125</c:v>
                </c:pt>
                <c:pt idx="22326">
                  <c:v>10.86328125</c:v>
                </c:pt>
                <c:pt idx="22327">
                  <c:v>10.86328125</c:v>
                </c:pt>
                <c:pt idx="22328">
                  <c:v>10.86328125</c:v>
                </c:pt>
                <c:pt idx="22329">
                  <c:v>10.86328125</c:v>
                </c:pt>
                <c:pt idx="22330">
                  <c:v>10.86328125</c:v>
                </c:pt>
                <c:pt idx="22331">
                  <c:v>10.86328125</c:v>
                </c:pt>
                <c:pt idx="22332">
                  <c:v>10.86328125</c:v>
                </c:pt>
                <c:pt idx="22333">
                  <c:v>10.86328125</c:v>
                </c:pt>
                <c:pt idx="22334">
                  <c:v>10.86328125</c:v>
                </c:pt>
                <c:pt idx="22335">
                  <c:v>10.86328125</c:v>
                </c:pt>
                <c:pt idx="22336">
                  <c:v>10.86328125</c:v>
                </c:pt>
                <c:pt idx="22337">
                  <c:v>10.86328125</c:v>
                </c:pt>
                <c:pt idx="22338">
                  <c:v>10.86328125</c:v>
                </c:pt>
                <c:pt idx="22339">
                  <c:v>10.86328125</c:v>
                </c:pt>
                <c:pt idx="22340">
                  <c:v>10.86328125</c:v>
                </c:pt>
                <c:pt idx="22341">
                  <c:v>10.86328125</c:v>
                </c:pt>
                <c:pt idx="22342">
                  <c:v>10.86328125</c:v>
                </c:pt>
                <c:pt idx="22343">
                  <c:v>10.86328125</c:v>
                </c:pt>
                <c:pt idx="22344">
                  <c:v>10.86328125</c:v>
                </c:pt>
                <c:pt idx="22345">
                  <c:v>10.86328125</c:v>
                </c:pt>
                <c:pt idx="22346">
                  <c:v>10.86328125</c:v>
                </c:pt>
                <c:pt idx="22347">
                  <c:v>10.86328125</c:v>
                </c:pt>
                <c:pt idx="22348">
                  <c:v>10.86328125</c:v>
                </c:pt>
                <c:pt idx="22349">
                  <c:v>10.86328125</c:v>
                </c:pt>
                <c:pt idx="22350">
                  <c:v>10.86328125</c:v>
                </c:pt>
                <c:pt idx="22351">
                  <c:v>10.86328125</c:v>
                </c:pt>
                <c:pt idx="22352">
                  <c:v>10.86328125</c:v>
                </c:pt>
                <c:pt idx="22353">
                  <c:v>10.86328125</c:v>
                </c:pt>
                <c:pt idx="22354">
                  <c:v>10.86328125</c:v>
                </c:pt>
                <c:pt idx="22355">
                  <c:v>10.86328125</c:v>
                </c:pt>
                <c:pt idx="22356">
                  <c:v>10.86328125</c:v>
                </c:pt>
                <c:pt idx="22357">
                  <c:v>10.86328125</c:v>
                </c:pt>
                <c:pt idx="22358">
                  <c:v>10.86328125</c:v>
                </c:pt>
                <c:pt idx="22359">
                  <c:v>10.86328125</c:v>
                </c:pt>
                <c:pt idx="22360">
                  <c:v>10.86328125</c:v>
                </c:pt>
                <c:pt idx="22361">
                  <c:v>10.86328125</c:v>
                </c:pt>
                <c:pt idx="22362">
                  <c:v>10.86328125</c:v>
                </c:pt>
                <c:pt idx="22363">
                  <c:v>10.86328125</c:v>
                </c:pt>
                <c:pt idx="22364">
                  <c:v>10.86328125</c:v>
                </c:pt>
                <c:pt idx="22365">
                  <c:v>10.86328125</c:v>
                </c:pt>
                <c:pt idx="22366">
                  <c:v>10.86328125</c:v>
                </c:pt>
                <c:pt idx="22367">
                  <c:v>10.86328125</c:v>
                </c:pt>
                <c:pt idx="22368">
                  <c:v>10.86328125</c:v>
                </c:pt>
                <c:pt idx="22369">
                  <c:v>10.86328125</c:v>
                </c:pt>
                <c:pt idx="22370">
                  <c:v>10.86328125</c:v>
                </c:pt>
                <c:pt idx="22371">
                  <c:v>10.86328125</c:v>
                </c:pt>
                <c:pt idx="22372">
                  <c:v>10.86328125</c:v>
                </c:pt>
                <c:pt idx="22373">
                  <c:v>10.86328125</c:v>
                </c:pt>
                <c:pt idx="22374">
                  <c:v>10.86328125</c:v>
                </c:pt>
                <c:pt idx="22375">
                  <c:v>10.86328125</c:v>
                </c:pt>
                <c:pt idx="22376">
                  <c:v>10.86328125</c:v>
                </c:pt>
                <c:pt idx="22377">
                  <c:v>10.86328125</c:v>
                </c:pt>
                <c:pt idx="22378">
                  <c:v>10.86328125</c:v>
                </c:pt>
                <c:pt idx="22379">
                  <c:v>10.86328125</c:v>
                </c:pt>
                <c:pt idx="22380">
                  <c:v>10.86328125</c:v>
                </c:pt>
                <c:pt idx="22381">
                  <c:v>10.86328125</c:v>
                </c:pt>
                <c:pt idx="22382">
                  <c:v>10.86328125</c:v>
                </c:pt>
                <c:pt idx="22383">
                  <c:v>10.86328125</c:v>
                </c:pt>
                <c:pt idx="22384">
                  <c:v>10.86328125</c:v>
                </c:pt>
                <c:pt idx="22385">
                  <c:v>10.86328125</c:v>
                </c:pt>
                <c:pt idx="22386">
                  <c:v>10.86328125</c:v>
                </c:pt>
                <c:pt idx="22387">
                  <c:v>10.86328125</c:v>
                </c:pt>
                <c:pt idx="22388">
                  <c:v>10.86328125</c:v>
                </c:pt>
                <c:pt idx="22389">
                  <c:v>10.86328125</c:v>
                </c:pt>
                <c:pt idx="22390">
                  <c:v>10.86328125</c:v>
                </c:pt>
                <c:pt idx="22391">
                  <c:v>10.86328125</c:v>
                </c:pt>
                <c:pt idx="22392">
                  <c:v>10.86328125</c:v>
                </c:pt>
                <c:pt idx="22393">
                  <c:v>10.86328125</c:v>
                </c:pt>
                <c:pt idx="22394">
                  <c:v>10.86328125</c:v>
                </c:pt>
                <c:pt idx="22395">
                  <c:v>10.86328125</c:v>
                </c:pt>
                <c:pt idx="22396">
                  <c:v>10.86328125</c:v>
                </c:pt>
                <c:pt idx="22397">
                  <c:v>10.86328125</c:v>
                </c:pt>
                <c:pt idx="22398">
                  <c:v>10.86328125</c:v>
                </c:pt>
                <c:pt idx="22399">
                  <c:v>10.86328125</c:v>
                </c:pt>
                <c:pt idx="22400">
                  <c:v>10.86328125</c:v>
                </c:pt>
                <c:pt idx="22401">
                  <c:v>10.86328125</c:v>
                </c:pt>
                <c:pt idx="22402">
                  <c:v>10.86328125</c:v>
                </c:pt>
                <c:pt idx="22403">
                  <c:v>10.86328125</c:v>
                </c:pt>
                <c:pt idx="22404">
                  <c:v>10.86328125</c:v>
                </c:pt>
                <c:pt idx="22405">
                  <c:v>10.86328125</c:v>
                </c:pt>
                <c:pt idx="22406">
                  <c:v>10.86328125</c:v>
                </c:pt>
                <c:pt idx="22407">
                  <c:v>10.86328125</c:v>
                </c:pt>
                <c:pt idx="22408">
                  <c:v>10.86328125</c:v>
                </c:pt>
                <c:pt idx="22409">
                  <c:v>10.86328125</c:v>
                </c:pt>
                <c:pt idx="22410">
                  <c:v>10.86328125</c:v>
                </c:pt>
                <c:pt idx="22411">
                  <c:v>10.86328125</c:v>
                </c:pt>
                <c:pt idx="22412">
                  <c:v>10.86328125</c:v>
                </c:pt>
                <c:pt idx="22413">
                  <c:v>10.86328125</c:v>
                </c:pt>
                <c:pt idx="22414">
                  <c:v>10.86328125</c:v>
                </c:pt>
                <c:pt idx="22415">
                  <c:v>10.86328125</c:v>
                </c:pt>
                <c:pt idx="22416">
                  <c:v>10.86328125</c:v>
                </c:pt>
                <c:pt idx="22417">
                  <c:v>10.86328125</c:v>
                </c:pt>
                <c:pt idx="22418">
                  <c:v>11.23828125</c:v>
                </c:pt>
                <c:pt idx="22419">
                  <c:v>11.23828125</c:v>
                </c:pt>
                <c:pt idx="22420">
                  <c:v>11.23828125</c:v>
                </c:pt>
                <c:pt idx="22421">
                  <c:v>11.23828125</c:v>
                </c:pt>
                <c:pt idx="22422">
                  <c:v>11.23828125</c:v>
                </c:pt>
                <c:pt idx="22423">
                  <c:v>11.23828125</c:v>
                </c:pt>
                <c:pt idx="22424">
                  <c:v>11.23828125</c:v>
                </c:pt>
                <c:pt idx="22425">
                  <c:v>11.23828125</c:v>
                </c:pt>
                <c:pt idx="22426">
                  <c:v>11.23828125</c:v>
                </c:pt>
                <c:pt idx="22427">
                  <c:v>11.23828125</c:v>
                </c:pt>
                <c:pt idx="22428">
                  <c:v>11.23828125</c:v>
                </c:pt>
                <c:pt idx="22429">
                  <c:v>11.23828125</c:v>
                </c:pt>
                <c:pt idx="22430">
                  <c:v>11.23828125</c:v>
                </c:pt>
                <c:pt idx="22431">
                  <c:v>11.23828125</c:v>
                </c:pt>
                <c:pt idx="22432">
                  <c:v>11.23828125</c:v>
                </c:pt>
                <c:pt idx="22433">
                  <c:v>11.23828125</c:v>
                </c:pt>
                <c:pt idx="22434">
                  <c:v>11.23828125</c:v>
                </c:pt>
                <c:pt idx="22435">
                  <c:v>11.23828125</c:v>
                </c:pt>
                <c:pt idx="22436">
                  <c:v>11.23828125</c:v>
                </c:pt>
                <c:pt idx="22437">
                  <c:v>11.23828125</c:v>
                </c:pt>
                <c:pt idx="22438">
                  <c:v>11.23828125</c:v>
                </c:pt>
                <c:pt idx="22439">
                  <c:v>11.23828125</c:v>
                </c:pt>
                <c:pt idx="22440">
                  <c:v>11.23828125</c:v>
                </c:pt>
                <c:pt idx="22441">
                  <c:v>11.23828125</c:v>
                </c:pt>
                <c:pt idx="22442">
                  <c:v>11.23828125</c:v>
                </c:pt>
                <c:pt idx="22443">
                  <c:v>11.23828125</c:v>
                </c:pt>
                <c:pt idx="22444">
                  <c:v>11.23828125</c:v>
                </c:pt>
                <c:pt idx="22445">
                  <c:v>11.23828125</c:v>
                </c:pt>
                <c:pt idx="22446">
                  <c:v>11.23828125</c:v>
                </c:pt>
                <c:pt idx="22447">
                  <c:v>11.23828125</c:v>
                </c:pt>
                <c:pt idx="22448">
                  <c:v>11.23828125</c:v>
                </c:pt>
                <c:pt idx="22449">
                  <c:v>11.23828125</c:v>
                </c:pt>
                <c:pt idx="22450">
                  <c:v>11.23828125</c:v>
                </c:pt>
                <c:pt idx="22451">
                  <c:v>11.23828125</c:v>
                </c:pt>
                <c:pt idx="22452">
                  <c:v>11.23828125</c:v>
                </c:pt>
                <c:pt idx="22453">
                  <c:v>11.23828125</c:v>
                </c:pt>
                <c:pt idx="22454">
                  <c:v>11.23828125</c:v>
                </c:pt>
                <c:pt idx="22455">
                  <c:v>11.23828125</c:v>
                </c:pt>
                <c:pt idx="22456">
                  <c:v>11.23828125</c:v>
                </c:pt>
                <c:pt idx="22457">
                  <c:v>11.23828125</c:v>
                </c:pt>
                <c:pt idx="22458">
                  <c:v>11.23828125</c:v>
                </c:pt>
                <c:pt idx="22459">
                  <c:v>11.23828125</c:v>
                </c:pt>
                <c:pt idx="22460">
                  <c:v>11.23828125</c:v>
                </c:pt>
                <c:pt idx="22461">
                  <c:v>11.23828125</c:v>
                </c:pt>
                <c:pt idx="22462">
                  <c:v>11.23828125</c:v>
                </c:pt>
                <c:pt idx="22463">
                  <c:v>11.23828125</c:v>
                </c:pt>
                <c:pt idx="22464">
                  <c:v>11.23828125</c:v>
                </c:pt>
                <c:pt idx="22465">
                  <c:v>11.23828125</c:v>
                </c:pt>
                <c:pt idx="22466">
                  <c:v>11.23828125</c:v>
                </c:pt>
                <c:pt idx="22467">
                  <c:v>11.23828125</c:v>
                </c:pt>
                <c:pt idx="22468">
                  <c:v>11.23828125</c:v>
                </c:pt>
                <c:pt idx="22469">
                  <c:v>11.23828125</c:v>
                </c:pt>
                <c:pt idx="22470">
                  <c:v>11.23828125</c:v>
                </c:pt>
                <c:pt idx="22471">
                  <c:v>11.23828125</c:v>
                </c:pt>
                <c:pt idx="22472">
                  <c:v>11.23828125</c:v>
                </c:pt>
                <c:pt idx="22473">
                  <c:v>11.23828125</c:v>
                </c:pt>
                <c:pt idx="22474">
                  <c:v>11.23828125</c:v>
                </c:pt>
                <c:pt idx="22475">
                  <c:v>11.23828125</c:v>
                </c:pt>
                <c:pt idx="22476">
                  <c:v>11.23828125</c:v>
                </c:pt>
                <c:pt idx="22477">
                  <c:v>11.23828125</c:v>
                </c:pt>
                <c:pt idx="22478">
                  <c:v>11.23828125</c:v>
                </c:pt>
                <c:pt idx="22479">
                  <c:v>11.23828125</c:v>
                </c:pt>
                <c:pt idx="22480">
                  <c:v>11.23828125</c:v>
                </c:pt>
                <c:pt idx="22481">
                  <c:v>11.23828125</c:v>
                </c:pt>
                <c:pt idx="22482">
                  <c:v>11.23828125</c:v>
                </c:pt>
                <c:pt idx="22483">
                  <c:v>11.23828125</c:v>
                </c:pt>
                <c:pt idx="22484">
                  <c:v>11.23828125</c:v>
                </c:pt>
                <c:pt idx="22485">
                  <c:v>11.23828125</c:v>
                </c:pt>
                <c:pt idx="22486">
                  <c:v>11.23828125</c:v>
                </c:pt>
                <c:pt idx="22487">
                  <c:v>11.23828125</c:v>
                </c:pt>
                <c:pt idx="22488">
                  <c:v>11.23828125</c:v>
                </c:pt>
                <c:pt idx="22489">
                  <c:v>11.23828125</c:v>
                </c:pt>
                <c:pt idx="22490">
                  <c:v>11.23828125</c:v>
                </c:pt>
                <c:pt idx="22491">
                  <c:v>11.23828125</c:v>
                </c:pt>
                <c:pt idx="22492">
                  <c:v>11.23828125</c:v>
                </c:pt>
                <c:pt idx="22493">
                  <c:v>11.23828125</c:v>
                </c:pt>
                <c:pt idx="22494">
                  <c:v>11.23828125</c:v>
                </c:pt>
                <c:pt idx="22495">
                  <c:v>11.23828125</c:v>
                </c:pt>
                <c:pt idx="22496">
                  <c:v>11.30859375</c:v>
                </c:pt>
                <c:pt idx="22497">
                  <c:v>11.30859375</c:v>
                </c:pt>
                <c:pt idx="22498">
                  <c:v>11.30859375</c:v>
                </c:pt>
                <c:pt idx="22499">
                  <c:v>11.30859375</c:v>
                </c:pt>
                <c:pt idx="22500">
                  <c:v>11.30859375</c:v>
                </c:pt>
                <c:pt idx="22501">
                  <c:v>11.30859375</c:v>
                </c:pt>
                <c:pt idx="22502">
                  <c:v>11.30859375</c:v>
                </c:pt>
                <c:pt idx="22503">
                  <c:v>11.30859375</c:v>
                </c:pt>
                <c:pt idx="22504">
                  <c:v>11.30859375</c:v>
                </c:pt>
                <c:pt idx="22505">
                  <c:v>11.30859375</c:v>
                </c:pt>
                <c:pt idx="22506">
                  <c:v>11.30859375</c:v>
                </c:pt>
                <c:pt idx="22507">
                  <c:v>11.30859375</c:v>
                </c:pt>
                <c:pt idx="22508">
                  <c:v>11.30859375</c:v>
                </c:pt>
                <c:pt idx="22509">
                  <c:v>11.30859375</c:v>
                </c:pt>
                <c:pt idx="22510">
                  <c:v>11.30859375</c:v>
                </c:pt>
                <c:pt idx="22511">
                  <c:v>11.30859375</c:v>
                </c:pt>
                <c:pt idx="22512">
                  <c:v>11.30859375</c:v>
                </c:pt>
                <c:pt idx="22513">
                  <c:v>11.30859375</c:v>
                </c:pt>
                <c:pt idx="22514">
                  <c:v>11.30859375</c:v>
                </c:pt>
                <c:pt idx="22515">
                  <c:v>11.30859375</c:v>
                </c:pt>
                <c:pt idx="22516">
                  <c:v>11.30859375</c:v>
                </c:pt>
                <c:pt idx="22517">
                  <c:v>11.30859375</c:v>
                </c:pt>
                <c:pt idx="22518">
                  <c:v>11.30859375</c:v>
                </c:pt>
                <c:pt idx="22519">
                  <c:v>11.30859375</c:v>
                </c:pt>
                <c:pt idx="22520">
                  <c:v>11.30859375</c:v>
                </c:pt>
                <c:pt idx="22521">
                  <c:v>11.30859375</c:v>
                </c:pt>
                <c:pt idx="22522">
                  <c:v>11.30859375</c:v>
                </c:pt>
                <c:pt idx="22523">
                  <c:v>11.30859375</c:v>
                </c:pt>
                <c:pt idx="22524">
                  <c:v>11.30859375</c:v>
                </c:pt>
                <c:pt idx="22525">
                  <c:v>11.30859375</c:v>
                </c:pt>
                <c:pt idx="22526">
                  <c:v>11.30859375</c:v>
                </c:pt>
                <c:pt idx="22527">
                  <c:v>11.30859375</c:v>
                </c:pt>
                <c:pt idx="22528">
                  <c:v>11.30859375</c:v>
                </c:pt>
                <c:pt idx="22529">
                  <c:v>11.30859375</c:v>
                </c:pt>
                <c:pt idx="22530">
                  <c:v>11.30859375</c:v>
                </c:pt>
                <c:pt idx="22531">
                  <c:v>11.30859375</c:v>
                </c:pt>
                <c:pt idx="22532">
                  <c:v>11.30859375</c:v>
                </c:pt>
                <c:pt idx="22533">
                  <c:v>11.30859375</c:v>
                </c:pt>
                <c:pt idx="22534">
                  <c:v>11.30859375</c:v>
                </c:pt>
                <c:pt idx="22535">
                  <c:v>11.30859375</c:v>
                </c:pt>
                <c:pt idx="22536">
                  <c:v>11.30859375</c:v>
                </c:pt>
                <c:pt idx="22537">
                  <c:v>11.30859375</c:v>
                </c:pt>
                <c:pt idx="22538">
                  <c:v>11.30859375</c:v>
                </c:pt>
                <c:pt idx="22539">
                  <c:v>11.30859375</c:v>
                </c:pt>
                <c:pt idx="22540">
                  <c:v>11.30859375</c:v>
                </c:pt>
                <c:pt idx="22541">
                  <c:v>11.30859375</c:v>
                </c:pt>
                <c:pt idx="22542">
                  <c:v>11.30859375</c:v>
                </c:pt>
                <c:pt idx="22543">
                  <c:v>11.30859375</c:v>
                </c:pt>
                <c:pt idx="22544">
                  <c:v>11.30859375</c:v>
                </c:pt>
                <c:pt idx="22545">
                  <c:v>11.30859375</c:v>
                </c:pt>
                <c:pt idx="22546">
                  <c:v>11.30859375</c:v>
                </c:pt>
                <c:pt idx="22547">
                  <c:v>11.30859375</c:v>
                </c:pt>
                <c:pt idx="22548">
                  <c:v>11.30859375</c:v>
                </c:pt>
                <c:pt idx="22549">
                  <c:v>11.30859375</c:v>
                </c:pt>
                <c:pt idx="22550">
                  <c:v>11.30859375</c:v>
                </c:pt>
                <c:pt idx="22551">
                  <c:v>11.30859375</c:v>
                </c:pt>
                <c:pt idx="22552">
                  <c:v>11.30859375</c:v>
                </c:pt>
                <c:pt idx="22553">
                  <c:v>11.30859375</c:v>
                </c:pt>
                <c:pt idx="22554">
                  <c:v>11.30859375</c:v>
                </c:pt>
                <c:pt idx="22555">
                  <c:v>11.30859375</c:v>
                </c:pt>
                <c:pt idx="22556">
                  <c:v>11.30859375</c:v>
                </c:pt>
                <c:pt idx="22557">
                  <c:v>11.30859375</c:v>
                </c:pt>
                <c:pt idx="22558">
                  <c:v>11.30859375</c:v>
                </c:pt>
                <c:pt idx="22559">
                  <c:v>11.30859375</c:v>
                </c:pt>
                <c:pt idx="22560">
                  <c:v>11.30859375</c:v>
                </c:pt>
                <c:pt idx="22561">
                  <c:v>11.30859375</c:v>
                </c:pt>
                <c:pt idx="22562">
                  <c:v>11.30859375</c:v>
                </c:pt>
                <c:pt idx="22563">
                  <c:v>11.30859375</c:v>
                </c:pt>
                <c:pt idx="22564">
                  <c:v>11.37109375</c:v>
                </c:pt>
                <c:pt idx="22565">
                  <c:v>11.37109375</c:v>
                </c:pt>
                <c:pt idx="22566">
                  <c:v>11.37109375</c:v>
                </c:pt>
                <c:pt idx="22567">
                  <c:v>11.37109375</c:v>
                </c:pt>
                <c:pt idx="22568">
                  <c:v>11.37109375</c:v>
                </c:pt>
                <c:pt idx="22569">
                  <c:v>11.37109375</c:v>
                </c:pt>
                <c:pt idx="22570">
                  <c:v>11.37109375</c:v>
                </c:pt>
                <c:pt idx="22571">
                  <c:v>11.37109375</c:v>
                </c:pt>
                <c:pt idx="22572">
                  <c:v>11.37109375</c:v>
                </c:pt>
                <c:pt idx="22573">
                  <c:v>11.37109375</c:v>
                </c:pt>
                <c:pt idx="22574">
                  <c:v>11.37109375</c:v>
                </c:pt>
                <c:pt idx="22575">
                  <c:v>11.37109375</c:v>
                </c:pt>
                <c:pt idx="22576">
                  <c:v>11.37109375</c:v>
                </c:pt>
                <c:pt idx="22577">
                  <c:v>11.37109375</c:v>
                </c:pt>
                <c:pt idx="22578">
                  <c:v>11.37109375</c:v>
                </c:pt>
                <c:pt idx="22579">
                  <c:v>11.37109375</c:v>
                </c:pt>
                <c:pt idx="22580">
                  <c:v>11.37109375</c:v>
                </c:pt>
                <c:pt idx="22581">
                  <c:v>11.37109375</c:v>
                </c:pt>
                <c:pt idx="22582">
                  <c:v>11.37109375</c:v>
                </c:pt>
                <c:pt idx="22583">
                  <c:v>11.37109375</c:v>
                </c:pt>
                <c:pt idx="22584">
                  <c:v>11.37109375</c:v>
                </c:pt>
                <c:pt idx="22585">
                  <c:v>11.37109375</c:v>
                </c:pt>
                <c:pt idx="22586">
                  <c:v>11.37109375</c:v>
                </c:pt>
                <c:pt idx="22587">
                  <c:v>11.37109375</c:v>
                </c:pt>
                <c:pt idx="22588">
                  <c:v>11.37109375</c:v>
                </c:pt>
                <c:pt idx="22589">
                  <c:v>11.37109375</c:v>
                </c:pt>
                <c:pt idx="22590">
                  <c:v>11.37109375</c:v>
                </c:pt>
                <c:pt idx="22591">
                  <c:v>11.37109375</c:v>
                </c:pt>
                <c:pt idx="22592">
                  <c:v>11.37109375</c:v>
                </c:pt>
                <c:pt idx="22593">
                  <c:v>11.37109375</c:v>
                </c:pt>
                <c:pt idx="22594">
                  <c:v>11.37109375</c:v>
                </c:pt>
                <c:pt idx="22595">
                  <c:v>11.37109375</c:v>
                </c:pt>
                <c:pt idx="22596">
                  <c:v>11.37109375</c:v>
                </c:pt>
                <c:pt idx="22597">
                  <c:v>11.37109375</c:v>
                </c:pt>
                <c:pt idx="22598">
                  <c:v>11.37109375</c:v>
                </c:pt>
                <c:pt idx="22599">
                  <c:v>11.37109375</c:v>
                </c:pt>
                <c:pt idx="22600">
                  <c:v>11.37109375</c:v>
                </c:pt>
                <c:pt idx="22601">
                  <c:v>11.37109375</c:v>
                </c:pt>
                <c:pt idx="22602">
                  <c:v>11.37109375</c:v>
                </c:pt>
                <c:pt idx="22603">
                  <c:v>11.37109375</c:v>
                </c:pt>
                <c:pt idx="22604">
                  <c:v>11.37109375</c:v>
                </c:pt>
                <c:pt idx="22605">
                  <c:v>11.37109375</c:v>
                </c:pt>
                <c:pt idx="22606">
                  <c:v>11.37109375</c:v>
                </c:pt>
                <c:pt idx="22607">
                  <c:v>11.37109375</c:v>
                </c:pt>
                <c:pt idx="22608">
                  <c:v>11.37109375</c:v>
                </c:pt>
                <c:pt idx="22609">
                  <c:v>11.37109375</c:v>
                </c:pt>
                <c:pt idx="22610">
                  <c:v>11.37109375</c:v>
                </c:pt>
                <c:pt idx="22611">
                  <c:v>11.37109375</c:v>
                </c:pt>
                <c:pt idx="22612">
                  <c:v>11.37109375</c:v>
                </c:pt>
                <c:pt idx="22613">
                  <c:v>11.37109375</c:v>
                </c:pt>
                <c:pt idx="22614">
                  <c:v>11.37109375</c:v>
                </c:pt>
                <c:pt idx="22615">
                  <c:v>11.37109375</c:v>
                </c:pt>
                <c:pt idx="22616">
                  <c:v>11.37109375</c:v>
                </c:pt>
                <c:pt idx="22617">
                  <c:v>11.37109375</c:v>
                </c:pt>
                <c:pt idx="22618">
                  <c:v>11.37109375</c:v>
                </c:pt>
                <c:pt idx="22619">
                  <c:v>11.37109375</c:v>
                </c:pt>
                <c:pt idx="22620">
                  <c:v>11.37109375</c:v>
                </c:pt>
                <c:pt idx="22621">
                  <c:v>11.37109375</c:v>
                </c:pt>
                <c:pt idx="22622">
                  <c:v>11.37109375</c:v>
                </c:pt>
                <c:pt idx="22623">
                  <c:v>11.37109375</c:v>
                </c:pt>
                <c:pt idx="22624">
                  <c:v>11.37109375</c:v>
                </c:pt>
                <c:pt idx="22625">
                  <c:v>11.37109375</c:v>
                </c:pt>
                <c:pt idx="22626">
                  <c:v>11.37109375</c:v>
                </c:pt>
                <c:pt idx="22627">
                  <c:v>11.37109375</c:v>
                </c:pt>
                <c:pt idx="22628">
                  <c:v>11.37109375</c:v>
                </c:pt>
                <c:pt idx="22629">
                  <c:v>11.37109375</c:v>
                </c:pt>
                <c:pt idx="22630">
                  <c:v>11.37109375</c:v>
                </c:pt>
                <c:pt idx="22631">
                  <c:v>11.37109375</c:v>
                </c:pt>
                <c:pt idx="22632">
                  <c:v>11.37109375</c:v>
                </c:pt>
                <c:pt idx="22633">
                  <c:v>11.41015625</c:v>
                </c:pt>
                <c:pt idx="22634">
                  <c:v>11.41015625</c:v>
                </c:pt>
                <c:pt idx="22635">
                  <c:v>11.41015625</c:v>
                </c:pt>
                <c:pt idx="22636">
                  <c:v>11.41015625</c:v>
                </c:pt>
                <c:pt idx="22637">
                  <c:v>11.41015625</c:v>
                </c:pt>
                <c:pt idx="22638">
                  <c:v>11.41015625</c:v>
                </c:pt>
                <c:pt idx="22639">
                  <c:v>11.41015625</c:v>
                </c:pt>
                <c:pt idx="22640">
                  <c:v>11.41015625</c:v>
                </c:pt>
                <c:pt idx="22641">
                  <c:v>11.41015625</c:v>
                </c:pt>
                <c:pt idx="22642">
                  <c:v>11.41015625</c:v>
                </c:pt>
                <c:pt idx="22643">
                  <c:v>11.41015625</c:v>
                </c:pt>
                <c:pt idx="22644">
                  <c:v>11.41015625</c:v>
                </c:pt>
                <c:pt idx="22645">
                  <c:v>11.41015625</c:v>
                </c:pt>
                <c:pt idx="22646">
                  <c:v>11.41015625</c:v>
                </c:pt>
                <c:pt idx="22647">
                  <c:v>11.41015625</c:v>
                </c:pt>
                <c:pt idx="22648">
                  <c:v>11.41015625</c:v>
                </c:pt>
                <c:pt idx="22649">
                  <c:v>11.41015625</c:v>
                </c:pt>
                <c:pt idx="22650">
                  <c:v>11.41015625</c:v>
                </c:pt>
                <c:pt idx="22651">
                  <c:v>11.41015625</c:v>
                </c:pt>
                <c:pt idx="22652">
                  <c:v>11.41015625</c:v>
                </c:pt>
                <c:pt idx="22653">
                  <c:v>11.41015625</c:v>
                </c:pt>
                <c:pt idx="22654">
                  <c:v>11.41015625</c:v>
                </c:pt>
                <c:pt idx="22655">
                  <c:v>11.41015625</c:v>
                </c:pt>
                <c:pt idx="22656">
                  <c:v>11.41015625</c:v>
                </c:pt>
                <c:pt idx="22657">
                  <c:v>11.41015625</c:v>
                </c:pt>
                <c:pt idx="22658">
                  <c:v>11.41015625</c:v>
                </c:pt>
                <c:pt idx="22659">
                  <c:v>11.41015625</c:v>
                </c:pt>
                <c:pt idx="22660">
                  <c:v>11.41015625</c:v>
                </c:pt>
                <c:pt idx="22661">
                  <c:v>11.41015625</c:v>
                </c:pt>
                <c:pt idx="22662">
                  <c:v>11.41015625</c:v>
                </c:pt>
                <c:pt idx="22663">
                  <c:v>11.41015625</c:v>
                </c:pt>
                <c:pt idx="22664">
                  <c:v>11.41015625</c:v>
                </c:pt>
                <c:pt idx="22665">
                  <c:v>11.41015625</c:v>
                </c:pt>
                <c:pt idx="22666">
                  <c:v>11.41015625</c:v>
                </c:pt>
                <c:pt idx="22667">
                  <c:v>11.41015625</c:v>
                </c:pt>
                <c:pt idx="22668">
                  <c:v>11.41015625</c:v>
                </c:pt>
                <c:pt idx="22669">
                  <c:v>11.41015625</c:v>
                </c:pt>
                <c:pt idx="22670">
                  <c:v>11.41015625</c:v>
                </c:pt>
                <c:pt idx="22671">
                  <c:v>11.41015625</c:v>
                </c:pt>
                <c:pt idx="22672">
                  <c:v>11.41015625</c:v>
                </c:pt>
                <c:pt idx="22673">
                  <c:v>11.41015625</c:v>
                </c:pt>
                <c:pt idx="22674">
                  <c:v>11.41015625</c:v>
                </c:pt>
                <c:pt idx="22675">
                  <c:v>11.41015625</c:v>
                </c:pt>
                <c:pt idx="22676">
                  <c:v>11.41015625</c:v>
                </c:pt>
                <c:pt idx="22677">
                  <c:v>11.41015625</c:v>
                </c:pt>
                <c:pt idx="22678">
                  <c:v>11.41015625</c:v>
                </c:pt>
                <c:pt idx="22679">
                  <c:v>11.41015625</c:v>
                </c:pt>
                <c:pt idx="22680">
                  <c:v>11.41015625</c:v>
                </c:pt>
                <c:pt idx="22681">
                  <c:v>11.41015625</c:v>
                </c:pt>
                <c:pt idx="22682">
                  <c:v>11.41015625</c:v>
                </c:pt>
                <c:pt idx="22683">
                  <c:v>11.41015625</c:v>
                </c:pt>
                <c:pt idx="22684">
                  <c:v>11.41015625</c:v>
                </c:pt>
                <c:pt idx="22685">
                  <c:v>11.41015625</c:v>
                </c:pt>
                <c:pt idx="22686">
                  <c:v>11.41015625</c:v>
                </c:pt>
                <c:pt idx="22687">
                  <c:v>11.41015625</c:v>
                </c:pt>
                <c:pt idx="22688">
                  <c:v>11.41015625</c:v>
                </c:pt>
                <c:pt idx="22689">
                  <c:v>11.41015625</c:v>
                </c:pt>
                <c:pt idx="22690">
                  <c:v>11.41015625</c:v>
                </c:pt>
                <c:pt idx="22691">
                  <c:v>11.41015625</c:v>
                </c:pt>
                <c:pt idx="22692">
                  <c:v>11.41015625</c:v>
                </c:pt>
                <c:pt idx="22693">
                  <c:v>11.41015625</c:v>
                </c:pt>
                <c:pt idx="22694">
                  <c:v>11.41015625</c:v>
                </c:pt>
                <c:pt idx="22695">
                  <c:v>11.41015625</c:v>
                </c:pt>
                <c:pt idx="22696">
                  <c:v>11.41015625</c:v>
                </c:pt>
                <c:pt idx="22697">
                  <c:v>11.41015625</c:v>
                </c:pt>
                <c:pt idx="22698">
                  <c:v>11.5859375</c:v>
                </c:pt>
                <c:pt idx="22699">
                  <c:v>11.5859375</c:v>
                </c:pt>
                <c:pt idx="22700">
                  <c:v>11.5859375</c:v>
                </c:pt>
                <c:pt idx="22701">
                  <c:v>11.5859375</c:v>
                </c:pt>
                <c:pt idx="22702">
                  <c:v>11.5859375</c:v>
                </c:pt>
                <c:pt idx="22703">
                  <c:v>11.5859375</c:v>
                </c:pt>
                <c:pt idx="22704">
                  <c:v>11.5859375</c:v>
                </c:pt>
                <c:pt idx="22705">
                  <c:v>11.5859375</c:v>
                </c:pt>
                <c:pt idx="22706">
                  <c:v>11.5859375</c:v>
                </c:pt>
                <c:pt idx="22707">
                  <c:v>11.5859375</c:v>
                </c:pt>
                <c:pt idx="22708">
                  <c:v>11.5859375</c:v>
                </c:pt>
                <c:pt idx="22709">
                  <c:v>11.5859375</c:v>
                </c:pt>
                <c:pt idx="22710">
                  <c:v>11.5859375</c:v>
                </c:pt>
                <c:pt idx="22711">
                  <c:v>11.5859375</c:v>
                </c:pt>
                <c:pt idx="22712">
                  <c:v>11.5859375</c:v>
                </c:pt>
                <c:pt idx="22713">
                  <c:v>11.5859375</c:v>
                </c:pt>
                <c:pt idx="22714">
                  <c:v>11.5859375</c:v>
                </c:pt>
                <c:pt idx="22715">
                  <c:v>11.5859375</c:v>
                </c:pt>
                <c:pt idx="22716">
                  <c:v>11.5859375</c:v>
                </c:pt>
                <c:pt idx="22717">
                  <c:v>11.5859375</c:v>
                </c:pt>
                <c:pt idx="22718">
                  <c:v>11.5859375</c:v>
                </c:pt>
                <c:pt idx="22719">
                  <c:v>11.5859375</c:v>
                </c:pt>
                <c:pt idx="22720">
                  <c:v>11.5859375</c:v>
                </c:pt>
                <c:pt idx="22721">
                  <c:v>11.5859375</c:v>
                </c:pt>
                <c:pt idx="22722">
                  <c:v>11.5859375</c:v>
                </c:pt>
                <c:pt idx="22723">
                  <c:v>11.5859375</c:v>
                </c:pt>
                <c:pt idx="22724">
                  <c:v>11.5859375</c:v>
                </c:pt>
                <c:pt idx="22725">
                  <c:v>11.5859375</c:v>
                </c:pt>
                <c:pt idx="22726">
                  <c:v>11.5859375</c:v>
                </c:pt>
                <c:pt idx="22727">
                  <c:v>11.5859375</c:v>
                </c:pt>
                <c:pt idx="22728">
                  <c:v>11.5859375</c:v>
                </c:pt>
                <c:pt idx="22729">
                  <c:v>11.5859375</c:v>
                </c:pt>
                <c:pt idx="22730">
                  <c:v>11.5859375</c:v>
                </c:pt>
                <c:pt idx="22731">
                  <c:v>11.5859375</c:v>
                </c:pt>
                <c:pt idx="22732">
                  <c:v>11.5859375</c:v>
                </c:pt>
                <c:pt idx="22733">
                  <c:v>11.5859375</c:v>
                </c:pt>
                <c:pt idx="22734">
                  <c:v>11.5859375</c:v>
                </c:pt>
                <c:pt idx="22735">
                  <c:v>11.5859375</c:v>
                </c:pt>
                <c:pt idx="22736">
                  <c:v>11.5859375</c:v>
                </c:pt>
                <c:pt idx="22737">
                  <c:v>11.5859375</c:v>
                </c:pt>
                <c:pt idx="22738">
                  <c:v>11.5859375</c:v>
                </c:pt>
                <c:pt idx="22739">
                  <c:v>11.5859375</c:v>
                </c:pt>
                <c:pt idx="22740">
                  <c:v>11.5859375</c:v>
                </c:pt>
                <c:pt idx="22741">
                  <c:v>11.5859375</c:v>
                </c:pt>
                <c:pt idx="22742">
                  <c:v>11.5859375</c:v>
                </c:pt>
                <c:pt idx="22743">
                  <c:v>11.5859375</c:v>
                </c:pt>
                <c:pt idx="22744">
                  <c:v>11.5859375</c:v>
                </c:pt>
                <c:pt idx="22745">
                  <c:v>11.5859375</c:v>
                </c:pt>
                <c:pt idx="22746">
                  <c:v>11.5859375</c:v>
                </c:pt>
                <c:pt idx="22747">
                  <c:v>11.5859375</c:v>
                </c:pt>
                <c:pt idx="22748">
                  <c:v>11.5859375</c:v>
                </c:pt>
                <c:pt idx="22749">
                  <c:v>11.5859375</c:v>
                </c:pt>
                <c:pt idx="22750">
                  <c:v>11.5859375</c:v>
                </c:pt>
                <c:pt idx="22751">
                  <c:v>11.5859375</c:v>
                </c:pt>
                <c:pt idx="22752">
                  <c:v>11.5859375</c:v>
                </c:pt>
                <c:pt idx="22753">
                  <c:v>11.5859375</c:v>
                </c:pt>
                <c:pt idx="22754">
                  <c:v>11.5859375</c:v>
                </c:pt>
                <c:pt idx="22755">
                  <c:v>11.5859375</c:v>
                </c:pt>
                <c:pt idx="22756">
                  <c:v>11.5859375</c:v>
                </c:pt>
                <c:pt idx="22757">
                  <c:v>11.8046875</c:v>
                </c:pt>
                <c:pt idx="22758">
                  <c:v>11.8046875</c:v>
                </c:pt>
                <c:pt idx="22759">
                  <c:v>11.8046875</c:v>
                </c:pt>
                <c:pt idx="22760">
                  <c:v>11.8046875</c:v>
                </c:pt>
                <c:pt idx="22761">
                  <c:v>11.8046875</c:v>
                </c:pt>
                <c:pt idx="22762">
                  <c:v>11.8046875</c:v>
                </c:pt>
                <c:pt idx="22763">
                  <c:v>11.8046875</c:v>
                </c:pt>
                <c:pt idx="22764">
                  <c:v>11.8046875</c:v>
                </c:pt>
                <c:pt idx="22765">
                  <c:v>11.8046875</c:v>
                </c:pt>
                <c:pt idx="22766">
                  <c:v>11.8046875</c:v>
                </c:pt>
                <c:pt idx="22767">
                  <c:v>11.8046875</c:v>
                </c:pt>
                <c:pt idx="22768">
                  <c:v>11.8046875</c:v>
                </c:pt>
                <c:pt idx="22769">
                  <c:v>11.8046875</c:v>
                </c:pt>
                <c:pt idx="22770">
                  <c:v>11.8046875</c:v>
                </c:pt>
                <c:pt idx="22771">
                  <c:v>11.8046875</c:v>
                </c:pt>
                <c:pt idx="22772">
                  <c:v>11.8046875</c:v>
                </c:pt>
                <c:pt idx="22773">
                  <c:v>11.8046875</c:v>
                </c:pt>
                <c:pt idx="22774">
                  <c:v>11.8046875</c:v>
                </c:pt>
                <c:pt idx="22775">
                  <c:v>11.8046875</c:v>
                </c:pt>
                <c:pt idx="22776">
                  <c:v>11.8046875</c:v>
                </c:pt>
                <c:pt idx="22777">
                  <c:v>11.8046875</c:v>
                </c:pt>
                <c:pt idx="22778">
                  <c:v>11.8046875</c:v>
                </c:pt>
                <c:pt idx="22779">
                  <c:v>11.8046875</c:v>
                </c:pt>
                <c:pt idx="22780">
                  <c:v>11.8046875</c:v>
                </c:pt>
                <c:pt idx="22781">
                  <c:v>11.8046875</c:v>
                </c:pt>
                <c:pt idx="22782">
                  <c:v>11.8046875</c:v>
                </c:pt>
                <c:pt idx="22783">
                  <c:v>11.8046875</c:v>
                </c:pt>
                <c:pt idx="22784">
                  <c:v>11.8046875</c:v>
                </c:pt>
                <c:pt idx="22785">
                  <c:v>11.8046875</c:v>
                </c:pt>
                <c:pt idx="22786">
                  <c:v>11.8046875</c:v>
                </c:pt>
                <c:pt idx="22787">
                  <c:v>11.8046875</c:v>
                </c:pt>
                <c:pt idx="22788">
                  <c:v>11.8046875</c:v>
                </c:pt>
                <c:pt idx="22789">
                  <c:v>11.8046875</c:v>
                </c:pt>
                <c:pt idx="22790">
                  <c:v>11.8046875</c:v>
                </c:pt>
                <c:pt idx="22791">
                  <c:v>11.8046875</c:v>
                </c:pt>
                <c:pt idx="22792">
                  <c:v>11.8046875</c:v>
                </c:pt>
                <c:pt idx="22793">
                  <c:v>11.8046875</c:v>
                </c:pt>
                <c:pt idx="22794">
                  <c:v>11.8046875</c:v>
                </c:pt>
                <c:pt idx="22795">
                  <c:v>11.8046875</c:v>
                </c:pt>
                <c:pt idx="22796">
                  <c:v>11.8046875</c:v>
                </c:pt>
                <c:pt idx="22797">
                  <c:v>11.8046875</c:v>
                </c:pt>
                <c:pt idx="22798">
                  <c:v>11.8046875</c:v>
                </c:pt>
                <c:pt idx="22799">
                  <c:v>11.8046875</c:v>
                </c:pt>
                <c:pt idx="22800">
                  <c:v>11.8046875</c:v>
                </c:pt>
                <c:pt idx="22801">
                  <c:v>11.8046875</c:v>
                </c:pt>
                <c:pt idx="22802">
                  <c:v>11.8046875</c:v>
                </c:pt>
                <c:pt idx="22803">
                  <c:v>11.8046875</c:v>
                </c:pt>
                <c:pt idx="22804">
                  <c:v>11.8046875</c:v>
                </c:pt>
                <c:pt idx="22805">
                  <c:v>11.8046875</c:v>
                </c:pt>
                <c:pt idx="22806">
                  <c:v>11.8046875</c:v>
                </c:pt>
                <c:pt idx="22807">
                  <c:v>11.8046875</c:v>
                </c:pt>
                <c:pt idx="22808">
                  <c:v>11.8046875</c:v>
                </c:pt>
                <c:pt idx="22809">
                  <c:v>11.8046875</c:v>
                </c:pt>
                <c:pt idx="22810">
                  <c:v>11.8046875</c:v>
                </c:pt>
                <c:pt idx="22811">
                  <c:v>11.8046875</c:v>
                </c:pt>
                <c:pt idx="22812">
                  <c:v>11.8046875</c:v>
                </c:pt>
                <c:pt idx="22813">
                  <c:v>11.8046875</c:v>
                </c:pt>
                <c:pt idx="22814">
                  <c:v>11.8046875</c:v>
                </c:pt>
                <c:pt idx="22815">
                  <c:v>11.8046875</c:v>
                </c:pt>
                <c:pt idx="22816">
                  <c:v>11.8046875</c:v>
                </c:pt>
                <c:pt idx="22817">
                  <c:v>11.8046875</c:v>
                </c:pt>
                <c:pt idx="22818">
                  <c:v>11.8046875</c:v>
                </c:pt>
                <c:pt idx="22819">
                  <c:v>11.8046875</c:v>
                </c:pt>
                <c:pt idx="22820">
                  <c:v>11.8046875</c:v>
                </c:pt>
                <c:pt idx="22821">
                  <c:v>11.8046875</c:v>
                </c:pt>
                <c:pt idx="22822">
                  <c:v>11.8046875</c:v>
                </c:pt>
                <c:pt idx="22823">
                  <c:v>11.8046875</c:v>
                </c:pt>
                <c:pt idx="22824">
                  <c:v>11.85546875</c:v>
                </c:pt>
                <c:pt idx="22825">
                  <c:v>11.85546875</c:v>
                </c:pt>
                <c:pt idx="22826">
                  <c:v>11.85546875</c:v>
                </c:pt>
                <c:pt idx="22827">
                  <c:v>11.85546875</c:v>
                </c:pt>
                <c:pt idx="22828">
                  <c:v>11.85546875</c:v>
                </c:pt>
                <c:pt idx="22829">
                  <c:v>11.85546875</c:v>
                </c:pt>
                <c:pt idx="22830">
                  <c:v>11.85546875</c:v>
                </c:pt>
                <c:pt idx="22831">
                  <c:v>11.85546875</c:v>
                </c:pt>
                <c:pt idx="22832">
                  <c:v>11.85546875</c:v>
                </c:pt>
                <c:pt idx="22833">
                  <c:v>11.85546875</c:v>
                </c:pt>
                <c:pt idx="22834">
                  <c:v>11.85546875</c:v>
                </c:pt>
                <c:pt idx="22835">
                  <c:v>11.85546875</c:v>
                </c:pt>
                <c:pt idx="22836">
                  <c:v>11.85546875</c:v>
                </c:pt>
                <c:pt idx="22837">
                  <c:v>11.85546875</c:v>
                </c:pt>
                <c:pt idx="22838">
                  <c:v>11.85546875</c:v>
                </c:pt>
                <c:pt idx="22839">
                  <c:v>11.85546875</c:v>
                </c:pt>
                <c:pt idx="22840">
                  <c:v>11.85546875</c:v>
                </c:pt>
                <c:pt idx="22841">
                  <c:v>11.85546875</c:v>
                </c:pt>
                <c:pt idx="22842">
                  <c:v>11.85546875</c:v>
                </c:pt>
                <c:pt idx="22843">
                  <c:v>11.85546875</c:v>
                </c:pt>
                <c:pt idx="22844">
                  <c:v>11.85546875</c:v>
                </c:pt>
                <c:pt idx="22845">
                  <c:v>11.85546875</c:v>
                </c:pt>
                <c:pt idx="22846">
                  <c:v>11.85546875</c:v>
                </c:pt>
                <c:pt idx="22847">
                  <c:v>11.85546875</c:v>
                </c:pt>
                <c:pt idx="22848">
                  <c:v>11.85546875</c:v>
                </c:pt>
                <c:pt idx="22849">
                  <c:v>11.85546875</c:v>
                </c:pt>
                <c:pt idx="22850">
                  <c:v>11.85546875</c:v>
                </c:pt>
                <c:pt idx="22851">
                  <c:v>11.85546875</c:v>
                </c:pt>
                <c:pt idx="22852">
                  <c:v>11.85546875</c:v>
                </c:pt>
                <c:pt idx="22853">
                  <c:v>11.85546875</c:v>
                </c:pt>
                <c:pt idx="22854">
                  <c:v>11.85546875</c:v>
                </c:pt>
                <c:pt idx="22855">
                  <c:v>11.85546875</c:v>
                </c:pt>
                <c:pt idx="22856">
                  <c:v>11.85546875</c:v>
                </c:pt>
                <c:pt idx="22857">
                  <c:v>11.85546875</c:v>
                </c:pt>
                <c:pt idx="22858">
                  <c:v>11.85546875</c:v>
                </c:pt>
                <c:pt idx="22859">
                  <c:v>11.85546875</c:v>
                </c:pt>
                <c:pt idx="22860">
                  <c:v>11.85546875</c:v>
                </c:pt>
                <c:pt idx="22861">
                  <c:v>11.85546875</c:v>
                </c:pt>
                <c:pt idx="22862">
                  <c:v>11.85546875</c:v>
                </c:pt>
                <c:pt idx="22863">
                  <c:v>11.85546875</c:v>
                </c:pt>
                <c:pt idx="22864">
                  <c:v>11.85546875</c:v>
                </c:pt>
                <c:pt idx="22865">
                  <c:v>11.85546875</c:v>
                </c:pt>
                <c:pt idx="22866">
                  <c:v>11.85546875</c:v>
                </c:pt>
                <c:pt idx="22867">
                  <c:v>11.85546875</c:v>
                </c:pt>
                <c:pt idx="22868">
                  <c:v>11.85546875</c:v>
                </c:pt>
                <c:pt idx="22869">
                  <c:v>11.85546875</c:v>
                </c:pt>
                <c:pt idx="22870">
                  <c:v>11.85546875</c:v>
                </c:pt>
                <c:pt idx="22871">
                  <c:v>11.85546875</c:v>
                </c:pt>
                <c:pt idx="22872">
                  <c:v>11.85546875</c:v>
                </c:pt>
                <c:pt idx="22873">
                  <c:v>11.85546875</c:v>
                </c:pt>
                <c:pt idx="22874">
                  <c:v>11.85546875</c:v>
                </c:pt>
                <c:pt idx="22875">
                  <c:v>11.85546875</c:v>
                </c:pt>
                <c:pt idx="22876">
                  <c:v>11.85546875</c:v>
                </c:pt>
                <c:pt idx="22877">
                  <c:v>11.85546875</c:v>
                </c:pt>
                <c:pt idx="22878">
                  <c:v>11.85546875</c:v>
                </c:pt>
                <c:pt idx="22879">
                  <c:v>11.85546875</c:v>
                </c:pt>
                <c:pt idx="22880">
                  <c:v>11.85546875</c:v>
                </c:pt>
                <c:pt idx="22881">
                  <c:v>11.85546875</c:v>
                </c:pt>
                <c:pt idx="22882">
                  <c:v>11.85546875</c:v>
                </c:pt>
                <c:pt idx="22883">
                  <c:v>11.85546875</c:v>
                </c:pt>
                <c:pt idx="22884">
                  <c:v>11.85546875</c:v>
                </c:pt>
                <c:pt idx="22885">
                  <c:v>11.85546875</c:v>
                </c:pt>
                <c:pt idx="22886">
                  <c:v>11.85546875</c:v>
                </c:pt>
                <c:pt idx="22887">
                  <c:v>11.85546875</c:v>
                </c:pt>
                <c:pt idx="22888">
                  <c:v>11.85546875</c:v>
                </c:pt>
                <c:pt idx="22889">
                  <c:v>11.85546875</c:v>
                </c:pt>
                <c:pt idx="22890">
                  <c:v>11.85546875</c:v>
                </c:pt>
                <c:pt idx="22891">
                  <c:v>11.86328125</c:v>
                </c:pt>
                <c:pt idx="22892">
                  <c:v>11.86328125</c:v>
                </c:pt>
                <c:pt idx="22893">
                  <c:v>11.86328125</c:v>
                </c:pt>
                <c:pt idx="22894">
                  <c:v>11.86328125</c:v>
                </c:pt>
                <c:pt idx="22895">
                  <c:v>11.86328125</c:v>
                </c:pt>
                <c:pt idx="22896">
                  <c:v>11.86328125</c:v>
                </c:pt>
                <c:pt idx="22897">
                  <c:v>11.86328125</c:v>
                </c:pt>
                <c:pt idx="22898">
                  <c:v>11.86328125</c:v>
                </c:pt>
                <c:pt idx="22899">
                  <c:v>11.86328125</c:v>
                </c:pt>
                <c:pt idx="22900">
                  <c:v>11.86328125</c:v>
                </c:pt>
                <c:pt idx="22901">
                  <c:v>11.86328125</c:v>
                </c:pt>
                <c:pt idx="22902">
                  <c:v>11.86328125</c:v>
                </c:pt>
                <c:pt idx="22903">
                  <c:v>11.86328125</c:v>
                </c:pt>
                <c:pt idx="22904">
                  <c:v>11.86328125</c:v>
                </c:pt>
                <c:pt idx="22905">
                  <c:v>11.86328125</c:v>
                </c:pt>
                <c:pt idx="22906">
                  <c:v>11.86328125</c:v>
                </c:pt>
                <c:pt idx="22907">
                  <c:v>11.86328125</c:v>
                </c:pt>
                <c:pt idx="22908">
                  <c:v>11.86328125</c:v>
                </c:pt>
                <c:pt idx="22909">
                  <c:v>11.86328125</c:v>
                </c:pt>
                <c:pt idx="22910">
                  <c:v>11.86328125</c:v>
                </c:pt>
                <c:pt idx="22911">
                  <c:v>11.86328125</c:v>
                </c:pt>
                <c:pt idx="22912">
                  <c:v>11.86328125</c:v>
                </c:pt>
                <c:pt idx="22913">
                  <c:v>11.86328125</c:v>
                </c:pt>
                <c:pt idx="22914">
                  <c:v>11.86328125</c:v>
                </c:pt>
                <c:pt idx="22915">
                  <c:v>11.86328125</c:v>
                </c:pt>
                <c:pt idx="22916">
                  <c:v>11.86328125</c:v>
                </c:pt>
                <c:pt idx="22917">
                  <c:v>11.86328125</c:v>
                </c:pt>
                <c:pt idx="22918">
                  <c:v>11.86328125</c:v>
                </c:pt>
                <c:pt idx="22919">
                  <c:v>11.86328125</c:v>
                </c:pt>
                <c:pt idx="22920">
                  <c:v>11.86328125</c:v>
                </c:pt>
                <c:pt idx="22921">
                  <c:v>11.86328125</c:v>
                </c:pt>
                <c:pt idx="22922">
                  <c:v>11.86328125</c:v>
                </c:pt>
                <c:pt idx="22923">
                  <c:v>11.86328125</c:v>
                </c:pt>
                <c:pt idx="22924">
                  <c:v>11.86328125</c:v>
                </c:pt>
                <c:pt idx="22925">
                  <c:v>11.86328125</c:v>
                </c:pt>
                <c:pt idx="22926">
                  <c:v>11.86328125</c:v>
                </c:pt>
                <c:pt idx="22927">
                  <c:v>11.86328125</c:v>
                </c:pt>
                <c:pt idx="22928">
                  <c:v>11.86328125</c:v>
                </c:pt>
                <c:pt idx="22929">
                  <c:v>11.86328125</c:v>
                </c:pt>
                <c:pt idx="22930">
                  <c:v>11.86328125</c:v>
                </c:pt>
                <c:pt idx="22931">
                  <c:v>11.86328125</c:v>
                </c:pt>
                <c:pt idx="22932">
                  <c:v>11.86328125</c:v>
                </c:pt>
                <c:pt idx="22933">
                  <c:v>11.86328125</c:v>
                </c:pt>
                <c:pt idx="22934">
                  <c:v>11.86328125</c:v>
                </c:pt>
                <c:pt idx="22935">
                  <c:v>11.86328125</c:v>
                </c:pt>
                <c:pt idx="22936">
                  <c:v>11.86328125</c:v>
                </c:pt>
                <c:pt idx="22937">
                  <c:v>11.86328125</c:v>
                </c:pt>
                <c:pt idx="22938">
                  <c:v>11.86328125</c:v>
                </c:pt>
                <c:pt idx="22939">
                  <c:v>11.86328125</c:v>
                </c:pt>
                <c:pt idx="22940">
                  <c:v>11.86328125</c:v>
                </c:pt>
                <c:pt idx="22941">
                  <c:v>11.86328125</c:v>
                </c:pt>
                <c:pt idx="22942">
                  <c:v>11.86328125</c:v>
                </c:pt>
                <c:pt idx="22943">
                  <c:v>11.86328125</c:v>
                </c:pt>
                <c:pt idx="22944">
                  <c:v>11.86328125</c:v>
                </c:pt>
                <c:pt idx="22945">
                  <c:v>11.86328125</c:v>
                </c:pt>
                <c:pt idx="22946">
                  <c:v>11.86328125</c:v>
                </c:pt>
                <c:pt idx="22947">
                  <c:v>11.86328125</c:v>
                </c:pt>
                <c:pt idx="22948">
                  <c:v>11.86328125</c:v>
                </c:pt>
                <c:pt idx="22949">
                  <c:v>11.86328125</c:v>
                </c:pt>
                <c:pt idx="22950">
                  <c:v>11.86328125</c:v>
                </c:pt>
                <c:pt idx="22951">
                  <c:v>11.86328125</c:v>
                </c:pt>
                <c:pt idx="22952">
                  <c:v>11.86328125</c:v>
                </c:pt>
                <c:pt idx="22953">
                  <c:v>11.86328125</c:v>
                </c:pt>
                <c:pt idx="22954">
                  <c:v>11.86328125</c:v>
                </c:pt>
                <c:pt idx="22955">
                  <c:v>11.86328125</c:v>
                </c:pt>
                <c:pt idx="22956">
                  <c:v>12.23828125</c:v>
                </c:pt>
                <c:pt idx="22957">
                  <c:v>12.23828125</c:v>
                </c:pt>
                <c:pt idx="22958">
                  <c:v>12.23828125</c:v>
                </c:pt>
                <c:pt idx="22959">
                  <c:v>12.23828125</c:v>
                </c:pt>
                <c:pt idx="22960">
                  <c:v>12.23828125</c:v>
                </c:pt>
                <c:pt idx="22961">
                  <c:v>12.23828125</c:v>
                </c:pt>
                <c:pt idx="22962">
                  <c:v>12.23828125</c:v>
                </c:pt>
                <c:pt idx="22963">
                  <c:v>12.23828125</c:v>
                </c:pt>
                <c:pt idx="22964">
                  <c:v>12.23828125</c:v>
                </c:pt>
                <c:pt idx="22965">
                  <c:v>12.23828125</c:v>
                </c:pt>
                <c:pt idx="22966">
                  <c:v>12.23828125</c:v>
                </c:pt>
                <c:pt idx="22967">
                  <c:v>12.23828125</c:v>
                </c:pt>
                <c:pt idx="22968">
                  <c:v>12.23828125</c:v>
                </c:pt>
                <c:pt idx="22969">
                  <c:v>12.23828125</c:v>
                </c:pt>
                <c:pt idx="22970">
                  <c:v>12.23828125</c:v>
                </c:pt>
                <c:pt idx="22971">
                  <c:v>12.23828125</c:v>
                </c:pt>
                <c:pt idx="22972">
                  <c:v>12.23828125</c:v>
                </c:pt>
                <c:pt idx="22973">
                  <c:v>12.23828125</c:v>
                </c:pt>
                <c:pt idx="22974">
                  <c:v>12.23828125</c:v>
                </c:pt>
                <c:pt idx="22975">
                  <c:v>12.23828125</c:v>
                </c:pt>
                <c:pt idx="22976">
                  <c:v>12.23828125</c:v>
                </c:pt>
                <c:pt idx="22977">
                  <c:v>12.23828125</c:v>
                </c:pt>
                <c:pt idx="22978">
                  <c:v>12.23828125</c:v>
                </c:pt>
                <c:pt idx="22979">
                  <c:v>12.23828125</c:v>
                </c:pt>
                <c:pt idx="22980">
                  <c:v>12.23828125</c:v>
                </c:pt>
                <c:pt idx="22981">
                  <c:v>12.23828125</c:v>
                </c:pt>
                <c:pt idx="22982">
                  <c:v>12.23828125</c:v>
                </c:pt>
                <c:pt idx="22983">
                  <c:v>12.23828125</c:v>
                </c:pt>
                <c:pt idx="22984">
                  <c:v>12.23828125</c:v>
                </c:pt>
                <c:pt idx="22985">
                  <c:v>12.23828125</c:v>
                </c:pt>
                <c:pt idx="22986">
                  <c:v>12.23828125</c:v>
                </c:pt>
                <c:pt idx="22987">
                  <c:v>12.23828125</c:v>
                </c:pt>
                <c:pt idx="22988">
                  <c:v>12.23828125</c:v>
                </c:pt>
                <c:pt idx="22989">
                  <c:v>12.23828125</c:v>
                </c:pt>
                <c:pt idx="22990">
                  <c:v>12.23828125</c:v>
                </c:pt>
                <c:pt idx="22991">
                  <c:v>12.23828125</c:v>
                </c:pt>
                <c:pt idx="22992">
                  <c:v>12.23828125</c:v>
                </c:pt>
                <c:pt idx="22993">
                  <c:v>12.23828125</c:v>
                </c:pt>
                <c:pt idx="22994">
                  <c:v>12.23828125</c:v>
                </c:pt>
                <c:pt idx="22995">
                  <c:v>12.23828125</c:v>
                </c:pt>
                <c:pt idx="22996">
                  <c:v>12.23828125</c:v>
                </c:pt>
                <c:pt idx="22997">
                  <c:v>12.23828125</c:v>
                </c:pt>
                <c:pt idx="22998">
                  <c:v>12.23828125</c:v>
                </c:pt>
                <c:pt idx="22999">
                  <c:v>12.23828125</c:v>
                </c:pt>
                <c:pt idx="23000">
                  <c:v>12.23828125</c:v>
                </c:pt>
                <c:pt idx="23001">
                  <c:v>12.23828125</c:v>
                </c:pt>
                <c:pt idx="23002">
                  <c:v>12.23828125</c:v>
                </c:pt>
                <c:pt idx="23003">
                  <c:v>12.23828125</c:v>
                </c:pt>
                <c:pt idx="23004">
                  <c:v>12.23828125</c:v>
                </c:pt>
                <c:pt idx="23005">
                  <c:v>12.23828125</c:v>
                </c:pt>
                <c:pt idx="23006">
                  <c:v>12.23828125</c:v>
                </c:pt>
                <c:pt idx="23007">
                  <c:v>12.23828125</c:v>
                </c:pt>
                <c:pt idx="23008">
                  <c:v>12.23828125</c:v>
                </c:pt>
                <c:pt idx="23009">
                  <c:v>12.23828125</c:v>
                </c:pt>
                <c:pt idx="23010">
                  <c:v>12.23828125</c:v>
                </c:pt>
                <c:pt idx="23011">
                  <c:v>12.23828125</c:v>
                </c:pt>
                <c:pt idx="23012">
                  <c:v>12.23828125</c:v>
                </c:pt>
                <c:pt idx="23013">
                  <c:v>12.23828125</c:v>
                </c:pt>
                <c:pt idx="23014">
                  <c:v>12.23828125</c:v>
                </c:pt>
                <c:pt idx="23015">
                  <c:v>12.30859375</c:v>
                </c:pt>
                <c:pt idx="23016">
                  <c:v>12.30859375</c:v>
                </c:pt>
                <c:pt idx="23017">
                  <c:v>12.30859375</c:v>
                </c:pt>
                <c:pt idx="23018">
                  <c:v>12.30859375</c:v>
                </c:pt>
                <c:pt idx="23019">
                  <c:v>12.30859375</c:v>
                </c:pt>
                <c:pt idx="23020">
                  <c:v>12.30859375</c:v>
                </c:pt>
                <c:pt idx="23021">
                  <c:v>12.30859375</c:v>
                </c:pt>
                <c:pt idx="23022">
                  <c:v>12.30859375</c:v>
                </c:pt>
                <c:pt idx="23023">
                  <c:v>12.30859375</c:v>
                </c:pt>
                <c:pt idx="23024">
                  <c:v>12.30859375</c:v>
                </c:pt>
                <c:pt idx="23025">
                  <c:v>12.30859375</c:v>
                </c:pt>
                <c:pt idx="23026">
                  <c:v>12.30859375</c:v>
                </c:pt>
                <c:pt idx="23027">
                  <c:v>12.30859375</c:v>
                </c:pt>
                <c:pt idx="23028">
                  <c:v>12.30859375</c:v>
                </c:pt>
                <c:pt idx="23029">
                  <c:v>12.30859375</c:v>
                </c:pt>
                <c:pt idx="23030">
                  <c:v>12.30859375</c:v>
                </c:pt>
                <c:pt idx="23031">
                  <c:v>12.30859375</c:v>
                </c:pt>
                <c:pt idx="23032">
                  <c:v>12.30859375</c:v>
                </c:pt>
                <c:pt idx="23033">
                  <c:v>12.30859375</c:v>
                </c:pt>
                <c:pt idx="23034">
                  <c:v>12.30859375</c:v>
                </c:pt>
                <c:pt idx="23035">
                  <c:v>12.30859375</c:v>
                </c:pt>
                <c:pt idx="23036">
                  <c:v>12.30859375</c:v>
                </c:pt>
                <c:pt idx="23037">
                  <c:v>12.30859375</c:v>
                </c:pt>
                <c:pt idx="23038">
                  <c:v>12.30859375</c:v>
                </c:pt>
                <c:pt idx="23039">
                  <c:v>12.30859375</c:v>
                </c:pt>
                <c:pt idx="23040">
                  <c:v>12.30859375</c:v>
                </c:pt>
                <c:pt idx="23041">
                  <c:v>12.30859375</c:v>
                </c:pt>
                <c:pt idx="23042">
                  <c:v>12.30859375</c:v>
                </c:pt>
                <c:pt idx="23043">
                  <c:v>12.30859375</c:v>
                </c:pt>
                <c:pt idx="23044">
                  <c:v>12.30859375</c:v>
                </c:pt>
                <c:pt idx="23045">
                  <c:v>12.30859375</c:v>
                </c:pt>
                <c:pt idx="23046">
                  <c:v>12.30859375</c:v>
                </c:pt>
                <c:pt idx="23047">
                  <c:v>12.30859375</c:v>
                </c:pt>
                <c:pt idx="23048">
                  <c:v>12.30859375</c:v>
                </c:pt>
                <c:pt idx="23049">
                  <c:v>12.30859375</c:v>
                </c:pt>
                <c:pt idx="23050">
                  <c:v>12.30859375</c:v>
                </c:pt>
                <c:pt idx="23051">
                  <c:v>12.30859375</c:v>
                </c:pt>
                <c:pt idx="23052">
                  <c:v>12.30859375</c:v>
                </c:pt>
                <c:pt idx="23053">
                  <c:v>12.30859375</c:v>
                </c:pt>
                <c:pt idx="23054">
                  <c:v>12.30859375</c:v>
                </c:pt>
                <c:pt idx="23055">
                  <c:v>12.30859375</c:v>
                </c:pt>
                <c:pt idx="23056">
                  <c:v>12.30859375</c:v>
                </c:pt>
                <c:pt idx="23057">
                  <c:v>12.30859375</c:v>
                </c:pt>
                <c:pt idx="23058">
                  <c:v>12.30859375</c:v>
                </c:pt>
                <c:pt idx="23059">
                  <c:v>12.30859375</c:v>
                </c:pt>
                <c:pt idx="23060">
                  <c:v>12.30859375</c:v>
                </c:pt>
                <c:pt idx="23061">
                  <c:v>12.30859375</c:v>
                </c:pt>
                <c:pt idx="23062">
                  <c:v>12.30859375</c:v>
                </c:pt>
                <c:pt idx="23063">
                  <c:v>12.30859375</c:v>
                </c:pt>
                <c:pt idx="23064">
                  <c:v>12.30859375</c:v>
                </c:pt>
                <c:pt idx="23065">
                  <c:v>12.30859375</c:v>
                </c:pt>
                <c:pt idx="23066">
                  <c:v>12.30859375</c:v>
                </c:pt>
                <c:pt idx="23067">
                  <c:v>12.30859375</c:v>
                </c:pt>
                <c:pt idx="23068">
                  <c:v>12.30859375</c:v>
                </c:pt>
                <c:pt idx="23069">
                  <c:v>12.30859375</c:v>
                </c:pt>
                <c:pt idx="23070">
                  <c:v>12.30859375</c:v>
                </c:pt>
                <c:pt idx="23071">
                  <c:v>12.30859375</c:v>
                </c:pt>
                <c:pt idx="23072">
                  <c:v>12.30859375</c:v>
                </c:pt>
                <c:pt idx="23073">
                  <c:v>12.30859375</c:v>
                </c:pt>
                <c:pt idx="23074">
                  <c:v>12.30859375</c:v>
                </c:pt>
                <c:pt idx="23075">
                  <c:v>12.30859375</c:v>
                </c:pt>
                <c:pt idx="23076">
                  <c:v>12.30859375</c:v>
                </c:pt>
                <c:pt idx="23077">
                  <c:v>12.30859375</c:v>
                </c:pt>
                <c:pt idx="23078">
                  <c:v>12.30859375</c:v>
                </c:pt>
                <c:pt idx="23079">
                  <c:v>12.30859375</c:v>
                </c:pt>
                <c:pt idx="23080">
                  <c:v>12.30859375</c:v>
                </c:pt>
                <c:pt idx="23081">
                  <c:v>12.30859375</c:v>
                </c:pt>
                <c:pt idx="23082">
                  <c:v>12.30859375</c:v>
                </c:pt>
                <c:pt idx="23083">
                  <c:v>12.30859375</c:v>
                </c:pt>
                <c:pt idx="23084">
                  <c:v>12.30859375</c:v>
                </c:pt>
                <c:pt idx="23085">
                  <c:v>12.30859375</c:v>
                </c:pt>
                <c:pt idx="23086">
                  <c:v>12.30859375</c:v>
                </c:pt>
                <c:pt idx="23087">
                  <c:v>12.30859375</c:v>
                </c:pt>
                <c:pt idx="23088">
                  <c:v>12.30859375</c:v>
                </c:pt>
                <c:pt idx="23089">
                  <c:v>12.37109375</c:v>
                </c:pt>
                <c:pt idx="23090">
                  <c:v>12.37109375</c:v>
                </c:pt>
                <c:pt idx="23091">
                  <c:v>12.37109375</c:v>
                </c:pt>
                <c:pt idx="23092">
                  <c:v>12.37109375</c:v>
                </c:pt>
                <c:pt idx="23093">
                  <c:v>12.37109375</c:v>
                </c:pt>
                <c:pt idx="23094">
                  <c:v>12.37109375</c:v>
                </c:pt>
                <c:pt idx="23095">
                  <c:v>12.37109375</c:v>
                </c:pt>
                <c:pt idx="23096">
                  <c:v>12.37109375</c:v>
                </c:pt>
                <c:pt idx="23097">
                  <c:v>12.37109375</c:v>
                </c:pt>
                <c:pt idx="23098">
                  <c:v>12.37109375</c:v>
                </c:pt>
                <c:pt idx="23099">
                  <c:v>12.37109375</c:v>
                </c:pt>
                <c:pt idx="23100">
                  <c:v>12.37109375</c:v>
                </c:pt>
                <c:pt idx="23101">
                  <c:v>12.37109375</c:v>
                </c:pt>
                <c:pt idx="23102">
                  <c:v>12.37109375</c:v>
                </c:pt>
                <c:pt idx="23103">
                  <c:v>12.37109375</c:v>
                </c:pt>
                <c:pt idx="23104">
                  <c:v>12.37109375</c:v>
                </c:pt>
                <c:pt idx="23105">
                  <c:v>12.37109375</c:v>
                </c:pt>
                <c:pt idx="23106">
                  <c:v>12.37109375</c:v>
                </c:pt>
                <c:pt idx="23107">
                  <c:v>12.37109375</c:v>
                </c:pt>
                <c:pt idx="23108">
                  <c:v>12.37109375</c:v>
                </c:pt>
                <c:pt idx="23109">
                  <c:v>12.37109375</c:v>
                </c:pt>
                <c:pt idx="23110">
                  <c:v>12.37109375</c:v>
                </c:pt>
                <c:pt idx="23111">
                  <c:v>12.37109375</c:v>
                </c:pt>
                <c:pt idx="23112">
                  <c:v>12.37109375</c:v>
                </c:pt>
                <c:pt idx="23113">
                  <c:v>12.37109375</c:v>
                </c:pt>
                <c:pt idx="23114">
                  <c:v>12.37109375</c:v>
                </c:pt>
                <c:pt idx="23115">
                  <c:v>12.37109375</c:v>
                </c:pt>
                <c:pt idx="23116">
                  <c:v>12.37109375</c:v>
                </c:pt>
                <c:pt idx="23117">
                  <c:v>12.37109375</c:v>
                </c:pt>
                <c:pt idx="23118">
                  <c:v>12.37109375</c:v>
                </c:pt>
                <c:pt idx="23119">
                  <c:v>12.37109375</c:v>
                </c:pt>
                <c:pt idx="23120">
                  <c:v>12.37109375</c:v>
                </c:pt>
                <c:pt idx="23121">
                  <c:v>12.37109375</c:v>
                </c:pt>
                <c:pt idx="23122">
                  <c:v>12.37109375</c:v>
                </c:pt>
                <c:pt idx="23123">
                  <c:v>12.37109375</c:v>
                </c:pt>
                <c:pt idx="23124">
                  <c:v>12.37109375</c:v>
                </c:pt>
                <c:pt idx="23125">
                  <c:v>12.37109375</c:v>
                </c:pt>
                <c:pt idx="23126">
                  <c:v>12.37109375</c:v>
                </c:pt>
                <c:pt idx="23127">
                  <c:v>12.37109375</c:v>
                </c:pt>
                <c:pt idx="23128">
                  <c:v>12.37109375</c:v>
                </c:pt>
                <c:pt idx="23129">
                  <c:v>12.37109375</c:v>
                </c:pt>
                <c:pt idx="23130">
                  <c:v>12.37109375</c:v>
                </c:pt>
                <c:pt idx="23131">
                  <c:v>12.37109375</c:v>
                </c:pt>
                <c:pt idx="23132">
                  <c:v>12.37109375</c:v>
                </c:pt>
                <c:pt idx="23133">
                  <c:v>12.37109375</c:v>
                </c:pt>
                <c:pt idx="23134">
                  <c:v>12.37109375</c:v>
                </c:pt>
                <c:pt idx="23135">
                  <c:v>12.37109375</c:v>
                </c:pt>
                <c:pt idx="23136">
                  <c:v>12.37109375</c:v>
                </c:pt>
                <c:pt idx="23137">
                  <c:v>12.37109375</c:v>
                </c:pt>
                <c:pt idx="23138">
                  <c:v>12.37109375</c:v>
                </c:pt>
                <c:pt idx="23139">
                  <c:v>12.37109375</c:v>
                </c:pt>
                <c:pt idx="23140">
                  <c:v>12.37109375</c:v>
                </c:pt>
                <c:pt idx="23141">
                  <c:v>12.37109375</c:v>
                </c:pt>
                <c:pt idx="23142">
                  <c:v>12.37109375</c:v>
                </c:pt>
                <c:pt idx="23143">
                  <c:v>12.37109375</c:v>
                </c:pt>
                <c:pt idx="23144">
                  <c:v>12.37109375</c:v>
                </c:pt>
                <c:pt idx="23145">
                  <c:v>12.37109375</c:v>
                </c:pt>
                <c:pt idx="23146">
                  <c:v>12.37109375</c:v>
                </c:pt>
                <c:pt idx="23147">
                  <c:v>12.37109375</c:v>
                </c:pt>
                <c:pt idx="23148">
                  <c:v>12.37109375</c:v>
                </c:pt>
                <c:pt idx="23149">
                  <c:v>12.37109375</c:v>
                </c:pt>
                <c:pt idx="23150">
                  <c:v>12.37109375</c:v>
                </c:pt>
                <c:pt idx="23151">
                  <c:v>12.37109375</c:v>
                </c:pt>
                <c:pt idx="23152">
                  <c:v>12.37109375</c:v>
                </c:pt>
                <c:pt idx="23153">
                  <c:v>12.37109375</c:v>
                </c:pt>
                <c:pt idx="23154">
                  <c:v>12.37109375</c:v>
                </c:pt>
                <c:pt idx="23155">
                  <c:v>12.37109375</c:v>
                </c:pt>
                <c:pt idx="23156">
                  <c:v>12.37109375</c:v>
                </c:pt>
                <c:pt idx="23157">
                  <c:v>12.37109375</c:v>
                </c:pt>
                <c:pt idx="23158">
                  <c:v>12.37109375</c:v>
                </c:pt>
                <c:pt idx="23159">
                  <c:v>12.41015625</c:v>
                </c:pt>
                <c:pt idx="23160">
                  <c:v>12.41015625</c:v>
                </c:pt>
                <c:pt idx="23161">
                  <c:v>12.41015625</c:v>
                </c:pt>
                <c:pt idx="23162">
                  <c:v>12.41015625</c:v>
                </c:pt>
                <c:pt idx="23163">
                  <c:v>12.41015625</c:v>
                </c:pt>
                <c:pt idx="23164">
                  <c:v>12.41015625</c:v>
                </c:pt>
                <c:pt idx="23165">
                  <c:v>12.41015625</c:v>
                </c:pt>
                <c:pt idx="23166">
                  <c:v>12.41015625</c:v>
                </c:pt>
                <c:pt idx="23167">
                  <c:v>12.41015625</c:v>
                </c:pt>
                <c:pt idx="23168">
                  <c:v>12.41015625</c:v>
                </c:pt>
                <c:pt idx="23169">
                  <c:v>12.41015625</c:v>
                </c:pt>
                <c:pt idx="23170">
                  <c:v>12.41015625</c:v>
                </c:pt>
                <c:pt idx="23171">
                  <c:v>12.41015625</c:v>
                </c:pt>
                <c:pt idx="23172">
                  <c:v>12.41015625</c:v>
                </c:pt>
                <c:pt idx="23173">
                  <c:v>12.41015625</c:v>
                </c:pt>
                <c:pt idx="23174">
                  <c:v>12.41015625</c:v>
                </c:pt>
                <c:pt idx="23175">
                  <c:v>12.41015625</c:v>
                </c:pt>
                <c:pt idx="23176">
                  <c:v>12.41015625</c:v>
                </c:pt>
                <c:pt idx="23177">
                  <c:v>12.41015625</c:v>
                </c:pt>
                <c:pt idx="23178">
                  <c:v>12.41015625</c:v>
                </c:pt>
                <c:pt idx="23179">
                  <c:v>12.41015625</c:v>
                </c:pt>
                <c:pt idx="23180">
                  <c:v>12.41015625</c:v>
                </c:pt>
                <c:pt idx="23181">
                  <c:v>12.41015625</c:v>
                </c:pt>
                <c:pt idx="23182">
                  <c:v>12.41015625</c:v>
                </c:pt>
                <c:pt idx="23183">
                  <c:v>12.41015625</c:v>
                </c:pt>
                <c:pt idx="23184">
                  <c:v>12.41015625</c:v>
                </c:pt>
                <c:pt idx="23185">
                  <c:v>12.41015625</c:v>
                </c:pt>
                <c:pt idx="23186">
                  <c:v>12.41015625</c:v>
                </c:pt>
                <c:pt idx="23187">
                  <c:v>12.41015625</c:v>
                </c:pt>
                <c:pt idx="23188">
                  <c:v>12.41015625</c:v>
                </c:pt>
                <c:pt idx="23189">
                  <c:v>12.41015625</c:v>
                </c:pt>
                <c:pt idx="23190">
                  <c:v>12.41015625</c:v>
                </c:pt>
                <c:pt idx="23191">
                  <c:v>12.41015625</c:v>
                </c:pt>
                <c:pt idx="23192">
                  <c:v>12.41015625</c:v>
                </c:pt>
                <c:pt idx="23193">
                  <c:v>12.41015625</c:v>
                </c:pt>
                <c:pt idx="23194">
                  <c:v>12.41015625</c:v>
                </c:pt>
                <c:pt idx="23195">
                  <c:v>12.41015625</c:v>
                </c:pt>
                <c:pt idx="23196">
                  <c:v>12.41015625</c:v>
                </c:pt>
                <c:pt idx="23197">
                  <c:v>12.41015625</c:v>
                </c:pt>
                <c:pt idx="23198">
                  <c:v>12.41015625</c:v>
                </c:pt>
                <c:pt idx="23199">
                  <c:v>12.41015625</c:v>
                </c:pt>
                <c:pt idx="23200">
                  <c:v>12.41015625</c:v>
                </c:pt>
                <c:pt idx="23201">
                  <c:v>12.41015625</c:v>
                </c:pt>
                <c:pt idx="23202">
                  <c:v>12.41015625</c:v>
                </c:pt>
                <c:pt idx="23203">
                  <c:v>12.41015625</c:v>
                </c:pt>
                <c:pt idx="23204">
                  <c:v>12.41015625</c:v>
                </c:pt>
                <c:pt idx="23205">
                  <c:v>12.41015625</c:v>
                </c:pt>
                <c:pt idx="23206">
                  <c:v>12.41015625</c:v>
                </c:pt>
                <c:pt idx="23207">
                  <c:v>12.41015625</c:v>
                </c:pt>
                <c:pt idx="23208">
                  <c:v>12.41015625</c:v>
                </c:pt>
                <c:pt idx="23209">
                  <c:v>12.41015625</c:v>
                </c:pt>
                <c:pt idx="23210">
                  <c:v>12.41015625</c:v>
                </c:pt>
                <c:pt idx="23211">
                  <c:v>12.41015625</c:v>
                </c:pt>
                <c:pt idx="23212">
                  <c:v>12.41015625</c:v>
                </c:pt>
                <c:pt idx="23213">
                  <c:v>12.41015625</c:v>
                </c:pt>
                <c:pt idx="23214">
                  <c:v>12.41015625</c:v>
                </c:pt>
                <c:pt idx="23215">
                  <c:v>12.41015625</c:v>
                </c:pt>
                <c:pt idx="23216">
                  <c:v>12.41015625</c:v>
                </c:pt>
                <c:pt idx="23217">
                  <c:v>12.41015625</c:v>
                </c:pt>
                <c:pt idx="23218">
                  <c:v>12.41015625</c:v>
                </c:pt>
                <c:pt idx="23219">
                  <c:v>12.41015625</c:v>
                </c:pt>
                <c:pt idx="23220">
                  <c:v>12.41015625</c:v>
                </c:pt>
                <c:pt idx="23221">
                  <c:v>12.41015625</c:v>
                </c:pt>
                <c:pt idx="23222">
                  <c:v>12.41015625</c:v>
                </c:pt>
                <c:pt idx="23223">
                  <c:v>12.41015625</c:v>
                </c:pt>
                <c:pt idx="23224">
                  <c:v>12.41015625</c:v>
                </c:pt>
                <c:pt idx="23225">
                  <c:v>12.41015625</c:v>
                </c:pt>
                <c:pt idx="23226">
                  <c:v>12.41015625</c:v>
                </c:pt>
                <c:pt idx="23227">
                  <c:v>12.41015625</c:v>
                </c:pt>
                <c:pt idx="23228">
                  <c:v>12.41015625</c:v>
                </c:pt>
                <c:pt idx="23229">
                  <c:v>12.41015625</c:v>
                </c:pt>
                <c:pt idx="23230">
                  <c:v>12.41015625</c:v>
                </c:pt>
                <c:pt idx="23231">
                  <c:v>12.5859375</c:v>
                </c:pt>
                <c:pt idx="23232">
                  <c:v>12.5859375</c:v>
                </c:pt>
                <c:pt idx="23233">
                  <c:v>12.5859375</c:v>
                </c:pt>
                <c:pt idx="23234">
                  <c:v>12.5859375</c:v>
                </c:pt>
                <c:pt idx="23235">
                  <c:v>12.5859375</c:v>
                </c:pt>
                <c:pt idx="23236">
                  <c:v>12.5859375</c:v>
                </c:pt>
                <c:pt idx="23237">
                  <c:v>12.5859375</c:v>
                </c:pt>
                <c:pt idx="23238">
                  <c:v>12.5859375</c:v>
                </c:pt>
                <c:pt idx="23239">
                  <c:v>12.5859375</c:v>
                </c:pt>
                <c:pt idx="23240">
                  <c:v>12.5859375</c:v>
                </c:pt>
                <c:pt idx="23241">
                  <c:v>12.5859375</c:v>
                </c:pt>
                <c:pt idx="23242">
                  <c:v>12.5859375</c:v>
                </c:pt>
                <c:pt idx="23243">
                  <c:v>12.5859375</c:v>
                </c:pt>
                <c:pt idx="23244">
                  <c:v>12.5859375</c:v>
                </c:pt>
                <c:pt idx="23245">
                  <c:v>12.5859375</c:v>
                </c:pt>
                <c:pt idx="23246">
                  <c:v>12.5859375</c:v>
                </c:pt>
                <c:pt idx="23247">
                  <c:v>12.5859375</c:v>
                </c:pt>
                <c:pt idx="23248">
                  <c:v>12.5859375</c:v>
                </c:pt>
                <c:pt idx="23249">
                  <c:v>12.5859375</c:v>
                </c:pt>
                <c:pt idx="23250">
                  <c:v>12.5859375</c:v>
                </c:pt>
                <c:pt idx="23251">
                  <c:v>12.5859375</c:v>
                </c:pt>
                <c:pt idx="23252">
                  <c:v>12.5859375</c:v>
                </c:pt>
                <c:pt idx="23253">
                  <c:v>12.5859375</c:v>
                </c:pt>
                <c:pt idx="23254">
                  <c:v>12.5859375</c:v>
                </c:pt>
                <c:pt idx="23255">
                  <c:v>12.5859375</c:v>
                </c:pt>
                <c:pt idx="23256">
                  <c:v>12.5859375</c:v>
                </c:pt>
                <c:pt idx="23257">
                  <c:v>12.5859375</c:v>
                </c:pt>
                <c:pt idx="23258">
                  <c:v>12.5859375</c:v>
                </c:pt>
                <c:pt idx="23259">
                  <c:v>12.5859375</c:v>
                </c:pt>
                <c:pt idx="23260">
                  <c:v>12.5859375</c:v>
                </c:pt>
                <c:pt idx="23261">
                  <c:v>12.5859375</c:v>
                </c:pt>
                <c:pt idx="23262">
                  <c:v>12.5859375</c:v>
                </c:pt>
                <c:pt idx="23263">
                  <c:v>12.5859375</c:v>
                </c:pt>
                <c:pt idx="23264">
                  <c:v>12.5859375</c:v>
                </c:pt>
                <c:pt idx="23265">
                  <c:v>12.5859375</c:v>
                </c:pt>
                <c:pt idx="23266">
                  <c:v>12.5859375</c:v>
                </c:pt>
                <c:pt idx="23267">
                  <c:v>12.5859375</c:v>
                </c:pt>
                <c:pt idx="23268">
                  <c:v>12.5859375</c:v>
                </c:pt>
                <c:pt idx="23269">
                  <c:v>12.5859375</c:v>
                </c:pt>
                <c:pt idx="23270">
                  <c:v>12.5859375</c:v>
                </c:pt>
                <c:pt idx="23271">
                  <c:v>12.5859375</c:v>
                </c:pt>
                <c:pt idx="23272">
                  <c:v>12.5859375</c:v>
                </c:pt>
                <c:pt idx="23273">
                  <c:v>12.5859375</c:v>
                </c:pt>
                <c:pt idx="23274">
                  <c:v>12.5859375</c:v>
                </c:pt>
                <c:pt idx="23275">
                  <c:v>12.5859375</c:v>
                </c:pt>
                <c:pt idx="23276">
                  <c:v>12.5859375</c:v>
                </c:pt>
                <c:pt idx="23277">
                  <c:v>12.5859375</c:v>
                </c:pt>
                <c:pt idx="23278">
                  <c:v>12.5859375</c:v>
                </c:pt>
                <c:pt idx="23279">
                  <c:v>12.5859375</c:v>
                </c:pt>
                <c:pt idx="23280">
                  <c:v>12.5859375</c:v>
                </c:pt>
                <c:pt idx="23281">
                  <c:v>12.5859375</c:v>
                </c:pt>
                <c:pt idx="23282">
                  <c:v>12.5859375</c:v>
                </c:pt>
                <c:pt idx="23283">
                  <c:v>12.5859375</c:v>
                </c:pt>
                <c:pt idx="23284">
                  <c:v>12.5859375</c:v>
                </c:pt>
                <c:pt idx="23285">
                  <c:v>12.5859375</c:v>
                </c:pt>
                <c:pt idx="23286">
                  <c:v>12.5859375</c:v>
                </c:pt>
                <c:pt idx="23287">
                  <c:v>12.5859375</c:v>
                </c:pt>
                <c:pt idx="23288">
                  <c:v>12.5859375</c:v>
                </c:pt>
                <c:pt idx="23289">
                  <c:v>12.5859375</c:v>
                </c:pt>
                <c:pt idx="23290">
                  <c:v>12.8046875</c:v>
                </c:pt>
                <c:pt idx="23291">
                  <c:v>12.8046875</c:v>
                </c:pt>
                <c:pt idx="23292">
                  <c:v>12.8046875</c:v>
                </c:pt>
                <c:pt idx="23293">
                  <c:v>12.8046875</c:v>
                </c:pt>
                <c:pt idx="23294">
                  <c:v>12.8046875</c:v>
                </c:pt>
                <c:pt idx="23295">
                  <c:v>12.8046875</c:v>
                </c:pt>
                <c:pt idx="23296">
                  <c:v>12.8046875</c:v>
                </c:pt>
                <c:pt idx="23297">
                  <c:v>12.8046875</c:v>
                </c:pt>
                <c:pt idx="23298">
                  <c:v>12.8046875</c:v>
                </c:pt>
                <c:pt idx="23299">
                  <c:v>12.8046875</c:v>
                </c:pt>
                <c:pt idx="23300">
                  <c:v>12.8046875</c:v>
                </c:pt>
                <c:pt idx="23301">
                  <c:v>12.8046875</c:v>
                </c:pt>
                <c:pt idx="23302">
                  <c:v>12.8046875</c:v>
                </c:pt>
                <c:pt idx="23303">
                  <c:v>12.8046875</c:v>
                </c:pt>
                <c:pt idx="23304">
                  <c:v>12.8046875</c:v>
                </c:pt>
                <c:pt idx="23305">
                  <c:v>12.8046875</c:v>
                </c:pt>
                <c:pt idx="23306">
                  <c:v>12.8046875</c:v>
                </c:pt>
                <c:pt idx="23307">
                  <c:v>12.8046875</c:v>
                </c:pt>
                <c:pt idx="23308">
                  <c:v>12.8046875</c:v>
                </c:pt>
                <c:pt idx="23309">
                  <c:v>12.8046875</c:v>
                </c:pt>
                <c:pt idx="23310">
                  <c:v>12.8046875</c:v>
                </c:pt>
                <c:pt idx="23311">
                  <c:v>12.8046875</c:v>
                </c:pt>
                <c:pt idx="23312">
                  <c:v>12.8046875</c:v>
                </c:pt>
                <c:pt idx="23313">
                  <c:v>12.8046875</c:v>
                </c:pt>
                <c:pt idx="23314">
                  <c:v>12.8046875</c:v>
                </c:pt>
                <c:pt idx="23315">
                  <c:v>12.8046875</c:v>
                </c:pt>
                <c:pt idx="23316">
                  <c:v>12.8046875</c:v>
                </c:pt>
                <c:pt idx="23317">
                  <c:v>12.8046875</c:v>
                </c:pt>
                <c:pt idx="23318">
                  <c:v>12.8046875</c:v>
                </c:pt>
                <c:pt idx="23319">
                  <c:v>12.8046875</c:v>
                </c:pt>
                <c:pt idx="23320">
                  <c:v>12.8046875</c:v>
                </c:pt>
                <c:pt idx="23321">
                  <c:v>12.8046875</c:v>
                </c:pt>
                <c:pt idx="23322">
                  <c:v>12.8046875</c:v>
                </c:pt>
                <c:pt idx="23323">
                  <c:v>12.8046875</c:v>
                </c:pt>
                <c:pt idx="23324">
                  <c:v>12.8046875</c:v>
                </c:pt>
                <c:pt idx="23325">
                  <c:v>12.8046875</c:v>
                </c:pt>
                <c:pt idx="23326">
                  <c:v>12.8046875</c:v>
                </c:pt>
                <c:pt idx="23327">
                  <c:v>12.8046875</c:v>
                </c:pt>
                <c:pt idx="23328">
                  <c:v>12.8046875</c:v>
                </c:pt>
                <c:pt idx="23329">
                  <c:v>12.8046875</c:v>
                </c:pt>
                <c:pt idx="23330">
                  <c:v>12.8046875</c:v>
                </c:pt>
                <c:pt idx="23331">
                  <c:v>12.8046875</c:v>
                </c:pt>
                <c:pt idx="23332">
                  <c:v>12.8046875</c:v>
                </c:pt>
                <c:pt idx="23333">
                  <c:v>12.8046875</c:v>
                </c:pt>
                <c:pt idx="23334">
                  <c:v>12.8046875</c:v>
                </c:pt>
                <c:pt idx="23335">
                  <c:v>12.8046875</c:v>
                </c:pt>
                <c:pt idx="23336">
                  <c:v>12.8046875</c:v>
                </c:pt>
                <c:pt idx="23337">
                  <c:v>12.8046875</c:v>
                </c:pt>
                <c:pt idx="23338">
                  <c:v>12.8046875</c:v>
                </c:pt>
                <c:pt idx="23339">
                  <c:v>12.8046875</c:v>
                </c:pt>
                <c:pt idx="23340">
                  <c:v>12.8046875</c:v>
                </c:pt>
                <c:pt idx="23341">
                  <c:v>12.8046875</c:v>
                </c:pt>
                <c:pt idx="23342">
                  <c:v>12.8046875</c:v>
                </c:pt>
                <c:pt idx="23343">
                  <c:v>12.8046875</c:v>
                </c:pt>
                <c:pt idx="23344">
                  <c:v>12.8046875</c:v>
                </c:pt>
                <c:pt idx="23345">
                  <c:v>12.8046875</c:v>
                </c:pt>
                <c:pt idx="23346">
                  <c:v>12.8046875</c:v>
                </c:pt>
                <c:pt idx="23347">
                  <c:v>12.8046875</c:v>
                </c:pt>
                <c:pt idx="23348">
                  <c:v>12.8046875</c:v>
                </c:pt>
                <c:pt idx="23349">
                  <c:v>12.8046875</c:v>
                </c:pt>
                <c:pt idx="23350">
                  <c:v>12.8046875</c:v>
                </c:pt>
                <c:pt idx="23351">
                  <c:v>12.8046875</c:v>
                </c:pt>
                <c:pt idx="23352">
                  <c:v>12.8046875</c:v>
                </c:pt>
                <c:pt idx="23353">
                  <c:v>12.85546875</c:v>
                </c:pt>
                <c:pt idx="23354">
                  <c:v>12.85546875</c:v>
                </c:pt>
                <c:pt idx="23355">
                  <c:v>12.85546875</c:v>
                </c:pt>
                <c:pt idx="23356">
                  <c:v>12.85546875</c:v>
                </c:pt>
                <c:pt idx="23357">
                  <c:v>12.85546875</c:v>
                </c:pt>
                <c:pt idx="23358">
                  <c:v>12.85546875</c:v>
                </c:pt>
                <c:pt idx="23359">
                  <c:v>12.85546875</c:v>
                </c:pt>
                <c:pt idx="23360">
                  <c:v>12.85546875</c:v>
                </c:pt>
                <c:pt idx="23361">
                  <c:v>12.85546875</c:v>
                </c:pt>
                <c:pt idx="23362">
                  <c:v>12.85546875</c:v>
                </c:pt>
                <c:pt idx="23363">
                  <c:v>12.85546875</c:v>
                </c:pt>
                <c:pt idx="23364">
                  <c:v>12.85546875</c:v>
                </c:pt>
                <c:pt idx="23365">
                  <c:v>12.85546875</c:v>
                </c:pt>
                <c:pt idx="23366">
                  <c:v>12.85546875</c:v>
                </c:pt>
                <c:pt idx="23367">
                  <c:v>12.85546875</c:v>
                </c:pt>
                <c:pt idx="23368">
                  <c:v>12.85546875</c:v>
                </c:pt>
                <c:pt idx="23369">
                  <c:v>12.85546875</c:v>
                </c:pt>
                <c:pt idx="23370">
                  <c:v>12.85546875</c:v>
                </c:pt>
                <c:pt idx="23371">
                  <c:v>12.85546875</c:v>
                </c:pt>
                <c:pt idx="23372">
                  <c:v>12.85546875</c:v>
                </c:pt>
                <c:pt idx="23373">
                  <c:v>12.85546875</c:v>
                </c:pt>
                <c:pt idx="23374">
                  <c:v>12.85546875</c:v>
                </c:pt>
                <c:pt idx="23375">
                  <c:v>12.85546875</c:v>
                </c:pt>
                <c:pt idx="23376">
                  <c:v>12.85546875</c:v>
                </c:pt>
                <c:pt idx="23377">
                  <c:v>12.85546875</c:v>
                </c:pt>
                <c:pt idx="23378">
                  <c:v>12.85546875</c:v>
                </c:pt>
                <c:pt idx="23379">
                  <c:v>12.85546875</c:v>
                </c:pt>
                <c:pt idx="23380">
                  <c:v>12.85546875</c:v>
                </c:pt>
                <c:pt idx="23381">
                  <c:v>12.85546875</c:v>
                </c:pt>
                <c:pt idx="23382">
                  <c:v>12.85546875</c:v>
                </c:pt>
                <c:pt idx="23383">
                  <c:v>12.85546875</c:v>
                </c:pt>
                <c:pt idx="23384">
                  <c:v>12.85546875</c:v>
                </c:pt>
                <c:pt idx="23385">
                  <c:v>12.85546875</c:v>
                </c:pt>
                <c:pt idx="23386">
                  <c:v>12.85546875</c:v>
                </c:pt>
                <c:pt idx="23387">
                  <c:v>12.85546875</c:v>
                </c:pt>
                <c:pt idx="23388">
                  <c:v>12.85546875</c:v>
                </c:pt>
                <c:pt idx="23389">
                  <c:v>12.85546875</c:v>
                </c:pt>
                <c:pt idx="23390">
                  <c:v>12.85546875</c:v>
                </c:pt>
                <c:pt idx="23391">
                  <c:v>12.85546875</c:v>
                </c:pt>
                <c:pt idx="23392">
                  <c:v>12.85546875</c:v>
                </c:pt>
                <c:pt idx="23393">
                  <c:v>12.85546875</c:v>
                </c:pt>
                <c:pt idx="23394">
                  <c:v>12.85546875</c:v>
                </c:pt>
                <c:pt idx="23395">
                  <c:v>12.85546875</c:v>
                </c:pt>
                <c:pt idx="23396">
                  <c:v>12.85546875</c:v>
                </c:pt>
                <c:pt idx="23397">
                  <c:v>12.85546875</c:v>
                </c:pt>
                <c:pt idx="23398">
                  <c:v>12.85546875</c:v>
                </c:pt>
                <c:pt idx="23399">
                  <c:v>12.85546875</c:v>
                </c:pt>
                <c:pt idx="23400">
                  <c:v>12.85546875</c:v>
                </c:pt>
                <c:pt idx="23401">
                  <c:v>12.85546875</c:v>
                </c:pt>
                <c:pt idx="23402">
                  <c:v>12.85546875</c:v>
                </c:pt>
                <c:pt idx="23403">
                  <c:v>12.85546875</c:v>
                </c:pt>
                <c:pt idx="23404">
                  <c:v>12.85546875</c:v>
                </c:pt>
                <c:pt idx="23405">
                  <c:v>12.85546875</c:v>
                </c:pt>
                <c:pt idx="23406">
                  <c:v>12.85546875</c:v>
                </c:pt>
                <c:pt idx="23407">
                  <c:v>12.85546875</c:v>
                </c:pt>
                <c:pt idx="23408">
                  <c:v>12.85546875</c:v>
                </c:pt>
                <c:pt idx="23409">
                  <c:v>12.85546875</c:v>
                </c:pt>
                <c:pt idx="23410">
                  <c:v>12.85546875</c:v>
                </c:pt>
                <c:pt idx="23411">
                  <c:v>12.85546875</c:v>
                </c:pt>
                <c:pt idx="23412">
                  <c:v>12.85546875</c:v>
                </c:pt>
                <c:pt idx="23413">
                  <c:v>12.85546875</c:v>
                </c:pt>
                <c:pt idx="23414">
                  <c:v>12.85546875</c:v>
                </c:pt>
                <c:pt idx="23415">
                  <c:v>12.85546875</c:v>
                </c:pt>
                <c:pt idx="23416">
                  <c:v>12.85546875</c:v>
                </c:pt>
                <c:pt idx="23417">
                  <c:v>12.85546875</c:v>
                </c:pt>
                <c:pt idx="23418">
                  <c:v>12.85546875</c:v>
                </c:pt>
                <c:pt idx="23419">
                  <c:v>12.85546875</c:v>
                </c:pt>
                <c:pt idx="23420">
                  <c:v>12.85546875</c:v>
                </c:pt>
                <c:pt idx="23421">
                  <c:v>12.85546875</c:v>
                </c:pt>
                <c:pt idx="23422">
                  <c:v>12.85546875</c:v>
                </c:pt>
                <c:pt idx="23423">
                  <c:v>12.85546875</c:v>
                </c:pt>
                <c:pt idx="23424">
                  <c:v>12.85546875</c:v>
                </c:pt>
                <c:pt idx="23425">
                  <c:v>12.85546875</c:v>
                </c:pt>
                <c:pt idx="23426">
                  <c:v>12.85546875</c:v>
                </c:pt>
                <c:pt idx="23427">
                  <c:v>12.85546875</c:v>
                </c:pt>
                <c:pt idx="23428">
                  <c:v>12.86328125</c:v>
                </c:pt>
                <c:pt idx="23429">
                  <c:v>12.86328125</c:v>
                </c:pt>
                <c:pt idx="23430">
                  <c:v>12.86328125</c:v>
                </c:pt>
                <c:pt idx="23431">
                  <c:v>12.86328125</c:v>
                </c:pt>
                <c:pt idx="23432">
                  <c:v>12.86328125</c:v>
                </c:pt>
                <c:pt idx="23433">
                  <c:v>12.86328125</c:v>
                </c:pt>
                <c:pt idx="23434">
                  <c:v>12.86328125</c:v>
                </c:pt>
                <c:pt idx="23435">
                  <c:v>12.86328125</c:v>
                </c:pt>
                <c:pt idx="23436">
                  <c:v>12.86328125</c:v>
                </c:pt>
                <c:pt idx="23437">
                  <c:v>12.86328125</c:v>
                </c:pt>
                <c:pt idx="23438">
                  <c:v>12.86328125</c:v>
                </c:pt>
                <c:pt idx="23439">
                  <c:v>12.86328125</c:v>
                </c:pt>
                <c:pt idx="23440">
                  <c:v>12.86328125</c:v>
                </c:pt>
                <c:pt idx="23441">
                  <c:v>12.86328125</c:v>
                </c:pt>
                <c:pt idx="23442">
                  <c:v>12.86328125</c:v>
                </c:pt>
                <c:pt idx="23443">
                  <c:v>12.86328125</c:v>
                </c:pt>
                <c:pt idx="23444">
                  <c:v>12.86328125</c:v>
                </c:pt>
                <c:pt idx="23445">
                  <c:v>12.86328125</c:v>
                </c:pt>
                <c:pt idx="23446">
                  <c:v>12.86328125</c:v>
                </c:pt>
                <c:pt idx="23447">
                  <c:v>12.86328125</c:v>
                </c:pt>
                <c:pt idx="23448">
                  <c:v>12.86328125</c:v>
                </c:pt>
                <c:pt idx="23449">
                  <c:v>12.86328125</c:v>
                </c:pt>
                <c:pt idx="23450">
                  <c:v>12.86328125</c:v>
                </c:pt>
                <c:pt idx="23451">
                  <c:v>12.86328125</c:v>
                </c:pt>
                <c:pt idx="23452">
                  <c:v>12.86328125</c:v>
                </c:pt>
                <c:pt idx="23453">
                  <c:v>12.86328125</c:v>
                </c:pt>
                <c:pt idx="23454">
                  <c:v>12.86328125</c:v>
                </c:pt>
                <c:pt idx="23455">
                  <c:v>12.86328125</c:v>
                </c:pt>
                <c:pt idx="23456">
                  <c:v>12.86328125</c:v>
                </c:pt>
                <c:pt idx="23457">
                  <c:v>12.86328125</c:v>
                </c:pt>
                <c:pt idx="23458">
                  <c:v>12.86328125</c:v>
                </c:pt>
                <c:pt idx="23459">
                  <c:v>12.86328125</c:v>
                </c:pt>
                <c:pt idx="23460">
                  <c:v>12.86328125</c:v>
                </c:pt>
                <c:pt idx="23461">
                  <c:v>12.86328125</c:v>
                </c:pt>
                <c:pt idx="23462">
                  <c:v>12.86328125</c:v>
                </c:pt>
                <c:pt idx="23463">
                  <c:v>12.86328125</c:v>
                </c:pt>
                <c:pt idx="23464">
                  <c:v>12.86328125</c:v>
                </c:pt>
                <c:pt idx="23465">
                  <c:v>12.86328125</c:v>
                </c:pt>
                <c:pt idx="23466">
                  <c:v>12.86328125</c:v>
                </c:pt>
                <c:pt idx="23467">
                  <c:v>12.86328125</c:v>
                </c:pt>
                <c:pt idx="23468">
                  <c:v>12.86328125</c:v>
                </c:pt>
                <c:pt idx="23469">
                  <c:v>12.86328125</c:v>
                </c:pt>
                <c:pt idx="23470">
                  <c:v>12.86328125</c:v>
                </c:pt>
                <c:pt idx="23471">
                  <c:v>12.86328125</c:v>
                </c:pt>
                <c:pt idx="23472">
                  <c:v>12.86328125</c:v>
                </c:pt>
                <c:pt idx="23473">
                  <c:v>12.86328125</c:v>
                </c:pt>
                <c:pt idx="23474">
                  <c:v>12.86328125</c:v>
                </c:pt>
                <c:pt idx="23475">
                  <c:v>12.86328125</c:v>
                </c:pt>
                <c:pt idx="23476">
                  <c:v>12.86328125</c:v>
                </c:pt>
                <c:pt idx="23477">
                  <c:v>12.86328125</c:v>
                </c:pt>
                <c:pt idx="23478">
                  <c:v>12.86328125</c:v>
                </c:pt>
                <c:pt idx="23479">
                  <c:v>12.86328125</c:v>
                </c:pt>
                <c:pt idx="23480">
                  <c:v>12.86328125</c:v>
                </c:pt>
                <c:pt idx="23481">
                  <c:v>12.86328125</c:v>
                </c:pt>
                <c:pt idx="23482">
                  <c:v>12.86328125</c:v>
                </c:pt>
                <c:pt idx="23483">
                  <c:v>12.86328125</c:v>
                </c:pt>
                <c:pt idx="23484">
                  <c:v>12.86328125</c:v>
                </c:pt>
                <c:pt idx="23485">
                  <c:v>12.86328125</c:v>
                </c:pt>
                <c:pt idx="23486">
                  <c:v>12.86328125</c:v>
                </c:pt>
                <c:pt idx="23487">
                  <c:v>12.86328125</c:v>
                </c:pt>
                <c:pt idx="23488">
                  <c:v>12.86328125</c:v>
                </c:pt>
                <c:pt idx="23489">
                  <c:v>12.86328125</c:v>
                </c:pt>
                <c:pt idx="23490">
                  <c:v>12.86328125</c:v>
                </c:pt>
                <c:pt idx="23491">
                  <c:v>12.86328125</c:v>
                </c:pt>
                <c:pt idx="23492">
                  <c:v>13.23828125</c:v>
                </c:pt>
                <c:pt idx="23493">
                  <c:v>13.23828125</c:v>
                </c:pt>
                <c:pt idx="23494">
                  <c:v>13.23828125</c:v>
                </c:pt>
                <c:pt idx="23495">
                  <c:v>13.23828125</c:v>
                </c:pt>
                <c:pt idx="23496">
                  <c:v>13.23828125</c:v>
                </c:pt>
                <c:pt idx="23497">
                  <c:v>13.23828125</c:v>
                </c:pt>
                <c:pt idx="23498">
                  <c:v>13.23828125</c:v>
                </c:pt>
                <c:pt idx="23499">
                  <c:v>13.23828125</c:v>
                </c:pt>
                <c:pt idx="23500">
                  <c:v>13.23828125</c:v>
                </c:pt>
                <c:pt idx="23501">
                  <c:v>13.23828125</c:v>
                </c:pt>
                <c:pt idx="23502">
                  <c:v>13.23828125</c:v>
                </c:pt>
                <c:pt idx="23503">
                  <c:v>13.23828125</c:v>
                </c:pt>
                <c:pt idx="23504">
                  <c:v>13.23828125</c:v>
                </c:pt>
                <c:pt idx="23505">
                  <c:v>13.23828125</c:v>
                </c:pt>
                <c:pt idx="23506">
                  <c:v>13.23828125</c:v>
                </c:pt>
                <c:pt idx="23507">
                  <c:v>13.23828125</c:v>
                </c:pt>
                <c:pt idx="23508">
                  <c:v>13.23828125</c:v>
                </c:pt>
                <c:pt idx="23509">
                  <c:v>13.23828125</c:v>
                </c:pt>
                <c:pt idx="23510">
                  <c:v>13.23828125</c:v>
                </c:pt>
                <c:pt idx="23511">
                  <c:v>13.23828125</c:v>
                </c:pt>
                <c:pt idx="23512">
                  <c:v>13.23828125</c:v>
                </c:pt>
                <c:pt idx="23513">
                  <c:v>13.23828125</c:v>
                </c:pt>
                <c:pt idx="23514">
                  <c:v>13.23828125</c:v>
                </c:pt>
                <c:pt idx="23515">
                  <c:v>13.23828125</c:v>
                </c:pt>
                <c:pt idx="23516">
                  <c:v>13.23828125</c:v>
                </c:pt>
                <c:pt idx="23517">
                  <c:v>13.23828125</c:v>
                </c:pt>
                <c:pt idx="23518">
                  <c:v>13.23828125</c:v>
                </c:pt>
                <c:pt idx="23519">
                  <c:v>13.23828125</c:v>
                </c:pt>
                <c:pt idx="23520">
                  <c:v>13.23828125</c:v>
                </c:pt>
                <c:pt idx="23521">
                  <c:v>13.23828125</c:v>
                </c:pt>
                <c:pt idx="23522">
                  <c:v>13.23828125</c:v>
                </c:pt>
                <c:pt idx="23523">
                  <c:v>13.23828125</c:v>
                </c:pt>
                <c:pt idx="23524">
                  <c:v>13.23828125</c:v>
                </c:pt>
                <c:pt idx="23525">
                  <c:v>13.23828125</c:v>
                </c:pt>
                <c:pt idx="23526">
                  <c:v>13.23828125</c:v>
                </c:pt>
                <c:pt idx="23527">
                  <c:v>13.23828125</c:v>
                </c:pt>
                <c:pt idx="23528">
                  <c:v>13.23828125</c:v>
                </c:pt>
                <c:pt idx="23529">
                  <c:v>13.23828125</c:v>
                </c:pt>
                <c:pt idx="23530">
                  <c:v>13.23828125</c:v>
                </c:pt>
                <c:pt idx="23531">
                  <c:v>13.23828125</c:v>
                </c:pt>
                <c:pt idx="23532">
                  <c:v>13.23828125</c:v>
                </c:pt>
                <c:pt idx="23533">
                  <c:v>13.23828125</c:v>
                </c:pt>
                <c:pt idx="23534">
                  <c:v>13.23828125</c:v>
                </c:pt>
                <c:pt idx="23535">
                  <c:v>13.23828125</c:v>
                </c:pt>
                <c:pt idx="23536">
                  <c:v>13.23828125</c:v>
                </c:pt>
                <c:pt idx="23537">
                  <c:v>13.23828125</c:v>
                </c:pt>
                <c:pt idx="23538">
                  <c:v>13.23828125</c:v>
                </c:pt>
                <c:pt idx="23539">
                  <c:v>13.23828125</c:v>
                </c:pt>
                <c:pt idx="23540">
                  <c:v>13.23828125</c:v>
                </c:pt>
                <c:pt idx="23541">
                  <c:v>13.23828125</c:v>
                </c:pt>
                <c:pt idx="23542">
                  <c:v>13.23828125</c:v>
                </c:pt>
                <c:pt idx="23543">
                  <c:v>13.23828125</c:v>
                </c:pt>
                <c:pt idx="23544">
                  <c:v>13.23828125</c:v>
                </c:pt>
                <c:pt idx="23545">
                  <c:v>13.23828125</c:v>
                </c:pt>
                <c:pt idx="23546">
                  <c:v>13.23828125</c:v>
                </c:pt>
                <c:pt idx="23547">
                  <c:v>13.23828125</c:v>
                </c:pt>
                <c:pt idx="23548">
                  <c:v>13.23828125</c:v>
                </c:pt>
                <c:pt idx="23549">
                  <c:v>13.23828125</c:v>
                </c:pt>
                <c:pt idx="23550">
                  <c:v>13.23828125</c:v>
                </c:pt>
                <c:pt idx="23551">
                  <c:v>13.23828125</c:v>
                </c:pt>
                <c:pt idx="23552">
                  <c:v>13.30859375</c:v>
                </c:pt>
                <c:pt idx="23553">
                  <c:v>13.30859375</c:v>
                </c:pt>
                <c:pt idx="23554">
                  <c:v>13.30859375</c:v>
                </c:pt>
                <c:pt idx="23555">
                  <c:v>13.30859375</c:v>
                </c:pt>
                <c:pt idx="23556">
                  <c:v>13.30859375</c:v>
                </c:pt>
                <c:pt idx="23557">
                  <c:v>13.30859375</c:v>
                </c:pt>
                <c:pt idx="23558">
                  <c:v>13.30859375</c:v>
                </c:pt>
                <c:pt idx="23559">
                  <c:v>13.30859375</c:v>
                </c:pt>
                <c:pt idx="23560">
                  <c:v>13.30859375</c:v>
                </c:pt>
                <c:pt idx="23561">
                  <c:v>13.30859375</c:v>
                </c:pt>
                <c:pt idx="23562">
                  <c:v>13.30859375</c:v>
                </c:pt>
                <c:pt idx="23563">
                  <c:v>13.30859375</c:v>
                </c:pt>
                <c:pt idx="23564">
                  <c:v>13.30859375</c:v>
                </c:pt>
                <c:pt idx="23565">
                  <c:v>13.30859375</c:v>
                </c:pt>
                <c:pt idx="23566">
                  <c:v>13.30859375</c:v>
                </c:pt>
                <c:pt idx="23567">
                  <c:v>13.30859375</c:v>
                </c:pt>
                <c:pt idx="23568">
                  <c:v>13.30859375</c:v>
                </c:pt>
                <c:pt idx="23569">
                  <c:v>13.30859375</c:v>
                </c:pt>
                <c:pt idx="23570">
                  <c:v>13.30859375</c:v>
                </c:pt>
                <c:pt idx="23571">
                  <c:v>13.30859375</c:v>
                </c:pt>
                <c:pt idx="23572">
                  <c:v>13.30859375</c:v>
                </c:pt>
                <c:pt idx="23573">
                  <c:v>13.30859375</c:v>
                </c:pt>
                <c:pt idx="23574">
                  <c:v>13.30859375</c:v>
                </c:pt>
                <c:pt idx="23575">
                  <c:v>13.30859375</c:v>
                </c:pt>
                <c:pt idx="23576">
                  <c:v>13.30859375</c:v>
                </c:pt>
                <c:pt idx="23577">
                  <c:v>13.30859375</c:v>
                </c:pt>
                <c:pt idx="23578">
                  <c:v>13.30859375</c:v>
                </c:pt>
                <c:pt idx="23579">
                  <c:v>13.30859375</c:v>
                </c:pt>
                <c:pt idx="23580">
                  <c:v>13.30859375</c:v>
                </c:pt>
                <c:pt idx="23581">
                  <c:v>13.30859375</c:v>
                </c:pt>
                <c:pt idx="23582">
                  <c:v>13.30859375</c:v>
                </c:pt>
                <c:pt idx="23583">
                  <c:v>13.30859375</c:v>
                </c:pt>
                <c:pt idx="23584">
                  <c:v>13.30859375</c:v>
                </c:pt>
                <c:pt idx="23585">
                  <c:v>13.30859375</c:v>
                </c:pt>
                <c:pt idx="23586">
                  <c:v>13.30859375</c:v>
                </c:pt>
                <c:pt idx="23587">
                  <c:v>13.30859375</c:v>
                </c:pt>
                <c:pt idx="23588">
                  <c:v>13.30859375</c:v>
                </c:pt>
                <c:pt idx="23589">
                  <c:v>13.30859375</c:v>
                </c:pt>
                <c:pt idx="23590">
                  <c:v>13.30859375</c:v>
                </c:pt>
                <c:pt idx="23591">
                  <c:v>13.30859375</c:v>
                </c:pt>
                <c:pt idx="23592">
                  <c:v>13.30859375</c:v>
                </c:pt>
                <c:pt idx="23593">
                  <c:v>13.30859375</c:v>
                </c:pt>
                <c:pt idx="23594">
                  <c:v>13.30859375</c:v>
                </c:pt>
                <c:pt idx="23595">
                  <c:v>13.30859375</c:v>
                </c:pt>
                <c:pt idx="23596">
                  <c:v>13.30859375</c:v>
                </c:pt>
                <c:pt idx="23597">
                  <c:v>13.30859375</c:v>
                </c:pt>
                <c:pt idx="23598">
                  <c:v>13.30859375</c:v>
                </c:pt>
                <c:pt idx="23599">
                  <c:v>13.30859375</c:v>
                </c:pt>
                <c:pt idx="23600">
                  <c:v>13.30859375</c:v>
                </c:pt>
                <c:pt idx="23601">
                  <c:v>13.30859375</c:v>
                </c:pt>
                <c:pt idx="23602">
                  <c:v>13.30859375</c:v>
                </c:pt>
                <c:pt idx="23603">
                  <c:v>13.30859375</c:v>
                </c:pt>
                <c:pt idx="23604">
                  <c:v>13.30859375</c:v>
                </c:pt>
                <c:pt idx="23605">
                  <c:v>13.30859375</c:v>
                </c:pt>
                <c:pt idx="23606">
                  <c:v>13.30859375</c:v>
                </c:pt>
                <c:pt idx="23607">
                  <c:v>13.30859375</c:v>
                </c:pt>
                <c:pt idx="23608">
                  <c:v>13.30859375</c:v>
                </c:pt>
                <c:pt idx="23609">
                  <c:v>13.30859375</c:v>
                </c:pt>
                <c:pt idx="23610">
                  <c:v>13.30859375</c:v>
                </c:pt>
                <c:pt idx="23611">
                  <c:v>13.30859375</c:v>
                </c:pt>
                <c:pt idx="23612">
                  <c:v>13.30859375</c:v>
                </c:pt>
                <c:pt idx="23613">
                  <c:v>13.30859375</c:v>
                </c:pt>
                <c:pt idx="23614">
                  <c:v>13.30859375</c:v>
                </c:pt>
                <c:pt idx="23615">
                  <c:v>13.30859375</c:v>
                </c:pt>
                <c:pt idx="23616">
                  <c:v>13.30859375</c:v>
                </c:pt>
                <c:pt idx="23617">
                  <c:v>13.37109375</c:v>
                </c:pt>
                <c:pt idx="23618">
                  <c:v>13.37109375</c:v>
                </c:pt>
                <c:pt idx="23619">
                  <c:v>13.37109375</c:v>
                </c:pt>
                <c:pt idx="23620">
                  <c:v>13.37109375</c:v>
                </c:pt>
                <c:pt idx="23621">
                  <c:v>13.37109375</c:v>
                </c:pt>
                <c:pt idx="23622">
                  <c:v>13.37109375</c:v>
                </c:pt>
                <c:pt idx="23623">
                  <c:v>13.37109375</c:v>
                </c:pt>
                <c:pt idx="23624">
                  <c:v>13.37109375</c:v>
                </c:pt>
                <c:pt idx="23625">
                  <c:v>13.37109375</c:v>
                </c:pt>
                <c:pt idx="23626">
                  <c:v>13.37109375</c:v>
                </c:pt>
                <c:pt idx="23627">
                  <c:v>13.37109375</c:v>
                </c:pt>
                <c:pt idx="23628">
                  <c:v>13.37109375</c:v>
                </c:pt>
                <c:pt idx="23629">
                  <c:v>13.37109375</c:v>
                </c:pt>
                <c:pt idx="23630">
                  <c:v>13.37109375</c:v>
                </c:pt>
                <c:pt idx="23631">
                  <c:v>13.37109375</c:v>
                </c:pt>
                <c:pt idx="23632">
                  <c:v>13.37109375</c:v>
                </c:pt>
                <c:pt idx="23633">
                  <c:v>13.37109375</c:v>
                </c:pt>
                <c:pt idx="23634">
                  <c:v>13.37109375</c:v>
                </c:pt>
                <c:pt idx="23635">
                  <c:v>13.37109375</c:v>
                </c:pt>
                <c:pt idx="23636">
                  <c:v>13.37109375</c:v>
                </c:pt>
                <c:pt idx="23637">
                  <c:v>13.37109375</c:v>
                </c:pt>
                <c:pt idx="23638">
                  <c:v>13.37109375</c:v>
                </c:pt>
                <c:pt idx="23639">
                  <c:v>13.37109375</c:v>
                </c:pt>
                <c:pt idx="23640">
                  <c:v>13.37109375</c:v>
                </c:pt>
                <c:pt idx="23641">
                  <c:v>13.37109375</c:v>
                </c:pt>
                <c:pt idx="23642">
                  <c:v>13.37109375</c:v>
                </c:pt>
                <c:pt idx="23643">
                  <c:v>13.37109375</c:v>
                </c:pt>
                <c:pt idx="23644">
                  <c:v>13.37109375</c:v>
                </c:pt>
                <c:pt idx="23645">
                  <c:v>13.37109375</c:v>
                </c:pt>
                <c:pt idx="23646">
                  <c:v>13.37109375</c:v>
                </c:pt>
                <c:pt idx="23647">
                  <c:v>13.37109375</c:v>
                </c:pt>
                <c:pt idx="23648">
                  <c:v>13.37109375</c:v>
                </c:pt>
                <c:pt idx="23649">
                  <c:v>13.37109375</c:v>
                </c:pt>
                <c:pt idx="23650">
                  <c:v>13.37109375</c:v>
                </c:pt>
                <c:pt idx="23651">
                  <c:v>13.37109375</c:v>
                </c:pt>
                <c:pt idx="23652">
                  <c:v>13.37109375</c:v>
                </c:pt>
                <c:pt idx="23653">
                  <c:v>13.37109375</c:v>
                </c:pt>
                <c:pt idx="23654">
                  <c:v>13.37109375</c:v>
                </c:pt>
                <c:pt idx="23655">
                  <c:v>13.37109375</c:v>
                </c:pt>
                <c:pt idx="23656">
                  <c:v>13.37109375</c:v>
                </c:pt>
                <c:pt idx="23657">
                  <c:v>13.37109375</c:v>
                </c:pt>
                <c:pt idx="23658">
                  <c:v>13.37109375</c:v>
                </c:pt>
                <c:pt idx="23659">
                  <c:v>13.37109375</c:v>
                </c:pt>
                <c:pt idx="23660">
                  <c:v>13.37109375</c:v>
                </c:pt>
                <c:pt idx="23661">
                  <c:v>13.37109375</c:v>
                </c:pt>
                <c:pt idx="23662">
                  <c:v>13.37109375</c:v>
                </c:pt>
                <c:pt idx="23663">
                  <c:v>13.37109375</c:v>
                </c:pt>
                <c:pt idx="23664">
                  <c:v>13.37109375</c:v>
                </c:pt>
                <c:pt idx="23665">
                  <c:v>13.37109375</c:v>
                </c:pt>
                <c:pt idx="23666">
                  <c:v>13.37109375</c:v>
                </c:pt>
                <c:pt idx="23667">
                  <c:v>13.37109375</c:v>
                </c:pt>
                <c:pt idx="23668">
                  <c:v>13.37109375</c:v>
                </c:pt>
                <c:pt idx="23669">
                  <c:v>13.37109375</c:v>
                </c:pt>
                <c:pt idx="23670">
                  <c:v>13.37109375</c:v>
                </c:pt>
                <c:pt idx="23671">
                  <c:v>13.37109375</c:v>
                </c:pt>
                <c:pt idx="23672">
                  <c:v>13.37109375</c:v>
                </c:pt>
                <c:pt idx="23673">
                  <c:v>13.37109375</c:v>
                </c:pt>
                <c:pt idx="23674">
                  <c:v>13.37109375</c:v>
                </c:pt>
                <c:pt idx="23675">
                  <c:v>13.37109375</c:v>
                </c:pt>
                <c:pt idx="23676">
                  <c:v>13.37109375</c:v>
                </c:pt>
                <c:pt idx="23677">
                  <c:v>13.37109375</c:v>
                </c:pt>
                <c:pt idx="23678">
                  <c:v>13.37109375</c:v>
                </c:pt>
                <c:pt idx="23679">
                  <c:v>13.41015625</c:v>
                </c:pt>
                <c:pt idx="23680">
                  <c:v>13.41015625</c:v>
                </c:pt>
                <c:pt idx="23681">
                  <c:v>13.41015625</c:v>
                </c:pt>
                <c:pt idx="23682">
                  <c:v>13.41015625</c:v>
                </c:pt>
                <c:pt idx="23683">
                  <c:v>13.41015625</c:v>
                </c:pt>
                <c:pt idx="23684">
                  <c:v>13.41015625</c:v>
                </c:pt>
                <c:pt idx="23685">
                  <c:v>13.41015625</c:v>
                </c:pt>
                <c:pt idx="23686">
                  <c:v>13.41015625</c:v>
                </c:pt>
                <c:pt idx="23687">
                  <c:v>13.41015625</c:v>
                </c:pt>
                <c:pt idx="23688">
                  <c:v>13.41015625</c:v>
                </c:pt>
                <c:pt idx="23689">
                  <c:v>13.41015625</c:v>
                </c:pt>
                <c:pt idx="23690">
                  <c:v>13.41015625</c:v>
                </c:pt>
                <c:pt idx="23691">
                  <c:v>13.41015625</c:v>
                </c:pt>
                <c:pt idx="23692">
                  <c:v>13.41015625</c:v>
                </c:pt>
                <c:pt idx="23693">
                  <c:v>13.41015625</c:v>
                </c:pt>
                <c:pt idx="23694">
                  <c:v>13.41015625</c:v>
                </c:pt>
                <c:pt idx="23695">
                  <c:v>13.41015625</c:v>
                </c:pt>
                <c:pt idx="23696">
                  <c:v>13.41015625</c:v>
                </c:pt>
                <c:pt idx="23697">
                  <c:v>13.41015625</c:v>
                </c:pt>
                <c:pt idx="23698">
                  <c:v>13.41015625</c:v>
                </c:pt>
                <c:pt idx="23699">
                  <c:v>13.41015625</c:v>
                </c:pt>
                <c:pt idx="23700">
                  <c:v>13.41015625</c:v>
                </c:pt>
                <c:pt idx="23701">
                  <c:v>13.41015625</c:v>
                </c:pt>
                <c:pt idx="23702">
                  <c:v>13.41015625</c:v>
                </c:pt>
                <c:pt idx="23703">
                  <c:v>13.41015625</c:v>
                </c:pt>
                <c:pt idx="23704">
                  <c:v>13.41015625</c:v>
                </c:pt>
                <c:pt idx="23705">
                  <c:v>13.41015625</c:v>
                </c:pt>
                <c:pt idx="23706">
                  <c:v>13.41015625</c:v>
                </c:pt>
                <c:pt idx="23707">
                  <c:v>13.41015625</c:v>
                </c:pt>
                <c:pt idx="23708">
                  <c:v>13.41015625</c:v>
                </c:pt>
                <c:pt idx="23709">
                  <c:v>13.41015625</c:v>
                </c:pt>
                <c:pt idx="23710">
                  <c:v>13.41015625</c:v>
                </c:pt>
                <c:pt idx="23711">
                  <c:v>13.41015625</c:v>
                </c:pt>
                <c:pt idx="23712">
                  <c:v>13.41015625</c:v>
                </c:pt>
                <c:pt idx="23713">
                  <c:v>13.41015625</c:v>
                </c:pt>
                <c:pt idx="23714">
                  <c:v>13.41015625</c:v>
                </c:pt>
                <c:pt idx="23715">
                  <c:v>13.41015625</c:v>
                </c:pt>
                <c:pt idx="23716">
                  <c:v>13.41015625</c:v>
                </c:pt>
                <c:pt idx="23717">
                  <c:v>13.41015625</c:v>
                </c:pt>
                <c:pt idx="23718">
                  <c:v>13.41015625</c:v>
                </c:pt>
                <c:pt idx="23719">
                  <c:v>13.41015625</c:v>
                </c:pt>
                <c:pt idx="23720">
                  <c:v>13.41015625</c:v>
                </c:pt>
                <c:pt idx="23721">
                  <c:v>13.41015625</c:v>
                </c:pt>
                <c:pt idx="23722">
                  <c:v>13.41015625</c:v>
                </c:pt>
                <c:pt idx="23723">
                  <c:v>13.41015625</c:v>
                </c:pt>
                <c:pt idx="23724">
                  <c:v>13.41015625</c:v>
                </c:pt>
                <c:pt idx="23725">
                  <c:v>13.41015625</c:v>
                </c:pt>
                <c:pt idx="23726">
                  <c:v>13.41015625</c:v>
                </c:pt>
                <c:pt idx="23727">
                  <c:v>13.41015625</c:v>
                </c:pt>
                <c:pt idx="23728">
                  <c:v>13.41015625</c:v>
                </c:pt>
                <c:pt idx="23729">
                  <c:v>13.41015625</c:v>
                </c:pt>
                <c:pt idx="23730">
                  <c:v>13.41015625</c:v>
                </c:pt>
                <c:pt idx="23731">
                  <c:v>13.41015625</c:v>
                </c:pt>
                <c:pt idx="23732">
                  <c:v>13.41015625</c:v>
                </c:pt>
                <c:pt idx="23733">
                  <c:v>13.41015625</c:v>
                </c:pt>
                <c:pt idx="23734">
                  <c:v>13.41015625</c:v>
                </c:pt>
                <c:pt idx="23735">
                  <c:v>13.41015625</c:v>
                </c:pt>
                <c:pt idx="23736">
                  <c:v>13.41015625</c:v>
                </c:pt>
                <c:pt idx="23737">
                  <c:v>13.5859375</c:v>
                </c:pt>
                <c:pt idx="23738">
                  <c:v>13.5859375</c:v>
                </c:pt>
                <c:pt idx="23739">
                  <c:v>13.5859375</c:v>
                </c:pt>
                <c:pt idx="23740">
                  <c:v>13.5859375</c:v>
                </c:pt>
                <c:pt idx="23741">
                  <c:v>13.5859375</c:v>
                </c:pt>
                <c:pt idx="23742">
                  <c:v>13.5859375</c:v>
                </c:pt>
                <c:pt idx="23743">
                  <c:v>13.5859375</c:v>
                </c:pt>
                <c:pt idx="23744">
                  <c:v>13.5859375</c:v>
                </c:pt>
                <c:pt idx="23745">
                  <c:v>13.5859375</c:v>
                </c:pt>
                <c:pt idx="23746">
                  <c:v>13.5859375</c:v>
                </c:pt>
                <c:pt idx="23747">
                  <c:v>13.5859375</c:v>
                </c:pt>
                <c:pt idx="23748">
                  <c:v>13.5859375</c:v>
                </c:pt>
                <c:pt idx="23749">
                  <c:v>13.5859375</c:v>
                </c:pt>
                <c:pt idx="23750">
                  <c:v>13.5859375</c:v>
                </c:pt>
                <c:pt idx="23751">
                  <c:v>13.5859375</c:v>
                </c:pt>
                <c:pt idx="23752">
                  <c:v>13.5859375</c:v>
                </c:pt>
                <c:pt idx="23753">
                  <c:v>13.5859375</c:v>
                </c:pt>
                <c:pt idx="23754">
                  <c:v>13.5859375</c:v>
                </c:pt>
                <c:pt idx="23755">
                  <c:v>13.5859375</c:v>
                </c:pt>
                <c:pt idx="23756">
                  <c:v>13.5859375</c:v>
                </c:pt>
                <c:pt idx="23757">
                  <c:v>13.5859375</c:v>
                </c:pt>
                <c:pt idx="23758">
                  <c:v>13.5859375</c:v>
                </c:pt>
                <c:pt idx="23759">
                  <c:v>13.5859375</c:v>
                </c:pt>
                <c:pt idx="23760">
                  <c:v>13.5859375</c:v>
                </c:pt>
                <c:pt idx="23761">
                  <c:v>13.5859375</c:v>
                </c:pt>
                <c:pt idx="23762">
                  <c:v>13.5859375</c:v>
                </c:pt>
                <c:pt idx="23763">
                  <c:v>13.5859375</c:v>
                </c:pt>
                <c:pt idx="23764">
                  <c:v>13.5859375</c:v>
                </c:pt>
                <c:pt idx="23765">
                  <c:v>13.5859375</c:v>
                </c:pt>
                <c:pt idx="23766">
                  <c:v>13.5859375</c:v>
                </c:pt>
                <c:pt idx="23767">
                  <c:v>13.5859375</c:v>
                </c:pt>
                <c:pt idx="23768">
                  <c:v>13.5859375</c:v>
                </c:pt>
                <c:pt idx="23769">
                  <c:v>13.5859375</c:v>
                </c:pt>
                <c:pt idx="23770">
                  <c:v>13.5859375</c:v>
                </c:pt>
                <c:pt idx="23771">
                  <c:v>13.5859375</c:v>
                </c:pt>
                <c:pt idx="23772">
                  <c:v>13.5859375</c:v>
                </c:pt>
                <c:pt idx="23773">
                  <c:v>13.5859375</c:v>
                </c:pt>
                <c:pt idx="23774">
                  <c:v>13.5859375</c:v>
                </c:pt>
                <c:pt idx="23775">
                  <c:v>13.5859375</c:v>
                </c:pt>
                <c:pt idx="23776">
                  <c:v>13.5859375</c:v>
                </c:pt>
                <c:pt idx="23777">
                  <c:v>13.5859375</c:v>
                </c:pt>
                <c:pt idx="23778">
                  <c:v>13.5859375</c:v>
                </c:pt>
                <c:pt idx="23779">
                  <c:v>13.5859375</c:v>
                </c:pt>
                <c:pt idx="23780">
                  <c:v>13.5859375</c:v>
                </c:pt>
                <c:pt idx="23781">
                  <c:v>13.5859375</c:v>
                </c:pt>
                <c:pt idx="23782">
                  <c:v>13.5859375</c:v>
                </c:pt>
                <c:pt idx="23783">
                  <c:v>13.8046875</c:v>
                </c:pt>
                <c:pt idx="23784">
                  <c:v>13.8046875</c:v>
                </c:pt>
                <c:pt idx="23785">
                  <c:v>13.8046875</c:v>
                </c:pt>
                <c:pt idx="23786">
                  <c:v>13.8046875</c:v>
                </c:pt>
                <c:pt idx="23787">
                  <c:v>13.8046875</c:v>
                </c:pt>
                <c:pt idx="23788">
                  <c:v>13.8046875</c:v>
                </c:pt>
                <c:pt idx="23789">
                  <c:v>13.8046875</c:v>
                </c:pt>
                <c:pt idx="23790">
                  <c:v>13.8046875</c:v>
                </c:pt>
                <c:pt idx="23791">
                  <c:v>13.8046875</c:v>
                </c:pt>
                <c:pt idx="23792">
                  <c:v>13.8046875</c:v>
                </c:pt>
                <c:pt idx="23793">
                  <c:v>13.8046875</c:v>
                </c:pt>
                <c:pt idx="23794">
                  <c:v>13.8046875</c:v>
                </c:pt>
                <c:pt idx="23795">
                  <c:v>13.8046875</c:v>
                </c:pt>
                <c:pt idx="23796">
                  <c:v>13.8046875</c:v>
                </c:pt>
                <c:pt idx="23797">
                  <c:v>13.8046875</c:v>
                </c:pt>
                <c:pt idx="23798">
                  <c:v>13.8046875</c:v>
                </c:pt>
                <c:pt idx="23799">
                  <c:v>13.8046875</c:v>
                </c:pt>
                <c:pt idx="23800">
                  <c:v>13.8046875</c:v>
                </c:pt>
                <c:pt idx="23801">
                  <c:v>13.8046875</c:v>
                </c:pt>
                <c:pt idx="23802">
                  <c:v>13.8046875</c:v>
                </c:pt>
                <c:pt idx="23803">
                  <c:v>13.8046875</c:v>
                </c:pt>
                <c:pt idx="23804">
                  <c:v>13.8046875</c:v>
                </c:pt>
                <c:pt idx="23805">
                  <c:v>13.8046875</c:v>
                </c:pt>
                <c:pt idx="23806">
                  <c:v>13.8046875</c:v>
                </c:pt>
                <c:pt idx="23807">
                  <c:v>13.8046875</c:v>
                </c:pt>
                <c:pt idx="23808">
                  <c:v>13.8046875</c:v>
                </c:pt>
                <c:pt idx="23809">
                  <c:v>13.8046875</c:v>
                </c:pt>
                <c:pt idx="23810">
                  <c:v>13.8046875</c:v>
                </c:pt>
                <c:pt idx="23811">
                  <c:v>13.8046875</c:v>
                </c:pt>
                <c:pt idx="23812">
                  <c:v>13.8046875</c:v>
                </c:pt>
                <c:pt idx="23813">
                  <c:v>13.8046875</c:v>
                </c:pt>
                <c:pt idx="23814">
                  <c:v>13.8046875</c:v>
                </c:pt>
                <c:pt idx="23815">
                  <c:v>13.8046875</c:v>
                </c:pt>
                <c:pt idx="23816">
                  <c:v>13.8046875</c:v>
                </c:pt>
                <c:pt idx="23817">
                  <c:v>13.8046875</c:v>
                </c:pt>
                <c:pt idx="23818">
                  <c:v>13.8046875</c:v>
                </c:pt>
                <c:pt idx="23819">
                  <c:v>13.8046875</c:v>
                </c:pt>
                <c:pt idx="23820">
                  <c:v>13.8046875</c:v>
                </c:pt>
                <c:pt idx="23821">
                  <c:v>13.8046875</c:v>
                </c:pt>
                <c:pt idx="23822">
                  <c:v>13.8046875</c:v>
                </c:pt>
                <c:pt idx="23823">
                  <c:v>13.8046875</c:v>
                </c:pt>
                <c:pt idx="23824">
                  <c:v>13.8046875</c:v>
                </c:pt>
                <c:pt idx="23825">
                  <c:v>13.8046875</c:v>
                </c:pt>
                <c:pt idx="23826">
                  <c:v>13.8046875</c:v>
                </c:pt>
                <c:pt idx="23827">
                  <c:v>13.8046875</c:v>
                </c:pt>
                <c:pt idx="23828">
                  <c:v>13.8046875</c:v>
                </c:pt>
                <c:pt idx="23829">
                  <c:v>13.8046875</c:v>
                </c:pt>
                <c:pt idx="23830">
                  <c:v>13.8046875</c:v>
                </c:pt>
                <c:pt idx="23831">
                  <c:v>13.8046875</c:v>
                </c:pt>
                <c:pt idx="23832">
                  <c:v>13.8046875</c:v>
                </c:pt>
                <c:pt idx="23833">
                  <c:v>13.8046875</c:v>
                </c:pt>
                <c:pt idx="23834">
                  <c:v>13.8046875</c:v>
                </c:pt>
                <c:pt idx="23835">
                  <c:v>13.8046875</c:v>
                </c:pt>
                <c:pt idx="23836">
                  <c:v>13.8046875</c:v>
                </c:pt>
                <c:pt idx="23837">
                  <c:v>13.8046875</c:v>
                </c:pt>
                <c:pt idx="23838">
                  <c:v>13.8046875</c:v>
                </c:pt>
                <c:pt idx="23839">
                  <c:v>13.8046875</c:v>
                </c:pt>
                <c:pt idx="23840">
                  <c:v>13.8046875</c:v>
                </c:pt>
                <c:pt idx="23841">
                  <c:v>13.8046875</c:v>
                </c:pt>
                <c:pt idx="23842">
                  <c:v>13.8046875</c:v>
                </c:pt>
                <c:pt idx="23843">
                  <c:v>13.8046875</c:v>
                </c:pt>
                <c:pt idx="23844">
                  <c:v>13.8046875</c:v>
                </c:pt>
                <c:pt idx="23845">
                  <c:v>13.8046875</c:v>
                </c:pt>
                <c:pt idx="23846">
                  <c:v>13.8046875</c:v>
                </c:pt>
                <c:pt idx="23847">
                  <c:v>13.8046875</c:v>
                </c:pt>
                <c:pt idx="23848">
                  <c:v>13.85546875</c:v>
                </c:pt>
                <c:pt idx="23849">
                  <c:v>13.85546875</c:v>
                </c:pt>
                <c:pt idx="23850">
                  <c:v>13.85546875</c:v>
                </c:pt>
                <c:pt idx="23851">
                  <c:v>13.85546875</c:v>
                </c:pt>
                <c:pt idx="23852">
                  <c:v>13.85546875</c:v>
                </c:pt>
                <c:pt idx="23853">
                  <c:v>13.85546875</c:v>
                </c:pt>
                <c:pt idx="23854">
                  <c:v>13.85546875</c:v>
                </c:pt>
                <c:pt idx="23855">
                  <c:v>13.85546875</c:v>
                </c:pt>
                <c:pt idx="23856">
                  <c:v>13.85546875</c:v>
                </c:pt>
                <c:pt idx="23857">
                  <c:v>13.85546875</c:v>
                </c:pt>
                <c:pt idx="23858">
                  <c:v>13.85546875</c:v>
                </c:pt>
                <c:pt idx="23859">
                  <c:v>13.85546875</c:v>
                </c:pt>
                <c:pt idx="23860">
                  <c:v>13.85546875</c:v>
                </c:pt>
                <c:pt idx="23861">
                  <c:v>13.85546875</c:v>
                </c:pt>
                <c:pt idx="23862">
                  <c:v>13.85546875</c:v>
                </c:pt>
                <c:pt idx="23863">
                  <c:v>13.85546875</c:v>
                </c:pt>
                <c:pt idx="23864">
                  <c:v>13.85546875</c:v>
                </c:pt>
                <c:pt idx="23865">
                  <c:v>13.85546875</c:v>
                </c:pt>
                <c:pt idx="23866">
                  <c:v>13.85546875</c:v>
                </c:pt>
                <c:pt idx="23867">
                  <c:v>13.85546875</c:v>
                </c:pt>
                <c:pt idx="23868">
                  <c:v>13.85546875</c:v>
                </c:pt>
                <c:pt idx="23869">
                  <c:v>13.85546875</c:v>
                </c:pt>
                <c:pt idx="23870">
                  <c:v>13.85546875</c:v>
                </c:pt>
                <c:pt idx="23871">
                  <c:v>13.85546875</c:v>
                </c:pt>
                <c:pt idx="23872">
                  <c:v>13.85546875</c:v>
                </c:pt>
                <c:pt idx="23873">
                  <c:v>13.85546875</c:v>
                </c:pt>
                <c:pt idx="23874">
                  <c:v>13.85546875</c:v>
                </c:pt>
                <c:pt idx="23875">
                  <c:v>13.85546875</c:v>
                </c:pt>
                <c:pt idx="23876">
                  <c:v>13.85546875</c:v>
                </c:pt>
                <c:pt idx="23877">
                  <c:v>13.85546875</c:v>
                </c:pt>
                <c:pt idx="23878">
                  <c:v>13.85546875</c:v>
                </c:pt>
                <c:pt idx="23879">
                  <c:v>13.85546875</c:v>
                </c:pt>
                <c:pt idx="23880">
                  <c:v>13.85546875</c:v>
                </c:pt>
                <c:pt idx="23881">
                  <c:v>13.85546875</c:v>
                </c:pt>
                <c:pt idx="23882">
                  <c:v>13.85546875</c:v>
                </c:pt>
                <c:pt idx="23883">
                  <c:v>13.85546875</c:v>
                </c:pt>
                <c:pt idx="23884">
                  <c:v>13.85546875</c:v>
                </c:pt>
                <c:pt idx="23885">
                  <c:v>13.85546875</c:v>
                </c:pt>
                <c:pt idx="23886">
                  <c:v>13.85546875</c:v>
                </c:pt>
                <c:pt idx="23887">
                  <c:v>13.85546875</c:v>
                </c:pt>
                <c:pt idx="23888">
                  <c:v>13.85546875</c:v>
                </c:pt>
                <c:pt idx="23889">
                  <c:v>13.85546875</c:v>
                </c:pt>
                <c:pt idx="23890">
                  <c:v>13.85546875</c:v>
                </c:pt>
                <c:pt idx="23891">
                  <c:v>13.85546875</c:v>
                </c:pt>
                <c:pt idx="23892">
                  <c:v>13.85546875</c:v>
                </c:pt>
                <c:pt idx="23893">
                  <c:v>13.85546875</c:v>
                </c:pt>
                <c:pt idx="23894">
                  <c:v>13.85546875</c:v>
                </c:pt>
                <c:pt idx="23895">
                  <c:v>13.85546875</c:v>
                </c:pt>
                <c:pt idx="23896">
                  <c:v>13.85546875</c:v>
                </c:pt>
                <c:pt idx="23897">
                  <c:v>13.85546875</c:v>
                </c:pt>
                <c:pt idx="23898">
                  <c:v>13.85546875</c:v>
                </c:pt>
                <c:pt idx="23899">
                  <c:v>13.85546875</c:v>
                </c:pt>
                <c:pt idx="23900">
                  <c:v>13.85546875</c:v>
                </c:pt>
                <c:pt idx="23901">
                  <c:v>13.85546875</c:v>
                </c:pt>
                <c:pt idx="23902">
                  <c:v>13.85546875</c:v>
                </c:pt>
                <c:pt idx="23903">
                  <c:v>13.85546875</c:v>
                </c:pt>
                <c:pt idx="23904">
                  <c:v>13.85546875</c:v>
                </c:pt>
                <c:pt idx="23905">
                  <c:v>13.85546875</c:v>
                </c:pt>
                <c:pt idx="23906">
                  <c:v>13.85546875</c:v>
                </c:pt>
                <c:pt idx="23907">
                  <c:v>13.85546875</c:v>
                </c:pt>
                <c:pt idx="23908">
                  <c:v>13.85546875</c:v>
                </c:pt>
                <c:pt idx="23909">
                  <c:v>13.85546875</c:v>
                </c:pt>
                <c:pt idx="23910">
                  <c:v>13.85546875</c:v>
                </c:pt>
                <c:pt idx="23911">
                  <c:v>13.85546875</c:v>
                </c:pt>
                <c:pt idx="23912">
                  <c:v>13.85546875</c:v>
                </c:pt>
                <c:pt idx="23913">
                  <c:v>13.85546875</c:v>
                </c:pt>
                <c:pt idx="23914">
                  <c:v>13.85546875</c:v>
                </c:pt>
                <c:pt idx="23915">
                  <c:v>13.85546875</c:v>
                </c:pt>
                <c:pt idx="23916">
                  <c:v>13.85546875</c:v>
                </c:pt>
                <c:pt idx="23917">
                  <c:v>13.85546875</c:v>
                </c:pt>
                <c:pt idx="23918">
                  <c:v>13.85546875</c:v>
                </c:pt>
                <c:pt idx="23919">
                  <c:v>13.85546875</c:v>
                </c:pt>
                <c:pt idx="23920">
                  <c:v>13.85546875</c:v>
                </c:pt>
                <c:pt idx="23921">
                  <c:v>13.85546875</c:v>
                </c:pt>
                <c:pt idx="23922">
                  <c:v>13.85546875</c:v>
                </c:pt>
                <c:pt idx="23923">
                  <c:v>13.85546875</c:v>
                </c:pt>
                <c:pt idx="23924">
                  <c:v>13.85546875</c:v>
                </c:pt>
                <c:pt idx="23925">
                  <c:v>13.85546875</c:v>
                </c:pt>
                <c:pt idx="23926">
                  <c:v>13.86328125</c:v>
                </c:pt>
                <c:pt idx="23927">
                  <c:v>13.86328125</c:v>
                </c:pt>
                <c:pt idx="23928">
                  <c:v>13.86328125</c:v>
                </c:pt>
                <c:pt idx="23929">
                  <c:v>13.86328125</c:v>
                </c:pt>
                <c:pt idx="23930">
                  <c:v>13.86328125</c:v>
                </c:pt>
                <c:pt idx="23931">
                  <c:v>13.86328125</c:v>
                </c:pt>
                <c:pt idx="23932">
                  <c:v>13.86328125</c:v>
                </c:pt>
                <c:pt idx="23933">
                  <c:v>13.86328125</c:v>
                </c:pt>
                <c:pt idx="23934">
                  <c:v>13.86328125</c:v>
                </c:pt>
                <c:pt idx="23935">
                  <c:v>13.86328125</c:v>
                </c:pt>
                <c:pt idx="23936">
                  <c:v>13.86328125</c:v>
                </c:pt>
                <c:pt idx="23937">
                  <c:v>13.86328125</c:v>
                </c:pt>
                <c:pt idx="23938">
                  <c:v>13.86328125</c:v>
                </c:pt>
                <c:pt idx="23939">
                  <c:v>13.86328125</c:v>
                </c:pt>
                <c:pt idx="23940">
                  <c:v>13.86328125</c:v>
                </c:pt>
                <c:pt idx="23941">
                  <c:v>13.86328125</c:v>
                </c:pt>
                <c:pt idx="23942">
                  <c:v>13.86328125</c:v>
                </c:pt>
                <c:pt idx="23943">
                  <c:v>13.86328125</c:v>
                </c:pt>
                <c:pt idx="23944">
                  <c:v>13.86328125</c:v>
                </c:pt>
                <c:pt idx="23945">
                  <c:v>13.86328125</c:v>
                </c:pt>
                <c:pt idx="23946">
                  <c:v>13.86328125</c:v>
                </c:pt>
                <c:pt idx="23947">
                  <c:v>13.86328125</c:v>
                </c:pt>
                <c:pt idx="23948">
                  <c:v>13.86328125</c:v>
                </c:pt>
                <c:pt idx="23949">
                  <c:v>13.86328125</c:v>
                </c:pt>
                <c:pt idx="23950">
                  <c:v>13.86328125</c:v>
                </c:pt>
                <c:pt idx="23951">
                  <c:v>13.86328125</c:v>
                </c:pt>
                <c:pt idx="23952">
                  <c:v>13.86328125</c:v>
                </c:pt>
                <c:pt idx="23953">
                  <c:v>13.86328125</c:v>
                </c:pt>
                <c:pt idx="23954">
                  <c:v>13.86328125</c:v>
                </c:pt>
                <c:pt idx="23955">
                  <c:v>13.86328125</c:v>
                </c:pt>
                <c:pt idx="23956">
                  <c:v>13.86328125</c:v>
                </c:pt>
                <c:pt idx="23957">
                  <c:v>13.86328125</c:v>
                </c:pt>
                <c:pt idx="23958">
                  <c:v>13.86328125</c:v>
                </c:pt>
                <c:pt idx="23959">
                  <c:v>13.86328125</c:v>
                </c:pt>
                <c:pt idx="23960">
                  <c:v>13.86328125</c:v>
                </c:pt>
                <c:pt idx="23961">
                  <c:v>13.86328125</c:v>
                </c:pt>
                <c:pt idx="23962">
                  <c:v>13.86328125</c:v>
                </c:pt>
                <c:pt idx="23963">
                  <c:v>13.86328125</c:v>
                </c:pt>
                <c:pt idx="23964">
                  <c:v>13.86328125</c:v>
                </c:pt>
                <c:pt idx="23965">
                  <c:v>13.86328125</c:v>
                </c:pt>
                <c:pt idx="23966">
                  <c:v>13.86328125</c:v>
                </c:pt>
                <c:pt idx="23967">
                  <c:v>13.86328125</c:v>
                </c:pt>
                <c:pt idx="23968">
                  <c:v>13.86328125</c:v>
                </c:pt>
                <c:pt idx="23969">
                  <c:v>13.86328125</c:v>
                </c:pt>
                <c:pt idx="23970">
                  <c:v>13.86328125</c:v>
                </c:pt>
                <c:pt idx="23971">
                  <c:v>13.86328125</c:v>
                </c:pt>
                <c:pt idx="23972">
                  <c:v>13.86328125</c:v>
                </c:pt>
                <c:pt idx="23973">
                  <c:v>13.86328125</c:v>
                </c:pt>
                <c:pt idx="23974">
                  <c:v>13.86328125</c:v>
                </c:pt>
                <c:pt idx="23975">
                  <c:v>13.86328125</c:v>
                </c:pt>
                <c:pt idx="23976">
                  <c:v>13.86328125</c:v>
                </c:pt>
                <c:pt idx="23977">
                  <c:v>13.86328125</c:v>
                </c:pt>
                <c:pt idx="23978">
                  <c:v>14.23828125</c:v>
                </c:pt>
                <c:pt idx="23979">
                  <c:v>14.23828125</c:v>
                </c:pt>
                <c:pt idx="23980">
                  <c:v>14.23828125</c:v>
                </c:pt>
                <c:pt idx="23981">
                  <c:v>14.23828125</c:v>
                </c:pt>
                <c:pt idx="23982">
                  <c:v>14.23828125</c:v>
                </c:pt>
                <c:pt idx="23983">
                  <c:v>14.23828125</c:v>
                </c:pt>
                <c:pt idx="23984">
                  <c:v>14.23828125</c:v>
                </c:pt>
                <c:pt idx="23985">
                  <c:v>14.23828125</c:v>
                </c:pt>
                <c:pt idx="23986">
                  <c:v>14.23828125</c:v>
                </c:pt>
                <c:pt idx="23987">
                  <c:v>14.23828125</c:v>
                </c:pt>
                <c:pt idx="23988">
                  <c:v>14.23828125</c:v>
                </c:pt>
                <c:pt idx="23989">
                  <c:v>14.23828125</c:v>
                </c:pt>
                <c:pt idx="23990">
                  <c:v>14.23828125</c:v>
                </c:pt>
                <c:pt idx="23991">
                  <c:v>14.23828125</c:v>
                </c:pt>
                <c:pt idx="23992">
                  <c:v>14.23828125</c:v>
                </c:pt>
                <c:pt idx="23993">
                  <c:v>14.23828125</c:v>
                </c:pt>
                <c:pt idx="23994">
                  <c:v>14.23828125</c:v>
                </c:pt>
                <c:pt idx="23995">
                  <c:v>14.23828125</c:v>
                </c:pt>
                <c:pt idx="23996">
                  <c:v>14.23828125</c:v>
                </c:pt>
                <c:pt idx="23997">
                  <c:v>14.23828125</c:v>
                </c:pt>
                <c:pt idx="23998">
                  <c:v>14.23828125</c:v>
                </c:pt>
                <c:pt idx="23999">
                  <c:v>14.23828125</c:v>
                </c:pt>
                <c:pt idx="24000">
                  <c:v>14.23828125</c:v>
                </c:pt>
                <c:pt idx="24001">
                  <c:v>14.23828125</c:v>
                </c:pt>
                <c:pt idx="24002">
                  <c:v>14.23828125</c:v>
                </c:pt>
                <c:pt idx="24003">
                  <c:v>14.23828125</c:v>
                </c:pt>
                <c:pt idx="24004">
                  <c:v>14.23828125</c:v>
                </c:pt>
                <c:pt idx="24005">
                  <c:v>14.23828125</c:v>
                </c:pt>
                <c:pt idx="24006">
                  <c:v>14.23828125</c:v>
                </c:pt>
                <c:pt idx="24007">
                  <c:v>14.23828125</c:v>
                </c:pt>
                <c:pt idx="24008">
                  <c:v>14.23828125</c:v>
                </c:pt>
                <c:pt idx="24009">
                  <c:v>14.23828125</c:v>
                </c:pt>
                <c:pt idx="24010">
                  <c:v>14.23828125</c:v>
                </c:pt>
                <c:pt idx="24011">
                  <c:v>14.23828125</c:v>
                </c:pt>
                <c:pt idx="24012">
                  <c:v>14.23828125</c:v>
                </c:pt>
                <c:pt idx="24013">
                  <c:v>14.23828125</c:v>
                </c:pt>
                <c:pt idx="24014">
                  <c:v>14.23828125</c:v>
                </c:pt>
                <c:pt idx="24015">
                  <c:v>14.23828125</c:v>
                </c:pt>
                <c:pt idx="24016">
                  <c:v>14.23828125</c:v>
                </c:pt>
                <c:pt idx="24017">
                  <c:v>14.23828125</c:v>
                </c:pt>
                <c:pt idx="24018">
                  <c:v>14.23828125</c:v>
                </c:pt>
                <c:pt idx="24019">
                  <c:v>14.23828125</c:v>
                </c:pt>
                <c:pt idx="24020">
                  <c:v>14.23828125</c:v>
                </c:pt>
                <c:pt idx="24021">
                  <c:v>14.23828125</c:v>
                </c:pt>
                <c:pt idx="24022">
                  <c:v>14.23828125</c:v>
                </c:pt>
                <c:pt idx="24023">
                  <c:v>14.23828125</c:v>
                </c:pt>
                <c:pt idx="24024">
                  <c:v>14.23828125</c:v>
                </c:pt>
                <c:pt idx="24025">
                  <c:v>14.23828125</c:v>
                </c:pt>
                <c:pt idx="24026">
                  <c:v>14.23828125</c:v>
                </c:pt>
                <c:pt idx="24027">
                  <c:v>14.23828125</c:v>
                </c:pt>
                <c:pt idx="24028">
                  <c:v>14.23828125</c:v>
                </c:pt>
                <c:pt idx="24029">
                  <c:v>14.23828125</c:v>
                </c:pt>
                <c:pt idx="24030">
                  <c:v>14.23828125</c:v>
                </c:pt>
                <c:pt idx="24031">
                  <c:v>14.23828125</c:v>
                </c:pt>
                <c:pt idx="24032">
                  <c:v>14.23828125</c:v>
                </c:pt>
                <c:pt idx="24033">
                  <c:v>14.23828125</c:v>
                </c:pt>
                <c:pt idx="24034">
                  <c:v>14.23828125</c:v>
                </c:pt>
                <c:pt idx="24035">
                  <c:v>14.23828125</c:v>
                </c:pt>
                <c:pt idx="24036">
                  <c:v>14.23828125</c:v>
                </c:pt>
                <c:pt idx="24037">
                  <c:v>14.23828125</c:v>
                </c:pt>
                <c:pt idx="24038">
                  <c:v>14.23828125</c:v>
                </c:pt>
                <c:pt idx="24039">
                  <c:v>14.23828125</c:v>
                </c:pt>
                <c:pt idx="24040">
                  <c:v>14.23828125</c:v>
                </c:pt>
                <c:pt idx="24041">
                  <c:v>14.23828125</c:v>
                </c:pt>
                <c:pt idx="24042">
                  <c:v>14.30859375</c:v>
                </c:pt>
                <c:pt idx="24043">
                  <c:v>14.30859375</c:v>
                </c:pt>
                <c:pt idx="24044">
                  <c:v>14.30859375</c:v>
                </c:pt>
                <c:pt idx="24045">
                  <c:v>14.30859375</c:v>
                </c:pt>
                <c:pt idx="24046">
                  <c:v>14.30859375</c:v>
                </c:pt>
                <c:pt idx="24047">
                  <c:v>14.30859375</c:v>
                </c:pt>
                <c:pt idx="24048">
                  <c:v>14.30859375</c:v>
                </c:pt>
                <c:pt idx="24049">
                  <c:v>14.30859375</c:v>
                </c:pt>
                <c:pt idx="24050">
                  <c:v>14.30859375</c:v>
                </c:pt>
                <c:pt idx="24051">
                  <c:v>14.30859375</c:v>
                </c:pt>
                <c:pt idx="24052">
                  <c:v>14.30859375</c:v>
                </c:pt>
                <c:pt idx="24053">
                  <c:v>14.30859375</c:v>
                </c:pt>
                <c:pt idx="24054">
                  <c:v>14.30859375</c:v>
                </c:pt>
                <c:pt idx="24055">
                  <c:v>14.30859375</c:v>
                </c:pt>
                <c:pt idx="24056">
                  <c:v>14.30859375</c:v>
                </c:pt>
                <c:pt idx="24057">
                  <c:v>14.30859375</c:v>
                </c:pt>
                <c:pt idx="24058">
                  <c:v>14.30859375</c:v>
                </c:pt>
                <c:pt idx="24059">
                  <c:v>14.30859375</c:v>
                </c:pt>
                <c:pt idx="24060">
                  <c:v>14.30859375</c:v>
                </c:pt>
                <c:pt idx="24061">
                  <c:v>14.30859375</c:v>
                </c:pt>
                <c:pt idx="24062">
                  <c:v>14.30859375</c:v>
                </c:pt>
                <c:pt idx="24063">
                  <c:v>14.30859375</c:v>
                </c:pt>
                <c:pt idx="24064">
                  <c:v>14.30859375</c:v>
                </c:pt>
                <c:pt idx="24065">
                  <c:v>14.30859375</c:v>
                </c:pt>
                <c:pt idx="24066">
                  <c:v>14.30859375</c:v>
                </c:pt>
                <c:pt idx="24067">
                  <c:v>14.30859375</c:v>
                </c:pt>
                <c:pt idx="24068">
                  <c:v>14.30859375</c:v>
                </c:pt>
                <c:pt idx="24069">
                  <c:v>14.30859375</c:v>
                </c:pt>
                <c:pt idx="24070">
                  <c:v>14.30859375</c:v>
                </c:pt>
                <c:pt idx="24071">
                  <c:v>14.30859375</c:v>
                </c:pt>
                <c:pt idx="24072">
                  <c:v>14.30859375</c:v>
                </c:pt>
                <c:pt idx="24073">
                  <c:v>14.30859375</c:v>
                </c:pt>
                <c:pt idx="24074">
                  <c:v>14.30859375</c:v>
                </c:pt>
                <c:pt idx="24075">
                  <c:v>14.30859375</c:v>
                </c:pt>
                <c:pt idx="24076">
                  <c:v>14.30859375</c:v>
                </c:pt>
                <c:pt idx="24077">
                  <c:v>14.30859375</c:v>
                </c:pt>
                <c:pt idx="24078">
                  <c:v>14.30859375</c:v>
                </c:pt>
                <c:pt idx="24079">
                  <c:v>14.30859375</c:v>
                </c:pt>
                <c:pt idx="24080">
                  <c:v>14.30859375</c:v>
                </c:pt>
                <c:pt idx="24081">
                  <c:v>14.30859375</c:v>
                </c:pt>
                <c:pt idx="24082">
                  <c:v>14.30859375</c:v>
                </c:pt>
                <c:pt idx="24083">
                  <c:v>14.30859375</c:v>
                </c:pt>
                <c:pt idx="24084">
                  <c:v>14.30859375</c:v>
                </c:pt>
                <c:pt idx="24085">
                  <c:v>14.30859375</c:v>
                </c:pt>
                <c:pt idx="24086">
                  <c:v>14.30859375</c:v>
                </c:pt>
                <c:pt idx="24087">
                  <c:v>14.30859375</c:v>
                </c:pt>
                <c:pt idx="24088">
                  <c:v>14.30859375</c:v>
                </c:pt>
                <c:pt idx="24089">
                  <c:v>14.30859375</c:v>
                </c:pt>
                <c:pt idx="24090">
                  <c:v>14.30859375</c:v>
                </c:pt>
                <c:pt idx="24091">
                  <c:v>14.30859375</c:v>
                </c:pt>
                <c:pt idx="24092">
                  <c:v>14.30859375</c:v>
                </c:pt>
                <c:pt idx="24093">
                  <c:v>14.30859375</c:v>
                </c:pt>
                <c:pt idx="24094">
                  <c:v>14.30859375</c:v>
                </c:pt>
                <c:pt idx="24095">
                  <c:v>14.30859375</c:v>
                </c:pt>
                <c:pt idx="24096">
                  <c:v>14.30859375</c:v>
                </c:pt>
                <c:pt idx="24097">
                  <c:v>14.30859375</c:v>
                </c:pt>
                <c:pt idx="24098">
                  <c:v>14.30859375</c:v>
                </c:pt>
                <c:pt idx="24099">
                  <c:v>14.30859375</c:v>
                </c:pt>
                <c:pt idx="24100">
                  <c:v>14.30859375</c:v>
                </c:pt>
                <c:pt idx="24101">
                  <c:v>14.30859375</c:v>
                </c:pt>
                <c:pt idx="24102">
                  <c:v>14.30859375</c:v>
                </c:pt>
                <c:pt idx="24103">
                  <c:v>14.30859375</c:v>
                </c:pt>
                <c:pt idx="24104">
                  <c:v>14.30859375</c:v>
                </c:pt>
                <c:pt idx="24105">
                  <c:v>14.30859375</c:v>
                </c:pt>
                <c:pt idx="24106">
                  <c:v>14.30859375</c:v>
                </c:pt>
                <c:pt idx="24107">
                  <c:v>14.30859375</c:v>
                </c:pt>
                <c:pt idx="24108">
                  <c:v>14.30859375</c:v>
                </c:pt>
                <c:pt idx="24109">
                  <c:v>14.30859375</c:v>
                </c:pt>
                <c:pt idx="24110">
                  <c:v>14.30859375</c:v>
                </c:pt>
                <c:pt idx="24111">
                  <c:v>14.30859375</c:v>
                </c:pt>
                <c:pt idx="24112">
                  <c:v>14.30859375</c:v>
                </c:pt>
                <c:pt idx="24113">
                  <c:v>14.30859375</c:v>
                </c:pt>
                <c:pt idx="24114">
                  <c:v>14.30859375</c:v>
                </c:pt>
                <c:pt idx="24115">
                  <c:v>14.30859375</c:v>
                </c:pt>
                <c:pt idx="24116">
                  <c:v>14.30859375</c:v>
                </c:pt>
                <c:pt idx="24117">
                  <c:v>14.37109375</c:v>
                </c:pt>
                <c:pt idx="24118">
                  <c:v>14.37109375</c:v>
                </c:pt>
                <c:pt idx="24119">
                  <c:v>14.37109375</c:v>
                </c:pt>
                <c:pt idx="24120">
                  <c:v>14.37109375</c:v>
                </c:pt>
                <c:pt idx="24121">
                  <c:v>14.37109375</c:v>
                </c:pt>
                <c:pt idx="24122">
                  <c:v>14.37109375</c:v>
                </c:pt>
                <c:pt idx="24123">
                  <c:v>14.37109375</c:v>
                </c:pt>
                <c:pt idx="24124">
                  <c:v>14.37109375</c:v>
                </c:pt>
                <c:pt idx="24125">
                  <c:v>14.37109375</c:v>
                </c:pt>
                <c:pt idx="24126">
                  <c:v>14.37109375</c:v>
                </c:pt>
                <c:pt idx="24127">
                  <c:v>14.37109375</c:v>
                </c:pt>
                <c:pt idx="24128">
                  <c:v>14.37109375</c:v>
                </c:pt>
                <c:pt idx="24129">
                  <c:v>14.37109375</c:v>
                </c:pt>
                <c:pt idx="24130">
                  <c:v>14.37109375</c:v>
                </c:pt>
                <c:pt idx="24131">
                  <c:v>14.37109375</c:v>
                </c:pt>
                <c:pt idx="24132">
                  <c:v>14.37109375</c:v>
                </c:pt>
                <c:pt idx="24133">
                  <c:v>14.37109375</c:v>
                </c:pt>
                <c:pt idx="24134">
                  <c:v>14.37109375</c:v>
                </c:pt>
                <c:pt idx="24135">
                  <c:v>14.37109375</c:v>
                </c:pt>
                <c:pt idx="24136">
                  <c:v>14.37109375</c:v>
                </c:pt>
                <c:pt idx="24137">
                  <c:v>14.37109375</c:v>
                </c:pt>
                <c:pt idx="24138">
                  <c:v>14.37109375</c:v>
                </c:pt>
                <c:pt idx="24139">
                  <c:v>14.37109375</c:v>
                </c:pt>
                <c:pt idx="24140">
                  <c:v>14.37109375</c:v>
                </c:pt>
                <c:pt idx="24141">
                  <c:v>14.37109375</c:v>
                </c:pt>
                <c:pt idx="24142">
                  <c:v>14.37109375</c:v>
                </c:pt>
                <c:pt idx="24143">
                  <c:v>14.37109375</c:v>
                </c:pt>
                <c:pt idx="24144">
                  <c:v>14.37109375</c:v>
                </c:pt>
                <c:pt idx="24145">
                  <c:v>14.37109375</c:v>
                </c:pt>
                <c:pt idx="24146">
                  <c:v>14.37109375</c:v>
                </c:pt>
                <c:pt idx="24147">
                  <c:v>14.37109375</c:v>
                </c:pt>
                <c:pt idx="24148">
                  <c:v>14.37109375</c:v>
                </c:pt>
                <c:pt idx="24149">
                  <c:v>14.37109375</c:v>
                </c:pt>
                <c:pt idx="24150">
                  <c:v>14.37109375</c:v>
                </c:pt>
                <c:pt idx="24151">
                  <c:v>14.37109375</c:v>
                </c:pt>
                <c:pt idx="24152">
                  <c:v>14.37109375</c:v>
                </c:pt>
                <c:pt idx="24153">
                  <c:v>14.37109375</c:v>
                </c:pt>
                <c:pt idx="24154">
                  <c:v>14.37109375</c:v>
                </c:pt>
                <c:pt idx="24155">
                  <c:v>14.37109375</c:v>
                </c:pt>
                <c:pt idx="24156">
                  <c:v>14.37109375</c:v>
                </c:pt>
                <c:pt idx="24157">
                  <c:v>14.37109375</c:v>
                </c:pt>
                <c:pt idx="24158">
                  <c:v>14.37109375</c:v>
                </c:pt>
                <c:pt idx="24159">
                  <c:v>14.37109375</c:v>
                </c:pt>
                <c:pt idx="24160">
                  <c:v>14.37109375</c:v>
                </c:pt>
                <c:pt idx="24161">
                  <c:v>14.37109375</c:v>
                </c:pt>
                <c:pt idx="24162">
                  <c:v>14.37109375</c:v>
                </c:pt>
                <c:pt idx="24163">
                  <c:v>14.37109375</c:v>
                </c:pt>
                <c:pt idx="24164">
                  <c:v>14.37109375</c:v>
                </c:pt>
                <c:pt idx="24165">
                  <c:v>14.37109375</c:v>
                </c:pt>
                <c:pt idx="24166">
                  <c:v>14.37109375</c:v>
                </c:pt>
                <c:pt idx="24167">
                  <c:v>14.37109375</c:v>
                </c:pt>
                <c:pt idx="24168">
                  <c:v>14.37109375</c:v>
                </c:pt>
                <c:pt idx="24169">
                  <c:v>14.37109375</c:v>
                </c:pt>
                <c:pt idx="24170">
                  <c:v>14.37109375</c:v>
                </c:pt>
                <c:pt idx="24171">
                  <c:v>14.37109375</c:v>
                </c:pt>
                <c:pt idx="24172">
                  <c:v>14.37109375</c:v>
                </c:pt>
                <c:pt idx="24173">
                  <c:v>14.37109375</c:v>
                </c:pt>
                <c:pt idx="24174">
                  <c:v>14.37109375</c:v>
                </c:pt>
                <c:pt idx="24175">
                  <c:v>14.37109375</c:v>
                </c:pt>
                <c:pt idx="24176">
                  <c:v>14.41015625</c:v>
                </c:pt>
                <c:pt idx="24177">
                  <c:v>14.41015625</c:v>
                </c:pt>
                <c:pt idx="24178">
                  <c:v>14.41015625</c:v>
                </c:pt>
                <c:pt idx="24179">
                  <c:v>14.41015625</c:v>
                </c:pt>
                <c:pt idx="24180">
                  <c:v>14.41015625</c:v>
                </c:pt>
                <c:pt idx="24181">
                  <c:v>14.41015625</c:v>
                </c:pt>
                <c:pt idx="24182">
                  <c:v>14.41015625</c:v>
                </c:pt>
                <c:pt idx="24183">
                  <c:v>14.41015625</c:v>
                </c:pt>
                <c:pt idx="24184">
                  <c:v>14.41015625</c:v>
                </c:pt>
                <c:pt idx="24185">
                  <c:v>14.41015625</c:v>
                </c:pt>
                <c:pt idx="24186">
                  <c:v>14.41015625</c:v>
                </c:pt>
                <c:pt idx="24187">
                  <c:v>14.41015625</c:v>
                </c:pt>
                <c:pt idx="24188">
                  <c:v>14.41015625</c:v>
                </c:pt>
                <c:pt idx="24189">
                  <c:v>14.41015625</c:v>
                </c:pt>
                <c:pt idx="24190">
                  <c:v>14.41015625</c:v>
                </c:pt>
                <c:pt idx="24191">
                  <c:v>14.41015625</c:v>
                </c:pt>
                <c:pt idx="24192">
                  <c:v>14.41015625</c:v>
                </c:pt>
                <c:pt idx="24193">
                  <c:v>14.41015625</c:v>
                </c:pt>
                <c:pt idx="24194">
                  <c:v>14.41015625</c:v>
                </c:pt>
                <c:pt idx="24195">
                  <c:v>14.41015625</c:v>
                </c:pt>
                <c:pt idx="24196">
                  <c:v>14.41015625</c:v>
                </c:pt>
                <c:pt idx="24197">
                  <c:v>14.41015625</c:v>
                </c:pt>
                <c:pt idx="24198">
                  <c:v>14.41015625</c:v>
                </c:pt>
                <c:pt idx="24199">
                  <c:v>14.41015625</c:v>
                </c:pt>
                <c:pt idx="24200">
                  <c:v>14.41015625</c:v>
                </c:pt>
                <c:pt idx="24201">
                  <c:v>14.41015625</c:v>
                </c:pt>
                <c:pt idx="24202">
                  <c:v>14.41015625</c:v>
                </c:pt>
                <c:pt idx="24203">
                  <c:v>14.41015625</c:v>
                </c:pt>
                <c:pt idx="24204">
                  <c:v>14.41015625</c:v>
                </c:pt>
                <c:pt idx="24205">
                  <c:v>14.41015625</c:v>
                </c:pt>
                <c:pt idx="24206">
                  <c:v>14.41015625</c:v>
                </c:pt>
                <c:pt idx="24207">
                  <c:v>14.41015625</c:v>
                </c:pt>
                <c:pt idx="24208">
                  <c:v>14.41015625</c:v>
                </c:pt>
                <c:pt idx="24209">
                  <c:v>14.41015625</c:v>
                </c:pt>
                <c:pt idx="24210">
                  <c:v>14.41015625</c:v>
                </c:pt>
                <c:pt idx="24211">
                  <c:v>14.41015625</c:v>
                </c:pt>
                <c:pt idx="24212">
                  <c:v>14.41015625</c:v>
                </c:pt>
                <c:pt idx="24213">
                  <c:v>14.41015625</c:v>
                </c:pt>
                <c:pt idx="24214">
                  <c:v>14.41015625</c:v>
                </c:pt>
                <c:pt idx="24215">
                  <c:v>14.41015625</c:v>
                </c:pt>
                <c:pt idx="24216">
                  <c:v>14.41015625</c:v>
                </c:pt>
                <c:pt idx="24217">
                  <c:v>14.41015625</c:v>
                </c:pt>
                <c:pt idx="24218">
                  <c:v>14.41015625</c:v>
                </c:pt>
                <c:pt idx="24219">
                  <c:v>14.41015625</c:v>
                </c:pt>
                <c:pt idx="24220">
                  <c:v>14.41015625</c:v>
                </c:pt>
                <c:pt idx="24221">
                  <c:v>14.41015625</c:v>
                </c:pt>
                <c:pt idx="24222">
                  <c:v>14.41015625</c:v>
                </c:pt>
                <c:pt idx="24223">
                  <c:v>14.41015625</c:v>
                </c:pt>
                <c:pt idx="24224">
                  <c:v>14.41015625</c:v>
                </c:pt>
                <c:pt idx="24225">
                  <c:v>14.41015625</c:v>
                </c:pt>
                <c:pt idx="24226">
                  <c:v>14.41015625</c:v>
                </c:pt>
                <c:pt idx="24227">
                  <c:v>14.41015625</c:v>
                </c:pt>
                <c:pt idx="24228">
                  <c:v>14.41015625</c:v>
                </c:pt>
                <c:pt idx="24229">
                  <c:v>14.41015625</c:v>
                </c:pt>
                <c:pt idx="24230">
                  <c:v>14.41015625</c:v>
                </c:pt>
                <c:pt idx="24231">
                  <c:v>14.41015625</c:v>
                </c:pt>
                <c:pt idx="24232">
                  <c:v>14.5859375</c:v>
                </c:pt>
                <c:pt idx="24233">
                  <c:v>14.5859375</c:v>
                </c:pt>
                <c:pt idx="24234">
                  <c:v>14.5859375</c:v>
                </c:pt>
                <c:pt idx="24235">
                  <c:v>14.5859375</c:v>
                </c:pt>
                <c:pt idx="24236">
                  <c:v>14.5859375</c:v>
                </c:pt>
                <c:pt idx="24237">
                  <c:v>14.5859375</c:v>
                </c:pt>
                <c:pt idx="24238">
                  <c:v>14.5859375</c:v>
                </c:pt>
                <c:pt idx="24239">
                  <c:v>14.5859375</c:v>
                </c:pt>
                <c:pt idx="24240">
                  <c:v>14.5859375</c:v>
                </c:pt>
                <c:pt idx="24241">
                  <c:v>14.5859375</c:v>
                </c:pt>
                <c:pt idx="24242">
                  <c:v>14.5859375</c:v>
                </c:pt>
                <c:pt idx="24243">
                  <c:v>14.5859375</c:v>
                </c:pt>
                <c:pt idx="24244">
                  <c:v>14.5859375</c:v>
                </c:pt>
                <c:pt idx="24245">
                  <c:v>14.5859375</c:v>
                </c:pt>
                <c:pt idx="24246">
                  <c:v>14.5859375</c:v>
                </c:pt>
                <c:pt idx="24247">
                  <c:v>14.5859375</c:v>
                </c:pt>
                <c:pt idx="24248">
                  <c:v>14.5859375</c:v>
                </c:pt>
                <c:pt idx="24249">
                  <c:v>14.5859375</c:v>
                </c:pt>
                <c:pt idx="24250">
                  <c:v>14.5859375</c:v>
                </c:pt>
                <c:pt idx="24251">
                  <c:v>14.5859375</c:v>
                </c:pt>
                <c:pt idx="24252">
                  <c:v>14.5859375</c:v>
                </c:pt>
                <c:pt idx="24253">
                  <c:v>14.5859375</c:v>
                </c:pt>
                <c:pt idx="24254">
                  <c:v>14.5859375</c:v>
                </c:pt>
                <c:pt idx="24255">
                  <c:v>14.5859375</c:v>
                </c:pt>
                <c:pt idx="24256">
                  <c:v>14.5859375</c:v>
                </c:pt>
                <c:pt idx="24257">
                  <c:v>14.5859375</c:v>
                </c:pt>
                <c:pt idx="24258">
                  <c:v>14.5859375</c:v>
                </c:pt>
                <c:pt idx="24259">
                  <c:v>14.5859375</c:v>
                </c:pt>
                <c:pt idx="24260">
                  <c:v>14.5859375</c:v>
                </c:pt>
                <c:pt idx="24261">
                  <c:v>14.5859375</c:v>
                </c:pt>
                <c:pt idx="24262">
                  <c:v>14.5859375</c:v>
                </c:pt>
                <c:pt idx="24263">
                  <c:v>14.5859375</c:v>
                </c:pt>
                <c:pt idx="24264">
                  <c:v>14.5859375</c:v>
                </c:pt>
                <c:pt idx="24265">
                  <c:v>14.5859375</c:v>
                </c:pt>
                <c:pt idx="24266">
                  <c:v>14.5859375</c:v>
                </c:pt>
                <c:pt idx="24267">
                  <c:v>14.5859375</c:v>
                </c:pt>
                <c:pt idx="24268">
                  <c:v>14.5859375</c:v>
                </c:pt>
                <c:pt idx="24269">
                  <c:v>14.5859375</c:v>
                </c:pt>
                <c:pt idx="24270">
                  <c:v>14.5859375</c:v>
                </c:pt>
                <c:pt idx="24271">
                  <c:v>14.5859375</c:v>
                </c:pt>
                <c:pt idx="24272">
                  <c:v>14.5859375</c:v>
                </c:pt>
                <c:pt idx="24273">
                  <c:v>14.5859375</c:v>
                </c:pt>
                <c:pt idx="24274">
                  <c:v>14.5859375</c:v>
                </c:pt>
                <c:pt idx="24275">
                  <c:v>14.5859375</c:v>
                </c:pt>
                <c:pt idx="24276">
                  <c:v>14.5859375</c:v>
                </c:pt>
                <c:pt idx="24277">
                  <c:v>14.5859375</c:v>
                </c:pt>
                <c:pt idx="24278">
                  <c:v>14.5859375</c:v>
                </c:pt>
                <c:pt idx="24279">
                  <c:v>14.5859375</c:v>
                </c:pt>
                <c:pt idx="24280">
                  <c:v>14.8046875</c:v>
                </c:pt>
                <c:pt idx="24281">
                  <c:v>14.8046875</c:v>
                </c:pt>
                <c:pt idx="24282">
                  <c:v>14.8046875</c:v>
                </c:pt>
                <c:pt idx="24283">
                  <c:v>14.8046875</c:v>
                </c:pt>
                <c:pt idx="24284">
                  <c:v>14.8046875</c:v>
                </c:pt>
                <c:pt idx="24285">
                  <c:v>14.8046875</c:v>
                </c:pt>
                <c:pt idx="24286">
                  <c:v>14.8046875</c:v>
                </c:pt>
                <c:pt idx="24287">
                  <c:v>14.8046875</c:v>
                </c:pt>
                <c:pt idx="24288">
                  <c:v>14.8046875</c:v>
                </c:pt>
                <c:pt idx="24289">
                  <c:v>14.8046875</c:v>
                </c:pt>
                <c:pt idx="24290">
                  <c:v>14.8046875</c:v>
                </c:pt>
                <c:pt idx="24291">
                  <c:v>14.8046875</c:v>
                </c:pt>
                <c:pt idx="24292">
                  <c:v>14.8046875</c:v>
                </c:pt>
                <c:pt idx="24293">
                  <c:v>14.8046875</c:v>
                </c:pt>
                <c:pt idx="24294">
                  <c:v>14.8046875</c:v>
                </c:pt>
                <c:pt idx="24295">
                  <c:v>14.8046875</c:v>
                </c:pt>
                <c:pt idx="24296">
                  <c:v>14.8046875</c:v>
                </c:pt>
                <c:pt idx="24297">
                  <c:v>14.8046875</c:v>
                </c:pt>
                <c:pt idx="24298">
                  <c:v>14.8046875</c:v>
                </c:pt>
                <c:pt idx="24299">
                  <c:v>14.8046875</c:v>
                </c:pt>
                <c:pt idx="24300">
                  <c:v>14.8046875</c:v>
                </c:pt>
                <c:pt idx="24301">
                  <c:v>14.8046875</c:v>
                </c:pt>
                <c:pt idx="24302">
                  <c:v>14.8046875</c:v>
                </c:pt>
                <c:pt idx="24303">
                  <c:v>14.8046875</c:v>
                </c:pt>
                <c:pt idx="24304">
                  <c:v>14.8046875</c:v>
                </c:pt>
                <c:pt idx="24305">
                  <c:v>14.8046875</c:v>
                </c:pt>
                <c:pt idx="24306">
                  <c:v>14.8046875</c:v>
                </c:pt>
                <c:pt idx="24307">
                  <c:v>14.8046875</c:v>
                </c:pt>
                <c:pt idx="24308">
                  <c:v>14.8046875</c:v>
                </c:pt>
                <c:pt idx="24309">
                  <c:v>14.8046875</c:v>
                </c:pt>
                <c:pt idx="24310">
                  <c:v>14.8046875</c:v>
                </c:pt>
                <c:pt idx="24311">
                  <c:v>14.8046875</c:v>
                </c:pt>
                <c:pt idx="24312">
                  <c:v>14.8046875</c:v>
                </c:pt>
                <c:pt idx="24313">
                  <c:v>14.8046875</c:v>
                </c:pt>
                <c:pt idx="24314">
                  <c:v>14.8046875</c:v>
                </c:pt>
                <c:pt idx="24315">
                  <c:v>14.8046875</c:v>
                </c:pt>
                <c:pt idx="24316">
                  <c:v>14.8046875</c:v>
                </c:pt>
                <c:pt idx="24317">
                  <c:v>14.8046875</c:v>
                </c:pt>
                <c:pt idx="24318">
                  <c:v>14.8046875</c:v>
                </c:pt>
                <c:pt idx="24319">
                  <c:v>14.8046875</c:v>
                </c:pt>
                <c:pt idx="24320">
                  <c:v>14.8046875</c:v>
                </c:pt>
                <c:pt idx="24321">
                  <c:v>14.8046875</c:v>
                </c:pt>
                <c:pt idx="24322">
                  <c:v>14.8046875</c:v>
                </c:pt>
                <c:pt idx="24323">
                  <c:v>14.8046875</c:v>
                </c:pt>
                <c:pt idx="24324">
                  <c:v>14.8046875</c:v>
                </c:pt>
                <c:pt idx="24325">
                  <c:v>14.8046875</c:v>
                </c:pt>
                <c:pt idx="24326">
                  <c:v>14.8046875</c:v>
                </c:pt>
                <c:pt idx="24327">
                  <c:v>14.8046875</c:v>
                </c:pt>
                <c:pt idx="24328">
                  <c:v>14.8046875</c:v>
                </c:pt>
                <c:pt idx="24329">
                  <c:v>14.8046875</c:v>
                </c:pt>
                <c:pt idx="24330">
                  <c:v>14.85546875</c:v>
                </c:pt>
                <c:pt idx="24331">
                  <c:v>14.85546875</c:v>
                </c:pt>
                <c:pt idx="24332">
                  <c:v>14.85546875</c:v>
                </c:pt>
                <c:pt idx="24333">
                  <c:v>14.85546875</c:v>
                </c:pt>
                <c:pt idx="24334">
                  <c:v>14.85546875</c:v>
                </c:pt>
                <c:pt idx="24335">
                  <c:v>14.85546875</c:v>
                </c:pt>
                <c:pt idx="24336">
                  <c:v>14.85546875</c:v>
                </c:pt>
                <c:pt idx="24337">
                  <c:v>14.85546875</c:v>
                </c:pt>
                <c:pt idx="24338">
                  <c:v>14.85546875</c:v>
                </c:pt>
                <c:pt idx="24339">
                  <c:v>14.85546875</c:v>
                </c:pt>
                <c:pt idx="24340">
                  <c:v>14.85546875</c:v>
                </c:pt>
                <c:pt idx="24341">
                  <c:v>14.85546875</c:v>
                </c:pt>
                <c:pt idx="24342">
                  <c:v>14.85546875</c:v>
                </c:pt>
                <c:pt idx="24343">
                  <c:v>14.85546875</c:v>
                </c:pt>
                <c:pt idx="24344">
                  <c:v>14.85546875</c:v>
                </c:pt>
                <c:pt idx="24345">
                  <c:v>14.85546875</c:v>
                </c:pt>
                <c:pt idx="24346">
                  <c:v>14.85546875</c:v>
                </c:pt>
                <c:pt idx="24347">
                  <c:v>14.85546875</c:v>
                </c:pt>
                <c:pt idx="24348">
                  <c:v>14.85546875</c:v>
                </c:pt>
                <c:pt idx="24349">
                  <c:v>14.85546875</c:v>
                </c:pt>
                <c:pt idx="24350">
                  <c:v>14.85546875</c:v>
                </c:pt>
                <c:pt idx="24351">
                  <c:v>14.85546875</c:v>
                </c:pt>
                <c:pt idx="24352">
                  <c:v>14.85546875</c:v>
                </c:pt>
                <c:pt idx="24353">
                  <c:v>14.85546875</c:v>
                </c:pt>
                <c:pt idx="24354">
                  <c:v>14.85546875</c:v>
                </c:pt>
                <c:pt idx="24355">
                  <c:v>14.85546875</c:v>
                </c:pt>
                <c:pt idx="24356">
                  <c:v>14.85546875</c:v>
                </c:pt>
                <c:pt idx="24357">
                  <c:v>14.85546875</c:v>
                </c:pt>
                <c:pt idx="24358">
                  <c:v>14.85546875</c:v>
                </c:pt>
                <c:pt idx="24359">
                  <c:v>14.85546875</c:v>
                </c:pt>
                <c:pt idx="24360">
                  <c:v>14.85546875</c:v>
                </c:pt>
                <c:pt idx="24361">
                  <c:v>14.85546875</c:v>
                </c:pt>
                <c:pt idx="24362">
                  <c:v>14.85546875</c:v>
                </c:pt>
                <c:pt idx="24363">
                  <c:v>14.85546875</c:v>
                </c:pt>
                <c:pt idx="24364">
                  <c:v>14.85546875</c:v>
                </c:pt>
                <c:pt idx="24365">
                  <c:v>14.85546875</c:v>
                </c:pt>
                <c:pt idx="24366">
                  <c:v>14.85546875</c:v>
                </c:pt>
                <c:pt idx="24367">
                  <c:v>14.85546875</c:v>
                </c:pt>
                <c:pt idx="24368">
                  <c:v>14.85546875</c:v>
                </c:pt>
                <c:pt idx="24369">
                  <c:v>14.85546875</c:v>
                </c:pt>
                <c:pt idx="24370">
                  <c:v>14.85546875</c:v>
                </c:pt>
                <c:pt idx="24371">
                  <c:v>14.85546875</c:v>
                </c:pt>
                <c:pt idx="24372">
                  <c:v>14.85546875</c:v>
                </c:pt>
                <c:pt idx="24373">
                  <c:v>14.85546875</c:v>
                </c:pt>
                <c:pt idx="24374">
                  <c:v>14.85546875</c:v>
                </c:pt>
                <c:pt idx="24375">
                  <c:v>14.85546875</c:v>
                </c:pt>
                <c:pt idx="24376">
                  <c:v>14.85546875</c:v>
                </c:pt>
                <c:pt idx="24377">
                  <c:v>14.85546875</c:v>
                </c:pt>
                <c:pt idx="24378">
                  <c:v>14.85546875</c:v>
                </c:pt>
                <c:pt idx="24379">
                  <c:v>14.85546875</c:v>
                </c:pt>
                <c:pt idx="24380">
                  <c:v>14.85546875</c:v>
                </c:pt>
                <c:pt idx="24381">
                  <c:v>14.85546875</c:v>
                </c:pt>
                <c:pt idx="24382">
                  <c:v>14.85546875</c:v>
                </c:pt>
                <c:pt idx="24383">
                  <c:v>14.85546875</c:v>
                </c:pt>
                <c:pt idx="24384">
                  <c:v>14.85546875</c:v>
                </c:pt>
                <c:pt idx="24385">
                  <c:v>14.85546875</c:v>
                </c:pt>
                <c:pt idx="24386">
                  <c:v>14.85546875</c:v>
                </c:pt>
                <c:pt idx="24387">
                  <c:v>14.85546875</c:v>
                </c:pt>
                <c:pt idx="24388">
                  <c:v>14.85546875</c:v>
                </c:pt>
                <c:pt idx="24389">
                  <c:v>14.85546875</c:v>
                </c:pt>
                <c:pt idx="24390">
                  <c:v>14.85546875</c:v>
                </c:pt>
                <c:pt idx="24391">
                  <c:v>14.85546875</c:v>
                </c:pt>
                <c:pt idx="24392">
                  <c:v>14.85546875</c:v>
                </c:pt>
                <c:pt idx="24393">
                  <c:v>14.85546875</c:v>
                </c:pt>
                <c:pt idx="24394">
                  <c:v>14.85546875</c:v>
                </c:pt>
                <c:pt idx="24395">
                  <c:v>14.86328125</c:v>
                </c:pt>
                <c:pt idx="24396">
                  <c:v>14.86328125</c:v>
                </c:pt>
                <c:pt idx="24397">
                  <c:v>14.86328125</c:v>
                </c:pt>
                <c:pt idx="24398">
                  <c:v>14.86328125</c:v>
                </c:pt>
                <c:pt idx="24399">
                  <c:v>14.86328125</c:v>
                </c:pt>
                <c:pt idx="24400">
                  <c:v>14.86328125</c:v>
                </c:pt>
                <c:pt idx="24401">
                  <c:v>14.86328125</c:v>
                </c:pt>
                <c:pt idx="24402">
                  <c:v>14.86328125</c:v>
                </c:pt>
                <c:pt idx="24403">
                  <c:v>14.86328125</c:v>
                </c:pt>
                <c:pt idx="24404">
                  <c:v>14.86328125</c:v>
                </c:pt>
                <c:pt idx="24405">
                  <c:v>14.86328125</c:v>
                </c:pt>
                <c:pt idx="24406">
                  <c:v>14.86328125</c:v>
                </c:pt>
                <c:pt idx="24407">
                  <c:v>14.86328125</c:v>
                </c:pt>
                <c:pt idx="24408">
                  <c:v>14.86328125</c:v>
                </c:pt>
                <c:pt idx="24409">
                  <c:v>14.86328125</c:v>
                </c:pt>
                <c:pt idx="24410">
                  <c:v>14.86328125</c:v>
                </c:pt>
                <c:pt idx="24411">
                  <c:v>14.86328125</c:v>
                </c:pt>
                <c:pt idx="24412">
                  <c:v>14.86328125</c:v>
                </c:pt>
                <c:pt idx="24413">
                  <c:v>14.86328125</c:v>
                </c:pt>
                <c:pt idx="24414">
                  <c:v>14.86328125</c:v>
                </c:pt>
                <c:pt idx="24415">
                  <c:v>14.86328125</c:v>
                </c:pt>
                <c:pt idx="24416">
                  <c:v>14.86328125</c:v>
                </c:pt>
                <c:pt idx="24417">
                  <c:v>14.86328125</c:v>
                </c:pt>
                <c:pt idx="24418">
                  <c:v>14.86328125</c:v>
                </c:pt>
                <c:pt idx="24419">
                  <c:v>14.86328125</c:v>
                </c:pt>
                <c:pt idx="24420">
                  <c:v>14.86328125</c:v>
                </c:pt>
                <c:pt idx="24421">
                  <c:v>14.86328125</c:v>
                </c:pt>
                <c:pt idx="24422">
                  <c:v>14.86328125</c:v>
                </c:pt>
                <c:pt idx="24423">
                  <c:v>14.86328125</c:v>
                </c:pt>
                <c:pt idx="24424">
                  <c:v>14.86328125</c:v>
                </c:pt>
                <c:pt idx="24425">
                  <c:v>14.86328125</c:v>
                </c:pt>
                <c:pt idx="24426">
                  <c:v>14.86328125</c:v>
                </c:pt>
                <c:pt idx="24427">
                  <c:v>14.86328125</c:v>
                </c:pt>
                <c:pt idx="24428">
                  <c:v>14.86328125</c:v>
                </c:pt>
                <c:pt idx="24429">
                  <c:v>14.86328125</c:v>
                </c:pt>
                <c:pt idx="24430">
                  <c:v>14.86328125</c:v>
                </c:pt>
                <c:pt idx="24431">
                  <c:v>14.86328125</c:v>
                </c:pt>
                <c:pt idx="24432">
                  <c:v>14.86328125</c:v>
                </c:pt>
                <c:pt idx="24433">
                  <c:v>14.86328125</c:v>
                </c:pt>
                <c:pt idx="24434">
                  <c:v>14.86328125</c:v>
                </c:pt>
                <c:pt idx="24435">
                  <c:v>14.86328125</c:v>
                </c:pt>
                <c:pt idx="24436">
                  <c:v>14.86328125</c:v>
                </c:pt>
                <c:pt idx="24437">
                  <c:v>15.23828125</c:v>
                </c:pt>
                <c:pt idx="24438">
                  <c:v>15.23828125</c:v>
                </c:pt>
                <c:pt idx="24439">
                  <c:v>15.23828125</c:v>
                </c:pt>
                <c:pt idx="24440">
                  <c:v>15.23828125</c:v>
                </c:pt>
                <c:pt idx="24441">
                  <c:v>15.23828125</c:v>
                </c:pt>
                <c:pt idx="24442">
                  <c:v>15.23828125</c:v>
                </c:pt>
                <c:pt idx="24443">
                  <c:v>15.23828125</c:v>
                </c:pt>
                <c:pt idx="24444">
                  <c:v>15.23828125</c:v>
                </c:pt>
                <c:pt idx="24445">
                  <c:v>15.23828125</c:v>
                </c:pt>
                <c:pt idx="24446">
                  <c:v>15.23828125</c:v>
                </c:pt>
                <c:pt idx="24447">
                  <c:v>15.23828125</c:v>
                </c:pt>
                <c:pt idx="24448">
                  <c:v>15.23828125</c:v>
                </c:pt>
                <c:pt idx="24449">
                  <c:v>15.23828125</c:v>
                </c:pt>
                <c:pt idx="24450">
                  <c:v>15.23828125</c:v>
                </c:pt>
                <c:pt idx="24451">
                  <c:v>15.23828125</c:v>
                </c:pt>
                <c:pt idx="24452">
                  <c:v>15.23828125</c:v>
                </c:pt>
                <c:pt idx="24453">
                  <c:v>15.23828125</c:v>
                </c:pt>
                <c:pt idx="24454">
                  <c:v>15.23828125</c:v>
                </c:pt>
                <c:pt idx="24455">
                  <c:v>15.23828125</c:v>
                </c:pt>
                <c:pt idx="24456">
                  <c:v>15.23828125</c:v>
                </c:pt>
                <c:pt idx="24457">
                  <c:v>15.23828125</c:v>
                </c:pt>
                <c:pt idx="24458">
                  <c:v>15.23828125</c:v>
                </c:pt>
                <c:pt idx="24459">
                  <c:v>15.23828125</c:v>
                </c:pt>
                <c:pt idx="24460">
                  <c:v>15.23828125</c:v>
                </c:pt>
                <c:pt idx="24461">
                  <c:v>15.23828125</c:v>
                </c:pt>
                <c:pt idx="24462">
                  <c:v>15.23828125</c:v>
                </c:pt>
                <c:pt idx="24463">
                  <c:v>15.23828125</c:v>
                </c:pt>
                <c:pt idx="24464">
                  <c:v>15.23828125</c:v>
                </c:pt>
                <c:pt idx="24465">
                  <c:v>15.23828125</c:v>
                </c:pt>
                <c:pt idx="24466">
                  <c:v>15.23828125</c:v>
                </c:pt>
                <c:pt idx="24467">
                  <c:v>15.23828125</c:v>
                </c:pt>
                <c:pt idx="24468">
                  <c:v>15.23828125</c:v>
                </c:pt>
                <c:pt idx="24469">
                  <c:v>15.23828125</c:v>
                </c:pt>
                <c:pt idx="24470">
                  <c:v>15.23828125</c:v>
                </c:pt>
                <c:pt idx="24471">
                  <c:v>15.23828125</c:v>
                </c:pt>
                <c:pt idx="24472">
                  <c:v>15.23828125</c:v>
                </c:pt>
                <c:pt idx="24473">
                  <c:v>15.23828125</c:v>
                </c:pt>
                <c:pt idx="24474">
                  <c:v>15.23828125</c:v>
                </c:pt>
                <c:pt idx="24475">
                  <c:v>15.23828125</c:v>
                </c:pt>
                <c:pt idx="24476">
                  <c:v>15.23828125</c:v>
                </c:pt>
                <c:pt idx="24477">
                  <c:v>15.23828125</c:v>
                </c:pt>
                <c:pt idx="24478">
                  <c:v>15.23828125</c:v>
                </c:pt>
                <c:pt idx="24479">
                  <c:v>15.23828125</c:v>
                </c:pt>
                <c:pt idx="24480">
                  <c:v>15.23828125</c:v>
                </c:pt>
                <c:pt idx="24481">
                  <c:v>15.23828125</c:v>
                </c:pt>
                <c:pt idx="24482">
                  <c:v>15.23828125</c:v>
                </c:pt>
                <c:pt idx="24483">
                  <c:v>15.23828125</c:v>
                </c:pt>
                <c:pt idx="24484">
                  <c:v>15.23828125</c:v>
                </c:pt>
                <c:pt idx="24485">
                  <c:v>15.23828125</c:v>
                </c:pt>
                <c:pt idx="24486">
                  <c:v>15.23828125</c:v>
                </c:pt>
                <c:pt idx="24487">
                  <c:v>15.23828125</c:v>
                </c:pt>
                <c:pt idx="24488">
                  <c:v>15.23828125</c:v>
                </c:pt>
                <c:pt idx="24489">
                  <c:v>15.23828125</c:v>
                </c:pt>
                <c:pt idx="24490">
                  <c:v>15.23828125</c:v>
                </c:pt>
                <c:pt idx="24491">
                  <c:v>15.30859375</c:v>
                </c:pt>
                <c:pt idx="24492">
                  <c:v>15.30859375</c:v>
                </c:pt>
                <c:pt idx="24493">
                  <c:v>15.30859375</c:v>
                </c:pt>
                <c:pt idx="24494">
                  <c:v>15.30859375</c:v>
                </c:pt>
                <c:pt idx="24495">
                  <c:v>15.30859375</c:v>
                </c:pt>
                <c:pt idx="24496">
                  <c:v>15.30859375</c:v>
                </c:pt>
                <c:pt idx="24497">
                  <c:v>15.30859375</c:v>
                </c:pt>
                <c:pt idx="24498">
                  <c:v>15.30859375</c:v>
                </c:pt>
                <c:pt idx="24499">
                  <c:v>15.30859375</c:v>
                </c:pt>
                <c:pt idx="24500">
                  <c:v>15.30859375</c:v>
                </c:pt>
                <c:pt idx="24501">
                  <c:v>15.30859375</c:v>
                </c:pt>
                <c:pt idx="24502">
                  <c:v>15.30859375</c:v>
                </c:pt>
                <c:pt idx="24503">
                  <c:v>15.30859375</c:v>
                </c:pt>
                <c:pt idx="24504">
                  <c:v>15.30859375</c:v>
                </c:pt>
                <c:pt idx="24505">
                  <c:v>15.30859375</c:v>
                </c:pt>
                <c:pt idx="24506">
                  <c:v>15.30859375</c:v>
                </c:pt>
                <c:pt idx="24507">
                  <c:v>15.30859375</c:v>
                </c:pt>
                <c:pt idx="24508">
                  <c:v>15.30859375</c:v>
                </c:pt>
                <c:pt idx="24509">
                  <c:v>15.30859375</c:v>
                </c:pt>
                <c:pt idx="24510">
                  <c:v>15.30859375</c:v>
                </c:pt>
                <c:pt idx="24511">
                  <c:v>15.30859375</c:v>
                </c:pt>
                <c:pt idx="24512">
                  <c:v>15.30859375</c:v>
                </c:pt>
                <c:pt idx="24513">
                  <c:v>15.30859375</c:v>
                </c:pt>
                <c:pt idx="24514">
                  <c:v>15.30859375</c:v>
                </c:pt>
                <c:pt idx="24515">
                  <c:v>15.30859375</c:v>
                </c:pt>
                <c:pt idx="24516">
                  <c:v>15.30859375</c:v>
                </c:pt>
                <c:pt idx="24517">
                  <c:v>15.30859375</c:v>
                </c:pt>
                <c:pt idx="24518">
                  <c:v>15.30859375</c:v>
                </c:pt>
                <c:pt idx="24519">
                  <c:v>15.30859375</c:v>
                </c:pt>
                <c:pt idx="24520">
                  <c:v>15.30859375</c:v>
                </c:pt>
                <c:pt idx="24521">
                  <c:v>15.30859375</c:v>
                </c:pt>
                <c:pt idx="24522">
                  <c:v>15.30859375</c:v>
                </c:pt>
                <c:pt idx="24523">
                  <c:v>15.30859375</c:v>
                </c:pt>
                <c:pt idx="24524">
                  <c:v>15.30859375</c:v>
                </c:pt>
                <c:pt idx="24525">
                  <c:v>15.30859375</c:v>
                </c:pt>
                <c:pt idx="24526">
                  <c:v>15.30859375</c:v>
                </c:pt>
                <c:pt idx="24527">
                  <c:v>15.30859375</c:v>
                </c:pt>
                <c:pt idx="24528">
                  <c:v>15.30859375</c:v>
                </c:pt>
                <c:pt idx="24529">
                  <c:v>15.30859375</c:v>
                </c:pt>
                <c:pt idx="24530">
                  <c:v>15.30859375</c:v>
                </c:pt>
                <c:pt idx="24531">
                  <c:v>15.30859375</c:v>
                </c:pt>
                <c:pt idx="24532">
                  <c:v>15.30859375</c:v>
                </c:pt>
                <c:pt idx="24533">
                  <c:v>15.30859375</c:v>
                </c:pt>
                <c:pt idx="24534">
                  <c:v>15.30859375</c:v>
                </c:pt>
                <c:pt idx="24535">
                  <c:v>15.30859375</c:v>
                </c:pt>
                <c:pt idx="24536">
                  <c:v>15.30859375</c:v>
                </c:pt>
                <c:pt idx="24537">
                  <c:v>15.30859375</c:v>
                </c:pt>
                <c:pt idx="24538">
                  <c:v>15.30859375</c:v>
                </c:pt>
                <c:pt idx="24539">
                  <c:v>15.30859375</c:v>
                </c:pt>
                <c:pt idx="24540">
                  <c:v>15.30859375</c:v>
                </c:pt>
                <c:pt idx="24541">
                  <c:v>15.30859375</c:v>
                </c:pt>
                <c:pt idx="24542">
                  <c:v>15.30859375</c:v>
                </c:pt>
                <c:pt idx="24543">
                  <c:v>15.30859375</c:v>
                </c:pt>
                <c:pt idx="24544">
                  <c:v>15.30859375</c:v>
                </c:pt>
                <c:pt idx="24545">
                  <c:v>15.30859375</c:v>
                </c:pt>
                <c:pt idx="24546">
                  <c:v>15.30859375</c:v>
                </c:pt>
                <c:pt idx="24547">
                  <c:v>15.30859375</c:v>
                </c:pt>
                <c:pt idx="24548">
                  <c:v>15.30859375</c:v>
                </c:pt>
                <c:pt idx="24549">
                  <c:v>15.30859375</c:v>
                </c:pt>
                <c:pt idx="24550">
                  <c:v>15.30859375</c:v>
                </c:pt>
                <c:pt idx="24551">
                  <c:v>15.30859375</c:v>
                </c:pt>
                <c:pt idx="24552">
                  <c:v>15.30859375</c:v>
                </c:pt>
                <c:pt idx="24553">
                  <c:v>15.30859375</c:v>
                </c:pt>
                <c:pt idx="24554">
                  <c:v>15.30859375</c:v>
                </c:pt>
                <c:pt idx="24555">
                  <c:v>15.30859375</c:v>
                </c:pt>
                <c:pt idx="24556">
                  <c:v>15.30859375</c:v>
                </c:pt>
                <c:pt idx="24557">
                  <c:v>15.30859375</c:v>
                </c:pt>
                <c:pt idx="24558">
                  <c:v>15.30859375</c:v>
                </c:pt>
                <c:pt idx="24559">
                  <c:v>15.30859375</c:v>
                </c:pt>
                <c:pt idx="24560">
                  <c:v>15.30859375</c:v>
                </c:pt>
                <c:pt idx="24561">
                  <c:v>15.30859375</c:v>
                </c:pt>
                <c:pt idx="24562">
                  <c:v>15.30859375</c:v>
                </c:pt>
                <c:pt idx="24563">
                  <c:v>15.30859375</c:v>
                </c:pt>
                <c:pt idx="24564">
                  <c:v>15.30859375</c:v>
                </c:pt>
                <c:pt idx="24565">
                  <c:v>15.30859375</c:v>
                </c:pt>
                <c:pt idx="24566">
                  <c:v>15.30859375</c:v>
                </c:pt>
                <c:pt idx="24567">
                  <c:v>15.30859375</c:v>
                </c:pt>
                <c:pt idx="24568">
                  <c:v>15.37109375</c:v>
                </c:pt>
                <c:pt idx="24569">
                  <c:v>15.37109375</c:v>
                </c:pt>
                <c:pt idx="24570">
                  <c:v>15.37109375</c:v>
                </c:pt>
                <c:pt idx="24571">
                  <c:v>15.37109375</c:v>
                </c:pt>
                <c:pt idx="24572">
                  <c:v>15.37109375</c:v>
                </c:pt>
                <c:pt idx="24573">
                  <c:v>15.37109375</c:v>
                </c:pt>
                <c:pt idx="24574">
                  <c:v>15.37109375</c:v>
                </c:pt>
                <c:pt idx="24575">
                  <c:v>15.37109375</c:v>
                </c:pt>
                <c:pt idx="24576">
                  <c:v>15.37109375</c:v>
                </c:pt>
                <c:pt idx="24577">
                  <c:v>15.37109375</c:v>
                </c:pt>
                <c:pt idx="24578">
                  <c:v>15.37109375</c:v>
                </c:pt>
                <c:pt idx="24579">
                  <c:v>15.37109375</c:v>
                </c:pt>
                <c:pt idx="24580">
                  <c:v>15.37109375</c:v>
                </c:pt>
                <c:pt idx="24581">
                  <c:v>15.37109375</c:v>
                </c:pt>
                <c:pt idx="24582">
                  <c:v>15.37109375</c:v>
                </c:pt>
                <c:pt idx="24583">
                  <c:v>15.37109375</c:v>
                </c:pt>
                <c:pt idx="24584">
                  <c:v>15.37109375</c:v>
                </c:pt>
                <c:pt idx="24585">
                  <c:v>15.37109375</c:v>
                </c:pt>
                <c:pt idx="24586">
                  <c:v>15.37109375</c:v>
                </c:pt>
                <c:pt idx="24587">
                  <c:v>15.37109375</c:v>
                </c:pt>
                <c:pt idx="24588">
                  <c:v>15.37109375</c:v>
                </c:pt>
                <c:pt idx="24589">
                  <c:v>15.37109375</c:v>
                </c:pt>
                <c:pt idx="24590">
                  <c:v>15.37109375</c:v>
                </c:pt>
                <c:pt idx="24591">
                  <c:v>15.37109375</c:v>
                </c:pt>
                <c:pt idx="24592">
                  <c:v>15.37109375</c:v>
                </c:pt>
                <c:pt idx="24593">
                  <c:v>15.37109375</c:v>
                </c:pt>
                <c:pt idx="24594">
                  <c:v>15.37109375</c:v>
                </c:pt>
                <c:pt idx="24595">
                  <c:v>15.37109375</c:v>
                </c:pt>
                <c:pt idx="24596">
                  <c:v>15.37109375</c:v>
                </c:pt>
                <c:pt idx="24597">
                  <c:v>15.37109375</c:v>
                </c:pt>
                <c:pt idx="24598">
                  <c:v>15.37109375</c:v>
                </c:pt>
                <c:pt idx="24599">
                  <c:v>15.37109375</c:v>
                </c:pt>
                <c:pt idx="24600">
                  <c:v>15.37109375</c:v>
                </c:pt>
                <c:pt idx="24601">
                  <c:v>15.37109375</c:v>
                </c:pt>
                <c:pt idx="24602">
                  <c:v>15.37109375</c:v>
                </c:pt>
                <c:pt idx="24603">
                  <c:v>15.37109375</c:v>
                </c:pt>
                <c:pt idx="24604">
                  <c:v>15.37109375</c:v>
                </c:pt>
                <c:pt idx="24605">
                  <c:v>15.37109375</c:v>
                </c:pt>
                <c:pt idx="24606">
                  <c:v>15.37109375</c:v>
                </c:pt>
                <c:pt idx="24607">
                  <c:v>15.37109375</c:v>
                </c:pt>
                <c:pt idx="24608">
                  <c:v>15.37109375</c:v>
                </c:pt>
                <c:pt idx="24609">
                  <c:v>15.37109375</c:v>
                </c:pt>
                <c:pt idx="24610">
                  <c:v>15.37109375</c:v>
                </c:pt>
                <c:pt idx="24611">
                  <c:v>15.37109375</c:v>
                </c:pt>
                <c:pt idx="24612">
                  <c:v>15.37109375</c:v>
                </c:pt>
                <c:pt idx="24613">
                  <c:v>15.37109375</c:v>
                </c:pt>
                <c:pt idx="24614">
                  <c:v>15.37109375</c:v>
                </c:pt>
                <c:pt idx="24615">
                  <c:v>15.37109375</c:v>
                </c:pt>
                <c:pt idx="24616">
                  <c:v>15.37109375</c:v>
                </c:pt>
                <c:pt idx="24617">
                  <c:v>15.37109375</c:v>
                </c:pt>
                <c:pt idx="24618">
                  <c:v>15.37109375</c:v>
                </c:pt>
                <c:pt idx="24619">
                  <c:v>15.37109375</c:v>
                </c:pt>
                <c:pt idx="24620">
                  <c:v>15.37109375</c:v>
                </c:pt>
                <c:pt idx="24621">
                  <c:v>15.37109375</c:v>
                </c:pt>
                <c:pt idx="24622">
                  <c:v>15.37109375</c:v>
                </c:pt>
                <c:pt idx="24623">
                  <c:v>15.37109375</c:v>
                </c:pt>
                <c:pt idx="24624">
                  <c:v>15.37109375</c:v>
                </c:pt>
                <c:pt idx="24625">
                  <c:v>15.37109375</c:v>
                </c:pt>
                <c:pt idx="24626">
                  <c:v>15.37109375</c:v>
                </c:pt>
                <c:pt idx="24627">
                  <c:v>15.37109375</c:v>
                </c:pt>
                <c:pt idx="24628">
                  <c:v>15.37109375</c:v>
                </c:pt>
                <c:pt idx="24629">
                  <c:v>15.37109375</c:v>
                </c:pt>
                <c:pt idx="24630">
                  <c:v>15.37109375</c:v>
                </c:pt>
                <c:pt idx="24631">
                  <c:v>15.37109375</c:v>
                </c:pt>
                <c:pt idx="24632">
                  <c:v>15.37109375</c:v>
                </c:pt>
                <c:pt idx="24633">
                  <c:v>15.37109375</c:v>
                </c:pt>
                <c:pt idx="24634">
                  <c:v>15.37109375</c:v>
                </c:pt>
                <c:pt idx="24635">
                  <c:v>15.37109375</c:v>
                </c:pt>
                <c:pt idx="24636">
                  <c:v>15.37109375</c:v>
                </c:pt>
                <c:pt idx="24637">
                  <c:v>15.37109375</c:v>
                </c:pt>
                <c:pt idx="24638">
                  <c:v>15.37109375</c:v>
                </c:pt>
                <c:pt idx="24639">
                  <c:v>15.37109375</c:v>
                </c:pt>
                <c:pt idx="24640">
                  <c:v>15.37109375</c:v>
                </c:pt>
                <c:pt idx="24641">
                  <c:v>15.37109375</c:v>
                </c:pt>
                <c:pt idx="24642">
                  <c:v>15.37109375</c:v>
                </c:pt>
                <c:pt idx="24643">
                  <c:v>15.37109375</c:v>
                </c:pt>
                <c:pt idx="24644">
                  <c:v>15.37109375</c:v>
                </c:pt>
                <c:pt idx="24645">
                  <c:v>15.37109375</c:v>
                </c:pt>
                <c:pt idx="24646">
                  <c:v>15.37109375</c:v>
                </c:pt>
                <c:pt idx="24647">
                  <c:v>15.37109375</c:v>
                </c:pt>
                <c:pt idx="24648">
                  <c:v>15.37109375</c:v>
                </c:pt>
                <c:pt idx="24649">
                  <c:v>15.37109375</c:v>
                </c:pt>
                <c:pt idx="24650">
                  <c:v>15.37109375</c:v>
                </c:pt>
                <c:pt idx="24651">
                  <c:v>15.37109375</c:v>
                </c:pt>
                <c:pt idx="24652">
                  <c:v>15.41015625</c:v>
                </c:pt>
                <c:pt idx="24653">
                  <c:v>15.41015625</c:v>
                </c:pt>
                <c:pt idx="24654">
                  <c:v>15.41015625</c:v>
                </c:pt>
                <c:pt idx="24655">
                  <c:v>15.41015625</c:v>
                </c:pt>
                <c:pt idx="24656">
                  <c:v>15.41015625</c:v>
                </c:pt>
                <c:pt idx="24657">
                  <c:v>15.41015625</c:v>
                </c:pt>
                <c:pt idx="24658">
                  <c:v>15.41015625</c:v>
                </c:pt>
                <c:pt idx="24659">
                  <c:v>15.41015625</c:v>
                </c:pt>
                <c:pt idx="24660">
                  <c:v>15.41015625</c:v>
                </c:pt>
                <c:pt idx="24661">
                  <c:v>15.41015625</c:v>
                </c:pt>
                <c:pt idx="24662">
                  <c:v>15.41015625</c:v>
                </c:pt>
                <c:pt idx="24663">
                  <c:v>15.41015625</c:v>
                </c:pt>
                <c:pt idx="24664">
                  <c:v>15.41015625</c:v>
                </c:pt>
                <c:pt idx="24665">
                  <c:v>15.41015625</c:v>
                </c:pt>
                <c:pt idx="24666">
                  <c:v>15.41015625</c:v>
                </c:pt>
                <c:pt idx="24667">
                  <c:v>15.41015625</c:v>
                </c:pt>
                <c:pt idx="24668">
                  <c:v>15.41015625</c:v>
                </c:pt>
                <c:pt idx="24669">
                  <c:v>15.41015625</c:v>
                </c:pt>
                <c:pt idx="24670">
                  <c:v>15.41015625</c:v>
                </c:pt>
                <c:pt idx="24671">
                  <c:v>15.41015625</c:v>
                </c:pt>
                <c:pt idx="24672">
                  <c:v>15.41015625</c:v>
                </c:pt>
                <c:pt idx="24673">
                  <c:v>15.41015625</c:v>
                </c:pt>
                <c:pt idx="24674">
                  <c:v>15.41015625</c:v>
                </c:pt>
                <c:pt idx="24675">
                  <c:v>15.41015625</c:v>
                </c:pt>
                <c:pt idx="24676">
                  <c:v>15.41015625</c:v>
                </c:pt>
                <c:pt idx="24677">
                  <c:v>15.41015625</c:v>
                </c:pt>
                <c:pt idx="24678">
                  <c:v>15.41015625</c:v>
                </c:pt>
                <c:pt idx="24679">
                  <c:v>15.41015625</c:v>
                </c:pt>
                <c:pt idx="24680">
                  <c:v>15.41015625</c:v>
                </c:pt>
                <c:pt idx="24681">
                  <c:v>15.41015625</c:v>
                </c:pt>
                <c:pt idx="24682">
                  <c:v>15.41015625</c:v>
                </c:pt>
                <c:pt idx="24683">
                  <c:v>15.41015625</c:v>
                </c:pt>
                <c:pt idx="24684">
                  <c:v>15.41015625</c:v>
                </c:pt>
                <c:pt idx="24685">
                  <c:v>15.41015625</c:v>
                </c:pt>
                <c:pt idx="24686">
                  <c:v>15.41015625</c:v>
                </c:pt>
                <c:pt idx="24687">
                  <c:v>15.41015625</c:v>
                </c:pt>
                <c:pt idx="24688">
                  <c:v>15.41015625</c:v>
                </c:pt>
                <c:pt idx="24689">
                  <c:v>15.41015625</c:v>
                </c:pt>
                <c:pt idx="24690">
                  <c:v>15.41015625</c:v>
                </c:pt>
                <c:pt idx="24691">
                  <c:v>15.41015625</c:v>
                </c:pt>
                <c:pt idx="24692">
                  <c:v>15.41015625</c:v>
                </c:pt>
                <c:pt idx="24693">
                  <c:v>15.41015625</c:v>
                </c:pt>
                <c:pt idx="24694">
                  <c:v>15.41015625</c:v>
                </c:pt>
                <c:pt idx="24695">
                  <c:v>15.41015625</c:v>
                </c:pt>
                <c:pt idx="24696">
                  <c:v>15.41015625</c:v>
                </c:pt>
                <c:pt idx="24697">
                  <c:v>15.41015625</c:v>
                </c:pt>
                <c:pt idx="24698">
                  <c:v>15.5859375</c:v>
                </c:pt>
                <c:pt idx="24699">
                  <c:v>15.5859375</c:v>
                </c:pt>
                <c:pt idx="24700">
                  <c:v>15.5859375</c:v>
                </c:pt>
                <c:pt idx="24701">
                  <c:v>15.5859375</c:v>
                </c:pt>
                <c:pt idx="24702">
                  <c:v>15.5859375</c:v>
                </c:pt>
                <c:pt idx="24703">
                  <c:v>15.5859375</c:v>
                </c:pt>
                <c:pt idx="24704">
                  <c:v>15.5859375</c:v>
                </c:pt>
                <c:pt idx="24705">
                  <c:v>15.5859375</c:v>
                </c:pt>
                <c:pt idx="24706">
                  <c:v>15.5859375</c:v>
                </c:pt>
                <c:pt idx="24707">
                  <c:v>15.5859375</c:v>
                </c:pt>
                <c:pt idx="24708">
                  <c:v>15.5859375</c:v>
                </c:pt>
                <c:pt idx="24709">
                  <c:v>15.5859375</c:v>
                </c:pt>
                <c:pt idx="24710">
                  <c:v>15.5859375</c:v>
                </c:pt>
                <c:pt idx="24711">
                  <c:v>15.5859375</c:v>
                </c:pt>
                <c:pt idx="24712">
                  <c:v>15.5859375</c:v>
                </c:pt>
                <c:pt idx="24713">
                  <c:v>15.5859375</c:v>
                </c:pt>
                <c:pt idx="24714">
                  <c:v>15.5859375</c:v>
                </c:pt>
                <c:pt idx="24715">
                  <c:v>15.5859375</c:v>
                </c:pt>
                <c:pt idx="24716">
                  <c:v>15.5859375</c:v>
                </c:pt>
                <c:pt idx="24717">
                  <c:v>15.5859375</c:v>
                </c:pt>
                <c:pt idx="24718">
                  <c:v>15.5859375</c:v>
                </c:pt>
                <c:pt idx="24719">
                  <c:v>15.5859375</c:v>
                </c:pt>
                <c:pt idx="24720">
                  <c:v>15.5859375</c:v>
                </c:pt>
                <c:pt idx="24721">
                  <c:v>15.5859375</c:v>
                </c:pt>
                <c:pt idx="24722">
                  <c:v>15.5859375</c:v>
                </c:pt>
                <c:pt idx="24723">
                  <c:v>15.5859375</c:v>
                </c:pt>
                <c:pt idx="24724">
                  <c:v>15.5859375</c:v>
                </c:pt>
                <c:pt idx="24725">
                  <c:v>15.5859375</c:v>
                </c:pt>
                <c:pt idx="24726">
                  <c:v>15.5859375</c:v>
                </c:pt>
                <c:pt idx="24727">
                  <c:v>15.5859375</c:v>
                </c:pt>
                <c:pt idx="24728">
                  <c:v>15.5859375</c:v>
                </c:pt>
                <c:pt idx="24729">
                  <c:v>15.5859375</c:v>
                </c:pt>
                <c:pt idx="24730">
                  <c:v>15.5859375</c:v>
                </c:pt>
                <c:pt idx="24731">
                  <c:v>15.5859375</c:v>
                </c:pt>
                <c:pt idx="24732">
                  <c:v>15.5859375</c:v>
                </c:pt>
                <c:pt idx="24733">
                  <c:v>15.5859375</c:v>
                </c:pt>
                <c:pt idx="24734">
                  <c:v>15.5859375</c:v>
                </c:pt>
                <c:pt idx="24735">
                  <c:v>15.5859375</c:v>
                </c:pt>
                <c:pt idx="24736">
                  <c:v>15.5859375</c:v>
                </c:pt>
                <c:pt idx="24737">
                  <c:v>15.5859375</c:v>
                </c:pt>
                <c:pt idx="24738">
                  <c:v>15.5859375</c:v>
                </c:pt>
                <c:pt idx="24739">
                  <c:v>15.5859375</c:v>
                </c:pt>
                <c:pt idx="24740">
                  <c:v>15.5859375</c:v>
                </c:pt>
                <c:pt idx="24741">
                  <c:v>15.5859375</c:v>
                </c:pt>
                <c:pt idx="24742">
                  <c:v>15.5859375</c:v>
                </c:pt>
                <c:pt idx="24743">
                  <c:v>15.5859375</c:v>
                </c:pt>
                <c:pt idx="24744">
                  <c:v>15.5859375</c:v>
                </c:pt>
                <c:pt idx="24745">
                  <c:v>15.5859375</c:v>
                </c:pt>
                <c:pt idx="24746">
                  <c:v>15.5859375</c:v>
                </c:pt>
                <c:pt idx="24747">
                  <c:v>15.5859375</c:v>
                </c:pt>
                <c:pt idx="24748">
                  <c:v>15.5859375</c:v>
                </c:pt>
                <c:pt idx="24749">
                  <c:v>15.5859375</c:v>
                </c:pt>
                <c:pt idx="24750">
                  <c:v>15.5859375</c:v>
                </c:pt>
                <c:pt idx="24751">
                  <c:v>15.5859375</c:v>
                </c:pt>
                <c:pt idx="24752">
                  <c:v>15.8046875</c:v>
                </c:pt>
                <c:pt idx="24753">
                  <c:v>15.8046875</c:v>
                </c:pt>
                <c:pt idx="24754">
                  <c:v>15.8046875</c:v>
                </c:pt>
                <c:pt idx="24755">
                  <c:v>15.8046875</c:v>
                </c:pt>
                <c:pt idx="24756">
                  <c:v>15.8046875</c:v>
                </c:pt>
                <c:pt idx="24757">
                  <c:v>15.8046875</c:v>
                </c:pt>
                <c:pt idx="24758">
                  <c:v>15.8046875</c:v>
                </c:pt>
                <c:pt idx="24759">
                  <c:v>15.8046875</c:v>
                </c:pt>
                <c:pt idx="24760">
                  <c:v>15.8046875</c:v>
                </c:pt>
                <c:pt idx="24761">
                  <c:v>15.8046875</c:v>
                </c:pt>
                <c:pt idx="24762">
                  <c:v>15.8046875</c:v>
                </c:pt>
                <c:pt idx="24763">
                  <c:v>15.8046875</c:v>
                </c:pt>
                <c:pt idx="24764">
                  <c:v>15.8046875</c:v>
                </c:pt>
                <c:pt idx="24765">
                  <c:v>15.8046875</c:v>
                </c:pt>
                <c:pt idx="24766">
                  <c:v>15.8046875</c:v>
                </c:pt>
                <c:pt idx="24767">
                  <c:v>15.8046875</c:v>
                </c:pt>
                <c:pt idx="24768">
                  <c:v>15.8046875</c:v>
                </c:pt>
                <c:pt idx="24769">
                  <c:v>15.8046875</c:v>
                </c:pt>
                <c:pt idx="24770">
                  <c:v>15.8046875</c:v>
                </c:pt>
                <c:pt idx="24771">
                  <c:v>15.8046875</c:v>
                </c:pt>
                <c:pt idx="24772">
                  <c:v>15.8046875</c:v>
                </c:pt>
                <c:pt idx="24773">
                  <c:v>15.8046875</c:v>
                </c:pt>
                <c:pt idx="24774">
                  <c:v>15.8046875</c:v>
                </c:pt>
                <c:pt idx="24775">
                  <c:v>15.8046875</c:v>
                </c:pt>
                <c:pt idx="24776">
                  <c:v>15.8046875</c:v>
                </c:pt>
                <c:pt idx="24777">
                  <c:v>15.8046875</c:v>
                </c:pt>
                <c:pt idx="24778">
                  <c:v>15.8046875</c:v>
                </c:pt>
                <c:pt idx="24779">
                  <c:v>15.8046875</c:v>
                </c:pt>
                <c:pt idx="24780">
                  <c:v>15.8046875</c:v>
                </c:pt>
                <c:pt idx="24781">
                  <c:v>15.8046875</c:v>
                </c:pt>
                <c:pt idx="24782">
                  <c:v>15.8046875</c:v>
                </c:pt>
                <c:pt idx="24783">
                  <c:v>15.8046875</c:v>
                </c:pt>
                <c:pt idx="24784">
                  <c:v>15.8046875</c:v>
                </c:pt>
                <c:pt idx="24785">
                  <c:v>15.8046875</c:v>
                </c:pt>
                <c:pt idx="24786">
                  <c:v>15.8046875</c:v>
                </c:pt>
                <c:pt idx="24787">
                  <c:v>15.8046875</c:v>
                </c:pt>
                <c:pt idx="24788">
                  <c:v>15.8046875</c:v>
                </c:pt>
                <c:pt idx="24789">
                  <c:v>15.8046875</c:v>
                </c:pt>
                <c:pt idx="24790">
                  <c:v>15.8046875</c:v>
                </c:pt>
                <c:pt idx="24791">
                  <c:v>15.8046875</c:v>
                </c:pt>
                <c:pt idx="24792">
                  <c:v>15.8046875</c:v>
                </c:pt>
                <c:pt idx="24793">
                  <c:v>15.8046875</c:v>
                </c:pt>
                <c:pt idx="24794">
                  <c:v>15.8046875</c:v>
                </c:pt>
                <c:pt idx="24795">
                  <c:v>15.8046875</c:v>
                </c:pt>
                <c:pt idx="24796">
                  <c:v>15.8046875</c:v>
                </c:pt>
                <c:pt idx="24797">
                  <c:v>15.8046875</c:v>
                </c:pt>
                <c:pt idx="24798">
                  <c:v>15.85546875</c:v>
                </c:pt>
                <c:pt idx="24799">
                  <c:v>15.85546875</c:v>
                </c:pt>
                <c:pt idx="24800">
                  <c:v>15.85546875</c:v>
                </c:pt>
                <c:pt idx="24801">
                  <c:v>15.85546875</c:v>
                </c:pt>
                <c:pt idx="24802">
                  <c:v>15.85546875</c:v>
                </c:pt>
                <c:pt idx="24803">
                  <c:v>15.85546875</c:v>
                </c:pt>
                <c:pt idx="24804">
                  <c:v>15.85546875</c:v>
                </c:pt>
                <c:pt idx="24805">
                  <c:v>15.85546875</c:v>
                </c:pt>
                <c:pt idx="24806">
                  <c:v>15.85546875</c:v>
                </c:pt>
                <c:pt idx="24807">
                  <c:v>15.85546875</c:v>
                </c:pt>
                <c:pt idx="24808">
                  <c:v>15.85546875</c:v>
                </c:pt>
                <c:pt idx="24809">
                  <c:v>15.85546875</c:v>
                </c:pt>
                <c:pt idx="24810">
                  <c:v>15.85546875</c:v>
                </c:pt>
                <c:pt idx="24811">
                  <c:v>15.85546875</c:v>
                </c:pt>
                <c:pt idx="24812">
                  <c:v>15.85546875</c:v>
                </c:pt>
                <c:pt idx="24813">
                  <c:v>15.85546875</c:v>
                </c:pt>
                <c:pt idx="24814">
                  <c:v>15.85546875</c:v>
                </c:pt>
                <c:pt idx="24815">
                  <c:v>15.85546875</c:v>
                </c:pt>
                <c:pt idx="24816">
                  <c:v>15.85546875</c:v>
                </c:pt>
                <c:pt idx="24817">
                  <c:v>15.85546875</c:v>
                </c:pt>
                <c:pt idx="24818">
                  <c:v>15.85546875</c:v>
                </c:pt>
                <c:pt idx="24819">
                  <c:v>15.85546875</c:v>
                </c:pt>
                <c:pt idx="24820">
                  <c:v>15.85546875</c:v>
                </c:pt>
                <c:pt idx="24821">
                  <c:v>15.85546875</c:v>
                </c:pt>
                <c:pt idx="24822">
                  <c:v>15.85546875</c:v>
                </c:pt>
                <c:pt idx="24823">
                  <c:v>15.85546875</c:v>
                </c:pt>
                <c:pt idx="24824">
                  <c:v>15.85546875</c:v>
                </c:pt>
                <c:pt idx="24825">
                  <c:v>15.85546875</c:v>
                </c:pt>
                <c:pt idx="24826">
                  <c:v>15.85546875</c:v>
                </c:pt>
                <c:pt idx="24827">
                  <c:v>15.85546875</c:v>
                </c:pt>
                <c:pt idx="24828">
                  <c:v>15.85546875</c:v>
                </c:pt>
                <c:pt idx="24829">
                  <c:v>15.85546875</c:v>
                </c:pt>
                <c:pt idx="24830">
                  <c:v>15.85546875</c:v>
                </c:pt>
                <c:pt idx="24831">
                  <c:v>15.85546875</c:v>
                </c:pt>
                <c:pt idx="24832">
                  <c:v>15.85546875</c:v>
                </c:pt>
                <c:pt idx="24833">
                  <c:v>15.85546875</c:v>
                </c:pt>
                <c:pt idx="24834">
                  <c:v>15.85546875</c:v>
                </c:pt>
                <c:pt idx="24835">
                  <c:v>15.85546875</c:v>
                </c:pt>
                <c:pt idx="24836">
                  <c:v>15.85546875</c:v>
                </c:pt>
                <c:pt idx="24837">
                  <c:v>15.85546875</c:v>
                </c:pt>
                <c:pt idx="24838">
                  <c:v>15.85546875</c:v>
                </c:pt>
                <c:pt idx="24839">
                  <c:v>15.85546875</c:v>
                </c:pt>
                <c:pt idx="24840">
                  <c:v>15.85546875</c:v>
                </c:pt>
                <c:pt idx="24841">
                  <c:v>15.85546875</c:v>
                </c:pt>
                <c:pt idx="24842">
                  <c:v>15.85546875</c:v>
                </c:pt>
                <c:pt idx="24843">
                  <c:v>15.85546875</c:v>
                </c:pt>
                <c:pt idx="24844">
                  <c:v>15.85546875</c:v>
                </c:pt>
                <c:pt idx="24845">
                  <c:v>15.86328125</c:v>
                </c:pt>
                <c:pt idx="24846">
                  <c:v>15.86328125</c:v>
                </c:pt>
                <c:pt idx="24847">
                  <c:v>15.86328125</c:v>
                </c:pt>
                <c:pt idx="24848">
                  <c:v>15.86328125</c:v>
                </c:pt>
                <c:pt idx="24849">
                  <c:v>15.86328125</c:v>
                </c:pt>
                <c:pt idx="24850">
                  <c:v>15.86328125</c:v>
                </c:pt>
                <c:pt idx="24851">
                  <c:v>15.86328125</c:v>
                </c:pt>
                <c:pt idx="24852">
                  <c:v>15.86328125</c:v>
                </c:pt>
                <c:pt idx="24853">
                  <c:v>15.86328125</c:v>
                </c:pt>
                <c:pt idx="24854">
                  <c:v>15.86328125</c:v>
                </c:pt>
                <c:pt idx="24855">
                  <c:v>15.86328125</c:v>
                </c:pt>
                <c:pt idx="24856">
                  <c:v>15.86328125</c:v>
                </c:pt>
                <c:pt idx="24857">
                  <c:v>15.86328125</c:v>
                </c:pt>
                <c:pt idx="24858">
                  <c:v>15.86328125</c:v>
                </c:pt>
                <c:pt idx="24859">
                  <c:v>15.86328125</c:v>
                </c:pt>
                <c:pt idx="24860">
                  <c:v>15.86328125</c:v>
                </c:pt>
                <c:pt idx="24861">
                  <c:v>15.86328125</c:v>
                </c:pt>
                <c:pt idx="24862">
                  <c:v>15.86328125</c:v>
                </c:pt>
                <c:pt idx="24863">
                  <c:v>15.86328125</c:v>
                </c:pt>
                <c:pt idx="24864">
                  <c:v>15.86328125</c:v>
                </c:pt>
                <c:pt idx="24865">
                  <c:v>15.86328125</c:v>
                </c:pt>
                <c:pt idx="24866">
                  <c:v>15.86328125</c:v>
                </c:pt>
                <c:pt idx="24867">
                  <c:v>15.86328125</c:v>
                </c:pt>
                <c:pt idx="24868">
                  <c:v>15.86328125</c:v>
                </c:pt>
                <c:pt idx="24869">
                  <c:v>15.86328125</c:v>
                </c:pt>
                <c:pt idx="24870">
                  <c:v>15.86328125</c:v>
                </c:pt>
                <c:pt idx="24871">
                  <c:v>15.86328125</c:v>
                </c:pt>
                <c:pt idx="24872">
                  <c:v>15.86328125</c:v>
                </c:pt>
                <c:pt idx="24873">
                  <c:v>15.86328125</c:v>
                </c:pt>
                <c:pt idx="24874">
                  <c:v>15.86328125</c:v>
                </c:pt>
                <c:pt idx="24875">
                  <c:v>15.86328125</c:v>
                </c:pt>
                <c:pt idx="24876">
                  <c:v>15.86328125</c:v>
                </c:pt>
                <c:pt idx="24877">
                  <c:v>15.86328125</c:v>
                </c:pt>
                <c:pt idx="24878">
                  <c:v>15.86328125</c:v>
                </c:pt>
                <c:pt idx="24879">
                  <c:v>15.86328125</c:v>
                </c:pt>
                <c:pt idx="24880">
                  <c:v>15.86328125</c:v>
                </c:pt>
                <c:pt idx="24881">
                  <c:v>15.86328125</c:v>
                </c:pt>
                <c:pt idx="24882">
                  <c:v>15.86328125</c:v>
                </c:pt>
                <c:pt idx="24883">
                  <c:v>15.86328125</c:v>
                </c:pt>
                <c:pt idx="24884">
                  <c:v>15.86328125</c:v>
                </c:pt>
                <c:pt idx="24885">
                  <c:v>15.86328125</c:v>
                </c:pt>
                <c:pt idx="24886">
                  <c:v>16.23828125</c:v>
                </c:pt>
                <c:pt idx="24887">
                  <c:v>16.23828125</c:v>
                </c:pt>
                <c:pt idx="24888">
                  <c:v>16.23828125</c:v>
                </c:pt>
                <c:pt idx="24889">
                  <c:v>16.23828125</c:v>
                </c:pt>
                <c:pt idx="24890">
                  <c:v>16.23828125</c:v>
                </c:pt>
                <c:pt idx="24891">
                  <c:v>16.23828125</c:v>
                </c:pt>
                <c:pt idx="24892">
                  <c:v>16.23828125</c:v>
                </c:pt>
                <c:pt idx="24893">
                  <c:v>16.23828125</c:v>
                </c:pt>
                <c:pt idx="24894">
                  <c:v>16.23828125</c:v>
                </c:pt>
                <c:pt idx="24895">
                  <c:v>16.23828125</c:v>
                </c:pt>
                <c:pt idx="24896">
                  <c:v>16.23828125</c:v>
                </c:pt>
                <c:pt idx="24897">
                  <c:v>16.23828125</c:v>
                </c:pt>
                <c:pt idx="24898">
                  <c:v>16.23828125</c:v>
                </c:pt>
                <c:pt idx="24899">
                  <c:v>16.23828125</c:v>
                </c:pt>
                <c:pt idx="24900">
                  <c:v>16.23828125</c:v>
                </c:pt>
                <c:pt idx="24901">
                  <c:v>16.23828125</c:v>
                </c:pt>
                <c:pt idx="24902">
                  <c:v>16.23828125</c:v>
                </c:pt>
                <c:pt idx="24903">
                  <c:v>16.23828125</c:v>
                </c:pt>
                <c:pt idx="24904">
                  <c:v>16.23828125</c:v>
                </c:pt>
                <c:pt idx="24905">
                  <c:v>16.23828125</c:v>
                </c:pt>
                <c:pt idx="24906">
                  <c:v>16.23828125</c:v>
                </c:pt>
                <c:pt idx="24907">
                  <c:v>16.23828125</c:v>
                </c:pt>
                <c:pt idx="24908">
                  <c:v>16.23828125</c:v>
                </c:pt>
                <c:pt idx="24909">
                  <c:v>16.23828125</c:v>
                </c:pt>
                <c:pt idx="24910">
                  <c:v>16.23828125</c:v>
                </c:pt>
                <c:pt idx="24911">
                  <c:v>16.23828125</c:v>
                </c:pt>
                <c:pt idx="24912">
                  <c:v>16.23828125</c:v>
                </c:pt>
                <c:pt idx="24913">
                  <c:v>16.23828125</c:v>
                </c:pt>
                <c:pt idx="24914">
                  <c:v>16.23828125</c:v>
                </c:pt>
                <c:pt idx="24915">
                  <c:v>16.23828125</c:v>
                </c:pt>
                <c:pt idx="24916">
                  <c:v>16.23828125</c:v>
                </c:pt>
                <c:pt idx="24917">
                  <c:v>16.23828125</c:v>
                </c:pt>
                <c:pt idx="24918">
                  <c:v>16.23828125</c:v>
                </c:pt>
                <c:pt idx="24919">
                  <c:v>16.23828125</c:v>
                </c:pt>
                <c:pt idx="24920">
                  <c:v>16.23828125</c:v>
                </c:pt>
                <c:pt idx="24921">
                  <c:v>16.23828125</c:v>
                </c:pt>
                <c:pt idx="24922">
                  <c:v>16.23828125</c:v>
                </c:pt>
                <c:pt idx="24923">
                  <c:v>16.23828125</c:v>
                </c:pt>
                <c:pt idx="24924">
                  <c:v>16.23828125</c:v>
                </c:pt>
                <c:pt idx="24925">
                  <c:v>16.23828125</c:v>
                </c:pt>
                <c:pt idx="24926">
                  <c:v>16.23828125</c:v>
                </c:pt>
                <c:pt idx="24927">
                  <c:v>16.23828125</c:v>
                </c:pt>
                <c:pt idx="24928">
                  <c:v>16.23828125</c:v>
                </c:pt>
                <c:pt idx="24929">
                  <c:v>16.23828125</c:v>
                </c:pt>
                <c:pt idx="24930">
                  <c:v>16.23828125</c:v>
                </c:pt>
                <c:pt idx="24931">
                  <c:v>16.23828125</c:v>
                </c:pt>
                <c:pt idx="24932">
                  <c:v>16.23828125</c:v>
                </c:pt>
                <c:pt idx="24933">
                  <c:v>16.23828125</c:v>
                </c:pt>
                <c:pt idx="24934">
                  <c:v>16.30859375</c:v>
                </c:pt>
                <c:pt idx="24935">
                  <c:v>16.30859375</c:v>
                </c:pt>
                <c:pt idx="24936">
                  <c:v>16.30859375</c:v>
                </c:pt>
                <c:pt idx="24937">
                  <c:v>16.30859375</c:v>
                </c:pt>
                <c:pt idx="24938">
                  <c:v>16.30859375</c:v>
                </c:pt>
                <c:pt idx="24939">
                  <c:v>16.30859375</c:v>
                </c:pt>
                <c:pt idx="24940">
                  <c:v>16.30859375</c:v>
                </c:pt>
                <c:pt idx="24941">
                  <c:v>16.30859375</c:v>
                </c:pt>
                <c:pt idx="24942">
                  <c:v>16.30859375</c:v>
                </c:pt>
                <c:pt idx="24943">
                  <c:v>16.30859375</c:v>
                </c:pt>
                <c:pt idx="24944">
                  <c:v>16.30859375</c:v>
                </c:pt>
                <c:pt idx="24945">
                  <c:v>16.30859375</c:v>
                </c:pt>
                <c:pt idx="24946">
                  <c:v>16.30859375</c:v>
                </c:pt>
                <c:pt idx="24947">
                  <c:v>16.30859375</c:v>
                </c:pt>
                <c:pt idx="24948">
                  <c:v>16.30859375</c:v>
                </c:pt>
                <c:pt idx="24949">
                  <c:v>16.30859375</c:v>
                </c:pt>
                <c:pt idx="24950">
                  <c:v>16.30859375</c:v>
                </c:pt>
                <c:pt idx="24951">
                  <c:v>16.30859375</c:v>
                </c:pt>
                <c:pt idx="24952">
                  <c:v>16.30859375</c:v>
                </c:pt>
                <c:pt idx="24953">
                  <c:v>16.30859375</c:v>
                </c:pt>
                <c:pt idx="24954">
                  <c:v>16.30859375</c:v>
                </c:pt>
                <c:pt idx="24955">
                  <c:v>16.30859375</c:v>
                </c:pt>
                <c:pt idx="24956">
                  <c:v>16.30859375</c:v>
                </c:pt>
                <c:pt idx="24957">
                  <c:v>16.30859375</c:v>
                </c:pt>
                <c:pt idx="24958">
                  <c:v>16.30859375</c:v>
                </c:pt>
                <c:pt idx="24959">
                  <c:v>16.30859375</c:v>
                </c:pt>
                <c:pt idx="24960">
                  <c:v>16.30859375</c:v>
                </c:pt>
                <c:pt idx="24961">
                  <c:v>16.30859375</c:v>
                </c:pt>
                <c:pt idx="24962">
                  <c:v>16.30859375</c:v>
                </c:pt>
                <c:pt idx="24963">
                  <c:v>16.30859375</c:v>
                </c:pt>
                <c:pt idx="24964">
                  <c:v>16.30859375</c:v>
                </c:pt>
                <c:pt idx="24965">
                  <c:v>16.30859375</c:v>
                </c:pt>
                <c:pt idx="24966">
                  <c:v>16.30859375</c:v>
                </c:pt>
                <c:pt idx="24967">
                  <c:v>16.30859375</c:v>
                </c:pt>
                <c:pt idx="24968">
                  <c:v>16.30859375</c:v>
                </c:pt>
                <c:pt idx="24969">
                  <c:v>16.30859375</c:v>
                </c:pt>
                <c:pt idx="24970">
                  <c:v>16.30859375</c:v>
                </c:pt>
                <c:pt idx="24971">
                  <c:v>16.30859375</c:v>
                </c:pt>
                <c:pt idx="24972">
                  <c:v>16.30859375</c:v>
                </c:pt>
                <c:pt idx="24973">
                  <c:v>16.30859375</c:v>
                </c:pt>
                <c:pt idx="24974">
                  <c:v>16.30859375</c:v>
                </c:pt>
                <c:pt idx="24975">
                  <c:v>16.30859375</c:v>
                </c:pt>
                <c:pt idx="24976">
                  <c:v>16.30859375</c:v>
                </c:pt>
                <c:pt idx="24977">
                  <c:v>16.30859375</c:v>
                </c:pt>
                <c:pt idx="24978">
                  <c:v>16.30859375</c:v>
                </c:pt>
                <c:pt idx="24979">
                  <c:v>16.30859375</c:v>
                </c:pt>
                <c:pt idx="24980">
                  <c:v>16.30859375</c:v>
                </c:pt>
                <c:pt idx="24981">
                  <c:v>16.30859375</c:v>
                </c:pt>
                <c:pt idx="24982">
                  <c:v>16.30859375</c:v>
                </c:pt>
                <c:pt idx="24983">
                  <c:v>16.37109375</c:v>
                </c:pt>
                <c:pt idx="24984">
                  <c:v>16.37109375</c:v>
                </c:pt>
                <c:pt idx="24985">
                  <c:v>16.37109375</c:v>
                </c:pt>
                <c:pt idx="24986">
                  <c:v>16.37109375</c:v>
                </c:pt>
                <c:pt idx="24987">
                  <c:v>16.37109375</c:v>
                </c:pt>
                <c:pt idx="24988">
                  <c:v>16.37109375</c:v>
                </c:pt>
                <c:pt idx="24989">
                  <c:v>16.37109375</c:v>
                </c:pt>
                <c:pt idx="24990">
                  <c:v>16.37109375</c:v>
                </c:pt>
                <c:pt idx="24991">
                  <c:v>16.37109375</c:v>
                </c:pt>
                <c:pt idx="24992">
                  <c:v>16.37109375</c:v>
                </c:pt>
                <c:pt idx="24993">
                  <c:v>16.37109375</c:v>
                </c:pt>
                <c:pt idx="24994">
                  <c:v>16.37109375</c:v>
                </c:pt>
                <c:pt idx="24995">
                  <c:v>16.37109375</c:v>
                </c:pt>
                <c:pt idx="24996">
                  <c:v>16.37109375</c:v>
                </c:pt>
                <c:pt idx="24997">
                  <c:v>16.37109375</c:v>
                </c:pt>
                <c:pt idx="24998">
                  <c:v>16.37109375</c:v>
                </c:pt>
                <c:pt idx="24999">
                  <c:v>16.37109375</c:v>
                </c:pt>
                <c:pt idx="25000">
                  <c:v>16.37109375</c:v>
                </c:pt>
                <c:pt idx="25001">
                  <c:v>16.37109375</c:v>
                </c:pt>
                <c:pt idx="25002">
                  <c:v>16.37109375</c:v>
                </c:pt>
                <c:pt idx="25003">
                  <c:v>16.37109375</c:v>
                </c:pt>
                <c:pt idx="25004">
                  <c:v>16.37109375</c:v>
                </c:pt>
                <c:pt idx="25005">
                  <c:v>16.37109375</c:v>
                </c:pt>
                <c:pt idx="25006">
                  <c:v>16.37109375</c:v>
                </c:pt>
                <c:pt idx="25007">
                  <c:v>16.37109375</c:v>
                </c:pt>
                <c:pt idx="25008">
                  <c:v>16.37109375</c:v>
                </c:pt>
                <c:pt idx="25009">
                  <c:v>16.37109375</c:v>
                </c:pt>
                <c:pt idx="25010">
                  <c:v>16.37109375</c:v>
                </c:pt>
                <c:pt idx="25011">
                  <c:v>16.37109375</c:v>
                </c:pt>
                <c:pt idx="25012">
                  <c:v>16.37109375</c:v>
                </c:pt>
                <c:pt idx="25013">
                  <c:v>16.37109375</c:v>
                </c:pt>
                <c:pt idx="25014">
                  <c:v>16.37109375</c:v>
                </c:pt>
                <c:pt idx="25015">
                  <c:v>16.37109375</c:v>
                </c:pt>
                <c:pt idx="25016">
                  <c:v>16.37109375</c:v>
                </c:pt>
                <c:pt idx="25017">
                  <c:v>16.37109375</c:v>
                </c:pt>
                <c:pt idx="25018">
                  <c:v>16.37109375</c:v>
                </c:pt>
                <c:pt idx="25019">
                  <c:v>16.37109375</c:v>
                </c:pt>
                <c:pt idx="25020">
                  <c:v>16.37109375</c:v>
                </c:pt>
                <c:pt idx="25021">
                  <c:v>16.37109375</c:v>
                </c:pt>
                <c:pt idx="25022">
                  <c:v>16.37109375</c:v>
                </c:pt>
                <c:pt idx="25023">
                  <c:v>16.37109375</c:v>
                </c:pt>
                <c:pt idx="25024">
                  <c:v>16.37109375</c:v>
                </c:pt>
                <c:pt idx="25025">
                  <c:v>16.37109375</c:v>
                </c:pt>
                <c:pt idx="25026">
                  <c:v>16.37109375</c:v>
                </c:pt>
                <c:pt idx="25027">
                  <c:v>16.37109375</c:v>
                </c:pt>
                <c:pt idx="25028">
                  <c:v>16.37109375</c:v>
                </c:pt>
                <c:pt idx="25029">
                  <c:v>16.41015625</c:v>
                </c:pt>
                <c:pt idx="25030">
                  <c:v>16.41015625</c:v>
                </c:pt>
                <c:pt idx="25031">
                  <c:v>16.41015625</c:v>
                </c:pt>
                <c:pt idx="25032">
                  <c:v>16.41015625</c:v>
                </c:pt>
                <c:pt idx="25033">
                  <c:v>16.41015625</c:v>
                </c:pt>
                <c:pt idx="25034">
                  <c:v>16.41015625</c:v>
                </c:pt>
                <c:pt idx="25035">
                  <c:v>16.41015625</c:v>
                </c:pt>
                <c:pt idx="25036">
                  <c:v>16.41015625</c:v>
                </c:pt>
                <c:pt idx="25037">
                  <c:v>16.41015625</c:v>
                </c:pt>
                <c:pt idx="25038">
                  <c:v>16.41015625</c:v>
                </c:pt>
                <c:pt idx="25039">
                  <c:v>16.41015625</c:v>
                </c:pt>
                <c:pt idx="25040">
                  <c:v>16.41015625</c:v>
                </c:pt>
                <c:pt idx="25041">
                  <c:v>16.41015625</c:v>
                </c:pt>
                <c:pt idx="25042">
                  <c:v>16.41015625</c:v>
                </c:pt>
                <c:pt idx="25043">
                  <c:v>16.41015625</c:v>
                </c:pt>
                <c:pt idx="25044">
                  <c:v>16.41015625</c:v>
                </c:pt>
                <c:pt idx="25045">
                  <c:v>16.41015625</c:v>
                </c:pt>
                <c:pt idx="25046">
                  <c:v>16.41015625</c:v>
                </c:pt>
                <c:pt idx="25047">
                  <c:v>16.41015625</c:v>
                </c:pt>
                <c:pt idx="25048">
                  <c:v>16.41015625</c:v>
                </c:pt>
                <c:pt idx="25049">
                  <c:v>16.41015625</c:v>
                </c:pt>
                <c:pt idx="25050">
                  <c:v>16.41015625</c:v>
                </c:pt>
                <c:pt idx="25051">
                  <c:v>16.41015625</c:v>
                </c:pt>
                <c:pt idx="25052">
                  <c:v>16.41015625</c:v>
                </c:pt>
                <c:pt idx="25053">
                  <c:v>16.41015625</c:v>
                </c:pt>
                <c:pt idx="25054">
                  <c:v>16.41015625</c:v>
                </c:pt>
                <c:pt idx="25055">
                  <c:v>16.41015625</c:v>
                </c:pt>
                <c:pt idx="25056">
                  <c:v>16.41015625</c:v>
                </c:pt>
                <c:pt idx="25057">
                  <c:v>16.41015625</c:v>
                </c:pt>
                <c:pt idx="25058">
                  <c:v>16.41015625</c:v>
                </c:pt>
                <c:pt idx="25059">
                  <c:v>16.41015625</c:v>
                </c:pt>
                <c:pt idx="25060">
                  <c:v>16.41015625</c:v>
                </c:pt>
                <c:pt idx="25061">
                  <c:v>16.41015625</c:v>
                </c:pt>
                <c:pt idx="25062">
                  <c:v>16.41015625</c:v>
                </c:pt>
                <c:pt idx="25063">
                  <c:v>16.41015625</c:v>
                </c:pt>
                <c:pt idx="25064">
                  <c:v>16.41015625</c:v>
                </c:pt>
                <c:pt idx="25065">
                  <c:v>16.41015625</c:v>
                </c:pt>
                <c:pt idx="25066">
                  <c:v>16.41015625</c:v>
                </c:pt>
                <c:pt idx="25067">
                  <c:v>16.41015625</c:v>
                </c:pt>
                <c:pt idx="25068">
                  <c:v>16.41015625</c:v>
                </c:pt>
                <c:pt idx="25069">
                  <c:v>16.41015625</c:v>
                </c:pt>
                <c:pt idx="25070">
                  <c:v>16.41015625</c:v>
                </c:pt>
                <c:pt idx="25071">
                  <c:v>16.41015625</c:v>
                </c:pt>
                <c:pt idx="25072">
                  <c:v>16.41015625</c:v>
                </c:pt>
                <c:pt idx="25073">
                  <c:v>16.41015625</c:v>
                </c:pt>
                <c:pt idx="25074">
                  <c:v>16.41015625</c:v>
                </c:pt>
                <c:pt idx="25075">
                  <c:v>16.5859375</c:v>
                </c:pt>
                <c:pt idx="25076">
                  <c:v>16.5859375</c:v>
                </c:pt>
                <c:pt idx="25077">
                  <c:v>16.5859375</c:v>
                </c:pt>
                <c:pt idx="25078">
                  <c:v>16.5859375</c:v>
                </c:pt>
                <c:pt idx="25079">
                  <c:v>16.5859375</c:v>
                </c:pt>
                <c:pt idx="25080">
                  <c:v>16.5859375</c:v>
                </c:pt>
                <c:pt idx="25081">
                  <c:v>16.5859375</c:v>
                </c:pt>
                <c:pt idx="25082">
                  <c:v>16.5859375</c:v>
                </c:pt>
                <c:pt idx="25083">
                  <c:v>16.5859375</c:v>
                </c:pt>
                <c:pt idx="25084">
                  <c:v>16.5859375</c:v>
                </c:pt>
                <c:pt idx="25085">
                  <c:v>16.5859375</c:v>
                </c:pt>
                <c:pt idx="25086">
                  <c:v>16.5859375</c:v>
                </c:pt>
                <c:pt idx="25087">
                  <c:v>16.5859375</c:v>
                </c:pt>
                <c:pt idx="25088">
                  <c:v>16.5859375</c:v>
                </c:pt>
                <c:pt idx="25089">
                  <c:v>16.5859375</c:v>
                </c:pt>
                <c:pt idx="25090">
                  <c:v>16.5859375</c:v>
                </c:pt>
                <c:pt idx="25091">
                  <c:v>16.5859375</c:v>
                </c:pt>
                <c:pt idx="25092">
                  <c:v>16.5859375</c:v>
                </c:pt>
                <c:pt idx="25093">
                  <c:v>16.5859375</c:v>
                </c:pt>
                <c:pt idx="25094">
                  <c:v>16.5859375</c:v>
                </c:pt>
                <c:pt idx="25095">
                  <c:v>16.5859375</c:v>
                </c:pt>
                <c:pt idx="25096">
                  <c:v>16.5859375</c:v>
                </c:pt>
                <c:pt idx="25097">
                  <c:v>16.5859375</c:v>
                </c:pt>
                <c:pt idx="25098">
                  <c:v>16.5859375</c:v>
                </c:pt>
                <c:pt idx="25099">
                  <c:v>16.5859375</c:v>
                </c:pt>
                <c:pt idx="25100">
                  <c:v>16.5859375</c:v>
                </c:pt>
                <c:pt idx="25101">
                  <c:v>16.5859375</c:v>
                </c:pt>
                <c:pt idx="25102">
                  <c:v>16.5859375</c:v>
                </c:pt>
                <c:pt idx="25103">
                  <c:v>16.5859375</c:v>
                </c:pt>
                <c:pt idx="25104">
                  <c:v>16.5859375</c:v>
                </c:pt>
                <c:pt idx="25105">
                  <c:v>16.5859375</c:v>
                </c:pt>
                <c:pt idx="25106">
                  <c:v>16.5859375</c:v>
                </c:pt>
                <c:pt idx="25107">
                  <c:v>16.5859375</c:v>
                </c:pt>
                <c:pt idx="25108">
                  <c:v>16.5859375</c:v>
                </c:pt>
                <c:pt idx="25109">
                  <c:v>16.5859375</c:v>
                </c:pt>
                <c:pt idx="25110">
                  <c:v>16.5859375</c:v>
                </c:pt>
                <c:pt idx="25111">
                  <c:v>16.5859375</c:v>
                </c:pt>
                <c:pt idx="25112">
                  <c:v>16.5859375</c:v>
                </c:pt>
                <c:pt idx="25113">
                  <c:v>16.5859375</c:v>
                </c:pt>
                <c:pt idx="25114">
                  <c:v>16.5859375</c:v>
                </c:pt>
                <c:pt idx="25115">
                  <c:v>16.5859375</c:v>
                </c:pt>
                <c:pt idx="25116">
                  <c:v>16.5859375</c:v>
                </c:pt>
                <c:pt idx="25117">
                  <c:v>16.5859375</c:v>
                </c:pt>
                <c:pt idx="25118">
                  <c:v>16.5859375</c:v>
                </c:pt>
                <c:pt idx="25119">
                  <c:v>16.8046875</c:v>
                </c:pt>
                <c:pt idx="25120">
                  <c:v>16.8046875</c:v>
                </c:pt>
                <c:pt idx="25121">
                  <c:v>16.8046875</c:v>
                </c:pt>
                <c:pt idx="25122">
                  <c:v>16.8046875</c:v>
                </c:pt>
                <c:pt idx="25123">
                  <c:v>16.8046875</c:v>
                </c:pt>
                <c:pt idx="25124">
                  <c:v>16.8046875</c:v>
                </c:pt>
                <c:pt idx="25125">
                  <c:v>16.8046875</c:v>
                </c:pt>
                <c:pt idx="25126">
                  <c:v>16.8046875</c:v>
                </c:pt>
                <c:pt idx="25127">
                  <c:v>16.8046875</c:v>
                </c:pt>
                <c:pt idx="25128">
                  <c:v>16.8046875</c:v>
                </c:pt>
                <c:pt idx="25129">
                  <c:v>16.8046875</c:v>
                </c:pt>
                <c:pt idx="25130">
                  <c:v>16.8046875</c:v>
                </c:pt>
                <c:pt idx="25131">
                  <c:v>16.8046875</c:v>
                </c:pt>
                <c:pt idx="25132">
                  <c:v>16.8046875</c:v>
                </c:pt>
                <c:pt idx="25133">
                  <c:v>16.8046875</c:v>
                </c:pt>
                <c:pt idx="25134">
                  <c:v>16.8046875</c:v>
                </c:pt>
                <c:pt idx="25135">
                  <c:v>16.8046875</c:v>
                </c:pt>
                <c:pt idx="25136">
                  <c:v>16.8046875</c:v>
                </c:pt>
                <c:pt idx="25137">
                  <c:v>16.8046875</c:v>
                </c:pt>
                <c:pt idx="25138">
                  <c:v>16.8046875</c:v>
                </c:pt>
                <c:pt idx="25139">
                  <c:v>16.8046875</c:v>
                </c:pt>
                <c:pt idx="25140">
                  <c:v>16.8046875</c:v>
                </c:pt>
                <c:pt idx="25141">
                  <c:v>16.8046875</c:v>
                </c:pt>
                <c:pt idx="25142">
                  <c:v>16.8046875</c:v>
                </c:pt>
                <c:pt idx="25143">
                  <c:v>16.8046875</c:v>
                </c:pt>
                <c:pt idx="25144">
                  <c:v>16.8046875</c:v>
                </c:pt>
                <c:pt idx="25145">
                  <c:v>16.8046875</c:v>
                </c:pt>
                <c:pt idx="25146">
                  <c:v>16.8046875</c:v>
                </c:pt>
                <c:pt idx="25147">
                  <c:v>16.8046875</c:v>
                </c:pt>
                <c:pt idx="25148">
                  <c:v>16.8046875</c:v>
                </c:pt>
                <c:pt idx="25149">
                  <c:v>16.8046875</c:v>
                </c:pt>
                <c:pt idx="25150">
                  <c:v>16.8046875</c:v>
                </c:pt>
                <c:pt idx="25151">
                  <c:v>16.8046875</c:v>
                </c:pt>
                <c:pt idx="25152">
                  <c:v>16.8046875</c:v>
                </c:pt>
                <c:pt idx="25153">
                  <c:v>16.8046875</c:v>
                </c:pt>
                <c:pt idx="25154">
                  <c:v>16.8046875</c:v>
                </c:pt>
                <c:pt idx="25155">
                  <c:v>16.8046875</c:v>
                </c:pt>
                <c:pt idx="25156">
                  <c:v>16.8046875</c:v>
                </c:pt>
                <c:pt idx="25157">
                  <c:v>16.8046875</c:v>
                </c:pt>
                <c:pt idx="25158">
                  <c:v>16.8046875</c:v>
                </c:pt>
                <c:pt idx="25159">
                  <c:v>16.8046875</c:v>
                </c:pt>
                <c:pt idx="25160">
                  <c:v>16.8046875</c:v>
                </c:pt>
                <c:pt idx="25161">
                  <c:v>16.8046875</c:v>
                </c:pt>
                <c:pt idx="25162">
                  <c:v>16.8046875</c:v>
                </c:pt>
                <c:pt idx="25163">
                  <c:v>16.8046875</c:v>
                </c:pt>
                <c:pt idx="25164">
                  <c:v>16.8046875</c:v>
                </c:pt>
                <c:pt idx="25165">
                  <c:v>16.8046875</c:v>
                </c:pt>
                <c:pt idx="25166">
                  <c:v>16.85546875</c:v>
                </c:pt>
                <c:pt idx="25167">
                  <c:v>16.85546875</c:v>
                </c:pt>
                <c:pt idx="25168">
                  <c:v>16.85546875</c:v>
                </c:pt>
                <c:pt idx="25169">
                  <c:v>16.85546875</c:v>
                </c:pt>
                <c:pt idx="25170">
                  <c:v>16.85546875</c:v>
                </c:pt>
                <c:pt idx="25171">
                  <c:v>16.85546875</c:v>
                </c:pt>
                <c:pt idx="25172">
                  <c:v>16.85546875</c:v>
                </c:pt>
                <c:pt idx="25173">
                  <c:v>16.85546875</c:v>
                </c:pt>
                <c:pt idx="25174">
                  <c:v>16.85546875</c:v>
                </c:pt>
                <c:pt idx="25175">
                  <c:v>16.85546875</c:v>
                </c:pt>
                <c:pt idx="25176">
                  <c:v>16.85546875</c:v>
                </c:pt>
                <c:pt idx="25177">
                  <c:v>16.85546875</c:v>
                </c:pt>
                <c:pt idx="25178">
                  <c:v>16.85546875</c:v>
                </c:pt>
                <c:pt idx="25179">
                  <c:v>16.85546875</c:v>
                </c:pt>
                <c:pt idx="25180">
                  <c:v>16.85546875</c:v>
                </c:pt>
                <c:pt idx="25181">
                  <c:v>16.85546875</c:v>
                </c:pt>
                <c:pt idx="25182">
                  <c:v>16.85546875</c:v>
                </c:pt>
                <c:pt idx="25183">
                  <c:v>16.85546875</c:v>
                </c:pt>
                <c:pt idx="25184">
                  <c:v>16.85546875</c:v>
                </c:pt>
                <c:pt idx="25185">
                  <c:v>16.85546875</c:v>
                </c:pt>
                <c:pt idx="25186">
                  <c:v>16.85546875</c:v>
                </c:pt>
                <c:pt idx="25187">
                  <c:v>16.85546875</c:v>
                </c:pt>
                <c:pt idx="25188">
                  <c:v>16.85546875</c:v>
                </c:pt>
                <c:pt idx="25189">
                  <c:v>16.85546875</c:v>
                </c:pt>
                <c:pt idx="25190">
                  <c:v>16.85546875</c:v>
                </c:pt>
                <c:pt idx="25191">
                  <c:v>16.85546875</c:v>
                </c:pt>
                <c:pt idx="25192">
                  <c:v>16.85546875</c:v>
                </c:pt>
                <c:pt idx="25193">
                  <c:v>16.85546875</c:v>
                </c:pt>
                <c:pt idx="25194">
                  <c:v>16.85546875</c:v>
                </c:pt>
                <c:pt idx="25195">
                  <c:v>16.85546875</c:v>
                </c:pt>
                <c:pt idx="25196">
                  <c:v>16.85546875</c:v>
                </c:pt>
                <c:pt idx="25197">
                  <c:v>16.85546875</c:v>
                </c:pt>
                <c:pt idx="25198">
                  <c:v>16.85546875</c:v>
                </c:pt>
                <c:pt idx="25199">
                  <c:v>16.85546875</c:v>
                </c:pt>
                <c:pt idx="25200">
                  <c:v>16.85546875</c:v>
                </c:pt>
                <c:pt idx="25201">
                  <c:v>16.85546875</c:v>
                </c:pt>
                <c:pt idx="25202">
                  <c:v>16.85546875</c:v>
                </c:pt>
                <c:pt idx="25203">
                  <c:v>16.85546875</c:v>
                </c:pt>
                <c:pt idx="25204">
                  <c:v>16.85546875</c:v>
                </c:pt>
                <c:pt idx="25205">
                  <c:v>16.85546875</c:v>
                </c:pt>
                <c:pt idx="25206">
                  <c:v>16.85546875</c:v>
                </c:pt>
                <c:pt idx="25207">
                  <c:v>16.85546875</c:v>
                </c:pt>
                <c:pt idx="25208">
                  <c:v>16.85546875</c:v>
                </c:pt>
                <c:pt idx="25209">
                  <c:v>16.85546875</c:v>
                </c:pt>
                <c:pt idx="25210">
                  <c:v>16.85546875</c:v>
                </c:pt>
                <c:pt idx="25211">
                  <c:v>16.85546875</c:v>
                </c:pt>
                <c:pt idx="25212">
                  <c:v>16.85546875</c:v>
                </c:pt>
                <c:pt idx="25213">
                  <c:v>16.85546875</c:v>
                </c:pt>
                <c:pt idx="25214">
                  <c:v>16.85546875</c:v>
                </c:pt>
                <c:pt idx="25215">
                  <c:v>16.85546875</c:v>
                </c:pt>
                <c:pt idx="25216">
                  <c:v>16.85546875</c:v>
                </c:pt>
                <c:pt idx="25217">
                  <c:v>16.85546875</c:v>
                </c:pt>
                <c:pt idx="25218">
                  <c:v>16.86328125</c:v>
                </c:pt>
                <c:pt idx="25219">
                  <c:v>16.86328125</c:v>
                </c:pt>
                <c:pt idx="25220">
                  <c:v>16.86328125</c:v>
                </c:pt>
                <c:pt idx="25221">
                  <c:v>16.86328125</c:v>
                </c:pt>
                <c:pt idx="25222">
                  <c:v>16.86328125</c:v>
                </c:pt>
                <c:pt idx="25223">
                  <c:v>16.86328125</c:v>
                </c:pt>
                <c:pt idx="25224">
                  <c:v>16.86328125</c:v>
                </c:pt>
                <c:pt idx="25225">
                  <c:v>16.86328125</c:v>
                </c:pt>
                <c:pt idx="25226">
                  <c:v>16.86328125</c:v>
                </c:pt>
                <c:pt idx="25227">
                  <c:v>16.86328125</c:v>
                </c:pt>
                <c:pt idx="25228">
                  <c:v>16.86328125</c:v>
                </c:pt>
                <c:pt idx="25229">
                  <c:v>16.86328125</c:v>
                </c:pt>
                <c:pt idx="25230">
                  <c:v>16.86328125</c:v>
                </c:pt>
                <c:pt idx="25231">
                  <c:v>16.86328125</c:v>
                </c:pt>
                <c:pt idx="25232">
                  <c:v>16.86328125</c:v>
                </c:pt>
                <c:pt idx="25233">
                  <c:v>16.86328125</c:v>
                </c:pt>
                <c:pt idx="25234">
                  <c:v>16.86328125</c:v>
                </c:pt>
                <c:pt idx="25235">
                  <c:v>16.86328125</c:v>
                </c:pt>
                <c:pt idx="25236">
                  <c:v>16.86328125</c:v>
                </c:pt>
                <c:pt idx="25237">
                  <c:v>16.86328125</c:v>
                </c:pt>
                <c:pt idx="25238">
                  <c:v>16.86328125</c:v>
                </c:pt>
                <c:pt idx="25239">
                  <c:v>16.86328125</c:v>
                </c:pt>
                <c:pt idx="25240">
                  <c:v>16.86328125</c:v>
                </c:pt>
                <c:pt idx="25241">
                  <c:v>16.86328125</c:v>
                </c:pt>
                <c:pt idx="25242">
                  <c:v>16.86328125</c:v>
                </c:pt>
                <c:pt idx="25243">
                  <c:v>16.86328125</c:v>
                </c:pt>
                <c:pt idx="25244">
                  <c:v>16.86328125</c:v>
                </c:pt>
                <c:pt idx="25245">
                  <c:v>16.86328125</c:v>
                </c:pt>
                <c:pt idx="25246">
                  <c:v>16.86328125</c:v>
                </c:pt>
                <c:pt idx="25247">
                  <c:v>16.86328125</c:v>
                </c:pt>
                <c:pt idx="25248">
                  <c:v>16.86328125</c:v>
                </c:pt>
                <c:pt idx="25249">
                  <c:v>16.86328125</c:v>
                </c:pt>
                <c:pt idx="25250">
                  <c:v>16.86328125</c:v>
                </c:pt>
                <c:pt idx="25251">
                  <c:v>16.86328125</c:v>
                </c:pt>
                <c:pt idx="25252">
                  <c:v>16.86328125</c:v>
                </c:pt>
                <c:pt idx="25253">
                  <c:v>16.86328125</c:v>
                </c:pt>
                <c:pt idx="25254">
                  <c:v>16.86328125</c:v>
                </c:pt>
                <c:pt idx="25255">
                  <c:v>16.86328125</c:v>
                </c:pt>
                <c:pt idx="25256">
                  <c:v>16.86328125</c:v>
                </c:pt>
                <c:pt idx="25257">
                  <c:v>16.86328125</c:v>
                </c:pt>
                <c:pt idx="25258">
                  <c:v>16.86328125</c:v>
                </c:pt>
                <c:pt idx="25259">
                  <c:v>16.86328125</c:v>
                </c:pt>
                <c:pt idx="25260">
                  <c:v>16.86328125</c:v>
                </c:pt>
                <c:pt idx="25261">
                  <c:v>17.23828125</c:v>
                </c:pt>
                <c:pt idx="25262">
                  <c:v>17.23828125</c:v>
                </c:pt>
                <c:pt idx="25263">
                  <c:v>17.23828125</c:v>
                </c:pt>
                <c:pt idx="25264">
                  <c:v>17.23828125</c:v>
                </c:pt>
                <c:pt idx="25265">
                  <c:v>17.23828125</c:v>
                </c:pt>
                <c:pt idx="25266">
                  <c:v>17.23828125</c:v>
                </c:pt>
                <c:pt idx="25267">
                  <c:v>17.23828125</c:v>
                </c:pt>
                <c:pt idx="25268">
                  <c:v>17.23828125</c:v>
                </c:pt>
                <c:pt idx="25269">
                  <c:v>17.23828125</c:v>
                </c:pt>
                <c:pt idx="25270">
                  <c:v>17.23828125</c:v>
                </c:pt>
                <c:pt idx="25271">
                  <c:v>17.23828125</c:v>
                </c:pt>
                <c:pt idx="25272">
                  <c:v>17.23828125</c:v>
                </c:pt>
                <c:pt idx="25273">
                  <c:v>17.23828125</c:v>
                </c:pt>
                <c:pt idx="25274">
                  <c:v>17.23828125</c:v>
                </c:pt>
                <c:pt idx="25275">
                  <c:v>17.23828125</c:v>
                </c:pt>
                <c:pt idx="25276">
                  <c:v>17.23828125</c:v>
                </c:pt>
                <c:pt idx="25277">
                  <c:v>17.23828125</c:v>
                </c:pt>
                <c:pt idx="25278">
                  <c:v>17.23828125</c:v>
                </c:pt>
                <c:pt idx="25279">
                  <c:v>17.23828125</c:v>
                </c:pt>
                <c:pt idx="25280">
                  <c:v>17.23828125</c:v>
                </c:pt>
                <c:pt idx="25281">
                  <c:v>17.23828125</c:v>
                </c:pt>
                <c:pt idx="25282">
                  <c:v>17.23828125</c:v>
                </c:pt>
                <c:pt idx="25283">
                  <c:v>17.23828125</c:v>
                </c:pt>
                <c:pt idx="25284">
                  <c:v>17.23828125</c:v>
                </c:pt>
                <c:pt idx="25285">
                  <c:v>17.23828125</c:v>
                </c:pt>
                <c:pt idx="25286">
                  <c:v>17.23828125</c:v>
                </c:pt>
                <c:pt idx="25287">
                  <c:v>17.23828125</c:v>
                </c:pt>
                <c:pt idx="25288">
                  <c:v>17.23828125</c:v>
                </c:pt>
                <c:pt idx="25289">
                  <c:v>17.23828125</c:v>
                </c:pt>
                <c:pt idx="25290">
                  <c:v>17.23828125</c:v>
                </c:pt>
                <c:pt idx="25291">
                  <c:v>17.23828125</c:v>
                </c:pt>
                <c:pt idx="25292">
                  <c:v>17.23828125</c:v>
                </c:pt>
                <c:pt idx="25293">
                  <c:v>17.23828125</c:v>
                </c:pt>
                <c:pt idx="25294">
                  <c:v>17.23828125</c:v>
                </c:pt>
                <c:pt idx="25295">
                  <c:v>17.23828125</c:v>
                </c:pt>
                <c:pt idx="25296">
                  <c:v>17.23828125</c:v>
                </c:pt>
                <c:pt idx="25297">
                  <c:v>17.23828125</c:v>
                </c:pt>
                <c:pt idx="25298">
                  <c:v>17.23828125</c:v>
                </c:pt>
                <c:pt idx="25299">
                  <c:v>17.23828125</c:v>
                </c:pt>
                <c:pt idx="25300">
                  <c:v>17.23828125</c:v>
                </c:pt>
                <c:pt idx="25301">
                  <c:v>17.23828125</c:v>
                </c:pt>
                <c:pt idx="25302">
                  <c:v>17.23828125</c:v>
                </c:pt>
                <c:pt idx="25303">
                  <c:v>17.23828125</c:v>
                </c:pt>
                <c:pt idx="25304">
                  <c:v>17.23828125</c:v>
                </c:pt>
                <c:pt idx="25305">
                  <c:v>17.23828125</c:v>
                </c:pt>
                <c:pt idx="25306">
                  <c:v>17.23828125</c:v>
                </c:pt>
                <c:pt idx="25307">
                  <c:v>17.23828125</c:v>
                </c:pt>
                <c:pt idx="25308">
                  <c:v>17.23828125</c:v>
                </c:pt>
                <c:pt idx="25309">
                  <c:v>17.23828125</c:v>
                </c:pt>
                <c:pt idx="25310">
                  <c:v>17.23828125</c:v>
                </c:pt>
                <c:pt idx="25311">
                  <c:v>17.23828125</c:v>
                </c:pt>
                <c:pt idx="25312">
                  <c:v>17.30859375</c:v>
                </c:pt>
                <c:pt idx="25313">
                  <c:v>17.30859375</c:v>
                </c:pt>
                <c:pt idx="25314">
                  <c:v>17.30859375</c:v>
                </c:pt>
                <c:pt idx="25315">
                  <c:v>17.30859375</c:v>
                </c:pt>
                <c:pt idx="25316">
                  <c:v>17.30859375</c:v>
                </c:pt>
                <c:pt idx="25317">
                  <c:v>17.30859375</c:v>
                </c:pt>
                <c:pt idx="25318">
                  <c:v>17.30859375</c:v>
                </c:pt>
                <c:pt idx="25319">
                  <c:v>17.30859375</c:v>
                </c:pt>
                <c:pt idx="25320">
                  <c:v>17.30859375</c:v>
                </c:pt>
                <c:pt idx="25321">
                  <c:v>17.30859375</c:v>
                </c:pt>
                <c:pt idx="25322">
                  <c:v>17.30859375</c:v>
                </c:pt>
                <c:pt idx="25323">
                  <c:v>17.30859375</c:v>
                </c:pt>
                <c:pt idx="25324">
                  <c:v>17.30859375</c:v>
                </c:pt>
                <c:pt idx="25325">
                  <c:v>17.30859375</c:v>
                </c:pt>
                <c:pt idx="25326">
                  <c:v>17.30859375</c:v>
                </c:pt>
                <c:pt idx="25327">
                  <c:v>17.30859375</c:v>
                </c:pt>
                <c:pt idx="25328">
                  <c:v>17.30859375</c:v>
                </c:pt>
                <c:pt idx="25329">
                  <c:v>17.30859375</c:v>
                </c:pt>
                <c:pt idx="25330">
                  <c:v>17.30859375</c:v>
                </c:pt>
                <c:pt idx="25331">
                  <c:v>17.30859375</c:v>
                </c:pt>
                <c:pt idx="25332">
                  <c:v>17.30859375</c:v>
                </c:pt>
                <c:pt idx="25333">
                  <c:v>17.30859375</c:v>
                </c:pt>
                <c:pt idx="25334">
                  <c:v>17.30859375</c:v>
                </c:pt>
                <c:pt idx="25335">
                  <c:v>17.30859375</c:v>
                </c:pt>
                <c:pt idx="25336">
                  <c:v>17.30859375</c:v>
                </c:pt>
                <c:pt idx="25337">
                  <c:v>17.30859375</c:v>
                </c:pt>
                <c:pt idx="25338">
                  <c:v>17.30859375</c:v>
                </c:pt>
                <c:pt idx="25339">
                  <c:v>17.30859375</c:v>
                </c:pt>
                <c:pt idx="25340">
                  <c:v>17.30859375</c:v>
                </c:pt>
                <c:pt idx="25341">
                  <c:v>17.30859375</c:v>
                </c:pt>
                <c:pt idx="25342">
                  <c:v>17.30859375</c:v>
                </c:pt>
                <c:pt idx="25343">
                  <c:v>17.30859375</c:v>
                </c:pt>
                <c:pt idx="25344">
                  <c:v>17.30859375</c:v>
                </c:pt>
                <c:pt idx="25345">
                  <c:v>17.30859375</c:v>
                </c:pt>
                <c:pt idx="25346">
                  <c:v>17.30859375</c:v>
                </c:pt>
                <c:pt idx="25347">
                  <c:v>17.30859375</c:v>
                </c:pt>
                <c:pt idx="25348">
                  <c:v>17.30859375</c:v>
                </c:pt>
                <c:pt idx="25349">
                  <c:v>17.30859375</c:v>
                </c:pt>
                <c:pt idx="25350">
                  <c:v>17.30859375</c:v>
                </c:pt>
                <c:pt idx="25351">
                  <c:v>17.30859375</c:v>
                </c:pt>
                <c:pt idx="25352">
                  <c:v>17.30859375</c:v>
                </c:pt>
                <c:pt idx="25353">
                  <c:v>17.30859375</c:v>
                </c:pt>
                <c:pt idx="25354">
                  <c:v>17.30859375</c:v>
                </c:pt>
                <c:pt idx="25355">
                  <c:v>17.30859375</c:v>
                </c:pt>
                <c:pt idx="25356">
                  <c:v>17.30859375</c:v>
                </c:pt>
                <c:pt idx="25357">
                  <c:v>17.37109375</c:v>
                </c:pt>
                <c:pt idx="25358">
                  <c:v>17.37109375</c:v>
                </c:pt>
                <c:pt idx="25359">
                  <c:v>17.37109375</c:v>
                </c:pt>
                <c:pt idx="25360">
                  <c:v>17.37109375</c:v>
                </c:pt>
                <c:pt idx="25361">
                  <c:v>17.37109375</c:v>
                </c:pt>
                <c:pt idx="25362">
                  <c:v>17.37109375</c:v>
                </c:pt>
                <c:pt idx="25363">
                  <c:v>17.37109375</c:v>
                </c:pt>
                <c:pt idx="25364">
                  <c:v>17.37109375</c:v>
                </c:pt>
                <c:pt idx="25365">
                  <c:v>17.37109375</c:v>
                </c:pt>
                <c:pt idx="25366">
                  <c:v>17.37109375</c:v>
                </c:pt>
                <c:pt idx="25367">
                  <c:v>17.37109375</c:v>
                </c:pt>
                <c:pt idx="25368">
                  <c:v>17.37109375</c:v>
                </c:pt>
                <c:pt idx="25369">
                  <c:v>17.37109375</c:v>
                </c:pt>
                <c:pt idx="25370">
                  <c:v>17.37109375</c:v>
                </c:pt>
                <c:pt idx="25371">
                  <c:v>17.37109375</c:v>
                </c:pt>
                <c:pt idx="25372">
                  <c:v>17.37109375</c:v>
                </c:pt>
                <c:pt idx="25373">
                  <c:v>17.37109375</c:v>
                </c:pt>
                <c:pt idx="25374">
                  <c:v>17.37109375</c:v>
                </c:pt>
                <c:pt idx="25375">
                  <c:v>17.37109375</c:v>
                </c:pt>
                <c:pt idx="25376">
                  <c:v>17.37109375</c:v>
                </c:pt>
                <c:pt idx="25377">
                  <c:v>17.37109375</c:v>
                </c:pt>
                <c:pt idx="25378">
                  <c:v>17.37109375</c:v>
                </c:pt>
                <c:pt idx="25379">
                  <c:v>17.37109375</c:v>
                </c:pt>
                <c:pt idx="25380">
                  <c:v>17.37109375</c:v>
                </c:pt>
                <c:pt idx="25381">
                  <c:v>17.37109375</c:v>
                </c:pt>
                <c:pt idx="25382">
                  <c:v>17.37109375</c:v>
                </c:pt>
                <c:pt idx="25383">
                  <c:v>17.37109375</c:v>
                </c:pt>
                <c:pt idx="25384">
                  <c:v>17.37109375</c:v>
                </c:pt>
                <c:pt idx="25385">
                  <c:v>17.37109375</c:v>
                </c:pt>
                <c:pt idx="25386">
                  <c:v>17.37109375</c:v>
                </c:pt>
                <c:pt idx="25387">
                  <c:v>17.37109375</c:v>
                </c:pt>
                <c:pt idx="25388">
                  <c:v>17.37109375</c:v>
                </c:pt>
                <c:pt idx="25389">
                  <c:v>17.37109375</c:v>
                </c:pt>
                <c:pt idx="25390">
                  <c:v>17.37109375</c:v>
                </c:pt>
                <c:pt idx="25391">
                  <c:v>17.37109375</c:v>
                </c:pt>
                <c:pt idx="25392">
                  <c:v>17.37109375</c:v>
                </c:pt>
                <c:pt idx="25393">
                  <c:v>17.37109375</c:v>
                </c:pt>
                <c:pt idx="25394">
                  <c:v>17.37109375</c:v>
                </c:pt>
                <c:pt idx="25395">
                  <c:v>17.41015625</c:v>
                </c:pt>
                <c:pt idx="25396">
                  <c:v>17.41015625</c:v>
                </c:pt>
                <c:pt idx="25397">
                  <c:v>17.41015625</c:v>
                </c:pt>
                <c:pt idx="25398">
                  <c:v>17.41015625</c:v>
                </c:pt>
                <c:pt idx="25399">
                  <c:v>17.41015625</c:v>
                </c:pt>
                <c:pt idx="25400">
                  <c:v>17.41015625</c:v>
                </c:pt>
                <c:pt idx="25401">
                  <c:v>17.41015625</c:v>
                </c:pt>
                <c:pt idx="25402">
                  <c:v>17.41015625</c:v>
                </c:pt>
                <c:pt idx="25403">
                  <c:v>17.41015625</c:v>
                </c:pt>
                <c:pt idx="25404">
                  <c:v>17.41015625</c:v>
                </c:pt>
                <c:pt idx="25405">
                  <c:v>17.41015625</c:v>
                </c:pt>
                <c:pt idx="25406">
                  <c:v>17.41015625</c:v>
                </c:pt>
                <c:pt idx="25407">
                  <c:v>17.41015625</c:v>
                </c:pt>
                <c:pt idx="25408">
                  <c:v>17.41015625</c:v>
                </c:pt>
                <c:pt idx="25409">
                  <c:v>17.41015625</c:v>
                </c:pt>
                <c:pt idx="25410">
                  <c:v>17.41015625</c:v>
                </c:pt>
                <c:pt idx="25411">
                  <c:v>17.41015625</c:v>
                </c:pt>
                <c:pt idx="25412">
                  <c:v>17.41015625</c:v>
                </c:pt>
                <c:pt idx="25413">
                  <c:v>17.41015625</c:v>
                </c:pt>
                <c:pt idx="25414">
                  <c:v>17.41015625</c:v>
                </c:pt>
                <c:pt idx="25415">
                  <c:v>17.41015625</c:v>
                </c:pt>
                <c:pt idx="25416">
                  <c:v>17.41015625</c:v>
                </c:pt>
                <c:pt idx="25417">
                  <c:v>17.41015625</c:v>
                </c:pt>
                <c:pt idx="25418">
                  <c:v>17.41015625</c:v>
                </c:pt>
                <c:pt idx="25419">
                  <c:v>17.41015625</c:v>
                </c:pt>
                <c:pt idx="25420">
                  <c:v>17.41015625</c:v>
                </c:pt>
                <c:pt idx="25421">
                  <c:v>17.41015625</c:v>
                </c:pt>
                <c:pt idx="25422">
                  <c:v>17.41015625</c:v>
                </c:pt>
                <c:pt idx="25423">
                  <c:v>17.41015625</c:v>
                </c:pt>
                <c:pt idx="25424">
                  <c:v>17.41015625</c:v>
                </c:pt>
                <c:pt idx="25425">
                  <c:v>17.41015625</c:v>
                </c:pt>
                <c:pt idx="25426">
                  <c:v>17.41015625</c:v>
                </c:pt>
                <c:pt idx="25427">
                  <c:v>17.41015625</c:v>
                </c:pt>
                <c:pt idx="25428">
                  <c:v>17.41015625</c:v>
                </c:pt>
                <c:pt idx="25429">
                  <c:v>17.41015625</c:v>
                </c:pt>
                <c:pt idx="25430">
                  <c:v>17.41015625</c:v>
                </c:pt>
                <c:pt idx="25431">
                  <c:v>17.41015625</c:v>
                </c:pt>
                <c:pt idx="25432">
                  <c:v>17.41015625</c:v>
                </c:pt>
                <c:pt idx="25433">
                  <c:v>17.41015625</c:v>
                </c:pt>
                <c:pt idx="25434">
                  <c:v>17.41015625</c:v>
                </c:pt>
                <c:pt idx="25435">
                  <c:v>17.41015625</c:v>
                </c:pt>
                <c:pt idx="25436">
                  <c:v>17.41015625</c:v>
                </c:pt>
                <c:pt idx="25437">
                  <c:v>17.41015625</c:v>
                </c:pt>
                <c:pt idx="25438">
                  <c:v>17.41015625</c:v>
                </c:pt>
                <c:pt idx="25439">
                  <c:v>17.41015625</c:v>
                </c:pt>
                <c:pt idx="25440">
                  <c:v>17.41015625</c:v>
                </c:pt>
                <c:pt idx="25441">
                  <c:v>17.5859375</c:v>
                </c:pt>
                <c:pt idx="25442">
                  <c:v>17.5859375</c:v>
                </c:pt>
                <c:pt idx="25443">
                  <c:v>17.5859375</c:v>
                </c:pt>
                <c:pt idx="25444">
                  <c:v>17.5859375</c:v>
                </c:pt>
                <c:pt idx="25445">
                  <c:v>17.5859375</c:v>
                </c:pt>
                <c:pt idx="25446">
                  <c:v>17.5859375</c:v>
                </c:pt>
                <c:pt idx="25447">
                  <c:v>17.5859375</c:v>
                </c:pt>
                <c:pt idx="25448">
                  <c:v>17.5859375</c:v>
                </c:pt>
                <c:pt idx="25449">
                  <c:v>17.5859375</c:v>
                </c:pt>
                <c:pt idx="25450">
                  <c:v>17.5859375</c:v>
                </c:pt>
                <c:pt idx="25451">
                  <c:v>17.5859375</c:v>
                </c:pt>
                <c:pt idx="25452">
                  <c:v>17.5859375</c:v>
                </c:pt>
                <c:pt idx="25453">
                  <c:v>17.5859375</c:v>
                </c:pt>
                <c:pt idx="25454">
                  <c:v>17.5859375</c:v>
                </c:pt>
                <c:pt idx="25455">
                  <c:v>17.5859375</c:v>
                </c:pt>
                <c:pt idx="25456">
                  <c:v>17.5859375</c:v>
                </c:pt>
                <c:pt idx="25457">
                  <c:v>17.5859375</c:v>
                </c:pt>
                <c:pt idx="25458">
                  <c:v>17.5859375</c:v>
                </c:pt>
                <c:pt idx="25459">
                  <c:v>17.5859375</c:v>
                </c:pt>
                <c:pt idx="25460">
                  <c:v>17.5859375</c:v>
                </c:pt>
                <c:pt idx="25461">
                  <c:v>17.5859375</c:v>
                </c:pt>
                <c:pt idx="25462">
                  <c:v>17.5859375</c:v>
                </c:pt>
                <c:pt idx="25463">
                  <c:v>17.5859375</c:v>
                </c:pt>
                <c:pt idx="25464">
                  <c:v>17.5859375</c:v>
                </c:pt>
                <c:pt idx="25465">
                  <c:v>17.5859375</c:v>
                </c:pt>
                <c:pt idx="25466">
                  <c:v>17.5859375</c:v>
                </c:pt>
                <c:pt idx="25467">
                  <c:v>17.5859375</c:v>
                </c:pt>
                <c:pt idx="25468">
                  <c:v>17.5859375</c:v>
                </c:pt>
                <c:pt idx="25469">
                  <c:v>17.5859375</c:v>
                </c:pt>
                <c:pt idx="25470">
                  <c:v>17.5859375</c:v>
                </c:pt>
                <c:pt idx="25471">
                  <c:v>17.5859375</c:v>
                </c:pt>
                <c:pt idx="25472">
                  <c:v>17.5859375</c:v>
                </c:pt>
                <c:pt idx="25473">
                  <c:v>17.5859375</c:v>
                </c:pt>
                <c:pt idx="25474">
                  <c:v>17.5859375</c:v>
                </c:pt>
                <c:pt idx="25475">
                  <c:v>17.5859375</c:v>
                </c:pt>
                <c:pt idx="25476">
                  <c:v>17.5859375</c:v>
                </c:pt>
                <c:pt idx="25477">
                  <c:v>17.5859375</c:v>
                </c:pt>
                <c:pt idx="25478">
                  <c:v>17.5859375</c:v>
                </c:pt>
                <c:pt idx="25479">
                  <c:v>17.5859375</c:v>
                </c:pt>
                <c:pt idx="25480">
                  <c:v>17.5859375</c:v>
                </c:pt>
                <c:pt idx="25481">
                  <c:v>17.5859375</c:v>
                </c:pt>
                <c:pt idx="25482">
                  <c:v>17.5859375</c:v>
                </c:pt>
                <c:pt idx="25483">
                  <c:v>17.5859375</c:v>
                </c:pt>
                <c:pt idx="25484">
                  <c:v>17.5859375</c:v>
                </c:pt>
                <c:pt idx="25485">
                  <c:v>17.5859375</c:v>
                </c:pt>
                <c:pt idx="25486">
                  <c:v>17.5859375</c:v>
                </c:pt>
                <c:pt idx="25487">
                  <c:v>17.5859375</c:v>
                </c:pt>
                <c:pt idx="25488">
                  <c:v>17.5859375</c:v>
                </c:pt>
                <c:pt idx="25489">
                  <c:v>17.5859375</c:v>
                </c:pt>
                <c:pt idx="25490">
                  <c:v>17.5859375</c:v>
                </c:pt>
                <c:pt idx="25491">
                  <c:v>17.5859375</c:v>
                </c:pt>
                <c:pt idx="25492">
                  <c:v>17.5859375</c:v>
                </c:pt>
                <c:pt idx="25493">
                  <c:v>17.8046875</c:v>
                </c:pt>
                <c:pt idx="25494">
                  <c:v>17.8046875</c:v>
                </c:pt>
                <c:pt idx="25495">
                  <c:v>17.8046875</c:v>
                </c:pt>
                <c:pt idx="25496">
                  <c:v>17.8046875</c:v>
                </c:pt>
                <c:pt idx="25497">
                  <c:v>17.8046875</c:v>
                </c:pt>
                <c:pt idx="25498">
                  <c:v>17.8046875</c:v>
                </c:pt>
                <c:pt idx="25499">
                  <c:v>17.8046875</c:v>
                </c:pt>
                <c:pt idx="25500">
                  <c:v>17.8046875</c:v>
                </c:pt>
                <c:pt idx="25501">
                  <c:v>17.8046875</c:v>
                </c:pt>
                <c:pt idx="25502">
                  <c:v>17.8046875</c:v>
                </c:pt>
                <c:pt idx="25503">
                  <c:v>17.8046875</c:v>
                </c:pt>
                <c:pt idx="25504">
                  <c:v>17.8046875</c:v>
                </c:pt>
                <c:pt idx="25505">
                  <c:v>17.8046875</c:v>
                </c:pt>
                <c:pt idx="25506">
                  <c:v>17.8046875</c:v>
                </c:pt>
                <c:pt idx="25507">
                  <c:v>17.8046875</c:v>
                </c:pt>
                <c:pt idx="25508">
                  <c:v>17.8046875</c:v>
                </c:pt>
                <c:pt idx="25509">
                  <c:v>17.8046875</c:v>
                </c:pt>
                <c:pt idx="25510">
                  <c:v>17.8046875</c:v>
                </c:pt>
                <c:pt idx="25511">
                  <c:v>17.8046875</c:v>
                </c:pt>
                <c:pt idx="25512">
                  <c:v>17.8046875</c:v>
                </c:pt>
                <c:pt idx="25513">
                  <c:v>17.8046875</c:v>
                </c:pt>
                <c:pt idx="25514">
                  <c:v>17.8046875</c:v>
                </c:pt>
                <c:pt idx="25515">
                  <c:v>17.8046875</c:v>
                </c:pt>
                <c:pt idx="25516">
                  <c:v>17.8046875</c:v>
                </c:pt>
                <c:pt idx="25517">
                  <c:v>17.8046875</c:v>
                </c:pt>
                <c:pt idx="25518">
                  <c:v>17.8046875</c:v>
                </c:pt>
                <c:pt idx="25519">
                  <c:v>17.8046875</c:v>
                </c:pt>
                <c:pt idx="25520">
                  <c:v>17.8046875</c:v>
                </c:pt>
                <c:pt idx="25521">
                  <c:v>17.8046875</c:v>
                </c:pt>
                <c:pt idx="25522">
                  <c:v>17.8046875</c:v>
                </c:pt>
                <c:pt idx="25523">
                  <c:v>17.8046875</c:v>
                </c:pt>
                <c:pt idx="25524">
                  <c:v>17.8046875</c:v>
                </c:pt>
                <c:pt idx="25525">
                  <c:v>17.8046875</c:v>
                </c:pt>
                <c:pt idx="25526">
                  <c:v>17.8046875</c:v>
                </c:pt>
                <c:pt idx="25527">
                  <c:v>17.8046875</c:v>
                </c:pt>
                <c:pt idx="25528">
                  <c:v>17.8046875</c:v>
                </c:pt>
                <c:pt idx="25529">
                  <c:v>17.8046875</c:v>
                </c:pt>
                <c:pt idx="25530">
                  <c:v>17.8046875</c:v>
                </c:pt>
                <c:pt idx="25531">
                  <c:v>17.8046875</c:v>
                </c:pt>
                <c:pt idx="25532">
                  <c:v>17.8046875</c:v>
                </c:pt>
                <c:pt idx="25533">
                  <c:v>17.8046875</c:v>
                </c:pt>
                <c:pt idx="25534">
                  <c:v>17.8046875</c:v>
                </c:pt>
                <c:pt idx="25535">
                  <c:v>17.8046875</c:v>
                </c:pt>
                <c:pt idx="25536">
                  <c:v>17.8046875</c:v>
                </c:pt>
                <c:pt idx="25537">
                  <c:v>17.8046875</c:v>
                </c:pt>
                <c:pt idx="25538">
                  <c:v>17.8046875</c:v>
                </c:pt>
                <c:pt idx="25539">
                  <c:v>17.8046875</c:v>
                </c:pt>
                <c:pt idx="25540">
                  <c:v>17.8046875</c:v>
                </c:pt>
                <c:pt idx="25541">
                  <c:v>17.8046875</c:v>
                </c:pt>
                <c:pt idx="25542">
                  <c:v>17.8046875</c:v>
                </c:pt>
                <c:pt idx="25543">
                  <c:v>17.8046875</c:v>
                </c:pt>
                <c:pt idx="25544">
                  <c:v>17.8046875</c:v>
                </c:pt>
                <c:pt idx="25545">
                  <c:v>17.8046875</c:v>
                </c:pt>
                <c:pt idx="25546">
                  <c:v>17.8046875</c:v>
                </c:pt>
                <c:pt idx="25547">
                  <c:v>17.8046875</c:v>
                </c:pt>
                <c:pt idx="25548">
                  <c:v>17.8046875</c:v>
                </c:pt>
                <c:pt idx="25549">
                  <c:v>17.8046875</c:v>
                </c:pt>
                <c:pt idx="25550">
                  <c:v>17.8046875</c:v>
                </c:pt>
                <c:pt idx="25551">
                  <c:v>17.8046875</c:v>
                </c:pt>
                <c:pt idx="25552">
                  <c:v>17.8046875</c:v>
                </c:pt>
                <c:pt idx="25553">
                  <c:v>17.8046875</c:v>
                </c:pt>
                <c:pt idx="25554">
                  <c:v>17.8046875</c:v>
                </c:pt>
                <c:pt idx="25555">
                  <c:v>17.85546875</c:v>
                </c:pt>
                <c:pt idx="25556">
                  <c:v>17.85546875</c:v>
                </c:pt>
                <c:pt idx="25557">
                  <c:v>17.85546875</c:v>
                </c:pt>
                <c:pt idx="25558">
                  <c:v>17.85546875</c:v>
                </c:pt>
                <c:pt idx="25559">
                  <c:v>17.85546875</c:v>
                </c:pt>
                <c:pt idx="25560">
                  <c:v>17.85546875</c:v>
                </c:pt>
                <c:pt idx="25561">
                  <c:v>17.85546875</c:v>
                </c:pt>
                <c:pt idx="25562">
                  <c:v>17.85546875</c:v>
                </c:pt>
                <c:pt idx="25563">
                  <c:v>17.85546875</c:v>
                </c:pt>
                <c:pt idx="25564">
                  <c:v>17.85546875</c:v>
                </c:pt>
                <c:pt idx="25565">
                  <c:v>17.85546875</c:v>
                </c:pt>
                <c:pt idx="25566">
                  <c:v>17.85546875</c:v>
                </c:pt>
                <c:pt idx="25567">
                  <c:v>17.85546875</c:v>
                </c:pt>
                <c:pt idx="25568">
                  <c:v>17.85546875</c:v>
                </c:pt>
                <c:pt idx="25569">
                  <c:v>17.85546875</c:v>
                </c:pt>
                <c:pt idx="25570">
                  <c:v>17.85546875</c:v>
                </c:pt>
                <c:pt idx="25571">
                  <c:v>17.85546875</c:v>
                </c:pt>
                <c:pt idx="25572">
                  <c:v>17.85546875</c:v>
                </c:pt>
                <c:pt idx="25573">
                  <c:v>17.85546875</c:v>
                </c:pt>
                <c:pt idx="25574">
                  <c:v>17.85546875</c:v>
                </c:pt>
                <c:pt idx="25575">
                  <c:v>17.85546875</c:v>
                </c:pt>
                <c:pt idx="25576">
                  <c:v>17.85546875</c:v>
                </c:pt>
                <c:pt idx="25577">
                  <c:v>17.85546875</c:v>
                </c:pt>
                <c:pt idx="25578">
                  <c:v>17.85546875</c:v>
                </c:pt>
                <c:pt idx="25579">
                  <c:v>17.85546875</c:v>
                </c:pt>
                <c:pt idx="25580">
                  <c:v>17.85546875</c:v>
                </c:pt>
                <c:pt idx="25581">
                  <c:v>17.85546875</c:v>
                </c:pt>
                <c:pt idx="25582">
                  <c:v>17.85546875</c:v>
                </c:pt>
                <c:pt idx="25583">
                  <c:v>17.85546875</c:v>
                </c:pt>
                <c:pt idx="25584">
                  <c:v>17.85546875</c:v>
                </c:pt>
                <c:pt idx="25585">
                  <c:v>17.85546875</c:v>
                </c:pt>
                <c:pt idx="25586">
                  <c:v>17.85546875</c:v>
                </c:pt>
                <c:pt idx="25587">
                  <c:v>17.85546875</c:v>
                </c:pt>
                <c:pt idx="25588">
                  <c:v>17.85546875</c:v>
                </c:pt>
                <c:pt idx="25589">
                  <c:v>17.85546875</c:v>
                </c:pt>
                <c:pt idx="25590">
                  <c:v>17.85546875</c:v>
                </c:pt>
                <c:pt idx="25591">
                  <c:v>17.85546875</c:v>
                </c:pt>
                <c:pt idx="25592">
                  <c:v>17.85546875</c:v>
                </c:pt>
                <c:pt idx="25593">
                  <c:v>17.85546875</c:v>
                </c:pt>
                <c:pt idx="25594">
                  <c:v>17.85546875</c:v>
                </c:pt>
                <c:pt idx="25595">
                  <c:v>17.85546875</c:v>
                </c:pt>
                <c:pt idx="25596">
                  <c:v>17.85546875</c:v>
                </c:pt>
                <c:pt idx="25597">
                  <c:v>17.85546875</c:v>
                </c:pt>
                <c:pt idx="25598">
                  <c:v>17.85546875</c:v>
                </c:pt>
                <c:pt idx="25599">
                  <c:v>17.85546875</c:v>
                </c:pt>
                <c:pt idx="25600">
                  <c:v>17.85546875</c:v>
                </c:pt>
                <c:pt idx="25601">
                  <c:v>17.85546875</c:v>
                </c:pt>
                <c:pt idx="25602">
                  <c:v>17.85546875</c:v>
                </c:pt>
                <c:pt idx="25603">
                  <c:v>17.86328125</c:v>
                </c:pt>
                <c:pt idx="25604">
                  <c:v>17.86328125</c:v>
                </c:pt>
                <c:pt idx="25605">
                  <c:v>17.86328125</c:v>
                </c:pt>
                <c:pt idx="25606">
                  <c:v>17.86328125</c:v>
                </c:pt>
                <c:pt idx="25607">
                  <c:v>17.86328125</c:v>
                </c:pt>
                <c:pt idx="25608">
                  <c:v>17.86328125</c:v>
                </c:pt>
                <c:pt idx="25609">
                  <c:v>17.86328125</c:v>
                </c:pt>
                <c:pt idx="25610">
                  <c:v>17.86328125</c:v>
                </c:pt>
                <c:pt idx="25611">
                  <c:v>17.86328125</c:v>
                </c:pt>
                <c:pt idx="25612">
                  <c:v>17.86328125</c:v>
                </c:pt>
                <c:pt idx="25613">
                  <c:v>17.86328125</c:v>
                </c:pt>
                <c:pt idx="25614">
                  <c:v>17.86328125</c:v>
                </c:pt>
                <c:pt idx="25615">
                  <c:v>17.86328125</c:v>
                </c:pt>
                <c:pt idx="25616">
                  <c:v>17.86328125</c:v>
                </c:pt>
                <c:pt idx="25617">
                  <c:v>17.86328125</c:v>
                </c:pt>
                <c:pt idx="25618">
                  <c:v>17.86328125</c:v>
                </c:pt>
                <c:pt idx="25619">
                  <c:v>17.86328125</c:v>
                </c:pt>
                <c:pt idx="25620">
                  <c:v>17.86328125</c:v>
                </c:pt>
                <c:pt idx="25621">
                  <c:v>17.86328125</c:v>
                </c:pt>
                <c:pt idx="25622">
                  <c:v>17.86328125</c:v>
                </c:pt>
                <c:pt idx="25623">
                  <c:v>17.86328125</c:v>
                </c:pt>
                <c:pt idx="25624">
                  <c:v>17.86328125</c:v>
                </c:pt>
                <c:pt idx="25625">
                  <c:v>17.86328125</c:v>
                </c:pt>
                <c:pt idx="25626">
                  <c:v>17.86328125</c:v>
                </c:pt>
                <c:pt idx="25627">
                  <c:v>17.86328125</c:v>
                </c:pt>
                <c:pt idx="25628">
                  <c:v>17.86328125</c:v>
                </c:pt>
                <c:pt idx="25629">
                  <c:v>17.86328125</c:v>
                </c:pt>
                <c:pt idx="25630">
                  <c:v>17.86328125</c:v>
                </c:pt>
                <c:pt idx="25631">
                  <c:v>17.86328125</c:v>
                </c:pt>
                <c:pt idx="25632">
                  <c:v>17.86328125</c:v>
                </c:pt>
                <c:pt idx="25633">
                  <c:v>17.86328125</c:v>
                </c:pt>
                <c:pt idx="25634">
                  <c:v>17.86328125</c:v>
                </c:pt>
                <c:pt idx="25635">
                  <c:v>17.86328125</c:v>
                </c:pt>
                <c:pt idx="25636">
                  <c:v>18.23828125</c:v>
                </c:pt>
                <c:pt idx="25637">
                  <c:v>18.23828125</c:v>
                </c:pt>
                <c:pt idx="25638">
                  <c:v>18.23828125</c:v>
                </c:pt>
                <c:pt idx="25639">
                  <c:v>18.23828125</c:v>
                </c:pt>
                <c:pt idx="25640">
                  <c:v>18.23828125</c:v>
                </c:pt>
                <c:pt idx="25641">
                  <c:v>18.23828125</c:v>
                </c:pt>
                <c:pt idx="25642">
                  <c:v>18.23828125</c:v>
                </c:pt>
                <c:pt idx="25643">
                  <c:v>18.23828125</c:v>
                </c:pt>
                <c:pt idx="25644">
                  <c:v>18.23828125</c:v>
                </c:pt>
                <c:pt idx="25645">
                  <c:v>18.23828125</c:v>
                </c:pt>
                <c:pt idx="25646">
                  <c:v>18.23828125</c:v>
                </c:pt>
                <c:pt idx="25647">
                  <c:v>18.23828125</c:v>
                </c:pt>
                <c:pt idx="25648">
                  <c:v>18.23828125</c:v>
                </c:pt>
                <c:pt idx="25649">
                  <c:v>18.23828125</c:v>
                </c:pt>
                <c:pt idx="25650">
                  <c:v>18.23828125</c:v>
                </c:pt>
                <c:pt idx="25651">
                  <c:v>18.23828125</c:v>
                </c:pt>
                <c:pt idx="25652">
                  <c:v>18.23828125</c:v>
                </c:pt>
                <c:pt idx="25653">
                  <c:v>18.23828125</c:v>
                </c:pt>
                <c:pt idx="25654">
                  <c:v>18.23828125</c:v>
                </c:pt>
                <c:pt idx="25655">
                  <c:v>18.23828125</c:v>
                </c:pt>
                <c:pt idx="25656">
                  <c:v>18.23828125</c:v>
                </c:pt>
                <c:pt idx="25657">
                  <c:v>18.23828125</c:v>
                </c:pt>
                <c:pt idx="25658">
                  <c:v>18.23828125</c:v>
                </c:pt>
                <c:pt idx="25659">
                  <c:v>18.23828125</c:v>
                </c:pt>
                <c:pt idx="25660">
                  <c:v>18.23828125</c:v>
                </c:pt>
                <c:pt idx="25661">
                  <c:v>18.23828125</c:v>
                </c:pt>
                <c:pt idx="25662">
                  <c:v>18.23828125</c:v>
                </c:pt>
                <c:pt idx="25663">
                  <c:v>18.23828125</c:v>
                </c:pt>
                <c:pt idx="25664">
                  <c:v>18.23828125</c:v>
                </c:pt>
                <c:pt idx="25665">
                  <c:v>18.23828125</c:v>
                </c:pt>
                <c:pt idx="25666">
                  <c:v>18.23828125</c:v>
                </c:pt>
                <c:pt idx="25667">
                  <c:v>18.23828125</c:v>
                </c:pt>
                <c:pt idx="25668">
                  <c:v>18.23828125</c:v>
                </c:pt>
                <c:pt idx="25669">
                  <c:v>18.23828125</c:v>
                </c:pt>
                <c:pt idx="25670">
                  <c:v>18.23828125</c:v>
                </c:pt>
                <c:pt idx="25671">
                  <c:v>18.23828125</c:v>
                </c:pt>
                <c:pt idx="25672">
                  <c:v>18.23828125</c:v>
                </c:pt>
                <c:pt idx="25673">
                  <c:v>18.23828125</c:v>
                </c:pt>
                <c:pt idx="25674">
                  <c:v>18.23828125</c:v>
                </c:pt>
                <c:pt idx="25675">
                  <c:v>18.23828125</c:v>
                </c:pt>
                <c:pt idx="25676">
                  <c:v>18.23828125</c:v>
                </c:pt>
                <c:pt idx="25677">
                  <c:v>18.30859375</c:v>
                </c:pt>
                <c:pt idx="25678">
                  <c:v>18.30859375</c:v>
                </c:pt>
                <c:pt idx="25679">
                  <c:v>18.30859375</c:v>
                </c:pt>
                <c:pt idx="25680">
                  <c:v>18.30859375</c:v>
                </c:pt>
                <c:pt idx="25681">
                  <c:v>18.30859375</c:v>
                </c:pt>
                <c:pt idx="25682">
                  <c:v>18.30859375</c:v>
                </c:pt>
                <c:pt idx="25683">
                  <c:v>18.30859375</c:v>
                </c:pt>
                <c:pt idx="25684">
                  <c:v>18.30859375</c:v>
                </c:pt>
                <c:pt idx="25685">
                  <c:v>18.30859375</c:v>
                </c:pt>
                <c:pt idx="25686">
                  <c:v>18.30859375</c:v>
                </c:pt>
                <c:pt idx="25687">
                  <c:v>18.30859375</c:v>
                </c:pt>
                <c:pt idx="25688">
                  <c:v>18.30859375</c:v>
                </c:pt>
                <c:pt idx="25689">
                  <c:v>18.30859375</c:v>
                </c:pt>
                <c:pt idx="25690">
                  <c:v>18.30859375</c:v>
                </c:pt>
                <c:pt idx="25691">
                  <c:v>18.30859375</c:v>
                </c:pt>
                <c:pt idx="25692">
                  <c:v>18.30859375</c:v>
                </c:pt>
                <c:pt idx="25693">
                  <c:v>18.30859375</c:v>
                </c:pt>
                <c:pt idx="25694">
                  <c:v>18.30859375</c:v>
                </c:pt>
                <c:pt idx="25695">
                  <c:v>18.30859375</c:v>
                </c:pt>
                <c:pt idx="25696">
                  <c:v>18.30859375</c:v>
                </c:pt>
                <c:pt idx="25697">
                  <c:v>18.30859375</c:v>
                </c:pt>
                <c:pt idx="25698">
                  <c:v>18.30859375</c:v>
                </c:pt>
                <c:pt idx="25699">
                  <c:v>18.30859375</c:v>
                </c:pt>
                <c:pt idx="25700">
                  <c:v>18.30859375</c:v>
                </c:pt>
                <c:pt idx="25701">
                  <c:v>18.30859375</c:v>
                </c:pt>
                <c:pt idx="25702">
                  <c:v>18.30859375</c:v>
                </c:pt>
                <c:pt idx="25703">
                  <c:v>18.30859375</c:v>
                </c:pt>
                <c:pt idx="25704">
                  <c:v>18.30859375</c:v>
                </c:pt>
                <c:pt idx="25705">
                  <c:v>18.30859375</c:v>
                </c:pt>
                <c:pt idx="25706">
                  <c:v>18.30859375</c:v>
                </c:pt>
                <c:pt idx="25707">
                  <c:v>18.30859375</c:v>
                </c:pt>
                <c:pt idx="25708">
                  <c:v>18.30859375</c:v>
                </c:pt>
                <c:pt idx="25709">
                  <c:v>18.30859375</c:v>
                </c:pt>
                <c:pt idx="25710">
                  <c:v>18.30859375</c:v>
                </c:pt>
                <c:pt idx="25711">
                  <c:v>18.30859375</c:v>
                </c:pt>
                <c:pt idx="25712">
                  <c:v>18.30859375</c:v>
                </c:pt>
                <c:pt idx="25713">
                  <c:v>18.30859375</c:v>
                </c:pt>
                <c:pt idx="25714">
                  <c:v>18.30859375</c:v>
                </c:pt>
                <c:pt idx="25715">
                  <c:v>18.30859375</c:v>
                </c:pt>
                <c:pt idx="25716">
                  <c:v>18.30859375</c:v>
                </c:pt>
                <c:pt idx="25717">
                  <c:v>18.30859375</c:v>
                </c:pt>
                <c:pt idx="25718">
                  <c:v>18.30859375</c:v>
                </c:pt>
                <c:pt idx="25719">
                  <c:v>18.30859375</c:v>
                </c:pt>
                <c:pt idx="25720">
                  <c:v>18.30859375</c:v>
                </c:pt>
                <c:pt idx="25721">
                  <c:v>18.30859375</c:v>
                </c:pt>
                <c:pt idx="25722">
                  <c:v>18.30859375</c:v>
                </c:pt>
                <c:pt idx="25723">
                  <c:v>18.30859375</c:v>
                </c:pt>
                <c:pt idx="25724">
                  <c:v>18.30859375</c:v>
                </c:pt>
                <c:pt idx="25725">
                  <c:v>18.37109375</c:v>
                </c:pt>
                <c:pt idx="25726">
                  <c:v>18.37109375</c:v>
                </c:pt>
                <c:pt idx="25727">
                  <c:v>18.37109375</c:v>
                </c:pt>
                <c:pt idx="25728">
                  <c:v>18.37109375</c:v>
                </c:pt>
                <c:pt idx="25729">
                  <c:v>18.37109375</c:v>
                </c:pt>
                <c:pt idx="25730">
                  <c:v>18.37109375</c:v>
                </c:pt>
                <c:pt idx="25731">
                  <c:v>18.37109375</c:v>
                </c:pt>
                <c:pt idx="25732">
                  <c:v>18.37109375</c:v>
                </c:pt>
                <c:pt idx="25733">
                  <c:v>18.37109375</c:v>
                </c:pt>
                <c:pt idx="25734">
                  <c:v>18.37109375</c:v>
                </c:pt>
                <c:pt idx="25735">
                  <c:v>18.37109375</c:v>
                </c:pt>
                <c:pt idx="25736">
                  <c:v>18.37109375</c:v>
                </c:pt>
                <c:pt idx="25737">
                  <c:v>18.37109375</c:v>
                </c:pt>
                <c:pt idx="25738">
                  <c:v>18.37109375</c:v>
                </c:pt>
                <c:pt idx="25739">
                  <c:v>18.37109375</c:v>
                </c:pt>
                <c:pt idx="25740">
                  <c:v>18.37109375</c:v>
                </c:pt>
                <c:pt idx="25741">
                  <c:v>18.37109375</c:v>
                </c:pt>
                <c:pt idx="25742">
                  <c:v>18.37109375</c:v>
                </c:pt>
                <c:pt idx="25743">
                  <c:v>18.37109375</c:v>
                </c:pt>
                <c:pt idx="25744">
                  <c:v>18.37109375</c:v>
                </c:pt>
                <c:pt idx="25745">
                  <c:v>18.37109375</c:v>
                </c:pt>
                <c:pt idx="25746">
                  <c:v>18.37109375</c:v>
                </c:pt>
                <c:pt idx="25747">
                  <c:v>18.37109375</c:v>
                </c:pt>
                <c:pt idx="25748">
                  <c:v>18.37109375</c:v>
                </c:pt>
                <c:pt idx="25749">
                  <c:v>18.37109375</c:v>
                </c:pt>
                <c:pt idx="25750">
                  <c:v>18.37109375</c:v>
                </c:pt>
                <c:pt idx="25751">
                  <c:v>18.37109375</c:v>
                </c:pt>
                <c:pt idx="25752">
                  <c:v>18.37109375</c:v>
                </c:pt>
                <c:pt idx="25753">
                  <c:v>18.37109375</c:v>
                </c:pt>
                <c:pt idx="25754">
                  <c:v>18.37109375</c:v>
                </c:pt>
                <c:pt idx="25755">
                  <c:v>18.37109375</c:v>
                </c:pt>
                <c:pt idx="25756">
                  <c:v>18.37109375</c:v>
                </c:pt>
                <c:pt idx="25757">
                  <c:v>18.37109375</c:v>
                </c:pt>
                <c:pt idx="25758">
                  <c:v>18.37109375</c:v>
                </c:pt>
                <c:pt idx="25759">
                  <c:v>18.37109375</c:v>
                </c:pt>
                <c:pt idx="25760">
                  <c:v>18.37109375</c:v>
                </c:pt>
                <c:pt idx="25761">
                  <c:v>18.37109375</c:v>
                </c:pt>
                <c:pt idx="25762">
                  <c:v>18.37109375</c:v>
                </c:pt>
                <c:pt idx="25763">
                  <c:v>18.37109375</c:v>
                </c:pt>
                <c:pt idx="25764">
                  <c:v>18.37109375</c:v>
                </c:pt>
                <c:pt idx="25765">
                  <c:v>18.37109375</c:v>
                </c:pt>
                <c:pt idx="25766">
                  <c:v>18.37109375</c:v>
                </c:pt>
                <c:pt idx="25767">
                  <c:v>18.41015625</c:v>
                </c:pt>
                <c:pt idx="25768">
                  <c:v>18.41015625</c:v>
                </c:pt>
                <c:pt idx="25769">
                  <c:v>18.41015625</c:v>
                </c:pt>
                <c:pt idx="25770">
                  <c:v>18.41015625</c:v>
                </c:pt>
                <c:pt idx="25771">
                  <c:v>18.41015625</c:v>
                </c:pt>
                <c:pt idx="25772">
                  <c:v>18.41015625</c:v>
                </c:pt>
                <c:pt idx="25773">
                  <c:v>18.41015625</c:v>
                </c:pt>
                <c:pt idx="25774">
                  <c:v>18.41015625</c:v>
                </c:pt>
                <c:pt idx="25775">
                  <c:v>18.41015625</c:v>
                </c:pt>
                <c:pt idx="25776">
                  <c:v>18.41015625</c:v>
                </c:pt>
                <c:pt idx="25777">
                  <c:v>18.41015625</c:v>
                </c:pt>
                <c:pt idx="25778">
                  <c:v>18.41015625</c:v>
                </c:pt>
                <c:pt idx="25779">
                  <c:v>18.41015625</c:v>
                </c:pt>
                <c:pt idx="25780">
                  <c:v>18.41015625</c:v>
                </c:pt>
                <c:pt idx="25781">
                  <c:v>18.41015625</c:v>
                </c:pt>
                <c:pt idx="25782">
                  <c:v>18.41015625</c:v>
                </c:pt>
                <c:pt idx="25783">
                  <c:v>18.41015625</c:v>
                </c:pt>
                <c:pt idx="25784">
                  <c:v>18.41015625</c:v>
                </c:pt>
                <c:pt idx="25785">
                  <c:v>18.41015625</c:v>
                </c:pt>
                <c:pt idx="25786">
                  <c:v>18.41015625</c:v>
                </c:pt>
                <c:pt idx="25787">
                  <c:v>18.41015625</c:v>
                </c:pt>
                <c:pt idx="25788">
                  <c:v>18.41015625</c:v>
                </c:pt>
                <c:pt idx="25789">
                  <c:v>18.41015625</c:v>
                </c:pt>
                <c:pt idx="25790">
                  <c:v>18.41015625</c:v>
                </c:pt>
                <c:pt idx="25791">
                  <c:v>18.41015625</c:v>
                </c:pt>
                <c:pt idx="25792">
                  <c:v>18.41015625</c:v>
                </c:pt>
                <c:pt idx="25793">
                  <c:v>18.41015625</c:v>
                </c:pt>
                <c:pt idx="25794">
                  <c:v>18.41015625</c:v>
                </c:pt>
                <c:pt idx="25795">
                  <c:v>18.41015625</c:v>
                </c:pt>
                <c:pt idx="25796">
                  <c:v>18.41015625</c:v>
                </c:pt>
                <c:pt idx="25797">
                  <c:v>18.41015625</c:v>
                </c:pt>
                <c:pt idx="25798">
                  <c:v>18.41015625</c:v>
                </c:pt>
                <c:pt idx="25799">
                  <c:v>18.41015625</c:v>
                </c:pt>
                <c:pt idx="25800">
                  <c:v>18.41015625</c:v>
                </c:pt>
                <c:pt idx="25801">
                  <c:v>18.41015625</c:v>
                </c:pt>
                <c:pt idx="25802">
                  <c:v>18.41015625</c:v>
                </c:pt>
                <c:pt idx="25803">
                  <c:v>18.41015625</c:v>
                </c:pt>
                <c:pt idx="25804">
                  <c:v>18.41015625</c:v>
                </c:pt>
                <c:pt idx="25805">
                  <c:v>18.41015625</c:v>
                </c:pt>
                <c:pt idx="25806">
                  <c:v>18.41015625</c:v>
                </c:pt>
                <c:pt idx="25807">
                  <c:v>18.41015625</c:v>
                </c:pt>
                <c:pt idx="25808">
                  <c:v>18.41015625</c:v>
                </c:pt>
                <c:pt idx="25809">
                  <c:v>18.41015625</c:v>
                </c:pt>
                <c:pt idx="25810">
                  <c:v>18.41015625</c:v>
                </c:pt>
                <c:pt idx="25811">
                  <c:v>18.41015625</c:v>
                </c:pt>
                <c:pt idx="25812">
                  <c:v>18.41015625</c:v>
                </c:pt>
                <c:pt idx="25813">
                  <c:v>18.41015625</c:v>
                </c:pt>
                <c:pt idx="25814">
                  <c:v>18.41015625</c:v>
                </c:pt>
                <c:pt idx="25815">
                  <c:v>18.41015625</c:v>
                </c:pt>
                <c:pt idx="25816">
                  <c:v>18.41015625</c:v>
                </c:pt>
                <c:pt idx="25817">
                  <c:v>18.41015625</c:v>
                </c:pt>
                <c:pt idx="25818">
                  <c:v>18.41015625</c:v>
                </c:pt>
                <c:pt idx="25819">
                  <c:v>18.5859375</c:v>
                </c:pt>
                <c:pt idx="25820">
                  <c:v>18.5859375</c:v>
                </c:pt>
                <c:pt idx="25821">
                  <c:v>18.5859375</c:v>
                </c:pt>
                <c:pt idx="25822">
                  <c:v>18.5859375</c:v>
                </c:pt>
                <c:pt idx="25823">
                  <c:v>18.5859375</c:v>
                </c:pt>
                <c:pt idx="25824">
                  <c:v>18.5859375</c:v>
                </c:pt>
                <c:pt idx="25825">
                  <c:v>18.5859375</c:v>
                </c:pt>
                <c:pt idx="25826">
                  <c:v>18.5859375</c:v>
                </c:pt>
                <c:pt idx="25827">
                  <c:v>18.5859375</c:v>
                </c:pt>
                <c:pt idx="25828">
                  <c:v>18.5859375</c:v>
                </c:pt>
                <c:pt idx="25829">
                  <c:v>18.5859375</c:v>
                </c:pt>
                <c:pt idx="25830">
                  <c:v>18.5859375</c:v>
                </c:pt>
                <c:pt idx="25831">
                  <c:v>18.5859375</c:v>
                </c:pt>
                <c:pt idx="25832">
                  <c:v>18.5859375</c:v>
                </c:pt>
                <c:pt idx="25833">
                  <c:v>18.5859375</c:v>
                </c:pt>
                <c:pt idx="25834">
                  <c:v>18.5859375</c:v>
                </c:pt>
                <c:pt idx="25835">
                  <c:v>18.5859375</c:v>
                </c:pt>
                <c:pt idx="25836">
                  <c:v>18.5859375</c:v>
                </c:pt>
                <c:pt idx="25837">
                  <c:v>18.5859375</c:v>
                </c:pt>
                <c:pt idx="25838">
                  <c:v>18.5859375</c:v>
                </c:pt>
                <c:pt idx="25839">
                  <c:v>18.5859375</c:v>
                </c:pt>
                <c:pt idx="25840">
                  <c:v>18.5859375</c:v>
                </c:pt>
                <c:pt idx="25841">
                  <c:v>18.5859375</c:v>
                </c:pt>
                <c:pt idx="25842">
                  <c:v>18.5859375</c:v>
                </c:pt>
                <c:pt idx="25843">
                  <c:v>18.5859375</c:v>
                </c:pt>
                <c:pt idx="25844">
                  <c:v>18.5859375</c:v>
                </c:pt>
                <c:pt idx="25845">
                  <c:v>18.5859375</c:v>
                </c:pt>
                <c:pt idx="25846">
                  <c:v>18.5859375</c:v>
                </c:pt>
                <c:pt idx="25847">
                  <c:v>18.5859375</c:v>
                </c:pt>
                <c:pt idx="25848">
                  <c:v>18.5859375</c:v>
                </c:pt>
                <c:pt idx="25849">
                  <c:v>18.5859375</c:v>
                </c:pt>
                <c:pt idx="25850">
                  <c:v>18.5859375</c:v>
                </c:pt>
                <c:pt idx="25851">
                  <c:v>18.5859375</c:v>
                </c:pt>
                <c:pt idx="25852">
                  <c:v>18.5859375</c:v>
                </c:pt>
                <c:pt idx="25853">
                  <c:v>18.5859375</c:v>
                </c:pt>
                <c:pt idx="25854">
                  <c:v>18.5859375</c:v>
                </c:pt>
                <c:pt idx="25855">
                  <c:v>18.5859375</c:v>
                </c:pt>
                <c:pt idx="25856">
                  <c:v>18.5859375</c:v>
                </c:pt>
                <c:pt idx="25857">
                  <c:v>18.5859375</c:v>
                </c:pt>
                <c:pt idx="25858">
                  <c:v>18.5859375</c:v>
                </c:pt>
                <c:pt idx="25859">
                  <c:v>18.5859375</c:v>
                </c:pt>
                <c:pt idx="25860">
                  <c:v>18.5859375</c:v>
                </c:pt>
                <c:pt idx="25861">
                  <c:v>18.5859375</c:v>
                </c:pt>
                <c:pt idx="25862">
                  <c:v>18.5859375</c:v>
                </c:pt>
                <c:pt idx="25863">
                  <c:v>18.5859375</c:v>
                </c:pt>
                <c:pt idx="25864">
                  <c:v>18.5859375</c:v>
                </c:pt>
                <c:pt idx="25865">
                  <c:v>18.8046875</c:v>
                </c:pt>
                <c:pt idx="25866">
                  <c:v>18.8046875</c:v>
                </c:pt>
                <c:pt idx="25867">
                  <c:v>18.8046875</c:v>
                </c:pt>
                <c:pt idx="25868">
                  <c:v>18.8046875</c:v>
                </c:pt>
                <c:pt idx="25869">
                  <c:v>18.8046875</c:v>
                </c:pt>
                <c:pt idx="25870">
                  <c:v>18.8046875</c:v>
                </c:pt>
                <c:pt idx="25871">
                  <c:v>18.8046875</c:v>
                </c:pt>
                <c:pt idx="25872">
                  <c:v>18.8046875</c:v>
                </c:pt>
                <c:pt idx="25873">
                  <c:v>18.8046875</c:v>
                </c:pt>
                <c:pt idx="25874">
                  <c:v>18.8046875</c:v>
                </c:pt>
                <c:pt idx="25875">
                  <c:v>18.8046875</c:v>
                </c:pt>
                <c:pt idx="25876">
                  <c:v>18.8046875</c:v>
                </c:pt>
                <c:pt idx="25877">
                  <c:v>18.8046875</c:v>
                </c:pt>
                <c:pt idx="25878">
                  <c:v>18.8046875</c:v>
                </c:pt>
                <c:pt idx="25879">
                  <c:v>18.8046875</c:v>
                </c:pt>
                <c:pt idx="25880">
                  <c:v>18.8046875</c:v>
                </c:pt>
                <c:pt idx="25881">
                  <c:v>18.8046875</c:v>
                </c:pt>
                <c:pt idx="25882">
                  <c:v>18.8046875</c:v>
                </c:pt>
                <c:pt idx="25883">
                  <c:v>18.8046875</c:v>
                </c:pt>
                <c:pt idx="25884">
                  <c:v>18.8046875</c:v>
                </c:pt>
                <c:pt idx="25885">
                  <c:v>18.8046875</c:v>
                </c:pt>
                <c:pt idx="25886">
                  <c:v>18.8046875</c:v>
                </c:pt>
                <c:pt idx="25887">
                  <c:v>18.8046875</c:v>
                </c:pt>
                <c:pt idx="25888">
                  <c:v>18.8046875</c:v>
                </c:pt>
                <c:pt idx="25889">
                  <c:v>18.8046875</c:v>
                </c:pt>
                <c:pt idx="25890">
                  <c:v>18.8046875</c:v>
                </c:pt>
                <c:pt idx="25891">
                  <c:v>18.8046875</c:v>
                </c:pt>
                <c:pt idx="25892">
                  <c:v>18.8046875</c:v>
                </c:pt>
                <c:pt idx="25893">
                  <c:v>18.8046875</c:v>
                </c:pt>
                <c:pt idx="25894">
                  <c:v>18.8046875</c:v>
                </c:pt>
                <c:pt idx="25895">
                  <c:v>18.8046875</c:v>
                </c:pt>
                <c:pt idx="25896">
                  <c:v>18.8046875</c:v>
                </c:pt>
                <c:pt idx="25897">
                  <c:v>18.8046875</c:v>
                </c:pt>
                <c:pt idx="25898">
                  <c:v>18.8046875</c:v>
                </c:pt>
                <c:pt idx="25899">
                  <c:v>18.8046875</c:v>
                </c:pt>
                <c:pt idx="25900">
                  <c:v>18.8046875</c:v>
                </c:pt>
                <c:pt idx="25901">
                  <c:v>18.8046875</c:v>
                </c:pt>
                <c:pt idx="25902">
                  <c:v>18.8046875</c:v>
                </c:pt>
                <c:pt idx="25903">
                  <c:v>18.8046875</c:v>
                </c:pt>
                <c:pt idx="25904">
                  <c:v>18.85546875</c:v>
                </c:pt>
                <c:pt idx="25905">
                  <c:v>18.85546875</c:v>
                </c:pt>
                <c:pt idx="25906">
                  <c:v>18.85546875</c:v>
                </c:pt>
                <c:pt idx="25907">
                  <c:v>18.85546875</c:v>
                </c:pt>
                <c:pt idx="25908">
                  <c:v>18.85546875</c:v>
                </c:pt>
                <c:pt idx="25909">
                  <c:v>18.85546875</c:v>
                </c:pt>
                <c:pt idx="25910">
                  <c:v>18.85546875</c:v>
                </c:pt>
                <c:pt idx="25911">
                  <c:v>18.85546875</c:v>
                </c:pt>
                <c:pt idx="25912">
                  <c:v>18.85546875</c:v>
                </c:pt>
                <c:pt idx="25913">
                  <c:v>18.85546875</c:v>
                </c:pt>
                <c:pt idx="25914">
                  <c:v>18.85546875</c:v>
                </c:pt>
                <c:pt idx="25915">
                  <c:v>18.85546875</c:v>
                </c:pt>
                <c:pt idx="25916">
                  <c:v>18.85546875</c:v>
                </c:pt>
                <c:pt idx="25917">
                  <c:v>18.85546875</c:v>
                </c:pt>
                <c:pt idx="25918">
                  <c:v>18.85546875</c:v>
                </c:pt>
                <c:pt idx="25919">
                  <c:v>18.85546875</c:v>
                </c:pt>
                <c:pt idx="25920">
                  <c:v>18.85546875</c:v>
                </c:pt>
                <c:pt idx="25921">
                  <c:v>18.85546875</c:v>
                </c:pt>
                <c:pt idx="25922">
                  <c:v>18.85546875</c:v>
                </c:pt>
                <c:pt idx="25923">
                  <c:v>18.85546875</c:v>
                </c:pt>
                <c:pt idx="25924">
                  <c:v>18.85546875</c:v>
                </c:pt>
                <c:pt idx="25925">
                  <c:v>18.85546875</c:v>
                </c:pt>
                <c:pt idx="25926">
                  <c:v>18.85546875</c:v>
                </c:pt>
                <c:pt idx="25927">
                  <c:v>18.85546875</c:v>
                </c:pt>
                <c:pt idx="25928">
                  <c:v>18.85546875</c:v>
                </c:pt>
                <c:pt idx="25929">
                  <c:v>18.85546875</c:v>
                </c:pt>
                <c:pt idx="25930">
                  <c:v>18.85546875</c:v>
                </c:pt>
                <c:pt idx="25931">
                  <c:v>18.85546875</c:v>
                </c:pt>
                <c:pt idx="25932">
                  <c:v>18.85546875</c:v>
                </c:pt>
                <c:pt idx="25933">
                  <c:v>18.85546875</c:v>
                </c:pt>
                <c:pt idx="25934">
                  <c:v>18.85546875</c:v>
                </c:pt>
                <c:pt idx="25935">
                  <c:v>18.85546875</c:v>
                </c:pt>
                <c:pt idx="25936">
                  <c:v>18.85546875</c:v>
                </c:pt>
                <c:pt idx="25937">
                  <c:v>18.85546875</c:v>
                </c:pt>
                <c:pt idx="25938">
                  <c:v>18.85546875</c:v>
                </c:pt>
                <c:pt idx="25939">
                  <c:v>18.85546875</c:v>
                </c:pt>
                <c:pt idx="25940">
                  <c:v>18.85546875</c:v>
                </c:pt>
                <c:pt idx="25941">
                  <c:v>18.85546875</c:v>
                </c:pt>
                <c:pt idx="25942">
                  <c:v>18.85546875</c:v>
                </c:pt>
                <c:pt idx="25943">
                  <c:v>18.85546875</c:v>
                </c:pt>
                <c:pt idx="25944">
                  <c:v>18.85546875</c:v>
                </c:pt>
                <c:pt idx="25945">
                  <c:v>18.85546875</c:v>
                </c:pt>
                <c:pt idx="25946">
                  <c:v>18.85546875</c:v>
                </c:pt>
                <c:pt idx="25947">
                  <c:v>18.85546875</c:v>
                </c:pt>
                <c:pt idx="25948">
                  <c:v>18.85546875</c:v>
                </c:pt>
                <c:pt idx="25949">
                  <c:v>18.85546875</c:v>
                </c:pt>
                <c:pt idx="25950">
                  <c:v>18.85546875</c:v>
                </c:pt>
                <c:pt idx="25951">
                  <c:v>18.85546875</c:v>
                </c:pt>
                <c:pt idx="25952">
                  <c:v>18.85546875</c:v>
                </c:pt>
                <c:pt idx="25953">
                  <c:v>18.85546875</c:v>
                </c:pt>
                <c:pt idx="25954">
                  <c:v>18.85546875</c:v>
                </c:pt>
                <c:pt idx="25955">
                  <c:v>18.85546875</c:v>
                </c:pt>
                <c:pt idx="25956">
                  <c:v>18.86328125</c:v>
                </c:pt>
                <c:pt idx="25957">
                  <c:v>18.86328125</c:v>
                </c:pt>
                <c:pt idx="25958">
                  <c:v>18.86328125</c:v>
                </c:pt>
                <c:pt idx="25959">
                  <c:v>18.86328125</c:v>
                </c:pt>
                <c:pt idx="25960">
                  <c:v>18.86328125</c:v>
                </c:pt>
                <c:pt idx="25961">
                  <c:v>18.86328125</c:v>
                </c:pt>
                <c:pt idx="25962">
                  <c:v>18.86328125</c:v>
                </c:pt>
                <c:pt idx="25963">
                  <c:v>18.86328125</c:v>
                </c:pt>
                <c:pt idx="25964">
                  <c:v>18.86328125</c:v>
                </c:pt>
                <c:pt idx="25965">
                  <c:v>18.86328125</c:v>
                </c:pt>
                <c:pt idx="25966">
                  <c:v>18.86328125</c:v>
                </c:pt>
                <c:pt idx="25967">
                  <c:v>18.86328125</c:v>
                </c:pt>
                <c:pt idx="25968">
                  <c:v>18.86328125</c:v>
                </c:pt>
                <c:pt idx="25969">
                  <c:v>18.86328125</c:v>
                </c:pt>
                <c:pt idx="25970">
                  <c:v>18.86328125</c:v>
                </c:pt>
                <c:pt idx="25971">
                  <c:v>18.86328125</c:v>
                </c:pt>
                <c:pt idx="25972">
                  <c:v>18.86328125</c:v>
                </c:pt>
                <c:pt idx="25973">
                  <c:v>18.86328125</c:v>
                </c:pt>
                <c:pt idx="25974">
                  <c:v>18.86328125</c:v>
                </c:pt>
                <c:pt idx="25975">
                  <c:v>18.86328125</c:v>
                </c:pt>
                <c:pt idx="25976">
                  <c:v>18.86328125</c:v>
                </c:pt>
                <c:pt idx="25977">
                  <c:v>18.86328125</c:v>
                </c:pt>
                <c:pt idx="25978">
                  <c:v>18.86328125</c:v>
                </c:pt>
                <c:pt idx="25979">
                  <c:v>18.86328125</c:v>
                </c:pt>
                <c:pt idx="25980">
                  <c:v>18.86328125</c:v>
                </c:pt>
                <c:pt idx="25981">
                  <c:v>18.86328125</c:v>
                </c:pt>
                <c:pt idx="25982">
                  <c:v>18.86328125</c:v>
                </c:pt>
                <c:pt idx="25983">
                  <c:v>18.86328125</c:v>
                </c:pt>
                <c:pt idx="25984">
                  <c:v>18.86328125</c:v>
                </c:pt>
                <c:pt idx="25985">
                  <c:v>18.86328125</c:v>
                </c:pt>
                <c:pt idx="25986">
                  <c:v>18.86328125</c:v>
                </c:pt>
                <c:pt idx="25987">
                  <c:v>18.86328125</c:v>
                </c:pt>
                <c:pt idx="25988">
                  <c:v>18.86328125</c:v>
                </c:pt>
                <c:pt idx="25989">
                  <c:v>18.86328125</c:v>
                </c:pt>
                <c:pt idx="25990">
                  <c:v>18.86328125</c:v>
                </c:pt>
                <c:pt idx="25991">
                  <c:v>18.86328125</c:v>
                </c:pt>
                <c:pt idx="25992">
                  <c:v>18.86328125</c:v>
                </c:pt>
                <c:pt idx="25993">
                  <c:v>18.86328125</c:v>
                </c:pt>
                <c:pt idx="25994">
                  <c:v>18.86328125</c:v>
                </c:pt>
                <c:pt idx="25995">
                  <c:v>18.86328125</c:v>
                </c:pt>
                <c:pt idx="25996">
                  <c:v>18.86328125</c:v>
                </c:pt>
                <c:pt idx="25997">
                  <c:v>18.86328125</c:v>
                </c:pt>
                <c:pt idx="25998">
                  <c:v>18.86328125</c:v>
                </c:pt>
                <c:pt idx="25999">
                  <c:v>18.86328125</c:v>
                </c:pt>
                <c:pt idx="26000">
                  <c:v>18.86328125</c:v>
                </c:pt>
                <c:pt idx="26001">
                  <c:v>18.86328125</c:v>
                </c:pt>
                <c:pt idx="26002">
                  <c:v>18.86328125</c:v>
                </c:pt>
                <c:pt idx="26003">
                  <c:v>18.86328125</c:v>
                </c:pt>
                <c:pt idx="26004">
                  <c:v>18.86328125</c:v>
                </c:pt>
                <c:pt idx="26005">
                  <c:v>19.23828125</c:v>
                </c:pt>
                <c:pt idx="26006">
                  <c:v>19.23828125</c:v>
                </c:pt>
                <c:pt idx="26007">
                  <c:v>19.23828125</c:v>
                </c:pt>
                <c:pt idx="26008">
                  <c:v>19.23828125</c:v>
                </c:pt>
                <c:pt idx="26009">
                  <c:v>19.23828125</c:v>
                </c:pt>
                <c:pt idx="26010">
                  <c:v>19.23828125</c:v>
                </c:pt>
                <c:pt idx="26011">
                  <c:v>19.23828125</c:v>
                </c:pt>
                <c:pt idx="26012">
                  <c:v>19.23828125</c:v>
                </c:pt>
                <c:pt idx="26013">
                  <c:v>19.23828125</c:v>
                </c:pt>
                <c:pt idx="26014">
                  <c:v>19.23828125</c:v>
                </c:pt>
                <c:pt idx="26015">
                  <c:v>19.23828125</c:v>
                </c:pt>
                <c:pt idx="26016">
                  <c:v>19.23828125</c:v>
                </c:pt>
                <c:pt idx="26017">
                  <c:v>19.23828125</c:v>
                </c:pt>
                <c:pt idx="26018">
                  <c:v>19.23828125</c:v>
                </c:pt>
                <c:pt idx="26019">
                  <c:v>19.23828125</c:v>
                </c:pt>
                <c:pt idx="26020">
                  <c:v>19.23828125</c:v>
                </c:pt>
                <c:pt idx="26021">
                  <c:v>19.23828125</c:v>
                </c:pt>
                <c:pt idx="26022">
                  <c:v>19.23828125</c:v>
                </c:pt>
                <c:pt idx="26023">
                  <c:v>19.23828125</c:v>
                </c:pt>
                <c:pt idx="26024">
                  <c:v>19.23828125</c:v>
                </c:pt>
                <c:pt idx="26025">
                  <c:v>19.23828125</c:v>
                </c:pt>
                <c:pt idx="26026">
                  <c:v>19.23828125</c:v>
                </c:pt>
                <c:pt idx="26027">
                  <c:v>19.23828125</c:v>
                </c:pt>
                <c:pt idx="26028">
                  <c:v>19.23828125</c:v>
                </c:pt>
                <c:pt idx="26029">
                  <c:v>19.23828125</c:v>
                </c:pt>
                <c:pt idx="26030">
                  <c:v>19.23828125</c:v>
                </c:pt>
                <c:pt idx="26031">
                  <c:v>19.23828125</c:v>
                </c:pt>
                <c:pt idx="26032">
                  <c:v>19.23828125</c:v>
                </c:pt>
                <c:pt idx="26033">
                  <c:v>19.23828125</c:v>
                </c:pt>
                <c:pt idx="26034">
                  <c:v>19.23828125</c:v>
                </c:pt>
                <c:pt idx="26035">
                  <c:v>19.23828125</c:v>
                </c:pt>
                <c:pt idx="26036">
                  <c:v>19.23828125</c:v>
                </c:pt>
                <c:pt idx="26037">
                  <c:v>19.23828125</c:v>
                </c:pt>
                <c:pt idx="26038">
                  <c:v>19.23828125</c:v>
                </c:pt>
                <c:pt idx="26039">
                  <c:v>19.23828125</c:v>
                </c:pt>
                <c:pt idx="26040">
                  <c:v>19.23828125</c:v>
                </c:pt>
                <c:pt idx="26041">
                  <c:v>19.23828125</c:v>
                </c:pt>
                <c:pt idx="26042">
                  <c:v>19.30859375</c:v>
                </c:pt>
                <c:pt idx="26043">
                  <c:v>19.30859375</c:v>
                </c:pt>
                <c:pt idx="26044">
                  <c:v>19.30859375</c:v>
                </c:pt>
                <c:pt idx="26045">
                  <c:v>19.30859375</c:v>
                </c:pt>
                <c:pt idx="26046">
                  <c:v>19.30859375</c:v>
                </c:pt>
                <c:pt idx="26047">
                  <c:v>19.30859375</c:v>
                </c:pt>
                <c:pt idx="26048">
                  <c:v>19.30859375</c:v>
                </c:pt>
                <c:pt idx="26049">
                  <c:v>19.30859375</c:v>
                </c:pt>
                <c:pt idx="26050">
                  <c:v>19.30859375</c:v>
                </c:pt>
                <c:pt idx="26051">
                  <c:v>19.30859375</c:v>
                </c:pt>
                <c:pt idx="26052">
                  <c:v>19.30859375</c:v>
                </c:pt>
                <c:pt idx="26053">
                  <c:v>19.30859375</c:v>
                </c:pt>
                <c:pt idx="26054">
                  <c:v>19.30859375</c:v>
                </c:pt>
                <c:pt idx="26055">
                  <c:v>19.30859375</c:v>
                </c:pt>
                <c:pt idx="26056">
                  <c:v>19.30859375</c:v>
                </c:pt>
                <c:pt idx="26057">
                  <c:v>19.30859375</c:v>
                </c:pt>
                <c:pt idx="26058">
                  <c:v>19.30859375</c:v>
                </c:pt>
                <c:pt idx="26059">
                  <c:v>19.30859375</c:v>
                </c:pt>
                <c:pt idx="26060">
                  <c:v>19.30859375</c:v>
                </c:pt>
                <c:pt idx="26061">
                  <c:v>19.30859375</c:v>
                </c:pt>
                <c:pt idx="26062">
                  <c:v>19.30859375</c:v>
                </c:pt>
                <c:pt idx="26063">
                  <c:v>19.30859375</c:v>
                </c:pt>
                <c:pt idx="26064">
                  <c:v>19.30859375</c:v>
                </c:pt>
                <c:pt idx="26065">
                  <c:v>19.30859375</c:v>
                </c:pt>
                <c:pt idx="26066">
                  <c:v>19.30859375</c:v>
                </c:pt>
                <c:pt idx="26067">
                  <c:v>19.30859375</c:v>
                </c:pt>
                <c:pt idx="26068">
                  <c:v>19.30859375</c:v>
                </c:pt>
                <c:pt idx="26069">
                  <c:v>19.30859375</c:v>
                </c:pt>
                <c:pt idx="26070">
                  <c:v>19.30859375</c:v>
                </c:pt>
                <c:pt idx="26071">
                  <c:v>19.30859375</c:v>
                </c:pt>
                <c:pt idx="26072">
                  <c:v>19.30859375</c:v>
                </c:pt>
                <c:pt idx="26073">
                  <c:v>19.30859375</c:v>
                </c:pt>
                <c:pt idx="26074">
                  <c:v>19.30859375</c:v>
                </c:pt>
                <c:pt idx="26075">
                  <c:v>19.30859375</c:v>
                </c:pt>
                <c:pt idx="26076">
                  <c:v>19.30859375</c:v>
                </c:pt>
                <c:pt idx="26077">
                  <c:v>19.30859375</c:v>
                </c:pt>
                <c:pt idx="26078">
                  <c:v>19.37109375</c:v>
                </c:pt>
                <c:pt idx="26079">
                  <c:v>19.37109375</c:v>
                </c:pt>
                <c:pt idx="26080">
                  <c:v>19.37109375</c:v>
                </c:pt>
                <c:pt idx="26081">
                  <c:v>19.37109375</c:v>
                </c:pt>
                <c:pt idx="26082">
                  <c:v>19.37109375</c:v>
                </c:pt>
                <c:pt idx="26083">
                  <c:v>19.37109375</c:v>
                </c:pt>
                <c:pt idx="26084">
                  <c:v>19.37109375</c:v>
                </c:pt>
                <c:pt idx="26085">
                  <c:v>19.37109375</c:v>
                </c:pt>
                <c:pt idx="26086">
                  <c:v>19.37109375</c:v>
                </c:pt>
                <c:pt idx="26087">
                  <c:v>19.37109375</c:v>
                </c:pt>
                <c:pt idx="26088">
                  <c:v>19.37109375</c:v>
                </c:pt>
                <c:pt idx="26089">
                  <c:v>19.37109375</c:v>
                </c:pt>
                <c:pt idx="26090">
                  <c:v>19.37109375</c:v>
                </c:pt>
                <c:pt idx="26091">
                  <c:v>19.37109375</c:v>
                </c:pt>
                <c:pt idx="26092">
                  <c:v>19.37109375</c:v>
                </c:pt>
                <c:pt idx="26093">
                  <c:v>19.37109375</c:v>
                </c:pt>
                <c:pt idx="26094">
                  <c:v>19.37109375</c:v>
                </c:pt>
                <c:pt idx="26095">
                  <c:v>19.37109375</c:v>
                </c:pt>
                <c:pt idx="26096">
                  <c:v>19.37109375</c:v>
                </c:pt>
                <c:pt idx="26097">
                  <c:v>19.37109375</c:v>
                </c:pt>
                <c:pt idx="26098">
                  <c:v>19.37109375</c:v>
                </c:pt>
                <c:pt idx="26099">
                  <c:v>19.37109375</c:v>
                </c:pt>
                <c:pt idx="26100">
                  <c:v>19.37109375</c:v>
                </c:pt>
                <c:pt idx="26101">
                  <c:v>19.37109375</c:v>
                </c:pt>
                <c:pt idx="26102">
                  <c:v>19.37109375</c:v>
                </c:pt>
                <c:pt idx="26103">
                  <c:v>19.37109375</c:v>
                </c:pt>
                <c:pt idx="26104">
                  <c:v>19.37109375</c:v>
                </c:pt>
                <c:pt idx="26105">
                  <c:v>19.37109375</c:v>
                </c:pt>
                <c:pt idx="26106">
                  <c:v>19.37109375</c:v>
                </c:pt>
                <c:pt idx="26107">
                  <c:v>19.37109375</c:v>
                </c:pt>
                <c:pt idx="26108">
                  <c:v>19.37109375</c:v>
                </c:pt>
                <c:pt idx="26109">
                  <c:v>19.37109375</c:v>
                </c:pt>
                <c:pt idx="26110">
                  <c:v>19.37109375</c:v>
                </c:pt>
                <c:pt idx="26111">
                  <c:v>19.37109375</c:v>
                </c:pt>
                <c:pt idx="26112">
                  <c:v>19.37109375</c:v>
                </c:pt>
                <c:pt idx="26113">
                  <c:v>19.37109375</c:v>
                </c:pt>
                <c:pt idx="26114">
                  <c:v>19.37109375</c:v>
                </c:pt>
                <c:pt idx="26115">
                  <c:v>19.37109375</c:v>
                </c:pt>
                <c:pt idx="26116">
                  <c:v>19.37109375</c:v>
                </c:pt>
                <c:pt idx="26117">
                  <c:v>19.37109375</c:v>
                </c:pt>
                <c:pt idx="26118">
                  <c:v>19.37109375</c:v>
                </c:pt>
                <c:pt idx="26119">
                  <c:v>19.37109375</c:v>
                </c:pt>
                <c:pt idx="26120">
                  <c:v>19.37109375</c:v>
                </c:pt>
                <c:pt idx="26121">
                  <c:v>19.37109375</c:v>
                </c:pt>
                <c:pt idx="26122">
                  <c:v>19.41015625</c:v>
                </c:pt>
                <c:pt idx="26123">
                  <c:v>19.41015625</c:v>
                </c:pt>
                <c:pt idx="26124">
                  <c:v>19.41015625</c:v>
                </c:pt>
                <c:pt idx="26125">
                  <c:v>19.41015625</c:v>
                </c:pt>
                <c:pt idx="26126">
                  <c:v>19.41015625</c:v>
                </c:pt>
                <c:pt idx="26127">
                  <c:v>19.41015625</c:v>
                </c:pt>
                <c:pt idx="26128">
                  <c:v>19.41015625</c:v>
                </c:pt>
                <c:pt idx="26129">
                  <c:v>19.41015625</c:v>
                </c:pt>
                <c:pt idx="26130">
                  <c:v>19.41015625</c:v>
                </c:pt>
                <c:pt idx="26131">
                  <c:v>19.41015625</c:v>
                </c:pt>
                <c:pt idx="26132">
                  <c:v>19.41015625</c:v>
                </c:pt>
                <c:pt idx="26133">
                  <c:v>19.41015625</c:v>
                </c:pt>
                <c:pt idx="26134">
                  <c:v>19.41015625</c:v>
                </c:pt>
                <c:pt idx="26135">
                  <c:v>19.41015625</c:v>
                </c:pt>
                <c:pt idx="26136">
                  <c:v>19.41015625</c:v>
                </c:pt>
                <c:pt idx="26137">
                  <c:v>19.41015625</c:v>
                </c:pt>
                <c:pt idx="26138">
                  <c:v>19.41015625</c:v>
                </c:pt>
                <c:pt idx="26139">
                  <c:v>19.41015625</c:v>
                </c:pt>
                <c:pt idx="26140">
                  <c:v>19.41015625</c:v>
                </c:pt>
                <c:pt idx="26141">
                  <c:v>19.41015625</c:v>
                </c:pt>
                <c:pt idx="26142">
                  <c:v>19.41015625</c:v>
                </c:pt>
                <c:pt idx="26143">
                  <c:v>19.41015625</c:v>
                </c:pt>
                <c:pt idx="26144">
                  <c:v>19.41015625</c:v>
                </c:pt>
                <c:pt idx="26145">
                  <c:v>19.41015625</c:v>
                </c:pt>
                <c:pt idx="26146">
                  <c:v>19.41015625</c:v>
                </c:pt>
                <c:pt idx="26147">
                  <c:v>19.41015625</c:v>
                </c:pt>
                <c:pt idx="26148">
                  <c:v>19.41015625</c:v>
                </c:pt>
                <c:pt idx="26149">
                  <c:v>19.41015625</c:v>
                </c:pt>
                <c:pt idx="26150">
                  <c:v>19.41015625</c:v>
                </c:pt>
                <c:pt idx="26151">
                  <c:v>19.41015625</c:v>
                </c:pt>
                <c:pt idx="26152">
                  <c:v>19.41015625</c:v>
                </c:pt>
                <c:pt idx="26153">
                  <c:v>19.41015625</c:v>
                </c:pt>
                <c:pt idx="26154">
                  <c:v>19.41015625</c:v>
                </c:pt>
                <c:pt idx="26155">
                  <c:v>19.41015625</c:v>
                </c:pt>
                <c:pt idx="26156">
                  <c:v>19.41015625</c:v>
                </c:pt>
                <c:pt idx="26157">
                  <c:v>19.41015625</c:v>
                </c:pt>
                <c:pt idx="26158">
                  <c:v>19.41015625</c:v>
                </c:pt>
                <c:pt idx="26159">
                  <c:v>19.41015625</c:v>
                </c:pt>
                <c:pt idx="26160">
                  <c:v>19.41015625</c:v>
                </c:pt>
                <c:pt idx="26161">
                  <c:v>19.41015625</c:v>
                </c:pt>
                <c:pt idx="26162">
                  <c:v>19.41015625</c:v>
                </c:pt>
                <c:pt idx="26163">
                  <c:v>19.41015625</c:v>
                </c:pt>
                <c:pt idx="26164">
                  <c:v>19.5859375</c:v>
                </c:pt>
                <c:pt idx="26165">
                  <c:v>19.5859375</c:v>
                </c:pt>
                <c:pt idx="26166">
                  <c:v>19.5859375</c:v>
                </c:pt>
                <c:pt idx="26167">
                  <c:v>19.5859375</c:v>
                </c:pt>
                <c:pt idx="26168">
                  <c:v>19.5859375</c:v>
                </c:pt>
                <c:pt idx="26169">
                  <c:v>19.5859375</c:v>
                </c:pt>
                <c:pt idx="26170">
                  <c:v>19.5859375</c:v>
                </c:pt>
                <c:pt idx="26171">
                  <c:v>19.5859375</c:v>
                </c:pt>
                <c:pt idx="26172">
                  <c:v>19.5859375</c:v>
                </c:pt>
                <c:pt idx="26173">
                  <c:v>19.5859375</c:v>
                </c:pt>
                <c:pt idx="26174">
                  <c:v>19.5859375</c:v>
                </c:pt>
                <c:pt idx="26175">
                  <c:v>19.5859375</c:v>
                </c:pt>
                <c:pt idx="26176">
                  <c:v>19.5859375</c:v>
                </c:pt>
                <c:pt idx="26177">
                  <c:v>19.5859375</c:v>
                </c:pt>
                <c:pt idx="26178">
                  <c:v>19.5859375</c:v>
                </c:pt>
                <c:pt idx="26179">
                  <c:v>19.5859375</c:v>
                </c:pt>
                <c:pt idx="26180">
                  <c:v>19.5859375</c:v>
                </c:pt>
                <c:pt idx="26181">
                  <c:v>19.5859375</c:v>
                </c:pt>
                <c:pt idx="26182">
                  <c:v>19.5859375</c:v>
                </c:pt>
                <c:pt idx="26183">
                  <c:v>19.5859375</c:v>
                </c:pt>
                <c:pt idx="26184">
                  <c:v>19.5859375</c:v>
                </c:pt>
                <c:pt idx="26185">
                  <c:v>19.5859375</c:v>
                </c:pt>
                <c:pt idx="26186">
                  <c:v>19.5859375</c:v>
                </c:pt>
                <c:pt idx="26187">
                  <c:v>19.5859375</c:v>
                </c:pt>
                <c:pt idx="26188">
                  <c:v>19.5859375</c:v>
                </c:pt>
                <c:pt idx="26189">
                  <c:v>19.5859375</c:v>
                </c:pt>
                <c:pt idx="26190">
                  <c:v>19.5859375</c:v>
                </c:pt>
                <c:pt idx="26191">
                  <c:v>19.5859375</c:v>
                </c:pt>
                <c:pt idx="26192">
                  <c:v>19.5859375</c:v>
                </c:pt>
                <c:pt idx="26193">
                  <c:v>19.5859375</c:v>
                </c:pt>
                <c:pt idx="26194">
                  <c:v>19.5859375</c:v>
                </c:pt>
                <c:pt idx="26195">
                  <c:v>19.5859375</c:v>
                </c:pt>
                <c:pt idx="26196">
                  <c:v>19.5859375</c:v>
                </c:pt>
                <c:pt idx="26197">
                  <c:v>19.5859375</c:v>
                </c:pt>
                <c:pt idx="26198">
                  <c:v>19.5859375</c:v>
                </c:pt>
                <c:pt idx="26199">
                  <c:v>19.5859375</c:v>
                </c:pt>
                <c:pt idx="26200">
                  <c:v>19.5859375</c:v>
                </c:pt>
                <c:pt idx="26201">
                  <c:v>19.5859375</c:v>
                </c:pt>
                <c:pt idx="26202">
                  <c:v>19.8046875</c:v>
                </c:pt>
                <c:pt idx="26203">
                  <c:v>19.8046875</c:v>
                </c:pt>
                <c:pt idx="26204">
                  <c:v>19.8046875</c:v>
                </c:pt>
                <c:pt idx="26205">
                  <c:v>19.8046875</c:v>
                </c:pt>
                <c:pt idx="26206">
                  <c:v>19.8046875</c:v>
                </c:pt>
                <c:pt idx="26207">
                  <c:v>19.8046875</c:v>
                </c:pt>
                <c:pt idx="26208">
                  <c:v>19.8046875</c:v>
                </c:pt>
                <c:pt idx="26209">
                  <c:v>19.8046875</c:v>
                </c:pt>
                <c:pt idx="26210">
                  <c:v>19.8046875</c:v>
                </c:pt>
                <c:pt idx="26211">
                  <c:v>19.8046875</c:v>
                </c:pt>
                <c:pt idx="26212">
                  <c:v>19.8046875</c:v>
                </c:pt>
                <c:pt idx="26213">
                  <c:v>19.8046875</c:v>
                </c:pt>
                <c:pt idx="26214">
                  <c:v>19.8046875</c:v>
                </c:pt>
                <c:pt idx="26215">
                  <c:v>19.8046875</c:v>
                </c:pt>
                <c:pt idx="26216">
                  <c:v>19.8046875</c:v>
                </c:pt>
                <c:pt idx="26217">
                  <c:v>19.8046875</c:v>
                </c:pt>
                <c:pt idx="26218">
                  <c:v>19.8046875</c:v>
                </c:pt>
                <c:pt idx="26219">
                  <c:v>19.8046875</c:v>
                </c:pt>
                <c:pt idx="26220">
                  <c:v>19.8046875</c:v>
                </c:pt>
                <c:pt idx="26221">
                  <c:v>19.8046875</c:v>
                </c:pt>
                <c:pt idx="26222">
                  <c:v>19.8046875</c:v>
                </c:pt>
                <c:pt idx="26223">
                  <c:v>19.8046875</c:v>
                </c:pt>
                <c:pt idx="26224">
                  <c:v>19.8046875</c:v>
                </c:pt>
                <c:pt idx="26225">
                  <c:v>19.8046875</c:v>
                </c:pt>
                <c:pt idx="26226">
                  <c:v>19.8046875</c:v>
                </c:pt>
                <c:pt idx="26227">
                  <c:v>19.8046875</c:v>
                </c:pt>
                <c:pt idx="26228">
                  <c:v>19.8046875</c:v>
                </c:pt>
                <c:pt idx="26229">
                  <c:v>19.8046875</c:v>
                </c:pt>
                <c:pt idx="26230">
                  <c:v>19.8046875</c:v>
                </c:pt>
                <c:pt idx="26231">
                  <c:v>19.8046875</c:v>
                </c:pt>
                <c:pt idx="26232">
                  <c:v>19.8046875</c:v>
                </c:pt>
                <c:pt idx="26233">
                  <c:v>19.8046875</c:v>
                </c:pt>
                <c:pt idx="26234">
                  <c:v>19.8046875</c:v>
                </c:pt>
                <c:pt idx="26235">
                  <c:v>19.8046875</c:v>
                </c:pt>
                <c:pt idx="26236">
                  <c:v>19.8046875</c:v>
                </c:pt>
                <c:pt idx="26237">
                  <c:v>19.8046875</c:v>
                </c:pt>
                <c:pt idx="26238">
                  <c:v>19.8046875</c:v>
                </c:pt>
                <c:pt idx="26239">
                  <c:v>19.8046875</c:v>
                </c:pt>
                <c:pt idx="26240">
                  <c:v>19.85546875</c:v>
                </c:pt>
                <c:pt idx="26241">
                  <c:v>19.85546875</c:v>
                </c:pt>
                <c:pt idx="26242">
                  <c:v>19.85546875</c:v>
                </c:pt>
                <c:pt idx="26243">
                  <c:v>19.85546875</c:v>
                </c:pt>
                <c:pt idx="26244">
                  <c:v>19.85546875</c:v>
                </c:pt>
                <c:pt idx="26245">
                  <c:v>19.85546875</c:v>
                </c:pt>
                <c:pt idx="26246">
                  <c:v>19.85546875</c:v>
                </c:pt>
                <c:pt idx="26247">
                  <c:v>19.85546875</c:v>
                </c:pt>
                <c:pt idx="26248">
                  <c:v>19.85546875</c:v>
                </c:pt>
                <c:pt idx="26249">
                  <c:v>19.85546875</c:v>
                </c:pt>
                <c:pt idx="26250">
                  <c:v>19.85546875</c:v>
                </c:pt>
                <c:pt idx="26251">
                  <c:v>19.85546875</c:v>
                </c:pt>
                <c:pt idx="26252">
                  <c:v>19.85546875</c:v>
                </c:pt>
                <c:pt idx="26253">
                  <c:v>19.85546875</c:v>
                </c:pt>
                <c:pt idx="26254">
                  <c:v>19.85546875</c:v>
                </c:pt>
                <c:pt idx="26255">
                  <c:v>19.85546875</c:v>
                </c:pt>
                <c:pt idx="26256">
                  <c:v>19.85546875</c:v>
                </c:pt>
                <c:pt idx="26257">
                  <c:v>19.85546875</c:v>
                </c:pt>
                <c:pt idx="26258">
                  <c:v>19.85546875</c:v>
                </c:pt>
                <c:pt idx="26259">
                  <c:v>19.85546875</c:v>
                </c:pt>
                <c:pt idx="26260">
                  <c:v>19.85546875</c:v>
                </c:pt>
                <c:pt idx="26261">
                  <c:v>19.85546875</c:v>
                </c:pt>
                <c:pt idx="26262">
                  <c:v>19.85546875</c:v>
                </c:pt>
                <c:pt idx="26263">
                  <c:v>19.85546875</c:v>
                </c:pt>
                <c:pt idx="26264">
                  <c:v>19.85546875</c:v>
                </c:pt>
                <c:pt idx="26265">
                  <c:v>19.85546875</c:v>
                </c:pt>
                <c:pt idx="26266">
                  <c:v>19.85546875</c:v>
                </c:pt>
                <c:pt idx="26267">
                  <c:v>19.85546875</c:v>
                </c:pt>
                <c:pt idx="26268">
                  <c:v>19.85546875</c:v>
                </c:pt>
                <c:pt idx="26269">
                  <c:v>19.85546875</c:v>
                </c:pt>
                <c:pt idx="26270">
                  <c:v>19.85546875</c:v>
                </c:pt>
                <c:pt idx="26271">
                  <c:v>19.85546875</c:v>
                </c:pt>
                <c:pt idx="26272">
                  <c:v>19.85546875</c:v>
                </c:pt>
                <c:pt idx="26273">
                  <c:v>19.85546875</c:v>
                </c:pt>
                <c:pt idx="26274">
                  <c:v>19.85546875</c:v>
                </c:pt>
                <c:pt idx="26275">
                  <c:v>19.86328125</c:v>
                </c:pt>
                <c:pt idx="26276">
                  <c:v>19.86328125</c:v>
                </c:pt>
                <c:pt idx="26277">
                  <c:v>19.86328125</c:v>
                </c:pt>
                <c:pt idx="26278">
                  <c:v>19.86328125</c:v>
                </c:pt>
                <c:pt idx="26279">
                  <c:v>19.86328125</c:v>
                </c:pt>
                <c:pt idx="26280">
                  <c:v>19.86328125</c:v>
                </c:pt>
                <c:pt idx="26281">
                  <c:v>19.86328125</c:v>
                </c:pt>
                <c:pt idx="26282">
                  <c:v>19.86328125</c:v>
                </c:pt>
                <c:pt idx="26283">
                  <c:v>19.86328125</c:v>
                </c:pt>
                <c:pt idx="26284">
                  <c:v>19.86328125</c:v>
                </c:pt>
                <c:pt idx="26285">
                  <c:v>19.86328125</c:v>
                </c:pt>
                <c:pt idx="26286">
                  <c:v>19.86328125</c:v>
                </c:pt>
                <c:pt idx="26287">
                  <c:v>19.86328125</c:v>
                </c:pt>
                <c:pt idx="26288">
                  <c:v>19.86328125</c:v>
                </c:pt>
                <c:pt idx="26289">
                  <c:v>19.86328125</c:v>
                </c:pt>
                <c:pt idx="26290">
                  <c:v>19.86328125</c:v>
                </c:pt>
                <c:pt idx="26291">
                  <c:v>19.86328125</c:v>
                </c:pt>
                <c:pt idx="26292">
                  <c:v>19.86328125</c:v>
                </c:pt>
                <c:pt idx="26293">
                  <c:v>19.86328125</c:v>
                </c:pt>
                <c:pt idx="26294">
                  <c:v>19.86328125</c:v>
                </c:pt>
                <c:pt idx="26295">
                  <c:v>19.86328125</c:v>
                </c:pt>
                <c:pt idx="26296">
                  <c:v>19.86328125</c:v>
                </c:pt>
                <c:pt idx="26297">
                  <c:v>19.86328125</c:v>
                </c:pt>
                <c:pt idx="26298">
                  <c:v>19.86328125</c:v>
                </c:pt>
                <c:pt idx="26299">
                  <c:v>19.86328125</c:v>
                </c:pt>
                <c:pt idx="26300">
                  <c:v>19.86328125</c:v>
                </c:pt>
                <c:pt idx="26301">
                  <c:v>19.86328125</c:v>
                </c:pt>
                <c:pt idx="26302">
                  <c:v>19.86328125</c:v>
                </c:pt>
                <c:pt idx="26303">
                  <c:v>19.86328125</c:v>
                </c:pt>
                <c:pt idx="26304">
                  <c:v>19.86328125</c:v>
                </c:pt>
                <c:pt idx="26305">
                  <c:v>19.86328125</c:v>
                </c:pt>
                <c:pt idx="26306">
                  <c:v>19.86328125</c:v>
                </c:pt>
                <c:pt idx="26307">
                  <c:v>19.86328125</c:v>
                </c:pt>
                <c:pt idx="26308">
                  <c:v>19.86328125</c:v>
                </c:pt>
                <c:pt idx="26309">
                  <c:v>19.86328125</c:v>
                </c:pt>
                <c:pt idx="26310">
                  <c:v>20.23828125</c:v>
                </c:pt>
                <c:pt idx="26311">
                  <c:v>20.23828125</c:v>
                </c:pt>
                <c:pt idx="26312">
                  <c:v>20.23828125</c:v>
                </c:pt>
                <c:pt idx="26313">
                  <c:v>20.23828125</c:v>
                </c:pt>
                <c:pt idx="26314">
                  <c:v>20.23828125</c:v>
                </c:pt>
                <c:pt idx="26315">
                  <c:v>20.23828125</c:v>
                </c:pt>
                <c:pt idx="26316">
                  <c:v>20.23828125</c:v>
                </c:pt>
                <c:pt idx="26317">
                  <c:v>20.23828125</c:v>
                </c:pt>
                <c:pt idx="26318">
                  <c:v>20.23828125</c:v>
                </c:pt>
                <c:pt idx="26319">
                  <c:v>20.23828125</c:v>
                </c:pt>
                <c:pt idx="26320">
                  <c:v>20.23828125</c:v>
                </c:pt>
                <c:pt idx="26321">
                  <c:v>20.23828125</c:v>
                </c:pt>
                <c:pt idx="26322">
                  <c:v>20.23828125</c:v>
                </c:pt>
                <c:pt idx="26323">
                  <c:v>20.23828125</c:v>
                </c:pt>
                <c:pt idx="26324">
                  <c:v>20.23828125</c:v>
                </c:pt>
                <c:pt idx="26325">
                  <c:v>20.23828125</c:v>
                </c:pt>
                <c:pt idx="26326">
                  <c:v>20.23828125</c:v>
                </c:pt>
                <c:pt idx="26327">
                  <c:v>20.23828125</c:v>
                </c:pt>
                <c:pt idx="26328">
                  <c:v>20.23828125</c:v>
                </c:pt>
                <c:pt idx="26329">
                  <c:v>20.23828125</c:v>
                </c:pt>
                <c:pt idx="26330">
                  <c:v>20.23828125</c:v>
                </c:pt>
                <c:pt idx="26331">
                  <c:v>20.23828125</c:v>
                </c:pt>
                <c:pt idx="26332">
                  <c:v>20.23828125</c:v>
                </c:pt>
                <c:pt idx="26333">
                  <c:v>20.23828125</c:v>
                </c:pt>
                <c:pt idx="26334">
                  <c:v>20.23828125</c:v>
                </c:pt>
                <c:pt idx="26335">
                  <c:v>20.23828125</c:v>
                </c:pt>
                <c:pt idx="26336">
                  <c:v>20.23828125</c:v>
                </c:pt>
                <c:pt idx="26337">
                  <c:v>20.23828125</c:v>
                </c:pt>
                <c:pt idx="26338">
                  <c:v>20.23828125</c:v>
                </c:pt>
                <c:pt idx="26339">
                  <c:v>20.23828125</c:v>
                </c:pt>
                <c:pt idx="26340">
                  <c:v>20.23828125</c:v>
                </c:pt>
                <c:pt idx="26341">
                  <c:v>20.23828125</c:v>
                </c:pt>
                <c:pt idx="26342">
                  <c:v>20.23828125</c:v>
                </c:pt>
                <c:pt idx="26343">
                  <c:v>20.23828125</c:v>
                </c:pt>
                <c:pt idx="26344">
                  <c:v>20.23828125</c:v>
                </c:pt>
                <c:pt idx="26345">
                  <c:v>20.23828125</c:v>
                </c:pt>
                <c:pt idx="26346">
                  <c:v>20.23828125</c:v>
                </c:pt>
                <c:pt idx="26347">
                  <c:v>20.30859375</c:v>
                </c:pt>
                <c:pt idx="26348">
                  <c:v>20.30859375</c:v>
                </c:pt>
                <c:pt idx="26349">
                  <c:v>20.30859375</c:v>
                </c:pt>
                <c:pt idx="26350">
                  <c:v>20.30859375</c:v>
                </c:pt>
                <c:pt idx="26351">
                  <c:v>20.30859375</c:v>
                </c:pt>
                <c:pt idx="26352">
                  <c:v>20.30859375</c:v>
                </c:pt>
                <c:pt idx="26353">
                  <c:v>20.30859375</c:v>
                </c:pt>
                <c:pt idx="26354">
                  <c:v>20.30859375</c:v>
                </c:pt>
                <c:pt idx="26355">
                  <c:v>20.30859375</c:v>
                </c:pt>
                <c:pt idx="26356">
                  <c:v>20.30859375</c:v>
                </c:pt>
                <c:pt idx="26357">
                  <c:v>20.30859375</c:v>
                </c:pt>
                <c:pt idx="26358">
                  <c:v>20.30859375</c:v>
                </c:pt>
                <c:pt idx="26359">
                  <c:v>20.30859375</c:v>
                </c:pt>
                <c:pt idx="26360">
                  <c:v>20.30859375</c:v>
                </c:pt>
                <c:pt idx="26361">
                  <c:v>20.30859375</c:v>
                </c:pt>
                <c:pt idx="26362">
                  <c:v>20.30859375</c:v>
                </c:pt>
                <c:pt idx="26363">
                  <c:v>20.30859375</c:v>
                </c:pt>
                <c:pt idx="26364">
                  <c:v>20.30859375</c:v>
                </c:pt>
                <c:pt idx="26365">
                  <c:v>20.30859375</c:v>
                </c:pt>
                <c:pt idx="26366">
                  <c:v>20.30859375</c:v>
                </c:pt>
                <c:pt idx="26367">
                  <c:v>20.30859375</c:v>
                </c:pt>
                <c:pt idx="26368">
                  <c:v>20.30859375</c:v>
                </c:pt>
                <c:pt idx="26369">
                  <c:v>20.30859375</c:v>
                </c:pt>
                <c:pt idx="26370">
                  <c:v>20.30859375</c:v>
                </c:pt>
                <c:pt idx="26371">
                  <c:v>20.30859375</c:v>
                </c:pt>
                <c:pt idx="26372">
                  <c:v>20.30859375</c:v>
                </c:pt>
                <c:pt idx="26373">
                  <c:v>20.30859375</c:v>
                </c:pt>
                <c:pt idx="26374">
                  <c:v>20.30859375</c:v>
                </c:pt>
                <c:pt idx="26375">
                  <c:v>20.30859375</c:v>
                </c:pt>
                <c:pt idx="26376">
                  <c:v>20.30859375</c:v>
                </c:pt>
                <c:pt idx="26377">
                  <c:v>20.30859375</c:v>
                </c:pt>
                <c:pt idx="26378">
                  <c:v>20.30859375</c:v>
                </c:pt>
                <c:pt idx="26379">
                  <c:v>20.30859375</c:v>
                </c:pt>
                <c:pt idx="26380">
                  <c:v>20.30859375</c:v>
                </c:pt>
                <c:pt idx="26381">
                  <c:v>20.30859375</c:v>
                </c:pt>
                <c:pt idx="26382">
                  <c:v>20.30859375</c:v>
                </c:pt>
                <c:pt idx="26383">
                  <c:v>20.30859375</c:v>
                </c:pt>
                <c:pt idx="26384">
                  <c:v>20.30859375</c:v>
                </c:pt>
                <c:pt idx="26385">
                  <c:v>20.30859375</c:v>
                </c:pt>
                <c:pt idx="26386">
                  <c:v>20.37109375</c:v>
                </c:pt>
                <c:pt idx="26387">
                  <c:v>20.37109375</c:v>
                </c:pt>
                <c:pt idx="26388">
                  <c:v>20.37109375</c:v>
                </c:pt>
                <c:pt idx="26389">
                  <c:v>20.37109375</c:v>
                </c:pt>
                <c:pt idx="26390">
                  <c:v>20.37109375</c:v>
                </c:pt>
                <c:pt idx="26391">
                  <c:v>20.37109375</c:v>
                </c:pt>
                <c:pt idx="26392">
                  <c:v>20.37109375</c:v>
                </c:pt>
                <c:pt idx="26393">
                  <c:v>20.37109375</c:v>
                </c:pt>
                <c:pt idx="26394">
                  <c:v>20.37109375</c:v>
                </c:pt>
                <c:pt idx="26395">
                  <c:v>20.37109375</c:v>
                </c:pt>
                <c:pt idx="26396">
                  <c:v>20.37109375</c:v>
                </c:pt>
                <c:pt idx="26397">
                  <c:v>20.37109375</c:v>
                </c:pt>
                <c:pt idx="26398">
                  <c:v>20.37109375</c:v>
                </c:pt>
                <c:pt idx="26399">
                  <c:v>20.37109375</c:v>
                </c:pt>
                <c:pt idx="26400">
                  <c:v>20.37109375</c:v>
                </c:pt>
                <c:pt idx="26401">
                  <c:v>20.37109375</c:v>
                </c:pt>
                <c:pt idx="26402">
                  <c:v>20.37109375</c:v>
                </c:pt>
                <c:pt idx="26403">
                  <c:v>20.37109375</c:v>
                </c:pt>
                <c:pt idx="26404">
                  <c:v>20.37109375</c:v>
                </c:pt>
                <c:pt idx="26405">
                  <c:v>20.37109375</c:v>
                </c:pt>
                <c:pt idx="26406">
                  <c:v>20.37109375</c:v>
                </c:pt>
                <c:pt idx="26407">
                  <c:v>20.37109375</c:v>
                </c:pt>
                <c:pt idx="26408">
                  <c:v>20.37109375</c:v>
                </c:pt>
                <c:pt idx="26409">
                  <c:v>20.37109375</c:v>
                </c:pt>
                <c:pt idx="26410">
                  <c:v>20.37109375</c:v>
                </c:pt>
                <c:pt idx="26411">
                  <c:v>20.37109375</c:v>
                </c:pt>
                <c:pt idx="26412">
                  <c:v>20.37109375</c:v>
                </c:pt>
                <c:pt idx="26413">
                  <c:v>20.37109375</c:v>
                </c:pt>
                <c:pt idx="26414">
                  <c:v>20.37109375</c:v>
                </c:pt>
                <c:pt idx="26415">
                  <c:v>20.37109375</c:v>
                </c:pt>
                <c:pt idx="26416">
                  <c:v>20.37109375</c:v>
                </c:pt>
                <c:pt idx="26417">
                  <c:v>20.41015625</c:v>
                </c:pt>
                <c:pt idx="26418">
                  <c:v>20.41015625</c:v>
                </c:pt>
                <c:pt idx="26419">
                  <c:v>20.41015625</c:v>
                </c:pt>
                <c:pt idx="26420">
                  <c:v>20.41015625</c:v>
                </c:pt>
                <c:pt idx="26421">
                  <c:v>20.41015625</c:v>
                </c:pt>
                <c:pt idx="26422">
                  <c:v>20.41015625</c:v>
                </c:pt>
                <c:pt idx="26423">
                  <c:v>20.41015625</c:v>
                </c:pt>
                <c:pt idx="26424">
                  <c:v>20.41015625</c:v>
                </c:pt>
                <c:pt idx="26425">
                  <c:v>20.41015625</c:v>
                </c:pt>
                <c:pt idx="26426">
                  <c:v>20.41015625</c:v>
                </c:pt>
                <c:pt idx="26427">
                  <c:v>20.41015625</c:v>
                </c:pt>
                <c:pt idx="26428">
                  <c:v>20.41015625</c:v>
                </c:pt>
                <c:pt idx="26429">
                  <c:v>20.41015625</c:v>
                </c:pt>
                <c:pt idx="26430">
                  <c:v>20.41015625</c:v>
                </c:pt>
                <c:pt idx="26431">
                  <c:v>20.41015625</c:v>
                </c:pt>
                <c:pt idx="26432">
                  <c:v>20.41015625</c:v>
                </c:pt>
                <c:pt idx="26433">
                  <c:v>20.41015625</c:v>
                </c:pt>
                <c:pt idx="26434">
                  <c:v>20.41015625</c:v>
                </c:pt>
                <c:pt idx="26435">
                  <c:v>20.41015625</c:v>
                </c:pt>
                <c:pt idx="26436">
                  <c:v>20.41015625</c:v>
                </c:pt>
                <c:pt idx="26437">
                  <c:v>20.41015625</c:v>
                </c:pt>
                <c:pt idx="26438">
                  <c:v>20.41015625</c:v>
                </c:pt>
                <c:pt idx="26439">
                  <c:v>20.41015625</c:v>
                </c:pt>
                <c:pt idx="26440">
                  <c:v>20.41015625</c:v>
                </c:pt>
                <c:pt idx="26441">
                  <c:v>20.41015625</c:v>
                </c:pt>
                <c:pt idx="26442">
                  <c:v>20.41015625</c:v>
                </c:pt>
                <c:pt idx="26443">
                  <c:v>20.41015625</c:v>
                </c:pt>
                <c:pt idx="26444">
                  <c:v>20.41015625</c:v>
                </c:pt>
                <c:pt idx="26445">
                  <c:v>20.41015625</c:v>
                </c:pt>
                <c:pt idx="26446">
                  <c:v>20.41015625</c:v>
                </c:pt>
                <c:pt idx="26447">
                  <c:v>20.41015625</c:v>
                </c:pt>
                <c:pt idx="26448">
                  <c:v>20.41015625</c:v>
                </c:pt>
                <c:pt idx="26449">
                  <c:v>20.41015625</c:v>
                </c:pt>
                <c:pt idx="26450">
                  <c:v>20.41015625</c:v>
                </c:pt>
                <c:pt idx="26451">
                  <c:v>20.41015625</c:v>
                </c:pt>
                <c:pt idx="26452">
                  <c:v>20.41015625</c:v>
                </c:pt>
                <c:pt idx="26453">
                  <c:v>20.41015625</c:v>
                </c:pt>
                <c:pt idx="26454">
                  <c:v>20.41015625</c:v>
                </c:pt>
                <c:pt idx="26455">
                  <c:v>20.41015625</c:v>
                </c:pt>
                <c:pt idx="26456">
                  <c:v>20.41015625</c:v>
                </c:pt>
                <c:pt idx="26457">
                  <c:v>20.5859375</c:v>
                </c:pt>
                <c:pt idx="26458">
                  <c:v>20.5859375</c:v>
                </c:pt>
                <c:pt idx="26459">
                  <c:v>20.5859375</c:v>
                </c:pt>
                <c:pt idx="26460">
                  <c:v>20.5859375</c:v>
                </c:pt>
                <c:pt idx="26461">
                  <c:v>20.5859375</c:v>
                </c:pt>
                <c:pt idx="26462">
                  <c:v>20.5859375</c:v>
                </c:pt>
                <c:pt idx="26463">
                  <c:v>20.5859375</c:v>
                </c:pt>
                <c:pt idx="26464">
                  <c:v>20.5859375</c:v>
                </c:pt>
                <c:pt idx="26465">
                  <c:v>20.5859375</c:v>
                </c:pt>
                <c:pt idx="26466">
                  <c:v>20.5859375</c:v>
                </c:pt>
                <c:pt idx="26467">
                  <c:v>20.5859375</c:v>
                </c:pt>
                <c:pt idx="26468">
                  <c:v>20.5859375</c:v>
                </c:pt>
                <c:pt idx="26469">
                  <c:v>20.5859375</c:v>
                </c:pt>
                <c:pt idx="26470">
                  <c:v>20.5859375</c:v>
                </c:pt>
                <c:pt idx="26471">
                  <c:v>20.5859375</c:v>
                </c:pt>
                <c:pt idx="26472">
                  <c:v>20.5859375</c:v>
                </c:pt>
                <c:pt idx="26473">
                  <c:v>20.8046875</c:v>
                </c:pt>
                <c:pt idx="26474">
                  <c:v>20.8046875</c:v>
                </c:pt>
                <c:pt idx="26475">
                  <c:v>20.8046875</c:v>
                </c:pt>
                <c:pt idx="26476">
                  <c:v>20.8046875</c:v>
                </c:pt>
                <c:pt idx="26477">
                  <c:v>20.8046875</c:v>
                </c:pt>
                <c:pt idx="26478">
                  <c:v>20.8046875</c:v>
                </c:pt>
                <c:pt idx="26479">
                  <c:v>20.8046875</c:v>
                </c:pt>
                <c:pt idx="26480">
                  <c:v>20.8046875</c:v>
                </c:pt>
                <c:pt idx="26481">
                  <c:v>20.8046875</c:v>
                </c:pt>
                <c:pt idx="26482">
                  <c:v>20.8046875</c:v>
                </c:pt>
                <c:pt idx="26483">
                  <c:v>20.8046875</c:v>
                </c:pt>
                <c:pt idx="26484">
                  <c:v>20.8046875</c:v>
                </c:pt>
                <c:pt idx="26485">
                  <c:v>20.8046875</c:v>
                </c:pt>
                <c:pt idx="26486">
                  <c:v>20.8046875</c:v>
                </c:pt>
                <c:pt idx="26487">
                  <c:v>20.8046875</c:v>
                </c:pt>
                <c:pt idx="26488">
                  <c:v>20.8046875</c:v>
                </c:pt>
                <c:pt idx="26489">
                  <c:v>20.8046875</c:v>
                </c:pt>
                <c:pt idx="26490">
                  <c:v>20.8046875</c:v>
                </c:pt>
                <c:pt idx="26491">
                  <c:v>20.8046875</c:v>
                </c:pt>
                <c:pt idx="26492">
                  <c:v>20.8046875</c:v>
                </c:pt>
                <c:pt idx="26493">
                  <c:v>20.8046875</c:v>
                </c:pt>
                <c:pt idx="26494">
                  <c:v>20.8046875</c:v>
                </c:pt>
                <c:pt idx="26495">
                  <c:v>20.8046875</c:v>
                </c:pt>
                <c:pt idx="26496">
                  <c:v>20.8046875</c:v>
                </c:pt>
                <c:pt idx="26497">
                  <c:v>20.8046875</c:v>
                </c:pt>
                <c:pt idx="26498">
                  <c:v>20.8046875</c:v>
                </c:pt>
                <c:pt idx="26499">
                  <c:v>20.8046875</c:v>
                </c:pt>
                <c:pt idx="26500">
                  <c:v>20.8046875</c:v>
                </c:pt>
                <c:pt idx="26501">
                  <c:v>20.8046875</c:v>
                </c:pt>
                <c:pt idx="26502">
                  <c:v>20.8046875</c:v>
                </c:pt>
                <c:pt idx="26503">
                  <c:v>20.8046875</c:v>
                </c:pt>
                <c:pt idx="26504">
                  <c:v>20.8046875</c:v>
                </c:pt>
                <c:pt idx="26505">
                  <c:v>20.85546875</c:v>
                </c:pt>
                <c:pt idx="26506">
                  <c:v>20.85546875</c:v>
                </c:pt>
                <c:pt idx="26507">
                  <c:v>20.85546875</c:v>
                </c:pt>
                <c:pt idx="26508">
                  <c:v>20.85546875</c:v>
                </c:pt>
                <c:pt idx="26509">
                  <c:v>20.85546875</c:v>
                </c:pt>
                <c:pt idx="26510">
                  <c:v>20.85546875</c:v>
                </c:pt>
                <c:pt idx="26511">
                  <c:v>20.85546875</c:v>
                </c:pt>
                <c:pt idx="26512">
                  <c:v>20.85546875</c:v>
                </c:pt>
                <c:pt idx="26513">
                  <c:v>20.85546875</c:v>
                </c:pt>
                <c:pt idx="26514">
                  <c:v>20.85546875</c:v>
                </c:pt>
                <c:pt idx="26515">
                  <c:v>20.85546875</c:v>
                </c:pt>
                <c:pt idx="26516">
                  <c:v>20.85546875</c:v>
                </c:pt>
                <c:pt idx="26517">
                  <c:v>20.85546875</c:v>
                </c:pt>
                <c:pt idx="26518">
                  <c:v>20.85546875</c:v>
                </c:pt>
                <c:pt idx="26519">
                  <c:v>20.85546875</c:v>
                </c:pt>
                <c:pt idx="26520">
                  <c:v>20.85546875</c:v>
                </c:pt>
                <c:pt idx="26521">
                  <c:v>20.85546875</c:v>
                </c:pt>
                <c:pt idx="26522">
                  <c:v>20.85546875</c:v>
                </c:pt>
                <c:pt idx="26523">
                  <c:v>20.85546875</c:v>
                </c:pt>
                <c:pt idx="26524">
                  <c:v>20.85546875</c:v>
                </c:pt>
                <c:pt idx="26525">
                  <c:v>20.85546875</c:v>
                </c:pt>
                <c:pt idx="26526">
                  <c:v>20.85546875</c:v>
                </c:pt>
                <c:pt idx="26527">
                  <c:v>20.85546875</c:v>
                </c:pt>
                <c:pt idx="26528">
                  <c:v>20.85546875</c:v>
                </c:pt>
                <c:pt idx="26529">
                  <c:v>20.85546875</c:v>
                </c:pt>
                <c:pt idx="26530">
                  <c:v>20.85546875</c:v>
                </c:pt>
                <c:pt idx="26531">
                  <c:v>20.85546875</c:v>
                </c:pt>
                <c:pt idx="26532">
                  <c:v>20.85546875</c:v>
                </c:pt>
                <c:pt idx="26533">
                  <c:v>20.85546875</c:v>
                </c:pt>
                <c:pt idx="26534">
                  <c:v>20.85546875</c:v>
                </c:pt>
                <c:pt idx="26535">
                  <c:v>20.85546875</c:v>
                </c:pt>
                <c:pt idx="26536">
                  <c:v>20.85546875</c:v>
                </c:pt>
                <c:pt idx="26537">
                  <c:v>20.85546875</c:v>
                </c:pt>
                <c:pt idx="26538">
                  <c:v>20.85546875</c:v>
                </c:pt>
                <c:pt idx="26539">
                  <c:v>20.85546875</c:v>
                </c:pt>
                <c:pt idx="26540">
                  <c:v>20.85546875</c:v>
                </c:pt>
                <c:pt idx="26541">
                  <c:v>20.85546875</c:v>
                </c:pt>
                <c:pt idx="26542">
                  <c:v>20.85546875</c:v>
                </c:pt>
                <c:pt idx="26543">
                  <c:v>20.85546875</c:v>
                </c:pt>
                <c:pt idx="26544">
                  <c:v>20.85546875</c:v>
                </c:pt>
                <c:pt idx="26545">
                  <c:v>20.85546875</c:v>
                </c:pt>
                <c:pt idx="26546">
                  <c:v>20.85546875</c:v>
                </c:pt>
                <c:pt idx="26547">
                  <c:v>20.85546875</c:v>
                </c:pt>
                <c:pt idx="26548">
                  <c:v>20.85546875</c:v>
                </c:pt>
                <c:pt idx="26549">
                  <c:v>20.85546875</c:v>
                </c:pt>
                <c:pt idx="26550">
                  <c:v>20.85546875</c:v>
                </c:pt>
                <c:pt idx="26551">
                  <c:v>20.85546875</c:v>
                </c:pt>
                <c:pt idx="26552">
                  <c:v>20.85546875</c:v>
                </c:pt>
                <c:pt idx="26553">
                  <c:v>20.85546875</c:v>
                </c:pt>
                <c:pt idx="26554">
                  <c:v>20.85546875</c:v>
                </c:pt>
                <c:pt idx="26555">
                  <c:v>20.85546875</c:v>
                </c:pt>
                <c:pt idx="26556">
                  <c:v>20.85546875</c:v>
                </c:pt>
                <c:pt idx="26557">
                  <c:v>20.85546875</c:v>
                </c:pt>
                <c:pt idx="26558">
                  <c:v>20.86328125</c:v>
                </c:pt>
                <c:pt idx="26559">
                  <c:v>20.86328125</c:v>
                </c:pt>
                <c:pt idx="26560">
                  <c:v>20.86328125</c:v>
                </c:pt>
                <c:pt idx="26561">
                  <c:v>20.86328125</c:v>
                </c:pt>
                <c:pt idx="26562">
                  <c:v>20.86328125</c:v>
                </c:pt>
                <c:pt idx="26563">
                  <c:v>20.86328125</c:v>
                </c:pt>
                <c:pt idx="26564">
                  <c:v>20.86328125</c:v>
                </c:pt>
                <c:pt idx="26565">
                  <c:v>20.86328125</c:v>
                </c:pt>
                <c:pt idx="26566">
                  <c:v>20.86328125</c:v>
                </c:pt>
                <c:pt idx="26567">
                  <c:v>20.86328125</c:v>
                </c:pt>
                <c:pt idx="26568">
                  <c:v>20.86328125</c:v>
                </c:pt>
                <c:pt idx="26569">
                  <c:v>20.86328125</c:v>
                </c:pt>
                <c:pt idx="26570">
                  <c:v>20.86328125</c:v>
                </c:pt>
                <c:pt idx="26571">
                  <c:v>20.86328125</c:v>
                </c:pt>
                <c:pt idx="26572">
                  <c:v>20.86328125</c:v>
                </c:pt>
                <c:pt idx="26573">
                  <c:v>20.86328125</c:v>
                </c:pt>
                <c:pt idx="26574">
                  <c:v>20.86328125</c:v>
                </c:pt>
                <c:pt idx="26575">
                  <c:v>20.86328125</c:v>
                </c:pt>
                <c:pt idx="26576">
                  <c:v>20.86328125</c:v>
                </c:pt>
                <c:pt idx="26577">
                  <c:v>20.86328125</c:v>
                </c:pt>
                <c:pt idx="26578">
                  <c:v>20.86328125</c:v>
                </c:pt>
                <c:pt idx="26579">
                  <c:v>20.86328125</c:v>
                </c:pt>
                <c:pt idx="26580">
                  <c:v>20.86328125</c:v>
                </c:pt>
                <c:pt idx="26581">
                  <c:v>20.86328125</c:v>
                </c:pt>
                <c:pt idx="26582">
                  <c:v>20.86328125</c:v>
                </c:pt>
                <c:pt idx="26583">
                  <c:v>20.86328125</c:v>
                </c:pt>
                <c:pt idx="26584">
                  <c:v>20.86328125</c:v>
                </c:pt>
                <c:pt idx="26585">
                  <c:v>20.86328125</c:v>
                </c:pt>
                <c:pt idx="26586">
                  <c:v>20.86328125</c:v>
                </c:pt>
                <c:pt idx="26587">
                  <c:v>20.86328125</c:v>
                </c:pt>
                <c:pt idx="26588">
                  <c:v>20.86328125</c:v>
                </c:pt>
                <c:pt idx="26589">
                  <c:v>20.86328125</c:v>
                </c:pt>
                <c:pt idx="26590">
                  <c:v>20.86328125</c:v>
                </c:pt>
                <c:pt idx="26591">
                  <c:v>20.86328125</c:v>
                </c:pt>
                <c:pt idx="26592">
                  <c:v>21.23828125</c:v>
                </c:pt>
                <c:pt idx="26593">
                  <c:v>21.23828125</c:v>
                </c:pt>
                <c:pt idx="26594">
                  <c:v>21.23828125</c:v>
                </c:pt>
                <c:pt idx="26595">
                  <c:v>21.23828125</c:v>
                </c:pt>
                <c:pt idx="26596">
                  <c:v>21.23828125</c:v>
                </c:pt>
                <c:pt idx="26597">
                  <c:v>21.23828125</c:v>
                </c:pt>
                <c:pt idx="26598">
                  <c:v>21.23828125</c:v>
                </c:pt>
                <c:pt idx="26599">
                  <c:v>21.23828125</c:v>
                </c:pt>
                <c:pt idx="26600">
                  <c:v>21.23828125</c:v>
                </c:pt>
                <c:pt idx="26601">
                  <c:v>21.23828125</c:v>
                </c:pt>
                <c:pt idx="26602">
                  <c:v>21.23828125</c:v>
                </c:pt>
                <c:pt idx="26603">
                  <c:v>21.23828125</c:v>
                </c:pt>
                <c:pt idx="26604">
                  <c:v>21.23828125</c:v>
                </c:pt>
                <c:pt idx="26605">
                  <c:v>21.23828125</c:v>
                </c:pt>
                <c:pt idx="26606">
                  <c:v>21.23828125</c:v>
                </c:pt>
                <c:pt idx="26607">
                  <c:v>21.23828125</c:v>
                </c:pt>
                <c:pt idx="26608">
                  <c:v>21.23828125</c:v>
                </c:pt>
                <c:pt idx="26609">
                  <c:v>21.23828125</c:v>
                </c:pt>
                <c:pt idx="26610">
                  <c:v>21.23828125</c:v>
                </c:pt>
                <c:pt idx="26611">
                  <c:v>21.23828125</c:v>
                </c:pt>
                <c:pt idx="26612">
                  <c:v>21.23828125</c:v>
                </c:pt>
                <c:pt idx="26613">
                  <c:v>21.23828125</c:v>
                </c:pt>
                <c:pt idx="26614">
                  <c:v>21.23828125</c:v>
                </c:pt>
                <c:pt idx="26615">
                  <c:v>21.23828125</c:v>
                </c:pt>
                <c:pt idx="26616">
                  <c:v>21.23828125</c:v>
                </c:pt>
                <c:pt idx="26617">
                  <c:v>21.23828125</c:v>
                </c:pt>
                <c:pt idx="26618">
                  <c:v>21.23828125</c:v>
                </c:pt>
                <c:pt idx="26619">
                  <c:v>21.23828125</c:v>
                </c:pt>
                <c:pt idx="26620">
                  <c:v>21.23828125</c:v>
                </c:pt>
                <c:pt idx="26621">
                  <c:v>21.23828125</c:v>
                </c:pt>
                <c:pt idx="26622">
                  <c:v>21.23828125</c:v>
                </c:pt>
                <c:pt idx="26623">
                  <c:v>21.23828125</c:v>
                </c:pt>
                <c:pt idx="26624">
                  <c:v>21.23828125</c:v>
                </c:pt>
                <c:pt idx="26625">
                  <c:v>21.23828125</c:v>
                </c:pt>
                <c:pt idx="26626">
                  <c:v>21.23828125</c:v>
                </c:pt>
                <c:pt idx="26627">
                  <c:v>21.23828125</c:v>
                </c:pt>
                <c:pt idx="26628">
                  <c:v>21.23828125</c:v>
                </c:pt>
                <c:pt idx="26629">
                  <c:v>21.23828125</c:v>
                </c:pt>
                <c:pt idx="26630">
                  <c:v>21.23828125</c:v>
                </c:pt>
                <c:pt idx="26631">
                  <c:v>21.23828125</c:v>
                </c:pt>
                <c:pt idx="26632">
                  <c:v>21.23828125</c:v>
                </c:pt>
                <c:pt idx="26633">
                  <c:v>21.23828125</c:v>
                </c:pt>
                <c:pt idx="26634">
                  <c:v>21.23828125</c:v>
                </c:pt>
                <c:pt idx="26635">
                  <c:v>21.23828125</c:v>
                </c:pt>
                <c:pt idx="26636">
                  <c:v>21.23828125</c:v>
                </c:pt>
                <c:pt idx="26637">
                  <c:v>21.23828125</c:v>
                </c:pt>
                <c:pt idx="26638">
                  <c:v>21.23828125</c:v>
                </c:pt>
                <c:pt idx="26639">
                  <c:v>21.23828125</c:v>
                </c:pt>
                <c:pt idx="26640">
                  <c:v>21.23828125</c:v>
                </c:pt>
                <c:pt idx="26641">
                  <c:v>21.30859375</c:v>
                </c:pt>
                <c:pt idx="26642">
                  <c:v>21.30859375</c:v>
                </c:pt>
                <c:pt idx="26643">
                  <c:v>21.30859375</c:v>
                </c:pt>
                <c:pt idx="26644">
                  <c:v>21.30859375</c:v>
                </c:pt>
                <c:pt idx="26645">
                  <c:v>21.30859375</c:v>
                </c:pt>
                <c:pt idx="26646">
                  <c:v>21.30859375</c:v>
                </c:pt>
                <c:pt idx="26647">
                  <c:v>21.30859375</c:v>
                </c:pt>
                <c:pt idx="26648">
                  <c:v>21.30859375</c:v>
                </c:pt>
                <c:pt idx="26649">
                  <c:v>21.30859375</c:v>
                </c:pt>
                <c:pt idx="26650">
                  <c:v>21.30859375</c:v>
                </c:pt>
                <c:pt idx="26651">
                  <c:v>21.30859375</c:v>
                </c:pt>
                <c:pt idx="26652">
                  <c:v>21.30859375</c:v>
                </c:pt>
                <c:pt idx="26653">
                  <c:v>21.30859375</c:v>
                </c:pt>
                <c:pt idx="26654">
                  <c:v>21.30859375</c:v>
                </c:pt>
                <c:pt idx="26655">
                  <c:v>21.30859375</c:v>
                </c:pt>
                <c:pt idx="26656">
                  <c:v>21.30859375</c:v>
                </c:pt>
                <c:pt idx="26657">
                  <c:v>21.30859375</c:v>
                </c:pt>
                <c:pt idx="26658">
                  <c:v>21.30859375</c:v>
                </c:pt>
                <c:pt idx="26659">
                  <c:v>21.30859375</c:v>
                </c:pt>
                <c:pt idx="26660">
                  <c:v>21.30859375</c:v>
                </c:pt>
                <c:pt idx="26661">
                  <c:v>21.30859375</c:v>
                </c:pt>
                <c:pt idx="26662">
                  <c:v>21.30859375</c:v>
                </c:pt>
                <c:pt idx="26663">
                  <c:v>21.30859375</c:v>
                </c:pt>
                <c:pt idx="26664">
                  <c:v>21.30859375</c:v>
                </c:pt>
                <c:pt idx="26665">
                  <c:v>21.30859375</c:v>
                </c:pt>
                <c:pt idx="26666">
                  <c:v>21.30859375</c:v>
                </c:pt>
                <c:pt idx="26667">
                  <c:v>21.30859375</c:v>
                </c:pt>
                <c:pt idx="26668">
                  <c:v>21.30859375</c:v>
                </c:pt>
                <c:pt idx="26669">
                  <c:v>21.30859375</c:v>
                </c:pt>
                <c:pt idx="26670">
                  <c:v>21.30859375</c:v>
                </c:pt>
                <c:pt idx="26671">
                  <c:v>21.30859375</c:v>
                </c:pt>
                <c:pt idx="26672">
                  <c:v>21.30859375</c:v>
                </c:pt>
                <c:pt idx="26673">
                  <c:v>21.30859375</c:v>
                </c:pt>
                <c:pt idx="26674">
                  <c:v>21.30859375</c:v>
                </c:pt>
                <c:pt idx="26675">
                  <c:v>21.30859375</c:v>
                </c:pt>
                <c:pt idx="26676">
                  <c:v>21.30859375</c:v>
                </c:pt>
                <c:pt idx="26677">
                  <c:v>21.30859375</c:v>
                </c:pt>
                <c:pt idx="26678">
                  <c:v>21.30859375</c:v>
                </c:pt>
                <c:pt idx="26679">
                  <c:v>21.30859375</c:v>
                </c:pt>
                <c:pt idx="26680">
                  <c:v>21.30859375</c:v>
                </c:pt>
                <c:pt idx="26681">
                  <c:v>21.30859375</c:v>
                </c:pt>
                <c:pt idx="26682">
                  <c:v>21.30859375</c:v>
                </c:pt>
                <c:pt idx="26683">
                  <c:v>21.30859375</c:v>
                </c:pt>
                <c:pt idx="26684">
                  <c:v>21.30859375</c:v>
                </c:pt>
                <c:pt idx="26685">
                  <c:v>21.30859375</c:v>
                </c:pt>
                <c:pt idx="26686">
                  <c:v>21.30859375</c:v>
                </c:pt>
                <c:pt idx="26687">
                  <c:v>21.30859375</c:v>
                </c:pt>
                <c:pt idx="26688">
                  <c:v>21.30859375</c:v>
                </c:pt>
                <c:pt idx="26689">
                  <c:v>21.30859375</c:v>
                </c:pt>
                <c:pt idx="26690">
                  <c:v>21.30859375</c:v>
                </c:pt>
                <c:pt idx="26691">
                  <c:v>21.30859375</c:v>
                </c:pt>
                <c:pt idx="26692">
                  <c:v>21.37109375</c:v>
                </c:pt>
                <c:pt idx="26693">
                  <c:v>21.37109375</c:v>
                </c:pt>
                <c:pt idx="26694">
                  <c:v>21.37109375</c:v>
                </c:pt>
                <c:pt idx="26695">
                  <c:v>21.37109375</c:v>
                </c:pt>
                <c:pt idx="26696">
                  <c:v>21.37109375</c:v>
                </c:pt>
                <c:pt idx="26697">
                  <c:v>21.37109375</c:v>
                </c:pt>
                <c:pt idx="26698">
                  <c:v>21.37109375</c:v>
                </c:pt>
                <c:pt idx="26699">
                  <c:v>21.37109375</c:v>
                </c:pt>
                <c:pt idx="26700">
                  <c:v>21.37109375</c:v>
                </c:pt>
                <c:pt idx="26701">
                  <c:v>21.37109375</c:v>
                </c:pt>
                <c:pt idx="26702">
                  <c:v>21.37109375</c:v>
                </c:pt>
                <c:pt idx="26703">
                  <c:v>21.37109375</c:v>
                </c:pt>
                <c:pt idx="26704">
                  <c:v>21.37109375</c:v>
                </c:pt>
                <c:pt idx="26705">
                  <c:v>21.37109375</c:v>
                </c:pt>
                <c:pt idx="26706">
                  <c:v>21.37109375</c:v>
                </c:pt>
                <c:pt idx="26707">
                  <c:v>21.37109375</c:v>
                </c:pt>
                <c:pt idx="26708">
                  <c:v>21.37109375</c:v>
                </c:pt>
                <c:pt idx="26709">
                  <c:v>21.37109375</c:v>
                </c:pt>
                <c:pt idx="26710">
                  <c:v>21.37109375</c:v>
                </c:pt>
                <c:pt idx="26711">
                  <c:v>21.37109375</c:v>
                </c:pt>
                <c:pt idx="26712">
                  <c:v>21.37109375</c:v>
                </c:pt>
                <c:pt idx="26713">
                  <c:v>21.37109375</c:v>
                </c:pt>
                <c:pt idx="26714">
                  <c:v>21.37109375</c:v>
                </c:pt>
                <c:pt idx="26715">
                  <c:v>21.37109375</c:v>
                </c:pt>
                <c:pt idx="26716">
                  <c:v>21.37109375</c:v>
                </c:pt>
                <c:pt idx="26717">
                  <c:v>21.37109375</c:v>
                </c:pt>
                <c:pt idx="26718">
                  <c:v>21.37109375</c:v>
                </c:pt>
                <c:pt idx="26719">
                  <c:v>21.37109375</c:v>
                </c:pt>
                <c:pt idx="26720">
                  <c:v>21.37109375</c:v>
                </c:pt>
                <c:pt idx="26721">
                  <c:v>21.37109375</c:v>
                </c:pt>
                <c:pt idx="26722">
                  <c:v>21.37109375</c:v>
                </c:pt>
                <c:pt idx="26723">
                  <c:v>21.37109375</c:v>
                </c:pt>
                <c:pt idx="26724">
                  <c:v>21.37109375</c:v>
                </c:pt>
                <c:pt idx="26725">
                  <c:v>21.41015625</c:v>
                </c:pt>
                <c:pt idx="26726">
                  <c:v>21.41015625</c:v>
                </c:pt>
                <c:pt idx="26727">
                  <c:v>21.41015625</c:v>
                </c:pt>
                <c:pt idx="26728">
                  <c:v>21.41015625</c:v>
                </c:pt>
                <c:pt idx="26729">
                  <c:v>21.41015625</c:v>
                </c:pt>
                <c:pt idx="26730">
                  <c:v>21.41015625</c:v>
                </c:pt>
                <c:pt idx="26731">
                  <c:v>21.41015625</c:v>
                </c:pt>
                <c:pt idx="26732">
                  <c:v>21.41015625</c:v>
                </c:pt>
                <c:pt idx="26733">
                  <c:v>21.41015625</c:v>
                </c:pt>
                <c:pt idx="26734">
                  <c:v>21.41015625</c:v>
                </c:pt>
                <c:pt idx="26735">
                  <c:v>21.41015625</c:v>
                </c:pt>
                <c:pt idx="26736">
                  <c:v>21.41015625</c:v>
                </c:pt>
                <c:pt idx="26737">
                  <c:v>21.41015625</c:v>
                </c:pt>
                <c:pt idx="26738">
                  <c:v>21.41015625</c:v>
                </c:pt>
                <c:pt idx="26739">
                  <c:v>21.41015625</c:v>
                </c:pt>
                <c:pt idx="26740">
                  <c:v>21.41015625</c:v>
                </c:pt>
                <c:pt idx="26741">
                  <c:v>21.41015625</c:v>
                </c:pt>
                <c:pt idx="26742">
                  <c:v>21.41015625</c:v>
                </c:pt>
                <c:pt idx="26743">
                  <c:v>21.41015625</c:v>
                </c:pt>
                <c:pt idx="26744">
                  <c:v>21.41015625</c:v>
                </c:pt>
                <c:pt idx="26745">
                  <c:v>21.41015625</c:v>
                </c:pt>
                <c:pt idx="26746">
                  <c:v>21.41015625</c:v>
                </c:pt>
                <c:pt idx="26747">
                  <c:v>21.41015625</c:v>
                </c:pt>
                <c:pt idx="26748">
                  <c:v>21.41015625</c:v>
                </c:pt>
                <c:pt idx="26749">
                  <c:v>21.41015625</c:v>
                </c:pt>
                <c:pt idx="26750">
                  <c:v>21.41015625</c:v>
                </c:pt>
                <c:pt idx="26751">
                  <c:v>21.41015625</c:v>
                </c:pt>
                <c:pt idx="26752">
                  <c:v>21.41015625</c:v>
                </c:pt>
                <c:pt idx="26753">
                  <c:v>21.41015625</c:v>
                </c:pt>
                <c:pt idx="26754">
                  <c:v>21.41015625</c:v>
                </c:pt>
                <c:pt idx="26755">
                  <c:v>21.41015625</c:v>
                </c:pt>
                <c:pt idx="26756">
                  <c:v>21.41015625</c:v>
                </c:pt>
                <c:pt idx="26757">
                  <c:v>21.41015625</c:v>
                </c:pt>
                <c:pt idx="26758">
                  <c:v>21.41015625</c:v>
                </c:pt>
                <c:pt idx="26759">
                  <c:v>21.41015625</c:v>
                </c:pt>
                <c:pt idx="26760">
                  <c:v>21.41015625</c:v>
                </c:pt>
                <c:pt idx="26761">
                  <c:v>21.41015625</c:v>
                </c:pt>
                <c:pt idx="26762">
                  <c:v>21.41015625</c:v>
                </c:pt>
                <c:pt idx="26763">
                  <c:v>21.5859375</c:v>
                </c:pt>
                <c:pt idx="26764">
                  <c:v>21.5859375</c:v>
                </c:pt>
                <c:pt idx="26765">
                  <c:v>21.5859375</c:v>
                </c:pt>
                <c:pt idx="26766">
                  <c:v>21.5859375</c:v>
                </c:pt>
                <c:pt idx="26767">
                  <c:v>21.5859375</c:v>
                </c:pt>
                <c:pt idx="26768">
                  <c:v>21.5859375</c:v>
                </c:pt>
                <c:pt idx="26769">
                  <c:v>21.5859375</c:v>
                </c:pt>
                <c:pt idx="26770">
                  <c:v>21.5859375</c:v>
                </c:pt>
                <c:pt idx="26771">
                  <c:v>21.5859375</c:v>
                </c:pt>
                <c:pt idx="26772">
                  <c:v>21.5859375</c:v>
                </c:pt>
                <c:pt idx="26773">
                  <c:v>21.5859375</c:v>
                </c:pt>
                <c:pt idx="26774">
                  <c:v>21.5859375</c:v>
                </c:pt>
                <c:pt idx="26775">
                  <c:v>21.5859375</c:v>
                </c:pt>
                <c:pt idx="26776">
                  <c:v>21.5859375</c:v>
                </c:pt>
                <c:pt idx="26777">
                  <c:v>21.5859375</c:v>
                </c:pt>
                <c:pt idx="26778">
                  <c:v>21.5859375</c:v>
                </c:pt>
                <c:pt idx="26779">
                  <c:v>21.5859375</c:v>
                </c:pt>
                <c:pt idx="26780">
                  <c:v>21.5859375</c:v>
                </c:pt>
                <c:pt idx="26781">
                  <c:v>21.5859375</c:v>
                </c:pt>
                <c:pt idx="26782">
                  <c:v>21.5859375</c:v>
                </c:pt>
                <c:pt idx="26783">
                  <c:v>21.5859375</c:v>
                </c:pt>
                <c:pt idx="26784">
                  <c:v>21.5859375</c:v>
                </c:pt>
                <c:pt idx="26785">
                  <c:v>21.5859375</c:v>
                </c:pt>
                <c:pt idx="26786">
                  <c:v>21.5859375</c:v>
                </c:pt>
                <c:pt idx="26787">
                  <c:v>21.5859375</c:v>
                </c:pt>
                <c:pt idx="26788">
                  <c:v>21.5859375</c:v>
                </c:pt>
                <c:pt idx="26789">
                  <c:v>21.5859375</c:v>
                </c:pt>
                <c:pt idx="26790">
                  <c:v>21.5859375</c:v>
                </c:pt>
                <c:pt idx="26791">
                  <c:v>21.5859375</c:v>
                </c:pt>
                <c:pt idx="26792">
                  <c:v>21.5859375</c:v>
                </c:pt>
                <c:pt idx="26793">
                  <c:v>21.5859375</c:v>
                </c:pt>
                <c:pt idx="26794">
                  <c:v>21.5859375</c:v>
                </c:pt>
                <c:pt idx="26795">
                  <c:v>21.5859375</c:v>
                </c:pt>
                <c:pt idx="26796">
                  <c:v>21.5859375</c:v>
                </c:pt>
                <c:pt idx="26797">
                  <c:v>21.5859375</c:v>
                </c:pt>
                <c:pt idx="26798">
                  <c:v>21.5859375</c:v>
                </c:pt>
                <c:pt idx="26799">
                  <c:v>21.5859375</c:v>
                </c:pt>
                <c:pt idx="26800">
                  <c:v>21.5859375</c:v>
                </c:pt>
                <c:pt idx="26801">
                  <c:v>21.5859375</c:v>
                </c:pt>
                <c:pt idx="26802">
                  <c:v>21.5859375</c:v>
                </c:pt>
                <c:pt idx="26803">
                  <c:v>21.8046875</c:v>
                </c:pt>
                <c:pt idx="26804">
                  <c:v>21.8046875</c:v>
                </c:pt>
                <c:pt idx="26805">
                  <c:v>21.8046875</c:v>
                </c:pt>
                <c:pt idx="26806">
                  <c:v>21.8046875</c:v>
                </c:pt>
                <c:pt idx="26807">
                  <c:v>21.8046875</c:v>
                </c:pt>
                <c:pt idx="26808">
                  <c:v>21.8046875</c:v>
                </c:pt>
                <c:pt idx="26809">
                  <c:v>21.8046875</c:v>
                </c:pt>
                <c:pt idx="26810">
                  <c:v>21.8046875</c:v>
                </c:pt>
                <c:pt idx="26811">
                  <c:v>21.8046875</c:v>
                </c:pt>
                <c:pt idx="26812">
                  <c:v>21.8046875</c:v>
                </c:pt>
                <c:pt idx="26813">
                  <c:v>21.8046875</c:v>
                </c:pt>
                <c:pt idx="26814">
                  <c:v>21.8046875</c:v>
                </c:pt>
                <c:pt idx="26815">
                  <c:v>21.8046875</c:v>
                </c:pt>
                <c:pt idx="26816">
                  <c:v>21.8046875</c:v>
                </c:pt>
                <c:pt idx="26817">
                  <c:v>21.8046875</c:v>
                </c:pt>
                <c:pt idx="26818">
                  <c:v>21.8046875</c:v>
                </c:pt>
                <c:pt idx="26819">
                  <c:v>21.8046875</c:v>
                </c:pt>
                <c:pt idx="26820">
                  <c:v>21.8046875</c:v>
                </c:pt>
                <c:pt idx="26821">
                  <c:v>21.8046875</c:v>
                </c:pt>
                <c:pt idx="26822">
                  <c:v>21.8046875</c:v>
                </c:pt>
                <c:pt idx="26823">
                  <c:v>21.8046875</c:v>
                </c:pt>
                <c:pt idx="26824">
                  <c:v>21.8046875</c:v>
                </c:pt>
                <c:pt idx="26825">
                  <c:v>21.8046875</c:v>
                </c:pt>
                <c:pt idx="26826">
                  <c:v>21.8046875</c:v>
                </c:pt>
                <c:pt idx="26827">
                  <c:v>21.8046875</c:v>
                </c:pt>
                <c:pt idx="26828">
                  <c:v>21.8046875</c:v>
                </c:pt>
                <c:pt idx="26829">
                  <c:v>21.8046875</c:v>
                </c:pt>
                <c:pt idx="26830">
                  <c:v>21.8046875</c:v>
                </c:pt>
                <c:pt idx="26831">
                  <c:v>21.8046875</c:v>
                </c:pt>
                <c:pt idx="26832">
                  <c:v>21.8046875</c:v>
                </c:pt>
                <c:pt idx="26833">
                  <c:v>21.8046875</c:v>
                </c:pt>
                <c:pt idx="26834">
                  <c:v>21.8046875</c:v>
                </c:pt>
                <c:pt idx="26835">
                  <c:v>21.8046875</c:v>
                </c:pt>
                <c:pt idx="26836">
                  <c:v>21.8046875</c:v>
                </c:pt>
                <c:pt idx="26837">
                  <c:v>21.8046875</c:v>
                </c:pt>
                <c:pt idx="26838">
                  <c:v>21.8046875</c:v>
                </c:pt>
                <c:pt idx="26839">
                  <c:v>21.8046875</c:v>
                </c:pt>
                <c:pt idx="26840">
                  <c:v>21.8046875</c:v>
                </c:pt>
                <c:pt idx="26841">
                  <c:v>21.85546875</c:v>
                </c:pt>
                <c:pt idx="26842">
                  <c:v>21.85546875</c:v>
                </c:pt>
                <c:pt idx="26843">
                  <c:v>21.85546875</c:v>
                </c:pt>
                <c:pt idx="26844">
                  <c:v>21.85546875</c:v>
                </c:pt>
                <c:pt idx="26845">
                  <c:v>21.85546875</c:v>
                </c:pt>
                <c:pt idx="26846">
                  <c:v>21.85546875</c:v>
                </c:pt>
                <c:pt idx="26847">
                  <c:v>21.85546875</c:v>
                </c:pt>
                <c:pt idx="26848">
                  <c:v>21.85546875</c:v>
                </c:pt>
                <c:pt idx="26849">
                  <c:v>21.85546875</c:v>
                </c:pt>
                <c:pt idx="26850">
                  <c:v>21.85546875</c:v>
                </c:pt>
                <c:pt idx="26851">
                  <c:v>21.85546875</c:v>
                </c:pt>
                <c:pt idx="26852">
                  <c:v>21.85546875</c:v>
                </c:pt>
                <c:pt idx="26853">
                  <c:v>21.85546875</c:v>
                </c:pt>
                <c:pt idx="26854">
                  <c:v>21.85546875</c:v>
                </c:pt>
                <c:pt idx="26855">
                  <c:v>21.85546875</c:v>
                </c:pt>
                <c:pt idx="26856">
                  <c:v>21.85546875</c:v>
                </c:pt>
                <c:pt idx="26857">
                  <c:v>21.85546875</c:v>
                </c:pt>
                <c:pt idx="26858">
                  <c:v>21.85546875</c:v>
                </c:pt>
                <c:pt idx="26859">
                  <c:v>21.85546875</c:v>
                </c:pt>
                <c:pt idx="26860">
                  <c:v>21.85546875</c:v>
                </c:pt>
                <c:pt idx="26861">
                  <c:v>21.85546875</c:v>
                </c:pt>
                <c:pt idx="26862">
                  <c:v>21.85546875</c:v>
                </c:pt>
                <c:pt idx="26863">
                  <c:v>21.85546875</c:v>
                </c:pt>
                <c:pt idx="26864">
                  <c:v>21.85546875</c:v>
                </c:pt>
                <c:pt idx="26865">
                  <c:v>21.85546875</c:v>
                </c:pt>
                <c:pt idx="26866">
                  <c:v>21.85546875</c:v>
                </c:pt>
                <c:pt idx="26867">
                  <c:v>21.85546875</c:v>
                </c:pt>
                <c:pt idx="26868">
                  <c:v>21.85546875</c:v>
                </c:pt>
                <c:pt idx="26869">
                  <c:v>21.85546875</c:v>
                </c:pt>
                <c:pt idx="26870">
                  <c:v>21.85546875</c:v>
                </c:pt>
                <c:pt idx="26871">
                  <c:v>21.85546875</c:v>
                </c:pt>
                <c:pt idx="26872">
                  <c:v>21.86328125</c:v>
                </c:pt>
                <c:pt idx="26873">
                  <c:v>21.86328125</c:v>
                </c:pt>
                <c:pt idx="26874">
                  <c:v>21.86328125</c:v>
                </c:pt>
                <c:pt idx="26875">
                  <c:v>21.86328125</c:v>
                </c:pt>
                <c:pt idx="26876">
                  <c:v>21.86328125</c:v>
                </c:pt>
                <c:pt idx="26877">
                  <c:v>21.86328125</c:v>
                </c:pt>
                <c:pt idx="26878">
                  <c:v>21.86328125</c:v>
                </c:pt>
                <c:pt idx="26879">
                  <c:v>21.86328125</c:v>
                </c:pt>
                <c:pt idx="26880">
                  <c:v>21.86328125</c:v>
                </c:pt>
                <c:pt idx="26881">
                  <c:v>21.86328125</c:v>
                </c:pt>
                <c:pt idx="26882">
                  <c:v>21.86328125</c:v>
                </c:pt>
                <c:pt idx="26883">
                  <c:v>21.86328125</c:v>
                </c:pt>
                <c:pt idx="26884">
                  <c:v>21.86328125</c:v>
                </c:pt>
                <c:pt idx="26885">
                  <c:v>21.86328125</c:v>
                </c:pt>
                <c:pt idx="26886">
                  <c:v>21.86328125</c:v>
                </c:pt>
                <c:pt idx="26887">
                  <c:v>21.86328125</c:v>
                </c:pt>
                <c:pt idx="26888">
                  <c:v>21.86328125</c:v>
                </c:pt>
                <c:pt idx="26889">
                  <c:v>21.86328125</c:v>
                </c:pt>
                <c:pt idx="26890">
                  <c:v>21.86328125</c:v>
                </c:pt>
                <c:pt idx="26891">
                  <c:v>21.86328125</c:v>
                </c:pt>
                <c:pt idx="26892">
                  <c:v>21.86328125</c:v>
                </c:pt>
                <c:pt idx="26893">
                  <c:v>21.86328125</c:v>
                </c:pt>
                <c:pt idx="26894">
                  <c:v>21.86328125</c:v>
                </c:pt>
                <c:pt idx="26895">
                  <c:v>21.86328125</c:v>
                </c:pt>
                <c:pt idx="26896">
                  <c:v>22.23828125</c:v>
                </c:pt>
                <c:pt idx="26897">
                  <c:v>22.23828125</c:v>
                </c:pt>
                <c:pt idx="26898">
                  <c:v>22.23828125</c:v>
                </c:pt>
                <c:pt idx="26899">
                  <c:v>22.23828125</c:v>
                </c:pt>
                <c:pt idx="26900">
                  <c:v>22.23828125</c:v>
                </c:pt>
                <c:pt idx="26901">
                  <c:v>22.23828125</c:v>
                </c:pt>
                <c:pt idx="26902">
                  <c:v>22.23828125</c:v>
                </c:pt>
                <c:pt idx="26903">
                  <c:v>22.23828125</c:v>
                </c:pt>
                <c:pt idx="26904">
                  <c:v>22.23828125</c:v>
                </c:pt>
                <c:pt idx="26905">
                  <c:v>22.23828125</c:v>
                </c:pt>
                <c:pt idx="26906">
                  <c:v>22.23828125</c:v>
                </c:pt>
                <c:pt idx="26907">
                  <c:v>22.23828125</c:v>
                </c:pt>
                <c:pt idx="26908">
                  <c:v>22.23828125</c:v>
                </c:pt>
                <c:pt idx="26909">
                  <c:v>22.23828125</c:v>
                </c:pt>
                <c:pt idx="26910">
                  <c:v>22.23828125</c:v>
                </c:pt>
                <c:pt idx="26911">
                  <c:v>22.23828125</c:v>
                </c:pt>
                <c:pt idx="26912">
                  <c:v>22.23828125</c:v>
                </c:pt>
                <c:pt idx="26913">
                  <c:v>22.23828125</c:v>
                </c:pt>
                <c:pt idx="26914">
                  <c:v>22.23828125</c:v>
                </c:pt>
                <c:pt idx="26915">
                  <c:v>22.23828125</c:v>
                </c:pt>
                <c:pt idx="26916">
                  <c:v>22.23828125</c:v>
                </c:pt>
                <c:pt idx="26917">
                  <c:v>22.23828125</c:v>
                </c:pt>
                <c:pt idx="26918">
                  <c:v>22.23828125</c:v>
                </c:pt>
                <c:pt idx="26919">
                  <c:v>22.23828125</c:v>
                </c:pt>
                <c:pt idx="26920">
                  <c:v>22.23828125</c:v>
                </c:pt>
                <c:pt idx="26921">
                  <c:v>22.23828125</c:v>
                </c:pt>
                <c:pt idx="26922">
                  <c:v>22.23828125</c:v>
                </c:pt>
                <c:pt idx="26923">
                  <c:v>22.23828125</c:v>
                </c:pt>
                <c:pt idx="26924">
                  <c:v>22.23828125</c:v>
                </c:pt>
                <c:pt idx="26925">
                  <c:v>22.23828125</c:v>
                </c:pt>
                <c:pt idx="26926">
                  <c:v>22.23828125</c:v>
                </c:pt>
                <c:pt idx="26927">
                  <c:v>22.23828125</c:v>
                </c:pt>
                <c:pt idx="26928">
                  <c:v>22.23828125</c:v>
                </c:pt>
                <c:pt idx="26929">
                  <c:v>22.23828125</c:v>
                </c:pt>
                <c:pt idx="26930">
                  <c:v>22.23828125</c:v>
                </c:pt>
                <c:pt idx="26931">
                  <c:v>22.23828125</c:v>
                </c:pt>
                <c:pt idx="26932">
                  <c:v>22.23828125</c:v>
                </c:pt>
                <c:pt idx="26933">
                  <c:v>22.23828125</c:v>
                </c:pt>
                <c:pt idx="26934">
                  <c:v>22.23828125</c:v>
                </c:pt>
                <c:pt idx="26935">
                  <c:v>22.23828125</c:v>
                </c:pt>
                <c:pt idx="26936">
                  <c:v>22.30859375</c:v>
                </c:pt>
                <c:pt idx="26937">
                  <c:v>22.30859375</c:v>
                </c:pt>
                <c:pt idx="26938">
                  <c:v>22.30859375</c:v>
                </c:pt>
                <c:pt idx="26939">
                  <c:v>22.30859375</c:v>
                </c:pt>
                <c:pt idx="26940">
                  <c:v>22.30859375</c:v>
                </c:pt>
                <c:pt idx="26941">
                  <c:v>22.30859375</c:v>
                </c:pt>
                <c:pt idx="26942">
                  <c:v>22.30859375</c:v>
                </c:pt>
                <c:pt idx="26943">
                  <c:v>22.30859375</c:v>
                </c:pt>
                <c:pt idx="26944">
                  <c:v>22.30859375</c:v>
                </c:pt>
                <c:pt idx="26945">
                  <c:v>22.30859375</c:v>
                </c:pt>
                <c:pt idx="26946">
                  <c:v>22.30859375</c:v>
                </c:pt>
                <c:pt idx="26947">
                  <c:v>22.30859375</c:v>
                </c:pt>
                <c:pt idx="26948">
                  <c:v>22.30859375</c:v>
                </c:pt>
                <c:pt idx="26949">
                  <c:v>22.30859375</c:v>
                </c:pt>
                <c:pt idx="26950">
                  <c:v>22.30859375</c:v>
                </c:pt>
                <c:pt idx="26951">
                  <c:v>22.30859375</c:v>
                </c:pt>
                <c:pt idx="26952">
                  <c:v>22.30859375</c:v>
                </c:pt>
                <c:pt idx="26953">
                  <c:v>22.30859375</c:v>
                </c:pt>
                <c:pt idx="26954">
                  <c:v>22.30859375</c:v>
                </c:pt>
                <c:pt idx="26955">
                  <c:v>22.30859375</c:v>
                </c:pt>
                <c:pt idx="26956">
                  <c:v>22.30859375</c:v>
                </c:pt>
                <c:pt idx="26957">
                  <c:v>22.30859375</c:v>
                </c:pt>
                <c:pt idx="26958">
                  <c:v>22.30859375</c:v>
                </c:pt>
                <c:pt idx="26959">
                  <c:v>22.30859375</c:v>
                </c:pt>
                <c:pt idx="26960">
                  <c:v>22.30859375</c:v>
                </c:pt>
                <c:pt idx="26961">
                  <c:v>22.30859375</c:v>
                </c:pt>
                <c:pt idx="26962">
                  <c:v>22.30859375</c:v>
                </c:pt>
                <c:pt idx="26963">
                  <c:v>22.30859375</c:v>
                </c:pt>
                <c:pt idx="26964">
                  <c:v>22.30859375</c:v>
                </c:pt>
                <c:pt idx="26965">
                  <c:v>22.30859375</c:v>
                </c:pt>
                <c:pt idx="26966">
                  <c:v>22.30859375</c:v>
                </c:pt>
                <c:pt idx="26967">
                  <c:v>22.37109375</c:v>
                </c:pt>
                <c:pt idx="26968">
                  <c:v>22.37109375</c:v>
                </c:pt>
                <c:pt idx="26969">
                  <c:v>22.37109375</c:v>
                </c:pt>
                <c:pt idx="26970">
                  <c:v>22.37109375</c:v>
                </c:pt>
                <c:pt idx="26971">
                  <c:v>22.37109375</c:v>
                </c:pt>
                <c:pt idx="26972">
                  <c:v>22.37109375</c:v>
                </c:pt>
                <c:pt idx="26973">
                  <c:v>22.37109375</c:v>
                </c:pt>
                <c:pt idx="26974">
                  <c:v>22.37109375</c:v>
                </c:pt>
                <c:pt idx="26975">
                  <c:v>22.37109375</c:v>
                </c:pt>
                <c:pt idx="26976">
                  <c:v>22.37109375</c:v>
                </c:pt>
                <c:pt idx="26977">
                  <c:v>22.37109375</c:v>
                </c:pt>
                <c:pt idx="26978">
                  <c:v>22.37109375</c:v>
                </c:pt>
                <c:pt idx="26979">
                  <c:v>22.37109375</c:v>
                </c:pt>
                <c:pt idx="26980">
                  <c:v>22.37109375</c:v>
                </c:pt>
                <c:pt idx="26981">
                  <c:v>22.37109375</c:v>
                </c:pt>
                <c:pt idx="26982">
                  <c:v>22.37109375</c:v>
                </c:pt>
                <c:pt idx="26983">
                  <c:v>22.37109375</c:v>
                </c:pt>
                <c:pt idx="26984">
                  <c:v>22.37109375</c:v>
                </c:pt>
                <c:pt idx="26985">
                  <c:v>22.37109375</c:v>
                </c:pt>
                <c:pt idx="26986">
                  <c:v>22.37109375</c:v>
                </c:pt>
                <c:pt idx="26987">
                  <c:v>22.37109375</c:v>
                </c:pt>
                <c:pt idx="26988">
                  <c:v>22.37109375</c:v>
                </c:pt>
                <c:pt idx="26989">
                  <c:v>22.37109375</c:v>
                </c:pt>
                <c:pt idx="26990">
                  <c:v>22.37109375</c:v>
                </c:pt>
                <c:pt idx="26991">
                  <c:v>22.37109375</c:v>
                </c:pt>
                <c:pt idx="26992">
                  <c:v>22.37109375</c:v>
                </c:pt>
                <c:pt idx="26993">
                  <c:v>22.37109375</c:v>
                </c:pt>
                <c:pt idx="26994">
                  <c:v>22.37109375</c:v>
                </c:pt>
                <c:pt idx="26995">
                  <c:v>22.37109375</c:v>
                </c:pt>
                <c:pt idx="26996">
                  <c:v>22.37109375</c:v>
                </c:pt>
                <c:pt idx="26997">
                  <c:v>22.41015625</c:v>
                </c:pt>
                <c:pt idx="26998">
                  <c:v>22.41015625</c:v>
                </c:pt>
                <c:pt idx="26999">
                  <c:v>22.41015625</c:v>
                </c:pt>
                <c:pt idx="27000">
                  <c:v>22.41015625</c:v>
                </c:pt>
                <c:pt idx="27001">
                  <c:v>22.41015625</c:v>
                </c:pt>
                <c:pt idx="27002">
                  <c:v>22.41015625</c:v>
                </c:pt>
                <c:pt idx="27003">
                  <c:v>22.41015625</c:v>
                </c:pt>
                <c:pt idx="27004">
                  <c:v>22.41015625</c:v>
                </c:pt>
                <c:pt idx="27005">
                  <c:v>22.41015625</c:v>
                </c:pt>
                <c:pt idx="27006">
                  <c:v>22.41015625</c:v>
                </c:pt>
                <c:pt idx="27007">
                  <c:v>22.41015625</c:v>
                </c:pt>
                <c:pt idx="27008">
                  <c:v>22.41015625</c:v>
                </c:pt>
                <c:pt idx="27009">
                  <c:v>22.41015625</c:v>
                </c:pt>
                <c:pt idx="27010">
                  <c:v>22.41015625</c:v>
                </c:pt>
                <c:pt idx="27011">
                  <c:v>22.41015625</c:v>
                </c:pt>
                <c:pt idx="27012">
                  <c:v>22.41015625</c:v>
                </c:pt>
                <c:pt idx="27013">
                  <c:v>22.41015625</c:v>
                </c:pt>
                <c:pt idx="27014">
                  <c:v>22.41015625</c:v>
                </c:pt>
                <c:pt idx="27015">
                  <c:v>22.41015625</c:v>
                </c:pt>
                <c:pt idx="27016">
                  <c:v>22.41015625</c:v>
                </c:pt>
                <c:pt idx="27017">
                  <c:v>22.41015625</c:v>
                </c:pt>
                <c:pt idx="27018">
                  <c:v>22.41015625</c:v>
                </c:pt>
                <c:pt idx="27019">
                  <c:v>22.41015625</c:v>
                </c:pt>
                <c:pt idx="27020">
                  <c:v>22.41015625</c:v>
                </c:pt>
                <c:pt idx="27021">
                  <c:v>22.41015625</c:v>
                </c:pt>
                <c:pt idx="27022">
                  <c:v>22.41015625</c:v>
                </c:pt>
                <c:pt idx="27023">
                  <c:v>22.41015625</c:v>
                </c:pt>
                <c:pt idx="27024">
                  <c:v>22.41015625</c:v>
                </c:pt>
                <c:pt idx="27025">
                  <c:v>22.41015625</c:v>
                </c:pt>
                <c:pt idx="27026">
                  <c:v>22.41015625</c:v>
                </c:pt>
                <c:pt idx="27027">
                  <c:v>22.41015625</c:v>
                </c:pt>
                <c:pt idx="27028">
                  <c:v>22.41015625</c:v>
                </c:pt>
                <c:pt idx="27029">
                  <c:v>22.41015625</c:v>
                </c:pt>
                <c:pt idx="27030">
                  <c:v>22.41015625</c:v>
                </c:pt>
                <c:pt idx="27031">
                  <c:v>22.41015625</c:v>
                </c:pt>
                <c:pt idx="27032">
                  <c:v>22.41015625</c:v>
                </c:pt>
                <c:pt idx="27033">
                  <c:v>22.5859375</c:v>
                </c:pt>
                <c:pt idx="27034">
                  <c:v>22.5859375</c:v>
                </c:pt>
                <c:pt idx="27035">
                  <c:v>22.5859375</c:v>
                </c:pt>
                <c:pt idx="27036">
                  <c:v>22.5859375</c:v>
                </c:pt>
                <c:pt idx="27037">
                  <c:v>22.5859375</c:v>
                </c:pt>
                <c:pt idx="27038">
                  <c:v>22.5859375</c:v>
                </c:pt>
                <c:pt idx="27039">
                  <c:v>22.5859375</c:v>
                </c:pt>
                <c:pt idx="27040">
                  <c:v>22.5859375</c:v>
                </c:pt>
                <c:pt idx="27041">
                  <c:v>22.5859375</c:v>
                </c:pt>
                <c:pt idx="27042">
                  <c:v>22.5859375</c:v>
                </c:pt>
                <c:pt idx="27043">
                  <c:v>22.5859375</c:v>
                </c:pt>
                <c:pt idx="27044">
                  <c:v>22.5859375</c:v>
                </c:pt>
                <c:pt idx="27045">
                  <c:v>22.5859375</c:v>
                </c:pt>
                <c:pt idx="27046">
                  <c:v>22.5859375</c:v>
                </c:pt>
                <c:pt idx="27047">
                  <c:v>22.5859375</c:v>
                </c:pt>
                <c:pt idx="27048">
                  <c:v>22.5859375</c:v>
                </c:pt>
                <c:pt idx="27049">
                  <c:v>22.5859375</c:v>
                </c:pt>
                <c:pt idx="27050">
                  <c:v>22.5859375</c:v>
                </c:pt>
                <c:pt idx="27051">
                  <c:v>22.5859375</c:v>
                </c:pt>
                <c:pt idx="27052">
                  <c:v>22.5859375</c:v>
                </c:pt>
                <c:pt idx="27053">
                  <c:v>22.5859375</c:v>
                </c:pt>
                <c:pt idx="27054">
                  <c:v>22.5859375</c:v>
                </c:pt>
                <c:pt idx="27055">
                  <c:v>22.5859375</c:v>
                </c:pt>
                <c:pt idx="27056">
                  <c:v>22.5859375</c:v>
                </c:pt>
                <c:pt idx="27057">
                  <c:v>22.5859375</c:v>
                </c:pt>
                <c:pt idx="27058">
                  <c:v>22.5859375</c:v>
                </c:pt>
                <c:pt idx="27059">
                  <c:v>22.5859375</c:v>
                </c:pt>
                <c:pt idx="27060">
                  <c:v>22.5859375</c:v>
                </c:pt>
                <c:pt idx="27061">
                  <c:v>22.5859375</c:v>
                </c:pt>
                <c:pt idx="27062">
                  <c:v>22.5859375</c:v>
                </c:pt>
                <c:pt idx="27063">
                  <c:v>22.5859375</c:v>
                </c:pt>
                <c:pt idx="27064">
                  <c:v>22.5859375</c:v>
                </c:pt>
                <c:pt idx="27065">
                  <c:v>22.5859375</c:v>
                </c:pt>
                <c:pt idx="27066">
                  <c:v>22.8046875</c:v>
                </c:pt>
                <c:pt idx="27067">
                  <c:v>22.8046875</c:v>
                </c:pt>
                <c:pt idx="27068">
                  <c:v>22.8046875</c:v>
                </c:pt>
                <c:pt idx="27069">
                  <c:v>22.8046875</c:v>
                </c:pt>
                <c:pt idx="27070">
                  <c:v>22.8046875</c:v>
                </c:pt>
                <c:pt idx="27071">
                  <c:v>22.8046875</c:v>
                </c:pt>
                <c:pt idx="27072">
                  <c:v>22.8046875</c:v>
                </c:pt>
                <c:pt idx="27073">
                  <c:v>22.8046875</c:v>
                </c:pt>
                <c:pt idx="27074">
                  <c:v>22.8046875</c:v>
                </c:pt>
                <c:pt idx="27075">
                  <c:v>22.8046875</c:v>
                </c:pt>
                <c:pt idx="27076">
                  <c:v>22.8046875</c:v>
                </c:pt>
                <c:pt idx="27077">
                  <c:v>22.8046875</c:v>
                </c:pt>
                <c:pt idx="27078">
                  <c:v>22.8046875</c:v>
                </c:pt>
                <c:pt idx="27079">
                  <c:v>22.8046875</c:v>
                </c:pt>
                <c:pt idx="27080">
                  <c:v>22.8046875</c:v>
                </c:pt>
                <c:pt idx="27081">
                  <c:v>22.8046875</c:v>
                </c:pt>
                <c:pt idx="27082">
                  <c:v>22.8046875</c:v>
                </c:pt>
                <c:pt idx="27083">
                  <c:v>22.8046875</c:v>
                </c:pt>
                <c:pt idx="27084">
                  <c:v>22.8046875</c:v>
                </c:pt>
                <c:pt idx="27085">
                  <c:v>22.8046875</c:v>
                </c:pt>
                <c:pt idx="27086">
                  <c:v>22.8046875</c:v>
                </c:pt>
                <c:pt idx="27087">
                  <c:v>22.8046875</c:v>
                </c:pt>
                <c:pt idx="27088">
                  <c:v>22.8046875</c:v>
                </c:pt>
                <c:pt idx="27089">
                  <c:v>22.8046875</c:v>
                </c:pt>
                <c:pt idx="27090">
                  <c:v>22.8046875</c:v>
                </c:pt>
                <c:pt idx="27091">
                  <c:v>22.8046875</c:v>
                </c:pt>
                <c:pt idx="27092">
                  <c:v>22.8046875</c:v>
                </c:pt>
                <c:pt idx="27093">
                  <c:v>22.8046875</c:v>
                </c:pt>
                <c:pt idx="27094">
                  <c:v>22.8046875</c:v>
                </c:pt>
                <c:pt idx="27095">
                  <c:v>22.8046875</c:v>
                </c:pt>
                <c:pt idx="27096">
                  <c:v>22.8046875</c:v>
                </c:pt>
                <c:pt idx="27097">
                  <c:v>22.85546875</c:v>
                </c:pt>
                <c:pt idx="27098">
                  <c:v>22.85546875</c:v>
                </c:pt>
                <c:pt idx="27099">
                  <c:v>22.85546875</c:v>
                </c:pt>
                <c:pt idx="27100">
                  <c:v>22.85546875</c:v>
                </c:pt>
                <c:pt idx="27101">
                  <c:v>22.85546875</c:v>
                </c:pt>
                <c:pt idx="27102">
                  <c:v>22.85546875</c:v>
                </c:pt>
                <c:pt idx="27103">
                  <c:v>22.85546875</c:v>
                </c:pt>
                <c:pt idx="27104">
                  <c:v>22.85546875</c:v>
                </c:pt>
                <c:pt idx="27105">
                  <c:v>22.85546875</c:v>
                </c:pt>
                <c:pt idx="27106">
                  <c:v>22.85546875</c:v>
                </c:pt>
                <c:pt idx="27107">
                  <c:v>22.85546875</c:v>
                </c:pt>
                <c:pt idx="27108">
                  <c:v>22.85546875</c:v>
                </c:pt>
                <c:pt idx="27109">
                  <c:v>22.85546875</c:v>
                </c:pt>
                <c:pt idx="27110">
                  <c:v>22.85546875</c:v>
                </c:pt>
                <c:pt idx="27111">
                  <c:v>22.85546875</c:v>
                </c:pt>
                <c:pt idx="27112">
                  <c:v>22.85546875</c:v>
                </c:pt>
                <c:pt idx="27113">
                  <c:v>22.85546875</c:v>
                </c:pt>
                <c:pt idx="27114">
                  <c:v>22.85546875</c:v>
                </c:pt>
                <c:pt idx="27115">
                  <c:v>22.85546875</c:v>
                </c:pt>
                <c:pt idx="27116">
                  <c:v>22.85546875</c:v>
                </c:pt>
                <c:pt idx="27117">
                  <c:v>22.85546875</c:v>
                </c:pt>
                <c:pt idx="27118">
                  <c:v>22.85546875</c:v>
                </c:pt>
                <c:pt idx="27119">
                  <c:v>22.85546875</c:v>
                </c:pt>
                <c:pt idx="27120">
                  <c:v>22.85546875</c:v>
                </c:pt>
                <c:pt idx="27121">
                  <c:v>22.85546875</c:v>
                </c:pt>
                <c:pt idx="27122">
                  <c:v>22.85546875</c:v>
                </c:pt>
                <c:pt idx="27123">
                  <c:v>22.85546875</c:v>
                </c:pt>
                <c:pt idx="27124">
                  <c:v>22.85546875</c:v>
                </c:pt>
                <c:pt idx="27125">
                  <c:v>22.86328125</c:v>
                </c:pt>
                <c:pt idx="27126">
                  <c:v>22.86328125</c:v>
                </c:pt>
                <c:pt idx="27127">
                  <c:v>22.86328125</c:v>
                </c:pt>
                <c:pt idx="27128">
                  <c:v>22.86328125</c:v>
                </c:pt>
                <c:pt idx="27129">
                  <c:v>22.86328125</c:v>
                </c:pt>
                <c:pt idx="27130">
                  <c:v>22.86328125</c:v>
                </c:pt>
                <c:pt idx="27131">
                  <c:v>22.86328125</c:v>
                </c:pt>
                <c:pt idx="27132">
                  <c:v>22.86328125</c:v>
                </c:pt>
                <c:pt idx="27133">
                  <c:v>22.86328125</c:v>
                </c:pt>
                <c:pt idx="27134">
                  <c:v>22.86328125</c:v>
                </c:pt>
                <c:pt idx="27135">
                  <c:v>22.86328125</c:v>
                </c:pt>
                <c:pt idx="27136">
                  <c:v>22.86328125</c:v>
                </c:pt>
                <c:pt idx="27137">
                  <c:v>22.86328125</c:v>
                </c:pt>
                <c:pt idx="27138">
                  <c:v>22.86328125</c:v>
                </c:pt>
                <c:pt idx="27139">
                  <c:v>22.86328125</c:v>
                </c:pt>
                <c:pt idx="27140">
                  <c:v>22.86328125</c:v>
                </c:pt>
                <c:pt idx="27141">
                  <c:v>22.86328125</c:v>
                </c:pt>
                <c:pt idx="27142">
                  <c:v>22.86328125</c:v>
                </c:pt>
                <c:pt idx="27143">
                  <c:v>22.86328125</c:v>
                </c:pt>
                <c:pt idx="27144">
                  <c:v>22.86328125</c:v>
                </c:pt>
                <c:pt idx="27145">
                  <c:v>22.86328125</c:v>
                </c:pt>
                <c:pt idx="27146">
                  <c:v>22.86328125</c:v>
                </c:pt>
                <c:pt idx="27147">
                  <c:v>22.86328125</c:v>
                </c:pt>
                <c:pt idx="27148">
                  <c:v>23.23828125</c:v>
                </c:pt>
                <c:pt idx="27149">
                  <c:v>23.23828125</c:v>
                </c:pt>
                <c:pt idx="27150">
                  <c:v>23.23828125</c:v>
                </c:pt>
                <c:pt idx="27151">
                  <c:v>23.23828125</c:v>
                </c:pt>
                <c:pt idx="27152">
                  <c:v>23.23828125</c:v>
                </c:pt>
                <c:pt idx="27153">
                  <c:v>23.23828125</c:v>
                </c:pt>
                <c:pt idx="27154">
                  <c:v>23.23828125</c:v>
                </c:pt>
                <c:pt idx="27155">
                  <c:v>23.23828125</c:v>
                </c:pt>
                <c:pt idx="27156">
                  <c:v>23.23828125</c:v>
                </c:pt>
                <c:pt idx="27157">
                  <c:v>23.23828125</c:v>
                </c:pt>
                <c:pt idx="27158">
                  <c:v>23.23828125</c:v>
                </c:pt>
                <c:pt idx="27159">
                  <c:v>23.23828125</c:v>
                </c:pt>
                <c:pt idx="27160">
                  <c:v>23.23828125</c:v>
                </c:pt>
                <c:pt idx="27161">
                  <c:v>23.23828125</c:v>
                </c:pt>
                <c:pt idx="27162">
                  <c:v>23.23828125</c:v>
                </c:pt>
                <c:pt idx="27163">
                  <c:v>23.23828125</c:v>
                </c:pt>
                <c:pt idx="27164">
                  <c:v>23.23828125</c:v>
                </c:pt>
                <c:pt idx="27165">
                  <c:v>23.23828125</c:v>
                </c:pt>
                <c:pt idx="27166">
                  <c:v>23.23828125</c:v>
                </c:pt>
                <c:pt idx="27167">
                  <c:v>23.23828125</c:v>
                </c:pt>
                <c:pt idx="27168">
                  <c:v>23.23828125</c:v>
                </c:pt>
                <c:pt idx="27169">
                  <c:v>23.23828125</c:v>
                </c:pt>
                <c:pt idx="27170">
                  <c:v>23.23828125</c:v>
                </c:pt>
                <c:pt idx="27171">
                  <c:v>23.23828125</c:v>
                </c:pt>
                <c:pt idx="27172">
                  <c:v>23.23828125</c:v>
                </c:pt>
                <c:pt idx="27173">
                  <c:v>23.23828125</c:v>
                </c:pt>
                <c:pt idx="27174">
                  <c:v>23.23828125</c:v>
                </c:pt>
                <c:pt idx="27175">
                  <c:v>23.30859375</c:v>
                </c:pt>
                <c:pt idx="27176">
                  <c:v>23.30859375</c:v>
                </c:pt>
                <c:pt idx="27177">
                  <c:v>23.30859375</c:v>
                </c:pt>
                <c:pt idx="27178">
                  <c:v>23.30859375</c:v>
                </c:pt>
                <c:pt idx="27179">
                  <c:v>23.30859375</c:v>
                </c:pt>
                <c:pt idx="27180">
                  <c:v>23.30859375</c:v>
                </c:pt>
                <c:pt idx="27181">
                  <c:v>23.30859375</c:v>
                </c:pt>
                <c:pt idx="27182">
                  <c:v>23.30859375</c:v>
                </c:pt>
                <c:pt idx="27183">
                  <c:v>23.30859375</c:v>
                </c:pt>
                <c:pt idx="27184">
                  <c:v>23.30859375</c:v>
                </c:pt>
                <c:pt idx="27185">
                  <c:v>23.30859375</c:v>
                </c:pt>
                <c:pt idx="27186">
                  <c:v>23.30859375</c:v>
                </c:pt>
                <c:pt idx="27187">
                  <c:v>23.30859375</c:v>
                </c:pt>
                <c:pt idx="27188">
                  <c:v>23.30859375</c:v>
                </c:pt>
                <c:pt idx="27189">
                  <c:v>23.30859375</c:v>
                </c:pt>
                <c:pt idx="27190">
                  <c:v>23.30859375</c:v>
                </c:pt>
                <c:pt idx="27191">
                  <c:v>23.30859375</c:v>
                </c:pt>
                <c:pt idx="27192">
                  <c:v>23.30859375</c:v>
                </c:pt>
                <c:pt idx="27193">
                  <c:v>23.30859375</c:v>
                </c:pt>
                <c:pt idx="27194">
                  <c:v>23.30859375</c:v>
                </c:pt>
                <c:pt idx="27195">
                  <c:v>23.30859375</c:v>
                </c:pt>
                <c:pt idx="27196">
                  <c:v>23.30859375</c:v>
                </c:pt>
                <c:pt idx="27197">
                  <c:v>23.30859375</c:v>
                </c:pt>
                <c:pt idx="27198">
                  <c:v>23.30859375</c:v>
                </c:pt>
                <c:pt idx="27199">
                  <c:v>23.30859375</c:v>
                </c:pt>
                <c:pt idx="27200">
                  <c:v>23.30859375</c:v>
                </c:pt>
                <c:pt idx="27201">
                  <c:v>23.30859375</c:v>
                </c:pt>
                <c:pt idx="27202">
                  <c:v>23.30859375</c:v>
                </c:pt>
                <c:pt idx="27203">
                  <c:v>23.30859375</c:v>
                </c:pt>
                <c:pt idx="27204">
                  <c:v>23.30859375</c:v>
                </c:pt>
                <c:pt idx="27205">
                  <c:v>23.30859375</c:v>
                </c:pt>
                <c:pt idx="27206">
                  <c:v>23.30859375</c:v>
                </c:pt>
                <c:pt idx="27207">
                  <c:v>23.30859375</c:v>
                </c:pt>
                <c:pt idx="27208">
                  <c:v>23.30859375</c:v>
                </c:pt>
                <c:pt idx="27209">
                  <c:v>23.30859375</c:v>
                </c:pt>
                <c:pt idx="27210">
                  <c:v>23.30859375</c:v>
                </c:pt>
                <c:pt idx="27211">
                  <c:v>23.30859375</c:v>
                </c:pt>
                <c:pt idx="27212">
                  <c:v>23.37109375</c:v>
                </c:pt>
                <c:pt idx="27213">
                  <c:v>23.37109375</c:v>
                </c:pt>
                <c:pt idx="27214">
                  <c:v>23.37109375</c:v>
                </c:pt>
                <c:pt idx="27215">
                  <c:v>23.37109375</c:v>
                </c:pt>
                <c:pt idx="27216">
                  <c:v>23.37109375</c:v>
                </c:pt>
                <c:pt idx="27217">
                  <c:v>23.37109375</c:v>
                </c:pt>
                <c:pt idx="27218">
                  <c:v>23.37109375</c:v>
                </c:pt>
                <c:pt idx="27219">
                  <c:v>23.37109375</c:v>
                </c:pt>
                <c:pt idx="27220">
                  <c:v>23.37109375</c:v>
                </c:pt>
                <c:pt idx="27221">
                  <c:v>23.37109375</c:v>
                </c:pt>
                <c:pt idx="27222">
                  <c:v>23.37109375</c:v>
                </c:pt>
                <c:pt idx="27223">
                  <c:v>23.37109375</c:v>
                </c:pt>
                <c:pt idx="27224">
                  <c:v>23.37109375</c:v>
                </c:pt>
                <c:pt idx="27225">
                  <c:v>23.37109375</c:v>
                </c:pt>
                <c:pt idx="27226">
                  <c:v>23.37109375</c:v>
                </c:pt>
                <c:pt idx="27227">
                  <c:v>23.37109375</c:v>
                </c:pt>
                <c:pt idx="27228">
                  <c:v>23.37109375</c:v>
                </c:pt>
                <c:pt idx="27229">
                  <c:v>23.37109375</c:v>
                </c:pt>
                <c:pt idx="27230">
                  <c:v>23.37109375</c:v>
                </c:pt>
                <c:pt idx="27231">
                  <c:v>23.37109375</c:v>
                </c:pt>
                <c:pt idx="27232">
                  <c:v>23.37109375</c:v>
                </c:pt>
                <c:pt idx="27233">
                  <c:v>23.37109375</c:v>
                </c:pt>
                <c:pt idx="27234">
                  <c:v>23.37109375</c:v>
                </c:pt>
                <c:pt idx="27235">
                  <c:v>23.37109375</c:v>
                </c:pt>
                <c:pt idx="27236">
                  <c:v>23.37109375</c:v>
                </c:pt>
                <c:pt idx="27237">
                  <c:v>23.37109375</c:v>
                </c:pt>
                <c:pt idx="27238">
                  <c:v>23.41015625</c:v>
                </c:pt>
                <c:pt idx="27239">
                  <c:v>23.41015625</c:v>
                </c:pt>
                <c:pt idx="27240">
                  <c:v>23.41015625</c:v>
                </c:pt>
                <c:pt idx="27241">
                  <c:v>23.41015625</c:v>
                </c:pt>
                <c:pt idx="27242">
                  <c:v>23.41015625</c:v>
                </c:pt>
                <c:pt idx="27243">
                  <c:v>23.41015625</c:v>
                </c:pt>
                <c:pt idx="27244">
                  <c:v>23.41015625</c:v>
                </c:pt>
                <c:pt idx="27245">
                  <c:v>23.41015625</c:v>
                </c:pt>
                <c:pt idx="27246">
                  <c:v>23.41015625</c:v>
                </c:pt>
                <c:pt idx="27247">
                  <c:v>23.41015625</c:v>
                </c:pt>
                <c:pt idx="27248">
                  <c:v>23.41015625</c:v>
                </c:pt>
                <c:pt idx="27249">
                  <c:v>23.41015625</c:v>
                </c:pt>
                <c:pt idx="27250">
                  <c:v>23.41015625</c:v>
                </c:pt>
                <c:pt idx="27251">
                  <c:v>23.41015625</c:v>
                </c:pt>
                <c:pt idx="27252">
                  <c:v>23.41015625</c:v>
                </c:pt>
                <c:pt idx="27253">
                  <c:v>23.41015625</c:v>
                </c:pt>
                <c:pt idx="27254">
                  <c:v>23.41015625</c:v>
                </c:pt>
                <c:pt idx="27255">
                  <c:v>23.41015625</c:v>
                </c:pt>
                <c:pt idx="27256">
                  <c:v>23.41015625</c:v>
                </c:pt>
                <c:pt idx="27257">
                  <c:v>23.41015625</c:v>
                </c:pt>
                <c:pt idx="27258">
                  <c:v>23.41015625</c:v>
                </c:pt>
                <c:pt idx="27259">
                  <c:v>23.41015625</c:v>
                </c:pt>
                <c:pt idx="27260">
                  <c:v>23.41015625</c:v>
                </c:pt>
                <c:pt idx="27261">
                  <c:v>23.41015625</c:v>
                </c:pt>
                <c:pt idx="27262">
                  <c:v>23.41015625</c:v>
                </c:pt>
                <c:pt idx="27263">
                  <c:v>23.41015625</c:v>
                </c:pt>
                <c:pt idx="27264">
                  <c:v>23.41015625</c:v>
                </c:pt>
                <c:pt idx="27265">
                  <c:v>23.41015625</c:v>
                </c:pt>
                <c:pt idx="27266">
                  <c:v>23.41015625</c:v>
                </c:pt>
                <c:pt idx="27267">
                  <c:v>23.41015625</c:v>
                </c:pt>
                <c:pt idx="27268">
                  <c:v>23.41015625</c:v>
                </c:pt>
                <c:pt idx="27269">
                  <c:v>23.5859375</c:v>
                </c:pt>
                <c:pt idx="27270">
                  <c:v>23.5859375</c:v>
                </c:pt>
                <c:pt idx="27271">
                  <c:v>23.5859375</c:v>
                </c:pt>
                <c:pt idx="27272">
                  <c:v>23.5859375</c:v>
                </c:pt>
                <c:pt idx="27273">
                  <c:v>23.5859375</c:v>
                </c:pt>
                <c:pt idx="27274">
                  <c:v>23.5859375</c:v>
                </c:pt>
                <c:pt idx="27275">
                  <c:v>23.5859375</c:v>
                </c:pt>
                <c:pt idx="27276">
                  <c:v>23.5859375</c:v>
                </c:pt>
                <c:pt idx="27277">
                  <c:v>23.5859375</c:v>
                </c:pt>
                <c:pt idx="27278">
                  <c:v>23.5859375</c:v>
                </c:pt>
                <c:pt idx="27279">
                  <c:v>23.5859375</c:v>
                </c:pt>
                <c:pt idx="27280">
                  <c:v>23.5859375</c:v>
                </c:pt>
                <c:pt idx="27281">
                  <c:v>23.5859375</c:v>
                </c:pt>
                <c:pt idx="27282">
                  <c:v>23.5859375</c:v>
                </c:pt>
                <c:pt idx="27283">
                  <c:v>23.8046875</c:v>
                </c:pt>
                <c:pt idx="27284">
                  <c:v>23.8046875</c:v>
                </c:pt>
                <c:pt idx="27285">
                  <c:v>23.8046875</c:v>
                </c:pt>
                <c:pt idx="27286">
                  <c:v>23.8046875</c:v>
                </c:pt>
                <c:pt idx="27287">
                  <c:v>23.8046875</c:v>
                </c:pt>
                <c:pt idx="27288">
                  <c:v>23.8046875</c:v>
                </c:pt>
                <c:pt idx="27289">
                  <c:v>23.8046875</c:v>
                </c:pt>
                <c:pt idx="27290">
                  <c:v>23.8046875</c:v>
                </c:pt>
                <c:pt idx="27291">
                  <c:v>23.8046875</c:v>
                </c:pt>
                <c:pt idx="27292">
                  <c:v>23.8046875</c:v>
                </c:pt>
                <c:pt idx="27293">
                  <c:v>23.8046875</c:v>
                </c:pt>
                <c:pt idx="27294">
                  <c:v>23.8046875</c:v>
                </c:pt>
                <c:pt idx="27295">
                  <c:v>23.8046875</c:v>
                </c:pt>
                <c:pt idx="27296">
                  <c:v>23.8046875</c:v>
                </c:pt>
                <c:pt idx="27297">
                  <c:v>23.8046875</c:v>
                </c:pt>
                <c:pt idx="27298">
                  <c:v>23.8046875</c:v>
                </c:pt>
                <c:pt idx="27299">
                  <c:v>23.8046875</c:v>
                </c:pt>
                <c:pt idx="27300">
                  <c:v>23.8046875</c:v>
                </c:pt>
                <c:pt idx="27301">
                  <c:v>23.8046875</c:v>
                </c:pt>
                <c:pt idx="27302">
                  <c:v>23.8046875</c:v>
                </c:pt>
                <c:pt idx="27303">
                  <c:v>23.8046875</c:v>
                </c:pt>
                <c:pt idx="27304">
                  <c:v>23.8046875</c:v>
                </c:pt>
                <c:pt idx="27305">
                  <c:v>23.8046875</c:v>
                </c:pt>
                <c:pt idx="27306">
                  <c:v>23.8046875</c:v>
                </c:pt>
                <c:pt idx="27307">
                  <c:v>23.8046875</c:v>
                </c:pt>
                <c:pt idx="27308">
                  <c:v>23.8046875</c:v>
                </c:pt>
                <c:pt idx="27309">
                  <c:v>23.8046875</c:v>
                </c:pt>
                <c:pt idx="27310">
                  <c:v>23.8046875</c:v>
                </c:pt>
                <c:pt idx="27311">
                  <c:v>23.8046875</c:v>
                </c:pt>
                <c:pt idx="27312">
                  <c:v>23.85546875</c:v>
                </c:pt>
                <c:pt idx="27313">
                  <c:v>23.85546875</c:v>
                </c:pt>
                <c:pt idx="27314">
                  <c:v>23.85546875</c:v>
                </c:pt>
                <c:pt idx="27315">
                  <c:v>23.85546875</c:v>
                </c:pt>
                <c:pt idx="27316">
                  <c:v>23.85546875</c:v>
                </c:pt>
                <c:pt idx="27317">
                  <c:v>23.85546875</c:v>
                </c:pt>
                <c:pt idx="27318">
                  <c:v>23.85546875</c:v>
                </c:pt>
                <c:pt idx="27319">
                  <c:v>23.85546875</c:v>
                </c:pt>
                <c:pt idx="27320">
                  <c:v>23.85546875</c:v>
                </c:pt>
                <c:pt idx="27321">
                  <c:v>23.85546875</c:v>
                </c:pt>
                <c:pt idx="27322">
                  <c:v>23.85546875</c:v>
                </c:pt>
                <c:pt idx="27323">
                  <c:v>23.85546875</c:v>
                </c:pt>
                <c:pt idx="27324">
                  <c:v>23.85546875</c:v>
                </c:pt>
                <c:pt idx="27325">
                  <c:v>23.85546875</c:v>
                </c:pt>
                <c:pt idx="27326">
                  <c:v>23.85546875</c:v>
                </c:pt>
                <c:pt idx="27327">
                  <c:v>23.85546875</c:v>
                </c:pt>
                <c:pt idx="27328">
                  <c:v>23.85546875</c:v>
                </c:pt>
                <c:pt idx="27329">
                  <c:v>23.85546875</c:v>
                </c:pt>
                <c:pt idx="27330">
                  <c:v>23.85546875</c:v>
                </c:pt>
                <c:pt idx="27331">
                  <c:v>23.85546875</c:v>
                </c:pt>
                <c:pt idx="27332">
                  <c:v>23.85546875</c:v>
                </c:pt>
                <c:pt idx="27333">
                  <c:v>23.85546875</c:v>
                </c:pt>
                <c:pt idx="27334">
                  <c:v>23.85546875</c:v>
                </c:pt>
                <c:pt idx="27335">
                  <c:v>23.85546875</c:v>
                </c:pt>
                <c:pt idx="27336">
                  <c:v>23.86328125</c:v>
                </c:pt>
                <c:pt idx="27337">
                  <c:v>23.86328125</c:v>
                </c:pt>
                <c:pt idx="27338">
                  <c:v>23.86328125</c:v>
                </c:pt>
                <c:pt idx="27339">
                  <c:v>23.86328125</c:v>
                </c:pt>
                <c:pt idx="27340">
                  <c:v>23.86328125</c:v>
                </c:pt>
                <c:pt idx="27341">
                  <c:v>23.86328125</c:v>
                </c:pt>
                <c:pt idx="27342">
                  <c:v>23.86328125</c:v>
                </c:pt>
                <c:pt idx="27343">
                  <c:v>23.86328125</c:v>
                </c:pt>
                <c:pt idx="27344">
                  <c:v>23.86328125</c:v>
                </c:pt>
                <c:pt idx="27345">
                  <c:v>23.86328125</c:v>
                </c:pt>
                <c:pt idx="27346">
                  <c:v>23.86328125</c:v>
                </c:pt>
                <c:pt idx="27347">
                  <c:v>23.86328125</c:v>
                </c:pt>
                <c:pt idx="27348">
                  <c:v>23.86328125</c:v>
                </c:pt>
                <c:pt idx="27349">
                  <c:v>23.86328125</c:v>
                </c:pt>
                <c:pt idx="27350">
                  <c:v>23.86328125</c:v>
                </c:pt>
                <c:pt idx="27351">
                  <c:v>23.86328125</c:v>
                </c:pt>
                <c:pt idx="27352">
                  <c:v>23.86328125</c:v>
                </c:pt>
                <c:pt idx="27353">
                  <c:v>23.86328125</c:v>
                </c:pt>
                <c:pt idx="27354">
                  <c:v>23.86328125</c:v>
                </c:pt>
                <c:pt idx="27355">
                  <c:v>23.86328125</c:v>
                </c:pt>
                <c:pt idx="27356">
                  <c:v>23.86328125</c:v>
                </c:pt>
                <c:pt idx="27357">
                  <c:v>23.86328125</c:v>
                </c:pt>
                <c:pt idx="27358">
                  <c:v>23.86328125</c:v>
                </c:pt>
                <c:pt idx="27359">
                  <c:v>23.86328125</c:v>
                </c:pt>
                <c:pt idx="27360">
                  <c:v>23.86328125</c:v>
                </c:pt>
                <c:pt idx="27361">
                  <c:v>23.86328125</c:v>
                </c:pt>
                <c:pt idx="27362">
                  <c:v>23.86328125</c:v>
                </c:pt>
                <c:pt idx="27363">
                  <c:v>23.86328125</c:v>
                </c:pt>
                <c:pt idx="27364">
                  <c:v>23.86328125</c:v>
                </c:pt>
                <c:pt idx="27365">
                  <c:v>23.86328125</c:v>
                </c:pt>
                <c:pt idx="27366">
                  <c:v>23.86328125</c:v>
                </c:pt>
                <c:pt idx="27367">
                  <c:v>23.86328125</c:v>
                </c:pt>
                <c:pt idx="27368">
                  <c:v>23.86328125</c:v>
                </c:pt>
                <c:pt idx="27369">
                  <c:v>24.23828125</c:v>
                </c:pt>
                <c:pt idx="27370">
                  <c:v>24.23828125</c:v>
                </c:pt>
                <c:pt idx="27371">
                  <c:v>24.23828125</c:v>
                </c:pt>
                <c:pt idx="27372">
                  <c:v>24.23828125</c:v>
                </c:pt>
                <c:pt idx="27373">
                  <c:v>24.23828125</c:v>
                </c:pt>
                <c:pt idx="27374">
                  <c:v>24.23828125</c:v>
                </c:pt>
                <c:pt idx="27375">
                  <c:v>24.23828125</c:v>
                </c:pt>
                <c:pt idx="27376">
                  <c:v>24.23828125</c:v>
                </c:pt>
                <c:pt idx="27377">
                  <c:v>24.23828125</c:v>
                </c:pt>
                <c:pt idx="27378">
                  <c:v>24.23828125</c:v>
                </c:pt>
                <c:pt idx="27379">
                  <c:v>24.23828125</c:v>
                </c:pt>
                <c:pt idx="27380">
                  <c:v>24.23828125</c:v>
                </c:pt>
                <c:pt idx="27381">
                  <c:v>24.23828125</c:v>
                </c:pt>
                <c:pt idx="27382">
                  <c:v>24.23828125</c:v>
                </c:pt>
                <c:pt idx="27383">
                  <c:v>24.23828125</c:v>
                </c:pt>
                <c:pt idx="27384">
                  <c:v>24.23828125</c:v>
                </c:pt>
                <c:pt idx="27385">
                  <c:v>24.23828125</c:v>
                </c:pt>
                <c:pt idx="27386">
                  <c:v>24.23828125</c:v>
                </c:pt>
                <c:pt idx="27387">
                  <c:v>24.23828125</c:v>
                </c:pt>
                <c:pt idx="27388">
                  <c:v>24.23828125</c:v>
                </c:pt>
                <c:pt idx="27389">
                  <c:v>24.30859375</c:v>
                </c:pt>
                <c:pt idx="27390">
                  <c:v>24.30859375</c:v>
                </c:pt>
                <c:pt idx="27391">
                  <c:v>24.30859375</c:v>
                </c:pt>
                <c:pt idx="27392">
                  <c:v>24.30859375</c:v>
                </c:pt>
                <c:pt idx="27393">
                  <c:v>24.30859375</c:v>
                </c:pt>
                <c:pt idx="27394">
                  <c:v>24.30859375</c:v>
                </c:pt>
                <c:pt idx="27395">
                  <c:v>24.30859375</c:v>
                </c:pt>
                <c:pt idx="27396">
                  <c:v>24.30859375</c:v>
                </c:pt>
                <c:pt idx="27397">
                  <c:v>24.30859375</c:v>
                </c:pt>
                <c:pt idx="27398">
                  <c:v>24.30859375</c:v>
                </c:pt>
                <c:pt idx="27399">
                  <c:v>24.30859375</c:v>
                </c:pt>
                <c:pt idx="27400">
                  <c:v>24.30859375</c:v>
                </c:pt>
                <c:pt idx="27401">
                  <c:v>24.30859375</c:v>
                </c:pt>
                <c:pt idx="27402">
                  <c:v>24.30859375</c:v>
                </c:pt>
                <c:pt idx="27403">
                  <c:v>24.30859375</c:v>
                </c:pt>
                <c:pt idx="27404">
                  <c:v>24.30859375</c:v>
                </c:pt>
                <c:pt idx="27405">
                  <c:v>24.30859375</c:v>
                </c:pt>
                <c:pt idx="27406">
                  <c:v>24.30859375</c:v>
                </c:pt>
                <c:pt idx="27407">
                  <c:v>24.30859375</c:v>
                </c:pt>
                <c:pt idx="27408">
                  <c:v>24.30859375</c:v>
                </c:pt>
                <c:pt idx="27409">
                  <c:v>24.30859375</c:v>
                </c:pt>
                <c:pt idx="27410">
                  <c:v>24.30859375</c:v>
                </c:pt>
                <c:pt idx="27411">
                  <c:v>24.30859375</c:v>
                </c:pt>
                <c:pt idx="27412">
                  <c:v>24.30859375</c:v>
                </c:pt>
                <c:pt idx="27413">
                  <c:v>24.30859375</c:v>
                </c:pt>
                <c:pt idx="27414">
                  <c:v>24.30859375</c:v>
                </c:pt>
                <c:pt idx="27415">
                  <c:v>24.30859375</c:v>
                </c:pt>
                <c:pt idx="27416">
                  <c:v>24.30859375</c:v>
                </c:pt>
                <c:pt idx="27417">
                  <c:v>24.37109375</c:v>
                </c:pt>
                <c:pt idx="27418">
                  <c:v>24.37109375</c:v>
                </c:pt>
                <c:pt idx="27419">
                  <c:v>24.37109375</c:v>
                </c:pt>
                <c:pt idx="27420">
                  <c:v>24.37109375</c:v>
                </c:pt>
                <c:pt idx="27421">
                  <c:v>24.37109375</c:v>
                </c:pt>
                <c:pt idx="27422">
                  <c:v>24.37109375</c:v>
                </c:pt>
                <c:pt idx="27423">
                  <c:v>24.37109375</c:v>
                </c:pt>
                <c:pt idx="27424">
                  <c:v>24.37109375</c:v>
                </c:pt>
                <c:pt idx="27425">
                  <c:v>24.37109375</c:v>
                </c:pt>
                <c:pt idx="27426">
                  <c:v>24.37109375</c:v>
                </c:pt>
                <c:pt idx="27427">
                  <c:v>24.37109375</c:v>
                </c:pt>
                <c:pt idx="27428">
                  <c:v>24.37109375</c:v>
                </c:pt>
                <c:pt idx="27429">
                  <c:v>24.37109375</c:v>
                </c:pt>
                <c:pt idx="27430">
                  <c:v>24.37109375</c:v>
                </c:pt>
                <c:pt idx="27431">
                  <c:v>24.37109375</c:v>
                </c:pt>
                <c:pt idx="27432">
                  <c:v>24.37109375</c:v>
                </c:pt>
                <c:pt idx="27433">
                  <c:v>24.37109375</c:v>
                </c:pt>
                <c:pt idx="27434">
                  <c:v>24.37109375</c:v>
                </c:pt>
                <c:pt idx="27435">
                  <c:v>24.37109375</c:v>
                </c:pt>
                <c:pt idx="27436">
                  <c:v>24.37109375</c:v>
                </c:pt>
                <c:pt idx="27437">
                  <c:v>24.37109375</c:v>
                </c:pt>
                <c:pt idx="27438">
                  <c:v>24.37109375</c:v>
                </c:pt>
                <c:pt idx="27439">
                  <c:v>24.37109375</c:v>
                </c:pt>
                <c:pt idx="27440">
                  <c:v>24.37109375</c:v>
                </c:pt>
                <c:pt idx="27441">
                  <c:v>24.41015625</c:v>
                </c:pt>
                <c:pt idx="27442">
                  <c:v>24.41015625</c:v>
                </c:pt>
                <c:pt idx="27443">
                  <c:v>24.41015625</c:v>
                </c:pt>
                <c:pt idx="27444">
                  <c:v>24.41015625</c:v>
                </c:pt>
                <c:pt idx="27445">
                  <c:v>24.41015625</c:v>
                </c:pt>
                <c:pt idx="27446">
                  <c:v>24.41015625</c:v>
                </c:pt>
                <c:pt idx="27447">
                  <c:v>24.41015625</c:v>
                </c:pt>
                <c:pt idx="27448">
                  <c:v>24.41015625</c:v>
                </c:pt>
                <c:pt idx="27449">
                  <c:v>24.41015625</c:v>
                </c:pt>
                <c:pt idx="27450">
                  <c:v>24.41015625</c:v>
                </c:pt>
                <c:pt idx="27451">
                  <c:v>24.41015625</c:v>
                </c:pt>
                <c:pt idx="27452">
                  <c:v>24.41015625</c:v>
                </c:pt>
                <c:pt idx="27453">
                  <c:v>24.41015625</c:v>
                </c:pt>
                <c:pt idx="27454">
                  <c:v>24.41015625</c:v>
                </c:pt>
                <c:pt idx="27455">
                  <c:v>24.41015625</c:v>
                </c:pt>
                <c:pt idx="27456">
                  <c:v>24.41015625</c:v>
                </c:pt>
                <c:pt idx="27457">
                  <c:v>24.41015625</c:v>
                </c:pt>
                <c:pt idx="27458">
                  <c:v>24.41015625</c:v>
                </c:pt>
                <c:pt idx="27459">
                  <c:v>24.41015625</c:v>
                </c:pt>
                <c:pt idx="27460">
                  <c:v>24.41015625</c:v>
                </c:pt>
                <c:pt idx="27461">
                  <c:v>24.41015625</c:v>
                </c:pt>
                <c:pt idx="27462">
                  <c:v>24.41015625</c:v>
                </c:pt>
                <c:pt idx="27463">
                  <c:v>24.41015625</c:v>
                </c:pt>
                <c:pt idx="27464">
                  <c:v>24.41015625</c:v>
                </c:pt>
                <c:pt idx="27465">
                  <c:v>24.41015625</c:v>
                </c:pt>
                <c:pt idx="27466">
                  <c:v>24.41015625</c:v>
                </c:pt>
                <c:pt idx="27467">
                  <c:v>24.41015625</c:v>
                </c:pt>
                <c:pt idx="27468">
                  <c:v>24.41015625</c:v>
                </c:pt>
                <c:pt idx="27469">
                  <c:v>24.41015625</c:v>
                </c:pt>
                <c:pt idx="27470">
                  <c:v>24.41015625</c:v>
                </c:pt>
                <c:pt idx="27471">
                  <c:v>24.41015625</c:v>
                </c:pt>
                <c:pt idx="27472">
                  <c:v>24.41015625</c:v>
                </c:pt>
                <c:pt idx="27473">
                  <c:v>24.5859375</c:v>
                </c:pt>
                <c:pt idx="27474">
                  <c:v>24.5859375</c:v>
                </c:pt>
                <c:pt idx="27475">
                  <c:v>24.5859375</c:v>
                </c:pt>
                <c:pt idx="27476">
                  <c:v>24.5859375</c:v>
                </c:pt>
                <c:pt idx="27477">
                  <c:v>24.5859375</c:v>
                </c:pt>
                <c:pt idx="27478">
                  <c:v>24.5859375</c:v>
                </c:pt>
                <c:pt idx="27479">
                  <c:v>24.5859375</c:v>
                </c:pt>
                <c:pt idx="27480">
                  <c:v>24.5859375</c:v>
                </c:pt>
                <c:pt idx="27481">
                  <c:v>24.5859375</c:v>
                </c:pt>
                <c:pt idx="27482">
                  <c:v>24.5859375</c:v>
                </c:pt>
                <c:pt idx="27483">
                  <c:v>24.5859375</c:v>
                </c:pt>
                <c:pt idx="27484">
                  <c:v>24.5859375</c:v>
                </c:pt>
                <c:pt idx="27485">
                  <c:v>24.5859375</c:v>
                </c:pt>
                <c:pt idx="27486">
                  <c:v>24.5859375</c:v>
                </c:pt>
                <c:pt idx="27487">
                  <c:v>24.5859375</c:v>
                </c:pt>
                <c:pt idx="27488">
                  <c:v>24.5859375</c:v>
                </c:pt>
                <c:pt idx="27489">
                  <c:v>24.5859375</c:v>
                </c:pt>
                <c:pt idx="27490">
                  <c:v>24.5859375</c:v>
                </c:pt>
                <c:pt idx="27491">
                  <c:v>24.8046875</c:v>
                </c:pt>
                <c:pt idx="27492">
                  <c:v>24.8046875</c:v>
                </c:pt>
                <c:pt idx="27493">
                  <c:v>24.8046875</c:v>
                </c:pt>
                <c:pt idx="27494">
                  <c:v>24.8046875</c:v>
                </c:pt>
                <c:pt idx="27495">
                  <c:v>24.8046875</c:v>
                </c:pt>
                <c:pt idx="27496">
                  <c:v>24.8046875</c:v>
                </c:pt>
                <c:pt idx="27497">
                  <c:v>24.8046875</c:v>
                </c:pt>
                <c:pt idx="27498">
                  <c:v>24.8046875</c:v>
                </c:pt>
                <c:pt idx="27499">
                  <c:v>24.8046875</c:v>
                </c:pt>
                <c:pt idx="27500">
                  <c:v>24.8046875</c:v>
                </c:pt>
                <c:pt idx="27501">
                  <c:v>24.8046875</c:v>
                </c:pt>
                <c:pt idx="27502">
                  <c:v>24.8046875</c:v>
                </c:pt>
                <c:pt idx="27503">
                  <c:v>24.8046875</c:v>
                </c:pt>
                <c:pt idx="27504">
                  <c:v>24.8046875</c:v>
                </c:pt>
                <c:pt idx="27505">
                  <c:v>24.8046875</c:v>
                </c:pt>
                <c:pt idx="27506">
                  <c:v>24.8046875</c:v>
                </c:pt>
                <c:pt idx="27507">
                  <c:v>24.8046875</c:v>
                </c:pt>
                <c:pt idx="27508">
                  <c:v>24.8046875</c:v>
                </c:pt>
                <c:pt idx="27509">
                  <c:v>24.8046875</c:v>
                </c:pt>
                <c:pt idx="27510">
                  <c:v>24.8046875</c:v>
                </c:pt>
                <c:pt idx="27511">
                  <c:v>24.8046875</c:v>
                </c:pt>
                <c:pt idx="27512">
                  <c:v>24.8046875</c:v>
                </c:pt>
                <c:pt idx="27513">
                  <c:v>24.8046875</c:v>
                </c:pt>
                <c:pt idx="27514">
                  <c:v>24.8046875</c:v>
                </c:pt>
                <c:pt idx="27515">
                  <c:v>24.8046875</c:v>
                </c:pt>
                <c:pt idx="27516">
                  <c:v>24.85546875</c:v>
                </c:pt>
                <c:pt idx="27517">
                  <c:v>24.85546875</c:v>
                </c:pt>
                <c:pt idx="27518">
                  <c:v>24.85546875</c:v>
                </c:pt>
                <c:pt idx="27519">
                  <c:v>24.85546875</c:v>
                </c:pt>
                <c:pt idx="27520">
                  <c:v>24.85546875</c:v>
                </c:pt>
                <c:pt idx="27521">
                  <c:v>24.85546875</c:v>
                </c:pt>
                <c:pt idx="27522">
                  <c:v>24.85546875</c:v>
                </c:pt>
                <c:pt idx="27523">
                  <c:v>24.85546875</c:v>
                </c:pt>
                <c:pt idx="27524">
                  <c:v>24.85546875</c:v>
                </c:pt>
                <c:pt idx="27525">
                  <c:v>24.85546875</c:v>
                </c:pt>
                <c:pt idx="27526">
                  <c:v>24.85546875</c:v>
                </c:pt>
                <c:pt idx="27527">
                  <c:v>24.85546875</c:v>
                </c:pt>
                <c:pt idx="27528">
                  <c:v>24.85546875</c:v>
                </c:pt>
                <c:pt idx="27529">
                  <c:v>24.85546875</c:v>
                </c:pt>
                <c:pt idx="27530">
                  <c:v>24.85546875</c:v>
                </c:pt>
                <c:pt idx="27531">
                  <c:v>24.85546875</c:v>
                </c:pt>
                <c:pt idx="27532">
                  <c:v>24.85546875</c:v>
                </c:pt>
                <c:pt idx="27533">
                  <c:v>24.85546875</c:v>
                </c:pt>
                <c:pt idx="27534">
                  <c:v>24.85546875</c:v>
                </c:pt>
                <c:pt idx="27535">
                  <c:v>24.85546875</c:v>
                </c:pt>
                <c:pt idx="27536">
                  <c:v>24.85546875</c:v>
                </c:pt>
                <c:pt idx="27537">
                  <c:v>24.85546875</c:v>
                </c:pt>
                <c:pt idx="27538">
                  <c:v>24.85546875</c:v>
                </c:pt>
                <c:pt idx="27539">
                  <c:v>24.85546875</c:v>
                </c:pt>
                <c:pt idx="27540">
                  <c:v>24.85546875</c:v>
                </c:pt>
                <c:pt idx="27541">
                  <c:v>24.85546875</c:v>
                </c:pt>
                <c:pt idx="27542">
                  <c:v>24.86328125</c:v>
                </c:pt>
                <c:pt idx="27543">
                  <c:v>24.86328125</c:v>
                </c:pt>
                <c:pt idx="27544">
                  <c:v>24.86328125</c:v>
                </c:pt>
                <c:pt idx="27545">
                  <c:v>24.86328125</c:v>
                </c:pt>
                <c:pt idx="27546">
                  <c:v>24.86328125</c:v>
                </c:pt>
                <c:pt idx="27547">
                  <c:v>24.86328125</c:v>
                </c:pt>
                <c:pt idx="27548">
                  <c:v>24.86328125</c:v>
                </c:pt>
                <c:pt idx="27549">
                  <c:v>24.86328125</c:v>
                </c:pt>
                <c:pt idx="27550">
                  <c:v>24.86328125</c:v>
                </c:pt>
                <c:pt idx="27551">
                  <c:v>24.86328125</c:v>
                </c:pt>
                <c:pt idx="27552">
                  <c:v>24.86328125</c:v>
                </c:pt>
                <c:pt idx="27553">
                  <c:v>24.86328125</c:v>
                </c:pt>
                <c:pt idx="27554">
                  <c:v>24.86328125</c:v>
                </c:pt>
                <c:pt idx="27555">
                  <c:v>24.86328125</c:v>
                </c:pt>
                <c:pt idx="27556">
                  <c:v>24.86328125</c:v>
                </c:pt>
                <c:pt idx="27557">
                  <c:v>24.86328125</c:v>
                </c:pt>
                <c:pt idx="27558">
                  <c:v>24.86328125</c:v>
                </c:pt>
                <c:pt idx="27559">
                  <c:v>24.86328125</c:v>
                </c:pt>
                <c:pt idx="27560">
                  <c:v>24.86328125</c:v>
                </c:pt>
                <c:pt idx="27561">
                  <c:v>24.86328125</c:v>
                </c:pt>
                <c:pt idx="27562">
                  <c:v>25.23828125</c:v>
                </c:pt>
                <c:pt idx="27563">
                  <c:v>25.23828125</c:v>
                </c:pt>
                <c:pt idx="27564">
                  <c:v>25.23828125</c:v>
                </c:pt>
                <c:pt idx="27565">
                  <c:v>25.23828125</c:v>
                </c:pt>
                <c:pt idx="27566">
                  <c:v>25.23828125</c:v>
                </c:pt>
                <c:pt idx="27567">
                  <c:v>25.23828125</c:v>
                </c:pt>
                <c:pt idx="27568">
                  <c:v>25.23828125</c:v>
                </c:pt>
                <c:pt idx="27569">
                  <c:v>25.23828125</c:v>
                </c:pt>
                <c:pt idx="27570">
                  <c:v>25.23828125</c:v>
                </c:pt>
                <c:pt idx="27571">
                  <c:v>25.23828125</c:v>
                </c:pt>
                <c:pt idx="27572">
                  <c:v>25.23828125</c:v>
                </c:pt>
                <c:pt idx="27573">
                  <c:v>25.23828125</c:v>
                </c:pt>
                <c:pt idx="27574">
                  <c:v>25.23828125</c:v>
                </c:pt>
                <c:pt idx="27575">
                  <c:v>25.23828125</c:v>
                </c:pt>
                <c:pt idx="27576">
                  <c:v>25.23828125</c:v>
                </c:pt>
                <c:pt idx="27577">
                  <c:v>25.23828125</c:v>
                </c:pt>
                <c:pt idx="27578">
                  <c:v>25.23828125</c:v>
                </c:pt>
                <c:pt idx="27579">
                  <c:v>25.23828125</c:v>
                </c:pt>
                <c:pt idx="27580">
                  <c:v>25.23828125</c:v>
                </c:pt>
                <c:pt idx="27581">
                  <c:v>25.23828125</c:v>
                </c:pt>
                <c:pt idx="27582">
                  <c:v>25.23828125</c:v>
                </c:pt>
                <c:pt idx="27583">
                  <c:v>25.30859375</c:v>
                </c:pt>
                <c:pt idx="27584">
                  <c:v>25.30859375</c:v>
                </c:pt>
                <c:pt idx="27585">
                  <c:v>25.30859375</c:v>
                </c:pt>
                <c:pt idx="27586">
                  <c:v>25.30859375</c:v>
                </c:pt>
                <c:pt idx="27587">
                  <c:v>25.30859375</c:v>
                </c:pt>
                <c:pt idx="27588">
                  <c:v>25.30859375</c:v>
                </c:pt>
                <c:pt idx="27589">
                  <c:v>25.30859375</c:v>
                </c:pt>
                <c:pt idx="27590">
                  <c:v>25.30859375</c:v>
                </c:pt>
                <c:pt idx="27591">
                  <c:v>25.30859375</c:v>
                </c:pt>
                <c:pt idx="27592">
                  <c:v>25.30859375</c:v>
                </c:pt>
                <c:pt idx="27593">
                  <c:v>25.30859375</c:v>
                </c:pt>
                <c:pt idx="27594">
                  <c:v>25.30859375</c:v>
                </c:pt>
                <c:pt idx="27595">
                  <c:v>25.30859375</c:v>
                </c:pt>
                <c:pt idx="27596">
                  <c:v>25.30859375</c:v>
                </c:pt>
                <c:pt idx="27597">
                  <c:v>25.30859375</c:v>
                </c:pt>
                <c:pt idx="27598">
                  <c:v>25.30859375</c:v>
                </c:pt>
                <c:pt idx="27599">
                  <c:v>25.30859375</c:v>
                </c:pt>
                <c:pt idx="27600">
                  <c:v>25.30859375</c:v>
                </c:pt>
                <c:pt idx="27601">
                  <c:v>25.30859375</c:v>
                </c:pt>
                <c:pt idx="27602">
                  <c:v>25.30859375</c:v>
                </c:pt>
                <c:pt idx="27603">
                  <c:v>25.30859375</c:v>
                </c:pt>
                <c:pt idx="27604">
                  <c:v>25.30859375</c:v>
                </c:pt>
                <c:pt idx="27605">
                  <c:v>25.30859375</c:v>
                </c:pt>
                <c:pt idx="27606">
                  <c:v>25.30859375</c:v>
                </c:pt>
                <c:pt idx="27607">
                  <c:v>25.30859375</c:v>
                </c:pt>
                <c:pt idx="27608">
                  <c:v>25.30859375</c:v>
                </c:pt>
                <c:pt idx="27609">
                  <c:v>25.30859375</c:v>
                </c:pt>
                <c:pt idx="27610">
                  <c:v>25.30859375</c:v>
                </c:pt>
                <c:pt idx="27611">
                  <c:v>25.37109375</c:v>
                </c:pt>
                <c:pt idx="27612">
                  <c:v>25.37109375</c:v>
                </c:pt>
                <c:pt idx="27613">
                  <c:v>25.37109375</c:v>
                </c:pt>
                <c:pt idx="27614">
                  <c:v>25.37109375</c:v>
                </c:pt>
                <c:pt idx="27615">
                  <c:v>25.37109375</c:v>
                </c:pt>
                <c:pt idx="27616">
                  <c:v>25.37109375</c:v>
                </c:pt>
                <c:pt idx="27617">
                  <c:v>25.37109375</c:v>
                </c:pt>
                <c:pt idx="27618">
                  <c:v>25.37109375</c:v>
                </c:pt>
                <c:pt idx="27619">
                  <c:v>25.37109375</c:v>
                </c:pt>
                <c:pt idx="27620">
                  <c:v>25.37109375</c:v>
                </c:pt>
                <c:pt idx="27621">
                  <c:v>25.37109375</c:v>
                </c:pt>
                <c:pt idx="27622">
                  <c:v>25.37109375</c:v>
                </c:pt>
                <c:pt idx="27623">
                  <c:v>25.37109375</c:v>
                </c:pt>
                <c:pt idx="27624">
                  <c:v>25.37109375</c:v>
                </c:pt>
                <c:pt idx="27625">
                  <c:v>25.37109375</c:v>
                </c:pt>
                <c:pt idx="27626">
                  <c:v>25.37109375</c:v>
                </c:pt>
                <c:pt idx="27627">
                  <c:v>25.37109375</c:v>
                </c:pt>
                <c:pt idx="27628">
                  <c:v>25.37109375</c:v>
                </c:pt>
                <c:pt idx="27629">
                  <c:v>25.37109375</c:v>
                </c:pt>
                <c:pt idx="27630">
                  <c:v>25.37109375</c:v>
                </c:pt>
                <c:pt idx="27631">
                  <c:v>25.37109375</c:v>
                </c:pt>
                <c:pt idx="27632">
                  <c:v>25.37109375</c:v>
                </c:pt>
                <c:pt idx="27633">
                  <c:v>25.37109375</c:v>
                </c:pt>
                <c:pt idx="27634">
                  <c:v>25.37109375</c:v>
                </c:pt>
                <c:pt idx="27635">
                  <c:v>25.37109375</c:v>
                </c:pt>
                <c:pt idx="27636">
                  <c:v>25.41015625</c:v>
                </c:pt>
                <c:pt idx="27637">
                  <c:v>25.41015625</c:v>
                </c:pt>
                <c:pt idx="27638">
                  <c:v>25.41015625</c:v>
                </c:pt>
                <c:pt idx="27639">
                  <c:v>25.41015625</c:v>
                </c:pt>
                <c:pt idx="27640">
                  <c:v>25.41015625</c:v>
                </c:pt>
                <c:pt idx="27641">
                  <c:v>25.41015625</c:v>
                </c:pt>
                <c:pt idx="27642">
                  <c:v>25.41015625</c:v>
                </c:pt>
                <c:pt idx="27643">
                  <c:v>25.41015625</c:v>
                </c:pt>
                <c:pt idx="27644">
                  <c:v>25.41015625</c:v>
                </c:pt>
                <c:pt idx="27645">
                  <c:v>25.41015625</c:v>
                </c:pt>
                <c:pt idx="27646">
                  <c:v>25.41015625</c:v>
                </c:pt>
                <c:pt idx="27647">
                  <c:v>25.41015625</c:v>
                </c:pt>
                <c:pt idx="27648">
                  <c:v>25.41015625</c:v>
                </c:pt>
                <c:pt idx="27649">
                  <c:v>25.41015625</c:v>
                </c:pt>
                <c:pt idx="27650">
                  <c:v>25.41015625</c:v>
                </c:pt>
                <c:pt idx="27651">
                  <c:v>25.41015625</c:v>
                </c:pt>
                <c:pt idx="27652">
                  <c:v>25.41015625</c:v>
                </c:pt>
                <c:pt idx="27653">
                  <c:v>25.41015625</c:v>
                </c:pt>
                <c:pt idx="27654">
                  <c:v>25.41015625</c:v>
                </c:pt>
                <c:pt idx="27655">
                  <c:v>25.41015625</c:v>
                </c:pt>
                <c:pt idx="27656">
                  <c:v>25.41015625</c:v>
                </c:pt>
                <c:pt idx="27657">
                  <c:v>25.5859375</c:v>
                </c:pt>
                <c:pt idx="27658">
                  <c:v>25.5859375</c:v>
                </c:pt>
                <c:pt idx="27659">
                  <c:v>25.5859375</c:v>
                </c:pt>
                <c:pt idx="27660">
                  <c:v>25.5859375</c:v>
                </c:pt>
                <c:pt idx="27661">
                  <c:v>25.5859375</c:v>
                </c:pt>
                <c:pt idx="27662">
                  <c:v>25.5859375</c:v>
                </c:pt>
                <c:pt idx="27663">
                  <c:v>25.5859375</c:v>
                </c:pt>
                <c:pt idx="27664">
                  <c:v>25.5859375</c:v>
                </c:pt>
                <c:pt idx="27665">
                  <c:v>25.5859375</c:v>
                </c:pt>
                <c:pt idx="27666">
                  <c:v>25.5859375</c:v>
                </c:pt>
                <c:pt idx="27667">
                  <c:v>25.5859375</c:v>
                </c:pt>
                <c:pt idx="27668">
                  <c:v>25.5859375</c:v>
                </c:pt>
                <c:pt idx="27669">
                  <c:v>25.5859375</c:v>
                </c:pt>
                <c:pt idx="27670">
                  <c:v>25.5859375</c:v>
                </c:pt>
                <c:pt idx="27671">
                  <c:v>25.5859375</c:v>
                </c:pt>
                <c:pt idx="27672">
                  <c:v>25.5859375</c:v>
                </c:pt>
                <c:pt idx="27673">
                  <c:v>25.5859375</c:v>
                </c:pt>
                <c:pt idx="27674">
                  <c:v>25.5859375</c:v>
                </c:pt>
                <c:pt idx="27675">
                  <c:v>25.5859375</c:v>
                </c:pt>
                <c:pt idx="27676">
                  <c:v>25.5859375</c:v>
                </c:pt>
                <c:pt idx="27677">
                  <c:v>25.5859375</c:v>
                </c:pt>
                <c:pt idx="27678">
                  <c:v>25.5859375</c:v>
                </c:pt>
                <c:pt idx="27679">
                  <c:v>25.5859375</c:v>
                </c:pt>
                <c:pt idx="27680">
                  <c:v>25.5859375</c:v>
                </c:pt>
                <c:pt idx="27681">
                  <c:v>25.5859375</c:v>
                </c:pt>
                <c:pt idx="27682">
                  <c:v>25.8046875</c:v>
                </c:pt>
                <c:pt idx="27683">
                  <c:v>25.8046875</c:v>
                </c:pt>
                <c:pt idx="27684">
                  <c:v>25.8046875</c:v>
                </c:pt>
                <c:pt idx="27685">
                  <c:v>25.8046875</c:v>
                </c:pt>
                <c:pt idx="27686">
                  <c:v>25.8046875</c:v>
                </c:pt>
                <c:pt idx="27687">
                  <c:v>25.8046875</c:v>
                </c:pt>
                <c:pt idx="27688">
                  <c:v>25.8046875</c:v>
                </c:pt>
                <c:pt idx="27689">
                  <c:v>25.8046875</c:v>
                </c:pt>
                <c:pt idx="27690">
                  <c:v>25.8046875</c:v>
                </c:pt>
                <c:pt idx="27691">
                  <c:v>25.8046875</c:v>
                </c:pt>
                <c:pt idx="27692">
                  <c:v>25.8046875</c:v>
                </c:pt>
                <c:pt idx="27693">
                  <c:v>25.8046875</c:v>
                </c:pt>
                <c:pt idx="27694">
                  <c:v>25.8046875</c:v>
                </c:pt>
                <c:pt idx="27695">
                  <c:v>25.8046875</c:v>
                </c:pt>
                <c:pt idx="27696">
                  <c:v>25.8046875</c:v>
                </c:pt>
                <c:pt idx="27697">
                  <c:v>25.8046875</c:v>
                </c:pt>
                <c:pt idx="27698">
                  <c:v>25.8046875</c:v>
                </c:pt>
                <c:pt idx="27699">
                  <c:v>25.8046875</c:v>
                </c:pt>
                <c:pt idx="27700">
                  <c:v>25.8046875</c:v>
                </c:pt>
                <c:pt idx="27701">
                  <c:v>25.8046875</c:v>
                </c:pt>
                <c:pt idx="27702">
                  <c:v>25.8046875</c:v>
                </c:pt>
                <c:pt idx="27703">
                  <c:v>25.8046875</c:v>
                </c:pt>
                <c:pt idx="27704">
                  <c:v>25.8046875</c:v>
                </c:pt>
                <c:pt idx="27705">
                  <c:v>25.8046875</c:v>
                </c:pt>
                <c:pt idx="27706">
                  <c:v>25.8046875</c:v>
                </c:pt>
                <c:pt idx="27707">
                  <c:v>25.8046875</c:v>
                </c:pt>
                <c:pt idx="27708">
                  <c:v>25.8046875</c:v>
                </c:pt>
                <c:pt idx="27709">
                  <c:v>25.8046875</c:v>
                </c:pt>
                <c:pt idx="27710">
                  <c:v>25.8046875</c:v>
                </c:pt>
                <c:pt idx="27711">
                  <c:v>25.8046875</c:v>
                </c:pt>
                <c:pt idx="27712">
                  <c:v>25.8046875</c:v>
                </c:pt>
                <c:pt idx="27713">
                  <c:v>25.8046875</c:v>
                </c:pt>
                <c:pt idx="27714">
                  <c:v>25.8046875</c:v>
                </c:pt>
                <c:pt idx="27715">
                  <c:v>25.8046875</c:v>
                </c:pt>
                <c:pt idx="27716">
                  <c:v>25.85546875</c:v>
                </c:pt>
                <c:pt idx="27717">
                  <c:v>25.85546875</c:v>
                </c:pt>
                <c:pt idx="27718">
                  <c:v>25.85546875</c:v>
                </c:pt>
                <c:pt idx="27719">
                  <c:v>25.85546875</c:v>
                </c:pt>
                <c:pt idx="27720">
                  <c:v>25.85546875</c:v>
                </c:pt>
                <c:pt idx="27721">
                  <c:v>25.85546875</c:v>
                </c:pt>
                <c:pt idx="27722">
                  <c:v>25.85546875</c:v>
                </c:pt>
                <c:pt idx="27723">
                  <c:v>25.85546875</c:v>
                </c:pt>
                <c:pt idx="27724">
                  <c:v>25.85546875</c:v>
                </c:pt>
                <c:pt idx="27725">
                  <c:v>25.85546875</c:v>
                </c:pt>
                <c:pt idx="27726">
                  <c:v>25.85546875</c:v>
                </c:pt>
                <c:pt idx="27727">
                  <c:v>25.85546875</c:v>
                </c:pt>
                <c:pt idx="27728">
                  <c:v>25.85546875</c:v>
                </c:pt>
                <c:pt idx="27729">
                  <c:v>25.85546875</c:v>
                </c:pt>
                <c:pt idx="27730">
                  <c:v>25.85546875</c:v>
                </c:pt>
                <c:pt idx="27731">
                  <c:v>25.85546875</c:v>
                </c:pt>
                <c:pt idx="27732">
                  <c:v>25.85546875</c:v>
                </c:pt>
                <c:pt idx="27733">
                  <c:v>25.86328125</c:v>
                </c:pt>
                <c:pt idx="27734">
                  <c:v>25.86328125</c:v>
                </c:pt>
                <c:pt idx="27735">
                  <c:v>25.86328125</c:v>
                </c:pt>
                <c:pt idx="27736">
                  <c:v>25.86328125</c:v>
                </c:pt>
                <c:pt idx="27737">
                  <c:v>25.86328125</c:v>
                </c:pt>
                <c:pt idx="27738">
                  <c:v>25.86328125</c:v>
                </c:pt>
                <c:pt idx="27739">
                  <c:v>25.86328125</c:v>
                </c:pt>
                <c:pt idx="27740">
                  <c:v>25.86328125</c:v>
                </c:pt>
                <c:pt idx="27741">
                  <c:v>25.86328125</c:v>
                </c:pt>
                <c:pt idx="27742">
                  <c:v>25.86328125</c:v>
                </c:pt>
                <c:pt idx="27743">
                  <c:v>25.86328125</c:v>
                </c:pt>
                <c:pt idx="27744">
                  <c:v>25.86328125</c:v>
                </c:pt>
                <c:pt idx="27745">
                  <c:v>25.86328125</c:v>
                </c:pt>
                <c:pt idx="27746">
                  <c:v>25.86328125</c:v>
                </c:pt>
                <c:pt idx="27747">
                  <c:v>25.86328125</c:v>
                </c:pt>
                <c:pt idx="27748">
                  <c:v>25.86328125</c:v>
                </c:pt>
                <c:pt idx="27749">
                  <c:v>25.86328125</c:v>
                </c:pt>
                <c:pt idx="27750">
                  <c:v>25.86328125</c:v>
                </c:pt>
                <c:pt idx="27751">
                  <c:v>25.86328125</c:v>
                </c:pt>
                <c:pt idx="27752">
                  <c:v>26.23828125</c:v>
                </c:pt>
                <c:pt idx="27753">
                  <c:v>26.23828125</c:v>
                </c:pt>
                <c:pt idx="27754">
                  <c:v>26.23828125</c:v>
                </c:pt>
                <c:pt idx="27755">
                  <c:v>26.23828125</c:v>
                </c:pt>
                <c:pt idx="27756">
                  <c:v>26.23828125</c:v>
                </c:pt>
                <c:pt idx="27757">
                  <c:v>26.23828125</c:v>
                </c:pt>
                <c:pt idx="27758">
                  <c:v>26.23828125</c:v>
                </c:pt>
                <c:pt idx="27759">
                  <c:v>26.23828125</c:v>
                </c:pt>
                <c:pt idx="27760">
                  <c:v>26.23828125</c:v>
                </c:pt>
                <c:pt idx="27761">
                  <c:v>26.23828125</c:v>
                </c:pt>
                <c:pt idx="27762">
                  <c:v>26.23828125</c:v>
                </c:pt>
                <c:pt idx="27763">
                  <c:v>26.23828125</c:v>
                </c:pt>
                <c:pt idx="27764">
                  <c:v>26.23828125</c:v>
                </c:pt>
                <c:pt idx="27765">
                  <c:v>26.23828125</c:v>
                </c:pt>
                <c:pt idx="27766">
                  <c:v>26.23828125</c:v>
                </c:pt>
                <c:pt idx="27767">
                  <c:v>26.23828125</c:v>
                </c:pt>
                <c:pt idx="27768">
                  <c:v>26.23828125</c:v>
                </c:pt>
                <c:pt idx="27769">
                  <c:v>26.23828125</c:v>
                </c:pt>
                <c:pt idx="27770">
                  <c:v>26.23828125</c:v>
                </c:pt>
                <c:pt idx="27771">
                  <c:v>26.23828125</c:v>
                </c:pt>
                <c:pt idx="27772">
                  <c:v>26.23828125</c:v>
                </c:pt>
                <c:pt idx="27773">
                  <c:v>26.23828125</c:v>
                </c:pt>
                <c:pt idx="27774">
                  <c:v>26.23828125</c:v>
                </c:pt>
                <c:pt idx="27775">
                  <c:v>26.23828125</c:v>
                </c:pt>
                <c:pt idx="27776">
                  <c:v>26.23828125</c:v>
                </c:pt>
                <c:pt idx="27777">
                  <c:v>26.23828125</c:v>
                </c:pt>
                <c:pt idx="27778">
                  <c:v>26.23828125</c:v>
                </c:pt>
                <c:pt idx="27779">
                  <c:v>26.23828125</c:v>
                </c:pt>
                <c:pt idx="27780">
                  <c:v>26.30859375</c:v>
                </c:pt>
                <c:pt idx="27781">
                  <c:v>26.30859375</c:v>
                </c:pt>
                <c:pt idx="27782">
                  <c:v>26.30859375</c:v>
                </c:pt>
                <c:pt idx="27783">
                  <c:v>26.30859375</c:v>
                </c:pt>
                <c:pt idx="27784">
                  <c:v>26.30859375</c:v>
                </c:pt>
                <c:pt idx="27785">
                  <c:v>26.30859375</c:v>
                </c:pt>
                <c:pt idx="27786">
                  <c:v>26.30859375</c:v>
                </c:pt>
                <c:pt idx="27787">
                  <c:v>26.30859375</c:v>
                </c:pt>
                <c:pt idx="27788">
                  <c:v>26.30859375</c:v>
                </c:pt>
                <c:pt idx="27789">
                  <c:v>26.30859375</c:v>
                </c:pt>
                <c:pt idx="27790">
                  <c:v>26.30859375</c:v>
                </c:pt>
                <c:pt idx="27791">
                  <c:v>26.30859375</c:v>
                </c:pt>
                <c:pt idx="27792">
                  <c:v>26.30859375</c:v>
                </c:pt>
                <c:pt idx="27793">
                  <c:v>26.30859375</c:v>
                </c:pt>
                <c:pt idx="27794">
                  <c:v>26.30859375</c:v>
                </c:pt>
                <c:pt idx="27795">
                  <c:v>26.30859375</c:v>
                </c:pt>
                <c:pt idx="27796">
                  <c:v>26.30859375</c:v>
                </c:pt>
                <c:pt idx="27797">
                  <c:v>26.30859375</c:v>
                </c:pt>
                <c:pt idx="27798">
                  <c:v>26.30859375</c:v>
                </c:pt>
                <c:pt idx="27799">
                  <c:v>26.30859375</c:v>
                </c:pt>
                <c:pt idx="27800">
                  <c:v>26.30859375</c:v>
                </c:pt>
                <c:pt idx="27801">
                  <c:v>26.30859375</c:v>
                </c:pt>
                <c:pt idx="27802">
                  <c:v>26.30859375</c:v>
                </c:pt>
                <c:pt idx="27803">
                  <c:v>26.30859375</c:v>
                </c:pt>
                <c:pt idx="27804">
                  <c:v>26.30859375</c:v>
                </c:pt>
                <c:pt idx="27805">
                  <c:v>26.30859375</c:v>
                </c:pt>
                <c:pt idx="27806">
                  <c:v>26.30859375</c:v>
                </c:pt>
                <c:pt idx="27807">
                  <c:v>26.30859375</c:v>
                </c:pt>
                <c:pt idx="27808">
                  <c:v>26.30859375</c:v>
                </c:pt>
                <c:pt idx="27809">
                  <c:v>26.30859375</c:v>
                </c:pt>
                <c:pt idx="27810">
                  <c:v>26.30859375</c:v>
                </c:pt>
                <c:pt idx="27811">
                  <c:v>26.30859375</c:v>
                </c:pt>
                <c:pt idx="27812">
                  <c:v>26.37109375</c:v>
                </c:pt>
                <c:pt idx="27813">
                  <c:v>26.37109375</c:v>
                </c:pt>
                <c:pt idx="27814">
                  <c:v>26.37109375</c:v>
                </c:pt>
                <c:pt idx="27815">
                  <c:v>26.37109375</c:v>
                </c:pt>
                <c:pt idx="27816">
                  <c:v>26.37109375</c:v>
                </c:pt>
                <c:pt idx="27817">
                  <c:v>26.37109375</c:v>
                </c:pt>
                <c:pt idx="27818">
                  <c:v>26.37109375</c:v>
                </c:pt>
                <c:pt idx="27819">
                  <c:v>26.37109375</c:v>
                </c:pt>
                <c:pt idx="27820">
                  <c:v>26.37109375</c:v>
                </c:pt>
                <c:pt idx="27821">
                  <c:v>26.37109375</c:v>
                </c:pt>
                <c:pt idx="27822">
                  <c:v>26.37109375</c:v>
                </c:pt>
                <c:pt idx="27823">
                  <c:v>26.37109375</c:v>
                </c:pt>
                <c:pt idx="27824">
                  <c:v>26.37109375</c:v>
                </c:pt>
                <c:pt idx="27825">
                  <c:v>26.37109375</c:v>
                </c:pt>
                <c:pt idx="27826">
                  <c:v>26.37109375</c:v>
                </c:pt>
                <c:pt idx="27827">
                  <c:v>26.37109375</c:v>
                </c:pt>
                <c:pt idx="27828">
                  <c:v>26.37109375</c:v>
                </c:pt>
                <c:pt idx="27829">
                  <c:v>26.37109375</c:v>
                </c:pt>
                <c:pt idx="27830">
                  <c:v>26.37109375</c:v>
                </c:pt>
                <c:pt idx="27831">
                  <c:v>26.41015625</c:v>
                </c:pt>
                <c:pt idx="27832">
                  <c:v>26.41015625</c:v>
                </c:pt>
                <c:pt idx="27833">
                  <c:v>26.41015625</c:v>
                </c:pt>
                <c:pt idx="27834">
                  <c:v>26.41015625</c:v>
                </c:pt>
                <c:pt idx="27835">
                  <c:v>26.41015625</c:v>
                </c:pt>
                <c:pt idx="27836">
                  <c:v>26.41015625</c:v>
                </c:pt>
                <c:pt idx="27837">
                  <c:v>26.41015625</c:v>
                </c:pt>
                <c:pt idx="27838">
                  <c:v>26.41015625</c:v>
                </c:pt>
                <c:pt idx="27839">
                  <c:v>26.41015625</c:v>
                </c:pt>
                <c:pt idx="27840">
                  <c:v>26.41015625</c:v>
                </c:pt>
                <c:pt idx="27841">
                  <c:v>26.41015625</c:v>
                </c:pt>
                <c:pt idx="27842">
                  <c:v>26.41015625</c:v>
                </c:pt>
                <c:pt idx="27843">
                  <c:v>26.41015625</c:v>
                </c:pt>
                <c:pt idx="27844">
                  <c:v>26.41015625</c:v>
                </c:pt>
                <c:pt idx="27845">
                  <c:v>26.41015625</c:v>
                </c:pt>
                <c:pt idx="27846">
                  <c:v>26.41015625</c:v>
                </c:pt>
                <c:pt idx="27847">
                  <c:v>26.41015625</c:v>
                </c:pt>
                <c:pt idx="27848">
                  <c:v>26.41015625</c:v>
                </c:pt>
                <c:pt idx="27849">
                  <c:v>26.41015625</c:v>
                </c:pt>
                <c:pt idx="27850">
                  <c:v>26.41015625</c:v>
                </c:pt>
                <c:pt idx="27851">
                  <c:v>26.41015625</c:v>
                </c:pt>
                <c:pt idx="27852">
                  <c:v>26.41015625</c:v>
                </c:pt>
                <c:pt idx="27853">
                  <c:v>26.41015625</c:v>
                </c:pt>
                <c:pt idx="27854">
                  <c:v>26.41015625</c:v>
                </c:pt>
                <c:pt idx="27855">
                  <c:v>26.41015625</c:v>
                </c:pt>
                <c:pt idx="27856">
                  <c:v>26.41015625</c:v>
                </c:pt>
                <c:pt idx="27857">
                  <c:v>26.41015625</c:v>
                </c:pt>
                <c:pt idx="27858">
                  <c:v>26.41015625</c:v>
                </c:pt>
                <c:pt idx="27859">
                  <c:v>26.41015625</c:v>
                </c:pt>
                <c:pt idx="27860">
                  <c:v>26.41015625</c:v>
                </c:pt>
                <c:pt idx="27861">
                  <c:v>26.41015625</c:v>
                </c:pt>
                <c:pt idx="27862">
                  <c:v>26.41015625</c:v>
                </c:pt>
                <c:pt idx="27863">
                  <c:v>26.41015625</c:v>
                </c:pt>
                <c:pt idx="27864">
                  <c:v>26.41015625</c:v>
                </c:pt>
                <c:pt idx="27865">
                  <c:v>26.41015625</c:v>
                </c:pt>
                <c:pt idx="27866">
                  <c:v>26.41015625</c:v>
                </c:pt>
                <c:pt idx="27867">
                  <c:v>26.41015625</c:v>
                </c:pt>
                <c:pt idx="27868">
                  <c:v>26.41015625</c:v>
                </c:pt>
                <c:pt idx="27869">
                  <c:v>26.41015625</c:v>
                </c:pt>
                <c:pt idx="27870">
                  <c:v>26.41015625</c:v>
                </c:pt>
                <c:pt idx="27871">
                  <c:v>26.41015625</c:v>
                </c:pt>
                <c:pt idx="27872">
                  <c:v>26.41015625</c:v>
                </c:pt>
                <c:pt idx="27873">
                  <c:v>26.41015625</c:v>
                </c:pt>
                <c:pt idx="27874">
                  <c:v>26.5859375</c:v>
                </c:pt>
                <c:pt idx="27875">
                  <c:v>26.5859375</c:v>
                </c:pt>
                <c:pt idx="27876">
                  <c:v>26.5859375</c:v>
                </c:pt>
                <c:pt idx="27877">
                  <c:v>26.5859375</c:v>
                </c:pt>
                <c:pt idx="27878">
                  <c:v>26.5859375</c:v>
                </c:pt>
                <c:pt idx="27879">
                  <c:v>26.5859375</c:v>
                </c:pt>
                <c:pt idx="27880">
                  <c:v>26.5859375</c:v>
                </c:pt>
                <c:pt idx="27881">
                  <c:v>26.5859375</c:v>
                </c:pt>
                <c:pt idx="27882">
                  <c:v>26.5859375</c:v>
                </c:pt>
                <c:pt idx="27883">
                  <c:v>26.5859375</c:v>
                </c:pt>
                <c:pt idx="27884">
                  <c:v>26.5859375</c:v>
                </c:pt>
                <c:pt idx="27885">
                  <c:v>26.5859375</c:v>
                </c:pt>
                <c:pt idx="27886">
                  <c:v>26.5859375</c:v>
                </c:pt>
                <c:pt idx="27887">
                  <c:v>26.5859375</c:v>
                </c:pt>
                <c:pt idx="27888">
                  <c:v>26.5859375</c:v>
                </c:pt>
                <c:pt idx="27889">
                  <c:v>26.5859375</c:v>
                </c:pt>
                <c:pt idx="27890">
                  <c:v>26.5859375</c:v>
                </c:pt>
                <c:pt idx="27891">
                  <c:v>26.5859375</c:v>
                </c:pt>
                <c:pt idx="27892">
                  <c:v>26.5859375</c:v>
                </c:pt>
                <c:pt idx="27893">
                  <c:v>26.5859375</c:v>
                </c:pt>
                <c:pt idx="27894">
                  <c:v>26.5859375</c:v>
                </c:pt>
                <c:pt idx="27895">
                  <c:v>26.5859375</c:v>
                </c:pt>
                <c:pt idx="27896">
                  <c:v>26.8046875</c:v>
                </c:pt>
                <c:pt idx="27897">
                  <c:v>26.8046875</c:v>
                </c:pt>
                <c:pt idx="27898">
                  <c:v>26.8046875</c:v>
                </c:pt>
                <c:pt idx="27899">
                  <c:v>26.8046875</c:v>
                </c:pt>
                <c:pt idx="27900">
                  <c:v>26.8046875</c:v>
                </c:pt>
                <c:pt idx="27901">
                  <c:v>26.8046875</c:v>
                </c:pt>
                <c:pt idx="27902">
                  <c:v>26.8046875</c:v>
                </c:pt>
                <c:pt idx="27903">
                  <c:v>26.8046875</c:v>
                </c:pt>
                <c:pt idx="27904">
                  <c:v>26.8046875</c:v>
                </c:pt>
                <c:pt idx="27905">
                  <c:v>26.8046875</c:v>
                </c:pt>
                <c:pt idx="27906">
                  <c:v>26.8046875</c:v>
                </c:pt>
                <c:pt idx="27907">
                  <c:v>26.8046875</c:v>
                </c:pt>
                <c:pt idx="27908">
                  <c:v>26.8046875</c:v>
                </c:pt>
                <c:pt idx="27909">
                  <c:v>26.8046875</c:v>
                </c:pt>
                <c:pt idx="27910">
                  <c:v>26.8046875</c:v>
                </c:pt>
                <c:pt idx="27911">
                  <c:v>26.8046875</c:v>
                </c:pt>
                <c:pt idx="27912">
                  <c:v>26.8046875</c:v>
                </c:pt>
                <c:pt idx="27913">
                  <c:v>26.8046875</c:v>
                </c:pt>
                <c:pt idx="27914">
                  <c:v>26.8046875</c:v>
                </c:pt>
                <c:pt idx="27915">
                  <c:v>26.8046875</c:v>
                </c:pt>
                <c:pt idx="27916">
                  <c:v>26.8046875</c:v>
                </c:pt>
                <c:pt idx="27917">
                  <c:v>26.8046875</c:v>
                </c:pt>
                <c:pt idx="27918">
                  <c:v>26.8046875</c:v>
                </c:pt>
                <c:pt idx="27919">
                  <c:v>26.85546875</c:v>
                </c:pt>
                <c:pt idx="27920">
                  <c:v>26.85546875</c:v>
                </c:pt>
                <c:pt idx="27921">
                  <c:v>26.85546875</c:v>
                </c:pt>
                <c:pt idx="27922">
                  <c:v>26.85546875</c:v>
                </c:pt>
                <c:pt idx="27923">
                  <c:v>26.85546875</c:v>
                </c:pt>
                <c:pt idx="27924">
                  <c:v>26.85546875</c:v>
                </c:pt>
                <c:pt idx="27925">
                  <c:v>26.85546875</c:v>
                </c:pt>
                <c:pt idx="27926">
                  <c:v>26.85546875</c:v>
                </c:pt>
                <c:pt idx="27927">
                  <c:v>26.85546875</c:v>
                </c:pt>
                <c:pt idx="27928">
                  <c:v>26.85546875</c:v>
                </c:pt>
                <c:pt idx="27929">
                  <c:v>26.85546875</c:v>
                </c:pt>
                <c:pt idx="27930">
                  <c:v>26.85546875</c:v>
                </c:pt>
                <c:pt idx="27931">
                  <c:v>26.85546875</c:v>
                </c:pt>
                <c:pt idx="27932">
                  <c:v>26.85546875</c:v>
                </c:pt>
                <c:pt idx="27933">
                  <c:v>26.85546875</c:v>
                </c:pt>
                <c:pt idx="27934">
                  <c:v>26.85546875</c:v>
                </c:pt>
                <c:pt idx="27935">
                  <c:v>26.85546875</c:v>
                </c:pt>
                <c:pt idx="27936">
                  <c:v>26.85546875</c:v>
                </c:pt>
                <c:pt idx="27937">
                  <c:v>26.85546875</c:v>
                </c:pt>
                <c:pt idx="27938">
                  <c:v>26.85546875</c:v>
                </c:pt>
                <c:pt idx="27939">
                  <c:v>26.85546875</c:v>
                </c:pt>
                <c:pt idx="27940">
                  <c:v>26.85546875</c:v>
                </c:pt>
                <c:pt idx="27941">
                  <c:v>26.85546875</c:v>
                </c:pt>
                <c:pt idx="27942">
                  <c:v>26.85546875</c:v>
                </c:pt>
                <c:pt idx="27943">
                  <c:v>26.85546875</c:v>
                </c:pt>
                <c:pt idx="27944">
                  <c:v>26.86328125</c:v>
                </c:pt>
                <c:pt idx="27945">
                  <c:v>26.86328125</c:v>
                </c:pt>
                <c:pt idx="27946">
                  <c:v>26.86328125</c:v>
                </c:pt>
                <c:pt idx="27947">
                  <c:v>26.86328125</c:v>
                </c:pt>
                <c:pt idx="27948">
                  <c:v>26.86328125</c:v>
                </c:pt>
                <c:pt idx="27949">
                  <c:v>26.86328125</c:v>
                </c:pt>
                <c:pt idx="27950">
                  <c:v>26.86328125</c:v>
                </c:pt>
                <c:pt idx="27951">
                  <c:v>26.86328125</c:v>
                </c:pt>
                <c:pt idx="27952">
                  <c:v>26.86328125</c:v>
                </c:pt>
                <c:pt idx="27953">
                  <c:v>26.86328125</c:v>
                </c:pt>
                <c:pt idx="27954">
                  <c:v>26.86328125</c:v>
                </c:pt>
                <c:pt idx="27955">
                  <c:v>26.86328125</c:v>
                </c:pt>
                <c:pt idx="27956">
                  <c:v>26.86328125</c:v>
                </c:pt>
                <c:pt idx="27957">
                  <c:v>26.86328125</c:v>
                </c:pt>
                <c:pt idx="27958">
                  <c:v>26.86328125</c:v>
                </c:pt>
                <c:pt idx="27959">
                  <c:v>26.86328125</c:v>
                </c:pt>
                <c:pt idx="27960">
                  <c:v>26.86328125</c:v>
                </c:pt>
                <c:pt idx="27961">
                  <c:v>26.86328125</c:v>
                </c:pt>
                <c:pt idx="27962">
                  <c:v>26.86328125</c:v>
                </c:pt>
                <c:pt idx="27963">
                  <c:v>26.86328125</c:v>
                </c:pt>
                <c:pt idx="27964">
                  <c:v>26.86328125</c:v>
                </c:pt>
                <c:pt idx="27965">
                  <c:v>26.86328125</c:v>
                </c:pt>
                <c:pt idx="27966">
                  <c:v>26.86328125</c:v>
                </c:pt>
                <c:pt idx="27967">
                  <c:v>26.86328125</c:v>
                </c:pt>
                <c:pt idx="27968">
                  <c:v>27.23828125</c:v>
                </c:pt>
                <c:pt idx="27969">
                  <c:v>27.23828125</c:v>
                </c:pt>
                <c:pt idx="27970">
                  <c:v>27.23828125</c:v>
                </c:pt>
                <c:pt idx="27971">
                  <c:v>27.23828125</c:v>
                </c:pt>
                <c:pt idx="27972">
                  <c:v>27.23828125</c:v>
                </c:pt>
                <c:pt idx="27973">
                  <c:v>27.23828125</c:v>
                </c:pt>
                <c:pt idx="27974">
                  <c:v>27.23828125</c:v>
                </c:pt>
                <c:pt idx="27975">
                  <c:v>27.23828125</c:v>
                </c:pt>
                <c:pt idx="27976">
                  <c:v>27.23828125</c:v>
                </c:pt>
                <c:pt idx="27977">
                  <c:v>27.23828125</c:v>
                </c:pt>
                <c:pt idx="27978">
                  <c:v>27.23828125</c:v>
                </c:pt>
                <c:pt idx="27979">
                  <c:v>27.23828125</c:v>
                </c:pt>
                <c:pt idx="27980">
                  <c:v>27.23828125</c:v>
                </c:pt>
                <c:pt idx="27981">
                  <c:v>27.23828125</c:v>
                </c:pt>
                <c:pt idx="27982">
                  <c:v>27.23828125</c:v>
                </c:pt>
                <c:pt idx="27983">
                  <c:v>27.23828125</c:v>
                </c:pt>
                <c:pt idx="27984">
                  <c:v>27.23828125</c:v>
                </c:pt>
                <c:pt idx="27985">
                  <c:v>27.23828125</c:v>
                </c:pt>
                <c:pt idx="27986">
                  <c:v>27.23828125</c:v>
                </c:pt>
                <c:pt idx="27987">
                  <c:v>27.23828125</c:v>
                </c:pt>
                <c:pt idx="27988">
                  <c:v>27.23828125</c:v>
                </c:pt>
                <c:pt idx="27989">
                  <c:v>27.23828125</c:v>
                </c:pt>
                <c:pt idx="27990">
                  <c:v>27.23828125</c:v>
                </c:pt>
                <c:pt idx="27991">
                  <c:v>27.23828125</c:v>
                </c:pt>
                <c:pt idx="27992">
                  <c:v>27.23828125</c:v>
                </c:pt>
                <c:pt idx="27993">
                  <c:v>27.23828125</c:v>
                </c:pt>
                <c:pt idx="27994">
                  <c:v>27.23828125</c:v>
                </c:pt>
                <c:pt idx="27995">
                  <c:v>27.23828125</c:v>
                </c:pt>
                <c:pt idx="27996">
                  <c:v>27.30859375</c:v>
                </c:pt>
                <c:pt idx="27997">
                  <c:v>27.30859375</c:v>
                </c:pt>
                <c:pt idx="27998">
                  <c:v>27.30859375</c:v>
                </c:pt>
                <c:pt idx="27999">
                  <c:v>27.30859375</c:v>
                </c:pt>
                <c:pt idx="28000">
                  <c:v>27.30859375</c:v>
                </c:pt>
                <c:pt idx="28001">
                  <c:v>27.30859375</c:v>
                </c:pt>
                <c:pt idx="28002">
                  <c:v>27.30859375</c:v>
                </c:pt>
                <c:pt idx="28003">
                  <c:v>27.30859375</c:v>
                </c:pt>
                <c:pt idx="28004">
                  <c:v>27.30859375</c:v>
                </c:pt>
                <c:pt idx="28005">
                  <c:v>27.30859375</c:v>
                </c:pt>
                <c:pt idx="28006">
                  <c:v>27.30859375</c:v>
                </c:pt>
                <c:pt idx="28007">
                  <c:v>27.30859375</c:v>
                </c:pt>
                <c:pt idx="28008">
                  <c:v>27.30859375</c:v>
                </c:pt>
                <c:pt idx="28009">
                  <c:v>27.30859375</c:v>
                </c:pt>
                <c:pt idx="28010">
                  <c:v>27.30859375</c:v>
                </c:pt>
                <c:pt idx="28011">
                  <c:v>27.30859375</c:v>
                </c:pt>
                <c:pt idx="28012">
                  <c:v>27.30859375</c:v>
                </c:pt>
                <c:pt idx="28013">
                  <c:v>27.30859375</c:v>
                </c:pt>
                <c:pt idx="28014">
                  <c:v>27.30859375</c:v>
                </c:pt>
                <c:pt idx="28015">
                  <c:v>27.30859375</c:v>
                </c:pt>
                <c:pt idx="28016">
                  <c:v>27.30859375</c:v>
                </c:pt>
                <c:pt idx="28017">
                  <c:v>27.30859375</c:v>
                </c:pt>
                <c:pt idx="28018">
                  <c:v>27.30859375</c:v>
                </c:pt>
                <c:pt idx="28019">
                  <c:v>27.30859375</c:v>
                </c:pt>
                <c:pt idx="28020">
                  <c:v>27.30859375</c:v>
                </c:pt>
                <c:pt idx="28021">
                  <c:v>27.30859375</c:v>
                </c:pt>
                <c:pt idx="28022">
                  <c:v>27.30859375</c:v>
                </c:pt>
                <c:pt idx="28023">
                  <c:v>27.30859375</c:v>
                </c:pt>
                <c:pt idx="28024">
                  <c:v>27.30859375</c:v>
                </c:pt>
                <c:pt idx="28025">
                  <c:v>27.30859375</c:v>
                </c:pt>
                <c:pt idx="28026">
                  <c:v>27.30859375</c:v>
                </c:pt>
                <c:pt idx="28027">
                  <c:v>27.37109375</c:v>
                </c:pt>
                <c:pt idx="28028">
                  <c:v>27.37109375</c:v>
                </c:pt>
                <c:pt idx="28029">
                  <c:v>27.37109375</c:v>
                </c:pt>
                <c:pt idx="28030">
                  <c:v>27.37109375</c:v>
                </c:pt>
                <c:pt idx="28031">
                  <c:v>27.37109375</c:v>
                </c:pt>
                <c:pt idx="28032">
                  <c:v>27.37109375</c:v>
                </c:pt>
                <c:pt idx="28033">
                  <c:v>27.37109375</c:v>
                </c:pt>
                <c:pt idx="28034">
                  <c:v>27.37109375</c:v>
                </c:pt>
                <c:pt idx="28035">
                  <c:v>27.37109375</c:v>
                </c:pt>
                <c:pt idx="28036">
                  <c:v>27.37109375</c:v>
                </c:pt>
                <c:pt idx="28037">
                  <c:v>27.37109375</c:v>
                </c:pt>
                <c:pt idx="28038">
                  <c:v>27.37109375</c:v>
                </c:pt>
                <c:pt idx="28039">
                  <c:v>27.37109375</c:v>
                </c:pt>
                <c:pt idx="28040">
                  <c:v>27.37109375</c:v>
                </c:pt>
                <c:pt idx="28041">
                  <c:v>27.37109375</c:v>
                </c:pt>
                <c:pt idx="28042">
                  <c:v>27.37109375</c:v>
                </c:pt>
                <c:pt idx="28043">
                  <c:v>27.37109375</c:v>
                </c:pt>
                <c:pt idx="28044">
                  <c:v>27.37109375</c:v>
                </c:pt>
                <c:pt idx="28045">
                  <c:v>27.37109375</c:v>
                </c:pt>
                <c:pt idx="28046">
                  <c:v>27.41015625</c:v>
                </c:pt>
                <c:pt idx="28047">
                  <c:v>27.41015625</c:v>
                </c:pt>
                <c:pt idx="28048">
                  <c:v>27.41015625</c:v>
                </c:pt>
                <c:pt idx="28049">
                  <c:v>27.41015625</c:v>
                </c:pt>
                <c:pt idx="28050">
                  <c:v>27.41015625</c:v>
                </c:pt>
                <c:pt idx="28051">
                  <c:v>27.41015625</c:v>
                </c:pt>
                <c:pt idx="28052">
                  <c:v>27.41015625</c:v>
                </c:pt>
                <c:pt idx="28053">
                  <c:v>27.41015625</c:v>
                </c:pt>
                <c:pt idx="28054">
                  <c:v>27.41015625</c:v>
                </c:pt>
                <c:pt idx="28055">
                  <c:v>27.41015625</c:v>
                </c:pt>
                <c:pt idx="28056">
                  <c:v>27.41015625</c:v>
                </c:pt>
                <c:pt idx="28057">
                  <c:v>27.41015625</c:v>
                </c:pt>
                <c:pt idx="28058">
                  <c:v>27.41015625</c:v>
                </c:pt>
                <c:pt idx="28059">
                  <c:v>27.41015625</c:v>
                </c:pt>
                <c:pt idx="28060">
                  <c:v>27.41015625</c:v>
                </c:pt>
                <c:pt idx="28061">
                  <c:v>27.41015625</c:v>
                </c:pt>
                <c:pt idx="28062">
                  <c:v>27.41015625</c:v>
                </c:pt>
                <c:pt idx="28063">
                  <c:v>27.41015625</c:v>
                </c:pt>
                <c:pt idx="28064">
                  <c:v>27.41015625</c:v>
                </c:pt>
                <c:pt idx="28065">
                  <c:v>27.41015625</c:v>
                </c:pt>
                <c:pt idx="28066">
                  <c:v>27.5859375</c:v>
                </c:pt>
                <c:pt idx="28067">
                  <c:v>27.5859375</c:v>
                </c:pt>
                <c:pt idx="28068">
                  <c:v>27.5859375</c:v>
                </c:pt>
                <c:pt idx="28069">
                  <c:v>27.5859375</c:v>
                </c:pt>
                <c:pt idx="28070">
                  <c:v>27.5859375</c:v>
                </c:pt>
                <c:pt idx="28071">
                  <c:v>27.5859375</c:v>
                </c:pt>
                <c:pt idx="28072">
                  <c:v>27.5859375</c:v>
                </c:pt>
                <c:pt idx="28073">
                  <c:v>27.5859375</c:v>
                </c:pt>
                <c:pt idx="28074">
                  <c:v>27.5859375</c:v>
                </c:pt>
                <c:pt idx="28075">
                  <c:v>27.5859375</c:v>
                </c:pt>
                <c:pt idx="28076">
                  <c:v>27.5859375</c:v>
                </c:pt>
                <c:pt idx="28077">
                  <c:v>27.5859375</c:v>
                </c:pt>
                <c:pt idx="28078">
                  <c:v>27.5859375</c:v>
                </c:pt>
                <c:pt idx="28079">
                  <c:v>27.5859375</c:v>
                </c:pt>
                <c:pt idx="28080">
                  <c:v>27.5859375</c:v>
                </c:pt>
                <c:pt idx="28081">
                  <c:v>27.5859375</c:v>
                </c:pt>
                <c:pt idx="28082">
                  <c:v>27.5859375</c:v>
                </c:pt>
                <c:pt idx="28083">
                  <c:v>27.5859375</c:v>
                </c:pt>
                <c:pt idx="28084">
                  <c:v>27.5859375</c:v>
                </c:pt>
                <c:pt idx="28085">
                  <c:v>27.8046875</c:v>
                </c:pt>
                <c:pt idx="28086">
                  <c:v>27.8046875</c:v>
                </c:pt>
                <c:pt idx="28087">
                  <c:v>27.8046875</c:v>
                </c:pt>
                <c:pt idx="28088">
                  <c:v>27.8046875</c:v>
                </c:pt>
                <c:pt idx="28089">
                  <c:v>27.8046875</c:v>
                </c:pt>
                <c:pt idx="28090">
                  <c:v>27.8046875</c:v>
                </c:pt>
                <c:pt idx="28091">
                  <c:v>27.8046875</c:v>
                </c:pt>
                <c:pt idx="28092">
                  <c:v>27.8046875</c:v>
                </c:pt>
                <c:pt idx="28093">
                  <c:v>27.8046875</c:v>
                </c:pt>
                <c:pt idx="28094">
                  <c:v>27.8046875</c:v>
                </c:pt>
                <c:pt idx="28095">
                  <c:v>27.8046875</c:v>
                </c:pt>
                <c:pt idx="28096">
                  <c:v>27.8046875</c:v>
                </c:pt>
                <c:pt idx="28097">
                  <c:v>27.8046875</c:v>
                </c:pt>
                <c:pt idx="28098">
                  <c:v>27.8046875</c:v>
                </c:pt>
                <c:pt idx="28099">
                  <c:v>27.8046875</c:v>
                </c:pt>
                <c:pt idx="28100">
                  <c:v>27.8046875</c:v>
                </c:pt>
                <c:pt idx="28101">
                  <c:v>27.85546875</c:v>
                </c:pt>
                <c:pt idx="28102">
                  <c:v>27.85546875</c:v>
                </c:pt>
                <c:pt idx="28103">
                  <c:v>27.85546875</c:v>
                </c:pt>
                <c:pt idx="28104">
                  <c:v>27.85546875</c:v>
                </c:pt>
                <c:pt idx="28105">
                  <c:v>27.85546875</c:v>
                </c:pt>
                <c:pt idx="28106">
                  <c:v>27.85546875</c:v>
                </c:pt>
                <c:pt idx="28107">
                  <c:v>27.85546875</c:v>
                </c:pt>
                <c:pt idx="28108">
                  <c:v>27.85546875</c:v>
                </c:pt>
                <c:pt idx="28109">
                  <c:v>27.85546875</c:v>
                </c:pt>
                <c:pt idx="28110">
                  <c:v>27.85546875</c:v>
                </c:pt>
                <c:pt idx="28111">
                  <c:v>27.85546875</c:v>
                </c:pt>
                <c:pt idx="28112">
                  <c:v>27.85546875</c:v>
                </c:pt>
                <c:pt idx="28113">
                  <c:v>27.85546875</c:v>
                </c:pt>
                <c:pt idx="28114">
                  <c:v>27.85546875</c:v>
                </c:pt>
                <c:pt idx="28115">
                  <c:v>27.85546875</c:v>
                </c:pt>
                <c:pt idx="28116">
                  <c:v>27.85546875</c:v>
                </c:pt>
                <c:pt idx="28117">
                  <c:v>27.85546875</c:v>
                </c:pt>
                <c:pt idx="28118">
                  <c:v>27.85546875</c:v>
                </c:pt>
                <c:pt idx="28119">
                  <c:v>27.85546875</c:v>
                </c:pt>
                <c:pt idx="28120">
                  <c:v>27.85546875</c:v>
                </c:pt>
                <c:pt idx="28121">
                  <c:v>27.85546875</c:v>
                </c:pt>
                <c:pt idx="28122">
                  <c:v>27.85546875</c:v>
                </c:pt>
                <c:pt idx="28123">
                  <c:v>27.85546875</c:v>
                </c:pt>
                <c:pt idx="28124">
                  <c:v>27.86328125</c:v>
                </c:pt>
                <c:pt idx="28125">
                  <c:v>27.86328125</c:v>
                </c:pt>
                <c:pt idx="28126">
                  <c:v>27.86328125</c:v>
                </c:pt>
                <c:pt idx="28127">
                  <c:v>27.86328125</c:v>
                </c:pt>
                <c:pt idx="28128">
                  <c:v>27.86328125</c:v>
                </c:pt>
                <c:pt idx="28129">
                  <c:v>27.86328125</c:v>
                </c:pt>
                <c:pt idx="28130">
                  <c:v>27.86328125</c:v>
                </c:pt>
                <c:pt idx="28131">
                  <c:v>27.86328125</c:v>
                </c:pt>
                <c:pt idx="28132">
                  <c:v>27.86328125</c:v>
                </c:pt>
                <c:pt idx="28133">
                  <c:v>27.86328125</c:v>
                </c:pt>
                <c:pt idx="28134">
                  <c:v>27.86328125</c:v>
                </c:pt>
                <c:pt idx="28135">
                  <c:v>27.86328125</c:v>
                </c:pt>
                <c:pt idx="28136">
                  <c:v>27.86328125</c:v>
                </c:pt>
                <c:pt idx="28137">
                  <c:v>27.86328125</c:v>
                </c:pt>
                <c:pt idx="28138">
                  <c:v>27.86328125</c:v>
                </c:pt>
                <c:pt idx="28139">
                  <c:v>27.86328125</c:v>
                </c:pt>
                <c:pt idx="28140">
                  <c:v>27.86328125</c:v>
                </c:pt>
                <c:pt idx="28141">
                  <c:v>27.86328125</c:v>
                </c:pt>
                <c:pt idx="28142">
                  <c:v>27.86328125</c:v>
                </c:pt>
                <c:pt idx="28143">
                  <c:v>27.86328125</c:v>
                </c:pt>
                <c:pt idx="28144">
                  <c:v>27.86328125</c:v>
                </c:pt>
                <c:pt idx="28145">
                  <c:v>28.23828125</c:v>
                </c:pt>
                <c:pt idx="28146">
                  <c:v>28.23828125</c:v>
                </c:pt>
                <c:pt idx="28147">
                  <c:v>28.23828125</c:v>
                </c:pt>
                <c:pt idx="28148">
                  <c:v>28.23828125</c:v>
                </c:pt>
                <c:pt idx="28149">
                  <c:v>28.23828125</c:v>
                </c:pt>
                <c:pt idx="28150">
                  <c:v>28.23828125</c:v>
                </c:pt>
                <c:pt idx="28151">
                  <c:v>28.23828125</c:v>
                </c:pt>
                <c:pt idx="28152">
                  <c:v>28.23828125</c:v>
                </c:pt>
                <c:pt idx="28153">
                  <c:v>28.23828125</c:v>
                </c:pt>
                <c:pt idx="28154">
                  <c:v>28.23828125</c:v>
                </c:pt>
                <c:pt idx="28155">
                  <c:v>28.23828125</c:v>
                </c:pt>
                <c:pt idx="28156">
                  <c:v>28.23828125</c:v>
                </c:pt>
                <c:pt idx="28157">
                  <c:v>28.23828125</c:v>
                </c:pt>
                <c:pt idx="28158">
                  <c:v>28.23828125</c:v>
                </c:pt>
                <c:pt idx="28159">
                  <c:v>28.23828125</c:v>
                </c:pt>
                <c:pt idx="28160">
                  <c:v>28.23828125</c:v>
                </c:pt>
                <c:pt idx="28161">
                  <c:v>28.23828125</c:v>
                </c:pt>
                <c:pt idx="28162">
                  <c:v>28.23828125</c:v>
                </c:pt>
                <c:pt idx="28163">
                  <c:v>28.23828125</c:v>
                </c:pt>
                <c:pt idx="28164">
                  <c:v>28.23828125</c:v>
                </c:pt>
                <c:pt idx="28165">
                  <c:v>28.30859375</c:v>
                </c:pt>
                <c:pt idx="28166">
                  <c:v>28.30859375</c:v>
                </c:pt>
                <c:pt idx="28167">
                  <c:v>28.30859375</c:v>
                </c:pt>
                <c:pt idx="28168">
                  <c:v>28.30859375</c:v>
                </c:pt>
                <c:pt idx="28169">
                  <c:v>28.30859375</c:v>
                </c:pt>
                <c:pt idx="28170">
                  <c:v>28.30859375</c:v>
                </c:pt>
                <c:pt idx="28171">
                  <c:v>28.30859375</c:v>
                </c:pt>
                <c:pt idx="28172">
                  <c:v>28.30859375</c:v>
                </c:pt>
                <c:pt idx="28173">
                  <c:v>28.30859375</c:v>
                </c:pt>
                <c:pt idx="28174">
                  <c:v>28.30859375</c:v>
                </c:pt>
                <c:pt idx="28175">
                  <c:v>28.30859375</c:v>
                </c:pt>
                <c:pt idx="28176">
                  <c:v>28.30859375</c:v>
                </c:pt>
                <c:pt idx="28177">
                  <c:v>28.30859375</c:v>
                </c:pt>
                <c:pt idx="28178">
                  <c:v>28.30859375</c:v>
                </c:pt>
                <c:pt idx="28179">
                  <c:v>28.30859375</c:v>
                </c:pt>
                <c:pt idx="28180">
                  <c:v>28.30859375</c:v>
                </c:pt>
                <c:pt idx="28181">
                  <c:v>28.37109375</c:v>
                </c:pt>
                <c:pt idx="28182">
                  <c:v>28.37109375</c:v>
                </c:pt>
                <c:pt idx="28183">
                  <c:v>28.37109375</c:v>
                </c:pt>
                <c:pt idx="28184">
                  <c:v>28.37109375</c:v>
                </c:pt>
                <c:pt idx="28185">
                  <c:v>28.37109375</c:v>
                </c:pt>
                <c:pt idx="28186">
                  <c:v>28.37109375</c:v>
                </c:pt>
                <c:pt idx="28187">
                  <c:v>28.37109375</c:v>
                </c:pt>
                <c:pt idx="28188">
                  <c:v>28.37109375</c:v>
                </c:pt>
                <c:pt idx="28189">
                  <c:v>28.37109375</c:v>
                </c:pt>
                <c:pt idx="28190">
                  <c:v>28.37109375</c:v>
                </c:pt>
                <c:pt idx="28191">
                  <c:v>28.37109375</c:v>
                </c:pt>
                <c:pt idx="28192">
                  <c:v>28.37109375</c:v>
                </c:pt>
                <c:pt idx="28193">
                  <c:v>28.37109375</c:v>
                </c:pt>
                <c:pt idx="28194">
                  <c:v>28.37109375</c:v>
                </c:pt>
                <c:pt idx="28195">
                  <c:v>28.37109375</c:v>
                </c:pt>
                <c:pt idx="28196">
                  <c:v>28.37109375</c:v>
                </c:pt>
                <c:pt idx="28197">
                  <c:v>28.37109375</c:v>
                </c:pt>
                <c:pt idx="28198">
                  <c:v>28.37109375</c:v>
                </c:pt>
                <c:pt idx="28199">
                  <c:v>28.37109375</c:v>
                </c:pt>
                <c:pt idx="28200">
                  <c:v>28.37109375</c:v>
                </c:pt>
                <c:pt idx="28201">
                  <c:v>28.37109375</c:v>
                </c:pt>
                <c:pt idx="28202">
                  <c:v>28.37109375</c:v>
                </c:pt>
                <c:pt idx="28203">
                  <c:v>28.37109375</c:v>
                </c:pt>
                <c:pt idx="28204">
                  <c:v>28.41015625</c:v>
                </c:pt>
                <c:pt idx="28205">
                  <c:v>28.41015625</c:v>
                </c:pt>
                <c:pt idx="28206">
                  <c:v>28.41015625</c:v>
                </c:pt>
                <c:pt idx="28207">
                  <c:v>28.41015625</c:v>
                </c:pt>
                <c:pt idx="28208">
                  <c:v>28.41015625</c:v>
                </c:pt>
                <c:pt idx="28209">
                  <c:v>28.41015625</c:v>
                </c:pt>
                <c:pt idx="28210">
                  <c:v>28.41015625</c:v>
                </c:pt>
                <c:pt idx="28211">
                  <c:v>28.41015625</c:v>
                </c:pt>
                <c:pt idx="28212">
                  <c:v>28.41015625</c:v>
                </c:pt>
                <c:pt idx="28213">
                  <c:v>28.41015625</c:v>
                </c:pt>
                <c:pt idx="28214">
                  <c:v>28.41015625</c:v>
                </c:pt>
                <c:pt idx="28215">
                  <c:v>28.41015625</c:v>
                </c:pt>
                <c:pt idx="28216">
                  <c:v>28.41015625</c:v>
                </c:pt>
                <c:pt idx="28217">
                  <c:v>28.41015625</c:v>
                </c:pt>
                <c:pt idx="28218">
                  <c:v>28.41015625</c:v>
                </c:pt>
                <c:pt idx="28219">
                  <c:v>28.41015625</c:v>
                </c:pt>
                <c:pt idx="28220">
                  <c:v>28.41015625</c:v>
                </c:pt>
                <c:pt idx="28221">
                  <c:v>28.41015625</c:v>
                </c:pt>
                <c:pt idx="28222">
                  <c:v>28.41015625</c:v>
                </c:pt>
                <c:pt idx="28223">
                  <c:v>28.41015625</c:v>
                </c:pt>
                <c:pt idx="28224">
                  <c:v>28.41015625</c:v>
                </c:pt>
                <c:pt idx="28225">
                  <c:v>28.41015625</c:v>
                </c:pt>
                <c:pt idx="28226">
                  <c:v>28.5859375</c:v>
                </c:pt>
                <c:pt idx="28227">
                  <c:v>28.5859375</c:v>
                </c:pt>
                <c:pt idx="28228">
                  <c:v>28.5859375</c:v>
                </c:pt>
                <c:pt idx="28229">
                  <c:v>28.5859375</c:v>
                </c:pt>
                <c:pt idx="28230">
                  <c:v>28.5859375</c:v>
                </c:pt>
                <c:pt idx="28231">
                  <c:v>28.5859375</c:v>
                </c:pt>
                <c:pt idx="28232">
                  <c:v>28.5859375</c:v>
                </c:pt>
                <c:pt idx="28233">
                  <c:v>28.5859375</c:v>
                </c:pt>
                <c:pt idx="28234">
                  <c:v>28.5859375</c:v>
                </c:pt>
                <c:pt idx="28235">
                  <c:v>28.5859375</c:v>
                </c:pt>
                <c:pt idx="28236">
                  <c:v>28.5859375</c:v>
                </c:pt>
                <c:pt idx="28237">
                  <c:v>28.5859375</c:v>
                </c:pt>
                <c:pt idx="28238">
                  <c:v>28.5859375</c:v>
                </c:pt>
                <c:pt idx="28239">
                  <c:v>28.5859375</c:v>
                </c:pt>
                <c:pt idx="28240">
                  <c:v>28.5859375</c:v>
                </c:pt>
                <c:pt idx="28241">
                  <c:v>28.5859375</c:v>
                </c:pt>
                <c:pt idx="28242">
                  <c:v>28.5859375</c:v>
                </c:pt>
                <c:pt idx="28243">
                  <c:v>28.5859375</c:v>
                </c:pt>
                <c:pt idx="28244">
                  <c:v>28.5859375</c:v>
                </c:pt>
                <c:pt idx="28245">
                  <c:v>28.5859375</c:v>
                </c:pt>
                <c:pt idx="28246">
                  <c:v>28.8046875</c:v>
                </c:pt>
                <c:pt idx="28247">
                  <c:v>28.8046875</c:v>
                </c:pt>
                <c:pt idx="28248">
                  <c:v>28.8046875</c:v>
                </c:pt>
                <c:pt idx="28249">
                  <c:v>28.8046875</c:v>
                </c:pt>
                <c:pt idx="28250">
                  <c:v>28.8046875</c:v>
                </c:pt>
                <c:pt idx="28251">
                  <c:v>28.8046875</c:v>
                </c:pt>
                <c:pt idx="28252">
                  <c:v>28.8046875</c:v>
                </c:pt>
                <c:pt idx="28253">
                  <c:v>28.8046875</c:v>
                </c:pt>
                <c:pt idx="28254">
                  <c:v>28.8046875</c:v>
                </c:pt>
                <c:pt idx="28255">
                  <c:v>28.8046875</c:v>
                </c:pt>
                <c:pt idx="28256">
                  <c:v>28.8046875</c:v>
                </c:pt>
                <c:pt idx="28257">
                  <c:v>28.8046875</c:v>
                </c:pt>
                <c:pt idx="28258">
                  <c:v>28.8046875</c:v>
                </c:pt>
                <c:pt idx="28259">
                  <c:v>28.8046875</c:v>
                </c:pt>
                <c:pt idx="28260">
                  <c:v>28.8046875</c:v>
                </c:pt>
                <c:pt idx="28261">
                  <c:v>28.8046875</c:v>
                </c:pt>
                <c:pt idx="28262">
                  <c:v>28.8046875</c:v>
                </c:pt>
                <c:pt idx="28263">
                  <c:v>28.8046875</c:v>
                </c:pt>
                <c:pt idx="28264">
                  <c:v>28.8046875</c:v>
                </c:pt>
                <c:pt idx="28265">
                  <c:v>28.85546875</c:v>
                </c:pt>
                <c:pt idx="28266">
                  <c:v>28.85546875</c:v>
                </c:pt>
                <c:pt idx="28267">
                  <c:v>28.85546875</c:v>
                </c:pt>
                <c:pt idx="28268">
                  <c:v>28.85546875</c:v>
                </c:pt>
                <c:pt idx="28269">
                  <c:v>28.85546875</c:v>
                </c:pt>
                <c:pt idx="28270">
                  <c:v>28.85546875</c:v>
                </c:pt>
                <c:pt idx="28271">
                  <c:v>28.85546875</c:v>
                </c:pt>
                <c:pt idx="28272">
                  <c:v>28.85546875</c:v>
                </c:pt>
                <c:pt idx="28273">
                  <c:v>28.85546875</c:v>
                </c:pt>
                <c:pt idx="28274">
                  <c:v>28.85546875</c:v>
                </c:pt>
                <c:pt idx="28275">
                  <c:v>28.85546875</c:v>
                </c:pt>
                <c:pt idx="28276">
                  <c:v>28.85546875</c:v>
                </c:pt>
                <c:pt idx="28277">
                  <c:v>28.85546875</c:v>
                </c:pt>
                <c:pt idx="28278">
                  <c:v>28.86328125</c:v>
                </c:pt>
                <c:pt idx="28279">
                  <c:v>28.86328125</c:v>
                </c:pt>
                <c:pt idx="28280">
                  <c:v>28.86328125</c:v>
                </c:pt>
                <c:pt idx="28281">
                  <c:v>28.86328125</c:v>
                </c:pt>
                <c:pt idx="28282">
                  <c:v>28.86328125</c:v>
                </c:pt>
                <c:pt idx="28283">
                  <c:v>28.86328125</c:v>
                </c:pt>
                <c:pt idx="28284">
                  <c:v>28.86328125</c:v>
                </c:pt>
                <c:pt idx="28285">
                  <c:v>28.86328125</c:v>
                </c:pt>
                <c:pt idx="28286">
                  <c:v>28.86328125</c:v>
                </c:pt>
                <c:pt idx="28287">
                  <c:v>28.86328125</c:v>
                </c:pt>
                <c:pt idx="28288">
                  <c:v>28.86328125</c:v>
                </c:pt>
                <c:pt idx="28289">
                  <c:v>29.23828125</c:v>
                </c:pt>
                <c:pt idx="28290">
                  <c:v>29.23828125</c:v>
                </c:pt>
                <c:pt idx="28291">
                  <c:v>29.23828125</c:v>
                </c:pt>
                <c:pt idx="28292">
                  <c:v>29.23828125</c:v>
                </c:pt>
                <c:pt idx="28293">
                  <c:v>29.23828125</c:v>
                </c:pt>
                <c:pt idx="28294">
                  <c:v>29.23828125</c:v>
                </c:pt>
                <c:pt idx="28295">
                  <c:v>29.23828125</c:v>
                </c:pt>
                <c:pt idx="28296">
                  <c:v>29.23828125</c:v>
                </c:pt>
                <c:pt idx="28297">
                  <c:v>29.23828125</c:v>
                </c:pt>
                <c:pt idx="28298">
                  <c:v>29.23828125</c:v>
                </c:pt>
                <c:pt idx="28299">
                  <c:v>29.23828125</c:v>
                </c:pt>
                <c:pt idx="28300">
                  <c:v>29.23828125</c:v>
                </c:pt>
                <c:pt idx="28301">
                  <c:v>29.23828125</c:v>
                </c:pt>
                <c:pt idx="28302">
                  <c:v>29.23828125</c:v>
                </c:pt>
                <c:pt idx="28303">
                  <c:v>29.23828125</c:v>
                </c:pt>
                <c:pt idx="28304">
                  <c:v>29.23828125</c:v>
                </c:pt>
                <c:pt idx="28305">
                  <c:v>29.23828125</c:v>
                </c:pt>
                <c:pt idx="28306">
                  <c:v>29.23828125</c:v>
                </c:pt>
                <c:pt idx="28307">
                  <c:v>29.23828125</c:v>
                </c:pt>
                <c:pt idx="28308">
                  <c:v>29.23828125</c:v>
                </c:pt>
                <c:pt idx="28309">
                  <c:v>29.23828125</c:v>
                </c:pt>
                <c:pt idx="28310">
                  <c:v>29.30859375</c:v>
                </c:pt>
                <c:pt idx="28311">
                  <c:v>29.30859375</c:v>
                </c:pt>
                <c:pt idx="28312">
                  <c:v>29.30859375</c:v>
                </c:pt>
                <c:pt idx="28313">
                  <c:v>29.30859375</c:v>
                </c:pt>
                <c:pt idx="28314">
                  <c:v>29.30859375</c:v>
                </c:pt>
                <c:pt idx="28315">
                  <c:v>29.30859375</c:v>
                </c:pt>
                <c:pt idx="28316">
                  <c:v>29.30859375</c:v>
                </c:pt>
                <c:pt idx="28317">
                  <c:v>29.30859375</c:v>
                </c:pt>
                <c:pt idx="28318">
                  <c:v>29.30859375</c:v>
                </c:pt>
                <c:pt idx="28319">
                  <c:v>29.30859375</c:v>
                </c:pt>
                <c:pt idx="28320">
                  <c:v>29.30859375</c:v>
                </c:pt>
                <c:pt idx="28321">
                  <c:v>29.30859375</c:v>
                </c:pt>
                <c:pt idx="28322">
                  <c:v>29.30859375</c:v>
                </c:pt>
                <c:pt idx="28323">
                  <c:v>29.30859375</c:v>
                </c:pt>
                <c:pt idx="28324">
                  <c:v>29.30859375</c:v>
                </c:pt>
                <c:pt idx="28325">
                  <c:v>29.30859375</c:v>
                </c:pt>
                <c:pt idx="28326">
                  <c:v>29.30859375</c:v>
                </c:pt>
                <c:pt idx="28327">
                  <c:v>29.30859375</c:v>
                </c:pt>
                <c:pt idx="28328">
                  <c:v>29.30859375</c:v>
                </c:pt>
                <c:pt idx="28329">
                  <c:v>29.30859375</c:v>
                </c:pt>
                <c:pt idx="28330">
                  <c:v>29.30859375</c:v>
                </c:pt>
                <c:pt idx="28331">
                  <c:v>29.37109375</c:v>
                </c:pt>
                <c:pt idx="28332">
                  <c:v>29.37109375</c:v>
                </c:pt>
                <c:pt idx="28333">
                  <c:v>29.37109375</c:v>
                </c:pt>
                <c:pt idx="28334">
                  <c:v>29.37109375</c:v>
                </c:pt>
                <c:pt idx="28335">
                  <c:v>29.37109375</c:v>
                </c:pt>
                <c:pt idx="28336">
                  <c:v>29.37109375</c:v>
                </c:pt>
                <c:pt idx="28337">
                  <c:v>29.37109375</c:v>
                </c:pt>
                <c:pt idx="28338">
                  <c:v>29.37109375</c:v>
                </c:pt>
                <c:pt idx="28339">
                  <c:v>29.37109375</c:v>
                </c:pt>
                <c:pt idx="28340">
                  <c:v>29.37109375</c:v>
                </c:pt>
                <c:pt idx="28341">
                  <c:v>29.37109375</c:v>
                </c:pt>
                <c:pt idx="28342">
                  <c:v>29.41015625</c:v>
                </c:pt>
                <c:pt idx="28343">
                  <c:v>29.41015625</c:v>
                </c:pt>
                <c:pt idx="28344">
                  <c:v>29.41015625</c:v>
                </c:pt>
                <c:pt idx="28345">
                  <c:v>29.41015625</c:v>
                </c:pt>
                <c:pt idx="28346">
                  <c:v>29.41015625</c:v>
                </c:pt>
                <c:pt idx="28347">
                  <c:v>29.41015625</c:v>
                </c:pt>
                <c:pt idx="28348">
                  <c:v>29.41015625</c:v>
                </c:pt>
                <c:pt idx="28349">
                  <c:v>29.41015625</c:v>
                </c:pt>
                <c:pt idx="28350">
                  <c:v>29.41015625</c:v>
                </c:pt>
                <c:pt idx="28351">
                  <c:v>29.41015625</c:v>
                </c:pt>
                <c:pt idx="28352">
                  <c:v>29.41015625</c:v>
                </c:pt>
                <c:pt idx="28353">
                  <c:v>29.41015625</c:v>
                </c:pt>
                <c:pt idx="28354">
                  <c:v>29.41015625</c:v>
                </c:pt>
                <c:pt idx="28355">
                  <c:v>29.41015625</c:v>
                </c:pt>
                <c:pt idx="28356">
                  <c:v>29.41015625</c:v>
                </c:pt>
                <c:pt idx="28357">
                  <c:v>29.41015625</c:v>
                </c:pt>
                <c:pt idx="28358">
                  <c:v>29.41015625</c:v>
                </c:pt>
                <c:pt idx="28359">
                  <c:v>29.41015625</c:v>
                </c:pt>
                <c:pt idx="28360">
                  <c:v>29.41015625</c:v>
                </c:pt>
                <c:pt idx="28361">
                  <c:v>29.41015625</c:v>
                </c:pt>
                <c:pt idx="28362">
                  <c:v>29.41015625</c:v>
                </c:pt>
                <c:pt idx="28363">
                  <c:v>29.5859375</c:v>
                </c:pt>
                <c:pt idx="28364">
                  <c:v>29.5859375</c:v>
                </c:pt>
                <c:pt idx="28365">
                  <c:v>29.5859375</c:v>
                </c:pt>
                <c:pt idx="28366">
                  <c:v>29.5859375</c:v>
                </c:pt>
                <c:pt idx="28367">
                  <c:v>29.5859375</c:v>
                </c:pt>
                <c:pt idx="28368">
                  <c:v>29.5859375</c:v>
                </c:pt>
                <c:pt idx="28369">
                  <c:v>29.5859375</c:v>
                </c:pt>
                <c:pt idx="28370">
                  <c:v>29.5859375</c:v>
                </c:pt>
                <c:pt idx="28371">
                  <c:v>29.5859375</c:v>
                </c:pt>
                <c:pt idx="28372">
                  <c:v>29.8046875</c:v>
                </c:pt>
                <c:pt idx="28373">
                  <c:v>29.8046875</c:v>
                </c:pt>
                <c:pt idx="28374">
                  <c:v>29.8046875</c:v>
                </c:pt>
                <c:pt idx="28375">
                  <c:v>29.8046875</c:v>
                </c:pt>
                <c:pt idx="28376">
                  <c:v>29.8046875</c:v>
                </c:pt>
                <c:pt idx="28377">
                  <c:v>29.8046875</c:v>
                </c:pt>
                <c:pt idx="28378">
                  <c:v>29.8046875</c:v>
                </c:pt>
                <c:pt idx="28379">
                  <c:v>29.8046875</c:v>
                </c:pt>
                <c:pt idx="28380">
                  <c:v>29.8046875</c:v>
                </c:pt>
                <c:pt idx="28381">
                  <c:v>29.8046875</c:v>
                </c:pt>
                <c:pt idx="28382">
                  <c:v>29.8046875</c:v>
                </c:pt>
                <c:pt idx="28383">
                  <c:v>29.8046875</c:v>
                </c:pt>
                <c:pt idx="28384">
                  <c:v>29.8046875</c:v>
                </c:pt>
                <c:pt idx="28385">
                  <c:v>29.85546875</c:v>
                </c:pt>
                <c:pt idx="28386">
                  <c:v>29.85546875</c:v>
                </c:pt>
                <c:pt idx="28387">
                  <c:v>29.85546875</c:v>
                </c:pt>
                <c:pt idx="28388">
                  <c:v>29.85546875</c:v>
                </c:pt>
                <c:pt idx="28389">
                  <c:v>29.85546875</c:v>
                </c:pt>
                <c:pt idx="28390">
                  <c:v>29.85546875</c:v>
                </c:pt>
                <c:pt idx="28391">
                  <c:v>29.85546875</c:v>
                </c:pt>
                <c:pt idx="28392">
                  <c:v>29.85546875</c:v>
                </c:pt>
                <c:pt idx="28393">
                  <c:v>29.85546875</c:v>
                </c:pt>
                <c:pt idx="28394">
                  <c:v>29.85546875</c:v>
                </c:pt>
                <c:pt idx="28395">
                  <c:v>29.85546875</c:v>
                </c:pt>
                <c:pt idx="28396">
                  <c:v>29.85546875</c:v>
                </c:pt>
                <c:pt idx="28397">
                  <c:v>29.85546875</c:v>
                </c:pt>
                <c:pt idx="28398">
                  <c:v>29.85546875</c:v>
                </c:pt>
                <c:pt idx="28399">
                  <c:v>29.85546875</c:v>
                </c:pt>
                <c:pt idx="28400">
                  <c:v>29.85546875</c:v>
                </c:pt>
                <c:pt idx="28401">
                  <c:v>29.85546875</c:v>
                </c:pt>
                <c:pt idx="28402">
                  <c:v>29.85546875</c:v>
                </c:pt>
                <c:pt idx="28403">
                  <c:v>29.85546875</c:v>
                </c:pt>
                <c:pt idx="28404">
                  <c:v>29.85546875</c:v>
                </c:pt>
                <c:pt idx="28405">
                  <c:v>29.85546875</c:v>
                </c:pt>
                <c:pt idx="28406">
                  <c:v>29.85546875</c:v>
                </c:pt>
                <c:pt idx="28407">
                  <c:v>29.85546875</c:v>
                </c:pt>
                <c:pt idx="28408">
                  <c:v>29.85546875</c:v>
                </c:pt>
                <c:pt idx="28409">
                  <c:v>29.85546875</c:v>
                </c:pt>
                <c:pt idx="28410">
                  <c:v>29.86328125</c:v>
                </c:pt>
                <c:pt idx="28411">
                  <c:v>29.86328125</c:v>
                </c:pt>
                <c:pt idx="28412">
                  <c:v>29.86328125</c:v>
                </c:pt>
                <c:pt idx="28413">
                  <c:v>29.86328125</c:v>
                </c:pt>
                <c:pt idx="28414">
                  <c:v>29.86328125</c:v>
                </c:pt>
                <c:pt idx="28415">
                  <c:v>29.86328125</c:v>
                </c:pt>
                <c:pt idx="28416">
                  <c:v>29.86328125</c:v>
                </c:pt>
                <c:pt idx="28417">
                  <c:v>29.86328125</c:v>
                </c:pt>
                <c:pt idx="28418">
                  <c:v>29.86328125</c:v>
                </c:pt>
                <c:pt idx="28419">
                  <c:v>29.86328125</c:v>
                </c:pt>
                <c:pt idx="28420">
                  <c:v>29.86328125</c:v>
                </c:pt>
                <c:pt idx="28421">
                  <c:v>29.86328125</c:v>
                </c:pt>
                <c:pt idx="28422">
                  <c:v>29.86328125</c:v>
                </c:pt>
                <c:pt idx="28423">
                  <c:v>29.86328125</c:v>
                </c:pt>
                <c:pt idx="28424">
                  <c:v>29.86328125</c:v>
                </c:pt>
                <c:pt idx="28425">
                  <c:v>30.23828125</c:v>
                </c:pt>
                <c:pt idx="28426">
                  <c:v>30.23828125</c:v>
                </c:pt>
                <c:pt idx="28427">
                  <c:v>30.23828125</c:v>
                </c:pt>
                <c:pt idx="28428">
                  <c:v>30.23828125</c:v>
                </c:pt>
                <c:pt idx="28429">
                  <c:v>30.23828125</c:v>
                </c:pt>
                <c:pt idx="28430">
                  <c:v>30.23828125</c:v>
                </c:pt>
                <c:pt idx="28431">
                  <c:v>30.23828125</c:v>
                </c:pt>
                <c:pt idx="28432">
                  <c:v>30.23828125</c:v>
                </c:pt>
                <c:pt idx="28433">
                  <c:v>30.23828125</c:v>
                </c:pt>
                <c:pt idx="28434">
                  <c:v>30.23828125</c:v>
                </c:pt>
                <c:pt idx="28435">
                  <c:v>30.23828125</c:v>
                </c:pt>
                <c:pt idx="28436">
                  <c:v>30.23828125</c:v>
                </c:pt>
                <c:pt idx="28437">
                  <c:v>30.23828125</c:v>
                </c:pt>
                <c:pt idx="28438">
                  <c:v>30.23828125</c:v>
                </c:pt>
                <c:pt idx="28439">
                  <c:v>30.23828125</c:v>
                </c:pt>
                <c:pt idx="28440">
                  <c:v>30.23828125</c:v>
                </c:pt>
                <c:pt idx="28441">
                  <c:v>30.23828125</c:v>
                </c:pt>
                <c:pt idx="28442">
                  <c:v>30.23828125</c:v>
                </c:pt>
                <c:pt idx="28443">
                  <c:v>30.23828125</c:v>
                </c:pt>
                <c:pt idx="28444">
                  <c:v>30.23828125</c:v>
                </c:pt>
                <c:pt idx="28445">
                  <c:v>30.23828125</c:v>
                </c:pt>
                <c:pt idx="28446">
                  <c:v>30.30859375</c:v>
                </c:pt>
                <c:pt idx="28447">
                  <c:v>30.30859375</c:v>
                </c:pt>
                <c:pt idx="28448">
                  <c:v>30.30859375</c:v>
                </c:pt>
                <c:pt idx="28449">
                  <c:v>30.30859375</c:v>
                </c:pt>
                <c:pt idx="28450">
                  <c:v>30.30859375</c:v>
                </c:pt>
                <c:pt idx="28451">
                  <c:v>30.30859375</c:v>
                </c:pt>
                <c:pt idx="28452">
                  <c:v>30.30859375</c:v>
                </c:pt>
                <c:pt idx="28453">
                  <c:v>30.30859375</c:v>
                </c:pt>
                <c:pt idx="28454">
                  <c:v>30.30859375</c:v>
                </c:pt>
                <c:pt idx="28455">
                  <c:v>30.30859375</c:v>
                </c:pt>
                <c:pt idx="28456">
                  <c:v>30.30859375</c:v>
                </c:pt>
                <c:pt idx="28457">
                  <c:v>30.37109375</c:v>
                </c:pt>
                <c:pt idx="28458">
                  <c:v>30.37109375</c:v>
                </c:pt>
                <c:pt idx="28459">
                  <c:v>30.37109375</c:v>
                </c:pt>
                <c:pt idx="28460">
                  <c:v>30.37109375</c:v>
                </c:pt>
                <c:pt idx="28461">
                  <c:v>30.37109375</c:v>
                </c:pt>
                <c:pt idx="28462">
                  <c:v>30.37109375</c:v>
                </c:pt>
                <c:pt idx="28463">
                  <c:v>30.37109375</c:v>
                </c:pt>
                <c:pt idx="28464">
                  <c:v>30.37109375</c:v>
                </c:pt>
                <c:pt idx="28465">
                  <c:v>30.37109375</c:v>
                </c:pt>
                <c:pt idx="28466">
                  <c:v>30.37109375</c:v>
                </c:pt>
                <c:pt idx="28467">
                  <c:v>30.37109375</c:v>
                </c:pt>
                <c:pt idx="28468">
                  <c:v>30.37109375</c:v>
                </c:pt>
                <c:pt idx="28469">
                  <c:v>30.41015625</c:v>
                </c:pt>
                <c:pt idx="28470">
                  <c:v>30.41015625</c:v>
                </c:pt>
                <c:pt idx="28471">
                  <c:v>30.41015625</c:v>
                </c:pt>
                <c:pt idx="28472">
                  <c:v>30.41015625</c:v>
                </c:pt>
                <c:pt idx="28473">
                  <c:v>30.41015625</c:v>
                </c:pt>
                <c:pt idx="28474">
                  <c:v>30.41015625</c:v>
                </c:pt>
                <c:pt idx="28475">
                  <c:v>30.41015625</c:v>
                </c:pt>
                <c:pt idx="28476">
                  <c:v>30.41015625</c:v>
                </c:pt>
                <c:pt idx="28477">
                  <c:v>30.41015625</c:v>
                </c:pt>
                <c:pt idx="28478">
                  <c:v>30.41015625</c:v>
                </c:pt>
                <c:pt idx="28479">
                  <c:v>30.41015625</c:v>
                </c:pt>
                <c:pt idx="28480">
                  <c:v>30.41015625</c:v>
                </c:pt>
                <c:pt idx="28481">
                  <c:v>30.41015625</c:v>
                </c:pt>
                <c:pt idx="28482">
                  <c:v>30.5859375</c:v>
                </c:pt>
                <c:pt idx="28483">
                  <c:v>30.5859375</c:v>
                </c:pt>
                <c:pt idx="28484">
                  <c:v>30.5859375</c:v>
                </c:pt>
                <c:pt idx="28485">
                  <c:v>30.5859375</c:v>
                </c:pt>
                <c:pt idx="28486">
                  <c:v>30.5859375</c:v>
                </c:pt>
                <c:pt idx="28487">
                  <c:v>30.5859375</c:v>
                </c:pt>
                <c:pt idx="28488">
                  <c:v>30.5859375</c:v>
                </c:pt>
                <c:pt idx="28489">
                  <c:v>30.5859375</c:v>
                </c:pt>
                <c:pt idx="28490">
                  <c:v>30.5859375</c:v>
                </c:pt>
                <c:pt idx="28491">
                  <c:v>30.5859375</c:v>
                </c:pt>
                <c:pt idx="28492">
                  <c:v>30.5859375</c:v>
                </c:pt>
                <c:pt idx="28493">
                  <c:v>30.5859375</c:v>
                </c:pt>
                <c:pt idx="28494">
                  <c:v>30.5859375</c:v>
                </c:pt>
                <c:pt idx="28495">
                  <c:v>30.5859375</c:v>
                </c:pt>
                <c:pt idx="28496">
                  <c:v>30.5859375</c:v>
                </c:pt>
                <c:pt idx="28497">
                  <c:v>30.5859375</c:v>
                </c:pt>
                <c:pt idx="28498">
                  <c:v>30.5859375</c:v>
                </c:pt>
                <c:pt idx="28499">
                  <c:v>30.5859375</c:v>
                </c:pt>
                <c:pt idx="28500">
                  <c:v>30.5859375</c:v>
                </c:pt>
                <c:pt idx="28501">
                  <c:v>30.5859375</c:v>
                </c:pt>
                <c:pt idx="28502">
                  <c:v>30.5859375</c:v>
                </c:pt>
                <c:pt idx="28503">
                  <c:v>30.5859375</c:v>
                </c:pt>
                <c:pt idx="28504">
                  <c:v>30.5859375</c:v>
                </c:pt>
                <c:pt idx="28505">
                  <c:v>30.5859375</c:v>
                </c:pt>
                <c:pt idx="28506">
                  <c:v>30.5859375</c:v>
                </c:pt>
                <c:pt idx="28507">
                  <c:v>30.8046875</c:v>
                </c:pt>
                <c:pt idx="28508">
                  <c:v>30.8046875</c:v>
                </c:pt>
                <c:pt idx="28509">
                  <c:v>30.8046875</c:v>
                </c:pt>
                <c:pt idx="28510">
                  <c:v>30.8046875</c:v>
                </c:pt>
                <c:pt idx="28511">
                  <c:v>30.8046875</c:v>
                </c:pt>
                <c:pt idx="28512">
                  <c:v>30.8046875</c:v>
                </c:pt>
                <c:pt idx="28513">
                  <c:v>30.8046875</c:v>
                </c:pt>
                <c:pt idx="28514">
                  <c:v>30.8046875</c:v>
                </c:pt>
                <c:pt idx="28515">
                  <c:v>30.8046875</c:v>
                </c:pt>
                <c:pt idx="28516">
                  <c:v>30.8046875</c:v>
                </c:pt>
                <c:pt idx="28517">
                  <c:v>30.8046875</c:v>
                </c:pt>
                <c:pt idx="28518">
                  <c:v>30.8046875</c:v>
                </c:pt>
                <c:pt idx="28519">
                  <c:v>30.8046875</c:v>
                </c:pt>
                <c:pt idx="28520">
                  <c:v>30.8046875</c:v>
                </c:pt>
                <c:pt idx="28521">
                  <c:v>30.8046875</c:v>
                </c:pt>
                <c:pt idx="28522">
                  <c:v>30.8046875</c:v>
                </c:pt>
                <c:pt idx="28523">
                  <c:v>30.8046875</c:v>
                </c:pt>
                <c:pt idx="28524">
                  <c:v>30.8046875</c:v>
                </c:pt>
                <c:pt idx="28525">
                  <c:v>30.8046875</c:v>
                </c:pt>
                <c:pt idx="28526">
                  <c:v>30.85546875</c:v>
                </c:pt>
                <c:pt idx="28527">
                  <c:v>30.85546875</c:v>
                </c:pt>
                <c:pt idx="28528">
                  <c:v>30.85546875</c:v>
                </c:pt>
                <c:pt idx="28529">
                  <c:v>30.85546875</c:v>
                </c:pt>
                <c:pt idx="28530">
                  <c:v>30.85546875</c:v>
                </c:pt>
                <c:pt idx="28531">
                  <c:v>30.85546875</c:v>
                </c:pt>
                <c:pt idx="28532">
                  <c:v>30.85546875</c:v>
                </c:pt>
                <c:pt idx="28533">
                  <c:v>30.85546875</c:v>
                </c:pt>
                <c:pt idx="28534">
                  <c:v>30.85546875</c:v>
                </c:pt>
                <c:pt idx="28535">
                  <c:v>30.85546875</c:v>
                </c:pt>
                <c:pt idx="28536">
                  <c:v>30.85546875</c:v>
                </c:pt>
                <c:pt idx="28537">
                  <c:v>30.85546875</c:v>
                </c:pt>
                <c:pt idx="28538">
                  <c:v>30.85546875</c:v>
                </c:pt>
                <c:pt idx="28539">
                  <c:v>30.85546875</c:v>
                </c:pt>
                <c:pt idx="28540">
                  <c:v>30.85546875</c:v>
                </c:pt>
                <c:pt idx="28541">
                  <c:v>30.85546875</c:v>
                </c:pt>
                <c:pt idx="28542">
                  <c:v>30.85546875</c:v>
                </c:pt>
                <c:pt idx="28543">
                  <c:v>30.85546875</c:v>
                </c:pt>
                <c:pt idx="28544">
                  <c:v>30.85546875</c:v>
                </c:pt>
                <c:pt idx="28545">
                  <c:v>30.85546875</c:v>
                </c:pt>
                <c:pt idx="28546">
                  <c:v>30.85546875</c:v>
                </c:pt>
                <c:pt idx="28547">
                  <c:v>30.86328125</c:v>
                </c:pt>
                <c:pt idx="28548">
                  <c:v>30.86328125</c:v>
                </c:pt>
                <c:pt idx="28549">
                  <c:v>30.86328125</c:v>
                </c:pt>
                <c:pt idx="28550">
                  <c:v>30.86328125</c:v>
                </c:pt>
                <c:pt idx="28551">
                  <c:v>30.86328125</c:v>
                </c:pt>
                <c:pt idx="28552">
                  <c:v>30.86328125</c:v>
                </c:pt>
                <c:pt idx="28553">
                  <c:v>30.86328125</c:v>
                </c:pt>
                <c:pt idx="28554">
                  <c:v>30.86328125</c:v>
                </c:pt>
                <c:pt idx="28555">
                  <c:v>30.86328125</c:v>
                </c:pt>
                <c:pt idx="28556">
                  <c:v>30.86328125</c:v>
                </c:pt>
                <c:pt idx="28557">
                  <c:v>30.86328125</c:v>
                </c:pt>
                <c:pt idx="28558">
                  <c:v>30.86328125</c:v>
                </c:pt>
                <c:pt idx="28559">
                  <c:v>30.86328125</c:v>
                </c:pt>
                <c:pt idx="28560">
                  <c:v>30.86328125</c:v>
                </c:pt>
                <c:pt idx="28561">
                  <c:v>30.86328125</c:v>
                </c:pt>
                <c:pt idx="28562">
                  <c:v>30.86328125</c:v>
                </c:pt>
                <c:pt idx="28563">
                  <c:v>30.86328125</c:v>
                </c:pt>
                <c:pt idx="28564">
                  <c:v>30.86328125</c:v>
                </c:pt>
                <c:pt idx="28565">
                  <c:v>31.23828125</c:v>
                </c:pt>
                <c:pt idx="28566">
                  <c:v>31.23828125</c:v>
                </c:pt>
                <c:pt idx="28567">
                  <c:v>31.23828125</c:v>
                </c:pt>
                <c:pt idx="28568">
                  <c:v>31.23828125</c:v>
                </c:pt>
                <c:pt idx="28569">
                  <c:v>31.23828125</c:v>
                </c:pt>
                <c:pt idx="28570">
                  <c:v>31.23828125</c:v>
                </c:pt>
                <c:pt idx="28571">
                  <c:v>31.23828125</c:v>
                </c:pt>
                <c:pt idx="28572">
                  <c:v>31.23828125</c:v>
                </c:pt>
                <c:pt idx="28573">
                  <c:v>31.23828125</c:v>
                </c:pt>
                <c:pt idx="28574">
                  <c:v>31.30859375</c:v>
                </c:pt>
                <c:pt idx="28575">
                  <c:v>31.30859375</c:v>
                </c:pt>
                <c:pt idx="28576">
                  <c:v>31.30859375</c:v>
                </c:pt>
                <c:pt idx="28577">
                  <c:v>31.30859375</c:v>
                </c:pt>
                <c:pt idx="28578">
                  <c:v>31.30859375</c:v>
                </c:pt>
                <c:pt idx="28579">
                  <c:v>31.30859375</c:v>
                </c:pt>
                <c:pt idx="28580">
                  <c:v>31.30859375</c:v>
                </c:pt>
                <c:pt idx="28581">
                  <c:v>31.30859375</c:v>
                </c:pt>
                <c:pt idx="28582">
                  <c:v>31.30859375</c:v>
                </c:pt>
                <c:pt idx="28583">
                  <c:v>31.30859375</c:v>
                </c:pt>
                <c:pt idx="28584">
                  <c:v>31.30859375</c:v>
                </c:pt>
                <c:pt idx="28585">
                  <c:v>31.30859375</c:v>
                </c:pt>
                <c:pt idx="28586">
                  <c:v>31.30859375</c:v>
                </c:pt>
                <c:pt idx="28587">
                  <c:v>31.30859375</c:v>
                </c:pt>
                <c:pt idx="28588">
                  <c:v>31.30859375</c:v>
                </c:pt>
                <c:pt idx="28589">
                  <c:v>31.30859375</c:v>
                </c:pt>
                <c:pt idx="28590">
                  <c:v>31.30859375</c:v>
                </c:pt>
                <c:pt idx="28591">
                  <c:v>31.30859375</c:v>
                </c:pt>
                <c:pt idx="28592">
                  <c:v>31.37109375</c:v>
                </c:pt>
                <c:pt idx="28593">
                  <c:v>31.37109375</c:v>
                </c:pt>
                <c:pt idx="28594">
                  <c:v>31.37109375</c:v>
                </c:pt>
                <c:pt idx="28595">
                  <c:v>31.37109375</c:v>
                </c:pt>
                <c:pt idx="28596">
                  <c:v>31.37109375</c:v>
                </c:pt>
                <c:pt idx="28597">
                  <c:v>31.37109375</c:v>
                </c:pt>
                <c:pt idx="28598">
                  <c:v>31.37109375</c:v>
                </c:pt>
                <c:pt idx="28599">
                  <c:v>31.37109375</c:v>
                </c:pt>
                <c:pt idx="28600">
                  <c:v>31.37109375</c:v>
                </c:pt>
                <c:pt idx="28601">
                  <c:v>31.37109375</c:v>
                </c:pt>
                <c:pt idx="28602">
                  <c:v>31.37109375</c:v>
                </c:pt>
                <c:pt idx="28603">
                  <c:v>31.37109375</c:v>
                </c:pt>
                <c:pt idx="28604">
                  <c:v>31.41015625</c:v>
                </c:pt>
                <c:pt idx="28605">
                  <c:v>31.41015625</c:v>
                </c:pt>
                <c:pt idx="28606">
                  <c:v>31.41015625</c:v>
                </c:pt>
                <c:pt idx="28607">
                  <c:v>31.41015625</c:v>
                </c:pt>
                <c:pt idx="28608">
                  <c:v>31.41015625</c:v>
                </c:pt>
                <c:pt idx="28609">
                  <c:v>31.41015625</c:v>
                </c:pt>
                <c:pt idx="28610">
                  <c:v>31.41015625</c:v>
                </c:pt>
                <c:pt idx="28611">
                  <c:v>31.41015625</c:v>
                </c:pt>
                <c:pt idx="28612">
                  <c:v>31.41015625</c:v>
                </c:pt>
                <c:pt idx="28613">
                  <c:v>31.41015625</c:v>
                </c:pt>
                <c:pt idx="28614">
                  <c:v>31.41015625</c:v>
                </c:pt>
                <c:pt idx="28615">
                  <c:v>31.41015625</c:v>
                </c:pt>
                <c:pt idx="28616">
                  <c:v>31.41015625</c:v>
                </c:pt>
                <c:pt idx="28617">
                  <c:v>31.41015625</c:v>
                </c:pt>
                <c:pt idx="28618">
                  <c:v>31.5859375</c:v>
                </c:pt>
                <c:pt idx="28619">
                  <c:v>31.5859375</c:v>
                </c:pt>
                <c:pt idx="28620">
                  <c:v>31.5859375</c:v>
                </c:pt>
                <c:pt idx="28621">
                  <c:v>31.5859375</c:v>
                </c:pt>
                <c:pt idx="28622">
                  <c:v>31.5859375</c:v>
                </c:pt>
                <c:pt idx="28623">
                  <c:v>31.5859375</c:v>
                </c:pt>
                <c:pt idx="28624">
                  <c:v>31.5859375</c:v>
                </c:pt>
                <c:pt idx="28625">
                  <c:v>31.5859375</c:v>
                </c:pt>
                <c:pt idx="28626">
                  <c:v>31.5859375</c:v>
                </c:pt>
                <c:pt idx="28627">
                  <c:v>31.5859375</c:v>
                </c:pt>
                <c:pt idx="28628">
                  <c:v>31.5859375</c:v>
                </c:pt>
                <c:pt idx="28629">
                  <c:v>31.5859375</c:v>
                </c:pt>
                <c:pt idx="28630">
                  <c:v>31.5859375</c:v>
                </c:pt>
                <c:pt idx="28631">
                  <c:v>31.8046875</c:v>
                </c:pt>
                <c:pt idx="28632">
                  <c:v>31.8046875</c:v>
                </c:pt>
                <c:pt idx="28633">
                  <c:v>31.8046875</c:v>
                </c:pt>
                <c:pt idx="28634">
                  <c:v>31.8046875</c:v>
                </c:pt>
                <c:pt idx="28635">
                  <c:v>31.8046875</c:v>
                </c:pt>
                <c:pt idx="28636">
                  <c:v>31.8046875</c:v>
                </c:pt>
                <c:pt idx="28637">
                  <c:v>31.8046875</c:v>
                </c:pt>
                <c:pt idx="28638">
                  <c:v>31.8046875</c:v>
                </c:pt>
                <c:pt idx="28639">
                  <c:v>31.8046875</c:v>
                </c:pt>
                <c:pt idx="28640">
                  <c:v>31.8046875</c:v>
                </c:pt>
                <c:pt idx="28641">
                  <c:v>31.8046875</c:v>
                </c:pt>
                <c:pt idx="28642">
                  <c:v>31.8046875</c:v>
                </c:pt>
                <c:pt idx="28643">
                  <c:v>31.8046875</c:v>
                </c:pt>
                <c:pt idx="28644">
                  <c:v>31.85546875</c:v>
                </c:pt>
                <c:pt idx="28645">
                  <c:v>31.85546875</c:v>
                </c:pt>
                <c:pt idx="28646">
                  <c:v>31.85546875</c:v>
                </c:pt>
                <c:pt idx="28647">
                  <c:v>31.85546875</c:v>
                </c:pt>
                <c:pt idx="28648">
                  <c:v>31.85546875</c:v>
                </c:pt>
                <c:pt idx="28649">
                  <c:v>31.85546875</c:v>
                </c:pt>
                <c:pt idx="28650">
                  <c:v>31.85546875</c:v>
                </c:pt>
                <c:pt idx="28651">
                  <c:v>31.85546875</c:v>
                </c:pt>
                <c:pt idx="28652">
                  <c:v>31.85546875</c:v>
                </c:pt>
                <c:pt idx="28653">
                  <c:v>31.85546875</c:v>
                </c:pt>
                <c:pt idx="28654">
                  <c:v>31.85546875</c:v>
                </c:pt>
                <c:pt idx="28655">
                  <c:v>31.85546875</c:v>
                </c:pt>
                <c:pt idx="28656">
                  <c:v>31.85546875</c:v>
                </c:pt>
                <c:pt idx="28657">
                  <c:v>31.85546875</c:v>
                </c:pt>
                <c:pt idx="28658">
                  <c:v>31.85546875</c:v>
                </c:pt>
                <c:pt idx="28659">
                  <c:v>31.85546875</c:v>
                </c:pt>
                <c:pt idx="28660">
                  <c:v>31.85546875</c:v>
                </c:pt>
                <c:pt idx="28661">
                  <c:v>31.85546875</c:v>
                </c:pt>
                <c:pt idx="28662">
                  <c:v>31.85546875</c:v>
                </c:pt>
                <c:pt idx="28663">
                  <c:v>31.85546875</c:v>
                </c:pt>
                <c:pt idx="28664">
                  <c:v>31.85546875</c:v>
                </c:pt>
                <c:pt idx="28665">
                  <c:v>31.85546875</c:v>
                </c:pt>
                <c:pt idx="28666">
                  <c:v>31.85546875</c:v>
                </c:pt>
                <c:pt idx="28667">
                  <c:v>31.85546875</c:v>
                </c:pt>
                <c:pt idx="28668">
                  <c:v>31.86328125</c:v>
                </c:pt>
                <c:pt idx="28669">
                  <c:v>31.86328125</c:v>
                </c:pt>
                <c:pt idx="28670">
                  <c:v>31.86328125</c:v>
                </c:pt>
                <c:pt idx="28671">
                  <c:v>31.86328125</c:v>
                </c:pt>
                <c:pt idx="28672">
                  <c:v>31.86328125</c:v>
                </c:pt>
                <c:pt idx="28673">
                  <c:v>31.86328125</c:v>
                </c:pt>
                <c:pt idx="28674">
                  <c:v>31.86328125</c:v>
                </c:pt>
                <c:pt idx="28675">
                  <c:v>31.86328125</c:v>
                </c:pt>
                <c:pt idx="28676">
                  <c:v>31.86328125</c:v>
                </c:pt>
                <c:pt idx="28677">
                  <c:v>31.86328125</c:v>
                </c:pt>
                <c:pt idx="28678">
                  <c:v>31.86328125</c:v>
                </c:pt>
                <c:pt idx="28679">
                  <c:v>31.86328125</c:v>
                </c:pt>
                <c:pt idx="28680">
                  <c:v>31.86328125</c:v>
                </c:pt>
                <c:pt idx="28681">
                  <c:v>31.86328125</c:v>
                </c:pt>
                <c:pt idx="28682">
                  <c:v>32.23828125</c:v>
                </c:pt>
                <c:pt idx="28683">
                  <c:v>32.23828125</c:v>
                </c:pt>
                <c:pt idx="28684">
                  <c:v>32.23828125</c:v>
                </c:pt>
                <c:pt idx="28685">
                  <c:v>32.23828125</c:v>
                </c:pt>
                <c:pt idx="28686">
                  <c:v>32.23828125</c:v>
                </c:pt>
                <c:pt idx="28687">
                  <c:v>32.23828125</c:v>
                </c:pt>
                <c:pt idx="28688">
                  <c:v>32.23828125</c:v>
                </c:pt>
                <c:pt idx="28689">
                  <c:v>32.23828125</c:v>
                </c:pt>
                <c:pt idx="28690">
                  <c:v>32.23828125</c:v>
                </c:pt>
                <c:pt idx="28691">
                  <c:v>32.23828125</c:v>
                </c:pt>
                <c:pt idx="28692">
                  <c:v>32.23828125</c:v>
                </c:pt>
                <c:pt idx="28693">
                  <c:v>32.23828125</c:v>
                </c:pt>
                <c:pt idx="28694">
                  <c:v>32.23828125</c:v>
                </c:pt>
                <c:pt idx="28695">
                  <c:v>32.30859375</c:v>
                </c:pt>
                <c:pt idx="28696">
                  <c:v>32.30859375</c:v>
                </c:pt>
                <c:pt idx="28697">
                  <c:v>32.30859375</c:v>
                </c:pt>
                <c:pt idx="28698">
                  <c:v>32.30859375</c:v>
                </c:pt>
                <c:pt idx="28699">
                  <c:v>32.30859375</c:v>
                </c:pt>
                <c:pt idx="28700">
                  <c:v>32.30859375</c:v>
                </c:pt>
                <c:pt idx="28701">
                  <c:v>32.30859375</c:v>
                </c:pt>
                <c:pt idx="28702">
                  <c:v>32.30859375</c:v>
                </c:pt>
                <c:pt idx="28703">
                  <c:v>32.30859375</c:v>
                </c:pt>
                <c:pt idx="28704">
                  <c:v>32.30859375</c:v>
                </c:pt>
                <c:pt idx="28705">
                  <c:v>32.30859375</c:v>
                </c:pt>
                <c:pt idx="28706">
                  <c:v>32.30859375</c:v>
                </c:pt>
                <c:pt idx="28707">
                  <c:v>32.30859375</c:v>
                </c:pt>
                <c:pt idx="28708">
                  <c:v>32.30859375</c:v>
                </c:pt>
                <c:pt idx="28709">
                  <c:v>32.30859375</c:v>
                </c:pt>
                <c:pt idx="28710">
                  <c:v>32.30859375</c:v>
                </c:pt>
                <c:pt idx="28711">
                  <c:v>32.30859375</c:v>
                </c:pt>
                <c:pt idx="28712">
                  <c:v>32.30859375</c:v>
                </c:pt>
                <c:pt idx="28713">
                  <c:v>32.30859375</c:v>
                </c:pt>
                <c:pt idx="28714">
                  <c:v>32.30859375</c:v>
                </c:pt>
                <c:pt idx="28715">
                  <c:v>32.30859375</c:v>
                </c:pt>
                <c:pt idx="28716">
                  <c:v>32.30859375</c:v>
                </c:pt>
                <c:pt idx="28717">
                  <c:v>32.37109375</c:v>
                </c:pt>
                <c:pt idx="28718">
                  <c:v>32.37109375</c:v>
                </c:pt>
                <c:pt idx="28719">
                  <c:v>32.37109375</c:v>
                </c:pt>
                <c:pt idx="28720">
                  <c:v>32.37109375</c:v>
                </c:pt>
                <c:pt idx="28721">
                  <c:v>32.37109375</c:v>
                </c:pt>
                <c:pt idx="28722">
                  <c:v>32.37109375</c:v>
                </c:pt>
                <c:pt idx="28723">
                  <c:v>32.37109375</c:v>
                </c:pt>
                <c:pt idx="28724">
                  <c:v>32.37109375</c:v>
                </c:pt>
                <c:pt idx="28725">
                  <c:v>32.37109375</c:v>
                </c:pt>
                <c:pt idx="28726">
                  <c:v>32.37109375</c:v>
                </c:pt>
                <c:pt idx="28727">
                  <c:v>32.37109375</c:v>
                </c:pt>
                <c:pt idx="28728">
                  <c:v>32.37109375</c:v>
                </c:pt>
                <c:pt idx="28729">
                  <c:v>32.37109375</c:v>
                </c:pt>
                <c:pt idx="28730">
                  <c:v>32.37109375</c:v>
                </c:pt>
                <c:pt idx="28731">
                  <c:v>32.41015625</c:v>
                </c:pt>
                <c:pt idx="28732">
                  <c:v>32.41015625</c:v>
                </c:pt>
                <c:pt idx="28733">
                  <c:v>32.41015625</c:v>
                </c:pt>
                <c:pt idx="28734">
                  <c:v>32.41015625</c:v>
                </c:pt>
                <c:pt idx="28735">
                  <c:v>32.41015625</c:v>
                </c:pt>
                <c:pt idx="28736">
                  <c:v>32.41015625</c:v>
                </c:pt>
                <c:pt idx="28737">
                  <c:v>32.41015625</c:v>
                </c:pt>
                <c:pt idx="28738">
                  <c:v>32.41015625</c:v>
                </c:pt>
                <c:pt idx="28739">
                  <c:v>32.41015625</c:v>
                </c:pt>
                <c:pt idx="28740">
                  <c:v>32.41015625</c:v>
                </c:pt>
                <c:pt idx="28741">
                  <c:v>32.41015625</c:v>
                </c:pt>
                <c:pt idx="28742">
                  <c:v>32.41015625</c:v>
                </c:pt>
                <c:pt idx="28743">
                  <c:v>32.41015625</c:v>
                </c:pt>
                <c:pt idx="28744">
                  <c:v>32.41015625</c:v>
                </c:pt>
                <c:pt idx="28745">
                  <c:v>32.5859375</c:v>
                </c:pt>
                <c:pt idx="28746">
                  <c:v>32.5859375</c:v>
                </c:pt>
                <c:pt idx="28747">
                  <c:v>32.5859375</c:v>
                </c:pt>
                <c:pt idx="28748">
                  <c:v>32.5859375</c:v>
                </c:pt>
                <c:pt idx="28749">
                  <c:v>32.5859375</c:v>
                </c:pt>
                <c:pt idx="28750">
                  <c:v>32.5859375</c:v>
                </c:pt>
                <c:pt idx="28751">
                  <c:v>32.5859375</c:v>
                </c:pt>
                <c:pt idx="28752">
                  <c:v>32.5859375</c:v>
                </c:pt>
                <c:pt idx="28753">
                  <c:v>32.5859375</c:v>
                </c:pt>
                <c:pt idx="28754">
                  <c:v>32.5859375</c:v>
                </c:pt>
                <c:pt idx="28755">
                  <c:v>32.5859375</c:v>
                </c:pt>
                <c:pt idx="28756">
                  <c:v>32.5859375</c:v>
                </c:pt>
                <c:pt idx="28757">
                  <c:v>32.8046875</c:v>
                </c:pt>
                <c:pt idx="28758">
                  <c:v>32.8046875</c:v>
                </c:pt>
                <c:pt idx="28759">
                  <c:v>32.8046875</c:v>
                </c:pt>
                <c:pt idx="28760">
                  <c:v>32.8046875</c:v>
                </c:pt>
                <c:pt idx="28761">
                  <c:v>32.8046875</c:v>
                </c:pt>
                <c:pt idx="28762">
                  <c:v>32.8046875</c:v>
                </c:pt>
                <c:pt idx="28763">
                  <c:v>32.8046875</c:v>
                </c:pt>
                <c:pt idx="28764">
                  <c:v>32.8046875</c:v>
                </c:pt>
                <c:pt idx="28765">
                  <c:v>32.8046875</c:v>
                </c:pt>
                <c:pt idx="28766">
                  <c:v>32.8046875</c:v>
                </c:pt>
                <c:pt idx="28767">
                  <c:v>32.8046875</c:v>
                </c:pt>
                <c:pt idx="28768">
                  <c:v>32.8046875</c:v>
                </c:pt>
                <c:pt idx="28769">
                  <c:v>32.8046875</c:v>
                </c:pt>
                <c:pt idx="28770">
                  <c:v>32.85546875</c:v>
                </c:pt>
                <c:pt idx="28771">
                  <c:v>32.85546875</c:v>
                </c:pt>
                <c:pt idx="28772">
                  <c:v>32.85546875</c:v>
                </c:pt>
                <c:pt idx="28773">
                  <c:v>32.85546875</c:v>
                </c:pt>
                <c:pt idx="28774">
                  <c:v>32.85546875</c:v>
                </c:pt>
                <c:pt idx="28775">
                  <c:v>32.85546875</c:v>
                </c:pt>
                <c:pt idx="28776">
                  <c:v>32.85546875</c:v>
                </c:pt>
                <c:pt idx="28777">
                  <c:v>32.85546875</c:v>
                </c:pt>
                <c:pt idx="28778">
                  <c:v>32.85546875</c:v>
                </c:pt>
                <c:pt idx="28779">
                  <c:v>32.86328125</c:v>
                </c:pt>
                <c:pt idx="28780">
                  <c:v>32.86328125</c:v>
                </c:pt>
                <c:pt idx="28781">
                  <c:v>32.86328125</c:v>
                </c:pt>
                <c:pt idx="28782">
                  <c:v>32.86328125</c:v>
                </c:pt>
                <c:pt idx="28783">
                  <c:v>32.86328125</c:v>
                </c:pt>
                <c:pt idx="28784">
                  <c:v>32.86328125</c:v>
                </c:pt>
                <c:pt idx="28785">
                  <c:v>32.86328125</c:v>
                </c:pt>
                <c:pt idx="28786">
                  <c:v>32.86328125</c:v>
                </c:pt>
                <c:pt idx="28787">
                  <c:v>32.86328125</c:v>
                </c:pt>
                <c:pt idx="28788">
                  <c:v>32.86328125</c:v>
                </c:pt>
                <c:pt idx="28789">
                  <c:v>32.86328125</c:v>
                </c:pt>
                <c:pt idx="28790">
                  <c:v>32.86328125</c:v>
                </c:pt>
                <c:pt idx="28791">
                  <c:v>32.86328125</c:v>
                </c:pt>
                <c:pt idx="28792">
                  <c:v>32.86328125</c:v>
                </c:pt>
                <c:pt idx="28793">
                  <c:v>32.86328125</c:v>
                </c:pt>
                <c:pt idx="28794">
                  <c:v>33.23828125</c:v>
                </c:pt>
                <c:pt idx="28795">
                  <c:v>33.23828125</c:v>
                </c:pt>
                <c:pt idx="28796">
                  <c:v>33.23828125</c:v>
                </c:pt>
                <c:pt idx="28797">
                  <c:v>33.23828125</c:v>
                </c:pt>
                <c:pt idx="28798">
                  <c:v>33.23828125</c:v>
                </c:pt>
                <c:pt idx="28799">
                  <c:v>33.23828125</c:v>
                </c:pt>
                <c:pt idx="28800">
                  <c:v>33.23828125</c:v>
                </c:pt>
                <c:pt idx="28801">
                  <c:v>33.23828125</c:v>
                </c:pt>
                <c:pt idx="28802">
                  <c:v>33.23828125</c:v>
                </c:pt>
                <c:pt idx="28803">
                  <c:v>33.23828125</c:v>
                </c:pt>
                <c:pt idx="28804">
                  <c:v>33.23828125</c:v>
                </c:pt>
                <c:pt idx="28805">
                  <c:v>33.23828125</c:v>
                </c:pt>
                <c:pt idx="28806">
                  <c:v>33.23828125</c:v>
                </c:pt>
                <c:pt idx="28807">
                  <c:v>33.23828125</c:v>
                </c:pt>
                <c:pt idx="28808">
                  <c:v>33.23828125</c:v>
                </c:pt>
                <c:pt idx="28809">
                  <c:v>33.23828125</c:v>
                </c:pt>
                <c:pt idx="28810">
                  <c:v>33.23828125</c:v>
                </c:pt>
                <c:pt idx="28811">
                  <c:v>33.30859375</c:v>
                </c:pt>
                <c:pt idx="28812">
                  <c:v>33.30859375</c:v>
                </c:pt>
                <c:pt idx="28813">
                  <c:v>33.30859375</c:v>
                </c:pt>
                <c:pt idx="28814">
                  <c:v>33.30859375</c:v>
                </c:pt>
                <c:pt idx="28815">
                  <c:v>33.30859375</c:v>
                </c:pt>
                <c:pt idx="28816">
                  <c:v>33.30859375</c:v>
                </c:pt>
                <c:pt idx="28817">
                  <c:v>33.30859375</c:v>
                </c:pt>
                <c:pt idx="28818">
                  <c:v>33.30859375</c:v>
                </c:pt>
                <c:pt idx="28819">
                  <c:v>33.30859375</c:v>
                </c:pt>
                <c:pt idx="28820">
                  <c:v>33.30859375</c:v>
                </c:pt>
                <c:pt idx="28821">
                  <c:v>33.30859375</c:v>
                </c:pt>
                <c:pt idx="28822">
                  <c:v>33.30859375</c:v>
                </c:pt>
                <c:pt idx="28823">
                  <c:v>33.30859375</c:v>
                </c:pt>
                <c:pt idx="28824">
                  <c:v>33.30859375</c:v>
                </c:pt>
                <c:pt idx="28825">
                  <c:v>33.30859375</c:v>
                </c:pt>
                <c:pt idx="28826">
                  <c:v>33.30859375</c:v>
                </c:pt>
                <c:pt idx="28827">
                  <c:v>33.30859375</c:v>
                </c:pt>
                <c:pt idx="28828">
                  <c:v>33.30859375</c:v>
                </c:pt>
                <c:pt idx="28829">
                  <c:v>33.30859375</c:v>
                </c:pt>
                <c:pt idx="28830">
                  <c:v>33.30859375</c:v>
                </c:pt>
                <c:pt idx="28831">
                  <c:v>33.30859375</c:v>
                </c:pt>
                <c:pt idx="28832">
                  <c:v>33.37109375</c:v>
                </c:pt>
                <c:pt idx="28833">
                  <c:v>33.37109375</c:v>
                </c:pt>
                <c:pt idx="28834">
                  <c:v>33.37109375</c:v>
                </c:pt>
                <c:pt idx="28835">
                  <c:v>33.37109375</c:v>
                </c:pt>
                <c:pt idx="28836">
                  <c:v>33.37109375</c:v>
                </c:pt>
                <c:pt idx="28837">
                  <c:v>33.41015625</c:v>
                </c:pt>
                <c:pt idx="28838">
                  <c:v>33.41015625</c:v>
                </c:pt>
                <c:pt idx="28839">
                  <c:v>33.41015625</c:v>
                </c:pt>
                <c:pt idx="28840">
                  <c:v>33.41015625</c:v>
                </c:pt>
                <c:pt idx="28841">
                  <c:v>33.41015625</c:v>
                </c:pt>
                <c:pt idx="28842">
                  <c:v>33.41015625</c:v>
                </c:pt>
                <c:pt idx="28843">
                  <c:v>33.41015625</c:v>
                </c:pt>
                <c:pt idx="28844">
                  <c:v>33.41015625</c:v>
                </c:pt>
                <c:pt idx="28845">
                  <c:v>33.41015625</c:v>
                </c:pt>
                <c:pt idx="28846">
                  <c:v>33.41015625</c:v>
                </c:pt>
                <c:pt idx="28847">
                  <c:v>33.41015625</c:v>
                </c:pt>
                <c:pt idx="28848">
                  <c:v>33.41015625</c:v>
                </c:pt>
                <c:pt idx="28849">
                  <c:v>33.41015625</c:v>
                </c:pt>
                <c:pt idx="28850">
                  <c:v>33.41015625</c:v>
                </c:pt>
                <c:pt idx="28851">
                  <c:v>33.41015625</c:v>
                </c:pt>
                <c:pt idx="28852">
                  <c:v>33.5859375</c:v>
                </c:pt>
                <c:pt idx="28853">
                  <c:v>33.5859375</c:v>
                </c:pt>
                <c:pt idx="28854">
                  <c:v>33.5859375</c:v>
                </c:pt>
                <c:pt idx="28855">
                  <c:v>33.5859375</c:v>
                </c:pt>
                <c:pt idx="28856">
                  <c:v>33.5859375</c:v>
                </c:pt>
                <c:pt idx="28857">
                  <c:v>33.5859375</c:v>
                </c:pt>
                <c:pt idx="28858">
                  <c:v>33.5859375</c:v>
                </c:pt>
                <c:pt idx="28859">
                  <c:v>33.5859375</c:v>
                </c:pt>
                <c:pt idx="28860">
                  <c:v>33.5859375</c:v>
                </c:pt>
                <c:pt idx="28861">
                  <c:v>33.5859375</c:v>
                </c:pt>
                <c:pt idx="28862">
                  <c:v>33.5859375</c:v>
                </c:pt>
                <c:pt idx="28863">
                  <c:v>33.5859375</c:v>
                </c:pt>
                <c:pt idx="28864">
                  <c:v>33.5859375</c:v>
                </c:pt>
                <c:pt idx="28865">
                  <c:v>33.5859375</c:v>
                </c:pt>
                <c:pt idx="28866">
                  <c:v>33.5859375</c:v>
                </c:pt>
                <c:pt idx="28867">
                  <c:v>33.5859375</c:v>
                </c:pt>
                <c:pt idx="28868">
                  <c:v>33.8046875</c:v>
                </c:pt>
                <c:pt idx="28869">
                  <c:v>33.8046875</c:v>
                </c:pt>
                <c:pt idx="28870">
                  <c:v>33.8046875</c:v>
                </c:pt>
                <c:pt idx="28871">
                  <c:v>33.8046875</c:v>
                </c:pt>
                <c:pt idx="28872">
                  <c:v>33.8046875</c:v>
                </c:pt>
                <c:pt idx="28873">
                  <c:v>33.8046875</c:v>
                </c:pt>
                <c:pt idx="28874">
                  <c:v>33.8046875</c:v>
                </c:pt>
                <c:pt idx="28875">
                  <c:v>33.8046875</c:v>
                </c:pt>
                <c:pt idx="28876">
                  <c:v>33.8046875</c:v>
                </c:pt>
                <c:pt idx="28877">
                  <c:v>33.8046875</c:v>
                </c:pt>
                <c:pt idx="28878">
                  <c:v>33.8046875</c:v>
                </c:pt>
                <c:pt idx="28879">
                  <c:v>33.8046875</c:v>
                </c:pt>
                <c:pt idx="28880">
                  <c:v>33.8046875</c:v>
                </c:pt>
                <c:pt idx="28881">
                  <c:v>33.8046875</c:v>
                </c:pt>
                <c:pt idx="28882">
                  <c:v>33.8046875</c:v>
                </c:pt>
                <c:pt idx="28883">
                  <c:v>33.8046875</c:v>
                </c:pt>
                <c:pt idx="28884">
                  <c:v>33.8046875</c:v>
                </c:pt>
                <c:pt idx="28885">
                  <c:v>33.85546875</c:v>
                </c:pt>
                <c:pt idx="28886">
                  <c:v>33.85546875</c:v>
                </c:pt>
                <c:pt idx="28887">
                  <c:v>33.85546875</c:v>
                </c:pt>
                <c:pt idx="28888">
                  <c:v>33.85546875</c:v>
                </c:pt>
                <c:pt idx="28889">
                  <c:v>33.85546875</c:v>
                </c:pt>
                <c:pt idx="28890">
                  <c:v>33.85546875</c:v>
                </c:pt>
                <c:pt idx="28891">
                  <c:v>33.85546875</c:v>
                </c:pt>
                <c:pt idx="28892">
                  <c:v>33.85546875</c:v>
                </c:pt>
                <c:pt idx="28893">
                  <c:v>33.85546875</c:v>
                </c:pt>
                <c:pt idx="28894">
                  <c:v>33.85546875</c:v>
                </c:pt>
                <c:pt idx="28895">
                  <c:v>33.85546875</c:v>
                </c:pt>
                <c:pt idx="28896">
                  <c:v>33.85546875</c:v>
                </c:pt>
                <c:pt idx="28897">
                  <c:v>33.85546875</c:v>
                </c:pt>
                <c:pt idx="28898">
                  <c:v>33.85546875</c:v>
                </c:pt>
                <c:pt idx="28899">
                  <c:v>33.85546875</c:v>
                </c:pt>
                <c:pt idx="28900">
                  <c:v>33.85546875</c:v>
                </c:pt>
                <c:pt idx="28901">
                  <c:v>33.86328125</c:v>
                </c:pt>
                <c:pt idx="28902">
                  <c:v>33.86328125</c:v>
                </c:pt>
                <c:pt idx="28903">
                  <c:v>33.86328125</c:v>
                </c:pt>
                <c:pt idx="28904">
                  <c:v>33.86328125</c:v>
                </c:pt>
                <c:pt idx="28905">
                  <c:v>33.86328125</c:v>
                </c:pt>
                <c:pt idx="28906">
                  <c:v>33.86328125</c:v>
                </c:pt>
                <c:pt idx="28907">
                  <c:v>33.86328125</c:v>
                </c:pt>
                <c:pt idx="28908">
                  <c:v>33.86328125</c:v>
                </c:pt>
                <c:pt idx="28909">
                  <c:v>33.86328125</c:v>
                </c:pt>
                <c:pt idx="28910">
                  <c:v>33.86328125</c:v>
                </c:pt>
                <c:pt idx="28911">
                  <c:v>33.86328125</c:v>
                </c:pt>
                <c:pt idx="28912">
                  <c:v>33.86328125</c:v>
                </c:pt>
                <c:pt idx="28913">
                  <c:v>33.86328125</c:v>
                </c:pt>
                <c:pt idx="28914">
                  <c:v>33.86328125</c:v>
                </c:pt>
                <c:pt idx="28915">
                  <c:v>33.86328125</c:v>
                </c:pt>
                <c:pt idx="28916">
                  <c:v>33.86328125</c:v>
                </c:pt>
                <c:pt idx="28917">
                  <c:v>33.86328125</c:v>
                </c:pt>
                <c:pt idx="28918">
                  <c:v>34.23828125</c:v>
                </c:pt>
                <c:pt idx="28919">
                  <c:v>34.23828125</c:v>
                </c:pt>
                <c:pt idx="28920">
                  <c:v>34.23828125</c:v>
                </c:pt>
                <c:pt idx="28921">
                  <c:v>34.23828125</c:v>
                </c:pt>
                <c:pt idx="28922">
                  <c:v>34.23828125</c:v>
                </c:pt>
                <c:pt idx="28923">
                  <c:v>34.23828125</c:v>
                </c:pt>
                <c:pt idx="28924">
                  <c:v>34.23828125</c:v>
                </c:pt>
                <c:pt idx="28925">
                  <c:v>34.23828125</c:v>
                </c:pt>
                <c:pt idx="28926">
                  <c:v>34.23828125</c:v>
                </c:pt>
                <c:pt idx="28927">
                  <c:v>34.30859375</c:v>
                </c:pt>
                <c:pt idx="28928">
                  <c:v>34.30859375</c:v>
                </c:pt>
                <c:pt idx="28929">
                  <c:v>34.30859375</c:v>
                </c:pt>
                <c:pt idx="28930">
                  <c:v>34.30859375</c:v>
                </c:pt>
                <c:pt idx="28931">
                  <c:v>34.30859375</c:v>
                </c:pt>
                <c:pt idx="28932">
                  <c:v>34.30859375</c:v>
                </c:pt>
                <c:pt idx="28933">
                  <c:v>34.30859375</c:v>
                </c:pt>
                <c:pt idx="28934">
                  <c:v>34.30859375</c:v>
                </c:pt>
                <c:pt idx="28935">
                  <c:v>34.37109375</c:v>
                </c:pt>
                <c:pt idx="28936">
                  <c:v>34.37109375</c:v>
                </c:pt>
                <c:pt idx="28937">
                  <c:v>34.37109375</c:v>
                </c:pt>
                <c:pt idx="28938">
                  <c:v>34.37109375</c:v>
                </c:pt>
                <c:pt idx="28939">
                  <c:v>34.37109375</c:v>
                </c:pt>
                <c:pt idx="28940">
                  <c:v>34.37109375</c:v>
                </c:pt>
                <c:pt idx="28941">
                  <c:v>34.37109375</c:v>
                </c:pt>
                <c:pt idx="28942">
                  <c:v>34.37109375</c:v>
                </c:pt>
                <c:pt idx="28943">
                  <c:v>34.37109375</c:v>
                </c:pt>
                <c:pt idx="28944">
                  <c:v>34.37109375</c:v>
                </c:pt>
                <c:pt idx="28945">
                  <c:v>34.37109375</c:v>
                </c:pt>
                <c:pt idx="28946">
                  <c:v>34.37109375</c:v>
                </c:pt>
                <c:pt idx="28947">
                  <c:v>34.37109375</c:v>
                </c:pt>
                <c:pt idx="28948">
                  <c:v>34.41015625</c:v>
                </c:pt>
                <c:pt idx="28949">
                  <c:v>34.41015625</c:v>
                </c:pt>
                <c:pt idx="28950">
                  <c:v>34.41015625</c:v>
                </c:pt>
                <c:pt idx="28951">
                  <c:v>34.41015625</c:v>
                </c:pt>
                <c:pt idx="28952">
                  <c:v>34.41015625</c:v>
                </c:pt>
                <c:pt idx="28953">
                  <c:v>34.41015625</c:v>
                </c:pt>
                <c:pt idx="28954">
                  <c:v>34.41015625</c:v>
                </c:pt>
                <c:pt idx="28955">
                  <c:v>34.41015625</c:v>
                </c:pt>
                <c:pt idx="28956">
                  <c:v>34.41015625</c:v>
                </c:pt>
                <c:pt idx="28957">
                  <c:v>34.41015625</c:v>
                </c:pt>
                <c:pt idx="28958">
                  <c:v>34.41015625</c:v>
                </c:pt>
                <c:pt idx="28959">
                  <c:v>34.5859375</c:v>
                </c:pt>
                <c:pt idx="28960">
                  <c:v>34.5859375</c:v>
                </c:pt>
                <c:pt idx="28961">
                  <c:v>34.5859375</c:v>
                </c:pt>
                <c:pt idx="28962">
                  <c:v>34.5859375</c:v>
                </c:pt>
                <c:pt idx="28963">
                  <c:v>34.5859375</c:v>
                </c:pt>
                <c:pt idx="28964">
                  <c:v>34.5859375</c:v>
                </c:pt>
                <c:pt idx="28965">
                  <c:v>34.5859375</c:v>
                </c:pt>
                <c:pt idx="28966">
                  <c:v>34.5859375</c:v>
                </c:pt>
                <c:pt idx="28967">
                  <c:v>34.5859375</c:v>
                </c:pt>
                <c:pt idx="28968">
                  <c:v>34.5859375</c:v>
                </c:pt>
                <c:pt idx="28969">
                  <c:v>34.5859375</c:v>
                </c:pt>
                <c:pt idx="28970">
                  <c:v>34.5859375</c:v>
                </c:pt>
                <c:pt idx="28971">
                  <c:v>34.5859375</c:v>
                </c:pt>
                <c:pt idx="28972">
                  <c:v>34.8046875</c:v>
                </c:pt>
                <c:pt idx="28973">
                  <c:v>34.8046875</c:v>
                </c:pt>
                <c:pt idx="28974">
                  <c:v>34.8046875</c:v>
                </c:pt>
                <c:pt idx="28975">
                  <c:v>34.8046875</c:v>
                </c:pt>
                <c:pt idx="28976">
                  <c:v>34.8046875</c:v>
                </c:pt>
                <c:pt idx="28977">
                  <c:v>34.8046875</c:v>
                </c:pt>
                <c:pt idx="28978">
                  <c:v>34.8046875</c:v>
                </c:pt>
                <c:pt idx="28979">
                  <c:v>34.8046875</c:v>
                </c:pt>
                <c:pt idx="28980">
                  <c:v>34.8046875</c:v>
                </c:pt>
                <c:pt idx="28981">
                  <c:v>34.8046875</c:v>
                </c:pt>
                <c:pt idx="28982">
                  <c:v>34.8046875</c:v>
                </c:pt>
                <c:pt idx="28983">
                  <c:v>34.8046875</c:v>
                </c:pt>
                <c:pt idx="28984">
                  <c:v>34.85546875</c:v>
                </c:pt>
                <c:pt idx="28985">
                  <c:v>34.85546875</c:v>
                </c:pt>
                <c:pt idx="28986">
                  <c:v>34.85546875</c:v>
                </c:pt>
                <c:pt idx="28987">
                  <c:v>34.85546875</c:v>
                </c:pt>
                <c:pt idx="28988">
                  <c:v>34.85546875</c:v>
                </c:pt>
                <c:pt idx="28989">
                  <c:v>34.85546875</c:v>
                </c:pt>
                <c:pt idx="28990">
                  <c:v>34.85546875</c:v>
                </c:pt>
                <c:pt idx="28991">
                  <c:v>34.85546875</c:v>
                </c:pt>
                <c:pt idx="28992">
                  <c:v>34.85546875</c:v>
                </c:pt>
                <c:pt idx="28993">
                  <c:v>34.85546875</c:v>
                </c:pt>
                <c:pt idx="28994">
                  <c:v>34.85546875</c:v>
                </c:pt>
                <c:pt idx="28995">
                  <c:v>34.85546875</c:v>
                </c:pt>
                <c:pt idx="28996">
                  <c:v>34.85546875</c:v>
                </c:pt>
                <c:pt idx="28997">
                  <c:v>34.85546875</c:v>
                </c:pt>
                <c:pt idx="28998">
                  <c:v>34.85546875</c:v>
                </c:pt>
                <c:pt idx="28999">
                  <c:v>34.85546875</c:v>
                </c:pt>
                <c:pt idx="29000">
                  <c:v>34.85546875</c:v>
                </c:pt>
                <c:pt idx="29001">
                  <c:v>34.85546875</c:v>
                </c:pt>
                <c:pt idx="29002">
                  <c:v>34.86328125</c:v>
                </c:pt>
                <c:pt idx="29003">
                  <c:v>34.86328125</c:v>
                </c:pt>
                <c:pt idx="29004">
                  <c:v>34.86328125</c:v>
                </c:pt>
                <c:pt idx="29005">
                  <c:v>34.86328125</c:v>
                </c:pt>
                <c:pt idx="29006">
                  <c:v>34.86328125</c:v>
                </c:pt>
                <c:pt idx="29007">
                  <c:v>34.86328125</c:v>
                </c:pt>
                <c:pt idx="29008">
                  <c:v>34.86328125</c:v>
                </c:pt>
                <c:pt idx="29009">
                  <c:v>34.86328125</c:v>
                </c:pt>
                <c:pt idx="29010">
                  <c:v>34.86328125</c:v>
                </c:pt>
                <c:pt idx="29011">
                  <c:v>34.86328125</c:v>
                </c:pt>
                <c:pt idx="29012">
                  <c:v>34.86328125</c:v>
                </c:pt>
                <c:pt idx="29013">
                  <c:v>34.86328125</c:v>
                </c:pt>
                <c:pt idx="29014">
                  <c:v>34.86328125</c:v>
                </c:pt>
                <c:pt idx="29015">
                  <c:v>35.23828125</c:v>
                </c:pt>
                <c:pt idx="29016">
                  <c:v>35.23828125</c:v>
                </c:pt>
                <c:pt idx="29017">
                  <c:v>35.23828125</c:v>
                </c:pt>
                <c:pt idx="29018">
                  <c:v>35.23828125</c:v>
                </c:pt>
                <c:pt idx="29019">
                  <c:v>35.23828125</c:v>
                </c:pt>
                <c:pt idx="29020">
                  <c:v>35.23828125</c:v>
                </c:pt>
                <c:pt idx="29021">
                  <c:v>35.23828125</c:v>
                </c:pt>
                <c:pt idx="29022">
                  <c:v>35.23828125</c:v>
                </c:pt>
                <c:pt idx="29023">
                  <c:v>35.23828125</c:v>
                </c:pt>
                <c:pt idx="29024">
                  <c:v>35.23828125</c:v>
                </c:pt>
                <c:pt idx="29025">
                  <c:v>35.23828125</c:v>
                </c:pt>
                <c:pt idx="29026">
                  <c:v>35.30859375</c:v>
                </c:pt>
                <c:pt idx="29027">
                  <c:v>35.30859375</c:v>
                </c:pt>
                <c:pt idx="29028">
                  <c:v>35.30859375</c:v>
                </c:pt>
                <c:pt idx="29029">
                  <c:v>35.30859375</c:v>
                </c:pt>
                <c:pt idx="29030">
                  <c:v>35.30859375</c:v>
                </c:pt>
                <c:pt idx="29031">
                  <c:v>35.30859375</c:v>
                </c:pt>
                <c:pt idx="29032">
                  <c:v>35.30859375</c:v>
                </c:pt>
                <c:pt idx="29033">
                  <c:v>35.30859375</c:v>
                </c:pt>
                <c:pt idx="29034">
                  <c:v>35.30859375</c:v>
                </c:pt>
                <c:pt idx="29035">
                  <c:v>35.30859375</c:v>
                </c:pt>
                <c:pt idx="29036">
                  <c:v>35.30859375</c:v>
                </c:pt>
                <c:pt idx="29037">
                  <c:v>35.30859375</c:v>
                </c:pt>
                <c:pt idx="29038">
                  <c:v>35.30859375</c:v>
                </c:pt>
                <c:pt idx="29039">
                  <c:v>35.30859375</c:v>
                </c:pt>
                <c:pt idx="29040">
                  <c:v>35.30859375</c:v>
                </c:pt>
                <c:pt idx="29041">
                  <c:v>35.37109375</c:v>
                </c:pt>
                <c:pt idx="29042">
                  <c:v>35.37109375</c:v>
                </c:pt>
                <c:pt idx="29043">
                  <c:v>35.37109375</c:v>
                </c:pt>
                <c:pt idx="29044">
                  <c:v>35.37109375</c:v>
                </c:pt>
                <c:pt idx="29045">
                  <c:v>35.37109375</c:v>
                </c:pt>
                <c:pt idx="29046">
                  <c:v>35.37109375</c:v>
                </c:pt>
                <c:pt idx="29047">
                  <c:v>35.37109375</c:v>
                </c:pt>
                <c:pt idx="29048">
                  <c:v>35.37109375</c:v>
                </c:pt>
                <c:pt idx="29049">
                  <c:v>35.37109375</c:v>
                </c:pt>
                <c:pt idx="29050">
                  <c:v>35.37109375</c:v>
                </c:pt>
                <c:pt idx="29051">
                  <c:v>35.37109375</c:v>
                </c:pt>
                <c:pt idx="29052">
                  <c:v>35.37109375</c:v>
                </c:pt>
                <c:pt idx="29053">
                  <c:v>35.37109375</c:v>
                </c:pt>
                <c:pt idx="29054">
                  <c:v>35.37109375</c:v>
                </c:pt>
                <c:pt idx="29055">
                  <c:v>35.37109375</c:v>
                </c:pt>
                <c:pt idx="29056">
                  <c:v>35.37109375</c:v>
                </c:pt>
                <c:pt idx="29057">
                  <c:v>35.37109375</c:v>
                </c:pt>
                <c:pt idx="29058">
                  <c:v>35.37109375</c:v>
                </c:pt>
                <c:pt idx="29059">
                  <c:v>35.37109375</c:v>
                </c:pt>
                <c:pt idx="29060">
                  <c:v>35.41015625</c:v>
                </c:pt>
                <c:pt idx="29061">
                  <c:v>35.41015625</c:v>
                </c:pt>
                <c:pt idx="29062">
                  <c:v>35.41015625</c:v>
                </c:pt>
                <c:pt idx="29063">
                  <c:v>35.41015625</c:v>
                </c:pt>
                <c:pt idx="29064">
                  <c:v>35.41015625</c:v>
                </c:pt>
                <c:pt idx="29065">
                  <c:v>35.41015625</c:v>
                </c:pt>
                <c:pt idx="29066">
                  <c:v>35.41015625</c:v>
                </c:pt>
                <c:pt idx="29067">
                  <c:v>35.41015625</c:v>
                </c:pt>
                <c:pt idx="29068">
                  <c:v>35.41015625</c:v>
                </c:pt>
                <c:pt idx="29069">
                  <c:v>35.41015625</c:v>
                </c:pt>
                <c:pt idx="29070">
                  <c:v>35.41015625</c:v>
                </c:pt>
                <c:pt idx="29071">
                  <c:v>35.41015625</c:v>
                </c:pt>
                <c:pt idx="29072">
                  <c:v>35.41015625</c:v>
                </c:pt>
                <c:pt idx="29073">
                  <c:v>35.41015625</c:v>
                </c:pt>
                <c:pt idx="29074">
                  <c:v>35.41015625</c:v>
                </c:pt>
                <c:pt idx="29075">
                  <c:v>35.5859375</c:v>
                </c:pt>
                <c:pt idx="29076">
                  <c:v>35.5859375</c:v>
                </c:pt>
                <c:pt idx="29077">
                  <c:v>35.5859375</c:v>
                </c:pt>
                <c:pt idx="29078">
                  <c:v>35.5859375</c:v>
                </c:pt>
                <c:pt idx="29079">
                  <c:v>35.5859375</c:v>
                </c:pt>
                <c:pt idx="29080">
                  <c:v>35.5859375</c:v>
                </c:pt>
                <c:pt idx="29081">
                  <c:v>35.5859375</c:v>
                </c:pt>
                <c:pt idx="29082">
                  <c:v>35.5859375</c:v>
                </c:pt>
                <c:pt idx="29083">
                  <c:v>35.5859375</c:v>
                </c:pt>
                <c:pt idx="29084">
                  <c:v>35.5859375</c:v>
                </c:pt>
                <c:pt idx="29085">
                  <c:v>35.5859375</c:v>
                </c:pt>
                <c:pt idx="29086">
                  <c:v>35.5859375</c:v>
                </c:pt>
                <c:pt idx="29087">
                  <c:v>35.5859375</c:v>
                </c:pt>
                <c:pt idx="29088">
                  <c:v>35.5859375</c:v>
                </c:pt>
                <c:pt idx="29089">
                  <c:v>35.8046875</c:v>
                </c:pt>
                <c:pt idx="29090">
                  <c:v>35.8046875</c:v>
                </c:pt>
                <c:pt idx="29091">
                  <c:v>35.8046875</c:v>
                </c:pt>
                <c:pt idx="29092">
                  <c:v>35.8046875</c:v>
                </c:pt>
                <c:pt idx="29093">
                  <c:v>35.8046875</c:v>
                </c:pt>
                <c:pt idx="29094">
                  <c:v>35.8046875</c:v>
                </c:pt>
                <c:pt idx="29095">
                  <c:v>35.8046875</c:v>
                </c:pt>
                <c:pt idx="29096">
                  <c:v>35.8046875</c:v>
                </c:pt>
                <c:pt idx="29097">
                  <c:v>35.8046875</c:v>
                </c:pt>
                <c:pt idx="29098">
                  <c:v>35.85546875</c:v>
                </c:pt>
                <c:pt idx="29099">
                  <c:v>35.85546875</c:v>
                </c:pt>
                <c:pt idx="29100">
                  <c:v>35.85546875</c:v>
                </c:pt>
                <c:pt idx="29101">
                  <c:v>35.85546875</c:v>
                </c:pt>
                <c:pt idx="29102">
                  <c:v>35.85546875</c:v>
                </c:pt>
                <c:pt idx="29103">
                  <c:v>35.85546875</c:v>
                </c:pt>
                <c:pt idx="29104">
                  <c:v>35.85546875</c:v>
                </c:pt>
                <c:pt idx="29105">
                  <c:v>35.85546875</c:v>
                </c:pt>
                <c:pt idx="29106">
                  <c:v>35.85546875</c:v>
                </c:pt>
                <c:pt idx="29107">
                  <c:v>35.85546875</c:v>
                </c:pt>
                <c:pt idx="29108">
                  <c:v>35.85546875</c:v>
                </c:pt>
                <c:pt idx="29109">
                  <c:v>35.85546875</c:v>
                </c:pt>
                <c:pt idx="29110">
                  <c:v>35.85546875</c:v>
                </c:pt>
                <c:pt idx="29111">
                  <c:v>35.85546875</c:v>
                </c:pt>
                <c:pt idx="29112">
                  <c:v>35.85546875</c:v>
                </c:pt>
                <c:pt idx="29113">
                  <c:v>35.86328125</c:v>
                </c:pt>
                <c:pt idx="29114">
                  <c:v>35.86328125</c:v>
                </c:pt>
                <c:pt idx="29115">
                  <c:v>35.86328125</c:v>
                </c:pt>
                <c:pt idx="29116">
                  <c:v>35.86328125</c:v>
                </c:pt>
                <c:pt idx="29117">
                  <c:v>35.86328125</c:v>
                </c:pt>
                <c:pt idx="29118">
                  <c:v>35.86328125</c:v>
                </c:pt>
                <c:pt idx="29119">
                  <c:v>35.86328125</c:v>
                </c:pt>
                <c:pt idx="29120">
                  <c:v>35.86328125</c:v>
                </c:pt>
                <c:pt idx="29121">
                  <c:v>35.86328125</c:v>
                </c:pt>
                <c:pt idx="29122">
                  <c:v>35.86328125</c:v>
                </c:pt>
                <c:pt idx="29123">
                  <c:v>35.86328125</c:v>
                </c:pt>
                <c:pt idx="29124">
                  <c:v>35.86328125</c:v>
                </c:pt>
                <c:pt idx="29125">
                  <c:v>35.86328125</c:v>
                </c:pt>
                <c:pt idx="29126">
                  <c:v>35.86328125</c:v>
                </c:pt>
                <c:pt idx="29127">
                  <c:v>35.86328125</c:v>
                </c:pt>
                <c:pt idx="29128">
                  <c:v>35.86328125</c:v>
                </c:pt>
                <c:pt idx="29129">
                  <c:v>35.86328125</c:v>
                </c:pt>
                <c:pt idx="29130">
                  <c:v>35.86328125</c:v>
                </c:pt>
                <c:pt idx="29131">
                  <c:v>36.23828125</c:v>
                </c:pt>
                <c:pt idx="29132">
                  <c:v>36.23828125</c:v>
                </c:pt>
                <c:pt idx="29133">
                  <c:v>36.23828125</c:v>
                </c:pt>
                <c:pt idx="29134">
                  <c:v>36.23828125</c:v>
                </c:pt>
                <c:pt idx="29135">
                  <c:v>36.23828125</c:v>
                </c:pt>
                <c:pt idx="29136">
                  <c:v>36.23828125</c:v>
                </c:pt>
                <c:pt idx="29137">
                  <c:v>36.23828125</c:v>
                </c:pt>
                <c:pt idx="29138">
                  <c:v>36.23828125</c:v>
                </c:pt>
                <c:pt idx="29139">
                  <c:v>36.23828125</c:v>
                </c:pt>
                <c:pt idx="29140">
                  <c:v>36.23828125</c:v>
                </c:pt>
                <c:pt idx="29141">
                  <c:v>36.23828125</c:v>
                </c:pt>
                <c:pt idx="29142">
                  <c:v>36.23828125</c:v>
                </c:pt>
                <c:pt idx="29143">
                  <c:v>36.23828125</c:v>
                </c:pt>
                <c:pt idx="29144">
                  <c:v>36.30859375</c:v>
                </c:pt>
                <c:pt idx="29145">
                  <c:v>36.30859375</c:v>
                </c:pt>
                <c:pt idx="29146">
                  <c:v>36.30859375</c:v>
                </c:pt>
                <c:pt idx="29147">
                  <c:v>36.30859375</c:v>
                </c:pt>
                <c:pt idx="29148">
                  <c:v>36.30859375</c:v>
                </c:pt>
                <c:pt idx="29149">
                  <c:v>36.30859375</c:v>
                </c:pt>
                <c:pt idx="29150">
                  <c:v>36.30859375</c:v>
                </c:pt>
                <c:pt idx="29151">
                  <c:v>36.30859375</c:v>
                </c:pt>
                <c:pt idx="29152">
                  <c:v>36.30859375</c:v>
                </c:pt>
                <c:pt idx="29153">
                  <c:v>36.30859375</c:v>
                </c:pt>
                <c:pt idx="29154">
                  <c:v>36.37109375</c:v>
                </c:pt>
                <c:pt idx="29155">
                  <c:v>36.37109375</c:v>
                </c:pt>
                <c:pt idx="29156">
                  <c:v>36.37109375</c:v>
                </c:pt>
                <c:pt idx="29157">
                  <c:v>36.37109375</c:v>
                </c:pt>
                <c:pt idx="29158">
                  <c:v>36.37109375</c:v>
                </c:pt>
                <c:pt idx="29159">
                  <c:v>36.37109375</c:v>
                </c:pt>
                <c:pt idx="29160">
                  <c:v>36.37109375</c:v>
                </c:pt>
                <c:pt idx="29161">
                  <c:v>36.37109375</c:v>
                </c:pt>
                <c:pt idx="29162">
                  <c:v>36.41015625</c:v>
                </c:pt>
                <c:pt idx="29163">
                  <c:v>36.41015625</c:v>
                </c:pt>
                <c:pt idx="29164">
                  <c:v>36.41015625</c:v>
                </c:pt>
                <c:pt idx="29165">
                  <c:v>36.41015625</c:v>
                </c:pt>
                <c:pt idx="29166">
                  <c:v>36.41015625</c:v>
                </c:pt>
                <c:pt idx="29167">
                  <c:v>36.41015625</c:v>
                </c:pt>
                <c:pt idx="29168">
                  <c:v>36.41015625</c:v>
                </c:pt>
                <c:pt idx="29169">
                  <c:v>36.41015625</c:v>
                </c:pt>
                <c:pt idx="29170">
                  <c:v>36.41015625</c:v>
                </c:pt>
                <c:pt idx="29171">
                  <c:v>36.41015625</c:v>
                </c:pt>
                <c:pt idx="29172">
                  <c:v>36.5859375</c:v>
                </c:pt>
                <c:pt idx="29173">
                  <c:v>36.5859375</c:v>
                </c:pt>
                <c:pt idx="29174">
                  <c:v>36.5859375</c:v>
                </c:pt>
                <c:pt idx="29175">
                  <c:v>36.5859375</c:v>
                </c:pt>
                <c:pt idx="29176">
                  <c:v>36.5859375</c:v>
                </c:pt>
                <c:pt idx="29177">
                  <c:v>36.5859375</c:v>
                </c:pt>
                <c:pt idx="29178">
                  <c:v>36.5859375</c:v>
                </c:pt>
                <c:pt idx="29179">
                  <c:v>36.5859375</c:v>
                </c:pt>
                <c:pt idx="29180">
                  <c:v>36.5859375</c:v>
                </c:pt>
                <c:pt idx="29181">
                  <c:v>36.5859375</c:v>
                </c:pt>
                <c:pt idx="29182">
                  <c:v>36.5859375</c:v>
                </c:pt>
                <c:pt idx="29183">
                  <c:v>36.5859375</c:v>
                </c:pt>
                <c:pt idx="29184">
                  <c:v>36.5859375</c:v>
                </c:pt>
                <c:pt idx="29185">
                  <c:v>36.5859375</c:v>
                </c:pt>
                <c:pt idx="29186">
                  <c:v>36.5859375</c:v>
                </c:pt>
                <c:pt idx="29187">
                  <c:v>36.5859375</c:v>
                </c:pt>
                <c:pt idx="29188">
                  <c:v>36.5859375</c:v>
                </c:pt>
                <c:pt idx="29189">
                  <c:v>36.5859375</c:v>
                </c:pt>
                <c:pt idx="29190">
                  <c:v>36.5859375</c:v>
                </c:pt>
                <c:pt idx="29191">
                  <c:v>36.8046875</c:v>
                </c:pt>
                <c:pt idx="29192">
                  <c:v>36.8046875</c:v>
                </c:pt>
                <c:pt idx="29193">
                  <c:v>36.8046875</c:v>
                </c:pt>
                <c:pt idx="29194">
                  <c:v>36.8046875</c:v>
                </c:pt>
                <c:pt idx="29195">
                  <c:v>36.8046875</c:v>
                </c:pt>
                <c:pt idx="29196">
                  <c:v>36.8046875</c:v>
                </c:pt>
                <c:pt idx="29197">
                  <c:v>36.8046875</c:v>
                </c:pt>
                <c:pt idx="29198">
                  <c:v>36.8046875</c:v>
                </c:pt>
                <c:pt idx="29199">
                  <c:v>36.8046875</c:v>
                </c:pt>
                <c:pt idx="29200">
                  <c:v>36.8046875</c:v>
                </c:pt>
                <c:pt idx="29201">
                  <c:v>36.8046875</c:v>
                </c:pt>
                <c:pt idx="29202">
                  <c:v>36.8046875</c:v>
                </c:pt>
                <c:pt idx="29203">
                  <c:v>36.8046875</c:v>
                </c:pt>
                <c:pt idx="29204">
                  <c:v>36.8046875</c:v>
                </c:pt>
                <c:pt idx="29205">
                  <c:v>36.85546875</c:v>
                </c:pt>
                <c:pt idx="29206">
                  <c:v>36.85546875</c:v>
                </c:pt>
                <c:pt idx="29207">
                  <c:v>36.85546875</c:v>
                </c:pt>
                <c:pt idx="29208">
                  <c:v>36.85546875</c:v>
                </c:pt>
                <c:pt idx="29209">
                  <c:v>36.85546875</c:v>
                </c:pt>
                <c:pt idx="29210">
                  <c:v>36.85546875</c:v>
                </c:pt>
                <c:pt idx="29211">
                  <c:v>36.85546875</c:v>
                </c:pt>
                <c:pt idx="29212">
                  <c:v>36.85546875</c:v>
                </c:pt>
                <c:pt idx="29213">
                  <c:v>36.85546875</c:v>
                </c:pt>
                <c:pt idx="29214">
                  <c:v>36.85546875</c:v>
                </c:pt>
                <c:pt idx="29215">
                  <c:v>36.85546875</c:v>
                </c:pt>
                <c:pt idx="29216">
                  <c:v>36.85546875</c:v>
                </c:pt>
                <c:pt idx="29217">
                  <c:v>36.85546875</c:v>
                </c:pt>
                <c:pt idx="29218">
                  <c:v>36.85546875</c:v>
                </c:pt>
                <c:pt idx="29219">
                  <c:v>36.85546875</c:v>
                </c:pt>
                <c:pt idx="29220">
                  <c:v>36.85546875</c:v>
                </c:pt>
                <c:pt idx="29221">
                  <c:v>36.85546875</c:v>
                </c:pt>
                <c:pt idx="29222">
                  <c:v>36.86328125</c:v>
                </c:pt>
                <c:pt idx="29223">
                  <c:v>36.86328125</c:v>
                </c:pt>
                <c:pt idx="29224">
                  <c:v>36.86328125</c:v>
                </c:pt>
                <c:pt idx="29225">
                  <c:v>36.86328125</c:v>
                </c:pt>
                <c:pt idx="29226">
                  <c:v>36.86328125</c:v>
                </c:pt>
                <c:pt idx="29227">
                  <c:v>36.86328125</c:v>
                </c:pt>
                <c:pt idx="29228">
                  <c:v>36.86328125</c:v>
                </c:pt>
                <c:pt idx="29229">
                  <c:v>36.86328125</c:v>
                </c:pt>
                <c:pt idx="29230">
                  <c:v>36.86328125</c:v>
                </c:pt>
                <c:pt idx="29231">
                  <c:v>37.23828125</c:v>
                </c:pt>
                <c:pt idx="29232">
                  <c:v>37.23828125</c:v>
                </c:pt>
                <c:pt idx="29233">
                  <c:v>37.23828125</c:v>
                </c:pt>
                <c:pt idx="29234">
                  <c:v>37.23828125</c:v>
                </c:pt>
                <c:pt idx="29235">
                  <c:v>37.23828125</c:v>
                </c:pt>
                <c:pt idx="29236">
                  <c:v>37.23828125</c:v>
                </c:pt>
                <c:pt idx="29237">
                  <c:v>37.23828125</c:v>
                </c:pt>
                <c:pt idx="29238">
                  <c:v>37.23828125</c:v>
                </c:pt>
                <c:pt idx="29239">
                  <c:v>37.23828125</c:v>
                </c:pt>
                <c:pt idx="29240">
                  <c:v>37.23828125</c:v>
                </c:pt>
                <c:pt idx="29241">
                  <c:v>37.23828125</c:v>
                </c:pt>
                <c:pt idx="29242">
                  <c:v>37.23828125</c:v>
                </c:pt>
                <c:pt idx="29243">
                  <c:v>37.23828125</c:v>
                </c:pt>
                <c:pt idx="29244">
                  <c:v>37.23828125</c:v>
                </c:pt>
                <c:pt idx="29245">
                  <c:v>37.23828125</c:v>
                </c:pt>
                <c:pt idx="29246">
                  <c:v>37.23828125</c:v>
                </c:pt>
                <c:pt idx="29247">
                  <c:v>37.23828125</c:v>
                </c:pt>
                <c:pt idx="29248">
                  <c:v>37.23828125</c:v>
                </c:pt>
                <c:pt idx="29249">
                  <c:v>37.23828125</c:v>
                </c:pt>
                <c:pt idx="29250">
                  <c:v>37.23828125</c:v>
                </c:pt>
                <c:pt idx="29251">
                  <c:v>37.30859375</c:v>
                </c:pt>
                <c:pt idx="29252">
                  <c:v>37.30859375</c:v>
                </c:pt>
                <c:pt idx="29253">
                  <c:v>37.30859375</c:v>
                </c:pt>
                <c:pt idx="29254">
                  <c:v>37.30859375</c:v>
                </c:pt>
                <c:pt idx="29255">
                  <c:v>37.30859375</c:v>
                </c:pt>
                <c:pt idx="29256">
                  <c:v>37.30859375</c:v>
                </c:pt>
                <c:pt idx="29257">
                  <c:v>37.30859375</c:v>
                </c:pt>
                <c:pt idx="29258">
                  <c:v>37.30859375</c:v>
                </c:pt>
                <c:pt idx="29259">
                  <c:v>37.30859375</c:v>
                </c:pt>
                <c:pt idx="29260">
                  <c:v>37.30859375</c:v>
                </c:pt>
                <c:pt idx="29261">
                  <c:v>37.30859375</c:v>
                </c:pt>
                <c:pt idx="29262">
                  <c:v>37.37109375</c:v>
                </c:pt>
                <c:pt idx="29263">
                  <c:v>37.37109375</c:v>
                </c:pt>
                <c:pt idx="29264">
                  <c:v>37.37109375</c:v>
                </c:pt>
                <c:pt idx="29265">
                  <c:v>37.37109375</c:v>
                </c:pt>
                <c:pt idx="29266">
                  <c:v>37.37109375</c:v>
                </c:pt>
                <c:pt idx="29267">
                  <c:v>37.37109375</c:v>
                </c:pt>
                <c:pt idx="29268">
                  <c:v>37.37109375</c:v>
                </c:pt>
                <c:pt idx="29269">
                  <c:v>37.41015625</c:v>
                </c:pt>
                <c:pt idx="29270">
                  <c:v>37.41015625</c:v>
                </c:pt>
                <c:pt idx="29271">
                  <c:v>37.41015625</c:v>
                </c:pt>
                <c:pt idx="29272">
                  <c:v>37.41015625</c:v>
                </c:pt>
                <c:pt idx="29273">
                  <c:v>37.41015625</c:v>
                </c:pt>
                <c:pt idx="29274">
                  <c:v>37.41015625</c:v>
                </c:pt>
                <c:pt idx="29275">
                  <c:v>37.41015625</c:v>
                </c:pt>
                <c:pt idx="29276">
                  <c:v>37.41015625</c:v>
                </c:pt>
                <c:pt idx="29277">
                  <c:v>37.41015625</c:v>
                </c:pt>
                <c:pt idx="29278">
                  <c:v>37.41015625</c:v>
                </c:pt>
                <c:pt idx="29279">
                  <c:v>37.41015625</c:v>
                </c:pt>
                <c:pt idx="29280">
                  <c:v>37.41015625</c:v>
                </c:pt>
                <c:pt idx="29281">
                  <c:v>37.41015625</c:v>
                </c:pt>
                <c:pt idx="29282">
                  <c:v>37.41015625</c:v>
                </c:pt>
                <c:pt idx="29283">
                  <c:v>37.41015625</c:v>
                </c:pt>
                <c:pt idx="29284">
                  <c:v>37.41015625</c:v>
                </c:pt>
                <c:pt idx="29285">
                  <c:v>37.5859375</c:v>
                </c:pt>
                <c:pt idx="29286">
                  <c:v>37.5859375</c:v>
                </c:pt>
                <c:pt idx="29287">
                  <c:v>37.5859375</c:v>
                </c:pt>
                <c:pt idx="29288">
                  <c:v>37.5859375</c:v>
                </c:pt>
                <c:pt idx="29289">
                  <c:v>37.5859375</c:v>
                </c:pt>
                <c:pt idx="29290">
                  <c:v>37.5859375</c:v>
                </c:pt>
                <c:pt idx="29291">
                  <c:v>37.5859375</c:v>
                </c:pt>
                <c:pt idx="29292">
                  <c:v>37.5859375</c:v>
                </c:pt>
                <c:pt idx="29293">
                  <c:v>37.5859375</c:v>
                </c:pt>
                <c:pt idx="29294">
                  <c:v>37.5859375</c:v>
                </c:pt>
                <c:pt idx="29295">
                  <c:v>37.5859375</c:v>
                </c:pt>
                <c:pt idx="29296">
                  <c:v>37.5859375</c:v>
                </c:pt>
                <c:pt idx="29297">
                  <c:v>37.8046875</c:v>
                </c:pt>
                <c:pt idx="29298">
                  <c:v>37.8046875</c:v>
                </c:pt>
                <c:pt idx="29299">
                  <c:v>37.8046875</c:v>
                </c:pt>
                <c:pt idx="29300">
                  <c:v>37.8046875</c:v>
                </c:pt>
                <c:pt idx="29301">
                  <c:v>37.8046875</c:v>
                </c:pt>
                <c:pt idx="29302">
                  <c:v>37.8046875</c:v>
                </c:pt>
                <c:pt idx="29303">
                  <c:v>37.8046875</c:v>
                </c:pt>
                <c:pt idx="29304">
                  <c:v>37.8046875</c:v>
                </c:pt>
                <c:pt idx="29305">
                  <c:v>37.8046875</c:v>
                </c:pt>
                <c:pt idx="29306">
                  <c:v>37.8046875</c:v>
                </c:pt>
                <c:pt idx="29307">
                  <c:v>37.8046875</c:v>
                </c:pt>
                <c:pt idx="29308">
                  <c:v>37.8046875</c:v>
                </c:pt>
                <c:pt idx="29309">
                  <c:v>37.8046875</c:v>
                </c:pt>
                <c:pt idx="29310">
                  <c:v>37.8046875</c:v>
                </c:pt>
                <c:pt idx="29311">
                  <c:v>37.8046875</c:v>
                </c:pt>
                <c:pt idx="29312">
                  <c:v>37.85546875</c:v>
                </c:pt>
                <c:pt idx="29313">
                  <c:v>37.85546875</c:v>
                </c:pt>
                <c:pt idx="29314">
                  <c:v>37.85546875</c:v>
                </c:pt>
                <c:pt idx="29315">
                  <c:v>37.85546875</c:v>
                </c:pt>
                <c:pt idx="29316">
                  <c:v>37.85546875</c:v>
                </c:pt>
                <c:pt idx="29317">
                  <c:v>37.85546875</c:v>
                </c:pt>
                <c:pt idx="29318">
                  <c:v>37.85546875</c:v>
                </c:pt>
                <c:pt idx="29319">
                  <c:v>37.85546875</c:v>
                </c:pt>
                <c:pt idx="29320">
                  <c:v>37.85546875</c:v>
                </c:pt>
                <c:pt idx="29321">
                  <c:v>37.85546875</c:v>
                </c:pt>
                <c:pt idx="29322">
                  <c:v>37.85546875</c:v>
                </c:pt>
                <c:pt idx="29323">
                  <c:v>37.85546875</c:v>
                </c:pt>
                <c:pt idx="29324">
                  <c:v>37.85546875</c:v>
                </c:pt>
                <c:pt idx="29325">
                  <c:v>37.86328125</c:v>
                </c:pt>
                <c:pt idx="29326">
                  <c:v>37.86328125</c:v>
                </c:pt>
                <c:pt idx="29327">
                  <c:v>37.86328125</c:v>
                </c:pt>
                <c:pt idx="29328">
                  <c:v>37.86328125</c:v>
                </c:pt>
                <c:pt idx="29329">
                  <c:v>37.86328125</c:v>
                </c:pt>
                <c:pt idx="29330">
                  <c:v>37.86328125</c:v>
                </c:pt>
                <c:pt idx="29331">
                  <c:v>37.86328125</c:v>
                </c:pt>
                <c:pt idx="29332">
                  <c:v>37.86328125</c:v>
                </c:pt>
                <c:pt idx="29333">
                  <c:v>37.86328125</c:v>
                </c:pt>
                <c:pt idx="29334">
                  <c:v>37.86328125</c:v>
                </c:pt>
                <c:pt idx="29335">
                  <c:v>37.86328125</c:v>
                </c:pt>
                <c:pt idx="29336">
                  <c:v>37.86328125</c:v>
                </c:pt>
                <c:pt idx="29337">
                  <c:v>37.86328125</c:v>
                </c:pt>
                <c:pt idx="29338">
                  <c:v>38.23828125</c:v>
                </c:pt>
                <c:pt idx="29339">
                  <c:v>38.23828125</c:v>
                </c:pt>
                <c:pt idx="29340">
                  <c:v>38.23828125</c:v>
                </c:pt>
                <c:pt idx="29341">
                  <c:v>38.23828125</c:v>
                </c:pt>
                <c:pt idx="29342">
                  <c:v>38.23828125</c:v>
                </c:pt>
                <c:pt idx="29343">
                  <c:v>38.23828125</c:v>
                </c:pt>
                <c:pt idx="29344">
                  <c:v>38.23828125</c:v>
                </c:pt>
                <c:pt idx="29345">
                  <c:v>38.23828125</c:v>
                </c:pt>
                <c:pt idx="29346">
                  <c:v>38.23828125</c:v>
                </c:pt>
                <c:pt idx="29347">
                  <c:v>38.23828125</c:v>
                </c:pt>
                <c:pt idx="29348">
                  <c:v>38.23828125</c:v>
                </c:pt>
                <c:pt idx="29349">
                  <c:v>38.23828125</c:v>
                </c:pt>
                <c:pt idx="29350">
                  <c:v>38.23828125</c:v>
                </c:pt>
                <c:pt idx="29351">
                  <c:v>38.23828125</c:v>
                </c:pt>
                <c:pt idx="29352">
                  <c:v>38.23828125</c:v>
                </c:pt>
                <c:pt idx="29353">
                  <c:v>38.23828125</c:v>
                </c:pt>
                <c:pt idx="29354">
                  <c:v>38.23828125</c:v>
                </c:pt>
                <c:pt idx="29355">
                  <c:v>38.23828125</c:v>
                </c:pt>
                <c:pt idx="29356">
                  <c:v>38.23828125</c:v>
                </c:pt>
                <c:pt idx="29357">
                  <c:v>38.23828125</c:v>
                </c:pt>
                <c:pt idx="29358">
                  <c:v>38.30859375</c:v>
                </c:pt>
                <c:pt idx="29359">
                  <c:v>38.30859375</c:v>
                </c:pt>
                <c:pt idx="29360">
                  <c:v>38.30859375</c:v>
                </c:pt>
                <c:pt idx="29361">
                  <c:v>38.30859375</c:v>
                </c:pt>
                <c:pt idx="29362">
                  <c:v>38.30859375</c:v>
                </c:pt>
                <c:pt idx="29363">
                  <c:v>38.30859375</c:v>
                </c:pt>
                <c:pt idx="29364">
                  <c:v>38.30859375</c:v>
                </c:pt>
                <c:pt idx="29365">
                  <c:v>38.30859375</c:v>
                </c:pt>
                <c:pt idx="29366">
                  <c:v>38.30859375</c:v>
                </c:pt>
                <c:pt idx="29367">
                  <c:v>38.30859375</c:v>
                </c:pt>
                <c:pt idx="29368">
                  <c:v>38.30859375</c:v>
                </c:pt>
                <c:pt idx="29369">
                  <c:v>38.37109375</c:v>
                </c:pt>
                <c:pt idx="29370">
                  <c:v>38.37109375</c:v>
                </c:pt>
                <c:pt idx="29371">
                  <c:v>38.37109375</c:v>
                </c:pt>
                <c:pt idx="29372">
                  <c:v>38.37109375</c:v>
                </c:pt>
                <c:pt idx="29373">
                  <c:v>38.37109375</c:v>
                </c:pt>
                <c:pt idx="29374">
                  <c:v>38.37109375</c:v>
                </c:pt>
                <c:pt idx="29375">
                  <c:v>38.37109375</c:v>
                </c:pt>
                <c:pt idx="29376">
                  <c:v>38.37109375</c:v>
                </c:pt>
                <c:pt idx="29377">
                  <c:v>38.37109375</c:v>
                </c:pt>
                <c:pt idx="29378">
                  <c:v>38.37109375</c:v>
                </c:pt>
                <c:pt idx="29379">
                  <c:v>38.37109375</c:v>
                </c:pt>
                <c:pt idx="29380">
                  <c:v>38.37109375</c:v>
                </c:pt>
                <c:pt idx="29381">
                  <c:v>38.37109375</c:v>
                </c:pt>
                <c:pt idx="29382">
                  <c:v>38.37109375</c:v>
                </c:pt>
                <c:pt idx="29383">
                  <c:v>38.41015625</c:v>
                </c:pt>
                <c:pt idx="29384">
                  <c:v>38.41015625</c:v>
                </c:pt>
                <c:pt idx="29385">
                  <c:v>38.41015625</c:v>
                </c:pt>
                <c:pt idx="29386">
                  <c:v>38.41015625</c:v>
                </c:pt>
                <c:pt idx="29387">
                  <c:v>38.41015625</c:v>
                </c:pt>
                <c:pt idx="29388">
                  <c:v>38.41015625</c:v>
                </c:pt>
                <c:pt idx="29389">
                  <c:v>38.41015625</c:v>
                </c:pt>
                <c:pt idx="29390">
                  <c:v>38.41015625</c:v>
                </c:pt>
                <c:pt idx="29391">
                  <c:v>38.41015625</c:v>
                </c:pt>
                <c:pt idx="29392">
                  <c:v>38.41015625</c:v>
                </c:pt>
                <c:pt idx="29393">
                  <c:v>38.41015625</c:v>
                </c:pt>
                <c:pt idx="29394">
                  <c:v>38.41015625</c:v>
                </c:pt>
                <c:pt idx="29395">
                  <c:v>38.41015625</c:v>
                </c:pt>
                <c:pt idx="29396">
                  <c:v>38.5859375</c:v>
                </c:pt>
                <c:pt idx="29397">
                  <c:v>38.5859375</c:v>
                </c:pt>
                <c:pt idx="29398">
                  <c:v>38.5859375</c:v>
                </c:pt>
                <c:pt idx="29399">
                  <c:v>38.5859375</c:v>
                </c:pt>
                <c:pt idx="29400">
                  <c:v>38.5859375</c:v>
                </c:pt>
                <c:pt idx="29401">
                  <c:v>38.5859375</c:v>
                </c:pt>
                <c:pt idx="29402">
                  <c:v>38.5859375</c:v>
                </c:pt>
                <c:pt idx="29403">
                  <c:v>38.5859375</c:v>
                </c:pt>
                <c:pt idx="29404">
                  <c:v>38.5859375</c:v>
                </c:pt>
                <c:pt idx="29405">
                  <c:v>38.5859375</c:v>
                </c:pt>
                <c:pt idx="29406">
                  <c:v>38.5859375</c:v>
                </c:pt>
                <c:pt idx="29407">
                  <c:v>38.5859375</c:v>
                </c:pt>
                <c:pt idx="29408">
                  <c:v>38.5859375</c:v>
                </c:pt>
                <c:pt idx="29409">
                  <c:v>38.8046875</c:v>
                </c:pt>
                <c:pt idx="29410">
                  <c:v>38.8046875</c:v>
                </c:pt>
                <c:pt idx="29411">
                  <c:v>38.8046875</c:v>
                </c:pt>
                <c:pt idx="29412">
                  <c:v>38.8046875</c:v>
                </c:pt>
                <c:pt idx="29413">
                  <c:v>38.8046875</c:v>
                </c:pt>
                <c:pt idx="29414">
                  <c:v>38.8046875</c:v>
                </c:pt>
                <c:pt idx="29415">
                  <c:v>38.8046875</c:v>
                </c:pt>
                <c:pt idx="29416">
                  <c:v>38.8046875</c:v>
                </c:pt>
                <c:pt idx="29417">
                  <c:v>38.8046875</c:v>
                </c:pt>
                <c:pt idx="29418">
                  <c:v>38.8046875</c:v>
                </c:pt>
                <c:pt idx="29419">
                  <c:v>38.8046875</c:v>
                </c:pt>
                <c:pt idx="29420">
                  <c:v>38.85546875</c:v>
                </c:pt>
                <c:pt idx="29421">
                  <c:v>38.85546875</c:v>
                </c:pt>
                <c:pt idx="29422">
                  <c:v>38.85546875</c:v>
                </c:pt>
                <c:pt idx="29423">
                  <c:v>38.85546875</c:v>
                </c:pt>
                <c:pt idx="29424">
                  <c:v>38.85546875</c:v>
                </c:pt>
                <c:pt idx="29425">
                  <c:v>38.85546875</c:v>
                </c:pt>
                <c:pt idx="29426">
                  <c:v>38.85546875</c:v>
                </c:pt>
                <c:pt idx="29427">
                  <c:v>38.85546875</c:v>
                </c:pt>
                <c:pt idx="29428">
                  <c:v>38.85546875</c:v>
                </c:pt>
                <c:pt idx="29429">
                  <c:v>38.85546875</c:v>
                </c:pt>
                <c:pt idx="29430">
                  <c:v>38.85546875</c:v>
                </c:pt>
                <c:pt idx="29431">
                  <c:v>38.85546875</c:v>
                </c:pt>
                <c:pt idx="29432">
                  <c:v>38.85546875</c:v>
                </c:pt>
                <c:pt idx="29433">
                  <c:v>38.85546875</c:v>
                </c:pt>
                <c:pt idx="29434">
                  <c:v>38.86328125</c:v>
                </c:pt>
                <c:pt idx="29435">
                  <c:v>38.86328125</c:v>
                </c:pt>
                <c:pt idx="29436">
                  <c:v>38.86328125</c:v>
                </c:pt>
                <c:pt idx="29437">
                  <c:v>38.86328125</c:v>
                </c:pt>
                <c:pt idx="29438">
                  <c:v>38.86328125</c:v>
                </c:pt>
                <c:pt idx="29439">
                  <c:v>38.86328125</c:v>
                </c:pt>
                <c:pt idx="29440">
                  <c:v>38.86328125</c:v>
                </c:pt>
                <c:pt idx="29441">
                  <c:v>38.86328125</c:v>
                </c:pt>
                <c:pt idx="29442">
                  <c:v>39.23828125</c:v>
                </c:pt>
                <c:pt idx="29443">
                  <c:v>39.23828125</c:v>
                </c:pt>
                <c:pt idx="29444">
                  <c:v>39.23828125</c:v>
                </c:pt>
                <c:pt idx="29445">
                  <c:v>39.23828125</c:v>
                </c:pt>
                <c:pt idx="29446">
                  <c:v>39.23828125</c:v>
                </c:pt>
                <c:pt idx="29447">
                  <c:v>39.23828125</c:v>
                </c:pt>
                <c:pt idx="29448">
                  <c:v>39.23828125</c:v>
                </c:pt>
                <c:pt idx="29449">
                  <c:v>39.23828125</c:v>
                </c:pt>
                <c:pt idx="29450">
                  <c:v>39.23828125</c:v>
                </c:pt>
                <c:pt idx="29451">
                  <c:v>39.23828125</c:v>
                </c:pt>
                <c:pt idx="29452">
                  <c:v>39.30859375</c:v>
                </c:pt>
                <c:pt idx="29453">
                  <c:v>39.30859375</c:v>
                </c:pt>
                <c:pt idx="29454">
                  <c:v>39.30859375</c:v>
                </c:pt>
                <c:pt idx="29455">
                  <c:v>39.30859375</c:v>
                </c:pt>
                <c:pt idx="29456">
                  <c:v>39.30859375</c:v>
                </c:pt>
                <c:pt idx="29457">
                  <c:v>39.30859375</c:v>
                </c:pt>
                <c:pt idx="29458">
                  <c:v>39.30859375</c:v>
                </c:pt>
                <c:pt idx="29459">
                  <c:v>39.30859375</c:v>
                </c:pt>
                <c:pt idx="29460">
                  <c:v>39.30859375</c:v>
                </c:pt>
                <c:pt idx="29461">
                  <c:v>39.30859375</c:v>
                </c:pt>
                <c:pt idx="29462">
                  <c:v>39.30859375</c:v>
                </c:pt>
                <c:pt idx="29463">
                  <c:v>39.30859375</c:v>
                </c:pt>
                <c:pt idx="29464">
                  <c:v>39.30859375</c:v>
                </c:pt>
                <c:pt idx="29465">
                  <c:v>39.30859375</c:v>
                </c:pt>
                <c:pt idx="29466">
                  <c:v>39.37109375</c:v>
                </c:pt>
                <c:pt idx="29467">
                  <c:v>39.37109375</c:v>
                </c:pt>
                <c:pt idx="29468">
                  <c:v>39.37109375</c:v>
                </c:pt>
                <c:pt idx="29469">
                  <c:v>39.37109375</c:v>
                </c:pt>
                <c:pt idx="29470">
                  <c:v>39.37109375</c:v>
                </c:pt>
                <c:pt idx="29471">
                  <c:v>39.37109375</c:v>
                </c:pt>
                <c:pt idx="29472">
                  <c:v>39.37109375</c:v>
                </c:pt>
                <c:pt idx="29473">
                  <c:v>39.37109375</c:v>
                </c:pt>
                <c:pt idx="29474">
                  <c:v>39.37109375</c:v>
                </c:pt>
                <c:pt idx="29475">
                  <c:v>39.37109375</c:v>
                </c:pt>
                <c:pt idx="29476">
                  <c:v>39.37109375</c:v>
                </c:pt>
                <c:pt idx="29477">
                  <c:v>39.37109375</c:v>
                </c:pt>
                <c:pt idx="29478">
                  <c:v>39.37109375</c:v>
                </c:pt>
                <c:pt idx="29479">
                  <c:v>39.37109375</c:v>
                </c:pt>
                <c:pt idx="29480">
                  <c:v>39.37109375</c:v>
                </c:pt>
                <c:pt idx="29481">
                  <c:v>39.37109375</c:v>
                </c:pt>
                <c:pt idx="29482">
                  <c:v>39.41015625</c:v>
                </c:pt>
                <c:pt idx="29483">
                  <c:v>39.41015625</c:v>
                </c:pt>
                <c:pt idx="29484">
                  <c:v>39.41015625</c:v>
                </c:pt>
                <c:pt idx="29485">
                  <c:v>39.41015625</c:v>
                </c:pt>
                <c:pt idx="29486">
                  <c:v>39.41015625</c:v>
                </c:pt>
                <c:pt idx="29487">
                  <c:v>39.41015625</c:v>
                </c:pt>
                <c:pt idx="29488">
                  <c:v>39.41015625</c:v>
                </c:pt>
                <c:pt idx="29489">
                  <c:v>39.41015625</c:v>
                </c:pt>
                <c:pt idx="29490">
                  <c:v>39.41015625</c:v>
                </c:pt>
                <c:pt idx="29491">
                  <c:v>39.41015625</c:v>
                </c:pt>
                <c:pt idx="29492">
                  <c:v>39.41015625</c:v>
                </c:pt>
                <c:pt idx="29493">
                  <c:v>39.41015625</c:v>
                </c:pt>
                <c:pt idx="29494">
                  <c:v>39.41015625</c:v>
                </c:pt>
                <c:pt idx="29495">
                  <c:v>39.41015625</c:v>
                </c:pt>
                <c:pt idx="29496">
                  <c:v>39.5859375</c:v>
                </c:pt>
                <c:pt idx="29497">
                  <c:v>39.5859375</c:v>
                </c:pt>
                <c:pt idx="29498">
                  <c:v>39.5859375</c:v>
                </c:pt>
                <c:pt idx="29499">
                  <c:v>39.5859375</c:v>
                </c:pt>
                <c:pt idx="29500">
                  <c:v>39.5859375</c:v>
                </c:pt>
                <c:pt idx="29501">
                  <c:v>39.5859375</c:v>
                </c:pt>
                <c:pt idx="29502">
                  <c:v>39.5859375</c:v>
                </c:pt>
                <c:pt idx="29503">
                  <c:v>39.5859375</c:v>
                </c:pt>
                <c:pt idx="29504">
                  <c:v>39.5859375</c:v>
                </c:pt>
                <c:pt idx="29505">
                  <c:v>39.5859375</c:v>
                </c:pt>
                <c:pt idx="29506">
                  <c:v>39.5859375</c:v>
                </c:pt>
                <c:pt idx="29507">
                  <c:v>39.5859375</c:v>
                </c:pt>
                <c:pt idx="29508">
                  <c:v>39.5859375</c:v>
                </c:pt>
                <c:pt idx="29509">
                  <c:v>39.5859375</c:v>
                </c:pt>
                <c:pt idx="29510">
                  <c:v>39.5859375</c:v>
                </c:pt>
                <c:pt idx="29511">
                  <c:v>39.8046875</c:v>
                </c:pt>
                <c:pt idx="29512">
                  <c:v>39.8046875</c:v>
                </c:pt>
                <c:pt idx="29513">
                  <c:v>39.8046875</c:v>
                </c:pt>
                <c:pt idx="29514">
                  <c:v>39.8046875</c:v>
                </c:pt>
                <c:pt idx="29515">
                  <c:v>39.8046875</c:v>
                </c:pt>
                <c:pt idx="29516">
                  <c:v>39.8046875</c:v>
                </c:pt>
                <c:pt idx="29517">
                  <c:v>39.8046875</c:v>
                </c:pt>
                <c:pt idx="29518">
                  <c:v>39.8046875</c:v>
                </c:pt>
                <c:pt idx="29519">
                  <c:v>39.8046875</c:v>
                </c:pt>
                <c:pt idx="29520">
                  <c:v>39.85546875</c:v>
                </c:pt>
                <c:pt idx="29521">
                  <c:v>39.85546875</c:v>
                </c:pt>
                <c:pt idx="29522">
                  <c:v>39.85546875</c:v>
                </c:pt>
                <c:pt idx="29523">
                  <c:v>39.85546875</c:v>
                </c:pt>
                <c:pt idx="29524">
                  <c:v>39.85546875</c:v>
                </c:pt>
                <c:pt idx="29525">
                  <c:v>39.85546875</c:v>
                </c:pt>
                <c:pt idx="29526">
                  <c:v>39.85546875</c:v>
                </c:pt>
                <c:pt idx="29527">
                  <c:v>39.85546875</c:v>
                </c:pt>
                <c:pt idx="29528">
                  <c:v>39.86328125</c:v>
                </c:pt>
                <c:pt idx="29529">
                  <c:v>39.86328125</c:v>
                </c:pt>
                <c:pt idx="29530">
                  <c:v>39.86328125</c:v>
                </c:pt>
                <c:pt idx="29531">
                  <c:v>39.86328125</c:v>
                </c:pt>
                <c:pt idx="29532">
                  <c:v>39.86328125</c:v>
                </c:pt>
                <c:pt idx="29533">
                  <c:v>39.86328125</c:v>
                </c:pt>
                <c:pt idx="29534">
                  <c:v>39.86328125</c:v>
                </c:pt>
                <c:pt idx="29535">
                  <c:v>39.86328125</c:v>
                </c:pt>
                <c:pt idx="29536">
                  <c:v>39.86328125</c:v>
                </c:pt>
                <c:pt idx="29537">
                  <c:v>40.23828125</c:v>
                </c:pt>
                <c:pt idx="29538">
                  <c:v>40.23828125</c:v>
                </c:pt>
                <c:pt idx="29539">
                  <c:v>40.23828125</c:v>
                </c:pt>
                <c:pt idx="29540">
                  <c:v>40.23828125</c:v>
                </c:pt>
                <c:pt idx="29541">
                  <c:v>40.23828125</c:v>
                </c:pt>
                <c:pt idx="29542">
                  <c:v>40.23828125</c:v>
                </c:pt>
                <c:pt idx="29543">
                  <c:v>40.23828125</c:v>
                </c:pt>
                <c:pt idx="29544">
                  <c:v>40.23828125</c:v>
                </c:pt>
                <c:pt idx="29545">
                  <c:v>40.23828125</c:v>
                </c:pt>
                <c:pt idx="29546">
                  <c:v>40.23828125</c:v>
                </c:pt>
                <c:pt idx="29547">
                  <c:v>40.23828125</c:v>
                </c:pt>
                <c:pt idx="29548">
                  <c:v>40.23828125</c:v>
                </c:pt>
                <c:pt idx="29549">
                  <c:v>40.23828125</c:v>
                </c:pt>
                <c:pt idx="29550">
                  <c:v>40.30859375</c:v>
                </c:pt>
                <c:pt idx="29551">
                  <c:v>40.30859375</c:v>
                </c:pt>
                <c:pt idx="29552">
                  <c:v>40.30859375</c:v>
                </c:pt>
                <c:pt idx="29553">
                  <c:v>40.30859375</c:v>
                </c:pt>
                <c:pt idx="29554">
                  <c:v>40.30859375</c:v>
                </c:pt>
                <c:pt idx="29555">
                  <c:v>40.30859375</c:v>
                </c:pt>
                <c:pt idx="29556">
                  <c:v>40.30859375</c:v>
                </c:pt>
                <c:pt idx="29557">
                  <c:v>40.30859375</c:v>
                </c:pt>
                <c:pt idx="29558">
                  <c:v>40.30859375</c:v>
                </c:pt>
                <c:pt idx="29559">
                  <c:v>40.30859375</c:v>
                </c:pt>
                <c:pt idx="29560">
                  <c:v>40.30859375</c:v>
                </c:pt>
                <c:pt idx="29561">
                  <c:v>40.37109375</c:v>
                </c:pt>
                <c:pt idx="29562">
                  <c:v>40.37109375</c:v>
                </c:pt>
                <c:pt idx="29563">
                  <c:v>40.37109375</c:v>
                </c:pt>
                <c:pt idx="29564">
                  <c:v>40.37109375</c:v>
                </c:pt>
                <c:pt idx="29565">
                  <c:v>40.37109375</c:v>
                </c:pt>
                <c:pt idx="29566">
                  <c:v>40.37109375</c:v>
                </c:pt>
                <c:pt idx="29567">
                  <c:v>40.37109375</c:v>
                </c:pt>
                <c:pt idx="29568">
                  <c:v>40.37109375</c:v>
                </c:pt>
                <c:pt idx="29569">
                  <c:v>40.37109375</c:v>
                </c:pt>
                <c:pt idx="29570">
                  <c:v>40.37109375</c:v>
                </c:pt>
                <c:pt idx="29571">
                  <c:v>40.37109375</c:v>
                </c:pt>
                <c:pt idx="29572">
                  <c:v>40.37109375</c:v>
                </c:pt>
                <c:pt idx="29573">
                  <c:v>40.37109375</c:v>
                </c:pt>
                <c:pt idx="29574">
                  <c:v>40.37109375</c:v>
                </c:pt>
                <c:pt idx="29575">
                  <c:v>40.41015625</c:v>
                </c:pt>
                <c:pt idx="29576">
                  <c:v>40.41015625</c:v>
                </c:pt>
                <c:pt idx="29577">
                  <c:v>40.41015625</c:v>
                </c:pt>
                <c:pt idx="29578">
                  <c:v>40.41015625</c:v>
                </c:pt>
                <c:pt idx="29579">
                  <c:v>40.41015625</c:v>
                </c:pt>
                <c:pt idx="29580">
                  <c:v>40.41015625</c:v>
                </c:pt>
                <c:pt idx="29581">
                  <c:v>40.41015625</c:v>
                </c:pt>
                <c:pt idx="29582">
                  <c:v>40.41015625</c:v>
                </c:pt>
                <c:pt idx="29583">
                  <c:v>40.41015625</c:v>
                </c:pt>
                <c:pt idx="29584">
                  <c:v>40.41015625</c:v>
                </c:pt>
                <c:pt idx="29585">
                  <c:v>40.41015625</c:v>
                </c:pt>
                <c:pt idx="29586">
                  <c:v>40.41015625</c:v>
                </c:pt>
                <c:pt idx="29587">
                  <c:v>40.41015625</c:v>
                </c:pt>
                <c:pt idx="29588">
                  <c:v>40.41015625</c:v>
                </c:pt>
                <c:pt idx="29589">
                  <c:v>40.41015625</c:v>
                </c:pt>
                <c:pt idx="29590">
                  <c:v>40.5859375</c:v>
                </c:pt>
                <c:pt idx="29591">
                  <c:v>40.5859375</c:v>
                </c:pt>
                <c:pt idx="29592">
                  <c:v>40.5859375</c:v>
                </c:pt>
                <c:pt idx="29593">
                  <c:v>40.8046875</c:v>
                </c:pt>
                <c:pt idx="29594">
                  <c:v>40.8046875</c:v>
                </c:pt>
                <c:pt idx="29595">
                  <c:v>40.8046875</c:v>
                </c:pt>
                <c:pt idx="29596">
                  <c:v>40.8046875</c:v>
                </c:pt>
                <c:pt idx="29597">
                  <c:v>40.8046875</c:v>
                </c:pt>
                <c:pt idx="29598">
                  <c:v>40.8046875</c:v>
                </c:pt>
                <c:pt idx="29599">
                  <c:v>40.8046875</c:v>
                </c:pt>
                <c:pt idx="29600">
                  <c:v>40.85546875</c:v>
                </c:pt>
                <c:pt idx="29601">
                  <c:v>40.85546875</c:v>
                </c:pt>
                <c:pt idx="29602">
                  <c:v>40.85546875</c:v>
                </c:pt>
                <c:pt idx="29603">
                  <c:v>40.85546875</c:v>
                </c:pt>
                <c:pt idx="29604">
                  <c:v>40.85546875</c:v>
                </c:pt>
                <c:pt idx="29605">
                  <c:v>40.85546875</c:v>
                </c:pt>
                <c:pt idx="29606">
                  <c:v>40.85546875</c:v>
                </c:pt>
                <c:pt idx="29607">
                  <c:v>40.85546875</c:v>
                </c:pt>
                <c:pt idx="29608">
                  <c:v>40.85546875</c:v>
                </c:pt>
                <c:pt idx="29609">
                  <c:v>40.85546875</c:v>
                </c:pt>
                <c:pt idx="29610">
                  <c:v>40.85546875</c:v>
                </c:pt>
                <c:pt idx="29611">
                  <c:v>40.85546875</c:v>
                </c:pt>
                <c:pt idx="29612">
                  <c:v>40.85546875</c:v>
                </c:pt>
                <c:pt idx="29613">
                  <c:v>40.85546875</c:v>
                </c:pt>
                <c:pt idx="29614">
                  <c:v>40.85546875</c:v>
                </c:pt>
                <c:pt idx="29615">
                  <c:v>40.85546875</c:v>
                </c:pt>
                <c:pt idx="29616">
                  <c:v>40.85546875</c:v>
                </c:pt>
                <c:pt idx="29617">
                  <c:v>40.85546875</c:v>
                </c:pt>
                <c:pt idx="29618">
                  <c:v>40.86328125</c:v>
                </c:pt>
                <c:pt idx="29619">
                  <c:v>40.86328125</c:v>
                </c:pt>
                <c:pt idx="29620">
                  <c:v>40.86328125</c:v>
                </c:pt>
                <c:pt idx="29621">
                  <c:v>40.86328125</c:v>
                </c:pt>
                <c:pt idx="29622">
                  <c:v>40.86328125</c:v>
                </c:pt>
                <c:pt idx="29623">
                  <c:v>40.86328125</c:v>
                </c:pt>
                <c:pt idx="29624">
                  <c:v>40.86328125</c:v>
                </c:pt>
                <c:pt idx="29625">
                  <c:v>40.86328125</c:v>
                </c:pt>
                <c:pt idx="29626">
                  <c:v>40.86328125</c:v>
                </c:pt>
                <c:pt idx="29627">
                  <c:v>40.86328125</c:v>
                </c:pt>
                <c:pt idx="29628">
                  <c:v>40.86328125</c:v>
                </c:pt>
                <c:pt idx="29629">
                  <c:v>40.86328125</c:v>
                </c:pt>
                <c:pt idx="29630">
                  <c:v>40.86328125</c:v>
                </c:pt>
                <c:pt idx="29631">
                  <c:v>40.86328125</c:v>
                </c:pt>
                <c:pt idx="29632">
                  <c:v>40.86328125</c:v>
                </c:pt>
                <c:pt idx="29633">
                  <c:v>40.86328125</c:v>
                </c:pt>
                <c:pt idx="29634">
                  <c:v>40.86328125</c:v>
                </c:pt>
                <c:pt idx="29635">
                  <c:v>40.86328125</c:v>
                </c:pt>
                <c:pt idx="29636">
                  <c:v>40.86328125</c:v>
                </c:pt>
                <c:pt idx="29637">
                  <c:v>40.86328125</c:v>
                </c:pt>
                <c:pt idx="29638">
                  <c:v>40.86328125</c:v>
                </c:pt>
                <c:pt idx="29639">
                  <c:v>41.23828125</c:v>
                </c:pt>
                <c:pt idx="29640">
                  <c:v>41.23828125</c:v>
                </c:pt>
                <c:pt idx="29641">
                  <c:v>41.23828125</c:v>
                </c:pt>
                <c:pt idx="29642">
                  <c:v>41.23828125</c:v>
                </c:pt>
                <c:pt idx="29643">
                  <c:v>41.23828125</c:v>
                </c:pt>
                <c:pt idx="29644">
                  <c:v>41.23828125</c:v>
                </c:pt>
                <c:pt idx="29645">
                  <c:v>41.23828125</c:v>
                </c:pt>
                <c:pt idx="29646">
                  <c:v>41.23828125</c:v>
                </c:pt>
                <c:pt idx="29647">
                  <c:v>41.23828125</c:v>
                </c:pt>
                <c:pt idx="29648">
                  <c:v>41.23828125</c:v>
                </c:pt>
                <c:pt idx="29649">
                  <c:v>41.23828125</c:v>
                </c:pt>
                <c:pt idx="29650">
                  <c:v>41.23828125</c:v>
                </c:pt>
                <c:pt idx="29651">
                  <c:v>41.23828125</c:v>
                </c:pt>
                <c:pt idx="29652">
                  <c:v>41.23828125</c:v>
                </c:pt>
                <c:pt idx="29653">
                  <c:v>41.23828125</c:v>
                </c:pt>
                <c:pt idx="29654">
                  <c:v>41.23828125</c:v>
                </c:pt>
                <c:pt idx="29655">
                  <c:v>41.23828125</c:v>
                </c:pt>
                <c:pt idx="29656">
                  <c:v>41.30859375</c:v>
                </c:pt>
                <c:pt idx="29657">
                  <c:v>41.30859375</c:v>
                </c:pt>
                <c:pt idx="29658">
                  <c:v>41.30859375</c:v>
                </c:pt>
                <c:pt idx="29659">
                  <c:v>41.30859375</c:v>
                </c:pt>
                <c:pt idx="29660">
                  <c:v>41.30859375</c:v>
                </c:pt>
                <c:pt idx="29661">
                  <c:v>41.30859375</c:v>
                </c:pt>
                <c:pt idx="29662">
                  <c:v>41.30859375</c:v>
                </c:pt>
                <c:pt idx="29663">
                  <c:v>41.30859375</c:v>
                </c:pt>
                <c:pt idx="29664">
                  <c:v>41.30859375</c:v>
                </c:pt>
                <c:pt idx="29665">
                  <c:v>41.37109375</c:v>
                </c:pt>
                <c:pt idx="29666">
                  <c:v>41.37109375</c:v>
                </c:pt>
                <c:pt idx="29667">
                  <c:v>41.37109375</c:v>
                </c:pt>
                <c:pt idx="29668">
                  <c:v>41.37109375</c:v>
                </c:pt>
                <c:pt idx="29669">
                  <c:v>41.37109375</c:v>
                </c:pt>
                <c:pt idx="29670">
                  <c:v>41.37109375</c:v>
                </c:pt>
                <c:pt idx="29671">
                  <c:v>41.37109375</c:v>
                </c:pt>
                <c:pt idx="29672">
                  <c:v>41.37109375</c:v>
                </c:pt>
                <c:pt idx="29673">
                  <c:v>41.37109375</c:v>
                </c:pt>
                <c:pt idx="29674">
                  <c:v>41.37109375</c:v>
                </c:pt>
                <c:pt idx="29675">
                  <c:v>41.37109375</c:v>
                </c:pt>
                <c:pt idx="29676">
                  <c:v>41.41015625</c:v>
                </c:pt>
                <c:pt idx="29677">
                  <c:v>41.41015625</c:v>
                </c:pt>
                <c:pt idx="29678">
                  <c:v>41.41015625</c:v>
                </c:pt>
                <c:pt idx="29679">
                  <c:v>41.41015625</c:v>
                </c:pt>
                <c:pt idx="29680">
                  <c:v>41.41015625</c:v>
                </c:pt>
                <c:pt idx="29681">
                  <c:v>41.41015625</c:v>
                </c:pt>
                <c:pt idx="29682">
                  <c:v>41.41015625</c:v>
                </c:pt>
                <c:pt idx="29683">
                  <c:v>41.41015625</c:v>
                </c:pt>
                <c:pt idx="29684">
                  <c:v>41.41015625</c:v>
                </c:pt>
                <c:pt idx="29685">
                  <c:v>41.41015625</c:v>
                </c:pt>
                <c:pt idx="29686">
                  <c:v>41.41015625</c:v>
                </c:pt>
                <c:pt idx="29687">
                  <c:v>41.41015625</c:v>
                </c:pt>
                <c:pt idx="29688">
                  <c:v>41.5859375</c:v>
                </c:pt>
                <c:pt idx="29689">
                  <c:v>41.5859375</c:v>
                </c:pt>
                <c:pt idx="29690">
                  <c:v>41.5859375</c:v>
                </c:pt>
                <c:pt idx="29691">
                  <c:v>41.5859375</c:v>
                </c:pt>
                <c:pt idx="29692">
                  <c:v>41.5859375</c:v>
                </c:pt>
                <c:pt idx="29693">
                  <c:v>41.5859375</c:v>
                </c:pt>
                <c:pt idx="29694">
                  <c:v>41.5859375</c:v>
                </c:pt>
                <c:pt idx="29695">
                  <c:v>41.5859375</c:v>
                </c:pt>
                <c:pt idx="29696">
                  <c:v>41.5859375</c:v>
                </c:pt>
                <c:pt idx="29697">
                  <c:v>41.5859375</c:v>
                </c:pt>
                <c:pt idx="29698">
                  <c:v>41.5859375</c:v>
                </c:pt>
                <c:pt idx="29699">
                  <c:v>41.5859375</c:v>
                </c:pt>
                <c:pt idx="29700">
                  <c:v>41.8046875</c:v>
                </c:pt>
                <c:pt idx="29701">
                  <c:v>41.8046875</c:v>
                </c:pt>
                <c:pt idx="29702">
                  <c:v>41.8046875</c:v>
                </c:pt>
                <c:pt idx="29703">
                  <c:v>41.8046875</c:v>
                </c:pt>
                <c:pt idx="29704">
                  <c:v>41.8046875</c:v>
                </c:pt>
                <c:pt idx="29705">
                  <c:v>41.8046875</c:v>
                </c:pt>
                <c:pt idx="29706">
                  <c:v>41.8046875</c:v>
                </c:pt>
                <c:pt idx="29707">
                  <c:v>41.8046875</c:v>
                </c:pt>
                <c:pt idx="29708">
                  <c:v>41.8046875</c:v>
                </c:pt>
                <c:pt idx="29709">
                  <c:v>41.8046875</c:v>
                </c:pt>
                <c:pt idx="29710">
                  <c:v>41.8046875</c:v>
                </c:pt>
                <c:pt idx="29711">
                  <c:v>41.8046875</c:v>
                </c:pt>
                <c:pt idx="29712">
                  <c:v>41.8046875</c:v>
                </c:pt>
                <c:pt idx="29713">
                  <c:v>41.8046875</c:v>
                </c:pt>
                <c:pt idx="29714">
                  <c:v>41.85546875</c:v>
                </c:pt>
                <c:pt idx="29715">
                  <c:v>41.85546875</c:v>
                </c:pt>
                <c:pt idx="29716">
                  <c:v>41.85546875</c:v>
                </c:pt>
                <c:pt idx="29717">
                  <c:v>41.85546875</c:v>
                </c:pt>
                <c:pt idx="29718">
                  <c:v>41.85546875</c:v>
                </c:pt>
                <c:pt idx="29719">
                  <c:v>41.85546875</c:v>
                </c:pt>
                <c:pt idx="29720">
                  <c:v>41.85546875</c:v>
                </c:pt>
                <c:pt idx="29721">
                  <c:v>41.86328125</c:v>
                </c:pt>
                <c:pt idx="29722">
                  <c:v>41.86328125</c:v>
                </c:pt>
                <c:pt idx="29723">
                  <c:v>41.86328125</c:v>
                </c:pt>
                <c:pt idx="29724">
                  <c:v>41.86328125</c:v>
                </c:pt>
                <c:pt idx="29725">
                  <c:v>41.86328125</c:v>
                </c:pt>
                <c:pt idx="29726">
                  <c:v>41.86328125</c:v>
                </c:pt>
                <c:pt idx="29727">
                  <c:v>41.86328125</c:v>
                </c:pt>
                <c:pt idx="29728">
                  <c:v>41.86328125</c:v>
                </c:pt>
                <c:pt idx="29729">
                  <c:v>42.23828125</c:v>
                </c:pt>
                <c:pt idx="29730">
                  <c:v>42.23828125</c:v>
                </c:pt>
                <c:pt idx="29731">
                  <c:v>42.23828125</c:v>
                </c:pt>
                <c:pt idx="29732">
                  <c:v>42.23828125</c:v>
                </c:pt>
                <c:pt idx="29733">
                  <c:v>42.23828125</c:v>
                </c:pt>
                <c:pt idx="29734">
                  <c:v>42.23828125</c:v>
                </c:pt>
                <c:pt idx="29735">
                  <c:v>42.23828125</c:v>
                </c:pt>
                <c:pt idx="29736">
                  <c:v>42.23828125</c:v>
                </c:pt>
                <c:pt idx="29737">
                  <c:v>42.23828125</c:v>
                </c:pt>
                <c:pt idx="29738">
                  <c:v>42.23828125</c:v>
                </c:pt>
                <c:pt idx="29739">
                  <c:v>42.23828125</c:v>
                </c:pt>
                <c:pt idx="29740">
                  <c:v>42.23828125</c:v>
                </c:pt>
                <c:pt idx="29741">
                  <c:v>42.30859375</c:v>
                </c:pt>
                <c:pt idx="29742">
                  <c:v>42.30859375</c:v>
                </c:pt>
                <c:pt idx="29743">
                  <c:v>42.30859375</c:v>
                </c:pt>
                <c:pt idx="29744">
                  <c:v>42.30859375</c:v>
                </c:pt>
                <c:pt idx="29745">
                  <c:v>42.30859375</c:v>
                </c:pt>
                <c:pt idx="29746">
                  <c:v>42.30859375</c:v>
                </c:pt>
                <c:pt idx="29747">
                  <c:v>42.30859375</c:v>
                </c:pt>
                <c:pt idx="29748">
                  <c:v>42.30859375</c:v>
                </c:pt>
                <c:pt idx="29749">
                  <c:v>42.30859375</c:v>
                </c:pt>
                <c:pt idx="29750">
                  <c:v>42.30859375</c:v>
                </c:pt>
                <c:pt idx="29751">
                  <c:v>42.30859375</c:v>
                </c:pt>
                <c:pt idx="29752">
                  <c:v>42.30859375</c:v>
                </c:pt>
                <c:pt idx="29753">
                  <c:v>42.30859375</c:v>
                </c:pt>
                <c:pt idx="29754">
                  <c:v>42.30859375</c:v>
                </c:pt>
                <c:pt idx="29755">
                  <c:v>42.30859375</c:v>
                </c:pt>
                <c:pt idx="29756">
                  <c:v>42.30859375</c:v>
                </c:pt>
                <c:pt idx="29757">
                  <c:v>42.37109375</c:v>
                </c:pt>
                <c:pt idx="29758">
                  <c:v>42.37109375</c:v>
                </c:pt>
                <c:pt idx="29759">
                  <c:v>42.37109375</c:v>
                </c:pt>
                <c:pt idx="29760">
                  <c:v>42.37109375</c:v>
                </c:pt>
                <c:pt idx="29761">
                  <c:v>42.37109375</c:v>
                </c:pt>
                <c:pt idx="29762">
                  <c:v>42.37109375</c:v>
                </c:pt>
                <c:pt idx="29763">
                  <c:v>42.37109375</c:v>
                </c:pt>
                <c:pt idx="29764">
                  <c:v>42.37109375</c:v>
                </c:pt>
                <c:pt idx="29765">
                  <c:v>42.37109375</c:v>
                </c:pt>
                <c:pt idx="29766">
                  <c:v>42.37109375</c:v>
                </c:pt>
                <c:pt idx="29767">
                  <c:v>42.37109375</c:v>
                </c:pt>
                <c:pt idx="29768">
                  <c:v>42.37109375</c:v>
                </c:pt>
                <c:pt idx="29769">
                  <c:v>42.37109375</c:v>
                </c:pt>
                <c:pt idx="29770">
                  <c:v>42.41015625</c:v>
                </c:pt>
                <c:pt idx="29771">
                  <c:v>42.41015625</c:v>
                </c:pt>
                <c:pt idx="29772">
                  <c:v>42.41015625</c:v>
                </c:pt>
                <c:pt idx="29773">
                  <c:v>42.41015625</c:v>
                </c:pt>
                <c:pt idx="29774">
                  <c:v>42.41015625</c:v>
                </c:pt>
                <c:pt idx="29775">
                  <c:v>42.41015625</c:v>
                </c:pt>
                <c:pt idx="29776">
                  <c:v>42.41015625</c:v>
                </c:pt>
                <c:pt idx="29777">
                  <c:v>42.41015625</c:v>
                </c:pt>
                <c:pt idx="29778">
                  <c:v>42.41015625</c:v>
                </c:pt>
                <c:pt idx="29779">
                  <c:v>42.41015625</c:v>
                </c:pt>
                <c:pt idx="29780">
                  <c:v>42.5859375</c:v>
                </c:pt>
                <c:pt idx="29781">
                  <c:v>42.5859375</c:v>
                </c:pt>
                <c:pt idx="29782">
                  <c:v>42.5859375</c:v>
                </c:pt>
                <c:pt idx="29783">
                  <c:v>42.5859375</c:v>
                </c:pt>
                <c:pt idx="29784">
                  <c:v>42.5859375</c:v>
                </c:pt>
                <c:pt idx="29785">
                  <c:v>42.8046875</c:v>
                </c:pt>
                <c:pt idx="29786">
                  <c:v>42.8046875</c:v>
                </c:pt>
                <c:pt idx="29787">
                  <c:v>42.8046875</c:v>
                </c:pt>
                <c:pt idx="29788">
                  <c:v>42.8046875</c:v>
                </c:pt>
                <c:pt idx="29789">
                  <c:v>42.8046875</c:v>
                </c:pt>
                <c:pt idx="29790">
                  <c:v>42.8046875</c:v>
                </c:pt>
                <c:pt idx="29791">
                  <c:v>42.8046875</c:v>
                </c:pt>
                <c:pt idx="29792">
                  <c:v>42.8046875</c:v>
                </c:pt>
                <c:pt idx="29793">
                  <c:v>42.8046875</c:v>
                </c:pt>
                <c:pt idx="29794">
                  <c:v>42.8046875</c:v>
                </c:pt>
                <c:pt idx="29795">
                  <c:v>42.8046875</c:v>
                </c:pt>
                <c:pt idx="29796">
                  <c:v>42.8046875</c:v>
                </c:pt>
                <c:pt idx="29797">
                  <c:v>42.8046875</c:v>
                </c:pt>
                <c:pt idx="29798">
                  <c:v>42.8046875</c:v>
                </c:pt>
                <c:pt idx="29799">
                  <c:v>42.8046875</c:v>
                </c:pt>
                <c:pt idx="29800">
                  <c:v>42.8046875</c:v>
                </c:pt>
                <c:pt idx="29801">
                  <c:v>42.85546875</c:v>
                </c:pt>
                <c:pt idx="29802">
                  <c:v>42.85546875</c:v>
                </c:pt>
                <c:pt idx="29803">
                  <c:v>42.85546875</c:v>
                </c:pt>
                <c:pt idx="29804">
                  <c:v>42.85546875</c:v>
                </c:pt>
                <c:pt idx="29805">
                  <c:v>42.85546875</c:v>
                </c:pt>
                <c:pt idx="29806">
                  <c:v>42.85546875</c:v>
                </c:pt>
                <c:pt idx="29807">
                  <c:v>42.85546875</c:v>
                </c:pt>
                <c:pt idx="29808">
                  <c:v>42.85546875</c:v>
                </c:pt>
                <c:pt idx="29809">
                  <c:v>42.85546875</c:v>
                </c:pt>
                <c:pt idx="29810">
                  <c:v>42.85546875</c:v>
                </c:pt>
                <c:pt idx="29811">
                  <c:v>42.86328125</c:v>
                </c:pt>
                <c:pt idx="29812">
                  <c:v>42.86328125</c:v>
                </c:pt>
                <c:pt idx="29813">
                  <c:v>42.86328125</c:v>
                </c:pt>
                <c:pt idx="29814">
                  <c:v>43.23828125</c:v>
                </c:pt>
                <c:pt idx="29815">
                  <c:v>43.23828125</c:v>
                </c:pt>
                <c:pt idx="29816">
                  <c:v>43.23828125</c:v>
                </c:pt>
                <c:pt idx="29817">
                  <c:v>43.23828125</c:v>
                </c:pt>
                <c:pt idx="29818">
                  <c:v>43.23828125</c:v>
                </c:pt>
                <c:pt idx="29819">
                  <c:v>43.23828125</c:v>
                </c:pt>
                <c:pt idx="29820">
                  <c:v>43.23828125</c:v>
                </c:pt>
                <c:pt idx="29821">
                  <c:v>43.23828125</c:v>
                </c:pt>
                <c:pt idx="29822">
                  <c:v>43.30859375</c:v>
                </c:pt>
                <c:pt idx="29823">
                  <c:v>43.30859375</c:v>
                </c:pt>
                <c:pt idx="29824">
                  <c:v>43.30859375</c:v>
                </c:pt>
                <c:pt idx="29825">
                  <c:v>43.30859375</c:v>
                </c:pt>
                <c:pt idx="29826">
                  <c:v>43.30859375</c:v>
                </c:pt>
                <c:pt idx="29827">
                  <c:v>43.30859375</c:v>
                </c:pt>
                <c:pt idx="29828">
                  <c:v>43.30859375</c:v>
                </c:pt>
                <c:pt idx="29829">
                  <c:v>43.30859375</c:v>
                </c:pt>
                <c:pt idx="29830">
                  <c:v>43.30859375</c:v>
                </c:pt>
                <c:pt idx="29831">
                  <c:v>43.37109375</c:v>
                </c:pt>
                <c:pt idx="29832">
                  <c:v>43.37109375</c:v>
                </c:pt>
                <c:pt idx="29833">
                  <c:v>43.37109375</c:v>
                </c:pt>
                <c:pt idx="29834">
                  <c:v>43.37109375</c:v>
                </c:pt>
                <c:pt idx="29835">
                  <c:v>43.37109375</c:v>
                </c:pt>
                <c:pt idx="29836">
                  <c:v>43.37109375</c:v>
                </c:pt>
                <c:pt idx="29837">
                  <c:v>43.37109375</c:v>
                </c:pt>
                <c:pt idx="29838">
                  <c:v>43.37109375</c:v>
                </c:pt>
                <c:pt idx="29839">
                  <c:v>43.37109375</c:v>
                </c:pt>
                <c:pt idx="29840">
                  <c:v>43.37109375</c:v>
                </c:pt>
                <c:pt idx="29841">
                  <c:v>43.37109375</c:v>
                </c:pt>
                <c:pt idx="29842">
                  <c:v>43.37109375</c:v>
                </c:pt>
                <c:pt idx="29843">
                  <c:v>43.37109375</c:v>
                </c:pt>
                <c:pt idx="29844">
                  <c:v>43.37109375</c:v>
                </c:pt>
                <c:pt idx="29845">
                  <c:v>43.37109375</c:v>
                </c:pt>
                <c:pt idx="29846">
                  <c:v>43.37109375</c:v>
                </c:pt>
                <c:pt idx="29847">
                  <c:v>43.37109375</c:v>
                </c:pt>
                <c:pt idx="29848">
                  <c:v>43.41015625</c:v>
                </c:pt>
                <c:pt idx="29849">
                  <c:v>43.41015625</c:v>
                </c:pt>
                <c:pt idx="29850">
                  <c:v>43.41015625</c:v>
                </c:pt>
                <c:pt idx="29851">
                  <c:v>43.41015625</c:v>
                </c:pt>
                <c:pt idx="29852">
                  <c:v>43.41015625</c:v>
                </c:pt>
                <c:pt idx="29853">
                  <c:v>43.41015625</c:v>
                </c:pt>
                <c:pt idx="29854">
                  <c:v>43.41015625</c:v>
                </c:pt>
                <c:pt idx="29855">
                  <c:v>43.41015625</c:v>
                </c:pt>
                <c:pt idx="29856">
                  <c:v>43.41015625</c:v>
                </c:pt>
                <c:pt idx="29857">
                  <c:v>43.41015625</c:v>
                </c:pt>
                <c:pt idx="29858">
                  <c:v>43.41015625</c:v>
                </c:pt>
                <c:pt idx="29859">
                  <c:v>43.41015625</c:v>
                </c:pt>
                <c:pt idx="29860">
                  <c:v>43.41015625</c:v>
                </c:pt>
                <c:pt idx="29861">
                  <c:v>43.5859375</c:v>
                </c:pt>
                <c:pt idx="29862">
                  <c:v>43.5859375</c:v>
                </c:pt>
                <c:pt idx="29863">
                  <c:v>43.5859375</c:v>
                </c:pt>
                <c:pt idx="29864">
                  <c:v>43.5859375</c:v>
                </c:pt>
                <c:pt idx="29865">
                  <c:v>43.5859375</c:v>
                </c:pt>
                <c:pt idx="29866">
                  <c:v>43.5859375</c:v>
                </c:pt>
                <c:pt idx="29867">
                  <c:v>43.5859375</c:v>
                </c:pt>
                <c:pt idx="29868">
                  <c:v>43.5859375</c:v>
                </c:pt>
                <c:pt idx="29869">
                  <c:v>43.5859375</c:v>
                </c:pt>
                <c:pt idx="29870">
                  <c:v>43.5859375</c:v>
                </c:pt>
                <c:pt idx="29871">
                  <c:v>43.5859375</c:v>
                </c:pt>
                <c:pt idx="29872">
                  <c:v>43.8046875</c:v>
                </c:pt>
                <c:pt idx="29873">
                  <c:v>43.8046875</c:v>
                </c:pt>
                <c:pt idx="29874">
                  <c:v>43.8046875</c:v>
                </c:pt>
                <c:pt idx="29875">
                  <c:v>43.8046875</c:v>
                </c:pt>
                <c:pt idx="29876">
                  <c:v>43.8046875</c:v>
                </c:pt>
                <c:pt idx="29877">
                  <c:v>43.8046875</c:v>
                </c:pt>
                <c:pt idx="29878">
                  <c:v>43.8046875</c:v>
                </c:pt>
                <c:pt idx="29879">
                  <c:v>43.8046875</c:v>
                </c:pt>
                <c:pt idx="29880">
                  <c:v>43.8046875</c:v>
                </c:pt>
                <c:pt idx="29881">
                  <c:v>43.85546875</c:v>
                </c:pt>
                <c:pt idx="29882">
                  <c:v>43.85546875</c:v>
                </c:pt>
                <c:pt idx="29883">
                  <c:v>43.85546875</c:v>
                </c:pt>
                <c:pt idx="29884">
                  <c:v>43.85546875</c:v>
                </c:pt>
                <c:pt idx="29885">
                  <c:v>43.85546875</c:v>
                </c:pt>
                <c:pt idx="29886">
                  <c:v>43.85546875</c:v>
                </c:pt>
                <c:pt idx="29887">
                  <c:v>43.85546875</c:v>
                </c:pt>
                <c:pt idx="29888">
                  <c:v>43.85546875</c:v>
                </c:pt>
                <c:pt idx="29889">
                  <c:v>43.85546875</c:v>
                </c:pt>
                <c:pt idx="29890">
                  <c:v>43.86328125</c:v>
                </c:pt>
                <c:pt idx="29891">
                  <c:v>43.86328125</c:v>
                </c:pt>
                <c:pt idx="29892">
                  <c:v>43.86328125</c:v>
                </c:pt>
                <c:pt idx="29893">
                  <c:v>43.86328125</c:v>
                </c:pt>
                <c:pt idx="29894">
                  <c:v>43.86328125</c:v>
                </c:pt>
                <c:pt idx="29895">
                  <c:v>43.86328125</c:v>
                </c:pt>
                <c:pt idx="29896">
                  <c:v>43.86328125</c:v>
                </c:pt>
                <c:pt idx="29897">
                  <c:v>43.86328125</c:v>
                </c:pt>
                <c:pt idx="29898">
                  <c:v>44.23828125</c:v>
                </c:pt>
                <c:pt idx="29899">
                  <c:v>44.23828125</c:v>
                </c:pt>
                <c:pt idx="29900">
                  <c:v>44.23828125</c:v>
                </c:pt>
                <c:pt idx="29901">
                  <c:v>44.23828125</c:v>
                </c:pt>
                <c:pt idx="29902">
                  <c:v>44.23828125</c:v>
                </c:pt>
                <c:pt idx="29903">
                  <c:v>44.23828125</c:v>
                </c:pt>
                <c:pt idx="29904">
                  <c:v>44.23828125</c:v>
                </c:pt>
                <c:pt idx="29905">
                  <c:v>44.23828125</c:v>
                </c:pt>
                <c:pt idx="29906">
                  <c:v>44.23828125</c:v>
                </c:pt>
                <c:pt idx="29907">
                  <c:v>44.23828125</c:v>
                </c:pt>
                <c:pt idx="29908">
                  <c:v>44.23828125</c:v>
                </c:pt>
                <c:pt idx="29909">
                  <c:v>44.30859375</c:v>
                </c:pt>
                <c:pt idx="29910">
                  <c:v>44.30859375</c:v>
                </c:pt>
                <c:pt idx="29911">
                  <c:v>44.30859375</c:v>
                </c:pt>
                <c:pt idx="29912">
                  <c:v>44.30859375</c:v>
                </c:pt>
                <c:pt idx="29913">
                  <c:v>44.30859375</c:v>
                </c:pt>
                <c:pt idx="29914">
                  <c:v>44.30859375</c:v>
                </c:pt>
                <c:pt idx="29915">
                  <c:v>44.30859375</c:v>
                </c:pt>
                <c:pt idx="29916">
                  <c:v>44.30859375</c:v>
                </c:pt>
                <c:pt idx="29917">
                  <c:v>44.30859375</c:v>
                </c:pt>
                <c:pt idx="29918">
                  <c:v>44.30859375</c:v>
                </c:pt>
                <c:pt idx="29919">
                  <c:v>44.30859375</c:v>
                </c:pt>
                <c:pt idx="29920">
                  <c:v>44.30859375</c:v>
                </c:pt>
                <c:pt idx="29921">
                  <c:v>44.37109375</c:v>
                </c:pt>
                <c:pt idx="29922">
                  <c:v>44.37109375</c:v>
                </c:pt>
                <c:pt idx="29923">
                  <c:v>44.37109375</c:v>
                </c:pt>
                <c:pt idx="29924">
                  <c:v>44.37109375</c:v>
                </c:pt>
                <c:pt idx="29925">
                  <c:v>44.37109375</c:v>
                </c:pt>
                <c:pt idx="29926">
                  <c:v>44.37109375</c:v>
                </c:pt>
                <c:pt idx="29927">
                  <c:v>44.37109375</c:v>
                </c:pt>
                <c:pt idx="29928">
                  <c:v>44.37109375</c:v>
                </c:pt>
                <c:pt idx="29929">
                  <c:v>44.41015625</c:v>
                </c:pt>
                <c:pt idx="29930">
                  <c:v>44.41015625</c:v>
                </c:pt>
                <c:pt idx="29931">
                  <c:v>44.41015625</c:v>
                </c:pt>
                <c:pt idx="29932">
                  <c:v>44.41015625</c:v>
                </c:pt>
                <c:pt idx="29933">
                  <c:v>44.41015625</c:v>
                </c:pt>
                <c:pt idx="29934">
                  <c:v>44.41015625</c:v>
                </c:pt>
                <c:pt idx="29935">
                  <c:v>44.41015625</c:v>
                </c:pt>
                <c:pt idx="29936">
                  <c:v>44.41015625</c:v>
                </c:pt>
                <c:pt idx="29937">
                  <c:v>44.41015625</c:v>
                </c:pt>
                <c:pt idx="29938">
                  <c:v>44.5859375</c:v>
                </c:pt>
                <c:pt idx="29939">
                  <c:v>44.5859375</c:v>
                </c:pt>
                <c:pt idx="29940">
                  <c:v>44.5859375</c:v>
                </c:pt>
                <c:pt idx="29941">
                  <c:v>44.5859375</c:v>
                </c:pt>
                <c:pt idx="29942">
                  <c:v>44.5859375</c:v>
                </c:pt>
                <c:pt idx="29943">
                  <c:v>44.5859375</c:v>
                </c:pt>
                <c:pt idx="29944">
                  <c:v>44.5859375</c:v>
                </c:pt>
                <c:pt idx="29945">
                  <c:v>44.5859375</c:v>
                </c:pt>
                <c:pt idx="29946">
                  <c:v>44.8046875</c:v>
                </c:pt>
                <c:pt idx="29947">
                  <c:v>44.8046875</c:v>
                </c:pt>
                <c:pt idx="29948">
                  <c:v>44.8046875</c:v>
                </c:pt>
                <c:pt idx="29949">
                  <c:v>44.8046875</c:v>
                </c:pt>
                <c:pt idx="29950">
                  <c:v>44.8046875</c:v>
                </c:pt>
                <c:pt idx="29951">
                  <c:v>44.8046875</c:v>
                </c:pt>
                <c:pt idx="29952">
                  <c:v>44.8046875</c:v>
                </c:pt>
                <c:pt idx="29953">
                  <c:v>44.8046875</c:v>
                </c:pt>
                <c:pt idx="29954">
                  <c:v>44.8046875</c:v>
                </c:pt>
                <c:pt idx="29955">
                  <c:v>44.8046875</c:v>
                </c:pt>
                <c:pt idx="29956">
                  <c:v>44.8046875</c:v>
                </c:pt>
                <c:pt idx="29957">
                  <c:v>44.8046875</c:v>
                </c:pt>
                <c:pt idx="29958">
                  <c:v>44.8046875</c:v>
                </c:pt>
                <c:pt idx="29959">
                  <c:v>44.85546875</c:v>
                </c:pt>
                <c:pt idx="29960">
                  <c:v>44.85546875</c:v>
                </c:pt>
                <c:pt idx="29961">
                  <c:v>44.85546875</c:v>
                </c:pt>
                <c:pt idx="29962">
                  <c:v>44.85546875</c:v>
                </c:pt>
                <c:pt idx="29963">
                  <c:v>44.85546875</c:v>
                </c:pt>
                <c:pt idx="29964">
                  <c:v>44.85546875</c:v>
                </c:pt>
                <c:pt idx="29965">
                  <c:v>44.85546875</c:v>
                </c:pt>
                <c:pt idx="29966">
                  <c:v>44.85546875</c:v>
                </c:pt>
                <c:pt idx="29967">
                  <c:v>44.85546875</c:v>
                </c:pt>
                <c:pt idx="29968">
                  <c:v>44.85546875</c:v>
                </c:pt>
                <c:pt idx="29969">
                  <c:v>44.86328125</c:v>
                </c:pt>
                <c:pt idx="29970">
                  <c:v>44.86328125</c:v>
                </c:pt>
                <c:pt idx="29971">
                  <c:v>44.86328125</c:v>
                </c:pt>
                <c:pt idx="29972">
                  <c:v>44.86328125</c:v>
                </c:pt>
                <c:pt idx="29973">
                  <c:v>44.86328125</c:v>
                </c:pt>
                <c:pt idx="29974">
                  <c:v>44.86328125</c:v>
                </c:pt>
                <c:pt idx="29975">
                  <c:v>44.86328125</c:v>
                </c:pt>
                <c:pt idx="29976">
                  <c:v>44.86328125</c:v>
                </c:pt>
                <c:pt idx="29977">
                  <c:v>45.23828125</c:v>
                </c:pt>
                <c:pt idx="29978">
                  <c:v>45.23828125</c:v>
                </c:pt>
                <c:pt idx="29979">
                  <c:v>45.23828125</c:v>
                </c:pt>
                <c:pt idx="29980">
                  <c:v>45.23828125</c:v>
                </c:pt>
                <c:pt idx="29981">
                  <c:v>45.23828125</c:v>
                </c:pt>
                <c:pt idx="29982">
                  <c:v>45.23828125</c:v>
                </c:pt>
                <c:pt idx="29983">
                  <c:v>45.23828125</c:v>
                </c:pt>
                <c:pt idx="29984">
                  <c:v>45.23828125</c:v>
                </c:pt>
                <c:pt idx="29985">
                  <c:v>45.23828125</c:v>
                </c:pt>
                <c:pt idx="29986">
                  <c:v>45.23828125</c:v>
                </c:pt>
                <c:pt idx="29987">
                  <c:v>45.23828125</c:v>
                </c:pt>
                <c:pt idx="29988">
                  <c:v>45.23828125</c:v>
                </c:pt>
                <c:pt idx="29989">
                  <c:v>45.23828125</c:v>
                </c:pt>
                <c:pt idx="29990">
                  <c:v>45.23828125</c:v>
                </c:pt>
                <c:pt idx="29991">
                  <c:v>45.23828125</c:v>
                </c:pt>
                <c:pt idx="29992">
                  <c:v>45.23828125</c:v>
                </c:pt>
                <c:pt idx="29993">
                  <c:v>45.30859375</c:v>
                </c:pt>
                <c:pt idx="29994">
                  <c:v>45.30859375</c:v>
                </c:pt>
                <c:pt idx="29995">
                  <c:v>45.30859375</c:v>
                </c:pt>
                <c:pt idx="29996">
                  <c:v>45.30859375</c:v>
                </c:pt>
                <c:pt idx="29997">
                  <c:v>45.30859375</c:v>
                </c:pt>
                <c:pt idx="29998">
                  <c:v>45.30859375</c:v>
                </c:pt>
                <c:pt idx="29999">
                  <c:v>45.30859375</c:v>
                </c:pt>
                <c:pt idx="30000">
                  <c:v>45.37109375</c:v>
                </c:pt>
                <c:pt idx="30001">
                  <c:v>45.37109375</c:v>
                </c:pt>
                <c:pt idx="30002">
                  <c:v>45.37109375</c:v>
                </c:pt>
                <c:pt idx="30003">
                  <c:v>45.37109375</c:v>
                </c:pt>
                <c:pt idx="30004">
                  <c:v>45.37109375</c:v>
                </c:pt>
                <c:pt idx="30005">
                  <c:v>45.37109375</c:v>
                </c:pt>
                <c:pt idx="30006">
                  <c:v>45.37109375</c:v>
                </c:pt>
                <c:pt idx="30007">
                  <c:v>45.37109375</c:v>
                </c:pt>
                <c:pt idx="30008">
                  <c:v>45.37109375</c:v>
                </c:pt>
                <c:pt idx="30009">
                  <c:v>45.41015625</c:v>
                </c:pt>
                <c:pt idx="30010">
                  <c:v>45.41015625</c:v>
                </c:pt>
                <c:pt idx="30011">
                  <c:v>45.41015625</c:v>
                </c:pt>
                <c:pt idx="30012">
                  <c:v>45.41015625</c:v>
                </c:pt>
                <c:pt idx="30013">
                  <c:v>45.41015625</c:v>
                </c:pt>
                <c:pt idx="30014">
                  <c:v>45.41015625</c:v>
                </c:pt>
                <c:pt idx="30015">
                  <c:v>45.41015625</c:v>
                </c:pt>
                <c:pt idx="30016">
                  <c:v>45.41015625</c:v>
                </c:pt>
                <c:pt idx="30017">
                  <c:v>45.41015625</c:v>
                </c:pt>
                <c:pt idx="30018">
                  <c:v>45.41015625</c:v>
                </c:pt>
                <c:pt idx="30019">
                  <c:v>45.5859375</c:v>
                </c:pt>
                <c:pt idx="30020">
                  <c:v>45.5859375</c:v>
                </c:pt>
                <c:pt idx="30021">
                  <c:v>45.5859375</c:v>
                </c:pt>
                <c:pt idx="30022">
                  <c:v>45.5859375</c:v>
                </c:pt>
                <c:pt idx="30023">
                  <c:v>45.5859375</c:v>
                </c:pt>
                <c:pt idx="30024">
                  <c:v>45.5859375</c:v>
                </c:pt>
                <c:pt idx="30025">
                  <c:v>45.5859375</c:v>
                </c:pt>
                <c:pt idx="30026">
                  <c:v>45.5859375</c:v>
                </c:pt>
                <c:pt idx="30027">
                  <c:v>45.5859375</c:v>
                </c:pt>
                <c:pt idx="30028">
                  <c:v>45.5859375</c:v>
                </c:pt>
                <c:pt idx="30029">
                  <c:v>45.5859375</c:v>
                </c:pt>
                <c:pt idx="30030">
                  <c:v>45.8046875</c:v>
                </c:pt>
                <c:pt idx="30031">
                  <c:v>45.8046875</c:v>
                </c:pt>
                <c:pt idx="30032">
                  <c:v>45.8046875</c:v>
                </c:pt>
                <c:pt idx="30033">
                  <c:v>45.8046875</c:v>
                </c:pt>
                <c:pt idx="30034">
                  <c:v>45.8046875</c:v>
                </c:pt>
                <c:pt idx="30035">
                  <c:v>45.8046875</c:v>
                </c:pt>
                <c:pt idx="30036">
                  <c:v>45.8046875</c:v>
                </c:pt>
                <c:pt idx="30037">
                  <c:v>45.85546875</c:v>
                </c:pt>
                <c:pt idx="30038">
                  <c:v>45.85546875</c:v>
                </c:pt>
                <c:pt idx="30039">
                  <c:v>45.85546875</c:v>
                </c:pt>
                <c:pt idx="30040">
                  <c:v>45.85546875</c:v>
                </c:pt>
                <c:pt idx="30041">
                  <c:v>45.85546875</c:v>
                </c:pt>
                <c:pt idx="30042">
                  <c:v>45.85546875</c:v>
                </c:pt>
                <c:pt idx="30043">
                  <c:v>45.85546875</c:v>
                </c:pt>
                <c:pt idx="30044">
                  <c:v>45.85546875</c:v>
                </c:pt>
                <c:pt idx="30045">
                  <c:v>45.85546875</c:v>
                </c:pt>
                <c:pt idx="30046">
                  <c:v>45.85546875</c:v>
                </c:pt>
                <c:pt idx="30047">
                  <c:v>45.85546875</c:v>
                </c:pt>
                <c:pt idx="30048">
                  <c:v>45.86328125</c:v>
                </c:pt>
                <c:pt idx="30049">
                  <c:v>45.86328125</c:v>
                </c:pt>
                <c:pt idx="30050">
                  <c:v>45.86328125</c:v>
                </c:pt>
                <c:pt idx="30051">
                  <c:v>45.86328125</c:v>
                </c:pt>
                <c:pt idx="30052">
                  <c:v>45.86328125</c:v>
                </c:pt>
                <c:pt idx="30053">
                  <c:v>45.86328125</c:v>
                </c:pt>
                <c:pt idx="30054">
                  <c:v>45.86328125</c:v>
                </c:pt>
                <c:pt idx="30055">
                  <c:v>45.86328125</c:v>
                </c:pt>
                <c:pt idx="30056">
                  <c:v>46.23828125</c:v>
                </c:pt>
                <c:pt idx="30057">
                  <c:v>46.23828125</c:v>
                </c:pt>
                <c:pt idx="30058">
                  <c:v>46.23828125</c:v>
                </c:pt>
                <c:pt idx="30059">
                  <c:v>46.23828125</c:v>
                </c:pt>
                <c:pt idx="30060">
                  <c:v>46.23828125</c:v>
                </c:pt>
                <c:pt idx="30061">
                  <c:v>46.23828125</c:v>
                </c:pt>
                <c:pt idx="30062">
                  <c:v>46.23828125</c:v>
                </c:pt>
                <c:pt idx="30063">
                  <c:v>46.23828125</c:v>
                </c:pt>
                <c:pt idx="30064">
                  <c:v>46.23828125</c:v>
                </c:pt>
                <c:pt idx="30065">
                  <c:v>46.23828125</c:v>
                </c:pt>
                <c:pt idx="30066">
                  <c:v>46.23828125</c:v>
                </c:pt>
                <c:pt idx="30067">
                  <c:v>46.23828125</c:v>
                </c:pt>
                <c:pt idx="30068">
                  <c:v>46.30859375</c:v>
                </c:pt>
                <c:pt idx="30069">
                  <c:v>46.30859375</c:v>
                </c:pt>
                <c:pt idx="30070">
                  <c:v>46.30859375</c:v>
                </c:pt>
                <c:pt idx="30071">
                  <c:v>46.30859375</c:v>
                </c:pt>
                <c:pt idx="30072">
                  <c:v>46.30859375</c:v>
                </c:pt>
                <c:pt idx="30073">
                  <c:v>46.30859375</c:v>
                </c:pt>
                <c:pt idx="30074">
                  <c:v>46.30859375</c:v>
                </c:pt>
                <c:pt idx="30075">
                  <c:v>46.37109375</c:v>
                </c:pt>
                <c:pt idx="30076">
                  <c:v>46.37109375</c:v>
                </c:pt>
                <c:pt idx="30077">
                  <c:v>46.37109375</c:v>
                </c:pt>
                <c:pt idx="30078">
                  <c:v>46.37109375</c:v>
                </c:pt>
                <c:pt idx="30079">
                  <c:v>46.37109375</c:v>
                </c:pt>
                <c:pt idx="30080">
                  <c:v>46.37109375</c:v>
                </c:pt>
                <c:pt idx="30081">
                  <c:v>46.37109375</c:v>
                </c:pt>
                <c:pt idx="30082">
                  <c:v>46.37109375</c:v>
                </c:pt>
                <c:pt idx="30083">
                  <c:v>46.37109375</c:v>
                </c:pt>
                <c:pt idx="30084">
                  <c:v>46.37109375</c:v>
                </c:pt>
                <c:pt idx="30085">
                  <c:v>46.37109375</c:v>
                </c:pt>
                <c:pt idx="30086">
                  <c:v>46.41015625</c:v>
                </c:pt>
                <c:pt idx="30087">
                  <c:v>46.41015625</c:v>
                </c:pt>
                <c:pt idx="30088">
                  <c:v>46.41015625</c:v>
                </c:pt>
                <c:pt idx="30089">
                  <c:v>46.41015625</c:v>
                </c:pt>
                <c:pt idx="30090">
                  <c:v>46.41015625</c:v>
                </c:pt>
                <c:pt idx="30091">
                  <c:v>46.41015625</c:v>
                </c:pt>
                <c:pt idx="30092">
                  <c:v>46.41015625</c:v>
                </c:pt>
                <c:pt idx="30093">
                  <c:v>46.41015625</c:v>
                </c:pt>
                <c:pt idx="30094">
                  <c:v>46.41015625</c:v>
                </c:pt>
                <c:pt idx="30095">
                  <c:v>46.41015625</c:v>
                </c:pt>
                <c:pt idx="30096">
                  <c:v>46.41015625</c:v>
                </c:pt>
                <c:pt idx="30097">
                  <c:v>46.41015625</c:v>
                </c:pt>
                <c:pt idx="30098">
                  <c:v>46.41015625</c:v>
                </c:pt>
                <c:pt idx="30099">
                  <c:v>46.41015625</c:v>
                </c:pt>
                <c:pt idx="30100">
                  <c:v>46.5859375</c:v>
                </c:pt>
                <c:pt idx="30101">
                  <c:v>46.5859375</c:v>
                </c:pt>
                <c:pt idx="30102">
                  <c:v>46.5859375</c:v>
                </c:pt>
                <c:pt idx="30103">
                  <c:v>46.5859375</c:v>
                </c:pt>
                <c:pt idx="30104">
                  <c:v>46.5859375</c:v>
                </c:pt>
                <c:pt idx="30105">
                  <c:v>46.5859375</c:v>
                </c:pt>
                <c:pt idx="30106">
                  <c:v>46.5859375</c:v>
                </c:pt>
                <c:pt idx="30107">
                  <c:v>46.5859375</c:v>
                </c:pt>
                <c:pt idx="30108">
                  <c:v>46.5859375</c:v>
                </c:pt>
                <c:pt idx="30109">
                  <c:v>46.5859375</c:v>
                </c:pt>
                <c:pt idx="30110">
                  <c:v>46.5859375</c:v>
                </c:pt>
                <c:pt idx="30111">
                  <c:v>46.5859375</c:v>
                </c:pt>
                <c:pt idx="30112">
                  <c:v>46.8046875</c:v>
                </c:pt>
                <c:pt idx="30113">
                  <c:v>46.8046875</c:v>
                </c:pt>
                <c:pt idx="30114">
                  <c:v>46.8046875</c:v>
                </c:pt>
                <c:pt idx="30115">
                  <c:v>46.8046875</c:v>
                </c:pt>
                <c:pt idx="30116">
                  <c:v>46.8046875</c:v>
                </c:pt>
                <c:pt idx="30117">
                  <c:v>46.8046875</c:v>
                </c:pt>
                <c:pt idx="30118">
                  <c:v>46.8046875</c:v>
                </c:pt>
                <c:pt idx="30119">
                  <c:v>46.8046875</c:v>
                </c:pt>
                <c:pt idx="30120">
                  <c:v>46.8046875</c:v>
                </c:pt>
                <c:pt idx="30121">
                  <c:v>46.8046875</c:v>
                </c:pt>
                <c:pt idx="30122">
                  <c:v>46.8046875</c:v>
                </c:pt>
                <c:pt idx="30123">
                  <c:v>46.8046875</c:v>
                </c:pt>
                <c:pt idx="30124">
                  <c:v>46.85546875</c:v>
                </c:pt>
                <c:pt idx="30125">
                  <c:v>46.85546875</c:v>
                </c:pt>
                <c:pt idx="30126">
                  <c:v>46.85546875</c:v>
                </c:pt>
                <c:pt idx="30127">
                  <c:v>46.85546875</c:v>
                </c:pt>
                <c:pt idx="30128">
                  <c:v>46.85546875</c:v>
                </c:pt>
                <c:pt idx="30129">
                  <c:v>46.85546875</c:v>
                </c:pt>
                <c:pt idx="30130">
                  <c:v>46.85546875</c:v>
                </c:pt>
                <c:pt idx="30131">
                  <c:v>46.86328125</c:v>
                </c:pt>
                <c:pt idx="30132">
                  <c:v>46.86328125</c:v>
                </c:pt>
                <c:pt idx="30133">
                  <c:v>46.86328125</c:v>
                </c:pt>
                <c:pt idx="30134">
                  <c:v>46.86328125</c:v>
                </c:pt>
                <c:pt idx="30135">
                  <c:v>46.86328125</c:v>
                </c:pt>
                <c:pt idx="30136">
                  <c:v>46.86328125</c:v>
                </c:pt>
                <c:pt idx="30137">
                  <c:v>46.86328125</c:v>
                </c:pt>
                <c:pt idx="30138">
                  <c:v>46.86328125</c:v>
                </c:pt>
                <c:pt idx="30139">
                  <c:v>46.86328125</c:v>
                </c:pt>
                <c:pt idx="30140">
                  <c:v>46.86328125</c:v>
                </c:pt>
                <c:pt idx="30141">
                  <c:v>46.86328125</c:v>
                </c:pt>
                <c:pt idx="30142">
                  <c:v>47.23828125</c:v>
                </c:pt>
                <c:pt idx="30143">
                  <c:v>47.23828125</c:v>
                </c:pt>
                <c:pt idx="30144">
                  <c:v>47.23828125</c:v>
                </c:pt>
                <c:pt idx="30145">
                  <c:v>47.23828125</c:v>
                </c:pt>
                <c:pt idx="30146">
                  <c:v>47.23828125</c:v>
                </c:pt>
                <c:pt idx="30147">
                  <c:v>47.23828125</c:v>
                </c:pt>
                <c:pt idx="30148">
                  <c:v>47.23828125</c:v>
                </c:pt>
                <c:pt idx="30149">
                  <c:v>47.23828125</c:v>
                </c:pt>
                <c:pt idx="30150">
                  <c:v>47.23828125</c:v>
                </c:pt>
                <c:pt idx="30151">
                  <c:v>47.23828125</c:v>
                </c:pt>
                <c:pt idx="30152">
                  <c:v>47.23828125</c:v>
                </c:pt>
                <c:pt idx="30153">
                  <c:v>47.30859375</c:v>
                </c:pt>
                <c:pt idx="30154">
                  <c:v>47.30859375</c:v>
                </c:pt>
                <c:pt idx="30155">
                  <c:v>47.30859375</c:v>
                </c:pt>
                <c:pt idx="30156">
                  <c:v>47.30859375</c:v>
                </c:pt>
                <c:pt idx="30157">
                  <c:v>47.30859375</c:v>
                </c:pt>
                <c:pt idx="30158">
                  <c:v>47.30859375</c:v>
                </c:pt>
                <c:pt idx="30159">
                  <c:v>47.30859375</c:v>
                </c:pt>
                <c:pt idx="30160">
                  <c:v>47.30859375</c:v>
                </c:pt>
                <c:pt idx="30161">
                  <c:v>47.30859375</c:v>
                </c:pt>
                <c:pt idx="30162">
                  <c:v>47.30859375</c:v>
                </c:pt>
                <c:pt idx="30163">
                  <c:v>47.30859375</c:v>
                </c:pt>
                <c:pt idx="30164">
                  <c:v>47.30859375</c:v>
                </c:pt>
                <c:pt idx="30165">
                  <c:v>47.30859375</c:v>
                </c:pt>
                <c:pt idx="30166">
                  <c:v>47.37109375</c:v>
                </c:pt>
                <c:pt idx="30167">
                  <c:v>47.37109375</c:v>
                </c:pt>
                <c:pt idx="30168">
                  <c:v>47.37109375</c:v>
                </c:pt>
                <c:pt idx="30169">
                  <c:v>47.37109375</c:v>
                </c:pt>
                <c:pt idx="30170">
                  <c:v>47.37109375</c:v>
                </c:pt>
                <c:pt idx="30171">
                  <c:v>47.37109375</c:v>
                </c:pt>
                <c:pt idx="30172">
                  <c:v>47.37109375</c:v>
                </c:pt>
                <c:pt idx="30173">
                  <c:v>47.37109375</c:v>
                </c:pt>
                <c:pt idx="30174">
                  <c:v>47.37109375</c:v>
                </c:pt>
                <c:pt idx="30175">
                  <c:v>47.37109375</c:v>
                </c:pt>
                <c:pt idx="30176">
                  <c:v>47.37109375</c:v>
                </c:pt>
                <c:pt idx="30177">
                  <c:v>47.37109375</c:v>
                </c:pt>
                <c:pt idx="30178">
                  <c:v>47.37109375</c:v>
                </c:pt>
                <c:pt idx="30179">
                  <c:v>47.37109375</c:v>
                </c:pt>
                <c:pt idx="30180">
                  <c:v>47.37109375</c:v>
                </c:pt>
                <c:pt idx="30181">
                  <c:v>47.41015625</c:v>
                </c:pt>
                <c:pt idx="30182">
                  <c:v>47.41015625</c:v>
                </c:pt>
                <c:pt idx="30183">
                  <c:v>47.41015625</c:v>
                </c:pt>
                <c:pt idx="30184">
                  <c:v>47.41015625</c:v>
                </c:pt>
                <c:pt idx="30185">
                  <c:v>47.41015625</c:v>
                </c:pt>
                <c:pt idx="30186">
                  <c:v>47.41015625</c:v>
                </c:pt>
                <c:pt idx="30187">
                  <c:v>47.5859375</c:v>
                </c:pt>
                <c:pt idx="30188">
                  <c:v>47.5859375</c:v>
                </c:pt>
                <c:pt idx="30189">
                  <c:v>47.5859375</c:v>
                </c:pt>
                <c:pt idx="30190">
                  <c:v>47.5859375</c:v>
                </c:pt>
                <c:pt idx="30191">
                  <c:v>47.5859375</c:v>
                </c:pt>
                <c:pt idx="30192">
                  <c:v>47.5859375</c:v>
                </c:pt>
                <c:pt idx="30193">
                  <c:v>47.8046875</c:v>
                </c:pt>
                <c:pt idx="30194">
                  <c:v>47.8046875</c:v>
                </c:pt>
                <c:pt idx="30195">
                  <c:v>47.8046875</c:v>
                </c:pt>
                <c:pt idx="30196">
                  <c:v>47.8046875</c:v>
                </c:pt>
                <c:pt idx="30197">
                  <c:v>47.8046875</c:v>
                </c:pt>
                <c:pt idx="30198">
                  <c:v>47.8046875</c:v>
                </c:pt>
                <c:pt idx="30199">
                  <c:v>47.8046875</c:v>
                </c:pt>
                <c:pt idx="30200">
                  <c:v>47.8046875</c:v>
                </c:pt>
                <c:pt idx="30201">
                  <c:v>47.8046875</c:v>
                </c:pt>
                <c:pt idx="30202">
                  <c:v>47.8046875</c:v>
                </c:pt>
                <c:pt idx="30203">
                  <c:v>47.8046875</c:v>
                </c:pt>
                <c:pt idx="30204">
                  <c:v>47.85546875</c:v>
                </c:pt>
                <c:pt idx="30205">
                  <c:v>47.85546875</c:v>
                </c:pt>
                <c:pt idx="30206">
                  <c:v>47.85546875</c:v>
                </c:pt>
                <c:pt idx="30207">
                  <c:v>47.85546875</c:v>
                </c:pt>
                <c:pt idx="30208">
                  <c:v>47.85546875</c:v>
                </c:pt>
                <c:pt idx="30209">
                  <c:v>47.85546875</c:v>
                </c:pt>
                <c:pt idx="30210">
                  <c:v>47.85546875</c:v>
                </c:pt>
                <c:pt idx="30211">
                  <c:v>47.85546875</c:v>
                </c:pt>
                <c:pt idx="30212">
                  <c:v>47.86328125</c:v>
                </c:pt>
                <c:pt idx="30213">
                  <c:v>47.86328125</c:v>
                </c:pt>
                <c:pt idx="30214">
                  <c:v>47.86328125</c:v>
                </c:pt>
                <c:pt idx="30215">
                  <c:v>47.86328125</c:v>
                </c:pt>
                <c:pt idx="30216">
                  <c:v>47.86328125</c:v>
                </c:pt>
                <c:pt idx="30217">
                  <c:v>47.86328125</c:v>
                </c:pt>
                <c:pt idx="30218">
                  <c:v>47.86328125</c:v>
                </c:pt>
                <c:pt idx="30219">
                  <c:v>47.86328125</c:v>
                </c:pt>
                <c:pt idx="30220">
                  <c:v>47.86328125</c:v>
                </c:pt>
                <c:pt idx="30221">
                  <c:v>47.86328125</c:v>
                </c:pt>
                <c:pt idx="30222">
                  <c:v>47.86328125</c:v>
                </c:pt>
                <c:pt idx="30223">
                  <c:v>48.23828125</c:v>
                </c:pt>
                <c:pt idx="30224">
                  <c:v>48.23828125</c:v>
                </c:pt>
                <c:pt idx="30225">
                  <c:v>48.23828125</c:v>
                </c:pt>
                <c:pt idx="30226">
                  <c:v>48.23828125</c:v>
                </c:pt>
                <c:pt idx="30227">
                  <c:v>48.23828125</c:v>
                </c:pt>
                <c:pt idx="30228">
                  <c:v>48.23828125</c:v>
                </c:pt>
                <c:pt idx="30229">
                  <c:v>48.23828125</c:v>
                </c:pt>
                <c:pt idx="30230">
                  <c:v>48.23828125</c:v>
                </c:pt>
                <c:pt idx="30231">
                  <c:v>48.23828125</c:v>
                </c:pt>
                <c:pt idx="30232">
                  <c:v>48.23828125</c:v>
                </c:pt>
                <c:pt idx="30233">
                  <c:v>48.23828125</c:v>
                </c:pt>
                <c:pt idx="30234">
                  <c:v>48.23828125</c:v>
                </c:pt>
                <c:pt idx="30235">
                  <c:v>48.23828125</c:v>
                </c:pt>
                <c:pt idx="30236">
                  <c:v>48.23828125</c:v>
                </c:pt>
                <c:pt idx="30237">
                  <c:v>48.23828125</c:v>
                </c:pt>
                <c:pt idx="30238">
                  <c:v>48.23828125</c:v>
                </c:pt>
                <c:pt idx="30239">
                  <c:v>48.23828125</c:v>
                </c:pt>
                <c:pt idx="30240">
                  <c:v>48.23828125</c:v>
                </c:pt>
                <c:pt idx="30241">
                  <c:v>48.23828125</c:v>
                </c:pt>
                <c:pt idx="30242">
                  <c:v>48.23828125</c:v>
                </c:pt>
                <c:pt idx="30243">
                  <c:v>48.23828125</c:v>
                </c:pt>
                <c:pt idx="30244">
                  <c:v>48.23828125</c:v>
                </c:pt>
                <c:pt idx="30245">
                  <c:v>48.23828125</c:v>
                </c:pt>
                <c:pt idx="30246">
                  <c:v>48.23828125</c:v>
                </c:pt>
                <c:pt idx="30247">
                  <c:v>48.30859375</c:v>
                </c:pt>
                <c:pt idx="30248">
                  <c:v>48.30859375</c:v>
                </c:pt>
                <c:pt idx="30249">
                  <c:v>48.30859375</c:v>
                </c:pt>
                <c:pt idx="30250">
                  <c:v>48.30859375</c:v>
                </c:pt>
                <c:pt idx="30251">
                  <c:v>48.30859375</c:v>
                </c:pt>
                <c:pt idx="30252">
                  <c:v>48.30859375</c:v>
                </c:pt>
                <c:pt idx="30253">
                  <c:v>48.30859375</c:v>
                </c:pt>
                <c:pt idx="30254">
                  <c:v>48.30859375</c:v>
                </c:pt>
                <c:pt idx="30255">
                  <c:v>48.30859375</c:v>
                </c:pt>
                <c:pt idx="30256">
                  <c:v>48.30859375</c:v>
                </c:pt>
                <c:pt idx="30257">
                  <c:v>48.30859375</c:v>
                </c:pt>
                <c:pt idx="30258">
                  <c:v>48.30859375</c:v>
                </c:pt>
                <c:pt idx="30259">
                  <c:v>48.30859375</c:v>
                </c:pt>
                <c:pt idx="30260">
                  <c:v>48.37109375</c:v>
                </c:pt>
                <c:pt idx="30261">
                  <c:v>48.37109375</c:v>
                </c:pt>
                <c:pt idx="30262">
                  <c:v>48.37109375</c:v>
                </c:pt>
                <c:pt idx="30263">
                  <c:v>48.37109375</c:v>
                </c:pt>
                <c:pt idx="30264">
                  <c:v>48.37109375</c:v>
                </c:pt>
                <c:pt idx="30265">
                  <c:v>48.37109375</c:v>
                </c:pt>
                <c:pt idx="30266">
                  <c:v>48.37109375</c:v>
                </c:pt>
                <c:pt idx="30267">
                  <c:v>48.37109375</c:v>
                </c:pt>
                <c:pt idx="30268">
                  <c:v>48.37109375</c:v>
                </c:pt>
                <c:pt idx="30269">
                  <c:v>48.37109375</c:v>
                </c:pt>
                <c:pt idx="30270">
                  <c:v>48.37109375</c:v>
                </c:pt>
                <c:pt idx="30271">
                  <c:v>48.41015625</c:v>
                </c:pt>
                <c:pt idx="30272">
                  <c:v>48.41015625</c:v>
                </c:pt>
                <c:pt idx="30273">
                  <c:v>48.41015625</c:v>
                </c:pt>
                <c:pt idx="30274">
                  <c:v>48.41015625</c:v>
                </c:pt>
                <c:pt idx="30275">
                  <c:v>48.41015625</c:v>
                </c:pt>
                <c:pt idx="30276">
                  <c:v>48.41015625</c:v>
                </c:pt>
                <c:pt idx="30277">
                  <c:v>48.41015625</c:v>
                </c:pt>
                <c:pt idx="30278">
                  <c:v>48.41015625</c:v>
                </c:pt>
                <c:pt idx="30279">
                  <c:v>48.5859375</c:v>
                </c:pt>
                <c:pt idx="30280">
                  <c:v>48.5859375</c:v>
                </c:pt>
                <c:pt idx="30281">
                  <c:v>48.5859375</c:v>
                </c:pt>
                <c:pt idx="30282">
                  <c:v>48.5859375</c:v>
                </c:pt>
                <c:pt idx="30283">
                  <c:v>48.5859375</c:v>
                </c:pt>
                <c:pt idx="30284">
                  <c:v>48.5859375</c:v>
                </c:pt>
                <c:pt idx="30285">
                  <c:v>48.5859375</c:v>
                </c:pt>
                <c:pt idx="30286">
                  <c:v>48.5859375</c:v>
                </c:pt>
                <c:pt idx="30287">
                  <c:v>48.5859375</c:v>
                </c:pt>
                <c:pt idx="30288">
                  <c:v>48.5859375</c:v>
                </c:pt>
                <c:pt idx="30289">
                  <c:v>48.8046875</c:v>
                </c:pt>
                <c:pt idx="30290">
                  <c:v>48.8046875</c:v>
                </c:pt>
                <c:pt idx="30291">
                  <c:v>48.8046875</c:v>
                </c:pt>
                <c:pt idx="30292">
                  <c:v>48.8046875</c:v>
                </c:pt>
                <c:pt idx="30293">
                  <c:v>48.8046875</c:v>
                </c:pt>
                <c:pt idx="30294">
                  <c:v>48.8046875</c:v>
                </c:pt>
                <c:pt idx="30295">
                  <c:v>48.8046875</c:v>
                </c:pt>
                <c:pt idx="30296">
                  <c:v>48.85546875</c:v>
                </c:pt>
                <c:pt idx="30297">
                  <c:v>48.85546875</c:v>
                </c:pt>
                <c:pt idx="30298">
                  <c:v>48.85546875</c:v>
                </c:pt>
                <c:pt idx="30299">
                  <c:v>48.85546875</c:v>
                </c:pt>
                <c:pt idx="30300">
                  <c:v>48.85546875</c:v>
                </c:pt>
                <c:pt idx="30301">
                  <c:v>48.85546875</c:v>
                </c:pt>
                <c:pt idx="30302">
                  <c:v>48.85546875</c:v>
                </c:pt>
                <c:pt idx="30303">
                  <c:v>48.85546875</c:v>
                </c:pt>
                <c:pt idx="30304">
                  <c:v>48.85546875</c:v>
                </c:pt>
                <c:pt idx="30305">
                  <c:v>48.85546875</c:v>
                </c:pt>
                <c:pt idx="30306">
                  <c:v>48.85546875</c:v>
                </c:pt>
                <c:pt idx="30307">
                  <c:v>48.85546875</c:v>
                </c:pt>
                <c:pt idx="30308">
                  <c:v>48.85546875</c:v>
                </c:pt>
                <c:pt idx="30309">
                  <c:v>48.86328125</c:v>
                </c:pt>
                <c:pt idx="30310">
                  <c:v>48.86328125</c:v>
                </c:pt>
                <c:pt idx="30311">
                  <c:v>48.86328125</c:v>
                </c:pt>
                <c:pt idx="30312">
                  <c:v>48.86328125</c:v>
                </c:pt>
                <c:pt idx="30313">
                  <c:v>48.86328125</c:v>
                </c:pt>
                <c:pt idx="30314">
                  <c:v>48.86328125</c:v>
                </c:pt>
                <c:pt idx="30315">
                  <c:v>48.86328125</c:v>
                </c:pt>
                <c:pt idx="30316">
                  <c:v>48.86328125</c:v>
                </c:pt>
                <c:pt idx="30317">
                  <c:v>48.86328125</c:v>
                </c:pt>
                <c:pt idx="30318">
                  <c:v>48.86328125</c:v>
                </c:pt>
                <c:pt idx="30319">
                  <c:v>48.86328125</c:v>
                </c:pt>
                <c:pt idx="30320">
                  <c:v>48.86328125</c:v>
                </c:pt>
                <c:pt idx="30321">
                  <c:v>49.23828125</c:v>
                </c:pt>
                <c:pt idx="30322">
                  <c:v>49.23828125</c:v>
                </c:pt>
                <c:pt idx="30323">
                  <c:v>49.23828125</c:v>
                </c:pt>
                <c:pt idx="30324">
                  <c:v>49.23828125</c:v>
                </c:pt>
                <c:pt idx="30325">
                  <c:v>49.23828125</c:v>
                </c:pt>
                <c:pt idx="30326">
                  <c:v>49.23828125</c:v>
                </c:pt>
                <c:pt idx="30327">
                  <c:v>49.23828125</c:v>
                </c:pt>
                <c:pt idx="30328">
                  <c:v>49.23828125</c:v>
                </c:pt>
                <c:pt idx="30329">
                  <c:v>49.23828125</c:v>
                </c:pt>
                <c:pt idx="30330">
                  <c:v>49.23828125</c:v>
                </c:pt>
                <c:pt idx="30331">
                  <c:v>49.23828125</c:v>
                </c:pt>
                <c:pt idx="30332">
                  <c:v>49.23828125</c:v>
                </c:pt>
                <c:pt idx="30333">
                  <c:v>49.23828125</c:v>
                </c:pt>
                <c:pt idx="30334">
                  <c:v>49.23828125</c:v>
                </c:pt>
                <c:pt idx="30335">
                  <c:v>49.23828125</c:v>
                </c:pt>
                <c:pt idx="30336">
                  <c:v>49.23828125</c:v>
                </c:pt>
                <c:pt idx="30337">
                  <c:v>49.30859375</c:v>
                </c:pt>
                <c:pt idx="30338">
                  <c:v>49.30859375</c:v>
                </c:pt>
                <c:pt idx="30339">
                  <c:v>49.30859375</c:v>
                </c:pt>
                <c:pt idx="30340">
                  <c:v>49.30859375</c:v>
                </c:pt>
                <c:pt idx="30341">
                  <c:v>49.30859375</c:v>
                </c:pt>
                <c:pt idx="30342">
                  <c:v>49.30859375</c:v>
                </c:pt>
                <c:pt idx="30343">
                  <c:v>49.30859375</c:v>
                </c:pt>
                <c:pt idx="30344">
                  <c:v>49.30859375</c:v>
                </c:pt>
                <c:pt idx="30345">
                  <c:v>49.30859375</c:v>
                </c:pt>
                <c:pt idx="30346">
                  <c:v>49.30859375</c:v>
                </c:pt>
                <c:pt idx="30347">
                  <c:v>49.30859375</c:v>
                </c:pt>
                <c:pt idx="30348">
                  <c:v>49.30859375</c:v>
                </c:pt>
                <c:pt idx="30349">
                  <c:v>49.37109375</c:v>
                </c:pt>
                <c:pt idx="30350">
                  <c:v>49.37109375</c:v>
                </c:pt>
                <c:pt idx="30351">
                  <c:v>49.37109375</c:v>
                </c:pt>
                <c:pt idx="30352">
                  <c:v>49.37109375</c:v>
                </c:pt>
                <c:pt idx="30353">
                  <c:v>49.37109375</c:v>
                </c:pt>
                <c:pt idx="30354">
                  <c:v>49.37109375</c:v>
                </c:pt>
                <c:pt idx="30355">
                  <c:v>49.37109375</c:v>
                </c:pt>
                <c:pt idx="30356">
                  <c:v>49.37109375</c:v>
                </c:pt>
                <c:pt idx="30357">
                  <c:v>49.37109375</c:v>
                </c:pt>
                <c:pt idx="30358">
                  <c:v>49.37109375</c:v>
                </c:pt>
                <c:pt idx="30359">
                  <c:v>49.37109375</c:v>
                </c:pt>
                <c:pt idx="30360">
                  <c:v>49.41015625</c:v>
                </c:pt>
                <c:pt idx="30361">
                  <c:v>49.41015625</c:v>
                </c:pt>
                <c:pt idx="30362">
                  <c:v>49.41015625</c:v>
                </c:pt>
                <c:pt idx="30363">
                  <c:v>49.41015625</c:v>
                </c:pt>
                <c:pt idx="30364">
                  <c:v>49.41015625</c:v>
                </c:pt>
                <c:pt idx="30365">
                  <c:v>49.41015625</c:v>
                </c:pt>
                <c:pt idx="30366">
                  <c:v>49.41015625</c:v>
                </c:pt>
                <c:pt idx="30367">
                  <c:v>49.5859375</c:v>
                </c:pt>
                <c:pt idx="30368">
                  <c:v>49.5859375</c:v>
                </c:pt>
                <c:pt idx="30369">
                  <c:v>49.5859375</c:v>
                </c:pt>
                <c:pt idx="30370">
                  <c:v>49.5859375</c:v>
                </c:pt>
                <c:pt idx="30371">
                  <c:v>49.5859375</c:v>
                </c:pt>
                <c:pt idx="30372">
                  <c:v>49.5859375</c:v>
                </c:pt>
                <c:pt idx="30373">
                  <c:v>49.5859375</c:v>
                </c:pt>
                <c:pt idx="30374">
                  <c:v>49.5859375</c:v>
                </c:pt>
                <c:pt idx="30375">
                  <c:v>49.5859375</c:v>
                </c:pt>
                <c:pt idx="30376">
                  <c:v>49.5859375</c:v>
                </c:pt>
                <c:pt idx="30377">
                  <c:v>49.5859375</c:v>
                </c:pt>
                <c:pt idx="30378">
                  <c:v>49.5859375</c:v>
                </c:pt>
                <c:pt idx="30379">
                  <c:v>49.5859375</c:v>
                </c:pt>
                <c:pt idx="30380">
                  <c:v>49.5859375</c:v>
                </c:pt>
                <c:pt idx="30381">
                  <c:v>49.5859375</c:v>
                </c:pt>
                <c:pt idx="30382">
                  <c:v>49.5859375</c:v>
                </c:pt>
                <c:pt idx="30383">
                  <c:v>49.8046875</c:v>
                </c:pt>
                <c:pt idx="30384">
                  <c:v>49.8046875</c:v>
                </c:pt>
                <c:pt idx="30385">
                  <c:v>49.8046875</c:v>
                </c:pt>
                <c:pt idx="30386">
                  <c:v>49.8046875</c:v>
                </c:pt>
                <c:pt idx="30387">
                  <c:v>49.8046875</c:v>
                </c:pt>
                <c:pt idx="30388">
                  <c:v>49.8046875</c:v>
                </c:pt>
                <c:pt idx="30389">
                  <c:v>49.8046875</c:v>
                </c:pt>
                <c:pt idx="30390">
                  <c:v>49.8046875</c:v>
                </c:pt>
                <c:pt idx="30391">
                  <c:v>49.8046875</c:v>
                </c:pt>
                <c:pt idx="30392">
                  <c:v>49.8046875</c:v>
                </c:pt>
                <c:pt idx="30393">
                  <c:v>49.8046875</c:v>
                </c:pt>
                <c:pt idx="30394">
                  <c:v>49.8046875</c:v>
                </c:pt>
                <c:pt idx="30395">
                  <c:v>49.8046875</c:v>
                </c:pt>
                <c:pt idx="30396">
                  <c:v>49.8046875</c:v>
                </c:pt>
                <c:pt idx="30397">
                  <c:v>49.85546875</c:v>
                </c:pt>
                <c:pt idx="30398">
                  <c:v>49.85546875</c:v>
                </c:pt>
                <c:pt idx="30399">
                  <c:v>49.85546875</c:v>
                </c:pt>
                <c:pt idx="30400">
                  <c:v>49.85546875</c:v>
                </c:pt>
                <c:pt idx="30401">
                  <c:v>49.85546875</c:v>
                </c:pt>
                <c:pt idx="30402">
                  <c:v>49.85546875</c:v>
                </c:pt>
                <c:pt idx="30403">
                  <c:v>49.85546875</c:v>
                </c:pt>
                <c:pt idx="30404">
                  <c:v>49.85546875</c:v>
                </c:pt>
                <c:pt idx="30405">
                  <c:v>49.85546875</c:v>
                </c:pt>
                <c:pt idx="30406">
                  <c:v>49.85546875</c:v>
                </c:pt>
                <c:pt idx="30407">
                  <c:v>49.86328125</c:v>
                </c:pt>
                <c:pt idx="30408">
                  <c:v>49.86328125</c:v>
                </c:pt>
                <c:pt idx="30409">
                  <c:v>50.23828125</c:v>
                </c:pt>
                <c:pt idx="30410">
                  <c:v>50.23828125</c:v>
                </c:pt>
                <c:pt idx="30411">
                  <c:v>50.23828125</c:v>
                </c:pt>
                <c:pt idx="30412">
                  <c:v>50.23828125</c:v>
                </c:pt>
                <c:pt idx="30413">
                  <c:v>50.23828125</c:v>
                </c:pt>
                <c:pt idx="30414">
                  <c:v>50.23828125</c:v>
                </c:pt>
                <c:pt idx="30415">
                  <c:v>50.23828125</c:v>
                </c:pt>
                <c:pt idx="30416">
                  <c:v>50.23828125</c:v>
                </c:pt>
                <c:pt idx="30417">
                  <c:v>50.30859375</c:v>
                </c:pt>
                <c:pt idx="30418">
                  <c:v>50.30859375</c:v>
                </c:pt>
                <c:pt idx="30419">
                  <c:v>50.30859375</c:v>
                </c:pt>
                <c:pt idx="30420">
                  <c:v>50.30859375</c:v>
                </c:pt>
                <c:pt idx="30421">
                  <c:v>50.30859375</c:v>
                </c:pt>
                <c:pt idx="30422">
                  <c:v>50.30859375</c:v>
                </c:pt>
                <c:pt idx="30423">
                  <c:v>50.30859375</c:v>
                </c:pt>
                <c:pt idx="30424">
                  <c:v>50.30859375</c:v>
                </c:pt>
                <c:pt idx="30425">
                  <c:v>50.30859375</c:v>
                </c:pt>
                <c:pt idx="30426">
                  <c:v>50.30859375</c:v>
                </c:pt>
                <c:pt idx="30427">
                  <c:v>50.30859375</c:v>
                </c:pt>
                <c:pt idx="30428">
                  <c:v>50.30859375</c:v>
                </c:pt>
                <c:pt idx="30429">
                  <c:v>50.37109375</c:v>
                </c:pt>
                <c:pt idx="30430">
                  <c:v>50.37109375</c:v>
                </c:pt>
                <c:pt idx="30431">
                  <c:v>50.37109375</c:v>
                </c:pt>
                <c:pt idx="30432">
                  <c:v>50.37109375</c:v>
                </c:pt>
                <c:pt idx="30433">
                  <c:v>50.37109375</c:v>
                </c:pt>
                <c:pt idx="30434">
                  <c:v>50.37109375</c:v>
                </c:pt>
                <c:pt idx="30435">
                  <c:v>50.37109375</c:v>
                </c:pt>
                <c:pt idx="30436">
                  <c:v>50.37109375</c:v>
                </c:pt>
                <c:pt idx="30437">
                  <c:v>50.37109375</c:v>
                </c:pt>
                <c:pt idx="30438">
                  <c:v>50.37109375</c:v>
                </c:pt>
                <c:pt idx="30439">
                  <c:v>50.37109375</c:v>
                </c:pt>
                <c:pt idx="30440">
                  <c:v>50.37109375</c:v>
                </c:pt>
                <c:pt idx="30441">
                  <c:v>50.37109375</c:v>
                </c:pt>
                <c:pt idx="30442">
                  <c:v>50.37109375</c:v>
                </c:pt>
                <c:pt idx="30443">
                  <c:v>50.41015625</c:v>
                </c:pt>
                <c:pt idx="30444">
                  <c:v>50.41015625</c:v>
                </c:pt>
                <c:pt idx="30445">
                  <c:v>50.41015625</c:v>
                </c:pt>
                <c:pt idx="30446">
                  <c:v>50.41015625</c:v>
                </c:pt>
                <c:pt idx="30447">
                  <c:v>50.41015625</c:v>
                </c:pt>
                <c:pt idx="30448">
                  <c:v>50.41015625</c:v>
                </c:pt>
                <c:pt idx="30449">
                  <c:v>50.41015625</c:v>
                </c:pt>
                <c:pt idx="30450">
                  <c:v>50.41015625</c:v>
                </c:pt>
                <c:pt idx="30451">
                  <c:v>50.41015625</c:v>
                </c:pt>
                <c:pt idx="30452">
                  <c:v>50.41015625</c:v>
                </c:pt>
                <c:pt idx="30453">
                  <c:v>50.41015625</c:v>
                </c:pt>
                <c:pt idx="30454">
                  <c:v>50.41015625</c:v>
                </c:pt>
                <c:pt idx="30455">
                  <c:v>50.41015625</c:v>
                </c:pt>
                <c:pt idx="30456">
                  <c:v>50.41015625</c:v>
                </c:pt>
                <c:pt idx="30457">
                  <c:v>50.41015625</c:v>
                </c:pt>
                <c:pt idx="30458">
                  <c:v>50.41015625</c:v>
                </c:pt>
                <c:pt idx="30459">
                  <c:v>50.41015625</c:v>
                </c:pt>
                <c:pt idx="30460">
                  <c:v>50.41015625</c:v>
                </c:pt>
                <c:pt idx="30461">
                  <c:v>50.5859375</c:v>
                </c:pt>
                <c:pt idx="30462">
                  <c:v>50.5859375</c:v>
                </c:pt>
                <c:pt idx="30463">
                  <c:v>50.5859375</c:v>
                </c:pt>
                <c:pt idx="30464">
                  <c:v>50.5859375</c:v>
                </c:pt>
                <c:pt idx="30465">
                  <c:v>50.5859375</c:v>
                </c:pt>
                <c:pt idx="30466">
                  <c:v>50.5859375</c:v>
                </c:pt>
                <c:pt idx="30467">
                  <c:v>50.5859375</c:v>
                </c:pt>
                <c:pt idx="30468">
                  <c:v>50.5859375</c:v>
                </c:pt>
                <c:pt idx="30469">
                  <c:v>50.5859375</c:v>
                </c:pt>
                <c:pt idx="30470">
                  <c:v>50.5859375</c:v>
                </c:pt>
                <c:pt idx="30471">
                  <c:v>50.8046875</c:v>
                </c:pt>
                <c:pt idx="30472">
                  <c:v>50.8046875</c:v>
                </c:pt>
                <c:pt idx="30473">
                  <c:v>50.8046875</c:v>
                </c:pt>
                <c:pt idx="30474">
                  <c:v>50.8046875</c:v>
                </c:pt>
                <c:pt idx="30475">
                  <c:v>50.8046875</c:v>
                </c:pt>
                <c:pt idx="30476">
                  <c:v>50.8046875</c:v>
                </c:pt>
                <c:pt idx="30477">
                  <c:v>50.8046875</c:v>
                </c:pt>
                <c:pt idx="30478">
                  <c:v>50.8046875</c:v>
                </c:pt>
                <c:pt idx="30479">
                  <c:v>50.8046875</c:v>
                </c:pt>
                <c:pt idx="30480">
                  <c:v>50.8046875</c:v>
                </c:pt>
                <c:pt idx="30481">
                  <c:v>50.8046875</c:v>
                </c:pt>
                <c:pt idx="30482">
                  <c:v>50.8046875</c:v>
                </c:pt>
                <c:pt idx="30483">
                  <c:v>50.8046875</c:v>
                </c:pt>
                <c:pt idx="30484">
                  <c:v>50.85546875</c:v>
                </c:pt>
                <c:pt idx="30485">
                  <c:v>50.85546875</c:v>
                </c:pt>
                <c:pt idx="30486">
                  <c:v>50.85546875</c:v>
                </c:pt>
                <c:pt idx="30487">
                  <c:v>50.85546875</c:v>
                </c:pt>
                <c:pt idx="30488">
                  <c:v>50.85546875</c:v>
                </c:pt>
                <c:pt idx="30489">
                  <c:v>50.85546875</c:v>
                </c:pt>
                <c:pt idx="30490">
                  <c:v>50.85546875</c:v>
                </c:pt>
                <c:pt idx="30491">
                  <c:v>50.85546875</c:v>
                </c:pt>
                <c:pt idx="30492">
                  <c:v>50.85546875</c:v>
                </c:pt>
                <c:pt idx="30493">
                  <c:v>50.86328125</c:v>
                </c:pt>
                <c:pt idx="30494">
                  <c:v>50.86328125</c:v>
                </c:pt>
                <c:pt idx="30495">
                  <c:v>50.86328125</c:v>
                </c:pt>
                <c:pt idx="30496">
                  <c:v>50.86328125</c:v>
                </c:pt>
                <c:pt idx="30497">
                  <c:v>50.86328125</c:v>
                </c:pt>
                <c:pt idx="30498">
                  <c:v>50.86328125</c:v>
                </c:pt>
                <c:pt idx="30499">
                  <c:v>50.86328125</c:v>
                </c:pt>
                <c:pt idx="30500">
                  <c:v>50.86328125</c:v>
                </c:pt>
                <c:pt idx="30501">
                  <c:v>50.86328125</c:v>
                </c:pt>
                <c:pt idx="30502">
                  <c:v>50.86328125</c:v>
                </c:pt>
                <c:pt idx="30503">
                  <c:v>50.86328125</c:v>
                </c:pt>
                <c:pt idx="30504">
                  <c:v>51.23828125</c:v>
                </c:pt>
                <c:pt idx="30505">
                  <c:v>51.23828125</c:v>
                </c:pt>
                <c:pt idx="30506">
                  <c:v>51.23828125</c:v>
                </c:pt>
                <c:pt idx="30507">
                  <c:v>51.23828125</c:v>
                </c:pt>
                <c:pt idx="30508">
                  <c:v>51.23828125</c:v>
                </c:pt>
                <c:pt idx="30509">
                  <c:v>51.23828125</c:v>
                </c:pt>
                <c:pt idx="30510">
                  <c:v>51.23828125</c:v>
                </c:pt>
                <c:pt idx="30511">
                  <c:v>51.23828125</c:v>
                </c:pt>
                <c:pt idx="30512">
                  <c:v>51.23828125</c:v>
                </c:pt>
                <c:pt idx="30513">
                  <c:v>51.30859375</c:v>
                </c:pt>
                <c:pt idx="30514">
                  <c:v>51.30859375</c:v>
                </c:pt>
                <c:pt idx="30515">
                  <c:v>51.30859375</c:v>
                </c:pt>
                <c:pt idx="30516">
                  <c:v>51.30859375</c:v>
                </c:pt>
                <c:pt idx="30517">
                  <c:v>51.30859375</c:v>
                </c:pt>
                <c:pt idx="30518">
                  <c:v>51.30859375</c:v>
                </c:pt>
                <c:pt idx="30519">
                  <c:v>51.30859375</c:v>
                </c:pt>
                <c:pt idx="30520">
                  <c:v>51.30859375</c:v>
                </c:pt>
                <c:pt idx="30521">
                  <c:v>51.30859375</c:v>
                </c:pt>
                <c:pt idx="30522">
                  <c:v>51.30859375</c:v>
                </c:pt>
                <c:pt idx="30523">
                  <c:v>51.30859375</c:v>
                </c:pt>
                <c:pt idx="30524">
                  <c:v>51.30859375</c:v>
                </c:pt>
                <c:pt idx="30525">
                  <c:v>51.30859375</c:v>
                </c:pt>
                <c:pt idx="30526">
                  <c:v>51.30859375</c:v>
                </c:pt>
                <c:pt idx="30527">
                  <c:v>51.30859375</c:v>
                </c:pt>
                <c:pt idx="30528">
                  <c:v>51.30859375</c:v>
                </c:pt>
                <c:pt idx="30529">
                  <c:v>51.30859375</c:v>
                </c:pt>
                <c:pt idx="30530">
                  <c:v>51.30859375</c:v>
                </c:pt>
                <c:pt idx="30531">
                  <c:v>51.37109375</c:v>
                </c:pt>
                <c:pt idx="30532">
                  <c:v>51.37109375</c:v>
                </c:pt>
                <c:pt idx="30533">
                  <c:v>51.37109375</c:v>
                </c:pt>
                <c:pt idx="30534">
                  <c:v>51.37109375</c:v>
                </c:pt>
                <c:pt idx="30535">
                  <c:v>51.37109375</c:v>
                </c:pt>
                <c:pt idx="30536">
                  <c:v>51.37109375</c:v>
                </c:pt>
                <c:pt idx="30537">
                  <c:v>51.37109375</c:v>
                </c:pt>
                <c:pt idx="30538">
                  <c:v>51.37109375</c:v>
                </c:pt>
                <c:pt idx="30539">
                  <c:v>51.37109375</c:v>
                </c:pt>
                <c:pt idx="30540">
                  <c:v>51.37109375</c:v>
                </c:pt>
                <c:pt idx="30541">
                  <c:v>51.37109375</c:v>
                </c:pt>
                <c:pt idx="30542">
                  <c:v>51.37109375</c:v>
                </c:pt>
                <c:pt idx="30543">
                  <c:v>51.41015625</c:v>
                </c:pt>
                <c:pt idx="30544">
                  <c:v>51.41015625</c:v>
                </c:pt>
                <c:pt idx="30545">
                  <c:v>51.41015625</c:v>
                </c:pt>
                <c:pt idx="30546">
                  <c:v>51.41015625</c:v>
                </c:pt>
                <c:pt idx="30547">
                  <c:v>51.41015625</c:v>
                </c:pt>
                <c:pt idx="30548">
                  <c:v>51.41015625</c:v>
                </c:pt>
                <c:pt idx="30549">
                  <c:v>51.41015625</c:v>
                </c:pt>
                <c:pt idx="30550">
                  <c:v>51.41015625</c:v>
                </c:pt>
                <c:pt idx="30551">
                  <c:v>51.41015625</c:v>
                </c:pt>
                <c:pt idx="30552">
                  <c:v>51.41015625</c:v>
                </c:pt>
                <c:pt idx="30553">
                  <c:v>51.5859375</c:v>
                </c:pt>
                <c:pt idx="30554">
                  <c:v>51.5859375</c:v>
                </c:pt>
                <c:pt idx="30555">
                  <c:v>51.5859375</c:v>
                </c:pt>
                <c:pt idx="30556">
                  <c:v>51.5859375</c:v>
                </c:pt>
                <c:pt idx="30557">
                  <c:v>51.5859375</c:v>
                </c:pt>
                <c:pt idx="30558">
                  <c:v>51.5859375</c:v>
                </c:pt>
                <c:pt idx="30559">
                  <c:v>51.5859375</c:v>
                </c:pt>
                <c:pt idx="30560">
                  <c:v>51.5859375</c:v>
                </c:pt>
                <c:pt idx="30561">
                  <c:v>51.5859375</c:v>
                </c:pt>
                <c:pt idx="30562">
                  <c:v>51.5859375</c:v>
                </c:pt>
                <c:pt idx="30563">
                  <c:v>51.5859375</c:v>
                </c:pt>
                <c:pt idx="30564">
                  <c:v>51.5859375</c:v>
                </c:pt>
                <c:pt idx="30565">
                  <c:v>51.5859375</c:v>
                </c:pt>
                <c:pt idx="30566">
                  <c:v>51.8046875</c:v>
                </c:pt>
                <c:pt idx="30567">
                  <c:v>51.8046875</c:v>
                </c:pt>
                <c:pt idx="30568">
                  <c:v>51.8046875</c:v>
                </c:pt>
                <c:pt idx="30569">
                  <c:v>51.8046875</c:v>
                </c:pt>
                <c:pt idx="30570">
                  <c:v>51.8046875</c:v>
                </c:pt>
                <c:pt idx="30571">
                  <c:v>51.8046875</c:v>
                </c:pt>
                <c:pt idx="30572">
                  <c:v>51.8046875</c:v>
                </c:pt>
                <c:pt idx="30573">
                  <c:v>51.8046875</c:v>
                </c:pt>
                <c:pt idx="30574">
                  <c:v>51.8046875</c:v>
                </c:pt>
                <c:pt idx="30575">
                  <c:v>51.8046875</c:v>
                </c:pt>
                <c:pt idx="30576">
                  <c:v>51.8046875</c:v>
                </c:pt>
                <c:pt idx="30577">
                  <c:v>51.8046875</c:v>
                </c:pt>
                <c:pt idx="30578">
                  <c:v>51.85546875</c:v>
                </c:pt>
                <c:pt idx="30579">
                  <c:v>51.85546875</c:v>
                </c:pt>
                <c:pt idx="30580">
                  <c:v>51.85546875</c:v>
                </c:pt>
                <c:pt idx="30581">
                  <c:v>51.85546875</c:v>
                </c:pt>
                <c:pt idx="30582">
                  <c:v>51.85546875</c:v>
                </c:pt>
                <c:pt idx="30583">
                  <c:v>51.85546875</c:v>
                </c:pt>
                <c:pt idx="30584">
                  <c:v>51.85546875</c:v>
                </c:pt>
                <c:pt idx="30585">
                  <c:v>51.85546875</c:v>
                </c:pt>
                <c:pt idx="30586">
                  <c:v>51.86328125</c:v>
                </c:pt>
                <c:pt idx="30587">
                  <c:v>51.86328125</c:v>
                </c:pt>
                <c:pt idx="30588">
                  <c:v>51.86328125</c:v>
                </c:pt>
                <c:pt idx="30589">
                  <c:v>51.86328125</c:v>
                </c:pt>
                <c:pt idx="30590">
                  <c:v>51.86328125</c:v>
                </c:pt>
                <c:pt idx="30591">
                  <c:v>51.86328125</c:v>
                </c:pt>
                <c:pt idx="30592">
                  <c:v>51.86328125</c:v>
                </c:pt>
                <c:pt idx="30593">
                  <c:v>51.86328125</c:v>
                </c:pt>
                <c:pt idx="30594">
                  <c:v>51.86328125</c:v>
                </c:pt>
                <c:pt idx="30595">
                  <c:v>51.86328125</c:v>
                </c:pt>
                <c:pt idx="30596">
                  <c:v>52.23828125</c:v>
                </c:pt>
                <c:pt idx="30597">
                  <c:v>52.23828125</c:v>
                </c:pt>
                <c:pt idx="30598">
                  <c:v>52.23828125</c:v>
                </c:pt>
                <c:pt idx="30599">
                  <c:v>52.23828125</c:v>
                </c:pt>
                <c:pt idx="30600">
                  <c:v>52.23828125</c:v>
                </c:pt>
                <c:pt idx="30601">
                  <c:v>52.23828125</c:v>
                </c:pt>
                <c:pt idx="30602">
                  <c:v>52.23828125</c:v>
                </c:pt>
                <c:pt idx="30603">
                  <c:v>52.23828125</c:v>
                </c:pt>
                <c:pt idx="30604">
                  <c:v>52.30859375</c:v>
                </c:pt>
                <c:pt idx="30605">
                  <c:v>52.30859375</c:v>
                </c:pt>
                <c:pt idx="30606">
                  <c:v>52.30859375</c:v>
                </c:pt>
                <c:pt idx="30607">
                  <c:v>52.30859375</c:v>
                </c:pt>
                <c:pt idx="30608">
                  <c:v>52.30859375</c:v>
                </c:pt>
                <c:pt idx="30609">
                  <c:v>52.30859375</c:v>
                </c:pt>
                <c:pt idx="30610">
                  <c:v>52.30859375</c:v>
                </c:pt>
                <c:pt idx="30611">
                  <c:v>52.30859375</c:v>
                </c:pt>
                <c:pt idx="30612">
                  <c:v>52.30859375</c:v>
                </c:pt>
                <c:pt idx="30613">
                  <c:v>52.30859375</c:v>
                </c:pt>
                <c:pt idx="30614">
                  <c:v>52.30859375</c:v>
                </c:pt>
                <c:pt idx="30615">
                  <c:v>52.30859375</c:v>
                </c:pt>
                <c:pt idx="30616">
                  <c:v>52.37109375</c:v>
                </c:pt>
                <c:pt idx="30617">
                  <c:v>52.37109375</c:v>
                </c:pt>
                <c:pt idx="30618">
                  <c:v>52.37109375</c:v>
                </c:pt>
                <c:pt idx="30619">
                  <c:v>52.37109375</c:v>
                </c:pt>
                <c:pt idx="30620">
                  <c:v>52.37109375</c:v>
                </c:pt>
                <c:pt idx="30621">
                  <c:v>52.37109375</c:v>
                </c:pt>
                <c:pt idx="30622">
                  <c:v>52.37109375</c:v>
                </c:pt>
                <c:pt idx="30623">
                  <c:v>52.37109375</c:v>
                </c:pt>
                <c:pt idx="30624">
                  <c:v>52.37109375</c:v>
                </c:pt>
                <c:pt idx="30625">
                  <c:v>52.37109375</c:v>
                </c:pt>
                <c:pt idx="30626">
                  <c:v>52.37109375</c:v>
                </c:pt>
                <c:pt idx="30627">
                  <c:v>52.37109375</c:v>
                </c:pt>
                <c:pt idx="30628">
                  <c:v>52.41015625</c:v>
                </c:pt>
                <c:pt idx="30629">
                  <c:v>52.41015625</c:v>
                </c:pt>
                <c:pt idx="30630">
                  <c:v>52.41015625</c:v>
                </c:pt>
                <c:pt idx="30631">
                  <c:v>52.41015625</c:v>
                </c:pt>
                <c:pt idx="30632">
                  <c:v>52.41015625</c:v>
                </c:pt>
                <c:pt idx="30633">
                  <c:v>52.41015625</c:v>
                </c:pt>
                <c:pt idx="30634">
                  <c:v>52.41015625</c:v>
                </c:pt>
                <c:pt idx="30635">
                  <c:v>52.41015625</c:v>
                </c:pt>
                <c:pt idx="30636">
                  <c:v>52.41015625</c:v>
                </c:pt>
                <c:pt idx="30637">
                  <c:v>52.41015625</c:v>
                </c:pt>
                <c:pt idx="30638">
                  <c:v>52.41015625</c:v>
                </c:pt>
                <c:pt idx="30639">
                  <c:v>52.5859375</c:v>
                </c:pt>
                <c:pt idx="30640">
                  <c:v>52.5859375</c:v>
                </c:pt>
                <c:pt idx="30641">
                  <c:v>52.5859375</c:v>
                </c:pt>
                <c:pt idx="30642">
                  <c:v>52.5859375</c:v>
                </c:pt>
                <c:pt idx="30643">
                  <c:v>52.5859375</c:v>
                </c:pt>
                <c:pt idx="30644">
                  <c:v>52.5859375</c:v>
                </c:pt>
                <c:pt idx="30645">
                  <c:v>52.5859375</c:v>
                </c:pt>
                <c:pt idx="30646">
                  <c:v>52.5859375</c:v>
                </c:pt>
                <c:pt idx="30647">
                  <c:v>52.5859375</c:v>
                </c:pt>
                <c:pt idx="30648">
                  <c:v>52.5859375</c:v>
                </c:pt>
                <c:pt idx="30649">
                  <c:v>52.5859375</c:v>
                </c:pt>
                <c:pt idx="30650">
                  <c:v>52.5859375</c:v>
                </c:pt>
                <c:pt idx="30651">
                  <c:v>52.5859375</c:v>
                </c:pt>
                <c:pt idx="30652">
                  <c:v>52.5859375</c:v>
                </c:pt>
                <c:pt idx="30653">
                  <c:v>52.5859375</c:v>
                </c:pt>
                <c:pt idx="30654">
                  <c:v>52.8046875</c:v>
                </c:pt>
                <c:pt idx="30655">
                  <c:v>52.8046875</c:v>
                </c:pt>
                <c:pt idx="30656">
                  <c:v>52.8046875</c:v>
                </c:pt>
                <c:pt idx="30657">
                  <c:v>52.8046875</c:v>
                </c:pt>
                <c:pt idx="30658">
                  <c:v>52.8046875</c:v>
                </c:pt>
                <c:pt idx="30659">
                  <c:v>52.85546875</c:v>
                </c:pt>
                <c:pt idx="30660">
                  <c:v>52.85546875</c:v>
                </c:pt>
                <c:pt idx="30661">
                  <c:v>52.85546875</c:v>
                </c:pt>
                <c:pt idx="30662">
                  <c:v>52.85546875</c:v>
                </c:pt>
                <c:pt idx="30663">
                  <c:v>52.85546875</c:v>
                </c:pt>
                <c:pt idx="30664">
                  <c:v>52.85546875</c:v>
                </c:pt>
                <c:pt idx="30665">
                  <c:v>52.85546875</c:v>
                </c:pt>
                <c:pt idx="30666">
                  <c:v>52.85546875</c:v>
                </c:pt>
                <c:pt idx="30667">
                  <c:v>52.85546875</c:v>
                </c:pt>
                <c:pt idx="30668">
                  <c:v>52.85546875</c:v>
                </c:pt>
                <c:pt idx="30669">
                  <c:v>52.86328125</c:v>
                </c:pt>
                <c:pt idx="30670">
                  <c:v>52.86328125</c:v>
                </c:pt>
                <c:pt idx="30671">
                  <c:v>52.86328125</c:v>
                </c:pt>
                <c:pt idx="30672">
                  <c:v>52.86328125</c:v>
                </c:pt>
                <c:pt idx="30673">
                  <c:v>52.86328125</c:v>
                </c:pt>
                <c:pt idx="30674">
                  <c:v>52.86328125</c:v>
                </c:pt>
                <c:pt idx="30675">
                  <c:v>52.86328125</c:v>
                </c:pt>
                <c:pt idx="30676">
                  <c:v>52.86328125</c:v>
                </c:pt>
                <c:pt idx="30677">
                  <c:v>52.86328125</c:v>
                </c:pt>
                <c:pt idx="30678">
                  <c:v>52.86328125</c:v>
                </c:pt>
                <c:pt idx="30679">
                  <c:v>52.86328125</c:v>
                </c:pt>
                <c:pt idx="30680">
                  <c:v>53.23828125</c:v>
                </c:pt>
                <c:pt idx="30681">
                  <c:v>53.23828125</c:v>
                </c:pt>
                <c:pt idx="30682">
                  <c:v>53.23828125</c:v>
                </c:pt>
                <c:pt idx="30683">
                  <c:v>53.23828125</c:v>
                </c:pt>
                <c:pt idx="30684">
                  <c:v>53.23828125</c:v>
                </c:pt>
                <c:pt idx="30685">
                  <c:v>53.23828125</c:v>
                </c:pt>
                <c:pt idx="30686">
                  <c:v>53.23828125</c:v>
                </c:pt>
                <c:pt idx="30687">
                  <c:v>53.23828125</c:v>
                </c:pt>
                <c:pt idx="30688">
                  <c:v>53.23828125</c:v>
                </c:pt>
                <c:pt idx="30689">
                  <c:v>53.23828125</c:v>
                </c:pt>
                <c:pt idx="30690">
                  <c:v>53.23828125</c:v>
                </c:pt>
                <c:pt idx="30691">
                  <c:v>53.23828125</c:v>
                </c:pt>
                <c:pt idx="30692">
                  <c:v>53.23828125</c:v>
                </c:pt>
                <c:pt idx="30693">
                  <c:v>53.23828125</c:v>
                </c:pt>
                <c:pt idx="30694">
                  <c:v>53.30859375</c:v>
                </c:pt>
                <c:pt idx="30695">
                  <c:v>53.30859375</c:v>
                </c:pt>
                <c:pt idx="30696">
                  <c:v>53.30859375</c:v>
                </c:pt>
                <c:pt idx="30697">
                  <c:v>53.30859375</c:v>
                </c:pt>
                <c:pt idx="30698">
                  <c:v>53.30859375</c:v>
                </c:pt>
                <c:pt idx="30699">
                  <c:v>53.30859375</c:v>
                </c:pt>
                <c:pt idx="30700">
                  <c:v>53.30859375</c:v>
                </c:pt>
                <c:pt idx="30701">
                  <c:v>53.30859375</c:v>
                </c:pt>
                <c:pt idx="30702">
                  <c:v>53.30859375</c:v>
                </c:pt>
                <c:pt idx="30703">
                  <c:v>53.37109375</c:v>
                </c:pt>
                <c:pt idx="30704">
                  <c:v>53.37109375</c:v>
                </c:pt>
                <c:pt idx="30705">
                  <c:v>53.37109375</c:v>
                </c:pt>
                <c:pt idx="30706">
                  <c:v>53.37109375</c:v>
                </c:pt>
                <c:pt idx="30707">
                  <c:v>53.37109375</c:v>
                </c:pt>
                <c:pt idx="30708">
                  <c:v>53.37109375</c:v>
                </c:pt>
                <c:pt idx="30709">
                  <c:v>53.37109375</c:v>
                </c:pt>
                <c:pt idx="30710">
                  <c:v>53.37109375</c:v>
                </c:pt>
                <c:pt idx="30711">
                  <c:v>53.37109375</c:v>
                </c:pt>
                <c:pt idx="30712">
                  <c:v>53.41015625</c:v>
                </c:pt>
                <c:pt idx="30713">
                  <c:v>53.41015625</c:v>
                </c:pt>
                <c:pt idx="30714">
                  <c:v>53.41015625</c:v>
                </c:pt>
                <c:pt idx="30715">
                  <c:v>53.41015625</c:v>
                </c:pt>
                <c:pt idx="30716">
                  <c:v>53.41015625</c:v>
                </c:pt>
                <c:pt idx="30717">
                  <c:v>53.41015625</c:v>
                </c:pt>
                <c:pt idx="30718">
                  <c:v>53.41015625</c:v>
                </c:pt>
                <c:pt idx="30719">
                  <c:v>53.41015625</c:v>
                </c:pt>
                <c:pt idx="30720">
                  <c:v>53.41015625</c:v>
                </c:pt>
                <c:pt idx="30721">
                  <c:v>53.41015625</c:v>
                </c:pt>
                <c:pt idx="30722">
                  <c:v>53.41015625</c:v>
                </c:pt>
                <c:pt idx="30723">
                  <c:v>53.41015625</c:v>
                </c:pt>
                <c:pt idx="30724">
                  <c:v>53.41015625</c:v>
                </c:pt>
                <c:pt idx="30725">
                  <c:v>53.41015625</c:v>
                </c:pt>
                <c:pt idx="30726">
                  <c:v>53.41015625</c:v>
                </c:pt>
                <c:pt idx="30727">
                  <c:v>53.5859375</c:v>
                </c:pt>
                <c:pt idx="30728">
                  <c:v>53.5859375</c:v>
                </c:pt>
                <c:pt idx="30729">
                  <c:v>53.5859375</c:v>
                </c:pt>
                <c:pt idx="30730">
                  <c:v>53.5859375</c:v>
                </c:pt>
                <c:pt idx="30731">
                  <c:v>53.5859375</c:v>
                </c:pt>
                <c:pt idx="30732">
                  <c:v>53.5859375</c:v>
                </c:pt>
                <c:pt idx="30733">
                  <c:v>53.8046875</c:v>
                </c:pt>
                <c:pt idx="30734">
                  <c:v>53.8046875</c:v>
                </c:pt>
                <c:pt idx="30735">
                  <c:v>53.8046875</c:v>
                </c:pt>
                <c:pt idx="30736">
                  <c:v>53.8046875</c:v>
                </c:pt>
                <c:pt idx="30737">
                  <c:v>53.8046875</c:v>
                </c:pt>
                <c:pt idx="30738">
                  <c:v>53.8046875</c:v>
                </c:pt>
                <c:pt idx="30739">
                  <c:v>53.8046875</c:v>
                </c:pt>
                <c:pt idx="30740">
                  <c:v>53.8046875</c:v>
                </c:pt>
                <c:pt idx="30741">
                  <c:v>53.8046875</c:v>
                </c:pt>
                <c:pt idx="30742">
                  <c:v>53.8046875</c:v>
                </c:pt>
                <c:pt idx="30743">
                  <c:v>53.8046875</c:v>
                </c:pt>
                <c:pt idx="30744">
                  <c:v>53.85546875</c:v>
                </c:pt>
                <c:pt idx="30745">
                  <c:v>53.85546875</c:v>
                </c:pt>
                <c:pt idx="30746">
                  <c:v>53.85546875</c:v>
                </c:pt>
                <c:pt idx="30747">
                  <c:v>53.85546875</c:v>
                </c:pt>
                <c:pt idx="30748">
                  <c:v>53.85546875</c:v>
                </c:pt>
                <c:pt idx="30749">
                  <c:v>53.85546875</c:v>
                </c:pt>
                <c:pt idx="30750">
                  <c:v>53.85546875</c:v>
                </c:pt>
                <c:pt idx="30751">
                  <c:v>53.86328125</c:v>
                </c:pt>
                <c:pt idx="30752">
                  <c:v>53.86328125</c:v>
                </c:pt>
                <c:pt idx="30753">
                  <c:v>53.86328125</c:v>
                </c:pt>
                <c:pt idx="30754">
                  <c:v>53.86328125</c:v>
                </c:pt>
                <c:pt idx="30755">
                  <c:v>53.86328125</c:v>
                </c:pt>
                <c:pt idx="30756">
                  <c:v>53.86328125</c:v>
                </c:pt>
                <c:pt idx="30757">
                  <c:v>53.86328125</c:v>
                </c:pt>
                <c:pt idx="30758">
                  <c:v>53.86328125</c:v>
                </c:pt>
                <c:pt idx="30759">
                  <c:v>53.86328125</c:v>
                </c:pt>
                <c:pt idx="30760">
                  <c:v>53.86328125</c:v>
                </c:pt>
                <c:pt idx="30761">
                  <c:v>53.86328125</c:v>
                </c:pt>
                <c:pt idx="30762">
                  <c:v>54.23828125</c:v>
                </c:pt>
                <c:pt idx="30763">
                  <c:v>54.23828125</c:v>
                </c:pt>
                <c:pt idx="30764">
                  <c:v>54.23828125</c:v>
                </c:pt>
                <c:pt idx="30765">
                  <c:v>54.23828125</c:v>
                </c:pt>
                <c:pt idx="30766">
                  <c:v>54.23828125</c:v>
                </c:pt>
                <c:pt idx="30767">
                  <c:v>54.23828125</c:v>
                </c:pt>
                <c:pt idx="30768">
                  <c:v>54.23828125</c:v>
                </c:pt>
                <c:pt idx="30769">
                  <c:v>54.23828125</c:v>
                </c:pt>
                <c:pt idx="30770">
                  <c:v>54.23828125</c:v>
                </c:pt>
                <c:pt idx="30771">
                  <c:v>54.23828125</c:v>
                </c:pt>
                <c:pt idx="30772">
                  <c:v>54.30859375</c:v>
                </c:pt>
                <c:pt idx="30773">
                  <c:v>54.30859375</c:v>
                </c:pt>
                <c:pt idx="30774">
                  <c:v>54.30859375</c:v>
                </c:pt>
                <c:pt idx="30775">
                  <c:v>54.30859375</c:v>
                </c:pt>
                <c:pt idx="30776">
                  <c:v>54.30859375</c:v>
                </c:pt>
                <c:pt idx="30777">
                  <c:v>54.30859375</c:v>
                </c:pt>
                <c:pt idx="30778">
                  <c:v>54.30859375</c:v>
                </c:pt>
                <c:pt idx="30779">
                  <c:v>54.30859375</c:v>
                </c:pt>
                <c:pt idx="30780">
                  <c:v>54.37109375</c:v>
                </c:pt>
                <c:pt idx="30781">
                  <c:v>54.37109375</c:v>
                </c:pt>
                <c:pt idx="30782">
                  <c:v>54.37109375</c:v>
                </c:pt>
                <c:pt idx="30783">
                  <c:v>54.37109375</c:v>
                </c:pt>
                <c:pt idx="30784">
                  <c:v>54.37109375</c:v>
                </c:pt>
                <c:pt idx="30785">
                  <c:v>54.37109375</c:v>
                </c:pt>
                <c:pt idx="30786">
                  <c:v>54.37109375</c:v>
                </c:pt>
                <c:pt idx="30787">
                  <c:v>54.37109375</c:v>
                </c:pt>
                <c:pt idx="30788">
                  <c:v>54.37109375</c:v>
                </c:pt>
                <c:pt idx="30789">
                  <c:v>54.37109375</c:v>
                </c:pt>
                <c:pt idx="30790">
                  <c:v>54.37109375</c:v>
                </c:pt>
                <c:pt idx="30791">
                  <c:v>54.41015625</c:v>
                </c:pt>
                <c:pt idx="30792">
                  <c:v>54.41015625</c:v>
                </c:pt>
                <c:pt idx="30793">
                  <c:v>54.41015625</c:v>
                </c:pt>
                <c:pt idx="30794">
                  <c:v>54.41015625</c:v>
                </c:pt>
                <c:pt idx="30795">
                  <c:v>54.5859375</c:v>
                </c:pt>
                <c:pt idx="30796">
                  <c:v>54.5859375</c:v>
                </c:pt>
                <c:pt idx="30797">
                  <c:v>54.5859375</c:v>
                </c:pt>
                <c:pt idx="30798">
                  <c:v>54.5859375</c:v>
                </c:pt>
                <c:pt idx="30799">
                  <c:v>54.5859375</c:v>
                </c:pt>
                <c:pt idx="30800">
                  <c:v>54.5859375</c:v>
                </c:pt>
                <c:pt idx="30801">
                  <c:v>54.5859375</c:v>
                </c:pt>
                <c:pt idx="30802">
                  <c:v>54.8046875</c:v>
                </c:pt>
                <c:pt idx="30803">
                  <c:v>54.8046875</c:v>
                </c:pt>
                <c:pt idx="30804">
                  <c:v>54.8046875</c:v>
                </c:pt>
                <c:pt idx="30805">
                  <c:v>54.8046875</c:v>
                </c:pt>
                <c:pt idx="30806">
                  <c:v>54.8046875</c:v>
                </c:pt>
                <c:pt idx="30807">
                  <c:v>54.8046875</c:v>
                </c:pt>
                <c:pt idx="30808">
                  <c:v>54.8046875</c:v>
                </c:pt>
                <c:pt idx="30809">
                  <c:v>54.8046875</c:v>
                </c:pt>
                <c:pt idx="30810">
                  <c:v>54.8046875</c:v>
                </c:pt>
                <c:pt idx="30811">
                  <c:v>54.85546875</c:v>
                </c:pt>
                <c:pt idx="30812">
                  <c:v>54.85546875</c:v>
                </c:pt>
                <c:pt idx="30813">
                  <c:v>54.85546875</c:v>
                </c:pt>
                <c:pt idx="30814">
                  <c:v>54.85546875</c:v>
                </c:pt>
                <c:pt idx="30815">
                  <c:v>54.85546875</c:v>
                </c:pt>
                <c:pt idx="30816">
                  <c:v>54.85546875</c:v>
                </c:pt>
                <c:pt idx="30817">
                  <c:v>54.85546875</c:v>
                </c:pt>
                <c:pt idx="30818">
                  <c:v>54.85546875</c:v>
                </c:pt>
                <c:pt idx="30819">
                  <c:v>54.85546875</c:v>
                </c:pt>
                <c:pt idx="30820">
                  <c:v>54.85546875</c:v>
                </c:pt>
                <c:pt idx="30821">
                  <c:v>54.85546875</c:v>
                </c:pt>
                <c:pt idx="30822">
                  <c:v>54.86328125</c:v>
                </c:pt>
                <c:pt idx="30823">
                  <c:v>54.86328125</c:v>
                </c:pt>
                <c:pt idx="30824">
                  <c:v>54.86328125</c:v>
                </c:pt>
                <c:pt idx="30825">
                  <c:v>54.86328125</c:v>
                </c:pt>
                <c:pt idx="30826">
                  <c:v>54.86328125</c:v>
                </c:pt>
                <c:pt idx="30827">
                  <c:v>54.86328125</c:v>
                </c:pt>
                <c:pt idx="30828">
                  <c:v>54.86328125</c:v>
                </c:pt>
                <c:pt idx="30829">
                  <c:v>54.86328125</c:v>
                </c:pt>
                <c:pt idx="30830">
                  <c:v>54.86328125</c:v>
                </c:pt>
                <c:pt idx="30831">
                  <c:v>54.86328125</c:v>
                </c:pt>
                <c:pt idx="30832">
                  <c:v>54.86328125</c:v>
                </c:pt>
                <c:pt idx="30833">
                  <c:v>54.86328125</c:v>
                </c:pt>
                <c:pt idx="30834">
                  <c:v>54.86328125</c:v>
                </c:pt>
                <c:pt idx="30835">
                  <c:v>54.86328125</c:v>
                </c:pt>
                <c:pt idx="30836">
                  <c:v>55.23828125</c:v>
                </c:pt>
                <c:pt idx="30837">
                  <c:v>55.23828125</c:v>
                </c:pt>
                <c:pt idx="30838">
                  <c:v>55.23828125</c:v>
                </c:pt>
                <c:pt idx="30839">
                  <c:v>55.23828125</c:v>
                </c:pt>
                <c:pt idx="30840">
                  <c:v>55.23828125</c:v>
                </c:pt>
                <c:pt idx="30841">
                  <c:v>55.23828125</c:v>
                </c:pt>
                <c:pt idx="30842">
                  <c:v>55.23828125</c:v>
                </c:pt>
                <c:pt idx="30843">
                  <c:v>55.23828125</c:v>
                </c:pt>
                <c:pt idx="30844">
                  <c:v>55.23828125</c:v>
                </c:pt>
                <c:pt idx="30845">
                  <c:v>55.23828125</c:v>
                </c:pt>
                <c:pt idx="30846">
                  <c:v>55.30859375</c:v>
                </c:pt>
                <c:pt idx="30847">
                  <c:v>55.30859375</c:v>
                </c:pt>
                <c:pt idx="30848">
                  <c:v>55.30859375</c:v>
                </c:pt>
                <c:pt idx="30849">
                  <c:v>55.30859375</c:v>
                </c:pt>
                <c:pt idx="30850">
                  <c:v>55.30859375</c:v>
                </c:pt>
                <c:pt idx="30851">
                  <c:v>55.30859375</c:v>
                </c:pt>
                <c:pt idx="30852">
                  <c:v>55.30859375</c:v>
                </c:pt>
                <c:pt idx="30853">
                  <c:v>55.37109375</c:v>
                </c:pt>
                <c:pt idx="30854">
                  <c:v>55.37109375</c:v>
                </c:pt>
                <c:pt idx="30855">
                  <c:v>55.37109375</c:v>
                </c:pt>
                <c:pt idx="30856">
                  <c:v>55.37109375</c:v>
                </c:pt>
                <c:pt idx="30857">
                  <c:v>55.37109375</c:v>
                </c:pt>
                <c:pt idx="30858">
                  <c:v>55.37109375</c:v>
                </c:pt>
                <c:pt idx="30859">
                  <c:v>55.37109375</c:v>
                </c:pt>
                <c:pt idx="30860">
                  <c:v>55.37109375</c:v>
                </c:pt>
                <c:pt idx="30861">
                  <c:v>55.37109375</c:v>
                </c:pt>
                <c:pt idx="30862">
                  <c:v>55.37109375</c:v>
                </c:pt>
                <c:pt idx="30863">
                  <c:v>55.37109375</c:v>
                </c:pt>
                <c:pt idx="30864">
                  <c:v>55.37109375</c:v>
                </c:pt>
                <c:pt idx="30865">
                  <c:v>55.37109375</c:v>
                </c:pt>
                <c:pt idx="30866">
                  <c:v>55.37109375</c:v>
                </c:pt>
                <c:pt idx="30867">
                  <c:v>55.41015625</c:v>
                </c:pt>
                <c:pt idx="30868">
                  <c:v>55.41015625</c:v>
                </c:pt>
                <c:pt idx="30869">
                  <c:v>55.41015625</c:v>
                </c:pt>
                <c:pt idx="30870">
                  <c:v>55.41015625</c:v>
                </c:pt>
                <c:pt idx="30871">
                  <c:v>55.41015625</c:v>
                </c:pt>
                <c:pt idx="30872">
                  <c:v>55.41015625</c:v>
                </c:pt>
                <c:pt idx="30873">
                  <c:v>55.41015625</c:v>
                </c:pt>
                <c:pt idx="30874">
                  <c:v>55.41015625</c:v>
                </c:pt>
                <c:pt idx="30875">
                  <c:v>55.5859375</c:v>
                </c:pt>
                <c:pt idx="30876">
                  <c:v>55.5859375</c:v>
                </c:pt>
                <c:pt idx="30877">
                  <c:v>55.5859375</c:v>
                </c:pt>
                <c:pt idx="30878">
                  <c:v>55.5859375</c:v>
                </c:pt>
                <c:pt idx="30879">
                  <c:v>55.5859375</c:v>
                </c:pt>
                <c:pt idx="30880">
                  <c:v>55.5859375</c:v>
                </c:pt>
                <c:pt idx="30881">
                  <c:v>55.5859375</c:v>
                </c:pt>
                <c:pt idx="30882">
                  <c:v>55.5859375</c:v>
                </c:pt>
                <c:pt idx="30883">
                  <c:v>55.8046875</c:v>
                </c:pt>
                <c:pt idx="30884">
                  <c:v>55.8046875</c:v>
                </c:pt>
                <c:pt idx="30885">
                  <c:v>55.8046875</c:v>
                </c:pt>
                <c:pt idx="30886">
                  <c:v>55.8046875</c:v>
                </c:pt>
                <c:pt idx="30887">
                  <c:v>55.8046875</c:v>
                </c:pt>
                <c:pt idx="30888">
                  <c:v>55.8046875</c:v>
                </c:pt>
                <c:pt idx="30889">
                  <c:v>55.8046875</c:v>
                </c:pt>
                <c:pt idx="30890">
                  <c:v>55.8046875</c:v>
                </c:pt>
                <c:pt idx="30891">
                  <c:v>55.85546875</c:v>
                </c:pt>
                <c:pt idx="30892">
                  <c:v>55.85546875</c:v>
                </c:pt>
                <c:pt idx="30893">
                  <c:v>55.85546875</c:v>
                </c:pt>
                <c:pt idx="30894">
                  <c:v>55.85546875</c:v>
                </c:pt>
                <c:pt idx="30895">
                  <c:v>55.85546875</c:v>
                </c:pt>
                <c:pt idx="30896">
                  <c:v>55.86328125</c:v>
                </c:pt>
                <c:pt idx="30897">
                  <c:v>55.86328125</c:v>
                </c:pt>
                <c:pt idx="30898">
                  <c:v>55.86328125</c:v>
                </c:pt>
                <c:pt idx="30899">
                  <c:v>55.86328125</c:v>
                </c:pt>
                <c:pt idx="30900">
                  <c:v>55.86328125</c:v>
                </c:pt>
                <c:pt idx="30901">
                  <c:v>55.86328125</c:v>
                </c:pt>
                <c:pt idx="30902">
                  <c:v>55.86328125</c:v>
                </c:pt>
                <c:pt idx="30903">
                  <c:v>55.86328125</c:v>
                </c:pt>
                <c:pt idx="30904">
                  <c:v>55.86328125</c:v>
                </c:pt>
                <c:pt idx="30905">
                  <c:v>55.86328125</c:v>
                </c:pt>
                <c:pt idx="30906">
                  <c:v>55.86328125</c:v>
                </c:pt>
                <c:pt idx="30907">
                  <c:v>56.23828125</c:v>
                </c:pt>
                <c:pt idx="30908">
                  <c:v>56.23828125</c:v>
                </c:pt>
                <c:pt idx="30909">
                  <c:v>56.23828125</c:v>
                </c:pt>
                <c:pt idx="30910">
                  <c:v>56.23828125</c:v>
                </c:pt>
                <c:pt idx="30911">
                  <c:v>56.30859375</c:v>
                </c:pt>
                <c:pt idx="30912">
                  <c:v>56.30859375</c:v>
                </c:pt>
                <c:pt idx="30913">
                  <c:v>56.30859375</c:v>
                </c:pt>
                <c:pt idx="30914">
                  <c:v>56.30859375</c:v>
                </c:pt>
                <c:pt idx="30915">
                  <c:v>56.30859375</c:v>
                </c:pt>
                <c:pt idx="30916">
                  <c:v>56.30859375</c:v>
                </c:pt>
                <c:pt idx="30917">
                  <c:v>56.30859375</c:v>
                </c:pt>
                <c:pt idx="30918">
                  <c:v>56.30859375</c:v>
                </c:pt>
                <c:pt idx="30919">
                  <c:v>56.30859375</c:v>
                </c:pt>
                <c:pt idx="30920">
                  <c:v>56.30859375</c:v>
                </c:pt>
                <c:pt idx="30921">
                  <c:v>56.30859375</c:v>
                </c:pt>
                <c:pt idx="30922">
                  <c:v>56.37109375</c:v>
                </c:pt>
                <c:pt idx="30923">
                  <c:v>56.37109375</c:v>
                </c:pt>
                <c:pt idx="30924">
                  <c:v>56.37109375</c:v>
                </c:pt>
                <c:pt idx="30925">
                  <c:v>56.37109375</c:v>
                </c:pt>
                <c:pt idx="30926">
                  <c:v>56.37109375</c:v>
                </c:pt>
                <c:pt idx="30927">
                  <c:v>56.37109375</c:v>
                </c:pt>
                <c:pt idx="30928">
                  <c:v>56.37109375</c:v>
                </c:pt>
                <c:pt idx="30929">
                  <c:v>56.37109375</c:v>
                </c:pt>
                <c:pt idx="30930">
                  <c:v>56.41015625</c:v>
                </c:pt>
                <c:pt idx="30931">
                  <c:v>56.41015625</c:v>
                </c:pt>
                <c:pt idx="30932">
                  <c:v>56.41015625</c:v>
                </c:pt>
                <c:pt idx="30933">
                  <c:v>56.41015625</c:v>
                </c:pt>
                <c:pt idx="30934">
                  <c:v>56.41015625</c:v>
                </c:pt>
                <c:pt idx="30935">
                  <c:v>56.41015625</c:v>
                </c:pt>
                <c:pt idx="30936">
                  <c:v>56.41015625</c:v>
                </c:pt>
                <c:pt idx="30937">
                  <c:v>56.41015625</c:v>
                </c:pt>
                <c:pt idx="30938">
                  <c:v>56.41015625</c:v>
                </c:pt>
                <c:pt idx="30939">
                  <c:v>56.41015625</c:v>
                </c:pt>
                <c:pt idx="30940">
                  <c:v>56.5859375</c:v>
                </c:pt>
                <c:pt idx="30941">
                  <c:v>56.5859375</c:v>
                </c:pt>
                <c:pt idx="30942">
                  <c:v>56.5859375</c:v>
                </c:pt>
                <c:pt idx="30943">
                  <c:v>56.5859375</c:v>
                </c:pt>
                <c:pt idx="30944">
                  <c:v>56.5859375</c:v>
                </c:pt>
                <c:pt idx="30945">
                  <c:v>56.5859375</c:v>
                </c:pt>
                <c:pt idx="30946">
                  <c:v>56.5859375</c:v>
                </c:pt>
                <c:pt idx="30947">
                  <c:v>56.5859375</c:v>
                </c:pt>
                <c:pt idx="30948">
                  <c:v>56.5859375</c:v>
                </c:pt>
                <c:pt idx="30949">
                  <c:v>56.5859375</c:v>
                </c:pt>
                <c:pt idx="30950">
                  <c:v>56.5859375</c:v>
                </c:pt>
                <c:pt idx="30951">
                  <c:v>56.8046875</c:v>
                </c:pt>
                <c:pt idx="30952">
                  <c:v>56.8046875</c:v>
                </c:pt>
                <c:pt idx="30953">
                  <c:v>56.8046875</c:v>
                </c:pt>
                <c:pt idx="30954">
                  <c:v>56.8046875</c:v>
                </c:pt>
                <c:pt idx="30955">
                  <c:v>56.8046875</c:v>
                </c:pt>
                <c:pt idx="30956">
                  <c:v>56.8046875</c:v>
                </c:pt>
                <c:pt idx="30957">
                  <c:v>56.8046875</c:v>
                </c:pt>
                <c:pt idx="30958">
                  <c:v>56.8046875</c:v>
                </c:pt>
                <c:pt idx="30959">
                  <c:v>56.8046875</c:v>
                </c:pt>
                <c:pt idx="30960">
                  <c:v>56.8046875</c:v>
                </c:pt>
                <c:pt idx="30961">
                  <c:v>56.8046875</c:v>
                </c:pt>
                <c:pt idx="30962">
                  <c:v>56.8046875</c:v>
                </c:pt>
                <c:pt idx="30963">
                  <c:v>56.8046875</c:v>
                </c:pt>
                <c:pt idx="30964">
                  <c:v>56.8046875</c:v>
                </c:pt>
                <c:pt idx="30965">
                  <c:v>56.85546875</c:v>
                </c:pt>
                <c:pt idx="30966">
                  <c:v>56.85546875</c:v>
                </c:pt>
                <c:pt idx="30967">
                  <c:v>56.85546875</c:v>
                </c:pt>
                <c:pt idx="30968">
                  <c:v>56.85546875</c:v>
                </c:pt>
                <c:pt idx="30969">
                  <c:v>56.85546875</c:v>
                </c:pt>
                <c:pt idx="30970">
                  <c:v>56.86328125</c:v>
                </c:pt>
                <c:pt idx="30971">
                  <c:v>56.86328125</c:v>
                </c:pt>
                <c:pt idx="30972">
                  <c:v>56.86328125</c:v>
                </c:pt>
                <c:pt idx="30973">
                  <c:v>56.86328125</c:v>
                </c:pt>
                <c:pt idx="30974">
                  <c:v>56.86328125</c:v>
                </c:pt>
                <c:pt idx="30975">
                  <c:v>56.86328125</c:v>
                </c:pt>
                <c:pt idx="30976">
                  <c:v>56.86328125</c:v>
                </c:pt>
                <c:pt idx="30977">
                  <c:v>56.86328125</c:v>
                </c:pt>
                <c:pt idx="30978">
                  <c:v>56.86328125</c:v>
                </c:pt>
                <c:pt idx="30979">
                  <c:v>56.86328125</c:v>
                </c:pt>
                <c:pt idx="30980">
                  <c:v>56.86328125</c:v>
                </c:pt>
                <c:pt idx="30981">
                  <c:v>56.86328125</c:v>
                </c:pt>
                <c:pt idx="30982">
                  <c:v>56.86328125</c:v>
                </c:pt>
                <c:pt idx="30983">
                  <c:v>56.86328125</c:v>
                </c:pt>
                <c:pt idx="30984">
                  <c:v>57.23828125</c:v>
                </c:pt>
                <c:pt idx="30985">
                  <c:v>57.23828125</c:v>
                </c:pt>
                <c:pt idx="30986">
                  <c:v>57.23828125</c:v>
                </c:pt>
                <c:pt idx="30987">
                  <c:v>57.23828125</c:v>
                </c:pt>
                <c:pt idx="30988">
                  <c:v>57.23828125</c:v>
                </c:pt>
                <c:pt idx="30989">
                  <c:v>57.23828125</c:v>
                </c:pt>
                <c:pt idx="30990">
                  <c:v>57.23828125</c:v>
                </c:pt>
                <c:pt idx="30991">
                  <c:v>57.23828125</c:v>
                </c:pt>
                <c:pt idx="30992">
                  <c:v>57.23828125</c:v>
                </c:pt>
                <c:pt idx="30993">
                  <c:v>57.23828125</c:v>
                </c:pt>
                <c:pt idx="30994">
                  <c:v>57.23828125</c:v>
                </c:pt>
                <c:pt idx="30995">
                  <c:v>57.23828125</c:v>
                </c:pt>
                <c:pt idx="30996">
                  <c:v>57.23828125</c:v>
                </c:pt>
                <c:pt idx="30997">
                  <c:v>57.30859375</c:v>
                </c:pt>
                <c:pt idx="30998">
                  <c:v>57.30859375</c:v>
                </c:pt>
                <c:pt idx="30999">
                  <c:v>57.30859375</c:v>
                </c:pt>
                <c:pt idx="31000">
                  <c:v>57.30859375</c:v>
                </c:pt>
                <c:pt idx="31001">
                  <c:v>57.30859375</c:v>
                </c:pt>
                <c:pt idx="31002">
                  <c:v>57.30859375</c:v>
                </c:pt>
                <c:pt idx="31003">
                  <c:v>57.30859375</c:v>
                </c:pt>
                <c:pt idx="31004">
                  <c:v>57.30859375</c:v>
                </c:pt>
                <c:pt idx="31005">
                  <c:v>57.30859375</c:v>
                </c:pt>
                <c:pt idx="31006">
                  <c:v>57.30859375</c:v>
                </c:pt>
                <c:pt idx="31007">
                  <c:v>57.30859375</c:v>
                </c:pt>
                <c:pt idx="31008">
                  <c:v>57.30859375</c:v>
                </c:pt>
                <c:pt idx="31009">
                  <c:v>57.30859375</c:v>
                </c:pt>
                <c:pt idx="31010">
                  <c:v>57.30859375</c:v>
                </c:pt>
                <c:pt idx="31011">
                  <c:v>57.37109375</c:v>
                </c:pt>
                <c:pt idx="31012">
                  <c:v>57.37109375</c:v>
                </c:pt>
                <c:pt idx="31013">
                  <c:v>57.37109375</c:v>
                </c:pt>
                <c:pt idx="31014">
                  <c:v>57.37109375</c:v>
                </c:pt>
                <c:pt idx="31015">
                  <c:v>57.37109375</c:v>
                </c:pt>
                <c:pt idx="31016">
                  <c:v>57.37109375</c:v>
                </c:pt>
                <c:pt idx="31017">
                  <c:v>57.37109375</c:v>
                </c:pt>
                <c:pt idx="31018">
                  <c:v>57.37109375</c:v>
                </c:pt>
                <c:pt idx="31019">
                  <c:v>57.37109375</c:v>
                </c:pt>
                <c:pt idx="31020">
                  <c:v>57.41015625</c:v>
                </c:pt>
                <c:pt idx="31021">
                  <c:v>57.41015625</c:v>
                </c:pt>
                <c:pt idx="31022">
                  <c:v>57.41015625</c:v>
                </c:pt>
                <c:pt idx="31023">
                  <c:v>57.41015625</c:v>
                </c:pt>
                <c:pt idx="31024">
                  <c:v>57.41015625</c:v>
                </c:pt>
                <c:pt idx="31025">
                  <c:v>57.41015625</c:v>
                </c:pt>
                <c:pt idx="31026">
                  <c:v>57.41015625</c:v>
                </c:pt>
                <c:pt idx="31027">
                  <c:v>57.41015625</c:v>
                </c:pt>
                <c:pt idx="31028">
                  <c:v>57.5859375</c:v>
                </c:pt>
                <c:pt idx="31029">
                  <c:v>57.5859375</c:v>
                </c:pt>
                <c:pt idx="31030">
                  <c:v>57.5859375</c:v>
                </c:pt>
                <c:pt idx="31031">
                  <c:v>57.5859375</c:v>
                </c:pt>
                <c:pt idx="31032">
                  <c:v>57.5859375</c:v>
                </c:pt>
                <c:pt idx="31033">
                  <c:v>57.5859375</c:v>
                </c:pt>
                <c:pt idx="31034">
                  <c:v>57.5859375</c:v>
                </c:pt>
                <c:pt idx="31035">
                  <c:v>57.5859375</c:v>
                </c:pt>
                <c:pt idx="31036">
                  <c:v>57.8046875</c:v>
                </c:pt>
                <c:pt idx="31037">
                  <c:v>57.8046875</c:v>
                </c:pt>
                <c:pt idx="31038">
                  <c:v>57.8046875</c:v>
                </c:pt>
                <c:pt idx="31039">
                  <c:v>57.8046875</c:v>
                </c:pt>
                <c:pt idx="31040">
                  <c:v>57.8046875</c:v>
                </c:pt>
                <c:pt idx="31041">
                  <c:v>57.8046875</c:v>
                </c:pt>
                <c:pt idx="31042">
                  <c:v>57.8046875</c:v>
                </c:pt>
                <c:pt idx="31043">
                  <c:v>57.8046875</c:v>
                </c:pt>
                <c:pt idx="31044">
                  <c:v>57.8046875</c:v>
                </c:pt>
                <c:pt idx="31045">
                  <c:v>57.8046875</c:v>
                </c:pt>
                <c:pt idx="31046">
                  <c:v>57.8046875</c:v>
                </c:pt>
                <c:pt idx="31047">
                  <c:v>57.85546875</c:v>
                </c:pt>
                <c:pt idx="31048">
                  <c:v>57.85546875</c:v>
                </c:pt>
                <c:pt idx="31049">
                  <c:v>57.85546875</c:v>
                </c:pt>
                <c:pt idx="31050">
                  <c:v>57.85546875</c:v>
                </c:pt>
                <c:pt idx="31051">
                  <c:v>57.85546875</c:v>
                </c:pt>
                <c:pt idx="31052">
                  <c:v>57.85546875</c:v>
                </c:pt>
                <c:pt idx="31053">
                  <c:v>57.85546875</c:v>
                </c:pt>
                <c:pt idx="31054">
                  <c:v>57.85546875</c:v>
                </c:pt>
                <c:pt idx="31055">
                  <c:v>57.85546875</c:v>
                </c:pt>
                <c:pt idx="31056">
                  <c:v>57.85546875</c:v>
                </c:pt>
                <c:pt idx="31057">
                  <c:v>57.85546875</c:v>
                </c:pt>
                <c:pt idx="31058">
                  <c:v>57.86328125</c:v>
                </c:pt>
                <c:pt idx="31059">
                  <c:v>57.86328125</c:v>
                </c:pt>
                <c:pt idx="31060">
                  <c:v>57.86328125</c:v>
                </c:pt>
                <c:pt idx="31061">
                  <c:v>57.86328125</c:v>
                </c:pt>
                <c:pt idx="31062">
                  <c:v>57.86328125</c:v>
                </c:pt>
                <c:pt idx="31063">
                  <c:v>57.86328125</c:v>
                </c:pt>
                <c:pt idx="31064">
                  <c:v>57.86328125</c:v>
                </c:pt>
                <c:pt idx="31065">
                  <c:v>57.86328125</c:v>
                </c:pt>
                <c:pt idx="31066">
                  <c:v>57.86328125</c:v>
                </c:pt>
                <c:pt idx="31067">
                  <c:v>57.86328125</c:v>
                </c:pt>
                <c:pt idx="31068">
                  <c:v>58.23828125</c:v>
                </c:pt>
                <c:pt idx="31069">
                  <c:v>58.23828125</c:v>
                </c:pt>
                <c:pt idx="31070">
                  <c:v>58.23828125</c:v>
                </c:pt>
                <c:pt idx="31071">
                  <c:v>58.23828125</c:v>
                </c:pt>
                <c:pt idx="31072">
                  <c:v>58.23828125</c:v>
                </c:pt>
                <c:pt idx="31073">
                  <c:v>58.23828125</c:v>
                </c:pt>
                <c:pt idx="31074">
                  <c:v>58.23828125</c:v>
                </c:pt>
                <c:pt idx="31075">
                  <c:v>58.23828125</c:v>
                </c:pt>
                <c:pt idx="31076">
                  <c:v>58.23828125</c:v>
                </c:pt>
                <c:pt idx="31077">
                  <c:v>58.23828125</c:v>
                </c:pt>
                <c:pt idx="31078">
                  <c:v>58.23828125</c:v>
                </c:pt>
                <c:pt idx="31079">
                  <c:v>58.30859375</c:v>
                </c:pt>
                <c:pt idx="31080">
                  <c:v>58.30859375</c:v>
                </c:pt>
                <c:pt idx="31081">
                  <c:v>58.30859375</c:v>
                </c:pt>
                <c:pt idx="31082">
                  <c:v>58.30859375</c:v>
                </c:pt>
                <c:pt idx="31083">
                  <c:v>58.30859375</c:v>
                </c:pt>
                <c:pt idx="31084">
                  <c:v>58.30859375</c:v>
                </c:pt>
                <c:pt idx="31085">
                  <c:v>58.37109375</c:v>
                </c:pt>
                <c:pt idx="31086">
                  <c:v>58.37109375</c:v>
                </c:pt>
                <c:pt idx="31087">
                  <c:v>58.37109375</c:v>
                </c:pt>
                <c:pt idx="31088">
                  <c:v>58.41015625</c:v>
                </c:pt>
                <c:pt idx="31089">
                  <c:v>58.41015625</c:v>
                </c:pt>
                <c:pt idx="31090">
                  <c:v>58.41015625</c:v>
                </c:pt>
                <c:pt idx="31091">
                  <c:v>58.41015625</c:v>
                </c:pt>
                <c:pt idx="31092">
                  <c:v>58.41015625</c:v>
                </c:pt>
                <c:pt idx="31093">
                  <c:v>58.41015625</c:v>
                </c:pt>
                <c:pt idx="31094">
                  <c:v>58.41015625</c:v>
                </c:pt>
                <c:pt idx="31095">
                  <c:v>58.41015625</c:v>
                </c:pt>
                <c:pt idx="31096">
                  <c:v>58.41015625</c:v>
                </c:pt>
                <c:pt idx="31097">
                  <c:v>58.41015625</c:v>
                </c:pt>
                <c:pt idx="31098">
                  <c:v>58.41015625</c:v>
                </c:pt>
                <c:pt idx="31099">
                  <c:v>58.41015625</c:v>
                </c:pt>
                <c:pt idx="31100">
                  <c:v>58.5859375</c:v>
                </c:pt>
                <c:pt idx="31101">
                  <c:v>58.5859375</c:v>
                </c:pt>
                <c:pt idx="31102">
                  <c:v>58.5859375</c:v>
                </c:pt>
                <c:pt idx="31103">
                  <c:v>58.5859375</c:v>
                </c:pt>
                <c:pt idx="31104">
                  <c:v>58.5859375</c:v>
                </c:pt>
                <c:pt idx="31105">
                  <c:v>58.5859375</c:v>
                </c:pt>
                <c:pt idx="31106">
                  <c:v>58.8046875</c:v>
                </c:pt>
                <c:pt idx="31107">
                  <c:v>58.8046875</c:v>
                </c:pt>
                <c:pt idx="31108">
                  <c:v>58.8046875</c:v>
                </c:pt>
                <c:pt idx="31109">
                  <c:v>58.8046875</c:v>
                </c:pt>
                <c:pt idx="31110">
                  <c:v>58.8046875</c:v>
                </c:pt>
                <c:pt idx="31111">
                  <c:v>58.8046875</c:v>
                </c:pt>
                <c:pt idx="31112">
                  <c:v>58.8046875</c:v>
                </c:pt>
                <c:pt idx="31113">
                  <c:v>58.8046875</c:v>
                </c:pt>
                <c:pt idx="31114">
                  <c:v>58.8046875</c:v>
                </c:pt>
                <c:pt idx="31115">
                  <c:v>58.8046875</c:v>
                </c:pt>
                <c:pt idx="31116">
                  <c:v>58.8046875</c:v>
                </c:pt>
                <c:pt idx="31117">
                  <c:v>58.85546875</c:v>
                </c:pt>
                <c:pt idx="31118">
                  <c:v>58.85546875</c:v>
                </c:pt>
                <c:pt idx="31119">
                  <c:v>58.85546875</c:v>
                </c:pt>
                <c:pt idx="31120">
                  <c:v>58.85546875</c:v>
                </c:pt>
                <c:pt idx="31121">
                  <c:v>58.85546875</c:v>
                </c:pt>
                <c:pt idx="31122">
                  <c:v>58.85546875</c:v>
                </c:pt>
                <c:pt idx="31123">
                  <c:v>58.85546875</c:v>
                </c:pt>
                <c:pt idx="31124">
                  <c:v>58.85546875</c:v>
                </c:pt>
                <c:pt idx="31125">
                  <c:v>58.85546875</c:v>
                </c:pt>
                <c:pt idx="31126">
                  <c:v>58.85546875</c:v>
                </c:pt>
                <c:pt idx="31127">
                  <c:v>58.85546875</c:v>
                </c:pt>
                <c:pt idx="31128">
                  <c:v>58.85546875</c:v>
                </c:pt>
                <c:pt idx="31129">
                  <c:v>58.85546875</c:v>
                </c:pt>
                <c:pt idx="31130">
                  <c:v>58.85546875</c:v>
                </c:pt>
                <c:pt idx="31131">
                  <c:v>58.85546875</c:v>
                </c:pt>
                <c:pt idx="31132">
                  <c:v>58.85546875</c:v>
                </c:pt>
                <c:pt idx="31133">
                  <c:v>58.85546875</c:v>
                </c:pt>
                <c:pt idx="31134">
                  <c:v>58.85546875</c:v>
                </c:pt>
                <c:pt idx="31135">
                  <c:v>58.85546875</c:v>
                </c:pt>
                <c:pt idx="31136">
                  <c:v>58.86328125</c:v>
                </c:pt>
                <c:pt idx="31137">
                  <c:v>58.86328125</c:v>
                </c:pt>
                <c:pt idx="31138">
                  <c:v>58.86328125</c:v>
                </c:pt>
                <c:pt idx="31139">
                  <c:v>58.86328125</c:v>
                </c:pt>
                <c:pt idx="31140">
                  <c:v>58.86328125</c:v>
                </c:pt>
                <c:pt idx="31141">
                  <c:v>58.86328125</c:v>
                </c:pt>
                <c:pt idx="31142">
                  <c:v>58.86328125</c:v>
                </c:pt>
                <c:pt idx="31143">
                  <c:v>58.86328125</c:v>
                </c:pt>
                <c:pt idx="31144">
                  <c:v>58.86328125</c:v>
                </c:pt>
                <c:pt idx="31145">
                  <c:v>58.86328125</c:v>
                </c:pt>
                <c:pt idx="31146">
                  <c:v>58.86328125</c:v>
                </c:pt>
                <c:pt idx="31147">
                  <c:v>58.86328125</c:v>
                </c:pt>
                <c:pt idx="31148">
                  <c:v>58.86328125</c:v>
                </c:pt>
                <c:pt idx="31149">
                  <c:v>59.23828125</c:v>
                </c:pt>
                <c:pt idx="31150">
                  <c:v>59.23828125</c:v>
                </c:pt>
                <c:pt idx="31151">
                  <c:v>59.23828125</c:v>
                </c:pt>
                <c:pt idx="31152">
                  <c:v>59.23828125</c:v>
                </c:pt>
                <c:pt idx="31153">
                  <c:v>59.23828125</c:v>
                </c:pt>
                <c:pt idx="31154">
                  <c:v>59.23828125</c:v>
                </c:pt>
                <c:pt idx="31155">
                  <c:v>59.23828125</c:v>
                </c:pt>
                <c:pt idx="31156">
                  <c:v>59.23828125</c:v>
                </c:pt>
                <c:pt idx="31157">
                  <c:v>59.23828125</c:v>
                </c:pt>
                <c:pt idx="31158">
                  <c:v>59.23828125</c:v>
                </c:pt>
                <c:pt idx="31159">
                  <c:v>59.23828125</c:v>
                </c:pt>
                <c:pt idx="31160">
                  <c:v>59.23828125</c:v>
                </c:pt>
                <c:pt idx="31161">
                  <c:v>59.23828125</c:v>
                </c:pt>
                <c:pt idx="31162">
                  <c:v>59.23828125</c:v>
                </c:pt>
                <c:pt idx="31163">
                  <c:v>59.30859375</c:v>
                </c:pt>
                <c:pt idx="31164">
                  <c:v>59.30859375</c:v>
                </c:pt>
                <c:pt idx="31165">
                  <c:v>59.30859375</c:v>
                </c:pt>
                <c:pt idx="31166">
                  <c:v>59.30859375</c:v>
                </c:pt>
                <c:pt idx="31167">
                  <c:v>59.30859375</c:v>
                </c:pt>
                <c:pt idx="31168">
                  <c:v>59.30859375</c:v>
                </c:pt>
                <c:pt idx="31169">
                  <c:v>59.30859375</c:v>
                </c:pt>
                <c:pt idx="31170">
                  <c:v>59.30859375</c:v>
                </c:pt>
                <c:pt idx="31171">
                  <c:v>59.30859375</c:v>
                </c:pt>
                <c:pt idx="31172">
                  <c:v>59.30859375</c:v>
                </c:pt>
                <c:pt idx="31173">
                  <c:v>59.30859375</c:v>
                </c:pt>
                <c:pt idx="31174">
                  <c:v>59.30859375</c:v>
                </c:pt>
                <c:pt idx="31175">
                  <c:v>59.37109375</c:v>
                </c:pt>
                <c:pt idx="31176">
                  <c:v>59.37109375</c:v>
                </c:pt>
                <c:pt idx="31177">
                  <c:v>59.37109375</c:v>
                </c:pt>
                <c:pt idx="31178">
                  <c:v>59.37109375</c:v>
                </c:pt>
                <c:pt idx="31179">
                  <c:v>59.37109375</c:v>
                </c:pt>
                <c:pt idx="31180">
                  <c:v>59.37109375</c:v>
                </c:pt>
                <c:pt idx="31181">
                  <c:v>59.37109375</c:v>
                </c:pt>
                <c:pt idx="31182">
                  <c:v>59.37109375</c:v>
                </c:pt>
                <c:pt idx="31183">
                  <c:v>59.37109375</c:v>
                </c:pt>
                <c:pt idx="31184">
                  <c:v>59.37109375</c:v>
                </c:pt>
                <c:pt idx="31185">
                  <c:v>59.41015625</c:v>
                </c:pt>
                <c:pt idx="31186">
                  <c:v>59.41015625</c:v>
                </c:pt>
                <c:pt idx="31187">
                  <c:v>59.41015625</c:v>
                </c:pt>
                <c:pt idx="31188">
                  <c:v>59.41015625</c:v>
                </c:pt>
                <c:pt idx="31189">
                  <c:v>59.41015625</c:v>
                </c:pt>
                <c:pt idx="31190">
                  <c:v>59.41015625</c:v>
                </c:pt>
                <c:pt idx="31191">
                  <c:v>59.41015625</c:v>
                </c:pt>
                <c:pt idx="31192">
                  <c:v>59.5859375</c:v>
                </c:pt>
                <c:pt idx="31193">
                  <c:v>59.5859375</c:v>
                </c:pt>
                <c:pt idx="31194">
                  <c:v>59.5859375</c:v>
                </c:pt>
                <c:pt idx="31195">
                  <c:v>59.5859375</c:v>
                </c:pt>
                <c:pt idx="31196">
                  <c:v>59.5859375</c:v>
                </c:pt>
                <c:pt idx="31197">
                  <c:v>59.5859375</c:v>
                </c:pt>
                <c:pt idx="31198">
                  <c:v>59.5859375</c:v>
                </c:pt>
                <c:pt idx="31199">
                  <c:v>59.5859375</c:v>
                </c:pt>
                <c:pt idx="31200">
                  <c:v>59.5859375</c:v>
                </c:pt>
                <c:pt idx="31201">
                  <c:v>59.5859375</c:v>
                </c:pt>
                <c:pt idx="31202">
                  <c:v>59.5859375</c:v>
                </c:pt>
                <c:pt idx="31203">
                  <c:v>59.5859375</c:v>
                </c:pt>
                <c:pt idx="31204">
                  <c:v>59.5859375</c:v>
                </c:pt>
                <c:pt idx="31205">
                  <c:v>59.5859375</c:v>
                </c:pt>
                <c:pt idx="31206">
                  <c:v>59.8046875</c:v>
                </c:pt>
                <c:pt idx="31207">
                  <c:v>59.8046875</c:v>
                </c:pt>
                <c:pt idx="31208">
                  <c:v>59.8046875</c:v>
                </c:pt>
                <c:pt idx="31209">
                  <c:v>59.8046875</c:v>
                </c:pt>
                <c:pt idx="31210">
                  <c:v>59.8046875</c:v>
                </c:pt>
                <c:pt idx="31211">
                  <c:v>59.8046875</c:v>
                </c:pt>
                <c:pt idx="31212">
                  <c:v>59.8046875</c:v>
                </c:pt>
                <c:pt idx="31213">
                  <c:v>59.8046875</c:v>
                </c:pt>
                <c:pt idx="31214">
                  <c:v>59.85546875</c:v>
                </c:pt>
                <c:pt idx="31215">
                  <c:v>59.85546875</c:v>
                </c:pt>
                <c:pt idx="31216">
                  <c:v>59.85546875</c:v>
                </c:pt>
                <c:pt idx="31217">
                  <c:v>59.85546875</c:v>
                </c:pt>
                <c:pt idx="31218">
                  <c:v>59.85546875</c:v>
                </c:pt>
                <c:pt idx="31219">
                  <c:v>59.85546875</c:v>
                </c:pt>
                <c:pt idx="31220">
                  <c:v>59.85546875</c:v>
                </c:pt>
                <c:pt idx="31221">
                  <c:v>59.85546875</c:v>
                </c:pt>
                <c:pt idx="31222">
                  <c:v>59.85546875</c:v>
                </c:pt>
                <c:pt idx="31223">
                  <c:v>59.85546875</c:v>
                </c:pt>
                <c:pt idx="31224">
                  <c:v>59.85546875</c:v>
                </c:pt>
                <c:pt idx="31225">
                  <c:v>59.86328125</c:v>
                </c:pt>
                <c:pt idx="31226">
                  <c:v>59.86328125</c:v>
                </c:pt>
                <c:pt idx="31227">
                  <c:v>59.86328125</c:v>
                </c:pt>
                <c:pt idx="31228">
                  <c:v>59.86328125</c:v>
                </c:pt>
                <c:pt idx="31229">
                  <c:v>59.86328125</c:v>
                </c:pt>
                <c:pt idx="31230">
                  <c:v>59.86328125</c:v>
                </c:pt>
                <c:pt idx="31231">
                  <c:v>59.86328125</c:v>
                </c:pt>
                <c:pt idx="31232">
                  <c:v>59.86328125</c:v>
                </c:pt>
                <c:pt idx="31233">
                  <c:v>59.86328125</c:v>
                </c:pt>
                <c:pt idx="31234">
                  <c:v>59.86328125</c:v>
                </c:pt>
                <c:pt idx="31235">
                  <c:v>60.23828125</c:v>
                </c:pt>
                <c:pt idx="31236">
                  <c:v>60.23828125</c:v>
                </c:pt>
                <c:pt idx="31237">
                  <c:v>60.23828125</c:v>
                </c:pt>
                <c:pt idx="31238">
                  <c:v>60.23828125</c:v>
                </c:pt>
                <c:pt idx="31239">
                  <c:v>60.23828125</c:v>
                </c:pt>
                <c:pt idx="31240">
                  <c:v>60.23828125</c:v>
                </c:pt>
                <c:pt idx="31241">
                  <c:v>60.23828125</c:v>
                </c:pt>
                <c:pt idx="31242">
                  <c:v>60.23828125</c:v>
                </c:pt>
                <c:pt idx="31243">
                  <c:v>60.23828125</c:v>
                </c:pt>
                <c:pt idx="31244">
                  <c:v>60.23828125</c:v>
                </c:pt>
                <c:pt idx="31245">
                  <c:v>60.23828125</c:v>
                </c:pt>
                <c:pt idx="31246">
                  <c:v>60.30859375</c:v>
                </c:pt>
                <c:pt idx="31247">
                  <c:v>60.30859375</c:v>
                </c:pt>
                <c:pt idx="31248">
                  <c:v>60.30859375</c:v>
                </c:pt>
                <c:pt idx="31249">
                  <c:v>60.30859375</c:v>
                </c:pt>
                <c:pt idx="31250">
                  <c:v>60.30859375</c:v>
                </c:pt>
                <c:pt idx="31251">
                  <c:v>60.30859375</c:v>
                </c:pt>
                <c:pt idx="31252">
                  <c:v>60.30859375</c:v>
                </c:pt>
                <c:pt idx="31253">
                  <c:v>60.30859375</c:v>
                </c:pt>
                <c:pt idx="31254">
                  <c:v>60.37109375</c:v>
                </c:pt>
                <c:pt idx="31255">
                  <c:v>60.37109375</c:v>
                </c:pt>
                <c:pt idx="31256">
                  <c:v>60.37109375</c:v>
                </c:pt>
                <c:pt idx="31257">
                  <c:v>60.37109375</c:v>
                </c:pt>
                <c:pt idx="31258">
                  <c:v>60.37109375</c:v>
                </c:pt>
                <c:pt idx="31259">
                  <c:v>60.37109375</c:v>
                </c:pt>
                <c:pt idx="31260">
                  <c:v>60.37109375</c:v>
                </c:pt>
                <c:pt idx="31261">
                  <c:v>60.37109375</c:v>
                </c:pt>
                <c:pt idx="31262">
                  <c:v>60.37109375</c:v>
                </c:pt>
                <c:pt idx="31263">
                  <c:v>60.37109375</c:v>
                </c:pt>
                <c:pt idx="31264">
                  <c:v>60.37109375</c:v>
                </c:pt>
                <c:pt idx="31265">
                  <c:v>60.37109375</c:v>
                </c:pt>
                <c:pt idx="31266">
                  <c:v>60.37109375</c:v>
                </c:pt>
                <c:pt idx="31267">
                  <c:v>60.41015625</c:v>
                </c:pt>
                <c:pt idx="31268">
                  <c:v>60.41015625</c:v>
                </c:pt>
                <c:pt idx="31269">
                  <c:v>60.41015625</c:v>
                </c:pt>
                <c:pt idx="31270">
                  <c:v>60.41015625</c:v>
                </c:pt>
                <c:pt idx="31271">
                  <c:v>60.41015625</c:v>
                </c:pt>
                <c:pt idx="31272">
                  <c:v>60.41015625</c:v>
                </c:pt>
                <c:pt idx="31273">
                  <c:v>60.41015625</c:v>
                </c:pt>
                <c:pt idx="31274">
                  <c:v>60.41015625</c:v>
                </c:pt>
                <c:pt idx="31275">
                  <c:v>60.5859375</c:v>
                </c:pt>
                <c:pt idx="31276">
                  <c:v>60.5859375</c:v>
                </c:pt>
                <c:pt idx="31277">
                  <c:v>60.5859375</c:v>
                </c:pt>
                <c:pt idx="31278">
                  <c:v>60.5859375</c:v>
                </c:pt>
                <c:pt idx="31279">
                  <c:v>60.5859375</c:v>
                </c:pt>
                <c:pt idx="31280">
                  <c:v>60.5859375</c:v>
                </c:pt>
                <c:pt idx="31281">
                  <c:v>60.5859375</c:v>
                </c:pt>
                <c:pt idx="31282">
                  <c:v>60.5859375</c:v>
                </c:pt>
                <c:pt idx="31283">
                  <c:v>60.8046875</c:v>
                </c:pt>
                <c:pt idx="31284">
                  <c:v>60.8046875</c:v>
                </c:pt>
                <c:pt idx="31285">
                  <c:v>60.8046875</c:v>
                </c:pt>
                <c:pt idx="31286">
                  <c:v>60.8046875</c:v>
                </c:pt>
                <c:pt idx="31287">
                  <c:v>60.8046875</c:v>
                </c:pt>
                <c:pt idx="31288">
                  <c:v>60.8046875</c:v>
                </c:pt>
                <c:pt idx="31289">
                  <c:v>60.8046875</c:v>
                </c:pt>
                <c:pt idx="31290">
                  <c:v>60.85546875</c:v>
                </c:pt>
                <c:pt idx="31291">
                  <c:v>60.85546875</c:v>
                </c:pt>
                <c:pt idx="31292">
                  <c:v>60.85546875</c:v>
                </c:pt>
                <c:pt idx="31293">
                  <c:v>60.85546875</c:v>
                </c:pt>
                <c:pt idx="31294">
                  <c:v>60.85546875</c:v>
                </c:pt>
                <c:pt idx="31295">
                  <c:v>60.85546875</c:v>
                </c:pt>
                <c:pt idx="31296">
                  <c:v>60.85546875</c:v>
                </c:pt>
                <c:pt idx="31297">
                  <c:v>60.85546875</c:v>
                </c:pt>
                <c:pt idx="31298">
                  <c:v>60.85546875</c:v>
                </c:pt>
                <c:pt idx="31299">
                  <c:v>60.85546875</c:v>
                </c:pt>
                <c:pt idx="31300">
                  <c:v>60.86328125</c:v>
                </c:pt>
                <c:pt idx="31301">
                  <c:v>60.86328125</c:v>
                </c:pt>
                <c:pt idx="31302">
                  <c:v>60.86328125</c:v>
                </c:pt>
                <c:pt idx="31303">
                  <c:v>60.86328125</c:v>
                </c:pt>
                <c:pt idx="31304">
                  <c:v>60.86328125</c:v>
                </c:pt>
                <c:pt idx="31305">
                  <c:v>60.86328125</c:v>
                </c:pt>
                <c:pt idx="31306">
                  <c:v>60.86328125</c:v>
                </c:pt>
                <c:pt idx="31307">
                  <c:v>60.86328125</c:v>
                </c:pt>
                <c:pt idx="31308">
                  <c:v>60.86328125</c:v>
                </c:pt>
                <c:pt idx="31309">
                  <c:v>60.86328125</c:v>
                </c:pt>
                <c:pt idx="31310">
                  <c:v>60.86328125</c:v>
                </c:pt>
                <c:pt idx="31311">
                  <c:v>60.86328125</c:v>
                </c:pt>
                <c:pt idx="31312">
                  <c:v>60.86328125</c:v>
                </c:pt>
                <c:pt idx="31313">
                  <c:v>60.86328125</c:v>
                </c:pt>
                <c:pt idx="31314">
                  <c:v>61.23828125</c:v>
                </c:pt>
                <c:pt idx="31315">
                  <c:v>61.23828125</c:v>
                </c:pt>
                <c:pt idx="31316">
                  <c:v>61.23828125</c:v>
                </c:pt>
                <c:pt idx="31317">
                  <c:v>61.23828125</c:v>
                </c:pt>
                <c:pt idx="31318">
                  <c:v>61.23828125</c:v>
                </c:pt>
                <c:pt idx="31319">
                  <c:v>61.23828125</c:v>
                </c:pt>
                <c:pt idx="31320">
                  <c:v>61.23828125</c:v>
                </c:pt>
                <c:pt idx="31321">
                  <c:v>61.23828125</c:v>
                </c:pt>
                <c:pt idx="31322">
                  <c:v>61.23828125</c:v>
                </c:pt>
                <c:pt idx="31323">
                  <c:v>61.23828125</c:v>
                </c:pt>
                <c:pt idx="31324">
                  <c:v>61.23828125</c:v>
                </c:pt>
                <c:pt idx="31325">
                  <c:v>61.23828125</c:v>
                </c:pt>
                <c:pt idx="31326">
                  <c:v>61.23828125</c:v>
                </c:pt>
                <c:pt idx="31327">
                  <c:v>61.23828125</c:v>
                </c:pt>
                <c:pt idx="31328">
                  <c:v>61.23828125</c:v>
                </c:pt>
                <c:pt idx="31329">
                  <c:v>61.23828125</c:v>
                </c:pt>
                <c:pt idx="31330">
                  <c:v>61.30859375</c:v>
                </c:pt>
                <c:pt idx="31331">
                  <c:v>61.30859375</c:v>
                </c:pt>
                <c:pt idx="31332">
                  <c:v>61.30859375</c:v>
                </c:pt>
                <c:pt idx="31333">
                  <c:v>61.30859375</c:v>
                </c:pt>
                <c:pt idx="31334">
                  <c:v>61.30859375</c:v>
                </c:pt>
                <c:pt idx="31335">
                  <c:v>61.30859375</c:v>
                </c:pt>
                <c:pt idx="31336">
                  <c:v>61.30859375</c:v>
                </c:pt>
                <c:pt idx="31337">
                  <c:v>61.30859375</c:v>
                </c:pt>
                <c:pt idx="31338">
                  <c:v>61.30859375</c:v>
                </c:pt>
                <c:pt idx="31339">
                  <c:v>61.30859375</c:v>
                </c:pt>
                <c:pt idx="31340">
                  <c:v>61.30859375</c:v>
                </c:pt>
                <c:pt idx="31341">
                  <c:v>61.30859375</c:v>
                </c:pt>
                <c:pt idx="31342">
                  <c:v>61.30859375</c:v>
                </c:pt>
                <c:pt idx="31343">
                  <c:v>61.30859375</c:v>
                </c:pt>
                <c:pt idx="31344">
                  <c:v>61.30859375</c:v>
                </c:pt>
                <c:pt idx="31345">
                  <c:v>61.37109375</c:v>
                </c:pt>
                <c:pt idx="31346">
                  <c:v>61.37109375</c:v>
                </c:pt>
                <c:pt idx="31347">
                  <c:v>61.37109375</c:v>
                </c:pt>
                <c:pt idx="31348">
                  <c:v>61.37109375</c:v>
                </c:pt>
                <c:pt idx="31349">
                  <c:v>61.37109375</c:v>
                </c:pt>
                <c:pt idx="31350">
                  <c:v>61.37109375</c:v>
                </c:pt>
                <c:pt idx="31351">
                  <c:v>61.37109375</c:v>
                </c:pt>
                <c:pt idx="31352">
                  <c:v>61.37109375</c:v>
                </c:pt>
                <c:pt idx="31353">
                  <c:v>61.37109375</c:v>
                </c:pt>
                <c:pt idx="31354">
                  <c:v>61.37109375</c:v>
                </c:pt>
                <c:pt idx="31355">
                  <c:v>61.37109375</c:v>
                </c:pt>
                <c:pt idx="31356">
                  <c:v>61.41015625</c:v>
                </c:pt>
                <c:pt idx="31357">
                  <c:v>61.41015625</c:v>
                </c:pt>
                <c:pt idx="31358">
                  <c:v>61.41015625</c:v>
                </c:pt>
                <c:pt idx="31359">
                  <c:v>61.41015625</c:v>
                </c:pt>
                <c:pt idx="31360">
                  <c:v>61.41015625</c:v>
                </c:pt>
                <c:pt idx="31361">
                  <c:v>61.41015625</c:v>
                </c:pt>
                <c:pt idx="31362">
                  <c:v>61.5859375</c:v>
                </c:pt>
                <c:pt idx="31363">
                  <c:v>61.5859375</c:v>
                </c:pt>
                <c:pt idx="31364">
                  <c:v>61.5859375</c:v>
                </c:pt>
                <c:pt idx="31365">
                  <c:v>61.5859375</c:v>
                </c:pt>
                <c:pt idx="31366">
                  <c:v>61.5859375</c:v>
                </c:pt>
                <c:pt idx="31367">
                  <c:v>61.5859375</c:v>
                </c:pt>
                <c:pt idx="31368">
                  <c:v>61.5859375</c:v>
                </c:pt>
                <c:pt idx="31369">
                  <c:v>61.5859375</c:v>
                </c:pt>
                <c:pt idx="31370">
                  <c:v>61.8046875</c:v>
                </c:pt>
                <c:pt idx="31371">
                  <c:v>61.8046875</c:v>
                </c:pt>
                <c:pt idx="31372">
                  <c:v>61.8046875</c:v>
                </c:pt>
                <c:pt idx="31373">
                  <c:v>61.8046875</c:v>
                </c:pt>
                <c:pt idx="31374">
                  <c:v>61.8046875</c:v>
                </c:pt>
                <c:pt idx="31375">
                  <c:v>61.8046875</c:v>
                </c:pt>
                <c:pt idx="31376">
                  <c:v>61.8046875</c:v>
                </c:pt>
                <c:pt idx="31377">
                  <c:v>61.8046875</c:v>
                </c:pt>
                <c:pt idx="31378">
                  <c:v>61.8046875</c:v>
                </c:pt>
                <c:pt idx="31379">
                  <c:v>61.8046875</c:v>
                </c:pt>
                <c:pt idx="31380">
                  <c:v>61.85546875</c:v>
                </c:pt>
                <c:pt idx="31381">
                  <c:v>61.85546875</c:v>
                </c:pt>
                <c:pt idx="31382">
                  <c:v>61.85546875</c:v>
                </c:pt>
                <c:pt idx="31383">
                  <c:v>61.85546875</c:v>
                </c:pt>
                <c:pt idx="31384">
                  <c:v>61.85546875</c:v>
                </c:pt>
                <c:pt idx="31385">
                  <c:v>61.85546875</c:v>
                </c:pt>
                <c:pt idx="31386">
                  <c:v>61.86328125</c:v>
                </c:pt>
                <c:pt idx="31387">
                  <c:v>61.86328125</c:v>
                </c:pt>
                <c:pt idx="31388">
                  <c:v>61.86328125</c:v>
                </c:pt>
                <c:pt idx="31389">
                  <c:v>61.86328125</c:v>
                </c:pt>
                <c:pt idx="31390">
                  <c:v>61.86328125</c:v>
                </c:pt>
                <c:pt idx="31391">
                  <c:v>61.86328125</c:v>
                </c:pt>
                <c:pt idx="31392">
                  <c:v>61.86328125</c:v>
                </c:pt>
                <c:pt idx="31393">
                  <c:v>61.86328125</c:v>
                </c:pt>
                <c:pt idx="31394">
                  <c:v>61.86328125</c:v>
                </c:pt>
                <c:pt idx="31395">
                  <c:v>61.86328125</c:v>
                </c:pt>
                <c:pt idx="31396">
                  <c:v>61.86328125</c:v>
                </c:pt>
                <c:pt idx="31397">
                  <c:v>61.86328125</c:v>
                </c:pt>
                <c:pt idx="31398">
                  <c:v>62.23828125</c:v>
                </c:pt>
                <c:pt idx="31399">
                  <c:v>62.23828125</c:v>
                </c:pt>
                <c:pt idx="31400">
                  <c:v>62.23828125</c:v>
                </c:pt>
                <c:pt idx="31401">
                  <c:v>62.23828125</c:v>
                </c:pt>
                <c:pt idx="31402">
                  <c:v>62.23828125</c:v>
                </c:pt>
                <c:pt idx="31403">
                  <c:v>62.23828125</c:v>
                </c:pt>
                <c:pt idx="31404">
                  <c:v>62.23828125</c:v>
                </c:pt>
                <c:pt idx="31405">
                  <c:v>62.30859375</c:v>
                </c:pt>
                <c:pt idx="31406">
                  <c:v>62.30859375</c:v>
                </c:pt>
                <c:pt idx="31407">
                  <c:v>62.30859375</c:v>
                </c:pt>
                <c:pt idx="31408">
                  <c:v>62.30859375</c:v>
                </c:pt>
                <c:pt idx="31409">
                  <c:v>62.30859375</c:v>
                </c:pt>
                <c:pt idx="31410">
                  <c:v>62.30859375</c:v>
                </c:pt>
                <c:pt idx="31411">
                  <c:v>62.30859375</c:v>
                </c:pt>
                <c:pt idx="31412">
                  <c:v>62.30859375</c:v>
                </c:pt>
                <c:pt idx="31413">
                  <c:v>62.30859375</c:v>
                </c:pt>
                <c:pt idx="31414">
                  <c:v>62.37109375</c:v>
                </c:pt>
                <c:pt idx="31415">
                  <c:v>62.37109375</c:v>
                </c:pt>
                <c:pt idx="31416">
                  <c:v>62.37109375</c:v>
                </c:pt>
                <c:pt idx="31417">
                  <c:v>62.37109375</c:v>
                </c:pt>
                <c:pt idx="31418">
                  <c:v>62.37109375</c:v>
                </c:pt>
                <c:pt idx="31419">
                  <c:v>62.37109375</c:v>
                </c:pt>
                <c:pt idx="31420">
                  <c:v>62.37109375</c:v>
                </c:pt>
                <c:pt idx="31421">
                  <c:v>62.37109375</c:v>
                </c:pt>
                <c:pt idx="31422">
                  <c:v>62.41015625</c:v>
                </c:pt>
                <c:pt idx="31423">
                  <c:v>62.41015625</c:v>
                </c:pt>
                <c:pt idx="31424">
                  <c:v>62.41015625</c:v>
                </c:pt>
                <c:pt idx="31425">
                  <c:v>62.41015625</c:v>
                </c:pt>
                <c:pt idx="31426">
                  <c:v>62.41015625</c:v>
                </c:pt>
                <c:pt idx="31427">
                  <c:v>62.41015625</c:v>
                </c:pt>
                <c:pt idx="31428">
                  <c:v>62.41015625</c:v>
                </c:pt>
                <c:pt idx="31429">
                  <c:v>62.41015625</c:v>
                </c:pt>
                <c:pt idx="31430">
                  <c:v>62.41015625</c:v>
                </c:pt>
                <c:pt idx="31431">
                  <c:v>62.41015625</c:v>
                </c:pt>
                <c:pt idx="31432">
                  <c:v>62.41015625</c:v>
                </c:pt>
                <c:pt idx="31433">
                  <c:v>62.41015625</c:v>
                </c:pt>
                <c:pt idx="31434">
                  <c:v>62.41015625</c:v>
                </c:pt>
                <c:pt idx="31435">
                  <c:v>62.41015625</c:v>
                </c:pt>
                <c:pt idx="31436">
                  <c:v>62.41015625</c:v>
                </c:pt>
                <c:pt idx="31437">
                  <c:v>62.5859375</c:v>
                </c:pt>
                <c:pt idx="31438">
                  <c:v>62.5859375</c:v>
                </c:pt>
                <c:pt idx="31439">
                  <c:v>62.5859375</c:v>
                </c:pt>
                <c:pt idx="31440">
                  <c:v>62.5859375</c:v>
                </c:pt>
                <c:pt idx="31441">
                  <c:v>62.5859375</c:v>
                </c:pt>
                <c:pt idx="31442">
                  <c:v>62.5859375</c:v>
                </c:pt>
                <c:pt idx="31443">
                  <c:v>62.5859375</c:v>
                </c:pt>
                <c:pt idx="31444">
                  <c:v>62.5859375</c:v>
                </c:pt>
                <c:pt idx="31445">
                  <c:v>62.5859375</c:v>
                </c:pt>
                <c:pt idx="31446">
                  <c:v>62.5859375</c:v>
                </c:pt>
                <c:pt idx="31447">
                  <c:v>62.5859375</c:v>
                </c:pt>
                <c:pt idx="31448">
                  <c:v>62.8046875</c:v>
                </c:pt>
                <c:pt idx="31449">
                  <c:v>62.8046875</c:v>
                </c:pt>
                <c:pt idx="31450">
                  <c:v>62.8046875</c:v>
                </c:pt>
                <c:pt idx="31451">
                  <c:v>62.8046875</c:v>
                </c:pt>
                <c:pt idx="31452">
                  <c:v>62.8046875</c:v>
                </c:pt>
                <c:pt idx="31453">
                  <c:v>62.8046875</c:v>
                </c:pt>
                <c:pt idx="31454">
                  <c:v>62.8046875</c:v>
                </c:pt>
                <c:pt idx="31455">
                  <c:v>62.8046875</c:v>
                </c:pt>
                <c:pt idx="31456">
                  <c:v>62.8046875</c:v>
                </c:pt>
                <c:pt idx="31457">
                  <c:v>62.8046875</c:v>
                </c:pt>
                <c:pt idx="31458">
                  <c:v>62.8046875</c:v>
                </c:pt>
                <c:pt idx="31459">
                  <c:v>62.8046875</c:v>
                </c:pt>
                <c:pt idx="31460">
                  <c:v>62.8046875</c:v>
                </c:pt>
                <c:pt idx="31461">
                  <c:v>62.85546875</c:v>
                </c:pt>
                <c:pt idx="31462">
                  <c:v>62.85546875</c:v>
                </c:pt>
                <c:pt idx="31463">
                  <c:v>62.85546875</c:v>
                </c:pt>
                <c:pt idx="31464">
                  <c:v>62.85546875</c:v>
                </c:pt>
                <c:pt idx="31465">
                  <c:v>62.85546875</c:v>
                </c:pt>
                <c:pt idx="31466">
                  <c:v>62.85546875</c:v>
                </c:pt>
                <c:pt idx="31467">
                  <c:v>62.85546875</c:v>
                </c:pt>
                <c:pt idx="31468">
                  <c:v>62.85546875</c:v>
                </c:pt>
                <c:pt idx="31469">
                  <c:v>62.85546875</c:v>
                </c:pt>
                <c:pt idx="31470">
                  <c:v>62.86328125</c:v>
                </c:pt>
                <c:pt idx="31471">
                  <c:v>62.86328125</c:v>
                </c:pt>
                <c:pt idx="31472">
                  <c:v>62.86328125</c:v>
                </c:pt>
                <c:pt idx="31473">
                  <c:v>62.86328125</c:v>
                </c:pt>
                <c:pt idx="31474">
                  <c:v>62.86328125</c:v>
                </c:pt>
                <c:pt idx="31475">
                  <c:v>62.86328125</c:v>
                </c:pt>
                <c:pt idx="31476">
                  <c:v>62.86328125</c:v>
                </c:pt>
                <c:pt idx="31477">
                  <c:v>62.86328125</c:v>
                </c:pt>
                <c:pt idx="31478">
                  <c:v>62.86328125</c:v>
                </c:pt>
                <c:pt idx="31479">
                  <c:v>63.23828125</c:v>
                </c:pt>
                <c:pt idx="31480">
                  <c:v>63.23828125</c:v>
                </c:pt>
                <c:pt idx="31481">
                  <c:v>63.23828125</c:v>
                </c:pt>
                <c:pt idx="31482">
                  <c:v>63.23828125</c:v>
                </c:pt>
                <c:pt idx="31483">
                  <c:v>63.23828125</c:v>
                </c:pt>
                <c:pt idx="31484">
                  <c:v>63.23828125</c:v>
                </c:pt>
                <c:pt idx="31485">
                  <c:v>63.23828125</c:v>
                </c:pt>
                <c:pt idx="31486">
                  <c:v>63.23828125</c:v>
                </c:pt>
                <c:pt idx="31487">
                  <c:v>63.23828125</c:v>
                </c:pt>
                <c:pt idx="31488">
                  <c:v>63.23828125</c:v>
                </c:pt>
                <c:pt idx="31489">
                  <c:v>63.30859375</c:v>
                </c:pt>
                <c:pt idx="31490">
                  <c:v>63.30859375</c:v>
                </c:pt>
                <c:pt idx="31491">
                  <c:v>63.30859375</c:v>
                </c:pt>
                <c:pt idx="31492">
                  <c:v>63.30859375</c:v>
                </c:pt>
                <c:pt idx="31493">
                  <c:v>63.30859375</c:v>
                </c:pt>
                <c:pt idx="31494">
                  <c:v>63.30859375</c:v>
                </c:pt>
                <c:pt idx="31495">
                  <c:v>63.30859375</c:v>
                </c:pt>
                <c:pt idx="31496">
                  <c:v>63.30859375</c:v>
                </c:pt>
                <c:pt idx="31497">
                  <c:v>63.30859375</c:v>
                </c:pt>
                <c:pt idx="31498">
                  <c:v>63.30859375</c:v>
                </c:pt>
                <c:pt idx="31499">
                  <c:v>63.30859375</c:v>
                </c:pt>
                <c:pt idx="31500">
                  <c:v>63.30859375</c:v>
                </c:pt>
                <c:pt idx="31501">
                  <c:v>63.30859375</c:v>
                </c:pt>
                <c:pt idx="31502">
                  <c:v>63.30859375</c:v>
                </c:pt>
                <c:pt idx="31503">
                  <c:v>63.30859375</c:v>
                </c:pt>
                <c:pt idx="31504">
                  <c:v>63.30859375</c:v>
                </c:pt>
                <c:pt idx="31505">
                  <c:v>63.30859375</c:v>
                </c:pt>
                <c:pt idx="31506">
                  <c:v>63.30859375</c:v>
                </c:pt>
                <c:pt idx="31507">
                  <c:v>63.30859375</c:v>
                </c:pt>
                <c:pt idx="31508">
                  <c:v>63.37109375</c:v>
                </c:pt>
                <c:pt idx="31509">
                  <c:v>63.37109375</c:v>
                </c:pt>
                <c:pt idx="31510">
                  <c:v>63.37109375</c:v>
                </c:pt>
                <c:pt idx="31511">
                  <c:v>63.37109375</c:v>
                </c:pt>
                <c:pt idx="31512">
                  <c:v>63.37109375</c:v>
                </c:pt>
                <c:pt idx="31513">
                  <c:v>63.37109375</c:v>
                </c:pt>
                <c:pt idx="31514">
                  <c:v>63.37109375</c:v>
                </c:pt>
                <c:pt idx="31515">
                  <c:v>63.37109375</c:v>
                </c:pt>
                <c:pt idx="31516">
                  <c:v>63.37109375</c:v>
                </c:pt>
                <c:pt idx="31517">
                  <c:v>63.37109375</c:v>
                </c:pt>
                <c:pt idx="31518">
                  <c:v>63.37109375</c:v>
                </c:pt>
                <c:pt idx="31519">
                  <c:v>63.37109375</c:v>
                </c:pt>
                <c:pt idx="31520">
                  <c:v>63.37109375</c:v>
                </c:pt>
                <c:pt idx="31521">
                  <c:v>63.41015625</c:v>
                </c:pt>
                <c:pt idx="31522">
                  <c:v>63.41015625</c:v>
                </c:pt>
                <c:pt idx="31523">
                  <c:v>63.41015625</c:v>
                </c:pt>
                <c:pt idx="31524">
                  <c:v>63.41015625</c:v>
                </c:pt>
                <c:pt idx="31525">
                  <c:v>63.41015625</c:v>
                </c:pt>
                <c:pt idx="31526">
                  <c:v>63.41015625</c:v>
                </c:pt>
                <c:pt idx="31527">
                  <c:v>63.41015625</c:v>
                </c:pt>
                <c:pt idx="31528">
                  <c:v>63.41015625</c:v>
                </c:pt>
                <c:pt idx="31529">
                  <c:v>63.41015625</c:v>
                </c:pt>
                <c:pt idx="31530">
                  <c:v>63.41015625</c:v>
                </c:pt>
                <c:pt idx="31531">
                  <c:v>63.41015625</c:v>
                </c:pt>
                <c:pt idx="31532">
                  <c:v>63.41015625</c:v>
                </c:pt>
                <c:pt idx="31533">
                  <c:v>63.41015625</c:v>
                </c:pt>
                <c:pt idx="31534">
                  <c:v>63.41015625</c:v>
                </c:pt>
                <c:pt idx="31535">
                  <c:v>63.5859375</c:v>
                </c:pt>
                <c:pt idx="31536">
                  <c:v>63.5859375</c:v>
                </c:pt>
                <c:pt idx="31537">
                  <c:v>63.5859375</c:v>
                </c:pt>
                <c:pt idx="31538">
                  <c:v>63.5859375</c:v>
                </c:pt>
                <c:pt idx="31539">
                  <c:v>63.5859375</c:v>
                </c:pt>
                <c:pt idx="31540">
                  <c:v>63.5859375</c:v>
                </c:pt>
                <c:pt idx="31541">
                  <c:v>63.5859375</c:v>
                </c:pt>
                <c:pt idx="31542">
                  <c:v>63.5859375</c:v>
                </c:pt>
                <c:pt idx="31543">
                  <c:v>63.5859375</c:v>
                </c:pt>
                <c:pt idx="31544">
                  <c:v>63.5859375</c:v>
                </c:pt>
                <c:pt idx="31545">
                  <c:v>63.5859375</c:v>
                </c:pt>
                <c:pt idx="31546">
                  <c:v>63.8046875</c:v>
                </c:pt>
                <c:pt idx="31547">
                  <c:v>63.8046875</c:v>
                </c:pt>
                <c:pt idx="31548">
                  <c:v>63.8046875</c:v>
                </c:pt>
                <c:pt idx="31549">
                  <c:v>63.8046875</c:v>
                </c:pt>
                <c:pt idx="31550">
                  <c:v>63.8046875</c:v>
                </c:pt>
                <c:pt idx="31551">
                  <c:v>63.8046875</c:v>
                </c:pt>
                <c:pt idx="31552">
                  <c:v>63.8046875</c:v>
                </c:pt>
                <c:pt idx="31553">
                  <c:v>63.85546875</c:v>
                </c:pt>
                <c:pt idx="31554">
                  <c:v>63.85546875</c:v>
                </c:pt>
                <c:pt idx="31555">
                  <c:v>63.85546875</c:v>
                </c:pt>
                <c:pt idx="31556">
                  <c:v>63.85546875</c:v>
                </c:pt>
                <c:pt idx="31557">
                  <c:v>63.85546875</c:v>
                </c:pt>
                <c:pt idx="31558">
                  <c:v>63.85546875</c:v>
                </c:pt>
                <c:pt idx="31559">
                  <c:v>63.85546875</c:v>
                </c:pt>
                <c:pt idx="31560">
                  <c:v>63.86328125</c:v>
                </c:pt>
                <c:pt idx="31561">
                  <c:v>63.86328125</c:v>
                </c:pt>
                <c:pt idx="31562">
                  <c:v>63.86328125</c:v>
                </c:pt>
                <c:pt idx="31563">
                  <c:v>63.86328125</c:v>
                </c:pt>
                <c:pt idx="31564">
                  <c:v>63.86328125</c:v>
                </c:pt>
                <c:pt idx="31565">
                  <c:v>63.86328125</c:v>
                </c:pt>
                <c:pt idx="31566">
                  <c:v>63.86328125</c:v>
                </c:pt>
                <c:pt idx="31567">
                  <c:v>63.86328125</c:v>
                </c:pt>
                <c:pt idx="31568">
                  <c:v>64.23828125</c:v>
                </c:pt>
                <c:pt idx="31569">
                  <c:v>64.23828125</c:v>
                </c:pt>
                <c:pt idx="31570">
                  <c:v>64.23828125</c:v>
                </c:pt>
                <c:pt idx="31571">
                  <c:v>64.23828125</c:v>
                </c:pt>
                <c:pt idx="31572">
                  <c:v>64.23828125</c:v>
                </c:pt>
                <c:pt idx="31573">
                  <c:v>64.23828125</c:v>
                </c:pt>
                <c:pt idx="31574">
                  <c:v>64.23828125</c:v>
                </c:pt>
                <c:pt idx="31575">
                  <c:v>64.23828125</c:v>
                </c:pt>
                <c:pt idx="31576">
                  <c:v>64.23828125</c:v>
                </c:pt>
                <c:pt idx="31577">
                  <c:v>64.30859375</c:v>
                </c:pt>
                <c:pt idx="31578">
                  <c:v>64.30859375</c:v>
                </c:pt>
                <c:pt idx="31579">
                  <c:v>64.30859375</c:v>
                </c:pt>
                <c:pt idx="31580">
                  <c:v>64.30859375</c:v>
                </c:pt>
                <c:pt idx="31581">
                  <c:v>64.30859375</c:v>
                </c:pt>
                <c:pt idx="31582">
                  <c:v>64.30859375</c:v>
                </c:pt>
                <c:pt idx="31583">
                  <c:v>64.30859375</c:v>
                </c:pt>
                <c:pt idx="31584">
                  <c:v>64.30859375</c:v>
                </c:pt>
                <c:pt idx="31585">
                  <c:v>64.30859375</c:v>
                </c:pt>
                <c:pt idx="31586">
                  <c:v>64.30859375</c:v>
                </c:pt>
                <c:pt idx="31587">
                  <c:v>64.30859375</c:v>
                </c:pt>
                <c:pt idx="31588">
                  <c:v>64.30859375</c:v>
                </c:pt>
                <c:pt idx="31589">
                  <c:v>64.37109375</c:v>
                </c:pt>
                <c:pt idx="31590">
                  <c:v>64.37109375</c:v>
                </c:pt>
                <c:pt idx="31591">
                  <c:v>64.37109375</c:v>
                </c:pt>
                <c:pt idx="31592">
                  <c:v>64.37109375</c:v>
                </c:pt>
                <c:pt idx="31593">
                  <c:v>64.37109375</c:v>
                </c:pt>
                <c:pt idx="31594">
                  <c:v>64.37109375</c:v>
                </c:pt>
                <c:pt idx="31595">
                  <c:v>64.37109375</c:v>
                </c:pt>
                <c:pt idx="31596">
                  <c:v>64.37109375</c:v>
                </c:pt>
                <c:pt idx="31597">
                  <c:v>64.37109375</c:v>
                </c:pt>
                <c:pt idx="31598">
                  <c:v>64.37109375</c:v>
                </c:pt>
                <c:pt idx="31599">
                  <c:v>64.37109375</c:v>
                </c:pt>
                <c:pt idx="31600">
                  <c:v>64.41015625</c:v>
                </c:pt>
                <c:pt idx="31601">
                  <c:v>64.41015625</c:v>
                </c:pt>
                <c:pt idx="31602">
                  <c:v>64.41015625</c:v>
                </c:pt>
                <c:pt idx="31603">
                  <c:v>64.41015625</c:v>
                </c:pt>
                <c:pt idx="31604">
                  <c:v>64.41015625</c:v>
                </c:pt>
                <c:pt idx="31605">
                  <c:v>64.41015625</c:v>
                </c:pt>
                <c:pt idx="31606">
                  <c:v>64.41015625</c:v>
                </c:pt>
                <c:pt idx="31607">
                  <c:v>64.41015625</c:v>
                </c:pt>
                <c:pt idx="31608">
                  <c:v>64.41015625</c:v>
                </c:pt>
                <c:pt idx="31609">
                  <c:v>64.41015625</c:v>
                </c:pt>
                <c:pt idx="31610">
                  <c:v>64.5859375</c:v>
                </c:pt>
                <c:pt idx="31611">
                  <c:v>64.5859375</c:v>
                </c:pt>
                <c:pt idx="31612">
                  <c:v>64.5859375</c:v>
                </c:pt>
                <c:pt idx="31613">
                  <c:v>64.5859375</c:v>
                </c:pt>
                <c:pt idx="31614">
                  <c:v>64.5859375</c:v>
                </c:pt>
                <c:pt idx="31615">
                  <c:v>64.5859375</c:v>
                </c:pt>
                <c:pt idx="31616">
                  <c:v>64.5859375</c:v>
                </c:pt>
                <c:pt idx="31617">
                  <c:v>64.5859375</c:v>
                </c:pt>
                <c:pt idx="31618">
                  <c:v>64.5859375</c:v>
                </c:pt>
                <c:pt idx="31619">
                  <c:v>64.5859375</c:v>
                </c:pt>
                <c:pt idx="31620">
                  <c:v>64.5859375</c:v>
                </c:pt>
                <c:pt idx="31621">
                  <c:v>64.5859375</c:v>
                </c:pt>
                <c:pt idx="31622">
                  <c:v>64.8046875</c:v>
                </c:pt>
                <c:pt idx="31623">
                  <c:v>64.8046875</c:v>
                </c:pt>
                <c:pt idx="31624">
                  <c:v>64.8046875</c:v>
                </c:pt>
                <c:pt idx="31625">
                  <c:v>64.8046875</c:v>
                </c:pt>
                <c:pt idx="31626">
                  <c:v>64.8046875</c:v>
                </c:pt>
                <c:pt idx="31627">
                  <c:v>64.8046875</c:v>
                </c:pt>
                <c:pt idx="31628">
                  <c:v>64.8046875</c:v>
                </c:pt>
                <c:pt idx="31629">
                  <c:v>64.8046875</c:v>
                </c:pt>
                <c:pt idx="31630">
                  <c:v>64.85546875</c:v>
                </c:pt>
                <c:pt idx="31631">
                  <c:v>64.85546875</c:v>
                </c:pt>
                <c:pt idx="31632">
                  <c:v>64.85546875</c:v>
                </c:pt>
                <c:pt idx="31633">
                  <c:v>64.85546875</c:v>
                </c:pt>
                <c:pt idx="31634">
                  <c:v>64.85546875</c:v>
                </c:pt>
                <c:pt idx="31635">
                  <c:v>64.85546875</c:v>
                </c:pt>
                <c:pt idx="31636">
                  <c:v>64.85546875</c:v>
                </c:pt>
                <c:pt idx="31637">
                  <c:v>64.85546875</c:v>
                </c:pt>
                <c:pt idx="31638">
                  <c:v>64.85546875</c:v>
                </c:pt>
                <c:pt idx="31639">
                  <c:v>64.86328125</c:v>
                </c:pt>
                <c:pt idx="31640">
                  <c:v>64.86328125</c:v>
                </c:pt>
                <c:pt idx="31641">
                  <c:v>64.86328125</c:v>
                </c:pt>
                <c:pt idx="31642">
                  <c:v>64.86328125</c:v>
                </c:pt>
                <c:pt idx="31643">
                  <c:v>64.86328125</c:v>
                </c:pt>
                <c:pt idx="31644">
                  <c:v>64.86328125</c:v>
                </c:pt>
                <c:pt idx="31645">
                  <c:v>64.86328125</c:v>
                </c:pt>
                <c:pt idx="31646">
                  <c:v>65.23828125</c:v>
                </c:pt>
                <c:pt idx="31647">
                  <c:v>65.23828125</c:v>
                </c:pt>
                <c:pt idx="31648">
                  <c:v>65.23828125</c:v>
                </c:pt>
                <c:pt idx="31649">
                  <c:v>65.23828125</c:v>
                </c:pt>
                <c:pt idx="31650">
                  <c:v>65.23828125</c:v>
                </c:pt>
                <c:pt idx="31651">
                  <c:v>65.23828125</c:v>
                </c:pt>
                <c:pt idx="31652">
                  <c:v>65.23828125</c:v>
                </c:pt>
                <c:pt idx="31653">
                  <c:v>65.23828125</c:v>
                </c:pt>
                <c:pt idx="31654">
                  <c:v>65.23828125</c:v>
                </c:pt>
                <c:pt idx="31655">
                  <c:v>65.23828125</c:v>
                </c:pt>
                <c:pt idx="31656">
                  <c:v>65.23828125</c:v>
                </c:pt>
                <c:pt idx="31657">
                  <c:v>65.23828125</c:v>
                </c:pt>
                <c:pt idx="31658">
                  <c:v>65.23828125</c:v>
                </c:pt>
                <c:pt idx="31659">
                  <c:v>65.30859375</c:v>
                </c:pt>
                <c:pt idx="31660">
                  <c:v>65.30859375</c:v>
                </c:pt>
                <c:pt idx="31661">
                  <c:v>65.30859375</c:v>
                </c:pt>
                <c:pt idx="31662">
                  <c:v>65.30859375</c:v>
                </c:pt>
                <c:pt idx="31663">
                  <c:v>65.30859375</c:v>
                </c:pt>
                <c:pt idx="31664">
                  <c:v>65.30859375</c:v>
                </c:pt>
                <c:pt idx="31665">
                  <c:v>65.30859375</c:v>
                </c:pt>
                <c:pt idx="31666">
                  <c:v>65.30859375</c:v>
                </c:pt>
                <c:pt idx="31667">
                  <c:v>65.30859375</c:v>
                </c:pt>
                <c:pt idx="31668">
                  <c:v>65.30859375</c:v>
                </c:pt>
                <c:pt idx="31669">
                  <c:v>65.37109375</c:v>
                </c:pt>
                <c:pt idx="31670">
                  <c:v>65.37109375</c:v>
                </c:pt>
                <c:pt idx="31671">
                  <c:v>65.37109375</c:v>
                </c:pt>
                <c:pt idx="31672">
                  <c:v>65.37109375</c:v>
                </c:pt>
                <c:pt idx="31673">
                  <c:v>65.37109375</c:v>
                </c:pt>
                <c:pt idx="31674">
                  <c:v>65.37109375</c:v>
                </c:pt>
                <c:pt idx="31675">
                  <c:v>65.37109375</c:v>
                </c:pt>
                <c:pt idx="31676">
                  <c:v>65.41015625</c:v>
                </c:pt>
                <c:pt idx="31677">
                  <c:v>65.41015625</c:v>
                </c:pt>
                <c:pt idx="31678">
                  <c:v>65.41015625</c:v>
                </c:pt>
                <c:pt idx="31679">
                  <c:v>65.41015625</c:v>
                </c:pt>
                <c:pt idx="31680">
                  <c:v>65.41015625</c:v>
                </c:pt>
                <c:pt idx="31681">
                  <c:v>65.41015625</c:v>
                </c:pt>
                <c:pt idx="31682">
                  <c:v>65.41015625</c:v>
                </c:pt>
                <c:pt idx="31683">
                  <c:v>65.5859375</c:v>
                </c:pt>
                <c:pt idx="31684">
                  <c:v>65.5859375</c:v>
                </c:pt>
                <c:pt idx="31685">
                  <c:v>65.5859375</c:v>
                </c:pt>
                <c:pt idx="31686">
                  <c:v>65.5859375</c:v>
                </c:pt>
                <c:pt idx="31687">
                  <c:v>65.5859375</c:v>
                </c:pt>
                <c:pt idx="31688">
                  <c:v>65.5859375</c:v>
                </c:pt>
                <c:pt idx="31689">
                  <c:v>65.5859375</c:v>
                </c:pt>
                <c:pt idx="31690">
                  <c:v>65.5859375</c:v>
                </c:pt>
                <c:pt idx="31691">
                  <c:v>65.5859375</c:v>
                </c:pt>
                <c:pt idx="31692">
                  <c:v>65.5859375</c:v>
                </c:pt>
                <c:pt idx="31693">
                  <c:v>65.5859375</c:v>
                </c:pt>
                <c:pt idx="31694">
                  <c:v>65.5859375</c:v>
                </c:pt>
                <c:pt idx="31695">
                  <c:v>65.5859375</c:v>
                </c:pt>
                <c:pt idx="31696">
                  <c:v>65.5859375</c:v>
                </c:pt>
                <c:pt idx="31697">
                  <c:v>65.5859375</c:v>
                </c:pt>
                <c:pt idx="31698">
                  <c:v>65.8046875</c:v>
                </c:pt>
                <c:pt idx="31699">
                  <c:v>65.8046875</c:v>
                </c:pt>
                <c:pt idx="31700">
                  <c:v>65.8046875</c:v>
                </c:pt>
                <c:pt idx="31701">
                  <c:v>65.8046875</c:v>
                </c:pt>
                <c:pt idx="31702">
                  <c:v>65.8046875</c:v>
                </c:pt>
                <c:pt idx="31703">
                  <c:v>65.8046875</c:v>
                </c:pt>
                <c:pt idx="31704">
                  <c:v>65.8046875</c:v>
                </c:pt>
                <c:pt idx="31705">
                  <c:v>65.8046875</c:v>
                </c:pt>
                <c:pt idx="31706">
                  <c:v>65.8046875</c:v>
                </c:pt>
                <c:pt idx="31707">
                  <c:v>65.8046875</c:v>
                </c:pt>
                <c:pt idx="31708">
                  <c:v>65.8046875</c:v>
                </c:pt>
                <c:pt idx="31709">
                  <c:v>65.8046875</c:v>
                </c:pt>
                <c:pt idx="31710">
                  <c:v>65.8046875</c:v>
                </c:pt>
                <c:pt idx="31711">
                  <c:v>65.8046875</c:v>
                </c:pt>
                <c:pt idx="31712">
                  <c:v>65.85546875</c:v>
                </c:pt>
                <c:pt idx="31713">
                  <c:v>65.85546875</c:v>
                </c:pt>
                <c:pt idx="31714">
                  <c:v>65.85546875</c:v>
                </c:pt>
                <c:pt idx="31715">
                  <c:v>65.85546875</c:v>
                </c:pt>
                <c:pt idx="31716">
                  <c:v>65.85546875</c:v>
                </c:pt>
                <c:pt idx="31717">
                  <c:v>65.85546875</c:v>
                </c:pt>
                <c:pt idx="31718">
                  <c:v>65.85546875</c:v>
                </c:pt>
                <c:pt idx="31719">
                  <c:v>65.86328125</c:v>
                </c:pt>
                <c:pt idx="31720">
                  <c:v>65.86328125</c:v>
                </c:pt>
                <c:pt idx="31721">
                  <c:v>65.86328125</c:v>
                </c:pt>
                <c:pt idx="31722">
                  <c:v>65.86328125</c:v>
                </c:pt>
                <c:pt idx="31723">
                  <c:v>65.86328125</c:v>
                </c:pt>
                <c:pt idx="31724">
                  <c:v>65.86328125</c:v>
                </c:pt>
                <c:pt idx="31725">
                  <c:v>65.86328125</c:v>
                </c:pt>
                <c:pt idx="31726">
                  <c:v>65.86328125</c:v>
                </c:pt>
                <c:pt idx="31727">
                  <c:v>65.86328125</c:v>
                </c:pt>
                <c:pt idx="31728">
                  <c:v>65.86328125</c:v>
                </c:pt>
                <c:pt idx="31729">
                  <c:v>65.86328125</c:v>
                </c:pt>
                <c:pt idx="31730">
                  <c:v>65.86328125</c:v>
                </c:pt>
                <c:pt idx="31731">
                  <c:v>65.86328125</c:v>
                </c:pt>
                <c:pt idx="31732">
                  <c:v>65.86328125</c:v>
                </c:pt>
                <c:pt idx="31733">
                  <c:v>65.86328125</c:v>
                </c:pt>
                <c:pt idx="31734">
                  <c:v>65.86328125</c:v>
                </c:pt>
                <c:pt idx="31735">
                  <c:v>66.23828125</c:v>
                </c:pt>
                <c:pt idx="31736">
                  <c:v>66.23828125</c:v>
                </c:pt>
                <c:pt idx="31737">
                  <c:v>66.23828125</c:v>
                </c:pt>
                <c:pt idx="31738">
                  <c:v>66.23828125</c:v>
                </c:pt>
                <c:pt idx="31739">
                  <c:v>66.23828125</c:v>
                </c:pt>
                <c:pt idx="31740">
                  <c:v>66.23828125</c:v>
                </c:pt>
                <c:pt idx="31741">
                  <c:v>66.23828125</c:v>
                </c:pt>
                <c:pt idx="31742">
                  <c:v>66.23828125</c:v>
                </c:pt>
                <c:pt idx="31743">
                  <c:v>66.23828125</c:v>
                </c:pt>
                <c:pt idx="31744">
                  <c:v>66.23828125</c:v>
                </c:pt>
                <c:pt idx="31745">
                  <c:v>66.23828125</c:v>
                </c:pt>
                <c:pt idx="31746">
                  <c:v>66.30859375</c:v>
                </c:pt>
                <c:pt idx="31747">
                  <c:v>66.30859375</c:v>
                </c:pt>
                <c:pt idx="31748">
                  <c:v>66.30859375</c:v>
                </c:pt>
                <c:pt idx="31749">
                  <c:v>66.30859375</c:v>
                </c:pt>
                <c:pt idx="31750">
                  <c:v>66.30859375</c:v>
                </c:pt>
                <c:pt idx="31751">
                  <c:v>66.30859375</c:v>
                </c:pt>
                <c:pt idx="31752">
                  <c:v>66.30859375</c:v>
                </c:pt>
                <c:pt idx="31753">
                  <c:v>66.30859375</c:v>
                </c:pt>
                <c:pt idx="31754">
                  <c:v>66.30859375</c:v>
                </c:pt>
                <c:pt idx="31755">
                  <c:v>66.30859375</c:v>
                </c:pt>
                <c:pt idx="31756">
                  <c:v>66.37109375</c:v>
                </c:pt>
                <c:pt idx="31757">
                  <c:v>66.37109375</c:v>
                </c:pt>
                <c:pt idx="31758">
                  <c:v>66.37109375</c:v>
                </c:pt>
                <c:pt idx="31759">
                  <c:v>66.37109375</c:v>
                </c:pt>
                <c:pt idx="31760">
                  <c:v>66.37109375</c:v>
                </c:pt>
                <c:pt idx="31761">
                  <c:v>66.37109375</c:v>
                </c:pt>
                <c:pt idx="31762">
                  <c:v>66.41015625</c:v>
                </c:pt>
                <c:pt idx="31763">
                  <c:v>66.41015625</c:v>
                </c:pt>
                <c:pt idx="31764">
                  <c:v>66.41015625</c:v>
                </c:pt>
                <c:pt idx="31765">
                  <c:v>66.41015625</c:v>
                </c:pt>
                <c:pt idx="31766">
                  <c:v>66.41015625</c:v>
                </c:pt>
                <c:pt idx="31767">
                  <c:v>66.41015625</c:v>
                </c:pt>
                <c:pt idx="31768">
                  <c:v>66.41015625</c:v>
                </c:pt>
                <c:pt idx="31769">
                  <c:v>66.41015625</c:v>
                </c:pt>
                <c:pt idx="31770">
                  <c:v>66.41015625</c:v>
                </c:pt>
                <c:pt idx="31771">
                  <c:v>66.41015625</c:v>
                </c:pt>
                <c:pt idx="31772">
                  <c:v>66.41015625</c:v>
                </c:pt>
                <c:pt idx="31773">
                  <c:v>66.41015625</c:v>
                </c:pt>
                <c:pt idx="31774">
                  <c:v>66.41015625</c:v>
                </c:pt>
                <c:pt idx="31775">
                  <c:v>66.5859375</c:v>
                </c:pt>
                <c:pt idx="31776">
                  <c:v>66.5859375</c:v>
                </c:pt>
                <c:pt idx="31777">
                  <c:v>66.5859375</c:v>
                </c:pt>
                <c:pt idx="31778">
                  <c:v>66.5859375</c:v>
                </c:pt>
                <c:pt idx="31779">
                  <c:v>66.5859375</c:v>
                </c:pt>
                <c:pt idx="31780">
                  <c:v>66.5859375</c:v>
                </c:pt>
                <c:pt idx="31781">
                  <c:v>66.5859375</c:v>
                </c:pt>
                <c:pt idx="31782">
                  <c:v>66.8046875</c:v>
                </c:pt>
                <c:pt idx="31783">
                  <c:v>66.8046875</c:v>
                </c:pt>
                <c:pt idx="31784">
                  <c:v>66.8046875</c:v>
                </c:pt>
                <c:pt idx="31785">
                  <c:v>66.8046875</c:v>
                </c:pt>
                <c:pt idx="31786">
                  <c:v>66.85546875</c:v>
                </c:pt>
                <c:pt idx="31787">
                  <c:v>66.85546875</c:v>
                </c:pt>
                <c:pt idx="31788">
                  <c:v>66.85546875</c:v>
                </c:pt>
                <c:pt idx="31789">
                  <c:v>66.85546875</c:v>
                </c:pt>
                <c:pt idx="31790">
                  <c:v>66.86328125</c:v>
                </c:pt>
                <c:pt idx="31791">
                  <c:v>66.86328125</c:v>
                </c:pt>
                <c:pt idx="31792">
                  <c:v>66.86328125</c:v>
                </c:pt>
                <c:pt idx="31793">
                  <c:v>66.86328125</c:v>
                </c:pt>
                <c:pt idx="31794">
                  <c:v>66.86328125</c:v>
                </c:pt>
                <c:pt idx="31795">
                  <c:v>66.86328125</c:v>
                </c:pt>
                <c:pt idx="31796">
                  <c:v>66.86328125</c:v>
                </c:pt>
                <c:pt idx="31797">
                  <c:v>66.86328125</c:v>
                </c:pt>
                <c:pt idx="31798">
                  <c:v>66.86328125</c:v>
                </c:pt>
                <c:pt idx="31799">
                  <c:v>66.86328125</c:v>
                </c:pt>
                <c:pt idx="31800">
                  <c:v>67.23828125</c:v>
                </c:pt>
                <c:pt idx="31801">
                  <c:v>67.23828125</c:v>
                </c:pt>
                <c:pt idx="31802">
                  <c:v>67.23828125</c:v>
                </c:pt>
                <c:pt idx="31803">
                  <c:v>67.23828125</c:v>
                </c:pt>
                <c:pt idx="31804">
                  <c:v>67.23828125</c:v>
                </c:pt>
                <c:pt idx="31805">
                  <c:v>67.30859375</c:v>
                </c:pt>
                <c:pt idx="31806">
                  <c:v>67.30859375</c:v>
                </c:pt>
                <c:pt idx="31807">
                  <c:v>67.30859375</c:v>
                </c:pt>
                <c:pt idx="31808">
                  <c:v>67.30859375</c:v>
                </c:pt>
                <c:pt idx="31809">
                  <c:v>67.30859375</c:v>
                </c:pt>
                <c:pt idx="31810">
                  <c:v>67.30859375</c:v>
                </c:pt>
                <c:pt idx="31811">
                  <c:v>67.30859375</c:v>
                </c:pt>
                <c:pt idx="31812">
                  <c:v>67.30859375</c:v>
                </c:pt>
                <c:pt idx="31813">
                  <c:v>67.30859375</c:v>
                </c:pt>
                <c:pt idx="31814">
                  <c:v>67.30859375</c:v>
                </c:pt>
                <c:pt idx="31815">
                  <c:v>67.30859375</c:v>
                </c:pt>
                <c:pt idx="31816">
                  <c:v>67.30859375</c:v>
                </c:pt>
                <c:pt idx="31817">
                  <c:v>67.37109375</c:v>
                </c:pt>
                <c:pt idx="31818">
                  <c:v>67.37109375</c:v>
                </c:pt>
                <c:pt idx="31819">
                  <c:v>67.37109375</c:v>
                </c:pt>
                <c:pt idx="31820">
                  <c:v>67.37109375</c:v>
                </c:pt>
                <c:pt idx="31821">
                  <c:v>67.37109375</c:v>
                </c:pt>
                <c:pt idx="31822">
                  <c:v>67.37109375</c:v>
                </c:pt>
                <c:pt idx="31823">
                  <c:v>67.37109375</c:v>
                </c:pt>
                <c:pt idx="31824">
                  <c:v>67.37109375</c:v>
                </c:pt>
                <c:pt idx="31825">
                  <c:v>67.41015625</c:v>
                </c:pt>
                <c:pt idx="31826">
                  <c:v>67.41015625</c:v>
                </c:pt>
                <c:pt idx="31827">
                  <c:v>67.41015625</c:v>
                </c:pt>
                <c:pt idx="31828">
                  <c:v>67.41015625</c:v>
                </c:pt>
                <c:pt idx="31829">
                  <c:v>67.41015625</c:v>
                </c:pt>
                <c:pt idx="31830">
                  <c:v>67.41015625</c:v>
                </c:pt>
                <c:pt idx="31831">
                  <c:v>67.41015625</c:v>
                </c:pt>
                <c:pt idx="31832">
                  <c:v>67.41015625</c:v>
                </c:pt>
                <c:pt idx="31833">
                  <c:v>67.41015625</c:v>
                </c:pt>
                <c:pt idx="31834">
                  <c:v>67.41015625</c:v>
                </c:pt>
                <c:pt idx="31835">
                  <c:v>67.41015625</c:v>
                </c:pt>
                <c:pt idx="31836">
                  <c:v>67.41015625</c:v>
                </c:pt>
                <c:pt idx="31837">
                  <c:v>67.41015625</c:v>
                </c:pt>
                <c:pt idx="31838">
                  <c:v>67.41015625</c:v>
                </c:pt>
                <c:pt idx="31839">
                  <c:v>67.41015625</c:v>
                </c:pt>
                <c:pt idx="31840">
                  <c:v>67.41015625</c:v>
                </c:pt>
                <c:pt idx="31841">
                  <c:v>67.41015625</c:v>
                </c:pt>
                <c:pt idx="31842">
                  <c:v>67.41015625</c:v>
                </c:pt>
                <c:pt idx="31843">
                  <c:v>67.5859375</c:v>
                </c:pt>
                <c:pt idx="31844">
                  <c:v>67.5859375</c:v>
                </c:pt>
                <c:pt idx="31845">
                  <c:v>67.5859375</c:v>
                </c:pt>
                <c:pt idx="31846">
                  <c:v>67.5859375</c:v>
                </c:pt>
                <c:pt idx="31847">
                  <c:v>67.5859375</c:v>
                </c:pt>
                <c:pt idx="31848">
                  <c:v>67.5859375</c:v>
                </c:pt>
                <c:pt idx="31849">
                  <c:v>67.5859375</c:v>
                </c:pt>
                <c:pt idx="31850">
                  <c:v>67.5859375</c:v>
                </c:pt>
                <c:pt idx="31851">
                  <c:v>67.5859375</c:v>
                </c:pt>
                <c:pt idx="31852">
                  <c:v>67.5859375</c:v>
                </c:pt>
                <c:pt idx="31853">
                  <c:v>67.8046875</c:v>
                </c:pt>
                <c:pt idx="31854">
                  <c:v>67.8046875</c:v>
                </c:pt>
                <c:pt idx="31855">
                  <c:v>67.8046875</c:v>
                </c:pt>
                <c:pt idx="31856">
                  <c:v>67.8046875</c:v>
                </c:pt>
                <c:pt idx="31857">
                  <c:v>67.8046875</c:v>
                </c:pt>
                <c:pt idx="31858">
                  <c:v>67.8046875</c:v>
                </c:pt>
                <c:pt idx="31859">
                  <c:v>67.8046875</c:v>
                </c:pt>
                <c:pt idx="31860">
                  <c:v>67.8046875</c:v>
                </c:pt>
                <c:pt idx="31861">
                  <c:v>67.8046875</c:v>
                </c:pt>
                <c:pt idx="31862">
                  <c:v>67.8046875</c:v>
                </c:pt>
                <c:pt idx="31863">
                  <c:v>67.8046875</c:v>
                </c:pt>
                <c:pt idx="31864">
                  <c:v>67.85546875</c:v>
                </c:pt>
                <c:pt idx="31865">
                  <c:v>67.85546875</c:v>
                </c:pt>
                <c:pt idx="31866">
                  <c:v>67.85546875</c:v>
                </c:pt>
                <c:pt idx="31867">
                  <c:v>67.86328125</c:v>
                </c:pt>
                <c:pt idx="31868">
                  <c:v>67.86328125</c:v>
                </c:pt>
                <c:pt idx="31869">
                  <c:v>67.86328125</c:v>
                </c:pt>
                <c:pt idx="31870">
                  <c:v>67.86328125</c:v>
                </c:pt>
                <c:pt idx="31871">
                  <c:v>67.86328125</c:v>
                </c:pt>
                <c:pt idx="31872">
                  <c:v>67.86328125</c:v>
                </c:pt>
                <c:pt idx="31873">
                  <c:v>67.86328125</c:v>
                </c:pt>
                <c:pt idx="31874">
                  <c:v>67.86328125</c:v>
                </c:pt>
                <c:pt idx="31875">
                  <c:v>67.86328125</c:v>
                </c:pt>
                <c:pt idx="31876">
                  <c:v>68.23828125</c:v>
                </c:pt>
                <c:pt idx="31877">
                  <c:v>68.23828125</c:v>
                </c:pt>
                <c:pt idx="31878">
                  <c:v>68.23828125</c:v>
                </c:pt>
                <c:pt idx="31879">
                  <c:v>68.23828125</c:v>
                </c:pt>
                <c:pt idx="31880">
                  <c:v>68.23828125</c:v>
                </c:pt>
                <c:pt idx="31881">
                  <c:v>68.23828125</c:v>
                </c:pt>
                <c:pt idx="31882">
                  <c:v>68.23828125</c:v>
                </c:pt>
                <c:pt idx="31883">
                  <c:v>68.23828125</c:v>
                </c:pt>
                <c:pt idx="31884">
                  <c:v>68.23828125</c:v>
                </c:pt>
                <c:pt idx="31885">
                  <c:v>68.23828125</c:v>
                </c:pt>
                <c:pt idx="31886">
                  <c:v>68.23828125</c:v>
                </c:pt>
                <c:pt idx="31887">
                  <c:v>68.23828125</c:v>
                </c:pt>
                <c:pt idx="31888">
                  <c:v>68.23828125</c:v>
                </c:pt>
                <c:pt idx="31889">
                  <c:v>68.23828125</c:v>
                </c:pt>
                <c:pt idx="31890">
                  <c:v>68.30859375</c:v>
                </c:pt>
                <c:pt idx="31891">
                  <c:v>68.30859375</c:v>
                </c:pt>
                <c:pt idx="31892">
                  <c:v>68.30859375</c:v>
                </c:pt>
                <c:pt idx="31893">
                  <c:v>68.30859375</c:v>
                </c:pt>
                <c:pt idx="31894">
                  <c:v>68.30859375</c:v>
                </c:pt>
                <c:pt idx="31895">
                  <c:v>68.30859375</c:v>
                </c:pt>
                <c:pt idx="31896">
                  <c:v>68.30859375</c:v>
                </c:pt>
                <c:pt idx="31897">
                  <c:v>68.37109375</c:v>
                </c:pt>
                <c:pt idx="31898">
                  <c:v>68.37109375</c:v>
                </c:pt>
                <c:pt idx="31899">
                  <c:v>68.37109375</c:v>
                </c:pt>
                <c:pt idx="31900">
                  <c:v>68.37109375</c:v>
                </c:pt>
                <c:pt idx="31901">
                  <c:v>68.37109375</c:v>
                </c:pt>
                <c:pt idx="31902">
                  <c:v>68.37109375</c:v>
                </c:pt>
                <c:pt idx="31903">
                  <c:v>68.37109375</c:v>
                </c:pt>
                <c:pt idx="31904">
                  <c:v>68.37109375</c:v>
                </c:pt>
                <c:pt idx="31905">
                  <c:v>68.37109375</c:v>
                </c:pt>
                <c:pt idx="31906">
                  <c:v>68.37109375</c:v>
                </c:pt>
                <c:pt idx="31907">
                  <c:v>68.37109375</c:v>
                </c:pt>
                <c:pt idx="31908">
                  <c:v>68.41015625</c:v>
                </c:pt>
                <c:pt idx="31909">
                  <c:v>68.41015625</c:v>
                </c:pt>
                <c:pt idx="31910">
                  <c:v>68.41015625</c:v>
                </c:pt>
                <c:pt idx="31911">
                  <c:v>68.5859375</c:v>
                </c:pt>
                <c:pt idx="31912">
                  <c:v>68.5859375</c:v>
                </c:pt>
                <c:pt idx="31913">
                  <c:v>68.5859375</c:v>
                </c:pt>
                <c:pt idx="31914">
                  <c:v>68.5859375</c:v>
                </c:pt>
                <c:pt idx="31915">
                  <c:v>68.5859375</c:v>
                </c:pt>
                <c:pt idx="31916">
                  <c:v>68.8046875</c:v>
                </c:pt>
                <c:pt idx="31917">
                  <c:v>68.8046875</c:v>
                </c:pt>
                <c:pt idx="31918">
                  <c:v>68.8046875</c:v>
                </c:pt>
                <c:pt idx="31919">
                  <c:v>68.8046875</c:v>
                </c:pt>
                <c:pt idx="31920">
                  <c:v>68.8046875</c:v>
                </c:pt>
                <c:pt idx="31921">
                  <c:v>68.8046875</c:v>
                </c:pt>
                <c:pt idx="31922">
                  <c:v>68.85546875</c:v>
                </c:pt>
                <c:pt idx="31923">
                  <c:v>68.85546875</c:v>
                </c:pt>
                <c:pt idx="31924">
                  <c:v>68.85546875</c:v>
                </c:pt>
                <c:pt idx="31925">
                  <c:v>68.85546875</c:v>
                </c:pt>
                <c:pt idx="31926">
                  <c:v>68.85546875</c:v>
                </c:pt>
                <c:pt idx="31927">
                  <c:v>68.85546875</c:v>
                </c:pt>
                <c:pt idx="31928">
                  <c:v>68.85546875</c:v>
                </c:pt>
                <c:pt idx="31929">
                  <c:v>68.85546875</c:v>
                </c:pt>
                <c:pt idx="31930">
                  <c:v>68.85546875</c:v>
                </c:pt>
                <c:pt idx="31931">
                  <c:v>68.85546875</c:v>
                </c:pt>
                <c:pt idx="31932">
                  <c:v>68.85546875</c:v>
                </c:pt>
                <c:pt idx="31933">
                  <c:v>68.85546875</c:v>
                </c:pt>
                <c:pt idx="31934">
                  <c:v>68.85546875</c:v>
                </c:pt>
                <c:pt idx="31935">
                  <c:v>68.86328125</c:v>
                </c:pt>
                <c:pt idx="31936">
                  <c:v>68.86328125</c:v>
                </c:pt>
                <c:pt idx="31937">
                  <c:v>68.86328125</c:v>
                </c:pt>
                <c:pt idx="31938">
                  <c:v>68.86328125</c:v>
                </c:pt>
                <c:pt idx="31939">
                  <c:v>68.86328125</c:v>
                </c:pt>
                <c:pt idx="31940">
                  <c:v>68.86328125</c:v>
                </c:pt>
                <c:pt idx="31941">
                  <c:v>68.86328125</c:v>
                </c:pt>
                <c:pt idx="31942">
                  <c:v>68.86328125</c:v>
                </c:pt>
                <c:pt idx="31943">
                  <c:v>68.86328125</c:v>
                </c:pt>
                <c:pt idx="31944">
                  <c:v>68.86328125</c:v>
                </c:pt>
                <c:pt idx="31945">
                  <c:v>69.23828125</c:v>
                </c:pt>
                <c:pt idx="31946">
                  <c:v>69.23828125</c:v>
                </c:pt>
                <c:pt idx="31947">
                  <c:v>69.23828125</c:v>
                </c:pt>
                <c:pt idx="31948">
                  <c:v>69.23828125</c:v>
                </c:pt>
                <c:pt idx="31949">
                  <c:v>69.23828125</c:v>
                </c:pt>
                <c:pt idx="31950">
                  <c:v>69.23828125</c:v>
                </c:pt>
                <c:pt idx="31951">
                  <c:v>69.23828125</c:v>
                </c:pt>
                <c:pt idx="31952">
                  <c:v>69.23828125</c:v>
                </c:pt>
                <c:pt idx="31953">
                  <c:v>69.23828125</c:v>
                </c:pt>
                <c:pt idx="31954">
                  <c:v>69.23828125</c:v>
                </c:pt>
                <c:pt idx="31955">
                  <c:v>69.23828125</c:v>
                </c:pt>
                <c:pt idx="31956">
                  <c:v>69.23828125</c:v>
                </c:pt>
                <c:pt idx="31957">
                  <c:v>69.23828125</c:v>
                </c:pt>
                <c:pt idx="31958">
                  <c:v>69.23828125</c:v>
                </c:pt>
                <c:pt idx="31959">
                  <c:v>69.23828125</c:v>
                </c:pt>
                <c:pt idx="31960">
                  <c:v>69.23828125</c:v>
                </c:pt>
                <c:pt idx="31961">
                  <c:v>69.23828125</c:v>
                </c:pt>
                <c:pt idx="31962">
                  <c:v>69.23828125</c:v>
                </c:pt>
                <c:pt idx="31963">
                  <c:v>69.23828125</c:v>
                </c:pt>
                <c:pt idx="31964">
                  <c:v>69.23828125</c:v>
                </c:pt>
                <c:pt idx="31965">
                  <c:v>69.23828125</c:v>
                </c:pt>
                <c:pt idx="31966">
                  <c:v>69.23828125</c:v>
                </c:pt>
                <c:pt idx="31967">
                  <c:v>69.23828125</c:v>
                </c:pt>
                <c:pt idx="31968">
                  <c:v>69.23828125</c:v>
                </c:pt>
                <c:pt idx="31969">
                  <c:v>69.23828125</c:v>
                </c:pt>
                <c:pt idx="31970">
                  <c:v>69.30859375</c:v>
                </c:pt>
                <c:pt idx="31971">
                  <c:v>69.30859375</c:v>
                </c:pt>
                <c:pt idx="31972">
                  <c:v>69.30859375</c:v>
                </c:pt>
                <c:pt idx="31973">
                  <c:v>69.30859375</c:v>
                </c:pt>
                <c:pt idx="31974">
                  <c:v>69.30859375</c:v>
                </c:pt>
                <c:pt idx="31975">
                  <c:v>69.30859375</c:v>
                </c:pt>
                <c:pt idx="31976">
                  <c:v>69.37109375</c:v>
                </c:pt>
                <c:pt idx="31977">
                  <c:v>69.37109375</c:v>
                </c:pt>
                <c:pt idx="31978">
                  <c:v>69.37109375</c:v>
                </c:pt>
                <c:pt idx="31979">
                  <c:v>69.37109375</c:v>
                </c:pt>
                <c:pt idx="31980">
                  <c:v>69.37109375</c:v>
                </c:pt>
                <c:pt idx="31981">
                  <c:v>69.37109375</c:v>
                </c:pt>
                <c:pt idx="31982">
                  <c:v>69.41015625</c:v>
                </c:pt>
                <c:pt idx="31983">
                  <c:v>69.41015625</c:v>
                </c:pt>
                <c:pt idx="31984">
                  <c:v>69.41015625</c:v>
                </c:pt>
                <c:pt idx="31985">
                  <c:v>69.41015625</c:v>
                </c:pt>
                <c:pt idx="31986">
                  <c:v>69.41015625</c:v>
                </c:pt>
                <c:pt idx="31987">
                  <c:v>69.41015625</c:v>
                </c:pt>
                <c:pt idx="31988">
                  <c:v>69.41015625</c:v>
                </c:pt>
                <c:pt idx="31989">
                  <c:v>69.41015625</c:v>
                </c:pt>
                <c:pt idx="31990">
                  <c:v>69.5859375</c:v>
                </c:pt>
                <c:pt idx="31991">
                  <c:v>69.5859375</c:v>
                </c:pt>
                <c:pt idx="31992">
                  <c:v>69.5859375</c:v>
                </c:pt>
                <c:pt idx="31993">
                  <c:v>69.8046875</c:v>
                </c:pt>
                <c:pt idx="31994">
                  <c:v>69.8046875</c:v>
                </c:pt>
                <c:pt idx="31995">
                  <c:v>69.8046875</c:v>
                </c:pt>
                <c:pt idx="31996">
                  <c:v>69.8046875</c:v>
                </c:pt>
                <c:pt idx="31997">
                  <c:v>69.8046875</c:v>
                </c:pt>
                <c:pt idx="31998">
                  <c:v>69.8046875</c:v>
                </c:pt>
                <c:pt idx="31999">
                  <c:v>69.8046875</c:v>
                </c:pt>
                <c:pt idx="32000">
                  <c:v>69.8046875</c:v>
                </c:pt>
                <c:pt idx="32001">
                  <c:v>69.8046875</c:v>
                </c:pt>
                <c:pt idx="32002">
                  <c:v>69.85546875</c:v>
                </c:pt>
                <c:pt idx="32003">
                  <c:v>69.85546875</c:v>
                </c:pt>
                <c:pt idx="32004">
                  <c:v>69.85546875</c:v>
                </c:pt>
                <c:pt idx="32005">
                  <c:v>69.85546875</c:v>
                </c:pt>
                <c:pt idx="32006">
                  <c:v>69.85546875</c:v>
                </c:pt>
                <c:pt idx="32007">
                  <c:v>69.85546875</c:v>
                </c:pt>
                <c:pt idx="32008">
                  <c:v>69.85546875</c:v>
                </c:pt>
                <c:pt idx="32009">
                  <c:v>69.85546875</c:v>
                </c:pt>
                <c:pt idx="32010">
                  <c:v>69.85546875</c:v>
                </c:pt>
                <c:pt idx="32011">
                  <c:v>69.86328125</c:v>
                </c:pt>
                <c:pt idx="32012">
                  <c:v>69.86328125</c:v>
                </c:pt>
                <c:pt idx="32013">
                  <c:v>69.86328125</c:v>
                </c:pt>
                <c:pt idx="32014">
                  <c:v>69.86328125</c:v>
                </c:pt>
                <c:pt idx="32015">
                  <c:v>69.86328125</c:v>
                </c:pt>
                <c:pt idx="32016">
                  <c:v>69.86328125</c:v>
                </c:pt>
                <c:pt idx="32017">
                  <c:v>69.86328125</c:v>
                </c:pt>
                <c:pt idx="32018">
                  <c:v>69.86328125</c:v>
                </c:pt>
                <c:pt idx="32019">
                  <c:v>69.86328125</c:v>
                </c:pt>
                <c:pt idx="32020">
                  <c:v>70.23828125</c:v>
                </c:pt>
                <c:pt idx="32021">
                  <c:v>70.23828125</c:v>
                </c:pt>
                <c:pt idx="32022">
                  <c:v>70.30859375</c:v>
                </c:pt>
                <c:pt idx="32023">
                  <c:v>70.30859375</c:v>
                </c:pt>
                <c:pt idx="32024">
                  <c:v>70.30859375</c:v>
                </c:pt>
                <c:pt idx="32025">
                  <c:v>70.30859375</c:v>
                </c:pt>
                <c:pt idx="32026">
                  <c:v>70.30859375</c:v>
                </c:pt>
                <c:pt idx="32027">
                  <c:v>70.30859375</c:v>
                </c:pt>
                <c:pt idx="32028">
                  <c:v>70.30859375</c:v>
                </c:pt>
                <c:pt idx="32029">
                  <c:v>70.30859375</c:v>
                </c:pt>
                <c:pt idx="32030">
                  <c:v>70.30859375</c:v>
                </c:pt>
                <c:pt idx="32031">
                  <c:v>70.30859375</c:v>
                </c:pt>
                <c:pt idx="32032">
                  <c:v>70.37109375</c:v>
                </c:pt>
                <c:pt idx="32033">
                  <c:v>70.37109375</c:v>
                </c:pt>
                <c:pt idx="32034">
                  <c:v>70.37109375</c:v>
                </c:pt>
                <c:pt idx="32035">
                  <c:v>70.37109375</c:v>
                </c:pt>
                <c:pt idx="32036">
                  <c:v>70.37109375</c:v>
                </c:pt>
                <c:pt idx="32037">
                  <c:v>70.37109375</c:v>
                </c:pt>
                <c:pt idx="32038">
                  <c:v>70.37109375</c:v>
                </c:pt>
                <c:pt idx="32039">
                  <c:v>70.37109375</c:v>
                </c:pt>
                <c:pt idx="32040">
                  <c:v>70.41015625</c:v>
                </c:pt>
                <c:pt idx="32041">
                  <c:v>70.41015625</c:v>
                </c:pt>
                <c:pt idx="32042">
                  <c:v>70.41015625</c:v>
                </c:pt>
                <c:pt idx="32043">
                  <c:v>70.41015625</c:v>
                </c:pt>
                <c:pt idx="32044">
                  <c:v>70.41015625</c:v>
                </c:pt>
                <c:pt idx="32045">
                  <c:v>70.41015625</c:v>
                </c:pt>
                <c:pt idx="32046">
                  <c:v>70.41015625</c:v>
                </c:pt>
                <c:pt idx="32047">
                  <c:v>70.5859375</c:v>
                </c:pt>
                <c:pt idx="32048">
                  <c:v>70.5859375</c:v>
                </c:pt>
                <c:pt idx="32049">
                  <c:v>70.5859375</c:v>
                </c:pt>
                <c:pt idx="32050">
                  <c:v>70.5859375</c:v>
                </c:pt>
                <c:pt idx="32051">
                  <c:v>70.5859375</c:v>
                </c:pt>
                <c:pt idx="32052">
                  <c:v>70.5859375</c:v>
                </c:pt>
                <c:pt idx="32053">
                  <c:v>70.5859375</c:v>
                </c:pt>
                <c:pt idx="32054">
                  <c:v>70.5859375</c:v>
                </c:pt>
                <c:pt idx="32055">
                  <c:v>70.5859375</c:v>
                </c:pt>
                <c:pt idx="32056">
                  <c:v>70.5859375</c:v>
                </c:pt>
                <c:pt idx="32057">
                  <c:v>70.5859375</c:v>
                </c:pt>
                <c:pt idx="32058">
                  <c:v>70.5859375</c:v>
                </c:pt>
                <c:pt idx="32059">
                  <c:v>70.5859375</c:v>
                </c:pt>
                <c:pt idx="32060">
                  <c:v>70.5859375</c:v>
                </c:pt>
                <c:pt idx="32061">
                  <c:v>70.8046875</c:v>
                </c:pt>
                <c:pt idx="32062">
                  <c:v>70.8046875</c:v>
                </c:pt>
                <c:pt idx="32063">
                  <c:v>70.8046875</c:v>
                </c:pt>
                <c:pt idx="32064">
                  <c:v>70.8046875</c:v>
                </c:pt>
                <c:pt idx="32065">
                  <c:v>70.8046875</c:v>
                </c:pt>
                <c:pt idx="32066">
                  <c:v>70.8046875</c:v>
                </c:pt>
                <c:pt idx="32067">
                  <c:v>70.8046875</c:v>
                </c:pt>
                <c:pt idx="32068">
                  <c:v>70.8046875</c:v>
                </c:pt>
                <c:pt idx="32069">
                  <c:v>70.8046875</c:v>
                </c:pt>
                <c:pt idx="32070">
                  <c:v>70.8046875</c:v>
                </c:pt>
                <c:pt idx="32071">
                  <c:v>70.8046875</c:v>
                </c:pt>
                <c:pt idx="32072">
                  <c:v>70.85546875</c:v>
                </c:pt>
                <c:pt idx="32073">
                  <c:v>70.85546875</c:v>
                </c:pt>
                <c:pt idx="32074">
                  <c:v>70.85546875</c:v>
                </c:pt>
                <c:pt idx="32075">
                  <c:v>70.85546875</c:v>
                </c:pt>
                <c:pt idx="32076">
                  <c:v>70.85546875</c:v>
                </c:pt>
                <c:pt idx="32077">
                  <c:v>70.85546875</c:v>
                </c:pt>
                <c:pt idx="32078">
                  <c:v>70.86328125</c:v>
                </c:pt>
                <c:pt idx="32079">
                  <c:v>70.86328125</c:v>
                </c:pt>
                <c:pt idx="32080">
                  <c:v>70.86328125</c:v>
                </c:pt>
                <c:pt idx="32081">
                  <c:v>70.86328125</c:v>
                </c:pt>
                <c:pt idx="32082">
                  <c:v>70.86328125</c:v>
                </c:pt>
                <c:pt idx="32083">
                  <c:v>70.86328125</c:v>
                </c:pt>
                <c:pt idx="32084">
                  <c:v>70.86328125</c:v>
                </c:pt>
                <c:pt idx="32085">
                  <c:v>70.86328125</c:v>
                </c:pt>
                <c:pt idx="32086">
                  <c:v>70.86328125</c:v>
                </c:pt>
                <c:pt idx="32087">
                  <c:v>70.86328125</c:v>
                </c:pt>
                <c:pt idx="32088">
                  <c:v>70.86328125</c:v>
                </c:pt>
                <c:pt idx="32089">
                  <c:v>70.86328125</c:v>
                </c:pt>
                <c:pt idx="32090">
                  <c:v>71.23828125</c:v>
                </c:pt>
                <c:pt idx="32091">
                  <c:v>71.23828125</c:v>
                </c:pt>
                <c:pt idx="32092">
                  <c:v>71.23828125</c:v>
                </c:pt>
                <c:pt idx="32093">
                  <c:v>71.23828125</c:v>
                </c:pt>
                <c:pt idx="32094">
                  <c:v>71.23828125</c:v>
                </c:pt>
                <c:pt idx="32095">
                  <c:v>71.23828125</c:v>
                </c:pt>
                <c:pt idx="32096">
                  <c:v>71.23828125</c:v>
                </c:pt>
                <c:pt idx="32097">
                  <c:v>71.23828125</c:v>
                </c:pt>
                <c:pt idx="32098">
                  <c:v>71.30859375</c:v>
                </c:pt>
                <c:pt idx="32099">
                  <c:v>71.30859375</c:v>
                </c:pt>
                <c:pt idx="32100">
                  <c:v>71.30859375</c:v>
                </c:pt>
                <c:pt idx="32101">
                  <c:v>71.30859375</c:v>
                </c:pt>
                <c:pt idx="32102">
                  <c:v>71.37109375</c:v>
                </c:pt>
                <c:pt idx="32103">
                  <c:v>71.37109375</c:v>
                </c:pt>
                <c:pt idx="32104">
                  <c:v>71.37109375</c:v>
                </c:pt>
                <c:pt idx="32105">
                  <c:v>71.37109375</c:v>
                </c:pt>
                <c:pt idx="32106">
                  <c:v>71.37109375</c:v>
                </c:pt>
                <c:pt idx="32107">
                  <c:v>71.41015625</c:v>
                </c:pt>
                <c:pt idx="32108">
                  <c:v>71.41015625</c:v>
                </c:pt>
                <c:pt idx="32109">
                  <c:v>71.41015625</c:v>
                </c:pt>
                <c:pt idx="32110">
                  <c:v>71.41015625</c:v>
                </c:pt>
                <c:pt idx="32111">
                  <c:v>71.41015625</c:v>
                </c:pt>
                <c:pt idx="32112">
                  <c:v>71.41015625</c:v>
                </c:pt>
                <c:pt idx="32113">
                  <c:v>71.5859375</c:v>
                </c:pt>
                <c:pt idx="32114">
                  <c:v>71.5859375</c:v>
                </c:pt>
                <c:pt idx="32115">
                  <c:v>71.5859375</c:v>
                </c:pt>
                <c:pt idx="32116">
                  <c:v>71.5859375</c:v>
                </c:pt>
                <c:pt idx="32117">
                  <c:v>71.5859375</c:v>
                </c:pt>
                <c:pt idx="32118">
                  <c:v>71.5859375</c:v>
                </c:pt>
                <c:pt idx="32119">
                  <c:v>71.5859375</c:v>
                </c:pt>
                <c:pt idx="32120">
                  <c:v>71.5859375</c:v>
                </c:pt>
                <c:pt idx="32121">
                  <c:v>71.5859375</c:v>
                </c:pt>
                <c:pt idx="32122">
                  <c:v>71.8046875</c:v>
                </c:pt>
                <c:pt idx="32123">
                  <c:v>71.8046875</c:v>
                </c:pt>
                <c:pt idx="32124">
                  <c:v>71.8046875</c:v>
                </c:pt>
                <c:pt idx="32125">
                  <c:v>71.8046875</c:v>
                </c:pt>
                <c:pt idx="32126">
                  <c:v>71.8046875</c:v>
                </c:pt>
                <c:pt idx="32127">
                  <c:v>71.8046875</c:v>
                </c:pt>
                <c:pt idx="32128">
                  <c:v>71.8046875</c:v>
                </c:pt>
                <c:pt idx="32129">
                  <c:v>71.8046875</c:v>
                </c:pt>
                <c:pt idx="32130">
                  <c:v>71.8046875</c:v>
                </c:pt>
                <c:pt idx="32131">
                  <c:v>71.8046875</c:v>
                </c:pt>
                <c:pt idx="32132">
                  <c:v>71.8046875</c:v>
                </c:pt>
                <c:pt idx="32133">
                  <c:v>71.8046875</c:v>
                </c:pt>
                <c:pt idx="32134">
                  <c:v>71.85546875</c:v>
                </c:pt>
                <c:pt idx="32135">
                  <c:v>71.85546875</c:v>
                </c:pt>
                <c:pt idx="32136">
                  <c:v>71.85546875</c:v>
                </c:pt>
                <c:pt idx="32137">
                  <c:v>71.85546875</c:v>
                </c:pt>
                <c:pt idx="32138">
                  <c:v>71.85546875</c:v>
                </c:pt>
                <c:pt idx="32139">
                  <c:v>71.85546875</c:v>
                </c:pt>
                <c:pt idx="32140">
                  <c:v>71.85546875</c:v>
                </c:pt>
                <c:pt idx="32141">
                  <c:v>71.85546875</c:v>
                </c:pt>
                <c:pt idx="32142">
                  <c:v>71.85546875</c:v>
                </c:pt>
                <c:pt idx="32143">
                  <c:v>71.85546875</c:v>
                </c:pt>
                <c:pt idx="32144">
                  <c:v>71.85546875</c:v>
                </c:pt>
                <c:pt idx="32145">
                  <c:v>71.85546875</c:v>
                </c:pt>
                <c:pt idx="32146">
                  <c:v>71.86328125</c:v>
                </c:pt>
                <c:pt idx="32147">
                  <c:v>71.86328125</c:v>
                </c:pt>
                <c:pt idx="32148">
                  <c:v>71.86328125</c:v>
                </c:pt>
                <c:pt idx="32149">
                  <c:v>71.86328125</c:v>
                </c:pt>
                <c:pt idx="32150">
                  <c:v>71.86328125</c:v>
                </c:pt>
                <c:pt idx="32151">
                  <c:v>71.86328125</c:v>
                </c:pt>
                <c:pt idx="32152">
                  <c:v>71.86328125</c:v>
                </c:pt>
                <c:pt idx="32153">
                  <c:v>72.23828125</c:v>
                </c:pt>
                <c:pt idx="32154">
                  <c:v>72.23828125</c:v>
                </c:pt>
                <c:pt idx="32155">
                  <c:v>72.23828125</c:v>
                </c:pt>
                <c:pt idx="32156">
                  <c:v>72.23828125</c:v>
                </c:pt>
                <c:pt idx="32157">
                  <c:v>72.23828125</c:v>
                </c:pt>
                <c:pt idx="32158">
                  <c:v>72.23828125</c:v>
                </c:pt>
                <c:pt idx="32159">
                  <c:v>72.23828125</c:v>
                </c:pt>
                <c:pt idx="32160">
                  <c:v>72.30859375</c:v>
                </c:pt>
                <c:pt idx="32161">
                  <c:v>72.30859375</c:v>
                </c:pt>
                <c:pt idx="32162">
                  <c:v>72.30859375</c:v>
                </c:pt>
                <c:pt idx="32163">
                  <c:v>72.30859375</c:v>
                </c:pt>
                <c:pt idx="32164">
                  <c:v>72.30859375</c:v>
                </c:pt>
                <c:pt idx="32165">
                  <c:v>72.30859375</c:v>
                </c:pt>
                <c:pt idx="32166">
                  <c:v>72.30859375</c:v>
                </c:pt>
                <c:pt idx="32167">
                  <c:v>72.30859375</c:v>
                </c:pt>
                <c:pt idx="32168">
                  <c:v>72.30859375</c:v>
                </c:pt>
                <c:pt idx="32169">
                  <c:v>72.30859375</c:v>
                </c:pt>
                <c:pt idx="32170">
                  <c:v>72.30859375</c:v>
                </c:pt>
                <c:pt idx="32171">
                  <c:v>72.37109375</c:v>
                </c:pt>
                <c:pt idx="32172">
                  <c:v>72.37109375</c:v>
                </c:pt>
                <c:pt idx="32173">
                  <c:v>72.37109375</c:v>
                </c:pt>
                <c:pt idx="32174">
                  <c:v>72.41015625</c:v>
                </c:pt>
                <c:pt idx="32175">
                  <c:v>72.41015625</c:v>
                </c:pt>
                <c:pt idx="32176">
                  <c:v>72.41015625</c:v>
                </c:pt>
                <c:pt idx="32177">
                  <c:v>72.41015625</c:v>
                </c:pt>
                <c:pt idx="32178">
                  <c:v>72.41015625</c:v>
                </c:pt>
                <c:pt idx="32179">
                  <c:v>72.41015625</c:v>
                </c:pt>
                <c:pt idx="32180">
                  <c:v>72.41015625</c:v>
                </c:pt>
                <c:pt idx="32181">
                  <c:v>72.41015625</c:v>
                </c:pt>
                <c:pt idx="32182">
                  <c:v>72.41015625</c:v>
                </c:pt>
                <c:pt idx="32183">
                  <c:v>72.41015625</c:v>
                </c:pt>
                <c:pt idx="32184">
                  <c:v>72.41015625</c:v>
                </c:pt>
                <c:pt idx="32185">
                  <c:v>72.41015625</c:v>
                </c:pt>
                <c:pt idx="32186">
                  <c:v>72.41015625</c:v>
                </c:pt>
                <c:pt idx="32187">
                  <c:v>72.41015625</c:v>
                </c:pt>
                <c:pt idx="32188">
                  <c:v>72.41015625</c:v>
                </c:pt>
                <c:pt idx="32189">
                  <c:v>72.41015625</c:v>
                </c:pt>
                <c:pt idx="32190">
                  <c:v>72.41015625</c:v>
                </c:pt>
                <c:pt idx="32191">
                  <c:v>72.5859375</c:v>
                </c:pt>
                <c:pt idx="32192">
                  <c:v>72.5859375</c:v>
                </c:pt>
                <c:pt idx="32193">
                  <c:v>72.5859375</c:v>
                </c:pt>
                <c:pt idx="32194">
                  <c:v>72.5859375</c:v>
                </c:pt>
                <c:pt idx="32195">
                  <c:v>72.5859375</c:v>
                </c:pt>
                <c:pt idx="32196">
                  <c:v>72.5859375</c:v>
                </c:pt>
                <c:pt idx="32197">
                  <c:v>72.5859375</c:v>
                </c:pt>
                <c:pt idx="32198">
                  <c:v>72.5859375</c:v>
                </c:pt>
                <c:pt idx="32199">
                  <c:v>72.5859375</c:v>
                </c:pt>
                <c:pt idx="32200">
                  <c:v>72.5859375</c:v>
                </c:pt>
                <c:pt idx="32201">
                  <c:v>72.5859375</c:v>
                </c:pt>
                <c:pt idx="32202">
                  <c:v>72.8046875</c:v>
                </c:pt>
                <c:pt idx="32203">
                  <c:v>72.8046875</c:v>
                </c:pt>
                <c:pt idx="32204">
                  <c:v>72.8046875</c:v>
                </c:pt>
                <c:pt idx="32205">
                  <c:v>72.8046875</c:v>
                </c:pt>
                <c:pt idx="32206">
                  <c:v>72.8046875</c:v>
                </c:pt>
                <c:pt idx="32207">
                  <c:v>72.8046875</c:v>
                </c:pt>
                <c:pt idx="32208">
                  <c:v>72.8046875</c:v>
                </c:pt>
                <c:pt idx="32209">
                  <c:v>72.8046875</c:v>
                </c:pt>
                <c:pt idx="32210">
                  <c:v>72.8046875</c:v>
                </c:pt>
                <c:pt idx="32211">
                  <c:v>72.8046875</c:v>
                </c:pt>
                <c:pt idx="32212">
                  <c:v>72.8046875</c:v>
                </c:pt>
                <c:pt idx="32213">
                  <c:v>72.8046875</c:v>
                </c:pt>
                <c:pt idx="32214">
                  <c:v>72.85546875</c:v>
                </c:pt>
                <c:pt idx="32215">
                  <c:v>72.85546875</c:v>
                </c:pt>
                <c:pt idx="32216">
                  <c:v>72.85546875</c:v>
                </c:pt>
                <c:pt idx="32217">
                  <c:v>72.85546875</c:v>
                </c:pt>
                <c:pt idx="32218">
                  <c:v>72.85546875</c:v>
                </c:pt>
                <c:pt idx="32219">
                  <c:v>72.85546875</c:v>
                </c:pt>
                <c:pt idx="32220">
                  <c:v>72.85546875</c:v>
                </c:pt>
                <c:pt idx="32221">
                  <c:v>72.85546875</c:v>
                </c:pt>
                <c:pt idx="32222">
                  <c:v>72.85546875</c:v>
                </c:pt>
                <c:pt idx="32223">
                  <c:v>72.86328125</c:v>
                </c:pt>
                <c:pt idx="32224">
                  <c:v>72.86328125</c:v>
                </c:pt>
                <c:pt idx="32225">
                  <c:v>72.86328125</c:v>
                </c:pt>
                <c:pt idx="32226">
                  <c:v>72.86328125</c:v>
                </c:pt>
                <c:pt idx="32227">
                  <c:v>72.86328125</c:v>
                </c:pt>
                <c:pt idx="32228">
                  <c:v>72.86328125</c:v>
                </c:pt>
                <c:pt idx="32229">
                  <c:v>72.86328125</c:v>
                </c:pt>
                <c:pt idx="32230">
                  <c:v>72.86328125</c:v>
                </c:pt>
                <c:pt idx="32231">
                  <c:v>72.86328125</c:v>
                </c:pt>
                <c:pt idx="32232">
                  <c:v>72.86328125</c:v>
                </c:pt>
                <c:pt idx="32233">
                  <c:v>72.86328125</c:v>
                </c:pt>
                <c:pt idx="32234">
                  <c:v>72.86328125</c:v>
                </c:pt>
                <c:pt idx="32235">
                  <c:v>72.86328125</c:v>
                </c:pt>
                <c:pt idx="32236">
                  <c:v>72.86328125</c:v>
                </c:pt>
                <c:pt idx="32237">
                  <c:v>72.86328125</c:v>
                </c:pt>
                <c:pt idx="32238">
                  <c:v>73.23828125</c:v>
                </c:pt>
                <c:pt idx="32239">
                  <c:v>73.23828125</c:v>
                </c:pt>
                <c:pt idx="32240">
                  <c:v>73.23828125</c:v>
                </c:pt>
                <c:pt idx="32241">
                  <c:v>73.23828125</c:v>
                </c:pt>
                <c:pt idx="32242">
                  <c:v>73.23828125</c:v>
                </c:pt>
                <c:pt idx="32243">
                  <c:v>73.23828125</c:v>
                </c:pt>
                <c:pt idx="32244">
                  <c:v>73.23828125</c:v>
                </c:pt>
                <c:pt idx="32245">
                  <c:v>73.23828125</c:v>
                </c:pt>
                <c:pt idx="32246">
                  <c:v>73.23828125</c:v>
                </c:pt>
                <c:pt idx="32247">
                  <c:v>73.23828125</c:v>
                </c:pt>
                <c:pt idx="32248">
                  <c:v>73.23828125</c:v>
                </c:pt>
                <c:pt idx="32249">
                  <c:v>73.23828125</c:v>
                </c:pt>
                <c:pt idx="32250">
                  <c:v>73.30859375</c:v>
                </c:pt>
                <c:pt idx="32251">
                  <c:v>73.30859375</c:v>
                </c:pt>
                <c:pt idx="32252">
                  <c:v>73.37109375</c:v>
                </c:pt>
                <c:pt idx="32253">
                  <c:v>73.37109375</c:v>
                </c:pt>
                <c:pt idx="32254">
                  <c:v>73.37109375</c:v>
                </c:pt>
                <c:pt idx="32255">
                  <c:v>73.37109375</c:v>
                </c:pt>
                <c:pt idx="32256">
                  <c:v>73.41015625</c:v>
                </c:pt>
                <c:pt idx="32257">
                  <c:v>73.41015625</c:v>
                </c:pt>
                <c:pt idx="32258">
                  <c:v>73.41015625</c:v>
                </c:pt>
                <c:pt idx="32259">
                  <c:v>73.41015625</c:v>
                </c:pt>
                <c:pt idx="32260">
                  <c:v>73.41015625</c:v>
                </c:pt>
                <c:pt idx="32261">
                  <c:v>73.41015625</c:v>
                </c:pt>
                <c:pt idx="32262">
                  <c:v>73.41015625</c:v>
                </c:pt>
                <c:pt idx="32263">
                  <c:v>73.41015625</c:v>
                </c:pt>
                <c:pt idx="32264">
                  <c:v>73.41015625</c:v>
                </c:pt>
                <c:pt idx="32265">
                  <c:v>73.41015625</c:v>
                </c:pt>
                <c:pt idx="32266">
                  <c:v>73.41015625</c:v>
                </c:pt>
                <c:pt idx="32267">
                  <c:v>73.41015625</c:v>
                </c:pt>
                <c:pt idx="32268">
                  <c:v>73.41015625</c:v>
                </c:pt>
                <c:pt idx="32269">
                  <c:v>73.41015625</c:v>
                </c:pt>
                <c:pt idx="32270">
                  <c:v>73.41015625</c:v>
                </c:pt>
                <c:pt idx="32271">
                  <c:v>73.41015625</c:v>
                </c:pt>
                <c:pt idx="32272">
                  <c:v>73.41015625</c:v>
                </c:pt>
                <c:pt idx="32273">
                  <c:v>73.41015625</c:v>
                </c:pt>
                <c:pt idx="32274">
                  <c:v>73.41015625</c:v>
                </c:pt>
                <c:pt idx="32275">
                  <c:v>73.5859375</c:v>
                </c:pt>
                <c:pt idx="32276">
                  <c:v>73.5859375</c:v>
                </c:pt>
                <c:pt idx="32277">
                  <c:v>73.5859375</c:v>
                </c:pt>
                <c:pt idx="32278">
                  <c:v>73.5859375</c:v>
                </c:pt>
                <c:pt idx="32279">
                  <c:v>73.5859375</c:v>
                </c:pt>
                <c:pt idx="32280">
                  <c:v>73.5859375</c:v>
                </c:pt>
                <c:pt idx="32281">
                  <c:v>73.5859375</c:v>
                </c:pt>
                <c:pt idx="32282">
                  <c:v>73.5859375</c:v>
                </c:pt>
                <c:pt idx="32283">
                  <c:v>73.5859375</c:v>
                </c:pt>
                <c:pt idx="32284">
                  <c:v>73.5859375</c:v>
                </c:pt>
                <c:pt idx="32285">
                  <c:v>73.5859375</c:v>
                </c:pt>
                <c:pt idx="32286">
                  <c:v>73.8046875</c:v>
                </c:pt>
                <c:pt idx="32287">
                  <c:v>73.8046875</c:v>
                </c:pt>
                <c:pt idx="32288">
                  <c:v>73.8046875</c:v>
                </c:pt>
                <c:pt idx="32289">
                  <c:v>73.8046875</c:v>
                </c:pt>
                <c:pt idx="32290">
                  <c:v>73.8046875</c:v>
                </c:pt>
                <c:pt idx="32291">
                  <c:v>73.8046875</c:v>
                </c:pt>
                <c:pt idx="32292">
                  <c:v>73.8046875</c:v>
                </c:pt>
                <c:pt idx="32293">
                  <c:v>73.8046875</c:v>
                </c:pt>
                <c:pt idx="32294">
                  <c:v>73.85546875</c:v>
                </c:pt>
                <c:pt idx="32295">
                  <c:v>73.85546875</c:v>
                </c:pt>
                <c:pt idx="32296">
                  <c:v>73.85546875</c:v>
                </c:pt>
                <c:pt idx="32297">
                  <c:v>73.86328125</c:v>
                </c:pt>
                <c:pt idx="32298">
                  <c:v>73.86328125</c:v>
                </c:pt>
                <c:pt idx="32299">
                  <c:v>73.86328125</c:v>
                </c:pt>
                <c:pt idx="32300">
                  <c:v>73.86328125</c:v>
                </c:pt>
                <c:pt idx="32301">
                  <c:v>73.86328125</c:v>
                </c:pt>
                <c:pt idx="32302">
                  <c:v>73.86328125</c:v>
                </c:pt>
                <c:pt idx="32303">
                  <c:v>73.86328125</c:v>
                </c:pt>
                <c:pt idx="32304">
                  <c:v>73.86328125</c:v>
                </c:pt>
                <c:pt idx="32305">
                  <c:v>73.86328125</c:v>
                </c:pt>
                <c:pt idx="32306">
                  <c:v>73.86328125</c:v>
                </c:pt>
                <c:pt idx="32307">
                  <c:v>73.86328125</c:v>
                </c:pt>
                <c:pt idx="32308">
                  <c:v>73.86328125</c:v>
                </c:pt>
                <c:pt idx="32309">
                  <c:v>74.23828125</c:v>
                </c:pt>
                <c:pt idx="32310">
                  <c:v>74.23828125</c:v>
                </c:pt>
                <c:pt idx="32311">
                  <c:v>74.23828125</c:v>
                </c:pt>
                <c:pt idx="32312">
                  <c:v>74.23828125</c:v>
                </c:pt>
                <c:pt idx="32313">
                  <c:v>74.23828125</c:v>
                </c:pt>
                <c:pt idx="32314">
                  <c:v>74.30859375</c:v>
                </c:pt>
                <c:pt idx="32315">
                  <c:v>74.30859375</c:v>
                </c:pt>
                <c:pt idx="32316">
                  <c:v>74.30859375</c:v>
                </c:pt>
                <c:pt idx="32317">
                  <c:v>74.30859375</c:v>
                </c:pt>
                <c:pt idx="32318">
                  <c:v>74.37109375</c:v>
                </c:pt>
                <c:pt idx="32319">
                  <c:v>74.37109375</c:v>
                </c:pt>
                <c:pt idx="32320">
                  <c:v>74.37109375</c:v>
                </c:pt>
                <c:pt idx="32321">
                  <c:v>74.37109375</c:v>
                </c:pt>
                <c:pt idx="32322">
                  <c:v>74.37109375</c:v>
                </c:pt>
                <c:pt idx="32323">
                  <c:v>74.37109375</c:v>
                </c:pt>
                <c:pt idx="32324">
                  <c:v>74.37109375</c:v>
                </c:pt>
                <c:pt idx="32325">
                  <c:v>74.37109375</c:v>
                </c:pt>
                <c:pt idx="32326">
                  <c:v>74.41015625</c:v>
                </c:pt>
                <c:pt idx="32327">
                  <c:v>74.41015625</c:v>
                </c:pt>
                <c:pt idx="32328">
                  <c:v>74.41015625</c:v>
                </c:pt>
                <c:pt idx="32329">
                  <c:v>74.41015625</c:v>
                </c:pt>
                <c:pt idx="32330">
                  <c:v>74.41015625</c:v>
                </c:pt>
                <c:pt idx="32331">
                  <c:v>74.41015625</c:v>
                </c:pt>
                <c:pt idx="32332">
                  <c:v>74.41015625</c:v>
                </c:pt>
                <c:pt idx="32333">
                  <c:v>74.41015625</c:v>
                </c:pt>
                <c:pt idx="32334">
                  <c:v>74.41015625</c:v>
                </c:pt>
                <c:pt idx="32335">
                  <c:v>74.41015625</c:v>
                </c:pt>
                <c:pt idx="32336">
                  <c:v>74.41015625</c:v>
                </c:pt>
                <c:pt idx="32337">
                  <c:v>74.41015625</c:v>
                </c:pt>
                <c:pt idx="32338">
                  <c:v>74.41015625</c:v>
                </c:pt>
                <c:pt idx="32339">
                  <c:v>74.41015625</c:v>
                </c:pt>
                <c:pt idx="32340">
                  <c:v>74.41015625</c:v>
                </c:pt>
                <c:pt idx="32341">
                  <c:v>74.41015625</c:v>
                </c:pt>
                <c:pt idx="32342">
                  <c:v>74.41015625</c:v>
                </c:pt>
                <c:pt idx="32343">
                  <c:v>74.41015625</c:v>
                </c:pt>
                <c:pt idx="32344">
                  <c:v>74.5859375</c:v>
                </c:pt>
                <c:pt idx="32345">
                  <c:v>74.5859375</c:v>
                </c:pt>
                <c:pt idx="32346">
                  <c:v>74.5859375</c:v>
                </c:pt>
                <c:pt idx="32347">
                  <c:v>74.5859375</c:v>
                </c:pt>
                <c:pt idx="32348">
                  <c:v>74.8046875</c:v>
                </c:pt>
                <c:pt idx="32349">
                  <c:v>74.8046875</c:v>
                </c:pt>
                <c:pt idx="32350">
                  <c:v>74.8046875</c:v>
                </c:pt>
                <c:pt idx="32351">
                  <c:v>74.8046875</c:v>
                </c:pt>
                <c:pt idx="32352">
                  <c:v>74.8046875</c:v>
                </c:pt>
                <c:pt idx="32353">
                  <c:v>74.8046875</c:v>
                </c:pt>
                <c:pt idx="32354">
                  <c:v>74.8046875</c:v>
                </c:pt>
                <c:pt idx="32355">
                  <c:v>74.8046875</c:v>
                </c:pt>
                <c:pt idx="32356">
                  <c:v>74.8046875</c:v>
                </c:pt>
                <c:pt idx="32357">
                  <c:v>74.8046875</c:v>
                </c:pt>
                <c:pt idx="32358">
                  <c:v>74.85546875</c:v>
                </c:pt>
                <c:pt idx="32359">
                  <c:v>74.85546875</c:v>
                </c:pt>
                <c:pt idx="32360">
                  <c:v>74.85546875</c:v>
                </c:pt>
                <c:pt idx="32361">
                  <c:v>74.85546875</c:v>
                </c:pt>
                <c:pt idx="32362">
                  <c:v>74.85546875</c:v>
                </c:pt>
                <c:pt idx="32363">
                  <c:v>74.85546875</c:v>
                </c:pt>
                <c:pt idx="32364">
                  <c:v>74.85546875</c:v>
                </c:pt>
                <c:pt idx="32365">
                  <c:v>74.85546875</c:v>
                </c:pt>
                <c:pt idx="32366">
                  <c:v>74.85546875</c:v>
                </c:pt>
                <c:pt idx="32367">
                  <c:v>74.85546875</c:v>
                </c:pt>
                <c:pt idx="32368">
                  <c:v>74.85546875</c:v>
                </c:pt>
                <c:pt idx="32369">
                  <c:v>74.85546875</c:v>
                </c:pt>
                <c:pt idx="32370">
                  <c:v>74.85546875</c:v>
                </c:pt>
                <c:pt idx="32371">
                  <c:v>74.86328125</c:v>
                </c:pt>
                <c:pt idx="32372">
                  <c:v>74.86328125</c:v>
                </c:pt>
                <c:pt idx="32373">
                  <c:v>74.86328125</c:v>
                </c:pt>
                <c:pt idx="32374">
                  <c:v>74.86328125</c:v>
                </c:pt>
                <c:pt idx="32375">
                  <c:v>74.86328125</c:v>
                </c:pt>
                <c:pt idx="32376">
                  <c:v>74.86328125</c:v>
                </c:pt>
                <c:pt idx="32377">
                  <c:v>74.86328125</c:v>
                </c:pt>
                <c:pt idx="32378">
                  <c:v>74.86328125</c:v>
                </c:pt>
                <c:pt idx="32379">
                  <c:v>74.86328125</c:v>
                </c:pt>
                <c:pt idx="32380">
                  <c:v>75.23828125</c:v>
                </c:pt>
                <c:pt idx="32381">
                  <c:v>75.23828125</c:v>
                </c:pt>
                <c:pt idx="32382">
                  <c:v>75.23828125</c:v>
                </c:pt>
                <c:pt idx="32383">
                  <c:v>75.23828125</c:v>
                </c:pt>
                <c:pt idx="32384">
                  <c:v>75.23828125</c:v>
                </c:pt>
                <c:pt idx="32385">
                  <c:v>75.23828125</c:v>
                </c:pt>
                <c:pt idx="32386">
                  <c:v>75.30859375</c:v>
                </c:pt>
                <c:pt idx="32387">
                  <c:v>75.30859375</c:v>
                </c:pt>
                <c:pt idx="32388">
                  <c:v>75.30859375</c:v>
                </c:pt>
                <c:pt idx="32389">
                  <c:v>75.30859375</c:v>
                </c:pt>
                <c:pt idx="32390">
                  <c:v>75.30859375</c:v>
                </c:pt>
                <c:pt idx="32391">
                  <c:v>75.30859375</c:v>
                </c:pt>
                <c:pt idx="32392">
                  <c:v>75.30859375</c:v>
                </c:pt>
                <c:pt idx="32393">
                  <c:v>75.30859375</c:v>
                </c:pt>
                <c:pt idx="32394">
                  <c:v>75.30859375</c:v>
                </c:pt>
                <c:pt idx="32395">
                  <c:v>75.37109375</c:v>
                </c:pt>
                <c:pt idx="32396">
                  <c:v>75.37109375</c:v>
                </c:pt>
                <c:pt idx="32397">
                  <c:v>75.37109375</c:v>
                </c:pt>
                <c:pt idx="32398">
                  <c:v>75.37109375</c:v>
                </c:pt>
                <c:pt idx="32399">
                  <c:v>75.37109375</c:v>
                </c:pt>
                <c:pt idx="32400">
                  <c:v>75.37109375</c:v>
                </c:pt>
                <c:pt idx="32401">
                  <c:v>75.37109375</c:v>
                </c:pt>
                <c:pt idx="32402">
                  <c:v>75.37109375</c:v>
                </c:pt>
                <c:pt idx="32403">
                  <c:v>75.37109375</c:v>
                </c:pt>
                <c:pt idx="32404">
                  <c:v>75.37109375</c:v>
                </c:pt>
                <c:pt idx="32405">
                  <c:v>75.37109375</c:v>
                </c:pt>
                <c:pt idx="32406">
                  <c:v>75.37109375</c:v>
                </c:pt>
                <c:pt idx="32407">
                  <c:v>75.37109375</c:v>
                </c:pt>
                <c:pt idx="32408">
                  <c:v>75.37109375</c:v>
                </c:pt>
                <c:pt idx="32409">
                  <c:v>75.41015625</c:v>
                </c:pt>
                <c:pt idx="32410">
                  <c:v>75.41015625</c:v>
                </c:pt>
                <c:pt idx="32411">
                  <c:v>75.41015625</c:v>
                </c:pt>
                <c:pt idx="32412">
                  <c:v>75.41015625</c:v>
                </c:pt>
                <c:pt idx="32413">
                  <c:v>75.41015625</c:v>
                </c:pt>
                <c:pt idx="32414">
                  <c:v>75.41015625</c:v>
                </c:pt>
                <c:pt idx="32415">
                  <c:v>75.41015625</c:v>
                </c:pt>
                <c:pt idx="32416">
                  <c:v>75.41015625</c:v>
                </c:pt>
                <c:pt idx="32417">
                  <c:v>75.41015625</c:v>
                </c:pt>
                <c:pt idx="32418">
                  <c:v>75.41015625</c:v>
                </c:pt>
                <c:pt idx="32419">
                  <c:v>75.5859375</c:v>
                </c:pt>
                <c:pt idx="32420">
                  <c:v>75.5859375</c:v>
                </c:pt>
                <c:pt idx="32421">
                  <c:v>75.5859375</c:v>
                </c:pt>
                <c:pt idx="32422">
                  <c:v>75.5859375</c:v>
                </c:pt>
                <c:pt idx="32423">
                  <c:v>75.5859375</c:v>
                </c:pt>
                <c:pt idx="32424">
                  <c:v>75.5859375</c:v>
                </c:pt>
                <c:pt idx="32425">
                  <c:v>75.5859375</c:v>
                </c:pt>
                <c:pt idx="32426">
                  <c:v>75.5859375</c:v>
                </c:pt>
                <c:pt idx="32427">
                  <c:v>75.5859375</c:v>
                </c:pt>
                <c:pt idx="32428">
                  <c:v>75.5859375</c:v>
                </c:pt>
                <c:pt idx="32429">
                  <c:v>75.5859375</c:v>
                </c:pt>
                <c:pt idx="32430">
                  <c:v>75.8046875</c:v>
                </c:pt>
                <c:pt idx="32431">
                  <c:v>75.8046875</c:v>
                </c:pt>
                <c:pt idx="32432">
                  <c:v>75.8046875</c:v>
                </c:pt>
                <c:pt idx="32433">
                  <c:v>75.8046875</c:v>
                </c:pt>
                <c:pt idx="32434">
                  <c:v>75.8046875</c:v>
                </c:pt>
                <c:pt idx="32435">
                  <c:v>75.8046875</c:v>
                </c:pt>
                <c:pt idx="32436">
                  <c:v>75.8046875</c:v>
                </c:pt>
                <c:pt idx="32437">
                  <c:v>75.8046875</c:v>
                </c:pt>
                <c:pt idx="32438">
                  <c:v>75.8046875</c:v>
                </c:pt>
                <c:pt idx="32439">
                  <c:v>75.8046875</c:v>
                </c:pt>
                <c:pt idx="32440">
                  <c:v>75.85546875</c:v>
                </c:pt>
                <c:pt idx="32441">
                  <c:v>75.85546875</c:v>
                </c:pt>
                <c:pt idx="32442">
                  <c:v>75.85546875</c:v>
                </c:pt>
                <c:pt idx="32443">
                  <c:v>75.85546875</c:v>
                </c:pt>
                <c:pt idx="32444">
                  <c:v>75.85546875</c:v>
                </c:pt>
                <c:pt idx="32445">
                  <c:v>75.85546875</c:v>
                </c:pt>
                <c:pt idx="32446">
                  <c:v>75.86328125</c:v>
                </c:pt>
                <c:pt idx="32447">
                  <c:v>75.86328125</c:v>
                </c:pt>
                <c:pt idx="32448">
                  <c:v>75.86328125</c:v>
                </c:pt>
                <c:pt idx="32449">
                  <c:v>75.86328125</c:v>
                </c:pt>
                <c:pt idx="32450">
                  <c:v>75.86328125</c:v>
                </c:pt>
                <c:pt idx="32451">
                  <c:v>75.86328125</c:v>
                </c:pt>
                <c:pt idx="32452">
                  <c:v>75.86328125</c:v>
                </c:pt>
                <c:pt idx="32453">
                  <c:v>75.86328125</c:v>
                </c:pt>
                <c:pt idx="32454">
                  <c:v>76.23828125</c:v>
                </c:pt>
                <c:pt idx="32455">
                  <c:v>76.23828125</c:v>
                </c:pt>
                <c:pt idx="32456">
                  <c:v>76.23828125</c:v>
                </c:pt>
                <c:pt idx="32457">
                  <c:v>76.23828125</c:v>
                </c:pt>
                <c:pt idx="32458">
                  <c:v>76.23828125</c:v>
                </c:pt>
                <c:pt idx="32459">
                  <c:v>76.23828125</c:v>
                </c:pt>
                <c:pt idx="32460">
                  <c:v>76.30859375</c:v>
                </c:pt>
                <c:pt idx="32461">
                  <c:v>76.30859375</c:v>
                </c:pt>
                <c:pt idx="32462">
                  <c:v>76.30859375</c:v>
                </c:pt>
                <c:pt idx="32463">
                  <c:v>76.30859375</c:v>
                </c:pt>
                <c:pt idx="32464">
                  <c:v>76.30859375</c:v>
                </c:pt>
                <c:pt idx="32465">
                  <c:v>76.30859375</c:v>
                </c:pt>
                <c:pt idx="32466">
                  <c:v>76.30859375</c:v>
                </c:pt>
                <c:pt idx="32467">
                  <c:v>76.37109375</c:v>
                </c:pt>
                <c:pt idx="32468">
                  <c:v>76.37109375</c:v>
                </c:pt>
                <c:pt idx="32469">
                  <c:v>76.37109375</c:v>
                </c:pt>
                <c:pt idx="32470">
                  <c:v>76.37109375</c:v>
                </c:pt>
                <c:pt idx="32471">
                  <c:v>76.37109375</c:v>
                </c:pt>
                <c:pt idx="32472">
                  <c:v>76.37109375</c:v>
                </c:pt>
                <c:pt idx="32473">
                  <c:v>76.37109375</c:v>
                </c:pt>
                <c:pt idx="32474">
                  <c:v>76.37109375</c:v>
                </c:pt>
                <c:pt idx="32475">
                  <c:v>76.37109375</c:v>
                </c:pt>
                <c:pt idx="32476">
                  <c:v>76.41015625</c:v>
                </c:pt>
                <c:pt idx="32477">
                  <c:v>76.41015625</c:v>
                </c:pt>
                <c:pt idx="32478">
                  <c:v>76.41015625</c:v>
                </c:pt>
                <c:pt idx="32479">
                  <c:v>76.41015625</c:v>
                </c:pt>
                <c:pt idx="32480">
                  <c:v>76.41015625</c:v>
                </c:pt>
                <c:pt idx="32481">
                  <c:v>76.41015625</c:v>
                </c:pt>
                <c:pt idx="32482">
                  <c:v>76.41015625</c:v>
                </c:pt>
                <c:pt idx="32483">
                  <c:v>76.41015625</c:v>
                </c:pt>
                <c:pt idx="32484">
                  <c:v>76.41015625</c:v>
                </c:pt>
                <c:pt idx="32485">
                  <c:v>76.41015625</c:v>
                </c:pt>
                <c:pt idx="32486">
                  <c:v>76.5859375</c:v>
                </c:pt>
                <c:pt idx="32487">
                  <c:v>76.5859375</c:v>
                </c:pt>
                <c:pt idx="32488">
                  <c:v>76.5859375</c:v>
                </c:pt>
                <c:pt idx="32489">
                  <c:v>76.5859375</c:v>
                </c:pt>
                <c:pt idx="32490">
                  <c:v>76.5859375</c:v>
                </c:pt>
                <c:pt idx="32491">
                  <c:v>76.5859375</c:v>
                </c:pt>
                <c:pt idx="32492">
                  <c:v>76.5859375</c:v>
                </c:pt>
                <c:pt idx="32493">
                  <c:v>76.5859375</c:v>
                </c:pt>
                <c:pt idx="32494">
                  <c:v>76.5859375</c:v>
                </c:pt>
                <c:pt idx="32495">
                  <c:v>76.5859375</c:v>
                </c:pt>
                <c:pt idx="32496">
                  <c:v>76.8046875</c:v>
                </c:pt>
                <c:pt idx="32497">
                  <c:v>76.8046875</c:v>
                </c:pt>
                <c:pt idx="32498">
                  <c:v>76.8046875</c:v>
                </c:pt>
                <c:pt idx="32499">
                  <c:v>76.8046875</c:v>
                </c:pt>
                <c:pt idx="32500">
                  <c:v>76.8046875</c:v>
                </c:pt>
                <c:pt idx="32501">
                  <c:v>76.8046875</c:v>
                </c:pt>
                <c:pt idx="32502">
                  <c:v>76.85546875</c:v>
                </c:pt>
                <c:pt idx="32503">
                  <c:v>76.85546875</c:v>
                </c:pt>
                <c:pt idx="32504">
                  <c:v>76.85546875</c:v>
                </c:pt>
                <c:pt idx="32505">
                  <c:v>76.85546875</c:v>
                </c:pt>
                <c:pt idx="32506">
                  <c:v>76.85546875</c:v>
                </c:pt>
                <c:pt idx="32507">
                  <c:v>76.85546875</c:v>
                </c:pt>
                <c:pt idx="32508">
                  <c:v>76.85546875</c:v>
                </c:pt>
                <c:pt idx="32509">
                  <c:v>76.86328125</c:v>
                </c:pt>
                <c:pt idx="32510">
                  <c:v>76.86328125</c:v>
                </c:pt>
                <c:pt idx="32511">
                  <c:v>76.86328125</c:v>
                </c:pt>
                <c:pt idx="32512">
                  <c:v>76.86328125</c:v>
                </c:pt>
                <c:pt idx="32513">
                  <c:v>76.86328125</c:v>
                </c:pt>
                <c:pt idx="32514">
                  <c:v>76.86328125</c:v>
                </c:pt>
                <c:pt idx="32515">
                  <c:v>76.86328125</c:v>
                </c:pt>
                <c:pt idx="32516">
                  <c:v>76.86328125</c:v>
                </c:pt>
                <c:pt idx="32517">
                  <c:v>77.23828125</c:v>
                </c:pt>
                <c:pt idx="32518">
                  <c:v>77.23828125</c:v>
                </c:pt>
                <c:pt idx="32519">
                  <c:v>77.23828125</c:v>
                </c:pt>
                <c:pt idx="32520">
                  <c:v>77.23828125</c:v>
                </c:pt>
                <c:pt idx="32521">
                  <c:v>77.23828125</c:v>
                </c:pt>
                <c:pt idx="32522">
                  <c:v>77.23828125</c:v>
                </c:pt>
                <c:pt idx="32523">
                  <c:v>77.23828125</c:v>
                </c:pt>
                <c:pt idx="32524">
                  <c:v>77.23828125</c:v>
                </c:pt>
                <c:pt idx="32525">
                  <c:v>77.23828125</c:v>
                </c:pt>
                <c:pt idx="32526">
                  <c:v>77.23828125</c:v>
                </c:pt>
                <c:pt idx="32527">
                  <c:v>77.23828125</c:v>
                </c:pt>
                <c:pt idx="32528">
                  <c:v>77.23828125</c:v>
                </c:pt>
                <c:pt idx="32529">
                  <c:v>77.23828125</c:v>
                </c:pt>
                <c:pt idx="32530">
                  <c:v>77.23828125</c:v>
                </c:pt>
                <c:pt idx="32531">
                  <c:v>77.23828125</c:v>
                </c:pt>
                <c:pt idx="32532">
                  <c:v>77.23828125</c:v>
                </c:pt>
                <c:pt idx="32533">
                  <c:v>77.30859375</c:v>
                </c:pt>
                <c:pt idx="32534">
                  <c:v>77.30859375</c:v>
                </c:pt>
                <c:pt idx="32535">
                  <c:v>77.30859375</c:v>
                </c:pt>
                <c:pt idx="32536">
                  <c:v>77.30859375</c:v>
                </c:pt>
                <c:pt idx="32537">
                  <c:v>77.30859375</c:v>
                </c:pt>
                <c:pt idx="32538">
                  <c:v>77.30859375</c:v>
                </c:pt>
                <c:pt idx="32539">
                  <c:v>77.30859375</c:v>
                </c:pt>
                <c:pt idx="32540">
                  <c:v>77.37109375</c:v>
                </c:pt>
                <c:pt idx="32541">
                  <c:v>77.37109375</c:v>
                </c:pt>
                <c:pt idx="32542">
                  <c:v>77.37109375</c:v>
                </c:pt>
                <c:pt idx="32543">
                  <c:v>77.37109375</c:v>
                </c:pt>
                <c:pt idx="32544">
                  <c:v>77.37109375</c:v>
                </c:pt>
                <c:pt idx="32545">
                  <c:v>77.37109375</c:v>
                </c:pt>
                <c:pt idx="32546">
                  <c:v>77.37109375</c:v>
                </c:pt>
                <c:pt idx="32547">
                  <c:v>77.37109375</c:v>
                </c:pt>
                <c:pt idx="32548">
                  <c:v>77.37109375</c:v>
                </c:pt>
                <c:pt idx="32549">
                  <c:v>77.37109375</c:v>
                </c:pt>
                <c:pt idx="32550">
                  <c:v>77.37109375</c:v>
                </c:pt>
                <c:pt idx="32551">
                  <c:v>77.37109375</c:v>
                </c:pt>
                <c:pt idx="32552">
                  <c:v>77.37109375</c:v>
                </c:pt>
                <c:pt idx="32553">
                  <c:v>77.37109375</c:v>
                </c:pt>
                <c:pt idx="32554">
                  <c:v>77.37109375</c:v>
                </c:pt>
                <c:pt idx="32555">
                  <c:v>77.41015625</c:v>
                </c:pt>
                <c:pt idx="32556">
                  <c:v>77.41015625</c:v>
                </c:pt>
                <c:pt idx="32557">
                  <c:v>77.41015625</c:v>
                </c:pt>
                <c:pt idx="32558">
                  <c:v>77.41015625</c:v>
                </c:pt>
                <c:pt idx="32559">
                  <c:v>77.41015625</c:v>
                </c:pt>
                <c:pt idx="32560">
                  <c:v>77.41015625</c:v>
                </c:pt>
                <c:pt idx="32561">
                  <c:v>77.41015625</c:v>
                </c:pt>
                <c:pt idx="32562">
                  <c:v>77.41015625</c:v>
                </c:pt>
                <c:pt idx="32563">
                  <c:v>77.5859375</c:v>
                </c:pt>
                <c:pt idx="32564">
                  <c:v>77.5859375</c:v>
                </c:pt>
                <c:pt idx="32565">
                  <c:v>77.5859375</c:v>
                </c:pt>
                <c:pt idx="32566">
                  <c:v>77.5859375</c:v>
                </c:pt>
                <c:pt idx="32567">
                  <c:v>77.5859375</c:v>
                </c:pt>
                <c:pt idx="32568">
                  <c:v>77.5859375</c:v>
                </c:pt>
                <c:pt idx="32569">
                  <c:v>77.8046875</c:v>
                </c:pt>
                <c:pt idx="32570">
                  <c:v>77.8046875</c:v>
                </c:pt>
                <c:pt idx="32571">
                  <c:v>77.8046875</c:v>
                </c:pt>
                <c:pt idx="32572">
                  <c:v>77.8046875</c:v>
                </c:pt>
                <c:pt idx="32573">
                  <c:v>77.8046875</c:v>
                </c:pt>
                <c:pt idx="32574">
                  <c:v>77.8046875</c:v>
                </c:pt>
                <c:pt idx="32575">
                  <c:v>77.8046875</c:v>
                </c:pt>
                <c:pt idx="32576">
                  <c:v>77.8046875</c:v>
                </c:pt>
                <c:pt idx="32577">
                  <c:v>77.8046875</c:v>
                </c:pt>
                <c:pt idx="32578">
                  <c:v>77.8046875</c:v>
                </c:pt>
                <c:pt idx="32579">
                  <c:v>77.85546875</c:v>
                </c:pt>
                <c:pt idx="32580">
                  <c:v>77.85546875</c:v>
                </c:pt>
                <c:pt idx="32581">
                  <c:v>77.85546875</c:v>
                </c:pt>
                <c:pt idx="32582">
                  <c:v>77.85546875</c:v>
                </c:pt>
                <c:pt idx="32583">
                  <c:v>77.85546875</c:v>
                </c:pt>
                <c:pt idx="32584">
                  <c:v>77.85546875</c:v>
                </c:pt>
                <c:pt idx="32585">
                  <c:v>77.85546875</c:v>
                </c:pt>
                <c:pt idx="32586">
                  <c:v>77.85546875</c:v>
                </c:pt>
                <c:pt idx="32587">
                  <c:v>77.85546875</c:v>
                </c:pt>
                <c:pt idx="32588">
                  <c:v>77.86328125</c:v>
                </c:pt>
                <c:pt idx="32589">
                  <c:v>77.86328125</c:v>
                </c:pt>
                <c:pt idx="32590">
                  <c:v>77.86328125</c:v>
                </c:pt>
                <c:pt idx="32591">
                  <c:v>77.86328125</c:v>
                </c:pt>
                <c:pt idx="32592">
                  <c:v>77.86328125</c:v>
                </c:pt>
                <c:pt idx="32593">
                  <c:v>77.86328125</c:v>
                </c:pt>
                <c:pt idx="32594">
                  <c:v>78.23828125</c:v>
                </c:pt>
                <c:pt idx="32595">
                  <c:v>78.23828125</c:v>
                </c:pt>
                <c:pt idx="32596">
                  <c:v>78.23828125</c:v>
                </c:pt>
                <c:pt idx="32597">
                  <c:v>78.23828125</c:v>
                </c:pt>
                <c:pt idx="32598">
                  <c:v>78.23828125</c:v>
                </c:pt>
                <c:pt idx="32599">
                  <c:v>78.23828125</c:v>
                </c:pt>
                <c:pt idx="32600">
                  <c:v>78.23828125</c:v>
                </c:pt>
                <c:pt idx="32601">
                  <c:v>78.23828125</c:v>
                </c:pt>
                <c:pt idx="32602">
                  <c:v>78.23828125</c:v>
                </c:pt>
                <c:pt idx="32603">
                  <c:v>78.30859375</c:v>
                </c:pt>
                <c:pt idx="32604">
                  <c:v>78.30859375</c:v>
                </c:pt>
                <c:pt idx="32605">
                  <c:v>78.30859375</c:v>
                </c:pt>
                <c:pt idx="32606">
                  <c:v>78.30859375</c:v>
                </c:pt>
                <c:pt idx="32607">
                  <c:v>78.30859375</c:v>
                </c:pt>
                <c:pt idx="32608">
                  <c:v>78.30859375</c:v>
                </c:pt>
                <c:pt idx="32609">
                  <c:v>78.30859375</c:v>
                </c:pt>
                <c:pt idx="32610">
                  <c:v>78.30859375</c:v>
                </c:pt>
                <c:pt idx="32611">
                  <c:v>78.30859375</c:v>
                </c:pt>
                <c:pt idx="32612">
                  <c:v>78.30859375</c:v>
                </c:pt>
                <c:pt idx="32613">
                  <c:v>78.30859375</c:v>
                </c:pt>
                <c:pt idx="32614">
                  <c:v>78.30859375</c:v>
                </c:pt>
                <c:pt idx="32615">
                  <c:v>78.37109375</c:v>
                </c:pt>
                <c:pt idx="32616">
                  <c:v>78.37109375</c:v>
                </c:pt>
                <c:pt idx="32617">
                  <c:v>78.37109375</c:v>
                </c:pt>
                <c:pt idx="32618">
                  <c:v>78.37109375</c:v>
                </c:pt>
                <c:pt idx="32619">
                  <c:v>78.37109375</c:v>
                </c:pt>
                <c:pt idx="32620">
                  <c:v>78.37109375</c:v>
                </c:pt>
                <c:pt idx="32621">
                  <c:v>78.37109375</c:v>
                </c:pt>
                <c:pt idx="32622">
                  <c:v>78.37109375</c:v>
                </c:pt>
                <c:pt idx="32623">
                  <c:v>78.37109375</c:v>
                </c:pt>
                <c:pt idx="32624">
                  <c:v>78.37109375</c:v>
                </c:pt>
                <c:pt idx="32625">
                  <c:v>78.37109375</c:v>
                </c:pt>
                <c:pt idx="32626">
                  <c:v>78.37109375</c:v>
                </c:pt>
                <c:pt idx="32627">
                  <c:v>78.41015625</c:v>
                </c:pt>
                <c:pt idx="32628">
                  <c:v>78.41015625</c:v>
                </c:pt>
                <c:pt idx="32629">
                  <c:v>78.41015625</c:v>
                </c:pt>
                <c:pt idx="32630">
                  <c:v>78.41015625</c:v>
                </c:pt>
                <c:pt idx="32631">
                  <c:v>78.41015625</c:v>
                </c:pt>
                <c:pt idx="32632">
                  <c:v>78.41015625</c:v>
                </c:pt>
                <c:pt idx="32633">
                  <c:v>78.41015625</c:v>
                </c:pt>
                <c:pt idx="32634">
                  <c:v>78.41015625</c:v>
                </c:pt>
                <c:pt idx="32635">
                  <c:v>78.41015625</c:v>
                </c:pt>
                <c:pt idx="32636">
                  <c:v>78.5859375</c:v>
                </c:pt>
                <c:pt idx="32637">
                  <c:v>78.5859375</c:v>
                </c:pt>
                <c:pt idx="32638">
                  <c:v>78.5859375</c:v>
                </c:pt>
                <c:pt idx="32639">
                  <c:v>78.5859375</c:v>
                </c:pt>
                <c:pt idx="32640">
                  <c:v>78.5859375</c:v>
                </c:pt>
                <c:pt idx="32641">
                  <c:v>78.5859375</c:v>
                </c:pt>
                <c:pt idx="32642">
                  <c:v>78.5859375</c:v>
                </c:pt>
                <c:pt idx="32643">
                  <c:v>78.5859375</c:v>
                </c:pt>
                <c:pt idx="32644">
                  <c:v>78.5859375</c:v>
                </c:pt>
                <c:pt idx="32645">
                  <c:v>78.8046875</c:v>
                </c:pt>
                <c:pt idx="32646">
                  <c:v>78.8046875</c:v>
                </c:pt>
                <c:pt idx="32647">
                  <c:v>78.8046875</c:v>
                </c:pt>
                <c:pt idx="32648">
                  <c:v>78.8046875</c:v>
                </c:pt>
                <c:pt idx="32649">
                  <c:v>78.8046875</c:v>
                </c:pt>
                <c:pt idx="32650">
                  <c:v>78.8046875</c:v>
                </c:pt>
                <c:pt idx="32651">
                  <c:v>78.8046875</c:v>
                </c:pt>
                <c:pt idx="32652">
                  <c:v>78.8046875</c:v>
                </c:pt>
                <c:pt idx="32653">
                  <c:v>78.8046875</c:v>
                </c:pt>
                <c:pt idx="32654">
                  <c:v>78.8046875</c:v>
                </c:pt>
                <c:pt idx="32655">
                  <c:v>78.85546875</c:v>
                </c:pt>
                <c:pt idx="32656">
                  <c:v>78.85546875</c:v>
                </c:pt>
                <c:pt idx="32657">
                  <c:v>78.85546875</c:v>
                </c:pt>
                <c:pt idx="32658">
                  <c:v>78.85546875</c:v>
                </c:pt>
                <c:pt idx="32659">
                  <c:v>78.85546875</c:v>
                </c:pt>
                <c:pt idx="32660">
                  <c:v>78.85546875</c:v>
                </c:pt>
                <c:pt idx="32661">
                  <c:v>78.85546875</c:v>
                </c:pt>
                <c:pt idx="32662">
                  <c:v>78.85546875</c:v>
                </c:pt>
                <c:pt idx="32663">
                  <c:v>78.85546875</c:v>
                </c:pt>
                <c:pt idx="32664">
                  <c:v>78.85546875</c:v>
                </c:pt>
                <c:pt idx="32665">
                  <c:v>78.85546875</c:v>
                </c:pt>
                <c:pt idx="32666">
                  <c:v>78.85546875</c:v>
                </c:pt>
                <c:pt idx="32667">
                  <c:v>78.85546875</c:v>
                </c:pt>
                <c:pt idx="32668">
                  <c:v>78.85546875</c:v>
                </c:pt>
                <c:pt idx="32669">
                  <c:v>78.85546875</c:v>
                </c:pt>
                <c:pt idx="32670">
                  <c:v>78.85546875</c:v>
                </c:pt>
                <c:pt idx="32671">
                  <c:v>78.86328125</c:v>
                </c:pt>
                <c:pt idx="32672">
                  <c:v>78.86328125</c:v>
                </c:pt>
                <c:pt idx="32673">
                  <c:v>78.86328125</c:v>
                </c:pt>
                <c:pt idx="32674">
                  <c:v>78.86328125</c:v>
                </c:pt>
                <c:pt idx="32675">
                  <c:v>78.86328125</c:v>
                </c:pt>
                <c:pt idx="32676">
                  <c:v>78.86328125</c:v>
                </c:pt>
                <c:pt idx="32677">
                  <c:v>78.86328125</c:v>
                </c:pt>
                <c:pt idx="32678">
                  <c:v>78.86328125</c:v>
                </c:pt>
                <c:pt idx="32679">
                  <c:v>78.86328125</c:v>
                </c:pt>
                <c:pt idx="32680">
                  <c:v>78.86328125</c:v>
                </c:pt>
                <c:pt idx="32681">
                  <c:v>78.86328125</c:v>
                </c:pt>
                <c:pt idx="32682">
                  <c:v>78.86328125</c:v>
                </c:pt>
                <c:pt idx="32683">
                  <c:v>78.86328125</c:v>
                </c:pt>
                <c:pt idx="32684">
                  <c:v>78.86328125</c:v>
                </c:pt>
                <c:pt idx="32685">
                  <c:v>79.23828125</c:v>
                </c:pt>
                <c:pt idx="32686">
                  <c:v>79.23828125</c:v>
                </c:pt>
                <c:pt idx="32687">
                  <c:v>79.23828125</c:v>
                </c:pt>
                <c:pt idx="32688">
                  <c:v>79.23828125</c:v>
                </c:pt>
                <c:pt idx="32689">
                  <c:v>79.23828125</c:v>
                </c:pt>
                <c:pt idx="32690">
                  <c:v>79.23828125</c:v>
                </c:pt>
                <c:pt idx="32691">
                  <c:v>79.23828125</c:v>
                </c:pt>
                <c:pt idx="32692">
                  <c:v>79.23828125</c:v>
                </c:pt>
                <c:pt idx="32693">
                  <c:v>79.23828125</c:v>
                </c:pt>
                <c:pt idx="32694">
                  <c:v>79.23828125</c:v>
                </c:pt>
                <c:pt idx="32695">
                  <c:v>79.23828125</c:v>
                </c:pt>
                <c:pt idx="32696">
                  <c:v>79.30859375</c:v>
                </c:pt>
                <c:pt idx="32697">
                  <c:v>79.30859375</c:v>
                </c:pt>
                <c:pt idx="32698">
                  <c:v>79.30859375</c:v>
                </c:pt>
                <c:pt idx="32699">
                  <c:v>79.30859375</c:v>
                </c:pt>
                <c:pt idx="32700">
                  <c:v>79.30859375</c:v>
                </c:pt>
                <c:pt idx="32701">
                  <c:v>79.30859375</c:v>
                </c:pt>
                <c:pt idx="32702">
                  <c:v>79.30859375</c:v>
                </c:pt>
                <c:pt idx="32703">
                  <c:v>79.30859375</c:v>
                </c:pt>
                <c:pt idx="32704">
                  <c:v>79.30859375</c:v>
                </c:pt>
                <c:pt idx="32705">
                  <c:v>79.30859375</c:v>
                </c:pt>
                <c:pt idx="32706">
                  <c:v>79.37109375</c:v>
                </c:pt>
                <c:pt idx="32707">
                  <c:v>79.37109375</c:v>
                </c:pt>
                <c:pt idx="32708">
                  <c:v>79.37109375</c:v>
                </c:pt>
                <c:pt idx="32709">
                  <c:v>79.37109375</c:v>
                </c:pt>
                <c:pt idx="32710">
                  <c:v>79.37109375</c:v>
                </c:pt>
                <c:pt idx="32711">
                  <c:v>79.37109375</c:v>
                </c:pt>
                <c:pt idx="32712">
                  <c:v>79.37109375</c:v>
                </c:pt>
                <c:pt idx="32713">
                  <c:v>79.37109375</c:v>
                </c:pt>
                <c:pt idx="32714">
                  <c:v>79.37109375</c:v>
                </c:pt>
                <c:pt idx="32715">
                  <c:v>79.37109375</c:v>
                </c:pt>
                <c:pt idx="32716">
                  <c:v>79.37109375</c:v>
                </c:pt>
                <c:pt idx="32717">
                  <c:v>79.37109375</c:v>
                </c:pt>
                <c:pt idx="32718">
                  <c:v>79.37109375</c:v>
                </c:pt>
                <c:pt idx="32719">
                  <c:v>79.37109375</c:v>
                </c:pt>
                <c:pt idx="32720">
                  <c:v>79.37109375</c:v>
                </c:pt>
                <c:pt idx="32721">
                  <c:v>79.41015625</c:v>
                </c:pt>
                <c:pt idx="32722">
                  <c:v>79.41015625</c:v>
                </c:pt>
                <c:pt idx="32723">
                  <c:v>79.41015625</c:v>
                </c:pt>
                <c:pt idx="32724">
                  <c:v>79.41015625</c:v>
                </c:pt>
                <c:pt idx="32725">
                  <c:v>79.41015625</c:v>
                </c:pt>
                <c:pt idx="32726">
                  <c:v>79.41015625</c:v>
                </c:pt>
                <c:pt idx="32727">
                  <c:v>79.41015625</c:v>
                </c:pt>
                <c:pt idx="32728">
                  <c:v>79.41015625</c:v>
                </c:pt>
                <c:pt idx="32729">
                  <c:v>79.41015625</c:v>
                </c:pt>
                <c:pt idx="32730">
                  <c:v>79.41015625</c:v>
                </c:pt>
                <c:pt idx="32731">
                  <c:v>79.5859375</c:v>
                </c:pt>
                <c:pt idx="32732">
                  <c:v>79.5859375</c:v>
                </c:pt>
                <c:pt idx="32733">
                  <c:v>79.5859375</c:v>
                </c:pt>
                <c:pt idx="32734">
                  <c:v>79.5859375</c:v>
                </c:pt>
                <c:pt idx="32735">
                  <c:v>79.5859375</c:v>
                </c:pt>
                <c:pt idx="32736">
                  <c:v>79.5859375</c:v>
                </c:pt>
                <c:pt idx="32737">
                  <c:v>79.5859375</c:v>
                </c:pt>
                <c:pt idx="32738">
                  <c:v>79.5859375</c:v>
                </c:pt>
                <c:pt idx="32739">
                  <c:v>79.5859375</c:v>
                </c:pt>
                <c:pt idx="32740">
                  <c:v>79.8046875</c:v>
                </c:pt>
                <c:pt idx="32741">
                  <c:v>79.8046875</c:v>
                </c:pt>
                <c:pt idx="32742">
                  <c:v>79.8046875</c:v>
                </c:pt>
                <c:pt idx="32743">
                  <c:v>79.8046875</c:v>
                </c:pt>
                <c:pt idx="32744">
                  <c:v>79.8046875</c:v>
                </c:pt>
                <c:pt idx="32745">
                  <c:v>79.8046875</c:v>
                </c:pt>
                <c:pt idx="32746">
                  <c:v>79.8046875</c:v>
                </c:pt>
                <c:pt idx="32747">
                  <c:v>79.8046875</c:v>
                </c:pt>
                <c:pt idx="32748">
                  <c:v>79.8046875</c:v>
                </c:pt>
                <c:pt idx="32749">
                  <c:v>79.8046875</c:v>
                </c:pt>
                <c:pt idx="32750">
                  <c:v>79.8046875</c:v>
                </c:pt>
                <c:pt idx="32751">
                  <c:v>79.8046875</c:v>
                </c:pt>
                <c:pt idx="32752">
                  <c:v>79.85546875</c:v>
                </c:pt>
                <c:pt idx="32753">
                  <c:v>79.85546875</c:v>
                </c:pt>
                <c:pt idx="32754">
                  <c:v>79.85546875</c:v>
                </c:pt>
                <c:pt idx="32755">
                  <c:v>79.85546875</c:v>
                </c:pt>
                <c:pt idx="32756">
                  <c:v>79.85546875</c:v>
                </c:pt>
                <c:pt idx="32757">
                  <c:v>79.85546875</c:v>
                </c:pt>
                <c:pt idx="32758">
                  <c:v>79.85546875</c:v>
                </c:pt>
                <c:pt idx="32759">
                  <c:v>79.85546875</c:v>
                </c:pt>
                <c:pt idx="32760">
                  <c:v>79.85546875</c:v>
                </c:pt>
                <c:pt idx="32761">
                  <c:v>79.85546875</c:v>
                </c:pt>
                <c:pt idx="32762">
                  <c:v>79.85546875</c:v>
                </c:pt>
                <c:pt idx="32763">
                  <c:v>79.85546875</c:v>
                </c:pt>
                <c:pt idx="32764">
                  <c:v>79.85546875</c:v>
                </c:pt>
                <c:pt idx="32765">
                  <c:v>79.85546875</c:v>
                </c:pt>
                <c:pt idx="32766">
                  <c:v>79.85546875</c:v>
                </c:pt>
                <c:pt idx="32767">
                  <c:v>79.85546875</c:v>
                </c:pt>
                <c:pt idx="32768">
                  <c:v>79.86328125</c:v>
                </c:pt>
                <c:pt idx="32769">
                  <c:v>79.86328125</c:v>
                </c:pt>
                <c:pt idx="32770">
                  <c:v>79.86328125</c:v>
                </c:pt>
                <c:pt idx="32771">
                  <c:v>79.86328125</c:v>
                </c:pt>
                <c:pt idx="32772">
                  <c:v>79.86328125</c:v>
                </c:pt>
                <c:pt idx="32773">
                  <c:v>80.23828125</c:v>
                </c:pt>
                <c:pt idx="32774">
                  <c:v>80.23828125</c:v>
                </c:pt>
                <c:pt idx="32775">
                  <c:v>80.23828125</c:v>
                </c:pt>
                <c:pt idx="32776">
                  <c:v>80.23828125</c:v>
                </c:pt>
                <c:pt idx="32777">
                  <c:v>80.23828125</c:v>
                </c:pt>
                <c:pt idx="32778">
                  <c:v>80.23828125</c:v>
                </c:pt>
                <c:pt idx="32779">
                  <c:v>80.30859375</c:v>
                </c:pt>
                <c:pt idx="32780">
                  <c:v>80.30859375</c:v>
                </c:pt>
                <c:pt idx="32781">
                  <c:v>80.30859375</c:v>
                </c:pt>
                <c:pt idx="32782">
                  <c:v>80.30859375</c:v>
                </c:pt>
                <c:pt idx="32783">
                  <c:v>80.30859375</c:v>
                </c:pt>
                <c:pt idx="32784">
                  <c:v>80.30859375</c:v>
                </c:pt>
                <c:pt idx="32785">
                  <c:v>80.30859375</c:v>
                </c:pt>
                <c:pt idx="32786">
                  <c:v>80.30859375</c:v>
                </c:pt>
                <c:pt idx="32787">
                  <c:v>80.30859375</c:v>
                </c:pt>
                <c:pt idx="32788">
                  <c:v>80.30859375</c:v>
                </c:pt>
                <c:pt idx="32789">
                  <c:v>80.37109375</c:v>
                </c:pt>
                <c:pt idx="32790">
                  <c:v>80.37109375</c:v>
                </c:pt>
                <c:pt idx="32791">
                  <c:v>80.37109375</c:v>
                </c:pt>
                <c:pt idx="32792">
                  <c:v>80.37109375</c:v>
                </c:pt>
                <c:pt idx="32793">
                  <c:v>80.37109375</c:v>
                </c:pt>
                <c:pt idx="32794">
                  <c:v>80.37109375</c:v>
                </c:pt>
                <c:pt idx="32795">
                  <c:v>80.37109375</c:v>
                </c:pt>
                <c:pt idx="32796">
                  <c:v>80.41015625</c:v>
                </c:pt>
                <c:pt idx="32797">
                  <c:v>80.41015625</c:v>
                </c:pt>
                <c:pt idx="32798">
                  <c:v>80.41015625</c:v>
                </c:pt>
                <c:pt idx="32799">
                  <c:v>80.41015625</c:v>
                </c:pt>
                <c:pt idx="32800">
                  <c:v>80.41015625</c:v>
                </c:pt>
                <c:pt idx="32801">
                  <c:v>80.41015625</c:v>
                </c:pt>
                <c:pt idx="32802">
                  <c:v>80.5859375</c:v>
                </c:pt>
                <c:pt idx="32803">
                  <c:v>80.5859375</c:v>
                </c:pt>
                <c:pt idx="32804">
                  <c:v>80.5859375</c:v>
                </c:pt>
                <c:pt idx="32805">
                  <c:v>80.5859375</c:v>
                </c:pt>
                <c:pt idx="32806">
                  <c:v>80.5859375</c:v>
                </c:pt>
                <c:pt idx="32807">
                  <c:v>80.5859375</c:v>
                </c:pt>
                <c:pt idx="32808">
                  <c:v>80.5859375</c:v>
                </c:pt>
                <c:pt idx="32809">
                  <c:v>80.8046875</c:v>
                </c:pt>
                <c:pt idx="32810">
                  <c:v>80.8046875</c:v>
                </c:pt>
                <c:pt idx="32811">
                  <c:v>80.8046875</c:v>
                </c:pt>
                <c:pt idx="32812">
                  <c:v>80.8046875</c:v>
                </c:pt>
                <c:pt idx="32813">
                  <c:v>80.8046875</c:v>
                </c:pt>
                <c:pt idx="32814">
                  <c:v>80.8046875</c:v>
                </c:pt>
                <c:pt idx="32815">
                  <c:v>80.8046875</c:v>
                </c:pt>
                <c:pt idx="32816">
                  <c:v>80.8046875</c:v>
                </c:pt>
                <c:pt idx="32817">
                  <c:v>80.8046875</c:v>
                </c:pt>
                <c:pt idx="32818">
                  <c:v>80.85546875</c:v>
                </c:pt>
                <c:pt idx="32819">
                  <c:v>80.85546875</c:v>
                </c:pt>
                <c:pt idx="32820">
                  <c:v>80.85546875</c:v>
                </c:pt>
                <c:pt idx="32821">
                  <c:v>80.85546875</c:v>
                </c:pt>
                <c:pt idx="32822">
                  <c:v>80.85546875</c:v>
                </c:pt>
                <c:pt idx="32823">
                  <c:v>80.85546875</c:v>
                </c:pt>
                <c:pt idx="32824">
                  <c:v>80.85546875</c:v>
                </c:pt>
                <c:pt idx="32825">
                  <c:v>80.85546875</c:v>
                </c:pt>
                <c:pt idx="32826">
                  <c:v>80.85546875</c:v>
                </c:pt>
                <c:pt idx="32827">
                  <c:v>80.86328125</c:v>
                </c:pt>
                <c:pt idx="32828">
                  <c:v>80.86328125</c:v>
                </c:pt>
                <c:pt idx="32829">
                  <c:v>80.86328125</c:v>
                </c:pt>
                <c:pt idx="32830">
                  <c:v>80.86328125</c:v>
                </c:pt>
                <c:pt idx="32831">
                  <c:v>80.86328125</c:v>
                </c:pt>
                <c:pt idx="32832">
                  <c:v>80.86328125</c:v>
                </c:pt>
                <c:pt idx="32833">
                  <c:v>80.86328125</c:v>
                </c:pt>
                <c:pt idx="32834">
                  <c:v>81.23828125</c:v>
                </c:pt>
                <c:pt idx="32835">
                  <c:v>81.23828125</c:v>
                </c:pt>
                <c:pt idx="32836">
                  <c:v>81.23828125</c:v>
                </c:pt>
                <c:pt idx="32837">
                  <c:v>81.23828125</c:v>
                </c:pt>
                <c:pt idx="32838">
                  <c:v>81.23828125</c:v>
                </c:pt>
                <c:pt idx="32839">
                  <c:v>81.23828125</c:v>
                </c:pt>
                <c:pt idx="32840">
                  <c:v>81.23828125</c:v>
                </c:pt>
                <c:pt idx="32841">
                  <c:v>81.23828125</c:v>
                </c:pt>
                <c:pt idx="32842">
                  <c:v>81.23828125</c:v>
                </c:pt>
                <c:pt idx="32843">
                  <c:v>81.23828125</c:v>
                </c:pt>
                <c:pt idx="32844">
                  <c:v>81.23828125</c:v>
                </c:pt>
                <c:pt idx="32845">
                  <c:v>81.30859375</c:v>
                </c:pt>
                <c:pt idx="32846">
                  <c:v>81.30859375</c:v>
                </c:pt>
                <c:pt idx="32847">
                  <c:v>81.30859375</c:v>
                </c:pt>
                <c:pt idx="32848">
                  <c:v>81.30859375</c:v>
                </c:pt>
                <c:pt idx="32849">
                  <c:v>81.30859375</c:v>
                </c:pt>
                <c:pt idx="32850">
                  <c:v>81.30859375</c:v>
                </c:pt>
                <c:pt idx="32851">
                  <c:v>81.30859375</c:v>
                </c:pt>
                <c:pt idx="32852">
                  <c:v>81.30859375</c:v>
                </c:pt>
                <c:pt idx="32853">
                  <c:v>81.37109375</c:v>
                </c:pt>
                <c:pt idx="32854">
                  <c:v>81.37109375</c:v>
                </c:pt>
                <c:pt idx="32855">
                  <c:v>81.37109375</c:v>
                </c:pt>
                <c:pt idx="32856">
                  <c:v>81.37109375</c:v>
                </c:pt>
                <c:pt idx="32857">
                  <c:v>81.37109375</c:v>
                </c:pt>
                <c:pt idx="32858">
                  <c:v>81.37109375</c:v>
                </c:pt>
                <c:pt idx="32859">
                  <c:v>81.37109375</c:v>
                </c:pt>
                <c:pt idx="32860">
                  <c:v>81.37109375</c:v>
                </c:pt>
                <c:pt idx="32861">
                  <c:v>81.37109375</c:v>
                </c:pt>
                <c:pt idx="32862">
                  <c:v>81.41015625</c:v>
                </c:pt>
                <c:pt idx="32863">
                  <c:v>81.41015625</c:v>
                </c:pt>
                <c:pt idx="32864">
                  <c:v>81.41015625</c:v>
                </c:pt>
                <c:pt idx="32865">
                  <c:v>81.41015625</c:v>
                </c:pt>
                <c:pt idx="32866">
                  <c:v>81.41015625</c:v>
                </c:pt>
                <c:pt idx="32867">
                  <c:v>81.41015625</c:v>
                </c:pt>
                <c:pt idx="32868">
                  <c:v>81.41015625</c:v>
                </c:pt>
                <c:pt idx="32869">
                  <c:v>81.41015625</c:v>
                </c:pt>
                <c:pt idx="32870">
                  <c:v>81.41015625</c:v>
                </c:pt>
                <c:pt idx="32871">
                  <c:v>81.41015625</c:v>
                </c:pt>
                <c:pt idx="32872">
                  <c:v>81.41015625</c:v>
                </c:pt>
                <c:pt idx="32873">
                  <c:v>81.41015625</c:v>
                </c:pt>
                <c:pt idx="32874">
                  <c:v>81.5859375</c:v>
                </c:pt>
                <c:pt idx="32875">
                  <c:v>81.5859375</c:v>
                </c:pt>
                <c:pt idx="32876">
                  <c:v>81.5859375</c:v>
                </c:pt>
                <c:pt idx="32877">
                  <c:v>81.5859375</c:v>
                </c:pt>
                <c:pt idx="32878">
                  <c:v>81.5859375</c:v>
                </c:pt>
                <c:pt idx="32879">
                  <c:v>81.5859375</c:v>
                </c:pt>
                <c:pt idx="32880">
                  <c:v>81.5859375</c:v>
                </c:pt>
                <c:pt idx="32881">
                  <c:v>81.5859375</c:v>
                </c:pt>
                <c:pt idx="32882">
                  <c:v>81.5859375</c:v>
                </c:pt>
                <c:pt idx="32883">
                  <c:v>81.5859375</c:v>
                </c:pt>
                <c:pt idx="32884">
                  <c:v>81.5859375</c:v>
                </c:pt>
                <c:pt idx="32885">
                  <c:v>81.5859375</c:v>
                </c:pt>
                <c:pt idx="32886">
                  <c:v>81.8046875</c:v>
                </c:pt>
                <c:pt idx="32887">
                  <c:v>81.8046875</c:v>
                </c:pt>
                <c:pt idx="32888">
                  <c:v>81.8046875</c:v>
                </c:pt>
                <c:pt idx="32889">
                  <c:v>81.8046875</c:v>
                </c:pt>
                <c:pt idx="32890">
                  <c:v>81.8046875</c:v>
                </c:pt>
                <c:pt idx="32891">
                  <c:v>81.8046875</c:v>
                </c:pt>
                <c:pt idx="32892">
                  <c:v>81.8046875</c:v>
                </c:pt>
                <c:pt idx="32893">
                  <c:v>81.8046875</c:v>
                </c:pt>
                <c:pt idx="32894">
                  <c:v>81.8046875</c:v>
                </c:pt>
                <c:pt idx="32895">
                  <c:v>81.8046875</c:v>
                </c:pt>
                <c:pt idx="32896">
                  <c:v>81.8046875</c:v>
                </c:pt>
                <c:pt idx="32897">
                  <c:v>81.8046875</c:v>
                </c:pt>
                <c:pt idx="32898">
                  <c:v>81.8046875</c:v>
                </c:pt>
                <c:pt idx="32899">
                  <c:v>81.8046875</c:v>
                </c:pt>
                <c:pt idx="32900">
                  <c:v>81.8046875</c:v>
                </c:pt>
                <c:pt idx="32901">
                  <c:v>81.85546875</c:v>
                </c:pt>
                <c:pt idx="32902">
                  <c:v>81.85546875</c:v>
                </c:pt>
                <c:pt idx="32903">
                  <c:v>81.85546875</c:v>
                </c:pt>
                <c:pt idx="32904">
                  <c:v>81.85546875</c:v>
                </c:pt>
                <c:pt idx="32905">
                  <c:v>81.85546875</c:v>
                </c:pt>
                <c:pt idx="32906">
                  <c:v>81.85546875</c:v>
                </c:pt>
                <c:pt idx="32907">
                  <c:v>81.85546875</c:v>
                </c:pt>
                <c:pt idx="32908">
                  <c:v>81.85546875</c:v>
                </c:pt>
                <c:pt idx="32909">
                  <c:v>81.85546875</c:v>
                </c:pt>
                <c:pt idx="32910">
                  <c:v>81.85546875</c:v>
                </c:pt>
                <c:pt idx="32911">
                  <c:v>81.85546875</c:v>
                </c:pt>
                <c:pt idx="32912">
                  <c:v>81.85546875</c:v>
                </c:pt>
                <c:pt idx="32913">
                  <c:v>81.86328125</c:v>
                </c:pt>
                <c:pt idx="32914">
                  <c:v>81.86328125</c:v>
                </c:pt>
                <c:pt idx="32915">
                  <c:v>81.86328125</c:v>
                </c:pt>
                <c:pt idx="32916">
                  <c:v>81.86328125</c:v>
                </c:pt>
                <c:pt idx="32917">
                  <c:v>81.86328125</c:v>
                </c:pt>
                <c:pt idx="32918">
                  <c:v>81.86328125</c:v>
                </c:pt>
                <c:pt idx="32919">
                  <c:v>81.86328125</c:v>
                </c:pt>
                <c:pt idx="32920">
                  <c:v>82.23828125</c:v>
                </c:pt>
                <c:pt idx="32921">
                  <c:v>82.23828125</c:v>
                </c:pt>
                <c:pt idx="32922">
                  <c:v>82.23828125</c:v>
                </c:pt>
                <c:pt idx="32923">
                  <c:v>82.23828125</c:v>
                </c:pt>
                <c:pt idx="32924">
                  <c:v>82.23828125</c:v>
                </c:pt>
                <c:pt idx="32925">
                  <c:v>82.23828125</c:v>
                </c:pt>
                <c:pt idx="32926">
                  <c:v>82.23828125</c:v>
                </c:pt>
                <c:pt idx="32927">
                  <c:v>82.23828125</c:v>
                </c:pt>
                <c:pt idx="32928">
                  <c:v>82.30859375</c:v>
                </c:pt>
                <c:pt idx="32929">
                  <c:v>82.30859375</c:v>
                </c:pt>
                <c:pt idx="32930">
                  <c:v>82.30859375</c:v>
                </c:pt>
                <c:pt idx="32931">
                  <c:v>82.30859375</c:v>
                </c:pt>
                <c:pt idx="32932">
                  <c:v>82.37109375</c:v>
                </c:pt>
                <c:pt idx="32933">
                  <c:v>82.37109375</c:v>
                </c:pt>
                <c:pt idx="32934">
                  <c:v>82.37109375</c:v>
                </c:pt>
                <c:pt idx="32935">
                  <c:v>82.37109375</c:v>
                </c:pt>
                <c:pt idx="32936">
                  <c:v>82.37109375</c:v>
                </c:pt>
                <c:pt idx="32937">
                  <c:v>82.37109375</c:v>
                </c:pt>
                <c:pt idx="32938">
                  <c:v>82.41015625</c:v>
                </c:pt>
                <c:pt idx="32939">
                  <c:v>82.41015625</c:v>
                </c:pt>
                <c:pt idx="32940">
                  <c:v>82.41015625</c:v>
                </c:pt>
                <c:pt idx="32941">
                  <c:v>82.41015625</c:v>
                </c:pt>
                <c:pt idx="32942">
                  <c:v>82.41015625</c:v>
                </c:pt>
                <c:pt idx="32943">
                  <c:v>82.41015625</c:v>
                </c:pt>
                <c:pt idx="32944">
                  <c:v>82.41015625</c:v>
                </c:pt>
                <c:pt idx="32945">
                  <c:v>82.41015625</c:v>
                </c:pt>
                <c:pt idx="32946">
                  <c:v>82.41015625</c:v>
                </c:pt>
                <c:pt idx="32947">
                  <c:v>82.41015625</c:v>
                </c:pt>
                <c:pt idx="32948">
                  <c:v>82.41015625</c:v>
                </c:pt>
                <c:pt idx="32949">
                  <c:v>82.5859375</c:v>
                </c:pt>
                <c:pt idx="32950">
                  <c:v>82.5859375</c:v>
                </c:pt>
                <c:pt idx="32951">
                  <c:v>82.5859375</c:v>
                </c:pt>
                <c:pt idx="32952">
                  <c:v>82.5859375</c:v>
                </c:pt>
                <c:pt idx="32953">
                  <c:v>82.5859375</c:v>
                </c:pt>
                <c:pt idx="32954">
                  <c:v>82.5859375</c:v>
                </c:pt>
                <c:pt idx="32955">
                  <c:v>82.5859375</c:v>
                </c:pt>
                <c:pt idx="32956">
                  <c:v>82.5859375</c:v>
                </c:pt>
                <c:pt idx="32957">
                  <c:v>82.8046875</c:v>
                </c:pt>
                <c:pt idx="32958">
                  <c:v>82.8046875</c:v>
                </c:pt>
                <c:pt idx="32959">
                  <c:v>82.8046875</c:v>
                </c:pt>
                <c:pt idx="32960">
                  <c:v>82.8046875</c:v>
                </c:pt>
                <c:pt idx="32961">
                  <c:v>82.8046875</c:v>
                </c:pt>
                <c:pt idx="32962">
                  <c:v>82.8046875</c:v>
                </c:pt>
                <c:pt idx="32963">
                  <c:v>82.8046875</c:v>
                </c:pt>
                <c:pt idx="32964">
                  <c:v>82.8046875</c:v>
                </c:pt>
                <c:pt idx="32965">
                  <c:v>82.8046875</c:v>
                </c:pt>
                <c:pt idx="32966">
                  <c:v>82.8046875</c:v>
                </c:pt>
                <c:pt idx="32967">
                  <c:v>82.8046875</c:v>
                </c:pt>
                <c:pt idx="32968">
                  <c:v>82.8046875</c:v>
                </c:pt>
                <c:pt idx="32969">
                  <c:v>82.8046875</c:v>
                </c:pt>
                <c:pt idx="32970">
                  <c:v>82.8046875</c:v>
                </c:pt>
                <c:pt idx="32971">
                  <c:v>82.8046875</c:v>
                </c:pt>
                <c:pt idx="32972">
                  <c:v>82.8046875</c:v>
                </c:pt>
                <c:pt idx="32973">
                  <c:v>82.85546875</c:v>
                </c:pt>
                <c:pt idx="32974">
                  <c:v>82.85546875</c:v>
                </c:pt>
                <c:pt idx="32975">
                  <c:v>82.85546875</c:v>
                </c:pt>
                <c:pt idx="32976">
                  <c:v>82.85546875</c:v>
                </c:pt>
                <c:pt idx="32977">
                  <c:v>82.85546875</c:v>
                </c:pt>
                <c:pt idx="32978">
                  <c:v>82.85546875</c:v>
                </c:pt>
                <c:pt idx="32979">
                  <c:v>82.85546875</c:v>
                </c:pt>
                <c:pt idx="32980">
                  <c:v>82.85546875</c:v>
                </c:pt>
                <c:pt idx="32981">
                  <c:v>82.85546875</c:v>
                </c:pt>
                <c:pt idx="32982">
                  <c:v>82.85546875</c:v>
                </c:pt>
                <c:pt idx="32983">
                  <c:v>82.85546875</c:v>
                </c:pt>
                <c:pt idx="32984">
                  <c:v>82.86328125</c:v>
                </c:pt>
                <c:pt idx="32985">
                  <c:v>82.86328125</c:v>
                </c:pt>
                <c:pt idx="32986">
                  <c:v>82.86328125</c:v>
                </c:pt>
                <c:pt idx="32987">
                  <c:v>82.86328125</c:v>
                </c:pt>
                <c:pt idx="32988">
                  <c:v>82.86328125</c:v>
                </c:pt>
                <c:pt idx="32989">
                  <c:v>82.86328125</c:v>
                </c:pt>
                <c:pt idx="32990">
                  <c:v>82.86328125</c:v>
                </c:pt>
                <c:pt idx="32991">
                  <c:v>83.23828125</c:v>
                </c:pt>
                <c:pt idx="32992">
                  <c:v>83.23828125</c:v>
                </c:pt>
                <c:pt idx="32993">
                  <c:v>83.23828125</c:v>
                </c:pt>
                <c:pt idx="32994">
                  <c:v>83.23828125</c:v>
                </c:pt>
                <c:pt idx="32995">
                  <c:v>83.23828125</c:v>
                </c:pt>
                <c:pt idx="32996">
                  <c:v>83.23828125</c:v>
                </c:pt>
                <c:pt idx="32997">
                  <c:v>83.23828125</c:v>
                </c:pt>
                <c:pt idx="32998">
                  <c:v>83.23828125</c:v>
                </c:pt>
                <c:pt idx="32999">
                  <c:v>83.23828125</c:v>
                </c:pt>
                <c:pt idx="33000">
                  <c:v>83.23828125</c:v>
                </c:pt>
                <c:pt idx="33001">
                  <c:v>83.23828125</c:v>
                </c:pt>
                <c:pt idx="33002">
                  <c:v>83.30859375</c:v>
                </c:pt>
                <c:pt idx="33003">
                  <c:v>83.30859375</c:v>
                </c:pt>
                <c:pt idx="33004">
                  <c:v>83.30859375</c:v>
                </c:pt>
                <c:pt idx="33005">
                  <c:v>83.30859375</c:v>
                </c:pt>
                <c:pt idx="33006">
                  <c:v>83.30859375</c:v>
                </c:pt>
                <c:pt idx="33007">
                  <c:v>83.30859375</c:v>
                </c:pt>
                <c:pt idx="33008">
                  <c:v>83.37109375</c:v>
                </c:pt>
                <c:pt idx="33009">
                  <c:v>83.37109375</c:v>
                </c:pt>
                <c:pt idx="33010">
                  <c:v>83.37109375</c:v>
                </c:pt>
                <c:pt idx="33011">
                  <c:v>83.37109375</c:v>
                </c:pt>
                <c:pt idx="33012">
                  <c:v>83.37109375</c:v>
                </c:pt>
                <c:pt idx="33013">
                  <c:v>83.37109375</c:v>
                </c:pt>
                <c:pt idx="33014">
                  <c:v>83.37109375</c:v>
                </c:pt>
                <c:pt idx="33015">
                  <c:v>83.37109375</c:v>
                </c:pt>
                <c:pt idx="33016">
                  <c:v>83.37109375</c:v>
                </c:pt>
                <c:pt idx="33017">
                  <c:v>83.37109375</c:v>
                </c:pt>
                <c:pt idx="33018">
                  <c:v>83.37109375</c:v>
                </c:pt>
                <c:pt idx="33019">
                  <c:v>83.37109375</c:v>
                </c:pt>
                <c:pt idx="33020">
                  <c:v>83.37109375</c:v>
                </c:pt>
                <c:pt idx="33021">
                  <c:v>83.37109375</c:v>
                </c:pt>
                <c:pt idx="33022">
                  <c:v>83.37109375</c:v>
                </c:pt>
                <c:pt idx="33023">
                  <c:v>83.41015625</c:v>
                </c:pt>
                <c:pt idx="33024">
                  <c:v>83.41015625</c:v>
                </c:pt>
                <c:pt idx="33025">
                  <c:v>83.41015625</c:v>
                </c:pt>
                <c:pt idx="33026">
                  <c:v>83.41015625</c:v>
                </c:pt>
                <c:pt idx="33027">
                  <c:v>83.41015625</c:v>
                </c:pt>
                <c:pt idx="33028">
                  <c:v>83.41015625</c:v>
                </c:pt>
                <c:pt idx="33029">
                  <c:v>83.41015625</c:v>
                </c:pt>
                <c:pt idx="33030">
                  <c:v>83.41015625</c:v>
                </c:pt>
                <c:pt idx="33031">
                  <c:v>83.41015625</c:v>
                </c:pt>
                <c:pt idx="33032">
                  <c:v>83.5859375</c:v>
                </c:pt>
                <c:pt idx="33033">
                  <c:v>83.5859375</c:v>
                </c:pt>
                <c:pt idx="33034">
                  <c:v>83.5859375</c:v>
                </c:pt>
                <c:pt idx="33035">
                  <c:v>83.5859375</c:v>
                </c:pt>
                <c:pt idx="33036">
                  <c:v>83.5859375</c:v>
                </c:pt>
                <c:pt idx="33037">
                  <c:v>83.5859375</c:v>
                </c:pt>
                <c:pt idx="33038">
                  <c:v>83.8046875</c:v>
                </c:pt>
                <c:pt idx="33039">
                  <c:v>83.8046875</c:v>
                </c:pt>
                <c:pt idx="33040">
                  <c:v>83.8046875</c:v>
                </c:pt>
                <c:pt idx="33041">
                  <c:v>83.8046875</c:v>
                </c:pt>
                <c:pt idx="33042">
                  <c:v>83.8046875</c:v>
                </c:pt>
                <c:pt idx="33043">
                  <c:v>83.8046875</c:v>
                </c:pt>
                <c:pt idx="33044">
                  <c:v>83.8046875</c:v>
                </c:pt>
                <c:pt idx="33045">
                  <c:v>83.85546875</c:v>
                </c:pt>
                <c:pt idx="33046">
                  <c:v>83.85546875</c:v>
                </c:pt>
                <c:pt idx="33047">
                  <c:v>83.85546875</c:v>
                </c:pt>
                <c:pt idx="33048">
                  <c:v>83.85546875</c:v>
                </c:pt>
                <c:pt idx="33049">
                  <c:v>83.85546875</c:v>
                </c:pt>
                <c:pt idx="33050">
                  <c:v>83.85546875</c:v>
                </c:pt>
                <c:pt idx="33051">
                  <c:v>83.85546875</c:v>
                </c:pt>
                <c:pt idx="33052">
                  <c:v>83.85546875</c:v>
                </c:pt>
                <c:pt idx="33053">
                  <c:v>83.85546875</c:v>
                </c:pt>
                <c:pt idx="33054">
                  <c:v>83.85546875</c:v>
                </c:pt>
                <c:pt idx="33055">
                  <c:v>83.86328125</c:v>
                </c:pt>
                <c:pt idx="33056">
                  <c:v>83.86328125</c:v>
                </c:pt>
                <c:pt idx="33057">
                  <c:v>83.86328125</c:v>
                </c:pt>
                <c:pt idx="33058">
                  <c:v>83.86328125</c:v>
                </c:pt>
                <c:pt idx="33059">
                  <c:v>83.86328125</c:v>
                </c:pt>
                <c:pt idx="33060">
                  <c:v>83.86328125</c:v>
                </c:pt>
                <c:pt idx="33061">
                  <c:v>84.23828125</c:v>
                </c:pt>
                <c:pt idx="33062">
                  <c:v>84.23828125</c:v>
                </c:pt>
                <c:pt idx="33063">
                  <c:v>84.23828125</c:v>
                </c:pt>
                <c:pt idx="33064">
                  <c:v>84.23828125</c:v>
                </c:pt>
                <c:pt idx="33065">
                  <c:v>84.23828125</c:v>
                </c:pt>
                <c:pt idx="33066">
                  <c:v>84.23828125</c:v>
                </c:pt>
                <c:pt idx="33067">
                  <c:v>84.23828125</c:v>
                </c:pt>
                <c:pt idx="33068">
                  <c:v>84.23828125</c:v>
                </c:pt>
                <c:pt idx="33069">
                  <c:v>84.23828125</c:v>
                </c:pt>
                <c:pt idx="33070">
                  <c:v>84.23828125</c:v>
                </c:pt>
                <c:pt idx="33071">
                  <c:v>84.23828125</c:v>
                </c:pt>
                <c:pt idx="33072">
                  <c:v>84.30859375</c:v>
                </c:pt>
                <c:pt idx="33073">
                  <c:v>84.30859375</c:v>
                </c:pt>
                <c:pt idx="33074">
                  <c:v>84.30859375</c:v>
                </c:pt>
                <c:pt idx="33075">
                  <c:v>84.30859375</c:v>
                </c:pt>
                <c:pt idx="33076">
                  <c:v>84.30859375</c:v>
                </c:pt>
                <c:pt idx="33077">
                  <c:v>84.30859375</c:v>
                </c:pt>
                <c:pt idx="33078">
                  <c:v>84.30859375</c:v>
                </c:pt>
                <c:pt idx="33079">
                  <c:v>84.30859375</c:v>
                </c:pt>
                <c:pt idx="33080">
                  <c:v>84.30859375</c:v>
                </c:pt>
                <c:pt idx="33081">
                  <c:v>84.30859375</c:v>
                </c:pt>
                <c:pt idx="33082">
                  <c:v>84.30859375</c:v>
                </c:pt>
                <c:pt idx="33083">
                  <c:v>84.30859375</c:v>
                </c:pt>
                <c:pt idx="33084">
                  <c:v>84.30859375</c:v>
                </c:pt>
                <c:pt idx="33085">
                  <c:v>84.30859375</c:v>
                </c:pt>
                <c:pt idx="33086">
                  <c:v>84.30859375</c:v>
                </c:pt>
                <c:pt idx="33087">
                  <c:v>84.30859375</c:v>
                </c:pt>
                <c:pt idx="33088">
                  <c:v>84.37109375</c:v>
                </c:pt>
                <c:pt idx="33089">
                  <c:v>84.37109375</c:v>
                </c:pt>
                <c:pt idx="33090">
                  <c:v>84.37109375</c:v>
                </c:pt>
                <c:pt idx="33091">
                  <c:v>84.37109375</c:v>
                </c:pt>
                <c:pt idx="33092">
                  <c:v>84.37109375</c:v>
                </c:pt>
                <c:pt idx="33093">
                  <c:v>84.37109375</c:v>
                </c:pt>
                <c:pt idx="33094">
                  <c:v>84.37109375</c:v>
                </c:pt>
                <c:pt idx="33095">
                  <c:v>84.37109375</c:v>
                </c:pt>
                <c:pt idx="33096">
                  <c:v>84.41015625</c:v>
                </c:pt>
                <c:pt idx="33097">
                  <c:v>84.41015625</c:v>
                </c:pt>
                <c:pt idx="33098">
                  <c:v>84.41015625</c:v>
                </c:pt>
                <c:pt idx="33099">
                  <c:v>84.41015625</c:v>
                </c:pt>
                <c:pt idx="33100">
                  <c:v>84.41015625</c:v>
                </c:pt>
                <c:pt idx="33101">
                  <c:v>84.41015625</c:v>
                </c:pt>
                <c:pt idx="33102">
                  <c:v>84.41015625</c:v>
                </c:pt>
                <c:pt idx="33103">
                  <c:v>84.41015625</c:v>
                </c:pt>
                <c:pt idx="33104">
                  <c:v>84.41015625</c:v>
                </c:pt>
                <c:pt idx="33105">
                  <c:v>84.41015625</c:v>
                </c:pt>
                <c:pt idx="33106">
                  <c:v>84.41015625</c:v>
                </c:pt>
                <c:pt idx="33107">
                  <c:v>84.41015625</c:v>
                </c:pt>
                <c:pt idx="33108">
                  <c:v>84.41015625</c:v>
                </c:pt>
                <c:pt idx="33109">
                  <c:v>84.41015625</c:v>
                </c:pt>
                <c:pt idx="33110">
                  <c:v>84.5859375</c:v>
                </c:pt>
                <c:pt idx="33111">
                  <c:v>84.5859375</c:v>
                </c:pt>
                <c:pt idx="33112">
                  <c:v>84.5859375</c:v>
                </c:pt>
                <c:pt idx="33113">
                  <c:v>84.5859375</c:v>
                </c:pt>
                <c:pt idx="33114">
                  <c:v>84.5859375</c:v>
                </c:pt>
                <c:pt idx="33115">
                  <c:v>84.5859375</c:v>
                </c:pt>
                <c:pt idx="33116">
                  <c:v>84.5859375</c:v>
                </c:pt>
                <c:pt idx="33117">
                  <c:v>84.5859375</c:v>
                </c:pt>
                <c:pt idx="33118">
                  <c:v>84.5859375</c:v>
                </c:pt>
                <c:pt idx="33119">
                  <c:v>84.5859375</c:v>
                </c:pt>
                <c:pt idx="33120">
                  <c:v>84.5859375</c:v>
                </c:pt>
                <c:pt idx="33121">
                  <c:v>84.5859375</c:v>
                </c:pt>
                <c:pt idx="33122">
                  <c:v>84.8046875</c:v>
                </c:pt>
                <c:pt idx="33123">
                  <c:v>84.8046875</c:v>
                </c:pt>
                <c:pt idx="33124">
                  <c:v>84.8046875</c:v>
                </c:pt>
                <c:pt idx="33125">
                  <c:v>84.8046875</c:v>
                </c:pt>
                <c:pt idx="33126">
                  <c:v>84.8046875</c:v>
                </c:pt>
                <c:pt idx="33127">
                  <c:v>84.8046875</c:v>
                </c:pt>
                <c:pt idx="33128">
                  <c:v>84.8046875</c:v>
                </c:pt>
                <c:pt idx="33129">
                  <c:v>84.8046875</c:v>
                </c:pt>
                <c:pt idx="33130">
                  <c:v>84.85546875</c:v>
                </c:pt>
                <c:pt idx="33131">
                  <c:v>84.85546875</c:v>
                </c:pt>
                <c:pt idx="33132">
                  <c:v>84.85546875</c:v>
                </c:pt>
                <c:pt idx="33133">
                  <c:v>84.85546875</c:v>
                </c:pt>
                <c:pt idx="33134">
                  <c:v>84.85546875</c:v>
                </c:pt>
                <c:pt idx="33135">
                  <c:v>84.85546875</c:v>
                </c:pt>
                <c:pt idx="33136">
                  <c:v>84.85546875</c:v>
                </c:pt>
                <c:pt idx="33137">
                  <c:v>84.85546875</c:v>
                </c:pt>
                <c:pt idx="33138">
                  <c:v>84.85546875</c:v>
                </c:pt>
                <c:pt idx="33139">
                  <c:v>84.85546875</c:v>
                </c:pt>
                <c:pt idx="33140">
                  <c:v>84.85546875</c:v>
                </c:pt>
                <c:pt idx="33141">
                  <c:v>84.85546875</c:v>
                </c:pt>
                <c:pt idx="33142">
                  <c:v>84.85546875</c:v>
                </c:pt>
                <c:pt idx="33143">
                  <c:v>84.85546875</c:v>
                </c:pt>
                <c:pt idx="33144">
                  <c:v>84.85546875</c:v>
                </c:pt>
                <c:pt idx="33145">
                  <c:v>84.85546875</c:v>
                </c:pt>
                <c:pt idx="33146">
                  <c:v>84.86328125</c:v>
                </c:pt>
                <c:pt idx="33147">
                  <c:v>84.86328125</c:v>
                </c:pt>
                <c:pt idx="33148">
                  <c:v>84.86328125</c:v>
                </c:pt>
                <c:pt idx="33149">
                  <c:v>84.86328125</c:v>
                </c:pt>
                <c:pt idx="33150">
                  <c:v>84.86328125</c:v>
                </c:pt>
                <c:pt idx="33151">
                  <c:v>84.86328125</c:v>
                </c:pt>
                <c:pt idx="33152">
                  <c:v>84.86328125</c:v>
                </c:pt>
                <c:pt idx="33153">
                  <c:v>84.86328125</c:v>
                </c:pt>
                <c:pt idx="33154">
                  <c:v>84.86328125</c:v>
                </c:pt>
                <c:pt idx="33155">
                  <c:v>84.86328125</c:v>
                </c:pt>
                <c:pt idx="33156">
                  <c:v>84.86328125</c:v>
                </c:pt>
                <c:pt idx="33157">
                  <c:v>84.86328125</c:v>
                </c:pt>
                <c:pt idx="33158">
                  <c:v>84.86328125</c:v>
                </c:pt>
                <c:pt idx="33159">
                  <c:v>85.23828125</c:v>
                </c:pt>
                <c:pt idx="33160">
                  <c:v>85.23828125</c:v>
                </c:pt>
                <c:pt idx="33161">
                  <c:v>85.23828125</c:v>
                </c:pt>
                <c:pt idx="33162">
                  <c:v>85.23828125</c:v>
                </c:pt>
                <c:pt idx="33163">
                  <c:v>85.23828125</c:v>
                </c:pt>
                <c:pt idx="33164">
                  <c:v>85.23828125</c:v>
                </c:pt>
                <c:pt idx="33165">
                  <c:v>85.23828125</c:v>
                </c:pt>
                <c:pt idx="33166">
                  <c:v>85.23828125</c:v>
                </c:pt>
                <c:pt idx="33167">
                  <c:v>85.30859375</c:v>
                </c:pt>
                <c:pt idx="33168">
                  <c:v>85.30859375</c:v>
                </c:pt>
                <c:pt idx="33169">
                  <c:v>85.30859375</c:v>
                </c:pt>
                <c:pt idx="33170">
                  <c:v>85.30859375</c:v>
                </c:pt>
                <c:pt idx="33171">
                  <c:v>85.30859375</c:v>
                </c:pt>
                <c:pt idx="33172">
                  <c:v>85.30859375</c:v>
                </c:pt>
                <c:pt idx="33173">
                  <c:v>85.30859375</c:v>
                </c:pt>
                <c:pt idx="33174">
                  <c:v>85.30859375</c:v>
                </c:pt>
                <c:pt idx="33175">
                  <c:v>85.30859375</c:v>
                </c:pt>
                <c:pt idx="33176">
                  <c:v>85.37109375</c:v>
                </c:pt>
                <c:pt idx="33177">
                  <c:v>85.37109375</c:v>
                </c:pt>
                <c:pt idx="33178">
                  <c:v>85.37109375</c:v>
                </c:pt>
                <c:pt idx="33179">
                  <c:v>85.37109375</c:v>
                </c:pt>
                <c:pt idx="33180">
                  <c:v>85.37109375</c:v>
                </c:pt>
                <c:pt idx="33181">
                  <c:v>85.37109375</c:v>
                </c:pt>
                <c:pt idx="33182">
                  <c:v>85.37109375</c:v>
                </c:pt>
                <c:pt idx="33183">
                  <c:v>85.37109375</c:v>
                </c:pt>
                <c:pt idx="33184">
                  <c:v>85.37109375</c:v>
                </c:pt>
                <c:pt idx="33185">
                  <c:v>85.37109375</c:v>
                </c:pt>
                <c:pt idx="33186">
                  <c:v>85.37109375</c:v>
                </c:pt>
                <c:pt idx="33187">
                  <c:v>85.41015625</c:v>
                </c:pt>
                <c:pt idx="33188">
                  <c:v>85.41015625</c:v>
                </c:pt>
                <c:pt idx="33189">
                  <c:v>85.41015625</c:v>
                </c:pt>
                <c:pt idx="33190">
                  <c:v>85.41015625</c:v>
                </c:pt>
                <c:pt idx="33191">
                  <c:v>85.41015625</c:v>
                </c:pt>
                <c:pt idx="33192">
                  <c:v>85.41015625</c:v>
                </c:pt>
                <c:pt idx="33193">
                  <c:v>85.41015625</c:v>
                </c:pt>
                <c:pt idx="33194">
                  <c:v>85.41015625</c:v>
                </c:pt>
                <c:pt idx="33195">
                  <c:v>85.41015625</c:v>
                </c:pt>
                <c:pt idx="33196">
                  <c:v>85.41015625</c:v>
                </c:pt>
                <c:pt idx="33197">
                  <c:v>85.41015625</c:v>
                </c:pt>
                <c:pt idx="33198">
                  <c:v>85.41015625</c:v>
                </c:pt>
                <c:pt idx="33199">
                  <c:v>85.5859375</c:v>
                </c:pt>
                <c:pt idx="33200">
                  <c:v>85.5859375</c:v>
                </c:pt>
                <c:pt idx="33201">
                  <c:v>85.5859375</c:v>
                </c:pt>
                <c:pt idx="33202">
                  <c:v>85.5859375</c:v>
                </c:pt>
                <c:pt idx="33203">
                  <c:v>85.5859375</c:v>
                </c:pt>
                <c:pt idx="33204">
                  <c:v>85.5859375</c:v>
                </c:pt>
                <c:pt idx="33205">
                  <c:v>85.5859375</c:v>
                </c:pt>
                <c:pt idx="33206">
                  <c:v>85.5859375</c:v>
                </c:pt>
                <c:pt idx="33207">
                  <c:v>85.5859375</c:v>
                </c:pt>
                <c:pt idx="33208">
                  <c:v>85.8046875</c:v>
                </c:pt>
                <c:pt idx="33209">
                  <c:v>85.8046875</c:v>
                </c:pt>
                <c:pt idx="33210">
                  <c:v>85.8046875</c:v>
                </c:pt>
                <c:pt idx="33211">
                  <c:v>85.8046875</c:v>
                </c:pt>
                <c:pt idx="33212">
                  <c:v>85.8046875</c:v>
                </c:pt>
                <c:pt idx="33213">
                  <c:v>85.8046875</c:v>
                </c:pt>
                <c:pt idx="33214">
                  <c:v>85.85546875</c:v>
                </c:pt>
                <c:pt idx="33215">
                  <c:v>85.85546875</c:v>
                </c:pt>
                <c:pt idx="33216">
                  <c:v>85.85546875</c:v>
                </c:pt>
                <c:pt idx="33217">
                  <c:v>85.85546875</c:v>
                </c:pt>
                <c:pt idx="33218">
                  <c:v>85.85546875</c:v>
                </c:pt>
                <c:pt idx="33219">
                  <c:v>85.85546875</c:v>
                </c:pt>
                <c:pt idx="33220">
                  <c:v>85.85546875</c:v>
                </c:pt>
                <c:pt idx="33221">
                  <c:v>85.85546875</c:v>
                </c:pt>
                <c:pt idx="33222">
                  <c:v>85.85546875</c:v>
                </c:pt>
                <c:pt idx="33223">
                  <c:v>85.85546875</c:v>
                </c:pt>
                <c:pt idx="33224">
                  <c:v>85.85546875</c:v>
                </c:pt>
                <c:pt idx="33225">
                  <c:v>85.86328125</c:v>
                </c:pt>
                <c:pt idx="33226">
                  <c:v>85.86328125</c:v>
                </c:pt>
                <c:pt idx="33227">
                  <c:v>85.86328125</c:v>
                </c:pt>
                <c:pt idx="33228">
                  <c:v>85.86328125</c:v>
                </c:pt>
                <c:pt idx="33229">
                  <c:v>85.86328125</c:v>
                </c:pt>
                <c:pt idx="33230">
                  <c:v>85.86328125</c:v>
                </c:pt>
                <c:pt idx="33231">
                  <c:v>85.86328125</c:v>
                </c:pt>
                <c:pt idx="33232">
                  <c:v>85.86328125</c:v>
                </c:pt>
                <c:pt idx="33233">
                  <c:v>86.23828125</c:v>
                </c:pt>
                <c:pt idx="33234">
                  <c:v>86.23828125</c:v>
                </c:pt>
                <c:pt idx="33235">
                  <c:v>86.23828125</c:v>
                </c:pt>
                <c:pt idx="33236">
                  <c:v>86.23828125</c:v>
                </c:pt>
                <c:pt idx="33237">
                  <c:v>86.23828125</c:v>
                </c:pt>
                <c:pt idx="33238">
                  <c:v>86.23828125</c:v>
                </c:pt>
                <c:pt idx="33239">
                  <c:v>86.23828125</c:v>
                </c:pt>
                <c:pt idx="33240">
                  <c:v>86.23828125</c:v>
                </c:pt>
                <c:pt idx="33241">
                  <c:v>86.23828125</c:v>
                </c:pt>
                <c:pt idx="33242">
                  <c:v>86.30859375</c:v>
                </c:pt>
                <c:pt idx="33243">
                  <c:v>86.30859375</c:v>
                </c:pt>
                <c:pt idx="33244">
                  <c:v>86.30859375</c:v>
                </c:pt>
                <c:pt idx="33245">
                  <c:v>86.30859375</c:v>
                </c:pt>
                <c:pt idx="33246">
                  <c:v>86.30859375</c:v>
                </c:pt>
                <c:pt idx="33247">
                  <c:v>86.30859375</c:v>
                </c:pt>
                <c:pt idx="33248">
                  <c:v>86.30859375</c:v>
                </c:pt>
                <c:pt idx="33249">
                  <c:v>86.30859375</c:v>
                </c:pt>
                <c:pt idx="33250">
                  <c:v>86.37109375</c:v>
                </c:pt>
                <c:pt idx="33251">
                  <c:v>86.37109375</c:v>
                </c:pt>
                <c:pt idx="33252">
                  <c:v>86.37109375</c:v>
                </c:pt>
                <c:pt idx="33253">
                  <c:v>86.37109375</c:v>
                </c:pt>
                <c:pt idx="33254">
                  <c:v>86.37109375</c:v>
                </c:pt>
                <c:pt idx="33255">
                  <c:v>86.37109375</c:v>
                </c:pt>
                <c:pt idx="33256">
                  <c:v>86.37109375</c:v>
                </c:pt>
                <c:pt idx="33257">
                  <c:v>86.37109375</c:v>
                </c:pt>
                <c:pt idx="33258">
                  <c:v>86.37109375</c:v>
                </c:pt>
                <c:pt idx="33259">
                  <c:v>86.41015625</c:v>
                </c:pt>
                <c:pt idx="33260">
                  <c:v>86.41015625</c:v>
                </c:pt>
                <c:pt idx="33261">
                  <c:v>86.41015625</c:v>
                </c:pt>
                <c:pt idx="33262">
                  <c:v>86.41015625</c:v>
                </c:pt>
                <c:pt idx="33263">
                  <c:v>86.41015625</c:v>
                </c:pt>
                <c:pt idx="33264">
                  <c:v>86.41015625</c:v>
                </c:pt>
                <c:pt idx="33265">
                  <c:v>86.41015625</c:v>
                </c:pt>
                <c:pt idx="33266">
                  <c:v>86.5859375</c:v>
                </c:pt>
                <c:pt idx="33267">
                  <c:v>86.5859375</c:v>
                </c:pt>
                <c:pt idx="33268">
                  <c:v>86.5859375</c:v>
                </c:pt>
                <c:pt idx="33269">
                  <c:v>86.5859375</c:v>
                </c:pt>
                <c:pt idx="33270">
                  <c:v>86.5859375</c:v>
                </c:pt>
                <c:pt idx="33271">
                  <c:v>86.5859375</c:v>
                </c:pt>
                <c:pt idx="33272">
                  <c:v>86.5859375</c:v>
                </c:pt>
                <c:pt idx="33273">
                  <c:v>86.5859375</c:v>
                </c:pt>
                <c:pt idx="33274">
                  <c:v>86.5859375</c:v>
                </c:pt>
                <c:pt idx="33275">
                  <c:v>86.5859375</c:v>
                </c:pt>
                <c:pt idx="33276">
                  <c:v>86.8046875</c:v>
                </c:pt>
                <c:pt idx="33277">
                  <c:v>86.8046875</c:v>
                </c:pt>
                <c:pt idx="33278">
                  <c:v>86.8046875</c:v>
                </c:pt>
                <c:pt idx="33279">
                  <c:v>86.8046875</c:v>
                </c:pt>
                <c:pt idx="33280">
                  <c:v>86.8046875</c:v>
                </c:pt>
                <c:pt idx="33281">
                  <c:v>86.8046875</c:v>
                </c:pt>
                <c:pt idx="33282">
                  <c:v>86.8046875</c:v>
                </c:pt>
                <c:pt idx="33283">
                  <c:v>86.8046875</c:v>
                </c:pt>
                <c:pt idx="33284">
                  <c:v>86.8046875</c:v>
                </c:pt>
                <c:pt idx="33285">
                  <c:v>86.8046875</c:v>
                </c:pt>
                <c:pt idx="33286">
                  <c:v>86.8046875</c:v>
                </c:pt>
                <c:pt idx="33287">
                  <c:v>86.85546875</c:v>
                </c:pt>
                <c:pt idx="33288">
                  <c:v>86.85546875</c:v>
                </c:pt>
                <c:pt idx="33289">
                  <c:v>86.85546875</c:v>
                </c:pt>
                <c:pt idx="33290">
                  <c:v>86.85546875</c:v>
                </c:pt>
                <c:pt idx="33291">
                  <c:v>86.85546875</c:v>
                </c:pt>
                <c:pt idx="33292">
                  <c:v>86.85546875</c:v>
                </c:pt>
                <c:pt idx="33293">
                  <c:v>86.85546875</c:v>
                </c:pt>
                <c:pt idx="33294">
                  <c:v>86.85546875</c:v>
                </c:pt>
                <c:pt idx="33295">
                  <c:v>86.85546875</c:v>
                </c:pt>
                <c:pt idx="33296">
                  <c:v>86.85546875</c:v>
                </c:pt>
                <c:pt idx="33297">
                  <c:v>86.86328125</c:v>
                </c:pt>
                <c:pt idx="33298">
                  <c:v>86.86328125</c:v>
                </c:pt>
                <c:pt idx="33299">
                  <c:v>86.86328125</c:v>
                </c:pt>
                <c:pt idx="33300">
                  <c:v>86.86328125</c:v>
                </c:pt>
                <c:pt idx="33301">
                  <c:v>86.86328125</c:v>
                </c:pt>
                <c:pt idx="33302">
                  <c:v>86.86328125</c:v>
                </c:pt>
                <c:pt idx="33303">
                  <c:v>86.86328125</c:v>
                </c:pt>
                <c:pt idx="33304">
                  <c:v>86.86328125</c:v>
                </c:pt>
                <c:pt idx="33305">
                  <c:v>86.86328125</c:v>
                </c:pt>
                <c:pt idx="33306">
                  <c:v>86.86328125</c:v>
                </c:pt>
                <c:pt idx="33307">
                  <c:v>87.23828125</c:v>
                </c:pt>
                <c:pt idx="33308">
                  <c:v>87.23828125</c:v>
                </c:pt>
                <c:pt idx="33309">
                  <c:v>87.23828125</c:v>
                </c:pt>
                <c:pt idx="33310">
                  <c:v>87.23828125</c:v>
                </c:pt>
                <c:pt idx="33311">
                  <c:v>87.23828125</c:v>
                </c:pt>
                <c:pt idx="33312">
                  <c:v>87.23828125</c:v>
                </c:pt>
                <c:pt idx="33313">
                  <c:v>87.23828125</c:v>
                </c:pt>
                <c:pt idx="33314">
                  <c:v>87.23828125</c:v>
                </c:pt>
                <c:pt idx="33315">
                  <c:v>87.23828125</c:v>
                </c:pt>
                <c:pt idx="33316">
                  <c:v>87.23828125</c:v>
                </c:pt>
                <c:pt idx="33317">
                  <c:v>87.23828125</c:v>
                </c:pt>
                <c:pt idx="33318">
                  <c:v>87.23828125</c:v>
                </c:pt>
                <c:pt idx="33319">
                  <c:v>87.23828125</c:v>
                </c:pt>
                <c:pt idx="33320">
                  <c:v>87.30859375</c:v>
                </c:pt>
                <c:pt idx="33321">
                  <c:v>87.30859375</c:v>
                </c:pt>
                <c:pt idx="33322">
                  <c:v>87.30859375</c:v>
                </c:pt>
                <c:pt idx="33323">
                  <c:v>87.30859375</c:v>
                </c:pt>
                <c:pt idx="33324">
                  <c:v>87.37109375</c:v>
                </c:pt>
                <c:pt idx="33325">
                  <c:v>87.37109375</c:v>
                </c:pt>
                <c:pt idx="33326">
                  <c:v>87.37109375</c:v>
                </c:pt>
                <c:pt idx="33327">
                  <c:v>87.37109375</c:v>
                </c:pt>
                <c:pt idx="33328">
                  <c:v>87.37109375</c:v>
                </c:pt>
                <c:pt idx="33329">
                  <c:v>87.37109375</c:v>
                </c:pt>
                <c:pt idx="33330">
                  <c:v>87.37109375</c:v>
                </c:pt>
                <c:pt idx="33331">
                  <c:v>87.37109375</c:v>
                </c:pt>
                <c:pt idx="33332">
                  <c:v>87.37109375</c:v>
                </c:pt>
                <c:pt idx="33333">
                  <c:v>87.37109375</c:v>
                </c:pt>
                <c:pt idx="33334">
                  <c:v>87.37109375</c:v>
                </c:pt>
                <c:pt idx="33335">
                  <c:v>87.37109375</c:v>
                </c:pt>
                <c:pt idx="33336">
                  <c:v>87.37109375</c:v>
                </c:pt>
                <c:pt idx="33337">
                  <c:v>87.37109375</c:v>
                </c:pt>
                <c:pt idx="33338">
                  <c:v>87.41015625</c:v>
                </c:pt>
                <c:pt idx="33339">
                  <c:v>87.41015625</c:v>
                </c:pt>
                <c:pt idx="33340">
                  <c:v>87.41015625</c:v>
                </c:pt>
                <c:pt idx="33341">
                  <c:v>87.41015625</c:v>
                </c:pt>
                <c:pt idx="33342">
                  <c:v>87.41015625</c:v>
                </c:pt>
                <c:pt idx="33343">
                  <c:v>87.41015625</c:v>
                </c:pt>
                <c:pt idx="33344">
                  <c:v>87.41015625</c:v>
                </c:pt>
                <c:pt idx="33345">
                  <c:v>87.41015625</c:v>
                </c:pt>
                <c:pt idx="33346">
                  <c:v>87.41015625</c:v>
                </c:pt>
                <c:pt idx="33347">
                  <c:v>87.41015625</c:v>
                </c:pt>
                <c:pt idx="33348">
                  <c:v>87.41015625</c:v>
                </c:pt>
                <c:pt idx="33349">
                  <c:v>87.5859375</c:v>
                </c:pt>
                <c:pt idx="33350">
                  <c:v>87.5859375</c:v>
                </c:pt>
                <c:pt idx="33351">
                  <c:v>87.5859375</c:v>
                </c:pt>
                <c:pt idx="33352">
                  <c:v>87.5859375</c:v>
                </c:pt>
                <c:pt idx="33353">
                  <c:v>87.5859375</c:v>
                </c:pt>
                <c:pt idx="33354">
                  <c:v>87.8046875</c:v>
                </c:pt>
                <c:pt idx="33355">
                  <c:v>87.8046875</c:v>
                </c:pt>
                <c:pt idx="33356">
                  <c:v>87.8046875</c:v>
                </c:pt>
                <c:pt idx="33357">
                  <c:v>87.8046875</c:v>
                </c:pt>
                <c:pt idx="33358">
                  <c:v>87.8046875</c:v>
                </c:pt>
                <c:pt idx="33359">
                  <c:v>87.8046875</c:v>
                </c:pt>
                <c:pt idx="33360">
                  <c:v>87.8046875</c:v>
                </c:pt>
                <c:pt idx="33361">
                  <c:v>87.8046875</c:v>
                </c:pt>
                <c:pt idx="33362">
                  <c:v>87.8046875</c:v>
                </c:pt>
                <c:pt idx="33363">
                  <c:v>87.8046875</c:v>
                </c:pt>
                <c:pt idx="33364">
                  <c:v>87.8046875</c:v>
                </c:pt>
                <c:pt idx="33365">
                  <c:v>87.85546875</c:v>
                </c:pt>
                <c:pt idx="33366">
                  <c:v>87.85546875</c:v>
                </c:pt>
                <c:pt idx="33367">
                  <c:v>87.85546875</c:v>
                </c:pt>
                <c:pt idx="33368">
                  <c:v>87.85546875</c:v>
                </c:pt>
                <c:pt idx="33369">
                  <c:v>87.85546875</c:v>
                </c:pt>
                <c:pt idx="33370">
                  <c:v>87.85546875</c:v>
                </c:pt>
                <c:pt idx="33371">
                  <c:v>87.85546875</c:v>
                </c:pt>
                <c:pt idx="33372">
                  <c:v>87.85546875</c:v>
                </c:pt>
                <c:pt idx="33373">
                  <c:v>87.85546875</c:v>
                </c:pt>
                <c:pt idx="33374">
                  <c:v>87.86328125</c:v>
                </c:pt>
                <c:pt idx="33375">
                  <c:v>87.86328125</c:v>
                </c:pt>
                <c:pt idx="33376">
                  <c:v>87.86328125</c:v>
                </c:pt>
                <c:pt idx="33377">
                  <c:v>87.86328125</c:v>
                </c:pt>
                <c:pt idx="33378">
                  <c:v>87.86328125</c:v>
                </c:pt>
                <c:pt idx="33379">
                  <c:v>87.86328125</c:v>
                </c:pt>
                <c:pt idx="33380">
                  <c:v>87.86328125</c:v>
                </c:pt>
                <c:pt idx="33381">
                  <c:v>87.86328125</c:v>
                </c:pt>
                <c:pt idx="33382">
                  <c:v>87.86328125</c:v>
                </c:pt>
                <c:pt idx="33383">
                  <c:v>87.86328125</c:v>
                </c:pt>
                <c:pt idx="33384">
                  <c:v>87.86328125</c:v>
                </c:pt>
                <c:pt idx="33385">
                  <c:v>88.23828125</c:v>
                </c:pt>
                <c:pt idx="33386">
                  <c:v>88.23828125</c:v>
                </c:pt>
                <c:pt idx="33387">
                  <c:v>88.23828125</c:v>
                </c:pt>
                <c:pt idx="33388">
                  <c:v>88.23828125</c:v>
                </c:pt>
                <c:pt idx="33389">
                  <c:v>88.23828125</c:v>
                </c:pt>
                <c:pt idx="33390">
                  <c:v>88.30859375</c:v>
                </c:pt>
                <c:pt idx="33391">
                  <c:v>88.30859375</c:v>
                </c:pt>
                <c:pt idx="33392">
                  <c:v>88.30859375</c:v>
                </c:pt>
                <c:pt idx="33393">
                  <c:v>88.30859375</c:v>
                </c:pt>
                <c:pt idx="33394">
                  <c:v>88.30859375</c:v>
                </c:pt>
                <c:pt idx="33395">
                  <c:v>88.37109375</c:v>
                </c:pt>
                <c:pt idx="33396">
                  <c:v>88.37109375</c:v>
                </c:pt>
                <c:pt idx="33397">
                  <c:v>88.37109375</c:v>
                </c:pt>
                <c:pt idx="33398">
                  <c:v>88.37109375</c:v>
                </c:pt>
                <c:pt idx="33399">
                  <c:v>88.37109375</c:v>
                </c:pt>
                <c:pt idx="33400">
                  <c:v>88.37109375</c:v>
                </c:pt>
                <c:pt idx="33401">
                  <c:v>88.37109375</c:v>
                </c:pt>
                <c:pt idx="33402">
                  <c:v>88.37109375</c:v>
                </c:pt>
                <c:pt idx="33403">
                  <c:v>88.37109375</c:v>
                </c:pt>
                <c:pt idx="33404">
                  <c:v>88.37109375</c:v>
                </c:pt>
                <c:pt idx="33405">
                  <c:v>88.41015625</c:v>
                </c:pt>
                <c:pt idx="33406">
                  <c:v>88.41015625</c:v>
                </c:pt>
                <c:pt idx="33407">
                  <c:v>88.41015625</c:v>
                </c:pt>
                <c:pt idx="33408">
                  <c:v>88.41015625</c:v>
                </c:pt>
                <c:pt idx="33409">
                  <c:v>88.41015625</c:v>
                </c:pt>
                <c:pt idx="33410">
                  <c:v>88.5859375</c:v>
                </c:pt>
                <c:pt idx="33411">
                  <c:v>88.5859375</c:v>
                </c:pt>
                <c:pt idx="33412">
                  <c:v>88.5859375</c:v>
                </c:pt>
                <c:pt idx="33413">
                  <c:v>88.5859375</c:v>
                </c:pt>
                <c:pt idx="33414">
                  <c:v>88.5859375</c:v>
                </c:pt>
                <c:pt idx="33415">
                  <c:v>88.5859375</c:v>
                </c:pt>
                <c:pt idx="33416">
                  <c:v>88.5859375</c:v>
                </c:pt>
                <c:pt idx="33417">
                  <c:v>88.5859375</c:v>
                </c:pt>
                <c:pt idx="33418">
                  <c:v>88.5859375</c:v>
                </c:pt>
                <c:pt idx="33419">
                  <c:v>88.8046875</c:v>
                </c:pt>
                <c:pt idx="33420">
                  <c:v>88.8046875</c:v>
                </c:pt>
                <c:pt idx="33421">
                  <c:v>88.8046875</c:v>
                </c:pt>
                <c:pt idx="33422">
                  <c:v>88.8046875</c:v>
                </c:pt>
                <c:pt idx="33423">
                  <c:v>88.8046875</c:v>
                </c:pt>
                <c:pt idx="33424">
                  <c:v>88.8046875</c:v>
                </c:pt>
                <c:pt idx="33425">
                  <c:v>88.8046875</c:v>
                </c:pt>
                <c:pt idx="33426">
                  <c:v>88.8046875</c:v>
                </c:pt>
                <c:pt idx="33427">
                  <c:v>88.8046875</c:v>
                </c:pt>
                <c:pt idx="33428">
                  <c:v>88.85546875</c:v>
                </c:pt>
                <c:pt idx="33429">
                  <c:v>88.85546875</c:v>
                </c:pt>
                <c:pt idx="33430">
                  <c:v>88.85546875</c:v>
                </c:pt>
                <c:pt idx="33431">
                  <c:v>88.85546875</c:v>
                </c:pt>
                <c:pt idx="33432">
                  <c:v>88.85546875</c:v>
                </c:pt>
                <c:pt idx="33433">
                  <c:v>88.85546875</c:v>
                </c:pt>
                <c:pt idx="33434">
                  <c:v>88.85546875</c:v>
                </c:pt>
                <c:pt idx="33435">
                  <c:v>88.85546875</c:v>
                </c:pt>
                <c:pt idx="33436">
                  <c:v>88.86328125</c:v>
                </c:pt>
                <c:pt idx="33437">
                  <c:v>88.86328125</c:v>
                </c:pt>
                <c:pt idx="33438">
                  <c:v>88.86328125</c:v>
                </c:pt>
                <c:pt idx="33439">
                  <c:v>88.86328125</c:v>
                </c:pt>
                <c:pt idx="33440">
                  <c:v>88.86328125</c:v>
                </c:pt>
                <c:pt idx="33441">
                  <c:v>88.86328125</c:v>
                </c:pt>
                <c:pt idx="33442">
                  <c:v>88.86328125</c:v>
                </c:pt>
                <c:pt idx="33443">
                  <c:v>88.86328125</c:v>
                </c:pt>
                <c:pt idx="33444">
                  <c:v>88.86328125</c:v>
                </c:pt>
                <c:pt idx="33445">
                  <c:v>88.86328125</c:v>
                </c:pt>
                <c:pt idx="33446">
                  <c:v>88.86328125</c:v>
                </c:pt>
                <c:pt idx="33447">
                  <c:v>88.86328125</c:v>
                </c:pt>
                <c:pt idx="33448">
                  <c:v>88.86328125</c:v>
                </c:pt>
                <c:pt idx="33449">
                  <c:v>88.86328125</c:v>
                </c:pt>
                <c:pt idx="33450">
                  <c:v>89.23828125</c:v>
                </c:pt>
                <c:pt idx="33451">
                  <c:v>89.23828125</c:v>
                </c:pt>
                <c:pt idx="33452">
                  <c:v>89.23828125</c:v>
                </c:pt>
                <c:pt idx="33453">
                  <c:v>89.23828125</c:v>
                </c:pt>
                <c:pt idx="33454">
                  <c:v>89.23828125</c:v>
                </c:pt>
                <c:pt idx="33455">
                  <c:v>89.23828125</c:v>
                </c:pt>
                <c:pt idx="33456">
                  <c:v>89.23828125</c:v>
                </c:pt>
                <c:pt idx="33457">
                  <c:v>89.23828125</c:v>
                </c:pt>
                <c:pt idx="33458">
                  <c:v>89.23828125</c:v>
                </c:pt>
                <c:pt idx="33459">
                  <c:v>89.23828125</c:v>
                </c:pt>
                <c:pt idx="33460">
                  <c:v>89.23828125</c:v>
                </c:pt>
                <c:pt idx="33461">
                  <c:v>89.23828125</c:v>
                </c:pt>
                <c:pt idx="33462">
                  <c:v>89.23828125</c:v>
                </c:pt>
                <c:pt idx="33463">
                  <c:v>89.23828125</c:v>
                </c:pt>
                <c:pt idx="33464">
                  <c:v>89.23828125</c:v>
                </c:pt>
                <c:pt idx="33465">
                  <c:v>89.23828125</c:v>
                </c:pt>
                <c:pt idx="33466">
                  <c:v>89.23828125</c:v>
                </c:pt>
                <c:pt idx="33467">
                  <c:v>89.23828125</c:v>
                </c:pt>
                <c:pt idx="33468">
                  <c:v>89.23828125</c:v>
                </c:pt>
                <c:pt idx="33469">
                  <c:v>89.30859375</c:v>
                </c:pt>
                <c:pt idx="33470">
                  <c:v>89.30859375</c:v>
                </c:pt>
                <c:pt idx="33471">
                  <c:v>89.30859375</c:v>
                </c:pt>
                <c:pt idx="33472">
                  <c:v>89.30859375</c:v>
                </c:pt>
                <c:pt idx="33473">
                  <c:v>89.30859375</c:v>
                </c:pt>
                <c:pt idx="33474">
                  <c:v>89.30859375</c:v>
                </c:pt>
                <c:pt idx="33475">
                  <c:v>89.30859375</c:v>
                </c:pt>
                <c:pt idx="33476">
                  <c:v>89.37109375</c:v>
                </c:pt>
                <c:pt idx="33477">
                  <c:v>89.37109375</c:v>
                </c:pt>
                <c:pt idx="33478">
                  <c:v>89.37109375</c:v>
                </c:pt>
                <c:pt idx="33479">
                  <c:v>89.37109375</c:v>
                </c:pt>
                <c:pt idx="33480">
                  <c:v>89.37109375</c:v>
                </c:pt>
                <c:pt idx="33481">
                  <c:v>89.37109375</c:v>
                </c:pt>
                <c:pt idx="33482">
                  <c:v>89.37109375</c:v>
                </c:pt>
                <c:pt idx="33483">
                  <c:v>89.37109375</c:v>
                </c:pt>
                <c:pt idx="33484">
                  <c:v>89.37109375</c:v>
                </c:pt>
                <c:pt idx="33485">
                  <c:v>89.37109375</c:v>
                </c:pt>
                <c:pt idx="33486">
                  <c:v>89.37109375</c:v>
                </c:pt>
                <c:pt idx="33487">
                  <c:v>89.37109375</c:v>
                </c:pt>
                <c:pt idx="33488">
                  <c:v>89.37109375</c:v>
                </c:pt>
                <c:pt idx="33489">
                  <c:v>89.41015625</c:v>
                </c:pt>
                <c:pt idx="33490">
                  <c:v>89.41015625</c:v>
                </c:pt>
                <c:pt idx="33491">
                  <c:v>89.41015625</c:v>
                </c:pt>
                <c:pt idx="33492">
                  <c:v>89.41015625</c:v>
                </c:pt>
                <c:pt idx="33493">
                  <c:v>89.41015625</c:v>
                </c:pt>
                <c:pt idx="33494">
                  <c:v>89.41015625</c:v>
                </c:pt>
                <c:pt idx="33495">
                  <c:v>89.41015625</c:v>
                </c:pt>
                <c:pt idx="33496">
                  <c:v>89.41015625</c:v>
                </c:pt>
                <c:pt idx="33497">
                  <c:v>89.41015625</c:v>
                </c:pt>
                <c:pt idx="33498">
                  <c:v>89.41015625</c:v>
                </c:pt>
                <c:pt idx="33499">
                  <c:v>89.41015625</c:v>
                </c:pt>
                <c:pt idx="33500">
                  <c:v>89.41015625</c:v>
                </c:pt>
                <c:pt idx="33501">
                  <c:v>89.5859375</c:v>
                </c:pt>
                <c:pt idx="33502">
                  <c:v>89.5859375</c:v>
                </c:pt>
                <c:pt idx="33503">
                  <c:v>89.5859375</c:v>
                </c:pt>
                <c:pt idx="33504">
                  <c:v>89.5859375</c:v>
                </c:pt>
                <c:pt idx="33505">
                  <c:v>89.5859375</c:v>
                </c:pt>
                <c:pt idx="33506">
                  <c:v>89.5859375</c:v>
                </c:pt>
                <c:pt idx="33507">
                  <c:v>89.5859375</c:v>
                </c:pt>
                <c:pt idx="33508">
                  <c:v>89.8046875</c:v>
                </c:pt>
                <c:pt idx="33509">
                  <c:v>89.8046875</c:v>
                </c:pt>
                <c:pt idx="33510">
                  <c:v>89.8046875</c:v>
                </c:pt>
                <c:pt idx="33511">
                  <c:v>89.8046875</c:v>
                </c:pt>
                <c:pt idx="33512">
                  <c:v>89.8046875</c:v>
                </c:pt>
                <c:pt idx="33513">
                  <c:v>89.8046875</c:v>
                </c:pt>
                <c:pt idx="33514">
                  <c:v>89.8046875</c:v>
                </c:pt>
                <c:pt idx="33515">
                  <c:v>89.85546875</c:v>
                </c:pt>
                <c:pt idx="33516">
                  <c:v>89.85546875</c:v>
                </c:pt>
                <c:pt idx="33517">
                  <c:v>89.85546875</c:v>
                </c:pt>
                <c:pt idx="33518">
                  <c:v>89.85546875</c:v>
                </c:pt>
                <c:pt idx="33519">
                  <c:v>89.85546875</c:v>
                </c:pt>
                <c:pt idx="33520">
                  <c:v>89.85546875</c:v>
                </c:pt>
                <c:pt idx="33521">
                  <c:v>89.86328125</c:v>
                </c:pt>
                <c:pt idx="33522">
                  <c:v>89.86328125</c:v>
                </c:pt>
                <c:pt idx="33523">
                  <c:v>89.86328125</c:v>
                </c:pt>
                <c:pt idx="33524">
                  <c:v>89.86328125</c:v>
                </c:pt>
                <c:pt idx="33525">
                  <c:v>89.86328125</c:v>
                </c:pt>
                <c:pt idx="33526">
                  <c:v>89.86328125</c:v>
                </c:pt>
                <c:pt idx="33527">
                  <c:v>89.86328125</c:v>
                </c:pt>
                <c:pt idx="33528">
                  <c:v>90.23828125</c:v>
                </c:pt>
                <c:pt idx="33529">
                  <c:v>90.23828125</c:v>
                </c:pt>
                <c:pt idx="33530">
                  <c:v>90.23828125</c:v>
                </c:pt>
                <c:pt idx="33531">
                  <c:v>90.23828125</c:v>
                </c:pt>
                <c:pt idx="33532">
                  <c:v>90.23828125</c:v>
                </c:pt>
                <c:pt idx="33533">
                  <c:v>90.30859375</c:v>
                </c:pt>
                <c:pt idx="33534">
                  <c:v>90.30859375</c:v>
                </c:pt>
                <c:pt idx="33535">
                  <c:v>90.30859375</c:v>
                </c:pt>
                <c:pt idx="33536">
                  <c:v>90.30859375</c:v>
                </c:pt>
                <c:pt idx="33537">
                  <c:v>90.30859375</c:v>
                </c:pt>
                <c:pt idx="33538">
                  <c:v>90.30859375</c:v>
                </c:pt>
                <c:pt idx="33539">
                  <c:v>90.37109375</c:v>
                </c:pt>
                <c:pt idx="33540">
                  <c:v>90.37109375</c:v>
                </c:pt>
                <c:pt idx="33541">
                  <c:v>90.37109375</c:v>
                </c:pt>
                <c:pt idx="33542">
                  <c:v>90.37109375</c:v>
                </c:pt>
                <c:pt idx="33543">
                  <c:v>90.37109375</c:v>
                </c:pt>
                <c:pt idx="33544">
                  <c:v>90.37109375</c:v>
                </c:pt>
                <c:pt idx="33545">
                  <c:v>90.37109375</c:v>
                </c:pt>
                <c:pt idx="33546">
                  <c:v>90.37109375</c:v>
                </c:pt>
                <c:pt idx="33547">
                  <c:v>90.37109375</c:v>
                </c:pt>
                <c:pt idx="33548">
                  <c:v>90.37109375</c:v>
                </c:pt>
                <c:pt idx="33549">
                  <c:v>90.37109375</c:v>
                </c:pt>
                <c:pt idx="33550">
                  <c:v>90.41015625</c:v>
                </c:pt>
                <c:pt idx="33551">
                  <c:v>90.41015625</c:v>
                </c:pt>
                <c:pt idx="33552">
                  <c:v>90.41015625</c:v>
                </c:pt>
                <c:pt idx="33553">
                  <c:v>90.41015625</c:v>
                </c:pt>
                <c:pt idx="33554">
                  <c:v>90.41015625</c:v>
                </c:pt>
                <c:pt idx="33555">
                  <c:v>90.41015625</c:v>
                </c:pt>
                <c:pt idx="33556">
                  <c:v>90.41015625</c:v>
                </c:pt>
                <c:pt idx="33557">
                  <c:v>90.5859375</c:v>
                </c:pt>
                <c:pt idx="33558">
                  <c:v>90.5859375</c:v>
                </c:pt>
                <c:pt idx="33559">
                  <c:v>90.5859375</c:v>
                </c:pt>
                <c:pt idx="33560">
                  <c:v>90.5859375</c:v>
                </c:pt>
                <c:pt idx="33561">
                  <c:v>90.5859375</c:v>
                </c:pt>
                <c:pt idx="33562">
                  <c:v>90.5859375</c:v>
                </c:pt>
                <c:pt idx="33563">
                  <c:v>90.5859375</c:v>
                </c:pt>
                <c:pt idx="33564">
                  <c:v>90.5859375</c:v>
                </c:pt>
                <c:pt idx="33565">
                  <c:v>90.5859375</c:v>
                </c:pt>
                <c:pt idx="33566">
                  <c:v>90.5859375</c:v>
                </c:pt>
                <c:pt idx="33567">
                  <c:v>90.5859375</c:v>
                </c:pt>
                <c:pt idx="33568">
                  <c:v>90.5859375</c:v>
                </c:pt>
                <c:pt idx="33569">
                  <c:v>90.5859375</c:v>
                </c:pt>
                <c:pt idx="33570">
                  <c:v>90.8046875</c:v>
                </c:pt>
                <c:pt idx="33571">
                  <c:v>90.8046875</c:v>
                </c:pt>
                <c:pt idx="33572">
                  <c:v>90.8046875</c:v>
                </c:pt>
                <c:pt idx="33573">
                  <c:v>90.8046875</c:v>
                </c:pt>
                <c:pt idx="33574">
                  <c:v>90.8046875</c:v>
                </c:pt>
                <c:pt idx="33575">
                  <c:v>90.8046875</c:v>
                </c:pt>
                <c:pt idx="33576">
                  <c:v>90.8046875</c:v>
                </c:pt>
                <c:pt idx="33577">
                  <c:v>90.8046875</c:v>
                </c:pt>
                <c:pt idx="33578">
                  <c:v>90.85546875</c:v>
                </c:pt>
                <c:pt idx="33579">
                  <c:v>90.85546875</c:v>
                </c:pt>
                <c:pt idx="33580">
                  <c:v>90.85546875</c:v>
                </c:pt>
                <c:pt idx="33581">
                  <c:v>90.85546875</c:v>
                </c:pt>
                <c:pt idx="33582">
                  <c:v>90.85546875</c:v>
                </c:pt>
                <c:pt idx="33583">
                  <c:v>90.85546875</c:v>
                </c:pt>
                <c:pt idx="33584">
                  <c:v>90.85546875</c:v>
                </c:pt>
                <c:pt idx="33585">
                  <c:v>90.85546875</c:v>
                </c:pt>
                <c:pt idx="33586">
                  <c:v>90.85546875</c:v>
                </c:pt>
                <c:pt idx="33587">
                  <c:v>90.85546875</c:v>
                </c:pt>
                <c:pt idx="33588">
                  <c:v>90.85546875</c:v>
                </c:pt>
                <c:pt idx="33589">
                  <c:v>90.85546875</c:v>
                </c:pt>
                <c:pt idx="33590">
                  <c:v>90.85546875</c:v>
                </c:pt>
                <c:pt idx="33591">
                  <c:v>90.86328125</c:v>
                </c:pt>
                <c:pt idx="33592">
                  <c:v>90.86328125</c:v>
                </c:pt>
                <c:pt idx="33593">
                  <c:v>90.86328125</c:v>
                </c:pt>
                <c:pt idx="33594">
                  <c:v>90.86328125</c:v>
                </c:pt>
                <c:pt idx="33595">
                  <c:v>90.86328125</c:v>
                </c:pt>
                <c:pt idx="33596">
                  <c:v>90.86328125</c:v>
                </c:pt>
                <c:pt idx="33597">
                  <c:v>90.86328125</c:v>
                </c:pt>
                <c:pt idx="33598">
                  <c:v>90.86328125</c:v>
                </c:pt>
                <c:pt idx="33599">
                  <c:v>90.86328125</c:v>
                </c:pt>
                <c:pt idx="33600">
                  <c:v>90.86328125</c:v>
                </c:pt>
                <c:pt idx="33601">
                  <c:v>91.23828125</c:v>
                </c:pt>
                <c:pt idx="33602">
                  <c:v>91.23828125</c:v>
                </c:pt>
                <c:pt idx="33603">
                  <c:v>91.23828125</c:v>
                </c:pt>
                <c:pt idx="33604">
                  <c:v>91.23828125</c:v>
                </c:pt>
                <c:pt idx="33605">
                  <c:v>91.23828125</c:v>
                </c:pt>
                <c:pt idx="33606">
                  <c:v>91.23828125</c:v>
                </c:pt>
                <c:pt idx="33607">
                  <c:v>91.30859375</c:v>
                </c:pt>
                <c:pt idx="33608">
                  <c:v>91.30859375</c:v>
                </c:pt>
                <c:pt idx="33609">
                  <c:v>91.30859375</c:v>
                </c:pt>
                <c:pt idx="33610">
                  <c:v>91.30859375</c:v>
                </c:pt>
                <c:pt idx="33611">
                  <c:v>91.30859375</c:v>
                </c:pt>
                <c:pt idx="33612">
                  <c:v>91.30859375</c:v>
                </c:pt>
                <c:pt idx="33613">
                  <c:v>91.30859375</c:v>
                </c:pt>
                <c:pt idx="33614">
                  <c:v>91.30859375</c:v>
                </c:pt>
                <c:pt idx="33615">
                  <c:v>91.30859375</c:v>
                </c:pt>
                <c:pt idx="33616">
                  <c:v>91.30859375</c:v>
                </c:pt>
                <c:pt idx="33617">
                  <c:v>91.37109375</c:v>
                </c:pt>
                <c:pt idx="33618">
                  <c:v>91.37109375</c:v>
                </c:pt>
                <c:pt idx="33619">
                  <c:v>91.37109375</c:v>
                </c:pt>
                <c:pt idx="33620">
                  <c:v>91.37109375</c:v>
                </c:pt>
                <c:pt idx="33621">
                  <c:v>91.37109375</c:v>
                </c:pt>
                <c:pt idx="33622">
                  <c:v>91.37109375</c:v>
                </c:pt>
                <c:pt idx="33623">
                  <c:v>91.37109375</c:v>
                </c:pt>
                <c:pt idx="33624">
                  <c:v>91.37109375</c:v>
                </c:pt>
                <c:pt idx="33625">
                  <c:v>91.41015625</c:v>
                </c:pt>
                <c:pt idx="33626">
                  <c:v>91.41015625</c:v>
                </c:pt>
                <c:pt idx="33627">
                  <c:v>91.41015625</c:v>
                </c:pt>
                <c:pt idx="33628">
                  <c:v>91.41015625</c:v>
                </c:pt>
                <c:pt idx="33629">
                  <c:v>91.41015625</c:v>
                </c:pt>
                <c:pt idx="33630">
                  <c:v>91.5859375</c:v>
                </c:pt>
                <c:pt idx="33631">
                  <c:v>91.5859375</c:v>
                </c:pt>
                <c:pt idx="33632">
                  <c:v>91.5859375</c:v>
                </c:pt>
                <c:pt idx="33633">
                  <c:v>91.5859375</c:v>
                </c:pt>
                <c:pt idx="33634">
                  <c:v>91.5859375</c:v>
                </c:pt>
                <c:pt idx="33635">
                  <c:v>91.5859375</c:v>
                </c:pt>
                <c:pt idx="33636">
                  <c:v>91.5859375</c:v>
                </c:pt>
                <c:pt idx="33637">
                  <c:v>91.5859375</c:v>
                </c:pt>
                <c:pt idx="33638">
                  <c:v>91.5859375</c:v>
                </c:pt>
                <c:pt idx="33639">
                  <c:v>91.8046875</c:v>
                </c:pt>
                <c:pt idx="33640">
                  <c:v>91.8046875</c:v>
                </c:pt>
                <c:pt idx="33641">
                  <c:v>91.8046875</c:v>
                </c:pt>
                <c:pt idx="33642">
                  <c:v>91.8046875</c:v>
                </c:pt>
                <c:pt idx="33643">
                  <c:v>91.8046875</c:v>
                </c:pt>
                <c:pt idx="33644">
                  <c:v>91.8046875</c:v>
                </c:pt>
                <c:pt idx="33645">
                  <c:v>91.8046875</c:v>
                </c:pt>
                <c:pt idx="33646">
                  <c:v>91.8046875</c:v>
                </c:pt>
                <c:pt idx="33647">
                  <c:v>91.8046875</c:v>
                </c:pt>
                <c:pt idx="33648">
                  <c:v>91.8046875</c:v>
                </c:pt>
                <c:pt idx="33649">
                  <c:v>91.85546875</c:v>
                </c:pt>
                <c:pt idx="33650">
                  <c:v>91.85546875</c:v>
                </c:pt>
                <c:pt idx="33651">
                  <c:v>91.85546875</c:v>
                </c:pt>
                <c:pt idx="33652">
                  <c:v>91.85546875</c:v>
                </c:pt>
                <c:pt idx="33653">
                  <c:v>91.85546875</c:v>
                </c:pt>
                <c:pt idx="33654">
                  <c:v>91.85546875</c:v>
                </c:pt>
                <c:pt idx="33655">
                  <c:v>91.85546875</c:v>
                </c:pt>
                <c:pt idx="33656">
                  <c:v>91.85546875</c:v>
                </c:pt>
                <c:pt idx="33657">
                  <c:v>91.85546875</c:v>
                </c:pt>
                <c:pt idx="33658">
                  <c:v>91.85546875</c:v>
                </c:pt>
                <c:pt idx="33659">
                  <c:v>91.85546875</c:v>
                </c:pt>
                <c:pt idx="33660">
                  <c:v>91.85546875</c:v>
                </c:pt>
                <c:pt idx="33661">
                  <c:v>91.86328125</c:v>
                </c:pt>
                <c:pt idx="33662">
                  <c:v>91.86328125</c:v>
                </c:pt>
                <c:pt idx="33663">
                  <c:v>91.86328125</c:v>
                </c:pt>
                <c:pt idx="33664">
                  <c:v>91.86328125</c:v>
                </c:pt>
                <c:pt idx="33665">
                  <c:v>91.86328125</c:v>
                </c:pt>
                <c:pt idx="33666">
                  <c:v>91.86328125</c:v>
                </c:pt>
                <c:pt idx="33667">
                  <c:v>91.86328125</c:v>
                </c:pt>
                <c:pt idx="33668">
                  <c:v>91.86328125</c:v>
                </c:pt>
                <c:pt idx="33669">
                  <c:v>91.86328125</c:v>
                </c:pt>
                <c:pt idx="33670">
                  <c:v>91.86328125</c:v>
                </c:pt>
                <c:pt idx="33671">
                  <c:v>91.86328125</c:v>
                </c:pt>
                <c:pt idx="33672">
                  <c:v>91.86328125</c:v>
                </c:pt>
                <c:pt idx="33673">
                  <c:v>92.23828125</c:v>
                </c:pt>
                <c:pt idx="33674">
                  <c:v>92.23828125</c:v>
                </c:pt>
                <c:pt idx="33675">
                  <c:v>92.23828125</c:v>
                </c:pt>
                <c:pt idx="33676">
                  <c:v>92.23828125</c:v>
                </c:pt>
                <c:pt idx="33677">
                  <c:v>92.23828125</c:v>
                </c:pt>
                <c:pt idx="33678">
                  <c:v>92.23828125</c:v>
                </c:pt>
                <c:pt idx="33679">
                  <c:v>92.30859375</c:v>
                </c:pt>
                <c:pt idx="33680">
                  <c:v>92.30859375</c:v>
                </c:pt>
                <c:pt idx="33681">
                  <c:v>92.30859375</c:v>
                </c:pt>
                <c:pt idx="33682">
                  <c:v>92.30859375</c:v>
                </c:pt>
                <c:pt idx="33683">
                  <c:v>92.30859375</c:v>
                </c:pt>
                <c:pt idx="33684">
                  <c:v>92.30859375</c:v>
                </c:pt>
                <c:pt idx="33685">
                  <c:v>92.30859375</c:v>
                </c:pt>
                <c:pt idx="33686">
                  <c:v>92.37109375</c:v>
                </c:pt>
                <c:pt idx="33687">
                  <c:v>92.37109375</c:v>
                </c:pt>
                <c:pt idx="33688">
                  <c:v>92.37109375</c:v>
                </c:pt>
                <c:pt idx="33689">
                  <c:v>92.37109375</c:v>
                </c:pt>
                <c:pt idx="33690">
                  <c:v>92.37109375</c:v>
                </c:pt>
                <c:pt idx="33691">
                  <c:v>92.37109375</c:v>
                </c:pt>
                <c:pt idx="33692">
                  <c:v>92.37109375</c:v>
                </c:pt>
                <c:pt idx="33693">
                  <c:v>92.37109375</c:v>
                </c:pt>
                <c:pt idx="33694">
                  <c:v>92.37109375</c:v>
                </c:pt>
                <c:pt idx="33695">
                  <c:v>92.37109375</c:v>
                </c:pt>
                <c:pt idx="33696">
                  <c:v>92.37109375</c:v>
                </c:pt>
                <c:pt idx="33697">
                  <c:v>92.37109375</c:v>
                </c:pt>
                <c:pt idx="33698">
                  <c:v>92.37109375</c:v>
                </c:pt>
                <c:pt idx="33699">
                  <c:v>92.37109375</c:v>
                </c:pt>
                <c:pt idx="33700">
                  <c:v>92.41015625</c:v>
                </c:pt>
                <c:pt idx="33701">
                  <c:v>92.41015625</c:v>
                </c:pt>
                <c:pt idx="33702">
                  <c:v>92.41015625</c:v>
                </c:pt>
                <c:pt idx="33703">
                  <c:v>92.41015625</c:v>
                </c:pt>
                <c:pt idx="33704">
                  <c:v>92.41015625</c:v>
                </c:pt>
                <c:pt idx="33705">
                  <c:v>92.41015625</c:v>
                </c:pt>
                <c:pt idx="33706">
                  <c:v>92.41015625</c:v>
                </c:pt>
                <c:pt idx="33707">
                  <c:v>92.41015625</c:v>
                </c:pt>
                <c:pt idx="33708">
                  <c:v>92.5859375</c:v>
                </c:pt>
                <c:pt idx="33709">
                  <c:v>92.5859375</c:v>
                </c:pt>
                <c:pt idx="33710">
                  <c:v>92.5859375</c:v>
                </c:pt>
                <c:pt idx="33711">
                  <c:v>92.5859375</c:v>
                </c:pt>
                <c:pt idx="33712">
                  <c:v>92.5859375</c:v>
                </c:pt>
                <c:pt idx="33713">
                  <c:v>92.5859375</c:v>
                </c:pt>
                <c:pt idx="33714">
                  <c:v>92.5859375</c:v>
                </c:pt>
                <c:pt idx="33715">
                  <c:v>92.5859375</c:v>
                </c:pt>
                <c:pt idx="33716">
                  <c:v>92.5859375</c:v>
                </c:pt>
                <c:pt idx="33717">
                  <c:v>92.5859375</c:v>
                </c:pt>
                <c:pt idx="33718">
                  <c:v>92.5859375</c:v>
                </c:pt>
                <c:pt idx="33719">
                  <c:v>92.5859375</c:v>
                </c:pt>
                <c:pt idx="33720">
                  <c:v>92.5859375</c:v>
                </c:pt>
                <c:pt idx="33721">
                  <c:v>92.5859375</c:v>
                </c:pt>
                <c:pt idx="33722">
                  <c:v>92.5859375</c:v>
                </c:pt>
                <c:pt idx="33723">
                  <c:v>92.8046875</c:v>
                </c:pt>
                <c:pt idx="33724">
                  <c:v>92.8046875</c:v>
                </c:pt>
                <c:pt idx="33725">
                  <c:v>92.8046875</c:v>
                </c:pt>
                <c:pt idx="33726">
                  <c:v>92.8046875</c:v>
                </c:pt>
                <c:pt idx="33727">
                  <c:v>92.8046875</c:v>
                </c:pt>
                <c:pt idx="33728">
                  <c:v>92.8046875</c:v>
                </c:pt>
                <c:pt idx="33729">
                  <c:v>92.8046875</c:v>
                </c:pt>
                <c:pt idx="33730">
                  <c:v>92.8046875</c:v>
                </c:pt>
                <c:pt idx="33731">
                  <c:v>92.8046875</c:v>
                </c:pt>
                <c:pt idx="33732">
                  <c:v>92.8046875</c:v>
                </c:pt>
                <c:pt idx="33733">
                  <c:v>92.8046875</c:v>
                </c:pt>
                <c:pt idx="33734">
                  <c:v>92.85546875</c:v>
                </c:pt>
                <c:pt idx="33735">
                  <c:v>92.85546875</c:v>
                </c:pt>
                <c:pt idx="33736">
                  <c:v>92.85546875</c:v>
                </c:pt>
                <c:pt idx="33737">
                  <c:v>92.85546875</c:v>
                </c:pt>
                <c:pt idx="33738">
                  <c:v>92.85546875</c:v>
                </c:pt>
                <c:pt idx="33739">
                  <c:v>92.85546875</c:v>
                </c:pt>
                <c:pt idx="33740">
                  <c:v>92.86328125</c:v>
                </c:pt>
                <c:pt idx="33741">
                  <c:v>92.86328125</c:v>
                </c:pt>
                <c:pt idx="33742">
                  <c:v>92.86328125</c:v>
                </c:pt>
                <c:pt idx="33743">
                  <c:v>92.86328125</c:v>
                </c:pt>
                <c:pt idx="33744">
                  <c:v>92.86328125</c:v>
                </c:pt>
                <c:pt idx="33745">
                  <c:v>92.86328125</c:v>
                </c:pt>
                <c:pt idx="33746">
                  <c:v>92.86328125</c:v>
                </c:pt>
                <c:pt idx="33747">
                  <c:v>92.86328125</c:v>
                </c:pt>
                <c:pt idx="33748">
                  <c:v>92.86328125</c:v>
                </c:pt>
                <c:pt idx="33749">
                  <c:v>93.23828125</c:v>
                </c:pt>
                <c:pt idx="33750">
                  <c:v>93.23828125</c:v>
                </c:pt>
                <c:pt idx="33751">
                  <c:v>93.23828125</c:v>
                </c:pt>
                <c:pt idx="33752">
                  <c:v>93.23828125</c:v>
                </c:pt>
                <c:pt idx="33753">
                  <c:v>93.23828125</c:v>
                </c:pt>
                <c:pt idx="33754">
                  <c:v>93.23828125</c:v>
                </c:pt>
                <c:pt idx="33755">
                  <c:v>93.23828125</c:v>
                </c:pt>
                <c:pt idx="33756">
                  <c:v>93.23828125</c:v>
                </c:pt>
                <c:pt idx="33757">
                  <c:v>93.23828125</c:v>
                </c:pt>
                <c:pt idx="33758">
                  <c:v>93.23828125</c:v>
                </c:pt>
                <c:pt idx="33759">
                  <c:v>93.23828125</c:v>
                </c:pt>
                <c:pt idx="33760">
                  <c:v>93.23828125</c:v>
                </c:pt>
                <c:pt idx="33761">
                  <c:v>93.23828125</c:v>
                </c:pt>
                <c:pt idx="33762">
                  <c:v>93.23828125</c:v>
                </c:pt>
                <c:pt idx="33763">
                  <c:v>93.23828125</c:v>
                </c:pt>
                <c:pt idx="33764">
                  <c:v>93.30859375</c:v>
                </c:pt>
                <c:pt idx="33765">
                  <c:v>93.30859375</c:v>
                </c:pt>
                <c:pt idx="33766">
                  <c:v>93.30859375</c:v>
                </c:pt>
                <c:pt idx="33767">
                  <c:v>93.30859375</c:v>
                </c:pt>
                <c:pt idx="33768">
                  <c:v>93.30859375</c:v>
                </c:pt>
                <c:pt idx="33769">
                  <c:v>93.30859375</c:v>
                </c:pt>
                <c:pt idx="33770">
                  <c:v>93.30859375</c:v>
                </c:pt>
                <c:pt idx="33771">
                  <c:v>93.37109375</c:v>
                </c:pt>
                <c:pt idx="33772">
                  <c:v>93.37109375</c:v>
                </c:pt>
                <c:pt idx="33773">
                  <c:v>93.37109375</c:v>
                </c:pt>
                <c:pt idx="33774">
                  <c:v>93.37109375</c:v>
                </c:pt>
                <c:pt idx="33775">
                  <c:v>93.37109375</c:v>
                </c:pt>
                <c:pt idx="33776">
                  <c:v>93.37109375</c:v>
                </c:pt>
                <c:pt idx="33777">
                  <c:v>93.41015625</c:v>
                </c:pt>
                <c:pt idx="33778">
                  <c:v>93.41015625</c:v>
                </c:pt>
                <c:pt idx="33779">
                  <c:v>93.41015625</c:v>
                </c:pt>
                <c:pt idx="33780">
                  <c:v>93.41015625</c:v>
                </c:pt>
                <c:pt idx="33781">
                  <c:v>93.41015625</c:v>
                </c:pt>
                <c:pt idx="33782">
                  <c:v>93.41015625</c:v>
                </c:pt>
                <c:pt idx="33783">
                  <c:v>93.41015625</c:v>
                </c:pt>
                <c:pt idx="33784">
                  <c:v>93.41015625</c:v>
                </c:pt>
                <c:pt idx="33785">
                  <c:v>93.41015625</c:v>
                </c:pt>
                <c:pt idx="33786">
                  <c:v>93.41015625</c:v>
                </c:pt>
                <c:pt idx="33787">
                  <c:v>93.41015625</c:v>
                </c:pt>
                <c:pt idx="33788">
                  <c:v>93.41015625</c:v>
                </c:pt>
                <c:pt idx="33789">
                  <c:v>93.41015625</c:v>
                </c:pt>
                <c:pt idx="33790">
                  <c:v>93.5859375</c:v>
                </c:pt>
                <c:pt idx="33791">
                  <c:v>93.5859375</c:v>
                </c:pt>
                <c:pt idx="33792">
                  <c:v>93.5859375</c:v>
                </c:pt>
                <c:pt idx="33793">
                  <c:v>93.5859375</c:v>
                </c:pt>
                <c:pt idx="33794">
                  <c:v>93.5859375</c:v>
                </c:pt>
                <c:pt idx="33795">
                  <c:v>93.5859375</c:v>
                </c:pt>
                <c:pt idx="33796">
                  <c:v>93.5859375</c:v>
                </c:pt>
                <c:pt idx="33797">
                  <c:v>93.5859375</c:v>
                </c:pt>
                <c:pt idx="33798">
                  <c:v>93.5859375</c:v>
                </c:pt>
                <c:pt idx="33799">
                  <c:v>93.8046875</c:v>
                </c:pt>
                <c:pt idx="33800">
                  <c:v>93.8046875</c:v>
                </c:pt>
                <c:pt idx="33801">
                  <c:v>93.8046875</c:v>
                </c:pt>
                <c:pt idx="33802">
                  <c:v>93.8046875</c:v>
                </c:pt>
                <c:pt idx="33803">
                  <c:v>93.8046875</c:v>
                </c:pt>
                <c:pt idx="33804">
                  <c:v>93.8046875</c:v>
                </c:pt>
                <c:pt idx="33805">
                  <c:v>93.8046875</c:v>
                </c:pt>
                <c:pt idx="33806">
                  <c:v>93.8046875</c:v>
                </c:pt>
                <c:pt idx="33807">
                  <c:v>93.8046875</c:v>
                </c:pt>
                <c:pt idx="33808">
                  <c:v>93.85546875</c:v>
                </c:pt>
                <c:pt idx="33809">
                  <c:v>93.85546875</c:v>
                </c:pt>
                <c:pt idx="33810">
                  <c:v>93.85546875</c:v>
                </c:pt>
                <c:pt idx="33811">
                  <c:v>93.85546875</c:v>
                </c:pt>
                <c:pt idx="33812">
                  <c:v>93.85546875</c:v>
                </c:pt>
                <c:pt idx="33813">
                  <c:v>93.85546875</c:v>
                </c:pt>
                <c:pt idx="33814">
                  <c:v>93.85546875</c:v>
                </c:pt>
                <c:pt idx="33815">
                  <c:v>93.86328125</c:v>
                </c:pt>
                <c:pt idx="33816">
                  <c:v>93.86328125</c:v>
                </c:pt>
                <c:pt idx="33817">
                  <c:v>93.86328125</c:v>
                </c:pt>
                <c:pt idx="33818">
                  <c:v>93.86328125</c:v>
                </c:pt>
                <c:pt idx="33819">
                  <c:v>93.86328125</c:v>
                </c:pt>
                <c:pt idx="33820">
                  <c:v>93.86328125</c:v>
                </c:pt>
                <c:pt idx="33821">
                  <c:v>93.86328125</c:v>
                </c:pt>
                <c:pt idx="33822">
                  <c:v>93.86328125</c:v>
                </c:pt>
                <c:pt idx="33823">
                  <c:v>94.23828125</c:v>
                </c:pt>
                <c:pt idx="33824">
                  <c:v>94.23828125</c:v>
                </c:pt>
                <c:pt idx="33825">
                  <c:v>94.23828125</c:v>
                </c:pt>
                <c:pt idx="33826">
                  <c:v>94.23828125</c:v>
                </c:pt>
                <c:pt idx="33827">
                  <c:v>94.23828125</c:v>
                </c:pt>
                <c:pt idx="33828">
                  <c:v>94.23828125</c:v>
                </c:pt>
                <c:pt idx="33829">
                  <c:v>94.30859375</c:v>
                </c:pt>
                <c:pt idx="33830">
                  <c:v>94.30859375</c:v>
                </c:pt>
                <c:pt idx="33831">
                  <c:v>94.30859375</c:v>
                </c:pt>
                <c:pt idx="33832">
                  <c:v>94.30859375</c:v>
                </c:pt>
                <c:pt idx="33833">
                  <c:v>94.30859375</c:v>
                </c:pt>
                <c:pt idx="33834">
                  <c:v>94.37109375</c:v>
                </c:pt>
                <c:pt idx="33835">
                  <c:v>94.37109375</c:v>
                </c:pt>
                <c:pt idx="33836">
                  <c:v>94.37109375</c:v>
                </c:pt>
                <c:pt idx="33837">
                  <c:v>94.37109375</c:v>
                </c:pt>
                <c:pt idx="33838">
                  <c:v>94.37109375</c:v>
                </c:pt>
                <c:pt idx="33839">
                  <c:v>94.37109375</c:v>
                </c:pt>
                <c:pt idx="33840">
                  <c:v>94.37109375</c:v>
                </c:pt>
                <c:pt idx="33841">
                  <c:v>94.37109375</c:v>
                </c:pt>
                <c:pt idx="33842">
                  <c:v>94.37109375</c:v>
                </c:pt>
                <c:pt idx="33843">
                  <c:v>94.37109375</c:v>
                </c:pt>
                <c:pt idx="33844">
                  <c:v>94.37109375</c:v>
                </c:pt>
                <c:pt idx="33845">
                  <c:v>94.37109375</c:v>
                </c:pt>
                <c:pt idx="33846">
                  <c:v>94.37109375</c:v>
                </c:pt>
                <c:pt idx="33847">
                  <c:v>94.37109375</c:v>
                </c:pt>
                <c:pt idx="33848">
                  <c:v>94.37109375</c:v>
                </c:pt>
                <c:pt idx="33849">
                  <c:v>94.41015625</c:v>
                </c:pt>
                <c:pt idx="33850">
                  <c:v>94.41015625</c:v>
                </c:pt>
                <c:pt idx="33851">
                  <c:v>94.41015625</c:v>
                </c:pt>
                <c:pt idx="33852">
                  <c:v>94.41015625</c:v>
                </c:pt>
                <c:pt idx="33853">
                  <c:v>94.41015625</c:v>
                </c:pt>
                <c:pt idx="33854">
                  <c:v>94.41015625</c:v>
                </c:pt>
                <c:pt idx="33855">
                  <c:v>94.41015625</c:v>
                </c:pt>
                <c:pt idx="33856">
                  <c:v>94.41015625</c:v>
                </c:pt>
                <c:pt idx="33857">
                  <c:v>94.41015625</c:v>
                </c:pt>
                <c:pt idx="33858">
                  <c:v>94.5859375</c:v>
                </c:pt>
                <c:pt idx="33859">
                  <c:v>94.5859375</c:v>
                </c:pt>
                <c:pt idx="33860">
                  <c:v>94.5859375</c:v>
                </c:pt>
                <c:pt idx="33861">
                  <c:v>94.5859375</c:v>
                </c:pt>
                <c:pt idx="33862">
                  <c:v>94.5859375</c:v>
                </c:pt>
                <c:pt idx="33863">
                  <c:v>94.5859375</c:v>
                </c:pt>
                <c:pt idx="33864">
                  <c:v>94.5859375</c:v>
                </c:pt>
                <c:pt idx="33865">
                  <c:v>94.5859375</c:v>
                </c:pt>
                <c:pt idx="33866">
                  <c:v>94.5859375</c:v>
                </c:pt>
                <c:pt idx="33867">
                  <c:v>94.5859375</c:v>
                </c:pt>
                <c:pt idx="33868">
                  <c:v>94.8046875</c:v>
                </c:pt>
                <c:pt idx="33869">
                  <c:v>94.8046875</c:v>
                </c:pt>
                <c:pt idx="33870">
                  <c:v>94.8046875</c:v>
                </c:pt>
                <c:pt idx="33871">
                  <c:v>94.8046875</c:v>
                </c:pt>
                <c:pt idx="33872">
                  <c:v>94.8046875</c:v>
                </c:pt>
                <c:pt idx="33873">
                  <c:v>94.8046875</c:v>
                </c:pt>
                <c:pt idx="33874">
                  <c:v>94.8046875</c:v>
                </c:pt>
                <c:pt idx="33875">
                  <c:v>94.8046875</c:v>
                </c:pt>
                <c:pt idx="33876">
                  <c:v>94.8046875</c:v>
                </c:pt>
                <c:pt idx="33877">
                  <c:v>94.8046875</c:v>
                </c:pt>
                <c:pt idx="33878">
                  <c:v>94.8046875</c:v>
                </c:pt>
                <c:pt idx="33879">
                  <c:v>94.8046875</c:v>
                </c:pt>
                <c:pt idx="33880">
                  <c:v>94.8046875</c:v>
                </c:pt>
                <c:pt idx="33881">
                  <c:v>94.8046875</c:v>
                </c:pt>
                <c:pt idx="33882">
                  <c:v>94.8046875</c:v>
                </c:pt>
                <c:pt idx="33883">
                  <c:v>94.85546875</c:v>
                </c:pt>
                <c:pt idx="33884">
                  <c:v>94.85546875</c:v>
                </c:pt>
                <c:pt idx="33885">
                  <c:v>94.85546875</c:v>
                </c:pt>
                <c:pt idx="33886">
                  <c:v>94.85546875</c:v>
                </c:pt>
                <c:pt idx="33887">
                  <c:v>94.85546875</c:v>
                </c:pt>
                <c:pt idx="33888">
                  <c:v>94.85546875</c:v>
                </c:pt>
                <c:pt idx="33889">
                  <c:v>94.85546875</c:v>
                </c:pt>
                <c:pt idx="33890">
                  <c:v>94.85546875</c:v>
                </c:pt>
                <c:pt idx="33891">
                  <c:v>94.85546875</c:v>
                </c:pt>
                <c:pt idx="33892">
                  <c:v>94.86328125</c:v>
                </c:pt>
                <c:pt idx="33893">
                  <c:v>94.86328125</c:v>
                </c:pt>
                <c:pt idx="33894">
                  <c:v>94.86328125</c:v>
                </c:pt>
                <c:pt idx="33895">
                  <c:v>94.86328125</c:v>
                </c:pt>
                <c:pt idx="33896">
                  <c:v>94.86328125</c:v>
                </c:pt>
                <c:pt idx="33897">
                  <c:v>94.86328125</c:v>
                </c:pt>
                <c:pt idx="33898">
                  <c:v>94.86328125</c:v>
                </c:pt>
                <c:pt idx="33899">
                  <c:v>94.86328125</c:v>
                </c:pt>
                <c:pt idx="33900">
                  <c:v>94.86328125</c:v>
                </c:pt>
                <c:pt idx="33901">
                  <c:v>95.23828125</c:v>
                </c:pt>
                <c:pt idx="33902">
                  <c:v>95.23828125</c:v>
                </c:pt>
                <c:pt idx="33903">
                  <c:v>95.23828125</c:v>
                </c:pt>
                <c:pt idx="33904">
                  <c:v>95.23828125</c:v>
                </c:pt>
                <c:pt idx="33905">
                  <c:v>95.23828125</c:v>
                </c:pt>
                <c:pt idx="33906">
                  <c:v>95.23828125</c:v>
                </c:pt>
                <c:pt idx="33907">
                  <c:v>95.30859375</c:v>
                </c:pt>
                <c:pt idx="33908">
                  <c:v>95.30859375</c:v>
                </c:pt>
                <c:pt idx="33909">
                  <c:v>95.30859375</c:v>
                </c:pt>
                <c:pt idx="33910">
                  <c:v>95.30859375</c:v>
                </c:pt>
                <c:pt idx="33911">
                  <c:v>95.30859375</c:v>
                </c:pt>
                <c:pt idx="33912">
                  <c:v>95.30859375</c:v>
                </c:pt>
                <c:pt idx="33913">
                  <c:v>95.30859375</c:v>
                </c:pt>
                <c:pt idx="33914">
                  <c:v>95.30859375</c:v>
                </c:pt>
                <c:pt idx="33915">
                  <c:v>95.37109375</c:v>
                </c:pt>
                <c:pt idx="33916">
                  <c:v>95.37109375</c:v>
                </c:pt>
                <c:pt idx="33917">
                  <c:v>95.37109375</c:v>
                </c:pt>
                <c:pt idx="33918">
                  <c:v>95.37109375</c:v>
                </c:pt>
                <c:pt idx="33919">
                  <c:v>95.37109375</c:v>
                </c:pt>
                <c:pt idx="33920">
                  <c:v>95.37109375</c:v>
                </c:pt>
                <c:pt idx="33921">
                  <c:v>95.37109375</c:v>
                </c:pt>
                <c:pt idx="33922">
                  <c:v>95.37109375</c:v>
                </c:pt>
                <c:pt idx="33923">
                  <c:v>95.37109375</c:v>
                </c:pt>
                <c:pt idx="33924">
                  <c:v>95.37109375</c:v>
                </c:pt>
                <c:pt idx="33925">
                  <c:v>95.37109375</c:v>
                </c:pt>
                <c:pt idx="33926">
                  <c:v>95.37109375</c:v>
                </c:pt>
                <c:pt idx="33927">
                  <c:v>95.37109375</c:v>
                </c:pt>
                <c:pt idx="33928">
                  <c:v>95.37109375</c:v>
                </c:pt>
                <c:pt idx="33929">
                  <c:v>95.37109375</c:v>
                </c:pt>
                <c:pt idx="33930">
                  <c:v>95.41015625</c:v>
                </c:pt>
                <c:pt idx="33931">
                  <c:v>95.41015625</c:v>
                </c:pt>
                <c:pt idx="33932">
                  <c:v>95.41015625</c:v>
                </c:pt>
                <c:pt idx="33933">
                  <c:v>95.41015625</c:v>
                </c:pt>
                <c:pt idx="33934">
                  <c:v>95.41015625</c:v>
                </c:pt>
                <c:pt idx="33935">
                  <c:v>95.41015625</c:v>
                </c:pt>
                <c:pt idx="33936">
                  <c:v>95.41015625</c:v>
                </c:pt>
                <c:pt idx="33937">
                  <c:v>95.41015625</c:v>
                </c:pt>
                <c:pt idx="33938">
                  <c:v>95.41015625</c:v>
                </c:pt>
                <c:pt idx="33939">
                  <c:v>95.41015625</c:v>
                </c:pt>
                <c:pt idx="33940">
                  <c:v>95.41015625</c:v>
                </c:pt>
                <c:pt idx="33941">
                  <c:v>95.41015625</c:v>
                </c:pt>
                <c:pt idx="33942">
                  <c:v>95.41015625</c:v>
                </c:pt>
                <c:pt idx="33943">
                  <c:v>95.5859375</c:v>
                </c:pt>
                <c:pt idx="33944">
                  <c:v>95.5859375</c:v>
                </c:pt>
                <c:pt idx="33945">
                  <c:v>95.5859375</c:v>
                </c:pt>
                <c:pt idx="33946">
                  <c:v>95.5859375</c:v>
                </c:pt>
                <c:pt idx="33947">
                  <c:v>95.5859375</c:v>
                </c:pt>
                <c:pt idx="33948">
                  <c:v>95.5859375</c:v>
                </c:pt>
                <c:pt idx="33949">
                  <c:v>95.5859375</c:v>
                </c:pt>
                <c:pt idx="33950">
                  <c:v>95.8046875</c:v>
                </c:pt>
                <c:pt idx="33951">
                  <c:v>95.8046875</c:v>
                </c:pt>
                <c:pt idx="33952">
                  <c:v>95.8046875</c:v>
                </c:pt>
                <c:pt idx="33953">
                  <c:v>95.8046875</c:v>
                </c:pt>
                <c:pt idx="33954">
                  <c:v>95.8046875</c:v>
                </c:pt>
                <c:pt idx="33955">
                  <c:v>95.8046875</c:v>
                </c:pt>
                <c:pt idx="33956">
                  <c:v>95.8046875</c:v>
                </c:pt>
                <c:pt idx="33957">
                  <c:v>95.8046875</c:v>
                </c:pt>
                <c:pt idx="33958">
                  <c:v>95.8046875</c:v>
                </c:pt>
                <c:pt idx="33959">
                  <c:v>95.8046875</c:v>
                </c:pt>
                <c:pt idx="33960">
                  <c:v>95.85546875</c:v>
                </c:pt>
                <c:pt idx="33961">
                  <c:v>95.85546875</c:v>
                </c:pt>
                <c:pt idx="33962">
                  <c:v>95.85546875</c:v>
                </c:pt>
                <c:pt idx="33963">
                  <c:v>95.85546875</c:v>
                </c:pt>
                <c:pt idx="33964">
                  <c:v>95.85546875</c:v>
                </c:pt>
                <c:pt idx="33965">
                  <c:v>95.85546875</c:v>
                </c:pt>
                <c:pt idx="33966">
                  <c:v>95.85546875</c:v>
                </c:pt>
                <c:pt idx="33967">
                  <c:v>95.85546875</c:v>
                </c:pt>
                <c:pt idx="33968">
                  <c:v>95.85546875</c:v>
                </c:pt>
                <c:pt idx="33969">
                  <c:v>95.85546875</c:v>
                </c:pt>
                <c:pt idx="33970">
                  <c:v>95.86328125</c:v>
                </c:pt>
                <c:pt idx="33971">
                  <c:v>95.86328125</c:v>
                </c:pt>
                <c:pt idx="33972">
                  <c:v>95.86328125</c:v>
                </c:pt>
                <c:pt idx="33973">
                  <c:v>95.86328125</c:v>
                </c:pt>
                <c:pt idx="33974">
                  <c:v>95.86328125</c:v>
                </c:pt>
                <c:pt idx="33975">
                  <c:v>95.86328125</c:v>
                </c:pt>
                <c:pt idx="33976">
                  <c:v>95.86328125</c:v>
                </c:pt>
                <c:pt idx="33977">
                  <c:v>96.23828125</c:v>
                </c:pt>
                <c:pt idx="33978">
                  <c:v>96.23828125</c:v>
                </c:pt>
                <c:pt idx="33979">
                  <c:v>96.23828125</c:v>
                </c:pt>
                <c:pt idx="33980">
                  <c:v>96.23828125</c:v>
                </c:pt>
                <c:pt idx="33981">
                  <c:v>96.23828125</c:v>
                </c:pt>
                <c:pt idx="33982">
                  <c:v>96.23828125</c:v>
                </c:pt>
                <c:pt idx="33983">
                  <c:v>96.23828125</c:v>
                </c:pt>
                <c:pt idx="33984">
                  <c:v>96.23828125</c:v>
                </c:pt>
                <c:pt idx="33985">
                  <c:v>96.23828125</c:v>
                </c:pt>
                <c:pt idx="33986">
                  <c:v>96.30859375</c:v>
                </c:pt>
                <c:pt idx="33987">
                  <c:v>96.30859375</c:v>
                </c:pt>
                <c:pt idx="33988">
                  <c:v>96.30859375</c:v>
                </c:pt>
                <c:pt idx="33989">
                  <c:v>96.30859375</c:v>
                </c:pt>
                <c:pt idx="33990">
                  <c:v>96.30859375</c:v>
                </c:pt>
                <c:pt idx="33991">
                  <c:v>96.30859375</c:v>
                </c:pt>
                <c:pt idx="33992">
                  <c:v>96.37109375</c:v>
                </c:pt>
                <c:pt idx="33993">
                  <c:v>96.37109375</c:v>
                </c:pt>
                <c:pt idx="33994">
                  <c:v>96.37109375</c:v>
                </c:pt>
                <c:pt idx="33995">
                  <c:v>96.37109375</c:v>
                </c:pt>
                <c:pt idx="33996">
                  <c:v>96.37109375</c:v>
                </c:pt>
                <c:pt idx="33997">
                  <c:v>96.37109375</c:v>
                </c:pt>
                <c:pt idx="33998">
                  <c:v>96.37109375</c:v>
                </c:pt>
                <c:pt idx="33999">
                  <c:v>96.41015625</c:v>
                </c:pt>
                <c:pt idx="34000">
                  <c:v>96.41015625</c:v>
                </c:pt>
                <c:pt idx="34001">
                  <c:v>96.41015625</c:v>
                </c:pt>
                <c:pt idx="34002">
                  <c:v>96.41015625</c:v>
                </c:pt>
                <c:pt idx="34003">
                  <c:v>96.5859375</c:v>
                </c:pt>
                <c:pt idx="34004">
                  <c:v>96.5859375</c:v>
                </c:pt>
                <c:pt idx="34005">
                  <c:v>96.5859375</c:v>
                </c:pt>
                <c:pt idx="34006">
                  <c:v>96.5859375</c:v>
                </c:pt>
                <c:pt idx="34007">
                  <c:v>96.5859375</c:v>
                </c:pt>
                <c:pt idx="34008">
                  <c:v>96.5859375</c:v>
                </c:pt>
                <c:pt idx="34009">
                  <c:v>96.5859375</c:v>
                </c:pt>
                <c:pt idx="34010">
                  <c:v>96.5859375</c:v>
                </c:pt>
                <c:pt idx="34011">
                  <c:v>96.5859375</c:v>
                </c:pt>
                <c:pt idx="34012">
                  <c:v>96.8046875</c:v>
                </c:pt>
                <c:pt idx="34013">
                  <c:v>96.8046875</c:v>
                </c:pt>
                <c:pt idx="34014">
                  <c:v>96.8046875</c:v>
                </c:pt>
                <c:pt idx="34015">
                  <c:v>96.8046875</c:v>
                </c:pt>
                <c:pt idx="34016">
                  <c:v>96.8046875</c:v>
                </c:pt>
                <c:pt idx="34017">
                  <c:v>96.8046875</c:v>
                </c:pt>
                <c:pt idx="34018">
                  <c:v>96.8046875</c:v>
                </c:pt>
                <c:pt idx="34019">
                  <c:v>96.8046875</c:v>
                </c:pt>
                <c:pt idx="34020">
                  <c:v>96.8046875</c:v>
                </c:pt>
                <c:pt idx="34021">
                  <c:v>96.8046875</c:v>
                </c:pt>
                <c:pt idx="34022">
                  <c:v>96.85546875</c:v>
                </c:pt>
                <c:pt idx="34023">
                  <c:v>96.85546875</c:v>
                </c:pt>
                <c:pt idx="34024">
                  <c:v>96.85546875</c:v>
                </c:pt>
                <c:pt idx="34025">
                  <c:v>96.85546875</c:v>
                </c:pt>
                <c:pt idx="34026">
                  <c:v>96.85546875</c:v>
                </c:pt>
                <c:pt idx="34027">
                  <c:v>96.85546875</c:v>
                </c:pt>
                <c:pt idx="34028">
                  <c:v>96.85546875</c:v>
                </c:pt>
                <c:pt idx="34029">
                  <c:v>96.85546875</c:v>
                </c:pt>
                <c:pt idx="34030">
                  <c:v>96.85546875</c:v>
                </c:pt>
                <c:pt idx="34031">
                  <c:v>96.85546875</c:v>
                </c:pt>
                <c:pt idx="34032">
                  <c:v>96.85546875</c:v>
                </c:pt>
                <c:pt idx="34033">
                  <c:v>96.85546875</c:v>
                </c:pt>
                <c:pt idx="34034">
                  <c:v>96.85546875</c:v>
                </c:pt>
                <c:pt idx="34035">
                  <c:v>96.86328125</c:v>
                </c:pt>
                <c:pt idx="34036">
                  <c:v>96.86328125</c:v>
                </c:pt>
                <c:pt idx="34037">
                  <c:v>96.86328125</c:v>
                </c:pt>
                <c:pt idx="34038">
                  <c:v>96.86328125</c:v>
                </c:pt>
                <c:pt idx="34039">
                  <c:v>96.86328125</c:v>
                </c:pt>
                <c:pt idx="34040">
                  <c:v>96.86328125</c:v>
                </c:pt>
                <c:pt idx="34041">
                  <c:v>97.23828125</c:v>
                </c:pt>
                <c:pt idx="34042">
                  <c:v>97.23828125</c:v>
                </c:pt>
                <c:pt idx="34043">
                  <c:v>97.23828125</c:v>
                </c:pt>
                <c:pt idx="34044">
                  <c:v>97.23828125</c:v>
                </c:pt>
                <c:pt idx="34045">
                  <c:v>97.23828125</c:v>
                </c:pt>
                <c:pt idx="34046">
                  <c:v>97.23828125</c:v>
                </c:pt>
                <c:pt idx="34047">
                  <c:v>97.23828125</c:v>
                </c:pt>
                <c:pt idx="34048">
                  <c:v>97.23828125</c:v>
                </c:pt>
                <c:pt idx="34049">
                  <c:v>97.23828125</c:v>
                </c:pt>
                <c:pt idx="34050">
                  <c:v>97.23828125</c:v>
                </c:pt>
                <c:pt idx="34051">
                  <c:v>97.23828125</c:v>
                </c:pt>
                <c:pt idx="34052">
                  <c:v>97.23828125</c:v>
                </c:pt>
                <c:pt idx="34053">
                  <c:v>97.23828125</c:v>
                </c:pt>
                <c:pt idx="34054">
                  <c:v>97.30859375</c:v>
                </c:pt>
                <c:pt idx="34055">
                  <c:v>97.30859375</c:v>
                </c:pt>
                <c:pt idx="34056">
                  <c:v>97.30859375</c:v>
                </c:pt>
                <c:pt idx="34057">
                  <c:v>97.30859375</c:v>
                </c:pt>
                <c:pt idx="34058">
                  <c:v>97.30859375</c:v>
                </c:pt>
                <c:pt idx="34059">
                  <c:v>97.37109375</c:v>
                </c:pt>
                <c:pt idx="34060">
                  <c:v>97.37109375</c:v>
                </c:pt>
                <c:pt idx="34061">
                  <c:v>97.37109375</c:v>
                </c:pt>
                <c:pt idx="34062">
                  <c:v>97.37109375</c:v>
                </c:pt>
                <c:pt idx="34063">
                  <c:v>97.37109375</c:v>
                </c:pt>
                <c:pt idx="34064">
                  <c:v>97.37109375</c:v>
                </c:pt>
                <c:pt idx="34065">
                  <c:v>97.37109375</c:v>
                </c:pt>
                <c:pt idx="34066">
                  <c:v>97.37109375</c:v>
                </c:pt>
                <c:pt idx="34067">
                  <c:v>97.37109375</c:v>
                </c:pt>
                <c:pt idx="34068">
                  <c:v>97.37109375</c:v>
                </c:pt>
                <c:pt idx="34069">
                  <c:v>97.37109375</c:v>
                </c:pt>
                <c:pt idx="34070">
                  <c:v>97.41015625</c:v>
                </c:pt>
                <c:pt idx="34071">
                  <c:v>97.41015625</c:v>
                </c:pt>
                <c:pt idx="34072">
                  <c:v>97.41015625</c:v>
                </c:pt>
                <c:pt idx="34073">
                  <c:v>97.41015625</c:v>
                </c:pt>
                <c:pt idx="34074">
                  <c:v>97.41015625</c:v>
                </c:pt>
                <c:pt idx="34075">
                  <c:v>97.41015625</c:v>
                </c:pt>
                <c:pt idx="34076">
                  <c:v>97.41015625</c:v>
                </c:pt>
                <c:pt idx="34077">
                  <c:v>97.41015625</c:v>
                </c:pt>
                <c:pt idx="34078">
                  <c:v>97.41015625</c:v>
                </c:pt>
                <c:pt idx="34079">
                  <c:v>97.5859375</c:v>
                </c:pt>
                <c:pt idx="34080">
                  <c:v>97.5859375</c:v>
                </c:pt>
                <c:pt idx="34081">
                  <c:v>97.5859375</c:v>
                </c:pt>
                <c:pt idx="34082">
                  <c:v>97.5859375</c:v>
                </c:pt>
                <c:pt idx="34083">
                  <c:v>97.5859375</c:v>
                </c:pt>
                <c:pt idx="34084">
                  <c:v>97.5859375</c:v>
                </c:pt>
                <c:pt idx="34085">
                  <c:v>97.5859375</c:v>
                </c:pt>
                <c:pt idx="34086">
                  <c:v>97.5859375</c:v>
                </c:pt>
                <c:pt idx="34087">
                  <c:v>97.5859375</c:v>
                </c:pt>
                <c:pt idx="34088">
                  <c:v>97.5859375</c:v>
                </c:pt>
                <c:pt idx="34089">
                  <c:v>97.5859375</c:v>
                </c:pt>
                <c:pt idx="34090">
                  <c:v>97.5859375</c:v>
                </c:pt>
                <c:pt idx="34091">
                  <c:v>97.5859375</c:v>
                </c:pt>
                <c:pt idx="34092">
                  <c:v>97.5859375</c:v>
                </c:pt>
                <c:pt idx="34093">
                  <c:v>97.5859375</c:v>
                </c:pt>
                <c:pt idx="34094">
                  <c:v>97.5859375</c:v>
                </c:pt>
                <c:pt idx="34095">
                  <c:v>97.5859375</c:v>
                </c:pt>
                <c:pt idx="34096">
                  <c:v>97.8046875</c:v>
                </c:pt>
                <c:pt idx="34097">
                  <c:v>97.8046875</c:v>
                </c:pt>
                <c:pt idx="34098">
                  <c:v>97.8046875</c:v>
                </c:pt>
                <c:pt idx="34099">
                  <c:v>97.8046875</c:v>
                </c:pt>
                <c:pt idx="34100">
                  <c:v>97.8046875</c:v>
                </c:pt>
                <c:pt idx="34101">
                  <c:v>97.8046875</c:v>
                </c:pt>
                <c:pt idx="34102">
                  <c:v>97.8046875</c:v>
                </c:pt>
                <c:pt idx="34103">
                  <c:v>97.8046875</c:v>
                </c:pt>
                <c:pt idx="34104">
                  <c:v>97.8046875</c:v>
                </c:pt>
                <c:pt idx="34105">
                  <c:v>97.8046875</c:v>
                </c:pt>
                <c:pt idx="34106">
                  <c:v>97.8046875</c:v>
                </c:pt>
                <c:pt idx="34107">
                  <c:v>97.8046875</c:v>
                </c:pt>
                <c:pt idx="34108">
                  <c:v>97.8046875</c:v>
                </c:pt>
                <c:pt idx="34109">
                  <c:v>97.8046875</c:v>
                </c:pt>
                <c:pt idx="34110">
                  <c:v>97.85546875</c:v>
                </c:pt>
                <c:pt idx="34111">
                  <c:v>97.85546875</c:v>
                </c:pt>
                <c:pt idx="34112">
                  <c:v>97.85546875</c:v>
                </c:pt>
                <c:pt idx="34113">
                  <c:v>97.85546875</c:v>
                </c:pt>
                <c:pt idx="34114">
                  <c:v>97.85546875</c:v>
                </c:pt>
                <c:pt idx="34115">
                  <c:v>97.85546875</c:v>
                </c:pt>
                <c:pt idx="34116">
                  <c:v>97.85546875</c:v>
                </c:pt>
                <c:pt idx="34117">
                  <c:v>97.85546875</c:v>
                </c:pt>
                <c:pt idx="34118">
                  <c:v>97.85546875</c:v>
                </c:pt>
                <c:pt idx="34119">
                  <c:v>97.86328125</c:v>
                </c:pt>
                <c:pt idx="34120">
                  <c:v>97.86328125</c:v>
                </c:pt>
                <c:pt idx="34121">
                  <c:v>97.86328125</c:v>
                </c:pt>
                <c:pt idx="34122">
                  <c:v>97.86328125</c:v>
                </c:pt>
                <c:pt idx="34123">
                  <c:v>98.23828125</c:v>
                </c:pt>
                <c:pt idx="34124">
                  <c:v>98.23828125</c:v>
                </c:pt>
                <c:pt idx="34125">
                  <c:v>98.23828125</c:v>
                </c:pt>
                <c:pt idx="34126">
                  <c:v>98.23828125</c:v>
                </c:pt>
                <c:pt idx="34127">
                  <c:v>98.30859375</c:v>
                </c:pt>
                <c:pt idx="34128">
                  <c:v>98.30859375</c:v>
                </c:pt>
                <c:pt idx="34129">
                  <c:v>98.30859375</c:v>
                </c:pt>
                <c:pt idx="34130">
                  <c:v>98.30859375</c:v>
                </c:pt>
                <c:pt idx="34131">
                  <c:v>98.37109375</c:v>
                </c:pt>
                <c:pt idx="34132">
                  <c:v>98.37109375</c:v>
                </c:pt>
                <c:pt idx="34133">
                  <c:v>98.37109375</c:v>
                </c:pt>
                <c:pt idx="34134">
                  <c:v>98.37109375</c:v>
                </c:pt>
                <c:pt idx="34135">
                  <c:v>98.37109375</c:v>
                </c:pt>
                <c:pt idx="34136">
                  <c:v>98.37109375</c:v>
                </c:pt>
                <c:pt idx="34137">
                  <c:v>98.37109375</c:v>
                </c:pt>
                <c:pt idx="34138">
                  <c:v>98.37109375</c:v>
                </c:pt>
                <c:pt idx="34139">
                  <c:v>98.37109375</c:v>
                </c:pt>
                <c:pt idx="34140">
                  <c:v>98.41015625</c:v>
                </c:pt>
                <c:pt idx="34141">
                  <c:v>98.41015625</c:v>
                </c:pt>
                <c:pt idx="34142">
                  <c:v>98.41015625</c:v>
                </c:pt>
                <c:pt idx="34143">
                  <c:v>98.41015625</c:v>
                </c:pt>
                <c:pt idx="34144">
                  <c:v>98.41015625</c:v>
                </c:pt>
                <c:pt idx="34145">
                  <c:v>98.41015625</c:v>
                </c:pt>
                <c:pt idx="34146">
                  <c:v>98.41015625</c:v>
                </c:pt>
                <c:pt idx="34147">
                  <c:v>98.41015625</c:v>
                </c:pt>
                <c:pt idx="34148">
                  <c:v>98.41015625</c:v>
                </c:pt>
                <c:pt idx="34149">
                  <c:v>98.41015625</c:v>
                </c:pt>
                <c:pt idx="34150">
                  <c:v>98.5859375</c:v>
                </c:pt>
                <c:pt idx="34151">
                  <c:v>98.5859375</c:v>
                </c:pt>
                <c:pt idx="34152">
                  <c:v>98.5859375</c:v>
                </c:pt>
                <c:pt idx="34153">
                  <c:v>98.5859375</c:v>
                </c:pt>
                <c:pt idx="34154">
                  <c:v>98.5859375</c:v>
                </c:pt>
                <c:pt idx="34155">
                  <c:v>98.5859375</c:v>
                </c:pt>
                <c:pt idx="34156">
                  <c:v>98.5859375</c:v>
                </c:pt>
                <c:pt idx="34157">
                  <c:v>98.8046875</c:v>
                </c:pt>
                <c:pt idx="34158">
                  <c:v>98.8046875</c:v>
                </c:pt>
                <c:pt idx="34159">
                  <c:v>98.8046875</c:v>
                </c:pt>
                <c:pt idx="34160">
                  <c:v>98.8046875</c:v>
                </c:pt>
                <c:pt idx="34161">
                  <c:v>98.8046875</c:v>
                </c:pt>
                <c:pt idx="34162">
                  <c:v>98.8046875</c:v>
                </c:pt>
                <c:pt idx="34163">
                  <c:v>98.8046875</c:v>
                </c:pt>
                <c:pt idx="34164">
                  <c:v>98.8046875</c:v>
                </c:pt>
                <c:pt idx="34165">
                  <c:v>98.8046875</c:v>
                </c:pt>
                <c:pt idx="34166">
                  <c:v>98.8046875</c:v>
                </c:pt>
                <c:pt idx="34167">
                  <c:v>98.85546875</c:v>
                </c:pt>
                <c:pt idx="34168">
                  <c:v>98.85546875</c:v>
                </c:pt>
                <c:pt idx="34169">
                  <c:v>98.85546875</c:v>
                </c:pt>
                <c:pt idx="34170">
                  <c:v>98.85546875</c:v>
                </c:pt>
                <c:pt idx="34171">
                  <c:v>98.85546875</c:v>
                </c:pt>
                <c:pt idx="34172">
                  <c:v>98.85546875</c:v>
                </c:pt>
                <c:pt idx="34173">
                  <c:v>98.85546875</c:v>
                </c:pt>
                <c:pt idx="34174">
                  <c:v>98.85546875</c:v>
                </c:pt>
                <c:pt idx="34175">
                  <c:v>98.86328125</c:v>
                </c:pt>
                <c:pt idx="34176">
                  <c:v>98.86328125</c:v>
                </c:pt>
                <c:pt idx="34177">
                  <c:v>98.86328125</c:v>
                </c:pt>
                <c:pt idx="34178">
                  <c:v>98.86328125</c:v>
                </c:pt>
                <c:pt idx="34179">
                  <c:v>98.86328125</c:v>
                </c:pt>
                <c:pt idx="34180">
                  <c:v>98.86328125</c:v>
                </c:pt>
                <c:pt idx="34181">
                  <c:v>98.86328125</c:v>
                </c:pt>
                <c:pt idx="34182">
                  <c:v>98.86328125</c:v>
                </c:pt>
                <c:pt idx="34183">
                  <c:v>98.86328125</c:v>
                </c:pt>
                <c:pt idx="34184">
                  <c:v>98.86328125</c:v>
                </c:pt>
                <c:pt idx="34185">
                  <c:v>99.23828125</c:v>
                </c:pt>
                <c:pt idx="34186">
                  <c:v>99.23828125</c:v>
                </c:pt>
                <c:pt idx="34187">
                  <c:v>99.23828125</c:v>
                </c:pt>
                <c:pt idx="34188">
                  <c:v>99.23828125</c:v>
                </c:pt>
                <c:pt idx="34189">
                  <c:v>99.23828125</c:v>
                </c:pt>
                <c:pt idx="34190">
                  <c:v>99.23828125</c:v>
                </c:pt>
                <c:pt idx="34191">
                  <c:v>99.23828125</c:v>
                </c:pt>
                <c:pt idx="34192">
                  <c:v>99.23828125</c:v>
                </c:pt>
                <c:pt idx="34193">
                  <c:v>99.23828125</c:v>
                </c:pt>
                <c:pt idx="34194">
                  <c:v>99.23828125</c:v>
                </c:pt>
                <c:pt idx="34195">
                  <c:v>99.23828125</c:v>
                </c:pt>
                <c:pt idx="34196">
                  <c:v>99.30859375</c:v>
                </c:pt>
                <c:pt idx="34197">
                  <c:v>99.30859375</c:v>
                </c:pt>
                <c:pt idx="34198">
                  <c:v>99.30859375</c:v>
                </c:pt>
                <c:pt idx="34199">
                  <c:v>99.30859375</c:v>
                </c:pt>
                <c:pt idx="34200">
                  <c:v>99.30859375</c:v>
                </c:pt>
                <c:pt idx="34201">
                  <c:v>99.30859375</c:v>
                </c:pt>
                <c:pt idx="34202">
                  <c:v>99.30859375</c:v>
                </c:pt>
                <c:pt idx="34203">
                  <c:v>99.30859375</c:v>
                </c:pt>
                <c:pt idx="34204">
                  <c:v>99.30859375</c:v>
                </c:pt>
                <c:pt idx="34205">
                  <c:v>99.30859375</c:v>
                </c:pt>
                <c:pt idx="34206">
                  <c:v>99.37109375</c:v>
                </c:pt>
                <c:pt idx="34207">
                  <c:v>99.37109375</c:v>
                </c:pt>
                <c:pt idx="34208">
                  <c:v>99.37109375</c:v>
                </c:pt>
                <c:pt idx="34209">
                  <c:v>99.37109375</c:v>
                </c:pt>
                <c:pt idx="34210">
                  <c:v>99.37109375</c:v>
                </c:pt>
                <c:pt idx="34211">
                  <c:v>99.37109375</c:v>
                </c:pt>
                <c:pt idx="34212">
                  <c:v>99.37109375</c:v>
                </c:pt>
                <c:pt idx="34213">
                  <c:v>99.37109375</c:v>
                </c:pt>
                <c:pt idx="34214">
                  <c:v>99.37109375</c:v>
                </c:pt>
                <c:pt idx="34215">
                  <c:v>99.41015625</c:v>
                </c:pt>
                <c:pt idx="34216">
                  <c:v>99.41015625</c:v>
                </c:pt>
                <c:pt idx="34217">
                  <c:v>99.41015625</c:v>
                </c:pt>
                <c:pt idx="34218">
                  <c:v>99.41015625</c:v>
                </c:pt>
                <c:pt idx="34219">
                  <c:v>99.41015625</c:v>
                </c:pt>
                <c:pt idx="34220">
                  <c:v>99.41015625</c:v>
                </c:pt>
                <c:pt idx="34221">
                  <c:v>99.41015625</c:v>
                </c:pt>
                <c:pt idx="34222">
                  <c:v>99.5859375</c:v>
                </c:pt>
                <c:pt idx="34223">
                  <c:v>99.5859375</c:v>
                </c:pt>
                <c:pt idx="34224">
                  <c:v>99.5859375</c:v>
                </c:pt>
                <c:pt idx="34225">
                  <c:v>99.5859375</c:v>
                </c:pt>
                <c:pt idx="34226">
                  <c:v>99.5859375</c:v>
                </c:pt>
                <c:pt idx="34227">
                  <c:v>99.5859375</c:v>
                </c:pt>
                <c:pt idx="34228">
                  <c:v>99.5859375</c:v>
                </c:pt>
                <c:pt idx="34229">
                  <c:v>99.5859375</c:v>
                </c:pt>
                <c:pt idx="34230">
                  <c:v>99.5859375</c:v>
                </c:pt>
                <c:pt idx="34231">
                  <c:v>99.5859375</c:v>
                </c:pt>
                <c:pt idx="34232">
                  <c:v>99.5859375</c:v>
                </c:pt>
                <c:pt idx="34233">
                  <c:v>99.8046875</c:v>
                </c:pt>
                <c:pt idx="34234">
                  <c:v>99.8046875</c:v>
                </c:pt>
                <c:pt idx="34235">
                  <c:v>99.8046875</c:v>
                </c:pt>
                <c:pt idx="34236">
                  <c:v>99.8046875</c:v>
                </c:pt>
                <c:pt idx="34237">
                  <c:v>99.8046875</c:v>
                </c:pt>
                <c:pt idx="34238">
                  <c:v>99.8046875</c:v>
                </c:pt>
                <c:pt idx="34239">
                  <c:v>99.8046875</c:v>
                </c:pt>
                <c:pt idx="34240">
                  <c:v>99.8046875</c:v>
                </c:pt>
                <c:pt idx="34241">
                  <c:v>99.8046875</c:v>
                </c:pt>
                <c:pt idx="34242">
                  <c:v>99.85546875</c:v>
                </c:pt>
                <c:pt idx="34243">
                  <c:v>99.85546875</c:v>
                </c:pt>
                <c:pt idx="34244">
                  <c:v>99.85546875</c:v>
                </c:pt>
                <c:pt idx="34245">
                  <c:v>99.85546875</c:v>
                </c:pt>
                <c:pt idx="34246">
                  <c:v>99.85546875</c:v>
                </c:pt>
                <c:pt idx="34247">
                  <c:v>99.85546875</c:v>
                </c:pt>
                <c:pt idx="34248">
                  <c:v>99.85546875</c:v>
                </c:pt>
                <c:pt idx="34249">
                  <c:v>99.86328125</c:v>
                </c:pt>
                <c:pt idx="34250">
                  <c:v>99.86328125</c:v>
                </c:pt>
                <c:pt idx="34251">
                  <c:v>99.86328125</c:v>
                </c:pt>
                <c:pt idx="34252">
                  <c:v>99.86328125</c:v>
                </c:pt>
                <c:pt idx="34253">
                  <c:v>99.86328125</c:v>
                </c:pt>
                <c:pt idx="34254">
                  <c:v>99.86328125</c:v>
                </c:pt>
                <c:pt idx="34255">
                  <c:v>99.86328125</c:v>
                </c:pt>
                <c:pt idx="34256">
                  <c:v>99.86328125</c:v>
                </c:pt>
                <c:pt idx="34257">
                  <c:v>99.86328125</c:v>
                </c:pt>
                <c:pt idx="34258">
                  <c:v>99.86328125</c:v>
                </c:pt>
                <c:pt idx="34259">
                  <c:v>99.86328125</c:v>
                </c:pt>
                <c:pt idx="34260">
                  <c:v>99.86328125</c:v>
                </c:pt>
                <c:pt idx="34261">
                  <c:v>100.2382812</c:v>
                </c:pt>
                <c:pt idx="34262">
                  <c:v>100.2382812</c:v>
                </c:pt>
                <c:pt idx="34263">
                  <c:v>100.2382812</c:v>
                </c:pt>
                <c:pt idx="34264">
                  <c:v>100.2382812</c:v>
                </c:pt>
                <c:pt idx="34265">
                  <c:v>100.2382812</c:v>
                </c:pt>
                <c:pt idx="34266">
                  <c:v>100.2382812</c:v>
                </c:pt>
                <c:pt idx="34267">
                  <c:v>100.2382812</c:v>
                </c:pt>
                <c:pt idx="34268">
                  <c:v>100.3085938</c:v>
                </c:pt>
                <c:pt idx="34269">
                  <c:v>100.3085938</c:v>
                </c:pt>
                <c:pt idx="34270">
                  <c:v>100.3085938</c:v>
                </c:pt>
                <c:pt idx="34271">
                  <c:v>100.3085938</c:v>
                </c:pt>
                <c:pt idx="34272">
                  <c:v>100.3085938</c:v>
                </c:pt>
                <c:pt idx="34273">
                  <c:v>100.3085938</c:v>
                </c:pt>
                <c:pt idx="34274">
                  <c:v>100.3085938</c:v>
                </c:pt>
                <c:pt idx="34275">
                  <c:v>100.3085938</c:v>
                </c:pt>
                <c:pt idx="34276">
                  <c:v>100.3085938</c:v>
                </c:pt>
                <c:pt idx="34277">
                  <c:v>100.3710938</c:v>
                </c:pt>
                <c:pt idx="34278">
                  <c:v>100.3710938</c:v>
                </c:pt>
                <c:pt idx="34279">
                  <c:v>100.3710938</c:v>
                </c:pt>
                <c:pt idx="34280">
                  <c:v>100.3710938</c:v>
                </c:pt>
                <c:pt idx="34281">
                  <c:v>100.3710938</c:v>
                </c:pt>
                <c:pt idx="34282">
                  <c:v>100.3710938</c:v>
                </c:pt>
                <c:pt idx="34283">
                  <c:v>100.3710938</c:v>
                </c:pt>
                <c:pt idx="34284">
                  <c:v>100.4101562</c:v>
                </c:pt>
                <c:pt idx="34285">
                  <c:v>100.4101562</c:v>
                </c:pt>
                <c:pt idx="34286">
                  <c:v>100.4101562</c:v>
                </c:pt>
                <c:pt idx="34287">
                  <c:v>100.4101562</c:v>
                </c:pt>
                <c:pt idx="34288">
                  <c:v>100.5859375</c:v>
                </c:pt>
                <c:pt idx="34289">
                  <c:v>100.5859375</c:v>
                </c:pt>
                <c:pt idx="34290">
                  <c:v>100.5859375</c:v>
                </c:pt>
                <c:pt idx="34291">
                  <c:v>100.5859375</c:v>
                </c:pt>
                <c:pt idx="34292">
                  <c:v>100.5859375</c:v>
                </c:pt>
                <c:pt idx="34293">
                  <c:v>100.5859375</c:v>
                </c:pt>
                <c:pt idx="34294">
                  <c:v>100.8046875</c:v>
                </c:pt>
                <c:pt idx="34295">
                  <c:v>100.8046875</c:v>
                </c:pt>
                <c:pt idx="34296">
                  <c:v>100.8046875</c:v>
                </c:pt>
                <c:pt idx="34297">
                  <c:v>100.8046875</c:v>
                </c:pt>
                <c:pt idx="34298">
                  <c:v>100.8046875</c:v>
                </c:pt>
                <c:pt idx="34299">
                  <c:v>100.8046875</c:v>
                </c:pt>
                <c:pt idx="34300">
                  <c:v>100.8046875</c:v>
                </c:pt>
                <c:pt idx="34301">
                  <c:v>100.8046875</c:v>
                </c:pt>
                <c:pt idx="34302">
                  <c:v>100.8046875</c:v>
                </c:pt>
                <c:pt idx="34303">
                  <c:v>100.8046875</c:v>
                </c:pt>
                <c:pt idx="34304">
                  <c:v>100.8554688</c:v>
                </c:pt>
                <c:pt idx="34305">
                  <c:v>100.8554688</c:v>
                </c:pt>
                <c:pt idx="34306">
                  <c:v>100.8554688</c:v>
                </c:pt>
                <c:pt idx="34307">
                  <c:v>100.8554688</c:v>
                </c:pt>
                <c:pt idx="34308">
                  <c:v>100.8554688</c:v>
                </c:pt>
                <c:pt idx="34309">
                  <c:v>100.8554688</c:v>
                </c:pt>
                <c:pt idx="34310">
                  <c:v>100.8554688</c:v>
                </c:pt>
                <c:pt idx="34311">
                  <c:v>100.8554688</c:v>
                </c:pt>
                <c:pt idx="34312">
                  <c:v>100.8554688</c:v>
                </c:pt>
                <c:pt idx="34313">
                  <c:v>100.8554688</c:v>
                </c:pt>
                <c:pt idx="34314">
                  <c:v>100.8554688</c:v>
                </c:pt>
                <c:pt idx="34315">
                  <c:v>100.8554688</c:v>
                </c:pt>
                <c:pt idx="34316">
                  <c:v>100.8554688</c:v>
                </c:pt>
                <c:pt idx="34317">
                  <c:v>100.8554688</c:v>
                </c:pt>
                <c:pt idx="34318">
                  <c:v>100.8554688</c:v>
                </c:pt>
                <c:pt idx="34319">
                  <c:v>100.8554688</c:v>
                </c:pt>
                <c:pt idx="34320">
                  <c:v>100.8554688</c:v>
                </c:pt>
                <c:pt idx="34321">
                  <c:v>100.8632812</c:v>
                </c:pt>
                <c:pt idx="34322">
                  <c:v>100.8632812</c:v>
                </c:pt>
                <c:pt idx="34323">
                  <c:v>100.8632812</c:v>
                </c:pt>
                <c:pt idx="34324">
                  <c:v>100.8632812</c:v>
                </c:pt>
                <c:pt idx="34325">
                  <c:v>100.8632812</c:v>
                </c:pt>
                <c:pt idx="34326">
                  <c:v>100.8632812</c:v>
                </c:pt>
                <c:pt idx="34327">
                  <c:v>100.8632812</c:v>
                </c:pt>
                <c:pt idx="34328">
                  <c:v>100.8632812</c:v>
                </c:pt>
                <c:pt idx="34329">
                  <c:v>100.8632812</c:v>
                </c:pt>
                <c:pt idx="34330">
                  <c:v>100.8632812</c:v>
                </c:pt>
                <c:pt idx="34331">
                  <c:v>100.8632812</c:v>
                </c:pt>
                <c:pt idx="34332">
                  <c:v>100.8632812</c:v>
                </c:pt>
                <c:pt idx="34333">
                  <c:v>101.2382812</c:v>
                </c:pt>
                <c:pt idx="34334">
                  <c:v>101.2382812</c:v>
                </c:pt>
                <c:pt idx="34335">
                  <c:v>101.2382812</c:v>
                </c:pt>
                <c:pt idx="34336">
                  <c:v>101.2382812</c:v>
                </c:pt>
                <c:pt idx="34337">
                  <c:v>101.2382812</c:v>
                </c:pt>
                <c:pt idx="34338">
                  <c:v>101.2382812</c:v>
                </c:pt>
                <c:pt idx="34339">
                  <c:v>101.2382812</c:v>
                </c:pt>
                <c:pt idx="34340">
                  <c:v>101.2382812</c:v>
                </c:pt>
                <c:pt idx="34341">
                  <c:v>101.2382812</c:v>
                </c:pt>
                <c:pt idx="34342">
                  <c:v>101.2382812</c:v>
                </c:pt>
                <c:pt idx="34343">
                  <c:v>101.2382812</c:v>
                </c:pt>
                <c:pt idx="34344">
                  <c:v>101.2382812</c:v>
                </c:pt>
                <c:pt idx="34345">
                  <c:v>101.2382812</c:v>
                </c:pt>
                <c:pt idx="34346">
                  <c:v>101.3085938</c:v>
                </c:pt>
                <c:pt idx="34347">
                  <c:v>101.3085938</c:v>
                </c:pt>
                <c:pt idx="34348">
                  <c:v>101.3085938</c:v>
                </c:pt>
                <c:pt idx="34349">
                  <c:v>101.3085938</c:v>
                </c:pt>
                <c:pt idx="34350">
                  <c:v>101.3085938</c:v>
                </c:pt>
                <c:pt idx="34351">
                  <c:v>101.3085938</c:v>
                </c:pt>
                <c:pt idx="34352">
                  <c:v>101.3085938</c:v>
                </c:pt>
                <c:pt idx="34353">
                  <c:v>101.3085938</c:v>
                </c:pt>
                <c:pt idx="34354">
                  <c:v>101.3710938</c:v>
                </c:pt>
                <c:pt idx="34355">
                  <c:v>101.3710938</c:v>
                </c:pt>
                <c:pt idx="34356">
                  <c:v>101.3710938</c:v>
                </c:pt>
                <c:pt idx="34357">
                  <c:v>101.3710938</c:v>
                </c:pt>
                <c:pt idx="34358">
                  <c:v>101.3710938</c:v>
                </c:pt>
                <c:pt idx="34359">
                  <c:v>101.3710938</c:v>
                </c:pt>
                <c:pt idx="34360">
                  <c:v>101.3710938</c:v>
                </c:pt>
                <c:pt idx="34361">
                  <c:v>101.3710938</c:v>
                </c:pt>
                <c:pt idx="34362">
                  <c:v>101.3710938</c:v>
                </c:pt>
                <c:pt idx="34363">
                  <c:v>101.3710938</c:v>
                </c:pt>
                <c:pt idx="34364">
                  <c:v>101.3710938</c:v>
                </c:pt>
                <c:pt idx="34365">
                  <c:v>101.4101562</c:v>
                </c:pt>
                <c:pt idx="34366">
                  <c:v>101.4101562</c:v>
                </c:pt>
                <c:pt idx="34367">
                  <c:v>101.4101562</c:v>
                </c:pt>
                <c:pt idx="34368">
                  <c:v>101.4101562</c:v>
                </c:pt>
                <c:pt idx="34369">
                  <c:v>101.4101562</c:v>
                </c:pt>
                <c:pt idx="34370">
                  <c:v>101.4101562</c:v>
                </c:pt>
                <c:pt idx="34371">
                  <c:v>101.4101562</c:v>
                </c:pt>
                <c:pt idx="34372">
                  <c:v>101.4101562</c:v>
                </c:pt>
                <c:pt idx="34373">
                  <c:v>101.5859375</c:v>
                </c:pt>
                <c:pt idx="34374">
                  <c:v>101.5859375</c:v>
                </c:pt>
                <c:pt idx="34375">
                  <c:v>101.5859375</c:v>
                </c:pt>
                <c:pt idx="34376">
                  <c:v>101.5859375</c:v>
                </c:pt>
                <c:pt idx="34377">
                  <c:v>101.5859375</c:v>
                </c:pt>
                <c:pt idx="34378">
                  <c:v>101.5859375</c:v>
                </c:pt>
                <c:pt idx="34379">
                  <c:v>101.5859375</c:v>
                </c:pt>
                <c:pt idx="34380">
                  <c:v>101.5859375</c:v>
                </c:pt>
                <c:pt idx="34381">
                  <c:v>101.8046875</c:v>
                </c:pt>
                <c:pt idx="34382">
                  <c:v>101.8046875</c:v>
                </c:pt>
                <c:pt idx="34383">
                  <c:v>101.8046875</c:v>
                </c:pt>
                <c:pt idx="34384">
                  <c:v>101.8046875</c:v>
                </c:pt>
                <c:pt idx="34385">
                  <c:v>101.8046875</c:v>
                </c:pt>
                <c:pt idx="34386">
                  <c:v>101.8046875</c:v>
                </c:pt>
                <c:pt idx="34387">
                  <c:v>101.8046875</c:v>
                </c:pt>
                <c:pt idx="34388">
                  <c:v>101.8046875</c:v>
                </c:pt>
                <c:pt idx="34389">
                  <c:v>101.8046875</c:v>
                </c:pt>
                <c:pt idx="34390">
                  <c:v>101.8554688</c:v>
                </c:pt>
                <c:pt idx="34391">
                  <c:v>101.8554688</c:v>
                </c:pt>
                <c:pt idx="34392">
                  <c:v>101.8554688</c:v>
                </c:pt>
                <c:pt idx="34393">
                  <c:v>101.8554688</c:v>
                </c:pt>
                <c:pt idx="34394">
                  <c:v>101.8554688</c:v>
                </c:pt>
                <c:pt idx="34395">
                  <c:v>101.8632812</c:v>
                </c:pt>
                <c:pt idx="34396">
                  <c:v>101.8632812</c:v>
                </c:pt>
                <c:pt idx="34397">
                  <c:v>101.8632812</c:v>
                </c:pt>
                <c:pt idx="34398">
                  <c:v>102.2382812</c:v>
                </c:pt>
                <c:pt idx="34399">
                  <c:v>102.2382812</c:v>
                </c:pt>
                <c:pt idx="34400">
                  <c:v>102.2382812</c:v>
                </c:pt>
                <c:pt idx="34401">
                  <c:v>102.2382812</c:v>
                </c:pt>
                <c:pt idx="34402">
                  <c:v>102.2382812</c:v>
                </c:pt>
                <c:pt idx="34403">
                  <c:v>102.2382812</c:v>
                </c:pt>
                <c:pt idx="34404">
                  <c:v>102.2382812</c:v>
                </c:pt>
                <c:pt idx="34405">
                  <c:v>102.2382812</c:v>
                </c:pt>
                <c:pt idx="34406">
                  <c:v>102.2382812</c:v>
                </c:pt>
                <c:pt idx="34407">
                  <c:v>102.2382812</c:v>
                </c:pt>
                <c:pt idx="34408">
                  <c:v>102.2382812</c:v>
                </c:pt>
                <c:pt idx="34409">
                  <c:v>102.2382812</c:v>
                </c:pt>
                <c:pt idx="34410">
                  <c:v>102.2382812</c:v>
                </c:pt>
                <c:pt idx="34411">
                  <c:v>102.2382812</c:v>
                </c:pt>
                <c:pt idx="34412">
                  <c:v>102.3085938</c:v>
                </c:pt>
                <c:pt idx="34413">
                  <c:v>102.3085938</c:v>
                </c:pt>
                <c:pt idx="34414">
                  <c:v>102.3085938</c:v>
                </c:pt>
                <c:pt idx="34415">
                  <c:v>102.3085938</c:v>
                </c:pt>
                <c:pt idx="34416">
                  <c:v>102.3085938</c:v>
                </c:pt>
                <c:pt idx="34417">
                  <c:v>102.3085938</c:v>
                </c:pt>
                <c:pt idx="34418">
                  <c:v>102.3085938</c:v>
                </c:pt>
                <c:pt idx="34419">
                  <c:v>102.3085938</c:v>
                </c:pt>
                <c:pt idx="34420">
                  <c:v>102.3085938</c:v>
                </c:pt>
                <c:pt idx="34421">
                  <c:v>102.3710938</c:v>
                </c:pt>
                <c:pt idx="34422">
                  <c:v>102.3710938</c:v>
                </c:pt>
                <c:pt idx="34423">
                  <c:v>102.3710938</c:v>
                </c:pt>
                <c:pt idx="34424">
                  <c:v>102.3710938</c:v>
                </c:pt>
                <c:pt idx="34425">
                  <c:v>102.3710938</c:v>
                </c:pt>
                <c:pt idx="34426">
                  <c:v>102.3710938</c:v>
                </c:pt>
                <c:pt idx="34427">
                  <c:v>102.3710938</c:v>
                </c:pt>
                <c:pt idx="34428">
                  <c:v>102.3710938</c:v>
                </c:pt>
                <c:pt idx="34429">
                  <c:v>102.3710938</c:v>
                </c:pt>
                <c:pt idx="34430">
                  <c:v>102.4101562</c:v>
                </c:pt>
                <c:pt idx="34431">
                  <c:v>102.4101562</c:v>
                </c:pt>
                <c:pt idx="34432">
                  <c:v>102.4101562</c:v>
                </c:pt>
                <c:pt idx="34433">
                  <c:v>102.4101562</c:v>
                </c:pt>
                <c:pt idx="34434">
                  <c:v>102.4101562</c:v>
                </c:pt>
                <c:pt idx="34435">
                  <c:v>102.4101562</c:v>
                </c:pt>
                <c:pt idx="34436">
                  <c:v>102.4101562</c:v>
                </c:pt>
                <c:pt idx="34437">
                  <c:v>102.4101562</c:v>
                </c:pt>
                <c:pt idx="34438">
                  <c:v>102.4101562</c:v>
                </c:pt>
                <c:pt idx="34439">
                  <c:v>102.4101562</c:v>
                </c:pt>
                <c:pt idx="34440">
                  <c:v>102.5859375</c:v>
                </c:pt>
                <c:pt idx="34441">
                  <c:v>102.5859375</c:v>
                </c:pt>
                <c:pt idx="34442">
                  <c:v>102.5859375</c:v>
                </c:pt>
                <c:pt idx="34443">
                  <c:v>102.5859375</c:v>
                </c:pt>
                <c:pt idx="34444">
                  <c:v>102.5859375</c:v>
                </c:pt>
                <c:pt idx="34445">
                  <c:v>102.5859375</c:v>
                </c:pt>
                <c:pt idx="34446">
                  <c:v>102.5859375</c:v>
                </c:pt>
                <c:pt idx="34447">
                  <c:v>102.5859375</c:v>
                </c:pt>
                <c:pt idx="34448">
                  <c:v>102.5859375</c:v>
                </c:pt>
                <c:pt idx="34449">
                  <c:v>102.5859375</c:v>
                </c:pt>
                <c:pt idx="34450">
                  <c:v>102.5859375</c:v>
                </c:pt>
                <c:pt idx="34451">
                  <c:v>102.8046875</c:v>
                </c:pt>
                <c:pt idx="34452">
                  <c:v>102.8046875</c:v>
                </c:pt>
                <c:pt idx="34453">
                  <c:v>102.8046875</c:v>
                </c:pt>
                <c:pt idx="34454">
                  <c:v>102.8046875</c:v>
                </c:pt>
                <c:pt idx="34455">
                  <c:v>102.8046875</c:v>
                </c:pt>
                <c:pt idx="34456">
                  <c:v>102.8046875</c:v>
                </c:pt>
                <c:pt idx="34457">
                  <c:v>102.8046875</c:v>
                </c:pt>
                <c:pt idx="34458">
                  <c:v>102.8554688</c:v>
                </c:pt>
                <c:pt idx="34459">
                  <c:v>102.8554688</c:v>
                </c:pt>
                <c:pt idx="34460">
                  <c:v>102.8554688</c:v>
                </c:pt>
                <c:pt idx="34461">
                  <c:v>102.8554688</c:v>
                </c:pt>
                <c:pt idx="34462">
                  <c:v>102.8554688</c:v>
                </c:pt>
                <c:pt idx="34463">
                  <c:v>102.8554688</c:v>
                </c:pt>
                <c:pt idx="34464">
                  <c:v>102.8632812</c:v>
                </c:pt>
                <c:pt idx="34465">
                  <c:v>102.8632812</c:v>
                </c:pt>
                <c:pt idx="34466">
                  <c:v>102.8632812</c:v>
                </c:pt>
                <c:pt idx="34467">
                  <c:v>102.8632812</c:v>
                </c:pt>
                <c:pt idx="34468">
                  <c:v>103.2382812</c:v>
                </c:pt>
                <c:pt idx="34469">
                  <c:v>103.2382812</c:v>
                </c:pt>
                <c:pt idx="34470">
                  <c:v>103.2382812</c:v>
                </c:pt>
                <c:pt idx="34471">
                  <c:v>103.2382812</c:v>
                </c:pt>
                <c:pt idx="34472">
                  <c:v>103.2382812</c:v>
                </c:pt>
                <c:pt idx="34473">
                  <c:v>103.2382812</c:v>
                </c:pt>
                <c:pt idx="34474">
                  <c:v>103.2382812</c:v>
                </c:pt>
                <c:pt idx="34475">
                  <c:v>103.2382812</c:v>
                </c:pt>
                <c:pt idx="34476">
                  <c:v>103.3085938</c:v>
                </c:pt>
                <c:pt idx="34477">
                  <c:v>103.3085938</c:v>
                </c:pt>
                <c:pt idx="34478">
                  <c:v>103.3085938</c:v>
                </c:pt>
                <c:pt idx="34479">
                  <c:v>103.3085938</c:v>
                </c:pt>
                <c:pt idx="34480">
                  <c:v>103.3085938</c:v>
                </c:pt>
                <c:pt idx="34481">
                  <c:v>103.3085938</c:v>
                </c:pt>
                <c:pt idx="34482">
                  <c:v>103.3085938</c:v>
                </c:pt>
                <c:pt idx="34483">
                  <c:v>103.3085938</c:v>
                </c:pt>
                <c:pt idx="34484">
                  <c:v>103.3085938</c:v>
                </c:pt>
                <c:pt idx="34485">
                  <c:v>103.3085938</c:v>
                </c:pt>
                <c:pt idx="34486">
                  <c:v>103.3085938</c:v>
                </c:pt>
                <c:pt idx="34487">
                  <c:v>103.3085938</c:v>
                </c:pt>
                <c:pt idx="34488">
                  <c:v>103.3085938</c:v>
                </c:pt>
                <c:pt idx="34489">
                  <c:v>103.3710938</c:v>
                </c:pt>
                <c:pt idx="34490">
                  <c:v>103.3710938</c:v>
                </c:pt>
                <c:pt idx="34491">
                  <c:v>103.3710938</c:v>
                </c:pt>
                <c:pt idx="34492">
                  <c:v>103.3710938</c:v>
                </c:pt>
                <c:pt idx="34493">
                  <c:v>103.3710938</c:v>
                </c:pt>
                <c:pt idx="34494">
                  <c:v>103.3710938</c:v>
                </c:pt>
                <c:pt idx="34495">
                  <c:v>103.3710938</c:v>
                </c:pt>
                <c:pt idx="34496">
                  <c:v>103.3710938</c:v>
                </c:pt>
                <c:pt idx="34497">
                  <c:v>103.3710938</c:v>
                </c:pt>
                <c:pt idx="34498">
                  <c:v>103.3710938</c:v>
                </c:pt>
                <c:pt idx="34499">
                  <c:v>103.3710938</c:v>
                </c:pt>
                <c:pt idx="34500">
                  <c:v>103.4101562</c:v>
                </c:pt>
                <c:pt idx="34501">
                  <c:v>103.4101562</c:v>
                </c:pt>
                <c:pt idx="34502">
                  <c:v>103.4101562</c:v>
                </c:pt>
                <c:pt idx="34503">
                  <c:v>103.4101562</c:v>
                </c:pt>
                <c:pt idx="34504">
                  <c:v>103.4101562</c:v>
                </c:pt>
                <c:pt idx="34505">
                  <c:v>103.4101562</c:v>
                </c:pt>
                <c:pt idx="34506">
                  <c:v>103.4101562</c:v>
                </c:pt>
                <c:pt idx="34507">
                  <c:v>103.4101562</c:v>
                </c:pt>
                <c:pt idx="34508">
                  <c:v>103.4101562</c:v>
                </c:pt>
                <c:pt idx="34509">
                  <c:v>103.5859375</c:v>
                </c:pt>
                <c:pt idx="34510">
                  <c:v>103.5859375</c:v>
                </c:pt>
                <c:pt idx="34511">
                  <c:v>103.5859375</c:v>
                </c:pt>
                <c:pt idx="34512">
                  <c:v>103.5859375</c:v>
                </c:pt>
                <c:pt idx="34513">
                  <c:v>103.5859375</c:v>
                </c:pt>
                <c:pt idx="34514">
                  <c:v>103.5859375</c:v>
                </c:pt>
                <c:pt idx="34515">
                  <c:v>103.5859375</c:v>
                </c:pt>
                <c:pt idx="34516">
                  <c:v>103.5859375</c:v>
                </c:pt>
                <c:pt idx="34517">
                  <c:v>103.5859375</c:v>
                </c:pt>
                <c:pt idx="34518">
                  <c:v>103.8046875</c:v>
                </c:pt>
                <c:pt idx="34519">
                  <c:v>103.8046875</c:v>
                </c:pt>
                <c:pt idx="34520">
                  <c:v>103.8046875</c:v>
                </c:pt>
                <c:pt idx="34521">
                  <c:v>103.8046875</c:v>
                </c:pt>
                <c:pt idx="34522">
                  <c:v>103.8046875</c:v>
                </c:pt>
                <c:pt idx="34523">
                  <c:v>103.8046875</c:v>
                </c:pt>
                <c:pt idx="34524">
                  <c:v>103.8046875</c:v>
                </c:pt>
                <c:pt idx="34525">
                  <c:v>103.8046875</c:v>
                </c:pt>
                <c:pt idx="34526">
                  <c:v>103.8554688</c:v>
                </c:pt>
                <c:pt idx="34527">
                  <c:v>103.8554688</c:v>
                </c:pt>
                <c:pt idx="34528">
                  <c:v>103.8554688</c:v>
                </c:pt>
                <c:pt idx="34529">
                  <c:v>103.8554688</c:v>
                </c:pt>
                <c:pt idx="34530">
                  <c:v>103.8554688</c:v>
                </c:pt>
                <c:pt idx="34531">
                  <c:v>103.8554688</c:v>
                </c:pt>
                <c:pt idx="34532">
                  <c:v>103.8554688</c:v>
                </c:pt>
                <c:pt idx="34533">
                  <c:v>103.8554688</c:v>
                </c:pt>
                <c:pt idx="34534">
                  <c:v>103.8554688</c:v>
                </c:pt>
                <c:pt idx="34535">
                  <c:v>103.8554688</c:v>
                </c:pt>
                <c:pt idx="34536">
                  <c:v>103.8554688</c:v>
                </c:pt>
                <c:pt idx="34537">
                  <c:v>103.8554688</c:v>
                </c:pt>
                <c:pt idx="34538">
                  <c:v>103.8554688</c:v>
                </c:pt>
                <c:pt idx="34539">
                  <c:v>103.8632812</c:v>
                </c:pt>
                <c:pt idx="34540">
                  <c:v>103.8632812</c:v>
                </c:pt>
                <c:pt idx="34541">
                  <c:v>103.8632812</c:v>
                </c:pt>
                <c:pt idx="34542">
                  <c:v>103.8632812</c:v>
                </c:pt>
                <c:pt idx="34543">
                  <c:v>103.8632812</c:v>
                </c:pt>
                <c:pt idx="34544">
                  <c:v>103.8632812</c:v>
                </c:pt>
                <c:pt idx="34545">
                  <c:v>104.2382812</c:v>
                </c:pt>
                <c:pt idx="34546">
                  <c:v>104.2382812</c:v>
                </c:pt>
                <c:pt idx="34547">
                  <c:v>104.2382812</c:v>
                </c:pt>
                <c:pt idx="34548">
                  <c:v>104.2382812</c:v>
                </c:pt>
                <c:pt idx="34549">
                  <c:v>104.2382812</c:v>
                </c:pt>
                <c:pt idx="34550">
                  <c:v>104.2382812</c:v>
                </c:pt>
                <c:pt idx="34551">
                  <c:v>104.2382812</c:v>
                </c:pt>
                <c:pt idx="34552">
                  <c:v>104.2382812</c:v>
                </c:pt>
                <c:pt idx="34553">
                  <c:v>104.2382812</c:v>
                </c:pt>
                <c:pt idx="34554">
                  <c:v>104.2382812</c:v>
                </c:pt>
                <c:pt idx="34555">
                  <c:v>104.3085938</c:v>
                </c:pt>
                <c:pt idx="34556">
                  <c:v>104.3085938</c:v>
                </c:pt>
                <c:pt idx="34557">
                  <c:v>104.3085938</c:v>
                </c:pt>
                <c:pt idx="34558">
                  <c:v>104.3085938</c:v>
                </c:pt>
                <c:pt idx="34559">
                  <c:v>104.3085938</c:v>
                </c:pt>
                <c:pt idx="34560">
                  <c:v>104.3085938</c:v>
                </c:pt>
                <c:pt idx="34561">
                  <c:v>104.3085938</c:v>
                </c:pt>
                <c:pt idx="34562">
                  <c:v>104.3085938</c:v>
                </c:pt>
                <c:pt idx="34563">
                  <c:v>104.3085938</c:v>
                </c:pt>
                <c:pt idx="34564">
                  <c:v>104.3085938</c:v>
                </c:pt>
                <c:pt idx="34565">
                  <c:v>104.3085938</c:v>
                </c:pt>
                <c:pt idx="34566">
                  <c:v>104.3085938</c:v>
                </c:pt>
                <c:pt idx="34567">
                  <c:v>104.3085938</c:v>
                </c:pt>
                <c:pt idx="34568">
                  <c:v>104.3085938</c:v>
                </c:pt>
                <c:pt idx="34569">
                  <c:v>104.3710938</c:v>
                </c:pt>
                <c:pt idx="34570">
                  <c:v>104.3710938</c:v>
                </c:pt>
                <c:pt idx="34571">
                  <c:v>104.3710938</c:v>
                </c:pt>
                <c:pt idx="34572">
                  <c:v>104.3710938</c:v>
                </c:pt>
                <c:pt idx="34573">
                  <c:v>104.3710938</c:v>
                </c:pt>
                <c:pt idx="34574">
                  <c:v>104.4101562</c:v>
                </c:pt>
                <c:pt idx="34575">
                  <c:v>104.4101562</c:v>
                </c:pt>
                <c:pt idx="34576">
                  <c:v>104.4101562</c:v>
                </c:pt>
                <c:pt idx="34577">
                  <c:v>104.4101562</c:v>
                </c:pt>
                <c:pt idx="34578">
                  <c:v>104.4101562</c:v>
                </c:pt>
                <c:pt idx="34579">
                  <c:v>104.5859375</c:v>
                </c:pt>
                <c:pt idx="34580">
                  <c:v>104.5859375</c:v>
                </c:pt>
                <c:pt idx="34581">
                  <c:v>104.5859375</c:v>
                </c:pt>
                <c:pt idx="34582">
                  <c:v>104.5859375</c:v>
                </c:pt>
                <c:pt idx="34583">
                  <c:v>104.5859375</c:v>
                </c:pt>
                <c:pt idx="34584">
                  <c:v>104.5859375</c:v>
                </c:pt>
                <c:pt idx="34585">
                  <c:v>104.5859375</c:v>
                </c:pt>
                <c:pt idx="34586">
                  <c:v>104.5859375</c:v>
                </c:pt>
                <c:pt idx="34587">
                  <c:v>104.5859375</c:v>
                </c:pt>
                <c:pt idx="34588">
                  <c:v>104.8046875</c:v>
                </c:pt>
                <c:pt idx="34589">
                  <c:v>104.8046875</c:v>
                </c:pt>
                <c:pt idx="34590">
                  <c:v>104.8046875</c:v>
                </c:pt>
                <c:pt idx="34591">
                  <c:v>104.8046875</c:v>
                </c:pt>
                <c:pt idx="34592">
                  <c:v>104.8046875</c:v>
                </c:pt>
                <c:pt idx="34593">
                  <c:v>104.8046875</c:v>
                </c:pt>
                <c:pt idx="34594">
                  <c:v>104.8046875</c:v>
                </c:pt>
                <c:pt idx="34595">
                  <c:v>104.8046875</c:v>
                </c:pt>
                <c:pt idx="34596">
                  <c:v>104.8046875</c:v>
                </c:pt>
                <c:pt idx="34597">
                  <c:v>104.8046875</c:v>
                </c:pt>
                <c:pt idx="34598">
                  <c:v>104.8046875</c:v>
                </c:pt>
                <c:pt idx="34599">
                  <c:v>104.8554688</c:v>
                </c:pt>
                <c:pt idx="34600">
                  <c:v>104.8554688</c:v>
                </c:pt>
                <c:pt idx="34601">
                  <c:v>104.8554688</c:v>
                </c:pt>
                <c:pt idx="34602">
                  <c:v>104.8554688</c:v>
                </c:pt>
                <c:pt idx="34603">
                  <c:v>104.8554688</c:v>
                </c:pt>
                <c:pt idx="34604">
                  <c:v>104.8554688</c:v>
                </c:pt>
                <c:pt idx="34605">
                  <c:v>104.8554688</c:v>
                </c:pt>
                <c:pt idx="34606">
                  <c:v>104.8554688</c:v>
                </c:pt>
                <c:pt idx="34607">
                  <c:v>104.8554688</c:v>
                </c:pt>
                <c:pt idx="34608">
                  <c:v>104.8554688</c:v>
                </c:pt>
                <c:pt idx="34609">
                  <c:v>104.8554688</c:v>
                </c:pt>
                <c:pt idx="34610">
                  <c:v>104.8632812</c:v>
                </c:pt>
                <c:pt idx="34611">
                  <c:v>104.8632812</c:v>
                </c:pt>
                <c:pt idx="34612">
                  <c:v>104.8632812</c:v>
                </c:pt>
                <c:pt idx="34613">
                  <c:v>104.8632812</c:v>
                </c:pt>
                <c:pt idx="34614">
                  <c:v>104.8632812</c:v>
                </c:pt>
                <c:pt idx="34615">
                  <c:v>104.8632812</c:v>
                </c:pt>
                <c:pt idx="34616">
                  <c:v>104.8632812</c:v>
                </c:pt>
                <c:pt idx="34617">
                  <c:v>104.8632812</c:v>
                </c:pt>
                <c:pt idx="34618">
                  <c:v>105.2382812</c:v>
                </c:pt>
                <c:pt idx="34619">
                  <c:v>105.2382812</c:v>
                </c:pt>
                <c:pt idx="34620">
                  <c:v>105.2382812</c:v>
                </c:pt>
                <c:pt idx="34621">
                  <c:v>105.2382812</c:v>
                </c:pt>
                <c:pt idx="34622">
                  <c:v>105.2382812</c:v>
                </c:pt>
                <c:pt idx="34623">
                  <c:v>105.2382812</c:v>
                </c:pt>
                <c:pt idx="34624">
                  <c:v>105.2382812</c:v>
                </c:pt>
                <c:pt idx="34625">
                  <c:v>105.2382812</c:v>
                </c:pt>
                <c:pt idx="34626">
                  <c:v>105.2382812</c:v>
                </c:pt>
                <c:pt idx="34627">
                  <c:v>105.2382812</c:v>
                </c:pt>
                <c:pt idx="34628">
                  <c:v>105.2382812</c:v>
                </c:pt>
                <c:pt idx="34629">
                  <c:v>105.3085938</c:v>
                </c:pt>
                <c:pt idx="34630">
                  <c:v>105.3085938</c:v>
                </c:pt>
                <c:pt idx="34631">
                  <c:v>105.3085938</c:v>
                </c:pt>
                <c:pt idx="34632">
                  <c:v>105.3085938</c:v>
                </c:pt>
                <c:pt idx="34633">
                  <c:v>105.3085938</c:v>
                </c:pt>
                <c:pt idx="34634">
                  <c:v>105.3085938</c:v>
                </c:pt>
                <c:pt idx="34635">
                  <c:v>105.3085938</c:v>
                </c:pt>
                <c:pt idx="34636">
                  <c:v>105.3710938</c:v>
                </c:pt>
                <c:pt idx="34637">
                  <c:v>105.3710938</c:v>
                </c:pt>
                <c:pt idx="34638">
                  <c:v>105.3710938</c:v>
                </c:pt>
                <c:pt idx="34639">
                  <c:v>105.3710938</c:v>
                </c:pt>
                <c:pt idx="34640">
                  <c:v>105.3710938</c:v>
                </c:pt>
                <c:pt idx="34641">
                  <c:v>105.3710938</c:v>
                </c:pt>
                <c:pt idx="34642">
                  <c:v>105.3710938</c:v>
                </c:pt>
                <c:pt idx="34643">
                  <c:v>105.3710938</c:v>
                </c:pt>
                <c:pt idx="34644">
                  <c:v>105.3710938</c:v>
                </c:pt>
                <c:pt idx="34645">
                  <c:v>105.3710938</c:v>
                </c:pt>
                <c:pt idx="34646">
                  <c:v>105.4101562</c:v>
                </c:pt>
                <c:pt idx="34647">
                  <c:v>105.4101562</c:v>
                </c:pt>
                <c:pt idx="34648">
                  <c:v>105.4101562</c:v>
                </c:pt>
                <c:pt idx="34649">
                  <c:v>105.4101562</c:v>
                </c:pt>
                <c:pt idx="34650">
                  <c:v>105.4101562</c:v>
                </c:pt>
                <c:pt idx="34651">
                  <c:v>105.5859375</c:v>
                </c:pt>
                <c:pt idx="34652">
                  <c:v>105.5859375</c:v>
                </c:pt>
                <c:pt idx="34653">
                  <c:v>105.5859375</c:v>
                </c:pt>
                <c:pt idx="34654">
                  <c:v>105.5859375</c:v>
                </c:pt>
                <c:pt idx="34655">
                  <c:v>105.5859375</c:v>
                </c:pt>
                <c:pt idx="34656">
                  <c:v>105.5859375</c:v>
                </c:pt>
                <c:pt idx="34657">
                  <c:v>105.5859375</c:v>
                </c:pt>
                <c:pt idx="34658">
                  <c:v>105.5859375</c:v>
                </c:pt>
                <c:pt idx="34659">
                  <c:v>105.5859375</c:v>
                </c:pt>
                <c:pt idx="34660">
                  <c:v>105.5859375</c:v>
                </c:pt>
                <c:pt idx="34661">
                  <c:v>105.5859375</c:v>
                </c:pt>
                <c:pt idx="34662">
                  <c:v>105.5859375</c:v>
                </c:pt>
                <c:pt idx="34663">
                  <c:v>105.8046875</c:v>
                </c:pt>
                <c:pt idx="34664">
                  <c:v>105.8046875</c:v>
                </c:pt>
                <c:pt idx="34665">
                  <c:v>105.8046875</c:v>
                </c:pt>
                <c:pt idx="34666">
                  <c:v>105.8046875</c:v>
                </c:pt>
                <c:pt idx="34667">
                  <c:v>105.8046875</c:v>
                </c:pt>
                <c:pt idx="34668">
                  <c:v>105.8046875</c:v>
                </c:pt>
                <c:pt idx="34669">
                  <c:v>105.8554688</c:v>
                </c:pt>
                <c:pt idx="34670">
                  <c:v>105.8554688</c:v>
                </c:pt>
                <c:pt idx="34671">
                  <c:v>105.8554688</c:v>
                </c:pt>
                <c:pt idx="34672">
                  <c:v>105.8554688</c:v>
                </c:pt>
                <c:pt idx="34673">
                  <c:v>105.8554688</c:v>
                </c:pt>
                <c:pt idx="34674">
                  <c:v>105.8554688</c:v>
                </c:pt>
                <c:pt idx="34675">
                  <c:v>105.8554688</c:v>
                </c:pt>
                <c:pt idx="34676">
                  <c:v>105.8554688</c:v>
                </c:pt>
                <c:pt idx="34677">
                  <c:v>105.8632812</c:v>
                </c:pt>
                <c:pt idx="34678">
                  <c:v>105.8632812</c:v>
                </c:pt>
                <c:pt idx="34679">
                  <c:v>105.8632812</c:v>
                </c:pt>
                <c:pt idx="34680">
                  <c:v>105.8632812</c:v>
                </c:pt>
                <c:pt idx="34681">
                  <c:v>105.8632812</c:v>
                </c:pt>
                <c:pt idx="34682">
                  <c:v>105.8632812</c:v>
                </c:pt>
                <c:pt idx="34683">
                  <c:v>106.2382812</c:v>
                </c:pt>
                <c:pt idx="34684">
                  <c:v>106.2382812</c:v>
                </c:pt>
                <c:pt idx="34685">
                  <c:v>106.2382812</c:v>
                </c:pt>
                <c:pt idx="34686">
                  <c:v>106.2382812</c:v>
                </c:pt>
                <c:pt idx="34687">
                  <c:v>106.2382812</c:v>
                </c:pt>
                <c:pt idx="34688">
                  <c:v>106.3085938</c:v>
                </c:pt>
                <c:pt idx="34689">
                  <c:v>106.3085938</c:v>
                </c:pt>
                <c:pt idx="34690">
                  <c:v>106.3085938</c:v>
                </c:pt>
                <c:pt idx="34691">
                  <c:v>106.3085938</c:v>
                </c:pt>
                <c:pt idx="34692">
                  <c:v>106.3085938</c:v>
                </c:pt>
                <c:pt idx="34693">
                  <c:v>106.3085938</c:v>
                </c:pt>
                <c:pt idx="34694">
                  <c:v>106.3085938</c:v>
                </c:pt>
                <c:pt idx="34695">
                  <c:v>106.3085938</c:v>
                </c:pt>
                <c:pt idx="34696">
                  <c:v>106.3085938</c:v>
                </c:pt>
                <c:pt idx="34697">
                  <c:v>106.3085938</c:v>
                </c:pt>
                <c:pt idx="34698">
                  <c:v>106.3085938</c:v>
                </c:pt>
                <c:pt idx="34699">
                  <c:v>106.3085938</c:v>
                </c:pt>
                <c:pt idx="34700">
                  <c:v>106.3710938</c:v>
                </c:pt>
                <c:pt idx="34701">
                  <c:v>106.3710938</c:v>
                </c:pt>
                <c:pt idx="34702">
                  <c:v>106.3710938</c:v>
                </c:pt>
                <c:pt idx="34703">
                  <c:v>106.3710938</c:v>
                </c:pt>
                <c:pt idx="34704">
                  <c:v>106.3710938</c:v>
                </c:pt>
                <c:pt idx="34705">
                  <c:v>106.4101562</c:v>
                </c:pt>
                <c:pt idx="34706">
                  <c:v>106.4101562</c:v>
                </c:pt>
                <c:pt idx="34707">
                  <c:v>106.4101562</c:v>
                </c:pt>
                <c:pt idx="34708">
                  <c:v>106.4101562</c:v>
                </c:pt>
                <c:pt idx="34709">
                  <c:v>106.4101562</c:v>
                </c:pt>
                <c:pt idx="34710">
                  <c:v>106.4101562</c:v>
                </c:pt>
                <c:pt idx="34711">
                  <c:v>106.4101562</c:v>
                </c:pt>
                <c:pt idx="34712">
                  <c:v>106.4101562</c:v>
                </c:pt>
                <c:pt idx="34713">
                  <c:v>106.4101562</c:v>
                </c:pt>
                <c:pt idx="34714">
                  <c:v>106.5859375</c:v>
                </c:pt>
                <c:pt idx="34715">
                  <c:v>106.5859375</c:v>
                </c:pt>
                <c:pt idx="34716">
                  <c:v>106.5859375</c:v>
                </c:pt>
                <c:pt idx="34717">
                  <c:v>106.5859375</c:v>
                </c:pt>
                <c:pt idx="34718">
                  <c:v>106.5859375</c:v>
                </c:pt>
                <c:pt idx="34719">
                  <c:v>106.5859375</c:v>
                </c:pt>
                <c:pt idx="34720">
                  <c:v>106.8046875</c:v>
                </c:pt>
                <c:pt idx="34721">
                  <c:v>106.8046875</c:v>
                </c:pt>
                <c:pt idx="34722">
                  <c:v>106.8046875</c:v>
                </c:pt>
                <c:pt idx="34723">
                  <c:v>106.8046875</c:v>
                </c:pt>
                <c:pt idx="34724">
                  <c:v>106.8046875</c:v>
                </c:pt>
                <c:pt idx="34725">
                  <c:v>106.8046875</c:v>
                </c:pt>
                <c:pt idx="34726">
                  <c:v>106.8046875</c:v>
                </c:pt>
                <c:pt idx="34727">
                  <c:v>106.8046875</c:v>
                </c:pt>
                <c:pt idx="34728">
                  <c:v>106.8554688</c:v>
                </c:pt>
                <c:pt idx="34729">
                  <c:v>106.8554688</c:v>
                </c:pt>
                <c:pt idx="34730">
                  <c:v>106.8554688</c:v>
                </c:pt>
                <c:pt idx="34731">
                  <c:v>106.8554688</c:v>
                </c:pt>
                <c:pt idx="34732">
                  <c:v>106.8554688</c:v>
                </c:pt>
                <c:pt idx="34733">
                  <c:v>106.8554688</c:v>
                </c:pt>
                <c:pt idx="34734">
                  <c:v>106.8554688</c:v>
                </c:pt>
                <c:pt idx="34735">
                  <c:v>106.8632812</c:v>
                </c:pt>
                <c:pt idx="34736">
                  <c:v>106.8632812</c:v>
                </c:pt>
                <c:pt idx="34737">
                  <c:v>106.8632812</c:v>
                </c:pt>
                <c:pt idx="34738">
                  <c:v>106.8632812</c:v>
                </c:pt>
                <c:pt idx="34739">
                  <c:v>106.8632812</c:v>
                </c:pt>
                <c:pt idx="34740">
                  <c:v>106.8632812</c:v>
                </c:pt>
                <c:pt idx="34741">
                  <c:v>106.8632812</c:v>
                </c:pt>
                <c:pt idx="34742">
                  <c:v>106.8632812</c:v>
                </c:pt>
                <c:pt idx="34743">
                  <c:v>106.8632812</c:v>
                </c:pt>
                <c:pt idx="34744">
                  <c:v>106.8632812</c:v>
                </c:pt>
                <c:pt idx="34745">
                  <c:v>107.2382812</c:v>
                </c:pt>
                <c:pt idx="34746">
                  <c:v>107.2382812</c:v>
                </c:pt>
                <c:pt idx="34747">
                  <c:v>107.2382812</c:v>
                </c:pt>
                <c:pt idx="34748">
                  <c:v>107.2382812</c:v>
                </c:pt>
                <c:pt idx="34749">
                  <c:v>107.2382812</c:v>
                </c:pt>
                <c:pt idx="34750">
                  <c:v>107.2382812</c:v>
                </c:pt>
                <c:pt idx="34751">
                  <c:v>107.2382812</c:v>
                </c:pt>
                <c:pt idx="34752">
                  <c:v>107.3085938</c:v>
                </c:pt>
                <c:pt idx="34753">
                  <c:v>107.3085938</c:v>
                </c:pt>
                <c:pt idx="34754">
                  <c:v>107.3085938</c:v>
                </c:pt>
                <c:pt idx="34755">
                  <c:v>107.3085938</c:v>
                </c:pt>
                <c:pt idx="34756">
                  <c:v>107.3085938</c:v>
                </c:pt>
                <c:pt idx="34757">
                  <c:v>107.3085938</c:v>
                </c:pt>
                <c:pt idx="34758">
                  <c:v>107.3085938</c:v>
                </c:pt>
                <c:pt idx="34759">
                  <c:v>107.3085938</c:v>
                </c:pt>
                <c:pt idx="34760">
                  <c:v>107.3085938</c:v>
                </c:pt>
                <c:pt idx="34761">
                  <c:v>107.3085938</c:v>
                </c:pt>
                <c:pt idx="34762">
                  <c:v>107.3710938</c:v>
                </c:pt>
                <c:pt idx="34763">
                  <c:v>107.3710938</c:v>
                </c:pt>
                <c:pt idx="34764">
                  <c:v>107.3710938</c:v>
                </c:pt>
                <c:pt idx="34765">
                  <c:v>107.3710938</c:v>
                </c:pt>
                <c:pt idx="34766">
                  <c:v>107.3710938</c:v>
                </c:pt>
                <c:pt idx="34767">
                  <c:v>107.3710938</c:v>
                </c:pt>
                <c:pt idx="34768">
                  <c:v>107.3710938</c:v>
                </c:pt>
                <c:pt idx="34769">
                  <c:v>107.3710938</c:v>
                </c:pt>
                <c:pt idx="34770">
                  <c:v>107.4101562</c:v>
                </c:pt>
                <c:pt idx="34771">
                  <c:v>107.4101562</c:v>
                </c:pt>
                <c:pt idx="34772">
                  <c:v>107.4101562</c:v>
                </c:pt>
                <c:pt idx="34773">
                  <c:v>107.4101562</c:v>
                </c:pt>
                <c:pt idx="34774">
                  <c:v>107.4101562</c:v>
                </c:pt>
                <c:pt idx="34775">
                  <c:v>107.4101562</c:v>
                </c:pt>
                <c:pt idx="34776">
                  <c:v>107.4101562</c:v>
                </c:pt>
                <c:pt idx="34777">
                  <c:v>107.4101562</c:v>
                </c:pt>
                <c:pt idx="34778">
                  <c:v>107.4101562</c:v>
                </c:pt>
                <c:pt idx="34779">
                  <c:v>107.4101562</c:v>
                </c:pt>
                <c:pt idx="34780">
                  <c:v>107.4101562</c:v>
                </c:pt>
                <c:pt idx="34781">
                  <c:v>107.4101562</c:v>
                </c:pt>
                <c:pt idx="34782">
                  <c:v>107.5859375</c:v>
                </c:pt>
                <c:pt idx="34783">
                  <c:v>107.5859375</c:v>
                </c:pt>
                <c:pt idx="34784">
                  <c:v>107.5859375</c:v>
                </c:pt>
                <c:pt idx="34785">
                  <c:v>107.5859375</c:v>
                </c:pt>
                <c:pt idx="34786">
                  <c:v>107.5859375</c:v>
                </c:pt>
                <c:pt idx="34787">
                  <c:v>107.5859375</c:v>
                </c:pt>
                <c:pt idx="34788">
                  <c:v>107.5859375</c:v>
                </c:pt>
                <c:pt idx="34789">
                  <c:v>107.5859375</c:v>
                </c:pt>
                <c:pt idx="34790">
                  <c:v>107.5859375</c:v>
                </c:pt>
                <c:pt idx="34791">
                  <c:v>107.5859375</c:v>
                </c:pt>
                <c:pt idx="34792">
                  <c:v>107.5859375</c:v>
                </c:pt>
                <c:pt idx="34793">
                  <c:v>107.5859375</c:v>
                </c:pt>
                <c:pt idx="34794">
                  <c:v>107.5859375</c:v>
                </c:pt>
                <c:pt idx="34795">
                  <c:v>107.5859375</c:v>
                </c:pt>
                <c:pt idx="34796">
                  <c:v>107.5859375</c:v>
                </c:pt>
                <c:pt idx="34797">
                  <c:v>107.8046875</c:v>
                </c:pt>
                <c:pt idx="34798">
                  <c:v>107.8046875</c:v>
                </c:pt>
                <c:pt idx="34799">
                  <c:v>107.8046875</c:v>
                </c:pt>
                <c:pt idx="34800">
                  <c:v>107.8046875</c:v>
                </c:pt>
                <c:pt idx="34801">
                  <c:v>107.8046875</c:v>
                </c:pt>
                <c:pt idx="34802">
                  <c:v>107.8046875</c:v>
                </c:pt>
                <c:pt idx="34803">
                  <c:v>107.8046875</c:v>
                </c:pt>
                <c:pt idx="34804">
                  <c:v>107.8554688</c:v>
                </c:pt>
                <c:pt idx="34805">
                  <c:v>107.8554688</c:v>
                </c:pt>
                <c:pt idx="34806">
                  <c:v>107.8554688</c:v>
                </c:pt>
                <c:pt idx="34807">
                  <c:v>107.8554688</c:v>
                </c:pt>
                <c:pt idx="34808">
                  <c:v>107.8554688</c:v>
                </c:pt>
                <c:pt idx="34809">
                  <c:v>107.8554688</c:v>
                </c:pt>
                <c:pt idx="34810">
                  <c:v>107.8554688</c:v>
                </c:pt>
                <c:pt idx="34811">
                  <c:v>107.8554688</c:v>
                </c:pt>
                <c:pt idx="34812">
                  <c:v>107.8632812</c:v>
                </c:pt>
                <c:pt idx="34813">
                  <c:v>107.8632812</c:v>
                </c:pt>
                <c:pt idx="34814">
                  <c:v>107.8632812</c:v>
                </c:pt>
                <c:pt idx="34815">
                  <c:v>107.8632812</c:v>
                </c:pt>
                <c:pt idx="34816">
                  <c:v>107.8632812</c:v>
                </c:pt>
                <c:pt idx="34817">
                  <c:v>107.8632812</c:v>
                </c:pt>
                <c:pt idx="34818">
                  <c:v>107.8632812</c:v>
                </c:pt>
                <c:pt idx="34819">
                  <c:v>107.8632812</c:v>
                </c:pt>
                <c:pt idx="34820">
                  <c:v>108.2382812</c:v>
                </c:pt>
                <c:pt idx="34821">
                  <c:v>108.2382812</c:v>
                </c:pt>
                <c:pt idx="34822">
                  <c:v>108.2382812</c:v>
                </c:pt>
                <c:pt idx="34823">
                  <c:v>108.2382812</c:v>
                </c:pt>
                <c:pt idx="34824">
                  <c:v>108.2382812</c:v>
                </c:pt>
                <c:pt idx="34825">
                  <c:v>108.2382812</c:v>
                </c:pt>
                <c:pt idx="34826">
                  <c:v>108.2382812</c:v>
                </c:pt>
                <c:pt idx="34827">
                  <c:v>108.2382812</c:v>
                </c:pt>
                <c:pt idx="34828">
                  <c:v>108.2382812</c:v>
                </c:pt>
                <c:pt idx="34829">
                  <c:v>108.2382812</c:v>
                </c:pt>
                <c:pt idx="34830">
                  <c:v>108.2382812</c:v>
                </c:pt>
                <c:pt idx="34831">
                  <c:v>108.2382812</c:v>
                </c:pt>
                <c:pt idx="34832">
                  <c:v>108.3085938</c:v>
                </c:pt>
                <c:pt idx="34833">
                  <c:v>108.3085938</c:v>
                </c:pt>
                <c:pt idx="34834">
                  <c:v>108.3085938</c:v>
                </c:pt>
                <c:pt idx="34835">
                  <c:v>108.3085938</c:v>
                </c:pt>
                <c:pt idx="34836">
                  <c:v>108.3085938</c:v>
                </c:pt>
                <c:pt idx="34837">
                  <c:v>108.3085938</c:v>
                </c:pt>
                <c:pt idx="34838">
                  <c:v>108.3085938</c:v>
                </c:pt>
                <c:pt idx="34839">
                  <c:v>108.3085938</c:v>
                </c:pt>
                <c:pt idx="34840">
                  <c:v>108.3085938</c:v>
                </c:pt>
                <c:pt idx="34841">
                  <c:v>108.3085938</c:v>
                </c:pt>
                <c:pt idx="34842">
                  <c:v>108.3085938</c:v>
                </c:pt>
                <c:pt idx="34843">
                  <c:v>108.3710938</c:v>
                </c:pt>
                <c:pt idx="34844">
                  <c:v>108.3710938</c:v>
                </c:pt>
                <c:pt idx="34845">
                  <c:v>108.3710938</c:v>
                </c:pt>
                <c:pt idx="34846">
                  <c:v>108.3710938</c:v>
                </c:pt>
                <c:pt idx="34847">
                  <c:v>108.3710938</c:v>
                </c:pt>
                <c:pt idx="34848">
                  <c:v>108.3710938</c:v>
                </c:pt>
                <c:pt idx="34849">
                  <c:v>108.3710938</c:v>
                </c:pt>
                <c:pt idx="34850">
                  <c:v>108.3710938</c:v>
                </c:pt>
                <c:pt idx="34851">
                  <c:v>108.4101562</c:v>
                </c:pt>
                <c:pt idx="34852">
                  <c:v>108.4101562</c:v>
                </c:pt>
                <c:pt idx="34853">
                  <c:v>108.4101562</c:v>
                </c:pt>
                <c:pt idx="34854">
                  <c:v>108.4101562</c:v>
                </c:pt>
                <c:pt idx="34855">
                  <c:v>108.4101562</c:v>
                </c:pt>
                <c:pt idx="34856">
                  <c:v>108.5859375</c:v>
                </c:pt>
                <c:pt idx="34857">
                  <c:v>108.5859375</c:v>
                </c:pt>
                <c:pt idx="34858">
                  <c:v>108.5859375</c:v>
                </c:pt>
                <c:pt idx="34859">
                  <c:v>108.5859375</c:v>
                </c:pt>
                <c:pt idx="34860">
                  <c:v>108.5859375</c:v>
                </c:pt>
                <c:pt idx="34861">
                  <c:v>108.5859375</c:v>
                </c:pt>
                <c:pt idx="34862">
                  <c:v>108.5859375</c:v>
                </c:pt>
                <c:pt idx="34863">
                  <c:v>108.5859375</c:v>
                </c:pt>
                <c:pt idx="34864">
                  <c:v>108.5859375</c:v>
                </c:pt>
                <c:pt idx="34865">
                  <c:v>108.5859375</c:v>
                </c:pt>
                <c:pt idx="34866">
                  <c:v>108.8046875</c:v>
                </c:pt>
                <c:pt idx="34867">
                  <c:v>108.8046875</c:v>
                </c:pt>
                <c:pt idx="34868">
                  <c:v>108.8046875</c:v>
                </c:pt>
                <c:pt idx="34869">
                  <c:v>108.8046875</c:v>
                </c:pt>
                <c:pt idx="34870">
                  <c:v>108.8554688</c:v>
                </c:pt>
                <c:pt idx="34871">
                  <c:v>108.8554688</c:v>
                </c:pt>
                <c:pt idx="34872">
                  <c:v>108.8554688</c:v>
                </c:pt>
                <c:pt idx="34873">
                  <c:v>108.8554688</c:v>
                </c:pt>
                <c:pt idx="34874">
                  <c:v>108.8554688</c:v>
                </c:pt>
                <c:pt idx="34875">
                  <c:v>108.8554688</c:v>
                </c:pt>
                <c:pt idx="34876">
                  <c:v>108.8554688</c:v>
                </c:pt>
                <c:pt idx="34877">
                  <c:v>108.8554688</c:v>
                </c:pt>
                <c:pt idx="34878">
                  <c:v>108.8632812</c:v>
                </c:pt>
                <c:pt idx="34879">
                  <c:v>108.8632812</c:v>
                </c:pt>
                <c:pt idx="34880">
                  <c:v>108.8632812</c:v>
                </c:pt>
                <c:pt idx="34881">
                  <c:v>108.8632812</c:v>
                </c:pt>
                <c:pt idx="34882">
                  <c:v>108.8632812</c:v>
                </c:pt>
                <c:pt idx="34883">
                  <c:v>108.8632812</c:v>
                </c:pt>
                <c:pt idx="34884">
                  <c:v>108.8632812</c:v>
                </c:pt>
                <c:pt idx="34885">
                  <c:v>108.8632812</c:v>
                </c:pt>
                <c:pt idx="34886">
                  <c:v>108.8632812</c:v>
                </c:pt>
                <c:pt idx="34887">
                  <c:v>108.8632812</c:v>
                </c:pt>
                <c:pt idx="34888">
                  <c:v>108.8632812</c:v>
                </c:pt>
                <c:pt idx="34889">
                  <c:v>108.8632812</c:v>
                </c:pt>
                <c:pt idx="34890">
                  <c:v>109.2382812</c:v>
                </c:pt>
                <c:pt idx="34891">
                  <c:v>109.2382812</c:v>
                </c:pt>
                <c:pt idx="34892">
                  <c:v>109.2382812</c:v>
                </c:pt>
                <c:pt idx="34893">
                  <c:v>109.2382812</c:v>
                </c:pt>
                <c:pt idx="34894">
                  <c:v>109.2382812</c:v>
                </c:pt>
                <c:pt idx="34895">
                  <c:v>109.2382812</c:v>
                </c:pt>
                <c:pt idx="34896">
                  <c:v>109.2382812</c:v>
                </c:pt>
                <c:pt idx="34897">
                  <c:v>109.2382812</c:v>
                </c:pt>
                <c:pt idx="34898">
                  <c:v>109.2382812</c:v>
                </c:pt>
                <c:pt idx="34899">
                  <c:v>109.2382812</c:v>
                </c:pt>
                <c:pt idx="34900">
                  <c:v>109.2382812</c:v>
                </c:pt>
                <c:pt idx="34901">
                  <c:v>109.2382812</c:v>
                </c:pt>
                <c:pt idx="34902">
                  <c:v>109.3085938</c:v>
                </c:pt>
                <c:pt idx="34903">
                  <c:v>109.3085938</c:v>
                </c:pt>
                <c:pt idx="34904">
                  <c:v>109.3085938</c:v>
                </c:pt>
                <c:pt idx="34905">
                  <c:v>109.3085938</c:v>
                </c:pt>
                <c:pt idx="34906">
                  <c:v>109.3085938</c:v>
                </c:pt>
                <c:pt idx="34907">
                  <c:v>109.3085938</c:v>
                </c:pt>
                <c:pt idx="34908">
                  <c:v>109.3085938</c:v>
                </c:pt>
                <c:pt idx="34909">
                  <c:v>109.3710938</c:v>
                </c:pt>
                <c:pt idx="34910">
                  <c:v>109.3710938</c:v>
                </c:pt>
                <c:pt idx="34911">
                  <c:v>109.3710938</c:v>
                </c:pt>
                <c:pt idx="34912">
                  <c:v>109.3710938</c:v>
                </c:pt>
                <c:pt idx="34913">
                  <c:v>109.4101562</c:v>
                </c:pt>
                <c:pt idx="34914">
                  <c:v>109.4101562</c:v>
                </c:pt>
                <c:pt idx="34915">
                  <c:v>109.4101562</c:v>
                </c:pt>
                <c:pt idx="34916">
                  <c:v>109.4101562</c:v>
                </c:pt>
                <c:pt idx="34917">
                  <c:v>109.4101562</c:v>
                </c:pt>
                <c:pt idx="34918">
                  <c:v>109.4101562</c:v>
                </c:pt>
                <c:pt idx="34919">
                  <c:v>109.4101562</c:v>
                </c:pt>
                <c:pt idx="34920">
                  <c:v>109.4101562</c:v>
                </c:pt>
                <c:pt idx="34921">
                  <c:v>109.4101562</c:v>
                </c:pt>
                <c:pt idx="34922">
                  <c:v>109.5859375</c:v>
                </c:pt>
                <c:pt idx="34923">
                  <c:v>109.5859375</c:v>
                </c:pt>
                <c:pt idx="34924">
                  <c:v>109.5859375</c:v>
                </c:pt>
                <c:pt idx="34925">
                  <c:v>109.5859375</c:v>
                </c:pt>
                <c:pt idx="34926">
                  <c:v>109.5859375</c:v>
                </c:pt>
                <c:pt idx="34927">
                  <c:v>109.5859375</c:v>
                </c:pt>
                <c:pt idx="34928">
                  <c:v>109.5859375</c:v>
                </c:pt>
                <c:pt idx="34929">
                  <c:v>109.5859375</c:v>
                </c:pt>
                <c:pt idx="34930">
                  <c:v>109.5859375</c:v>
                </c:pt>
                <c:pt idx="34931">
                  <c:v>109.8046875</c:v>
                </c:pt>
                <c:pt idx="34932">
                  <c:v>109.8046875</c:v>
                </c:pt>
                <c:pt idx="34933">
                  <c:v>109.8046875</c:v>
                </c:pt>
                <c:pt idx="34934">
                  <c:v>109.8046875</c:v>
                </c:pt>
                <c:pt idx="34935">
                  <c:v>109.8046875</c:v>
                </c:pt>
                <c:pt idx="34936">
                  <c:v>109.8046875</c:v>
                </c:pt>
                <c:pt idx="34937">
                  <c:v>109.8046875</c:v>
                </c:pt>
                <c:pt idx="34938">
                  <c:v>109.8046875</c:v>
                </c:pt>
                <c:pt idx="34939">
                  <c:v>109.8554688</c:v>
                </c:pt>
                <c:pt idx="34940">
                  <c:v>109.8554688</c:v>
                </c:pt>
                <c:pt idx="34941">
                  <c:v>109.8554688</c:v>
                </c:pt>
                <c:pt idx="34942">
                  <c:v>109.8554688</c:v>
                </c:pt>
                <c:pt idx="34943">
                  <c:v>109.8554688</c:v>
                </c:pt>
                <c:pt idx="34944">
                  <c:v>109.8554688</c:v>
                </c:pt>
                <c:pt idx="34945">
                  <c:v>109.8554688</c:v>
                </c:pt>
                <c:pt idx="34946">
                  <c:v>109.8554688</c:v>
                </c:pt>
                <c:pt idx="34947">
                  <c:v>109.8554688</c:v>
                </c:pt>
                <c:pt idx="34948">
                  <c:v>109.8554688</c:v>
                </c:pt>
                <c:pt idx="34949">
                  <c:v>109.8554688</c:v>
                </c:pt>
                <c:pt idx="34950">
                  <c:v>109.8632812</c:v>
                </c:pt>
                <c:pt idx="34951">
                  <c:v>109.8632812</c:v>
                </c:pt>
                <c:pt idx="34952">
                  <c:v>109.8632812</c:v>
                </c:pt>
                <c:pt idx="34953">
                  <c:v>109.8632812</c:v>
                </c:pt>
                <c:pt idx="34954">
                  <c:v>109.8632812</c:v>
                </c:pt>
                <c:pt idx="34955">
                  <c:v>109.8632812</c:v>
                </c:pt>
                <c:pt idx="34956">
                  <c:v>109.8632812</c:v>
                </c:pt>
                <c:pt idx="34957">
                  <c:v>110.2382812</c:v>
                </c:pt>
                <c:pt idx="34958">
                  <c:v>110.2382812</c:v>
                </c:pt>
                <c:pt idx="34959">
                  <c:v>110.2382812</c:v>
                </c:pt>
                <c:pt idx="34960">
                  <c:v>110.2382812</c:v>
                </c:pt>
                <c:pt idx="34961">
                  <c:v>110.3085938</c:v>
                </c:pt>
                <c:pt idx="34962">
                  <c:v>110.3085938</c:v>
                </c:pt>
                <c:pt idx="34963">
                  <c:v>110.3085938</c:v>
                </c:pt>
                <c:pt idx="34964">
                  <c:v>110.3085938</c:v>
                </c:pt>
                <c:pt idx="34965">
                  <c:v>110.3085938</c:v>
                </c:pt>
                <c:pt idx="34966">
                  <c:v>110.3085938</c:v>
                </c:pt>
                <c:pt idx="34967">
                  <c:v>110.3710938</c:v>
                </c:pt>
                <c:pt idx="34968">
                  <c:v>110.3710938</c:v>
                </c:pt>
                <c:pt idx="34969">
                  <c:v>110.3710938</c:v>
                </c:pt>
                <c:pt idx="34970">
                  <c:v>110.3710938</c:v>
                </c:pt>
                <c:pt idx="34971">
                  <c:v>110.3710938</c:v>
                </c:pt>
                <c:pt idx="34972">
                  <c:v>110.3710938</c:v>
                </c:pt>
                <c:pt idx="34973">
                  <c:v>110.3710938</c:v>
                </c:pt>
                <c:pt idx="34974">
                  <c:v>110.3710938</c:v>
                </c:pt>
                <c:pt idx="34975">
                  <c:v>110.3710938</c:v>
                </c:pt>
                <c:pt idx="34976">
                  <c:v>110.3710938</c:v>
                </c:pt>
                <c:pt idx="34977">
                  <c:v>110.3710938</c:v>
                </c:pt>
                <c:pt idx="34978">
                  <c:v>110.3710938</c:v>
                </c:pt>
                <c:pt idx="34979">
                  <c:v>110.4101562</c:v>
                </c:pt>
                <c:pt idx="34980">
                  <c:v>110.4101562</c:v>
                </c:pt>
                <c:pt idx="34981">
                  <c:v>110.4101562</c:v>
                </c:pt>
                <c:pt idx="34982">
                  <c:v>110.4101562</c:v>
                </c:pt>
                <c:pt idx="34983">
                  <c:v>110.4101562</c:v>
                </c:pt>
                <c:pt idx="34984">
                  <c:v>110.4101562</c:v>
                </c:pt>
                <c:pt idx="34985">
                  <c:v>110.4101562</c:v>
                </c:pt>
                <c:pt idx="34986">
                  <c:v>110.4101562</c:v>
                </c:pt>
                <c:pt idx="34987">
                  <c:v>110.5859375</c:v>
                </c:pt>
                <c:pt idx="34988">
                  <c:v>110.5859375</c:v>
                </c:pt>
                <c:pt idx="34989">
                  <c:v>110.5859375</c:v>
                </c:pt>
                <c:pt idx="34990">
                  <c:v>110.5859375</c:v>
                </c:pt>
                <c:pt idx="34991">
                  <c:v>110.5859375</c:v>
                </c:pt>
                <c:pt idx="34992">
                  <c:v>110.5859375</c:v>
                </c:pt>
                <c:pt idx="34993">
                  <c:v>110.5859375</c:v>
                </c:pt>
                <c:pt idx="34994">
                  <c:v>110.5859375</c:v>
                </c:pt>
                <c:pt idx="34995">
                  <c:v>110.5859375</c:v>
                </c:pt>
                <c:pt idx="34996">
                  <c:v>110.5859375</c:v>
                </c:pt>
                <c:pt idx="34997">
                  <c:v>110.8046875</c:v>
                </c:pt>
                <c:pt idx="34998">
                  <c:v>110.8046875</c:v>
                </c:pt>
                <c:pt idx="34999">
                  <c:v>110.8046875</c:v>
                </c:pt>
                <c:pt idx="35000">
                  <c:v>110.8046875</c:v>
                </c:pt>
                <c:pt idx="35001">
                  <c:v>110.8046875</c:v>
                </c:pt>
                <c:pt idx="35002">
                  <c:v>110.8046875</c:v>
                </c:pt>
                <c:pt idx="35003">
                  <c:v>110.8046875</c:v>
                </c:pt>
                <c:pt idx="35004">
                  <c:v>110.8046875</c:v>
                </c:pt>
                <c:pt idx="35005">
                  <c:v>110.8046875</c:v>
                </c:pt>
                <c:pt idx="35006">
                  <c:v>110.8554688</c:v>
                </c:pt>
                <c:pt idx="35007">
                  <c:v>110.8554688</c:v>
                </c:pt>
                <c:pt idx="35008">
                  <c:v>110.8554688</c:v>
                </c:pt>
                <c:pt idx="35009">
                  <c:v>110.8554688</c:v>
                </c:pt>
                <c:pt idx="35010">
                  <c:v>110.8554688</c:v>
                </c:pt>
                <c:pt idx="35011">
                  <c:v>110.8632812</c:v>
                </c:pt>
                <c:pt idx="35012">
                  <c:v>110.8632812</c:v>
                </c:pt>
                <c:pt idx="35013">
                  <c:v>110.8632812</c:v>
                </c:pt>
                <c:pt idx="35014">
                  <c:v>110.8632812</c:v>
                </c:pt>
                <c:pt idx="35015">
                  <c:v>110.8632812</c:v>
                </c:pt>
                <c:pt idx="35016">
                  <c:v>111.2382812</c:v>
                </c:pt>
                <c:pt idx="35017">
                  <c:v>111.2382812</c:v>
                </c:pt>
                <c:pt idx="35018">
                  <c:v>111.2382812</c:v>
                </c:pt>
                <c:pt idx="35019">
                  <c:v>111.2382812</c:v>
                </c:pt>
                <c:pt idx="35020">
                  <c:v>111.2382812</c:v>
                </c:pt>
                <c:pt idx="35021">
                  <c:v>111.2382812</c:v>
                </c:pt>
                <c:pt idx="35022">
                  <c:v>111.2382812</c:v>
                </c:pt>
                <c:pt idx="35023">
                  <c:v>111.3085938</c:v>
                </c:pt>
                <c:pt idx="35024">
                  <c:v>111.3085938</c:v>
                </c:pt>
                <c:pt idx="35025">
                  <c:v>111.3085938</c:v>
                </c:pt>
                <c:pt idx="35026">
                  <c:v>111.3085938</c:v>
                </c:pt>
                <c:pt idx="35027">
                  <c:v>111.3085938</c:v>
                </c:pt>
                <c:pt idx="35028">
                  <c:v>111.3085938</c:v>
                </c:pt>
                <c:pt idx="35029">
                  <c:v>111.3085938</c:v>
                </c:pt>
                <c:pt idx="35030">
                  <c:v>111.3085938</c:v>
                </c:pt>
                <c:pt idx="35031">
                  <c:v>111.3085938</c:v>
                </c:pt>
                <c:pt idx="35032">
                  <c:v>111.3085938</c:v>
                </c:pt>
                <c:pt idx="35033">
                  <c:v>111.3085938</c:v>
                </c:pt>
                <c:pt idx="35034">
                  <c:v>111.3710938</c:v>
                </c:pt>
                <c:pt idx="35035">
                  <c:v>111.3710938</c:v>
                </c:pt>
                <c:pt idx="35036">
                  <c:v>111.3710938</c:v>
                </c:pt>
                <c:pt idx="35037">
                  <c:v>111.3710938</c:v>
                </c:pt>
                <c:pt idx="35038">
                  <c:v>111.3710938</c:v>
                </c:pt>
                <c:pt idx="35039">
                  <c:v>111.3710938</c:v>
                </c:pt>
                <c:pt idx="35040">
                  <c:v>111.3710938</c:v>
                </c:pt>
                <c:pt idx="35041">
                  <c:v>111.3710938</c:v>
                </c:pt>
                <c:pt idx="35042">
                  <c:v>111.3710938</c:v>
                </c:pt>
                <c:pt idx="35043">
                  <c:v>111.3710938</c:v>
                </c:pt>
                <c:pt idx="35044">
                  <c:v>111.3710938</c:v>
                </c:pt>
                <c:pt idx="35045">
                  <c:v>111.4101562</c:v>
                </c:pt>
                <c:pt idx="35046">
                  <c:v>111.4101562</c:v>
                </c:pt>
                <c:pt idx="35047">
                  <c:v>111.4101562</c:v>
                </c:pt>
                <c:pt idx="35048">
                  <c:v>111.4101562</c:v>
                </c:pt>
                <c:pt idx="35049">
                  <c:v>111.4101562</c:v>
                </c:pt>
                <c:pt idx="35050">
                  <c:v>111.4101562</c:v>
                </c:pt>
                <c:pt idx="35051">
                  <c:v>111.5859375</c:v>
                </c:pt>
                <c:pt idx="35052">
                  <c:v>111.5859375</c:v>
                </c:pt>
                <c:pt idx="35053">
                  <c:v>111.5859375</c:v>
                </c:pt>
                <c:pt idx="35054">
                  <c:v>111.5859375</c:v>
                </c:pt>
                <c:pt idx="35055">
                  <c:v>111.5859375</c:v>
                </c:pt>
                <c:pt idx="35056">
                  <c:v>111.5859375</c:v>
                </c:pt>
                <c:pt idx="35057">
                  <c:v>111.5859375</c:v>
                </c:pt>
                <c:pt idx="35058">
                  <c:v>111.5859375</c:v>
                </c:pt>
                <c:pt idx="35059">
                  <c:v>111.8046875</c:v>
                </c:pt>
                <c:pt idx="35060">
                  <c:v>111.8046875</c:v>
                </c:pt>
                <c:pt idx="35061">
                  <c:v>111.8046875</c:v>
                </c:pt>
                <c:pt idx="35062">
                  <c:v>111.8046875</c:v>
                </c:pt>
                <c:pt idx="35063">
                  <c:v>111.8046875</c:v>
                </c:pt>
                <c:pt idx="35064">
                  <c:v>111.8046875</c:v>
                </c:pt>
                <c:pt idx="35065">
                  <c:v>111.8046875</c:v>
                </c:pt>
                <c:pt idx="35066">
                  <c:v>111.8046875</c:v>
                </c:pt>
                <c:pt idx="35067">
                  <c:v>111.8046875</c:v>
                </c:pt>
                <c:pt idx="35068">
                  <c:v>111.8046875</c:v>
                </c:pt>
                <c:pt idx="35069">
                  <c:v>111.8046875</c:v>
                </c:pt>
                <c:pt idx="35070">
                  <c:v>111.8554688</c:v>
                </c:pt>
                <c:pt idx="35071">
                  <c:v>111.8554688</c:v>
                </c:pt>
                <c:pt idx="35072">
                  <c:v>111.8554688</c:v>
                </c:pt>
                <c:pt idx="35073">
                  <c:v>111.8554688</c:v>
                </c:pt>
                <c:pt idx="35074">
                  <c:v>111.8554688</c:v>
                </c:pt>
                <c:pt idx="35075">
                  <c:v>111.8554688</c:v>
                </c:pt>
                <c:pt idx="35076">
                  <c:v>111.8554688</c:v>
                </c:pt>
                <c:pt idx="35077">
                  <c:v>111.8554688</c:v>
                </c:pt>
                <c:pt idx="35078">
                  <c:v>111.8554688</c:v>
                </c:pt>
                <c:pt idx="35079">
                  <c:v>111.8554688</c:v>
                </c:pt>
                <c:pt idx="35080">
                  <c:v>111.8632812</c:v>
                </c:pt>
                <c:pt idx="35081">
                  <c:v>111.8632812</c:v>
                </c:pt>
                <c:pt idx="35082">
                  <c:v>111.8632812</c:v>
                </c:pt>
                <c:pt idx="35083">
                  <c:v>111.8632812</c:v>
                </c:pt>
                <c:pt idx="35084">
                  <c:v>111.8632812</c:v>
                </c:pt>
                <c:pt idx="35085">
                  <c:v>112.2382812</c:v>
                </c:pt>
                <c:pt idx="35086">
                  <c:v>112.2382812</c:v>
                </c:pt>
                <c:pt idx="35087">
                  <c:v>112.2382812</c:v>
                </c:pt>
                <c:pt idx="35088">
                  <c:v>112.2382812</c:v>
                </c:pt>
                <c:pt idx="35089">
                  <c:v>112.2382812</c:v>
                </c:pt>
                <c:pt idx="35090">
                  <c:v>112.3085938</c:v>
                </c:pt>
                <c:pt idx="35091">
                  <c:v>112.3085938</c:v>
                </c:pt>
                <c:pt idx="35092">
                  <c:v>112.3085938</c:v>
                </c:pt>
                <c:pt idx="35093">
                  <c:v>112.3085938</c:v>
                </c:pt>
                <c:pt idx="35094">
                  <c:v>112.3085938</c:v>
                </c:pt>
                <c:pt idx="35095">
                  <c:v>112.3085938</c:v>
                </c:pt>
                <c:pt idx="35096">
                  <c:v>112.3085938</c:v>
                </c:pt>
                <c:pt idx="35097">
                  <c:v>112.3710938</c:v>
                </c:pt>
                <c:pt idx="35098">
                  <c:v>112.3710938</c:v>
                </c:pt>
                <c:pt idx="35099">
                  <c:v>112.3710938</c:v>
                </c:pt>
                <c:pt idx="35100">
                  <c:v>112.3710938</c:v>
                </c:pt>
                <c:pt idx="35101">
                  <c:v>112.3710938</c:v>
                </c:pt>
                <c:pt idx="35102">
                  <c:v>112.3710938</c:v>
                </c:pt>
                <c:pt idx="35103">
                  <c:v>112.3710938</c:v>
                </c:pt>
                <c:pt idx="35104">
                  <c:v>112.3710938</c:v>
                </c:pt>
                <c:pt idx="35105">
                  <c:v>112.3710938</c:v>
                </c:pt>
                <c:pt idx="35106">
                  <c:v>112.4101562</c:v>
                </c:pt>
                <c:pt idx="35107">
                  <c:v>112.4101562</c:v>
                </c:pt>
                <c:pt idx="35108">
                  <c:v>112.4101562</c:v>
                </c:pt>
                <c:pt idx="35109">
                  <c:v>112.5859375</c:v>
                </c:pt>
                <c:pt idx="35110">
                  <c:v>112.5859375</c:v>
                </c:pt>
                <c:pt idx="35111">
                  <c:v>112.5859375</c:v>
                </c:pt>
                <c:pt idx="35112">
                  <c:v>112.5859375</c:v>
                </c:pt>
                <c:pt idx="35113">
                  <c:v>112.5859375</c:v>
                </c:pt>
                <c:pt idx="35114">
                  <c:v>112.8046875</c:v>
                </c:pt>
                <c:pt idx="35115">
                  <c:v>112.8046875</c:v>
                </c:pt>
                <c:pt idx="35116">
                  <c:v>112.8046875</c:v>
                </c:pt>
                <c:pt idx="35117">
                  <c:v>112.8046875</c:v>
                </c:pt>
                <c:pt idx="35118">
                  <c:v>112.8046875</c:v>
                </c:pt>
                <c:pt idx="35119">
                  <c:v>112.8046875</c:v>
                </c:pt>
                <c:pt idx="35120">
                  <c:v>112.8046875</c:v>
                </c:pt>
                <c:pt idx="35121">
                  <c:v>112.8046875</c:v>
                </c:pt>
                <c:pt idx="35122">
                  <c:v>112.8554688</c:v>
                </c:pt>
                <c:pt idx="35123">
                  <c:v>112.8554688</c:v>
                </c:pt>
                <c:pt idx="35124">
                  <c:v>112.8554688</c:v>
                </c:pt>
                <c:pt idx="35125">
                  <c:v>112.8554688</c:v>
                </c:pt>
                <c:pt idx="35126">
                  <c:v>112.8554688</c:v>
                </c:pt>
                <c:pt idx="35127">
                  <c:v>112.8554688</c:v>
                </c:pt>
                <c:pt idx="35128">
                  <c:v>112.8554688</c:v>
                </c:pt>
                <c:pt idx="35129">
                  <c:v>112.8554688</c:v>
                </c:pt>
                <c:pt idx="35130">
                  <c:v>112.8554688</c:v>
                </c:pt>
                <c:pt idx="35131">
                  <c:v>112.8554688</c:v>
                </c:pt>
                <c:pt idx="35132">
                  <c:v>112.8554688</c:v>
                </c:pt>
                <c:pt idx="35133">
                  <c:v>112.8554688</c:v>
                </c:pt>
                <c:pt idx="35134">
                  <c:v>112.8554688</c:v>
                </c:pt>
                <c:pt idx="35135">
                  <c:v>112.8632812</c:v>
                </c:pt>
                <c:pt idx="35136">
                  <c:v>112.8632812</c:v>
                </c:pt>
                <c:pt idx="35137">
                  <c:v>112.8632812</c:v>
                </c:pt>
                <c:pt idx="35138">
                  <c:v>112.8632812</c:v>
                </c:pt>
                <c:pt idx="35139">
                  <c:v>112.8632812</c:v>
                </c:pt>
                <c:pt idx="35140">
                  <c:v>112.8632812</c:v>
                </c:pt>
                <c:pt idx="35141">
                  <c:v>112.8632812</c:v>
                </c:pt>
                <c:pt idx="35142">
                  <c:v>112.8632812</c:v>
                </c:pt>
                <c:pt idx="35143">
                  <c:v>112.8632812</c:v>
                </c:pt>
                <c:pt idx="35144">
                  <c:v>112.8632812</c:v>
                </c:pt>
                <c:pt idx="35145">
                  <c:v>112.8632812</c:v>
                </c:pt>
                <c:pt idx="35146">
                  <c:v>112.8632812</c:v>
                </c:pt>
                <c:pt idx="35147">
                  <c:v>113.2382812</c:v>
                </c:pt>
                <c:pt idx="35148">
                  <c:v>113.2382812</c:v>
                </c:pt>
                <c:pt idx="35149">
                  <c:v>113.2382812</c:v>
                </c:pt>
                <c:pt idx="35150">
                  <c:v>113.2382812</c:v>
                </c:pt>
                <c:pt idx="35151">
                  <c:v>113.2382812</c:v>
                </c:pt>
                <c:pt idx="35152">
                  <c:v>113.2382812</c:v>
                </c:pt>
                <c:pt idx="35153">
                  <c:v>113.3085938</c:v>
                </c:pt>
                <c:pt idx="35154">
                  <c:v>113.3085938</c:v>
                </c:pt>
                <c:pt idx="35155">
                  <c:v>113.3085938</c:v>
                </c:pt>
                <c:pt idx="35156">
                  <c:v>113.3085938</c:v>
                </c:pt>
                <c:pt idx="35157">
                  <c:v>113.3085938</c:v>
                </c:pt>
                <c:pt idx="35158">
                  <c:v>113.3085938</c:v>
                </c:pt>
                <c:pt idx="35159">
                  <c:v>113.3085938</c:v>
                </c:pt>
                <c:pt idx="35160">
                  <c:v>113.3710938</c:v>
                </c:pt>
                <c:pt idx="35161">
                  <c:v>113.3710938</c:v>
                </c:pt>
                <c:pt idx="35162">
                  <c:v>113.3710938</c:v>
                </c:pt>
                <c:pt idx="35163">
                  <c:v>113.3710938</c:v>
                </c:pt>
                <c:pt idx="35164">
                  <c:v>113.3710938</c:v>
                </c:pt>
                <c:pt idx="35165">
                  <c:v>113.3710938</c:v>
                </c:pt>
                <c:pt idx="35166">
                  <c:v>113.3710938</c:v>
                </c:pt>
                <c:pt idx="35167">
                  <c:v>113.3710938</c:v>
                </c:pt>
                <c:pt idx="35168">
                  <c:v>113.3710938</c:v>
                </c:pt>
                <c:pt idx="35169">
                  <c:v>113.3710938</c:v>
                </c:pt>
                <c:pt idx="35170">
                  <c:v>113.4101562</c:v>
                </c:pt>
                <c:pt idx="35171">
                  <c:v>113.4101562</c:v>
                </c:pt>
                <c:pt idx="35172">
                  <c:v>113.4101562</c:v>
                </c:pt>
                <c:pt idx="35173">
                  <c:v>113.4101562</c:v>
                </c:pt>
                <c:pt idx="35174">
                  <c:v>113.4101562</c:v>
                </c:pt>
                <c:pt idx="35175">
                  <c:v>113.4101562</c:v>
                </c:pt>
                <c:pt idx="35176">
                  <c:v>113.4101562</c:v>
                </c:pt>
                <c:pt idx="35177">
                  <c:v>113.4101562</c:v>
                </c:pt>
                <c:pt idx="35178">
                  <c:v>113.4101562</c:v>
                </c:pt>
                <c:pt idx="35179">
                  <c:v>113.4101562</c:v>
                </c:pt>
                <c:pt idx="35180">
                  <c:v>113.4101562</c:v>
                </c:pt>
                <c:pt idx="35181">
                  <c:v>113.4101562</c:v>
                </c:pt>
                <c:pt idx="35182">
                  <c:v>113.5859375</c:v>
                </c:pt>
                <c:pt idx="35183">
                  <c:v>113.5859375</c:v>
                </c:pt>
                <c:pt idx="35184">
                  <c:v>113.5859375</c:v>
                </c:pt>
                <c:pt idx="35185">
                  <c:v>113.5859375</c:v>
                </c:pt>
                <c:pt idx="35186">
                  <c:v>113.5859375</c:v>
                </c:pt>
                <c:pt idx="35187">
                  <c:v>113.5859375</c:v>
                </c:pt>
                <c:pt idx="35188">
                  <c:v>113.5859375</c:v>
                </c:pt>
                <c:pt idx="35189">
                  <c:v>113.5859375</c:v>
                </c:pt>
                <c:pt idx="35190">
                  <c:v>113.5859375</c:v>
                </c:pt>
                <c:pt idx="35191">
                  <c:v>113.5859375</c:v>
                </c:pt>
                <c:pt idx="35192">
                  <c:v>113.5859375</c:v>
                </c:pt>
                <c:pt idx="35193">
                  <c:v>113.5859375</c:v>
                </c:pt>
                <c:pt idx="35194">
                  <c:v>113.8046875</c:v>
                </c:pt>
                <c:pt idx="35195">
                  <c:v>113.8046875</c:v>
                </c:pt>
                <c:pt idx="35196">
                  <c:v>113.8046875</c:v>
                </c:pt>
                <c:pt idx="35197">
                  <c:v>113.8046875</c:v>
                </c:pt>
                <c:pt idx="35198">
                  <c:v>113.8046875</c:v>
                </c:pt>
                <c:pt idx="35199">
                  <c:v>113.8046875</c:v>
                </c:pt>
                <c:pt idx="35200">
                  <c:v>113.8046875</c:v>
                </c:pt>
                <c:pt idx="35201">
                  <c:v>113.8046875</c:v>
                </c:pt>
                <c:pt idx="35202">
                  <c:v>113.8046875</c:v>
                </c:pt>
                <c:pt idx="35203">
                  <c:v>113.8046875</c:v>
                </c:pt>
                <c:pt idx="35204">
                  <c:v>113.8046875</c:v>
                </c:pt>
                <c:pt idx="35205">
                  <c:v>113.8554688</c:v>
                </c:pt>
                <c:pt idx="35206">
                  <c:v>113.8554688</c:v>
                </c:pt>
                <c:pt idx="35207">
                  <c:v>113.8554688</c:v>
                </c:pt>
                <c:pt idx="35208">
                  <c:v>113.8554688</c:v>
                </c:pt>
                <c:pt idx="35209">
                  <c:v>113.8554688</c:v>
                </c:pt>
                <c:pt idx="35210">
                  <c:v>113.8554688</c:v>
                </c:pt>
                <c:pt idx="35211">
                  <c:v>113.8554688</c:v>
                </c:pt>
                <c:pt idx="35212">
                  <c:v>113.8554688</c:v>
                </c:pt>
                <c:pt idx="35213">
                  <c:v>113.8554688</c:v>
                </c:pt>
                <c:pt idx="35214">
                  <c:v>113.8554688</c:v>
                </c:pt>
                <c:pt idx="35215">
                  <c:v>113.8554688</c:v>
                </c:pt>
                <c:pt idx="35216">
                  <c:v>113.8554688</c:v>
                </c:pt>
                <c:pt idx="35217">
                  <c:v>113.8632812</c:v>
                </c:pt>
                <c:pt idx="35218">
                  <c:v>113.8632812</c:v>
                </c:pt>
                <c:pt idx="35219">
                  <c:v>113.8632812</c:v>
                </c:pt>
                <c:pt idx="35220">
                  <c:v>114.2382812</c:v>
                </c:pt>
                <c:pt idx="35221">
                  <c:v>114.2382812</c:v>
                </c:pt>
                <c:pt idx="35222">
                  <c:v>114.2382812</c:v>
                </c:pt>
                <c:pt idx="35223">
                  <c:v>114.2382812</c:v>
                </c:pt>
                <c:pt idx="35224">
                  <c:v>114.2382812</c:v>
                </c:pt>
                <c:pt idx="35225">
                  <c:v>114.3085938</c:v>
                </c:pt>
                <c:pt idx="35226">
                  <c:v>114.3085938</c:v>
                </c:pt>
                <c:pt idx="35227">
                  <c:v>114.3085938</c:v>
                </c:pt>
                <c:pt idx="35228">
                  <c:v>114.3085938</c:v>
                </c:pt>
                <c:pt idx="35229">
                  <c:v>114.3085938</c:v>
                </c:pt>
                <c:pt idx="35230">
                  <c:v>114.3085938</c:v>
                </c:pt>
                <c:pt idx="35231">
                  <c:v>114.3085938</c:v>
                </c:pt>
                <c:pt idx="35232">
                  <c:v>114.3710938</c:v>
                </c:pt>
                <c:pt idx="35233">
                  <c:v>114.3710938</c:v>
                </c:pt>
                <c:pt idx="35234">
                  <c:v>114.3710938</c:v>
                </c:pt>
                <c:pt idx="35235">
                  <c:v>114.3710938</c:v>
                </c:pt>
                <c:pt idx="35236">
                  <c:v>114.3710938</c:v>
                </c:pt>
                <c:pt idx="35237">
                  <c:v>114.3710938</c:v>
                </c:pt>
                <c:pt idx="35238">
                  <c:v>114.4101562</c:v>
                </c:pt>
                <c:pt idx="35239">
                  <c:v>114.4101562</c:v>
                </c:pt>
                <c:pt idx="35240">
                  <c:v>114.4101562</c:v>
                </c:pt>
                <c:pt idx="35241">
                  <c:v>114.4101562</c:v>
                </c:pt>
                <c:pt idx="35242">
                  <c:v>114.4101562</c:v>
                </c:pt>
                <c:pt idx="35243">
                  <c:v>114.4101562</c:v>
                </c:pt>
                <c:pt idx="35244">
                  <c:v>114.4101562</c:v>
                </c:pt>
                <c:pt idx="35245">
                  <c:v>114.5859375</c:v>
                </c:pt>
                <c:pt idx="35246">
                  <c:v>114.5859375</c:v>
                </c:pt>
                <c:pt idx="35247">
                  <c:v>114.5859375</c:v>
                </c:pt>
                <c:pt idx="35248">
                  <c:v>114.5859375</c:v>
                </c:pt>
                <c:pt idx="35249">
                  <c:v>114.5859375</c:v>
                </c:pt>
                <c:pt idx="35250">
                  <c:v>114.5859375</c:v>
                </c:pt>
                <c:pt idx="35251">
                  <c:v>114.5859375</c:v>
                </c:pt>
                <c:pt idx="35252">
                  <c:v>114.5859375</c:v>
                </c:pt>
                <c:pt idx="35253">
                  <c:v>114.8046875</c:v>
                </c:pt>
                <c:pt idx="35254">
                  <c:v>114.8046875</c:v>
                </c:pt>
                <c:pt idx="35255">
                  <c:v>114.8046875</c:v>
                </c:pt>
                <c:pt idx="35256">
                  <c:v>114.8046875</c:v>
                </c:pt>
                <c:pt idx="35257">
                  <c:v>114.8046875</c:v>
                </c:pt>
                <c:pt idx="35258">
                  <c:v>114.8046875</c:v>
                </c:pt>
                <c:pt idx="35259">
                  <c:v>114.8046875</c:v>
                </c:pt>
                <c:pt idx="35260">
                  <c:v>114.8046875</c:v>
                </c:pt>
                <c:pt idx="35261">
                  <c:v>114.8554688</c:v>
                </c:pt>
                <c:pt idx="35262">
                  <c:v>114.8554688</c:v>
                </c:pt>
                <c:pt idx="35263">
                  <c:v>114.8554688</c:v>
                </c:pt>
                <c:pt idx="35264">
                  <c:v>114.8554688</c:v>
                </c:pt>
                <c:pt idx="35265">
                  <c:v>114.8554688</c:v>
                </c:pt>
                <c:pt idx="35266">
                  <c:v>114.8554688</c:v>
                </c:pt>
                <c:pt idx="35267">
                  <c:v>114.8632812</c:v>
                </c:pt>
                <c:pt idx="35268">
                  <c:v>114.8632812</c:v>
                </c:pt>
                <c:pt idx="35269">
                  <c:v>114.8632812</c:v>
                </c:pt>
                <c:pt idx="35270">
                  <c:v>114.8632812</c:v>
                </c:pt>
                <c:pt idx="35271">
                  <c:v>115.2382812</c:v>
                </c:pt>
                <c:pt idx="35272">
                  <c:v>115.2382812</c:v>
                </c:pt>
                <c:pt idx="35273">
                  <c:v>115.2382812</c:v>
                </c:pt>
                <c:pt idx="35274">
                  <c:v>115.2382812</c:v>
                </c:pt>
                <c:pt idx="35275">
                  <c:v>115.2382812</c:v>
                </c:pt>
                <c:pt idx="35276">
                  <c:v>115.2382812</c:v>
                </c:pt>
                <c:pt idx="35277">
                  <c:v>115.2382812</c:v>
                </c:pt>
                <c:pt idx="35278">
                  <c:v>115.3085938</c:v>
                </c:pt>
                <c:pt idx="35279">
                  <c:v>115.3085938</c:v>
                </c:pt>
                <c:pt idx="35280">
                  <c:v>115.3085938</c:v>
                </c:pt>
                <c:pt idx="35281">
                  <c:v>115.3085938</c:v>
                </c:pt>
                <c:pt idx="35282">
                  <c:v>115.3085938</c:v>
                </c:pt>
                <c:pt idx="35283">
                  <c:v>115.3085938</c:v>
                </c:pt>
                <c:pt idx="35284">
                  <c:v>115.3085938</c:v>
                </c:pt>
                <c:pt idx="35285">
                  <c:v>115.3710938</c:v>
                </c:pt>
                <c:pt idx="35286">
                  <c:v>115.3710938</c:v>
                </c:pt>
                <c:pt idx="35287">
                  <c:v>115.3710938</c:v>
                </c:pt>
                <c:pt idx="35288">
                  <c:v>115.3710938</c:v>
                </c:pt>
                <c:pt idx="35289">
                  <c:v>115.3710938</c:v>
                </c:pt>
                <c:pt idx="35290">
                  <c:v>115.3710938</c:v>
                </c:pt>
                <c:pt idx="35291">
                  <c:v>115.3710938</c:v>
                </c:pt>
                <c:pt idx="35292">
                  <c:v>115.3710938</c:v>
                </c:pt>
                <c:pt idx="35293">
                  <c:v>115.3710938</c:v>
                </c:pt>
                <c:pt idx="35294">
                  <c:v>115.4101562</c:v>
                </c:pt>
                <c:pt idx="35295">
                  <c:v>115.4101562</c:v>
                </c:pt>
                <c:pt idx="35296">
                  <c:v>115.4101562</c:v>
                </c:pt>
                <c:pt idx="35297">
                  <c:v>115.4101562</c:v>
                </c:pt>
                <c:pt idx="35298">
                  <c:v>115.4101562</c:v>
                </c:pt>
                <c:pt idx="35299">
                  <c:v>115.4101562</c:v>
                </c:pt>
                <c:pt idx="35300">
                  <c:v>115.5859375</c:v>
                </c:pt>
                <c:pt idx="35301">
                  <c:v>115.5859375</c:v>
                </c:pt>
                <c:pt idx="35302">
                  <c:v>115.5859375</c:v>
                </c:pt>
                <c:pt idx="35303">
                  <c:v>115.5859375</c:v>
                </c:pt>
                <c:pt idx="35304">
                  <c:v>115.5859375</c:v>
                </c:pt>
                <c:pt idx="35305">
                  <c:v>115.5859375</c:v>
                </c:pt>
                <c:pt idx="35306">
                  <c:v>115.5859375</c:v>
                </c:pt>
                <c:pt idx="35307">
                  <c:v>115.5859375</c:v>
                </c:pt>
                <c:pt idx="35308">
                  <c:v>115.5859375</c:v>
                </c:pt>
                <c:pt idx="35309">
                  <c:v>115.8046875</c:v>
                </c:pt>
                <c:pt idx="35310">
                  <c:v>115.8046875</c:v>
                </c:pt>
                <c:pt idx="35311">
                  <c:v>115.8046875</c:v>
                </c:pt>
                <c:pt idx="35312">
                  <c:v>115.8046875</c:v>
                </c:pt>
                <c:pt idx="35313">
                  <c:v>115.8046875</c:v>
                </c:pt>
                <c:pt idx="35314">
                  <c:v>115.8046875</c:v>
                </c:pt>
                <c:pt idx="35315">
                  <c:v>115.8046875</c:v>
                </c:pt>
                <c:pt idx="35316">
                  <c:v>115.8046875</c:v>
                </c:pt>
                <c:pt idx="35317">
                  <c:v>115.8554688</c:v>
                </c:pt>
                <c:pt idx="35318">
                  <c:v>115.8554688</c:v>
                </c:pt>
                <c:pt idx="35319">
                  <c:v>115.8554688</c:v>
                </c:pt>
                <c:pt idx="35320">
                  <c:v>115.8554688</c:v>
                </c:pt>
                <c:pt idx="35321">
                  <c:v>115.8554688</c:v>
                </c:pt>
                <c:pt idx="35322">
                  <c:v>115.8554688</c:v>
                </c:pt>
                <c:pt idx="35323">
                  <c:v>115.8554688</c:v>
                </c:pt>
                <c:pt idx="35324">
                  <c:v>115.8632812</c:v>
                </c:pt>
                <c:pt idx="35325">
                  <c:v>115.8632812</c:v>
                </c:pt>
                <c:pt idx="35326">
                  <c:v>115.8632812</c:v>
                </c:pt>
                <c:pt idx="35327">
                  <c:v>115.8632812</c:v>
                </c:pt>
                <c:pt idx="35328">
                  <c:v>115.8632812</c:v>
                </c:pt>
                <c:pt idx="35329">
                  <c:v>115.8632812</c:v>
                </c:pt>
                <c:pt idx="35330">
                  <c:v>115.8632812</c:v>
                </c:pt>
                <c:pt idx="35331">
                  <c:v>115.8632812</c:v>
                </c:pt>
                <c:pt idx="35332">
                  <c:v>116.2382812</c:v>
                </c:pt>
                <c:pt idx="35333">
                  <c:v>116.2382812</c:v>
                </c:pt>
                <c:pt idx="35334">
                  <c:v>116.2382812</c:v>
                </c:pt>
                <c:pt idx="35335">
                  <c:v>116.2382812</c:v>
                </c:pt>
                <c:pt idx="35336">
                  <c:v>116.2382812</c:v>
                </c:pt>
                <c:pt idx="35337">
                  <c:v>116.2382812</c:v>
                </c:pt>
                <c:pt idx="35338">
                  <c:v>116.2382812</c:v>
                </c:pt>
                <c:pt idx="35339">
                  <c:v>116.2382812</c:v>
                </c:pt>
                <c:pt idx="35340">
                  <c:v>116.2382812</c:v>
                </c:pt>
                <c:pt idx="35341">
                  <c:v>116.3085938</c:v>
                </c:pt>
                <c:pt idx="35342">
                  <c:v>116.3085938</c:v>
                </c:pt>
                <c:pt idx="35343">
                  <c:v>116.3085938</c:v>
                </c:pt>
                <c:pt idx="35344">
                  <c:v>116.3085938</c:v>
                </c:pt>
                <c:pt idx="35345">
                  <c:v>116.3085938</c:v>
                </c:pt>
                <c:pt idx="35346">
                  <c:v>116.3085938</c:v>
                </c:pt>
                <c:pt idx="35347">
                  <c:v>116.3085938</c:v>
                </c:pt>
                <c:pt idx="35348">
                  <c:v>116.3085938</c:v>
                </c:pt>
                <c:pt idx="35349">
                  <c:v>116.3710938</c:v>
                </c:pt>
                <c:pt idx="35350">
                  <c:v>116.3710938</c:v>
                </c:pt>
                <c:pt idx="35351">
                  <c:v>116.3710938</c:v>
                </c:pt>
                <c:pt idx="35352">
                  <c:v>116.3710938</c:v>
                </c:pt>
                <c:pt idx="35353">
                  <c:v>116.3710938</c:v>
                </c:pt>
                <c:pt idx="35354">
                  <c:v>116.3710938</c:v>
                </c:pt>
                <c:pt idx="35355">
                  <c:v>116.3710938</c:v>
                </c:pt>
                <c:pt idx="35356">
                  <c:v>116.3710938</c:v>
                </c:pt>
                <c:pt idx="35357">
                  <c:v>116.4101562</c:v>
                </c:pt>
                <c:pt idx="35358">
                  <c:v>116.4101562</c:v>
                </c:pt>
                <c:pt idx="35359">
                  <c:v>116.4101562</c:v>
                </c:pt>
                <c:pt idx="35360">
                  <c:v>116.4101562</c:v>
                </c:pt>
                <c:pt idx="35361">
                  <c:v>116.4101562</c:v>
                </c:pt>
                <c:pt idx="35362">
                  <c:v>116.4101562</c:v>
                </c:pt>
                <c:pt idx="35363">
                  <c:v>116.5859375</c:v>
                </c:pt>
                <c:pt idx="35364">
                  <c:v>116.5859375</c:v>
                </c:pt>
                <c:pt idx="35365">
                  <c:v>116.5859375</c:v>
                </c:pt>
                <c:pt idx="35366">
                  <c:v>116.5859375</c:v>
                </c:pt>
                <c:pt idx="35367">
                  <c:v>116.8046875</c:v>
                </c:pt>
                <c:pt idx="35368">
                  <c:v>116.8046875</c:v>
                </c:pt>
                <c:pt idx="35369">
                  <c:v>116.8046875</c:v>
                </c:pt>
                <c:pt idx="35370">
                  <c:v>116.8046875</c:v>
                </c:pt>
                <c:pt idx="35371">
                  <c:v>116.8046875</c:v>
                </c:pt>
                <c:pt idx="35372">
                  <c:v>116.8046875</c:v>
                </c:pt>
                <c:pt idx="35373">
                  <c:v>116.8046875</c:v>
                </c:pt>
                <c:pt idx="35374">
                  <c:v>116.8046875</c:v>
                </c:pt>
                <c:pt idx="35375">
                  <c:v>116.8046875</c:v>
                </c:pt>
                <c:pt idx="35376">
                  <c:v>116.8046875</c:v>
                </c:pt>
                <c:pt idx="35377">
                  <c:v>116.8046875</c:v>
                </c:pt>
                <c:pt idx="35378">
                  <c:v>116.8554688</c:v>
                </c:pt>
                <c:pt idx="35379">
                  <c:v>116.8554688</c:v>
                </c:pt>
                <c:pt idx="35380">
                  <c:v>116.8554688</c:v>
                </c:pt>
                <c:pt idx="35381">
                  <c:v>116.8554688</c:v>
                </c:pt>
                <c:pt idx="35382">
                  <c:v>116.8554688</c:v>
                </c:pt>
                <c:pt idx="35383">
                  <c:v>116.8554688</c:v>
                </c:pt>
                <c:pt idx="35384">
                  <c:v>116.8554688</c:v>
                </c:pt>
                <c:pt idx="35385">
                  <c:v>116.8554688</c:v>
                </c:pt>
                <c:pt idx="35386">
                  <c:v>116.8554688</c:v>
                </c:pt>
                <c:pt idx="35387">
                  <c:v>116.8554688</c:v>
                </c:pt>
                <c:pt idx="35388">
                  <c:v>116.8554688</c:v>
                </c:pt>
                <c:pt idx="35389">
                  <c:v>116.8554688</c:v>
                </c:pt>
                <c:pt idx="35390">
                  <c:v>116.8554688</c:v>
                </c:pt>
                <c:pt idx="35391">
                  <c:v>116.8632812</c:v>
                </c:pt>
                <c:pt idx="35392">
                  <c:v>116.8632812</c:v>
                </c:pt>
                <c:pt idx="35393">
                  <c:v>116.8632812</c:v>
                </c:pt>
                <c:pt idx="35394">
                  <c:v>116.8632812</c:v>
                </c:pt>
                <c:pt idx="35395">
                  <c:v>116.8632812</c:v>
                </c:pt>
                <c:pt idx="35396">
                  <c:v>116.8632812</c:v>
                </c:pt>
                <c:pt idx="35397">
                  <c:v>116.8632812</c:v>
                </c:pt>
                <c:pt idx="35398">
                  <c:v>116.8632812</c:v>
                </c:pt>
                <c:pt idx="35399">
                  <c:v>117.2382812</c:v>
                </c:pt>
                <c:pt idx="35400">
                  <c:v>117.2382812</c:v>
                </c:pt>
                <c:pt idx="35401">
                  <c:v>117.2382812</c:v>
                </c:pt>
                <c:pt idx="35402">
                  <c:v>117.2382812</c:v>
                </c:pt>
                <c:pt idx="35403">
                  <c:v>117.2382812</c:v>
                </c:pt>
                <c:pt idx="35404">
                  <c:v>117.2382812</c:v>
                </c:pt>
                <c:pt idx="35405">
                  <c:v>117.2382812</c:v>
                </c:pt>
                <c:pt idx="35406">
                  <c:v>117.2382812</c:v>
                </c:pt>
                <c:pt idx="35407">
                  <c:v>117.2382812</c:v>
                </c:pt>
                <c:pt idx="35408">
                  <c:v>117.2382812</c:v>
                </c:pt>
                <c:pt idx="35409">
                  <c:v>117.3085938</c:v>
                </c:pt>
                <c:pt idx="35410">
                  <c:v>117.3085938</c:v>
                </c:pt>
                <c:pt idx="35411">
                  <c:v>117.3085938</c:v>
                </c:pt>
                <c:pt idx="35412">
                  <c:v>117.3085938</c:v>
                </c:pt>
                <c:pt idx="35413">
                  <c:v>117.3085938</c:v>
                </c:pt>
                <c:pt idx="35414">
                  <c:v>117.3710938</c:v>
                </c:pt>
                <c:pt idx="35415">
                  <c:v>117.3710938</c:v>
                </c:pt>
                <c:pt idx="35416">
                  <c:v>117.3710938</c:v>
                </c:pt>
                <c:pt idx="35417">
                  <c:v>117.3710938</c:v>
                </c:pt>
                <c:pt idx="35418">
                  <c:v>117.3710938</c:v>
                </c:pt>
                <c:pt idx="35419">
                  <c:v>117.3710938</c:v>
                </c:pt>
                <c:pt idx="35420">
                  <c:v>117.3710938</c:v>
                </c:pt>
                <c:pt idx="35421">
                  <c:v>117.4101562</c:v>
                </c:pt>
                <c:pt idx="35422">
                  <c:v>117.4101562</c:v>
                </c:pt>
                <c:pt idx="35423">
                  <c:v>117.4101562</c:v>
                </c:pt>
                <c:pt idx="35424">
                  <c:v>117.4101562</c:v>
                </c:pt>
                <c:pt idx="35425">
                  <c:v>117.4101562</c:v>
                </c:pt>
                <c:pt idx="35426">
                  <c:v>117.4101562</c:v>
                </c:pt>
                <c:pt idx="35427">
                  <c:v>117.4101562</c:v>
                </c:pt>
                <c:pt idx="35428">
                  <c:v>117.4101562</c:v>
                </c:pt>
                <c:pt idx="35429">
                  <c:v>117.5859375</c:v>
                </c:pt>
                <c:pt idx="35430">
                  <c:v>117.5859375</c:v>
                </c:pt>
                <c:pt idx="35431">
                  <c:v>117.5859375</c:v>
                </c:pt>
                <c:pt idx="35432">
                  <c:v>117.5859375</c:v>
                </c:pt>
                <c:pt idx="35433">
                  <c:v>117.5859375</c:v>
                </c:pt>
                <c:pt idx="35434">
                  <c:v>117.8046875</c:v>
                </c:pt>
                <c:pt idx="35435">
                  <c:v>117.8046875</c:v>
                </c:pt>
                <c:pt idx="35436">
                  <c:v>117.8046875</c:v>
                </c:pt>
                <c:pt idx="35437">
                  <c:v>117.8046875</c:v>
                </c:pt>
                <c:pt idx="35438">
                  <c:v>117.8046875</c:v>
                </c:pt>
                <c:pt idx="35439">
                  <c:v>117.8046875</c:v>
                </c:pt>
                <c:pt idx="35440">
                  <c:v>117.8554688</c:v>
                </c:pt>
                <c:pt idx="35441">
                  <c:v>117.8554688</c:v>
                </c:pt>
                <c:pt idx="35442">
                  <c:v>117.8554688</c:v>
                </c:pt>
                <c:pt idx="35443">
                  <c:v>117.8554688</c:v>
                </c:pt>
                <c:pt idx="35444">
                  <c:v>117.8554688</c:v>
                </c:pt>
                <c:pt idx="35445">
                  <c:v>117.8554688</c:v>
                </c:pt>
                <c:pt idx="35446">
                  <c:v>117.8554688</c:v>
                </c:pt>
                <c:pt idx="35447">
                  <c:v>117.8554688</c:v>
                </c:pt>
                <c:pt idx="35448">
                  <c:v>117.8554688</c:v>
                </c:pt>
                <c:pt idx="35449">
                  <c:v>117.8554688</c:v>
                </c:pt>
                <c:pt idx="35450">
                  <c:v>117.8554688</c:v>
                </c:pt>
                <c:pt idx="35451">
                  <c:v>117.8632812</c:v>
                </c:pt>
                <c:pt idx="35452">
                  <c:v>117.8632812</c:v>
                </c:pt>
                <c:pt idx="35453">
                  <c:v>117.8632812</c:v>
                </c:pt>
                <c:pt idx="35454">
                  <c:v>117.8632812</c:v>
                </c:pt>
                <c:pt idx="35455">
                  <c:v>117.8632812</c:v>
                </c:pt>
                <c:pt idx="35456">
                  <c:v>117.8632812</c:v>
                </c:pt>
                <c:pt idx="35457">
                  <c:v>117.8632812</c:v>
                </c:pt>
                <c:pt idx="35458">
                  <c:v>117.8632812</c:v>
                </c:pt>
                <c:pt idx="35459">
                  <c:v>117.8632812</c:v>
                </c:pt>
                <c:pt idx="35460">
                  <c:v>118.2382812</c:v>
                </c:pt>
                <c:pt idx="35461">
                  <c:v>118.2382812</c:v>
                </c:pt>
                <c:pt idx="35462">
                  <c:v>118.2382812</c:v>
                </c:pt>
                <c:pt idx="35463">
                  <c:v>118.2382812</c:v>
                </c:pt>
                <c:pt idx="35464">
                  <c:v>118.2382812</c:v>
                </c:pt>
                <c:pt idx="35465">
                  <c:v>118.2382812</c:v>
                </c:pt>
                <c:pt idx="35466">
                  <c:v>118.3085938</c:v>
                </c:pt>
                <c:pt idx="35467">
                  <c:v>118.3085938</c:v>
                </c:pt>
                <c:pt idx="35468">
                  <c:v>118.3085938</c:v>
                </c:pt>
                <c:pt idx="35469">
                  <c:v>118.3710938</c:v>
                </c:pt>
                <c:pt idx="35470">
                  <c:v>118.3710938</c:v>
                </c:pt>
                <c:pt idx="35471">
                  <c:v>118.3710938</c:v>
                </c:pt>
                <c:pt idx="35472">
                  <c:v>118.3710938</c:v>
                </c:pt>
                <c:pt idx="35473">
                  <c:v>118.3710938</c:v>
                </c:pt>
                <c:pt idx="35474">
                  <c:v>118.3710938</c:v>
                </c:pt>
                <c:pt idx="35475">
                  <c:v>118.3710938</c:v>
                </c:pt>
                <c:pt idx="35476">
                  <c:v>118.3710938</c:v>
                </c:pt>
                <c:pt idx="35477">
                  <c:v>118.3710938</c:v>
                </c:pt>
                <c:pt idx="35478">
                  <c:v>118.4101562</c:v>
                </c:pt>
                <c:pt idx="35479">
                  <c:v>118.4101562</c:v>
                </c:pt>
                <c:pt idx="35480">
                  <c:v>118.4101562</c:v>
                </c:pt>
                <c:pt idx="35481">
                  <c:v>118.4101562</c:v>
                </c:pt>
                <c:pt idx="35482">
                  <c:v>118.4101562</c:v>
                </c:pt>
                <c:pt idx="35483">
                  <c:v>118.4101562</c:v>
                </c:pt>
                <c:pt idx="35484">
                  <c:v>118.4101562</c:v>
                </c:pt>
                <c:pt idx="35485">
                  <c:v>118.4101562</c:v>
                </c:pt>
                <c:pt idx="35486">
                  <c:v>118.4101562</c:v>
                </c:pt>
                <c:pt idx="35487">
                  <c:v>118.4101562</c:v>
                </c:pt>
                <c:pt idx="35488">
                  <c:v>118.5859375</c:v>
                </c:pt>
                <c:pt idx="35489">
                  <c:v>118.5859375</c:v>
                </c:pt>
                <c:pt idx="35490">
                  <c:v>118.5859375</c:v>
                </c:pt>
                <c:pt idx="35491">
                  <c:v>118.5859375</c:v>
                </c:pt>
                <c:pt idx="35492">
                  <c:v>118.5859375</c:v>
                </c:pt>
                <c:pt idx="35493">
                  <c:v>118.5859375</c:v>
                </c:pt>
                <c:pt idx="35494">
                  <c:v>118.8046875</c:v>
                </c:pt>
                <c:pt idx="35495">
                  <c:v>118.8046875</c:v>
                </c:pt>
                <c:pt idx="35496">
                  <c:v>118.8046875</c:v>
                </c:pt>
                <c:pt idx="35497">
                  <c:v>118.8046875</c:v>
                </c:pt>
                <c:pt idx="35498">
                  <c:v>118.8046875</c:v>
                </c:pt>
                <c:pt idx="35499">
                  <c:v>118.8046875</c:v>
                </c:pt>
                <c:pt idx="35500">
                  <c:v>118.8046875</c:v>
                </c:pt>
                <c:pt idx="35501">
                  <c:v>118.8046875</c:v>
                </c:pt>
                <c:pt idx="35502">
                  <c:v>118.8046875</c:v>
                </c:pt>
                <c:pt idx="35503">
                  <c:v>118.8046875</c:v>
                </c:pt>
                <c:pt idx="35504">
                  <c:v>118.8046875</c:v>
                </c:pt>
                <c:pt idx="35505">
                  <c:v>118.8554688</c:v>
                </c:pt>
                <c:pt idx="35506">
                  <c:v>118.8554688</c:v>
                </c:pt>
                <c:pt idx="35507">
                  <c:v>118.8554688</c:v>
                </c:pt>
                <c:pt idx="35508">
                  <c:v>118.8554688</c:v>
                </c:pt>
                <c:pt idx="35509">
                  <c:v>118.8554688</c:v>
                </c:pt>
                <c:pt idx="35510">
                  <c:v>118.8554688</c:v>
                </c:pt>
                <c:pt idx="35511">
                  <c:v>118.8632812</c:v>
                </c:pt>
                <c:pt idx="35512">
                  <c:v>118.8632812</c:v>
                </c:pt>
                <c:pt idx="35513">
                  <c:v>118.8632812</c:v>
                </c:pt>
                <c:pt idx="35514">
                  <c:v>118.8632812</c:v>
                </c:pt>
                <c:pt idx="35515">
                  <c:v>118.8632812</c:v>
                </c:pt>
                <c:pt idx="35516">
                  <c:v>118.8632812</c:v>
                </c:pt>
                <c:pt idx="35517">
                  <c:v>118.8632812</c:v>
                </c:pt>
                <c:pt idx="35518">
                  <c:v>118.8632812</c:v>
                </c:pt>
                <c:pt idx="35519">
                  <c:v>118.8632812</c:v>
                </c:pt>
                <c:pt idx="35520">
                  <c:v>118.8632812</c:v>
                </c:pt>
                <c:pt idx="35521">
                  <c:v>119.2382812</c:v>
                </c:pt>
                <c:pt idx="35522">
                  <c:v>119.2382812</c:v>
                </c:pt>
                <c:pt idx="35523">
                  <c:v>119.2382812</c:v>
                </c:pt>
                <c:pt idx="35524">
                  <c:v>119.2382812</c:v>
                </c:pt>
                <c:pt idx="35525">
                  <c:v>119.2382812</c:v>
                </c:pt>
                <c:pt idx="35526">
                  <c:v>119.2382812</c:v>
                </c:pt>
                <c:pt idx="35527">
                  <c:v>119.2382812</c:v>
                </c:pt>
                <c:pt idx="35528">
                  <c:v>119.2382812</c:v>
                </c:pt>
                <c:pt idx="35529">
                  <c:v>119.2382812</c:v>
                </c:pt>
                <c:pt idx="35530">
                  <c:v>119.3085938</c:v>
                </c:pt>
                <c:pt idx="35531">
                  <c:v>119.3085938</c:v>
                </c:pt>
                <c:pt idx="35532">
                  <c:v>119.3085938</c:v>
                </c:pt>
                <c:pt idx="35533">
                  <c:v>119.3085938</c:v>
                </c:pt>
                <c:pt idx="35534">
                  <c:v>119.3085938</c:v>
                </c:pt>
                <c:pt idx="35535">
                  <c:v>119.3085938</c:v>
                </c:pt>
                <c:pt idx="35536">
                  <c:v>119.3085938</c:v>
                </c:pt>
                <c:pt idx="35537">
                  <c:v>119.3085938</c:v>
                </c:pt>
                <c:pt idx="35538">
                  <c:v>119.3085938</c:v>
                </c:pt>
                <c:pt idx="35539">
                  <c:v>119.3085938</c:v>
                </c:pt>
                <c:pt idx="35540">
                  <c:v>119.3085938</c:v>
                </c:pt>
                <c:pt idx="35541">
                  <c:v>119.3085938</c:v>
                </c:pt>
                <c:pt idx="35542">
                  <c:v>119.3085938</c:v>
                </c:pt>
                <c:pt idx="35543">
                  <c:v>119.3085938</c:v>
                </c:pt>
                <c:pt idx="35544">
                  <c:v>119.3085938</c:v>
                </c:pt>
                <c:pt idx="35545">
                  <c:v>119.3085938</c:v>
                </c:pt>
                <c:pt idx="35546">
                  <c:v>119.3710938</c:v>
                </c:pt>
                <c:pt idx="35547">
                  <c:v>119.3710938</c:v>
                </c:pt>
                <c:pt idx="35548">
                  <c:v>119.3710938</c:v>
                </c:pt>
                <c:pt idx="35549">
                  <c:v>119.3710938</c:v>
                </c:pt>
                <c:pt idx="35550">
                  <c:v>119.3710938</c:v>
                </c:pt>
                <c:pt idx="35551">
                  <c:v>119.3710938</c:v>
                </c:pt>
                <c:pt idx="35552">
                  <c:v>119.3710938</c:v>
                </c:pt>
                <c:pt idx="35553">
                  <c:v>119.3710938</c:v>
                </c:pt>
                <c:pt idx="35554">
                  <c:v>119.3710938</c:v>
                </c:pt>
                <c:pt idx="35555">
                  <c:v>119.4101562</c:v>
                </c:pt>
                <c:pt idx="35556">
                  <c:v>119.4101562</c:v>
                </c:pt>
                <c:pt idx="35557">
                  <c:v>119.4101562</c:v>
                </c:pt>
                <c:pt idx="35558">
                  <c:v>119.4101562</c:v>
                </c:pt>
                <c:pt idx="35559">
                  <c:v>119.4101562</c:v>
                </c:pt>
                <c:pt idx="35560">
                  <c:v>119.4101562</c:v>
                </c:pt>
                <c:pt idx="35561">
                  <c:v>119.4101562</c:v>
                </c:pt>
                <c:pt idx="35562">
                  <c:v>119.4101562</c:v>
                </c:pt>
                <c:pt idx="35563">
                  <c:v>119.5859375</c:v>
                </c:pt>
                <c:pt idx="35564">
                  <c:v>119.5859375</c:v>
                </c:pt>
                <c:pt idx="35565">
                  <c:v>119.5859375</c:v>
                </c:pt>
                <c:pt idx="35566">
                  <c:v>119.5859375</c:v>
                </c:pt>
                <c:pt idx="35567">
                  <c:v>119.5859375</c:v>
                </c:pt>
                <c:pt idx="35568">
                  <c:v>119.8046875</c:v>
                </c:pt>
                <c:pt idx="35569">
                  <c:v>119.8046875</c:v>
                </c:pt>
                <c:pt idx="35570">
                  <c:v>119.8046875</c:v>
                </c:pt>
                <c:pt idx="35571">
                  <c:v>119.8046875</c:v>
                </c:pt>
                <c:pt idx="35572">
                  <c:v>119.8046875</c:v>
                </c:pt>
                <c:pt idx="35573">
                  <c:v>119.8046875</c:v>
                </c:pt>
                <c:pt idx="35574">
                  <c:v>119.8046875</c:v>
                </c:pt>
                <c:pt idx="35575">
                  <c:v>119.8046875</c:v>
                </c:pt>
                <c:pt idx="35576">
                  <c:v>119.8046875</c:v>
                </c:pt>
                <c:pt idx="35577">
                  <c:v>119.8554688</c:v>
                </c:pt>
                <c:pt idx="35578">
                  <c:v>119.8554688</c:v>
                </c:pt>
                <c:pt idx="35579">
                  <c:v>119.8554688</c:v>
                </c:pt>
                <c:pt idx="35580">
                  <c:v>119.8554688</c:v>
                </c:pt>
                <c:pt idx="35581">
                  <c:v>119.8554688</c:v>
                </c:pt>
                <c:pt idx="35582">
                  <c:v>119.8554688</c:v>
                </c:pt>
                <c:pt idx="35583">
                  <c:v>119.8554688</c:v>
                </c:pt>
                <c:pt idx="35584">
                  <c:v>119.8554688</c:v>
                </c:pt>
                <c:pt idx="35585">
                  <c:v>119.8632812</c:v>
                </c:pt>
                <c:pt idx="35586">
                  <c:v>119.8632812</c:v>
                </c:pt>
                <c:pt idx="35587">
                  <c:v>119.8632812</c:v>
                </c:pt>
                <c:pt idx="35588">
                  <c:v>119.8632812</c:v>
                </c:pt>
                <c:pt idx="35589">
                  <c:v>119.8632812</c:v>
                </c:pt>
                <c:pt idx="35590">
                  <c:v>119.8632812</c:v>
                </c:pt>
                <c:pt idx="35591">
                  <c:v>119.8632812</c:v>
                </c:pt>
                <c:pt idx="35592">
                  <c:v>119.8632812</c:v>
                </c:pt>
                <c:pt idx="35593">
                  <c:v>119.8632812</c:v>
                </c:pt>
                <c:pt idx="35594">
                  <c:v>119.8632812</c:v>
                </c:pt>
                <c:pt idx="35595">
                  <c:v>119.8632812</c:v>
                </c:pt>
                <c:pt idx="35596">
                  <c:v>120.2382812</c:v>
                </c:pt>
                <c:pt idx="35597">
                  <c:v>120.2382812</c:v>
                </c:pt>
                <c:pt idx="35598">
                  <c:v>120.2382812</c:v>
                </c:pt>
                <c:pt idx="35599">
                  <c:v>120.2382812</c:v>
                </c:pt>
                <c:pt idx="35600">
                  <c:v>120.2382812</c:v>
                </c:pt>
                <c:pt idx="35601">
                  <c:v>120.2382812</c:v>
                </c:pt>
                <c:pt idx="35602">
                  <c:v>120.2382812</c:v>
                </c:pt>
                <c:pt idx="35603">
                  <c:v>120.2382812</c:v>
                </c:pt>
                <c:pt idx="35604">
                  <c:v>120.3085938</c:v>
                </c:pt>
                <c:pt idx="35605">
                  <c:v>120.3085938</c:v>
                </c:pt>
                <c:pt idx="35606">
                  <c:v>120.3085938</c:v>
                </c:pt>
                <c:pt idx="35607">
                  <c:v>120.3085938</c:v>
                </c:pt>
                <c:pt idx="35608">
                  <c:v>120.3085938</c:v>
                </c:pt>
                <c:pt idx="35609">
                  <c:v>120.3710938</c:v>
                </c:pt>
                <c:pt idx="35610">
                  <c:v>120.3710938</c:v>
                </c:pt>
                <c:pt idx="35611">
                  <c:v>120.3710938</c:v>
                </c:pt>
                <c:pt idx="35612">
                  <c:v>120.3710938</c:v>
                </c:pt>
                <c:pt idx="35613">
                  <c:v>120.3710938</c:v>
                </c:pt>
                <c:pt idx="35614">
                  <c:v>120.3710938</c:v>
                </c:pt>
                <c:pt idx="35615">
                  <c:v>120.3710938</c:v>
                </c:pt>
                <c:pt idx="35616">
                  <c:v>120.4101562</c:v>
                </c:pt>
                <c:pt idx="35617">
                  <c:v>120.4101562</c:v>
                </c:pt>
                <c:pt idx="35618">
                  <c:v>120.4101562</c:v>
                </c:pt>
                <c:pt idx="35619">
                  <c:v>120.4101562</c:v>
                </c:pt>
                <c:pt idx="35620">
                  <c:v>120.4101562</c:v>
                </c:pt>
                <c:pt idx="35621">
                  <c:v>120.4101562</c:v>
                </c:pt>
                <c:pt idx="35622">
                  <c:v>120.4101562</c:v>
                </c:pt>
                <c:pt idx="35623">
                  <c:v>120.4101562</c:v>
                </c:pt>
                <c:pt idx="35624">
                  <c:v>120.5859375</c:v>
                </c:pt>
                <c:pt idx="35625">
                  <c:v>120.5859375</c:v>
                </c:pt>
                <c:pt idx="35626">
                  <c:v>120.5859375</c:v>
                </c:pt>
                <c:pt idx="35627">
                  <c:v>120.5859375</c:v>
                </c:pt>
                <c:pt idx="35628">
                  <c:v>120.5859375</c:v>
                </c:pt>
                <c:pt idx="35629">
                  <c:v>120.5859375</c:v>
                </c:pt>
                <c:pt idx="35630">
                  <c:v>120.5859375</c:v>
                </c:pt>
                <c:pt idx="35631">
                  <c:v>120.5859375</c:v>
                </c:pt>
                <c:pt idx="35632">
                  <c:v>120.5859375</c:v>
                </c:pt>
                <c:pt idx="35633">
                  <c:v>120.5859375</c:v>
                </c:pt>
                <c:pt idx="35634">
                  <c:v>120.8046875</c:v>
                </c:pt>
                <c:pt idx="35635">
                  <c:v>120.8046875</c:v>
                </c:pt>
                <c:pt idx="35636">
                  <c:v>120.8046875</c:v>
                </c:pt>
                <c:pt idx="35637">
                  <c:v>120.8046875</c:v>
                </c:pt>
                <c:pt idx="35638">
                  <c:v>120.8046875</c:v>
                </c:pt>
                <c:pt idx="35639">
                  <c:v>120.8046875</c:v>
                </c:pt>
                <c:pt idx="35640">
                  <c:v>120.8046875</c:v>
                </c:pt>
                <c:pt idx="35641">
                  <c:v>120.8046875</c:v>
                </c:pt>
                <c:pt idx="35642">
                  <c:v>120.8046875</c:v>
                </c:pt>
                <c:pt idx="35643">
                  <c:v>120.8554688</c:v>
                </c:pt>
                <c:pt idx="35644">
                  <c:v>120.8554688</c:v>
                </c:pt>
                <c:pt idx="35645">
                  <c:v>120.8554688</c:v>
                </c:pt>
                <c:pt idx="35646">
                  <c:v>120.8554688</c:v>
                </c:pt>
                <c:pt idx="35647">
                  <c:v>120.8554688</c:v>
                </c:pt>
                <c:pt idx="35648">
                  <c:v>120.8632812</c:v>
                </c:pt>
                <c:pt idx="35649">
                  <c:v>120.8632812</c:v>
                </c:pt>
                <c:pt idx="35650">
                  <c:v>120.8632812</c:v>
                </c:pt>
                <c:pt idx="35651">
                  <c:v>120.8632812</c:v>
                </c:pt>
                <c:pt idx="35652">
                  <c:v>120.8632812</c:v>
                </c:pt>
                <c:pt idx="35653">
                  <c:v>120.8632812</c:v>
                </c:pt>
                <c:pt idx="35654">
                  <c:v>120.8632812</c:v>
                </c:pt>
                <c:pt idx="35655">
                  <c:v>120.8632812</c:v>
                </c:pt>
                <c:pt idx="35656">
                  <c:v>121.2382812</c:v>
                </c:pt>
                <c:pt idx="35657">
                  <c:v>121.2382812</c:v>
                </c:pt>
                <c:pt idx="35658">
                  <c:v>121.2382812</c:v>
                </c:pt>
                <c:pt idx="35659">
                  <c:v>121.2382812</c:v>
                </c:pt>
                <c:pt idx="35660">
                  <c:v>121.2382812</c:v>
                </c:pt>
                <c:pt idx="35661">
                  <c:v>121.2382812</c:v>
                </c:pt>
                <c:pt idx="35662">
                  <c:v>121.2382812</c:v>
                </c:pt>
                <c:pt idx="35663">
                  <c:v>121.2382812</c:v>
                </c:pt>
                <c:pt idx="35664">
                  <c:v>121.2382812</c:v>
                </c:pt>
                <c:pt idx="35665">
                  <c:v>121.2382812</c:v>
                </c:pt>
                <c:pt idx="35666">
                  <c:v>121.2382812</c:v>
                </c:pt>
                <c:pt idx="35667">
                  <c:v>121.3085938</c:v>
                </c:pt>
                <c:pt idx="35668">
                  <c:v>121.3085938</c:v>
                </c:pt>
                <c:pt idx="35669">
                  <c:v>121.3085938</c:v>
                </c:pt>
                <c:pt idx="35670">
                  <c:v>121.3085938</c:v>
                </c:pt>
                <c:pt idx="35671">
                  <c:v>121.3085938</c:v>
                </c:pt>
                <c:pt idx="35672">
                  <c:v>121.3085938</c:v>
                </c:pt>
                <c:pt idx="35673">
                  <c:v>121.3085938</c:v>
                </c:pt>
                <c:pt idx="35674">
                  <c:v>121.3085938</c:v>
                </c:pt>
                <c:pt idx="35675">
                  <c:v>121.3085938</c:v>
                </c:pt>
                <c:pt idx="35676">
                  <c:v>121.3710938</c:v>
                </c:pt>
                <c:pt idx="35677">
                  <c:v>121.3710938</c:v>
                </c:pt>
                <c:pt idx="35678">
                  <c:v>121.3710938</c:v>
                </c:pt>
                <c:pt idx="35679">
                  <c:v>121.3710938</c:v>
                </c:pt>
                <c:pt idx="35680">
                  <c:v>121.3710938</c:v>
                </c:pt>
                <c:pt idx="35681">
                  <c:v>121.3710938</c:v>
                </c:pt>
                <c:pt idx="35682">
                  <c:v>121.3710938</c:v>
                </c:pt>
                <c:pt idx="35683">
                  <c:v>121.3710938</c:v>
                </c:pt>
                <c:pt idx="35684">
                  <c:v>121.3710938</c:v>
                </c:pt>
                <c:pt idx="35685">
                  <c:v>121.4101562</c:v>
                </c:pt>
                <c:pt idx="35686">
                  <c:v>121.4101562</c:v>
                </c:pt>
                <c:pt idx="35687">
                  <c:v>121.4101562</c:v>
                </c:pt>
                <c:pt idx="35688">
                  <c:v>121.4101562</c:v>
                </c:pt>
                <c:pt idx="35689">
                  <c:v>121.4101562</c:v>
                </c:pt>
                <c:pt idx="35690">
                  <c:v>121.5859375</c:v>
                </c:pt>
                <c:pt idx="35691">
                  <c:v>121.5859375</c:v>
                </c:pt>
                <c:pt idx="35692">
                  <c:v>121.5859375</c:v>
                </c:pt>
                <c:pt idx="35693">
                  <c:v>121.5859375</c:v>
                </c:pt>
                <c:pt idx="35694">
                  <c:v>121.5859375</c:v>
                </c:pt>
                <c:pt idx="35695">
                  <c:v>121.5859375</c:v>
                </c:pt>
                <c:pt idx="35696">
                  <c:v>121.5859375</c:v>
                </c:pt>
                <c:pt idx="35697">
                  <c:v>121.5859375</c:v>
                </c:pt>
                <c:pt idx="35698">
                  <c:v>121.8046875</c:v>
                </c:pt>
                <c:pt idx="35699">
                  <c:v>121.8046875</c:v>
                </c:pt>
                <c:pt idx="35700">
                  <c:v>121.8046875</c:v>
                </c:pt>
                <c:pt idx="35701">
                  <c:v>121.8046875</c:v>
                </c:pt>
                <c:pt idx="35702">
                  <c:v>121.8046875</c:v>
                </c:pt>
                <c:pt idx="35703">
                  <c:v>121.8046875</c:v>
                </c:pt>
                <c:pt idx="35704">
                  <c:v>121.8046875</c:v>
                </c:pt>
                <c:pt idx="35705">
                  <c:v>121.8046875</c:v>
                </c:pt>
                <c:pt idx="35706">
                  <c:v>121.8046875</c:v>
                </c:pt>
                <c:pt idx="35707">
                  <c:v>121.8554688</c:v>
                </c:pt>
                <c:pt idx="35708">
                  <c:v>121.8554688</c:v>
                </c:pt>
                <c:pt idx="35709">
                  <c:v>121.8554688</c:v>
                </c:pt>
                <c:pt idx="35710">
                  <c:v>121.8554688</c:v>
                </c:pt>
                <c:pt idx="35711">
                  <c:v>121.8554688</c:v>
                </c:pt>
                <c:pt idx="35712">
                  <c:v>121.8554688</c:v>
                </c:pt>
                <c:pt idx="35713">
                  <c:v>121.8554688</c:v>
                </c:pt>
                <c:pt idx="35714">
                  <c:v>121.8554688</c:v>
                </c:pt>
                <c:pt idx="35715">
                  <c:v>121.8554688</c:v>
                </c:pt>
                <c:pt idx="35716">
                  <c:v>121.8632812</c:v>
                </c:pt>
                <c:pt idx="35717">
                  <c:v>121.8632812</c:v>
                </c:pt>
                <c:pt idx="35718">
                  <c:v>121.8632812</c:v>
                </c:pt>
                <c:pt idx="35719">
                  <c:v>121.8632812</c:v>
                </c:pt>
                <c:pt idx="35720">
                  <c:v>121.8632812</c:v>
                </c:pt>
                <c:pt idx="35721">
                  <c:v>121.8632812</c:v>
                </c:pt>
                <c:pt idx="35722">
                  <c:v>121.8632812</c:v>
                </c:pt>
                <c:pt idx="35723">
                  <c:v>121.8632812</c:v>
                </c:pt>
                <c:pt idx="35724">
                  <c:v>121.8632812</c:v>
                </c:pt>
                <c:pt idx="35725">
                  <c:v>121.8632812</c:v>
                </c:pt>
                <c:pt idx="35726">
                  <c:v>122.2382812</c:v>
                </c:pt>
                <c:pt idx="35727">
                  <c:v>122.2382812</c:v>
                </c:pt>
                <c:pt idx="35728">
                  <c:v>122.2382812</c:v>
                </c:pt>
                <c:pt idx="35729">
                  <c:v>122.2382812</c:v>
                </c:pt>
                <c:pt idx="35730">
                  <c:v>122.2382812</c:v>
                </c:pt>
                <c:pt idx="35731">
                  <c:v>122.2382812</c:v>
                </c:pt>
                <c:pt idx="35732">
                  <c:v>122.2382812</c:v>
                </c:pt>
                <c:pt idx="35733">
                  <c:v>122.2382812</c:v>
                </c:pt>
                <c:pt idx="35734">
                  <c:v>122.2382812</c:v>
                </c:pt>
                <c:pt idx="35735">
                  <c:v>122.2382812</c:v>
                </c:pt>
                <c:pt idx="35736">
                  <c:v>122.3085938</c:v>
                </c:pt>
                <c:pt idx="35737">
                  <c:v>122.3085938</c:v>
                </c:pt>
                <c:pt idx="35738">
                  <c:v>122.3085938</c:v>
                </c:pt>
                <c:pt idx="35739">
                  <c:v>122.3085938</c:v>
                </c:pt>
                <c:pt idx="35740">
                  <c:v>122.3085938</c:v>
                </c:pt>
                <c:pt idx="35741">
                  <c:v>122.3085938</c:v>
                </c:pt>
                <c:pt idx="35742">
                  <c:v>122.3085938</c:v>
                </c:pt>
                <c:pt idx="35743">
                  <c:v>122.3710938</c:v>
                </c:pt>
                <c:pt idx="35744">
                  <c:v>122.3710938</c:v>
                </c:pt>
                <c:pt idx="35745">
                  <c:v>122.3710938</c:v>
                </c:pt>
                <c:pt idx="35746">
                  <c:v>122.3710938</c:v>
                </c:pt>
                <c:pt idx="35747">
                  <c:v>122.3710938</c:v>
                </c:pt>
                <c:pt idx="35748">
                  <c:v>122.3710938</c:v>
                </c:pt>
                <c:pt idx="35749">
                  <c:v>122.3710938</c:v>
                </c:pt>
                <c:pt idx="35750">
                  <c:v>122.4101562</c:v>
                </c:pt>
                <c:pt idx="35751">
                  <c:v>122.4101562</c:v>
                </c:pt>
                <c:pt idx="35752">
                  <c:v>122.4101562</c:v>
                </c:pt>
                <c:pt idx="35753">
                  <c:v>122.4101562</c:v>
                </c:pt>
                <c:pt idx="35754">
                  <c:v>122.4101562</c:v>
                </c:pt>
                <c:pt idx="35755">
                  <c:v>122.4101562</c:v>
                </c:pt>
                <c:pt idx="35756">
                  <c:v>122.4101562</c:v>
                </c:pt>
                <c:pt idx="35757">
                  <c:v>122.4101562</c:v>
                </c:pt>
                <c:pt idx="35758">
                  <c:v>122.4101562</c:v>
                </c:pt>
                <c:pt idx="35759">
                  <c:v>122.4101562</c:v>
                </c:pt>
                <c:pt idx="35760">
                  <c:v>122.5859375</c:v>
                </c:pt>
                <c:pt idx="35761">
                  <c:v>122.5859375</c:v>
                </c:pt>
                <c:pt idx="35762">
                  <c:v>122.5859375</c:v>
                </c:pt>
                <c:pt idx="35763">
                  <c:v>122.5859375</c:v>
                </c:pt>
                <c:pt idx="35764">
                  <c:v>122.5859375</c:v>
                </c:pt>
                <c:pt idx="35765">
                  <c:v>122.5859375</c:v>
                </c:pt>
                <c:pt idx="35766">
                  <c:v>122.5859375</c:v>
                </c:pt>
                <c:pt idx="35767">
                  <c:v>122.5859375</c:v>
                </c:pt>
                <c:pt idx="35768">
                  <c:v>122.8046875</c:v>
                </c:pt>
                <c:pt idx="35769">
                  <c:v>122.8046875</c:v>
                </c:pt>
                <c:pt idx="35770">
                  <c:v>122.8046875</c:v>
                </c:pt>
                <c:pt idx="35771">
                  <c:v>122.8046875</c:v>
                </c:pt>
                <c:pt idx="35772">
                  <c:v>122.8046875</c:v>
                </c:pt>
                <c:pt idx="35773">
                  <c:v>122.8046875</c:v>
                </c:pt>
                <c:pt idx="35774">
                  <c:v>122.8046875</c:v>
                </c:pt>
                <c:pt idx="35775">
                  <c:v>122.8046875</c:v>
                </c:pt>
                <c:pt idx="35776">
                  <c:v>122.8046875</c:v>
                </c:pt>
                <c:pt idx="35777">
                  <c:v>122.8046875</c:v>
                </c:pt>
                <c:pt idx="35778">
                  <c:v>122.8554688</c:v>
                </c:pt>
                <c:pt idx="35779">
                  <c:v>122.8554688</c:v>
                </c:pt>
                <c:pt idx="35780">
                  <c:v>122.8554688</c:v>
                </c:pt>
                <c:pt idx="35781">
                  <c:v>122.8554688</c:v>
                </c:pt>
                <c:pt idx="35782">
                  <c:v>122.8554688</c:v>
                </c:pt>
                <c:pt idx="35783">
                  <c:v>122.8554688</c:v>
                </c:pt>
                <c:pt idx="35784">
                  <c:v>122.8554688</c:v>
                </c:pt>
                <c:pt idx="35785">
                  <c:v>122.8554688</c:v>
                </c:pt>
                <c:pt idx="35786">
                  <c:v>122.8632812</c:v>
                </c:pt>
                <c:pt idx="35787">
                  <c:v>122.8632812</c:v>
                </c:pt>
                <c:pt idx="35788">
                  <c:v>122.8632812</c:v>
                </c:pt>
                <c:pt idx="35789">
                  <c:v>122.8632812</c:v>
                </c:pt>
                <c:pt idx="35790">
                  <c:v>122.8632812</c:v>
                </c:pt>
                <c:pt idx="35791">
                  <c:v>122.8632812</c:v>
                </c:pt>
                <c:pt idx="35792">
                  <c:v>122.8632812</c:v>
                </c:pt>
                <c:pt idx="35793">
                  <c:v>122.8632812</c:v>
                </c:pt>
                <c:pt idx="35794">
                  <c:v>122.8632812</c:v>
                </c:pt>
                <c:pt idx="35795">
                  <c:v>122.8632812</c:v>
                </c:pt>
                <c:pt idx="35796">
                  <c:v>122.8632812</c:v>
                </c:pt>
                <c:pt idx="35797">
                  <c:v>123.2382812</c:v>
                </c:pt>
                <c:pt idx="35798">
                  <c:v>123.2382812</c:v>
                </c:pt>
                <c:pt idx="35799">
                  <c:v>123.2382812</c:v>
                </c:pt>
                <c:pt idx="35800">
                  <c:v>123.2382812</c:v>
                </c:pt>
                <c:pt idx="35801">
                  <c:v>123.2382812</c:v>
                </c:pt>
                <c:pt idx="35802">
                  <c:v>123.2382812</c:v>
                </c:pt>
                <c:pt idx="35803">
                  <c:v>123.2382812</c:v>
                </c:pt>
                <c:pt idx="35804">
                  <c:v>123.2382812</c:v>
                </c:pt>
                <c:pt idx="35805">
                  <c:v>123.2382812</c:v>
                </c:pt>
                <c:pt idx="35806">
                  <c:v>123.2382812</c:v>
                </c:pt>
                <c:pt idx="35807">
                  <c:v>123.2382812</c:v>
                </c:pt>
                <c:pt idx="35808">
                  <c:v>123.3085938</c:v>
                </c:pt>
                <c:pt idx="35809">
                  <c:v>123.3085938</c:v>
                </c:pt>
                <c:pt idx="35810">
                  <c:v>123.3085938</c:v>
                </c:pt>
                <c:pt idx="35811">
                  <c:v>123.3085938</c:v>
                </c:pt>
                <c:pt idx="35812">
                  <c:v>123.3085938</c:v>
                </c:pt>
                <c:pt idx="35813">
                  <c:v>123.3085938</c:v>
                </c:pt>
                <c:pt idx="35814">
                  <c:v>123.3085938</c:v>
                </c:pt>
                <c:pt idx="35815">
                  <c:v>123.3710938</c:v>
                </c:pt>
                <c:pt idx="35816">
                  <c:v>123.3710938</c:v>
                </c:pt>
                <c:pt idx="35817">
                  <c:v>123.3710938</c:v>
                </c:pt>
                <c:pt idx="35818">
                  <c:v>123.3710938</c:v>
                </c:pt>
                <c:pt idx="35819">
                  <c:v>123.3710938</c:v>
                </c:pt>
                <c:pt idx="35820">
                  <c:v>123.3710938</c:v>
                </c:pt>
                <c:pt idx="35821">
                  <c:v>123.3710938</c:v>
                </c:pt>
                <c:pt idx="35822">
                  <c:v>123.3710938</c:v>
                </c:pt>
                <c:pt idx="35823">
                  <c:v>123.4101562</c:v>
                </c:pt>
                <c:pt idx="35824">
                  <c:v>123.4101562</c:v>
                </c:pt>
                <c:pt idx="35825">
                  <c:v>123.4101562</c:v>
                </c:pt>
                <c:pt idx="35826">
                  <c:v>123.4101562</c:v>
                </c:pt>
                <c:pt idx="35827">
                  <c:v>123.4101562</c:v>
                </c:pt>
                <c:pt idx="35828">
                  <c:v>123.4101562</c:v>
                </c:pt>
                <c:pt idx="35829">
                  <c:v>123.4101562</c:v>
                </c:pt>
                <c:pt idx="35830">
                  <c:v>123.4101562</c:v>
                </c:pt>
                <c:pt idx="35831">
                  <c:v>123.4101562</c:v>
                </c:pt>
                <c:pt idx="35832">
                  <c:v>123.5859375</c:v>
                </c:pt>
                <c:pt idx="35833">
                  <c:v>123.5859375</c:v>
                </c:pt>
                <c:pt idx="35834">
                  <c:v>123.5859375</c:v>
                </c:pt>
                <c:pt idx="35835">
                  <c:v>123.5859375</c:v>
                </c:pt>
                <c:pt idx="35836">
                  <c:v>123.5859375</c:v>
                </c:pt>
                <c:pt idx="35837">
                  <c:v>123.5859375</c:v>
                </c:pt>
                <c:pt idx="35838">
                  <c:v>123.5859375</c:v>
                </c:pt>
                <c:pt idx="35839">
                  <c:v>123.5859375</c:v>
                </c:pt>
                <c:pt idx="35840">
                  <c:v>123.5859375</c:v>
                </c:pt>
                <c:pt idx="35841">
                  <c:v>123.5859375</c:v>
                </c:pt>
                <c:pt idx="35842">
                  <c:v>123.8046875</c:v>
                </c:pt>
                <c:pt idx="35843">
                  <c:v>123.8046875</c:v>
                </c:pt>
                <c:pt idx="35844">
                  <c:v>123.8046875</c:v>
                </c:pt>
                <c:pt idx="35845">
                  <c:v>123.8046875</c:v>
                </c:pt>
                <c:pt idx="35846">
                  <c:v>123.8046875</c:v>
                </c:pt>
                <c:pt idx="35847">
                  <c:v>123.8046875</c:v>
                </c:pt>
                <c:pt idx="35848">
                  <c:v>123.8046875</c:v>
                </c:pt>
                <c:pt idx="35849">
                  <c:v>123.8046875</c:v>
                </c:pt>
                <c:pt idx="35850">
                  <c:v>123.8046875</c:v>
                </c:pt>
                <c:pt idx="35851">
                  <c:v>123.8554688</c:v>
                </c:pt>
                <c:pt idx="35852">
                  <c:v>123.8554688</c:v>
                </c:pt>
                <c:pt idx="35853">
                  <c:v>123.8554688</c:v>
                </c:pt>
                <c:pt idx="35854">
                  <c:v>123.8554688</c:v>
                </c:pt>
                <c:pt idx="35855">
                  <c:v>123.8554688</c:v>
                </c:pt>
                <c:pt idx="35856">
                  <c:v>123.8632812</c:v>
                </c:pt>
                <c:pt idx="35857">
                  <c:v>123.8632812</c:v>
                </c:pt>
                <c:pt idx="35858">
                  <c:v>123.8632812</c:v>
                </c:pt>
                <c:pt idx="35859">
                  <c:v>123.8632812</c:v>
                </c:pt>
                <c:pt idx="35860">
                  <c:v>123.8632812</c:v>
                </c:pt>
                <c:pt idx="35861">
                  <c:v>123.8632812</c:v>
                </c:pt>
                <c:pt idx="35862">
                  <c:v>123.8632812</c:v>
                </c:pt>
                <c:pt idx="35863">
                  <c:v>123.8632812</c:v>
                </c:pt>
                <c:pt idx="35864">
                  <c:v>123.8632812</c:v>
                </c:pt>
                <c:pt idx="35865">
                  <c:v>123.8632812</c:v>
                </c:pt>
                <c:pt idx="35866">
                  <c:v>123.8632812</c:v>
                </c:pt>
                <c:pt idx="35867">
                  <c:v>123.8632812</c:v>
                </c:pt>
                <c:pt idx="35868">
                  <c:v>123.8632812</c:v>
                </c:pt>
                <c:pt idx="35869">
                  <c:v>124.2382812</c:v>
                </c:pt>
                <c:pt idx="35870">
                  <c:v>124.2382812</c:v>
                </c:pt>
                <c:pt idx="35871">
                  <c:v>124.2382812</c:v>
                </c:pt>
                <c:pt idx="35872">
                  <c:v>124.2382812</c:v>
                </c:pt>
                <c:pt idx="35873">
                  <c:v>124.2382812</c:v>
                </c:pt>
                <c:pt idx="35874">
                  <c:v>124.2382812</c:v>
                </c:pt>
                <c:pt idx="35875">
                  <c:v>124.3085938</c:v>
                </c:pt>
                <c:pt idx="35876">
                  <c:v>124.3085938</c:v>
                </c:pt>
                <c:pt idx="35877">
                  <c:v>124.3085938</c:v>
                </c:pt>
                <c:pt idx="35878">
                  <c:v>124.3085938</c:v>
                </c:pt>
                <c:pt idx="35879">
                  <c:v>124.3085938</c:v>
                </c:pt>
                <c:pt idx="35880">
                  <c:v>124.3085938</c:v>
                </c:pt>
                <c:pt idx="35881">
                  <c:v>124.3085938</c:v>
                </c:pt>
                <c:pt idx="35882">
                  <c:v>124.3710938</c:v>
                </c:pt>
                <c:pt idx="35883">
                  <c:v>124.3710938</c:v>
                </c:pt>
                <c:pt idx="35884">
                  <c:v>124.3710938</c:v>
                </c:pt>
                <c:pt idx="35885">
                  <c:v>124.3710938</c:v>
                </c:pt>
                <c:pt idx="35886">
                  <c:v>124.3710938</c:v>
                </c:pt>
                <c:pt idx="35887">
                  <c:v>124.3710938</c:v>
                </c:pt>
                <c:pt idx="35888">
                  <c:v>124.3710938</c:v>
                </c:pt>
                <c:pt idx="35889">
                  <c:v>124.3710938</c:v>
                </c:pt>
                <c:pt idx="35890">
                  <c:v>124.3710938</c:v>
                </c:pt>
                <c:pt idx="35891">
                  <c:v>124.4101562</c:v>
                </c:pt>
                <c:pt idx="35892">
                  <c:v>124.4101562</c:v>
                </c:pt>
                <c:pt idx="35893">
                  <c:v>124.4101562</c:v>
                </c:pt>
                <c:pt idx="35894">
                  <c:v>124.4101562</c:v>
                </c:pt>
                <c:pt idx="35895">
                  <c:v>124.4101562</c:v>
                </c:pt>
                <c:pt idx="35896">
                  <c:v>124.4101562</c:v>
                </c:pt>
                <c:pt idx="35897">
                  <c:v>124.4101562</c:v>
                </c:pt>
                <c:pt idx="35898">
                  <c:v>124.4101562</c:v>
                </c:pt>
                <c:pt idx="35899">
                  <c:v>124.4101562</c:v>
                </c:pt>
                <c:pt idx="35900">
                  <c:v>124.4101562</c:v>
                </c:pt>
                <c:pt idx="35901">
                  <c:v>124.4101562</c:v>
                </c:pt>
                <c:pt idx="35902">
                  <c:v>124.4101562</c:v>
                </c:pt>
                <c:pt idx="35903">
                  <c:v>124.4101562</c:v>
                </c:pt>
                <c:pt idx="35904">
                  <c:v>124.5859375</c:v>
                </c:pt>
                <c:pt idx="35905">
                  <c:v>124.5859375</c:v>
                </c:pt>
                <c:pt idx="35906">
                  <c:v>124.5859375</c:v>
                </c:pt>
                <c:pt idx="35907">
                  <c:v>124.5859375</c:v>
                </c:pt>
                <c:pt idx="35908">
                  <c:v>124.5859375</c:v>
                </c:pt>
                <c:pt idx="35909">
                  <c:v>124.8046875</c:v>
                </c:pt>
                <c:pt idx="35910">
                  <c:v>124.8046875</c:v>
                </c:pt>
                <c:pt idx="35911">
                  <c:v>124.8046875</c:v>
                </c:pt>
                <c:pt idx="35912">
                  <c:v>124.8046875</c:v>
                </c:pt>
                <c:pt idx="35913">
                  <c:v>124.8046875</c:v>
                </c:pt>
                <c:pt idx="35914">
                  <c:v>124.8554688</c:v>
                </c:pt>
                <c:pt idx="35915">
                  <c:v>124.8554688</c:v>
                </c:pt>
                <c:pt idx="35916">
                  <c:v>124.8554688</c:v>
                </c:pt>
                <c:pt idx="35917">
                  <c:v>124.8554688</c:v>
                </c:pt>
                <c:pt idx="35918">
                  <c:v>124.8554688</c:v>
                </c:pt>
                <c:pt idx="35919">
                  <c:v>124.8554688</c:v>
                </c:pt>
                <c:pt idx="35920">
                  <c:v>124.8554688</c:v>
                </c:pt>
                <c:pt idx="35921">
                  <c:v>124.8554688</c:v>
                </c:pt>
                <c:pt idx="35922">
                  <c:v>124.8554688</c:v>
                </c:pt>
                <c:pt idx="35923">
                  <c:v>124.8632812</c:v>
                </c:pt>
                <c:pt idx="35924">
                  <c:v>124.8632812</c:v>
                </c:pt>
                <c:pt idx="35925">
                  <c:v>124.8632812</c:v>
                </c:pt>
                <c:pt idx="35926">
                  <c:v>124.8632812</c:v>
                </c:pt>
                <c:pt idx="35927">
                  <c:v>124.8632812</c:v>
                </c:pt>
                <c:pt idx="35928">
                  <c:v>124.8632812</c:v>
                </c:pt>
                <c:pt idx="35929">
                  <c:v>124.8632812</c:v>
                </c:pt>
                <c:pt idx="35930">
                  <c:v>124.8632812</c:v>
                </c:pt>
                <c:pt idx="35931">
                  <c:v>125.2382812</c:v>
                </c:pt>
                <c:pt idx="35932">
                  <c:v>125.2382812</c:v>
                </c:pt>
                <c:pt idx="35933">
                  <c:v>125.2382812</c:v>
                </c:pt>
                <c:pt idx="35934">
                  <c:v>125.2382812</c:v>
                </c:pt>
                <c:pt idx="35935">
                  <c:v>125.2382812</c:v>
                </c:pt>
                <c:pt idx="35936">
                  <c:v>125.2382812</c:v>
                </c:pt>
                <c:pt idx="35937">
                  <c:v>125.2382812</c:v>
                </c:pt>
                <c:pt idx="35938">
                  <c:v>125.2382812</c:v>
                </c:pt>
                <c:pt idx="35939">
                  <c:v>125.2382812</c:v>
                </c:pt>
                <c:pt idx="35940">
                  <c:v>125.2382812</c:v>
                </c:pt>
                <c:pt idx="35941">
                  <c:v>125.3085938</c:v>
                </c:pt>
                <c:pt idx="35942">
                  <c:v>125.3085938</c:v>
                </c:pt>
                <c:pt idx="35943">
                  <c:v>125.3085938</c:v>
                </c:pt>
                <c:pt idx="35944">
                  <c:v>125.3085938</c:v>
                </c:pt>
                <c:pt idx="35945">
                  <c:v>125.3085938</c:v>
                </c:pt>
                <c:pt idx="35946">
                  <c:v>125.3085938</c:v>
                </c:pt>
                <c:pt idx="35947">
                  <c:v>125.3710938</c:v>
                </c:pt>
                <c:pt idx="35948">
                  <c:v>125.3710938</c:v>
                </c:pt>
                <c:pt idx="35949">
                  <c:v>125.3710938</c:v>
                </c:pt>
                <c:pt idx="35950">
                  <c:v>125.3710938</c:v>
                </c:pt>
                <c:pt idx="35951">
                  <c:v>125.3710938</c:v>
                </c:pt>
                <c:pt idx="35952">
                  <c:v>125.3710938</c:v>
                </c:pt>
                <c:pt idx="35953">
                  <c:v>125.4101562</c:v>
                </c:pt>
                <c:pt idx="35954">
                  <c:v>125.4101562</c:v>
                </c:pt>
                <c:pt idx="35955">
                  <c:v>125.4101562</c:v>
                </c:pt>
                <c:pt idx="35956">
                  <c:v>125.4101562</c:v>
                </c:pt>
                <c:pt idx="35957">
                  <c:v>125.4101562</c:v>
                </c:pt>
                <c:pt idx="35958">
                  <c:v>125.4101562</c:v>
                </c:pt>
                <c:pt idx="35959">
                  <c:v>125.4101562</c:v>
                </c:pt>
                <c:pt idx="35960">
                  <c:v>125.4101562</c:v>
                </c:pt>
                <c:pt idx="35961">
                  <c:v>125.5859375</c:v>
                </c:pt>
                <c:pt idx="35962">
                  <c:v>125.5859375</c:v>
                </c:pt>
                <c:pt idx="35963">
                  <c:v>125.5859375</c:v>
                </c:pt>
                <c:pt idx="35964">
                  <c:v>125.5859375</c:v>
                </c:pt>
                <c:pt idx="35965">
                  <c:v>125.5859375</c:v>
                </c:pt>
                <c:pt idx="35966">
                  <c:v>125.5859375</c:v>
                </c:pt>
                <c:pt idx="35967">
                  <c:v>125.5859375</c:v>
                </c:pt>
                <c:pt idx="35968">
                  <c:v>125.5859375</c:v>
                </c:pt>
                <c:pt idx="35969">
                  <c:v>125.5859375</c:v>
                </c:pt>
                <c:pt idx="35970">
                  <c:v>125.5859375</c:v>
                </c:pt>
                <c:pt idx="35971">
                  <c:v>125.8046875</c:v>
                </c:pt>
                <c:pt idx="35972">
                  <c:v>125.8046875</c:v>
                </c:pt>
                <c:pt idx="35973">
                  <c:v>125.8046875</c:v>
                </c:pt>
                <c:pt idx="35974">
                  <c:v>125.8046875</c:v>
                </c:pt>
                <c:pt idx="35975">
                  <c:v>125.8046875</c:v>
                </c:pt>
                <c:pt idx="35976">
                  <c:v>125.8046875</c:v>
                </c:pt>
                <c:pt idx="35977">
                  <c:v>125.8046875</c:v>
                </c:pt>
                <c:pt idx="35978">
                  <c:v>125.8554688</c:v>
                </c:pt>
                <c:pt idx="35979">
                  <c:v>125.8554688</c:v>
                </c:pt>
                <c:pt idx="35980">
                  <c:v>125.8554688</c:v>
                </c:pt>
                <c:pt idx="35981">
                  <c:v>125.8554688</c:v>
                </c:pt>
                <c:pt idx="35982">
                  <c:v>125.8554688</c:v>
                </c:pt>
                <c:pt idx="35983">
                  <c:v>125.8554688</c:v>
                </c:pt>
                <c:pt idx="35984">
                  <c:v>125.8554688</c:v>
                </c:pt>
                <c:pt idx="35985">
                  <c:v>125.8554688</c:v>
                </c:pt>
                <c:pt idx="35986">
                  <c:v>125.8554688</c:v>
                </c:pt>
                <c:pt idx="35987">
                  <c:v>125.8554688</c:v>
                </c:pt>
                <c:pt idx="35988">
                  <c:v>125.8554688</c:v>
                </c:pt>
                <c:pt idx="35989">
                  <c:v>125.8554688</c:v>
                </c:pt>
                <c:pt idx="35990">
                  <c:v>125.8632812</c:v>
                </c:pt>
                <c:pt idx="35991">
                  <c:v>125.8632812</c:v>
                </c:pt>
                <c:pt idx="35992">
                  <c:v>125.8632812</c:v>
                </c:pt>
                <c:pt idx="35993">
                  <c:v>125.8632812</c:v>
                </c:pt>
                <c:pt idx="35994">
                  <c:v>125.8632812</c:v>
                </c:pt>
                <c:pt idx="35995">
                  <c:v>125.8632812</c:v>
                </c:pt>
                <c:pt idx="35996">
                  <c:v>125.8632812</c:v>
                </c:pt>
                <c:pt idx="35997">
                  <c:v>125.8632812</c:v>
                </c:pt>
                <c:pt idx="35998">
                  <c:v>125.8632812</c:v>
                </c:pt>
                <c:pt idx="35999">
                  <c:v>126.2382812</c:v>
                </c:pt>
                <c:pt idx="36000">
                  <c:v>126.2382812</c:v>
                </c:pt>
                <c:pt idx="36001">
                  <c:v>126.2382812</c:v>
                </c:pt>
                <c:pt idx="36002">
                  <c:v>126.2382812</c:v>
                </c:pt>
                <c:pt idx="36003">
                  <c:v>126.2382812</c:v>
                </c:pt>
                <c:pt idx="36004">
                  <c:v>126.2382812</c:v>
                </c:pt>
                <c:pt idx="36005">
                  <c:v>126.2382812</c:v>
                </c:pt>
                <c:pt idx="36006">
                  <c:v>126.2382812</c:v>
                </c:pt>
                <c:pt idx="36007">
                  <c:v>126.2382812</c:v>
                </c:pt>
                <c:pt idx="36008">
                  <c:v>126.2382812</c:v>
                </c:pt>
                <c:pt idx="36009">
                  <c:v>126.2382812</c:v>
                </c:pt>
                <c:pt idx="36010">
                  <c:v>126.2382812</c:v>
                </c:pt>
                <c:pt idx="36011">
                  <c:v>126.3085938</c:v>
                </c:pt>
                <c:pt idx="36012">
                  <c:v>126.3085938</c:v>
                </c:pt>
                <c:pt idx="36013">
                  <c:v>126.3085938</c:v>
                </c:pt>
                <c:pt idx="36014">
                  <c:v>126.3085938</c:v>
                </c:pt>
                <c:pt idx="36015">
                  <c:v>126.3085938</c:v>
                </c:pt>
                <c:pt idx="36016">
                  <c:v>126.3085938</c:v>
                </c:pt>
                <c:pt idx="36017">
                  <c:v>126.3085938</c:v>
                </c:pt>
                <c:pt idx="36018">
                  <c:v>126.3710938</c:v>
                </c:pt>
                <c:pt idx="36019">
                  <c:v>126.3710938</c:v>
                </c:pt>
                <c:pt idx="36020">
                  <c:v>126.3710938</c:v>
                </c:pt>
                <c:pt idx="36021">
                  <c:v>126.3710938</c:v>
                </c:pt>
                <c:pt idx="36022">
                  <c:v>126.3710938</c:v>
                </c:pt>
                <c:pt idx="36023">
                  <c:v>126.3710938</c:v>
                </c:pt>
                <c:pt idx="36024">
                  <c:v>126.3710938</c:v>
                </c:pt>
                <c:pt idx="36025">
                  <c:v>126.3710938</c:v>
                </c:pt>
                <c:pt idx="36026">
                  <c:v>126.3710938</c:v>
                </c:pt>
                <c:pt idx="36027">
                  <c:v>126.4101562</c:v>
                </c:pt>
                <c:pt idx="36028">
                  <c:v>126.4101562</c:v>
                </c:pt>
                <c:pt idx="36029">
                  <c:v>126.4101562</c:v>
                </c:pt>
                <c:pt idx="36030">
                  <c:v>126.4101562</c:v>
                </c:pt>
                <c:pt idx="36031">
                  <c:v>126.4101562</c:v>
                </c:pt>
                <c:pt idx="36032">
                  <c:v>126.4101562</c:v>
                </c:pt>
                <c:pt idx="36033">
                  <c:v>126.4101562</c:v>
                </c:pt>
                <c:pt idx="36034">
                  <c:v>126.4101562</c:v>
                </c:pt>
                <c:pt idx="36035">
                  <c:v>126.4101562</c:v>
                </c:pt>
                <c:pt idx="36036">
                  <c:v>126.4101562</c:v>
                </c:pt>
                <c:pt idx="36037">
                  <c:v>126.4101562</c:v>
                </c:pt>
                <c:pt idx="36038">
                  <c:v>126.5859375</c:v>
                </c:pt>
                <c:pt idx="36039">
                  <c:v>126.5859375</c:v>
                </c:pt>
                <c:pt idx="36040">
                  <c:v>126.5859375</c:v>
                </c:pt>
                <c:pt idx="36041">
                  <c:v>126.5859375</c:v>
                </c:pt>
                <c:pt idx="36042">
                  <c:v>126.5859375</c:v>
                </c:pt>
                <c:pt idx="36043">
                  <c:v>126.5859375</c:v>
                </c:pt>
                <c:pt idx="36044">
                  <c:v>126.8046875</c:v>
                </c:pt>
                <c:pt idx="36045">
                  <c:v>126.8046875</c:v>
                </c:pt>
                <c:pt idx="36046">
                  <c:v>126.8046875</c:v>
                </c:pt>
                <c:pt idx="36047">
                  <c:v>126.8046875</c:v>
                </c:pt>
                <c:pt idx="36048">
                  <c:v>126.8046875</c:v>
                </c:pt>
                <c:pt idx="36049">
                  <c:v>126.8046875</c:v>
                </c:pt>
                <c:pt idx="36050">
                  <c:v>126.8046875</c:v>
                </c:pt>
                <c:pt idx="36051">
                  <c:v>126.8046875</c:v>
                </c:pt>
                <c:pt idx="36052">
                  <c:v>126.8554688</c:v>
                </c:pt>
                <c:pt idx="36053">
                  <c:v>126.8554688</c:v>
                </c:pt>
                <c:pt idx="36054">
                  <c:v>126.8554688</c:v>
                </c:pt>
                <c:pt idx="36055">
                  <c:v>126.8554688</c:v>
                </c:pt>
                <c:pt idx="36056">
                  <c:v>126.8554688</c:v>
                </c:pt>
                <c:pt idx="36057">
                  <c:v>126.8554688</c:v>
                </c:pt>
                <c:pt idx="36058">
                  <c:v>126.8554688</c:v>
                </c:pt>
                <c:pt idx="36059">
                  <c:v>126.8554688</c:v>
                </c:pt>
                <c:pt idx="36060">
                  <c:v>126.8554688</c:v>
                </c:pt>
                <c:pt idx="36061">
                  <c:v>126.8632812</c:v>
                </c:pt>
                <c:pt idx="36062">
                  <c:v>126.8632812</c:v>
                </c:pt>
                <c:pt idx="36063">
                  <c:v>126.8632812</c:v>
                </c:pt>
                <c:pt idx="36064">
                  <c:v>126.8632812</c:v>
                </c:pt>
                <c:pt idx="36065">
                  <c:v>126.8632812</c:v>
                </c:pt>
                <c:pt idx="36066">
                  <c:v>126.8632812</c:v>
                </c:pt>
                <c:pt idx="36067">
                  <c:v>126.8632812</c:v>
                </c:pt>
                <c:pt idx="36068">
                  <c:v>126.8632812</c:v>
                </c:pt>
                <c:pt idx="36069">
                  <c:v>127.2382812</c:v>
                </c:pt>
                <c:pt idx="36070">
                  <c:v>127.2382812</c:v>
                </c:pt>
                <c:pt idx="36071">
                  <c:v>127.2382812</c:v>
                </c:pt>
                <c:pt idx="36072">
                  <c:v>127.2382812</c:v>
                </c:pt>
                <c:pt idx="36073">
                  <c:v>127.2382812</c:v>
                </c:pt>
                <c:pt idx="36074">
                  <c:v>127.2382812</c:v>
                </c:pt>
                <c:pt idx="36075">
                  <c:v>127.2382812</c:v>
                </c:pt>
                <c:pt idx="36076">
                  <c:v>127.2382812</c:v>
                </c:pt>
                <c:pt idx="36077">
                  <c:v>127.2382812</c:v>
                </c:pt>
                <c:pt idx="36078">
                  <c:v>127.3085938</c:v>
                </c:pt>
                <c:pt idx="36079">
                  <c:v>127.3085938</c:v>
                </c:pt>
                <c:pt idx="36080">
                  <c:v>127.3085938</c:v>
                </c:pt>
                <c:pt idx="36081">
                  <c:v>127.3085938</c:v>
                </c:pt>
                <c:pt idx="36082">
                  <c:v>127.3085938</c:v>
                </c:pt>
                <c:pt idx="36083">
                  <c:v>127.3085938</c:v>
                </c:pt>
                <c:pt idx="36084">
                  <c:v>127.3085938</c:v>
                </c:pt>
                <c:pt idx="36085">
                  <c:v>127.3085938</c:v>
                </c:pt>
                <c:pt idx="36086">
                  <c:v>127.3085938</c:v>
                </c:pt>
                <c:pt idx="36087">
                  <c:v>127.3085938</c:v>
                </c:pt>
                <c:pt idx="36088">
                  <c:v>127.3085938</c:v>
                </c:pt>
                <c:pt idx="36089">
                  <c:v>127.3085938</c:v>
                </c:pt>
                <c:pt idx="36090">
                  <c:v>127.3710938</c:v>
                </c:pt>
                <c:pt idx="36091">
                  <c:v>127.3710938</c:v>
                </c:pt>
                <c:pt idx="36092">
                  <c:v>127.3710938</c:v>
                </c:pt>
                <c:pt idx="36093">
                  <c:v>127.3710938</c:v>
                </c:pt>
                <c:pt idx="36094">
                  <c:v>127.3710938</c:v>
                </c:pt>
                <c:pt idx="36095">
                  <c:v>127.3710938</c:v>
                </c:pt>
                <c:pt idx="36096">
                  <c:v>127.3710938</c:v>
                </c:pt>
                <c:pt idx="36097">
                  <c:v>127.3710938</c:v>
                </c:pt>
                <c:pt idx="36098">
                  <c:v>127.3710938</c:v>
                </c:pt>
                <c:pt idx="36099">
                  <c:v>127.3710938</c:v>
                </c:pt>
                <c:pt idx="36100">
                  <c:v>127.3710938</c:v>
                </c:pt>
                <c:pt idx="36101">
                  <c:v>127.3710938</c:v>
                </c:pt>
                <c:pt idx="36102">
                  <c:v>127.3710938</c:v>
                </c:pt>
                <c:pt idx="36103">
                  <c:v>127.3710938</c:v>
                </c:pt>
                <c:pt idx="36104">
                  <c:v>127.3710938</c:v>
                </c:pt>
                <c:pt idx="36105">
                  <c:v>127.3710938</c:v>
                </c:pt>
                <c:pt idx="36106">
                  <c:v>127.4101562</c:v>
                </c:pt>
                <c:pt idx="36107">
                  <c:v>127.4101562</c:v>
                </c:pt>
                <c:pt idx="36108">
                  <c:v>127.4101562</c:v>
                </c:pt>
                <c:pt idx="36109">
                  <c:v>127.4101562</c:v>
                </c:pt>
                <c:pt idx="36110">
                  <c:v>127.4101562</c:v>
                </c:pt>
                <c:pt idx="36111">
                  <c:v>127.5859375</c:v>
                </c:pt>
                <c:pt idx="36112">
                  <c:v>127.5859375</c:v>
                </c:pt>
                <c:pt idx="36113">
                  <c:v>127.5859375</c:v>
                </c:pt>
                <c:pt idx="36114">
                  <c:v>127.5859375</c:v>
                </c:pt>
                <c:pt idx="36115">
                  <c:v>127.5859375</c:v>
                </c:pt>
                <c:pt idx="36116">
                  <c:v>127.5859375</c:v>
                </c:pt>
                <c:pt idx="36117">
                  <c:v>127.5859375</c:v>
                </c:pt>
                <c:pt idx="36118">
                  <c:v>127.8046875</c:v>
                </c:pt>
                <c:pt idx="36119">
                  <c:v>127.8046875</c:v>
                </c:pt>
                <c:pt idx="36120">
                  <c:v>127.8046875</c:v>
                </c:pt>
                <c:pt idx="36121">
                  <c:v>127.8046875</c:v>
                </c:pt>
                <c:pt idx="36122">
                  <c:v>127.8046875</c:v>
                </c:pt>
                <c:pt idx="36123">
                  <c:v>127.8046875</c:v>
                </c:pt>
                <c:pt idx="36124">
                  <c:v>127.8046875</c:v>
                </c:pt>
                <c:pt idx="36125">
                  <c:v>127.8554688</c:v>
                </c:pt>
                <c:pt idx="36126">
                  <c:v>127.8554688</c:v>
                </c:pt>
                <c:pt idx="36127">
                  <c:v>127.8554688</c:v>
                </c:pt>
                <c:pt idx="36128">
                  <c:v>127.8554688</c:v>
                </c:pt>
                <c:pt idx="36129">
                  <c:v>127.8554688</c:v>
                </c:pt>
                <c:pt idx="36130">
                  <c:v>127.8554688</c:v>
                </c:pt>
                <c:pt idx="36131">
                  <c:v>127.8554688</c:v>
                </c:pt>
                <c:pt idx="36132">
                  <c:v>127.8632812</c:v>
                </c:pt>
                <c:pt idx="36133">
                  <c:v>127.8632812</c:v>
                </c:pt>
                <c:pt idx="36134">
                  <c:v>127.8632812</c:v>
                </c:pt>
                <c:pt idx="36135">
                  <c:v>127.8632812</c:v>
                </c:pt>
                <c:pt idx="36136">
                  <c:v>127.8632812</c:v>
                </c:pt>
                <c:pt idx="36137">
                  <c:v>127.8632812</c:v>
                </c:pt>
                <c:pt idx="36138">
                  <c:v>127.8632812</c:v>
                </c:pt>
                <c:pt idx="36139">
                  <c:v>127.8632812</c:v>
                </c:pt>
                <c:pt idx="36140">
                  <c:v>128.23828119999999</c:v>
                </c:pt>
                <c:pt idx="36141">
                  <c:v>128.23828119999999</c:v>
                </c:pt>
                <c:pt idx="36142">
                  <c:v>128.23828119999999</c:v>
                </c:pt>
                <c:pt idx="36143">
                  <c:v>128.23828119999999</c:v>
                </c:pt>
                <c:pt idx="36144">
                  <c:v>128.23828119999999</c:v>
                </c:pt>
                <c:pt idx="36145">
                  <c:v>128.23828119999999</c:v>
                </c:pt>
                <c:pt idx="36146">
                  <c:v>128.23828119999999</c:v>
                </c:pt>
                <c:pt idx="36147">
                  <c:v>128.23828119999999</c:v>
                </c:pt>
                <c:pt idx="36148">
                  <c:v>128.23828119999999</c:v>
                </c:pt>
                <c:pt idx="36149">
                  <c:v>128.30859380000001</c:v>
                </c:pt>
                <c:pt idx="36150">
                  <c:v>128.30859380000001</c:v>
                </c:pt>
                <c:pt idx="36151">
                  <c:v>128.30859380000001</c:v>
                </c:pt>
                <c:pt idx="36152">
                  <c:v>128.30859380000001</c:v>
                </c:pt>
                <c:pt idx="36153">
                  <c:v>128.30859380000001</c:v>
                </c:pt>
                <c:pt idx="36154">
                  <c:v>128.30859380000001</c:v>
                </c:pt>
                <c:pt idx="36155">
                  <c:v>128.30859380000001</c:v>
                </c:pt>
                <c:pt idx="36156">
                  <c:v>128.30859380000001</c:v>
                </c:pt>
                <c:pt idx="36157">
                  <c:v>128.30859380000001</c:v>
                </c:pt>
                <c:pt idx="36158">
                  <c:v>128.30859380000001</c:v>
                </c:pt>
                <c:pt idx="36159">
                  <c:v>128.37109380000001</c:v>
                </c:pt>
                <c:pt idx="36160">
                  <c:v>128.37109380000001</c:v>
                </c:pt>
                <c:pt idx="36161">
                  <c:v>128.37109380000001</c:v>
                </c:pt>
                <c:pt idx="36162">
                  <c:v>128.37109380000001</c:v>
                </c:pt>
                <c:pt idx="36163">
                  <c:v>128.37109380000001</c:v>
                </c:pt>
                <c:pt idx="36164">
                  <c:v>128.37109380000001</c:v>
                </c:pt>
                <c:pt idx="36165">
                  <c:v>128.41015619999999</c:v>
                </c:pt>
                <c:pt idx="36166">
                  <c:v>128.41015619999999</c:v>
                </c:pt>
                <c:pt idx="36167">
                  <c:v>128.41015619999999</c:v>
                </c:pt>
                <c:pt idx="36168">
                  <c:v>128.41015619999999</c:v>
                </c:pt>
                <c:pt idx="36169">
                  <c:v>128.41015619999999</c:v>
                </c:pt>
                <c:pt idx="36170">
                  <c:v>128.41015619999999</c:v>
                </c:pt>
                <c:pt idx="36171">
                  <c:v>128.41015619999999</c:v>
                </c:pt>
                <c:pt idx="36172">
                  <c:v>128.41015619999999</c:v>
                </c:pt>
                <c:pt idx="36173">
                  <c:v>128.41015619999999</c:v>
                </c:pt>
                <c:pt idx="36174">
                  <c:v>128.41015619999999</c:v>
                </c:pt>
                <c:pt idx="36175">
                  <c:v>128.41015619999999</c:v>
                </c:pt>
                <c:pt idx="36176">
                  <c:v>128.5859375</c:v>
                </c:pt>
                <c:pt idx="36177">
                  <c:v>128.5859375</c:v>
                </c:pt>
                <c:pt idx="36178">
                  <c:v>128.5859375</c:v>
                </c:pt>
                <c:pt idx="36179">
                  <c:v>128.5859375</c:v>
                </c:pt>
                <c:pt idx="36180">
                  <c:v>128.5859375</c:v>
                </c:pt>
                <c:pt idx="36181">
                  <c:v>128.8046875</c:v>
                </c:pt>
                <c:pt idx="36182">
                  <c:v>128.8046875</c:v>
                </c:pt>
                <c:pt idx="36183">
                  <c:v>128.8046875</c:v>
                </c:pt>
                <c:pt idx="36184">
                  <c:v>128.8046875</c:v>
                </c:pt>
                <c:pt idx="36185">
                  <c:v>128.8046875</c:v>
                </c:pt>
                <c:pt idx="36186">
                  <c:v>128.8046875</c:v>
                </c:pt>
                <c:pt idx="36187">
                  <c:v>128.8046875</c:v>
                </c:pt>
                <c:pt idx="36188">
                  <c:v>128.8046875</c:v>
                </c:pt>
                <c:pt idx="36189">
                  <c:v>128.8046875</c:v>
                </c:pt>
                <c:pt idx="36190">
                  <c:v>128.85546880000001</c:v>
                </c:pt>
                <c:pt idx="36191">
                  <c:v>128.85546880000001</c:v>
                </c:pt>
                <c:pt idx="36192">
                  <c:v>128.85546880000001</c:v>
                </c:pt>
                <c:pt idx="36193">
                  <c:v>128.85546880000001</c:v>
                </c:pt>
                <c:pt idx="36194">
                  <c:v>128.85546880000001</c:v>
                </c:pt>
                <c:pt idx="36195">
                  <c:v>128.85546880000001</c:v>
                </c:pt>
                <c:pt idx="36196">
                  <c:v>128.85546880000001</c:v>
                </c:pt>
                <c:pt idx="36197">
                  <c:v>128.86328119999999</c:v>
                </c:pt>
                <c:pt idx="36198">
                  <c:v>128.86328119999999</c:v>
                </c:pt>
                <c:pt idx="36199">
                  <c:v>128.86328119999999</c:v>
                </c:pt>
                <c:pt idx="36200">
                  <c:v>128.86328119999999</c:v>
                </c:pt>
                <c:pt idx="36201">
                  <c:v>128.86328119999999</c:v>
                </c:pt>
                <c:pt idx="36202">
                  <c:v>128.86328119999999</c:v>
                </c:pt>
                <c:pt idx="36203">
                  <c:v>128.86328119999999</c:v>
                </c:pt>
                <c:pt idx="36204">
                  <c:v>128.86328119999999</c:v>
                </c:pt>
                <c:pt idx="36205">
                  <c:v>128.86328119999999</c:v>
                </c:pt>
                <c:pt idx="36206">
                  <c:v>128.86328119999999</c:v>
                </c:pt>
                <c:pt idx="36207">
                  <c:v>128.86328119999999</c:v>
                </c:pt>
                <c:pt idx="36208">
                  <c:v>128.86328119999999</c:v>
                </c:pt>
                <c:pt idx="36209">
                  <c:v>128.86328119999999</c:v>
                </c:pt>
                <c:pt idx="36210">
                  <c:v>128.86328119999999</c:v>
                </c:pt>
                <c:pt idx="36211">
                  <c:v>128.86328119999999</c:v>
                </c:pt>
                <c:pt idx="36212">
                  <c:v>129.23828119999999</c:v>
                </c:pt>
                <c:pt idx="36213">
                  <c:v>129.23828119999999</c:v>
                </c:pt>
                <c:pt idx="36214">
                  <c:v>129.23828119999999</c:v>
                </c:pt>
                <c:pt idx="36215">
                  <c:v>129.23828119999999</c:v>
                </c:pt>
                <c:pt idx="36216">
                  <c:v>129.23828119999999</c:v>
                </c:pt>
                <c:pt idx="36217">
                  <c:v>129.23828119999999</c:v>
                </c:pt>
                <c:pt idx="36218">
                  <c:v>129.23828119999999</c:v>
                </c:pt>
                <c:pt idx="36219">
                  <c:v>129.23828119999999</c:v>
                </c:pt>
                <c:pt idx="36220">
                  <c:v>129.23828119999999</c:v>
                </c:pt>
                <c:pt idx="36221">
                  <c:v>129.30859380000001</c:v>
                </c:pt>
                <c:pt idx="36222">
                  <c:v>129.30859380000001</c:v>
                </c:pt>
                <c:pt idx="36223">
                  <c:v>129.30859380000001</c:v>
                </c:pt>
                <c:pt idx="36224">
                  <c:v>129.30859380000001</c:v>
                </c:pt>
                <c:pt idx="36225">
                  <c:v>129.30859380000001</c:v>
                </c:pt>
                <c:pt idx="36226">
                  <c:v>129.30859380000001</c:v>
                </c:pt>
                <c:pt idx="36227">
                  <c:v>129.30859380000001</c:v>
                </c:pt>
                <c:pt idx="36228">
                  <c:v>129.37109380000001</c:v>
                </c:pt>
                <c:pt idx="36229">
                  <c:v>129.37109380000001</c:v>
                </c:pt>
                <c:pt idx="36230">
                  <c:v>129.37109380000001</c:v>
                </c:pt>
                <c:pt idx="36231">
                  <c:v>129.37109380000001</c:v>
                </c:pt>
                <c:pt idx="36232">
                  <c:v>129.37109380000001</c:v>
                </c:pt>
                <c:pt idx="36233">
                  <c:v>129.37109380000001</c:v>
                </c:pt>
                <c:pt idx="36234">
                  <c:v>129.37109380000001</c:v>
                </c:pt>
                <c:pt idx="36235">
                  <c:v>129.37109380000001</c:v>
                </c:pt>
                <c:pt idx="36236">
                  <c:v>129.37109380000001</c:v>
                </c:pt>
                <c:pt idx="36237">
                  <c:v>129.41015619999999</c:v>
                </c:pt>
                <c:pt idx="36238">
                  <c:v>129.41015619999999</c:v>
                </c:pt>
                <c:pt idx="36239">
                  <c:v>129.41015619999999</c:v>
                </c:pt>
                <c:pt idx="36240">
                  <c:v>129.41015619999999</c:v>
                </c:pt>
                <c:pt idx="36241">
                  <c:v>129.41015619999999</c:v>
                </c:pt>
                <c:pt idx="36242">
                  <c:v>129.41015619999999</c:v>
                </c:pt>
                <c:pt idx="36243">
                  <c:v>129.5859375</c:v>
                </c:pt>
                <c:pt idx="36244">
                  <c:v>129.5859375</c:v>
                </c:pt>
                <c:pt idx="36245">
                  <c:v>129.5859375</c:v>
                </c:pt>
                <c:pt idx="36246">
                  <c:v>129.5859375</c:v>
                </c:pt>
                <c:pt idx="36247">
                  <c:v>129.5859375</c:v>
                </c:pt>
                <c:pt idx="36248">
                  <c:v>129.5859375</c:v>
                </c:pt>
                <c:pt idx="36249">
                  <c:v>129.5859375</c:v>
                </c:pt>
                <c:pt idx="36250">
                  <c:v>129.5859375</c:v>
                </c:pt>
                <c:pt idx="36251">
                  <c:v>129.8046875</c:v>
                </c:pt>
                <c:pt idx="36252">
                  <c:v>129.8046875</c:v>
                </c:pt>
                <c:pt idx="36253">
                  <c:v>129.8046875</c:v>
                </c:pt>
                <c:pt idx="36254">
                  <c:v>129.8046875</c:v>
                </c:pt>
                <c:pt idx="36255">
                  <c:v>129.8046875</c:v>
                </c:pt>
                <c:pt idx="36256">
                  <c:v>129.8046875</c:v>
                </c:pt>
                <c:pt idx="36257">
                  <c:v>129.8046875</c:v>
                </c:pt>
                <c:pt idx="36258">
                  <c:v>129.8046875</c:v>
                </c:pt>
                <c:pt idx="36259">
                  <c:v>129.8046875</c:v>
                </c:pt>
                <c:pt idx="36260">
                  <c:v>129.8046875</c:v>
                </c:pt>
                <c:pt idx="36261">
                  <c:v>129.8046875</c:v>
                </c:pt>
                <c:pt idx="36262">
                  <c:v>129.85546880000001</c:v>
                </c:pt>
                <c:pt idx="36263">
                  <c:v>129.85546880000001</c:v>
                </c:pt>
                <c:pt idx="36264">
                  <c:v>129.85546880000001</c:v>
                </c:pt>
                <c:pt idx="36265">
                  <c:v>129.85546880000001</c:v>
                </c:pt>
                <c:pt idx="36266">
                  <c:v>129.86328119999999</c:v>
                </c:pt>
                <c:pt idx="36267">
                  <c:v>129.86328119999999</c:v>
                </c:pt>
                <c:pt idx="36268">
                  <c:v>129.86328119999999</c:v>
                </c:pt>
                <c:pt idx="36269">
                  <c:v>129.86328119999999</c:v>
                </c:pt>
                <c:pt idx="36270">
                  <c:v>129.86328119999999</c:v>
                </c:pt>
                <c:pt idx="36271">
                  <c:v>129.86328119999999</c:v>
                </c:pt>
                <c:pt idx="36272">
                  <c:v>130.23828119999999</c:v>
                </c:pt>
                <c:pt idx="36273">
                  <c:v>130.23828119999999</c:v>
                </c:pt>
                <c:pt idx="36274">
                  <c:v>130.23828119999999</c:v>
                </c:pt>
                <c:pt idx="36275">
                  <c:v>130.23828119999999</c:v>
                </c:pt>
                <c:pt idx="36276">
                  <c:v>130.23828119999999</c:v>
                </c:pt>
                <c:pt idx="36277">
                  <c:v>130.23828119999999</c:v>
                </c:pt>
                <c:pt idx="36278">
                  <c:v>130.23828119999999</c:v>
                </c:pt>
                <c:pt idx="36279">
                  <c:v>130.23828119999999</c:v>
                </c:pt>
                <c:pt idx="36280">
                  <c:v>130.23828119999999</c:v>
                </c:pt>
                <c:pt idx="36281">
                  <c:v>130.30859380000001</c:v>
                </c:pt>
                <c:pt idx="36282">
                  <c:v>130.30859380000001</c:v>
                </c:pt>
                <c:pt idx="36283">
                  <c:v>130.30859380000001</c:v>
                </c:pt>
                <c:pt idx="36284">
                  <c:v>130.30859380000001</c:v>
                </c:pt>
                <c:pt idx="36285">
                  <c:v>130.30859380000001</c:v>
                </c:pt>
                <c:pt idx="36286">
                  <c:v>130.30859380000001</c:v>
                </c:pt>
                <c:pt idx="36287">
                  <c:v>130.30859380000001</c:v>
                </c:pt>
                <c:pt idx="36288">
                  <c:v>130.30859380000001</c:v>
                </c:pt>
                <c:pt idx="36289">
                  <c:v>130.30859380000001</c:v>
                </c:pt>
                <c:pt idx="36290">
                  <c:v>130.30859380000001</c:v>
                </c:pt>
                <c:pt idx="36291">
                  <c:v>130.30859380000001</c:v>
                </c:pt>
                <c:pt idx="36292">
                  <c:v>130.37109380000001</c:v>
                </c:pt>
                <c:pt idx="36293">
                  <c:v>130.37109380000001</c:v>
                </c:pt>
                <c:pt idx="36294">
                  <c:v>130.37109380000001</c:v>
                </c:pt>
                <c:pt idx="36295">
                  <c:v>130.37109380000001</c:v>
                </c:pt>
                <c:pt idx="36296">
                  <c:v>130.41015619999999</c:v>
                </c:pt>
                <c:pt idx="36297">
                  <c:v>130.41015619999999</c:v>
                </c:pt>
                <c:pt idx="36298">
                  <c:v>130.41015619999999</c:v>
                </c:pt>
                <c:pt idx="36299">
                  <c:v>130.41015619999999</c:v>
                </c:pt>
                <c:pt idx="36300">
                  <c:v>130.41015619999999</c:v>
                </c:pt>
                <c:pt idx="36301">
                  <c:v>130.41015619999999</c:v>
                </c:pt>
                <c:pt idx="36302">
                  <c:v>130.41015619999999</c:v>
                </c:pt>
                <c:pt idx="36303">
                  <c:v>130.41015619999999</c:v>
                </c:pt>
                <c:pt idx="36304">
                  <c:v>130.5859375</c:v>
                </c:pt>
                <c:pt idx="36305">
                  <c:v>130.5859375</c:v>
                </c:pt>
                <c:pt idx="36306">
                  <c:v>130.5859375</c:v>
                </c:pt>
                <c:pt idx="36307">
                  <c:v>130.5859375</c:v>
                </c:pt>
                <c:pt idx="36308">
                  <c:v>130.5859375</c:v>
                </c:pt>
                <c:pt idx="36309">
                  <c:v>130.5859375</c:v>
                </c:pt>
                <c:pt idx="36310">
                  <c:v>130.5859375</c:v>
                </c:pt>
                <c:pt idx="36311">
                  <c:v>130.5859375</c:v>
                </c:pt>
                <c:pt idx="36312">
                  <c:v>130.5859375</c:v>
                </c:pt>
                <c:pt idx="36313">
                  <c:v>130.5859375</c:v>
                </c:pt>
                <c:pt idx="36314">
                  <c:v>130.8046875</c:v>
                </c:pt>
                <c:pt idx="36315">
                  <c:v>130.8046875</c:v>
                </c:pt>
                <c:pt idx="36316">
                  <c:v>130.8046875</c:v>
                </c:pt>
                <c:pt idx="36317">
                  <c:v>130.8046875</c:v>
                </c:pt>
                <c:pt idx="36318">
                  <c:v>130.8046875</c:v>
                </c:pt>
                <c:pt idx="36319">
                  <c:v>130.8046875</c:v>
                </c:pt>
                <c:pt idx="36320">
                  <c:v>130.8046875</c:v>
                </c:pt>
                <c:pt idx="36321">
                  <c:v>130.8046875</c:v>
                </c:pt>
                <c:pt idx="36322">
                  <c:v>130.8046875</c:v>
                </c:pt>
                <c:pt idx="36323">
                  <c:v>130.8046875</c:v>
                </c:pt>
                <c:pt idx="36324">
                  <c:v>130.85546880000001</c:v>
                </c:pt>
                <c:pt idx="36325">
                  <c:v>130.85546880000001</c:v>
                </c:pt>
                <c:pt idx="36326">
                  <c:v>130.85546880000001</c:v>
                </c:pt>
                <c:pt idx="36327">
                  <c:v>130.85546880000001</c:v>
                </c:pt>
                <c:pt idx="36328">
                  <c:v>130.85546880000001</c:v>
                </c:pt>
                <c:pt idx="36329">
                  <c:v>130.85546880000001</c:v>
                </c:pt>
                <c:pt idx="36330">
                  <c:v>130.85546880000001</c:v>
                </c:pt>
                <c:pt idx="36331">
                  <c:v>130.85546880000001</c:v>
                </c:pt>
                <c:pt idx="36332">
                  <c:v>130.85546880000001</c:v>
                </c:pt>
                <c:pt idx="36333">
                  <c:v>130.86328119999999</c:v>
                </c:pt>
                <c:pt idx="36334">
                  <c:v>130.86328119999999</c:v>
                </c:pt>
                <c:pt idx="36335">
                  <c:v>130.86328119999999</c:v>
                </c:pt>
                <c:pt idx="36336">
                  <c:v>130.86328119999999</c:v>
                </c:pt>
                <c:pt idx="36337">
                  <c:v>130.86328119999999</c:v>
                </c:pt>
                <c:pt idx="36338">
                  <c:v>130.86328119999999</c:v>
                </c:pt>
                <c:pt idx="36339">
                  <c:v>130.86328119999999</c:v>
                </c:pt>
                <c:pt idx="36340">
                  <c:v>130.86328119999999</c:v>
                </c:pt>
                <c:pt idx="36341">
                  <c:v>130.86328119999999</c:v>
                </c:pt>
                <c:pt idx="36342">
                  <c:v>130.86328119999999</c:v>
                </c:pt>
                <c:pt idx="36343">
                  <c:v>130.86328119999999</c:v>
                </c:pt>
                <c:pt idx="36344">
                  <c:v>131.23828119999999</c:v>
                </c:pt>
                <c:pt idx="36345">
                  <c:v>131.23828119999999</c:v>
                </c:pt>
                <c:pt idx="36346">
                  <c:v>131.23828119999999</c:v>
                </c:pt>
                <c:pt idx="36347">
                  <c:v>131.23828119999999</c:v>
                </c:pt>
                <c:pt idx="36348">
                  <c:v>131.23828119999999</c:v>
                </c:pt>
                <c:pt idx="36349">
                  <c:v>131.23828119999999</c:v>
                </c:pt>
                <c:pt idx="36350">
                  <c:v>131.23828119999999</c:v>
                </c:pt>
                <c:pt idx="36351">
                  <c:v>131.23828119999999</c:v>
                </c:pt>
                <c:pt idx="36352">
                  <c:v>131.23828119999999</c:v>
                </c:pt>
                <c:pt idx="36353">
                  <c:v>131.23828119999999</c:v>
                </c:pt>
                <c:pt idx="36354">
                  <c:v>131.30859380000001</c:v>
                </c:pt>
                <c:pt idx="36355">
                  <c:v>131.30859380000001</c:v>
                </c:pt>
                <c:pt idx="36356">
                  <c:v>131.30859380000001</c:v>
                </c:pt>
                <c:pt idx="36357">
                  <c:v>131.30859380000001</c:v>
                </c:pt>
                <c:pt idx="36358">
                  <c:v>131.30859380000001</c:v>
                </c:pt>
                <c:pt idx="36359">
                  <c:v>131.30859380000001</c:v>
                </c:pt>
                <c:pt idx="36360">
                  <c:v>131.37109380000001</c:v>
                </c:pt>
                <c:pt idx="36361">
                  <c:v>131.37109380000001</c:v>
                </c:pt>
                <c:pt idx="36362">
                  <c:v>131.37109380000001</c:v>
                </c:pt>
                <c:pt idx="36363">
                  <c:v>131.37109380000001</c:v>
                </c:pt>
                <c:pt idx="36364">
                  <c:v>131.41015619999999</c:v>
                </c:pt>
                <c:pt idx="36365">
                  <c:v>131.41015619999999</c:v>
                </c:pt>
                <c:pt idx="36366">
                  <c:v>131.41015619999999</c:v>
                </c:pt>
                <c:pt idx="36367">
                  <c:v>131.41015619999999</c:v>
                </c:pt>
                <c:pt idx="36368">
                  <c:v>131.41015619999999</c:v>
                </c:pt>
                <c:pt idx="36369">
                  <c:v>131.41015619999999</c:v>
                </c:pt>
                <c:pt idx="36370">
                  <c:v>131.41015619999999</c:v>
                </c:pt>
                <c:pt idx="36371">
                  <c:v>131.41015619999999</c:v>
                </c:pt>
                <c:pt idx="36372">
                  <c:v>131.5859375</c:v>
                </c:pt>
                <c:pt idx="36373">
                  <c:v>131.5859375</c:v>
                </c:pt>
                <c:pt idx="36374">
                  <c:v>131.5859375</c:v>
                </c:pt>
                <c:pt idx="36375">
                  <c:v>131.5859375</c:v>
                </c:pt>
                <c:pt idx="36376">
                  <c:v>131.5859375</c:v>
                </c:pt>
                <c:pt idx="36377">
                  <c:v>131.5859375</c:v>
                </c:pt>
                <c:pt idx="36378">
                  <c:v>131.5859375</c:v>
                </c:pt>
                <c:pt idx="36379">
                  <c:v>131.8046875</c:v>
                </c:pt>
                <c:pt idx="36380">
                  <c:v>131.8046875</c:v>
                </c:pt>
                <c:pt idx="36381">
                  <c:v>131.8046875</c:v>
                </c:pt>
                <c:pt idx="36382">
                  <c:v>131.8046875</c:v>
                </c:pt>
                <c:pt idx="36383">
                  <c:v>131.8046875</c:v>
                </c:pt>
                <c:pt idx="36384">
                  <c:v>131.8046875</c:v>
                </c:pt>
                <c:pt idx="36385">
                  <c:v>131.8046875</c:v>
                </c:pt>
                <c:pt idx="36386">
                  <c:v>131.8046875</c:v>
                </c:pt>
                <c:pt idx="36387">
                  <c:v>131.8046875</c:v>
                </c:pt>
                <c:pt idx="36388">
                  <c:v>131.85546880000001</c:v>
                </c:pt>
                <c:pt idx="36389">
                  <c:v>131.85546880000001</c:v>
                </c:pt>
                <c:pt idx="36390">
                  <c:v>131.85546880000001</c:v>
                </c:pt>
                <c:pt idx="36391">
                  <c:v>131.85546880000001</c:v>
                </c:pt>
                <c:pt idx="36392">
                  <c:v>131.85546880000001</c:v>
                </c:pt>
                <c:pt idx="36393">
                  <c:v>131.85546880000001</c:v>
                </c:pt>
                <c:pt idx="36394">
                  <c:v>131.85546880000001</c:v>
                </c:pt>
                <c:pt idx="36395">
                  <c:v>131.85546880000001</c:v>
                </c:pt>
                <c:pt idx="36396">
                  <c:v>131.85546880000001</c:v>
                </c:pt>
                <c:pt idx="36397">
                  <c:v>131.85546880000001</c:v>
                </c:pt>
                <c:pt idx="36398">
                  <c:v>131.85546880000001</c:v>
                </c:pt>
                <c:pt idx="36399">
                  <c:v>131.85546880000001</c:v>
                </c:pt>
                <c:pt idx="36400">
                  <c:v>131.85546880000001</c:v>
                </c:pt>
                <c:pt idx="36401">
                  <c:v>131.86328119999999</c:v>
                </c:pt>
                <c:pt idx="36402">
                  <c:v>131.86328119999999</c:v>
                </c:pt>
                <c:pt idx="36403">
                  <c:v>131.86328119999999</c:v>
                </c:pt>
                <c:pt idx="36404">
                  <c:v>131.86328119999999</c:v>
                </c:pt>
                <c:pt idx="36405">
                  <c:v>131.86328119999999</c:v>
                </c:pt>
                <c:pt idx="36406">
                  <c:v>131.86328119999999</c:v>
                </c:pt>
                <c:pt idx="36407">
                  <c:v>132.23828119999999</c:v>
                </c:pt>
                <c:pt idx="36408">
                  <c:v>132.23828119999999</c:v>
                </c:pt>
                <c:pt idx="36409">
                  <c:v>132.23828119999999</c:v>
                </c:pt>
                <c:pt idx="36410">
                  <c:v>132.23828119999999</c:v>
                </c:pt>
                <c:pt idx="36411">
                  <c:v>132.23828119999999</c:v>
                </c:pt>
                <c:pt idx="36412">
                  <c:v>132.23828119999999</c:v>
                </c:pt>
                <c:pt idx="36413">
                  <c:v>132.23828119999999</c:v>
                </c:pt>
                <c:pt idx="36414">
                  <c:v>132.23828119999999</c:v>
                </c:pt>
                <c:pt idx="36415">
                  <c:v>132.23828119999999</c:v>
                </c:pt>
                <c:pt idx="36416">
                  <c:v>132.30859380000001</c:v>
                </c:pt>
                <c:pt idx="36417">
                  <c:v>132.30859380000001</c:v>
                </c:pt>
                <c:pt idx="36418">
                  <c:v>132.30859380000001</c:v>
                </c:pt>
                <c:pt idx="36419">
                  <c:v>132.30859380000001</c:v>
                </c:pt>
                <c:pt idx="36420">
                  <c:v>132.30859380000001</c:v>
                </c:pt>
                <c:pt idx="36421">
                  <c:v>132.30859380000001</c:v>
                </c:pt>
                <c:pt idx="36422">
                  <c:v>132.30859380000001</c:v>
                </c:pt>
                <c:pt idx="36423">
                  <c:v>132.30859380000001</c:v>
                </c:pt>
                <c:pt idx="36424">
                  <c:v>132.30859380000001</c:v>
                </c:pt>
                <c:pt idx="36425">
                  <c:v>132.30859380000001</c:v>
                </c:pt>
                <c:pt idx="36426">
                  <c:v>132.30859380000001</c:v>
                </c:pt>
                <c:pt idx="36427">
                  <c:v>132.30859380000001</c:v>
                </c:pt>
                <c:pt idx="36428">
                  <c:v>132.37109380000001</c:v>
                </c:pt>
                <c:pt idx="36429">
                  <c:v>132.37109380000001</c:v>
                </c:pt>
                <c:pt idx="36430">
                  <c:v>132.37109380000001</c:v>
                </c:pt>
                <c:pt idx="36431">
                  <c:v>132.37109380000001</c:v>
                </c:pt>
                <c:pt idx="36432">
                  <c:v>132.37109380000001</c:v>
                </c:pt>
                <c:pt idx="36433">
                  <c:v>132.41015619999999</c:v>
                </c:pt>
                <c:pt idx="36434">
                  <c:v>132.41015619999999</c:v>
                </c:pt>
                <c:pt idx="36435">
                  <c:v>132.41015619999999</c:v>
                </c:pt>
                <c:pt idx="36436">
                  <c:v>132.41015619999999</c:v>
                </c:pt>
                <c:pt idx="36437">
                  <c:v>132.41015619999999</c:v>
                </c:pt>
                <c:pt idx="36438">
                  <c:v>132.41015619999999</c:v>
                </c:pt>
                <c:pt idx="36439">
                  <c:v>132.41015619999999</c:v>
                </c:pt>
                <c:pt idx="36440">
                  <c:v>132.41015619999999</c:v>
                </c:pt>
                <c:pt idx="36441">
                  <c:v>132.41015619999999</c:v>
                </c:pt>
                <c:pt idx="36442">
                  <c:v>132.5859375</c:v>
                </c:pt>
                <c:pt idx="36443">
                  <c:v>132.5859375</c:v>
                </c:pt>
                <c:pt idx="36444">
                  <c:v>132.5859375</c:v>
                </c:pt>
                <c:pt idx="36445">
                  <c:v>132.5859375</c:v>
                </c:pt>
                <c:pt idx="36446">
                  <c:v>132.5859375</c:v>
                </c:pt>
                <c:pt idx="36447">
                  <c:v>132.5859375</c:v>
                </c:pt>
                <c:pt idx="36448">
                  <c:v>132.5859375</c:v>
                </c:pt>
                <c:pt idx="36449">
                  <c:v>132.5859375</c:v>
                </c:pt>
                <c:pt idx="36450">
                  <c:v>132.5859375</c:v>
                </c:pt>
                <c:pt idx="36451">
                  <c:v>132.8046875</c:v>
                </c:pt>
                <c:pt idx="36452">
                  <c:v>132.8046875</c:v>
                </c:pt>
                <c:pt idx="36453">
                  <c:v>132.8046875</c:v>
                </c:pt>
                <c:pt idx="36454">
                  <c:v>132.8046875</c:v>
                </c:pt>
                <c:pt idx="36455">
                  <c:v>132.8046875</c:v>
                </c:pt>
                <c:pt idx="36456">
                  <c:v>132.8046875</c:v>
                </c:pt>
                <c:pt idx="36457">
                  <c:v>132.8046875</c:v>
                </c:pt>
                <c:pt idx="36458">
                  <c:v>132.8046875</c:v>
                </c:pt>
                <c:pt idx="36459">
                  <c:v>132.8046875</c:v>
                </c:pt>
                <c:pt idx="36460">
                  <c:v>132.8046875</c:v>
                </c:pt>
                <c:pt idx="36461">
                  <c:v>132.8046875</c:v>
                </c:pt>
                <c:pt idx="36462">
                  <c:v>132.8046875</c:v>
                </c:pt>
                <c:pt idx="36463">
                  <c:v>132.8046875</c:v>
                </c:pt>
                <c:pt idx="36464">
                  <c:v>132.85546880000001</c:v>
                </c:pt>
                <c:pt idx="36465">
                  <c:v>132.85546880000001</c:v>
                </c:pt>
                <c:pt idx="36466">
                  <c:v>132.85546880000001</c:v>
                </c:pt>
                <c:pt idx="36467">
                  <c:v>132.85546880000001</c:v>
                </c:pt>
                <c:pt idx="36468">
                  <c:v>132.85546880000001</c:v>
                </c:pt>
                <c:pt idx="36469">
                  <c:v>132.85546880000001</c:v>
                </c:pt>
                <c:pt idx="36470">
                  <c:v>132.86328119999999</c:v>
                </c:pt>
                <c:pt idx="36471">
                  <c:v>132.86328119999999</c:v>
                </c:pt>
                <c:pt idx="36472">
                  <c:v>132.86328119999999</c:v>
                </c:pt>
                <c:pt idx="36473">
                  <c:v>132.86328119999999</c:v>
                </c:pt>
                <c:pt idx="36474">
                  <c:v>132.86328119999999</c:v>
                </c:pt>
                <c:pt idx="36475">
                  <c:v>132.86328119999999</c:v>
                </c:pt>
                <c:pt idx="36476">
                  <c:v>133.23828119999999</c:v>
                </c:pt>
                <c:pt idx="36477">
                  <c:v>133.23828119999999</c:v>
                </c:pt>
                <c:pt idx="36478">
                  <c:v>133.23828119999999</c:v>
                </c:pt>
                <c:pt idx="36479">
                  <c:v>133.23828119999999</c:v>
                </c:pt>
                <c:pt idx="36480">
                  <c:v>133.23828119999999</c:v>
                </c:pt>
                <c:pt idx="36481">
                  <c:v>133.30859380000001</c:v>
                </c:pt>
                <c:pt idx="36482">
                  <c:v>133.30859380000001</c:v>
                </c:pt>
                <c:pt idx="36483">
                  <c:v>133.30859380000001</c:v>
                </c:pt>
                <c:pt idx="36484">
                  <c:v>133.30859380000001</c:v>
                </c:pt>
                <c:pt idx="36485">
                  <c:v>133.30859380000001</c:v>
                </c:pt>
                <c:pt idx="36486">
                  <c:v>133.30859380000001</c:v>
                </c:pt>
                <c:pt idx="36487">
                  <c:v>133.30859380000001</c:v>
                </c:pt>
                <c:pt idx="36488">
                  <c:v>133.30859380000001</c:v>
                </c:pt>
                <c:pt idx="36489">
                  <c:v>133.30859380000001</c:v>
                </c:pt>
                <c:pt idx="36490">
                  <c:v>133.30859380000001</c:v>
                </c:pt>
                <c:pt idx="36491">
                  <c:v>133.30859380000001</c:v>
                </c:pt>
                <c:pt idx="36492">
                  <c:v>133.37109380000001</c:v>
                </c:pt>
                <c:pt idx="36493">
                  <c:v>133.37109380000001</c:v>
                </c:pt>
                <c:pt idx="36494">
                  <c:v>133.37109380000001</c:v>
                </c:pt>
                <c:pt idx="36495">
                  <c:v>133.37109380000001</c:v>
                </c:pt>
                <c:pt idx="36496">
                  <c:v>133.37109380000001</c:v>
                </c:pt>
                <c:pt idx="36497">
                  <c:v>133.41015619999999</c:v>
                </c:pt>
                <c:pt idx="36498">
                  <c:v>133.41015619999999</c:v>
                </c:pt>
                <c:pt idx="36499">
                  <c:v>133.41015619999999</c:v>
                </c:pt>
                <c:pt idx="36500">
                  <c:v>133.41015619999999</c:v>
                </c:pt>
                <c:pt idx="36501">
                  <c:v>133.41015619999999</c:v>
                </c:pt>
                <c:pt idx="36502">
                  <c:v>133.41015619999999</c:v>
                </c:pt>
                <c:pt idx="36503">
                  <c:v>133.41015619999999</c:v>
                </c:pt>
                <c:pt idx="36504">
                  <c:v>133.41015619999999</c:v>
                </c:pt>
                <c:pt idx="36505">
                  <c:v>133.41015619999999</c:v>
                </c:pt>
                <c:pt idx="36506">
                  <c:v>133.5859375</c:v>
                </c:pt>
                <c:pt idx="36507">
                  <c:v>133.5859375</c:v>
                </c:pt>
                <c:pt idx="36508">
                  <c:v>133.5859375</c:v>
                </c:pt>
                <c:pt idx="36509">
                  <c:v>133.5859375</c:v>
                </c:pt>
                <c:pt idx="36510">
                  <c:v>133.8046875</c:v>
                </c:pt>
                <c:pt idx="36511">
                  <c:v>133.8046875</c:v>
                </c:pt>
                <c:pt idx="36512">
                  <c:v>133.8046875</c:v>
                </c:pt>
                <c:pt idx="36513">
                  <c:v>133.8046875</c:v>
                </c:pt>
                <c:pt idx="36514">
                  <c:v>133.85546880000001</c:v>
                </c:pt>
                <c:pt idx="36515">
                  <c:v>133.85546880000001</c:v>
                </c:pt>
                <c:pt idx="36516">
                  <c:v>133.85546880000001</c:v>
                </c:pt>
                <c:pt idx="36517">
                  <c:v>133.85546880000001</c:v>
                </c:pt>
                <c:pt idx="36518">
                  <c:v>133.85546880000001</c:v>
                </c:pt>
                <c:pt idx="36519">
                  <c:v>133.85546880000001</c:v>
                </c:pt>
                <c:pt idx="36520">
                  <c:v>133.86328119999999</c:v>
                </c:pt>
                <c:pt idx="36521">
                  <c:v>133.86328119999999</c:v>
                </c:pt>
                <c:pt idx="36522">
                  <c:v>133.86328119999999</c:v>
                </c:pt>
                <c:pt idx="36523">
                  <c:v>133.86328119999999</c:v>
                </c:pt>
                <c:pt idx="36524">
                  <c:v>134.23828119999999</c:v>
                </c:pt>
                <c:pt idx="36525">
                  <c:v>134.23828119999999</c:v>
                </c:pt>
                <c:pt idx="36526">
                  <c:v>134.23828119999999</c:v>
                </c:pt>
                <c:pt idx="36527">
                  <c:v>134.23828119999999</c:v>
                </c:pt>
                <c:pt idx="36528">
                  <c:v>134.23828119999999</c:v>
                </c:pt>
                <c:pt idx="36529">
                  <c:v>134.23828119999999</c:v>
                </c:pt>
                <c:pt idx="36530">
                  <c:v>134.23828119999999</c:v>
                </c:pt>
                <c:pt idx="36531">
                  <c:v>134.23828119999999</c:v>
                </c:pt>
                <c:pt idx="36532">
                  <c:v>134.23828119999999</c:v>
                </c:pt>
                <c:pt idx="36533">
                  <c:v>134.23828119999999</c:v>
                </c:pt>
                <c:pt idx="36534">
                  <c:v>134.30859380000001</c:v>
                </c:pt>
                <c:pt idx="36535">
                  <c:v>134.30859380000001</c:v>
                </c:pt>
                <c:pt idx="36536">
                  <c:v>134.30859380000001</c:v>
                </c:pt>
                <c:pt idx="36537">
                  <c:v>134.37109380000001</c:v>
                </c:pt>
                <c:pt idx="36538">
                  <c:v>134.37109380000001</c:v>
                </c:pt>
                <c:pt idx="36539">
                  <c:v>134.37109380000001</c:v>
                </c:pt>
                <c:pt idx="36540">
                  <c:v>134.37109380000001</c:v>
                </c:pt>
                <c:pt idx="36541">
                  <c:v>134.37109380000001</c:v>
                </c:pt>
                <c:pt idx="36542">
                  <c:v>134.41015619999999</c:v>
                </c:pt>
                <c:pt idx="36543">
                  <c:v>134.41015619999999</c:v>
                </c:pt>
                <c:pt idx="36544">
                  <c:v>134.41015619999999</c:v>
                </c:pt>
                <c:pt idx="36545">
                  <c:v>134.41015619999999</c:v>
                </c:pt>
                <c:pt idx="36546">
                  <c:v>134.41015619999999</c:v>
                </c:pt>
                <c:pt idx="36547">
                  <c:v>134.41015619999999</c:v>
                </c:pt>
                <c:pt idx="36548">
                  <c:v>134.5859375</c:v>
                </c:pt>
                <c:pt idx="36549">
                  <c:v>134.5859375</c:v>
                </c:pt>
                <c:pt idx="36550">
                  <c:v>134.5859375</c:v>
                </c:pt>
                <c:pt idx="36551">
                  <c:v>134.5859375</c:v>
                </c:pt>
                <c:pt idx="36552">
                  <c:v>134.5859375</c:v>
                </c:pt>
                <c:pt idx="36553">
                  <c:v>134.8046875</c:v>
                </c:pt>
                <c:pt idx="36554">
                  <c:v>134.8046875</c:v>
                </c:pt>
                <c:pt idx="36555">
                  <c:v>134.8046875</c:v>
                </c:pt>
                <c:pt idx="36556">
                  <c:v>134.8046875</c:v>
                </c:pt>
                <c:pt idx="36557">
                  <c:v>134.8046875</c:v>
                </c:pt>
                <c:pt idx="36558">
                  <c:v>134.8046875</c:v>
                </c:pt>
                <c:pt idx="36559">
                  <c:v>134.8046875</c:v>
                </c:pt>
                <c:pt idx="36560">
                  <c:v>134.8046875</c:v>
                </c:pt>
                <c:pt idx="36561">
                  <c:v>134.8046875</c:v>
                </c:pt>
                <c:pt idx="36562">
                  <c:v>134.8046875</c:v>
                </c:pt>
                <c:pt idx="36563">
                  <c:v>134.8046875</c:v>
                </c:pt>
                <c:pt idx="36564">
                  <c:v>134.8046875</c:v>
                </c:pt>
                <c:pt idx="36565">
                  <c:v>134.8046875</c:v>
                </c:pt>
                <c:pt idx="36566">
                  <c:v>134.85546880000001</c:v>
                </c:pt>
                <c:pt idx="36567">
                  <c:v>134.85546880000001</c:v>
                </c:pt>
                <c:pt idx="36568">
                  <c:v>134.85546880000001</c:v>
                </c:pt>
                <c:pt idx="36569">
                  <c:v>134.85546880000001</c:v>
                </c:pt>
                <c:pt idx="36570">
                  <c:v>134.85546880000001</c:v>
                </c:pt>
                <c:pt idx="36571">
                  <c:v>134.85546880000001</c:v>
                </c:pt>
                <c:pt idx="36572">
                  <c:v>134.85546880000001</c:v>
                </c:pt>
                <c:pt idx="36573">
                  <c:v>134.85546880000001</c:v>
                </c:pt>
                <c:pt idx="36574">
                  <c:v>134.86328119999999</c:v>
                </c:pt>
                <c:pt idx="36575">
                  <c:v>134.86328119999999</c:v>
                </c:pt>
                <c:pt idx="36576">
                  <c:v>134.86328119999999</c:v>
                </c:pt>
                <c:pt idx="36577">
                  <c:v>135.23828119999999</c:v>
                </c:pt>
                <c:pt idx="36578">
                  <c:v>135.23828119999999</c:v>
                </c:pt>
                <c:pt idx="36579">
                  <c:v>135.23828119999999</c:v>
                </c:pt>
                <c:pt idx="36580">
                  <c:v>135.23828119999999</c:v>
                </c:pt>
                <c:pt idx="36581">
                  <c:v>135.23828119999999</c:v>
                </c:pt>
                <c:pt idx="36582">
                  <c:v>135.23828119999999</c:v>
                </c:pt>
                <c:pt idx="36583">
                  <c:v>135.30859380000001</c:v>
                </c:pt>
                <c:pt idx="36584">
                  <c:v>135.30859380000001</c:v>
                </c:pt>
                <c:pt idx="36585">
                  <c:v>135.30859380000001</c:v>
                </c:pt>
                <c:pt idx="36586">
                  <c:v>135.30859380000001</c:v>
                </c:pt>
                <c:pt idx="36587">
                  <c:v>135.30859380000001</c:v>
                </c:pt>
                <c:pt idx="36588">
                  <c:v>135.30859380000001</c:v>
                </c:pt>
                <c:pt idx="36589">
                  <c:v>135.30859380000001</c:v>
                </c:pt>
                <c:pt idx="36590">
                  <c:v>135.30859380000001</c:v>
                </c:pt>
                <c:pt idx="36591">
                  <c:v>135.30859380000001</c:v>
                </c:pt>
                <c:pt idx="36592">
                  <c:v>135.37109380000001</c:v>
                </c:pt>
                <c:pt idx="36593">
                  <c:v>135.37109380000001</c:v>
                </c:pt>
                <c:pt idx="36594">
                  <c:v>135.37109380000001</c:v>
                </c:pt>
                <c:pt idx="36595">
                  <c:v>135.37109380000001</c:v>
                </c:pt>
                <c:pt idx="36596">
                  <c:v>135.37109380000001</c:v>
                </c:pt>
                <c:pt idx="36597">
                  <c:v>135.37109380000001</c:v>
                </c:pt>
                <c:pt idx="36598">
                  <c:v>135.37109380000001</c:v>
                </c:pt>
                <c:pt idx="36599">
                  <c:v>135.37109380000001</c:v>
                </c:pt>
                <c:pt idx="36600">
                  <c:v>135.37109380000001</c:v>
                </c:pt>
                <c:pt idx="36601">
                  <c:v>135.37109380000001</c:v>
                </c:pt>
                <c:pt idx="36602">
                  <c:v>135.41015619999999</c:v>
                </c:pt>
                <c:pt idx="36603">
                  <c:v>135.41015619999999</c:v>
                </c:pt>
                <c:pt idx="36604">
                  <c:v>135.41015619999999</c:v>
                </c:pt>
                <c:pt idx="36605">
                  <c:v>135.41015619999999</c:v>
                </c:pt>
                <c:pt idx="36606">
                  <c:v>135.5859375</c:v>
                </c:pt>
                <c:pt idx="36607">
                  <c:v>135.5859375</c:v>
                </c:pt>
                <c:pt idx="36608">
                  <c:v>135.5859375</c:v>
                </c:pt>
                <c:pt idx="36609">
                  <c:v>135.5859375</c:v>
                </c:pt>
                <c:pt idx="36610">
                  <c:v>135.5859375</c:v>
                </c:pt>
                <c:pt idx="36611">
                  <c:v>135.5859375</c:v>
                </c:pt>
                <c:pt idx="36612">
                  <c:v>135.5859375</c:v>
                </c:pt>
                <c:pt idx="36613">
                  <c:v>135.5859375</c:v>
                </c:pt>
                <c:pt idx="36614">
                  <c:v>135.5859375</c:v>
                </c:pt>
                <c:pt idx="36615">
                  <c:v>135.8046875</c:v>
                </c:pt>
                <c:pt idx="36616">
                  <c:v>135.8046875</c:v>
                </c:pt>
                <c:pt idx="36617">
                  <c:v>135.8046875</c:v>
                </c:pt>
                <c:pt idx="36618">
                  <c:v>135.8046875</c:v>
                </c:pt>
                <c:pt idx="36619">
                  <c:v>135.8046875</c:v>
                </c:pt>
                <c:pt idx="36620">
                  <c:v>135.8046875</c:v>
                </c:pt>
                <c:pt idx="36621">
                  <c:v>135.8046875</c:v>
                </c:pt>
                <c:pt idx="36622">
                  <c:v>135.8046875</c:v>
                </c:pt>
                <c:pt idx="36623">
                  <c:v>135.8046875</c:v>
                </c:pt>
                <c:pt idx="36624">
                  <c:v>135.8046875</c:v>
                </c:pt>
                <c:pt idx="36625">
                  <c:v>135.8046875</c:v>
                </c:pt>
                <c:pt idx="36626">
                  <c:v>135.8046875</c:v>
                </c:pt>
                <c:pt idx="36627">
                  <c:v>135.85546880000001</c:v>
                </c:pt>
                <c:pt idx="36628">
                  <c:v>135.85546880000001</c:v>
                </c:pt>
                <c:pt idx="36629">
                  <c:v>135.85546880000001</c:v>
                </c:pt>
                <c:pt idx="36630">
                  <c:v>135.85546880000001</c:v>
                </c:pt>
                <c:pt idx="36631">
                  <c:v>135.85546880000001</c:v>
                </c:pt>
                <c:pt idx="36632">
                  <c:v>135.85546880000001</c:v>
                </c:pt>
                <c:pt idx="36633">
                  <c:v>135.85546880000001</c:v>
                </c:pt>
                <c:pt idx="36634">
                  <c:v>135.85546880000001</c:v>
                </c:pt>
                <c:pt idx="36635">
                  <c:v>135.86328119999999</c:v>
                </c:pt>
                <c:pt idx="36636">
                  <c:v>135.86328119999999</c:v>
                </c:pt>
                <c:pt idx="36637">
                  <c:v>135.86328119999999</c:v>
                </c:pt>
                <c:pt idx="36638">
                  <c:v>135.86328119999999</c:v>
                </c:pt>
                <c:pt idx="36639">
                  <c:v>135.86328119999999</c:v>
                </c:pt>
                <c:pt idx="36640">
                  <c:v>135.86328119999999</c:v>
                </c:pt>
                <c:pt idx="36641">
                  <c:v>135.86328119999999</c:v>
                </c:pt>
                <c:pt idx="36642">
                  <c:v>135.86328119999999</c:v>
                </c:pt>
                <c:pt idx="36643">
                  <c:v>135.86328119999999</c:v>
                </c:pt>
                <c:pt idx="36644">
                  <c:v>135.86328119999999</c:v>
                </c:pt>
                <c:pt idx="36645">
                  <c:v>136.23828119999999</c:v>
                </c:pt>
                <c:pt idx="36646">
                  <c:v>136.23828119999999</c:v>
                </c:pt>
                <c:pt idx="36647">
                  <c:v>136.23828119999999</c:v>
                </c:pt>
                <c:pt idx="36648">
                  <c:v>136.23828119999999</c:v>
                </c:pt>
                <c:pt idx="36649">
                  <c:v>136.23828119999999</c:v>
                </c:pt>
                <c:pt idx="36650">
                  <c:v>136.23828119999999</c:v>
                </c:pt>
                <c:pt idx="36651">
                  <c:v>136.30859380000001</c:v>
                </c:pt>
                <c:pt idx="36652">
                  <c:v>136.30859380000001</c:v>
                </c:pt>
                <c:pt idx="36653">
                  <c:v>136.30859380000001</c:v>
                </c:pt>
                <c:pt idx="36654">
                  <c:v>136.30859380000001</c:v>
                </c:pt>
                <c:pt idx="36655">
                  <c:v>136.30859380000001</c:v>
                </c:pt>
                <c:pt idx="36656">
                  <c:v>136.37109380000001</c:v>
                </c:pt>
                <c:pt idx="36657">
                  <c:v>136.37109380000001</c:v>
                </c:pt>
                <c:pt idx="36658">
                  <c:v>136.37109380000001</c:v>
                </c:pt>
                <c:pt idx="36659">
                  <c:v>136.37109380000001</c:v>
                </c:pt>
                <c:pt idx="36660">
                  <c:v>136.37109380000001</c:v>
                </c:pt>
                <c:pt idx="36661">
                  <c:v>136.37109380000001</c:v>
                </c:pt>
                <c:pt idx="36662">
                  <c:v>136.41015619999999</c:v>
                </c:pt>
                <c:pt idx="36663">
                  <c:v>136.41015619999999</c:v>
                </c:pt>
                <c:pt idx="36664">
                  <c:v>136.41015619999999</c:v>
                </c:pt>
                <c:pt idx="36665">
                  <c:v>136.41015619999999</c:v>
                </c:pt>
                <c:pt idx="36666">
                  <c:v>136.41015619999999</c:v>
                </c:pt>
                <c:pt idx="36667">
                  <c:v>136.41015619999999</c:v>
                </c:pt>
                <c:pt idx="36668">
                  <c:v>136.41015619999999</c:v>
                </c:pt>
                <c:pt idx="36669">
                  <c:v>136.41015619999999</c:v>
                </c:pt>
                <c:pt idx="36670">
                  <c:v>136.41015619999999</c:v>
                </c:pt>
                <c:pt idx="36671">
                  <c:v>136.5859375</c:v>
                </c:pt>
                <c:pt idx="36672">
                  <c:v>136.5859375</c:v>
                </c:pt>
                <c:pt idx="36673">
                  <c:v>136.5859375</c:v>
                </c:pt>
                <c:pt idx="36674">
                  <c:v>136.5859375</c:v>
                </c:pt>
                <c:pt idx="36675">
                  <c:v>136.5859375</c:v>
                </c:pt>
                <c:pt idx="36676">
                  <c:v>136.5859375</c:v>
                </c:pt>
                <c:pt idx="36677">
                  <c:v>136.5859375</c:v>
                </c:pt>
                <c:pt idx="36678">
                  <c:v>136.5859375</c:v>
                </c:pt>
                <c:pt idx="36679">
                  <c:v>136.8046875</c:v>
                </c:pt>
                <c:pt idx="36680">
                  <c:v>136.8046875</c:v>
                </c:pt>
                <c:pt idx="36681">
                  <c:v>136.8046875</c:v>
                </c:pt>
                <c:pt idx="36682">
                  <c:v>136.8046875</c:v>
                </c:pt>
                <c:pt idx="36683">
                  <c:v>136.8046875</c:v>
                </c:pt>
                <c:pt idx="36684">
                  <c:v>136.8046875</c:v>
                </c:pt>
                <c:pt idx="36685">
                  <c:v>136.8046875</c:v>
                </c:pt>
                <c:pt idx="36686">
                  <c:v>136.8046875</c:v>
                </c:pt>
                <c:pt idx="36687">
                  <c:v>136.85546880000001</c:v>
                </c:pt>
                <c:pt idx="36688">
                  <c:v>136.85546880000001</c:v>
                </c:pt>
                <c:pt idx="36689">
                  <c:v>136.85546880000001</c:v>
                </c:pt>
                <c:pt idx="36690">
                  <c:v>136.85546880000001</c:v>
                </c:pt>
                <c:pt idx="36691">
                  <c:v>136.86328119999999</c:v>
                </c:pt>
                <c:pt idx="36692">
                  <c:v>136.86328119999999</c:v>
                </c:pt>
                <c:pt idx="36693">
                  <c:v>136.86328119999999</c:v>
                </c:pt>
                <c:pt idx="36694">
                  <c:v>136.86328119999999</c:v>
                </c:pt>
                <c:pt idx="36695">
                  <c:v>136.86328119999999</c:v>
                </c:pt>
                <c:pt idx="36696">
                  <c:v>136.86328119999999</c:v>
                </c:pt>
                <c:pt idx="36697">
                  <c:v>136.86328119999999</c:v>
                </c:pt>
                <c:pt idx="36698">
                  <c:v>136.86328119999999</c:v>
                </c:pt>
                <c:pt idx="36699">
                  <c:v>136.86328119999999</c:v>
                </c:pt>
                <c:pt idx="36700">
                  <c:v>136.86328119999999</c:v>
                </c:pt>
                <c:pt idx="36701">
                  <c:v>137.23828119999999</c:v>
                </c:pt>
                <c:pt idx="36702">
                  <c:v>137.23828119999999</c:v>
                </c:pt>
                <c:pt idx="36703">
                  <c:v>137.23828119999999</c:v>
                </c:pt>
                <c:pt idx="36704">
                  <c:v>137.23828119999999</c:v>
                </c:pt>
                <c:pt idx="36705">
                  <c:v>137.23828119999999</c:v>
                </c:pt>
                <c:pt idx="36706">
                  <c:v>137.23828119999999</c:v>
                </c:pt>
                <c:pt idx="36707">
                  <c:v>137.23828119999999</c:v>
                </c:pt>
                <c:pt idx="36708">
                  <c:v>137.30859380000001</c:v>
                </c:pt>
                <c:pt idx="36709">
                  <c:v>137.30859380000001</c:v>
                </c:pt>
                <c:pt idx="36710">
                  <c:v>137.30859380000001</c:v>
                </c:pt>
                <c:pt idx="36711">
                  <c:v>137.30859380000001</c:v>
                </c:pt>
                <c:pt idx="36712">
                  <c:v>137.37109380000001</c:v>
                </c:pt>
                <c:pt idx="36713">
                  <c:v>137.37109380000001</c:v>
                </c:pt>
                <c:pt idx="36714">
                  <c:v>137.37109380000001</c:v>
                </c:pt>
                <c:pt idx="36715">
                  <c:v>137.37109380000001</c:v>
                </c:pt>
                <c:pt idx="36716">
                  <c:v>137.41015619999999</c:v>
                </c:pt>
                <c:pt idx="36717">
                  <c:v>137.41015619999999</c:v>
                </c:pt>
                <c:pt idx="36718">
                  <c:v>137.41015619999999</c:v>
                </c:pt>
                <c:pt idx="36719">
                  <c:v>137.41015619999999</c:v>
                </c:pt>
                <c:pt idx="36720">
                  <c:v>137.41015619999999</c:v>
                </c:pt>
                <c:pt idx="36721">
                  <c:v>137.41015619999999</c:v>
                </c:pt>
                <c:pt idx="36722">
                  <c:v>137.41015619999999</c:v>
                </c:pt>
                <c:pt idx="36723">
                  <c:v>137.41015619999999</c:v>
                </c:pt>
                <c:pt idx="36724">
                  <c:v>137.5859375</c:v>
                </c:pt>
                <c:pt idx="36725">
                  <c:v>137.5859375</c:v>
                </c:pt>
                <c:pt idx="36726">
                  <c:v>137.5859375</c:v>
                </c:pt>
                <c:pt idx="36727">
                  <c:v>137.5859375</c:v>
                </c:pt>
                <c:pt idx="36728">
                  <c:v>137.5859375</c:v>
                </c:pt>
                <c:pt idx="36729">
                  <c:v>137.5859375</c:v>
                </c:pt>
                <c:pt idx="36730">
                  <c:v>137.5859375</c:v>
                </c:pt>
                <c:pt idx="36731">
                  <c:v>137.8046875</c:v>
                </c:pt>
                <c:pt idx="36732">
                  <c:v>137.8046875</c:v>
                </c:pt>
                <c:pt idx="36733">
                  <c:v>137.8046875</c:v>
                </c:pt>
                <c:pt idx="36734">
                  <c:v>137.8046875</c:v>
                </c:pt>
                <c:pt idx="36735">
                  <c:v>137.85546880000001</c:v>
                </c:pt>
                <c:pt idx="36736">
                  <c:v>137.85546880000001</c:v>
                </c:pt>
                <c:pt idx="36737">
                  <c:v>137.85546880000001</c:v>
                </c:pt>
                <c:pt idx="36738">
                  <c:v>137.85546880000001</c:v>
                </c:pt>
                <c:pt idx="36739">
                  <c:v>137.85546880000001</c:v>
                </c:pt>
                <c:pt idx="36740">
                  <c:v>137.85546880000001</c:v>
                </c:pt>
                <c:pt idx="36741">
                  <c:v>137.85546880000001</c:v>
                </c:pt>
                <c:pt idx="36742">
                  <c:v>137.85546880000001</c:v>
                </c:pt>
                <c:pt idx="36743">
                  <c:v>137.85546880000001</c:v>
                </c:pt>
                <c:pt idx="36744">
                  <c:v>137.85546880000001</c:v>
                </c:pt>
                <c:pt idx="36745">
                  <c:v>137.86328119999999</c:v>
                </c:pt>
                <c:pt idx="36746">
                  <c:v>137.86328119999999</c:v>
                </c:pt>
                <c:pt idx="36747">
                  <c:v>137.86328119999999</c:v>
                </c:pt>
                <c:pt idx="36748">
                  <c:v>137.86328119999999</c:v>
                </c:pt>
                <c:pt idx="36749">
                  <c:v>137.86328119999999</c:v>
                </c:pt>
                <c:pt idx="36750">
                  <c:v>137.86328119999999</c:v>
                </c:pt>
                <c:pt idx="36751">
                  <c:v>137.86328119999999</c:v>
                </c:pt>
                <c:pt idx="36752">
                  <c:v>137.86328119999999</c:v>
                </c:pt>
                <c:pt idx="36753">
                  <c:v>137.86328119999999</c:v>
                </c:pt>
                <c:pt idx="36754">
                  <c:v>138.23828119999999</c:v>
                </c:pt>
                <c:pt idx="36755">
                  <c:v>138.23828119999999</c:v>
                </c:pt>
                <c:pt idx="36756">
                  <c:v>138.23828119999999</c:v>
                </c:pt>
                <c:pt idx="36757">
                  <c:v>138.23828119999999</c:v>
                </c:pt>
                <c:pt idx="36758">
                  <c:v>138.23828119999999</c:v>
                </c:pt>
                <c:pt idx="36759">
                  <c:v>138.23828119999999</c:v>
                </c:pt>
                <c:pt idx="36760">
                  <c:v>138.23828119999999</c:v>
                </c:pt>
                <c:pt idx="36761">
                  <c:v>138.23828119999999</c:v>
                </c:pt>
                <c:pt idx="36762">
                  <c:v>138.23828119999999</c:v>
                </c:pt>
                <c:pt idx="36763">
                  <c:v>138.23828119999999</c:v>
                </c:pt>
                <c:pt idx="36764">
                  <c:v>138.30859380000001</c:v>
                </c:pt>
                <c:pt idx="36765">
                  <c:v>138.30859380000001</c:v>
                </c:pt>
                <c:pt idx="36766">
                  <c:v>138.30859380000001</c:v>
                </c:pt>
                <c:pt idx="36767">
                  <c:v>138.30859380000001</c:v>
                </c:pt>
                <c:pt idx="36768">
                  <c:v>138.30859380000001</c:v>
                </c:pt>
                <c:pt idx="36769">
                  <c:v>138.30859380000001</c:v>
                </c:pt>
                <c:pt idx="36770">
                  <c:v>138.37109380000001</c:v>
                </c:pt>
                <c:pt idx="36771">
                  <c:v>138.41015619999999</c:v>
                </c:pt>
                <c:pt idx="36772">
                  <c:v>138.41015619999999</c:v>
                </c:pt>
                <c:pt idx="36773">
                  <c:v>138.41015619999999</c:v>
                </c:pt>
                <c:pt idx="36774">
                  <c:v>138.41015619999999</c:v>
                </c:pt>
                <c:pt idx="36775">
                  <c:v>138.41015619999999</c:v>
                </c:pt>
                <c:pt idx="36776">
                  <c:v>138.5859375</c:v>
                </c:pt>
                <c:pt idx="36777">
                  <c:v>138.5859375</c:v>
                </c:pt>
                <c:pt idx="36778">
                  <c:v>138.5859375</c:v>
                </c:pt>
                <c:pt idx="36779">
                  <c:v>138.5859375</c:v>
                </c:pt>
                <c:pt idx="36780">
                  <c:v>138.5859375</c:v>
                </c:pt>
                <c:pt idx="36781">
                  <c:v>138.5859375</c:v>
                </c:pt>
                <c:pt idx="36782">
                  <c:v>138.5859375</c:v>
                </c:pt>
                <c:pt idx="36783">
                  <c:v>138.5859375</c:v>
                </c:pt>
                <c:pt idx="36784">
                  <c:v>138.5859375</c:v>
                </c:pt>
                <c:pt idx="36785">
                  <c:v>138.5859375</c:v>
                </c:pt>
                <c:pt idx="36786">
                  <c:v>138.8046875</c:v>
                </c:pt>
                <c:pt idx="36787">
                  <c:v>138.8046875</c:v>
                </c:pt>
                <c:pt idx="36788">
                  <c:v>138.8046875</c:v>
                </c:pt>
                <c:pt idx="36789">
                  <c:v>138.8046875</c:v>
                </c:pt>
                <c:pt idx="36790">
                  <c:v>138.8046875</c:v>
                </c:pt>
                <c:pt idx="36791">
                  <c:v>138.8046875</c:v>
                </c:pt>
                <c:pt idx="36792">
                  <c:v>138.85546880000001</c:v>
                </c:pt>
                <c:pt idx="36793">
                  <c:v>138.85546880000001</c:v>
                </c:pt>
                <c:pt idx="36794">
                  <c:v>138.85546880000001</c:v>
                </c:pt>
                <c:pt idx="36795">
                  <c:v>138.85546880000001</c:v>
                </c:pt>
                <c:pt idx="36796">
                  <c:v>138.85546880000001</c:v>
                </c:pt>
                <c:pt idx="36797">
                  <c:v>138.85546880000001</c:v>
                </c:pt>
                <c:pt idx="36798">
                  <c:v>138.86328119999999</c:v>
                </c:pt>
                <c:pt idx="36799">
                  <c:v>138.86328119999999</c:v>
                </c:pt>
                <c:pt idx="36800">
                  <c:v>138.86328119999999</c:v>
                </c:pt>
                <c:pt idx="36801">
                  <c:v>138.86328119999999</c:v>
                </c:pt>
                <c:pt idx="36802">
                  <c:v>138.86328119999999</c:v>
                </c:pt>
                <c:pt idx="36803">
                  <c:v>138.86328119999999</c:v>
                </c:pt>
                <c:pt idx="36804">
                  <c:v>138.86328119999999</c:v>
                </c:pt>
                <c:pt idx="36805">
                  <c:v>138.86328119999999</c:v>
                </c:pt>
                <c:pt idx="36806">
                  <c:v>138.86328119999999</c:v>
                </c:pt>
                <c:pt idx="36807">
                  <c:v>138.86328119999999</c:v>
                </c:pt>
                <c:pt idx="36808">
                  <c:v>139.23828119999999</c:v>
                </c:pt>
                <c:pt idx="36809">
                  <c:v>139.23828119999999</c:v>
                </c:pt>
                <c:pt idx="36810">
                  <c:v>139.23828119999999</c:v>
                </c:pt>
                <c:pt idx="36811">
                  <c:v>139.23828119999999</c:v>
                </c:pt>
                <c:pt idx="36812">
                  <c:v>139.23828119999999</c:v>
                </c:pt>
                <c:pt idx="36813">
                  <c:v>139.23828119999999</c:v>
                </c:pt>
                <c:pt idx="36814">
                  <c:v>139.23828119999999</c:v>
                </c:pt>
                <c:pt idx="36815">
                  <c:v>139.30859380000001</c:v>
                </c:pt>
                <c:pt idx="36816">
                  <c:v>139.30859380000001</c:v>
                </c:pt>
                <c:pt idx="36817">
                  <c:v>139.30859380000001</c:v>
                </c:pt>
                <c:pt idx="36818">
                  <c:v>139.30859380000001</c:v>
                </c:pt>
                <c:pt idx="36819">
                  <c:v>139.30859380000001</c:v>
                </c:pt>
                <c:pt idx="36820">
                  <c:v>139.30859380000001</c:v>
                </c:pt>
                <c:pt idx="36821">
                  <c:v>139.30859380000001</c:v>
                </c:pt>
                <c:pt idx="36822">
                  <c:v>139.30859380000001</c:v>
                </c:pt>
                <c:pt idx="36823">
                  <c:v>139.37109380000001</c:v>
                </c:pt>
                <c:pt idx="36824">
                  <c:v>139.37109380000001</c:v>
                </c:pt>
                <c:pt idx="36825">
                  <c:v>139.41015619999999</c:v>
                </c:pt>
                <c:pt idx="36826">
                  <c:v>139.41015619999999</c:v>
                </c:pt>
                <c:pt idx="36827">
                  <c:v>139.41015619999999</c:v>
                </c:pt>
                <c:pt idx="36828">
                  <c:v>139.41015619999999</c:v>
                </c:pt>
                <c:pt idx="36829">
                  <c:v>139.41015619999999</c:v>
                </c:pt>
                <c:pt idx="36830">
                  <c:v>139.41015619999999</c:v>
                </c:pt>
                <c:pt idx="36831">
                  <c:v>139.41015619999999</c:v>
                </c:pt>
                <c:pt idx="36832">
                  <c:v>139.5859375</c:v>
                </c:pt>
                <c:pt idx="36833">
                  <c:v>139.5859375</c:v>
                </c:pt>
                <c:pt idx="36834">
                  <c:v>139.5859375</c:v>
                </c:pt>
                <c:pt idx="36835">
                  <c:v>139.5859375</c:v>
                </c:pt>
                <c:pt idx="36836">
                  <c:v>139.5859375</c:v>
                </c:pt>
                <c:pt idx="36837">
                  <c:v>139.8046875</c:v>
                </c:pt>
                <c:pt idx="36838">
                  <c:v>139.8046875</c:v>
                </c:pt>
                <c:pt idx="36839">
                  <c:v>139.8046875</c:v>
                </c:pt>
                <c:pt idx="36840">
                  <c:v>139.8046875</c:v>
                </c:pt>
                <c:pt idx="36841">
                  <c:v>139.8046875</c:v>
                </c:pt>
                <c:pt idx="36842">
                  <c:v>139.8046875</c:v>
                </c:pt>
                <c:pt idx="36843">
                  <c:v>139.8046875</c:v>
                </c:pt>
                <c:pt idx="36844">
                  <c:v>139.8046875</c:v>
                </c:pt>
                <c:pt idx="36845">
                  <c:v>139.85546880000001</c:v>
                </c:pt>
                <c:pt idx="36846">
                  <c:v>139.85546880000001</c:v>
                </c:pt>
                <c:pt idx="36847">
                  <c:v>139.85546880000001</c:v>
                </c:pt>
                <c:pt idx="36848">
                  <c:v>139.86328119999999</c:v>
                </c:pt>
                <c:pt idx="36849">
                  <c:v>139.86328119999999</c:v>
                </c:pt>
                <c:pt idx="36850">
                  <c:v>139.86328119999999</c:v>
                </c:pt>
                <c:pt idx="36851">
                  <c:v>139.86328119999999</c:v>
                </c:pt>
                <c:pt idx="36852">
                  <c:v>139.86328119999999</c:v>
                </c:pt>
                <c:pt idx="36853">
                  <c:v>139.86328119999999</c:v>
                </c:pt>
                <c:pt idx="36854">
                  <c:v>140.23828119999999</c:v>
                </c:pt>
                <c:pt idx="36855">
                  <c:v>140.23828119999999</c:v>
                </c:pt>
                <c:pt idx="36856">
                  <c:v>140.23828119999999</c:v>
                </c:pt>
                <c:pt idx="36857">
                  <c:v>140.23828119999999</c:v>
                </c:pt>
                <c:pt idx="36858">
                  <c:v>140.23828119999999</c:v>
                </c:pt>
                <c:pt idx="36859">
                  <c:v>140.23828119999999</c:v>
                </c:pt>
                <c:pt idx="36860">
                  <c:v>140.23828119999999</c:v>
                </c:pt>
                <c:pt idx="36861">
                  <c:v>140.23828119999999</c:v>
                </c:pt>
                <c:pt idx="36862">
                  <c:v>140.30859380000001</c:v>
                </c:pt>
                <c:pt idx="36863">
                  <c:v>140.30859380000001</c:v>
                </c:pt>
                <c:pt idx="36864">
                  <c:v>140.30859380000001</c:v>
                </c:pt>
                <c:pt idx="36865">
                  <c:v>140.30859380000001</c:v>
                </c:pt>
                <c:pt idx="36866">
                  <c:v>140.30859380000001</c:v>
                </c:pt>
                <c:pt idx="36867">
                  <c:v>140.30859380000001</c:v>
                </c:pt>
                <c:pt idx="36868">
                  <c:v>140.30859380000001</c:v>
                </c:pt>
                <c:pt idx="36869">
                  <c:v>140.30859380000001</c:v>
                </c:pt>
                <c:pt idx="36870">
                  <c:v>140.30859380000001</c:v>
                </c:pt>
                <c:pt idx="36871">
                  <c:v>140.37109380000001</c:v>
                </c:pt>
                <c:pt idx="36872">
                  <c:v>140.37109380000001</c:v>
                </c:pt>
                <c:pt idx="36873">
                  <c:v>140.37109380000001</c:v>
                </c:pt>
                <c:pt idx="36874">
                  <c:v>140.37109380000001</c:v>
                </c:pt>
                <c:pt idx="36875">
                  <c:v>140.37109380000001</c:v>
                </c:pt>
                <c:pt idx="36876">
                  <c:v>140.37109380000001</c:v>
                </c:pt>
                <c:pt idx="36877">
                  <c:v>140.37109380000001</c:v>
                </c:pt>
                <c:pt idx="36878">
                  <c:v>140.37109380000001</c:v>
                </c:pt>
                <c:pt idx="36879">
                  <c:v>140.37109380000001</c:v>
                </c:pt>
                <c:pt idx="36880">
                  <c:v>140.37109380000001</c:v>
                </c:pt>
                <c:pt idx="36881">
                  <c:v>140.37109380000001</c:v>
                </c:pt>
                <c:pt idx="36882">
                  <c:v>140.41015619999999</c:v>
                </c:pt>
                <c:pt idx="36883">
                  <c:v>140.41015619999999</c:v>
                </c:pt>
                <c:pt idx="36884">
                  <c:v>140.41015619999999</c:v>
                </c:pt>
                <c:pt idx="36885">
                  <c:v>140.41015619999999</c:v>
                </c:pt>
                <c:pt idx="36886">
                  <c:v>140.41015619999999</c:v>
                </c:pt>
                <c:pt idx="36887">
                  <c:v>140.41015619999999</c:v>
                </c:pt>
                <c:pt idx="36888">
                  <c:v>140.41015619999999</c:v>
                </c:pt>
                <c:pt idx="36889">
                  <c:v>140.41015619999999</c:v>
                </c:pt>
                <c:pt idx="36890">
                  <c:v>140.41015619999999</c:v>
                </c:pt>
                <c:pt idx="36891">
                  <c:v>140.5859375</c:v>
                </c:pt>
                <c:pt idx="36892">
                  <c:v>140.5859375</c:v>
                </c:pt>
                <c:pt idx="36893">
                  <c:v>140.5859375</c:v>
                </c:pt>
                <c:pt idx="36894">
                  <c:v>140.5859375</c:v>
                </c:pt>
                <c:pt idx="36895">
                  <c:v>140.5859375</c:v>
                </c:pt>
                <c:pt idx="36896">
                  <c:v>140.5859375</c:v>
                </c:pt>
                <c:pt idx="36897">
                  <c:v>140.5859375</c:v>
                </c:pt>
                <c:pt idx="36898">
                  <c:v>140.8046875</c:v>
                </c:pt>
                <c:pt idx="36899">
                  <c:v>140.8046875</c:v>
                </c:pt>
                <c:pt idx="36900">
                  <c:v>140.8046875</c:v>
                </c:pt>
                <c:pt idx="36901">
                  <c:v>140.8046875</c:v>
                </c:pt>
                <c:pt idx="36902">
                  <c:v>140.8046875</c:v>
                </c:pt>
                <c:pt idx="36903">
                  <c:v>140.8046875</c:v>
                </c:pt>
                <c:pt idx="36904">
                  <c:v>140.85546880000001</c:v>
                </c:pt>
                <c:pt idx="36905">
                  <c:v>140.85546880000001</c:v>
                </c:pt>
                <c:pt idx="36906">
                  <c:v>140.85546880000001</c:v>
                </c:pt>
                <c:pt idx="36907">
                  <c:v>140.85546880000001</c:v>
                </c:pt>
                <c:pt idx="36908">
                  <c:v>140.86328119999999</c:v>
                </c:pt>
                <c:pt idx="36909">
                  <c:v>140.86328119999999</c:v>
                </c:pt>
                <c:pt idx="36910">
                  <c:v>140.86328119999999</c:v>
                </c:pt>
                <c:pt idx="36911">
                  <c:v>140.86328119999999</c:v>
                </c:pt>
                <c:pt idx="36912">
                  <c:v>140.86328119999999</c:v>
                </c:pt>
                <c:pt idx="36913">
                  <c:v>140.86328119999999</c:v>
                </c:pt>
                <c:pt idx="36914">
                  <c:v>140.86328119999999</c:v>
                </c:pt>
                <c:pt idx="36915">
                  <c:v>140.86328119999999</c:v>
                </c:pt>
                <c:pt idx="36916">
                  <c:v>140.86328119999999</c:v>
                </c:pt>
                <c:pt idx="36917">
                  <c:v>140.86328119999999</c:v>
                </c:pt>
                <c:pt idx="36918">
                  <c:v>141.23828119999999</c:v>
                </c:pt>
                <c:pt idx="36919">
                  <c:v>141.23828119999999</c:v>
                </c:pt>
                <c:pt idx="36920">
                  <c:v>141.23828119999999</c:v>
                </c:pt>
                <c:pt idx="36921">
                  <c:v>141.23828119999999</c:v>
                </c:pt>
                <c:pt idx="36922">
                  <c:v>141.23828119999999</c:v>
                </c:pt>
                <c:pt idx="36923">
                  <c:v>141.23828119999999</c:v>
                </c:pt>
                <c:pt idx="36924">
                  <c:v>141.30859380000001</c:v>
                </c:pt>
                <c:pt idx="36925">
                  <c:v>141.30859380000001</c:v>
                </c:pt>
                <c:pt idx="36926">
                  <c:v>141.30859380000001</c:v>
                </c:pt>
                <c:pt idx="36927">
                  <c:v>141.30859380000001</c:v>
                </c:pt>
                <c:pt idx="36928">
                  <c:v>141.30859380000001</c:v>
                </c:pt>
                <c:pt idx="36929">
                  <c:v>141.37109380000001</c:v>
                </c:pt>
                <c:pt idx="36930">
                  <c:v>141.37109380000001</c:v>
                </c:pt>
                <c:pt idx="36931">
                  <c:v>141.37109380000001</c:v>
                </c:pt>
                <c:pt idx="36932">
                  <c:v>141.37109380000001</c:v>
                </c:pt>
                <c:pt idx="36933">
                  <c:v>141.37109380000001</c:v>
                </c:pt>
                <c:pt idx="36934">
                  <c:v>141.37109380000001</c:v>
                </c:pt>
                <c:pt idx="36935">
                  <c:v>141.37109380000001</c:v>
                </c:pt>
                <c:pt idx="36936">
                  <c:v>141.37109380000001</c:v>
                </c:pt>
                <c:pt idx="36937">
                  <c:v>141.37109380000001</c:v>
                </c:pt>
                <c:pt idx="36938">
                  <c:v>141.37109380000001</c:v>
                </c:pt>
                <c:pt idx="36939">
                  <c:v>141.41015619999999</c:v>
                </c:pt>
                <c:pt idx="36940">
                  <c:v>141.41015619999999</c:v>
                </c:pt>
                <c:pt idx="36941">
                  <c:v>141.41015619999999</c:v>
                </c:pt>
                <c:pt idx="36942">
                  <c:v>141.41015619999999</c:v>
                </c:pt>
                <c:pt idx="36943">
                  <c:v>141.41015619999999</c:v>
                </c:pt>
                <c:pt idx="36944">
                  <c:v>141.41015619999999</c:v>
                </c:pt>
                <c:pt idx="36945">
                  <c:v>141.41015619999999</c:v>
                </c:pt>
                <c:pt idx="36946">
                  <c:v>141.41015619999999</c:v>
                </c:pt>
                <c:pt idx="36947">
                  <c:v>141.41015619999999</c:v>
                </c:pt>
                <c:pt idx="36948">
                  <c:v>141.5859375</c:v>
                </c:pt>
                <c:pt idx="36949">
                  <c:v>141.5859375</c:v>
                </c:pt>
                <c:pt idx="36950">
                  <c:v>141.5859375</c:v>
                </c:pt>
                <c:pt idx="36951">
                  <c:v>141.5859375</c:v>
                </c:pt>
                <c:pt idx="36952">
                  <c:v>141.5859375</c:v>
                </c:pt>
                <c:pt idx="36953">
                  <c:v>141.5859375</c:v>
                </c:pt>
                <c:pt idx="36954">
                  <c:v>141.5859375</c:v>
                </c:pt>
                <c:pt idx="36955">
                  <c:v>141.8046875</c:v>
                </c:pt>
                <c:pt idx="36956">
                  <c:v>141.8046875</c:v>
                </c:pt>
                <c:pt idx="36957">
                  <c:v>141.8046875</c:v>
                </c:pt>
                <c:pt idx="36958">
                  <c:v>141.8046875</c:v>
                </c:pt>
                <c:pt idx="36959">
                  <c:v>141.8046875</c:v>
                </c:pt>
                <c:pt idx="36960">
                  <c:v>141.8046875</c:v>
                </c:pt>
                <c:pt idx="36961">
                  <c:v>141.8046875</c:v>
                </c:pt>
                <c:pt idx="36962">
                  <c:v>141.85546880000001</c:v>
                </c:pt>
                <c:pt idx="36963">
                  <c:v>141.85546880000001</c:v>
                </c:pt>
                <c:pt idx="36964">
                  <c:v>141.85546880000001</c:v>
                </c:pt>
                <c:pt idx="36965">
                  <c:v>141.85546880000001</c:v>
                </c:pt>
                <c:pt idx="36966">
                  <c:v>141.85546880000001</c:v>
                </c:pt>
                <c:pt idx="36967">
                  <c:v>141.85546880000001</c:v>
                </c:pt>
                <c:pt idx="36968">
                  <c:v>141.86328119999999</c:v>
                </c:pt>
                <c:pt idx="36969">
                  <c:v>141.86328119999999</c:v>
                </c:pt>
                <c:pt idx="36970">
                  <c:v>141.86328119999999</c:v>
                </c:pt>
                <c:pt idx="36971">
                  <c:v>141.86328119999999</c:v>
                </c:pt>
                <c:pt idx="36972">
                  <c:v>141.86328119999999</c:v>
                </c:pt>
                <c:pt idx="36973">
                  <c:v>141.86328119999999</c:v>
                </c:pt>
                <c:pt idx="36974">
                  <c:v>141.86328119999999</c:v>
                </c:pt>
                <c:pt idx="36975">
                  <c:v>142.23828119999999</c:v>
                </c:pt>
                <c:pt idx="36976">
                  <c:v>142.23828119999999</c:v>
                </c:pt>
                <c:pt idx="36977">
                  <c:v>142.23828119999999</c:v>
                </c:pt>
                <c:pt idx="36978">
                  <c:v>142.23828119999999</c:v>
                </c:pt>
                <c:pt idx="36979">
                  <c:v>142.23828119999999</c:v>
                </c:pt>
                <c:pt idx="36980">
                  <c:v>142.23828119999999</c:v>
                </c:pt>
                <c:pt idx="36981">
                  <c:v>142.23828119999999</c:v>
                </c:pt>
                <c:pt idx="36982">
                  <c:v>142.23828119999999</c:v>
                </c:pt>
                <c:pt idx="36983">
                  <c:v>142.23828119999999</c:v>
                </c:pt>
                <c:pt idx="36984">
                  <c:v>142.30859380000001</c:v>
                </c:pt>
                <c:pt idx="36985">
                  <c:v>142.30859380000001</c:v>
                </c:pt>
                <c:pt idx="36986">
                  <c:v>142.30859380000001</c:v>
                </c:pt>
                <c:pt idx="36987">
                  <c:v>142.30859380000001</c:v>
                </c:pt>
                <c:pt idx="36988">
                  <c:v>142.30859380000001</c:v>
                </c:pt>
                <c:pt idx="36989">
                  <c:v>142.30859380000001</c:v>
                </c:pt>
                <c:pt idx="36990">
                  <c:v>142.30859380000001</c:v>
                </c:pt>
                <c:pt idx="36991">
                  <c:v>142.30859380000001</c:v>
                </c:pt>
                <c:pt idx="36992">
                  <c:v>142.30859380000001</c:v>
                </c:pt>
                <c:pt idx="36993">
                  <c:v>142.30859380000001</c:v>
                </c:pt>
                <c:pt idx="36994">
                  <c:v>142.37109380000001</c:v>
                </c:pt>
                <c:pt idx="36995">
                  <c:v>142.37109380000001</c:v>
                </c:pt>
                <c:pt idx="36996">
                  <c:v>142.37109380000001</c:v>
                </c:pt>
                <c:pt idx="36997">
                  <c:v>142.37109380000001</c:v>
                </c:pt>
                <c:pt idx="36998">
                  <c:v>142.37109380000001</c:v>
                </c:pt>
                <c:pt idx="36999">
                  <c:v>142.37109380000001</c:v>
                </c:pt>
                <c:pt idx="37000">
                  <c:v>142.37109380000001</c:v>
                </c:pt>
                <c:pt idx="37001">
                  <c:v>142.37109380000001</c:v>
                </c:pt>
                <c:pt idx="37002">
                  <c:v>142.41015619999999</c:v>
                </c:pt>
                <c:pt idx="37003">
                  <c:v>142.41015619999999</c:v>
                </c:pt>
                <c:pt idx="37004">
                  <c:v>142.41015619999999</c:v>
                </c:pt>
                <c:pt idx="37005">
                  <c:v>142.41015619999999</c:v>
                </c:pt>
                <c:pt idx="37006">
                  <c:v>142.41015619999999</c:v>
                </c:pt>
                <c:pt idx="37007">
                  <c:v>142.41015619999999</c:v>
                </c:pt>
                <c:pt idx="37008">
                  <c:v>142.41015619999999</c:v>
                </c:pt>
                <c:pt idx="37009">
                  <c:v>142.41015619999999</c:v>
                </c:pt>
                <c:pt idx="37010">
                  <c:v>142.41015619999999</c:v>
                </c:pt>
                <c:pt idx="37011">
                  <c:v>142.41015619999999</c:v>
                </c:pt>
                <c:pt idx="37012">
                  <c:v>142.41015619999999</c:v>
                </c:pt>
                <c:pt idx="37013">
                  <c:v>142.5859375</c:v>
                </c:pt>
                <c:pt idx="37014">
                  <c:v>142.5859375</c:v>
                </c:pt>
                <c:pt idx="37015">
                  <c:v>142.5859375</c:v>
                </c:pt>
                <c:pt idx="37016">
                  <c:v>142.5859375</c:v>
                </c:pt>
                <c:pt idx="37017">
                  <c:v>142.5859375</c:v>
                </c:pt>
                <c:pt idx="37018">
                  <c:v>142.5859375</c:v>
                </c:pt>
                <c:pt idx="37019">
                  <c:v>142.5859375</c:v>
                </c:pt>
                <c:pt idx="37020">
                  <c:v>142.5859375</c:v>
                </c:pt>
                <c:pt idx="37021">
                  <c:v>142.8046875</c:v>
                </c:pt>
                <c:pt idx="37022">
                  <c:v>142.8046875</c:v>
                </c:pt>
                <c:pt idx="37023">
                  <c:v>142.8046875</c:v>
                </c:pt>
                <c:pt idx="37024">
                  <c:v>142.8046875</c:v>
                </c:pt>
                <c:pt idx="37025">
                  <c:v>142.8046875</c:v>
                </c:pt>
                <c:pt idx="37026">
                  <c:v>142.8046875</c:v>
                </c:pt>
                <c:pt idx="37027">
                  <c:v>142.85546880000001</c:v>
                </c:pt>
                <c:pt idx="37028">
                  <c:v>142.85546880000001</c:v>
                </c:pt>
                <c:pt idx="37029">
                  <c:v>142.85546880000001</c:v>
                </c:pt>
                <c:pt idx="37030">
                  <c:v>142.85546880000001</c:v>
                </c:pt>
                <c:pt idx="37031">
                  <c:v>142.85546880000001</c:v>
                </c:pt>
                <c:pt idx="37032">
                  <c:v>142.85546880000001</c:v>
                </c:pt>
                <c:pt idx="37033">
                  <c:v>142.85546880000001</c:v>
                </c:pt>
                <c:pt idx="37034">
                  <c:v>142.85546880000001</c:v>
                </c:pt>
                <c:pt idx="37035">
                  <c:v>142.85546880000001</c:v>
                </c:pt>
                <c:pt idx="37036">
                  <c:v>142.86328119999999</c:v>
                </c:pt>
                <c:pt idx="37037">
                  <c:v>142.86328119999999</c:v>
                </c:pt>
                <c:pt idx="37038">
                  <c:v>142.86328119999999</c:v>
                </c:pt>
                <c:pt idx="37039">
                  <c:v>142.86328119999999</c:v>
                </c:pt>
                <c:pt idx="37040">
                  <c:v>142.86328119999999</c:v>
                </c:pt>
                <c:pt idx="37041">
                  <c:v>142.86328119999999</c:v>
                </c:pt>
                <c:pt idx="37042">
                  <c:v>142.86328119999999</c:v>
                </c:pt>
                <c:pt idx="37043">
                  <c:v>143.23828119999999</c:v>
                </c:pt>
                <c:pt idx="37044">
                  <c:v>143.23828119999999</c:v>
                </c:pt>
                <c:pt idx="37045">
                  <c:v>143.23828119999999</c:v>
                </c:pt>
                <c:pt idx="37046">
                  <c:v>143.23828119999999</c:v>
                </c:pt>
                <c:pt idx="37047">
                  <c:v>143.30859380000001</c:v>
                </c:pt>
                <c:pt idx="37048">
                  <c:v>143.30859380000001</c:v>
                </c:pt>
                <c:pt idx="37049">
                  <c:v>143.30859380000001</c:v>
                </c:pt>
                <c:pt idx="37050">
                  <c:v>143.30859380000001</c:v>
                </c:pt>
                <c:pt idx="37051">
                  <c:v>143.30859380000001</c:v>
                </c:pt>
                <c:pt idx="37052">
                  <c:v>143.30859380000001</c:v>
                </c:pt>
                <c:pt idx="37053">
                  <c:v>143.30859380000001</c:v>
                </c:pt>
                <c:pt idx="37054">
                  <c:v>143.30859380000001</c:v>
                </c:pt>
                <c:pt idx="37055">
                  <c:v>143.30859380000001</c:v>
                </c:pt>
                <c:pt idx="37056">
                  <c:v>143.30859380000001</c:v>
                </c:pt>
                <c:pt idx="37057">
                  <c:v>143.30859380000001</c:v>
                </c:pt>
                <c:pt idx="37058">
                  <c:v>143.30859380000001</c:v>
                </c:pt>
                <c:pt idx="37059">
                  <c:v>143.30859380000001</c:v>
                </c:pt>
                <c:pt idx="37060">
                  <c:v>143.37109380000001</c:v>
                </c:pt>
                <c:pt idx="37061">
                  <c:v>143.37109380000001</c:v>
                </c:pt>
                <c:pt idx="37062">
                  <c:v>143.37109380000001</c:v>
                </c:pt>
                <c:pt idx="37063">
                  <c:v>143.37109380000001</c:v>
                </c:pt>
                <c:pt idx="37064">
                  <c:v>143.37109380000001</c:v>
                </c:pt>
                <c:pt idx="37065">
                  <c:v>143.37109380000001</c:v>
                </c:pt>
                <c:pt idx="37066">
                  <c:v>143.37109380000001</c:v>
                </c:pt>
                <c:pt idx="37067">
                  <c:v>143.37109380000001</c:v>
                </c:pt>
                <c:pt idx="37068">
                  <c:v>143.37109380000001</c:v>
                </c:pt>
                <c:pt idx="37069">
                  <c:v>143.37109380000001</c:v>
                </c:pt>
                <c:pt idx="37070">
                  <c:v>143.41015619999999</c:v>
                </c:pt>
                <c:pt idx="37071">
                  <c:v>143.41015619999999</c:v>
                </c:pt>
                <c:pt idx="37072">
                  <c:v>143.41015619999999</c:v>
                </c:pt>
                <c:pt idx="37073">
                  <c:v>143.41015619999999</c:v>
                </c:pt>
                <c:pt idx="37074">
                  <c:v>143.41015619999999</c:v>
                </c:pt>
                <c:pt idx="37075">
                  <c:v>143.41015619999999</c:v>
                </c:pt>
                <c:pt idx="37076">
                  <c:v>143.41015619999999</c:v>
                </c:pt>
                <c:pt idx="37077">
                  <c:v>143.41015619999999</c:v>
                </c:pt>
                <c:pt idx="37078">
                  <c:v>143.5859375</c:v>
                </c:pt>
                <c:pt idx="37079">
                  <c:v>143.5859375</c:v>
                </c:pt>
                <c:pt idx="37080">
                  <c:v>143.5859375</c:v>
                </c:pt>
                <c:pt idx="37081">
                  <c:v>143.5859375</c:v>
                </c:pt>
                <c:pt idx="37082">
                  <c:v>143.5859375</c:v>
                </c:pt>
                <c:pt idx="37083">
                  <c:v>143.5859375</c:v>
                </c:pt>
                <c:pt idx="37084">
                  <c:v>143.5859375</c:v>
                </c:pt>
                <c:pt idx="37085">
                  <c:v>143.5859375</c:v>
                </c:pt>
                <c:pt idx="37086">
                  <c:v>143.5859375</c:v>
                </c:pt>
                <c:pt idx="37087">
                  <c:v>143.8046875</c:v>
                </c:pt>
                <c:pt idx="37088">
                  <c:v>143.8046875</c:v>
                </c:pt>
                <c:pt idx="37089">
                  <c:v>143.8046875</c:v>
                </c:pt>
                <c:pt idx="37090">
                  <c:v>143.8046875</c:v>
                </c:pt>
                <c:pt idx="37091">
                  <c:v>143.85546880000001</c:v>
                </c:pt>
                <c:pt idx="37092">
                  <c:v>143.85546880000001</c:v>
                </c:pt>
                <c:pt idx="37093">
                  <c:v>143.85546880000001</c:v>
                </c:pt>
                <c:pt idx="37094">
                  <c:v>143.85546880000001</c:v>
                </c:pt>
                <c:pt idx="37095">
                  <c:v>143.86328119999999</c:v>
                </c:pt>
                <c:pt idx="37096">
                  <c:v>143.86328119999999</c:v>
                </c:pt>
                <c:pt idx="37097">
                  <c:v>143.86328119999999</c:v>
                </c:pt>
                <c:pt idx="37098">
                  <c:v>143.86328119999999</c:v>
                </c:pt>
                <c:pt idx="37099">
                  <c:v>143.86328119999999</c:v>
                </c:pt>
                <c:pt idx="37100">
                  <c:v>144.23828119999999</c:v>
                </c:pt>
                <c:pt idx="37101">
                  <c:v>144.23828119999999</c:v>
                </c:pt>
                <c:pt idx="37102">
                  <c:v>144.23828119999999</c:v>
                </c:pt>
                <c:pt idx="37103">
                  <c:v>144.23828119999999</c:v>
                </c:pt>
                <c:pt idx="37104">
                  <c:v>144.23828119999999</c:v>
                </c:pt>
                <c:pt idx="37105">
                  <c:v>144.23828119999999</c:v>
                </c:pt>
                <c:pt idx="37106">
                  <c:v>144.23828119999999</c:v>
                </c:pt>
                <c:pt idx="37107">
                  <c:v>144.23828119999999</c:v>
                </c:pt>
                <c:pt idx="37108">
                  <c:v>144.30859380000001</c:v>
                </c:pt>
                <c:pt idx="37109">
                  <c:v>144.30859380000001</c:v>
                </c:pt>
                <c:pt idx="37110">
                  <c:v>144.30859380000001</c:v>
                </c:pt>
                <c:pt idx="37111">
                  <c:v>144.30859380000001</c:v>
                </c:pt>
                <c:pt idx="37112">
                  <c:v>144.30859380000001</c:v>
                </c:pt>
                <c:pt idx="37113">
                  <c:v>144.30859380000001</c:v>
                </c:pt>
                <c:pt idx="37114">
                  <c:v>144.30859380000001</c:v>
                </c:pt>
                <c:pt idx="37115">
                  <c:v>144.30859380000001</c:v>
                </c:pt>
                <c:pt idx="37116">
                  <c:v>144.30859380000001</c:v>
                </c:pt>
                <c:pt idx="37117">
                  <c:v>144.30859380000001</c:v>
                </c:pt>
                <c:pt idx="37118">
                  <c:v>144.30859380000001</c:v>
                </c:pt>
                <c:pt idx="37119">
                  <c:v>144.37109380000001</c:v>
                </c:pt>
                <c:pt idx="37120">
                  <c:v>144.37109380000001</c:v>
                </c:pt>
                <c:pt idx="37121">
                  <c:v>144.37109380000001</c:v>
                </c:pt>
                <c:pt idx="37122">
                  <c:v>144.37109380000001</c:v>
                </c:pt>
                <c:pt idx="37123">
                  <c:v>144.37109380000001</c:v>
                </c:pt>
                <c:pt idx="37124">
                  <c:v>144.37109380000001</c:v>
                </c:pt>
                <c:pt idx="37125">
                  <c:v>144.37109380000001</c:v>
                </c:pt>
                <c:pt idx="37126">
                  <c:v>144.37109380000001</c:v>
                </c:pt>
                <c:pt idx="37127">
                  <c:v>144.37109380000001</c:v>
                </c:pt>
                <c:pt idx="37128">
                  <c:v>144.41015619999999</c:v>
                </c:pt>
                <c:pt idx="37129">
                  <c:v>144.41015619999999</c:v>
                </c:pt>
                <c:pt idx="37130">
                  <c:v>144.41015619999999</c:v>
                </c:pt>
                <c:pt idx="37131">
                  <c:v>144.41015619999999</c:v>
                </c:pt>
                <c:pt idx="37132">
                  <c:v>144.41015619999999</c:v>
                </c:pt>
                <c:pt idx="37133">
                  <c:v>144.41015619999999</c:v>
                </c:pt>
                <c:pt idx="37134">
                  <c:v>144.41015619999999</c:v>
                </c:pt>
                <c:pt idx="37135">
                  <c:v>144.41015619999999</c:v>
                </c:pt>
                <c:pt idx="37136">
                  <c:v>144.41015619999999</c:v>
                </c:pt>
                <c:pt idx="37137">
                  <c:v>144.41015619999999</c:v>
                </c:pt>
                <c:pt idx="37138">
                  <c:v>144.5859375</c:v>
                </c:pt>
                <c:pt idx="37139">
                  <c:v>144.5859375</c:v>
                </c:pt>
                <c:pt idx="37140">
                  <c:v>144.5859375</c:v>
                </c:pt>
                <c:pt idx="37141">
                  <c:v>144.5859375</c:v>
                </c:pt>
                <c:pt idx="37142">
                  <c:v>144.5859375</c:v>
                </c:pt>
                <c:pt idx="37143">
                  <c:v>144.5859375</c:v>
                </c:pt>
                <c:pt idx="37144">
                  <c:v>144.5859375</c:v>
                </c:pt>
                <c:pt idx="37145">
                  <c:v>144.5859375</c:v>
                </c:pt>
                <c:pt idx="37146">
                  <c:v>144.5859375</c:v>
                </c:pt>
                <c:pt idx="37147">
                  <c:v>144.8046875</c:v>
                </c:pt>
                <c:pt idx="37148">
                  <c:v>144.8046875</c:v>
                </c:pt>
                <c:pt idx="37149">
                  <c:v>144.8046875</c:v>
                </c:pt>
                <c:pt idx="37150">
                  <c:v>144.8046875</c:v>
                </c:pt>
                <c:pt idx="37151">
                  <c:v>144.8046875</c:v>
                </c:pt>
                <c:pt idx="37152">
                  <c:v>144.8046875</c:v>
                </c:pt>
                <c:pt idx="37153">
                  <c:v>144.85546880000001</c:v>
                </c:pt>
                <c:pt idx="37154">
                  <c:v>144.85546880000001</c:v>
                </c:pt>
                <c:pt idx="37155">
                  <c:v>144.85546880000001</c:v>
                </c:pt>
                <c:pt idx="37156">
                  <c:v>144.86328119999999</c:v>
                </c:pt>
                <c:pt idx="37157">
                  <c:v>144.86328119999999</c:v>
                </c:pt>
                <c:pt idx="37158">
                  <c:v>144.86328119999999</c:v>
                </c:pt>
                <c:pt idx="37159">
                  <c:v>144.86328119999999</c:v>
                </c:pt>
                <c:pt idx="37160">
                  <c:v>144.86328119999999</c:v>
                </c:pt>
                <c:pt idx="37161">
                  <c:v>144.86328119999999</c:v>
                </c:pt>
                <c:pt idx="37162">
                  <c:v>144.86328119999999</c:v>
                </c:pt>
                <c:pt idx="37163">
                  <c:v>144.86328119999999</c:v>
                </c:pt>
                <c:pt idx="37164">
                  <c:v>144.86328119999999</c:v>
                </c:pt>
                <c:pt idx="37165">
                  <c:v>145.23828119999999</c:v>
                </c:pt>
                <c:pt idx="37166">
                  <c:v>145.23828119999999</c:v>
                </c:pt>
                <c:pt idx="37167">
                  <c:v>145.23828119999999</c:v>
                </c:pt>
                <c:pt idx="37168">
                  <c:v>145.23828119999999</c:v>
                </c:pt>
                <c:pt idx="37169">
                  <c:v>145.23828119999999</c:v>
                </c:pt>
                <c:pt idx="37170">
                  <c:v>145.30859380000001</c:v>
                </c:pt>
                <c:pt idx="37171">
                  <c:v>145.30859380000001</c:v>
                </c:pt>
                <c:pt idx="37172">
                  <c:v>145.30859380000001</c:v>
                </c:pt>
                <c:pt idx="37173">
                  <c:v>145.30859380000001</c:v>
                </c:pt>
                <c:pt idx="37174">
                  <c:v>145.30859380000001</c:v>
                </c:pt>
                <c:pt idx="37175">
                  <c:v>145.30859380000001</c:v>
                </c:pt>
                <c:pt idx="37176">
                  <c:v>145.37109380000001</c:v>
                </c:pt>
                <c:pt idx="37177">
                  <c:v>145.37109380000001</c:v>
                </c:pt>
                <c:pt idx="37178">
                  <c:v>145.37109380000001</c:v>
                </c:pt>
                <c:pt idx="37179">
                  <c:v>145.37109380000001</c:v>
                </c:pt>
                <c:pt idx="37180">
                  <c:v>145.37109380000001</c:v>
                </c:pt>
                <c:pt idx="37181">
                  <c:v>145.37109380000001</c:v>
                </c:pt>
                <c:pt idx="37182">
                  <c:v>145.41015619999999</c:v>
                </c:pt>
                <c:pt idx="37183">
                  <c:v>145.41015619999999</c:v>
                </c:pt>
                <c:pt idx="37184">
                  <c:v>145.41015619999999</c:v>
                </c:pt>
                <c:pt idx="37185">
                  <c:v>145.41015619999999</c:v>
                </c:pt>
                <c:pt idx="37186">
                  <c:v>145.41015619999999</c:v>
                </c:pt>
                <c:pt idx="37187">
                  <c:v>145.41015619999999</c:v>
                </c:pt>
                <c:pt idx="37188">
                  <c:v>145.5859375</c:v>
                </c:pt>
                <c:pt idx="37189">
                  <c:v>145.5859375</c:v>
                </c:pt>
                <c:pt idx="37190">
                  <c:v>145.5859375</c:v>
                </c:pt>
                <c:pt idx="37191">
                  <c:v>145.5859375</c:v>
                </c:pt>
                <c:pt idx="37192">
                  <c:v>145.5859375</c:v>
                </c:pt>
                <c:pt idx="37193">
                  <c:v>145.5859375</c:v>
                </c:pt>
                <c:pt idx="37194">
                  <c:v>145.5859375</c:v>
                </c:pt>
                <c:pt idx="37195">
                  <c:v>145.5859375</c:v>
                </c:pt>
                <c:pt idx="37196">
                  <c:v>145.5859375</c:v>
                </c:pt>
                <c:pt idx="37197">
                  <c:v>145.5859375</c:v>
                </c:pt>
                <c:pt idx="37198">
                  <c:v>145.5859375</c:v>
                </c:pt>
                <c:pt idx="37199">
                  <c:v>145.5859375</c:v>
                </c:pt>
                <c:pt idx="37200">
                  <c:v>145.5859375</c:v>
                </c:pt>
                <c:pt idx="37201">
                  <c:v>145.8046875</c:v>
                </c:pt>
                <c:pt idx="37202">
                  <c:v>145.8046875</c:v>
                </c:pt>
                <c:pt idx="37203">
                  <c:v>145.8046875</c:v>
                </c:pt>
                <c:pt idx="37204">
                  <c:v>145.8046875</c:v>
                </c:pt>
                <c:pt idx="37205">
                  <c:v>145.8046875</c:v>
                </c:pt>
                <c:pt idx="37206">
                  <c:v>145.8046875</c:v>
                </c:pt>
                <c:pt idx="37207">
                  <c:v>145.8046875</c:v>
                </c:pt>
                <c:pt idx="37208">
                  <c:v>145.8046875</c:v>
                </c:pt>
                <c:pt idx="37209">
                  <c:v>145.8046875</c:v>
                </c:pt>
                <c:pt idx="37210">
                  <c:v>145.8046875</c:v>
                </c:pt>
                <c:pt idx="37211">
                  <c:v>145.8046875</c:v>
                </c:pt>
                <c:pt idx="37212">
                  <c:v>145.8046875</c:v>
                </c:pt>
                <c:pt idx="37213">
                  <c:v>145.85546880000001</c:v>
                </c:pt>
                <c:pt idx="37214">
                  <c:v>145.85546880000001</c:v>
                </c:pt>
                <c:pt idx="37215">
                  <c:v>145.85546880000001</c:v>
                </c:pt>
                <c:pt idx="37216">
                  <c:v>145.85546880000001</c:v>
                </c:pt>
                <c:pt idx="37217">
                  <c:v>145.86328119999999</c:v>
                </c:pt>
                <c:pt idx="37218">
                  <c:v>145.86328119999999</c:v>
                </c:pt>
                <c:pt idx="37219">
                  <c:v>145.86328119999999</c:v>
                </c:pt>
                <c:pt idx="37220">
                  <c:v>145.86328119999999</c:v>
                </c:pt>
                <c:pt idx="37221">
                  <c:v>145.86328119999999</c:v>
                </c:pt>
                <c:pt idx="37222">
                  <c:v>145.86328119999999</c:v>
                </c:pt>
                <c:pt idx="37223">
                  <c:v>145.86328119999999</c:v>
                </c:pt>
                <c:pt idx="37224">
                  <c:v>146.23828119999999</c:v>
                </c:pt>
                <c:pt idx="37225">
                  <c:v>146.23828119999999</c:v>
                </c:pt>
                <c:pt idx="37226">
                  <c:v>146.23828119999999</c:v>
                </c:pt>
                <c:pt idx="37227">
                  <c:v>146.23828119999999</c:v>
                </c:pt>
                <c:pt idx="37228">
                  <c:v>146.23828119999999</c:v>
                </c:pt>
                <c:pt idx="37229">
                  <c:v>146.23828119999999</c:v>
                </c:pt>
                <c:pt idx="37230">
                  <c:v>146.23828119999999</c:v>
                </c:pt>
                <c:pt idx="37231">
                  <c:v>146.23828119999999</c:v>
                </c:pt>
                <c:pt idx="37232">
                  <c:v>146.23828119999999</c:v>
                </c:pt>
                <c:pt idx="37233">
                  <c:v>146.30859380000001</c:v>
                </c:pt>
                <c:pt idx="37234">
                  <c:v>146.30859380000001</c:v>
                </c:pt>
                <c:pt idx="37235">
                  <c:v>146.30859380000001</c:v>
                </c:pt>
                <c:pt idx="37236">
                  <c:v>146.30859380000001</c:v>
                </c:pt>
                <c:pt idx="37237">
                  <c:v>146.30859380000001</c:v>
                </c:pt>
                <c:pt idx="37238">
                  <c:v>146.30859380000001</c:v>
                </c:pt>
                <c:pt idx="37239">
                  <c:v>146.37109380000001</c:v>
                </c:pt>
                <c:pt idx="37240">
                  <c:v>146.37109380000001</c:v>
                </c:pt>
                <c:pt idx="37241">
                  <c:v>146.37109380000001</c:v>
                </c:pt>
                <c:pt idx="37242">
                  <c:v>146.37109380000001</c:v>
                </c:pt>
                <c:pt idx="37243">
                  <c:v>146.37109380000001</c:v>
                </c:pt>
                <c:pt idx="37244">
                  <c:v>146.41015619999999</c:v>
                </c:pt>
                <c:pt idx="37245">
                  <c:v>146.41015619999999</c:v>
                </c:pt>
                <c:pt idx="37246">
                  <c:v>146.41015619999999</c:v>
                </c:pt>
                <c:pt idx="37247">
                  <c:v>146.41015619999999</c:v>
                </c:pt>
                <c:pt idx="37248">
                  <c:v>146.41015619999999</c:v>
                </c:pt>
                <c:pt idx="37249">
                  <c:v>146.5859375</c:v>
                </c:pt>
                <c:pt idx="37250">
                  <c:v>146.5859375</c:v>
                </c:pt>
                <c:pt idx="37251">
                  <c:v>146.5859375</c:v>
                </c:pt>
                <c:pt idx="37252">
                  <c:v>146.8046875</c:v>
                </c:pt>
                <c:pt idx="37253">
                  <c:v>146.8046875</c:v>
                </c:pt>
                <c:pt idx="37254">
                  <c:v>146.8046875</c:v>
                </c:pt>
                <c:pt idx="37255">
                  <c:v>146.8046875</c:v>
                </c:pt>
                <c:pt idx="37256">
                  <c:v>146.8046875</c:v>
                </c:pt>
                <c:pt idx="37257">
                  <c:v>146.85546880000001</c:v>
                </c:pt>
                <c:pt idx="37258">
                  <c:v>146.85546880000001</c:v>
                </c:pt>
                <c:pt idx="37259">
                  <c:v>146.85546880000001</c:v>
                </c:pt>
                <c:pt idx="37260">
                  <c:v>146.85546880000001</c:v>
                </c:pt>
                <c:pt idx="37261">
                  <c:v>146.85546880000001</c:v>
                </c:pt>
                <c:pt idx="37262">
                  <c:v>146.85546880000001</c:v>
                </c:pt>
                <c:pt idx="37263">
                  <c:v>146.85546880000001</c:v>
                </c:pt>
                <c:pt idx="37264">
                  <c:v>146.85546880000001</c:v>
                </c:pt>
                <c:pt idx="37265">
                  <c:v>146.85546880000001</c:v>
                </c:pt>
                <c:pt idx="37266">
                  <c:v>146.85546880000001</c:v>
                </c:pt>
                <c:pt idx="37267">
                  <c:v>146.85546880000001</c:v>
                </c:pt>
                <c:pt idx="37268">
                  <c:v>146.85546880000001</c:v>
                </c:pt>
                <c:pt idx="37269">
                  <c:v>146.85546880000001</c:v>
                </c:pt>
                <c:pt idx="37270">
                  <c:v>146.86328119999999</c:v>
                </c:pt>
                <c:pt idx="37271">
                  <c:v>146.86328119999999</c:v>
                </c:pt>
                <c:pt idx="37272">
                  <c:v>146.86328119999999</c:v>
                </c:pt>
                <c:pt idx="37273">
                  <c:v>146.86328119999999</c:v>
                </c:pt>
                <c:pt idx="37274">
                  <c:v>146.86328119999999</c:v>
                </c:pt>
                <c:pt idx="37275">
                  <c:v>146.86328119999999</c:v>
                </c:pt>
                <c:pt idx="37276">
                  <c:v>146.86328119999999</c:v>
                </c:pt>
                <c:pt idx="37277">
                  <c:v>146.86328119999999</c:v>
                </c:pt>
                <c:pt idx="37278">
                  <c:v>147.23828119999999</c:v>
                </c:pt>
                <c:pt idx="37279">
                  <c:v>147.23828119999999</c:v>
                </c:pt>
                <c:pt idx="37280">
                  <c:v>147.23828119999999</c:v>
                </c:pt>
                <c:pt idx="37281">
                  <c:v>147.23828119999999</c:v>
                </c:pt>
                <c:pt idx="37282">
                  <c:v>147.23828119999999</c:v>
                </c:pt>
                <c:pt idx="37283">
                  <c:v>147.30859380000001</c:v>
                </c:pt>
                <c:pt idx="37284">
                  <c:v>147.30859380000001</c:v>
                </c:pt>
                <c:pt idx="37285">
                  <c:v>147.30859380000001</c:v>
                </c:pt>
                <c:pt idx="37286">
                  <c:v>147.30859380000001</c:v>
                </c:pt>
                <c:pt idx="37287">
                  <c:v>147.30859380000001</c:v>
                </c:pt>
                <c:pt idx="37288">
                  <c:v>147.30859380000001</c:v>
                </c:pt>
                <c:pt idx="37289">
                  <c:v>147.30859380000001</c:v>
                </c:pt>
                <c:pt idx="37290">
                  <c:v>147.30859380000001</c:v>
                </c:pt>
                <c:pt idx="37291">
                  <c:v>147.30859380000001</c:v>
                </c:pt>
                <c:pt idx="37292">
                  <c:v>147.37109380000001</c:v>
                </c:pt>
                <c:pt idx="37293">
                  <c:v>147.37109380000001</c:v>
                </c:pt>
                <c:pt idx="37294">
                  <c:v>147.37109380000001</c:v>
                </c:pt>
                <c:pt idx="37295">
                  <c:v>147.37109380000001</c:v>
                </c:pt>
                <c:pt idx="37296">
                  <c:v>147.37109380000001</c:v>
                </c:pt>
                <c:pt idx="37297">
                  <c:v>147.41015619999999</c:v>
                </c:pt>
                <c:pt idx="37298">
                  <c:v>147.41015619999999</c:v>
                </c:pt>
                <c:pt idx="37299">
                  <c:v>147.41015619999999</c:v>
                </c:pt>
                <c:pt idx="37300">
                  <c:v>147.41015619999999</c:v>
                </c:pt>
                <c:pt idx="37301">
                  <c:v>147.41015619999999</c:v>
                </c:pt>
                <c:pt idx="37302">
                  <c:v>147.41015619999999</c:v>
                </c:pt>
                <c:pt idx="37303">
                  <c:v>147.5859375</c:v>
                </c:pt>
                <c:pt idx="37304">
                  <c:v>147.5859375</c:v>
                </c:pt>
                <c:pt idx="37305">
                  <c:v>147.5859375</c:v>
                </c:pt>
                <c:pt idx="37306">
                  <c:v>147.8046875</c:v>
                </c:pt>
                <c:pt idx="37307">
                  <c:v>147.8046875</c:v>
                </c:pt>
                <c:pt idx="37308">
                  <c:v>147.8046875</c:v>
                </c:pt>
                <c:pt idx="37309">
                  <c:v>147.8046875</c:v>
                </c:pt>
                <c:pt idx="37310">
                  <c:v>147.8046875</c:v>
                </c:pt>
                <c:pt idx="37311">
                  <c:v>147.8046875</c:v>
                </c:pt>
                <c:pt idx="37312">
                  <c:v>147.8046875</c:v>
                </c:pt>
                <c:pt idx="37313">
                  <c:v>147.8046875</c:v>
                </c:pt>
                <c:pt idx="37314">
                  <c:v>147.85546880000001</c:v>
                </c:pt>
                <c:pt idx="37315">
                  <c:v>147.85546880000001</c:v>
                </c:pt>
                <c:pt idx="37316">
                  <c:v>147.85546880000001</c:v>
                </c:pt>
                <c:pt idx="37317">
                  <c:v>147.85546880000001</c:v>
                </c:pt>
                <c:pt idx="37318">
                  <c:v>147.86328119999999</c:v>
                </c:pt>
                <c:pt idx="37319">
                  <c:v>147.86328119999999</c:v>
                </c:pt>
                <c:pt idx="37320">
                  <c:v>147.86328119999999</c:v>
                </c:pt>
                <c:pt idx="37321">
                  <c:v>147.86328119999999</c:v>
                </c:pt>
                <c:pt idx="37322">
                  <c:v>147.86328119999999</c:v>
                </c:pt>
                <c:pt idx="37323">
                  <c:v>147.86328119999999</c:v>
                </c:pt>
                <c:pt idx="37324">
                  <c:v>148.23828119999999</c:v>
                </c:pt>
                <c:pt idx="37325">
                  <c:v>148.23828119999999</c:v>
                </c:pt>
                <c:pt idx="37326">
                  <c:v>148.23828119999999</c:v>
                </c:pt>
                <c:pt idx="37327">
                  <c:v>148.23828119999999</c:v>
                </c:pt>
                <c:pt idx="37328">
                  <c:v>148.23828119999999</c:v>
                </c:pt>
                <c:pt idx="37329">
                  <c:v>148.23828119999999</c:v>
                </c:pt>
                <c:pt idx="37330">
                  <c:v>148.23828119999999</c:v>
                </c:pt>
                <c:pt idx="37331">
                  <c:v>148.23828119999999</c:v>
                </c:pt>
                <c:pt idx="37332">
                  <c:v>148.23828119999999</c:v>
                </c:pt>
                <c:pt idx="37333">
                  <c:v>148.30859380000001</c:v>
                </c:pt>
                <c:pt idx="37334">
                  <c:v>148.30859380000001</c:v>
                </c:pt>
                <c:pt idx="37335">
                  <c:v>148.30859380000001</c:v>
                </c:pt>
                <c:pt idx="37336">
                  <c:v>148.30859380000001</c:v>
                </c:pt>
                <c:pt idx="37337">
                  <c:v>148.30859380000001</c:v>
                </c:pt>
                <c:pt idx="37338">
                  <c:v>148.37109380000001</c:v>
                </c:pt>
                <c:pt idx="37339">
                  <c:v>148.37109380000001</c:v>
                </c:pt>
                <c:pt idx="37340">
                  <c:v>148.37109380000001</c:v>
                </c:pt>
                <c:pt idx="37341">
                  <c:v>148.37109380000001</c:v>
                </c:pt>
                <c:pt idx="37342">
                  <c:v>148.41015619999999</c:v>
                </c:pt>
                <c:pt idx="37343">
                  <c:v>148.41015619999999</c:v>
                </c:pt>
                <c:pt idx="37344">
                  <c:v>148.41015619999999</c:v>
                </c:pt>
                <c:pt idx="37345">
                  <c:v>148.41015619999999</c:v>
                </c:pt>
                <c:pt idx="37346">
                  <c:v>148.41015619999999</c:v>
                </c:pt>
                <c:pt idx="37347">
                  <c:v>148.41015619999999</c:v>
                </c:pt>
                <c:pt idx="37348">
                  <c:v>148.41015619999999</c:v>
                </c:pt>
                <c:pt idx="37349">
                  <c:v>148.41015619999999</c:v>
                </c:pt>
                <c:pt idx="37350">
                  <c:v>148.41015619999999</c:v>
                </c:pt>
                <c:pt idx="37351">
                  <c:v>148.5859375</c:v>
                </c:pt>
                <c:pt idx="37352">
                  <c:v>148.5859375</c:v>
                </c:pt>
                <c:pt idx="37353">
                  <c:v>148.5859375</c:v>
                </c:pt>
                <c:pt idx="37354">
                  <c:v>148.5859375</c:v>
                </c:pt>
                <c:pt idx="37355">
                  <c:v>148.5859375</c:v>
                </c:pt>
                <c:pt idx="37356">
                  <c:v>148.5859375</c:v>
                </c:pt>
                <c:pt idx="37357">
                  <c:v>148.5859375</c:v>
                </c:pt>
                <c:pt idx="37358">
                  <c:v>148.5859375</c:v>
                </c:pt>
                <c:pt idx="37359">
                  <c:v>148.5859375</c:v>
                </c:pt>
                <c:pt idx="37360">
                  <c:v>148.5859375</c:v>
                </c:pt>
                <c:pt idx="37361">
                  <c:v>148.5859375</c:v>
                </c:pt>
                <c:pt idx="37362">
                  <c:v>148.5859375</c:v>
                </c:pt>
                <c:pt idx="37363">
                  <c:v>148.5859375</c:v>
                </c:pt>
                <c:pt idx="37364">
                  <c:v>148.8046875</c:v>
                </c:pt>
                <c:pt idx="37365">
                  <c:v>148.85546880000001</c:v>
                </c:pt>
                <c:pt idx="37366">
                  <c:v>148.85546880000001</c:v>
                </c:pt>
                <c:pt idx="37367">
                  <c:v>148.85546880000001</c:v>
                </c:pt>
                <c:pt idx="37368">
                  <c:v>148.85546880000001</c:v>
                </c:pt>
                <c:pt idx="37369">
                  <c:v>148.85546880000001</c:v>
                </c:pt>
                <c:pt idx="37370">
                  <c:v>148.85546880000001</c:v>
                </c:pt>
                <c:pt idx="37371">
                  <c:v>148.85546880000001</c:v>
                </c:pt>
                <c:pt idx="37372">
                  <c:v>148.86328119999999</c:v>
                </c:pt>
                <c:pt idx="37373">
                  <c:v>148.86328119999999</c:v>
                </c:pt>
                <c:pt idx="37374">
                  <c:v>148.86328119999999</c:v>
                </c:pt>
                <c:pt idx="37375">
                  <c:v>148.86328119999999</c:v>
                </c:pt>
                <c:pt idx="37376">
                  <c:v>148.86328119999999</c:v>
                </c:pt>
                <c:pt idx="37377">
                  <c:v>148.86328119999999</c:v>
                </c:pt>
                <c:pt idx="37378">
                  <c:v>148.86328119999999</c:v>
                </c:pt>
                <c:pt idx="37379">
                  <c:v>148.86328119999999</c:v>
                </c:pt>
                <c:pt idx="37380">
                  <c:v>148.86328119999999</c:v>
                </c:pt>
                <c:pt idx="37381">
                  <c:v>148.86328119999999</c:v>
                </c:pt>
                <c:pt idx="37382">
                  <c:v>148.86328119999999</c:v>
                </c:pt>
                <c:pt idx="37383">
                  <c:v>149.23828119999999</c:v>
                </c:pt>
                <c:pt idx="37384">
                  <c:v>149.23828119999999</c:v>
                </c:pt>
                <c:pt idx="37385">
                  <c:v>149.23828119999999</c:v>
                </c:pt>
                <c:pt idx="37386">
                  <c:v>149.23828119999999</c:v>
                </c:pt>
                <c:pt idx="37387">
                  <c:v>149.23828119999999</c:v>
                </c:pt>
                <c:pt idx="37388">
                  <c:v>149.23828119999999</c:v>
                </c:pt>
                <c:pt idx="37389">
                  <c:v>149.23828119999999</c:v>
                </c:pt>
                <c:pt idx="37390">
                  <c:v>149.30859380000001</c:v>
                </c:pt>
                <c:pt idx="37391">
                  <c:v>149.30859380000001</c:v>
                </c:pt>
                <c:pt idx="37392">
                  <c:v>149.30859380000001</c:v>
                </c:pt>
                <c:pt idx="37393">
                  <c:v>149.30859380000001</c:v>
                </c:pt>
                <c:pt idx="37394">
                  <c:v>149.30859380000001</c:v>
                </c:pt>
                <c:pt idx="37395">
                  <c:v>149.30859380000001</c:v>
                </c:pt>
                <c:pt idx="37396">
                  <c:v>149.37109380000001</c:v>
                </c:pt>
                <c:pt idx="37397">
                  <c:v>149.37109380000001</c:v>
                </c:pt>
                <c:pt idx="37398">
                  <c:v>149.37109380000001</c:v>
                </c:pt>
                <c:pt idx="37399">
                  <c:v>149.37109380000001</c:v>
                </c:pt>
                <c:pt idx="37400">
                  <c:v>149.37109380000001</c:v>
                </c:pt>
                <c:pt idx="37401">
                  <c:v>149.37109380000001</c:v>
                </c:pt>
                <c:pt idx="37402">
                  <c:v>149.37109380000001</c:v>
                </c:pt>
                <c:pt idx="37403">
                  <c:v>149.37109380000001</c:v>
                </c:pt>
                <c:pt idx="37404">
                  <c:v>149.37109380000001</c:v>
                </c:pt>
                <c:pt idx="37405">
                  <c:v>149.37109380000001</c:v>
                </c:pt>
                <c:pt idx="37406">
                  <c:v>149.37109380000001</c:v>
                </c:pt>
                <c:pt idx="37407">
                  <c:v>149.37109380000001</c:v>
                </c:pt>
                <c:pt idx="37408">
                  <c:v>149.37109380000001</c:v>
                </c:pt>
                <c:pt idx="37409">
                  <c:v>149.37109380000001</c:v>
                </c:pt>
                <c:pt idx="37410">
                  <c:v>149.41015619999999</c:v>
                </c:pt>
                <c:pt idx="37411">
                  <c:v>149.41015619999999</c:v>
                </c:pt>
                <c:pt idx="37412">
                  <c:v>149.41015619999999</c:v>
                </c:pt>
                <c:pt idx="37413">
                  <c:v>149.41015619999999</c:v>
                </c:pt>
                <c:pt idx="37414">
                  <c:v>149.41015619999999</c:v>
                </c:pt>
                <c:pt idx="37415">
                  <c:v>149.41015619999999</c:v>
                </c:pt>
                <c:pt idx="37416">
                  <c:v>149.41015619999999</c:v>
                </c:pt>
                <c:pt idx="37417">
                  <c:v>149.5859375</c:v>
                </c:pt>
                <c:pt idx="37418">
                  <c:v>149.5859375</c:v>
                </c:pt>
                <c:pt idx="37419">
                  <c:v>149.5859375</c:v>
                </c:pt>
                <c:pt idx="37420">
                  <c:v>149.5859375</c:v>
                </c:pt>
                <c:pt idx="37421">
                  <c:v>149.5859375</c:v>
                </c:pt>
                <c:pt idx="37422">
                  <c:v>149.5859375</c:v>
                </c:pt>
                <c:pt idx="37423">
                  <c:v>149.5859375</c:v>
                </c:pt>
                <c:pt idx="37424">
                  <c:v>149.5859375</c:v>
                </c:pt>
                <c:pt idx="37425">
                  <c:v>149.5859375</c:v>
                </c:pt>
                <c:pt idx="37426">
                  <c:v>149.5859375</c:v>
                </c:pt>
                <c:pt idx="37427">
                  <c:v>149.8046875</c:v>
                </c:pt>
                <c:pt idx="37428">
                  <c:v>149.8046875</c:v>
                </c:pt>
                <c:pt idx="37429">
                  <c:v>149.8046875</c:v>
                </c:pt>
                <c:pt idx="37430">
                  <c:v>149.8046875</c:v>
                </c:pt>
                <c:pt idx="37431">
                  <c:v>149.8046875</c:v>
                </c:pt>
                <c:pt idx="37432">
                  <c:v>149.8046875</c:v>
                </c:pt>
                <c:pt idx="37433">
                  <c:v>149.8046875</c:v>
                </c:pt>
                <c:pt idx="37434">
                  <c:v>149.85546880000001</c:v>
                </c:pt>
                <c:pt idx="37435">
                  <c:v>149.85546880000001</c:v>
                </c:pt>
                <c:pt idx="37436">
                  <c:v>149.85546880000001</c:v>
                </c:pt>
                <c:pt idx="37437">
                  <c:v>149.85546880000001</c:v>
                </c:pt>
                <c:pt idx="37438">
                  <c:v>149.85546880000001</c:v>
                </c:pt>
                <c:pt idx="37439">
                  <c:v>149.85546880000001</c:v>
                </c:pt>
                <c:pt idx="37440">
                  <c:v>149.86328119999999</c:v>
                </c:pt>
                <c:pt idx="37441">
                  <c:v>149.86328119999999</c:v>
                </c:pt>
                <c:pt idx="37442">
                  <c:v>149.86328119999999</c:v>
                </c:pt>
                <c:pt idx="37443">
                  <c:v>149.86328119999999</c:v>
                </c:pt>
                <c:pt idx="37444">
                  <c:v>150.23828119999999</c:v>
                </c:pt>
                <c:pt idx="37445">
                  <c:v>150.23828119999999</c:v>
                </c:pt>
                <c:pt idx="37446">
                  <c:v>150.23828119999999</c:v>
                </c:pt>
                <c:pt idx="37447">
                  <c:v>150.23828119999999</c:v>
                </c:pt>
                <c:pt idx="37448">
                  <c:v>150.23828119999999</c:v>
                </c:pt>
                <c:pt idx="37449">
                  <c:v>150.23828119999999</c:v>
                </c:pt>
                <c:pt idx="37450">
                  <c:v>150.23828119999999</c:v>
                </c:pt>
                <c:pt idx="37451">
                  <c:v>150.30859380000001</c:v>
                </c:pt>
                <c:pt idx="37452">
                  <c:v>150.30859380000001</c:v>
                </c:pt>
                <c:pt idx="37453">
                  <c:v>150.30859380000001</c:v>
                </c:pt>
                <c:pt idx="37454">
                  <c:v>150.30859380000001</c:v>
                </c:pt>
                <c:pt idx="37455">
                  <c:v>150.30859380000001</c:v>
                </c:pt>
                <c:pt idx="37456">
                  <c:v>150.30859380000001</c:v>
                </c:pt>
                <c:pt idx="37457">
                  <c:v>150.30859380000001</c:v>
                </c:pt>
                <c:pt idx="37458">
                  <c:v>150.37109380000001</c:v>
                </c:pt>
                <c:pt idx="37459">
                  <c:v>150.37109380000001</c:v>
                </c:pt>
                <c:pt idx="37460">
                  <c:v>150.37109380000001</c:v>
                </c:pt>
                <c:pt idx="37461">
                  <c:v>150.41015619999999</c:v>
                </c:pt>
                <c:pt idx="37462">
                  <c:v>150.41015619999999</c:v>
                </c:pt>
                <c:pt idx="37463">
                  <c:v>150.41015619999999</c:v>
                </c:pt>
                <c:pt idx="37464">
                  <c:v>150.5859375</c:v>
                </c:pt>
                <c:pt idx="37465">
                  <c:v>150.5859375</c:v>
                </c:pt>
                <c:pt idx="37466">
                  <c:v>150.5859375</c:v>
                </c:pt>
                <c:pt idx="37467">
                  <c:v>150.5859375</c:v>
                </c:pt>
                <c:pt idx="37468">
                  <c:v>150.5859375</c:v>
                </c:pt>
                <c:pt idx="37469">
                  <c:v>150.5859375</c:v>
                </c:pt>
                <c:pt idx="37470">
                  <c:v>150.5859375</c:v>
                </c:pt>
                <c:pt idx="37471">
                  <c:v>150.5859375</c:v>
                </c:pt>
                <c:pt idx="37472">
                  <c:v>150.8046875</c:v>
                </c:pt>
                <c:pt idx="37473">
                  <c:v>150.8046875</c:v>
                </c:pt>
                <c:pt idx="37474">
                  <c:v>150.8046875</c:v>
                </c:pt>
                <c:pt idx="37475">
                  <c:v>150.8046875</c:v>
                </c:pt>
                <c:pt idx="37476">
                  <c:v>150.8046875</c:v>
                </c:pt>
                <c:pt idx="37477">
                  <c:v>150.8046875</c:v>
                </c:pt>
                <c:pt idx="37478">
                  <c:v>150.8046875</c:v>
                </c:pt>
                <c:pt idx="37479">
                  <c:v>150.8046875</c:v>
                </c:pt>
                <c:pt idx="37480">
                  <c:v>150.8046875</c:v>
                </c:pt>
                <c:pt idx="37481">
                  <c:v>150.8046875</c:v>
                </c:pt>
                <c:pt idx="37482">
                  <c:v>150.8046875</c:v>
                </c:pt>
                <c:pt idx="37483">
                  <c:v>150.8046875</c:v>
                </c:pt>
                <c:pt idx="37484">
                  <c:v>150.8046875</c:v>
                </c:pt>
                <c:pt idx="37485">
                  <c:v>150.85546880000001</c:v>
                </c:pt>
                <c:pt idx="37486">
                  <c:v>150.85546880000001</c:v>
                </c:pt>
                <c:pt idx="37487">
                  <c:v>150.85546880000001</c:v>
                </c:pt>
                <c:pt idx="37488">
                  <c:v>150.85546880000001</c:v>
                </c:pt>
                <c:pt idx="37489">
                  <c:v>150.86328119999999</c:v>
                </c:pt>
                <c:pt idx="37490">
                  <c:v>150.86328119999999</c:v>
                </c:pt>
                <c:pt idx="37491">
                  <c:v>150.86328119999999</c:v>
                </c:pt>
                <c:pt idx="37492">
                  <c:v>150.86328119999999</c:v>
                </c:pt>
                <c:pt idx="37493">
                  <c:v>150.86328119999999</c:v>
                </c:pt>
                <c:pt idx="37494">
                  <c:v>150.86328119999999</c:v>
                </c:pt>
                <c:pt idx="37495">
                  <c:v>150.86328119999999</c:v>
                </c:pt>
                <c:pt idx="37496">
                  <c:v>150.86328119999999</c:v>
                </c:pt>
                <c:pt idx="37497">
                  <c:v>150.86328119999999</c:v>
                </c:pt>
                <c:pt idx="37498">
                  <c:v>151.23828119999999</c:v>
                </c:pt>
                <c:pt idx="37499">
                  <c:v>151.23828119999999</c:v>
                </c:pt>
                <c:pt idx="37500">
                  <c:v>151.30859380000001</c:v>
                </c:pt>
                <c:pt idx="37501">
                  <c:v>151.30859380000001</c:v>
                </c:pt>
                <c:pt idx="37502">
                  <c:v>151.30859380000001</c:v>
                </c:pt>
                <c:pt idx="37503">
                  <c:v>151.30859380000001</c:v>
                </c:pt>
                <c:pt idx="37504">
                  <c:v>151.30859380000001</c:v>
                </c:pt>
                <c:pt idx="37505">
                  <c:v>151.30859380000001</c:v>
                </c:pt>
                <c:pt idx="37506">
                  <c:v>151.37109380000001</c:v>
                </c:pt>
                <c:pt idx="37507">
                  <c:v>151.37109380000001</c:v>
                </c:pt>
                <c:pt idx="37508">
                  <c:v>151.37109380000001</c:v>
                </c:pt>
                <c:pt idx="37509">
                  <c:v>151.37109380000001</c:v>
                </c:pt>
                <c:pt idx="37510">
                  <c:v>151.37109380000001</c:v>
                </c:pt>
                <c:pt idx="37511">
                  <c:v>151.37109380000001</c:v>
                </c:pt>
                <c:pt idx="37512">
                  <c:v>151.37109380000001</c:v>
                </c:pt>
                <c:pt idx="37513">
                  <c:v>151.37109380000001</c:v>
                </c:pt>
                <c:pt idx="37514">
                  <c:v>151.37109380000001</c:v>
                </c:pt>
                <c:pt idx="37515">
                  <c:v>151.37109380000001</c:v>
                </c:pt>
                <c:pt idx="37516">
                  <c:v>151.37109380000001</c:v>
                </c:pt>
                <c:pt idx="37517">
                  <c:v>151.37109380000001</c:v>
                </c:pt>
                <c:pt idx="37518">
                  <c:v>151.37109380000001</c:v>
                </c:pt>
                <c:pt idx="37519">
                  <c:v>151.41015619999999</c:v>
                </c:pt>
                <c:pt idx="37520">
                  <c:v>151.41015619999999</c:v>
                </c:pt>
                <c:pt idx="37521">
                  <c:v>151.41015619999999</c:v>
                </c:pt>
                <c:pt idx="37522">
                  <c:v>151.41015619999999</c:v>
                </c:pt>
                <c:pt idx="37523">
                  <c:v>151.41015619999999</c:v>
                </c:pt>
                <c:pt idx="37524">
                  <c:v>151.41015619999999</c:v>
                </c:pt>
                <c:pt idx="37525">
                  <c:v>151.5859375</c:v>
                </c:pt>
                <c:pt idx="37526">
                  <c:v>151.5859375</c:v>
                </c:pt>
                <c:pt idx="37527">
                  <c:v>151.5859375</c:v>
                </c:pt>
                <c:pt idx="37528">
                  <c:v>151.5859375</c:v>
                </c:pt>
                <c:pt idx="37529">
                  <c:v>151.5859375</c:v>
                </c:pt>
                <c:pt idx="37530">
                  <c:v>151.5859375</c:v>
                </c:pt>
                <c:pt idx="37531">
                  <c:v>151.5859375</c:v>
                </c:pt>
                <c:pt idx="37532">
                  <c:v>151.5859375</c:v>
                </c:pt>
                <c:pt idx="37533">
                  <c:v>151.5859375</c:v>
                </c:pt>
                <c:pt idx="37534">
                  <c:v>151.5859375</c:v>
                </c:pt>
                <c:pt idx="37535">
                  <c:v>151.5859375</c:v>
                </c:pt>
                <c:pt idx="37536">
                  <c:v>151.5859375</c:v>
                </c:pt>
                <c:pt idx="37537">
                  <c:v>151.5859375</c:v>
                </c:pt>
                <c:pt idx="37538">
                  <c:v>151.8046875</c:v>
                </c:pt>
                <c:pt idx="37539">
                  <c:v>151.8046875</c:v>
                </c:pt>
                <c:pt idx="37540">
                  <c:v>151.8046875</c:v>
                </c:pt>
                <c:pt idx="37541">
                  <c:v>151.8046875</c:v>
                </c:pt>
                <c:pt idx="37542">
                  <c:v>151.8046875</c:v>
                </c:pt>
                <c:pt idx="37543">
                  <c:v>151.8046875</c:v>
                </c:pt>
                <c:pt idx="37544">
                  <c:v>151.8046875</c:v>
                </c:pt>
                <c:pt idx="37545">
                  <c:v>151.8046875</c:v>
                </c:pt>
                <c:pt idx="37546">
                  <c:v>151.8046875</c:v>
                </c:pt>
                <c:pt idx="37547">
                  <c:v>151.8046875</c:v>
                </c:pt>
                <c:pt idx="37548">
                  <c:v>151.8046875</c:v>
                </c:pt>
                <c:pt idx="37549">
                  <c:v>151.85546880000001</c:v>
                </c:pt>
                <c:pt idx="37550">
                  <c:v>151.85546880000001</c:v>
                </c:pt>
                <c:pt idx="37551">
                  <c:v>151.85546880000001</c:v>
                </c:pt>
                <c:pt idx="37552">
                  <c:v>151.86328119999999</c:v>
                </c:pt>
                <c:pt idx="37553">
                  <c:v>151.86328119999999</c:v>
                </c:pt>
                <c:pt idx="37554">
                  <c:v>151.86328119999999</c:v>
                </c:pt>
                <c:pt idx="37555">
                  <c:v>151.86328119999999</c:v>
                </c:pt>
                <c:pt idx="37556">
                  <c:v>151.86328119999999</c:v>
                </c:pt>
                <c:pt idx="37557">
                  <c:v>152.23828119999999</c:v>
                </c:pt>
                <c:pt idx="37558">
                  <c:v>152.23828119999999</c:v>
                </c:pt>
                <c:pt idx="37559">
                  <c:v>152.23828119999999</c:v>
                </c:pt>
                <c:pt idx="37560">
                  <c:v>152.23828119999999</c:v>
                </c:pt>
                <c:pt idx="37561">
                  <c:v>152.23828119999999</c:v>
                </c:pt>
                <c:pt idx="37562">
                  <c:v>152.30859380000001</c:v>
                </c:pt>
                <c:pt idx="37563">
                  <c:v>152.30859380000001</c:v>
                </c:pt>
                <c:pt idx="37564">
                  <c:v>152.30859380000001</c:v>
                </c:pt>
                <c:pt idx="37565">
                  <c:v>152.30859380000001</c:v>
                </c:pt>
                <c:pt idx="37566">
                  <c:v>152.30859380000001</c:v>
                </c:pt>
                <c:pt idx="37567">
                  <c:v>152.30859380000001</c:v>
                </c:pt>
                <c:pt idx="37568">
                  <c:v>152.30859380000001</c:v>
                </c:pt>
                <c:pt idx="37569">
                  <c:v>152.30859380000001</c:v>
                </c:pt>
                <c:pt idx="37570">
                  <c:v>152.37109380000001</c:v>
                </c:pt>
                <c:pt idx="37571">
                  <c:v>152.37109380000001</c:v>
                </c:pt>
                <c:pt idx="37572">
                  <c:v>152.37109380000001</c:v>
                </c:pt>
                <c:pt idx="37573">
                  <c:v>152.37109380000001</c:v>
                </c:pt>
                <c:pt idx="37574">
                  <c:v>152.37109380000001</c:v>
                </c:pt>
                <c:pt idx="37575">
                  <c:v>152.37109380000001</c:v>
                </c:pt>
                <c:pt idx="37576">
                  <c:v>152.37109380000001</c:v>
                </c:pt>
                <c:pt idx="37577">
                  <c:v>152.41015619999999</c:v>
                </c:pt>
                <c:pt idx="37578">
                  <c:v>152.41015619999999</c:v>
                </c:pt>
                <c:pt idx="37579">
                  <c:v>152.41015619999999</c:v>
                </c:pt>
                <c:pt idx="37580">
                  <c:v>152.41015619999999</c:v>
                </c:pt>
                <c:pt idx="37581">
                  <c:v>152.5859375</c:v>
                </c:pt>
                <c:pt idx="37582">
                  <c:v>152.5859375</c:v>
                </c:pt>
                <c:pt idx="37583">
                  <c:v>152.5859375</c:v>
                </c:pt>
                <c:pt idx="37584">
                  <c:v>152.8046875</c:v>
                </c:pt>
                <c:pt idx="37585">
                  <c:v>152.8046875</c:v>
                </c:pt>
                <c:pt idx="37586">
                  <c:v>152.8046875</c:v>
                </c:pt>
                <c:pt idx="37587">
                  <c:v>152.8046875</c:v>
                </c:pt>
                <c:pt idx="37588">
                  <c:v>152.8046875</c:v>
                </c:pt>
                <c:pt idx="37589">
                  <c:v>152.8046875</c:v>
                </c:pt>
                <c:pt idx="37590">
                  <c:v>152.8046875</c:v>
                </c:pt>
                <c:pt idx="37591">
                  <c:v>152.8046875</c:v>
                </c:pt>
                <c:pt idx="37592">
                  <c:v>152.8046875</c:v>
                </c:pt>
                <c:pt idx="37593">
                  <c:v>152.85546880000001</c:v>
                </c:pt>
                <c:pt idx="37594">
                  <c:v>152.85546880000001</c:v>
                </c:pt>
                <c:pt idx="37595">
                  <c:v>152.85546880000001</c:v>
                </c:pt>
                <c:pt idx="37596">
                  <c:v>152.85546880000001</c:v>
                </c:pt>
                <c:pt idx="37597">
                  <c:v>152.85546880000001</c:v>
                </c:pt>
                <c:pt idx="37598">
                  <c:v>152.85546880000001</c:v>
                </c:pt>
                <c:pt idx="37599">
                  <c:v>152.85546880000001</c:v>
                </c:pt>
                <c:pt idx="37600">
                  <c:v>152.85546880000001</c:v>
                </c:pt>
                <c:pt idx="37601">
                  <c:v>152.85546880000001</c:v>
                </c:pt>
                <c:pt idx="37602">
                  <c:v>152.85546880000001</c:v>
                </c:pt>
                <c:pt idx="37603">
                  <c:v>152.86328119999999</c:v>
                </c:pt>
                <c:pt idx="37604">
                  <c:v>152.86328119999999</c:v>
                </c:pt>
                <c:pt idx="37605">
                  <c:v>152.86328119999999</c:v>
                </c:pt>
                <c:pt idx="37606">
                  <c:v>152.86328119999999</c:v>
                </c:pt>
                <c:pt idx="37607">
                  <c:v>152.86328119999999</c:v>
                </c:pt>
                <c:pt idx="37608">
                  <c:v>152.86328119999999</c:v>
                </c:pt>
                <c:pt idx="37609">
                  <c:v>152.86328119999999</c:v>
                </c:pt>
                <c:pt idx="37610">
                  <c:v>152.86328119999999</c:v>
                </c:pt>
                <c:pt idx="37611">
                  <c:v>153.23828119999999</c:v>
                </c:pt>
                <c:pt idx="37612">
                  <c:v>153.23828119999999</c:v>
                </c:pt>
                <c:pt idx="37613">
                  <c:v>153.23828119999999</c:v>
                </c:pt>
                <c:pt idx="37614">
                  <c:v>153.23828119999999</c:v>
                </c:pt>
                <c:pt idx="37615">
                  <c:v>153.23828119999999</c:v>
                </c:pt>
                <c:pt idx="37616">
                  <c:v>153.23828119999999</c:v>
                </c:pt>
                <c:pt idx="37617">
                  <c:v>153.23828119999999</c:v>
                </c:pt>
                <c:pt idx="37618">
                  <c:v>153.30859380000001</c:v>
                </c:pt>
                <c:pt idx="37619">
                  <c:v>153.30859380000001</c:v>
                </c:pt>
                <c:pt idx="37620">
                  <c:v>153.30859380000001</c:v>
                </c:pt>
                <c:pt idx="37621">
                  <c:v>153.30859380000001</c:v>
                </c:pt>
                <c:pt idx="37622">
                  <c:v>153.30859380000001</c:v>
                </c:pt>
                <c:pt idx="37623">
                  <c:v>153.30859380000001</c:v>
                </c:pt>
                <c:pt idx="37624">
                  <c:v>153.30859380000001</c:v>
                </c:pt>
                <c:pt idx="37625">
                  <c:v>153.30859380000001</c:v>
                </c:pt>
                <c:pt idx="37626">
                  <c:v>153.30859380000001</c:v>
                </c:pt>
                <c:pt idx="37627">
                  <c:v>153.30859380000001</c:v>
                </c:pt>
                <c:pt idx="37628">
                  <c:v>153.37109380000001</c:v>
                </c:pt>
                <c:pt idx="37629">
                  <c:v>153.37109380000001</c:v>
                </c:pt>
                <c:pt idx="37630">
                  <c:v>153.37109380000001</c:v>
                </c:pt>
                <c:pt idx="37631">
                  <c:v>153.37109380000001</c:v>
                </c:pt>
                <c:pt idx="37632">
                  <c:v>153.37109380000001</c:v>
                </c:pt>
                <c:pt idx="37633">
                  <c:v>153.37109380000001</c:v>
                </c:pt>
                <c:pt idx="37634">
                  <c:v>153.37109380000001</c:v>
                </c:pt>
                <c:pt idx="37635">
                  <c:v>153.41015619999999</c:v>
                </c:pt>
                <c:pt idx="37636">
                  <c:v>153.41015619999999</c:v>
                </c:pt>
                <c:pt idx="37637">
                  <c:v>153.41015619999999</c:v>
                </c:pt>
                <c:pt idx="37638">
                  <c:v>153.41015619999999</c:v>
                </c:pt>
                <c:pt idx="37639">
                  <c:v>153.41015619999999</c:v>
                </c:pt>
                <c:pt idx="37640">
                  <c:v>153.41015619999999</c:v>
                </c:pt>
                <c:pt idx="37641">
                  <c:v>153.41015619999999</c:v>
                </c:pt>
                <c:pt idx="37642">
                  <c:v>153.41015619999999</c:v>
                </c:pt>
                <c:pt idx="37643">
                  <c:v>153.41015619999999</c:v>
                </c:pt>
                <c:pt idx="37644">
                  <c:v>153.41015619999999</c:v>
                </c:pt>
                <c:pt idx="37645">
                  <c:v>153.41015619999999</c:v>
                </c:pt>
                <c:pt idx="37646">
                  <c:v>153.41015619999999</c:v>
                </c:pt>
                <c:pt idx="37647">
                  <c:v>153.5859375</c:v>
                </c:pt>
                <c:pt idx="37648">
                  <c:v>153.5859375</c:v>
                </c:pt>
                <c:pt idx="37649">
                  <c:v>153.5859375</c:v>
                </c:pt>
                <c:pt idx="37650">
                  <c:v>153.8046875</c:v>
                </c:pt>
                <c:pt idx="37651">
                  <c:v>153.8046875</c:v>
                </c:pt>
                <c:pt idx="37652">
                  <c:v>153.8046875</c:v>
                </c:pt>
                <c:pt idx="37653">
                  <c:v>153.85546880000001</c:v>
                </c:pt>
                <c:pt idx="37654">
                  <c:v>153.85546880000001</c:v>
                </c:pt>
                <c:pt idx="37655">
                  <c:v>153.85546880000001</c:v>
                </c:pt>
                <c:pt idx="37656">
                  <c:v>153.85546880000001</c:v>
                </c:pt>
                <c:pt idx="37657">
                  <c:v>153.85546880000001</c:v>
                </c:pt>
                <c:pt idx="37658">
                  <c:v>153.86328119999999</c:v>
                </c:pt>
                <c:pt idx="37659">
                  <c:v>153.86328119999999</c:v>
                </c:pt>
                <c:pt idx="37660">
                  <c:v>153.86328119999999</c:v>
                </c:pt>
                <c:pt idx="37661">
                  <c:v>153.86328119999999</c:v>
                </c:pt>
                <c:pt idx="37662">
                  <c:v>153.86328119999999</c:v>
                </c:pt>
                <c:pt idx="37663">
                  <c:v>153.86328119999999</c:v>
                </c:pt>
                <c:pt idx="37664">
                  <c:v>153.86328119999999</c:v>
                </c:pt>
                <c:pt idx="37665">
                  <c:v>154.23828119999999</c:v>
                </c:pt>
                <c:pt idx="37666">
                  <c:v>154.23828119999999</c:v>
                </c:pt>
                <c:pt idx="37667">
                  <c:v>154.23828119999999</c:v>
                </c:pt>
                <c:pt idx="37668">
                  <c:v>154.23828119999999</c:v>
                </c:pt>
                <c:pt idx="37669">
                  <c:v>154.23828119999999</c:v>
                </c:pt>
                <c:pt idx="37670">
                  <c:v>154.23828119999999</c:v>
                </c:pt>
                <c:pt idx="37671">
                  <c:v>154.23828119999999</c:v>
                </c:pt>
                <c:pt idx="37672">
                  <c:v>154.23828119999999</c:v>
                </c:pt>
                <c:pt idx="37673">
                  <c:v>154.30859380000001</c:v>
                </c:pt>
                <c:pt idx="37674">
                  <c:v>154.30859380000001</c:v>
                </c:pt>
                <c:pt idx="37675">
                  <c:v>154.30859380000001</c:v>
                </c:pt>
                <c:pt idx="37676">
                  <c:v>154.30859380000001</c:v>
                </c:pt>
                <c:pt idx="37677">
                  <c:v>154.37109380000001</c:v>
                </c:pt>
                <c:pt idx="37678">
                  <c:v>154.37109380000001</c:v>
                </c:pt>
                <c:pt idx="37679">
                  <c:v>154.37109380000001</c:v>
                </c:pt>
                <c:pt idx="37680">
                  <c:v>154.37109380000001</c:v>
                </c:pt>
                <c:pt idx="37681">
                  <c:v>154.37109380000001</c:v>
                </c:pt>
                <c:pt idx="37682">
                  <c:v>154.41015619999999</c:v>
                </c:pt>
                <c:pt idx="37683">
                  <c:v>154.41015619999999</c:v>
                </c:pt>
                <c:pt idx="37684">
                  <c:v>154.41015619999999</c:v>
                </c:pt>
                <c:pt idx="37685">
                  <c:v>154.41015619999999</c:v>
                </c:pt>
                <c:pt idx="37686">
                  <c:v>154.41015619999999</c:v>
                </c:pt>
                <c:pt idx="37687">
                  <c:v>154.41015619999999</c:v>
                </c:pt>
                <c:pt idx="37688">
                  <c:v>154.41015619999999</c:v>
                </c:pt>
                <c:pt idx="37689">
                  <c:v>154.5859375</c:v>
                </c:pt>
                <c:pt idx="37690">
                  <c:v>154.5859375</c:v>
                </c:pt>
                <c:pt idx="37691">
                  <c:v>154.5859375</c:v>
                </c:pt>
                <c:pt idx="37692">
                  <c:v>154.5859375</c:v>
                </c:pt>
                <c:pt idx="37693">
                  <c:v>154.8046875</c:v>
                </c:pt>
                <c:pt idx="37694">
                  <c:v>154.8046875</c:v>
                </c:pt>
                <c:pt idx="37695">
                  <c:v>154.8046875</c:v>
                </c:pt>
                <c:pt idx="37696">
                  <c:v>154.8046875</c:v>
                </c:pt>
                <c:pt idx="37697">
                  <c:v>154.8046875</c:v>
                </c:pt>
                <c:pt idx="37698">
                  <c:v>154.8046875</c:v>
                </c:pt>
                <c:pt idx="37699">
                  <c:v>154.8046875</c:v>
                </c:pt>
                <c:pt idx="37700">
                  <c:v>154.8046875</c:v>
                </c:pt>
                <c:pt idx="37701">
                  <c:v>154.8046875</c:v>
                </c:pt>
                <c:pt idx="37702">
                  <c:v>154.8046875</c:v>
                </c:pt>
                <c:pt idx="37703">
                  <c:v>154.85546880000001</c:v>
                </c:pt>
                <c:pt idx="37704">
                  <c:v>154.85546880000001</c:v>
                </c:pt>
                <c:pt idx="37705">
                  <c:v>154.85546880000001</c:v>
                </c:pt>
                <c:pt idx="37706">
                  <c:v>154.85546880000001</c:v>
                </c:pt>
                <c:pt idx="37707">
                  <c:v>154.85546880000001</c:v>
                </c:pt>
                <c:pt idx="37708">
                  <c:v>154.86328119999999</c:v>
                </c:pt>
                <c:pt idx="37709">
                  <c:v>154.86328119999999</c:v>
                </c:pt>
                <c:pt idx="37710">
                  <c:v>154.86328119999999</c:v>
                </c:pt>
                <c:pt idx="37711">
                  <c:v>154.86328119999999</c:v>
                </c:pt>
                <c:pt idx="37712">
                  <c:v>154.86328119999999</c:v>
                </c:pt>
                <c:pt idx="37713">
                  <c:v>154.86328119999999</c:v>
                </c:pt>
                <c:pt idx="37714">
                  <c:v>154.86328119999999</c:v>
                </c:pt>
                <c:pt idx="37715">
                  <c:v>154.86328119999999</c:v>
                </c:pt>
                <c:pt idx="37716">
                  <c:v>154.86328119999999</c:v>
                </c:pt>
                <c:pt idx="37717">
                  <c:v>154.86328119999999</c:v>
                </c:pt>
                <c:pt idx="37718">
                  <c:v>154.86328119999999</c:v>
                </c:pt>
                <c:pt idx="37719">
                  <c:v>155.23828119999999</c:v>
                </c:pt>
                <c:pt idx="37720">
                  <c:v>155.23828119999999</c:v>
                </c:pt>
                <c:pt idx="37721">
                  <c:v>155.23828119999999</c:v>
                </c:pt>
                <c:pt idx="37722">
                  <c:v>155.23828119999999</c:v>
                </c:pt>
                <c:pt idx="37723">
                  <c:v>155.23828119999999</c:v>
                </c:pt>
                <c:pt idx="37724">
                  <c:v>155.23828119999999</c:v>
                </c:pt>
                <c:pt idx="37725">
                  <c:v>155.23828119999999</c:v>
                </c:pt>
                <c:pt idx="37726">
                  <c:v>155.30859380000001</c:v>
                </c:pt>
                <c:pt idx="37727">
                  <c:v>155.30859380000001</c:v>
                </c:pt>
                <c:pt idx="37728">
                  <c:v>155.30859380000001</c:v>
                </c:pt>
                <c:pt idx="37729">
                  <c:v>155.30859380000001</c:v>
                </c:pt>
                <c:pt idx="37730">
                  <c:v>155.30859380000001</c:v>
                </c:pt>
                <c:pt idx="37731">
                  <c:v>155.30859380000001</c:v>
                </c:pt>
                <c:pt idx="37732">
                  <c:v>155.30859380000001</c:v>
                </c:pt>
                <c:pt idx="37733">
                  <c:v>155.30859380000001</c:v>
                </c:pt>
                <c:pt idx="37734">
                  <c:v>155.30859380000001</c:v>
                </c:pt>
                <c:pt idx="37735">
                  <c:v>155.30859380000001</c:v>
                </c:pt>
                <c:pt idx="37736">
                  <c:v>155.30859380000001</c:v>
                </c:pt>
                <c:pt idx="37737">
                  <c:v>155.37109380000001</c:v>
                </c:pt>
                <c:pt idx="37738">
                  <c:v>155.37109380000001</c:v>
                </c:pt>
                <c:pt idx="37739">
                  <c:v>155.37109380000001</c:v>
                </c:pt>
                <c:pt idx="37740">
                  <c:v>155.37109380000001</c:v>
                </c:pt>
                <c:pt idx="37741">
                  <c:v>155.37109380000001</c:v>
                </c:pt>
                <c:pt idx="37742">
                  <c:v>155.37109380000001</c:v>
                </c:pt>
                <c:pt idx="37743">
                  <c:v>155.37109380000001</c:v>
                </c:pt>
                <c:pt idx="37744">
                  <c:v>155.41015619999999</c:v>
                </c:pt>
                <c:pt idx="37745">
                  <c:v>155.41015619999999</c:v>
                </c:pt>
                <c:pt idx="37746">
                  <c:v>155.41015619999999</c:v>
                </c:pt>
                <c:pt idx="37747">
                  <c:v>155.41015619999999</c:v>
                </c:pt>
                <c:pt idx="37748">
                  <c:v>155.41015619999999</c:v>
                </c:pt>
                <c:pt idx="37749">
                  <c:v>155.41015619999999</c:v>
                </c:pt>
                <c:pt idx="37750">
                  <c:v>155.41015619999999</c:v>
                </c:pt>
                <c:pt idx="37751">
                  <c:v>155.41015619999999</c:v>
                </c:pt>
                <c:pt idx="37752">
                  <c:v>155.41015619999999</c:v>
                </c:pt>
                <c:pt idx="37753">
                  <c:v>155.5859375</c:v>
                </c:pt>
                <c:pt idx="37754">
                  <c:v>155.5859375</c:v>
                </c:pt>
                <c:pt idx="37755">
                  <c:v>155.5859375</c:v>
                </c:pt>
                <c:pt idx="37756">
                  <c:v>155.5859375</c:v>
                </c:pt>
                <c:pt idx="37757">
                  <c:v>155.5859375</c:v>
                </c:pt>
                <c:pt idx="37758">
                  <c:v>155.5859375</c:v>
                </c:pt>
                <c:pt idx="37759">
                  <c:v>155.8046875</c:v>
                </c:pt>
                <c:pt idx="37760">
                  <c:v>155.8046875</c:v>
                </c:pt>
                <c:pt idx="37761">
                  <c:v>155.8046875</c:v>
                </c:pt>
                <c:pt idx="37762">
                  <c:v>155.8046875</c:v>
                </c:pt>
                <c:pt idx="37763">
                  <c:v>155.8046875</c:v>
                </c:pt>
                <c:pt idx="37764">
                  <c:v>155.85546880000001</c:v>
                </c:pt>
                <c:pt idx="37765">
                  <c:v>155.85546880000001</c:v>
                </c:pt>
                <c:pt idx="37766">
                  <c:v>155.85546880000001</c:v>
                </c:pt>
                <c:pt idx="37767">
                  <c:v>155.85546880000001</c:v>
                </c:pt>
                <c:pt idx="37768">
                  <c:v>155.85546880000001</c:v>
                </c:pt>
                <c:pt idx="37769">
                  <c:v>155.86328119999999</c:v>
                </c:pt>
                <c:pt idx="37770">
                  <c:v>155.86328119999999</c:v>
                </c:pt>
                <c:pt idx="37771">
                  <c:v>155.86328119999999</c:v>
                </c:pt>
                <c:pt idx="37772">
                  <c:v>155.86328119999999</c:v>
                </c:pt>
                <c:pt idx="37773">
                  <c:v>155.86328119999999</c:v>
                </c:pt>
                <c:pt idx="37774">
                  <c:v>155.86328119999999</c:v>
                </c:pt>
                <c:pt idx="37775">
                  <c:v>155.86328119999999</c:v>
                </c:pt>
                <c:pt idx="37776">
                  <c:v>156.23828119999999</c:v>
                </c:pt>
                <c:pt idx="37777">
                  <c:v>156.23828119999999</c:v>
                </c:pt>
                <c:pt idx="37778">
                  <c:v>156.23828119999999</c:v>
                </c:pt>
                <c:pt idx="37779">
                  <c:v>156.23828119999999</c:v>
                </c:pt>
                <c:pt idx="37780">
                  <c:v>156.23828119999999</c:v>
                </c:pt>
                <c:pt idx="37781">
                  <c:v>156.30859380000001</c:v>
                </c:pt>
                <c:pt idx="37782">
                  <c:v>156.30859380000001</c:v>
                </c:pt>
                <c:pt idx="37783">
                  <c:v>156.30859380000001</c:v>
                </c:pt>
                <c:pt idx="37784">
                  <c:v>156.30859380000001</c:v>
                </c:pt>
                <c:pt idx="37785">
                  <c:v>156.37109380000001</c:v>
                </c:pt>
                <c:pt idx="37786">
                  <c:v>156.37109380000001</c:v>
                </c:pt>
                <c:pt idx="37787">
                  <c:v>156.37109380000001</c:v>
                </c:pt>
                <c:pt idx="37788">
                  <c:v>156.37109380000001</c:v>
                </c:pt>
                <c:pt idx="37789">
                  <c:v>156.37109380000001</c:v>
                </c:pt>
                <c:pt idx="37790">
                  <c:v>156.37109380000001</c:v>
                </c:pt>
                <c:pt idx="37791">
                  <c:v>156.41015619999999</c:v>
                </c:pt>
                <c:pt idx="37792">
                  <c:v>156.41015619999999</c:v>
                </c:pt>
                <c:pt idx="37793">
                  <c:v>156.41015619999999</c:v>
                </c:pt>
                <c:pt idx="37794">
                  <c:v>156.41015619999999</c:v>
                </c:pt>
                <c:pt idx="37795">
                  <c:v>156.41015619999999</c:v>
                </c:pt>
                <c:pt idx="37796">
                  <c:v>156.41015619999999</c:v>
                </c:pt>
                <c:pt idx="37797">
                  <c:v>156.41015619999999</c:v>
                </c:pt>
                <c:pt idx="37798">
                  <c:v>156.41015619999999</c:v>
                </c:pt>
                <c:pt idx="37799">
                  <c:v>156.41015619999999</c:v>
                </c:pt>
                <c:pt idx="37800">
                  <c:v>156.41015619999999</c:v>
                </c:pt>
                <c:pt idx="37801">
                  <c:v>156.41015619999999</c:v>
                </c:pt>
                <c:pt idx="37802">
                  <c:v>156.5859375</c:v>
                </c:pt>
                <c:pt idx="37803">
                  <c:v>156.5859375</c:v>
                </c:pt>
                <c:pt idx="37804">
                  <c:v>156.5859375</c:v>
                </c:pt>
                <c:pt idx="37805">
                  <c:v>156.5859375</c:v>
                </c:pt>
                <c:pt idx="37806">
                  <c:v>156.5859375</c:v>
                </c:pt>
                <c:pt idx="37807">
                  <c:v>156.5859375</c:v>
                </c:pt>
                <c:pt idx="37808">
                  <c:v>156.5859375</c:v>
                </c:pt>
                <c:pt idx="37809">
                  <c:v>156.5859375</c:v>
                </c:pt>
                <c:pt idx="37810">
                  <c:v>156.5859375</c:v>
                </c:pt>
                <c:pt idx="37811">
                  <c:v>156.8046875</c:v>
                </c:pt>
                <c:pt idx="37812">
                  <c:v>156.8046875</c:v>
                </c:pt>
                <c:pt idx="37813">
                  <c:v>156.8046875</c:v>
                </c:pt>
                <c:pt idx="37814">
                  <c:v>156.8046875</c:v>
                </c:pt>
                <c:pt idx="37815">
                  <c:v>156.8046875</c:v>
                </c:pt>
                <c:pt idx="37816">
                  <c:v>156.8046875</c:v>
                </c:pt>
                <c:pt idx="37817">
                  <c:v>156.85546880000001</c:v>
                </c:pt>
                <c:pt idx="37818">
                  <c:v>156.85546880000001</c:v>
                </c:pt>
                <c:pt idx="37819">
                  <c:v>156.85546880000001</c:v>
                </c:pt>
                <c:pt idx="37820">
                  <c:v>156.85546880000001</c:v>
                </c:pt>
                <c:pt idx="37821">
                  <c:v>156.85546880000001</c:v>
                </c:pt>
                <c:pt idx="37822">
                  <c:v>156.85546880000001</c:v>
                </c:pt>
                <c:pt idx="37823">
                  <c:v>156.85546880000001</c:v>
                </c:pt>
                <c:pt idx="37824">
                  <c:v>156.85546880000001</c:v>
                </c:pt>
                <c:pt idx="37825">
                  <c:v>156.86328119999999</c:v>
                </c:pt>
                <c:pt idx="37826">
                  <c:v>156.86328119999999</c:v>
                </c:pt>
                <c:pt idx="37827">
                  <c:v>156.86328119999999</c:v>
                </c:pt>
                <c:pt idx="37828">
                  <c:v>156.86328119999999</c:v>
                </c:pt>
                <c:pt idx="37829">
                  <c:v>156.86328119999999</c:v>
                </c:pt>
                <c:pt idx="37830">
                  <c:v>157.23828119999999</c:v>
                </c:pt>
                <c:pt idx="37831">
                  <c:v>157.23828119999999</c:v>
                </c:pt>
                <c:pt idx="37832">
                  <c:v>157.23828119999999</c:v>
                </c:pt>
                <c:pt idx="37833">
                  <c:v>157.30859380000001</c:v>
                </c:pt>
                <c:pt idx="37834">
                  <c:v>157.30859380000001</c:v>
                </c:pt>
                <c:pt idx="37835">
                  <c:v>157.30859380000001</c:v>
                </c:pt>
                <c:pt idx="37836">
                  <c:v>157.37109380000001</c:v>
                </c:pt>
                <c:pt idx="37837">
                  <c:v>157.37109380000001</c:v>
                </c:pt>
                <c:pt idx="37838">
                  <c:v>157.37109380000001</c:v>
                </c:pt>
                <c:pt idx="37839">
                  <c:v>157.41015619999999</c:v>
                </c:pt>
                <c:pt idx="37840">
                  <c:v>157.41015619999999</c:v>
                </c:pt>
                <c:pt idx="37841">
                  <c:v>157.5859375</c:v>
                </c:pt>
                <c:pt idx="37842">
                  <c:v>157.5859375</c:v>
                </c:pt>
                <c:pt idx="37843">
                  <c:v>157.5859375</c:v>
                </c:pt>
                <c:pt idx="37844">
                  <c:v>157.5859375</c:v>
                </c:pt>
                <c:pt idx="37845">
                  <c:v>157.5859375</c:v>
                </c:pt>
                <c:pt idx="37846">
                  <c:v>157.5859375</c:v>
                </c:pt>
                <c:pt idx="37847">
                  <c:v>157.5859375</c:v>
                </c:pt>
                <c:pt idx="37848">
                  <c:v>157.5859375</c:v>
                </c:pt>
                <c:pt idx="37849">
                  <c:v>157.5859375</c:v>
                </c:pt>
                <c:pt idx="37850">
                  <c:v>157.5859375</c:v>
                </c:pt>
                <c:pt idx="37851">
                  <c:v>157.8046875</c:v>
                </c:pt>
                <c:pt idx="37852">
                  <c:v>157.8046875</c:v>
                </c:pt>
                <c:pt idx="37853">
                  <c:v>157.8046875</c:v>
                </c:pt>
                <c:pt idx="37854">
                  <c:v>157.8046875</c:v>
                </c:pt>
                <c:pt idx="37855">
                  <c:v>157.85546880000001</c:v>
                </c:pt>
                <c:pt idx="37856">
                  <c:v>157.85546880000001</c:v>
                </c:pt>
                <c:pt idx="37857">
                  <c:v>157.85546880000001</c:v>
                </c:pt>
                <c:pt idx="37858">
                  <c:v>157.85546880000001</c:v>
                </c:pt>
                <c:pt idx="37859">
                  <c:v>157.85546880000001</c:v>
                </c:pt>
                <c:pt idx="37860">
                  <c:v>157.85546880000001</c:v>
                </c:pt>
                <c:pt idx="37861">
                  <c:v>157.85546880000001</c:v>
                </c:pt>
                <c:pt idx="37862">
                  <c:v>157.86328119999999</c:v>
                </c:pt>
                <c:pt idx="37863">
                  <c:v>157.86328119999999</c:v>
                </c:pt>
                <c:pt idx="37864">
                  <c:v>157.86328119999999</c:v>
                </c:pt>
                <c:pt idx="37865">
                  <c:v>157.86328119999999</c:v>
                </c:pt>
                <c:pt idx="37866">
                  <c:v>157.86328119999999</c:v>
                </c:pt>
                <c:pt idx="37867">
                  <c:v>157.86328119999999</c:v>
                </c:pt>
                <c:pt idx="37868">
                  <c:v>157.86328119999999</c:v>
                </c:pt>
                <c:pt idx="37869">
                  <c:v>157.86328119999999</c:v>
                </c:pt>
                <c:pt idx="37870">
                  <c:v>158.23828119999999</c:v>
                </c:pt>
                <c:pt idx="37871">
                  <c:v>158.23828119999999</c:v>
                </c:pt>
                <c:pt idx="37872">
                  <c:v>158.23828119999999</c:v>
                </c:pt>
                <c:pt idx="37873">
                  <c:v>158.23828119999999</c:v>
                </c:pt>
                <c:pt idx="37874">
                  <c:v>158.23828119999999</c:v>
                </c:pt>
                <c:pt idx="37875">
                  <c:v>158.23828119999999</c:v>
                </c:pt>
                <c:pt idx="37876">
                  <c:v>158.23828119999999</c:v>
                </c:pt>
                <c:pt idx="37877">
                  <c:v>158.30859380000001</c:v>
                </c:pt>
                <c:pt idx="37878">
                  <c:v>158.30859380000001</c:v>
                </c:pt>
                <c:pt idx="37879">
                  <c:v>158.30859380000001</c:v>
                </c:pt>
                <c:pt idx="37880">
                  <c:v>158.30859380000001</c:v>
                </c:pt>
                <c:pt idx="37881">
                  <c:v>158.30859380000001</c:v>
                </c:pt>
                <c:pt idx="37882">
                  <c:v>158.30859380000001</c:v>
                </c:pt>
                <c:pt idx="37883">
                  <c:v>158.30859380000001</c:v>
                </c:pt>
                <c:pt idx="37884">
                  <c:v>158.37109380000001</c:v>
                </c:pt>
                <c:pt idx="37885">
                  <c:v>158.41015619999999</c:v>
                </c:pt>
                <c:pt idx="37886">
                  <c:v>158.41015619999999</c:v>
                </c:pt>
                <c:pt idx="37887">
                  <c:v>158.41015619999999</c:v>
                </c:pt>
                <c:pt idx="37888">
                  <c:v>158.41015619999999</c:v>
                </c:pt>
                <c:pt idx="37889">
                  <c:v>158.41015619999999</c:v>
                </c:pt>
                <c:pt idx="37890">
                  <c:v>158.41015619999999</c:v>
                </c:pt>
                <c:pt idx="37891">
                  <c:v>158.41015619999999</c:v>
                </c:pt>
                <c:pt idx="37892">
                  <c:v>158.41015619999999</c:v>
                </c:pt>
                <c:pt idx="37893">
                  <c:v>158.41015619999999</c:v>
                </c:pt>
                <c:pt idx="37894">
                  <c:v>158.41015619999999</c:v>
                </c:pt>
                <c:pt idx="37895">
                  <c:v>158.41015619999999</c:v>
                </c:pt>
                <c:pt idx="37896">
                  <c:v>158.41015619999999</c:v>
                </c:pt>
                <c:pt idx="37897">
                  <c:v>158.41015619999999</c:v>
                </c:pt>
                <c:pt idx="37898">
                  <c:v>158.5859375</c:v>
                </c:pt>
                <c:pt idx="37899">
                  <c:v>158.5859375</c:v>
                </c:pt>
                <c:pt idx="37900">
                  <c:v>158.5859375</c:v>
                </c:pt>
                <c:pt idx="37901">
                  <c:v>158.5859375</c:v>
                </c:pt>
                <c:pt idx="37902">
                  <c:v>158.5859375</c:v>
                </c:pt>
                <c:pt idx="37903">
                  <c:v>158.5859375</c:v>
                </c:pt>
                <c:pt idx="37904">
                  <c:v>158.5859375</c:v>
                </c:pt>
                <c:pt idx="37905">
                  <c:v>158.5859375</c:v>
                </c:pt>
                <c:pt idx="37906">
                  <c:v>158.5859375</c:v>
                </c:pt>
                <c:pt idx="37907">
                  <c:v>158.5859375</c:v>
                </c:pt>
                <c:pt idx="37908">
                  <c:v>158.8046875</c:v>
                </c:pt>
                <c:pt idx="37909">
                  <c:v>158.8046875</c:v>
                </c:pt>
                <c:pt idx="37910">
                  <c:v>158.8046875</c:v>
                </c:pt>
                <c:pt idx="37911">
                  <c:v>158.8046875</c:v>
                </c:pt>
                <c:pt idx="37912">
                  <c:v>158.8046875</c:v>
                </c:pt>
                <c:pt idx="37913">
                  <c:v>158.8046875</c:v>
                </c:pt>
                <c:pt idx="37914">
                  <c:v>158.8046875</c:v>
                </c:pt>
                <c:pt idx="37915">
                  <c:v>158.85546880000001</c:v>
                </c:pt>
                <c:pt idx="37916">
                  <c:v>158.85546880000001</c:v>
                </c:pt>
                <c:pt idx="37917">
                  <c:v>158.85546880000001</c:v>
                </c:pt>
                <c:pt idx="37918">
                  <c:v>158.85546880000001</c:v>
                </c:pt>
                <c:pt idx="37919">
                  <c:v>158.85546880000001</c:v>
                </c:pt>
                <c:pt idx="37920">
                  <c:v>158.86328119999999</c:v>
                </c:pt>
                <c:pt idx="37921">
                  <c:v>158.86328119999999</c:v>
                </c:pt>
                <c:pt idx="37922">
                  <c:v>158.86328119999999</c:v>
                </c:pt>
                <c:pt idx="37923">
                  <c:v>158.86328119999999</c:v>
                </c:pt>
                <c:pt idx="37924">
                  <c:v>158.86328119999999</c:v>
                </c:pt>
                <c:pt idx="37925">
                  <c:v>158.86328119999999</c:v>
                </c:pt>
                <c:pt idx="37926">
                  <c:v>158.86328119999999</c:v>
                </c:pt>
                <c:pt idx="37927">
                  <c:v>159.23828119999999</c:v>
                </c:pt>
                <c:pt idx="37928">
                  <c:v>159.23828119999999</c:v>
                </c:pt>
                <c:pt idx="37929">
                  <c:v>159.23828119999999</c:v>
                </c:pt>
                <c:pt idx="37930">
                  <c:v>159.23828119999999</c:v>
                </c:pt>
                <c:pt idx="37931">
                  <c:v>159.23828119999999</c:v>
                </c:pt>
                <c:pt idx="37932">
                  <c:v>159.23828119999999</c:v>
                </c:pt>
                <c:pt idx="37933">
                  <c:v>159.23828119999999</c:v>
                </c:pt>
                <c:pt idx="37934">
                  <c:v>159.23828119999999</c:v>
                </c:pt>
                <c:pt idx="37935">
                  <c:v>159.23828119999999</c:v>
                </c:pt>
                <c:pt idx="37936">
                  <c:v>159.23828119999999</c:v>
                </c:pt>
                <c:pt idx="37937">
                  <c:v>159.23828119999999</c:v>
                </c:pt>
                <c:pt idx="37938">
                  <c:v>159.23828119999999</c:v>
                </c:pt>
                <c:pt idx="37939">
                  <c:v>159.23828119999999</c:v>
                </c:pt>
                <c:pt idx="37940">
                  <c:v>159.30859380000001</c:v>
                </c:pt>
                <c:pt idx="37941">
                  <c:v>159.30859380000001</c:v>
                </c:pt>
                <c:pt idx="37942">
                  <c:v>159.30859380000001</c:v>
                </c:pt>
                <c:pt idx="37943">
                  <c:v>159.30859380000001</c:v>
                </c:pt>
                <c:pt idx="37944">
                  <c:v>159.30859380000001</c:v>
                </c:pt>
                <c:pt idx="37945">
                  <c:v>159.30859380000001</c:v>
                </c:pt>
                <c:pt idx="37946">
                  <c:v>159.30859380000001</c:v>
                </c:pt>
                <c:pt idx="37947">
                  <c:v>159.30859380000001</c:v>
                </c:pt>
                <c:pt idx="37948">
                  <c:v>159.37109380000001</c:v>
                </c:pt>
                <c:pt idx="37949">
                  <c:v>159.37109380000001</c:v>
                </c:pt>
                <c:pt idx="37950">
                  <c:v>159.37109380000001</c:v>
                </c:pt>
                <c:pt idx="37951">
                  <c:v>159.37109380000001</c:v>
                </c:pt>
                <c:pt idx="37952">
                  <c:v>159.41015619999999</c:v>
                </c:pt>
                <c:pt idx="37953">
                  <c:v>159.41015619999999</c:v>
                </c:pt>
                <c:pt idx="37954">
                  <c:v>159.41015619999999</c:v>
                </c:pt>
                <c:pt idx="37955">
                  <c:v>159.41015619999999</c:v>
                </c:pt>
                <c:pt idx="37956">
                  <c:v>159.41015619999999</c:v>
                </c:pt>
                <c:pt idx="37957">
                  <c:v>159.5859375</c:v>
                </c:pt>
                <c:pt idx="37958">
                  <c:v>159.5859375</c:v>
                </c:pt>
                <c:pt idx="37959">
                  <c:v>159.5859375</c:v>
                </c:pt>
                <c:pt idx="37960">
                  <c:v>159.5859375</c:v>
                </c:pt>
                <c:pt idx="37961">
                  <c:v>159.5859375</c:v>
                </c:pt>
                <c:pt idx="37962">
                  <c:v>159.5859375</c:v>
                </c:pt>
                <c:pt idx="37963">
                  <c:v>159.5859375</c:v>
                </c:pt>
                <c:pt idx="37964">
                  <c:v>159.5859375</c:v>
                </c:pt>
                <c:pt idx="37965">
                  <c:v>159.5859375</c:v>
                </c:pt>
                <c:pt idx="37966">
                  <c:v>159.5859375</c:v>
                </c:pt>
                <c:pt idx="37967">
                  <c:v>159.5859375</c:v>
                </c:pt>
                <c:pt idx="37968">
                  <c:v>159.8046875</c:v>
                </c:pt>
                <c:pt idx="37969">
                  <c:v>159.8046875</c:v>
                </c:pt>
                <c:pt idx="37970">
                  <c:v>159.8046875</c:v>
                </c:pt>
                <c:pt idx="37971">
                  <c:v>159.8046875</c:v>
                </c:pt>
                <c:pt idx="37972">
                  <c:v>159.8046875</c:v>
                </c:pt>
                <c:pt idx="37973">
                  <c:v>159.8046875</c:v>
                </c:pt>
                <c:pt idx="37974">
                  <c:v>159.8046875</c:v>
                </c:pt>
                <c:pt idx="37975">
                  <c:v>159.85546880000001</c:v>
                </c:pt>
                <c:pt idx="37976">
                  <c:v>159.85546880000001</c:v>
                </c:pt>
                <c:pt idx="37977">
                  <c:v>159.85546880000001</c:v>
                </c:pt>
                <c:pt idx="37978">
                  <c:v>159.85546880000001</c:v>
                </c:pt>
                <c:pt idx="37979">
                  <c:v>159.85546880000001</c:v>
                </c:pt>
                <c:pt idx="37980">
                  <c:v>159.85546880000001</c:v>
                </c:pt>
                <c:pt idx="37981">
                  <c:v>159.85546880000001</c:v>
                </c:pt>
                <c:pt idx="37982">
                  <c:v>159.85546880000001</c:v>
                </c:pt>
                <c:pt idx="37983">
                  <c:v>159.85546880000001</c:v>
                </c:pt>
                <c:pt idx="37984">
                  <c:v>159.86328119999999</c:v>
                </c:pt>
                <c:pt idx="37985">
                  <c:v>159.86328119999999</c:v>
                </c:pt>
                <c:pt idx="37986">
                  <c:v>159.86328119999999</c:v>
                </c:pt>
                <c:pt idx="37987">
                  <c:v>159.86328119999999</c:v>
                </c:pt>
                <c:pt idx="37988">
                  <c:v>160.23828119999999</c:v>
                </c:pt>
                <c:pt idx="37989">
                  <c:v>160.23828119999999</c:v>
                </c:pt>
                <c:pt idx="37990">
                  <c:v>160.23828119999999</c:v>
                </c:pt>
                <c:pt idx="37991">
                  <c:v>160.30859380000001</c:v>
                </c:pt>
                <c:pt idx="37992">
                  <c:v>160.30859380000001</c:v>
                </c:pt>
                <c:pt idx="37993">
                  <c:v>160.30859380000001</c:v>
                </c:pt>
                <c:pt idx="37994">
                  <c:v>160.30859380000001</c:v>
                </c:pt>
                <c:pt idx="37995">
                  <c:v>160.30859380000001</c:v>
                </c:pt>
                <c:pt idx="37996">
                  <c:v>160.30859380000001</c:v>
                </c:pt>
                <c:pt idx="37997">
                  <c:v>160.30859380000001</c:v>
                </c:pt>
                <c:pt idx="37998">
                  <c:v>160.30859380000001</c:v>
                </c:pt>
                <c:pt idx="37999">
                  <c:v>160.37109380000001</c:v>
                </c:pt>
                <c:pt idx="38000">
                  <c:v>160.37109380000001</c:v>
                </c:pt>
                <c:pt idx="38001">
                  <c:v>160.41015619999999</c:v>
                </c:pt>
                <c:pt idx="38002">
                  <c:v>160.41015619999999</c:v>
                </c:pt>
                <c:pt idx="38003">
                  <c:v>160.5859375</c:v>
                </c:pt>
                <c:pt idx="38004">
                  <c:v>160.5859375</c:v>
                </c:pt>
                <c:pt idx="38005">
                  <c:v>160.5859375</c:v>
                </c:pt>
                <c:pt idx="38006">
                  <c:v>160.5859375</c:v>
                </c:pt>
                <c:pt idx="38007">
                  <c:v>160.5859375</c:v>
                </c:pt>
                <c:pt idx="38008">
                  <c:v>160.5859375</c:v>
                </c:pt>
                <c:pt idx="38009">
                  <c:v>160.5859375</c:v>
                </c:pt>
                <c:pt idx="38010">
                  <c:v>160.5859375</c:v>
                </c:pt>
                <c:pt idx="38011">
                  <c:v>160.8046875</c:v>
                </c:pt>
                <c:pt idx="38012">
                  <c:v>160.8046875</c:v>
                </c:pt>
                <c:pt idx="38013">
                  <c:v>160.8046875</c:v>
                </c:pt>
                <c:pt idx="38014">
                  <c:v>160.8046875</c:v>
                </c:pt>
                <c:pt idx="38015">
                  <c:v>160.8046875</c:v>
                </c:pt>
                <c:pt idx="38016">
                  <c:v>160.85546880000001</c:v>
                </c:pt>
                <c:pt idx="38017">
                  <c:v>160.85546880000001</c:v>
                </c:pt>
                <c:pt idx="38018">
                  <c:v>160.85546880000001</c:v>
                </c:pt>
                <c:pt idx="38019">
                  <c:v>160.85546880000001</c:v>
                </c:pt>
                <c:pt idx="38020">
                  <c:v>160.85546880000001</c:v>
                </c:pt>
                <c:pt idx="38021">
                  <c:v>160.85546880000001</c:v>
                </c:pt>
                <c:pt idx="38022">
                  <c:v>160.85546880000001</c:v>
                </c:pt>
                <c:pt idx="38023">
                  <c:v>160.85546880000001</c:v>
                </c:pt>
                <c:pt idx="38024">
                  <c:v>160.85546880000001</c:v>
                </c:pt>
                <c:pt idx="38025">
                  <c:v>160.86328119999999</c:v>
                </c:pt>
                <c:pt idx="38026">
                  <c:v>160.86328119999999</c:v>
                </c:pt>
                <c:pt idx="38027">
                  <c:v>160.86328119999999</c:v>
                </c:pt>
                <c:pt idx="38028">
                  <c:v>160.86328119999999</c:v>
                </c:pt>
                <c:pt idx="38029">
                  <c:v>160.86328119999999</c:v>
                </c:pt>
                <c:pt idx="38030">
                  <c:v>160.86328119999999</c:v>
                </c:pt>
                <c:pt idx="38031">
                  <c:v>160.86328119999999</c:v>
                </c:pt>
                <c:pt idx="38032">
                  <c:v>160.86328119999999</c:v>
                </c:pt>
                <c:pt idx="38033">
                  <c:v>160.86328119999999</c:v>
                </c:pt>
                <c:pt idx="38034">
                  <c:v>160.86328119999999</c:v>
                </c:pt>
                <c:pt idx="38035">
                  <c:v>161.23828119999999</c:v>
                </c:pt>
                <c:pt idx="38036">
                  <c:v>161.23828119999999</c:v>
                </c:pt>
                <c:pt idx="38037">
                  <c:v>161.23828119999999</c:v>
                </c:pt>
                <c:pt idx="38038">
                  <c:v>161.23828119999999</c:v>
                </c:pt>
                <c:pt idx="38039">
                  <c:v>161.23828119999999</c:v>
                </c:pt>
                <c:pt idx="38040">
                  <c:v>161.23828119999999</c:v>
                </c:pt>
                <c:pt idx="38041">
                  <c:v>161.23828119999999</c:v>
                </c:pt>
                <c:pt idx="38042">
                  <c:v>161.23828119999999</c:v>
                </c:pt>
                <c:pt idx="38043">
                  <c:v>161.30859380000001</c:v>
                </c:pt>
                <c:pt idx="38044">
                  <c:v>161.30859380000001</c:v>
                </c:pt>
                <c:pt idx="38045">
                  <c:v>161.30859380000001</c:v>
                </c:pt>
                <c:pt idx="38046">
                  <c:v>161.37109380000001</c:v>
                </c:pt>
                <c:pt idx="38047">
                  <c:v>161.37109380000001</c:v>
                </c:pt>
                <c:pt idx="38048">
                  <c:v>161.37109380000001</c:v>
                </c:pt>
                <c:pt idx="38049">
                  <c:v>161.37109380000001</c:v>
                </c:pt>
                <c:pt idx="38050">
                  <c:v>161.37109380000001</c:v>
                </c:pt>
                <c:pt idx="38051">
                  <c:v>161.37109380000001</c:v>
                </c:pt>
                <c:pt idx="38052">
                  <c:v>161.41015619999999</c:v>
                </c:pt>
                <c:pt idx="38053">
                  <c:v>161.41015619999999</c:v>
                </c:pt>
                <c:pt idx="38054">
                  <c:v>161.41015619999999</c:v>
                </c:pt>
                <c:pt idx="38055">
                  <c:v>161.41015619999999</c:v>
                </c:pt>
                <c:pt idx="38056">
                  <c:v>161.41015619999999</c:v>
                </c:pt>
                <c:pt idx="38057">
                  <c:v>161.41015619999999</c:v>
                </c:pt>
                <c:pt idx="38058">
                  <c:v>161.41015619999999</c:v>
                </c:pt>
                <c:pt idx="38059">
                  <c:v>161.41015619999999</c:v>
                </c:pt>
                <c:pt idx="38060">
                  <c:v>161.41015619999999</c:v>
                </c:pt>
                <c:pt idx="38061">
                  <c:v>161.41015619999999</c:v>
                </c:pt>
                <c:pt idx="38062">
                  <c:v>161.41015619999999</c:v>
                </c:pt>
                <c:pt idx="38063">
                  <c:v>161.5859375</c:v>
                </c:pt>
                <c:pt idx="38064">
                  <c:v>161.5859375</c:v>
                </c:pt>
                <c:pt idx="38065">
                  <c:v>161.5859375</c:v>
                </c:pt>
                <c:pt idx="38066">
                  <c:v>161.5859375</c:v>
                </c:pt>
                <c:pt idx="38067">
                  <c:v>161.5859375</c:v>
                </c:pt>
                <c:pt idx="38068">
                  <c:v>161.5859375</c:v>
                </c:pt>
                <c:pt idx="38069">
                  <c:v>161.5859375</c:v>
                </c:pt>
                <c:pt idx="38070">
                  <c:v>161.8046875</c:v>
                </c:pt>
                <c:pt idx="38071">
                  <c:v>161.8046875</c:v>
                </c:pt>
                <c:pt idx="38072">
                  <c:v>161.8046875</c:v>
                </c:pt>
                <c:pt idx="38073">
                  <c:v>161.8046875</c:v>
                </c:pt>
                <c:pt idx="38074">
                  <c:v>161.8046875</c:v>
                </c:pt>
                <c:pt idx="38075">
                  <c:v>161.85546880000001</c:v>
                </c:pt>
                <c:pt idx="38076">
                  <c:v>161.85546880000001</c:v>
                </c:pt>
                <c:pt idx="38077">
                  <c:v>161.85546880000001</c:v>
                </c:pt>
                <c:pt idx="38078">
                  <c:v>161.85546880000001</c:v>
                </c:pt>
                <c:pt idx="38079">
                  <c:v>161.85546880000001</c:v>
                </c:pt>
                <c:pt idx="38080">
                  <c:v>161.85546880000001</c:v>
                </c:pt>
                <c:pt idx="38081">
                  <c:v>161.85546880000001</c:v>
                </c:pt>
                <c:pt idx="38082">
                  <c:v>161.85546880000001</c:v>
                </c:pt>
                <c:pt idx="38083">
                  <c:v>161.86328119999999</c:v>
                </c:pt>
                <c:pt idx="38084">
                  <c:v>161.86328119999999</c:v>
                </c:pt>
                <c:pt idx="38085">
                  <c:v>161.86328119999999</c:v>
                </c:pt>
                <c:pt idx="38086">
                  <c:v>161.86328119999999</c:v>
                </c:pt>
                <c:pt idx="38087">
                  <c:v>161.86328119999999</c:v>
                </c:pt>
                <c:pt idx="38088">
                  <c:v>162.23828119999999</c:v>
                </c:pt>
                <c:pt idx="38089">
                  <c:v>162.23828119999999</c:v>
                </c:pt>
                <c:pt idx="38090">
                  <c:v>162.23828119999999</c:v>
                </c:pt>
                <c:pt idx="38091">
                  <c:v>162.23828119999999</c:v>
                </c:pt>
                <c:pt idx="38092">
                  <c:v>162.23828119999999</c:v>
                </c:pt>
                <c:pt idx="38093">
                  <c:v>162.23828119999999</c:v>
                </c:pt>
                <c:pt idx="38094">
                  <c:v>162.23828119999999</c:v>
                </c:pt>
                <c:pt idx="38095">
                  <c:v>162.23828119999999</c:v>
                </c:pt>
                <c:pt idx="38096">
                  <c:v>162.23828119999999</c:v>
                </c:pt>
                <c:pt idx="38097">
                  <c:v>162.30859380000001</c:v>
                </c:pt>
                <c:pt idx="38098">
                  <c:v>162.30859380000001</c:v>
                </c:pt>
                <c:pt idx="38099">
                  <c:v>162.30859380000001</c:v>
                </c:pt>
                <c:pt idx="38100">
                  <c:v>162.37109380000001</c:v>
                </c:pt>
                <c:pt idx="38101">
                  <c:v>162.37109380000001</c:v>
                </c:pt>
                <c:pt idx="38102">
                  <c:v>162.37109380000001</c:v>
                </c:pt>
                <c:pt idx="38103">
                  <c:v>162.37109380000001</c:v>
                </c:pt>
                <c:pt idx="38104">
                  <c:v>162.41015619999999</c:v>
                </c:pt>
                <c:pt idx="38105">
                  <c:v>162.41015619999999</c:v>
                </c:pt>
                <c:pt idx="38106">
                  <c:v>162.41015619999999</c:v>
                </c:pt>
                <c:pt idx="38107">
                  <c:v>162.41015619999999</c:v>
                </c:pt>
                <c:pt idx="38108">
                  <c:v>162.41015619999999</c:v>
                </c:pt>
                <c:pt idx="38109">
                  <c:v>162.5859375</c:v>
                </c:pt>
                <c:pt idx="38110">
                  <c:v>162.5859375</c:v>
                </c:pt>
                <c:pt idx="38111">
                  <c:v>162.8046875</c:v>
                </c:pt>
                <c:pt idx="38112">
                  <c:v>162.8046875</c:v>
                </c:pt>
                <c:pt idx="38113">
                  <c:v>162.8046875</c:v>
                </c:pt>
                <c:pt idx="38114">
                  <c:v>162.8046875</c:v>
                </c:pt>
                <c:pt idx="38115">
                  <c:v>162.8046875</c:v>
                </c:pt>
                <c:pt idx="38116">
                  <c:v>162.8046875</c:v>
                </c:pt>
                <c:pt idx="38117">
                  <c:v>162.8046875</c:v>
                </c:pt>
                <c:pt idx="38118">
                  <c:v>162.8046875</c:v>
                </c:pt>
                <c:pt idx="38119">
                  <c:v>162.85546880000001</c:v>
                </c:pt>
                <c:pt idx="38120">
                  <c:v>162.85546880000001</c:v>
                </c:pt>
                <c:pt idx="38121">
                  <c:v>162.85546880000001</c:v>
                </c:pt>
                <c:pt idx="38122">
                  <c:v>162.85546880000001</c:v>
                </c:pt>
                <c:pt idx="38123">
                  <c:v>162.85546880000001</c:v>
                </c:pt>
                <c:pt idx="38124">
                  <c:v>162.85546880000001</c:v>
                </c:pt>
                <c:pt idx="38125">
                  <c:v>162.85546880000001</c:v>
                </c:pt>
                <c:pt idx="38126">
                  <c:v>162.86328119999999</c:v>
                </c:pt>
                <c:pt idx="38127">
                  <c:v>162.86328119999999</c:v>
                </c:pt>
                <c:pt idx="38128">
                  <c:v>162.86328119999999</c:v>
                </c:pt>
                <c:pt idx="38129">
                  <c:v>162.86328119999999</c:v>
                </c:pt>
                <c:pt idx="38130">
                  <c:v>162.86328119999999</c:v>
                </c:pt>
                <c:pt idx="38131">
                  <c:v>162.86328119999999</c:v>
                </c:pt>
                <c:pt idx="38132">
                  <c:v>162.86328119999999</c:v>
                </c:pt>
                <c:pt idx="38133">
                  <c:v>162.86328119999999</c:v>
                </c:pt>
                <c:pt idx="38134">
                  <c:v>162.86328119999999</c:v>
                </c:pt>
                <c:pt idx="38135">
                  <c:v>162.86328119999999</c:v>
                </c:pt>
                <c:pt idx="38136">
                  <c:v>163.23828119999999</c:v>
                </c:pt>
                <c:pt idx="38137">
                  <c:v>163.23828119999999</c:v>
                </c:pt>
                <c:pt idx="38138">
                  <c:v>163.23828119999999</c:v>
                </c:pt>
                <c:pt idx="38139">
                  <c:v>163.23828119999999</c:v>
                </c:pt>
                <c:pt idx="38140">
                  <c:v>163.23828119999999</c:v>
                </c:pt>
                <c:pt idx="38141">
                  <c:v>163.23828119999999</c:v>
                </c:pt>
                <c:pt idx="38142">
                  <c:v>163.30859380000001</c:v>
                </c:pt>
                <c:pt idx="38143">
                  <c:v>163.30859380000001</c:v>
                </c:pt>
                <c:pt idx="38144">
                  <c:v>163.30859380000001</c:v>
                </c:pt>
                <c:pt idx="38145">
                  <c:v>163.30859380000001</c:v>
                </c:pt>
                <c:pt idx="38146">
                  <c:v>163.30859380000001</c:v>
                </c:pt>
                <c:pt idx="38147">
                  <c:v>163.30859380000001</c:v>
                </c:pt>
                <c:pt idx="38148">
                  <c:v>163.30859380000001</c:v>
                </c:pt>
                <c:pt idx="38149">
                  <c:v>163.30859380000001</c:v>
                </c:pt>
                <c:pt idx="38150">
                  <c:v>163.30859380000001</c:v>
                </c:pt>
                <c:pt idx="38151">
                  <c:v>163.30859380000001</c:v>
                </c:pt>
                <c:pt idx="38152">
                  <c:v>163.30859380000001</c:v>
                </c:pt>
                <c:pt idx="38153">
                  <c:v>163.37109380000001</c:v>
                </c:pt>
                <c:pt idx="38154">
                  <c:v>163.37109380000001</c:v>
                </c:pt>
                <c:pt idx="38155">
                  <c:v>163.37109380000001</c:v>
                </c:pt>
                <c:pt idx="38156">
                  <c:v>163.37109380000001</c:v>
                </c:pt>
                <c:pt idx="38157">
                  <c:v>163.37109380000001</c:v>
                </c:pt>
                <c:pt idx="38158">
                  <c:v>163.41015619999999</c:v>
                </c:pt>
                <c:pt idx="38159">
                  <c:v>163.41015619999999</c:v>
                </c:pt>
                <c:pt idx="38160">
                  <c:v>163.41015619999999</c:v>
                </c:pt>
                <c:pt idx="38161">
                  <c:v>163.41015619999999</c:v>
                </c:pt>
                <c:pt idx="38162">
                  <c:v>163.41015619999999</c:v>
                </c:pt>
                <c:pt idx="38163">
                  <c:v>163.41015619999999</c:v>
                </c:pt>
                <c:pt idx="38164">
                  <c:v>163.41015619999999</c:v>
                </c:pt>
                <c:pt idx="38165">
                  <c:v>163.5859375</c:v>
                </c:pt>
                <c:pt idx="38166">
                  <c:v>163.5859375</c:v>
                </c:pt>
                <c:pt idx="38167">
                  <c:v>163.5859375</c:v>
                </c:pt>
                <c:pt idx="38168">
                  <c:v>163.5859375</c:v>
                </c:pt>
                <c:pt idx="38169">
                  <c:v>163.5859375</c:v>
                </c:pt>
                <c:pt idx="38170">
                  <c:v>163.5859375</c:v>
                </c:pt>
                <c:pt idx="38171">
                  <c:v>163.5859375</c:v>
                </c:pt>
                <c:pt idx="38172">
                  <c:v>163.5859375</c:v>
                </c:pt>
                <c:pt idx="38173">
                  <c:v>163.5859375</c:v>
                </c:pt>
                <c:pt idx="38174">
                  <c:v>163.5859375</c:v>
                </c:pt>
                <c:pt idx="38175">
                  <c:v>163.5859375</c:v>
                </c:pt>
                <c:pt idx="38176">
                  <c:v>163.8046875</c:v>
                </c:pt>
                <c:pt idx="38177">
                  <c:v>163.8046875</c:v>
                </c:pt>
                <c:pt idx="38178">
                  <c:v>163.8046875</c:v>
                </c:pt>
                <c:pt idx="38179">
                  <c:v>163.8046875</c:v>
                </c:pt>
                <c:pt idx="38180">
                  <c:v>163.8046875</c:v>
                </c:pt>
                <c:pt idx="38181">
                  <c:v>163.8046875</c:v>
                </c:pt>
                <c:pt idx="38182">
                  <c:v>163.8046875</c:v>
                </c:pt>
                <c:pt idx="38183">
                  <c:v>163.85546880000001</c:v>
                </c:pt>
                <c:pt idx="38184">
                  <c:v>163.85546880000001</c:v>
                </c:pt>
                <c:pt idx="38185">
                  <c:v>163.85546880000001</c:v>
                </c:pt>
                <c:pt idx="38186">
                  <c:v>163.85546880000001</c:v>
                </c:pt>
                <c:pt idx="38187">
                  <c:v>163.86328119999999</c:v>
                </c:pt>
                <c:pt idx="38188">
                  <c:v>163.86328119999999</c:v>
                </c:pt>
                <c:pt idx="38189">
                  <c:v>163.86328119999999</c:v>
                </c:pt>
                <c:pt idx="38190">
                  <c:v>163.86328119999999</c:v>
                </c:pt>
                <c:pt idx="38191">
                  <c:v>163.86328119999999</c:v>
                </c:pt>
                <c:pt idx="38192">
                  <c:v>163.86328119999999</c:v>
                </c:pt>
                <c:pt idx="38193">
                  <c:v>163.86328119999999</c:v>
                </c:pt>
                <c:pt idx="38194">
                  <c:v>163.86328119999999</c:v>
                </c:pt>
                <c:pt idx="38195">
                  <c:v>163.86328119999999</c:v>
                </c:pt>
                <c:pt idx="38196">
                  <c:v>164.23828119999999</c:v>
                </c:pt>
                <c:pt idx="38197">
                  <c:v>164.23828119999999</c:v>
                </c:pt>
                <c:pt idx="38198">
                  <c:v>164.23828119999999</c:v>
                </c:pt>
                <c:pt idx="38199">
                  <c:v>164.23828119999999</c:v>
                </c:pt>
                <c:pt idx="38200">
                  <c:v>164.23828119999999</c:v>
                </c:pt>
                <c:pt idx="38201">
                  <c:v>164.23828119999999</c:v>
                </c:pt>
                <c:pt idx="38202">
                  <c:v>164.30859380000001</c:v>
                </c:pt>
                <c:pt idx="38203">
                  <c:v>164.30859380000001</c:v>
                </c:pt>
                <c:pt idx="38204">
                  <c:v>164.30859380000001</c:v>
                </c:pt>
                <c:pt idx="38205">
                  <c:v>164.30859380000001</c:v>
                </c:pt>
                <c:pt idx="38206">
                  <c:v>164.30859380000001</c:v>
                </c:pt>
                <c:pt idx="38207">
                  <c:v>164.30859380000001</c:v>
                </c:pt>
                <c:pt idx="38208">
                  <c:v>164.30859380000001</c:v>
                </c:pt>
                <c:pt idx="38209">
                  <c:v>164.30859380000001</c:v>
                </c:pt>
                <c:pt idx="38210">
                  <c:v>164.37109380000001</c:v>
                </c:pt>
                <c:pt idx="38211">
                  <c:v>164.37109380000001</c:v>
                </c:pt>
                <c:pt idx="38212">
                  <c:v>164.37109380000001</c:v>
                </c:pt>
                <c:pt idx="38213">
                  <c:v>164.37109380000001</c:v>
                </c:pt>
                <c:pt idx="38214">
                  <c:v>164.37109380000001</c:v>
                </c:pt>
                <c:pt idx="38215">
                  <c:v>164.37109380000001</c:v>
                </c:pt>
                <c:pt idx="38216">
                  <c:v>164.37109380000001</c:v>
                </c:pt>
                <c:pt idx="38217">
                  <c:v>164.41015619999999</c:v>
                </c:pt>
                <c:pt idx="38218">
                  <c:v>164.41015619999999</c:v>
                </c:pt>
                <c:pt idx="38219">
                  <c:v>164.41015619999999</c:v>
                </c:pt>
                <c:pt idx="38220">
                  <c:v>164.41015619999999</c:v>
                </c:pt>
                <c:pt idx="38221">
                  <c:v>164.41015619999999</c:v>
                </c:pt>
                <c:pt idx="38222">
                  <c:v>164.41015619999999</c:v>
                </c:pt>
                <c:pt idx="38223">
                  <c:v>164.5859375</c:v>
                </c:pt>
                <c:pt idx="38224">
                  <c:v>164.5859375</c:v>
                </c:pt>
                <c:pt idx="38225">
                  <c:v>164.5859375</c:v>
                </c:pt>
                <c:pt idx="38226">
                  <c:v>164.5859375</c:v>
                </c:pt>
                <c:pt idx="38227">
                  <c:v>164.8046875</c:v>
                </c:pt>
                <c:pt idx="38228">
                  <c:v>164.8046875</c:v>
                </c:pt>
                <c:pt idx="38229">
                  <c:v>164.8046875</c:v>
                </c:pt>
                <c:pt idx="38230">
                  <c:v>164.8046875</c:v>
                </c:pt>
                <c:pt idx="38231">
                  <c:v>164.85546880000001</c:v>
                </c:pt>
                <c:pt idx="38232">
                  <c:v>164.85546880000001</c:v>
                </c:pt>
                <c:pt idx="38233">
                  <c:v>164.85546880000001</c:v>
                </c:pt>
                <c:pt idx="38234">
                  <c:v>164.85546880000001</c:v>
                </c:pt>
                <c:pt idx="38235">
                  <c:v>164.85546880000001</c:v>
                </c:pt>
                <c:pt idx="38236">
                  <c:v>164.85546880000001</c:v>
                </c:pt>
                <c:pt idx="38237">
                  <c:v>164.85546880000001</c:v>
                </c:pt>
                <c:pt idx="38238">
                  <c:v>164.85546880000001</c:v>
                </c:pt>
                <c:pt idx="38239">
                  <c:v>164.85546880000001</c:v>
                </c:pt>
                <c:pt idx="38240">
                  <c:v>164.85546880000001</c:v>
                </c:pt>
                <c:pt idx="38241">
                  <c:v>164.86328119999999</c:v>
                </c:pt>
                <c:pt idx="38242">
                  <c:v>164.86328119999999</c:v>
                </c:pt>
                <c:pt idx="38243">
                  <c:v>164.86328119999999</c:v>
                </c:pt>
                <c:pt idx="38244">
                  <c:v>164.86328119999999</c:v>
                </c:pt>
                <c:pt idx="38245">
                  <c:v>164.86328119999999</c:v>
                </c:pt>
                <c:pt idx="38246">
                  <c:v>164.86328119999999</c:v>
                </c:pt>
                <c:pt idx="38247">
                  <c:v>165.23828119999999</c:v>
                </c:pt>
                <c:pt idx="38248">
                  <c:v>165.23828119999999</c:v>
                </c:pt>
                <c:pt idx="38249">
                  <c:v>165.23828119999999</c:v>
                </c:pt>
                <c:pt idx="38250">
                  <c:v>165.23828119999999</c:v>
                </c:pt>
                <c:pt idx="38251">
                  <c:v>165.23828119999999</c:v>
                </c:pt>
                <c:pt idx="38252">
                  <c:v>165.23828119999999</c:v>
                </c:pt>
                <c:pt idx="38253">
                  <c:v>165.23828119999999</c:v>
                </c:pt>
                <c:pt idx="38254">
                  <c:v>165.23828119999999</c:v>
                </c:pt>
                <c:pt idx="38255">
                  <c:v>165.23828119999999</c:v>
                </c:pt>
                <c:pt idx="38256">
                  <c:v>165.30859380000001</c:v>
                </c:pt>
                <c:pt idx="38257">
                  <c:v>165.30859380000001</c:v>
                </c:pt>
                <c:pt idx="38258">
                  <c:v>165.30859380000001</c:v>
                </c:pt>
                <c:pt idx="38259">
                  <c:v>165.30859380000001</c:v>
                </c:pt>
                <c:pt idx="38260">
                  <c:v>165.30859380000001</c:v>
                </c:pt>
                <c:pt idx="38261">
                  <c:v>165.30859380000001</c:v>
                </c:pt>
                <c:pt idx="38262">
                  <c:v>165.30859380000001</c:v>
                </c:pt>
                <c:pt idx="38263">
                  <c:v>165.30859380000001</c:v>
                </c:pt>
                <c:pt idx="38264">
                  <c:v>165.30859380000001</c:v>
                </c:pt>
                <c:pt idx="38265">
                  <c:v>165.37109380000001</c:v>
                </c:pt>
                <c:pt idx="38266">
                  <c:v>165.37109380000001</c:v>
                </c:pt>
                <c:pt idx="38267">
                  <c:v>165.37109380000001</c:v>
                </c:pt>
                <c:pt idx="38268">
                  <c:v>165.37109380000001</c:v>
                </c:pt>
                <c:pt idx="38269">
                  <c:v>165.37109380000001</c:v>
                </c:pt>
                <c:pt idx="38270">
                  <c:v>165.37109380000001</c:v>
                </c:pt>
                <c:pt idx="38271">
                  <c:v>165.37109380000001</c:v>
                </c:pt>
                <c:pt idx="38272">
                  <c:v>165.37109380000001</c:v>
                </c:pt>
                <c:pt idx="38273">
                  <c:v>165.37109380000001</c:v>
                </c:pt>
                <c:pt idx="38274">
                  <c:v>165.37109380000001</c:v>
                </c:pt>
                <c:pt idx="38275">
                  <c:v>165.37109380000001</c:v>
                </c:pt>
                <c:pt idx="38276">
                  <c:v>165.41015619999999</c:v>
                </c:pt>
                <c:pt idx="38277">
                  <c:v>165.41015619999999</c:v>
                </c:pt>
                <c:pt idx="38278">
                  <c:v>165.41015619999999</c:v>
                </c:pt>
                <c:pt idx="38279">
                  <c:v>165.41015619999999</c:v>
                </c:pt>
                <c:pt idx="38280">
                  <c:v>165.41015619999999</c:v>
                </c:pt>
                <c:pt idx="38281">
                  <c:v>165.41015619999999</c:v>
                </c:pt>
                <c:pt idx="38282">
                  <c:v>165.41015619999999</c:v>
                </c:pt>
                <c:pt idx="38283">
                  <c:v>165.5859375</c:v>
                </c:pt>
                <c:pt idx="38284">
                  <c:v>165.5859375</c:v>
                </c:pt>
                <c:pt idx="38285">
                  <c:v>165.5859375</c:v>
                </c:pt>
                <c:pt idx="38286">
                  <c:v>165.5859375</c:v>
                </c:pt>
                <c:pt idx="38287">
                  <c:v>165.5859375</c:v>
                </c:pt>
                <c:pt idx="38288">
                  <c:v>165.8046875</c:v>
                </c:pt>
                <c:pt idx="38289">
                  <c:v>165.8046875</c:v>
                </c:pt>
                <c:pt idx="38290">
                  <c:v>165.8046875</c:v>
                </c:pt>
                <c:pt idx="38291">
                  <c:v>165.8046875</c:v>
                </c:pt>
                <c:pt idx="38292">
                  <c:v>165.8046875</c:v>
                </c:pt>
                <c:pt idx="38293">
                  <c:v>165.8046875</c:v>
                </c:pt>
                <c:pt idx="38294">
                  <c:v>165.85546880000001</c:v>
                </c:pt>
                <c:pt idx="38295">
                  <c:v>165.85546880000001</c:v>
                </c:pt>
                <c:pt idx="38296">
                  <c:v>165.85546880000001</c:v>
                </c:pt>
                <c:pt idx="38297">
                  <c:v>165.85546880000001</c:v>
                </c:pt>
                <c:pt idx="38298">
                  <c:v>165.85546880000001</c:v>
                </c:pt>
                <c:pt idx="38299">
                  <c:v>165.86328119999999</c:v>
                </c:pt>
                <c:pt idx="38300">
                  <c:v>165.86328119999999</c:v>
                </c:pt>
                <c:pt idx="38301">
                  <c:v>165.86328119999999</c:v>
                </c:pt>
                <c:pt idx="38302">
                  <c:v>165.86328119999999</c:v>
                </c:pt>
                <c:pt idx="38303">
                  <c:v>165.86328119999999</c:v>
                </c:pt>
                <c:pt idx="38304">
                  <c:v>165.86328119999999</c:v>
                </c:pt>
                <c:pt idx="38305">
                  <c:v>165.86328119999999</c:v>
                </c:pt>
                <c:pt idx="38306">
                  <c:v>165.86328119999999</c:v>
                </c:pt>
                <c:pt idx="38307">
                  <c:v>166.23828119999999</c:v>
                </c:pt>
                <c:pt idx="38308">
                  <c:v>166.23828119999999</c:v>
                </c:pt>
                <c:pt idx="38309">
                  <c:v>166.23828119999999</c:v>
                </c:pt>
                <c:pt idx="38310">
                  <c:v>166.23828119999999</c:v>
                </c:pt>
                <c:pt idx="38311">
                  <c:v>166.23828119999999</c:v>
                </c:pt>
                <c:pt idx="38312">
                  <c:v>166.23828119999999</c:v>
                </c:pt>
                <c:pt idx="38313">
                  <c:v>166.30859380000001</c:v>
                </c:pt>
                <c:pt idx="38314">
                  <c:v>166.30859380000001</c:v>
                </c:pt>
                <c:pt idx="38315">
                  <c:v>166.30859380000001</c:v>
                </c:pt>
                <c:pt idx="38316">
                  <c:v>166.30859380000001</c:v>
                </c:pt>
                <c:pt idx="38317">
                  <c:v>166.30859380000001</c:v>
                </c:pt>
                <c:pt idx="38318">
                  <c:v>166.30859380000001</c:v>
                </c:pt>
                <c:pt idx="38319">
                  <c:v>166.37109380000001</c:v>
                </c:pt>
                <c:pt idx="38320">
                  <c:v>166.37109380000001</c:v>
                </c:pt>
                <c:pt idx="38321">
                  <c:v>166.37109380000001</c:v>
                </c:pt>
                <c:pt idx="38322">
                  <c:v>166.37109380000001</c:v>
                </c:pt>
                <c:pt idx="38323">
                  <c:v>166.37109380000001</c:v>
                </c:pt>
                <c:pt idx="38324">
                  <c:v>166.37109380000001</c:v>
                </c:pt>
                <c:pt idx="38325">
                  <c:v>166.37109380000001</c:v>
                </c:pt>
                <c:pt idx="38326">
                  <c:v>166.37109380000001</c:v>
                </c:pt>
                <c:pt idx="38327">
                  <c:v>166.37109380000001</c:v>
                </c:pt>
                <c:pt idx="38328">
                  <c:v>166.41015619999999</c:v>
                </c:pt>
                <c:pt idx="38329">
                  <c:v>166.41015619999999</c:v>
                </c:pt>
                <c:pt idx="38330">
                  <c:v>166.41015619999999</c:v>
                </c:pt>
                <c:pt idx="38331">
                  <c:v>166.41015619999999</c:v>
                </c:pt>
                <c:pt idx="38332">
                  <c:v>166.41015619999999</c:v>
                </c:pt>
                <c:pt idx="38333">
                  <c:v>166.5859375</c:v>
                </c:pt>
                <c:pt idx="38334">
                  <c:v>166.5859375</c:v>
                </c:pt>
                <c:pt idx="38335">
                  <c:v>166.5859375</c:v>
                </c:pt>
                <c:pt idx="38336">
                  <c:v>166.5859375</c:v>
                </c:pt>
                <c:pt idx="38337">
                  <c:v>166.5859375</c:v>
                </c:pt>
                <c:pt idx="38338">
                  <c:v>166.5859375</c:v>
                </c:pt>
                <c:pt idx="38339">
                  <c:v>166.8046875</c:v>
                </c:pt>
                <c:pt idx="38340">
                  <c:v>166.8046875</c:v>
                </c:pt>
                <c:pt idx="38341">
                  <c:v>166.8046875</c:v>
                </c:pt>
                <c:pt idx="38342">
                  <c:v>166.8046875</c:v>
                </c:pt>
                <c:pt idx="38343">
                  <c:v>166.8046875</c:v>
                </c:pt>
                <c:pt idx="38344">
                  <c:v>166.8046875</c:v>
                </c:pt>
                <c:pt idx="38345">
                  <c:v>166.8046875</c:v>
                </c:pt>
                <c:pt idx="38346">
                  <c:v>166.8046875</c:v>
                </c:pt>
                <c:pt idx="38347">
                  <c:v>166.8046875</c:v>
                </c:pt>
                <c:pt idx="38348">
                  <c:v>166.85546880000001</c:v>
                </c:pt>
                <c:pt idx="38349">
                  <c:v>166.85546880000001</c:v>
                </c:pt>
                <c:pt idx="38350">
                  <c:v>166.85546880000001</c:v>
                </c:pt>
                <c:pt idx="38351">
                  <c:v>166.85546880000001</c:v>
                </c:pt>
                <c:pt idx="38352">
                  <c:v>166.85546880000001</c:v>
                </c:pt>
                <c:pt idx="38353">
                  <c:v>166.85546880000001</c:v>
                </c:pt>
                <c:pt idx="38354">
                  <c:v>166.85546880000001</c:v>
                </c:pt>
                <c:pt idx="38355">
                  <c:v>166.85546880000001</c:v>
                </c:pt>
                <c:pt idx="38356">
                  <c:v>166.85546880000001</c:v>
                </c:pt>
                <c:pt idx="38357">
                  <c:v>166.86328119999999</c:v>
                </c:pt>
                <c:pt idx="38358">
                  <c:v>166.86328119999999</c:v>
                </c:pt>
                <c:pt idx="38359">
                  <c:v>166.86328119999999</c:v>
                </c:pt>
                <c:pt idx="38360">
                  <c:v>167.23828119999999</c:v>
                </c:pt>
                <c:pt idx="38361">
                  <c:v>167.23828119999999</c:v>
                </c:pt>
                <c:pt idx="38362">
                  <c:v>167.23828119999999</c:v>
                </c:pt>
                <c:pt idx="38363">
                  <c:v>167.23828119999999</c:v>
                </c:pt>
                <c:pt idx="38364">
                  <c:v>167.23828119999999</c:v>
                </c:pt>
                <c:pt idx="38365">
                  <c:v>167.23828119999999</c:v>
                </c:pt>
                <c:pt idx="38366">
                  <c:v>167.23828119999999</c:v>
                </c:pt>
                <c:pt idx="38367">
                  <c:v>167.23828119999999</c:v>
                </c:pt>
                <c:pt idx="38368">
                  <c:v>167.30859380000001</c:v>
                </c:pt>
                <c:pt idx="38369">
                  <c:v>167.30859380000001</c:v>
                </c:pt>
                <c:pt idx="38370">
                  <c:v>167.30859380000001</c:v>
                </c:pt>
                <c:pt idx="38371">
                  <c:v>167.30859380000001</c:v>
                </c:pt>
                <c:pt idx="38372">
                  <c:v>167.30859380000001</c:v>
                </c:pt>
                <c:pt idx="38373">
                  <c:v>167.30859380000001</c:v>
                </c:pt>
                <c:pt idx="38374">
                  <c:v>167.30859380000001</c:v>
                </c:pt>
                <c:pt idx="38375">
                  <c:v>167.37109380000001</c:v>
                </c:pt>
                <c:pt idx="38376">
                  <c:v>167.37109380000001</c:v>
                </c:pt>
                <c:pt idx="38377">
                  <c:v>167.37109380000001</c:v>
                </c:pt>
                <c:pt idx="38378">
                  <c:v>167.37109380000001</c:v>
                </c:pt>
                <c:pt idx="38379">
                  <c:v>167.41015619999999</c:v>
                </c:pt>
                <c:pt idx="38380">
                  <c:v>167.41015619999999</c:v>
                </c:pt>
                <c:pt idx="38381">
                  <c:v>167.41015619999999</c:v>
                </c:pt>
                <c:pt idx="38382">
                  <c:v>167.41015619999999</c:v>
                </c:pt>
                <c:pt idx="38383">
                  <c:v>167.41015619999999</c:v>
                </c:pt>
                <c:pt idx="38384">
                  <c:v>167.41015619999999</c:v>
                </c:pt>
                <c:pt idx="38385">
                  <c:v>167.5859375</c:v>
                </c:pt>
                <c:pt idx="38386">
                  <c:v>167.5859375</c:v>
                </c:pt>
                <c:pt idx="38387">
                  <c:v>167.5859375</c:v>
                </c:pt>
                <c:pt idx="38388">
                  <c:v>167.5859375</c:v>
                </c:pt>
                <c:pt idx="38389">
                  <c:v>167.5859375</c:v>
                </c:pt>
                <c:pt idx="38390">
                  <c:v>167.5859375</c:v>
                </c:pt>
                <c:pt idx="38391">
                  <c:v>167.5859375</c:v>
                </c:pt>
                <c:pt idx="38392">
                  <c:v>167.5859375</c:v>
                </c:pt>
                <c:pt idx="38393">
                  <c:v>167.5859375</c:v>
                </c:pt>
                <c:pt idx="38394">
                  <c:v>167.8046875</c:v>
                </c:pt>
                <c:pt idx="38395">
                  <c:v>167.8046875</c:v>
                </c:pt>
                <c:pt idx="38396">
                  <c:v>167.8046875</c:v>
                </c:pt>
                <c:pt idx="38397">
                  <c:v>167.8046875</c:v>
                </c:pt>
                <c:pt idx="38398">
                  <c:v>167.8046875</c:v>
                </c:pt>
                <c:pt idx="38399">
                  <c:v>167.8046875</c:v>
                </c:pt>
                <c:pt idx="38400">
                  <c:v>167.85546880000001</c:v>
                </c:pt>
                <c:pt idx="38401">
                  <c:v>167.85546880000001</c:v>
                </c:pt>
                <c:pt idx="38402">
                  <c:v>167.85546880000001</c:v>
                </c:pt>
                <c:pt idx="38403">
                  <c:v>167.85546880000001</c:v>
                </c:pt>
                <c:pt idx="38404">
                  <c:v>167.85546880000001</c:v>
                </c:pt>
                <c:pt idx="38405">
                  <c:v>167.86328119999999</c:v>
                </c:pt>
                <c:pt idx="38406">
                  <c:v>167.86328119999999</c:v>
                </c:pt>
                <c:pt idx="38407">
                  <c:v>167.86328119999999</c:v>
                </c:pt>
                <c:pt idx="38408">
                  <c:v>167.86328119999999</c:v>
                </c:pt>
                <c:pt idx="38409">
                  <c:v>167.86328119999999</c:v>
                </c:pt>
                <c:pt idx="38410">
                  <c:v>167.86328119999999</c:v>
                </c:pt>
                <c:pt idx="38411">
                  <c:v>168.23828119999999</c:v>
                </c:pt>
                <c:pt idx="38412">
                  <c:v>168.23828119999999</c:v>
                </c:pt>
                <c:pt idx="38413">
                  <c:v>168.23828119999999</c:v>
                </c:pt>
                <c:pt idx="38414">
                  <c:v>168.23828119999999</c:v>
                </c:pt>
                <c:pt idx="38415">
                  <c:v>168.23828119999999</c:v>
                </c:pt>
                <c:pt idx="38416">
                  <c:v>168.23828119999999</c:v>
                </c:pt>
                <c:pt idx="38417">
                  <c:v>168.30859380000001</c:v>
                </c:pt>
                <c:pt idx="38418">
                  <c:v>168.30859380000001</c:v>
                </c:pt>
                <c:pt idx="38419">
                  <c:v>168.30859380000001</c:v>
                </c:pt>
                <c:pt idx="38420">
                  <c:v>168.30859380000001</c:v>
                </c:pt>
                <c:pt idx="38421">
                  <c:v>168.30859380000001</c:v>
                </c:pt>
                <c:pt idx="38422">
                  <c:v>168.30859380000001</c:v>
                </c:pt>
                <c:pt idx="38423">
                  <c:v>168.30859380000001</c:v>
                </c:pt>
                <c:pt idx="38424">
                  <c:v>168.30859380000001</c:v>
                </c:pt>
                <c:pt idx="38425">
                  <c:v>168.37109380000001</c:v>
                </c:pt>
                <c:pt idx="38426">
                  <c:v>168.37109380000001</c:v>
                </c:pt>
                <c:pt idx="38427">
                  <c:v>168.37109380000001</c:v>
                </c:pt>
                <c:pt idx="38428">
                  <c:v>168.41015619999999</c:v>
                </c:pt>
                <c:pt idx="38429">
                  <c:v>168.41015619999999</c:v>
                </c:pt>
                <c:pt idx="38430">
                  <c:v>168.41015619999999</c:v>
                </c:pt>
                <c:pt idx="38431">
                  <c:v>168.41015619999999</c:v>
                </c:pt>
                <c:pt idx="38432">
                  <c:v>168.41015619999999</c:v>
                </c:pt>
                <c:pt idx="38433">
                  <c:v>168.41015619999999</c:v>
                </c:pt>
                <c:pt idx="38434">
                  <c:v>168.5859375</c:v>
                </c:pt>
                <c:pt idx="38435">
                  <c:v>168.5859375</c:v>
                </c:pt>
                <c:pt idx="38436">
                  <c:v>168.5859375</c:v>
                </c:pt>
                <c:pt idx="38437">
                  <c:v>168.5859375</c:v>
                </c:pt>
                <c:pt idx="38438">
                  <c:v>168.8046875</c:v>
                </c:pt>
                <c:pt idx="38439">
                  <c:v>168.8046875</c:v>
                </c:pt>
                <c:pt idx="38440">
                  <c:v>168.8046875</c:v>
                </c:pt>
                <c:pt idx="38441">
                  <c:v>168.8046875</c:v>
                </c:pt>
                <c:pt idx="38442">
                  <c:v>168.8046875</c:v>
                </c:pt>
                <c:pt idx="38443">
                  <c:v>168.85546880000001</c:v>
                </c:pt>
                <c:pt idx="38444">
                  <c:v>168.85546880000001</c:v>
                </c:pt>
                <c:pt idx="38445">
                  <c:v>168.85546880000001</c:v>
                </c:pt>
                <c:pt idx="38446">
                  <c:v>168.85546880000001</c:v>
                </c:pt>
                <c:pt idx="38447">
                  <c:v>168.85546880000001</c:v>
                </c:pt>
                <c:pt idx="38448">
                  <c:v>168.85546880000001</c:v>
                </c:pt>
                <c:pt idx="38449">
                  <c:v>168.85546880000001</c:v>
                </c:pt>
                <c:pt idx="38450">
                  <c:v>168.85546880000001</c:v>
                </c:pt>
                <c:pt idx="38451">
                  <c:v>168.85546880000001</c:v>
                </c:pt>
                <c:pt idx="38452">
                  <c:v>168.85546880000001</c:v>
                </c:pt>
                <c:pt idx="38453">
                  <c:v>168.86328119999999</c:v>
                </c:pt>
                <c:pt idx="38454">
                  <c:v>168.86328119999999</c:v>
                </c:pt>
                <c:pt idx="38455">
                  <c:v>168.86328119999999</c:v>
                </c:pt>
                <c:pt idx="38456">
                  <c:v>168.86328119999999</c:v>
                </c:pt>
                <c:pt idx="38457">
                  <c:v>168.86328119999999</c:v>
                </c:pt>
                <c:pt idx="38458">
                  <c:v>168.86328119999999</c:v>
                </c:pt>
                <c:pt idx="38459">
                  <c:v>168.86328119999999</c:v>
                </c:pt>
                <c:pt idx="38460">
                  <c:v>168.86328119999999</c:v>
                </c:pt>
                <c:pt idx="38461">
                  <c:v>169.23828119999999</c:v>
                </c:pt>
                <c:pt idx="38462">
                  <c:v>169.23828119999999</c:v>
                </c:pt>
                <c:pt idx="38463">
                  <c:v>169.23828119999999</c:v>
                </c:pt>
                <c:pt idx="38464">
                  <c:v>169.23828119999999</c:v>
                </c:pt>
                <c:pt idx="38465">
                  <c:v>169.23828119999999</c:v>
                </c:pt>
                <c:pt idx="38466">
                  <c:v>169.23828119999999</c:v>
                </c:pt>
                <c:pt idx="38467">
                  <c:v>169.23828119999999</c:v>
                </c:pt>
                <c:pt idx="38468">
                  <c:v>169.30859380000001</c:v>
                </c:pt>
                <c:pt idx="38469">
                  <c:v>169.30859380000001</c:v>
                </c:pt>
                <c:pt idx="38470">
                  <c:v>169.30859380000001</c:v>
                </c:pt>
                <c:pt idx="38471">
                  <c:v>169.30859380000001</c:v>
                </c:pt>
                <c:pt idx="38472">
                  <c:v>169.30859380000001</c:v>
                </c:pt>
                <c:pt idx="38473">
                  <c:v>169.30859380000001</c:v>
                </c:pt>
                <c:pt idx="38474">
                  <c:v>169.37109380000001</c:v>
                </c:pt>
                <c:pt idx="38475">
                  <c:v>169.37109380000001</c:v>
                </c:pt>
                <c:pt idx="38476">
                  <c:v>169.37109380000001</c:v>
                </c:pt>
                <c:pt idx="38477">
                  <c:v>169.37109380000001</c:v>
                </c:pt>
                <c:pt idx="38478">
                  <c:v>169.37109380000001</c:v>
                </c:pt>
                <c:pt idx="38479">
                  <c:v>169.37109380000001</c:v>
                </c:pt>
                <c:pt idx="38480">
                  <c:v>169.37109380000001</c:v>
                </c:pt>
                <c:pt idx="38481">
                  <c:v>169.37109380000001</c:v>
                </c:pt>
                <c:pt idx="38482">
                  <c:v>169.37109380000001</c:v>
                </c:pt>
                <c:pt idx="38483">
                  <c:v>169.37109380000001</c:v>
                </c:pt>
                <c:pt idx="38484">
                  <c:v>169.41015619999999</c:v>
                </c:pt>
                <c:pt idx="38485">
                  <c:v>169.41015619999999</c:v>
                </c:pt>
                <c:pt idx="38486">
                  <c:v>169.41015619999999</c:v>
                </c:pt>
                <c:pt idx="38487">
                  <c:v>169.41015619999999</c:v>
                </c:pt>
                <c:pt idx="38488">
                  <c:v>169.41015619999999</c:v>
                </c:pt>
                <c:pt idx="38489">
                  <c:v>169.5859375</c:v>
                </c:pt>
                <c:pt idx="38490">
                  <c:v>169.5859375</c:v>
                </c:pt>
                <c:pt idx="38491">
                  <c:v>169.8046875</c:v>
                </c:pt>
                <c:pt idx="38492">
                  <c:v>169.8046875</c:v>
                </c:pt>
                <c:pt idx="38493">
                  <c:v>169.8046875</c:v>
                </c:pt>
                <c:pt idx="38494">
                  <c:v>169.8046875</c:v>
                </c:pt>
                <c:pt idx="38495">
                  <c:v>169.8046875</c:v>
                </c:pt>
                <c:pt idx="38496">
                  <c:v>169.85546880000001</c:v>
                </c:pt>
                <c:pt idx="38497">
                  <c:v>169.85546880000001</c:v>
                </c:pt>
                <c:pt idx="38498">
                  <c:v>169.85546880000001</c:v>
                </c:pt>
                <c:pt idx="38499">
                  <c:v>169.85546880000001</c:v>
                </c:pt>
                <c:pt idx="38500">
                  <c:v>169.85546880000001</c:v>
                </c:pt>
                <c:pt idx="38501">
                  <c:v>169.85546880000001</c:v>
                </c:pt>
                <c:pt idx="38502">
                  <c:v>169.85546880000001</c:v>
                </c:pt>
                <c:pt idx="38503">
                  <c:v>169.85546880000001</c:v>
                </c:pt>
                <c:pt idx="38504">
                  <c:v>169.85546880000001</c:v>
                </c:pt>
                <c:pt idx="38505">
                  <c:v>169.86328119999999</c:v>
                </c:pt>
                <c:pt idx="38506">
                  <c:v>169.86328119999999</c:v>
                </c:pt>
                <c:pt idx="38507">
                  <c:v>169.86328119999999</c:v>
                </c:pt>
                <c:pt idx="38508">
                  <c:v>169.86328119999999</c:v>
                </c:pt>
                <c:pt idx="38509">
                  <c:v>170.23828119999999</c:v>
                </c:pt>
                <c:pt idx="38510">
                  <c:v>170.23828119999999</c:v>
                </c:pt>
                <c:pt idx="38511">
                  <c:v>170.23828119999999</c:v>
                </c:pt>
                <c:pt idx="38512">
                  <c:v>170.23828119999999</c:v>
                </c:pt>
                <c:pt idx="38513">
                  <c:v>170.23828119999999</c:v>
                </c:pt>
                <c:pt idx="38514">
                  <c:v>170.23828119999999</c:v>
                </c:pt>
                <c:pt idx="38515">
                  <c:v>170.23828119999999</c:v>
                </c:pt>
                <c:pt idx="38516">
                  <c:v>170.23828119999999</c:v>
                </c:pt>
                <c:pt idx="38517">
                  <c:v>170.30859380000001</c:v>
                </c:pt>
                <c:pt idx="38518">
                  <c:v>170.30859380000001</c:v>
                </c:pt>
                <c:pt idx="38519">
                  <c:v>170.30859380000001</c:v>
                </c:pt>
                <c:pt idx="38520">
                  <c:v>170.30859380000001</c:v>
                </c:pt>
                <c:pt idx="38521">
                  <c:v>170.30859380000001</c:v>
                </c:pt>
                <c:pt idx="38522">
                  <c:v>170.30859380000001</c:v>
                </c:pt>
                <c:pt idx="38523">
                  <c:v>170.37109380000001</c:v>
                </c:pt>
                <c:pt idx="38524">
                  <c:v>170.37109380000001</c:v>
                </c:pt>
                <c:pt idx="38525">
                  <c:v>170.37109380000001</c:v>
                </c:pt>
                <c:pt idx="38526">
                  <c:v>170.37109380000001</c:v>
                </c:pt>
                <c:pt idx="38527">
                  <c:v>170.37109380000001</c:v>
                </c:pt>
                <c:pt idx="38528">
                  <c:v>170.37109380000001</c:v>
                </c:pt>
                <c:pt idx="38529">
                  <c:v>170.37109380000001</c:v>
                </c:pt>
                <c:pt idx="38530">
                  <c:v>170.37109380000001</c:v>
                </c:pt>
                <c:pt idx="38531">
                  <c:v>170.41015619999999</c:v>
                </c:pt>
                <c:pt idx="38532">
                  <c:v>170.41015619999999</c:v>
                </c:pt>
                <c:pt idx="38533">
                  <c:v>170.41015619999999</c:v>
                </c:pt>
                <c:pt idx="38534">
                  <c:v>170.41015619999999</c:v>
                </c:pt>
                <c:pt idx="38535">
                  <c:v>170.41015619999999</c:v>
                </c:pt>
                <c:pt idx="38536">
                  <c:v>170.41015619999999</c:v>
                </c:pt>
                <c:pt idx="38537">
                  <c:v>170.41015619999999</c:v>
                </c:pt>
                <c:pt idx="38538">
                  <c:v>170.41015619999999</c:v>
                </c:pt>
                <c:pt idx="38539">
                  <c:v>170.5859375</c:v>
                </c:pt>
                <c:pt idx="38540">
                  <c:v>170.5859375</c:v>
                </c:pt>
                <c:pt idx="38541">
                  <c:v>170.5859375</c:v>
                </c:pt>
                <c:pt idx="38542">
                  <c:v>170.5859375</c:v>
                </c:pt>
                <c:pt idx="38543">
                  <c:v>170.5859375</c:v>
                </c:pt>
                <c:pt idx="38544">
                  <c:v>170.5859375</c:v>
                </c:pt>
                <c:pt idx="38545">
                  <c:v>170.8046875</c:v>
                </c:pt>
                <c:pt idx="38546">
                  <c:v>170.8046875</c:v>
                </c:pt>
                <c:pt idx="38547">
                  <c:v>170.8046875</c:v>
                </c:pt>
                <c:pt idx="38548">
                  <c:v>170.8046875</c:v>
                </c:pt>
                <c:pt idx="38549">
                  <c:v>170.8046875</c:v>
                </c:pt>
                <c:pt idx="38550">
                  <c:v>170.85546880000001</c:v>
                </c:pt>
                <c:pt idx="38551">
                  <c:v>170.85546880000001</c:v>
                </c:pt>
                <c:pt idx="38552">
                  <c:v>170.86328119999999</c:v>
                </c:pt>
                <c:pt idx="38553">
                  <c:v>170.86328119999999</c:v>
                </c:pt>
                <c:pt idx="38554">
                  <c:v>170.86328119999999</c:v>
                </c:pt>
                <c:pt idx="38555">
                  <c:v>170.86328119999999</c:v>
                </c:pt>
                <c:pt idx="38556">
                  <c:v>170.86328119999999</c:v>
                </c:pt>
                <c:pt idx="38557">
                  <c:v>171.23828119999999</c:v>
                </c:pt>
                <c:pt idx="38558">
                  <c:v>171.23828119999999</c:v>
                </c:pt>
                <c:pt idx="38559">
                  <c:v>171.23828119999999</c:v>
                </c:pt>
                <c:pt idx="38560">
                  <c:v>171.23828119999999</c:v>
                </c:pt>
                <c:pt idx="38561">
                  <c:v>171.23828119999999</c:v>
                </c:pt>
                <c:pt idx="38562">
                  <c:v>171.23828119999999</c:v>
                </c:pt>
                <c:pt idx="38563">
                  <c:v>171.23828119999999</c:v>
                </c:pt>
                <c:pt idx="38564">
                  <c:v>171.30859380000001</c:v>
                </c:pt>
                <c:pt idx="38565">
                  <c:v>171.30859380000001</c:v>
                </c:pt>
                <c:pt idx="38566">
                  <c:v>171.30859380000001</c:v>
                </c:pt>
                <c:pt idx="38567">
                  <c:v>171.30859380000001</c:v>
                </c:pt>
                <c:pt idx="38568">
                  <c:v>171.30859380000001</c:v>
                </c:pt>
                <c:pt idx="38569">
                  <c:v>171.37109380000001</c:v>
                </c:pt>
                <c:pt idx="38570">
                  <c:v>171.37109380000001</c:v>
                </c:pt>
                <c:pt idx="38571">
                  <c:v>171.37109380000001</c:v>
                </c:pt>
                <c:pt idx="38572">
                  <c:v>171.37109380000001</c:v>
                </c:pt>
                <c:pt idx="38573">
                  <c:v>171.37109380000001</c:v>
                </c:pt>
                <c:pt idx="38574">
                  <c:v>171.37109380000001</c:v>
                </c:pt>
                <c:pt idx="38575">
                  <c:v>171.37109380000001</c:v>
                </c:pt>
                <c:pt idx="38576">
                  <c:v>171.37109380000001</c:v>
                </c:pt>
                <c:pt idx="38577">
                  <c:v>171.37109380000001</c:v>
                </c:pt>
                <c:pt idx="38578">
                  <c:v>171.37109380000001</c:v>
                </c:pt>
                <c:pt idx="38579">
                  <c:v>171.37109380000001</c:v>
                </c:pt>
                <c:pt idx="38580">
                  <c:v>171.41015619999999</c:v>
                </c:pt>
                <c:pt idx="38581">
                  <c:v>171.41015619999999</c:v>
                </c:pt>
                <c:pt idx="38582">
                  <c:v>171.41015619999999</c:v>
                </c:pt>
                <c:pt idx="38583">
                  <c:v>171.41015619999999</c:v>
                </c:pt>
                <c:pt idx="38584">
                  <c:v>171.41015619999999</c:v>
                </c:pt>
                <c:pt idx="38585">
                  <c:v>171.41015619999999</c:v>
                </c:pt>
                <c:pt idx="38586">
                  <c:v>171.41015619999999</c:v>
                </c:pt>
                <c:pt idx="38587">
                  <c:v>171.41015619999999</c:v>
                </c:pt>
                <c:pt idx="38588">
                  <c:v>171.41015619999999</c:v>
                </c:pt>
                <c:pt idx="38589">
                  <c:v>171.5859375</c:v>
                </c:pt>
                <c:pt idx="38590">
                  <c:v>171.5859375</c:v>
                </c:pt>
                <c:pt idx="38591">
                  <c:v>171.8046875</c:v>
                </c:pt>
                <c:pt idx="38592">
                  <c:v>171.8046875</c:v>
                </c:pt>
                <c:pt idx="38593">
                  <c:v>171.85546880000001</c:v>
                </c:pt>
                <c:pt idx="38594">
                  <c:v>171.85546880000001</c:v>
                </c:pt>
                <c:pt idx="38595">
                  <c:v>171.85546880000001</c:v>
                </c:pt>
                <c:pt idx="38596">
                  <c:v>171.85546880000001</c:v>
                </c:pt>
                <c:pt idx="38597">
                  <c:v>171.85546880000001</c:v>
                </c:pt>
                <c:pt idx="38598">
                  <c:v>171.85546880000001</c:v>
                </c:pt>
                <c:pt idx="38599">
                  <c:v>171.86328119999999</c:v>
                </c:pt>
                <c:pt idx="38600">
                  <c:v>171.86328119999999</c:v>
                </c:pt>
                <c:pt idx="38601">
                  <c:v>171.86328119999999</c:v>
                </c:pt>
                <c:pt idx="38602">
                  <c:v>171.86328119999999</c:v>
                </c:pt>
                <c:pt idx="38603">
                  <c:v>171.86328119999999</c:v>
                </c:pt>
                <c:pt idx="38604">
                  <c:v>171.86328119999999</c:v>
                </c:pt>
                <c:pt idx="38605">
                  <c:v>171.86328119999999</c:v>
                </c:pt>
                <c:pt idx="38606">
                  <c:v>171.86328119999999</c:v>
                </c:pt>
                <c:pt idx="38607">
                  <c:v>171.86328119999999</c:v>
                </c:pt>
                <c:pt idx="38608">
                  <c:v>171.86328119999999</c:v>
                </c:pt>
                <c:pt idx="38609">
                  <c:v>172.23828119999999</c:v>
                </c:pt>
                <c:pt idx="38610">
                  <c:v>172.23828119999999</c:v>
                </c:pt>
                <c:pt idx="38611">
                  <c:v>172.23828119999999</c:v>
                </c:pt>
                <c:pt idx="38612">
                  <c:v>172.30859380000001</c:v>
                </c:pt>
                <c:pt idx="38613">
                  <c:v>172.30859380000001</c:v>
                </c:pt>
                <c:pt idx="38614">
                  <c:v>172.30859380000001</c:v>
                </c:pt>
                <c:pt idx="38615">
                  <c:v>172.30859380000001</c:v>
                </c:pt>
                <c:pt idx="38616">
                  <c:v>172.37109380000001</c:v>
                </c:pt>
                <c:pt idx="38617">
                  <c:v>172.37109380000001</c:v>
                </c:pt>
                <c:pt idx="38618">
                  <c:v>172.37109380000001</c:v>
                </c:pt>
                <c:pt idx="38619">
                  <c:v>172.37109380000001</c:v>
                </c:pt>
                <c:pt idx="38620">
                  <c:v>172.41015619999999</c:v>
                </c:pt>
                <c:pt idx="38621">
                  <c:v>172.41015619999999</c:v>
                </c:pt>
                <c:pt idx="38622">
                  <c:v>172.5859375</c:v>
                </c:pt>
                <c:pt idx="38623">
                  <c:v>172.5859375</c:v>
                </c:pt>
                <c:pt idx="38624">
                  <c:v>172.5859375</c:v>
                </c:pt>
                <c:pt idx="38625">
                  <c:v>172.5859375</c:v>
                </c:pt>
                <c:pt idx="38626">
                  <c:v>172.5859375</c:v>
                </c:pt>
                <c:pt idx="38627">
                  <c:v>172.5859375</c:v>
                </c:pt>
                <c:pt idx="38628">
                  <c:v>172.5859375</c:v>
                </c:pt>
                <c:pt idx="38629">
                  <c:v>172.5859375</c:v>
                </c:pt>
                <c:pt idx="38630">
                  <c:v>172.8046875</c:v>
                </c:pt>
                <c:pt idx="38631">
                  <c:v>172.8046875</c:v>
                </c:pt>
                <c:pt idx="38632">
                  <c:v>172.8046875</c:v>
                </c:pt>
                <c:pt idx="38633">
                  <c:v>172.8046875</c:v>
                </c:pt>
                <c:pt idx="38634">
                  <c:v>172.8046875</c:v>
                </c:pt>
                <c:pt idx="38635">
                  <c:v>172.8046875</c:v>
                </c:pt>
                <c:pt idx="38636">
                  <c:v>172.85546880000001</c:v>
                </c:pt>
                <c:pt idx="38637">
                  <c:v>172.85546880000001</c:v>
                </c:pt>
                <c:pt idx="38638">
                  <c:v>172.85546880000001</c:v>
                </c:pt>
                <c:pt idx="38639">
                  <c:v>172.85546880000001</c:v>
                </c:pt>
                <c:pt idx="38640">
                  <c:v>172.85546880000001</c:v>
                </c:pt>
                <c:pt idx="38641">
                  <c:v>172.86328119999999</c:v>
                </c:pt>
                <c:pt idx="38642">
                  <c:v>172.86328119999999</c:v>
                </c:pt>
                <c:pt idx="38643">
                  <c:v>172.86328119999999</c:v>
                </c:pt>
                <c:pt idx="38644">
                  <c:v>173.23828119999999</c:v>
                </c:pt>
                <c:pt idx="38645">
                  <c:v>173.23828119999999</c:v>
                </c:pt>
                <c:pt idx="38646">
                  <c:v>173.23828119999999</c:v>
                </c:pt>
                <c:pt idx="38647">
                  <c:v>173.23828119999999</c:v>
                </c:pt>
                <c:pt idx="38648">
                  <c:v>173.30859380000001</c:v>
                </c:pt>
                <c:pt idx="38649">
                  <c:v>173.30859380000001</c:v>
                </c:pt>
                <c:pt idx="38650">
                  <c:v>173.37109380000001</c:v>
                </c:pt>
                <c:pt idx="38651">
                  <c:v>173.37109380000001</c:v>
                </c:pt>
                <c:pt idx="38652">
                  <c:v>173.37109380000001</c:v>
                </c:pt>
                <c:pt idx="38653">
                  <c:v>173.37109380000001</c:v>
                </c:pt>
                <c:pt idx="38654">
                  <c:v>173.37109380000001</c:v>
                </c:pt>
                <c:pt idx="38655">
                  <c:v>173.37109380000001</c:v>
                </c:pt>
                <c:pt idx="38656">
                  <c:v>173.37109380000001</c:v>
                </c:pt>
                <c:pt idx="38657">
                  <c:v>173.37109380000001</c:v>
                </c:pt>
                <c:pt idx="38658">
                  <c:v>173.41015619999999</c:v>
                </c:pt>
                <c:pt idx="38659">
                  <c:v>173.41015619999999</c:v>
                </c:pt>
                <c:pt idx="38660">
                  <c:v>173.41015619999999</c:v>
                </c:pt>
                <c:pt idx="38661">
                  <c:v>173.41015619999999</c:v>
                </c:pt>
                <c:pt idx="38662">
                  <c:v>173.41015619999999</c:v>
                </c:pt>
                <c:pt idx="38663">
                  <c:v>173.5859375</c:v>
                </c:pt>
                <c:pt idx="38664">
                  <c:v>173.5859375</c:v>
                </c:pt>
                <c:pt idx="38665">
                  <c:v>173.8046875</c:v>
                </c:pt>
                <c:pt idx="38666">
                  <c:v>173.8046875</c:v>
                </c:pt>
                <c:pt idx="38667">
                  <c:v>173.8046875</c:v>
                </c:pt>
                <c:pt idx="38668">
                  <c:v>173.8046875</c:v>
                </c:pt>
                <c:pt idx="38669">
                  <c:v>173.8046875</c:v>
                </c:pt>
                <c:pt idx="38670">
                  <c:v>173.8046875</c:v>
                </c:pt>
                <c:pt idx="38671">
                  <c:v>173.8046875</c:v>
                </c:pt>
                <c:pt idx="38672">
                  <c:v>173.8046875</c:v>
                </c:pt>
                <c:pt idx="38673">
                  <c:v>173.8046875</c:v>
                </c:pt>
                <c:pt idx="38674">
                  <c:v>173.85546880000001</c:v>
                </c:pt>
                <c:pt idx="38675">
                  <c:v>173.85546880000001</c:v>
                </c:pt>
                <c:pt idx="38676">
                  <c:v>173.85546880000001</c:v>
                </c:pt>
                <c:pt idx="38677">
                  <c:v>173.85546880000001</c:v>
                </c:pt>
                <c:pt idx="38678">
                  <c:v>173.85546880000001</c:v>
                </c:pt>
                <c:pt idx="38679">
                  <c:v>173.85546880000001</c:v>
                </c:pt>
                <c:pt idx="38680">
                  <c:v>173.85546880000001</c:v>
                </c:pt>
                <c:pt idx="38681">
                  <c:v>173.85546880000001</c:v>
                </c:pt>
                <c:pt idx="38682">
                  <c:v>173.85546880000001</c:v>
                </c:pt>
                <c:pt idx="38683">
                  <c:v>173.86328119999999</c:v>
                </c:pt>
                <c:pt idx="38684">
                  <c:v>173.86328119999999</c:v>
                </c:pt>
                <c:pt idx="38685">
                  <c:v>173.86328119999999</c:v>
                </c:pt>
                <c:pt idx="38686">
                  <c:v>173.86328119999999</c:v>
                </c:pt>
                <c:pt idx="38687">
                  <c:v>174.23828119999999</c:v>
                </c:pt>
                <c:pt idx="38688">
                  <c:v>174.23828119999999</c:v>
                </c:pt>
                <c:pt idx="38689">
                  <c:v>174.23828119999999</c:v>
                </c:pt>
                <c:pt idx="38690">
                  <c:v>174.30859380000001</c:v>
                </c:pt>
                <c:pt idx="38691">
                  <c:v>174.30859380000001</c:v>
                </c:pt>
                <c:pt idx="38692">
                  <c:v>174.30859380000001</c:v>
                </c:pt>
                <c:pt idx="38693">
                  <c:v>174.30859380000001</c:v>
                </c:pt>
                <c:pt idx="38694">
                  <c:v>174.30859380000001</c:v>
                </c:pt>
                <c:pt idx="38695">
                  <c:v>174.37109380000001</c:v>
                </c:pt>
                <c:pt idx="38696">
                  <c:v>174.37109380000001</c:v>
                </c:pt>
                <c:pt idx="38697">
                  <c:v>174.41015619999999</c:v>
                </c:pt>
                <c:pt idx="38698">
                  <c:v>174.41015619999999</c:v>
                </c:pt>
                <c:pt idx="38699">
                  <c:v>174.41015619999999</c:v>
                </c:pt>
                <c:pt idx="38700">
                  <c:v>174.41015619999999</c:v>
                </c:pt>
                <c:pt idx="38701">
                  <c:v>174.41015619999999</c:v>
                </c:pt>
                <c:pt idx="38702">
                  <c:v>174.5859375</c:v>
                </c:pt>
                <c:pt idx="38703">
                  <c:v>174.5859375</c:v>
                </c:pt>
                <c:pt idx="38704">
                  <c:v>174.5859375</c:v>
                </c:pt>
                <c:pt idx="38705">
                  <c:v>174.5859375</c:v>
                </c:pt>
                <c:pt idx="38706">
                  <c:v>174.5859375</c:v>
                </c:pt>
                <c:pt idx="38707">
                  <c:v>174.5859375</c:v>
                </c:pt>
                <c:pt idx="38708">
                  <c:v>174.5859375</c:v>
                </c:pt>
                <c:pt idx="38709">
                  <c:v>174.8046875</c:v>
                </c:pt>
                <c:pt idx="38710">
                  <c:v>174.8046875</c:v>
                </c:pt>
                <c:pt idx="38711">
                  <c:v>174.8046875</c:v>
                </c:pt>
                <c:pt idx="38712">
                  <c:v>174.8046875</c:v>
                </c:pt>
                <c:pt idx="38713">
                  <c:v>174.8046875</c:v>
                </c:pt>
                <c:pt idx="38714">
                  <c:v>174.8046875</c:v>
                </c:pt>
                <c:pt idx="38715">
                  <c:v>174.8046875</c:v>
                </c:pt>
                <c:pt idx="38716">
                  <c:v>174.8046875</c:v>
                </c:pt>
                <c:pt idx="38717">
                  <c:v>174.85546880000001</c:v>
                </c:pt>
                <c:pt idx="38718">
                  <c:v>174.85546880000001</c:v>
                </c:pt>
                <c:pt idx="38719">
                  <c:v>174.85546880000001</c:v>
                </c:pt>
                <c:pt idx="38720">
                  <c:v>174.85546880000001</c:v>
                </c:pt>
                <c:pt idx="38721">
                  <c:v>174.85546880000001</c:v>
                </c:pt>
                <c:pt idx="38722">
                  <c:v>174.85546880000001</c:v>
                </c:pt>
                <c:pt idx="38723">
                  <c:v>174.85546880000001</c:v>
                </c:pt>
                <c:pt idx="38724">
                  <c:v>174.85546880000001</c:v>
                </c:pt>
                <c:pt idx="38725">
                  <c:v>174.86328119999999</c:v>
                </c:pt>
                <c:pt idx="38726">
                  <c:v>174.86328119999999</c:v>
                </c:pt>
                <c:pt idx="38727">
                  <c:v>174.86328119999999</c:v>
                </c:pt>
                <c:pt idx="38728">
                  <c:v>174.86328119999999</c:v>
                </c:pt>
                <c:pt idx="38729">
                  <c:v>174.86328119999999</c:v>
                </c:pt>
                <c:pt idx="38730">
                  <c:v>174.86328119999999</c:v>
                </c:pt>
                <c:pt idx="38731">
                  <c:v>175.23828119999999</c:v>
                </c:pt>
                <c:pt idx="38732">
                  <c:v>175.23828119999999</c:v>
                </c:pt>
                <c:pt idx="38733">
                  <c:v>175.23828119999999</c:v>
                </c:pt>
                <c:pt idx="38734">
                  <c:v>175.23828119999999</c:v>
                </c:pt>
                <c:pt idx="38735">
                  <c:v>175.23828119999999</c:v>
                </c:pt>
                <c:pt idx="38736">
                  <c:v>175.23828119999999</c:v>
                </c:pt>
                <c:pt idx="38737">
                  <c:v>175.30859380000001</c:v>
                </c:pt>
                <c:pt idx="38738">
                  <c:v>175.30859380000001</c:v>
                </c:pt>
                <c:pt idx="38739">
                  <c:v>175.30859380000001</c:v>
                </c:pt>
                <c:pt idx="38740">
                  <c:v>175.30859380000001</c:v>
                </c:pt>
                <c:pt idx="38741">
                  <c:v>175.30859380000001</c:v>
                </c:pt>
                <c:pt idx="38742">
                  <c:v>175.30859380000001</c:v>
                </c:pt>
                <c:pt idx="38743">
                  <c:v>175.30859380000001</c:v>
                </c:pt>
                <c:pt idx="38744">
                  <c:v>175.30859380000001</c:v>
                </c:pt>
                <c:pt idx="38745">
                  <c:v>175.30859380000001</c:v>
                </c:pt>
                <c:pt idx="38746">
                  <c:v>175.30859380000001</c:v>
                </c:pt>
                <c:pt idx="38747">
                  <c:v>175.30859380000001</c:v>
                </c:pt>
                <c:pt idx="38748">
                  <c:v>175.37109380000001</c:v>
                </c:pt>
                <c:pt idx="38749">
                  <c:v>175.37109380000001</c:v>
                </c:pt>
                <c:pt idx="38750">
                  <c:v>175.37109380000001</c:v>
                </c:pt>
                <c:pt idx="38751">
                  <c:v>175.37109380000001</c:v>
                </c:pt>
                <c:pt idx="38752">
                  <c:v>175.37109380000001</c:v>
                </c:pt>
                <c:pt idx="38753">
                  <c:v>175.37109380000001</c:v>
                </c:pt>
                <c:pt idx="38754">
                  <c:v>175.37109380000001</c:v>
                </c:pt>
                <c:pt idx="38755">
                  <c:v>175.37109380000001</c:v>
                </c:pt>
                <c:pt idx="38756">
                  <c:v>175.37109380000001</c:v>
                </c:pt>
                <c:pt idx="38757">
                  <c:v>175.37109380000001</c:v>
                </c:pt>
                <c:pt idx="38758">
                  <c:v>175.37109380000001</c:v>
                </c:pt>
                <c:pt idx="38759">
                  <c:v>175.37109380000001</c:v>
                </c:pt>
                <c:pt idx="38760">
                  <c:v>175.37109380000001</c:v>
                </c:pt>
                <c:pt idx="38761">
                  <c:v>175.41015619999999</c:v>
                </c:pt>
                <c:pt idx="38762">
                  <c:v>175.41015619999999</c:v>
                </c:pt>
                <c:pt idx="38763">
                  <c:v>175.41015619999999</c:v>
                </c:pt>
                <c:pt idx="38764">
                  <c:v>175.41015619999999</c:v>
                </c:pt>
                <c:pt idx="38765">
                  <c:v>175.5859375</c:v>
                </c:pt>
                <c:pt idx="38766">
                  <c:v>175.5859375</c:v>
                </c:pt>
                <c:pt idx="38767">
                  <c:v>175.5859375</c:v>
                </c:pt>
                <c:pt idx="38768">
                  <c:v>175.5859375</c:v>
                </c:pt>
                <c:pt idx="38769">
                  <c:v>175.5859375</c:v>
                </c:pt>
                <c:pt idx="38770">
                  <c:v>175.8046875</c:v>
                </c:pt>
                <c:pt idx="38771">
                  <c:v>175.8046875</c:v>
                </c:pt>
                <c:pt idx="38772">
                  <c:v>175.8046875</c:v>
                </c:pt>
                <c:pt idx="38773">
                  <c:v>175.8046875</c:v>
                </c:pt>
                <c:pt idx="38774">
                  <c:v>175.8046875</c:v>
                </c:pt>
                <c:pt idx="38775">
                  <c:v>175.8046875</c:v>
                </c:pt>
                <c:pt idx="38776">
                  <c:v>175.8046875</c:v>
                </c:pt>
                <c:pt idx="38777">
                  <c:v>175.85546880000001</c:v>
                </c:pt>
                <c:pt idx="38778">
                  <c:v>175.85546880000001</c:v>
                </c:pt>
                <c:pt idx="38779">
                  <c:v>175.85546880000001</c:v>
                </c:pt>
                <c:pt idx="38780">
                  <c:v>175.85546880000001</c:v>
                </c:pt>
                <c:pt idx="38781">
                  <c:v>175.85546880000001</c:v>
                </c:pt>
                <c:pt idx="38782">
                  <c:v>175.85546880000001</c:v>
                </c:pt>
                <c:pt idx="38783">
                  <c:v>175.86328119999999</c:v>
                </c:pt>
                <c:pt idx="38784">
                  <c:v>175.86328119999999</c:v>
                </c:pt>
                <c:pt idx="38785">
                  <c:v>175.86328119999999</c:v>
                </c:pt>
                <c:pt idx="38786">
                  <c:v>175.86328119999999</c:v>
                </c:pt>
                <c:pt idx="38787">
                  <c:v>176.23828119999999</c:v>
                </c:pt>
                <c:pt idx="38788">
                  <c:v>176.23828119999999</c:v>
                </c:pt>
                <c:pt idx="38789">
                  <c:v>176.23828119999999</c:v>
                </c:pt>
                <c:pt idx="38790">
                  <c:v>176.23828119999999</c:v>
                </c:pt>
                <c:pt idx="38791">
                  <c:v>176.30859380000001</c:v>
                </c:pt>
                <c:pt idx="38792">
                  <c:v>176.30859380000001</c:v>
                </c:pt>
                <c:pt idx="38793">
                  <c:v>176.30859380000001</c:v>
                </c:pt>
                <c:pt idx="38794">
                  <c:v>176.30859380000001</c:v>
                </c:pt>
                <c:pt idx="38795">
                  <c:v>176.30859380000001</c:v>
                </c:pt>
                <c:pt idx="38796">
                  <c:v>176.37109380000001</c:v>
                </c:pt>
                <c:pt idx="38797">
                  <c:v>176.37109380000001</c:v>
                </c:pt>
                <c:pt idx="38798">
                  <c:v>176.37109380000001</c:v>
                </c:pt>
                <c:pt idx="38799">
                  <c:v>176.41015619999999</c:v>
                </c:pt>
                <c:pt idx="38800">
                  <c:v>176.41015619999999</c:v>
                </c:pt>
                <c:pt idx="38801">
                  <c:v>176.41015619999999</c:v>
                </c:pt>
                <c:pt idx="38802">
                  <c:v>176.41015619999999</c:v>
                </c:pt>
                <c:pt idx="38803">
                  <c:v>176.41015619999999</c:v>
                </c:pt>
                <c:pt idx="38804">
                  <c:v>176.41015619999999</c:v>
                </c:pt>
                <c:pt idx="38805">
                  <c:v>176.41015619999999</c:v>
                </c:pt>
                <c:pt idx="38806">
                  <c:v>176.41015619999999</c:v>
                </c:pt>
                <c:pt idx="38807">
                  <c:v>176.41015619999999</c:v>
                </c:pt>
                <c:pt idx="38808">
                  <c:v>176.41015619999999</c:v>
                </c:pt>
                <c:pt idx="38809">
                  <c:v>176.41015619999999</c:v>
                </c:pt>
                <c:pt idx="38810">
                  <c:v>176.5859375</c:v>
                </c:pt>
                <c:pt idx="38811">
                  <c:v>176.5859375</c:v>
                </c:pt>
                <c:pt idx="38812">
                  <c:v>176.5859375</c:v>
                </c:pt>
                <c:pt idx="38813">
                  <c:v>176.5859375</c:v>
                </c:pt>
                <c:pt idx="38814">
                  <c:v>176.5859375</c:v>
                </c:pt>
                <c:pt idx="38815">
                  <c:v>176.5859375</c:v>
                </c:pt>
                <c:pt idx="38816">
                  <c:v>176.8046875</c:v>
                </c:pt>
                <c:pt idx="38817">
                  <c:v>176.8046875</c:v>
                </c:pt>
                <c:pt idx="38818">
                  <c:v>176.8046875</c:v>
                </c:pt>
                <c:pt idx="38819">
                  <c:v>176.8046875</c:v>
                </c:pt>
                <c:pt idx="38820">
                  <c:v>176.8046875</c:v>
                </c:pt>
                <c:pt idx="38821">
                  <c:v>176.8046875</c:v>
                </c:pt>
                <c:pt idx="38822">
                  <c:v>176.8046875</c:v>
                </c:pt>
                <c:pt idx="38823">
                  <c:v>176.85546880000001</c:v>
                </c:pt>
                <c:pt idx="38824">
                  <c:v>176.85546880000001</c:v>
                </c:pt>
                <c:pt idx="38825">
                  <c:v>176.85546880000001</c:v>
                </c:pt>
                <c:pt idx="38826">
                  <c:v>176.85546880000001</c:v>
                </c:pt>
                <c:pt idx="38827">
                  <c:v>176.85546880000001</c:v>
                </c:pt>
                <c:pt idx="38828">
                  <c:v>176.85546880000001</c:v>
                </c:pt>
                <c:pt idx="38829">
                  <c:v>176.85546880000001</c:v>
                </c:pt>
                <c:pt idx="38830">
                  <c:v>176.85546880000001</c:v>
                </c:pt>
                <c:pt idx="38831">
                  <c:v>176.85546880000001</c:v>
                </c:pt>
                <c:pt idx="38832">
                  <c:v>176.86328119999999</c:v>
                </c:pt>
                <c:pt idx="38833">
                  <c:v>176.86328119999999</c:v>
                </c:pt>
                <c:pt idx="38834">
                  <c:v>176.86328119999999</c:v>
                </c:pt>
                <c:pt idx="38835">
                  <c:v>176.86328119999999</c:v>
                </c:pt>
                <c:pt idx="38836">
                  <c:v>177.23828119999999</c:v>
                </c:pt>
                <c:pt idx="38837">
                  <c:v>177.23828119999999</c:v>
                </c:pt>
                <c:pt idx="38838">
                  <c:v>177.23828119999999</c:v>
                </c:pt>
                <c:pt idx="38839">
                  <c:v>177.23828119999999</c:v>
                </c:pt>
                <c:pt idx="38840">
                  <c:v>177.23828119999999</c:v>
                </c:pt>
                <c:pt idx="38841">
                  <c:v>177.23828119999999</c:v>
                </c:pt>
                <c:pt idx="38842">
                  <c:v>177.30859380000001</c:v>
                </c:pt>
                <c:pt idx="38843">
                  <c:v>177.30859380000001</c:v>
                </c:pt>
                <c:pt idx="38844">
                  <c:v>177.30859380000001</c:v>
                </c:pt>
                <c:pt idx="38845">
                  <c:v>177.30859380000001</c:v>
                </c:pt>
                <c:pt idx="38846">
                  <c:v>177.30859380000001</c:v>
                </c:pt>
                <c:pt idx="38847">
                  <c:v>177.30859380000001</c:v>
                </c:pt>
                <c:pt idx="38848">
                  <c:v>177.37109380000001</c:v>
                </c:pt>
                <c:pt idx="38849">
                  <c:v>177.37109380000001</c:v>
                </c:pt>
                <c:pt idx="38850">
                  <c:v>177.37109380000001</c:v>
                </c:pt>
                <c:pt idx="38851">
                  <c:v>177.41015619999999</c:v>
                </c:pt>
                <c:pt idx="38852">
                  <c:v>177.41015619999999</c:v>
                </c:pt>
                <c:pt idx="38853">
                  <c:v>177.41015619999999</c:v>
                </c:pt>
                <c:pt idx="38854">
                  <c:v>177.41015619999999</c:v>
                </c:pt>
                <c:pt idx="38855">
                  <c:v>177.41015619999999</c:v>
                </c:pt>
                <c:pt idx="38856">
                  <c:v>177.41015619999999</c:v>
                </c:pt>
                <c:pt idx="38857">
                  <c:v>177.41015619999999</c:v>
                </c:pt>
                <c:pt idx="38858">
                  <c:v>177.5859375</c:v>
                </c:pt>
                <c:pt idx="38859">
                  <c:v>177.5859375</c:v>
                </c:pt>
                <c:pt idx="38860">
                  <c:v>177.5859375</c:v>
                </c:pt>
                <c:pt idx="38861">
                  <c:v>177.5859375</c:v>
                </c:pt>
                <c:pt idx="38862">
                  <c:v>177.5859375</c:v>
                </c:pt>
                <c:pt idx="38863">
                  <c:v>177.5859375</c:v>
                </c:pt>
                <c:pt idx="38864">
                  <c:v>177.5859375</c:v>
                </c:pt>
                <c:pt idx="38865">
                  <c:v>177.5859375</c:v>
                </c:pt>
                <c:pt idx="38866">
                  <c:v>177.5859375</c:v>
                </c:pt>
                <c:pt idx="38867">
                  <c:v>177.8046875</c:v>
                </c:pt>
                <c:pt idx="38868">
                  <c:v>177.8046875</c:v>
                </c:pt>
                <c:pt idx="38869">
                  <c:v>177.8046875</c:v>
                </c:pt>
                <c:pt idx="38870">
                  <c:v>177.85546880000001</c:v>
                </c:pt>
                <c:pt idx="38871">
                  <c:v>177.85546880000001</c:v>
                </c:pt>
                <c:pt idx="38872">
                  <c:v>177.85546880000001</c:v>
                </c:pt>
                <c:pt idx="38873">
                  <c:v>177.85546880000001</c:v>
                </c:pt>
                <c:pt idx="38874">
                  <c:v>177.85546880000001</c:v>
                </c:pt>
                <c:pt idx="38875">
                  <c:v>177.85546880000001</c:v>
                </c:pt>
                <c:pt idx="38876">
                  <c:v>177.86328119999999</c:v>
                </c:pt>
                <c:pt idx="38877">
                  <c:v>177.86328119999999</c:v>
                </c:pt>
                <c:pt idx="38878">
                  <c:v>177.86328119999999</c:v>
                </c:pt>
                <c:pt idx="38879">
                  <c:v>177.86328119999999</c:v>
                </c:pt>
                <c:pt idx="38880">
                  <c:v>177.86328119999999</c:v>
                </c:pt>
                <c:pt idx="38881">
                  <c:v>177.86328119999999</c:v>
                </c:pt>
                <c:pt idx="38882">
                  <c:v>178.23828119999999</c:v>
                </c:pt>
                <c:pt idx="38883">
                  <c:v>178.23828119999999</c:v>
                </c:pt>
                <c:pt idx="38884">
                  <c:v>178.23828119999999</c:v>
                </c:pt>
                <c:pt idx="38885">
                  <c:v>178.23828119999999</c:v>
                </c:pt>
                <c:pt idx="38886">
                  <c:v>178.30859380000001</c:v>
                </c:pt>
                <c:pt idx="38887">
                  <c:v>178.30859380000001</c:v>
                </c:pt>
                <c:pt idx="38888">
                  <c:v>178.30859380000001</c:v>
                </c:pt>
                <c:pt idx="38889">
                  <c:v>178.30859380000001</c:v>
                </c:pt>
                <c:pt idx="38890">
                  <c:v>178.30859380000001</c:v>
                </c:pt>
                <c:pt idx="38891">
                  <c:v>178.30859380000001</c:v>
                </c:pt>
                <c:pt idx="38892">
                  <c:v>178.37109380000001</c:v>
                </c:pt>
                <c:pt idx="38893">
                  <c:v>178.37109380000001</c:v>
                </c:pt>
                <c:pt idx="38894">
                  <c:v>178.37109380000001</c:v>
                </c:pt>
                <c:pt idx="38895">
                  <c:v>178.37109380000001</c:v>
                </c:pt>
                <c:pt idx="38896">
                  <c:v>178.37109380000001</c:v>
                </c:pt>
                <c:pt idx="38897">
                  <c:v>178.37109380000001</c:v>
                </c:pt>
                <c:pt idx="38898">
                  <c:v>178.41015619999999</c:v>
                </c:pt>
                <c:pt idx="38899">
                  <c:v>178.41015619999999</c:v>
                </c:pt>
                <c:pt idx="38900">
                  <c:v>178.41015619999999</c:v>
                </c:pt>
                <c:pt idx="38901">
                  <c:v>178.41015619999999</c:v>
                </c:pt>
                <c:pt idx="38902">
                  <c:v>178.5859375</c:v>
                </c:pt>
                <c:pt idx="38903">
                  <c:v>178.5859375</c:v>
                </c:pt>
                <c:pt idx="38904">
                  <c:v>178.5859375</c:v>
                </c:pt>
                <c:pt idx="38905">
                  <c:v>178.5859375</c:v>
                </c:pt>
                <c:pt idx="38906">
                  <c:v>178.5859375</c:v>
                </c:pt>
                <c:pt idx="38907">
                  <c:v>178.5859375</c:v>
                </c:pt>
                <c:pt idx="38908">
                  <c:v>178.5859375</c:v>
                </c:pt>
                <c:pt idx="38909">
                  <c:v>178.8046875</c:v>
                </c:pt>
                <c:pt idx="38910">
                  <c:v>178.8046875</c:v>
                </c:pt>
                <c:pt idx="38911">
                  <c:v>178.8046875</c:v>
                </c:pt>
                <c:pt idx="38912">
                  <c:v>178.85546880000001</c:v>
                </c:pt>
                <c:pt idx="38913">
                  <c:v>178.85546880000001</c:v>
                </c:pt>
                <c:pt idx="38914">
                  <c:v>178.85546880000001</c:v>
                </c:pt>
                <c:pt idx="38915">
                  <c:v>178.85546880000001</c:v>
                </c:pt>
                <c:pt idx="38916">
                  <c:v>178.85546880000001</c:v>
                </c:pt>
                <c:pt idx="38917">
                  <c:v>178.85546880000001</c:v>
                </c:pt>
                <c:pt idx="38918">
                  <c:v>178.86328119999999</c:v>
                </c:pt>
                <c:pt idx="38919">
                  <c:v>178.86328119999999</c:v>
                </c:pt>
                <c:pt idx="38920">
                  <c:v>178.86328119999999</c:v>
                </c:pt>
                <c:pt idx="38921">
                  <c:v>178.86328119999999</c:v>
                </c:pt>
                <c:pt idx="38922">
                  <c:v>178.86328119999999</c:v>
                </c:pt>
                <c:pt idx="38923">
                  <c:v>178.86328119999999</c:v>
                </c:pt>
                <c:pt idx="38924">
                  <c:v>178.86328119999999</c:v>
                </c:pt>
                <c:pt idx="38925">
                  <c:v>179.23828119999999</c:v>
                </c:pt>
                <c:pt idx="38926">
                  <c:v>179.23828119999999</c:v>
                </c:pt>
                <c:pt idx="38927">
                  <c:v>179.30859380000001</c:v>
                </c:pt>
                <c:pt idx="38928">
                  <c:v>179.30859380000001</c:v>
                </c:pt>
                <c:pt idx="38929">
                  <c:v>179.30859380000001</c:v>
                </c:pt>
                <c:pt idx="38930">
                  <c:v>179.30859380000001</c:v>
                </c:pt>
                <c:pt idx="38931">
                  <c:v>179.30859380000001</c:v>
                </c:pt>
                <c:pt idx="38932">
                  <c:v>179.37109380000001</c:v>
                </c:pt>
                <c:pt idx="38933">
                  <c:v>179.37109380000001</c:v>
                </c:pt>
                <c:pt idx="38934">
                  <c:v>179.37109380000001</c:v>
                </c:pt>
                <c:pt idx="38935">
                  <c:v>179.37109380000001</c:v>
                </c:pt>
                <c:pt idx="38936">
                  <c:v>179.41015619999999</c:v>
                </c:pt>
                <c:pt idx="38937">
                  <c:v>179.41015619999999</c:v>
                </c:pt>
                <c:pt idx="38938">
                  <c:v>179.41015619999999</c:v>
                </c:pt>
                <c:pt idx="38939">
                  <c:v>179.5859375</c:v>
                </c:pt>
                <c:pt idx="38940">
                  <c:v>179.5859375</c:v>
                </c:pt>
                <c:pt idx="38941">
                  <c:v>179.5859375</c:v>
                </c:pt>
                <c:pt idx="38942">
                  <c:v>179.5859375</c:v>
                </c:pt>
                <c:pt idx="38943">
                  <c:v>179.5859375</c:v>
                </c:pt>
                <c:pt idx="38944">
                  <c:v>179.5859375</c:v>
                </c:pt>
                <c:pt idx="38945">
                  <c:v>179.5859375</c:v>
                </c:pt>
                <c:pt idx="38946">
                  <c:v>179.5859375</c:v>
                </c:pt>
                <c:pt idx="38947">
                  <c:v>179.8046875</c:v>
                </c:pt>
                <c:pt idx="38948">
                  <c:v>179.8046875</c:v>
                </c:pt>
                <c:pt idx="38949">
                  <c:v>179.8046875</c:v>
                </c:pt>
                <c:pt idx="38950">
                  <c:v>179.8046875</c:v>
                </c:pt>
                <c:pt idx="38951">
                  <c:v>179.8046875</c:v>
                </c:pt>
                <c:pt idx="38952">
                  <c:v>179.8046875</c:v>
                </c:pt>
                <c:pt idx="38953">
                  <c:v>179.85546880000001</c:v>
                </c:pt>
                <c:pt idx="38954">
                  <c:v>179.85546880000001</c:v>
                </c:pt>
                <c:pt idx="38955">
                  <c:v>179.85546880000001</c:v>
                </c:pt>
                <c:pt idx="38956">
                  <c:v>179.85546880000001</c:v>
                </c:pt>
                <c:pt idx="38957">
                  <c:v>179.85546880000001</c:v>
                </c:pt>
                <c:pt idx="38958">
                  <c:v>179.86328119999999</c:v>
                </c:pt>
                <c:pt idx="38959">
                  <c:v>179.86328119999999</c:v>
                </c:pt>
                <c:pt idx="38960">
                  <c:v>179.86328119999999</c:v>
                </c:pt>
                <c:pt idx="38961">
                  <c:v>179.86328119999999</c:v>
                </c:pt>
                <c:pt idx="38962">
                  <c:v>179.86328119999999</c:v>
                </c:pt>
                <c:pt idx="38963">
                  <c:v>180.23828119999999</c:v>
                </c:pt>
                <c:pt idx="38964">
                  <c:v>180.30859380000001</c:v>
                </c:pt>
                <c:pt idx="38965">
                  <c:v>180.30859380000001</c:v>
                </c:pt>
                <c:pt idx="38966">
                  <c:v>180.30859380000001</c:v>
                </c:pt>
                <c:pt idx="38967">
                  <c:v>180.30859380000001</c:v>
                </c:pt>
                <c:pt idx="38968">
                  <c:v>180.37109380000001</c:v>
                </c:pt>
                <c:pt idx="38969">
                  <c:v>180.37109380000001</c:v>
                </c:pt>
                <c:pt idx="38970">
                  <c:v>180.37109380000001</c:v>
                </c:pt>
                <c:pt idx="38971">
                  <c:v>180.41015619999999</c:v>
                </c:pt>
                <c:pt idx="38972">
                  <c:v>180.41015619999999</c:v>
                </c:pt>
                <c:pt idx="38973">
                  <c:v>180.5859375</c:v>
                </c:pt>
                <c:pt idx="38974">
                  <c:v>180.5859375</c:v>
                </c:pt>
                <c:pt idx="38975">
                  <c:v>180.5859375</c:v>
                </c:pt>
                <c:pt idx="38976">
                  <c:v>180.5859375</c:v>
                </c:pt>
                <c:pt idx="38977">
                  <c:v>180.5859375</c:v>
                </c:pt>
                <c:pt idx="38978">
                  <c:v>180.5859375</c:v>
                </c:pt>
                <c:pt idx="38979">
                  <c:v>180.8046875</c:v>
                </c:pt>
                <c:pt idx="38980">
                  <c:v>180.8046875</c:v>
                </c:pt>
                <c:pt idx="38981">
                  <c:v>180.8046875</c:v>
                </c:pt>
                <c:pt idx="38982">
                  <c:v>180.8046875</c:v>
                </c:pt>
                <c:pt idx="38983">
                  <c:v>180.8046875</c:v>
                </c:pt>
                <c:pt idx="38984">
                  <c:v>180.8046875</c:v>
                </c:pt>
                <c:pt idx="38985">
                  <c:v>180.8046875</c:v>
                </c:pt>
                <c:pt idx="38986">
                  <c:v>180.8046875</c:v>
                </c:pt>
                <c:pt idx="38987">
                  <c:v>180.8046875</c:v>
                </c:pt>
                <c:pt idx="38988">
                  <c:v>180.8046875</c:v>
                </c:pt>
                <c:pt idx="38989">
                  <c:v>180.8046875</c:v>
                </c:pt>
                <c:pt idx="38990">
                  <c:v>180.85546880000001</c:v>
                </c:pt>
                <c:pt idx="38991">
                  <c:v>180.85546880000001</c:v>
                </c:pt>
                <c:pt idx="38992">
                  <c:v>180.85546880000001</c:v>
                </c:pt>
                <c:pt idx="38993">
                  <c:v>180.85546880000001</c:v>
                </c:pt>
                <c:pt idx="38994">
                  <c:v>180.85546880000001</c:v>
                </c:pt>
                <c:pt idx="38995">
                  <c:v>180.85546880000001</c:v>
                </c:pt>
                <c:pt idx="38996">
                  <c:v>180.85546880000001</c:v>
                </c:pt>
                <c:pt idx="38997">
                  <c:v>180.86328119999999</c:v>
                </c:pt>
                <c:pt idx="38998">
                  <c:v>180.86328119999999</c:v>
                </c:pt>
                <c:pt idx="38999">
                  <c:v>180.86328119999999</c:v>
                </c:pt>
                <c:pt idx="39000">
                  <c:v>180.86328119999999</c:v>
                </c:pt>
                <c:pt idx="39001">
                  <c:v>180.86328119999999</c:v>
                </c:pt>
                <c:pt idx="39002">
                  <c:v>180.86328119999999</c:v>
                </c:pt>
                <c:pt idx="39003">
                  <c:v>181.23828119999999</c:v>
                </c:pt>
                <c:pt idx="39004">
                  <c:v>181.23828119999999</c:v>
                </c:pt>
                <c:pt idx="39005">
                  <c:v>181.23828119999999</c:v>
                </c:pt>
                <c:pt idx="39006">
                  <c:v>181.23828119999999</c:v>
                </c:pt>
                <c:pt idx="39007">
                  <c:v>181.23828119999999</c:v>
                </c:pt>
                <c:pt idx="39008">
                  <c:v>181.23828119999999</c:v>
                </c:pt>
                <c:pt idx="39009">
                  <c:v>181.23828119999999</c:v>
                </c:pt>
                <c:pt idx="39010">
                  <c:v>181.23828119999999</c:v>
                </c:pt>
                <c:pt idx="39011">
                  <c:v>181.23828119999999</c:v>
                </c:pt>
                <c:pt idx="39012">
                  <c:v>181.23828119999999</c:v>
                </c:pt>
                <c:pt idx="39013">
                  <c:v>181.23828119999999</c:v>
                </c:pt>
                <c:pt idx="39014">
                  <c:v>181.30859380000001</c:v>
                </c:pt>
                <c:pt idx="39015">
                  <c:v>181.30859380000001</c:v>
                </c:pt>
                <c:pt idx="39016">
                  <c:v>181.30859380000001</c:v>
                </c:pt>
                <c:pt idx="39017">
                  <c:v>181.37109380000001</c:v>
                </c:pt>
                <c:pt idx="39018">
                  <c:v>181.37109380000001</c:v>
                </c:pt>
                <c:pt idx="39019">
                  <c:v>181.37109380000001</c:v>
                </c:pt>
                <c:pt idx="39020">
                  <c:v>181.41015619999999</c:v>
                </c:pt>
                <c:pt idx="39021">
                  <c:v>181.41015619999999</c:v>
                </c:pt>
                <c:pt idx="39022">
                  <c:v>181.41015619999999</c:v>
                </c:pt>
                <c:pt idx="39023">
                  <c:v>181.41015619999999</c:v>
                </c:pt>
                <c:pt idx="39024">
                  <c:v>181.41015619999999</c:v>
                </c:pt>
                <c:pt idx="39025">
                  <c:v>181.41015619999999</c:v>
                </c:pt>
                <c:pt idx="39026">
                  <c:v>181.41015619999999</c:v>
                </c:pt>
                <c:pt idx="39027">
                  <c:v>181.41015619999999</c:v>
                </c:pt>
                <c:pt idx="39028">
                  <c:v>181.5859375</c:v>
                </c:pt>
                <c:pt idx="39029">
                  <c:v>181.5859375</c:v>
                </c:pt>
                <c:pt idx="39030">
                  <c:v>181.5859375</c:v>
                </c:pt>
                <c:pt idx="39031">
                  <c:v>181.8046875</c:v>
                </c:pt>
                <c:pt idx="39032">
                  <c:v>181.8046875</c:v>
                </c:pt>
                <c:pt idx="39033">
                  <c:v>181.8046875</c:v>
                </c:pt>
                <c:pt idx="39034">
                  <c:v>181.85546880000001</c:v>
                </c:pt>
                <c:pt idx="39035">
                  <c:v>181.85546880000001</c:v>
                </c:pt>
                <c:pt idx="39036">
                  <c:v>181.85546880000001</c:v>
                </c:pt>
                <c:pt idx="39037">
                  <c:v>181.85546880000001</c:v>
                </c:pt>
                <c:pt idx="39038">
                  <c:v>181.85546880000001</c:v>
                </c:pt>
                <c:pt idx="39039">
                  <c:v>181.85546880000001</c:v>
                </c:pt>
                <c:pt idx="39040">
                  <c:v>181.86328119999999</c:v>
                </c:pt>
                <c:pt idx="39041">
                  <c:v>181.86328119999999</c:v>
                </c:pt>
                <c:pt idx="39042">
                  <c:v>181.86328119999999</c:v>
                </c:pt>
                <c:pt idx="39043">
                  <c:v>181.86328119999999</c:v>
                </c:pt>
                <c:pt idx="39044">
                  <c:v>181.86328119999999</c:v>
                </c:pt>
                <c:pt idx="39045">
                  <c:v>182.23828119999999</c:v>
                </c:pt>
                <c:pt idx="39046">
                  <c:v>182.23828119999999</c:v>
                </c:pt>
                <c:pt idx="39047">
                  <c:v>182.23828119999999</c:v>
                </c:pt>
                <c:pt idx="39048">
                  <c:v>182.23828119999999</c:v>
                </c:pt>
                <c:pt idx="39049">
                  <c:v>182.23828119999999</c:v>
                </c:pt>
                <c:pt idx="39050">
                  <c:v>182.23828119999999</c:v>
                </c:pt>
                <c:pt idx="39051">
                  <c:v>182.23828119999999</c:v>
                </c:pt>
                <c:pt idx="39052">
                  <c:v>182.23828119999999</c:v>
                </c:pt>
                <c:pt idx="39053">
                  <c:v>182.23828119999999</c:v>
                </c:pt>
                <c:pt idx="39054">
                  <c:v>182.30859380000001</c:v>
                </c:pt>
                <c:pt idx="39055">
                  <c:v>182.30859380000001</c:v>
                </c:pt>
                <c:pt idx="39056">
                  <c:v>182.30859380000001</c:v>
                </c:pt>
                <c:pt idx="39057">
                  <c:v>182.30859380000001</c:v>
                </c:pt>
                <c:pt idx="39058">
                  <c:v>182.30859380000001</c:v>
                </c:pt>
                <c:pt idx="39059">
                  <c:v>182.37109380000001</c:v>
                </c:pt>
                <c:pt idx="39060">
                  <c:v>182.37109380000001</c:v>
                </c:pt>
                <c:pt idx="39061">
                  <c:v>182.37109380000001</c:v>
                </c:pt>
                <c:pt idx="39062">
                  <c:v>182.37109380000001</c:v>
                </c:pt>
                <c:pt idx="39063">
                  <c:v>182.37109380000001</c:v>
                </c:pt>
                <c:pt idx="39064">
                  <c:v>182.37109380000001</c:v>
                </c:pt>
                <c:pt idx="39065">
                  <c:v>182.41015619999999</c:v>
                </c:pt>
                <c:pt idx="39066">
                  <c:v>182.41015619999999</c:v>
                </c:pt>
                <c:pt idx="39067">
                  <c:v>182.41015619999999</c:v>
                </c:pt>
                <c:pt idx="39068">
                  <c:v>182.41015619999999</c:v>
                </c:pt>
                <c:pt idx="39069">
                  <c:v>182.41015619999999</c:v>
                </c:pt>
                <c:pt idx="39070">
                  <c:v>182.5859375</c:v>
                </c:pt>
                <c:pt idx="39071">
                  <c:v>182.5859375</c:v>
                </c:pt>
                <c:pt idx="39072">
                  <c:v>182.5859375</c:v>
                </c:pt>
                <c:pt idx="39073">
                  <c:v>182.5859375</c:v>
                </c:pt>
                <c:pt idx="39074">
                  <c:v>182.5859375</c:v>
                </c:pt>
                <c:pt idx="39075">
                  <c:v>182.5859375</c:v>
                </c:pt>
                <c:pt idx="39076">
                  <c:v>182.5859375</c:v>
                </c:pt>
                <c:pt idx="39077">
                  <c:v>182.5859375</c:v>
                </c:pt>
                <c:pt idx="39078">
                  <c:v>182.5859375</c:v>
                </c:pt>
                <c:pt idx="39079">
                  <c:v>182.8046875</c:v>
                </c:pt>
                <c:pt idx="39080">
                  <c:v>182.8046875</c:v>
                </c:pt>
                <c:pt idx="39081">
                  <c:v>182.8046875</c:v>
                </c:pt>
                <c:pt idx="39082">
                  <c:v>182.8046875</c:v>
                </c:pt>
                <c:pt idx="39083">
                  <c:v>182.8046875</c:v>
                </c:pt>
                <c:pt idx="39084">
                  <c:v>182.85546880000001</c:v>
                </c:pt>
                <c:pt idx="39085">
                  <c:v>182.85546880000001</c:v>
                </c:pt>
                <c:pt idx="39086">
                  <c:v>182.85546880000001</c:v>
                </c:pt>
                <c:pt idx="39087">
                  <c:v>182.85546880000001</c:v>
                </c:pt>
                <c:pt idx="39088">
                  <c:v>182.85546880000001</c:v>
                </c:pt>
                <c:pt idx="39089">
                  <c:v>182.86328119999999</c:v>
                </c:pt>
                <c:pt idx="39090">
                  <c:v>182.86328119999999</c:v>
                </c:pt>
                <c:pt idx="39091">
                  <c:v>182.86328119999999</c:v>
                </c:pt>
                <c:pt idx="39092">
                  <c:v>182.86328119999999</c:v>
                </c:pt>
                <c:pt idx="39093">
                  <c:v>183.23828119999999</c:v>
                </c:pt>
                <c:pt idx="39094">
                  <c:v>183.30859380000001</c:v>
                </c:pt>
                <c:pt idx="39095">
                  <c:v>183.30859380000001</c:v>
                </c:pt>
                <c:pt idx="39096">
                  <c:v>183.30859380000001</c:v>
                </c:pt>
                <c:pt idx="39097">
                  <c:v>183.37109380000001</c:v>
                </c:pt>
                <c:pt idx="39098">
                  <c:v>183.37109380000001</c:v>
                </c:pt>
                <c:pt idx="39099">
                  <c:v>183.37109380000001</c:v>
                </c:pt>
                <c:pt idx="39100">
                  <c:v>183.37109380000001</c:v>
                </c:pt>
                <c:pt idx="39101">
                  <c:v>183.41015619999999</c:v>
                </c:pt>
                <c:pt idx="39102">
                  <c:v>183.41015619999999</c:v>
                </c:pt>
                <c:pt idx="39103">
                  <c:v>183.41015619999999</c:v>
                </c:pt>
                <c:pt idx="39104">
                  <c:v>183.41015619999999</c:v>
                </c:pt>
                <c:pt idx="39105">
                  <c:v>183.41015619999999</c:v>
                </c:pt>
                <c:pt idx="39106">
                  <c:v>183.5859375</c:v>
                </c:pt>
                <c:pt idx="39107">
                  <c:v>183.5859375</c:v>
                </c:pt>
                <c:pt idx="39108">
                  <c:v>183.5859375</c:v>
                </c:pt>
                <c:pt idx="39109">
                  <c:v>183.5859375</c:v>
                </c:pt>
                <c:pt idx="39110">
                  <c:v>183.5859375</c:v>
                </c:pt>
                <c:pt idx="39111">
                  <c:v>183.8046875</c:v>
                </c:pt>
                <c:pt idx="39112">
                  <c:v>183.8046875</c:v>
                </c:pt>
                <c:pt idx="39113">
                  <c:v>183.8046875</c:v>
                </c:pt>
                <c:pt idx="39114">
                  <c:v>183.8046875</c:v>
                </c:pt>
                <c:pt idx="39115">
                  <c:v>183.8046875</c:v>
                </c:pt>
                <c:pt idx="39116">
                  <c:v>183.8046875</c:v>
                </c:pt>
                <c:pt idx="39117">
                  <c:v>183.85546880000001</c:v>
                </c:pt>
                <c:pt idx="39118">
                  <c:v>183.85546880000001</c:v>
                </c:pt>
                <c:pt idx="39119">
                  <c:v>183.85546880000001</c:v>
                </c:pt>
                <c:pt idx="39120">
                  <c:v>183.85546880000001</c:v>
                </c:pt>
                <c:pt idx="39121">
                  <c:v>183.85546880000001</c:v>
                </c:pt>
                <c:pt idx="39122">
                  <c:v>183.85546880000001</c:v>
                </c:pt>
                <c:pt idx="39123">
                  <c:v>183.85546880000001</c:v>
                </c:pt>
                <c:pt idx="39124">
                  <c:v>183.85546880000001</c:v>
                </c:pt>
                <c:pt idx="39125">
                  <c:v>183.85546880000001</c:v>
                </c:pt>
                <c:pt idx="39126">
                  <c:v>183.85546880000001</c:v>
                </c:pt>
                <c:pt idx="39127">
                  <c:v>183.85546880000001</c:v>
                </c:pt>
                <c:pt idx="39128">
                  <c:v>183.86328119999999</c:v>
                </c:pt>
                <c:pt idx="39129">
                  <c:v>183.86328119999999</c:v>
                </c:pt>
                <c:pt idx="39130">
                  <c:v>183.86328119999999</c:v>
                </c:pt>
                <c:pt idx="39131">
                  <c:v>183.86328119999999</c:v>
                </c:pt>
                <c:pt idx="39132">
                  <c:v>183.86328119999999</c:v>
                </c:pt>
                <c:pt idx="39133">
                  <c:v>183.86328119999999</c:v>
                </c:pt>
                <c:pt idx="39134">
                  <c:v>184.23828119999999</c:v>
                </c:pt>
                <c:pt idx="39135">
                  <c:v>184.23828119999999</c:v>
                </c:pt>
                <c:pt idx="39136">
                  <c:v>184.23828119999999</c:v>
                </c:pt>
                <c:pt idx="39137">
                  <c:v>184.23828119999999</c:v>
                </c:pt>
                <c:pt idx="39138">
                  <c:v>184.23828119999999</c:v>
                </c:pt>
                <c:pt idx="39139">
                  <c:v>184.23828119999999</c:v>
                </c:pt>
                <c:pt idx="39140">
                  <c:v>184.23828119999999</c:v>
                </c:pt>
                <c:pt idx="39141">
                  <c:v>184.23828119999999</c:v>
                </c:pt>
                <c:pt idx="39142">
                  <c:v>184.30859380000001</c:v>
                </c:pt>
                <c:pt idx="39143">
                  <c:v>184.30859380000001</c:v>
                </c:pt>
                <c:pt idx="39144">
                  <c:v>184.30859380000001</c:v>
                </c:pt>
                <c:pt idx="39145">
                  <c:v>184.30859380000001</c:v>
                </c:pt>
                <c:pt idx="39146">
                  <c:v>184.37109380000001</c:v>
                </c:pt>
                <c:pt idx="39147">
                  <c:v>184.37109380000001</c:v>
                </c:pt>
                <c:pt idx="39148">
                  <c:v>184.37109380000001</c:v>
                </c:pt>
                <c:pt idx="39149">
                  <c:v>184.41015619999999</c:v>
                </c:pt>
                <c:pt idx="39150">
                  <c:v>184.41015619999999</c:v>
                </c:pt>
                <c:pt idx="39151">
                  <c:v>184.41015619999999</c:v>
                </c:pt>
                <c:pt idx="39152">
                  <c:v>184.41015619999999</c:v>
                </c:pt>
                <c:pt idx="39153">
                  <c:v>184.41015619999999</c:v>
                </c:pt>
                <c:pt idx="39154">
                  <c:v>184.41015619999999</c:v>
                </c:pt>
                <c:pt idx="39155">
                  <c:v>184.5859375</c:v>
                </c:pt>
                <c:pt idx="39156">
                  <c:v>184.5859375</c:v>
                </c:pt>
                <c:pt idx="39157">
                  <c:v>184.5859375</c:v>
                </c:pt>
                <c:pt idx="39158">
                  <c:v>184.5859375</c:v>
                </c:pt>
                <c:pt idx="39159">
                  <c:v>184.5859375</c:v>
                </c:pt>
                <c:pt idx="39160">
                  <c:v>184.8046875</c:v>
                </c:pt>
                <c:pt idx="39161">
                  <c:v>184.8046875</c:v>
                </c:pt>
                <c:pt idx="39162">
                  <c:v>184.8046875</c:v>
                </c:pt>
                <c:pt idx="39163">
                  <c:v>184.85546880000001</c:v>
                </c:pt>
                <c:pt idx="39164">
                  <c:v>184.85546880000001</c:v>
                </c:pt>
                <c:pt idx="39165">
                  <c:v>184.85546880000001</c:v>
                </c:pt>
                <c:pt idx="39166">
                  <c:v>184.85546880000001</c:v>
                </c:pt>
                <c:pt idx="39167">
                  <c:v>184.85546880000001</c:v>
                </c:pt>
                <c:pt idx="39168">
                  <c:v>184.85546880000001</c:v>
                </c:pt>
                <c:pt idx="39169">
                  <c:v>184.86328119999999</c:v>
                </c:pt>
                <c:pt idx="39170">
                  <c:v>184.86328119999999</c:v>
                </c:pt>
                <c:pt idx="39171">
                  <c:v>185.23828119999999</c:v>
                </c:pt>
                <c:pt idx="39172">
                  <c:v>185.23828119999999</c:v>
                </c:pt>
                <c:pt idx="39173">
                  <c:v>185.23828119999999</c:v>
                </c:pt>
                <c:pt idx="39174">
                  <c:v>185.30859380000001</c:v>
                </c:pt>
                <c:pt idx="39175">
                  <c:v>185.30859380000001</c:v>
                </c:pt>
                <c:pt idx="39176">
                  <c:v>185.30859380000001</c:v>
                </c:pt>
                <c:pt idx="39177">
                  <c:v>185.30859380000001</c:v>
                </c:pt>
                <c:pt idx="39178">
                  <c:v>185.30859380000001</c:v>
                </c:pt>
                <c:pt idx="39179">
                  <c:v>185.30859380000001</c:v>
                </c:pt>
                <c:pt idx="39180">
                  <c:v>185.37109380000001</c:v>
                </c:pt>
                <c:pt idx="39181">
                  <c:v>185.37109380000001</c:v>
                </c:pt>
                <c:pt idx="39182">
                  <c:v>185.37109380000001</c:v>
                </c:pt>
                <c:pt idx="39183">
                  <c:v>185.37109380000001</c:v>
                </c:pt>
                <c:pt idx="39184">
                  <c:v>185.37109380000001</c:v>
                </c:pt>
                <c:pt idx="39185">
                  <c:v>185.37109380000001</c:v>
                </c:pt>
                <c:pt idx="39186">
                  <c:v>185.41015619999999</c:v>
                </c:pt>
                <c:pt idx="39187">
                  <c:v>185.41015619999999</c:v>
                </c:pt>
                <c:pt idx="39188">
                  <c:v>185.41015619999999</c:v>
                </c:pt>
                <c:pt idx="39189">
                  <c:v>185.5859375</c:v>
                </c:pt>
                <c:pt idx="39190">
                  <c:v>185.5859375</c:v>
                </c:pt>
                <c:pt idx="39191">
                  <c:v>185.5859375</c:v>
                </c:pt>
                <c:pt idx="39192">
                  <c:v>185.5859375</c:v>
                </c:pt>
                <c:pt idx="39193">
                  <c:v>185.8046875</c:v>
                </c:pt>
                <c:pt idx="39194">
                  <c:v>185.8046875</c:v>
                </c:pt>
                <c:pt idx="39195">
                  <c:v>185.8046875</c:v>
                </c:pt>
                <c:pt idx="39196">
                  <c:v>185.8046875</c:v>
                </c:pt>
                <c:pt idx="39197">
                  <c:v>185.85546880000001</c:v>
                </c:pt>
                <c:pt idx="39198">
                  <c:v>185.85546880000001</c:v>
                </c:pt>
                <c:pt idx="39199">
                  <c:v>185.85546880000001</c:v>
                </c:pt>
                <c:pt idx="39200">
                  <c:v>185.85546880000001</c:v>
                </c:pt>
                <c:pt idx="39201">
                  <c:v>185.85546880000001</c:v>
                </c:pt>
                <c:pt idx="39202">
                  <c:v>185.85546880000001</c:v>
                </c:pt>
                <c:pt idx="39203">
                  <c:v>185.86328119999999</c:v>
                </c:pt>
                <c:pt idx="39204">
                  <c:v>185.86328119999999</c:v>
                </c:pt>
                <c:pt idx="39205">
                  <c:v>185.86328119999999</c:v>
                </c:pt>
                <c:pt idx="39206">
                  <c:v>185.86328119999999</c:v>
                </c:pt>
                <c:pt idx="39207">
                  <c:v>185.86328119999999</c:v>
                </c:pt>
                <c:pt idx="39208">
                  <c:v>185.86328119999999</c:v>
                </c:pt>
                <c:pt idx="39209">
                  <c:v>185.86328119999999</c:v>
                </c:pt>
                <c:pt idx="39210">
                  <c:v>186.23828119999999</c:v>
                </c:pt>
                <c:pt idx="39211">
                  <c:v>186.23828119999999</c:v>
                </c:pt>
                <c:pt idx="39212">
                  <c:v>186.23828119999999</c:v>
                </c:pt>
                <c:pt idx="39213">
                  <c:v>186.30859380000001</c:v>
                </c:pt>
                <c:pt idx="39214">
                  <c:v>186.30859380000001</c:v>
                </c:pt>
                <c:pt idx="39215">
                  <c:v>186.30859380000001</c:v>
                </c:pt>
                <c:pt idx="39216">
                  <c:v>186.37109380000001</c:v>
                </c:pt>
                <c:pt idx="39217">
                  <c:v>186.37109380000001</c:v>
                </c:pt>
                <c:pt idx="39218">
                  <c:v>186.37109380000001</c:v>
                </c:pt>
                <c:pt idx="39219">
                  <c:v>186.37109380000001</c:v>
                </c:pt>
                <c:pt idx="39220">
                  <c:v>186.37109380000001</c:v>
                </c:pt>
                <c:pt idx="39221">
                  <c:v>186.37109380000001</c:v>
                </c:pt>
                <c:pt idx="39222">
                  <c:v>186.37109380000001</c:v>
                </c:pt>
                <c:pt idx="39223">
                  <c:v>186.41015619999999</c:v>
                </c:pt>
                <c:pt idx="39224">
                  <c:v>186.41015619999999</c:v>
                </c:pt>
                <c:pt idx="39225">
                  <c:v>186.41015619999999</c:v>
                </c:pt>
                <c:pt idx="39226">
                  <c:v>186.41015619999999</c:v>
                </c:pt>
                <c:pt idx="39227">
                  <c:v>186.5859375</c:v>
                </c:pt>
                <c:pt idx="39228">
                  <c:v>186.5859375</c:v>
                </c:pt>
                <c:pt idx="39229">
                  <c:v>186.5859375</c:v>
                </c:pt>
                <c:pt idx="39230">
                  <c:v>186.5859375</c:v>
                </c:pt>
                <c:pt idx="39231">
                  <c:v>186.5859375</c:v>
                </c:pt>
                <c:pt idx="39232">
                  <c:v>186.8046875</c:v>
                </c:pt>
                <c:pt idx="39233">
                  <c:v>186.8046875</c:v>
                </c:pt>
                <c:pt idx="39234">
                  <c:v>186.8046875</c:v>
                </c:pt>
                <c:pt idx="39235">
                  <c:v>186.8046875</c:v>
                </c:pt>
                <c:pt idx="39236">
                  <c:v>186.8046875</c:v>
                </c:pt>
                <c:pt idx="39237">
                  <c:v>186.8046875</c:v>
                </c:pt>
                <c:pt idx="39238">
                  <c:v>186.85546880000001</c:v>
                </c:pt>
                <c:pt idx="39239">
                  <c:v>186.85546880000001</c:v>
                </c:pt>
                <c:pt idx="39240">
                  <c:v>186.85546880000001</c:v>
                </c:pt>
                <c:pt idx="39241">
                  <c:v>186.85546880000001</c:v>
                </c:pt>
                <c:pt idx="39242">
                  <c:v>186.85546880000001</c:v>
                </c:pt>
                <c:pt idx="39243">
                  <c:v>186.85546880000001</c:v>
                </c:pt>
                <c:pt idx="39244">
                  <c:v>186.85546880000001</c:v>
                </c:pt>
                <c:pt idx="39245">
                  <c:v>186.86328119999999</c:v>
                </c:pt>
                <c:pt idx="39246">
                  <c:v>186.86328119999999</c:v>
                </c:pt>
                <c:pt idx="39247">
                  <c:v>186.86328119999999</c:v>
                </c:pt>
                <c:pt idx="39248">
                  <c:v>186.86328119999999</c:v>
                </c:pt>
                <c:pt idx="39249">
                  <c:v>186.86328119999999</c:v>
                </c:pt>
                <c:pt idx="39250">
                  <c:v>186.86328119999999</c:v>
                </c:pt>
                <c:pt idx="39251">
                  <c:v>186.86328119999999</c:v>
                </c:pt>
                <c:pt idx="39252">
                  <c:v>186.86328119999999</c:v>
                </c:pt>
                <c:pt idx="39253">
                  <c:v>186.86328119999999</c:v>
                </c:pt>
                <c:pt idx="39254">
                  <c:v>187.23828119999999</c:v>
                </c:pt>
                <c:pt idx="39255">
                  <c:v>187.23828119999999</c:v>
                </c:pt>
                <c:pt idx="39256">
                  <c:v>187.23828119999999</c:v>
                </c:pt>
                <c:pt idx="39257">
                  <c:v>187.23828119999999</c:v>
                </c:pt>
                <c:pt idx="39258">
                  <c:v>187.23828119999999</c:v>
                </c:pt>
                <c:pt idx="39259">
                  <c:v>187.30859380000001</c:v>
                </c:pt>
                <c:pt idx="39260">
                  <c:v>187.30859380000001</c:v>
                </c:pt>
                <c:pt idx="39261">
                  <c:v>187.30859380000001</c:v>
                </c:pt>
                <c:pt idx="39262">
                  <c:v>187.30859380000001</c:v>
                </c:pt>
                <c:pt idx="39263">
                  <c:v>187.37109380000001</c:v>
                </c:pt>
                <c:pt idx="39264">
                  <c:v>187.37109380000001</c:v>
                </c:pt>
                <c:pt idx="39265">
                  <c:v>187.37109380000001</c:v>
                </c:pt>
                <c:pt idx="39266">
                  <c:v>187.37109380000001</c:v>
                </c:pt>
                <c:pt idx="39267">
                  <c:v>187.37109380000001</c:v>
                </c:pt>
                <c:pt idx="39268">
                  <c:v>187.41015619999999</c:v>
                </c:pt>
                <c:pt idx="39269">
                  <c:v>187.41015619999999</c:v>
                </c:pt>
                <c:pt idx="39270">
                  <c:v>187.41015619999999</c:v>
                </c:pt>
                <c:pt idx="39271">
                  <c:v>187.41015619999999</c:v>
                </c:pt>
                <c:pt idx="39272">
                  <c:v>187.41015619999999</c:v>
                </c:pt>
                <c:pt idx="39273">
                  <c:v>187.41015619999999</c:v>
                </c:pt>
                <c:pt idx="39274">
                  <c:v>187.5859375</c:v>
                </c:pt>
                <c:pt idx="39275">
                  <c:v>187.5859375</c:v>
                </c:pt>
                <c:pt idx="39276">
                  <c:v>187.5859375</c:v>
                </c:pt>
                <c:pt idx="39277">
                  <c:v>187.5859375</c:v>
                </c:pt>
                <c:pt idx="39278">
                  <c:v>187.5859375</c:v>
                </c:pt>
                <c:pt idx="39279">
                  <c:v>187.5859375</c:v>
                </c:pt>
                <c:pt idx="39280">
                  <c:v>187.5859375</c:v>
                </c:pt>
                <c:pt idx="39281">
                  <c:v>187.5859375</c:v>
                </c:pt>
                <c:pt idx="39282">
                  <c:v>187.5859375</c:v>
                </c:pt>
                <c:pt idx="39283">
                  <c:v>187.8046875</c:v>
                </c:pt>
                <c:pt idx="39284">
                  <c:v>187.8046875</c:v>
                </c:pt>
                <c:pt idx="39285">
                  <c:v>187.8046875</c:v>
                </c:pt>
                <c:pt idx="39286">
                  <c:v>187.8046875</c:v>
                </c:pt>
                <c:pt idx="39287">
                  <c:v>187.8046875</c:v>
                </c:pt>
                <c:pt idx="39288">
                  <c:v>187.85546880000001</c:v>
                </c:pt>
                <c:pt idx="39289">
                  <c:v>187.85546880000001</c:v>
                </c:pt>
                <c:pt idx="39290">
                  <c:v>187.85546880000001</c:v>
                </c:pt>
                <c:pt idx="39291">
                  <c:v>187.85546880000001</c:v>
                </c:pt>
                <c:pt idx="39292">
                  <c:v>187.85546880000001</c:v>
                </c:pt>
                <c:pt idx="39293">
                  <c:v>187.85546880000001</c:v>
                </c:pt>
                <c:pt idx="39294">
                  <c:v>187.85546880000001</c:v>
                </c:pt>
                <c:pt idx="39295">
                  <c:v>187.86328119999999</c:v>
                </c:pt>
                <c:pt idx="39296">
                  <c:v>187.86328119999999</c:v>
                </c:pt>
                <c:pt idx="39297">
                  <c:v>187.86328119999999</c:v>
                </c:pt>
                <c:pt idx="39298">
                  <c:v>187.86328119999999</c:v>
                </c:pt>
                <c:pt idx="39299">
                  <c:v>187.86328119999999</c:v>
                </c:pt>
                <c:pt idx="39300">
                  <c:v>188.23828119999999</c:v>
                </c:pt>
                <c:pt idx="39301">
                  <c:v>188.23828119999999</c:v>
                </c:pt>
                <c:pt idx="39302">
                  <c:v>188.23828119999999</c:v>
                </c:pt>
                <c:pt idx="39303">
                  <c:v>188.23828119999999</c:v>
                </c:pt>
                <c:pt idx="39304">
                  <c:v>188.23828119999999</c:v>
                </c:pt>
                <c:pt idx="39305">
                  <c:v>188.23828119999999</c:v>
                </c:pt>
                <c:pt idx="39306">
                  <c:v>188.30859380000001</c:v>
                </c:pt>
                <c:pt idx="39307">
                  <c:v>188.30859380000001</c:v>
                </c:pt>
                <c:pt idx="39308">
                  <c:v>188.37109380000001</c:v>
                </c:pt>
                <c:pt idx="39309">
                  <c:v>188.37109380000001</c:v>
                </c:pt>
                <c:pt idx="39310">
                  <c:v>188.37109380000001</c:v>
                </c:pt>
                <c:pt idx="39311">
                  <c:v>188.37109380000001</c:v>
                </c:pt>
                <c:pt idx="39312">
                  <c:v>188.37109380000001</c:v>
                </c:pt>
                <c:pt idx="39313">
                  <c:v>188.37109380000001</c:v>
                </c:pt>
                <c:pt idx="39314">
                  <c:v>188.41015619999999</c:v>
                </c:pt>
                <c:pt idx="39315">
                  <c:v>188.41015619999999</c:v>
                </c:pt>
                <c:pt idx="39316">
                  <c:v>188.41015619999999</c:v>
                </c:pt>
                <c:pt idx="39317">
                  <c:v>188.41015619999999</c:v>
                </c:pt>
                <c:pt idx="39318">
                  <c:v>188.41015619999999</c:v>
                </c:pt>
                <c:pt idx="39319">
                  <c:v>188.5859375</c:v>
                </c:pt>
                <c:pt idx="39320">
                  <c:v>188.5859375</c:v>
                </c:pt>
                <c:pt idx="39321">
                  <c:v>188.5859375</c:v>
                </c:pt>
                <c:pt idx="39322">
                  <c:v>188.5859375</c:v>
                </c:pt>
                <c:pt idx="39323">
                  <c:v>188.5859375</c:v>
                </c:pt>
                <c:pt idx="39324">
                  <c:v>188.5859375</c:v>
                </c:pt>
                <c:pt idx="39325">
                  <c:v>188.5859375</c:v>
                </c:pt>
                <c:pt idx="39326">
                  <c:v>188.8046875</c:v>
                </c:pt>
                <c:pt idx="39327">
                  <c:v>188.8046875</c:v>
                </c:pt>
                <c:pt idx="39328">
                  <c:v>188.8046875</c:v>
                </c:pt>
                <c:pt idx="39329">
                  <c:v>188.8046875</c:v>
                </c:pt>
                <c:pt idx="39330">
                  <c:v>188.8046875</c:v>
                </c:pt>
                <c:pt idx="39331">
                  <c:v>188.8046875</c:v>
                </c:pt>
                <c:pt idx="39332">
                  <c:v>188.85546880000001</c:v>
                </c:pt>
                <c:pt idx="39333">
                  <c:v>188.85546880000001</c:v>
                </c:pt>
                <c:pt idx="39334">
                  <c:v>188.86328119999999</c:v>
                </c:pt>
                <c:pt idx="39335">
                  <c:v>188.86328119999999</c:v>
                </c:pt>
                <c:pt idx="39336">
                  <c:v>188.86328119999999</c:v>
                </c:pt>
                <c:pt idx="39337">
                  <c:v>188.86328119999999</c:v>
                </c:pt>
                <c:pt idx="39338">
                  <c:v>188.86328119999999</c:v>
                </c:pt>
                <c:pt idx="39339">
                  <c:v>188.86328119999999</c:v>
                </c:pt>
                <c:pt idx="39340">
                  <c:v>188.86328119999999</c:v>
                </c:pt>
                <c:pt idx="39341">
                  <c:v>188.86328119999999</c:v>
                </c:pt>
                <c:pt idx="39342">
                  <c:v>188.86328119999999</c:v>
                </c:pt>
                <c:pt idx="39343">
                  <c:v>188.86328119999999</c:v>
                </c:pt>
                <c:pt idx="39344">
                  <c:v>189.23828119999999</c:v>
                </c:pt>
                <c:pt idx="39345">
                  <c:v>189.23828119999999</c:v>
                </c:pt>
                <c:pt idx="39346">
                  <c:v>189.23828119999999</c:v>
                </c:pt>
                <c:pt idx="39347">
                  <c:v>189.23828119999999</c:v>
                </c:pt>
                <c:pt idx="39348">
                  <c:v>189.23828119999999</c:v>
                </c:pt>
                <c:pt idx="39349">
                  <c:v>189.23828119999999</c:v>
                </c:pt>
                <c:pt idx="39350">
                  <c:v>189.23828119999999</c:v>
                </c:pt>
                <c:pt idx="39351">
                  <c:v>189.23828119999999</c:v>
                </c:pt>
                <c:pt idx="39352">
                  <c:v>189.30859380000001</c:v>
                </c:pt>
                <c:pt idx="39353">
                  <c:v>189.37109380000001</c:v>
                </c:pt>
                <c:pt idx="39354">
                  <c:v>189.37109380000001</c:v>
                </c:pt>
                <c:pt idx="39355">
                  <c:v>189.37109380000001</c:v>
                </c:pt>
                <c:pt idx="39356">
                  <c:v>189.37109380000001</c:v>
                </c:pt>
                <c:pt idx="39357">
                  <c:v>189.37109380000001</c:v>
                </c:pt>
                <c:pt idx="39358">
                  <c:v>189.41015619999999</c:v>
                </c:pt>
                <c:pt idx="39359">
                  <c:v>189.5859375</c:v>
                </c:pt>
                <c:pt idx="39360">
                  <c:v>189.5859375</c:v>
                </c:pt>
                <c:pt idx="39361">
                  <c:v>189.5859375</c:v>
                </c:pt>
                <c:pt idx="39362">
                  <c:v>189.5859375</c:v>
                </c:pt>
                <c:pt idx="39363">
                  <c:v>189.5859375</c:v>
                </c:pt>
                <c:pt idx="39364">
                  <c:v>189.5859375</c:v>
                </c:pt>
                <c:pt idx="39365">
                  <c:v>189.5859375</c:v>
                </c:pt>
                <c:pt idx="39366">
                  <c:v>189.5859375</c:v>
                </c:pt>
                <c:pt idx="39367">
                  <c:v>189.5859375</c:v>
                </c:pt>
                <c:pt idx="39368">
                  <c:v>189.8046875</c:v>
                </c:pt>
                <c:pt idx="39369">
                  <c:v>189.8046875</c:v>
                </c:pt>
                <c:pt idx="39370">
                  <c:v>189.8046875</c:v>
                </c:pt>
                <c:pt idx="39371">
                  <c:v>189.8046875</c:v>
                </c:pt>
                <c:pt idx="39372">
                  <c:v>189.8046875</c:v>
                </c:pt>
                <c:pt idx="39373">
                  <c:v>189.85546880000001</c:v>
                </c:pt>
                <c:pt idx="39374">
                  <c:v>189.85546880000001</c:v>
                </c:pt>
                <c:pt idx="39375">
                  <c:v>189.85546880000001</c:v>
                </c:pt>
                <c:pt idx="39376">
                  <c:v>189.85546880000001</c:v>
                </c:pt>
                <c:pt idx="39377">
                  <c:v>189.85546880000001</c:v>
                </c:pt>
                <c:pt idx="39378">
                  <c:v>189.85546880000001</c:v>
                </c:pt>
                <c:pt idx="39379">
                  <c:v>189.85546880000001</c:v>
                </c:pt>
                <c:pt idx="39380">
                  <c:v>189.85546880000001</c:v>
                </c:pt>
                <c:pt idx="39381">
                  <c:v>189.85546880000001</c:v>
                </c:pt>
                <c:pt idx="39382">
                  <c:v>189.85546880000001</c:v>
                </c:pt>
                <c:pt idx="39383">
                  <c:v>189.86328119999999</c:v>
                </c:pt>
                <c:pt idx="39384">
                  <c:v>189.86328119999999</c:v>
                </c:pt>
                <c:pt idx="39385">
                  <c:v>189.86328119999999</c:v>
                </c:pt>
                <c:pt idx="39386">
                  <c:v>189.86328119999999</c:v>
                </c:pt>
                <c:pt idx="39387">
                  <c:v>190.23828119999999</c:v>
                </c:pt>
                <c:pt idx="39388">
                  <c:v>190.23828119999999</c:v>
                </c:pt>
                <c:pt idx="39389">
                  <c:v>190.23828119999999</c:v>
                </c:pt>
                <c:pt idx="39390">
                  <c:v>190.23828119999999</c:v>
                </c:pt>
                <c:pt idx="39391">
                  <c:v>190.23828119999999</c:v>
                </c:pt>
                <c:pt idx="39392">
                  <c:v>190.23828119999999</c:v>
                </c:pt>
                <c:pt idx="39393">
                  <c:v>190.23828119999999</c:v>
                </c:pt>
                <c:pt idx="39394">
                  <c:v>190.23828119999999</c:v>
                </c:pt>
                <c:pt idx="39395">
                  <c:v>190.23828119999999</c:v>
                </c:pt>
                <c:pt idx="39396">
                  <c:v>190.30859380000001</c:v>
                </c:pt>
                <c:pt idx="39397">
                  <c:v>190.30859380000001</c:v>
                </c:pt>
                <c:pt idx="39398">
                  <c:v>190.30859380000001</c:v>
                </c:pt>
                <c:pt idx="39399">
                  <c:v>190.30859380000001</c:v>
                </c:pt>
                <c:pt idx="39400">
                  <c:v>190.30859380000001</c:v>
                </c:pt>
                <c:pt idx="39401">
                  <c:v>190.37109380000001</c:v>
                </c:pt>
                <c:pt idx="39402">
                  <c:v>190.37109380000001</c:v>
                </c:pt>
                <c:pt idx="39403">
                  <c:v>190.37109380000001</c:v>
                </c:pt>
                <c:pt idx="39404">
                  <c:v>190.37109380000001</c:v>
                </c:pt>
                <c:pt idx="39405">
                  <c:v>190.37109380000001</c:v>
                </c:pt>
                <c:pt idx="39406">
                  <c:v>190.37109380000001</c:v>
                </c:pt>
                <c:pt idx="39407">
                  <c:v>190.37109380000001</c:v>
                </c:pt>
                <c:pt idx="39408">
                  <c:v>190.37109380000001</c:v>
                </c:pt>
                <c:pt idx="39409">
                  <c:v>190.41015619999999</c:v>
                </c:pt>
                <c:pt idx="39410">
                  <c:v>190.41015619999999</c:v>
                </c:pt>
                <c:pt idx="39411">
                  <c:v>190.41015619999999</c:v>
                </c:pt>
                <c:pt idx="39412">
                  <c:v>190.41015619999999</c:v>
                </c:pt>
                <c:pt idx="39413">
                  <c:v>190.41015619999999</c:v>
                </c:pt>
                <c:pt idx="39414">
                  <c:v>190.41015619999999</c:v>
                </c:pt>
                <c:pt idx="39415">
                  <c:v>190.5859375</c:v>
                </c:pt>
                <c:pt idx="39416">
                  <c:v>190.5859375</c:v>
                </c:pt>
                <c:pt idx="39417">
                  <c:v>190.5859375</c:v>
                </c:pt>
                <c:pt idx="39418">
                  <c:v>190.8046875</c:v>
                </c:pt>
                <c:pt idx="39419">
                  <c:v>190.8046875</c:v>
                </c:pt>
                <c:pt idx="39420">
                  <c:v>190.8046875</c:v>
                </c:pt>
                <c:pt idx="39421">
                  <c:v>190.8046875</c:v>
                </c:pt>
                <c:pt idx="39422">
                  <c:v>190.8046875</c:v>
                </c:pt>
                <c:pt idx="39423">
                  <c:v>190.85546880000001</c:v>
                </c:pt>
                <c:pt idx="39424">
                  <c:v>190.85546880000001</c:v>
                </c:pt>
                <c:pt idx="39425">
                  <c:v>190.85546880000001</c:v>
                </c:pt>
                <c:pt idx="39426">
                  <c:v>190.85546880000001</c:v>
                </c:pt>
                <c:pt idx="39427">
                  <c:v>190.85546880000001</c:v>
                </c:pt>
                <c:pt idx="39428">
                  <c:v>190.85546880000001</c:v>
                </c:pt>
                <c:pt idx="39429">
                  <c:v>190.86328119999999</c:v>
                </c:pt>
                <c:pt idx="39430">
                  <c:v>190.86328119999999</c:v>
                </c:pt>
                <c:pt idx="39431">
                  <c:v>190.86328119999999</c:v>
                </c:pt>
                <c:pt idx="39432">
                  <c:v>190.86328119999999</c:v>
                </c:pt>
                <c:pt idx="39433">
                  <c:v>191.23828119999999</c:v>
                </c:pt>
                <c:pt idx="39434">
                  <c:v>191.23828119999999</c:v>
                </c:pt>
                <c:pt idx="39435">
                  <c:v>191.23828119999999</c:v>
                </c:pt>
                <c:pt idx="39436">
                  <c:v>191.23828119999999</c:v>
                </c:pt>
                <c:pt idx="39437">
                  <c:v>191.23828119999999</c:v>
                </c:pt>
                <c:pt idx="39438">
                  <c:v>191.23828119999999</c:v>
                </c:pt>
                <c:pt idx="39439">
                  <c:v>191.30859380000001</c:v>
                </c:pt>
                <c:pt idx="39440">
                  <c:v>191.30859380000001</c:v>
                </c:pt>
                <c:pt idx="39441">
                  <c:v>191.30859380000001</c:v>
                </c:pt>
                <c:pt idx="39442">
                  <c:v>191.30859380000001</c:v>
                </c:pt>
                <c:pt idx="39443">
                  <c:v>191.30859380000001</c:v>
                </c:pt>
                <c:pt idx="39444">
                  <c:v>191.30859380000001</c:v>
                </c:pt>
                <c:pt idx="39445">
                  <c:v>191.30859380000001</c:v>
                </c:pt>
                <c:pt idx="39446">
                  <c:v>191.30859380000001</c:v>
                </c:pt>
                <c:pt idx="39447">
                  <c:v>191.30859380000001</c:v>
                </c:pt>
                <c:pt idx="39448">
                  <c:v>191.30859380000001</c:v>
                </c:pt>
                <c:pt idx="39449">
                  <c:v>191.30859380000001</c:v>
                </c:pt>
                <c:pt idx="39450">
                  <c:v>191.30859380000001</c:v>
                </c:pt>
                <c:pt idx="39451">
                  <c:v>191.30859380000001</c:v>
                </c:pt>
                <c:pt idx="39452">
                  <c:v>191.30859380000001</c:v>
                </c:pt>
                <c:pt idx="39453">
                  <c:v>191.30859380000001</c:v>
                </c:pt>
                <c:pt idx="39454">
                  <c:v>191.37109380000001</c:v>
                </c:pt>
                <c:pt idx="39455">
                  <c:v>191.37109380000001</c:v>
                </c:pt>
                <c:pt idx="39456">
                  <c:v>191.37109380000001</c:v>
                </c:pt>
                <c:pt idx="39457">
                  <c:v>191.37109380000001</c:v>
                </c:pt>
                <c:pt idx="39458">
                  <c:v>191.37109380000001</c:v>
                </c:pt>
                <c:pt idx="39459">
                  <c:v>191.37109380000001</c:v>
                </c:pt>
                <c:pt idx="39460">
                  <c:v>191.37109380000001</c:v>
                </c:pt>
                <c:pt idx="39461">
                  <c:v>191.37109380000001</c:v>
                </c:pt>
                <c:pt idx="39462">
                  <c:v>191.37109380000001</c:v>
                </c:pt>
                <c:pt idx="39463">
                  <c:v>191.37109380000001</c:v>
                </c:pt>
                <c:pt idx="39464">
                  <c:v>191.37109380000001</c:v>
                </c:pt>
                <c:pt idx="39465">
                  <c:v>191.37109380000001</c:v>
                </c:pt>
                <c:pt idx="39466">
                  <c:v>191.37109380000001</c:v>
                </c:pt>
                <c:pt idx="39467">
                  <c:v>191.41015619999999</c:v>
                </c:pt>
                <c:pt idx="39468">
                  <c:v>191.41015619999999</c:v>
                </c:pt>
                <c:pt idx="39469">
                  <c:v>191.41015619999999</c:v>
                </c:pt>
                <c:pt idx="39470">
                  <c:v>191.41015619999999</c:v>
                </c:pt>
                <c:pt idx="39471">
                  <c:v>191.41015619999999</c:v>
                </c:pt>
                <c:pt idx="39472">
                  <c:v>191.41015619999999</c:v>
                </c:pt>
                <c:pt idx="39473">
                  <c:v>191.5859375</c:v>
                </c:pt>
                <c:pt idx="39474">
                  <c:v>191.5859375</c:v>
                </c:pt>
                <c:pt idx="39475">
                  <c:v>191.8046875</c:v>
                </c:pt>
                <c:pt idx="39476">
                  <c:v>191.8046875</c:v>
                </c:pt>
                <c:pt idx="39477">
                  <c:v>191.85546880000001</c:v>
                </c:pt>
                <c:pt idx="39478">
                  <c:v>191.85546880000001</c:v>
                </c:pt>
                <c:pt idx="39479">
                  <c:v>191.85546880000001</c:v>
                </c:pt>
                <c:pt idx="39480">
                  <c:v>191.85546880000001</c:v>
                </c:pt>
                <c:pt idx="39481">
                  <c:v>191.86328119999999</c:v>
                </c:pt>
                <c:pt idx="39482">
                  <c:v>191.86328119999999</c:v>
                </c:pt>
                <c:pt idx="39483">
                  <c:v>191.86328119999999</c:v>
                </c:pt>
                <c:pt idx="39484">
                  <c:v>191.86328119999999</c:v>
                </c:pt>
                <c:pt idx="39485">
                  <c:v>191.86328119999999</c:v>
                </c:pt>
                <c:pt idx="39486">
                  <c:v>192.23828119999999</c:v>
                </c:pt>
                <c:pt idx="39487">
                  <c:v>192.23828119999999</c:v>
                </c:pt>
                <c:pt idx="39488">
                  <c:v>192.23828119999999</c:v>
                </c:pt>
                <c:pt idx="39489">
                  <c:v>192.23828119999999</c:v>
                </c:pt>
                <c:pt idx="39490">
                  <c:v>192.23828119999999</c:v>
                </c:pt>
                <c:pt idx="39491">
                  <c:v>192.30859380000001</c:v>
                </c:pt>
                <c:pt idx="39492">
                  <c:v>192.30859380000001</c:v>
                </c:pt>
                <c:pt idx="39493">
                  <c:v>192.30859380000001</c:v>
                </c:pt>
                <c:pt idx="39494">
                  <c:v>192.37109380000001</c:v>
                </c:pt>
                <c:pt idx="39495">
                  <c:v>192.37109380000001</c:v>
                </c:pt>
                <c:pt idx="39496">
                  <c:v>192.37109380000001</c:v>
                </c:pt>
                <c:pt idx="39497">
                  <c:v>192.37109380000001</c:v>
                </c:pt>
                <c:pt idx="39498">
                  <c:v>192.37109380000001</c:v>
                </c:pt>
                <c:pt idx="39499">
                  <c:v>192.37109380000001</c:v>
                </c:pt>
                <c:pt idx="39500">
                  <c:v>192.41015619999999</c:v>
                </c:pt>
                <c:pt idx="39501">
                  <c:v>192.41015619999999</c:v>
                </c:pt>
                <c:pt idx="39502">
                  <c:v>192.41015619999999</c:v>
                </c:pt>
                <c:pt idx="39503">
                  <c:v>192.41015619999999</c:v>
                </c:pt>
                <c:pt idx="39504">
                  <c:v>192.41015619999999</c:v>
                </c:pt>
                <c:pt idx="39505">
                  <c:v>192.5859375</c:v>
                </c:pt>
                <c:pt idx="39506">
                  <c:v>192.5859375</c:v>
                </c:pt>
                <c:pt idx="39507">
                  <c:v>192.5859375</c:v>
                </c:pt>
                <c:pt idx="39508">
                  <c:v>192.5859375</c:v>
                </c:pt>
                <c:pt idx="39509">
                  <c:v>192.5859375</c:v>
                </c:pt>
                <c:pt idx="39510">
                  <c:v>192.5859375</c:v>
                </c:pt>
                <c:pt idx="39511">
                  <c:v>192.5859375</c:v>
                </c:pt>
                <c:pt idx="39512">
                  <c:v>192.8046875</c:v>
                </c:pt>
                <c:pt idx="39513">
                  <c:v>192.8046875</c:v>
                </c:pt>
                <c:pt idx="39514">
                  <c:v>192.8046875</c:v>
                </c:pt>
                <c:pt idx="39515">
                  <c:v>192.8046875</c:v>
                </c:pt>
                <c:pt idx="39516">
                  <c:v>192.8046875</c:v>
                </c:pt>
                <c:pt idx="39517">
                  <c:v>192.8046875</c:v>
                </c:pt>
                <c:pt idx="39518">
                  <c:v>192.85546880000001</c:v>
                </c:pt>
                <c:pt idx="39519">
                  <c:v>192.85546880000001</c:v>
                </c:pt>
                <c:pt idx="39520">
                  <c:v>192.85546880000001</c:v>
                </c:pt>
                <c:pt idx="39521">
                  <c:v>192.85546880000001</c:v>
                </c:pt>
                <c:pt idx="39522">
                  <c:v>192.86328119999999</c:v>
                </c:pt>
                <c:pt idx="39523">
                  <c:v>192.86328119999999</c:v>
                </c:pt>
                <c:pt idx="39524">
                  <c:v>192.86328119999999</c:v>
                </c:pt>
                <c:pt idx="39525">
                  <c:v>192.86328119999999</c:v>
                </c:pt>
                <c:pt idx="39526">
                  <c:v>192.86328119999999</c:v>
                </c:pt>
                <c:pt idx="39527">
                  <c:v>193.23828119999999</c:v>
                </c:pt>
                <c:pt idx="39528">
                  <c:v>193.23828119999999</c:v>
                </c:pt>
                <c:pt idx="39529">
                  <c:v>193.23828119999999</c:v>
                </c:pt>
                <c:pt idx="39530">
                  <c:v>193.23828119999999</c:v>
                </c:pt>
                <c:pt idx="39531">
                  <c:v>193.30859380000001</c:v>
                </c:pt>
                <c:pt idx="39532">
                  <c:v>193.30859380000001</c:v>
                </c:pt>
                <c:pt idx="39533">
                  <c:v>193.30859380000001</c:v>
                </c:pt>
                <c:pt idx="39534">
                  <c:v>193.30859380000001</c:v>
                </c:pt>
                <c:pt idx="39535">
                  <c:v>193.37109380000001</c:v>
                </c:pt>
                <c:pt idx="39536">
                  <c:v>193.37109380000001</c:v>
                </c:pt>
                <c:pt idx="39537">
                  <c:v>193.37109380000001</c:v>
                </c:pt>
                <c:pt idx="39538">
                  <c:v>193.37109380000001</c:v>
                </c:pt>
                <c:pt idx="39539">
                  <c:v>193.37109380000001</c:v>
                </c:pt>
                <c:pt idx="39540">
                  <c:v>193.37109380000001</c:v>
                </c:pt>
                <c:pt idx="39541">
                  <c:v>193.37109380000001</c:v>
                </c:pt>
                <c:pt idx="39542">
                  <c:v>193.37109380000001</c:v>
                </c:pt>
                <c:pt idx="39543">
                  <c:v>193.37109380000001</c:v>
                </c:pt>
                <c:pt idx="39544">
                  <c:v>193.41015619999999</c:v>
                </c:pt>
                <c:pt idx="39545">
                  <c:v>193.41015619999999</c:v>
                </c:pt>
                <c:pt idx="39546">
                  <c:v>193.41015619999999</c:v>
                </c:pt>
                <c:pt idx="39547">
                  <c:v>193.41015619999999</c:v>
                </c:pt>
                <c:pt idx="39548">
                  <c:v>193.5859375</c:v>
                </c:pt>
                <c:pt idx="39549">
                  <c:v>193.5859375</c:v>
                </c:pt>
                <c:pt idx="39550">
                  <c:v>193.5859375</c:v>
                </c:pt>
                <c:pt idx="39551">
                  <c:v>193.5859375</c:v>
                </c:pt>
                <c:pt idx="39552">
                  <c:v>193.5859375</c:v>
                </c:pt>
                <c:pt idx="39553">
                  <c:v>193.5859375</c:v>
                </c:pt>
                <c:pt idx="39554">
                  <c:v>193.5859375</c:v>
                </c:pt>
                <c:pt idx="39555">
                  <c:v>193.5859375</c:v>
                </c:pt>
                <c:pt idx="39556">
                  <c:v>193.5859375</c:v>
                </c:pt>
                <c:pt idx="39557">
                  <c:v>193.5859375</c:v>
                </c:pt>
                <c:pt idx="39558">
                  <c:v>193.5859375</c:v>
                </c:pt>
                <c:pt idx="39559">
                  <c:v>193.5859375</c:v>
                </c:pt>
                <c:pt idx="39560">
                  <c:v>193.8046875</c:v>
                </c:pt>
                <c:pt idx="39561">
                  <c:v>193.8046875</c:v>
                </c:pt>
                <c:pt idx="39562">
                  <c:v>193.8046875</c:v>
                </c:pt>
                <c:pt idx="39563">
                  <c:v>193.8046875</c:v>
                </c:pt>
                <c:pt idx="39564">
                  <c:v>193.8046875</c:v>
                </c:pt>
                <c:pt idx="39565">
                  <c:v>193.8046875</c:v>
                </c:pt>
                <c:pt idx="39566">
                  <c:v>193.8046875</c:v>
                </c:pt>
                <c:pt idx="39567">
                  <c:v>193.8046875</c:v>
                </c:pt>
                <c:pt idx="39568">
                  <c:v>193.8046875</c:v>
                </c:pt>
                <c:pt idx="39569">
                  <c:v>193.8046875</c:v>
                </c:pt>
                <c:pt idx="39570">
                  <c:v>193.8046875</c:v>
                </c:pt>
                <c:pt idx="39571">
                  <c:v>193.85546880000001</c:v>
                </c:pt>
                <c:pt idx="39572">
                  <c:v>193.85546880000001</c:v>
                </c:pt>
                <c:pt idx="39573">
                  <c:v>193.85546880000001</c:v>
                </c:pt>
                <c:pt idx="39574">
                  <c:v>193.85546880000001</c:v>
                </c:pt>
                <c:pt idx="39575">
                  <c:v>193.85546880000001</c:v>
                </c:pt>
                <c:pt idx="39576">
                  <c:v>193.85546880000001</c:v>
                </c:pt>
                <c:pt idx="39577">
                  <c:v>193.86328119999999</c:v>
                </c:pt>
                <c:pt idx="39578">
                  <c:v>193.86328119999999</c:v>
                </c:pt>
                <c:pt idx="39579">
                  <c:v>193.86328119999999</c:v>
                </c:pt>
                <c:pt idx="39580">
                  <c:v>194.23828119999999</c:v>
                </c:pt>
                <c:pt idx="39581">
                  <c:v>194.23828119999999</c:v>
                </c:pt>
                <c:pt idx="39582">
                  <c:v>194.23828119999999</c:v>
                </c:pt>
                <c:pt idx="39583">
                  <c:v>194.23828119999999</c:v>
                </c:pt>
                <c:pt idx="39584">
                  <c:v>194.30859380000001</c:v>
                </c:pt>
                <c:pt idx="39585">
                  <c:v>194.30859380000001</c:v>
                </c:pt>
                <c:pt idx="39586">
                  <c:v>194.30859380000001</c:v>
                </c:pt>
                <c:pt idx="39587">
                  <c:v>194.30859380000001</c:v>
                </c:pt>
                <c:pt idx="39588">
                  <c:v>194.37109380000001</c:v>
                </c:pt>
                <c:pt idx="39589">
                  <c:v>194.37109380000001</c:v>
                </c:pt>
                <c:pt idx="39590">
                  <c:v>194.37109380000001</c:v>
                </c:pt>
                <c:pt idx="39591">
                  <c:v>194.41015619999999</c:v>
                </c:pt>
                <c:pt idx="39592">
                  <c:v>194.41015619999999</c:v>
                </c:pt>
                <c:pt idx="39593">
                  <c:v>194.41015619999999</c:v>
                </c:pt>
                <c:pt idx="39594">
                  <c:v>194.41015619999999</c:v>
                </c:pt>
                <c:pt idx="39595">
                  <c:v>194.41015619999999</c:v>
                </c:pt>
                <c:pt idx="39596">
                  <c:v>194.5859375</c:v>
                </c:pt>
                <c:pt idx="39597">
                  <c:v>194.5859375</c:v>
                </c:pt>
                <c:pt idx="39598">
                  <c:v>194.5859375</c:v>
                </c:pt>
                <c:pt idx="39599">
                  <c:v>194.5859375</c:v>
                </c:pt>
                <c:pt idx="39600">
                  <c:v>194.5859375</c:v>
                </c:pt>
                <c:pt idx="39601">
                  <c:v>194.8046875</c:v>
                </c:pt>
                <c:pt idx="39602">
                  <c:v>194.8046875</c:v>
                </c:pt>
                <c:pt idx="39603">
                  <c:v>194.8046875</c:v>
                </c:pt>
                <c:pt idx="39604">
                  <c:v>194.8046875</c:v>
                </c:pt>
                <c:pt idx="39605">
                  <c:v>194.8046875</c:v>
                </c:pt>
                <c:pt idx="39606">
                  <c:v>194.85546880000001</c:v>
                </c:pt>
                <c:pt idx="39607">
                  <c:v>194.85546880000001</c:v>
                </c:pt>
                <c:pt idx="39608">
                  <c:v>194.85546880000001</c:v>
                </c:pt>
                <c:pt idx="39609">
                  <c:v>194.85546880000001</c:v>
                </c:pt>
                <c:pt idx="39610">
                  <c:v>194.85546880000001</c:v>
                </c:pt>
                <c:pt idx="39611">
                  <c:v>194.86328119999999</c:v>
                </c:pt>
                <c:pt idx="39612">
                  <c:v>194.86328119999999</c:v>
                </c:pt>
                <c:pt idx="39613">
                  <c:v>194.86328119999999</c:v>
                </c:pt>
                <c:pt idx="39614">
                  <c:v>194.86328119999999</c:v>
                </c:pt>
                <c:pt idx="39615">
                  <c:v>194.86328119999999</c:v>
                </c:pt>
                <c:pt idx="39616">
                  <c:v>194.86328119999999</c:v>
                </c:pt>
                <c:pt idx="39617">
                  <c:v>194.86328119999999</c:v>
                </c:pt>
                <c:pt idx="39618">
                  <c:v>194.86328119999999</c:v>
                </c:pt>
                <c:pt idx="39619">
                  <c:v>194.86328119999999</c:v>
                </c:pt>
                <c:pt idx="39620">
                  <c:v>194.86328119999999</c:v>
                </c:pt>
                <c:pt idx="39621">
                  <c:v>195.23828119999999</c:v>
                </c:pt>
                <c:pt idx="39622">
                  <c:v>195.23828119999999</c:v>
                </c:pt>
                <c:pt idx="39623">
                  <c:v>195.23828119999999</c:v>
                </c:pt>
                <c:pt idx="39624">
                  <c:v>195.23828119999999</c:v>
                </c:pt>
                <c:pt idx="39625">
                  <c:v>195.23828119999999</c:v>
                </c:pt>
                <c:pt idx="39626">
                  <c:v>195.23828119999999</c:v>
                </c:pt>
                <c:pt idx="39627">
                  <c:v>195.23828119999999</c:v>
                </c:pt>
                <c:pt idx="39628">
                  <c:v>195.23828119999999</c:v>
                </c:pt>
                <c:pt idx="39629">
                  <c:v>195.30859380000001</c:v>
                </c:pt>
                <c:pt idx="39630">
                  <c:v>195.30859380000001</c:v>
                </c:pt>
                <c:pt idx="39631">
                  <c:v>195.30859380000001</c:v>
                </c:pt>
                <c:pt idx="39632">
                  <c:v>195.30859380000001</c:v>
                </c:pt>
                <c:pt idx="39633">
                  <c:v>195.30859380000001</c:v>
                </c:pt>
                <c:pt idx="39634">
                  <c:v>195.30859380000001</c:v>
                </c:pt>
                <c:pt idx="39635">
                  <c:v>195.30859380000001</c:v>
                </c:pt>
                <c:pt idx="39636">
                  <c:v>195.30859380000001</c:v>
                </c:pt>
                <c:pt idx="39637">
                  <c:v>195.30859380000001</c:v>
                </c:pt>
                <c:pt idx="39638">
                  <c:v>195.30859380000001</c:v>
                </c:pt>
                <c:pt idx="39639">
                  <c:v>195.30859380000001</c:v>
                </c:pt>
                <c:pt idx="39640">
                  <c:v>195.37109380000001</c:v>
                </c:pt>
                <c:pt idx="39641">
                  <c:v>195.37109380000001</c:v>
                </c:pt>
                <c:pt idx="39642">
                  <c:v>195.37109380000001</c:v>
                </c:pt>
                <c:pt idx="39643">
                  <c:v>195.37109380000001</c:v>
                </c:pt>
                <c:pt idx="39644">
                  <c:v>195.37109380000001</c:v>
                </c:pt>
                <c:pt idx="39645">
                  <c:v>195.37109380000001</c:v>
                </c:pt>
                <c:pt idx="39646">
                  <c:v>195.37109380000001</c:v>
                </c:pt>
                <c:pt idx="39647">
                  <c:v>195.37109380000001</c:v>
                </c:pt>
                <c:pt idx="39648">
                  <c:v>195.37109380000001</c:v>
                </c:pt>
                <c:pt idx="39649">
                  <c:v>195.41015619999999</c:v>
                </c:pt>
                <c:pt idx="39650">
                  <c:v>195.41015619999999</c:v>
                </c:pt>
                <c:pt idx="39651">
                  <c:v>195.41015619999999</c:v>
                </c:pt>
                <c:pt idx="39652">
                  <c:v>195.41015619999999</c:v>
                </c:pt>
                <c:pt idx="39653">
                  <c:v>195.41015619999999</c:v>
                </c:pt>
                <c:pt idx="39654">
                  <c:v>195.41015619999999</c:v>
                </c:pt>
                <c:pt idx="39655">
                  <c:v>195.41015619999999</c:v>
                </c:pt>
                <c:pt idx="39656">
                  <c:v>195.5859375</c:v>
                </c:pt>
                <c:pt idx="39657">
                  <c:v>195.5859375</c:v>
                </c:pt>
                <c:pt idx="39658">
                  <c:v>195.5859375</c:v>
                </c:pt>
                <c:pt idx="39659">
                  <c:v>195.5859375</c:v>
                </c:pt>
                <c:pt idx="39660">
                  <c:v>195.5859375</c:v>
                </c:pt>
                <c:pt idx="39661">
                  <c:v>195.8046875</c:v>
                </c:pt>
                <c:pt idx="39662">
                  <c:v>195.8046875</c:v>
                </c:pt>
                <c:pt idx="39663">
                  <c:v>195.8046875</c:v>
                </c:pt>
                <c:pt idx="39664">
                  <c:v>195.8046875</c:v>
                </c:pt>
                <c:pt idx="39665">
                  <c:v>195.8046875</c:v>
                </c:pt>
                <c:pt idx="39666">
                  <c:v>195.8046875</c:v>
                </c:pt>
                <c:pt idx="39667">
                  <c:v>195.8046875</c:v>
                </c:pt>
                <c:pt idx="39668">
                  <c:v>195.8046875</c:v>
                </c:pt>
                <c:pt idx="39669">
                  <c:v>195.8046875</c:v>
                </c:pt>
                <c:pt idx="39670">
                  <c:v>195.8046875</c:v>
                </c:pt>
                <c:pt idx="39671">
                  <c:v>195.85546880000001</c:v>
                </c:pt>
                <c:pt idx="39672">
                  <c:v>195.85546880000001</c:v>
                </c:pt>
                <c:pt idx="39673">
                  <c:v>195.85546880000001</c:v>
                </c:pt>
                <c:pt idx="39674">
                  <c:v>195.85546880000001</c:v>
                </c:pt>
                <c:pt idx="39675">
                  <c:v>195.85546880000001</c:v>
                </c:pt>
                <c:pt idx="39676">
                  <c:v>195.85546880000001</c:v>
                </c:pt>
                <c:pt idx="39677">
                  <c:v>195.86328119999999</c:v>
                </c:pt>
                <c:pt idx="39678">
                  <c:v>195.86328119999999</c:v>
                </c:pt>
                <c:pt idx="39679">
                  <c:v>195.86328119999999</c:v>
                </c:pt>
                <c:pt idx="39680">
                  <c:v>195.86328119999999</c:v>
                </c:pt>
                <c:pt idx="39681">
                  <c:v>196.23828119999999</c:v>
                </c:pt>
                <c:pt idx="39682">
                  <c:v>196.23828119999999</c:v>
                </c:pt>
                <c:pt idx="39683">
                  <c:v>196.23828119999999</c:v>
                </c:pt>
                <c:pt idx="39684">
                  <c:v>196.23828119999999</c:v>
                </c:pt>
                <c:pt idx="39685">
                  <c:v>196.23828119999999</c:v>
                </c:pt>
                <c:pt idx="39686">
                  <c:v>196.23828119999999</c:v>
                </c:pt>
                <c:pt idx="39687">
                  <c:v>196.30859380000001</c:v>
                </c:pt>
                <c:pt idx="39688">
                  <c:v>196.30859380000001</c:v>
                </c:pt>
                <c:pt idx="39689">
                  <c:v>196.30859380000001</c:v>
                </c:pt>
                <c:pt idx="39690">
                  <c:v>196.30859380000001</c:v>
                </c:pt>
                <c:pt idx="39691">
                  <c:v>196.30859380000001</c:v>
                </c:pt>
                <c:pt idx="39692">
                  <c:v>196.30859380000001</c:v>
                </c:pt>
                <c:pt idx="39693">
                  <c:v>196.30859380000001</c:v>
                </c:pt>
                <c:pt idx="39694">
                  <c:v>196.30859380000001</c:v>
                </c:pt>
                <c:pt idx="39695">
                  <c:v>196.30859380000001</c:v>
                </c:pt>
                <c:pt idx="39696">
                  <c:v>196.37109380000001</c:v>
                </c:pt>
                <c:pt idx="39697">
                  <c:v>196.41015619999999</c:v>
                </c:pt>
                <c:pt idx="39698">
                  <c:v>196.41015619999999</c:v>
                </c:pt>
                <c:pt idx="39699">
                  <c:v>196.41015619999999</c:v>
                </c:pt>
                <c:pt idx="39700">
                  <c:v>196.5859375</c:v>
                </c:pt>
                <c:pt idx="39701">
                  <c:v>196.5859375</c:v>
                </c:pt>
                <c:pt idx="39702">
                  <c:v>196.5859375</c:v>
                </c:pt>
                <c:pt idx="39703">
                  <c:v>196.5859375</c:v>
                </c:pt>
                <c:pt idx="39704">
                  <c:v>196.5859375</c:v>
                </c:pt>
                <c:pt idx="39705">
                  <c:v>196.8046875</c:v>
                </c:pt>
                <c:pt idx="39706">
                  <c:v>196.8046875</c:v>
                </c:pt>
                <c:pt idx="39707">
                  <c:v>196.8046875</c:v>
                </c:pt>
                <c:pt idx="39708">
                  <c:v>196.8046875</c:v>
                </c:pt>
                <c:pt idx="39709">
                  <c:v>196.8046875</c:v>
                </c:pt>
                <c:pt idx="39710">
                  <c:v>196.8046875</c:v>
                </c:pt>
                <c:pt idx="39711">
                  <c:v>196.8046875</c:v>
                </c:pt>
                <c:pt idx="39712">
                  <c:v>196.85546880000001</c:v>
                </c:pt>
                <c:pt idx="39713">
                  <c:v>196.85546880000001</c:v>
                </c:pt>
                <c:pt idx="39714">
                  <c:v>196.85546880000001</c:v>
                </c:pt>
                <c:pt idx="39715">
                  <c:v>196.86328119999999</c:v>
                </c:pt>
                <c:pt idx="39716">
                  <c:v>196.86328119999999</c:v>
                </c:pt>
                <c:pt idx="39717">
                  <c:v>196.86328119999999</c:v>
                </c:pt>
                <c:pt idx="39718">
                  <c:v>196.86328119999999</c:v>
                </c:pt>
                <c:pt idx="39719">
                  <c:v>197.23828119999999</c:v>
                </c:pt>
                <c:pt idx="39720">
                  <c:v>197.23828119999999</c:v>
                </c:pt>
                <c:pt idx="39721">
                  <c:v>197.23828119999999</c:v>
                </c:pt>
                <c:pt idx="39722">
                  <c:v>197.23828119999999</c:v>
                </c:pt>
                <c:pt idx="39723">
                  <c:v>197.23828119999999</c:v>
                </c:pt>
                <c:pt idx="39724">
                  <c:v>197.23828119999999</c:v>
                </c:pt>
                <c:pt idx="39725">
                  <c:v>197.23828119999999</c:v>
                </c:pt>
                <c:pt idx="39726">
                  <c:v>197.23828119999999</c:v>
                </c:pt>
                <c:pt idx="39727">
                  <c:v>197.23828119999999</c:v>
                </c:pt>
                <c:pt idx="39728">
                  <c:v>197.23828119999999</c:v>
                </c:pt>
                <c:pt idx="39729">
                  <c:v>197.23828119999999</c:v>
                </c:pt>
                <c:pt idx="39730">
                  <c:v>197.30859380000001</c:v>
                </c:pt>
                <c:pt idx="39731">
                  <c:v>197.30859380000001</c:v>
                </c:pt>
                <c:pt idx="39732">
                  <c:v>197.30859380000001</c:v>
                </c:pt>
                <c:pt idx="39733">
                  <c:v>197.30859380000001</c:v>
                </c:pt>
                <c:pt idx="39734">
                  <c:v>197.30859380000001</c:v>
                </c:pt>
                <c:pt idx="39735">
                  <c:v>197.37109380000001</c:v>
                </c:pt>
                <c:pt idx="39736">
                  <c:v>197.37109380000001</c:v>
                </c:pt>
                <c:pt idx="39737">
                  <c:v>197.37109380000001</c:v>
                </c:pt>
                <c:pt idx="39738">
                  <c:v>197.37109380000001</c:v>
                </c:pt>
                <c:pt idx="39739">
                  <c:v>197.37109380000001</c:v>
                </c:pt>
                <c:pt idx="39740">
                  <c:v>197.37109380000001</c:v>
                </c:pt>
                <c:pt idx="39741">
                  <c:v>197.37109380000001</c:v>
                </c:pt>
                <c:pt idx="39742">
                  <c:v>197.41015619999999</c:v>
                </c:pt>
                <c:pt idx="39743">
                  <c:v>197.41015619999999</c:v>
                </c:pt>
                <c:pt idx="39744">
                  <c:v>197.41015619999999</c:v>
                </c:pt>
                <c:pt idx="39745">
                  <c:v>197.41015619999999</c:v>
                </c:pt>
                <c:pt idx="39746">
                  <c:v>197.5859375</c:v>
                </c:pt>
                <c:pt idx="39747">
                  <c:v>197.5859375</c:v>
                </c:pt>
                <c:pt idx="39748">
                  <c:v>197.5859375</c:v>
                </c:pt>
                <c:pt idx="39749">
                  <c:v>197.5859375</c:v>
                </c:pt>
                <c:pt idx="39750">
                  <c:v>197.5859375</c:v>
                </c:pt>
                <c:pt idx="39751">
                  <c:v>197.5859375</c:v>
                </c:pt>
                <c:pt idx="39752">
                  <c:v>197.8046875</c:v>
                </c:pt>
                <c:pt idx="39753">
                  <c:v>197.8046875</c:v>
                </c:pt>
                <c:pt idx="39754">
                  <c:v>197.8046875</c:v>
                </c:pt>
                <c:pt idx="39755">
                  <c:v>197.8046875</c:v>
                </c:pt>
                <c:pt idx="39756">
                  <c:v>197.8046875</c:v>
                </c:pt>
                <c:pt idx="39757">
                  <c:v>197.85546880000001</c:v>
                </c:pt>
                <c:pt idx="39758">
                  <c:v>197.85546880000001</c:v>
                </c:pt>
                <c:pt idx="39759">
                  <c:v>197.85546880000001</c:v>
                </c:pt>
                <c:pt idx="39760">
                  <c:v>197.85546880000001</c:v>
                </c:pt>
                <c:pt idx="39761">
                  <c:v>197.85546880000001</c:v>
                </c:pt>
                <c:pt idx="39762">
                  <c:v>197.85546880000001</c:v>
                </c:pt>
                <c:pt idx="39763">
                  <c:v>197.85546880000001</c:v>
                </c:pt>
                <c:pt idx="39764">
                  <c:v>197.85546880000001</c:v>
                </c:pt>
                <c:pt idx="39765">
                  <c:v>197.86328119999999</c:v>
                </c:pt>
                <c:pt idx="39766">
                  <c:v>197.86328119999999</c:v>
                </c:pt>
                <c:pt idx="39767">
                  <c:v>197.86328119999999</c:v>
                </c:pt>
                <c:pt idx="39768">
                  <c:v>197.86328119999999</c:v>
                </c:pt>
                <c:pt idx="39769">
                  <c:v>197.86328119999999</c:v>
                </c:pt>
                <c:pt idx="39770">
                  <c:v>197.86328119999999</c:v>
                </c:pt>
                <c:pt idx="39771">
                  <c:v>198.23828119999999</c:v>
                </c:pt>
                <c:pt idx="39772">
                  <c:v>198.23828119999999</c:v>
                </c:pt>
                <c:pt idx="39773">
                  <c:v>198.23828119999999</c:v>
                </c:pt>
                <c:pt idx="39774">
                  <c:v>198.23828119999999</c:v>
                </c:pt>
                <c:pt idx="39775">
                  <c:v>198.23828119999999</c:v>
                </c:pt>
                <c:pt idx="39776">
                  <c:v>198.23828119999999</c:v>
                </c:pt>
                <c:pt idx="39777">
                  <c:v>198.23828119999999</c:v>
                </c:pt>
                <c:pt idx="39778">
                  <c:v>198.23828119999999</c:v>
                </c:pt>
                <c:pt idx="39779">
                  <c:v>198.30859380000001</c:v>
                </c:pt>
                <c:pt idx="39780">
                  <c:v>198.30859380000001</c:v>
                </c:pt>
                <c:pt idx="39781">
                  <c:v>198.30859380000001</c:v>
                </c:pt>
                <c:pt idx="39782">
                  <c:v>198.30859380000001</c:v>
                </c:pt>
                <c:pt idx="39783">
                  <c:v>198.30859380000001</c:v>
                </c:pt>
                <c:pt idx="39784">
                  <c:v>198.30859380000001</c:v>
                </c:pt>
                <c:pt idx="39785">
                  <c:v>198.30859380000001</c:v>
                </c:pt>
                <c:pt idx="39786">
                  <c:v>198.37109380000001</c:v>
                </c:pt>
                <c:pt idx="39787">
                  <c:v>198.37109380000001</c:v>
                </c:pt>
                <c:pt idx="39788">
                  <c:v>198.37109380000001</c:v>
                </c:pt>
                <c:pt idx="39789">
                  <c:v>198.37109380000001</c:v>
                </c:pt>
                <c:pt idx="39790">
                  <c:v>198.37109380000001</c:v>
                </c:pt>
                <c:pt idx="39791">
                  <c:v>198.41015619999999</c:v>
                </c:pt>
                <c:pt idx="39792">
                  <c:v>198.41015619999999</c:v>
                </c:pt>
                <c:pt idx="39793">
                  <c:v>198.41015619999999</c:v>
                </c:pt>
                <c:pt idx="39794">
                  <c:v>198.41015619999999</c:v>
                </c:pt>
                <c:pt idx="39795">
                  <c:v>198.41015619999999</c:v>
                </c:pt>
                <c:pt idx="39796">
                  <c:v>198.41015619999999</c:v>
                </c:pt>
                <c:pt idx="39797">
                  <c:v>198.41015619999999</c:v>
                </c:pt>
                <c:pt idx="39798">
                  <c:v>198.41015619999999</c:v>
                </c:pt>
                <c:pt idx="39799">
                  <c:v>198.5859375</c:v>
                </c:pt>
                <c:pt idx="39800">
                  <c:v>198.5859375</c:v>
                </c:pt>
                <c:pt idx="39801">
                  <c:v>198.5859375</c:v>
                </c:pt>
                <c:pt idx="39802">
                  <c:v>198.5859375</c:v>
                </c:pt>
                <c:pt idx="39803">
                  <c:v>198.5859375</c:v>
                </c:pt>
                <c:pt idx="39804">
                  <c:v>198.8046875</c:v>
                </c:pt>
                <c:pt idx="39805">
                  <c:v>198.8046875</c:v>
                </c:pt>
                <c:pt idx="39806">
                  <c:v>198.8046875</c:v>
                </c:pt>
                <c:pt idx="39807">
                  <c:v>198.8046875</c:v>
                </c:pt>
                <c:pt idx="39808">
                  <c:v>198.8046875</c:v>
                </c:pt>
                <c:pt idx="39809">
                  <c:v>198.85546880000001</c:v>
                </c:pt>
                <c:pt idx="39810">
                  <c:v>198.85546880000001</c:v>
                </c:pt>
                <c:pt idx="39811">
                  <c:v>198.85546880000001</c:v>
                </c:pt>
                <c:pt idx="39812">
                  <c:v>198.85546880000001</c:v>
                </c:pt>
                <c:pt idx="39813">
                  <c:v>198.85546880000001</c:v>
                </c:pt>
                <c:pt idx="39814">
                  <c:v>198.85546880000001</c:v>
                </c:pt>
                <c:pt idx="39815">
                  <c:v>198.86328119999999</c:v>
                </c:pt>
                <c:pt idx="39816">
                  <c:v>198.86328119999999</c:v>
                </c:pt>
                <c:pt idx="39817">
                  <c:v>198.86328119999999</c:v>
                </c:pt>
                <c:pt idx="39818">
                  <c:v>198.86328119999999</c:v>
                </c:pt>
                <c:pt idx="39819">
                  <c:v>198.86328119999999</c:v>
                </c:pt>
                <c:pt idx="39820">
                  <c:v>199.23828119999999</c:v>
                </c:pt>
                <c:pt idx="39821">
                  <c:v>199.23828119999999</c:v>
                </c:pt>
                <c:pt idx="39822">
                  <c:v>199.23828119999999</c:v>
                </c:pt>
                <c:pt idx="39823">
                  <c:v>199.30859380000001</c:v>
                </c:pt>
                <c:pt idx="39824">
                  <c:v>199.30859380000001</c:v>
                </c:pt>
                <c:pt idx="39825">
                  <c:v>199.30859380000001</c:v>
                </c:pt>
                <c:pt idx="39826">
                  <c:v>199.37109380000001</c:v>
                </c:pt>
                <c:pt idx="39827">
                  <c:v>199.37109380000001</c:v>
                </c:pt>
                <c:pt idx="39828">
                  <c:v>199.37109380000001</c:v>
                </c:pt>
                <c:pt idx="39829">
                  <c:v>199.37109380000001</c:v>
                </c:pt>
                <c:pt idx="39830">
                  <c:v>199.37109380000001</c:v>
                </c:pt>
                <c:pt idx="39831">
                  <c:v>199.37109380000001</c:v>
                </c:pt>
                <c:pt idx="39832">
                  <c:v>199.41015619999999</c:v>
                </c:pt>
                <c:pt idx="39833">
                  <c:v>199.41015619999999</c:v>
                </c:pt>
                <c:pt idx="39834">
                  <c:v>199.41015619999999</c:v>
                </c:pt>
                <c:pt idx="39835">
                  <c:v>199.5859375</c:v>
                </c:pt>
                <c:pt idx="39836">
                  <c:v>199.5859375</c:v>
                </c:pt>
                <c:pt idx="39837">
                  <c:v>199.5859375</c:v>
                </c:pt>
                <c:pt idx="39838">
                  <c:v>199.5859375</c:v>
                </c:pt>
                <c:pt idx="39839">
                  <c:v>199.5859375</c:v>
                </c:pt>
                <c:pt idx="39840">
                  <c:v>199.8046875</c:v>
                </c:pt>
                <c:pt idx="39841">
                  <c:v>199.8046875</c:v>
                </c:pt>
                <c:pt idx="39842">
                  <c:v>199.85546880000001</c:v>
                </c:pt>
                <c:pt idx="39843">
                  <c:v>199.85546880000001</c:v>
                </c:pt>
                <c:pt idx="39844">
                  <c:v>199.85546880000001</c:v>
                </c:pt>
                <c:pt idx="39845">
                  <c:v>199.86328119999999</c:v>
                </c:pt>
                <c:pt idx="39846">
                  <c:v>199.86328119999999</c:v>
                </c:pt>
                <c:pt idx="39847">
                  <c:v>199.86328119999999</c:v>
                </c:pt>
                <c:pt idx="39848">
                  <c:v>199.86328119999999</c:v>
                </c:pt>
                <c:pt idx="39849">
                  <c:v>199.86328119999999</c:v>
                </c:pt>
                <c:pt idx="39850">
                  <c:v>199.86328119999999</c:v>
                </c:pt>
                <c:pt idx="39851">
                  <c:v>200.23828119999999</c:v>
                </c:pt>
                <c:pt idx="39852">
                  <c:v>200.23828119999999</c:v>
                </c:pt>
                <c:pt idx="39853">
                  <c:v>200.23828119999999</c:v>
                </c:pt>
                <c:pt idx="39854">
                  <c:v>200.23828119999999</c:v>
                </c:pt>
                <c:pt idx="39855">
                  <c:v>200.23828119999999</c:v>
                </c:pt>
                <c:pt idx="39856">
                  <c:v>200.23828119999999</c:v>
                </c:pt>
                <c:pt idx="39857">
                  <c:v>200.30859380000001</c:v>
                </c:pt>
                <c:pt idx="39858">
                  <c:v>200.30859380000001</c:v>
                </c:pt>
                <c:pt idx="39859">
                  <c:v>200.30859380000001</c:v>
                </c:pt>
                <c:pt idx="39860">
                  <c:v>200.30859380000001</c:v>
                </c:pt>
                <c:pt idx="39861">
                  <c:v>200.30859380000001</c:v>
                </c:pt>
                <c:pt idx="39862">
                  <c:v>200.30859380000001</c:v>
                </c:pt>
                <c:pt idx="39863">
                  <c:v>200.30859380000001</c:v>
                </c:pt>
                <c:pt idx="39864">
                  <c:v>200.30859380000001</c:v>
                </c:pt>
                <c:pt idx="39865">
                  <c:v>200.30859380000001</c:v>
                </c:pt>
                <c:pt idx="39866">
                  <c:v>200.30859380000001</c:v>
                </c:pt>
                <c:pt idx="39867">
                  <c:v>200.37109380000001</c:v>
                </c:pt>
                <c:pt idx="39868">
                  <c:v>200.37109380000001</c:v>
                </c:pt>
                <c:pt idx="39869">
                  <c:v>200.41015619999999</c:v>
                </c:pt>
                <c:pt idx="39870">
                  <c:v>200.41015619999999</c:v>
                </c:pt>
                <c:pt idx="39871">
                  <c:v>200.41015619999999</c:v>
                </c:pt>
                <c:pt idx="39872">
                  <c:v>200.41015619999999</c:v>
                </c:pt>
                <c:pt idx="39873">
                  <c:v>200.41015619999999</c:v>
                </c:pt>
                <c:pt idx="39874">
                  <c:v>200.41015619999999</c:v>
                </c:pt>
                <c:pt idx="39875">
                  <c:v>200.5859375</c:v>
                </c:pt>
                <c:pt idx="39876">
                  <c:v>200.5859375</c:v>
                </c:pt>
                <c:pt idx="39877">
                  <c:v>200.5859375</c:v>
                </c:pt>
                <c:pt idx="39878">
                  <c:v>200.5859375</c:v>
                </c:pt>
                <c:pt idx="39879">
                  <c:v>200.5859375</c:v>
                </c:pt>
                <c:pt idx="39880">
                  <c:v>200.8046875</c:v>
                </c:pt>
                <c:pt idx="39881">
                  <c:v>200.8046875</c:v>
                </c:pt>
                <c:pt idx="39882">
                  <c:v>200.8046875</c:v>
                </c:pt>
                <c:pt idx="39883">
                  <c:v>200.8046875</c:v>
                </c:pt>
                <c:pt idx="39884">
                  <c:v>200.85546880000001</c:v>
                </c:pt>
                <c:pt idx="39885">
                  <c:v>200.85546880000001</c:v>
                </c:pt>
                <c:pt idx="39886">
                  <c:v>200.85546880000001</c:v>
                </c:pt>
                <c:pt idx="39887">
                  <c:v>200.85546880000001</c:v>
                </c:pt>
                <c:pt idx="39888">
                  <c:v>200.86328119999999</c:v>
                </c:pt>
                <c:pt idx="39889">
                  <c:v>200.86328119999999</c:v>
                </c:pt>
                <c:pt idx="39890">
                  <c:v>200.86328119999999</c:v>
                </c:pt>
                <c:pt idx="39891">
                  <c:v>201.23828119999999</c:v>
                </c:pt>
                <c:pt idx="39892">
                  <c:v>201.23828119999999</c:v>
                </c:pt>
                <c:pt idx="39893">
                  <c:v>201.23828119999999</c:v>
                </c:pt>
                <c:pt idx="39894">
                  <c:v>201.23828119999999</c:v>
                </c:pt>
                <c:pt idx="39895">
                  <c:v>201.23828119999999</c:v>
                </c:pt>
                <c:pt idx="39896">
                  <c:v>201.23828119999999</c:v>
                </c:pt>
                <c:pt idx="39897">
                  <c:v>201.23828119999999</c:v>
                </c:pt>
                <c:pt idx="39898">
                  <c:v>201.23828119999999</c:v>
                </c:pt>
                <c:pt idx="39899">
                  <c:v>201.23828119999999</c:v>
                </c:pt>
                <c:pt idx="39900">
                  <c:v>201.30859380000001</c:v>
                </c:pt>
                <c:pt idx="39901">
                  <c:v>201.30859380000001</c:v>
                </c:pt>
                <c:pt idx="39902">
                  <c:v>201.30859380000001</c:v>
                </c:pt>
                <c:pt idx="39903">
                  <c:v>201.30859380000001</c:v>
                </c:pt>
                <c:pt idx="39904">
                  <c:v>201.30859380000001</c:v>
                </c:pt>
                <c:pt idx="39905">
                  <c:v>201.30859380000001</c:v>
                </c:pt>
                <c:pt idx="39906">
                  <c:v>201.37109380000001</c:v>
                </c:pt>
                <c:pt idx="39907">
                  <c:v>201.37109380000001</c:v>
                </c:pt>
                <c:pt idx="39908">
                  <c:v>201.37109380000001</c:v>
                </c:pt>
                <c:pt idx="39909">
                  <c:v>201.37109380000001</c:v>
                </c:pt>
                <c:pt idx="39910">
                  <c:v>201.41015619999999</c:v>
                </c:pt>
                <c:pt idx="39911">
                  <c:v>201.41015619999999</c:v>
                </c:pt>
                <c:pt idx="39912">
                  <c:v>201.41015619999999</c:v>
                </c:pt>
                <c:pt idx="39913">
                  <c:v>201.41015619999999</c:v>
                </c:pt>
                <c:pt idx="39914">
                  <c:v>201.41015619999999</c:v>
                </c:pt>
                <c:pt idx="39915">
                  <c:v>201.41015619999999</c:v>
                </c:pt>
                <c:pt idx="39916">
                  <c:v>201.41015619999999</c:v>
                </c:pt>
                <c:pt idx="39917">
                  <c:v>201.41015619999999</c:v>
                </c:pt>
                <c:pt idx="39918">
                  <c:v>201.5859375</c:v>
                </c:pt>
                <c:pt idx="39919">
                  <c:v>201.5859375</c:v>
                </c:pt>
                <c:pt idx="39920">
                  <c:v>201.5859375</c:v>
                </c:pt>
                <c:pt idx="39921">
                  <c:v>201.5859375</c:v>
                </c:pt>
                <c:pt idx="39922">
                  <c:v>201.5859375</c:v>
                </c:pt>
                <c:pt idx="39923">
                  <c:v>201.5859375</c:v>
                </c:pt>
                <c:pt idx="39924">
                  <c:v>201.5859375</c:v>
                </c:pt>
                <c:pt idx="39925">
                  <c:v>201.8046875</c:v>
                </c:pt>
                <c:pt idx="39926">
                  <c:v>201.8046875</c:v>
                </c:pt>
                <c:pt idx="39927">
                  <c:v>201.8046875</c:v>
                </c:pt>
                <c:pt idx="39928">
                  <c:v>201.8046875</c:v>
                </c:pt>
                <c:pt idx="39929">
                  <c:v>201.8046875</c:v>
                </c:pt>
                <c:pt idx="39930">
                  <c:v>201.85546880000001</c:v>
                </c:pt>
                <c:pt idx="39931">
                  <c:v>201.85546880000001</c:v>
                </c:pt>
                <c:pt idx="39932">
                  <c:v>201.85546880000001</c:v>
                </c:pt>
                <c:pt idx="39933">
                  <c:v>201.85546880000001</c:v>
                </c:pt>
                <c:pt idx="39934">
                  <c:v>201.86328119999999</c:v>
                </c:pt>
                <c:pt idx="39935">
                  <c:v>201.86328119999999</c:v>
                </c:pt>
                <c:pt idx="39936">
                  <c:v>201.86328119999999</c:v>
                </c:pt>
                <c:pt idx="39937">
                  <c:v>201.86328119999999</c:v>
                </c:pt>
                <c:pt idx="39938">
                  <c:v>201.86328119999999</c:v>
                </c:pt>
                <c:pt idx="39939">
                  <c:v>201.86328119999999</c:v>
                </c:pt>
                <c:pt idx="39940">
                  <c:v>202.23828119999999</c:v>
                </c:pt>
                <c:pt idx="39941">
                  <c:v>202.23828119999999</c:v>
                </c:pt>
                <c:pt idx="39942">
                  <c:v>202.23828119999999</c:v>
                </c:pt>
                <c:pt idx="39943">
                  <c:v>202.23828119999999</c:v>
                </c:pt>
                <c:pt idx="39944">
                  <c:v>202.23828119999999</c:v>
                </c:pt>
                <c:pt idx="39945">
                  <c:v>202.23828119999999</c:v>
                </c:pt>
                <c:pt idx="39946">
                  <c:v>202.23828119999999</c:v>
                </c:pt>
                <c:pt idx="39947">
                  <c:v>202.30859380000001</c:v>
                </c:pt>
                <c:pt idx="39948">
                  <c:v>202.30859380000001</c:v>
                </c:pt>
                <c:pt idx="39949">
                  <c:v>202.30859380000001</c:v>
                </c:pt>
                <c:pt idx="39950">
                  <c:v>202.30859380000001</c:v>
                </c:pt>
                <c:pt idx="39951">
                  <c:v>202.30859380000001</c:v>
                </c:pt>
                <c:pt idx="39952">
                  <c:v>202.37109380000001</c:v>
                </c:pt>
                <c:pt idx="39953">
                  <c:v>202.37109380000001</c:v>
                </c:pt>
                <c:pt idx="39954">
                  <c:v>202.37109380000001</c:v>
                </c:pt>
                <c:pt idx="39955">
                  <c:v>202.37109380000001</c:v>
                </c:pt>
                <c:pt idx="39956">
                  <c:v>202.37109380000001</c:v>
                </c:pt>
                <c:pt idx="39957">
                  <c:v>202.37109380000001</c:v>
                </c:pt>
                <c:pt idx="39958">
                  <c:v>202.37109380000001</c:v>
                </c:pt>
                <c:pt idx="39959">
                  <c:v>202.37109380000001</c:v>
                </c:pt>
                <c:pt idx="39960">
                  <c:v>202.41015619999999</c:v>
                </c:pt>
                <c:pt idx="39961">
                  <c:v>202.41015619999999</c:v>
                </c:pt>
                <c:pt idx="39962">
                  <c:v>202.41015619999999</c:v>
                </c:pt>
                <c:pt idx="39963">
                  <c:v>202.41015619999999</c:v>
                </c:pt>
                <c:pt idx="39964">
                  <c:v>202.41015619999999</c:v>
                </c:pt>
                <c:pt idx="39965">
                  <c:v>202.41015619999999</c:v>
                </c:pt>
                <c:pt idx="39966">
                  <c:v>202.41015619999999</c:v>
                </c:pt>
                <c:pt idx="39967">
                  <c:v>202.41015619999999</c:v>
                </c:pt>
                <c:pt idx="39968">
                  <c:v>202.41015619999999</c:v>
                </c:pt>
                <c:pt idx="39969">
                  <c:v>202.41015619999999</c:v>
                </c:pt>
                <c:pt idx="39970">
                  <c:v>202.5859375</c:v>
                </c:pt>
                <c:pt idx="39971">
                  <c:v>202.5859375</c:v>
                </c:pt>
                <c:pt idx="39972">
                  <c:v>202.5859375</c:v>
                </c:pt>
                <c:pt idx="39973">
                  <c:v>202.5859375</c:v>
                </c:pt>
                <c:pt idx="39974">
                  <c:v>202.5859375</c:v>
                </c:pt>
                <c:pt idx="39975">
                  <c:v>202.8046875</c:v>
                </c:pt>
                <c:pt idx="39976">
                  <c:v>202.8046875</c:v>
                </c:pt>
                <c:pt idx="39977">
                  <c:v>202.8046875</c:v>
                </c:pt>
                <c:pt idx="39978">
                  <c:v>202.8046875</c:v>
                </c:pt>
                <c:pt idx="39979">
                  <c:v>202.8046875</c:v>
                </c:pt>
                <c:pt idx="39980">
                  <c:v>202.8046875</c:v>
                </c:pt>
                <c:pt idx="39981">
                  <c:v>202.85546880000001</c:v>
                </c:pt>
                <c:pt idx="39982">
                  <c:v>202.86328119999999</c:v>
                </c:pt>
                <c:pt idx="39983">
                  <c:v>202.86328119999999</c:v>
                </c:pt>
                <c:pt idx="39984">
                  <c:v>202.86328119999999</c:v>
                </c:pt>
                <c:pt idx="39985">
                  <c:v>202.86328119999999</c:v>
                </c:pt>
                <c:pt idx="39986">
                  <c:v>202.86328119999999</c:v>
                </c:pt>
                <c:pt idx="39987">
                  <c:v>202.86328119999999</c:v>
                </c:pt>
                <c:pt idx="39988">
                  <c:v>202.86328119999999</c:v>
                </c:pt>
                <c:pt idx="39989">
                  <c:v>203.23828119999999</c:v>
                </c:pt>
                <c:pt idx="39990">
                  <c:v>203.23828119999999</c:v>
                </c:pt>
                <c:pt idx="39991">
                  <c:v>203.23828119999999</c:v>
                </c:pt>
                <c:pt idx="39992">
                  <c:v>203.23828119999999</c:v>
                </c:pt>
                <c:pt idx="39993">
                  <c:v>203.23828119999999</c:v>
                </c:pt>
                <c:pt idx="39994">
                  <c:v>203.23828119999999</c:v>
                </c:pt>
                <c:pt idx="39995">
                  <c:v>203.30859380000001</c:v>
                </c:pt>
                <c:pt idx="39996">
                  <c:v>203.30859380000001</c:v>
                </c:pt>
                <c:pt idx="39997">
                  <c:v>203.37109380000001</c:v>
                </c:pt>
                <c:pt idx="39998">
                  <c:v>203.37109380000001</c:v>
                </c:pt>
                <c:pt idx="39999">
                  <c:v>203.41015619999999</c:v>
                </c:pt>
                <c:pt idx="40000">
                  <c:v>203.41015619999999</c:v>
                </c:pt>
                <c:pt idx="40001">
                  <c:v>203.41015619999999</c:v>
                </c:pt>
                <c:pt idx="40002">
                  <c:v>203.5859375</c:v>
                </c:pt>
                <c:pt idx="40003">
                  <c:v>203.5859375</c:v>
                </c:pt>
                <c:pt idx="40004">
                  <c:v>203.5859375</c:v>
                </c:pt>
                <c:pt idx="40005">
                  <c:v>203.5859375</c:v>
                </c:pt>
                <c:pt idx="40006">
                  <c:v>203.5859375</c:v>
                </c:pt>
                <c:pt idx="40007">
                  <c:v>203.8046875</c:v>
                </c:pt>
                <c:pt idx="40008">
                  <c:v>203.8046875</c:v>
                </c:pt>
                <c:pt idx="40009">
                  <c:v>203.85546880000001</c:v>
                </c:pt>
                <c:pt idx="40010">
                  <c:v>203.85546880000001</c:v>
                </c:pt>
                <c:pt idx="40011">
                  <c:v>203.85546880000001</c:v>
                </c:pt>
                <c:pt idx="40012">
                  <c:v>203.86328119999999</c:v>
                </c:pt>
                <c:pt idx="40013">
                  <c:v>203.86328119999999</c:v>
                </c:pt>
                <c:pt idx="40014">
                  <c:v>203.86328119999999</c:v>
                </c:pt>
                <c:pt idx="40015">
                  <c:v>203.86328119999999</c:v>
                </c:pt>
                <c:pt idx="40016">
                  <c:v>204.23828119999999</c:v>
                </c:pt>
                <c:pt idx="40017">
                  <c:v>204.23828119999999</c:v>
                </c:pt>
                <c:pt idx="40018">
                  <c:v>204.23828119999999</c:v>
                </c:pt>
                <c:pt idx="40019">
                  <c:v>204.23828119999999</c:v>
                </c:pt>
                <c:pt idx="40020">
                  <c:v>204.23828119999999</c:v>
                </c:pt>
                <c:pt idx="40021">
                  <c:v>204.23828119999999</c:v>
                </c:pt>
                <c:pt idx="40022">
                  <c:v>204.23828119999999</c:v>
                </c:pt>
                <c:pt idx="40023">
                  <c:v>204.23828119999999</c:v>
                </c:pt>
                <c:pt idx="40024">
                  <c:v>204.23828119999999</c:v>
                </c:pt>
                <c:pt idx="40025">
                  <c:v>204.23828119999999</c:v>
                </c:pt>
                <c:pt idx="40026">
                  <c:v>204.23828119999999</c:v>
                </c:pt>
                <c:pt idx="40027">
                  <c:v>204.30859380000001</c:v>
                </c:pt>
                <c:pt idx="40028">
                  <c:v>204.30859380000001</c:v>
                </c:pt>
                <c:pt idx="40029">
                  <c:v>204.30859380000001</c:v>
                </c:pt>
                <c:pt idx="40030">
                  <c:v>204.30859380000001</c:v>
                </c:pt>
                <c:pt idx="40031">
                  <c:v>204.30859380000001</c:v>
                </c:pt>
                <c:pt idx="40032">
                  <c:v>204.30859380000001</c:v>
                </c:pt>
                <c:pt idx="40033">
                  <c:v>204.30859380000001</c:v>
                </c:pt>
                <c:pt idx="40034">
                  <c:v>204.30859380000001</c:v>
                </c:pt>
                <c:pt idx="40035">
                  <c:v>204.37109380000001</c:v>
                </c:pt>
                <c:pt idx="40036">
                  <c:v>204.37109380000001</c:v>
                </c:pt>
                <c:pt idx="40037">
                  <c:v>204.37109380000001</c:v>
                </c:pt>
                <c:pt idx="40038">
                  <c:v>204.37109380000001</c:v>
                </c:pt>
                <c:pt idx="40039">
                  <c:v>204.41015619999999</c:v>
                </c:pt>
                <c:pt idx="40040">
                  <c:v>204.41015619999999</c:v>
                </c:pt>
                <c:pt idx="40041">
                  <c:v>204.5859375</c:v>
                </c:pt>
                <c:pt idx="40042">
                  <c:v>204.8046875</c:v>
                </c:pt>
                <c:pt idx="40043">
                  <c:v>204.8046875</c:v>
                </c:pt>
                <c:pt idx="40044">
                  <c:v>204.8046875</c:v>
                </c:pt>
                <c:pt idx="40045">
                  <c:v>204.8046875</c:v>
                </c:pt>
                <c:pt idx="40046">
                  <c:v>204.8046875</c:v>
                </c:pt>
                <c:pt idx="40047">
                  <c:v>204.8046875</c:v>
                </c:pt>
                <c:pt idx="40048">
                  <c:v>204.8046875</c:v>
                </c:pt>
                <c:pt idx="40049">
                  <c:v>204.85546880000001</c:v>
                </c:pt>
                <c:pt idx="40050">
                  <c:v>204.85546880000001</c:v>
                </c:pt>
                <c:pt idx="40051">
                  <c:v>204.85546880000001</c:v>
                </c:pt>
                <c:pt idx="40052">
                  <c:v>204.85546880000001</c:v>
                </c:pt>
                <c:pt idx="40053">
                  <c:v>204.85546880000001</c:v>
                </c:pt>
                <c:pt idx="40054">
                  <c:v>204.85546880000001</c:v>
                </c:pt>
                <c:pt idx="40055">
                  <c:v>204.86328119999999</c:v>
                </c:pt>
                <c:pt idx="40056">
                  <c:v>204.86328119999999</c:v>
                </c:pt>
                <c:pt idx="40057">
                  <c:v>204.86328119999999</c:v>
                </c:pt>
                <c:pt idx="40058">
                  <c:v>204.86328119999999</c:v>
                </c:pt>
                <c:pt idx="40059">
                  <c:v>205.23828119999999</c:v>
                </c:pt>
                <c:pt idx="40060">
                  <c:v>205.30859380000001</c:v>
                </c:pt>
                <c:pt idx="40061">
                  <c:v>205.30859380000001</c:v>
                </c:pt>
                <c:pt idx="40062">
                  <c:v>205.30859380000001</c:v>
                </c:pt>
                <c:pt idx="40063">
                  <c:v>205.30859380000001</c:v>
                </c:pt>
                <c:pt idx="40064">
                  <c:v>205.30859380000001</c:v>
                </c:pt>
                <c:pt idx="40065">
                  <c:v>205.30859380000001</c:v>
                </c:pt>
                <c:pt idx="40066">
                  <c:v>205.37109380000001</c:v>
                </c:pt>
                <c:pt idx="40067">
                  <c:v>205.37109380000001</c:v>
                </c:pt>
                <c:pt idx="40068">
                  <c:v>205.37109380000001</c:v>
                </c:pt>
                <c:pt idx="40069">
                  <c:v>205.37109380000001</c:v>
                </c:pt>
                <c:pt idx="40070">
                  <c:v>205.37109380000001</c:v>
                </c:pt>
                <c:pt idx="40071">
                  <c:v>205.37109380000001</c:v>
                </c:pt>
                <c:pt idx="40072">
                  <c:v>205.41015619999999</c:v>
                </c:pt>
                <c:pt idx="40073">
                  <c:v>205.41015619999999</c:v>
                </c:pt>
                <c:pt idx="40074">
                  <c:v>205.41015619999999</c:v>
                </c:pt>
                <c:pt idx="40075">
                  <c:v>205.41015619999999</c:v>
                </c:pt>
                <c:pt idx="40076">
                  <c:v>205.41015619999999</c:v>
                </c:pt>
                <c:pt idx="40077">
                  <c:v>205.41015619999999</c:v>
                </c:pt>
                <c:pt idx="40078">
                  <c:v>205.41015619999999</c:v>
                </c:pt>
                <c:pt idx="40079">
                  <c:v>205.41015619999999</c:v>
                </c:pt>
                <c:pt idx="40080">
                  <c:v>205.41015619999999</c:v>
                </c:pt>
                <c:pt idx="40081">
                  <c:v>205.5859375</c:v>
                </c:pt>
                <c:pt idx="40082">
                  <c:v>205.5859375</c:v>
                </c:pt>
                <c:pt idx="40083">
                  <c:v>205.5859375</c:v>
                </c:pt>
                <c:pt idx="40084">
                  <c:v>205.8046875</c:v>
                </c:pt>
                <c:pt idx="40085">
                  <c:v>205.8046875</c:v>
                </c:pt>
                <c:pt idx="40086">
                  <c:v>205.8046875</c:v>
                </c:pt>
                <c:pt idx="40087">
                  <c:v>205.8046875</c:v>
                </c:pt>
                <c:pt idx="40088">
                  <c:v>205.85546880000001</c:v>
                </c:pt>
                <c:pt idx="40089">
                  <c:v>205.85546880000001</c:v>
                </c:pt>
                <c:pt idx="40090">
                  <c:v>205.85546880000001</c:v>
                </c:pt>
                <c:pt idx="40091">
                  <c:v>205.85546880000001</c:v>
                </c:pt>
                <c:pt idx="40092">
                  <c:v>205.85546880000001</c:v>
                </c:pt>
                <c:pt idx="40093">
                  <c:v>205.85546880000001</c:v>
                </c:pt>
                <c:pt idx="40094">
                  <c:v>205.85546880000001</c:v>
                </c:pt>
                <c:pt idx="40095">
                  <c:v>205.85546880000001</c:v>
                </c:pt>
                <c:pt idx="40096">
                  <c:v>205.86328119999999</c:v>
                </c:pt>
                <c:pt idx="40097">
                  <c:v>205.86328119999999</c:v>
                </c:pt>
                <c:pt idx="40098">
                  <c:v>205.86328119999999</c:v>
                </c:pt>
                <c:pt idx="40099">
                  <c:v>205.86328119999999</c:v>
                </c:pt>
                <c:pt idx="40100">
                  <c:v>205.86328119999999</c:v>
                </c:pt>
                <c:pt idx="40101">
                  <c:v>205.86328119999999</c:v>
                </c:pt>
                <c:pt idx="40102">
                  <c:v>206.23828119999999</c:v>
                </c:pt>
                <c:pt idx="40103">
                  <c:v>206.23828119999999</c:v>
                </c:pt>
                <c:pt idx="40104">
                  <c:v>206.23828119999999</c:v>
                </c:pt>
                <c:pt idx="40105">
                  <c:v>206.23828119999999</c:v>
                </c:pt>
                <c:pt idx="40106">
                  <c:v>206.23828119999999</c:v>
                </c:pt>
                <c:pt idx="40107">
                  <c:v>206.30859380000001</c:v>
                </c:pt>
                <c:pt idx="40108">
                  <c:v>206.30859380000001</c:v>
                </c:pt>
                <c:pt idx="40109">
                  <c:v>206.30859380000001</c:v>
                </c:pt>
                <c:pt idx="40110">
                  <c:v>206.30859380000001</c:v>
                </c:pt>
                <c:pt idx="40111">
                  <c:v>206.30859380000001</c:v>
                </c:pt>
                <c:pt idx="40112">
                  <c:v>206.30859380000001</c:v>
                </c:pt>
                <c:pt idx="40113">
                  <c:v>206.37109380000001</c:v>
                </c:pt>
                <c:pt idx="40114">
                  <c:v>206.37109380000001</c:v>
                </c:pt>
                <c:pt idx="40115">
                  <c:v>206.37109380000001</c:v>
                </c:pt>
                <c:pt idx="40116">
                  <c:v>206.37109380000001</c:v>
                </c:pt>
                <c:pt idx="40117">
                  <c:v>206.41015619999999</c:v>
                </c:pt>
                <c:pt idx="40118">
                  <c:v>206.41015619999999</c:v>
                </c:pt>
                <c:pt idx="40119">
                  <c:v>206.41015619999999</c:v>
                </c:pt>
                <c:pt idx="40120">
                  <c:v>206.41015619999999</c:v>
                </c:pt>
                <c:pt idx="40121">
                  <c:v>206.41015619999999</c:v>
                </c:pt>
                <c:pt idx="40122">
                  <c:v>206.5859375</c:v>
                </c:pt>
                <c:pt idx="40123">
                  <c:v>206.5859375</c:v>
                </c:pt>
                <c:pt idx="40124">
                  <c:v>206.5859375</c:v>
                </c:pt>
                <c:pt idx="40125">
                  <c:v>206.5859375</c:v>
                </c:pt>
                <c:pt idx="40126">
                  <c:v>206.8046875</c:v>
                </c:pt>
                <c:pt idx="40127">
                  <c:v>206.8046875</c:v>
                </c:pt>
                <c:pt idx="40128">
                  <c:v>206.8046875</c:v>
                </c:pt>
                <c:pt idx="40129">
                  <c:v>206.8046875</c:v>
                </c:pt>
                <c:pt idx="40130">
                  <c:v>206.8046875</c:v>
                </c:pt>
                <c:pt idx="40131">
                  <c:v>206.85546880000001</c:v>
                </c:pt>
                <c:pt idx="40132">
                  <c:v>206.85546880000001</c:v>
                </c:pt>
                <c:pt idx="40133">
                  <c:v>206.86328119999999</c:v>
                </c:pt>
                <c:pt idx="40134">
                  <c:v>206.86328119999999</c:v>
                </c:pt>
                <c:pt idx="40135">
                  <c:v>206.86328119999999</c:v>
                </c:pt>
                <c:pt idx="40136">
                  <c:v>206.86328119999999</c:v>
                </c:pt>
                <c:pt idx="40137">
                  <c:v>206.86328119999999</c:v>
                </c:pt>
                <c:pt idx="40138">
                  <c:v>207.23828119999999</c:v>
                </c:pt>
                <c:pt idx="40139">
                  <c:v>207.23828119999999</c:v>
                </c:pt>
                <c:pt idx="40140">
                  <c:v>207.23828119999999</c:v>
                </c:pt>
                <c:pt idx="40141">
                  <c:v>207.23828119999999</c:v>
                </c:pt>
                <c:pt idx="40142">
                  <c:v>207.23828119999999</c:v>
                </c:pt>
                <c:pt idx="40143">
                  <c:v>207.23828119999999</c:v>
                </c:pt>
                <c:pt idx="40144">
                  <c:v>207.23828119999999</c:v>
                </c:pt>
                <c:pt idx="40145">
                  <c:v>207.23828119999999</c:v>
                </c:pt>
                <c:pt idx="40146">
                  <c:v>207.30859380000001</c:v>
                </c:pt>
                <c:pt idx="40147">
                  <c:v>207.30859380000001</c:v>
                </c:pt>
                <c:pt idx="40148">
                  <c:v>207.30859380000001</c:v>
                </c:pt>
                <c:pt idx="40149">
                  <c:v>207.30859380000001</c:v>
                </c:pt>
                <c:pt idx="40150">
                  <c:v>207.30859380000001</c:v>
                </c:pt>
                <c:pt idx="40151">
                  <c:v>207.30859380000001</c:v>
                </c:pt>
                <c:pt idx="40152">
                  <c:v>207.30859380000001</c:v>
                </c:pt>
                <c:pt idx="40153">
                  <c:v>207.30859380000001</c:v>
                </c:pt>
                <c:pt idx="40154">
                  <c:v>207.30859380000001</c:v>
                </c:pt>
                <c:pt idx="40155">
                  <c:v>207.30859380000001</c:v>
                </c:pt>
                <c:pt idx="40156">
                  <c:v>207.30859380000001</c:v>
                </c:pt>
                <c:pt idx="40157">
                  <c:v>207.37109380000001</c:v>
                </c:pt>
                <c:pt idx="40158">
                  <c:v>207.37109380000001</c:v>
                </c:pt>
                <c:pt idx="40159">
                  <c:v>207.37109380000001</c:v>
                </c:pt>
                <c:pt idx="40160">
                  <c:v>207.37109380000001</c:v>
                </c:pt>
                <c:pt idx="40161">
                  <c:v>207.37109380000001</c:v>
                </c:pt>
                <c:pt idx="40162">
                  <c:v>207.37109380000001</c:v>
                </c:pt>
                <c:pt idx="40163">
                  <c:v>207.37109380000001</c:v>
                </c:pt>
                <c:pt idx="40164">
                  <c:v>207.37109380000001</c:v>
                </c:pt>
                <c:pt idx="40165">
                  <c:v>207.41015619999999</c:v>
                </c:pt>
                <c:pt idx="40166">
                  <c:v>207.41015619999999</c:v>
                </c:pt>
                <c:pt idx="40167">
                  <c:v>207.41015619999999</c:v>
                </c:pt>
                <c:pt idx="40168">
                  <c:v>207.41015619999999</c:v>
                </c:pt>
                <c:pt idx="40169">
                  <c:v>207.41015619999999</c:v>
                </c:pt>
                <c:pt idx="40170">
                  <c:v>207.5859375</c:v>
                </c:pt>
                <c:pt idx="40171">
                  <c:v>207.5859375</c:v>
                </c:pt>
                <c:pt idx="40172">
                  <c:v>207.8046875</c:v>
                </c:pt>
                <c:pt idx="40173">
                  <c:v>207.8046875</c:v>
                </c:pt>
                <c:pt idx="40174">
                  <c:v>207.85546880000001</c:v>
                </c:pt>
                <c:pt idx="40175">
                  <c:v>207.85546880000001</c:v>
                </c:pt>
                <c:pt idx="40176">
                  <c:v>207.85546880000001</c:v>
                </c:pt>
                <c:pt idx="40177">
                  <c:v>207.85546880000001</c:v>
                </c:pt>
                <c:pt idx="40178">
                  <c:v>207.85546880000001</c:v>
                </c:pt>
                <c:pt idx="40179">
                  <c:v>207.85546880000001</c:v>
                </c:pt>
                <c:pt idx="40180">
                  <c:v>207.85546880000001</c:v>
                </c:pt>
                <c:pt idx="40181">
                  <c:v>207.85546880000001</c:v>
                </c:pt>
                <c:pt idx="40182">
                  <c:v>207.86328119999999</c:v>
                </c:pt>
                <c:pt idx="40183">
                  <c:v>207.86328119999999</c:v>
                </c:pt>
                <c:pt idx="40184">
                  <c:v>207.86328119999999</c:v>
                </c:pt>
                <c:pt idx="40185">
                  <c:v>207.86328119999999</c:v>
                </c:pt>
                <c:pt idx="40186">
                  <c:v>207.86328119999999</c:v>
                </c:pt>
                <c:pt idx="40187">
                  <c:v>207.86328119999999</c:v>
                </c:pt>
                <c:pt idx="40188">
                  <c:v>207.86328119999999</c:v>
                </c:pt>
                <c:pt idx="40189">
                  <c:v>207.86328119999999</c:v>
                </c:pt>
                <c:pt idx="40190">
                  <c:v>207.86328119999999</c:v>
                </c:pt>
                <c:pt idx="40191">
                  <c:v>208.23828119999999</c:v>
                </c:pt>
                <c:pt idx="40192">
                  <c:v>208.23828119999999</c:v>
                </c:pt>
                <c:pt idx="40193">
                  <c:v>208.23828119999999</c:v>
                </c:pt>
                <c:pt idx="40194">
                  <c:v>208.23828119999999</c:v>
                </c:pt>
                <c:pt idx="40195">
                  <c:v>208.23828119999999</c:v>
                </c:pt>
                <c:pt idx="40196">
                  <c:v>208.37109380000001</c:v>
                </c:pt>
                <c:pt idx="40197">
                  <c:v>208.37109380000001</c:v>
                </c:pt>
                <c:pt idx="40198">
                  <c:v>208.37109380000001</c:v>
                </c:pt>
                <c:pt idx="40199">
                  <c:v>208.37109380000001</c:v>
                </c:pt>
                <c:pt idx="40200">
                  <c:v>208.37109380000001</c:v>
                </c:pt>
                <c:pt idx="40201">
                  <c:v>208.41015619999999</c:v>
                </c:pt>
                <c:pt idx="40202">
                  <c:v>208.41015619999999</c:v>
                </c:pt>
                <c:pt idx="40203">
                  <c:v>208.41015619999999</c:v>
                </c:pt>
                <c:pt idx="40204">
                  <c:v>208.41015619999999</c:v>
                </c:pt>
                <c:pt idx="40205">
                  <c:v>208.41015619999999</c:v>
                </c:pt>
                <c:pt idx="40206">
                  <c:v>208.41015619999999</c:v>
                </c:pt>
                <c:pt idx="40207">
                  <c:v>208.41015619999999</c:v>
                </c:pt>
                <c:pt idx="40208">
                  <c:v>208.41015619999999</c:v>
                </c:pt>
                <c:pt idx="40209">
                  <c:v>208.5859375</c:v>
                </c:pt>
                <c:pt idx="40210">
                  <c:v>208.5859375</c:v>
                </c:pt>
                <c:pt idx="40211">
                  <c:v>208.5859375</c:v>
                </c:pt>
                <c:pt idx="40212">
                  <c:v>208.5859375</c:v>
                </c:pt>
                <c:pt idx="40213">
                  <c:v>208.8046875</c:v>
                </c:pt>
                <c:pt idx="40214">
                  <c:v>208.8046875</c:v>
                </c:pt>
                <c:pt idx="40215">
                  <c:v>208.8046875</c:v>
                </c:pt>
                <c:pt idx="40216">
                  <c:v>208.85546880000001</c:v>
                </c:pt>
                <c:pt idx="40217">
                  <c:v>208.85546880000001</c:v>
                </c:pt>
                <c:pt idx="40218">
                  <c:v>208.85546880000001</c:v>
                </c:pt>
                <c:pt idx="40219">
                  <c:v>208.85546880000001</c:v>
                </c:pt>
                <c:pt idx="40220">
                  <c:v>208.85546880000001</c:v>
                </c:pt>
                <c:pt idx="40221">
                  <c:v>208.86328119999999</c:v>
                </c:pt>
                <c:pt idx="40222">
                  <c:v>208.86328119999999</c:v>
                </c:pt>
                <c:pt idx="40223">
                  <c:v>209.23828119999999</c:v>
                </c:pt>
                <c:pt idx="40224">
                  <c:v>209.23828119999999</c:v>
                </c:pt>
                <c:pt idx="40225">
                  <c:v>209.23828119999999</c:v>
                </c:pt>
                <c:pt idx="40226">
                  <c:v>209.23828119999999</c:v>
                </c:pt>
                <c:pt idx="40227">
                  <c:v>209.23828119999999</c:v>
                </c:pt>
                <c:pt idx="40228">
                  <c:v>209.30859380000001</c:v>
                </c:pt>
                <c:pt idx="40229">
                  <c:v>209.30859380000001</c:v>
                </c:pt>
                <c:pt idx="40230">
                  <c:v>209.30859380000001</c:v>
                </c:pt>
                <c:pt idx="40231">
                  <c:v>209.37109380000001</c:v>
                </c:pt>
                <c:pt idx="40232">
                  <c:v>209.37109380000001</c:v>
                </c:pt>
                <c:pt idx="40233">
                  <c:v>209.37109380000001</c:v>
                </c:pt>
                <c:pt idx="40234">
                  <c:v>209.37109380000001</c:v>
                </c:pt>
                <c:pt idx="40235">
                  <c:v>209.41015619999999</c:v>
                </c:pt>
                <c:pt idx="40236">
                  <c:v>209.41015619999999</c:v>
                </c:pt>
                <c:pt idx="40237">
                  <c:v>209.41015619999999</c:v>
                </c:pt>
                <c:pt idx="40238">
                  <c:v>209.41015619999999</c:v>
                </c:pt>
                <c:pt idx="40239">
                  <c:v>209.41015619999999</c:v>
                </c:pt>
                <c:pt idx="40240">
                  <c:v>209.41015619999999</c:v>
                </c:pt>
                <c:pt idx="40241">
                  <c:v>209.5859375</c:v>
                </c:pt>
                <c:pt idx="40242">
                  <c:v>209.5859375</c:v>
                </c:pt>
                <c:pt idx="40243">
                  <c:v>209.5859375</c:v>
                </c:pt>
                <c:pt idx="40244">
                  <c:v>209.8046875</c:v>
                </c:pt>
                <c:pt idx="40245">
                  <c:v>209.8046875</c:v>
                </c:pt>
                <c:pt idx="40246">
                  <c:v>209.8046875</c:v>
                </c:pt>
                <c:pt idx="40247">
                  <c:v>209.8046875</c:v>
                </c:pt>
                <c:pt idx="40248">
                  <c:v>209.8046875</c:v>
                </c:pt>
                <c:pt idx="40249">
                  <c:v>209.8046875</c:v>
                </c:pt>
                <c:pt idx="40250">
                  <c:v>209.8046875</c:v>
                </c:pt>
                <c:pt idx="40251">
                  <c:v>209.8046875</c:v>
                </c:pt>
                <c:pt idx="40252">
                  <c:v>209.8046875</c:v>
                </c:pt>
                <c:pt idx="40253">
                  <c:v>209.8046875</c:v>
                </c:pt>
                <c:pt idx="40254">
                  <c:v>209.8046875</c:v>
                </c:pt>
                <c:pt idx="40255">
                  <c:v>209.8046875</c:v>
                </c:pt>
                <c:pt idx="40256">
                  <c:v>209.85546880000001</c:v>
                </c:pt>
                <c:pt idx="40257">
                  <c:v>209.85546880000001</c:v>
                </c:pt>
                <c:pt idx="40258">
                  <c:v>209.85546880000001</c:v>
                </c:pt>
                <c:pt idx="40259">
                  <c:v>209.85546880000001</c:v>
                </c:pt>
                <c:pt idx="40260">
                  <c:v>209.86328119999999</c:v>
                </c:pt>
                <c:pt idx="40261">
                  <c:v>209.86328119999999</c:v>
                </c:pt>
                <c:pt idx="40262">
                  <c:v>209.86328119999999</c:v>
                </c:pt>
                <c:pt idx="40263">
                  <c:v>210.23828119999999</c:v>
                </c:pt>
                <c:pt idx="40264">
                  <c:v>210.23828119999999</c:v>
                </c:pt>
                <c:pt idx="40265">
                  <c:v>210.23828119999999</c:v>
                </c:pt>
                <c:pt idx="40266">
                  <c:v>210.30859380000001</c:v>
                </c:pt>
                <c:pt idx="40267">
                  <c:v>210.30859380000001</c:v>
                </c:pt>
                <c:pt idx="40268">
                  <c:v>210.30859380000001</c:v>
                </c:pt>
                <c:pt idx="40269">
                  <c:v>210.30859380000001</c:v>
                </c:pt>
                <c:pt idx="40270">
                  <c:v>210.30859380000001</c:v>
                </c:pt>
                <c:pt idx="40271">
                  <c:v>210.37109380000001</c:v>
                </c:pt>
                <c:pt idx="40272">
                  <c:v>210.37109380000001</c:v>
                </c:pt>
                <c:pt idx="40273">
                  <c:v>210.37109380000001</c:v>
                </c:pt>
                <c:pt idx="40274">
                  <c:v>210.41015619999999</c:v>
                </c:pt>
                <c:pt idx="40275">
                  <c:v>210.41015619999999</c:v>
                </c:pt>
                <c:pt idx="40276">
                  <c:v>210.41015619999999</c:v>
                </c:pt>
                <c:pt idx="40277">
                  <c:v>210.41015619999999</c:v>
                </c:pt>
                <c:pt idx="40278">
                  <c:v>210.41015619999999</c:v>
                </c:pt>
                <c:pt idx="40279">
                  <c:v>210.41015619999999</c:v>
                </c:pt>
                <c:pt idx="40280">
                  <c:v>210.5859375</c:v>
                </c:pt>
                <c:pt idx="40281">
                  <c:v>210.5859375</c:v>
                </c:pt>
                <c:pt idx="40282">
                  <c:v>210.5859375</c:v>
                </c:pt>
                <c:pt idx="40283">
                  <c:v>210.8046875</c:v>
                </c:pt>
                <c:pt idx="40284">
                  <c:v>210.8046875</c:v>
                </c:pt>
                <c:pt idx="40285">
                  <c:v>210.8046875</c:v>
                </c:pt>
                <c:pt idx="40286">
                  <c:v>210.8046875</c:v>
                </c:pt>
                <c:pt idx="40287">
                  <c:v>210.8046875</c:v>
                </c:pt>
                <c:pt idx="40288">
                  <c:v>210.85546880000001</c:v>
                </c:pt>
                <c:pt idx="40289">
                  <c:v>210.86328119999999</c:v>
                </c:pt>
                <c:pt idx="40290">
                  <c:v>210.86328119999999</c:v>
                </c:pt>
                <c:pt idx="40291">
                  <c:v>210.86328119999999</c:v>
                </c:pt>
                <c:pt idx="40292">
                  <c:v>210.86328119999999</c:v>
                </c:pt>
                <c:pt idx="40293">
                  <c:v>210.86328119999999</c:v>
                </c:pt>
                <c:pt idx="40294">
                  <c:v>211.23828119999999</c:v>
                </c:pt>
                <c:pt idx="40295">
                  <c:v>211.23828119999999</c:v>
                </c:pt>
                <c:pt idx="40296">
                  <c:v>211.23828119999999</c:v>
                </c:pt>
                <c:pt idx="40297">
                  <c:v>211.30859380000001</c:v>
                </c:pt>
                <c:pt idx="40298">
                  <c:v>211.30859380000001</c:v>
                </c:pt>
                <c:pt idx="40299">
                  <c:v>211.30859380000001</c:v>
                </c:pt>
                <c:pt idx="40300">
                  <c:v>211.37109380000001</c:v>
                </c:pt>
                <c:pt idx="40301">
                  <c:v>211.37109380000001</c:v>
                </c:pt>
                <c:pt idx="40302">
                  <c:v>211.41015619999999</c:v>
                </c:pt>
                <c:pt idx="40303">
                  <c:v>211.41015619999999</c:v>
                </c:pt>
                <c:pt idx="40304">
                  <c:v>211.41015619999999</c:v>
                </c:pt>
                <c:pt idx="40305">
                  <c:v>211.41015619999999</c:v>
                </c:pt>
                <c:pt idx="40306">
                  <c:v>211.5859375</c:v>
                </c:pt>
                <c:pt idx="40307">
                  <c:v>211.5859375</c:v>
                </c:pt>
                <c:pt idx="40308">
                  <c:v>211.5859375</c:v>
                </c:pt>
                <c:pt idx="40309">
                  <c:v>211.5859375</c:v>
                </c:pt>
                <c:pt idx="40310">
                  <c:v>211.5859375</c:v>
                </c:pt>
                <c:pt idx="40311">
                  <c:v>211.8046875</c:v>
                </c:pt>
                <c:pt idx="40312">
                  <c:v>211.8046875</c:v>
                </c:pt>
                <c:pt idx="40313">
                  <c:v>211.8046875</c:v>
                </c:pt>
                <c:pt idx="40314">
                  <c:v>211.8046875</c:v>
                </c:pt>
                <c:pt idx="40315">
                  <c:v>211.8046875</c:v>
                </c:pt>
                <c:pt idx="40316">
                  <c:v>211.8046875</c:v>
                </c:pt>
                <c:pt idx="40317">
                  <c:v>211.85546880000001</c:v>
                </c:pt>
                <c:pt idx="40318">
                  <c:v>211.85546880000001</c:v>
                </c:pt>
                <c:pt idx="40319">
                  <c:v>211.86328119999999</c:v>
                </c:pt>
                <c:pt idx="40320">
                  <c:v>211.86328119999999</c:v>
                </c:pt>
                <c:pt idx="40321">
                  <c:v>211.86328119999999</c:v>
                </c:pt>
                <c:pt idx="40322">
                  <c:v>211.86328119999999</c:v>
                </c:pt>
                <c:pt idx="40323">
                  <c:v>211.86328119999999</c:v>
                </c:pt>
                <c:pt idx="40324">
                  <c:v>211.86328119999999</c:v>
                </c:pt>
                <c:pt idx="40325">
                  <c:v>211.86328119999999</c:v>
                </c:pt>
                <c:pt idx="40326">
                  <c:v>211.86328119999999</c:v>
                </c:pt>
                <c:pt idx="40327">
                  <c:v>212.23828119999999</c:v>
                </c:pt>
                <c:pt idx="40328">
                  <c:v>212.23828119999999</c:v>
                </c:pt>
                <c:pt idx="40329">
                  <c:v>212.23828119999999</c:v>
                </c:pt>
                <c:pt idx="40330">
                  <c:v>212.23828119999999</c:v>
                </c:pt>
                <c:pt idx="40331">
                  <c:v>212.23828119999999</c:v>
                </c:pt>
                <c:pt idx="40332">
                  <c:v>212.23828119999999</c:v>
                </c:pt>
                <c:pt idx="40333">
                  <c:v>212.23828119999999</c:v>
                </c:pt>
                <c:pt idx="40334">
                  <c:v>212.30859380000001</c:v>
                </c:pt>
                <c:pt idx="40335">
                  <c:v>212.30859380000001</c:v>
                </c:pt>
                <c:pt idx="40336">
                  <c:v>212.30859380000001</c:v>
                </c:pt>
                <c:pt idx="40337">
                  <c:v>212.30859380000001</c:v>
                </c:pt>
                <c:pt idx="40338">
                  <c:v>212.30859380000001</c:v>
                </c:pt>
                <c:pt idx="40339">
                  <c:v>212.30859380000001</c:v>
                </c:pt>
                <c:pt idx="40340">
                  <c:v>212.30859380000001</c:v>
                </c:pt>
                <c:pt idx="40341">
                  <c:v>212.30859380000001</c:v>
                </c:pt>
                <c:pt idx="40342">
                  <c:v>212.30859380000001</c:v>
                </c:pt>
                <c:pt idx="40343">
                  <c:v>212.30859380000001</c:v>
                </c:pt>
                <c:pt idx="40344">
                  <c:v>212.30859380000001</c:v>
                </c:pt>
                <c:pt idx="40345">
                  <c:v>212.37109380000001</c:v>
                </c:pt>
                <c:pt idx="40346">
                  <c:v>212.37109380000001</c:v>
                </c:pt>
                <c:pt idx="40347">
                  <c:v>212.37109380000001</c:v>
                </c:pt>
                <c:pt idx="40348">
                  <c:v>212.37109380000001</c:v>
                </c:pt>
                <c:pt idx="40349">
                  <c:v>212.37109380000001</c:v>
                </c:pt>
                <c:pt idx="40350">
                  <c:v>212.37109380000001</c:v>
                </c:pt>
                <c:pt idx="40351">
                  <c:v>212.37109380000001</c:v>
                </c:pt>
                <c:pt idx="40352">
                  <c:v>212.41015619999999</c:v>
                </c:pt>
                <c:pt idx="40353">
                  <c:v>212.41015619999999</c:v>
                </c:pt>
                <c:pt idx="40354">
                  <c:v>212.41015619999999</c:v>
                </c:pt>
                <c:pt idx="40355">
                  <c:v>212.41015619999999</c:v>
                </c:pt>
                <c:pt idx="40356">
                  <c:v>212.5859375</c:v>
                </c:pt>
                <c:pt idx="40357">
                  <c:v>212.5859375</c:v>
                </c:pt>
                <c:pt idx="40358">
                  <c:v>212.5859375</c:v>
                </c:pt>
                <c:pt idx="40359">
                  <c:v>212.5859375</c:v>
                </c:pt>
                <c:pt idx="40360">
                  <c:v>212.5859375</c:v>
                </c:pt>
                <c:pt idx="40361">
                  <c:v>212.5859375</c:v>
                </c:pt>
                <c:pt idx="40362">
                  <c:v>212.8046875</c:v>
                </c:pt>
                <c:pt idx="40363">
                  <c:v>212.8046875</c:v>
                </c:pt>
                <c:pt idx="40364">
                  <c:v>212.8046875</c:v>
                </c:pt>
                <c:pt idx="40365">
                  <c:v>212.8046875</c:v>
                </c:pt>
                <c:pt idx="40366">
                  <c:v>212.8046875</c:v>
                </c:pt>
                <c:pt idx="40367">
                  <c:v>212.8046875</c:v>
                </c:pt>
                <c:pt idx="40368">
                  <c:v>212.8046875</c:v>
                </c:pt>
                <c:pt idx="40369">
                  <c:v>212.85546880000001</c:v>
                </c:pt>
                <c:pt idx="40370">
                  <c:v>212.85546880000001</c:v>
                </c:pt>
                <c:pt idx="40371">
                  <c:v>212.85546880000001</c:v>
                </c:pt>
                <c:pt idx="40372">
                  <c:v>212.85546880000001</c:v>
                </c:pt>
                <c:pt idx="40373">
                  <c:v>212.85546880000001</c:v>
                </c:pt>
                <c:pt idx="40374">
                  <c:v>212.85546880000001</c:v>
                </c:pt>
                <c:pt idx="40375">
                  <c:v>212.85546880000001</c:v>
                </c:pt>
                <c:pt idx="40376">
                  <c:v>212.86328119999999</c:v>
                </c:pt>
                <c:pt idx="40377">
                  <c:v>212.86328119999999</c:v>
                </c:pt>
                <c:pt idx="40378">
                  <c:v>212.86328119999999</c:v>
                </c:pt>
                <c:pt idx="40379">
                  <c:v>212.86328119999999</c:v>
                </c:pt>
                <c:pt idx="40380">
                  <c:v>212.86328119999999</c:v>
                </c:pt>
                <c:pt idx="40381">
                  <c:v>212.86328119999999</c:v>
                </c:pt>
                <c:pt idx="40382">
                  <c:v>212.86328119999999</c:v>
                </c:pt>
                <c:pt idx="40383">
                  <c:v>212.86328119999999</c:v>
                </c:pt>
                <c:pt idx="40384">
                  <c:v>212.86328119999999</c:v>
                </c:pt>
                <c:pt idx="40385">
                  <c:v>212.86328119999999</c:v>
                </c:pt>
                <c:pt idx="40386">
                  <c:v>213.23828119999999</c:v>
                </c:pt>
                <c:pt idx="40387">
                  <c:v>213.23828119999999</c:v>
                </c:pt>
                <c:pt idx="40388">
                  <c:v>213.23828119999999</c:v>
                </c:pt>
                <c:pt idx="40389">
                  <c:v>213.23828119999999</c:v>
                </c:pt>
                <c:pt idx="40390">
                  <c:v>213.30859380000001</c:v>
                </c:pt>
                <c:pt idx="40391">
                  <c:v>213.30859380000001</c:v>
                </c:pt>
                <c:pt idx="40392">
                  <c:v>213.30859380000001</c:v>
                </c:pt>
                <c:pt idx="40393">
                  <c:v>213.30859380000001</c:v>
                </c:pt>
                <c:pt idx="40394">
                  <c:v>213.37109380000001</c:v>
                </c:pt>
                <c:pt idx="40395">
                  <c:v>213.37109380000001</c:v>
                </c:pt>
                <c:pt idx="40396">
                  <c:v>213.37109380000001</c:v>
                </c:pt>
                <c:pt idx="40397">
                  <c:v>213.37109380000001</c:v>
                </c:pt>
                <c:pt idx="40398">
                  <c:v>213.37109380000001</c:v>
                </c:pt>
                <c:pt idx="40399">
                  <c:v>213.41015619999999</c:v>
                </c:pt>
                <c:pt idx="40400">
                  <c:v>213.41015619999999</c:v>
                </c:pt>
                <c:pt idx="40401">
                  <c:v>213.41015619999999</c:v>
                </c:pt>
                <c:pt idx="40402">
                  <c:v>213.41015619999999</c:v>
                </c:pt>
                <c:pt idx="40403">
                  <c:v>213.5859375</c:v>
                </c:pt>
                <c:pt idx="40404">
                  <c:v>213.5859375</c:v>
                </c:pt>
                <c:pt idx="40405">
                  <c:v>213.5859375</c:v>
                </c:pt>
                <c:pt idx="40406">
                  <c:v>213.5859375</c:v>
                </c:pt>
                <c:pt idx="40407">
                  <c:v>213.5859375</c:v>
                </c:pt>
                <c:pt idx="40408">
                  <c:v>213.8046875</c:v>
                </c:pt>
                <c:pt idx="40409">
                  <c:v>213.8046875</c:v>
                </c:pt>
                <c:pt idx="40410">
                  <c:v>213.8046875</c:v>
                </c:pt>
                <c:pt idx="40411">
                  <c:v>213.8046875</c:v>
                </c:pt>
                <c:pt idx="40412">
                  <c:v>213.85546880000001</c:v>
                </c:pt>
                <c:pt idx="40413">
                  <c:v>213.85546880000001</c:v>
                </c:pt>
                <c:pt idx="40414">
                  <c:v>213.86328119999999</c:v>
                </c:pt>
                <c:pt idx="40415">
                  <c:v>213.86328119999999</c:v>
                </c:pt>
                <c:pt idx="40416">
                  <c:v>213.86328119999999</c:v>
                </c:pt>
                <c:pt idx="40417">
                  <c:v>213.86328119999999</c:v>
                </c:pt>
                <c:pt idx="40418">
                  <c:v>214.23828119999999</c:v>
                </c:pt>
                <c:pt idx="40419">
                  <c:v>214.23828119999999</c:v>
                </c:pt>
                <c:pt idx="40420">
                  <c:v>214.23828119999999</c:v>
                </c:pt>
                <c:pt idx="40421">
                  <c:v>214.23828119999999</c:v>
                </c:pt>
                <c:pt idx="40422">
                  <c:v>214.23828119999999</c:v>
                </c:pt>
                <c:pt idx="40423">
                  <c:v>214.23828119999999</c:v>
                </c:pt>
                <c:pt idx="40424">
                  <c:v>214.30859380000001</c:v>
                </c:pt>
                <c:pt idx="40425">
                  <c:v>214.30859380000001</c:v>
                </c:pt>
                <c:pt idx="40426">
                  <c:v>214.30859380000001</c:v>
                </c:pt>
                <c:pt idx="40427">
                  <c:v>214.30859380000001</c:v>
                </c:pt>
                <c:pt idx="40428">
                  <c:v>214.30859380000001</c:v>
                </c:pt>
                <c:pt idx="40429">
                  <c:v>214.41015619999999</c:v>
                </c:pt>
                <c:pt idx="40430">
                  <c:v>214.41015619999999</c:v>
                </c:pt>
                <c:pt idx="40431">
                  <c:v>214.41015619999999</c:v>
                </c:pt>
                <c:pt idx="40432">
                  <c:v>214.41015619999999</c:v>
                </c:pt>
                <c:pt idx="40433">
                  <c:v>214.5859375</c:v>
                </c:pt>
                <c:pt idx="40434">
                  <c:v>214.5859375</c:v>
                </c:pt>
                <c:pt idx="40435">
                  <c:v>214.5859375</c:v>
                </c:pt>
                <c:pt idx="40436">
                  <c:v>214.5859375</c:v>
                </c:pt>
                <c:pt idx="40437">
                  <c:v>214.8046875</c:v>
                </c:pt>
                <c:pt idx="40438">
                  <c:v>214.8046875</c:v>
                </c:pt>
                <c:pt idx="40439">
                  <c:v>214.8046875</c:v>
                </c:pt>
                <c:pt idx="40440">
                  <c:v>214.8046875</c:v>
                </c:pt>
                <c:pt idx="40441">
                  <c:v>214.8046875</c:v>
                </c:pt>
                <c:pt idx="40442">
                  <c:v>214.8046875</c:v>
                </c:pt>
                <c:pt idx="40443">
                  <c:v>214.8046875</c:v>
                </c:pt>
                <c:pt idx="40444">
                  <c:v>214.85546880000001</c:v>
                </c:pt>
                <c:pt idx="40445">
                  <c:v>214.85546880000001</c:v>
                </c:pt>
                <c:pt idx="40446">
                  <c:v>214.86328119999999</c:v>
                </c:pt>
                <c:pt idx="40447">
                  <c:v>214.86328119999999</c:v>
                </c:pt>
                <c:pt idx="40448">
                  <c:v>214.86328119999999</c:v>
                </c:pt>
                <c:pt idx="40449">
                  <c:v>214.86328119999999</c:v>
                </c:pt>
                <c:pt idx="40450">
                  <c:v>215.23828119999999</c:v>
                </c:pt>
                <c:pt idx="40451">
                  <c:v>215.23828119999999</c:v>
                </c:pt>
                <c:pt idx="40452">
                  <c:v>215.30859380000001</c:v>
                </c:pt>
                <c:pt idx="40453">
                  <c:v>215.30859380000001</c:v>
                </c:pt>
                <c:pt idx="40454">
                  <c:v>215.30859380000001</c:v>
                </c:pt>
                <c:pt idx="40455">
                  <c:v>215.37109380000001</c:v>
                </c:pt>
                <c:pt idx="40456">
                  <c:v>215.37109380000001</c:v>
                </c:pt>
                <c:pt idx="40457">
                  <c:v>215.37109380000001</c:v>
                </c:pt>
                <c:pt idx="40458">
                  <c:v>215.37109380000001</c:v>
                </c:pt>
                <c:pt idx="40459">
                  <c:v>215.37109380000001</c:v>
                </c:pt>
                <c:pt idx="40460">
                  <c:v>215.37109380000001</c:v>
                </c:pt>
                <c:pt idx="40461">
                  <c:v>215.41015619999999</c:v>
                </c:pt>
                <c:pt idx="40462">
                  <c:v>215.41015619999999</c:v>
                </c:pt>
                <c:pt idx="40463">
                  <c:v>215.41015619999999</c:v>
                </c:pt>
                <c:pt idx="40464">
                  <c:v>215.41015619999999</c:v>
                </c:pt>
                <c:pt idx="40465">
                  <c:v>215.41015619999999</c:v>
                </c:pt>
                <c:pt idx="40466">
                  <c:v>215.41015619999999</c:v>
                </c:pt>
                <c:pt idx="40467">
                  <c:v>215.41015619999999</c:v>
                </c:pt>
                <c:pt idx="40468">
                  <c:v>215.41015619999999</c:v>
                </c:pt>
                <c:pt idx="40469">
                  <c:v>215.41015619999999</c:v>
                </c:pt>
                <c:pt idx="40470">
                  <c:v>215.41015619999999</c:v>
                </c:pt>
                <c:pt idx="40471">
                  <c:v>215.5859375</c:v>
                </c:pt>
                <c:pt idx="40472">
                  <c:v>215.5859375</c:v>
                </c:pt>
                <c:pt idx="40473">
                  <c:v>215.5859375</c:v>
                </c:pt>
                <c:pt idx="40474">
                  <c:v>215.8046875</c:v>
                </c:pt>
                <c:pt idx="40475">
                  <c:v>215.85546880000001</c:v>
                </c:pt>
                <c:pt idx="40476">
                  <c:v>215.85546880000001</c:v>
                </c:pt>
                <c:pt idx="40477">
                  <c:v>215.85546880000001</c:v>
                </c:pt>
                <c:pt idx="40478">
                  <c:v>215.86328119999999</c:v>
                </c:pt>
                <c:pt idx="40479">
                  <c:v>215.86328119999999</c:v>
                </c:pt>
                <c:pt idx="40480">
                  <c:v>215.86328119999999</c:v>
                </c:pt>
                <c:pt idx="40481">
                  <c:v>215.86328119999999</c:v>
                </c:pt>
                <c:pt idx="40482">
                  <c:v>216.23828119999999</c:v>
                </c:pt>
                <c:pt idx="40483">
                  <c:v>216.23828119999999</c:v>
                </c:pt>
                <c:pt idx="40484">
                  <c:v>216.23828119999999</c:v>
                </c:pt>
                <c:pt idx="40485">
                  <c:v>216.23828119999999</c:v>
                </c:pt>
                <c:pt idx="40486">
                  <c:v>216.23828119999999</c:v>
                </c:pt>
                <c:pt idx="40487">
                  <c:v>216.23828119999999</c:v>
                </c:pt>
                <c:pt idx="40488">
                  <c:v>216.23828119999999</c:v>
                </c:pt>
                <c:pt idx="40489">
                  <c:v>216.30859380000001</c:v>
                </c:pt>
                <c:pt idx="40490">
                  <c:v>216.37109380000001</c:v>
                </c:pt>
                <c:pt idx="40491">
                  <c:v>216.37109380000001</c:v>
                </c:pt>
                <c:pt idx="40492">
                  <c:v>216.37109380000001</c:v>
                </c:pt>
                <c:pt idx="40493">
                  <c:v>216.37109380000001</c:v>
                </c:pt>
                <c:pt idx="40494">
                  <c:v>216.41015619999999</c:v>
                </c:pt>
                <c:pt idx="40495">
                  <c:v>216.41015619999999</c:v>
                </c:pt>
                <c:pt idx="40496">
                  <c:v>216.5859375</c:v>
                </c:pt>
                <c:pt idx="40497">
                  <c:v>216.5859375</c:v>
                </c:pt>
                <c:pt idx="40498">
                  <c:v>216.5859375</c:v>
                </c:pt>
                <c:pt idx="40499">
                  <c:v>216.5859375</c:v>
                </c:pt>
                <c:pt idx="40500">
                  <c:v>216.8046875</c:v>
                </c:pt>
                <c:pt idx="40501">
                  <c:v>216.8046875</c:v>
                </c:pt>
                <c:pt idx="40502">
                  <c:v>216.8046875</c:v>
                </c:pt>
                <c:pt idx="40503">
                  <c:v>216.8046875</c:v>
                </c:pt>
                <c:pt idx="40504">
                  <c:v>216.8046875</c:v>
                </c:pt>
                <c:pt idx="40505">
                  <c:v>216.86328119999999</c:v>
                </c:pt>
                <c:pt idx="40506">
                  <c:v>216.86328119999999</c:v>
                </c:pt>
                <c:pt idx="40507">
                  <c:v>216.86328119999999</c:v>
                </c:pt>
                <c:pt idx="40508">
                  <c:v>216.86328119999999</c:v>
                </c:pt>
                <c:pt idx="40509">
                  <c:v>217.23828119999999</c:v>
                </c:pt>
                <c:pt idx="40510">
                  <c:v>217.23828119999999</c:v>
                </c:pt>
                <c:pt idx="40511">
                  <c:v>217.23828119999999</c:v>
                </c:pt>
                <c:pt idx="40512">
                  <c:v>217.23828119999999</c:v>
                </c:pt>
                <c:pt idx="40513">
                  <c:v>217.23828119999999</c:v>
                </c:pt>
                <c:pt idx="40514">
                  <c:v>217.23828119999999</c:v>
                </c:pt>
                <c:pt idx="40515">
                  <c:v>217.23828119999999</c:v>
                </c:pt>
                <c:pt idx="40516">
                  <c:v>217.23828119999999</c:v>
                </c:pt>
                <c:pt idx="40517">
                  <c:v>217.30859380000001</c:v>
                </c:pt>
                <c:pt idx="40518">
                  <c:v>217.30859380000001</c:v>
                </c:pt>
                <c:pt idx="40519">
                  <c:v>217.30859380000001</c:v>
                </c:pt>
                <c:pt idx="40520">
                  <c:v>217.30859380000001</c:v>
                </c:pt>
                <c:pt idx="40521">
                  <c:v>217.37109380000001</c:v>
                </c:pt>
                <c:pt idx="40522">
                  <c:v>217.37109380000001</c:v>
                </c:pt>
                <c:pt idx="40523">
                  <c:v>217.37109380000001</c:v>
                </c:pt>
                <c:pt idx="40524">
                  <c:v>217.37109380000001</c:v>
                </c:pt>
                <c:pt idx="40525">
                  <c:v>217.37109380000001</c:v>
                </c:pt>
                <c:pt idx="40526">
                  <c:v>217.37109380000001</c:v>
                </c:pt>
                <c:pt idx="40527">
                  <c:v>217.41015619999999</c:v>
                </c:pt>
                <c:pt idx="40528">
                  <c:v>217.41015619999999</c:v>
                </c:pt>
                <c:pt idx="40529">
                  <c:v>217.5859375</c:v>
                </c:pt>
                <c:pt idx="40530">
                  <c:v>217.5859375</c:v>
                </c:pt>
                <c:pt idx="40531">
                  <c:v>217.5859375</c:v>
                </c:pt>
                <c:pt idx="40532">
                  <c:v>217.5859375</c:v>
                </c:pt>
                <c:pt idx="40533">
                  <c:v>217.5859375</c:v>
                </c:pt>
                <c:pt idx="40534">
                  <c:v>217.5859375</c:v>
                </c:pt>
                <c:pt idx="40535">
                  <c:v>217.8046875</c:v>
                </c:pt>
                <c:pt idx="40536">
                  <c:v>217.85546880000001</c:v>
                </c:pt>
                <c:pt idx="40537">
                  <c:v>217.85546880000001</c:v>
                </c:pt>
                <c:pt idx="40538">
                  <c:v>217.85546880000001</c:v>
                </c:pt>
                <c:pt idx="40539">
                  <c:v>217.85546880000001</c:v>
                </c:pt>
                <c:pt idx="40540">
                  <c:v>217.86328119999999</c:v>
                </c:pt>
                <c:pt idx="40541">
                  <c:v>217.86328119999999</c:v>
                </c:pt>
                <c:pt idx="40542">
                  <c:v>217.86328119999999</c:v>
                </c:pt>
                <c:pt idx="40543">
                  <c:v>218.23828119999999</c:v>
                </c:pt>
                <c:pt idx="40544">
                  <c:v>218.23828119999999</c:v>
                </c:pt>
                <c:pt idx="40545">
                  <c:v>218.23828119999999</c:v>
                </c:pt>
                <c:pt idx="40546">
                  <c:v>218.23828119999999</c:v>
                </c:pt>
                <c:pt idx="40547">
                  <c:v>218.23828119999999</c:v>
                </c:pt>
                <c:pt idx="40548">
                  <c:v>218.30859380000001</c:v>
                </c:pt>
                <c:pt idx="40549">
                  <c:v>218.30859380000001</c:v>
                </c:pt>
                <c:pt idx="40550">
                  <c:v>218.30859380000001</c:v>
                </c:pt>
                <c:pt idx="40551">
                  <c:v>218.30859380000001</c:v>
                </c:pt>
                <c:pt idx="40552">
                  <c:v>218.30859380000001</c:v>
                </c:pt>
                <c:pt idx="40553">
                  <c:v>218.37109380000001</c:v>
                </c:pt>
                <c:pt idx="40554">
                  <c:v>218.37109380000001</c:v>
                </c:pt>
                <c:pt idx="40555">
                  <c:v>218.37109380000001</c:v>
                </c:pt>
                <c:pt idx="40556">
                  <c:v>218.37109380000001</c:v>
                </c:pt>
                <c:pt idx="40557">
                  <c:v>218.41015619999999</c:v>
                </c:pt>
                <c:pt idx="40558">
                  <c:v>218.41015619999999</c:v>
                </c:pt>
                <c:pt idx="40559">
                  <c:v>218.41015619999999</c:v>
                </c:pt>
                <c:pt idx="40560">
                  <c:v>218.41015619999999</c:v>
                </c:pt>
                <c:pt idx="40561">
                  <c:v>218.5859375</c:v>
                </c:pt>
                <c:pt idx="40562">
                  <c:v>218.5859375</c:v>
                </c:pt>
                <c:pt idx="40563">
                  <c:v>218.5859375</c:v>
                </c:pt>
                <c:pt idx="40564">
                  <c:v>218.5859375</c:v>
                </c:pt>
                <c:pt idx="40565">
                  <c:v>218.5859375</c:v>
                </c:pt>
                <c:pt idx="40566">
                  <c:v>218.8046875</c:v>
                </c:pt>
                <c:pt idx="40567">
                  <c:v>218.8046875</c:v>
                </c:pt>
                <c:pt idx="40568">
                  <c:v>218.8046875</c:v>
                </c:pt>
                <c:pt idx="40569">
                  <c:v>218.8046875</c:v>
                </c:pt>
                <c:pt idx="40570">
                  <c:v>218.8046875</c:v>
                </c:pt>
                <c:pt idx="40571">
                  <c:v>218.8046875</c:v>
                </c:pt>
                <c:pt idx="40572">
                  <c:v>218.8046875</c:v>
                </c:pt>
                <c:pt idx="40573">
                  <c:v>218.85546880000001</c:v>
                </c:pt>
                <c:pt idx="40574">
                  <c:v>218.85546880000001</c:v>
                </c:pt>
                <c:pt idx="40575">
                  <c:v>218.85546880000001</c:v>
                </c:pt>
                <c:pt idx="40576">
                  <c:v>218.85546880000001</c:v>
                </c:pt>
                <c:pt idx="40577">
                  <c:v>218.85546880000001</c:v>
                </c:pt>
                <c:pt idx="40578">
                  <c:v>218.85546880000001</c:v>
                </c:pt>
                <c:pt idx="40579">
                  <c:v>218.85546880000001</c:v>
                </c:pt>
                <c:pt idx="40580">
                  <c:v>218.86328119999999</c:v>
                </c:pt>
                <c:pt idx="40581">
                  <c:v>218.86328119999999</c:v>
                </c:pt>
                <c:pt idx="40582">
                  <c:v>218.86328119999999</c:v>
                </c:pt>
                <c:pt idx="40583">
                  <c:v>218.86328119999999</c:v>
                </c:pt>
                <c:pt idx="40584">
                  <c:v>218.86328119999999</c:v>
                </c:pt>
                <c:pt idx="40585">
                  <c:v>218.86328119999999</c:v>
                </c:pt>
                <c:pt idx="40586">
                  <c:v>218.86328119999999</c:v>
                </c:pt>
                <c:pt idx="40587">
                  <c:v>218.86328119999999</c:v>
                </c:pt>
                <c:pt idx="40588">
                  <c:v>218.86328119999999</c:v>
                </c:pt>
                <c:pt idx="40589">
                  <c:v>218.86328119999999</c:v>
                </c:pt>
                <c:pt idx="40590">
                  <c:v>218.86328119999999</c:v>
                </c:pt>
                <c:pt idx="40591">
                  <c:v>219.23828119999999</c:v>
                </c:pt>
                <c:pt idx="40592">
                  <c:v>219.23828119999999</c:v>
                </c:pt>
                <c:pt idx="40593">
                  <c:v>219.23828119999999</c:v>
                </c:pt>
                <c:pt idx="40594">
                  <c:v>219.23828119999999</c:v>
                </c:pt>
                <c:pt idx="40595">
                  <c:v>219.30859380000001</c:v>
                </c:pt>
                <c:pt idx="40596">
                  <c:v>219.30859380000001</c:v>
                </c:pt>
                <c:pt idx="40597">
                  <c:v>219.30859380000001</c:v>
                </c:pt>
                <c:pt idx="40598">
                  <c:v>219.30859380000001</c:v>
                </c:pt>
                <c:pt idx="40599">
                  <c:v>219.30859380000001</c:v>
                </c:pt>
                <c:pt idx="40600">
                  <c:v>219.30859380000001</c:v>
                </c:pt>
                <c:pt idx="40601">
                  <c:v>219.37109380000001</c:v>
                </c:pt>
                <c:pt idx="40602">
                  <c:v>219.37109380000001</c:v>
                </c:pt>
                <c:pt idx="40603">
                  <c:v>219.37109380000001</c:v>
                </c:pt>
                <c:pt idx="40604">
                  <c:v>219.37109380000001</c:v>
                </c:pt>
                <c:pt idx="40605">
                  <c:v>219.41015619999999</c:v>
                </c:pt>
                <c:pt idx="40606">
                  <c:v>219.41015619999999</c:v>
                </c:pt>
                <c:pt idx="40607">
                  <c:v>219.41015619999999</c:v>
                </c:pt>
                <c:pt idx="40608">
                  <c:v>219.41015619999999</c:v>
                </c:pt>
                <c:pt idx="40609">
                  <c:v>219.41015619999999</c:v>
                </c:pt>
                <c:pt idx="40610">
                  <c:v>219.41015619999999</c:v>
                </c:pt>
                <c:pt idx="40611">
                  <c:v>219.5859375</c:v>
                </c:pt>
                <c:pt idx="40612">
                  <c:v>219.5859375</c:v>
                </c:pt>
                <c:pt idx="40613">
                  <c:v>219.5859375</c:v>
                </c:pt>
                <c:pt idx="40614">
                  <c:v>219.5859375</c:v>
                </c:pt>
                <c:pt idx="40615">
                  <c:v>219.5859375</c:v>
                </c:pt>
                <c:pt idx="40616">
                  <c:v>219.8046875</c:v>
                </c:pt>
                <c:pt idx="40617">
                  <c:v>219.8046875</c:v>
                </c:pt>
                <c:pt idx="40618">
                  <c:v>219.8046875</c:v>
                </c:pt>
                <c:pt idx="40619">
                  <c:v>219.8046875</c:v>
                </c:pt>
                <c:pt idx="40620">
                  <c:v>219.8046875</c:v>
                </c:pt>
                <c:pt idx="40621">
                  <c:v>219.85546880000001</c:v>
                </c:pt>
                <c:pt idx="40622">
                  <c:v>219.85546880000001</c:v>
                </c:pt>
                <c:pt idx="40623">
                  <c:v>219.85546880000001</c:v>
                </c:pt>
                <c:pt idx="40624">
                  <c:v>219.85546880000001</c:v>
                </c:pt>
                <c:pt idx="40625">
                  <c:v>219.86328119999999</c:v>
                </c:pt>
                <c:pt idx="40626">
                  <c:v>219.86328119999999</c:v>
                </c:pt>
                <c:pt idx="40627">
                  <c:v>219.86328119999999</c:v>
                </c:pt>
                <c:pt idx="40628">
                  <c:v>219.86328119999999</c:v>
                </c:pt>
                <c:pt idx="40629">
                  <c:v>220.23828119999999</c:v>
                </c:pt>
                <c:pt idx="40630">
                  <c:v>220.23828119999999</c:v>
                </c:pt>
                <c:pt idx="40631">
                  <c:v>220.30859380000001</c:v>
                </c:pt>
                <c:pt idx="40632">
                  <c:v>220.30859380000001</c:v>
                </c:pt>
                <c:pt idx="40633">
                  <c:v>220.30859380000001</c:v>
                </c:pt>
                <c:pt idx="40634">
                  <c:v>220.37109380000001</c:v>
                </c:pt>
                <c:pt idx="40635">
                  <c:v>220.37109380000001</c:v>
                </c:pt>
                <c:pt idx="40636">
                  <c:v>220.37109380000001</c:v>
                </c:pt>
                <c:pt idx="40637">
                  <c:v>220.41015619999999</c:v>
                </c:pt>
                <c:pt idx="40638">
                  <c:v>220.41015619999999</c:v>
                </c:pt>
                <c:pt idx="40639">
                  <c:v>220.5859375</c:v>
                </c:pt>
                <c:pt idx="40640">
                  <c:v>220.5859375</c:v>
                </c:pt>
                <c:pt idx="40641">
                  <c:v>220.5859375</c:v>
                </c:pt>
                <c:pt idx="40642">
                  <c:v>220.8046875</c:v>
                </c:pt>
                <c:pt idx="40643">
                  <c:v>220.8046875</c:v>
                </c:pt>
                <c:pt idx="40644">
                  <c:v>220.8046875</c:v>
                </c:pt>
                <c:pt idx="40645">
                  <c:v>220.8046875</c:v>
                </c:pt>
                <c:pt idx="40646">
                  <c:v>220.85546880000001</c:v>
                </c:pt>
                <c:pt idx="40647">
                  <c:v>220.85546880000001</c:v>
                </c:pt>
                <c:pt idx="40648">
                  <c:v>220.85546880000001</c:v>
                </c:pt>
                <c:pt idx="40649">
                  <c:v>220.85546880000001</c:v>
                </c:pt>
                <c:pt idx="40650">
                  <c:v>220.85546880000001</c:v>
                </c:pt>
                <c:pt idx="40651">
                  <c:v>220.86328119999999</c:v>
                </c:pt>
                <c:pt idx="40652">
                  <c:v>220.86328119999999</c:v>
                </c:pt>
                <c:pt idx="40653">
                  <c:v>220.86328119999999</c:v>
                </c:pt>
                <c:pt idx="40654">
                  <c:v>220.86328119999999</c:v>
                </c:pt>
                <c:pt idx="40655">
                  <c:v>220.86328119999999</c:v>
                </c:pt>
                <c:pt idx="40656">
                  <c:v>220.86328119999999</c:v>
                </c:pt>
                <c:pt idx="40657">
                  <c:v>220.86328119999999</c:v>
                </c:pt>
                <c:pt idx="40658">
                  <c:v>221.23828119999999</c:v>
                </c:pt>
                <c:pt idx="40659">
                  <c:v>221.23828119999999</c:v>
                </c:pt>
                <c:pt idx="40660">
                  <c:v>221.23828119999999</c:v>
                </c:pt>
                <c:pt idx="40661">
                  <c:v>221.30859380000001</c:v>
                </c:pt>
                <c:pt idx="40662">
                  <c:v>221.30859380000001</c:v>
                </c:pt>
                <c:pt idx="40663">
                  <c:v>221.30859380000001</c:v>
                </c:pt>
                <c:pt idx="40664">
                  <c:v>221.37109380000001</c:v>
                </c:pt>
                <c:pt idx="40665">
                  <c:v>221.37109380000001</c:v>
                </c:pt>
                <c:pt idx="40666">
                  <c:v>221.41015619999999</c:v>
                </c:pt>
                <c:pt idx="40667">
                  <c:v>221.41015619999999</c:v>
                </c:pt>
                <c:pt idx="40668">
                  <c:v>221.5859375</c:v>
                </c:pt>
                <c:pt idx="40669">
                  <c:v>221.5859375</c:v>
                </c:pt>
                <c:pt idx="40670">
                  <c:v>221.5859375</c:v>
                </c:pt>
                <c:pt idx="40671">
                  <c:v>221.5859375</c:v>
                </c:pt>
                <c:pt idx="40672">
                  <c:v>221.5859375</c:v>
                </c:pt>
                <c:pt idx="40673">
                  <c:v>221.8046875</c:v>
                </c:pt>
                <c:pt idx="40674">
                  <c:v>221.8046875</c:v>
                </c:pt>
                <c:pt idx="40675">
                  <c:v>221.8046875</c:v>
                </c:pt>
                <c:pt idx="40676">
                  <c:v>221.8046875</c:v>
                </c:pt>
                <c:pt idx="40677">
                  <c:v>221.8046875</c:v>
                </c:pt>
                <c:pt idx="40678">
                  <c:v>221.8046875</c:v>
                </c:pt>
                <c:pt idx="40679">
                  <c:v>221.85546880000001</c:v>
                </c:pt>
                <c:pt idx="40680">
                  <c:v>221.85546880000001</c:v>
                </c:pt>
                <c:pt idx="40681">
                  <c:v>221.86328119999999</c:v>
                </c:pt>
                <c:pt idx="40682">
                  <c:v>221.86328119999999</c:v>
                </c:pt>
                <c:pt idx="40683">
                  <c:v>222.23828119999999</c:v>
                </c:pt>
                <c:pt idx="40684">
                  <c:v>222.23828119999999</c:v>
                </c:pt>
                <c:pt idx="40685">
                  <c:v>222.23828119999999</c:v>
                </c:pt>
                <c:pt idx="40686">
                  <c:v>222.23828119999999</c:v>
                </c:pt>
                <c:pt idx="40687">
                  <c:v>222.23828119999999</c:v>
                </c:pt>
                <c:pt idx="40688">
                  <c:v>222.23828119999999</c:v>
                </c:pt>
                <c:pt idx="40689">
                  <c:v>222.30859380000001</c:v>
                </c:pt>
                <c:pt idx="40690">
                  <c:v>222.30859380000001</c:v>
                </c:pt>
                <c:pt idx="40691">
                  <c:v>222.30859380000001</c:v>
                </c:pt>
                <c:pt idx="40692">
                  <c:v>222.30859380000001</c:v>
                </c:pt>
                <c:pt idx="40693">
                  <c:v>222.37109380000001</c:v>
                </c:pt>
                <c:pt idx="40694">
                  <c:v>222.37109380000001</c:v>
                </c:pt>
                <c:pt idx="40695">
                  <c:v>222.37109380000001</c:v>
                </c:pt>
                <c:pt idx="40696">
                  <c:v>222.37109380000001</c:v>
                </c:pt>
                <c:pt idx="40697">
                  <c:v>222.41015619999999</c:v>
                </c:pt>
                <c:pt idx="40698">
                  <c:v>222.41015619999999</c:v>
                </c:pt>
                <c:pt idx="40699">
                  <c:v>222.41015619999999</c:v>
                </c:pt>
                <c:pt idx="40700">
                  <c:v>222.41015619999999</c:v>
                </c:pt>
                <c:pt idx="40701">
                  <c:v>222.41015619999999</c:v>
                </c:pt>
                <c:pt idx="40702">
                  <c:v>222.41015619999999</c:v>
                </c:pt>
                <c:pt idx="40703">
                  <c:v>222.41015619999999</c:v>
                </c:pt>
                <c:pt idx="40704">
                  <c:v>222.41015619999999</c:v>
                </c:pt>
                <c:pt idx="40705">
                  <c:v>222.41015619999999</c:v>
                </c:pt>
                <c:pt idx="40706">
                  <c:v>222.5859375</c:v>
                </c:pt>
                <c:pt idx="40707">
                  <c:v>222.5859375</c:v>
                </c:pt>
                <c:pt idx="40708">
                  <c:v>222.5859375</c:v>
                </c:pt>
                <c:pt idx="40709">
                  <c:v>222.5859375</c:v>
                </c:pt>
                <c:pt idx="40710">
                  <c:v>222.8046875</c:v>
                </c:pt>
                <c:pt idx="40711">
                  <c:v>222.8046875</c:v>
                </c:pt>
                <c:pt idx="40712">
                  <c:v>222.8046875</c:v>
                </c:pt>
                <c:pt idx="40713">
                  <c:v>222.8046875</c:v>
                </c:pt>
                <c:pt idx="40714">
                  <c:v>222.8046875</c:v>
                </c:pt>
                <c:pt idx="40715">
                  <c:v>222.8046875</c:v>
                </c:pt>
                <c:pt idx="40716">
                  <c:v>222.85546880000001</c:v>
                </c:pt>
                <c:pt idx="40717">
                  <c:v>222.85546880000001</c:v>
                </c:pt>
                <c:pt idx="40718">
                  <c:v>222.85546880000001</c:v>
                </c:pt>
                <c:pt idx="40719">
                  <c:v>222.85546880000001</c:v>
                </c:pt>
                <c:pt idx="40720">
                  <c:v>222.85546880000001</c:v>
                </c:pt>
                <c:pt idx="40721">
                  <c:v>222.86328119999999</c:v>
                </c:pt>
                <c:pt idx="40722">
                  <c:v>222.86328119999999</c:v>
                </c:pt>
                <c:pt idx="40723">
                  <c:v>222.86328119999999</c:v>
                </c:pt>
                <c:pt idx="40724">
                  <c:v>223.23828119999999</c:v>
                </c:pt>
                <c:pt idx="40725">
                  <c:v>223.23828119999999</c:v>
                </c:pt>
                <c:pt idx="40726">
                  <c:v>223.23828119999999</c:v>
                </c:pt>
                <c:pt idx="40727">
                  <c:v>223.23828119999999</c:v>
                </c:pt>
                <c:pt idx="40728">
                  <c:v>223.23828119999999</c:v>
                </c:pt>
                <c:pt idx="40729">
                  <c:v>223.30859380000001</c:v>
                </c:pt>
                <c:pt idx="40730">
                  <c:v>223.30859380000001</c:v>
                </c:pt>
                <c:pt idx="40731">
                  <c:v>223.30859380000001</c:v>
                </c:pt>
                <c:pt idx="40732">
                  <c:v>223.30859380000001</c:v>
                </c:pt>
                <c:pt idx="40733">
                  <c:v>223.30859380000001</c:v>
                </c:pt>
                <c:pt idx="40734">
                  <c:v>223.30859380000001</c:v>
                </c:pt>
                <c:pt idx="40735">
                  <c:v>223.30859380000001</c:v>
                </c:pt>
                <c:pt idx="40736">
                  <c:v>223.30859380000001</c:v>
                </c:pt>
                <c:pt idx="40737">
                  <c:v>223.30859380000001</c:v>
                </c:pt>
                <c:pt idx="40738">
                  <c:v>223.37109380000001</c:v>
                </c:pt>
                <c:pt idx="40739">
                  <c:v>223.37109380000001</c:v>
                </c:pt>
                <c:pt idx="40740">
                  <c:v>223.37109380000001</c:v>
                </c:pt>
                <c:pt idx="40741">
                  <c:v>223.37109380000001</c:v>
                </c:pt>
                <c:pt idx="40742">
                  <c:v>223.37109380000001</c:v>
                </c:pt>
                <c:pt idx="40743">
                  <c:v>223.37109380000001</c:v>
                </c:pt>
                <c:pt idx="40744">
                  <c:v>223.37109380000001</c:v>
                </c:pt>
                <c:pt idx="40745">
                  <c:v>223.41015619999999</c:v>
                </c:pt>
                <c:pt idx="40746">
                  <c:v>223.41015619999999</c:v>
                </c:pt>
                <c:pt idx="40747">
                  <c:v>223.41015619999999</c:v>
                </c:pt>
                <c:pt idx="40748">
                  <c:v>223.41015619999999</c:v>
                </c:pt>
                <c:pt idx="40749">
                  <c:v>223.41015619999999</c:v>
                </c:pt>
                <c:pt idx="40750">
                  <c:v>223.41015619999999</c:v>
                </c:pt>
                <c:pt idx="40751">
                  <c:v>223.41015619999999</c:v>
                </c:pt>
                <c:pt idx="40752">
                  <c:v>223.41015619999999</c:v>
                </c:pt>
                <c:pt idx="40753">
                  <c:v>223.5859375</c:v>
                </c:pt>
                <c:pt idx="40754">
                  <c:v>223.5859375</c:v>
                </c:pt>
                <c:pt idx="40755">
                  <c:v>223.8046875</c:v>
                </c:pt>
                <c:pt idx="40756">
                  <c:v>223.8046875</c:v>
                </c:pt>
                <c:pt idx="40757">
                  <c:v>223.8046875</c:v>
                </c:pt>
                <c:pt idx="40758">
                  <c:v>223.8046875</c:v>
                </c:pt>
                <c:pt idx="40759">
                  <c:v>223.8046875</c:v>
                </c:pt>
                <c:pt idx="40760">
                  <c:v>223.8046875</c:v>
                </c:pt>
                <c:pt idx="40761">
                  <c:v>223.85546880000001</c:v>
                </c:pt>
                <c:pt idx="40762">
                  <c:v>223.85546880000001</c:v>
                </c:pt>
                <c:pt idx="40763">
                  <c:v>223.85546880000001</c:v>
                </c:pt>
                <c:pt idx="40764">
                  <c:v>223.85546880000001</c:v>
                </c:pt>
                <c:pt idx="40765">
                  <c:v>223.86328119999999</c:v>
                </c:pt>
                <c:pt idx="40766">
                  <c:v>223.86328119999999</c:v>
                </c:pt>
                <c:pt idx="40767">
                  <c:v>223.86328119999999</c:v>
                </c:pt>
                <c:pt idx="40768">
                  <c:v>223.86328119999999</c:v>
                </c:pt>
                <c:pt idx="40769">
                  <c:v>223.86328119999999</c:v>
                </c:pt>
                <c:pt idx="40770">
                  <c:v>223.86328119999999</c:v>
                </c:pt>
                <c:pt idx="40771">
                  <c:v>223.86328119999999</c:v>
                </c:pt>
                <c:pt idx="40772">
                  <c:v>223.86328119999999</c:v>
                </c:pt>
                <c:pt idx="40773">
                  <c:v>223.86328119999999</c:v>
                </c:pt>
                <c:pt idx="40774">
                  <c:v>223.86328119999999</c:v>
                </c:pt>
                <c:pt idx="40775">
                  <c:v>223.86328119999999</c:v>
                </c:pt>
                <c:pt idx="40776">
                  <c:v>224.23828119999999</c:v>
                </c:pt>
                <c:pt idx="40777">
                  <c:v>224.23828119999999</c:v>
                </c:pt>
                <c:pt idx="40778">
                  <c:v>224.23828119999999</c:v>
                </c:pt>
                <c:pt idx="40779">
                  <c:v>224.30859380000001</c:v>
                </c:pt>
                <c:pt idx="40780">
                  <c:v>224.30859380000001</c:v>
                </c:pt>
                <c:pt idx="40781">
                  <c:v>224.30859380000001</c:v>
                </c:pt>
                <c:pt idx="40782">
                  <c:v>224.30859380000001</c:v>
                </c:pt>
                <c:pt idx="40783">
                  <c:v>224.37109380000001</c:v>
                </c:pt>
                <c:pt idx="40784">
                  <c:v>224.37109380000001</c:v>
                </c:pt>
                <c:pt idx="40785">
                  <c:v>224.37109380000001</c:v>
                </c:pt>
                <c:pt idx="40786">
                  <c:v>224.37109380000001</c:v>
                </c:pt>
                <c:pt idx="40787">
                  <c:v>224.37109380000001</c:v>
                </c:pt>
                <c:pt idx="40788">
                  <c:v>224.37109380000001</c:v>
                </c:pt>
                <c:pt idx="40789">
                  <c:v>224.37109380000001</c:v>
                </c:pt>
                <c:pt idx="40790">
                  <c:v>224.37109380000001</c:v>
                </c:pt>
                <c:pt idx="40791">
                  <c:v>224.37109380000001</c:v>
                </c:pt>
                <c:pt idx="40792">
                  <c:v>224.41015619999999</c:v>
                </c:pt>
                <c:pt idx="40793">
                  <c:v>224.41015619999999</c:v>
                </c:pt>
                <c:pt idx="40794">
                  <c:v>224.41015619999999</c:v>
                </c:pt>
                <c:pt idx="40795">
                  <c:v>224.41015619999999</c:v>
                </c:pt>
                <c:pt idx="40796">
                  <c:v>224.41015619999999</c:v>
                </c:pt>
                <c:pt idx="40797">
                  <c:v>224.5859375</c:v>
                </c:pt>
                <c:pt idx="40798">
                  <c:v>224.5859375</c:v>
                </c:pt>
                <c:pt idx="40799">
                  <c:v>224.5859375</c:v>
                </c:pt>
                <c:pt idx="40800">
                  <c:v>224.5859375</c:v>
                </c:pt>
                <c:pt idx="40801">
                  <c:v>224.5859375</c:v>
                </c:pt>
                <c:pt idx="40802">
                  <c:v>224.5859375</c:v>
                </c:pt>
                <c:pt idx="40803">
                  <c:v>224.5859375</c:v>
                </c:pt>
                <c:pt idx="40804">
                  <c:v>224.8046875</c:v>
                </c:pt>
                <c:pt idx="40805">
                  <c:v>224.85546880000001</c:v>
                </c:pt>
                <c:pt idx="40806">
                  <c:v>224.85546880000001</c:v>
                </c:pt>
                <c:pt idx="40807">
                  <c:v>224.85546880000001</c:v>
                </c:pt>
                <c:pt idx="40808">
                  <c:v>224.85546880000001</c:v>
                </c:pt>
                <c:pt idx="40809">
                  <c:v>224.86328119999999</c:v>
                </c:pt>
                <c:pt idx="40810">
                  <c:v>224.86328119999999</c:v>
                </c:pt>
                <c:pt idx="40811">
                  <c:v>224.86328119999999</c:v>
                </c:pt>
                <c:pt idx="40812">
                  <c:v>224.86328119999999</c:v>
                </c:pt>
                <c:pt idx="40813">
                  <c:v>224.86328119999999</c:v>
                </c:pt>
                <c:pt idx="40814">
                  <c:v>225.23828119999999</c:v>
                </c:pt>
                <c:pt idx="40815">
                  <c:v>225.23828119999999</c:v>
                </c:pt>
                <c:pt idx="40816">
                  <c:v>225.30859380000001</c:v>
                </c:pt>
                <c:pt idx="40817">
                  <c:v>225.30859380000001</c:v>
                </c:pt>
                <c:pt idx="40818">
                  <c:v>225.30859380000001</c:v>
                </c:pt>
                <c:pt idx="40819">
                  <c:v>225.30859380000001</c:v>
                </c:pt>
                <c:pt idx="40820">
                  <c:v>225.30859380000001</c:v>
                </c:pt>
                <c:pt idx="40821">
                  <c:v>225.30859380000001</c:v>
                </c:pt>
                <c:pt idx="40822">
                  <c:v>225.30859380000001</c:v>
                </c:pt>
                <c:pt idx="40823">
                  <c:v>225.37109380000001</c:v>
                </c:pt>
                <c:pt idx="40824">
                  <c:v>225.37109380000001</c:v>
                </c:pt>
                <c:pt idx="40825">
                  <c:v>225.41015619999999</c:v>
                </c:pt>
                <c:pt idx="40826">
                  <c:v>225.41015619999999</c:v>
                </c:pt>
                <c:pt idx="40827">
                  <c:v>225.5859375</c:v>
                </c:pt>
                <c:pt idx="40828">
                  <c:v>225.5859375</c:v>
                </c:pt>
                <c:pt idx="40829">
                  <c:v>225.5859375</c:v>
                </c:pt>
                <c:pt idx="40830">
                  <c:v>225.5859375</c:v>
                </c:pt>
                <c:pt idx="40831">
                  <c:v>225.8046875</c:v>
                </c:pt>
                <c:pt idx="40832">
                  <c:v>225.8046875</c:v>
                </c:pt>
                <c:pt idx="40833">
                  <c:v>225.85546880000001</c:v>
                </c:pt>
                <c:pt idx="40834">
                  <c:v>225.85546880000001</c:v>
                </c:pt>
                <c:pt idx="40835">
                  <c:v>225.85546880000001</c:v>
                </c:pt>
                <c:pt idx="40836">
                  <c:v>225.85546880000001</c:v>
                </c:pt>
                <c:pt idx="40837">
                  <c:v>225.85546880000001</c:v>
                </c:pt>
                <c:pt idx="40838">
                  <c:v>225.86328119999999</c:v>
                </c:pt>
                <c:pt idx="40839">
                  <c:v>226.23828119999999</c:v>
                </c:pt>
                <c:pt idx="40840">
                  <c:v>226.23828119999999</c:v>
                </c:pt>
                <c:pt idx="40841">
                  <c:v>226.23828119999999</c:v>
                </c:pt>
                <c:pt idx="40842">
                  <c:v>226.23828119999999</c:v>
                </c:pt>
                <c:pt idx="40843">
                  <c:v>226.23828119999999</c:v>
                </c:pt>
                <c:pt idx="40844">
                  <c:v>226.23828119999999</c:v>
                </c:pt>
                <c:pt idx="40845">
                  <c:v>226.30859380000001</c:v>
                </c:pt>
                <c:pt idx="40846">
                  <c:v>226.30859380000001</c:v>
                </c:pt>
                <c:pt idx="40847">
                  <c:v>226.30859380000001</c:v>
                </c:pt>
                <c:pt idx="40848">
                  <c:v>226.30859380000001</c:v>
                </c:pt>
                <c:pt idx="40849">
                  <c:v>226.30859380000001</c:v>
                </c:pt>
                <c:pt idx="40850">
                  <c:v>226.30859380000001</c:v>
                </c:pt>
                <c:pt idx="40851">
                  <c:v>226.37109380000001</c:v>
                </c:pt>
                <c:pt idx="40852">
                  <c:v>226.37109380000001</c:v>
                </c:pt>
                <c:pt idx="40853">
                  <c:v>226.37109380000001</c:v>
                </c:pt>
                <c:pt idx="40854">
                  <c:v>226.37109380000001</c:v>
                </c:pt>
                <c:pt idx="40855">
                  <c:v>226.37109380000001</c:v>
                </c:pt>
                <c:pt idx="40856">
                  <c:v>226.37109380000001</c:v>
                </c:pt>
                <c:pt idx="40857">
                  <c:v>226.37109380000001</c:v>
                </c:pt>
                <c:pt idx="40858">
                  <c:v>226.37109380000001</c:v>
                </c:pt>
                <c:pt idx="40859">
                  <c:v>226.41015619999999</c:v>
                </c:pt>
                <c:pt idx="40860">
                  <c:v>226.41015619999999</c:v>
                </c:pt>
                <c:pt idx="40861">
                  <c:v>226.41015619999999</c:v>
                </c:pt>
                <c:pt idx="40862">
                  <c:v>226.41015619999999</c:v>
                </c:pt>
                <c:pt idx="40863">
                  <c:v>226.5859375</c:v>
                </c:pt>
                <c:pt idx="40864">
                  <c:v>226.5859375</c:v>
                </c:pt>
                <c:pt idx="40865">
                  <c:v>226.5859375</c:v>
                </c:pt>
                <c:pt idx="40866">
                  <c:v>226.5859375</c:v>
                </c:pt>
                <c:pt idx="40867">
                  <c:v>226.5859375</c:v>
                </c:pt>
                <c:pt idx="40868">
                  <c:v>226.8046875</c:v>
                </c:pt>
                <c:pt idx="40869">
                  <c:v>226.8046875</c:v>
                </c:pt>
                <c:pt idx="40870">
                  <c:v>226.8046875</c:v>
                </c:pt>
                <c:pt idx="40871">
                  <c:v>226.8046875</c:v>
                </c:pt>
                <c:pt idx="40872">
                  <c:v>226.8046875</c:v>
                </c:pt>
                <c:pt idx="40873">
                  <c:v>226.8046875</c:v>
                </c:pt>
                <c:pt idx="40874">
                  <c:v>226.8046875</c:v>
                </c:pt>
                <c:pt idx="40875">
                  <c:v>226.85546880000001</c:v>
                </c:pt>
                <c:pt idx="40876">
                  <c:v>226.85546880000001</c:v>
                </c:pt>
                <c:pt idx="40877">
                  <c:v>226.85546880000001</c:v>
                </c:pt>
                <c:pt idx="40878">
                  <c:v>226.85546880000001</c:v>
                </c:pt>
                <c:pt idx="40879">
                  <c:v>226.86328119999999</c:v>
                </c:pt>
                <c:pt idx="40880">
                  <c:v>226.86328119999999</c:v>
                </c:pt>
                <c:pt idx="40881">
                  <c:v>226.86328119999999</c:v>
                </c:pt>
                <c:pt idx="40882">
                  <c:v>226.86328119999999</c:v>
                </c:pt>
                <c:pt idx="40883">
                  <c:v>226.86328119999999</c:v>
                </c:pt>
                <c:pt idx="40884">
                  <c:v>227.23828119999999</c:v>
                </c:pt>
                <c:pt idx="40885">
                  <c:v>227.23828119999999</c:v>
                </c:pt>
                <c:pt idx="40886">
                  <c:v>227.23828119999999</c:v>
                </c:pt>
                <c:pt idx="40887">
                  <c:v>227.23828119999999</c:v>
                </c:pt>
                <c:pt idx="40888">
                  <c:v>227.30859380000001</c:v>
                </c:pt>
                <c:pt idx="40889">
                  <c:v>227.30859380000001</c:v>
                </c:pt>
                <c:pt idx="40890">
                  <c:v>227.30859380000001</c:v>
                </c:pt>
                <c:pt idx="40891">
                  <c:v>227.37109380000001</c:v>
                </c:pt>
                <c:pt idx="40892">
                  <c:v>227.37109380000001</c:v>
                </c:pt>
                <c:pt idx="40893">
                  <c:v>227.37109380000001</c:v>
                </c:pt>
                <c:pt idx="40894">
                  <c:v>227.41015619999999</c:v>
                </c:pt>
                <c:pt idx="40895">
                  <c:v>227.41015619999999</c:v>
                </c:pt>
                <c:pt idx="40896">
                  <c:v>227.41015619999999</c:v>
                </c:pt>
                <c:pt idx="40897">
                  <c:v>227.41015619999999</c:v>
                </c:pt>
                <c:pt idx="40898">
                  <c:v>227.41015619999999</c:v>
                </c:pt>
                <c:pt idx="40899">
                  <c:v>227.41015619999999</c:v>
                </c:pt>
                <c:pt idx="40900">
                  <c:v>227.5859375</c:v>
                </c:pt>
                <c:pt idx="40901">
                  <c:v>227.5859375</c:v>
                </c:pt>
                <c:pt idx="40902">
                  <c:v>227.5859375</c:v>
                </c:pt>
                <c:pt idx="40903">
                  <c:v>227.5859375</c:v>
                </c:pt>
                <c:pt idx="40904">
                  <c:v>227.5859375</c:v>
                </c:pt>
                <c:pt idx="40905">
                  <c:v>227.8046875</c:v>
                </c:pt>
                <c:pt idx="40906">
                  <c:v>227.8046875</c:v>
                </c:pt>
                <c:pt idx="40907">
                  <c:v>227.8046875</c:v>
                </c:pt>
                <c:pt idx="40908">
                  <c:v>227.8046875</c:v>
                </c:pt>
                <c:pt idx="40909">
                  <c:v>227.85546880000001</c:v>
                </c:pt>
                <c:pt idx="40910">
                  <c:v>227.85546880000001</c:v>
                </c:pt>
                <c:pt idx="40911">
                  <c:v>227.85546880000001</c:v>
                </c:pt>
                <c:pt idx="40912">
                  <c:v>227.85546880000001</c:v>
                </c:pt>
                <c:pt idx="40913">
                  <c:v>227.85546880000001</c:v>
                </c:pt>
                <c:pt idx="40914">
                  <c:v>227.86328119999999</c:v>
                </c:pt>
                <c:pt idx="40915">
                  <c:v>227.86328119999999</c:v>
                </c:pt>
                <c:pt idx="40916">
                  <c:v>227.86328119999999</c:v>
                </c:pt>
                <c:pt idx="40917">
                  <c:v>228.23828119999999</c:v>
                </c:pt>
                <c:pt idx="40918">
                  <c:v>228.23828119999999</c:v>
                </c:pt>
                <c:pt idx="40919">
                  <c:v>228.30859380000001</c:v>
                </c:pt>
                <c:pt idx="40920">
                  <c:v>228.30859380000001</c:v>
                </c:pt>
                <c:pt idx="40921">
                  <c:v>228.30859380000001</c:v>
                </c:pt>
                <c:pt idx="40922">
                  <c:v>228.30859380000001</c:v>
                </c:pt>
                <c:pt idx="40923">
                  <c:v>228.30859380000001</c:v>
                </c:pt>
                <c:pt idx="40924">
                  <c:v>228.30859380000001</c:v>
                </c:pt>
                <c:pt idx="40925">
                  <c:v>228.37109380000001</c:v>
                </c:pt>
                <c:pt idx="40926">
                  <c:v>228.37109380000001</c:v>
                </c:pt>
                <c:pt idx="40927">
                  <c:v>228.37109380000001</c:v>
                </c:pt>
                <c:pt idx="40928">
                  <c:v>228.41015619999999</c:v>
                </c:pt>
                <c:pt idx="40929">
                  <c:v>228.41015619999999</c:v>
                </c:pt>
                <c:pt idx="40930">
                  <c:v>228.5859375</c:v>
                </c:pt>
                <c:pt idx="40931">
                  <c:v>228.5859375</c:v>
                </c:pt>
                <c:pt idx="40932">
                  <c:v>228.5859375</c:v>
                </c:pt>
                <c:pt idx="40933">
                  <c:v>228.8046875</c:v>
                </c:pt>
                <c:pt idx="40934">
                  <c:v>228.8046875</c:v>
                </c:pt>
                <c:pt idx="40935">
                  <c:v>228.8046875</c:v>
                </c:pt>
                <c:pt idx="40936">
                  <c:v>228.8046875</c:v>
                </c:pt>
                <c:pt idx="40937">
                  <c:v>228.85546880000001</c:v>
                </c:pt>
                <c:pt idx="40938">
                  <c:v>228.85546880000001</c:v>
                </c:pt>
                <c:pt idx="40939">
                  <c:v>228.85546880000001</c:v>
                </c:pt>
                <c:pt idx="40940">
                  <c:v>228.85546880000001</c:v>
                </c:pt>
                <c:pt idx="40941">
                  <c:v>228.85546880000001</c:v>
                </c:pt>
                <c:pt idx="40942">
                  <c:v>228.85546880000001</c:v>
                </c:pt>
                <c:pt idx="40943">
                  <c:v>228.85546880000001</c:v>
                </c:pt>
                <c:pt idx="40944">
                  <c:v>228.85546880000001</c:v>
                </c:pt>
                <c:pt idx="40945">
                  <c:v>228.85546880000001</c:v>
                </c:pt>
                <c:pt idx="40946">
                  <c:v>228.85546880000001</c:v>
                </c:pt>
                <c:pt idx="40947">
                  <c:v>228.85546880000001</c:v>
                </c:pt>
                <c:pt idx="40948">
                  <c:v>228.85546880000001</c:v>
                </c:pt>
                <c:pt idx="40949">
                  <c:v>228.86328119999999</c:v>
                </c:pt>
                <c:pt idx="40950">
                  <c:v>228.86328119999999</c:v>
                </c:pt>
                <c:pt idx="40951">
                  <c:v>228.86328119999999</c:v>
                </c:pt>
                <c:pt idx="40952">
                  <c:v>229.23828119999999</c:v>
                </c:pt>
                <c:pt idx="40953">
                  <c:v>229.23828119999999</c:v>
                </c:pt>
                <c:pt idx="40954">
                  <c:v>229.23828119999999</c:v>
                </c:pt>
                <c:pt idx="40955">
                  <c:v>229.23828119999999</c:v>
                </c:pt>
                <c:pt idx="40956">
                  <c:v>229.23828119999999</c:v>
                </c:pt>
                <c:pt idx="40957">
                  <c:v>229.23828119999999</c:v>
                </c:pt>
                <c:pt idx="40958">
                  <c:v>229.23828119999999</c:v>
                </c:pt>
                <c:pt idx="40959">
                  <c:v>229.23828119999999</c:v>
                </c:pt>
                <c:pt idx="40960">
                  <c:v>229.23828119999999</c:v>
                </c:pt>
                <c:pt idx="40961">
                  <c:v>229.30859380000001</c:v>
                </c:pt>
                <c:pt idx="40962">
                  <c:v>229.30859380000001</c:v>
                </c:pt>
                <c:pt idx="40963">
                  <c:v>229.30859380000001</c:v>
                </c:pt>
                <c:pt idx="40964">
                  <c:v>229.30859380000001</c:v>
                </c:pt>
                <c:pt idx="40965">
                  <c:v>229.30859380000001</c:v>
                </c:pt>
                <c:pt idx="40966">
                  <c:v>229.30859380000001</c:v>
                </c:pt>
                <c:pt idx="40967">
                  <c:v>229.37109380000001</c:v>
                </c:pt>
                <c:pt idx="40968">
                  <c:v>229.37109380000001</c:v>
                </c:pt>
                <c:pt idx="40969">
                  <c:v>229.41015619999999</c:v>
                </c:pt>
                <c:pt idx="40970">
                  <c:v>229.41015619999999</c:v>
                </c:pt>
                <c:pt idx="40971">
                  <c:v>229.41015619999999</c:v>
                </c:pt>
                <c:pt idx="40972">
                  <c:v>229.5859375</c:v>
                </c:pt>
                <c:pt idx="40973">
                  <c:v>229.5859375</c:v>
                </c:pt>
                <c:pt idx="40974">
                  <c:v>229.5859375</c:v>
                </c:pt>
                <c:pt idx="40975">
                  <c:v>229.5859375</c:v>
                </c:pt>
                <c:pt idx="40976">
                  <c:v>229.5859375</c:v>
                </c:pt>
                <c:pt idx="40977">
                  <c:v>229.8046875</c:v>
                </c:pt>
                <c:pt idx="40978">
                  <c:v>229.8046875</c:v>
                </c:pt>
                <c:pt idx="40979">
                  <c:v>229.8046875</c:v>
                </c:pt>
                <c:pt idx="40980">
                  <c:v>229.85546880000001</c:v>
                </c:pt>
                <c:pt idx="40981">
                  <c:v>229.85546880000001</c:v>
                </c:pt>
                <c:pt idx="40982">
                  <c:v>229.85546880000001</c:v>
                </c:pt>
                <c:pt idx="40983">
                  <c:v>229.85546880000001</c:v>
                </c:pt>
                <c:pt idx="40984">
                  <c:v>229.85546880000001</c:v>
                </c:pt>
                <c:pt idx="40985">
                  <c:v>229.85546880000001</c:v>
                </c:pt>
                <c:pt idx="40986">
                  <c:v>229.86328119999999</c:v>
                </c:pt>
                <c:pt idx="40987">
                  <c:v>229.86328119999999</c:v>
                </c:pt>
                <c:pt idx="40988">
                  <c:v>229.86328119999999</c:v>
                </c:pt>
                <c:pt idx="40989">
                  <c:v>229.86328119999999</c:v>
                </c:pt>
                <c:pt idx="40990">
                  <c:v>229.86328119999999</c:v>
                </c:pt>
                <c:pt idx="40991">
                  <c:v>229.86328119999999</c:v>
                </c:pt>
                <c:pt idx="40992">
                  <c:v>230.23828119999999</c:v>
                </c:pt>
                <c:pt idx="40993">
                  <c:v>230.23828119999999</c:v>
                </c:pt>
                <c:pt idx="40994">
                  <c:v>230.30859380000001</c:v>
                </c:pt>
                <c:pt idx="40995">
                  <c:v>230.30859380000001</c:v>
                </c:pt>
                <c:pt idx="40996">
                  <c:v>230.30859380000001</c:v>
                </c:pt>
                <c:pt idx="40997">
                  <c:v>230.37109380000001</c:v>
                </c:pt>
                <c:pt idx="40998">
                  <c:v>230.37109380000001</c:v>
                </c:pt>
                <c:pt idx="40999">
                  <c:v>230.37109380000001</c:v>
                </c:pt>
                <c:pt idx="41000">
                  <c:v>230.37109380000001</c:v>
                </c:pt>
                <c:pt idx="41001">
                  <c:v>230.37109380000001</c:v>
                </c:pt>
                <c:pt idx="41002">
                  <c:v>230.37109380000001</c:v>
                </c:pt>
                <c:pt idx="41003">
                  <c:v>230.37109380000001</c:v>
                </c:pt>
                <c:pt idx="41004">
                  <c:v>230.41015619999999</c:v>
                </c:pt>
                <c:pt idx="41005">
                  <c:v>230.5859375</c:v>
                </c:pt>
                <c:pt idx="41006">
                  <c:v>230.5859375</c:v>
                </c:pt>
                <c:pt idx="41007">
                  <c:v>230.5859375</c:v>
                </c:pt>
                <c:pt idx="41008">
                  <c:v>230.5859375</c:v>
                </c:pt>
                <c:pt idx="41009">
                  <c:v>230.5859375</c:v>
                </c:pt>
                <c:pt idx="41010">
                  <c:v>230.5859375</c:v>
                </c:pt>
                <c:pt idx="41011">
                  <c:v>230.5859375</c:v>
                </c:pt>
                <c:pt idx="41012">
                  <c:v>230.5859375</c:v>
                </c:pt>
                <c:pt idx="41013">
                  <c:v>230.5859375</c:v>
                </c:pt>
                <c:pt idx="41014">
                  <c:v>230.8046875</c:v>
                </c:pt>
                <c:pt idx="41015">
                  <c:v>230.8046875</c:v>
                </c:pt>
                <c:pt idx="41016">
                  <c:v>230.85546880000001</c:v>
                </c:pt>
                <c:pt idx="41017">
                  <c:v>230.85546880000001</c:v>
                </c:pt>
                <c:pt idx="41018">
                  <c:v>230.85546880000001</c:v>
                </c:pt>
                <c:pt idx="41019">
                  <c:v>230.85546880000001</c:v>
                </c:pt>
                <c:pt idx="41020">
                  <c:v>230.85546880000001</c:v>
                </c:pt>
                <c:pt idx="41021">
                  <c:v>230.85546880000001</c:v>
                </c:pt>
                <c:pt idx="41022">
                  <c:v>230.85546880000001</c:v>
                </c:pt>
                <c:pt idx="41023">
                  <c:v>230.86328119999999</c:v>
                </c:pt>
                <c:pt idx="41024">
                  <c:v>230.86328119999999</c:v>
                </c:pt>
                <c:pt idx="41025">
                  <c:v>230.86328119999999</c:v>
                </c:pt>
                <c:pt idx="41026">
                  <c:v>230.86328119999999</c:v>
                </c:pt>
                <c:pt idx="41027">
                  <c:v>230.86328119999999</c:v>
                </c:pt>
                <c:pt idx="41028">
                  <c:v>230.86328119999999</c:v>
                </c:pt>
                <c:pt idx="41029">
                  <c:v>230.86328119999999</c:v>
                </c:pt>
                <c:pt idx="41030">
                  <c:v>231.23828119999999</c:v>
                </c:pt>
                <c:pt idx="41031">
                  <c:v>231.23828119999999</c:v>
                </c:pt>
                <c:pt idx="41032">
                  <c:v>231.23828119999999</c:v>
                </c:pt>
                <c:pt idx="41033">
                  <c:v>231.23828119999999</c:v>
                </c:pt>
                <c:pt idx="41034">
                  <c:v>231.23828119999999</c:v>
                </c:pt>
                <c:pt idx="41035">
                  <c:v>231.30859380000001</c:v>
                </c:pt>
                <c:pt idx="41036">
                  <c:v>231.30859380000001</c:v>
                </c:pt>
                <c:pt idx="41037">
                  <c:v>231.30859380000001</c:v>
                </c:pt>
                <c:pt idx="41038">
                  <c:v>231.30859380000001</c:v>
                </c:pt>
                <c:pt idx="41039">
                  <c:v>231.37109380000001</c:v>
                </c:pt>
                <c:pt idx="41040">
                  <c:v>231.37109380000001</c:v>
                </c:pt>
                <c:pt idx="41041">
                  <c:v>231.41015619999999</c:v>
                </c:pt>
                <c:pt idx="41042">
                  <c:v>231.41015619999999</c:v>
                </c:pt>
                <c:pt idx="41043">
                  <c:v>231.41015619999999</c:v>
                </c:pt>
                <c:pt idx="41044">
                  <c:v>231.5859375</c:v>
                </c:pt>
                <c:pt idx="41045">
                  <c:v>231.5859375</c:v>
                </c:pt>
                <c:pt idx="41046">
                  <c:v>231.5859375</c:v>
                </c:pt>
                <c:pt idx="41047">
                  <c:v>231.8046875</c:v>
                </c:pt>
                <c:pt idx="41048">
                  <c:v>231.8046875</c:v>
                </c:pt>
                <c:pt idx="41049">
                  <c:v>231.85546880000001</c:v>
                </c:pt>
                <c:pt idx="41050">
                  <c:v>231.85546880000001</c:v>
                </c:pt>
                <c:pt idx="41051">
                  <c:v>231.85546880000001</c:v>
                </c:pt>
                <c:pt idx="41052">
                  <c:v>231.85546880000001</c:v>
                </c:pt>
                <c:pt idx="41053">
                  <c:v>231.85546880000001</c:v>
                </c:pt>
                <c:pt idx="41054">
                  <c:v>231.85546880000001</c:v>
                </c:pt>
                <c:pt idx="41055">
                  <c:v>231.86328119999999</c:v>
                </c:pt>
                <c:pt idx="41056">
                  <c:v>231.86328119999999</c:v>
                </c:pt>
                <c:pt idx="41057">
                  <c:v>231.86328119999999</c:v>
                </c:pt>
                <c:pt idx="41058">
                  <c:v>231.86328119999999</c:v>
                </c:pt>
                <c:pt idx="41059">
                  <c:v>232.23828119999999</c:v>
                </c:pt>
                <c:pt idx="41060">
                  <c:v>232.23828119999999</c:v>
                </c:pt>
                <c:pt idx="41061">
                  <c:v>232.23828119999999</c:v>
                </c:pt>
                <c:pt idx="41062">
                  <c:v>232.23828119999999</c:v>
                </c:pt>
                <c:pt idx="41063">
                  <c:v>232.30859380000001</c:v>
                </c:pt>
                <c:pt idx="41064">
                  <c:v>232.30859380000001</c:v>
                </c:pt>
                <c:pt idx="41065">
                  <c:v>232.30859380000001</c:v>
                </c:pt>
                <c:pt idx="41066">
                  <c:v>232.30859380000001</c:v>
                </c:pt>
                <c:pt idx="41067">
                  <c:v>232.37109380000001</c:v>
                </c:pt>
                <c:pt idx="41068">
                  <c:v>232.37109380000001</c:v>
                </c:pt>
                <c:pt idx="41069">
                  <c:v>232.37109380000001</c:v>
                </c:pt>
                <c:pt idx="41070">
                  <c:v>232.37109380000001</c:v>
                </c:pt>
                <c:pt idx="41071">
                  <c:v>232.37109380000001</c:v>
                </c:pt>
                <c:pt idx="41072">
                  <c:v>232.37109380000001</c:v>
                </c:pt>
                <c:pt idx="41073">
                  <c:v>232.41015619999999</c:v>
                </c:pt>
                <c:pt idx="41074">
                  <c:v>232.41015619999999</c:v>
                </c:pt>
                <c:pt idx="41075">
                  <c:v>232.41015619999999</c:v>
                </c:pt>
                <c:pt idx="41076">
                  <c:v>232.5859375</c:v>
                </c:pt>
                <c:pt idx="41077">
                  <c:v>232.5859375</c:v>
                </c:pt>
                <c:pt idx="41078">
                  <c:v>232.5859375</c:v>
                </c:pt>
                <c:pt idx="41079">
                  <c:v>232.5859375</c:v>
                </c:pt>
                <c:pt idx="41080">
                  <c:v>232.5859375</c:v>
                </c:pt>
                <c:pt idx="41081">
                  <c:v>232.5859375</c:v>
                </c:pt>
                <c:pt idx="41082">
                  <c:v>232.5859375</c:v>
                </c:pt>
                <c:pt idx="41083">
                  <c:v>232.8046875</c:v>
                </c:pt>
                <c:pt idx="41084">
                  <c:v>232.8046875</c:v>
                </c:pt>
                <c:pt idx="41085">
                  <c:v>232.8046875</c:v>
                </c:pt>
                <c:pt idx="41086">
                  <c:v>232.8046875</c:v>
                </c:pt>
                <c:pt idx="41087">
                  <c:v>232.8046875</c:v>
                </c:pt>
                <c:pt idx="41088">
                  <c:v>232.85546880000001</c:v>
                </c:pt>
                <c:pt idx="41089">
                  <c:v>232.85546880000001</c:v>
                </c:pt>
                <c:pt idx="41090">
                  <c:v>232.85546880000001</c:v>
                </c:pt>
                <c:pt idx="41091">
                  <c:v>232.85546880000001</c:v>
                </c:pt>
                <c:pt idx="41092">
                  <c:v>233.23828119999999</c:v>
                </c:pt>
                <c:pt idx="41093">
                  <c:v>233.23828119999999</c:v>
                </c:pt>
                <c:pt idx="41094">
                  <c:v>233.23828119999999</c:v>
                </c:pt>
                <c:pt idx="41095">
                  <c:v>233.23828119999999</c:v>
                </c:pt>
                <c:pt idx="41096">
                  <c:v>233.23828119999999</c:v>
                </c:pt>
                <c:pt idx="41097">
                  <c:v>233.23828119999999</c:v>
                </c:pt>
                <c:pt idx="41098">
                  <c:v>233.23828119999999</c:v>
                </c:pt>
                <c:pt idx="41099">
                  <c:v>233.23828119999999</c:v>
                </c:pt>
                <c:pt idx="41100">
                  <c:v>233.23828119999999</c:v>
                </c:pt>
                <c:pt idx="41101">
                  <c:v>233.23828119999999</c:v>
                </c:pt>
                <c:pt idx="41102">
                  <c:v>233.23828119999999</c:v>
                </c:pt>
                <c:pt idx="41103">
                  <c:v>233.23828119999999</c:v>
                </c:pt>
                <c:pt idx="41104">
                  <c:v>233.30859380000001</c:v>
                </c:pt>
                <c:pt idx="41105">
                  <c:v>233.30859380000001</c:v>
                </c:pt>
                <c:pt idx="41106">
                  <c:v>233.30859380000001</c:v>
                </c:pt>
                <c:pt idx="41107">
                  <c:v>233.37109380000001</c:v>
                </c:pt>
                <c:pt idx="41108">
                  <c:v>233.37109380000001</c:v>
                </c:pt>
                <c:pt idx="41109">
                  <c:v>233.37109380000001</c:v>
                </c:pt>
                <c:pt idx="41110">
                  <c:v>233.37109380000001</c:v>
                </c:pt>
                <c:pt idx="41111">
                  <c:v>233.41015619999999</c:v>
                </c:pt>
                <c:pt idx="41112">
                  <c:v>233.41015619999999</c:v>
                </c:pt>
                <c:pt idx="41113">
                  <c:v>233.5859375</c:v>
                </c:pt>
                <c:pt idx="41114">
                  <c:v>233.5859375</c:v>
                </c:pt>
                <c:pt idx="41115">
                  <c:v>233.5859375</c:v>
                </c:pt>
                <c:pt idx="41116">
                  <c:v>233.5859375</c:v>
                </c:pt>
                <c:pt idx="41117">
                  <c:v>233.5859375</c:v>
                </c:pt>
                <c:pt idx="41118">
                  <c:v>233.5859375</c:v>
                </c:pt>
                <c:pt idx="41119">
                  <c:v>233.8046875</c:v>
                </c:pt>
                <c:pt idx="41120">
                  <c:v>233.8046875</c:v>
                </c:pt>
                <c:pt idx="41121">
                  <c:v>233.8046875</c:v>
                </c:pt>
                <c:pt idx="41122">
                  <c:v>233.85546880000001</c:v>
                </c:pt>
                <c:pt idx="41123">
                  <c:v>233.85546880000001</c:v>
                </c:pt>
                <c:pt idx="41124">
                  <c:v>233.85546880000001</c:v>
                </c:pt>
                <c:pt idx="41125">
                  <c:v>233.85546880000001</c:v>
                </c:pt>
                <c:pt idx="41126">
                  <c:v>233.85546880000001</c:v>
                </c:pt>
                <c:pt idx="41127">
                  <c:v>233.86328119999999</c:v>
                </c:pt>
                <c:pt idx="41128">
                  <c:v>234.23828119999999</c:v>
                </c:pt>
                <c:pt idx="41129">
                  <c:v>234.23828119999999</c:v>
                </c:pt>
                <c:pt idx="41130">
                  <c:v>234.23828119999999</c:v>
                </c:pt>
                <c:pt idx="41131">
                  <c:v>234.23828119999999</c:v>
                </c:pt>
                <c:pt idx="41132">
                  <c:v>234.23828119999999</c:v>
                </c:pt>
                <c:pt idx="41133">
                  <c:v>234.30859380000001</c:v>
                </c:pt>
                <c:pt idx="41134">
                  <c:v>234.30859380000001</c:v>
                </c:pt>
                <c:pt idx="41135">
                  <c:v>234.30859380000001</c:v>
                </c:pt>
                <c:pt idx="41136">
                  <c:v>234.30859380000001</c:v>
                </c:pt>
                <c:pt idx="41137">
                  <c:v>234.30859380000001</c:v>
                </c:pt>
                <c:pt idx="41138">
                  <c:v>234.30859380000001</c:v>
                </c:pt>
                <c:pt idx="41139">
                  <c:v>234.30859380000001</c:v>
                </c:pt>
                <c:pt idx="41140">
                  <c:v>234.30859380000001</c:v>
                </c:pt>
                <c:pt idx="41141">
                  <c:v>234.41015619999999</c:v>
                </c:pt>
                <c:pt idx="41142">
                  <c:v>234.41015619999999</c:v>
                </c:pt>
                <c:pt idx="41143">
                  <c:v>234.41015619999999</c:v>
                </c:pt>
                <c:pt idx="41144">
                  <c:v>234.41015619999999</c:v>
                </c:pt>
                <c:pt idx="41145">
                  <c:v>234.41015619999999</c:v>
                </c:pt>
                <c:pt idx="41146">
                  <c:v>234.41015619999999</c:v>
                </c:pt>
                <c:pt idx="41147">
                  <c:v>234.41015619999999</c:v>
                </c:pt>
                <c:pt idx="41148">
                  <c:v>234.41015619999999</c:v>
                </c:pt>
                <c:pt idx="41149">
                  <c:v>234.5859375</c:v>
                </c:pt>
                <c:pt idx="41150">
                  <c:v>234.5859375</c:v>
                </c:pt>
                <c:pt idx="41151">
                  <c:v>234.5859375</c:v>
                </c:pt>
                <c:pt idx="41152">
                  <c:v>234.5859375</c:v>
                </c:pt>
                <c:pt idx="41153">
                  <c:v>234.5859375</c:v>
                </c:pt>
                <c:pt idx="41154">
                  <c:v>234.8046875</c:v>
                </c:pt>
                <c:pt idx="41155">
                  <c:v>234.8046875</c:v>
                </c:pt>
                <c:pt idx="41156">
                  <c:v>234.8046875</c:v>
                </c:pt>
                <c:pt idx="41157">
                  <c:v>234.8046875</c:v>
                </c:pt>
                <c:pt idx="41158">
                  <c:v>234.8046875</c:v>
                </c:pt>
                <c:pt idx="41159">
                  <c:v>234.85546880000001</c:v>
                </c:pt>
                <c:pt idx="41160">
                  <c:v>234.85546880000001</c:v>
                </c:pt>
                <c:pt idx="41161">
                  <c:v>234.85546880000001</c:v>
                </c:pt>
                <c:pt idx="41162">
                  <c:v>234.85546880000001</c:v>
                </c:pt>
                <c:pt idx="41163">
                  <c:v>234.85546880000001</c:v>
                </c:pt>
                <c:pt idx="41164">
                  <c:v>234.85546880000001</c:v>
                </c:pt>
                <c:pt idx="41165">
                  <c:v>234.86328119999999</c:v>
                </c:pt>
                <c:pt idx="41166">
                  <c:v>235.23828119999999</c:v>
                </c:pt>
                <c:pt idx="41167">
                  <c:v>235.23828119999999</c:v>
                </c:pt>
                <c:pt idx="41168">
                  <c:v>235.23828119999999</c:v>
                </c:pt>
                <c:pt idx="41169">
                  <c:v>235.23828119999999</c:v>
                </c:pt>
                <c:pt idx="41170">
                  <c:v>235.23828119999999</c:v>
                </c:pt>
                <c:pt idx="41171">
                  <c:v>235.23828119999999</c:v>
                </c:pt>
                <c:pt idx="41172">
                  <c:v>235.30859380000001</c:v>
                </c:pt>
                <c:pt idx="41173">
                  <c:v>235.30859380000001</c:v>
                </c:pt>
                <c:pt idx="41174">
                  <c:v>235.30859380000001</c:v>
                </c:pt>
                <c:pt idx="41175">
                  <c:v>235.30859380000001</c:v>
                </c:pt>
                <c:pt idx="41176">
                  <c:v>235.30859380000001</c:v>
                </c:pt>
                <c:pt idx="41177">
                  <c:v>235.30859380000001</c:v>
                </c:pt>
                <c:pt idx="41178">
                  <c:v>235.37109380000001</c:v>
                </c:pt>
                <c:pt idx="41179">
                  <c:v>235.41015619999999</c:v>
                </c:pt>
                <c:pt idx="41180">
                  <c:v>235.41015619999999</c:v>
                </c:pt>
                <c:pt idx="41181">
                  <c:v>235.41015619999999</c:v>
                </c:pt>
                <c:pt idx="41182">
                  <c:v>235.41015619999999</c:v>
                </c:pt>
                <c:pt idx="41183">
                  <c:v>235.41015619999999</c:v>
                </c:pt>
                <c:pt idx="41184">
                  <c:v>235.41015619999999</c:v>
                </c:pt>
                <c:pt idx="41185">
                  <c:v>235.8046875</c:v>
                </c:pt>
                <c:pt idx="41186">
                  <c:v>235.85546880000001</c:v>
                </c:pt>
                <c:pt idx="41187">
                  <c:v>235.85546880000001</c:v>
                </c:pt>
                <c:pt idx="41188">
                  <c:v>235.85546880000001</c:v>
                </c:pt>
                <c:pt idx="41189">
                  <c:v>235.86328119999999</c:v>
                </c:pt>
                <c:pt idx="41190">
                  <c:v>235.86328119999999</c:v>
                </c:pt>
                <c:pt idx="41191">
                  <c:v>235.86328119999999</c:v>
                </c:pt>
                <c:pt idx="41192">
                  <c:v>235.86328119999999</c:v>
                </c:pt>
                <c:pt idx="41193">
                  <c:v>236.23828119999999</c:v>
                </c:pt>
                <c:pt idx="41194">
                  <c:v>236.23828119999999</c:v>
                </c:pt>
                <c:pt idx="41195">
                  <c:v>236.23828119999999</c:v>
                </c:pt>
                <c:pt idx="41196">
                  <c:v>236.23828119999999</c:v>
                </c:pt>
                <c:pt idx="41197">
                  <c:v>236.30859380000001</c:v>
                </c:pt>
                <c:pt idx="41198">
                  <c:v>236.30859380000001</c:v>
                </c:pt>
                <c:pt idx="41199">
                  <c:v>236.30859380000001</c:v>
                </c:pt>
                <c:pt idx="41200">
                  <c:v>236.37109380000001</c:v>
                </c:pt>
                <c:pt idx="41201">
                  <c:v>236.37109380000001</c:v>
                </c:pt>
                <c:pt idx="41202">
                  <c:v>236.41015619999999</c:v>
                </c:pt>
                <c:pt idx="41203">
                  <c:v>236.41015619999999</c:v>
                </c:pt>
                <c:pt idx="41204">
                  <c:v>236.41015619999999</c:v>
                </c:pt>
                <c:pt idx="41205">
                  <c:v>236.5859375</c:v>
                </c:pt>
                <c:pt idx="41206">
                  <c:v>236.5859375</c:v>
                </c:pt>
                <c:pt idx="41207">
                  <c:v>236.5859375</c:v>
                </c:pt>
                <c:pt idx="41208">
                  <c:v>236.5859375</c:v>
                </c:pt>
                <c:pt idx="41209">
                  <c:v>236.5859375</c:v>
                </c:pt>
                <c:pt idx="41210">
                  <c:v>236.5859375</c:v>
                </c:pt>
                <c:pt idx="41211">
                  <c:v>236.8046875</c:v>
                </c:pt>
                <c:pt idx="41212">
                  <c:v>236.8046875</c:v>
                </c:pt>
                <c:pt idx="41213">
                  <c:v>236.85546880000001</c:v>
                </c:pt>
                <c:pt idx="41214">
                  <c:v>236.85546880000001</c:v>
                </c:pt>
                <c:pt idx="41215">
                  <c:v>236.85546880000001</c:v>
                </c:pt>
                <c:pt idx="41216">
                  <c:v>236.85546880000001</c:v>
                </c:pt>
                <c:pt idx="41217">
                  <c:v>236.85546880000001</c:v>
                </c:pt>
                <c:pt idx="41218">
                  <c:v>236.85546880000001</c:v>
                </c:pt>
                <c:pt idx="41219">
                  <c:v>236.85546880000001</c:v>
                </c:pt>
                <c:pt idx="41220">
                  <c:v>236.86328119999999</c:v>
                </c:pt>
                <c:pt idx="41221">
                  <c:v>236.86328119999999</c:v>
                </c:pt>
                <c:pt idx="41222">
                  <c:v>236.86328119999999</c:v>
                </c:pt>
                <c:pt idx="41223">
                  <c:v>236.86328119999999</c:v>
                </c:pt>
                <c:pt idx="41224">
                  <c:v>237.23828119999999</c:v>
                </c:pt>
                <c:pt idx="41225">
                  <c:v>237.23828119999999</c:v>
                </c:pt>
                <c:pt idx="41226">
                  <c:v>237.23828119999999</c:v>
                </c:pt>
                <c:pt idx="41227">
                  <c:v>237.23828119999999</c:v>
                </c:pt>
                <c:pt idx="41228">
                  <c:v>237.23828119999999</c:v>
                </c:pt>
                <c:pt idx="41229">
                  <c:v>237.30859380000001</c:v>
                </c:pt>
                <c:pt idx="41230">
                  <c:v>237.30859380000001</c:v>
                </c:pt>
                <c:pt idx="41231">
                  <c:v>237.30859380000001</c:v>
                </c:pt>
                <c:pt idx="41232">
                  <c:v>237.30859380000001</c:v>
                </c:pt>
                <c:pt idx="41233">
                  <c:v>237.30859380000001</c:v>
                </c:pt>
                <c:pt idx="41234">
                  <c:v>237.37109380000001</c:v>
                </c:pt>
                <c:pt idx="41235">
                  <c:v>237.37109380000001</c:v>
                </c:pt>
                <c:pt idx="41236">
                  <c:v>237.37109380000001</c:v>
                </c:pt>
                <c:pt idx="41237">
                  <c:v>237.37109380000001</c:v>
                </c:pt>
                <c:pt idx="41238">
                  <c:v>237.37109380000001</c:v>
                </c:pt>
                <c:pt idx="41239">
                  <c:v>237.41015619999999</c:v>
                </c:pt>
                <c:pt idx="41240">
                  <c:v>237.41015619999999</c:v>
                </c:pt>
                <c:pt idx="41241">
                  <c:v>237.41015619999999</c:v>
                </c:pt>
                <c:pt idx="41242">
                  <c:v>237.41015619999999</c:v>
                </c:pt>
                <c:pt idx="41243">
                  <c:v>237.41015619999999</c:v>
                </c:pt>
                <c:pt idx="41244">
                  <c:v>237.5859375</c:v>
                </c:pt>
                <c:pt idx="41245">
                  <c:v>237.5859375</c:v>
                </c:pt>
                <c:pt idx="41246">
                  <c:v>237.5859375</c:v>
                </c:pt>
                <c:pt idx="41247">
                  <c:v>237.8046875</c:v>
                </c:pt>
                <c:pt idx="41248">
                  <c:v>237.8046875</c:v>
                </c:pt>
                <c:pt idx="41249">
                  <c:v>237.8046875</c:v>
                </c:pt>
                <c:pt idx="41250">
                  <c:v>237.8046875</c:v>
                </c:pt>
                <c:pt idx="41251">
                  <c:v>237.8046875</c:v>
                </c:pt>
                <c:pt idx="41252">
                  <c:v>237.85546880000001</c:v>
                </c:pt>
                <c:pt idx="41253">
                  <c:v>237.85546880000001</c:v>
                </c:pt>
                <c:pt idx="41254">
                  <c:v>237.85546880000001</c:v>
                </c:pt>
                <c:pt idx="41255">
                  <c:v>237.85546880000001</c:v>
                </c:pt>
                <c:pt idx="41256">
                  <c:v>237.85546880000001</c:v>
                </c:pt>
                <c:pt idx="41257">
                  <c:v>237.85546880000001</c:v>
                </c:pt>
                <c:pt idx="41258">
                  <c:v>237.85546880000001</c:v>
                </c:pt>
                <c:pt idx="41259">
                  <c:v>237.85546880000001</c:v>
                </c:pt>
                <c:pt idx="41260">
                  <c:v>237.86328119999999</c:v>
                </c:pt>
                <c:pt idx="41261">
                  <c:v>237.86328119999999</c:v>
                </c:pt>
                <c:pt idx="41262">
                  <c:v>237.86328119999999</c:v>
                </c:pt>
                <c:pt idx="41263">
                  <c:v>237.86328119999999</c:v>
                </c:pt>
                <c:pt idx="41264">
                  <c:v>237.86328119999999</c:v>
                </c:pt>
                <c:pt idx="41265">
                  <c:v>237.86328119999999</c:v>
                </c:pt>
                <c:pt idx="41266">
                  <c:v>237.86328119999999</c:v>
                </c:pt>
                <c:pt idx="41267">
                  <c:v>237.86328119999999</c:v>
                </c:pt>
                <c:pt idx="41268">
                  <c:v>238.23828119999999</c:v>
                </c:pt>
                <c:pt idx="41269">
                  <c:v>238.23828119999999</c:v>
                </c:pt>
                <c:pt idx="41270">
                  <c:v>238.23828119999999</c:v>
                </c:pt>
                <c:pt idx="41271">
                  <c:v>238.23828119999999</c:v>
                </c:pt>
                <c:pt idx="41272">
                  <c:v>238.23828119999999</c:v>
                </c:pt>
                <c:pt idx="41273">
                  <c:v>238.23828119999999</c:v>
                </c:pt>
                <c:pt idx="41274">
                  <c:v>238.23828119999999</c:v>
                </c:pt>
                <c:pt idx="41275">
                  <c:v>238.30859380000001</c:v>
                </c:pt>
                <c:pt idx="41276">
                  <c:v>238.30859380000001</c:v>
                </c:pt>
                <c:pt idx="41277">
                  <c:v>238.37109380000001</c:v>
                </c:pt>
                <c:pt idx="41278">
                  <c:v>238.37109380000001</c:v>
                </c:pt>
                <c:pt idx="41279">
                  <c:v>238.5859375</c:v>
                </c:pt>
                <c:pt idx="41280">
                  <c:v>238.5859375</c:v>
                </c:pt>
                <c:pt idx="41281">
                  <c:v>238.8046875</c:v>
                </c:pt>
                <c:pt idx="41282">
                  <c:v>238.8046875</c:v>
                </c:pt>
                <c:pt idx="41283">
                  <c:v>238.85546880000001</c:v>
                </c:pt>
                <c:pt idx="41284">
                  <c:v>238.85546880000001</c:v>
                </c:pt>
                <c:pt idx="41285">
                  <c:v>238.85546880000001</c:v>
                </c:pt>
                <c:pt idx="41286">
                  <c:v>238.86328119999999</c:v>
                </c:pt>
                <c:pt idx="41287">
                  <c:v>238.86328119999999</c:v>
                </c:pt>
                <c:pt idx="41288">
                  <c:v>238.86328119999999</c:v>
                </c:pt>
                <c:pt idx="41289">
                  <c:v>239.23828119999999</c:v>
                </c:pt>
                <c:pt idx="41290">
                  <c:v>239.23828119999999</c:v>
                </c:pt>
                <c:pt idx="41291">
                  <c:v>239.30859380000001</c:v>
                </c:pt>
                <c:pt idx="41292">
                  <c:v>239.30859380000001</c:v>
                </c:pt>
                <c:pt idx="41293">
                  <c:v>239.30859380000001</c:v>
                </c:pt>
                <c:pt idx="41294">
                  <c:v>239.30859380000001</c:v>
                </c:pt>
                <c:pt idx="41295">
                  <c:v>239.30859380000001</c:v>
                </c:pt>
                <c:pt idx="41296">
                  <c:v>239.30859380000001</c:v>
                </c:pt>
                <c:pt idx="41297">
                  <c:v>239.30859380000001</c:v>
                </c:pt>
                <c:pt idx="41298">
                  <c:v>239.30859380000001</c:v>
                </c:pt>
                <c:pt idx="41299">
                  <c:v>239.30859380000001</c:v>
                </c:pt>
                <c:pt idx="41300">
                  <c:v>239.30859380000001</c:v>
                </c:pt>
                <c:pt idx="41301">
                  <c:v>239.37109380000001</c:v>
                </c:pt>
                <c:pt idx="41302">
                  <c:v>239.37109380000001</c:v>
                </c:pt>
                <c:pt idx="41303">
                  <c:v>239.37109380000001</c:v>
                </c:pt>
                <c:pt idx="41304">
                  <c:v>239.37109380000001</c:v>
                </c:pt>
                <c:pt idx="41305">
                  <c:v>239.37109380000001</c:v>
                </c:pt>
                <c:pt idx="41306">
                  <c:v>239.37109380000001</c:v>
                </c:pt>
                <c:pt idx="41307">
                  <c:v>239.37109380000001</c:v>
                </c:pt>
                <c:pt idx="41308">
                  <c:v>239.41015619999999</c:v>
                </c:pt>
                <c:pt idx="41309">
                  <c:v>239.41015619999999</c:v>
                </c:pt>
                <c:pt idx="41310">
                  <c:v>239.41015619999999</c:v>
                </c:pt>
                <c:pt idx="41311">
                  <c:v>239.41015619999999</c:v>
                </c:pt>
                <c:pt idx="41312">
                  <c:v>239.5859375</c:v>
                </c:pt>
                <c:pt idx="41313">
                  <c:v>239.5859375</c:v>
                </c:pt>
                <c:pt idx="41314">
                  <c:v>239.8046875</c:v>
                </c:pt>
                <c:pt idx="41315">
                  <c:v>239.8046875</c:v>
                </c:pt>
                <c:pt idx="41316">
                  <c:v>239.8046875</c:v>
                </c:pt>
                <c:pt idx="41317">
                  <c:v>239.8046875</c:v>
                </c:pt>
                <c:pt idx="41318">
                  <c:v>239.8046875</c:v>
                </c:pt>
                <c:pt idx="41319">
                  <c:v>239.8046875</c:v>
                </c:pt>
                <c:pt idx="41320">
                  <c:v>239.85546880000001</c:v>
                </c:pt>
                <c:pt idx="41321">
                  <c:v>239.85546880000001</c:v>
                </c:pt>
                <c:pt idx="41322">
                  <c:v>239.85546880000001</c:v>
                </c:pt>
                <c:pt idx="41323">
                  <c:v>239.86328119999999</c:v>
                </c:pt>
                <c:pt idx="41324">
                  <c:v>239.86328119999999</c:v>
                </c:pt>
                <c:pt idx="41325">
                  <c:v>240.23828119999999</c:v>
                </c:pt>
                <c:pt idx="41326">
                  <c:v>240.23828119999999</c:v>
                </c:pt>
                <c:pt idx="41327">
                  <c:v>240.23828119999999</c:v>
                </c:pt>
                <c:pt idx="41328">
                  <c:v>240.23828119999999</c:v>
                </c:pt>
                <c:pt idx="41329">
                  <c:v>240.30859380000001</c:v>
                </c:pt>
                <c:pt idx="41330">
                  <c:v>240.30859380000001</c:v>
                </c:pt>
                <c:pt idx="41331">
                  <c:v>240.30859380000001</c:v>
                </c:pt>
                <c:pt idx="41332">
                  <c:v>240.30859380000001</c:v>
                </c:pt>
                <c:pt idx="41333">
                  <c:v>240.30859380000001</c:v>
                </c:pt>
                <c:pt idx="41334">
                  <c:v>240.37109380000001</c:v>
                </c:pt>
                <c:pt idx="41335">
                  <c:v>240.37109380000001</c:v>
                </c:pt>
                <c:pt idx="41336">
                  <c:v>240.41015619999999</c:v>
                </c:pt>
                <c:pt idx="41337">
                  <c:v>240.41015619999999</c:v>
                </c:pt>
                <c:pt idx="41338">
                  <c:v>240.41015619999999</c:v>
                </c:pt>
                <c:pt idx="41339">
                  <c:v>240.41015619999999</c:v>
                </c:pt>
                <c:pt idx="41340">
                  <c:v>240.41015619999999</c:v>
                </c:pt>
                <c:pt idx="41341">
                  <c:v>240.41015619999999</c:v>
                </c:pt>
                <c:pt idx="41342">
                  <c:v>240.41015619999999</c:v>
                </c:pt>
                <c:pt idx="41343">
                  <c:v>240.41015619999999</c:v>
                </c:pt>
                <c:pt idx="41344">
                  <c:v>240.41015619999999</c:v>
                </c:pt>
                <c:pt idx="41345">
                  <c:v>240.5859375</c:v>
                </c:pt>
                <c:pt idx="41346">
                  <c:v>240.5859375</c:v>
                </c:pt>
                <c:pt idx="41347">
                  <c:v>240.5859375</c:v>
                </c:pt>
                <c:pt idx="41348">
                  <c:v>240.5859375</c:v>
                </c:pt>
                <c:pt idx="41349">
                  <c:v>240.8046875</c:v>
                </c:pt>
                <c:pt idx="41350">
                  <c:v>240.85546880000001</c:v>
                </c:pt>
                <c:pt idx="41351">
                  <c:v>240.85546880000001</c:v>
                </c:pt>
                <c:pt idx="41352">
                  <c:v>240.85546880000001</c:v>
                </c:pt>
                <c:pt idx="41353">
                  <c:v>240.85546880000001</c:v>
                </c:pt>
                <c:pt idx="41354">
                  <c:v>240.85546880000001</c:v>
                </c:pt>
                <c:pt idx="41355">
                  <c:v>240.86328119999999</c:v>
                </c:pt>
                <c:pt idx="41356">
                  <c:v>241.23828119999999</c:v>
                </c:pt>
                <c:pt idx="41357">
                  <c:v>241.23828119999999</c:v>
                </c:pt>
                <c:pt idx="41358">
                  <c:v>241.23828119999999</c:v>
                </c:pt>
                <c:pt idx="41359">
                  <c:v>241.30859380000001</c:v>
                </c:pt>
                <c:pt idx="41360">
                  <c:v>241.30859380000001</c:v>
                </c:pt>
                <c:pt idx="41361">
                  <c:v>241.30859380000001</c:v>
                </c:pt>
                <c:pt idx="41362">
                  <c:v>241.30859380000001</c:v>
                </c:pt>
                <c:pt idx="41363">
                  <c:v>241.30859380000001</c:v>
                </c:pt>
                <c:pt idx="41364">
                  <c:v>241.37109380000001</c:v>
                </c:pt>
                <c:pt idx="41365">
                  <c:v>241.37109380000001</c:v>
                </c:pt>
                <c:pt idx="41366">
                  <c:v>241.37109380000001</c:v>
                </c:pt>
                <c:pt idx="41367">
                  <c:v>241.37109380000001</c:v>
                </c:pt>
                <c:pt idx="41368">
                  <c:v>241.41015619999999</c:v>
                </c:pt>
                <c:pt idx="41369">
                  <c:v>241.41015619999999</c:v>
                </c:pt>
                <c:pt idx="41370">
                  <c:v>241.41015619999999</c:v>
                </c:pt>
                <c:pt idx="41371">
                  <c:v>241.5859375</c:v>
                </c:pt>
                <c:pt idx="41372">
                  <c:v>241.5859375</c:v>
                </c:pt>
                <c:pt idx="41373">
                  <c:v>241.5859375</c:v>
                </c:pt>
                <c:pt idx="41374">
                  <c:v>241.5859375</c:v>
                </c:pt>
                <c:pt idx="41375">
                  <c:v>241.5859375</c:v>
                </c:pt>
                <c:pt idx="41376">
                  <c:v>241.5859375</c:v>
                </c:pt>
                <c:pt idx="41377">
                  <c:v>241.5859375</c:v>
                </c:pt>
                <c:pt idx="41378">
                  <c:v>241.5859375</c:v>
                </c:pt>
                <c:pt idx="41379">
                  <c:v>241.5859375</c:v>
                </c:pt>
                <c:pt idx="41380">
                  <c:v>241.5859375</c:v>
                </c:pt>
                <c:pt idx="41381">
                  <c:v>241.5859375</c:v>
                </c:pt>
                <c:pt idx="41382">
                  <c:v>241.5859375</c:v>
                </c:pt>
                <c:pt idx="41383">
                  <c:v>241.8046875</c:v>
                </c:pt>
                <c:pt idx="41384">
                  <c:v>241.8046875</c:v>
                </c:pt>
                <c:pt idx="41385">
                  <c:v>241.8046875</c:v>
                </c:pt>
                <c:pt idx="41386">
                  <c:v>241.8046875</c:v>
                </c:pt>
                <c:pt idx="41387">
                  <c:v>241.85546880000001</c:v>
                </c:pt>
                <c:pt idx="41388">
                  <c:v>241.85546880000001</c:v>
                </c:pt>
                <c:pt idx="41389">
                  <c:v>241.85546880000001</c:v>
                </c:pt>
                <c:pt idx="41390">
                  <c:v>241.85546880000001</c:v>
                </c:pt>
                <c:pt idx="41391">
                  <c:v>241.85546880000001</c:v>
                </c:pt>
                <c:pt idx="41392">
                  <c:v>241.85546880000001</c:v>
                </c:pt>
                <c:pt idx="41393">
                  <c:v>241.85546880000001</c:v>
                </c:pt>
                <c:pt idx="41394">
                  <c:v>241.85546880000001</c:v>
                </c:pt>
                <c:pt idx="41395">
                  <c:v>241.85546880000001</c:v>
                </c:pt>
                <c:pt idx="41396">
                  <c:v>241.86328119999999</c:v>
                </c:pt>
                <c:pt idx="41397">
                  <c:v>241.86328119999999</c:v>
                </c:pt>
                <c:pt idx="41398">
                  <c:v>242.23828119999999</c:v>
                </c:pt>
                <c:pt idx="41399">
                  <c:v>242.23828119999999</c:v>
                </c:pt>
                <c:pt idx="41400">
                  <c:v>242.23828119999999</c:v>
                </c:pt>
                <c:pt idx="41401">
                  <c:v>242.23828119999999</c:v>
                </c:pt>
                <c:pt idx="41402">
                  <c:v>242.23828119999999</c:v>
                </c:pt>
                <c:pt idx="41403">
                  <c:v>242.23828119999999</c:v>
                </c:pt>
                <c:pt idx="41404">
                  <c:v>242.23828119999999</c:v>
                </c:pt>
                <c:pt idx="41405">
                  <c:v>242.30859380000001</c:v>
                </c:pt>
                <c:pt idx="41406">
                  <c:v>242.30859380000001</c:v>
                </c:pt>
                <c:pt idx="41407">
                  <c:v>242.30859380000001</c:v>
                </c:pt>
                <c:pt idx="41408">
                  <c:v>242.30859380000001</c:v>
                </c:pt>
                <c:pt idx="41409">
                  <c:v>242.30859380000001</c:v>
                </c:pt>
                <c:pt idx="41410">
                  <c:v>242.37109380000001</c:v>
                </c:pt>
                <c:pt idx="41411">
                  <c:v>242.37109380000001</c:v>
                </c:pt>
                <c:pt idx="41412">
                  <c:v>242.41015619999999</c:v>
                </c:pt>
                <c:pt idx="41413">
                  <c:v>242.41015619999999</c:v>
                </c:pt>
                <c:pt idx="41414">
                  <c:v>242.41015619999999</c:v>
                </c:pt>
                <c:pt idx="41415">
                  <c:v>242.5859375</c:v>
                </c:pt>
                <c:pt idx="41416">
                  <c:v>242.5859375</c:v>
                </c:pt>
                <c:pt idx="41417">
                  <c:v>242.5859375</c:v>
                </c:pt>
                <c:pt idx="41418">
                  <c:v>242.5859375</c:v>
                </c:pt>
                <c:pt idx="41419">
                  <c:v>242.5859375</c:v>
                </c:pt>
                <c:pt idx="41420">
                  <c:v>242.5859375</c:v>
                </c:pt>
                <c:pt idx="41421">
                  <c:v>242.8046875</c:v>
                </c:pt>
                <c:pt idx="41422">
                  <c:v>242.8046875</c:v>
                </c:pt>
                <c:pt idx="41423">
                  <c:v>242.8046875</c:v>
                </c:pt>
                <c:pt idx="41424">
                  <c:v>242.8046875</c:v>
                </c:pt>
                <c:pt idx="41425">
                  <c:v>242.85546880000001</c:v>
                </c:pt>
                <c:pt idx="41426">
                  <c:v>242.85546880000001</c:v>
                </c:pt>
                <c:pt idx="41427">
                  <c:v>242.85546880000001</c:v>
                </c:pt>
                <c:pt idx="41428">
                  <c:v>242.86328119999999</c:v>
                </c:pt>
                <c:pt idx="41429">
                  <c:v>242.86328119999999</c:v>
                </c:pt>
                <c:pt idx="41430">
                  <c:v>242.86328119999999</c:v>
                </c:pt>
                <c:pt idx="41431">
                  <c:v>242.86328119999999</c:v>
                </c:pt>
                <c:pt idx="41432">
                  <c:v>243.23828119999999</c:v>
                </c:pt>
                <c:pt idx="41433">
                  <c:v>243.23828119999999</c:v>
                </c:pt>
                <c:pt idx="41434">
                  <c:v>243.23828119999999</c:v>
                </c:pt>
                <c:pt idx="41435">
                  <c:v>243.23828119999999</c:v>
                </c:pt>
                <c:pt idx="41436">
                  <c:v>243.30859380000001</c:v>
                </c:pt>
                <c:pt idx="41437">
                  <c:v>243.30859380000001</c:v>
                </c:pt>
                <c:pt idx="41438">
                  <c:v>243.30859380000001</c:v>
                </c:pt>
                <c:pt idx="41439">
                  <c:v>243.30859380000001</c:v>
                </c:pt>
                <c:pt idx="41440">
                  <c:v>243.30859380000001</c:v>
                </c:pt>
                <c:pt idx="41441">
                  <c:v>243.30859380000001</c:v>
                </c:pt>
                <c:pt idx="41442">
                  <c:v>243.37109380000001</c:v>
                </c:pt>
                <c:pt idx="41443">
                  <c:v>243.37109380000001</c:v>
                </c:pt>
                <c:pt idx="41444">
                  <c:v>243.37109380000001</c:v>
                </c:pt>
                <c:pt idx="41445">
                  <c:v>243.37109380000001</c:v>
                </c:pt>
                <c:pt idx="41446">
                  <c:v>243.37109380000001</c:v>
                </c:pt>
                <c:pt idx="41447">
                  <c:v>243.41015619999999</c:v>
                </c:pt>
                <c:pt idx="41448">
                  <c:v>243.41015619999999</c:v>
                </c:pt>
                <c:pt idx="41449">
                  <c:v>243.41015619999999</c:v>
                </c:pt>
                <c:pt idx="41450">
                  <c:v>243.41015619999999</c:v>
                </c:pt>
                <c:pt idx="41451">
                  <c:v>243.41015619999999</c:v>
                </c:pt>
                <c:pt idx="41452">
                  <c:v>243.41015619999999</c:v>
                </c:pt>
                <c:pt idx="41453">
                  <c:v>243.41015619999999</c:v>
                </c:pt>
                <c:pt idx="41454">
                  <c:v>243.5859375</c:v>
                </c:pt>
                <c:pt idx="41455">
                  <c:v>243.5859375</c:v>
                </c:pt>
                <c:pt idx="41456">
                  <c:v>243.5859375</c:v>
                </c:pt>
                <c:pt idx="41457">
                  <c:v>243.8046875</c:v>
                </c:pt>
                <c:pt idx="41458">
                  <c:v>243.8046875</c:v>
                </c:pt>
                <c:pt idx="41459">
                  <c:v>243.8046875</c:v>
                </c:pt>
                <c:pt idx="41460">
                  <c:v>243.85546880000001</c:v>
                </c:pt>
                <c:pt idx="41461">
                  <c:v>243.85546880000001</c:v>
                </c:pt>
                <c:pt idx="41462">
                  <c:v>243.85546880000001</c:v>
                </c:pt>
                <c:pt idx="41463">
                  <c:v>243.85546880000001</c:v>
                </c:pt>
                <c:pt idx="41464">
                  <c:v>243.85546880000001</c:v>
                </c:pt>
                <c:pt idx="41465">
                  <c:v>243.86328119999999</c:v>
                </c:pt>
                <c:pt idx="41466">
                  <c:v>243.86328119999999</c:v>
                </c:pt>
                <c:pt idx="41467">
                  <c:v>244.23828119999999</c:v>
                </c:pt>
                <c:pt idx="41468">
                  <c:v>244.23828119999999</c:v>
                </c:pt>
                <c:pt idx="41469">
                  <c:v>244.23828119999999</c:v>
                </c:pt>
                <c:pt idx="41470">
                  <c:v>244.23828119999999</c:v>
                </c:pt>
                <c:pt idx="41471">
                  <c:v>244.23828119999999</c:v>
                </c:pt>
                <c:pt idx="41472">
                  <c:v>244.23828119999999</c:v>
                </c:pt>
                <c:pt idx="41473">
                  <c:v>244.23828119999999</c:v>
                </c:pt>
                <c:pt idx="41474">
                  <c:v>244.30859380000001</c:v>
                </c:pt>
                <c:pt idx="41475">
                  <c:v>244.30859380000001</c:v>
                </c:pt>
                <c:pt idx="41476">
                  <c:v>244.30859380000001</c:v>
                </c:pt>
                <c:pt idx="41477">
                  <c:v>244.30859380000001</c:v>
                </c:pt>
                <c:pt idx="41478">
                  <c:v>244.30859380000001</c:v>
                </c:pt>
                <c:pt idx="41479">
                  <c:v>244.30859380000001</c:v>
                </c:pt>
                <c:pt idx="41480">
                  <c:v>244.37109380000001</c:v>
                </c:pt>
                <c:pt idx="41481">
                  <c:v>244.37109380000001</c:v>
                </c:pt>
                <c:pt idx="41482">
                  <c:v>244.37109380000001</c:v>
                </c:pt>
                <c:pt idx="41483">
                  <c:v>244.37109380000001</c:v>
                </c:pt>
                <c:pt idx="41484">
                  <c:v>244.37109380000001</c:v>
                </c:pt>
                <c:pt idx="41485">
                  <c:v>244.41015619999999</c:v>
                </c:pt>
                <c:pt idx="41486">
                  <c:v>244.41015619999999</c:v>
                </c:pt>
                <c:pt idx="41487">
                  <c:v>244.41015619999999</c:v>
                </c:pt>
                <c:pt idx="41488">
                  <c:v>244.41015619999999</c:v>
                </c:pt>
                <c:pt idx="41489">
                  <c:v>244.41015619999999</c:v>
                </c:pt>
                <c:pt idx="41490">
                  <c:v>244.41015619999999</c:v>
                </c:pt>
                <c:pt idx="41491">
                  <c:v>244.5859375</c:v>
                </c:pt>
                <c:pt idx="41492">
                  <c:v>244.5859375</c:v>
                </c:pt>
                <c:pt idx="41493">
                  <c:v>244.5859375</c:v>
                </c:pt>
                <c:pt idx="41494">
                  <c:v>244.5859375</c:v>
                </c:pt>
                <c:pt idx="41495">
                  <c:v>244.5859375</c:v>
                </c:pt>
                <c:pt idx="41496">
                  <c:v>244.5859375</c:v>
                </c:pt>
                <c:pt idx="41497">
                  <c:v>244.8046875</c:v>
                </c:pt>
                <c:pt idx="41498">
                  <c:v>244.8046875</c:v>
                </c:pt>
                <c:pt idx="41499">
                  <c:v>244.8046875</c:v>
                </c:pt>
                <c:pt idx="41500">
                  <c:v>244.8046875</c:v>
                </c:pt>
                <c:pt idx="41501">
                  <c:v>244.8046875</c:v>
                </c:pt>
                <c:pt idx="41502">
                  <c:v>244.8046875</c:v>
                </c:pt>
                <c:pt idx="41503">
                  <c:v>244.8046875</c:v>
                </c:pt>
                <c:pt idx="41504">
                  <c:v>244.85546880000001</c:v>
                </c:pt>
                <c:pt idx="41505">
                  <c:v>244.85546880000001</c:v>
                </c:pt>
                <c:pt idx="41506">
                  <c:v>244.85546880000001</c:v>
                </c:pt>
                <c:pt idx="41507">
                  <c:v>244.85546880000001</c:v>
                </c:pt>
                <c:pt idx="41508">
                  <c:v>244.85546880000001</c:v>
                </c:pt>
                <c:pt idx="41509">
                  <c:v>244.85546880000001</c:v>
                </c:pt>
                <c:pt idx="41510">
                  <c:v>244.85546880000001</c:v>
                </c:pt>
                <c:pt idx="41511">
                  <c:v>244.85546880000001</c:v>
                </c:pt>
                <c:pt idx="41512">
                  <c:v>244.86328119999999</c:v>
                </c:pt>
                <c:pt idx="41513">
                  <c:v>244.86328119999999</c:v>
                </c:pt>
                <c:pt idx="41514">
                  <c:v>244.86328119999999</c:v>
                </c:pt>
                <c:pt idx="41515">
                  <c:v>245.23828119999999</c:v>
                </c:pt>
                <c:pt idx="41516">
                  <c:v>245.23828119999999</c:v>
                </c:pt>
                <c:pt idx="41517">
                  <c:v>245.23828119999999</c:v>
                </c:pt>
                <c:pt idx="41518">
                  <c:v>245.23828119999999</c:v>
                </c:pt>
                <c:pt idx="41519">
                  <c:v>245.23828119999999</c:v>
                </c:pt>
                <c:pt idx="41520">
                  <c:v>245.23828119999999</c:v>
                </c:pt>
                <c:pt idx="41521">
                  <c:v>245.30859380000001</c:v>
                </c:pt>
                <c:pt idx="41522">
                  <c:v>245.30859380000001</c:v>
                </c:pt>
                <c:pt idx="41523">
                  <c:v>245.30859380000001</c:v>
                </c:pt>
                <c:pt idx="41524">
                  <c:v>245.30859380000001</c:v>
                </c:pt>
                <c:pt idx="41525">
                  <c:v>245.30859380000001</c:v>
                </c:pt>
                <c:pt idx="41526">
                  <c:v>245.30859380000001</c:v>
                </c:pt>
                <c:pt idx="41527">
                  <c:v>245.37109380000001</c:v>
                </c:pt>
                <c:pt idx="41528">
                  <c:v>245.37109380000001</c:v>
                </c:pt>
                <c:pt idx="41529">
                  <c:v>245.37109380000001</c:v>
                </c:pt>
                <c:pt idx="41530">
                  <c:v>245.37109380000001</c:v>
                </c:pt>
                <c:pt idx="41531">
                  <c:v>245.37109380000001</c:v>
                </c:pt>
                <c:pt idx="41532">
                  <c:v>245.41015619999999</c:v>
                </c:pt>
                <c:pt idx="41533">
                  <c:v>245.41015619999999</c:v>
                </c:pt>
                <c:pt idx="41534">
                  <c:v>245.41015619999999</c:v>
                </c:pt>
                <c:pt idx="41535">
                  <c:v>245.41015619999999</c:v>
                </c:pt>
                <c:pt idx="41536">
                  <c:v>245.5859375</c:v>
                </c:pt>
                <c:pt idx="41537">
                  <c:v>245.5859375</c:v>
                </c:pt>
                <c:pt idx="41538">
                  <c:v>245.5859375</c:v>
                </c:pt>
                <c:pt idx="41539">
                  <c:v>245.5859375</c:v>
                </c:pt>
                <c:pt idx="41540">
                  <c:v>245.5859375</c:v>
                </c:pt>
                <c:pt idx="41541">
                  <c:v>245.5859375</c:v>
                </c:pt>
                <c:pt idx="41542">
                  <c:v>245.8046875</c:v>
                </c:pt>
                <c:pt idx="41543">
                  <c:v>245.8046875</c:v>
                </c:pt>
                <c:pt idx="41544">
                  <c:v>245.8046875</c:v>
                </c:pt>
                <c:pt idx="41545">
                  <c:v>245.8046875</c:v>
                </c:pt>
                <c:pt idx="41546">
                  <c:v>245.8046875</c:v>
                </c:pt>
                <c:pt idx="41547">
                  <c:v>245.8046875</c:v>
                </c:pt>
                <c:pt idx="41548">
                  <c:v>245.8046875</c:v>
                </c:pt>
                <c:pt idx="41549">
                  <c:v>245.85546880000001</c:v>
                </c:pt>
                <c:pt idx="41550">
                  <c:v>245.85546880000001</c:v>
                </c:pt>
                <c:pt idx="41551">
                  <c:v>245.85546880000001</c:v>
                </c:pt>
                <c:pt idx="41552">
                  <c:v>245.85546880000001</c:v>
                </c:pt>
                <c:pt idx="41553">
                  <c:v>245.86328119999999</c:v>
                </c:pt>
                <c:pt idx="41554">
                  <c:v>245.86328119999999</c:v>
                </c:pt>
                <c:pt idx="41555">
                  <c:v>245.86328119999999</c:v>
                </c:pt>
                <c:pt idx="41556">
                  <c:v>245.86328119999999</c:v>
                </c:pt>
                <c:pt idx="41557">
                  <c:v>245.86328119999999</c:v>
                </c:pt>
                <c:pt idx="41558">
                  <c:v>245.86328119999999</c:v>
                </c:pt>
                <c:pt idx="41559">
                  <c:v>245.86328119999999</c:v>
                </c:pt>
                <c:pt idx="41560">
                  <c:v>246.23828119999999</c:v>
                </c:pt>
                <c:pt idx="41561">
                  <c:v>246.23828119999999</c:v>
                </c:pt>
                <c:pt idx="41562">
                  <c:v>246.23828119999999</c:v>
                </c:pt>
                <c:pt idx="41563">
                  <c:v>246.23828119999999</c:v>
                </c:pt>
                <c:pt idx="41564">
                  <c:v>246.23828119999999</c:v>
                </c:pt>
                <c:pt idx="41565">
                  <c:v>246.23828119999999</c:v>
                </c:pt>
                <c:pt idx="41566">
                  <c:v>246.37109380000001</c:v>
                </c:pt>
                <c:pt idx="41567">
                  <c:v>246.37109380000001</c:v>
                </c:pt>
                <c:pt idx="41568">
                  <c:v>246.37109380000001</c:v>
                </c:pt>
                <c:pt idx="41569">
                  <c:v>246.37109380000001</c:v>
                </c:pt>
                <c:pt idx="41570">
                  <c:v>246.37109380000001</c:v>
                </c:pt>
                <c:pt idx="41571">
                  <c:v>246.41015619999999</c:v>
                </c:pt>
                <c:pt idx="41572">
                  <c:v>246.41015619999999</c:v>
                </c:pt>
                <c:pt idx="41573">
                  <c:v>246.41015619999999</c:v>
                </c:pt>
                <c:pt idx="41574">
                  <c:v>246.41015619999999</c:v>
                </c:pt>
                <c:pt idx="41575">
                  <c:v>246.41015619999999</c:v>
                </c:pt>
                <c:pt idx="41576">
                  <c:v>246.5859375</c:v>
                </c:pt>
                <c:pt idx="41577">
                  <c:v>246.5859375</c:v>
                </c:pt>
                <c:pt idx="41578">
                  <c:v>246.5859375</c:v>
                </c:pt>
                <c:pt idx="41579">
                  <c:v>246.5859375</c:v>
                </c:pt>
                <c:pt idx="41580">
                  <c:v>246.5859375</c:v>
                </c:pt>
                <c:pt idx="41581">
                  <c:v>246.5859375</c:v>
                </c:pt>
                <c:pt idx="41582">
                  <c:v>246.5859375</c:v>
                </c:pt>
                <c:pt idx="41583">
                  <c:v>246.8046875</c:v>
                </c:pt>
                <c:pt idx="41584">
                  <c:v>246.8046875</c:v>
                </c:pt>
                <c:pt idx="41585">
                  <c:v>246.8046875</c:v>
                </c:pt>
                <c:pt idx="41586">
                  <c:v>246.85546880000001</c:v>
                </c:pt>
                <c:pt idx="41587">
                  <c:v>246.85546880000001</c:v>
                </c:pt>
                <c:pt idx="41588">
                  <c:v>246.86328119999999</c:v>
                </c:pt>
                <c:pt idx="41589">
                  <c:v>246.86328119999999</c:v>
                </c:pt>
                <c:pt idx="41590">
                  <c:v>247.23828119999999</c:v>
                </c:pt>
                <c:pt idx="41591">
                  <c:v>247.23828119999999</c:v>
                </c:pt>
                <c:pt idx="41592">
                  <c:v>247.23828119999999</c:v>
                </c:pt>
                <c:pt idx="41593">
                  <c:v>247.23828119999999</c:v>
                </c:pt>
                <c:pt idx="41594">
                  <c:v>247.23828119999999</c:v>
                </c:pt>
                <c:pt idx="41595">
                  <c:v>247.30859380000001</c:v>
                </c:pt>
                <c:pt idx="41596">
                  <c:v>247.30859380000001</c:v>
                </c:pt>
                <c:pt idx="41597">
                  <c:v>247.30859380000001</c:v>
                </c:pt>
                <c:pt idx="41598">
                  <c:v>247.30859380000001</c:v>
                </c:pt>
                <c:pt idx="41599">
                  <c:v>247.30859380000001</c:v>
                </c:pt>
                <c:pt idx="41600">
                  <c:v>247.37109380000001</c:v>
                </c:pt>
                <c:pt idx="41601">
                  <c:v>247.37109380000001</c:v>
                </c:pt>
                <c:pt idx="41602">
                  <c:v>247.37109380000001</c:v>
                </c:pt>
                <c:pt idx="41603">
                  <c:v>247.37109380000001</c:v>
                </c:pt>
                <c:pt idx="41604">
                  <c:v>247.37109380000001</c:v>
                </c:pt>
                <c:pt idx="41605">
                  <c:v>247.41015619999999</c:v>
                </c:pt>
                <c:pt idx="41606">
                  <c:v>247.41015619999999</c:v>
                </c:pt>
                <c:pt idx="41607">
                  <c:v>247.41015619999999</c:v>
                </c:pt>
                <c:pt idx="41608">
                  <c:v>247.41015619999999</c:v>
                </c:pt>
                <c:pt idx="41609">
                  <c:v>247.41015619999999</c:v>
                </c:pt>
                <c:pt idx="41610">
                  <c:v>247.5859375</c:v>
                </c:pt>
                <c:pt idx="41611">
                  <c:v>247.5859375</c:v>
                </c:pt>
                <c:pt idx="41612">
                  <c:v>247.5859375</c:v>
                </c:pt>
                <c:pt idx="41613">
                  <c:v>247.5859375</c:v>
                </c:pt>
                <c:pt idx="41614">
                  <c:v>247.8046875</c:v>
                </c:pt>
                <c:pt idx="41615">
                  <c:v>247.85546880000001</c:v>
                </c:pt>
                <c:pt idx="41616">
                  <c:v>247.85546880000001</c:v>
                </c:pt>
                <c:pt idx="41617">
                  <c:v>247.86328119999999</c:v>
                </c:pt>
                <c:pt idx="41618">
                  <c:v>247.86328119999999</c:v>
                </c:pt>
                <c:pt idx="41619">
                  <c:v>247.86328119999999</c:v>
                </c:pt>
                <c:pt idx="41620">
                  <c:v>248.23828119999999</c:v>
                </c:pt>
                <c:pt idx="41621">
                  <c:v>248.30859380000001</c:v>
                </c:pt>
                <c:pt idx="41622">
                  <c:v>248.30859380000001</c:v>
                </c:pt>
                <c:pt idx="41623">
                  <c:v>248.30859380000001</c:v>
                </c:pt>
                <c:pt idx="41624">
                  <c:v>248.30859380000001</c:v>
                </c:pt>
                <c:pt idx="41625">
                  <c:v>248.30859380000001</c:v>
                </c:pt>
                <c:pt idx="41626">
                  <c:v>248.30859380000001</c:v>
                </c:pt>
                <c:pt idx="41627">
                  <c:v>248.30859380000001</c:v>
                </c:pt>
                <c:pt idx="41628">
                  <c:v>248.30859380000001</c:v>
                </c:pt>
                <c:pt idx="41629">
                  <c:v>248.30859380000001</c:v>
                </c:pt>
                <c:pt idx="41630">
                  <c:v>248.30859380000001</c:v>
                </c:pt>
                <c:pt idx="41631">
                  <c:v>248.30859380000001</c:v>
                </c:pt>
                <c:pt idx="41632">
                  <c:v>248.37109380000001</c:v>
                </c:pt>
                <c:pt idx="41633">
                  <c:v>248.37109380000001</c:v>
                </c:pt>
                <c:pt idx="41634">
                  <c:v>248.37109380000001</c:v>
                </c:pt>
                <c:pt idx="41635">
                  <c:v>248.37109380000001</c:v>
                </c:pt>
                <c:pt idx="41636">
                  <c:v>248.41015619999999</c:v>
                </c:pt>
                <c:pt idx="41637">
                  <c:v>248.41015619999999</c:v>
                </c:pt>
                <c:pt idx="41638">
                  <c:v>248.41015619999999</c:v>
                </c:pt>
                <c:pt idx="41639">
                  <c:v>248.41015619999999</c:v>
                </c:pt>
                <c:pt idx="41640">
                  <c:v>248.5859375</c:v>
                </c:pt>
                <c:pt idx="41641">
                  <c:v>248.5859375</c:v>
                </c:pt>
                <c:pt idx="41642">
                  <c:v>248.5859375</c:v>
                </c:pt>
                <c:pt idx="41643">
                  <c:v>248.5859375</c:v>
                </c:pt>
                <c:pt idx="41644">
                  <c:v>248.5859375</c:v>
                </c:pt>
                <c:pt idx="41645">
                  <c:v>248.5859375</c:v>
                </c:pt>
                <c:pt idx="41646">
                  <c:v>248.5859375</c:v>
                </c:pt>
                <c:pt idx="41647">
                  <c:v>248.5859375</c:v>
                </c:pt>
                <c:pt idx="41648">
                  <c:v>248.8046875</c:v>
                </c:pt>
                <c:pt idx="41649">
                  <c:v>248.8046875</c:v>
                </c:pt>
                <c:pt idx="41650">
                  <c:v>248.8046875</c:v>
                </c:pt>
                <c:pt idx="41651">
                  <c:v>248.8046875</c:v>
                </c:pt>
                <c:pt idx="41652">
                  <c:v>248.85546880000001</c:v>
                </c:pt>
                <c:pt idx="41653">
                  <c:v>248.85546880000001</c:v>
                </c:pt>
                <c:pt idx="41654">
                  <c:v>248.85546880000001</c:v>
                </c:pt>
                <c:pt idx="41655">
                  <c:v>248.86328119999999</c:v>
                </c:pt>
                <c:pt idx="41656">
                  <c:v>248.86328119999999</c:v>
                </c:pt>
                <c:pt idx="41657">
                  <c:v>248.86328119999999</c:v>
                </c:pt>
                <c:pt idx="41658">
                  <c:v>248.86328119999999</c:v>
                </c:pt>
                <c:pt idx="41659">
                  <c:v>249.23828119999999</c:v>
                </c:pt>
                <c:pt idx="41660">
                  <c:v>249.23828119999999</c:v>
                </c:pt>
                <c:pt idx="41661">
                  <c:v>249.23828119999999</c:v>
                </c:pt>
                <c:pt idx="41662">
                  <c:v>249.30859380000001</c:v>
                </c:pt>
                <c:pt idx="41663">
                  <c:v>249.30859380000001</c:v>
                </c:pt>
                <c:pt idx="41664">
                  <c:v>249.30859380000001</c:v>
                </c:pt>
                <c:pt idx="41665">
                  <c:v>249.30859380000001</c:v>
                </c:pt>
                <c:pt idx="41666">
                  <c:v>249.37109380000001</c:v>
                </c:pt>
                <c:pt idx="41667">
                  <c:v>249.37109380000001</c:v>
                </c:pt>
                <c:pt idx="41668">
                  <c:v>249.37109380000001</c:v>
                </c:pt>
                <c:pt idx="41669">
                  <c:v>249.41015619999999</c:v>
                </c:pt>
                <c:pt idx="41670">
                  <c:v>249.41015619999999</c:v>
                </c:pt>
                <c:pt idx="41671">
                  <c:v>249.41015619999999</c:v>
                </c:pt>
                <c:pt idx="41672">
                  <c:v>249.5859375</c:v>
                </c:pt>
                <c:pt idx="41673">
                  <c:v>249.5859375</c:v>
                </c:pt>
                <c:pt idx="41674">
                  <c:v>249.5859375</c:v>
                </c:pt>
                <c:pt idx="41675">
                  <c:v>249.5859375</c:v>
                </c:pt>
                <c:pt idx="41676">
                  <c:v>249.5859375</c:v>
                </c:pt>
                <c:pt idx="41677">
                  <c:v>249.8046875</c:v>
                </c:pt>
                <c:pt idx="41678">
                  <c:v>249.8046875</c:v>
                </c:pt>
                <c:pt idx="41679">
                  <c:v>249.8046875</c:v>
                </c:pt>
                <c:pt idx="41680">
                  <c:v>249.85546880000001</c:v>
                </c:pt>
                <c:pt idx="41681">
                  <c:v>249.85546880000001</c:v>
                </c:pt>
                <c:pt idx="41682">
                  <c:v>249.85546880000001</c:v>
                </c:pt>
                <c:pt idx="41683">
                  <c:v>249.86328119999999</c:v>
                </c:pt>
                <c:pt idx="41684">
                  <c:v>249.86328119999999</c:v>
                </c:pt>
                <c:pt idx="41685">
                  <c:v>249.86328119999999</c:v>
                </c:pt>
                <c:pt idx="41686">
                  <c:v>249.86328119999999</c:v>
                </c:pt>
                <c:pt idx="41687">
                  <c:v>249.86328119999999</c:v>
                </c:pt>
                <c:pt idx="41688">
                  <c:v>250.23828119999999</c:v>
                </c:pt>
                <c:pt idx="41689">
                  <c:v>250.23828119999999</c:v>
                </c:pt>
                <c:pt idx="41690">
                  <c:v>250.23828119999999</c:v>
                </c:pt>
                <c:pt idx="41691">
                  <c:v>250.30859380000001</c:v>
                </c:pt>
                <c:pt idx="41692">
                  <c:v>250.30859380000001</c:v>
                </c:pt>
                <c:pt idx="41693">
                  <c:v>250.30859380000001</c:v>
                </c:pt>
                <c:pt idx="41694">
                  <c:v>250.30859380000001</c:v>
                </c:pt>
                <c:pt idx="41695">
                  <c:v>250.30859380000001</c:v>
                </c:pt>
                <c:pt idx="41696">
                  <c:v>250.37109380000001</c:v>
                </c:pt>
                <c:pt idx="41697">
                  <c:v>250.37109380000001</c:v>
                </c:pt>
                <c:pt idx="41698">
                  <c:v>250.37109380000001</c:v>
                </c:pt>
                <c:pt idx="41699">
                  <c:v>250.37109380000001</c:v>
                </c:pt>
                <c:pt idx="41700">
                  <c:v>250.41015619999999</c:v>
                </c:pt>
                <c:pt idx="41701">
                  <c:v>250.41015619999999</c:v>
                </c:pt>
                <c:pt idx="41702">
                  <c:v>250.41015619999999</c:v>
                </c:pt>
                <c:pt idx="41703">
                  <c:v>250.41015619999999</c:v>
                </c:pt>
                <c:pt idx="41704">
                  <c:v>250.5859375</c:v>
                </c:pt>
                <c:pt idx="41705">
                  <c:v>250.5859375</c:v>
                </c:pt>
                <c:pt idx="41706">
                  <c:v>250.5859375</c:v>
                </c:pt>
                <c:pt idx="41707">
                  <c:v>250.8046875</c:v>
                </c:pt>
                <c:pt idx="41708">
                  <c:v>250.8046875</c:v>
                </c:pt>
                <c:pt idx="41709">
                  <c:v>250.8046875</c:v>
                </c:pt>
                <c:pt idx="41710">
                  <c:v>250.8046875</c:v>
                </c:pt>
                <c:pt idx="41711">
                  <c:v>250.8046875</c:v>
                </c:pt>
                <c:pt idx="41712">
                  <c:v>250.8046875</c:v>
                </c:pt>
                <c:pt idx="41713">
                  <c:v>250.8046875</c:v>
                </c:pt>
                <c:pt idx="41714">
                  <c:v>250.85546880000001</c:v>
                </c:pt>
                <c:pt idx="41715">
                  <c:v>250.85546880000001</c:v>
                </c:pt>
                <c:pt idx="41716">
                  <c:v>250.85546880000001</c:v>
                </c:pt>
                <c:pt idx="41717">
                  <c:v>250.85546880000001</c:v>
                </c:pt>
                <c:pt idx="41718">
                  <c:v>250.85546880000001</c:v>
                </c:pt>
                <c:pt idx="41719">
                  <c:v>250.85546880000001</c:v>
                </c:pt>
                <c:pt idx="41720">
                  <c:v>250.85546880000001</c:v>
                </c:pt>
                <c:pt idx="41721">
                  <c:v>250.85546880000001</c:v>
                </c:pt>
                <c:pt idx="41722">
                  <c:v>250.85546880000001</c:v>
                </c:pt>
                <c:pt idx="41723">
                  <c:v>250.85546880000001</c:v>
                </c:pt>
                <c:pt idx="41724">
                  <c:v>250.86328119999999</c:v>
                </c:pt>
                <c:pt idx="41725">
                  <c:v>250.86328119999999</c:v>
                </c:pt>
                <c:pt idx="41726">
                  <c:v>250.86328119999999</c:v>
                </c:pt>
                <c:pt idx="41727">
                  <c:v>250.86328119999999</c:v>
                </c:pt>
                <c:pt idx="41728">
                  <c:v>251.23828119999999</c:v>
                </c:pt>
                <c:pt idx="41729">
                  <c:v>251.23828119999999</c:v>
                </c:pt>
                <c:pt idx="41730">
                  <c:v>251.23828119999999</c:v>
                </c:pt>
                <c:pt idx="41731">
                  <c:v>251.23828119999999</c:v>
                </c:pt>
                <c:pt idx="41732">
                  <c:v>251.23828119999999</c:v>
                </c:pt>
                <c:pt idx="41733">
                  <c:v>251.23828119999999</c:v>
                </c:pt>
                <c:pt idx="41734">
                  <c:v>251.23828119999999</c:v>
                </c:pt>
                <c:pt idx="41735">
                  <c:v>251.23828119999999</c:v>
                </c:pt>
                <c:pt idx="41736">
                  <c:v>251.23828119999999</c:v>
                </c:pt>
                <c:pt idx="41737">
                  <c:v>251.30859380000001</c:v>
                </c:pt>
                <c:pt idx="41738">
                  <c:v>251.30859380000001</c:v>
                </c:pt>
                <c:pt idx="41739">
                  <c:v>251.37109380000001</c:v>
                </c:pt>
                <c:pt idx="41740">
                  <c:v>251.37109380000001</c:v>
                </c:pt>
                <c:pt idx="41741">
                  <c:v>251.37109380000001</c:v>
                </c:pt>
                <c:pt idx="41742">
                  <c:v>251.37109380000001</c:v>
                </c:pt>
                <c:pt idx="41743">
                  <c:v>251.37109380000001</c:v>
                </c:pt>
                <c:pt idx="41744">
                  <c:v>251.37109380000001</c:v>
                </c:pt>
                <c:pt idx="41745">
                  <c:v>251.37109380000001</c:v>
                </c:pt>
                <c:pt idx="41746">
                  <c:v>251.41015619999999</c:v>
                </c:pt>
                <c:pt idx="41747">
                  <c:v>251.41015619999999</c:v>
                </c:pt>
                <c:pt idx="41748">
                  <c:v>251.41015619999999</c:v>
                </c:pt>
                <c:pt idx="41749">
                  <c:v>251.41015619999999</c:v>
                </c:pt>
                <c:pt idx="41750">
                  <c:v>251.41015619999999</c:v>
                </c:pt>
                <c:pt idx="41751">
                  <c:v>251.41015619999999</c:v>
                </c:pt>
                <c:pt idx="41752">
                  <c:v>251.41015619999999</c:v>
                </c:pt>
                <c:pt idx="41753">
                  <c:v>251.41015619999999</c:v>
                </c:pt>
                <c:pt idx="41754">
                  <c:v>251.5859375</c:v>
                </c:pt>
                <c:pt idx="41755">
                  <c:v>251.5859375</c:v>
                </c:pt>
                <c:pt idx="41756">
                  <c:v>251.5859375</c:v>
                </c:pt>
                <c:pt idx="41757">
                  <c:v>251.5859375</c:v>
                </c:pt>
                <c:pt idx="41758">
                  <c:v>251.5859375</c:v>
                </c:pt>
                <c:pt idx="41759">
                  <c:v>251.8046875</c:v>
                </c:pt>
                <c:pt idx="41760">
                  <c:v>251.8046875</c:v>
                </c:pt>
                <c:pt idx="41761">
                  <c:v>251.8046875</c:v>
                </c:pt>
                <c:pt idx="41762">
                  <c:v>251.8046875</c:v>
                </c:pt>
                <c:pt idx="41763">
                  <c:v>251.85546880000001</c:v>
                </c:pt>
                <c:pt idx="41764">
                  <c:v>251.85546880000001</c:v>
                </c:pt>
                <c:pt idx="41765">
                  <c:v>251.85546880000001</c:v>
                </c:pt>
                <c:pt idx="41766">
                  <c:v>251.85546880000001</c:v>
                </c:pt>
                <c:pt idx="41767">
                  <c:v>251.85546880000001</c:v>
                </c:pt>
                <c:pt idx="41768">
                  <c:v>251.86328119999999</c:v>
                </c:pt>
                <c:pt idx="41769">
                  <c:v>251.86328119999999</c:v>
                </c:pt>
                <c:pt idx="41770">
                  <c:v>251.86328119999999</c:v>
                </c:pt>
                <c:pt idx="41771">
                  <c:v>251.86328119999999</c:v>
                </c:pt>
                <c:pt idx="41772">
                  <c:v>251.86328119999999</c:v>
                </c:pt>
                <c:pt idx="41773">
                  <c:v>251.86328119999999</c:v>
                </c:pt>
                <c:pt idx="41774">
                  <c:v>252.23828119999999</c:v>
                </c:pt>
                <c:pt idx="41775">
                  <c:v>252.23828119999999</c:v>
                </c:pt>
                <c:pt idx="41776">
                  <c:v>252.30859380000001</c:v>
                </c:pt>
                <c:pt idx="41777">
                  <c:v>252.30859380000001</c:v>
                </c:pt>
                <c:pt idx="41778">
                  <c:v>252.37109380000001</c:v>
                </c:pt>
                <c:pt idx="41779">
                  <c:v>252.37109380000001</c:v>
                </c:pt>
                <c:pt idx="41780">
                  <c:v>252.37109380000001</c:v>
                </c:pt>
                <c:pt idx="41781">
                  <c:v>252.41015619999999</c:v>
                </c:pt>
                <c:pt idx="41782">
                  <c:v>252.41015619999999</c:v>
                </c:pt>
                <c:pt idx="41783">
                  <c:v>252.5859375</c:v>
                </c:pt>
                <c:pt idx="41784">
                  <c:v>252.5859375</c:v>
                </c:pt>
                <c:pt idx="41785">
                  <c:v>252.5859375</c:v>
                </c:pt>
                <c:pt idx="41786">
                  <c:v>252.8046875</c:v>
                </c:pt>
                <c:pt idx="41787">
                  <c:v>252.8046875</c:v>
                </c:pt>
                <c:pt idx="41788">
                  <c:v>252.8046875</c:v>
                </c:pt>
                <c:pt idx="41789">
                  <c:v>252.8046875</c:v>
                </c:pt>
                <c:pt idx="41790">
                  <c:v>252.85546880000001</c:v>
                </c:pt>
                <c:pt idx="41791">
                  <c:v>252.85546880000001</c:v>
                </c:pt>
                <c:pt idx="41792">
                  <c:v>252.85546880000001</c:v>
                </c:pt>
                <c:pt idx="41793">
                  <c:v>252.85546880000001</c:v>
                </c:pt>
                <c:pt idx="41794">
                  <c:v>252.85546880000001</c:v>
                </c:pt>
                <c:pt idx="41795">
                  <c:v>252.86328119999999</c:v>
                </c:pt>
                <c:pt idx="41796">
                  <c:v>252.86328119999999</c:v>
                </c:pt>
                <c:pt idx="41797">
                  <c:v>252.86328119999999</c:v>
                </c:pt>
                <c:pt idx="41798">
                  <c:v>252.86328119999999</c:v>
                </c:pt>
                <c:pt idx="41799">
                  <c:v>252.86328119999999</c:v>
                </c:pt>
                <c:pt idx="41800">
                  <c:v>252.86328119999999</c:v>
                </c:pt>
                <c:pt idx="41801">
                  <c:v>252.86328119999999</c:v>
                </c:pt>
                <c:pt idx="41802">
                  <c:v>252.86328119999999</c:v>
                </c:pt>
                <c:pt idx="41803">
                  <c:v>252.86328119999999</c:v>
                </c:pt>
                <c:pt idx="41804">
                  <c:v>253.23828119999999</c:v>
                </c:pt>
                <c:pt idx="41805">
                  <c:v>253.23828119999999</c:v>
                </c:pt>
                <c:pt idx="41806">
                  <c:v>253.23828119999999</c:v>
                </c:pt>
                <c:pt idx="41807">
                  <c:v>253.23828119999999</c:v>
                </c:pt>
                <c:pt idx="41808">
                  <c:v>253.23828119999999</c:v>
                </c:pt>
                <c:pt idx="41809">
                  <c:v>253.23828119999999</c:v>
                </c:pt>
                <c:pt idx="41810">
                  <c:v>253.30859380000001</c:v>
                </c:pt>
                <c:pt idx="41811">
                  <c:v>253.30859380000001</c:v>
                </c:pt>
                <c:pt idx="41812">
                  <c:v>253.30859380000001</c:v>
                </c:pt>
                <c:pt idx="41813">
                  <c:v>253.30859380000001</c:v>
                </c:pt>
                <c:pt idx="41814">
                  <c:v>253.37109380000001</c:v>
                </c:pt>
                <c:pt idx="41815">
                  <c:v>253.37109380000001</c:v>
                </c:pt>
                <c:pt idx="41816">
                  <c:v>253.37109380000001</c:v>
                </c:pt>
                <c:pt idx="41817">
                  <c:v>253.41015619999999</c:v>
                </c:pt>
                <c:pt idx="41818">
                  <c:v>253.41015619999999</c:v>
                </c:pt>
                <c:pt idx="41819">
                  <c:v>253.41015619999999</c:v>
                </c:pt>
                <c:pt idx="41820">
                  <c:v>253.41015619999999</c:v>
                </c:pt>
                <c:pt idx="41821">
                  <c:v>253.41015619999999</c:v>
                </c:pt>
                <c:pt idx="41822">
                  <c:v>253.5859375</c:v>
                </c:pt>
                <c:pt idx="41823">
                  <c:v>253.5859375</c:v>
                </c:pt>
                <c:pt idx="41824">
                  <c:v>253.5859375</c:v>
                </c:pt>
                <c:pt idx="41825">
                  <c:v>253.8046875</c:v>
                </c:pt>
                <c:pt idx="41826">
                  <c:v>253.8046875</c:v>
                </c:pt>
                <c:pt idx="41827">
                  <c:v>253.8046875</c:v>
                </c:pt>
                <c:pt idx="41828">
                  <c:v>253.8046875</c:v>
                </c:pt>
                <c:pt idx="41829">
                  <c:v>253.8046875</c:v>
                </c:pt>
                <c:pt idx="41830">
                  <c:v>253.8046875</c:v>
                </c:pt>
                <c:pt idx="41831">
                  <c:v>253.85546880000001</c:v>
                </c:pt>
                <c:pt idx="41832">
                  <c:v>253.85546880000001</c:v>
                </c:pt>
                <c:pt idx="41833">
                  <c:v>253.85546880000001</c:v>
                </c:pt>
                <c:pt idx="41834">
                  <c:v>253.85546880000001</c:v>
                </c:pt>
                <c:pt idx="41835">
                  <c:v>253.85546880000001</c:v>
                </c:pt>
                <c:pt idx="41836">
                  <c:v>253.86328119999999</c:v>
                </c:pt>
                <c:pt idx="41837">
                  <c:v>253.86328119999999</c:v>
                </c:pt>
                <c:pt idx="41838">
                  <c:v>253.86328119999999</c:v>
                </c:pt>
                <c:pt idx="41839">
                  <c:v>253.86328119999999</c:v>
                </c:pt>
                <c:pt idx="41840">
                  <c:v>254.23828119999999</c:v>
                </c:pt>
                <c:pt idx="41841">
                  <c:v>254.30859380000001</c:v>
                </c:pt>
                <c:pt idx="41842">
                  <c:v>254.30859380000001</c:v>
                </c:pt>
                <c:pt idx="41843">
                  <c:v>254.37109380000001</c:v>
                </c:pt>
                <c:pt idx="41844">
                  <c:v>254.37109380000001</c:v>
                </c:pt>
                <c:pt idx="41845">
                  <c:v>254.37109380000001</c:v>
                </c:pt>
                <c:pt idx="41846">
                  <c:v>254.41015619999999</c:v>
                </c:pt>
                <c:pt idx="41847">
                  <c:v>254.41015619999999</c:v>
                </c:pt>
                <c:pt idx="41848">
                  <c:v>254.41015619999999</c:v>
                </c:pt>
                <c:pt idx="41849">
                  <c:v>254.41015619999999</c:v>
                </c:pt>
                <c:pt idx="41850">
                  <c:v>254.41015619999999</c:v>
                </c:pt>
                <c:pt idx="41851">
                  <c:v>254.5859375</c:v>
                </c:pt>
                <c:pt idx="41852">
                  <c:v>254.5859375</c:v>
                </c:pt>
                <c:pt idx="41853">
                  <c:v>254.5859375</c:v>
                </c:pt>
                <c:pt idx="41854">
                  <c:v>254.5859375</c:v>
                </c:pt>
                <c:pt idx="41855">
                  <c:v>254.5859375</c:v>
                </c:pt>
                <c:pt idx="41856">
                  <c:v>254.5859375</c:v>
                </c:pt>
                <c:pt idx="41857">
                  <c:v>254.5859375</c:v>
                </c:pt>
                <c:pt idx="41858">
                  <c:v>254.5859375</c:v>
                </c:pt>
                <c:pt idx="41859">
                  <c:v>254.5859375</c:v>
                </c:pt>
                <c:pt idx="41860">
                  <c:v>254.8046875</c:v>
                </c:pt>
                <c:pt idx="41861">
                  <c:v>254.8046875</c:v>
                </c:pt>
                <c:pt idx="41862">
                  <c:v>254.8046875</c:v>
                </c:pt>
                <c:pt idx="41863">
                  <c:v>254.8046875</c:v>
                </c:pt>
                <c:pt idx="41864">
                  <c:v>254.85546880000001</c:v>
                </c:pt>
                <c:pt idx="41865">
                  <c:v>254.85546880000001</c:v>
                </c:pt>
                <c:pt idx="41866">
                  <c:v>254.85546880000001</c:v>
                </c:pt>
                <c:pt idx="41867">
                  <c:v>254.86328119999999</c:v>
                </c:pt>
                <c:pt idx="41868">
                  <c:v>254.86328119999999</c:v>
                </c:pt>
                <c:pt idx="41869">
                  <c:v>254.86328119999999</c:v>
                </c:pt>
                <c:pt idx="41870">
                  <c:v>254.86328119999999</c:v>
                </c:pt>
                <c:pt idx="41871">
                  <c:v>255.23828119999999</c:v>
                </c:pt>
                <c:pt idx="41872">
                  <c:v>255.23828119999999</c:v>
                </c:pt>
                <c:pt idx="41873">
                  <c:v>255.23828119999999</c:v>
                </c:pt>
                <c:pt idx="41874">
                  <c:v>255.30859380000001</c:v>
                </c:pt>
                <c:pt idx="41875">
                  <c:v>255.30859380000001</c:v>
                </c:pt>
                <c:pt idx="41876">
                  <c:v>255.30859380000001</c:v>
                </c:pt>
                <c:pt idx="41877">
                  <c:v>255.30859380000001</c:v>
                </c:pt>
                <c:pt idx="41878">
                  <c:v>255.30859380000001</c:v>
                </c:pt>
                <c:pt idx="41879">
                  <c:v>255.30859380000001</c:v>
                </c:pt>
                <c:pt idx="41880">
                  <c:v>255.37109380000001</c:v>
                </c:pt>
                <c:pt idx="41881">
                  <c:v>255.37109380000001</c:v>
                </c:pt>
                <c:pt idx="41882">
                  <c:v>255.37109380000001</c:v>
                </c:pt>
                <c:pt idx="41883">
                  <c:v>255.37109380000001</c:v>
                </c:pt>
                <c:pt idx="41884">
                  <c:v>255.41015619999999</c:v>
                </c:pt>
                <c:pt idx="41885">
                  <c:v>255.41015619999999</c:v>
                </c:pt>
                <c:pt idx="41886">
                  <c:v>255.41015619999999</c:v>
                </c:pt>
                <c:pt idx="41887">
                  <c:v>255.41015619999999</c:v>
                </c:pt>
                <c:pt idx="41888">
                  <c:v>255.5859375</c:v>
                </c:pt>
                <c:pt idx="41889">
                  <c:v>255.5859375</c:v>
                </c:pt>
                <c:pt idx="41890">
                  <c:v>255.5859375</c:v>
                </c:pt>
                <c:pt idx="41891">
                  <c:v>255.5859375</c:v>
                </c:pt>
                <c:pt idx="41892">
                  <c:v>255.5859375</c:v>
                </c:pt>
                <c:pt idx="41893">
                  <c:v>255.5859375</c:v>
                </c:pt>
                <c:pt idx="41894">
                  <c:v>255.8046875</c:v>
                </c:pt>
                <c:pt idx="41895">
                  <c:v>255.8046875</c:v>
                </c:pt>
                <c:pt idx="41896">
                  <c:v>255.8046875</c:v>
                </c:pt>
                <c:pt idx="41897">
                  <c:v>255.8046875</c:v>
                </c:pt>
                <c:pt idx="41898">
                  <c:v>255.85546880000001</c:v>
                </c:pt>
                <c:pt idx="41899">
                  <c:v>255.85546880000001</c:v>
                </c:pt>
                <c:pt idx="41900">
                  <c:v>255.85546880000001</c:v>
                </c:pt>
                <c:pt idx="41901">
                  <c:v>255.85546880000001</c:v>
                </c:pt>
                <c:pt idx="41902">
                  <c:v>255.86328119999999</c:v>
                </c:pt>
                <c:pt idx="41903">
                  <c:v>255.86328119999999</c:v>
                </c:pt>
                <c:pt idx="41904">
                  <c:v>255.86328119999999</c:v>
                </c:pt>
                <c:pt idx="41905">
                  <c:v>255.86328119999999</c:v>
                </c:pt>
                <c:pt idx="41906">
                  <c:v>256.23828120000002</c:v>
                </c:pt>
                <c:pt idx="41907">
                  <c:v>256.23828120000002</c:v>
                </c:pt>
                <c:pt idx="41908">
                  <c:v>256.23828120000002</c:v>
                </c:pt>
                <c:pt idx="41909">
                  <c:v>256.23828120000002</c:v>
                </c:pt>
                <c:pt idx="41910">
                  <c:v>256.23828120000002</c:v>
                </c:pt>
                <c:pt idx="41911">
                  <c:v>256.30859379999998</c:v>
                </c:pt>
                <c:pt idx="41912">
                  <c:v>256.30859379999998</c:v>
                </c:pt>
                <c:pt idx="41913">
                  <c:v>256.30859379999998</c:v>
                </c:pt>
                <c:pt idx="41914">
                  <c:v>256.30859379999998</c:v>
                </c:pt>
                <c:pt idx="41915">
                  <c:v>256.30859379999998</c:v>
                </c:pt>
                <c:pt idx="41916">
                  <c:v>256.30859379999998</c:v>
                </c:pt>
                <c:pt idx="41917">
                  <c:v>256.30859379999998</c:v>
                </c:pt>
                <c:pt idx="41918">
                  <c:v>256.37109379999998</c:v>
                </c:pt>
                <c:pt idx="41919">
                  <c:v>256.37109379999998</c:v>
                </c:pt>
                <c:pt idx="41920">
                  <c:v>256.37109379999998</c:v>
                </c:pt>
                <c:pt idx="41921">
                  <c:v>256.41015620000002</c:v>
                </c:pt>
                <c:pt idx="41922">
                  <c:v>256.41015620000002</c:v>
                </c:pt>
                <c:pt idx="41923">
                  <c:v>256.41015620000002</c:v>
                </c:pt>
                <c:pt idx="41924">
                  <c:v>256.41015620000002</c:v>
                </c:pt>
                <c:pt idx="41925">
                  <c:v>256.41015620000002</c:v>
                </c:pt>
                <c:pt idx="41926">
                  <c:v>256.5859375</c:v>
                </c:pt>
                <c:pt idx="41927">
                  <c:v>256.5859375</c:v>
                </c:pt>
                <c:pt idx="41928">
                  <c:v>256.5859375</c:v>
                </c:pt>
                <c:pt idx="41929">
                  <c:v>256.8046875</c:v>
                </c:pt>
                <c:pt idx="41930">
                  <c:v>256.8046875</c:v>
                </c:pt>
                <c:pt idx="41931">
                  <c:v>256.8046875</c:v>
                </c:pt>
                <c:pt idx="41932">
                  <c:v>256.8046875</c:v>
                </c:pt>
                <c:pt idx="41933">
                  <c:v>256.8046875</c:v>
                </c:pt>
                <c:pt idx="41934">
                  <c:v>256.85546879999998</c:v>
                </c:pt>
                <c:pt idx="41935">
                  <c:v>256.85546879999998</c:v>
                </c:pt>
                <c:pt idx="41936">
                  <c:v>256.85546879999998</c:v>
                </c:pt>
                <c:pt idx="41937">
                  <c:v>256.85546879999998</c:v>
                </c:pt>
                <c:pt idx="41938">
                  <c:v>256.86328120000002</c:v>
                </c:pt>
                <c:pt idx="41939">
                  <c:v>256.86328120000002</c:v>
                </c:pt>
                <c:pt idx="41940">
                  <c:v>257.23828120000002</c:v>
                </c:pt>
                <c:pt idx="41941">
                  <c:v>257.23828120000002</c:v>
                </c:pt>
                <c:pt idx="41942">
                  <c:v>257.23828120000002</c:v>
                </c:pt>
                <c:pt idx="41943">
                  <c:v>257.23828120000002</c:v>
                </c:pt>
                <c:pt idx="41944">
                  <c:v>257.23828120000002</c:v>
                </c:pt>
                <c:pt idx="41945">
                  <c:v>257.30859379999998</c:v>
                </c:pt>
                <c:pt idx="41946">
                  <c:v>257.30859379999998</c:v>
                </c:pt>
                <c:pt idx="41947">
                  <c:v>257.30859379999998</c:v>
                </c:pt>
                <c:pt idx="41948">
                  <c:v>257.30859379999998</c:v>
                </c:pt>
                <c:pt idx="41949">
                  <c:v>257.30859379999998</c:v>
                </c:pt>
                <c:pt idx="41950">
                  <c:v>257.30859379999998</c:v>
                </c:pt>
                <c:pt idx="41951">
                  <c:v>257.30859379999998</c:v>
                </c:pt>
                <c:pt idx="41952">
                  <c:v>257.37109379999998</c:v>
                </c:pt>
                <c:pt idx="41953">
                  <c:v>257.37109379999998</c:v>
                </c:pt>
                <c:pt idx="41954">
                  <c:v>257.37109379999998</c:v>
                </c:pt>
                <c:pt idx="41955">
                  <c:v>257.37109379999998</c:v>
                </c:pt>
                <c:pt idx="41956">
                  <c:v>257.41015620000002</c:v>
                </c:pt>
                <c:pt idx="41957">
                  <c:v>257.41015620000002</c:v>
                </c:pt>
                <c:pt idx="41958">
                  <c:v>257.41015620000002</c:v>
                </c:pt>
                <c:pt idx="41959">
                  <c:v>257.41015620000002</c:v>
                </c:pt>
                <c:pt idx="41960">
                  <c:v>257.5859375</c:v>
                </c:pt>
                <c:pt idx="41961">
                  <c:v>257.5859375</c:v>
                </c:pt>
                <c:pt idx="41962">
                  <c:v>257.8046875</c:v>
                </c:pt>
                <c:pt idx="41963">
                  <c:v>257.8046875</c:v>
                </c:pt>
                <c:pt idx="41964">
                  <c:v>257.8046875</c:v>
                </c:pt>
                <c:pt idx="41965">
                  <c:v>257.8046875</c:v>
                </c:pt>
                <c:pt idx="41966">
                  <c:v>257.85546879999998</c:v>
                </c:pt>
                <c:pt idx="41967">
                  <c:v>257.85546879999998</c:v>
                </c:pt>
                <c:pt idx="41968">
                  <c:v>257.86328120000002</c:v>
                </c:pt>
                <c:pt idx="41969">
                  <c:v>257.86328120000002</c:v>
                </c:pt>
                <c:pt idx="41970">
                  <c:v>257.86328120000002</c:v>
                </c:pt>
                <c:pt idx="41971">
                  <c:v>257.86328120000002</c:v>
                </c:pt>
                <c:pt idx="41972">
                  <c:v>258.23828120000002</c:v>
                </c:pt>
                <c:pt idx="41973">
                  <c:v>258.23828120000002</c:v>
                </c:pt>
                <c:pt idx="41974">
                  <c:v>258.23828120000002</c:v>
                </c:pt>
                <c:pt idx="41975">
                  <c:v>258.23828120000002</c:v>
                </c:pt>
                <c:pt idx="41976">
                  <c:v>258.23828120000002</c:v>
                </c:pt>
                <c:pt idx="41977">
                  <c:v>258.23828120000002</c:v>
                </c:pt>
                <c:pt idx="41978">
                  <c:v>258.30859379999998</c:v>
                </c:pt>
                <c:pt idx="41979">
                  <c:v>258.30859379999998</c:v>
                </c:pt>
                <c:pt idx="41980">
                  <c:v>258.30859379999998</c:v>
                </c:pt>
                <c:pt idx="41981">
                  <c:v>258.30859379999998</c:v>
                </c:pt>
                <c:pt idx="41982">
                  <c:v>258.37109379999998</c:v>
                </c:pt>
                <c:pt idx="41983">
                  <c:v>258.37109379999998</c:v>
                </c:pt>
                <c:pt idx="41984">
                  <c:v>258.37109379999998</c:v>
                </c:pt>
                <c:pt idx="41985">
                  <c:v>258.37109379999998</c:v>
                </c:pt>
                <c:pt idx="41986">
                  <c:v>258.37109379999998</c:v>
                </c:pt>
                <c:pt idx="41987">
                  <c:v>258.37109379999998</c:v>
                </c:pt>
                <c:pt idx="41988">
                  <c:v>258.41015620000002</c:v>
                </c:pt>
                <c:pt idx="41989">
                  <c:v>258.41015620000002</c:v>
                </c:pt>
                <c:pt idx="41990">
                  <c:v>258.41015620000002</c:v>
                </c:pt>
                <c:pt idx="41991">
                  <c:v>258.41015620000002</c:v>
                </c:pt>
                <c:pt idx="41992">
                  <c:v>258.41015620000002</c:v>
                </c:pt>
                <c:pt idx="41993">
                  <c:v>258.5859375</c:v>
                </c:pt>
                <c:pt idx="41994">
                  <c:v>258.5859375</c:v>
                </c:pt>
                <c:pt idx="41995">
                  <c:v>258.5859375</c:v>
                </c:pt>
                <c:pt idx="41996">
                  <c:v>258.5859375</c:v>
                </c:pt>
                <c:pt idx="41997">
                  <c:v>258.5859375</c:v>
                </c:pt>
                <c:pt idx="41998">
                  <c:v>258.5859375</c:v>
                </c:pt>
                <c:pt idx="41999">
                  <c:v>258.5859375</c:v>
                </c:pt>
                <c:pt idx="42000">
                  <c:v>258.8046875</c:v>
                </c:pt>
                <c:pt idx="42001">
                  <c:v>258.8046875</c:v>
                </c:pt>
                <c:pt idx="42002">
                  <c:v>258.8046875</c:v>
                </c:pt>
                <c:pt idx="42003">
                  <c:v>258.8046875</c:v>
                </c:pt>
                <c:pt idx="42004">
                  <c:v>258.8046875</c:v>
                </c:pt>
                <c:pt idx="42005">
                  <c:v>258.8046875</c:v>
                </c:pt>
                <c:pt idx="42006">
                  <c:v>258.85546879999998</c:v>
                </c:pt>
                <c:pt idx="42007">
                  <c:v>258.85546879999998</c:v>
                </c:pt>
                <c:pt idx="42008">
                  <c:v>258.85546879999998</c:v>
                </c:pt>
                <c:pt idx="42009">
                  <c:v>258.85546879999998</c:v>
                </c:pt>
                <c:pt idx="42010">
                  <c:v>258.85546879999998</c:v>
                </c:pt>
                <c:pt idx="42011">
                  <c:v>258.85546879999998</c:v>
                </c:pt>
                <c:pt idx="42012">
                  <c:v>258.86328120000002</c:v>
                </c:pt>
                <c:pt idx="42013">
                  <c:v>258.86328120000002</c:v>
                </c:pt>
                <c:pt idx="42014">
                  <c:v>258.86328120000002</c:v>
                </c:pt>
                <c:pt idx="42015">
                  <c:v>258.86328120000002</c:v>
                </c:pt>
                <c:pt idx="42016">
                  <c:v>258.86328120000002</c:v>
                </c:pt>
                <c:pt idx="42017">
                  <c:v>258.86328120000002</c:v>
                </c:pt>
                <c:pt idx="42018">
                  <c:v>258.86328120000002</c:v>
                </c:pt>
                <c:pt idx="42019">
                  <c:v>259.23828120000002</c:v>
                </c:pt>
                <c:pt idx="42020">
                  <c:v>259.23828120000002</c:v>
                </c:pt>
                <c:pt idx="42021">
                  <c:v>259.23828120000002</c:v>
                </c:pt>
                <c:pt idx="42022">
                  <c:v>259.23828120000002</c:v>
                </c:pt>
                <c:pt idx="42023">
                  <c:v>259.30859379999998</c:v>
                </c:pt>
                <c:pt idx="42024">
                  <c:v>259.30859379999998</c:v>
                </c:pt>
                <c:pt idx="42025">
                  <c:v>259.30859379999998</c:v>
                </c:pt>
                <c:pt idx="42026">
                  <c:v>259.37109379999998</c:v>
                </c:pt>
                <c:pt idx="42027">
                  <c:v>259.37109379999998</c:v>
                </c:pt>
                <c:pt idx="42028">
                  <c:v>259.37109379999998</c:v>
                </c:pt>
                <c:pt idx="42029">
                  <c:v>259.37109379999998</c:v>
                </c:pt>
                <c:pt idx="42030">
                  <c:v>259.37109379999998</c:v>
                </c:pt>
                <c:pt idx="42031">
                  <c:v>259.41015620000002</c:v>
                </c:pt>
                <c:pt idx="42032">
                  <c:v>259.5859375</c:v>
                </c:pt>
                <c:pt idx="42033">
                  <c:v>259.5859375</c:v>
                </c:pt>
                <c:pt idx="42034">
                  <c:v>259.5859375</c:v>
                </c:pt>
                <c:pt idx="42035">
                  <c:v>259.5859375</c:v>
                </c:pt>
                <c:pt idx="42036">
                  <c:v>259.5859375</c:v>
                </c:pt>
                <c:pt idx="42037">
                  <c:v>259.5859375</c:v>
                </c:pt>
                <c:pt idx="42038">
                  <c:v>259.8046875</c:v>
                </c:pt>
                <c:pt idx="42039">
                  <c:v>259.8046875</c:v>
                </c:pt>
                <c:pt idx="42040">
                  <c:v>259.85546879999998</c:v>
                </c:pt>
                <c:pt idx="42041">
                  <c:v>259.86328120000002</c:v>
                </c:pt>
                <c:pt idx="42042">
                  <c:v>259.86328120000002</c:v>
                </c:pt>
                <c:pt idx="42043">
                  <c:v>259.86328120000002</c:v>
                </c:pt>
                <c:pt idx="42044">
                  <c:v>259.86328120000002</c:v>
                </c:pt>
                <c:pt idx="42045">
                  <c:v>259.86328120000002</c:v>
                </c:pt>
                <c:pt idx="42046">
                  <c:v>259.86328120000002</c:v>
                </c:pt>
                <c:pt idx="42047">
                  <c:v>260.23828120000002</c:v>
                </c:pt>
                <c:pt idx="42048">
                  <c:v>260.23828120000002</c:v>
                </c:pt>
                <c:pt idx="42049">
                  <c:v>260.23828120000002</c:v>
                </c:pt>
                <c:pt idx="42050">
                  <c:v>260.23828120000002</c:v>
                </c:pt>
                <c:pt idx="42051">
                  <c:v>260.23828120000002</c:v>
                </c:pt>
                <c:pt idx="42052">
                  <c:v>260.23828120000002</c:v>
                </c:pt>
                <c:pt idx="42053">
                  <c:v>260.23828120000002</c:v>
                </c:pt>
                <c:pt idx="42054">
                  <c:v>260.30859379999998</c:v>
                </c:pt>
                <c:pt idx="42055">
                  <c:v>260.30859379999998</c:v>
                </c:pt>
                <c:pt idx="42056">
                  <c:v>260.30859379999998</c:v>
                </c:pt>
                <c:pt idx="42057">
                  <c:v>260.37109379999998</c:v>
                </c:pt>
                <c:pt idx="42058">
                  <c:v>260.37109379999998</c:v>
                </c:pt>
                <c:pt idx="42059">
                  <c:v>260.37109379999998</c:v>
                </c:pt>
                <c:pt idx="42060">
                  <c:v>260.37109379999998</c:v>
                </c:pt>
                <c:pt idx="42061">
                  <c:v>260.37109379999998</c:v>
                </c:pt>
                <c:pt idx="42062">
                  <c:v>260.41015620000002</c:v>
                </c:pt>
                <c:pt idx="42063">
                  <c:v>260.41015620000002</c:v>
                </c:pt>
                <c:pt idx="42064">
                  <c:v>260.5859375</c:v>
                </c:pt>
                <c:pt idx="42065">
                  <c:v>260.5859375</c:v>
                </c:pt>
                <c:pt idx="42066">
                  <c:v>260.8046875</c:v>
                </c:pt>
                <c:pt idx="42067">
                  <c:v>260.8046875</c:v>
                </c:pt>
                <c:pt idx="42068">
                  <c:v>260.8046875</c:v>
                </c:pt>
                <c:pt idx="42069">
                  <c:v>260.8046875</c:v>
                </c:pt>
                <c:pt idx="42070">
                  <c:v>260.85546879999998</c:v>
                </c:pt>
                <c:pt idx="42071">
                  <c:v>260.86328120000002</c:v>
                </c:pt>
                <c:pt idx="42072">
                  <c:v>260.86328120000002</c:v>
                </c:pt>
                <c:pt idx="42073">
                  <c:v>260.86328120000002</c:v>
                </c:pt>
                <c:pt idx="42074">
                  <c:v>260.86328120000002</c:v>
                </c:pt>
                <c:pt idx="42075">
                  <c:v>260.86328120000002</c:v>
                </c:pt>
                <c:pt idx="42076">
                  <c:v>260.86328120000002</c:v>
                </c:pt>
                <c:pt idx="42077">
                  <c:v>261.23828120000002</c:v>
                </c:pt>
                <c:pt idx="42078">
                  <c:v>261.23828120000002</c:v>
                </c:pt>
                <c:pt idx="42079">
                  <c:v>261.23828120000002</c:v>
                </c:pt>
                <c:pt idx="42080">
                  <c:v>261.23828120000002</c:v>
                </c:pt>
                <c:pt idx="42081">
                  <c:v>261.30859379999998</c:v>
                </c:pt>
                <c:pt idx="42082">
                  <c:v>261.30859379999998</c:v>
                </c:pt>
                <c:pt idx="42083">
                  <c:v>261.30859379999998</c:v>
                </c:pt>
                <c:pt idx="42084">
                  <c:v>261.30859379999998</c:v>
                </c:pt>
                <c:pt idx="42085">
                  <c:v>261.30859379999998</c:v>
                </c:pt>
                <c:pt idx="42086">
                  <c:v>261.30859379999998</c:v>
                </c:pt>
                <c:pt idx="42087">
                  <c:v>261.30859379999998</c:v>
                </c:pt>
                <c:pt idx="42088">
                  <c:v>261.37109379999998</c:v>
                </c:pt>
                <c:pt idx="42089">
                  <c:v>261.37109379999998</c:v>
                </c:pt>
                <c:pt idx="42090">
                  <c:v>261.37109379999998</c:v>
                </c:pt>
                <c:pt idx="42091">
                  <c:v>261.37109379999998</c:v>
                </c:pt>
                <c:pt idx="42092">
                  <c:v>261.37109379999998</c:v>
                </c:pt>
                <c:pt idx="42093">
                  <c:v>261.37109379999998</c:v>
                </c:pt>
                <c:pt idx="42094">
                  <c:v>261.37109379999998</c:v>
                </c:pt>
                <c:pt idx="42095">
                  <c:v>261.37109379999998</c:v>
                </c:pt>
                <c:pt idx="42096">
                  <c:v>261.41015620000002</c:v>
                </c:pt>
                <c:pt idx="42097">
                  <c:v>261.41015620000002</c:v>
                </c:pt>
                <c:pt idx="42098">
                  <c:v>261.41015620000002</c:v>
                </c:pt>
                <c:pt idx="42099">
                  <c:v>261.5859375</c:v>
                </c:pt>
                <c:pt idx="42100">
                  <c:v>261.5859375</c:v>
                </c:pt>
                <c:pt idx="42101">
                  <c:v>261.5859375</c:v>
                </c:pt>
                <c:pt idx="42102">
                  <c:v>261.8046875</c:v>
                </c:pt>
                <c:pt idx="42103">
                  <c:v>261.8046875</c:v>
                </c:pt>
                <c:pt idx="42104">
                  <c:v>261.8046875</c:v>
                </c:pt>
                <c:pt idx="42105">
                  <c:v>261.8046875</c:v>
                </c:pt>
                <c:pt idx="42106">
                  <c:v>261.8046875</c:v>
                </c:pt>
                <c:pt idx="42107">
                  <c:v>261.8046875</c:v>
                </c:pt>
                <c:pt idx="42108">
                  <c:v>261.85546879999998</c:v>
                </c:pt>
                <c:pt idx="42109">
                  <c:v>261.85546879999998</c:v>
                </c:pt>
                <c:pt idx="42110">
                  <c:v>261.85546879999998</c:v>
                </c:pt>
                <c:pt idx="42111">
                  <c:v>261.85546879999998</c:v>
                </c:pt>
                <c:pt idx="42112">
                  <c:v>261.85546879999998</c:v>
                </c:pt>
                <c:pt idx="42113">
                  <c:v>261.86328120000002</c:v>
                </c:pt>
                <c:pt idx="42114">
                  <c:v>262.23828120000002</c:v>
                </c:pt>
                <c:pt idx="42115">
                  <c:v>262.23828120000002</c:v>
                </c:pt>
                <c:pt idx="42116">
                  <c:v>262.30859379999998</c:v>
                </c:pt>
                <c:pt idx="42117">
                  <c:v>262.30859379999998</c:v>
                </c:pt>
                <c:pt idx="42118">
                  <c:v>262.30859379999998</c:v>
                </c:pt>
                <c:pt idx="42119">
                  <c:v>262.30859379999998</c:v>
                </c:pt>
                <c:pt idx="42120">
                  <c:v>262.37109379999998</c:v>
                </c:pt>
                <c:pt idx="42121">
                  <c:v>262.37109379999998</c:v>
                </c:pt>
                <c:pt idx="42122">
                  <c:v>262.37109379999998</c:v>
                </c:pt>
                <c:pt idx="42123">
                  <c:v>262.37109379999998</c:v>
                </c:pt>
                <c:pt idx="42124">
                  <c:v>262.37109379999998</c:v>
                </c:pt>
                <c:pt idx="42125">
                  <c:v>262.37109379999998</c:v>
                </c:pt>
                <c:pt idx="42126">
                  <c:v>262.37109379999998</c:v>
                </c:pt>
                <c:pt idx="42127">
                  <c:v>262.37109379999998</c:v>
                </c:pt>
                <c:pt idx="42128">
                  <c:v>262.37109379999998</c:v>
                </c:pt>
                <c:pt idx="42129">
                  <c:v>262.41015620000002</c:v>
                </c:pt>
                <c:pt idx="42130">
                  <c:v>262.41015620000002</c:v>
                </c:pt>
                <c:pt idx="42131">
                  <c:v>262.41015620000002</c:v>
                </c:pt>
                <c:pt idx="42132">
                  <c:v>262.41015620000002</c:v>
                </c:pt>
                <c:pt idx="42133">
                  <c:v>262.41015620000002</c:v>
                </c:pt>
                <c:pt idx="42134">
                  <c:v>262.5859375</c:v>
                </c:pt>
                <c:pt idx="42135">
                  <c:v>262.5859375</c:v>
                </c:pt>
                <c:pt idx="42136">
                  <c:v>262.5859375</c:v>
                </c:pt>
                <c:pt idx="42137">
                  <c:v>262.8046875</c:v>
                </c:pt>
                <c:pt idx="42138">
                  <c:v>262.8046875</c:v>
                </c:pt>
                <c:pt idx="42139">
                  <c:v>262.8046875</c:v>
                </c:pt>
                <c:pt idx="42140">
                  <c:v>262.8046875</c:v>
                </c:pt>
                <c:pt idx="42141">
                  <c:v>262.8046875</c:v>
                </c:pt>
                <c:pt idx="42142">
                  <c:v>262.8046875</c:v>
                </c:pt>
                <c:pt idx="42143">
                  <c:v>262.85546879999998</c:v>
                </c:pt>
                <c:pt idx="42144">
                  <c:v>262.85546879999998</c:v>
                </c:pt>
                <c:pt idx="42145">
                  <c:v>262.85546879999998</c:v>
                </c:pt>
                <c:pt idx="42146">
                  <c:v>262.86328120000002</c:v>
                </c:pt>
                <c:pt idx="42147">
                  <c:v>262.86328120000002</c:v>
                </c:pt>
                <c:pt idx="42148">
                  <c:v>263.23828120000002</c:v>
                </c:pt>
                <c:pt idx="42149">
                  <c:v>263.23828120000002</c:v>
                </c:pt>
                <c:pt idx="42150">
                  <c:v>263.23828120000002</c:v>
                </c:pt>
                <c:pt idx="42151">
                  <c:v>263.23828120000002</c:v>
                </c:pt>
                <c:pt idx="42152">
                  <c:v>263.30859379999998</c:v>
                </c:pt>
                <c:pt idx="42153">
                  <c:v>263.30859379999998</c:v>
                </c:pt>
                <c:pt idx="42154">
                  <c:v>263.30859379999998</c:v>
                </c:pt>
                <c:pt idx="42155">
                  <c:v>263.37109379999998</c:v>
                </c:pt>
                <c:pt idx="42156">
                  <c:v>263.37109379999998</c:v>
                </c:pt>
                <c:pt idx="42157">
                  <c:v>263.37109379999998</c:v>
                </c:pt>
                <c:pt idx="42158">
                  <c:v>263.37109379999998</c:v>
                </c:pt>
                <c:pt idx="42159">
                  <c:v>263.41015620000002</c:v>
                </c:pt>
                <c:pt idx="42160">
                  <c:v>263.41015620000002</c:v>
                </c:pt>
                <c:pt idx="42161">
                  <c:v>263.41015620000002</c:v>
                </c:pt>
                <c:pt idx="42162">
                  <c:v>263.41015620000002</c:v>
                </c:pt>
                <c:pt idx="42163">
                  <c:v>263.41015620000002</c:v>
                </c:pt>
                <c:pt idx="42164">
                  <c:v>263.41015620000002</c:v>
                </c:pt>
                <c:pt idx="42165">
                  <c:v>263.5859375</c:v>
                </c:pt>
                <c:pt idx="42166">
                  <c:v>263.5859375</c:v>
                </c:pt>
                <c:pt idx="42167">
                  <c:v>263.5859375</c:v>
                </c:pt>
                <c:pt idx="42168">
                  <c:v>263.5859375</c:v>
                </c:pt>
                <c:pt idx="42169">
                  <c:v>263.5859375</c:v>
                </c:pt>
                <c:pt idx="42170">
                  <c:v>263.5859375</c:v>
                </c:pt>
                <c:pt idx="42171">
                  <c:v>263.8046875</c:v>
                </c:pt>
                <c:pt idx="42172">
                  <c:v>263.8046875</c:v>
                </c:pt>
                <c:pt idx="42173">
                  <c:v>263.85546879999998</c:v>
                </c:pt>
                <c:pt idx="42174">
                  <c:v>263.85546879999998</c:v>
                </c:pt>
                <c:pt idx="42175">
                  <c:v>263.85546879999998</c:v>
                </c:pt>
                <c:pt idx="42176">
                  <c:v>263.86328120000002</c:v>
                </c:pt>
                <c:pt idx="42177">
                  <c:v>263.86328120000002</c:v>
                </c:pt>
                <c:pt idx="42178">
                  <c:v>264.23828120000002</c:v>
                </c:pt>
                <c:pt idx="42179">
                  <c:v>264.23828120000002</c:v>
                </c:pt>
                <c:pt idx="42180">
                  <c:v>264.23828120000002</c:v>
                </c:pt>
                <c:pt idx="42181">
                  <c:v>264.23828120000002</c:v>
                </c:pt>
                <c:pt idx="42182">
                  <c:v>264.30859379999998</c:v>
                </c:pt>
                <c:pt idx="42183">
                  <c:v>264.30859379999998</c:v>
                </c:pt>
                <c:pt idx="42184">
                  <c:v>264.37109379999998</c:v>
                </c:pt>
                <c:pt idx="42185">
                  <c:v>264.37109379999998</c:v>
                </c:pt>
                <c:pt idx="42186">
                  <c:v>264.37109379999998</c:v>
                </c:pt>
                <c:pt idx="42187">
                  <c:v>264.37109379999998</c:v>
                </c:pt>
                <c:pt idx="42188">
                  <c:v>264.37109379999998</c:v>
                </c:pt>
                <c:pt idx="42189">
                  <c:v>264.37109379999998</c:v>
                </c:pt>
                <c:pt idx="42190">
                  <c:v>264.37109379999998</c:v>
                </c:pt>
                <c:pt idx="42191">
                  <c:v>264.37109379999998</c:v>
                </c:pt>
                <c:pt idx="42192">
                  <c:v>264.37109379999998</c:v>
                </c:pt>
                <c:pt idx="42193">
                  <c:v>264.41015620000002</c:v>
                </c:pt>
                <c:pt idx="42194">
                  <c:v>264.41015620000002</c:v>
                </c:pt>
                <c:pt idx="42195">
                  <c:v>264.41015620000002</c:v>
                </c:pt>
                <c:pt idx="42196">
                  <c:v>264.41015620000002</c:v>
                </c:pt>
                <c:pt idx="42197">
                  <c:v>264.5859375</c:v>
                </c:pt>
                <c:pt idx="42198">
                  <c:v>264.5859375</c:v>
                </c:pt>
                <c:pt idx="42199">
                  <c:v>264.5859375</c:v>
                </c:pt>
                <c:pt idx="42200">
                  <c:v>264.8046875</c:v>
                </c:pt>
                <c:pt idx="42201">
                  <c:v>264.8046875</c:v>
                </c:pt>
                <c:pt idx="42202">
                  <c:v>264.8046875</c:v>
                </c:pt>
                <c:pt idx="42203">
                  <c:v>264.8046875</c:v>
                </c:pt>
                <c:pt idx="42204">
                  <c:v>264.8046875</c:v>
                </c:pt>
                <c:pt idx="42205">
                  <c:v>264.8046875</c:v>
                </c:pt>
                <c:pt idx="42206">
                  <c:v>264.85546879999998</c:v>
                </c:pt>
                <c:pt idx="42207">
                  <c:v>264.85546879999998</c:v>
                </c:pt>
                <c:pt idx="42208">
                  <c:v>264.85546879999998</c:v>
                </c:pt>
                <c:pt idx="42209">
                  <c:v>264.85546879999998</c:v>
                </c:pt>
                <c:pt idx="42210">
                  <c:v>264.85546879999998</c:v>
                </c:pt>
                <c:pt idx="42211">
                  <c:v>264.86328120000002</c:v>
                </c:pt>
                <c:pt idx="42212">
                  <c:v>264.86328120000002</c:v>
                </c:pt>
                <c:pt idx="42213">
                  <c:v>264.86328120000002</c:v>
                </c:pt>
                <c:pt idx="42214">
                  <c:v>264.86328120000002</c:v>
                </c:pt>
                <c:pt idx="42215">
                  <c:v>264.86328120000002</c:v>
                </c:pt>
                <c:pt idx="42216">
                  <c:v>265.23828120000002</c:v>
                </c:pt>
                <c:pt idx="42217">
                  <c:v>265.30859379999998</c:v>
                </c:pt>
                <c:pt idx="42218">
                  <c:v>265.30859379999998</c:v>
                </c:pt>
                <c:pt idx="42219">
                  <c:v>265.30859379999998</c:v>
                </c:pt>
                <c:pt idx="42220">
                  <c:v>265.37109379999998</c:v>
                </c:pt>
                <c:pt idx="42221">
                  <c:v>265.37109379999998</c:v>
                </c:pt>
                <c:pt idx="42222">
                  <c:v>265.37109379999998</c:v>
                </c:pt>
                <c:pt idx="42223">
                  <c:v>265.37109379999998</c:v>
                </c:pt>
                <c:pt idx="42224">
                  <c:v>265.37109379999998</c:v>
                </c:pt>
                <c:pt idx="42225">
                  <c:v>265.41015620000002</c:v>
                </c:pt>
                <c:pt idx="42226">
                  <c:v>265.41015620000002</c:v>
                </c:pt>
                <c:pt idx="42227">
                  <c:v>265.41015620000002</c:v>
                </c:pt>
                <c:pt idx="42228">
                  <c:v>265.41015620000002</c:v>
                </c:pt>
                <c:pt idx="42229">
                  <c:v>265.5859375</c:v>
                </c:pt>
                <c:pt idx="42230">
                  <c:v>265.5859375</c:v>
                </c:pt>
                <c:pt idx="42231">
                  <c:v>265.5859375</c:v>
                </c:pt>
                <c:pt idx="42232">
                  <c:v>265.5859375</c:v>
                </c:pt>
                <c:pt idx="42233">
                  <c:v>265.5859375</c:v>
                </c:pt>
                <c:pt idx="42234">
                  <c:v>265.5859375</c:v>
                </c:pt>
                <c:pt idx="42235">
                  <c:v>265.5859375</c:v>
                </c:pt>
                <c:pt idx="42236">
                  <c:v>265.5859375</c:v>
                </c:pt>
                <c:pt idx="42237">
                  <c:v>265.5859375</c:v>
                </c:pt>
                <c:pt idx="42238">
                  <c:v>265.8046875</c:v>
                </c:pt>
                <c:pt idx="42239">
                  <c:v>265.8046875</c:v>
                </c:pt>
                <c:pt idx="42240">
                  <c:v>265.8046875</c:v>
                </c:pt>
                <c:pt idx="42241">
                  <c:v>265.8046875</c:v>
                </c:pt>
                <c:pt idx="42242">
                  <c:v>265.8046875</c:v>
                </c:pt>
                <c:pt idx="42243">
                  <c:v>265.85546879999998</c:v>
                </c:pt>
                <c:pt idx="42244">
                  <c:v>265.85546879999998</c:v>
                </c:pt>
                <c:pt idx="42245">
                  <c:v>265.85546879999998</c:v>
                </c:pt>
                <c:pt idx="42246">
                  <c:v>265.86328120000002</c:v>
                </c:pt>
                <c:pt idx="42247">
                  <c:v>265.86328120000002</c:v>
                </c:pt>
                <c:pt idx="42248">
                  <c:v>265.86328120000002</c:v>
                </c:pt>
                <c:pt idx="42249">
                  <c:v>265.86328120000002</c:v>
                </c:pt>
                <c:pt idx="42250">
                  <c:v>265.86328120000002</c:v>
                </c:pt>
                <c:pt idx="42251">
                  <c:v>265.86328120000002</c:v>
                </c:pt>
                <c:pt idx="42252">
                  <c:v>265.86328120000002</c:v>
                </c:pt>
                <c:pt idx="42253">
                  <c:v>265.86328120000002</c:v>
                </c:pt>
                <c:pt idx="42254">
                  <c:v>266.23828120000002</c:v>
                </c:pt>
                <c:pt idx="42255">
                  <c:v>266.23828120000002</c:v>
                </c:pt>
                <c:pt idx="42256">
                  <c:v>266.23828120000002</c:v>
                </c:pt>
                <c:pt idx="42257">
                  <c:v>266.30859379999998</c:v>
                </c:pt>
                <c:pt idx="42258">
                  <c:v>266.30859379999998</c:v>
                </c:pt>
                <c:pt idx="42259">
                  <c:v>266.30859379999998</c:v>
                </c:pt>
                <c:pt idx="42260">
                  <c:v>266.30859379999998</c:v>
                </c:pt>
                <c:pt idx="42261">
                  <c:v>266.30859379999998</c:v>
                </c:pt>
                <c:pt idx="42262">
                  <c:v>266.30859379999998</c:v>
                </c:pt>
                <c:pt idx="42263">
                  <c:v>266.37109379999998</c:v>
                </c:pt>
                <c:pt idx="42264">
                  <c:v>266.37109379999998</c:v>
                </c:pt>
                <c:pt idx="42265">
                  <c:v>266.37109379999998</c:v>
                </c:pt>
                <c:pt idx="42266">
                  <c:v>266.41015620000002</c:v>
                </c:pt>
                <c:pt idx="42267">
                  <c:v>266.41015620000002</c:v>
                </c:pt>
                <c:pt idx="42268">
                  <c:v>266.41015620000002</c:v>
                </c:pt>
                <c:pt idx="42269">
                  <c:v>266.41015620000002</c:v>
                </c:pt>
                <c:pt idx="42270">
                  <c:v>266.41015620000002</c:v>
                </c:pt>
                <c:pt idx="42271">
                  <c:v>266.41015620000002</c:v>
                </c:pt>
                <c:pt idx="42272">
                  <c:v>266.41015620000002</c:v>
                </c:pt>
                <c:pt idx="42273">
                  <c:v>266.41015620000002</c:v>
                </c:pt>
                <c:pt idx="42274">
                  <c:v>266.5859375</c:v>
                </c:pt>
                <c:pt idx="42275">
                  <c:v>266.5859375</c:v>
                </c:pt>
                <c:pt idx="42276">
                  <c:v>266.5859375</c:v>
                </c:pt>
                <c:pt idx="42277">
                  <c:v>266.5859375</c:v>
                </c:pt>
                <c:pt idx="42278">
                  <c:v>266.5859375</c:v>
                </c:pt>
                <c:pt idx="42279">
                  <c:v>266.5859375</c:v>
                </c:pt>
                <c:pt idx="42280">
                  <c:v>266.5859375</c:v>
                </c:pt>
                <c:pt idx="42281">
                  <c:v>266.5859375</c:v>
                </c:pt>
                <c:pt idx="42282">
                  <c:v>266.8046875</c:v>
                </c:pt>
                <c:pt idx="42283">
                  <c:v>266.8046875</c:v>
                </c:pt>
                <c:pt idx="42284">
                  <c:v>266.8046875</c:v>
                </c:pt>
                <c:pt idx="42285">
                  <c:v>266.8046875</c:v>
                </c:pt>
                <c:pt idx="42286">
                  <c:v>266.8046875</c:v>
                </c:pt>
                <c:pt idx="42287">
                  <c:v>266.8046875</c:v>
                </c:pt>
                <c:pt idx="42288">
                  <c:v>266.8046875</c:v>
                </c:pt>
                <c:pt idx="42289">
                  <c:v>266.8046875</c:v>
                </c:pt>
                <c:pt idx="42290">
                  <c:v>266.85546879999998</c:v>
                </c:pt>
                <c:pt idx="42291">
                  <c:v>266.85546879999998</c:v>
                </c:pt>
                <c:pt idx="42292">
                  <c:v>266.85546879999998</c:v>
                </c:pt>
                <c:pt idx="42293">
                  <c:v>266.85546879999998</c:v>
                </c:pt>
                <c:pt idx="42294">
                  <c:v>266.85546879999998</c:v>
                </c:pt>
                <c:pt idx="42295">
                  <c:v>266.85546879999998</c:v>
                </c:pt>
                <c:pt idx="42296">
                  <c:v>266.85546879999998</c:v>
                </c:pt>
                <c:pt idx="42297">
                  <c:v>266.85546879999998</c:v>
                </c:pt>
                <c:pt idx="42298">
                  <c:v>266.86328120000002</c:v>
                </c:pt>
                <c:pt idx="42299">
                  <c:v>266.86328120000002</c:v>
                </c:pt>
                <c:pt idx="42300">
                  <c:v>266.86328120000002</c:v>
                </c:pt>
                <c:pt idx="42301">
                  <c:v>266.86328120000002</c:v>
                </c:pt>
                <c:pt idx="42302">
                  <c:v>266.86328120000002</c:v>
                </c:pt>
                <c:pt idx="42303">
                  <c:v>266.86328120000002</c:v>
                </c:pt>
                <c:pt idx="42304">
                  <c:v>266.86328120000002</c:v>
                </c:pt>
                <c:pt idx="42305">
                  <c:v>267.23828120000002</c:v>
                </c:pt>
                <c:pt idx="42306">
                  <c:v>267.23828120000002</c:v>
                </c:pt>
                <c:pt idx="42307">
                  <c:v>267.23828120000002</c:v>
                </c:pt>
                <c:pt idx="42308">
                  <c:v>267.23828120000002</c:v>
                </c:pt>
                <c:pt idx="42309">
                  <c:v>267.23828120000002</c:v>
                </c:pt>
                <c:pt idx="42310">
                  <c:v>267.23828120000002</c:v>
                </c:pt>
                <c:pt idx="42311">
                  <c:v>267.23828120000002</c:v>
                </c:pt>
                <c:pt idx="42312">
                  <c:v>267.30859379999998</c:v>
                </c:pt>
                <c:pt idx="42313">
                  <c:v>267.37109379999998</c:v>
                </c:pt>
                <c:pt idx="42314">
                  <c:v>267.37109379999998</c:v>
                </c:pt>
                <c:pt idx="42315">
                  <c:v>267.41015620000002</c:v>
                </c:pt>
                <c:pt idx="42316">
                  <c:v>267.41015620000002</c:v>
                </c:pt>
                <c:pt idx="42317">
                  <c:v>267.41015620000002</c:v>
                </c:pt>
                <c:pt idx="42318">
                  <c:v>267.41015620000002</c:v>
                </c:pt>
                <c:pt idx="42319">
                  <c:v>267.41015620000002</c:v>
                </c:pt>
                <c:pt idx="42320">
                  <c:v>267.5859375</c:v>
                </c:pt>
                <c:pt idx="42321">
                  <c:v>267.5859375</c:v>
                </c:pt>
                <c:pt idx="42322">
                  <c:v>267.5859375</c:v>
                </c:pt>
                <c:pt idx="42323">
                  <c:v>267.8046875</c:v>
                </c:pt>
                <c:pt idx="42324">
                  <c:v>267.8046875</c:v>
                </c:pt>
                <c:pt idx="42325">
                  <c:v>267.85546879999998</c:v>
                </c:pt>
                <c:pt idx="42326">
                  <c:v>267.85546879999998</c:v>
                </c:pt>
                <c:pt idx="42327">
                  <c:v>267.85546879999998</c:v>
                </c:pt>
                <c:pt idx="42328">
                  <c:v>267.85546879999998</c:v>
                </c:pt>
                <c:pt idx="42329">
                  <c:v>267.85546879999998</c:v>
                </c:pt>
                <c:pt idx="42330">
                  <c:v>267.86328120000002</c:v>
                </c:pt>
                <c:pt idx="42331">
                  <c:v>267.86328120000002</c:v>
                </c:pt>
                <c:pt idx="42332">
                  <c:v>267.86328120000002</c:v>
                </c:pt>
                <c:pt idx="42333">
                  <c:v>267.86328120000002</c:v>
                </c:pt>
                <c:pt idx="42334">
                  <c:v>267.86328120000002</c:v>
                </c:pt>
                <c:pt idx="42335">
                  <c:v>268.23828120000002</c:v>
                </c:pt>
                <c:pt idx="42336">
                  <c:v>268.23828120000002</c:v>
                </c:pt>
                <c:pt idx="42337">
                  <c:v>268.23828120000002</c:v>
                </c:pt>
                <c:pt idx="42338">
                  <c:v>268.23828120000002</c:v>
                </c:pt>
                <c:pt idx="42339">
                  <c:v>268.23828120000002</c:v>
                </c:pt>
                <c:pt idx="42340">
                  <c:v>268.30859379999998</c:v>
                </c:pt>
                <c:pt idx="42341">
                  <c:v>268.30859379999998</c:v>
                </c:pt>
                <c:pt idx="42342">
                  <c:v>268.30859379999998</c:v>
                </c:pt>
                <c:pt idx="42343">
                  <c:v>268.37109379999998</c:v>
                </c:pt>
                <c:pt idx="42344">
                  <c:v>268.37109379999998</c:v>
                </c:pt>
                <c:pt idx="42345">
                  <c:v>268.37109379999998</c:v>
                </c:pt>
                <c:pt idx="42346">
                  <c:v>268.41015620000002</c:v>
                </c:pt>
                <c:pt idx="42347">
                  <c:v>268.41015620000002</c:v>
                </c:pt>
                <c:pt idx="42348">
                  <c:v>268.41015620000002</c:v>
                </c:pt>
                <c:pt idx="42349">
                  <c:v>268.41015620000002</c:v>
                </c:pt>
                <c:pt idx="42350">
                  <c:v>268.5859375</c:v>
                </c:pt>
                <c:pt idx="42351">
                  <c:v>268.5859375</c:v>
                </c:pt>
                <c:pt idx="42352">
                  <c:v>268.5859375</c:v>
                </c:pt>
                <c:pt idx="42353">
                  <c:v>268.8046875</c:v>
                </c:pt>
                <c:pt idx="42354">
                  <c:v>268.8046875</c:v>
                </c:pt>
                <c:pt idx="42355">
                  <c:v>268.85546879999998</c:v>
                </c:pt>
                <c:pt idx="42356">
                  <c:v>268.85546879999998</c:v>
                </c:pt>
                <c:pt idx="42357">
                  <c:v>268.85546879999998</c:v>
                </c:pt>
                <c:pt idx="42358">
                  <c:v>268.85546879999998</c:v>
                </c:pt>
                <c:pt idx="42359">
                  <c:v>268.85546879999998</c:v>
                </c:pt>
                <c:pt idx="42360">
                  <c:v>268.85546879999998</c:v>
                </c:pt>
                <c:pt idx="42361">
                  <c:v>268.85546879999998</c:v>
                </c:pt>
                <c:pt idx="42362">
                  <c:v>268.86328120000002</c:v>
                </c:pt>
                <c:pt idx="42363">
                  <c:v>268.86328120000002</c:v>
                </c:pt>
                <c:pt idx="42364">
                  <c:v>268.86328120000002</c:v>
                </c:pt>
                <c:pt idx="42365">
                  <c:v>268.86328120000002</c:v>
                </c:pt>
                <c:pt idx="42366">
                  <c:v>268.86328120000002</c:v>
                </c:pt>
                <c:pt idx="42367">
                  <c:v>269.23828120000002</c:v>
                </c:pt>
                <c:pt idx="42368">
                  <c:v>269.23828120000002</c:v>
                </c:pt>
                <c:pt idx="42369">
                  <c:v>269.30859379999998</c:v>
                </c:pt>
                <c:pt idx="42370">
                  <c:v>269.37109379999998</c:v>
                </c:pt>
                <c:pt idx="42371">
                  <c:v>269.37109379999998</c:v>
                </c:pt>
                <c:pt idx="42372">
                  <c:v>269.37109379999998</c:v>
                </c:pt>
                <c:pt idx="42373">
                  <c:v>269.37109379999998</c:v>
                </c:pt>
                <c:pt idx="42374">
                  <c:v>269.41015620000002</c:v>
                </c:pt>
                <c:pt idx="42375">
                  <c:v>269.41015620000002</c:v>
                </c:pt>
                <c:pt idx="42376">
                  <c:v>269.41015620000002</c:v>
                </c:pt>
                <c:pt idx="42377">
                  <c:v>269.41015620000002</c:v>
                </c:pt>
                <c:pt idx="42378">
                  <c:v>269.41015620000002</c:v>
                </c:pt>
                <c:pt idx="42379">
                  <c:v>269.5859375</c:v>
                </c:pt>
                <c:pt idx="42380">
                  <c:v>269.5859375</c:v>
                </c:pt>
                <c:pt idx="42381">
                  <c:v>269.5859375</c:v>
                </c:pt>
                <c:pt idx="42382">
                  <c:v>269.5859375</c:v>
                </c:pt>
                <c:pt idx="42383">
                  <c:v>269.5859375</c:v>
                </c:pt>
                <c:pt idx="42384">
                  <c:v>269.5859375</c:v>
                </c:pt>
                <c:pt idx="42385">
                  <c:v>269.5859375</c:v>
                </c:pt>
                <c:pt idx="42386">
                  <c:v>269.5859375</c:v>
                </c:pt>
                <c:pt idx="42387">
                  <c:v>269.8046875</c:v>
                </c:pt>
                <c:pt idx="42388">
                  <c:v>269.8046875</c:v>
                </c:pt>
                <c:pt idx="42389">
                  <c:v>269.8046875</c:v>
                </c:pt>
                <c:pt idx="42390">
                  <c:v>269.85546879999998</c:v>
                </c:pt>
                <c:pt idx="42391">
                  <c:v>269.85546879999998</c:v>
                </c:pt>
                <c:pt idx="42392">
                  <c:v>269.85546879999998</c:v>
                </c:pt>
                <c:pt idx="42393">
                  <c:v>269.86328120000002</c:v>
                </c:pt>
                <c:pt idx="42394">
                  <c:v>269.86328120000002</c:v>
                </c:pt>
                <c:pt idx="42395">
                  <c:v>269.86328120000002</c:v>
                </c:pt>
                <c:pt idx="42396">
                  <c:v>269.86328120000002</c:v>
                </c:pt>
                <c:pt idx="42397">
                  <c:v>269.86328120000002</c:v>
                </c:pt>
                <c:pt idx="42398">
                  <c:v>269.86328120000002</c:v>
                </c:pt>
                <c:pt idx="42399">
                  <c:v>270.23828120000002</c:v>
                </c:pt>
                <c:pt idx="42400">
                  <c:v>270.23828120000002</c:v>
                </c:pt>
                <c:pt idx="42401">
                  <c:v>270.23828120000002</c:v>
                </c:pt>
                <c:pt idx="42402">
                  <c:v>270.23828120000002</c:v>
                </c:pt>
                <c:pt idx="42403">
                  <c:v>270.23828120000002</c:v>
                </c:pt>
                <c:pt idx="42404">
                  <c:v>270.30859379999998</c:v>
                </c:pt>
                <c:pt idx="42405">
                  <c:v>270.30859379999998</c:v>
                </c:pt>
                <c:pt idx="42406">
                  <c:v>270.30859379999998</c:v>
                </c:pt>
                <c:pt idx="42407">
                  <c:v>270.30859379999998</c:v>
                </c:pt>
                <c:pt idx="42408">
                  <c:v>270.37109379999998</c:v>
                </c:pt>
                <c:pt idx="42409">
                  <c:v>270.41015620000002</c:v>
                </c:pt>
                <c:pt idx="42410">
                  <c:v>270.41015620000002</c:v>
                </c:pt>
                <c:pt idx="42411">
                  <c:v>270.41015620000002</c:v>
                </c:pt>
                <c:pt idx="42412">
                  <c:v>270.5859375</c:v>
                </c:pt>
                <c:pt idx="42413">
                  <c:v>270.5859375</c:v>
                </c:pt>
                <c:pt idx="42414">
                  <c:v>270.8046875</c:v>
                </c:pt>
                <c:pt idx="42415">
                  <c:v>270.8046875</c:v>
                </c:pt>
                <c:pt idx="42416">
                  <c:v>270.8046875</c:v>
                </c:pt>
                <c:pt idx="42417">
                  <c:v>270.8046875</c:v>
                </c:pt>
                <c:pt idx="42418">
                  <c:v>270.8046875</c:v>
                </c:pt>
                <c:pt idx="42419">
                  <c:v>270.85546879999998</c:v>
                </c:pt>
                <c:pt idx="42420">
                  <c:v>270.85546879999998</c:v>
                </c:pt>
                <c:pt idx="42421">
                  <c:v>270.86328120000002</c:v>
                </c:pt>
                <c:pt idx="42422">
                  <c:v>270.86328120000002</c:v>
                </c:pt>
                <c:pt idx="42423">
                  <c:v>270.86328120000002</c:v>
                </c:pt>
                <c:pt idx="42424">
                  <c:v>271.23828120000002</c:v>
                </c:pt>
                <c:pt idx="42425">
                  <c:v>271.23828120000002</c:v>
                </c:pt>
                <c:pt idx="42426">
                  <c:v>271.23828120000002</c:v>
                </c:pt>
                <c:pt idx="42427">
                  <c:v>271.23828120000002</c:v>
                </c:pt>
                <c:pt idx="42428">
                  <c:v>271.30859379999998</c:v>
                </c:pt>
                <c:pt idx="42429">
                  <c:v>271.30859379999998</c:v>
                </c:pt>
                <c:pt idx="42430">
                  <c:v>271.30859379999998</c:v>
                </c:pt>
                <c:pt idx="42431">
                  <c:v>271.30859379999998</c:v>
                </c:pt>
                <c:pt idx="42432">
                  <c:v>271.30859379999998</c:v>
                </c:pt>
                <c:pt idx="42433">
                  <c:v>271.30859379999998</c:v>
                </c:pt>
                <c:pt idx="42434">
                  <c:v>271.30859379999998</c:v>
                </c:pt>
                <c:pt idx="42435">
                  <c:v>271.30859379999998</c:v>
                </c:pt>
                <c:pt idx="42436">
                  <c:v>271.30859379999998</c:v>
                </c:pt>
                <c:pt idx="42437">
                  <c:v>271.30859379999998</c:v>
                </c:pt>
                <c:pt idx="42438">
                  <c:v>271.37109379999998</c:v>
                </c:pt>
                <c:pt idx="42439">
                  <c:v>271.37109379999998</c:v>
                </c:pt>
                <c:pt idx="42440">
                  <c:v>271.37109379999998</c:v>
                </c:pt>
                <c:pt idx="42441">
                  <c:v>271.41015620000002</c:v>
                </c:pt>
                <c:pt idx="42442">
                  <c:v>271.41015620000002</c:v>
                </c:pt>
                <c:pt idx="42443">
                  <c:v>271.41015620000002</c:v>
                </c:pt>
                <c:pt idx="42444">
                  <c:v>271.41015620000002</c:v>
                </c:pt>
                <c:pt idx="42445">
                  <c:v>271.41015620000002</c:v>
                </c:pt>
                <c:pt idx="42446">
                  <c:v>271.5859375</c:v>
                </c:pt>
                <c:pt idx="42447">
                  <c:v>271.8046875</c:v>
                </c:pt>
                <c:pt idx="42448">
                  <c:v>271.8046875</c:v>
                </c:pt>
                <c:pt idx="42449">
                  <c:v>271.86328120000002</c:v>
                </c:pt>
                <c:pt idx="42450">
                  <c:v>271.86328120000002</c:v>
                </c:pt>
                <c:pt idx="42451">
                  <c:v>272.23828120000002</c:v>
                </c:pt>
                <c:pt idx="42452">
                  <c:v>272.23828120000002</c:v>
                </c:pt>
                <c:pt idx="42453">
                  <c:v>272.23828120000002</c:v>
                </c:pt>
                <c:pt idx="42454">
                  <c:v>272.30859379999998</c:v>
                </c:pt>
                <c:pt idx="42455">
                  <c:v>272.30859379999998</c:v>
                </c:pt>
                <c:pt idx="42456">
                  <c:v>272.30859379999998</c:v>
                </c:pt>
                <c:pt idx="42457">
                  <c:v>272.30859379999998</c:v>
                </c:pt>
                <c:pt idx="42458">
                  <c:v>272.30859379999998</c:v>
                </c:pt>
                <c:pt idx="42459">
                  <c:v>272.30859379999998</c:v>
                </c:pt>
                <c:pt idx="42460">
                  <c:v>272.30859379999998</c:v>
                </c:pt>
                <c:pt idx="42461">
                  <c:v>272.30859379999998</c:v>
                </c:pt>
                <c:pt idx="42462">
                  <c:v>272.37109379999998</c:v>
                </c:pt>
                <c:pt idx="42463">
                  <c:v>272.37109379999998</c:v>
                </c:pt>
                <c:pt idx="42464">
                  <c:v>272.37109379999998</c:v>
                </c:pt>
                <c:pt idx="42465">
                  <c:v>272.41015620000002</c:v>
                </c:pt>
                <c:pt idx="42466">
                  <c:v>272.41015620000002</c:v>
                </c:pt>
                <c:pt idx="42467">
                  <c:v>272.41015620000002</c:v>
                </c:pt>
                <c:pt idx="42468">
                  <c:v>272.41015620000002</c:v>
                </c:pt>
                <c:pt idx="42469">
                  <c:v>272.41015620000002</c:v>
                </c:pt>
                <c:pt idx="42470">
                  <c:v>272.41015620000002</c:v>
                </c:pt>
                <c:pt idx="42471">
                  <c:v>272.5859375</c:v>
                </c:pt>
                <c:pt idx="42472">
                  <c:v>272.5859375</c:v>
                </c:pt>
                <c:pt idx="42473">
                  <c:v>272.5859375</c:v>
                </c:pt>
                <c:pt idx="42474">
                  <c:v>272.5859375</c:v>
                </c:pt>
                <c:pt idx="42475">
                  <c:v>272.8046875</c:v>
                </c:pt>
                <c:pt idx="42476">
                  <c:v>272.8046875</c:v>
                </c:pt>
                <c:pt idx="42477">
                  <c:v>272.8046875</c:v>
                </c:pt>
                <c:pt idx="42478">
                  <c:v>272.85546879999998</c:v>
                </c:pt>
                <c:pt idx="42479">
                  <c:v>272.85546879999998</c:v>
                </c:pt>
                <c:pt idx="42480">
                  <c:v>272.85546879999998</c:v>
                </c:pt>
                <c:pt idx="42481">
                  <c:v>272.85546879999998</c:v>
                </c:pt>
                <c:pt idx="42482">
                  <c:v>272.85546879999998</c:v>
                </c:pt>
                <c:pt idx="42483">
                  <c:v>272.86328120000002</c:v>
                </c:pt>
                <c:pt idx="42484">
                  <c:v>272.86328120000002</c:v>
                </c:pt>
                <c:pt idx="42485">
                  <c:v>272.86328120000002</c:v>
                </c:pt>
                <c:pt idx="42486">
                  <c:v>273.23828120000002</c:v>
                </c:pt>
                <c:pt idx="42487">
                  <c:v>273.23828120000002</c:v>
                </c:pt>
                <c:pt idx="42488">
                  <c:v>273.30859379999998</c:v>
                </c:pt>
                <c:pt idx="42489">
                  <c:v>273.30859379999998</c:v>
                </c:pt>
                <c:pt idx="42490">
                  <c:v>273.30859379999998</c:v>
                </c:pt>
                <c:pt idx="42491">
                  <c:v>273.30859379999998</c:v>
                </c:pt>
                <c:pt idx="42492">
                  <c:v>273.37109379999998</c:v>
                </c:pt>
                <c:pt idx="42493">
                  <c:v>273.37109379999998</c:v>
                </c:pt>
                <c:pt idx="42494">
                  <c:v>273.37109379999998</c:v>
                </c:pt>
                <c:pt idx="42495">
                  <c:v>273.41015620000002</c:v>
                </c:pt>
                <c:pt idx="42496">
                  <c:v>273.41015620000002</c:v>
                </c:pt>
                <c:pt idx="42497">
                  <c:v>273.41015620000002</c:v>
                </c:pt>
                <c:pt idx="42498">
                  <c:v>273.41015620000002</c:v>
                </c:pt>
                <c:pt idx="42499">
                  <c:v>273.5859375</c:v>
                </c:pt>
                <c:pt idx="42500">
                  <c:v>273.5859375</c:v>
                </c:pt>
                <c:pt idx="42501">
                  <c:v>273.5859375</c:v>
                </c:pt>
                <c:pt idx="42502">
                  <c:v>273.8046875</c:v>
                </c:pt>
                <c:pt idx="42503">
                  <c:v>273.8046875</c:v>
                </c:pt>
                <c:pt idx="42504">
                  <c:v>273.8046875</c:v>
                </c:pt>
                <c:pt idx="42505">
                  <c:v>273.8046875</c:v>
                </c:pt>
                <c:pt idx="42506">
                  <c:v>273.8046875</c:v>
                </c:pt>
                <c:pt idx="42507">
                  <c:v>273.85546879999998</c:v>
                </c:pt>
                <c:pt idx="42508">
                  <c:v>273.85546879999998</c:v>
                </c:pt>
                <c:pt idx="42509">
                  <c:v>273.85546879999998</c:v>
                </c:pt>
                <c:pt idx="42510">
                  <c:v>273.85546879999998</c:v>
                </c:pt>
                <c:pt idx="42511">
                  <c:v>273.85546879999998</c:v>
                </c:pt>
                <c:pt idx="42512">
                  <c:v>273.85546879999998</c:v>
                </c:pt>
                <c:pt idx="42513">
                  <c:v>273.86328120000002</c:v>
                </c:pt>
                <c:pt idx="42514">
                  <c:v>273.86328120000002</c:v>
                </c:pt>
                <c:pt idx="42515">
                  <c:v>273.86328120000002</c:v>
                </c:pt>
                <c:pt idx="42516">
                  <c:v>273.86328120000002</c:v>
                </c:pt>
                <c:pt idx="42517">
                  <c:v>273.86328120000002</c:v>
                </c:pt>
                <c:pt idx="42518">
                  <c:v>273.86328120000002</c:v>
                </c:pt>
                <c:pt idx="42519">
                  <c:v>274.23828120000002</c:v>
                </c:pt>
                <c:pt idx="42520">
                  <c:v>274.23828120000002</c:v>
                </c:pt>
                <c:pt idx="42521">
                  <c:v>274.23828120000002</c:v>
                </c:pt>
                <c:pt idx="42522">
                  <c:v>274.30859379999998</c:v>
                </c:pt>
                <c:pt idx="42523">
                  <c:v>274.30859379999998</c:v>
                </c:pt>
                <c:pt idx="42524">
                  <c:v>274.30859379999998</c:v>
                </c:pt>
                <c:pt idx="42525">
                  <c:v>274.37109379999998</c:v>
                </c:pt>
                <c:pt idx="42526">
                  <c:v>274.37109379999998</c:v>
                </c:pt>
                <c:pt idx="42527">
                  <c:v>274.37109379999998</c:v>
                </c:pt>
                <c:pt idx="42528">
                  <c:v>274.37109379999998</c:v>
                </c:pt>
                <c:pt idx="42529">
                  <c:v>274.41015620000002</c:v>
                </c:pt>
                <c:pt idx="42530">
                  <c:v>274.41015620000002</c:v>
                </c:pt>
                <c:pt idx="42531">
                  <c:v>274.41015620000002</c:v>
                </c:pt>
                <c:pt idx="42532">
                  <c:v>274.5859375</c:v>
                </c:pt>
                <c:pt idx="42533">
                  <c:v>274.5859375</c:v>
                </c:pt>
                <c:pt idx="42534">
                  <c:v>274.5859375</c:v>
                </c:pt>
                <c:pt idx="42535">
                  <c:v>274.5859375</c:v>
                </c:pt>
                <c:pt idx="42536">
                  <c:v>274.5859375</c:v>
                </c:pt>
                <c:pt idx="42537">
                  <c:v>274.5859375</c:v>
                </c:pt>
                <c:pt idx="42538">
                  <c:v>274.5859375</c:v>
                </c:pt>
                <c:pt idx="42539">
                  <c:v>274.8046875</c:v>
                </c:pt>
                <c:pt idx="42540">
                  <c:v>274.8046875</c:v>
                </c:pt>
                <c:pt idx="42541">
                  <c:v>274.8046875</c:v>
                </c:pt>
                <c:pt idx="42542">
                  <c:v>274.8046875</c:v>
                </c:pt>
                <c:pt idx="42543">
                  <c:v>274.8046875</c:v>
                </c:pt>
                <c:pt idx="42544">
                  <c:v>274.8046875</c:v>
                </c:pt>
                <c:pt idx="42545">
                  <c:v>274.85546879999998</c:v>
                </c:pt>
                <c:pt idx="42546">
                  <c:v>274.85546879999998</c:v>
                </c:pt>
                <c:pt idx="42547">
                  <c:v>274.85546879999998</c:v>
                </c:pt>
                <c:pt idx="42548">
                  <c:v>274.85546879999998</c:v>
                </c:pt>
                <c:pt idx="42549">
                  <c:v>274.85546879999998</c:v>
                </c:pt>
                <c:pt idx="42550">
                  <c:v>274.85546879999998</c:v>
                </c:pt>
                <c:pt idx="42551">
                  <c:v>274.85546879999998</c:v>
                </c:pt>
                <c:pt idx="42552">
                  <c:v>274.86328120000002</c:v>
                </c:pt>
                <c:pt idx="42553">
                  <c:v>274.86328120000002</c:v>
                </c:pt>
                <c:pt idx="42554">
                  <c:v>274.86328120000002</c:v>
                </c:pt>
                <c:pt idx="42555">
                  <c:v>274.86328120000002</c:v>
                </c:pt>
                <c:pt idx="42556">
                  <c:v>275.23828120000002</c:v>
                </c:pt>
                <c:pt idx="42557">
                  <c:v>275.23828120000002</c:v>
                </c:pt>
                <c:pt idx="42558">
                  <c:v>275.23828120000002</c:v>
                </c:pt>
                <c:pt idx="42559">
                  <c:v>275.30859379999998</c:v>
                </c:pt>
                <c:pt idx="42560">
                  <c:v>275.30859379999998</c:v>
                </c:pt>
                <c:pt idx="42561">
                  <c:v>275.30859379999998</c:v>
                </c:pt>
                <c:pt idx="42562">
                  <c:v>275.30859379999998</c:v>
                </c:pt>
                <c:pt idx="42563">
                  <c:v>275.30859379999998</c:v>
                </c:pt>
                <c:pt idx="42564">
                  <c:v>275.30859379999998</c:v>
                </c:pt>
                <c:pt idx="42565">
                  <c:v>275.30859379999998</c:v>
                </c:pt>
                <c:pt idx="42566">
                  <c:v>275.30859379999998</c:v>
                </c:pt>
                <c:pt idx="42567">
                  <c:v>275.37109379999998</c:v>
                </c:pt>
                <c:pt idx="42568">
                  <c:v>275.37109379999998</c:v>
                </c:pt>
                <c:pt idx="42569">
                  <c:v>275.37109379999998</c:v>
                </c:pt>
                <c:pt idx="42570">
                  <c:v>275.37109379999998</c:v>
                </c:pt>
                <c:pt idx="42571">
                  <c:v>275.41015620000002</c:v>
                </c:pt>
                <c:pt idx="42572">
                  <c:v>275.41015620000002</c:v>
                </c:pt>
                <c:pt idx="42573">
                  <c:v>275.41015620000002</c:v>
                </c:pt>
                <c:pt idx="42574">
                  <c:v>275.41015620000002</c:v>
                </c:pt>
                <c:pt idx="42575">
                  <c:v>275.41015620000002</c:v>
                </c:pt>
                <c:pt idx="42576">
                  <c:v>275.5859375</c:v>
                </c:pt>
                <c:pt idx="42577">
                  <c:v>275.5859375</c:v>
                </c:pt>
                <c:pt idx="42578">
                  <c:v>275.5859375</c:v>
                </c:pt>
                <c:pt idx="42579">
                  <c:v>275.5859375</c:v>
                </c:pt>
                <c:pt idx="42580">
                  <c:v>275.5859375</c:v>
                </c:pt>
                <c:pt idx="42581">
                  <c:v>275.8046875</c:v>
                </c:pt>
                <c:pt idx="42582">
                  <c:v>275.8046875</c:v>
                </c:pt>
                <c:pt idx="42583">
                  <c:v>275.8046875</c:v>
                </c:pt>
                <c:pt idx="42584">
                  <c:v>275.8046875</c:v>
                </c:pt>
                <c:pt idx="42585">
                  <c:v>275.85546879999998</c:v>
                </c:pt>
                <c:pt idx="42586">
                  <c:v>275.85546879999998</c:v>
                </c:pt>
                <c:pt idx="42587">
                  <c:v>275.85546879999998</c:v>
                </c:pt>
                <c:pt idx="42588">
                  <c:v>275.85546879999998</c:v>
                </c:pt>
                <c:pt idx="42589">
                  <c:v>275.85546879999998</c:v>
                </c:pt>
                <c:pt idx="42590">
                  <c:v>275.86328120000002</c:v>
                </c:pt>
                <c:pt idx="42591">
                  <c:v>275.86328120000002</c:v>
                </c:pt>
                <c:pt idx="42592">
                  <c:v>275.86328120000002</c:v>
                </c:pt>
                <c:pt idx="42593">
                  <c:v>275.86328120000002</c:v>
                </c:pt>
                <c:pt idx="42594">
                  <c:v>276.23828120000002</c:v>
                </c:pt>
                <c:pt idx="42595">
                  <c:v>276.23828120000002</c:v>
                </c:pt>
                <c:pt idx="42596">
                  <c:v>276.23828120000002</c:v>
                </c:pt>
                <c:pt idx="42597">
                  <c:v>276.30859379999998</c:v>
                </c:pt>
                <c:pt idx="42598">
                  <c:v>276.30859379999998</c:v>
                </c:pt>
                <c:pt idx="42599">
                  <c:v>276.30859379999998</c:v>
                </c:pt>
                <c:pt idx="42600">
                  <c:v>276.30859379999998</c:v>
                </c:pt>
                <c:pt idx="42601">
                  <c:v>276.30859379999998</c:v>
                </c:pt>
                <c:pt idx="42602">
                  <c:v>276.30859379999998</c:v>
                </c:pt>
                <c:pt idx="42603">
                  <c:v>276.37109379999998</c:v>
                </c:pt>
                <c:pt idx="42604">
                  <c:v>276.37109379999998</c:v>
                </c:pt>
                <c:pt idx="42605">
                  <c:v>276.37109379999998</c:v>
                </c:pt>
                <c:pt idx="42606">
                  <c:v>276.37109379999998</c:v>
                </c:pt>
                <c:pt idx="42607">
                  <c:v>276.41015620000002</c:v>
                </c:pt>
                <c:pt idx="42608">
                  <c:v>276.41015620000002</c:v>
                </c:pt>
                <c:pt idx="42609">
                  <c:v>276.41015620000002</c:v>
                </c:pt>
                <c:pt idx="42610">
                  <c:v>276.41015620000002</c:v>
                </c:pt>
                <c:pt idx="42611">
                  <c:v>276.41015620000002</c:v>
                </c:pt>
                <c:pt idx="42612">
                  <c:v>276.41015620000002</c:v>
                </c:pt>
                <c:pt idx="42613">
                  <c:v>276.41015620000002</c:v>
                </c:pt>
                <c:pt idx="42614">
                  <c:v>276.41015620000002</c:v>
                </c:pt>
                <c:pt idx="42615">
                  <c:v>276.5859375</c:v>
                </c:pt>
                <c:pt idx="42616">
                  <c:v>276.5859375</c:v>
                </c:pt>
                <c:pt idx="42617">
                  <c:v>276.5859375</c:v>
                </c:pt>
                <c:pt idx="42618">
                  <c:v>276.5859375</c:v>
                </c:pt>
                <c:pt idx="42619">
                  <c:v>276.5859375</c:v>
                </c:pt>
                <c:pt idx="42620">
                  <c:v>276.8046875</c:v>
                </c:pt>
                <c:pt idx="42621">
                  <c:v>276.8046875</c:v>
                </c:pt>
                <c:pt idx="42622">
                  <c:v>276.8046875</c:v>
                </c:pt>
                <c:pt idx="42623">
                  <c:v>276.8046875</c:v>
                </c:pt>
                <c:pt idx="42624">
                  <c:v>276.85546879999998</c:v>
                </c:pt>
                <c:pt idx="42625">
                  <c:v>276.85546879999998</c:v>
                </c:pt>
                <c:pt idx="42626">
                  <c:v>276.85546879999998</c:v>
                </c:pt>
                <c:pt idx="42627">
                  <c:v>276.85546879999998</c:v>
                </c:pt>
                <c:pt idx="42628">
                  <c:v>276.85546879999998</c:v>
                </c:pt>
                <c:pt idx="42629">
                  <c:v>276.85546879999998</c:v>
                </c:pt>
                <c:pt idx="42630">
                  <c:v>276.85546879999998</c:v>
                </c:pt>
                <c:pt idx="42631">
                  <c:v>276.85546879999998</c:v>
                </c:pt>
                <c:pt idx="42632">
                  <c:v>276.85546879999998</c:v>
                </c:pt>
                <c:pt idx="42633">
                  <c:v>276.85546879999998</c:v>
                </c:pt>
                <c:pt idx="42634">
                  <c:v>276.86328120000002</c:v>
                </c:pt>
                <c:pt idx="42635">
                  <c:v>276.86328120000002</c:v>
                </c:pt>
                <c:pt idx="42636">
                  <c:v>276.86328120000002</c:v>
                </c:pt>
                <c:pt idx="42637">
                  <c:v>276.86328120000002</c:v>
                </c:pt>
                <c:pt idx="42638">
                  <c:v>277.23828120000002</c:v>
                </c:pt>
                <c:pt idx="42639">
                  <c:v>277.23828120000002</c:v>
                </c:pt>
                <c:pt idx="42640">
                  <c:v>277.23828120000002</c:v>
                </c:pt>
                <c:pt idx="42641">
                  <c:v>277.23828120000002</c:v>
                </c:pt>
                <c:pt idx="42642">
                  <c:v>277.23828120000002</c:v>
                </c:pt>
                <c:pt idx="42643">
                  <c:v>277.30859379999998</c:v>
                </c:pt>
                <c:pt idx="42644">
                  <c:v>277.30859379999998</c:v>
                </c:pt>
                <c:pt idx="42645">
                  <c:v>277.30859379999998</c:v>
                </c:pt>
                <c:pt idx="42646">
                  <c:v>277.30859379999998</c:v>
                </c:pt>
                <c:pt idx="42647">
                  <c:v>277.30859379999998</c:v>
                </c:pt>
                <c:pt idx="42648">
                  <c:v>277.37109379999998</c:v>
                </c:pt>
                <c:pt idx="42649">
                  <c:v>277.37109379999998</c:v>
                </c:pt>
                <c:pt idx="42650">
                  <c:v>277.37109379999998</c:v>
                </c:pt>
                <c:pt idx="42651">
                  <c:v>277.41015620000002</c:v>
                </c:pt>
                <c:pt idx="42652">
                  <c:v>277.41015620000002</c:v>
                </c:pt>
                <c:pt idx="42653">
                  <c:v>277.5859375</c:v>
                </c:pt>
                <c:pt idx="42654">
                  <c:v>277.5859375</c:v>
                </c:pt>
                <c:pt idx="42655">
                  <c:v>277.5859375</c:v>
                </c:pt>
                <c:pt idx="42656">
                  <c:v>277.5859375</c:v>
                </c:pt>
                <c:pt idx="42657">
                  <c:v>277.8046875</c:v>
                </c:pt>
                <c:pt idx="42658">
                  <c:v>277.8046875</c:v>
                </c:pt>
                <c:pt idx="42659">
                  <c:v>277.8046875</c:v>
                </c:pt>
                <c:pt idx="42660">
                  <c:v>277.8046875</c:v>
                </c:pt>
                <c:pt idx="42661">
                  <c:v>277.8046875</c:v>
                </c:pt>
                <c:pt idx="42662">
                  <c:v>277.85546879999998</c:v>
                </c:pt>
                <c:pt idx="42663">
                  <c:v>277.85546879999998</c:v>
                </c:pt>
                <c:pt idx="42664">
                  <c:v>277.85546879999998</c:v>
                </c:pt>
                <c:pt idx="42665">
                  <c:v>277.85546879999998</c:v>
                </c:pt>
                <c:pt idx="42666">
                  <c:v>277.85546879999998</c:v>
                </c:pt>
                <c:pt idx="42667">
                  <c:v>277.85546879999998</c:v>
                </c:pt>
                <c:pt idx="42668">
                  <c:v>277.86328120000002</c:v>
                </c:pt>
                <c:pt idx="42669">
                  <c:v>277.86328120000002</c:v>
                </c:pt>
                <c:pt idx="42670">
                  <c:v>277.86328120000002</c:v>
                </c:pt>
                <c:pt idx="42671">
                  <c:v>277.86328120000002</c:v>
                </c:pt>
                <c:pt idx="42672">
                  <c:v>277.86328120000002</c:v>
                </c:pt>
                <c:pt idx="42673">
                  <c:v>277.86328120000002</c:v>
                </c:pt>
                <c:pt idx="42674">
                  <c:v>277.86328120000002</c:v>
                </c:pt>
                <c:pt idx="42675">
                  <c:v>277.86328120000002</c:v>
                </c:pt>
                <c:pt idx="42676">
                  <c:v>277.86328120000002</c:v>
                </c:pt>
                <c:pt idx="42677">
                  <c:v>278.23828120000002</c:v>
                </c:pt>
                <c:pt idx="42678">
                  <c:v>278.23828120000002</c:v>
                </c:pt>
                <c:pt idx="42679">
                  <c:v>278.23828120000002</c:v>
                </c:pt>
                <c:pt idx="42680">
                  <c:v>278.23828120000002</c:v>
                </c:pt>
                <c:pt idx="42681">
                  <c:v>278.23828120000002</c:v>
                </c:pt>
                <c:pt idx="42682">
                  <c:v>278.23828120000002</c:v>
                </c:pt>
                <c:pt idx="42683">
                  <c:v>278.23828120000002</c:v>
                </c:pt>
                <c:pt idx="42684">
                  <c:v>278.23828120000002</c:v>
                </c:pt>
                <c:pt idx="42685">
                  <c:v>278.23828120000002</c:v>
                </c:pt>
                <c:pt idx="42686">
                  <c:v>278.23828120000002</c:v>
                </c:pt>
                <c:pt idx="42687">
                  <c:v>278.30859379999998</c:v>
                </c:pt>
                <c:pt idx="42688">
                  <c:v>278.30859379999998</c:v>
                </c:pt>
                <c:pt idx="42689">
                  <c:v>278.30859379999998</c:v>
                </c:pt>
                <c:pt idx="42690">
                  <c:v>278.30859379999998</c:v>
                </c:pt>
                <c:pt idx="42691">
                  <c:v>278.30859379999998</c:v>
                </c:pt>
                <c:pt idx="42692">
                  <c:v>278.30859379999998</c:v>
                </c:pt>
                <c:pt idx="42693">
                  <c:v>278.30859379999998</c:v>
                </c:pt>
                <c:pt idx="42694">
                  <c:v>278.30859379999998</c:v>
                </c:pt>
                <c:pt idx="42695">
                  <c:v>278.37109379999998</c:v>
                </c:pt>
                <c:pt idx="42696">
                  <c:v>278.37109379999998</c:v>
                </c:pt>
                <c:pt idx="42697">
                  <c:v>278.37109379999998</c:v>
                </c:pt>
                <c:pt idx="42698">
                  <c:v>278.37109379999998</c:v>
                </c:pt>
                <c:pt idx="42699">
                  <c:v>278.37109379999998</c:v>
                </c:pt>
                <c:pt idx="42700">
                  <c:v>278.37109379999998</c:v>
                </c:pt>
                <c:pt idx="42701">
                  <c:v>278.41015620000002</c:v>
                </c:pt>
                <c:pt idx="42702">
                  <c:v>278.41015620000002</c:v>
                </c:pt>
                <c:pt idx="42703">
                  <c:v>278.41015620000002</c:v>
                </c:pt>
                <c:pt idx="42704">
                  <c:v>278.41015620000002</c:v>
                </c:pt>
                <c:pt idx="42705">
                  <c:v>278.5859375</c:v>
                </c:pt>
                <c:pt idx="42706">
                  <c:v>278.5859375</c:v>
                </c:pt>
                <c:pt idx="42707">
                  <c:v>278.5859375</c:v>
                </c:pt>
                <c:pt idx="42708">
                  <c:v>278.5859375</c:v>
                </c:pt>
                <c:pt idx="42709">
                  <c:v>278.5859375</c:v>
                </c:pt>
                <c:pt idx="42710">
                  <c:v>278.5859375</c:v>
                </c:pt>
                <c:pt idx="42711">
                  <c:v>278.5859375</c:v>
                </c:pt>
                <c:pt idx="42712">
                  <c:v>278.5859375</c:v>
                </c:pt>
                <c:pt idx="42713">
                  <c:v>278.8046875</c:v>
                </c:pt>
                <c:pt idx="42714">
                  <c:v>278.8046875</c:v>
                </c:pt>
                <c:pt idx="42715">
                  <c:v>278.85546879999998</c:v>
                </c:pt>
                <c:pt idx="42716">
                  <c:v>278.85546879999998</c:v>
                </c:pt>
                <c:pt idx="42717">
                  <c:v>278.85546879999998</c:v>
                </c:pt>
                <c:pt idx="42718">
                  <c:v>278.85546879999998</c:v>
                </c:pt>
                <c:pt idx="42719">
                  <c:v>278.86328120000002</c:v>
                </c:pt>
                <c:pt idx="42720">
                  <c:v>278.86328120000002</c:v>
                </c:pt>
                <c:pt idx="42721">
                  <c:v>278.86328120000002</c:v>
                </c:pt>
                <c:pt idx="42722">
                  <c:v>278.86328120000002</c:v>
                </c:pt>
                <c:pt idx="42723">
                  <c:v>278.86328120000002</c:v>
                </c:pt>
                <c:pt idx="42724">
                  <c:v>278.86328120000002</c:v>
                </c:pt>
                <c:pt idx="42725">
                  <c:v>278.86328120000002</c:v>
                </c:pt>
                <c:pt idx="42726">
                  <c:v>279.23828120000002</c:v>
                </c:pt>
                <c:pt idx="42727">
                  <c:v>279.23828120000002</c:v>
                </c:pt>
                <c:pt idx="42728">
                  <c:v>279.30859379999998</c:v>
                </c:pt>
                <c:pt idx="42729">
                  <c:v>279.30859379999998</c:v>
                </c:pt>
                <c:pt idx="42730">
                  <c:v>279.30859379999998</c:v>
                </c:pt>
                <c:pt idx="42731">
                  <c:v>279.30859379999998</c:v>
                </c:pt>
                <c:pt idx="42732">
                  <c:v>279.37109379999998</c:v>
                </c:pt>
                <c:pt idx="42733">
                  <c:v>279.37109379999998</c:v>
                </c:pt>
                <c:pt idx="42734">
                  <c:v>279.37109379999998</c:v>
                </c:pt>
                <c:pt idx="42735">
                  <c:v>279.37109379999998</c:v>
                </c:pt>
                <c:pt idx="42736">
                  <c:v>279.41015620000002</c:v>
                </c:pt>
                <c:pt idx="42737">
                  <c:v>279.41015620000002</c:v>
                </c:pt>
                <c:pt idx="42738">
                  <c:v>279.41015620000002</c:v>
                </c:pt>
                <c:pt idx="42739">
                  <c:v>279.41015620000002</c:v>
                </c:pt>
                <c:pt idx="42740">
                  <c:v>279.41015620000002</c:v>
                </c:pt>
                <c:pt idx="42741">
                  <c:v>279.41015620000002</c:v>
                </c:pt>
                <c:pt idx="42742">
                  <c:v>279.41015620000002</c:v>
                </c:pt>
                <c:pt idx="42743">
                  <c:v>279.5859375</c:v>
                </c:pt>
                <c:pt idx="42744">
                  <c:v>279.5859375</c:v>
                </c:pt>
                <c:pt idx="42745">
                  <c:v>279.5859375</c:v>
                </c:pt>
                <c:pt idx="42746">
                  <c:v>279.5859375</c:v>
                </c:pt>
                <c:pt idx="42747">
                  <c:v>279.5859375</c:v>
                </c:pt>
                <c:pt idx="42748">
                  <c:v>279.5859375</c:v>
                </c:pt>
                <c:pt idx="42749">
                  <c:v>279.8046875</c:v>
                </c:pt>
                <c:pt idx="42750">
                  <c:v>279.8046875</c:v>
                </c:pt>
                <c:pt idx="42751">
                  <c:v>279.8046875</c:v>
                </c:pt>
                <c:pt idx="42752">
                  <c:v>279.85546879999998</c:v>
                </c:pt>
                <c:pt idx="42753">
                  <c:v>279.85546879999998</c:v>
                </c:pt>
                <c:pt idx="42754">
                  <c:v>279.85546879999998</c:v>
                </c:pt>
                <c:pt idx="42755">
                  <c:v>279.85546879999998</c:v>
                </c:pt>
                <c:pt idx="42756">
                  <c:v>279.86328120000002</c:v>
                </c:pt>
                <c:pt idx="42757">
                  <c:v>279.86328120000002</c:v>
                </c:pt>
                <c:pt idx="42758">
                  <c:v>279.86328120000002</c:v>
                </c:pt>
                <c:pt idx="42759">
                  <c:v>279.86328120000002</c:v>
                </c:pt>
                <c:pt idx="42760">
                  <c:v>280.23828120000002</c:v>
                </c:pt>
                <c:pt idx="42761">
                  <c:v>280.23828120000002</c:v>
                </c:pt>
                <c:pt idx="42762">
                  <c:v>280.23828120000002</c:v>
                </c:pt>
                <c:pt idx="42763">
                  <c:v>280.37109379999998</c:v>
                </c:pt>
                <c:pt idx="42764">
                  <c:v>280.37109379999998</c:v>
                </c:pt>
                <c:pt idx="42765">
                  <c:v>280.37109379999998</c:v>
                </c:pt>
                <c:pt idx="42766">
                  <c:v>280.41015620000002</c:v>
                </c:pt>
                <c:pt idx="42767">
                  <c:v>280.41015620000002</c:v>
                </c:pt>
                <c:pt idx="42768">
                  <c:v>280.41015620000002</c:v>
                </c:pt>
                <c:pt idx="42769">
                  <c:v>280.41015620000002</c:v>
                </c:pt>
                <c:pt idx="42770">
                  <c:v>280.41015620000002</c:v>
                </c:pt>
                <c:pt idx="42771">
                  <c:v>280.41015620000002</c:v>
                </c:pt>
                <c:pt idx="42772">
                  <c:v>280.5859375</c:v>
                </c:pt>
                <c:pt idx="42773">
                  <c:v>280.5859375</c:v>
                </c:pt>
                <c:pt idx="42774">
                  <c:v>280.5859375</c:v>
                </c:pt>
                <c:pt idx="42775">
                  <c:v>280.5859375</c:v>
                </c:pt>
                <c:pt idx="42776">
                  <c:v>280.5859375</c:v>
                </c:pt>
                <c:pt idx="42777">
                  <c:v>280.5859375</c:v>
                </c:pt>
                <c:pt idx="42778">
                  <c:v>280.8046875</c:v>
                </c:pt>
                <c:pt idx="42779">
                  <c:v>280.8046875</c:v>
                </c:pt>
                <c:pt idx="42780">
                  <c:v>280.8046875</c:v>
                </c:pt>
                <c:pt idx="42781">
                  <c:v>280.8046875</c:v>
                </c:pt>
                <c:pt idx="42782">
                  <c:v>280.8046875</c:v>
                </c:pt>
                <c:pt idx="42783">
                  <c:v>280.8046875</c:v>
                </c:pt>
                <c:pt idx="42784">
                  <c:v>280.85546879999998</c:v>
                </c:pt>
                <c:pt idx="42785">
                  <c:v>280.85546879999998</c:v>
                </c:pt>
                <c:pt idx="42786">
                  <c:v>280.85546879999998</c:v>
                </c:pt>
                <c:pt idx="42787">
                  <c:v>280.85546879999998</c:v>
                </c:pt>
                <c:pt idx="42788">
                  <c:v>280.85546879999998</c:v>
                </c:pt>
                <c:pt idx="42789">
                  <c:v>280.86328120000002</c:v>
                </c:pt>
                <c:pt idx="42790">
                  <c:v>280.86328120000002</c:v>
                </c:pt>
                <c:pt idx="42791">
                  <c:v>280.86328120000002</c:v>
                </c:pt>
                <c:pt idx="42792">
                  <c:v>280.86328120000002</c:v>
                </c:pt>
                <c:pt idx="42793">
                  <c:v>280.86328120000002</c:v>
                </c:pt>
                <c:pt idx="42794">
                  <c:v>281.23828120000002</c:v>
                </c:pt>
                <c:pt idx="42795">
                  <c:v>281.23828120000002</c:v>
                </c:pt>
                <c:pt idx="42796">
                  <c:v>281.23828120000002</c:v>
                </c:pt>
                <c:pt idx="42797">
                  <c:v>281.23828120000002</c:v>
                </c:pt>
                <c:pt idx="42798">
                  <c:v>281.30859379999998</c:v>
                </c:pt>
                <c:pt idx="42799">
                  <c:v>281.30859379999998</c:v>
                </c:pt>
                <c:pt idx="42800">
                  <c:v>281.37109379999998</c:v>
                </c:pt>
                <c:pt idx="42801">
                  <c:v>281.37109379999998</c:v>
                </c:pt>
                <c:pt idx="42802">
                  <c:v>281.41015620000002</c:v>
                </c:pt>
                <c:pt idx="42803">
                  <c:v>281.41015620000002</c:v>
                </c:pt>
                <c:pt idx="42804">
                  <c:v>281.5859375</c:v>
                </c:pt>
                <c:pt idx="42805">
                  <c:v>281.5859375</c:v>
                </c:pt>
                <c:pt idx="42806">
                  <c:v>281.8046875</c:v>
                </c:pt>
                <c:pt idx="42807">
                  <c:v>281.8046875</c:v>
                </c:pt>
                <c:pt idx="42808">
                  <c:v>281.8046875</c:v>
                </c:pt>
                <c:pt idx="42809">
                  <c:v>281.85546879999998</c:v>
                </c:pt>
                <c:pt idx="42810">
                  <c:v>281.85546879999998</c:v>
                </c:pt>
                <c:pt idx="42811">
                  <c:v>281.85546879999998</c:v>
                </c:pt>
                <c:pt idx="42812">
                  <c:v>281.85546879999998</c:v>
                </c:pt>
                <c:pt idx="42813">
                  <c:v>281.85546879999998</c:v>
                </c:pt>
                <c:pt idx="42814">
                  <c:v>281.86328120000002</c:v>
                </c:pt>
                <c:pt idx="42815">
                  <c:v>281.86328120000002</c:v>
                </c:pt>
                <c:pt idx="42816">
                  <c:v>281.86328120000002</c:v>
                </c:pt>
                <c:pt idx="42817">
                  <c:v>281.86328120000002</c:v>
                </c:pt>
                <c:pt idx="42818">
                  <c:v>281.86328120000002</c:v>
                </c:pt>
                <c:pt idx="42819">
                  <c:v>282.23828120000002</c:v>
                </c:pt>
                <c:pt idx="42820">
                  <c:v>282.23828120000002</c:v>
                </c:pt>
                <c:pt idx="42821">
                  <c:v>282.23828120000002</c:v>
                </c:pt>
                <c:pt idx="42822">
                  <c:v>282.23828120000002</c:v>
                </c:pt>
                <c:pt idx="42823">
                  <c:v>282.23828120000002</c:v>
                </c:pt>
                <c:pt idx="42824">
                  <c:v>282.23828120000002</c:v>
                </c:pt>
                <c:pt idx="42825">
                  <c:v>282.23828120000002</c:v>
                </c:pt>
                <c:pt idx="42826">
                  <c:v>282.30859379999998</c:v>
                </c:pt>
                <c:pt idx="42827">
                  <c:v>282.30859379999998</c:v>
                </c:pt>
                <c:pt idx="42828">
                  <c:v>282.37109379999998</c:v>
                </c:pt>
                <c:pt idx="42829">
                  <c:v>282.37109379999998</c:v>
                </c:pt>
                <c:pt idx="42830">
                  <c:v>282.37109379999998</c:v>
                </c:pt>
                <c:pt idx="42831">
                  <c:v>282.41015620000002</c:v>
                </c:pt>
                <c:pt idx="42832">
                  <c:v>282.41015620000002</c:v>
                </c:pt>
                <c:pt idx="42833">
                  <c:v>282.41015620000002</c:v>
                </c:pt>
                <c:pt idx="42834">
                  <c:v>282.41015620000002</c:v>
                </c:pt>
                <c:pt idx="42835">
                  <c:v>282.41015620000002</c:v>
                </c:pt>
                <c:pt idx="42836">
                  <c:v>282.5859375</c:v>
                </c:pt>
                <c:pt idx="42837">
                  <c:v>282.5859375</c:v>
                </c:pt>
                <c:pt idx="42838">
                  <c:v>282.5859375</c:v>
                </c:pt>
                <c:pt idx="42839">
                  <c:v>282.5859375</c:v>
                </c:pt>
                <c:pt idx="42840">
                  <c:v>282.5859375</c:v>
                </c:pt>
                <c:pt idx="42841">
                  <c:v>282.5859375</c:v>
                </c:pt>
                <c:pt idx="42842">
                  <c:v>282.8046875</c:v>
                </c:pt>
                <c:pt idx="42843">
                  <c:v>282.8046875</c:v>
                </c:pt>
                <c:pt idx="42844">
                  <c:v>282.8046875</c:v>
                </c:pt>
                <c:pt idx="42845">
                  <c:v>282.8046875</c:v>
                </c:pt>
                <c:pt idx="42846">
                  <c:v>282.8046875</c:v>
                </c:pt>
                <c:pt idx="42847">
                  <c:v>282.85546879999998</c:v>
                </c:pt>
                <c:pt idx="42848">
                  <c:v>282.85546879999998</c:v>
                </c:pt>
                <c:pt idx="42849">
                  <c:v>282.85546879999998</c:v>
                </c:pt>
                <c:pt idx="42850">
                  <c:v>282.85546879999998</c:v>
                </c:pt>
                <c:pt idx="42851">
                  <c:v>282.85546879999998</c:v>
                </c:pt>
                <c:pt idx="42852">
                  <c:v>282.86328120000002</c:v>
                </c:pt>
                <c:pt idx="42853">
                  <c:v>282.86328120000002</c:v>
                </c:pt>
                <c:pt idx="42854">
                  <c:v>282.86328120000002</c:v>
                </c:pt>
                <c:pt idx="42855">
                  <c:v>282.86328120000002</c:v>
                </c:pt>
                <c:pt idx="42856">
                  <c:v>282.86328120000002</c:v>
                </c:pt>
                <c:pt idx="42857">
                  <c:v>282.86328120000002</c:v>
                </c:pt>
                <c:pt idx="42858">
                  <c:v>283.23828120000002</c:v>
                </c:pt>
                <c:pt idx="42859">
                  <c:v>283.30859379999998</c:v>
                </c:pt>
                <c:pt idx="42860">
                  <c:v>283.37109379999998</c:v>
                </c:pt>
                <c:pt idx="42861">
                  <c:v>283.37109379999998</c:v>
                </c:pt>
                <c:pt idx="42862">
                  <c:v>283.41015620000002</c:v>
                </c:pt>
                <c:pt idx="42863">
                  <c:v>283.41015620000002</c:v>
                </c:pt>
                <c:pt idx="42864">
                  <c:v>283.41015620000002</c:v>
                </c:pt>
                <c:pt idx="42865">
                  <c:v>283.41015620000002</c:v>
                </c:pt>
                <c:pt idx="42866">
                  <c:v>283.41015620000002</c:v>
                </c:pt>
                <c:pt idx="42867">
                  <c:v>283.5859375</c:v>
                </c:pt>
                <c:pt idx="42868">
                  <c:v>283.5859375</c:v>
                </c:pt>
                <c:pt idx="42869">
                  <c:v>283.5859375</c:v>
                </c:pt>
                <c:pt idx="42870">
                  <c:v>283.8046875</c:v>
                </c:pt>
                <c:pt idx="42871">
                  <c:v>283.8046875</c:v>
                </c:pt>
                <c:pt idx="42872">
                  <c:v>283.8046875</c:v>
                </c:pt>
                <c:pt idx="42873">
                  <c:v>283.8046875</c:v>
                </c:pt>
                <c:pt idx="42874">
                  <c:v>283.8046875</c:v>
                </c:pt>
                <c:pt idx="42875">
                  <c:v>283.86328120000002</c:v>
                </c:pt>
                <c:pt idx="42876">
                  <c:v>283.86328120000002</c:v>
                </c:pt>
                <c:pt idx="42877">
                  <c:v>284.23828120000002</c:v>
                </c:pt>
                <c:pt idx="42878">
                  <c:v>284.23828120000002</c:v>
                </c:pt>
                <c:pt idx="42879">
                  <c:v>284.23828120000002</c:v>
                </c:pt>
                <c:pt idx="42880">
                  <c:v>284.23828120000002</c:v>
                </c:pt>
                <c:pt idx="42881">
                  <c:v>284.30859379999998</c:v>
                </c:pt>
                <c:pt idx="42882">
                  <c:v>284.30859379999998</c:v>
                </c:pt>
                <c:pt idx="42883">
                  <c:v>284.30859379999998</c:v>
                </c:pt>
                <c:pt idx="42884">
                  <c:v>284.30859379999998</c:v>
                </c:pt>
                <c:pt idx="42885">
                  <c:v>284.37109379999998</c:v>
                </c:pt>
                <c:pt idx="42886">
                  <c:v>284.37109379999998</c:v>
                </c:pt>
                <c:pt idx="42887">
                  <c:v>284.37109379999998</c:v>
                </c:pt>
                <c:pt idx="42888">
                  <c:v>284.37109379999998</c:v>
                </c:pt>
                <c:pt idx="42889">
                  <c:v>284.37109379999998</c:v>
                </c:pt>
                <c:pt idx="42890">
                  <c:v>284.41015620000002</c:v>
                </c:pt>
                <c:pt idx="42891">
                  <c:v>284.41015620000002</c:v>
                </c:pt>
                <c:pt idx="42892">
                  <c:v>284.41015620000002</c:v>
                </c:pt>
                <c:pt idx="42893">
                  <c:v>284.5859375</c:v>
                </c:pt>
                <c:pt idx="42894">
                  <c:v>284.5859375</c:v>
                </c:pt>
                <c:pt idx="42895">
                  <c:v>284.8046875</c:v>
                </c:pt>
                <c:pt idx="42896">
                  <c:v>284.8046875</c:v>
                </c:pt>
                <c:pt idx="42897">
                  <c:v>284.8046875</c:v>
                </c:pt>
                <c:pt idx="42898">
                  <c:v>284.85546879999998</c:v>
                </c:pt>
                <c:pt idx="42899">
                  <c:v>284.85546879999998</c:v>
                </c:pt>
                <c:pt idx="42900">
                  <c:v>284.85546879999998</c:v>
                </c:pt>
                <c:pt idx="42901">
                  <c:v>284.85546879999998</c:v>
                </c:pt>
                <c:pt idx="42902">
                  <c:v>284.86328120000002</c:v>
                </c:pt>
                <c:pt idx="42903">
                  <c:v>284.86328120000002</c:v>
                </c:pt>
                <c:pt idx="42904">
                  <c:v>284.86328120000002</c:v>
                </c:pt>
                <c:pt idx="42905">
                  <c:v>284.86328120000002</c:v>
                </c:pt>
                <c:pt idx="42906">
                  <c:v>284.86328120000002</c:v>
                </c:pt>
                <c:pt idx="42907">
                  <c:v>285.23828120000002</c:v>
                </c:pt>
                <c:pt idx="42908">
                  <c:v>285.23828120000002</c:v>
                </c:pt>
                <c:pt idx="42909">
                  <c:v>285.23828120000002</c:v>
                </c:pt>
                <c:pt idx="42910">
                  <c:v>285.23828120000002</c:v>
                </c:pt>
                <c:pt idx="42911">
                  <c:v>285.23828120000002</c:v>
                </c:pt>
                <c:pt idx="42912">
                  <c:v>285.30859379999998</c:v>
                </c:pt>
                <c:pt idx="42913">
                  <c:v>285.30859379999998</c:v>
                </c:pt>
                <c:pt idx="42914">
                  <c:v>285.30859379999998</c:v>
                </c:pt>
                <c:pt idx="42915">
                  <c:v>285.30859379999998</c:v>
                </c:pt>
                <c:pt idx="42916">
                  <c:v>285.30859379999998</c:v>
                </c:pt>
                <c:pt idx="42917">
                  <c:v>285.30859379999998</c:v>
                </c:pt>
                <c:pt idx="42918">
                  <c:v>285.30859379999998</c:v>
                </c:pt>
                <c:pt idx="42919">
                  <c:v>285.37109379999998</c:v>
                </c:pt>
                <c:pt idx="42920">
                  <c:v>285.37109379999998</c:v>
                </c:pt>
                <c:pt idx="42921">
                  <c:v>285.37109379999998</c:v>
                </c:pt>
                <c:pt idx="42922">
                  <c:v>285.37109379999998</c:v>
                </c:pt>
                <c:pt idx="42923">
                  <c:v>285.41015620000002</c:v>
                </c:pt>
                <c:pt idx="42924">
                  <c:v>285.41015620000002</c:v>
                </c:pt>
                <c:pt idx="42925">
                  <c:v>285.5859375</c:v>
                </c:pt>
                <c:pt idx="42926">
                  <c:v>285.5859375</c:v>
                </c:pt>
                <c:pt idx="42927">
                  <c:v>285.5859375</c:v>
                </c:pt>
                <c:pt idx="42928">
                  <c:v>285.5859375</c:v>
                </c:pt>
                <c:pt idx="42929">
                  <c:v>285.8046875</c:v>
                </c:pt>
                <c:pt idx="42930">
                  <c:v>285.8046875</c:v>
                </c:pt>
                <c:pt idx="42931">
                  <c:v>285.85546879999998</c:v>
                </c:pt>
                <c:pt idx="42932">
                  <c:v>285.85546879999998</c:v>
                </c:pt>
                <c:pt idx="42933">
                  <c:v>285.85546879999998</c:v>
                </c:pt>
                <c:pt idx="42934">
                  <c:v>285.85546879999998</c:v>
                </c:pt>
                <c:pt idx="42935">
                  <c:v>285.85546879999998</c:v>
                </c:pt>
                <c:pt idx="42936">
                  <c:v>285.85546879999998</c:v>
                </c:pt>
                <c:pt idx="42937">
                  <c:v>285.85546879999998</c:v>
                </c:pt>
                <c:pt idx="42938">
                  <c:v>285.85546879999998</c:v>
                </c:pt>
                <c:pt idx="42939">
                  <c:v>285.86328120000002</c:v>
                </c:pt>
                <c:pt idx="42940">
                  <c:v>285.86328120000002</c:v>
                </c:pt>
                <c:pt idx="42941">
                  <c:v>285.86328120000002</c:v>
                </c:pt>
                <c:pt idx="42942">
                  <c:v>285.86328120000002</c:v>
                </c:pt>
                <c:pt idx="42943">
                  <c:v>285.86328120000002</c:v>
                </c:pt>
                <c:pt idx="42944">
                  <c:v>286.23828120000002</c:v>
                </c:pt>
                <c:pt idx="42945">
                  <c:v>286.23828120000002</c:v>
                </c:pt>
                <c:pt idx="42946">
                  <c:v>286.30859379999998</c:v>
                </c:pt>
                <c:pt idx="42947">
                  <c:v>286.37109379999998</c:v>
                </c:pt>
                <c:pt idx="42948">
                  <c:v>286.41015620000002</c:v>
                </c:pt>
                <c:pt idx="42949">
                  <c:v>286.41015620000002</c:v>
                </c:pt>
                <c:pt idx="42950">
                  <c:v>286.41015620000002</c:v>
                </c:pt>
                <c:pt idx="42951">
                  <c:v>286.41015620000002</c:v>
                </c:pt>
                <c:pt idx="42952">
                  <c:v>286.41015620000002</c:v>
                </c:pt>
                <c:pt idx="42953">
                  <c:v>286.41015620000002</c:v>
                </c:pt>
                <c:pt idx="42954">
                  <c:v>286.5859375</c:v>
                </c:pt>
                <c:pt idx="42955">
                  <c:v>286.5859375</c:v>
                </c:pt>
                <c:pt idx="42956">
                  <c:v>286.5859375</c:v>
                </c:pt>
                <c:pt idx="42957">
                  <c:v>286.5859375</c:v>
                </c:pt>
                <c:pt idx="42958">
                  <c:v>286.5859375</c:v>
                </c:pt>
                <c:pt idx="42959">
                  <c:v>286.5859375</c:v>
                </c:pt>
                <c:pt idx="42960">
                  <c:v>286.5859375</c:v>
                </c:pt>
                <c:pt idx="42961">
                  <c:v>286.8046875</c:v>
                </c:pt>
                <c:pt idx="42962">
                  <c:v>286.8046875</c:v>
                </c:pt>
                <c:pt idx="42963">
                  <c:v>286.8046875</c:v>
                </c:pt>
                <c:pt idx="42964">
                  <c:v>286.8046875</c:v>
                </c:pt>
                <c:pt idx="42965">
                  <c:v>286.8046875</c:v>
                </c:pt>
                <c:pt idx="42966">
                  <c:v>286.8046875</c:v>
                </c:pt>
                <c:pt idx="42967">
                  <c:v>286.8046875</c:v>
                </c:pt>
                <c:pt idx="42968">
                  <c:v>286.8046875</c:v>
                </c:pt>
                <c:pt idx="42969">
                  <c:v>286.85546879999998</c:v>
                </c:pt>
                <c:pt idx="42970">
                  <c:v>286.85546879999998</c:v>
                </c:pt>
                <c:pt idx="42971">
                  <c:v>286.85546879999998</c:v>
                </c:pt>
                <c:pt idx="42972">
                  <c:v>286.85546879999998</c:v>
                </c:pt>
                <c:pt idx="42973">
                  <c:v>286.85546879999998</c:v>
                </c:pt>
                <c:pt idx="42974">
                  <c:v>286.85546879999998</c:v>
                </c:pt>
                <c:pt idx="42975">
                  <c:v>286.86328120000002</c:v>
                </c:pt>
                <c:pt idx="42976">
                  <c:v>286.86328120000002</c:v>
                </c:pt>
                <c:pt idx="42977">
                  <c:v>287.23828120000002</c:v>
                </c:pt>
                <c:pt idx="42978">
                  <c:v>287.23828120000002</c:v>
                </c:pt>
                <c:pt idx="42979">
                  <c:v>287.30859379999998</c:v>
                </c:pt>
                <c:pt idx="42980">
                  <c:v>287.30859379999998</c:v>
                </c:pt>
                <c:pt idx="42981">
                  <c:v>287.30859379999998</c:v>
                </c:pt>
                <c:pt idx="42982">
                  <c:v>287.30859379999998</c:v>
                </c:pt>
                <c:pt idx="42983">
                  <c:v>287.37109379999998</c:v>
                </c:pt>
                <c:pt idx="42984">
                  <c:v>287.37109379999998</c:v>
                </c:pt>
                <c:pt idx="42985">
                  <c:v>287.37109379999998</c:v>
                </c:pt>
                <c:pt idx="42986">
                  <c:v>287.37109379999998</c:v>
                </c:pt>
                <c:pt idx="42987">
                  <c:v>287.37109379999998</c:v>
                </c:pt>
                <c:pt idx="42988">
                  <c:v>287.37109379999998</c:v>
                </c:pt>
                <c:pt idx="42989">
                  <c:v>287.41015620000002</c:v>
                </c:pt>
                <c:pt idx="42990">
                  <c:v>287.41015620000002</c:v>
                </c:pt>
                <c:pt idx="42991">
                  <c:v>287.41015620000002</c:v>
                </c:pt>
                <c:pt idx="42992">
                  <c:v>287.41015620000002</c:v>
                </c:pt>
                <c:pt idx="42993">
                  <c:v>287.41015620000002</c:v>
                </c:pt>
                <c:pt idx="42994">
                  <c:v>287.41015620000002</c:v>
                </c:pt>
                <c:pt idx="42995">
                  <c:v>287.41015620000002</c:v>
                </c:pt>
                <c:pt idx="42996">
                  <c:v>287.5859375</c:v>
                </c:pt>
                <c:pt idx="42997">
                  <c:v>287.5859375</c:v>
                </c:pt>
                <c:pt idx="42998">
                  <c:v>287.5859375</c:v>
                </c:pt>
                <c:pt idx="42999">
                  <c:v>287.5859375</c:v>
                </c:pt>
                <c:pt idx="43000">
                  <c:v>287.8046875</c:v>
                </c:pt>
                <c:pt idx="43001">
                  <c:v>287.8046875</c:v>
                </c:pt>
                <c:pt idx="43002">
                  <c:v>287.85546879999998</c:v>
                </c:pt>
                <c:pt idx="43003">
                  <c:v>287.86328120000002</c:v>
                </c:pt>
                <c:pt idx="43004">
                  <c:v>287.86328120000002</c:v>
                </c:pt>
                <c:pt idx="43005">
                  <c:v>287.86328120000002</c:v>
                </c:pt>
                <c:pt idx="43006">
                  <c:v>287.86328120000002</c:v>
                </c:pt>
                <c:pt idx="43007">
                  <c:v>287.86328120000002</c:v>
                </c:pt>
                <c:pt idx="43008">
                  <c:v>287.86328120000002</c:v>
                </c:pt>
                <c:pt idx="43009">
                  <c:v>287.86328120000002</c:v>
                </c:pt>
                <c:pt idx="43010">
                  <c:v>288.23828120000002</c:v>
                </c:pt>
                <c:pt idx="43011">
                  <c:v>288.23828120000002</c:v>
                </c:pt>
                <c:pt idx="43012">
                  <c:v>288.23828120000002</c:v>
                </c:pt>
                <c:pt idx="43013">
                  <c:v>288.23828120000002</c:v>
                </c:pt>
                <c:pt idx="43014">
                  <c:v>288.30859379999998</c:v>
                </c:pt>
                <c:pt idx="43015">
                  <c:v>288.30859379999998</c:v>
                </c:pt>
                <c:pt idx="43016">
                  <c:v>288.30859379999998</c:v>
                </c:pt>
                <c:pt idx="43017">
                  <c:v>288.30859379999998</c:v>
                </c:pt>
                <c:pt idx="43018">
                  <c:v>288.30859379999998</c:v>
                </c:pt>
                <c:pt idx="43019">
                  <c:v>288.30859379999998</c:v>
                </c:pt>
                <c:pt idx="43020">
                  <c:v>288.37109379999998</c:v>
                </c:pt>
                <c:pt idx="43021">
                  <c:v>288.37109379999998</c:v>
                </c:pt>
                <c:pt idx="43022">
                  <c:v>288.37109379999998</c:v>
                </c:pt>
                <c:pt idx="43023">
                  <c:v>288.37109379999998</c:v>
                </c:pt>
                <c:pt idx="43024">
                  <c:v>288.37109379999998</c:v>
                </c:pt>
                <c:pt idx="43025">
                  <c:v>288.37109379999998</c:v>
                </c:pt>
                <c:pt idx="43026">
                  <c:v>288.37109379999998</c:v>
                </c:pt>
                <c:pt idx="43027">
                  <c:v>288.5859375</c:v>
                </c:pt>
                <c:pt idx="43028">
                  <c:v>288.5859375</c:v>
                </c:pt>
                <c:pt idx="43029">
                  <c:v>288.5859375</c:v>
                </c:pt>
                <c:pt idx="43030">
                  <c:v>288.5859375</c:v>
                </c:pt>
                <c:pt idx="43031">
                  <c:v>288.8046875</c:v>
                </c:pt>
                <c:pt idx="43032">
                  <c:v>288.8046875</c:v>
                </c:pt>
                <c:pt idx="43033">
                  <c:v>288.8046875</c:v>
                </c:pt>
                <c:pt idx="43034">
                  <c:v>288.8046875</c:v>
                </c:pt>
                <c:pt idx="43035">
                  <c:v>288.85546879999998</c:v>
                </c:pt>
                <c:pt idx="43036">
                  <c:v>288.85546879999998</c:v>
                </c:pt>
                <c:pt idx="43037">
                  <c:v>288.85546879999998</c:v>
                </c:pt>
                <c:pt idx="43038">
                  <c:v>288.85546879999998</c:v>
                </c:pt>
                <c:pt idx="43039">
                  <c:v>288.85546879999998</c:v>
                </c:pt>
                <c:pt idx="43040">
                  <c:v>288.85546879999998</c:v>
                </c:pt>
                <c:pt idx="43041">
                  <c:v>288.86328120000002</c:v>
                </c:pt>
                <c:pt idx="43042">
                  <c:v>288.86328120000002</c:v>
                </c:pt>
                <c:pt idx="43043">
                  <c:v>288.86328120000002</c:v>
                </c:pt>
                <c:pt idx="43044">
                  <c:v>288.86328120000002</c:v>
                </c:pt>
                <c:pt idx="43045">
                  <c:v>288.86328120000002</c:v>
                </c:pt>
                <c:pt idx="43046">
                  <c:v>288.86328120000002</c:v>
                </c:pt>
                <c:pt idx="43047">
                  <c:v>288.86328120000002</c:v>
                </c:pt>
                <c:pt idx="43048">
                  <c:v>289.23828120000002</c:v>
                </c:pt>
                <c:pt idx="43049">
                  <c:v>289.23828120000002</c:v>
                </c:pt>
                <c:pt idx="43050">
                  <c:v>289.23828120000002</c:v>
                </c:pt>
                <c:pt idx="43051">
                  <c:v>289.23828120000002</c:v>
                </c:pt>
                <c:pt idx="43052">
                  <c:v>289.23828120000002</c:v>
                </c:pt>
                <c:pt idx="43053">
                  <c:v>289.30859379999998</c:v>
                </c:pt>
                <c:pt idx="43054">
                  <c:v>289.30859379999998</c:v>
                </c:pt>
                <c:pt idx="43055">
                  <c:v>289.30859379999998</c:v>
                </c:pt>
                <c:pt idx="43056">
                  <c:v>289.30859379999998</c:v>
                </c:pt>
                <c:pt idx="43057">
                  <c:v>289.30859379999998</c:v>
                </c:pt>
                <c:pt idx="43058">
                  <c:v>289.30859379999998</c:v>
                </c:pt>
                <c:pt idx="43059">
                  <c:v>289.37109379999998</c:v>
                </c:pt>
                <c:pt idx="43060">
                  <c:v>289.37109379999998</c:v>
                </c:pt>
                <c:pt idx="43061">
                  <c:v>289.41015620000002</c:v>
                </c:pt>
                <c:pt idx="43062">
                  <c:v>289.41015620000002</c:v>
                </c:pt>
                <c:pt idx="43063">
                  <c:v>289.41015620000002</c:v>
                </c:pt>
                <c:pt idx="43064">
                  <c:v>289.5859375</c:v>
                </c:pt>
                <c:pt idx="43065">
                  <c:v>289.5859375</c:v>
                </c:pt>
                <c:pt idx="43066">
                  <c:v>289.5859375</c:v>
                </c:pt>
                <c:pt idx="43067">
                  <c:v>289.5859375</c:v>
                </c:pt>
                <c:pt idx="43068">
                  <c:v>289.5859375</c:v>
                </c:pt>
                <c:pt idx="43069">
                  <c:v>289.5859375</c:v>
                </c:pt>
                <c:pt idx="43070">
                  <c:v>289.5859375</c:v>
                </c:pt>
                <c:pt idx="43071">
                  <c:v>289.5859375</c:v>
                </c:pt>
                <c:pt idx="43072">
                  <c:v>289.5859375</c:v>
                </c:pt>
                <c:pt idx="43073">
                  <c:v>289.5859375</c:v>
                </c:pt>
                <c:pt idx="43074">
                  <c:v>289.5859375</c:v>
                </c:pt>
                <c:pt idx="43075">
                  <c:v>289.8046875</c:v>
                </c:pt>
                <c:pt idx="43076">
                  <c:v>289.85546879999998</c:v>
                </c:pt>
                <c:pt idx="43077">
                  <c:v>289.85546879999998</c:v>
                </c:pt>
                <c:pt idx="43078">
                  <c:v>289.85546879999998</c:v>
                </c:pt>
                <c:pt idx="43079">
                  <c:v>289.86328120000002</c:v>
                </c:pt>
                <c:pt idx="43080">
                  <c:v>289.86328120000002</c:v>
                </c:pt>
                <c:pt idx="43081">
                  <c:v>290.23828120000002</c:v>
                </c:pt>
                <c:pt idx="43082">
                  <c:v>290.23828120000002</c:v>
                </c:pt>
                <c:pt idx="43083">
                  <c:v>290.23828120000002</c:v>
                </c:pt>
                <c:pt idx="43084">
                  <c:v>290.23828120000002</c:v>
                </c:pt>
                <c:pt idx="43085">
                  <c:v>290.23828120000002</c:v>
                </c:pt>
                <c:pt idx="43086">
                  <c:v>290.30859379999998</c:v>
                </c:pt>
                <c:pt idx="43087">
                  <c:v>290.30859379999998</c:v>
                </c:pt>
                <c:pt idx="43088">
                  <c:v>290.30859379999998</c:v>
                </c:pt>
                <c:pt idx="43089">
                  <c:v>290.37109379999998</c:v>
                </c:pt>
                <c:pt idx="43090">
                  <c:v>290.41015620000002</c:v>
                </c:pt>
                <c:pt idx="43091">
                  <c:v>290.41015620000002</c:v>
                </c:pt>
                <c:pt idx="43092">
                  <c:v>290.41015620000002</c:v>
                </c:pt>
                <c:pt idx="43093">
                  <c:v>290.41015620000002</c:v>
                </c:pt>
                <c:pt idx="43094">
                  <c:v>290.41015620000002</c:v>
                </c:pt>
                <c:pt idx="43095">
                  <c:v>290.41015620000002</c:v>
                </c:pt>
                <c:pt idx="43096">
                  <c:v>290.5859375</c:v>
                </c:pt>
                <c:pt idx="43097">
                  <c:v>290.5859375</c:v>
                </c:pt>
                <c:pt idx="43098">
                  <c:v>290.5859375</c:v>
                </c:pt>
                <c:pt idx="43099">
                  <c:v>290.5859375</c:v>
                </c:pt>
                <c:pt idx="43100">
                  <c:v>290.5859375</c:v>
                </c:pt>
                <c:pt idx="43101">
                  <c:v>290.5859375</c:v>
                </c:pt>
                <c:pt idx="43102">
                  <c:v>290.8046875</c:v>
                </c:pt>
                <c:pt idx="43103">
                  <c:v>290.8046875</c:v>
                </c:pt>
                <c:pt idx="43104">
                  <c:v>290.8046875</c:v>
                </c:pt>
                <c:pt idx="43105">
                  <c:v>290.8046875</c:v>
                </c:pt>
                <c:pt idx="43106">
                  <c:v>290.8046875</c:v>
                </c:pt>
                <c:pt idx="43107">
                  <c:v>290.85546879999998</c:v>
                </c:pt>
                <c:pt idx="43108">
                  <c:v>290.85546879999998</c:v>
                </c:pt>
                <c:pt idx="43109">
                  <c:v>290.85546879999998</c:v>
                </c:pt>
                <c:pt idx="43110">
                  <c:v>290.85546879999998</c:v>
                </c:pt>
                <c:pt idx="43111">
                  <c:v>290.86328120000002</c:v>
                </c:pt>
                <c:pt idx="43112">
                  <c:v>290.86328120000002</c:v>
                </c:pt>
                <c:pt idx="43113">
                  <c:v>290.86328120000002</c:v>
                </c:pt>
                <c:pt idx="43114">
                  <c:v>291.23828120000002</c:v>
                </c:pt>
                <c:pt idx="43115">
                  <c:v>291.23828120000002</c:v>
                </c:pt>
                <c:pt idx="43116">
                  <c:v>291.23828120000002</c:v>
                </c:pt>
                <c:pt idx="43117">
                  <c:v>291.23828120000002</c:v>
                </c:pt>
                <c:pt idx="43118">
                  <c:v>291.23828120000002</c:v>
                </c:pt>
                <c:pt idx="43119">
                  <c:v>291.23828120000002</c:v>
                </c:pt>
                <c:pt idx="43120">
                  <c:v>291.23828120000002</c:v>
                </c:pt>
                <c:pt idx="43121">
                  <c:v>291.30859379999998</c:v>
                </c:pt>
                <c:pt idx="43122">
                  <c:v>291.30859379999998</c:v>
                </c:pt>
                <c:pt idx="43123">
                  <c:v>291.30859379999998</c:v>
                </c:pt>
                <c:pt idx="43124">
                  <c:v>291.30859379999998</c:v>
                </c:pt>
                <c:pt idx="43125">
                  <c:v>291.30859379999998</c:v>
                </c:pt>
                <c:pt idx="43126">
                  <c:v>291.37109379999998</c:v>
                </c:pt>
                <c:pt idx="43127">
                  <c:v>291.37109379999998</c:v>
                </c:pt>
                <c:pt idx="43128">
                  <c:v>291.37109379999998</c:v>
                </c:pt>
                <c:pt idx="43129">
                  <c:v>291.37109379999998</c:v>
                </c:pt>
                <c:pt idx="43130">
                  <c:v>291.37109379999998</c:v>
                </c:pt>
                <c:pt idx="43131">
                  <c:v>291.37109379999998</c:v>
                </c:pt>
                <c:pt idx="43132">
                  <c:v>291.37109379999998</c:v>
                </c:pt>
                <c:pt idx="43133">
                  <c:v>291.37109379999998</c:v>
                </c:pt>
                <c:pt idx="43134">
                  <c:v>291.37109379999998</c:v>
                </c:pt>
                <c:pt idx="43135">
                  <c:v>291.37109379999998</c:v>
                </c:pt>
                <c:pt idx="43136">
                  <c:v>291.37109379999998</c:v>
                </c:pt>
                <c:pt idx="43137">
                  <c:v>291.37109379999998</c:v>
                </c:pt>
                <c:pt idx="43138">
                  <c:v>291.37109379999998</c:v>
                </c:pt>
                <c:pt idx="43139">
                  <c:v>291.41015620000002</c:v>
                </c:pt>
                <c:pt idx="43140">
                  <c:v>291.41015620000002</c:v>
                </c:pt>
                <c:pt idx="43141">
                  <c:v>291.41015620000002</c:v>
                </c:pt>
                <c:pt idx="43142">
                  <c:v>291.41015620000002</c:v>
                </c:pt>
                <c:pt idx="43143">
                  <c:v>291.41015620000002</c:v>
                </c:pt>
                <c:pt idx="43144">
                  <c:v>291.41015620000002</c:v>
                </c:pt>
                <c:pt idx="43145">
                  <c:v>291.8046875</c:v>
                </c:pt>
                <c:pt idx="43146">
                  <c:v>291.8046875</c:v>
                </c:pt>
                <c:pt idx="43147">
                  <c:v>291.8046875</c:v>
                </c:pt>
                <c:pt idx="43148">
                  <c:v>291.8046875</c:v>
                </c:pt>
                <c:pt idx="43149">
                  <c:v>291.8046875</c:v>
                </c:pt>
                <c:pt idx="43150">
                  <c:v>291.8046875</c:v>
                </c:pt>
                <c:pt idx="43151">
                  <c:v>291.8046875</c:v>
                </c:pt>
                <c:pt idx="43152">
                  <c:v>291.85546879999998</c:v>
                </c:pt>
                <c:pt idx="43153">
                  <c:v>291.85546879999998</c:v>
                </c:pt>
                <c:pt idx="43154">
                  <c:v>291.86328120000002</c:v>
                </c:pt>
                <c:pt idx="43155">
                  <c:v>291.86328120000002</c:v>
                </c:pt>
                <c:pt idx="43156">
                  <c:v>291.86328120000002</c:v>
                </c:pt>
                <c:pt idx="43157">
                  <c:v>291.86328120000002</c:v>
                </c:pt>
                <c:pt idx="43158">
                  <c:v>292.23828120000002</c:v>
                </c:pt>
                <c:pt idx="43159">
                  <c:v>292.23828120000002</c:v>
                </c:pt>
                <c:pt idx="43160">
                  <c:v>292.23828120000002</c:v>
                </c:pt>
                <c:pt idx="43161">
                  <c:v>292.23828120000002</c:v>
                </c:pt>
                <c:pt idx="43162">
                  <c:v>292.23828120000002</c:v>
                </c:pt>
                <c:pt idx="43163">
                  <c:v>292.23828120000002</c:v>
                </c:pt>
                <c:pt idx="43164">
                  <c:v>292.23828120000002</c:v>
                </c:pt>
                <c:pt idx="43165">
                  <c:v>292.23828120000002</c:v>
                </c:pt>
                <c:pt idx="43166">
                  <c:v>292.30859379999998</c:v>
                </c:pt>
                <c:pt idx="43167">
                  <c:v>292.30859379999998</c:v>
                </c:pt>
                <c:pt idx="43168">
                  <c:v>292.37109379999998</c:v>
                </c:pt>
                <c:pt idx="43169">
                  <c:v>292.37109379999998</c:v>
                </c:pt>
                <c:pt idx="43170">
                  <c:v>292.41015620000002</c:v>
                </c:pt>
                <c:pt idx="43171">
                  <c:v>292.41015620000002</c:v>
                </c:pt>
                <c:pt idx="43172">
                  <c:v>292.41015620000002</c:v>
                </c:pt>
                <c:pt idx="43173">
                  <c:v>292.5859375</c:v>
                </c:pt>
                <c:pt idx="43174">
                  <c:v>292.5859375</c:v>
                </c:pt>
                <c:pt idx="43175">
                  <c:v>292.5859375</c:v>
                </c:pt>
                <c:pt idx="43176">
                  <c:v>292.8046875</c:v>
                </c:pt>
                <c:pt idx="43177">
                  <c:v>292.8046875</c:v>
                </c:pt>
                <c:pt idx="43178">
                  <c:v>292.8046875</c:v>
                </c:pt>
                <c:pt idx="43179">
                  <c:v>292.8046875</c:v>
                </c:pt>
                <c:pt idx="43180">
                  <c:v>292.8046875</c:v>
                </c:pt>
                <c:pt idx="43181">
                  <c:v>292.8046875</c:v>
                </c:pt>
                <c:pt idx="43182">
                  <c:v>292.85546879999998</c:v>
                </c:pt>
                <c:pt idx="43183">
                  <c:v>292.85546879999998</c:v>
                </c:pt>
                <c:pt idx="43184">
                  <c:v>292.86328120000002</c:v>
                </c:pt>
                <c:pt idx="43185">
                  <c:v>293.23828120000002</c:v>
                </c:pt>
                <c:pt idx="43186">
                  <c:v>293.23828120000002</c:v>
                </c:pt>
                <c:pt idx="43187">
                  <c:v>293.23828120000002</c:v>
                </c:pt>
                <c:pt idx="43188">
                  <c:v>293.23828120000002</c:v>
                </c:pt>
                <c:pt idx="43189">
                  <c:v>293.23828120000002</c:v>
                </c:pt>
                <c:pt idx="43190">
                  <c:v>293.23828120000002</c:v>
                </c:pt>
                <c:pt idx="43191">
                  <c:v>293.23828120000002</c:v>
                </c:pt>
                <c:pt idx="43192">
                  <c:v>293.30859379999998</c:v>
                </c:pt>
                <c:pt idx="43193">
                  <c:v>293.30859379999998</c:v>
                </c:pt>
                <c:pt idx="43194">
                  <c:v>293.30859379999998</c:v>
                </c:pt>
                <c:pt idx="43195">
                  <c:v>293.37109379999998</c:v>
                </c:pt>
                <c:pt idx="43196">
                  <c:v>293.37109379999998</c:v>
                </c:pt>
                <c:pt idx="43197">
                  <c:v>293.37109379999998</c:v>
                </c:pt>
                <c:pt idx="43198">
                  <c:v>293.37109379999998</c:v>
                </c:pt>
                <c:pt idx="43199">
                  <c:v>293.41015620000002</c:v>
                </c:pt>
                <c:pt idx="43200">
                  <c:v>293.41015620000002</c:v>
                </c:pt>
                <c:pt idx="43201">
                  <c:v>293.41015620000002</c:v>
                </c:pt>
                <c:pt idx="43202">
                  <c:v>293.41015620000002</c:v>
                </c:pt>
                <c:pt idx="43203">
                  <c:v>293.41015620000002</c:v>
                </c:pt>
                <c:pt idx="43204">
                  <c:v>293.5859375</c:v>
                </c:pt>
                <c:pt idx="43205">
                  <c:v>293.5859375</c:v>
                </c:pt>
                <c:pt idx="43206">
                  <c:v>293.5859375</c:v>
                </c:pt>
                <c:pt idx="43207">
                  <c:v>293.8046875</c:v>
                </c:pt>
                <c:pt idx="43208">
                  <c:v>293.8046875</c:v>
                </c:pt>
                <c:pt idx="43209">
                  <c:v>293.8046875</c:v>
                </c:pt>
                <c:pt idx="43210">
                  <c:v>293.8046875</c:v>
                </c:pt>
                <c:pt idx="43211">
                  <c:v>293.85546879999998</c:v>
                </c:pt>
                <c:pt idx="43212">
                  <c:v>293.85546879999998</c:v>
                </c:pt>
                <c:pt idx="43213">
                  <c:v>293.85546879999998</c:v>
                </c:pt>
                <c:pt idx="43214">
                  <c:v>293.85546879999998</c:v>
                </c:pt>
                <c:pt idx="43215">
                  <c:v>293.86328120000002</c:v>
                </c:pt>
                <c:pt idx="43216">
                  <c:v>293.86328120000002</c:v>
                </c:pt>
                <c:pt idx="43217">
                  <c:v>293.86328120000002</c:v>
                </c:pt>
                <c:pt idx="43218">
                  <c:v>293.86328120000002</c:v>
                </c:pt>
                <c:pt idx="43219">
                  <c:v>293.86328120000002</c:v>
                </c:pt>
                <c:pt idx="43220">
                  <c:v>293.86328120000002</c:v>
                </c:pt>
                <c:pt idx="43221">
                  <c:v>294.23828120000002</c:v>
                </c:pt>
                <c:pt idx="43222">
                  <c:v>294.23828120000002</c:v>
                </c:pt>
                <c:pt idx="43223">
                  <c:v>294.30859379999998</c:v>
                </c:pt>
                <c:pt idx="43224">
                  <c:v>294.30859379999998</c:v>
                </c:pt>
                <c:pt idx="43225">
                  <c:v>294.37109379999998</c:v>
                </c:pt>
                <c:pt idx="43226">
                  <c:v>294.37109379999998</c:v>
                </c:pt>
                <c:pt idx="43227">
                  <c:v>294.37109379999998</c:v>
                </c:pt>
                <c:pt idx="43228">
                  <c:v>294.37109379999998</c:v>
                </c:pt>
                <c:pt idx="43229">
                  <c:v>294.37109379999998</c:v>
                </c:pt>
                <c:pt idx="43230">
                  <c:v>294.37109379999998</c:v>
                </c:pt>
                <c:pt idx="43231">
                  <c:v>294.37109379999998</c:v>
                </c:pt>
                <c:pt idx="43232">
                  <c:v>294.41015620000002</c:v>
                </c:pt>
                <c:pt idx="43233">
                  <c:v>294.41015620000002</c:v>
                </c:pt>
                <c:pt idx="43234">
                  <c:v>294.41015620000002</c:v>
                </c:pt>
                <c:pt idx="43235">
                  <c:v>294.41015620000002</c:v>
                </c:pt>
                <c:pt idx="43236">
                  <c:v>294.41015620000002</c:v>
                </c:pt>
                <c:pt idx="43237">
                  <c:v>294.5859375</c:v>
                </c:pt>
                <c:pt idx="43238">
                  <c:v>294.5859375</c:v>
                </c:pt>
                <c:pt idx="43239">
                  <c:v>294.5859375</c:v>
                </c:pt>
                <c:pt idx="43240">
                  <c:v>294.5859375</c:v>
                </c:pt>
                <c:pt idx="43241">
                  <c:v>294.5859375</c:v>
                </c:pt>
                <c:pt idx="43242">
                  <c:v>294.5859375</c:v>
                </c:pt>
                <c:pt idx="43243">
                  <c:v>294.8046875</c:v>
                </c:pt>
                <c:pt idx="43244">
                  <c:v>294.8046875</c:v>
                </c:pt>
                <c:pt idx="43245">
                  <c:v>294.8046875</c:v>
                </c:pt>
                <c:pt idx="43246">
                  <c:v>294.8046875</c:v>
                </c:pt>
                <c:pt idx="43247">
                  <c:v>294.8046875</c:v>
                </c:pt>
                <c:pt idx="43248">
                  <c:v>294.85546879999998</c:v>
                </c:pt>
                <c:pt idx="43249">
                  <c:v>294.85546879999998</c:v>
                </c:pt>
                <c:pt idx="43250">
                  <c:v>294.86328120000002</c:v>
                </c:pt>
                <c:pt idx="43251">
                  <c:v>294.86328120000002</c:v>
                </c:pt>
                <c:pt idx="43252">
                  <c:v>294.86328120000002</c:v>
                </c:pt>
                <c:pt idx="43253">
                  <c:v>294.86328120000002</c:v>
                </c:pt>
                <c:pt idx="43254">
                  <c:v>294.86328120000002</c:v>
                </c:pt>
                <c:pt idx="43255">
                  <c:v>294.86328120000002</c:v>
                </c:pt>
                <c:pt idx="43256">
                  <c:v>294.86328120000002</c:v>
                </c:pt>
                <c:pt idx="43257">
                  <c:v>294.86328120000002</c:v>
                </c:pt>
                <c:pt idx="43258">
                  <c:v>295.23828120000002</c:v>
                </c:pt>
                <c:pt idx="43259">
                  <c:v>295.23828120000002</c:v>
                </c:pt>
                <c:pt idx="43260">
                  <c:v>295.30859379999998</c:v>
                </c:pt>
                <c:pt idx="43261">
                  <c:v>295.30859379999998</c:v>
                </c:pt>
                <c:pt idx="43262">
                  <c:v>295.30859379999998</c:v>
                </c:pt>
                <c:pt idx="43263">
                  <c:v>295.30859379999998</c:v>
                </c:pt>
                <c:pt idx="43264">
                  <c:v>295.30859379999998</c:v>
                </c:pt>
                <c:pt idx="43265">
                  <c:v>295.30859379999998</c:v>
                </c:pt>
                <c:pt idx="43266">
                  <c:v>295.30859379999998</c:v>
                </c:pt>
                <c:pt idx="43267">
                  <c:v>295.37109379999998</c:v>
                </c:pt>
                <c:pt idx="43268">
                  <c:v>295.37109379999998</c:v>
                </c:pt>
                <c:pt idx="43269">
                  <c:v>295.37109379999998</c:v>
                </c:pt>
                <c:pt idx="43270">
                  <c:v>295.37109379999998</c:v>
                </c:pt>
                <c:pt idx="43271">
                  <c:v>295.37109379999998</c:v>
                </c:pt>
                <c:pt idx="43272">
                  <c:v>295.37109379999998</c:v>
                </c:pt>
                <c:pt idx="43273">
                  <c:v>295.37109379999998</c:v>
                </c:pt>
                <c:pt idx="43274">
                  <c:v>295.41015620000002</c:v>
                </c:pt>
                <c:pt idx="43275">
                  <c:v>295.41015620000002</c:v>
                </c:pt>
                <c:pt idx="43276">
                  <c:v>295.41015620000002</c:v>
                </c:pt>
                <c:pt idx="43277">
                  <c:v>295.41015620000002</c:v>
                </c:pt>
                <c:pt idx="43278">
                  <c:v>295.41015620000002</c:v>
                </c:pt>
                <c:pt idx="43279">
                  <c:v>295.41015620000002</c:v>
                </c:pt>
                <c:pt idx="43280">
                  <c:v>295.5859375</c:v>
                </c:pt>
                <c:pt idx="43281">
                  <c:v>295.5859375</c:v>
                </c:pt>
                <c:pt idx="43282">
                  <c:v>295.5859375</c:v>
                </c:pt>
                <c:pt idx="43283">
                  <c:v>295.5859375</c:v>
                </c:pt>
                <c:pt idx="43284">
                  <c:v>295.5859375</c:v>
                </c:pt>
                <c:pt idx="43285">
                  <c:v>295.8046875</c:v>
                </c:pt>
                <c:pt idx="43286">
                  <c:v>295.8046875</c:v>
                </c:pt>
                <c:pt idx="43287">
                  <c:v>295.8046875</c:v>
                </c:pt>
                <c:pt idx="43288">
                  <c:v>295.8046875</c:v>
                </c:pt>
                <c:pt idx="43289">
                  <c:v>295.85546879999998</c:v>
                </c:pt>
                <c:pt idx="43290">
                  <c:v>295.85546879999998</c:v>
                </c:pt>
                <c:pt idx="43291">
                  <c:v>295.85546879999998</c:v>
                </c:pt>
                <c:pt idx="43292">
                  <c:v>295.85546879999998</c:v>
                </c:pt>
                <c:pt idx="43293">
                  <c:v>295.86328120000002</c:v>
                </c:pt>
                <c:pt idx="43294">
                  <c:v>295.86328120000002</c:v>
                </c:pt>
                <c:pt idx="43295">
                  <c:v>295.86328120000002</c:v>
                </c:pt>
                <c:pt idx="43296">
                  <c:v>295.86328120000002</c:v>
                </c:pt>
                <c:pt idx="43297">
                  <c:v>295.86328120000002</c:v>
                </c:pt>
                <c:pt idx="43298">
                  <c:v>295.86328120000002</c:v>
                </c:pt>
                <c:pt idx="43299">
                  <c:v>295.86328120000002</c:v>
                </c:pt>
                <c:pt idx="43300">
                  <c:v>296.23828120000002</c:v>
                </c:pt>
                <c:pt idx="43301">
                  <c:v>296.23828120000002</c:v>
                </c:pt>
                <c:pt idx="43302">
                  <c:v>296.23828120000002</c:v>
                </c:pt>
                <c:pt idx="43303">
                  <c:v>296.23828120000002</c:v>
                </c:pt>
                <c:pt idx="43304">
                  <c:v>296.30859379999998</c:v>
                </c:pt>
                <c:pt idx="43305">
                  <c:v>296.30859379999998</c:v>
                </c:pt>
                <c:pt idx="43306">
                  <c:v>296.30859379999998</c:v>
                </c:pt>
                <c:pt idx="43307">
                  <c:v>296.30859379999998</c:v>
                </c:pt>
                <c:pt idx="43308">
                  <c:v>296.30859379999998</c:v>
                </c:pt>
                <c:pt idx="43309">
                  <c:v>296.37109379999998</c:v>
                </c:pt>
                <c:pt idx="43310">
                  <c:v>296.41015620000002</c:v>
                </c:pt>
                <c:pt idx="43311">
                  <c:v>296.41015620000002</c:v>
                </c:pt>
                <c:pt idx="43312">
                  <c:v>296.41015620000002</c:v>
                </c:pt>
                <c:pt idx="43313">
                  <c:v>296.41015620000002</c:v>
                </c:pt>
                <c:pt idx="43314">
                  <c:v>296.41015620000002</c:v>
                </c:pt>
                <c:pt idx="43315">
                  <c:v>296.41015620000002</c:v>
                </c:pt>
                <c:pt idx="43316">
                  <c:v>296.41015620000002</c:v>
                </c:pt>
                <c:pt idx="43317">
                  <c:v>296.41015620000002</c:v>
                </c:pt>
                <c:pt idx="43318">
                  <c:v>296.8046875</c:v>
                </c:pt>
                <c:pt idx="43319">
                  <c:v>296.8046875</c:v>
                </c:pt>
                <c:pt idx="43320">
                  <c:v>296.8046875</c:v>
                </c:pt>
                <c:pt idx="43321">
                  <c:v>296.8046875</c:v>
                </c:pt>
                <c:pt idx="43322">
                  <c:v>296.8046875</c:v>
                </c:pt>
                <c:pt idx="43323">
                  <c:v>296.8046875</c:v>
                </c:pt>
                <c:pt idx="43324">
                  <c:v>296.85546879999998</c:v>
                </c:pt>
                <c:pt idx="43325">
                  <c:v>296.85546879999998</c:v>
                </c:pt>
                <c:pt idx="43326">
                  <c:v>296.85546879999998</c:v>
                </c:pt>
                <c:pt idx="43327">
                  <c:v>296.85546879999998</c:v>
                </c:pt>
                <c:pt idx="43328">
                  <c:v>296.85546879999998</c:v>
                </c:pt>
                <c:pt idx="43329">
                  <c:v>296.86328120000002</c:v>
                </c:pt>
                <c:pt idx="43330">
                  <c:v>296.86328120000002</c:v>
                </c:pt>
                <c:pt idx="43331">
                  <c:v>297.23828120000002</c:v>
                </c:pt>
                <c:pt idx="43332">
                  <c:v>297.23828120000002</c:v>
                </c:pt>
                <c:pt idx="43333">
                  <c:v>297.23828120000002</c:v>
                </c:pt>
                <c:pt idx="43334">
                  <c:v>297.37109379999998</c:v>
                </c:pt>
                <c:pt idx="43335">
                  <c:v>297.37109379999998</c:v>
                </c:pt>
                <c:pt idx="43336">
                  <c:v>297.37109379999998</c:v>
                </c:pt>
                <c:pt idx="43337">
                  <c:v>297.41015620000002</c:v>
                </c:pt>
                <c:pt idx="43338">
                  <c:v>297.41015620000002</c:v>
                </c:pt>
                <c:pt idx="43339">
                  <c:v>297.41015620000002</c:v>
                </c:pt>
                <c:pt idx="43340">
                  <c:v>297.41015620000002</c:v>
                </c:pt>
                <c:pt idx="43341">
                  <c:v>297.41015620000002</c:v>
                </c:pt>
                <c:pt idx="43342">
                  <c:v>297.5859375</c:v>
                </c:pt>
                <c:pt idx="43343">
                  <c:v>297.5859375</c:v>
                </c:pt>
                <c:pt idx="43344">
                  <c:v>297.5859375</c:v>
                </c:pt>
                <c:pt idx="43345">
                  <c:v>297.5859375</c:v>
                </c:pt>
                <c:pt idx="43346">
                  <c:v>297.8046875</c:v>
                </c:pt>
                <c:pt idx="43347">
                  <c:v>297.8046875</c:v>
                </c:pt>
                <c:pt idx="43348">
                  <c:v>297.8046875</c:v>
                </c:pt>
                <c:pt idx="43349">
                  <c:v>297.8046875</c:v>
                </c:pt>
                <c:pt idx="43350">
                  <c:v>297.8046875</c:v>
                </c:pt>
                <c:pt idx="43351">
                  <c:v>297.85546879999998</c:v>
                </c:pt>
                <c:pt idx="43352">
                  <c:v>297.85546879999998</c:v>
                </c:pt>
                <c:pt idx="43353">
                  <c:v>297.85546879999998</c:v>
                </c:pt>
                <c:pt idx="43354">
                  <c:v>297.85546879999998</c:v>
                </c:pt>
                <c:pt idx="43355">
                  <c:v>297.85546879999998</c:v>
                </c:pt>
                <c:pt idx="43356">
                  <c:v>297.85546879999998</c:v>
                </c:pt>
                <c:pt idx="43357">
                  <c:v>297.85546879999998</c:v>
                </c:pt>
                <c:pt idx="43358">
                  <c:v>297.86328120000002</c:v>
                </c:pt>
                <c:pt idx="43359">
                  <c:v>297.86328120000002</c:v>
                </c:pt>
                <c:pt idx="43360">
                  <c:v>297.86328120000002</c:v>
                </c:pt>
                <c:pt idx="43361">
                  <c:v>297.86328120000002</c:v>
                </c:pt>
                <c:pt idx="43362">
                  <c:v>298.23828120000002</c:v>
                </c:pt>
                <c:pt idx="43363">
                  <c:v>298.23828120000002</c:v>
                </c:pt>
                <c:pt idx="43364">
                  <c:v>298.23828120000002</c:v>
                </c:pt>
                <c:pt idx="43365">
                  <c:v>298.23828120000002</c:v>
                </c:pt>
                <c:pt idx="43366">
                  <c:v>298.30859379999998</c:v>
                </c:pt>
                <c:pt idx="43367">
                  <c:v>298.30859379999998</c:v>
                </c:pt>
                <c:pt idx="43368">
                  <c:v>298.30859379999998</c:v>
                </c:pt>
                <c:pt idx="43369">
                  <c:v>298.30859379999998</c:v>
                </c:pt>
                <c:pt idx="43370">
                  <c:v>298.37109379999998</c:v>
                </c:pt>
                <c:pt idx="43371">
                  <c:v>298.37109379999998</c:v>
                </c:pt>
                <c:pt idx="43372">
                  <c:v>298.37109379999998</c:v>
                </c:pt>
                <c:pt idx="43373">
                  <c:v>298.37109379999998</c:v>
                </c:pt>
                <c:pt idx="43374">
                  <c:v>298.41015620000002</c:v>
                </c:pt>
                <c:pt idx="43375">
                  <c:v>298.41015620000002</c:v>
                </c:pt>
                <c:pt idx="43376">
                  <c:v>298.41015620000002</c:v>
                </c:pt>
                <c:pt idx="43377">
                  <c:v>298.41015620000002</c:v>
                </c:pt>
                <c:pt idx="43378">
                  <c:v>298.41015620000002</c:v>
                </c:pt>
                <c:pt idx="43379">
                  <c:v>298.41015620000002</c:v>
                </c:pt>
                <c:pt idx="43380">
                  <c:v>298.41015620000002</c:v>
                </c:pt>
                <c:pt idx="43381">
                  <c:v>298.41015620000002</c:v>
                </c:pt>
                <c:pt idx="43382">
                  <c:v>298.5859375</c:v>
                </c:pt>
                <c:pt idx="43383">
                  <c:v>298.5859375</c:v>
                </c:pt>
                <c:pt idx="43384">
                  <c:v>298.5859375</c:v>
                </c:pt>
                <c:pt idx="43385">
                  <c:v>298.5859375</c:v>
                </c:pt>
                <c:pt idx="43386">
                  <c:v>298.5859375</c:v>
                </c:pt>
                <c:pt idx="43387">
                  <c:v>298.5859375</c:v>
                </c:pt>
                <c:pt idx="43388">
                  <c:v>298.5859375</c:v>
                </c:pt>
                <c:pt idx="43389">
                  <c:v>298.5859375</c:v>
                </c:pt>
                <c:pt idx="43390">
                  <c:v>298.5859375</c:v>
                </c:pt>
                <c:pt idx="43391">
                  <c:v>298.8046875</c:v>
                </c:pt>
                <c:pt idx="43392">
                  <c:v>298.8046875</c:v>
                </c:pt>
                <c:pt idx="43393">
                  <c:v>298.8046875</c:v>
                </c:pt>
                <c:pt idx="43394">
                  <c:v>298.85546879999998</c:v>
                </c:pt>
                <c:pt idx="43395">
                  <c:v>298.86328120000002</c:v>
                </c:pt>
                <c:pt idx="43396">
                  <c:v>298.86328120000002</c:v>
                </c:pt>
                <c:pt idx="43397">
                  <c:v>298.86328120000002</c:v>
                </c:pt>
                <c:pt idx="43398">
                  <c:v>298.86328120000002</c:v>
                </c:pt>
                <c:pt idx="43399">
                  <c:v>299.23828120000002</c:v>
                </c:pt>
                <c:pt idx="43400">
                  <c:v>299.23828120000002</c:v>
                </c:pt>
                <c:pt idx="43401">
                  <c:v>299.23828120000002</c:v>
                </c:pt>
                <c:pt idx="43402">
                  <c:v>299.30859379999998</c:v>
                </c:pt>
                <c:pt idx="43403">
                  <c:v>299.37109379999998</c:v>
                </c:pt>
                <c:pt idx="43404">
                  <c:v>299.37109379999998</c:v>
                </c:pt>
                <c:pt idx="43405">
                  <c:v>299.37109379999998</c:v>
                </c:pt>
                <c:pt idx="43406">
                  <c:v>299.37109379999998</c:v>
                </c:pt>
                <c:pt idx="43407">
                  <c:v>299.37109379999998</c:v>
                </c:pt>
                <c:pt idx="43408">
                  <c:v>299.37109379999998</c:v>
                </c:pt>
                <c:pt idx="43409">
                  <c:v>299.41015620000002</c:v>
                </c:pt>
                <c:pt idx="43410">
                  <c:v>299.41015620000002</c:v>
                </c:pt>
                <c:pt idx="43411">
                  <c:v>299.41015620000002</c:v>
                </c:pt>
                <c:pt idx="43412">
                  <c:v>299.5859375</c:v>
                </c:pt>
                <c:pt idx="43413">
                  <c:v>299.5859375</c:v>
                </c:pt>
                <c:pt idx="43414">
                  <c:v>299.5859375</c:v>
                </c:pt>
                <c:pt idx="43415">
                  <c:v>299.8046875</c:v>
                </c:pt>
                <c:pt idx="43416">
                  <c:v>299.8046875</c:v>
                </c:pt>
                <c:pt idx="43417">
                  <c:v>299.8046875</c:v>
                </c:pt>
                <c:pt idx="43418">
                  <c:v>299.85546879999998</c:v>
                </c:pt>
                <c:pt idx="43419">
                  <c:v>299.85546879999998</c:v>
                </c:pt>
                <c:pt idx="43420">
                  <c:v>299.85546879999998</c:v>
                </c:pt>
                <c:pt idx="43421">
                  <c:v>299.86328120000002</c:v>
                </c:pt>
                <c:pt idx="43422">
                  <c:v>299.86328120000002</c:v>
                </c:pt>
                <c:pt idx="43423">
                  <c:v>299.86328120000002</c:v>
                </c:pt>
                <c:pt idx="43424">
                  <c:v>299.86328120000002</c:v>
                </c:pt>
                <c:pt idx="43425">
                  <c:v>299.86328120000002</c:v>
                </c:pt>
                <c:pt idx="43426">
                  <c:v>299.86328120000002</c:v>
                </c:pt>
                <c:pt idx="43427">
                  <c:v>299.86328120000002</c:v>
                </c:pt>
                <c:pt idx="43428">
                  <c:v>299.86328120000002</c:v>
                </c:pt>
                <c:pt idx="43429">
                  <c:v>300.23828120000002</c:v>
                </c:pt>
                <c:pt idx="43430">
                  <c:v>300.23828120000002</c:v>
                </c:pt>
                <c:pt idx="43431">
                  <c:v>300.30859379999998</c:v>
                </c:pt>
                <c:pt idx="43432">
                  <c:v>300.30859379999998</c:v>
                </c:pt>
                <c:pt idx="43433">
                  <c:v>300.30859379999998</c:v>
                </c:pt>
                <c:pt idx="43434">
                  <c:v>300.30859379999998</c:v>
                </c:pt>
                <c:pt idx="43435">
                  <c:v>300.37109379999998</c:v>
                </c:pt>
                <c:pt idx="43436">
                  <c:v>300.37109379999998</c:v>
                </c:pt>
                <c:pt idx="43437">
                  <c:v>300.37109379999998</c:v>
                </c:pt>
                <c:pt idx="43438">
                  <c:v>300.41015620000002</c:v>
                </c:pt>
                <c:pt idx="43439">
                  <c:v>300.41015620000002</c:v>
                </c:pt>
                <c:pt idx="43440">
                  <c:v>300.41015620000002</c:v>
                </c:pt>
                <c:pt idx="43441">
                  <c:v>300.41015620000002</c:v>
                </c:pt>
                <c:pt idx="43442">
                  <c:v>300.41015620000002</c:v>
                </c:pt>
                <c:pt idx="43443">
                  <c:v>300.41015620000002</c:v>
                </c:pt>
                <c:pt idx="43444">
                  <c:v>300.41015620000002</c:v>
                </c:pt>
                <c:pt idx="43445">
                  <c:v>300.41015620000002</c:v>
                </c:pt>
                <c:pt idx="43446">
                  <c:v>300.5859375</c:v>
                </c:pt>
                <c:pt idx="43447">
                  <c:v>300.5859375</c:v>
                </c:pt>
                <c:pt idx="43448">
                  <c:v>300.5859375</c:v>
                </c:pt>
                <c:pt idx="43449">
                  <c:v>300.5859375</c:v>
                </c:pt>
                <c:pt idx="43450">
                  <c:v>300.5859375</c:v>
                </c:pt>
                <c:pt idx="43451">
                  <c:v>300.8046875</c:v>
                </c:pt>
                <c:pt idx="43452">
                  <c:v>300.8046875</c:v>
                </c:pt>
                <c:pt idx="43453">
                  <c:v>300.85546879999998</c:v>
                </c:pt>
                <c:pt idx="43454">
                  <c:v>300.85546879999998</c:v>
                </c:pt>
                <c:pt idx="43455">
                  <c:v>300.85546879999998</c:v>
                </c:pt>
                <c:pt idx="43456">
                  <c:v>300.85546879999998</c:v>
                </c:pt>
                <c:pt idx="43457">
                  <c:v>300.85546879999998</c:v>
                </c:pt>
                <c:pt idx="43458">
                  <c:v>300.86328120000002</c:v>
                </c:pt>
                <c:pt idx="43459">
                  <c:v>300.86328120000002</c:v>
                </c:pt>
                <c:pt idx="43460">
                  <c:v>300.86328120000002</c:v>
                </c:pt>
                <c:pt idx="43461">
                  <c:v>300.86328120000002</c:v>
                </c:pt>
                <c:pt idx="43462">
                  <c:v>300.86328120000002</c:v>
                </c:pt>
                <c:pt idx="43463">
                  <c:v>301.23828120000002</c:v>
                </c:pt>
                <c:pt idx="43464">
                  <c:v>301.23828120000002</c:v>
                </c:pt>
                <c:pt idx="43465">
                  <c:v>301.23828120000002</c:v>
                </c:pt>
                <c:pt idx="43466">
                  <c:v>301.23828120000002</c:v>
                </c:pt>
                <c:pt idx="43467">
                  <c:v>301.23828120000002</c:v>
                </c:pt>
                <c:pt idx="43468">
                  <c:v>301.30859379999998</c:v>
                </c:pt>
                <c:pt idx="43469">
                  <c:v>301.30859379999998</c:v>
                </c:pt>
                <c:pt idx="43470">
                  <c:v>301.30859379999998</c:v>
                </c:pt>
                <c:pt idx="43471">
                  <c:v>301.30859379999998</c:v>
                </c:pt>
                <c:pt idx="43472">
                  <c:v>301.30859379999998</c:v>
                </c:pt>
                <c:pt idx="43473">
                  <c:v>301.37109379999998</c:v>
                </c:pt>
                <c:pt idx="43474">
                  <c:v>301.37109379999998</c:v>
                </c:pt>
                <c:pt idx="43475">
                  <c:v>301.37109379999998</c:v>
                </c:pt>
                <c:pt idx="43476">
                  <c:v>301.41015620000002</c:v>
                </c:pt>
                <c:pt idx="43477">
                  <c:v>301.41015620000002</c:v>
                </c:pt>
                <c:pt idx="43478">
                  <c:v>301.5859375</c:v>
                </c:pt>
                <c:pt idx="43479">
                  <c:v>301.5859375</c:v>
                </c:pt>
                <c:pt idx="43480">
                  <c:v>301.5859375</c:v>
                </c:pt>
                <c:pt idx="43481">
                  <c:v>301.5859375</c:v>
                </c:pt>
                <c:pt idx="43482">
                  <c:v>301.5859375</c:v>
                </c:pt>
                <c:pt idx="43483">
                  <c:v>301.5859375</c:v>
                </c:pt>
                <c:pt idx="43484">
                  <c:v>301.8046875</c:v>
                </c:pt>
                <c:pt idx="43485">
                  <c:v>301.8046875</c:v>
                </c:pt>
                <c:pt idx="43486">
                  <c:v>301.85546879999998</c:v>
                </c:pt>
                <c:pt idx="43487">
                  <c:v>301.85546879999998</c:v>
                </c:pt>
                <c:pt idx="43488">
                  <c:v>301.85546879999998</c:v>
                </c:pt>
                <c:pt idx="43489">
                  <c:v>301.85546879999998</c:v>
                </c:pt>
                <c:pt idx="43490">
                  <c:v>301.85546879999998</c:v>
                </c:pt>
                <c:pt idx="43491">
                  <c:v>301.86328120000002</c:v>
                </c:pt>
                <c:pt idx="43492">
                  <c:v>301.86328120000002</c:v>
                </c:pt>
                <c:pt idx="43493">
                  <c:v>301.86328120000002</c:v>
                </c:pt>
                <c:pt idx="43494">
                  <c:v>301.86328120000002</c:v>
                </c:pt>
                <c:pt idx="43495">
                  <c:v>301.86328120000002</c:v>
                </c:pt>
                <c:pt idx="43496">
                  <c:v>301.86328120000002</c:v>
                </c:pt>
                <c:pt idx="43497">
                  <c:v>302.23828120000002</c:v>
                </c:pt>
                <c:pt idx="43498">
                  <c:v>302.23828120000002</c:v>
                </c:pt>
                <c:pt idx="43499">
                  <c:v>302.23828120000002</c:v>
                </c:pt>
                <c:pt idx="43500">
                  <c:v>302.23828120000002</c:v>
                </c:pt>
                <c:pt idx="43501">
                  <c:v>302.23828120000002</c:v>
                </c:pt>
                <c:pt idx="43502">
                  <c:v>302.30859379999998</c:v>
                </c:pt>
                <c:pt idx="43503">
                  <c:v>302.30859379999998</c:v>
                </c:pt>
                <c:pt idx="43504">
                  <c:v>302.30859379999998</c:v>
                </c:pt>
                <c:pt idx="43505">
                  <c:v>302.30859379999998</c:v>
                </c:pt>
                <c:pt idx="43506">
                  <c:v>302.37109379999998</c:v>
                </c:pt>
                <c:pt idx="43507">
                  <c:v>302.37109379999998</c:v>
                </c:pt>
                <c:pt idx="43508">
                  <c:v>302.37109379999998</c:v>
                </c:pt>
                <c:pt idx="43509">
                  <c:v>302.37109379999998</c:v>
                </c:pt>
                <c:pt idx="43510">
                  <c:v>302.37109379999998</c:v>
                </c:pt>
                <c:pt idx="43511">
                  <c:v>302.37109379999998</c:v>
                </c:pt>
                <c:pt idx="43512">
                  <c:v>302.41015620000002</c:v>
                </c:pt>
                <c:pt idx="43513">
                  <c:v>302.41015620000002</c:v>
                </c:pt>
                <c:pt idx="43514">
                  <c:v>302.41015620000002</c:v>
                </c:pt>
                <c:pt idx="43515">
                  <c:v>302.5859375</c:v>
                </c:pt>
                <c:pt idx="43516">
                  <c:v>302.5859375</c:v>
                </c:pt>
                <c:pt idx="43517">
                  <c:v>302.8046875</c:v>
                </c:pt>
                <c:pt idx="43518">
                  <c:v>302.8046875</c:v>
                </c:pt>
                <c:pt idx="43519">
                  <c:v>302.8046875</c:v>
                </c:pt>
                <c:pt idx="43520">
                  <c:v>302.8046875</c:v>
                </c:pt>
                <c:pt idx="43521">
                  <c:v>302.8046875</c:v>
                </c:pt>
                <c:pt idx="43522">
                  <c:v>302.8046875</c:v>
                </c:pt>
                <c:pt idx="43523">
                  <c:v>302.85546879999998</c:v>
                </c:pt>
                <c:pt idx="43524">
                  <c:v>302.85546879999998</c:v>
                </c:pt>
                <c:pt idx="43525">
                  <c:v>302.86328120000002</c:v>
                </c:pt>
                <c:pt idx="43526">
                  <c:v>302.86328120000002</c:v>
                </c:pt>
                <c:pt idx="43527">
                  <c:v>302.86328120000002</c:v>
                </c:pt>
                <c:pt idx="43528">
                  <c:v>303.23828120000002</c:v>
                </c:pt>
                <c:pt idx="43529">
                  <c:v>303.23828120000002</c:v>
                </c:pt>
                <c:pt idx="43530">
                  <c:v>303.23828120000002</c:v>
                </c:pt>
                <c:pt idx="43531">
                  <c:v>303.23828120000002</c:v>
                </c:pt>
                <c:pt idx="43532">
                  <c:v>303.30859379999998</c:v>
                </c:pt>
                <c:pt idx="43533">
                  <c:v>303.30859379999998</c:v>
                </c:pt>
                <c:pt idx="43534">
                  <c:v>303.30859379999998</c:v>
                </c:pt>
                <c:pt idx="43535">
                  <c:v>303.30859379999998</c:v>
                </c:pt>
                <c:pt idx="43536">
                  <c:v>303.37109379999998</c:v>
                </c:pt>
                <c:pt idx="43537">
                  <c:v>303.37109379999998</c:v>
                </c:pt>
                <c:pt idx="43538">
                  <c:v>303.37109379999998</c:v>
                </c:pt>
                <c:pt idx="43539">
                  <c:v>303.37109379999998</c:v>
                </c:pt>
                <c:pt idx="43540">
                  <c:v>303.37109379999998</c:v>
                </c:pt>
                <c:pt idx="43541">
                  <c:v>303.37109379999998</c:v>
                </c:pt>
                <c:pt idx="43542">
                  <c:v>303.5859375</c:v>
                </c:pt>
                <c:pt idx="43543">
                  <c:v>303.8046875</c:v>
                </c:pt>
                <c:pt idx="43544">
                  <c:v>303.8046875</c:v>
                </c:pt>
                <c:pt idx="43545">
                  <c:v>303.85546879999998</c:v>
                </c:pt>
                <c:pt idx="43546">
                  <c:v>303.85546879999998</c:v>
                </c:pt>
                <c:pt idx="43547">
                  <c:v>303.85546879999998</c:v>
                </c:pt>
                <c:pt idx="43548">
                  <c:v>303.85546879999998</c:v>
                </c:pt>
                <c:pt idx="43549">
                  <c:v>303.85546879999998</c:v>
                </c:pt>
                <c:pt idx="43550">
                  <c:v>303.85546879999998</c:v>
                </c:pt>
                <c:pt idx="43551">
                  <c:v>303.86328120000002</c:v>
                </c:pt>
                <c:pt idx="43552">
                  <c:v>303.86328120000002</c:v>
                </c:pt>
                <c:pt idx="43553">
                  <c:v>303.86328120000002</c:v>
                </c:pt>
                <c:pt idx="43554">
                  <c:v>304.23828120000002</c:v>
                </c:pt>
                <c:pt idx="43555">
                  <c:v>304.23828120000002</c:v>
                </c:pt>
                <c:pt idx="43556">
                  <c:v>304.23828120000002</c:v>
                </c:pt>
                <c:pt idx="43557">
                  <c:v>304.23828120000002</c:v>
                </c:pt>
                <c:pt idx="43558">
                  <c:v>304.30859379999998</c:v>
                </c:pt>
                <c:pt idx="43559">
                  <c:v>304.30859379999998</c:v>
                </c:pt>
                <c:pt idx="43560">
                  <c:v>304.30859379999998</c:v>
                </c:pt>
                <c:pt idx="43561">
                  <c:v>304.30859379999998</c:v>
                </c:pt>
                <c:pt idx="43562">
                  <c:v>304.30859379999998</c:v>
                </c:pt>
                <c:pt idx="43563">
                  <c:v>304.37109379999998</c:v>
                </c:pt>
                <c:pt idx="43564">
                  <c:v>304.37109379999998</c:v>
                </c:pt>
                <c:pt idx="43565">
                  <c:v>304.37109379999998</c:v>
                </c:pt>
                <c:pt idx="43566">
                  <c:v>304.37109379999998</c:v>
                </c:pt>
                <c:pt idx="43567">
                  <c:v>304.37109379999998</c:v>
                </c:pt>
                <c:pt idx="43568">
                  <c:v>304.5859375</c:v>
                </c:pt>
                <c:pt idx="43569">
                  <c:v>304.5859375</c:v>
                </c:pt>
                <c:pt idx="43570">
                  <c:v>304.8046875</c:v>
                </c:pt>
                <c:pt idx="43571">
                  <c:v>304.8046875</c:v>
                </c:pt>
                <c:pt idx="43572">
                  <c:v>304.8046875</c:v>
                </c:pt>
                <c:pt idx="43573">
                  <c:v>304.8046875</c:v>
                </c:pt>
                <c:pt idx="43574">
                  <c:v>304.85546879999998</c:v>
                </c:pt>
                <c:pt idx="43575">
                  <c:v>304.85546879999998</c:v>
                </c:pt>
                <c:pt idx="43576">
                  <c:v>304.85546879999998</c:v>
                </c:pt>
                <c:pt idx="43577">
                  <c:v>304.85546879999998</c:v>
                </c:pt>
                <c:pt idx="43578">
                  <c:v>304.86328120000002</c:v>
                </c:pt>
                <c:pt idx="43579">
                  <c:v>304.86328120000002</c:v>
                </c:pt>
                <c:pt idx="43580">
                  <c:v>304.86328120000002</c:v>
                </c:pt>
                <c:pt idx="43581">
                  <c:v>304.86328120000002</c:v>
                </c:pt>
                <c:pt idx="43582">
                  <c:v>304.86328120000002</c:v>
                </c:pt>
                <c:pt idx="43583">
                  <c:v>305.23828120000002</c:v>
                </c:pt>
                <c:pt idx="43584">
                  <c:v>305.23828120000002</c:v>
                </c:pt>
                <c:pt idx="43585">
                  <c:v>305.30859379999998</c:v>
                </c:pt>
                <c:pt idx="43586">
                  <c:v>305.30859379999998</c:v>
                </c:pt>
                <c:pt idx="43587">
                  <c:v>305.30859379999998</c:v>
                </c:pt>
                <c:pt idx="43588">
                  <c:v>305.30859379999998</c:v>
                </c:pt>
                <c:pt idx="43589">
                  <c:v>305.37109379999998</c:v>
                </c:pt>
                <c:pt idx="43590">
                  <c:v>305.37109379999998</c:v>
                </c:pt>
                <c:pt idx="43591">
                  <c:v>305.37109379999998</c:v>
                </c:pt>
                <c:pt idx="43592">
                  <c:v>305.37109379999998</c:v>
                </c:pt>
                <c:pt idx="43593">
                  <c:v>305.37109379999998</c:v>
                </c:pt>
                <c:pt idx="43594">
                  <c:v>305.37109379999998</c:v>
                </c:pt>
                <c:pt idx="43595">
                  <c:v>305.41015620000002</c:v>
                </c:pt>
                <c:pt idx="43596">
                  <c:v>305.5859375</c:v>
                </c:pt>
                <c:pt idx="43597">
                  <c:v>305.5859375</c:v>
                </c:pt>
                <c:pt idx="43598">
                  <c:v>305.5859375</c:v>
                </c:pt>
                <c:pt idx="43599">
                  <c:v>305.5859375</c:v>
                </c:pt>
                <c:pt idx="43600">
                  <c:v>305.5859375</c:v>
                </c:pt>
                <c:pt idx="43601">
                  <c:v>305.8046875</c:v>
                </c:pt>
                <c:pt idx="43602">
                  <c:v>305.8046875</c:v>
                </c:pt>
                <c:pt idx="43603">
                  <c:v>305.8046875</c:v>
                </c:pt>
                <c:pt idx="43604">
                  <c:v>305.8046875</c:v>
                </c:pt>
                <c:pt idx="43605">
                  <c:v>305.85546879999998</c:v>
                </c:pt>
                <c:pt idx="43606">
                  <c:v>305.85546879999998</c:v>
                </c:pt>
                <c:pt idx="43607">
                  <c:v>305.85546879999998</c:v>
                </c:pt>
                <c:pt idx="43608">
                  <c:v>305.85546879999998</c:v>
                </c:pt>
                <c:pt idx="43609">
                  <c:v>305.85546879999998</c:v>
                </c:pt>
                <c:pt idx="43610">
                  <c:v>305.86328120000002</c:v>
                </c:pt>
                <c:pt idx="43611">
                  <c:v>305.86328120000002</c:v>
                </c:pt>
                <c:pt idx="43612">
                  <c:v>305.86328120000002</c:v>
                </c:pt>
                <c:pt idx="43613">
                  <c:v>305.86328120000002</c:v>
                </c:pt>
                <c:pt idx="43614">
                  <c:v>305.86328120000002</c:v>
                </c:pt>
                <c:pt idx="43615">
                  <c:v>306.23828120000002</c:v>
                </c:pt>
                <c:pt idx="43616">
                  <c:v>306.23828120000002</c:v>
                </c:pt>
                <c:pt idx="43617">
                  <c:v>306.23828120000002</c:v>
                </c:pt>
                <c:pt idx="43618">
                  <c:v>306.23828120000002</c:v>
                </c:pt>
                <c:pt idx="43619">
                  <c:v>306.23828120000002</c:v>
                </c:pt>
                <c:pt idx="43620">
                  <c:v>306.23828120000002</c:v>
                </c:pt>
                <c:pt idx="43621">
                  <c:v>306.30859379999998</c:v>
                </c:pt>
                <c:pt idx="43622">
                  <c:v>306.37109379999998</c:v>
                </c:pt>
                <c:pt idx="43623">
                  <c:v>306.37109379999998</c:v>
                </c:pt>
                <c:pt idx="43624">
                  <c:v>306.37109379999998</c:v>
                </c:pt>
                <c:pt idx="43625">
                  <c:v>306.41015620000002</c:v>
                </c:pt>
                <c:pt idx="43626">
                  <c:v>306.41015620000002</c:v>
                </c:pt>
                <c:pt idx="43627">
                  <c:v>306.41015620000002</c:v>
                </c:pt>
                <c:pt idx="43628">
                  <c:v>306.5859375</c:v>
                </c:pt>
                <c:pt idx="43629">
                  <c:v>306.5859375</c:v>
                </c:pt>
                <c:pt idx="43630">
                  <c:v>306.5859375</c:v>
                </c:pt>
                <c:pt idx="43631">
                  <c:v>306.5859375</c:v>
                </c:pt>
                <c:pt idx="43632">
                  <c:v>306.5859375</c:v>
                </c:pt>
                <c:pt idx="43633">
                  <c:v>306.8046875</c:v>
                </c:pt>
                <c:pt idx="43634">
                  <c:v>306.8046875</c:v>
                </c:pt>
                <c:pt idx="43635">
                  <c:v>306.8046875</c:v>
                </c:pt>
                <c:pt idx="43636">
                  <c:v>306.8046875</c:v>
                </c:pt>
                <c:pt idx="43637">
                  <c:v>306.8046875</c:v>
                </c:pt>
                <c:pt idx="43638">
                  <c:v>306.8046875</c:v>
                </c:pt>
                <c:pt idx="43639">
                  <c:v>306.8046875</c:v>
                </c:pt>
                <c:pt idx="43640">
                  <c:v>306.8046875</c:v>
                </c:pt>
                <c:pt idx="43641">
                  <c:v>306.8046875</c:v>
                </c:pt>
                <c:pt idx="43642">
                  <c:v>306.8046875</c:v>
                </c:pt>
                <c:pt idx="43643">
                  <c:v>306.85546879999998</c:v>
                </c:pt>
                <c:pt idx="43644">
                  <c:v>306.86328120000002</c:v>
                </c:pt>
                <c:pt idx="43645">
                  <c:v>306.86328120000002</c:v>
                </c:pt>
                <c:pt idx="43646">
                  <c:v>307.23828120000002</c:v>
                </c:pt>
                <c:pt idx="43647">
                  <c:v>307.30859379999998</c:v>
                </c:pt>
                <c:pt idx="43648">
                  <c:v>307.30859379999998</c:v>
                </c:pt>
                <c:pt idx="43649">
                  <c:v>307.30859379999998</c:v>
                </c:pt>
                <c:pt idx="43650">
                  <c:v>307.30859379999998</c:v>
                </c:pt>
                <c:pt idx="43651">
                  <c:v>307.37109379999998</c:v>
                </c:pt>
                <c:pt idx="43652">
                  <c:v>307.37109379999998</c:v>
                </c:pt>
                <c:pt idx="43653">
                  <c:v>307.37109379999998</c:v>
                </c:pt>
                <c:pt idx="43654">
                  <c:v>307.37109379999998</c:v>
                </c:pt>
                <c:pt idx="43655">
                  <c:v>307.37109379999998</c:v>
                </c:pt>
                <c:pt idx="43656">
                  <c:v>307.41015620000002</c:v>
                </c:pt>
                <c:pt idx="43657">
                  <c:v>307.41015620000002</c:v>
                </c:pt>
                <c:pt idx="43658">
                  <c:v>307.41015620000002</c:v>
                </c:pt>
                <c:pt idx="43659">
                  <c:v>307.41015620000002</c:v>
                </c:pt>
                <c:pt idx="43660">
                  <c:v>307.41015620000002</c:v>
                </c:pt>
                <c:pt idx="43661">
                  <c:v>307.5859375</c:v>
                </c:pt>
                <c:pt idx="43662">
                  <c:v>307.5859375</c:v>
                </c:pt>
                <c:pt idx="43663">
                  <c:v>307.8046875</c:v>
                </c:pt>
                <c:pt idx="43664">
                  <c:v>307.8046875</c:v>
                </c:pt>
                <c:pt idx="43665">
                  <c:v>307.8046875</c:v>
                </c:pt>
                <c:pt idx="43666">
                  <c:v>307.8046875</c:v>
                </c:pt>
                <c:pt idx="43667">
                  <c:v>307.8046875</c:v>
                </c:pt>
                <c:pt idx="43668">
                  <c:v>307.85546879999998</c:v>
                </c:pt>
                <c:pt idx="43669">
                  <c:v>307.85546879999998</c:v>
                </c:pt>
                <c:pt idx="43670">
                  <c:v>307.86328120000002</c:v>
                </c:pt>
                <c:pt idx="43671">
                  <c:v>308.23828120000002</c:v>
                </c:pt>
                <c:pt idx="43672">
                  <c:v>308.23828120000002</c:v>
                </c:pt>
                <c:pt idx="43673">
                  <c:v>308.23828120000002</c:v>
                </c:pt>
                <c:pt idx="43674">
                  <c:v>308.23828120000002</c:v>
                </c:pt>
                <c:pt idx="43675">
                  <c:v>308.23828120000002</c:v>
                </c:pt>
                <c:pt idx="43676">
                  <c:v>308.23828120000002</c:v>
                </c:pt>
                <c:pt idx="43677">
                  <c:v>308.23828120000002</c:v>
                </c:pt>
                <c:pt idx="43678">
                  <c:v>308.30859379999998</c:v>
                </c:pt>
                <c:pt idx="43679">
                  <c:v>308.30859379999998</c:v>
                </c:pt>
                <c:pt idx="43680">
                  <c:v>308.37109379999998</c:v>
                </c:pt>
                <c:pt idx="43681">
                  <c:v>308.37109379999998</c:v>
                </c:pt>
                <c:pt idx="43682">
                  <c:v>308.37109379999998</c:v>
                </c:pt>
                <c:pt idx="43683">
                  <c:v>308.37109379999998</c:v>
                </c:pt>
                <c:pt idx="43684">
                  <c:v>308.41015620000002</c:v>
                </c:pt>
                <c:pt idx="43685">
                  <c:v>308.41015620000002</c:v>
                </c:pt>
                <c:pt idx="43686">
                  <c:v>308.41015620000002</c:v>
                </c:pt>
                <c:pt idx="43687">
                  <c:v>308.41015620000002</c:v>
                </c:pt>
                <c:pt idx="43688">
                  <c:v>308.41015620000002</c:v>
                </c:pt>
                <c:pt idx="43689">
                  <c:v>308.41015620000002</c:v>
                </c:pt>
                <c:pt idx="43690">
                  <c:v>308.5859375</c:v>
                </c:pt>
                <c:pt idx="43691">
                  <c:v>308.5859375</c:v>
                </c:pt>
                <c:pt idx="43692">
                  <c:v>308.5859375</c:v>
                </c:pt>
                <c:pt idx="43693">
                  <c:v>308.8046875</c:v>
                </c:pt>
                <c:pt idx="43694">
                  <c:v>308.85546879999998</c:v>
                </c:pt>
                <c:pt idx="43695">
                  <c:v>308.85546879999998</c:v>
                </c:pt>
                <c:pt idx="43696">
                  <c:v>308.85546879999998</c:v>
                </c:pt>
                <c:pt idx="43697">
                  <c:v>308.85546879999998</c:v>
                </c:pt>
                <c:pt idx="43698">
                  <c:v>308.85546879999998</c:v>
                </c:pt>
                <c:pt idx="43699">
                  <c:v>308.86328120000002</c:v>
                </c:pt>
                <c:pt idx="43700">
                  <c:v>308.86328120000002</c:v>
                </c:pt>
                <c:pt idx="43701">
                  <c:v>308.86328120000002</c:v>
                </c:pt>
                <c:pt idx="43702">
                  <c:v>308.86328120000002</c:v>
                </c:pt>
                <c:pt idx="43703">
                  <c:v>308.86328120000002</c:v>
                </c:pt>
                <c:pt idx="43704">
                  <c:v>308.86328120000002</c:v>
                </c:pt>
                <c:pt idx="43705">
                  <c:v>308.86328120000002</c:v>
                </c:pt>
                <c:pt idx="43706">
                  <c:v>309.23828120000002</c:v>
                </c:pt>
                <c:pt idx="43707">
                  <c:v>309.23828120000002</c:v>
                </c:pt>
                <c:pt idx="43708">
                  <c:v>309.23828120000002</c:v>
                </c:pt>
                <c:pt idx="43709">
                  <c:v>309.30859379999998</c:v>
                </c:pt>
                <c:pt idx="43710">
                  <c:v>309.30859379999998</c:v>
                </c:pt>
                <c:pt idx="43711">
                  <c:v>309.30859379999998</c:v>
                </c:pt>
                <c:pt idx="43712">
                  <c:v>309.37109379999998</c:v>
                </c:pt>
                <c:pt idx="43713">
                  <c:v>309.37109379999998</c:v>
                </c:pt>
                <c:pt idx="43714">
                  <c:v>309.37109379999998</c:v>
                </c:pt>
                <c:pt idx="43715">
                  <c:v>309.37109379999998</c:v>
                </c:pt>
                <c:pt idx="43716">
                  <c:v>309.41015620000002</c:v>
                </c:pt>
                <c:pt idx="43717">
                  <c:v>309.41015620000002</c:v>
                </c:pt>
                <c:pt idx="43718">
                  <c:v>309.41015620000002</c:v>
                </c:pt>
                <c:pt idx="43719">
                  <c:v>309.41015620000002</c:v>
                </c:pt>
                <c:pt idx="43720">
                  <c:v>309.5859375</c:v>
                </c:pt>
                <c:pt idx="43721">
                  <c:v>309.5859375</c:v>
                </c:pt>
                <c:pt idx="43722">
                  <c:v>309.5859375</c:v>
                </c:pt>
                <c:pt idx="43723">
                  <c:v>309.5859375</c:v>
                </c:pt>
                <c:pt idx="43724">
                  <c:v>309.8046875</c:v>
                </c:pt>
                <c:pt idx="43725">
                  <c:v>309.8046875</c:v>
                </c:pt>
                <c:pt idx="43726">
                  <c:v>309.8046875</c:v>
                </c:pt>
                <c:pt idx="43727">
                  <c:v>309.8046875</c:v>
                </c:pt>
                <c:pt idx="43728">
                  <c:v>309.85546879999998</c:v>
                </c:pt>
                <c:pt idx="43729">
                  <c:v>309.85546879999998</c:v>
                </c:pt>
                <c:pt idx="43730">
                  <c:v>309.85546879999998</c:v>
                </c:pt>
                <c:pt idx="43731">
                  <c:v>309.85546879999998</c:v>
                </c:pt>
                <c:pt idx="43732">
                  <c:v>309.85546879999998</c:v>
                </c:pt>
                <c:pt idx="43733">
                  <c:v>309.86328120000002</c:v>
                </c:pt>
                <c:pt idx="43734">
                  <c:v>309.86328120000002</c:v>
                </c:pt>
                <c:pt idx="43735">
                  <c:v>309.86328120000002</c:v>
                </c:pt>
                <c:pt idx="43736">
                  <c:v>309.86328120000002</c:v>
                </c:pt>
                <c:pt idx="43737">
                  <c:v>310.23828120000002</c:v>
                </c:pt>
                <c:pt idx="43738">
                  <c:v>310.30859379999998</c:v>
                </c:pt>
                <c:pt idx="43739">
                  <c:v>310.30859379999998</c:v>
                </c:pt>
                <c:pt idx="43740">
                  <c:v>310.30859379999998</c:v>
                </c:pt>
                <c:pt idx="43741">
                  <c:v>310.37109379999998</c:v>
                </c:pt>
                <c:pt idx="43742">
                  <c:v>310.37109379999998</c:v>
                </c:pt>
                <c:pt idx="43743">
                  <c:v>310.37109379999998</c:v>
                </c:pt>
                <c:pt idx="43744">
                  <c:v>310.37109379999998</c:v>
                </c:pt>
                <c:pt idx="43745">
                  <c:v>310.37109379999998</c:v>
                </c:pt>
                <c:pt idx="43746">
                  <c:v>310.37109379999998</c:v>
                </c:pt>
                <c:pt idx="43747">
                  <c:v>310.41015620000002</c:v>
                </c:pt>
                <c:pt idx="43748">
                  <c:v>310.41015620000002</c:v>
                </c:pt>
                <c:pt idx="43749">
                  <c:v>310.41015620000002</c:v>
                </c:pt>
                <c:pt idx="43750">
                  <c:v>310.5859375</c:v>
                </c:pt>
                <c:pt idx="43751">
                  <c:v>310.5859375</c:v>
                </c:pt>
                <c:pt idx="43752">
                  <c:v>310.5859375</c:v>
                </c:pt>
                <c:pt idx="43753">
                  <c:v>310.8046875</c:v>
                </c:pt>
                <c:pt idx="43754">
                  <c:v>310.8046875</c:v>
                </c:pt>
                <c:pt idx="43755">
                  <c:v>310.8046875</c:v>
                </c:pt>
                <c:pt idx="43756">
                  <c:v>310.85546879999998</c:v>
                </c:pt>
                <c:pt idx="43757">
                  <c:v>310.85546879999998</c:v>
                </c:pt>
                <c:pt idx="43758">
                  <c:v>310.85546879999998</c:v>
                </c:pt>
                <c:pt idx="43759">
                  <c:v>310.86328120000002</c:v>
                </c:pt>
                <c:pt idx="43760">
                  <c:v>310.86328120000002</c:v>
                </c:pt>
                <c:pt idx="43761">
                  <c:v>310.86328120000002</c:v>
                </c:pt>
                <c:pt idx="43762">
                  <c:v>310.86328120000002</c:v>
                </c:pt>
                <c:pt idx="43763">
                  <c:v>311.23828120000002</c:v>
                </c:pt>
                <c:pt idx="43764">
                  <c:v>311.23828120000002</c:v>
                </c:pt>
                <c:pt idx="43765">
                  <c:v>311.23828120000002</c:v>
                </c:pt>
                <c:pt idx="43766">
                  <c:v>311.30859379999998</c:v>
                </c:pt>
                <c:pt idx="43767">
                  <c:v>311.30859379999998</c:v>
                </c:pt>
                <c:pt idx="43768">
                  <c:v>311.30859379999998</c:v>
                </c:pt>
                <c:pt idx="43769">
                  <c:v>311.30859379999998</c:v>
                </c:pt>
                <c:pt idx="43770">
                  <c:v>311.30859379999998</c:v>
                </c:pt>
                <c:pt idx="43771">
                  <c:v>311.30859379999998</c:v>
                </c:pt>
                <c:pt idx="43772">
                  <c:v>311.30859379999998</c:v>
                </c:pt>
                <c:pt idx="43773">
                  <c:v>311.30859379999998</c:v>
                </c:pt>
                <c:pt idx="43774">
                  <c:v>311.30859379999998</c:v>
                </c:pt>
                <c:pt idx="43775">
                  <c:v>311.37109379999998</c:v>
                </c:pt>
                <c:pt idx="43776">
                  <c:v>311.37109379999998</c:v>
                </c:pt>
                <c:pt idx="43777">
                  <c:v>311.37109379999998</c:v>
                </c:pt>
                <c:pt idx="43778">
                  <c:v>311.37109379999998</c:v>
                </c:pt>
                <c:pt idx="43779">
                  <c:v>311.37109379999998</c:v>
                </c:pt>
                <c:pt idx="43780">
                  <c:v>311.37109379999998</c:v>
                </c:pt>
                <c:pt idx="43781">
                  <c:v>311.37109379999998</c:v>
                </c:pt>
                <c:pt idx="43782">
                  <c:v>311.41015620000002</c:v>
                </c:pt>
                <c:pt idx="43783">
                  <c:v>311.41015620000002</c:v>
                </c:pt>
                <c:pt idx="43784">
                  <c:v>311.41015620000002</c:v>
                </c:pt>
                <c:pt idx="43785">
                  <c:v>311.41015620000002</c:v>
                </c:pt>
                <c:pt idx="43786">
                  <c:v>311.41015620000002</c:v>
                </c:pt>
                <c:pt idx="43787">
                  <c:v>311.5859375</c:v>
                </c:pt>
                <c:pt idx="43788">
                  <c:v>311.5859375</c:v>
                </c:pt>
                <c:pt idx="43789">
                  <c:v>311.5859375</c:v>
                </c:pt>
                <c:pt idx="43790">
                  <c:v>311.5859375</c:v>
                </c:pt>
                <c:pt idx="43791">
                  <c:v>311.8046875</c:v>
                </c:pt>
                <c:pt idx="43792">
                  <c:v>311.85546879999998</c:v>
                </c:pt>
                <c:pt idx="43793">
                  <c:v>311.85546879999998</c:v>
                </c:pt>
                <c:pt idx="43794">
                  <c:v>311.85546879999998</c:v>
                </c:pt>
                <c:pt idx="43795">
                  <c:v>311.85546879999998</c:v>
                </c:pt>
                <c:pt idx="43796">
                  <c:v>311.85546879999998</c:v>
                </c:pt>
                <c:pt idx="43797">
                  <c:v>311.85546879999998</c:v>
                </c:pt>
                <c:pt idx="43798">
                  <c:v>311.86328120000002</c:v>
                </c:pt>
                <c:pt idx="43799">
                  <c:v>311.86328120000002</c:v>
                </c:pt>
                <c:pt idx="43800">
                  <c:v>311.86328120000002</c:v>
                </c:pt>
                <c:pt idx="43801">
                  <c:v>311.86328120000002</c:v>
                </c:pt>
                <c:pt idx="43802">
                  <c:v>312.23828120000002</c:v>
                </c:pt>
                <c:pt idx="43803">
                  <c:v>312.23828120000002</c:v>
                </c:pt>
                <c:pt idx="43804">
                  <c:v>312.23828120000002</c:v>
                </c:pt>
                <c:pt idx="43805">
                  <c:v>312.23828120000002</c:v>
                </c:pt>
                <c:pt idx="43806">
                  <c:v>312.23828120000002</c:v>
                </c:pt>
                <c:pt idx="43807">
                  <c:v>312.30859379999998</c:v>
                </c:pt>
                <c:pt idx="43808">
                  <c:v>312.30859379999998</c:v>
                </c:pt>
                <c:pt idx="43809">
                  <c:v>312.30859379999998</c:v>
                </c:pt>
                <c:pt idx="43810">
                  <c:v>312.30859379999998</c:v>
                </c:pt>
                <c:pt idx="43811">
                  <c:v>312.30859379999998</c:v>
                </c:pt>
                <c:pt idx="43812">
                  <c:v>312.30859379999998</c:v>
                </c:pt>
                <c:pt idx="43813">
                  <c:v>312.30859379999998</c:v>
                </c:pt>
                <c:pt idx="43814">
                  <c:v>312.30859379999998</c:v>
                </c:pt>
                <c:pt idx="43815">
                  <c:v>312.30859379999998</c:v>
                </c:pt>
                <c:pt idx="43816">
                  <c:v>312.30859379999998</c:v>
                </c:pt>
                <c:pt idx="43817">
                  <c:v>312.37109379999998</c:v>
                </c:pt>
                <c:pt idx="43818">
                  <c:v>312.37109379999998</c:v>
                </c:pt>
                <c:pt idx="43819">
                  <c:v>312.37109379999998</c:v>
                </c:pt>
                <c:pt idx="43820">
                  <c:v>312.41015620000002</c:v>
                </c:pt>
                <c:pt idx="43821">
                  <c:v>312.41015620000002</c:v>
                </c:pt>
                <c:pt idx="43822">
                  <c:v>312.41015620000002</c:v>
                </c:pt>
                <c:pt idx="43823">
                  <c:v>312.5859375</c:v>
                </c:pt>
                <c:pt idx="43824">
                  <c:v>312.5859375</c:v>
                </c:pt>
                <c:pt idx="43825">
                  <c:v>312.5859375</c:v>
                </c:pt>
                <c:pt idx="43826">
                  <c:v>312.5859375</c:v>
                </c:pt>
                <c:pt idx="43827">
                  <c:v>312.8046875</c:v>
                </c:pt>
                <c:pt idx="43828">
                  <c:v>312.8046875</c:v>
                </c:pt>
                <c:pt idx="43829">
                  <c:v>312.8046875</c:v>
                </c:pt>
                <c:pt idx="43830">
                  <c:v>312.85546879999998</c:v>
                </c:pt>
                <c:pt idx="43831">
                  <c:v>312.85546879999998</c:v>
                </c:pt>
                <c:pt idx="43832">
                  <c:v>312.85546879999998</c:v>
                </c:pt>
                <c:pt idx="43833">
                  <c:v>312.85546879999998</c:v>
                </c:pt>
                <c:pt idx="43834">
                  <c:v>312.86328120000002</c:v>
                </c:pt>
                <c:pt idx="43835">
                  <c:v>313.23828120000002</c:v>
                </c:pt>
                <c:pt idx="43836">
                  <c:v>313.23828120000002</c:v>
                </c:pt>
                <c:pt idx="43837">
                  <c:v>313.23828120000002</c:v>
                </c:pt>
                <c:pt idx="43838">
                  <c:v>313.30859379999998</c:v>
                </c:pt>
                <c:pt idx="43839">
                  <c:v>313.30859379999998</c:v>
                </c:pt>
                <c:pt idx="43840">
                  <c:v>313.30859379999998</c:v>
                </c:pt>
                <c:pt idx="43841">
                  <c:v>313.30859379999998</c:v>
                </c:pt>
                <c:pt idx="43842">
                  <c:v>313.37109379999998</c:v>
                </c:pt>
                <c:pt idx="43843">
                  <c:v>313.37109379999998</c:v>
                </c:pt>
                <c:pt idx="43844">
                  <c:v>313.41015620000002</c:v>
                </c:pt>
                <c:pt idx="43845">
                  <c:v>313.41015620000002</c:v>
                </c:pt>
                <c:pt idx="43846">
                  <c:v>313.41015620000002</c:v>
                </c:pt>
                <c:pt idx="43847">
                  <c:v>313.41015620000002</c:v>
                </c:pt>
                <c:pt idx="43848">
                  <c:v>313.41015620000002</c:v>
                </c:pt>
                <c:pt idx="43849">
                  <c:v>313.5859375</c:v>
                </c:pt>
                <c:pt idx="43850">
                  <c:v>313.5859375</c:v>
                </c:pt>
                <c:pt idx="43851">
                  <c:v>313.5859375</c:v>
                </c:pt>
                <c:pt idx="43852">
                  <c:v>313.8046875</c:v>
                </c:pt>
                <c:pt idx="43853">
                  <c:v>313.8046875</c:v>
                </c:pt>
                <c:pt idx="43854">
                  <c:v>313.8046875</c:v>
                </c:pt>
                <c:pt idx="43855">
                  <c:v>313.86328120000002</c:v>
                </c:pt>
                <c:pt idx="43856">
                  <c:v>313.86328120000002</c:v>
                </c:pt>
                <c:pt idx="43857">
                  <c:v>313.86328120000002</c:v>
                </c:pt>
                <c:pt idx="43858">
                  <c:v>313.86328120000002</c:v>
                </c:pt>
                <c:pt idx="43859">
                  <c:v>313.86328120000002</c:v>
                </c:pt>
                <c:pt idx="43860">
                  <c:v>314.23828120000002</c:v>
                </c:pt>
                <c:pt idx="43861">
                  <c:v>314.23828120000002</c:v>
                </c:pt>
                <c:pt idx="43862">
                  <c:v>314.30859379999998</c:v>
                </c:pt>
                <c:pt idx="43863">
                  <c:v>314.30859379999998</c:v>
                </c:pt>
                <c:pt idx="43864">
                  <c:v>314.37109379999998</c:v>
                </c:pt>
                <c:pt idx="43865">
                  <c:v>314.37109379999998</c:v>
                </c:pt>
                <c:pt idx="43866">
                  <c:v>314.37109379999998</c:v>
                </c:pt>
                <c:pt idx="43867">
                  <c:v>314.41015620000002</c:v>
                </c:pt>
                <c:pt idx="43868">
                  <c:v>314.41015620000002</c:v>
                </c:pt>
                <c:pt idx="43869">
                  <c:v>314.5859375</c:v>
                </c:pt>
                <c:pt idx="43870">
                  <c:v>314.5859375</c:v>
                </c:pt>
                <c:pt idx="43871">
                  <c:v>314.5859375</c:v>
                </c:pt>
                <c:pt idx="43872">
                  <c:v>314.8046875</c:v>
                </c:pt>
                <c:pt idx="43873">
                  <c:v>314.8046875</c:v>
                </c:pt>
                <c:pt idx="43874">
                  <c:v>314.8046875</c:v>
                </c:pt>
                <c:pt idx="43875">
                  <c:v>314.85546879999998</c:v>
                </c:pt>
                <c:pt idx="43876">
                  <c:v>314.85546879999998</c:v>
                </c:pt>
                <c:pt idx="43877">
                  <c:v>314.85546879999998</c:v>
                </c:pt>
                <c:pt idx="43878">
                  <c:v>314.86328120000002</c:v>
                </c:pt>
                <c:pt idx="43879">
                  <c:v>314.86328120000002</c:v>
                </c:pt>
                <c:pt idx="43880">
                  <c:v>314.86328120000002</c:v>
                </c:pt>
                <c:pt idx="43881">
                  <c:v>314.86328120000002</c:v>
                </c:pt>
                <c:pt idx="43882">
                  <c:v>315.23828120000002</c:v>
                </c:pt>
                <c:pt idx="43883">
                  <c:v>315.23828120000002</c:v>
                </c:pt>
                <c:pt idx="43884">
                  <c:v>315.23828120000002</c:v>
                </c:pt>
                <c:pt idx="43885">
                  <c:v>315.23828120000002</c:v>
                </c:pt>
                <c:pt idx="43886">
                  <c:v>315.23828120000002</c:v>
                </c:pt>
                <c:pt idx="43887">
                  <c:v>315.30859379999998</c:v>
                </c:pt>
                <c:pt idx="43888">
                  <c:v>315.30859379999998</c:v>
                </c:pt>
                <c:pt idx="43889">
                  <c:v>315.37109379999998</c:v>
                </c:pt>
                <c:pt idx="43890">
                  <c:v>315.37109379999998</c:v>
                </c:pt>
                <c:pt idx="43891">
                  <c:v>315.37109379999998</c:v>
                </c:pt>
                <c:pt idx="43892">
                  <c:v>315.37109379999998</c:v>
                </c:pt>
                <c:pt idx="43893">
                  <c:v>315.37109379999998</c:v>
                </c:pt>
                <c:pt idx="43894">
                  <c:v>315.37109379999998</c:v>
                </c:pt>
                <c:pt idx="43895">
                  <c:v>315.41015620000002</c:v>
                </c:pt>
                <c:pt idx="43896">
                  <c:v>315.41015620000002</c:v>
                </c:pt>
                <c:pt idx="43897">
                  <c:v>315.41015620000002</c:v>
                </c:pt>
                <c:pt idx="43898">
                  <c:v>315.41015620000002</c:v>
                </c:pt>
                <c:pt idx="43899">
                  <c:v>315.41015620000002</c:v>
                </c:pt>
                <c:pt idx="43900">
                  <c:v>315.41015620000002</c:v>
                </c:pt>
                <c:pt idx="43901">
                  <c:v>315.41015620000002</c:v>
                </c:pt>
                <c:pt idx="43902">
                  <c:v>315.5859375</c:v>
                </c:pt>
                <c:pt idx="43903">
                  <c:v>315.5859375</c:v>
                </c:pt>
                <c:pt idx="43904">
                  <c:v>315.5859375</c:v>
                </c:pt>
                <c:pt idx="43905">
                  <c:v>315.8046875</c:v>
                </c:pt>
                <c:pt idx="43906">
                  <c:v>315.8046875</c:v>
                </c:pt>
                <c:pt idx="43907">
                  <c:v>315.8046875</c:v>
                </c:pt>
                <c:pt idx="43908">
                  <c:v>315.8046875</c:v>
                </c:pt>
                <c:pt idx="43909">
                  <c:v>315.85546879999998</c:v>
                </c:pt>
                <c:pt idx="43910">
                  <c:v>315.85546879999998</c:v>
                </c:pt>
                <c:pt idx="43911">
                  <c:v>315.85546879999998</c:v>
                </c:pt>
                <c:pt idx="43912">
                  <c:v>315.86328120000002</c:v>
                </c:pt>
                <c:pt idx="43913">
                  <c:v>315.86328120000002</c:v>
                </c:pt>
                <c:pt idx="43914">
                  <c:v>315.86328120000002</c:v>
                </c:pt>
                <c:pt idx="43915">
                  <c:v>315.86328120000002</c:v>
                </c:pt>
                <c:pt idx="43916">
                  <c:v>316.23828120000002</c:v>
                </c:pt>
                <c:pt idx="43917">
                  <c:v>316.23828120000002</c:v>
                </c:pt>
                <c:pt idx="43918">
                  <c:v>316.23828120000002</c:v>
                </c:pt>
                <c:pt idx="43919">
                  <c:v>316.30859379999998</c:v>
                </c:pt>
                <c:pt idx="43920">
                  <c:v>316.30859379999998</c:v>
                </c:pt>
                <c:pt idx="43921">
                  <c:v>316.30859379999998</c:v>
                </c:pt>
                <c:pt idx="43922">
                  <c:v>316.30859379999998</c:v>
                </c:pt>
                <c:pt idx="43923">
                  <c:v>316.30859379999998</c:v>
                </c:pt>
                <c:pt idx="43924">
                  <c:v>316.37109379999998</c:v>
                </c:pt>
                <c:pt idx="43925">
                  <c:v>316.37109379999998</c:v>
                </c:pt>
                <c:pt idx="43926">
                  <c:v>316.37109379999998</c:v>
                </c:pt>
                <c:pt idx="43927">
                  <c:v>316.37109379999998</c:v>
                </c:pt>
                <c:pt idx="43928">
                  <c:v>316.41015620000002</c:v>
                </c:pt>
                <c:pt idx="43929">
                  <c:v>316.41015620000002</c:v>
                </c:pt>
                <c:pt idx="43930">
                  <c:v>316.41015620000002</c:v>
                </c:pt>
                <c:pt idx="43931">
                  <c:v>316.5859375</c:v>
                </c:pt>
                <c:pt idx="43932">
                  <c:v>316.8046875</c:v>
                </c:pt>
                <c:pt idx="43933">
                  <c:v>316.8046875</c:v>
                </c:pt>
                <c:pt idx="43934">
                  <c:v>316.8046875</c:v>
                </c:pt>
                <c:pt idx="43935">
                  <c:v>316.85546879999998</c:v>
                </c:pt>
                <c:pt idx="43936">
                  <c:v>316.86328120000002</c:v>
                </c:pt>
                <c:pt idx="43937">
                  <c:v>316.86328120000002</c:v>
                </c:pt>
                <c:pt idx="43938">
                  <c:v>316.86328120000002</c:v>
                </c:pt>
                <c:pt idx="43939">
                  <c:v>317.23828120000002</c:v>
                </c:pt>
                <c:pt idx="43940">
                  <c:v>317.23828120000002</c:v>
                </c:pt>
                <c:pt idx="43941">
                  <c:v>317.23828120000002</c:v>
                </c:pt>
                <c:pt idx="43942">
                  <c:v>317.30859379999998</c:v>
                </c:pt>
                <c:pt idx="43943">
                  <c:v>317.30859379999998</c:v>
                </c:pt>
                <c:pt idx="43944">
                  <c:v>317.30859379999998</c:v>
                </c:pt>
                <c:pt idx="43945">
                  <c:v>317.30859379999998</c:v>
                </c:pt>
                <c:pt idx="43946">
                  <c:v>317.37109379999998</c:v>
                </c:pt>
                <c:pt idx="43947">
                  <c:v>317.41015620000002</c:v>
                </c:pt>
                <c:pt idx="43948">
                  <c:v>317.41015620000002</c:v>
                </c:pt>
                <c:pt idx="43949">
                  <c:v>317.41015620000002</c:v>
                </c:pt>
                <c:pt idx="43950">
                  <c:v>317.41015620000002</c:v>
                </c:pt>
                <c:pt idx="43951">
                  <c:v>317.41015620000002</c:v>
                </c:pt>
                <c:pt idx="43952">
                  <c:v>317.41015620000002</c:v>
                </c:pt>
                <c:pt idx="43953">
                  <c:v>317.41015620000002</c:v>
                </c:pt>
                <c:pt idx="43954">
                  <c:v>317.5859375</c:v>
                </c:pt>
                <c:pt idx="43955">
                  <c:v>317.8046875</c:v>
                </c:pt>
                <c:pt idx="43956">
                  <c:v>317.8046875</c:v>
                </c:pt>
                <c:pt idx="43957">
                  <c:v>317.85546879999998</c:v>
                </c:pt>
                <c:pt idx="43958">
                  <c:v>317.85546879999998</c:v>
                </c:pt>
                <c:pt idx="43959">
                  <c:v>317.85546879999998</c:v>
                </c:pt>
                <c:pt idx="43960">
                  <c:v>317.85546879999998</c:v>
                </c:pt>
                <c:pt idx="43961">
                  <c:v>317.85546879999998</c:v>
                </c:pt>
                <c:pt idx="43962">
                  <c:v>317.85546879999998</c:v>
                </c:pt>
                <c:pt idx="43963">
                  <c:v>317.85546879999998</c:v>
                </c:pt>
                <c:pt idx="43964">
                  <c:v>317.85546879999998</c:v>
                </c:pt>
                <c:pt idx="43965">
                  <c:v>317.85546879999998</c:v>
                </c:pt>
                <c:pt idx="43966">
                  <c:v>317.86328120000002</c:v>
                </c:pt>
                <c:pt idx="43967">
                  <c:v>317.86328120000002</c:v>
                </c:pt>
                <c:pt idx="43968">
                  <c:v>317.86328120000002</c:v>
                </c:pt>
                <c:pt idx="43969">
                  <c:v>317.86328120000002</c:v>
                </c:pt>
                <c:pt idx="43970">
                  <c:v>317.86328120000002</c:v>
                </c:pt>
                <c:pt idx="43971">
                  <c:v>317.86328120000002</c:v>
                </c:pt>
                <c:pt idx="43972">
                  <c:v>318.23828120000002</c:v>
                </c:pt>
                <c:pt idx="43973">
                  <c:v>318.23828120000002</c:v>
                </c:pt>
                <c:pt idx="43974">
                  <c:v>318.23828120000002</c:v>
                </c:pt>
                <c:pt idx="43975">
                  <c:v>318.23828120000002</c:v>
                </c:pt>
                <c:pt idx="43976">
                  <c:v>318.30859379999998</c:v>
                </c:pt>
                <c:pt idx="43977">
                  <c:v>318.30859379999998</c:v>
                </c:pt>
                <c:pt idx="43978">
                  <c:v>318.30859379999998</c:v>
                </c:pt>
                <c:pt idx="43979">
                  <c:v>318.37109379999998</c:v>
                </c:pt>
                <c:pt idx="43980">
                  <c:v>318.37109379999998</c:v>
                </c:pt>
                <c:pt idx="43981">
                  <c:v>318.41015620000002</c:v>
                </c:pt>
                <c:pt idx="43982">
                  <c:v>318.41015620000002</c:v>
                </c:pt>
                <c:pt idx="43983">
                  <c:v>318.41015620000002</c:v>
                </c:pt>
                <c:pt idx="43984">
                  <c:v>318.5859375</c:v>
                </c:pt>
                <c:pt idx="43985">
                  <c:v>318.5859375</c:v>
                </c:pt>
                <c:pt idx="43986">
                  <c:v>318.8046875</c:v>
                </c:pt>
                <c:pt idx="43987">
                  <c:v>318.8046875</c:v>
                </c:pt>
                <c:pt idx="43988">
                  <c:v>318.8046875</c:v>
                </c:pt>
                <c:pt idx="43989">
                  <c:v>318.85546879999998</c:v>
                </c:pt>
                <c:pt idx="43990">
                  <c:v>318.85546879999998</c:v>
                </c:pt>
                <c:pt idx="43991">
                  <c:v>318.85546879999998</c:v>
                </c:pt>
                <c:pt idx="43992">
                  <c:v>318.86328120000002</c:v>
                </c:pt>
                <c:pt idx="43993">
                  <c:v>318.86328120000002</c:v>
                </c:pt>
                <c:pt idx="43994">
                  <c:v>319.23828120000002</c:v>
                </c:pt>
                <c:pt idx="43995">
                  <c:v>319.23828120000002</c:v>
                </c:pt>
                <c:pt idx="43996">
                  <c:v>319.23828120000002</c:v>
                </c:pt>
                <c:pt idx="43997">
                  <c:v>319.30859379999998</c:v>
                </c:pt>
                <c:pt idx="43998">
                  <c:v>319.30859379999998</c:v>
                </c:pt>
                <c:pt idx="43999">
                  <c:v>319.30859379999998</c:v>
                </c:pt>
                <c:pt idx="44000">
                  <c:v>319.30859379999998</c:v>
                </c:pt>
                <c:pt idx="44001">
                  <c:v>319.30859379999998</c:v>
                </c:pt>
                <c:pt idx="44002">
                  <c:v>319.30859379999998</c:v>
                </c:pt>
                <c:pt idx="44003">
                  <c:v>319.37109379999998</c:v>
                </c:pt>
                <c:pt idx="44004">
                  <c:v>319.37109379999998</c:v>
                </c:pt>
                <c:pt idx="44005">
                  <c:v>319.37109379999998</c:v>
                </c:pt>
                <c:pt idx="44006">
                  <c:v>319.37109379999998</c:v>
                </c:pt>
                <c:pt idx="44007">
                  <c:v>319.37109379999998</c:v>
                </c:pt>
                <c:pt idx="44008">
                  <c:v>319.37109379999998</c:v>
                </c:pt>
                <c:pt idx="44009">
                  <c:v>319.37109379999998</c:v>
                </c:pt>
                <c:pt idx="44010">
                  <c:v>319.41015620000002</c:v>
                </c:pt>
                <c:pt idx="44011">
                  <c:v>319.41015620000002</c:v>
                </c:pt>
                <c:pt idx="44012">
                  <c:v>319.41015620000002</c:v>
                </c:pt>
                <c:pt idx="44013">
                  <c:v>319.41015620000002</c:v>
                </c:pt>
                <c:pt idx="44014">
                  <c:v>319.41015620000002</c:v>
                </c:pt>
                <c:pt idx="44015">
                  <c:v>319.5859375</c:v>
                </c:pt>
                <c:pt idx="44016">
                  <c:v>319.5859375</c:v>
                </c:pt>
                <c:pt idx="44017">
                  <c:v>319.5859375</c:v>
                </c:pt>
                <c:pt idx="44018">
                  <c:v>319.5859375</c:v>
                </c:pt>
                <c:pt idx="44019">
                  <c:v>319.5859375</c:v>
                </c:pt>
                <c:pt idx="44020">
                  <c:v>319.5859375</c:v>
                </c:pt>
                <c:pt idx="44021">
                  <c:v>319.8046875</c:v>
                </c:pt>
                <c:pt idx="44022">
                  <c:v>319.8046875</c:v>
                </c:pt>
                <c:pt idx="44023">
                  <c:v>319.8046875</c:v>
                </c:pt>
                <c:pt idx="44024">
                  <c:v>319.8046875</c:v>
                </c:pt>
                <c:pt idx="44025">
                  <c:v>319.8046875</c:v>
                </c:pt>
                <c:pt idx="44026">
                  <c:v>319.8046875</c:v>
                </c:pt>
                <c:pt idx="44027">
                  <c:v>319.8046875</c:v>
                </c:pt>
                <c:pt idx="44028">
                  <c:v>319.85546879999998</c:v>
                </c:pt>
                <c:pt idx="44029">
                  <c:v>319.85546879999998</c:v>
                </c:pt>
                <c:pt idx="44030">
                  <c:v>319.86328120000002</c:v>
                </c:pt>
                <c:pt idx="44031">
                  <c:v>319.86328120000002</c:v>
                </c:pt>
                <c:pt idx="44032">
                  <c:v>319.86328120000002</c:v>
                </c:pt>
                <c:pt idx="44033">
                  <c:v>319.86328120000002</c:v>
                </c:pt>
                <c:pt idx="44034">
                  <c:v>320.23828120000002</c:v>
                </c:pt>
                <c:pt idx="44035">
                  <c:v>320.23828120000002</c:v>
                </c:pt>
                <c:pt idx="44036">
                  <c:v>320.23828120000002</c:v>
                </c:pt>
                <c:pt idx="44037">
                  <c:v>320.23828120000002</c:v>
                </c:pt>
                <c:pt idx="44038">
                  <c:v>320.30859379999998</c:v>
                </c:pt>
                <c:pt idx="44039">
                  <c:v>320.30859379999998</c:v>
                </c:pt>
                <c:pt idx="44040">
                  <c:v>320.30859379999998</c:v>
                </c:pt>
                <c:pt idx="44041">
                  <c:v>320.30859379999998</c:v>
                </c:pt>
                <c:pt idx="44042">
                  <c:v>320.30859379999998</c:v>
                </c:pt>
                <c:pt idx="44043">
                  <c:v>320.30859379999998</c:v>
                </c:pt>
                <c:pt idx="44044">
                  <c:v>320.30859379999998</c:v>
                </c:pt>
                <c:pt idx="44045">
                  <c:v>320.37109379999998</c:v>
                </c:pt>
                <c:pt idx="44046">
                  <c:v>320.37109379999998</c:v>
                </c:pt>
                <c:pt idx="44047">
                  <c:v>320.37109379999998</c:v>
                </c:pt>
                <c:pt idx="44048">
                  <c:v>320.37109379999998</c:v>
                </c:pt>
                <c:pt idx="44049">
                  <c:v>320.41015620000002</c:v>
                </c:pt>
                <c:pt idx="44050">
                  <c:v>320.5859375</c:v>
                </c:pt>
                <c:pt idx="44051">
                  <c:v>320.5859375</c:v>
                </c:pt>
                <c:pt idx="44052">
                  <c:v>320.5859375</c:v>
                </c:pt>
                <c:pt idx="44053">
                  <c:v>320.8046875</c:v>
                </c:pt>
                <c:pt idx="44054">
                  <c:v>320.8046875</c:v>
                </c:pt>
                <c:pt idx="44055">
                  <c:v>320.8046875</c:v>
                </c:pt>
                <c:pt idx="44056">
                  <c:v>320.8046875</c:v>
                </c:pt>
                <c:pt idx="44057">
                  <c:v>320.8046875</c:v>
                </c:pt>
                <c:pt idx="44058">
                  <c:v>320.85546879999998</c:v>
                </c:pt>
                <c:pt idx="44059">
                  <c:v>320.85546879999998</c:v>
                </c:pt>
                <c:pt idx="44060">
                  <c:v>320.85546879999998</c:v>
                </c:pt>
                <c:pt idx="44061">
                  <c:v>320.85546879999998</c:v>
                </c:pt>
                <c:pt idx="44062">
                  <c:v>320.86328120000002</c:v>
                </c:pt>
                <c:pt idx="44063">
                  <c:v>320.86328120000002</c:v>
                </c:pt>
                <c:pt idx="44064">
                  <c:v>321.23828120000002</c:v>
                </c:pt>
                <c:pt idx="44065">
                  <c:v>321.23828120000002</c:v>
                </c:pt>
                <c:pt idx="44066">
                  <c:v>321.23828120000002</c:v>
                </c:pt>
                <c:pt idx="44067">
                  <c:v>321.30859379999998</c:v>
                </c:pt>
                <c:pt idx="44068">
                  <c:v>321.30859379999998</c:v>
                </c:pt>
                <c:pt idx="44069">
                  <c:v>321.37109379999998</c:v>
                </c:pt>
                <c:pt idx="44070">
                  <c:v>321.37109379999998</c:v>
                </c:pt>
                <c:pt idx="44071">
                  <c:v>321.37109379999998</c:v>
                </c:pt>
                <c:pt idx="44072">
                  <c:v>321.41015620000002</c:v>
                </c:pt>
                <c:pt idx="44073">
                  <c:v>321.41015620000002</c:v>
                </c:pt>
                <c:pt idx="44074">
                  <c:v>321.41015620000002</c:v>
                </c:pt>
                <c:pt idx="44075">
                  <c:v>321.5859375</c:v>
                </c:pt>
                <c:pt idx="44076">
                  <c:v>321.5859375</c:v>
                </c:pt>
                <c:pt idx="44077">
                  <c:v>321.5859375</c:v>
                </c:pt>
                <c:pt idx="44078">
                  <c:v>321.5859375</c:v>
                </c:pt>
                <c:pt idx="44079">
                  <c:v>321.8046875</c:v>
                </c:pt>
                <c:pt idx="44080">
                  <c:v>321.8046875</c:v>
                </c:pt>
                <c:pt idx="44081">
                  <c:v>321.8046875</c:v>
                </c:pt>
                <c:pt idx="44082">
                  <c:v>321.8046875</c:v>
                </c:pt>
                <c:pt idx="44083">
                  <c:v>321.8046875</c:v>
                </c:pt>
                <c:pt idx="44084">
                  <c:v>321.8046875</c:v>
                </c:pt>
                <c:pt idx="44085">
                  <c:v>321.8046875</c:v>
                </c:pt>
                <c:pt idx="44086">
                  <c:v>321.8046875</c:v>
                </c:pt>
                <c:pt idx="44087">
                  <c:v>321.8046875</c:v>
                </c:pt>
                <c:pt idx="44088">
                  <c:v>321.85546879999998</c:v>
                </c:pt>
                <c:pt idx="44089">
                  <c:v>321.85546879999998</c:v>
                </c:pt>
                <c:pt idx="44090">
                  <c:v>321.85546879999998</c:v>
                </c:pt>
                <c:pt idx="44091">
                  <c:v>321.86328120000002</c:v>
                </c:pt>
                <c:pt idx="44092">
                  <c:v>321.86328120000002</c:v>
                </c:pt>
                <c:pt idx="44093">
                  <c:v>321.86328120000002</c:v>
                </c:pt>
                <c:pt idx="44094">
                  <c:v>322.23828120000002</c:v>
                </c:pt>
                <c:pt idx="44095">
                  <c:v>322.30859379999998</c:v>
                </c:pt>
                <c:pt idx="44096">
                  <c:v>322.30859379999998</c:v>
                </c:pt>
                <c:pt idx="44097">
                  <c:v>322.30859379999998</c:v>
                </c:pt>
                <c:pt idx="44098">
                  <c:v>322.37109379999998</c:v>
                </c:pt>
                <c:pt idx="44099">
                  <c:v>322.37109379999998</c:v>
                </c:pt>
                <c:pt idx="44100">
                  <c:v>322.37109379999998</c:v>
                </c:pt>
                <c:pt idx="44101">
                  <c:v>322.37109379999998</c:v>
                </c:pt>
                <c:pt idx="44102">
                  <c:v>322.37109379999998</c:v>
                </c:pt>
                <c:pt idx="44103">
                  <c:v>322.41015620000002</c:v>
                </c:pt>
                <c:pt idx="44104">
                  <c:v>322.41015620000002</c:v>
                </c:pt>
                <c:pt idx="44105">
                  <c:v>322.41015620000002</c:v>
                </c:pt>
                <c:pt idx="44106">
                  <c:v>322.41015620000002</c:v>
                </c:pt>
                <c:pt idx="44107">
                  <c:v>322.41015620000002</c:v>
                </c:pt>
                <c:pt idx="44108">
                  <c:v>322.5859375</c:v>
                </c:pt>
                <c:pt idx="44109">
                  <c:v>322.5859375</c:v>
                </c:pt>
                <c:pt idx="44110">
                  <c:v>322.8046875</c:v>
                </c:pt>
                <c:pt idx="44111">
                  <c:v>322.8046875</c:v>
                </c:pt>
                <c:pt idx="44112">
                  <c:v>322.8046875</c:v>
                </c:pt>
                <c:pt idx="44113">
                  <c:v>322.8046875</c:v>
                </c:pt>
                <c:pt idx="44114">
                  <c:v>322.8046875</c:v>
                </c:pt>
                <c:pt idx="44115">
                  <c:v>322.8046875</c:v>
                </c:pt>
                <c:pt idx="44116">
                  <c:v>322.8046875</c:v>
                </c:pt>
                <c:pt idx="44117">
                  <c:v>322.8046875</c:v>
                </c:pt>
                <c:pt idx="44118">
                  <c:v>322.8046875</c:v>
                </c:pt>
                <c:pt idx="44119">
                  <c:v>322.85546879999998</c:v>
                </c:pt>
                <c:pt idx="44120">
                  <c:v>322.85546879999998</c:v>
                </c:pt>
                <c:pt idx="44121">
                  <c:v>322.85546879999998</c:v>
                </c:pt>
                <c:pt idx="44122">
                  <c:v>322.86328120000002</c:v>
                </c:pt>
                <c:pt idx="44123">
                  <c:v>322.86328120000002</c:v>
                </c:pt>
                <c:pt idx="44124">
                  <c:v>322.86328120000002</c:v>
                </c:pt>
                <c:pt idx="44125">
                  <c:v>323.23828120000002</c:v>
                </c:pt>
                <c:pt idx="44126">
                  <c:v>323.23828120000002</c:v>
                </c:pt>
                <c:pt idx="44127">
                  <c:v>323.23828120000002</c:v>
                </c:pt>
                <c:pt idx="44128">
                  <c:v>323.23828120000002</c:v>
                </c:pt>
                <c:pt idx="44129">
                  <c:v>323.23828120000002</c:v>
                </c:pt>
                <c:pt idx="44130">
                  <c:v>323.23828120000002</c:v>
                </c:pt>
                <c:pt idx="44131">
                  <c:v>323.30859379999998</c:v>
                </c:pt>
                <c:pt idx="44132">
                  <c:v>323.30859379999998</c:v>
                </c:pt>
                <c:pt idx="44133">
                  <c:v>323.30859379999998</c:v>
                </c:pt>
                <c:pt idx="44134">
                  <c:v>323.37109379999998</c:v>
                </c:pt>
                <c:pt idx="44135">
                  <c:v>323.37109379999998</c:v>
                </c:pt>
                <c:pt idx="44136">
                  <c:v>323.37109379999998</c:v>
                </c:pt>
                <c:pt idx="44137">
                  <c:v>323.37109379999998</c:v>
                </c:pt>
                <c:pt idx="44138">
                  <c:v>323.37109379999998</c:v>
                </c:pt>
                <c:pt idx="44139">
                  <c:v>323.41015620000002</c:v>
                </c:pt>
                <c:pt idx="44140">
                  <c:v>323.5859375</c:v>
                </c:pt>
                <c:pt idx="44141">
                  <c:v>323.5859375</c:v>
                </c:pt>
                <c:pt idx="44142">
                  <c:v>323.5859375</c:v>
                </c:pt>
                <c:pt idx="44143">
                  <c:v>323.5859375</c:v>
                </c:pt>
                <c:pt idx="44144">
                  <c:v>323.5859375</c:v>
                </c:pt>
                <c:pt idx="44145">
                  <c:v>323.5859375</c:v>
                </c:pt>
                <c:pt idx="44146">
                  <c:v>323.5859375</c:v>
                </c:pt>
                <c:pt idx="44147">
                  <c:v>323.8046875</c:v>
                </c:pt>
                <c:pt idx="44148">
                  <c:v>323.8046875</c:v>
                </c:pt>
                <c:pt idx="44149">
                  <c:v>323.8046875</c:v>
                </c:pt>
                <c:pt idx="44150">
                  <c:v>323.86328120000002</c:v>
                </c:pt>
                <c:pt idx="44151">
                  <c:v>324.23828120000002</c:v>
                </c:pt>
                <c:pt idx="44152">
                  <c:v>324.23828120000002</c:v>
                </c:pt>
                <c:pt idx="44153">
                  <c:v>324.23828120000002</c:v>
                </c:pt>
                <c:pt idx="44154">
                  <c:v>324.23828120000002</c:v>
                </c:pt>
                <c:pt idx="44155">
                  <c:v>324.30859379999998</c:v>
                </c:pt>
                <c:pt idx="44156">
                  <c:v>324.30859379999998</c:v>
                </c:pt>
                <c:pt idx="44157">
                  <c:v>324.30859379999998</c:v>
                </c:pt>
                <c:pt idx="44158">
                  <c:v>324.30859379999998</c:v>
                </c:pt>
                <c:pt idx="44159">
                  <c:v>324.37109379999998</c:v>
                </c:pt>
                <c:pt idx="44160">
                  <c:v>324.37109379999998</c:v>
                </c:pt>
                <c:pt idx="44161">
                  <c:v>324.37109379999998</c:v>
                </c:pt>
                <c:pt idx="44162">
                  <c:v>324.41015620000002</c:v>
                </c:pt>
                <c:pt idx="44163">
                  <c:v>324.41015620000002</c:v>
                </c:pt>
                <c:pt idx="44164">
                  <c:v>324.5859375</c:v>
                </c:pt>
                <c:pt idx="44165">
                  <c:v>324.5859375</c:v>
                </c:pt>
                <c:pt idx="44166">
                  <c:v>324.5859375</c:v>
                </c:pt>
                <c:pt idx="44167">
                  <c:v>324.5859375</c:v>
                </c:pt>
                <c:pt idx="44168">
                  <c:v>324.5859375</c:v>
                </c:pt>
                <c:pt idx="44169">
                  <c:v>324.5859375</c:v>
                </c:pt>
                <c:pt idx="44170">
                  <c:v>324.8046875</c:v>
                </c:pt>
                <c:pt idx="44171">
                  <c:v>324.8046875</c:v>
                </c:pt>
                <c:pt idx="44172">
                  <c:v>324.8046875</c:v>
                </c:pt>
                <c:pt idx="44173">
                  <c:v>324.8046875</c:v>
                </c:pt>
                <c:pt idx="44174">
                  <c:v>324.8046875</c:v>
                </c:pt>
                <c:pt idx="44175">
                  <c:v>324.8046875</c:v>
                </c:pt>
                <c:pt idx="44176">
                  <c:v>324.8046875</c:v>
                </c:pt>
                <c:pt idx="44177">
                  <c:v>324.85546879999998</c:v>
                </c:pt>
                <c:pt idx="44178">
                  <c:v>324.85546879999998</c:v>
                </c:pt>
                <c:pt idx="44179">
                  <c:v>324.85546879999998</c:v>
                </c:pt>
                <c:pt idx="44180">
                  <c:v>324.86328120000002</c:v>
                </c:pt>
                <c:pt idx="44181">
                  <c:v>324.86328120000002</c:v>
                </c:pt>
                <c:pt idx="44182">
                  <c:v>324.86328120000002</c:v>
                </c:pt>
                <c:pt idx="44183">
                  <c:v>324.86328120000002</c:v>
                </c:pt>
                <c:pt idx="44184">
                  <c:v>324.86328120000002</c:v>
                </c:pt>
                <c:pt idx="44185">
                  <c:v>324.86328120000002</c:v>
                </c:pt>
                <c:pt idx="44186">
                  <c:v>324.86328120000002</c:v>
                </c:pt>
                <c:pt idx="44187">
                  <c:v>324.86328120000002</c:v>
                </c:pt>
                <c:pt idx="44188">
                  <c:v>324.86328120000002</c:v>
                </c:pt>
                <c:pt idx="44189">
                  <c:v>325.23828120000002</c:v>
                </c:pt>
                <c:pt idx="44190">
                  <c:v>325.23828120000002</c:v>
                </c:pt>
                <c:pt idx="44191">
                  <c:v>325.23828120000002</c:v>
                </c:pt>
                <c:pt idx="44192">
                  <c:v>325.23828120000002</c:v>
                </c:pt>
                <c:pt idx="44193">
                  <c:v>325.23828120000002</c:v>
                </c:pt>
                <c:pt idx="44194">
                  <c:v>325.23828120000002</c:v>
                </c:pt>
                <c:pt idx="44195">
                  <c:v>325.23828120000002</c:v>
                </c:pt>
                <c:pt idx="44196">
                  <c:v>325.30859379999998</c:v>
                </c:pt>
                <c:pt idx="44197">
                  <c:v>325.30859379999998</c:v>
                </c:pt>
                <c:pt idx="44198">
                  <c:v>325.37109379999998</c:v>
                </c:pt>
                <c:pt idx="44199">
                  <c:v>325.37109379999998</c:v>
                </c:pt>
                <c:pt idx="44200">
                  <c:v>325.37109379999998</c:v>
                </c:pt>
                <c:pt idx="44201">
                  <c:v>325.41015620000002</c:v>
                </c:pt>
                <c:pt idx="44202">
                  <c:v>325.5859375</c:v>
                </c:pt>
                <c:pt idx="44203">
                  <c:v>325.5859375</c:v>
                </c:pt>
                <c:pt idx="44204">
                  <c:v>325.5859375</c:v>
                </c:pt>
                <c:pt idx="44205">
                  <c:v>325.5859375</c:v>
                </c:pt>
                <c:pt idx="44206">
                  <c:v>325.8046875</c:v>
                </c:pt>
                <c:pt idx="44207">
                  <c:v>325.8046875</c:v>
                </c:pt>
                <c:pt idx="44208">
                  <c:v>325.8046875</c:v>
                </c:pt>
                <c:pt idx="44209">
                  <c:v>325.8046875</c:v>
                </c:pt>
                <c:pt idx="44210">
                  <c:v>325.85546879999998</c:v>
                </c:pt>
                <c:pt idx="44211">
                  <c:v>325.85546879999998</c:v>
                </c:pt>
                <c:pt idx="44212">
                  <c:v>325.86328120000002</c:v>
                </c:pt>
                <c:pt idx="44213">
                  <c:v>325.86328120000002</c:v>
                </c:pt>
                <c:pt idx="44214">
                  <c:v>325.86328120000002</c:v>
                </c:pt>
                <c:pt idx="44215">
                  <c:v>325.86328120000002</c:v>
                </c:pt>
                <c:pt idx="44216">
                  <c:v>325.86328120000002</c:v>
                </c:pt>
                <c:pt idx="44217">
                  <c:v>325.86328120000002</c:v>
                </c:pt>
                <c:pt idx="44218">
                  <c:v>326.23828120000002</c:v>
                </c:pt>
                <c:pt idx="44219">
                  <c:v>326.23828120000002</c:v>
                </c:pt>
                <c:pt idx="44220">
                  <c:v>326.23828120000002</c:v>
                </c:pt>
                <c:pt idx="44221">
                  <c:v>326.30859379999998</c:v>
                </c:pt>
                <c:pt idx="44222">
                  <c:v>326.30859379999998</c:v>
                </c:pt>
                <c:pt idx="44223">
                  <c:v>326.37109379999998</c:v>
                </c:pt>
                <c:pt idx="44224">
                  <c:v>326.37109379999998</c:v>
                </c:pt>
                <c:pt idx="44225">
                  <c:v>326.37109379999998</c:v>
                </c:pt>
                <c:pt idx="44226">
                  <c:v>326.41015620000002</c:v>
                </c:pt>
                <c:pt idx="44227">
                  <c:v>326.41015620000002</c:v>
                </c:pt>
                <c:pt idx="44228">
                  <c:v>326.41015620000002</c:v>
                </c:pt>
                <c:pt idx="44229">
                  <c:v>326.41015620000002</c:v>
                </c:pt>
                <c:pt idx="44230">
                  <c:v>326.41015620000002</c:v>
                </c:pt>
                <c:pt idx="44231">
                  <c:v>326.5859375</c:v>
                </c:pt>
                <c:pt idx="44232">
                  <c:v>326.5859375</c:v>
                </c:pt>
                <c:pt idx="44233">
                  <c:v>326.8046875</c:v>
                </c:pt>
                <c:pt idx="44234">
                  <c:v>326.8046875</c:v>
                </c:pt>
                <c:pt idx="44235">
                  <c:v>326.8046875</c:v>
                </c:pt>
                <c:pt idx="44236">
                  <c:v>326.8046875</c:v>
                </c:pt>
                <c:pt idx="44237">
                  <c:v>326.8046875</c:v>
                </c:pt>
                <c:pt idx="44238">
                  <c:v>326.85546879999998</c:v>
                </c:pt>
                <c:pt idx="44239">
                  <c:v>326.85546879999998</c:v>
                </c:pt>
                <c:pt idx="44240">
                  <c:v>326.85546879999998</c:v>
                </c:pt>
                <c:pt idx="44241">
                  <c:v>326.86328120000002</c:v>
                </c:pt>
                <c:pt idx="44242">
                  <c:v>326.86328120000002</c:v>
                </c:pt>
                <c:pt idx="44243">
                  <c:v>326.86328120000002</c:v>
                </c:pt>
                <c:pt idx="44244">
                  <c:v>326.86328120000002</c:v>
                </c:pt>
                <c:pt idx="44245">
                  <c:v>326.86328120000002</c:v>
                </c:pt>
                <c:pt idx="44246">
                  <c:v>327.23828120000002</c:v>
                </c:pt>
                <c:pt idx="44247">
                  <c:v>327.23828120000002</c:v>
                </c:pt>
                <c:pt idx="44248">
                  <c:v>327.23828120000002</c:v>
                </c:pt>
                <c:pt idx="44249">
                  <c:v>327.23828120000002</c:v>
                </c:pt>
                <c:pt idx="44250">
                  <c:v>327.23828120000002</c:v>
                </c:pt>
                <c:pt idx="44251">
                  <c:v>327.23828120000002</c:v>
                </c:pt>
                <c:pt idx="44252">
                  <c:v>327.30859379999998</c:v>
                </c:pt>
                <c:pt idx="44253">
                  <c:v>327.30859379999998</c:v>
                </c:pt>
                <c:pt idx="44254">
                  <c:v>327.30859379999998</c:v>
                </c:pt>
                <c:pt idx="44255">
                  <c:v>327.30859379999998</c:v>
                </c:pt>
                <c:pt idx="44256">
                  <c:v>327.37109379999998</c:v>
                </c:pt>
                <c:pt idx="44257">
                  <c:v>327.37109379999998</c:v>
                </c:pt>
                <c:pt idx="44258">
                  <c:v>327.41015620000002</c:v>
                </c:pt>
                <c:pt idx="44259">
                  <c:v>327.41015620000002</c:v>
                </c:pt>
                <c:pt idx="44260">
                  <c:v>327.5859375</c:v>
                </c:pt>
                <c:pt idx="44261">
                  <c:v>327.8046875</c:v>
                </c:pt>
                <c:pt idx="44262">
                  <c:v>327.8046875</c:v>
                </c:pt>
                <c:pt idx="44263">
                  <c:v>327.8046875</c:v>
                </c:pt>
                <c:pt idx="44264">
                  <c:v>327.85546879999998</c:v>
                </c:pt>
                <c:pt idx="44265">
                  <c:v>327.85546879999998</c:v>
                </c:pt>
                <c:pt idx="44266">
                  <c:v>327.85546879999998</c:v>
                </c:pt>
                <c:pt idx="44267">
                  <c:v>327.86328120000002</c:v>
                </c:pt>
                <c:pt idx="44268">
                  <c:v>327.86328120000002</c:v>
                </c:pt>
                <c:pt idx="44269">
                  <c:v>327.86328120000002</c:v>
                </c:pt>
                <c:pt idx="44270">
                  <c:v>328.23828120000002</c:v>
                </c:pt>
                <c:pt idx="44271">
                  <c:v>328.23828120000002</c:v>
                </c:pt>
                <c:pt idx="44272">
                  <c:v>328.23828120000002</c:v>
                </c:pt>
                <c:pt idx="44273">
                  <c:v>328.23828120000002</c:v>
                </c:pt>
                <c:pt idx="44274">
                  <c:v>328.23828120000002</c:v>
                </c:pt>
                <c:pt idx="44275">
                  <c:v>328.23828120000002</c:v>
                </c:pt>
                <c:pt idx="44276">
                  <c:v>328.23828120000002</c:v>
                </c:pt>
                <c:pt idx="44277">
                  <c:v>328.30859379999998</c:v>
                </c:pt>
                <c:pt idx="44278">
                  <c:v>328.30859379999998</c:v>
                </c:pt>
                <c:pt idx="44279">
                  <c:v>328.30859379999998</c:v>
                </c:pt>
                <c:pt idx="44280">
                  <c:v>328.30859379999998</c:v>
                </c:pt>
                <c:pt idx="44281">
                  <c:v>328.30859379999998</c:v>
                </c:pt>
                <c:pt idx="44282">
                  <c:v>328.37109379999998</c:v>
                </c:pt>
                <c:pt idx="44283">
                  <c:v>328.37109379999998</c:v>
                </c:pt>
                <c:pt idx="44284">
                  <c:v>328.37109379999998</c:v>
                </c:pt>
                <c:pt idx="44285">
                  <c:v>328.41015620000002</c:v>
                </c:pt>
                <c:pt idx="44286">
                  <c:v>328.41015620000002</c:v>
                </c:pt>
                <c:pt idx="44287">
                  <c:v>328.41015620000002</c:v>
                </c:pt>
                <c:pt idx="44288">
                  <c:v>328.41015620000002</c:v>
                </c:pt>
                <c:pt idx="44289">
                  <c:v>328.41015620000002</c:v>
                </c:pt>
                <c:pt idx="44290">
                  <c:v>328.41015620000002</c:v>
                </c:pt>
                <c:pt idx="44291">
                  <c:v>328.5859375</c:v>
                </c:pt>
                <c:pt idx="44292">
                  <c:v>328.5859375</c:v>
                </c:pt>
                <c:pt idx="44293">
                  <c:v>328.5859375</c:v>
                </c:pt>
                <c:pt idx="44294">
                  <c:v>328.5859375</c:v>
                </c:pt>
                <c:pt idx="44295">
                  <c:v>328.8046875</c:v>
                </c:pt>
                <c:pt idx="44296">
                  <c:v>328.8046875</c:v>
                </c:pt>
                <c:pt idx="44297">
                  <c:v>328.85546879999998</c:v>
                </c:pt>
                <c:pt idx="44298">
                  <c:v>328.86328120000002</c:v>
                </c:pt>
                <c:pt idx="44299">
                  <c:v>328.86328120000002</c:v>
                </c:pt>
                <c:pt idx="44300">
                  <c:v>328.86328120000002</c:v>
                </c:pt>
                <c:pt idx="44301">
                  <c:v>328.86328120000002</c:v>
                </c:pt>
                <c:pt idx="44302">
                  <c:v>329.23828120000002</c:v>
                </c:pt>
                <c:pt idx="44303">
                  <c:v>329.23828120000002</c:v>
                </c:pt>
                <c:pt idx="44304">
                  <c:v>329.23828120000002</c:v>
                </c:pt>
                <c:pt idx="44305">
                  <c:v>329.30859379999998</c:v>
                </c:pt>
                <c:pt idx="44306">
                  <c:v>329.30859379999998</c:v>
                </c:pt>
                <c:pt idx="44307">
                  <c:v>329.30859379999998</c:v>
                </c:pt>
                <c:pt idx="44308">
                  <c:v>329.37109379999998</c:v>
                </c:pt>
                <c:pt idx="44309">
                  <c:v>329.37109379999998</c:v>
                </c:pt>
                <c:pt idx="44310">
                  <c:v>329.41015620000002</c:v>
                </c:pt>
                <c:pt idx="44311">
                  <c:v>329.41015620000002</c:v>
                </c:pt>
                <c:pt idx="44312">
                  <c:v>329.41015620000002</c:v>
                </c:pt>
                <c:pt idx="44313">
                  <c:v>329.41015620000002</c:v>
                </c:pt>
                <c:pt idx="44314">
                  <c:v>329.41015620000002</c:v>
                </c:pt>
                <c:pt idx="44315">
                  <c:v>329.41015620000002</c:v>
                </c:pt>
                <c:pt idx="44316">
                  <c:v>329.5859375</c:v>
                </c:pt>
                <c:pt idx="44317">
                  <c:v>329.5859375</c:v>
                </c:pt>
                <c:pt idx="44318">
                  <c:v>329.5859375</c:v>
                </c:pt>
                <c:pt idx="44319">
                  <c:v>329.5859375</c:v>
                </c:pt>
                <c:pt idx="44320">
                  <c:v>329.5859375</c:v>
                </c:pt>
                <c:pt idx="44321">
                  <c:v>329.8046875</c:v>
                </c:pt>
                <c:pt idx="44322">
                  <c:v>329.8046875</c:v>
                </c:pt>
                <c:pt idx="44323">
                  <c:v>329.8046875</c:v>
                </c:pt>
                <c:pt idx="44324">
                  <c:v>329.8046875</c:v>
                </c:pt>
                <c:pt idx="44325">
                  <c:v>329.8046875</c:v>
                </c:pt>
                <c:pt idx="44326">
                  <c:v>329.8046875</c:v>
                </c:pt>
                <c:pt idx="44327">
                  <c:v>329.8046875</c:v>
                </c:pt>
                <c:pt idx="44328">
                  <c:v>329.85546879999998</c:v>
                </c:pt>
                <c:pt idx="44329">
                  <c:v>329.85546879999998</c:v>
                </c:pt>
                <c:pt idx="44330">
                  <c:v>329.85546879999998</c:v>
                </c:pt>
                <c:pt idx="44331">
                  <c:v>329.85546879999998</c:v>
                </c:pt>
                <c:pt idx="44332">
                  <c:v>329.85546879999998</c:v>
                </c:pt>
                <c:pt idx="44333">
                  <c:v>329.86328120000002</c:v>
                </c:pt>
                <c:pt idx="44334">
                  <c:v>329.86328120000002</c:v>
                </c:pt>
                <c:pt idx="44335">
                  <c:v>329.86328120000002</c:v>
                </c:pt>
                <c:pt idx="44336">
                  <c:v>330.23828120000002</c:v>
                </c:pt>
                <c:pt idx="44337">
                  <c:v>330.23828120000002</c:v>
                </c:pt>
                <c:pt idx="44338">
                  <c:v>330.23828120000002</c:v>
                </c:pt>
                <c:pt idx="44339">
                  <c:v>330.23828120000002</c:v>
                </c:pt>
                <c:pt idx="44340">
                  <c:v>330.23828120000002</c:v>
                </c:pt>
                <c:pt idx="44341">
                  <c:v>330.23828120000002</c:v>
                </c:pt>
                <c:pt idx="44342">
                  <c:v>330.30859379999998</c:v>
                </c:pt>
                <c:pt idx="44343">
                  <c:v>330.30859379999998</c:v>
                </c:pt>
                <c:pt idx="44344">
                  <c:v>330.37109379999998</c:v>
                </c:pt>
                <c:pt idx="44345">
                  <c:v>330.37109379999998</c:v>
                </c:pt>
                <c:pt idx="44346">
                  <c:v>330.37109379999998</c:v>
                </c:pt>
                <c:pt idx="44347">
                  <c:v>330.41015620000002</c:v>
                </c:pt>
                <c:pt idx="44348">
                  <c:v>330.41015620000002</c:v>
                </c:pt>
                <c:pt idx="44349">
                  <c:v>330.41015620000002</c:v>
                </c:pt>
                <c:pt idx="44350">
                  <c:v>330.41015620000002</c:v>
                </c:pt>
                <c:pt idx="44351">
                  <c:v>330.5859375</c:v>
                </c:pt>
                <c:pt idx="44352">
                  <c:v>330.5859375</c:v>
                </c:pt>
                <c:pt idx="44353">
                  <c:v>330.5859375</c:v>
                </c:pt>
                <c:pt idx="44354">
                  <c:v>330.5859375</c:v>
                </c:pt>
                <c:pt idx="44355">
                  <c:v>330.5859375</c:v>
                </c:pt>
                <c:pt idx="44356">
                  <c:v>330.5859375</c:v>
                </c:pt>
                <c:pt idx="44357">
                  <c:v>330.8046875</c:v>
                </c:pt>
                <c:pt idx="44358">
                  <c:v>330.8046875</c:v>
                </c:pt>
                <c:pt idx="44359">
                  <c:v>330.8046875</c:v>
                </c:pt>
                <c:pt idx="44360">
                  <c:v>330.8046875</c:v>
                </c:pt>
                <c:pt idx="44361">
                  <c:v>330.8046875</c:v>
                </c:pt>
                <c:pt idx="44362">
                  <c:v>330.85546879999998</c:v>
                </c:pt>
                <c:pt idx="44363">
                  <c:v>330.85546879999998</c:v>
                </c:pt>
                <c:pt idx="44364">
                  <c:v>330.85546879999998</c:v>
                </c:pt>
                <c:pt idx="44365">
                  <c:v>330.85546879999998</c:v>
                </c:pt>
                <c:pt idx="44366">
                  <c:v>330.85546879999998</c:v>
                </c:pt>
                <c:pt idx="44367">
                  <c:v>330.85546879999998</c:v>
                </c:pt>
                <c:pt idx="44368">
                  <c:v>330.86328120000002</c:v>
                </c:pt>
                <c:pt idx="44369">
                  <c:v>330.86328120000002</c:v>
                </c:pt>
                <c:pt idx="44370">
                  <c:v>331.23828120000002</c:v>
                </c:pt>
                <c:pt idx="44371">
                  <c:v>331.23828120000002</c:v>
                </c:pt>
                <c:pt idx="44372">
                  <c:v>331.30859379999998</c:v>
                </c:pt>
                <c:pt idx="44373">
                  <c:v>331.30859379999998</c:v>
                </c:pt>
                <c:pt idx="44374">
                  <c:v>331.30859379999998</c:v>
                </c:pt>
                <c:pt idx="44375">
                  <c:v>331.37109379999998</c:v>
                </c:pt>
                <c:pt idx="44376">
                  <c:v>331.37109379999998</c:v>
                </c:pt>
                <c:pt idx="44377">
                  <c:v>331.37109379999998</c:v>
                </c:pt>
                <c:pt idx="44378">
                  <c:v>331.41015620000002</c:v>
                </c:pt>
                <c:pt idx="44379">
                  <c:v>331.41015620000002</c:v>
                </c:pt>
                <c:pt idx="44380">
                  <c:v>331.41015620000002</c:v>
                </c:pt>
                <c:pt idx="44381">
                  <c:v>331.5859375</c:v>
                </c:pt>
                <c:pt idx="44382">
                  <c:v>331.5859375</c:v>
                </c:pt>
                <c:pt idx="44383">
                  <c:v>331.5859375</c:v>
                </c:pt>
                <c:pt idx="44384">
                  <c:v>331.5859375</c:v>
                </c:pt>
                <c:pt idx="44385">
                  <c:v>331.8046875</c:v>
                </c:pt>
                <c:pt idx="44386">
                  <c:v>331.8046875</c:v>
                </c:pt>
                <c:pt idx="44387">
                  <c:v>331.8046875</c:v>
                </c:pt>
                <c:pt idx="44388">
                  <c:v>331.8046875</c:v>
                </c:pt>
                <c:pt idx="44389">
                  <c:v>331.85546879999998</c:v>
                </c:pt>
                <c:pt idx="44390">
                  <c:v>331.85546879999998</c:v>
                </c:pt>
                <c:pt idx="44391">
                  <c:v>331.85546879999998</c:v>
                </c:pt>
                <c:pt idx="44392">
                  <c:v>331.85546879999998</c:v>
                </c:pt>
                <c:pt idx="44393">
                  <c:v>331.86328120000002</c:v>
                </c:pt>
                <c:pt idx="44394">
                  <c:v>331.86328120000002</c:v>
                </c:pt>
                <c:pt idx="44395">
                  <c:v>331.86328120000002</c:v>
                </c:pt>
                <c:pt idx="44396">
                  <c:v>332.23828120000002</c:v>
                </c:pt>
                <c:pt idx="44397">
                  <c:v>332.23828120000002</c:v>
                </c:pt>
                <c:pt idx="44398">
                  <c:v>332.23828120000002</c:v>
                </c:pt>
                <c:pt idx="44399">
                  <c:v>332.23828120000002</c:v>
                </c:pt>
                <c:pt idx="44400">
                  <c:v>332.30859379999998</c:v>
                </c:pt>
                <c:pt idx="44401">
                  <c:v>332.30859379999998</c:v>
                </c:pt>
                <c:pt idx="44402">
                  <c:v>332.30859379999998</c:v>
                </c:pt>
                <c:pt idx="44403">
                  <c:v>332.30859379999998</c:v>
                </c:pt>
                <c:pt idx="44404">
                  <c:v>332.30859379999998</c:v>
                </c:pt>
                <c:pt idx="44405">
                  <c:v>332.37109379999998</c:v>
                </c:pt>
                <c:pt idx="44406">
                  <c:v>332.37109379999998</c:v>
                </c:pt>
                <c:pt idx="44407">
                  <c:v>332.37109379999998</c:v>
                </c:pt>
                <c:pt idx="44408">
                  <c:v>332.41015620000002</c:v>
                </c:pt>
                <c:pt idx="44409">
                  <c:v>332.41015620000002</c:v>
                </c:pt>
                <c:pt idx="44410">
                  <c:v>332.41015620000002</c:v>
                </c:pt>
                <c:pt idx="44411">
                  <c:v>332.5859375</c:v>
                </c:pt>
                <c:pt idx="44412">
                  <c:v>332.8046875</c:v>
                </c:pt>
                <c:pt idx="44413">
                  <c:v>332.8046875</c:v>
                </c:pt>
                <c:pt idx="44414">
                  <c:v>332.8046875</c:v>
                </c:pt>
                <c:pt idx="44415">
                  <c:v>332.85546879999998</c:v>
                </c:pt>
                <c:pt idx="44416">
                  <c:v>332.85546879999998</c:v>
                </c:pt>
                <c:pt idx="44417">
                  <c:v>332.85546879999998</c:v>
                </c:pt>
                <c:pt idx="44418">
                  <c:v>332.86328120000002</c:v>
                </c:pt>
                <c:pt idx="44419">
                  <c:v>332.86328120000002</c:v>
                </c:pt>
                <c:pt idx="44420">
                  <c:v>332.86328120000002</c:v>
                </c:pt>
                <c:pt idx="44421">
                  <c:v>332.86328120000002</c:v>
                </c:pt>
                <c:pt idx="44422">
                  <c:v>333.23828120000002</c:v>
                </c:pt>
                <c:pt idx="44423">
                  <c:v>333.23828120000002</c:v>
                </c:pt>
                <c:pt idx="44424">
                  <c:v>333.23828120000002</c:v>
                </c:pt>
                <c:pt idx="44425">
                  <c:v>333.30859379999998</c:v>
                </c:pt>
                <c:pt idx="44426">
                  <c:v>333.30859379999998</c:v>
                </c:pt>
                <c:pt idx="44427">
                  <c:v>333.30859379999998</c:v>
                </c:pt>
                <c:pt idx="44428">
                  <c:v>333.30859379999998</c:v>
                </c:pt>
                <c:pt idx="44429">
                  <c:v>333.30859379999998</c:v>
                </c:pt>
                <c:pt idx="44430">
                  <c:v>333.30859379999998</c:v>
                </c:pt>
                <c:pt idx="44431">
                  <c:v>333.30859379999998</c:v>
                </c:pt>
                <c:pt idx="44432">
                  <c:v>333.30859379999998</c:v>
                </c:pt>
                <c:pt idx="44433">
                  <c:v>333.37109379999998</c:v>
                </c:pt>
                <c:pt idx="44434">
                  <c:v>333.37109379999998</c:v>
                </c:pt>
                <c:pt idx="44435">
                  <c:v>333.37109379999998</c:v>
                </c:pt>
                <c:pt idx="44436">
                  <c:v>333.37109379999998</c:v>
                </c:pt>
                <c:pt idx="44437">
                  <c:v>333.41015620000002</c:v>
                </c:pt>
                <c:pt idx="44438">
                  <c:v>333.41015620000002</c:v>
                </c:pt>
                <c:pt idx="44439">
                  <c:v>333.41015620000002</c:v>
                </c:pt>
                <c:pt idx="44440">
                  <c:v>333.41015620000002</c:v>
                </c:pt>
                <c:pt idx="44441">
                  <c:v>333.5859375</c:v>
                </c:pt>
                <c:pt idx="44442">
                  <c:v>333.5859375</c:v>
                </c:pt>
                <c:pt idx="44443">
                  <c:v>333.8046875</c:v>
                </c:pt>
                <c:pt idx="44444">
                  <c:v>333.8046875</c:v>
                </c:pt>
                <c:pt idx="44445">
                  <c:v>333.85546879999998</c:v>
                </c:pt>
                <c:pt idx="44446">
                  <c:v>333.85546879999998</c:v>
                </c:pt>
                <c:pt idx="44447">
                  <c:v>333.86328120000002</c:v>
                </c:pt>
                <c:pt idx="44448">
                  <c:v>333.86328120000002</c:v>
                </c:pt>
                <c:pt idx="44449">
                  <c:v>334.23828120000002</c:v>
                </c:pt>
                <c:pt idx="44450">
                  <c:v>334.23828120000002</c:v>
                </c:pt>
                <c:pt idx="44451">
                  <c:v>334.23828120000002</c:v>
                </c:pt>
                <c:pt idx="44452">
                  <c:v>334.23828120000002</c:v>
                </c:pt>
                <c:pt idx="44453">
                  <c:v>334.30859379999998</c:v>
                </c:pt>
                <c:pt idx="44454">
                  <c:v>334.30859379999998</c:v>
                </c:pt>
                <c:pt idx="44455">
                  <c:v>334.30859379999998</c:v>
                </c:pt>
                <c:pt idx="44456">
                  <c:v>334.37109379999998</c:v>
                </c:pt>
                <c:pt idx="44457">
                  <c:v>334.37109379999998</c:v>
                </c:pt>
                <c:pt idx="44458">
                  <c:v>334.37109379999998</c:v>
                </c:pt>
                <c:pt idx="44459">
                  <c:v>334.41015620000002</c:v>
                </c:pt>
                <c:pt idx="44460">
                  <c:v>334.5859375</c:v>
                </c:pt>
                <c:pt idx="44461">
                  <c:v>334.5859375</c:v>
                </c:pt>
                <c:pt idx="44462">
                  <c:v>334.5859375</c:v>
                </c:pt>
                <c:pt idx="44463">
                  <c:v>334.8046875</c:v>
                </c:pt>
                <c:pt idx="44464">
                  <c:v>334.8046875</c:v>
                </c:pt>
                <c:pt idx="44465">
                  <c:v>334.8046875</c:v>
                </c:pt>
                <c:pt idx="44466">
                  <c:v>334.8046875</c:v>
                </c:pt>
                <c:pt idx="44467">
                  <c:v>334.85546879999998</c:v>
                </c:pt>
                <c:pt idx="44468">
                  <c:v>334.85546879999998</c:v>
                </c:pt>
                <c:pt idx="44469">
                  <c:v>334.86328120000002</c:v>
                </c:pt>
                <c:pt idx="44470">
                  <c:v>335.23828120000002</c:v>
                </c:pt>
                <c:pt idx="44471">
                  <c:v>335.23828120000002</c:v>
                </c:pt>
                <c:pt idx="44472">
                  <c:v>335.23828120000002</c:v>
                </c:pt>
                <c:pt idx="44473">
                  <c:v>335.23828120000002</c:v>
                </c:pt>
                <c:pt idx="44474">
                  <c:v>335.30859379999998</c:v>
                </c:pt>
                <c:pt idx="44475">
                  <c:v>335.30859379999998</c:v>
                </c:pt>
                <c:pt idx="44476">
                  <c:v>335.30859379999998</c:v>
                </c:pt>
                <c:pt idx="44477">
                  <c:v>335.30859379999998</c:v>
                </c:pt>
                <c:pt idx="44478">
                  <c:v>335.30859379999998</c:v>
                </c:pt>
                <c:pt idx="44479">
                  <c:v>335.30859379999998</c:v>
                </c:pt>
                <c:pt idx="44480">
                  <c:v>335.37109379999998</c:v>
                </c:pt>
                <c:pt idx="44481">
                  <c:v>335.37109379999998</c:v>
                </c:pt>
                <c:pt idx="44482">
                  <c:v>335.37109379999998</c:v>
                </c:pt>
                <c:pt idx="44483">
                  <c:v>335.41015620000002</c:v>
                </c:pt>
                <c:pt idx="44484">
                  <c:v>335.41015620000002</c:v>
                </c:pt>
                <c:pt idx="44485">
                  <c:v>335.41015620000002</c:v>
                </c:pt>
                <c:pt idx="44486">
                  <c:v>335.41015620000002</c:v>
                </c:pt>
                <c:pt idx="44487">
                  <c:v>335.41015620000002</c:v>
                </c:pt>
                <c:pt idx="44488">
                  <c:v>335.41015620000002</c:v>
                </c:pt>
                <c:pt idx="44489">
                  <c:v>335.5859375</c:v>
                </c:pt>
                <c:pt idx="44490">
                  <c:v>335.5859375</c:v>
                </c:pt>
                <c:pt idx="44491">
                  <c:v>335.5859375</c:v>
                </c:pt>
                <c:pt idx="44492">
                  <c:v>335.5859375</c:v>
                </c:pt>
                <c:pt idx="44493">
                  <c:v>335.5859375</c:v>
                </c:pt>
                <c:pt idx="44494">
                  <c:v>335.5859375</c:v>
                </c:pt>
                <c:pt idx="44495">
                  <c:v>335.8046875</c:v>
                </c:pt>
                <c:pt idx="44496">
                  <c:v>335.8046875</c:v>
                </c:pt>
                <c:pt idx="44497">
                  <c:v>335.8046875</c:v>
                </c:pt>
                <c:pt idx="44498">
                  <c:v>335.8046875</c:v>
                </c:pt>
                <c:pt idx="44499">
                  <c:v>335.8046875</c:v>
                </c:pt>
                <c:pt idx="44500">
                  <c:v>335.8046875</c:v>
                </c:pt>
                <c:pt idx="44501">
                  <c:v>335.85546879999998</c:v>
                </c:pt>
                <c:pt idx="44502">
                  <c:v>335.85546879999998</c:v>
                </c:pt>
                <c:pt idx="44503">
                  <c:v>335.86328120000002</c:v>
                </c:pt>
                <c:pt idx="44504">
                  <c:v>335.86328120000002</c:v>
                </c:pt>
                <c:pt idx="44505">
                  <c:v>335.86328120000002</c:v>
                </c:pt>
                <c:pt idx="44506">
                  <c:v>335.86328120000002</c:v>
                </c:pt>
                <c:pt idx="44507">
                  <c:v>336.23828120000002</c:v>
                </c:pt>
                <c:pt idx="44508">
                  <c:v>336.23828120000002</c:v>
                </c:pt>
                <c:pt idx="44509">
                  <c:v>336.23828120000002</c:v>
                </c:pt>
                <c:pt idx="44510">
                  <c:v>336.23828120000002</c:v>
                </c:pt>
                <c:pt idx="44511">
                  <c:v>336.23828120000002</c:v>
                </c:pt>
                <c:pt idx="44512">
                  <c:v>336.30859379999998</c:v>
                </c:pt>
                <c:pt idx="44513">
                  <c:v>336.30859379999998</c:v>
                </c:pt>
                <c:pt idx="44514">
                  <c:v>336.30859379999998</c:v>
                </c:pt>
                <c:pt idx="44515">
                  <c:v>336.30859379999998</c:v>
                </c:pt>
                <c:pt idx="44516">
                  <c:v>336.30859379999998</c:v>
                </c:pt>
                <c:pt idx="44517">
                  <c:v>336.30859379999998</c:v>
                </c:pt>
                <c:pt idx="44518">
                  <c:v>336.37109379999998</c:v>
                </c:pt>
                <c:pt idx="44519">
                  <c:v>336.37109379999998</c:v>
                </c:pt>
                <c:pt idx="44520">
                  <c:v>336.37109379999998</c:v>
                </c:pt>
                <c:pt idx="44521">
                  <c:v>336.41015620000002</c:v>
                </c:pt>
                <c:pt idx="44522">
                  <c:v>336.41015620000002</c:v>
                </c:pt>
                <c:pt idx="44523">
                  <c:v>336.41015620000002</c:v>
                </c:pt>
                <c:pt idx="44524">
                  <c:v>336.41015620000002</c:v>
                </c:pt>
                <c:pt idx="44525">
                  <c:v>336.41015620000002</c:v>
                </c:pt>
                <c:pt idx="44526">
                  <c:v>336.41015620000002</c:v>
                </c:pt>
                <c:pt idx="44527">
                  <c:v>336.5859375</c:v>
                </c:pt>
                <c:pt idx="44528">
                  <c:v>336.5859375</c:v>
                </c:pt>
                <c:pt idx="44529">
                  <c:v>336.5859375</c:v>
                </c:pt>
                <c:pt idx="44530">
                  <c:v>336.5859375</c:v>
                </c:pt>
                <c:pt idx="44531">
                  <c:v>336.8046875</c:v>
                </c:pt>
                <c:pt idx="44532">
                  <c:v>336.8046875</c:v>
                </c:pt>
                <c:pt idx="44533">
                  <c:v>336.85546879999998</c:v>
                </c:pt>
                <c:pt idx="44534">
                  <c:v>336.85546879999998</c:v>
                </c:pt>
                <c:pt idx="44535">
                  <c:v>336.86328120000002</c:v>
                </c:pt>
                <c:pt idx="44536">
                  <c:v>336.86328120000002</c:v>
                </c:pt>
                <c:pt idx="44537">
                  <c:v>336.86328120000002</c:v>
                </c:pt>
                <c:pt idx="44538">
                  <c:v>337.23828120000002</c:v>
                </c:pt>
                <c:pt idx="44539">
                  <c:v>337.23828120000002</c:v>
                </c:pt>
                <c:pt idx="44540">
                  <c:v>337.23828120000002</c:v>
                </c:pt>
                <c:pt idx="44541">
                  <c:v>337.23828120000002</c:v>
                </c:pt>
                <c:pt idx="44542">
                  <c:v>337.23828120000002</c:v>
                </c:pt>
                <c:pt idx="44543">
                  <c:v>337.23828120000002</c:v>
                </c:pt>
                <c:pt idx="44544">
                  <c:v>337.30859379999998</c:v>
                </c:pt>
                <c:pt idx="44545">
                  <c:v>337.30859379999998</c:v>
                </c:pt>
                <c:pt idx="44546">
                  <c:v>337.30859379999998</c:v>
                </c:pt>
                <c:pt idx="44547">
                  <c:v>337.30859379999998</c:v>
                </c:pt>
                <c:pt idx="44548">
                  <c:v>337.37109379999998</c:v>
                </c:pt>
                <c:pt idx="44549">
                  <c:v>337.37109379999998</c:v>
                </c:pt>
                <c:pt idx="44550">
                  <c:v>337.37109379999998</c:v>
                </c:pt>
                <c:pt idx="44551">
                  <c:v>337.41015620000002</c:v>
                </c:pt>
                <c:pt idx="44552">
                  <c:v>337.41015620000002</c:v>
                </c:pt>
                <c:pt idx="44553">
                  <c:v>337.41015620000002</c:v>
                </c:pt>
                <c:pt idx="44554">
                  <c:v>337.41015620000002</c:v>
                </c:pt>
                <c:pt idx="44555">
                  <c:v>337.5859375</c:v>
                </c:pt>
                <c:pt idx="44556">
                  <c:v>337.5859375</c:v>
                </c:pt>
                <c:pt idx="44557">
                  <c:v>337.5859375</c:v>
                </c:pt>
                <c:pt idx="44558">
                  <c:v>337.8046875</c:v>
                </c:pt>
                <c:pt idx="44559">
                  <c:v>337.8046875</c:v>
                </c:pt>
                <c:pt idx="44560">
                  <c:v>337.8046875</c:v>
                </c:pt>
                <c:pt idx="44561">
                  <c:v>337.8046875</c:v>
                </c:pt>
                <c:pt idx="44562">
                  <c:v>337.8046875</c:v>
                </c:pt>
                <c:pt idx="44563">
                  <c:v>337.8046875</c:v>
                </c:pt>
                <c:pt idx="44564">
                  <c:v>337.8046875</c:v>
                </c:pt>
                <c:pt idx="44565">
                  <c:v>337.85546879999998</c:v>
                </c:pt>
                <c:pt idx="44566">
                  <c:v>337.85546879999998</c:v>
                </c:pt>
                <c:pt idx="44567">
                  <c:v>337.85546879999998</c:v>
                </c:pt>
                <c:pt idx="44568">
                  <c:v>337.85546879999998</c:v>
                </c:pt>
                <c:pt idx="44569">
                  <c:v>337.85546879999998</c:v>
                </c:pt>
                <c:pt idx="44570">
                  <c:v>337.85546879999998</c:v>
                </c:pt>
                <c:pt idx="44571">
                  <c:v>337.86328120000002</c:v>
                </c:pt>
                <c:pt idx="44572">
                  <c:v>337.86328120000002</c:v>
                </c:pt>
                <c:pt idx="44573">
                  <c:v>337.86328120000002</c:v>
                </c:pt>
                <c:pt idx="44574">
                  <c:v>337.86328120000002</c:v>
                </c:pt>
                <c:pt idx="44575">
                  <c:v>337.86328120000002</c:v>
                </c:pt>
                <c:pt idx="44576">
                  <c:v>338.30859379999998</c:v>
                </c:pt>
                <c:pt idx="44577">
                  <c:v>338.30859379999998</c:v>
                </c:pt>
                <c:pt idx="44578">
                  <c:v>338.30859379999998</c:v>
                </c:pt>
                <c:pt idx="44579">
                  <c:v>338.37109379999998</c:v>
                </c:pt>
                <c:pt idx="44580">
                  <c:v>338.37109379999998</c:v>
                </c:pt>
                <c:pt idx="44581">
                  <c:v>338.41015620000002</c:v>
                </c:pt>
                <c:pt idx="44582">
                  <c:v>338.41015620000002</c:v>
                </c:pt>
                <c:pt idx="44583">
                  <c:v>338.5859375</c:v>
                </c:pt>
                <c:pt idx="44584">
                  <c:v>338.5859375</c:v>
                </c:pt>
                <c:pt idx="44585">
                  <c:v>338.5859375</c:v>
                </c:pt>
                <c:pt idx="44586">
                  <c:v>338.5859375</c:v>
                </c:pt>
                <c:pt idx="44587">
                  <c:v>338.5859375</c:v>
                </c:pt>
                <c:pt idx="44588">
                  <c:v>338.5859375</c:v>
                </c:pt>
                <c:pt idx="44589">
                  <c:v>338.5859375</c:v>
                </c:pt>
                <c:pt idx="44590">
                  <c:v>338.8046875</c:v>
                </c:pt>
                <c:pt idx="44591">
                  <c:v>338.8046875</c:v>
                </c:pt>
                <c:pt idx="44592">
                  <c:v>338.85546879999998</c:v>
                </c:pt>
                <c:pt idx="44593">
                  <c:v>338.85546879999998</c:v>
                </c:pt>
                <c:pt idx="44594">
                  <c:v>338.85546879999998</c:v>
                </c:pt>
                <c:pt idx="44595">
                  <c:v>338.85546879999998</c:v>
                </c:pt>
                <c:pt idx="44596">
                  <c:v>339.23828120000002</c:v>
                </c:pt>
                <c:pt idx="44597">
                  <c:v>339.23828120000002</c:v>
                </c:pt>
                <c:pt idx="44598">
                  <c:v>339.30859379999998</c:v>
                </c:pt>
                <c:pt idx="44599">
                  <c:v>339.30859379999998</c:v>
                </c:pt>
                <c:pt idx="44600">
                  <c:v>339.30859379999998</c:v>
                </c:pt>
                <c:pt idx="44601">
                  <c:v>339.30859379999998</c:v>
                </c:pt>
                <c:pt idx="44602">
                  <c:v>339.30859379999998</c:v>
                </c:pt>
                <c:pt idx="44603">
                  <c:v>339.37109379999998</c:v>
                </c:pt>
                <c:pt idx="44604">
                  <c:v>339.37109379999998</c:v>
                </c:pt>
                <c:pt idx="44605">
                  <c:v>339.37109379999998</c:v>
                </c:pt>
                <c:pt idx="44606">
                  <c:v>339.37109379999998</c:v>
                </c:pt>
                <c:pt idx="44607">
                  <c:v>339.37109379999998</c:v>
                </c:pt>
                <c:pt idx="44608">
                  <c:v>339.37109379999998</c:v>
                </c:pt>
                <c:pt idx="44609">
                  <c:v>339.37109379999998</c:v>
                </c:pt>
                <c:pt idx="44610">
                  <c:v>339.41015620000002</c:v>
                </c:pt>
                <c:pt idx="44611">
                  <c:v>339.41015620000002</c:v>
                </c:pt>
                <c:pt idx="44612">
                  <c:v>339.41015620000002</c:v>
                </c:pt>
                <c:pt idx="44613">
                  <c:v>339.5859375</c:v>
                </c:pt>
                <c:pt idx="44614">
                  <c:v>339.5859375</c:v>
                </c:pt>
                <c:pt idx="44615">
                  <c:v>339.5859375</c:v>
                </c:pt>
                <c:pt idx="44616">
                  <c:v>339.5859375</c:v>
                </c:pt>
                <c:pt idx="44617">
                  <c:v>339.8046875</c:v>
                </c:pt>
                <c:pt idx="44618">
                  <c:v>339.8046875</c:v>
                </c:pt>
                <c:pt idx="44619">
                  <c:v>339.8046875</c:v>
                </c:pt>
                <c:pt idx="44620">
                  <c:v>339.8046875</c:v>
                </c:pt>
                <c:pt idx="44621">
                  <c:v>339.8046875</c:v>
                </c:pt>
                <c:pt idx="44622">
                  <c:v>339.85546879999998</c:v>
                </c:pt>
                <c:pt idx="44623">
                  <c:v>339.85546879999998</c:v>
                </c:pt>
                <c:pt idx="44624">
                  <c:v>339.85546879999998</c:v>
                </c:pt>
                <c:pt idx="44625">
                  <c:v>339.85546879999998</c:v>
                </c:pt>
                <c:pt idx="44626">
                  <c:v>339.86328120000002</c:v>
                </c:pt>
                <c:pt idx="44627">
                  <c:v>340.23828120000002</c:v>
                </c:pt>
                <c:pt idx="44628">
                  <c:v>340.23828120000002</c:v>
                </c:pt>
                <c:pt idx="44629">
                  <c:v>340.23828120000002</c:v>
                </c:pt>
                <c:pt idx="44630">
                  <c:v>340.23828120000002</c:v>
                </c:pt>
                <c:pt idx="44631">
                  <c:v>340.23828120000002</c:v>
                </c:pt>
                <c:pt idx="44632">
                  <c:v>340.23828120000002</c:v>
                </c:pt>
                <c:pt idx="44633">
                  <c:v>340.23828120000002</c:v>
                </c:pt>
                <c:pt idx="44634">
                  <c:v>340.23828120000002</c:v>
                </c:pt>
                <c:pt idx="44635">
                  <c:v>340.23828120000002</c:v>
                </c:pt>
                <c:pt idx="44636">
                  <c:v>340.30859379999998</c:v>
                </c:pt>
                <c:pt idx="44637">
                  <c:v>340.30859379999998</c:v>
                </c:pt>
                <c:pt idx="44638">
                  <c:v>340.30859379999998</c:v>
                </c:pt>
                <c:pt idx="44639">
                  <c:v>340.30859379999998</c:v>
                </c:pt>
                <c:pt idx="44640">
                  <c:v>340.30859379999998</c:v>
                </c:pt>
                <c:pt idx="44641">
                  <c:v>340.37109379999998</c:v>
                </c:pt>
                <c:pt idx="44642">
                  <c:v>340.37109379999998</c:v>
                </c:pt>
                <c:pt idx="44643">
                  <c:v>340.37109379999998</c:v>
                </c:pt>
                <c:pt idx="44644">
                  <c:v>340.37109379999998</c:v>
                </c:pt>
                <c:pt idx="44645">
                  <c:v>340.37109379999998</c:v>
                </c:pt>
                <c:pt idx="44646">
                  <c:v>340.37109379999998</c:v>
                </c:pt>
                <c:pt idx="44647">
                  <c:v>340.41015620000002</c:v>
                </c:pt>
                <c:pt idx="44648">
                  <c:v>340.41015620000002</c:v>
                </c:pt>
                <c:pt idx="44649">
                  <c:v>340.41015620000002</c:v>
                </c:pt>
                <c:pt idx="44650">
                  <c:v>340.41015620000002</c:v>
                </c:pt>
                <c:pt idx="44651">
                  <c:v>340.41015620000002</c:v>
                </c:pt>
                <c:pt idx="44652">
                  <c:v>340.8046875</c:v>
                </c:pt>
                <c:pt idx="44653">
                  <c:v>340.8046875</c:v>
                </c:pt>
                <c:pt idx="44654">
                  <c:v>340.8046875</c:v>
                </c:pt>
                <c:pt idx="44655">
                  <c:v>340.8046875</c:v>
                </c:pt>
                <c:pt idx="44656">
                  <c:v>340.8046875</c:v>
                </c:pt>
                <c:pt idx="44657">
                  <c:v>340.85546879999998</c:v>
                </c:pt>
                <c:pt idx="44658">
                  <c:v>340.85546879999998</c:v>
                </c:pt>
                <c:pt idx="44659">
                  <c:v>340.85546879999998</c:v>
                </c:pt>
                <c:pt idx="44660">
                  <c:v>340.86328120000002</c:v>
                </c:pt>
                <c:pt idx="44661">
                  <c:v>340.86328120000002</c:v>
                </c:pt>
                <c:pt idx="44662">
                  <c:v>340.86328120000002</c:v>
                </c:pt>
                <c:pt idx="44663">
                  <c:v>341.23828120000002</c:v>
                </c:pt>
                <c:pt idx="44664">
                  <c:v>341.30859379999998</c:v>
                </c:pt>
                <c:pt idx="44665">
                  <c:v>341.30859379999998</c:v>
                </c:pt>
                <c:pt idx="44666">
                  <c:v>341.30859379999998</c:v>
                </c:pt>
                <c:pt idx="44667">
                  <c:v>341.30859379999998</c:v>
                </c:pt>
                <c:pt idx="44668">
                  <c:v>341.30859379999998</c:v>
                </c:pt>
                <c:pt idx="44669">
                  <c:v>341.37109379999998</c:v>
                </c:pt>
                <c:pt idx="44670">
                  <c:v>341.37109379999998</c:v>
                </c:pt>
                <c:pt idx="44671">
                  <c:v>341.41015620000002</c:v>
                </c:pt>
                <c:pt idx="44672">
                  <c:v>341.41015620000002</c:v>
                </c:pt>
                <c:pt idx="44673">
                  <c:v>341.5859375</c:v>
                </c:pt>
                <c:pt idx="44674">
                  <c:v>341.5859375</c:v>
                </c:pt>
                <c:pt idx="44675">
                  <c:v>341.5859375</c:v>
                </c:pt>
                <c:pt idx="44676">
                  <c:v>341.5859375</c:v>
                </c:pt>
                <c:pt idx="44677">
                  <c:v>341.8046875</c:v>
                </c:pt>
                <c:pt idx="44678">
                  <c:v>341.85546879999998</c:v>
                </c:pt>
                <c:pt idx="44679">
                  <c:v>341.85546879999998</c:v>
                </c:pt>
                <c:pt idx="44680">
                  <c:v>341.85546879999998</c:v>
                </c:pt>
                <c:pt idx="44681">
                  <c:v>341.85546879999998</c:v>
                </c:pt>
                <c:pt idx="44682">
                  <c:v>341.86328120000002</c:v>
                </c:pt>
                <c:pt idx="44683">
                  <c:v>342.23828120000002</c:v>
                </c:pt>
                <c:pt idx="44684">
                  <c:v>342.23828120000002</c:v>
                </c:pt>
                <c:pt idx="44685">
                  <c:v>342.30859379999998</c:v>
                </c:pt>
                <c:pt idx="44686">
                  <c:v>342.30859379999998</c:v>
                </c:pt>
                <c:pt idx="44687">
                  <c:v>342.30859379999998</c:v>
                </c:pt>
                <c:pt idx="44688">
                  <c:v>342.30859379999998</c:v>
                </c:pt>
                <c:pt idx="44689">
                  <c:v>342.37109379999998</c:v>
                </c:pt>
                <c:pt idx="44690">
                  <c:v>342.37109379999998</c:v>
                </c:pt>
                <c:pt idx="44691">
                  <c:v>342.37109379999998</c:v>
                </c:pt>
                <c:pt idx="44692">
                  <c:v>342.37109379999998</c:v>
                </c:pt>
                <c:pt idx="44693">
                  <c:v>342.37109379999998</c:v>
                </c:pt>
                <c:pt idx="44694">
                  <c:v>342.37109379999998</c:v>
                </c:pt>
                <c:pt idx="44695">
                  <c:v>342.37109379999998</c:v>
                </c:pt>
                <c:pt idx="44696">
                  <c:v>342.37109379999998</c:v>
                </c:pt>
                <c:pt idx="44697">
                  <c:v>342.41015620000002</c:v>
                </c:pt>
                <c:pt idx="44698">
                  <c:v>342.41015620000002</c:v>
                </c:pt>
                <c:pt idx="44699">
                  <c:v>342.41015620000002</c:v>
                </c:pt>
                <c:pt idx="44700">
                  <c:v>342.41015620000002</c:v>
                </c:pt>
                <c:pt idx="44701">
                  <c:v>342.41015620000002</c:v>
                </c:pt>
                <c:pt idx="44702">
                  <c:v>342.5859375</c:v>
                </c:pt>
                <c:pt idx="44703">
                  <c:v>342.5859375</c:v>
                </c:pt>
                <c:pt idx="44704">
                  <c:v>342.5859375</c:v>
                </c:pt>
                <c:pt idx="44705">
                  <c:v>342.5859375</c:v>
                </c:pt>
                <c:pt idx="44706">
                  <c:v>342.8046875</c:v>
                </c:pt>
                <c:pt idx="44707">
                  <c:v>342.8046875</c:v>
                </c:pt>
                <c:pt idx="44708">
                  <c:v>342.8046875</c:v>
                </c:pt>
                <c:pt idx="44709">
                  <c:v>342.85546879999998</c:v>
                </c:pt>
                <c:pt idx="44710">
                  <c:v>342.85546879999998</c:v>
                </c:pt>
                <c:pt idx="44711">
                  <c:v>342.85546879999998</c:v>
                </c:pt>
                <c:pt idx="44712">
                  <c:v>342.85546879999998</c:v>
                </c:pt>
                <c:pt idx="44713">
                  <c:v>342.86328120000002</c:v>
                </c:pt>
                <c:pt idx="44714">
                  <c:v>342.86328120000002</c:v>
                </c:pt>
                <c:pt idx="44715">
                  <c:v>342.86328120000002</c:v>
                </c:pt>
                <c:pt idx="44716">
                  <c:v>343.23828120000002</c:v>
                </c:pt>
                <c:pt idx="44717">
                  <c:v>343.23828120000002</c:v>
                </c:pt>
                <c:pt idx="44718">
                  <c:v>343.23828120000002</c:v>
                </c:pt>
                <c:pt idx="44719">
                  <c:v>343.30859379999998</c:v>
                </c:pt>
                <c:pt idx="44720">
                  <c:v>343.30859379999998</c:v>
                </c:pt>
                <c:pt idx="44721">
                  <c:v>343.30859379999998</c:v>
                </c:pt>
                <c:pt idx="44722">
                  <c:v>343.30859379999998</c:v>
                </c:pt>
                <c:pt idx="44723">
                  <c:v>343.30859379999998</c:v>
                </c:pt>
                <c:pt idx="44724">
                  <c:v>343.30859379999998</c:v>
                </c:pt>
                <c:pt idx="44725">
                  <c:v>343.37109379999998</c:v>
                </c:pt>
                <c:pt idx="44726">
                  <c:v>343.37109379999998</c:v>
                </c:pt>
                <c:pt idx="44727">
                  <c:v>343.37109379999998</c:v>
                </c:pt>
                <c:pt idx="44728">
                  <c:v>343.37109379999998</c:v>
                </c:pt>
                <c:pt idx="44729">
                  <c:v>343.37109379999998</c:v>
                </c:pt>
                <c:pt idx="44730">
                  <c:v>343.37109379999998</c:v>
                </c:pt>
                <c:pt idx="44731">
                  <c:v>343.37109379999998</c:v>
                </c:pt>
                <c:pt idx="44732">
                  <c:v>343.41015620000002</c:v>
                </c:pt>
                <c:pt idx="44733">
                  <c:v>343.41015620000002</c:v>
                </c:pt>
                <c:pt idx="44734">
                  <c:v>343.5859375</c:v>
                </c:pt>
                <c:pt idx="44735">
                  <c:v>343.8046875</c:v>
                </c:pt>
                <c:pt idx="44736">
                  <c:v>343.8046875</c:v>
                </c:pt>
                <c:pt idx="44737">
                  <c:v>343.8046875</c:v>
                </c:pt>
                <c:pt idx="44738">
                  <c:v>343.85546879999998</c:v>
                </c:pt>
                <c:pt idx="44739">
                  <c:v>343.85546879999998</c:v>
                </c:pt>
                <c:pt idx="44740">
                  <c:v>343.85546879999998</c:v>
                </c:pt>
                <c:pt idx="44741">
                  <c:v>343.85546879999998</c:v>
                </c:pt>
                <c:pt idx="44742">
                  <c:v>343.86328120000002</c:v>
                </c:pt>
                <c:pt idx="44743">
                  <c:v>343.86328120000002</c:v>
                </c:pt>
                <c:pt idx="44744">
                  <c:v>343.86328120000002</c:v>
                </c:pt>
                <c:pt idx="44745">
                  <c:v>343.86328120000002</c:v>
                </c:pt>
                <c:pt idx="44746">
                  <c:v>344.23828120000002</c:v>
                </c:pt>
                <c:pt idx="44747">
                  <c:v>344.23828120000002</c:v>
                </c:pt>
                <c:pt idx="44748">
                  <c:v>344.30859379999998</c:v>
                </c:pt>
                <c:pt idx="44749">
                  <c:v>344.30859379999998</c:v>
                </c:pt>
                <c:pt idx="44750">
                  <c:v>344.30859379999998</c:v>
                </c:pt>
                <c:pt idx="44751">
                  <c:v>344.37109379999998</c:v>
                </c:pt>
                <c:pt idx="44752">
                  <c:v>344.37109379999998</c:v>
                </c:pt>
                <c:pt idx="44753">
                  <c:v>344.37109379999998</c:v>
                </c:pt>
                <c:pt idx="44754">
                  <c:v>344.41015620000002</c:v>
                </c:pt>
                <c:pt idx="44755">
                  <c:v>344.5859375</c:v>
                </c:pt>
                <c:pt idx="44756">
                  <c:v>344.5859375</c:v>
                </c:pt>
                <c:pt idx="44757">
                  <c:v>344.5859375</c:v>
                </c:pt>
                <c:pt idx="44758">
                  <c:v>344.8046875</c:v>
                </c:pt>
                <c:pt idx="44759">
                  <c:v>344.8046875</c:v>
                </c:pt>
                <c:pt idx="44760">
                  <c:v>344.85546879999998</c:v>
                </c:pt>
                <c:pt idx="44761">
                  <c:v>345.23828120000002</c:v>
                </c:pt>
                <c:pt idx="44762">
                  <c:v>345.23828120000002</c:v>
                </c:pt>
                <c:pt idx="44763">
                  <c:v>345.23828120000002</c:v>
                </c:pt>
                <c:pt idx="44764">
                  <c:v>345.23828120000002</c:v>
                </c:pt>
                <c:pt idx="44765">
                  <c:v>345.30859379999998</c:v>
                </c:pt>
                <c:pt idx="44766">
                  <c:v>345.30859379999998</c:v>
                </c:pt>
                <c:pt idx="44767">
                  <c:v>345.30859379999998</c:v>
                </c:pt>
                <c:pt idx="44768">
                  <c:v>345.30859379999998</c:v>
                </c:pt>
                <c:pt idx="44769">
                  <c:v>345.37109379999998</c:v>
                </c:pt>
                <c:pt idx="44770">
                  <c:v>345.41015620000002</c:v>
                </c:pt>
                <c:pt idx="44771">
                  <c:v>345.41015620000002</c:v>
                </c:pt>
                <c:pt idx="44772">
                  <c:v>345.5859375</c:v>
                </c:pt>
                <c:pt idx="44773">
                  <c:v>345.5859375</c:v>
                </c:pt>
                <c:pt idx="44774">
                  <c:v>345.5859375</c:v>
                </c:pt>
                <c:pt idx="44775">
                  <c:v>345.8046875</c:v>
                </c:pt>
                <c:pt idx="44776">
                  <c:v>345.8046875</c:v>
                </c:pt>
                <c:pt idx="44777">
                  <c:v>345.85546879999998</c:v>
                </c:pt>
                <c:pt idx="44778">
                  <c:v>345.85546879999998</c:v>
                </c:pt>
                <c:pt idx="44779">
                  <c:v>345.86328120000002</c:v>
                </c:pt>
                <c:pt idx="44780">
                  <c:v>345.86328120000002</c:v>
                </c:pt>
                <c:pt idx="44781">
                  <c:v>345.86328120000002</c:v>
                </c:pt>
                <c:pt idx="44782">
                  <c:v>345.86328120000002</c:v>
                </c:pt>
                <c:pt idx="44783">
                  <c:v>346.23828120000002</c:v>
                </c:pt>
                <c:pt idx="44784">
                  <c:v>346.23828120000002</c:v>
                </c:pt>
                <c:pt idx="44785">
                  <c:v>346.23828120000002</c:v>
                </c:pt>
                <c:pt idx="44786">
                  <c:v>346.23828120000002</c:v>
                </c:pt>
                <c:pt idx="44787">
                  <c:v>346.30859379999998</c:v>
                </c:pt>
                <c:pt idx="44788">
                  <c:v>346.30859379999998</c:v>
                </c:pt>
                <c:pt idx="44789">
                  <c:v>346.37109379999998</c:v>
                </c:pt>
                <c:pt idx="44790">
                  <c:v>346.41015620000002</c:v>
                </c:pt>
                <c:pt idx="44791">
                  <c:v>346.41015620000002</c:v>
                </c:pt>
                <c:pt idx="44792">
                  <c:v>346.41015620000002</c:v>
                </c:pt>
                <c:pt idx="44793">
                  <c:v>346.41015620000002</c:v>
                </c:pt>
                <c:pt idx="44794">
                  <c:v>346.5859375</c:v>
                </c:pt>
                <c:pt idx="44795">
                  <c:v>346.5859375</c:v>
                </c:pt>
                <c:pt idx="44796">
                  <c:v>346.5859375</c:v>
                </c:pt>
                <c:pt idx="44797">
                  <c:v>346.8046875</c:v>
                </c:pt>
                <c:pt idx="44798">
                  <c:v>346.8046875</c:v>
                </c:pt>
                <c:pt idx="44799">
                  <c:v>346.8046875</c:v>
                </c:pt>
                <c:pt idx="44800">
                  <c:v>346.8046875</c:v>
                </c:pt>
                <c:pt idx="44801">
                  <c:v>346.85546879999998</c:v>
                </c:pt>
                <c:pt idx="44802">
                  <c:v>346.85546879999998</c:v>
                </c:pt>
                <c:pt idx="44803">
                  <c:v>346.85546879999998</c:v>
                </c:pt>
                <c:pt idx="44804">
                  <c:v>346.85546879999998</c:v>
                </c:pt>
                <c:pt idx="44805">
                  <c:v>346.85546879999998</c:v>
                </c:pt>
                <c:pt idx="44806">
                  <c:v>346.86328120000002</c:v>
                </c:pt>
                <c:pt idx="44807">
                  <c:v>346.86328120000002</c:v>
                </c:pt>
                <c:pt idx="44808">
                  <c:v>346.86328120000002</c:v>
                </c:pt>
                <c:pt idx="44809">
                  <c:v>346.86328120000002</c:v>
                </c:pt>
                <c:pt idx="44810">
                  <c:v>346.86328120000002</c:v>
                </c:pt>
                <c:pt idx="44811">
                  <c:v>346.86328120000002</c:v>
                </c:pt>
                <c:pt idx="44812">
                  <c:v>346.86328120000002</c:v>
                </c:pt>
                <c:pt idx="44813">
                  <c:v>346.86328120000002</c:v>
                </c:pt>
                <c:pt idx="44814">
                  <c:v>347.23828120000002</c:v>
                </c:pt>
                <c:pt idx="44815">
                  <c:v>347.30859379999998</c:v>
                </c:pt>
                <c:pt idx="44816">
                  <c:v>347.30859379999998</c:v>
                </c:pt>
                <c:pt idx="44817">
                  <c:v>347.37109379999998</c:v>
                </c:pt>
                <c:pt idx="44818">
                  <c:v>347.37109379999998</c:v>
                </c:pt>
                <c:pt idx="44819">
                  <c:v>347.37109379999998</c:v>
                </c:pt>
                <c:pt idx="44820">
                  <c:v>347.37109379999998</c:v>
                </c:pt>
                <c:pt idx="44821">
                  <c:v>347.37109379999998</c:v>
                </c:pt>
                <c:pt idx="44822">
                  <c:v>347.37109379999998</c:v>
                </c:pt>
                <c:pt idx="44823">
                  <c:v>347.37109379999998</c:v>
                </c:pt>
                <c:pt idx="44824">
                  <c:v>347.41015620000002</c:v>
                </c:pt>
                <c:pt idx="44825">
                  <c:v>347.41015620000002</c:v>
                </c:pt>
                <c:pt idx="44826">
                  <c:v>347.41015620000002</c:v>
                </c:pt>
                <c:pt idx="44827">
                  <c:v>347.41015620000002</c:v>
                </c:pt>
                <c:pt idx="44828">
                  <c:v>347.41015620000002</c:v>
                </c:pt>
                <c:pt idx="44829">
                  <c:v>347.41015620000002</c:v>
                </c:pt>
                <c:pt idx="44830">
                  <c:v>347.41015620000002</c:v>
                </c:pt>
                <c:pt idx="44831">
                  <c:v>347.5859375</c:v>
                </c:pt>
                <c:pt idx="44832">
                  <c:v>347.5859375</c:v>
                </c:pt>
                <c:pt idx="44833">
                  <c:v>347.8046875</c:v>
                </c:pt>
                <c:pt idx="44834">
                  <c:v>347.8046875</c:v>
                </c:pt>
                <c:pt idx="44835">
                  <c:v>347.85546879999998</c:v>
                </c:pt>
                <c:pt idx="44836">
                  <c:v>347.85546879999998</c:v>
                </c:pt>
                <c:pt idx="44837">
                  <c:v>347.85546879999998</c:v>
                </c:pt>
                <c:pt idx="44838">
                  <c:v>347.86328120000002</c:v>
                </c:pt>
                <c:pt idx="44839">
                  <c:v>347.86328120000002</c:v>
                </c:pt>
                <c:pt idx="44840">
                  <c:v>347.86328120000002</c:v>
                </c:pt>
                <c:pt idx="44841">
                  <c:v>347.86328120000002</c:v>
                </c:pt>
                <c:pt idx="44842">
                  <c:v>347.86328120000002</c:v>
                </c:pt>
                <c:pt idx="44843">
                  <c:v>347.86328120000002</c:v>
                </c:pt>
                <c:pt idx="44844">
                  <c:v>348.23828120000002</c:v>
                </c:pt>
                <c:pt idx="44845">
                  <c:v>348.23828120000002</c:v>
                </c:pt>
                <c:pt idx="44846">
                  <c:v>348.30859379999998</c:v>
                </c:pt>
                <c:pt idx="44847">
                  <c:v>348.30859379999998</c:v>
                </c:pt>
                <c:pt idx="44848">
                  <c:v>348.30859379999998</c:v>
                </c:pt>
                <c:pt idx="44849">
                  <c:v>348.30859379999998</c:v>
                </c:pt>
                <c:pt idx="44850">
                  <c:v>348.37109379999998</c:v>
                </c:pt>
                <c:pt idx="44851">
                  <c:v>348.37109379999998</c:v>
                </c:pt>
                <c:pt idx="44852">
                  <c:v>348.41015620000002</c:v>
                </c:pt>
                <c:pt idx="44853">
                  <c:v>348.41015620000002</c:v>
                </c:pt>
                <c:pt idx="44854">
                  <c:v>348.5859375</c:v>
                </c:pt>
                <c:pt idx="44855">
                  <c:v>348.5859375</c:v>
                </c:pt>
                <c:pt idx="44856">
                  <c:v>348.5859375</c:v>
                </c:pt>
                <c:pt idx="44857">
                  <c:v>348.8046875</c:v>
                </c:pt>
                <c:pt idx="44858">
                  <c:v>348.8046875</c:v>
                </c:pt>
                <c:pt idx="44859">
                  <c:v>348.8046875</c:v>
                </c:pt>
                <c:pt idx="44860">
                  <c:v>348.8046875</c:v>
                </c:pt>
                <c:pt idx="44861">
                  <c:v>348.8046875</c:v>
                </c:pt>
                <c:pt idx="44862">
                  <c:v>348.8046875</c:v>
                </c:pt>
                <c:pt idx="44863">
                  <c:v>348.85546879999998</c:v>
                </c:pt>
                <c:pt idx="44864">
                  <c:v>348.86328120000002</c:v>
                </c:pt>
                <c:pt idx="44865">
                  <c:v>349.23828120000002</c:v>
                </c:pt>
                <c:pt idx="44866">
                  <c:v>349.23828120000002</c:v>
                </c:pt>
                <c:pt idx="44867">
                  <c:v>349.30859379999998</c:v>
                </c:pt>
                <c:pt idx="44868">
                  <c:v>349.30859379999998</c:v>
                </c:pt>
                <c:pt idx="44869">
                  <c:v>349.37109379999998</c:v>
                </c:pt>
                <c:pt idx="44870">
                  <c:v>349.41015620000002</c:v>
                </c:pt>
                <c:pt idx="44871">
                  <c:v>349.41015620000002</c:v>
                </c:pt>
                <c:pt idx="44872">
                  <c:v>349.8046875</c:v>
                </c:pt>
                <c:pt idx="44873">
                  <c:v>349.85546879999998</c:v>
                </c:pt>
                <c:pt idx="44874">
                  <c:v>349.85546879999998</c:v>
                </c:pt>
                <c:pt idx="44875">
                  <c:v>349.85546879999998</c:v>
                </c:pt>
                <c:pt idx="44876">
                  <c:v>349.85546879999998</c:v>
                </c:pt>
                <c:pt idx="44877">
                  <c:v>349.86328120000002</c:v>
                </c:pt>
                <c:pt idx="44878">
                  <c:v>349.86328120000002</c:v>
                </c:pt>
                <c:pt idx="44879">
                  <c:v>349.86328120000002</c:v>
                </c:pt>
                <c:pt idx="44880">
                  <c:v>349.86328120000002</c:v>
                </c:pt>
                <c:pt idx="44881">
                  <c:v>350.23828120000002</c:v>
                </c:pt>
                <c:pt idx="44882">
                  <c:v>350.23828120000002</c:v>
                </c:pt>
                <c:pt idx="44883">
                  <c:v>350.23828120000002</c:v>
                </c:pt>
                <c:pt idx="44884">
                  <c:v>350.30859379999998</c:v>
                </c:pt>
                <c:pt idx="44885">
                  <c:v>350.30859379999998</c:v>
                </c:pt>
                <c:pt idx="44886">
                  <c:v>350.37109379999998</c:v>
                </c:pt>
                <c:pt idx="44887">
                  <c:v>350.37109379999998</c:v>
                </c:pt>
                <c:pt idx="44888">
                  <c:v>350.37109379999998</c:v>
                </c:pt>
                <c:pt idx="44889">
                  <c:v>350.37109379999998</c:v>
                </c:pt>
                <c:pt idx="44890">
                  <c:v>350.37109379999998</c:v>
                </c:pt>
                <c:pt idx="44891">
                  <c:v>350.41015620000002</c:v>
                </c:pt>
                <c:pt idx="44892">
                  <c:v>350.41015620000002</c:v>
                </c:pt>
                <c:pt idx="44893">
                  <c:v>350.5859375</c:v>
                </c:pt>
                <c:pt idx="44894">
                  <c:v>350.5859375</c:v>
                </c:pt>
                <c:pt idx="44895">
                  <c:v>350.5859375</c:v>
                </c:pt>
                <c:pt idx="44896">
                  <c:v>350.5859375</c:v>
                </c:pt>
                <c:pt idx="44897">
                  <c:v>350.5859375</c:v>
                </c:pt>
                <c:pt idx="44898">
                  <c:v>350.5859375</c:v>
                </c:pt>
                <c:pt idx="44899">
                  <c:v>350.8046875</c:v>
                </c:pt>
                <c:pt idx="44900">
                  <c:v>350.8046875</c:v>
                </c:pt>
                <c:pt idx="44901">
                  <c:v>350.8046875</c:v>
                </c:pt>
                <c:pt idx="44902">
                  <c:v>350.8046875</c:v>
                </c:pt>
                <c:pt idx="44903">
                  <c:v>350.85546879999998</c:v>
                </c:pt>
                <c:pt idx="44904">
                  <c:v>350.85546879999998</c:v>
                </c:pt>
                <c:pt idx="44905">
                  <c:v>350.85546879999998</c:v>
                </c:pt>
                <c:pt idx="44906">
                  <c:v>350.86328120000002</c:v>
                </c:pt>
                <c:pt idx="44907">
                  <c:v>350.86328120000002</c:v>
                </c:pt>
                <c:pt idx="44908">
                  <c:v>350.86328120000002</c:v>
                </c:pt>
                <c:pt idx="44909">
                  <c:v>350.86328120000002</c:v>
                </c:pt>
                <c:pt idx="44910">
                  <c:v>350.86328120000002</c:v>
                </c:pt>
                <c:pt idx="44911">
                  <c:v>350.86328120000002</c:v>
                </c:pt>
                <c:pt idx="44912">
                  <c:v>351.23828120000002</c:v>
                </c:pt>
                <c:pt idx="44913">
                  <c:v>351.23828120000002</c:v>
                </c:pt>
                <c:pt idx="44914">
                  <c:v>351.23828120000002</c:v>
                </c:pt>
                <c:pt idx="44915">
                  <c:v>351.37109379999998</c:v>
                </c:pt>
                <c:pt idx="44916">
                  <c:v>351.37109379999998</c:v>
                </c:pt>
                <c:pt idx="44917">
                  <c:v>351.41015620000002</c:v>
                </c:pt>
                <c:pt idx="44918">
                  <c:v>351.5859375</c:v>
                </c:pt>
                <c:pt idx="44919">
                  <c:v>351.5859375</c:v>
                </c:pt>
                <c:pt idx="44920">
                  <c:v>351.5859375</c:v>
                </c:pt>
                <c:pt idx="44921">
                  <c:v>351.8046875</c:v>
                </c:pt>
                <c:pt idx="44922">
                  <c:v>351.8046875</c:v>
                </c:pt>
                <c:pt idx="44923">
                  <c:v>351.8046875</c:v>
                </c:pt>
                <c:pt idx="44924">
                  <c:v>351.85546879999998</c:v>
                </c:pt>
                <c:pt idx="44925">
                  <c:v>351.85546879999998</c:v>
                </c:pt>
                <c:pt idx="44926">
                  <c:v>351.85546879999998</c:v>
                </c:pt>
                <c:pt idx="44927">
                  <c:v>351.86328120000002</c:v>
                </c:pt>
                <c:pt idx="44928">
                  <c:v>351.86328120000002</c:v>
                </c:pt>
                <c:pt idx="44929">
                  <c:v>351.86328120000002</c:v>
                </c:pt>
                <c:pt idx="44930">
                  <c:v>351.86328120000002</c:v>
                </c:pt>
                <c:pt idx="44931">
                  <c:v>352.23828120000002</c:v>
                </c:pt>
                <c:pt idx="44932">
                  <c:v>352.23828120000002</c:v>
                </c:pt>
                <c:pt idx="44933">
                  <c:v>352.23828120000002</c:v>
                </c:pt>
                <c:pt idx="44934">
                  <c:v>352.23828120000002</c:v>
                </c:pt>
                <c:pt idx="44935">
                  <c:v>352.30859379999998</c:v>
                </c:pt>
                <c:pt idx="44936">
                  <c:v>352.30859379999998</c:v>
                </c:pt>
                <c:pt idx="44937">
                  <c:v>352.30859379999998</c:v>
                </c:pt>
                <c:pt idx="44938">
                  <c:v>352.30859379999998</c:v>
                </c:pt>
                <c:pt idx="44939">
                  <c:v>352.30859379999998</c:v>
                </c:pt>
                <c:pt idx="44940">
                  <c:v>352.37109379999998</c:v>
                </c:pt>
                <c:pt idx="44941">
                  <c:v>352.37109379999998</c:v>
                </c:pt>
                <c:pt idx="44942">
                  <c:v>352.37109379999998</c:v>
                </c:pt>
                <c:pt idx="44943">
                  <c:v>352.41015620000002</c:v>
                </c:pt>
                <c:pt idx="44944">
                  <c:v>352.41015620000002</c:v>
                </c:pt>
                <c:pt idx="44945">
                  <c:v>352.41015620000002</c:v>
                </c:pt>
                <c:pt idx="44946">
                  <c:v>352.41015620000002</c:v>
                </c:pt>
                <c:pt idx="44947">
                  <c:v>352.41015620000002</c:v>
                </c:pt>
                <c:pt idx="44948">
                  <c:v>352.41015620000002</c:v>
                </c:pt>
                <c:pt idx="44949">
                  <c:v>352.41015620000002</c:v>
                </c:pt>
                <c:pt idx="44950">
                  <c:v>352.41015620000002</c:v>
                </c:pt>
                <c:pt idx="44951">
                  <c:v>352.41015620000002</c:v>
                </c:pt>
                <c:pt idx="44952">
                  <c:v>352.41015620000002</c:v>
                </c:pt>
                <c:pt idx="44953">
                  <c:v>352.41015620000002</c:v>
                </c:pt>
                <c:pt idx="44954">
                  <c:v>352.5859375</c:v>
                </c:pt>
                <c:pt idx="44955">
                  <c:v>352.5859375</c:v>
                </c:pt>
                <c:pt idx="44956">
                  <c:v>352.5859375</c:v>
                </c:pt>
                <c:pt idx="44957">
                  <c:v>352.8046875</c:v>
                </c:pt>
                <c:pt idx="44958">
                  <c:v>352.85546879999998</c:v>
                </c:pt>
                <c:pt idx="44959">
                  <c:v>352.85546879999998</c:v>
                </c:pt>
                <c:pt idx="44960">
                  <c:v>352.85546879999998</c:v>
                </c:pt>
                <c:pt idx="44961">
                  <c:v>352.85546879999998</c:v>
                </c:pt>
                <c:pt idx="44962">
                  <c:v>352.85546879999998</c:v>
                </c:pt>
                <c:pt idx="44963">
                  <c:v>352.86328120000002</c:v>
                </c:pt>
                <c:pt idx="44964">
                  <c:v>352.86328120000002</c:v>
                </c:pt>
                <c:pt idx="44965">
                  <c:v>353.23828120000002</c:v>
                </c:pt>
                <c:pt idx="44966">
                  <c:v>353.23828120000002</c:v>
                </c:pt>
                <c:pt idx="44967">
                  <c:v>353.30859379999998</c:v>
                </c:pt>
                <c:pt idx="44968">
                  <c:v>353.30859379999998</c:v>
                </c:pt>
                <c:pt idx="44969">
                  <c:v>353.30859379999998</c:v>
                </c:pt>
                <c:pt idx="44970">
                  <c:v>353.37109379999998</c:v>
                </c:pt>
                <c:pt idx="44971">
                  <c:v>353.37109379999998</c:v>
                </c:pt>
                <c:pt idx="44972">
                  <c:v>353.37109379999998</c:v>
                </c:pt>
                <c:pt idx="44973">
                  <c:v>353.41015620000002</c:v>
                </c:pt>
                <c:pt idx="44974">
                  <c:v>353.41015620000002</c:v>
                </c:pt>
                <c:pt idx="44975">
                  <c:v>353.41015620000002</c:v>
                </c:pt>
                <c:pt idx="44976">
                  <c:v>353.5859375</c:v>
                </c:pt>
                <c:pt idx="44977">
                  <c:v>353.8046875</c:v>
                </c:pt>
                <c:pt idx="44978">
                  <c:v>353.8046875</c:v>
                </c:pt>
                <c:pt idx="44979">
                  <c:v>353.8046875</c:v>
                </c:pt>
                <c:pt idx="44980">
                  <c:v>353.8046875</c:v>
                </c:pt>
                <c:pt idx="44981">
                  <c:v>353.85546879999998</c:v>
                </c:pt>
                <c:pt idx="44982">
                  <c:v>353.85546879999998</c:v>
                </c:pt>
                <c:pt idx="44983">
                  <c:v>353.85546879999998</c:v>
                </c:pt>
                <c:pt idx="44984">
                  <c:v>353.85546879999998</c:v>
                </c:pt>
                <c:pt idx="44985">
                  <c:v>353.86328120000002</c:v>
                </c:pt>
                <c:pt idx="44986">
                  <c:v>353.86328120000002</c:v>
                </c:pt>
                <c:pt idx="44987">
                  <c:v>353.86328120000002</c:v>
                </c:pt>
                <c:pt idx="44988">
                  <c:v>353.86328120000002</c:v>
                </c:pt>
                <c:pt idx="44989">
                  <c:v>353.86328120000002</c:v>
                </c:pt>
                <c:pt idx="44990">
                  <c:v>353.86328120000002</c:v>
                </c:pt>
                <c:pt idx="44991">
                  <c:v>354.23828120000002</c:v>
                </c:pt>
                <c:pt idx="44992">
                  <c:v>354.23828120000002</c:v>
                </c:pt>
                <c:pt idx="44993">
                  <c:v>354.23828120000002</c:v>
                </c:pt>
                <c:pt idx="44994">
                  <c:v>354.23828120000002</c:v>
                </c:pt>
                <c:pt idx="44995">
                  <c:v>354.30859379999998</c:v>
                </c:pt>
                <c:pt idx="44996">
                  <c:v>354.30859379999998</c:v>
                </c:pt>
                <c:pt idx="44997">
                  <c:v>354.30859379999998</c:v>
                </c:pt>
                <c:pt idx="44998">
                  <c:v>354.30859379999998</c:v>
                </c:pt>
                <c:pt idx="44999">
                  <c:v>354.30859379999998</c:v>
                </c:pt>
                <c:pt idx="45000">
                  <c:v>354.30859379999998</c:v>
                </c:pt>
                <c:pt idx="45001">
                  <c:v>354.41015620000002</c:v>
                </c:pt>
                <c:pt idx="45002">
                  <c:v>354.41015620000002</c:v>
                </c:pt>
                <c:pt idx="45003">
                  <c:v>354.41015620000002</c:v>
                </c:pt>
                <c:pt idx="45004">
                  <c:v>354.41015620000002</c:v>
                </c:pt>
                <c:pt idx="45005">
                  <c:v>354.5859375</c:v>
                </c:pt>
                <c:pt idx="45006">
                  <c:v>354.5859375</c:v>
                </c:pt>
                <c:pt idx="45007">
                  <c:v>354.5859375</c:v>
                </c:pt>
                <c:pt idx="45008">
                  <c:v>354.8046875</c:v>
                </c:pt>
                <c:pt idx="45009">
                  <c:v>354.8046875</c:v>
                </c:pt>
                <c:pt idx="45010">
                  <c:v>354.8046875</c:v>
                </c:pt>
                <c:pt idx="45011">
                  <c:v>354.8046875</c:v>
                </c:pt>
                <c:pt idx="45012">
                  <c:v>354.85546879999998</c:v>
                </c:pt>
                <c:pt idx="45013">
                  <c:v>354.85546879999998</c:v>
                </c:pt>
                <c:pt idx="45014">
                  <c:v>354.85546879999998</c:v>
                </c:pt>
                <c:pt idx="45015">
                  <c:v>354.85546879999998</c:v>
                </c:pt>
                <c:pt idx="45016">
                  <c:v>354.85546879999998</c:v>
                </c:pt>
                <c:pt idx="45017">
                  <c:v>354.86328120000002</c:v>
                </c:pt>
                <c:pt idx="45018">
                  <c:v>354.86328120000002</c:v>
                </c:pt>
                <c:pt idx="45019">
                  <c:v>354.86328120000002</c:v>
                </c:pt>
                <c:pt idx="45020">
                  <c:v>355.23828120000002</c:v>
                </c:pt>
                <c:pt idx="45021">
                  <c:v>355.30859379999998</c:v>
                </c:pt>
                <c:pt idx="45022">
                  <c:v>355.30859379999998</c:v>
                </c:pt>
                <c:pt idx="45023">
                  <c:v>355.30859379999998</c:v>
                </c:pt>
                <c:pt idx="45024">
                  <c:v>355.30859379999998</c:v>
                </c:pt>
                <c:pt idx="45025">
                  <c:v>355.30859379999998</c:v>
                </c:pt>
                <c:pt idx="45026">
                  <c:v>355.30859379999998</c:v>
                </c:pt>
                <c:pt idx="45027">
                  <c:v>355.37109379999998</c:v>
                </c:pt>
                <c:pt idx="45028">
                  <c:v>355.37109379999998</c:v>
                </c:pt>
                <c:pt idx="45029">
                  <c:v>355.37109379999998</c:v>
                </c:pt>
                <c:pt idx="45030">
                  <c:v>355.37109379999998</c:v>
                </c:pt>
                <c:pt idx="45031">
                  <c:v>355.37109379999998</c:v>
                </c:pt>
                <c:pt idx="45032">
                  <c:v>355.41015620000002</c:v>
                </c:pt>
                <c:pt idx="45033">
                  <c:v>355.41015620000002</c:v>
                </c:pt>
                <c:pt idx="45034">
                  <c:v>355.41015620000002</c:v>
                </c:pt>
                <c:pt idx="45035">
                  <c:v>355.5859375</c:v>
                </c:pt>
                <c:pt idx="45036">
                  <c:v>355.5859375</c:v>
                </c:pt>
                <c:pt idx="45037">
                  <c:v>355.8046875</c:v>
                </c:pt>
                <c:pt idx="45038">
                  <c:v>355.8046875</c:v>
                </c:pt>
                <c:pt idx="45039">
                  <c:v>355.8046875</c:v>
                </c:pt>
                <c:pt idx="45040">
                  <c:v>355.85546879999998</c:v>
                </c:pt>
                <c:pt idx="45041">
                  <c:v>355.85546879999998</c:v>
                </c:pt>
                <c:pt idx="45042">
                  <c:v>355.85546879999998</c:v>
                </c:pt>
                <c:pt idx="45043">
                  <c:v>355.86328120000002</c:v>
                </c:pt>
                <c:pt idx="45044">
                  <c:v>355.86328120000002</c:v>
                </c:pt>
                <c:pt idx="45045">
                  <c:v>355.86328120000002</c:v>
                </c:pt>
                <c:pt idx="45046">
                  <c:v>356.23828120000002</c:v>
                </c:pt>
                <c:pt idx="45047">
                  <c:v>356.23828120000002</c:v>
                </c:pt>
                <c:pt idx="45048">
                  <c:v>356.23828120000002</c:v>
                </c:pt>
                <c:pt idx="45049">
                  <c:v>356.23828120000002</c:v>
                </c:pt>
                <c:pt idx="45050">
                  <c:v>356.23828120000002</c:v>
                </c:pt>
                <c:pt idx="45051">
                  <c:v>356.23828120000002</c:v>
                </c:pt>
                <c:pt idx="45052">
                  <c:v>356.30859379999998</c:v>
                </c:pt>
                <c:pt idx="45053">
                  <c:v>356.37109379999998</c:v>
                </c:pt>
                <c:pt idx="45054">
                  <c:v>356.37109379999998</c:v>
                </c:pt>
                <c:pt idx="45055">
                  <c:v>356.41015620000002</c:v>
                </c:pt>
                <c:pt idx="45056">
                  <c:v>356.41015620000002</c:v>
                </c:pt>
                <c:pt idx="45057">
                  <c:v>356.5859375</c:v>
                </c:pt>
                <c:pt idx="45058">
                  <c:v>356.5859375</c:v>
                </c:pt>
                <c:pt idx="45059">
                  <c:v>356.5859375</c:v>
                </c:pt>
                <c:pt idx="45060">
                  <c:v>356.5859375</c:v>
                </c:pt>
                <c:pt idx="45061">
                  <c:v>356.5859375</c:v>
                </c:pt>
                <c:pt idx="45062">
                  <c:v>356.8046875</c:v>
                </c:pt>
                <c:pt idx="45063">
                  <c:v>356.8046875</c:v>
                </c:pt>
                <c:pt idx="45064">
                  <c:v>356.8046875</c:v>
                </c:pt>
                <c:pt idx="45065">
                  <c:v>356.8046875</c:v>
                </c:pt>
                <c:pt idx="45066">
                  <c:v>356.8046875</c:v>
                </c:pt>
                <c:pt idx="45067">
                  <c:v>356.8046875</c:v>
                </c:pt>
                <c:pt idx="45068">
                  <c:v>356.85546879999998</c:v>
                </c:pt>
                <c:pt idx="45069">
                  <c:v>356.85546879999998</c:v>
                </c:pt>
                <c:pt idx="45070">
                  <c:v>356.85546879999998</c:v>
                </c:pt>
                <c:pt idx="45071">
                  <c:v>356.86328120000002</c:v>
                </c:pt>
                <c:pt idx="45072">
                  <c:v>356.86328120000002</c:v>
                </c:pt>
                <c:pt idx="45073">
                  <c:v>356.86328120000002</c:v>
                </c:pt>
                <c:pt idx="45074">
                  <c:v>357.23828120000002</c:v>
                </c:pt>
                <c:pt idx="45075">
                  <c:v>357.23828120000002</c:v>
                </c:pt>
                <c:pt idx="45076">
                  <c:v>357.23828120000002</c:v>
                </c:pt>
                <c:pt idx="45077">
                  <c:v>357.23828120000002</c:v>
                </c:pt>
                <c:pt idx="45078">
                  <c:v>357.23828120000002</c:v>
                </c:pt>
                <c:pt idx="45079">
                  <c:v>357.30859379999998</c:v>
                </c:pt>
                <c:pt idx="45080">
                  <c:v>357.30859379999998</c:v>
                </c:pt>
                <c:pt idx="45081">
                  <c:v>357.30859379999998</c:v>
                </c:pt>
                <c:pt idx="45082">
                  <c:v>357.30859379999998</c:v>
                </c:pt>
                <c:pt idx="45083">
                  <c:v>357.37109379999998</c:v>
                </c:pt>
                <c:pt idx="45084">
                  <c:v>357.37109379999998</c:v>
                </c:pt>
                <c:pt idx="45085">
                  <c:v>357.37109379999998</c:v>
                </c:pt>
                <c:pt idx="45086">
                  <c:v>357.41015620000002</c:v>
                </c:pt>
                <c:pt idx="45087">
                  <c:v>357.41015620000002</c:v>
                </c:pt>
                <c:pt idx="45088">
                  <c:v>357.5859375</c:v>
                </c:pt>
                <c:pt idx="45089">
                  <c:v>357.5859375</c:v>
                </c:pt>
                <c:pt idx="45090">
                  <c:v>357.5859375</c:v>
                </c:pt>
                <c:pt idx="45091">
                  <c:v>357.5859375</c:v>
                </c:pt>
                <c:pt idx="45092">
                  <c:v>357.5859375</c:v>
                </c:pt>
                <c:pt idx="45093">
                  <c:v>357.5859375</c:v>
                </c:pt>
                <c:pt idx="45094">
                  <c:v>357.5859375</c:v>
                </c:pt>
                <c:pt idx="45095">
                  <c:v>357.8046875</c:v>
                </c:pt>
                <c:pt idx="45096">
                  <c:v>357.8046875</c:v>
                </c:pt>
                <c:pt idx="45097">
                  <c:v>357.85546879999998</c:v>
                </c:pt>
                <c:pt idx="45098">
                  <c:v>357.85546879999998</c:v>
                </c:pt>
                <c:pt idx="45099">
                  <c:v>357.85546879999998</c:v>
                </c:pt>
                <c:pt idx="45100">
                  <c:v>357.85546879999998</c:v>
                </c:pt>
                <c:pt idx="45101">
                  <c:v>357.86328120000002</c:v>
                </c:pt>
                <c:pt idx="45102">
                  <c:v>357.86328120000002</c:v>
                </c:pt>
                <c:pt idx="45103">
                  <c:v>357.86328120000002</c:v>
                </c:pt>
                <c:pt idx="45104">
                  <c:v>357.86328120000002</c:v>
                </c:pt>
                <c:pt idx="45105">
                  <c:v>357.86328120000002</c:v>
                </c:pt>
                <c:pt idx="45106">
                  <c:v>358.23828120000002</c:v>
                </c:pt>
                <c:pt idx="45107">
                  <c:v>358.23828120000002</c:v>
                </c:pt>
                <c:pt idx="45108">
                  <c:v>358.30859379999998</c:v>
                </c:pt>
                <c:pt idx="45109">
                  <c:v>358.30859379999998</c:v>
                </c:pt>
                <c:pt idx="45110">
                  <c:v>358.30859379999998</c:v>
                </c:pt>
                <c:pt idx="45111">
                  <c:v>358.30859379999998</c:v>
                </c:pt>
                <c:pt idx="45112">
                  <c:v>358.37109379999998</c:v>
                </c:pt>
                <c:pt idx="45113">
                  <c:v>358.41015620000002</c:v>
                </c:pt>
                <c:pt idx="45114">
                  <c:v>358.5859375</c:v>
                </c:pt>
                <c:pt idx="45115">
                  <c:v>358.5859375</c:v>
                </c:pt>
                <c:pt idx="45116">
                  <c:v>358.5859375</c:v>
                </c:pt>
                <c:pt idx="45117">
                  <c:v>358.8046875</c:v>
                </c:pt>
                <c:pt idx="45118">
                  <c:v>358.8046875</c:v>
                </c:pt>
                <c:pt idx="45119">
                  <c:v>358.85546879999998</c:v>
                </c:pt>
                <c:pt idx="45120">
                  <c:v>358.85546879999998</c:v>
                </c:pt>
                <c:pt idx="45121">
                  <c:v>358.86328120000002</c:v>
                </c:pt>
                <c:pt idx="45122">
                  <c:v>358.86328120000002</c:v>
                </c:pt>
                <c:pt idx="45123">
                  <c:v>358.86328120000002</c:v>
                </c:pt>
                <c:pt idx="45124">
                  <c:v>358.86328120000002</c:v>
                </c:pt>
                <c:pt idx="45125">
                  <c:v>358.86328120000002</c:v>
                </c:pt>
                <c:pt idx="45126">
                  <c:v>358.86328120000002</c:v>
                </c:pt>
                <c:pt idx="45127">
                  <c:v>358.86328120000002</c:v>
                </c:pt>
                <c:pt idx="45128">
                  <c:v>359.23828120000002</c:v>
                </c:pt>
                <c:pt idx="45129">
                  <c:v>359.23828120000002</c:v>
                </c:pt>
                <c:pt idx="45130">
                  <c:v>359.23828120000002</c:v>
                </c:pt>
                <c:pt idx="45131">
                  <c:v>359.23828120000002</c:v>
                </c:pt>
                <c:pt idx="45132">
                  <c:v>359.23828120000002</c:v>
                </c:pt>
                <c:pt idx="45133">
                  <c:v>359.30859379999998</c:v>
                </c:pt>
                <c:pt idx="45134">
                  <c:v>359.30859379999998</c:v>
                </c:pt>
                <c:pt idx="45135">
                  <c:v>359.30859379999998</c:v>
                </c:pt>
                <c:pt idx="45136">
                  <c:v>359.30859379999998</c:v>
                </c:pt>
                <c:pt idx="45137">
                  <c:v>359.37109379999998</c:v>
                </c:pt>
                <c:pt idx="45138">
                  <c:v>359.37109379999998</c:v>
                </c:pt>
                <c:pt idx="45139">
                  <c:v>359.37109379999998</c:v>
                </c:pt>
                <c:pt idx="45140">
                  <c:v>359.41015620000002</c:v>
                </c:pt>
                <c:pt idx="45141">
                  <c:v>359.5859375</c:v>
                </c:pt>
                <c:pt idx="45142">
                  <c:v>359.5859375</c:v>
                </c:pt>
                <c:pt idx="45143">
                  <c:v>359.5859375</c:v>
                </c:pt>
                <c:pt idx="45144">
                  <c:v>359.5859375</c:v>
                </c:pt>
                <c:pt idx="45145">
                  <c:v>359.5859375</c:v>
                </c:pt>
                <c:pt idx="45146">
                  <c:v>359.5859375</c:v>
                </c:pt>
                <c:pt idx="45147">
                  <c:v>359.5859375</c:v>
                </c:pt>
                <c:pt idx="45148">
                  <c:v>359.8046875</c:v>
                </c:pt>
                <c:pt idx="45149">
                  <c:v>359.8046875</c:v>
                </c:pt>
                <c:pt idx="45150">
                  <c:v>359.8046875</c:v>
                </c:pt>
                <c:pt idx="45151">
                  <c:v>359.8046875</c:v>
                </c:pt>
                <c:pt idx="45152">
                  <c:v>359.8046875</c:v>
                </c:pt>
                <c:pt idx="45153">
                  <c:v>359.85546879999998</c:v>
                </c:pt>
                <c:pt idx="45154">
                  <c:v>359.85546879999998</c:v>
                </c:pt>
                <c:pt idx="45155">
                  <c:v>359.85546879999998</c:v>
                </c:pt>
                <c:pt idx="45156">
                  <c:v>359.85546879999998</c:v>
                </c:pt>
                <c:pt idx="45157">
                  <c:v>359.85546879999998</c:v>
                </c:pt>
                <c:pt idx="45158">
                  <c:v>359.86328120000002</c:v>
                </c:pt>
                <c:pt idx="45159">
                  <c:v>359.86328120000002</c:v>
                </c:pt>
                <c:pt idx="45160">
                  <c:v>360.23828120000002</c:v>
                </c:pt>
                <c:pt idx="45161">
                  <c:v>360.23828120000002</c:v>
                </c:pt>
                <c:pt idx="45162">
                  <c:v>360.23828120000002</c:v>
                </c:pt>
                <c:pt idx="45163">
                  <c:v>360.23828120000002</c:v>
                </c:pt>
                <c:pt idx="45164">
                  <c:v>360.23828120000002</c:v>
                </c:pt>
                <c:pt idx="45165">
                  <c:v>360.30859379999998</c:v>
                </c:pt>
                <c:pt idx="45166">
                  <c:v>360.30859379999998</c:v>
                </c:pt>
                <c:pt idx="45167">
                  <c:v>360.30859379999998</c:v>
                </c:pt>
                <c:pt idx="45168">
                  <c:v>360.37109379999998</c:v>
                </c:pt>
                <c:pt idx="45169">
                  <c:v>360.37109379999998</c:v>
                </c:pt>
                <c:pt idx="45170">
                  <c:v>360.37109379999998</c:v>
                </c:pt>
                <c:pt idx="45171">
                  <c:v>360.37109379999998</c:v>
                </c:pt>
                <c:pt idx="45172">
                  <c:v>360.37109379999998</c:v>
                </c:pt>
                <c:pt idx="45173">
                  <c:v>360.41015620000002</c:v>
                </c:pt>
                <c:pt idx="45174">
                  <c:v>360.5859375</c:v>
                </c:pt>
                <c:pt idx="45175">
                  <c:v>360.5859375</c:v>
                </c:pt>
                <c:pt idx="45176">
                  <c:v>360.8046875</c:v>
                </c:pt>
                <c:pt idx="45177">
                  <c:v>360.8046875</c:v>
                </c:pt>
                <c:pt idx="45178">
                  <c:v>360.8046875</c:v>
                </c:pt>
                <c:pt idx="45179">
                  <c:v>360.8046875</c:v>
                </c:pt>
                <c:pt idx="45180">
                  <c:v>360.85546879999998</c:v>
                </c:pt>
                <c:pt idx="45181">
                  <c:v>360.85546879999998</c:v>
                </c:pt>
                <c:pt idx="45182">
                  <c:v>360.85546879999998</c:v>
                </c:pt>
                <c:pt idx="45183">
                  <c:v>360.85546879999998</c:v>
                </c:pt>
                <c:pt idx="45184">
                  <c:v>360.85546879999998</c:v>
                </c:pt>
                <c:pt idx="45185">
                  <c:v>360.85546879999998</c:v>
                </c:pt>
                <c:pt idx="45186">
                  <c:v>360.86328120000002</c:v>
                </c:pt>
                <c:pt idx="45187">
                  <c:v>360.86328120000002</c:v>
                </c:pt>
                <c:pt idx="45188">
                  <c:v>360.86328120000002</c:v>
                </c:pt>
                <c:pt idx="45189">
                  <c:v>360.86328120000002</c:v>
                </c:pt>
                <c:pt idx="45190">
                  <c:v>360.86328120000002</c:v>
                </c:pt>
                <c:pt idx="45191">
                  <c:v>360.86328120000002</c:v>
                </c:pt>
                <c:pt idx="45192">
                  <c:v>360.86328120000002</c:v>
                </c:pt>
                <c:pt idx="45193">
                  <c:v>360.86328120000002</c:v>
                </c:pt>
                <c:pt idx="45194">
                  <c:v>361.23828120000002</c:v>
                </c:pt>
                <c:pt idx="45195">
                  <c:v>361.23828120000002</c:v>
                </c:pt>
                <c:pt idx="45196">
                  <c:v>361.30859379999998</c:v>
                </c:pt>
                <c:pt idx="45197">
                  <c:v>361.30859379999998</c:v>
                </c:pt>
                <c:pt idx="45198">
                  <c:v>361.30859379999998</c:v>
                </c:pt>
                <c:pt idx="45199">
                  <c:v>361.30859379999998</c:v>
                </c:pt>
                <c:pt idx="45200">
                  <c:v>361.37109379999998</c:v>
                </c:pt>
                <c:pt idx="45201">
                  <c:v>361.41015620000002</c:v>
                </c:pt>
                <c:pt idx="45202">
                  <c:v>361.41015620000002</c:v>
                </c:pt>
                <c:pt idx="45203">
                  <c:v>361.41015620000002</c:v>
                </c:pt>
                <c:pt idx="45204">
                  <c:v>361.41015620000002</c:v>
                </c:pt>
                <c:pt idx="45205">
                  <c:v>361.5859375</c:v>
                </c:pt>
                <c:pt idx="45206">
                  <c:v>361.5859375</c:v>
                </c:pt>
                <c:pt idx="45207">
                  <c:v>361.5859375</c:v>
                </c:pt>
                <c:pt idx="45208">
                  <c:v>361.5859375</c:v>
                </c:pt>
                <c:pt idx="45209">
                  <c:v>361.8046875</c:v>
                </c:pt>
                <c:pt idx="45210">
                  <c:v>361.8046875</c:v>
                </c:pt>
                <c:pt idx="45211">
                  <c:v>361.8046875</c:v>
                </c:pt>
                <c:pt idx="45212">
                  <c:v>361.85546879999998</c:v>
                </c:pt>
                <c:pt idx="45213">
                  <c:v>361.85546879999998</c:v>
                </c:pt>
                <c:pt idx="45214">
                  <c:v>361.85546879999998</c:v>
                </c:pt>
                <c:pt idx="45215">
                  <c:v>361.85546879999998</c:v>
                </c:pt>
                <c:pt idx="45216">
                  <c:v>361.85546879999998</c:v>
                </c:pt>
                <c:pt idx="45217">
                  <c:v>361.86328120000002</c:v>
                </c:pt>
                <c:pt idx="45218">
                  <c:v>361.86328120000002</c:v>
                </c:pt>
                <c:pt idx="45219">
                  <c:v>361.86328120000002</c:v>
                </c:pt>
                <c:pt idx="45220">
                  <c:v>362.23828120000002</c:v>
                </c:pt>
                <c:pt idx="45221">
                  <c:v>362.23828120000002</c:v>
                </c:pt>
                <c:pt idx="45222">
                  <c:v>362.30859379999998</c:v>
                </c:pt>
                <c:pt idx="45223">
                  <c:v>362.37109379999998</c:v>
                </c:pt>
                <c:pt idx="45224">
                  <c:v>362.37109379999998</c:v>
                </c:pt>
                <c:pt idx="45225">
                  <c:v>362.41015620000002</c:v>
                </c:pt>
                <c:pt idx="45226">
                  <c:v>362.41015620000002</c:v>
                </c:pt>
                <c:pt idx="45227">
                  <c:v>362.41015620000002</c:v>
                </c:pt>
                <c:pt idx="45228">
                  <c:v>362.41015620000002</c:v>
                </c:pt>
                <c:pt idx="45229">
                  <c:v>362.5859375</c:v>
                </c:pt>
                <c:pt idx="45230">
                  <c:v>362.5859375</c:v>
                </c:pt>
                <c:pt idx="45231">
                  <c:v>362.5859375</c:v>
                </c:pt>
                <c:pt idx="45232">
                  <c:v>362.8046875</c:v>
                </c:pt>
                <c:pt idx="45233">
                  <c:v>362.8046875</c:v>
                </c:pt>
                <c:pt idx="45234">
                  <c:v>362.8046875</c:v>
                </c:pt>
                <c:pt idx="45235">
                  <c:v>362.8046875</c:v>
                </c:pt>
                <c:pt idx="45236">
                  <c:v>362.85546879999998</c:v>
                </c:pt>
                <c:pt idx="45237">
                  <c:v>362.85546879999998</c:v>
                </c:pt>
                <c:pt idx="45238">
                  <c:v>362.85546879999998</c:v>
                </c:pt>
                <c:pt idx="45239">
                  <c:v>362.86328120000002</c:v>
                </c:pt>
                <c:pt idx="45240">
                  <c:v>363.23828120000002</c:v>
                </c:pt>
                <c:pt idx="45241">
                  <c:v>363.23828120000002</c:v>
                </c:pt>
                <c:pt idx="45242">
                  <c:v>363.23828120000002</c:v>
                </c:pt>
                <c:pt idx="45243">
                  <c:v>363.23828120000002</c:v>
                </c:pt>
                <c:pt idx="45244">
                  <c:v>363.30859379999998</c:v>
                </c:pt>
                <c:pt idx="45245">
                  <c:v>363.30859379999998</c:v>
                </c:pt>
                <c:pt idx="45246">
                  <c:v>363.30859379999998</c:v>
                </c:pt>
                <c:pt idx="45247">
                  <c:v>363.30859379999998</c:v>
                </c:pt>
                <c:pt idx="45248">
                  <c:v>363.37109379999998</c:v>
                </c:pt>
                <c:pt idx="45249">
                  <c:v>363.37109379999998</c:v>
                </c:pt>
                <c:pt idx="45250">
                  <c:v>363.41015620000002</c:v>
                </c:pt>
                <c:pt idx="45251">
                  <c:v>363.5859375</c:v>
                </c:pt>
                <c:pt idx="45252">
                  <c:v>363.5859375</c:v>
                </c:pt>
                <c:pt idx="45253">
                  <c:v>363.5859375</c:v>
                </c:pt>
                <c:pt idx="45254">
                  <c:v>363.8046875</c:v>
                </c:pt>
                <c:pt idx="45255">
                  <c:v>363.8046875</c:v>
                </c:pt>
                <c:pt idx="45256">
                  <c:v>363.8046875</c:v>
                </c:pt>
                <c:pt idx="45257">
                  <c:v>363.85546879999998</c:v>
                </c:pt>
                <c:pt idx="45258">
                  <c:v>363.85546879999998</c:v>
                </c:pt>
                <c:pt idx="45259">
                  <c:v>363.85546879999998</c:v>
                </c:pt>
                <c:pt idx="45260">
                  <c:v>363.85546879999998</c:v>
                </c:pt>
                <c:pt idx="45261">
                  <c:v>363.86328120000002</c:v>
                </c:pt>
                <c:pt idx="45262">
                  <c:v>363.86328120000002</c:v>
                </c:pt>
                <c:pt idx="45263">
                  <c:v>364.23828120000002</c:v>
                </c:pt>
                <c:pt idx="45264">
                  <c:v>364.30859379999998</c:v>
                </c:pt>
                <c:pt idx="45265">
                  <c:v>364.30859379999998</c:v>
                </c:pt>
                <c:pt idx="45266">
                  <c:v>364.37109379999998</c:v>
                </c:pt>
                <c:pt idx="45267">
                  <c:v>364.37109379999998</c:v>
                </c:pt>
                <c:pt idx="45268">
                  <c:v>364.37109379999998</c:v>
                </c:pt>
                <c:pt idx="45269">
                  <c:v>364.37109379999998</c:v>
                </c:pt>
                <c:pt idx="45270">
                  <c:v>364.41015620000002</c:v>
                </c:pt>
                <c:pt idx="45271">
                  <c:v>364.41015620000002</c:v>
                </c:pt>
                <c:pt idx="45272">
                  <c:v>364.41015620000002</c:v>
                </c:pt>
                <c:pt idx="45273">
                  <c:v>364.41015620000002</c:v>
                </c:pt>
                <c:pt idx="45274">
                  <c:v>364.5859375</c:v>
                </c:pt>
                <c:pt idx="45275">
                  <c:v>364.8046875</c:v>
                </c:pt>
                <c:pt idx="45276">
                  <c:v>364.85546879999998</c:v>
                </c:pt>
                <c:pt idx="45277">
                  <c:v>364.85546879999998</c:v>
                </c:pt>
                <c:pt idx="45278">
                  <c:v>364.85546879999998</c:v>
                </c:pt>
                <c:pt idx="45279">
                  <c:v>364.85546879999998</c:v>
                </c:pt>
                <c:pt idx="45280">
                  <c:v>364.85546879999998</c:v>
                </c:pt>
                <c:pt idx="45281">
                  <c:v>364.86328120000002</c:v>
                </c:pt>
                <c:pt idx="45282">
                  <c:v>364.86328120000002</c:v>
                </c:pt>
                <c:pt idx="45283">
                  <c:v>364.86328120000002</c:v>
                </c:pt>
                <c:pt idx="45284">
                  <c:v>364.86328120000002</c:v>
                </c:pt>
                <c:pt idx="45285">
                  <c:v>365.23828120000002</c:v>
                </c:pt>
                <c:pt idx="45286">
                  <c:v>365.23828120000002</c:v>
                </c:pt>
                <c:pt idx="45287">
                  <c:v>365.23828120000002</c:v>
                </c:pt>
                <c:pt idx="45288">
                  <c:v>365.23828120000002</c:v>
                </c:pt>
                <c:pt idx="45289">
                  <c:v>365.23828120000002</c:v>
                </c:pt>
                <c:pt idx="45290">
                  <c:v>365.30859379999998</c:v>
                </c:pt>
                <c:pt idx="45291">
                  <c:v>365.30859379999998</c:v>
                </c:pt>
                <c:pt idx="45292">
                  <c:v>365.30859379999998</c:v>
                </c:pt>
                <c:pt idx="45293">
                  <c:v>365.37109379999998</c:v>
                </c:pt>
                <c:pt idx="45294">
                  <c:v>365.37109379999998</c:v>
                </c:pt>
                <c:pt idx="45295">
                  <c:v>365.41015620000002</c:v>
                </c:pt>
                <c:pt idx="45296">
                  <c:v>365.41015620000002</c:v>
                </c:pt>
                <c:pt idx="45297">
                  <c:v>365.41015620000002</c:v>
                </c:pt>
                <c:pt idx="45298">
                  <c:v>365.41015620000002</c:v>
                </c:pt>
                <c:pt idx="45299">
                  <c:v>365.5859375</c:v>
                </c:pt>
                <c:pt idx="45300">
                  <c:v>365.5859375</c:v>
                </c:pt>
                <c:pt idx="45301">
                  <c:v>365.8046875</c:v>
                </c:pt>
                <c:pt idx="45302">
                  <c:v>365.8046875</c:v>
                </c:pt>
                <c:pt idx="45303">
                  <c:v>365.8046875</c:v>
                </c:pt>
                <c:pt idx="45304">
                  <c:v>365.85546879999998</c:v>
                </c:pt>
                <c:pt idx="45305">
                  <c:v>365.85546879999998</c:v>
                </c:pt>
                <c:pt idx="45306">
                  <c:v>365.86328120000002</c:v>
                </c:pt>
                <c:pt idx="45307">
                  <c:v>366.23828120000002</c:v>
                </c:pt>
                <c:pt idx="45308">
                  <c:v>366.30859379999998</c:v>
                </c:pt>
                <c:pt idx="45309">
                  <c:v>366.37109379999998</c:v>
                </c:pt>
                <c:pt idx="45310">
                  <c:v>366.41015620000002</c:v>
                </c:pt>
                <c:pt idx="45311">
                  <c:v>366.41015620000002</c:v>
                </c:pt>
                <c:pt idx="45312">
                  <c:v>366.5859375</c:v>
                </c:pt>
                <c:pt idx="45313">
                  <c:v>366.5859375</c:v>
                </c:pt>
                <c:pt idx="45314">
                  <c:v>366.5859375</c:v>
                </c:pt>
                <c:pt idx="45315">
                  <c:v>366.5859375</c:v>
                </c:pt>
                <c:pt idx="45316">
                  <c:v>366.5859375</c:v>
                </c:pt>
                <c:pt idx="45317">
                  <c:v>366.5859375</c:v>
                </c:pt>
                <c:pt idx="45318">
                  <c:v>366.8046875</c:v>
                </c:pt>
                <c:pt idx="45319">
                  <c:v>366.8046875</c:v>
                </c:pt>
                <c:pt idx="45320">
                  <c:v>366.8046875</c:v>
                </c:pt>
                <c:pt idx="45321">
                  <c:v>366.85546879999998</c:v>
                </c:pt>
                <c:pt idx="45322">
                  <c:v>366.85546879999998</c:v>
                </c:pt>
                <c:pt idx="45323">
                  <c:v>366.86328120000002</c:v>
                </c:pt>
                <c:pt idx="45324">
                  <c:v>366.86328120000002</c:v>
                </c:pt>
                <c:pt idx="45325">
                  <c:v>366.86328120000002</c:v>
                </c:pt>
                <c:pt idx="45326">
                  <c:v>367.23828120000002</c:v>
                </c:pt>
                <c:pt idx="45327">
                  <c:v>367.30859379999998</c:v>
                </c:pt>
                <c:pt idx="45328">
                  <c:v>367.30859379999998</c:v>
                </c:pt>
                <c:pt idx="45329">
                  <c:v>367.30859379999998</c:v>
                </c:pt>
                <c:pt idx="45330">
                  <c:v>367.37109379999998</c:v>
                </c:pt>
                <c:pt idx="45331">
                  <c:v>367.37109379999998</c:v>
                </c:pt>
                <c:pt idx="45332">
                  <c:v>367.37109379999998</c:v>
                </c:pt>
                <c:pt idx="45333">
                  <c:v>367.37109379999998</c:v>
                </c:pt>
                <c:pt idx="45334">
                  <c:v>367.37109379999998</c:v>
                </c:pt>
                <c:pt idx="45335">
                  <c:v>367.37109379999998</c:v>
                </c:pt>
                <c:pt idx="45336">
                  <c:v>367.41015620000002</c:v>
                </c:pt>
                <c:pt idx="45337">
                  <c:v>367.8046875</c:v>
                </c:pt>
                <c:pt idx="45338">
                  <c:v>367.8046875</c:v>
                </c:pt>
                <c:pt idx="45339">
                  <c:v>367.85546879999998</c:v>
                </c:pt>
                <c:pt idx="45340">
                  <c:v>367.85546879999998</c:v>
                </c:pt>
                <c:pt idx="45341">
                  <c:v>367.85546879999998</c:v>
                </c:pt>
                <c:pt idx="45342">
                  <c:v>367.85546879999998</c:v>
                </c:pt>
                <c:pt idx="45343">
                  <c:v>367.86328120000002</c:v>
                </c:pt>
                <c:pt idx="45344">
                  <c:v>368.23828120000002</c:v>
                </c:pt>
                <c:pt idx="45345">
                  <c:v>368.30859379999998</c:v>
                </c:pt>
                <c:pt idx="45346">
                  <c:v>368.30859379999998</c:v>
                </c:pt>
                <c:pt idx="45347">
                  <c:v>368.30859379999998</c:v>
                </c:pt>
                <c:pt idx="45348">
                  <c:v>368.37109379999998</c:v>
                </c:pt>
                <c:pt idx="45349">
                  <c:v>368.37109379999998</c:v>
                </c:pt>
                <c:pt idx="45350">
                  <c:v>368.41015620000002</c:v>
                </c:pt>
                <c:pt idx="45351">
                  <c:v>368.41015620000002</c:v>
                </c:pt>
                <c:pt idx="45352">
                  <c:v>368.5859375</c:v>
                </c:pt>
                <c:pt idx="45353">
                  <c:v>368.5859375</c:v>
                </c:pt>
                <c:pt idx="45354">
                  <c:v>368.5859375</c:v>
                </c:pt>
                <c:pt idx="45355">
                  <c:v>368.5859375</c:v>
                </c:pt>
                <c:pt idx="45356">
                  <c:v>368.8046875</c:v>
                </c:pt>
                <c:pt idx="45357">
                  <c:v>368.85546879999998</c:v>
                </c:pt>
                <c:pt idx="45358">
                  <c:v>368.85546879999998</c:v>
                </c:pt>
                <c:pt idx="45359">
                  <c:v>368.86328120000002</c:v>
                </c:pt>
                <c:pt idx="45360">
                  <c:v>368.86328120000002</c:v>
                </c:pt>
                <c:pt idx="45361">
                  <c:v>369.23828120000002</c:v>
                </c:pt>
                <c:pt idx="45362">
                  <c:v>369.23828120000002</c:v>
                </c:pt>
                <c:pt idx="45363">
                  <c:v>369.23828120000002</c:v>
                </c:pt>
                <c:pt idx="45364">
                  <c:v>369.30859379999998</c:v>
                </c:pt>
                <c:pt idx="45365">
                  <c:v>369.30859379999998</c:v>
                </c:pt>
                <c:pt idx="45366">
                  <c:v>369.30859379999998</c:v>
                </c:pt>
                <c:pt idx="45367">
                  <c:v>369.37109379999998</c:v>
                </c:pt>
                <c:pt idx="45368">
                  <c:v>369.37109379999998</c:v>
                </c:pt>
                <c:pt idx="45369">
                  <c:v>369.41015620000002</c:v>
                </c:pt>
                <c:pt idx="45370">
                  <c:v>369.41015620000002</c:v>
                </c:pt>
                <c:pt idx="45371">
                  <c:v>369.5859375</c:v>
                </c:pt>
                <c:pt idx="45372">
                  <c:v>369.5859375</c:v>
                </c:pt>
                <c:pt idx="45373">
                  <c:v>369.8046875</c:v>
                </c:pt>
                <c:pt idx="45374">
                  <c:v>369.8046875</c:v>
                </c:pt>
                <c:pt idx="45375">
                  <c:v>369.8046875</c:v>
                </c:pt>
                <c:pt idx="45376">
                  <c:v>369.8046875</c:v>
                </c:pt>
                <c:pt idx="45377">
                  <c:v>369.8046875</c:v>
                </c:pt>
                <c:pt idx="45378">
                  <c:v>369.8046875</c:v>
                </c:pt>
                <c:pt idx="45379">
                  <c:v>369.8046875</c:v>
                </c:pt>
                <c:pt idx="45380">
                  <c:v>369.8046875</c:v>
                </c:pt>
                <c:pt idx="45381">
                  <c:v>369.8046875</c:v>
                </c:pt>
                <c:pt idx="45382">
                  <c:v>369.86328120000002</c:v>
                </c:pt>
                <c:pt idx="45383">
                  <c:v>369.86328120000002</c:v>
                </c:pt>
                <c:pt idx="45384">
                  <c:v>369.86328120000002</c:v>
                </c:pt>
                <c:pt idx="45385">
                  <c:v>369.86328120000002</c:v>
                </c:pt>
                <c:pt idx="45386">
                  <c:v>370.30859379999998</c:v>
                </c:pt>
                <c:pt idx="45387">
                  <c:v>370.30859379999998</c:v>
                </c:pt>
                <c:pt idx="45388">
                  <c:v>370.37109379999998</c:v>
                </c:pt>
                <c:pt idx="45389">
                  <c:v>370.41015620000002</c:v>
                </c:pt>
                <c:pt idx="45390">
                  <c:v>370.41015620000002</c:v>
                </c:pt>
                <c:pt idx="45391">
                  <c:v>370.41015620000002</c:v>
                </c:pt>
                <c:pt idx="45392">
                  <c:v>370.41015620000002</c:v>
                </c:pt>
                <c:pt idx="45393">
                  <c:v>370.41015620000002</c:v>
                </c:pt>
                <c:pt idx="45394">
                  <c:v>370.5859375</c:v>
                </c:pt>
                <c:pt idx="45395">
                  <c:v>370.5859375</c:v>
                </c:pt>
                <c:pt idx="45396">
                  <c:v>370.5859375</c:v>
                </c:pt>
                <c:pt idx="45397">
                  <c:v>370.8046875</c:v>
                </c:pt>
                <c:pt idx="45398">
                  <c:v>370.8046875</c:v>
                </c:pt>
                <c:pt idx="45399">
                  <c:v>370.85546879999998</c:v>
                </c:pt>
                <c:pt idx="45400">
                  <c:v>370.86328120000002</c:v>
                </c:pt>
                <c:pt idx="45401">
                  <c:v>370.86328120000002</c:v>
                </c:pt>
                <c:pt idx="45402">
                  <c:v>370.86328120000002</c:v>
                </c:pt>
                <c:pt idx="45403">
                  <c:v>371.23828120000002</c:v>
                </c:pt>
                <c:pt idx="45404">
                  <c:v>371.37109379999998</c:v>
                </c:pt>
                <c:pt idx="45405">
                  <c:v>371.41015620000002</c:v>
                </c:pt>
                <c:pt idx="45406">
                  <c:v>371.41015620000002</c:v>
                </c:pt>
                <c:pt idx="45407">
                  <c:v>371.41015620000002</c:v>
                </c:pt>
                <c:pt idx="45408">
                  <c:v>371.41015620000002</c:v>
                </c:pt>
                <c:pt idx="45409">
                  <c:v>371.41015620000002</c:v>
                </c:pt>
                <c:pt idx="45410">
                  <c:v>371.41015620000002</c:v>
                </c:pt>
                <c:pt idx="45411">
                  <c:v>371.41015620000002</c:v>
                </c:pt>
                <c:pt idx="45412">
                  <c:v>371.5859375</c:v>
                </c:pt>
                <c:pt idx="45413">
                  <c:v>371.5859375</c:v>
                </c:pt>
                <c:pt idx="45414">
                  <c:v>371.5859375</c:v>
                </c:pt>
                <c:pt idx="45415">
                  <c:v>371.5859375</c:v>
                </c:pt>
                <c:pt idx="45416">
                  <c:v>371.8046875</c:v>
                </c:pt>
                <c:pt idx="45417">
                  <c:v>371.8046875</c:v>
                </c:pt>
                <c:pt idx="45418">
                  <c:v>371.8046875</c:v>
                </c:pt>
                <c:pt idx="45419">
                  <c:v>371.8046875</c:v>
                </c:pt>
                <c:pt idx="45420">
                  <c:v>371.8046875</c:v>
                </c:pt>
                <c:pt idx="45421">
                  <c:v>371.85546879999998</c:v>
                </c:pt>
                <c:pt idx="45422">
                  <c:v>371.85546879999998</c:v>
                </c:pt>
                <c:pt idx="45423">
                  <c:v>371.85546879999998</c:v>
                </c:pt>
                <c:pt idx="45424">
                  <c:v>371.85546879999998</c:v>
                </c:pt>
                <c:pt idx="45425">
                  <c:v>371.86328120000002</c:v>
                </c:pt>
                <c:pt idx="45426">
                  <c:v>371.86328120000002</c:v>
                </c:pt>
                <c:pt idx="45427">
                  <c:v>371.86328120000002</c:v>
                </c:pt>
                <c:pt idx="45428">
                  <c:v>372.23828120000002</c:v>
                </c:pt>
                <c:pt idx="45429">
                  <c:v>372.23828120000002</c:v>
                </c:pt>
                <c:pt idx="45430">
                  <c:v>372.23828120000002</c:v>
                </c:pt>
                <c:pt idx="45431">
                  <c:v>372.23828120000002</c:v>
                </c:pt>
                <c:pt idx="45432">
                  <c:v>372.30859379999998</c:v>
                </c:pt>
                <c:pt idx="45433">
                  <c:v>372.30859379999998</c:v>
                </c:pt>
                <c:pt idx="45434">
                  <c:v>372.30859379999998</c:v>
                </c:pt>
                <c:pt idx="45435">
                  <c:v>372.30859379999998</c:v>
                </c:pt>
                <c:pt idx="45436">
                  <c:v>372.37109379999998</c:v>
                </c:pt>
                <c:pt idx="45437">
                  <c:v>372.37109379999998</c:v>
                </c:pt>
                <c:pt idx="45438">
                  <c:v>372.37109379999998</c:v>
                </c:pt>
                <c:pt idx="45439">
                  <c:v>372.37109379999998</c:v>
                </c:pt>
                <c:pt idx="45440">
                  <c:v>372.41015620000002</c:v>
                </c:pt>
                <c:pt idx="45441">
                  <c:v>372.41015620000002</c:v>
                </c:pt>
                <c:pt idx="45442">
                  <c:v>372.41015620000002</c:v>
                </c:pt>
                <c:pt idx="45443">
                  <c:v>372.8046875</c:v>
                </c:pt>
                <c:pt idx="45444">
                  <c:v>372.8046875</c:v>
                </c:pt>
                <c:pt idx="45445">
                  <c:v>372.85546879999998</c:v>
                </c:pt>
                <c:pt idx="45446">
                  <c:v>372.85546879999998</c:v>
                </c:pt>
                <c:pt idx="45447">
                  <c:v>372.86328120000002</c:v>
                </c:pt>
                <c:pt idx="45448">
                  <c:v>373.23828120000002</c:v>
                </c:pt>
                <c:pt idx="45449">
                  <c:v>373.23828120000002</c:v>
                </c:pt>
                <c:pt idx="45450">
                  <c:v>373.23828120000002</c:v>
                </c:pt>
                <c:pt idx="45451">
                  <c:v>373.23828120000002</c:v>
                </c:pt>
                <c:pt idx="45452">
                  <c:v>373.23828120000002</c:v>
                </c:pt>
                <c:pt idx="45453">
                  <c:v>373.30859379999998</c:v>
                </c:pt>
                <c:pt idx="45454">
                  <c:v>373.30859379999998</c:v>
                </c:pt>
                <c:pt idx="45455">
                  <c:v>373.37109379999998</c:v>
                </c:pt>
                <c:pt idx="45456">
                  <c:v>373.41015620000002</c:v>
                </c:pt>
                <c:pt idx="45457">
                  <c:v>373.41015620000002</c:v>
                </c:pt>
                <c:pt idx="45458">
                  <c:v>373.5859375</c:v>
                </c:pt>
                <c:pt idx="45459">
                  <c:v>373.5859375</c:v>
                </c:pt>
                <c:pt idx="45460">
                  <c:v>373.5859375</c:v>
                </c:pt>
                <c:pt idx="45461">
                  <c:v>373.5859375</c:v>
                </c:pt>
                <c:pt idx="45462">
                  <c:v>373.8046875</c:v>
                </c:pt>
                <c:pt idx="45463">
                  <c:v>373.85546879999998</c:v>
                </c:pt>
                <c:pt idx="45464">
                  <c:v>373.85546879999998</c:v>
                </c:pt>
                <c:pt idx="45465">
                  <c:v>373.85546879999998</c:v>
                </c:pt>
                <c:pt idx="45466">
                  <c:v>373.85546879999998</c:v>
                </c:pt>
                <c:pt idx="45467">
                  <c:v>374.23828120000002</c:v>
                </c:pt>
                <c:pt idx="45468">
                  <c:v>374.23828120000002</c:v>
                </c:pt>
                <c:pt idx="45469">
                  <c:v>374.23828120000002</c:v>
                </c:pt>
                <c:pt idx="45470">
                  <c:v>374.23828120000002</c:v>
                </c:pt>
                <c:pt idx="45471">
                  <c:v>374.23828120000002</c:v>
                </c:pt>
                <c:pt idx="45472">
                  <c:v>374.23828120000002</c:v>
                </c:pt>
                <c:pt idx="45473">
                  <c:v>374.5859375</c:v>
                </c:pt>
                <c:pt idx="45474">
                  <c:v>374.5859375</c:v>
                </c:pt>
                <c:pt idx="45475">
                  <c:v>374.5859375</c:v>
                </c:pt>
                <c:pt idx="45476">
                  <c:v>374.5859375</c:v>
                </c:pt>
                <c:pt idx="45477">
                  <c:v>374.5859375</c:v>
                </c:pt>
                <c:pt idx="45478">
                  <c:v>374.5859375</c:v>
                </c:pt>
                <c:pt idx="45479">
                  <c:v>374.5859375</c:v>
                </c:pt>
                <c:pt idx="45480">
                  <c:v>374.5859375</c:v>
                </c:pt>
                <c:pt idx="45481">
                  <c:v>374.8046875</c:v>
                </c:pt>
                <c:pt idx="45482">
                  <c:v>374.8046875</c:v>
                </c:pt>
                <c:pt idx="45483">
                  <c:v>374.8046875</c:v>
                </c:pt>
                <c:pt idx="45484">
                  <c:v>374.85546879999998</c:v>
                </c:pt>
                <c:pt idx="45485">
                  <c:v>374.85546879999998</c:v>
                </c:pt>
                <c:pt idx="45486">
                  <c:v>374.86328120000002</c:v>
                </c:pt>
                <c:pt idx="45487">
                  <c:v>374.86328120000002</c:v>
                </c:pt>
                <c:pt idx="45488">
                  <c:v>374.86328120000002</c:v>
                </c:pt>
                <c:pt idx="45489">
                  <c:v>374.86328120000002</c:v>
                </c:pt>
                <c:pt idx="45490">
                  <c:v>375.23828120000002</c:v>
                </c:pt>
                <c:pt idx="45491">
                  <c:v>375.23828120000002</c:v>
                </c:pt>
                <c:pt idx="45492">
                  <c:v>375.23828120000002</c:v>
                </c:pt>
                <c:pt idx="45493">
                  <c:v>375.30859379999998</c:v>
                </c:pt>
                <c:pt idx="45494">
                  <c:v>375.30859379999998</c:v>
                </c:pt>
                <c:pt idx="45495">
                  <c:v>375.37109379999998</c:v>
                </c:pt>
                <c:pt idx="45496">
                  <c:v>375.37109379999998</c:v>
                </c:pt>
                <c:pt idx="45497">
                  <c:v>375.37109379999998</c:v>
                </c:pt>
                <c:pt idx="45498">
                  <c:v>375.41015620000002</c:v>
                </c:pt>
                <c:pt idx="45499">
                  <c:v>375.41015620000002</c:v>
                </c:pt>
                <c:pt idx="45500">
                  <c:v>375.41015620000002</c:v>
                </c:pt>
                <c:pt idx="45501">
                  <c:v>375.5859375</c:v>
                </c:pt>
                <c:pt idx="45502">
                  <c:v>375.5859375</c:v>
                </c:pt>
                <c:pt idx="45503">
                  <c:v>375.8046875</c:v>
                </c:pt>
                <c:pt idx="45504">
                  <c:v>375.8046875</c:v>
                </c:pt>
                <c:pt idx="45505">
                  <c:v>375.85546879999998</c:v>
                </c:pt>
                <c:pt idx="45506">
                  <c:v>375.85546879999998</c:v>
                </c:pt>
                <c:pt idx="45507">
                  <c:v>375.85546879999998</c:v>
                </c:pt>
                <c:pt idx="45508">
                  <c:v>375.85546879999998</c:v>
                </c:pt>
                <c:pt idx="45509">
                  <c:v>375.86328120000002</c:v>
                </c:pt>
                <c:pt idx="45510">
                  <c:v>375.86328120000002</c:v>
                </c:pt>
                <c:pt idx="45511">
                  <c:v>376.23828120000002</c:v>
                </c:pt>
                <c:pt idx="45512">
                  <c:v>376.23828120000002</c:v>
                </c:pt>
                <c:pt idx="45513">
                  <c:v>376.23828120000002</c:v>
                </c:pt>
                <c:pt idx="45514">
                  <c:v>376.30859379999998</c:v>
                </c:pt>
                <c:pt idx="45515">
                  <c:v>376.30859379999998</c:v>
                </c:pt>
                <c:pt idx="45516">
                  <c:v>376.30859379999998</c:v>
                </c:pt>
                <c:pt idx="45517">
                  <c:v>376.30859379999998</c:v>
                </c:pt>
                <c:pt idx="45518">
                  <c:v>376.37109379999998</c:v>
                </c:pt>
                <c:pt idx="45519">
                  <c:v>376.37109379999998</c:v>
                </c:pt>
                <c:pt idx="45520">
                  <c:v>376.37109379999998</c:v>
                </c:pt>
                <c:pt idx="45521">
                  <c:v>376.41015620000002</c:v>
                </c:pt>
                <c:pt idx="45522">
                  <c:v>376.41015620000002</c:v>
                </c:pt>
                <c:pt idx="45523">
                  <c:v>376.41015620000002</c:v>
                </c:pt>
                <c:pt idx="45524">
                  <c:v>376.41015620000002</c:v>
                </c:pt>
                <c:pt idx="45525">
                  <c:v>376.41015620000002</c:v>
                </c:pt>
                <c:pt idx="45526">
                  <c:v>376.41015620000002</c:v>
                </c:pt>
                <c:pt idx="45527">
                  <c:v>376.41015620000002</c:v>
                </c:pt>
                <c:pt idx="45528">
                  <c:v>376.5859375</c:v>
                </c:pt>
                <c:pt idx="45529">
                  <c:v>376.5859375</c:v>
                </c:pt>
                <c:pt idx="45530">
                  <c:v>376.5859375</c:v>
                </c:pt>
                <c:pt idx="45531">
                  <c:v>376.8046875</c:v>
                </c:pt>
                <c:pt idx="45532">
                  <c:v>376.8046875</c:v>
                </c:pt>
                <c:pt idx="45533">
                  <c:v>376.8046875</c:v>
                </c:pt>
                <c:pt idx="45534">
                  <c:v>376.8046875</c:v>
                </c:pt>
                <c:pt idx="45535">
                  <c:v>376.8046875</c:v>
                </c:pt>
                <c:pt idx="45536">
                  <c:v>376.85546879999998</c:v>
                </c:pt>
                <c:pt idx="45537">
                  <c:v>376.86328120000002</c:v>
                </c:pt>
                <c:pt idx="45538">
                  <c:v>376.86328120000002</c:v>
                </c:pt>
                <c:pt idx="45539">
                  <c:v>377.23828120000002</c:v>
                </c:pt>
                <c:pt idx="45540">
                  <c:v>377.23828120000002</c:v>
                </c:pt>
                <c:pt idx="45541">
                  <c:v>377.23828120000002</c:v>
                </c:pt>
                <c:pt idx="45542">
                  <c:v>377.23828120000002</c:v>
                </c:pt>
                <c:pt idx="45543">
                  <c:v>377.23828120000002</c:v>
                </c:pt>
                <c:pt idx="45544">
                  <c:v>377.23828120000002</c:v>
                </c:pt>
                <c:pt idx="45545">
                  <c:v>377.30859379999998</c:v>
                </c:pt>
                <c:pt idx="45546">
                  <c:v>377.37109379999998</c:v>
                </c:pt>
                <c:pt idx="45547">
                  <c:v>377.41015620000002</c:v>
                </c:pt>
                <c:pt idx="45548">
                  <c:v>377.41015620000002</c:v>
                </c:pt>
                <c:pt idx="45549">
                  <c:v>377.41015620000002</c:v>
                </c:pt>
                <c:pt idx="45550">
                  <c:v>377.41015620000002</c:v>
                </c:pt>
                <c:pt idx="45551">
                  <c:v>377.41015620000002</c:v>
                </c:pt>
                <c:pt idx="45552">
                  <c:v>377.41015620000002</c:v>
                </c:pt>
                <c:pt idx="45553">
                  <c:v>377.5859375</c:v>
                </c:pt>
                <c:pt idx="45554">
                  <c:v>377.5859375</c:v>
                </c:pt>
                <c:pt idx="45555">
                  <c:v>377.5859375</c:v>
                </c:pt>
                <c:pt idx="45556">
                  <c:v>377.5859375</c:v>
                </c:pt>
                <c:pt idx="45557">
                  <c:v>377.8046875</c:v>
                </c:pt>
                <c:pt idx="45558">
                  <c:v>377.8046875</c:v>
                </c:pt>
                <c:pt idx="45559">
                  <c:v>377.8046875</c:v>
                </c:pt>
                <c:pt idx="45560">
                  <c:v>377.8046875</c:v>
                </c:pt>
                <c:pt idx="45561">
                  <c:v>377.85546879999998</c:v>
                </c:pt>
                <c:pt idx="45562">
                  <c:v>377.85546879999998</c:v>
                </c:pt>
                <c:pt idx="45563">
                  <c:v>377.85546879999998</c:v>
                </c:pt>
                <c:pt idx="45564">
                  <c:v>377.85546879999998</c:v>
                </c:pt>
                <c:pt idx="45565">
                  <c:v>377.85546879999998</c:v>
                </c:pt>
                <c:pt idx="45566">
                  <c:v>377.86328120000002</c:v>
                </c:pt>
                <c:pt idx="45567">
                  <c:v>377.86328120000002</c:v>
                </c:pt>
                <c:pt idx="45568">
                  <c:v>377.86328120000002</c:v>
                </c:pt>
                <c:pt idx="45569">
                  <c:v>377.86328120000002</c:v>
                </c:pt>
                <c:pt idx="45570">
                  <c:v>377.86328120000002</c:v>
                </c:pt>
                <c:pt idx="45571">
                  <c:v>377.86328120000002</c:v>
                </c:pt>
                <c:pt idx="45572">
                  <c:v>378.23828120000002</c:v>
                </c:pt>
                <c:pt idx="45573">
                  <c:v>378.23828120000002</c:v>
                </c:pt>
                <c:pt idx="45574">
                  <c:v>378.23828120000002</c:v>
                </c:pt>
                <c:pt idx="45575">
                  <c:v>378.30859379999998</c:v>
                </c:pt>
                <c:pt idx="45576">
                  <c:v>378.30859379999998</c:v>
                </c:pt>
                <c:pt idx="45577">
                  <c:v>378.41015620000002</c:v>
                </c:pt>
                <c:pt idx="45578">
                  <c:v>378.41015620000002</c:v>
                </c:pt>
                <c:pt idx="45579">
                  <c:v>378.41015620000002</c:v>
                </c:pt>
                <c:pt idx="45580">
                  <c:v>378.5859375</c:v>
                </c:pt>
                <c:pt idx="45581">
                  <c:v>378.5859375</c:v>
                </c:pt>
                <c:pt idx="45582">
                  <c:v>378.5859375</c:v>
                </c:pt>
                <c:pt idx="45583">
                  <c:v>378.5859375</c:v>
                </c:pt>
                <c:pt idx="45584">
                  <c:v>378.8046875</c:v>
                </c:pt>
                <c:pt idx="45585">
                  <c:v>378.8046875</c:v>
                </c:pt>
                <c:pt idx="45586">
                  <c:v>378.8046875</c:v>
                </c:pt>
                <c:pt idx="45587">
                  <c:v>378.85546879999998</c:v>
                </c:pt>
                <c:pt idx="45588">
                  <c:v>378.85546879999998</c:v>
                </c:pt>
                <c:pt idx="45589">
                  <c:v>378.86328120000002</c:v>
                </c:pt>
                <c:pt idx="45590">
                  <c:v>378.86328120000002</c:v>
                </c:pt>
                <c:pt idx="45591">
                  <c:v>378.86328120000002</c:v>
                </c:pt>
                <c:pt idx="45592">
                  <c:v>378.86328120000002</c:v>
                </c:pt>
                <c:pt idx="45593">
                  <c:v>379.23828120000002</c:v>
                </c:pt>
                <c:pt idx="45594">
                  <c:v>379.23828120000002</c:v>
                </c:pt>
                <c:pt idx="45595">
                  <c:v>379.23828120000002</c:v>
                </c:pt>
                <c:pt idx="45596">
                  <c:v>379.30859379999998</c:v>
                </c:pt>
                <c:pt idx="45597">
                  <c:v>379.30859379999998</c:v>
                </c:pt>
                <c:pt idx="45598">
                  <c:v>379.30859379999998</c:v>
                </c:pt>
                <c:pt idx="45599">
                  <c:v>379.30859379999998</c:v>
                </c:pt>
                <c:pt idx="45600">
                  <c:v>379.30859379999998</c:v>
                </c:pt>
                <c:pt idx="45601">
                  <c:v>379.37109379999998</c:v>
                </c:pt>
                <c:pt idx="45602">
                  <c:v>379.37109379999998</c:v>
                </c:pt>
                <c:pt idx="45603">
                  <c:v>379.37109379999998</c:v>
                </c:pt>
                <c:pt idx="45604">
                  <c:v>379.41015620000002</c:v>
                </c:pt>
                <c:pt idx="45605">
                  <c:v>379.41015620000002</c:v>
                </c:pt>
                <c:pt idx="45606">
                  <c:v>379.41015620000002</c:v>
                </c:pt>
                <c:pt idx="45607">
                  <c:v>379.5859375</c:v>
                </c:pt>
                <c:pt idx="45608">
                  <c:v>379.5859375</c:v>
                </c:pt>
                <c:pt idx="45609">
                  <c:v>379.8046875</c:v>
                </c:pt>
                <c:pt idx="45610">
                  <c:v>379.8046875</c:v>
                </c:pt>
                <c:pt idx="45611">
                  <c:v>379.85546879999998</c:v>
                </c:pt>
                <c:pt idx="45612">
                  <c:v>379.85546879999998</c:v>
                </c:pt>
                <c:pt idx="45613">
                  <c:v>379.85546879999998</c:v>
                </c:pt>
                <c:pt idx="45614">
                  <c:v>379.86328120000002</c:v>
                </c:pt>
                <c:pt idx="45615">
                  <c:v>379.86328120000002</c:v>
                </c:pt>
                <c:pt idx="45616">
                  <c:v>379.86328120000002</c:v>
                </c:pt>
                <c:pt idx="45617">
                  <c:v>380.23828120000002</c:v>
                </c:pt>
                <c:pt idx="45618">
                  <c:v>380.23828120000002</c:v>
                </c:pt>
                <c:pt idx="45619">
                  <c:v>380.30859379999998</c:v>
                </c:pt>
                <c:pt idx="45620">
                  <c:v>380.30859379999998</c:v>
                </c:pt>
                <c:pt idx="45621">
                  <c:v>380.30859379999998</c:v>
                </c:pt>
                <c:pt idx="45622">
                  <c:v>380.30859379999998</c:v>
                </c:pt>
                <c:pt idx="45623">
                  <c:v>380.41015620000002</c:v>
                </c:pt>
                <c:pt idx="45624">
                  <c:v>380.41015620000002</c:v>
                </c:pt>
                <c:pt idx="45625">
                  <c:v>380.5859375</c:v>
                </c:pt>
                <c:pt idx="45626">
                  <c:v>380.8046875</c:v>
                </c:pt>
                <c:pt idx="45627">
                  <c:v>380.8046875</c:v>
                </c:pt>
                <c:pt idx="45628">
                  <c:v>380.8046875</c:v>
                </c:pt>
                <c:pt idx="45629">
                  <c:v>380.8046875</c:v>
                </c:pt>
                <c:pt idx="45630">
                  <c:v>380.8046875</c:v>
                </c:pt>
                <c:pt idx="45631">
                  <c:v>380.85546879999998</c:v>
                </c:pt>
                <c:pt idx="45632">
                  <c:v>380.85546879999998</c:v>
                </c:pt>
                <c:pt idx="45633">
                  <c:v>380.85546879999998</c:v>
                </c:pt>
                <c:pt idx="45634">
                  <c:v>380.86328120000002</c:v>
                </c:pt>
                <c:pt idx="45635">
                  <c:v>380.86328120000002</c:v>
                </c:pt>
                <c:pt idx="45636">
                  <c:v>380.86328120000002</c:v>
                </c:pt>
                <c:pt idx="45637">
                  <c:v>381.23828120000002</c:v>
                </c:pt>
                <c:pt idx="45638">
                  <c:v>381.23828120000002</c:v>
                </c:pt>
                <c:pt idx="45639">
                  <c:v>381.23828120000002</c:v>
                </c:pt>
                <c:pt idx="45640">
                  <c:v>381.23828120000002</c:v>
                </c:pt>
                <c:pt idx="45641">
                  <c:v>381.23828120000002</c:v>
                </c:pt>
                <c:pt idx="45642">
                  <c:v>381.30859379999998</c:v>
                </c:pt>
                <c:pt idx="45643">
                  <c:v>381.30859379999998</c:v>
                </c:pt>
                <c:pt idx="45644">
                  <c:v>381.30859379999998</c:v>
                </c:pt>
                <c:pt idx="45645">
                  <c:v>381.41015620000002</c:v>
                </c:pt>
                <c:pt idx="45646">
                  <c:v>381.41015620000002</c:v>
                </c:pt>
                <c:pt idx="45647">
                  <c:v>381.41015620000002</c:v>
                </c:pt>
                <c:pt idx="45648">
                  <c:v>381.41015620000002</c:v>
                </c:pt>
                <c:pt idx="45649">
                  <c:v>381.41015620000002</c:v>
                </c:pt>
                <c:pt idx="45650">
                  <c:v>381.41015620000002</c:v>
                </c:pt>
                <c:pt idx="45651">
                  <c:v>381.41015620000002</c:v>
                </c:pt>
                <c:pt idx="45652">
                  <c:v>381.5859375</c:v>
                </c:pt>
                <c:pt idx="45653">
                  <c:v>381.5859375</c:v>
                </c:pt>
                <c:pt idx="45654">
                  <c:v>381.5859375</c:v>
                </c:pt>
                <c:pt idx="45655">
                  <c:v>381.8046875</c:v>
                </c:pt>
                <c:pt idx="45656">
                  <c:v>381.8046875</c:v>
                </c:pt>
                <c:pt idx="45657">
                  <c:v>381.8046875</c:v>
                </c:pt>
                <c:pt idx="45658">
                  <c:v>381.8046875</c:v>
                </c:pt>
                <c:pt idx="45659">
                  <c:v>381.85546879999998</c:v>
                </c:pt>
                <c:pt idx="45660">
                  <c:v>381.85546879999998</c:v>
                </c:pt>
                <c:pt idx="45661">
                  <c:v>381.85546879999998</c:v>
                </c:pt>
                <c:pt idx="45662">
                  <c:v>381.85546879999998</c:v>
                </c:pt>
                <c:pt idx="45663">
                  <c:v>381.85546879999998</c:v>
                </c:pt>
                <c:pt idx="45664">
                  <c:v>381.86328120000002</c:v>
                </c:pt>
                <c:pt idx="45665">
                  <c:v>381.86328120000002</c:v>
                </c:pt>
                <c:pt idx="45666">
                  <c:v>381.86328120000002</c:v>
                </c:pt>
                <c:pt idx="45667">
                  <c:v>382.23828120000002</c:v>
                </c:pt>
                <c:pt idx="45668">
                  <c:v>382.23828120000002</c:v>
                </c:pt>
                <c:pt idx="45669">
                  <c:v>382.23828120000002</c:v>
                </c:pt>
                <c:pt idx="45670">
                  <c:v>382.23828120000002</c:v>
                </c:pt>
                <c:pt idx="45671">
                  <c:v>382.23828120000002</c:v>
                </c:pt>
                <c:pt idx="45672">
                  <c:v>382.30859379999998</c:v>
                </c:pt>
                <c:pt idx="45673">
                  <c:v>382.30859379999998</c:v>
                </c:pt>
                <c:pt idx="45674">
                  <c:v>382.37109379999998</c:v>
                </c:pt>
                <c:pt idx="45675">
                  <c:v>382.37109379999998</c:v>
                </c:pt>
                <c:pt idx="45676">
                  <c:v>382.41015620000002</c:v>
                </c:pt>
                <c:pt idx="45677">
                  <c:v>382.41015620000002</c:v>
                </c:pt>
                <c:pt idx="45678">
                  <c:v>382.5859375</c:v>
                </c:pt>
                <c:pt idx="45679">
                  <c:v>382.5859375</c:v>
                </c:pt>
                <c:pt idx="45680">
                  <c:v>382.8046875</c:v>
                </c:pt>
                <c:pt idx="45681">
                  <c:v>382.85546879999998</c:v>
                </c:pt>
                <c:pt idx="45682">
                  <c:v>382.86328120000002</c:v>
                </c:pt>
                <c:pt idx="45683">
                  <c:v>382.86328120000002</c:v>
                </c:pt>
                <c:pt idx="45684">
                  <c:v>383.23828120000002</c:v>
                </c:pt>
                <c:pt idx="45685">
                  <c:v>383.30859379999998</c:v>
                </c:pt>
                <c:pt idx="45686">
                  <c:v>383.30859379999998</c:v>
                </c:pt>
                <c:pt idx="45687">
                  <c:v>383.37109379999998</c:v>
                </c:pt>
                <c:pt idx="45688">
                  <c:v>383.37109379999998</c:v>
                </c:pt>
                <c:pt idx="45689">
                  <c:v>383.37109379999998</c:v>
                </c:pt>
                <c:pt idx="45690">
                  <c:v>383.37109379999998</c:v>
                </c:pt>
                <c:pt idx="45691">
                  <c:v>383.37109379999998</c:v>
                </c:pt>
                <c:pt idx="45692">
                  <c:v>383.37109379999998</c:v>
                </c:pt>
                <c:pt idx="45693">
                  <c:v>383.37109379999998</c:v>
                </c:pt>
                <c:pt idx="45694">
                  <c:v>383.41015620000002</c:v>
                </c:pt>
                <c:pt idx="45695">
                  <c:v>383.41015620000002</c:v>
                </c:pt>
                <c:pt idx="45696">
                  <c:v>383.41015620000002</c:v>
                </c:pt>
                <c:pt idx="45697">
                  <c:v>383.41015620000002</c:v>
                </c:pt>
                <c:pt idx="45698">
                  <c:v>383.5859375</c:v>
                </c:pt>
                <c:pt idx="45699">
                  <c:v>383.5859375</c:v>
                </c:pt>
                <c:pt idx="45700">
                  <c:v>383.5859375</c:v>
                </c:pt>
                <c:pt idx="45701">
                  <c:v>383.5859375</c:v>
                </c:pt>
                <c:pt idx="45702">
                  <c:v>383.5859375</c:v>
                </c:pt>
                <c:pt idx="45703">
                  <c:v>383.8046875</c:v>
                </c:pt>
                <c:pt idx="45704">
                  <c:v>383.8046875</c:v>
                </c:pt>
                <c:pt idx="45705">
                  <c:v>383.8046875</c:v>
                </c:pt>
                <c:pt idx="45706">
                  <c:v>383.8046875</c:v>
                </c:pt>
                <c:pt idx="45707">
                  <c:v>383.85546879999998</c:v>
                </c:pt>
                <c:pt idx="45708">
                  <c:v>383.85546879999998</c:v>
                </c:pt>
                <c:pt idx="45709">
                  <c:v>383.86328120000002</c:v>
                </c:pt>
                <c:pt idx="45710">
                  <c:v>383.86328120000002</c:v>
                </c:pt>
                <c:pt idx="45711">
                  <c:v>383.86328120000002</c:v>
                </c:pt>
                <c:pt idx="45712">
                  <c:v>384.23828120000002</c:v>
                </c:pt>
                <c:pt idx="45713">
                  <c:v>384.23828120000002</c:v>
                </c:pt>
                <c:pt idx="45714">
                  <c:v>384.23828120000002</c:v>
                </c:pt>
                <c:pt idx="45715">
                  <c:v>384.30859379999998</c:v>
                </c:pt>
                <c:pt idx="45716">
                  <c:v>384.30859379999998</c:v>
                </c:pt>
                <c:pt idx="45717">
                  <c:v>384.30859379999998</c:v>
                </c:pt>
                <c:pt idx="45718">
                  <c:v>384.30859379999998</c:v>
                </c:pt>
                <c:pt idx="45719">
                  <c:v>384.37109379999998</c:v>
                </c:pt>
                <c:pt idx="45720">
                  <c:v>384.37109379999998</c:v>
                </c:pt>
                <c:pt idx="45721">
                  <c:v>384.37109379999998</c:v>
                </c:pt>
                <c:pt idx="45722">
                  <c:v>384.37109379999998</c:v>
                </c:pt>
                <c:pt idx="45723">
                  <c:v>384.41015620000002</c:v>
                </c:pt>
                <c:pt idx="45724">
                  <c:v>384.41015620000002</c:v>
                </c:pt>
                <c:pt idx="45725">
                  <c:v>384.5859375</c:v>
                </c:pt>
                <c:pt idx="45726">
                  <c:v>384.5859375</c:v>
                </c:pt>
                <c:pt idx="45727">
                  <c:v>384.8046875</c:v>
                </c:pt>
                <c:pt idx="45728">
                  <c:v>384.85546879999998</c:v>
                </c:pt>
                <c:pt idx="45729">
                  <c:v>384.85546879999998</c:v>
                </c:pt>
                <c:pt idx="45730">
                  <c:v>384.85546879999998</c:v>
                </c:pt>
                <c:pt idx="45731">
                  <c:v>384.86328120000002</c:v>
                </c:pt>
                <c:pt idx="45732">
                  <c:v>384.86328120000002</c:v>
                </c:pt>
                <c:pt idx="45733">
                  <c:v>384.86328120000002</c:v>
                </c:pt>
                <c:pt idx="45734">
                  <c:v>384.86328120000002</c:v>
                </c:pt>
                <c:pt idx="45735">
                  <c:v>385.23828120000002</c:v>
                </c:pt>
                <c:pt idx="45736">
                  <c:v>385.23828120000002</c:v>
                </c:pt>
                <c:pt idx="45737">
                  <c:v>385.23828120000002</c:v>
                </c:pt>
                <c:pt idx="45738">
                  <c:v>385.30859379999998</c:v>
                </c:pt>
                <c:pt idx="45739">
                  <c:v>385.30859379999998</c:v>
                </c:pt>
                <c:pt idx="45740">
                  <c:v>385.30859379999998</c:v>
                </c:pt>
                <c:pt idx="45741">
                  <c:v>385.37109379999998</c:v>
                </c:pt>
                <c:pt idx="45742">
                  <c:v>385.37109379999998</c:v>
                </c:pt>
                <c:pt idx="45743">
                  <c:v>385.41015620000002</c:v>
                </c:pt>
                <c:pt idx="45744">
                  <c:v>385.41015620000002</c:v>
                </c:pt>
                <c:pt idx="45745">
                  <c:v>385.41015620000002</c:v>
                </c:pt>
                <c:pt idx="45746">
                  <c:v>385.41015620000002</c:v>
                </c:pt>
                <c:pt idx="45747">
                  <c:v>385.5859375</c:v>
                </c:pt>
                <c:pt idx="45748">
                  <c:v>385.5859375</c:v>
                </c:pt>
                <c:pt idx="45749">
                  <c:v>385.8046875</c:v>
                </c:pt>
                <c:pt idx="45750">
                  <c:v>385.8046875</c:v>
                </c:pt>
                <c:pt idx="45751">
                  <c:v>385.85546879999998</c:v>
                </c:pt>
                <c:pt idx="45752">
                  <c:v>385.86328120000002</c:v>
                </c:pt>
                <c:pt idx="45753">
                  <c:v>386.23828120000002</c:v>
                </c:pt>
                <c:pt idx="45754">
                  <c:v>386.23828120000002</c:v>
                </c:pt>
                <c:pt idx="45755">
                  <c:v>386.30859379999998</c:v>
                </c:pt>
                <c:pt idx="45756">
                  <c:v>386.37109379999998</c:v>
                </c:pt>
                <c:pt idx="45757">
                  <c:v>386.37109379999998</c:v>
                </c:pt>
                <c:pt idx="45758">
                  <c:v>386.37109379999998</c:v>
                </c:pt>
                <c:pt idx="45759">
                  <c:v>386.41015620000002</c:v>
                </c:pt>
                <c:pt idx="45760">
                  <c:v>386.41015620000002</c:v>
                </c:pt>
                <c:pt idx="45761">
                  <c:v>386.41015620000002</c:v>
                </c:pt>
                <c:pt idx="45762">
                  <c:v>386.5859375</c:v>
                </c:pt>
                <c:pt idx="45763">
                  <c:v>386.5859375</c:v>
                </c:pt>
                <c:pt idx="45764">
                  <c:v>386.5859375</c:v>
                </c:pt>
                <c:pt idx="45765">
                  <c:v>386.5859375</c:v>
                </c:pt>
                <c:pt idx="45766">
                  <c:v>386.8046875</c:v>
                </c:pt>
                <c:pt idx="45767">
                  <c:v>386.8046875</c:v>
                </c:pt>
                <c:pt idx="45768">
                  <c:v>386.8046875</c:v>
                </c:pt>
                <c:pt idx="45769">
                  <c:v>386.85546879999998</c:v>
                </c:pt>
                <c:pt idx="45770">
                  <c:v>386.85546879999998</c:v>
                </c:pt>
                <c:pt idx="45771">
                  <c:v>386.85546879999998</c:v>
                </c:pt>
                <c:pt idx="45772">
                  <c:v>386.85546879999998</c:v>
                </c:pt>
                <c:pt idx="45773">
                  <c:v>386.86328120000002</c:v>
                </c:pt>
                <c:pt idx="45774">
                  <c:v>387.30859379999998</c:v>
                </c:pt>
                <c:pt idx="45775">
                  <c:v>387.37109379999998</c:v>
                </c:pt>
                <c:pt idx="45776">
                  <c:v>387.37109379999998</c:v>
                </c:pt>
                <c:pt idx="45777">
                  <c:v>387.37109379999998</c:v>
                </c:pt>
                <c:pt idx="45778">
                  <c:v>387.37109379999998</c:v>
                </c:pt>
                <c:pt idx="45779">
                  <c:v>387.41015620000002</c:v>
                </c:pt>
                <c:pt idx="45780">
                  <c:v>387.41015620000002</c:v>
                </c:pt>
                <c:pt idx="45781">
                  <c:v>387.41015620000002</c:v>
                </c:pt>
                <c:pt idx="45782">
                  <c:v>387.41015620000002</c:v>
                </c:pt>
                <c:pt idx="45783">
                  <c:v>387.5859375</c:v>
                </c:pt>
                <c:pt idx="45784">
                  <c:v>387.5859375</c:v>
                </c:pt>
                <c:pt idx="45785">
                  <c:v>387.5859375</c:v>
                </c:pt>
                <c:pt idx="45786">
                  <c:v>387.8046875</c:v>
                </c:pt>
                <c:pt idx="45787">
                  <c:v>387.8046875</c:v>
                </c:pt>
                <c:pt idx="45788">
                  <c:v>387.8046875</c:v>
                </c:pt>
                <c:pt idx="45789">
                  <c:v>387.86328120000002</c:v>
                </c:pt>
                <c:pt idx="45790">
                  <c:v>388.23828120000002</c:v>
                </c:pt>
                <c:pt idx="45791">
                  <c:v>388.23828120000002</c:v>
                </c:pt>
                <c:pt idx="45792">
                  <c:v>388.30859379999998</c:v>
                </c:pt>
                <c:pt idx="45793">
                  <c:v>388.30859379999998</c:v>
                </c:pt>
                <c:pt idx="45794">
                  <c:v>388.37109379999998</c:v>
                </c:pt>
                <c:pt idx="45795">
                  <c:v>388.37109379999998</c:v>
                </c:pt>
                <c:pt idx="45796">
                  <c:v>388.37109379999998</c:v>
                </c:pt>
                <c:pt idx="45797">
                  <c:v>388.41015620000002</c:v>
                </c:pt>
                <c:pt idx="45798">
                  <c:v>388.5859375</c:v>
                </c:pt>
                <c:pt idx="45799">
                  <c:v>388.5859375</c:v>
                </c:pt>
                <c:pt idx="45800">
                  <c:v>388.5859375</c:v>
                </c:pt>
                <c:pt idx="45801">
                  <c:v>388.5859375</c:v>
                </c:pt>
                <c:pt idx="45802">
                  <c:v>388.8046875</c:v>
                </c:pt>
                <c:pt idx="45803">
                  <c:v>388.86328120000002</c:v>
                </c:pt>
                <c:pt idx="45804">
                  <c:v>389.23828120000002</c:v>
                </c:pt>
                <c:pt idx="45805">
                  <c:v>389.30859379999998</c:v>
                </c:pt>
                <c:pt idx="45806">
                  <c:v>389.30859379999998</c:v>
                </c:pt>
                <c:pt idx="45807">
                  <c:v>389.37109379999998</c:v>
                </c:pt>
                <c:pt idx="45808">
                  <c:v>389.37109379999998</c:v>
                </c:pt>
                <c:pt idx="45809">
                  <c:v>389.37109379999998</c:v>
                </c:pt>
                <c:pt idx="45810">
                  <c:v>389.37109379999998</c:v>
                </c:pt>
                <c:pt idx="45811">
                  <c:v>389.41015620000002</c:v>
                </c:pt>
                <c:pt idx="45812">
                  <c:v>389.41015620000002</c:v>
                </c:pt>
                <c:pt idx="45813">
                  <c:v>389.41015620000002</c:v>
                </c:pt>
                <c:pt idx="45814">
                  <c:v>389.41015620000002</c:v>
                </c:pt>
                <c:pt idx="45815">
                  <c:v>389.5859375</c:v>
                </c:pt>
                <c:pt idx="45816">
                  <c:v>389.8046875</c:v>
                </c:pt>
                <c:pt idx="45817">
                  <c:v>389.8046875</c:v>
                </c:pt>
                <c:pt idx="45818">
                  <c:v>389.8046875</c:v>
                </c:pt>
                <c:pt idx="45819">
                  <c:v>389.8046875</c:v>
                </c:pt>
                <c:pt idx="45820">
                  <c:v>389.85546879999998</c:v>
                </c:pt>
                <c:pt idx="45821">
                  <c:v>389.85546879999998</c:v>
                </c:pt>
                <c:pt idx="45822">
                  <c:v>389.86328120000002</c:v>
                </c:pt>
                <c:pt idx="45823">
                  <c:v>389.86328120000002</c:v>
                </c:pt>
                <c:pt idx="45824">
                  <c:v>390.23828120000002</c:v>
                </c:pt>
                <c:pt idx="45825">
                  <c:v>390.23828120000002</c:v>
                </c:pt>
                <c:pt idx="45826">
                  <c:v>390.30859379999998</c:v>
                </c:pt>
                <c:pt idx="45827">
                  <c:v>390.30859379999998</c:v>
                </c:pt>
                <c:pt idx="45828">
                  <c:v>390.30859379999998</c:v>
                </c:pt>
                <c:pt idx="45829">
                  <c:v>390.30859379999998</c:v>
                </c:pt>
                <c:pt idx="45830">
                  <c:v>390.37109379999998</c:v>
                </c:pt>
                <c:pt idx="45831">
                  <c:v>390.37109379999998</c:v>
                </c:pt>
                <c:pt idx="45832">
                  <c:v>390.37109379999998</c:v>
                </c:pt>
                <c:pt idx="45833">
                  <c:v>390.41015620000002</c:v>
                </c:pt>
                <c:pt idx="45834">
                  <c:v>390.5859375</c:v>
                </c:pt>
                <c:pt idx="45835">
                  <c:v>390.5859375</c:v>
                </c:pt>
                <c:pt idx="45836">
                  <c:v>390.5859375</c:v>
                </c:pt>
                <c:pt idx="45837">
                  <c:v>390.8046875</c:v>
                </c:pt>
                <c:pt idx="45838">
                  <c:v>390.8046875</c:v>
                </c:pt>
                <c:pt idx="45839">
                  <c:v>390.8046875</c:v>
                </c:pt>
                <c:pt idx="45840">
                  <c:v>390.85546879999998</c:v>
                </c:pt>
                <c:pt idx="45841">
                  <c:v>390.85546879999998</c:v>
                </c:pt>
                <c:pt idx="45842">
                  <c:v>390.85546879999998</c:v>
                </c:pt>
                <c:pt idx="45843">
                  <c:v>390.85546879999998</c:v>
                </c:pt>
                <c:pt idx="45844">
                  <c:v>390.85546879999998</c:v>
                </c:pt>
                <c:pt idx="45845">
                  <c:v>390.85546879999998</c:v>
                </c:pt>
                <c:pt idx="45846">
                  <c:v>390.86328120000002</c:v>
                </c:pt>
                <c:pt idx="45847">
                  <c:v>390.86328120000002</c:v>
                </c:pt>
                <c:pt idx="45848">
                  <c:v>391.23828120000002</c:v>
                </c:pt>
                <c:pt idx="45849">
                  <c:v>391.23828120000002</c:v>
                </c:pt>
                <c:pt idx="45850">
                  <c:v>391.30859379999998</c:v>
                </c:pt>
                <c:pt idx="45851">
                  <c:v>391.37109379999998</c:v>
                </c:pt>
                <c:pt idx="45852">
                  <c:v>391.37109379999998</c:v>
                </c:pt>
                <c:pt idx="45853">
                  <c:v>391.37109379999998</c:v>
                </c:pt>
                <c:pt idx="45854">
                  <c:v>391.37109379999998</c:v>
                </c:pt>
                <c:pt idx="45855">
                  <c:v>391.37109379999998</c:v>
                </c:pt>
                <c:pt idx="45856">
                  <c:v>391.37109379999998</c:v>
                </c:pt>
                <c:pt idx="45857">
                  <c:v>391.41015620000002</c:v>
                </c:pt>
                <c:pt idx="45858">
                  <c:v>391.5859375</c:v>
                </c:pt>
                <c:pt idx="45859">
                  <c:v>391.5859375</c:v>
                </c:pt>
                <c:pt idx="45860">
                  <c:v>391.8046875</c:v>
                </c:pt>
                <c:pt idx="45861">
                  <c:v>391.8046875</c:v>
                </c:pt>
                <c:pt idx="45862">
                  <c:v>391.85546879999998</c:v>
                </c:pt>
                <c:pt idx="45863">
                  <c:v>391.85546879999998</c:v>
                </c:pt>
                <c:pt idx="45864">
                  <c:v>391.86328120000002</c:v>
                </c:pt>
                <c:pt idx="45865">
                  <c:v>391.86328120000002</c:v>
                </c:pt>
                <c:pt idx="45866">
                  <c:v>392.23828120000002</c:v>
                </c:pt>
                <c:pt idx="45867">
                  <c:v>392.23828120000002</c:v>
                </c:pt>
                <c:pt idx="45868">
                  <c:v>392.23828120000002</c:v>
                </c:pt>
                <c:pt idx="45869">
                  <c:v>392.30859379999998</c:v>
                </c:pt>
                <c:pt idx="45870">
                  <c:v>392.30859379999998</c:v>
                </c:pt>
                <c:pt idx="45871">
                  <c:v>392.37109379999998</c:v>
                </c:pt>
                <c:pt idx="45872">
                  <c:v>392.37109379999998</c:v>
                </c:pt>
                <c:pt idx="45873">
                  <c:v>392.37109379999998</c:v>
                </c:pt>
                <c:pt idx="45874">
                  <c:v>392.41015620000002</c:v>
                </c:pt>
                <c:pt idx="45875">
                  <c:v>392.41015620000002</c:v>
                </c:pt>
                <c:pt idx="45876">
                  <c:v>392.5859375</c:v>
                </c:pt>
                <c:pt idx="45877">
                  <c:v>392.5859375</c:v>
                </c:pt>
                <c:pt idx="45878">
                  <c:v>392.8046875</c:v>
                </c:pt>
                <c:pt idx="45879">
                  <c:v>392.85546879999998</c:v>
                </c:pt>
                <c:pt idx="45880">
                  <c:v>392.86328120000002</c:v>
                </c:pt>
                <c:pt idx="45881">
                  <c:v>392.86328120000002</c:v>
                </c:pt>
                <c:pt idx="45882">
                  <c:v>393.23828120000002</c:v>
                </c:pt>
                <c:pt idx="45883">
                  <c:v>393.23828120000002</c:v>
                </c:pt>
                <c:pt idx="45884">
                  <c:v>393.30859379999998</c:v>
                </c:pt>
                <c:pt idx="45885">
                  <c:v>393.30859379999998</c:v>
                </c:pt>
                <c:pt idx="45886">
                  <c:v>393.30859379999998</c:v>
                </c:pt>
                <c:pt idx="45887">
                  <c:v>393.30859379999998</c:v>
                </c:pt>
                <c:pt idx="45888">
                  <c:v>393.30859379999998</c:v>
                </c:pt>
                <c:pt idx="45889">
                  <c:v>393.30859379999998</c:v>
                </c:pt>
                <c:pt idx="45890">
                  <c:v>393.37109379999998</c:v>
                </c:pt>
                <c:pt idx="45891">
                  <c:v>393.37109379999998</c:v>
                </c:pt>
                <c:pt idx="45892">
                  <c:v>393.37109379999998</c:v>
                </c:pt>
                <c:pt idx="45893">
                  <c:v>393.41015620000002</c:v>
                </c:pt>
                <c:pt idx="45894">
                  <c:v>393.5859375</c:v>
                </c:pt>
                <c:pt idx="45895">
                  <c:v>393.5859375</c:v>
                </c:pt>
                <c:pt idx="45896">
                  <c:v>393.8046875</c:v>
                </c:pt>
                <c:pt idx="45897">
                  <c:v>393.8046875</c:v>
                </c:pt>
                <c:pt idx="45898">
                  <c:v>393.8046875</c:v>
                </c:pt>
                <c:pt idx="45899">
                  <c:v>393.8046875</c:v>
                </c:pt>
                <c:pt idx="45900">
                  <c:v>393.8046875</c:v>
                </c:pt>
                <c:pt idx="45901">
                  <c:v>393.85546879999998</c:v>
                </c:pt>
                <c:pt idx="45902">
                  <c:v>393.85546879999998</c:v>
                </c:pt>
                <c:pt idx="45903">
                  <c:v>393.86328120000002</c:v>
                </c:pt>
                <c:pt idx="45904">
                  <c:v>394.23828120000002</c:v>
                </c:pt>
                <c:pt idx="45905">
                  <c:v>394.23828120000002</c:v>
                </c:pt>
                <c:pt idx="45906">
                  <c:v>394.30859379999998</c:v>
                </c:pt>
                <c:pt idx="45907">
                  <c:v>394.30859379999998</c:v>
                </c:pt>
                <c:pt idx="45908">
                  <c:v>394.30859379999998</c:v>
                </c:pt>
                <c:pt idx="45909">
                  <c:v>394.30859379999998</c:v>
                </c:pt>
                <c:pt idx="45910">
                  <c:v>394.37109379999998</c:v>
                </c:pt>
                <c:pt idx="45911">
                  <c:v>394.41015620000002</c:v>
                </c:pt>
                <c:pt idx="45912">
                  <c:v>394.41015620000002</c:v>
                </c:pt>
                <c:pt idx="45913">
                  <c:v>394.5859375</c:v>
                </c:pt>
                <c:pt idx="45914">
                  <c:v>394.5859375</c:v>
                </c:pt>
                <c:pt idx="45915">
                  <c:v>394.8046875</c:v>
                </c:pt>
                <c:pt idx="45916">
                  <c:v>394.8046875</c:v>
                </c:pt>
                <c:pt idx="45917">
                  <c:v>394.8046875</c:v>
                </c:pt>
                <c:pt idx="45918">
                  <c:v>394.8046875</c:v>
                </c:pt>
                <c:pt idx="45919">
                  <c:v>394.85546879999998</c:v>
                </c:pt>
                <c:pt idx="45920">
                  <c:v>394.85546879999998</c:v>
                </c:pt>
                <c:pt idx="45921">
                  <c:v>394.85546879999998</c:v>
                </c:pt>
                <c:pt idx="45922">
                  <c:v>394.86328120000002</c:v>
                </c:pt>
                <c:pt idx="45923">
                  <c:v>395.30859379999998</c:v>
                </c:pt>
                <c:pt idx="45924">
                  <c:v>395.30859379999998</c:v>
                </c:pt>
                <c:pt idx="45925">
                  <c:v>395.30859379999998</c:v>
                </c:pt>
                <c:pt idx="45926">
                  <c:v>395.30859379999998</c:v>
                </c:pt>
                <c:pt idx="45927">
                  <c:v>395.37109379999998</c:v>
                </c:pt>
                <c:pt idx="45928">
                  <c:v>395.37109379999998</c:v>
                </c:pt>
                <c:pt idx="45929">
                  <c:v>395.37109379999998</c:v>
                </c:pt>
                <c:pt idx="45930">
                  <c:v>395.37109379999998</c:v>
                </c:pt>
                <c:pt idx="45931">
                  <c:v>395.37109379999998</c:v>
                </c:pt>
                <c:pt idx="45932">
                  <c:v>395.41015620000002</c:v>
                </c:pt>
                <c:pt idx="45933">
                  <c:v>395.5859375</c:v>
                </c:pt>
                <c:pt idx="45934">
                  <c:v>395.5859375</c:v>
                </c:pt>
                <c:pt idx="45935">
                  <c:v>395.5859375</c:v>
                </c:pt>
                <c:pt idx="45936">
                  <c:v>395.5859375</c:v>
                </c:pt>
                <c:pt idx="45937">
                  <c:v>395.8046875</c:v>
                </c:pt>
                <c:pt idx="45938">
                  <c:v>395.85546879999998</c:v>
                </c:pt>
                <c:pt idx="45939">
                  <c:v>395.85546879999998</c:v>
                </c:pt>
                <c:pt idx="45940">
                  <c:v>395.85546879999998</c:v>
                </c:pt>
                <c:pt idx="45941">
                  <c:v>395.85546879999998</c:v>
                </c:pt>
                <c:pt idx="45942">
                  <c:v>395.86328120000002</c:v>
                </c:pt>
                <c:pt idx="45943">
                  <c:v>395.86328120000002</c:v>
                </c:pt>
                <c:pt idx="45944">
                  <c:v>395.86328120000002</c:v>
                </c:pt>
                <c:pt idx="45945">
                  <c:v>396.23828120000002</c:v>
                </c:pt>
                <c:pt idx="45946">
                  <c:v>396.23828120000002</c:v>
                </c:pt>
                <c:pt idx="45947">
                  <c:v>396.30859379999998</c:v>
                </c:pt>
                <c:pt idx="45948">
                  <c:v>396.30859379999998</c:v>
                </c:pt>
                <c:pt idx="45949">
                  <c:v>396.30859379999998</c:v>
                </c:pt>
                <c:pt idx="45950">
                  <c:v>396.37109379999998</c:v>
                </c:pt>
                <c:pt idx="45951">
                  <c:v>396.37109379999998</c:v>
                </c:pt>
                <c:pt idx="45952">
                  <c:v>396.37109379999998</c:v>
                </c:pt>
                <c:pt idx="45953">
                  <c:v>396.41015620000002</c:v>
                </c:pt>
                <c:pt idx="45954">
                  <c:v>396.41015620000002</c:v>
                </c:pt>
                <c:pt idx="45955">
                  <c:v>396.41015620000002</c:v>
                </c:pt>
                <c:pt idx="45956">
                  <c:v>396.41015620000002</c:v>
                </c:pt>
                <c:pt idx="45957">
                  <c:v>396.41015620000002</c:v>
                </c:pt>
                <c:pt idx="45958">
                  <c:v>396.5859375</c:v>
                </c:pt>
                <c:pt idx="45959">
                  <c:v>396.5859375</c:v>
                </c:pt>
                <c:pt idx="45960">
                  <c:v>396.8046875</c:v>
                </c:pt>
                <c:pt idx="45961">
                  <c:v>396.85546879999998</c:v>
                </c:pt>
                <c:pt idx="45962">
                  <c:v>396.86328120000002</c:v>
                </c:pt>
                <c:pt idx="45963">
                  <c:v>397.23828120000002</c:v>
                </c:pt>
                <c:pt idx="45964">
                  <c:v>397.41015620000002</c:v>
                </c:pt>
                <c:pt idx="45965">
                  <c:v>397.41015620000002</c:v>
                </c:pt>
                <c:pt idx="45966">
                  <c:v>397.41015620000002</c:v>
                </c:pt>
                <c:pt idx="45967">
                  <c:v>397.5859375</c:v>
                </c:pt>
                <c:pt idx="45968">
                  <c:v>397.5859375</c:v>
                </c:pt>
                <c:pt idx="45969">
                  <c:v>397.5859375</c:v>
                </c:pt>
                <c:pt idx="45970">
                  <c:v>397.5859375</c:v>
                </c:pt>
                <c:pt idx="45971">
                  <c:v>397.5859375</c:v>
                </c:pt>
                <c:pt idx="45972">
                  <c:v>397.8046875</c:v>
                </c:pt>
                <c:pt idx="45973">
                  <c:v>397.8046875</c:v>
                </c:pt>
                <c:pt idx="45974">
                  <c:v>397.8046875</c:v>
                </c:pt>
                <c:pt idx="45975">
                  <c:v>397.8046875</c:v>
                </c:pt>
                <c:pt idx="45976">
                  <c:v>397.85546879999998</c:v>
                </c:pt>
                <c:pt idx="45977">
                  <c:v>397.85546879999998</c:v>
                </c:pt>
                <c:pt idx="45978">
                  <c:v>397.85546879999998</c:v>
                </c:pt>
                <c:pt idx="45979">
                  <c:v>397.86328120000002</c:v>
                </c:pt>
                <c:pt idx="45980">
                  <c:v>397.86328120000002</c:v>
                </c:pt>
                <c:pt idx="45981">
                  <c:v>397.86328120000002</c:v>
                </c:pt>
                <c:pt idx="45982">
                  <c:v>398.30859379999998</c:v>
                </c:pt>
                <c:pt idx="45983">
                  <c:v>398.30859379999998</c:v>
                </c:pt>
                <c:pt idx="45984">
                  <c:v>398.37109379999998</c:v>
                </c:pt>
                <c:pt idx="45985">
                  <c:v>398.37109379999998</c:v>
                </c:pt>
                <c:pt idx="45986">
                  <c:v>398.37109379999998</c:v>
                </c:pt>
                <c:pt idx="45987">
                  <c:v>398.41015620000002</c:v>
                </c:pt>
                <c:pt idx="45988">
                  <c:v>398.41015620000002</c:v>
                </c:pt>
                <c:pt idx="45989">
                  <c:v>398.41015620000002</c:v>
                </c:pt>
                <c:pt idx="45990">
                  <c:v>398.41015620000002</c:v>
                </c:pt>
                <c:pt idx="45991">
                  <c:v>398.8046875</c:v>
                </c:pt>
                <c:pt idx="45992">
                  <c:v>398.8046875</c:v>
                </c:pt>
                <c:pt idx="45993">
                  <c:v>398.85546879999998</c:v>
                </c:pt>
                <c:pt idx="45994">
                  <c:v>398.85546879999998</c:v>
                </c:pt>
                <c:pt idx="45995">
                  <c:v>398.86328120000002</c:v>
                </c:pt>
                <c:pt idx="45996">
                  <c:v>398.86328120000002</c:v>
                </c:pt>
                <c:pt idx="45997">
                  <c:v>399.23828120000002</c:v>
                </c:pt>
                <c:pt idx="45998">
                  <c:v>399.23828120000002</c:v>
                </c:pt>
                <c:pt idx="45999">
                  <c:v>399.30859379999998</c:v>
                </c:pt>
                <c:pt idx="46000">
                  <c:v>399.30859379999998</c:v>
                </c:pt>
                <c:pt idx="46001">
                  <c:v>399.30859379999998</c:v>
                </c:pt>
                <c:pt idx="46002">
                  <c:v>399.30859379999998</c:v>
                </c:pt>
                <c:pt idx="46003">
                  <c:v>399.37109379999998</c:v>
                </c:pt>
                <c:pt idx="46004">
                  <c:v>399.37109379999998</c:v>
                </c:pt>
                <c:pt idx="46005">
                  <c:v>399.37109379999998</c:v>
                </c:pt>
                <c:pt idx="46006">
                  <c:v>399.37109379999998</c:v>
                </c:pt>
                <c:pt idx="46007">
                  <c:v>399.41015620000002</c:v>
                </c:pt>
                <c:pt idx="46008">
                  <c:v>399.5859375</c:v>
                </c:pt>
                <c:pt idx="46009">
                  <c:v>399.5859375</c:v>
                </c:pt>
                <c:pt idx="46010">
                  <c:v>399.8046875</c:v>
                </c:pt>
                <c:pt idx="46011">
                  <c:v>399.8046875</c:v>
                </c:pt>
                <c:pt idx="46012">
                  <c:v>399.85546879999998</c:v>
                </c:pt>
                <c:pt idx="46013">
                  <c:v>399.85546879999998</c:v>
                </c:pt>
                <c:pt idx="46014">
                  <c:v>399.86328120000002</c:v>
                </c:pt>
                <c:pt idx="46015">
                  <c:v>399.86328120000002</c:v>
                </c:pt>
                <c:pt idx="46016">
                  <c:v>399.86328120000002</c:v>
                </c:pt>
                <c:pt idx="46017">
                  <c:v>399.86328120000002</c:v>
                </c:pt>
                <c:pt idx="46018">
                  <c:v>400.23828120000002</c:v>
                </c:pt>
                <c:pt idx="46019">
                  <c:v>400.23828120000002</c:v>
                </c:pt>
                <c:pt idx="46020">
                  <c:v>400.30859379999998</c:v>
                </c:pt>
                <c:pt idx="46021">
                  <c:v>400.30859379999998</c:v>
                </c:pt>
                <c:pt idx="46022">
                  <c:v>400.30859379999998</c:v>
                </c:pt>
                <c:pt idx="46023">
                  <c:v>400.37109379999998</c:v>
                </c:pt>
                <c:pt idx="46024">
                  <c:v>400.37109379999998</c:v>
                </c:pt>
                <c:pt idx="46025">
                  <c:v>400.37109379999998</c:v>
                </c:pt>
                <c:pt idx="46026">
                  <c:v>400.37109379999998</c:v>
                </c:pt>
                <c:pt idx="46027">
                  <c:v>400.41015620000002</c:v>
                </c:pt>
                <c:pt idx="46028">
                  <c:v>400.41015620000002</c:v>
                </c:pt>
                <c:pt idx="46029">
                  <c:v>400.41015620000002</c:v>
                </c:pt>
                <c:pt idx="46030">
                  <c:v>400.5859375</c:v>
                </c:pt>
                <c:pt idx="46031">
                  <c:v>400.5859375</c:v>
                </c:pt>
                <c:pt idx="46032">
                  <c:v>400.8046875</c:v>
                </c:pt>
                <c:pt idx="46033">
                  <c:v>400.8046875</c:v>
                </c:pt>
                <c:pt idx="46034">
                  <c:v>400.8046875</c:v>
                </c:pt>
                <c:pt idx="46035">
                  <c:v>400.8046875</c:v>
                </c:pt>
                <c:pt idx="46036">
                  <c:v>400.85546879999998</c:v>
                </c:pt>
                <c:pt idx="46037">
                  <c:v>400.85546879999998</c:v>
                </c:pt>
                <c:pt idx="46038">
                  <c:v>400.86328120000002</c:v>
                </c:pt>
                <c:pt idx="46039">
                  <c:v>401.23828120000002</c:v>
                </c:pt>
                <c:pt idx="46040">
                  <c:v>401.23828120000002</c:v>
                </c:pt>
                <c:pt idx="46041">
                  <c:v>401.30859379999998</c:v>
                </c:pt>
                <c:pt idx="46042">
                  <c:v>401.30859379999998</c:v>
                </c:pt>
                <c:pt idx="46043">
                  <c:v>401.37109379999998</c:v>
                </c:pt>
                <c:pt idx="46044">
                  <c:v>401.37109379999998</c:v>
                </c:pt>
                <c:pt idx="46045">
                  <c:v>401.37109379999998</c:v>
                </c:pt>
                <c:pt idx="46046">
                  <c:v>401.37109379999998</c:v>
                </c:pt>
                <c:pt idx="46047">
                  <c:v>401.41015620000002</c:v>
                </c:pt>
                <c:pt idx="46048">
                  <c:v>401.41015620000002</c:v>
                </c:pt>
                <c:pt idx="46049">
                  <c:v>401.8046875</c:v>
                </c:pt>
                <c:pt idx="46050">
                  <c:v>401.8046875</c:v>
                </c:pt>
                <c:pt idx="46051">
                  <c:v>401.8046875</c:v>
                </c:pt>
                <c:pt idx="46052">
                  <c:v>401.8046875</c:v>
                </c:pt>
                <c:pt idx="46053">
                  <c:v>401.85546879999998</c:v>
                </c:pt>
                <c:pt idx="46054">
                  <c:v>401.85546879999998</c:v>
                </c:pt>
                <c:pt idx="46055">
                  <c:v>401.85546879999998</c:v>
                </c:pt>
                <c:pt idx="46056">
                  <c:v>401.85546879999998</c:v>
                </c:pt>
                <c:pt idx="46057">
                  <c:v>401.86328120000002</c:v>
                </c:pt>
                <c:pt idx="46058">
                  <c:v>402.23828120000002</c:v>
                </c:pt>
                <c:pt idx="46059">
                  <c:v>402.30859379999998</c:v>
                </c:pt>
                <c:pt idx="46060">
                  <c:v>402.30859379999998</c:v>
                </c:pt>
                <c:pt idx="46061">
                  <c:v>402.30859379999998</c:v>
                </c:pt>
                <c:pt idx="46062">
                  <c:v>402.30859379999998</c:v>
                </c:pt>
                <c:pt idx="46063">
                  <c:v>402.30859379999998</c:v>
                </c:pt>
                <c:pt idx="46064">
                  <c:v>402.37109379999998</c:v>
                </c:pt>
                <c:pt idx="46065">
                  <c:v>402.37109379999998</c:v>
                </c:pt>
                <c:pt idx="46066">
                  <c:v>402.37109379999998</c:v>
                </c:pt>
                <c:pt idx="46067">
                  <c:v>402.37109379999998</c:v>
                </c:pt>
                <c:pt idx="46068">
                  <c:v>402.41015620000002</c:v>
                </c:pt>
                <c:pt idx="46069">
                  <c:v>402.5859375</c:v>
                </c:pt>
                <c:pt idx="46070">
                  <c:v>402.5859375</c:v>
                </c:pt>
                <c:pt idx="46071">
                  <c:v>402.5859375</c:v>
                </c:pt>
                <c:pt idx="46072">
                  <c:v>402.5859375</c:v>
                </c:pt>
                <c:pt idx="46073">
                  <c:v>402.5859375</c:v>
                </c:pt>
                <c:pt idx="46074">
                  <c:v>402.5859375</c:v>
                </c:pt>
                <c:pt idx="46075">
                  <c:v>402.8046875</c:v>
                </c:pt>
                <c:pt idx="46076">
                  <c:v>402.8046875</c:v>
                </c:pt>
                <c:pt idx="46077">
                  <c:v>402.8046875</c:v>
                </c:pt>
                <c:pt idx="46078">
                  <c:v>402.8046875</c:v>
                </c:pt>
                <c:pt idx="46079">
                  <c:v>402.8046875</c:v>
                </c:pt>
                <c:pt idx="46080">
                  <c:v>402.85546879999998</c:v>
                </c:pt>
                <c:pt idx="46081">
                  <c:v>402.85546879999998</c:v>
                </c:pt>
                <c:pt idx="46082">
                  <c:v>402.86328120000002</c:v>
                </c:pt>
                <c:pt idx="46083">
                  <c:v>402.86328120000002</c:v>
                </c:pt>
                <c:pt idx="46084">
                  <c:v>403.23828120000002</c:v>
                </c:pt>
                <c:pt idx="46085">
                  <c:v>403.23828120000002</c:v>
                </c:pt>
                <c:pt idx="46086">
                  <c:v>403.23828120000002</c:v>
                </c:pt>
                <c:pt idx="46087">
                  <c:v>403.23828120000002</c:v>
                </c:pt>
                <c:pt idx="46088">
                  <c:v>403.23828120000002</c:v>
                </c:pt>
                <c:pt idx="46089">
                  <c:v>403.30859379999998</c:v>
                </c:pt>
                <c:pt idx="46090">
                  <c:v>403.30859379999998</c:v>
                </c:pt>
                <c:pt idx="46091">
                  <c:v>403.37109379999998</c:v>
                </c:pt>
                <c:pt idx="46092">
                  <c:v>403.37109379999998</c:v>
                </c:pt>
                <c:pt idx="46093">
                  <c:v>403.37109379999998</c:v>
                </c:pt>
                <c:pt idx="46094">
                  <c:v>403.41015620000002</c:v>
                </c:pt>
                <c:pt idx="46095">
                  <c:v>403.5859375</c:v>
                </c:pt>
                <c:pt idx="46096">
                  <c:v>403.85546879999998</c:v>
                </c:pt>
                <c:pt idx="46097">
                  <c:v>403.85546879999998</c:v>
                </c:pt>
                <c:pt idx="46098">
                  <c:v>403.86328120000002</c:v>
                </c:pt>
                <c:pt idx="46099">
                  <c:v>403.86328120000002</c:v>
                </c:pt>
                <c:pt idx="46100">
                  <c:v>403.86328120000002</c:v>
                </c:pt>
                <c:pt idx="46101">
                  <c:v>403.86328120000002</c:v>
                </c:pt>
                <c:pt idx="46102">
                  <c:v>404.23828120000002</c:v>
                </c:pt>
                <c:pt idx="46103">
                  <c:v>404.30859379999998</c:v>
                </c:pt>
                <c:pt idx="46104">
                  <c:v>404.30859379999998</c:v>
                </c:pt>
                <c:pt idx="46105">
                  <c:v>404.37109379999998</c:v>
                </c:pt>
                <c:pt idx="46106">
                  <c:v>404.37109379999998</c:v>
                </c:pt>
                <c:pt idx="46107">
                  <c:v>404.41015620000002</c:v>
                </c:pt>
                <c:pt idx="46108">
                  <c:v>404.5859375</c:v>
                </c:pt>
                <c:pt idx="46109">
                  <c:v>404.5859375</c:v>
                </c:pt>
                <c:pt idx="46110">
                  <c:v>404.5859375</c:v>
                </c:pt>
                <c:pt idx="46111">
                  <c:v>404.85546879999998</c:v>
                </c:pt>
                <c:pt idx="46112">
                  <c:v>404.85546879999998</c:v>
                </c:pt>
                <c:pt idx="46113">
                  <c:v>404.86328120000002</c:v>
                </c:pt>
                <c:pt idx="46114">
                  <c:v>405.23828120000002</c:v>
                </c:pt>
                <c:pt idx="46115">
                  <c:v>405.30859379999998</c:v>
                </c:pt>
                <c:pt idx="46116">
                  <c:v>405.30859379999998</c:v>
                </c:pt>
                <c:pt idx="46117">
                  <c:v>405.37109379999998</c:v>
                </c:pt>
                <c:pt idx="46118">
                  <c:v>405.37109379999998</c:v>
                </c:pt>
                <c:pt idx="46119">
                  <c:v>405.37109379999998</c:v>
                </c:pt>
                <c:pt idx="46120">
                  <c:v>405.37109379999998</c:v>
                </c:pt>
                <c:pt idx="46121">
                  <c:v>405.41015620000002</c:v>
                </c:pt>
                <c:pt idx="46122">
                  <c:v>405.41015620000002</c:v>
                </c:pt>
                <c:pt idx="46123">
                  <c:v>405.41015620000002</c:v>
                </c:pt>
                <c:pt idx="46124">
                  <c:v>405.41015620000002</c:v>
                </c:pt>
                <c:pt idx="46125">
                  <c:v>405.41015620000002</c:v>
                </c:pt>
                <c:pt idx="46126">
                  <c:v>405.5859375</c:v>
                </c:pt>
                <c:pt idx="46127">
                  <c:v>405.8046875</c:v>
                </c:pt>
                <c:pt idx="46128">
                  <c:v>405.8046875</c:v>
                </c:pt>
                <c:pt idx="46129">
                  <c:v>405.8046875</c:v>
                </c:pt>
                <c:pt idx="46130">
                  <c:v>405.8046875</c:v>
                </c:pt>
                <c:pt idx="46131">
                  <c:v>405.85546879999998</c:v>
                </c:pt>
                <c:pt idx="46132">
                  <c:v>405.85546879999998</c:v>
                </c:pt>
                <c:pt idx="46133">
                  <c:v>405.85546879999998</c:v>
                </c:pt>
                <c:pt idx="46134">
                  <c:v>405.85546879999998</c:v>
                </c:pt>
                <c:pt idx="46135">
                  <c:v>405.86328120000002</c:v>
                </c:pt>
                <c:pt idx="46136">
                  <c:v>405.86328120000002</c:v>
                </c:pt>
                <c:pt idx="46137">
                  <c:v>405.86328120000002</c:v>
                </c:pt>
                <c:pt idx="46138">
                  <c:v>406.23828120000002</c:v>
                </c:pt>
                <c:pt idx="46139">
                  <c:v>406.23828120000002</c:v>
                </c:pt>
                <c:pt idx="46140">
                  <c:v>406.30859379999998</c:v>
                </c:pt>
                <c:pt idx="46141">
                  <c:v>406.30859379999998</c:v>
                </c:pt>
                <c:pt idx="46142">
                  <c:v>406.30859379999998</c:v>
                </c:pt>
                <c:pt idx="46143">
                  <c:v>406.30859379999998</c:v>
                </c:pt>
                <c:pt idx="46144">
                  <c:v>406.37109379999998</c:v>
                </c:pt>
                <c:pt idx="46145">
                  <c:v>406.41015620000002</c:v>
                </c:pt>
                <c:pt idx="46146">
                  <c:v>406.5859375</c:v>
                </c:pt>
                <c:pt idx="46147">
                  <c:v>406.5859375</c:v>
                </c:pt>
                <c:pt idx="46148">
                  <c:v>406.5859375</c:v>
                </c:pt>
                <c:pt idx="46149">
                  <c:v>406.5859375</c:v>
                </c:pt>
                <c:pt idx="46150">
                  <c:v>406.8046875</c:v>
                </c:pt>
                <c:pt idx="46151">
                  <c:v>406.8046875</c:v>
                </c:pt>
                <c:pt idx="46152">
                  <c:v>406.8046875</c:v>
                </c:pt>
                <c:pt idx="46153">
                  <c:v>406.85546879999998</c:v>
                </c:pt>
                <c:pt idx="46154">
                  <c:v>407.23828120000002</c:v>
                </c:pt>
                <c:pt idx="46155">
                  <c:v>407.23828120000002</c:v>
                </c:pt>
                <c:pt idx="46156">
                  <c:v>407.30859379999998</c:v>
                </c:pt>
                <c:pt idx="46157">
                  <c:v>407.30859379999998</c:v>
                </c:pt>
                <c:pt idx="46158">
                  <c:v>407.30859379999998</c:v>
                </c:pt>
                <c:pt idx="46159">
                  <c:v>407.30859379999998</c:v>
                </c:pt>
                <c:pt idx="46160">
                  <c:v>407.37109379999998</c:v>
                </c:pt>
                <c:pt idx="46161">
                  <c:v>407.37109379999998</c:v>
                </c:pt>
                <c:pt idx="46162">
                  <c:v>407.41015620000002</c:v>
                </c:pt>
                <c:pt idx="46163">
                  <c:v>407.41015620000002</c:v>
                </c:pt>
                <c:pt idx="46164">
                  <c:v>407.41015620000002</c:v>
                </c:pt>
                <c:pt idx="46165">
                  <c:v>407.41015620000002</c:v>
                </c:pt>
                <c:pt idx="46166">
                  <c:v>407.41015620000002</c:v>
                </c:pt>
                <c:pt idx="46167">
                  <c:v>407.5859375</c:v>
                </c:pt>
                <c:pt idx="46168">
                  <c:v>407.8046875</c:v>
                </c:pt>
                <c:pt idx="46169">
                  <c:v>407.8046875</c:v>
                </c:pt>
                <c:pt idx="46170">
                  <c:v>407.85546879999998</c:v>
                </c:pt>
                <c:pt idx="46171">
                  <c:v>407.85546879999998</c:v>
                </c:pt>
                <c:pt idx="46172">
                  <c:v>407.85546879999998</c:v>
                </c:pt>
                <c:pt idx="46173">
                  <c:v>407.85546879999998</c:v>
                </c:pt>
                <c:pt idx="46174">
                  <c:v>407.86328120000002</c:v>
                </c:pt>
                <c:pt idx="46175">
                  <c:v>408.23828120000002</c:v>
                </c:pt>
                <c:pt idx="46176">
                  <c:v>408.23828120000002</c:v>
                </c:pt>
                <c:pt idx="46177">
                  <c:v>408.30859379999998</c:v>
                </c:pt>
                <c:pt idx="46178">
                  <c:v>408.37109379999998</c:v>
                </c:pt>
                <c:pt idx="46179">
                  <c:v>408.37109379999998</c:v>
                </c:pt>
                <c:pt idx="46180">
                  <c:v>408.37109379999998</c:v>
                </c:pt>
                <c:pt idx="46181">
                  <c:v>408.41015620000002</c:v>
                </c:pt>
                <c:pt idx="46182">
                  <c:v>408.41015620000002</c:v>
                </c:pt>
                <c:pt idx="46183">
                  <c:v>408.41015620000002</c:v>
                </c:pt>
                <c:pt idx="46184">
                  <c:v>408.5859375</c:v>
                </c:pt>
                <c:pt idx="46185">
                  <c:v>408.5859375</c:v>
                </c:pt>
                <c:pt idx="46186">
                  <c:v>408.85546879999998</c:v>
                </c:pt>
                <c:pt idx="46187">
                  <c:v>408.85546879999998</c:v>
                </c:pt>
                <c:pt idx="46188">
                  <c:v>408.86328120000002</c:v>
                </c:pt>
                <c:pt idx="46189">
                  <c:v>409.23828120000002</c:v>
                </c:pt>
                <c:pt idx="46190">
                  <c:v>409.23828120000002</c:v>
                </c:pt>
                <c:pt idx="46191">
                  <c:v>409.23828120000002</c:v>
                </c:pt>
                <c:pt idx="46192">
                  <c:v>409.30859379999998</c:v>
                </c:pt>
                <c:pt idx="46193">
                  <c:v>409.30859379999998</c:v>
                </c:pt>
                <c:pt idx="46194">
                  <c:v>409.30859379999998</c:v>
                </c:pt>
                <c:pt idx="46195">
                  <c:v>409.30859379999998</c:v>
                </c:pt>
                <c:pt idx="46196">
                  <c:v>409.30859379999998</c:v>
                </c:pt>
                <c:pt idx="46197">
                  <c:v>409.37109379999998</c:v>
                </c:pt>
                <c:pt idx="46198">
                  <c:v>409.37109379999998</c:v>
                </c:pt>
                <c:pt idx="46199">
                  <c:v>409.37109379999998</c:v>
                </c:pt>
                <c:pt idx="46200">
                  <c:v>409.37109379999998</c:v>
                </c:pt>
                <c:pt idx="46201">
                  <c:v>409.37109379999998</c:v>
                </c:pt>
                <c:pt idx="46202">
                  <c:v>409.41015620000002</c:v>
                </c:pt>
                <c:pt idx="46203">
                  <c:v>409.5859375</c:v>
                </c:pt>
                <c:pt idx="46204">
                  <c:v>409.5859375</c:v>
                </c:pt>
                <c:pt idx="46205">
                  <c:v>409.5859375</c:v>
                </c:pt>
                <c:pt idx="46206">
                  <c:v>409.5859375</c:v>
                </c:pt>
                <c:pt idx="46207">
                  <c:v>409.8046875</c:v>
                </c:pt>
                <c:pt idx="46208">
                  <c:v>409.8046875</c:v>
                </c:pt>
                <c:pt idx="46209">
                  <c:v>409.8046875</c:v>
                </c:pt>
                <c:pt idx="46210">
                  <c:v>409.85546879999998</c:v>
                </c:pt>
                <c:pt idx="46211">
                  <c:v>409.85546879999998</c:v>
                </c:pt>
                <c:pt idx="46212">
                  <c:v>409.85546879999998</c:v>
                </c:pt>
                <c:pt idx="46213">
                  <c:v>409.86328120000002</c:v>
                </c:pt>
                <c:pt idx="46214">
                  <c:v>410.23828120000002</c:v>
                </c:pt>
                <c:pt idx="46215">
                  <c:v>410.23828120000002</c:v>
                </c:pt>
                <c:pt idx="46216">
                  <c:v>410.30859379999998</c:v>
                </c:pt>
                <c:pt idx="46217">
                  <c:v>410.30859379999998</c:v>
                </c:pt>
                <c:pt idx="46218">
                  <c:v>410.30859379999998</c:v>
                </c:pt>
                <c:pt idx="46219">
                  <c:v>410.30859379999998</c:v>
                </c:pt>
                <c:pt idx="46220">
                  <c:v>410.37109379999998</c:v>
                </c:pt>
                <c:pt idx="46221">
                  <c:v>410.37109379999998</c:v>
                </c:pt>
                <c:pt idx="46222">
                  <c:v>410.37109379999998</c:v>
                </c:pt>
                <c:pt idx="46223">
                  <c:v>410.41015620000002</c:v>
                </c:pt>
                <c:pt idx="46224">
                  <c:v>410.41015620000002</c:v>
                </c:pt>
                <c:pt idx="46225">
                  <c:v>410.41015620000002</c:v>
                </c:pt>
                <c:pt idx="46226">
                  <c:v>410.8046875</c:v>
                </c:pt>
                <c:pt idx="46227">
                  <c:v>410.8046875</c:v>
                </c:pt>
                <c:pt idx="46228">
                  <c:v>410.8046875</c:v>
                </c:pt>
                <c:pt idx="46229">
                  <c:v>410.8046875</c:v>
                </c:pt>
                <c:pt idx="46230">
                  <c:v>410.85546879999998</c:v>
                </c:pt>
                <c:pt idx="46231">
                  <c:v>410.86328120000002</c:v>
                </c:pt>
                <c:pt idx="46232">
                  <c:v>410.86328120000002</c:v>
                </c:pt>
                <c:pt idx="46233">
                  <c:v>410.86328120000002</c:v>
                </c:pt>
                <c:pt idx="46234">
                  <c:v>410.86328120000002</c:v>
                </c:pt>
                <c:pt idx="46235">
                  <c:v>411.23828120000002</c:v>
                </c:pt>
                <c:pt idx="46236">
                  <c:v>411.30859379999998</c:v>
                </c:pt>
                <c:pt idx="46237">
                  <c:v>411.30859379999998</c:v>
                </c:pt>
                <c:pt idx="46238">
                  <c:v>411.30859379999998</c:v>
                </c:pt>
                <c:pt idx="46239">
                  <c:v>411.30859379999998</c:v>
                </c:pt>
                <c:pt idx="46240">
                  <c:v>411.30859379999998</c:v>
                </c:pt>
                <c:pt idx="46241">
                  <c:v>411.37109379999998</c:v>
                </c:pt>
                <c:pt idx="46242">
                  <c:v>411.37109379999998</c:v>
                </c:pt>
                <c:pt idx="46243">
                  <c:v>411.41015620000002</c:v>
                </c:pt>
                <c:pt idx="46244">
                  <c:v>411.5859375</c:v>
                </c:pt>
                <c:pt idx="46245">
                  <c:v>411.5859375</c:v>
                </c:pt>
                <c:pt idx="46246">
                  <c:v>411.8046875</c:v>
                </c:pt>
                <c:pt idx="46247">
                  <c:v>411.8046875</c:v>
                </c:pt>
                <c:pt idx="46248">
                  <c:v>411.85546879999998</c:v>
                </c:pt>
                <c:pt idx="46249">
                  <c:v>411.85546879999998</c:v>
                </c:pt>
                <c:pt idx="46250">
                  <c:v>411.85546879999998</c:v>
                </c:pt>
                <c:pt idx="46251">
                  <c:v>411.86328120000002</c:v>
                </c:pt>
                <c:pt idx="46252">
                  <c:v>411.86328120000002</c:v>
                </c:pt>
                <c:pt idx="46253">
                  <c:v>412.23828120000002</c:v>
                </c:pt>
                <c:pt idx="46254">
                  <c:v>412.30859379999998</c:v>
                </c:pt>
                <c:pt idx="46255">
                  <c:v>412.30859379999998</c:v>
                </c:pt>
                <c:pt idx="46256">
                  <c:v>412.37109379999998</c:v>
                </c:pt>
                <c:pt idx="46257">
                  <c:v>412.37109379999998</c:v>
                </c:pt>
                <c:pt idx="46258">
                  <c:v>412.8046875</c:v>
                </c:pt>
                <c:pt idx="46259">
                  <c:v>412.8046875</c:v>
                </c:pt>
                <c:pt idx="46260">
                  <c:v>412.85546879999998</c:v>
                </c:pt>
                <c:pt idx="46261">
                  <c:v>412.85546879999998</c:v>
                </c:pt>
                <c:pt idx="46262">
                  <c:v>412.86328120000002</c:v>
                </c:pt>
                <c:pt idx="46263">
                  <c:v>412.86328120000002</c:v>
                </c:pt>
                <c:pt idx="46264">
                  <c:v>412.86328120000002</c:v>
                </c:pt>
                <c:pt idx="46265">
                  <c:v>412.86328120000002</c:v>
                </c:pt>
                <c:pt idx="46266">
                  <c:v>413.23828120000002</c:v>
                </c:pt>
                <c:pt idx="46267">
                  <c:v>413.23828120000002</c:v>
                </c:pt>
                <c:pt idx="46268">
                  <c:v>413.37109379999998</c:v>
                </c:pt>
                <c:pt idx="46269">
                  <c:v>413.37109379999998</c:v>
                </c:pt>
                <c:pt idx="46270">
                  <c:v>413.41015620000002</c:v>
                </c:pt>
                <c:pt idx="46271">
                  <c:v>413.41015620000002</c:v>
                </c:pt>
                <c:pt idx="46272">
                  <c:v>413.41015620000002</c:v>
                </c:pt>
                <c:pt idx="46273">
                  <c:v>413.41015620000002</c:v>
                </c:pt>
                <c:pt idx="46274">
                  <c:v>413.5859375</c:v>
                </c:pt>
                <c:pt idx="46275">
                  <c:v>413.5859375</c:v>
                </c:pt>
                <c:pt idx="46276">
                  <c:v>413.85546879999998</c:v>
                </c:pt>
                <c:pt idx="46277">
                  <c:v>413.86328120000002</c:v>
                </c:pt>
                <c:pt idx="46278">
                  <c:v>413.86328120000002</c:v>
                </c:pt>
                <c:pt idx="46279">
                  <c:v>414.23828120000002</c:v>
                </c:pt>
                <c:pt idx="46280">
                  <c:v>414.30859379999998</c:v>
                </c:pt>
                <c:pt idx="46281">
                  <c:v>414.37109379999998</c:v>
                </c:pt>
                <c:pt idx="46282">
                  <c:v>414.37109379999998</c:v>
                </c:pt>
                <c:pt idx="46283">
                  <c:v>414.41015620000002</c:v>
                </c:pt>
                <c:pt idx="46284">
                  <c:v>414.41015620000002</c:v>
                </c:pt>
                <c:pt idx="46285">
                  <c:v>414.41015620000002</c:v>
                </c:pt>
                <c:pt idx="46286">
                  <c:v>414.5859375</c:v>
                </c:pt>
                <c:pt idx="46287">
                  <c:v>414.5859375</c:v>
                </c:pt>
                <c:pt idx="46288">
                  <c:v>414.8046875</c:v>
                </c:pt>
                <c:pt idx="46289">
                  <c:v>414.8046875</c:v>
                </c:pt>
                <c:pt idx="46290">
                  <c:v>414.8046875</c:v>
                </c:pt>
                <c:pt idx="46291">
                  <c:v>414.85546879999998</c:v>
                </c:pt>
                <c:pt idx="46292">
                  <c:v>414.86328120000002</c:v>
                </c:pt>
                <c:pt idx="46293">
                  <c:v>415.23828120000002</c:v>
                </c:pt>
                <c:pt idx="46294">
                  <c:v>415.23828120000002</c:v>
                </c:pt>
                <c:pt idx="46295">
                  <c:v>415.23828120000002</c:v>
                </c:pt>
                <c:pt idx="46296">
                  <c:v>415.30859379999998</c:v>
                </c:pt>
                <c:pt idx="46297">
                  <c:v>415.37109379999998</c:v>
                </c:pt>
                <c:pt idx="46298">
                  <c:v>415.37109379999998</c:v>
                </c:pt>
                <c:pt idx="46299">
                  <c:v>415.41015620000002</c:v>
                </c:pt>
                <c:pt idx="46300">
                  <c:v>415.41015620000002</c:v>
                </c:pt>
                <c:pt idx="46301">
                  <c:v>415.5859375</c:v>
                </c:pt>
                <c:pt idx="46302">
                  <c:v>415.8046875</c:v>
                </c:pt>
                <c:pt idx="46303">
                  <c:v>415.85546879999998</c:v>
                </c:pt>
                <c:pt idx="46304">
                  <c:v>415.85546879999998</c:v>
                </c:pt>
                <c:pt idx="46305">
                  <c:v>415.85546879999998</c:v>
                </c:pt>
                <c:pt idx="46306">
                  <c:v>415.85546879999998</c:v>
                </c:pt>
                <c:pt idx="46307">
                  <c:v>415.86328120000002</c:v>
                </c:pt>
                <c:pt idx="46308">
                  <c:v>416.23828120000002</c:v>
                </c:pt>
                <c:pt idx="46309">
                  <c:v>416.23828120000002</c:v>
                </c:pt>
                <c:pt idx="46310">
                  <c:v>416.23828120000002</c:v>
                </c:pt>
                <c:pt idx="46311">
                  <c:v>416.23828120000002</c:v>
                </c:pt>
                <c:pt idx="46312">
                  <c:v>416.23828120000002</c:v>
                </c:pt>
                <c:pt idx="46313">
                  <c:v>416.37109379999998</c:v>
                </c:pt>
                <c:pt idx="46314">
                  <c:v>416.37109379999998</c:v>
                </c:pt>
                <c:pt idx="46315">
                  <c:v>416.41015620000002</c:v>
                </c:pt>
                <c:pt idx="46316">
                  <c:v>416.41015620000002</c:v>
                </c:pt>
                <c:pt idx="46317">
                  <c:v>416.41015620000002</c:v>
                </c:pt>
                <c:pt idx="46318">
                  <c:v>416.41015620000002</c:v>
                </c:pt>
                <c:pt idx="46319">
                  <c:v>416.5859375</c:v>
                </c:pt>
                <c:pt idx="46320">
                  <c:v>416.8046875</c:v>
                </c:pt>
                <c:pt idx="46321">
                  <c:v>416.8046875</c:v>
                </c:pt>
                <c:pt idx="46322">
                  <c:v>416.8046875</c:v>
                </c:pt>
                <c:pt idx="46323">
                  <c:v>416.85546879999998</c:v>
                </c:pt>
                <c:pt idx="46324">
                  <c:v>416.85546879999998</c:v>
                </c:pt>
                <c:pt idx="46325">
                  <c:v>417.23828120000002</c:v>
                </c:pt>
                <c:pt idx="46326">
                  <c:v>417.23828120000002</c:v>
                </c:pt>
                <c:pt idx="46327">
                  <c:v>417.30859379999998</c:v>
                </c:pt>
                <c:pt idx="46328">
                  <c:v>417.41015620000002</c:v>
                </c:pt>
                <c:pt idx="46329">
                  <c:v>417.41015620000002</c:v>
                </c:pt>
                <c:pt idx="46330">
                  <c:v>417.8046875</c:v>
                </c:pt>
                <c:pt idx="46331">
                  <c:v>417.85546879999998</c:v>
                </c:pt>
                <c:pt idx="46332">
                  <c:v>417.86328120000002</c:v>
                </c:pt>
                <c:pt idx="46333">
                  <c:v>417.86328120000002</c:v>
                </c:pt>
                <c:pt idx="46334">
                  <c:v>417.86328120000002</c:v>
                </c:pt>
                <c:pt idx="46335">
                  <c:v>417.86328120000002</c:v>
                </c:pt>
                <c:pt idx="46336">
                  <c:v>417.86328120000002</c:v>
                </c:pt>
                <c:pt idx="46337">
                  <c:v>418.23828120000002</c:v>
                </c:pt>
                <c:pt idx="46338">
                  <c:v>418.23828120000002</c:v>
                </c:pt>
                <c:pt idx="46339">
                  <c:v>418.23828120000002</c:v>
                </c:pt>
                <c:pt idx="46340">
                  <c:v>418.30859379999998</c:v>
                </c:pt>
                <c:pt idx="46341">
                  <c:v>418.30859379999998</c:v>
                </c:pt>
                <c:pt idx="46342">
                  <c:v>418.30859379999998</c:v>
                </c:pt>
                <c:pt idx="46343">
                  <c:v>418.30859379999998</c:v>
                </c:pt>
                <c:pt idx="46344">
                  <c:v>418.8046875</c:v>
                </c:pt>
                <c:pt idx="46345">
                  <c:v>418.8046875</c:v>
                </c:pt>
                <c:pt idx="46346">
                  <c:v>418.85546879999998</c:v>
                </c:pt>
                <c:pt idx="46347">
                  <c:v>418.85546879999998</c:v>
                </c:pt>
                <c:pt idx="46348">
                  <c:v>418.86328120000002</c:v>
                </c:pt>
                <c:pt idx="46349">
                  <c:v>418.86328120000002</c:v>
                </c:pt>
                <c:pt idx="46350">
                  <c:v>418.86328120000002</c:v>
                </c:pt>
                <c:pt idx="46351">
                  <c:v>419.37109379999998</c:v>
                </c:pt>
                <c:pt idx="46352">
                  <c:v>419.37109379999998</c:v>
                </c:pt>
                <c:pt idx="46353">
                  <c:v>419.41015620000002</c:v>
                </c:pt>
                <c:pt idx="46354">
                  <c:v>419.41015620000002</c:v>
                </c:pt>
                <c:pt idx="46355">
                  <c:v>419.5859375</c:v>
                </c:pt>
                <c:pt idx="46356">
                  <c:v>419.8046875</c:v>
                </c:pt>
                <c:pt idx="46357">
                  <c:v>419.85546879999998</c:v>
                </c:pt>
                <c:pt idx="46358">
                  <c:v>419.85546879999998</c:v>
                </c:pt>
                <c:pt idx="46359">
                  <c:v>419.85546879999998</c:v>
                </c:pt>
                <c:pt idx="46360">
                  <c:v>419.86328120000002</c:v>
                </c:pt>
                <c:pt idx="46361">
                  <c:v>419.86328120000002</c:v>
                </c:pt>
                <c:pt idx="46362">
                  <c:v>419.86328120000002</c:v>
                </c:pt>
                <c:pt idx="46363">
                  <c:v>419.86328120000002</c:v>
                </c:pt>
                <c:pt idx="46364">
                  <c:v>419.86328120000002</c:v>
                </c:pt>
                <c:pt idx="46365">
                  <c:v>420.30859379999998</c:v>
                </c:pt>
                <c:pt idx="46366">
                  <c:v>420.30859379999998</c:v>
                </c:pt>
                <c:pt idx="46367">
                  <c:v>420.37109379999998</c:v>
                </c:pt>
                <c:pt idx="46368">
                  <c:v>420.41015620000002</c:v>
                </c:pt>
                <c:pt idx="46369">
                  <c:v>420.41015620000002</c:v>
                </c:pt>
                <c:pt idx="46370">
                  <c:v>420.5859375</c:v>
                </c:pt>
                <c:pt idx="46371">
                  <c:v>420.8046875</c:v>
                </c:pt>
                <c:pt idx="46372">
                  <c:v>420.85546879999998</c:v>
                </c:pt>
                <c:pt idx="46373">
                  <c:v>420.85546879999998</c:v>
                </c:pt>
                <c:pt idx="46374">
                  <c:v>420.86328120000002</c:v>
                </c:pt>
                <c:pt idx="46375">
                  <c:v>421.23828120000002</c:v>
                </c:pt>
                <c:pt idx="46376">
                  <c:v>421.30859379999998</c:v>
                </c:pt>
                <c:pt idx="46377">
                  <c:v>421.37109379999998</c:v>
                </c:pt>
                <c:pt idx="46378">
                  <c:v>421.37109379999998</c:v>
                </c:pt>
                <c:pt idx="46379">
                  <c:v>421.37109379999998</c:v>
                </c:pt>
                <c:pt idx="46380">
                  <c:v>421.41015620000002</c:v>
                </c:pt>
                <c:pt idx="46381">
                  <c:v>421.41015620000002</c:v>
                </c:pt>
                <c:pt idx="46382">
                  <c:v>421.41015620000002</c:v>
                </c:pt>
                <c:pt idx="46383">
                  <c:v>421.5859375</c:v>
                </c:pt>
                <c:pt idx="46384">
                  <c:v>421.5859375</c:v>
                </c:pt>
                <c:pt idx="46385">
                  <c:v>421.5859375</c:v>
                </c:pt>
                <c:pt idx="46386">
                  <c:v>421.5859375</c:v>
                </c:pt>
                <c:pt idx="46387">
                  <c:v>421.8046875</c:v>
                </c:pt>
                <c:pt idx="46388">
                  <c:v>421.8046875</c:v>
                </c:pt>
                <c:pt idx="46389">
                  <c:v>421.8046875</c:v>
                </c:pt>
                <c:pt idx="46390">
                  <c:v>421.85546879999998</c:v>
                </c:pt>
                <c:pt idx="46391">
                  <c:v>421.85546879999998</c:v>
                </c:pt>
                <c:pt idx="46392">
                  <c:v>421.86328120000002</c:v>
                </c:pt>
                <c:pt idx="46393">
                  <c:v>421.86328120000002</c:v>
                </c:pt>
                <c:pt idx="46394">
                  <c:v>421.86328120000002</c:v>
                </c:pt>
                <c:pt idx="46395">
                  <c:v>421.86328120000002</c:v>
                </c:pt>
                <c:pt idx="46396">
                  <c:v>421.86328120000002</c:v>
                </c:pt>
                <c:pt idx="46397">
                  <c:v>421.86328120000002</c:v>
                </c:pt>
                <c:pt idx="46398">
                  <c:v>422.23828120000002</c:v>
                </c:pt>
                <c:pt idx="46399">
                  <c:v>422.37109379999998</c:v>
                </c:pt>
                <c:pt idx="46400">
                  <c:v>422.37109379999998</c:v>
                </c:pt>
                <c:pt idx="46401">
                  <c:v>422.37109379999998</c:v>
                </c:pt>
                <c:pt idx="46402">
                  <c:v>422.41015620000002</c:v>
                </c:pt>
                <c:pt idx="46403">
                  <c:v>422.41015620000002</c:v>
                </c:pt>
                <c:pt idx="46404">
                  <c:v>422.5859375</c:v>
                </c:pt>
                <c:pt idx="46405">
                  <c:v>422.5859375</c:v>
                </c:pt>
                <c:pt idx="46406">
                  <c:v>422.5859375</c:v>
                </c:pt>
                <c:pt idx="46407">
                  <c:v>422.8046875</c:v>
                </c:pt>
                <c:pt idx="46408">
                  <c:v>422.8046875</c:v>
                </c:pt>
                <c:pt idx="46409">
                  <c:v>422.8046875</c:v>
                </c:pt>
                <c:pt idx="46410">
                  <c:v>422.85546879999998</c:v>
                </c:pt>
                <c:pt idx="46411">
                  <c:v>422.86328120000002</c:v>
                </c:pt>
                <c:pt idx="46412">
                  <c:v>422.86328120000002</c:v>
                </c:pt>
                <c:pt idx="46413">
                  <c:v>422.86328120000002</c:v>
                </c:pt>
                <c:pt idx="46414">
                  <c:v>423.23828120000002</c:v>
                </c:pt>
                <c:pt idx="46415">
                  <c:v>423.30859379999998</c:v>
                </c:pt>
                <c:pt idx="46416">
                  <c:v>423.30859379999998</c:v>
                </c:pt>
                <c:pt idx="46417">
                  <c:v>423.41015620000002</c:v>
                </c:pt>
                <c:pt idx="46418">
                  <c:v>423.41015620000002</c:v>
                </c:pt>
                <c:pt idx="46419">
                  <c:v>423.5859375</c:v>
                </c:pt>
                <c:pt idx="46420">
                  <c:v>423.5859375</c:v>
                </c:pt>
                <c:pt idx="46421">
                  <c:v>423.85546879999998</c:v>
                </c:pt>
                <c:pt idx="46422">
                  <c:v>423.85546879999998</c:v>
                </c:pt>
                <c:pt idx="46423">
                  <c:v>423.85546879999998</c:v>
                </c:pt>
                <c:pt idx="46424">
                  <c:v>423.86328120000002</c:v>
                </c:pt>
                <c:pt idx="46425">
                  <c:v>423.86328120000002</c:v>
                </c:pt>
                <c:pt idx="46426">
                  <c:v>424.23828120000002</c:v>
                </c:pt>
                <c:pt idx="46427">
                  <c:v>424.23828120000002</c:v>
                </c:pt>
                <c:pt idx="46428">
                  <c:v>424.23828120000002</c:v>
                </c:pt>
                <c:pt idx="46429">
                  <c:v>424.37109379999998</c:v>
                </c:pt>
                <c:pt idx="46430">
                  <c:v>424.37109379999998</c:v>
                </c:pt>
                <c:pt idx="46431">
                  <c:v>424.37109379999998</c:v>
                </c:pt>
                <c:pt idx="46432">
                  <c:v>424.37109379999998</c:v>
                </c:pt>
                <c:pt idx="46433">
                  <c:v>424.41015620000002</c:v>
                </c:pt>
                <c:pt idx="46434">
                  <c:v>424.41015620000002</c:v>
                </c:pt>
                <c:pt idx="46435">
                  <c:v>424.8046875</c:v>
                </c:pt>
                <c:pt idx="46436">
                  <c:v>424.85546879999998</c:v>
                </c:pt>
                <c:pt idx="46437">
                  <c:v>424.85546879999998</c:v>
                </c:pt>
                <c:pt idx="46438">
                  <c:v>424.85546879999998</c:v>
                </c:pt>
                <c:pt idx="46439">
                  <c:v>424.85546879999998</c:v>
                </c:pt>
                <c:pt idx="46440">
                  <c:v>424.86328120000002</c:v>
                </c:pt>
                <c:pt idx="46441">
                  <c:v>424.86328120000002</c:v>
                </c:pt>
                <c:pt idx="46442">
                  <c:v>424.86328120000002</c:v>
                </c:pt>
                <c:pt idx="46443">
                  <c:v>424.86328120000002</c:v>
                </c:pt>
                <c:pt idx="46444">
                  <c:v>424.86328120000002</c:v>
                </c:pt>
                <c:pt idx="46445">
                  <c:v>425.30859379999998</c:v>
                </c:pt>
                <c:pt idx="46446">
                  <c:v>425.30859379999998</c:v>
                </c:pt>
                <c:pt idx="46447">
                  <c:v>425.37109379999998</c:v>
                </c:pt>
                <c:pt idx="46448">
                  <c:v>425.37109379999998</c:v>
                </c:pt>
                <c:pt idx="46449">
                  <c:v>425.5859375</c:v>
                </c:pt>
                <c:pt idx="46450">
                  <c:v>425.8046875</c:v>
                </c:pt>
                <c:pt idx="46451">
                  <c:v>425.85546879999998</c:v>
                </c:pt>
                <c:pt idx="46452">
                  <c:v>425.86328120000002</c:v>
                </c:pt>
                <c:pt idx="46453">
                  <c:v>425.86328120000002</c:v>
                </c:pt>
                <c:pt idx="46454">
                  <c:v>426.23828120000002</c:v>
                </c:pt>
                <c:pt idx="46455">
                  <c:v>426.30859379999998</c:v>
                </c:pt>
                <c:pt idx="46456">
                  <c:v>426.37109379999998</c:v>
                </c:pt>
                <c:pt idx="46457">
                  <c:v>426.37109379999998</c:v>
                </c:pt>
                <c:pt idx="46458">
                  <c:v>426.41015620000002</c:v>
                </c:pt>
                <c:pt idx="46459">
                  <c:v>426.41015620000002</c:v>
                </c:pt>
                <c:pt idx="46460">
                  <c:v>426.41015620000002</c:v>
                </c:pt>
                <c:pt idx="46461">
                  <c:v>426.5859375</c:v>
                </c:pt>
                <c:pt idx="46462">
                  <c:v>426.5859375</c:v>
                </c:pt>
                <c:pt idx="46463">
                  <c:v>426.5859375</c:v>
                </c:pt>
                <c:pt idx="46464">
                  <c:v>426.85546879999998</c:v>
                </c:pt>
                <c:pt idx="46465">
                  <c:v>426.85546879999998</c:v>
                </c:pt>
                <c:pt idx="46466">
                  <c:v>426.85546879999998</c:v>
                </c:pt>
                <c:pt idx="46467">
                  <c:v>427.23828120000002</c:v>
                </c:pt>
                <c:pt idx="46468">
                  <c:v>427.23828120000002</c:v>
                </c:pt>
                <c:pt idx="46469">
                  <c:v>427.30859379999998</c:v>
                </c:pt>
                <c:pt idx="46470">
                  <c:v>427.37109379999998</c:v>
                </c:pt>
                <c:pt idx="46471">
                  <c:v>427.41015620000002</c:v>
                </c:pt>
                <c:pt idx="46472">
                  <c:v>427.5859375</c:v>
                </c:pt>
                <c:pt idx="46473">
                  <c:v>427.8046875</c:v>
                </c:pt>
                <c:pt idx="46474">
                  <c:v>427.8046875</c:v>
                </c:pt>
                <c:pt idx="46475">
                  <c:v>427.8046875</c:v>
                </c:pt>
                <c:pt idx="46476">
                  <c:v>427.8046875</c:v>
                </c:pt>
                <c:pt idx="46477">
                  <c:v>427.85546879999998</c:v>
                </c:pt>
                <c:pt idx="46478">
                  <c:v>427.85546879999998</c:v>
                </c:pt>
                <c:pt idx="46479">
                  <c:v>427.85546879999998</c:v>
                </c:pt>
                <c:pt idx="46480">
                  <c:v>427.85546879999998</c:v>
                </c:pt>
                <c:pt idx="46481">
                  <c:v>427.86328120000002</c:v>
                </c:pt>
                <c:pt idx="46482">
                  <c:v>427.86328120000002</c:v>
                </c:pt>
                <c:pt idx="46483">
                  <c:v>428.23828120000002</c:v>
                </c:pt>
                <c:pt idx="46484">
                  <c:v>428.23828120000002</c:v>
                </c:pt>
                <c:pt idx="46485">
                  <c:v>428.37109379999998</c:v>
                </c:pt>
                <c:pt idx="46486">
                  <c:v>428.37109379999998</c:v>
                </c:pt>
                <c:pt idx="46487">
                  <c:v>428.37109379999998</c:v>
                </c:pt>
                <c:pt idx="46488">
                  <c:v>428.41015620000002</c:v>
                </c:pt>
                <c:pt idx="46489">
                  <c:v>428.41015620000002</c:v>
                </c:pt>
                <c:pt idx="46490">
                  <c:v>428.41015620000002</c:v>
                </c:pt>
                <c:pt idx="46491">
                  <c:v>428.41015620000002</c:v>
                </c:pt>
                <c:pt idx="46492">
                  <c:v>428.5859375</c:v>
                </c:pt>
                <c:pt idx="46493">
                  <c:v>428.8046875</c:v>
                </c:pt>
                <c:pt idx="46494">
                  <c:v>428.8046875</c:v>
                </c:pt>
                <c:pt idx="46495">
                  <c:v>428.8046875</c:v>
                </c:pt>
                <c:pt idx="46496">
                  <c:v>428.85546879999998</c:v>
                </c:pt>
                <c:pt idx="46497">
                  <c:v>428.85546879999998</c:v>
                </c:pt>
                <c:pt idx="46498">
                  <c:v>428.85546879999998</c:v>
                </c:pt>
                <c:pt idx="46499">
                  <c:v>428.86328120000002</c:v>
                </c:pt>
                <c:pt idx="46500">
                  <c:v>429.30859379999998</c:v>
                </c:pt>
                <c:pt idx="46501">
                  <c:v>429.41015620000002</c:v>
                </c:pt>
                <c:pt idx="46502">
                  <c:v>429.41015620000002</c:v>
                </c:pt>
                <c:pt idx="46503">
                  <c:v>429.5859375</c:v>
                </c:pt>
                <c:pt idx="46504">
                  <c:v>429.5859375</c:v>
                </c:pt>
                <c:pt idx="46505">
                  <c:v>429.8046875</c:v>
                </c:pt>
                <c:pt idx="46506">
                  <c:v>429.85546879999998</c:v>
                </c:pt>
                <c:pt idx="46507">
                  <c:v>429.85546879999998</c:v>
                </c:pt>
                <c:pt idx="46508">
                  <c:v>429.85546879999998</c:v>
                </c:pt>
                <c:pt idx="46509">
                  <c:v>429.86328120000002</c:v>
                </c:pt>
                <c:pt idx="46510">
                  <c:v>430.23828120000002</c:v>
                </c:pt>
                <c:pt idx="46511">
                  <c:v>430.23828120000002</c:v>
                </c:pt>
                <c:pt idx="46512">
                  <c:v>430.37109379999998</c:v>
                </c:pt>
                <c:pt idx="46513">
                  <c:v>430.37109379999998</c:v>
                </c:pt>
                <c:pt idx="46514">
                  <c:v>430.41015620000002</c:v>
                </c:pt>
                <c:pt idx="46515">
                  <c:v>430.41015620000002</c:v>
                </c:pt>
                <c:pt idx="46516">
                  <c:v>430.5859375</c:v>
                </c:pt>
                <c:pt idx="46517">
                  <c:v>430.5859375</c:v>
                </c:pt>
                <c:pt idx="46518">
                  <c:v>430.5859375</c:v>
                </c:pt>
                <c:pt idx="46519">
                  <c:v>430.85546879999998</c:v>
                </c:pt>
                <c:pt idx="46520">
                  <c:v>430.85546879999998</c:v>
                </c:pt>
                <c:pt idx="46521">
                  <c:v>430.86328120000002</c:v>
                </c:pt>
                <c:pt idx="46522">
                  <c:v>431.23828120000002</c:v>
                </c:pt>
                <c:pt idx="46523">
                  <c:v>431.23828120000002</c:v>
                </c:pt>
                <c:pt idx="46524">
                  <c:v>431.23828120000002</c:v>
                </c:pt>
                <c:pt idx="46525">
                  <c:v>431.23828120000002</c:v>
                </c:pt>
                <c:pt idx="46526">
                  <c:v>431.30859379999998</c:v>
                </c:pt>
                <c:pt idx="46527">
                  <c:v>431.30859379999998</c:v>
                </c:pt>
                <c:pt idx="46528">
                  <c:v>431.37109379999998</c:v>
                </c:pt>
                <c:pt idx="46529">
                  <c:v>431.37109379999998</c:v>
                </c:pt>
                <c:pt idx="46530">
                  <c:v>431.37109379999998</c:v>
                </c:pt>
                <c:pt idx="46531">
                  <c:v>431.41015620000002</c:v>
                </c:pt>
                <c:pt idx="46532">
                  <c:v>431.5859375</c:v>
                </c:pt>
                <c:pt idx="46533">
                  <c:v>431.85546879999998</c:v>
                </c:pt>
                <c:pt idx="46534">
                  <c:v>431.85546879999998</c:v>
                </c:pt>
                <c:pt idx="46535">
                  <c:v>431.86328120000002</c:v>
                </c:pt>
                <c:pt idx="46536">
                  <c:v>432.23828120000002</c:v>
                </c:pt>
                <c:pt idx="46537">
                  <c:v>432.30859379999998</c:v>
                </c:pt>
                <c:pt idx="46538">
                  <c:v>432.30859379999998</c:v>
                </c:pt>
                <c:pt idx="46539">
                  <c:v>432.30859379999998</c:v>
                </c:pt>
                <c:pt idx="46540">
                  <c:v>432.37109379999998</c:v>
                </c:pt>
                <c:pt idx="46541">
                  <c:v>432.37109379999998</c:v>
                </c:pt>
                <c:pt idx="46542">
                  <c:v>432.5859375</c:v>
                </c:pt>
                <c:pt idx="46543">
                  <c:v>432.5859375</c:v>
                </c:pt>
                <c:pt idx="46544">
                  <c:v>432.8046875</c:v>
                </c:pt>
                <c:pt idx="46545">
                  <c:v>432.8046875</c:v>
                </c:pt>
                <c:pt idx="46546">
                  <c:v>433.23828120000002</c:v>
                </c:pt>
                <c:pt idx="46547">
                  <c:v>433.23828120000002</c:v>
                </c:pt>
                <c:pt idx="46548">
                  <c:v>433.23828120000002</c:v>
                </c:pt>
                <c:pt idx="46549">
                  <c:v>433.30859379999998</c:v>
                </c:pt>
                <c:pt idx="46550">
                  <c:v>433.37109379999998</c:v>
                </c:pt>
                <c:pt idx="46551">
                  <c:v>433.41015620000002</c:v>
                </c:pt>
                <c:pt idx="46552">
                  <c:v>433.41015620000002</c:v>
                </c:pt>
                <c:pt idx="46553">
                  <c:v>433.5859375</c:v>
                </c:pt>
                <c:pt idx="46554">
                  <c:v>433.8046875</c:v>
                </c:pt>
                <c:pt idx="46555">
                  <c:v>433.8046875</c:v>
                </c:pt>
                <c:pt idx="46556">
                  <c:v>433.85546879999998</c:v>
                </c:pt>
                <c:pt idx="46557">
                  <c:v>433.85546879999998</c:v>
                </c:pt>
                <c:pt idx="46558">
                  <c:v>433.86328120000002</c:v>
                </c:pt>
                <c:pt idx="46559">
                  <c:v>433.86328120000002</c:v>
                </c:pt>
                <c:pt idx="46560">
                  <c:v>433.86328120000002</c:v>
                </c:pt>
                <c:pt idx="46561">
                  <c:v>434.23828120000002</c:v>
                </c:pt>
                <c:pt idx="46562">
                  <c:v>434.23828120000002</c:v>
                </c:pt>
                <c:pt idx="46563">
                  <c:v>434.23828120000002</c:v>
                </c:pt>
                <c:pt idx="46564">
                  <c:v>434.23828120000002</c:v>
                </c:pt>
                <c:pt idx="46565">
                  <c:v>434.37109379999998</c:v>
                </c:pt>
                <c:pt idx="46566">
                  <c:v>434.37109379999998</c:v>
                </c:pt>
                <c:pt idx="46567">
                  <c:v>434.37109379999998</c:v>
                </c:pt>
                <c:pt idx="46568">
                  <c:v>434.37109379999998</c:v>
                </c:pt>
                <c:pt idx="46569">
                  <c:v>434.5859375</c:v>
                </c:pt>
                <c:pt idx="46570">
                  <c:v>434.5859375</c:v>
                </c:pt>
                <c:pt idx="46571">
                  <c:v>434.8046875</c:v>
                </c:pt>
                <c:pt idx="46572">
                  <c:v>434.8046875</c:v>
                </c:pt>
                <c:pt idx="46573">
                  <c:v>434.8046875</c:v>
                </c:pt>
                <c:pt idx="46574">
                  <c:v>434.8046875</c:v>
                </c:pt>
                <c:pt idx="46575">
                  <c:v>435.23828120000002</c:v>
                </c:pt>
                <c:pt idx="46576">
                  <c:v>435.23828120000002</c:v>
                </c:pt>
                <c:pt idx="46577">
                  <c:v>435.23828120000002</c:v>
                </c:pt>
                <c:pt idx="46578">
                  <c:v>435.23828120000002</c:v>
                </c:pt>
                <c:pt idx="46579">
                  <c:v>435.30859379999998</c:v>
                </c:pt>
                <c:pt idx="46580">
                  <c:v>435.37109379999998</c:v>
                </c:pt>
                <c:pt idx="46581">
                  <c:v>435.37109379999998</c:v>
                </c:pt>
                <c:pt idx="46582">
                  <c:v>435.37109379999998</c:v>
                </c:pt>
                <c:pt idx="46583">
                  <c:v>435.41015620000002</c:v>
                </c:pt>
                <c:pt idx="46584">
                  <c:v>435.5859375</c:v>
                </c:pt>
                <c:pt idx="46585">
                  <c:v>435.5859375</c:v>
                </c:pt>
                <c:pt idx="46586">
                  <c:v>435.8046875</c:v>
                </c:pt>
                <c:pt idx="46587">
                  <c:v>435.85546879999998</c:v>
                </c:pt>
                <c:pt idx="46588">
                  <c:v>435.86328120000002</c:v>
                </c:pt>
                <c:pt idx="46589">
                  <c:v>435.86328120000002</c:v>
                </c:pt>
                <c:pt idx="46590">
                  <c:v>435.86328120000002</c:v>
                </c:pt>
                <c:pt idx="46591">
                  <c:v>436.23828120000002</c:v>
                </c:pt>
                <c:pt idx="46592">
                  <c:v>436.30859379999998</c:v>
                </c:pt>
                <c:pt idx="46593">
                  <c:v>436.30859379999998</c:v>
                </c:pt>
                <c:pt idx="46594">
                  <c:v>436.30859379999998</c:v>
                </c:pt>
                <c:pt idx="46595">
                  <c:v>436.37109379999998</c:v>
                </c:pt>
                <c:pt idx="46596">
                  <c:v>436.37109379999998</c:v>
                </c:pt>
                <c:pt idx="46597">
                  <c:v>436.37109379999998</c:v>
                </c:pt>
                <c:pt idx="46598">
                  <c:v>436.41015620000002</c:v>
                </c:pt>
                <c:pt idx="46599">
                  <c:v>436.5859375</c:v>
                </c:pt>
                <c:pt idx="46600">
                  <c:v>436.5859375</c:v>
                </c:pt>
                <c:pt idx="46601">
                  <c:v>436.5859375</c:v>
                </c:pt>
                <c:pt idx="46602">
                  <c:v>436.8046875</c:v>
                </c:pt>
                <c:pt idx="46603">
                  <c:v>436.85546879999998</c:v>
                </c:pt>
                <c:pt idx="46604">
                  <c:v>436.86328120000002</c:v>
                </c:pt>
                <c:pt idx="46605">
                  <c:v>437.23828120000002</c:v>
                </c:pt>
                <c:pt idx="46606">
                  <c:v>437.23828120000002</c:v>
                </c:pt>
                <c:pt idx="46607">
                  <c:v>437.30859379999998</c:v>
                </c:pt>
                <c:pt idx="46608">
                  <c:v>437.37109379999998</c:v>
                </c:pt>
                <c:pt idx="46609">
                  <c:v>437.37109379999998</c:v>
                </c:pt>
                <c:pt idx="46610">
                  <c:v>437.41015620000002</c:v>
                </c:pt>
                <c:pt idx="46611">
                  <c:v>437.41015620000002</c:v>
                </c:pt>
                <c:pt idx="46612">
                  <c:v>437.41015620000002</c:v>
                </c:pt>
                <c:pt idx="46613">
                  <c:v>437.41015620000002</c:v>
                </c:pt>
                <c:pt idx="46614">
                  <c:v>437.5859375</c:v>
                </c:pt>
                <c:pt idx="46615">
                  <c:v>437.8046875</c:v>
                </c:pt>
                <c:pt idx="46616">
                  <c:v>437.8046875</c:v>
                </c:pt>
                <c:pt idx="46617">
                  <c:v>437.8046875</c:v>
                </c:pt>
                <c:pt idx="46618">
                  <c:v>437.86328120000002</c:v>
                </c:pt>
                <c:pt idx="46619">
                  <c:v>437.86328120000002</c:v>
                </c:pt>
                <c:pt idx="46620">
                  <c:v>437.86328120000002</c:v>
                </c:pt>
                <c:pt idx="46621">
                  <c:v>438.30859379999998</c:v>
                </c:pt>
                <c:pt idx="46622">
                  <c:v>438.30859379999998</c:v>
                </c:pt>
                <c:pt idx="46623">
                  <c:v>438.41015620000002</c:v>
                </c:pt>
                <c:pt idx="46624">
                  <c:v>438.5859375</c:v>
                </c:pt>
                <c:pt idx="46625">
                  <c:v>438.5859375</c:v>
                </c:pt>
                <c:pt idx="46626">
                  <c:v>438.5859375</c:v>
                </c:pt>
                <c:pt idx="46627">
                  <c:v>438.5859375</c:v>
                </c:pt>
                <c:pt idx="46628">
                  <c:v>438.8046875</c:v>
                </c:pt>
                <c:pt idx="46629">
                  <c:v>438.8046875</c:v>
                </c:pt>
                <c:pt idx="46630">
                  <c:v>438.8046875</c:v>
                </c:pt>
                <c:pt idx="46631">
                  <c:v>438.8046875</c:v>
                </c:pt>
                <c:pt idx="46632">
                  <c:v>438.85546879999998</c:v>
                </c:pt>
                <c:pt idx="46633">
                  <c:v>438.85546879999998</c:v>
                </c:pt>
                <c:pt idx="46634">
                  <c:v>439.37109379999998</c:v>
                </c:pt>
                <c:pt idx="46635">
                  <c:v>439.37109379999998</c:v>
                </c:pt>
                <c:pt idx="46636">
                  <c:v>439.41015620000002</c:v>
                </c:pt>
                <c:pt idx="46637">
                  <c:v>439.41015620000002</c:v>
                </c:pt>
                <c:pt idx="46638">
                  <c:v>439.41015620000002</c:v>
                </c:pt>
                <c:pt idx="46639">
                  <c:v>439.5859375</c:v>
                </c:pt>
                <c:pt idx="46640">
                  <c:v>439.8046875</c:v>
                </c:pt>
                <c:pt idx="46641">
                  <c:v>439.85546879999998</c:v>
                </c:pt>
                <c:pt idx="46642">
                  <c:v>439.85546879999998</c:v>
                </c:pt>
                <c:pt idx="46643">
                  <c:v>439.85546879999998</c:v>
                </c:pt>
                <c:pt idx="46644">
                  <c:v>439.86328120000002</c:v>
                </c:pt>
                <c:pt idx="46645">
                  <c:v>439.86328120000002</c:v>
                </c:pt>
                <c:pt idx="46646">
                  <c:v>440.37109379999998</c:v>
                </c:pt>
                <c:pt idx="46647">
                  <c:v>440.41015620000002</c:v>
                </c:pt>
                <c:pt idx="46648">
                  <c:v>440.41015620000002</c:v>
                </c:pt>
                <c:pt idx="46649">
                  <c:v>440.41015620000002</c:v>
                </c:pt>
                <c:pt idx="46650">
                  <c:v>440.41015620000002</c:v>
                </c:pt>
                <c:pt idx="46651">
                  <c:v>440.5859375</c:v>
                </c:pt>
                <c:pt idx="46652">
                  <c:v>440.8046875</c:v>
                </c:pt>
                <c:pt idx="46653">
                  <c:v>440.85546879999998</c:v>
                </c:pt>
                <c:pt idx="46654">
                  <c:v>440.85546879999998</c:v>
                </c:pt>
                <c:pt idx="46655">
                  <c:v>440.86328120000002</c:v>
                </c:pt>
                <c:pt idx="46656">
                  <c:v>440.86328120000002</c:v>
                </c:pt>
                <c:pt idx="46657">
                  <c:v>440.86328120000002</c:v>
                </c:pt>
                <c:pt idx="46658">
                  <c:v>440.86328120000002</c:v>
                </c:pt>
                <c:pt idx="46659">
                  <c:v>441.30859379999998</c:v>
                </c:pt>
                <c:pt idx="46660">
                  <c:v>441.30859379999998</c:v>
                </c:pt>
                <c:pt idx="46661">
                  <c:v>441.37109379999998</c:v>
                </c:pt>
                <c:pt idx="46662">
                  <c:v>441.37109379999998</c:v>
                </c:pt>
                <c:pt idx="46663">
                  <c:v>441.37109379999998</c:v>
                </c:pt>
                <c:pt idx="46664">
                  <c:v>441.41015620000002</c:v>
                </c:pt>
                <c:pt idx="46665">
                  <c:v>441.5859375</c:v>
                </c:pt>
                <c:pt idx="46666">
                  <c:v>441.5859375</c:v>
                </c:pt>
                <c:pt idx="46667">
                  <c:v>441.85546879999998</c:v>
                </c:pt>
                <c:pt idx="46668">
                  <c:v>441.86328120000002</c:v>
                </c:pt>
                <c:pt idx="46669">
                  <c:v>442.23828120000002</c:v>
                </c:pt>
                <c:pt idx="46670">
                  <c:v>442.30859379999998</c:v>
                </c:pt>
                <c:pt idx="46671">
                  <c:v>442.30859379999998</c:v>
                </c:pt>
                <c:pt idx="46672">
                  <c:v>442.30859379999998</c:v>
                </c:pt>
                <c:pt idx="46673">
                  <c:v>442.37109379999998</c:v>
                </c:pt>
                <c:pt idx="46674">
                  <c:v>442.37109379999998</c:v>
                </c:pt>
                <c:pt idx="46675">
                  <c:v>442.5859375</c:v>
                </c:pt>
                <c:pt idx="46676">
                  <c:v>442.8046875</c:v>
                </c:pt>
                <c:pt idx="46677">
                  <c:v>442.85546879999998</c:v>
                </c:pt>
                <c:pt idx="46678">
                  <c:v>442.86328120000002</c:v>
                </c:pt>
                <c:pt idx="46679">
                  <c:v>442.86328120000002</c:v>
                </c:pt>
                <c:pt idx="46680">
                  <c:v>442.86328120000002</c:v>
                </c:pt>
                <c:pt idx="46681">
                  <c:v>442.86328120000002</c:v>
                </c:pt>
                <c:pt idx="46682">
                  <c:v>443.23828120000002</c:v>
                </c:pt>
                <c:pt idx="46683">
                  <c:v>443.23828120000002</c:v>
                </c:pt>
                <c:pt idx="46684">
                  <c:v>443.23828120000002</c:v>
                </c:pt>
                <c:pt idx="46685">
                  <c:v>443.30859379999998</c:v>
                </c:pt>
                <c:pt idx="46686">
                  <c:v>443.30859379999998</c:v>
                </c:pt>
                <c:pt idx="46687">
                  <c:v>443.5859375</c:v>
                </c:pt>
                <c:pt idx="46688">
                  <c:v>443.8046875</c:v>
                </c:pt>
                <c:pt idx="46689">
                  <c:v>443.8046875</c:v>
                </c:pt>
                <c:pt idx="46690">
                  <c:v>443.85546879999998</c:v>
                </c:pt>
                <c:pt idx="46691">
                  <c:v>444.23828120000002</c:v>
                </c:pt>
                <c:pt idx="46692">
                  <c:v>444.37109379999998</c:v>
                </c:pt>
                <c:pt idx="46693">
                  <c:v>444.37109379999998</c:v>
                </c:pt>
                <c:pt idx="46694">
                  <c:v>444.41015620000002</c:v>
                </c:pt>
                <c:pt idx="46695">
                  <c:v>444.41015620000002</c:v>
                </c:pt>
                <c:pt idx="46696">
                  <c:v>444.5859375</c:v>
                </c:pt>
                <c:pt idx="46697">
                  <c:v>444.8046875</c:v>
                </c:pt>
                <c:pt idx="46698">
                  <c:v>444.85546879999998</c:v>
                </c:pt>
                <c:pt idx="46699">
                  <c:v>444.85546879999998</c:v>
                </c:pt>
                <c:pt idx="46700">
                  <c:v>444.85546879999998</c:v>
                </c:pt>
                <c:pt idx="46701">
                  <c:v>444.86328120000002</c:v>
                </c:pt>
                <c:pt idx="46702">
                  <c:v>445.30859379999998</c:v>
                </c:pt>
                <c:pt idx="46703">
                  <c:v>445.30859379999998</c:v>
                </c:pt>
                <c:pt idx="46704">
                  <c:v>445.37109379999998</c:v>
                </c:pt>
                <c:pt idx="46705">
                  <c:v>445.41015620000002</c:v>
                </c:pt>
                <c:pt idx="46706">
                  <c:v>445.41015620000002</c:v>
                </c:pt>
                <c:pt idx="46707">
                  <c:v>445.5859375</c:v>
                </c:pt>
                <c:pt idx="46708">
                  <c:v>445.5859375</c:v>
                </c:pt>
                <c:pt idx="46709">
                  <c:v>445.5859375</c:v>
                </c:pt>
                <c:pt idx="46710">
                  <c:v>445.8046875</c:v>
                </c:pt>
                <c:pt idx="46711">
                  <c:v>445.8046875</c:v>
                </c:pt>
                <c:pt idx="46712">
                  <c:v>445.8046875</c:v>
                </c:pt>
                <c:pt idx="46713">
                  <c:v>445.8046875</c:v>
                </c:pt>
                <c:pt idx="46714">
                  <c:v>445.85546879999998</c:v>
                </c:pt>
                <c:pt idx="46715">
                  <c:v>445.85546879999998</c:v>
                </c:pt>
                <c:pt idx="46716">
                  <c:v>445.85546879999998</c:v>
                </c:pt>
                <c:pt idx="46717">
                  <c:v>446.23828120000002</c:v>
                </c:pt>
                <c:pt idx="46718">
                  <c:v>446.30859379999998</c:v>
                </c:pt>
                <c:pt idx="46719">
                  <c:v>446.30859379999998</c:v>
                </c:pt>
                <c:pt idx="46720">
                  <c:v>446.30859379999998</c:v>
                </c:pt>
                <c:pt idx="46721">
                  <c:v>446.37109379999998</c:v>
                </c:pt>
                <c:pt idx="46722">
                  <c:v>446.5859375</c:v>
                </c:pt>
                <c:pt idx="46723">
                  <c:v>446.5859375</c:v>
                </c:pt>
                <c:pt idx="46724">
                  <c:v>446.8046875</c:v>
                </c:pt>
                <c:pt idx="46725">
                  <c:v>446.8046875</c:v>
                </c:pt>
                <c:pt idx="46726">
                  <c:v>446.8046875</c:v>
                </c:pt>
                <c:pt idx="46727">
                  <c:v>446.85546879999998</c:v>
                </c:pt>
                <c:pt idx="46728">
                  <c:v>446.86328120000002</c:v>
                </c:pt>
                <c:pt idx="46729">
                  <c:v>446.86328120000002</c:v>
                </c:pt>
                <c:pt idx="46730">
                  <c:v>447.30859379999998</c:v>
                </c:pt>
                <c:pt idx="46731">
                  <c:v>447.30859379999998</c:v>
                </c:pt>
                <c:pt idx="46732">
                  <c:v>447.30859379999998</c:v>
                </c:pt>
                <c:pt idx="46733">
                  <c:v>447.37109379999998</c:v>
                </c:pt>
                <c:pt idx="46734">
                  <c:v>447.41015620000002</c:v>
                </c:pt>
                <c:pt idx="46735">
                  <c:v>447.41015620000002</c:v>
                </c:pt>
                <c:pt idx="46736">
                  <c:v>447.5859375</c:v>
                </c:pt>
                <c:pt idx="46737">
                  <c:v>447.8046875</c:v>
                </c:pt>
                <c:pt idx="46738">
                  <c:v>447.8046875</c:v>
                </c:pt>
                <c:pt idx="46739">
                  <c:v>447.85546879999998</c:v>
                </c:pt>
                <c:pt idx="46740">
                  <c:v>447.85546879999998</c:v>
                </c:pt>
                <c:pt idx="46741">
                  <c:v>447.86328120000002</c:v>
                </c:pt>
                <c:pt idx="46742">
                  <c:v>447.86328120000002</c:v>
                </c:pt>
                <c:pt idx="46743">
                  <c:v>447.86328120000002</c:v>
                </c:pt>
                <c:pt idx="46744">
                  <c:v>447.86328120000002</c:v>
                </c:pt>
                <c:pt idx="46745">
                  <c:v>448.23828120000002</c:v>
                </c:pt>
                <c:pt idx="46746">
                  <c:v>448.23828120000002</c:v>
                </c:pt>
                <c:pt idx="46747">
                  <c:v>448.23828120000002</c:v>
                </c:pt>
                <c:pt idx="46748">
                  <c:v>448.23828120000002</c:v>
                </c:pt>
                <c:pt idx="46749">
                  <c:v>448.30859379999998</c:v>
                </c:pt>
                <c:pt idx="46750">
                  <c:v>448.30859379999998</c:v>
                </c:pt>
                <c:pt idx="46751">
                  <c:v>448.30859379999998</c:v>
                </c:pt>
                <c:pt idx="46752">
                  <c:v>448.30859379999998</c:v>
                </c:pt>
                <c:pt idx="46753">
                  <c:v>448.37109379999998</c:v>
                </c:pt>
                <c:pt idx="46754">
                  <c:v>448.37109379999998</c:v>
                </c:pt>
                <c:pt idx="46755">
                  <c:v>448.41015620000002</c:v>
                </c:pt>
                <c:pt idx="46756">
                  <c:v>448.41015620000002</c:v>
                </c:pt>
                <c:pt idx="46757">
                  <c:v>448.86328120000002</c:v>
                </c:pt>
                <c:pt idx="46758">
                  <c:v>448.86328120000002</c:v>
                </c:pt>
                <c:pt idx="46759">
                  <c:v>449.23828120000002</c:v>
                </c:pt>
                <c:pt idx="46760">
                  <c:v>449.30859379999998</c:v>
                </c:pt>
                <c:pt idx="46761">
                  <c:v>449.30859379999998</c:v>
                </c:pt>
                <c:pt idx="46762">
                  <c:v>449.37109379999998</c:v>
                </c:pt>
                <c:pt idx="46763">
                  <c:v>449.37109379999998</c:v>
                </c:pt>
                <c:pt idx="46764">
                  <c:v>449.37109379999998</c:v>
                </c:pt>
                <c:pt idx="46765">
                  <c:v>449.41015620000002</c:v>
                </c:pt>
                <c:pt idx="46766">
                  <c:v>449.41015620000002</c:v>
                </c:pt>
                <c:pt idx="46767">
                  <c:v>449.8046875</c:v>
                </c:pt>
                <c:pt idx="46768">
                  <c:v>449.8046875</c:v>
                </c:pt>
                <c:pt idx="46769">
                  <c:v>449.8046875</c:v>
                </c:pt>
                <c:pt idx="46770">
                  <c:v>449.8046875</c:v>
                </c:pt>
                <c:pt idx="46771">
                  <c:v>449.8046875</c:v>
                </c:pt>
                <c:pt idx="46772">
                  <c:v>449.85546879999998</c:v>
                </c:pt>
                <c:pt idx="46773">
                  <c:v>449.85546879999998</c:v>
                </c:pt>
                <c:pt idx="46774">
                  <c:v>449.85546879999998</c:v>
                </c:pt>
                <c:pt idx="46775">
                  <c:v>450.37109379999998</c:v>
                </c:pt>
                <c:pt idx="46776">
                  <c:v>450.37109379999998</c:v>
                </c:pt>
                <c:pt idx="46777">
                  <c:v>450.37109379999998</c:v>
                </c:pt>
                <c:pt idx="46778">
                  <c:v>450.37109379999998</c:v>
                </c:pt>
                <c:pt idx="46779">
                  <c:v>450.37109379999998</c:v>
                </c:pt>
                <c:pt idx="46780">
                  <c:v>450.41015620000002</c:v>
                </c:pt>
                <c:pt idx="46781">
                  <c:v>450.5859375</c:v>
                </c:pt>
                <c:pt idx="46782">
                  <c:v>450.5859375</c:v>
                </c:pt>
                <c:pt idx="46783">
                  <c:v>450.8046875</c:v>
                </c:pt>
                <c:pt idx="46784">
                  <c:v>450.86328120000002</c:v>
                </c:pt>
                <c:pt idx="46785">
                  <c:v>451.23828120000002</c:v>
                </c:pt>
                <c:pt idx="46786">
                  <c:v>451.23828120000002</c:v>
                </c:pt>
                <c:pt idx="46787">
                  <c:v>451.23828120000002</c:v>
                </c:pt>
                <c:pt idx="46788">
                  <c:v>451.23828120000002</c:v>
                </c:pt>
                <c:pt idx="46789">
                  <c:v>451.23828120000002</c:v>
                </c:pt>
                <c:pt idx="46790">
                  <c:v>451.23828120000002</c:v>
                </c:pt>
                <c:pt idx="46791">
                  <c:v>451.30859379999998</c:v>
                </c:pt>
                <c:pt idx="46792">
                  <c:v>451.30859379999998</c:v>
                </c:pt>
                <c:pt idx="46793">
                  <c:v>451.30859379999998</c:v>
                </c:pt>
                <c:pt idx="46794">
                  <c:v>451.37109379999998</c:v>
                </c:pt>
                <c:pt idx="46795">
                  <c:v>451.37109379999998</c:v>
                </c:pt>
                <c:pt idx="46796">
                  <c:v>451.41015620000002</c:v>
                </c:pt>
                <c:pt idx="46797">
                  <c:v>451.41015620000002</c:v>
                </c:pt>
                <c:pt idx="46798">
                  <c:v>451.5859375</c:v>
                </c:pt>
                <c:pt idx="46799">
                  <c:v>451.8046875</c:v>
                </c:pt>
                <c:pt idx="46800">
                  <c:v>451.85546879999998</c:v>
                </c:pt>
                <c:pt idx="46801">
                  <c:v>451.85546879999998</c:v>
                </c:pt>
                <c:pt idx="46802">
                  <c:v>451.85546879999998</c:v>
                </c:pt>
                <c:pt idx="46803">
                  <c:v>451.86328120000002</c:v>
                </c:pt>
                <c:pt idx="46804">
                  <c:v>451.86328120000002</c:v>
                </c:pt>
                <c:pt idx="46805">
                  <c:v>452.30859379999998</c:v>
                </c:pt>
                <c:pt idx="46806">
                  <c:v>452.37109379999998</c:v>
                </c:pt>
                <c:pt idx="46807">
                  <c:v>452.37109379999998</c:v>
                </c:pt>
                <c:pt idx="46808">
                  <c:v>452.41015620000002</c:v>
                </c:pt>
                <c:pt idx="46809">
                  <c:v>452.41015620000002</c:v>
                </c:pt>
                <c:pt idx="46810">
                  <c:v>452.8046875</c:v>
                </c:pt>
                <c:pt idx="46811">
                  <c:v>452.8046875</c:v>
                </c:pt>
                <c:pt idx="46812">
                  <c:v>452.8046875</c:v>
                </c:pt>
                <c:pt idx="46813">
                  <c:v>453.23828120000002</c:v>
                </c:pt>
                <c:pt idx="46814">
                  <c:v>453.23828120000002</c:v>
                </c:pt>
                <c:pt idx="46815">
                  <c:v>453.30859379999998</c:v>
                </c:pt>
                <c:pt idx="46816">
                  <c:v>453.37109379999998</c:v>
                </c:pt>
                <c:pt idx="46817">
                  <c:v>453.41015620000002</c:v>
                </c:pt>
                <c:pt idx="46818">
                  <c:v>453.5859375</c:v>
                </c:pt>
                <c:pt idx="46819">
                  <c:v>453.85546879999998</c:v>
                </c:pt>
                <c:pt idx="46820">
                  <c:v>453.85546879999998</c:v>
                </c:pt>
                <c:pt idx="46821">
                  <c:v>453.86328120000002</c:v>
                </c:pt>
                <c:pt idx="46822">
                  <c:v>454.30859379999998</c:v>
                </c:pt>
                <c:pt idx="46823">
                  <c:v>454.30859379999998</c:v>
                </c:pt>
                <c:pt idx="46824">
                  <c:v>454.30859379999998</c:v>
                </c:pt>
                <c:pt idx="46825">
                  <c:v>454.30859379999998</c:v>
                </c:pt>
                <c:pt idx="46826">
                  <c:v>454.37109379999998</c:v>
                </c:pt>
                <c:pt idx="46827">
                  <c:v>454.37109379999998</c:v>
                </c:pt>
                <c:pt idx="46828">
                  <c:v>454.41015620000002</c:v>
                </c:pt>
                <c:pt idx="46829">
                  <c:v>454.41015620000002</c:v>
                </c:pt>
                <c:pt idx="46830">
                  <c:v>454.5859375</c:v>
                </c:pt>
                <c:pt idx="46831">
                  <c:v>454.5859375</c:v>
                </c:pt>
                <c:pt idx="46832">
                  <c:v>454.8046875</c:v>
                </c:pt>
                <c:pt idx="46833">
                  <c:v>454.8046875</c:v>
                </c:pt>
                <c:pt idx="46834">
                  <c:v>454.85546879999998</c:v>
                </c:pt>
                <c:pt idx="46835">
                  <c:v>454.85546879999998</c:v>
                </c:pt>
                <c:pt idx="46836">
                  <c:v>454.85546879999998</c:v>
                </c:pt>
                <c:pt idx="46837">
                  <c:v>454.86328120000002</c:v>
                </c:pt>
                <c:pt idx="46838">
                  <c:v>455.23828120000002</c:v>
                </c:pt>
                <c:pt idx="46839">
                  <c:v>455.30859379999998</c:v>
                </c:pt>
                <c:pt idx="46840">
                  <c:v>455.30859379999998</c:v>
                </c:pt>
                <c:pt idx="46841">
                  <c:v>455.30859379999998</c:v>
                </c:pt>
                <c:pt idx="46842">
                  <c:v>455.37109379999998</c:v>
                </c:pt>
                <c:pt idx="46843">
                  <c:v>455.37109379999998</c:v>
                </c:pt>
                <c:pt idx="46844">
                  <c:v>455.41015620000002</c:v>
                </c:pt>
                <c:pt idx="46845">
                  <c:v>455.41015620000002</c:v>
                </c:pt>
                <c:pt idx="46846">
                  <c:v>455.5859375</c:v>
                </c:pt>
                <c:pt idx="46847">
                  <c:v>455.5859375</c:v>
                </c:pt>
                <c:pt idx="46848">
                  <c:v>455.85546879999998</c:v>
                </c:pt>
                <c:pt idx="46849">
                  <c:v>455.86328120000002</c:v>
                </c:pt>
                <c:pt idx="46850">
                  <c:v>455.86328120000002</c:v>
                </c:pt>
                <c:pt idx="46851">
                  <c:v>455.86328120000002</c:v>
                </c:pt>
                <c:pt idx="46852">
                  <c:v>456.30859379999998</c:v>
                </c:pt>
                <c:pt idx="46853">
                  <c:v>456.37109379999998</c:v>
                </c:pt>
                <c:pt idx="46854">
                  <c:v>456.37109379999998</c:v>
                </c:pt>
                <c:pt idx="46855">
                  <c:v>456.37109379999998</c:v>
                </c:pt>
                <c:pt idx="46856">
                  <c:v>456.37109379999998</c:v>
                </c:pt>
                <c:pt idx="46857">
                  <c:v>456.37109379999998</c:v>
                </c:pt>
                <c:pt idx="46858">
                  <c:v>456.5859375</c:v>
                </c:pt>
                <c:pt idx="46859">
                  <c:v>456.5859375</c:v>
                </c:pt>
                <c:pt idx="46860">
                  <c:v>456.8046875</c:v>
                </c:pt>
                <c:pt idx="46861">
                  <c:v>456.8046875</c:v>
                </c:pt>
                <c:pt idx="46862">
                  <c:v>456.8046875</c:v>
                </c:pt>
                <c:pt idx="46863">
                  <c:v>456.85546879999998</c:v>
                </c:pt>
                <c:pt idx="46864">
                  <c:v>456.85546879999998</c:v>
                </c:pt>
                <c:pt idx="46865">
                  <c:v>456.86328120000002</c:v>
                </c:pt>
                <c:pt idx="46866">
                  <c:v>456.86328120000002</c:v>
                </c:pt>
                <c:pt idx="46867">
                  <c:v>456.86328120000002</c:v>
                </c:pt>
                <c:pt idx="46868">
                  <c:v>457.23828120000002</c:v>
                </c:pt>
                <c:pt idx="46869">
                  <c:v>457.23828120000002</c:v>
                </c:pt>
                <c:pt idx="46870">
                  <c:v>457.30859379999998</c:v>
                </c:pt>
                <c:pt idx="46871">
                  <c:v>457.30859379999998</c:v>
                </c:pt>
                <c:pt idx="46872">
                  <c:v>457.37109379999998</c:v>
                </c:pt>
                <c:pt idx="46873">
                  <c:v>457.37109379999998</c:v>
                </c:pt>
                <c:pt idx="46874">
                  <c:v>457.41015620000002</c:v>
                </c:pt>
                <c:pt idx="46875">
                  <c:v>457.41015620000002</c:v>
                </c:pt>
                <c:pt idx="46876">
                  <c:v>457.41015620000002</c:v>
                </c:pt>
                <c:pt idx="46877">
                  <c:v>457.41015620000002</c:v>
                </c:pt>
                <c:pt idx="46878">
                  <c:v>457.8046875</c:v>
                </c:pt>
                <c:pt idx="46879">
                  <c:v>457.85546879999998</c:v>
                </c:pt>
                <c:pt idx="46880">
                  <c:v>457.86328120000002</c:v>
                </c:pt>
                <c:pt idx="46881">
                  <c:v>457.86328120000002</c:v>
                </c:pt>
                <c:pt idx="46882">
                  <c:v>458.30859379999998</c:v>
                </c:pt>
                <c:pt idx="46883">
                  <c:v>458.30859379999998</c:v>
                </c:pt>
                <c:pt idx="46884">
                  <c:v>458.30859379999998</c:v>
                </c:pt>
                <c:pt idx="46885">
                  <c:v>458.30859379999998</c:v>
                </c:pt>
                <c:pt idx="46886">
                  <c:v>458.37109379999998</c:v>
                </c:pt>
                <c:pt idx="46887">
                  <c:v>458.37109379999998</c:v>
                </c:pt>
                <c:pt idx="46888">
                  <c:v>458.37109379999998</c:v>
                </c:pt>
                <c:pt idx="46889">
                  <c:v>458.41015620000002</c:v>
                </c:pt>
                <c:pt idx="46890">
                  <c:v>458.41015620000002</c:v>
                </c:pt>
                <c:pt idx="46891">
                  <c:v>458.5859375</c:v>
                </c:pt>
                <c:pt idx="46892">
                  <c:v>458.8046875</c:v>
                </c:pt>
                <c:pt idx="46893">
                  <c:v>458.8046875</c:v>
                </c:pt>
                <c:pt idx="46894">
                  <c:v>458.85546879999998</c:v>
                </c:pt>
                <c:pt idx="46895">
                  <c:v>458.85546879999998</c:v>
                </c:pt>
                <c:pt idx="46896">
                  <c:v>459.23828120000002</c:v>
                </c:pt>
                <c:pt idx="46897">
                  <c:v>459.23828120000002</c:v>
                </c:pt>
                <c:pt idx="46898">
                  <c:v>459.23828120000002</c:v>
                </c:pt>
                <c:pt idx="46899">
                  <c:v>459.41015620000002</c:v>
                </c:pt>
                <c:pt idx="46900">
                  <c:v>459.8046875</c:v>
                </c:pt>
                <c:pt idx="46901">
                  <c:v>459.85546879999998</c:v>
                </c:pt>
                <c:pt idx="46902">
                  <c:v>459.85546879999998</c:v>
                </c:pt>
                <c:pt idx="46903">
                  <c:v>459.86328120000002</c:v>
                </c:pt>
                <c:pt idx="46904">
                  <c:v>459.86328120000002</c:v>
                </c:pt>
                <c:pt idx="46905">
                  <c:v>459.86328120000002</c:v>
                </c:pt>
                <c:pt idx="46906">
                  <c:v>459.86328120000002</c:v>
                </c:pt>
                <c:pt idx="46907">
                  <c:v>460.23828120000002</c:v>
                </c:pt>
                <c:pt idx="46908">
                  <c:v>460.37109379999998</c:v>
                </c:pt>
                <c:pt idx="46909">
                  <c:v>460.41015620000002</c:v>
                </c:pt>
                <c:pt idx="46910">
                  <c:v>460.5859375</c:v>
                </c:pt>
                <c:pt idx="46911">
                  <c:v>460.8046875</c:v>
                </c:pt>
                <c:pt idx="46912">
                  <c:v>460.86328120000002</c:v>
                </c:pt>
                <c:pt idx="46913">
                  <c:v>460.86328120000002</c:v>
                </c:pt>
                <c:pt idx="46914">
                  <c:v>460.86328120000002</c:v>
                </c:pt>
                <c:pt idx="46915">
                  <c:v>460.86328120000002</c:v>
                </c:pt>
                <c:pt idx="46916">
                  <c:v>460.86328120000002</c:v>
                </c:pt>
                <c:pt idx="46917">
                  <c:v>461.23828120000002</c:v>
                </c:pt>
                <c:pt idx="46918">
                  <c:v>461.30859379999998</c:v>
                </c:pt>
                <c:pt idx="46919">
                  <c:v>461.30859379999998</c:v>
                </c:pt>
                <c:pt idx="46920">
                  <c:v>461.37109379999998</c:v>
                </c:pt>
                <c:pt idx="46921">
                  <c:v>461.37109379999998</c:v>
                </c:pt>
                <c:pt idx="46922">
                  <c:v>461.37109379999998</c:v>
                </c:pt>
                <c:pt idx="46923">
                  <c:v>461.37109379999998</c:v>
                </c:pt>
                <c:pt idx="46924">
                  <c:v>461.41015620000002</c:v>
                </c:pt>
                <c:pt idx="46925">
                  <c:v>461.41015620000002</c:v>
                </c:pt>
                <c:pt idx="46926">
                  <c:v>461.86328120000002</c:v>
                </c:pt>
                <c:pt idx="46927">
                  <c:v>462.23828120000002</c:v>
                </c:pt>
                <c:pt idx="46928">
                  <c:v>462.23828120000002</c:v>
                </c:pt>
                <c:pt idx="46929">
                  <c:v>462.30859379999998</c:v>
                </c:pt>
                <c:pt idx="46930">
                  <c:v>462.30859379999998</c:v>
                </c:pt>
                <c:pt idx="46931">
                  <c:v>462.37109379999998</c:v>
                </c:pt>
                <c:pt idx="46932">
                  <c:v>462.41015620000002</c:v>
                </c:pt>
                <c:pt idx="46933">
                  <c:v>462.41015620000002</c:v>
                </c:pt>
                <c:pt idx="46934">
                  <c:v>462.5859375</c:v>
                </c:pt>
                <c:pt idx="46935">
                  <c:v>462.5859375</c:v>
                </c:pt>
                <c:pt idx="46936">
                  <c:v>462.8046875</c:v>
                </c:pt>
                <c:pt idx="46937">
                  <c:v>462.8046875</c:v>
                </c:pt>
                <c:pt idx="46938">
                  <c:v>462.85546879999998</c:v>
                </c:pt>
                <c:pt idx="46939">
                  <c:v>462.85546879999998</c:v>
                </c:pt>
                <c:pt idx="46940">
                  <c:v>462.85546879999998</c:v>
                </c:pt>
                <c:pt idx="46941">
                  <c:v>462.86328120000002</c:v>
                </c:pt>
                <c:pt idx="46942">
                  <c:v>462.86328120000002</c:v>
                </c:pt>
                <c:pt idx="46943">
                  <c:v>463.23828120000002</c:v>
                </c:pt>
                <c:pt idx="46944">
                  <c:v>463.30859379999998</c:v>
                </c:pt>
                <c:pt idx="46945">
                  <c:v>463.30859379999998</c:v>
                </c:pt>
                <c:pt idx="46946">
                  <c:v>463.37109379999998</c:v>
                </c:pt>
                <c:pt idx="46947">
                  <c:v>463.37109379999998</c:v>
                </c:pt>
                <c:pt idx="46948">
                  <c:v>463.37109379999998</c:v>
                </c:pt>
                <c:pt idx="46949">
                  <c:v>463.37109379999998</c:v>
                </c:pt>
                <c:pt idx="46950">
                  <c:v>463.41015620000002</c:v>
                </c:pt>
                <c:pt idx="46951">
                  <c:v>463.5859375</c:v>
                </c:pt>
                <c:pt idx="46952">
                  <c:v>463.8046875</c:v>
                </c:pt>
                <c:pt idx="46953">
                  <c:v>463.85546879999998</c:v>
                </c:pt>
                <c:pt idx="46954">
                  <c:v>463.85546879999998</c:v>
                </c:pt>
                <c:pt idx="46955">
                  <c:v>463.85546879999998</c:v>
                </c:pt>
                <c:pt idx="46956">
                  <c:v>463.86328120000002</c:v>
                </c:pt>
                <c:pt idx="46957">
                  <c:v>464.23828120000002</c:v>
                </c:pt>
                <c:pt idx="46958">
                  <c:v>464.23828120000002</c:v>
                </c:pt>
                <c:pt idx="46959">
                  <c:v>464.23828120000002</c:v>
                </c:pt>
                <c:pt idx="46960">
                  <c:v>464.30859379999998</c:v>
                </c:pt>
                <c:pt idx="46961">
                  <c:v>464.30859379999998</c:v>
                </c:pt>
                <c:pt idx="46962">
                  <c:v>464.37109379999998</c:v>
                </c:pt>
                <c:pt idx="46963">
                  <c:v>464.41015620000002</c:v>
                </c:pt>
                <c:pt idx="46964">
                  <c:v>464.41015620000002</c:v>
                </c:pt>
                <c:pt idx="46965">
                  <c:v>464.8046875</c:v>
                </c:pt>
                <c:pt idx="46966">
                  <c:v>464.8046875</c:v>
                </c:pt>
                <c:pt idx="46967">
                  <c:v>464.85546879999998</c:v>
                </c:pt>
                <c:pt idx="46968">
                  <c:v>464.85546879999998</c:v>
                </c:pt>
                <c:pt idx="46969">
                  <c:v>464.85546879999998</c:v>
                </c:pt>
                <c:pt idx="46970">
                  <c:v>465.23828120000002</c:v>
                </c:pt>
                <c:pt idx="46971">
                  <c:v>465.41015620000002</c:v>
                </c:pt>
                <c:pt idx="46972">
                  <c:v>465.8046875</c:v>
                </c:pt>
                <c:pt idx="46973">
                  <c:v>465.85546879999998</c:v>
                </c:pt>
                <c:pt idx="46974">
                  <c:v>465.85546879999998</c:v>
                </c:pt>
                <c:pt idx="46975">
                  <c:v>465.86328120000002</c:v>
                </c:pt>
                <c:pt idx="46976">
                  <c:v>465.86328120000002</c:v>
                </c:pt>
                <c:pt idx="46977">
                  <c:v>465.86328120000002</c:v>
                </c:pt>
                <c:pt idx="46978">
                  <c:v>466.23828120000002</c:v>
                </c:pt>
                <c:pt idx="46979">
                  <c:v>466.23828120000002</c:v>
                </c:pt>
                <c:pt idx="46980">
                  <c:v>466.37109379999998</c:v>
                </c:pt>
                <c:pt idx="46981">
                  <c:v>466.37109379999998</c:v>
                </c:pt>
                <c:pt idx="46982">
                  <c:v>466.41015620000002</c:v>
                </c:pt>
                <c:pt idx="46983">
                  <c:v>466.5859375</c:v>
                </c:pt>
                <c:pt idx="46984">
                  <c:v>466.5859375</c:v>
                </c:pt>
                <c:pt idx="46985">
                  <c:v>466.8046875</c:v>
                </c:pt>
                <c:pt idx="46986">
                  <c:v>466.85546879999998</c:v>
                </c:pt>
                <c:pt idx="46987">
                  <c:v>466.86328120000002</c:v>
                </c:pt>
                <c:pt idx="46988">
                  <c:v>467.30859379999998</c:v>
                </c:pt>
                <c:pt idx="46989">
                  <c:v>467.30859379999998</c:v>
                </c:pt>
                <c:pt idx="46990">
                  <c:v>467.37109379999998</c:v>
                </c:pt>
                <c:pt idx="46991">
                  <c:v>467.37109379999998</c:v>
                </c:pt>
                <c:pt idx="46992">
                  <c:v>467.41015620000002</c:v>
                </c:pt>
                <c:pt idx="46993">
                  <c:v>467.41015620000002</c:v>
                </c:pt>
                <c:pt idx="46994">
                  <c:v>467.86328120000002</c:v>
                </c:pt>
                <c:pt idx="46995">
                  <c:v>468.23828120000002</c:v>
                </c:pt>
                <c:pt idx="46996">
                  <c:v>468.30859379999998</c:v>
                </c:pt>
                <c:pt idx="46997">
                  <c:v>468.37109379999998</c:v>
                </c:pt>
                <c:pt idx="46998">
                  <c:v>468.37109379999998</c:v>
                </c:pt>
                <c:pt idx="46999">
                  <c:v>468.5859375</c:v>
                </c:pt>
                <c:pt idx="47000">
                  <c:v>468.5859375</c:v>
                </c:pt>
                <c:pt idx="47001">
                  <c:v>468.8046875</c:v>
                </c:pt>
                <c:pt idx="47002">
                  <c:v>468.85546879999998</c:v>
                </c:pt>
                <c:pt idx="47003">
                  <c:v>468.85546879999998</c:v>
                </c:pt>
                <c:pt idx="47004">
                  <c:v>468.86328120000002</c:v>
                </c:pt>
                <c:pt idx="47005">
                  <c:v>468.86328120000002</c:v>
                </c:pt>
                <c:pt idx="47006">
                  <c:v>468.86328120000002</c:v>
                </c:pt>
                <c:pt idx="47007">
                  <c:v>469.23828120000002</c:v>
                </c:pt>
                <c:pt idx="47008">
                  <c:v>469.23828120000002</c:v>
                </c:pt>
                <c:pt idx="47009">
                  <c:v>469.23828120000002</c:v>
                </c:pt>
                <c:pt idx="47010">
                  <c:v>469.30859379999998</c:v>
                </c:pt>
                <c:pt idx="47011">
                  <c:v>469.37109379999998</c:v>
                </c:pt>
                <c:pt idx="47012">
                  <c:v>469.37109379999998</c:v>
                </c:pt>
                <c:pt idx="47013">
                  <c:v>469.37109379999998</c:v>
                </c:pt>
                <c:pt idx="47014">
                  <c:v>469.37109379999998</c:v>
                </c:pt>
                <c:pt idx="47015">
                  <c:v>469.5859375</c:v>
                </c:pt>
                <c:pt idx="47016">
                  <c:v>469.8046875</c:v>
                </c:pt>
                <c:pt idx="47017">
                  <c:v>469.8046875</c:v>
                </c:pt>
                <c:pt idx="47018">
                  <c:v>469.85546879999998</c:v>
                </c:pt>
                <c:pt idx="47019">
                  <c:v>469.85546879999998</c:v>
                </c:pt>
                <c:pt idx="47020">
                  <c:v>469.85546879999998</c:v>
                </c:pt>
                <c:pt idx="47021">
                  <c:v>469.86328120000002</c:v>
                </c:pt>
                <c:pt idx="47022">
                  <c:v>469.86328120000002</c:v>
                </c:pt>
                <c:pt idx="47023">
                  <c:v>470.23828120000002</c:v>
                </c:pt>
                <c:pt idx="47024">
                  <c:v>470.23828120000002</c:v>
                </c:pt>
                <c:pt idx="47025">
                  <c:v>470.37109379999998</c:v>
                </c:pt>
                <c:pt idx="47026">
                  <c:v>470.37109379999998</c:v>
                </c:pt>
                <c:pt idx="47027">
                  <c:v>470.41015620000002</c:v>
                </c:pt>
                <c:pt idx="47028">
                  <c:v>470.41015620000002</c:v>
                </c:pt>
                <c:pt idx="47029">
                  <c:v>470.5859375</c:v>
                </c:pt>
                <c:pt idx="47030">
                  <c:v>470.8046875</c:v>
                </c:pt>
                <c:pt idx="47031">
                  <c:v>470.8046875</c:v>
                </c:pt>
                <c:pt idx="47032">
                  <c:v>470.8046875</c:v>
                </c:pt>
                <c:pt idx="47033">
                  <c:v>470.8046875</c:v>
                </c:pt>
                <c:pt idx="47034">
                  <c:v>470.8046875</c:v>
                </c:pt>
                <c:pt idx="47035">
                  <c:v>470.85546879999998</c:v>
                </c:pt>
                <c:pt idx="47036">
                  <c:v>470.85546879999998</c:v>
                </c:pt>
                <c:pt idx="47037">
                  <c:v>470.86328120000002</c:v>
                </c:pt>
                <c:pt idx="47038">
                  <c:v>470.86328120000002</c:v>
                </c:pt>
                <c:pt idx="47039">
                  <c:v>470.86328120000002</c:v>
                </c:pt>
                <c:pt idx="47040">
                  <c:v>471.23828120000002</c:v>
                </c:pt>
                <c:pt idx="47041">
                  <c:v>471.23828120000002</c:v>
                </c:pt>
                <c:pt idx="47042">
                  <c:v>471.23828120000002</c:v>
                </c:pt>
                <c:pt idx="47043">
                  <c:v>471.23828120000002</c:v>
                </c:pt>
                <c:pt idx="47044">
                  <c:v>471.23828120000002</c:v>
                </c:pt>
                <c:pt idx="47045">
                  <c:v>471.30859379999998</c:v>
                </c:pt>
                <c:pt idx="47046">
                  <c:v>471.30859379999998</c:v>
                </c:pt>
                <c:pt idx="47047">
                  <c:v>471.37109379999998</c:v>
                </c:pt>
                <c:pt idx="47048">
                  <c:v>471.37109379999998</c:v>
                </c:pt>
                <c:pt idx="47049">
                  <c:v>471.41015620000002</c:v>
                </c:pt>
                <c:pt idx="47050">
                  <c:v>471.5859375</c:v>
                </c:pt>
                <c:pt idx="47051">
                  <c:v>471.86328120000002</c:v>
                </c:pt>
                <c:pt idx="47052">
                  <c:v>471.86328120000002</c:v>
                </c:pt>
                <c:pt idx="47053">
                  <c:v>472.30859379999998</c:v>
                </c:pt>
                <c:pt idx="47054">
                  <c:v>472.37109379999998</c:v>
                </c:pt>
                <c:pt idx="47055">
                  <c:v>472.8046875</c:v>
                </c:pt>
                <c:pt idx="47056">
                  <c:v>472.8046875</c:v>
                </c:pt>
                <c:pt idx="47057">
                  <c:v>472.85546879999998</c:v>
                </c:pt>
                <c:pt idx="47058">
                  <c:v>472.85546879999998</c:v>
                </c:pt>
                <c:pt idx="47059">
                  <c:v>472.85546879999998</c:v>
                </c:pt>
                <c:pt idx="47060">
                  <c:v>472.85546879999998</c:v>
                </c:pt>
                <c:pt idx="47061">
                  <c:v>472.85546879999998</c:v>
                </c:pt>
                <c:pt idx="47062">
                  <c:v>472.86328120000002</c:v>
                </c:pt>
                <c:pt idx="47063">
                  <c:v>473.23828120000002</c:v>
                </c:pt>
                <c:pt idx="47064">
                  <c:v>473.30859379999998</c:v>
                </c:pt>
                <c:pt idx="47065">
                  <c:v>473.30859379999998</c:v>
                </c:pt>
                <c:pt idx="47066">
                  <c:v>473.30859379999998</c:v>
                </c:pt>
                <c:pt idx="47067">
                  <c:v>473.37109379999998</c:v>
                </c:pt>
                <c:pt idx="47068">
                  <c:v>473.37109379999998</c:v>
                </c:pt>
                <c:pt idx="47069">
                  <c:v>473.37109379999998</c:v>
                </c:pt>
                <c:pt idx="47070">
                  <c:v>473.37109379999998</c:v>
                </c:pt>
                <c:pt idx="47071">
                  <c:v>473.37109379999998</c:v>
                </c:pt>
                <c:pt idx="47072">
                  <c:v>473.41015620000002</c:v>
                </c:pt>
                <c:pt idx="47073">
                  <c:v>473.5859375</c:v>
                </c:pt>
                <c:pt idx="47074">
                  <c:v>473.5859375</c:v>
                </c:pt>
                <c:pt idx="47075">
                  <c:v>473.5859375</c:v>
                </c:pt>
                <c:pt idx="47076">
                  <c:v>473.8046875</c:v>
                </c:pt>
                <c:pt idx="47077">
                  <c:v>473.8046875</c:v>
                </c:pt>
                <c:pt idx="47078">
                  <c:v>473.8046875</c:v>
                </c:pt>
                <c:pt idx="47079">
                  <c:v>474.23828120000002</c:v>
                </c:pt>
                <c:pt idx="47080">
                  <c:v>474.23828120000002</c:v>
                </c:pt>
                <c:pt idx="47081">
                  <c:v>474.30859379999998</c:v>
                </c:pt>
                <c:pt idx="47082">
                  <c:v>474.30859379999998</c:v>
                </c:pt>
                <c:pt idx="47083">
                  <c:v>474.37109379999998</c:v>
                </c:pt>
                <c:pt idx="47084">
                  <c:v>474.41015620000002</c:v>
                </c:pt>
                <c:pt idx="47085">
                  <c:v>474.5859375</c:v>
                </c:pt>
                <c:pt idx="47086">
                  <c:v>474.85546879999998</c:v>
                </c:pt>
                <c:pt idx="47087">
                  <c:v>474.85546879999998</c:v>
                </c:pt>
                <c:pt idx="47088">
                  <c:v>474.86328120000002</c:v>
                </c:pt>
                <c:pt idx="47089">
                  <c:v>474.86328120000002</c:v>
                </c:pt>
                <c:pt idx="47090">
                  <c:v>474.86328120000002</c:v>
                </c:pt>
                <c:pt idx="47091">
                  <c:v>475.23828120000002</c:v>
                </c:pt>
                <c:pt idx="47092">
                  <c:v>475.30859379999998</c:v>
                </c:pt>
                <c:pt idx="47093">
                  <c:v>475.30859379999998</c:v>
                </c:pt>
                <c:pt idx="47094">
                  <c:v>475.41015620000002</c:v>
                </c:pt>
                <c:pt idx="47095">
                  <c:v>475.5859375</c:v>
                </c:pt>
                <c:pt idx="47096">
                  <c:v>475.5859375</c:v>
                </c:pt>
                <c:pt idx="47097">
                  <c:v>475.5859375</c:v>
                </c:pt>
                <c:pt idx="47098">
                  <c:v>475.5859375</c:v>
                </c:pt>
                <c:pt idx="47099">
                  <c:v>475.5859375</c:v>
                </c:pt>
                <c:pt idx="47100">
                  <c:v>475.8046875</c:v>
                </c:pt>
                <c:pt idx="47101">
                  <c:v>475.85546879999998</c:v>
                </c:pt>
                <c:pt idx="47102">
                  <c:v>475.85546879999998</c:v>
                </c:pt>
                <c:pt idx="47103">
                  <c:v>475.85546879999998</c:v>
                </c:pt>
                <c:pt idx="47104">
                  <c:v>475.86328120000002</c:v>
                </c:pt>
                <c:pt idx="47105">
                  <c:v>475.86328120000002</c:v>
                </c:pt>
                <c:pt idx="47106">
                  <c:v>476.23828120000002</c:v>
                </c:pt>
                <c:pt idx="47107">
                  <c:v>476.30859379999998</c:v>
                </c:pt>
                <c:pt idx="47108">
                  <c:v>476.30859379999998</c:v>
                </c:pt>
                <c:pt idx="47109">
                  <c:v>476.37109379999998</c:v>
                </c:pt>
                <c:pt idx="47110">
                  <c:v>476.37109379999998</c:v>
                </c:pt>
                <c:pt idx="47111">
                  <c:v>476.37109379999998</c:v>
                </c:pt>
                <c:pt idx="47112">
                  <c:v>476.41015620000002</c:v>
                </c:pt>
                <c:pt idx="47113">
                  <c:v>476.5859375</c:v>
                </c:pt>
                <c:pt idx="47114">
                  <c:v>476.86328120000002</c:v>
                </c:pt>
                <c:pt idx="47115">
                  <c:v>476.86328120000002</c:v>
                </c:pt>
                <c:pt idx="47116">
                  <c:v>477.23828120000002</c:v>
                </c:pt>
                <c:pt idx="47117">
                  <c:v>477.37109379999998</c:v>
                </c:pt>
                <c:pt idx="47118">
                  <c:v>477.8046875</c:v>
                </c:pt>
                <c:pt idx="47119">
                  <c:v>477.8046875</c:v>
                </c:pt>
                <c:pt idx="47120">
                  <c:v>477.85546879999998</c:v>
                </c:pt>
                <c:pt idx="47121">
                  <c:v>477.85546879999998</c:v>
                </c:pt>
                <c:pt idx="47122">
                  <c:v>477.85546879999998</c:v>
                </c:pt>
                <c:pt idx="47123">
                  <c:v>477.86328120000002</c:v>
                </c:pt>
                <c:pt idx="47124">
                  <c:v>477.86328120000002</c:v>
                </c:pt>
                <c:pt idx="47125">
                  <c:v>477.86328120000002</c:v>
                </c:pt>
                <c:pt idx="47126">
                  <c:v>477.86328120000002</c:v>
                </c:pt>
                <c:pt idx="47127">
                  <c:v>478.23828120000002</c:v>
                </c:pt>
                <c:pt idx="47128">
                  <c:v>478.23828120000002</c:v>
                </c:pt>
                <c:pt idx="47129">
                  <c:v>478.30859379999998</c:v>
                </c:pt>
                <c:pt idx="47130">
                  <c:v>478.30859379999998</c:v>
                </c:pt>
                <c:pt idx="47131">
                  <c:v>478.30859379999998</c:v>
                </c:pt>
                <c:pt idx="47132">
                  <c:v>478.37109379999998</c:v>
                </c:pt>
                <c:pt idx="47133">
                  <c:v>478.41015620000002</c:v>
                </c:pt>
                <c:pt idx="47134">
                  <c:v>478.5859375</c:v>
                </c:pt>
                <c:pt idx="47135">
                  <c:v>478.5859375</c:v>
                </c:pt>
                <c:pt idx="47136">
                  <c:v>478.5859375</c:v>
                </c:pt>
                <c:pt idx="47137">
                  <c:v>478.5859375</c:v>
                </c:pt>
                <c:pt idx="47138">
                  <c:v>478.8046875</c:v>
                </c:pt>
                <c:pt idx="47139">
                  <c:v>478.86328120000002</c:v>
                </c:pt>
                <c:pt idx="47140">
                  <c:v>479.23828120000002</c:v>
                </c:pt>
                <c:pt idx="47141">
                  <c:v>479.23828120000002</c:v>
                </c:pt>
                <c:pt idx="47142">
                  <c:v>479.30859379999998</c:v>
                </c:pt>
                <c:pt idx="47143">
                  <c:v>479.30859379999998</c:v>
                </c:pt>
                <c:pt idx="47144">
                  <c:v>479.30859379999998</c:v>
                </c:pt>
                <c:pt idx="47145">
                  <c:v>479.37109379999998</c:v>
                </c:pt>
                <c:pt idx="47146">
                  <c:v>479.41015620000002</c:v>
                </c:pt>
                <c:pt idx="47147">
                  <c:v>479.5859375</c:v>
                </c:pt>
                <c:pt idx="47148">
                  <c:v>479.5859375</c:v>
                </c:pt>
                <c:pt idx="47149">
                  <c:v>479.5859375</c:v>
                </c:pt>
                <c:pt idx="47150">
                  <c:v>479.5859375</c:v>
                </c:pt>
                <c:pt idx="47151">
                  <c:v>479.85546879999998</c:v>
                </c:pt>
                <c:pt idx="47152">
                  <c:v>479.85546879999998</c:v>
                </c:pt>
                <c:pt idx="47153">
                  <c:v>479.85546879999998</c:v>
                </c:pt>
                <c:pt idx="47154">
                  <c:v>480.37109379999998</c:v>
                </c:pt>
                <c:pt idx="47155">
                  <c:v>480.41015620000002</c:v>
                </c:pt>
                <c:pt idx="47156">
                  <c:v>480.5859375</c:v>
                </c:pt>
                <c:pt idx="47157">
                  <c:v>480.8046875</c:v>
                </c:pt>
                <c:pt idx="47158">
                  <c:v>480.8046875</c:v>
                </c:pt>
                <c:pt idx="47159">
                  <c:v>480.86328120000002</c:v>
                </c:pt>
                <c:pt idx="47160">
                  <c:v>480.86328120000002</c:v>
                </c:pt>
                <c:pt idx="47161">
                  <c:v>481.37109379999998</c:v>
                </c:pt>
                <c:pt idx="47162">
                  <c:v>481.37109379999998</c:v>
                </c:pt>
                <c:pt idx="47163">
                  <c:v>481.37109379999998</c:v>
                </c:pt>
                <c:pt idx="47164">
                  <c:v>481.41015620000002</c:v>
                </c:pt>
                <c:pt idx="47165">
                  <c:v>481.5859375</c:v>
                </c:pt>
                <c:pt idx="47166">
                  <c:v>481.86328120000002</c:v>
                </c:pt>
                <c:pt idx="47167">
                  <c:v>481.86328120000002</c:v>
                </c:pt>
                <c:pt idx="47168">
                  <c:v>482.23828120000002</c:v>
                </c:pt>
                <c:pt idx="47169">
                  <c:v>482.30859379999998</c:v>
                </c:pt>
                <c:pt idx="47170">
                  <c:v>482.37109379999998</c:v>
                </c:pt>
                <c:pt idx="47171">
                  <c:v>482.85546879999998</c:v>
                </c:pt>
                <c:pt idx="47172">
                  <c:v>482.86328120000002</c:v>
                </c:pt>
                <c:pt idx="47173">
                  <c:v>482.86328120000002</c:v>
                </c:pt>
                <c:pt idx="47174">
                  <c:v>483.37109379999998</c:v>
                </c:pt>
                <c:pt idx="47175">
                  <c:v>483.5859375</c:v>
                </c:pt>
                <c:pt idx="47176">
                  <c:v>483.5859375</c:v>
                </c:pt>
                <c:pt idx="47177">
                  <c:v>483.5859375</c:v>
                </c:pt>
                <c:pt idx="47178">
                  <c:v>483.85546879999998</c:v>
                </c:pt>
                <c:pt idx="47179">
                  <c:v>483.85546879999998</c:v>
                </c:pt>
                <c:pt idx="47180">
                  <c:v>483.86328120000002</c:v>
                </c:pt>
                <c:pt idx="47181">
                  <c:v>483.86328120000002</c:v>
                </c:pt>
                <c:pt idx="47182">
                  <c:v>483.86328120000002</c:v>
                </c:pt>
                <c:pt idx="47183">
                  <c:v>484.23828120000002</c:v>
                </c:pt>
                <c:pt idx="47184">
                  <c:v>484.30859379999998</c:v>
                </c:pt>
                <c:pt idx="47185">
                  <c:v>484.30859379999998</c:v>
                </c:pt>
                <c:pt idx="47186">
                  <c:v>484.37109379999998</c:v>
                </c:pt>
                <c:pt idx="47187">
                  <c:v>484.37109379999998</c:v>
                </c:pt>
                <c:pt idx="47188">
                  <c:v>484.5859375</c:v>
                </c:pt>
                <c:pt idx="47189">
                  <c:v>484.5859375</c:v>
                </c:pt>
                <c:pt idx="47190">
                  <c:v>484.5859375</c:v>
                </c:pt>
                <c:pt idx="47191">
                  <c:v>484.5859375</c:v>
                </c:pt>
                <c:pt idx="47192">
                  <c:v>484.86328120000002</c:v>
                </c:pt>
                <c:pt idx="47193">
                  <c:v>484.86328120000002</c:v>
                </c:pt>
                <c:pt idx="47194">
                  <c:v>485.23828120000002</c:v>
                </c:pt>
                <c:pt idx="47195">
                  <c:v>485.30859379999998</c:v>
                </c:pt>
                <c:pt idx="47196">
                  <c:v>485.37109379999998</c:v>
                </c:pt>
                <c:pt idx="47197">
                  <c:v>485.37109379999998</c:v>
                </c:pt>
                <c:pt idx="47198">
                  <c:v>485.41015620000002</c:v>
                </c:pt>
                <c:pt idx="47199">
                  <c:v>485.5859375</c:v>
                </c:pt>
                <c:pt idx="47200">
                  <c:v>485.5859375</c:v>
                </c:pt>
                <c:pt idx="47201">
                  <c:v>485.8046875</c:v>
                </c:pt>
                <c:pt idx="47202">
                  <c:v>485.8046875</c:v>
                </c:pt>
                <c:pt idx="47203">
                  <c:v>485.85546879999998</c:v>
                </c:pt>
                <c:pt idx="47204">
                  <c:v>485.85546879999998</c:v>
                </c:pt>
                <c:pt idx="47205">
                  <c:v>485.85546879999998</c:v>
                </c:pt>
                <c:pt idx="47206">
                  <c:v>485.86328120000002</c:v>
                </c:pt>
                <c:pt idx="47207">
                  <c:v>486.23828120000002</c:v>
                </c:pt>
                <c:pt idx="47208">
                  <c:v>486.30859379999998</c:v>
                </c:pt>
                <c:pt idx="47209">
                  <c:v>486.30859379999998</c:v>
                </c:pt>
                <c:pt idx="47210">
                  <c:v>486.30859379999998</c:v>
                </c:pt>
                <c:pt idx="47211">
                  <c:v>486.30859379999998</c:v>
                </c:pt>
                <c:pt idx="47212">
                  <c:v>486.37109379999998</c:v>
                </c:pt>
                <c:pt idx="47213">
                  <c:v>486.41015620000002</c:v>
                </c:pt>
                <c:pt idx="47214">
                  <c:v>486.5859375</c:v>
                </c:pt>
                <c:pt idx="47215">
                  <c:v>486.8046875</c:v>
                </c:pt>
                <c:pt idx="47216">
                  <c:v>486.85546879999998</c:v>
                </c:pt>
                <c:pt idx="47217">
                  <c:v>486.85546879999998</c:v>
                </c:pt>
                <c:pt idx="47218">
                  <c:v>487.23828120000002</c:v>
                </c:pt>
                <c:pt idx="47219">
                  <c:v>487.23828120000002</c:v>
                </c:pt>
                <c:pt idx="47220">
                  <c:v>487.23828120000002</c:v>
                </c:pt>
                <c:pt idx="47221">
                  <c:v>487.37109379999998</c:v>
                </c:pt>
                <c:pt idx="47222">
                  <c:v>487.41015620000002</c:v>
                </c:pt>
                <c:pt idx="47223">
                  <c:v>487.41015620000002</c:v>
                </c:pt>
                <c:pt idx="47224">
                  <c:v>487.41015620000002</c:v>
                </c:pt>
                <c:pt idx="47225">
                  <c:v>487.5859375</c:v>
                </c:pt>
                <c:pt idx="47226">
                  <c:v>487.8046875</c:v>
                </c:pt>
                <c:pt idx="47227">
                  <c:v>487.85546879999998</c:v>
                </c:pt>
                <c:pt idx="47228">
                  <c:v>487.86328120000002</c:v>
                </c:pt>
                <c:pt idx="47229">
                  <c:v>488.30859379999998</c:v>
                </c:pt>
                <c:pt idx="47230">
                  <c:v>488.41015620000002</c:v>
                </c:pt>
                <c:pt idx="47231">
                  <c:v>488.41015620000002</c:v>
                </c:pt>
                <c:pt idx="47232">
                  <c:v>488.41015620000002</c:v>
                </c:pt>
                <c:pt idx="47233">
                  <c:v>488.41015620000002</c:v>
                </c:pt>
                <c:pt idx="47234">
                  <c:v>488.5859375</c:v>
                </c:pt>
                <c:pt idx="47235">
                  <c:v>488.5859375</c:v>
                </c:pt>
                <c:pt idx="47236">
                  <c:v>488.8046875</c:v>
                </c:pt>
                <c:pt idx="47237">
                  <c:v>488.85546879999998</c:v>
                </c:pt>
                <c:pt idx="47238">
                  <c:v>488.86328120000002</c:v>
                </c:pt>
                <c:pt idx="47239">
                  <c:v>488.86328120000002</c:v>
                </c:pt>
                <c:pt idx="47240">
                  <c:v>488.86328120000002</c:v>
                </c:pt>
                <c:pt idx="47241">
                  <c:v>489.23828120000002</c:v>
                </c:pt>
                <c:pt idx="47242">
                  <c:v>489.23828120000002</c:v>
                </c:pt>
                <c:pt idx="47243">
                  <c:v>489.30859379999998</c:v>
                </c:pt>
                <c:pt idx="47244">
                  <c:v>489.30859379999998</c:v>
                </c:pt>
                <c:pt idx="47245">
                  <c:v>489.30859379999998</c:v>
                </c:pt>
                <c:pt idx="47246">
                  <c:v>489.30859379999998</c:v>
                </c:pt>
                <c:pt idx="47247">
                  <c:v>489.37109379999998</c:v>
                </c:pt>
                <c:pt idx="47248">
                  <c:v>489.41015620000002</c:v>
                </c:pt>
                <c:pt idx="47249">
                  <c:v>489.5859375</c:v>
                </c:pt>
                <c:pt idx="47250">
                  <c:v>489.8046875</c:v>
                </c:pt>
                <c:pt idx="47251">
                  <c:v>489.85546879999998</c:v>
                </c:pt>
                <c:pt idx="47252">
                  <c:v>489.86328120000002</c:v>
                </c:pt>
                <c:pt idx="47253">
                  <c:v>489.86328120000002</c:v>
                </c:pt>
                <c:pt idx="47254">
                  <c:v>489.86328120000002</c:v>
                </c:pt>
                <c:pt idx="47255">
                  <c:v>490.23828120000002</c:v>
                </c:pt>
                <c:pt idx="47256">
                  <c:v>490.23828120000002</c:v>
                </c:pt>
                <c:pt idx="47257">
                  <c:v>490.30859379999998</c:v>
                </c:pt>
                <c:pt idx="47258">
                  <c:v>490.30859379999998</c:v>
                </c:pt>
                <c:pt idx="47259">
                  <c:v>490.30859379999998</c:v>
                </c:pt>
                <c:pt idx="47260">
                  <c:v>490.37109379999998</c:v>
                </c:pt>
                <c:pt idx="47261">
                  <c:v>490.37109379999998</c:v>
                </c:pt>
                <c:pt idx="47262">
                  <c:v>490.37109379999998</c:v>
                </c:pt>
                <c:pt idx="47263">
                  <c:v>490.5859375</c:v>
                </c:pt>
                <c:pt idx="47264">
                  <c:v>490.85546879999998</c:v>
                </c:pt>
                <c:pt idx="47265">
                  <c:v>490.85546879999998</c:v>
                </c:pt>
                <c:pt idx="47266">
                  <c:v>490.86328120000002</c:v>
                </c:pt>
                <c:pt idx="47267">
                  <c:v>491.23828120000002</c:v>
                </c:pt>
                <c:pt idx="47268">
                  <c:v>491.30859379999998</c:v>
                </c:pt>
                <c:pt idx="47269">
                  <c:v>491.30859379999998</c:v>
                </c:pt>
                <c:pt idx="47270">
                  <c:v>491.37109379999998</c:v>
                </c:pt>
                <c:pt idx="47271">
                  <c:v>491.37109379999998</c:v>
                </c:pt>
                <c:pt idx="47272">
                  <c:v>491.41015620000002</c:v>
                </c:pt>
                <c:pt idx="47273">
                  <c:v>491.41015620000002</c:v>
                </c:pt>
                <c:pt idx="47274">
                  <c:v>491.41015620000002</c:v>
                </c:pt>
                <c:pt idx="47275">
                  <c:v>491.41015620000002</c:v>
                </c:pt>
                <c:pt idx="47276">
                  <c:v>491.41015620000002</c:v>
                </c:pt>
                <c:pt idx="47277">
                  <c:v>491.41015620000002</c:v>
                </c:pt>
                <c:pt idx="47278">
                  <c:v>491.41015620000002</c:v>
                </c:pt>
                <c:pt idx="47279">
                  <c:v>491.41015620000002</c:v>
                </c:pt>
                <c:pt idx="47280">
                  <c:v>491.5859375</c:v>
                </c:pt>
                <c:pt idx="47281">
                  <c:v>491.85546879999998</c:v>
                </c:pt>
                <c:pt idx="47282">
                  <c:v>491.86328120000002</c:v>
                </c:pt>
                <c:pt idx="47283">
                  <c:v>491.86328120000002</c:v>
                </c:pt>
                <c:pt idx="47284">
                  <c:v>492.23828120000002</c:v>
                </c:pt>
                <c:pt idx="47285">
                  <c:v>492.30859379999998</c:v>
                </c:pt>
                <c:pt idx="47286">
                  <c:v>492.30859379999998</c:v>
                </c:pt>
                <c:pt idx="47287">
                  <c:v>492.30859379999998</c:v>
                </c:pt>
                <c:pt idx="47288">
                  <c:v>492.37109379999998</c:v>
                </c:pt>
                <c:pt idx="47289">
                  <c:v>492.37109379999998</c:v>
                </c:pt>
                <c:pt idx="47290">
                  <c:v>492.41015620000002</c:v>
                </c:pt>
                <c:pt idx="47291">
                  <c:v>492.41015620000002</c:v>
                </c:pt>
                <c:pt idx="47292">
                  <c:v>492.5859375</c:v>
                </c:pt>
                <c:pt idx="47293">
                  <c:v>492.8046875</c:v>
                </c:pt>
                <c:pt idx="47294">
                  <c:v>492.85546879999998</c:v>
                </c:pt>
                <c:pt idx="47295">
                  <c:v>492.85546879999998</c:v>
                </c:pt>
                <c:pt idx="47296">
                  <c:v>492.86328120000002</c:v>
                </c:pt>
                <c:pt idx="47297">
                  <c:v>493.23828120000002</c:v>
                </c:pt>
                <c:pt idx="47298">
                  <c:v>493.30859379999998</c:v>
                </c:pt>
                <c:pt idx="47299">
                  <c:v>493.30859379999998</c:v>
                </c:pt>
                <c:pt idx="47300">
                  <c:v>493.41015620000002</c:v>
                </c:pt>
                <c:pt idx="47301">
                  <c:v>493.5859375</c:v>
                </c:pt>
                <c:pt idx="47302">
                  <c:v>493.85546879999998</c:v>
                </c:pt>
                <c:pt idx="47303">
                  <c:v>493.85546879999998</c:v>
                </c:pt>
                <c:pt idx="47304">
                  <c:v>493.85546879999998</c:v>
                </c:pt>
                <c:pt idx="47305">
                  <c:v>493.86328120000002</c:v>
                </c:pt>
                <c:pt idx="47306">
                  <c:v>494.23828120000002</c:v>
                </c:pt>
                <c:pt idx="47307">
                  <c:v>494.23828120000002</c:v>
                </c:pt>
                <c:pt idx="47308">
                  <c:v>494.30859379999998</c:v>
                </c:pt>
                <c:pt idx="47309">
                  <c:v>494.30859379999998</c:v>
                </c:pt>
                <c:pt idx="47310">
                  <c:v>494.30859379999998</c:v>
                </c:pt>
                <c:pt idx="47311">
                  <c:v>494.37109379999998</c:v>
                </c:pt>
                <c:pt idx="47312">
                  <c:v>494.37109379999998</c:v>
                </c:pt>
                <c:pt idx="47313">
                  <c:v>494.37109379999998</c:v>
                </c:pt>
                <c:pt idx="47314">
                  <c:v>494.8046875</c:v>
                </c:pt>
                <c:pt idx="47315">
                  <c:v>494.85546879999998</c:v>
                </c:pt>
                <c:pt idx="47316">
                  <c:v>494.86328120000002</c:v>
                </c:pt>
                <c:pt idx="47317">
                  <c:v>495.23828120000002</c:v>
                </c:pt>
                <c:pt idx="47318">
                  <c:v>495.30859379999998</c:v>
                </c:pt>
                <c:pt idx="47319">
                  <c:v>495.37109379999998</c:v>
                </c:pt>
                <c:pt idx="47320">
                  <c:v>495.37109379999998</c:v>
                </c:pt>
                <c:pt idx="47321">
                  <c:v>495.41015620000002</c:v>
                </c:pt>
                <c:pt idx="47322">
                  <c:v>495.41015620000002</c:v>
                </c:pt>
                <c:pt idx="47323">
                  <c:v>495.5859375</c:v>
                </c:pt>
                <c:pt idx="47324">
                  <c:v>495.8046875</c:v>
                </c:pt>
                <c:pt idx="47325">
                  <c:v>495.8046875</c:v>
                </c:pt>
                <c:pt idx="47326">
                  <c:v>495.85546879999998</c:v>
                </c:pt>
                <c:pt idx="47327">
                  <c:v>495.85546879999998</c:v>
                </c:pt>
                <c:pt idx="47328">
                  <c:v>495.86328120000002</c:v>
                </c:pt>
                <c:pt idx="47329">
                  <c:v>496.30859379999998</c:v>
                </c:pt>
                <c:pt idx="47330">
                  <c:v>496.37109379999998</c:v>
                </c:pt>
                <c:pt idx="47331">
                  <c:v>496.41015620000002</c:v>
                </c:pt>
                <c:pt idx="47332">
                  <c:v>496.8046875</c:v>
                </c:pt>
                <c:pt idx="47333">
                  <c:v>496.8046875</c:v>
                </c:pt>
                <c:pt idx="47334">
                  <c:v>496.86328120000002</c:v>
                </c:pt>
                <c:pt idx="47335">
                  <c:v>497.23828120000002</c:v>
                </c:pt>
                <c:pt idx="47336">
                  <c:v>497.23828120000002</c:v>
                </c:pt>
                <c:pt idx="47337">
                  <c:v>497.30859379999998</c:v>
                </c:pt>
                <c:pt idx="47338">
                  <c:v>497.37109379999998</c:v>
                </c:pt>
                <c:pt idx="47339">
                  <c:v>497.37109379999998</c:v>
                </c:pt>
                <c:pt idx="47340">
                  <c:v>497.5859375</c:v>
                </c:pt>
                <c:pt idx="47341">
                  <c:v>497.5859375</c:v>
                </c:pt>
                <c:pt idx="47342">
                  <c:v>497.5859375</c:v>
                </c:pt>
                <c:pt idx="47343">
                  <c:v>497.5859375</c:v>
                </c:pt>
                <c:pt idx="47344">
                  <c:v>497.8046875</c:v>
                </c:pt>
                <c:pt idx="47345">
                  <c:v>497.85546879999998</c:v>
                </c:pt>
                <c:pt idx="47346">
                  <c:v>497.86328120000002</c:v>
                </c:pt>
                <c:pt idx="47347">
                  <c:v>498.23828120000002</c:v>
                </c:pt>
                <c:pt idx="47348">
                  <c:v>498.23828120000002</c:v>
                </c:pt>
                <c:pt idx="47349">
                  <c:v>498.23828120000002</c:v>
                </c:pt>
                <c:pt idx="47350">
                  <c:v>498.30859379999998</c:v>
                </c:pt>
                <c:pt idx="47351">
                  <c:v>498.41015620000002</c:v>
                </c:pt>
                <c:pt idx="47352">
                  <c:v>498.5859375</c:v>
                </c:pt>
                <c:pt idx="47353">
                  <c:v>498.5859375</c:v>
                </c:pt>
                <c:pt idx="47354">
                  <c:v>498.5859375</c:v>
                </c:pt>
                <c:pt idx="47355">
                  <c:v>498.5859375</c:v>
                </c:pt>
                <c:pt idx="47356">
                  <c:v>498.8046875</c:v>
                </c:pt>
                <c:pt idx="47357">
                  <c:v>498.8046875</c:v>
                </c:pt>
                <c:pt idx="47358">
                  <c:v>498.8046875</c:v>
                </c:pt>
                <c:pt idx="47359">
                  <c:v>498.86328120000002</c:v>
                </c:pt>
                <c:pt idx="47360">
                  <c:v>499.23828120000002</c:v>
                </c:pt>
                <c:pt idx="47361">
                  <c:v>499.5859375</c:v>
                </c:pt>
                <c:pt idx="47362">
                  <c:v>499.5859375</c:v>
                </c:pt>
                <c:pt idx="47363">
                  <c:v>499.8046875</c:v>
                </c:pt>
                <c:pt idx="47364">
                  <c:v>499.8046875</c:v>
                </c:pt>
                <c:pt idx="47365">
                  <c:v>499.85546879999998</c:v>
                </c:pt>
                <c:pt idx="47366">
                  <c:v>499.86328120000002</c:v>
                </c:pt>
                <c:pt idx="47367">
                  <c:v>499.86328120000002</c:v>
                </c:pt>
                <c:pt idx="47368">
                  <c:v>500.23828120000002</c:v>
                </c:pt>
                <c:pt idx="47369">
                  <c:v>500.23828120000002</c:v>
                </c:pt>
                <c:pt idx="47370">
                  <c:v>500.30859379999998</c:v>
                </c:pt>
                <c:pt idx="47371">
                  <c:v>500.30859379999998</c:v>
                </c:pt>
                <c:pt idx="47372">
                  <c:v>500.37109379999998</c:v>
                </c:pt>
                <c:pt idx="47373">
                  <c:v>500.37109379999998</c:v>
                </c:pt>
                <c:pt idx="47374">
                  <c:v>500.37109379999998</c:v>
                </c:pt>
                <c:pt idx="47375">
                  <c:v>500.41015620000002</c:v>
                </c:pt>
                <c:pt idx="47376">
                  <c:v>500.5859375</c:v>
                </c:pt>
                <c:pt idx="47377">
                  <c:v>500.85546879999998</c:v>
                </c:pt>
                <c:pt idx="47378">
                  <c:v>500.85546879999998</c:v>
                </c:pt>
                <c:pt idx="47379">
                  <c:v>500.86328120000002</c:v>
                </c:pt>
                <c:pt idx="47380">
                  <c:v>500.86328120000002</c:v>
                </c:pt>
                <c:pt idx="47381">
                  <c:v>501.23828120000002</c:v>
                </c:pt>
                <c:pt idx="47382">
                  <c:v>501.23828120000002</c:v>
                </c:pt>
                <c:pt idx="47383">
                  <c:v>501.30859379999998</c:v>
                </c:pt>
                <c:pt idx="47384">
                  <c:v>501.30859379999998</c:v>
                </c:pt>
                <c:pt idx="47385">
                  <c:v>501.37109379999998</c:v>
                </c:pt>
                <c:pt idx="47386">
                  <c:v>501.5859375</c:v>
                </c:pt>
                <c:pt idx="47387">
                  <c:v>501.85546879999998</c:v>
                </c:pt>
                <c:pt idx="47388">
                  <c:v>501.85546879999998</c:v>
                </c:pt>
                <c:pt idx="47389">
                  <c:v>501.86328120000002</c:v>
                </c:pt>
                <c:pt idx="47390">
                  <c:v>502.23828120000002</c:v>
                </c:pt>
                <c:pt idx="47391">
                  <c:v>502.30859379999998</c:v>
                </c:pt>
                <c:pt idx="47392">
                  <c:v>502.30859379999998</c:v>
                </c:pt>
                <c:pt idx="47393">
                  <c:v>502.41015620000002</c:v>
                </c:pt>
                <c:pt idx="47394">
                  <c:v>502.41015620000002</c:v>
                </c:pt>
                <c:pt idx="47395">
                  <c:v>502.5859375</c:v>
                </c:pt>
                <c:pt idx="47396">
                  <c:v>502.8046875</c:v>
                </c:pt>
                <c:pt idx="47397">
                  <c:v>502.85546879999998</c:v>
                </c:pt>
                <c:pt idx="47398">
                  <c:v>502.85546879999998</c:v>
                </c:pt>
                <c:pt idx="47399">
                  <c:v>502.85546879999998</c:v>
                </c:pt>
                <c:pt idx="47400">
                  <c:v>503.23828120000002</c:v>
                </c:pt>
                <c:pt idx="47401">
                  <c:v>503.23828120000002</c:v>
                </c:pt>
                <c:pt idx="47402">
                  <c:v>503.41015620000002</c:v>
                </c:pt>
                <c:pt idx="47403">
                  <c:v>503.41015620000002</c:v>
                </c:pt>
                <c:pt idx="47404">
                  <c:v>503.41015620000002</c:v>
                </c:pt>
                <c:pt idx="47405">
                  <c:v>503.5859375</c:v>
                </c:pt>
                <c:pt idx="47406">
                  <c:v>503.5859375</c:v>
                </c:pt>
                <c:pt idx="47407">
                  <c:v>503.5859375</c:v>
                </c:pt>
                <c:pt idx="47408">
                  <c:v>503.85546879999998</c:v>
                </c:pt>
                <c:pt idx="47409">
                  <c:v>504.23828120000002</c:v>
                </c:pt>
                <c:pt idx="47410">
                  <c:v>504.30859379999998</c:v>
                </c:pt>
                <c:pt idx="47411">
                  <c:v>504.30859379999998</c:v>
                </c:pt>
                <c:pt idx="47412">
                  <c:v>504.30859379999998</c:v>
                </c:pt>
                <c:pt idx="47413">
                  <c:v>504.41015620000002</c:v>
                </c:pt>
                <c:pt idx="47414">
                  <c:v>504.41015620000002</c:v>
                </c:pt>
                <c:pt idx="47415">
                  <c:v>504.41015620000002</c:v>
                </c:pt>
                <c:pt idx="47416">
                  <c:v>504.5859375</c:v>
                </c:pt>
                <c:pt idx="47417">
                  <c:v>504.5859375</c:v>
                </c:pt>
                <c:pt idx="47418">
                  <c:v>504.8046875</c:v>
                </c:pt>
                <c:pt idx="47419">
                  <c:v>504.85546879999998</c:v>
                </c:pt>
                <c:pt idx="47420">
                  <c:v>505.23828120000002</c:v>
                </c:pt>
                <c:pt idx="47421">
                  <c:v>505.23828120000002</c:v>
                </c:pt>
                <c:pt idx="47422">
                  <c:v>505.37109379999998</c:v>
                </c:pt>
                <c:pt idx="47423">
                  <c:v>505.37109379999998</c:v>
                </c:pt>
                <c:pt idx="47424">
                  <c:v>505.41015620000002</c:v>
                </c:pt>
                <c:pt idx="47425">
                  <c:v>505.5859375</c:v>
                </c:pt>
                <c:pt idx="47426">
                  <c:v>505.5859375</c:v>
                </c:pt>
                <c:pt idx="47427">
                  <c:v>505.5859375</c:v>
                </c:pt>
                <c:pt idx="47428">
                  <c:v>505.8046875</c:v>
                </c:pt>
                <c:pt idx="47429">
                  <c:v>505.85546879999998</c:v>
                </c:pt>
                <c:pt idx="47430">
                  <c:v>506.41015620000002</c:v>
                </c:pt>
                <c:pt idx="47431">
                  <c:v>506.5859375</c:v>
                </c:pt>
                <c:pt idx="47432">
                  <c:v>506.5859375</c:v>
                </c:pt>
                <c:pt idx="47433">
                  <c:v>506.85546879999998</c:v>
                </c:pt>
                <c:pt idx="47434">
                  <c:v>506.85546879999998</c:v>
                </c:pt>
                <c:pt idx="47435">
                  <c:v>506.86328120000002</c:v>
                </c:pt>
                <c:pt idx="47436">
                  <c:v>507.23828120000002</c:v>
                </c:pt>
                <c:pt idx="47437">
                  <c:v>507.23828120000002</c:v>
                </c:pt>
                <c:pt idx="47438">
                  <c:v>507.41015620000002</c:v>
                </c:pt>
                <c:pt idx="47439">
                  <c:v>507.41015620000002</c:v>
                </c:pt>
                <c:pt idx="47440">
                  <c:v>507.8046875</c:v>
                </c:pt>
                <c:pt idx="47441">
                  <c:v>507.8046875</c:v>
                </c:pt>
                <c:pt idx="47442">
                  <c:v>507.8046875</c:v>
                </c:pt>
                <c:pt idx="47443">
                  <c:v>507.85546879999998</c:v>
                </c:pt>
                <c:pt idx="47444">
                  <c:v>507.86328120000002</c:v>
                </c:pt>
                <c:pt idx="47445">
                  <c:v>508.23828120000002</c:v>
                </c:pt>
                <c:pt idx="47446">
                  <c:v>508.23828120000002</c:v>
                </c:pt>
                <c:pt idx="47447">
                  <c:v>508.37109379999998</c:v>
                </c:pt>
                <c:pt idx="47448">
                  <c:v>508.37109379999998</c:v>
                </c:pt>
                <c:pt idx="47449">
                  <c:v>508.37109379999998</c:v>
                </c:pt>
                <c:pt idx="47450">
                  <c:v>508.41015620000002</c:v>
                </c:pt>
                <c:pt idx="47451">
                  <c:v>508.5859375</c:v>
                </c:pt>
                <c:pt idx="47452">
                  <c:v>508.85546879999998</c:v>
                </c:pt>
                <c:pt idx="47453">
                  <c:v>508.86328120000002</c:v>
                </c:pt>
                <c:pt idx="47454">
                  <c:v>508.86328120000002</c:v>
                </c:pt>
                <c:pt idx="47455">
                  <c:v>509.23828120000002</c:v>
                </c:pt>
                <c:pt idx="47456">
                  <c:v>509.37109379999998</c:v>
                </c:pt>
                <c:pt idx="47457">
                  <c:v>509.37109379999998</c:v>
                </c:pt>
                <c:pt idx="47458">
                  <c:v>509.37109379999998</c:v>
                </c:pt>
                <c:pt idx="47459">
                  <c:v>509.41015620000002</c:v>
                </c:pt>
                <c:pt idx="47460">
                  <c:v>509.5859375</c:v>
                </c:pt>
                <c:pt idx="47461">
                  <c:v>509.8046875</c:v>
                </c:pt>
                <c:pt idx="47462">
                  <c:v>509.85546879999998</c:v>
                </c:pt>
                <c:pt idx="47463">
                  <c:v>509.86328120000002</c:v>
                </c:pt>
                <c:pt idx="47464">
                  <c:v>509.86328120000002</c:v>
                </c:pt>
                <c:pt idx="47465">
                  <c:v>510.37109379999998</c:v>
                </c:pt>
                <c:pt idx="47466">
                  <c:v>510.5859375</c:v>
                </c:pt>
                <c:pt idx="47467">
                  <c:v>510.8046875</c:v>
                </c:pt>
                <c:pt idx="47468">
                  <c:v>511.23828120000002</c:v>
                </c:pt>
                <c:pt idx="47469">
                  <c:v>511.23828120000002</c:v>
                </c:pt>
                <c:pt idx="47470">
                  <c:v>511.23828120000002</c:v>
                </c:pt>
                <c:pt idx="47471">
                  <c:v>511.30859379999998</c:v>
                </c:pt>
                <c:pt idx="47472">
                  <c:v>511.30859379999998</c:v>
                </c:pt>
                <c:pt idx="47473">
                  <c:v>511.41015620000002</c:v>
                </c:pt>
                <c:pt idx="47474">
                  <c:v>511.5859375</c:v>
                </c:pt>
                <c:pt idx="47475">
                  <c:v>511.5859375</c:v>
                </c:pt>
                <c:pt idx="47476">
                  <c:v>511.8046875</c:v>
                </c:pt>
                <c:pt idx="47477">
                  <c:v>511.8046875</c:v>
                </c:pt>
                <c:pt idx="47478">
                  <c:v>511.85546879999998</c:v>
                </c:pt>
                <c:pt idx="47479">
                  <c:v>511.86328120000002</c:v>
                </c:pt>
                <c:pt idx="47480">
                  <c:v>511.86328120000002</c:v>
                </c:pt>
                <c:pt idx="47481">
                  <c:v>512.30859380000004</c:v>
                </c:pt>
                <c:pt idx="47482">
                  <c:v>512.37109380000004</c:v>
                </c:pt>
                <c:pt idx="47483">
                  <c:v>512.5859375</c:v>
                </c:pt>
                <c:pt idx="47484">
                  <c:v>512.8046875</c:v>
                </c:pt>
                <c:pt idx="47485">
                  <c:v>512.86328119999996</c:v>
                </c:pt>
                <c:pt idx="47486">
                  <c:v>512.86328119999996</c:v>
                </c:pt>
                <c:pt idx="47487">
                  <c:v>513.23828119999996</c:v>
                </c:pt>
                <c:pt idx="47488">
                  <c:v>513.30859380000004</c:v>
                </c:pt>
                <c:pt idx="47489">
                  <c:v>513.30859380000004</c:v>
                </c:pt>
                <c:pt idx="47490">
                  <c:v>513.37109380000004</c:v>
                </c:pt>
                <c:pt idx="47491">
                  <c:v>513.37109380000004</c:v>
                </c:pt>
                <c:pt idx="47492">
                  <c:v>513.41015619999996</c:v>
                </c:pt>
                <c:pt idx="47493">
                  <c:v>513.8046875</c:v>
                </c:pt>
                <c:pt idx="47494">
                  <c:v>513.86328119999996</c:v>
                </c:pt>
                <c:pt idx="47495">
                  <c:v>513.86328119999996</c:v>
                </c:pt>
                <c:pt idx="47496">
                  <c:v>514.23828119999996</c:v>
                </c:pt>
                <c:pt idx="47497">
                  <c:v>514.23828119999996</c:v>
                </c:pt>
                <c:pt idx="47498">
                  <c:v>514.30859380000004</c:v>
                </c:pt>
                <c:pt idx="47499">
                  <c:v>514.37109380000004</c:v>
                </c:pt>
                <c:pt idx="47500">
                  <c:v>514.37109380000004</c:v>
                </c:pt>
                <c:pt idx="47501">
                  <c:v>514.5859375</c:v>
                </c:pt>
                <c:pt idx="47502">
                  <c:v>515.30859380000004</c:v>
                </c:pt>
                <c:pt idx="47503">
                  <c:v>515.37109380000004</c:v>
                </c:pt>
                <c:pt idx="47504">
                  <c:v>515.41015619999996</c:v>
                </c:pt>
                <c:pt idx="47505">
                  <c:v>515.5859375</c:v>
                </c:pt>
                <c:pt idx="47506">
                  <c:v>515.8046875</c:v>
                </c:pt>
                <c:pt idx="47507">
                  <c:v>515.85546880000004</c:v>
                </c:pt>
                <c:pt idx="47508">
                  <c:v>515.85546880000004</c:v>
                </c:pt>
                <c:pt idx="47509">
                  <c:v>516.23828119999996</c:v>
                </c:pt>
                <c:pt idx="47510">
                  <c:v>516.23828119999996</c:v>
                </c:pt>
                <c:pt idx="47511">
                  <c:v>516.23828119999996</c:v>
                </c:pt>
                <c:pt idx="47512">
                  <c:v>516.41015619999996</c:v>
                </c:pt>
                <c:pt idx="47513">
                  <c:v>516.41015619999996</c:v>
                </c:pt>
                <c:pt idx="47514">
                  <c:v>516.8046875</c:v>
                </c:pt>
                <c:pt idx="47515">
                  <c:v>516.85546880000004</c:v>
                </c:pt>
                <c:pt idx="47516">
                  <c:v>516.86328119999996</c:v>
                </c:pt>
                <c:pt idx="47517">
                  <c:v>516.86328119999996</c:v>
                </c:pt>
                <c:pt idx="47518">
                  <c:v>517.23828119999996</c:v>
                </c:pt>
                <c:pt idx="47519">
                  <c:v>517.30859380000004</c:v>
                </c:pt>
                <c:pt idx="47520">
                  <c:v>517.30859380000004</c:v>
                </c:pt>
                <c:pt idx="47521">
                  <c:v>517.30859380000004</c:v>
                </c:pt>
                <c:pt idx="47522">
                  <c:v>517.37109380000004</c:v>
                </c:pt>
                <c:pt idx="47523">
                  <c:v>517.8046875</c:v>
                </c:pt>
                <c:pt idx="47524">
                  <c:v>517.85546880000004</c:v>
                </c:pt>
                <c:pt idx="47525">
                  <c:v>517.85546880000004</c:v>
                </c:pt>
                <c:pt idx="47526">
                  <c:v>517.86328119999996</c:v>
                </c:pt>
                <c:pt idx="47527">
                  <c:v>518.23828119999996</c:v>
                </c:pt>
                <c:pt idx="47528">
                  <c:v>518.23828119999996</c:v>
                </c:pt>
                <c:pt idx="47529">
                  <c:v>518.37109380000004</c:v>
                </c:pt>
                <c:pt idx="47530">
                  <c:v>518.37109380000004</c:v>
                </c:pt>
                <c:pt idx="47531">
                  <c:v>518.41015619999996</c:v>
                </c:pt>
                <c:pt idx="47532">
                  <c:v>518.41015619999996</c:v>
                </c:pt>
                <c:pt idx="47533">
                  <c:v>518.41015619999996</c:v>
                </c:pt>
                <c:pt idx="47534">
                  <c:v>518.5859375</c:v>
                </c:pt>
                <c:pt idx="47535">
                  <c:v>518.5859375</c:v>
                </c:pt>
                <c:pt idx="47536">
                  <c:v>518.85546880000004</c:v>
                </c:pt>
                <c:pt idx="47537">
                  <c:v>518.85546880000004</c:v>
                </c:pt>
                <c:pt idx="47538">
                  <c:v>518.86328119999996</c:v>
                </c:pt>
                <c:pt idx="47539">
                  <c:v>518.86328119999996</c:v>
                </c:pt>
                <c:pt idx="47540">
                  <c:v>518.86328119999996</c:v>
                </c:pt>
                <c:pt idx="47541">
                  <c:v>519.23828119999996</c:v>
                </c:pt>
                <c:pt idx="47542">
                  <c:v>519.23828119999996</c:v>
                </c:pt>
                <c:pt idx="47543">
                  <c:v>519.30859380000004</c:v>
                </c:pt>
                <c:pt idx="47544">
                  <c:v>519.5859375</c:v>
                </c:pt>
                <c:pt idx="47545">
                  <c:v>519.5859375</c:v>
                </c:pt>
                <c:pt idx="47546">
                  <c:v>519.8046875</c:v>
                </c:pt>
                <c:pt idx="47547">
                  <c:v>520.30859380000004</c:v>
                </c:pt>
                <c:pt idx="47548">
                  <c:v>520.30859380000004</c:v>
                </c:pt>
                <c:pt idx="47549">
                  <c:v>520.5859375</c:v>
                </c:pt>
                <c:pt idx="47550">
                  <c:v>520.5859375</c:v>
                </c:pt>
                <c:pt idx="47551">
                  <c:v>520.5859375</c:v>
                </c:pt>
                <c:pt idx="47552">
                  <c:v>520.86328119999996</c:v>
                </c:pt>
                <c:pt idx="47553">
                  <c:v>521.23828119999996</c:v>
                </c:pt>
                <c:pt idx="47554">
                  <c:v>521.30859380000004</c:v>
                </c:pt>
                <c:pt idx="47555">
                  <c:v>521.30859380000004</c:v>
                </c:pt>
                <c:pt idx="47556">
                  <c:v>521.37109380000004</c:v>
                </c:pt>
                <c:pt idx="47557">
                  <c:v>521.85546880000004</c:v>
                </c:pt>
                <c:pt idx="47558">
                  <c:v>521.85546880000004</c:v>
                </c:pt>
                <c:pt idx="47559">
                  <c:v>521.86328119999996</c:v>
                </c:pt>
                <c:pt idx="47560">
                  <c:v>521.86328119999996</c:v>
                </c:pt>
                <c:pt idx="47561">
                  <c:v>522.30859380000004</c:v>
                </c:pt>
                <c:pt idx="47562">
                  <c:v>522.37109380000004</c:v>
                </c:pt>
                <c:pt idx="47563">
                  <c:v>522.37109380000004</c:v>
                </c:pt>
                <c:pt idx="47564">
                  <c:v>522.41015619999996</c:v>
                </c:pt>
                <c:pt idx="47565">
                  <c:v>522.41015619999996</c:v>
                </c:pt>
                <c:pt idx="47566">
                  <c:v>522.5859375</c:v>
                </c:pt>
                <c:pt idx="47567">
                  <c:v>522.8046875</c:v>
                </c:pt>
                <c:pt idx="47568">
                  <c:v>522.85546880000004</c:v>
                </c:pt>
                <c:pt idx="47569">
                  <c:v>522.86328119999996</c:v>
                </c:pt>
                <c:pt idx="47570">
                  <c:v>523.30859380000004</c:v>
                </c:pt>
                <c:pt idx="47571">
                  <c:v>523.37109380000004</c:v>
                </c:pt>
                <c:pt idx="47572">
                  <c:v>523.41015619999996</c:v>
                </c:pt>
                <c:pt idx="47573">
                  <c:v>523.41015619999996</c:v>
                </c:pt>
                <c:pt idx="47574">
                  <c:v>523.5859375</c:v>
                </c:pt>
                <c:pt idx="47575">
                  <c:v>523.5859375</c:v>
                </c:pt>
                <c:pt idx="47576">
                  <c:v>523.5859375</c:v>
                </c:pt>
                <c:pt idx="47577">
                  <c:v>523.8046875</c:v>
                </c:pt>
                <c:pt idx="47578">
                  <c:v>523.86328119999996</c:v>
                </c:pt>
                <c:pt idx="47579">
                  <c:v>523.86328119999996</c:v>
                </c:pt>
                <c:pt idx="47580">
                  <c:v>524.23828119999996</c:v>
                </c:pt>
                <c:pt idx="47581">
                  <c:v>524.23828119999996</c:v>
                </c:pt>
                <c:pt idx="47582">
                  <c:v>524.30859380000004</c:v>
                </c:pt>
                <c:pt idx="47583">
                  <c:v>524.30859380000004</c:v>
                </c:pt>
                <c:pt idx="47584">
                  <c:v>524.37109380000004</c:v>
                </c:pt>
                <c:pt idx="47585">
                  <c:v>524.37109380000004</c:v>
                </c:pt>
                <c:pt idx="47586">
                  <c:v>524.41015619999996</c:v>
                </c:pt>
                <c:pt idx="47587">
                  <c:v>524.5859375</c:v>
                </c:pt>
                <c:pt idx="47588">
                  <c:v>524.8046875</c:v>
                </c:pt>
                <c:pt idx="47589">
                  <c:v>524.85546880000004</c:v>
                </c:pt>
                <c:pt idx="47590">
                  <c:v>524.86328119999996</c:v>
                </c:pt>
                <c:pt idx="47591">
                  <c:v>525.23828119999996</c:v>
                </c:pt>
                <c:pt idx="47592">
                  <c:v>525.30859380000004</c:v>
                </c:pt>
                <c:pt idx="47593">
                  <c:v>525.30859380000004</c:v>
                </c:pt>
                <c:pt idx="47594">
                  <c:v>525.41015619999996</c:v>
                </c:pt>
                <c:pt idx="47595">
                  <c:v>525.85546880000004</c:v>
                </c:pt>
                <c:pt idx="47596">
                  <c:v>525.86328119999996</c:v>
                </c:pt>
                <c:pt idx="47597">
                  <c:v>526.23828119999996</c:v>
                </c:pt>
                <c:pt idx="47598">
                  <c:v>526.30859380000004</c:v>
                </c:pt>
                <c:pt idx="47599">
                  <c:v>526.30859380000004</c:v>
                </c:pt>
                <c:pt idx="47600">
                  <c:v>526.37109380000004</c:v>
                </c:pt>
                <c:pt idx="47601">
                  <c:v>526.37109380000004</c:v>
                </c:pt>
                <c:pt idx="47602">
                  <c:v>526.41015619999996</c:v>
                </c:pt>
                <c:pt idx="47603">
                  <c:v>526.8046875</c:v>
                </c:pt>
                <c:pt idx="47604">
                  <c:v>526.85546880000004</c:v>
                </c:pt>
                <c:pt idx="47605">
                  <c:v>526.85546880000004</c:v>
                </c:pt>
                <c:pt idx="47606">
                  <c:v>526.86328119999996</c:v>
                </c:pt>
                <c:pt idx="47607">
                  <c:v>527.23828119999996</c:v>
                </c:pt>
                <c:pt idx="47608">
                  <c:v>527.23828119999996</c:v>
                </c:pt>
                <c:pt idx="47609">
                  <c:v>527.23828119999996</c:v>
                </c:pt>
                <c:pt idx="47610">
                  <c:v>527.23828119999996</c:v>
                </c:pt>
                <c:pt idx="47611">
                  <c:v>527.30859380000004</c:v>
                </c:pt>
                <c:pt idx="47612">
                  <c:v>527.30859380000004</c:v>
                </c:pt>
                <c:pt idx="47613">
                  <c:v>527.30859380000004</c:v>
                </c:pt>
                <c:pt idx="47614">
                  <c:v>527.37109380000004</c:v>
                </c:pt>
                <c:pt idx="47615">
                  <c:v>527.37109380000004</c:v>
                </c:pt>
                <c:pt idx="47616">
                  <c:v>527.41015619999996</c:v>
                </c:pt>
                <c:pt idx="47617">
                  <c:v>527.5859375</c:v>
                </c:pt>
                <c:pt idx="47618">
                  <c:v>527.8046875</c:v>
                </c:pt>
                <c:pt idx="47619">
                  <c:v>527.86328119999996</c:v>
                </c:pt>
                <c:pt idx="47620">
                  <c:v>528.30859380000004</c:v>
                </c:pt>
                <c:pt idx="47621">
                  <c:v>528.37109380000004</c:v>
                </c:pt>
                <c:pt idx="47622">
                  <c:v>528.37109380000004</c:v>
                </c:pt>
                <c:pt idx="47623">
                  <c:v>528.41015619999996</c:v>
                </c:pt>
                <c:pt idx="47624">
                  <c:v>528.5859375</c:v>
                </c:pt>
                <c:pt idx="47625">
                  <c:v>528.5859375</c:v>
                </c:pt>
                <c:pt idx="47626">
                  <c:v>528.5859375</c:v>
                </c:pt>
                <c:pt idx="47627">
                  <c:v>529.23828119999996</c:v>
                </c:pt>
                <c:pt idx="47628">
                  <c:v>529.30859380000004</c:v>
                </c:pt>
                <c:pt idx="47629">
                  <c:v>529.30859380000004</c:v>
                </c:pt>
                <c:pt idx="47630">
                  <c:v>529.41015619999996</c:v>
                </c:pt>
                <c:pt idx="47631">
                  <c:v>529.5859375</c:v>
                </c:pt>
                <c:pt idx="47632">
                  <c:v>529.5859375</c:v>
                </c:pt>
                <c:pt idx="47633">
                  <c:v>529.8046875</c:v>
                </c:pt>
                <c:pt idx="47634">
                  <c:v>529.8046875</c:v>
                </c:pt>
                <c:pt idx="47635">
                  <c:v>529.8046875</c:v>
                </c:pt>
                <c:pt idx="47636">
                  <c:v>530.30859380000004</c:v>
                </c:pt>
                <c:pt idx="47637">
                  <c:v>530.30859380000004</c:v>
                </c:pt>
                <c:pt idx="47638">
                  <c:v>530.41015619999996</c:v>
                </c:pt>
                <c:pt idx="47639">
                  <c:v>530.8046875</c:v>
                </c:pt>
                <c:pt idx="47640">
                  <c:v>530.8046875</c:v>
                </c:pt>
                <c:pt idx="47641">
                  <c:v>530.8046875</c:v>
                </c:pt>
                <c:pt idx="47642">
                  <c:v>530.85546880000004</c:v>
                </c:pt>
                <c:pt idx="47643">
                  <c:v>530.85546880000004</c:v>
                </c:pt>
                <c:pt idx="47644">
                  <c:v>530.85546880000004</c:v>
                </c:pt>
                <c:pt idx="47645">
                  <c:v>530.86328119999996</c:v>
                </c:pt>
                <c:pt idx="47646">
                  <c:v>530.86328119999996</c:v>
                </c:pt>
                <c:pt idx="47647">
                  <c:v>531.30859380000004</c:v>
                </c:pt>
                <c:pt idx="47648">
                  <c:v>531.37109380000004</c:v>
                </c:pt>
                <c:pt idx="47649">
                  <c:v>531.37109380000004</c:v>
                </c:pt>
                <c:pt idx="47650">
                  <c:v>531.37109380000004</c:v>
                </c:pt>
                <c:pt idx="47651">
                  <c:v>531.41015619999996</c:v>
                </c:pt>
                <c:pt idx="47652">
                  <c:v>531.5859375</c:v>
                </c:pt>
                <c:pt idx="47653">
                  <c:v>531.86328119999996</c:v>
                </c:pt>
                <c:pt idx="47654">
                  <c:v>532.23828119999996</c:v>
                </c:pt>
                <c:pt idx="47655">
                  <c:v>532.30859380000004</c:v>
                </c:pt>
                <c:pt idx="47656">
                  <c:v>532.41015619999996</c:v>
                </c:pt>
                <c:pt idx="47657">
                  <c:v>532.41015619999996</c:v>
                </c:pt>
                <c:pt idx="47658">
                  <c:v>532.41015619999996</c:v>
                </c:pt>
                <c:pt idx="47659">
                  <c:v>532.5859375</c:v>
                </c:pt>
                <c:pt idx="47660">
                  <c:v>532.85546880000004</c:v>
                </c:pt>
                <c:pt idx="47661">
                  <c:v>532.86328119999996</c:v>
                </c:pt>
                <c:pt idx="47662">
                  <c:v>533.23828119999996</c:v>
                </c:pt>
                <c:pt idx="47663">
                  <c:v>533.41015619999996</c:v>
                </c:pt>
                <c:pt idx="47664">
                  <c:v>533.41015619999996</c:v>
                </c:pt>
                <c:pt idx="47665">
                  <c:v>533.41015619999996</c:v>
                </c:pt>
                <c:pt idx="47666">
                  <c:v>533.8046875</c:v>
                </c:pt>
                <c:pt idx="47667">
                  <c:v>533.8046875</c:v>
                </c:pt>
                <c:pt idx="47668">
                  <c:v>533.85546880000004</c:v>
                </c:pt>
                <c:pt idx="47669">
                  <c:v>533.85546880000004</c:v>
                </c:pt>
                <c:pt idx="47670">
                  <c:v>533.85546880000004</c:v>
                </c:pt>
                <c:pt idx="47671">
                  <c:v>533.86328119999996</c:v>
                </c:pt>
                <c:pt idx="47672">
                  <c:v>533.86328119999996</c:v>
                </c:pt>
                <c:pt idx="47673">
                  <c:v>533.86328119999996</c:v>
                </c:pt>
                <c:pt idx="47674">
                  <c:v>534.23828119999996</c:v>
                </c:pt>
                <c:pt idx="47675">
                  <c:v>534.23828119999996</c:v>
                </c:pt>
                <c:pt idx="47676">
                  <c:v>534.30859380000004</c:v>
                </c:pt>
                <c:pt idx="47677">
                  <c:v>534.5859375</c:v>
                </c:pt>
                <c:pt idx="47678">
                  <c:v>534.8046875</c:v>
                </c:pt>
                <c:pt idx="47679">
                  <c:v>534.8046875</c:v>
                </c:pt>
                <c:pt idx="47680">
                  <c:v>534.8046875</c:v>
                </c:pt>
                <c:pt idx="47681">
                  <c:v>534.8046875</c:v>
                </c:pt>
                <c:pt idx="47682">
                  <c:v>534.8046875</c:v>
                </c:pt>
                <c:pt idx="47683">
                  <c:v>534.8046875</c:v>
                </c:pt>
                <c:pt idx="47684">
                  <c:v>534.85546880000004</c:v>
                </c:pt>
                <c:pt idx="47685">
                  <c:v>534.85546880000004</c:v>
                </c:pt>
                <c:pt idx="47686">
                  <c:v>534.85546880000004</c:v>
                </c:pt>
                <c:pt idx="47687">
                  <c:v>534.85546880000004</c:v>
                </c:pt>
                <c:pt idx="47688">
                  <c:v>534.86328119999996</c:v>
                </c:pt>
                <c:pt idx="47689">
                  <c:v>534.86328119999996</c:v>
                </c:pt>
                <c:pt idx="47690">
                  <c:v>535.23828119999996</c:v>
                </c:pt>
                <c:pt idx="47691">
                  <c:v>535.23828119999996</c:v>
                </c:pt>
                <c:pt idx="47692">
                  <c:v>535.23828119999996</c:v>
                </c:pt>
                <c:pt idx="47693">
                  <c:v>535.30859380000004</c:v>
                </c:pt>
                <c:pt idx="47694">
                  <c:v>535.30859380000004</c:v>
                </c:pt>
                <c:pt idx="47695">
                  <c:v>535.37109380000004</c:v>
                </c:pt>
                <c:pt idx="47696">
                  <c:v>535.37109380000004</c:v>
                </c:pt>
                <c:pt idx="47697">
                  <c:v>535.37109380000004</c:v>
                </c:pt>
                <c:pt idx="47698">
                  <c:v>535.41015619999996</c:v>
                </c:pt>
                <c:pt idx="47699">
                  <c:v>535.8046875</c:v>
                </c:pt>
                <c:pt idx="47700">
                  <c:v>535.85546880000004</c:v>
                </c:pt>
                <c:pt idx="47701">
                  <c:v>535.85546880000004</c:v>
                </c:pt>
                <c:pt idx="47702">
                  <c:v>536.23828119999996</c:v>
                </c:pt>
                <c:pt idx="47703">
                  <c:v>536.23828119999996</c:v>
                </c:pt>
                <c:pt idx="47704">
                  <c:v>536.23828119999996</c:v>
                </c:pt>
                <c:pt idx="47705">
                  <c:v>536.37109380000004</c:v>
                </c:pt>
                <c:pt idx="47706">
                  <c:v>536.86328119999996</c:v>
                </c:pt>
                <c:pt idx="47707">
                  <c:v>536.86328119999996</c:v>
                </c:pt>
                <c:pt idx="47708">
                  <c:v>536.86328119999996</c:v>
                </c:pt>
                <c:pt idx="47709">
                  <c:v>537.23828119999996</c:v>
                </c:pt>
                <c:pt idx="47710">
                  <c:v>537.30859380000004</c:v>
                </c:pt>
                <c:pt idx="47711">
                  <c:v>537.37109380000004</c:v>
                </c:pt>
                <c:pt idx="47712">
                  <c:v>537.41015619999996</c:v>
                </c:pt>
                <c:pt idx="47713">
                  <c:v>537.85546880000004</c:v>
                </c:pt>
                <c:pt idx="47714">
                  <c:v>537.86328119999996</c:v>
                </c:pt>
                <c:pt idx="47715">
                  <c:v>538.23828119999996</c:v>
                </c:pt>
                <c:pt idx="47716">
                  <c:v>538.23828119999996</c:v>
                </c:pt>
                <c:pt idx="47717">
                  <c:v>538.23828119999996</c:v>
                </c:pt>
                <c:pt idx="47718">
                  <c:v>538.37109380000004</c:v>
                </c:pt>
                <c:pt idx="47719">
                  <c:v>538.41015619999996</c:v>
                </c:pt>
                <c:pt idx="47720">
                  <c:v>538.8046875</c:v>
                </c:pt>
                <c:pt idx="47721">
                  <c:v>538.85546880000004</c:v>
                </c:pt>
                <c:pt idx="47722">
                  <c:v>538.86328119999996</c:v>
                </c:pt>
                <c:pt idx="47723">
                  <c:v>539.23828119999996</c:v>
                </c:pt>
                <c:pt idx="47724">
                  <c:v>539.23828119999996</c:v>
                </c:pt>
                <c:pt idx="47725">
                  <c:v>539.37109380000004</c:v>
                </c:pt>
                <c:pt idx="47726">
                  <c:v>539.37109380000004</c:v>
                </c:pt>
                <c:pt idx="47727">
                  <c:v>539.37109380000004</c:v>
                </c:pt>
                <c:pt idx="47728">
                  <c:v>539.41015619999996</c:v>
                </c:pt>
                <c:pt idx="47729">
                  <c:v>539.5859375</c:v>
                </c:pt>
                <c:pt idx="47730">
                  <c:v>539.8046875</c:v>
                </c:pt>
                <c:pt idx="47731">
                  <c:v>540.30859380000004</c:v>
                </c:pt>
                <c:pt idx="47732">
                  <c:v>540.37109380000004</c:v>
                </c:pt>
                <c:pt idx="47733">
                  <c:v>540.5859375</c:v>
                </c:pt>
                <c:pt idx="47734">
                  <c:v>540.85546880000004</c:v>
                </c:pt>
                <c:pt idx="47735">
                  <c:v>540.85546880000004</c:v>
                </c:pt>
                <c:pt idx="47736">
                  <c:v>540.85546880000004</c:v>
                </c:pt>
                <c:pt idx="47737">
                  <c:v>540.86328119999996</c:v>
                </c:pt>
                <c:pt idx="47738">
                  <c:v>540.86328119999996</c:v>
                </c:pt>
                <c:pt idx="47739">
                  <c:v>540.86328119999996</c:v>
                </c:pt>
                <c:pt idx="47740">
                  <c:v>541.23828119999996</c:v>
                </c:pt>
                <c:pt idx="47741">
                  <c:v>541.23828119999996</c:v>
                </c:pt>
                <c:pt idx="47742">
                  <c:v>541.23828119999996</c:v>
                </c:pt>
                <c:pt idx="47743">
                  <c:v>541.23828119999996</c:v>
                </c:pt>
                <c:pt idx="47744">
                  <c:v>541.30859380000004</c:v>
                </c:pt>
                <c:pt idx="47745">
                  <c:v>541.37109380000004</c:v>
                </c:pt>
                <c:pt idx="47746">
                  <c:v>541.41015619999996</c:v>
                </c:pt>
                <c:pt idx="47747">
                  <c:v>541.41015619999996</c:v>
                </c:pt>
                <c:pt idx="47748">
                  <c:v>541.5859375</c:v>
                </c:pt>
                <c:pt idx="47749">
                  <c:v>541.5859375</c:v>
                </c:pt>
                <c:pt idx="47750">
                  <c:v>541.8046875</c:v>
                </c:pt>
                <c:pt idx="47751">
                  <c:v>541.85546880000004</c:v>
                </c:pt>
                <c:pt idx="47752">
                  <c:v>541.86328119999996</c:v>
                </c:pt>
                <c:pt idx="47753">
                  <c:v>542.23828119999996</c:v>
                </c:pt>
                <c:pt idx="47754">
                  <c:v>542.30859380000004</c:v>
                </c:pt>
                <c:pt idx="47755">
                  <c:v>542.37109380000004</c:v>
                </c:pt>
                <c:pt idx="47756">
                  <c:v>542.5859375</c:v>
                </c:pt>
                <c:pt idx="47757">
                  <c:v>542.86328119999996</c:v>
                </c:pt>
                <c:pt idx="47758">
                  <c:v>543.23828119999996</c:v>
                </c:pt>
                <c:pt idx="47759">
                  <c:v>543.23828119999996</c:v>
                </c:pt>
                <c:pt idx="47760">
                  <c:v>543.23828119999996</c:v>
                </c:pt>
                <c:pt idx="47761">
                  <c:v>543.30859380000004</c:v>
                </c:pt>
                <c:pt idx="47762">
                  <c:v>543.41015619999996</c:v>
                </c:pt>
                <c:pt idx="47763">
                  <c:v>543.5859375</c:v>
                </c:pt>
                <c:pt idx="47764">
                  <c:v>543.5859375</c:v>
                </c:pt>
                <c:pt idx="47765">
                  <c:v>543.85546880000004</c:v>
                </c:pt>
                <c:pt idx="47766">
                  <c:v>543.86328119999996</c:v>
                </c:pt>
                <c:pt idx="47767">
                  <c:v>543.86328119999996</c:v>
                </c:pt>
                <c:pt idx="47768">
                  <c:v>544.23828119999996</c:v>
                </c:pt>
                <c:pt idx="47769">
                  <c:v>544.23828119999996</c:v>
                </c:pt>
                <c:pt idx="47770">
                  <c:v>544.30859380000004</c:v>
                </c:pt>
                <c:pt idx="47771">
                  <c:v>544.30859380000004</c:v>
                </c:pt>
                <c:pt idx="47772">
                  <c:v>544.30859380000004</c:v>
                </c:pt>
                <c:pt idx="47773">
                  <c:v>544.37109380000004</c:v>
                </c:pt>
                <c:pt idx="47774">
                  <c:v>544.37109380000004</c:v>
                </c:pt>
                <c:pt idx="47775">
                  <c:v>544.8046875</c:v>
                </c:pt>
                <c:pt idx="47776">
                  <c:v>544.86328119999996</c:v>
                </c:pt>
                <c:pt idx="47777">
                  <c:v>545.23828119999996</c:v>
                </c:pt>
                <c:pt idx="47778">
                  <c:v>545.23828119999996</c:v>
                </c:pt>
                <c:pt idx="47779">
                  <c:v>545.41015619999996</c:v>
                </c:pt>
                <c:pt idx="47780">
                  <c:v>545.5859375</c:v>
                </c:pt>
                <c:pt idx="47781">
                  <c:v>545.5859375</c:v>
                </c:pt>
                <c:pt idx="47782">
                  <c:v>545.5859375</c:v>
                </c:pt>
                <c:pt idx="47783">
                  <c:v>545.8046875</c:v>
                </c:pt>
                <c:pt idx="47784">
                  <c:v>545.85546880000004</c:v>
                </c:pt>
                <c:pt idx="47785">
                  <c:v>545.85546880000004</c:v>
                </c:pt>
                <c:pt idx="47786">
                  <c:v>545.85546880000004</c:v>
                </c:pt>
                <c:pt idx="47787">
                  <c:v>545.86328119999996</c:v>
                </c:pt>
                <c:pt idx="47788">
                  <c:v>545.86328119999996</c:v>
                </c:pt>
                <c:pt idx="47789">
                  <c:v>545.86328119999996</c:v>
                </c:pt>
                <c:pt idx="47790">
                  <c:v>546.23828119999996</c:v>
                </c:pt>
                <c:pt idx="47791">
                  <c:v>546.30859380000004</c:v>
                </c:pt>
                <c:pt idx="47792">
                  <c:v>546.37109380000004</c:v>
                </c:pt>
                <c:pt idx="47793">
                  <c:v>546.37109380000004</c:v>
                </c:pt>
                <c:pt idx="47794">
                  <c:v>546.5859375</c:v>
                </c:pt>
                <c:pt idx="47795">
                  <c:v>546.5859375</c:v>
                </c:pt>
                <c:pt idx="47796">
                  <c:v>546.8046875</c:v>
                </c:pt>
                <c:pt idx="47797">
                  <c:v>546.8046875</c:v>
                </c:pt>
                <c:pt idx="47798">
                  <c:v>546.8046875</c:v>
                </c:pt>
                <c:pt idx="47799">
                  <c:v>546.85546880000004</c:v>
                </c:pt>
                <c:pt idx="47800">
                  <c:v>546.86328119999996</c:v>
                </c:pt>
                <c:pt idx="47801">
                  <c:v>546.86328119999996</c:v>
                </c:pt>
                <c:pt idx="47802">
                  <c:v>547.23828119999996</c:v>
                </c:pt>
                <c:pt idx="47803">
                  <c:v>547.37109380000004</c:v>
                </c:pt>
                <c:pt idx="47804">
                  <c:v>547.37109380000004</c:v>
                </c:pt>
                <c:pt idx="47805">
                  <c:v>547.37109380000004</c:v>
                </c:pt>
                <c:pt idx="47806">
                  <c:v>547.41015619999996</c:v>
                </c:pt>
                <c:pt idx="47807">
                  <c:v>547.85546880000004</c:v>
                </c:pt>
                <c:pt idx="47808">
                  <c:v>547.85546880000004</c:v>
                </c:pt>
                <c:pt idx="47809">
                  <c:v>547.85546880000004</c:v>
                </c:pt>
                <c:pt idx="47810">
                  <c:v>547.85546880000004</c:v>
                </c:pt>
                <c:pt idx="47811">
                  <c:v>547.86328119999996</c:v>
                </c:pt>
                <c:pt idx="47812">
                  <c:v>548.23828119999996</c:v>
                </c:pt>
                <c:pt idx="47813">
                  <c:v>548.30859380000004</c:v>
                </c:pt>
                <c:pt idx="47814">
                  <c:v>548.30859380000004</c:v>
                </c:pt>
                <c:pt idx="47815">
                  <c:v>548.30859380000004</c:v>
                </c:pt>
                <c:pt idx="47816">
                  <c:v>548.37109380000004</c:v>
                </c:pt>
                <c:pt idx="47817">
                  <c:v>548.41015619999996</c:v>
                </c:pt>
                <c:pt idx="47818">
                  <c:v>548.41015619999996</c:v>
                </c:pt>
                <c:pt idx="47819">
                  <c:v>548.85546880000004</c:v>
                </c:pt>
                <c:pt idx="47820">
                  <c:v>548.85546880000004</c:v>
                </c:pt>
                <c:pt idx="47821">
                  <c:v>549.23828119999996</c:v>
                </c:pt>
                <c:pt idx="47822">
                  <c:v>549.30859380000004</c:v>
                </c:pt>
                <c:pt idx="47823">
                  <c:v>549.30859380000004</c:v>
                </c:pt>
                <c:pt idx="47824">
                  <c:v>549.37109380000004</c:v>
                </c:pt>
                <c:pt idx="47825">
                  <c:v>549.41015619999996</c:v>
                </c:pt>
                <c:pt idx="47826">
                  <c:v>549.41015619999996</c:v>
                </c:pt>
                <c:pt idx="47827">
                  <c:v>549.5859375</c:v>
                </c:pt>
                <c:pt idx="47828">
                  <c:v>549.5859375</c:v>
                </c:pt>
                <c:pt idx="47829">
                  <c:v>549.5859375</c:v>
                </c:pt>
                <c:pt idx="47830">
                  <c:v>549.8046875</c:v>
                </c:pt>
                <c:pt idx="47831">
                  <c:v>549.85546880000004</c:v>
                </c:pt>
                <c:pt idx="47832">
                  <c:v>549.86328119999996</c:v>
                </c:pt>
                <c:pt idx="47833">
                  <c:v>550.23828119999996</c:v>
                </c:pt>
                <c:pt idx="47834">
                  <c:v>550.37109380000004</c:v>
                </c:pt>
                <c:pt idx="47835">
                  <c:v>550.37109380000004</c:v>
                </c:pt>
                <c:pt idx="47836">
                  <c:v>550.37109380000004</c:v>
                </c:pt>
                <c:pt idx="47837">
                  <c:v>550.41015619999996</c:v>
                </c:pt>
                <c:pt idx="47838">
                  <c:v>550.41015619999996</c:v>
                </c:pt>
                <c:pt idx="47839">
                  <c:v>550.5859375</c:v>
                </c:pt>
                <c:pt idx="47840">
                  <c:v>550.5859375</c:v>
                </c:pt>
                <c:pt idx="47841">
                  <c:v>550.5859375</c:v>
                </c:pt>
                <c:pt idx="47842">
                  <c:v>550.8046875</c:v>
                </c:pt>
                <c:pt idx="47843">
                  <c:v>550.8046875</c:v>
                </c:pt>
                <c:pt idx="47844">
                  <c:v>550.8046875</c:v>
                </c:pt>
                <c:pt idx="47845">
                  <c:v>550.85546880000004</c:v>
                </c:pt>
                <c:pt idx="47846">
                  <c:v>550.85546880000004</c:v>
                </c:pt>
                <c:pt idx="47847">
                  <c:v>551.41015619999996</c:v>
                </c:pt>
                <c:pt idx="47848">
                  <c:v>551.41015619999996</c:v>
                </c:pt>
                <c:pt idx="47849">
                  <c:v>551.5859375</c:v>
                </c:pt>
                <c:pt idx="47850">
                  <c:v>551.5859375</c:v>
                </c:pt>
                <c:pt idx="47851">
                  <c:v>551.5859375</c:v>
                </c:pt>
                <c:pt idx="47852">
                  <c:v>551.8046875</c:v>
                </c:pt>
                <c:pt idx="47853">
                  <c:v>551.8046875</c:v>
                </c:pt>
                <c:pt idx="47854">
                  <c:v>551.85546880000004</c:v>
                </c:pt>
                <c:pt idx="47855">
                  <c:v>551.85546880000004</c:v>
                </c:pt>
                <c:pt idx="47856">
                  <c:v>551.86328119999996</c:v>
                </c:pt>
                <c:pt idx="47857">
                  <c:v>552.37109380000004</c:v>
                </c:pt>
                <c:pt idx="47858">
                  <c:v>552.37109380000004</c:v>
                </c:pt>
                <c:pt idx="47859">
                  <c:v>552.37109380000004</c:v>
                </c:pt>
                <c:pt idx="47860">
                  <c:v>552.41015619999996</c:v>
                </c:pt>
                <c:pt idx="47861">
                  <c:v>552.5859375</c:v>
                </c:pt>
                <c:pt idx="47862">
                  <c:v>552.8046875</c:v>
                </c:pt>
                <c:pt idx="47863">
                  <c:v>553.23828119999996</c:v>
                </c:pt>
                <c:pt idx="47864">
                  <c:v>553.37109380000004</c:v>
                </c:pt>
                <c:pt idx="47865">
                  <c:v>553.41015619999996</c:v>
                </c:pt>
                <c:pt idx="47866">
                  <c:v>553.41015619999996</c:v>
                </c:pt>
                <c:pt idx="47867">
                  <c:v>553.5859375</c:v>
                </c:pt>
                <c:pt idx="47868">
                  <c:v>553.5859375</c:v>
                </c:pt>
                <c:pt idx="47869">
                  <c:v>553.85546880000004</c:v>
                </c:pt>
                <c:pt idx="47870">
                  <c:v>553.85546880000004</c:v>
                </c:pt>
                <c:pt idx="47871">
                  <c:v>553.85546880000004</c:v>
                </c:pt>
                <c:pt idx="47872">
                  <c:v>553.86328119999996</c:v>
                </c:pt>
                <c:pt idx="47873">
                  <c:v>553.86328119999996</c:v>
                </c:pt>
                <c:pt idx="47874">
                  <c:v>553.86328119999996</c:v>
                </c:pt>
                <c:pt idx="47875">
                  <c:v>554.23828119999996</c:v>
                </c:pt>
                <c:pt idx="47876">
                  <c:v>554.30859380000004</c:v>
                </c:pt>
                <c:pt idx="47877">
                  <c:v>554.37109380000004</c:v>
                </c:pt>
                <c:pt idx="47878">
                  <c:v>554.37109380000004</c:v>
                </c:pt>
                <c:pt idx="47879">
                  <c:v>554.41015619999996</c:v>
                </c:pt>
                <c:pt idx="47880">
                  <c:v>554.5859375</c:v>
                </c:pt>
                <c:pt idx="47881">
                  <c:v>554.5859375</c:v>
                </c:pt>
                <c:pt idx="47882">
                  <c:v>554.5859375</c:v>
                </c:pt>
                <c:pt idx="47883">
                  <c:v>554.8046875</c:v>
                </c:pt>
                <c:pt idx="47884">
                  <c:v>554.8046875</c:v>
                </c:pt>
                <c:pt idx="47885">
                  <c:v>555.30859380000004</c:v>
                </c:pt>
                <c:pt idx="47886">
                  <c:v>555.37109380000004</c:v>
                </c:pt>
                <c:pt idx="47887">
                  <c:v>555.41015619999996</c:v>
                </c:pt>
                <c:pt idx="47888">
                  <c:v>555.5859375</c:v>
                </c:pt>
                <c:pt idx="47889">
                  <c:v>556.23828119999996</c:v>
                </c:pt>
                <c:pt idx="47890">
                  <c:v>556.30859380000004</c:v>
                </c:pt>
                <c:pt idx="47891">
                  <c:v>556.86328119999996</c:v>
                </c:pt>
                <c:pt idx="47892">
                  <c:v>556.86328119999996</c:v>
                </c:pt>
                <c:pt idx="47893">
                  <c:v>557.41015619999996</c:v>
                </c:pt>
                <c:pt idx="47894">
                  <c:v>557.41015619999996</c:v>
                </c:pt>
                <c:pt idx="47895">
                  <c:v>557.5859375</c:v>
                </c:pt>
                <c:pt idx="47896">
                  <c:v>557.8046875</c:v>
                </c:pt>
                <c:pt idx="47897">
                  <c:v>557.8046875</c:v>
                </c:pt>
                <c:pt idx="47898">
                  <c:v>557.85546880000004</c:v>
                </c:pt>
                <c:pt idx="47899">
                  <c:v>558.23828119999996</c:v>
                </c:pt>
                <c:pt idx="47900">
                  <c:v>558.23828119999996</c:v>
                </c:pt>
                <c:pt idx="47901">
                  <c:v>558.23828119999996</c:v>
                </c:pt>
                <c:pt idx="47902">
                  <c:v>558.30859380000004</c:v>
                </c:pt>
                <c:pt idx="47903">
                  <c:v>558.30859380000004</c:v>
                </c:pt>
                <c:pt idx="47904">
                  <c:v>558.37109380000004</c:v>
                </c:pt>
                <c:pt idx="47905">
                  <c:v>558.41015619999996</c:v>
                </c:pt>
                <c:pt idx="47906">
                  <c:v>558.5859375</c:v>
                </c:pt>
                <c:pt idx="47907">
                  <c:v>558.5859375</c:v>
                </c:pt>
                <c:pt idx="47908">
                  <c:v>558.8046875</c:v>
                </c:pt>
                <c:pt idx="47909">
                  <c:v>559.23828119999996</c:v>
                </c:pt>
                <c:pt idx="47910">
                  <c:v>559.23828119999996</c:v>
                </c:pt>
                <c:pt idx="47911">
                  <c:v>559.30859380000004</c:v>
                </c:pt>
                <c:pt idx="47912">
                  <c:v>559.41015619999996</c:v>
                </c:pt>
                <c:pt idx="47913">
                  <c:v>559.41015619999996</c:v>
                </c:pt>
                <c:pt idx="47914">
                  <c:v>559.41015619999996</c:v>
                </c:pt>
                <c:pt idx="47915">
                  <c:v>559.5859375</c:v>
                </c:pt>
                <c:pt idx="47916">
                  <c:v>559.5859375</c:v>
                </c:pt>
                <c:pt idx="47917">
                  <c:v>559.85546880000004</c:v>
                </c:pt>
                <c:pt idx="47918">
                  <c:v>559.85546880000004</c:v>
                </c:pt>
                <c:pt idx="47919">
                  <c:v>559.86328119999996</c:v>
                </c:pt>
                <c:pt idx="47920">
                  <c:v>559.86328119999996</c:v>
                </c:pt>
                <c:pt idx="47921">
                  <c:v>560.23828119999996</c:v>
                </c:pt>
                <c:pt idx="47922">
                  <c:v>560.23828119999996</c:v>
                </c:pt>
                <c:pt idx="47923">
                  <c:v>560.23828119999996</c:v>
                </c:pt>
                <c:pt idx="47924">
                  <c:v>560.37109380000004</c:v>
                </c:pt>
                <c:pt idx="47925">
                  <c:v>560.5859375</c:v>
                </c:pt>
                <c:pt idx="47926">
                  <c:v>560.8046875</c:v>
                </c:pt>
                <c:pt idx="47927">
                  <c:v>560.8046875</c:v>
                </c:pt>
                <c:pt idx="47928">
                  <c:v>560.86328119999996</c:v>
                </c:pt>
                <c:pt idx="47929">
                  <c:v>561.30859380000004</c:v>
                </c:pt>
                <c:pt idx="47930">
                  <c:v>561.30859380000004</c:v>
                </c:pt>
                <c:pt idx="47931">
                  <c:v>561.5859375</c:v>
                </c:pt>
                <c:pt idx="47932">
                  <c:v>561.8046875</c:v>
                </c:pt>
                <c:pt idx="47933">
                  <c:v>561.8046875</c:v>
                </c:pt>
                <c:pt idx="47934">
                  <c:v>561.85546880000004</c:v>
                </c:pt>
                <c:pt idx="47935">
                  <c:v>561.85546880000004</c:v>
                </c:pt>
                <c:pt idx="47936">
                  <c:v>561.86328119999996</c:v>
                </c:pt>
                <c:pt idx="47937">
                  <c:v>561.86328119999996</c:v>
                </c:pt>
                <c:pt idx="47938">
                  <c:v>561.86328119999996</c:v>
                </c:pt>
                <c:pt idx="47939">
                  <c:v>562.23828119999996</c:v>
                </c:pt>
                <c:pt idx="47940">
                  <c:v>562.30859380000004</c:v>
                </c:pt>
                <c:pt idx="47941">
                  <c:v>562.41015619999996</c:v>
                </c:pt>
                <c:pt idx="47942">
                  <c:v>562.5859375</c:v>
                </c:pt>
                <c:pt idx="47943">
                  <c:v>562.85546880000004</c:v>
                </c:pt>
                <c:pt idx="47944">
                  <c:v>562.85546880000004</c:v>
                </c:pt>
                <c:pt idx="47945">
                  <c:v>562.85546880000004</c:v>
                </c:pt>
                <c:pt idx="47946">
                  <c:v>562.85546880000004</c:v>
                </c:pt>
                <c:pt idx="47947">
                  <c:v>563.23828119999996</c:v>
                </c:pt>
                <c:pt idx="47948">
                  <c:v>563.41015619999996</c:v>
                </c:pt>
                <c:pt idx="47949">
                  <c:v>563.5859375</c:v>
                </c:pt>
                <c:pt idx="47950">
                  <c:v>563.5859375</c:v>
                </c:pt>
                <c:pt idx="47951">
                  <c:v>563.5859375</c:v>
                </c:pt>
                <c:pt idx="47952">
                  <c:v>563.8046875</c:v>
                </c:pt>
                <c:pt idx="47953">
                  <c:v>563.8046875</c:v>
                </c:pt>
                <c:pt idx="47954">
                  <c:v>563.8046875</c:v>
                </c:pt>
                <c:pt idx="47955">
                  <c:v>563.85546880000004</c:v>
                </c:pt>
                <c:pt idx="47956">
                  <c:v>563.85546880000004</c:v>
                </c:pt>
                <c:pt idx="47957">
                  <c:v>563.86328119999996</c:v>
                </c:pt>
                <c:pt idx="47958">
                  <c:v>563.86328119999996</c:v>
                </c:pt>
                <c:pt idx="47959">
                  <c:v>564.37109380000004</c:v>
                </c:pt>
                <c:pt idx="47960">
                  <c:v>564.37109380000004</c:v>
                </c:pt>
                <c:pt idx="47961">
                  <c:v>564.37109380000004</c:v>
                </c:pt>
                <c:pt idx="47962">
                  <c:v>564.5859375</c:v>
                </c:pt>
                <c:pt idx="47963">
                  <c:v>564.85546880000004</c:v>
                </c:pt>
                <c:pt idx="47964">
                  <c:v>564.85546880000004</c:v>
                </c:pt>
                <c:pt idx="47965">
                  <c:v>564.85546880000004</c:v>
                </c:pt>
                <c:pt idx="47966">
                  <c:v>565.23828119999996</c:v>
                </c:pt>
                <c:pt idx="47967">
                  <c:v>565.23828119999996</c:v>
                </c:pt>
                <c:pt idx="47968">
                  <c:v>565.23828119999996</c:v>
                </c:pt>
                <c:pt idx="47969">
                  <c:v>565.37109380000004</c:v>
                </c:pt>
                <c:pt idx="47970">
                  <c:v>565.41015619999996</c:v>
                </c:pt>
                <c:pt idx="47971">
                  <c:v>565.41015619999996</c:v>
                </c:pt>
                <c:pt idx="47972">
                  <c:v>565.41015619999996</c:v>
                </c:pt>
                <c:pt idx="47973">
                  <c:v>565.8046875</c:v>
                </c:pt>
                <c:pt idx="47974">
                  <c:v>565.85546880000004</c:v>
                </c:pt>
                <c:pt idx="47975">
                  <c:v>566.23828119999996</c:v>
                </c:pt>
                <c:pt idx="47976">
                  <c:v>566.23828119999996</c:v>
                </c:pt>
                <c:pt idx="47977">
                  <c:v>566.30859380000004</c:v>
                </c:pt>
                <c:pt idx="47978">
                  <c:v>566.37109380000004</c:v>
                </c:pt>
                <c:pt idx="47979">
                  <c:v>566.41015619999996</c:v>
                </c:pt>
                <c:pt idx="47980">
                  <c:v>566.5859375</c:v>
                </c:pt>
                <c:pt idx="47981">
                  <c:v>566.8046875</c:v>
                </c:pt>
                <c:pt idx="47982">
                  <c:v>566.85546880000004</c:v>
                </c:pt>
                <c:pt idx="47983">
                  <c:v>567.23828119999996</c:v>
                </c:pt>
                <c:pt idx="47984">
                  <c:v>567.37109380000004</c:v>
                </c:pt>
                <c:pt idx="47985">
                  <c:v>567.37109380000004</c:v>
                </c:pt>
                <c:pt idx="47986">
                  <c:v>567.41015619999996</c:v>
                </c:pt>
                <c:pt idx="47987">
                  <c:v>567.41015619999996</c:v>
                </c:pt>
                <c:pt idx="47988">
                  <c:v>567.5859375</c:v>
                </c:pt>
                <c:pt idx="47989">
                  <c:v>567.86328119999996</c:v>
                </c:pt>
                <c:pt idx="47990">
                  <c:v>568.23828119999996</c:v>
                </c:pt>
                <c:pt idx="47991">
                  <c:v>568.30859380000004</c:v>
                </c:pt>
                <c:pt idx="47992">
                  <c:v>568.8046875</c:v>
                </c:pt>
                <c:pt idx="47993">
                  <c:v>568.8046875</c:v>
                </c:pt>
                <c:pt idx="47994">
                  <c:v>568.8046875</c:v>
                </c:pt>
                <c:pt idx="47995">
                  <c:v>568.8046875</c:v>
                </c:pt>
                <c:pt idx="47996">
                  <c:v>568.85546880000004</c:v>
                </c:pt>
                <c:pt idx="47997">
                  <c:v>568.85546880000004</c:v>
                </c:pt>
                <c:pt idx="47998">
                  <c:v>568.86328119999996</c:v>
                </c:pt>
                <c:pt idx="47999">
                  <c:v>569.23828119999996</c:v>
                </c:pt>
                <c:pt idx="48000">
                  <c:v>569.23828119999996</c:v>
                </c:pt>
                <c:pt idx="48001">
                  <c:v>569.30859380000004</c:v>
                </c:pt>
                <c:pt idx="48002">
                  <c:v>569.37109380000004</c:v>
                </c:pt>
                <c:pt idx="48003">
                  <c:v>569.5859375</c:v>
                </c:pt>
                <c:pt idx="48004">
                  <c:v>569.5859375</c:v>
                </c:pt>
                <c:pt idx="48005">
                  <c:v>569.5859375</c:v>
                </c:pt>
                <c:pt idx="48006">
                  <c:v>569.5859375</c:v>
                </c:pt>
                <c:pt idx="48007">
                  <c:v>569.8046875</c:v>
                </c:pt>
                <c:pt idx="48008">
                  <c:v>569.8046875</c:v>
                </c:pt>
                <c:pt idx="48009">
                  <c:v>569.8046875</c:v>
                </c:pt>
                <c:pt idx="48010">
                  <c:v>570.23828119999996</c:v>
                </c:pt>
                <c:pt idx="48011">
                  <c:v>570.23828119999996</c:v>
                </c:pt>
                <c:pt idx="48012">
                  <c:v>570.23828119999996</c:v>
                </c:pt>
                <c:pt idx="48013">
                  <c:v>570.30859380000004</c:v>
                </c:pt>
                <c:pt idx="48014">
                  <c:v>570.37109380000004</c:v>
                </c:pt>
                <c:pt idx="48015">
                  <c:v>570.41015619999996</c:v>
                </c:pt>
                <c:pt idx="48016">
                  <c:v>570.41015619999996</c:v>
                </c:pt>
                <c:pt idx="48017">
                  <c:v>570.5859375</c:v>
                </c:pt>
                <c:pt idx="48018">
                  <c:v>570.5859375</c:v>
                </c:pt>
                <c:pt idx="48019">
                  <c:v>570.5859375</c:v>
                </c:pt>
                <c:pt idx="48020">
                  <c:v>570.8046875</c:v>
                </c:pt>
                <c:pt idx="48021">
                  <c:v>570.8046875</c:v>
                </c:pt>
                <c:pt idx="48022">
                  <c:v>570.85546880000004</c:v>
                </c:pt>
                <c:pt idx="48023">
                  <c:v>570.86328119999996</c:v>
                </c:pt>
                <c:pt idx="48024">
                  <c:v>571.23828119999996</c:v>
                </c:pt>
                <c:pt idx="48025">
                  <c:v>571.30859380000004</c:v>
                </c:pt>
                <c:pt idx="48026">
                  <c:v>571.30859380000004</c:v>
                </c:pt>
                <c:pt idx="48027">
                  <c:v>571.37109380000004</c:v>
                </c:pt>
                <c:pt idx="48028">
                  <c:v>571.41015619999996</c:v>
                </c:pt>
                <c:pt idx="48029">
                  <c:v>571.85546880000004</c:v>
                </c:pt>
                <c:pt idx="48030">
                  <c:v>571.85546880000004</c:v>
                </c:pt>
                <c:pt idx="48031">
                  <c:v>572.23828119999996</c:v>
                </c:pt>
                <c:pt idx="48032">
                  <c:v>572.41015619999996</c:v>
                </c:pt>
                <c:pt idx="48033">
                  <c:v>573.23828119999996</c:v>
                </c:pt>
                <c:pt idx="48034">
                  <c:v>573.37109380000004</c:v>
                </c:pt>
                <c:pt idx="48035">
                  <c:v>573.37109380000004</c:v>
                </c:pt>
                <c:pt idx="48036">
                  <c:v>573.37109380000004</c:v>
                </c:pt>
                <c:pt idx="48037">
                  <c:v>573.37109380000004</c:v>
                </c:pt>
                <c:pt idx="48038">
                  <c:v>573.8046875</c:v>
                </c:pt>
                <c:pt idx="48039">
                  <c:v>573.85546880000004</c:v>
                </c:pt>
                <c:pt idx="48040">
                  <c:v>573.86328119999996</c:v>
                </c:pt>
                <c:pt idx="48041">
                  <c:v>573.86328119999996</c:v>
                </c:pt>
                <c:pt idx="48042">
                  <c:v>574.30859380000004</c:v>
                </c:pt>
                <c:pt idx="48043">
                  <c:v>574.37109380000004</c:v>
                </c:pt>
                <c:pt idx="48044">
                  <c:v>574.41015619999996</c:v>
                </c:pt>
                <c:pt idx="48045">
                  <c:v>574.5859375</c:v>
                </c:pt>
                <c:pt idx="48046">
                  <c:v>574.8046875</c:v>
                </c:pt>
                <c:pt idx="48047">
                  <c:v>574.8046875</c:v>
                </c:pt>
                <c:pt idx="48048">
                  <c:v>574.8046875</c:v>
                </c:pt>
                <c:pt idx="48049">
                  <c:v>574.85546880000004</c:v>
                </c:pt>
                <c:pt idx="48050">
                  <c:v>575.23828119999996</c:v>
                </c:pt>
                <c:pt idx="48051">
                  <c:v>575.23828119999996</c:v>
                </c:pt>
                <c:pt idx="48052">
                  <c:v>575.30859380000004</c:v>
                </c:pt>
                <c:pt idx="48053">
                  <c:v>575.37109380000004</c:v>
                </c:pt>
                <c:pt idx="48054">
                  <c:v>575.37109380000004</c:v>
                </c:pt>
                <c:pt idx="48055">
                  <c:v>575.37109380000004</c:v>
                </c:pt>
                <c:pt idx="48056">
                  <c:v>575.37109380000004</c:v>
                </c:pt>
                <c:pt idx="48057">
                  <c:v>575.37109380000004</c:v>
                </c:pt>
                <c:pt idx="48058">
                  <c:v>575.8046875</c:v>
                </c:pt>
                <c:pt idx="48059">
                  <c:v>575.86328119999996</c:v>
                </c:pt>
                <c:pt idx="48060">
                  <c:v>575.86328119999996</c:v>
                </c:pt>
                <c:pt idx="48061">
                  <c:v>575.86328119999996</c:v>
                </c:pt>
                <c:pt idx="48062">
                  <c:v>576.23828119999996</c:v>
                </c:pt>
                <c:pt idx="48063">
                  <c:v>576.30859380000004</c:v>
                </c:pt>
                <c:pt idx="48064">
                  <c:v>576.37109380000004</c:v>
                </c:pt>
                <c:pt idx="48065">
                  <c:v>576.5859375</c:v>
                </c:pt>
                <c:pt idx="48066">
                  <c:v>576.5859375</c:v>
                </c:pt>
                <c:pt idx="48067">
                  <c:v>576.8046875</c:v>
                </c:pt>
                <c:pt idx="48068">
                  <c:v>576.85546880000004</c:v>
                </c:pt>
                <c:pt idx="48069">
                  <c:v>576.86328119999996</c:v>
                </c:pt>
                <c:pt idx="48070">
                  <c:v>577.23828119999996</c:v>
                </c:pt>
                <c:pt idx="48071">
                  <c:v>577.23828119999996</c:v>
                </c:pt>
                <c:pt idx="48072">
                  <c:v>577.23828119999996</c:v>
                </c:pt>
                <c:pt idx="48073">
                  <c:v>577.30859380000004</c:v>
                </c:pt>
                <c:pt idx="48074">
                  <c:v>577.37109380000004</c:v>
                </c:pt>
                <c:pt idx="48075">
                  <c:v>577.41015619999996</c:v>
                </c:pt>
                <c:pt idx="48076">
                  <c:v>577.8046875</c:v>
                </c:pt>
                <c:pt idx="48077">
                  <c:v>577.8046875</c:v>
                </c:pt>
                <c:pt idx="48078">
                  <c:v>577.8046875</c:v>
                </c:pt>
                <c:pt idx="48079">
                  <c:v>578.23828119999996</c:v>
                </c:pt>
                <c:pt idx="48080">
                  <c:v>578.23828119999996</c:v>
                </c:pt>
                <c:pt idx="48081">
                  <c:v>578.37109380000004</c:v>
                </c:pt>
                <c:pt idx="48082">
                  <c:v>578.37109380000004</c:v>
                </c:pt>
                <c:pt idx="48083">
                  <c:v>578.37109380000004</c:v>
                </c:pt>
                <c:pt idx="48084">
                  <c:v>578.41015619999996</c:v>
                </c:pt>
                <c:pt idx="48085">
                  <c:v>578.8046875</c:v>
                </c:pt>
                <c:pt idx="48086">
                  <c:v>578.8046875</c:v>
                </c:pt>
                <c:pt idx="48087">
                  <c:v>578.85546880000004</c:v>
                </c:pt>
                <c:pt idx="48088">
                  <c:v>578.86328119999996</c:v>
                </c:pt>
                <c:pt idx="48089">
                  <c:v>579.30859380000004</c:v>
                </c:pt>
                <c:pt idx="48090">
                  <c:v>579.30859380000004</c:v>
                </c:pt>
                <c:pt idx="48091">
                  <c:v>579.30859380000004</c:v>
                </c:pt>
                <c:pt idx="48092">
                  <c:v>579.37109380000004</c:v>
                </c:pt>
                <c:pt idx="48093">
                  <c:v>579.41015619999996</c:v>
                </c:pt>
                <c:pt idx="48094">
                  <c:v>579.41015619999996</c:v>
                </c:pt>
                <c:pt idx="48095">
                  <c:v>579.8046875</c:v>
                </c:pt>
                <c:pt idx="48096">
                  <c:v>579.8046875</c:v>
                </c:pt>
                <c:pt idx="48097">
                  <c:v>579.8046875</c:v>
                </c:pt>
                <c:pt idx="48098">
                  <c:v>579.85546880000004</c:v>
                </c:pt>
                <c:pt idx="48099">
                  <c:v>580.23828119999996</c:v>
                </c:pt>
                <c:pt idx="48100">
                  <c:v>580.30859380000004</c:v>
                </c:pt>
                <c:pt idx="48101">
                  <c:v>580.30859380000004</c:v>
                </c:pt>
                <c:pt idx="48102">
                  <c:v>580.37109380000004</c:v>
                </c:pt>
                <c:pt idx="48103">
                  <c:v>580.37109380000004</c:v>
                </c:pt>
                <c:pt idx="48104">
                  <c:v>580.41015619999996</c:v>
                </c:pt>
                <c:pt idx="48105">
                  <c:v>580.8046875</c:v>
                </c:pt>
                <c:pt idx="48106">
                  <c:v>580.86328119999996</c:v>
                </c:pt>
                <c:pt idx="48107">
                  <c:v>581.23828119999996</c:v>
                </c:pt>
                <c:pt idx="48108">
                  <c:v>581.23828119999996</c:v>
                </c:pt>
                <c:pt idx="48109">
                  <c:v>581.30859380000004</c:v>
                </c:pt>
                <c:pt idx="48110">
                  <c:v>581.37109380000004</c:v>
                </c:pt>
                <c:pt idx="48111">
                  <c:v>581.37109380000004</c:v>
                </c:pt>
                <c:pt idx="48112">
                  <c:v>581.41015619999996</c:v>
                </c:pt>
                <c:pt idx="48113">
                  <c:v>581.41015619999996</c:v>
                </c:pt>
                <c:pt idx="48114">
                  <c:v>581.5859375</c:v>
                </c:pt>
                <c:pt idx="48115">
                  <c:v>581.5859375</c:v>
                </c:pt>
                <c:pt idx="48116">
                  <c:v>581.5859375</c:v>
                </c:pt>
                <c:pt idx="48117">
                  <c:v>581.85546880000004</c:v>
                </c:pt>
                <c:pt idx="48118">
                  <c:v>582.23828119999996</c:v>
                </c:pt>
                <c:pt idx="48119">
                  <c:v>582.23828119999996</c:v>
                </c:pt>
                <c:pt idx="48120">
                  <c:v>582.37109380000004</c:v>
                </c:pt>
                <c:pt idx="48121">
                  <c:v>582.37109380000004</c:v>
                </c:pt>
                <c:pt idx="48122">
                  <c:v>582.37109380000004</c:v>
                </c:pt>
                <c:pt idx="48123">
                  <c:v>582.41015619999996</c:v>
                </c:pt>
                <c:pt idx="48124">
                  <c:v>582.41015619999996</c:v>
                </c:pt>
                <c:pt idx="48125">
                  <c:v>582.85546880000004</c:v>
                </c:pt>
                <c:pt idx="48126">
                  <c:v>582.85546880000004</c:v>
                </c:pt>
                <c:pt idx="48127">
                  <c:v>582.86328119999996</c:v>
                </c:pt>
                <c:pt idx="48128">
                  <c:v>582.86328119999996</c:v>
                </c:pt>
                <c:pt idx="48129">
                  <c:v>582.86328119999996</c:v>
                </c:pt>
                <c:pt idx="48130">
                  <c:v>583.23828119999996</c:v>
                </c:pt>
                <c:pt idx="48131">
                  <c:v>583.30859380000004</c:v>
                </c:pt>
                <c:pt idx="48132">
                  <c:v>583.30859380000004</c:v>
                </c:pt>
                <c:pt idx="48133">
                  <c:v>583.8046875</c:v>
                </c:pt>
                <c:pt idx="48134">
                  <c:v>583.8046875</c:v>
                </c:pt>
                <c:pt idx="48135">
                  <c:v>583.85546880000004</c:v>
                </c:pt>
                <c:pt idx="48136">
                  <c:v>584.23828119999996</c:v>
                </c:pt>
                <c:pt idx="48137">
                  <c:v>584.30859380000004</c:v>
                </c:pt>
                <c:pt idx="48138">
                  <c:v>584.41015619999996</c:v>
                </c:pt>
                <c:pt idx="48139">
                  <c:v>584.5859375</c:v>
                </c:pt>
                <c:pt idx="48140">
                  <c:v>584.8046875</c:v>
                </c:pt>
                <c:pt idx="48141">
                  <c:v>584.8046875</c:v>
                </c:pt>
                <c:pt idx="48142">
                  <c:v>585.23828119999996</c:v>
                </c:pt>
                <c:pt idx="48143">
                  <c:v>585.30859380000004</c:v>
                </c:pt>
                <c:pt idx="48144">
                  <c:v>585.41015619999996</c:v>
                </c:pt>
                <c:pt idx="48145">
                  <c:v>585.41015619999996</c:v>
                </c:pt>
                <c:pt idx="48146">
                  <c:v>585.8046875</c:v>
                </c:pt>
                <c:pt idx="48147">
                  <c:v>585.8046875</c:v>
                </c:pt>
                <c:pt idx="48148">
                  <c:v>585.85546880000004</c:v>
                </c:pt>
                <c:pt idx="48149">
                  <c:v>585.86328119999996</c:v>
                </c:pt>
                <c:pt idx="48150">
                  <c:v>585.86328119999996</c:v>
                </c:pt>
                <c:pt idx="48151">
                  <c:v>586.23828119999996</c:v>
                </c:pt>
                <c:pt idx="48152">
                  <c:v>586.23828119999996</c:v>
                </c:pt>
                <c:pt idx="48153">
                  <c:v>586.30859380000004</c:v>
                </c:pt>
                <c:pt idx="48154">
                  <c:v>586.41015619999996</c:v>
                </c:pt>
                <c:pt idx="48155">
                  <c:v>586.41015619999996</c:v>
                </c:pt>
                <c:pt idx="48156">
                  <c:v>586.5859375</c:v>
                </c:pt>
                <c:pt idx="48157">
                  <c:v>586.8046875</c:v>
                </c:pt>
                <c:pt idx="48158">
                  <c:v>586.85546880000004</c:v>
                </c:pt>
                <c:pt idx="48159">
                  <c:v>586.86328119999996</c:v>
                </c:pt>
                <c:pt idx="48160">
                  <c:v>586.86328119999996</c:v>
                </c:pt>
                <c:pt idx="48161">
                  <c:v>587.23828119999996</c:v>
                </c:pt>
                <c:pt idx="48162">
                  <c:v>587.30859380000004</c:v>
                </c:pt>
                <c:pt idx="48163">
                  <c:v>587.37109380000004</c:v>
                </c:pt>
                <c:pt idx="48164">
                  <c:v>587.37109380000004</c:v>
                </c:pt>
                <c:pt idx="48165">
                  <c:v>587.41015619999996</c:v>
                </c:pt>
                <c:pt idx="48166">
                  <c:v>587.41015619999996</c:v>
                </c:pt>
                <c:pt idx="48167">
                  <c:v>587.5859375</c:v>
                </c:pt>
                <c:pt idx="48168">
                  <c:v>587.8046875</c:v>
                </c:pt>
                <c:pt idx="48169">
                  <c:v>587.85546880000004</c:v>
                </c:pt>
                <c:pt idx="48170">
                  <c:v>587.85546880000004</c:v>
                </c:pt>
                <c:pt idx="48171">
                  <c:v>587.86328119999996</c:v>
                </c:pt>
                <c:pt idx="48172">
                  <c:v>587.86328119999996</c:v>
                </c:pt>
                <c:pt idx="48173">
                  <c:v>588.23828119999996</c:v>
                </c:pt>
                <c:pt idx="48174">
                  <c:v>588.30859380000004</c:v>
                </c:pt>
                <c:pt idx="48175">
                  <c:v>588.41015619999996</c:v>
                </c:pt>
                <c:pt idx="48176">
                  <c:v>588.5859375</c:v>
                </c:pt>
                <c:pt idx="48177">
                  <c:v>588.86328119999996</c:v>
                </c:pt>
                <c:pt idx="48178">
                  <c:v>589.23828119999996</c:v>
                </c:pt>
                <c:pt idx="48179">
                  <c:v>589.23828119999996</c:v>
                </c:pt>
                <c:pt idx="48180">
                  <c:v>589.37109380000004</c:v>
                </c:pt>
                <c:pt idx="48181">
                  <c:v>589.37109380000004</c:v>
                </c:pt>
                <c:pt idx="48182">
                  <c:v>589.41015619999996</c:v>
                </c:pt>
                <c:pt idx="48183">
                  <c:v>589.41015619999996</c:v>
                </c:pt>
                <c:pt idx="48184">
                  <c:v>589.5859375</c:v>
                </c:pt>
                <c:pt idx="48185">
                  <c:v>589.85546880000004</c:v>
                </c:pt>
                <c:pt idx="48186">
                  <c:v>589.85546880000004</c:v>
                </c:pt>
                <c:pt idx="48187">
                  <c:v>590.23828119999996</c:v>
                </c:pt>
                <c:pt idx="48188">
                  <c:v>590.37109380000004</c:v>
                </c:pt>
                <c:pt idx="48189">
                  <c:v>590.41015619999996</c:v>
                </c:pt>
                <c:pt idx="48190">
                  <c:v>590.41015619999996</c:v>
                </c:pt>
                <c:pt idx="48191">
                  <c:v>590.8046875</c:v>
                </c:pt>
                <c:pt idx="48192">
                  <c:v>590.8046875</c:v>
                </c:pt>
                <c:pt idx="48193">
                  <c:v>590.85546880000004</c:v>
                </c:pt>
                <c:pt idx="48194">
                  <c:v>591.23828119999996</c:v>
                </c:pt>
                <c:pt idx="48195">
                  <c:v>591.30859380000004</c:v>
                </c:pt>
                <c:pt idx="48196">
                  <c:v>591.30859380000004</c:v>
                </c:pt>
                <c:pt idx="48197">
                  <c:v>591.37109380000004</c:v>
                </c:pt>
                <c:pt idx="48198">
                  <c:v>591.41015619999996</c:v>
                </c:pt>
                <c:pt idx="48199">
                  <c:v>591.41015619999996</c:v>
                </c:pt>
                <c:pt idx="48200">
                  <c:v>591.41015619999996</c:v>
                </c:pt>
                <c:pt idx="48201">
                  <c:v>591.41015619999996</c:v>
                </c:pt>
                <c:pt idx="48202">
                  <c:v>591.5859375</c:v>
                </c:pt>
                <c:pt idx="48203">
                  <c:v>591.5859375</c:v>
                </c:pt>
                <c:pt idx="48204">
                  <c:v>591.8046875</c:v>
                </c:pt>
                <c:pt idx="48205">
                  <c:v>591.86328119999996</c:v>
                </c:pt>
                <c:pt idx="48206">
                  <c:v>592.23828119999996</c:v>
                </c:pt>
                <c:pt idx="48207">
                  <c:v>592.41015619999996</c:v>
                </c:pt>
                <c:pt idx="48208">
                  <c:v>592.41015619999996</c:v>
                </c:pt>
                <c:pt idx="48209">
                  <c:v>592.5859375</c:v>
                </c:pt>
                <c:pt idx="48210">
                  <c:v>592.5859375</c:v>
                </c:pt>
                <c:pt idx="48211">
                  <c:v>592.8046875</c:v>
                </c:pt>
                <c:pt idx="48212">
                  <c:v>592.85546880000004</c:v>
                </c:pt>
                <c:pt idx="48213">
                  <c:v>592.86328119999996</c:v>
                </c:pt>
                <c:pt idx="48214">
                  <c:v>592.86328119999996</c:v>
                </c:pt>
                <c:pt idx="48215">
                  <c:v>593.23828119999996</c:v>
                </c:pt>
                <c:pt idx="48216">
                  <c:v>593.37109380000004</c:v>
                </c:pt>
                <c:pt idx="48217">
                  <c:v>593.37109380000004</c:v>
                </c:pt>
                <c:pt idx="48218">
                  <c:v>593.41015619999996</c:v>
                </c:pt>
                <c:pt idx="48219">
                  <c:v>593.41015619999996</c:v>
                </c:pt>
                <c:pt idx="48220">
                  <c:v>593.41015619999996</c:v>
                </c:pt>
                <c:pt idx="48221">
                  <c:v>593.5859375</c:v>
                </c:pt>
                <c:pt idx="48222">
                  <c:v>593.8046875</c:v>
                </c:pt>
                <c:pt idx="48223">
                  <c:v>593.8046875</c:v>
                </c:pt>
                <c:pt idx="48224">
                  <c:v>594.30859380000004</c:v>
                </c:pt>
                <c:pt idx="48225">
                  <c:v>594.30859380000004</c:v>
                </c:pt>
                <c:pt idx="48226">
                  <c:v>594.37109380000004</c:v>
                </c:pt>
                <c:pt idx="48227">
                  <c:v>594.41015619999996</c:v>
                </c:pt>
                <c:pt idx="48228">
                  <c:v>594.41015619999996</c:v>
                </c:pt>
                <c:pt idx="48229">
                  <c:v>594.8046875</c:v>
                </c:pt>
                <c:pt idx="48230">
                  <c:v>594.86328119999996</c:v>
                </c:pt>
                <c:pt idx="48231">
                  <c:v>594.86328119999996</c:v>
                </c:pt>
                <c:pt idx="48232">
                  <c:v>594.86328119999996</c:v>
                </c:pt>
                <c:pt idx="48233">
                  <c:v>595.23828119999996</c:v>
                </c:pt>
                <c:pt idx="48234">
                  <c:v>595.23828119999996</c:v>
                </c:pt>
                <c:pt idx="48235">
                  <c:v>595.23828119999996</c:v>
                </c:pt>
                <c:pt idx="48236">
                  <c:v>595.30859380000004</c:v>
                </c:pt>
                <c:pt idx="48237">
                  <c:v>595.30859380000004</c:v>
                </c:pt>
                <c:pt idx="48238">
                  <c:v>595.37109380000004</c:v>
                </c:pt>
                <c:pt idx="48239">
                  <c:v>595.5859375</c:v>
                </c:pt>
                <c:pt idx="48240">
                  <c:v>595.5859375</c:v>
                </c:pt>
                <c:pt idx="48241">
                  <c:v>595.5859375</c:v>
                </c:pt>
                <c:pt idx="48242">
                  <c:v>595.8046875</c:v>
                </c:pt>
                <c:pt idx="48243">
                  <c:v>595.85546880000004</c:v>
                </c:pt>
                <c:pt idx="48244">
                  <c:v>595.86328119999996</c:v>
                </c:pt>
                <c:pt idx="48245">
                  <c:v>596.23828119999996</c:v>
                </c:pt>
                <c:pt idx="48246">
                  <c:v>596.30859380000004</c:v>
                </c:pt>
                <c:pt idx="48247">
                  <c:v>596.37109380000004</c:v>
                </c:pt>
                <c:pt idx="48248">
                  <c:v>596.41015619999996</c:v>
                </c:pt>
                <c:pt idx="48249">
                  <c:v>596.41015619999996</c:v>
                </c:pt>
                <c:pt idx="48250">
                  <c:v>596.41015619999996</c:v>
                </c:pt>
                <c:pt idx="48251">
                  <c:v>596.41015619999996</c:v>
                </c:pt>
                <c:pt idx="48252">
                  <c:v>596.5859375</c:v>
                </c:pt>
                <c:pt idx="48253">
                  <c:v>596.85546880000004</c:v>
                </c:pt>
                <c:pt idx="48254">
                  <c:v>596.86328119999996</c:v>
                </c:pt>
                <c:pt idx="48255">
                  <c:v>597.23828119999996</c:v>
                </c:pt>
                <c:pt idx="48256">
                  <c:v>597.37109380000004</c:v>
                </c:pt>
                <c:pt idx="48257">
                  <c:v>597.37109380000004</c:v>
                </c:pt>
                <c:pt idx="48258">
                  <c:v>597.41015619999996</c:v>
                </c:pt>
                <c:pt idx="48259">
                  <c:v>597.5859375</c:v>
                </c:pt>
                <c:pt idx="48260">
                  <c:v>597.85546880000004</c:v>
                </c:pt>
                <c:pt idx="48261">
                  <c:v>597.86328119999996</c:v>
                </c:pt>
                <c:pt idx="48262">
                  <c:v>597.86328119999996</c:v>
                </c:pt>
                <c:pt idx="48263">
                  <c:v>597.86328119999996</c:v>
                </c:pt>
                <c:pt idx="48264">
                  <c:v>597.86328119999996</c:v>
                </c:pt>
                <c:pt idx="48265">
                  <c:v>598.23828119999996</c:v>
                </c:pt>
                <c:pt idx="48266">
                  <c:v>598.23828119999996</c:v>
                </c:pt>
                <c:pt idx="48267">
                  <c:v>598.23828119999996</c:v>
                </c:pt>
                <c:pt idx="48268">
                  <c:v>598.23828119999996</c:v>
                </c:pt>
                <c:pt idx="48269">
                  <c:v>598.30859380000004</c:v>
                </c:pt>
                <c:pt idx="48270">
                  <c:v>598.30859380000004</c:v>
                </c:pt>
                <c:pt idx="48271">
                  <c:v>598.30859380000004</c:v>
                </c:pt>
                <c:pt idx="48272">
                  <c:v>598.37109380000004</c:v>
                </c:pt>
                <c:pt idx="48273">
                  <c:v>598.41015619999996</c:v>
                </c:pt>
                <c:pt idx="48274">
                  <c:v>598.5859375</c:v>
                </c:pt>
                <c:pt idx="48275">
                  <c:v>598.8046875</c:v>
                </c:pt>
                <c:pt idx="48276">
                  <c:v>598.8046875</c:v>
                </c:pt>
                <c:pt idx="48277">
                  <c:v>598.85546880000004</c:v>
                </c:pt>
                <c:pt idx="48278">
                  <c:v>598.85546880000004</c:v>
                </c:pt>
                <c:pt idx="48279">
                  <c:v>598.86328119999996</c:v>
                </c:pt>
                <c:pt idx="48280">
                  <c:v>599.23828119999996</c:v>
                </c:pt>
                <c:pt idx="48281">
                  <c:v>599.23828119999996</c:v>
                </c:pt>
                <c:pt idx="48282">
                  <c:v>599.37109380000004</c:v>
                </c:pt>
                <c:pt idx="48283">
                  <c:v>599.37109380000004</c:v>
                </c:pt>
                <c:pt idx="48284">
                  <c:v>599.37109380000004</c:v>
                </c:pt>
                <c:pt idx="48285">
                  <c:v>599.37109380000004</c:v>
                </c:pt>
                <c:pt idx="48286">
                  <c:v>599.37109380000004</c:v>
                </c:pt>
                <c:pt idx="48287">
                  <c:v>599.5859375</c:v>
                </c:pt>
                <c:pt idx="48288">
                  <c:v>599.8046875</c:v>
                </c:pt>
                <c:pt idx="48289">
                  <c:v>599.86328119999996</c:v>
                </c:pt>
                <c:pt idx="48290">
                  <c:v>599.86328119999996</c:v>
                </c:pt>
                <c:pt idx="48291">
                  <c:v>599.86328119999996</c:v>
                </c:pt>
                <c:pt idx="48292">
                  <c:v>599.86328119999996</c:v>
                </c:pt>
                <c:pt idx="48293">
                  <c:v>600.30859380000004</c:v>
                </c:pt>
                <c:pt idx="48294">
                  <c:v>600.37109380000004</c:v>
                </c:pt>
                <c:pt idx="48295">
                  <c:v>600.37109380000004</c:v>
                </c:pt>
                <c:pt idx="48296">
                  <c:v>600.41015619999996</c:v>
                </c:pt>
                <c:pt idx="48297">
                  <c:v>600.41015619999996</c:v>
                </c:pt>
                <c:pt idx="48298">
                  <c:v>600.41015619999996</c:v>
                </c:pt>
                <c:pt idx="48299">
                  <c:v>600.5859375</c:v>
                </c:pt>
                <c:pt idx="48300">
                  <c:v>600.5859375</c:v>
                </c:pt>
                <c:pt idx="48301">
                  <c:v>600.5859375</c:v>
                </c:pt>
                <c:pt idx="48302">
                  <c:v>600.8046875</c:v>
                </c:pt>
                <c:pt idx="48303">
                  <c:v>600.8046875</c:v>
                </c:pt>
                <c:pt idx="48304">
                  <c:v>600.8046875</c:v>
                </c:pt>
                <c:pt idx="48305">
                  <c:v>600.85546880000004</c:v>
                </c:pt>
                <c:pt idx="48306">
                  <c:v>600.86328119999996</c:v>
                </c:pt>
                <c:pt idx="48307">
                  <c:v>601.23828119999996</c:v>
                </c:pt>
                <c:pt idx="48308">
                  <c:v>601.30859380000004</c:v>
                </c:pt>
                <c:pt idx="48309">
                  <c:v>601.41015619999996</c:v>
                </c:pt>
                <c:pt idx="48310">
                  <c:v>601.5859375</c:v>
                </c:pt>
                <c:pt idx="48311">
                  <c:v>601.5859375</c:v>
                </c:pt>
                <c:pt idx="48312">
                  <c:v>601.5859375</c:v>
                </c:pt>
                <c:pt idx="48313">
                  <c:v>601.5859375</c:v>
                </c:pt>
                <c:pt idx="48314">
                  <c:v>601.8046875</c:v>
                </c:pt>
                <c:pt idx="48315">
                  <c:v>602.23828119999996</c:v>
                </c:pt>
                <c:pt idx="48316">
                  <c:v>602.23828119999996</c:v>
                </c:pt>
                <c:pt idx="48317">
                  <c:v>602.30859380000004</c:v>
                </c:pt>
                <c:pt idx="48318">
                  <c:v>602.37109380000004</c:v>
                </c:pt>
                <c:pt idx="48319">
                  <c:v>602.41015619999996</c:v>
                </c:pt>
                <c:pt idx="48320">
                  <c:v>602.41015619999996</c:v>
                </c:pt>
                <c:pt idx="48321">
                  <c:v>602.41015619999996</c:v>
                </c:pt>
                <c:pt idx="48322">
                  <c:v>602.41015619999996</c:v>
                </c:pt>
                <c:pt idx="48323">
                  <c:v>602.8046875</c:v>
                </c:pt>
                <c:pt idx="48324">
                  <c:v>602.85546880000004</c:v>
                </c:pt>
                <c:pt idx="48325">
                  <c:v>602.85546880000004</c:v>
                </c:pt>
                <c:pt idx="48326">
                  <c:v>602.86328119999996</c:v>
                </c:pt>
                <c:pt idx="48327">
                  <c:v>602.86328119999996</c:v>
                </c:pt>
                <c:pt idx="48328">
                  <c:v>602.86328119999996</c:v>
                </c:pt>
                <c:pt idx="48329">
                  <c:v>602.86328119999996</c:v>
                </c:pt>
                <c:pt idx="48330">
                  <c:v>602.86328119999996</c:v>
                </c:pt>
                <c:pt idx="48331">
                  <c:v>603.23828119999996</c:v>
                </c:pt>
                <c:pt idx="48332">
                  <c:v>603.23828119999996</c:v>
                </c:pt>
                <c:pt idx="48333">
                  <c:v>603.23828119999996</c:v>
                </c:pt>
                <c:pt idx="48334">
                  <c:v>603.30859380000004</c:v>
                </c:pt>
                <c:pt idx="48335">
                  <c:v>603.30859380000004</c:v>
                </c:pt>
                <c:pt idx="48336">
                  <c:v>603.30859380000004</c:v>
                </c:pt>
                <c:pt idx="48337">
                  <c:v>603.37109380000004</c:v>
                </c:pt>
                <c:pt idx="48338">
                  <c:v>603.41015619999996</c:v>
                </c:pt>
                <c:pt idx="48339">
                  <c:v>603.5859375</c:v>
                </c:pt>
                <c:pt idx="48340">
                  <c:v>603.5859375</c:v>
                </c:pt>
                <c:pt idx="48341">
                  <c:v>603.8046875</c:v>
                </c:pt>
                <c:pt idx="48342">
                  <c:v>603.8046875</c:v>
                </c:pt>
                <c:pt idx="48343">
                  <c:v>603.86328119999996</c:v>
                </c:pt>
                <c:pt idx="48344">
                  <c:v>603.86328119999996</c:v>
                </c:pt>
                <c:pt idx="48345">
                  <c:v>603.86328119999996</c:v>
                </c:pt>
                <c:pt idx="48346">
                  <c:v>604.23828119999996</c:v>
                </c:pt>
                <c:pt idx="48347">
                  <c:v>604.23828119999996</c:v>
                </c:pt>
                <c:pt idx="48348">
                  <c:v>604.30859380000004</c:v>
                </c:pt>
                <c:pt idx="48349">
                  <c:v>604.30859380000004</c:v>
                </c:pt>
                <c:pt idx="48350">
                  <c:v>604.37109380000004</c:v>
                </c:pt>
                <c:pt idx="48351">
                  <c:v>604.41015619999996</c:v>
                </c:pt>
                <c:pt idx="48352">
                  <c:v>604.5859375</c:v>
                </c:pt>
                <c:pt idx="48353">
                  <c:v>604.85546880000004</c:v>
                </c:pt>
                <c:pt idx="48354">
                  <c:v>604.85546880000004</c:v>
                </c:pt>
                <c:pt idx="48355">
                  <c:v>605.23828119999996</c:v>
                </c:pt>
                <c:pt idx="48356">
                  <c:v>605.23828119999996</c:v>
                </c:pt>
                <c:pt idx="48357">
                  <c:v>605.30859380000004</c:v>
                </c:pt>
                <c:pt idx="48358">
                  <c:v>605.37109380000004</c:v>
                </c:pt>
                <c:pt idx="48359">
                  <c:v>605.41015619999996</c:v>
                </c:pt>
                <c:pt idx="48360">
                  <c:v>605.8046875</c:v>
                </c:pt>
                <c:pt idx="48361">
                  <c:v>605.85546880000004</c:v>
                </c:pt>
                <c:pt idx="48362">
                  <c:v>605.86328119999996</c:v>
                </c:pt>
                <c:pt idx="48363">
                  <c:v>605.86328119999996</c:v>
                </c:pt>
                <c:pt idx="48364">
                  <c:v>606.23828119999996</c:v>
                </c:pt>
                <c:pt idx="48365">
                  <c:v>606.23828119999996</c:v>
                </c:pt>
                <c:pt idx="48366">
                  <c:v>606.23828119999996</c:v>
                </c:pt>
                <c:pt idx="48367">
                  <c:v>606.30859380000004</c:v>
                </c:pt>
                <c:pt idx="48368">
                  <c:v>606.30859380000004</c:v>
                </c:pt>
                <c:pt idx="48369">
                  <c:v>606.41015619999996</c:v>
                </c:pt>
                <c:pt idx="48370">
                  <c:v>606.8046875</c:v>
                </c:pt>
                <c:pt idx="48371">
                  <c:v>606.86328119999996</c:v>
                </c:pt>
                <c:pt idx="48372">
                  <c:v>606.86328119999996</c:v>
                </c:pt>
                <c:pt idx="48373">
                  <c:v>607.23828119999996</c:v>
                </c:pt>
                <c:pt idx="48374">
                  <c:v>607.23828119999996</c:v>
                </c:pt>
                <c:pt idx="48375">
                  <c:v>607.23828119999996</c:v>
                </c:pt>
                <c:pt idx="48376">
                  <c:v>607.23828119999996</c:v>
                </c:pt>
                <c:pt idx="48377">
                  <c:v>607.30859380000004</c:v>
                </c:pt>
                <c:pt idx="48378">
                  <c:v>607.37109380000004</c:v>
                </c:pt>
                <c:pt idx="48379">
                  <c:v>607.37109380000004</c:v>
                </c:pt>
                <c:pt idx="48380">
                  <c:v>607.41015619999996</c:v>
                </c:pt>
                <c:pt idx="48381">
                  <c:v>607.85546880000004</c:v>
                </c:pt>
                <c:pt idx="48382">
                  <c:v>608.23828119999996</c:v>
                </c:pt>
                <c:pt idx="48383">
                  <c:v>608.41015619999996</c:v>
                </c:pt>
                <c:pt idx="48384">
                  <c:v>608.41015619999996</c:v>
                </c:pt>
                <c:pt idx="48385">
                  <c:v>608.41015619999996</c:v>
                </c:pt>
                <c:pt idx="48386">
                  <c:v>608.41015619999996</c:v>
                </c:pt>
                <c:pt idx="48387">
                  <c:v>608.41015619999996</c:v>
                </c:pt>
                <c:pt idx="48388">
                  <c:v>608.5859375</c:v>
                </c:pt>
                <c:pt idx="48389">
                  <c:v>608.5859375</c:v>
                </c:pt>
                <c:pt idx="48390">
                  <c:v>608.8046875</c:v>
                </c:pt>
                <c:pt idx="48391">
                  <c:v>608.85546880000004</c:v>
                </c:pt>
                <c:pt idx="48392">
                  <c:v>608.86328119999996</c:v>
                </c:pt>
                <c:pt idx="48393">
                  <c:v>608.86328119999996</c:v>
                </c:pt>
                <c:pt idx="48394">
                  <c:v>609.23828119999996</c:v>
                </c:pt>
                <c:pt idx="48395">
                  <c:v>609.30859380000004</c:v>
                </c:pt>
                <c:pt idx="48396">
                  <c:v>609.41015619999996</c:v>
                </c:pt>
                <c:pt idx="48397">
                  <c:v>609.5859375</c:v>
                </c:pt>
                <c:pt idx="48398">
                  <c:v>609.5859375</c:v>
                </c:pt>
                <c:pt idx="48399">
                  <c:v>609.85546880000004</c:v>
                </c:pt>
                <c:pt idx="48400">
                  <c:v>609.85546880000004</c:v>
                </c:pt>
                <c:pt idx="48401">
                  <c:v>609.86328119999996</c:v>
                </c:pt>
                <c:pt idx="48402">
                  <c:v>609.86328119999996</c:v>
                </c:pt>
                <c:pt idx="48403">
                  <c:v>609.86328119999996</c:v>
                </c:pt>
                <c:pt idx="48404">
                  <c:v>610.23828119999996</c:v>
                </c:pt>
                <c:pt idx="48405">
                  <c:v>610.23828119999996</c:v>
                </c:pt>
                <c:pt idx="48406">
                  <c:v>610.30859380000004</c:v>
                </c:pt>
                <c:pt idx="48407">
                  <c:v>610.37109380000004</c:v>
                </c:pt>
                <c:pt idx="48408">
                  <c:v>610.37109380000004</c:v>
                </c:pt>
                <c:pt idx="48409">
                  <c:v>610.37109380000004</c:v>
                </c:pt>
                <c:pt idx="48410">
                  <c:v>610.37109380000004</c:v>
                </c:pt>
                <c:pt idx="48411">
                  <c:v>610.41015619999996</c:v>
                </c:pt>
                <c:pt idx="48412">
                  <c:v>610.41015619999996</c:v>
                </c:pt>
                <c:pt idx="48413">
                  <c:v>610.5859375</c:v>
                </c:pt>
                <c:pt idx="48414">
                  <c:v>610.5859375</c:v>
                </c:pt>
                <c:pt idx="48415">
                  <c:v>610.8046875</c:v>
                </c:pt>
                <c:pt idx="48416">
                  <c:v>610.85546880000004</c:v>
                </c:pt>
                <c:pt idx="48417">
                  <c:v>610.85546880000004</c:v>
                </c:pt>
                <c:pt idx="48418">
                  <c:v>610.85546880000004</c:v>
                </c:pt>
                <c:pt idx="48419">
                  <c:v>610.86328119999996</c:v>
                </c:pt>
                <c:pt idx="48420">
                  <c:v>611.30859380000004</c:v>
                </c:pt>
                <c:pt idx="48421">
                  <c:v>611.30859380000004</c:v>
                </c:pt>
                <c:pt idx="48422">
                  <c:v>611.30859380000004</c:v>
                </c:pt>
                <c:pt idx="48423">
                  <c:v>611.30859380000004</c:v>
                </c:pt>
                <c:pt idx="48424">
                  <c:v>611.8046875</c:v>
                </c:pt>
                <c:pt idx="48425">
                  <c:v>611.8046875</c:v>
                </c:pt>
                <c:pt idx="48426">
                  <c:v>611.86328119999996</c:v>
                </c:pt>
                <c:pt idx="48427">
                  <c:v>611.86328119999996</c:v>
                </c:pt>
                <c:pt idx="48428">
                  <c:v>612.23828119999996</c:v>
                </c:pt>
                <c:pt idx="48429">
                  <c:v>612.23828119999996</c:v>
                </c:pt>
                <c:pt idx="48430">
                  <c:v>612.23828119999996</c:v>
                </c:pt>
                <c:pt idx="48431">
                  <c:v>612.23828119999996</c:v>
                </c:pt>
                <c:pt idx="48432">
                  <c:v>612.30859380000004</c:v>
                </c:pt>
                <c:pt idx="48433">
                  <c:v>612.30859380000004</c:v>
                </c:pt>
                <c:pt idx="48434">
                  <c:v>612.30859380000004</c:v>
                </c:pt>
                <c:pt idx="48435">
                  <c:v>612.37109380000004</c:v>
                </c:pt>
                <c:pt idx="48436">
                  <c:v>612.37109380000004</c:v>
                </c:pt>
                <c:pt idx="48437">
                  <c:v>612.41015619999996</c:v>
                </c:pt>
                <c:pt idx="48438">
                  <c:v>612.41015619999996</c:v>
                </c:pt>
                <c:pt idx="48439">
                  <c:v>612.5859375</c:v>
                </c:pt>
                <c:pt idx="48440">
                  <c:v>612.85546880000004</c:v>
                </c:pt>
                <c:pt idx="48441">
                  <c:v>612.85546880000004</c:v>
                </c:pt>
                <c:pt idx="48442">
                  <c:v>612.86328119999996</c:v>
                </c:pt>
                <c:pt idx="48443">
                  <c:v>613.23828119999996</c:v>
                </c:pt>
                <c:pt idx="48444">
                  <c:v>613.23828119999996</c:v>
                </c:pt>
                <c:pt idx="48445">
                  <c:v>613.23828119999996</c:v>
                </c:pt>
                <c:pt idx="48446">
                  <c:v>613.23828119999996</c:v>
                </c:pt>
                <c:pt idx="48447">
                  <c:v>613.30859380000004</c:v>
                </c:pt>
                <c:pt idx="48448">
                  <c:v>613.30859380000004</c:v>
                </c:pt>
                <c:pt idx="48449">
                  <c:v>613.30859380000004</c:v>
                </c:pt>
                <c:pt idx="48450">
                  <c:v>613.37109380000004</c:v>
                </c:pt>
                <c:pt idx="48451">
                  <c:v>613.41015619999996</c:v>
                </c:pt>
                <c:pt idx="48452">
                  <c:v>613.41015619999996</c:v>
                </c:pt>
                <c:pt idx="48453">
                  <c:v>613.41015619999996</c:v>
                </c:pt>
                <c:pt idx="48454">
                  <c:v>613.8046875</c:v>
                </c:pt>
                <c:pt idx="48455">
                  <c:v>613.8046875</c:v>
                </c:pt>
                <c:pt idx="48456">
                  <c:v>613.86328119999996</c:v>
                </c:pt>
                <c:pt idx="48457">
                  <c:v>613.86328119999996</c:v>
                </c:pt>
                <c:pt idx="48458">
                  <c:v>614.23828119999996</c:v>
                </c:pt>
                <c:pt idx="48459">
                  <c:v>614.23828119999996</c:v>
                </c:pt>
                <c:pt idx="48460">
                  <c:v>614.23828119999996</c:v>
                </c:pt>
                <c:pt idx="48461">
                  <c:v>614.23828119999996</c:v>
                </c:pt>
                <c:pt idx="48462">
                  <c:v>614.37109380000004</c:v>
                </c:pt>
                <c:pt idx="48463">
                  <c:v>614.37109380000004</c:v>
                </c:pt>
                <c:pt idx="48464">
                  <c:v>614.37109380000004</c:v>
                </c:pt>
                <c:pt idx="48465">
                  <c:v>614.37109380000004</c:v>
                </c:pt>
                <c:pt idx="48466">
                  <c:v>614.41015619999996</c:v>
                </c:pt>
                <c:pt idx="48467">
                  <c:v>614.41015619999996</c:v>
                </c:pt>
                <c:pt idx="48468">
                  <c:v>614.5859375</c:v>
                </c:pt>
                <c:pt idx="48469">
                  <c:v>614.8046875</c:v>
                </c:pt>
                <c:pt idx="48470">
                  <c:v>614.8046875</c:v>
                </c:pt>
                <c:pt idx="48471">
                  <c:v>614.8046875</c:v>
                </c:pt>
                <c:pt idx="48472">
                  <c:v>614.85546880000004</c:v>
                </c:pt>
                <c:pt idx="48473">
                  <c:v>615.37109380000004</c:v>
                </c:pt>
                <c:pt idx="48474">
                  <c:v>615.37109380000004</c:v>
                </c:pt>
                <c:pt idx="48475">
                  <c:v>615.41015619999996</c:v>
                </c:pt>
                <c:pt idx="48476">
                  <c:v>615.41015619999996</c:v>
                </c:pt>
                <c:pt idx="48477">
                  <c:v>615.5859375</c:v>
                </c:pt>
                <c:pt idx="48478">
                  <c:v>615.8046875</c:v>
                </c:pt>
                <c:pt idx="48479">
                  <c:v>615.85546880000004</c:v>
                </c:pt>
                <c:pt idx="48480">
                  <c:v>615.85546880000004</c:v>
                </c:pt>
                <c:pt idx="48481">
                  <c:v>615.85546880000004</c:v>
                </c:pt>
                <c:pt idx="48482">
                  <c:v>615.85546880000004</c:v>
                </c:pt>
                <c:pt idx="48483">
                  <c:v>615.86328119999996</c:v>
                </c:pt>
                <c:pt idx="48484">
                  <c:v>615.86328119999996</c:v>
                </c:pt>
                <c:pt idx="48485">
                  <c:v>616.23828119999996</c:v>
                </c:pt>
                <c:pt idx="48486">
                  <c:v>616.30859380000004</c:v>
                </c:pt>
                <c:pt idx="48487">
                  <c:v>616.37109380000004</c:v>
                </c:pt>
                <c:pt idx="48488">
                  <c:v>616.37109380000004</c:v>
                </c:pt>
                <c:pt idx="48489">
                  <c:v>616.37109380000004</c:v>
                </c:pt>
                <c:pt idx="48490">
                  <c:v>616.41015619999996</c:v>
                </c:pt>
                <c:pt idx="48491">
                  <c:v>616.8046875</c:v>
                </c:pt>
                <c:pt idx="48492">
                  <c:v>616.8046875</c:v>
                </c:pt>
                <c:pt idx="48493">
                  <c:v>616.8046875</c:v>
                </c:pt>
                <c:pt idx="48494">
                  <c:v>616.85546880000004</c:v>
                </c:pt>
                <c:pt idx="48495">
                  <c:v>616.85546880000004</c:v>
                </c:pt>
                <c:pt idx="48496">
                  <c:v>616.86328119999996</c:v>
                </c:pt>
                <c:pt idx="48497">
                  <c:v>617.23828119999996</c:v>
                </c:pt>
                <c:pt idx="48498">
                  <c:v>617.23828119999996</c:v>
                </c:pt>
                <c:pt idx="48499">
                  <c:v>617.23828119999996</c:v>
                </c:pt>
                <c:pt idx="48500">
                  <c:v>617.23828119999996</c:v>
                </c:pt>
                <c:pt idx="48501">
                  <c:v>617.37109380000004</c:v>
                </c:pt>
                <c:pt idx="48502">
                  <c:v>617.41015619999996</c:v>
                </c:pt>
                <c:pt idx="48503">
                  <c:v>617.5859375</c:v>
                </c:pt>
                <c:pt idx="48504">
                  <c:v>617.5859375</c:v>
                </c:pt>
                <c:pt idx="48505">
                  <c:v>617.5859375</c:v>
                </c:pt>
                <c:pt idx="48506">
                  <c:v>617.5859375</c:v>
                </c:pt>
                <c:pt idx="48507">
                  <c:v>617.8046875</c:v>
                </c:pt>
                <c:pt idx="48508">
                  <c:v>617.85546880000004</c:v>
                </c:pt>
                <c:pt idx="48509">
                  <c:v>617.86328119999996</c:v>
                </c:pt>
                <c:pt idx="48510">
                  <c:v>617.86328119999996</c:v>
                </c:pt>
                <c:pt idx="48511">
                  <c:v>617.86328119999996</c:v>
                </c:pt>
                <c:pt idx="48512">
                  <c:v>618.23828119999996</c:v>
                </c:pt>
                <c:pt idx="48513">
                  <c:v>618.30859380000004</c:v>
                </c:pt>
                <c:pt idx="48514">
                  <c:v>618.37109380000004</c:v>
                </c:pt>
                <c:pt idx="48515">
                  <c:v>618.37109380000004</c:v>
                </c:pt>
                <c:pt idx="48516">
                  <c:v>618.41015619999996</c:v>
                </c:pt>
                <c:pt idx="48517">
                  <c:v>618.5859375</c:v>
                </c:pt>
                <c:pt idx="48518">
                  <c:v>618.5859375</c:v>
                </c:pt>
                <c:pt idx="48519">
                  <c:v>618.8046875</c:v>
                </c:pt>
                <c:pt idx="48520">
                  <c:v>618.8046875</c:v>
                </c:pt>
                <c:pt idx="48521">
                  <c:v>618.8046875</c:v>
                </c:pt>
                <c:pt idx="48522">
                  <c:v>618.85546880000004</c:v>
                </c:pt>
                <c:pt idx="48523">
                  <c:v>618.86328119999996</c:v>
                </c:pt>
                <c:pt idx="48524">
                  <c:v>618.86328119999996</c:v>
                </c:pt>
                <c:pt idx="48525">
                  <c:v>619.23828119999996</c:v>
                </c:pt>
                <c:pt idx="48526">
                  <c:v>619.30859380000004</c:v>
                </c:pt>
                <c:pt idx="48527">
                  <c:v>619.30859380000004</c:v>
                </c:pt>
                <c:pt idx="48528">
                  <c:v>619.37109380000004</c:v>
                </c:pt>
                <c:pt idx="48529">
                  <c:v>619.41015619999996</c:v>
                </c:pt>
                <c:pt idx="48530">
                  <c:v>619.41015619999996</c:v>
                </c:pt>
                <c:pt idx="48531">
                  <c:v>619.41015619999996</c:v>
                </c:pt>
                <c:pt idx="48532">
                  <c:v>619.41015619999996</c:v>
                </c:pt>
                <c:pt idx="48533">
                  <c:v>619.5859375</c:v>
                </c:pt>
                <c:pt idx="48534">
                  <c:v>619.5859375</c:v>
                </c:pt>
                <c:pt idx="48535">
                  <c:v>619.5859375</c:v>
                </c:pt>
                <c:pt idx="48536">
                  <c:v>619.8046875</c:v>
                </c:pt>
                <c:pt idx="48537">
                  <c:v>619.85546880000004</c:v>
                </c:pt>
                <c:pt idx="48538">
                  <c:v>619.85546880000004</c:v>
                </c:pt>
                <c:pt idx="48539">
                  <c:v>619.86328119999996</c:v>
                </c:pt>
                <c:pt idx="48540">
                  <c:v>619.86328119999996</c:v>
                </c:pt>
                <c:pt idx="48541">
                  <c:v>619.86328119999996</c:v>
                </c:pt>
                <c:pt idx="48542">
                  <c:v>619.86328119999996</c:v>
                </c:pt>
                <c:pt idx="48543">
                  <c:v>620.23828119999996</c:v>
                </c:pt>
                <c:pt idx="48544">
                  <c:v>620.23828119999996</c:v>
                </c:pt>
                <c:pt idx="48545">
                  <c:v>620.30859380000004</c:v>
                </c:pt>
                <c:pt idx="48546">
                  <c:v>620.37109380000004</c:v>
                </c:pt>
                <c:pt idx="48547">
                  <c:v>620.37109380000004</c:v>
                </c:pt>
                <c:pt idx="48548">
                  <c:v>620.8046875</c:v>
                </c:pt>
                <c:pt idx="48549">
                  <c:v>620.85546880000004</c:v>
                </c:pt>
                <c:pt idx="48550">
                  <c:v>620.86328119999996</c:v>
                </c:pt>
                <c:pt idx="48551">
                  <c:v>620.86328119999996</c:v>
                </c:pt>
                <c:pt idx="48552">
                  <c:v>620.86328119999996</c:v>
                </c:pt>
                <c:pt idx="48553">
                  <c:v>621.23828119999996</c:v>
                </c:pt>
                <c:pt idx="48554">
                  <c:v>621.23828119999996</c:v>
                </c:pt>
                <c:pt idx="48555">
                  <c:v>621.37109380000004</c:v>
                </c:pt>
                <c:pt idx="48556">
                  <c:v>621.37109380000004</c:v>
                </c:pt>
                <c:pt idx="48557">
                  <c:v>621.37109380000004</c:v>
                </c:pt>
                <c:pt idx="48558">
                  <c:v>621.41015619999996</c:v>
                </c:pt>
                <c:pt idx="48559">
                  <c:v>621.41015619999996</c:v>
                </c:pt>
                <c:pt idx="48560">
                  <c:v>621.5859375</c:v>
                </c:pt>
                <c:pt idx="48561">
                  <c:v>621.5859375</c:v>
                </c:pt>
                <c:pt idx="48562">
                  <c:v>621.5859375</c:v>
                </c:pt>
                <c:pt idx="48563">
                  <c:v>621.5859375</c:v>
                </c:pt>
                <c:pt idx="48564">
                  <c:v>621.85546880000004</c:v>
                </c:pt>
                <c:pt idx="48565">
                  <c:v>621.85546880000004</c:v>
                </c:pt>
                <c:pt idx="48566">
                  <c:v>621.86328119999996</c:v>
                </c:pt>
                <c:pt idx="48567">
                  <c:v>622.23828119999996</c:v>
                </c:pt>
                <c:pt idx="48568">
                  <c:v>622.23828119999996</c:v>
                </c:pt>
                <c:pt idx="48569">
                  <c:v>622.30859380000004</c:v>
                </c:pt>
                <c:pt idx="48570">
                  <c:v>622.30859380000004</c:v>
                </c:pt>
                <c:pt idx="48571">
                  <c:v>622.30859380000004</c:v>
                </c:pt>
                <c:pt idx="48572">
                  <c:v>622.30859380000004</c:v>
                </c:pt>
                <c:pt idx="48573">
                  <c:v>622.37109380000004</c:v>
                </c:pt>
                <c:pt idx="48574">
                  <c:v>622.37109380000004</c:v>
                </c:pt>
                <c:pt idx="48575">
                  <c:v>622.41015619999996</c:v>
                </c:pt>
                <c:pt idx="48576">
                  <c:v>622.41015619999996</c:v>
                </c:pt>
                <c:pt idx="48577">
                  <c:v>622.41015619999996</c:v>
                </c:pt>
                <c:pt idx="48578">
                  <c:v>622.5859375</c:v>
                </c:pt>
                <c:pt idx="48579">
                  <c:v>622.86328119999996</c:v>
                </c:pt>
                <c:pt idx="48580">
                  <c:v>623.30859380000004</c:v>
                </c:pt>
                <c:pt idx="48581">
                  <c:v>623.41015619999996</c:v>
                </c:pt>
                <c:pt idx="48582">
                  <c:v>623.41015619999996</c:v>
                </c:pt>
                <c:pt idx="48583">
                  <c:v>623.41015619999996</c:v>
                </c:pt>
                <c:pt idx="48584">
                  <c:v>623.41015619999996</c:v>
                </c:pt>
                <c:pt idx="48585">
                  <c:v>623.8046875</c:v>
                </c:pt>
                <c:pt idx="48586">
                  <c:v>623.85546880000004</c:v>
                </c:pt>
                <c:pt idx="48587">
                  <c:v>624.23828119999996</c:v>
                </c:pt>
                <c:pt idx="48588">
                  <c:v>624.23828119999996</c:v>
                </c:pt>
                <c:pt idx="48589">
                  <c:v>624.37109380000004</c:v>
                </c:pt>
                <c:pt idx="48590">
                  <c:v>624.41015619999996</c:v>
                </c:pt>
                <c:pt idx="48591">
                  <c:v>624.41015619999996</c:v>
                </c:pt>
                <c:pt idx="48592">
                  <c:v>624.41015619999996</c:v>
                </c:pt>
                <c:pt idx="48593">
                  <c:v>624.41015619999996</c:v>
                </c:pt>
                <c:pt idx="48594">
                  <c:v>624.85546880000004</c:v>
                </c:pt>
                <c:pt idx="48595">
                  <c:v>624.85546880000004</c:v>
                </c:pt>
                <c:pt idx="48596">
                  <c:v>625.23828119999996</c:v>
                </c:pt>
                <c:pt idx="48597">
                  <c:v>625.23828119999996</c:v>
                </c:pt>
                <c:pt idx="48598">
                  <c:v>625.23828119999996</c:v>
                </c:pt>
                <c:pt idx="48599">
                  <c:v>625.23828119999996</c:v>
                </c:pt>
                <c:pt idx="48600">
                  <c:v>625.30859380000004</c:v>
                </c:pt>
                <c:pt idx="48601">
                  <c:v>625.37109380000004</c:v>
                </c:pt>
                <c:pt idx="48602">
                  <c:v>625.41015619999996</c:v>
                </c:pt>
                <c:pt idx="48603">
                  <c:v>625.41015619999996</c:v>
                </c:pt>
                <c:pt idx="48604">
                  <c:v>625.5859375</c:v>
                </c:pt>
                <c:pt idx="48605">
                  <c:v>625.8046875</c:v>
                </c:pt>
                <c:pt idx="48606">
                  <c:v>625.8046875</c:v>
                </c:pt>
                <c:pt idx="48607">
                  <c:v>625.85546880000004</c:v>
                </c:pt>
                <c:pt idx="48608">
                  <c:v>625.85546880000004</c:v>
                </c:pt>
                <c:pt idx="48609">
                  <c:v>625.86328119999996</c:v>
                </c:pt>
                <c:pt idx="48610">
                  <c:v>626.23828119999996</c:v>
                </c:pt>
                <c:pt idx="48611">
                  <c:v>626.23828119999996</c:v>
                </c:pt>
                <c:pt idx="48612">
                  <c:v>626.30859380000004</c:v>
                </c:pt>
                <c:pt idx="48613">
                  <c:v>626.30859380000004</c:v>
                </c:pt>
                <c:pt idx="48614">
                  <c:v>626.41015619999996</c:v>
                </c:pt>
                <c:pt idx="48615">
                  <c:v>626.5859375</c:v>
                </c:pt>
                <c:pt idx="48616">
                  <c:v>626.5859375</c:v>
                </c:pt>
                <c:pt idx="48617">
                  <c:v>626.5859375</c:v>
                </c:pt>
                <c:pt idx="48618">
                  <c:v>626.8046875</c:v>
                </c:pt>
                <c:pt idx="48619">
                  <c:v>626.85546880000004</c:v>
                </c:pt>
                <c:pt idx="48620">
                  <c:v>626.85546880000004</c:v>
                </c:pt>
                <c:pt idx="48621">
                  <c:v>626.86328119999996</c:v>
                </c:pt>
                <c:pt idx="48622">
                  <c:v>626.86328119999996</c:v>
                </c:pt>
                <c:pt idx="48623">
                  <c:v>627.23828119999996</c:v>
                </c:pt>
                <c:pt idx="48624">
                  <c:v>627.23828119999996</c:v>
                </c:pt>
                <c:pt idx="48625">
                  <c:v>627.23828119999996</c:v>
                </c:pt>
                <c:pt idx="48626">
                  <c:v>627.23828119999996</c:v>
                </c:pt>
                <c:pt idx="48627">
                  <c:v>627.30859380000004</c:v>
                </c:pt>
                <c:pt idx="48628">
                  <c:v>627.30859380000004</c:v>
                </c:pt>
                <c:pt idx="48629">
                  <c:v>627.30859380000004</c:v>
                </c:pt>
                <c:pt idx="48630">
                  <c:v>627.37109380000004</c:v>
                </c:pt>
                <c:pt idx="48631">
                  <c:v>627.85546880000004</c:v>
                </c:pt>
                <c:pt idx="48632">
                  <c:v>627.86328119999996</c:v>
                </c:pt>
                <c:pt idx="48633">
                  <c:v>627.86328119999996</c:v>
                </c:pt>
                <c:pt idx="48634">
                  <c:v>628.30859380000004</c:v>
                </c:pt>
                <c:pt idx="48635">
                  <c:v>628.37109380000004</c:v>
                </c:pt>
                <c:pt idx="48636">
                  <c:v>628.37109380000004</c:v>
                </c:pt>
                <c:pt idx="48637">
                  <c:v>628.41015619999996</c:v>
                </c:pt>
                <c:pt idx="48638">
                  <c:v>628.41015619999996</c:v>
                </c:pt>
                <c:pt idx="48639">
                  <c:v>628.5859375</c:v>
                </c:pt>
                <c:pt idx="48640">
                  <c:v>628.5859375</c:v>
                </c:pt>
                <c:pt idx="48641">
                  <c:v>628.86328119999996</c:v>
                </c:pt>
                <c:pt idx="48642">
                  <c:v>628.86328119999996</c:v>
                </c:pt>
                <c:pt idx="48643">
                  <c:v>628.86328119999996</c:v>
                </c:pt>
                <c:pt idx="48644">
                  <c:v>629.23828119999996</c:v>
                </c:pt>
                <c:pt idx="48645">
                  <c:v>629.23828119999996</c:v>
                </c:pt>
                <c:pt idx="48646">
                  <c:v>629.30859380000004</c:v>
                </c:pt>
                <c:pt idx="48647">
                  <c:v>629.41015619999996</c:v>
                </c:pt>
                <c:pt idx="48648">
                  <c:v>629.41015619999996</c:v>
                </c:pt>
                <c:pt idx="48649">
                  <c:v>629.41015619999996</c:v>
                </c:pt>
                <c:pt idx="48650">
                  <c:v>629.8046875</c:v>
                </c:pt>
                <c:pt idx="48651">
                  <c:v>629.85546880000004</c:v>
                </c:pt>
                <c:pt idx="48652">
                  <c:v>629.85546880000004</c:v>
                </c:pt>
                <c:pt idx="48653">
                  <c:v>629.86328119999996</c:v>
                </c:pt>
                <c:pt idx="48654">
                  <c:v>629.86328119999996</c:v>
                </c:pt>
                <c:pt idx="48655">
                  <c:v>630.23828119999996</c:v>
                </c:pt>
                <c:pt idx="48656">
                  <c:v>630.23828119999996</c:v>
                </c:pt>
                <c:pt idx="48657">
                  <c:v>630.37109380000004</c:v>
                </c:pt>
                <c:pt idx="48658">
                  <c:v>630.37109380000004</c:v>
                </c:pt>
                <c:pt idx="48659">
                  <c:v>630.41015619999996</c:v>
                </c:pt>
                <c:pt idx="48660">
                  <c:v>630.41015619999996</c:v>
                </c:pt>
                <c:pt idx="48661">
                  <c:v>630.41015619999996</c:v>
                </c:pt>
                <c:pt idx="48662">
                  <c:v>630.41015619999996</c:v>
                </c:pt>
                <c:pt idx="48663">
                  <c:v>630.41015619999996</c:v>
                </c:pt>
                <c:pt idx="48664">
                  <c:v>630.5859375</c:v>
                </c:pt>
                <c:pt idx="48665">
                  <c:v>630.5859375</c:v>
                </c:pt>
                <c:pt idx="48666">
                  <c:v>630.8046875</c:v>
                </c:pt>
                <c:pt idx="48667">
                  <c:v>630.86328119999996</c:v>
                </c:pt>
                <c:pt idx="48668">
                  <c:v>630.86328119999996</c:v>
                </c:pt>
                <c:pt idx="48669">
                  <c:v>631.23828119999996</c:v>
                </c:pt>
                <c:pt idx="48670">
                  <c:v>631.30859380000004</c:v>
                </c:pt>
                <c:pt idx="48671">
                  <c:v>631.41015619999996</c:v>
                </c:pt>
                <c:pt idx="48672">
                  <c:v>631.5859375</c:v>
                </c:pt>
                <c:pt idx="48673">
                  <c:v>631.8046875</c:v>
                </c:pt>
                <c:pt idx="48674">
                  <c:v>631.85546880000004</c:v>
                </c:pt>
                <c:pt idx="48675">
                  <c:v>631.86328119999996</c:v>
                </c:pt>
                <c:pt idx="48676">
                  <c:v>631.86328119999996</c:v>
                </c:pt>
                <c:pt idx="48677">
                  <c:v>632.30859380000004</c:v>
                </c:pt>
                <c:pt idx="48678">
                  <c:v>632.30859380000004</c:v>
                </c:pt>
                <c:pt idx="48679">
                  <c:v>632.37109380000004</c:v>
                </c:pt>
                <c:pt idx="48680">
                  <c:v>632.5859375</c:v>
                </c:pt>
                <c:pt idx="48681">
                  <c:v>632.8046875</c:v>
                </c:pt>
                <c:pt idx="48682">
                  <c:v>632.8046875</c:v>
                </c:pt>
                <c:pt idx="48683">
                  <c:v>632.85546880000004</c:v>
                </c:pt>
                <c:pt idx="48684">
                  <c:v>632.85546880000004</c:v>
                </c:pt>
                <c:pt idx="48685">
                  <c:v>632.86328119999996</c:v>
                </c:pt>
                <c:pt idx="48686">
                  <c:v>632.86328119999996</c:v>
                </c:pt>
                <c:pt idx="48687">
                  <c:v>633.30859380000004</c:v>
                </c:pt>
                <c:pt idx="48688">
                  <c:v>633.30859380000004</c:v>
                </c:pt>
                <c:pt idx="48689">
                  <c:v>633.30859380000004</c:v>
                </c:pt>
                <c:pt idx="48690">
                  <c:v>633.30859380000004</c:v>
                </c:pt>
                <c:pt idx="48691">
                  <c:v>633.37109380000004</c:v>
                </c:pt>
                <c:pt idx="48692">
                  <c:v>633.37109380000004</c:v>
                </c:pt>
                <c:pt idx="48693">
                  <c:v>633.41015619999996</c:v>
                </c:pt>
                <c:pt idx="48694">
                  <c:v>633.5859375</c:v>
                </c:pt>
                <c:pt idx="48695">
                  <c:v>633.8046875</c:v>
                </c:pt>
                <c:pt idx="48696">
                  <c:v>633.86328119999996</c:v>
                </c:pt>
                <c:pt idx="48697">
                  <c:v>634.23828119999996</c:v>
                </c:pt>
                <c:pt idx="48698">
                  <c:v>634.30859380000004</c:v>
                </c:pt>
                <c:pt idx="48699">
                  <c:v>634.5859375</c:v>
                </c:pt>
                <c:pt idx="48700">
                  <c:v>634.5859375</c:v>
                </c:pt>
                <c:pt idx="48701">
                  <c:v>634.86328119999996</c:v>
                </c:pt>
                <c:pt idx="48702">
                  <c:v>635.23828119999996</c:v>
                </c:pt>
                <c:pt idx="48703">
                  <c:v>635.30859380000004</c:v>
                </c:pt>
                <c:pt idx="48704">
                  <c:v>635.30859380000004</c:v>
                </c:pt>
                <c:pt idx="48705">
                  <c:v>635.37109380000004</c:v>
                </c:pt>
                <c:pt idx="48706">
                  <c:v>635.41015619999996</c:v>
                </c:pt>
                <c:pt idx="48707">
                  <c:v>635.41015619999996</c:v>
                </c:pt>
                <c:pt idx="48708">
                  <c:v>635.85546880000004</c:v>
                </c:pt>
                <c:pt idx="48709">
                  <c:v>635.85546880000004</c:v>
                </c:pt>
                <c:pt idx="48710">
                  <c:v>635.86328119999996</c:v>
                </c:pt>
                <c:pt idx="48711">
                  <c:v>635.86328119999996</c:v>
                </c:pt>
                <c:pt idx="48712">
                  <c:v>635.86328119999996</c:v>
                </c:pt>
                <c:pt idx="48713">
                  <c:v>636.23828119999996</c:v>
                </c:pt>
                <c:pt idx="48714">
                  <c:v>636.30859380000004</c:v>
                </c:pt>
                <c:pt idx="48715">
                  <c:v>636.30859380000004</c:v>
                </c:pt>
                <c:pt idx="48716">
                  <c:v>636.30859380000004</c:v>
                </c:pt>
                <c:pt idx="48717">
                  <c:v>636.30859380000004</c:v>
                </c:pt>
                <c:pt idx="48718">
                  <c:v>636.37109380000004</c:v>
                </c:pt>
                <c:pt idx="48719">
                  <c:v>636.8046875</c:v>
                </c:pt>
                <c:pt idx="48720">
                  <c:v>636.85546880000004</c:v>
                </c:pt>
                <c:pt idx="48721">
                  <c:v>637.37109380000004</c:v>
                </c:pt>
                <c:pt idx="48722">
                  <c:v>637.37109380000004</c:v>
                </c:pt>
                <c:pt idx="48723">
                  <c:v>637.41015619999996</c:v>
                </c:pt>
                <c:pt idx="48724">
                  <c:v>637.5859375</c:v>
                </c:pt>
                <c:pt idx="48725">
                  <c:v>637.8046875</c:v>
                </c:pt>
                <c:pt idx="48726">
                  <c:v>637.8046875</c:v>
                </c:pt>
                <c:pt idx="48727">
                  <c:v>638.23828119999996</c:v>
                </c:pt>
                <c:pt idx="48728">
                  <c:v>638.23828119999996</c:v>
                </c:pt>
                <c:pt idx="48729">
                  <c:v>638.23828119999996</c:v>
                </c:pt>
                <c:pt idx="48730">
                  <c:v>638.30859380000004</c:v>
                </c:pt>
                <c:pt idx="48731">
                  <c:v>638.30859380000004</c:v>
                </c:pt>
                <c:pt idx="48732">
                  <c:v>638.30859380000004</c:v>
                </c:pt>
                <c:pt idx="48733">
                  <c:v>638.37109380000004</c:v>
                </c:pt>
                <c:pt idx="48734">
                  <c:v>638.37109380000004</c:v>
                </c:pt>
                <c:pt idx="48735">
                  <c:v>638.41015619999996</c:v>
                </c:pt>
                <c:pt idx="48736">
                  <c:v>638.41015619999996</c:v>
                </c:pt>
                <c:pt idx="48737">
                  <c:v>638.5859375</c:v>
                </c:pt>
                <c:pt idx="48738">
                  <c:v>638.8046875</c:v>
                </c:pt>
                <c:pt idx="48739">
                  <c:v>638.8046875</c:v>
                </c:pt>
                <c:pt idx="48740">
                  <c:v>638.85546880000004</c:v>
                </c:pt>
                <c:pt idx="48741">
                  <c:v>638.86328119999996</c:v>
                </c:pt>
                <c:pt idx="48742">
                  <c:v>639.23828119999996</c:v>
                </c:pt>
                <c:pt idx="48743">
                  <c:v>639.23828119999996</c:v>
                </c:pt>
                <c:pt idx="48744">
                  <c:v>639.23828119999996</c:v>
                </c:pt>
                <c:pt idx="48745">
                  <c:v>639.23828119999996</c:v>
                </c:pt>
                <c:pt idx="48746">
                  <c:v>639.30859380000004</c:v>
                </c:pt>
                <c:pt idx="48747">
                  <c:v>639.37109380000004</c:v>
                </c:pt>
                <c:pt idx="48748">
                  <c:v>639.37109380000004</c:v>
                </c:pt>
                <c:pt idx="48749">
                  <c:v>639.5859375</c:v>
                </c:pt>
                <c:pt idx="48750">
                  <c:v>639.5859375</c:v>
                </c:pt>
                <c:pt idx="48751">
                  <c:v>639.8046875</c:v>
                </c:pt>
                <c:pt idx="48752">
                  <c:v>639.85546880000004</c:v>
                </c:pt>
                <c:pt idx="48753">
                  <c:v>639.85546880000004</c:v>
                </c:pt>
                <c:pt idx="48754">
                  <c:v>639.86328119999996</c:v>
                </c:pt>
                <c:pt idx="48755">
                  <c:v>640.23828119999996</c:v>
                </c:pt>
                <c:pt idx="48756">
                  <c:v>640.23828119999996</c:v>
                </c:pt>
                <c:pt idx="48757">
                  <c:v>640.30859380000004</c:v>
                </c:pt>
                <c:pt idx="48758">
                  <c:v>640.30859380000004</c:v>
                </c:pt>
                <c:pt idx="48759">
                  <c:v>640.37109380000004</c:v>
                </c:pt>
                <c:pt idx="48760">
                  <c:v>640.37109380000004</c:v>
                </c:pt>
                <c:pt idx="48761">
                  <c:v>640.41015619999996</c:v>
                </c:pt>
                <c:pt idx="48762">
                  <c:v>640.5859375</c:v>
                </c:pt>
                <c:pt idx="48763">
                  <c:v>640.5859375</c:v>
                </c:pt>
                <c:pt idx="48764">
                  <c:v>640.5859375</c:v>
                </c:pt>
                <c:pt idx="48765">
                  <c:v>640.5859375</c:v>
                </c:pt>
                <c:pt idx="48766">
                  <c:v>640.5859375</c:v>
                </c:pt>
                <c:pt idx="48767">
                  <c:v>640.5859375</c:v>
                </c:pt>
                <c:pt idx="48768">
                  <c:v>640.8046875</c:v>
                </c:pt>
                <c:pt idx="48769">
                  <c:v>640.8046875</c:v>
                </c:pt>
                <c:pt idx="48770">
                  <c:v>640.8046875</c:v>
                </c:pt>
                <c:pt idx="48771">
                  <c:v>640.85546880000004</c:v>
                </c:pt>
                <c:pt idx="48772">
                  <c:v>641.23828119999996</c:v>
                </c:pt>
                <c:pt idx="48773">
                  <c:v>641.30859380000004</c:v>
                </c:pt>
                <c:pt idx="48774">
                  <c:v>641.37109380000004</c:v>
                </c:pt>
                <c:pt idx="48775">
                  <c:v>641.41015619999996</c:v>
                </c:pt>
                <c:pt idx="48776">
                  <c:v>641.41015619999996</c:v>
                </c:pt>
                <c:pt idx="48777">
                  <c:v>641.5859375</c:v>
                </c:pt>
                <c:pt idx="48778">
                  <c:v>641.5859375</c:v>
                </c:pt>
                <c:pt idx="48779">
                  <c:v>641.8046875</c:v>
                </c:pt>
                <c:pt idx="48780">
                  <c:v>641.85546880000004</c:v>
                </c:pt>
                <c:pt idx="48781">
                  <c:v>641.85546880000004</c:v>
                </c:pt>
                <c:pt idx="48782">
                  <c:v>641.85546880000004</c:v>
                </c:pt>
                <c:pt idx="48783">
                  <c:v>641.85546880000004</c:v>
                </c:pt>
                <c:pt idx="48784">
                  <c:v>641.85546880000004</c:v>
                </c:pt>
                <c:pt idx="48785">
                  <c:v>642.23828119999996</c:v>
                </c:pt>
                <c:pt idx="48786">
                  <c:v>642.23828119999996</c:v>
                </c:pt>
                <c:pt idx="48787">
                  <c:v>642.23828119999996</c:v>
                </c:pt>
                <c:pt idx="48788">
                  <c:v>642.23828119999996</c:v>
                </c:pt>
                <c:pt idx="48789">
                  <c:v>642.30859380000004</c:v>
                </c:pt>
                <c:pt idx="48790">
                  <c:v>642.41015619999996</c:v>
                </c:pt>
                <c:pt idx="48791">
                  <c:v>642.41015619999996</c:v>
                </c:pt>
                <c:pt idx="48792">
                  <c:v>642.41015619999996</c:v>
                </c:pt>
                <c:pt idx="48793">
                  <c:v>642.8046875</c:v>
                </c:pt>
                <c:pt idx="48794">
                  <c:v>642.85546880000004</c:v>
                </c:pt>
                <c:pt idx="48795">
                  <c:v>642.85546880000004</c:v>
                </c:pt>
                <c:pt idx="48796">
                  <c:v>642.85546880000004</c:v>
                </c:pt>
                <c:pt idx="48797">
                  <c:v>642.86328119999996</c:v>
                </c:pt>
                <c:pt idx="48798">
                  <c:v>642.86328119999996</c:v>
                </c:pt>
                <c:pt idx="48799">
                  <c:v>642.86328119999996</c:v>
                </c:pt>
                <c:pt idx="48800">
                  <c:v>642.86328119999996</c:v>
                </c:pt>
                <c:pt idx="48801">
                  <c:v>642.86328119999996</c:v>
                </c:pt>
                <c:pt idx="48802">
                  <c:v>642.86328119999996</c:v>
                </c:pt>
                <c:pt idx="48803">
                  <c:v>643.23828119999996</c:v>
                </c:pt>
                <c:pt idx="48804">
                  <c:v>643.30859380000004</c:v>
                </c:pt>
                <c:pt idx="48805">
                  <c:v>643.37109380000004</c:v>
                </c:pt>
                <c:pt idx="48806">
                  <c:v>643.37109380000004</c:v>
                </c:pt>
                <c:pt idx="48807">
                  <c:v>643.5859375</c:v>
                </c:pt>
                <c:pt idx="48808">
                  <c:v>643.5859375</c:v>
                </c:pt>
                <c:pt idx="48809">
                  <c:v>643.8046875</c:v>
                </c:pt>
                <c:pt idx="48810">
                  <c:v>643.8046875</c:v>
                </c:pt>
                <c:pt idx="48811">
                  <c:v>643.86328119999996</c:v>
                </c:pt>
                <c:pt idx="48812">
                  <c:v>643.86328119999996</c:v>
                </c:pt>
                <c:pt idx="48813">
                  <c:v>644.23828119999996</c:v>
                </c:pt>
                <c:pt idx="48814">
                  <c:v>644.23828119999996</c:v>
                </c:pt>
                <c:pt idx="48815">
                  <c:v>644.30859380000004</c:v>
                </c:pt>
                <c:pt idx="48816">
                  <c:v>644.37109380000004</c:v>
                </c:pt>
                <c:pt idx="48817">
                  <c:v>644.41015619999996</c:v>
                </c:pt>
                <c:pt idx="48818">
                  <c:v>644.5859375</c:v>
                </c:pt>
                <c:pt idx="48819">
                  <c:v>644.8046875</c:v>
                </c:pt>
                <c:pt idx="48820">
                  <c:v>644.8046875</c:v>
                </c:pt>
                <c:pt idx="48821">
                  <c:v>644.85546880000004</c:v>
                </c:pt>
                <c:pt idx="48822">
                  <c:v>644.85546880000004</c:v>
                </c:pt>
                <c:pt idx="48823">
                  <c:v>644.86328119999996</c:v>
                </c:pt>
                <c:pt idx="48824">
                  <c:v>644.86328119999996</c:v>
                </c:pt>
                <c:pt idx="48825">
                  <c:v>644.86328119999996</c:v>
                </c:pt>
                <c:pt idx="48826">
                  <c:v>645.23828119999996</c:v>
                </c:pt>
                <c:pt idx="48827">
                  <c:v>645.23828119999996</c:v>
                </c:pt>
                <c:pt idx="48828">
                  <c:v>645.30859380000004</c:v>
                </c:pt>
                <c:pt idx="48829">
                  <c:v>645.86328119999996</c:v>
                </c:pt>
                <c:pt idx="48830">
                  <c:v>646.23828119999996</c:v>
                </c:pt>
                <c:pt idx="48831">
                  <c:v>646.23828119999996</c:v>
                </c:pt>
                <c:pt idx="48832">
                  <c:v>646.30859380000004</c:v>
                </c:pt>
                <c:pt idx="48833">
                  <c:v>646.30859380000004</c:v>
                </c:pt>
                <c:pt idx="48834">
                  <c:v>646.8046875</c:v>
                </c:pt>
                <c:pt idx="48835">
                  <c:v>646.8046875</c:v>
                </c:pt>
                <c:pt idx="48836">
                  <c:v>646.86328119999996</c:v>
                </c:pt>
                <c:pt idx="48837">
                  <c:v>646.86328119999996</c:v>
                </c:pt>
                <c:pt idx="48838">
                  <c:v>646.86328119999996</c:v>
                </c:pt>
                <c:pt idx="48839">
                  <c:v>646.86328119999996</c:v>
                </c:pt>
                <c:pt idx="48840">
                  <c:v>647.23828119999996</c:v>
                </c:pt>
                <c:pt idx="48841">
                  <c:v>647.23828119999996</c:v>
                </c:pt>
                <c:pt idx="48842">
                  <c:v>647.30859380000004</c:v>
                </c:pt>
                <c:pt idx="48843">
                  <c:v>647.37109380000004</c:v>
                </c:pt>
                <c:pt idx="48844">
                  <c:v>647.37109380000004</c:v>
                </c:pt>
                <c:pt idx="48845">
                  <c:v>647.37109380000004</c:v>
                </c:pt>
                <c:pt idx="48846">
                  <c:v>647.37109380000004</c:v>
                </c:pt>
                <c:pt idx="48847">
                  <c:v>647.41015619999996</c:v>
                </c:pt>
                <c:pt idx="48848">
                  <c:v>647.41015619999996</c:v>
                </c:pt>
                <c:pt idx="48849">
                  <c:v>647.41015619999996</c:v>
                </c:pt>
                <c:pt idx="48850">
                  <c:v>647.5859375</c:v>
                </c:pt>
                <c:pt idx="48851">
                  <c:v>647.8046875</c:v>
                </c:pt>
                <c:pt idx="48852">
                  <c:v>647.85546880000004</c:v>
                </c:pt>
                <c:pt idx="48853">
                  <c:v>647.86328119999996</c:v>
                </c:pt>
                <c:pt idx="48854">
                  <c:v>648.23828119999996</c:v>
                </c:pt>
                <c:pt idx="48855">
                  <c:v>648.23828119999996</c:v>
                </c:pt>
                <c:pt idx="48856">
                  <c:v>648.23828119999996</c:v>
                </c:pt>
                <c:pt idx="48857">
                  <c:v>648.23828119999996</c:v>
                </c:pt>
                <c:pt idx="48858">
                  <c:v>648.30859380000004</c:v>
                </c:pt>
                <c:pt idx="48859">
                  <c:v>648.41015619999996</c:v>
                </c:pt>
                <c:pt idx="48860">
                  <c:v>648.8046875</c:v>
                </c:pt>
                <c:pt idx="48861">
                  <c:v>648.85546880000004</c:v>
                </c:pt>
                <c:pt idx="48862">
                  <c:v>648.85546880000004</c:v>
                </c:pt>
                <c:pt idx="48863">
                  <c:v>648.85546880000004</c:v>
                </c:pt>
                <c:pt idx="48864">
                  <c:v>648.85546880000004</c:v>
                </c:pt>
                <c:pt idx="48865">
                  <c:v>649.30859380000004</c:v>
                </c:pt>
                <c:pt idx="48866">
                  <c:v>649.30859380000004</c:v>
                </c:pt>
                <c:pt idx="48867">
                  <c:v>649.41015619999996</c:v>
                </c:pt>
                <c:pt idx="48868">
                  <c:v>649.5859375</c:v>
                </c:pt>
                <c:pt idx="48869">
                  <c:v>649.8046875</c:v>
                </c:pt>
                <c:pt idx="48870">
                  <c:v>649.85546880000004</c:v>
                </c:pt>
                <c:pt idx="48871">
                  <c:v>649.86328119999996</c:v>
                </c:pt>
                <c:pt idx="48872">
                  <c:v>649.86328119999996</c:v>
                </c:pt>
                <c:pt idx="48873">
                  <c:v>649.86328119999996</c:v>
                </c:pt>
                <c:pt idx="48874">
                  <c:v>650.23828119999996</c:v>
                </c:pt>
                <c:pt idx="48875">
                  <c:v>650.30859380000004</c:v>
                </c:pt>
                <c:pt idx="48876">
                  <c:v>650.30859380000004</c:v>
                </c:pt>
                <c:pt idx="48877">
                  <c:v>650.37109380000004</c:v>
                </c:pt>
                <c:pt idx="48878">
                  <c:v>650.5859375</c:v>
                </c:pt>
                <c:pt idx="48879">
                  <c:v>650.5859375</c:v>
                </c:pt>
                <c:pt idx="48880">
                  <c:v>650.5859375</c:v>
                </c:pt>
                <c:pt idx="48881">
                  <c:v>650.8046875</c:v>
                </c:pt>
                <c:pt idx="48882">
                  <c:v>650.8046875</c:v>
                </c:pt>
                <c:pt idx="48883">
                  <c:v>650.8046875</c:v>
                </c:pt>
                <c:pt idx="48884">
                  <c:v>650.85546880000004</c:v>
                </c:pt>
                <c:pt idx="48885">
                  <c:v>650.86328119999996</c:v>
                </c:pt>
                <c:pt idx="48886">
                  <c:v>650.86328119999996</c:v>
                </c:pt>
                <c:pt idx="48887">
                  <c:v>651.23828119999996</c:v>
                </c:pt>
                <c:pt idx="48888">
                  <c:v>651.23828119999996</c:v>
                </c:pt>
                <c:pt idx="48889">
                  <c:v>651.30859380000004</c:v>
                </c:pt>
                <c:pt idx="48890">
                  <c:v>651.30859380000004</c:v>
                </c:pt>
                <c:pt idx="48891">
                  <c:v>651.37109380000004</c:v>
                </c:pt>
                <c:pt idx="48892">
                  <c:v>651.37109380000004</c:v>
                </c:pt>
                <c:pt idx="48893">
                  <c:v>651.41015619999996</c:v>
                </c:pt>
                <c:pt idx="48894">
                  <c:v>651.41015619999996</c:v>
                </c:pt>
                <c:pt idx="48895">
                  <c:v>651.5859375</c:v>
                </c:pt>
                <c:pt idx="48896">
                  <c:v>651.85546880000004</c:v>
                </c:pt>
                <c:pt idx="48897">
                  <c:v>651.85546880000004</c:v>
                </c:pt>
                <c:pt idx="48898">
                  <c:v>651.86328119999996</c:v>
                </c:pt>
                <c:pt idx="48899">
                  <c:v>651.86328119999996</c:v>
                </c:pt>
                <c:pt idx="48900">
                  <c:v>651.86328119999996</c:v>
                </c:pt>
                <c:pt idx="48901">
                  <c:v>652.30859380000004</c:v>
                </c:pt>
                <c:pt idx="48902">
                  <c:v>652.37109380000004</c:v>
                </c:pt>
                <c:pt idx="48903">
                  <c:v>652.41015619999996</c:v>
                </c:pt>
                <c:pt idx="48904">
                  <c:v>652.41015619999996</c:v>
                </c:pt>
                <c:pt idx="48905">
                  <c:v>652.5859375</c:v>
                </c:pt>
                <c:pt idx="48906">
                  <c:v>652.5859375</c:v>
                </c:pt>
                <c:pt idx="48907">
                  <c:v>652.5859375</c:v>
                </c:pt>
                <c:pt idx="48908">
                  <c:v>652.5859375</c:v>
                </c:pt>
                <c:pt idx="48909">
                  <c:v>652.8046875</c:v>
                </c:pt>
                <c:pt idx="48910">
                  <c:v>652.8046875</c:v>
                </c:pt>
                <c:pt idx="48911">
                  <c:v>653.23828119999996</c:v>
                </c:pt>
                <c:pt idx="48912">
                  <c:v>653.23828119999996</c:v>
                </c:pt>
                <c:pt idx="48913">
                  <c:v>653.23828119999996</c:v>
                </c:pt>
                <c:pt idx="48914">
                  <c:v>653.37109380000004</c:v>
                </c:pt>
                <c:pt idx="48915">
                  <c:v>653.41015619999996</c:v>
                </c:pt>
                <c:pt idx="48916">
                  <c:v>653.41015619999996</c:v>
                </c:pt>
                <c:pt idx="48917">
                  <c:v>653.85546880000004</c:v>
                </c:pt>
                <c:pt idx="48918">
                  <c:v>653.85546880000004</c:v>
                </c:pt>
                <c:pt idx="48919">
                  <c:v>653.85546880000004</c:v>
                </c:pt>
                <c:pt idx="48920">
                  <c:v>653.86328119999996</c:v>
                </c:pt>
                <c:pt idx="48921">
                  <c:v>654.23828119999996</c:v>
                </c:pt>
                <c:pt idx="48922">
                  <c:v>654.23828119999996</c:v>
                </c:pt>
                <c:pt idx="48923">
                  <c:v>654.30859380000004</c:v>
                </c:pt>
                <c:pt idx="48924">
                  <c:v>654.30859380000004</c:v>
                </c:pt>
                <c:pt idx="48925">
                  <c:v>654.37109380000004</c:v>
                </c:pt>
                <c:pt idx="48926">
                  <c:v>654.37109380000004</c:v>
                </c:pt>
                <c:pt idx="48927">
                  <c:v>654.37109380000004</c:v>
                </c:pt>
                <c:pt idx="48928">
                  <c:v>654.37109380000004</c:v>
                </c:pt>
                <c:pt idx="48929">
                  <c:v>654.37109380000004</c:v>
                </c:pt>
                <c:pt idx="48930">
                  <c:v>654.37109380000004</c:v>
                </c:pt>
                <c:pt idx="48931">
                  <c:v>654.41015619999996</c:v>
                </c:pt>
                <c:pt idx="48932">
                  <c:v>654.41015619999996</c:v>
                </c:pt>
                <c:pt idx="48933">
                  <c:v>654.5859375</c:v>
                </c:pt>
                <c:pt idx="48934">
                  <c:v>654.5859375</c:v>
                </c:pt>
                <c:pt idx="48935">
                  <c:v>654.5859375</c:v>
                </c:pt>
                <c:pt idx="48936">
                  <c:v>654.8046875</c:v>
                </c:pt>
                <c:pt idx="48937">
                  <c:v>654.8046875</c:v>
                </c:pt>
                <c:pt idx="48938">
                  <c:v>654.85546880000004</c:v>
                </c:pt>
                <c:pt idx="48939">
                  <c:v>654.85546880000004</c:v>
                </c:pt>
                <c:pt idx="48940">
                  <c:v>654.85546880000004</c:v>
                </c:pt>
                <c:pt idx="48941">
                  <c:v>654.86328119999996</c:v>
                </c:pt>
                <c:pt idx="48942">
                  <c:v>654.86328119999996</c:v>
                </c:pt>
                <c:pt idx="48943">
                  <c:v>654.86328119999996</c:v>
                </c:pt>
                <c:pt idx="48944">
                  <c:v>655.23828119999996</c:v>
                </c:pt>
                <c:pt idx="48945">
                  <c:v>655.23828119999996</c:v>
                </c:pt>
                <c:pt idx="48946">
                  <c:v>655.23828119999996</c:v>
                </c:pt>
                <c:pt idx="48947">
                  <c:v>655.23828119999996</c:v>
                </c:pt>
                <c:pt idx="48948">
                  <c:v>655.23828119999996</c:v>
                </c:pt>
                <c:pt idx="48949">
                  <c:v>655.30859380000004</c:v>
                </c:pt>
                <c:pt idx="48950">
                  <c:v>655.37109380000004</c:v>
                </c:pt>
                <c:pt idx="48951">
                  <c:v>655.41015619999996</c:v>
                </c:pt>
                <c:pt idx="48952">
                  <c:v>655.41015619999996</c:v>
                </c:pt>
                <c:pt idx="48953">
                  <c:v>655.41015619999996</c:v>
                </c:pt>
                <c:pt idx="48954">
                  <c:v>655.5859375</c:v>
                </c:pt>
                <c:pt idx="48955">
                  <c:v>655.5859375</c:v>
                </c:pt>
                <c:pt idx="48956">
                  <c:v>655.5859375</c:v>
                </c:pt>
                <c:pt idx="48957">
                  <c:v>655.85546880000004</c:v>
                </c:pt>
                <c:pt idx="48958">
                  <c:v>655.85546880000004</c:v>
                </c:pt>
                <c:pt idx="48959">
                  <c:v>655.85546880000004</c:v>
                </c:pt>
                <c:pt idx="48960">
                  <c:v>655.86328119999996</c:v>
                </c:pt>
                <c:pt idx="48961">
                  <c:v>656.23828119999996</c:v>
                </c:pt>
                <c:pt idx="48962">
                  <c:v>656.23828119999996</c:v>
                </c:pt>
                <c:pt idx="48963">
                  <c:v>656.30859380000004</c:v>
                </c:pt>
                <c:pt idx="48964">
                  <c:v>656.37109380000004</c:v>
                </c:pt>
                <c:pt idx="48965">
                  <c:v>656.37109380000004</c:v>
                </c:pt>
                <c:pt idx="48966">
                  <c:v>656.37109380000004</c:v>
                </c:pt>
                <c:pt idx="48967">
                  <c:v>656.41015619999996</c:v>
                </c:pt>
                <c:pt idx="48968">
                  <c:v>656.41015619999996</c:v>
                </c:pt>
                <c:pt idx="48969">
                  <c:v>656.41015619999996</c:v>
                </c:pt>
                <c:pt idx="48970">
                  <c:v>656.41015619999996</c:v>
                </c:pt>
                <c:pt idx="48971">
                  <c:v>656.41015619999996</c:v>
                </c:pt>
                <c:pt idx="48972">
                  <c:v>656.5859375</c:v>
                </c:pt>
                <c:pt idx="48973">
                  <c:v>656.85546880000004</c:v>
                </c:pt>
                <c:pt idx="48974">
                  <c:v>656.86328119999996</c:v>
                </c:pt>
                <c:pt idx="48975">
                  <c:v>657.23828119999996</c:v>
                </c:pt>
                <c:pt idx="48976">
                  <c:v>657.23828119999996</c:v>
                </c:pt>
                <c:pt idx="48977">
                  <c:v>657.23828119999996</c:v>
                </c:pt>
                <c:pt idx="48978">
                  <c:v>657.30859380000004</c:v>
                </c:pt>
                <c:pt idx="48979">
                  <c:v>657.37109380000004</c:v>
                </c:pt>
                <c:pt idx="48980">
                  <c:v>657.37109380000004</c:v>
                </c:pt>
                <c:pt idx="48981">
                  <c:v>657.37109380000004</c:v>
                </c:pt>
                <c:pt idx="48982">
                  <c:v>657.41015619999996</c:v>
                </c:pt>
                <c:pt idx="48983">
                  <c:v>657.41015619999996</c:v>
                </c:pt>
                <c:pt idx="48984">
                  <c:v>657.5859375</c:v>
                </c:pt>
                <c:pt idx="48985">
                  <c:v>657.8046875</c:v>
                </c:pt>
                <c:pt idx="48986">
                  <c:v>657.8046875</c:v>
                </c:pt>
                <c:pt idx="48987">
                  <c:v>657.8046875</c:v>
                </c:pt>
                <c:pt idx="48988">
                  <c:v>657.8046875</c:v>
                </c:pt>
                <c:pt idx="48989">
                  <c:v>657.8046875</c:v>
                </c:pt>
                <c:pt idx="48990">
                  <c:v>657.8046875</c:v>
                </c:pt>
                <c:pt idx="48991">
                  <c:v>657.85546880000004</c:v>
                </c:pt>
                <c:pt idx="48992">
                  <c:v>657.85546880000004</c:v>
                </c:pt>
                <c:pt idx="48993">
                  <c:v>657.85546880000004</c:v>
                </c:pt>
                <c:pt idx="48994">
                  <c:v>658.23828119999996</c:v>
                </c:pt>
                <c:pt idx="48995">
                  <c:v>658.23828119999996</c:v>
                </c:pt>
                <c:pt idx="48996">
                  <c:v>658.30859380000004</c:v>
                </c:pt>
                <c:pt idx="48997">
                  <c:v>658.37109380000004</c:v>
                </c:pt>
                <c:pt idx="48998">
                  <c:v>658.41015619999996</c:v>
                </c:pt>
                <c:pt idx="48999">
                  <c:v>658.41015619999996</c:v>
                </c:pt>
                <c:pt idx="49000">
                  <c:v>658.5859375</c:v>
                </c:pt>
                <c:pt idx="49001">
                  <c:v>658.5859375</c:v>
                </c:pt>
                <c:pt idx="49002">
                  <c:v>658.5859375</c:v>
                </c:pt>
                <c:pt idx="49003">
                  <c:v>658.8046875</c:v>
                </c:pt>
                <c:pt idx="49004">
                  <c:v>658.8046875</c:v>
                </c:pt>
                <c:pt idx="49005">
                  <c:v>658.8046875</c:v>
                </c:pt>
                <c:pt idx="49006">
                  <c:v>658.8046875</c:v>
                </c:pt>
                <c:pt idx="49007">
                  <c:v>658.85546880000004</c:v>
                </c:pt>
                <c:pt idx="49008">
                  <c:v>658.85546880000004</c:v>
                </c:pt>
                <c:pt idx="49009">
                  <c:v>659.23828119999996</c:v>
                </c:pt>
                <c:pt idx="49010">
                  <c:v>659.30859380000004</c:v>
                </c:pt>
                <c:pt idx="49011">
                  <c:v>659.30859380000004</c:v>
                </c:pt>
                <c:pt idx="49012">
                  <c:v>659.37109380000004</c:v>
                </c:pt>
                <c:pt idx="49013">
                  <c:v>659.5859375</c:v>
                </c:pt>
                <c:pt idx="49014">
                  <c:v>659.5859375</c:v>
                </c:pt>
                <c:pt idx="49015">
                  <c:v>659.8046875</c:v>
                </c:pt>
                <c:pt idx="49016">
                  <c:v>659.86328119999996</c:v>
                </c:pt>
                <c:pt idx="49017">
                  <c:v>660.30859380000004</c:v>
                </c:pt>
                <c:pt idx="49018">
                  <c:v>660.37109380000004</c:v>
                </c:pt>
                <c:pt idx="49019">
                  <c:v>660.37109380000004</c:v>
                </c:pt>
                <c:pt idx="49020">
                  <c:v>660.37109380000004</c:v>
                </c:pt>
                <c:pt idx="49021">
                  <c:v>660.37109380000004</c:v>
                </c:pt>
                <c:pt idx="49022">
                  <c:v>660.5859375</c:v>
                </c:pt>
                <c:pt idx="49023">
                  <c:v>660.5859375</c:v>
                </c:pt>
                <c:pt idx="49024">
                  <c:v>660.5859375</c:v>
                </c:pt>
                <c:pt idx="49025">
                  <c:v>660.8046875</c:v>
                </c:pt>
                <c:pt idx="49026">
                  <c:v>660.85546880000004</c:v>
                </c:pt>
                <c:pt idx="49027">
                  <c:v>660.86328119999996</c:v>
                </c:pt>
                <c:pt idx="49028">
                  <c:v>661.30859380000004</c:v>
                </c:pt>
                <c:pt idx="49029">
                  <c:v>661.30859380000004</c:v>
                </c:pt>
                <c:pt idx="49030">
                  <c:v>661.5859375</c:v>
                </c:pt>
                <c:pt idx="49031">
                  <c:v>661.5859375</c:v>
                </c:pt>
                <c:pt idx="49032">
                  <c:v>661.8046875</c:v>
                </c:pt>
                <c:pt idx="49033">
                  <c:v>661.8046875</c:v>
                </c:pt>
                <c:pt idx="49034">
                  <c:v>661.85546880000004</c:v>
                </c:pt>
                <c:pt idx="49035">
                  <c:v>662.23828119999996</c:v>
                </c:pt>
                <c:pt idx="49036">
                  <c:v>662.23828119999996</c:v>
                </c:pt>
                <c:pt idx="49037">
                  <c:v>662.30859380000004</c:v>
                </c:pt>
                <c:pt idx="49038">
                  <c:v>662.41015619999996</c:v>
                </c:pt>
                <c:pt idx="49039">
                  <c:v>662.41015619999996</c:v>
                </c:pt>
                <c:pt idx="49040">
                  <c:v>662.5859375</c:v>
                </c:pt>
                <c:pt idx="49041">
                  <c:v>662.5859375</c:v>
                </c:pt>
                <c:pt idx="49042">
                  <c:v>662.85546880000004</c:v>
                </c:pt>
                <c:pt idx="49043">
                  <c:v>662.85546880000004</c:v>
                </c:pt>
                <c:pt idx="49044">
                  <c:v>662.86328119999996</c:v>
                </c:pt>
                <c:pt idx="49045">
                  <c:v>663.23828119999996</c:v>
                </c:pt>
                <c:pt idx="49046">
                  <c:v>663.23828119999996</c:v>
                </c:pt>
                <c:pt idx="49047">
                  <c:v>663.30859380000004</c:v>
                </c:pt>
                <c:pt idx="49048">
                  <c:v>663.30859380000004</c:v>
                </c:pt>
                <c:pt idx="49049">
                  <c:v>663.30859380000004</c:v>
                </c:pt>
                <c:pt idx="49050">
                  <c:v>663.41015619999996</c:v>
                </c:pt>
                <c:pt idx="49051">
                  <c:v>663.41015619999996</c:v>
                </c:pt>
                <c:pt idx="49052">
                  <c:v>663.5859375</c:v>
                </c:pt>
                <c:pt idx="49053">
                  <c:v>663.5859375</c:v>
                </c:pt>
                <c:pt idx="49054">
                  <c:v>663.8046875</c:v>
                </c:pt>
                <c:pt idx="49055">
                  <c:v>663.8046875</c:v>
                </c:pt>
                <c:pt idx="49056">
                  <c:v>663.85546880000004</c:v>
                </c:pt>
                <c:pt idx="49057">
                  <c:v>663.85546880000004</c:v>
                </c:pt>
                <c:pt idx="49058">
                  <c:v>663.85546880000004</c:v>
                </c:pt>
                <c:pt idx="49059">
                  <c:v>664.23828119999996</c:v>
                </c:pt>
                <c:pt idx="49060">
                  <c:v>664.23828119999996</c:v>
                </c:pt>
                <c:pt idx="49061">
                  <c:v>664.23828119999996</c:v>
                </c:pt>
                <c:pt idx="49062">
                  <c:v>664.30859380000004</c:v>
                </c:pt>
                <c:pt idx="49063">
                  <c:v>664.30859380000004</c:v>
                </c:pt>
                <c:pt idx="49064">
                  <c:v>664.37109380000004</c:v>
                </c:pt>
                <c:pt idx="49065">
                  <c:v>664.37109380000004</c:v>
                </c:pt>
                <c:pt idx="49066">
                  <c:v>664.41015619999996</c:v>
                </c:pt>
                <c:pt idx="49067">
                  <c:v>664.5859375</c:v>
                </c:pt>
                <c:pt idx="49068">
                  <c:v>664.5859375</c:v>
                </c:pt>
                <c:pt idx="49069">
                  <c:v>664.5859375</c:v>
                </c:pt>
                <c:pt idx="49070">
                  <c:v>664.5859375</c:v>
                </c:pt>
                <c:pt idx="49071">
                  <c:v>664.5859375</c:v>
                </c:pt>
                <c:pt idx="49072">
                  <c:v>664.8046875</c:v>
                </c:pt>
                <c:pt idx="49073">
                  <c:v>664.8046875</c:v>
                </c:pt>
                <c:pt idx="49074">
                  <c:v>664.8046875</c:v>
                </c:pt>
                <c:pt idx="49075">
                  <c:v>664.85546880000004</c:v>
                </c:pt>
                <c:pt idx="49076">
                  <c:v>664.86328119999996</c:v>
                </c:pt>
                <c:pt idx="49077">
                  <c:v>664.86328119999996</c:v>
                </c:pt>
                <c:pt idx="49078">
                  <c:v>664.86328119999996</c:v>
                </c:pt>
                <c:pt idx="49079">
                  <c:v>665.23828119999996</c:v>
                </c:pt>
                <c:pt idx="49080">
                  <c:v>665.23828119999996</c:v>
                </c:pt>
                <c:pt idx="49081">
                  <c:v>665.30859380000004</c:v>
                </c:pt>
                <c:pt idx="49082">
                  <c:v>665.37109380000004</c:v>
                </c:pt>
                <c:pt idx="49083">
                  <c:v>665.37109380000004</c:v>
                </c:pt>
                <c:pt idx="49084">
                  <c:v>665.41015619999996</c:v>
                </c:pt>
                <c:pt idx="49085">
                  <c:v>665.41015619999996</c:v>
                </c:pt>
                <c:pt idx="49086">
                  <c:v>665.41015619999996</c:v>
                </c:pt>
                <c:pt idx="49087">
                  <c:v>665.41015619999996</c:v>
                </c:pt>
                <c:pt idx="49088">
                  <c:v>665.41015619999996</c:v>
                </c:pt>
                <c:pt idx="49089">
                  <c:v>665.41015619999996</c:v>
                </c:pt>
                <c:pt idx="49090">
                  <c:v>665.41015619999996</c:v>
                </c:pt>
                <c:pt idx="49091">
                  <c:v>665.5859375</c:v>
                </c:pt>
                <c:pt idx="49092">
                  <c:v>665.5859375</c:v>
                </c:pt>
                <c:pt idx="49093">
                  <c:v>665.8046875</c:v>
                </c:pt>
                <c:pt idx="49094">
                  <c:v>665.8046875</c:v>
                </c:pt>
                <c:pt idx="49095">
                  <c:v>665.86328119999996</c:v>
                </c:pt>
                <c:pt idx="49096">
                  <c:v>666.30859380000004</c:v>
                </c:pt>
                <c:pt idx="49097">
                  <c:v>666.30859380000004</c:v>
                </c:pt>
                <c:pt idx="49098">
                  <c:v>666.37109380000004</c:v>
                </c:pt>
                <c:pt idx="49099">
                  <c:v>666.41015619999996</c:v>
                </c:pt>
                <c:pt idx="49100">
                  <c:v>666.5859375</c:v>
                </c:pt>
                <c:pt idx="49101">
                  <c:v>666.8046875</c:v>
                </c:pt>
                <c:pt idx="49102">
                  <c:v>666.85546880000004</c:v>
                </c:pt>
                <c:pt idx="49103">
                  <c:v>666.85546880000004</c:v>
                </c:pt>
                <c:pt idx="49104">
                  <c:v>666.86328119999996</c:v>
                </c:pt>
                <c:pt idx="49105">
                  <c:v>667.23828119999996</c:v>
                </c:pt>
                <c:pt idx="49106">
                  <c:v>667.30859380000004</c:v>
                </c:pt>
                <c:pt idx="49107">
                  <c:v>667.30859380000004</c:v>
                </c:pt>
                <c:pt idx="49108">
                  <c:v>667.37109380000004</c:v>
                </c:pt>
                <c:pt idx="49109">
                  <c:v>667.41015619999996</c:v>
                </c:pt>
                <c:pt idx="49110">
                  <c:v>667.5859375</c:v>
                </c:pt>
                <c:pt idx="49111">
                  <c:v>667.5859375</c:v>
                </c:pt>
                <c:pt idx="49112">
                  <c:v>667.8046875</c:v>
                </c:pt>
                <c:pt idx="49113">
                  <c:v>667.85546880000004</c:v>
                </c:pt>
                <c:pt idx="49114">
                  <c:v>667.86328119999996</c:v>
                </c:pt>
                <c:pt idx="49115">
                  <c:v>667.86328119999996</c:v>
                </c:pt>
                <c:pt idx="49116">
                  <c:v>668.30859380000004</c:v>
                </c:pt>
                <c:pt idx="49117">
                  <c:v>668.30859380000004</c:v>
                </c:pt>
                <c:pt idx="49118">
                  <c:v>668.30859380000004</c:v>
                </c:pt>
                <c:pt idx="49119">
                  <c:v>668.30859380000004</c:v>
                </c:pt>
                <c:pt idx="49120">
                  <c:v>668.30859380000004</c:v>
                </c:pt>
                <c:pt idx="49121">
                  <c:v>668.37109380000004</c:v>
                </c:pt>
                <c:pt idx="49122">
                  <c:v>668.37109380000004</c:v>
                </c:pt>
                <c:pt idx="49123">
                  <c:v>668.41015619999996</c:v>
                </c:pt>
                <c:pt idx="49124">
                  <c:v>668.41015619999996</c:v>
                </c:pt>
                <c:pt idx="49125">
                  <c:v>668.41015619999996</c:v>
                </c:pt>
                <c:pt idx="49126">
                  <c:v>668.5859375</c:v>
                </c:pt>
                <c:pt idx="49127">
                  <c:v>668.5859375</c:v>
                </c:pt>
                <c:pt idx="49128">
                  <c:v>668.8046875</c:v>
                </c:pt>
                <c:pt idx="49129">
                  <c:v>668.8046875</c:v>
                </c:pt>
                <c:pt idx="49130">
                  <c:v>668.86328119999996</c:v>
                </c:pt>
                <c:pt idx="49131">
                  <c:v>668.86328119999996</c:v>
                </c:pt>
                <c:pt idx="49132">
                  <c:v>669.37109380000004</c:v>
                </c:pt>
                <c:pt idx="49133">
                  <c:v>669.8046875</c:v>
                </c:pt>
                <c:pt idx="49134">
                  <c:v>669.8046875</c:v>
                </c:pt>
                <c:pt idx="49135">
                  <c:v>669.8046875</c:v>
                </c:pt>
                <c:pt idx="49136">
                  <c:v>669.85546880000004</c:v>
                </c:pt>
                <c:pt idx="49137">
                  <c:v>669.85546880000004</c:v>
                </c:pt>
                <c:pt idx="49138">
                  <c:v>669.85546880000004</c:v>
                </c:pt>
                <c:pt idx="49139">
                  <c:v>670.23828119999996</c:v>
                </c:pt>
                <c:pt idx="49140">
                  <c:v>670.30859380000004</c:v>
                </c:pt>
                <c:pt idx="49141">
                  <c:v>670.30859380000004</c:v>
                </c:pt>
                <c:pt idx="49142">
                  <c:v>670.37109380000004</c:v>
                </c:pt>
                <c:pt idx="49143">
                  <c:v>670.37109380000004</c:v>
                </c:pt>
                <c:pt idx="49144">
                  <c:v>670.5859375</c:v>
                </c:pt>
                <c:pt idx="49145">
                  <c:v>670.5859375</c:v>
                </c:pt>
                <c:pt idx="49146">
                  <c:v>670.5859375</c:v>
                </c:pt>
                <c:pt idx="49147">
                  <c:v>670.5859375</c:v>
                </c:pt>
                <c:pt idx="49148">
                  <c:v>670.8046875</c:v>
                </c:pt>
                <c:pt idx="49149">
                  <c:v>670.8046875</c:v>
                </c:pt>
                <c:pt idx="49150">
                  <c:v>670.85546880000004</c:v>
                </c:pt>
                <c:pt idx="49151">
                  <c:v>670.85546880000004</c:v>
                </c:pt>
                <c:pt idx="49152">
                  <c:v>670.85546880000004</c:v>
                </c:pt>
                <c:pt idx="49153">
                  <c:v>670.85546880000004</c:v>
                </c:pt>
                <c:pt idx="49154">
                  <c:v>670.85546880000004</c:v>
                </c:pt>
                <c:pt idx="49155">
                  <c:v>670.86328119999996</c:v>
                </c:pt>
                <c:pt idx="49156">
                  <c:v>671.23828119999996</c:v>
                </c:pt>
                <c:pt idx="49157">
                  <c:v>671.30859380000004</c:v>
                </c:pt>
                <c:pt idx="49158">
                  <c:v>671.30859380000004</c:v>
                </c:pt>
                <c:pt idx="49159">
                  <c:v>671.37109380000004</c:v>
                </c:pt>
                <c:pt idx="49160">
                  <c:v>671.37109380000004</c:v>
                </c:pt>
                <c:pt idx="49161">
                  <c:v>671.41015619999996</c:v>
                </c:pt>
                <c:pt idx="49162">
                  <c:v>671.5859375</c:v>
                </c:pt>
                <c:pt idx="49163">
                  <c:v>671.5859375</c:v>
                </c:pt>
                <c:pt idx="49164">
                  <c:v>671.8046875</c:v>
                </c:pt>
                <c:pt idx="49165">
                  <c:v>671.8046875</c:v>
                </c:pt>
                <c:pt idx="49166">
                  <c:v>671.85546880000004</c:v>
                </c:pt>
                <c:pt idx="49167">
                  <c:v>671.86328119999996</c:v>
                </c:pt>
                <c:pt idx="49168">
                  <c:v>672.23828119999996</c:v>
                </c:pt>
                <c:pt idx="49169">
                  <c:v>672.30859380000004</c:v>
                </c:pt>
                <c:pt idx="49170">
                  <c:v>672.30859380000004</c:v>
                </c:pt>
                <c:pt idx="49171">
                  <c:v>672.30859380000004</c:v>
                </c:pt>
                <c:pt idx="49172">
                  <c:v>672.37109380000004</c:v>
                </c:pt>
                <c:pt idx="49173">
                  <c:v>672.41015619999996</c:v>
                </c:pt>
                <c:pt idx="49174">
                  <c:v>672.41015619999996</c:v>
                </c:pt>
                <c:pt idx="49175">
                  <c:v>672.5859375</c:v>
                </c:pt>
                <c:pt idx="49176">
                  <c:v>672.5859375</c:v>
                </c:pt>
                <c:pt idx="49177">
                  <c:v>672.8046875</c:v>
                </c:pt>
                <c:pt idx="49178">
                  <c:v>672.8046875</c:v>
                </c:pt>
                <c:pt idx="49179">
                  <c:v>672.8046875</c:v>
                </c:pt>
                <c:pt idx="49180">
                  <c:v>672.85546880000004</c:v>
                </c:pt>
                <c:pt idx="49181">
                  <c:v>672.86328119999996</c:v>
                </c:pt>
                <c:pt idx="49182">
                  <c:v>672.86328119999996</c:v>
                </c:pt>
                <c:pt idx="49183">
                  <c:v>673.23828119999996</c:v>
                </c:pt>
                <c:pt idx="49184">
                  <c:v>673.30859380000004</c:v>
                </c:pt>
                <c:pt idx="49185">
                  <c:v>673.37109380000004</c:v>
                </c:pt>
                <c:pt idx="49186">
                  <c:v>673.41015619999996</c:v>
                </c:pt>
                <c:pt idx="49187">
                  <c:v>673.41015619999996</c:v>
                </c:pt>
                <c:pt idx="49188">
                  <c:v>673.41015619999996</c:v>
                </c:pt>
                <c:pt idx="49189">
                  <c:v>673.5859375</c:v>
                </c:pt>
                <c:pt idx="49190">
                  <c:v>673.85546880000004</c:v>
                </c:pt>
                <c:pt idx="49191">
                  <c:v>673.86328119999996</c:v>
                </c:pt>
                <c:pt idx="49192">
                  <c:v>673.86328119999996</c:v>
                </c:pt>
                <c:pt idx="49193">
                  <c:v>673.86328119999996</c:v>
                </c:pt>
                <c:pt idx="49194">
                  <c:v>674.30859380000004</c:v>
                </c:pt>
                <c:pt idx="49195">
                  <c:v>674.30859380000004</c:v>
                </c:pt>
                <c:pt idx="49196">
                  <c:v>674.37109380000004</c:v>
                </c:pt>
                <c:pt idx="49197">
                  <c:v>674.37109380000004</c:v>
                </c:pt>
                <c:pt idx="49198">
                  <c:v>674.41015619999996</c:v>
                </c:pt>
                <c:pt idx="49199">
                  <c:v>674.41015619999996</c:v>
                </c:pt>
                <c:pt idx="49200">
                  <c:v>674.41015619999996</c:v>
                </c:pt>
                <c:pt idx="49201">
                  <c:v>674.5859375</c:v>
                </c:pt>
                <c:pt idx="49202">
                  <c:v>674.8046875</c:v>
                </c:pt>
                <c:pt idx="49203">
                  <c:v>674.8046875</c:v>
                </c:pt>
                <c:pt idx="49204">
                  <c:v>674.8046875</c:v>
                </c:pt>
                <c:pt idx="49205">
                  <c:v>674.8046875</c:v>
                </c:pt>
                <c:pt idx="49206">
                  <c:v>674.86328119999996</c:v>
                </c:pt>
                <c:pt idx="49207">
                  <c:v>674.86328119999996</c:v>
                </c:pt>
                <c:pt idx="49208">
                  <c:v>675.30859380000004</c:v>
                </c:pt>
                <c:pt idx="49209">
                  <c:v>675.37109380000004</c:v>
                </c:pt>
                <c:pt idx="49210">
                  <c:v>675.37109380000004</c:v>
                </c:pt>
                <c:pt idx="49211">
                  <c:v>675.37109380000004</c:v>
                </c:pt>
                <c:pt idx="49212">
                  <c:v>675.41015619999996</c:v>
                </c:pt>
                <c:pt idx="49213">
                  <c:v>675.41015619999996</c:v>
                </c:pt>
                <c:pt idx="49214">
                  <c:v>675.41015619999996</c:v>
                </c:pt>
                <c:pt idx="49215">
                  <c:v>675.41015619999996</c:v>
                </c:pt>
                <c:pt idx="49216">
                  <c:v>675.5859375</c:v>
                </c:pt>
                <c:pt idx="49217">
                  <c:v>675.8046875</c:v>
                </c:pt>
                <c:pt idx="49218">
                  <c:v>675.8046875</c:v>
                </c:pt>
                <c:pt idx="49219">
                  <c:v>675.85546880000004</c:v>
                </c:pt>
                <c:pt idx="49220">
                  <c:v>675.86328119999996</c:v>
                </c:pt>
                <c:pt idx="49221">
                  <c:v>675.86328119999996</c:v>
                </c:pt>
                <c:pt idx="49222">
                  <c:v>676.30859380000004</c:v>
                </c:pt>
                <c:pt idx="49223">
                  <c:v>676.30859380000004</c:v>
                </c:pt>
                <c:pt idx="49224">
                  <c:v>676.41015619999996</c:v>
                </c:pt>
                <c:pt idx="49225">
                  <c:v>676.5859375</c:v>
                </c:pt>
                <c:pt idx="49226">
                  <c:v>676.5859375</c:v>
                </c:pt>
                <c:pt idx="49227">
                  <c:v>676.8046875</c:v>
                </c:pt>
                <c:pt idx="49228">
                  <c:v>676.8046875</c:v>
                </c:pt>
                <c:pt idx="49229">
                  <c:v>676.8046875</c:v>
                </c:pt>
                <c:pt idx="49230">
                  <c:v>676.8046875</c:v>
                </c:pt>
                <c:pt idx="49231">
                  <c:v>676.8046875</c:v>
                </c:pt>
                <c:pt idx="49232">
                  <c:v>676.85546880000004</c:v>
                </c:pt>
                <c:pt idx="49233">
                  <c:v>676.85546880000004</c:v>
                </c:pt>
                <c:pt idx="49234">
                  <c:v>676.85546880000004</c:v>
                </c:pt>
                <c:pt idx="49235">
                  <c:v>677.23828119999996</c:v>
                </c:pt>
                <c:pt idx="49236">
                  <c:v>677.23828119999996</c:v>
                </c:pt>
                <c:pt idx="49237">
                  <c:v>677.30859380000004</c:v>
                </c:pt>
                <c:pt idx="49238">
                  <c:v>677.30859380000004</c:v>
                </c:pt>
                <c:pt idx="49239">
                  <c:v>677.30859380000004</c:v>
                </c:pt>
                <c:pt idx="49240">
                  <c:v>677.30859380000004</c:v>
                </c:pt>
                <c:pt idx="49241">
                  <c:v>677.30859380000004</c:v>
                </c:pt>
                <c:pt idx="49242">
                  <c:v>677.30859380000004</c:v>
                </c:pt>
                <c:pt idx="49243">
                  <c:v>677.37109380000004</c:v>
                </c:pt>
                <c:pt idx="49244">
                  <c:v>677.37109380000004</c:v>
                </c:pt>
                <c:pt idx="49245">
                  <c:v>677.41015619999996</c:v>
                </c:pt>
                <c:pt idx="49246">
                  <c:v>677.41015619999996</c:v>
                </c:pt>
                <c:pt idx="49247">
                  <c:v>677.41015619999996</c:v>
                </c:pt>
                <c:pt idx="49248">
                  <c:v>677.41015619999996</c:v>
                </c:pt>
                <c:pt idx="49249">
                  <c:v>677.5859375</c:v>
                </c:pt>
                <c:pt idx="49250">
                  <c:v>677.5859375</c:v>
                </c:pt>
                <c:pt idx="49251">
                  <c:v>677.5859375</c:v>
                </c:pt>
                <c:pt idx="49252">
                  <c:v>677.8046875</c:v>
                </c:pt>
                <c:pt idx="49253">
                  <c:v>677.8046875</c:v>
                </c:pt>
                <c:pt idx="49254">
                  <c:v>677.85546880000004</c:v>
                </c:pt>
                <c:pt idx="49255">
                  <c:v>677.85546880000004</c:v>
                </c:pt>
                <c:pt idx="49256">
                  <c:v>677.86328119999996</c:v>
                </c:pt>
                <c:pt idx="49257">
                  <c:v>677.86328119999996</c:v>
                </c:pt>
                <c:pt idx="49258">
                  <c:v>678.23828119999996</c:v>
                </c:pt>
                <c:pt idx="49259">
                  <c:v>678.23828119999996</c:v>
                </c:pt>
                <c:pt idx="49260">
                  <c:v>678.30859380000004</c:v>
                </c:pt>
                <c:pt idx="49261">
                  <c:v>678.41015619999996</c:v>
                </c:pt>
                <c:pt idx="49262">
                  <c:v>678.41015619999996</c:v>
                </c:pt>
                <c:pt idx="49263">
                  <c:v>678.5859375</c:v>
                </c:pt>
                <c:pt idx="49264">
                  <c:v>678.5859375</c:v>
                </c:pt>
                <c:pt idx="49265">
                  <c:v>678.85546880000004</c:v>
                </c:pt>
                <c:pt idx="49266">
                  <c:v>678.85546880000004</c:v>
                </c:pt>
                <c:pt idx="49267">
                  <c:v>678.85546880000004</c:v>
                </c:pt>
                <c:pt idx="49268">
                  <c:v>678.86328119999996</c:v>
                </c:pt>
                <c:pt idx="49269">
                  <c:v>678.86328119999996</c:v>
                </c:pt>
                <c:pt idx="49270">
                  <c:v>679.23828119999996</c:v>
                </c:pt>
                <c:pt idx="49271">
                  <c:v>679.23828119999996</c:v>
                </c:pt>
                <c:pt idx="49272">
                  <c:v>679.30859380000004</c:v>
                </c:pt>
                <c:pt idx="49273">
                  <c:v>679.37109380000004</c:v>
                </c:pt>
                <c:pt idx="49274">
                  <c:v>679.41015619999996</c:v>
                </c:pt>
                <c:pt idx="49275">
                  <c:v>679.8046875</c:v>
                </c:pt>
                <c:pt idx="49276">
                  <c:v>679.86328119999996</c:v>
                </c:pt>
                <c:pt idx="49277">
                  <c:v>680.23828119999996</c:v>
                </c:pt>
                <c:pt idx="49278">
                  <c:v>680.23828119999996</c:v>
                </c:pt>
                <c:pt idx="49279">
                  <c:v>680.30859380000004</c:v>
                </c:pt>
                <c:pt idx="49280">
                  <c:v>680.41015619999996</c:v>
                </c:pt>
                <c:pt idx="49281">
                  <c:v>680.41015619999996</c:v>
                </c:pt>
                <c:pt idx="49282">
                  <c:v>680.41015619999996</c:v>
                </c:pt>
                <c:pt idx="49283">
                  <c:v>680.41015619999996</c:v>
                </c:pt>
                <c:pt idx="49284">
                  <c:v>680.8046875</c:v>
                </c:pt>
                <c:pt idx="49285">
                  <c:v>680.8046875</c:v>
                </c:pt>
                <c:pt idx="49286">
                  <c:v>680.85546880000004</c:v>
                </c:pt>
                <c:pt idx="49287">
                  <c:v>680.86328119999996</c:v>
                </c:pt>
                <c:pt idx="49288">
                  <c:v>681.23828119999996</c:v>
                </c:pt>
                <c:pt idx="49289">
                  <c:v>681.30859380000004</c:v>
                </c:pt>
                <c:pt idx="49290">
                  <c:v>681.30859380000004</c:v>
                </c:pt>
                <c:pt idx="49291">
                  <c:v>681.30859380000004</c:v>
                </c:pt>
                <c:pt idx="49292">
                  <c:v>681.41015619999996</c:v>
                </c:pt>
                <c:pt idx="49293">
                  <c:v>681.5859375</c:v>
                </c:pt>
                <c:pt idx="49294">
                  <c:v>681.5859375</c:v>
                </c:pt>
                <c:pt idx="49295">
                  <c:v>681.5859375</c:v>
                </c:pt>
                <c:pt idx="49296">
                  <c:v>681.86328119999996</c:v>
                </c:pt>
                <c:pt idx="49297">
                  <c:v>682.30859380000004</c:v>
                </c:pt>
                <c:pt idx="49298">
                  <c:v>682.30859380000004</c:v>
                </c:pt>
                <c:pt idx="49299">
                  <c:v>682.30859380000004</c:v>
                </c:pt>
                <c:pt idx="49300">
                  <c:v>682.37109380000004</c:v>
                </c:pt>
                <c:pt idx="49301">
                  <c:v>682.37109380000004</c:v>
                </c:pt>
                <c:pt idx="49302">
                  <c:v>682.41015619999996</c:v>
                </c:pt>
                <c:pt idx="49303">
                  <c:v>682.41015619999996</c:v>
                </c:pt>
                <c:pt idx="49304">
                  <c:v>682.41015619999996</c:v>
                </c:pt>
                <c:pt idx="49305">
                  <c:v>682.5859375</c:v>
                </c:pt>
                <c:pt idx="49306">
                  <c:v>682.5859375</c:v>
                </c:pt>
                <c:pt idx="49307">
                  <c:v>682.8046875</c:v>
                </c:pt>
                <c:pt idx="49308">
                  <c:v>682.8046875</c:v>
                </c:pt>
                <c:pt idx="49309">
                  <c:v>682.86328119999996</c:v>
                </c:pt>
                <c:pt idx="49310">
                  <c:v>683.23828119999996</c:v>
                </c:pt>
                <c:pt idx="49311">
                  <c:v>683.30859380000004</c:v>
                </c:pt>
                <c:pt idx="49312">
                  <c:v>683.30859380000004</c:v>
                </c:pt>
                <c:pt idx="49313">
                  <c:v>683.37109380000004</c:v>
                </c:pt>
                <c:pt idx="49314">
                  <c:v>683.41015619999996</c:v>
                </c:pt>
                <c:pt idx="49315">
                  <c:v>683.41015619999996</c:v>
                </c:pt>
                <c:pt idx="49316">
                  <c:v>683.8046875</c:v>
                </c:pt>
                <c:pt idx="49317">
                  <c:v>683.8046875</c:v>
                </c:pt>
                <c:pt idx="49318">
                  <c:v>683.8046875</c:v>
                </c:pt>
                <c:pt idx="49319">
                  <c:v>683.85546880000004</c:v>
                </c:pt>
                <c:pt idx="49320">
                  <c:v>684.30859380000004</c:v>
                </c:pt>
                <c:pt idx="49321">
                  <c:v>684.41015619999996</c:v>
                </c:pt>
                <c:pt idx="49322">
                  <c:v>684.41015619999996</c:v>
                </c:pt>
                <c:pt idx="49323">
                  <c:v>684.8046875</c:v>
                </c:pt>
                <c:pt idx="49324">
                  <c:v>684.8046875</c:v>
                </c:pt>
                <c:pt idx="49325">
                  <c:v>684.8046875</c:v>
                </c:pt>
                <c:pt idx="49326">
                  <c:v>684.8046875</c:v>
                </c:pt>
                <c:pt idx="49327">
                  <c:v>684.85546880000004</c:v>
                </c:pt>
                <c:pt idx="49328">
                  <c:v>684.86328119999996</c:v>
                </c:pt>
                <c:pt idx="49329">
                  <c:v>684.86328119999996</c:v>
                </c:pt>
                <c:pt idx="49330">
                  <c:v>685.23828119999996</c:v>
                </c:pt>
                <c:pt idx="49331">
                  <c:v>685.23828119999996</c:v>
                </c:pt>
                <c:pt idx="49332">
                  <c:v>685.30859380000004</c:v>
                </c:pt>
                <c:pt idx="49333">
                  <c:v>685.37109380000004</c:v>
                </c:pt>
                <c:pt idx="49334">
                  <c:v>685.37109380000004</c:v>
                </c:pt>
                <c:pt idx="49335">
                  <c:v>685.37109380000004</c:v>
                </c:pt>
                <c:pt idx="49336">
                  <c:v>685.37109380000004</c:v>
                </c:pt>
                <c:pt idx="49337">
                  <c:v>685.37109380000004</c:v>
                </c:pt>
                <c:pt idx="49338">
                  <c:v>685.37109380000004</c:v>
                </c:pt>
                <c:pt idx="49339">
                  <c:v>685.41015619999996</c:v>
                </c:pt>
                <c:pt idx="49340">
                  <c:v>685.5859375</c:v>
                </c:pt>
                <c:pt idx="49341">
                  <c:v>685.8046875</c:v>
                </c:pt>
                <c:pt idx="49342">
                  <c:v>685.8046875</c:v>
                </c:pt>
                <c:pt idx="49343">
                  <c:v>685.85546880000004</c:v>
                </c:pt>
                <c:pt idx="49344">
                  <c:v>685.85546880000004</c:v>
                </c:pt>
                <c:pt idx="49345">
                  <c:v>685.86328119999996</c:v>
                </c:pt>
                <c:pt idx="49346">
                  <c:v>686.23828119999996</c:v>
                </c:pt>
                <c:pt idx="49347">
                  <c:v>686.23828119999996</c:v>
                </c:pt>
                <c:pt idx="49348">
                  <c:v>686.37109380000004</c:v>
                </c:pt>
                <c:pt idx="49349">
                  <c:v>686.37109380000004</c:v>
                </c:pt>
                <c:pt idx="49350">
                  <c:v>686.37109380000004</c:v>
                </c:pt>
                <c:pt idx="49351">
                  <c:v>686.41015619999996</c:v>
                </c:pt>
                <c:pt idx="49352">
                  <c:v>686.5859375</c:v>
                </c:pt>
                <c:pt idx="49353">
                  <c:v>686.5859375</c:v>
                </c:pt>
                <c:pt idx="49354">
                  <c:v>686.5859375</c:v>
                </c:pt>
                <c:pt idx="49355">
                  <c:v>686.8046875</c:v>
                </c:pt>
                <c:pt idx="49356">
                  <c:v>686.8046875</c:v>
                </c:pt>
                <c:pt idx="49357">
                  <c:v>686.86328119999996</c:v>
                </c:pt>
                <c:pt idx="49358">
                  <c:v>687.23828119999996</c:v>
                </c:pt>
                <c:pt idx="49359">
                  <c:v>687.23828119999996</c:v>
                </c:pt>
                <c:pt idx="49360">
                  <c:v>687.30859380000004</c:v>
                </c:pt>
                <c:pt idx="49361">
                  <c:v>687.30859380000004</c:v>
                </c:pt>
                <c:pt idx="49362">
                  <c:v>687.30859380000004</c:v>
                </c:pt>
                <c:pt idx="49363">
                  <c:v>687.30859380000004</c:v>
                </c:pt>
                <c:pt idx="49364">
                  <c:v>687.30859380000004</c:v>
                </c:pt>
                <c:pt idx="49365">
                  <c:v>687.41015619999996</c:v>
                </c:pt>
                <c:pt idx="49366">
                  <c:v>687.41015619999996</c:v>
                </c:pt>
                <c:pt idx="49367">
                  <c:v>687.41015619999996</c:v>
                </c:pt>
                <c:pt idx="49368">
                  <c:v>687.41015619999996</c:v>
                </c:pt>
                <c:pt idx="49369">
                  <c:v>687.8046875</c:v>
                </c:pt>
                <c:pt idx="49370">
                  <c:v>687.8046875</c:v>
                </c:pt>
                <c:pt idx="49371">
                  <c:v>687.8046875</c:v>
                </c:pt>
                <c:pt idx="49372">
                  <c:v>687.8046875</c:v>
                </c:pt>
                <c:pt idx="49373">
                  <c:v>687.86328119999996</c:v>
                </c:pt>
                <c:pt idx="49374">
                  <c:v>687.86328119999996</c:v>
                </c:pt>
                <c:pt idx="49375">
                  <c:v>687.86328119999996</c:v>
                </c:pt>
                <c:pt idx="49376">
                  <c:v>688.23828119999996</c:v>
                </c:pt>
                <c:pt idx="49377">
                  <c:v>688.30859380000004</c:v>
                </c:pt>
                <c:pt idx="49378">
                  <c:v>688.30859380000004</c:v>
                </c:pt>
                <c:pt idx="49379">
                  <c:v>688.30859380000004</c:v>
                </c:pt>
                <c:pt idx="49380">
                  <c:v>688.37109380000004</c:v>
                </c:pt>
                <c:pt idx="49381">
                  <c:v>688.37109380000004</c:v>
                </c:pt>
                <c:pt idx="49382">
                  <c:v>688.41015619999996</c:v>
                </c:pt>
                <c:pt idx="49383">
                  <c:v>688.5859375</c:v>
                </c:pt>
                <c:pt idx="49384">
                  <c:v>688.8046875</c:v>
                </c:pt>
                <c:pt idx="49385">
                  <c:v>688.85546880000004</c:v>
                </c:pt>
                <c:pt idx="49386">
                  <c:v>688.85546880000004</c:v>
                </c:pt>
                <c:pt idx="49387">
                  <c:v>688.86328119999996</c:v>
                </c:pt>
                <c:pt idx="49388">
                  <c:v>688.86328119999996</c:v>
                </c:pt>
                <c:pt idx="49389">
                  <c:v>688.86328119999996</c:v>
                </c:pt>
                <c:pt idx="49390">
                  <c:v>688.86328119999996</c:v>
                </c:pt>
                <c:pt idx="49391">
                  <c:v>689.23828119999996</c:v>
                </c:pt>
                <c:pt idx="49392">
                  <c:v>689.23828119999996</c:v>
                </c:pt>
                <c:pt idx="49393">
                  <c:v>689.23828119999996</c:v>
                </c:pt>
                <c:pt idx="49394">
                  <c:v>689.23828119999996</c:v>
                </c:pt>
                <c:pt idx="49395">
                  <c:v>689.30859380000004</c:v>
                </c:pt>
                <c:pt idx="49396">
                  <c:v>689.30859380000004</c:v>
                </c:pt>
                <c:pt idx="49397">
                  <c:v>689.41015619999996</c:v>
                </c:pt>
                <c:pt idx="49398">
                  <c:v>689.41015619999996</c:v>
                </c:pt>
                <c:pt idx="49399">
                  <c:v>689.5859375</c:v>
                </c:pt>
                <c:pt idx="49400">
                  <c:v>689.8046875</c:v>
                </c:pt>
                <c:pt idx="49401">
                  <c:v>689.8046875</c:v>
                </c:pt>
                <c:pt idx="49402">
                  <c:v>689.85546880000004</c:v>
                </c:pt>
                <c:pt idx="49403">
                  <c:v>689.86328119999996</c:v>
                </c:pt>
                <c:pt idx="49404">
                  <c:v>689.86328119999996</c:v>
                </c:pt>
                <c:pt idx="49405">
                  <c:v>690.30859380000004</c:v>
                </c:pt>
                <c:pt idx="49406">
                  <c:v>690.37109380000004</c:v>
                </c:pt>
                <c:pt idx="49407">
                  <c:v>690.37109380000004</c:v>
                </c:pt>
                <c:pt idx="49408">
                  <c:v>690.37109380000004</c:v>
                </c:pt>
                <c:pt idx="49409">
                  <c:v>690.41015619999996</c:v>
                </c:pt>
                <c:pt idx="49410">
                  <c:v>690.5859375</c:v>
                </c:pt>
                <c:pt idx="49411">
                  <c:v>690.5859375</c:v>
                </c:pt>
                <c:pt idx="49412">
                  <c:v>690.5859375</c:v>
                </c:pt>
                <c:pt idx="49413">
                  <c:v>690.8046875</c:v>
                </c:pt>
                <c:pt idx="49414">
                  <c:v>690.8046875</c:v>
                </c:pt>
                <c:pt idx="49415">
                  <c:v>690.85546880000004</c:v>
                </c:pt>
                <c:pt idx="49416">
                  <c:v>690.85546880000004</c:v>
                </c:pt>
                <c:pt idx="49417">
                  <c:v>690.85546880000004</c:v>
                </c:pt>
                <c:pt idx="49418">
                  <c:v>690.86328119999996</c:v>
                </c:pt>
                <c:pt idx="49419">
                  <c:v>690.86328119999996</c:v>
                </c:pt>
                <c:pt idx="49420">
                  <c:v>690.86328119999996</c:v>
                </c:pt>
                <c:pt idx="49421">
                  <c:v>691.23828119999996</c:v>
                </c:pt>
                <c:pt idx="49422">
                  <c:v>691.23828119999996</c:v>
                </c:pt>
                <c:pt idx="49423">
                  <c:v>691.30859380000004</c:v>
                </c:pt>
                <c:pt idx="49424">
                  <c:v>691.30859380000004</c:v>
                </c:pt>
                <c:pt idx="49425">
                  <c:v>691.37109380000004</c:v>
                </c:pt>
                <c:pt idx="49426">
                  <c:v>691.37109380000004</c:v>
                </c:pt>
                <c:pt idx="49427">
                  <c:v>691.41015619999996</c:v>
                </c:pt>
                <c:pt idx="49428">
                  <c:v>691.41015619999996</c:v>
                </c:pt>
                <c:pt idx="49429">
                  <c:v>691.5859375</c:v>
                </c:pt>
                <c:pt idx="49430">
                  <c:v>691.5859375</c:v>
                </c:pt>
                <c:pt idx="49431">
                  <c:v>691.8046875</c:v>
                </c:pt>
                <c:pt idx="49432">
                  <c:v>691.8046875</c:v>
                </c:pt>
                <c:pt idx="49433">
                  <c:v>691.8046875</c:v>
                </c:pt>
                <c:pt idx="49434">
                  <c:v>692.23828119999996</c:v>
                </c:pt>
                <c:pt idx="49435">
                  <c:v>692.30859380000004</c:v>
                </c:pt>
                <c:pt idx="49436">
                  <c:v>692.37109380000004</c:v>
                </c:pt>
                <c:pt idx="49437">
                  <c:v>692.37109380000004</c:v>
                </c:pt>
                <c:pt idx="49438">
                  <c:v>692.41015619999996</c:v>
                </c:pt>
                <c:pt idx="49439">
                  <c:v>692.5859375</c:v>
                </c:pt>
                <c:pt idx="49440">
                  <c:v>692.5859375</c:v>
                </c:pt>
                <c:pt idx="49441">
                  <c:v>692.8046875</c:v>
                </c:pt>
                <c:pt idx="49442">
                  <c:v>692.86328119999996</c:v>
                </c:pt>
                <c:pt idx="49443">
                  <c:v>692.86328119999996</c:v>
                </c:pt>
                <c:pt idx="49444">
                  <c:v>693.23828119999996</c:v>
                </c:pt>
                <c:pt idx="49445">
                  <c:v>693.23828119999996</c:v>
                </c:pt>
                <c:pt idx="49446">
                  <c:v>693.30859380000004</c:v>
                </c:pt>
                <c:pt idx="49447">
                  <c:v>693.30859380000004</c:v>
                </c:pt>
                <c:pt idx="49448">
                  <c:v>693.37109380000004</c:v>
                </c:pt>
                <c:pt idx="49449">
                  <c:v>693.37109380000004</c:v>
                </c:pt>
                <c:pt idx="49450">
                  <c:v>693.41015619999996</c:v>
                </c:pt>
                <c:pt idx="49451">
                  <c:v>693.41015619999996</c:v>
                </c:pt>
                <c:pt idx="49452">
                  <c:v>693.41015619999996</c:v>
                </c:pt>
                <c:pt idx="49453">
                  <c:v>693.5859375</c:v>
                </c:pt>
                <c:pt idx="49454">
                  <c:v>693.5859375</c:v>
                </c:pt>
                <c:pt idx="49455">
                  <c:v>693.8046875</c:v>
                </c:pt>
                <c:pt idx="49456">
                  <c:v>693.85546880000004</c:v>
                </c:pt>
                <c:pt idx="49457">
                  <c:v>693.85546880000004</c:v>
                </c:pt>
                <c:pt idx="49458">
                  <c:v>693.85546880000004</c:v>
                </c:pt>
                <c:pt idx="49459">
                  <c:v>693.86328119999996</c:v>
                </c:pt>
                <c:pt idx="49460">
                  <c:v>694.23828119999996</c:v>
                </c:pt>
                <c:pt idx="49461">
                  <c:v>694.23828119999996</c:v>
                </c:pt>
                <c:pt idx="49462">
                  <c:v>694.23828119999996</c:v>
                </c:pt>
                <c:pt idx="49463">
                  <c:v>694.30859380000004</c:v>
                </c:pt>
                <c:pt idx="49464">
                  <c:v>694.30859380000004</c:v>
                </c:pt>
                <c:pt idx="49465">
                  <c:v>694.30859380000004</c:v>
                </c:pt>
                <c:pt idx="49466">
                  <c:v>694.30859380000004</c:v>
                </c:pt>
                <c:pt idx="49467">
                  <c:v>694.30859380000004</c:v>
                </c:pt>
                <c:pt idx="49468">
                  <c:v>694.37109380000004</c:v>
                </c:pt>
                <c:pt idx="49469">
                  <c:v>694.37109380000004</c:v>
                </c:pt>
                <c:pt idx="49470">
                  <c:v>694.37109380000004</c:v>
                </c:pt>
                <c:pt idx="49471">
                  <c:v>694.8046875</c:v>
                </c:pt>
                <c:pt idx="49472">
                  <c:v>694.86328119999996</c:v>
                </c:pt>
                <c:pt idx="49473">
                  <c:v>694.86328119999996</c:v>
                </c:pt>
                <c:pt idx="49474">
                  <c:v>694.86328119999996</c:v>
                </c:pt>
                <c:pt idx="49475">
                  <c:v>694.86328119999996</c:v>
                </c:pt>
                <c:pt idx="49476">
                  <c:v>695.23828119999996</c:v>
                </c:pt>
                <c:pt idx="49477">
                  <c:v>695.23828119999996</c:v>
                </c:pt>
                <c:pt idx="49478">
                  <c:v>695.30859380000004</c:v>
                </c:pt>
                <c:pt idx="49479">
                  <c:v>695.30859380000004</c:v>
                </c:pt>
                <c:pt idx="49480">
                  <c:v>695.37109380000004</c:v>
                </c:pt>
                <c:pt idx="49481">
                  <c:v>695.41015619999996</c:v>
                </c:pt>
                <c:pt idx="49482">
                  <c:v>695.41015619999996</c:v>
                </c:pt>
                <c:pt idx="49483">
                  <c:v>695.41015619999996</c:v>
                </c:pt>
                <c:pt idx="49484">
                  <c:v>695.5859375</c:v>
                </c:pt>
                <c:pt idx="49485">
                  <c:v>695.8046875</c:v>
                </c:pt>
                <c:pt idx="49486">
                  <c:v>695.86328119999996</c:v>
                </c:pt>
                <c:pt idx="49487">
                  <c:v>695.86328119999996</c:v>
                </c:pt>
                <c:pt idx="49488">
                  <c:v>696.30859380000004</c:v>
                </c:pt>
                <c:pt idx="49489">
                  <c:v>696.30859380000004</c:v>
                </c:pt>
                <c:pt idx="49490">
                  <c:v>696.37109380000004</c:v>
                </c:pt>
                <c:pt idx="49491">
                  <c:v>696.37109380000004</c:v>
                </c:pt>
                <c:pt idx="49492">
                  <c:v>696.41015619999996</c:v>
                </c:pt>
                <c:pt idx="49493">
                  <c:v>696.41015619999996</c:v>
                </c:pt>
                <c:pt idx="49494">
                  <c:v>696.41015619999996</c:v>
                </c:pt>
                <c:pt idx="49495">
                  <c:v>696.41015619999996</c:v>
                </c:pt>
                <c:pt idx="49496">
                  <c:v>696.5859375</c:v>
                </c:pt>
                <c:pt idx="49497">
                  <c:v>696.8046875</c:v>
                </c:pt>
                <c:pt idx="49498">
                  <c:v>696.8046875</c:v>
                </c:pt>
                <c:pt idx="49499">
                  <c:v>696.85546880000004</c:v>
                </c:pt>
                <c:pt idx="49500">
                  <c:v>696.86328119999996</c:v>
                </c:pt>
                <c:pt idx="49501">
                  <c:v>697.23828119999996</c:v>
                </c:pt>
                <c:pt idx="49502">
                  <c:v>697.23828119999996</c:v>
                </c:pt>
                <c:pt idx="49503">
                  <c:v>697.23828119999996</c:v>
                </c:pt>
                <c:pt idx="49504">
                  <c:v>697.30859380000004</c:v>
                </c:pt>
                <c:pt idx="49505">
                  <c:v>697.30859380000004</c:v>
                </c:pt>
                <c:pt idx="49506">
                  <c:v>697.30859380000004</c:v>
                </c:pt>
                <c:pt idx="49507">
                  <c:v>697.41015619999996</c:v>
                </c:pt>
                <c:pt idx="49508">
                  <c:v>697.8046875</c:v>
                </c:pt>
                <c:pt idx="49509">
                  <c:v>697.8046875</c:v>
                </c:pt>
                <c:pt idx="49510">
                  <c:v>697.8046875</c:v>
                </c:pt>
                <c:pt idx="49511">
                  <c:v>697.8046875</c:v>
                </c:pt>
                <c:pt idx="49512">
                  <c:v>697.86328119999996</c:v>
                </c:pt>
                <c:pt idx="49513">
                  <c:v>698.23828119999996</c:v>
                </c:pt>
                <c:pt idx="49514">
                  <c:v>698.23828119999996</c:v>
                </c:pt>
                <c:pt idx="49515">
                  <c:v>698.23828119999996</c:v>
                </c:pt>
                <c:pt idx="49516">
                  <c:v>698.30859380000004</c:v>
                </c:pt>
                <c:pt idx="49517">
                  <c:v>698.30859380000004</c:v>
                </c:pt>
                <c:pt idx="49518">
                  <c:v>698.37109380000004</c:v>
                </c:pt>
                <c:pt idx="49519">
                  <c:v>698.37109380000004</c:v>
                </c:pt>
                <c:pt idx="49520">
                  <c:v>698.41015619999996</c:v>
                </c:pt>
                <c:pt idx="49521">
                  <c:v>698.41015619999996</c:v>
                </c:pt>
                <c:pt idx="49522">
                  <c:v>698.5859375</c:v>
                </c:pt>
                <c:pt idx="49523">
                  <c:v>698.8046875</c:v>
                </c:pt>
                <c:pt idx="49524">
                  <c:v>698.85546880000004</c:v>
                </c:pt>
                <c:pt idx="49525">
                  <c:v>698.85546880000004</c:v>
                </c:pt>
                <c:pt idx="49526">
                  <c:v>698.85546880000004</c:v>
                </c:pt>
                <c:pt idx="49527">
                  <c:v>698.86328119999996</c:v>
                </c:pt>
                <c:pt idx="49528">
                  <c:v>698.86328119999996</c:v>
                </c:pt>
                <c:pt idx="49529">
                  <c:v>699.23828119999996</c:v>
                </c:pt>
                <c:pt idx="49530">
                  <c:v>699.23828119999996</c:v>
                </c:pt>
                <c:pt idx="49531">
                  <c:v>699.30859380000004</c:v>
                </c:pt>
                <c:pt idx="49532">
                  <c:v>699.41015619999996</c:v>
                </c:pt>
                <c:pt idx="49533">
                  <c:v>699.85546880000004</c:v>
                </c:pt>
                <c:pt idx="49534">
                  <c:v>699.85546880000004</c:v>
                </c:pt>
                <c:pt idx="49535">
                  <c:v>699.86328119999996</c:v>
                </c:pt>
                <c:pt idx="49536">
                  <c:v>699.86328119999996</c:v>
                </c:pt>
                <c:pt idx="49537">
                  <c:v>700.30859380000004</c:v>
                </c:pt>
                <c:pt idx="49538">
                  <c:v>700.30859380000004</c:v>
                </c:pt>
                <c:pt idx="49539">
                  <c:v>700.5859375</c:v>
                </c:pt>
                <c:pt idx="49540">
                  <c:v>700.8046875</c:v>
                </c:pt>
                <c:pt idx="49541">
                  <c:v>700.8046875</c:v>
                </c:pt>
                <c:pt idx="49542">
                  <c:v>700.8046875</c:v>
                </c:pt>
                <c:pt idx="49543">
                  <c:v>700.85546880000004</c:v>
                </c:pt>
                <c:pt idx="49544">
                  <c:v>700.86328119999996</c:v>
                </c:pt>
                <c:pt idx="49545">
                  <c:v>700.86328119999996</c:v>
                </c:pt>
                <c:pt idx="49546">
                  <c:v>700.86328119999996</c:v>
                </c:pt>
                <c:pt idx="49547">
                  <c:v>700.86328119999996</c:v>
                </c:pt>
                <c:pt idx="49548">
                  <c:v>701.23828119999996</c:v>
                </c:pt>
                <c:pt idx="49549">
                  <c:v>701.30859380000004</c:v>
                </c:pt>
                <c:pt idx="49550">
                  <c:v>701.30859380000004</c:v>
                </c:pt>
                <c:pt idx="49551">
                  <c:v>701.37109380000004</c:v>
                </c:pt>
                <c:pt idx="49552">
                  <c:v>701.41015619999996</c:v>
                </c:pt>
                <c:pt idx="49553">
                  <c:v>701.5859375</c:v>
                </c:pt>
                <c:pt idx="49554">
                  <c:v>701.5859375</c:v>
                </c:pt>
                <c:pt idx="49555">
                  <c:v>701.8046875</c:v>
                </c:pt>
                <c:pt idx="49556">
                  <c:v>701.8046875</c:v>
                </c:pt>
                <c:pt idx="49557">
                  <c:v>701.86328119999996</c:v>
                </c:pt>
                <c:pt idx="49558">
                  <c:v>701.86328119999996</c:v>
                </c:pt>
                <c:pt idx="49559">
                  <c:v>702.23828119999996</c:v>
                </c:pt>
                <c:pt idx="49560">
                  <c:v>702.23828119999996</c:v>
                </c:pt>
                <c:pt idx="49561">
                  <c:v>702.23828119999996</c:v>
                </c:pt>
                <c:pt idx="49562">
                  <c:v>702.23828119999996</c:v>
                </c:pt>
                <c:pt idx="49563">
                  <c:v>702.23828119999996</c:v>
                </c:pt>
                <c:pt idx="49564">
                  <c:v>702.30859380000004</c:v>
                </c:pt>
                <c:pt idx="49565">
                  <c:v>702.41015619999996</c:v>
                </c:pt>
                <c:pt idx="49566">
                  <c:v>702.5859375</c:v>
                </c:pt>
                <c:pt idx="49567">
                  <c:v>702.5859375</c:v>
                </c:pt>
                <c:pt idx="49568">
                  <c:v>702.8046875</c:v>
                </c:pt>
                <c:pt idx="49569">
                  <c:v>702.8046875</c:v>
                </c:pt>
                <c:pt idx="49570">
                  <c:v>702.8046875</c:v>
                </c:pt>
                <c:pt idx="49571">
                  <c:v>702.8046875</c:v>
                </c:pt>
                <c:pt idx="49572">
                  <c:v>702.85546880000004</c:v>
                </c:pt>
                <c:pt idx="49573">
                  <c:v>702.85546880000004</c:v>
                </c:pt>
                <c:pt idx="49574">
                  <c:v>702.86328119999996</c:v>
                </c:pt>
                <c:pt idx="49575">
                  <c:v>702.86328119999996</c:v>
                </c:pt>
                <c:pt idx="49576">
                  <c:v>703.23828119999996</c:v>
                </c:pt>
                <c:pt idx="49577">
                  <c:v>703.23828119999996</c:v>
                </c:pt>
                <c:pt idx="49578">
                  <c:v>703.23828119999996</c:v>
                </c:pt>
                <c:pt idx="49579">
                  <c:v>703.30859380000004</c:v>
                </c:pt>
                <c:pt idx="49580">
                  <c:v>703.30859380000004</c:v>
                </c:pt>
                <c:pt idx="49581">
                  <c:v>703.37109380000004</c:v>
                </c:pt>
                <c:pt idx="49582">
                  <c:v>703.37109380000004</c:v>
                </c:pt>
                <c:pt idx="49583">
                  <c:v>703.41015619999996</c:v>
                </c:pt>
                <c:pt idx="49584">
                  <c:v>703.41015619999996</c:v>
                </c:pt>
                <c:pt idx="49585">
                  <c:v>703.41015619999996</c:v>
                </c:pt>
                <c:pt idx="49586">
                  <c:v>703.41015619999996</c:v>
                </c:pt>
                <c:pt idx="49587">
                  <c:v>703.8046875</c:v>
                </c:pt>
                <c:pt idx="49588">
                  <c:v>703.8046875</c:v>
                </c:pt>
                <c:pt idx="49589">
                  <c:v>703.85546880000004</c:v>
                </c:pt>
                <c:pt idx="49590">
                  <c:v>703.85546880000004</c:v>
                </c:pt>
                <c:pt idx="49591">
                  <c:v>703.85546880000004</c:v>
                </c:pt>
                <c:pt idx="49592">
                  <c:v>703.86328119999996</c:v>
                </c:pt>
                <c:pt idx="49593">
                  <c:v>703.86328119999996</c:v>
                </c:pt>
                <c:pt idx="49594">
                  <c:v>703.86328119999996</c:v>
                </c:pt>
                <c:pt idx="49595">
                  <c:v>704.23828119999996</c:v>
                </c:pt>
                <c:pt idx="49596">
                  <c:v>704.23828119999996</c:v>
                </c:pt>
                <c:pt idx="49597">
                  <c:v>704.23828119999996</c:v>
                </c:pt>
                <c:pt idx="49598">
                  <c:v>704.23828119999996</c:v>
                </c:pt>
                <c:pt idx="49599">
                  <c:v>704.30859380000004</c:v>
                </c:pt>
                <c:pt idx="49600">
                  <c:v>704.37109380000004</c:v>
                </c:pt>
                <c:pt idx="49601">
                  <c:v>704.41015619999996</c:v>
                </c:pt>
                <c:pt idx="49602">
                  <c:v>704.5859375</c:v>
                </c:pt>
                <c:pt idx="49603">
                  <c:v>704.5859375</c:v>
                </c:pt>
                <c:pt idx="49604">
                  <c:v>704.86328119999996</c:v>
                </c:pt>
                <c:pt idx="49605">
                  <c:v>704.86328119999996</c:v>
                </c:pt>
                <c:pt idx="49606">
                  <c:v>705.23828119999996</c:v>
                </c:pt>
                <c:pt idx="49607">
                  <c:v>705.23828119999996</c:v>
                </c:pt>
                <c:pt idx="49608">
                  <c:v>705.23828119999996</c:v>
                </c:pt>
                <c:pt idx="49609">
                  <c:v>705.30859380000004</c:v>
                </c:pt>
                <c:pt idx="49610">
                  <c:v>705.30859380000004</c:v>
                </c:pt>
                <c:pt idx="49611">
                  <c:v>705.30859380000004</c:v>
                </c:pt>
                <c:pt idx="49612">
                  <c:v>705.37109380000004</c:v>
                </c:pt>
                <c:pt idx="49613">
                  <c:v>705.37109380000004</c:v>
                </c:pt>
                <c:pt idx="49614">
                  <c:v>705.37109380000004</c:v>
                </c:pt>
                <c:pt idx="49615">
                  <c:v>705.37109380000004</c:v>
                </c:pt>
                <c:pt idx="49616">
                  <c:v>705.5859375</c:v>
                </c:pt>
                <c:pt idx="49617">
                  <c:v>705.5859375</c:v>
                </c:pt>
                <c:pt idx="49618">
                  <c:v>705.8046875</c:v>
                </c:pt>
                <c:pt idx="49619">
                  <c:v>705.86328119999996</c:v>
                </c:pt>
                <c:pt idx="49620">
                  <c:v>705.86328119999996</c:v>
                </c:pt>
                <c:pt idx="49621">
                  <c:v>706.23828119999996</c:v>
                </c:pt>
                <c:pt idx="49622">
                  <c:v>706.23828119999996</c:v>
                </c:pt>
                <c:pt idx="49623">
                  <c:v>706.30859380000004</c:v>
                </c:pt>
                <c:pt idx="49624">
                  <c:v>706.37109380000004</c:v>
                </c:pt>
                <c:pt idx="49625">
                  <c:v>706.41015619999996</c:v>
                </c:pt>
                <c:pt idx="49626">
                  <c:v>706.41015619999996</c:v>
                </c:pt>
                <c:pt idx="49627">
                  <c:v>706.41015619999996</c:v>
                </c:pt>
                <c:pt idx="49628">
                  <c:v>706.5859375</c:v>
                </c:pt>
                <c:pt idx="49629">
                  <c:v>706.5859375</c:v>
                </c:pt>
                <c:pt idx="49630">
                  <c:v>706.5859375</c:v>
                </c:pt>
                <c:pt idx="49631">
                  <c:v>706.5859375</c:v>
                </c:pt>
                <c:pt idx="49632">
                  <c:v>706.5859375</c:v>
                </c:pt>
                <c:pt idx="49633">
                  <c:v>706.5859375</c:v>
                </c:pt>
                <c:pt idx="49634">
                  <c:v>706.5859375</c:v>
                </c:pt>
                <c:pt idx="49635">
                  <c:v>706.8046875</c:v>
                </c:pt>
                <c:pt idx="49636">
                  <c:v>706.8046875</c:v>
                </c:pt>
                <c:pt idx="49637">
                  <c:v>706.8046875</c:v>
                </c:pt>
                <c:pt idx="49638">
                  <c:v>706.8046875</c:v>
                </c:pt>
                <c:pt idx="49639">
                  <c:v>706.8046875</c:v>
                </c:pt>
                <c:pt idx="49640">
                  <c:v>706.85546880000004</c:v>
                </c:pt>
                <c:pt idx="49641">
                  <c:v>706.85546880000004</c:v>
                </c:pt>
                <c:pt idx="49642">
                  <c:v>707.23828119999996</c:v>
                </c:pt>
                <c:pt idx="49643">
                  <c:v>707.23828119999996</c:v>
                </c:pt>
                <c:pt idx="49644">
                  <c:v>707.30859380000004</c:v>
                </c:pt>
                <c:pt idx="49645">
                  <c:v>707.30859380000004</c:v>
                </c:pt>
                <c:pt idx="49646">
                  <c:v>707.30859380000004</c:v>
                </c:pt>
                <c:pt idx="49647">
                  <c:v>707.37109380000004</c:v>
                </c:pt>
                <c:pt idx="49648">
                  <c:v>707.37109380000004</c:v>
                </c:pt>
                <c:pt idx="49649">
                  <c:v>707.41015619999996</c:v>
                </c:pt>
                <c:pt idx="49650">
                  <c:v>707.41015619999996</c:v>
                </c:pt>
                <c:pt idx="49651">
                  <c:v>707.8046875</c:v>
                </c:pt>
                <c:pt idx="49652">
                  <c:v>707.86328119999996</c:v>
                </c:pt>
                <c:pt idx="49653">
                  <c:v>708.23828119999996</c:v>
                </c:pt>
                <c:pt idx="49654">
                  <c:v>708.23828119999996</c:v>
                </c:pt>
                <c:pt idx="49655">
                  <c:v>708.30859380000004</c:v>
                </c:pt>
                <c:pt idx="49656">
                  <c:v>708.30859380000004</c:v>
                </c:pt>
                <c:pt idx="49657">
                  <c:v>708.41015619999996</c:v>
                </c:pt>
                <c:pt idx="49658">
                  <c:v>708.41015619999996</c:v>
                </c:pt>
                <c:pt idx="49659">
                  <c:v>708.5859375</c:v>
                </c:pt>
                <c:pt idx="49660">
                  <c:v>708.85546880000004</c:v>
                </c:pt>
                <c:pt idx="49661">
                  <c:v>708.85546880000004</c:v>
                </c:pt>
                <c:pt idx="49662">
                  <c:v>708.85546880000004</c:v>
                </c:pt>
                <c:pt idx="49663">
                  <c:v>708.86328119999996</c:v>
                </c:pt>
                <c:pt idx="49664">
                  <c:v>708.86328119999996</c:v>
                </c:pt>
                <c:pt idx="49665">
                  <c:v>708.86328119999996</c:v>
                </c:pt>
                <c:pt idx="49666">
                  <c:v>708.86328119999996</c:v>
                </c:pt>
                <c:pt idx="49667">
                  <c:v>708.86328119999996</c:v>
                </c:pt>
                <c:pt idx="49668">
                  <c:v>709.30859380000004</c:v>
                </c:pt>
                <c:pt idx="49669">
                  <c:v>709.37109380000004</c:v>
                </c:pt>
                <c:pt idx="49670">
                  <c:v>709.5859375</c:v>
                </c:pt>
                <c:pt idx="49671">
                  <c:v>709.5859375</c:v>
                </c:pt>
                <c:pt idx="49672">
                  <c:v>709.5859375</c:v>
                </c:pt>
                <c:pt idx="49673">
                  <c:v>709.8046875</c:v>
                </c:pt>
                <c:pt idx="49674">
                  <c:v>709.8046875</c:v>
                </c:pt>
                <c:pt idx="49675">
                  <c:v>709.8046875</c:v>
                </c:pt>
                <c:pt idx="49676">
                  <c:v>709.85546880000004</c:v>
                </c:pt>
                <c:pt idx="49677">
                  <c:v>709.85546880000004</c:v>
                </c:pt>
                <c:pt idx="49678">
                  <c:v>709.85546880000004</c:v>
                </c:pt>
                <c:pt idx="49679">
                  <c:v>709.85546880000004</c:v>
                </c:pt>
                <c:pt idx="49680">
                  <c:v>710.23828119999996</c:v>
                </c:pt>
                <c:pt idx="49681">
                  <c:v>710.23828119999996</c:v>
                </c:pt>
                <c:pt idx="49682">
                  <c:v>710.30859380000004</c:v>
                </c:pt>
                <c:pt idx="49683">
                  <c:v>710.37109380000004</c:v>
                </c:pt>
                <c:pt idx="49684">
                  <c:v>710.5859375</c:v>
                </c:pt>
                <c:pt idx="49685">
                  <c:v>710.5859375</c:v>
                </c:pt>
                <c:pt idx="49686">
                  <c:v>710.5859375</c:v>
                </c:pt>
                <c:pt idx="49687">
                  <c:v>710.5859375</c:v>
                </c:pt>
                <c:pt idx="49688">
                  <c:v>710.5859375</c:v>
                </c:pt>
                <c:pt idx="49689">
                  <c:v>710.5859375</c:v>
                </c:pt>
                <c:pt idx="49690">
                  <c:v>710.5859375</c:v>
                </c:pt>
                <c:pt idx="49691">
                  <c:v>710.8046875</c:v>
                </c:pt>
                <c:pt idx="49692">
                  <c:v>710.8046875</c:v>
                </c:pt>
                <c:pt idx="49693">
                  <c:v>710.86328119999996</c:v>
                </c:pt>
                <c:pt idx="49694">
                  <c:v>710.86328119999996</c:v>
                </c:pt>
                <c:pt idx="49695">
                  <c:v>710.86328119999996</c:v>
                </c:pt>
                <c:pt idx="49696">
                  <c:v>710.86328119999996</c:v>
                </c:pt>
                <c:pt idx="49697">
                  <c:v>710.86328119999996</c:v>
                </c:pt>
                <c:pt idx="49698">
                  <c:v>711.23828119999996</c:v>
                </c:pt>
                <c:pt idx="49699">
                  <c:v>711.23828119999996</c:v>
                </c:pt>
                <c:pt idx="49700">
                  <c:v>711.23828119999996</c:v>
                </c:pt>
                <c:pt idx="49701">
                  <c:v>711.30859380000004</c:v>
                </c:pt>
                <c:pt idx="49702">
                  <c:v>711.30859380000004</c:v>
                </c:pt>
                <c:pt idx="49703">
                  <c:v>711.30859380000004</c:v>
                </c:pt>
                <c:pt idx="49704">
                  <c:v>711.30859380000004</c:v>
                </c:pt>
                <c:pt idx="49705">
                  <c:v>711.30859380000004</c:v>
                </c:pt>
                <c:pt idx="49706">
                  <c:v>711.37109380000004</c:v>
                </c:pt>
                <c:pt idx="49707">
                  <c:v>711.37109380000004</c:v>
                </c:pt>
                <c:pt idx="49708">
                  <c:v>711.37109380000004</c:v>
                </c:pt>
                <c:pt idx="49709">
                  <c:v>711.41015619999996</c:v>
                </c:pt>
                <c:pt idx="49710">
                  <c:v>711.41015619999996</c:v>
                </c:pt>
                <c:pt idx="49711">
                  <c:v>711.5859375</c:v>
                </c:pt>
                <c:pt idx="49712">
                  <c:v>711.5859375</c:v>
                </c:pt>
                <c:pt idx="49713">
                  <c:v>711.5859375</c:v>
                </c:pt>
                <c:pt idx="49714">
                  <c:v>711.5859375</c:v>
                </c:pt>
                <c:pt idx="49715">
                  <c:v>711.8046875</c:v>
                </c:pt>
                <c:pt idx="49716">
                  <c:v>711.8046875</c:v>
                </c:pt>
                <c:pt idx="49717">
                  <c:v>711.85546880000004</c:v>
                </c:pt>
                <c:pt idx="49718">
                  <c:v>711.85546880000004</c:v>
                </c:pt>
                <c:pt idx="49719">
                  <c:v>711.85546880000004</c:v>
                </c:pt>
                <c:pt idx="49720">
                  <c:v>711.85546880000004</c:v>
                </c:pt>
                <c:pt idx="49721">
                  <c:v>711.86328119999996</c:v>
                </c:pt>
                <c:pt idx="49722">
                  <c:v>711.86328119999996</c:v>
                </c:pt>
                <c:pt idx="49723">
                  <c:v>711.86328119999996</c:v>
                </c:pt>
                <c:pt idx="49724">
                  <c:v>711.86328119999996</c:v>
                </c:pt>
                <c:pt idx="49725">
                  <c:v>712.23828119999996</c:v>
                </c:pt>
                <c:pt idx="49726">
                  <c:v>712.23828119999996</c:v>
                </c:pt>
                <c:pt idx="49727">
                  <c:v>712.30859380000004</c:v>
                </c:pt>
                <c:pt idx="49728">
                  <c:v>712.30859380000004</c:v>
                </c:pt>
                <c:pt idx="49729">
                  <c:v>712.37109380000004</c:v>
                </c:pt>
                <c:pt idx="49730">
                  <c:v>712.37109380000004</c:v>
                </c:pt>
                <c:pt idx="49731">
                  <c:v>712.41015619999996</c:v>
                </c:pt>
                <c:pt idx="49732">
                  <c:v>712.41015619999996</c:v>
                </c:pt>
                <c:pt idx="49733">
                  <c:v>712.5859375</c:v>
                </c:pt>
                <c:pt idx="49734">
                  <c:v>712.5859375</c:v>
                </c:pt>
                <c:pt idx="49735">
                  <c:v>712.8046875</c:v>
                </c:pt>
                <c:pt idx="49736">
                  <c:v>712.8046875</c:v>
                </c:pt>
                <c:pt idx="49737">
                  <c:v>712.85546880000004</c:v>
                </c:pt>
                <c:pt idx="49738">
                  <c:v>712.85546880000004</c:v>
                </c:pt>
                <c:pt idx="49739">
                  <c:v>712.85546880000004</c:v>
                </c:pt>
                <c:pt idx="49740">
                  <c:v>712.85546880000004</c:v>
                </c:pt>
                <c:pt idx="49741">
                  <c:v>712.86328119999996</c:v>
                </c:pt>
                <c:pt idx="49742">
                  <c:v>713.23828119999996</c:v>
                </c:pt>
                <c:pt idx="49743">
                  <c:v>713.23828119999996</c:v>
                </c:pt>
                <c:pt idx="49744">
                  <c:v>713.30859380000004</c:v>
                </c:pt>
                <c:pt idx="49745">
                  <c:v>713.30859380000004</c:v>
                </c:pt>
                <c:pt idx="49746">
                  <c:v>713.30859380000004</c:v>
                </c:pt>
                <c:pt idx="49747">
                  <c:v>713.30859380000004</c:v>
                </c:pt>
                <c:pt idx="49748">
                  <c:v>713.41015619999996</c:v>
                </c:pt>
                <c:pt idx="49749">
                  <c:v>713.41015619999996</c:v>
                </c:pt>
                <c:pt idx="49750">
                  <c:v>713.41015619999996</c:v>
                </c:pt>
                <c:pt idx="49751">
                  <c:v>713.5859375</c:v>
                </c:pt>
                <c:pt idx="49752">
                  <c:v>713.5859375</c:v>
                </c:pt>
                <c:pt idx="49753">
                  <c:v>713.8046875</c:v>
                </c:pt>
                <c:pt idx="49754">
                  <c:v>713.8046875</c:v>
                </c:pt>
                <c:pt idx="49755">
                  <c:v>713.8046875</c:v>
                </c:pt>
                <c:pt idx="49756">
                  <c:v>713.8046875</c:v>
                </c:pt>
                <c:pt idx="49757">
                  <c:v>713.85546880000004</c:v>
                </c:pt>
                <c:pt idx="49758">
                  <c:v>713.86328119999996</c:v>
                </c:pt>
                <c:pt idx="49759">
                  <c:v>714.23828119999996</c:v>
                </c:pt>
                <c:pt idx="49760">
                  <c:v>714.23828119999996</c:v>
                </c:pt>
                <c:pt idx="49761">
                  <c:v>714.23828119999996</c:v>
                </c:pt>
                <c:pt idx="49762">
                  <c:v>714.30859380000004</c:v>
                </c:pt>
                <c:pt idx="49763">
                  <c:v>714.30859380000004</c:v>
                </c:pt>
                <c:pt idx="49764">
                  <c:v>714.30859380000004</c:v>
                </c:pt>
                <c:pt idx="49765">
                  <c:v>714.30859380000004</c:v>
                </c:pt>
                <c:pt idx="49766">
                  <c:v>714.37109380000004</c:v>
                </c:pt>
                <c:pt idx="49767">
                  <c:v>714.37109380000004</c:v>
                </c:pt>
                <c:pt idx="49768">
                  <c:v>714.41015619999996</c:v>
                </c:pt>
                <c:pt idx="49769">
                  <c:v>714.41015619999996</c:v>
                </c:pt>
                <c:pt idx="49770">
                  <c:v>714.41015619999996</c:v>
                </c:pt>
                <c:pt idx="49771">
                  <c:v>714.41015619999996</c:v>
                </c:pt>
                <c:pt idx="49772">
                  <c:v>714.41015619999996</c:v>
                </c:pt>
                <c:pt idx="49773">
                  <c:v>714.5859375</c:v>
                </c:pt>
                <c:pt idx="49774">
                  <c:v>714.5859375</c:v>
                </c:pt>
                <c:pt idx="49775">
                  <c:v>714.8046875</c:v>
                </c:pt>
                <c:pt idx="49776">
                  <c:v>714.8046875</c:v>
                </c:pt>
                <c:pt idx="49777">
                  <c:v>714.8046875</c:v>
                </c:pt>
                <c:pt idx="49778">
                  <c:v>714.8046875</c:v>
                </c:pt>
                <c:pt idx="49779">
                  <c:v>714.85546880000004</c:v>
                </c:pt>
                <c:pt idx="49780">
                  <c:v>714.85546880000004</c:v>
                </c:pt>
                <c:pt idx="49781">
                  <c:v>714.86328119999996</c:v>
                </c:pt>
                <c:pt idx="49782">
                  <c:v>714.86328119999996</c:v>
                </c:pt>
                <c:pt idx="49783">
                  <c:v>714.86328119999996</c:v>
                </c:pt>
                <c:pt idx="49784">
                  <c:v>714.86328119999996</c:v>
                </c:pt>
                <c:pt idx="49785">
                  <c:v>715.23828119999996</c:v>
                </c:pt>
                <c:pt idx="49786">
                  <c:v>715.23828119999996</c:v>
                </c:pt>
                <c:pt idx="49787">
                  <c:v>715.37109380000004</c:v>
                </c:pt>
                <c:pt idx="49788">
                  <c:v>715.37109380000004</c:v>
                </c:pt>
                <c:pt idx="49789">
                  <c:v>715.37109380000004</c:v>
                </c:pt>
                <c:pt idx="49790">
                  <c:v>715.37109380000004</c:v>
                </c:pt>
                <c:pt idx="49791">
                  <c:v>715.41015619999996</c:v>
                </c:pt>
                <c:pt idx="49792">
                  <c:v>715.41015619999996</c:v>
                </c:pt>
                <c:pt idx="49793">
                  <c:v>715.5859375</c:v>
                </c:pt>
                <c:pt idx="49794">
                  <c:v>715.5859375</c:v>
                </c:pt>
                <c:pt idx="49795">
                  <c:v>715.8046875</c:v>
                </c:pt>
                <c:pt idx="49796">
                  <c:v>715.85546880000004</c:v>
                </c:pt>
                <c:pt idx="49797">
                  <c:v>715.86328119999996</c:v>
                </c:pt>
                <c:pt idx="49798">
                  <c:v>715.86328119999996</c:v>
                </c:pt>
                <c:pt idx="49799">
                  <c:v>715.86328119999996</c:v>
                </c:pt>
                <c:pt idx="49800">
                  <c:v>715.86328119999996</c:v>
                </c:pt>
                <c:pt idx="49801">
                  <c:v>716.23828119999996</c:v>
                </c:pt>
                <c:pt idx="49802">
                  <c:v>716.23828119999996</c:v>
                </c:pt>
                <c:pt idx="49803">
                  <c:v>716.30859380000004</c:v>
                </c:pt>
                <c:pt idx="49804">
                  <c:v>716.30859380000004</c:v>
                </c:pt>
                <c:pt idx="49805">
                  <c:v>716.30859380000004</c:v>
                </c:pt>
                <c:pt idx="49806">
                  <c:v>716.30859380000004</c:v>
                </c:pt>
                <c:pt idx="49807">
                  <c:v>716.37109380000004</c:v>
                </c:pt>
                <c:pt idx="49808">
                  <c:v>716.41015619999996</c:v>
                </c:pt>
                <c:pt idx="49809">
                  <c:v>716.5859375</c:v>
                </c:pt>
                <c:pt idx="49810">
                  <c:v>716.5859375</c:v>
                </c:pt>
                <c:pt idx="49811">
                  <c:v>716.8046875</c:v>
                </c:pt>
                <c:pt idx="49812">
                  <c:v>716.8046875</c:v>
                </c:pt>
                <c:pt idx="49813">
                  <c:v>716.85546880000004</c:v>
                </c:pt>
                <c:pt idx="49814">
                  <c:v>716.85546880000004</c:v>
                </c:pt>
                <c:pt idx="49815">
                  <c:v>716.85546880000004</c:v>
                </c:pt>
                <c:pt idx="49816">
                  <c:v>716.86328119999996</c:v>
                </c:pt>
                <c:pt idx="49817">
                  <c:v>717.23828119999996</c:v>
                </c:pt>
                <c:pt idx="49818">
                  <c:v>717.37109380000004</c:v>
                </c:pt>
                <c:pt idx="49819">
                  <c:v>717.41015619999996</c:v>
                </c:pt>
                <c:pt idx="49820">
                  <c:v>717.85546880000004</c:v>
                </c:pt>
                <c:pt idx="49821">
                  <c:v>717.85546880000004</c:v>
                </c:pt>
                <c:pt idx="49822">
                  <c:v>717.85546880000004</c:v>
                </c:pt>
                <c:pt idx="49823">
                  <c:v>717.86328119999996</c:v>
                </c:pt>
                <c:pt idx="49824">
                  <c:v>717.86328119999996</c:v>
                </c:pt>
                <c:pt idx="49825">
                  <c:v>718.23828119999996</c:v>
                </c:pt>
                <c:pt idx="49826">
                  <c:v>718.37109380000004</c:v>
                </c:pt>
                <c:pt idx="49827">
                  <c:v>718.37109380000004</c:v>
                </c:pt>
                <c:pt idx="49828">
                  <c:v>718.37109380000004</c:v>
                </c:pt>
                <c:pt idx="49829">
                  <c:v>718.41015619999996</c:v>
                </c:pt>
                <c:pt idx="49830">
                  <c:v>718.41015619999996</c:v>
                </c:pt>
                <c:pt idx="49831">
                  <c:v>718.5859375</c:v>
                </c:pt>
                <c:pt idx="49832">
                  <c:v>718.5859375</c:v>
                </c:pt>
                <c:pt idx="49833">
                  <c:v>718.8046875</c:v>
                </c:pt>
                <c:pt idx="49834">
                  <c:v>718.8046875</c:v>
                </c:pt>
                <c:pt idx="49835">
                  <c:v>718.86328119999996</c:v>
                </c:pt>
                <c:pt idx="49836">
                  <c:v>719.23828119999996</c:v>
                </c:pt>
                <c:pt idx="49837">
                  <c:v>719.23828119999996</c:v>
                </c:pt>
                <c:pt idx="49838">
                  <c:v>719.23828119999996</c:v>
                </c:pt>
                <c:pt idx="49839">
                  <c:v>719.30859380000004</c:v>
                </c:pt>
                <c:pt idx="49840">
                  <c:v>719.30859380000004</c:v>
                </c:pt>
                <c:pt idx="49841">
                  <c:v>719.37109380000004</c:v>
                </c:pt>
                <c:pt idx="49842">
                  <c:v>719.41015619999996</c:v>
                </c:pt>
                <c:pt idx="49843">
                  <c:v>719.41015619999996</c:v>
                </c:pt>
                <c:pt idx="49844">
                  <c:v>719.41015619999996</c:v>
                </c:pt>
                <c:pt idx="49845">
                  <c:v>719.5859375</c:v>
                </c:pt>
                <c:pt idx="49846">
                  <c:v>719.5859375</c:v>
                </c:pt>
                <c:pt idx="49847">
                  <c:v>719.8046875</c:v>
                </c:pt>
                <c:pt idx="49848">
                  <c:v>719.8046875</c:v>
                </c:pt>
                <c:pt idx="49849">
                  <c:v>719.85546880000004</c:v>
                </c:pt>
                <c:pt idx="49850">
                  <c:v>720.30859380000004</c:v>
                </c:pt>
                <c:pt idx="49851">
                  <c:v>720.37109380000004</c:v>
                </c:pt>
                <c:pt idx="49852">
                  <c:v>720.37109380000004</c:v>
                </c:pt>
                <c:pt idx="49853">
                  <c:v>720.37109380000004</c:v>
                </c:pt>
                <c:pt idx="49854">
                  <c:v>720.41015619999996</c:v>
                </c:pt>
                <c:pt idx="49855">
                  <c:v>720.41015619999996</c:v>
                </c:pt>
                <c:pt idx="49856">
                  <c:v>720.5859375</c:v>
                </c:pt>
                <c:pt idx="49857">
                  <c:v>720.85546880000004</c:v>
                </c:pt>
                <c:pt idx="49858">
                  <c:v>720.85546880000004</c:v>
                </c:pt>
                <c:pt idx="49859">
                  <c:v>721.23828119999996</c:v>
                </c:pt>
                <c:pt idx="49860">
                  <c:v>721.23828119999996</c:v>
                </c:pt>
                <c:pt idx="49861">
                  <c:v>721.23828119999996</c:v>
                </c:pt>
                <c:pt idx="49862">
                  <c:v>721.30859380000004</c:v>
                </c:pt>
                <c:pt idx="49863">
                  <c:v>721.30859380000004</c:v>
                </c:pt>
                <c:pt idx="49864">
                  <c:v>721.37109380000004</c:v>
                </c:pt>
                <c:pt idx="49865">
                  <c:v>721.8046875</c:v>
                </c:pt>
                <c:pt idx="49866">
                  <c:v>721.8046875</c:v>
                </c:pt>
                <c:pt idx="49867">
                  <c:v>721.8046875</c:v>
                </c:pt>
                <c:pt idx="49868">
                  <c:v>721.85546880000004</c:v>
                </c:pt>
                <c:pt idx="49869">
                  <c:v>721.85546880000004</c:v>
                </c:pt>
                <c:pt idx="49870">
                  <c:v>721.86328119999996</c:v>
                </c:pt>
                <c:pt idx="49871">
                  <c:v>722.23828119999996</c:v>
                </c:pt>
                <c:pt idx="49872">
                  <c:v>722.23828119999996</c:v>
                </c:pt>
                <c:pt idx="49873">
                  <c:v>722.30859380000004</c:v>
                </c:pt>
                <c:pt idx="49874">
                  <c:v>722.30859380000004</c:v>
                </c:pt>
                <c:pt idx="49875">
                  <c:v>722.37109380000004</c:v>
                </c:pt>
                <c:pt idx="49876">
                  <c:v>722.41015619999996</c:v>
                </c:pt>
                <c:pt idx="49877">
                  <c:v>722.41015619999996</c:v>
                </c:pt>
                <c:pt idx="49878">
                  <c:v>722.41015619999996</c:v>
                </c:pt>
                <c:pt idx="49879">
                  <c:v>722.5859375</c:v>
                </c:pt>
                <c:pt idx="49880">
                  <c:v>722.5859375</c:v>
                </c:pt>
                <c:pt idx="49881">
                  <c:v>722.5859375</c:v>
                </c:pt>
                <c:pt idx="49882">
                  <c:v>722.5859375</c:v>
                </c:pt>
                <c:pt idx="49883">
                  <c:v>722.5859375</c:v>
                </c:pt>
                <c:pt idx="49884">
                  <c:v>722.5859375</c:v>
                </c:pt>
                <c:pt idx="49885">
                  <c:v>722.5859375</c:v>
                </c:pt>
                <c:pt idx="49886">
                  <c:v>722.8046875</c:v>
                </c:pt>
                <c:pt idx="49887">
                  <c:v>722.85546880000004</c:v>
                </c:pt>
                <c:pt idx="49888">
                  <c:v>722.86328119999996</c:v>
                </c:pt>
                <c:pt idx="49889">
                  <c:v>723.23828119999996</c:v>
                </c:pt>
                <c:pt idx="49890">
                  <c:v>723.23828119999996</c:v>
                </c:pt>
                <c:pt idx="49891">
                  <c:v>723.23828119999996</c:v>
                </c:pt>
                <c:pt idx="49892">
                  <c:v>723.30859380000004</c:v>
                </c:pt>
                <c:pt idx="49893">
                  <c:v>723.37109380000004</c:v>
                </c:pt>
                <c:pt idx="49894">
                  <c:v>723.37109380000004</c:v>
                </c:pt>
                <c:pt idx="49895">
                  <c:v>723.41015619999996</c:v>
                </c:pt>
                <c:pt idx="49896">
                  <c:v>723.85546880000004</c:v>
                </c:pt>
                <c:pt idx="49897">
                  <c:v>724.23828119999996</c:v>
                </c:pt>
                <c:pt idx="49898">
                  <c:v>724.30859380000004</c:v>
                </c:pt>
                <c:pt idx="49899">
                  <c:v>724.37109380000004</c:v>
                </c:pt>
                <c:pt idx="49900">
                  <c:v>724.41015619999996</c:v>
                </c:pt>
                <c:pt idx="49901">
                  <c:v>724.41015619999996</c:v>
                </c:pt>
                <c:pt idx="49902">
                  <c:v>724.41015619999996</c:v>
                </c:pt>
                <c:pt idx="49903">
                  <c:v>724.85546880000004</c:v>
                </c:pt>
                <c:pt idx="49904">
                  <c:v>724.85546880000004</c:v>
                </c:pt>
                <c:pt idx="49905">
                  <c:v>724.85546880000004</c:v>
                </c:pt>
                <c:pt idx="49906">
                  <c:v>724.85546880000004</c:v>
                </c:pt>
                <c:pt idx="49907">
                  <c:v>724.85546880000004</c:v>
                </c:pt>
                <c:pt idx="49908">
                  <c:v>724.86328119999996</c:v>
                </c:pt>
                <c:pt idx="49909">
                  <c:v>724.86328119999996</c:v>
                </c:pt>
                <c:pt idx="49910">
                  <c:v>725.30859380000004</c:v>
                </c:pt>
                <c:pt idx="49911">
                  <c:v>725.30859380000004</c:v>
                </c:pt>
                <c:pt idx="49912">
                  <c:v>725.30859380000004</c:v>
                </c:pt>
                <c:pt idx="49913">
                  <c:v>725.37109380000004</c:v>
                </c:pt>
                <c:pt idx="49914">
                  <c:v>725.37109380000004</c:v>
                </c:pt>
                <c:pt idx="49915">
                  <c:v>725.37109380000004</c:v>
                </c:pt>
                <c:pt idx="49916">
                  <c:v>725.41015619999996</c:v>
                </c:pt>
                <c:pt idx="49917">
                  <c:v>725.5859375</c:v>
                </c:pt>
                <c:pt idx="49918">
                  <c:v>725.5859375</c:v>
                </c:pt>
                <c:pt idx="49919">
                  <c:v>725.5859375</c:v>
                </c:pt>
                <c:pt idx="49920">
                  <c:v>725.5859375</c:v>
                </c:pt>
                <c:pt idx="49921">
                  <c:v>725.8046875</c:v>
                </c:pt>
                <c:pt idx="49922">
                  <c:v>725.8046875</c:v>
                </c:pt>
                <c:pt idx="49923">
                  <c:v>725.85546880000004</c:v>
                </c:pt>
                <c:pt idx="49924">
                  <c:v>725.85546880000004</c:v>
                </c:pt>
                <c:pt idx="49925">
                  <c:v>725.86328119999996</c:v>
                </c:pt>
                <c:pt idx="49926">
                  <c:v>725.86328119999996</c:v>
                </c:pt>
                <c:pt idx="49927">
                  <c:v>725.86328119999996</c:v>
                </c:pt>
                <c:pt idx="49928">
                  <c:v>726.23828119999996</c:v>
                </c:pt>
                <c:pt idx="49929">
                  <c:v>726.23828119999996</c:v>
                </c:pt>
                <c:pt idx="49930">
                  <c:v>726.23828119999996</c:v>
                </c:pt>
                <c:pt idx="49931">
                  <c:v>726.5859375</c:v>
                </c:pt>
                <c:pt idx="49932">
                  <c:v>726.5859375</c:v>
                </c:pt>
                <c:pt idx="49933">
                  <c:v>726.5859375</c:v>
                </c:pt>
                <c:pt idx="49934">
                  <c:v>726.8046875</c:v>
                </c:pt>
                <c:pt idx="49935">
                  <c:v>726.8046875</c:v>
                </c:pt>
                <c:pt idx="49936">
                  <c:v>726.86328119999996</c:v>
                </c:pt>
                <c:pt idx="49937">
                  <c:v>726.86328119999996</c:v>
                </c:pt>
                <c:pt idx="49938">
                  <c:v>726.86328119999996</c:v>
                </c:pt>
                <c:pt idx="49939">
                  <c:v>726.86328119999996</c:v>
                </c:pt>
                <c:pt idx="49940">
                  <c:v>727.30859380000004</c:v>
                </c:pt>
                <c:pt idx="49941">
                  <c:v>727.30859380000004</c:v>
                </c:pt>
                <c:pt idx="49942">
                  <c:v>727.30859380000004</c:v>
                </c:pt>
                <c:pt idx="49943">
                  <c:v>727.37109380000004</c:v>
                </c:pt>
                <c:pt idx="49944">
                  <c:v>727.41015619999996</c:v>
                </c:pt>
                <c:pt idx="49945">
                  <c:v>727.5859375</c:v>
                </c:pt>
                <c:pt idx="49946">
                  <c:v>727.5859375</c:v>
                </c:pt>
                <c:pt idx="49947">
                  <c:v>727.5859375</c:v>
                </c:pt>
                <c:pt idx="49948">
                  <c:v>727.85546880000004</c:v>
                </c:pt>
                <c:pt idx="49949">
                  <c:v>727.85546880000004</c:v>
                </c:pt>
                <c:pt idx="49950">
                  <c:v>727.86328119999996</c:v>
                </c:pt>
                <c:pt idx="49951">
                  <c:v>728.23828119999996</c:v>
                </c:pt>
                <c:pt idx="49952">
                  <c:v>728.37109380000004</c:v>
                </c:pt>
                <c:pt idx="49953">
                  <c:v>728.41015619999996</c:v>
                </c:pt>
                <c:pt idx="49954">
                  <c:v>728.41015619999996</c:v>
                </c:pt>
                <c:pt idx="49955">
                  <c:v>728.41015619999996</c:v>
                </c:pt>
                <c:pt idx="49956">
                  <c:v>728.41015619999996</c:v>
                </c:pt>
                <c:pt idx="49957">
                  <c:v>728.41015619999996</c:v>
                </c:pt>
                <c:pt idx="49958">
                  <c:v>728.5859375</c:v>
                </c:pt>
                <c:pt idx="49959">
                  <c:v>728.5859375</c:v>
                </c:pt>
                <c:pt idx="49960">
                  <c:v>728.8046875</c:v>
                </c:pt>
                <c:pt idx="49961">
                  <c:v>728.85546880000004</c:v>
                </c:pt>
                <c:pt idx="49962">
                  <c:v>728.85546880000004</c:v>
                </c:pt>
                <c:pt idx="49963">
                  <c:v>728.86328119999996</c:v>
                </c:pt>
                <c:pt idx="49964">
                  <c:v>728.86328119999996</c:v>
                </c:pt>
                <c:pt idx="49965">
                  <c:v>729.23828119999996</c:v>
                </c:pt>
                <c:pt idx="49966">
                  <c:v>729.23828119999996</c:v>
                </c:pt>
                <c:pt idx="49967">
                  <c:v>729.30859380000004</c:v>
                </c:pt>
                <c:pt idx="49968">
                  <c:v>729.30859380000004</c:v>
                </c:pt>
                <c:pt idx="49969">
                  <c:v>729.30859380000004</c:v>
                </c:pt>
                <c:pt idx="49970">
                  <c:v>729.37109380000004</c:v>
                </c:pt>
                <c:pt idx="49971">
                  <c:v>729.37109380000004</c:v>
                </c:pt>
                <c:pt idx="49972">
                  <c:v>729.41015619999996</c:v>
                </c:pt>
                <c:pt idx="49973">
                  <c:v>729.41015619999996</c:v>
                </c:pt>
                <c:pt idx="49974">
                  <c:v>729.41015619999996</c:v>
                </c:pt>
                <c:pt idx="49975">
                  <c:v>729.41015619999996</c:v>
                </c:pt>
                <c:pt idx="49976">
                  <c:v>729.5859375</c:v>
                </c:pt>
                <c:pt idx="49977">
                  <c:v>729.5859375</c:v>
                </c:pt>
                <c:pt idx="49978">
                  <c:v>729.5859375</c:v>
                </c:pt>
                <c:pt idx="49979">
                  <c:v>729.5859375</c:v>
                </c:pt>
                <c:pt idx="49980">
                  <c:v>729.8046875</c:v>
                </c:pt>
                <c:pt idx="49981">
                  <c:v>729.8046875</c:v>
                </c:pt>
                <c:pt idx="49982">
                  <c:v>729.85546880000004</c:v>
                </c:pt>
                <c:pt idx="49983">
                  <c:v>729.85546880000004</c:v>
                </c:pt>
                <c:pt idx="49984">
                  <c:v>730.30859380000004</c:v>
                </c:pt>
                <c:pt idx="49985">
                  <c:v>730.30859380000004</c:v>
                </c:pt>
                <c:pt idx="49986">
                  <c:v>730.30859380000004</c:v>
                </c:pt>
                <c:pt idx="49987">
                  <c:v>730.30859380000004</c:v>
                </c:pt>
                <c:pt idx="49988">
                  <c:v>730.37109380000004</c:v>
                </c:pt>
                <c:pt idx="49989">
                  <c:v>730.37109380000004</c:v>
                </c:pt>
                <c:pt idx="49990">
                  <c:v>730.41015619999996</c:v>
                </c:pt>
                <c:pt idx="49991">
                  <c:v>730.41015619999996</c:v>
                </c:pt>
                <c:pt idx="49992">
                  <c:v>730.5859375</c:v>
                </c:pt>
                <c:pt idx="49993">
                  <c:v>730.5859375</c:v>
                </c:pt>
                <c:pt idx="49994">
                  <c:v>730.5859375</c:v>
                </c:pt>
                <c:pt idx="49995">
                  <c:v>730.5859375</c:v>
                </c:pt>
                <c:pt idx="49996">
                  <c:v>730.5859375</c:v>
                </c:pt>
                <c:pt idx="49997">
                  <c:v>730.8046875</c:v>
                </c:pt>
                <c:pt idx="49998">
                  <c:v>730.8046875</c:v>
                </c:pt>
                <c:pt idx="49999">
                  <c:v>730.85546880000004</c:v>
                </c:pt>
                <c:pt idx="50000">
                  <c:v>730.85546880000004</c:v>
                </c:pt>
                <c:pt idx="50001">
                  <c:v>730.85546880000004</c:v>
                </c:pt>
                <c:pt idx="50002">
                  <c:v>730.86328119999996</c:v>
                </c:pt>
                <c:pt idx="50003">
                  <c:v>730.86328119999996</c:v>
                </c:pt>
                <c:pt idx="50004">
                  <c:v>730.86328119999996</c:v>
                </c:pt>
                <c:pt idx="50005">
                  <c:v>730.86328119999996</c:v>
                </c:pt>
                <c:pt idx="50006">
                  <c:v>730.86328119999996</c:v>
                </c:pt>
                <c:pt idx="50007">
                  <c:v>731.23828119999996</c:v>
                </c:pt>
                <c:pt idx="50008">
                  <c:v>731.30859380000004</c:v>
                </c:pt>
                <c:pt idx="50009">
                  <c:v>731.37109380000004</c:v>
                </c:pt>
                <c:pt idx="50010">
                  <c:v>731.37109380000004</c:v>
                </c:pt>
                <c:pt idx="50011">
                  <c:v>731.41015619999996</c:v>
                </c:pt>
                <c:pt idx="50012">
                  <c:v>731.41015619999996</c:v>
                </c:pt>
                <c:pt idx="50013">
                  <c:v>731.41015619999996</c:v>
                </c:pt>
                <c:pt idx="50014">
                  <c:v>731.5859375</c:v>
                </c:pt>
                <c:pt idx="50015">
                  <c:v>731.5859375</c:v>
                </c:pt>
                <c:pt idx="50016">
                  <c:v>731.8046875</c:v>
                </c:pt>
                <c:pt idx="50017">
                  <c:v>731.8046875</c:v>
                </c:pt>
                <c:pt idx="50018">
                  <c:v>731.85546880000004</c:v>
                </c:pt>
                <c:pt idx="50019">
                  <c:v>731.85546880000004</c:v>
                </c:pt>
                <c:pt idx="50020">
                  <c:v>731.86328119999996</c:v>
                </c:pt>
                <c:pt idx="50021">
                  <c:v>731.86328119999996</c:v>
                </c:pt>
                <c:pt idx="50022">
                  <c:v>732.23828119999996</c:v>
                </c:pt>
                <c:pt idx="50023">
                  <c:v>732.37109380000004</c:v>
                </c:pt>
                <c:pt idx="50024">
                  <c:v>732.37109380000004</c:v>
                </c:pt>
                <c:pt idx="50025">
                  <c:v>732.41015619999996</c:v>
                </c:pt>
                <c:pt idx="50026">
                  <c:v>732.41015619999996</c:v>
                </c:pt>
                <c:pt idx="50027">
                  <c:v>732.5859375</c:v>
                </c:pt>
                <c:pt idx="50028">
                  <c:v>732.5859375</c:v>
                </c:pt>
                <c:pt idx="50029">
                  <c:v>732.8046875</c:v>
                </c:pt>
                <c:pt idx="50030">
                  <c:v>732.8046875</c:v>
                </c:pt>
                <c:pt idx="50031">
                  <c:v>732.8046875</c:v>
                </c:pt>
                <c:pt idx="50032">
                  <c:v>732.8046875</c:v>
                </c:pt>
                <c:pt idx="50033">
                  <c:v>732.8046875</c:v>
                </c:pt>
                <c:pt idx="50034">
                  <c:v>732.8046875</c:v>
                </c:pt>
                <c:pt idx="50035">
                  <c:v>732.85546880000004</c:v>
                </c:pt>
                <c:pt idx="50036">
                  <c:v>732.86328119999996</c:v>
                </c:pt>
                <c:pt idx="50037">
                  <c:v>732.86328119999996</c:v>
                </c:pt>
                <c:pt idx="50038">
                  <c:v>732.86328119999996</c:v>
                </c:pt>
                <c:pt idx="50039">
                  <c:v>733.23828119999996</c:v>
                </c:pt>
                <c:pt idx="50040">
                  <c:v>733.23828119999996</c:v>
                </c:pt>
                <c:pt idx="50041">
                  <c:v>733.23828119999996</c:v>
                </c:pt>
                <c:pt idx="50042">
                  <c:v>733.23828119999996</c:v>
                </c:pt>
                <c:pt idx="50043">
                  <c:v>733.30859380000004</c:v>
                </c:pt>
                <c:pt idx="50044">
                  <c:v>733.37109380000004</c:v>
                </c:pt>
                <c:pt idx="50045">
                  <c:v>733.37109380000004</c:v>
                </c:pt>
                <c:pt idx="50046">
                  <c:v>733.37109380000004</c:v>
                </c:pt>
                <c:pt idx="50047">
                  <c:v>733.41015619999996</c:v>
                </c:pt>
                <c:pt idx="50048">
                  <c:v>733.41015619999996</c:v>
                </c:pt>
                <c:pt idx="50049">
                  <c:v>733.5859375</c:v>
                </c:pt>
                <c:pt idx="50050">
                  <c:v>733.5859375</c:v>
                </c:pt>
                <c:pt idx="50051">
                  <c:v>733.5859375</c:v>
                </c:pt>
                <c:pt idx="50052">
                  <c:v>733.85546880000004</c:v>
                </c:pt>
                <c:pt idx="50053">
                  <c:v>733.85546880000004</c:v>
                </c:pt>
                <c:pt idx="50054">
                  <c:v>733.86328119999996</c:v>
                </c:pt>
                <c:pt idx="50055">
                  <c:v>733.86328119999996</c:v>
                </c:pt>
                <c:pt idx="50056">
                  <c:v>734.23828119999996</c:v>
                </c:pt>
                <c:pt idx="50057">
                  <c:v>734.23828119999996</c:v>
                </c:pt>
                <c:pt idx="50058">
                  <c:v>734.23828119999996</c:v>
                </c:pt>
                <c:pt idx="50059">
                  <c:v>734.23828119999996</c:v>
                </c:pt>
                <c:pt idx="50060">
                  <c:v>734.30859380000004</c:v>
                </c:pt>
                <c:pt idx="50061">
                  <c:v>734.30859380000004</c:v>
                </c:pt>
                <c:pt idx="50062">
                  <c:v>734.37109380000004</c:v>
                </c:pt>
                <c:pt idx="50063">
                  <c:v>734.37109380000004</c:v>
                </c:pt>
                <c:pt idx="50064">
                  <c:v>734.41015619999996</c:v>
                </c:pt>
                <c:pt idx="50065">
                  <c:v>734.5859375</c:v>
                </c:pt>
                <c:pt idx="50066">
                  <c:v>734.5859375</c:v>
                </c:pt>
                <c:pt idx="50067">
                  <c:v>734.85546880000004</c:v>
                </c:pt>
                <c:pt idx="50068">
                  <c:v>735.30859380000004</c:v>
                </c:pt>
                <c:pt idx="50069">
                  <c:v>735.37109380000004</c:v>
                </c:pt>
                <c:pt idx="50070">
                  <c:v>735.37109380000004</c:v>
                </c:pt>
                <c:pt idx="50071">
                  <c:v>735.41015619999996</c:v>
                </c:pt>
                <c:pt idx="50072">
                  <c:v>735.5859375</c:v>
                </c:pt>
                <c:pt idx="50073">
                  <c:v>735.5859375</c:v>
                </c:pt>
                <c:pt idx="50074">
                  <c:v>735.5859375</c:v>
                </c:pt>
                <c:pt idx="50075">
                  <c:v>735.5859375</c:v>
                </c:pt>
                <c:pt idx="50076">
                  <c:v>735.8046875</c:v>
                </c:pt>
                <c:pt idx="50077">
                  <c:v>735.8046875</c:v>
                </c:pt>
                <c:pt idx="50078">
                  <c:v>735.85546880000004</c:v>
                </c:pt>
                <c:pt idx="50079">
                  <c:v>735.86328119999996</c:v>
                </c:pt>
                <c:pt idx="50080">
                  <c:v>736.30859380000004</c:v>
                </c:pt>
                <c:pt idx="50081">
                  <c:v>736.30859380000004</c:v>
                </c:pt>
                <c:pt idx="50082">
                  <c:v>736.37109380000004</c:v>
                </c:pt>
                <c:pt idx="50083">
                  <c:v>736.37109380000004</c:v>
                </c:pt>
                <c:pt idx="50084">
                  <c:v>736.37109380000004</c:v>
                </c:pt>
                <c:pt idx="50085">
                  <c:v>736.41015619999996</c:v>
                </c:pt>
                <c:pt idx="50086">
                  <c:v>736.41015619999996</c:v>
                </c:pt>
                <c:pt idx="50087">
                  <c:v>736.41015619999996</c:v>
                </c:pt>
                <c:pt idx="50088">
                  <c:v>736.5859375</c:v>
                </c:pt>
                <c:pt idx="50089">
                  <c:v>736.5859375</c:v>
                </c:pt>
                <c:pt idx="50090">
                  <c:v>736.85546880000004</c:v>
                </c:pt>
                <c:pt idx="50091">
                  <c:v>736.86328119999996</c:v>
                </c:pt>
                <c:pt idx="50092">
                  <c:v>737.37109380000004</c:v>
                </c:pt>
                <c:pt idx="50093">
                  <c:v>737.41015619999996</c:v>
                </c:pt>
                <c:pt idx="50094">
                  <c:v>737.41015619999996</c:v>
                </c:pt>
                <c:pt idx="50095">
                  <c:v>737.41015619999996</c:v>
                </c:pt>
                <c:pt idx="50096">
                  <c:v>737.5859375</c:v>
                </c:pt>
                <c:pt idx="50097">
                  <c:v>737.5859375</c:v>
                </c:pt>
                <c:pt idx="50098">
                  <c:v>737.8046875</c:v>
                </c:pt>
                <c:pt idx="50099">
                  <c:v>737.85546880000004</c:v>
                </c:pt>
                <c:pt idx="50100">
                  <c:v>737.85546880000004</c:v>
                </c:pt>
                <c:pt idx="50101">
                  <c:v>737.86328119999996</c:v>
                </c:pt>
                <c:pt idx="50102">
                  <c:v>738.23828119999996</c:v>
                </c:pt>
                <c:pt idx="50103">
                  <c:v>738.30859380000004</c:v>
                </c:pt>
                <c:pt idx="50104">
                  <c:v>738.30859380000004</c:v>
                </c:pt>
                <c:pt idx="50105">
                  <c:v>738.30859380000004</c:v>
                </c:pt>
                <c:pt idx="50106">
                  <c:v>738.30859380000004</c:v>
                </c:pt>
                <c:pt idx="50107">
                  <c:v>738.41015619999996</c:v>
                </c:pt>
                <c:pt idx="50108">
                  <c:v>738.8046875</c:v>
                </c:pt>
                <c:pt idx="50109">
                  <c:v>738.8046875</c:v>
                </c:pt>
                <c:pt idx="50110">
                  <c:v>738.8046875</c:v>
                </c:pt>
                <c:pt idx="50111">
                  <c:v>738.8046875</c:v>
                </c:pt>
                <c:pt idx="50112">
                  <c:v>738.85546880000004</c:v>
                </c:pt>
                <c:pt idx="50113">
                  <c:v>738.85546880000004</c:v>
                </c:pt>
                <c:pt idx="50114">
                  <c:v>738.86328119999996</c:v>
                </c:pt>
                <c:pt idx="50115">
                  <c:v>739.23828119999996</c:v>
                </c:pt>
                <c:pt idx="50116">
                  <c:v>739.23828119999996</c:v>
                </c:pt>
                <c:pt idx="50117">
                  <c:v>739.30859380000004</c:v>
                </c:pt>
                <c:pt idx="50118">
                  <c:v>739.30859380000004</c:v>
                </c:pt>
                <c:pt idx="50119">
                  <c:v>739.37109380000004</c:v>
                </c:pt>
                <c:pt idx="50120">
                  <c:v>739.41015619999996</c:v>
                </c:pt>
                <c:pt idx="50121">
                  <c:v>739.41015619999996</c:v>
                </c:pt>
                <c:pt idx="50122">
                  <c:v>739.85546880000004</c:v>
                </c:pt>
                <c:pt idx="50123">
                  <c:v>739.86328119999996</c:v>
                </c:pt>
                <c:pt idx="50124">
                  <c:v>739.86328119999996</c:v>
                </c:pt>
                <c:pt idx="50125">
                  <c:v>739.86328119999996</c:v>
                </c:pt>
                <c:pt idx="50126">
                  <c:v>740.30859380000004</c:v>
                </c:pt>
                <c:pt idx="50127">
                  <c:v>740.41015619999996</c:v>
                </c:pt>
                <c:pt idx="50128">
                  <c:v>740.5859375</c:v>
                </c:pt>
                <c:pt idx="50129">
                  <c:v>740.5859375</c:v>
                </c:pt>
                <c:pt idx="50130">
                  <c:v>740.8046875</c:v>
                </c:pt>
                <c:pt idx="50131">
                  <c:v>740.85546880000004</c:v>
                </c:pt>
                <c:pt idx="50132">
                  <c:v>740.85546880000004</c:v>
                </c:pt>
                <c:pt idx="50133">
                  <c:v>740.85546880000004</c:v>
                </c:pt>
                <c:pt idx="50134">
                  <c:v>740.86328119999996</c:v>
                </c:pt>
                <c:pt idx="50135">
                  <c:v>741.23828119999996</c:v>
                </c:pt>
                <c:pt idx="50136">
                  <c:v>741.23828119999996</c:v>
                </c:pt>
                <c:pt idx="50137">
                  <c:v>741.30859380000004</c:v>
                </c:pt>
                <c:pt idx="50138">
                  <c:v>741.30859380000004</c:v>
                </c:pt>
                <c:pt idx="50139">
                  <c:v>741.37109380000004</c:v>
                </c:pt>
                <c:pt idx="50140">
                  <c:v>741.37109380000004</c:v>
                </c:pt>
                <c:pt idx="50141">
                  <c:v>741.41015619999996</c:v>
                </c:pt>
                <c:pt idx="50142">
                  <c:v>741.5859375</c:v>
                </c:pt>
                <c:pt idx="50143">
                  <c:v>741.5859375</c:v>
                </c:pt>
                <c:pt idx="50144">
                  <c:v>741.8046875</c:v>
                </c:pt>
                <c:pt idx="50145">
                  <c:v>741.85546880000004</c:v>
                </c:pt>
                <c:pt idx="50146">
                  <c:v>741.85546880000004</c:v>
                </c:pt>
                <c:pt idx="50147">
                  <c:v>741.86328119999996</c:v>
                </c:pt>
                <c:pt idx="50148">
                  <c:v>741.86328119999996</c:v>
                </c:pt>
                <c:pt idx="50149">
                  <c:v>741.86328119999996</c:v>
                </c:pt>
                <c:pt idx="50150">
                  <c:v>742.23828119999996</c:v>
                </c:pt>
                <c:pt idx="50151">
                  <c:v>742.23828119999996</c:v>
                </c:pt>
                <c:pt idx="50152">
                  <c:v>742.23828119999996</c:v>
                </c:pt>
                <c:pt idx="50153">
                  <c:v>742.23828119999996</c:v>
                </c:pt>
                <c:pt idx="50154">
                  <c:v>742.23828119999996</c:v>
                </c:pt>
                <c:pt idx="50155">
                  <c:v>742.30859380000004</c:v>
                </c:pt>
                <c:pt idx="50156">
                  <c:v>742.30859380000004</c:v>
                </c:pt>
                <c:pt idx="50157">
                  <c:v>742.30859380000004</c:v>
                </c:pt>
                <c:pt idx="50158">
                  <c:v>742.37109380000004</c:v>
                </c:pt>
                <c:pt idx="50159">
                  <c:v>742.37109380000004</c:v>
                </c:pt>
                <c:pt idx="50160">
                  <c:v>742.41015619999996</c:v>
                </c:pt>
                <c:pt idx="50161">
                  <c:v>742.41015619999996</c:v>
                </c:pt>
                <c:pt idx="50162">
                  <c:v>742.5859375</c:v>
                </c:pt>
                <c:pt idx="50163">
                  <c:v>742.8046875</c:v>
                </c:pt>
                <c:pt idx="50164">
                  <c:v>742.85546880000004</c:v>
                </c:pt>
                <c:pt idx="50165">
                  <c:v>742.85546880000004</c:v>
                </c:pt>
                <c:pt idx="50166">
                  <c:v>742.85546880000004</c:v>
                </c:pt>
                <c:pt idx="50167">
                  <c:v>742.86328119999996</c:v>
                </c:pt>
                <c:pt idx="50168">
                  <c:v>743.23828119999996</c:v>
                </c:pt>
                <c:pt idx="50169">
                  <c:v>743.23828119999996</c:v>
                </c:pt>
                <c:pt idx="50170">
                  <c:v>743.23828119999996</c:v>
                </c:pt>
                <c:pt idx="50171">
                  <c:v>743.23828119999996</c:v>
                </c:pt>
                <c:pt idx="50172">
                  <c:v>743.30859380000004</c:v>
                </c:pt>
                <c:pt idx="50173">
                  <c:v>743.30859380000004</c:v>
                </c:pt>
                <c:pt idx="50174">
                  <c:v>743.30859380000004</c:v>
                </c:pt>
                <c:pt idx="50175">
                  <c:v>743.30859380000004</c:v>
                </c:pt>
                <c:pt idx="50176">
                  <c:v>743.37109380000004</c:v>
                </c:pt>
                <c:pt idx="50177">
                  <c:v>743.37109380000004</c:v>
                </c:pt>
                <c:pt idx="50178">
                  <c:v>743.41015619999996</c:v>
                </c:pt>
                <c:pt idx="50179">
                  <c:v>743.41015619999996</c:v>
                </c:pt>
                <c:pt idx="50180">
                  <c:v>743.41015619999996</c:v>
                </c:pt>
                <c:pt idx="50181">
                  <c:v>743.41015619999996</c:v>
                </c:pt>
                <c:pt idx="50182">
                  <c:v>743.41015619999996</c:v>
                </c:pt>
                <c:pt idx="50183">
                  <c:v>743.41015619999996</c:v>
                </c:pt>
                <c:pt idx="50184">
                  <c:v>743.5859375</c:v>
                </c:pt>
                <c:pt idx="50185">
                  <c:v>743.5859375</c:v>
                </c:pt>
                <c:pt idx="50186">
                  <c:v>743.5859375</c:v>
                </c:pt>
                <c:pt idx="50187">
                  <c:v>743.8046875</c:v>
                </c:pt>
                <c:pt idx="50188">
                  <c:v>743.8046875</c:v>
                </c:pt>
                <c:pt idx="50189">
                  <c:v>743.8046875</c:v>
                </c:pt>
                <c:pt idx="50190">
                  <c:v>743.85546880000004</c:v>
                </c:pt>
                <c:pt idx="50191">
                  <c:v>743.85546880000004</c:v>
                </c:pt>
                <c:pt idx="50192">
                  <c:v>743.85546880000004</c:v>
                </c:pt>
                <c:pt idx="50193">
                  <c:v>743.86328119999996</c:v>
                </c:pt>
                <c:pt idx="50194">
                  <c:v>744.23828119999996</c:v>
                </c:pt>
                <c:pt idx="50195">
                  <c:v>744.30859380000004</c:v>
                </c:pt>
                <c:pt idx="50196">
                  <c:v>744.30859380000004</c:v>
                </c:pt>
                <c:pt idx="50197">
                  <c:v>744.30859380000004</c:v>
                </c:pt>
                <c:pt idx="50198">
                  <c:v>744.37109380000004</c:v>
                </c:pt>
                <c:pt idx="50199">
                  <c:v>744.37109380000004</c:v>
                </c:pt>
                <c:pt idx="50200">
                  <c:v>744.37109380000004</c:v>
                </c:pt>
                <c:pt idx="50201">
                  <c:v>744.5859375</c:v>
                </c:pt>
                <c:pt idx="50202">
                  <c:v>744.5859375</c:v>
                </c:pt>
                <c:pt idx="50203">
                  <c:v>744.5859375</c:v>
                </c:pt>
                <c:pt idx="50204">
                  <c:v>744.5859375</c:v>
                </c:pt>
                <c:pt idx="50205">
                  <c:v>744.5859375</c:v>
                </c:pt>
                <c:pt idx="50206">
                  <c:v>744.85546880000004</c:v>
                </c:pt>
                <c:pt idx="50207">
                  <c:v>744.85546880000004</c:v>
                </c:pt>
                <c:pt idx="50208">
                  <c:v>744.85546880000004</c:v>
                </c:pt>
                <c:pt idx="50209">
                  <c:v>744.85546880000004</c:v>
                </c:pt>
                <c:pt idx="50210">
                  <c:v>745.23828119999996</c:v>
                </c:pt>
                <c:pt idx="50211">
                  <c:v>745.30859380000004</c:v>
                </c:pt>
                <c:pt idx="50212">
                  <c:v>745.30859380000004</c:v>
                </c:pt>
                <c:pt idx="50213">
                  <c:v>745.30859380000004</c:v>
                </c:pt>
                <c:pt idx="50214">
                  <c:v>745.37109380000004</c:v>
                </c:pt>
                <c:pt idx="50215">
                  <c:v>745.41015619999996</c:v>
                </c:pt>
                <c:pt idx="50216">
                  <c:v>745.5859375</c:v>
                </c:pt>
                <c:pt idx="50217">
                  <c:v>745.5859375</c:v>
                </c:pt>
                <c:pt idx="50218">
                  <c:v>745.5859375</c:v>
                </c:pt>
                <c:pt idx="50219">
                  <c:v>745.85546880000004</c:v>
                </c:pt>
                <c:pt idx="50220">
                  <c:v>745.86328119999996</c:v>
                </c:pt>
                <c:pt idx="50221">
                  <c:v>746.23828119999996</c:v>
                </c:pt>
                <c:pt idx="50222">
                  <c:v>746.23828119999996</c:v>
                </c:pt>
                <c:pt idx="50223">
                  <c:v>746.23828119999996</c:v>
                </c:pt>
                <c:pt idx="50224">
                  <c:v>746.30859380000004</c:v>
                </c:pt>
                <c:pt idx="50225">
                  <c:v>746.37109380000004</c:v>
                </c:pt>
                <c:pt idx="50226">
                  <c:v>746.41015619999996</c:v>
                </c:pt>
                <c:pt idx="50227">
                  <c:v>746.5859375</c:v>
                </c:pt>
                <c:pt idx="50228">
                  <c:v>746.8046875</c:v>
                </c:pt>
                <c:pt idx="50229">
                  <c:v>746.8046875</c:v>
                </c:pt>
                <c:pt idx="50230">
                  <c:v>746.8046875</c:v>
                </c:pt>
                <c:pt idx="50231">
                  <c:v>746.8046875</c:v>
                </c:pt>
                <c:pt idx="50232">
                  <c:v>746.8046875</c:v>
                </c:pt>
                <c:pt idx="50233">
                  <c:v>746.85546880000004</c:v>
                </c:pt>
                <c:pt idx="50234">
                  <c:v>746.85546880000004</c:v>
                </c:pt>
                <c:pt idx="50235">
                  <c:v>746.85546880000004</c:v>
                </c:pt>
                <c:pt idx="50236">
                  <c:v>747.37109380000004</c:v>
                </c:pt>
                <c:pt idx="50237">
                  <c:v>747.37109380000004</c:v>
                </c:pt>
                <c:pt idx="50238">
                  <c:v>747.41015619999996</c:v>
                </c:pt>
                <c:pt idx="50239">
                  <c:v>747.41015619999996</c:v>
                </c:pt>
                <c:pt idx="50240">
                  <c:v>747.41015619999996</c:v>
                </c:pt>
                <c:pt idx="50241">
                  <c:v>747.41015619999996</c:v>
                </c:pt>
                <c:pt idx="50242">
                  <c:v>747.41015619999996</c:v>
                </c:pt>
                <c:pt idx="50243">
                  <c:v>747.41015619999996</c:v>
                </c:pt>
                <c:pt idx="50244">
                  <c:v>747.41015619999996</c:v>
                </c:pt>
                <c:pt idx="50245">
                  <c:v>747.85546880000004</c:v>
                </c:pt>
                <c:pt idx="50246">
                  <c:v>747.86328119999996</c:v>
                </c:pt>
                <c:pt idx="50247">
                  <c:v>747.86328119999996</c:v>
                </c:pt>
                <c:pt idx="50248">
                  <c:v>748.23828119999996</c:v>
                </c:pt>
                <c:pt idx="50249">
                  <c:v>748.30859380000004</c:v>
                </c:pt>
                <c:pt idx="50250">
                  <c:v>748.30859380000004</c:v>
                </c:pt>
                <c:pt idx="50251">
                  <c:v>748.30859380000004</c:v>
                </c:pt>
                <c:pt idx="50252">
                  <c:v>748.30859380000004</c:v>
                </c:pt>
                <c:pt idx="50253">
                  <c:v>748.30859380000004</c:v>
                </c:pt>
                <c:pt idx="50254">
                  <c:v>748.37109380000004</c:v>
                </c:pt>
                <c:pt idx="50255">
                  <c:v>748.37109380000004</c:v>
                </c:pt>
                <c:pt idx="50256">
                  <c:v>748.41015619999996</c:v>
                </c:pt>
                <c:pt idx="50257">
                  <c:v>748.41015619999996</c:v>
                </c:pt>
                <c:pt idx="50258">
                  <c:v>748.41015619999996</c:v>
                </c:pt>
                <c:pt idx="50259">
                  <c:v>748.5859375</c:v>
                </c:pt>
                <c:pt idx="50260">
                  <c:v>748.8046875</c:v>
                </c:pt>
                <c:pt idx="50261">
                  <c:v>748.8046875</c:v>
                </c:pt>
                <c:pt idx="50262">
                  <c:v>748.8046875</c:v>
                </c:pt>
                <c:pt idx="50263">
                  <c:v>748.8046875</c:v>
                </c:pt>
                <c:pt idx="50264">
                  <c:v>748.85546880000004</c:v>
                </c:pt>
                <c:pt idx="50265">
                  <c:v>748.85546880000004</c:v>
                </c:pt>
                <c:pt idx="50266">
                  <c:v>748.85546880000004</c:v>
                </c:pt>
                <c:pt idx="50267">
                  <c:v>748.86328119999996</c:v>
                </c:pt>
                <c:pt idx="50268">
                  <c:v>748.86328119999996</c:v>
                </c:pt>
                <c:pt idx="50269">
                  <c:v>748.86328119999996</c:v>
                </c:pt>
                <c:pt idx="50270">
                  <c:v>748.86328119999996</c:v>
                </c:pt>
                <c:pt idx="50271">
                  <c:v>749.23828119999996</c:v>
                </c:pt>
                <c:pt idx="50272">
                  <c:v>749.23828119999996</c:v>
                </c:pt>
                <c:pt idx="50273">
                  <c:v>749.30859380000004</c:v>
                </c:pt>
                <c:pt idx="50274">
                  <c:v>749.41015619999996</c:v>
                </c:pt>
                <c:pt idx="50275">
                  <c:v>749.41015619999996</c:v>
                </c:pt>
                <c:pt idx="50276">
                  <c:v>749.41015619999996</c:v>
                </c:pt>
                <c:pt idx="50277">
                  <c:v>749.5859375</c:v>
                </c:pt>
                <c:pt idx="50278">
                  <c:v>749.5859375</c:v>
                </c:pt>
                <c:pt idx="50279">
                  <c:v>749.5859375</c:v>
                </c:pt>
                <c:pt idx="50280">
                  <c:v>749.86328119999996</c:v>
                </c:pt>
                <c:pt idx="50281">
                  <c:v>749.86328119999996</c:v>
                </c:pt>
                <c:pt idx="50282">
                  <c:v>749.86328119999996</c:v>
                </c:pt>
                <c:pt idx="50283">
                  <c:v>750.23828119999996</c:v>
                </c:pt>
                <c:pt idx="50284">
                  <c:v>750.23828119999996</c:v>
                </c:pt>
                <c:pt idx="50285">
                  <c:v>750.23828119999996</c:v>
                </c:pt>
                <c:pt idx="50286">
                  <c:v>750.37109380000004</c:v>
                </c:pt>
                <c:pt idx="50287">
                  <c:v>750.41015619999996</c:v>
                </c:pt>
                <c:pt idx="50288">
                  <c:v>750.5859375</c:v>
                </c:pt>
                <c:pt idx="50289">
                  <c:v>750.5859375</c:v>
                </c:pt>
                <c:pt idx="50290">
                  <c:v>750.5859375</c:v>
                </c:pt>
                <c:pt idx="50291">
                  <c:v>750.85546880000004</c:v>
                </c:pt>
                <c:pt idx="50292">
                  <c:v>750.85546880000004</c:v>
                </c:pt>
                <c:pt idx="50293">
                  <c:v>750.86328119999996</c:v>
                </c:pt>
                <c:pt idx="50294">
                  <c:v>750.86328119999996</c:v>
                </c:pt>
                <c:pt idx="50295">
                  <c:v>750.86328119999996</c:v>
                </c:pt>
                <c:pt idx="50296">
                  <c:v>751.23828119999996</c:v>
                </c:pt>
                <c:pt idx="50297">
                  <c:v>751.23828119999996</c:v>
                </c:pt>
                <c:pt idx="50298">
                  <c:v>751.23828119999996</c:v>
                </c:pt>
                <c:pt idx="50299">
                  <c:v>751.23828119999996</c:v>
                </c:pt>
                <c:pt idx="50300">
                  <c:v>751.30859380000004</c:v>
                </c:pt>
                <c:pt idx="50301">
                  <c:v>751.37109380000004</c:v>
                </c:pt>
                <c:pt idx="50302">
                  <c:v>751.41015619999996</c:v>
                </c:pt>
                <c:pt idx="50303">
                  <c:v>751.5859375</c:v>
                </c:pt>
                <c:pt idx="50304">
                  <c:v>751.5859375</c:v>
                </c:pt>
                <c:pt idx="50305">
                  <c:v>751.5859375</c:v>
                </c:pt>
                <c:pt idx="50306">
                  <c:v>751.85546880000004</c:v>
                </c:pt>
                <c:pt idx="50307">
                  <c:v>751.85546880000004</c:v>
                </c:pt>
                <c:pt idx="50308">
                  <c:v>751.85546880000004</c:v>
                </c:pt>
                <c:pt idx="50309">
                  <c:v>751.85546880000004</c:v>
                </c:pt>
                <c:pt idx="50310">
                  <c:v>751.86328119999996</c:v>
                </c:pt>
                <c:pt idx="50311">
                  <c:v>751.86328119999996</c:v>
                </c:pt>
                <c:pt idx="50312">
                  <c:v>751.86328119999996</c:v>
                </c:pt>
                <c:pt idx="50313">
                  <c:v>752.23828119999996</c:v>
                </c:pt>
                <c:pt idx="50314">
                  <c:v>752.23828119999996</c:v>
                </c:pt>
                <c:pt idx="50315">
                  <c:v>752.30859380000004</c:v>
                </c:pt>
                <c:pt idx="50316">
                  <c:v>752.30859380000004</c:v>
                </c:pt>
                <c:pt idx="50317">
                  <c:v>752.30859380000004</c:v>
                </c:pt>
                <c:pt idx="50318">
                  <c:v>752.30859380000004</c:v>
                </c:pt>
                <c:pt idx="50319">
                  <c:v>752.30859380000004</c:v>
                </c:pt>
                <c:pt idx="50320">
                  <c:v>752.37109380000004</c:v>
                </c:pt>
                <c:pt idx="50321">
                  <c:v>752.37109380000004</c:v>
                </c:pt>
                <c:pt idx="50322">
                  <c:v>752.37109380000004</c:v>
                </c:pt>
                <c:pt idx="50323">
                  <c:v>752.41015619999996</c:v>
                </c:pt>
                <c:pt idx="50324">
                  <c:v>752.5859375</c:v>
                </c:pt>
                <c:pt idx="50325">
                  <c:v>752.5859375</c:v>
                </c:pt>
                <c:pt idx="50326">
                  <c:v>752.5859375</c:v>
                </c:pt>
                <c:pt idx="50327">
                  <c:v>752.8046875</c:v>
                </c:pt>
                <c:pt idx="50328">
                  <c:v>752.86328119999996</c:v>
                </c:pt>
                <c:pt idx="50329">
                  <c:v>753.23828119999996</c:v>
                </c:pt>
                <c:pt idx="50330">
                  <c:v>753.23828119999996</c:v>
                </c:pt>
                <c:pt idx="50331">
                  <c:v>753.23828119999996</c:v>
                </c:pt>
                <c:pt idx="50332">
                  <c:v>753.23828119999996</c:v>
                </c:pt>
                <c:pt idx="50333">
                  <c:v>753.30859380000004</c:v>
                </c:pt>
                <c:pt idx="50334">
                  <c:v>753.30859380000004</c:v>
                </c:pt>
                <c:pt idx="50335">
                  <c:v>753.37109380000004</c:v>
                </c:pt>
                <c:pt idx="50336">
                  <c:v>753.37109380000004</c:v>
                </c:pt>
                <c:pt idx="50337">
                  <c:v>753.37109380000004</c:v>
                </c:pt>
                <c:pt idx="50338">
                  <c:v>753.37109380000004</c:v>
                </c:pt>
                <c:pt idx="50339">
                  <c:v>753.37109380000004</c:v>
                </c:pt>
                <c:pt idx="50340">
                  <c:v>753.41015619999996</c:v>
                </c:pt>
                <c:pt idx="50341">
                  <c:v>753.5859375</c:v>
                </c:pt>
                <c:pt idx="50342">
                  <c:v>753.8046875</c:v>
                </c:pt>
                <c:pt idx="50343">
                  <c:v>753.85546880000004</c:v>
                </c:pt>
                <c:pt idx="50344">
                  <c:v>753.86328119999996</c:v>
                </c:pt>
                <c:pt idx="50345">
                  <c:v>753.86328119999996</c:v>
                </c:pt>
                <c:pt idx="50346">
                  <c:v>753.86328119999996</c:v>
                </c:pt>
                <c:pt idx="50347">
                  <c:v>753.86328119999996</c:v>
                </c:pt>
                <c:pt idx="50348">
                  <c:v>753.86328119999996</c:v>
                </c:pt>
                <c:pt idx="50349">
                  <c:v>754.23828119999996</c:v>
                </c:pt>
                <c:pt idx="50350">
                  <c:v>754.23828119999996</c:v>
                </c:pt>
                <c:pt idx="50351">
                  <c:v>754.30859380000004</c:v>
                </c:pt>
                <c:pt idx="50352">
                  <c:v>754.30859380000004</c:v>
                </c:pt>
                <c:pt idx="50353">
                  <c:v>754.30859380000004</c:v>
                </c:pt>
                <c:pt idx="50354">
                  <c:v>754.37109380000004</c:v>
                </c:pt>
                <c:pt idx="50355">
                  <c:v>754.37109380000004</c:v>
                </c:pt>
                <c:pt idx="50356">
                  <c:v>754.41015619999996</c:v>
                </c:pt>
                <c:pt idx="50357">
                  <c:v>754.41015619999996</c:v>
                </c:pt>
                <c:pt idx="50358">
                  <c:v>754.41015619999996</c:v>
                </c:pt>
                <c:pt idx="50359">
                  <c:v>754.5859375</c:v>
                </c:pt>
                <c:pt idx="50360">
                  <c:v>754.5859375</c:v>
                </c:pt>
                <c:pt idx="50361">
                  <c:v>754.5859375</c:v>
                </c:pt>
                <c:pt idx="50362">
                  <c:v>754.8046875</c:v>
                </c:pt>
                <c:pt idx="50363">
                  <c:v>754.8046875</c:v>
                </c:pt>
                <c:pt idx="50364">
                  <c:v>754.8046875</c:v>
                </c:pt>
                <c:pt idx="50365">
                  <c:v>754.8046875</c:v>
                </c:pt>
                <c:pt idx="50366">
                  <c:v>754.85546880000004</c:v>
                </c:pt>
                <c:pt idx="50367">
                  <c:v>754.86328119999996</c:v>
                </c:pt>
                <c:pt idx="50368">
                  <c:v>755.23828119999996</c:v>
                </c:pt>
                <c:pt idx="50369">
                  <c:v>755.30859380000004</c:v>
                </c:pt>
                <c:pt idx="50370">
                  <c:v>755.30859380000004</c:v>
                </c:pt>
                <c:pt idx="50371">
                  <c:v>755.30859380000004</c:v>
                </c:pt>
                <c:pt idx="50372">
                  <c:v>755.30859380000004</c:v>
                </c:pt>
                <c:pt idx="50373">
                  <c:v>755.30859380000004</c:v>
                </c:pt>
                <c:pt idx="50374">
                  <c:v>755.37109380000004</c:v>
                </c:pt>
                <c:pt idx="50375">
                  <c:v>755.41015619999996</c:v>
                </c:pt>
                <c:pt idx="50376">
                  <c:v>755.41015619999996</c:v>
                </c:pt>
                <c:pt idx="50377">
                  <c:v>755.41015619999996</c:v>
                </c:pt>
                <c:pt idx="50378">
                  <c:v>755.41015619999996</c:v>
                </c:pt>
                <c:pt idx="50379">
                  <c:v>755.8046875</c:v>
                </c:pt>
                <c:pt idx="50380">
                  <c:v>755.85546880000004</c:v>
                </c:pt>
                <c:pt idx="50381">
                  <c:v>755.86328119999996</c:v>
                </c:pt>
                <c:pt idx="50382">
                  <c:v>755.86328119999996</c:v>
                </c:pt>
                <c:pt idx="50383">
                  <c:v>755.86328119999996</c:v>
                </c:pt>
                <c:pt idx="50384">
                  <c:v>755.86328119999996</c:v>
                </c:pt>
                <c:pt idx="50385">
                  <c:v>756.23828119999996</c:v>
                </c:pt>
                <c:pt idx="50386">
                  <c:v>756.23828119999996</c:v>
                </c:pt>
                <c:pt idx="50387">
                  <c:v>756.30859380000004</c:v>
                </c:pt>
                <c:pt idx="50388">
                  <c:v>756.37109380000004</c:v>
                </c:pt>
                <c:pt idx="50389">
                  <c:v>756.41015619999996</c:v>
                </c:pt>
                <c:pt idx="50390">
                  <c:v>756.41015619999996</c:v>
                </c:pt>
                <c:pt idx="50391">
                  <c:v>756.41015619999996</c:v>
                </c:pt>
                <c:pt idx="50392">
                  <c:v>756.41015619999996</c:v>
                </c:pt>
                <c:pt idx="50393">
                  <c:v>756.5859375</c:v>
                </c:pt>
                <c:pt idx="50394">
                  <c:v>756.5859375</c:v>
                </c:pt>
                <c:pt idx="50395">
                  <c:v>756.5859375</c:v>
                </c:pt>
                <c:pt idx="50396">
                  <c:v>756.8046875</c:v>
                </c:pt>
                <c:pt idx="50397">
                  <c:v>756.8046875</c:v>
                </c:pt>
                <c:pt idx="50398">
                  <c:v>756.85546880000004</c:v>
                </c:pt>
                <c:pt idx="50399">
                  <c:v>756.85546880000004</c:v>
                </c:pt>
                <c:pt idx="50400">
                  <c:v>756.85546880000004</c:v>
                </c:pt>
                <c:pt idx="50401">
                  <c:v>756.85546880000004</c:v>
                </c:pt>
                <c:pt idx="50402">
                  <c:v>756.85546880000004</c:v>
                </c:pt>
                <c:pt idx="50403">
                  <c:v>756.85546880000004</c:v>
                </c:pt>
                <c:pt idx="50404">
                  <c:v>756.86328119999996</c:v>
                </c:pt>
                <c:pt idx="50405">
                  <c:v>756.86328119999996</c:v>
                </c:pt>
                <c:pt idx="50406">
                  <c:v>757.23828119999996</c:v>
                </c:pt>
                <c:pt idx="50407">
                  <c:v>757.23828119999996</c:v>
                </c:pt>
                <c:pt idx="50408">
                  <c:v>757.30859380000004</c:v>
                </c:pt>
                <c:pt idx="50409">
                  <c:v>757.30859380000004</c:v>
                </c:pt>
                <c:pt idx="50410">
                  <c:v>757.37109380000004</c:v>
                </c:pt>
                <c:pt idx="50411">
                  <c:v>757.37109380000004</c:v>
                </c:pt>
                <c:pt idx="50412">
                  <c:v>757.37109380000004</c:v>
                </c:pt>
                <c:pt idx="50413">
                  <c:v>757.37109380000004</c:v>
                </c:pt>
                <c:pt idx="50414">
                  <c:v>757.37109380000004</c:v>
                </c:pt>
                <c:pt idx="50415">
                  <c:v>757.5859375</c:v>
                </c:pt>
                <c:pt idx="50416">
                  <c:v>757.5859375</c:v>
                </c:pt>
                <c:pt idx="50417">
                  <c:v>757.85546880000004</c:v>
                </c:pt>
                <c:pt idx="50418">
                  <c:v>757.85546880000004</c:v>
                </c:pt>
                <c:pt idx="50419">
                  <c:v>757.86328119999996</c:v>
                </c:pt>
                <c:pt idx="50420">
                  <c:v>757.86328119999996</c:v>
                </c:pt>
                <c:pt idx="50421">
                  <c:v>757.86328119999996</c:v>
                </c:pt>
                <c:pt idx="50422">
                  <c:v>758.23828119999996</c:v>
                </c:pt>
                <c:pt idx="50423">
                  <c:v>758.23828119999996</c:v>
                </c:pt>
                <c:pt idx="50424">
                  <c:v>758.30859380000004</c:v>
                </c:pt>
                <c:pt idx="50425">
                  <c:v>758.37109380000004</c:v>
                </c:pt>
                <c:pt idx="50426">
                  <c:v>758.37109380000004</c:v>
                </c:pt>
                <c:pt idx="50427">
                  <c:v>758.41015619999996</c:v>
                </c:pt>
                <c:pt idx="50428">
                  <c:v>758.5859375</c:v>
                </c:pt>
                <c:pt idx="50429">
                  <c:v>758.8046875</c:v>
                </c:pt>
                <c:pt idx="50430">
                  <c:v>758.8046875</c:v>
                </c:pt>
                <c:pt idx="50431">
                  <c:v>758.8046875</c:v>
                </c:pt>
                <c:pt idx="50432">
                  <c:v>758.85546880000004</c:v>
                </c:pt>
                <c:pt idx="50433">
                  <c:v>758.85546880000004</c:v>
                </c:pt>
                <c:pt idx="50434">
                  <c:v>758.86328119999996</c:v>
                </c:pt>
                <c:pt idx="50435">
                  <c:v>758.86328119999996</c:v>
                </c:pt>
                <c:pt idx="50436">
                  <c:v>758.86328119999996</c:v>
                </c:pt>
                <c:pt idx="50437">
                  <c:v>759.23828119999996</c:v>
                </c:pt>
                <c:pt idx="50438">
                  <c:v>759.30859380000004</c:v>
                </c:pt>
                <c:pt idx="50439">
                  <c:v>759.30859380000004</c:v>
                </c:pt>
                <c:pt idx="50440">
                  <c:v>759.37109380000004</c:v>
                </c:pt>
                <c:pt idx="50441">
                  <c:v>759.37109380000004</c:v>
                </c:pt>
                <c:pt idx="50442">
                  <c:v>759.37109380000004</c:v>
                </c:pt>
                <c:pt idx="50443">
                  <c:v>759.41015619999996</c:v>
                </c:pt>
                <c:pt idx="50444">
                  <c:v>759.41015619999996</c:v>
                </c:pt>
                <c:pt idx="50445">
                  <c:v>759.41015619999996</c:v>
                </c:pt>
                <c:pt idx="50446">
                  <c:v>759.5859375</c:v>
                </c:pt>
                <c:pt idx="50447">
                  <c:v>759.5859375</c:v>
                </c:pt>
                <c:pt idx="50448">
                  <c:v>759.8046875</c:v>
                </c:pt>
                <c:pt idx="50449">
                  <c:v>759.8046875</c:v>
                </c:pt>
                <c:pt idx="50450">
                  <c:v>759.8046875</c:v>
                </c:pt>
                <c:pt idx="50451">
                  <c:v>759.85546880000004</c:v>
                </c:pt>
                <c:pt idx="50452">
                  <c:v>759.86328119999996</c:v>
                </c:pt>
                <c:pt idx="50453">
                  <c:v>759.86328119999996</c:v>
                </c:pt>
                <c:pt idx="50454">
                  <c:v>760.23828119999996</c:v>
                </c:pt>
                <c:pt idx="50455">
                  <c:v>760.23828119999996</c:v>
                </c:pt>
                <c:pt idx="50456">
                  <c:v>760.30859380000004</c:v>
                </c:pt>
                <c:pt idx="50457">
                  <c:v>760.30859380000004</c:v>
                </c:pt>
                <c:pt idx="50458">
                  <c:v>760.30859380000004</c:v>
                </c:pt>
                <c:pt idx="50459">
                  <c:v>760.30859380000004</c:v>
                </c:pt>
                <c:pt idx="50460">
                  <c:v>760.30859380000004</c:v>
                </c:pt>
                <c:pt idx="50461">
                  <c:v>760.30859380000004</c:v>
                </c:pt>
                <c:pt idx="50462">
                  <c:v>760.37109380000004</c:v>
                </c:pt>
                <c:pt idx="50463">
                  <c:v>760.41015619999996</c:v>
                </c:pt>
                <c:pt idx="50464">
                  <c:v>760.41015619999996</c:v>
                </c:pt>
                <c:pt idx="50465">
                  <c:v>760.5859375</c:v>
                </c:pt>
                <c:pt idx="50466">
                  <c:v>760.5859375</c:v>
                </c:pt>
                <c:pt idx="50467">
                  <c:v>760.8046875</c:v>
                </c:pt>
                <c:pt idx="50468">
                  <c:v>760.85546880000004</c:v>
                </c:pt>
                <c:pt idx="50469">
                  <c:v>760.86328119999996</c:v>
                </c:pt>
                <c:pt idx="50470">
                  <c:v>761.23828119999996</c:v>
                </c:pt>
                <c:pt idx="50471">
                  <c:v>761.23828119999996</c:v>
                </c:pt>
                <c:pt idx="50472">
                  <c:v>761.23828119999996</c:v>
                </c:pt>
                <c:pt idx="50473">
                  <c:v>761.23828119999996</c:v>
                </c:pt>
                <c:pt idx="50474">
                  <c:v>761.30859380000004</c:v>
                </c:pt>
                <c:pt idx="50475">
                  <c:v>761.30859380000004</c:v>
                </c:pt>
                <c:pt idx="50476">
                  <c:v>761.37109380000004</c:v>
                </c:pt>
                <c:pt idx="50477">
                  <c:v>761.41015619999996</c:v>
                </c:pt>
                <c:pt idx="50478">
                  <c:v>761.5859375</c:v>
                </c:pt>
                <c:pt idx="50479">
                  <c:v>761.5859375</c:v>
                </c:pt>
                <c:pt idx="50480">
                  <c:v>761.5859375</c:v>
                </c:pt>
                <c:pt idx="50481">
                  <c:v>761.8046875</c:v>
                </c:pt>
                <c:pt idx="50482">
                  <c:v>761.8046875</c:v>
                </c:pt>
                <c:pt idx="50483">
                  <c:v>761.85546880000004</c:v>
                </c:pt>
                <c:pt idx="50484">
                  <c:v>761.85546880000004</c:v>
                </c:pt>
                <c:pt idx="50485">
                  <c:v>761.86328119999996</c:v>
                </c:pt>
                <c:pt idx="50486">
                  <c:v>762.23828119999996</c:v>
                </c:pt>
                <c:pt idx="50487">
                  <c:v>762.23828119999996</c:v>
                </c:pt>
                <c:pt idx="50488">
                  <c:v>762.30859380000004</c:v>
                </c:pt>
                <c:pt idx="50489">
                  <c:v>762.37109380000004</c:v>
                </c:pt>
                <c:pt idx="50490">
                  <c:v>762.37109380000004</c:v>
                </c:pt>
                <c:pt idx="50491">
                  <c:v>762.41015619999996</c:v>
                </c:pt>
                <c:pt idx="50492">
                  <c:v>762.41015619999996</c:v>
                </c:pt>
                <c:pt idx="50493">
                  <c:v>762.5859375</c:v>
                </c:pt>
                <c:pt idx="50494">
                  <c:v>762.5859375</c:v>
                </c:pt>
                <c:pt idx="50495">
                  <c:v>762.8046875</c:v>
                </c:pt>
                <c:pt idx="50496">
                  <c:v>762.8046875</c:v>
                </c:pt>
                <c:pt idx="50497">
                  <c:v>762.86328119999996</c:v>
                </c:pt>
                <c:pt idx="50498">
                  <c:v>762.86328119999996</c:v>
                </c:pt>
                <c:pt idx="50499">
                  <c:v>763.23828119999996</c:v>
                </c:pt>
                <c:pt idx="50500">
                  <c:v>763.23828119999996</c:v>
                </c:pt>
                <c:pt idx="50501">
                  <c:v>763.23828119999996</c:v>
                </c:pt>
                <c:pt idx="50502">
                  <c:v>763.23828119999996</c:v>
                </c:pt>
                <c:pt idx="50503">
                  <c:v>763.23828119999996</c:v>
                </c:pt>
                <c:pt idx="50504">
                  <c:v>763.30859380000004</c:v>
                </c:pt>
                <c:pt idx="50505">
                  <c:v>763.30859380000004</c:v>
                </c:pt>
                <c:pt idx="50506">
                  <c:v>763.30859380000004</c:v>
                </c:pt>
                <c:pt idx="50507">
                  <c:v>763.41015619999996</c:v>
                </c:pt>
                <c:pt idx="50508">
                  <c:v>763.5859375</c:v>
                </c:pt>
                <c:pt idx="50509">
                  <c:v>763.5859375</c:v>
                </c:pt>
                <c:pt idx="50510">
                  <c:v>763.5859375</c:v>
                </c:pt>
                <c:pt idx="50511">
                  <c:v>763.5859375</c:v>
                </c:pt>
                <c:pt idx="50512">
                  <c:v>763.8046875</c:v>
                </c:pt>
                <c:pt idx="50513">
                  <c:v>763.8046875</c:v>
                </c:pt>
                <c:pt idx="50514">
                  <c:v>763.85546880000004</c:v>
                </c:pt>
                <c:pt idx="50515">
                  <c:v>763.86328119999996</c:v>
                </c:pt>
                <c:pt idx="50516">
                  <c:v>763.86328119999996</c:v>
                </c:pt>
                <c:pt idx="50517">
                  <c:v>763.86328119999996</c:v>
                </c:pt>
                <c:pt idx="50518">
                  <c:v>764.23828119999996</c:v>
                </c:pt>
                <c:pt idx="50519">
                  <c:v>764.23828119999996</c:v>
                </c:pt>
                <c:pt idx="50520">
                  <c:v>764.23828119999996</c:v>
                </c:pt>
                <c:pt idx="50521">
                  <c:v>764.23828119999996</c:v>
                </c:pt>
                <c:pt idx="50522">
                  <c:v>764.23828119999996</c:v>
                </c:pt>
                <c:pt idx="50523">
                  <c:v>764.30859380000004</c:v>
                </c:pt>
                <c:pt idx="50524">
                  <c:v>764.30859380000004</c:v>
                </c:pt>
                <c:pt idx="50525">
                  <c:v>764.37109380000004</c:v>
                </c:pt>
                <c:pt idx="50526">
                  <c:v>764.37109380000004</c:v>
                </c:pt>
                <c:pt idx="50527">
                  <c:v>764.41015619999996</c:v>
                </c:pt>
                <c:pt idx="50528">
                  <c:v>764.8046875</c:v>
                </c:pt>
                <c:pt idx="50529">
                  <c:v>764.8046875</c:v>
                </c:pt>
                <c:pt idx="50530">
                  <c:v>765.23828119999996</c:v>
                </c:pt>
                <c:pt idx="50531">
                  <c:v>765.23828119999996</c:v>
                </c:pt>
                <c:pt idx="50532">
                  <c:v>765.30859380000004</c:v>
                </c:pt>
                <c:pt idx="50533">
                  <c:v>765.37109380000004</c:v>
                </c:pt>
                <c:pt idx="50534">
                  <c:v>765.37109380000004</c:v>
                </c:pt>
                <c:pt idx="50535">
                  <c:v>765.37109380000004</c:v>
                </c:pt>
                <c:pt idx="50536">
                  <c:v>765.37109380000004</c:v>
                </c:pt>
                <c:pt idx="50537">
                  <c:v>765.41015619999996</c:v>
                </c:pt>
                <c:pt idx="50538">
                  <c:v>765.41015619999996</c:v>
                </c:pt>
                <c:pt idx="50539">
                  <c:v>765.41015619999996</c:v>
                </c:pt>
                <c:pt idx="50540">
                  <c:v>765.5859375</c:v>
                </c:pt>
                <c:pt idx="50541">
                  <c:v>765.8046875</c:v>
                </c:pt>
                <c:pt idx="50542">
                  <c:v>765.85546880000004</c:v>
                </c:pt>
                <c:pt idx="50543">
                  <c:v>765.85546880000004</c:v>
                </c:pt>
                <c:pt idx="50544">
                  <c:v>765.85546880000004</c:v>
                </c:pt>
                <c:pt idx="50545">
                  <c:v>765.86328119999996</c:v>
                </c:pt>
                <c:pt idx="50546">
                  <c:v>766.23828119999996</c:v>
                </c:pt>
                <c:pt idx="50547">
                  <c:v>766.23828119999996</c:v>
                </c:pt>
                <c:pt idx="50548">
                  <c:v>766.30859380000004</c:v>
                </c:pt>
                <c:pt idx="50549">
                  <c:v>766.30859380000004</c:v>
                </c:pt>
                <c:pt idx="50550">
                  <c:v>766.37109380000004</c:v>
                </c:pt>
                <c:pt idx="50551">
                  <c:v>766.41015619999996</c:v>
                </c:pt>
                <c:pt idx="50552">
                  <c:v>766.5859375</c:v>
                </c:pt>
                <c:pt idx="50553">
                  <c:v>766.5859375</c:v>
                </c:pt>
                <c:pt idx="50554">
                  <c:v>766.5859375</c:v>
                </c:pt>
                <c:pt idx="50555">
                  <c:v>766.5859375</c:v>
                </c:pt>
                <c:pt idx="50556">
                  <c:v>766.86328119999996</c:v>
                </c:pt>
                <c:pt idx="50557">
                  <c:v>767.23828119999996</c:v>
                </c:pt>
                <c:pt idx="50558">
                  <c:v>767.30859380000004</c:v>
                </c:pt>
                <c:pt idx="50559">
                  <c:v>767.30859380000004</c:v>
                </c:pt>
                <c:pt idx="50560">
                  <c:v>767.30859380000004</c:v>
                </c:pt>
                <c:pt idx="50561">
                  <c:v>767.30859380000004</c:v>
                </c:pt>
                <c:pt idx="50562">
                  <c:v>767.30859380000004</c:v>
                </c:pt>
                <c:pt idx="50563">
                  <c:v>767.30859380000004</c:v>
                </c:pt>
                <c:pt idx="50564">
                  <c:v>767.37109380000004</c:v>
                </c:pt>
                <c:pt idx="50565">
                  <c:v>767.37109380000004</c:v>
                </c:pt>
                <c:pt idx="50566">
                  <c:v>767.37109380000004</c:v>
                </c:pt>
                <c:pt idx="50567">
                  <c:v>767.37109380000004</c:v>
                </c:pt>
                <c:pt idx="50568">
                  <c:v>767.5859375</c:v>
                </c:pt>
                <c:pt idx="50569">
                  <c:v>767.5859375</c:v>
                </c:pt>
                <c:pt idx="50570">
                  <c:v>767.85546880000004</c:v>
                </c:pt>
                <c:pt idx="50571">
                  <c:v>767.85546880000004</c:v>
                </c:pt>
                <c:pt idx="50572">
                  <c:v>767.85546880000004</c:v>
                </c:pt>
                <c:pt idx="50573">
                  <c:v>767.86328119999996</c:v>
                </c:pt>
                <c:pt idx="50574">
                  <c:v>768.30859380000004</c:v>
                </c:pt>
                <c:pt idx="50575">
                  <c:v>768.37109380000004</c:v>
                </c:pt>
                <c:pt idx="50576">
                  <c:v>768.37109380000004</c:v>
                </c:pt>
                <c:pt idx="50577">
                  <c:v>768.37109380000004</c:v>
                </c:pt>
                <c:pt idx="50578">
                  <c:v>768.41015619999996</c:v>
                </c:pt>
                <c:pt idx="50579">
                  <c:v>768.41015619999996</c:v>
                </c:pt>
                <c:pt idx="50580">
                  <c:v>768.41015619999996</c:v>
                </c:pt>
                <c:pt idx="50581">
                  <c:v>768.5859375</c:v>
                </c:pt>
                <c:pt idx="50582">
                  <c:v>768.5859375</c:v>
                </c:pt>
                <c:pt idx="50583">
                  <c:v>768.5859375</c:v>
                </c:pt>
                <c:pt idx="50584">
                  <c:v>768.8046875</c:v>
                </c:pt>
                <c:pt idx="50585">
                  <c:v>768.85546880000004</c:v>
                </c:pt>
                <c:pt idx="50586">
                  <c:v>768.85546880000004</c:v>
                </c:pt>
                <c:pt idx="50587">
                  <c:v>768.86328119999996</c:v>
                </c:pt>
                <c:pt idx="50588">
                  <c:v>768.86328119999996</c:v>
                </c:pt>
                <c:pt idx="50589">
                  <c:v>768.86328119999996</c:v>
                </c:pt>
                <c:pt idx="50590">
                  <c:v>769.23828119999996</c:v>
                </c:pt>
                <c:pt idx="50591">
                  <c:v>769.23828119999996</c:v>
                </c:pt>
                <c:pt idx="50592">
                  <c:v>769.37109380000004</c:v>
                </c:pt>
                <c:pt idx="50593">
                  <c:v>769.37109380000004</c:v>
                </c:pt>
                <c:pt idx="50594">
                  <c:v>769.41015619999996</c:v>
                </c:pt>
                <c:pt idx="50595">
                  <c:v>769.41015619999996</c:v>
                </c:pt>
                <c:pt idx="50596">
                  <c:v>769.41015619999996</c:v>
                </c:pt>
                <c:pt idx="50597">
                  <c:v>769.5859375</c:v>
                </c:pt>
                <c:pt idx="50598">
                  <c:v>769.5859375</c:v>
                </c:pt>
                <c:pt idx="50599">
                  <c:v>769.5859375</c:v>
                </c:pt>
                <c:pt idx="50600">
                  <c:v>769.5859375</c:v>
                </c:pt>
                <c:pt idx="50601">
                  <c:v>769.8046875</c:v>
                </c:pt>
                <c:pt idx="50602">
                  <c:v>769.85546880000004</c:v>
                </c:pt>
                <c:pt idx="50603">
                  <c:v>769.85546880000004</c:v>
                </c:pt>
                <c:pt idx="50604">
                  <c:v>769.86328119999996</c:v>
                </c:pt>
                <c:pt idx="50605">
                  <c:v>769.86328119999996</c:v>
                </c:pt>
                <c:pt idx="50606">
                  <c:v>769.86328119999996</c:v>
                </c:pt>
                <c:pt idx="50607">
                  <c:v>770.23828119999996</c:v>
                </c:pt>
                <c:pt idx="50608">
                  <c:v>770.37109380000004</c:v>
                </c:pt>
                <c:pt idx="50609">
                  <c:v>770.41015619999996</c:v>
                </c:pt>
                <c:pt idx="50610">
                  <c:v>770.41015619999996</c:v>
                </c:pt>
                <c:pt idx="50611">
                  <c:v>770.5859375</c:v>
                </c:pt>
                <c:pt idx="50612">
                  <c:v>770.8046875</c:v>
                </c:pt>
                <c:pt idx="50613">
                  <c:v>770.8046875</c:v>
                </c:pt>
                <c:pt idx="50614">
                  <c:v>770.85546880000004</c:v>
                </c:pt>
                <c:pt idx="50615">
                  <c:v>770.85546880000004</c:v>
                </c:pt>
                <c:pt idx="50616">
                  <c:v>770.85546880000004</c:v>
                </c:pt>
                <c:pt idx="50617">
                  <c:v>770.86328119999996</c:v>
                </c:pt>
                <c:pt idx="50618">
                  <c:v>770.86328119999996</c:v>
                </c:pt>
                <c:pt idx="50619">
                  <c:v>771.23828119999996</c:v>
                </c:pt>
                <c:pt idx="50620">
                  <c:v>771.37109380000004</c:v>
                </c:pt>
                <c:pt idx="50621">
                  <c:v>771.37109380000004</c:v>
                </c:pt>
                <c:pt idx="50622">
                  <c:v>771.41015619999996</c:v>
                </c:pt>
                <c:pt idx="50623">
                  <c:v>771.41015619999996</c:v>
                </c:pt>
                <c:pt idx="50624">
                  <c:v>771.5859375</c:v>
                </c:pt>
                <c:pt idx="50625">
                  <c:v>771.5859375</c:v>
                </c:pt>
                <c:pt idx="50626">
                  <c:v>771.8046875</c:v>
                </c:pt>
                <c:pt idx="50627">
                  <c:v>771.85546880000004</c:v>
                </c:pt>
                <c:pt idx="50628">
                  <c:v>771.85546880000004</c:v>
                </c:pt>
                <c:pt idx="50629">
                  <c:v>772.23828119999996</c:v>
                </c:pt>
                <c:pt idx="50630">
                  <c:v>772.30859380000004</c:v>
                </c:pt>
                <c:pt idx="50631">
                  <c:v>772.37109380000004</c:v>
                </c:pt>
                <c:pt idx="50632">
                  <c:v>772.37109380000004</c:v>
                </c:pt>
                <c:pt idx="50633">
                  <c:v>772.5859375</c:v>
                </c:pt>
                <c:pt idx="50634">
                  <c:v>772.5859375</c:v>
                </c:pt>
                <c:pt idx="50635">
                  <c:v>772.5859375</c:v>
                </c:pt>
                <c:pt idx="50636">
                  <c:v>772.5859375</c:v>
                </c:pt>
                <c:pt idx="50637">
                  <c:v>772.5859375</c:v>
                </c:pt>
                <c:pt idx="50638">
                  <c:v>772.8046875</c:v>
                </c:pt>
                <c:pt idx="50639">
                  <c:v>772.8046875</c:v>
                </c:pt>
                <c:pt idx="50640">
                  <c:v>773.23828119999996</c:v>
                </c:pt>
                <c:pt idx="50641">
                  <c:v>773.30859380000004</c:v>
                </c:pt>
                <c:pt idx="50642">
                  <c:v>773.37109380000004</c:v>
                </c:pt>
                <c:pt idx="50643">
                  <c:v>773.37109380000004</c:v>
                </c:pt>
                <c:pt idx="50644">
                  <c:v>773.5859375</c:v>
                </c:pt>
                <c:pt idx="50645">
                  <c:v>773.5859375</c:v>
                </c:pt>
                <c:pt idx="50646">
                  <c:v>773.5859375</c:v>
                </c:pt>
                <c:pt idx="50647">
                  <c:v>773.5859375</c:v>
                </c:pt>
                <c:pt idx="50648">
                  <c:v>773.8046875</c:v>
                </c:pt>
                <c:pt idx="50649">
                  <c:v>773.8046875</c:v>
                </c:pt>
                <c:pt idx="50650">
                  <c:v>773.8046875</c:v>
                </c:pt>
                <c:pt idx="50651">
                  <c:v>773.85546880000004</c:v>
                </c:pt>
                <c:pt idx="50652">
                  <c:v>773.85546880000004</c:v>
                </c:pt>
                <c:pt idx="50653">
                  <c:v>773.86328119999996</c:v>
                </c:pt>
                <c:pt idx="50654">
                  <c:v>773.86328119999996</c:v>
                </c:pt>
                <c:pt idx="50655">
                  <c:v>774.23828119999996</c:v>
                </c:pt>
                <c:pt idx="50656">
                  <c:v>774.30859380000004</c:v>
                </c:pt>
                <c:pt idx="50657">
                  <c:v>774.30859380000004</c:v>
                </c:pt>
                <c:pt idx="50658">
                  <c:v>774.37109380000004</c:v>
                </c:pt>
                <c:pt idx="50659">
                  <c:v>774.37109380000004</c:v>
                </c:pt>
                <c:pt idx="50660">
                  <c:v>774.37109380000004</c:v>
                </c:pt>
                <c:pt idx="50661">
                  <c:v>774.41015619999996</c:v>
                </c:pt>
                <c:pt idx="50662">
                  <c:v>774.41015619999996</c:v>
                </c:pt>
                <c:pt idx="50663">
                  <c:v>774.41015619999996</c:v>
                </c:pt>
                <c:pt idx="50664">
                  <c:v>774.5859375</c:v>
                </c:pt>
                <c:pt idx="50665">
                  <c:v>774.8046875</c:v>
                </c:pt>
                <c:pt idx="50666">
                  <c:v>774.8046875</c:v>
                </c:pt>
                <c:pt idx="50667">
                  <c:v>774.8046875</c:v>
                </c:pt>
                <c:pt idx="50668">
                  <c:v>774.85546880000004</c:v>
                </c:pt>
                <c:pt idx="50669">
                  <c:v>774.85546880000004</c:v>
                </c:pt>
                <c:pt idx="50670">
                  <c:v>774.86328119999996</c:v>
                </c:pt>
                <c:pt idx="50671">
                  <c:v>774.86328119999996</c:v>
                </c:pt>
                <c:pt idx="50672">
                  <c:v>775.23828119999996</c:v>
                </c:pt>
                <c:pt idx="50673">
                  <c:v>775.23828119999996</c:v>
                </c:pt>
                <c:pt idx="50674">
                  <c:v>775.23828119999996</c:v>
                </c:pt>
                <c:pt idx="50675">
                  <c:v>775.23828119999996</c:v>
                </c:pt>
                <c:pt idx="50676">
                  <c:v>775.30859380000004</c:v>
                </c:pt>
                <c:pt idx="50677">
                  <c:v>775.30859380000004</c:v>
                </c:pt>
                <c:pt idx="50678">
                  <c:v>775.37109380000004</c:v>
                </c:pt>
                <c:pt idx="50679">
                  <c:v>775.37109380000004</c:v>
                </c:pt>
                <c:pt idx="50680">
                  <c:v>775.37109380000004</c:v>
                </c:pt>
                <c:pt idx="50681">
                  <c:v>775.37109380000004</c:v>
                </c:pt>
                <c:pt idx="50682">
                  <c:v>775.41015619999996</c:v>
                </c:pt>
                <c:pt idx="50683">
                  <c:v>775.41015619999996</c:v>
                </c:pt>
                <c:pt idx="50684">
                  <c:v>775.41015619999996</c:v>
                </c:pt>
                <c:pt idx="50685">
                  <c:v>775.8046875</c:v>
                </c:pt>
                <c:pt idx="50686">
                  <c:v>775.85546880000004</c:v>
                </c:pt>
                <c:pt idx="50687">
                  <c:v>775.85546880000004</c:v>
                </c:pt>
                <c:pt idx="50688">
                  <c:v>775.86328119999996</c:v>
                </c:pt>
                <c:pt idx="50689">
                  <c:v>775.86328119999996</c:v>
                </c:pt>
                <c:pt idx="50690">
                  <c:v>775.86328119999996</c:v>
                </c:pt>
                <c:pt idx="50691">
                  <c:v>776.23828119999996</c:v>
                </c:pt>
                <c:pt idx="50692">
                  <c:v>776.23828119999996</c:v>
                </c:pt>
                <c:pt idx="50693">
                  <c:v>776.30859380000004</c:v>
                </c:pt>
                <c:pt idx="50694">
                  <c:v>776.30859380000004</c:v>
                </c:pt>
                <c:pt idx="50695">
                  <c:v>776.30859380000004</c:v>
                </c:pt>
                <c:pt idx="50696">
                  <c:v>776.30859380000004</c:v>
                </c:pt>
                <c:pt idx="50697">
                  <c:v>776.30859380000004</c:v>
                </c:pt>
                <c:pt idx="50698">
                  <c:v>776.37109380000004</c:v>
                </c:pt>
                <c:pt idx="50699">
                  <c:v>776.41015619999996</c:v>
                </c:pt>
                <c:pt idx="50700">
                  <c:v>776.8046875</c:v>
                </c:pt>
                <c:pt idx="50701">
                  <c:v>776.8046875</c:v>
                </c:pt>
                <c:pt idx="50702">
                  <c:v>776.85546880000004</c:v>
                </c:pt>
                <c:pt idx="50703">
                  <c:v>776.86328119999996</c:v>
                </c:pt>
                <c:pt idx="50704">
                  <c:v>776.86328119999996</c:v>
                </c:pt>
                <c:pt idx="50705">
                  <c:v>776.86328119999996</c:v>
                </c:pt>
                <c:pt idx="50706">
                  <c:v>777.23828119999996</c:v>
                </c:pt>
                <c:pt idx="50707">
                  <c:v>777.30859380000004</c:v>
                </c:pt>
                <c:pt idx="50708">
                  <c:v>777.30859380000004</c:v>
                </c:pt>
                <c:pt idx="50709">
                  <c:v>777.30859380000004</c:v>
                </c:pt>
                <c:pt idx="50710">
                  <c:v>777.30859380000004</c:v>
                </c:pt>
                <c:pt idx="50711">
                  <c:v>777.37109380000004</c:v>
                </c:pt>
                <c:pt idx="50712">
                  <c:v>777.37109380000004</c:v>
                </c:pt>
                <c:pt idx="50713">
                  <c:v>777.37109380000004</c:v>
                </c:pt>
                <c:pt idx="50714">
                  <c:v>777.41015619999996</c:v>
                </c:pt>
                <c:pt idx="50715">
                  <c:v>777.5859375</c:v>
                </c:pt>
                <c:pt idx="50716">
                  <c:v>777.5859375</c:v>
                </c:pt>
                <c:pt idx="50717">
                  <c:v>777.5859375</c:v>
                </c:pt>
                <c:pt idx="50718">
                  <c:v>777.85546880000004</c:v>
                </c:pt>
                <c:pt idx="50719">
                  <c:v>777.85546880000004</c:v>
                </c:pt>
                <c:pt idx="50720">
                  <c:v>777.85546880000004</c:v>
                </c:pt>
                <c:pt idx="50721">
                  <c:v>777.85546880000004</c:v>
                </c:pt>
                <c:pt idx="50722">
                  <c:v>777.85546880000004</c:v>
                </c:pt>
                <c:pt idx="50723">
                  <c:v>777.86328119999996</c:v>
                </c:pt>
                <c:pt idx="50724">
                  <c:v>777.86328119999996</c:v>
                </c:pt>
                <c:pt idx="50725">
                  <c:v>778.23828119999996</c:v>
                </c:pt>
                <c:pt idx="50726">
                  <c:v>778.23828119999996</c:v>
                </c:pt>
                <c:pt idx="50727">
                  <c:v>778.23828119999996</c:v>
                </c:pt>
                <c:pt idx="50728">
                  <c:v>778.23828119999996</c:v>
                </c:pt>
                <c:pt idx="50729">
                  <c:v>778.30859380000004</c:v>
                </c:pt>
                <c:pt idx="50730">
                  <c:v>778.30859380000004</c:v>
                </c:pt>
                <c:pt idx="50731">
                  <c:v>778.37109380000004</c:v>
                </c:pt>
                <c:pt idx="50732">
                  <c:v>778.37109380000004</c:v>
                </c:pt>
                <c:pt idx="50733">
                  <c:v>778.37109380000004</c:v>
                </c:pt>
                <c:pt idx="50734">
                  <c:v>778.37109380000004</c:v>
                </c:pt>
                <c:pt idx="50735">
                  <c:v>778.41015619999996</c:v>
                </c:pt>
                <c:pt idx="50736">
                  <c:v>778.5859375</c:v>
                </c:pt>
                <c:pt idx="50737">
                  <c:v>778.5859375</c:v>
                </c:pt>
                <c:pt idx="50738">
                  <c:v>778.8046875</c:v>
                </c:pt>
                <c:pt idx="50739">
                  <c:v>778.8046875</c:v>
                </c:pt>
                <c:pt idx="50740">
                  <c:v>778.85546880000004</c:v>
                </c:pt>
                <c:pt idx="50741">
                  <c:v>778.85546880000004</c:v>
                </c:pt>
                <c:pt idx="50742">
                  <c:v>778.86328119999996</c:v>
                </c:pt>
                <c:pt idx="50743">
                  <c:v>778.86328119999996</c:v>
                </c:pt>
                <c:pt idx="50744">
                  <c:v>778.86328119999996</c:v>
                </c:pt>
                <c:pt idx="50745">
                  <c:v>778.86328119999996</c:v>
                </c:pt>
                <c:pt idx="50746">
                  <c:v>778.86328119999996</c:v>
                </c:pt>
                <c:pt idx="50747">
                  <c:v>779.23828119999996</c:v>
                </c:pt>
                <c:pt idx="50748">
                  <c:v>779.23828119999996</c:v>
                </c:pt>
                <c:pt idx="50749">
                  <c:v>779.23828119999996</c:v>
                </c:pt>
                <c:pt idx="50750">
                  <c:v>779.23828119999996</c:v>
                </c:pt>
                <c:pt idx="50751">
                  <c:v>779.23828119999996</c:v>
                </c:pt>
                <c:pt idx="50752">
                  <c:v>779.23828119999996</c:v>
                </c:pt>
                <c:pt idx="50753">
                  <c:v>779.30859380000004</c:v>
                </c:pt>
                <c:pt idx="50754">
                  <c:v>779.30859380000004</c:v>
                </c:pt>
                <c:pt idx="50755">
                  <c:v>779.30859380000004</c:v>
                </c:pt>
                <c:pt idx="50756">
                  <c:v>779.5859375</c:v>
                </c:pt>
                <c:pt idx="50757">
                  <c:v>779.5859375</c:v>
                </c:pt>
                <c:pt idx="50758">
                  <c:v>779.5859375</c:v>
                </c:pt>
                <c:pt idx="50759">
                  <c:v>779.85546880000004</c:v>
                </c:pt>
                <c:pt idx="50760">
                  <c:v>779.85546880000004</c:v>
                </c:pt>
                <c:pt idx="50761">
                  <c:v>779.86328119999996</c:v>
                </c:pt>
                <c:pt idx="50762">
                  <c:v>780.23828119999996</c:v>
                </c:pt>
                <c:pt idx="50763">
                  <c:v>780.23828119999996</c:v>
                </c:pt>
                <c:pt idx="50764">
                  <c:v>780.23828119999996</c:v>
                </c:pt>
                <c:pt idx="50765">
                  <c:v>780.30859380000004</c:v>
                </c:pt>
                <c:pt idx="50766">
                  <c:v>780.30859380000004</c:v>
                </c:pt>
                <c:pt idx="50767">
                  <c:v>780.30859380000004</c:v>
                </c:pt>
                <c:pt idx="50768">
                  <c:v>780.30859380000004</c:v>
                </c:pt>
                <c:pt idx="50769">
                  <c:v>780.30859380000004</c:v>
                </c:pt>
                <c:pt idx="50770">
                  <c:v>780.37109380000004</c:v>
                </c:pt>
                <c:pt idx="50771">
                  <c:v>780.37109380000004</c:v>
                </c:pt>
                <c:pt idx="50772">
                  <c:v>780.41015619999996</c:v>
                </c:pt>
                <c:pt idx="50773">
                  <c:v>780.41015619999996</c:v>
                </c:pt>
                <c:pt idx="50774">
                  <c:v>780.8046875</c:v>
                </c:pt>
                <c:pt idx="50775">
                  <c:v>780.85546880000004</c:v>
                </c:pt>
                <c:pt idx="50776">
                  <c:v>780.85546880000004</c:v>
                </c:pt>
                <c:pt idx="50777">
                  <c:v>780.85546880000004</c:v>
                </c:pt>
                <c:pt idx="50778">
                  <c:v>780.86328119999996</c:v>
                </c:pt>
                <c:pt idx="50779">
                  <c:v>781.23828119999996</c:v>
                </c:pt>
                <c:pt idx="50780">
                  <c:v>781.30859380000004</c:v>
                </c:pt>
                <c:pt idx="50781">
                  <c:v>781.37109380000004</c:v>
                </c:pt>
                <c:pt idx="50782">
                  <c:v>781.41015619999996</c:v>
                </c:pt>
                <c:pt idx="50783">
                  <c:v>781.5859375</c:v>
                </c:pt>
                <c:pt idx="50784">
                  <c:v>781.5859375</c:v>
                </c:pt>
                <c:pt idx="50785">
                  <c:v>781.8046875</c:v>
                </c:pt>
                <c:pt idx="50786">
                  <c:v>781.8046875</c:v>
                </c:pt>
                <c:pt idx="50787">
                  <c:v>781.8046875</c:v>
                </c:pt>
                <c:pt idx="50788">
                  <c:v>781.85546880000004</c:v>
                </c:pt>
                <c:pt idx="50789">
                  <c:v>781.85546880000004</c:v>
                </c:pt>
                <c:pt idx="50790">
                  <c:v>781.86328119999996</c:v>
                </c:pt>
                <c:pt idx="50791">
                  <c:v>781.86328119999996</c:v>
                </c:pt>
                <c:pt idx="50792">
                  <c:v>782.23828119999996</c:v>
                </c:pt>
                <c:pt idx="50793">
                  <c:v>782.23828119999996</c:v>
                </c:pt>
                <c:pt idx="50794">
                  <c:v>782.23828119999996</c:v>
                </c:pt>
                <c:pt idx="50795">
                  <c:v>782.23828119999996</c:v>
                </c:pt>
                <c:pt idx="50796">
                  <c:v>782.30859380000004</c:v>
                </c:pt>
                <c:pt idx="50797">
                  <c:v>782.30859380000004</c:v>
                </c:pt>
                <c:pt idx="50798">
                  <c:v>782.41015619999996</c:v>
                </c:pt>
                <c:pt idx="50799">
                  <c:v>782.41015619999996</c:v>
                </c:pt>
                <c:pt idx="50800">
                  <c:v>782.5859375</c:v>
                </c:pt>
                <c:pt idx="50801">
                  <c:v>782.5859375</c:v>
                </c:pt>
                <c:pt idx="50802">
                  <c:v>782.86328119999996</c:v>
                </c:pt>
                <c:pt idx="50803">
                  <c:v>782.86328119999996</c:v>
                </c:pt>
                <c:pt idx="50804">
                  <c:v>783.23828119999996</c:v>
                </c:pt>
                <c:pt idx="50805">
                  <c:v>783.30859380000004</c:v>
                </c:pt>
                <c:pt idx="50806">
                  <c:v>783.30859380000004</c:v>
                </c:pt>
                <c:pt idx="50807">
                  <c:v>783.30859380000004</c:v>
                </c:pt>
                <c:pt idx="50808">
                  <c:v>783.30859380000004</c:v>
                </c:pt>
                <c:pt idx="50809">
                  <c:v>783.37109380000004</c:v>
                </c:pt>
                <c:pt idx="50810">
                  <c:v>783.41015619999996</c:v>
                </c:pt>
                <c:pt idx="50811">
                  <c:v>783.41015619999996</c:v>
                </c:pt>
                <c:pt idx="50812">
                  <c:v>783.41015619999996</c:v>
                </c:pt>
                <c:pt idx="50813">
                  <c:v>783.5859375</c:v>
                </c:pt>
                <c:pt idx="50814">
                  <c:v>783.8046875</c:v>
                </c:pt>
                <c:pt idx="50815">
                  <c:v>783.8046875</c:v>
                </c:pt>
                <c:pt idx="50816">
                  <c:v>783.85546880000004</c:v>
                </c:pt>
                <c:pt idx="50817">
                  <c:v>783.85546880000004</c:v>
                </c:pt>
                <c:pt idx="50818">
                  <c:v>783.85546880000004</c:v>
                </c:pt>
                <c:pt idx="50819">
                  <c:v>783.86328119999996</c:v>
                </c:pt>
                <c:pt idx="50820">
                  <c:v>783.86328119999996</c:v>
                </c:pt>
                <c:pt idx="50821">
                  <c:v>783.86328119999996</c:v>
                </c:pt>
                <c:pt idx="50822">
                  <c:v>783.86328119999996</c:v>
                </c:pt>
                <c:pt idx="50823">
                  <c:v>784.23828119999996</c:v>
                </c:pt>
                <c:pt idx="50824">
                  <c:v>784.30859380000004</c:v>
                </c:pt>
                <c:pt idx="50825">
                  <c:v>784.41015619999996</c:v>
                </c:pt>
                <c:pt idx="50826">
                  <c:v>784.41015619999996</c:v>
                </c:pt>
                <c:pt idx="50827">
                  <c:v>784.5859375</c:v>
                </c:pt>
                <c:pt idx="50828">
                  <c:v>784.5859375</c:v>
                </c:pt>
                <c:pt idx="50829">
                  <c:v>784.8046875</c:v>
                </c:pt>
                <c:pt idx="50830">
                  <c:v>784.85546880000004</c:v>
                </c:pt>
                <c:pt idx="50831">
                  <c:v>784.86328119999996</c:v>
                </c:pt>
                <c:pt idx="50832">
                  <c:v>784.86328119999996</c:v>
                </c:pt>
                <c:pt idx="50833">
                  <c:v>785.23828119999996</c:v>
                </c:pt>
                <c:pt idx="50834">
                  <c:v>785.23828119999996</c:v>
                </c:pt>
                <c:pt idx="50835">
                  <c:v>785.23828119999996</c:v>
                </c:pt>
                <c:pt idx="50836">
                  <c:v>785.30859380000004</c:v>
                </c:pt>
                <c:pt idx="50837">
                  <c:v>785.30859380000004</c:v>
                </c:pt>
                <c:pt idx="50838">
                  <c:v>785.37109380000004</c:v>
                </c:pt>
                <c:pt idx="50839">
                  <c:v>785.37109380000004</c:v>
                </c:pt>
                <c:pt idx="50840">
                  <c:v>785.41015619999996</c:v>
                </c:pt>
                <c:pt idx="50841">
                  <c:v>785.41015619999996</c:v>
                </c:pt>
                <c:pt idx="50842">
                  <c:v>785.41015619999996</c:v>
                </c:pt>
                <c:pt idx="50843">
                  <c:v>785.5859375</c:v>
                </c:pt>
                <c:pt idx="50844">
                  <c:v>785.5859375</c:v>
                </c:pt>
                <c:pt idx="50845">
                  <c:v>785.5859375</c:v>
                </c:pt>
                <c:pt idx="50846">
                  <c:v>785.8046875</c:v>
                </c:pt>
                <c:pt idx="50847">
                  <c:v>785.8046875</c:v>
                </c:pt>
                <c:pt idx="50848">
                  <c:v>785.8046875</c:v>
                </c:pt>
                <c:pt idx="50849">
                  <c:v>785.85546880000004</c:v>
                </c:pt>
                <c:pt idx="50850">
                  <c:v>785.86328119999996</c:v>
                </c:pt>
                <c:pt idx="50851">
                  <c:v>786.23828119999996</c:v>
                </c:pt>
                <c:pt idx="50852">
                  <c:v>786.30859380000004</c:v>
                </c:pt>
                <c:pt idx="50853">
                  <c:v>786.30859380000004</c:v>
                </c:pt>
                <c:pt idx="50854">
                  <c:v>786.37109380000004</c:v>
                </c:pt>
                <c:pt idx="50855">
                  <c:v>786.37109380000004</c:v>
                </c:pt>
                <c:pt idx="50856">
                  <c:v>786.41015619999996</c:v>
                </c:pt>
                <c:pt idx="50857">
                  <c:v>786.41015619999996</c:v>
                </c:pt>
                <c:pt idx="50858">
                  <c:v>786.41015619999996</c:v>
                </c:pt>
                <c:pt idx="50859">
                  <c:v>786.5859375</c:v>
                </c:pt>
                <c:pt idx="50860">
                  <c:v>786.5859375</c:v>
                </c:pt>
                <c:pt idx="50861">
                  <c:v>786.5859375</c:v>
                </c:pt>
                <c:pt idx="50862">
                  <c:v>786.5859375</c:v>
                </c:pt>
                <c:pt idx="50863">
                  <c:v>786.5859375</c:v>
                </c:pt>
                <c:pt idx="50864">
                  <c:v>786.8046875</c:v>
                </c:pt>
                <c:pt idx="50865">
                  <c:v>786.8046875</c:v>
                </c:pt>
                <c:pt idx="50866">
                  <c:v>786.85546880000004</c:v>
                </c:pt>
                <c:pt idx="50867">
                  <c:v>786.85546880000004</c:v>
                </c:pt>
                <c:pt idx="50868">
                  <c:v>786.85546880000004</c:v>
                </c:pt>
                <c:pt idx="50869">
                  <c:v>786.85546880000004</c:v>
                </c:pt>
                <c:pt idx="50870">
                  <c:v>786.86328119999996</c:v>
                </c:pt>
                <c:pt idx="50871">
                  <c:v>786.86328119999996</c:v>
                </c:pt>
                <c:pt idx="50872">
                  <c:v>786.86328119999996</c:v>
                </c:pt>
                <c:pt idx="50873">
                  <c:v>787.23828119999996</c:v>
                </c:pt>
                <c:pt idx="50874">
                  <c:v>787.30859380000004</c:v>
                </c:pt>
                <c:pt idx="50875">
                  <c:v>787.30859380000004</c:v>
                </c:pt>
                <c:pt idx="50876">
                  <c:v>787.30859380000004</c:v>
                </c:pt>
                <c:pt idx="50877">
                  <c:v>787.41015619999996</c:v>
                </c:pt>
                <c:pt idx="50878">
                  <c:v>787.41015619999996</c:v>
                </c:pt>
                <c:pt idx="50879">
                  <c:v>787.5859375</c:v>
                </c:pt>
                <c:pt idx="50880">
                  <c:v>787.5859375</c:v>
                </c:pt>
                <c:pt idx="50881">
                  <c:v>787.5859375</c:v>
                </c:pt>
                <c:pt idx="50882">
                  <c:v>787.5859375</c:v>
                </c:pt>
                <c:pt idx="50883">
                  <c:v>787.8046875</c:v>
                </c:pt>
                <c:pt idx="50884">
                  <c:v>787.8046875</c:v>
                </c:pt>
                <c:pt idx="50885">
                  <c:v>787.8046875</c:v>
                </c:pt>
                <c:pt idx="50886">
                  <c:v>787.85546880000004</c:v>
                </c:pt>
                <c:pt idx="50887">
                  <c:v>787.85546880000004</c:v>
                </c:pt>
                <c:pt idx="50888">
                  <c:v>787.85546880000004</c:v>
                </c:pt>
                <c:pt idx="50889">
                  <c:v>787.86328119999996</c:v>
                </c:pt>
                <c:pt idx="50890">
                  <c:v>788.23828119999996</c:v>
                </c:pt>
                <c:pt idx="50891">
                  <c:v>788.30859380000004</c:v>
                </c:pt>
                <c:pt idx="50892">
                  <c:v>788.30859380000004</c:v>
                </c:pt>
                <c:pt idx="50893">
                  <c:v>788.30859380000004</c:v>
                </c:pt>
                <c:pt idx="50894">
                  <c:v>788.37109380000004</c:v>
                </c:pt>
                <c:pt idx="50895">
                  <c:v>788.37109380000004</c:v>
                </c:pt>
                <c:pt idx="50896">
                  <c:v>788.37109380000004</c:v>
                </c:pt>
                <c:pt idx="50897">
                  <c:v>788.37109380000004</c:v>
                </c:pt>
                <c:pt idx="50898">
                  <c:v>788.37109380000004</c:v>
                </c:pt>
                <c:pt idx="50899">
                  <c:v>788.37109380000004</c:v>
                </c:pt>
                <c:pt idx="50900">
                  <c:v>788.37109380000004</c:v>
                </c:pt>
                <c:pt idx="50901">
                  <c:v>788.41015619999996</c:v>
                </c:pt>
                <c:pt idx="50902">
                  <c:v>788.41015619999996</c:v>
                </c:pt>
                <c:pt idx="50903">
                  <c:v>788.5859375</c:v>
                </c:pt>
                <c:pt idx="50904">
                  <c:v>788.5859375</c:v>
                </c:pt>
                <c:pt idx="50905">
                  <c:v>788.8046875</c:v>
                </c:pt>
                <c:pt idx="50906">
                  <c:v>788.8046875</c:v>
                </c:pt>
                <c:pt idx="50907">
                  <c:v>788.85546880000004</c:v>
                </c:pt>
                <c:pt idx="50908">
                  <c:v>788.85546880000004</c:v>
                </c:pt>
                <c:pt idx="50909">
                  <c:v>788.85546880000004</c:v>
                </c:pt>
                <c:pt idx="50910">
                  <c:v>788.86328119999996</c:v>
                </c:pt>
                <c:pt idx="50911">
                  <c:v>788.86328119999996</c:v>
                </c:pt>
                <c:pt idx="50912">
                  <c:v>789.23828119999996</c:v>
                </c:pt>
                <c:pt idx="50913">
                  <c:v>789.30859380000004</c:v>
                </c:pt>
                <c:pt idx="50914">
                  <c:v>789.41015619999996</c:v>
                </c:pt>
                <c:pt idx="50915">
                  <c:v>789.5859375</c:v>
                </c:pt>
                <c:pt idx="50916">
                  <c:v>789.5859375</c:v>
                </c:pt>
                <c:pt idx="50917">
                  <c:v>789.5859375</c:v>
                </c:pt>
                <c:pt idx="50918">
                  <c:v>789.5859375</c:v>
                </c:pt>
                <c:pt idx="50919">
                  <c:v>789.8046875</c:v>
                </c:pt>
                <c:pt idx="50920">
                  <c:v>789.8046875</c:v>
                </c:pt>
                <c:pt idx="50921">
                  <c:v>789.85546880000004</c:v>
                </c:pt>
                <c:pt idx="50922">
                  <c:v>789.85546880000004</c:v>
                </c:pt>
                <c:pt idx="50923">
                  <c:v>789.85546880000004</c:v>
                </c:pt>
                <c:pt idx="50924">
                  <c:v>789.86328119999996</c:v>
                </c:pt>
                <c:pt idx="50925">
                  <c:v>789.86328119999996</c:v>
                </c:pt>
                <c:pt idx="50926">
                  <c:v>789.86328119999996</c:v>
                </c:pt>
                <c:pt idx="50927">
                  <c:v>789.86328119999996</c:v>
                </c:pt>
                <c:pt idx="50928">
                  <c:v>790.23828119999996</c:v>
                </c:pt>
                <c:pt idx="50929">
                  <c:v>790.23828119999996</c:v>
                </c:pt>
                <c:pt idx="50930">
                  <c:v>790.23828119999996</c:v>
                </c:pt>
                <c:pt idx="50931">
                  <c:v>790.30859380000004</c:v>
                </c:pt>
                <c:pt idx="50932">
                  <c:v>790.30859380000004</c:v>
                </c:pt>
                <c:pt idx="50933">
                  <c:v>790.30859380000004</c:v>
                </c:pt>
                <c:pt idx="50934">
                  <c:v>790.30859380000004</c:v>
                </c:pt>
                <c:pt idx="50935">
                  <c:v>790.37109380000004</c:v>
                </c:pt>
                <c:pt idx="50936">
                  <c:v>790.41015619999996</c:v>
                </c:pt>
                <c:pt idx="50937">
                  <c:v>790.5859375</c:v>
                </c:pt>
                <c:pt idx="50938">
                  <c:v>790.5859375</c:v>
                </c:pt>
                <c:pt idx="50939">
                  <c:v>790.8046875</c:v>
                </c:pt>
                <c:pt idx="50940">
                  <c:v>790.8046875</c:v>
                </c:pt>
                <c:pt idx="50941">
                  <c:v>790.8046875</c:v>
                </c:pt>
                <c:pt idx="50942">
                  <c:v>790.85546880000004</c:v>
                </c:pt>
                <c:pt idx="50943">
                  <c:v>790.85546880000004</c:v>
                </c:pt>
                <c:pt idx="50944">
                  <c:v>790.86328119999996</c:v>
                </c:pt>
                <c:pt idx="50945">
                  <c:v>790.86328119999996</c:v>
                </c:pt>
                <c:pt idx="50946">
                  <c:v>790.86328119999996</c:v>
                </c:pt>
                <c:pt idx="50947">
                  <c:v>790.86328119999996</c:v>
                </c:pt>
                <c:pt idx="50948">
                  <c:v>791.23828119999996</c:v>
                </c:pt>
                <c:pt idx="50949">
                  <c:v>791.23828119999996</c:v>
                </c:pt>
                <c:pt idx="50950">
                  <c:v>791.30859380000004</c:v>
                </c:pt>
                <c:pt idx="50951">
                  <c:v>791.37109380000004</c:v>
                </c:pt>
                <c:pt idx="50952">
                  <c:v>791.37109380000004</c:v>
                </c:pt>
                <c:pt idx="50953">
                  <c:v>791.37109380000004</c:v>
                </c:pt>
                <c:pt idx="50954">
                  <c:v>791.37109380000004</c:v>
                </c:pt>
                <c:pt idx="50955">
                  <c:v>791.41015619999996</c:v>
                </c:pt>
                <c:pt idx="50956">
                  <c:v>791.41015619999996</c:v>
                </c:pt>
                <c:pt idx="50957">
                  <c:v>791.41015619999996</c:v>
                </c:pt>
                <c:pt idx="50958">
                  <c:v>791.41015619999996</c:v>
                </c:pt>
                <c:pt idx="50959">
                  <c:v>791.5859375</c:v>
                </c:pt>
                <c:pt idx="50960">
                  <c:v>791.8046875</c:v>
                </c:pt>
                <c:pt idx="50961">
                  <c:v>791.8046875</c:v>
                </c:pt>
                <c:pt idx="50962">
                  <c:v>791.85546880000004</c:v>
                </c:pt>
                <c:pt idx="50963">
                  <c:v>791.85546880000004</c:v>
                </c:pt>
                <c:pt idx="50964">
                  <c:v>791.85546880000004</c:v>
                </c:pt>
                <c:pt idx="50965">
                  <c:v>791.86328119999996</c:v>
                </c:pt>
                <c:pt idx="50966">
                  <c:v>791.86328119999996</c:v>
                </c:pt>
                <c:pt idx="50967">
                  <c:v>791.86328119999996</c:v>
                </c:pt>
                <c:pt idx="50968">
                  <c:v>791.86328119999996</c:v>
                </c:pt>
                <c:pt idx="50969">
                  <c:v>792.23828119999996</c:v>
                </c:pt>
                <c:pt idx="50970">
                  <c:v>792.23828119999996</c:v>
                </c:pt>
                <c:pt idx="50971">
                  <c:v>792.23828119999996</c:v>
                </c:pt>
                <c:pt idx="50972">
                  <c:v>792.30859380000004</c:v>
                </c:pt>
                <c:pt idx="50973">
                  <c:v>792.30859380000004</c:v>
                </c:pt>
                <c:pt idx="50974">
                  <c:v>792.37109380000004</c:v>
                </c:pt>
                <c:pt idx="50975">
                  <c:v>792.37109380000004</c:v>
                </c:pt>
                <c:pt idx="50976">
                  <c:v>792.37109380000004</c:v>
                </c:pt>
                <c:pt idx="50977">
                  <c:v>792.41015619999996</c:v>
                </c:pt>
                <c:pt idx="50978">
                  <c:v>792.41015619999996</c:v>
                </c:pt>
                <c:pt idx="50979">
                  <c:v>792.41015619999996</c:v>
                </c:pt>
                <c:pt idx="50980">
                  <c:v>792.41015619999996</c:v>
                </c:pt>
                <c:pt idx="50981">
                  <c:v>792.8046875</c:v>
                </c:pt>
                <c:pt idx="50982">
                  <c:v>792.8046875</c:v>
                </c:pt>
                <c:pt idx="50983">
                  <c:v>792.8046875</c:v>
                </c:pt>
                <c:pt idx="50984">
                  <c:v>792.85546880000004</c:v>
                </c:pt>
                <c:pt idx="50985">
                  <c:v>792.85546880000004</c:v>
                </c:pt>
                <c:pt idx="50986">
                  <c:v>792.85546880000004</c:v>
                </c:pt>
                <c:pt idx="50987">
                  <c:v>792.86328119999996</c:v>
                </c:pt>
                <c:pt idx="50988">
                  <c:v>792.86328119999996</c:v>
                </c:pt>
                <c:pt idx="50989">
                  <c:v>793.30859380000004</c:v>
                </c:pt>
                <c:pt idx="50990">
                  <c:v>793.37109380000004</c:v>
                </c:pt>
                <c:pt idx="50991">
                  <c:v>793.5859375</c:v>
                </c:pt>
                <c:pt idx="50992">
                  <c:v>793.8046875</c:v>
                </c:pt>
                <c:pt idx="50993">
                  <c:v>793.8046875</c:v>
                </c:pt>
                <c:pt idx="50994">
                  <c:v>793.8046875</c:v>
                </c:pt>
                <c:pt idx="50995">
                  <c:v>793.85546880000004</c:v>
                </c:pt>
                <c:pt idx="50996">
                  <c:v>794.23828119999996</c:v>
                </c:pt>
                <c:pt idx="50997">
                  <c:v>794.23828119999996</c:v>
                </c:pt>
                <c:pt idx="50998">
                  <c:v>794.23828119999996</c:v>
                </c:pt>
                <c:pt idx="50999">
                  <c:v>794.30859380000004</c:v>
                </c:pt>
                <c:pt idx="51000">
                  <c:v>794.37109380000004</c:v>
                </c:pt>
                <c:pt idx="51001">
                  <c:v>794.37109380000004</c:v>
                </c:pt>
                <c:pt idx="51002">
                  <c:v>794.37109380000004</c:v>
                </c:pt>
                <c:pt idx="51003">
                  <c:v>794.41015619999996</c:v>
                </c:pt>
                <c:pt idx="51004">
                  <c:v>794.41015619999996</c:v>
                </c:pt>
                <c:pt idx="51005">
                  <c:v>794.8046875</c:v>
                </c:pt>
                <c:pt idx="51006">
                  <c:v>794.8046875</c:v>
                </c:pt>
                <c:pt idx="51007">
                  <c:v>794.85546880000004</c:v>
                </c:pt>
                <c:pt idx="51008">
                  <c:v>794.85546880000004</c:v>
                </c:pt>
                <c:pt idx="51009">
                  <c:v>794.85546880000004</c:v>
                </c:pt>
                <c:pt idx="51010">
                  <c:v>794.86328119999996</c:v>
                </c:pt>
                <c:pt idx="51011">
                  <c:v>794.86328119999996</c:v>
                </c:pt>
                <c:pt idx="51012">
                  <c:v>794.86328119999996</c:v>
                </c:pt>
                <c:pt idx="51013">
                  <c:v>795.23828119999996</c:v>
                </c:pt>
                <c:pt idx="51014">
                  <c:v>795.30859380000004</c:v>
                </c:pt>
                <c:pt idx="51015">
                  <c:v>795.30859380000004</c:v>
                </c:pt>
                <c:pt idx="51016">
                  <c:v>795.30859380000004</c:v>
                </c:pt>
                <c:pt idx="51017">
                  <c:v>795.30859380000004</c:v>
                </c:pt>
                <c:pt idx="51018">
                  <c:v>795.37109380000004</c:v>
                </c:pt>
                <c:pt idx="51019">
                  <c:v>795.37109380000004</c:v>
                </c:pt>
                <c:pt idx="51020">
                  <c:v>795.37109380000004</c:v>
                </c:pt>
                <c:pt idx="51021">
                  <c:v>795.37109380000004</c:v>
                </c:pt>
                <c:pt idx="51022">
                  <c:v>795.41015619999996</c:v>
                </c:pt>
                <c:pt idx="51023">
                  <c:v>795.41015619999996</c:v>
                </c:pt>
                <c:pt idx="51024">
                  <c:v>795.41015619999996</c:v>
                </c:pt>
                <c:pt idx="51025">
                  <c:v>795.41015619999996</c:v>
                </c:pt>
                <c:pt idx="51026">
                  <c:v>795.41015619999996</c:v>
                </c:pt>
                <c:pt idx="51027">
                  <c:v>795.5859375</c:v>
                </c:pt>
                <c:pt idx="51028">
                  <c:v>795.5859375</c:v>
                </c:pt>
                <c:pt idx="51029">
                  <c:v>795.5859375</c:v>
                </c:pt>
                <c:pt idx="51030">
                  <c:v>795.8046875</c:v>
                </c:pt>
                <c:pt idx="51031">
                  <c:v>795.8046875</c:v>
                </c:pt>
                <c:pt idx="51032">
                  <c:v>795.85546880000004</c:v>
                </c:pt>
                <c:pt idx="51033">
                  <c:v>795.85546880000004</c:v>
                </c:pt>
                <c:pt idx="51034">
                  <c:v>795.85546880000004</c:v>
                </c:pt>
                <c:pt idx="51035">
                  <c:v>796.23828119999996</c:v>
                </c:pt>
                <c:pt idx="51036">
                  <c:v>796.23828119999996</c:v>
                </c:pt>
                <c:pt idx="51037">
                  <c:v>796.23828119999996</c:v>
                </c:pt>
                <c:pt idx="51038">
                  <c:v>796.23828119999996</c:v>
                </c:pt>
                <c:pt idx="51039">
                  <c:v>796.5859375</c:v>
                </c:pt>
                <c:pt idx="51040">
                  <c:v>796.5859375</c:v>
                </c:pt>
                <c:pt idx="51041">
                  <c:v>796.5859375</c:v>
                </c:pt>
                <c:pt idx="51042">
                  <c:v>796.8046875</c:v>
                </c:pt>
                <c:pt idx="51043">
                  <c:v>796.8046875</c:v>
                </c:pt>
                <c:pt idx="51044">
                  <c:v>796.8046875</c:v>
                </c:pt>
                <c:pt idx="51045">
                  <c:v>796.85546880000004</c:v>
                </c:pt>
                <c:pt idx="51046">
                  <c:v>796.85546880000004</c:v>
                </c:pt>
                <c:pt idx="51047">
                  <c:v>796.86328119999996</c:v>
                </c:pt>
                <c:pt idx="51048">
                  <c:v>796.86328119999996</c:v>
                </c:pt>
                <c:pt idx="51049">
                  <c:v>797.23828119999996</c:v>
                </c:pt>
                <c:pt idx="51050">
                  <c:v>797.30859380000004</c:v>
                </c:pt>
                <c:pt idx="51051">
                  <c:v>797.37109380000004</c:v>
                </c:pt>
                <c:pt idx="51052">
                  <c:v>797.37109380000004</c:v>
                </c:pt>
                <c:pt idx="51053">
                  <c:v>797.37109380000004</c:v>
                </c:pt>
                <c:pt idx="51054">
                  <c:v>797.41015619999996</c:v>
                </c:pt>
                <c:pt idx="51055">
                  <c:v>797.41015619999996</c:v>
                </c:pt>
                <c:pt idx="51056">
                  <c:v>797.41015619999996</c:v>
                </c:pt>
                <c:pt idx="51057">
                  <c:v>797.41015619999996</c:v>
                </c:pt>
                <c:pt idx="51058">
                  <c:v>797.41015619999996</c:v>
                </c:pt>
                <c:pt idx="51059">
                  <c:v>797.5859375</c:v>
                </c:pt>
                <c:pt idx="51060">
                  <c:v>797.5859375</c:v>
                </c:pt>
                <c:pt idx="51061">
                  <c:v>797.8046875</c:v>
                </c:pt>
                <c:pt idx="51062">
                  <c:v>797.85546880000004</c:v>
                </c:pt>
                <c:pt idx="51063">
                  <c:v>797.85546880000004</c:v>
                </c:pt>
                <c:pt idx="51064">
                  <c:v>797.86328119999996</c:v>
                </c:pt>
                <c:pt idx="51065">
                  <c:v>797.86328119999996</c:v>
                </c:pt>
                <c:pt idx="51066">
                  <c:v>798.23828119999996</c:v>
                </c:pt>
                <c:pt idx="51067">
                  <c:v>798.23828119999996</c:v>
                </c:pt>
                <c:pt idx="51068">
                  <c:v>798.23828119999996</c:v>
                </c:pt>
                <c:pt idx="51069">
                  <c:v>798.23828119999996</c:v>
                </c:pt>
                <c:pt idx="51070">
                  <c:v>798.23828119999996</c:v>
                </c:pt>
                <c:pt idx="51071">
                  <c:v>798.30859380000004</c:v>
                </c:pt>
                <c:pt idx="51072">
                  <c:v>798.30859380000004</c:v>
                </c:pt>
                <c:pt idx="51073">
                  <c:v>798.37109380000004</c:v>
                </c:pt>
                <c:pt idx="51074">
                  <c:v>798.37109380000004</c:v>
                </c:pt>
                <c:pt idx="51075">
                  <c:v>798.37109380000004</c:v>
                </c:pt>
                <c:pt idx="51076">
                  <c:v>798.37109380000004</c:v>
                </c:pt>
                <c:pt idx="51077">
                  <c:v>798.41015619999996</c:v>
                </c:pt>
                <c:pt idx="51078">
                  <c:v>798.41015619999996</c:v>
                </c:pt>
                <c:pt idx="51079">
                  <c:v>798.5859375</c:v>
                </c:pt>
                <c:pt idx="51080">
                  <c:v>798.5859375</c:v>
                </c:pt>
                <c:pt idx="51081">
                  <c:v>798.8046875</c:v>
                </c:pt>
                <c:pt idx="51082">
                  <c:v>798.8046875</c:v>
                </c:pt>
                <c:pt idx="51083">
                  <c:v>798.8046875</c:v>
                </c:pt>
                <c:pt idx="51084">
                  <c:v>798.8046875</c:v>
                </c:pt>
                <c:pt idx="51085">
                  <c:v>798.85546880000004</c:v>
                </c:pt>
                <c:pt idx="51086">
                  <c:v>798.85546880000004</c:v>
                </c:pt>
                <c:pt idx="51087">
                  <c:v>799.23828119999996</c:v>
                </c:pt>
                <c:pt idx="51088">
                  <c:v>799.23828119999996</c:v>
                </c:pt>
                <c:pt idx="51089">
                  <c:v>799.30859380000004</c:v>
                </c:pt>
                <c:pt idx="51090">
                  <c:v>799.30859380000004</c:v>
                </c:pt>
                <c:pt idx="51091">
                  <c:v>799.37109380000004</c:v>
                </c:pt>
                <c:pt idx="51092">
                  <c:v>799.37109380000004</c:v>
                </c:pt>
                <c:pt idx="51093">
                  <c:v>799.41015619999996</c:v>
                </c:pt>
                <c:pt idx="51094">
                  <c:v>799.41015619999996</c:v>
                </c:pt>
                <c:pt idx="51095">
                  <c:v>799.41015619999996</c:v>
                </c:pt>
                <c:pt idx="51096">
                  <c:v>799.5859375</c:v>
                </c:pt>
                <c:pt idx="51097">
                  <c:v>799.5859375</c:v>
                </c:pt>
                <c:pt idx="51098">
                  <c:v>799.8046875</c:v>
                </c:pt>
                <c:pt idx="51099">
                  <c:v>799.8046875</c:v>
                </c:pt>
                <c:pt idx="51100">
                  <c:v>799.85546880000004</c:v>
                </c:pt>
                <c:pt idx="51101">
                  <c:v>799.85546880000004</c:v>
                </c:pt>
                <c:pt idx="51102">
                  <c:v>799.85546880000004</c:v>
                </c:pt>
                <c:pt idx="51103">
                  <c:v>799.86328119999996</c:v>
                </c:pt>
                <c:pt idx="51104">
                  <c:v>799.86328119999996</c:v>
                </c:pt>
                <c:pt idx="51105">
                  <c:v>800.23828119999996</c:v>
                </c:pt>
                <c:pt idx="51106">
                  <c:v>800.23828119999996</c:v>
                </c:pt>
                <c:pt idx="51107">
                  <c:v>800.23828119999996</c:v>
                </c:pt>
                <c:pt idx="51108">
                  <c:v>800.30859380000004</c:v>
                </c:pt>
                <c:pt idx="51109">
                  <c:v>800.30859380000004</c:v>
                </c:pt>
                <c:pt idx="51110">
                  <c:v>800.37109380000004</c:v>
                </c:pt>
                <c:pt idx="51111">
                  <c:v>800.37109380000004</c:v>
                </c:pt>
                <c:pt idx="51112">
                  <c:v>800.37109380000004</c:v>
                </c:pt>
                <c:pt idx="51113">
                  <c:v>800.37109380000004</c:v>
                </c:pt>
                <c:pt idx="51114">
                  <c:v>800.41015619999996</c:v>
                </c:pt>
                <c:pt idx="51115">
                  <c:v>800.5859375</c:v>
                </c:pt>
                <c:pt idx="51116">
                  <c:v>800.5859375</c:v>
                </c:pt>
                <c:pt idx="51117">
                  <c:v>800.5859375</c:v>
                </c:pt>
                <c:pt idx="51118">
                  <c:v>800.85546880000004</c:v>
                </c:pt>
                <c:pt idx="51119">
                  <c:v>800.86328119999996</c:v>
                </c:pt>
                <c:pt idx="51120">
                  <c:v>800.86328119999996</c:v>
                </c:pt>
                <c:pt idx="51121">
                  <c:v>800.86328119999996</c:v>
                </c:pt>
                <c:pt idx="51122">
                  <c:v>800.86328119999996</c:v>
                </c:pt>
                <c:pt idx="51123">
                  <c:v>801.23828119999996</c:v>
                </c:pt>
                <c:pt idx="51124">
                  <c:v>801.23828119999996</c:v>
                </c:pt>
                <c:pt idx="51125">
                  <c:v>801.23828119999996</c:v>
                </c:pt>
                <c:pt idx="51126">
                  <c:v>801.30859380000004</c:v>
                </c:pt>
                <c:pt idx="51127">
                  <c:v>801.37109380000004</c:v>
                </c:pt>
                <c:pt idx="51128">
                  <c:v>801.37109380000004</c:v>
                </c:pt>
                <c:pt idx="51129">
                  <c:v>801.41015619999996</c:v>
                </c:pt>
                <c:pt idx="51130">
                  <c:v>801.41015619999996</c:v>
                </c:pt>
                <c:pt idx="51131">
                  <c:v>801.8046875</c:v>
                </c:pt>
                <c:pt idx="51132">
                  <c:v>801.85546880000004</c:v>
                </c:pt>
                <c:pt idx="51133">
                  <c:v>801.86328119999996</c:v>
                </c:pt>
                <c:pt idx="51134">
                  <c:v>802.23828119999996</c:v>
                </c:pt>
                <c:pt idx="51135">
                  <c:v>802.23828119999996</c:v>
                </c:pt>
                <c:pt idx="51136">
                  <c:v>802.23828119999996</c:v>
                </c:pt>
                <c:pt idx="51137">
                  <c:v>802.30859380000004</c:v>
                </c:pt>
                <c:pt idx="51138">
                  <c:v>802.37109380000004</c:v>
                </c:pt>
                <c:pt idx="51139">
                  <c:v>802.37109380000004</c:v>
                </c:pt>
                <c:pt idx="51140">
                  <c:v>802.5859375</c:v>
                </c:pt>
                <c:pt idx="51141">
                  <c:v>802.5859375</c:v>
                </c:pt>
                <c:pt idx="51142">
                  <c:v>802.8046875</c:v>
                </c:pt>
                <c:pt idx="51143">
                  <c:v>802.8046875</c:v>
                </c:pt>
                <c:pt idx="51144">
                  <c:v>802.85546880000004</c:v>
                </c:pt>
                <c:pt idx="51145">
                  <c:v>802.85546880000004</c:v>
                </c:pt>
                <c:pt idx="51146">
                  <c:v>802.86328119999996</c:v>
                </c:pt>
                <c:pt idx="51147">
                  <c:v>803.30859380000004</c:v>
                </c:pt>
                <c:pt idx="51148">
                  <c:v>803.37109380000004</c:v>
                </c:pt>
                <c:pt idx="51149">
                  <c:v>803.37109380000004</c:v>
                </c:pt>
                <c:pt idx="51150">
                  <c:v>803.37109380000004</c:v>
                </c:pt>
                <c:pt idx="51151">
                  <c:v>803.41015619999996</c:v>
                </c:pt>
                <c:pt idx="51152">
                  <c:v>803.5859375</c:v>
                </c:pt>
                <c:pt idx="51153">
                  <c:v>803.8046875</c:v>
                </c:pt>
                <c:pt idx="51154">
                  <c:v>803.85546880000004</c:v>
                </c:pt>
                <c:pt idx="51155">
                  <c:v>803.85546880000004</c:v>
                </c:pt>
                <c:pt idx="51156">
                  <c:v>803.85546880000004</c:v>
                </c:pt>
                <c:pt idx="51157">
                  <c:v>803.86328119999996</c:v>
                </c:pt>
                <c:pt idx="51158">
                  <c:v>803.86328119999996</c:v>
                </c:pt>
                <c:pt idx="51159">
                  <c:v>803.86328119999996</c:v>
                </c:pt>
                <c:pt idx="51160">
                  <c:v>803.86328119999996</c:v>
                </c:pt>
                <c:pt idx="51161">
                  <c:v>804.23828119999996</c:v>
                </c:pt>
                <c:pt idx="51162">
                  <c:v>804.23828119999996</c:v>
                </c:pt>
                <c:pt idx="51163">
                  <c:v>804.23828119999996</c:v>
                </c:pt>
                <c:pt idx="51164">
                  <c:v>804.30859380000004</c:v>
                </c:pt>
                <c:pt idx="51165">
                  <c:v>804.30859380000004</c:v>
                </c:pt>
                <c:pt idx="51166">
                  <c:v>804.30859380000004</c:v>
                </c:pt>
                <c:pt idx="51167">
                  <c:v>804.37109380000004</c:v>
                </c:pt>
                <c:pt idx="51168">
                  <c:v>804.37109380000004</c:v>
                </c:pt>
                <c:pt idx="51169">
                  <c:v>804.41015619999996</c:v>
                </c:pt>
                <c:pt idx="51170">
                  <c:v>804.41015619999996</c:v>
                </c:pt>
                <c:pt idx="51171">
                  <c:v>804.41015619999996</c:v>
                </c:pt>
                <c:pt idx="51172">
                  <c:v>804.5859375</c:v>
                </c:pt>
                <c:pt idx="51173">
                  <c:v>804.8046875</c:v>
                </c:pt>
                <c:pt idx="51174">
                  <c:v>804.8046875</c:v>
                </c:pt>
                <c:pt idx="51175">
                  <c:v>804.85546880000004</c:v>
                </c:pt>
                <c:pt idx="51176">
                  <c:v>804.85546880000004</c:v>
                </c:pt>
                <c:pt idx="51177">
                  <c:v>804.86328119999996</c:v>
                </c:pt>
                <c:pt idx="51178">
                  <c:v>804.86328119999996</c:v>
                </c:pt>
                <c:pt idx="51179">
                  <c:v>805.23828119999996</c:v>
                </c:pt>
                <c:pt idx="51180">
                  <c:v>805.23828119999996</c:v>
                </c:pt>
                <c:pt idx="51181">
                  <c:v>805.23828119999996</c:v>
                </c:pt>
                <c:pt idx="51182">
                  <c:v>805.23828119999996</c:v>
                </c:pt>
                <c:pt idx="51183">
                  <c:v>805.30859380000004</c:v>
                </c:pt>
                <c:pt idx="51184">
                  <c:v>805.30859380000004</c:v>
                </c:pt>
                <c:pt idx="51185">
                  <c:v>805.30859380000004</c:v>
                </c:pt>
                <c:pt idx="51186">
                  <c:v>805.30859380000004</c:v>
                </c:pt>
                <c:pt idx="51187">
                  <c:v>805.37109380000004</c:v>
                </c:pt>
                <c:pt idx="51188">
                  <c:v>805.37109380000004</c:v>
                </c:pt>
                <c:pt idx="51189">
                  <c:v>805.41015619999996</c:v>
                </c:pt>
                <c:pt idx="51190">
                  <c:v>805.41015619999996</c:v>
                </c:pt>
                <c:pt idx="51191">
                  <c:v>805.5859375</c:v>
                </c:pt>
                <c:pt idx="51192">
                  <c:v>805.5859375</c:v>
                </c:pt>
                <c:pt idx="51193">
                  <c:v>805.8046875</c:v>
                </c:pt>
                <c:pt idx="51194">
                  <c:v>805.8046875</c:v>
                </c:pt>
                <c:pt idx="51195">
                  <c:v>805.8046875</c:v>
                </c:pt>
                <c:pt idx="51196">
                  <c:v>805.8046875</c:v>
                </c:pt>
                <c:pt idx="51197">
                  <c:v>805.85546880000004</c:v>
                </c:pt>
                <c:pt idx="51198">
                  <c:v>805.85546880000004</c:v>
                </c:pt>
                <c:pt idx="51199">
                  <c:v>805.85546880000004</c:v>
                </c:pt>
                <c:pt idx="51200">
                  <c:v>805.85546880000004</c:v>
                </c:pt>
                <c:pt idx="51201">
                  <c:v>805.85546880000004</c:v>
                </c:pt>
                <c:pt idx="51202">
                  <c:v>805.85546880000004</c:v>
                </c:pt>
                <c:pt idx="51203">
                  <c:v>805.85546880000004</c:v>
                </c:pt>
                <c:pt idx="51204">
                  <c:v>805.85546880000004</c:v>
                </c:pt>
                <c:pt idx="51205">
                  <c:v>805.86328119999996</c:v>
                </c:pt>
                <c:pt idx="51206">
                  <c:v>805.86328119999996</c:v>
                </c:pt>
                <c:pt idx="51207">
                  <c:v>805.86328119999996</c:v>
                </c:pt>
                <c:pt idx="51208">
                  <c:v>806.23828119999996</c:v>
                </c:pt>
                <c:pt idx="51209">
                  <c:v>806.23828119999996</c:v>
                </c:pt>
                <c:pt idx="51210">
                  <c:v>806.23828119999996</c:v>
                </c:pt>
                <c:pt idx="51211">
                  <c:v>806.30859380000004</c:v>
                </c:pt>
                <c:pt idx="51212">
                  <c:v>806.30859380000004</c:v>
                </c:pt>
                <c:pt idx="51213">
                  <c:v>806.37109380000004</c:v>
                </c:pt>
                <c:pt idx="51214">
                  <c:v>806.41015619999996</c:v>
                </c:pt>
                <c:pt idx="51215">
                  <c:v>806.5859375</c:v>
                </c:pt>
                <c:pt idx="51216">
                  <c:v>806.5859375</c:v>
                </c:pt>
                <c:pt idx="51217">
                  <c:v>806.8046875</c:v>
                </c:pt>
                <c:pt idx="51218">
                  <c:v>806.8046875</c:v>
                </c:pt>
                <c:pt idx="51219">
                  <c:v>806.8046875</c:v>
                </c:pt>
                <c:pt idx="51220">
                  <c:v>806.8046875</c:v>
                </c:pt>
                <c:pt idx="51221">
                  <c:v>806.8046875</c:v>
                </c:pt>
                <c:pt idx="51222">
                  <c:v>806.8046875</c:v>
                </c:pt>
                <c:pt idx="51223">
                  <c:v>806.8046875</c:v>
                </c:pt>
                <c:pt idx="51224">
                  <c:v>806.85546880000004</c:v>
                </c:pt>
                <c:pt idx="51225">
                  <c:v>806.85546880000004</c:v>
                </c:pt>
                <c:pt idx="51226">
                  <c:v>806.86328119999996</c:v>
                </c:pt>
                <c:pt idx="51227">
                  <c:v>807.23828119999996</c:v>
                </c:pt>
                <c:pt idx="51228">
                  <c:v>807.23828119999996</c:v>
                </c:pt>
                <c:pt idx="51229">
                  <c:v>807.30859380000004</c:v>
                </c:pt>
                <c:pt idx="51230">
                  <c:v>807.30859380000004</c:v>
                </c:pt>
                <c:pt idx="51231">
                  <c:v>807.37109380000004</c:v>
                </c:pt>
                <c:pt idx="51232">
                  <c:v>807.41015619999996</c:v>
                </c:pt>
                <c:pt idx="51233">
                  <c:v>807.41015619999996</c:v>
                </c:pt>
                <c:pt idx="51234">
                  <c:v>807.41015619999996</c:v>
                </c:pt>
                <c:pt idx="51235">
                  <c:v>807.5859375</c:v>
                </c:pt>
                <c:pt idx="51236">
                  <c:v>807.8046875</c:v>
                </c:pt>
                <c:pt idx="51237">
                  <c:v>807.8046875</c:v>
                </c:pt>
                <c:pt idx="51238">
                  <c:v>807.8046875</c:v>
                </c:pt>
                <c:pt idx="51239">
                  <c:v>807.8046875</c:v>
                </c:pt>
                <c:pt idx="51240">
                  <c:v>807.85546880000004</c:v>
                </c:pt>
                <c:pt idx="51241">
                  <c:v>807.86328119999996</c:v>
                </c:pt>
                <c:pt idx="51242">
                  <c:v>808.23828119999996</c:v>
                </c:pt>
                <c:pt idx="51243">
                  <c:v>808.23828119999996</c:v>
                </c:pt>
                <c:pt idx="51244">
                  <c:v>808.23828119999996</c:v>
                </c:pt>
                <c:pt idx="51245">
                  <c:v>808.23828119999996</c:v>
                </c:pt>
                <c:pt idx="51246">
                  <c:v>808.30859380000004</c:v>
                </c:pt>
                <c:pt idx="51247">
                  <c:v>808.30859380000004</c:v>
                </c:pt>
                <c:pt idx="51248">
                  <c:v>808.30859380000004</c:v>
                </c:pt>
                <c:pt idx="51249">
                  <c:v>808.30859380000004</c:v>
                </c:pt>
                <c:pt idx="51250">
                  <c:v>808.37109380000004</c:v>
                </c:pt>
                <c:pt idx="51251">
                  <c:v>808.37109380000004</c:v>
                </c:pt>
                <c:pt idx="51252">
                  <c:v>808.41015619999996</c:v>
                </c:pt>
                <c:pt idx="51253">
                  <c:v>808.41015619999996</c:v>
                </c:pt>
                <c:pt idx="51254">
                  <c:v>808.5859375</c:v>
                </c:pt>
                <c:pt idx="51255">
                  <c:v>808.5859375</c:v>
                </c:pt>
                <c:pt idx="51256">
                  <c:v>808.8046875</c:v>
                </c:pt>
                <c:pt idx="51257">
                  <c:v>808.8046875</c:v>
                </c:pt>
                <c:pt idx="51258">
                  <c:v>808.8046875</c:v>
                </c:pt>
                <c:pt idx="51259">
                  <c:v>808.86328119999996</c:v>
                </c:pt>
                <c:pt idx="51260">
                  <c:v>808.86328119999996</c:v>
                </c:pt>
                <c:pt idx="51261">
                  <c:v>808.86328119999996</c:v>
                </c:pt>
                <c:pt idx="51262">
                  <c:v>808.86328119999996</c:v>
                </c:pt>
                <c:pt idx="51263">
                  <c:v>808.86328119999996</c:v>
                </c:pt>
                <c:pt idx="51264">
                  <c:v>809.23828119999996</c:v>
                </c:pt>
                <c:pt idx="51265">
                  <c:v>809.23828119999996</c:v>
                </c:pt>
                <c:pt idx="51266">
                  <c:v>809.30859380000004</c:v>
                </c:pt>
                <c:pt idx="51267">
                  <c:v>809.30859380000004</c:v>
                </c:pt>
                <c:pt idx="51268">
                  <c:v>809.30859380000004</c:v>
                </c:pt>
                <c:pt idx="51269">
                  <c:v>809.37109380000004</c:v>
                </c:pt>
                <c:pt idx="51270">
                  <c:v>809.37109380000004</c:v>
                </c:pt>
                <c:pt idx="51271">
                  <c:v>809.41015619999996</c:v>
                </c:pt>
                <c:pt idx="51272">
                  <c:v>809.41015619999996</c:v>
                </c:pt>
                <c:pt idx="51273">
                  <c:v>809.5859375</c:v>
                </c:pt>
                <c:pt idx="51274">
                  <c:v>809.5859375</c:v>
                </c:pt>
                <c:pt idx="51275">
                  <c:v>809.5859375</c:v>
                </c:pt>
                <c:pt idx="51276">
                  <c:v>809.5859375</c:v>
                </c:pt>
                <c:pt idx="51277">
                  <c:v>809.5859375</c:v>
                </c:pt>
                <c:pt idx="51278">
                  <c:v>809.8046875</c:v>
                </c:pt>
                <c:pt idx="51279">
                  <c:v>809.85546880000004</c:v>
                </c:pt>
                <c:pt idx="51280">
                  <c:v>809.85546880000004</c:v>
                </c:pt>
                <c:pt idx="51281">
                  <c:v>809.85546880000004</c:v>
                </c:pt>
                <c:pt idx="51282">
                  <c:v>809.85546880000004</c:v>
                </c:pt>
                <c:pt idx="51283">
                  <c:v>810.23828119999996</c:v>
                </c:pt>
                <c:pt idx="51284">
                  <c:v>810.23828119999996</c:v>
                </c:pt>
                <c:pt idx="51285">
                  <c:v>810.30859380000004</c:v>
                </c:pt>
                <c:pt idx="51286">
                  <c:v>810.30859380000004</c:v>
                </c:pt>
                <c:pt idx="51287">
                  <c:v>810.37109380000004</c:v>
                </c:pt>
                <c:pt idx="51288">
                  <c:v>810.37109380000004</c:v>
                </c:pt>
                <c:pt idx="51289">
                  <c:v>810.37109380000004</c:v>
                </c:pt>
                <c:pt idx="51290">
                  <c:v>810.41015619999996</c:v>
                </c:pt>
                <c:pt idx="51291">
                  <c:v>810.41015619999996</c:v>
                </c:pt>
                <c:pt idx="51292">
                  <c:v>810.5859375</c:v>
                </c:pt>
                <c:pt idx="51293">
                  <c:v>810.85546880000004</c:v>
                </c:pt>
                <c:pt idx="51294">
                  <c:v>810.85546880000004</c:v>
                </c:pt>
                <c:pt idx="51295">
                  <c:v>811.23828119999996</c:v>
                </c:pt>
                <c:pt idx="51296">
                  <c:v>811.23828119999996</c:v>
                </c:pt>
                <c:pt idx="51297">
                  <c:v>811.23828119999996</c:v>
                </c:pt>
                <c:pt idx="51298">
                  <c:v>811.30859380000004</c:v>
                </c:pt>
                <c:pt idx="51299">
                  <c:v>811.30859380000004</c:v>
                </c:pt>
                <c:pt idx="51300">
                  <c:v>811.30859380000004</c:v>
                </c:pt>
                <c:pt idx="51301">
                  <c:v>811.41015619999996</c:v>
                </c:pt>
                <c:pt idx="51302">
                  <c:v>811.41015619999996</c:v>
                </c:pt>
                <c:pt idx="51303">
                  <c:v>811.41015619999996</c:v>
                </c:pt>
                <c:pt idx="51304">
                  <c:v>811.5859375</c:v>
                </c:pt>
                <c:pt idx="51305">
                  <c:v>811.85546880000004</c:v>
                </c:pt>
                <c:pt idx="51306">
                  <c:v>811.85546880000004</c:v>
                </c:pt>
                <c:pt idx="51307">
                  <c:v>811.86328119999996</c:v>
                </c:pt>
                <c:pt idx="51308">
                  <c:v>811.86328119999996</c:v>
                </c:pt>
                <c:pt idx="51309">
                  <c:v>811.86328119999996</c:v>
                </c:pt>
                <c:pt idx="51310">
                  <c:v>812.23828119999996</c:v>
                </c:pt>
                <c:pt idx="51311">
                  <c:v>812.23828119999996</c:v>
                </c:pt>
                <c:pt idx="51312">
                  <c:v>812.23828119999996</c:v>
                </c:pt>
                <c:pt idx="51313">
                  <c:v>812.30859380000004</c:v>
                </c:pt>
                <c:pt idx="51314">
                  <c:v>812.30859380000004</c:v>
                </c:pt>
                <c:pt idx="51315">
                  <c:v>812.30859380000004</c:v>
                </c:pt>
                <c:pt idx="51316">
                  <c:v>812.37109380000004</c:v>
                </c:pt>
                <c:pt idx="51317">
                  <c:v>812.41015619999996</c:v>
                </c:pt>
                <c:pt idx="51318">
                  <c:v>812.5859375</c:v>
                </c:pt>
                <c:pt idx="51319">
                  <c:v>812.5859375</c:v>
                </c:pt>
                <c:pt idx="51320">
                  <c:v>812.8046875</c:v>
                </c:pt>
                <c:pt idx="51321">
                  <c:v>812.8046875</c:v>
                </c:pt>
                <c:pt idx="51322">
                  <c:v>812.8046875</c:v>
                </c:pt>
                <c:pt idx="51323">
                  <c:v>812.86328119999996</c:v>
                </c:pt>
                <c:pt idx="51324">
                  <c:v>812.86328119999996</c:v>
                </c:pt>
                <c:pt idx="51325">
                  <c:v>812.86328119999996</c:v>
                </c:pt>
                <c:pt idx="51326">
                  <c:v>812.86328119999996</c:v>
                </c:pt>
                <c:pt idx="51327">
                  <c:v>812.86328119999996</c:v>
                </c:pt>
                <c:pt idx="51328">
                  <c:v>813.23828119999996</c:v>
                </c:pt>
                <c:pt idx="51329">
                  <c:v>813.23828119999996</c:v>
                </c:pt>
                <c:pt idx="51330">
                  <c:v>813.30859380000004</c:v>
                </c:pt>
                <c:pt idx="51331">
                  <c:v>813.37109380000004</c:v>
                </c:pt>
                <c:pt idx="51332">
                  <c:v>813.37109380000004</c:v>
                </c:pt>
                <c:pt idx="51333">
                  <c:v>813.41015619999996</c:v>
                </c:pt>
                <c:pt idx="51334">
                  <c:v>813.41015619999996</c:v>
                </c:pt>
                <c:pt idx="51335">
                  <c:v>813.5859375</c:v>
                </c:pt>
                <c:pt idx="51336">
                  <c:v>813.8046875</c:v>
                </c:pt>
                <c:pt idx="51337">
                  <c:v>813.8046875</c:v>
                </c:pt>
                <c:pt idx="51338">
                  <c:v>813.8046875</c:v>
                </c:pt>
                <c:pt idx="51339">
                  <c:v>813.8046875</c:v>
                </c:pt>
                <c:pt idx="51340">
                  <c:v>813.85546880000004</c:v>
                </c:pt>
                <c:pt idx="51341">
                  <c:v>813.85546880000004</c:v>
                </c:pt>
                <c:pt idx="51342">
                  <c:v>813.85546880000004</c:v>
                </c:pt>
                <c:pt idx="51343">
                  <c:v>813.86328119999996</c:v>
                </c:pt>
                <c:pt idx="51344">
                  <c:v>814.23828119999996</c:v>
                </c:pt>
                <c:pt idx="51345">
                  <c:v>814.23828119999996</c:v>
                </c:pt>
                <c:pt idx="51346">
                  <c:v>814.23828119999996</c:v>
                </c:pt>
                <c:pt idx="51347">
                  <c:v>814.23828119999996</c:v>
                </c:pt>
                <c:pt idx="51348">
                  <c:v>814.23828119999996</c:v>
                </c:pt>
                <c:pt idx="51349">
                  <c:v>814.23828119999996</c:v>
                </c:pt>
                <c:pt idx="51350">
                  <c:v>814.30859380000004</c:v>
                </c:pt>
                <c:pt idx="51351">
                  <c:v>814.30859380000004</c:v>
                </c:pt>
                <c:pt idx="51352">
                  <c:v>814.30859380000004</c:v>
                </c:pt>
                <c:pt idx="51353">
                  <c:v>814.37109380000004</c:v>
                </c:pt>
                <c:pt idx="51354">
                  <c:v>814.37109380000004</c:v>
                </c:pt>
                <c:pt idx="51355">
                  <c:v>814.41015619999996</c:v>
                </c:pt>
                <c:pt idx="51356">
                  <c:v>814.41015619999996</c:v>
                </c:pt>
                <c:pt idx="51357">
                  <c:v>814.5859375</c:v>
                </c:pt>
                <c:pt idx="51358">
                  <c:v>814.5859375</c:v>
                </c:pt>
                <c:pt idx="51359">
                  <c:v>814.8046875</c:v>
                </c:pt>
                <c:pt idx="51360">
                  <c:v>814.8046875</c:v>
                </c:pt>
                <c:pt idx="51361">
                  <c:v>814.85546880000004</c:v>
                </c:pt>
                <c:pt idx="51362">
                  <c:v>814.85546880000004</c:v>
                </c:pt>
                <c:pt idx="51363">
                  <c:v>814.85546880000004</c:v>
                </c:pt>
                <c:pt idx="51364">
                  <c:v>814.85546880000004</c:v>
                </c:pt>
                <c:pt idx="51365">
                  <c:v>814.85546880000004</c:v>
                </c:pt>
                <c:pt idx="51366">
                  <c:v>814.86328119999996</c:v>
                </c:pt>
                <c:pt idx="51367">
                  <c:v>814.86328119999996</c:v>
                </c:pt>
                <c:pt idx="51368">
                  <c:v>815.23828119999996</c:v>
                </c:pt>
                <c:pt idx="51369">
                  <c:v>815.23828119999996</c:v>
                </c:pt>
                <c:pt idx="51370">
                  <c:v>815.30859380000004</c:v>
                </c:pt>
                <c:pt idx="51371">
                  <c:v>815.37109380000004</c:v>
                </c:pt>
                <c:pt idx="51372">
                  <c:v>815.37109380000004</c:v>
                </c:pt>
                <c:pt idx="51373">
                  <c:v>815.37109380000004</c:v>
                </c:pt>
                <c:pt idx="51374">
                  <c:v>815.41015619999996</c:v>
                </c:pt>
                <c:pt idx="51375">
                  <c:v>815.41015619999996</c:v>
                </c:pt>
                <c:pt idx="51376">
                  <c:v>815.41015619999996</c:v>
                </c:pt>
                <c:pt idx="51377">
                  <c:v>815.41015619999996</c:v>
                </c:pt>
                <c:pt idx="51378">
                  <c:v>815.5859375</c:v>
                </c:pt>
                <c:pt idx="51379">
                  <c:v>815.5859375</c:v>
                </c:pt>
                <c:pt idx="51380">
                  <c:v>815.8046875</c:v>
                </c:pt>
                <c:pt idx="51381">
                  <c:v>815.8046875</c:v>
                </c:pt>
                <c:pt idx="51382">
                  <c:v>815.85546880000004</c:v>
                </c:pt>
                <c:pt idx="51383">
                  <c:v>815.85546880000004</c:v>
                </c:pt>
                <c:pt idx="51384">
                  <c:v>815.85546880000004</c:v>
                </c:pt>
                <c:pt idx="51385">
                  <c:v>815.86328119999996</c:v>
                </c:pt>
                <c:pt idx="51386">
                  <c:v>815.86328119999996</c:v>
                </c:pt>
                <c:pt idx="51387">
                  <c:v>815.86328119999996</c:v>
                </c:pt>
                <c:pt idx="51388">
                  <c:v>815.86328119999996</c:v>
                </c:pt>
                <c:pt idx="51389">
                  <c:v>816.23828119999996</c:v>
                </c:pt>
                <c:pt idx="51390">
                  <c:v>816.23828119999996</c:v>
                </c:pt>
                <c:pt idx="51391">
                  <c:v>816.23828119999996</c:v>
                </c:pt>
                <c:pt idx="51392">
                  <c:v>816.23828119999996</c:v>
                </c:pt>
                <c:pt idx="51393">
                  <c:v>816.23828119999996</c:v>
                </c:pt>
                <c:pt idx="51394">
                  <c:v>816.30859380000004</c:v>
                </c:pt>
                <c:pt idx="51395">
                  <c:v>816.37109380000004</c:v>
                </c:pt>
                <c:pt idx="51396">
                  <c:v>816.37109380000004</c:v>
                </c:pt>
                <c:pt idx="51397">
                  <c:v>816.37109380000004</c:v>
                </c:pt>
                <c:pt idx="51398">
                  <c:v>816.41015619999996</c:v>
                </c:pt>
                <c:pt idx="51399">
                  <c:v>816.41015619999996</c:v>
                </c:pt>
                <c:pt idx="51400">
                  <c:v>816.41015619999996</c:v>
                </c:pt>
                <c:pt idx="51401">
                  <c:v>816.41015619999996</c:v>
                </c:pt>
                <c:pt idx="51402">
                  <c:v>816.5859375</c:v>
                </c:pt>
                <c:pt idx="51403">
                  <c:v>816.5859375</c:v>
                </c:pt>
                <c:pt idx="51404">
                  <c:v>816.5859375</c:v>
                </c:pt>
                <c:pt idx="51405">
                  <c:v>816.8046875</c:v>
                </c:pt>
                <c:pt idx="51406">
                  <c:v>816.8046875</c:v>
                </c:pt>
                <c:pt idx="51407">
                  <c:v>816.85546880000004</c:v>
                </c:pt>
                <c:pt idx="51408">
                  <c:v>816.86328119999996</c:v>
                </c:pt>
                <c:pt idx="51409">
                  <c:v>817.23828119999996</c:v>
                </c:pt>
                <c:pt idx="51410">
                  <c:v>817.30859380000004</c:v>
                </c:pt>
                <c:pt idx="51411">
                  <c:v>817.41015619999996</c:v>
                </c:pt>
                <c:pt idx="51412">
                  <c:v>817.41015619999996</c:v>
                </c:pt>
                <c:pt idx="51413">
                  <c:v>817.41015619999996</c:v>
                </c:pt>
                <c:pt idx="51414">
                  <c:v>817.41015619999996</c:v>
                </c:pt>
                <c:pt idx="51415">
                  <c:v>817.5859375</c:v>
                </c:pt>
                <c:pt idx="51416">
                  <c:v>817.85546880000004</c:v>
                </c:pt>
                <c:pt idx="51417">
                  <c:v>817.86328119999996</c:v>
                </c:pt>
                <c:pt idx="51418">
                  <c:v>817.86328119999996</c:v>
                </c:pt>
                <c:pt idx="51419">
                  <c:v>817.86328119999996</c:v>
                </c:pt>
                <c:pt idx="51420">
                  <c:v>817.86328119999996</c:v>
                </c:pt>
                <c:pt idx="51421">
                  <c:v>817.86328119999996</c:v>
                </c:pt>
                <c:pt idx="51422">
                  <c:v>818.23828119999996</c:v>
                </c:pt>
                <c:pt idx="51423">
                  <c:v>818.23828119999996</c:v>
                </c:pt>
                <c:pt idx="51424">
                  <c:v>818.23828119999996</c:v>
                </c:pt>
                <c:pt idx="51425">
                  <c:v>818.23828119999996</c:v>
                </c:pt>
                <c:pt idx="51426">
                  <c:v>818.23828119999996</c:v>
                </c:pt>
                <c:pt idx="51427">
                  <c:v>818.30859380000004</c:v>
                </c:pt>
                <c:pt idx="51428">
                  <c:v>818.30859380000004</c:v>
                </c:pt>
                <c:pt idx="51429">
                  <c:v>818.37109380000004</c:v>
                </c:pt>
                <c:pt idx="51430">
                  <c:v>818.41015619999996</c:v>
                </c:pt>
                <c:pt idx="51431">
                  <c:v>818.41015619999996</c:v>
                </c:pt>
                <c:pt idx="51432">
                  <c:v>818.41015619999996</c:v>
                </c:pt>
                <c:pt idx="51433">
                  <c:v>818.41015619999996</c:v>
                </c:pt>
                <c:pt idx="51434">
                  <c:v>818.5859375</c:v>
                </c:pt>
                <c:pt idx="51435">
                  <c:v>818.5859375</c:v>
                </c:pt>
                <c:pt idx="51436">
                  <c:v>818.5859375</c:v>
                </c:pt>
                <c:pt idx="51437">
                  <c:v>818.5859375</c:v>
                </c:pt>
                <c:pt idx="51438">
                  <c:v>818.8046875</c:v>
                </c:pt>
                <c:pt idx="51439">
                  <c:v>818.8046875</c:v>
                </c:pt>
                <c:pt idx="51440">
                  <c:v>818.85546880000004</c:v>
                </c:pt>
                <c:pt idx="51441">
                  <c:v>818.85546880000004</c:v>
                </c:pt>
                <c:pt idx="51442">
                  <c:v>818.85546880000004</c:v>
                </c:pt>
                <c:pt idx="51443">
                  <c:v>819.23828119999996</c:v>
                </c:pt>
                <c:pt idx="51444">
                  <c:v>819.37109380000004</c:v>
                </c:pt>
                <c:pt idx="51445">
                  <c:v>819.37109380000004</c:v>
                </c:pt>
                <c:pt idx="51446">
                  <c:v>819.37109380000004</c:v>
                </c:pt>
                <c:pt idx="51447">
                  <c:v>819.37109380000004</c:v>
                </c:pt>
                <c:pt idx="51448">
                  <c:v>819.41015619999996</c:v>
                </c:pt>
                <c:pt idx="51449">
                  <c:v>819.41015619999996</c:v>
                </c:pt>
                <c:pt idx="51450">
                  <c:v>819.41015619999996</c:v>
                </c:pt>
                <c:pt idx="51451">
                  <c:v>819.41015619999996</c:v>
                </c:pt>
                <c:pt idx="51452">
                  <c:v>819.5859375</c:v>
                </c:pt>
                <c:pt idx="51453">
                  <c:v>819.5859375</c:v>
                </c:pt>
                <c:pt idx="51454">
                  <c:v>819.5859375</c:v>
                </c:pt>
                <c:pt idx="51455">
                  <c:v>819.5859375</c:v>
                </c:pt>
                <c:pt idx="51456">
                  <c:v>819.8046875</c:v>
                </c:pt>
                <c:pt idx="51457">
                  <c:v>819.85546880000004</c:v>
                </c:pt>
                <c:pt idx="51458">
                  <c:v>819.85546880000004</c:v>
                </c:pt>
                <c:pt idx="51459">
                  <c:v>819.86328119999996</c:v>
                </c:pt>
                <c:pt idx="51460">
                  <c:v>820.23828119999996</c:v>
                </c:pt>
                <c:pt idx="51461">
                  <c:v>820.23828119999996</c:v>
                </c:pt>
                <c:pt idx="51462">
                  <c:v>820.23828119999996</c:v>
                </c:pt>
                <c:pt idx="51463">
                  <c:v>820.23828119999996</c:v>
                </c:pt>
                <c:pt idx="51464">
                  <c:v>820.37109380000004</c:v>
                </c:pt>
                <c:pt idx="51465">
                  <c:v>820.37109380000004</c:v>
                </c:pt>
                <c:pt idx="51466">
                  <c:v>820.41015619999996</c:v>
                </c:pt>
                <c:pt idx="51467">
                  <c:v>820.41015619999996</c:v>
                </c:pt>
                <c:pt idx="51468">
                  <c:v>820.41015619999996</c:v>
                </c:pt>
                <c:pt idx="51469">
                  <c:v>820.5859375</c:v>
                </c:pt>
                <c:pt idx="51470">
                  <c:v>820.8046875</c:v>
                </c:pt>
                <c:pt idx="51471">
                  <c:v>820.8046875</c:v>
                </c:pt>
                <c:pt idx="51472">
                  <c:v>820.8046875</c:v>
                </c:pt>
                <c:pt idx="51473">
                  <c:v>820.85546880000004</c:v>
                </c:pt>
                <c:pt idx="51474">
                  <c:v>820.86328119999996</c:v>
                </c:pt>
                <c:pt idx="51475">
                  <c:v>821.23828119999996</c:v>
                </c:pt>
                <c:pt idx="51476">
                  <c:v>821.23828119999996</c:v>
                </c:pt>
                <c:pt idx="51477">
                  <c:v>821.30859380000004</c:v>
                </c:pt>
                <c:pt idx="51478">
                  <c:v>821.30859380000004</c:v>
                </c:pt>
                <c:pt idx="51479">
                  <c:v>821.37109380000004</c:v>
                </c:pt>
                <c:pt idx="51480">
                  <c:v>821.37109380000004</c:v>
                </c:pt>
                <c:pt idx="51481">
                  <c:v>821.41015619999996</c:v>
                </c:pt>
                <c:pt idx="51482">
                  <c:v>821.5859375</c:v>
                </c:pt>
                <c:pt idx="51483">
                  <c:v>821.5859375</c:v>
                </c:pt>
                <c:pt idx="51484">
                  <c:v>821.8046875</c:v>
                </c:pt>
                <c:pt idx="51485">
                  <c:v>821.85546880000004</c:v>
                </c:pt>
                <c:pt idx="51486">
                  <c:v>821.85546880000004</c:v>
                </c:pt>
                <c:pt idx="51487">
                  <c:v>821.85546880000004</c:v>
                </c:pt>
                <c:pt idx="51488">
                  <c:v>821.85546880000004</c:v>
                </c:pt>
                <c:pt idx="51489">
                  <c:v>821.86328119999996</c:v>
                </c:pt>
                <c:pt idx="51490">
                  <c:v>822.23828119999996</c:v>
                </c:pt>
                <c:pt idx="51491">
                  <c:v>822.23828119999996</c:v>
                </c:pt>
                <c:pt idx="51492">
                  <c:v>822.23828119999996</c:v>
                </c:pt>
                <c:pt idx="51493">
                  <c:v>822.30859380000004</c:v>
                </c:pt>
                <c:pt idx="51494">
                  <c:v>822.30859380000004</c:v>
                </c:pt>
                <c:pt idx="51495">
                  <c:v>822.30859380000004</c:v>
                </c:pt>
                <c:pt idx="51496">
                  <c:v>822.30859380000004</c:v>
                </c:pt>
                <c:pt idx="51497">
                  <c:v>822.30859380000004</c:v>
                </c:pt>
                <c:pt idx="51498">
                  <c:v>822.37109380000004</c:v>
                </c:pt>
                <c:pt idx="51499">
                  <c:v>822.37109380000004</c:v>
                </c:pt>
                <c:pt idx="51500">
                  <c:v>822.41015619999996</c:v>
                </c:pt>
                <c:pt idx="51501">
                  <c:v>822.41015619999996</c:v>
                </c:pt>
                <c:pt idx="51502">
                  <c:v>822.41015619999996</c:v>
                </c:pt>
                <c:pt idx="51503">
                  <c:v>822.8046875</c:v>
                </c:pt>
                <c:pt idx="51504">
                  <c:v>822.85546880000004</c:v>
                </c:pt>
                <c:pt idx="51505">
                  <c:v>822.86328119999996</c:v>
                </c:pt>
                <c:pt idx="51506">
                  <c:v>822.86328119999996</c:v>
                </c:pt>
                <c:pt idx="51507">
                  <c:v>822.86328119999996</c:v>
                </c:pt>
                <c:pt idx="51508">
                  <c:v>822.86328119999996</c:v>
                </c:pt>
                <c:pt idx="51509">
                  <c:v>823.30859380000004</c:v>
                </c:pt>
                <c:pt idx="51510">
                  <c:v>823.30859380000004</c:v>
                </c:pt>
                <c:pt idx="51511">
                  <c:v>823.30859380000004</c:v>
                </c:pt>
                <c:pt idx="51512">
                  <c:v>823.37109380000004</c:v>
                </c:pt>
                <c:pt idx="51513">
                  <c:v>823.37109380000004</c:v>
                </c:pt>
                <c:pt idx="51514">
                  <c:v>823.37109380000004</c:v>
                </c:pt>
                <c:pt idx="51515">
                  <c:v>823.41015619999996</c:v>
                </c:pt>
                <c:pt idx="51516">
                  <c:v>823.5859375</c:v>
                </c:pt>
                <c:pt idx="51517">
                  <c:v>823.8046875</c:v>
                </c:pt>
                <c:pt idx="51518">
                  <c:v>823.85546880000004</c:v>
                </c:pt>
                <c:pt idx="51519">
                  <c:v>823.85546880000004</c:v>
                </c:pt>
                <c:pt idx="51520">
                  <c:v>823.85546880000004</c:v>
                </c:pt>
                <c:pt idx="51521">
                  <c:v>823.85546880000004</c:v>
                </c:pt>
                <c:pt idx="51522">
                  <c:v>823.85546880000004</c:v>
                </c:pt>
                <c:pt idx="51523">
                  <c:v>823.86328119999996</c:v>
                </c:pt>
                <c:pt idx="51524">
                  <c:v>823.86328119999996</c:v>
                </c:pt>
                <c:pt idx="51525">
                  <c:v>823.86328119999996</c:v>
                </c:pt>
                <c:pt idx="51526">
                  <c:v>824.23828119999996</c:v>
                </c:pt>
                <c:pt idx="51527">
                  <c:v>824.30859380000004</c:v>
                </c:pt>
                <c:pt idx="51528">
                  <c:v>824.30859380000004</c:v>
                </c:pt>
                <c:pt idx="51529">
                  <c:v>824.37109380000004</c:v>
                </c:pt>
                <c:pt idx="51530">
                  <c:v>824.37109380000004</c:v>
                </c:pt>
                <c:pt idx="51531">
                  <c:v>824.37109380000004</c:v>
                </c:pt>
                <c:pt idx="51532">
                  <c:v>824.37109380000004</c:v>
                </c:pt>
                <c:pt idx="51533">
                  <c:v>824.37109380000004</c:v>
                </c:pt>
                <c:pt idx="51534">
                  <c:v>824.5859375</c:v>
                </c:pt>
                <c:pt idx="51535">
                  <c:v>824.8046875</c:v>
                </c:pt>
                <c:pt idx="51536">
                  <c:v>824.85546880000004</c:v>
                </c:pt>
                <c:pt idx="51537">
                  <c:v>824.85546880000004</c:v>
                </c:pt>
                <c:pt idx="51538">
                  <c:v>824.86328119999996</c:v>
                </c:pt>
                <c:pt idx="51539">
                  <c:v>824.86328119999996</c:v>
                </c:pt>
                <c:pt idx="51540">
                  <c:v>825.23828119999996</c:v>
                </c:pt>
                <c:pt idx="51541">
                  <c:v>825.23828119999996</c:v>
                </c:pt>
                <c:pt idx="51542">
                  <c:v>825.30859380000004</c:v>
                </c:pt>
                <c:pt idx="51543">
                  <c:v>825.30859380000004</c:v>
                </c:pt>
                <c:pt idx="51544">
                  <c:v>825.37109380000004</c:v>
                </c:pt>
                <c:pt idx="51545">
                  <c:v>825.37109380000004</c:v>
                </c:pt>
                <c:pt idx="51546">
                  <c:v>825.41015619999996</c:v>
                </c:pt>
                <c:pt idx="51547">
                  <c:v>825.5859375</c:v>
                </c:pt>
                <c:pt idx="51548">
                  <c:v>825.8046875</c:v>
                </c:pt>
                <c:pt idx="51549">
                  <c:v>825.85546880000004</c:v>
                </c:pt>
                <c:pt idx="51550">
                  <c:v>825.85546880000004</c:v>
                </c:pt>
                <c:pt idx="51551">
                  <c:v>825.85546880000004</c:v>
                </c:pt>
                <c:pt idx="51552">
                  <c:v>826.23828119999996</c:v>
                </c:pt>
                <c:pt idx="51553">
                  <c:v>826.23828119999996</c:v>
                </c:pt>
                <c:pt idx="51554">
                  <c:v>826.23828119999996</c:v>
                </c:pt>
                <c:pt idx="51555">
                  <c:v>826.23828119999996</c:v>
                </c:pt>
                <c:pt idx="51556">
                  <c:v>826.30859380000004</c:v>
                </c:pt>
                <c:pt idx="51557">
                  <c:v>826.30859380000004</c:v>
                </c:pt>
                <c:pt idx="51558">
                  <c:v>826.37109380000004</c:v>
                </c:pt>
                <c:pt idx="51559">
                  <c:v>826.37109380000004</c:v>
                </c:pt>
                <c:pt idx="51560">
                  <c:v>826.37109380000004</c:v>
                </c:pt>
                <c:pt idx="51561">
                  <c:v>826.37109380000004</c:v>
                </c:pt>
                <c:pt idx="51562">
                  <c:v>826.37109380000004</c:v>
                </c:pt>
                <c:pt idx="51563">
                  <c:v>826.37109380000004</c:v>
                </c:pt>
                <c:pt idx="51564">
                  <c:v>826.41015619999996</c:v>
                </c:pt>
                <c:pt idx="51565">
                  <c:v>826.5859375</c:v>
                </c:pt>
                <c:pt idx="51566">
                  <c:v>826.5859375</c:v>
                </c:pt>
                <c:pt idx="51567">
                  <c:v>826.5859375</c:v>
                </c:pt>
                <c:pt idx="51568">
                  <c:v>826.5859375</c:v>
                </c:pt>
                <c:pt idx="51569">
                  <c:v>826.5859375</c:v>
                </c:pt>
                <c:pt idx="51570">
                  <c:v>826.8046875</c:v>
                </c:pt>
                <c:pt idx="51571">
                  <c:v>826.8046875</c:v>
                </c:pt>
                <c:pt idx="51572">
                  <c:v>826.85546880000004</c:v>
                </c:pt>
                <c:pt idx="51573">
                  <c:v>826.86328119999996</c:v>
                </c:pt>
                <c:pt idx="51574">
                  <c:v>826.86328119999996</c:v>
                </c:pt>
                <c:pt idx="51575">
                  <c:v>826.86328119999996</c:v>
                </c:pt>
                <c:pt idx="51576">
                  <c:v>826.86328119999996</c:v>
                </c:pt>
                <c:pt idx="51577">
                  <c:v>827.30859380000004</c:v>
                </c:pt>
                <c:pt idx="51578">
                  <c:v>827.37109380000004</c:v>
                </c:pt>
                <c:pt idx="51579">
                  <c:v>827.37109380000004</c:v>
                </c:pt>
                <c:pt idx="51580">
                  <c:v>827.41015619999996</c:v>
                </c:pt>
                <c:pt idx="51581">
                  <c:v>827.41015619999996</c:v>
                </c:pt>
                <c:pt idx="51582">
                  <c:v>827.41015619999996</c:v>
                </c:pt>
                <c:pt idx="51583">
                  <c:v>827.41015619999996</c:v>
                </c:pt>
                <c:pt idx="51584">
                  <c:v>827.5859375</c:v>
                </c:pt>
                <c:pt idx="51585">
                  <c:v>827.8046875</c:v>
                </c:pt>
                <c:pt idx="51586">
                  <c:v>827.8046875</c:v>
                </c:pt>
                <c:pt idx="51587">
                  <c:v>827.8046875</c:v>
                </c:pt>
                <c:pt idx="51588">
                  <c:v>827.8046875</c:v>
                </c:pt>
                <c:pt idx="51589">
                  <c:v>827.8046875</c:v>
                </c:pt>
                <c:pt idx="51590">
                  <c:v>827.85546880000004</c:v>
                </c:pt>
                <c:pt idx="51591">
                  <c:v>827.85546880000004</c:v>
                </c:pt>
                <c:pt idx="51592">
                  <c:v>827.86328119999996</c:v>
                </c:pt>
                <c:pt idx="51593">
                  <c:v>827.86328119999996</c:v>
                </c:pt>
                <c:pt idx="51594">
                  <c:v>827.86328119999996</c:v>
                </c:pt>
                <c:pt idx="51595">
                  <c:v>827.86328119999996</c:v>
                </c:pt>
                <c:pt idx="51596">
                  <c:v>828.23828119999996</c:v>
                </c:pt>
                <c:pt idx="51597">
                  <c:v>828.30859380000004</c:v>
                </c:pt>
                <c:pt idx="51598">
                  <c:v>828.30859380000004</c:v>
                </c:pt>
                <c:pt idx="51599">
                  <c:v>828.37109380000004</c:v>
                </c:pt>
                <c:pt idx="51600">
                  <c:v>828.37109380000004</c:v>
                </c:pt>
                <c:pt idx="51601">
                  <c:v>828.37109380000004</c:v>
                </c:pt>
                <c:pt idx="51602">
                  <c:v>828.41015619999996</c:v>
                </c:pt>
                <c:pt idx="51603">
                  <c:v>828.41015619999996</c:v>
                </c:pt>
                <c:pt idx="51604">
                  <c:v>828.5859375</c:v>
                </c:pt>
                <c:pt idx="51605">
                  <c:v>828.5859375</c:v>
                </c:pt>
                <c:pt idx="51606">
                  <c:v>828.8046875</c:v>
                </c:pt>
                <c:pt idx="51607">
                  <c:v>828.8046875</c:v>
                </c:pt>
                <c:pt idx="51608">
                  <c:v>828.85546880000004</c:v>
                </c:pt>
                <c:pt idx="51609">
                  <c:v>828.86328119999996</c:v>
                </c:pt>
                <c:pt idx="51610">
                  <c:v>829.23828119999996</c:v>
                </c:pt>
                <c:pt idx="51611">
                  <c:v>829.30859380000004</c:v>
                </c:pt>
                <c:pt idx="51612">
                  <c:v>829.37109380000004</c:v>
                </c:pt>
                <c:pt idx="51613">
                  <c:v>829.41015619999996</c:v>
                </c:pt>
                <c:pt idx="51614">
                  <c:v>829.41015619999996</c:v>
                </c:pt>
                <c:pt idx="51615">
                  <c:v>829.5859375</c:v>
                </c:pt>
                <c:pt idx="51616">
                  <c:v>829.5859375</c:v>
                </c:pt>
                <c:pt idx="51617">
                  <c:v>829.5859375</c:v>
                </c:pt>
                <c:pt idx="51618">
                  <c:v>829.8046875</c:v>
                </c:pt>
                <c:pt idx="51619">
                  <c:v>829.8046875</c:v>
                </c:pt>
                <c:pt idx="51620">
                  <c:v>829.85546880000004</c:v>
                </c:pt>
                <c:pt idx="51621">
                  <c:v>829.85546880000004</c:v>
                </c:pt>
                <c:pt idx="51622">
                  <c:v>829.85546880000004</c:v>
                </c:pt>
                <c:pt idx="51623">
                  <c:v>829.85546880000004</c:v>
                </c:pt>
                <c:pt idx="51624">
                  <c:v>829.86328119999996</c:v>
                </c:pt>
                <c:pt idx="51625">
                  <c:v>830.23828119999996</c:v>
                </c:pt>
                <c:pt idx="51626">
                  <c:v>830.23828119999996</c:v>
                </c:pt>
                <c:pt idx="51627">
                  <c:v>830.30859380000004</c:v>
                </c:pt>
                <c:pt idx="51628">
                  <c:v>830.37109380000004</c:v>
                </c:pt>
                <c:pt idx="51629">
                  <c:v>830.37109380000004</c:v>
                </c:pt>
                <c:pt idx="51630">
                  <c:v>830.41015619999996</c:v>
                </c:pt>
                <c:pt idx="51631">
                  <c:v>830.41015619999996</c:v>
                </c:pt>
                <c:pt idx="51632">
                  <c:v>830.41015619999996</c:v>
                </c:pt>
                <c:pt idx="51633">
                  <c:v>830.41015619999996</c:v>
                </c:pt>
                <c:pt idx="51634">
                  <c:v>830.41015619999996</c:v>
                </c:pt>
                <c:pt idx="51635">
                  <c:v>830.41015619999996</c:v>
                </c:pt>
                <c:pt idx="51636">
                  <c:v>830.41015619999996</c:v>
                </c:pt>
                <c:pt idx="51637">
                  <c:v>830.85546880000004</c:v>
                </c:pt>
                <c:pt idx="51638">
                  <c:v>830.85546880000004</c:v>
                </c:pt>
                <c:pt idx="51639">
                  <c:v>830.86328119999996</c:v>
                </c:pt>
                <c:pt idx="51640">
                  <c:v>830.86328119999996</c:v>
                </c:pt>
                <c:pt idx="51641">
                  <c:v>831.23828119999996</c:v>
                </c:pt>
                <c:pt idx="51642">
                  <c:v>831.23828119999996</c:v>
                </c:pt>
                <c:pt idx="51643">
                  <c:v>831.23828119999996</c:v>
                </c:pt>
                <c:pt idx="51644">
                  <c:v>831.30859380000004</c:v>
                </c:pt>
                <c:pt idx="51645">
                  <c:v>831.30859380000004</c:v>
                </c:pt>
                <c:pt idx="51646">
                  <c:v>831.37109380000004</c:v>
                </c:pt>
                <c:pt idx="51647">
                  <c:v>831.37109380000004</c:v>
                </c:pt>
                <c:pt idx="51648">
                  <c:v>831.41015619999996</c:v>
                </c:pt>
                <c:pt idx="51649">
                  <c:v>831.8046875</c:v>
                </c:pt>
                <c:pt idx="51650">
                  <c:v>831.8046875</c:v>
                </c:pt>
                <c:pt idx="51651">
                  <c:v>831.8046875</c:v>
                </c:pt>
                <c:pt idx="51652">
                  <c:v>831.85546880000004</c:v>
                </c:pt>
                <c:pt idx="51653">
                  <c:v>831.85546880000004</c:v>
                </c:pt>
                <c:pt idx="51654">
                  <c:v>831.86328119999996</c:v>
                </c:pt>
                <c:pt idx="51655">
                  <c:v>831.86328119999996</c:v>
                </c:pt>
                <c:pt idx="51656">
                  <c:v>832.23828119999996</c:v>
                </c:pt>
                <c:pt idx="51657">
                  <c:v>832.23828119999996</c:v>
                </c:pt>
                <c:pt idx="51658">
                  <c:v>832.23828119999996</c:v>
                </c:pt>
                <c:pt idx="51659">
                  <c:v>832.23828119999996</c:v>
                </c:pt>
                <c:pt idx="51660">
                  <c:v>832.30859380000004</c:v>
                </c:pt>
                <c:pt idx="51661">
                  <c:v>832.30859380000004</c:v>
                </c:pt>
                <c:pt idx="51662">
                  <c:v>832.30859380000004</c:v>
                </c:pt>
                <c:pt idx="51663">
                  <c:v>832.30859380000004</c:v>
                </c:pt>
                <c:pt idx="51664">
                  <c:v>832.30859380000004</c:v>
                </c:pt>
                <c:pt idx="51665">
                  <c:v>832.30859380000004</c:v>
                </c:pt>
                <c:pt idx="51666">
                  <c:v>832.37109380000004</c:v>
                </c:pt>
                <c:pt idx="51667">
                  <c:v>832.41015619999996</c:v>
                </c:pt>
                <c:pt idx="51668">
                  <c:v>832.41015619999996</c:v>
                </c:pt>
                <c:pt idx="51669">
                  <c:v>832.41015619999996</c:v>
                </c:pt>
                <c:pt idx="51670">
                  <c:v>832.41015619999996</c:v>
                </c:pt>
                <c:pt idx="51671">
                  <c:v>832.41015619999996</c:v>
                </c:pt>
                <c:pt idx="51672">
                  <c:v>832.5859375</c:v>
                </c:pt>
                <c:pt idx="51673">
                  <c:v>832.8046875</c:v>
                </c:pt>
                <c:pt idx="51674">
                  <c:v>832.8046875</c:v>
                </c:pt>
                <c:pt idx="51675">
                  <c:v>832.85546880000004</c:v>
                </c:pt>
                <c:pt idx="51676">
                  <c:v>832.86328119999996</c:v>
                </c:pt>
                <c:pt idx="51677">
                  <c:v>832.86328119999996</c:v>
                </c:pt>
                <c:pt idx="51678">
                  <c:v>832.86328119999996</c:v>
                </c:pt>
                <c:pt idx="51679">
                  <c:v>833.23828119999996</c:v>
                </c:pt>
                <c:pt idx="51680">
                  <c:v>833.23828119999996</c:v>
                </c:pt>
                <c:pt idx="51681">
                  <c:v>833.23828119999996</c:v>
                </c:pt>
                <c:pt idx="51682">
                  <c:v>833.23828119999996</c:v>
                </c:pt>
                <c:pt idx="51683">
                  <c:v>833.30859380000004</c:v>
                </c:pt>
                <c:pt idx="51684">
                  <c:v>833.37109380000004</c:v>
                </c:pt>
                <c:pt idx="51685">
                  <c:v>833.37109380000004</c:v>
                </c:pt>
                <c:pt idx="51686">
                  <c:v>833.37109380000004</c:v>
                </c:pt>
                <c:pt idx="51687">
                  <c:v>833.37109380000004</c:v>
                </c:pt>
                <c:pt idx="51688">
                  <c:v>833.41015619999996</c:v>
                </c:pt>
                <c:pt idx="51689">
                  <c:v>833.5859375</c:v>
                </c:pt>
                <c:pt idx="51690">
                  <c:v>833.5859375</c:v>
                </c:pt>
                <c:pt idx="51691">
                  <c:v>833.8046875</c:v>
                </c:pt>
                <c:pt idx="51692">
                  <c:v>833.8046875</c:v>
                </c:pt>
                <c:pt idx="51693">
                  <c:v>833.8046875</c:v>
                </c:pt>
                <c:pt idx="51694">
                  <c:v>833.8046875</c:v>
                </c:pt>
                <c:pt idx="51695">
                  <c:v>833.8046875</c:v>
                </c:pt>
                <c:pt idx="51696">
                  <c:v>833.8046875</c:v>
                </c:pt>
                <c:pt idx="51697">
                  <c:v>833.85546880000004</c:v>
                </c:pt>
                <c:pt idx="51698">
                  <c:v>833.85546880000004</c:v>
                </c:pt>
                <c:pt idx="51699">
                  <c:v>833.85546880000004</c:v>
                </c:pt>
                <c:pt idx="51700">
                  <c:v>833.85546880000004</c:v>
                </c:pt>
                <c:pt idx="51701">
                  <c:v>833.86328119999996</c:v>
                </c:pt>
                <c:pt idx="51702">
                  <c:v>833.86328119999996</c:v>
                </c:pt>
                <c:pt idx="51703">
                  <c:v>834.23828119999996</c:v>
                </c:pt>
                <c:pt idx="51704">
                  <c:v>834.23828119999996</c:v>
                </c:pt>
                <c:pt idx="51705">
                  <c:v>834.30859380000004</c:v>
                </c:pt>
                <c:pt idx="51706">
                  <c:v>834.30859380000004</c:v>
                </c:pt>
                <c:pt idx="51707">
                  <c:v>834.37109380000004</c:v>
                </c:pt>
                <c:pt idx="51708">
                  <c:v>834.37109380000004</c:v>
                </c:pt>
                <c:pt idx="51709">
                  <c:v>834.37109380000004</c:v>
                </c:pt>
                <c:pt idx="51710">
                  <c:v>834.41015619999996</c:v>
                </c:pt>
                <c:pt idx="51711">
                  <c:v>834.41015619999996</c:v>
                </c:pt>
                <c:pt idx="51712">
                  <c:v>834.41015619999996</c:v>
                </c:pt>
                <c:pt idx="51713">
                  <c:v>834.41015619999996</c:v>
                </c:pt>
                <c:pt idx="51714">
                  <c:v>834.5859375</c:v>
                </c:pt>
                <c:pt idx="51715">
                  <c:v>834.5859375</c:v>
                </c:pt>
                <c:pt idx="51716">
                  <c:v>834.5859375</c:v>
                </c:pt>
                <c:pt idx="51717">
                  <c:v>834.8046875</c:v>
                </c:pt>
                <c:pt idx="51718">
                  <c:v>834.8046875</c:v>
                </c:pt>
                <c:pt idx="51719">
                  <c:v>834.8046875</c:v>
                </c:pt>
                <c:pt idx="51720">
                  <c:v>834.85546880000004</c:v>
                </c:pt>
                <c:pt idx="51721">
                  <c:v>834.85546880000004</c:v>
                </c:pt>
                <c:pt idx="51722">
                  <c:v>834.85546880000004</c:v>
                </c:pt>
                <c:pt idx="51723">
                  <c:v>834.86328119999996</c:v>
                </c:pt>
                <c:pt idx="51724">
                  <c:v>835.23828119999996</c:v>
                </c:pt>
                <c:pt idx="51725">
                  <c:v>835.30859380000004</c:v>
                </c:pt>
                <c:pt idx="51726">
                  <c:v>835.30859380000004</c:v>
                </c:pt>
                <c:pt idx="51727">
                  <c:v>835.30859380000004</c:v>
                </c:pt>
                <c:pt idx="51728">
                  <c:v>835.30859380000004</c:v>
                </c:pt>
                <c:pt idx="51729">
                  <c:v>835.37109380000004</c:v>
                </c:pt>
                <c:pt idx="51730">
                  <c:v>835.37109380000004</c:v>
                </c:pt>
                <c:pt idx="51731">
                  <c:v>835.41015619999996</c:v>
                </c:pt>
                <c:pt idx="51732">
                  <c:v>835.41015619999996</c:v>
                </c:pt>
                <c:pt idx="51733">
                  <c:v>835.5859375</c:v>
                </c:pt>
                <c:pt idx="51734">
                  <c:v>835.5859375</c:v>
                </c:pt>
                <c:pt idx="51735">
                  <c:v>835.5859375</c:v>
                </c:pt>
                <c:pt idx="51736">
                  <c:v>835.5859375</c:v>
                </c:pt>
                <c:pt idx="51737">
                  <c:v>835.8046875</c:v>
                </c:pt>
                <c:pt idx="51738">
                  <c:v>835.85546880000004</c:v>
                </c:pt>
                <c:pt idx="51739">
                  <c:v>835.85546880000004</c:v>
                </c:pt>
                <c:pt idx="51740">
                  <c:v>836.23828119999996</c:v>
                </c:pt>
                <c:pt idx="51741">
                  <c:v>836.23828119999996</c:v>
                </c:pt>
                <c:pt idx="51742">
                  <c:v>836.23828119999996</c:v>
                </c:pt>
                <c:pt idx="51743">
                  <c:v>836.23828119999996</c:v>
                </c:pt>
                <c:pt idx="51744">
                  <c:v>836.23828119999996</c:v>
                </c:pt>
                <c:pt idx="51745">
                  <c:v>836.30859380000004</c:v>
                </c:pt>
                <c:pt idx="51746">
                  <c:v>836.30859380000004</c:v>
                </c:pt>
                <c:pt idx="51747">
                  <c:v>836.30859380000004</c:v>
                </c:pt>
                <c:pt idx="51748">
                  <c:v>836.30859380000004</c:v>
                </c:pt>
                <c:pt idx="51749">
                  <c:v>836.37109380000004</c:v>
                </c:pt>
                <c:pt idx="51750">
                  <c:v>836.37109380000004</c:v>
                </c:pt>
                <c:pt idx="51751">
                  <c:v>836.37109380000004</c:v>
                </c:pt>
                <c:pt idx="51752">
                  <c:v>836.41015619999996</c:v>
                </c:pt>
                <c:pt idx="51753">
                  <c:v>836.41015619999996</c:v>
                </c:pt>
                <c:pt idx="51754">
                  <c:v>836.41015619999996</c:v>
                </c:pt>
                <c:pt idx="51755">
                  <c:v>836.5859375</c:v>
                </c:pt>
                <c:pt idx="51756">
                  <c:v>836.5859375</c:v>
                </c:pt>
                <c:pt idx="51757">
                  <c:v>836.5859375</c:v>
                </c:pt>
                <c:pt idx="51758">
                  <c:v>836.8046875</c:v>
                </c:pt>
                <c:pt idx="51759">
                  <c:v>836.8046875</c:v>
                </c:pt>
                <c:pt idx="51760">
                  <c:v>836.85546880000004</c:v>
                </c:pt>
                <c:pt idx="51761">
                  <c:v>837.23828119999996</c:v>
                </c:pt>
                <c:pt idx="51762">
                  <c:v>837.23828119999996</c:v>
                </c:pt>
                <c:pt idx="51763">
                  <c:v>837.30859380000004</c:v>
                </c:pt>
                <c:pt idx="51764">
                  <c:v>837.37109380000004</c:v>
                </c:pt>
                <c:pt idx="51765">
                  <c:v>837.37109380000004</c:v>
                </c:pt>
                <c:pt idx="51766">
                  <c:v>837.37109380000004</c:v>
                </c:pt>
                <c:pt idx="51767">
                  <c:v>837.41015619999996</c:v>
                </c:pt>
                <c:pt idx="51768">
                  <c:v>837.41015619999996</c:v>
                </c:pt>
                <c:pt idx="51769">
                  <c:v>837.41015619999996</c:v>
                </c:pt>
                <c:pt idx="51770">
                  <c:v>837.41015619999996</c:v>
                </c:pt>
                <c:pt idx="51771">
                  <c:v>837.41015619999996</c:v>
                </c:pt>
                <c:pt idx="51772">
                  <c:v>837.41015619999996</c:v>
                </c:pt>
                <c:pt idx="51773">
                  <c:v>837.5859375</c:v>
                </c:pt>
                <c:pt idx="51774">
                  <c:v>837.8046875</c:v>
                </c:pt>
                <c:pt idx="51775">
                  <c:v>837.85546880000004</c:v>
                </c:pt>
                <c:pt idx="51776">
                  <c:v>837.85546880000004</c:v>
                </c:pt>
                <c:pt idx="51777">
                  <c:v>837.86328119999996</c:v>
                </c:pt>
                <c:pt idx="51778">
                  <c:v>837.86328119999996</c:v>
                </c:pt>
                <c:pt idx="51779">
                  <c:v>838.23828119999996</c:v>
                </c:pt>
                <c:pt idx="51780">
                  <c:v>838.30859380000004</c:v>
                </c:pt>
                <c:pt idx="51781">
                  <c:v>838.37109380000004</c:v>
                </c:pt>
                <c:pt idx="51782">
                  <c:v>838.41015619999996</c:v>
                </c:pt>
                <c:pt idx="51783">
                  <c:v>838.41015619999996</c:v>
                </c:pt>
                <c:pt idx="51784">
                  <c:v>838.8046875</c:v>
                </c:pt>
                <c:pt idx="51785">
                  <c:v>838.85546880000004</c:v>
                </c:pt>
                <c:pt idx="51786">
                  <c:v>838.85546880000004</c:v>
                </c:pt>
                <c:pt idx="51787">
                  <c:v>838.86328119999996</c:v>
                </c:pt>
                <c:pt idx="51788">
                  <c:v>838.86328119999996</c:v>
                </c:pt>
                <c:pt idx="51789">
                  <c:v>839.23828119999996</c:v>
                </c:pt>
                <c:pt idx="51790">
                  <c:v>839.30859380000004</c:v>
                </c:pt>
                <c:pt idx="51791">
                  <c:v>839.37109380000004</c:v>
                </c:pt>
                <c:pt idx="51792">
                  <c:v>839.37109380000004</c:v>
                </c:pt>
                <c:pt idx="51793">
                  <c:v>839.41015619999996</c:v>
                </c:pt>
                <c:pt idx="51794">
                  <c:v>839.41015619999996</c:v>
                </c:pt>
                <c:pt idx="51795">
                  <c:v>839.5859375</c:v>
                </c:pt>
                <c:pt idx="51796">
                  <c:v>839.5859375</c:v>
                </c:pt>
                <c:pt idx="51797">
                  <c:v>839.85546880000004</c:v>
                </c:pt>
                <c:pt idx="51798">
                  <c:v>839.85546880000004</c:v>
                </c:pt>
                <c:pt idx="51799">
                  <c:v>839.86328119999996</c:v>
                </c:pt>
                <c:pt idx="51800">
                  <c:v>839.86328119999996</c:v>
                </c:pt>
                <c:pt idx="51801">
                  <c:v>840.23828119999996</c:v>
                </c:pt>
                <c:pt idx="51802">
                  <c:v>840.23828119999996</c:v>
                </c:pt>
                <c:pt idx="51803">
                  <c:v>840.23828119999996</c:v>
                </c:pt>
                <c:pt idx="51804">
                  <c:v>840.30859380000004</c:v>
                </c:pt>
                <c:pt idx="51805">
                  <c:v>840.30859380000004</c:v>
                </c:pt>
                <c:pt idx="51806">
                  <c:v>840.30859380000004</c:v>
                </c:pt>
                <c:pt idx="51807">
                  <c:v>840.37109380000004</c:v>
                </c:pt>
                <c:pt idx="51808">
                  <c:v>840.41015619999996</c:v>
                </c:pt>
                <c:pt idx="51809">
                  <c:v>840.41015619999996</c:v>
                </c:pt>
                <c:pt idx="51810">
                  <c:v>840.5859375</c:v>
                </c:pt>
                <c:pt idx="51811">
                  <c:v>840.8046875</c:v>
                </c:pt>
                <c:pt idx="51812">
                  <c:v>840.8046875</c:v>
                </c:pt>
                <c:pt idx="51813">
                  <c:v>840.8046875</c:v>
                </c:pt>
                <c:pt idx="51814">
                  <c:v>840.8046875</c:v>
                </c:pt>
                <c:pt idx="51815">
                  <c:v>840.8046875</c:v>
                </c:pt>
                <c:pt idx="51816">
                  <c:v>840.8046875</c:v>
                </c:pt>
                <c:pt idx="51817">
                  <c:v>840.8046875</c:v>
                </c:pt>
                <c:pt idx="51818">
                  <c:v>840.85546880000004</c:v>
                </c:pt>
                <c:pt idx="51819">
                  <c:v>840.85546880000004</c:v>
                </c:pt>
                <c:pt idx="51820">
                  <c:v>840.86328119999996</c:v>
                </c:pt>
                <c:pt idx="51821">
                  <c:v>840.86328119999996</c:v>
                </c:pt>
                <c:pt idx="51822">
                  <c:v>840.86328119999996</c:v>
                </c:pt>
                <c:pt idx="51823">
                  <c:v>840.86328119999996</c:v>
                </c:pt>
                <c:pt idx="51824">
                  <c:v>840.86328119999996</c:v>
                </c:pt>
                <c:pt idx="51825">
                  <c:v>840.86328119999996</c:v>
                </c:pt>
                <c:pt idx="51826">
                  <c:v>840.86328119999996</c:v>
                </c:pt>
                <c:pt idx="51827">
                  <c:v>841.23828119999996</c:v>
                </c:pt>
                <c:pt idx="51828">
                  <c:v>841.23828119999996</c:v>
                </c:pt>
                <c:pt idx="51829">
                  <c:v>841.30859380000004</c:v>
                </c:pt>
                <c:pt idx="51830">
                  <c:v>841.30859380000004</c:v>
                </c:pt>
                <c:pt idx="51831">
                  <c:v>841.30859380000004</c:v>
                </c:pt>
                <c:pt idx="51832">
                  <c:v>841.30859380000004</c:v>
                </c:pt>
                <c:pt idx="51833">
                  <c:v>841.41015619999996</c:v>
                </c:pt>
                <c:pt idx="51834">
                  <c:v>841.41015619999996</c:v>
                </c:pt>
                <c:pt idx="51835">
                  <c:v>841.41015619999996</c:v>
                </c:pt>
                <c:pt idx="51836">
                  <c:v>841.41015619999996</c:v>
                </c:pt>
                <c:pt idx="51837">
                  <c:v>841.41015619999996</c:v>
                </c:pt>
                <c:pt idx="51838">
                  <c:v>841.41015619999996</c:v>
                </c:pt>
                <c:pt idx="51839">
                  <c:v>841.41015619999996</c:v>
                </c:pt>
                <c:pt idx="51840">
                  <c:v>841.41015619999996</c:v>
                </c:pt>
                <c:pt idx="51841">
                  <c:v>841.5859375</c:v>
                </c:pt>
                <c:pt idx="51842">
                  <c:v>841.8046875</c:v>
                </c:pt>
                <c:pt idx="51843">
                  <c:v>841.8046875</c:v>
                </c:pt>
                <c:pt idx="51844">
                  <c:v>841.8046875</c:v>
                </c:pt>
                <c:pt idx="51845">
                  <c:v>841.8046875</c:v>
                </c:pt>
                <c:pt idx="51846">
                  <c:v>841.85546880000004</c:v>
                </c:pt>
                <c:pt idx="51847">
                  <c:v>841.85546880000004</c:v>
                </c:pt>
                <c:pt idx="51848">
                  <c:v>841.85546880000004</c:v>
                </c:pt>
                <c:pt idx="51849">
                  <c:v>841.86328119999996</c:v>
                </c:pt>
                <c:pt idx="51850">
                  <c:v>842.23828119999996</c:v>
                </c:pt>
                <c:pt idx="51851">
                  <c:v>842.23828119999996</c:v>
                </c:pt>
                <c:pt idx="51852">
                  <c:v>842.30859380000004</c:v>
                </c:pt>
                <c:pt idx="51853">
                  <c:v>842.30859380000004</c:v>
                </c:pt>
                <c:pt idx="51854">
                  <c:v>842.37109380000004</c:v>
                </c:pt>
                <c:pt idx="51855">
                  <c:v>842.37109380000004</c:v>
                </c:pt>
                <c:pt idx="51856">
                  <c:v>842.37109380000004</c:v>
                </c:pt>
                <c:pt idx="51857">
                  <c:v>842.37109380000004</c:v>
                </c:pt>
                <c:pt idx="51858">
                  <c:v>842.41015619999996</c:v>
                </c:pt>
                <c:pt idx="51859">
                  <c:v>842.41015619999996</c:v>
                </c:pt>
                <c:pt idx="51860">
                  <c:v>842.41015619999996</c:v>
                </c:pt>
                <c:pt idx="51861">
                  <c:v>842.41015619999996</c:v>
                </c:pt>
                <c:pt idx="51862">
                  <c:v>842.5859375</c:v>
                </c:pt>
                <c:pt idx="51863">
                  <c:v>842.8046875</c:v>
                </c:pt>
                <c:pt idx="51864">
                  <c:v>842.8046875</c:v>
                </c:pt>
                <c:pt idx="51865">
                  <c:v>842.86328119999996</c:v>
                </c:pt>
                <c:pt idx="51866">
                  <c:v>842.86328119999996</c:v>
                </c:pt>
                <c:pt idx="51867">
                  <c:v>842.86328119999996</c:v>
                </c:pt>
                <c:pt idx="51868">
                  <c:v>843.23828119999996</c:v>
                </c:pt>
                <c:pt idx="51869">
                  <c:v>843.23828119999996</c:v>
                </c:pt>
                <c:pt idx="51870">
                  <c:v>843.23828119999996</c:v>
                </c:pt>
                <c:pt idx="51871">
                  <c:v>843.23828119999996</c:v>
                </c:pt>
                <c:pt idx="51872">
                  <c:v>843.23828119999996</c:v>
                </c:pt>
                <c:pt idx="51873">
                  <c:v>843.30859380000004</c:v>
                </c:pt>
                <c:pt idx="51874">
                  <c:v>843.37109380000004</c:v>
                </c:pt>
                <c:pt idx="51875">
                  <c:v>843.41015619999996</c:v>
                </c:pt>
                <c:pt idx="51876">
                  <c:v>843.5859375</c:v>
                </c:pt>
                <c:pt idx="51877">
                  <c:v>843.5859375</c:v>
                </c:pt>
                <c:pt idx="51878">
                  <c:v>843.8046875</c:v>
                </c:pt>
                <c:pt idx="51879">
                  <c:v>843.8046875</c:v>
                </c:pt>
                <c:pt idx="51880">
                  <c:v>843.8046875</c:v>
                </c:pt>
                <c:pt idx="51881">
                  <c:v>843.85546880000004</c:v>
                </c:pt>
                <c:pt idx="51882">
                  <c:v>843.85546880000004</c:v>
                </c:pt>
                <c:pt idx="51883">
                  <c:v>843.85546880000004</c:v>
                </c:pt>
                <c:pt idx="51884">
                  <c:v>843.86328119999996</c:v>
                </c:pt>
                <c:pt idx="51885">
                  <c:v>843.86328119999996</c:v>
                </c:pt>
                <c:pt idx="51886">
                  <c:v>843.86328119999996</c:v>
                </c:pt>
                <c:pt idx="51887">
                  <c:v>844.37109380000004</c:v>
                </c:pt>
                <c:pt idx="51888">
                  <c:v>844.37109380000004</c:v>
                </c:pt>
                <c:pt idx="51889">
                  <c:v>844.37109380000004</c:v>
                </c:pt>
                <c:pt idx="51890">
                  <c:v>844.5859375</c:v>
                </c:pt>
                <c:pt idx="51891">
                  <c:v>844.5859375</c:v>
                </c:pt>
                <c:pt idx="51892">
                  <c:v>844.5859375</c:v>
                </c:pt>
                <c:pt idx="51893">
                  <c:v>844.5859375</c:v>
                </c:pt>
                <c:pt idx="51894">
                  <c:v>844.5859375</c:v>
                </c:pt>
                <c:pt idx="51895">
                  <c:v>844.5859375</c:v>
                </c:pt>
                <c:pt idx="51896">
                  <c:v>844.85546880000004</c:v>
                </c:pt>
                <c:pt idx="51897">
                  <c:v>844.85546880000004</c:v>
                </c:pt>
                <c:pt idx="51898">
                  <c:v>844.86328119999996</c:v>
                </c:pt>
                <c:pt idx="51899">
                  <c:v>844.86328119999996</c:v>
                </c:pt>
                <c:pt idx="51900">
                  <c:v>844.86328119999996</c:v>
                </c:pt>
                <c:pt idx="51901">
                  <c:v>845.23828119999996</c:v>
                </c:pt>
                <c:pt idx="51902">
                  <c:v>845.23828119999996</c:v>
                </c:pt>
                <c:pt idx="51903">
                  <c:v>845.23828119999996</c:v>
                </c:pt>
                <c:pt idx="51904">
                  <c:v>845.30859380000004</c:v>
                </c:pt>
                <c:pt idx="51905">
                  <c:v>845.30859380000004</c:v>
                </c:pt>
                <c:pt idx="51906">
                  <c:v>845.30859380000004</c:v>
                </c:pt>
                <c:pt idx="51907">
                  <c:v>845.5859375</c:v>
                </c:pt>
                <c:pt idx="51908">
                  <c:v>845.8046875</c:v>
                </c:pt>
                <c:pt idx="51909">
                  <c:v>845.8046875</c:v>
                </c:pt>
                <c:pt idx="51910">
                  <c:v>845.8046875</c:v>
                </c:pt>
                <c:pt idx="51911">
                  <c:v>845.85546880000004</c:v>
                </c:pt>
                <c:pt idx="51912">
                  <c:v>845.85546880000004</c:v>
                </c:pt>
                <c:pt idx="51913">
                  <c:v>845.85546880000004</c:v>
                </c:pt>
                <c:pt idx="51914">
                  <c:v>845.85546880000004</c:v>
                </c:pt>
                <c:pt idx="51915">
                  <c:v>845.86328119999996</c:v>
                </c:pt>
                <c:pt idx="51916">
                  <c:v>846.23828119999996</c:v>
                </c:pt>
                <c:pt idx="51917">
                  <c:v>846.23828119999996</c:v>
                </c:pt>
                <c:pt idx="51918">
                  <c:v>846.30859380000004</c:v>
                </c:pt>
                <c:pt idx="51919">
                  <c:v>846.30859380000004</c:v>
                </c:pt>
                <c:pt idx="51920">
                  <c:v>846.30859380000004</c:v>
                </c:pt>
                <c:pt idx="51921">
                  <c:v>846.37109380000004</c:v>
                </c:pt>
                <c:pt idx="51922">
                  <c:v>846.37109380000004</c:v>
                </c:pt>
                <c:pt idx="51923">
                  <c:v>846.5859375</c:v>
                </c:pt>
                <c:pt idx="51924">
                  <c:v>846.5859375</c:v>
                </c:pt>
                <c:pt idx="51925">
                  <c:v>846.85546880000004</c:v>
                </c:pt>
                <c:pt idx="51926">
                  <c:v>846.86328119999996</c:v>
                </c:pt>
                <c:pt idx="51927">
                  <c:v>846.86328119999996</c:v>
                </c:pt>
                <c:pt idx="51928">
                  <c:v>846.86328119999996</c:v>
                </c:pt>
                <c:pt idx="51929">
                  <c:v>847.23828119999996</c:v>
                </c:pt>
                <c:pt idx="51930">
                  <c:v>847.23828119999996</c:v>
                </c:pt>
                <c:pt idx="51931">
                  <c:v>847.30859380000004</c:v>
                </c:pt>
                <c:pt idx="51932">
                  <c:v>847.30859380000004</c:v>
                </c:pt>
                <c:pt idx="51933">
                  <c:v>847.30859380000004</c:v>
                </c:pt>
                <c:pt idx="51934">
                  <c:v>847.30859380000004</c:v>
                </c:pt>
                <c:pt idx="51935">
                  <c:v>847.30859380000004</c:v>
                </c:pt>
                <c:pt idx="51936">
                  <c:v>847.30859380000004</c:v>
                </c:pt>
                <c:pt idx="51937">
                  <c:v>847.41015619999996</c:v>
                </c:pt>
                <c:pt idx="51938">
                  <c:v>847.5859375</c:v>
                </c:pt>
                <c:pt idx="51939">
                  <c:v>847.8046875</c:v>
                </c:pt>
                <c:pt idx="51940">
                  <c:v>847.8046875</c:v>
                </c:pt>
                <c:pt idx="51941">
                  <c:v>847.85546880000004</c:v>
                </c:pt>
                <c:pt idx="51942">
                  <c:v>847.85546880000004</c:v>
                </c:pt>
                <c:pt idx="51943">
                  <c:v>847.85546880000004</c:v>
                </c:pt>
                <c:pt idx="51944">
                  <c:v>847.86328119999996</c:v>
                </c:pt>
                <c:pt idx="51945">
                  <c:v>847.86328119999996</c:v>
                </c:pt>
                <c:pt idx="51946">
                  <c:v>847.86328119999996</c:v>
                </c:pt>
                <c:pt idx="51947">
                  <c:v>847.86328119999996</c:v>
                </c:pt>
                <c:pt idx="51948">
                  <c:v>847.86328119999996</c:v>
                </c:pt>
                <c:pt idx="51949">
                  <c:v>847.86328119999996</c:v>
                </c:pt>
                <c:pt idx="51950">
                  <c:v>848.23828119999996</c:v>
                </c:pt>
                <c:pt idx="51951">
                  <c:v>848.23828119999996</c:v>
                </c:pt>
                <c:pt idx="51952">
                  <c:v>848.30859380000004</c:v>
                </c:pt>
                <c:pt idx="51953">
                  <c:v>848.30859380000004</c:v>
                </c:pt>
                <c:pt idx="51954">
                  <c:v>848.30859380000004</c:v>
                </c:pt>
                <c:pt idx="51955">
                  <c:v>848.30859380000004</c:v>
                </c:pt>
                <c:pt idx="51956">
                  <c:v>848.5859375</c:v>
                </c:pt>
                <c:pt idx="51957">
                  <c:v>848.5859375</c:v>
                </c:pt>
                <c:pt idx="51958">
                  <c:v>848.8046875</c:v>
                </c:pt>
                <c:pt idx="51959">
                  <c:v>848.8046875</c:v>
                </c:pt>
                <c:pt idx="51960">
                  <c:v>848.8046875</c:v>
                </c:pt>
                <c:pt idx="51961">
                  <c:v>848.85546880000004</c:v>
                </c:pt>
                <c:pt idx="51962">
                  <c:v>848.85546880000004</c:v>
                </c:pt>
                <c:pt idx="51963">
                  <c:v>848.86328119999996</c:v>
                </c:pt>
                <c:pt idx="51964">
                  <c:v>848.86328119999996</c:v>
                </c:pt>
                <c:pt idx="51965">
                  <c:v>848.86328119999996</c:v>
                </c:pt>
                <c:pt idx="51966">
                  <c:v>849.23828119999996</c:v>
                </c:pt>
                <c:pt idx="51967">
                  <c:v>849.23828119999996</c:v>
                </c:pt>
                <c:pt idx="51968">
                  <c:v>849.30859380000004</c:v>
                </c:pt>
                <c:pt idx="51969">
                  <c:v>849.37109380000004</c:v>
                </c:pt>
                <c:pt idx="51970">
                  <c:v>849.37109380000004</c:v>
                </c:pt>
                <c:pt idx="51971">
                  <c:v>849.37109380000004</c:v>
                </c:pt>
                <c:pt idx="51972">
                  <c:v>849.41015619999996</c:v>
                </c:pt>
                <c:pt idx="51973">
                  <c:v>849.41015619999996</c:v>
                </c:pt>
                <c:pt idx="51974">
                  <c:v>849.41015619999996</c:v>
                </c:pt>
                <c:pt idx="51975">
                  <c:v>849.41015619999996</c:v>
                </c:pt>
                <c:pt idx="51976">
                  <c:v>849.41015619999996</c:v>
                </c:pt>
                <c:pt idx="51977">
                  <c:v>849.5859375</c:v>
                </c:pt>
                <c:pt idx="51978">
                  <c:v>849.8046875</c:v>
                </c:pt>
                <c:pt idx="51979">
                  <c:v>849.8046875</c:v>
                </c:pt>
                <c:pt idx="51980">
                  <c:v>849.8046875</c:v>
                </c:pt>
                <c:pt idx="51981">
                  <c:v>849.8046875</c:v>
                </c:pt>
                <c:pt idx="51982">
                  <c:v>849.8046875</c:v>
                </c:pt>
                <c:pt idx="51983">
                  <c:v>849.85546880000004</c:v>
                </c:pt>
                <c:pt idx="51984">
                  <c:v>849.85546880000004</c:v>
                </c:pt>
                <c:pt idx="51985">
                  <c:v>849.86328119999996</c:v>
                </c:pt>
                <c:pt idx="51986">
                  <c:v>849.86328119999996</c:v>
                </c:pt>
                <c:pt idx="51987">
                  <c:v>849.86328119999996</c:v>
                </c:pt>
                <c:pt idx="51988">
                  <c:v>850.23828119999996</c:v>
                </c:pt>
                <c:pt idx="51989">
                  <c:v>850.23828119999996</c:v>
                </c:pt>
                <c:pt idx="51990">
                  <c:v>850.30859380000004</c:v>
                </c:pt>
                <c:pt idx="51991">
                  <c:v>850.30859380000004</c:v>
                </c:pt>
                <c:pt idx="51992">
                  <c:v>850.30859380000004</c:v>
                </c:pt>
                <c:pt idx="51993">
                  <c:v>850.37109380000004</c:v>
                </c:pt>
                <c:pt idx="51994">
                  <c:v>850.37109380000004</c:v>
                </c:pt>
                <c:pt idx="51995">
                  <c:v>850.37109380000004</c:v>
                </c:pt>
                <c:pt idx="51996">
                  <c:v>850.41015619999996</c:v>
                </c:pt>
                <c:pt idx="51997">
                  <c:v>850.41015619999996</c:v>
                </c:pt>
                <c:pt idx="51998">
                  <c:v>850.41015619999996</c:v>
                </c:pt>
                <c:pt idx="51999">
                  <c:v>850.5859375</c:v>
                </c:pt>
                <c:pt idx="52000">
                  <c:v>850.5859375</c:v>
                </c:pt>
                <c:pt idx="52001">
                  <c:v>850.5859375</c:v>
                </c:pt>
                <c:pt idx="52002">
                  <c:v>850.5859375</c:v>
                </c:pt>
                <c:pt idx="52003">
                  <c:v>850.8046875</c:v>
                </c:pt>
                <c:pt idx="52004">
                  <c:v>850.8046875</c:v>
                </c:pt>
                <c:pt idx="52005">
                  <c:v>850.85546880000004</c:v>
                </c:pt>
                <c:pt idx="52006">
                  <c:v>850.86328119999996</c:v>
                </c:pt>
                <c:pt idx="52007">
                  <c:v>850.86328119999996</c:v>
                </c:pt>
                <c:pt idx="52008">
                  <c:v>850.86328119999996</c:v>
                </c:pt>
                <c:pt idx="52009">
                  <c:v>850.86328119999996</c:v>
                </c:pt>
                <c:pt idx="52010">
                  <c:v>851.23828119999996</c:v>
                </c:pt>
                <c:pt idx="52011">
                  <c:v>851.23828119999996</c:v>
                </c:pt>
                <c:pt idx="52012">
                  <c:v>851.30859380000004</c:v>
                </c:pt>
                <c:pt idx="52013">
                  <c:v>851.30859380000004</c:v>
                </c:pt>
                <c:pt idx="52014">
                  <c:v>851.30859380000004</c:v>
                </c:pt>
                <c:pt idx="52015">
                  <c:v>851.41015619999996</c:v>
                </c:pt>
                <c:pt idx="52016">
                  <c:v>851.41015619999996</c:v>
                </c:pt>
                <c:pt idx="52017">
                  <c:v>851.41015619999996</c:v>
                </c:pt>
                <c:pt idx="52018">
                  <c:v>851.5859375</c:v>
                </c:pt>
                <c:pt idx="52019">
                  <c:v>851.5859375</c:v>
                </c:pt>
                <c:pt idx="52020">
                  <c:v>851.5859375</c:v>
                </c:pt>
                <c:pt idx="52021">
                  <c:v>851.86328119999996</c:v>
                </c:pt>
                <c:pt idx="52022">
                  <c:v>851.86328119999996</c:v>
                </c:pt>
                <c:pt idx="52023">
                  <c:v>851.86328119999996</c:v>
                </c:pt>
                <c:pt idx="52024">
                  <c:v>851.86328119999996</c:v>
                </c:pt>
                <c:pt idx="52025">
                  <c:v>852.30859380000004</c:v>
                </c:pt>
                <c:pt idx="52026">
                  <c:v>852.30859380000004</c:v>
                </c:pt>
                <c:pt idx="52027">
                  <c:v>852.30859380000004</c:v>
                </c:pt>
                <c:pt idx="52028">
                  <c:v>852.30859380000004</c:v>
                </c:pt>
                <c:pt idx="52029">
                  <c:v>852.37109380000004</c:v>
                </c:pt>
                <c:pt idx="52030">
                  <c:v>852.41015619999996</c:v>
                </c:pt>
                <c:pt idx="52031">
                  <c:v>852.41015619999996</c:v>
                </c:pt>
                <c:pt idx="52032">
                  <c:v>852.41015619999996</c:v>
                </c:pt>
                <c:pt idx="52033">
                  <c:v>852.41015619999996</c:v>
                </c:pt>
                <c:pt idx="52034">
                  <c:v>852.41015619999996</c:v>
                </c:pt>
                <c:pt idx="52035">
                  <c:v>852.41015619999996</c:v>
                </c:pt>
                <c:pt idx="52036">
                  <c:v>852.5859375</c:v>
                </c:pt>
                <c:pt idx="52037">
                  <c:v>852.8046875</c:v>
                </c:pt>
                <c:pt idx="52038">
                  <c:v>852.8046875</c:v>
                </c:pt>
                <c:pt idx="52039">
                  <c:v>852.8046875</c:v>
                </c:pt>
                <c:pt idx="52040">
                  <c:v>852.85546880000004</c:v>
                </c:pt>
                <c:pt idx="52041">
                  <c:v>852.85546880000004</c:v>
                </c:pt>
                <c:pt idx="52042">
                  <c:v>852.85546880000004</c:v>
                </c:pt>
                <c:pt idx="52043">
                  <c:v>852.85546880000004</c:v>
                </c:pt>
                <c:pt idx="52044">
                  <c:v>852.86328119999996</c:v>
                </c:pt>
                <c:pt idx="52045">
                  <c:v>853.30859380000004</c:v>
                </c:pt>
                <c:pt idx="52046">
                  <c:v>853.41015619999996</c:v>
                </c:pt>
                <c:pt idx="52047">
                  <c:v>853.41015619999996</c:v>
                </c:pt>
                <c:pt idx="52048">
                  <c:v>853.8046875</c:v>
                </c:pt>
                <c:pt idx="52049">
                  <c:v>853.8046875</c:v>
                </c:pt>
                <c:pt idx="52050">
                  <c:v>853.8046875</c:v>
                </c:pt>
                <c:pt idx="52051">
                  <c:v>853.8046875</c:v>
                </c:pt>
                <c:pt idx="52052">
                  <c:v>853.8046875</c:v>
                </c:pt>
                <c:pt idx="52053">
                  <c:v>853.86328119999996</c:v>
                </c:pt>
                <c:pt idx="52054">
                  <c:v>854.23828119999996</c:v>
                </c:pt>
                <c:pt idx="52055">
                  <c:v>854.23828119999996</c:v>
                </c:pt>
                <c:pt idx="52056">
                  <c:v>854.37109380000004</c:v>
                </c:pt>
                <c:pt idx="52057">
                  <c:v>854.37109380000004</c:v>
                </c:pt>
                <c:pt idx="52058">
                  <c:v>854.37109380000004</c:v>
                </c:pt>
                <c:pt idx="52059">
                  <c:v>854.41015619999996</c:v>
                </c:pt>
                <c:pt idx="52060">
                  <c:v>854.41015619999996</c:v>
                </c:pt>
                <c:pt idx="52061">
                  <c:v>854.5859375</c:v>
                </c:pt>
                <c:pt idx="52062">
                  <c:v>854.5859375</c:v>
                </c:pt>
                <c:pt idx="52063">
                  <c:v>854.5859375</c:v>
                </c:pt>
                <c:pt idx="52064">
                  <c:v>854.5859375</c:v>
                </c:pt>
                <c:pt idx="52065">
                  <c:v>854.85546880000004</c:v>
                </c:pt>
                <c:pt idx="52066">
                  <c:v>854.85546880000004</c:v>
                </c:pt>
                <c:pt idx="52067">
                  <c:v>854.85546880000004</c:v>
                </c:pt>
                <c:pt idx="52068">
                  <c:v>854.86328119999996</c:v>
                </c:pt>
                <c:pt idx="52069">
                  <c:v>855.23828119999996</c:v>
                </c:pt>
                <c:pt idx="52070">
                  <c:v>855.23828119999996</c:v>
                </c:pt>
                <c:pt idx="52071">
                  <c:v>855.30859380000004</c:v>
                </c:pt>
                <c:pt idx="52072">
                  <c:v>855.30859380000004</c:v>
                </c:pt>
                <c:pt idx="52073">
                  <c:v>855.41015619999996</c:v>
                </c:pt>
                <c:pt idx="52074">
                  <c:v>855.41015619999996</c:v>
                </c:pt>
                <c:pt idx="52075">
                  <c:v>855.5859375</c:v>
                </c:pt>
                <c:pt idx="52076">
                  <c:v>855.5859375</c:v>
                </c:pt>
                <c:pt idx="52077">
                  <c:v>855.5859375</c:v>
                </c:pt>
                <c:pt idx="52078">
                  <c:v>855.5859375</c:v>
                </c:pt>
                <c:pt idx="52079">
                  <c:v>855.8046875</c:v>
                </c:pt>
                <c:pt idx="52080">
                  <c:v>855.8046875</c:v>
                </c:pt>
                <c:pt idx="52081">
                  <c:v>855.8046875</c:v>
                </c:pt>
                <c:pt idx="52082">
                  <c:v>855.85546880000004</c:v>
                </c:pt>
                <c:pt idx="52083">
                  <c:v>855.85546880000004</c:v>
                </c:pt>
                <c:pt idx="52084">
                  <c:v>855.86328119999996</c:v>
                </c:pt>
                <c:pt idx="52085">
                  <c:v>855.86328119999996</c:v>
                </c:pt>
                <c:pt idx="52086">
                  <c:v>856.23828119999996</c:v>
                </c:pt>
                <c:pt idx="52087">
                  <c:v>856.23828119999996</c:v>
                </c:pt>
                <c:pt idx="52088">
                  <c:v>856.23828119999996</c:v>
                </c:pt>
                <c:pt idx="52089">
                  <c:v>856.30859380000004</c:v>
                </c:pt>
                <c:pt idx="52090">
                  <c:v>856.37109380000004</c:v>
                </c:pt>
                <c:pt idx="52091">
                  <c:v>856.37109380000004</c:v>
                </c:pt>
                <c:pt idx="52092">
                  <c:v>856.37109380000004</c:v>
                </c:pt>
                <c:pt idx="52093">
                  <c:v>856.41015619999996</c:v>
                </c:pt>
                <c:pt idx="52094">
                  <c:v>856.41015619999996</c:v>
                </c:pt>
                <c:pt idx="52095">
                  <c:v>856.41015619999996</c:v>
                </c:pt>
                <c:pt idx="52096">
                  <c:v>856.41015619999996</c:v>
                </c:pt>
                <c:pt idx="52097">
                  <c:v>856.8046875</c:v>
                </c:pt>
                <c:pt idx="52098">
                  <c:v>856.8046875</c:v>
                </c:pt>
                <c:pt idx="52099">
                  <c:v>856.85546880000004</c:v>
                </c:pt>
                <c:pt idx="52100">
                  <c:v>856.86328119999996</c:v>
                </c:pt>
                <c:pt idx="52101">
                  <c:v>856.86328119999996</c:v>
                </c:pt>
                <c:pt idx="52102">
                  <c:v>857.23828119999996</c:v>
                </c:pt>
                <c:pt idx="52103">
                  <c:v>857.30859380000004</c:v>
                </c:pt>
                <c:pt idx="52104">
                  <c:v>857.30859380000004</c:v>
                </c:pt>
                <c:pt idx="52105">
                  <c:v>857.37109380000004</c:v>
                </c:pt>
                <c:pt idx="52106">
                  <c:v>857.41015619999996</c:v>
                </c:pt>
                <c:pt idx="52107">
                  <c:v>857.41015619999996</c:v>
                </c:pt>
                <c:pt idx="52108">
                  <c:v>857.5859375</c:v>
                </c:pt>
                <c:pt idx="52109">
                  <c:v>857.5859375</c:v>
                </c:pt>
                <c:pt idx="52110">
                  <c:v>857.8046875</c:v>
                </c:pt>
                <c:pt idx="52111">
                  <c:v>857.8046875</c:v>
                </c:pt>
                <c:pt idx="52112">
                  <c:v>857.8046875</c:v>
                </c:pt>
                <c:pt idx="52113">
                  <c:v>857.85546880000004</c:v>
                </c:pt>
                <c:pt idx="52114">
                  <c:v>857.86328119999996</c:v>
                </c:pt>
                <c:pt idx="52115">
                  <c:v>857.86328119999996</c:v>
                </c:pt>
                <c:pt idx="52116">
                  <c:v>857.86328119999996</c:v>
                </c:pt>
                <c:pt idx="52117">
                  <c:v>857.86328119999996</c:v>
                </c:pt>
                <c:pt idx="52118">
                  <c:v>858.23828119999996</c:v>
                </c:pt>
                <c:pt idx="52119">
                  <c:v>858.23828119999996</c:v>
                </c:pt>
                <c:pt idx="52120">
                  <c:v>858.23828119999996</c:v>
                </c:pt>
                <c:pt idx="52121">
                  <c:v>858.23828119999996</c:v>
                </c:pt>
                <c:pt idx="52122">
                  <c:v>858.30859380000004</c:v>
                </c:pt>
                <c:pt idx="52123">
                  <c:v>858.30859380000004</c:v>
                </c:pt>
                <c:pt idx="52124">
                  <c:v>858.37109380000004</c:v>
                </c:pt>
                <c:pt idx="52125">
                  <c:v>858.37109380000004</c:v>
                </c:pt>
                <c:pt idx="52126">
                  <c:v>858.41015619999996</c:v>
                </c:pt>
                <c:pt idx="52127">
                  <c:v>858.5859375</c:v>
                </c:pt>
                <c:pt idx="52128">
                  <c:v>858.5859375</c:v>
                </c:pt>
                <c:pt idx="52129">
                  <c:v>858.5859375</c:v>
                </c:pt>
                <c:pt idx="52130">
                  <c:v>858.5859375</c:v>
                </c:pt>
                <c:pt idx="52131">
                  <c:v>858.5859375</c:v>
                </c:pt>
                <c:pt idx="52132">
                  <c:v>858.5859375</c:v>
                </c:pt>
                <c:pt idx="52133">
                  <c:v>858.86328119999996</c:v>
                </c:pt>
                <c:pt idx="52134">
                  <c:v>858.86328119999996</c:v>
                </c:pt>
                <c:pt idx="52135">
                  <c:v>858.86328119999996</c:v>
                </c:pt>
                <c:pt idx="52136">
                  <c:v>858.86328119999996</c:v>
                </c:pt>
                <c:pt idx="52137">
                  <c:v>858.86328119999996</c:v>
                </c:pt>
                <c:pt idx="52138">
                  <c:v>858.86328119999996</c:v>
                </c:pt>
                <c:pt idx="52139">
                  <c:v>858.86328119999996</c:v>
                </c:pt>
                <c:pt idx="52140">
                  <c:v>859.23828119999996</c:v>
                </c:pt>
                <c:pt idx="52141">
                  <c:v>859.23828119999996</c:v>
                </c:pt>
                <c:pt idx="52142">
                  <c:v>859.30859380000004</c:v>
                </c:pt>
                <c:pt idx="52143">
                  <c:v>859.30859380000004</c:v>
                </c:pt>
                <c:pt idx="52144">
                  <c:v>859.30859380000004</c:v>
                </c:pt>
                <c:pt idx="52145">
                  <c:v>859.30859380000004</c:v>
                </c:pt>
                <c:pt idx="52146">
                  <c:v>859.37109380000004</c:v>
                </c:pt>
                <c:pt idx="52147">
                  <c:v>859.37109380000004</c:v>
                </c:pt>
                <c:pt idx="52148">
                  <c:v>859.41015619999996</c:v>
                </c:pt>
                <c:pt idx="52149">
                  <c:v>859.41015619999996</c:v>
                </c:pt>
                <c:pt idx="52150">
                  <c:v>859.41015619999996</c:v>
                </c:pt>
                <c:pt idx="52151">
                  <c:v>859.41015619999996</c:v>
                </c:pt>
                <c:pt idx="52152">
                  <c:v>859.41015619999996</c:v>
                </c:pt>
                <c:pt idx="52153">
                  <c:v>859.5859375</c:v>
                </c:pt>
                <c:pt idx="52154">
                  <c:v>859.8046875</c:v>
                </c:pt>
                <c:pt idx="52155">
                  <c:v>859.8046875</c:v>
                </c:pt>
                <c:pt idx="52156">
                  <c:v>859.85546880000004</c:v>
                </c:pt>
                <c:pt idx="52157">
                  <c:v>860.23828119999996</c:v>
                </c:pt>
                <c:pt idx="52158">
                  <c:v>860.23828119999996</c:v>
                </c:pt>
                <c:pt idx="52159">
                  <c:v>860.30859380000004</c:v>
                </c:pt>
                <c:pt idx="52160">
                  <c:v>860.37109380000004</c:v>
                </c:pt>
                <c:pt idx="52161">
                  <c:v>860.37109380000004</c:v>
                </c:pt>
                <c:pt idx="52162">
                  <c:v>860.41015619999996</c:v>
                </c:pt>
                <c:pt idx="52163">
                  <c:v>860.5859375</c:v>
                </c:pt>
                <c:pt idx="52164">
                  <c:v>860.8046875</c:v>
                </c:pt>
                <c:pt idx="52165">
                  <c:v>860.85546880000004</c:v>
                </c:pt>
                <c:pt idx="52166">
                  <c:v>860.85546880000004</c:v>
                </c:pt>
                <c:pt idx="52167">
                  <c:v>860.86328119999996</c:v>
                </c:pt>
                <c:pt idx="52168">
                  <c:v>861.23828119999996</c:v>
                </c:pt>
                <c:pt idx="52169">
                  <c:v>861.23828119999996</c:v>
                </c:pt>
                <c:pt idx="52170">
                  <c:v>861.30859380000004</c:v>
                </c:pt>
                <c:pt idx="52171">
                  <c:v>861.37109380000004</c:v>
                </c:pt>
                <c:pt idx="52172">
                  <c:v>861.41015619999996</c:v>
                </c:pt>
                <c:pt idx="52173">
                  <c:v>861.5859375</c:v>
                </c:pt>
                <c:pt idx="52174">
                  <c:v>861.5859375</c:v>
                </c:pt>
                <c:pt idx="52175">
                  <c:v>861.5859375</c:v>
                </c:pt>
                <c:pt idx="52176">
                  <c:v>861.8046875</c:v>
                </c:pt>
                <c:pt idx="52177">
                  <c:v>861.8046875</c:v>
                </c:pt>
                <c:pt idx="52178">
                  <c:v>861.85546880000004</c:v>
                </c:pt>
                <c:pt idx="52179">
                  <c:v>861.86328119999996</c:v>
                </c:pt>
                <c:pt idx="52180">
                  <c:v>861.86328119999996</c:v>
                </c:pt>
                <c:pt idx="52181">
                  <c:v>862.23828119999996</c:v>
                </c:pt>
                <c:pt idx="52182">
                  <c:v>862.23828119999996</c:v>
                </c:pt>
                <c:pt idx="52183">
                  <c:v>862.23828119999996</c:v>
                </c:pt>
                <c:pt idx="52184">
                  <c:v>862.30859380000004</c:v>
                </c:pt>
                <c:pt idx="52185">
                  <c:v>862.30859380000004</c:v>
                </c:pt>
                <c:pt idx="52186">
                  <c:v>862.5859375</c:v>
                </c:pt>
                <c:pt idx="52187">
                  <c:v>862.5859375</c:v>
                </c:pt>
                <c:pt idx="52188">
                  <c:v>862.5859375</c:v>
                </c:pt>
                <c:pt idx="52189">
                  <c:v>862.5859375</c:v>
                </c:pt>
                <c:pt idx="52190">
                  <c:v>862.8046875</c:v>
                </c:pt>
                <c:pt idx="52191">
                  <c:v>862.8046875</c:v>
                </c:pt>
                <c:pt idx="52192">
                  <c:v>862.85546880000004</c:v>
                </c:pt>
                <c:pt idx="52193">
                  <c:v>862.86328119999996</c:v>
                </c:pt>
                <c:pt idx="52194">
                  <c:v>862.86328119999996</c:v>
                </c:pt>
                <c:pt idx="52195">
                  <c:v>862.86328119999996</c:v>
                </c:pt>
                <c:pt idx="52196">
                  <c:v>863.23828119999996</c:v>
                </c:pt>
                <c:pt idx="52197">
                  <c:v>863.23828119999996</c:v>
                </c:pt>
                <c:pt idx="52198">
                  <c:v>863.30859380000004</c:v>
                </c:pt>
                <c:pt idx="52199">
                  <c:v>863.8046875</c:v>
                </c:pt>
                <c:pt idx="52200">
                  <c:v>863.8046875</c:v>
                </c:pt>
                <c:pt idx="52201">
                  <c:v>863.86328119999996</c:v>
                </c:pt>
                <c:pt idx="52202">
                  <c:v>863.86328119999996</c:v>
                </c:pt>
                <c:pt idx="52203">
                  <c:v>864.23828119999996</c:v>
                </c:pt>
                <c:pt idx="52204">
                  <c:v>864.23828119999996</c:v>
                </c:pt>
                <c:pt idx="52205">
                  <c:v>864.23828119999996</c:v>
                </c:pt>
                <c:pt idx="52206">
                  <c:v>864.30859380000004</c:v>
                </c:pt>
                <c:pt idx="52207">
                  <c:v>864.30859380000004</c:v>
                </c:pt>
                <c:pt idx="52208">
                  <c:v>864.30859380000004</c:v>
                </c:pt>
                <c:pt idx="52209">
                  <c:v>864.37109380000004</c:v>
                </c:pt>
                <c:pt idx="52210">
                  <c:v>864.41015619999996</c:v>
                </c:pt>
                <c:pt idx="52211">
                  <c:v>864.5859375</c:v>
                </c:pt>
                <c:pt idx="52212">
                  <c:v>864.8046875</c:v>
                </c:pt>
                <c:pt idx="52213">
                  <c:v>864.85546880000004</c:v>
                </c:pt>
                <c:pt idx="52214">
                  <c:v>864.86328119999996</c:v>
                </c:pt>
                <c:pt idx="52215">
                  <c:v>864.86328119999996</c:v>
                </c:pt>
                <c:pt idx="52216">
                  <c:v>865.23828119999996</c:v>
                </c:pt>
                <c:pt idx="52217">
                  <c:v>865.23828119999996</c:v>
                </c:pt>
                <c:pt idx="52218">
                  <c:v>865.23828119999996</c:v>
                </c:pt>
                <c:pt idx="52219">
                  <c:v>865.30859380000004</c:v>
                </c:pt>
                <c:pt idx="52220">
                  <c:v>865.30859380000004</c:v>
                </c:pt>
                <c:pt idx="52221">
                  <c:v>865.30859380000004</c:v>
                </c:pt>
                <c:pt idx="52222">
                  <c:v>865.30859380000004</c:v>
                </c:pt>
                <c:pt idx="52223">
                  <c:v>865.37109380000004</c:v>
                </c:pt>
                <c:pt idx="52224">
                  <c:v>865.41015619999996</c:v>
                </c:pt>
                <c:pt idx="52225">
                  <c:v>865.41015619999996</c:v>
                </c:pt>
                <c:pt idx="52226">
                  <c:v>865.5859375</c:v>
                </c:pt>
                <c:pt idx="52227">
                  <c:v>865.5859375</c:v>
                </c:pt>
                <c:pt idx="52228">
                  <c:v>865.8046875</c:v>
                </c:pt>
                <c:pt idx="52229">
                  <c:v>865.85546880000004</c:v>
                </c:pt>
                <c:pt idx="52230">
                  <c:v>865.85546880000004</c:v>
                </c:pt>
                <c:pt idx="52231">
                  <c:v>865.86328119999996</c:v>
                </c:pt>
                <c:pt idx="52232">
                  <c:v>865.86328119999996</c:v>
                </c:pt>
                <c:pt idx="52233">
                  <c:v>865.86328119999996</c:v>
                </c:pt>
                <c:pt idx="52234">
                  <c:v>866.30859380000004</c:v>
                </c:pt>
                <c:pt idx="52235">
                  <c:v>866.30859380000004</c:v>
                </c:pt>
                <c:pt idx="52236">
                  <c:v>866.37109380000004</c:v>
                </c:pt>
                <c:pt idx="52237">
                  <c:v>866.37109380000004</c:v>
                </c:pt>
                <c:pt idx="52238">
                  <c:v>866.5859375</c:v>
                </c:pt>
                <c:pt idx="52239">
                  <c:v>866.8046875</c:v>
                </c:pt>
                <c:pt idx="52240">
                  <c:v>866.8046875</c:v>
                </c:pt>
                <c:pt idx="52241">
                  <c:v>866.8046875</c:v>
                </c:pt>
                <c:pt idx="52242">
                  <c:v>866.8046875</c:v>
                </c:pt>
                <c:pt idx="52243">
                  <c:v>866.8046875</c:v>
                </c:pt>
                <c:pt idx="52244">
                  <c:v>866.8046875</c:v>
                </c:pt>
                <c:pt idx="52245">
                  <c:v>866.8046875</c:v>
                </c:pt>
                <c:pt idx="52246">
                  <c:v>866.8046875</c:v>
                </c:pt>
                <c:pt idx="52247">
                  <c:v>866.8046875</c:v>
                </c:pt>
                <c:pt idx="52248">
                  <c:v>866.85546880000004</c:v>
                </c:pt>
                <c:pt idx="52249">
                  <c:v>866.85546880000004</c:v>
                </c:pt>
                <c:pt idx="52250">
                  <c:v>866.86328119999996</c:v>
                </c:pt>
                <c:pt idx="52251">
                  <c:v>866.86328119999996</c:v>
                </c:pt>
                <c:pt idx="52252">
                  <c:v>867.23828119999996</c:v>
                </c:pt>
                <c:pt idx="52253">
                  <c:v>867.30859380000004</c:v>
                </c:pt>
                <c:pt idx="52254">
                  <c:v>867.30859380000004</c:v>
                </c:pt>
                <c:pt idx="52255">
                  <c:v>867.30859380000004</c:v>
                </c:pt>
                <c:pt idx="52256">
                  <c:v>867.30859380000004</c:v>
                </c:pt>
                <c:pt idx="52257">
                  <c:v>867.30859380000004</c:v>
                </c:pt>
                <c:pt idx="52258">
                  <c:v>867.30859380000004</c:v>
                </c:pt>
                <c:pt idx="52259">
                  <c:v>867.37109380000004</c:v>
                </c:pt>
                <c:pt idx="52260">
                  <c:v>867.37109380000004</c:v>
                </c:pt>
                <c:pt idx="52261">
                  <c:v>867.37109380000004</c:v>
                </c:pt>
                <c:pt idx="52262">
                  <c:v>867.41015619999996</c:v>
                </c:pt>
                <c:pt idx="52263">
                  <c:v>867.41015619999996</c:v>
                </c:pt>
                <c:pt idx="52264">
                  <c:v>867.5859375</c:v>
                </c:pt>
                <c:pt idx="52265">
                  <c:v>867.5859375</c:v>
                </c:pt>
                <c:pt idx="52266">
                  <c:v>867.5859375</c:v>
                </c:pt>
                <c:pt idx="52267">
                  <c:v>867.5859375</c:v>
                </c:pt>
                <c:pt idx="52268">
                  <c:v>867.8046875</c:v>
                </c:pt>
                <c:pt idx="52269">
                  <c:v>867.85546880000004</c:v>
                </c:pt>
                <c:pt idx="52270">
                  <c:v>867.86328119999996</c:v>
                </c:pt>
                <c:pt idx="52271">
                  <c:v>867.86328119999996</c:v>
                </c:pt>
                <c:pt idx="52272">
                  <c:v>867.86328119999996</c:v>
                </c:pt>
                <c:pt idx="52273">
                  <c:v>868.23828119999996</c:v>
                </c:pt>
                <c:pt idx="52274">
                  <c:v>868.23828119999996</c:v>
                </c:pt>
                <c:pt idx="52275">
                  <c:v>868.30859380000004</c:v>
                </c:pt>
                <c:pt idx="52276">
                  <c:v>868.30859380000004</c:v>
                </c:pt>
                <c:pt idx="52277">
                  <c:v>868.5859375</c:v>
                </c:pt>
                <c:pt idx="52278">
                  <c:v>868.8046875</c:v>
                </c:pt>
                <c:pt idx="52279">
                  <c:v>868.85546880000004</c:v>
                </c:pt>
                <c:pt idx="52280">
                  <c:v>868.85546880000004</c:v>
                </c:pt>
                <c:pt idx="52281">
                  <c:v>868.86328119999996</c:v>
                </c:pt>
                <c:pt idx="52282">
                  <c:v>868.86328119999996</c:v>
                </c:pt>
                <c:pt idx="52283">
                  <c:v>869.23828119999996</c:v>
                </c:pt>
                <c:pt idx="52284">
                  <c:v>869.23828119999996</c:v>
                </c:pt>
                <c:pt idx="52285">
                  <c:v>869.23828119999996</c:v>
                </c:pt>
                <c:pt idx="52286">
                  <c:v>869.37109380000004</c:v>
                </c:pt>
                <c:pt idx="52287">
                  <c:v>869.37109380000004</c:v>
                </c:pt>
                <c:pt idx="52288">
                  <c:v>869.37109380000004</c:v>
                </c:pt>
                <c:pt idx="52289">
                  <c:v>869.37109380000004</c:v>
                </c:pt>
                <c:pt idx="52290">
                  <c:v>869.41015619999996</c:v>
                </c:pt>
                <c:pt idx="52291">
                  <c:v>869.5859375</c:v>
                </c:pt>
                <c:pt idx="52292">
                  <c:v>869.8046875</c:v>
                </c:pt>
                <c:pt idx="52293">
                  <c:v>869.85546880000004</c:v>
                </c:pt>
                <c:pt idx="52294">
                  <c:v>869.85546880000004</c:v>
                </c:pt>
                <c:pt idx="52295">
                  <c:v>869.86328119999996</c:v>
                </c:pt>
                <c:pt idx="52296">
                  <c:v>870.23828119999996</c:v>
                </c:pt>
                <c:pt idx="52297">
                  <c:v>870.30859380000004</c:v>
                </c:pt>
                <c:pt idx="52298">
                  <c:v>870.30859380000004</c:v>
                </c:pt>
                <c:pt idx="52299">
                  <c:v>870.37109380000004</c:v>
                </c:pt>
                <c:pt idx="52300">
                  <c:v>870.37109380000004</c:v>
                </c:pt>
                <c:pt idx="52301">
                  <c:v>870.41015619999996</c:v>
                </c:pt>
                <c:pt idx="52302">
                  <c:v>870.41015619999996</c:v>
                </c:pt>
                <c:pt idx="52303">
                  <c:v>870.41015619999996</c:v>
                </c:pt>
                <c:pt idx="52304">
                  <c:v>870.41015619999996</c:v>
                </c:pt>
                <c:pt idx="52305">
                  <c:v>870.5859375</c:v>
                </c:pt>
                <c:pt idx="52306">
                  <c:v>870.5859375</c:v>
                </c:pt>
                <c:pt idx="52307">
                  <c:v>870.8046875</c:v>
                </c:pt>
                <c:pt idx="52308">
                  <c:v>870.8046875</c:v>
                </c:pt>
                <c:pt idx="52309">
                  <c:v>870.85546880000004</c:v>
                </c:pt>
                <c:pt idx="52310">
                  <c:v>870.85546880000004</c:v>
                </c:pt>
                <c:pt idx="52311">
                  <c:v>870.85546880000004</c:v>
                </c:pt>
                <c:pt idx="52312">
                  <c:v>871.23828119999996</c:v>
                </c:pt>
                <c:pt idx="52313">
                  <c:v>871.23828119999996</c:v>
                </c:pt>
                <c:pt idx="52314">
                  <c:v>871.30859380000004</c:v>
                </c:pt>
                <c:pt idx="52315">
                  <c:v>871.37109380000004</c:v>
                </c:pt>
                <c:pt idx="52316">
                  <c:v>871.37109380000004</c:v>
                </c:pt>
                <c:pt idx="52317">
                  <c:v>871.41015619999996</c:v>
                </c:pt>
                <c:pt idx="52318">
                  <c:v>871.8046875</c:v>
                </c:pt>
                <c:pt idx="52319">
                  <c:v>871.8046875</c:v>
                </c:pt>
                <c:pt idx="52320">
                  <c:v>871.85546880000004</c:v>
                </c:pt>
                <c:pt idx="52321">
                  <c:v>871.86328119999996</c:v>
                </c:pt>
                <c:pt idx="52322">
                  <c:v>872.23828119999996</c:v>
                </c:pt>
                <c:pt idx="52323">
                  <c:v>872.23828119999996</c:v>
                </c:pt>
                <c:pt idx="52324">
                  <c:v>872.23828119999996</c:v>
                </c:pt>
                <c:pt idx="52325">
                  <c:v>872.23828119999996</c:v>
                </c:pt>
                <c:pt idx="52326">
                  <c:v>872.23828119999996</c:v>
                </c:pt>
                <c:pt idx="52327">
                  <c:v>872.23828119999996</c:v>
                </c:pt>
                <c:pt idx="52328">
                  <c:v>872.30859380000004</c:v>
                </c:pt>
                <c:pt idx="52329">
                  <c:v>872.30859380000004</c:v>
                </c:pt>
                <c:pt idx="52330">
                  <c:v>872.37109380000004</c:v>
                </c:pt>
                <c:pt idx="52331">
                  <c:v>872.37109380000004</c:v>
                </c:pt>
                <c:pt idx="52332">
                  <c:v>872.37109380000004</c:v>
                </c:pt>
                <c:pt idx="52333">
                  <c:v>872.41015619999996</c:v>
                </c:pt>
                <c:pt idx="52334">
                  <c:v>872.41015619999996</c:v>
                </c:pt>
                <c:pt idx="52335">
                  <c:v>872.41015619999996</c:v>
                </c:pt>
                <c:pt idx="52336">
                  <c:v>872.41015619999996</c:v>
                </c:pt>
                <c:pt idx="52337">
                  <c:v>872.41015619999996</c:v>
                </c:pt>
                <c:pt idx="52338">
                  <c:v>872.5859375</c:v>
                </c:pt>
                <c:pt idx="52339">
                  <c:v>872.8046875</c:v>
                </c:pt>
                <c:pt idx="52340">
                  <c:v>872.85546880000004</c:v>
                </c:pt>
                <c:pt idx="52341">
                  <c:v>872.85546880000004</c:v>
                </c:pt>
                <c:pt idx="52342">
                  <c:v>873.23828119999996</c:v>
                </c:pt>
                <c:pt idx="52343">
                  <c:v>873.30859380000004</c:v>
                </c:pt>
                <c:pt idx="52344">
                  <c:v>873.30859380000004</c:v>
                </c:pt>
                <c:pt idx="52345">
                  <c:v>873.30859380000004</c:v>
                </c:pt>
                <c:pt idx="52346">
                  <c:v>873.37109380000004</c:v>
                </c:pt>
                <c:pt idx="52347">
                  <c:v>873.37109380000004</c:v>
                </c:pt>
                <c:pt idx="52348">
                  <c:v>873.37109380000004</c:v>
                </c:pt>
                <c:pt idx="52349">
                  <c:v>873.37109380000004</c:v>
                </c:pt>
                <c:pt idx="52350">
                  <c:v>873.41015619999996</c:v>
                </c:pt>
                <c:pt idx="52351">
                  <c:v>873.41015619999996</c:v>
                </c:pt>
                <c:pt idx="52352">
                  <c:v>873.41015619999996</c:v>
                </c:pt>
                <c:pt idx="52353">
                  <c:v>873.41015619999996</c:v>
                </c:pt>
                <c:pt idx="52354">
                  <c:v>873.5859375</c:v>
                </c:pt>
                <c:pt idx="52355">
                  <c:v>873.5859375</c:v>
                </c:pt>
                <c:pt idx="52356">
                  <c:v>873.8046875</c:v>
                </c:pt>
                <c:pt idx="52357">
                  <c:v>873.8046875</c:v>
                </c:pt>
                <c:pt idx="52358">
                  <c:v>873.86328119999996</c:v>
                </c:pt>
                <c:pt idx="52359">
                  <c:v>873.86328119999996</c:v>
                </c:pt>
                <c:pt idx="52360">
                  <c:v>873.86328119999996</c:v>
                </c:pt>
                <c:pt idx="52361">
                  <c:v>873.86328119999996</c:v>
                </c:pt>
                <c:pt idx="52362">
                  <c:v>874.23828119999996</c:v>
                </c:pt>
                <c:pt idx="52363">
                  <c:v>874.23828119999996</c:v>
                </c:pt>
                <c:pt idx="52364">
                  <c:v>874.23828119999996</c:v>
                </c:pt>
                <c:pt idx="52365">
                  <c:v>874.30859380000004</c:v>
                </c:pt>
                <c:pt idx="52366">
                  <c:v>874.30859380000004</c:v>
                </c:pt>
                <c:pt idx="52367">
                  <c:v>874.30859380000004</c:v>
                </c:pt>
                <c:pt idx="52368">
                  <c:v>874.30859380000004</c:v>
                </c:pt>
                <c:pt idx="52369">
                  <c:v>874.37109380000004</c:v>
                </c:pt>
                <c:pt idx="52370">
                  <c:v>874.37109380000004</c:v>
                </c:pt>
                <c:pt idx="52371">
                  <c:v>874.37109380000004</c:v>
                </c:pt>
                <c:pt idx="52372">
                  <c:v>874.41015619999996</c:v>
                </c:pt>
                <c:pt idx="52373">
                  <c:v>874.41015619999996</c:v>
                </c:pt>
                <c:pt idx="52374">
                  <c:v>874.5859375</c:v>
                </c:pt>
                <c:pt idx="52375">
                  <c:v>874.5859375</c:v>
                </c:pt>
                <c:pt idx="52376">
                  <c:v>874.8046875</c:v>
                </c:pt>
                <c:pt idx="52377">
                  <c:v>874.8046875</c:v>
                </c:pt>
                <c:pt idx="52378">
                  <c:v>874.8046875</c:v>
                </c:pt>
                <c:pt idx="52379">
                  <c:v>874.8046875</c:v>
                </c:pt>
                <c:pt idx="52380">
                  <c:v>874.85546880000004</c:v>
                </c:pt>
                <c:pt idx="52381">
                  <c:v>874.85546880000004</c:v>
                </c:pt>
                <c:pt idx="52382">
                  <c:v>874.85546880000004</c:v>
                </c:pt>
                <c:pt idx="52383">
                  <c:v>874.86328119999996</c:v>
                </c:pt>
                <c:pt idx="52384">
                  <c:v>874.86328119999996</c:v>
                </c:pt>
                <c:pt idx="52385">
                  <c:v>875.23828119999996</c:v>
                </c:pt>
                <c:pt idx="52386">
                  <c:v>875.23828119999996</c:v>
                </c:pt>
                <c:pt idx="52387">
                  <c:v>875.30859380000004</c:v>
                </c:pt>
                <c:pt idx="52388">
                  <c:v>875.30859380000004</c:v>
                </c:pt>
                <c:pt idx="52389">
                  <c:v>875.30859380000004</c:v>
                </c:pt>
                <c:pt idx="52390">
                  <c:v>875.37109380000004</c:v>
                </c:pt>
                <c:pt idx="52391">
                  <c:v>875.37109380000004</c:v>
                </c:pt>
                <c:pt idx="52392">
                  <c:v>875.37109380000004</c:v>
                </c:pt>
                <c:pt idx="52393">
                  <c:v>875.41015619999996</c:v>
                </c:pt>
                <c:pt idx="52394">
                  <c:v>875.5859375</c:v>
                </c:pt>
                <c:pt idx="52395">
                  <c:v>875.5859375</c:v>
                </c:pt>
                <c:pt idx="52396">
                  <c:v>875.5859375</c:v>
                </c:pt>
                <c:pt idx="52397">
                  <c:v>875.5859375</c:v>
                </c:pt>
                <c:pt idx="52398">
                  <c:v>875.8046875</c:v>
                </c:pt>
                <c:pt idx="52399">
                  <c:v>875.8046875</c:v>
                </c:pt>
                <c:pt idx="52400">
                  <c:v>875.8046875</c:v>
                </c:pt>
                <c:pt idx="52401">
                  <c:v>875.8046875</c:v>
                </c:pt>
                <c:pt idx="52402">
                  <c:v>875.85546880000004</c:v>
                </c:pt>
                <c:pt idx="52403">
                  <c:v>875.85546880000004</c:v>
                </c:pt>
                <c:pt idx="52404">
                  <c:v>875.86328119999996</c:v>
                </c:pt>
                <c:pt idx="52405">
                  <c:v>875.86328119999996</c:v>
                </c:pt>
                <c:pt idx="52406">
                  <c:v>875.86328119999996</c:v>
                </c:pt>
                <c:pt idx="52407">
                  <c:v>875.86328119999996</c:v>
                </c:pt>
                <c:pt idx="52408">
                  <c:v>875.86328119999996</c:v>
                </c:pt>
                <c:pt idx="52409">
                  <c:v>875.86328119999996</c:v>
                </c:pt>
                <c:pt idx="52410">
                  <c:v>875.86328119999996</c:v>
                </c:pt>
                <c:pt idx="52411">
                  <c:v>876.23828119999996</c:v>
                </c:pt>
                <c:pt idx="52412">
                  <c:v>876.23828119999996</c:v>
                </c:pt>
                <c:pt idx="52413">
                  <c:v>876.23828119999996</c:v>
                </c:pt>
                <c:pt idx="52414">
                  <c:v>876.30859380000004</c:v>
                </c:pt>
                <c:pt idx="52415">
                  <c:v>876.30859380000004</c:v>
                </c:pt>
                <c:pt idx="52416">
                  <c:v>876.30859380000004</c:v>
                </c:pt>
                <c:pt idx="52417">
                  <c:v>876.30859380000004</c:v>
                </c:pt>
                <c:pt idx="52418">
                  <c:v>876.37109380000004</c:v>
                </c:pt>
                <c:pt idx="52419">
                  <c:v>876.37109380000004</c:v>
                </c:pt>
                <c:pt idx="52420">
                  <c:v>876.37109380000004</c:v>
                </c:pt>
                <c:pt idx="52421">
                  <c:v>876.41015619999996</c:v>
                </c:pt>
                <c:pt idx="52422">
                  <c:v>876.41015619999996</c:v>
                </c:pt>
                <c:pt idx="52423">
                  <c:v>876.41015619999996</c:v>
                </c:pt>
                <c:pt idx="52424">
                  <c:v>876.5859375</c:v>
                </c:pt>
                <c:pt idx="52425">
                  <c:v>876.5859375</c:v>
                </c:pt>
                <c:pt idx="52426">
                  <c:v>876.5859375</c:v>
                </c:pt>
                <c:pt idx="52427">
                  <c:v>876.5859375</c:v>
                </c:pt>
                <c:pt idx="52428">
                  <c:v>876.5859375</c:v>
                </c:pt>
                <c:pt idx="52429">
                  <c:v>876.5859375</c:v>
                </c:pt>
                <c:pt idx="52430">
                  <c:v>876.5859375</c:v>
                </c:pt>
                <c:pt idx="52431">
                  <c:v>876.8046875</c:v>
                </c:pt>
                <c:pt idx="52432">
                  <c:v>876.8046875</c:v>
                </c:pt>
                <c:pt idx="52433">
                  <c:v>876.85546880000004</c:v>
                </c:pt>
                <c:pt idx="52434">
                  <c:v>876.85546880000004</c:v>
                </c:pt>
                <c:pt idx="52435">
                  <c:v>876.86328119999996</c:v>
                </c:pt>
                <c:pt idx="52436">
                  <c:v>876.86328119999996</c:v>
                </c:pt>
                <c:pt idx="52437">
                  <c:v>876.86328119999996</c:v>
                </c:pt>
                <c:pt idx="52438">
                  <c:v>877.23828119999996</c:v>
                </c:pt>
                <c:pt idx="52439">
                  <c:v>877.30859380000004</c:v>
                </c:pt>
                <c:pt idx="52440">
                  <c:v>877.30859380000004</c:v>
                </c:pt>
                <c:pt idx="52441">
                  <c:v>877.37109380000004</c:v>
                </c:pt>
                <c:pt idx="52442">
                  <c:v>877.37109380000004</c:v>
                </c:pt>
                <c:pt idx="52443">
                  <c:v>877.37109380000004</c:v>
                </c:pt>
                <c:pt idx="52444">
                  <c:v>877.37109380000004</c:v>
                </c:pt>
                <c:pt idx="52445">
                  <c:v>877.41015619999996</c:v>
                </c:pt>
                <c:pt idx="52446">
                  <c:v>877.41015619999996</c:v>
                </c:pt>
                <c:pt idx="52447">
                  <c:v>877.41015619999996</c:v>
                </c:pt>
                <c:pt idx="52448">
                  <c:v>877.41015619999996</c:v>
                </c:pt>
                <c:pt idx="52449">
                  <c:v>877.41015619999996</c:v>
                </c:pt>
                <c:pt idx="52450">
                  <c:v>877.41015619999996</c:v>
                </c:pt>
                <c:pt idx="52451">
                  <c:v>877.41015619999996</c:v>
                </c:pt>
                <c:pt idx="52452">
                  <c:v>877.5859375</c:v>
                </c:pt>
                <c:pt idx="52453">
                  <c:v>877.5859375</c:v>
                </c:pt>
                <c:pt idx="52454">
                  <c:v>877.8046875</c:v>
                </c:pt>
                <c:pt idx="52455">
                  <c:v>877.8046875</c:v>
                </c:pt>
                <c:pt idx="52456">
                  <c:v>877.85546880000004</c:v>
                </c:pt>
                <c:pt idx="52457">
                  <c:v>877.85546880000004</c:v>
                </c:pt>
                <c:pt idx="52458">
                  <c:v>877.85546880000004</c:v>
                </c:pt>
                <c:pt idx="52459">
                  <c:v>877.86328119999996</c:v>
                </c:pt>
                <c:pt idx="52460">
                  <c:v>877.86328119999996</c:v>
                </c:pt>
                <c:pt idx="52461">
                  <c:v>877.86328119999996</c:v>
                </c:pt>
                <c:pt idx="52462">
                  <c:v>877.86328119999996</c:v>
                </c:pt>
                <c:pt idx="52463">
                  <c:v>878.23828119999996</c:v>
                </c:pt>
                <c:pt idx="52464">
                  <c:v>878.23828119999996</c:v>
                </c:pt>
                <c:pt idx="52465">
                  <c:v>878.30859380000004</c:v>
                </c:pt>
                <c:pt idx="52466">
                  <c:v>878.30859380000004</c:v>
                </c:pt>
                <c:pt idx="52467">
                  <c:v>878.37109380000004</c:v>
                </c:pt>
                <c:pt idx="52468">
                  <c:v>878.41015619999996</c:v>
                </c:pt>
                <c:pt idx="52469">
                  <c:v>878.41015619999996</c:v>
                </c:pt>
                <c:pt idx="52470">
                  <c:v>878.41015619999996</c:v>
                </c:pt>
                <c:pt idx="52471">
                  <c:v>878.5859375</c:v>
                </c:pt>
                <c:pt idx="52472">
                  <c:v>878.5859375</c:v>
                </c:pt>
                <c:pt idx="52473">
                  <c:v>878.5859375</c:v>
                </c:pt>
                <c:pt idx="52474">
                  <c:v>878.5859375</c:v>
                </c:pt>
                <c:pt idx="52475">
                  <c:v>878.5859375</c:v>
                </c:pt>
                <c:pt idx="52476">
                  <c:v>878.8046875</c:v>
                </c:pt>
                <c:pt idx="52477">
                  <c:v>878.8046875</c:v>
                </c:pt>
                <c:pt idx="52478">
                  <c:v>878.8046875</c:v>
                </c:pt>
                <c:pt idx="52479">
                  <c:v>878.8046875</c:v>
                </c:pt>
                <c:pt idx="52480">
                  <c:v>878.85546880000004</c:v>
                </c:pt>
                <c:pt idx="52481">
                  <c:v>878.85546880000004</c:v>
                </c:pt>
                <c:pt idx="52482">
                  <c:v>878.85546880000004</c:v>
                </c:pt>
                <c:pt idx="52483">
                  <c:v>878.86328119999996</c:v>
                </c:pt>
                <c:pt idx="52484">
                  <c:v>878.86328119999996</c:v>
                </c:pt>
                <c:pt idx="52485">
                  <c:v>879.23828119999996</c:v>
                </c:pt>
                <c:pt idx="52486">
                  <c:v>879.23828119999996</c:v>
                </c:pt>
                <c:pt idx="52487">
                  <c:v>879.30859380000004</c:v>
                </c:pt>
                <c:pt idx="52488">
                  <c:v>879.30859380000004</c:v>
                </c:pt>
                <c:pt idx="52489">
                  <c:v>879.30859380000004</c:v>
                </c:pt>
                <c:pt idx="52490">
                  <c:v>879.30859380000004</c:v>
                </c:pt>
                <c:pt idx="52491">
                  <c:v>879.30859380000004</c:v>
                </c:pt>
                <c:pt idx="52492">
                  <c:v>879.37109380000004</c:v>
                </c:pt>
                <c:pt idx="52493">
                  <c:v>879.85546880000004</c:v>
                </c:pt>
                <c:pt idx="52494">
                  <c:v>879.85546880000004</c:v>
                </c:pt>
                <c:pt idx="52495">
                  <c:v>879.86328119999996</c:v>
                </c:pt>
                <c:pt idx="52496">
                  <c:v>880.23828119999996</c:v>
                </c:pt>
                <c:pt idx="52497">
                  <c:v>880.23828119999996</c:v>
                </c:pt>
                <c:pt idx="52498">
                  <c:v>880.23828119999996</c:v>
                </c:pt>
                <c:pt idx="52499">
                  <c:v>880.23828119999996</c:v>
                </c:pt>
                <c:pt idx="52500">
                  <c:v>880.37109380000004</c:v>
                </c:pt>
                <c:pt idx="52501">
                  <c:v>880.41015619999996</c:v>
                </c:pt>
                <c:pt idx="52502">
                  <c:v>880.41015619999996</c:v>
                </c:pt>
                <c:pt idx="52503">
                  <c:v>880.41015619999996</c:v>
                </c:pt>
                <c:pt idx="52504">
                  <c:v>880.5859375</c:v>
                </c:pt>
                <c:pt idx="52505">
                  <c:v>880.8046875</c:v>
                </c:pt>
                <c:pt idx="52506">
                  <c:v>880.8046875</c:v>
                </c:pt>
                <c:pt idx="52507">
                  <c:v>880.85546880000004</c:v>
                </c:pt>
                <c:pt idx="52508">
                  <c:v>880.85546880000004</c:v>
                </c:pt>
                <c:pt idx="52509">
                  <c:v>880.85546880000004</c:v>
                </c:pt>
                <c:pt idx="52510">
                  <c:v>880.85546880000004</c:v>
                </c:pt>
                <c:pt idx="52511">
                  <c:v>880.86328119999996</c:v>
                </c:pt>
                <c:pt idx="52512">
                  <c:v>881.23828119999996</c:v>
                </c:pt>
                <c:pt idx="52513">
                  <c:v>881.30859380000004</c:v>
                </c:pt>
                <c:pt idx="52514">
                  <c:v>881.37109380000004</c:v>
                </c:pt>
                <c:pt idx="52515">
                  <c:v>881.41015619999996</c:v>
                </c:pt>
                <c:pt idx="52516">
                  <c:v>881.41015619999996</c:v>
                </c:pt>
                <c:pt idx="52517">
                  <c:v>881.5859375</c:v>
                </c:pt>
                <c:pt idx="52518">
                  <c:v>881.8046875</c:v>
                </c:pt>
                <c:pt idx="52519">
                  <c:v>881.8046875</c:v>
                </c:pt>
                <c:pt idx="52520">
                  <c:v>881.8046875</c:v>
                </c:pt>
                <c:pt idx="52521">
                  <c:v>881.85546880000004</c:v>
                </c:pt>
                <c:pt idx="52522">
                  <c:v>882.23828119999996</c:v>
                </c:pt>
                <c:pt idx="52523">
                  <c:v>882.23828119999996</c:v>
                </c:pt>
                <c:pt idx="52524">
                  <c:v>882.30859380000004</c:v>
                </c:pt>
                <c:pt idx="52525">
                  <c:v>882.30859380000004</c:v>
                </c:pt>
                <c:pt idx="52526">
                  <c:v>882.30859380000004</c:v>
                </c:pt>
                <c:pt idx="52527">
                  <c:v>882.37109380000004</c:v>
                </c:pt>
                <c:pt idx="52528">
                  <c:v>882.41015619999996</c:v>
                </c:pt>
                <c:pt idx="52529">
                  <c:v>882.41015619999996</c:v>
                </c:pt>
                <c:pt idx="52530">
                  <c:v>882.5859375</c:v>
                </c:pt>
                <c:pt idx="52531">
                  <c:v>882.5859375</c:v>
                </c:pt>
                <c:pt idx="52532">
                  <c:v>882.8046875</c:v>
                </c:pt>
                <c:pt idx="52533">
                  <c:v>882.8046875</c:v>
                </c:pt>
                <c:pt idx="52534">
                  <c:v>882.8046875</c:v>
                </c:pt>
                <c:pt idx="52535">
                  <c:v>882.86328119999996</c:v>
                </c:pt>
                <c:pt idx="52536">
                  <c:v>883.30859380000004</c:v>
                </c:pt>
                <c:pt idx="52537">
                  <c:v>883.30859380000004</c:v>
                </c:pt>
                <c:pt idx="52538">
                  <c:v>883.30859380000004</c:v>
                </c:pt>
                <c:pt idx="52539">
                  <c:v>883.37109380000004</c:v>
                </c:pt>
                <c:pt idx="52540">
                  <c:v>883.41015619999996</c:v>
                </c:pt>
                <c:pt idx="52541">
                  <c:v>883.41015619999996</c:v>
                </c:pt>
                <c:pt idx="52542">
                  <c:v>883.41015619999996</c:v>
                </c:pt>
                <c:pt idx="52543">
                  <c:v>883.5859375</c:v>
                </c:pt>
                <c:pt idx="52544">
                  <c:v>883.5859375</c:v>
                </c:pt>
                <c:pt idx="52545">
                  <c:v>883.5859375</c:v>
                </c:pt>
                <c:pt idx="52546">
                  <c:v>883.5859375</c:v>
                </c:pt>
                <c:pt idx="52547">
                  <c:v>883.5859375</c:v>
                </c:pt>
                <c:pt idx="52548">
                  <c:v>883.8046875</c:v>
                </c:pt>
                <c:pt idx="52549">
                  <c:v>883.8046875</c:v>
                </c:pt>
                <c:pt idx="52550">
                  <c:v>883.8046875</c:v>
                </c:pt>
                <c:pt idx="52551">
                  <c:v>883.8046875</c:v>
                </c:pt>
                <c:pt idx="52552">
                  <c:v>883.85546880000004</c:v>
                </c:pt>
                <c:pt idx="52553">
                  <c:v>883.85546880000004</c:v>
                </c:pt>
                <c:pt idx="52554">
                  <c:v>883.86328119999996</c:v>
                </c:pt>
                <c:pt idx="52555">
                  <c:v>883.86328119999996</c:v>
                </c:pt>
                <c:pt idx="52556">
                  <c:v>883.86328119999996</c:v>
                </c:pt>
                <c:pt idx="52557">
                  <c:v>883.86328119999996</c:v>
                </c:pt>
                <c:pt idx="52558">
                  <c:v>883.86328119999996</c:v>
                </c:pt>
                <c:pt idx="52559">
                  <c:v>883.86328119999996</c:v>
                </c:pt>
                <c:pt idx="52560">
                  <c:v>884.23828119999996</c:v>
                </c:pt>
                <c:pt idx="52561">
                  <c:v>884.23828119999996</c:v>
                </c:pt>
                <c:pt idx="52562">
                  <c:v>884.30859380000004</c:v>
                </c:pt>
                <c:pt idx="52563">
                  <c:v>884.30859380000004</c:v>
                </c:pt>
                <c:pt idx="52564">
                  <c:v>884.37109380000004</c:v>
                </c:pt>
                <c:pt idx="52565">
                  <c:v>884.37109380000004</c:v>
                </c:pt>
                <c:pt idx="52566">
                  <c:v>884.37109380000004</c:v>
                </c:pt>
                <c:pt idx="52567">
                  <c:v>884.41015619999996</c:v>
                </c:pt>
                <c:pt idx="52568">
                  <c:v>884.41015619999996</c:v>
                </c:pt>
                <c:pt idx="52569">
                  <c:v>884.41015619999996</c:v>
                </c:pt>
                <c:pt idx="52570">
                  <c:v>884.5859375</c:v>
                </c:pt>
                <c:pt idx="52571">
                  <c:v>884.5859375</c:v>
                </c:pt>
                <c:pt idx="52572">
                  <c:v>884.8046875</c:v>
                </c:pt>
                <c:pt idx="52573">
                  <c:v>884.8046875</c:v>
                </c:pt>
                <c:pt idx="52574">
                  <c:v>884.85546880000004</c:v>
                </c:pt>
                <c:pt idx="52575">
                  <c:v>884.85546880000004</c:v>
                </c:pt>
                <c:pt idx="52576">
                  <c:v>884.85546880000004</c:v>
                </c:pt>
                <c:pt idx="52577">
                  <c:v>884.85546880000004</c:v>
                </c:pt>
                <c:pt idx="52578">
                  <c:v>884.85546880000004</c:v>
                </c:pt>
                <c:pt idx="52579">
                  <c:v>884.86328119999996</c:v>
                </c:pt>
                <c:pt idx="52580">
                  <c:v>885.23828119999996</c:v>
                </c:pt>
                <c:pt idx="52581">
                  <c:v>885.41015619999996</c:v>
                </c:pt>
                <c:pt idx="52582">
                  <c:v>885.41015619999996</c:v>
                </c:pt>
                <c:pt idx="52583">
                  <c:v>885.41015619999996</c:v>
                </c:pt>
                <c:pt idx="52584">
                  <c:v>885.41015619999996</c:v>
                </c:pt>
                <c:pt idx="52585">
                  <c:v>885.41015619999996</c:v>
                </c:pt>
                <c:pt idx="52586">
                  <c:v>885.5859375</c:v>
                </c:pt>
                <c:pt idx="52587">
                  <c:v>885.5859375</c:v>
                </c:pt>
                <c:pt idx="52588">
                  <c:v>885.8046875</c:v>
                </c:pt>
                <c:pt idx="52589">
                  <c:v>885.85546880000004</c:v>
                </c:pt>
                <c:pt idx="52590">
                  <c:v>885.85546880000004</c:v>
                </c:pt>
                <c:pt idx="52591">
                  <c:v>885.85546880000004</c:v>
                </c:pt>
                <c:pt idx="52592">
                  <c:v>885.86328119999996</c:v>
                </c:pt>
                <c:pt idx="52593">
                  <c:v>886.23828119999996</c:v>
                </c:pt>
                <c:pt idx="52594">
                  <c:v>886.23828119999996</c:v>
                </c:pt>
                <c:pt idx="52595">
                  <c:v>886.23828119999996</c:v>
                </c:pt>
                <c:pt idx="52596">
                  <c:v>886.23828119999996</c:v>
                </c:pt>
                <c:pt idx="52597">
                  <c:v>886.23828119999996</c:v>
                </c:pt>
                <c:pt idx="52598">
                  <c:v>886.23828119999996</c:v>
                </c:pt>
                <c:pt idx="52599">
                  <c:v>886.5859375</c:v>
                </c:pt>
                <c:pt idx="52600">
                  <c:v>886.5859375</c:v>
                </c:pt>
                <c:pt idx="52601">
                  <c:v>886.5859375</c:v>
                </c:pt>
                <c:pt idx="52602">
                  <c:v>886.5859375</c:v>
                </c:pt>
                <c:pt idx="52603">
                  <c:v>886.8046875</c:v>
                </c:pt>
                <c:pt idx="52604">
                  <c:v>886.85546880000004</c:v>
                </c:pt>
                <c:pt idx="52605">
                  <c:v>886.86328119999996</c:v>
                </c:pt>
                <c:pt idx="52606">
                  <c:v>887.23828119999996</c:v>
                </c:pt>
                <c:pt idx="52607">
                  <c:v>887.23828119999996</c:v>
                </c:pt>
                <c:pt idx="52608">
                  <c:v>887.30859380000004</c:v>
                </c:pt>
                <c:pt idx="52609">
                  <c:v>887.30859380000004</c:v>
                </c:pt>
                <c:pt idx="52610">
                  <c:v>887.30859380000004</c:v>
                </c:pt>
                <c:pt idx="52611">
                  <c:v>887.30859380000004</c:v>
                </c:pt>
                <c:pt idx="52612">
                  <c:v>887.37109380000004</c:v>
                </c:pt>
                <c:pt idx="52613">
                  <c:v>887.37109380000004</c:v>
                </c:pt>
                <c:pt idx="52614">
                  <c:v>887.41015619999996</c:v>
                </c:pt>
                <c:pt idx="52615">
                  <c:v>887.41015619999996</c:v>
                </c:pt>
                <c:pt idx="52616">
                  <c:v>887.5859375</c:v>
                </c:pt>
                <c:pt idx="52617">
                  <c:v>887.8046875</c:v>
                </c:pt>
                <c:pt idx="52618">
                  <c:v>887.8046875</c:v>
                </c:pt>
                <c:pt idx="52619">
                  <c:v>887.8046875</c:v>
                </c:pt>
                <c:pt idx="52620">
                  <c:v>887.85546880000004</c:v>
                </c:pt>
                <c:pt idx="52621">
                  <c:v>887.85546880000004</c:v>
                </c:pt>
                <c:pt idx="52622">
                  <c:v>887.86328119999996</c:v>
                </c:pt>
                <c:pt idx="52623">
                  <c:v>887.86328119999996</c:v>
                </c:pt>
                <c:pt idx="52624">
                  <c:v>887.86328119999996</c:v>
                </c:pt>
                <c:pt idx="52625">
                  <c:v>887.86328119999996</c:v>
                </c:pt>
                <c:pt idx="52626">
                  <c:v>888.23828119999996</c:v>
                </c:pt>
                <c:pt idx="52627">
                  <c:v>888.23828119999996</c:v>
                </c:pt>
                <c:pt idx="52628">
                  <c:v>888.30859380000004</c:v>
                </c:pt>
                <c:pt idx="52629">
                  <c:v>888.37109380000004</c:v>
                </c:pt>
                <c:pt idx="52630">
                  <c:v>888.37109380000004</c:v>
                </c:pt>
                <c:pt idx="52631">
                  <c:v>888.41015619999996</c:v>
                </c:pt>
                <c:pt idx="52632">
                  <c:v>888.41015619999996</c:v>
                </c:pt>
                <c:pt idx="52633">
                  <c:v>888.41015619999996</c:v>
                </c:pt>
                <c:pt idx="52634">
                  <c:v>888.5859375</c:v>
                </c:pt>
                <c:pt idx="52635">
                  <c:v>888.5859375</c:v>
                </c:pt>
                <c:pt idx="52636">
                  <c:v>888.5859375</c:v>
                </c:pt>
                <c:pt idx="52637">
                  <c:v>888.8046875</c:v>
                </c:pt>
                <c:pt idx="52638">
                  <c:v>888.8046875</c:v>
                </c:pt>
                <c:pt idx="52639">
                  <c:v>888.85546880000004</c:v>
                </c:pt>
                <c:pt idx="52640">
                  <c:v>888.85546880000004</c:v>
                </c:pt>
                <c:pt idx="52641">
                  <c:v>888.86328119999996</c:v>
                </c:pt>
                <c:pt idx="52642">
                  <c:v>888.86328119999996</c:v>
                </c:pt>
                <c:pt idx="52643">
                  <c:v>888.86328119999996</c:v>
                </c:pt>
                <c:pt idx="52644">
                  <c:v>889.30859380000004</c:v>
                </c:pt>
                <c:pt idx="52645">
                  <c:v>889.37109380000004</c:v>
                </c:pt>
                <c:pt idx="52646">
                  <c:v>889.41015619999996</c:v>
                </c:pt>
                <c:pt idx="52647">
                  <c:v>889.5859375</c:v>
                </c:pt>
                <c:pt idx="52648">
                  <c:v>889.5859375</c:v>
                </c:pt>
                <c:pt idx="52649">
                  <c:v>889.5859375</c:v>
                </c:pt>
                <c:pt idx="52650">
                  <c:v>889.8046875</c:v>
                </c:pt>
                <c:pt idx="52651">
                  <c:v>889.8046875</c:v>
                </c:pt>
                <c:pt idx="52652">
                  <c:v>889.8046875</c:v>
                </c:pt>
                <c:pt idx="52653">
                  <c:v>889.8046875</c:v>
                </c:pt>
                <c:pt idx="52654">
                  <c:v>889.85546880000004</c:v>
                </c:pt>
                <c:pt idx="52655">
                  <c:v>889.86328119999996</c:v>
                </c:pt>
                <c:pt idx="52656">
                  <c:v>889.86328119999996</c:v>
                </c:pt>
                <c:pt idx="52657">
                  <c:v>889.86328119999996</c:v>
                </c:pt>
                <c:pt idx="52658">
                  <c:v>890.30859380000004</c:v>
                </c:pt>
                <c:pt idx="52659">
                  <c:v>890.30859380000004</c:v>
                </c:pt>
                <c:pt idx="52660">
                  <c:v>890.30859380000004</c:v>
                </c:pt>
                <c:pt idx="52661">
                  <c:v>890.37109380000004</c:v>
                </c:pt>
                <c:pt idx="52662">
                  <c:v>890.41015619999996</c:v>
                </c:pt>
                <c:pt idx="52663">
                  <c:v>890.41015619999996</c:v>
                </c:pt>
                <c:pt idx="52664">
                  <c:v>890.5859375</c:v>
                </c:pt>
                <c:pt idx="52665">
                  <c:v>890.5859375</c:v>
                </c:pt>
                <c:pt idx="52666">
                  <c:v>890.8046875</c:v>
                </c:pt>
                <c:pt idx="52667">
                  <c:v>890.8046875</c:v>
                </c:pt>
                <c:pt idx="52668">
                  <c:v>890.8046875</c:v>
                </c:pt>
                <c:pt idx="52669">
                  <c:v>890.86328119999996</c:v>
                </c:pt>
                <c:pt idx="52670">
                  <c:v>890.86328119999996</c:v>
                </c:pt>
                <c:pt idx="52671">
                  <c:v>890.86328119999996</c:v>
                </c:pt>
                <c:pt idx="52672">
                  <c:v>890.86328119999996</c:v>
                </c:pt>
                <c:pt idx="52673">
                  <c:v>891.23828119999996</c:v>
                </c:pt>
                <c:pt idx="52674">
                  <c:v>891.23828119999996</c:v>
                </c:pt>
                <c:pt idx="52675">
                  <c:v>891.23828119999996</c:v>
                </c:pt>
                <c:pt idx="52676">
                  <c:v>891.23828119999996</c:v>
                </c:pt>
                <c:pt idx="52677">
                  <c:v>891.37109380000004</c:v>
                </c:pt>
                <c:pt idx="52678">
                  <c:v>891.37109380000004</c:v>
                </c:pt>
                <c:pt idx="52679">
                  <c:v>891.41015619999996</c:v>
                </c:pt>
                <c:pt idx="52680">
                  <c:v>891.41015619999996</c:v>
                </c:pt>
                <c:pt idx="52681">
                  <c:v>891.41015619999996</c:v>
                </c:pt>
                <c:pt idx="52682">
                  <c:v>891.41015619999996</c:v>
                </c:pt>
                <c:pt idx="52683">
                  <c:v>891.5859375</c:v>
                </c:pt>
                <c:pt idx="52684">
                  <c:v>891.8046875</c:v>
                </c:pt>
                <c:pt idx="52685">
                  <c:v>891.8046875</c:v>
                </c:pt>
                <c:pt idx="52686">
                  <c:v>891.8046875</c:v>
                </c:pt>
                <c:pt idx="52687">
                  <c:v>891.85546880000004</c:v>
                </c:pt>
                <c:pt idx="52688">
                  <c:v>891.86328119999996</c:v>
                </c:pt>
                <c:pt idx="52689">
                  <c:v>891.86328119999996</c:v>
                </c:pt>
                <c:pt idx="52690">
                  <c:v>892.23828119999996</c:v>
                </c:pt>
                <c:pt idx="52691">
                  <c:v>892.23828119999996</c:v>
                </c:pt>
                <c:pt idx="52692">
                  <c:v>892.30859380000004</c:v>
                </c:pt>
                <c:pt idx="52693">
                  <c:v>892.37109380000004</c:v>
                </c:pt>
                <c:pt idx="52694">
                  <c:v>892.37109380000004</c:v>
                </c:pt>
                <c:pt idx="52695">
                  <c:v>892.41015619999996</c:v>
                </c:pt>
                <c:pt idx="52696">
                  <c:v>892.41015619999996</c:v>
                </c:pt>
                <c:pt idx="52697">
                  <c:v>892.41015619999996</c:v>
                </c:pt>
                <c:pt idx="52698">
                  <c:v>892.41015619999996</c:v>
                </c:pt>
                <c:pt idx="52699">
                  <c:v>892.41015619999996</c:v>
                </c:pt>
                <c:pt idx="52700">
                  <c:v>892.5859375</c:v>
                </c:pt>
                <c:pt idx="52701">
                  <c:v>892.5859375</c:v>
                </c:pt>
                <c:pt idx="52702">
                  <c:v>892.5859375</c:v>
                </c:pt>
                <c:pt idx="52703">
                  <c:v>892.8046875</c:v>
                </c:pt>
                <c:pt idx="52704">
                  <c:v>892.8046875</c:v>
                </c:pt>
                <c:pt idx="52705">
                  <c:v>892.8046875</c:v>
                </c:pt>
                <c:pt idx="52706">
                  <c:v>892.8046875</c:v>
                </c:pt>
                <c:pt idx="52707">
                  <c:v>892.85546880000004</c:v>
                </c:pt>
                <c:pt idx="52708">
                  <c:v>892.86328119999996</c:v>
                </c:pt>
                <c:pt idx="52709">
                  <c:v>893.23828119999996</c:v>
                </c:pt>
                <c:pt idx="52710">
                  <c:v>893.23828119999996</c:v>
                </c:pt>
                <c:pt idx="52711">
                  <c:v>893.30859380000004</c:v>
                </c:pt>
                <c:pt idx="52712">
                  <c:v>893.37109380000004</c:v>
                </c:pt>
                <c:pt idx="52713">
                  <c:v>893.37109380000004</c:v>
                </c:pt>
                <c:pt idx="52714">
                  <c:v>893.5859375</c:v>
                </c:pt>
                <c:pt idx="52715">
                  <c:v>893.5859375</c:v>
                </c:pt>
                <c:pt idx="52716">
                  <c:v>893.5859375</c:v>
                </c:pt>
                <c:pt idx="52717">
                  <c:v>893.5859375</c:v>
                </c:pt>
                <c:pt idx="52718">
                  <c:v>893.8046875</c:v>
                </c:pt>
                <c:pt idx="52719">
                  <c:v>893.8046875</c:v>
                </c:pt>
                <c:pt idx="52720">
                  <c:v>893.85546880000004</c:v>
                </c:pt>
                <c:pt idx="52721">
                  <c:v>893.85546880000004</c:v>
                </c:pt>
                <c:pt idx="52722">
                  <c:v>893.85546880000004</c:v>
                </c:pt>
                <c:pt idx="52723">
                  <c:v>893.85546880000004</c:v>
                </c:pt>
                <c:pt idx="52724">
                  <c:v>893.86328119999996</c:v>
                </c:pt>
                <c:pt idx="52725">
                  <c:v>894.23828119999996</c:v>
                </c:pt>
                <c:pt idx="52726">
                  <c:v>894.23828119999996</c:v>
                </c:pt>
                <c:pt idx="52727">
                  <c:v>894.23828119999996</c:v>
                </c:pt>
                <c:pt idx="52728">
                  <c:v>894.23828119999996</c:v>
                </c:pt>
                <c:pt idx="52729">
                  <c:v>894.23828119999996</c:v>
                </c:pt>
                <c:pt idx="52730">
                  <c:v>894.23828119999996</c:v>
                </c:pt>
                <c:pt idx="52731">
                  <c:v>894.30859380000004</c:v>
                </c:pt>
                <c:pt idx="52732">
                  <c:v>894.30859380000004</c:v>
                </c:pt>
                <c:pt idx="52733">
                  <c:v>894.30859380000004</c:v>
                </c:pt>
                <c:pt idx="52734">
                  <c:v>894.41015619999996</c:v>
                </c:pt>
                <c:pt idx="52735">
                  <c:v>894.41015619999996</c:v>
                </c:pt>
                <c:pt idx="52736">
                  <c:v>894.5859375</c:v>
                </c:pt>
                <c:pt idx="52737">
                  <c:v>894.5859375</c:v>
                </c:pt>
                <c:pt idx="52738">
                  <c:v>894.5859375</c:v>
                </c:pt>
                <c:pt idx="52739">
                  <c:v>894.85546880000004</c:v>
                </c:pt>
                <c:pt idx="52740">
                  <c:v>894.85546880000004</c:v>
                </c:pt>
                <c:pt idx="52741">
                  <c:v>894.85546880000004</c:v>
                </c:pt>
                <c:pt idx="52742">
                  <c:v>894.85546880000004</c:v>
                </c:pt>
                <c:pt idx="52743">
                  <c:v>894.85546880000004</c:v>
                </c:pt>
                <c:pt idx="52744">
                  <c:v>894.86328119999996</c:v>
                </c:pt>
                <c:pt idx="52745">
                  <c:v>894.86328119999996</c:v>
                </c:pt>
                <c:pt idx="52746">
                  <c:v>895.23828119999996</c:v>
                </c:pt>
                <c:pt idx="52747">
                  <c:v>895.30859380000004</c:v>
                </c:pt>
                <c:pt idx="52748">
                  <c:v>895.30859380000004</c:v>
                </c:pt>
                <c:pt idx="52749">
                  <c:v>895.30859380000004</c:v>
                </c:pt>
                <c:pt idx="52750">
                  <c:v>895.37109380000004</c:v>
                </c:pt>
                <c:pt idx="52751">
                  <c:v>895.41015619999996</c:v>
                </c:pt>
                <c:pt idx="52752">
                  <c:v>895.41015619999996</c:v>
                </c:pt>
                <c:pt idx="52753">
                  <c:v>895.5859375</c:v>
                </c:pt>
                <c:pt idx="52754">
                  <c:v>895.5859375</c:v>
                </c:pt>
                <c:pt idx="52755">
                  <c:v>895.5859375</c:v>
                </c:pt>
                <c:pt idx="52756">
                  <c:v>895.5859375</c:v>
                </c:pt>
                <c:pt idx="52757">
                  <c:v>895.8046875</c:v>
                </c:pt>
                <c:pt idx="52758">
                  <c:v>895.8046875</c:v>
                </c:pt>
                <c:pt idx="52759">
                  <c:v>895.8046875</c:v>
                </c:pt>
                <c:pt idx="52760">
                  <c:v>895.85546880000004</c:v>
                </c:pt>
                <c:pt idx="52761">
                  <c:v>895.85546880000004</c:v>
                </c:pt>
                <c:pt idx="52762">
                  <c:v>895.85546880000004</c:v>
                </c:pt>
                <c:pt idx="52763">
                  <c:v>895.86328119999996</c:v>
                </c:pt>
                <c:pt idx="52764">
                  <c:v>895.86328119999996</c:v>
                </c:pt>
                <c:pt idx="52765">
                  <c:v>895.86328119999996</c:v>
                </c:pt>
                <c:pt idx="52766">
                  <c:v>895.86328119999996</c:v>
                </c:pt>
                <c:pt idx="52767">
                  <c:v>896.23828119999996</c:v>
                </c:pt>
                <c:pt idx="52768">
                  <c:v>896.30859380000004</c:v>
                </c:pt>
                <c:pt idx="52769">
                  <c:v>896.37109380000004</c:v>
                </c:pt>
                <c:pt idx="52770">
                  <c:v>896.37109380000004</c:v>
                </c:pt>
                <c:pt idx="52771">
                  <c:v>896.41015619999996</c:v>
                </c:pt>
                <c:pt idx="52772">
                  <c:v>896.41015619999996</c:v>
                </c:pt>
                <c:pt idx="52773">
                  <c:v>896.5859375</c:v>
                </c:pt>
                <c:pt idx="52774">
                  <c:v>896.8046875</c:v>
                </c:pt>
                <c:pt idx="52775">
                  <c:v>896.85546880000004</c:v>
                </c:pt>
                <c:pt idx="52776">
                  <c:v>896.86328119999996</c:v>
                </c:pt>
                <c:pt idx="52777">
                  <c:v>896.86328119999996</c:v>
                </c:pt>
                <c:pt idx="52778">
                  <c:v>897.23828119999996</c:v>
                </c:pt>
                <c:pt idx="52779">
                  <c:v>897.23828119999996</c:v>
                </c:pt>
                <c:pt idx="52780">
                  <c:v>897.23828119999996</c:v>
                </c:pt>
                <c:pt idx="52781">
                  <c:v>897.30859380000004</c:v>
                </c:pt>
                <c:pt idx="52782">
                  <c:v>897.37109380000004</c:v>
                </c:pt>
                <c:pt idx="52783">
                  <c:v>897.37109380000004</c:v>
                </c:pt>
                <c:pt idx="52784">
                  <c:v>897.37109380000004</c:v>
                </c:pt>
                <c:pt idx="52785">
                  <c:v>897.41015619999996</c:v>
                </c:pt>
                <c:pt idx="52786">
                  <c:v>897.5859375</c:v>
                </c:pt>
                <c:pt idx="52787">
                  <c:v>897.8046875</c:v>
                </c:pt>
                <c:pt idx="52788">
                  <c:v>897.8046875</c:v>
                </c:pt>
                <c:pt idx="52789">
                  <c:v>897.85546880000004</c:v>
                </c:pt>
                <c:pt idx="52790">
                  <c:v>897.86328119999996</c:v>
                </c:pt>
                <c:pt idx="52791">
                  <c:v>897.86328119999996</c:v>
                </c:pt>
                <c:pt idx="52792">
                  <c:v>897.86328119999996</c:v>
                </c:pt>
                <c:pt idx="52793">
                  <c:v>898.30859380000004</c:v>
                </c:pt>
                <c:pt idx="52794">
                  <c:v>898.30859380000004</c:v>
                </c:pt>
                <c:pt idx="52795">
                  <c:v>898.30859380000004</c:v>
                </c:pt>
                <c:pt idx="52796">
                  <c:v>898.37109380000004</c:v>
                </c:pt>
                <c:pt idx="52797">
                  <c:v>898.41015619999996</c:v>
                </c:pt>
                <c:pt idx="52798">
                  <c:v>898.5859375</c:v>
                </c:pt>
                <c:pt idx="52799">
                  <c:v>898.5859375</c:v>
                </c:pt>
                <c:pt idx="52800">
                  <c:v>898.8046875</c:v>
                </c:pt>
                <c:pt idx="52801">
                  <c:v>898.86328119999996</c:v>
                </c:pt>
                <c:pt idx="52802">
                  <c:v>898.86328119999996</c:v>
                </c:pt>
                <c:pt idx="52803">
                  <c:v>898.86328119999996</c:v>
                </c:pt>
                <c:pt idx="52804">
                  <c:v>898.86328119999996</c:v>
                </c:pt>
                <c:pt idx="52805">
                  <c:v>898.86328119999996</c:v>
                </c:pt>
                <c:pt idx="52806">
                  <c:v>899.23828119999996</c:v>
                </c:pt>
                <c:pt idx="52807">
                  <c:v>899.23828119999996</c:v>
                </c:pt>
                <c:pt idx="52808">
                  <c:v>899.23828119999996</c:v>
                </c:pt>
                <c:pt idx="52809">
                  <c:v>899.23828119999996</c:v>
                </c:pt>
                <c:pt idx="52810">
                  <c:v>899.30859380000004</c:v>
                </c:pt>
                <c:pt idx="52811">
                  <c:v>899.37109380000004</c:v>
                </c:pt>
                <c:pt idx="52812">
                  <c:v>899.37109380000004</c:v>
                </c:pt>
                <c:pt idx="52813">
                  <c:v>899.37109380000004</c:v>
                </c:pt>
                <c:pt idx="52814">
                  <c:v>899.37109380000004</c:v>
                </c:pt>
                <c:pt idx="52815">
                  <c:v>899.41015619999996</c:v>
                </c:pt>
                <c:pt idx="52816">
                  <c:v>899.41015619999996</c:v>
                </c:pt>
                <c:pt idx="52817">
                  <c:v>899.41015619999996</c:v>
                </c:pt>
                <c:pt idx="52818">
                  <c:v>899.41015619999996</c:v>
                </c:pt>
                <c:pt idx="52819">
                  <c:v>899.5859375</c:v>
                </c:pt>
                <c:pt idx="52820">
                  <c:v>899.5859375</c:v>
                </c:pt>
                <c:pt idx="52821">
                  <c:v>899.5859375</c:v>
                </c:pt>
                <c:pt idx="52822">
                  <c:v>899.5859375</c:v>
                </c:pt>
                <c:pt idx="52823">
                  <c:v>899.8046875</c:v>
                </c:pt>
                <c:pt idx="52824">
                  <c:v>899.8046875</c:v>
                </c:pt>
                <c:pt idx="52825">
                  <c:v>899.85546880000004</c:v>
                </c:pt>
                <c:pt idx="52826">
                  <c:v>899.86328119999996</c:v>
                </c:pt>
                <c:pt idx="52827">
                  <c:v>899.86328119999996</c:v>
                </c:pt>
                <c:pt idx="52828">
                  <c:v>899.86328119999996</c:v>
                </c:pt>
                <c:pt idx="52829">
                  <c:v>899.86328119999996</c:v>
                </c:pt>
                <c:pt idx="52830">
                  <c:v>899.86328119999996</c:v>
                </c:pt>
                <c:pt idx="52831">
                  <c:v>899.86328119999996</c:v>
                </c:pt>
                <c:pt idx="52832">
                  <c:v>900.23828119999996</c:v>
                </c:pt>
                <c:pt idx="52833">
                  <c:v>900.23828119999996</c:v>
                </c:pt>
                <c:pt idx="52834">
                  <c:v>900.23828119999996</c:v>
                </c:pt>
                <c:pt idx="52835">
                  <c:v>900.23828119999996</c:v>
                </c:pt>
                <c:pt idx="52836">
                  <c:v>900.23828119999996</c:v>
                </c:pt>
                <c:pt idx="52837">
                  <c:v>900.30859380000004</c:v>
                </c:pt>
                <c:pt idx="52838">
                  <c:v>900.30859380000004</c:v>
                </c:pt>
                <c:pt idx="52839">
                  <c:v>900.30859380000004</c:v>
                </c:pt>
                <c:pt idx="52840">
                  <c:v>900.30859380000004</c:v>
                </c:pt>
                <c:pt idx="52841">
                  <c:v>900.30859380000004</c:v>
                </c:pt>
                <c:pt idx="52842">
                  <c:v>900.37109380000004</c:v>
                </c:pt>
                <c:pt idx="52843">
                  <c:v>900.37109380000004</c:v>
                </c:pt>
                <c:pt idx="52844">
                  <c:v>900.5859375</c:v>
                </c:pt>
                <c:pt idx="52845">
                  <c:v>900.5859375</c:v>
                </c:pt>
                <c:pt idx="52846">
                  <c:v>900.5859375</c:v>
                </c:pt>
                <c:pt idx="52847">
                  <c:v>900.5859375</c:v>
                </c:pt>
                <c:pt idx="52848">
                  <c:v>900.8046875</c:v>
                </c:pt>
                <c:pt idx="52849">
                  <c:v>900.86328119999996</c:v>
                </c:pt>
                <c:pt idx="52850">
                  <c:v>900.86328119999996</c:v>
                </c:pt>
                <c:pt idx="52851">
                  <c:v>901.23828119999996</c:v>
                </c:pt>
                <c:pt idx="52852">
                  <c:v>901.23828119999996</c:v>
                </c:pt>
                <c:pt idx="52853">
                  <c:v>901.30859380000004</c:v>
                </c:pt>
                <c:pt idx="52854">
                  <c:v>901.37109380000004</c:v>
                </c:pt>
                <c:pt idx="52855">
                  <c:v>901.41015619999996</c:v>
                </c:pt>
                <c:pt idx="52856">
                  <c:v>901.41015619999996</c:v>
                </c:pt>
                <c:pt idx="52857">
                  <c:v>901.41015619999996</c:v>
                </c:pt>
                <c:pt idx="52858">
                  <c:v>901.5859375</c:v>
                </c:pt>
                <c:pt idx="52859">
                  <c:v>901.5859375</c:v>
                </c:pt>
                <c:pt idx="52860">
                  <c:v>901.5859375</c:v>
                </c:pt>
                <c:pt idx="52861">
                  <c:v>901.85546880000004</c:v>
                </c:pt>
                <c:pt idx="52862">
                  <c:v>902.37109380000004</c:v>
                </c:pt>
                <c:pt idx="52863">
                  <c:v>902.37109380000004</c:v>
                </c:pt>
                <c:pt idx="52864">
                  <c:v>902.37109380000004</c:v>
                </c:pt>
                <c:pt idx="52865">
                  <c:v>902.5859375</c:v>
                </c:pt>
                <c:pt idx="52866">
                  <c:v>902.5859375</c:v>
                </c:pt>
                <c:pt idx="52867">
                  <c:v>902.8046875</c:v>
                </c:pt>
                <c:pt idx="52868">
                  <c:v>902.8046875</c:v>
                </c:pt>
                <c:pt idx="52869">
                  <c:v>902.85546880000004</c:v>
                </c:pt>
                <c:pt idx="52870">
                  <c:v>903.23828119999996</c:v>
                </c:pt>
                <c:pt idx="52871">
                  <c:v>903.23828119999996</c:v>
                </c:pt>
                <c:pt idx="52872">
                  <c:v>903.23828119999996</c:v>
                </c:pt>
                <c:pt idx="52873">
                  <c:v>903.23828119999996</c:v>
                </c:pt>
                <c:pt idx="52874">
                  <c:v>903.23828119999996</c:v>
                </c:pt>
                <c:pt idx="52875">
                  <c:v>903.37109380000004</c:v>
                </c:pt>
                <c:pt idx="52876">
                  <c:v>903.41015619999996</c:v>
                </c:pt>
                <c:pt idx="52877">
                  <c:v>903.41015619999996</c:v>
                </c:pt>
                <c:pt idx="52878">
                  <c:v>903.41015619999996</c:v>
                </c:pt>
                <c:pt idx="52879">
                  <c:v>903.41015619999996</c:v>
                </c:pt>
                <c:pt idx="52880">
                  <c:v>903.5859375</c:v>
                </c:pt>
                <c:pt idx="52881">
                  <c:v>903.5859375</c:v>
                </c:pt>
                <c:pt idx="52882">
                  <c:v>903.5859375</c:v>
                </c:pt>
                <c:pt idx="52883">
                  <c:v>903.5859375</c:v>
                </c:pt>
                <c:pt idx="52884">
                  <c:v>903.8046875</c:v>
                </c:pt>
                <c:pt idx="52885">
                  <c:v>903.8046875</c:v>
                </c:pt>
                <c:pt idx="52886">
                  <c:v>903.8046875</c:v>
                </c:pt>
                <c:pt idx="52887">
                  <c:v>903.8046875</c:v>
                </c:pt>
                <c:pt idx="52888">
                  <c:v>903.8046875</c:v>
                </c:pt>
                <c:pt idx="52889">
                  <c:v>903.85546880000004</c:v>
                </c:pt>
                <c:pt idx="52890">
                  <c:v>903.85546880000004</c:v>
                </c:pt>
                <c:pt idx="52891">
                  <c:v>903.85546880000004</c:v>
                </c:pt>
                <c:pt idx="52892">
                  <c:v>904.23828119999996</c:v>
                </c:pt>
                <c:pt idx="52893">
                  <c:v>904.30859380000004</c:v>
                </c:pt>
                <c:pt idx="52894">
                  <c:v>904.30859380000004</c:v>
                </c:pt>
                <c:pt idx="52895">
                  <c:v>904.30859380000004</c:v>
                </c:pt>
                <c:pt idx="52896">
                  <c:v>904.37109380000004</c:v>
                </c:pt>
                <c:pt idx="52897">
                  <c:v>904.37109380000004</c:v>
                </c:pt>
                <c:pt idx="52898">
                  <c:v>904.37109380000004</c:v>
                </c:pt>
                <c:pt idx="52899">
                  <c:v>904.37109380000004</c:v>
                </c:pt>
                <c:pt idx="52900">
                  <c:v>904.37109380000004</c:v>
                </c:pt>
                <c:pt idx="52901">
                  <c:v>904.41015619999996</c:v>
                </c:pt>
                <c:pt idx="52902">
                  <c:v>904.5859375</c:v>
                </c:pt>
                <c:pt idx="52903">
                  <c:v>904.5859375</c:v>
                </c:pt>
                <c:pt idx="52904">
                  <c:v>904.5859375</c:v>
                </c:pt>
                <c:pt idx="52905">
                  <c:v>904.8046875</c:v>
                </c:pt>
                <c:pt idx="52906">
                  <c:v>904.8046875</c:v>
                </c:pt>
                <c:pt idx="52907">
                  <c:v>904.8046875</c:v>
                </c:pt>
                <c:pt idx="52908">
                  <c:v>904.86328119999996</c:v>
                </c:pt>
                <c:pt idx="52909">
                  <c:v>904.86328119999996</c:v>
                </c:pt>
                <c:pt idx="52910">
                  <c:v>904.86328119999996</c:v>
                </c:pt>
                <c:pt idx="52911">
                  <c:v>905.30859380000004</c:v>
                </c:pt>
                <c:pt idx="52912">
                  <c:v>905.37109380000004</c:v>
                </c:pt>
                <c:pt idx="52913">
                  <c:v>905.41015619999996</c:v>
                </c:pt>
                <c:pt idx="52914">
                  <c:v>905.41015619999996</c:v>
                </c:pt>
                <c:pt idx="52915">
                  <c:v>905.41015619999996</c:v>
                </c:pt>
                <c:pt idx="52916">
                  <c:v>905.5859375</c:v>
                </c:pt>
                <c:pt idx="52917">
                  <c:v>905.5859375</c:v>
                </c:pt>
                <c:pt idx="52918">
                  <c:v>905.8046875</c:v>
                </c:pt>
                <c:pt idx="52919">
                  <c:v>905.8046875</c:v>
                </c:pt>
                <c:pt idx="52920">
                  <c:v>905.85546880000004</c:v>
                </c:pt>
                <c:pt idx="52921">
                  <c:v>905.86328119999996</c:v>
                </c:pt>
                <c:pt idx="52922">
                  <c:v>906.23828119999996</c:v>
                </c:pt>
                <c:pt idx="52923">
                  <c:v>906.23828119999996</c:v>
                </c:pt>
                <c:pt idx="52924">
                  <c:v>906.30859380000004</c:v>
                </c:pt>
                <c:pt idx="52925">
                  <c:v>906.30859380000004</c:v>
                </c:pt>
                <c:pt idx="52926">
                  <c:v>906.30859380000004</c:v>
                </c:pt>
                <c:pt idx="52927">
                  <c:v>906.30859380000004</c:v>
                </c:pt>
                <c:pt idx="52928">
                  <c:v>906.37109380000004</c:v>
                </c:pt>
                <c:pt idx="52929">
                  <c:v>906.37109380000004</c:v>
                </c:pt>
                <c:pt idx="52930">
                  <c:v>906.37109380000004</c:v>
                </c:pt>
                <c:pt idx="52931">
                  <c:v>906.41015619999996</c:v>
                </c:pt>
                <c:pt idx="52932">
                  <c:v>906.41015619999996</c:v>
                </c:pt>
                <c:pt idx="52933">
                  <c:v>906.5859375</c:v>
                </c:pt>
                <c:pt idx="52934">
                  <c:v>906.8046875</c:v>
                </c:pt>
                <c:pt idx="52935">
                  <c:v>906.8046875</c:v>
                </c:pt>
                <c:pt idx="52936">
                  <c:v>906.8046875</c:v>
                </c:pt>
                <c:pt idx="52937">
                  <c:v>906.86328119999996</c:v>
                </c:pt>
                <c:pt idx="52938">
                  <c:v>907.23828119999996</c:v>
                </c:pt>
                <c:pt idx="52939">
                  <c:v>907.23828119999996</c:v>
                </c:pt>
                <c:pt idx="52940">
                  <c:v>907.30859380000004</c:v>
                </c:pt>
                <c:pt idx="52941">
                  <c:v>907.30859380000004</c:v>
                </c:pt>
                <c:pt idx="52942">
                  <c:v>907.30859380000004</c:v>
                </c:pt>
                <c:pt idx="52943">
                  <c:v>907.30859380000004</c:v>
                </c:pt>
                <c:pt idx="52944">
                  <c:v>907.30859380000004</c:v>
                </c:pt>
                <c:pt idx="52945">
                  <c:v>907.37109380000004</c:v>
                </c:pt>
                <c:pt idx="52946">
                  <c:v>907.37109380000004</c:v>
                </c:pt>
                <c:pt idx="52947">
                  <c:v>907.41015619999996</c:v>
                </c:pt>
                <c:pt idx="52948">
                  <c:v>907.41015619999996</c:v>
                </c:pt>
                <c:pt idx="52949">
                  <c:v>907.41015619999996</c:v>
                </c:pt>
                <c:pt idx="52950">
                  <c:v>907.5859375</c:v>
                </c:pt>
                <c:pt idx="52951">
                  <c:v>907.5859375</c:v>
                </c:pt>
                <c:pt idx="52952">
                  <c:v>907.5859375</c:v>
                </c:pt>
                <c:pt idx="52953">
                  <c:v>907.8046875</c:v>
                </c:pt>
                <c:pt idx="52954">
                  <c:v>907.8046875</c:v>
                </c:pt>
                <c:pt idx="52955">
                  <c:v>907.8046875</c:v>
                </c:pt>
                <c:pt idx="52956">
                  <c:v>907.85546880000004</c:v>
                </c:pt>
                <c:pt idx="52957">
                  <c:v>907.86328119999996</c:v>
                </c:pt>
                <c:pt idx="52958">
                  <c:v>907.86328119999996</c:v>
                </c:pt>
                <c:pt idx="52959">
                  <c:v>908.23828119999996</c:v>
                </c:pt>
                <c:pt idx="52960">
                  <c:v>908.23828119999996</c:v>
                </c:pt>
                <c:pt idx="52961">
                  <c:v>908.30859380000004</c:v>
                </c:pt>
                <c:pt idx="52962">
                  <c:v>908.30859380000004</c:v>
                </c:pt>
                <c:pt idx="52963">
                  <c:v>908.30859380000004</c:v>
                </c:pt>
                <c:pt idx="52964">
                  <c:v>908.30859380000004</c:v>
                </c:pt>
                <c:pt idx="52965">
                  <c:v>908.30859380000004</c:v>
                </c:pt>
                <c:pt idx="52966">
                  <c:v>908.30859380000004</c:v>
                </c:pt>
                <c:pt idx="52967">
                  <c:v>908.37109380000004</c:v>
                </c:pt>
                <c:pt idx="52968">
                  <c:v>908.37109380000004</c:v>
                </c:pt>
                <c:pt idx="52969">
                  <c:v>908.37109380000004</c:v>
                </c:pt>
                <c:pt idx="52970">
                  <c:v>908.8046875</c:v>
                </c:pt>
                <c:pt idx="52971">
                  <c:v>908.8046875</c:v>
                </c:pt>
                <c:pt idx="52972">
                  <c:v>908.85546880000004</c:v>
                </c:pt>
                <c:pt idx="52973">
                  <c:v>908.85546880000004</c:v>
                </c:pt>
                <c:pt idx="52974">
                  <c:v>908.86328119999996</c:v>
                </c:pt>
                <c:pt idx="52975">
                  <c:v>908.86328119999996</c:v>
                </c:pt>
                <c:pt idx="52976">
                  <c:v>909.23828119999996</c:v>
                </c:pt>
                <c:pt idx="52977">
                  <c:v>909.23828119999996</c:v>
                </c:pt>
                <c:pt idx="52978">
                  <c:v>909.30859380000004</c:v>
                </c:pt>
                <c:pt idx="52979">
                  <c:v>909.30859380000004</c:v>
                </c:pt>
                <c:pt idx="52980">
                  <c:v>909.30859380000004</c:v>
                </c:pt>
                <c:pt idx="52981">
                  <c:v>909.37109380000004</c:v>
                </c:pt>
                <c:pt idx="52982">
                  <c:v>909.37109380000004</c:v>
                </c:pt>
                <c:pt idx="52983">
                  <c:v>909.37109380000004</c:v>
                </c:pt>
                <c:pt idx="52984">
                  <c:v>909.41015619999996</c:v>
                </c:pt>
                <c:pt idx="52985">
                  <c:v>909.41015619999996</c:v>
                </c:pt>
                <c:pt idx="52986">
                  <c:v>909.8046875</c:v>
                </c:pt>
                <c:pt idx="52987">
                  <c:v>909.85546880000004</c:v>
                </c:pt>
                <c:pt idx="52988">
                  <c:v>909.86328119999996</c:v>
                </c:pt>
                <c:pt idx="52989">
                  <c:v>909.86328119999996</c:v>
                </c:pt>
                <c:pt idx="52990">
                  <c:v>909.86328119999996</c:v>
                </c:pt>
                <c:pt idx="52991">
                  <c:v>910.23828119999996</c:v>
                </c:pt>
                <c:pt idx="52992">
                  <c:v>910.30859380000004</c:v>
                </c:pt>
                <c:pt idx="52993">
                  <c:v>910.30859380000004</c:v>
                </c:pt>
                <c:pt idx="52994">
                  <c:v>910.37109380000004</c:v>
                </c:pt>
                <c:pt idx="52995">
                  <c:v>910.37109380000004</c:v>
                </c:pt>
                <c:pt idx="52996">
                  <c:v>910.41015619999996</c:v>
                </c:pt>
                <c:pt idx="52997">
                  <c:v>910.8046875</c:v>
                </c:pt>
                <c:pt idx="52998">
                  <c:v>910.8046875</c:v>
                </c:pt>
                <c:pt idx="52999">
                  <c:v>910.8046875</c:v>
                </c:pt>
                <c:pt idx="53000">
                  <c:v>910.85546880000004</c:v>
                </c:pt>
                <c:pt idx="53001">
                  <c:v>910.85546880000004</c:v>
                </c:pt>
                <c:pt idx="53002">
                  <c:v>910.86328119999996</c:v>
                </c:pt>
                <c:pt idx="53003">
                  <c:v>911.37109380000004</c:v>
                </c:pt>
                <c:pt idx="53004">
                  <c:v>911.41015619999996</c:v>
                </c:pt>
                <c:pt idx="53005">
                  <c:v>911.41015619999996</c:v>
                </c:pt>
                <c:pt idx="53006">
                  <c:v>911.5859375</c:v>
                </c:pt>
                <c:pt idx="53007">
                  <c:v>911.5859375</c:v>
                </c:pt>
                <c:pt idx="53008">
                  <c:v>911.5859375</c:v>
                </c:pt>
                <c:pt idx="53009">
                  <c:v>911.5859375</c:v>
                </c:pt>
                <c:pt idx="53010">
                  <c:v>911.8046875</c:v>
                </c:pt>
                <c:pt idx="53011">
                  <c:v>911.8046875</c:v>
                </c:pt>
                <c:pt idx="53012">
                  <c:v>911.8046875</c:v>
                </c:pt>
                <c:pt idx="53013">
                  <c:v>911.8046875</c:v>
                </c:pt>
                <c:pt idx="53014">
                  <c:v>911.85546880000004</c:v>
                </c:pt>
                <c:pt idx="53015">
                  <c:v>911.85546880000004</c:v>
                </c:pt>
                <c:pt idx="53016">
                  <c:v>911.86328119999996</c:v>
                </c:pt>
                <c:pt idx="53017">
                  <c:v>911.86328119999996</c:v>
                </c:pt>
                <c:pt idx="53018">
                  <c:v>912.23828119999996</c:v>
                </c:pt>
                <c:pt idx="53019">
                  <c:v>912.30859380000004</c:v>
                </c:pt>
                <c:pt idx="53020">
                  <c:v>912.30859380000004</c:v>
                </c:pt>
                <c:pt idx="53021">
                  <c:v>912.37109380000004</c:v>
                </c:pt>
                <c:pt idx="53022">
                  <c:v>912.37109380000004</c:v>
                </c:pt>
                <c:pt idx="53023">
                  <c:v>912.37109380000004</c:v>
                </c:pt>
                <c:pt idx="53024">
                  <c:v>912.41015619999996</c:v>
                </c:pt>
                <c:pt idx="53025">
                  <c:v>912.41015619999996</c:v>
                </c:pt>
                <c:pt idx="53026">
                  <c:v>912.41015619999996</c:v>
                </c:pt>
                <c:pt idx="53027">
                  <c:v>912.41015619999996</c:v>
                </c:pt>
                <c:pt idx="53028">
                  <c:v>912.8046875</c:v>
                </c:pt>
                <c:pt idx="53029">
                  <c:v>912.8046875</c:v>
                </c:pt>
                <c:pt idx="53030">
                  <c:v>912.8046875</c:v>
                </c:pt>
                <c:pt idx="53031">
                  <c:v>912.8046875</c:v>
                </c:pt>
                <c:pt idx="53032">
                  <c:v>912.85546880000004</c:v>
                </c:pt>
                <c:pt idx="53033">
                  <c:v>912.86328119999996</c:v>
                </c:pt>
                <c:pt idx="53034">
                  <c:v>912.86328119999996</c:v>
                </c:pt>
                <c:pt idx="53035">
                  <c:v>912.86328119999996</c:v>
                </c:pt>
                <c:pt idx="53036">
                  <c:v>912.86328119999996</c:v>
                </c:pt>
                <c:pt idx="53037">
                  <c:v>913.23828119999996</c:v>
                </c:pt>
                <c:pt idx="53038">
                  <c:v>913.30859380000004</c:v>
                </c:pt>
                <c:pt idx="53039">
                  <c:v>913.30859380000004</c:v>
                </c:pt>
                <c:pt idx="53040">
                  <c:v>913.30859380000004</c:v>
                </c:pt>
                <c:pt idx="53041">
                  <c:v>913.37109380000004</c:v>
                </c:pt>
                <c:pt idx="53042">
                  <c:v>913.37109380000004</c:v>
                </c:pt>
                <c:pt idx="53043">
                  <c:v>913.37109380000004</c:v>
                </c:pt>
                <c:pt idx="53044">
                  <c:v>913.41015619999996</c:v>
                </c:pt>
                <c:pt idx="53045">
                  <c:v>913.41015619999996</c:v>
                </c:pt>
                <c:pt idx="53046">
                  <c:v>913.41015619999996</c:v>
                </c:pt>
                <c:pt idx="53047">
                  <c:v>913.41015619999996</c:v>
                </c:pt>
                <c:pt idx="53048">
                  <c:v>913.5859375</c:v>
                </c:pt>
                <c:pt idx="53049">
                  <c:v>913.8046875</c:v>
                </c:pt>
                <c:pt idx="53050">
                  <c:v>913.85546880000004</c:v>
                </c:pt>
                <c:pt idx="53051">
                  <c:v>913.85546880000004</c:v>
                </c:pt>
                <c:pt idx="53052">
                  <c:v>913.85546880000004</c:v>
                </c:pt>
                <c:pt idx="53053">
                  <c:v>913.85546880000004</c:v>
                </c:pt>
                <c:pt idx="53054">
                  <c:v>913.85546880000004</c:v>
                </c:pt>
                <c:pt idx="53055">
                  <c:v>913.86328119999996</c:v>
                </c:pt>
                <c:pt idx="53056">
                  <c:v>914.23828119999996</c:v>
                </c:pt>
                <c:pt idx="53057">
                  <c:v>914.23828119999996</c:v>
                </c:pt>
                <c:pt idx="53058">
                  <c:v>914.37109380000004</c:v>
                </c:pt>
                <c:pt idx="53059">
                  <c:v>914.37109380000004</c:v>
                </c:pt>
                <c:pt idx="53060">
                  <c:v>914.41015619999996</c:v>
                </c:pt>
                <c:pt idx="53061">
                  <c:v>914.41015619999996</c:v>
                </c:pt>
                <c:pt idx="53062">
                  <c:v>914.41015619999996</c:v>
                </c:pt>
                <c:pt idx="53063">
                  <c:v>914.41015619999996</c:v>
                </c:pt>
                <c:pt idx="53064">
                  <c:v>914.5859375</c:v>
                </c:pt>
                <c:pt idx="53065">
                  <c:v>914.5859375</c:v>
                </c:pt>
                <c:pt idx="53066">
                  <c:v>914.5859375</c:v>
                </c:pt>
                <c:pt idx="53067">
                  <c:v>914.8046875</c:v>
                </c:pt>
                <c:pt idx="53068">
                  <c:v>914.8046875</c:v>
                </c:pt>
                <c:pt idx="53069">
                  <c:v>914.8046875</c:v>
                </c:pt>
                <c:pt idx="53070">
                  <c:v>914.8046875</c:v>
                </c:pt>
                <c:pt idx="53071">
                  <c:v>914.86328119999996</c:v>
                </c:pt>
                <c:pt idx="53072">
                  <c:v>914.86328119999996</c:v>
                </c:pt>
                <c:pt idx="53073">
                  <c:v>914.86328119999996</c:v>
                </c:pt>
                <c:pt idx="53074">
                  <c:v>915.37109380000004</c:v>
                </c:pt>
                <c:pt idx="53075">
                  <c:v>915.37109380000004</c:v>
                </c:pt>
                <c:pt idx="53076">
                  <c:v>915.37109380000004</c:v>
                </c:pt>
                <c:pt idx="53077">
                  <c:v>915.41015619999996</c:v>
                </c:pt>
                <c:pt idx="53078">
                  <c:v>915.41015619999996</c:v>
                </c:pt>
                <c:pt idx="53079">
                  <c:v>915.8046875</c:v>
                </c:pt>
                <c:pt idx="53080">
                  <c:v>915.8046875</c:v>
                </c:pt>
                <c:pt idx="53081">
                  <c:v>915.8046875</c:v>
                </c:pt>
                <c:pt idx="53082">
                  <c:v>915.85546880000004</c:v>
                </c:pt>
                <c:pt idx="53083">
                  <c:v>915.85546880000004</c:v>
                </c:pt>
                <c:pt idx="53084">
                  <c:v>915.85546880000004</c:v>
                </c:pt>
                <c:pt idx="53085">
                  <c:v>916.23828119999996</c:v>
                </c:pt>
                <c:pt idx="53086">
                  <c:v>916.37109380000004</c:v>
                </c:pt>
                <c:pt idx="53087">
                  <c:v>916.37109380000004</c:v>
                </c:pt>
                <c:pt idx="53088">
                  <c:v>916.37109380000004</c:v>
                </c:pt>
                <c:pt idx="53089">
                  <c:v>916.37109380000004</c:v>
                </c:pt>
                <c:pt idx="53090">
                  <c:v>916.37109380000004</c:v>
                </c:pt>
                <c:pt idx="53091">
                  <c:v>916.41015619999996</c:v>
                </c:pt>
                <c:pt idx="53092">
                  <c:v>916.5859375</c:v>
                </c:pt>
                <c:pt idx="53093">
                  <c:v>916.5859375</c:v>
                </c:pt>
                <c:pt idx="53094">
                  <c:v>916.5859375</c:v>
                </c:pt>
                <c:pt idx="53095">
                  <c:v>916.8046875</c:v>
                </c:pt>
                <c:pt idx="53096">
                  <c:v>916.85546880000004</c:v>
                </c:pt>
                <c:pt idx="53097">
                  <c:v>916.85546880000004</c:v>
                </c:pt>
                <c:pt idx="53098">
                  <c:v>916.85546880000004</c:v>
                </c:pt>
                <c:pt idx="53099">
                  <c:v>916.85546880000004</c:v>
                </c:pt>
                <c:pt idx="53100">
                  <c:v>917.23828119999996</c:v>
                </c:pt>
                <c:pt idx="53101">
                  <c:v>917.23828119999996</c:v>
                </c:pt>
                <c:pt idx="53102">
                  <c:v>917.23828119999996</c:v>
                </c:pt>
                <c:pt idx="53103">
                  <c:v>917.37109380000004</c:v>
                </c:pt>
                <c:pt idx="53104">
                  <c:v>917.41015619999996</c:v>
                </c:pt>
                <c:pt idx="53105">
                  <c:v>917.41015619999996</c:v>
                </c:pt>
                <c:pt idx="53106">
                  <c:v>917.41015619999996</c:v>
                </c:pt>
                <c:pt idx="53107">
                  <c:v>917.5859375</c:v>
                </c:pt>
                <c:pt idx="53108">
                  <c:v>917.5859375</c:v>
                </c:pt>
                <c:pt idx="53109">
                  <c:v>917.5859375</c:v>
                </c:pt>
                <c:pt idx="53110">
                  <c:v>917.8046875</c:v>
                </c:pt>
                <c:pt idx="53111">
                  <c:v>917.85546880000004</c:v>
                </c:pt>
                <c:pt idx="53112">
                  <c:v>917.85546880000004</c:v>
                </c:pt>
                <c:pt idx="53113">
                  <c:v>917.85546880000004</c:v>
                </c:pt>
                <c:pt idx="53114">
                  <c:v>917.85546880000004</c:v>
                </c:pt>
                <c:pt idx="53115">
                  <c:v>917.86328119999996</c:v>
                </c:pt>
                <c:pt idx="53116">
                  <c:v>917.86328119999996</c:v>
                </c:pt>
                <c:pt idx="53117">
                  <c:v>917.86328119999996</c:v>
                </c:pt>
                <c:pt idx="53118">
                  <c:v>918.30859380000004</c:v>
                </c:pt>
                <c:pt idx="53119">
                  <c:v>918.37109380000004</c:v>
                </c:pt>
                <c:pt idx="53120">
                  <c:v>918.8046875</c:v>
                </c:pt>
                <c:pt idx="53121">
                  <c:v>918.8046875</c:v>
                </c:pt>
                <c:pt idx="53122">
                  <c:v>918.8046875</c:v>
                </c:pt>
                <c:pt idx="53123">
                  <c:v>918.8046875</c:v>
                </c:pt>
                <c:pt idx="53124">
                  <c:v>918.8046875</c:v>
                </c:pt>
                <c:pt idx="53125">
                  <c:v>918.85546880000004</c:v>
                </c:pt>
                <c:pt idx="53126">
                  <c:v>918.85546880000004</c:v>
                </c:pt>
                <c:pt idx="53127">
                  <c:v>918.85546880000004</c:v>
                </c:pt>
                <c:pt idx="53128">
                  <c:v>918.85546880000004</c:v>
                </c:pt>
                <c:pt idx="53129">
                  <c:v>918.85546880000004</c:v>
                </c:pt>
                <c:pt idx="53130">
                  <c:v>918.85546880000004</c:v>
                </c:pt>
                <c:pt idx="53131">
                  <c:v>918.86328119999996</c:v>
                </c:pt>
                <c:pt idx="53132">
                  <c:v>918.86328119999996</c:v>
                </c:pt>
                <c:pt idx="53133">
                  <c:v>918.86328119999996</c:v>
                </c:pt>
                <c:pt idx="53134">
                  <c:v>918.86328119999996</c:v>
                </c:pt>
                <c:pt idx="53135">
                  <c:v>919.23828119999996</c:v>
                </c:pt>
                <c:pt idx="53136">
                  <c:v>919.23828119999996</c:v>
                </c:pt>
                <c:pt idx="53137">
                  <c:v>919.23828119999996</c:v>
                </c:pt>
                <c:pt idx="53138">
                  <c:v>919.23828119999996</c:v>
                </c:pt>
                <c:pt idx="53139">
                  <c:v>919.41015619999996</c:v>
                </c:pt>
                <c:pt idx="53140">
                  <c:v>919.5859375</c:v>
                </c:pt>
                <c:pt idx="53141">
                  <c:v>919.5859375</c:v>
                </c:pt>
                <c:pt idx="53142">
                  <c:v>919.5859375</c:v>
                </c:pt>
                <c:pt idx="53143">
                  <c:v>919.8046875</c:v>
                </c:pt>
                <c:pt idx="53144">
                  <c:v>919.8046875</c:v>
                </c:pt>
                <c:pt idx="53145">
                  <c:v>919.85546880000004</c:v>
                </c:pt>
                <c:pt idx="53146">
                  <c:v>919.85546880000004</c:v>
                </c:pt>
                <c:pt idx="53147">
                  <c:v>919.85546880000004</c:v>
                </c:pt>
                <c:pt idx="53148">
                  <c:v>919.85546880000004</c:v>
                </c:pt>
                <c:pt idx="53149">
                  <c:v>920.23828119999996</c:v>
                </c:pt>
                <c:pt idx="53150">
                  <c:v>920.30859380000004</c:v>
                </c:pt>
                <c:pt idx="53151">
                  <c:v>920.30859380000004</c:v>
                </c:pt>
                <c:pt idx="53152">
                  <c:v>920.30859380000004</c:v>
                </c:pt>
                <c:pt idx="53153">
                  <c:v>920.30859380000004</c:v>
                </c:pt>
                <c:pt idx="53154">
                  <c:v>920.41015619999996</c:v>
                </c:pt>
                <c:pt idx="53155">
                  <c:v>920.41015619999996</c:v>
                </c:pt>
                <c:pt idx="53156">
                  <c:v>920.41015619999996</c:v>
                </c:pt>
                <c:pt idx="53157">
                  <c:v>920.5859375</c:v>
                </c:pt>
                <c:pt idx="53158">
                  <c:v>920.5859375</c:v>
                </c:pt>
                <c:pt idx="53159">
                  <c:v>920.8046875</c:v>
                </c:pt>
                <c:pt idx="53160">
                  <c:v>920.8046875</c:v>
                </c:pt>
                <c:pt idx="53161">
                  <c:v>920.85546880000004</c:v>
                </c:pt>
                <c:pt idx="53162">
                  <c:v>920.86328119999996</c:v>
                </c:pt>
                <c:pt idx="53163">
                  <c:v>920.86328119999996</c:v>
                </c:pt>
                <c:pt idx="53164">
                  <c:v>920.86328119999996</c:v>
                </c:pt>
                <c:pt idx="53165">
                  <c:v>920.86328119999996</c:v>
                </c:pt>
                <c:pt idx="53166">
                  <c:v>920.86328119999996</c:v>
                </c:pt>
                <c:pt idx="53167">
                  <c:v>921.23828119999996</c:v>
                </c:pt>
                <c:pt idx="53168">
                  <c:v>921.30859380000004</c:v>
                </c:pt>
                <c:pt idx="53169">
                  <c:v>921.30859380000004</c:v>
                </c:pt>
                <c:pt idx="53170">
                  <c:v>921.30859380000004</c:v>
                </c:pt>
                <c:pt idx="53171">
                  <c:v>921.37109380000004</c:v>
                </c:pt>
                <c:pt idx="53172">
                  <c:v>921.37109380000004</c:v>
                </c:pt>
                <c:pt idx="53173">
                  <c:v>921.37109380000004</c:v>
                </c:pt>
                <c:pt idx="53174">
                  <c:v>921.41015619999996</c:v>
                </c:pt>
                <c:pt idx="53175">
                  <c:v>921.41015619999996</c:v>
                </c:pt>
                <c:pt idx="53176">
                  <c:v>921.41015619999996</c:v>
                </c:pt>
                <c:pt idx="53177">
                  <c:v>921.41015619999996</c:v>
                </c:pt>
                <c:pt idx="53178">
                  <c:v>921.5859375</c:v>
                </c:pt>
                <c:pt idx="53179">
                  <c:v>921.5859375</c:v>
                </c:pt>
                <c:pt idx="53180">
                  <c:v>921.85546880000004</c:v>
                </c:pt>
                <c:pt idx="53181">
                  <c:v>921.85546880000004</c:v>
                </c:pt>
                <c:pt idx="53182">
                  <c:v>921.86328119999996</c:v>
                </c:pt>
                <c:pt idx="53183">
                  <c:v>921.86328119999996</c:v>
                </c:pt>
                <c:pt idx="53184">
                  <c:v>922.23828119999996</c:v>
                </c:pt>
                <c:pt idx="53185">
                  <c:v>922.23828119999996</c:v>
                </c:pt>
                <c:pt idx="53186">
                  <c:v>922.23828119999996</c:v>
                </c:pt>
                <c:pt idx="53187">
                  <c:v>922.23828119999996</c:v>
                </c:pt>
                <c:pt idx="53188">
                  <c:v>922.23828119999996</c:v>
                </c:pt>
                <c:pt idx="53189">
                  <c:v>922.23828119999996</c:v>
                </c:pt>
                <c:pt idx="53190">
                  <c:v>922.30859380000004</c:v>
                </c:pt>
                <c:pt idx="53191">
                  <c:v>922.30859380000004</c:v>
                </c:pt>
                <c:pt idx="53192">
                  <c:v>922.30859380000004</c:v>
                </c:pt>
                <c:pt idx="53193">
                  <c:v>922.30859380000004</c:v>
                </c:pt>
                <c:pt idx="53194">
                  <c:v>922.30859380000004</c:v>
                </c:pt>
                <c:pt idx="53195">
                  <c:v>922.37109380000004</c:v>
                </c:pt>
                <c:pt idx="53196">
                  <c:v>922.41015619999996</c:v>
                </c:pt>
                <c:pt idx="53197">
                  <c:v>922.41015619999996</c:v>
                </c:pt>
                <c:pt idx="53198">
                  <c:v>922.41015619999996</c:v>
                </c:pt>
                <c:pt idx="53199">
                  <c:v>922.5859375</c:v>
                </c:pt>
                <c:pt idx="53200">
                  <c:v>922.5859375</c:v>
                </c:pt>
                <c:pt idx="53201">
                  <c:v>922.5859375</c:v>
                </c:pt>
                <c:pt idx="53202">
                  <c:v>922.8046875</c:v>
                </c:pt>
                <c:pt idx="53203">
                  <c:v>922.8046875</c:v>
                </c:pt>
                <c:pt idx="53204">
                  <c:v>922.85546880000004</c:v>
                </c:pt>
                <c:pt idx="53205">
                  <c:v>922.85546880000004</c:v>
                </c:pt>
                <c:pt idx="53206">
                  <c:v>922.86328119999996</c:v>
                </c:pt>
                <c:pt idx="53207">
                  <c:v>922.86328119999996</c:v>
                </c:pt>
                <c:pt idx="53208">
                  <c:v>922.86328119999996</c:v>
                </c:pt>
                <c:pt idx="53209">
                  <c:v>923.23828119999996</c:v>
                </c:pt>
                <c:pt idx="53210">
                  <c:v>923.23828119999996</c:v>
                </c:pt>
                <c:pt idx="53211">
                  <c:v>923.30859380000004</c:v>
                </c:pt>
                <c:pt idx="53212">
                  <c:v>923.30859380000004</c:v>
                </c:pt>
                <c:pt idx="53213">
                  <c:v>923.30859380000004</c:v>
                </c:pt>
                <c:pt idx="53214">
                  <c:v>923.30859380000004</c:v>
                </c:pt>
                <c:pt idx="53215">
                  <c:v>923.30859380000004</c:v>
                </c:pt>
                <c:pt idx="53216">
                  <c:v>923.30859380000004</c:v>
                </c:pt>
                <c:pt idx="53217">
                  <c:v>923.37109380000004</c:v>
                </c:pt>
                <c:pt idx="53218">
                  <c:v>923.37109380000004</c:v>
                </c:pt>
                <c:pt idx="53219">
                  <c:v>923.37109380000004</c:v>
                </c:pt>
                <c:pt idx="53220">
                  <c:v>923.41015619999996</c:v>
                </c:pt>
                <c:pt idx="53221">
                  <c:v>923.41015619999996</c:v>
                </c:pt>
                <c:pt idx="53222">
                  <c:v>923.5859375</c:v>
                </c:pt>
                <c:pt idx="53223">
                  <c:v>923.8046875</c:v>
                </c:pt>
                <c:pt idx="53224">
                  <c:v>923.8046875</c:v>
                </c:pt>
                <c:pt idx="53225">
                  <c:v>923.86328119999996</c:v>
                </c:pt>
                <c:pt idx="53226">
                  <c:v>923.86328119999996</c:v>
                </c:pt>
                <c:pt idx="53227">
                  <c:v>924.23828119999996</c:v>
                </c:pt>
                <c:pt idx="53228">
                  <c:v>924.23828119999996</c:v>
                </c:pt>
                <c:pt idx="53229">
                  <c:v>924.30859380000004</c:v>
                </c:pt>
                <c:pt idx="53230">
                  <c:v>924.37109380000004</c:v>
                </c:pt>
                <c:pt idx="53231">
                  <c:v>924.41015619999996</c:v>
                </c:pt>
                <c:pt idx="53232">
                  <c:v>924.41015619999996</c:v>
                </c:pt>
                <c:pt idx="53233">
                  <c:v>924.41015619999996</c:v>
                </c:pt>
                <c:pt idx="53234">
                  <c:v>924.41015619999996</c:v>
                </c:pt>
                <c:pt idx="53235">
                  <c:v>924.5859375</c:v>
                </c:pt>
                <c:pt idx="53236">
                  <c:v>924.5859375</c:v>
                </c:pt>
                <c:pt idx="53237">
                  <c:v>924.8046875</c:v>
                </c:pt>
                <c:pt idx="53238">
                  <c:v>924.85546880000004</c:v>
                </c:pt>
                <c:pt idx="53239">
                  <c:v>924.85546880000004</c:v>
                </c:pt>
                <c:pt idx="53240">
                  <c:v>924.85546880000004</c:v>
                </c:pt>
                <c:pt idx="53241">
                  <c:v>924.86328119999996</c:v>
                </c:pt>
                <c:pt idx="53242">
                  <c:v>924.86328119999996</c:v>
                </c:pt>
                <c:pt idx="53243">
                  <c:v>924.86328119999996</c:v>
                </c:pt>
                <c:pt idx="53244">
                  <c:v>924.86328119999996</c:v>
                </c:pt>
                <c:pt idx="53245">
                  <c:v>925.23828119999996</c:v>
                </c:pt>
                <c:pt idx="53246">
                  <c:v>925.23828119999996</c:v>
                </c:pt>
                <c:pt idx="53247">
                  <c:v>925.37109380000004</c:v>
                </c:pt>
                <c:pt idx="53248">
                  <c:v>925.37109380000004</c:v>
                </c:pt>
                <c:pt idx="53249">
                  <c:v>925.41015619999996</c:v>
                </c:pt>
                <c:pt idx="53250">
                  <c:v>925.41015619999996</c:v>
                </c:pt>
                <c:pt idx="53251">
                  <c:v>925.41015619999996</c:v>
                </c:pt>
                <c:pt idx="53252">
                  <c:v>925.41015619999996</c:v>
                </c:pt>
                <c:pt idx="53253">
                  <c:v>925.41015619999996</c:v>
                </c:pt>
                <c:pt idx="53254">
                  <c:v>925.5859375</c:v>
                </c:pt>
                <c:pt idx="53255">
                  <c:v>925.5859375</c:v>
                </c:pt>
                <c:pt idx="53256">
                  <c:v>925.5859375</c:v>
                </c:pt>
                <c:pt idx="53257">
                  <c:v>925.8046875</c:v>
                </c:pt>
                <c:pt idx="53258">
                  <c:v>925.85546880000004</c:v>
                </c:pt>
                <c:pt idx="53259">
                  <c:v>925.85546880000004</c:v>
                </c:pt>
                <c:pt idx="53260">
                  <c:v>925.86328119999996</c:v>
                </c:pt>
                <c:pt idx="53261">
                  <c:v>925.86328119999996</c:v>
                </c:pt>
                <c:pt idx="53262">
                  <c:v>925.86328119999996</c:v>
                </c:pt>
                <c:pt idx="53263">
                  <c:v>926.23828119999996</c:v>
                </c:pt>
                <c:pt idx="53264">
                  <c:v>926.37109380000004</c:v>
                </c:pt>
                <c:pt idx="53265">
                  <c:v>926.37109380000004</c:v>
                </c:pt>
                <c:pt idx="53266">
                  <c:v>926.37109380000004</c:v>
                </c:pt>
                <c:pt idx="53267">
                  <c:v>926.41015619999996</c:v>
                </c:pt>
                <c:pt idx="53268">
                  <c:v>926.41015619999996</c:v>
                </c:pt>
                <c:pt idx="53269">
                  <c:v>926.5859375</c:v>
                </c:pt>
                <c:pt idx="53270">
                  <c:v>926.5859375</c:v>
                </c:pt>
                <c:pt idx="53271">
                  <c:v>926.8046875</c:v>
                </c:pt>
                <c:pt idx="53272">
                  <c:v>926.85546880000004</c:v>
                </c:pt>
                <c:pt idx="53273">
                  <c:v>926.85546880000004</c:v>
                </c:pt>
                <c:pt idx="53274">
                  <c:v>926.86328119999996</c:v>
                </c:pt>
                <c:pt idx="53275">
                  <c:v>926.86328119999996</c:v>
                </c:pt>
                <c:pt idx="53276">
                  <c:v>927.23828119999996</c:v>
                </c:pt>
                <c:pt idx="53277">
                  <c:v>927.23828119999996</c:v>
                </c:pt>
                <c:pt idx="53278">
                  <c:v>927.37109380000004</c:v>
                </c:pt>
                <c:pt idx="53279">
                  <c:v>927.41015619999996</c:v>
                </c:pt>
                <c:pt idx="53280">
                  <c:v>927.41015619999996</c:v>
                </c:pt>
                <c:pt idx="53281">
                  <c:v>927.41015619999996</c:v>
                </c:pt>
                <c:pt idx="53282">
                  <c:v>927.5859375</c:v>
                </c:pt>
                <c:pt idx="53283">
                  <c:v>927.5859375</c:v>
                </c:pt>
                <c:pt idx="53284">
                  <c:v>927.8046875</c:v>
                </c:pt>
                <c:pt idx="53285">
                  <c:v>927.8046875</c:v>
                </c:pt>
                <c:pt idx="53286">
                  <c:v>927.8046875</c:v>
                </c:pt>
                <c:pt idx="53287">
                  <c:v>927.85546880000004</c:v>
                </c:pt>
                <c:pt idx="53288">
                  <c:v>927.85546880000004</c:v>
                </c:pt>
                <c:pt idx="53289">
                  <c:v>927.86328119999996</c:v>
                </c:pt>
                <c:pt idx="53290">
                  <c:v>928.23828119999996</c:v>
                </c:pt>
                <c:pt idx="53291">
                  <c:v>928.23828119999996</c:v>
                </c:pt>
                <c:pt idx="53292">
                  <c:v>928.23828119999996</c:v>
                </c:pt>
                <c:pt idx="53293">
                  <c:v>928.30859380000004</c:v>
                </c:pt>
                <c:pt idx="53294">
                  <c:v>928.30859380000004</c:v>
                </c:pt>
                <c:pt idx="53295">
                  <c:v>928.30859380000004</c:v>
                </c:pt>
                <c:pt idx="53296">
                  <c:v>928.30859380000004</c:v>
                </c:pt>
                <c:pt idx="53297">
                  <c:v>928.30859380000004</c:v>
                </c:pt>
                <c:pt idx="53298">
                  <c:v>928.37109380000004</c:v>
                </c:pt>
                <c:pt idx="53299">
                  <c:v>928.37109380000004</c:v>
                </c:pt>
                <c:pt idx="53300">
                  <c:v>928.37109380000004</c:v>
                </c:pt>
                <c:pt idx="53301">
                  <c:v>928.41015619999996</c:v>
                </c:pt>
                <c:pt idx="53302">
                  <c:v>928.5859375</c:v>
                </c:pt>
                <c:pt idx="53303">
                  <c:v>928.8046875</c:v>
                </c:pt>
                <c:pt idx="53304">
                  <c:v>928.8046875</c:v>
                </c:pt>
                <c:pt idx="53305">
                  <c:v>928.85546880000004</c:v>
                </c:pt>
                <c:pt idx="53306">
                  <c:v>928.85546880000004</c:v>
                </c:pt>
                <c:pt idx="53307">
                  <c:v>928.86328119999996</c:v>
                </c:pt>
                <c:pt idx="53308">
                  <c:v>928.86328119999996</c:v>
                </c:pt>
                <c:pt idx="53309">
                  <c:v>928.86328119999996</c:v>
                </c:pt>
                <c:pt idx="53310">
                  <c:v>929.30859380000004</c:v>
                </c:pt>
                <c:pt idx="53311">
                  <c:v>929.30859380000004</c:v>
                </c:pt>
                <c:pt idx="53312">
                  <c:v>929.30859380000004</c:v>
                </c:pt>
                <c:pt idx="53313">
                  <c:v>929.37109380000004</c:v>
                </c:pt>
                <c:pt idx="53314">
                  <c:v>929.37109380000004</c:v>
                </c:pt>
                <c:pt idx="53315">
                  <c:v>929.41015619999996</c:v>
                </c:pt>
                <c:pt idx="53316">
                  <c:v>929.5859375</c:v>
                </c:pt>
                <c:pt idx="53317">
                  <c:v>929.5859375</c:v>
                </c:pt>
                <c:pt idx="53318">
                  <c:v>929.8046875</c:v>
                </c:pt>
                <c:pt idx="53319">
                  <c:v>929.8046875</c:v>
                </c:pt>
                <c:pt idx="53320">
                  <c:v>929.85546880000004</c:v>
                </c:pt>
                <c:pt idx="53321">
                  <c:v>930.23828119999996</c:v>
                </c:pt>
                <c:pt idx="53322">
                  <c:v>930.23828119999996</c:v>
                </c:pt>
                <c:pt idx="53323">
                  <c:v>930.23828119999996</c:v>
                </c:pt>
                <c:pt idx="53324">
                  <c:v>930.23828119999996</c:v>
                </c:pt>
                <c:pt idx="53325">
                  <c:v>930.23828119999996</c:v>
                </c:pt>
                <c:pt idx="53326">
                  <c:v>930.30859380000004</c:v>
                </c:pt>
                <c:pt idx="53327">
                  <c:v>930.30859380000004</c:v>
                </c:pt>
                <c:pt idx="53328">
                  <c:v>930.37109380000004</c:v>
                </c:pt>
                <c:pt idx="53329">
                  <c:v>930.37109380000004</c:v>
                </c:pt>
                <c:pt idx="53330">
                  <c:v>930.37109380000004</c:v>
                </c:pt>
                <c:pt idx="53331">
                  <c:v>930.37109380000004</c:v>
                </c:pt>
                <c:pt idx="53332">
                  <c:v>930.37109380000004</c:v>
                </c:pt>
                <c:pt idx="53333">
                  <c:v>930.41015619999996</c:v>
                </c:pt>
                <c:pt idx="53334">
                  <c:v>930.5859375</c:v>
                </c:pt>
                <c:pt idx="53335">
                  <c:v>930.5859375</c:v>
                </c:pt>
                <c:pt idx="53336">
                  <c:v>930.5859375</c:v>
                </c:pt>
                <c:pt idx="53337">
                  <c:v>930.5859375</c:v>
                </c:pt>
                <c:pt idx="53338">
                  <c:v>930.5859375</c:v>
                </c:pt>
                <c:pt idx="53339">
                  <c:v>930.8046875</c:v>
                </c:pt>
                <c:pt idx="53340">
                  <c:v>930.8046875</c:v>
                </c:pt>
                <c:pt idx="53341">
                  <c:v>930.86328119999996</c:v>
                </c:pt>
                <c:pt idx="53342">
                  <c:v>931.30859380000004</c:v>
                </c:pt>
                <c:pt idx="53343">
                  <c:v>931.41015619999996</c:v>
                </c:pt>
                <c:pt idx="53344">
                  <c:v>931.41015619999996</c:v>
                </c:pt>
                <c:pt idx="53345">
                  <c:v>931.41015619999996</c:v>
                </c:pt>
                <c:pt idx="53346">
                  <c:v>931.5859375</c:v>
                </c:pt>
                <c:pt idx="53347">
                  <c:v>931.5859375</c:v>
                </c:pt>
                <c:pt idx="53348">
                  <c:v>931.5859375</c:v>
                </c:pt>
                <c:pt idx="53349">
                  <c:v>931.85546880000004</c:v>
                </c:pt>
                <c:pt idx="53350">
                  <c:v>931.85546880000004</c:v>
                </c:pt>
                <c:pt idx="53351">
                  <c:v>931.85546880000004</c:v>
                </c:pt>
                <c:pt idx="53352">
                  <c:v>931.86328119999996</c:v>
                </c:pt>
                <c:pt idx="53353">
                  <c:v>931.86328119999996</c:v>
                </c:pt>
                <c:pt idx="53354">
                  <c:v>931.86328119999996</c:v>
                </c:pt>
                <c:pt idx="53355">
                  <c:v>931.86328119999996</c:v>
                </c:pt>
                <c:pt idx="53356">
                  <c:v>932.23828119999996</c:v>
                </c:pt>
                <c:pt idx="53357">
                  <c:v>932.23828119999996</c:v>
                </c:pt>
                <c:pt idx="53358">
                  <c:v>932.23828119999996</c:v>
                </c:pt>
                <c:pt idx="53359">
                  <c:v>932.30859380000004</c:v>
                </c:pt>
                <c:pt idx="53360">
                  <c:v>932.30859380000004</c:v>
                </c:pt>
                <c:pt idx="53361">
                  <c:v>932.37109380000004</c:v>
                </c:pt>
                <c:pt idx="53362">
                  <c:v>932.41015619999996</c:v>
                </c:pt>
                <c:pt idx="53363">
                  <c:v>932.41015619999996</c:v>
                </c:pt>
                <c:pt idx="53364">
                  <c:v>932.5859375</c:v>
                </c:pt>
                <c:pt idx="53365">
                  <c:v>932.5859375</c:v>
                </c:pt>
                <c:pt idx="53366">
                  <c:v>932.5859375</c:v>
                </c:pt>
                <c:pt idx="53367">
                  <c:v>932.5859375</c:v>
                </c:pt>
                <c:pt idx="53368">
                  <c:v>932.8046875</c:v>
                </c:pt>
                <c:pt idx="53369">
                  <c:v>932.85546880000004</c:v>
                </c:pt>
                <c:pt idx="53370">
                  <c:v>932.85546880000004</c:v>
                </c:pt>
                <c:pt idx="53371">
                  <c:v>932.85546880000004</c:v>
                </c:pt>
                <c:pt idx="53372">
                  <c:v>932.85546880000004</c:v>
                </c:pt>
                <c:pt idx="53373">
                  <c:v>932.85546880000004</c:v>
                </c:pt>
                <c:pt idx="53374">
                  <c:v>932.85546880000004</c:v>
                </c:pt>
                <c:pt idx="53375">
                  <c:v>932.85546880000004</c:v>
                </c:pt>
                <c:pt idx="53376">
                  <c:v>933.23828119999996</c:v>
                </c:pt>
                <c:pt idx="53377">
                  <c:v>933.23828119999996</c:v>
                </c:pt>
                <c:pt idx="53378">
                  <c:v>933.37109380000004</c:v>
                </c:pt>
                <c:pt idx="53379">
                  <c:v>933.37109380000004</c:v>
                </c:pt>
                <c:pt idx="53380">
                  <c:v>933.41015619999996</c:v>
                </c:pt>
                <c:pt idx="53381">
                  <c:v>933.41015619999996</c:v>
                </c:pt>
                <c:pt idx="53382">
                  <c:v>933.5859375</c:v>
                </c:pt>
                <c:pt idx="53383">
                  <c:v>933.8046875</c:v>
                </c:pt>
                <c:pt idx="53384">
                  <c:v>933.8046875</c:v>
                </c:pt>
                <c:pt idx="53385">
                  <c:v>933.8046875</c:v>
                </c:pt>
                <c:pt idx="53386">
                  <c:v>933.8046875</c:v>
                </c:pt>
                <c:pt idx="53387">
                  <c:v>933.8046875</c:v>
                </c:pt>
                <c:pt idx="53388">
                  <c:v>933.85546880000004</c:v>
                </c:pt>
                <c:pt idx="53389">
                  <c:v>933.85546880000004</c:v>
                </c:pt>
                <c:pt idx="53390">
                  <c:v>933.85546880000004</c:v>
                </c:pt>
                <c:pt idx="53391">
                  <c:v>933.85546880000004</c:v>
                </c:pt>
                <c:pt idx="53392">
                  <c:v>934.23828119999996</c:v>
                </c:pt>
                <c:pt idx="53393">
                  <c:v>934.23828119999996</c:v>
                </c:pt>
                <c:pt idx="53394">
                  <c:v>934.23828119999996</c:v>
                </c:pt>
                <c:pt idx="53395">
                  <c:v>934.30859380000004</c:v>
                </c:pt>
                <c:pt idx="53396">
                  <c:v>934.30859380000004</c:v>
                </c:pt>
                <c:pt idx="53397">
                  <c:v>934.30859380000004</c:v>
                </c:pt>
                <c:pt idx="53398">
                  <c:v>934.30859380000004</c:v>
                </c:pt>
                <c:pt idx="53399">
                  <c:v>934.30859380000004</c:v>
                </c:pt>
                <c:pt idx="53400">
                  <c:v>934.37109380000004</c:v>
                </c:pt>
                <c:pt idx="53401">
                  <c:v>934.37109380000004</c:v>
                </c:pt>
                <c:pt idx="53402">
                  <c:v>934.37109380000004</c:v>
                </c:pt>
                <c:pt idx="53403">
                  <c:v>934.41015619999996</c:v>
                </c:pt>
                <c:pt idx="53404">
                  <c:v>934.41015619999996</c:v>
                </c:pt>
                <c:pt idx="53405">
                  <c:v>934.41015619999996</c:v>
                </c:pt>
                <c:pt idx="53406">
                  <c:v>934.41015619999996</c:v>
                </c:pt>
                <c:pt idx="53407">
                  <c:v>934.5859375</c:v>
                </c:pt>
                <c:pt idx="53408">
                  <c:v>934.5859375</c:v>
                </c:pt>
                <c:pt idx="53409">
                  <c:v>934.5859375</c:v>
                </c:pt>
                <c:pt idx="53410">
                  <c:v>934.5859375</c:v>
                </c:pt>
                <c:pt idx="53411">
                  <c:v>934.5859375</c:v>
                </c:pt>
                <c:pt idx="53412">
                  <c:v>934.8046875</c:v>
                </c:pt>
                <c:pt idx="53413">
                  <c:v>934.8046875</c:v>
                </c:pt>
                <c:pt idx="53414">
                  <c:v>934.8046875</c:v>
                </c:pt>
                <c:pt idx="53415">
                  <c:v>934.8046875</c:v>
                </c:pt>
                <c:pt idx="53416">
                  <c:v>934.85546880000004</c:v>
                </c:pt>
                <c:pt idx="53417">
                  <c:v>934.85546880000004</c:v>
                </c:pt>
                <c:pt idx="53418">
                  <c:v>934.85546880000004</c:v>
                </c:pt>
                <c:pt idx="53419">
                  <c:v>934.86328119999996</c:v>
                </c:pt>
                <c:pt idx="53420">
                  <c:v>935.23828119999996</c:v>
                </c:pt>
                <c:pt idx="53421">
                  <c:v>935.23828119999996</c:v>
                </c:pt>
                <c:pt idx="53422">
                  <c:v>935.30859380000004</c:v>
                </c:pt>
                <c:pt idx="53423">
                  <c:v>935.30859380000004</c:v>
                </c:pt>
                <c:pt idx="53424">
                  <c:v>935.30859380000004</c:v>
                </c:pt>
                <c:pt idx="53425">
                  <c:v>935.37109380000004</c:v>
                </c:pt>
                <c:pt idx="53426">
                  <c:v>935.37109380000004</c:v>
                </c:pt>
                <c:pt idx="53427">
                  <c:v>935.41015619999996</c:v>
                </c:pt>
                <c:pt idx="53428">
                  <c:v>935.41015619999996</c:v>
                </c:pt>
                <c:pt idx="53429">
                  <c:v>935.41015619999996</c:v>
                </c:pt>
                <c:pt idx="53430">
                  <c:v>935.5859375</c:v>
                </c:pt>
                <c:pt idx="53431">
                  <c:v>935.5859375</c:v>
                </c:pt>
                <c:pt idx="53432">
                  <c:v>935.5859375</c:v>
                </c:pt>
                <c:pt idx="53433">
                  <c:v>935.5859375</c:v>
                </c:pt>
                <c:pt idx="53434">
                  <c:v>935.8046875</c:v>
                </c:pt>
                <c:pt idx="53435">
                  <c:v>935.85546880000004</c:v>
                </c:pt>
                <c:pt idx="53436">
                  <c:v>935.85546880000004</c:v>
                </c:pt>
                <c:pt idx="53437">
                  <c:v>935.85546880000004</c:v>
                </c:pt>
                <c:pt idx="53438">
                  <c:v>935.85546880000004</c:v>
                </c:pt>
                <c:pt idx="53439">
                  <c:v>935.85546880000004</c:v>
                </c:pt>
                <c:pt idx="53440">
                  <c:v>935.86328119999996</c:v>
                </c:pt>
                <c:pt idx="53441">
                  <c:v>935.86328119999996</c:v>
                </c:pt>
                <c:pt idx="53442">
                  <c:v>935.86328119999996</c:v>
                </c:pt>
                <c:pt idx="53443">
                  <c:v>935.86328119999996</c:v>
                </c:pt>
                <c:pt idx="53444">
                  <c:v>935.86328119999996</c:v>
                </c:pt>
                <c:pt idx="53445">
                  <c:v>936.30859380000004</c:v>
                </c:pt>
                <c:pt idx="53446">
                  <c:v>936.30859380000004</c:v>
                </c:pt>
                <c:pt idx="53447">
                  <c:v>936.30859380000004</c:v>
                </c:pt>
                <c:pt idx="53448">
                  <c:v>936.37109380000004</c:v>
                </c:pt>
                <c:pt idx="53449">
                  <c:v>936.37109380000004</c:v>
                </c:pt>
                <c:pt idx="53450">
                  <c:v>936.37109380000004</c:v>
                </c:pt>
                <c:pt idx="53451">
                  <c:v>936.37109380000004</c:v>
                </c:pt>
                <c:pt idx="53452">
                  <c:v>936.37109380000004</c:v>
                </c:pt>
                <c:pt idx="53453">
                  <c:v>936.41015619999996</c:v>
                </c:pt>
                <c:pt idx="53454">
                  <c:v>936.5859375</c:v>
                </c:pt>
                <c:pt idx="53455">
                  <c:v>936.8046875</c:v>
                </c:pt>
                <c:pt idx="53456">
                  <c:v>936.8046875</c:v>
                </c:pt>
                <c:pt idx="53457">
                  <c:v>936.8046875</c:v>
                </c:pt>
                <c:pt idx="53458">
                  <c:v>936.86328119999996</c:v>
                </c:pt>
                <c:pt idx="53459">
                  <c:v>936.86328119999996</c:v>
                </c:pt>
                <c:pt idx="53460">
                  <c:v>936.86328119999996</c:v>
                </c:pt>
                <c:pt idx="53461">
                  <c:v>937.30859380000004</c:v>
                </c:pt>
                <c:pt idx="53462">
                  <c:v>937.30859380000004</c:v>
                </c:pt>
                <c:pt idx="53463">
                  <c:v>937.30859380000004</c:v>
                </c:pt>
                <c:pt idx="53464">
                  <c:v>937.37109380000004</c:v>
                </c:pt>
                <c:pt idx="53465">
                  <c:v>937.41015619999996</c:v>
                </c:pt>
                <c:pt idx="53466">
                  <c:v>937.41015619999996</c:v>
                </c:pt>
                <c:pt idx="53467">
                  <c:v>937.5859375</c:v>
                </c:pt>
                <c:pt idx="53468">
                  <c:v>937.5859375</c:v>
                </c:pt>
                <c:pt idx="53469">
                  <c:v>937.8046875</c:v>
                </c:pt>
                <c:pt idx="53470">
                  <c:v>937.8046875</c:v>
                </c:pt>
                <c:pt idx="53471">
                  <c:v>937.8046875</c:v>
                </c:pt>
                <c:pt idx="53472">
                  <c:v>937.85546880000004</c:v>
                </c:pt>
                <c:pt idx="53473">
                  <c:v>937.85546880000004</c:v>
                </c:pt>
                <c:pt idx="53474">
                  <c:v>937.85546880000004</c:v>
                </c:pt>
                <c:pt idx="53475">
                  <c:v>937.86328119999996</c:v>
                </c:pt>
                <c:pt idx="53476">
                  <c:v>937.86328119999996</c:v>
                </c:pt>
                <c:pt idx="53477">
                  <c:v>937.86328119999996</c:v>
                </c:pt>
                <c:pt idx="53478">
                  <c:v>938.23828119999996</c:v>
                </c:pt>
                <c:pt idx="53479">
                  <c:v>938.30859380000004</c:v>
                </c:pt>
                <c:pt idx="53480">
                  <c:v>938.30859380000004</c:v>
                </c:pt>
                <c:pt idx="53481">
                  <c:v>938.30859380000004</c:v>
                </c:pt>
                <c:pt idx="53482">
                  <c:v>938.5859375</c:v>
                </c:pt>
                <c:pt idx="53483">
                  <c:v>938.5859375</c:v>
                </c:pt>
                <c:pt idx="53484">
                  <c:v>938.5859375</c:v>
                </c:pt>
                <c:pt idx="53485">
                  <c:v>938.5859375</c:v>
                </c:pt>
                <c:pt idx="53486">
                  <c:v>938.5859375</c:v>
                </c:pt>
                <c:pt idx="53487">
                  <c:v>938.5859375</c:v>
                </c:pt>
                <c:pt idx="53488">
                  <c:v>938.8046875</c:v>
                </c:pt>
                <c:pt idx="53489">
                  <c:v>938.8046875</c:v>
                </c:pt>
                <c:pt idx="53490">
                  <c:v>938.85546880000004</c:v>
                </c:pt>
                <c:pt idx="53491">
                  <c:v>938.85546880000004</c:v>
                </c:pt>
                <c:pt idx="53492">
                  <c:v>938.86328119999996</c:v>
                </c:pt>
                <c:pt idx="53493">
                  <c:v>938.86328119999996</c:v>
                </c:pt>
                <c:pt idx="53494">
                  <c:v>939.23828119999996</c:v>
                </c:pt>
                <c:pt idx="53495">
                  <c:v>939.23828119999996</c:v>
                </c:pt>
                <c:pt idx="53496">
                  <c:v>939.30859380000004</c:v>
                </c:pt>
                <c:pt idx="53497">
                  <c:v>939.30859380000004</c:v>
                </c:pt>
                <c:pt idx="53498">
                  <c:v>939.37109380000004</c:v>
                </c:pt>
                <c:pt idx="53499">
                  <c:v>939.41015619999996</c:v>
                </c:pt>
                <c:pt idx="53500">
                  <c:v>939.5859375</c:v>
                </c:pt>
                <c:pt idx="53501">
                  <c:v>939.5859375</c:v>
                </c:pt>
                <c:pt idx="53502">
                  <c:v>939.8046875</c:v>
                </c:pt>
                <c:pt idx="53503">
                  <c:v>939.8046875</c:v>
                </c:pt>
                <c:pt idx="53504">
                  <c:v>939.8046875</c:v>
                </c:pt>
                <c:pt idx="53505">
                  <c:v>939.8046875</c:v>
                </c:pt>
                <c:pt idx="53506">
                  <c:v>939.8046875</c:v>
                </c:pt>
                <c:pt idx="53507">
                  <c:v>939.85546880000004</c:v>
                </c:pt>
                <c:pt idx="53508">
                  <c:v>939.85546880000004</c:v>
                </c:pt>
                <c:pt idx="53509">
                  <c:v>939.85546880000004</c:v>
                </c:pt>
                <c:pt idx="53510">
                  <c:v>939.85546880000004</c:v>
                </c:pt>
                <c:pt idx="53511">
                  <c:v>940.23828119999996</c:v>
                </c:pt>
                <c:pt idx="53512">
                  <c:v>940.23828119999996</c:v>
                </c:pt>
                <c:pt idx="53513">
                  <c:v>940.23828119999996</c:v>
                </c:pt>
                <c:pt idx="53514">
                  <c:v>940.23828119999996</c:v>
                </c:pt>
                <c:pt idx="53515">
                  <c:v>940.37109380000004</c:v>
                </c:pt>
                <c:pt idx="53516">
                  <c:v>940.37109380000004</c:v>
                </c:pt>
                <c:pt idx="53517">
                  <c:v>940.37109380000004</c:v>
                </c:pt>
                <c:pt idx="53518">
                  <c:v>940.5859375</c:v>
                </c:pt>
                <c:pt idx="53519">
                  <c:v>940.5859375</c:v>
                </c:pt>
                <c:pt idx="53520">
                  <c:v>940.8046875</c:v>
                </c:pt>
                <c:pt idx="53521">
                  <c:v>940.85546880000004</c:v>
                </c:pt>
                <c:pt idx="53522">
                  <c:v>940.85546880000004</c:v>
                </c:pt>
                <c:pt idx="53523">
                  <c:v>940.86328119999996</c:v>
                </c:pt>
                <c:pt idx="53524">
                  <c:v>940.86328119999996</c:v>
                </c:pt>
                <c:pt idx="53525">
                  <c:v>941.23828119999996</c:v>
                </c:pt>
                <c:pt idx="53526">
                  <c:v>941.30859380000004</c:v>
                </c:pt>
                <c:pt idx="53527">
                  <c:v>941.30859380000004</c:v>
                </c:pt>
                <c:pt idx="53528">
                  <c:v>941.37109380000004</c:v>
                </c:pt>
                <c:pt idx="53529">
                  <c:v>941.37109380000004</c:v>
                </c:pt>
                <c:pt idx="53530">
                  <c:v>941.5859375</c:v>
                </c:pt>
                <c:pt idx="53531">
                  <c:v>941.5859375</c:v>
                </c:pt>
                <c:pt idx="53532">
                  <c:v>941.85546880000004</c:v>
                </c:pt>
                <c:pt idx="53533">
                  <c:v>941.85546880000004</c:v>
                </c:pt>
                <c:pt idx="53534">
                  <c:v>941.85546880000004</c:v>
                </c:pt>
                <c:pt idx="53535">
                  <c:v>941.85546880000004</c:v>
                </c:pt>
                <c:pt idx="53536">
                  <c:v>941.85546880000004</c:v>
                </c:pt>
                <c:pt idx="53537">
                  <c:v>941.86328119999996</c:v>
                </c:pt>
                <c:pt idx="53538">
                  <c:v>941.86328119999996</c:v>
                </c:pt>
                <c:pt idx="53539">
                  <c:v>941.86328119999996</c:v>
                </c:pt>
                <c:pt idx="53540">
                  <c:v>942.23828119999996</c:v>
                </c:pt>
                <c:pt idx="53541">
                  <c:v>942.23828119999996</c:v>
                </c:pt>
                <c:pt idx="53542">
                  <c:v>942.23828119999996</c:v>
                </c:pt>
                <c:pt idx="53543">
                  <c:v>942.30859380000004</c:v>
                </c:pt>
                <c:pt idx="53544">
                  <c:v>942.30859380000004</c:v>
                </c:pt>
                <c:pt idx="53545">
                  <c:v>942.37109380000004</c:v>
                </c:pt>
                <c:pt idx="53546">
                  <c:v>942.37109380000004</c:v>
                </c:pt>
                <c:pt idx="53547">
                  <c:v>942.37109380000004</c:v>
                </c:pt>
                <c:pt idx="53548">
                  <c:v>942.5859375</c:v>
                </c:pt>
                <c:pt idx="53549">
                  <c:v>942.5859375</c:v>
                </c:pt>
                <c:pt idx="53550">
                  <c:v>942.5859375</c:v>
                </c:pt>
                <c:pt idx="53551">
                  <c:v>942.5859375</c:v>
                </c:pt>
                <c:pt idx="53552">
                  <c:v>942.5859375</c:v>
                </c:pt>
                <c:pt idx="53553">
                  <c:v>942.5859375</c:v>
                </c:pt>
                <c:pt idx="53554">
                  <c:v>942.8046875</c:v>
                </c:pt>
                <c:pt idx="53555">
                  <c:v>942.85546880000004</c:v>
                </c:pt>
                <c:pt idx="53556">
                  <c:v>942.85546880000004</c:v>
                </c:pt>
                <c:pt idx="53557">
                  <c:v>942.86328119999996</c:v>
                </c:pt>
                <c:pt idx="53558">
                  <c:v>942.86328119999996</c:v>
                </c:pt>
                <c:pt idx="53559">
                  <c:v>943.23828119999996</c:v>
                </c:pt>
                <c:pt idx="53560">
                  <c:v>943.23828119999996</c:v>
                </c:pt>
                <c:pt idx="53561">
                  <c:v>943.30859380000004</c:v>
                </c:pt>
                <c:pt idx="53562">
                  <c:v>943.30859380000004</c:v>
                </c:pt>
                <c:pt idx="53563">
                  <c:v>943.30859380000004</c:v>
                </c:pt>
                <c:pt idx="53564">
                  <c:v>943.37109380000004</c:v>
                </c:pt>
                <c:pt idx="53565">
                  <c:v>943.41015619999996</c:v>
                </c:pt>
                <c:pt idx="53566">
                  <c:v>943.41015619999996</c:v>
                </c:pt>
                <c:pt idx="53567">
                  <c:v>943.41015619999996</c:v>
                </c:pt>
                <c:pt idx="53568">
                  <c:v>943.5859375</c:v>
                </c:pt>
                <c:pt idx="53569">
                  <c:v>943.5859375</c:v>
                </c:pt>
                <c:pt idx="53570">
                  <c:v>943.8046875</c:v>
                </c:pt>
                <c:pt idx="53571">
                  <c:v>943.8046875</c:v>
                </c:pt>
                <c:pt idx="53572">
                  <c:v>943.85546880000004</c:v>
                </c:pt>
                <c:pt idx="53573">
                  <c:v>943.86328119999996</c:v>
                </c:pt>
                <c:pt idx="53574">
                  <c:v>943.86328119999996</c:v>
                </c:pt>
                <c:pt idx="53575">
                  <c:v>943.86328119999996</c:v>
                </c:pt>
                <c:pt idx="53576">
                  <c:v>943.86328119999996</c:v>
                </c:pt>
                <c:pt idx="53577">
                  <c:v>943.86328119999996</c:v>
                </c:pt>
                <c:pt idx="53578">
                  <c:v>944.23828119999996</c:v>
                </c:pt>
                <c:pt idx="53579">
                  <c:v>944.23828119999996</c:v>
                </c:pt>
                <c:pt idx="53580">
                  <c:v>944.23828119999996</c:v>
                </c:pt>
                <c:pt idx="53581">
                  <c:v>944.30859380000004</c:v>
                </c:pt>
                <c:pt idx="53582">
                  <c:v>944.30859380000004</c:v>
                </c:pt>
                <c:pt idx="53583">
                  <c:v>944.30859380000004</c:v>
                </c:pt>
                <c:pt idx="53584">
                  <c:v>944.37109380000004</c:v>
                </c:pt>
                <c:pt idx="53585">
                  <c:v>944.8046875</c:v>
                </c:pt>
                <c:pt idx="53586">
                  <c:v>944.8046875</c:v>
                </c:pt>
                <c:pt idx="53587">
                  <c:v>944.85546880000004</c:v>
                </c:pt>
                <c:pt idx="53588">
                  <c:v>944.86328119999996</c:v>
                </c:pt>
                <c:pt idx="53589">
                  <c:v>944.86328119999996</c:v>
                </c:pt>
                <c:pt idx="53590">
                  <c:v>945.37109380000004</c:v>
                </c:pt>
                <c:pt idx="53591">
                  <c:v>945.41015619999996</c:v>
                </c:pt>
                <c:pt idx="53592">
                  <c:v>945.41015619999996</c:v>
                </c:pt>
                <c:pt idx="53593">
                  <c:v>945.41015619999996</c:v>
                </c:pt>
                <c:pt idx="53594">
                  <c:v>945.5859375</c:v>
                </c:pt>
                <c:pt idx="53595">
                  <c:v>945.5859375</c:v>
                </c:pt>
                <c:pt idx="53596">
                  <c:v>945.8046875</c:v>
                </c:pt>
                <c:pt idx="53597">
                  <c:v>945.85546880000004</c:v>
                </c:pt>
                <c:pt idx="53598">
                  <c:v>945.85546880000004</c:v>
                </c:pt>
                <c:pt idx="53599">
                  <c:v>945.85546880000004</c:v>
                </c:pt>
                <c:pt idx="53600">
                  <c:v>945.85546880000004</c:v>
                </c:pt>
                <c:pt idx="53601">
                  <c:v>945.86328119999996</c:v>
                </c:pt>
                <c:pt idx="53602">
                  <c:v>945.86328119999996</c:v>
                </c:pt>
                <c:pt idx="53603">
                  <c:v>945.86328119999996</c:v>
                </c:pt>
                <c:pt idx="53604">
                  <c:v>946.23828119999996</c:v>
                </c:pt>
                <c:pt idx="53605">
                  <c:v>946.23828119999996</c:v>
                </c:pt>
                <c:pt idx="53606">
                  <c:v>946.23828119999996</c:v>
                </c:pt>
                <c:pt idx="53607">
                  <c:v>946.23828119999996</c:v>
                </c:pt>
                <c:pt idx="53608">
                  <c:v>946.23828119999996</c:v>
                </c:pt>
                <c:pt idx="53609">
                  <c:v>946.30859380000004</c:v>
                </c:pt>
                <c:pt idx="53610">
                  <c:v>946.30859380000004</c:v>
                </c:pt>
                <c:pt idx="53611">
                  <c:v>946.5859375</c:v>
                </c:pt>
                <c:pt idx="53612">
                  <c:v>946.5859375</c:v>
                </c:pt>
                <c:pt idx="53613">
                  <c:v>946.5859375</c:v>
                </c:pt>
                <c:pt idx="53614">
                  <c:v>946.8046875</c:v>
                </c:pt>
                <c:pt idx="53615">
                  <c:v>946.8046875</c:v>
                </c:pt>
                <c:pt idx="53616">
                  <c:v>946.85546880000004</c:v>
                </c:pt>
                <c:pt idx="53617">
                  <c:v>946.85546880000004</c:v>
                </c:pt>
                <c:pt idx="53618">
                  <c:v>946.85546880000004</c:v>
                </c:pt>
                <c:pt idx="53619">
                  <c:v>946.85546880000004</c:v>
                </c:pt>
                <c:pt idx="53620">
                  <c:v>946.86328119999996</c:v>
                </c:pt>
                <c:pt idx="53621">
                  <c:v>946.86328119999996</c:v>
                </c:pt>
                <c:pt idx="53622">
                  <c:v>947.23828119999996</c:v>
                </c:pt>
                <c:pt idx="53623">
                  <c:v>947.23828119999996</c:v>
                </c:pt>
                <c:pt idx="53624">
                  <c:v>947.23828119999996</c:v>
                </c:pt>
                <c:pt idx="53625">
                  <c:v>947.23828119999996</c:v>
                </c:pt>
                <c:pt idx="53626">
                  <c:v>947.23828119999996</c:v>
                </c:pt>
                <c:pt idx="53627">
                  <c:v>947.30859380000004</c:v>
                </c:pt>
                <c:pt idx="53628">
                  <c:v>947.30859380000004</c:v>
                </c:pt>
                <c:pt idx="53629">
                  <c:v>947.41015619999996</c:v>
                </c:pt>
                <c:pt idx="53630">
                  <c:v>947.5859375</c:v>
                </c:pt>
                <c:pt idx="53631">
                  <c:v>947.5859375</c:v>
                </c:pt>
                <c:pt idx="53632">
                  <c:v>947.8046875</c:v>
                </c:pt>
                <c:pt idx="53633">
                  <c:v>947.8046875</c:v>
                </c:pt>
                <c:pt idx="53634">
                  <c:v>947.85546880000004</c:v>
                </c:pt>
                <c:pt idx="53635">
                  <c:v>947.85546880000004</c:v>
                </c:pt>
                <c:pt idx="53636">
                  <c:v>947.85546880000004</c:v>
                </c:pt>
                <c:pt idx="53637">
                  <c:v>947.85546880000004</c:v>
                </c:pt>
                <c:pt idx="53638">
                  <c:v>948.23828119999996</c:v>
                </c:pt>
                <c:pt idx="53639">
                  <c:v>948.23828119999996</c:v>
                </c:pt>
                <c:pt idx="53640">
                  <c:v>948.23828119999996</c:v>
                </c:pt>
                <c:pt idx="53641">
                  <c:v>948.30859380000004</c:v>
                </c:pt>
                <c:pt idx="53642">
                  <c:v>948.30859380000004</c:v>
                </c:pt>
                <c:pt idx="53643">
                  <c:v>948.30859380000004</c:v>
                </c:pt>
                <c:pt idx="53644">
                  <c:v>948.37109380000004</c:v>
                </c:pt>
                <c:pt idx="53645">
                  <c:v>948.37109380000004</c:v>
                </c:pt>
                <c:pt idx="53646">
                  <c:v>948.41015619999996</c:v>
                </c:pt>
                <c:pt idx="53647">
                  <c:v>948.41015619999996</c:v>
                </c:pt>
                <c:pt idx="53648">
                  <c:v>948.41015619999996</c:v>
                </c:pt>
                <c:pt idx="53649">
                  <c:v>948.5859375</c:v>
                </c:pt>
                <c:pt idx="53650">
                  <c:v>948.5859375</c:v>
                </c:pt>
                <c:pt idx="53651">
                  <c:v>948.8046875</c:v>
                </c:pt>
                <c:pt idx="53652">
                  <c:v>948.85546880000004</c:v>
                </c:pt>
                <c:pt idx="53653">
                  <c:v>948.85546880000004</c:v>
                </c:pt>
                <c:pt idx="53654">
                  <c:v>948.85546880000004</c:v>
                </c:pt>
                <c:pt idx="53655">
                  <c:v>948.85546880000004</c:v>
                </c:pt>
                <c:pt idx="53656">
                  <c:v>948.86328119999996</c:v>
                </c:pt>
                <c:pt idx="53657">
                  <c:v>948.86328119999996</c:v>
                </c:pt>
                <c:pt idx="53658">
                  <c:v>948.86328119999996</c:v>
                </c:pt>
                <c:pt idx="53659">
                  <c:v>948.86328119999996</c:v>
                </c:pt>
                <c:pt idx="53660">
                  <c:v>948.86328119999996</c:v>
                </c:pt>
                <c:pt idx="53661">
                  <c:v>949.23828119999996</c:v>
                </c:pt>
                <c:pt idx="53662">
                  <c:v>949.30859380000004</c:v>
                </c:pt>
                <c:pt idx="53663">
                  <c:v>949.30859380000004</c:v>
                </c:pt>
                <c:pt idx="53664">
                  <c:v>949.30859380000004</c:v>
                </c:pt>
                <c:pt idx="53665">
                  <c:v>949.30859380000004</c:v>
                </c:pt>
                <c:pt idx="53666">
                  <c:v>949.30859380000004</c:v>
                </c:pt>
                <c:pt idx="53667">
                  <c:v>949.37109380000004</c:v>
                </c:pt>
                <c:pt idx="53668">
                  <c:v>949.37109380000004</c:v>
                </c:pt>
                <c:pt idx="53669">
                  <c:v>949.41015619999996</c:v>
                </c:pt>
                <c:pt idx="53670">
                  <c:v>949.41015619999996</c:v>
                </c:pt>
                <c:pt idx="53671">
                  <c:v>949.41015619999996</c:v>
                </c:pt>
                <c:pt idx="53672">
                  <c:v>949.41015619999996</c:v>
                </c:pt>
                <c:pt idx="53673">
                  <c:v>949.41015619999996</c:v>
                </c:pt>
                <c:pt idx="53674">
                  <c:v>949.41015619999996</c:v>
                </c:pt>
                <c:pt idx="53675">
                  <c:v>949.5859375</c:v>
                </c:pt>
                <c:pt idx="53676">
                  <c:v>949.8046875</c:v>
                </c:pt>
                <c:pt idx="53677">
                  <c:v>949.85546880000004</c:v>
                </c:pt>
                <c:pt idx="53678">
                  <c:v>949.85546880000004</c:v>
                </c:pt>
                <c:pt idx="53679">
                  <c:v>949.85546880000004</c:v>
                </c:pt>
                <c:pt idx="53680">
                  <c:v>949.86328119999996</c:v>
                </c:pt>
                <c:pt idx="53681">
                  <c:v>950.23828119999996</c:v>
                </c:pt>
                <c:pt idx="53682">
                  <c:v>950.23828119999996</c:v>
                </c:pt>
                <c:pt idx="53683">
                  <c:v>950.23828119999996</c:v>
                </c:pt>
                <c:pt idx="53684">
                  <c:v>950.23828119999996</c:v>
                </c:pt>
                <c:pt idx="53685">
                  <c:v>950.23828119999996</c:v>
                </c:pt>
                <c:pt idx="53686">
                  <c:v>950.23828119999996</c:v>
                </c:pt>
                <c:pt idx="53687">
                  <c:v>950.30859380000004</c:v>
                </c:pt>
                <c:pt idx="53688">
                  <c:v>950.30859380000004</c:v>
                </c:pt>
                <c:pt idx="53689">
                  <c:v>950.37109380000004</c:v>
                </c:pt>
                <c:pt idx="53690">
                  <c:v>950.41015619999996</c:v>
                </c:pt>
                <c:pt idx="53691">
                  <c:v>950.41015619999996</c:v>
                </c:pt>
                <c:pt idx="53692">
                  <c:v>950.41015619999996</c:v>
                </c:pt>
                <c:pt idx="53693">
                  <c:v>950.5859375</c:v>
                </c:pt>
                <c:pt idx="53694">
                  <c:v>950.5859375</c:v>
                </c:pt>
                <c:pt idx="53695">
                  <c:v>950.5859375</c:v>
                </c:pt>
                <c:pt idx="53696">
                  <c:v>950.8046875</c:v>
                </c:pt>
                <c:pt idx="53697">
                  <c:v>950.85546880000004</c:v>
                </c:pt>
                <c:pt idx="53698">
                  <c:v>950.85546880000004</c:v>
                </c:pt>
                <c:pt idx="53699">
                  <c:v>950.85546880000004</c:v>
                </c:pt>
                <c:pt idx="53700">
                  <c:v>950.86328119999996</c:v>
                </c:pt>
                <c:pt idx="53701">
                  <c:v>950.86328119999996</c:v>
                </c:pt>
                <c:pt idx="53702">
                  <c:v>950.86328119999996</c:v>
                </c:pt>
                <c:pt idx="53703">
                  <c:v>951.23828119999996</c:v>
                </c:pt>
                <c:pt idx="53704">
                  <c:v>951.23828119999996</c:v>
                </c:pt>
                <c:pt idx="53705">
                  <c:v>951.23828119999996</c:v>
                </c:pt>
                <c:pt idx="53706">
                  <c:v>951.37109380000004</c:v>
                </c:pt>
                <c:pt idx="53707">
                  <c:v>951.37109380000004</c:v>
                </c:pt>
                <c:pt idx="53708">
                  <c:v>951.37109380000004</c:v>
                </c:pt>
                <c:pt idx="53709">
                  <c:v>951.41015619999996</c:v>
                </c:pt>
                <c:pt idx="53710">
                  <c:v>951.41015619999996</c:v>
                </c:pt>
                <c:pt idx="53711">
                  <c:v>951.41015619999996</c:v>
                </c:pt>
                <c:pt idx="53712">
                  <c:v>951.41015619999996</c:v>
                </c:pt>
                <c:pt idx="53713">
                  <c:v>951.41015619999996</c:v>
                </c:pt>
                <c:pt idx="53714">
                  <c:v>951.41015619999996</c:v>
                </c:pt>
                <c:pt idx="53715">
                  <c:v>951.5859375</c:v>
                </c:pt>
                <c:pt idx="53716">
                  <c:v>951.5859375</c:v>
                </c:pt>
                <c:pt idx="53717">
                  <c:v>951.5859375</c:v>
                </c:pt>
                <c:pt idx="53718">
                  <c:v>951.8046875</c:v>
                </c:pt>
                <c:pt idx="53719">
                  <c:v>951.8046875</c:v>
                </c:pt>
                <c:pt idx="53720">
                  <c:v>951.85546880000004</c:v>
                </c:pt>
                <c:pt idx="53721">
                  <c:v>951.85546880000004</c:v>
                </c:pt>
                <c:pt idx="53722">
                  <c:v>951.86328119999996</c:v>
                </c:pt>
                <c:pt idx="53723">
                  <c:v>951.86328119999996</c:v>
                </c:pt>
                <c:pt idx="53724">
                  <c:v>951.86328119999996</c:v>
                </c:pt>
                <c:pt idx="53725">
                  <c:v>951.86328119999996</c:v>
                </c:pt>
                <c:pt idx="53726">
                  <c:v>952.23828119999996</c:v>
                </c:pt>
                <c:pt idx="53727">
                  <c:v>952.23828119999996</c:v>
                </c:pt>
                <c:pt idx="53728">
                  <c:v>952.23828119999996</c:v>
                </c:pt>
                <c:pt idx="53729">
                  <c:v>952.23828119999996</c:v>
                </c:pt>
                <c:pt idx="53730">
                  <c:v>952.30859380000004</c:v>
                </c:pt>
                <c:pt idx="53731">
                  <c:v>952.30859380000004</c:v>
                </c:pt>
                <c:pt idx="53732">
                  <c:v>952.30859380000004</c:v>
                </c:pt>
                <c:pt idx="53733">
                  <c:v>952.37109380000004</c:v>
                </c:pt>
                <c:pt idx="53734">
                  <c:v>952.37109380000004</c:v>
                </c:pt>
                <c:pt idx="53735">
                  <c:v>952.41015619999996</c:v>
                </c:pt>
                <c:pt idx="53736">
                  <c:v>952.41015619999996</c:v>
                </c:pt>
                <c:pt idx="53737">
                  <c:v>952.41015619999996</c:v>
                </c:pt>
                <c:pt idx="53738">
                  <c:v>952.41015619999996</c:v>
                </c:pt>
                <c:pt idx="53739">
                  <c:v>952.8046875</c:v>
                </c:pt>
                <c:pt idx="53740">
                  <c:v>952.85546880000004</c:v>
                </c:pt>
                <c:pt idx="53741">
                  <c:v>952.85546880000004</c:v>
                </c:pt>
                <c:pt idx="53742">
                  <c:v>952.86328119999996</c:v>
                </c:pt>
                <c:pt idx="53743">
                  <c:v>952.86328119999996</c:v>
                </c:pt>
                <c:pt idx="53744">
                  <c:v>952.86328119999996</c:v>
                </c:pt>
                <c:pt idx="53745">
                  <c:v>953.23828119999996</c:v>
                </c:pt>
                <c:pt idx="53746">
                  <c:v>953.23828119999996</c:v>
                </c:pt>
                <c:pt idx="53747">
                  <c:v>953.30859380000004</c:v>
                </c:pt>
                <c:pt idx="53748">
                  <c:v>953.30859380000004</c:v>
                </c:pt>
                <c:pt idx="53749">
                  <c:v>953.37109380000004</c:v>
                </c:pt>
                <c:pt idx="53750">
                  <c:v>953.37109380000004</c:v>
                </c:pt>
                <c:pt idx="53751">
                  <c:v>953.37109380000004</c:v>
                </c:pt>
                <c:pt idx="53752">
                  <c:v>953.5859375</c:v>
                </c:pt>
                <c:pt idx="53753">
                  <c:v>953.8046875</c:v>
                </c:pt>
                <c:pt idx="53754">
                  <c:v>953.85546880000004</c:v>
                </c:pt>
                <c:pt idx="53755">
                  <c:v>953.86328119999996</c:v>
                </c:pt>
                <c:pt idx="53756">
                  <c:v>954.30859380000004</c:v>
                </c:pt>
                <c:pt idx="53757">
                  <c:v>954.30859380000004</c:v>
                </c:pt>
                <c:pt idx="53758">
                  <c:v>954.37109380000004</c:v>
                </c:pt>
                <c:pt idx="53759">
                  <c:v>954.5859375</c:v>
                </c:pt>
                <c:pt idx="53760">
                  <c:v>954.5859375</c:v>
                </c:pt>
                <c:pt idx="53761">
                  <c:v>954.5859375</c:v>
                </c:pt>
                <c:pt idx="53762">
                  <c:v>954.5859375</c:v>
                </c:pt>
                <c:pt idx="53763">
                  <c:v>954.5859375</c:v>
                </c:pt>
                <c:pt idx="53764">
                  <c:v>954.5859375</c:v>
                </c:pt>
                <c:pt idx="53765">
                  <c:v>954.8046875</c:v>
                </c:pt>
                <c:pt idx="53766">
                  <c:v>954.8046875</c:v>
                </c:pt>
                <c:pt idx="53767">
                  <c:v>954.8046875</c:v>
                </c:pt>
                <c:pt idx="53768">
                  <c:v>954.8046875</c:v>
                </c:pt>
                <c:pt idx="53769">
                  <c:v>954.85546880000004</c:v>
                </c:pt>
                <c:pt idx="53770">
                  <c:v>954.85546880000004</c:v>
                </c:pt>
                <c:pt idx="53771">
                  <c:v>954.86328119999996</c:v>
                </c:pt>
                <c:pt idx="53772">
                  <c:v>954.86328119999996</c:v>
                </c:pt>
                <c:pt idx="53773">
                  <c:v>955.30859380000004</c:v>
                </c:pt>
                <c:pt idx="53774">
                  <c:v>955.30859380000004</c:v>
                </c:pt>
                <c:pt idx="53775">
                  <c:v>955.37109380000004</c:v>
                </c:pt>
                <c:pt idx="53776">
                  <c:v>955.37109380000004</c:v>
                </c:pt>
                <c:pt idx="53777">
                  <c:v>955.37109380000004</c:v>
                </c:pt>
                <c:pt idx="53778">
                  <c:v>955.41015619999996</c:v>
                </c:pt>
                <c:pt idx="53779">
                  <c:v>955.41015619999996</c:v>
                </c:pt>
                <c:pt idx="53780">
                  <c:v>955.41015619999996</c:v>
                </c:pt>
                <c:pt idx="53781">
                  <c:v>955.41015619999996</c:v>
                </c:pt>
                <c:pt idx="53782">
                  <c:v>955.8046875</c:v>
                </c:pt>
                <c:pt idx="53783">
                  <c:v>955.8046875</c:v>
                </c:pt>
                <c:pt idx="53784">
                  <c:v>955.86328119999996</c:v>
                </c:pt>
                <c:pt idx="53785">
                  <c:v>956.23828119999996</c:v>
                </c:pt>
                <c:pt idx="53786">
                  <c:v>956.23828119999996</c:v>
                </c:pt>
                <c:pt idx="53787">
                  <c:v>956.23828119999996</c:v>
                </c:pt>
                <c:pt idx="53788">
                  <c:v>956.30859380000004</c:v>
                </c:pt>
                <c:pt idx="53789">
                  <c:v>956.30859380000004</c:v>
                </c:pt>
                <c:pt idx="53790">
                  <c:v>956.30859380000004</c:v>
                </c:pt>
                <c:pt idx="53791">
                  <c:v>956.37109380000004</c:v>
                </c:pt>
                <c:pt idx="53792">
                  <c:v>956.37109380000004</c:v>
                </c:pt>
                <c:pt idx="53793">
                  <c:v>956.37109380000004</c:v>
                </c:pt>
                <c:pt idx="53794">
                  <c:v>956.41015619999996</c:v>
                </c:pt>
                <c:pt idx="53795">
                  <c:v>956.41015619999996</c:v>
                </c:pt>
                <c:pt idx="53796">
                  <c:v>956.8046875</c:v>
                </c:pt>
                <c:pt idx="53797">
                  <c:v>956.8046875</c:v>
                </c:pt>
                <c:pt idx="53798">
                  <c:v>956.8046875</c:v>
                </c:pt>
                <c:pt idx="53799">
                  <c:v>956.8046875</c:v>
                </c:pt>
                <c:pt idx="53800">
                  <c:v>956.8046875</c:v>
                </c:pt>
                <c:pt idx="53801">
                  <c:v>956.8046875</c:v>
                </c:pt>
                <c:pt idx="53802">
                  <c:v>956.85546880000004</c:v>
                </c:pt>
                <c:pt idx="53803">
                  <c:v>956.85546880000004</c:v>
                </c:pt>
                <c:pt idx="53804">
                  <c:v>956.85546880000004</c:v>
                </c:pt>
                <c:pt idx="53805">
                  <c:v>956.85546880000004</c:v>
                </c:pt>
                <c:pt idx="53806">
                  <c:v>956.86328119999996</c:v>
                </c:pt>
                <c:pt idx="53807">
                  <c:v>956.86328119999996</c:v>
                </c:pt>
                <c:pt idx="53808">
                  <c:v>957.23828119999996</c:v>
                </c:pt>
                <c:pt idx="53809">
                  <c:v>957.30859380000004</c:v>
                </c:pt>
                <c:pt idx="53810">
                  <c:v>957.37109380000004</c:v>
                </c:pt>
                <c:pt idx="53811">
                  <c:v>957.37109380000004</c:v>
                </c:pt>
                <c:pt idx="53812">
                  <c:v>957.41015619999996</c:v>
                </c:pt>
                <c:pt idx="53813">
                  <c:v>957.41015619999996</c:v>
                </c:pt>
                <c:pt idx="53814">
                  <c:v>957.41015619999996</c:v>
                </c:pt>
                <c:pt idx="53815">
                  <c:v>957.41015619999996</c:v>
                </c:pt>
                <c:pt idx="53816">
                  <c:v>957.5859375</c:v>
                </c:pt>
                <c:pt idx="53817">
                  <c:v>957.85546880000004</c:v>
                </c:pt>
                <c:pt idx="53818">
                  <c:v>957.85546880000004</c:v>
                </c:pt>
                <c:pt idx="53819">
                  <c:v>957.85546880000004</c:v>
                </c:pt>
                <c:pt idx="53820">
                  <c:v>957.86328119999996</c:v>
                </c:pt>
                <c:pt idx="53821">
                  <c:v>957.86328119999996</c:v>
                </c:pt>
                <c:pt idx="53822">
                  <c:v>958.23828119999996</c:v>
                </c:pt>
                <c:pt idx="53823">
                  <c:v>958.23828119999996</c:v>
                </c:pt>
                <c:pt idx="53824">
                  <c:v>958.23828119999996</c:v>
                </c:pt>
                <c:pt idx="53825">
                  <c:v>958.23828119999996</c:v>
                </c:pt>
                <c:pt idx="53826">
                  <c:v>958.37109380000004</c:v>
                </c:pt>
                <c:pt idx="53827">
                  <c:v>958.37109380000004</c:v>
                </c:pt>
                <c:pt idx="53828">
                  <c:v>958.41015619999996</c:v>
                </c:pt>
                <c:pt idx="53829">
                  <c:v>958.41015619999996</c:v>
                </c:pt>
                <c:pt idx="53830">
                  <c:v>958.5859375</c:v>
                </c:pt>
                <c:pt idx="53831">
                  <c:v>958.5859375</c:v>
                </c:pt>
                <c:pt idx="53832">
                  <c:v>958.85546880000004</c:v>
                </c:pt>
                <c:pt idx="53833">
                  <c:v>958.85546880000004</c:v>
                </c:pt>
                <c:pt idx="53834">
                  <c:v>958.86328119999996</c:v>
                </c:pt>
                <c:pt idx="53835">
                  <c:v>958.86328119999996</c:v>
                </c:pt>
                <c:pt idx="53836">
                  <c:v>959.23828119999996</c:v>
                </c:pt>
                <c:pt idx="53837">
                  <c:v>959.23828119999996</c:v>
                </c:pt>
                <c:pt idx="53838">
                  <c:v>959.30859380000004</c:v>
                </c:pt>
                <c:pt idx="53839">
                  <c:v>959.30859380000004</c:v>
                </c:pt>
                <c:pt idx="53840">
                  <c:v>959.30859380000004</c:v>
                </c:pt>
                <c:pt idx="53841">
                  <c:v>959.30859380000004</c:v>
                </c:pt>
                <c:pt idx="53842">
                  <c:v>959.30859380000004</c:v>
                </c:pt>
                <c:pt idx="53843">
                  <c:v>959.30859380000004</c:v>
                </c:pt>
                <c:pt idx="53844">
                  <c:v>959.30859380000004</c:v>
                </c:pt>
                <c:pt idx="53845">
                  <c:v>959.37109380000004</c:v>
                </c:pt>
                <c:pt idx="53846">
                  <c:v>959.37109380000004</c:v>
                </c:pt>
                <c:pt idx="53847">
                  <c:v>959.37109380000004</c:v>
                </c:pt>
                <c:pt idx="53848">
                  <c:v>959.41015619999996</c:v>
                </c:pt>
                <c:pt idx="53849">
                  <c:v>959.41015619999996</c:v>
                </c:pt>
                <c:pt idx="53850">
                  <c:v>959.41015619999996</c:v>
                </c:pt>
                <c:pt idx="53851">
                  <c:v>959.5859375</c:v>
                </c:pt>
                <c:pt idx="53852">
                  <c:v>959.8046875</c:v>
                </c:pt>
                <c:pt idx="53853">
                  <c:v>959.8046875</c:v>
                </c:pt>
                <c:pt idx="53854">
                  <c:v>959.85546880000004</c:v>
                </c:pt>
                <c:pt idx="53855">
                  <c:v>959.85546880000004</c:v>
                </c:pt>
                <c:pt idx="53856">
                  <c:v>959.86328119999996</c:v>
                </c:pt>
                <c:pt idx="53857">
                  <c:v>959.86328119999996</c:v>
                </c:pt>
                <c:pt idx="53858">
                  <c:v>959.86328119999996</c:v>
                </c:pt>
                <c:pt idx="53859">
                  <c:v>960.23828119999996</c:v>
                </c:pt>
                <c:pt idx="53860">
                  <c:v>960.23828119999996</c:v>
                </c:pt>
                <c:pt idx="53861">
                  <c:v>960.23828119999996</c:v>
                </c:pt>
                <c:pt idx="53862">
                  <c:v>960.30859380000004</c:v>
                </c:pt>
                <c:pt idx="53863">
                  <c:v>960.37109380000004</c:v>
                </c:pt>
                <c:pt idx="53864">
                  <c:v>960.37109380000004</c:v>
                </c:pt>
                <c:pt idx="53865">
                  <c:v>960.37109380000004</c:v>
                </c:pt>
                <c:pt idx="53866">
                  <c:v>960.37109380000004</c:v>
                </c:pt>
                <c:pt idx="53867">
                  <c:v>960.37109380000004</c:v>
                </c:pt>
                <c:pt idx="53868">
                  <c:v>960.37109380000004</c:v>
                </c:pt>
                <c:pt idx="53869">
                  <c:v>960.37109380000004</c:v>
                </c:pt>
                <c:pt idx="53870">
                  <c:v>960.37109380000004</c:v>
                </c:pt>
                <c:pt idx="53871">
                  <c:v>960.41015619999996</c:v>
                </c:pt>
                <c:pt idx="53872">
                  <c:v>960.41015619999996</c:v>
                </c:pt>
                <c:pt idx="53873">
                  <c:v>960.41015619999996</c:v>
                </c:pt>
                <c:pt idx="53874">
                  <c:v>960.5859375</c:v>
                </c:pt>
                <c:pt idx="53875">
                  <c:v>960.8046875</c:v>
                </c:pt>
                <c:pt idx="53876">
                  <c:v>960.85546880000004</c:v>
                </c:pt>
                <c:pt idx="53877">
                  <c:v>960.85546880000004</c:v>
                </c:pt>
                <c:pt idx="53878">
                  <c:v>961.37109380000004</c:v>
                </c:pt>
                <c:pt idx="53879">
                  <c:v>961.41015619999996</c:v>
                </c:pt>
                <c:pt idx="53880">
                  <c:v>961.5859375</c:v>
                </c:pt>
                <c:pt idx="53881">
                  <c:v>961.5859375</c:v>
                </c:pt>
                <c:pt idx="53882">
                  <c:v>961.5859375</c:v>
                </c:pt>
                <c:pt idx="53883">
                  <c:v>961.5859375</c:v>
                </c:pt>
                <c:pt idx="53884">
                  <c:v>961.5859375</c:v>
                </c:pt>
                <c:pt idx="53885">
                  <c:v>961.5859375</c:v>
                </c:pt>
                <c:pt idx="53886">
                  <c:v>961.5859375</c:v>
                </c:pt>
                <c:pt idx="53887">
                  <c:v>961.8046875</c:v>
                </c:pt>
                <c:pt idx="53888">
                  <c:v>961.8046875</c:v>
                </c:pt>
                <c:pt idx="53889">
                  <c:v>961.85546880000004</c:v>
                </c:pt>
                <c:pt idx="53890">
                  <c:v>961.85546880000004</c:v>
                </c:pt>
                <c:pt idx="53891">
                  <c:v>961.85546880000004</c:v>
                </c:pt>
                <c:pt idx="53892">
                  <c:v>961.85546880000004</c:v>
                </c:pt>
                <c:pt idx="53893">
                  <c:v>961.86328119999996</c:v>
                </c:pt>
                <c:pt idx="53894">
                  <c:v>961.86328119999996</c:v>
                </c:pt>
                <c:pt idx="53895">
                  <c:v>961.86328119999996</c:v>
                </c:pt>
                <c:pt idx="53896">
                  <c:v>961.86328119999996</c:v>
                </c:pt>
                <c:pt idx="53897">
                  <c:v>962.23828119999996</c:v>
                </c:pt>
                <c:pt idx="53898">
                  <c:v>962.23828119999996</c:v>
                </c:pt>
                <c:pt idx="53899">
                  <c:v>962.23828119999996</c:v>
                </c:pt>
                <c:pt idx="53900">
                  <c:v>962.30859380000004</c:v>
                </c:pt>
                <c:pt idx="53901">
                  <c:v>962.37109380000004</c:v>
                </c:pt>
                <c:pt idx="53902">
                  <c:v>962.37109380000004</c:v>
                </c:pt>
                <c:pt idx="53903">
                  <c:v>962.37109380000004</c:v>
                </c:pt>
                <c:pt idx="53904">
                  <c:v>962.41015619999996</c:v>
                </c:pt>
                <c:pt idx="53905">
                  <c:v>962.41015619999996</c:v>
                </c:pt>
                <c:pt idx="53906">
                  <c:v>962.41015619999996</c:v>
                </c:pt>
                <c:pt idx="53907">
                  <c:v>962.8046875</c:v>
                </c:pt>
                <c:pt idx="53908">
                  <c:v>962.8046875</c:v>
                </c:pt>
                <c:pt idx="53909">
                  <c:v>962.8046875</c:v>
                </c:pt>
                <c:pt idx="53910">
                  <c:v>962.8046875</c:v>
                </c:pt>
                <c:pt idx="53911">
                  <c:v>962.85546880000004</c:v>
                </c:pt>
                <c:pt idx="53912">
                  <c:v>962.85546880000004</c:v>
                </c:pt>
                <c:pt idx="53913">
                  <c:v>962.85546880000004</c:v>
                </c:pt>
                <c:pt idx="53914">
                  <c:v>962.86328119999996</c:v>
                </c:pt>
                <c:pt idx="53915">
                  <c:v>962.86328119999996</c:v>
                </c:pt>
                <c:pt idx="53916">
                  <c:v>962.86328119999996</c:v>
                </c:pt>
                <c:pt idx="53917">
                  <c:v>962.86328119999996</c:v>
                </c:pt>
                <c:pt idx="53918">
                  <c:v>963.23828119999996</c:v>
                </c:pt>
                <c:pt idx="53919">
                  <c:v>963.23828119999996</c:v>
                </c:pt>
                <c:pt idx="53920">
                  <c:v>963.30859380000004</c:v>
                </c:pt>
                <c:pt idx="53921">
                  <c:v>963.37109380000004</c:v>
                </c:pt>
                <c:pt idx="53922">
                  <c:v>963.41015619999996</c:v>
                </c:pt>
                <c:pt idx="53923">
                  <c:v>963.41015619999996</c:v>
                </c:pt>
                <c:pt idx="53924">
                  <c:v>963.41015619999996</c:v>
                </c:pt>
                <c:pt idx="53925">
                  <c:v>963.41015619999996</c:v>
                </c:pt>
                <c:pt idx="53926">
                  <c:v>963.5859375</c:v>
                </c:pt>
                <c:pt idx="53927">
                  <c:v>963.5859375</c:v>
                </c:pt>
                <c:pt idx="53928">
                  <c:v>963.8046875</c:v>
                </c:pt>
                <c:pt idx="53929">
                  <c:v>963.8046875</c:v>
                </c:pt>
                <c:pt idx="53930">
                  <c:v>963.8046875</c:v>
                </c:pt>
                <c:pt idx="53931">
                  <c:v>963.85546880000004</c:v>
                </c:pt>
                <c:pt idx="53932">
                  <c:v>963.86328119999996</c:v>
                </c:pt>
                <c:pt idx="53933">
                  <c:v>964.23828119999996</c:v>
                </c:pt>
                <c:pt idx="53934">
                  <c:v>964.23828119999996</c:v>
                </c:pt>
                <c:pt idx="53935">
                  <c:v>964.23828119999996</c:v>
                </c:pt>
                <c:pt idx="53936">
                  <c:v>964.23828119999996</c:v>
                </c:pt>
                <c:pt idx="53937">
                  <c:v>964.30859380000004</c:v>
                </c:pt>
                <c:pt idx="53938">
                  <c:v>964.30859380000004</c:v>
                </c:pt>
                <c:pt idx="53939">
                  <c:v>964.30859380000004</c:v>
                </c:pt>
                <c:pt idx="53940">
                  <c:v>964.30859380000004</c:v>
                </c:pt>
                <c:pt idx="53941">
                  <c:v>964.37109380000004</c:v>
                </c:pt>
                <c:pt idx="53942">
                  <c:v>964.37109380000004</c:v>
                </c:pt>
                <c:pt idx="53943">
                  <c:v>964.41015619999996</c:v>
                </c:pt>
                <c:pt idx="53944">
                  <c:v>964.41015619999996</c:v>
                </c:pt>
                <c:pt idx="53945">
                  <c:v>964.5859375</c:v>
                </c:pt>
                <c:pt idx="53946">
                  <c:v>964.5859375</c:v>
                </c:pt>
                <c:pt idx="53947">
                  <c:v>964.5859375</c:v>
                </c:pt>
                <c:pt idx="53948">
                  <c:v>964.8046875</c:v>
                </c:pt>
                <c:pt idx="53949">
                  <c:v>964.8046875</c:v>
                </c:pt>
                <c:pt idx="53950">
                  <c:v>964.85546880000004</c:v>
                </c:pt>
                <c:pt idx="53951">
                  <c:v>964.85546880000004</c:v>
                </c:pt>
                <c:pt idx="53952">
                  <c:v>964.85546880000004</c:v>
                </c:pt>
                <c:pt idx="53953">
                  <c:v>964.86328119999996</c:v>
                </c:pt>
                <c:pt idx="53954">
                  <c:v>965.23828119999996</c:v>
                </c:pt>
                <c:pt idx="53955">
                  <c:v>965.23828119999996</c:v>
                </c:pt>
                <c:pt idx="53956">
                  <c:v>965.23828119999996</c:v>
                </c:pt>
                <c:pt idx="53957">
                  <c:v>965.30859380000004</c:v>
                </c:pt>
                <c:pt idx="53958">
                  <c:v>965.37109380000004</c:v>
                </c:pt>
                <c:pt idx="53959">
                  <c:v>965.41015619999996</c:v>
                </c:pt>
                <c:pt idx="53960">
                  <c:v>965.41015619999996</c:v>
                </c:pt>
                <c:pt idx="53961">
                  <c:v>965.41015619999996</c:v>
                </c:pt>
                <c:pt idx="53962">
                  <c:v>965.41015619999996</c:v>
                </c:pt>
                <c:pt idx="53963">
                  <c:v>965.41015619999996</c:v>
                </c:pt>
                <c:pt idx="53964">
                  <c:v>965.5859375</c:v>
                </c:pt>
                <c:pt idx="53965">
                  <c:v>965.85546880000004</c:v>
                </c:pt>
                <c:pt idx="53966">
                  <c:v>965.85546880000004</c:v>
                </c:pt>
                <c:pt idx="53967">
                  <c:v>965.85546880000004</c:v>
                </c:pt>
                <c:pt idx="53968">
                  <c:v>965.85546880000004</c:v>
                </c:pt>
                <c:pt idx="53969">
                  <c:v>965.85546880000004</c:v>
                </c:pt>
                <c:pt idx="53970">
                  <c:v>965.86328119999996</c:v>
                </c:pt>
                <c:pt idx="53971">
                  <c:v>965.86328119999996</c:v>
                </c:pt>
                <c:pt idx="53972">
                  <c:v>966.23828119999996</c:v>
                </c:pt>
                <c:pt idx="53973">
                  <c:v>966.23828119999996</c:v>
                </c:pt>
                <c:pt idx="53974">
                  <c:v>966.23828119999996</c:v>
                </c:pt>
                <c:pt idx="53975">
                  <c:v>966.30859380000004</c:v>
                </c:pt>
                <c:pt idx="53976">
                  <c:v>966.30859380000004</c:v>
                </c:pt>
                <c:pt idx="53977">
                  <c:v>966.30859380000004</c:v>
                </c:pt>
                <c:pt idx="53978">
                  <c:v>966.30859380000004</c:v>
                </c:pt>
                <c:pt idx="53979">
                  <c:v>966.37109380000004</c:v>
                </c:pt>
                <c:pt idx="53980">
                  <c:v>966.37109380000004</c:v>
                </c:pt>
                <c:pt idx="53981">
                  <c:v>966.41015619999996</c:v>
                </c:pt>
                <c:pt idx="53982">
                  <c:v>966.41015619999996</c:v>
                </c:pt>
                <c:pt idx="53983">
                  <c:v>966.41015619999996</c:v>
                </c:pt>
                <c:pt idx="53984">
                  <c:v>966.41015619999996</c:v>
                </c:pt>
                <c:pt idx="53985">
                  <c:v>966.5859375</c:v>
                </c:pt>
                <c:pt idx="53986">
                  <c:v>966.5859375</c:v>
                </c:pt>
                <c:pt idx="53987">
                  <c:v>966.5859375</c:v>
                </c:pt>
                <c:pt idx="53988">
                  <c:v>966.5859375</c:v>
                </c:pt>
                <c:pt idx="53989">
                  <c:v>966.5859375</c:v>
                </c:pt>
                <c:pt idx="53990">
                  <c:v>966.8046875</c:v>
                </c:pt>
                <c:pt idx="53991">
                  <c:v>966.85546880000004</c:v>
                </c:pt>
                <c:pt idx="53992">
                  <c:v>967.23828119999996</c:v>
                </c:pt>
                <c:pt idx="53993">
                  <c:v>967.23828119999996</c:v>
                </c:pt>
                <c:pt idx="53994">
                  <c:v>967.30859380000004</c:v>
                </c:pt>
                <c:pt idx="53995">
                  <c:v>967.30859380000004</c:v>
                </c:pt>
                <c:pt idx="53996">
                  <c:v>967.30859380000004</c:v>
                </c:pt>
                <c:pt idx="53997">
                  <c:v>967.30859380000004</c:v>
                </c:pt>
                <c:pt idx="53998">
                  <c:v>967.37109380000004</c:v>
                </c:pt>
                <c:pt idx="53999">
                  <c:v>967.5859375</c:v>
                </c:pt>
                <c:pt idx="54000">
                  <c:v>967.8046875</c:v>
                </c:pt>
                <c:pt idx="54001">
                  <c:v>967.8046875</c:v>
                </c:pt>
                <c:pt idx="54002">
                  <c:v>967.8046875</c:v>
                </c:pt>
                <c:pt idx="54003">
                  <c:v>967.85546880000004</c:v>
                </c:pt>
                <c:pt idx="54004">
                  <c:v>967.86328119999996</c:v>
                </c:pt>
                <c:pt idx="54005">
                  <c:v>967.86328119999996</c:v>
                </c:pt>
                <c:pt idx="54006">
                  <c:v>968.23828119999996</c:v>
                </c:pt>
                <c:pt idx="54007">
                  <c:v>968.30859380000004</c:v>
                </c:pt>
                <c:pt idx="54008">
                  <c:v>968.30859380000004</c:v>
                </c:pt>
                <c:pt idx="54009">
                  <c:v>968.30859380000004</c:v>
                </c:pt>
                <c:pt idx="54010">
                  <c:v>968.30859380000004</c:v>
                </c:pt>
                <c:pt idx="54011">
                  <c:v>968.37109380000004</c:v>
                </c:pt>
                <c:pt idx="54012">
                  <c:v>968.37109380000004</c:v>
                </c:pt>
                <c:pt idx="54013">
                  <c:v>968.41015619999996</c:v>
                </c:pt>
                <c:pt idx="54014">
                  <c:v>968.41015619999996</c:v>
                </c:pt>
                <c:pt idx="54015">
                  <c:v>968.41015619999996</c:v>
                </c:pt>
                <c:pt idx="54016">
                  <c:v>968.41015619999996</c:v>
                </c:pt>
                <c:pt idx="54017">
                  <c:v>968.5859375</c:v>
                </c:pt>
                <c:pt idx="54018">
                  <c:v>968.8046875</c:v>
                </c:pt>
                <c:pt idx="54019">
                  <c:v>968.85546880000004</c:v>
                </c:pt>
                <c:pt idx="54020">
                  <c:v>968.86328119999996</c:v>
                </c:pt>
                <c:pt idx="54021">
                  <c:v>968.86328119999996</c:v>
                </c:pt>
                <c:pt idx="54022">
                  <c:v>968.86328119999996</c:v>
                </c:pt>
                <c:pt idx="54023">
                  <c:v>969.23828119999996</c:v>
                </c:pt>
                <c:pt idx="54024">
                  <c:v>969.23828119999996</c:v>
                </c:pt>
                <c:pt idx="54025">
                  <c:v>969.23828119999996</c:v>
                </c:pt>
                <c:pt idx="54026">
                  <c:v>969.30859380000004</c:v>
                </c:pt>
                <c:pt idx="54027">
                  <c:v>969.37109380000004</c:v>
                </c:pt>
                <c:pt idx="54028">
                  <c:v>969.37109380000004</c:v>
                </c:pt>
                <c:pt idx="54029">
                  <c:v>969.37109380000004</c:v>
                </c:pt>
                <c:pt idx="54030">
                  <c:v>969.41015619999996</c:v>
                </c:pt>
                <c:pt idx="54031">
                  <c:v>969.5859375</c:v>
                </c:pt>
                <c:pt idx="54032">
                  <c:v>969.5859375</c:v>
                </c:pt>
                <c:pt idx="54033">
                  <c:v>969.8046875</c:v>
                </c:pt>
                <c:pt idx="54034">
                  <c:v>969.8046875</c:v>
                </c:pt>
                <c:pt idx="54035">
                  <c:v>969.8046875</c:v>
                </c:pt>
                <c:pt idx="54036">
                  <c:v>969.85546880000004</c:v>
                </c:pt>
                <c:pt idx="54037">
                  <c:v>969.85546880000004</c:v>
                </c:pt>
                <c:pt idx="54038">
                  <c:v>970.23828119999996</c:v>
                </c:pt>
                <c:pt idx="54039">
                  <c:v>970.23828119999996</c:v>
                </c:pt>
                <c:pt idx="54040">
                  <c:v>970.23828119999996</c:v>
                </c:pt>
                <c:pt idx="54041">
                  <c:v>970.30859380000004</c:v>
                </c:pt>
                <c:pt idx="54042">
                  <c:v>970.30859380000004</c:v>
                </c:pt>
                <c:pt idx="54043">
                  <c:v>970.37109380000004</c:v>
                </c:pt>
                <c:pt idx="54044">
                  <c:v>970.37109380000004</c:v>
                </c:pt>
                <c:pt idx="54045">
                  <c:v>970.37109380000004</c:v>
                </c:pt>
                <c:pt idx="54046">
                  <c:v>970.41015619999996</c:v>
                </c:pt>
                <c:pt idx="54047">
                  <c:v>970.41015619999996</c:v>
                </c:pt>
                <c:pt idx="54048">
                  <c:v>970.41015619999996</c:v>
                </c:pt>
                <c:pt idx="54049">
                  <c:v>970.41015619999996</c:v>
                </c:pt>
                <c:pt idx="54050">
                  <c:v>970.41015619999996</c:v>
                </c:pt>
                <c:pt idx="54051">
                  <c:v>970.5859375</c:v>
                </c:pt>
                <c:pt idx="54052">
                  <c:v>970.5859375</c:v>
                </c:pt>
                <c:pt idx="54053">
                  <c:v>970.5859375</c:v>
                </c:pt>
                <c:pt idx="54054">
                  <c:v>970.5859375</c:v>
                </c:pt>
                <c:pt idx="54055">
                  <c:v>970.8046875</c:v>
                </c:pt>
                <c:pt idx="54056">
                  <c:v>970.8046875</c:v>
                </c:pt>
                <c:pt idx="54057">
                  <c:v>970.8046875</c:v>
                </c:pt>
                <c:pt idx="54058">
                  <c:v>970.8046875</c:v>
                </c:pt>
                <c:pt idx="54059">
                  <c:v>970.85546880000004</c:v>
                </c:pt>
                <c:pt idx="54060">
                  <c:v>970.86328119999996</c:v>
                </c:pt>
                <c:pt idx="54061">
                  <c:v>970.86328119999996</c:v>
                </c:pt>
                <c:pt idx="54062">
                  <c:v>971.23828119999996</c:v>
                </c:pt>
                <c:pt idx="54063">
                  <c:v>971.30859380000004</c:v>
                </c:pt>
                <c:pt idx="54064">
                  <c:v>971.30859380000004</c:v>
                </c:pt>
                <c:pt idx="54065">
                  <c:v>971.30859380000004</c:v>
                </c:pt>
                <c:pt idx="54066">
                  <c:v>971.37109380000004</c:v>
                </c:pt>
                <c:pt idx="54067">
                  <c:v>971.37109380000004</c:v>
                </c:pt>
                <c:pt idx="54068">
                  <c:v>971.41015619999996</c:v>
                </c:pt>
                <c:pt idx="54069">
                  <c:v>971.41015619999996</c:v>
                </c:pt>
                <c:pt idx="54070">
                  <c:v>971.41015619999996</c:v>
                </c:pt>
                <c:pt idx="54071">
                  <c:v>971.5859375</c:v>
                </c:pt>
                <c:pt idx="54072">
                  <c:v>971.5859375</c:v>
                </c:pt>
                <c:pt idx="54073">
                  <c:v>971.8046875</c:v>
                </c:pt>
                <c:pt idx="54074">
                  <c:v>971.85546880000004</c:v>
                </c:pt>
                <c:pt idx="54075">
                  <c:v>971.85546880000004</c:v>
                </c:pt>
                <c:pt idx="54076">
                  <c:v>971.85546880000004</c:v>
                </c:pt>
                <c:pt idx="54077">
                  <c:v>971.85546880000004</c:v>
                </c:pt>
                <c:pt idx="54078">
                  <c:v>971.86328119999996</c:v>
                </c:pt>
                <c:pt idx="54079">
                  <c:v>972.23828119999996</c:v>
                </c:pt>
                <c:pt idx="54080">
                  <c:v>972.23828119999996</c:v>
                </c:pt>
                <c:pt idx="54081">
                  <c:v>972.23828119999996</c:v>
                </c:pt>
                <c:pt idx="54082">
                  <c:v>972.30859380000004</c:v>
                </c:pt>
                <c:pt idx="54083">
                  <c:v>972.30859380000004</c:v>
                </c:pt>
                <c:pt idx="54084">
                  <c:v>972.30859380000004</c:v>
                </c:pt>
                <c:pt idx="54085">
                  <c:v>972.37109380000004</c:v>
                </c:pt>
                <c:pt idx="54086">
                  <c:v>972.37109380000004</c:v>
                </c:pt>
                <c:pt idx="54087">
                  <c:v>972.37109380000004</c:v>
                </c:pt>
                <c:pt idx="54088">
                  <c:v>972.37109380000004</c:v>
                </c:pt>
                <c:pt idx="54089">
                  <c:v>972.41015619999996</c:v>
                </c:pt>
                <c:pt idx="54090">
                  <c:v>972.5859375</c:v>
                </c:pt>
                <c:pt idx="54091">
                  <c:v>972.8046875</c:v>
                </c:pt>
                <c:pt idx="54092">
                  <c:v>972.8046875</c:v>
                </c:pt>
                <c:pt idx="54093">
                  <c:v>972.8046875</c:v>
                </c:pt>
                <c:pt idx="54094">
                  <c:v>972.8046875</c:v>
                </c:pt>
                <c:pt idx="54095">
                  <c:v>972.8046875</c:v>
                </c:pt>
                <c:pt idx="54096">
                  <c:v>972.8046875</c:v>
                </c:pt>
                <c:pt idx="54097">
                  <c:v>972.8046875</c:v>
                </c:pt>
                <c:pt idx="54098">
                  <c:v>972.85546880000004</c:v>
                </c:pt>
                <c:pt idx="54099">
                  <c:v>972.86328119999996</c:v>
                </c:pt>
                <c:pt idx="54100">
                  <c:v>972.86328119999996</c:v>
                </c:pt>
                <c:pt idx="54101">
                  <c:v>973.23828119999996</c:v>
                </c:pt>
                <c:pt idx="54102">
                  <c:v>973.23828119999996</c:v>
                </c:pt>
                <c:pt idx="54103">
                  <c:v>973.23828119999996</c:v>
                </c:pt>
                <c:pt idx="54104">
                  <c:v>973.30859380000004</c:v>
                </c:pt>
                <c:pt idx="54105">
                  <c:v>973.30859380000004</c:v>
                </c:pt>
                <c:pt idx="54106">
                  <c:v>973.37109380000004</c:v>
                </c:pt>
                <c:pt idx="54107">
                  <c:v>973.37109380000004</c:v>
                </c:pt>
                <c:pt idx="54108">
                  <c:v>973.37109380000004</c:v>
                </c:pt>
                <c:pt idx="54109">
                  <c:v>973.41015619999996</c:v>
                </c:pt>
                <c:pt idx="54110">
                  <c:v>973.5859375</c:v>
                </c:pt>
                <c:pt idx="54111">
                  <c:v>973.5859375</c:v>
                </c:pt>
                <c:pt idx="54112">
                  <c:v>973.5859375</c:v>
                </c:pt>
                <c:pt idx="54113">
                  <c:v>973.5859375</c:v>
                </c:pt>
                <c:pt idx="54114">
                  <c:v>973.8046875</c:v>
                </c:pt>
                <c:pt idx="54115">
                  <c:v>973.85546880000004</c:v>
                </c:pt>
                <c:pt idx="54116">
                  <c:v>973.86328119999996</c:v>
                </c:pt>
                <c:pt idx="54117">
                  <c:v>974.23828119999996</c:v>
                </c:pt>
                <c:pt idx="54118">
                  <c:v>974.23828119999996</c:v>
                </c:pt>
                <c:pt idx="54119">
                  <c:v>974.30859380000004</c:v>
                </c:pt>
                <c:pt idx="54120">
                  <c:v>974.30859380000004</c:v>
                </c:pt>
                <c:pt idx="54121">
                  <c:v>974.37109380000004</c:v>
                </c:pt>
                <c:pt idx="54122">
                  <c:v>974.41015619999996</c:v>
                </c:pt>
                <c:pt idx="54123">
                  <c:v>974.41015619999996</c:v>
                </c:pt>
                <c:pt idx="54124">
                  <c:v>974.41015619999996</c:v>
                </c:pt>
                <c:pt idx="54125">
                  <c:v>974.5859375</c:v>
                </c:pt>
                <c:pt idx="54126">
                  <c:v>974.85546880000004</c:v>
                </c:pt>
                <c:pt idx="54127">
                  <c:v>974.85546880000004</c:v>
                </c:pt>
                <c:pt idx="54128">
                  <c:v>974.86328119999996</c:v>
                </c:pt>
                <c:pt idx="54129">
                  <c:v>975.23828119999996</c:v>
                </c:pt>
                <c:pt idx="54130">
                  <c:v>975.30859380000004</c:v>
                </c:pt>
                <c:pt idx="54131">
                  <c:v>975.37109380000004</c:v>
                </c:pt>
                <c:pt idx="54132">
                  <c:v>975.37109380000004</c:v>
                </c:pt>
                <c:pt idx="54133">
                  <c:v>975.41015619999996</c:v>
                </c:pt>
                <c:pt idx="54134">
                  <c:v>975.41015619999996</c:v>
                </c:pt>
                <c:pt idx="54135">
                  <c:v>975.41015619999996</c:v>
                </c:pt>
                <c:pt idx="54136">
                  <c:v>975.5859375</c:v>
                </c:pt>
                <c:pt idx="54137">
                  <c:v>975.5859375</c:v>
                </c:pt>
                <c:pt idx="54138">
                  <c:v>975.5859375</c:v>
                </c:pt>
                <c:pt idx="54139">
                  <c:v>975.5859375</c:v>
                </c:pt>
                <c:pt idx="54140">
                  <c:v>975.5859375</c:v>
                </c:pt>
                <c:pt idx="54141">
                  <c:v>975.8046875</c:v>
                </c:pt>
                <c:pt idx="54142">
                  <c:v>975.85546880000004</c:v>
                </c:pt>
                <c:pt idx="54143">
                  <c:v>975.85546880000004</c:v>
                </c:pt>
                <c:pt idx="54144">
                  <c:v>975.86328119999996</c:v>
                </c:pt>
                <c:pt idx="54145">
                  <c:v>975.86328119999996</c:v>
                </c:pt>
                <c:pt idx="54146">
                  <c:v>975.86328119999996</c:v>
                </c:pt>
                <c:pt idx="54147">
                  <c:v>975.86328119999996</c:v>
                </c:pt>
                <c:pt idx="54148">
                  <c:v>975.86328119999996</c:v>
                </c:pt>
                <c:pt idx="54149">
                  <c:v>976.23828119999996</c:v>
                </c:pt>
                <c:pt idx="54150">
                  <c:v>976.23828119999996</c:v>
                </c:pt>
                <c:pt idx="54151">
                  <c:v>976.23828119999996</c:v>
                </c:pt>
                <c:pt idx="54152">
                  <c:v>976.30859380000004</c:v>
                </c:pt>
                <c:pt idx="54153">
                  <c:v>976.37109380000004</c:v>
                </c:pt>
                <c:pt idx="54154">
                  <c:v>976.37109380000004</c:v>
                </c:pt>
                <c:pt idx="54155">
                  <c:v>976.41015619999996</c:v>
                </c:pt>
                <c:pt idx="54156">
                  <c:v>976.41015619999996</c:v>
                </c:pt>
                <c:pt idx="54157">
                  <c:v>976.41015619999996</c:v>
                </c:pt>
                <c:pt idx="54158">
                  <c:v>976.5859375</c:v>
                </c:pt>
                <c:pt idx="54159">
                  <c:v>976.8046875</c:v>
                </c:pt>
                <c:pt idx="54160">
                  <c:v>976.85546880000004</c:v>
                </c:pt>
                <c:pt idx="54161">
                  <c:v>976.85546880000004</c:v>
                </c:pt>
                <c:pt idx="54162">
                  <c:v>976.86328119999996</c:v>
                </c:pt>
                <c:pt idx="54163">
                  <c:v>976.86328119999996</c:v>
                </c:pt>
                <c:pt idx="54164">
                  <c:v>977.23828119999996</c:v>
                </c:pt>
                <c:pt idx="54165">
                  <c:v>977.23828119999996</c:v>
                </c:pt>
                <c:pt idx="54166">
                  <c:v>977.23828119999996</c:v>
                </c:pt>
                <c:pt idx="54167">
                  <c:v>977.37109380000004</c:v>
                </c:pt>
                <c:pt idx="54168">
                  <c:v>977.37109380000004</c:v>
                </c:pt>
                <c:pt idx="54169">
                  <c:v>977.5859375</c:v>
                </c:pt>
                <c:pt idx="54170">
                  <c:v>977.8046875</c:v>
                </c:pt>
                <c:pt idx="54171">
                  <c:v>977.8046875</c:v>
                </c:pt>
                <c:pt idx="54172">
                  <c:v>977.85546880000004</c:v>
                </c:pt>
                <c:pt idx="54173">
                  <c:v>977.85546880000004</c:v>
                </c:pt>
                <c:pt idx="54174">
                  <c:v>977.85546880000004</c:v>
                </c:pt>
                <c:pt idx="54175">
                  <c:v>977.86328119999996</c:v>
                </c:pt>
                <c:pt idx="54176">
                  <c:v>977.86328119999996</c:v>
                </c:pt>
                <c:pt idx="54177">
                  <c:v>977.86328119999996</c:v>
                </c:pt>
                <c:pt idx="54178">
                  <c:v>977.86328119999996</c:v>
                </c:pt>
                <c:pt idx="54179">
                  <c:v>977.86328119999996</c:v>
                </c:pt>
                <c:pt idx="54180">
                  <c:v>978.30859380000004</c:v>
                </c:pt>
                <c:pt idx="54181">
                  <c:v>978.37109380000004</c:v>
                </c:pt>
                <c:pt idx="54182">
                  <c:v>978.37109380000004</c:v>
                </c:pt>
                <c:pt idx="54183">
                  <c:v>978.41015619999996</c:v>
                </c:pt>
                <c:pt idx="54184">
                  <c:v>978.5859375</c:v>
                </c:pt>
                <c:pt idx="54185">
                  <c:v>978.5859375</c:v>
                </c:pt>
                <c:pt idx="54186">
                  <c:v>978.8046875</c:v>
                </c:pt>
                <c:pt idx="54187">
                  <c:v>978.8046875</c:v>
                </c:pt>
                <c:pt idx="54188">
                  <c:v>978.8046875</c:v>
                </c:pt>
                <c:pt idx="54189">
                  <c:v>978.8046875</c:v>
                </c:pt>
                <c:pt idx="54190">
                  <c:v>978.85546880000004</c:v>
                </c:pt>
                <c:pt idx="54191">
                  <c:v>979.30859380000004</c:v>
                </c:pt>
                <c:pt idx="54192">
                  <c:v>979.30859380000004</c:v>
                </c:pt>
                <c:pt idx="54193">
                  <c:v>979.30859380000004</c:v>
                </c:pt>
                <c:pt idx="54194">
                  <c:v>979.30859380000004</c:v>
                </c:pt>
                <c:pt idx="54195">
                  <c:v>979.30859380000004</c:v>
                </c:pt>
                <c:pt idx="54196">
                  <c:v>979.37109380000004</c:v>
                </c:pt>
                <c:pt idx="54197">
                  <c:v>979.37109380000004</c:v>
                </c:pt>
                <c:pt idx="54198">
                  <c:v>979.37109380000004</c:v>
                </c:pt>
                <c:pt idx="54199">
                  <c:v>979.41015619999996</c:v>
                </c:pt>
                <c:pt idx="54200">
                  <c:v>979.41015619999996</c:v>
                </c:pt>
                <c:pt idx="54201">
                  <c:v>979.41015619999996</c:v>
                </c:pt>
                <c:pt idx="54202">
                  <c:v>979.41015619999996</c:v>
                </c:pt>
                <c:pt idx="54203">
                  <c:v>979.41015619999996</c:v>
                </c:pt>
                <c:pt idx="54204">
                  <c:v>979.5859375</c:v>
                </c:pt>
                <c:pt idx="54205">
                  <c:v>979.5859375</c:v>
                </c:pt>
                <c:pt idx="54206">
                  <c:v>979.5859375</c:v>
                </c:pt>
                <c:pt idx="54207">
                  <c:v>979.8046875</c:v>
                </c:pt>
                <c:pt idx="54208">
                  <c:v>979.85546880000004</c:v>
                </c:pt>
                <c:pt idx="54209">
                  <c:v>979.85546880000004</c:v>
                </c:pt>
                <c:pt idx="54210">
                  <c:v>979.86328119999996</c:v>
                </c:pt>
                <c:pt idx="54211">
                  <c:v>979.86328119999996</c:v>
                </c:pt>
                <c:pt idx="54212">
                  <c:v>980.23828119999996</c:v>
                </c:pt>
                <c:pt idx="54213">
                  <c:v>980.30859380000004</c:v>
                </c:pt>
                <c:pt idx="54214">
                  <c:v>980.30859380000004</c:v>
                </c:pt>
                <c:pt idx="54215">
                  <c:v>980.30859380000004</c:v>
                </c:pt>
                <c:pt idx="54216">
                  <c:v>980.30859380000004</c:v>
                </c:pt>
                <c:pt idx="54217">
                  <c:v>980.37109380000004</c:v>
                </c:pt>
                <c:pt idx="54218">
                  <c:v>980.37109380000004</c:v>
                </c:pt>
                <c:pt idx="54219">
                  <c:v>980.37109380000004</c:v>
                </c:pt>
                <c:pt idx="54220">
                  <c:v>980.37109380000004</c:v>
                </c:pt>
                <c:pt idx="54221">
                  <c:v>980.37109380000004</c:v>
                </c:pt>
                <c:pt idx="54222">
                  <c:v>980.37109380000004</c:v>
                </c:pt>
                <c:pt idx="54223">
                  <c:v>980.37109380000004</c:v>
                </c:pt>
                <c:pt idx="54224">
                  <c:v>980.37109380000004</c:v>
                </c:pt>
                <c:pt idx="54225">
                  <c:v>980.41015619999996</c:v>
                </c:pt>
                <c:pt idx="54226">
                  <c:v>980.5859375</c:v>
                </c:pt>
                <c:pt idx="54227">
                  <c:v>980.5859375</c:v>
                </c:pt>
                <c:pt idx="54228">
                  <c:v>980.5859375</c:v>
                </c:pt>
                <c:pt idx="54229">
                  <c:v>980.85546880000004</c:v>
                </c:pt>
                <c:pt idx="54230">
                  <c:v>980.86328119999996</c:v>
                </c:pt>
                <c:pt idx="54231">
                  <c:v>980.86328119999996</c:v>
                </c:pt>
                <c:pt idx="54232">
                  <c:v>981.23828119999996</c:v>
                </c:pt>
                <c:pt idx="54233">
                  <c:v>981.30859380000004</c:v>
                </c:pt>
                <c:pt idx="54234">
                  <c:v>981.30859380000004</c:v>
                </c:pt>
                <c:pt idx="54235">
                  <c:v>981.37109380000004</c:v>
                </c:pt>
                <c:pt idx="54236">
                  <c:v>981.41015619999996</c:v>
                </c:pt>
                <c:pt idx="54237">
                  <c:v>981.8046875</c:v>
                </c:pt>
                <c:pt idx="54238">
                  <c:v>981.86328119999996</c:v>
                </c:pt>
                <c:pt idx="54239">
                  <c:v>981.86328119999996</c:v>
                </c:pt>
                <c:pt idx="54240">
                  <c:v>982.23828119999996</c:v>
                </c:pt>
                <c:pt idx="54241">
                  <c:v>982.23828119999996</c:v>
                </c:pt>
                <c:pt idx="54242">
                  <c:v>982.23828119999996</c:v>
                </c:pt>
                <c:pt idx="54243">
                  <c:v>982.23828119999996</c:v>
                </c:pt>
                <c:pt idx="54244">
                  <c:v>982.30859380000004</c:v>
                </c:pt>
                <c:pt idx="54245">
                  <c:v>982.30859380000004</c:v>
                </c:pt>
                <c:pt idx="54246">
                  <c:v>982.30859380000004</c:v>
                </c:pt>
                <c:pt idx="54247">
                  <c:v>982.30859380000004</c:v>
                </c:pt>
                <c:pt idx="54248">
                  <c:v>982.37109380000004</c:v>
                </c:pt>
                <c:pt idx="54249">
                  <c:v>982.41015619999996</c:v>
                </c:pt>
                <c:pt idx="54250">
                  <c:v>982.41015619999996</c:v>
                </c:pt>
                <c:pt idx="54251">
                  <c:v>982.5859375</c:v>
                </c:pt>
                <c:pt idx="54252">
                  <c:v>982.5859375</c:v>
                </c:pt>
                <c:pt idx="54253">
                  <c:v>982.8046875</c:v>
                </c:pt>
                <c:pt idx="54254">
                  <c:v>982.8046875</c:v>
                </c:pt>
                <c:pt idx="54255">
                  <c:v>982.85546880000004</c:v>
                </c:pt>
                <c:pt idx="54256">
                  <c:v>982.85546880000004</c:v>
                </c:pt>
                <c:pt idx="54257">
                  <c:v>982.85546880000004</c:v>
                </c:pt>
                <c:pt idx="54258">
                  <c:v>982.85546880000004</c:v>
                </c:pt>
                <c:pt idx="54259">
                  <c:v>982.86328119999996</c:v>
                </c:pt>
                <c:pt idx="54260">
                  <c:v>982.86328119999996</c:v>
                </c:pt>
                <c:pt idx="54261">
                  <c:v>983.23828119999996</c:v>
                </c:pt>
                <c:pt idx="54262">
                  <c:v>983.23828119999996</c:v>
                </c:pt>
                <c:pt idx="54263">
                  <c:v>983.23828119999996</c:v>
                </c:pt>
                <c:pt idx="54264">
                  <c:v>983.23828119999996</c:v>
                </c:pt>
                <c:pt idx="54265">
                  <c:v>983.30859380000004</c:v>
                </c:pt>
                <c:pt idx="54266">
                  <c:v>983.30859380000004</c:v>
                </c:pt>
                <c:pt idx="54267">
                  <c:v>983.30859380000004</c:v>
                </c:pt>
                <c:pt idx="54268">
                  <c:v>983.37109380000004</c:v>
                </c:pt>
                <c:pt idx="54269">
                  <c:v>983.41015619999996</c:v>
                </c:pt>
                <c:pt idx="54270">
                  <c:v>983.41015619999996</c:v>
                </c:pt>
                <c:pt idx="54271">
                  <c:v>983.41015619999996</c:v>
                </c:pt>
                <c:pt idx="54272">
                  <c:v>983.5859375</c:v>
                </c:pt>
                <c:pt idx="54273">
                  <c:v>983.5859375</c:v>
                </c:pt>
                <c:pt idx="54274">
                  <c:v>983.5859375</c:v>
                </c:pt>
                <c:pt idx="54275">
                  <c:v>983.5859375</c:v>
                </c:pt>
                <c:pt idx="54276">
                  <c:v>983.5859375</c:v>
                </c:pt>
                <c:pt idx="54277">
                  <c:v>983.5859375</c:v>
                </c:pt>
                <c:pt idx="54278">
                  <c:v>983.8046875</c:v>
                </c:pt>
                <c:pt idx="54279">
                  <c:v>983.8046875</c:v>
                </c:pt>
                <c:pt idx="54280">
                  <c:v>983.8046875</c:v>
                </c:pt>
                <c:pt idx="54281">
                  <c:v>983.85546880000004</c:v>
                </c:pt>
                <c:pt idx="54282">
                  <c:v>984.23828119999996</c:v>
                </c:pt>
                <c:pt idx="54283">
                  <c:v>984.30859380000004</c:v>
                </c:pt>
                <c:pt idx="54284">
                  <c:v>984.30859380000004</c:v>
                </c:pt>
                <c:pt idx="54285">
                  <c:v>984.30859380000004</c:v>
                </c:pt>
                <c:pt idx="54286">
                  <c:v>984.37109380000004</c:v>
                </c:pt>
                <c:pt idx="54287">
                  <c:v>984.41015619999996</c:v>
                </c:pt>
                <c:pt idx="54288">
                  <c:v>984.41015619999996</c:v>
                </c:pt>
                <c:pt idx="54289">
                  <c:v>984.5859375</c:v>
                </c:pt>
                <c:pt idx="54290">
                  <c:v>984.5859375</c:v>
                </c:pt>
                <c:pt idx="54291">
                  <c:v>984.5859375</c:v>
                </c:pt>
                <c:pt idx="54292">
                  <c:v>984.8046875</c:v>
                </c:pt>
                <c:pt idx="54293">
                  <c:v>984.8046875</c:v>
                </c:pt>
                <c:pt idx="54294">
                  <c:v>984.8046875</c:v>
                </c:pt>
                <c:pt idx="54295">
                  <c:v>984.85546880000004</c:v>
                </c:pt>
                <c:pt idx="54296">
                  <c:v>985.30859380000004</c:v>
                </c:pt>
                <c:pt idx="54297">
                  <c:v>985.37109380000004</c:v>
                </c:pt>
                <c:pt idx="54298">
                  <c:v>985.37109380000004</c:v>
                </c:pt>
                <c:pt idx="54299">
                  <c:v>985.37109380000004</c:v>
                </c:pt>
                <c:pt idx="54300">
                  <c:v>985.41015619999996</c:v>
                </c:pt>
                <c:pt idx="54301">
                  <c:v>985.41015619999996</c:v>
                </c:pt>
                <c:pt idx="54302">
                  <c:v>985.41015619999996</c:v>
                </c:pt>
                <c:pt idx="54303">
                  <c:v>985.41015619999996</c:v>
                </c:pt>
                <c:pt idx="54304">
                  <c:v>985.5859375</c:v>
                </c:pt>
                <c:pt idx="54305">
                  <c:v>985.8046875</c:v>
                </c:pt>
                <c:pt idx="54306">
                  <c:v>985.8046875</c:v>
                </c:pt>
                <c:pt idx="54307">
                  <c:v>985.85546880000004</c:v>
                </c:pt>
                <c:pt idx="54308">
                  <c:v>985.85546880000004</c:v>
                </c:pt>
                <c:pt idx="54309">
                  <c:v>985.85546880000004</c:v>
                </c:pt>
                <c:pt idx="54310">
                  <c:v>985.85546880000004</c:v>
                </c:pt>
                <c:pt idx="54311">
                  <c:v>986.23828119999996</c:v>
                </c:pt>
                <c:pt idx="54312">
                  <c:v>986.23828119999996</c:v>
                </c:pt>
                <c:pt idx="54313">
                  <c:v>986.23828119999996</c:v>
                </c:pt>
                <c:pt idx="54314">
                  <c:v>986.23828119999996</c:v>
                </c:pt>
                <c:pt idx="54315">
                  <c:v>986.30859380000004</c:v>
                </c:pt>
                <c:pt idx="54316">
                  <c:v>986.30859380000004</c:v>
                </c:pt>
                <c:pt idx="54317">
                  <c:v>986.30859380000004</c:v>
                </c:pt>
                <c:pt idx="54318">
                  <c:v>986.30859380000004</c:v>
                </c:pt>
                <c:pt idx="54319">
                  <c:v>986.30859380000004</c:v>
                </c:pt>
                <c:pt idx="54320">
                  <c:v>986.37109380000004</c:v>
                </c:pt>
                <c:pt idx="54321">
                  <c:v>986.41015619999996</c:v>
                </c:pt>
                <c:pt idx="54322">
                  <c:v>986.41015619999996</c:v>
                </c:pt>
                <c:pt idx="54323">
                  <c:v>986.41015619999996</c:v>
                </c:pt>
                <c:pt idx="54324">
                  <c:v>986.41015619999996</c:v>
                </c:pt>
                <c:pt idx="54325">
                  <c:v>986.5859375</c:v>
                </c:pt>
                <c:pt idx="54326">
                  <c:v>986.5859375</c:v>
                </c:pt>
                <c:pt idx="54327">
                  <c:v>986.8046875</c:v>
                </c:pt>
                <c:pt idx="54328">
                  <c:v>986.8046875</c:v>
                </c:pt>
                <c:pt idx="54329">
                  <c:v>986.85546880000004</c:v>
                </c:pt>
                <c:pt idx="54330">
                  <c:v>986.85546880000004</c:v>
                </c:pt>
                <c:pt idx="54331">
                  <c:v>986.85546880000004</c:v>
                </c:pt>
                <c:pt idx="54332">
                  <c:v>986.86328119999996</c:v>
                </c:pt>
                <c:pt idx="54333">
                  <c:v>986.86328119999996</c:v>
                </c:pt>
                <c:pt idx="54334">
                  <c:v>987.23828119999996</c:v>
                </c:pt>
                <c:pt idx="54335">
                  <c:v>987.23828119999996</c:v>
                </c:pt>
                <c:pt idx="54336">
                  <c:v>987.23828119999996</c:v>
                </c:pt>
                <c:pt idx="54337">
                  <c:v>987.23828119999996</c:v>
                </c:pt>
                <c:pt idx="54338">
                  <c:v>987.23828119999996</c:v>
                </c:pt>
                <c:pt idx="54339">
                  <c:v>987.30859380000004</c:v>
                </c:pt>
                <c:pt idx="54340">
                  <c:v>987.30859380000004</c:v>
                </c:pt>
                <c:pt idx="54341">
                  <c:v>987.37109380000004</c:v>
                </c:pt>
                <c:pt idx="54342">
                  <c:v>987.37109380000004</c:v>
                </c:pt>
                <c:pt idx="54343">
                  <c:v>987.37109380000004</c:v>
                </c:pt>
                <c:pt idx="54344">
                  <c:v>987.41015619999996</c:v>
                </c:pt>
                <c:pt idx="54345">
                  <c:v>987.41015619999996</c:v>
                </c:pt>
                <c:pt idx="54346">
                  <c:v>987.41015619999996</c:v>
                </c:pt>
                <c:pt idx="54347">
                  <c:v>987.41015619999996</c:v>
                </c:pt>
                <c:pt idx="54348">
                  <c:v>987.41015619999996</c:v>
                </c:pt>
                <c:pt idx="54349">
                  <c:v>987.5859375</c:v>
                </c:pt>
                <c:pt idx="54350">
                  <c:v>987.5859375</c:v>
                </c:pt>
                <c:pt idx="54351">
                  <c:v>987.8046875</c:v>
                </c:pt>
                <c:pt idx="54352">
                  <c:v>987.86328119999996</c:v>
                </c:pt>
                <c:pt idx="54353">
                  <c:v>987.86328119999996</c:v>
                </c:pt>
                <c:pt idx="54354">
                  <c:v>988.30859380000004</c:v>
                </c:pt>
                <c:pt idx="54355">
                  <c:v>988.30859380000004</c:v>
                </c:pt>
                <c:pt idx="54356">
                  <c:v>988.30859380000004</c:v>
                </c:pt>
                <c:pt idx="54357">
                  <c:v>988.30859380000004</c:v>
                </c:pt>
                <c:pt idx="54358">
                  <c:v>988.37109380000004</c:v>
                </c:pt>
                <c:pt idx="54359">
                  <c:v>988.37109380000004</c:v>
                </c:pt>
                <c:pt idx="54360">
                  <c:v>988.37109380000004</c:v>
                </c:pt>
                <c:pt idx="54361">
                  <c:v>988.41015619999996</c:v>
                </c:pt>
                <c:pt idx="54362">
                  <c:v>988.41015619999996</c:v>
                </c:pt>
                <c:pt idx="54363">
                  <c:v>988.5859375</c:v>
                </c:pt>
                <c:pt idx="54364">
                  <c:v>988.8046875</c:v>
                </c:pt>
                <c:pt idx="54365">
                  <c:v>988.8046875</c:v>
                </c:pt>
                <c:pt idx="54366">
                  <c:v>988.8046875</c:v>
                </c:pt>
                <c:pt idx="54367">
                  <c:v>988.8046875</c:v>
                </c:pt>
                <c:pt idx="54368">
                  <c:v>988.85546880000004</c:v>
                </c:pt>
                <c:pt idx="54369">
                  <c:v>988.85546880000004</c:v>
                </c:pt>
                <c:pt idx="54370">
                  <c:v>988.86328119999996</c:v>
                </c:pt>
                <c:pt idx="54371">
                  <c:v>988.86328119999996</c:v>
                </c:pt>
                <c:pt idx="54372">
                  <c:v>988.86328119999996</c:v>
                </c:pt>
                <c:pt idx="54373">
                  <c:v>988.86328119999996</c:v>
                </c:pt>
                <c:pt idx="54374">
                  <c:v>988.86328119999996</c:v>
                </c:pt>
                <c:pt idx="54375">
                  <c:v>988.86328119999996</c:v>
                </c:pt>
                <c:pt idx="54376">
                  <c:v>989.23828119999996</c:v>
                </c:pt>
                <c:pt idx="54377">
                  <c:v>989.30859380000004</c:v>
                </c:pt>
                <c:pt idx="54378">
                  <c:v>989.37109380000004</c:v>
                </c:pt>
                <c:pt idx="54379">
                  <c:v>989.5859375</c:v>
                </c:pt>
                <c:pt idx="54380">
                  <c:v>989.5859375</c:v>
                </c:pt>
                <c:pt idx="54381">
                  <c:v>989.8046875</c:v>
                </c:pt>
                <c:pt idx="54382">
                  <c:v>989.8046875</c:v>
                </c:pt>
                <c:pt idx="54383">
                  <c:v>989.8046875</c:v>
                </c:pt>
                <c:pt idx="54384">
                  <c:v>989.85546880000004</c:v>
                </c:pt>
                <c:pt idx="54385">
                  <c:v>989.85546880000004</c:v>
                </c:pt>
                <c:pt idx="54386">
                  <c:v>989.85546880000004</c:v>
                </c:pt>
                <c:pt idx="54387">
                  <c:v>989.85546880000004</c:v>
                </c:pt>
                <c:pt idx="54388">
                  <c:v>989.85546880000004</c:v>
                </c:pt>
                <c:pt idx="54389">
                  <c:v>989.86328119999996</c:v>
                </c:pt>
                <c:pt idx="54390">
                  <c:v>989.86328119999996</c:v>
                </c:pt>
                <c:pt idx="54391">
                  <c:v>989.86328119999996</c:v>
                </c:pt>
                <c:pt idx="54392">
                  <c:v>990.23828119999996</c:v>
                </c:pt>
                <c:pt idx="54393">
                  <c:v>990.23828119999996</c:v>
                </c:pt>
                <c:pt idx="54394">
                  <c:v>990.30859380000004</c:v>
                </c:pt>
                <c:pt idx="54395">
                  <c:v>990.37109380000004</c:v>
                </c:pt>
                <c:pt idx="54396">
                  <c:v>990.37109380000004</c:v>
                </c:pt>
                <c:pt idx="54397">
                  <c:v>990.41015619999996</c:v>
                </c:pt>
                <c:pt idx="54398">
                  <c:v>990.5859375</c:v>
                </c:pt>
                <c:pt idx="54399">
                  <c:v>990.5859375</c:v>
                </c:pt>
                <c:pt idx="54400">
                  <c:v>990.8046875</c:v>
                </c:pt>
                <c:pt idx="54401">
                  <c:v>990.8046875</c:v>
                </c:pt>
                <c:pt idx="54402">
                  <c:v>990.8046875</c:v>
                </c:pt>
                <c:pt idx="54403">
                  <c:v>990.8046875</c:v>
                </c:pt>
                <c:pt idx="54404">
                  <c:v>990.8046875</c:v>
                </c:pt>
                <c:pt idx="54405">
                  <c:v>990.8046875</c:v>
                </c:pt>
                <c:pt idx="54406">
                  <c:v>990.8046875</c:v>
                </c:pt>
                <c:pt idx="54407">
                  <c:v>990.8046875</c:v>
                </c:pt>
                <c:pt idx="54408">
                  <c:v>990.85546880000004</c:v>
                </c:pt>
                <c:pt idx="54409">
                  <c:v>990.85546880000004</c:v>
                </c:pt>
                <c:pt idx="54410">
                  <c:v>990.85546880000004</c:v>
                </c:pt>
                <c:pt idx="54411">
                  <c:v>990.85546880000004</c:v>
                </c:pt>
                <c:pt idx="54412">
                  <c:v>990.85546880000004</c:v>
                </c:pt>
                <c:pt idx="54413">
                  <c:v>990.85546880000004</c:v>
                </c:pt>
                <c:pt idx="54414">
                  <c:v>990.86328119999996</c:v>
                </c:pt>
                <c:pt idx="54415">
                  <c:v>990.86328119999996</c:v>
                </c:pt>
                <c:pt idx="54416">
                  <c:v>991.23828119999996</c:v>
                </c:pt>
                <c:pt idx="54417">
                  <c:v>991.23828119999996</c:v>
                </c:pt>
                <c:pt idx="54418">
                  <c:v>991.30859380000004</c:v>
                </c:pt>
                <c:pt idx="54419">
                  <c:v>991.30859380000004</c:v>
                </c:pt>
                <c:pt idx="54420">
                  <c:v>991.37109380000004</c:v>
                </c:pt>
                <c:pt idx="54421">
                  <c:v>991.41015619999996</c:v>
                </c:pt>
                <c:pt idx="54422">
                  <c:v>991.5859375</c:v>
                </c:pt>
                <c:pt idx="54423">
                  <c:v>991.5859375</c:v>
                </c:pt>
                <c:pt idx="54424">
                  <c:v>991.5859375</c:v>
                </c:pt>
                <c:pt idx="54425">
                  <c:v>991.5859375</c:v>
                </c:pt>
                <c:pt idx="54426">
                  <c:v>991.8046875</c:v>
                </c:pt>
                <c:pt idx="54427">
                  <c:v>991.8046875</c:v>
                </c:pt>
                <c:pt idx="54428">
                  <c:v>991.86328119999996</c:v>
                </c:pt>
                <c:pt idx="54429">
                  <c:v>991.86328119999996</c:v>
                </c:pt>
                <c:pt idx="54430">
                  <c:v>992.30859380000004</c:v>
                </c:pt>
                <c:pt idx="54431">
                  <c:v>992.30859380000004</c:v>
                </c:pt>
                <c:pt idx="54432">
                  <c:v>992.30859380000004</c:v>
                </c:pt>
                <c:pt idx="54433">
                  <c:v>992.30859380000004</c:v>
                </c:pt>
                <c:pt idx="54434">
                  <c:v>992.30859380000004</c:v>
                </c:pt>
                <c:pt idx="54435">
                  <c:v>992.37109380000004</c:v>
                </c:pt>
                <c:pt idx="54436">
                  <c:v>992.37109380000004</c:v>
                </c:pt>
                <c:pt idx="54437">
                  <c:v>992.37109380000004</c:v>
                </c:pt>
                <c:pt idx="54438">
                  <c:v>992.37109380000004</c:v>
                </c:pt>
                <c:pt idx="54439">
                  <c:v>992.37109380000004</c:v>
                </c:pt>
                <c:pt idx="54440">
                  <c:v>992.37109380000004</c:v>
                </c:pt>
                <c:pt idx="54441">
                  <c:v>992.41015619999996</c:v>
                </c:pt>
                <c:pt idx="54442">
                  <c:v>992.5859375</c:v>
                </c:pt>
                <c:pt idx="54443">
                  <c:v>992.5859375</c:v>
                </c:pt>
                <c:pt idx="54444">
                  <c:v>992.5859375</c:v>
                </c:pt>
                <c:pt idx="54445">
                  <c:v>992.8046875</c:v>
                </c:pt>
                <c:pt idx="54446">
                  <c:v>992.8046875</c:v>
                </c:pt>
                <c:pt idx="54447">
                  <c:v>992.8046875</c:v>
                </c:pt>
                <c:pt idx="54448">
                  <c:v>992.85546880000004</c:v>
                </c:pt>
                <c:pt idx="54449">
                  <c:v>992.85546880000004</c:v>
                </c:pt>
                <c:pt idx="54450">
                  <c:v>992.85546880000004</c:v>
                </c:pt>
                <c:pt idx="54451">
                  <c:v>992.86328119999996</c:v>
                </c:pt>
                <c:pt idx="54452">
                  <c:v>992.86328119999996</c:v>
                </c:pt>
                <c:pt idx="54453">
                  <c:v>993.30859380000004</c:v>
                </c:pt>
                <c:pt idx="54454">
                  <c:v>993.30859380000004</c:v>
                </c:pt>
                <c:pt idx="54455">
                  <c:v>993.37109380000004</c:v>
                </c:pt>
                <c:pt idx="54456">
                  <c:v>993.37109380000004</c:v>
                </c:pt>
                <c:pt idx="54457">
                  <c:v>993.41015619999996</c:v>
                </c:pt>
                <c:pt idx="54458">
                  <c:v>993.41015619999996</c:v>
                </c:pt>
                <c:pt idx="54459">
                  <c:v>993.41015619999996</c:v>
                </c:pt>
                <c:pt idx="54460">
                  <c:v>993.41015619999996</c:v>
                </c:pt>
                <c:pt idx="54461">
                  <c:v>993.41015619999996</c:v>
                </c:pt>
                <c:pt idx="54462">
                  <c:v>993.41015619999996</c:v>
                </c:pt>
                <c:pt idx="54463">
                  <c:v>993.5859375</c:v>
                </c:pt>
                <c:pt idx="54464">
                  <c:v>993.8046875</c:v>
                </c:pt>
                <c:pt idx="54465">
                  <c:v>993.85546880000004</c:v>
                </c:pt>
                <c:pt idx="54466">
                  <c:v>993.85546880000004</c:v>
                </c:pt>
                <c:pt idx="54467">
                  <c:v>993.85546880000004</c:v>
                </c:pt>
                <c:pt idx="54468">
                  <c:v>993.85546880000004</c:v>
                </c:pt>
                <c:pt idx="54469">
                  <c:v>993.85546880000004</c:v>
                </c:pt>
                <c:pt idx="54470">
                  <c:v>993.86328119999996</c:v>
                </c:pt>
                <c:pt idx="54471">
                  <c:v>993.86328119999996</c:v>
                </c:pt>
                <c:pt idx="54472">
                  <c:v>993.86328119999996</c:v>
                </c:pt>
                <c:pt idx="54473">
                  <c:v>994.23828119999996</c:v>
                </c:pt>
                <c:pt idx="54474">
                  <c:v>994.30859380000004</c:v>
                </c:pt>
                <c:pt idx="54475">
                  <c:v>994.30859380000004</c:v>
                </c:pt>
                <c:pt idx="54476">
                  <c:v>994.30859380000004</c:v>
                </c:pt>
                <c:pt idx="54477">
                  <c:v>994.37109380000004</c:v>
                </c:pt>
                <c:pt idx="54478">
                  <c:v>994.5859375</c:v>
                </c:pt>
                <c:pt idx="54479">
                  <c:v>994.5859375</c:v>
                </c:pt>
                <c:pt idx="54480">
                  <c:v>994.5859375</c:v>
                </c:pt>
                <c:pt idx="54481">
                  <c:v>994.8046875</c:v>
                </c:pt>
                <c:pt idx="54482">
                  <c:v>994.85546880000004</c:v>
                </c:pt>
                <c:pt idx="54483">
                  <c:v>994.85546880000004</c:v>
                </c:pt>
                <c:pt idx="54484">
                  <c:v>994.86328119999996</c:v>
                </c:pt>
                <c:pt idx="54485">
                  <c:v>994.86328119999996</c:v>
                </c:pt>
                <c:pt idx="54486">
                  <c:v>994.86328119999996</c:v>
                </c:pt>
                <c:pt idx="54487">
                  <c:v>995.23828119999996</c:v>
                </c:pt>
                <c:pt idx="54488">
                  <c:v>995.23828119999996</c:v>
                </c:pt>
                <c:pt idx="54489">
                  <c:v>995.23828119999996</c:v>
                </c:pt>
                <c:pt idx="54490">
                  <c:v>995.30859380000004</c:v>
                </c:pt>
                <c:pt idx="54491">
                  <c:v>995.37109380000004</c:v>
                </c:pt>
                <c:pt idx="54492">
                  <c:v>995.41015619999996</c:v>
                </c:pt>
                <c:pt idx="54493">
                  <c:v>995.41015619999996</c:v>
                </c:pt>
                <c:pt idx="54494">
                  <c:v>995.41015619999996</c:v>
                </c:pt>
                <c:pt idx="54495">
                  <c:v>995.41015619999996</c:v>
                </c:pt>
                <c:pt idx="54496">
                  <c:v>995.41015619999996</c:v>
                </c:pt>
                <c:pt idx="54497">
                  <c:v>995.41015619999996</c:v>
                </c:pt>
                <c:pt idx="54498">
                  <c:v>995.5859375</c:v>
                </c:pt>
                <c:pt idx="54499">
                  <c:v>995.5859375</c:v>
                </c:pt>
                <c:pt idx="54500">
                  <c:v>995.8046875</c:v>
                </c:pt>
                <c:pt idx="54501">
                  <c:v>995.8046875</c:v>
                </c:pt>
                <c:pt idx="54502">
                  <c:v>995.8046875</c:v>
                </c:pt>
                <c:pt idx="54503">
                  <c:v>995.8046875</c:v>
                </c:pt>
                <c:pt idx="54504">
                  <c:v>995.85546880000004</c:v>
                </c:pt>
                <c:pt idx="54505">
                  <c:v>995.85546880000004</c:v>
                </c:pt>
                <c:pt idx="54506">
                  <c:v>995.85546880000004</c:v>
                </c:pt>
                <c:pt idx="54507">
                  <c:v>995.85546880000004</c:v>
                </c:pt>
                <c:pt idx="54508">
                  <c:v>995.86328119999996</c:v>
                </c:pt>
                <c:pt idx="54509">
                  <c:v>996.23828119999996</c:v>
                </c:pt>
                <c:pt idx="54510">
                  <c:v>996.30859380000004</c:v>
                </c:pt>
                <c:pt idx="54511">
                  <c:v>996.30859380000004</c:v>
                </c:pt>
                <c:pt idx="54512">
                  <c:v>996.30859380000004</c:v>
                </c:pt>
                <c:pt idx="54513">
                  <c:v>996.30859380000004</c:v>
                </c:pt>
                <c:pt idx="54514">
                  <c:v>996.30859380000004</c:v>
                </c:pt>
                <c:pt idx="54515">
                  <c:v>996.37109380000004</c:v>
                </c:pt>
                <c:pt idx="54516">
                  <c:v>996.37109380000004</c:v>
                </c:pt>
                <c:pt idx="54517">
                  <c:v>996.41015619999996</c:v>
                </c:pt>
                <c:pt idx="54518">
                  <c:v>996.5859375</c:v>
                </c:pt>
                <c:pt idx="54519">
                  <c:v>996.8046875</c:v>
                </c:pt>
                <c:pt idx="54520">
                  <c:v>996.85546880000004</c:v>
                </c:pt>
                <c:pt idx="54521">
                  <c:v>996.85546880000004</c:v>
                </c:pt>
                <c:pt idx="54522">
                  <c:v>996.85546880000004</c:v>
                </c:pt>
                <c:pt idx="54523">
                  <c:v>997.23828119999996</c:v>
                </c:pt>
                <c:pt idx="54524">
                  <c:v>997.30859380000004</c:v>
                </c:pt>
                <c:pt idx="54525">
                  <c:v>997.30859380000004</c:v>
                </c:pt>
                <c:pt idx="54526">
                  <c:v>997.30859380000004</c:v>
                </c:pt>
                <c:pt idx="54527">
                  <c:v>997.5859375</c:v>
                </c:pt>
                <c:pt idx="54528">
                  <c:v>997.8046875</c:v>
                </c:pt>
                <c:pt idx="54529">
                  <c:v>997.8046875</c:v>
                </c:pt>
                <c:pt idx="54530">
                  <c:v>997.8046875</c:v>
                </c:pt>
                <c:pt idx="54531">
                  <c:v>997.85546880000004</c:v>
                </c:pt>
                <c:pt idx="54532">
                  <c:v>997.85546880000004</c:v>
                </c:pt>
                <c:pt idx="54533">
                  <c:v>997.86328119999996</c:v>
                </c:pt>
                <c:pt idx="54534">
                  <c:v>998.23828119999996</c:v>
                </c:pt>
                <c:pt idx="54535">
                  <c:v>998.23828119999996</c:v>
                </c:pt>
                <c:pt idx="54536">
                  <c:v>998.30859380000004</c:v>
                </c:pt>
                <c:pt idx="54537">
                  <c:v>998.30859380000004</c:v>
                </c:pt>
                <c:pt idx="54538">
                  <c:v>998.37109380000004</c:v>
                </c:pt>
                <c:pt idx="54539">
                  <c:v>998.37109380000004</c:v>
                </c:pt>
                <c:pt idx="54540">
                  <c:v>998.37109380000004</c:v>
                </c:pt>
                <c:pt idx="54541">
                  <c:v>998.41015619999996</c:v>
                </c:pt>
                <c:pt idx="54542">
                  <c:v>998.41015619999996</c:v>
                </c:pt>
                <c:pt idx="54543">
                  <c:v>998.41015619999996</c:v>
                </c:pt>
                <c:pt idx="54544">
                  <c:v>998.5859375</c:v>
                </c:pt>
                <c:pt idx="54545">
                  <c:v>998.5859375</c:v>
                </c:pt>
                <c:pt idx="54546">
                  <c:v>998.8046875</c:v>
                </c:pt>
                <c:pt idx="54547">
                  <c:v>998.86328119999996</c:v>
                </c:pt>
                <c:pt idx="54548">
                  <c:v>998.86328119999996</c:v>
                </c:pt>
                <c:pt idx="54549">
                  <c:v>999.30859380000004</c:v>
                </c:pt>
                <c:pt idx="54550">
                  <c:v>999.30859380000004</c:v>
                </c:pt>
                <c:pt idx="54551">
                  <c:v>999.30859380000004</c:v>
                </c:pt>
                <c:pt idx="54552">
                  <c:v>999.30859380000004</c:v>
                </c:pt>
                <c:pt idx="54553">
                  <c:v>999.30859380000004</c:v>
                </c:pt>
                <c:pt idx="54554">
                  <c:v>999.37109380000004</c:v>
                </c:pt>
                <c:pt idx="54555">
                  <c:v>999.37109380000004</c:v>
                </c:pt>
                <c:pt idx="54556">
                  <c:v>999.41015619999996</c:v>
                </c:pt>
                <c:pt idx="54557">
                  <c:v>999.41015619999996</c:v>
                </c:pt>
                <c:pt idx="54558">
                  <c:v>999.5859375</c:v>
                </c:pt>
                <c:pt idx="54559">
                  <c:v>999.8046875</c:v>
                </c:pt>
                <c:pt idx="54560">
                  <c:v>999.85546880000004</c:v>
                </c:pt>
                <c:pt idx="54561">
                  <c:v>999.85546880000004</c:v>
                </c:pt>
                <c:pt idx="54562">
                  <c:v>1000.238281</c:v>
                </c:pt>
                <c:pt idx="54563">
                  <c:v>1000.238281</c:v>
                </c:pt>
                <c:pt idx="54564">
                  <c:v>1000.238281</c:v>
                </c:pt>
                <c:pt idx="54565">
                  <c:v>1000.238281</c:v>
                </c:pt>
                <c:pt idx="54566">
                  <c:v>1000.308594</c:v>
                </c:pt>
                <c:pt idx="54567">
                  <c:v>1000.308594</c:v>
                </c:pt>
                <c:pt idx="54568">
                  <c:v>1000.308594</c:v>
                </c:pt>
                <c:pt idx="54569">
                  <c:v>1000.410156</c:v>
                </c:pt>
                <c:pt idx="54570">
                  <c:v>1000.410156</c:v>
                </c:pt>
                <c:pt idx="54571">
                  <c:v>1000.410156</c:v>
                </c:pt>
                <c:pt idx="54572">
                  <c:v>1000.410156</c:v>
                </c:pt>
                <c:pt idx="54573">
                  <c:v>1000.8046880000001</c:v>
                </c:pt>
                <c:pt idx="54574">
                  <c:v>1000.8046880000001</c:v>
                </c:pt>
                <c:pt idx="54575">
                  <c:v>1000.855469</c:v>
                </c:pt>
                <c:pt idx="54576">
                  <c:v>1001.238281</c:v>
                </c:pt>
                <c:pt idx="54577">
                  <c:v>1001.238281</c:v>
                </c:pt>
                <c:pt idx="54578">
                  <c:v>1001.308594</c:v>
                </c:pt>
                <c:pt idx="54579">
                  <c:v>1001.308594</c:v>
                </c:pt>
                <c:pt idx="54580">
                  <c:v>1001.855469</c:v>
                </c:pt>
                <c:pt idx="54581">
                  <c:v>1001.863281</c:v>
                </c:pt>
                <c:pt idx="54582">
                  <c:v>1002.238281</c:v>
                </c:pt>
                <c:pt idx="54583">
                  <c:v>1002.238281</c:v>
                </c:pt>
                <c:pt idx="54584">
                  <c:v>1002.238281</c:v>
                </c:pt>
                <c:pt idx="54585">
                  <c:v>1002.308594</c:v>
                </c:pt>
                <c:pt idx="54586">
                  <c:v>1002.308594</c:v>
                </c:pt>
                <c:pt idx="54587">
                  <c:v>1002.5859380000001</c:v>
                </c:pt>
                <c:pt idx="54588">
                  <c:v>1002.8046880000001</c:v>
                </c:pt>
                <c:pt idx="54589">
                  <c:v>1002.855469</c:v>
                </c:pt>
                <c:pt idx="54590">
                  <c:v>1003.238281</c:v>
                </c:pt>
                <c:pt idx="54591">
                  <c:v>1003.308594</c:v>
                </c:pt>
                <c:pt idx="54592">
                  <c:v>1003.371094</c:v>
                </c:pt>
                <c:pt idx="54593">
                  <c:v>1003.371094</c:v>
                </c:pt>
                <c:pt idx="54594">
                  <c:v>1003.410156</c:v>
                </c:pt>
                <c:pt idx="54595">
                  <c:v>1003.410156</c:v>
                </c:pt>
                <c:pt idx="54596">
                  <c:v>1003.410156</c:v>
                </c:pt>
                <c:pt idx="54597">
                  <c:v>1003.5859380000001</c:v>
                </c:pt>
                <c:pt idx="54598">
                  <c:v>1003.855469</c:v>
                </c:pt>
                <c:pt idx="54599">
                  <c:v>1003.855469</c:v>
                </c:pt>
                <c:pt idx="54600">
                  <c:v>1003.855469</c:v>
                </c:pt>
                <c:pt idx="54601">
                  <c:v>1003.855469</c:v>
                </c:pt>
                <c:pt idx="54602">
                  <c:v>1003.863281</c:v>
                </c:pt>
                <c:pt idx="54603">
                  <c:v>1004.238281</c:v>
                </c:pt>
                <c:pt idx="54604">
                  <c:v>1004.308594</c:v>
                </c:pt>
                <c:pt idx="54605">
                  <c:v>1004.410156</c:v>
                </c:pt>
                <c:pt idx="54606">
                  <c:v>1004.410156</c:v>
                </c:pt>
                <c:pt idx="54607">
                  <c:v>1004.5859380000001</c:v>
                </c:pt>
                <c:pt idx="54608">
                  <c:v>1004.5859380000001</c:v>
                </c:pt>
                <c:pt idx="54609">
                  <c:v>1004.5859380000001</c:v>
                </c:pt>
                <c:pt idx="54610">
                  <c:v>1004.8046880000001</c:v>
                </c:pt>
                <c:pt idx="54611">
                  <c:v>1004.855469</c:v>
                </c:pt>
                <c:pt idx="54612">
                  <c:v>1004.855469</c:v>
                </c:pt>
                <c:pt idx="54613">
                  <c:v>1004.855469</c:v>
                </c:pt>
                <c:pt idx="54614">
                  <c:v>1004.855469</c:v>
                </c:pt>
                <c:pt idx="54615">
                  <c:v>1004.863281</c:v>
                </c:pt>
                <c:pt idx="54616">
                  <c:v>1004.863281</c:v>
                </c:pt>
                <c:pt idx="54617">
                  <c:v>1005.238281</c:v>
                </c:pt>
                <c:pt idx="54618">
                  <c:v>1005.238281</c:v>
                </c:pt>
                <c:pt idx="54619">
                  <c:v>1005.308594</c:v>
                </c:pt>
                <c:pt idx="54620">
                  <c:v>1005.308594</c:v>
                </c:pt>
                <c:pt idx="54621">
                  <c:v>1005.371094</c:v>
                </c:pt>
                <c:pt idx="54622">
                  <c:v>1005.371094</c:v>
                </c:pt>
                <c:pt idx="54623">
                  <c:v>1005.410156</c:v>
                </c:pt>
                <c:pt idx="54624">
                  <c:v>1005.410156</c:v>
                </c:pt>
                <c:pt idx="54625">
                  <c:v>1005.5859380000001</c:v>
                </c:pt>
                <c:pt idx="54626">
                  <c:v>1005.5859380000001</c:v>
                </c:pt>
                <c:pt idx="54627">
                  <c:v>1005.5859380000001</c:v>
                </c:pt>
                <c:pt idx="54628">
                  <c:v>1005.8046880000001</c:v>
                </c:pt>
                <c:pt idx="54629">
                  <c:v>1005.855469</c:v>
                </c:pt>
                <c:pt idx="54630">
                  <c:v>1005.855469</c:v>
                </c:pt>
                <c:pt idx="54631">
                  <c:v>1005.863281</c:v>
                </c:pt>
                <c:pt idx="54632">
                  <c:v>1005.863281</c:v>
                </c:pt>
                <c:pt idx="54633">
                  <c:v>1005.863281</c:v>
                </c:pt>
                <c:pt idx="54634">
                  <c:v>1006.238281</c:v>
                </c:pt>
                <c:pt idx="54635">
                  <c:v>1006.238281</c:v>
                </c:pt>
                <c:pt idx="54636">
                  <c:v>1006.308594</c:v>
                </c:pt>
                <c:pt idx="54637">
                  <c:v>1006.308594</c:v>
                </c:pt>
                <c:pt idx="54638">
                  <c:v>1006.371094</c:v>
                </c:pt>
                <c:pt idx="54639">
                  <c:v>1006.371094</c:v>
                </c:pt>
                <c:pt idx="54640">
                  <c:v>1006.371094</c:v>
                </c:pt>
                <c:pt idx="54641">
                  <c:v>1006.371094</c:v>
                </c:pt>
                <c:pt idx="54642">
                  <c:v>1006.410156</c:v>
                </c:pt>
                <c:pt idx="54643">
                  <c:v>1006.5859380000001</c:v>
                </c:pt>
                <c:pt idx="54644">
                  <c:v>1006.5859380000001</c:v>
                </c:pt>
                <c:pt idx="54645">
                  <c:v>1006.5859380000001</c:v>
                </c:pt>
                <c:pt idx="54646">
                  <c:v>1006.855469</c:v>
                </c:pt>
                <c:pt idx="54647">
                  <c:v>1006.863281</c:v>
                </c:pt>
                <c:pt idx="54648">
                  <c:v>1006.863281</c:v>
                </c:pt>
                <c:pt idx="54649">
                  <c:v>1007.238281</c:v>
                </c:pt>
                <c:pt idx="54650">
                  <c:v>1007.238281</c:v>
                </c:pt>
                <c:pt idx="54651">
                  <c:v>1007.308594</c:v>
                </c:pt>
                <c:pt idx="54652">
                  <c:v>1007.308594</c:v>
                </c:pt>
                <c:pt idx="54653">
                  <c:v>1007.308594</c:v>
                </c:pt>
                <c:pt idx="54654">
                  <c:v>1007.308594</c:v>
                </c:pt>
                <c:pt idx="54655">
                  <c:v>1007.371094</c:v>
                </c:pt>
                <c:pt idx="54656">
                  <c:v>1007.371094</c:v>
                </c:pt>
                <c:pt idx="54657">
                  <c:v>1007.410156</c:v>
                </c:pt>
                <c:pt idx="54658">
                  <c:v>1007.410156</c:v>
                </c:pt>
                <c:pt idx="54659">
                  <c:v>1007.5859380000001</c:v>
                </c:pt>
                <c:pt idx="54660">
                  <c:v>1007.5859380000001</c:v>
                </c:pt>
                <c:pt idx="54661">
                  <c:v>1007.5859380000001</c:v>
                </c:pt>
                <c:pt idx="54662">
                  <c:v>1007.5859380000001</c:v>
                </c:pt>
                <c:pt idx="54663">
                  <c:v>1007.8046880000001</c:v>
                </c:pt>
                <c:pt idx="54664">
                  <c:v>1007.8046880000001</c:v>
                </c:pt>
                <c:pt idx="54665">
                  <c:v>1007.8046880000001</c:v>
                </c:pt>
                <c:pt idx="54666">
                  <c:v>1007.8046880000001</c:v>
                </c:pt>
                <c:pt idx="54667">
                  <c:v>1007.8046880000001</c:v>
                </c:pt>
                <c:pt idx="54668">
                  <c:v>1007.8046880000001</c:v>
                </c:pt>
                <c:pt idx="54669">
                  <c:v>1007.855469</c:v>
                </c:pt>
                <c:pt idx="54670">
                  <c:v>1007.855469</c:v>
                </c:pt>
                <c:pt idx="54671">
                  <c:v>1007.863281</c:v>
                </c:pt>
                <c:pt idx="54672">
                  <c:v>1007.863281</c:v>
                </c:pt>
                <c:pt idx="54673">
                  <c:v>1007.863281</c:v>
                </c:pt>
                <c:pt idx="54674">
                  <c:v>1007.863281</c:v>
                </c:pt>
                <c:pt idx="54675">
                  <c:v>1007.863281</c:v>
                </c:pt>
                <c:pt idx="54676">
                  <c:v>1007.863281</c:v>
                </c:pt>
                <c:pt idx="54677">
                  <c:v>1008.238281</c:v>
                </c:pt>
                <c:pt idx="54678">
                  <c:v>1008.308594</c:v>
                </c:pt>
                <c:pt idx="54679">
                  <c:v>1008.371094</c:v>
                </c:pt>
                <c:pt idx="54680">
                  <c:v>1008.371094</c:v>
                </c:pt>
                <c:pt idx="54681">
                  <c:v>1008.371094</c:v>
                </c:pt>
                <c:pt idx="54682">
                  <c:v>1008.371094</c:v>
                </c:pt>
                <c:pt idx="54683">
                  <c:v>1008.371094</c:v>
                </c:pt>
                <c:pt idx="54684">
                  <c:v>1008.5859380000001</c:v>
                </c:pt>
                <c:pt idx="54685">
                  <c:v>1008.5859380000001</c:v>
                </c:pt>
                <c:pt idx="54686">
                  <c:v>1008.5859380000001</c:v>
                </c:pt>
                <c:pt idx="54687">
                  <c:v>1008.5859380000001</c:v>
                </c:pt>
                <c:pt idx="54688">
                  <c:v>1008.8046880000001</c:v>
                </c:pt>
                <c:pt idx="54689">
                  <c:v>1008.8046880000001</c:v>
                </c:pt>
                <c:pt idx="54690">
                  <c:v>1008.855469</c:v>
                </c:pt>
                <c:pt idx="54691">
                  <c:v>1008.855469</c:v>
                </c:pt>
                <c:pt idx="54692">
                  <c:v>1008.863281</c:v>
                </c:pt>
                <c:pt idx="54693">
                  <c:v>1008.863281</c:v>
                </c:pt>
                <c:pt idx="54694">
                  <c:v>1009.238281</c:v>
                </c:pt>
                <c:pt idx="54695">
                  <c:v>1009.238281</c:v>
                </c:pt>
                <c:pt idx="54696">
                  <c:v>1009.238281</c:v>
                </c:pt>
                <c:pt idx="54697">
                  <c:v>1009.308594</c:v>
                </c:pt>
                <c:pt idx="54698">
                  <c:v>1009.308594</c:v>
                </c:pt>
                <c:pt idx="54699">
                  <c:v>1009.371094</c:v>
                </c:pt>
                <c:pt idx="54700">
                  <c:v>1009.371094</c:v>
                </c:pt>
                <c:pt idx="54701">
                  <c:v>1009.371094</c:v>
                </c:pt>
                <c:pt idx="54702">
                  <c:v>1009.410156</c:v>
                </c:pt>
                <c:pt idx="54703">
                  <c:v>1009.5859380000001</c:v>
                </c:pt>
                <c:pt idx="54704">
                  <c:v>1009.5859380000001</c:v>
                </c:pt>
                <c:pt idx="54705">
                  <c:v>1009.5859380000001</c:v>
                </c:pt>
                <c:pt idx="54706">
                  <c:v>1009.8046880000001</c:v>
                </c:pt>
                <c:pt idx="54707">
                  <c:v>1009.8046880000001</c:v>
                </c:pt>
                <c:pt idx="54708">
                  <c:v>1009.8046880000001</c:v>
                </c:pt>
                <c:pt idx="54709">
                  <c:v>1009.8046880000001</c:v>
                </c:pt>
                <c:pt idx="54710">
                  <c:v>1009.855469</c:v>
                </c:pt>
                <c:pt idx="54711">
                  <c:v>1009.855469</c:v>
                </c:pt>
                <c:pt idx="54712">
                  <c:v>1010.238281</c:v>
                </c:pt>
                <c:pt idx="54713">
                  <c:v>1010.308594</c:v>
                </c:pt>
                <c:pt idx="54714">
                  <c:v>1010.308594</c:v>
                </c:pt>
                <c:pt idx="54715">
                  <c:v>1010.308594</c:v>
                </c:pt>
                <c:pt idx="54716">
                  <c:v>1010.371094</c:v>
                </c:pt>
                <c:pt idx="54717">
                  <c:v>1010.371094</c:v>
                </c:pt>
                <c:pt idx="54718">
                  <c:v>1010.371094</c:v>
                </c:pt>
                <c:pt idx="54719">
                  <c:v>1010.371094</c:v>
                </c:pt>
                <c:pt idx="54720">
                  <c:v>1010.5859380000001</c:v>
                </c:pt>
                <c:pt idx="54721">
                  <c:v>1010.5859380000001</c:v>
                </c:pt>
                <c:pt idx="54722">
                  <c:v>1010.5859380000001</c:v>
                </c:pt>
                <c:pt idx="54723">
                  <c:v>1010.5859380000001</c:v>
                </c:pt>
                <c:pt idx="54724">
                  <c:v>1010.5859380000001</c:v>
                </c:pt>
                <c:pt idx="54725">
                  <c:v>1010.5859380000001</c:v>
                </c:pt>
                <c:pt idx="54726">
                  <c:v>1010.8046880000001</c:v>
                </c:pt>
                <c:pt idx="54727">
                  <c:v>1010.8046880000001</c:v>
                </c:pt>
                <c:pt idx="54728">
                  <c:v>1010.8046880000001</c:v>
                </c:pt>
                <c:pt idx="54729">
                  <c:v>1010.8046880000001</c:v>
                </c:pt>
                <c:pt idx="54730">
                  <c:v>1010.8046880000001</c:v>
                </c:pt>
                <c:pt idx="54731">
                  <c:v>1010.855469</c:v>
                </c:pt>
                <c:pt idx="54732">
                  <c:v>1010.855469</c:v>
                </c:pt>
                <c:pt idx="54733">
                  <c:v>1010.863281</c:v>
                </c:pt>
                <c:pt idx="54734">
                  <c:v>1011.238281</c:v>
                </c:pt>
                <c:pt idx="54735">
                  <c:v>1011.371094</c:v>
                </c:pt>
                <c:pt idx="54736">
                  <c:v>1011.371094</c:v>
                </c:pt>
                <c:pt idx="54737">
                  <c:v>1011.371094</c:v>
                </c:pt>
                <c:pt idx="54738">
                  <c:v>1011.410156</c:v>
                </c:pt>
                <c:pt idx="54739">
                  <c:v>1011.5859380000001</c:v>
                </c:pt>
                <c:pt idx="54740">
                  <c:v>1011.8046880000001</c:v>
                </c:pt>
                <c:pt idx="54741">
                  <c:v>1011.855469</c:v>
                </c:pt>
                <c:pt idx="54742">
                  <c:v>1011.855469</c:v>
                </c:pt>
                <c:pt idx="54743">
                  <c:v>1011.863281</c:v>
                </c:pt>
                <c:pt idx="54744">
                  <c:v>1011.863281</c:v>
                </c:pt>
                <c:pt idx="54745">
                  <c:v>1012.238281</c:v>
                </c:pt>
                <c:pt idx="54746">
                  <c:v>1012.238281</c:v>
                </c:pt>
                <c:pt idx="54747">
                  <c:v>1012.308594</c:v>
                </c:pt>
                <c:pt idx="54748">
                  <c:v>1012.308594</c:v>
                </c:pt>
                <c:pt idx="54749">
                  <c:v>1012.308594</c:v>
                </c:pt>
                <c:pt idx="54750">
                  <c:v>1012.308594</c:v>
                </c:pt>
                <c:pt idx="54751">
                  <c:v>1012.371094</c:v>
                </c:pt>
                <c:pt idx="54752">
                  <c:v>1012.371094</c:v>
                </c:pt>
                <c:pt idx="54753">
                  <c:v>1012.371094</c:v>
                </c:pt>
                <c:pt idx="54754">
                  <c:v>1012.371094</c:v>
                </c:pt>
                <c:pt idx="54755">
                  <c:v>1012.371094</c:v>
                </c:pt>
                <c:pt idx="54756">
                  <c:v>1012.371094</c:v>
                </c:pt>
                <c:pt idx="54757">
                  <c:v>1012.371094</c:v>
                </c:pt>
                <c:pt idx="54758">
                  <c:v>1012.410156</c:v>
                </c:pt>
                <c:pt idx="54759">
                  <c:v>1012.410156</c:v>
                </c:pt>
                <c:pt idx="54760">
                  <c:v>1012.5859380000001</c:v>
                </c:pt>
                <c:pt idx="54761">
                  <c:v>1012.5859380000001</c:v>
                </c:pt>
                <c:pt idx="54762">
                  <c:v>1012.5859380000001</c:v>
                </c:pt>
                <c:pt idx="54763">
                  <c:v>1012.5859380000001</c:v>
                </c:pt>
                <c:pt idx="54764">
                  <c:v>1012.8046880000001</c:v>
                </c:pt>
                <c:pt idx="54765">
                  <c:v>1012.8046880000001</c:v>
                </c:pt>
                <c:pt idx="54766">
                  <c:v>1012.8046880000001</c:v>
                </c:pt>
                <c:pt idx="54767">
                  <c:v>1012.855469</c:v>
                </c:pt>
                <c:pt idx="54768">
                  <c:v>1012.855469</c:v>
                </c:pt>
                <c:pt idx="54769">
                  <c:v>1013.238281</c:v>
                </c:pt>
                <c:pt idx="54770">
                  <c:v>1013.238281</c:v>
                </c:pt>
                <c:pt idx="54771">
                  <c:v>1013.371094</c:v>
                </c:pt>
                <c:pt idx="54772">
                  <c:v>1013.410156</c:v>
                </c:pt>
                <c:pt idx="54773">
                  <c:v>1013.410156</c:v>
                </c:pt>
                <c:pt idx="54774">
                  <c:v>1013.5859380000001</c:v>
                </c:pt>
                <c:pt idx="54775">
                  <c:v>1013.8046880000001</c:v>
                </c:pt>
                <c:pt idx="54776">
                  <c:v>1013.8046880000001</c:v>
                </c:pt>
                <c:pt idx="54777">
                  <c:v>1013.8046880000001</c:v>
                </c:pt>
                <c:pt idx="54778">
                  <c:v>1013.855469</c:v>
                </c:pt>
                <c:pt idx="54779">
                  <c:v>1013.855469</c:v>
                </c:pt>
                <c:pt idx="54780">
                  <c:v>1014.238281</c:v>
                </c:pt>
                <c:pt idx="54781">
                  <c:v>1014.238281</c:v>
                </c:pt>
                <c:pt idx="54782">
                  <c:v>1014.238281</c:v>
                </c:pt>
                <c:pt idx="54783">
                  <c:v>1014.238281</c:v>
                </c:pt>
                <c:pt idx="54784">
                  <c:v>1014.308594</c:v>
                </c:pt>
                <c:pt idx="54785">
                  <c:v>1014.410156</c:v>
                </c:pt>
                <c:pt idx="54786">
                  <c:v>1014.5859380000001</c:v>
                </c:pt>
                <c:pt idx="54787">
                  <c:v>1014.5859380000001</c:v>
                </c:pt>
                <c:pt idx="54788">
                  <c:v>1014.5859380000001</c:v>
                </c:pt>
                <c:pt idx="54789">
                  <c:v>1014.5859380000001</c:v>
                </c:pt>
                <c:pt idx="54790">
                  <c:v>1014.8046880000001</c:v>
                </c:pt>
                <c:pt idx="54791">
                  <c:v>1014.8046880000001</c:v>
                </c:pt>
                <c:pt idx="54792">
                  <c:v>1014.855469</c:v>
                </c:pt>
                <c:pt idx="54793">
                  <c:v>1014.855469</c:v>
                </c:pt>
                <c:pt idx="54794">
                  <c:v>1014.855469</c:v>
                </c:pt>
                <c:pt idx="54795">
                  <c:v>1014.855469</c:v>
                </c:pt>
                <c:pt idx="54796">
                  <c:v>1014.855469</c:v>
                </c:pt>
                <c:pt idx="54797">
                  <c:v>1015.238281</c:v>
                </c:pt>
                <c:pt idx="54798">
                  <c:v>1015.238281</c:v>
                </c:pt>
                <c:pt idx="54799">
                  <c:v>1015.308594</c:v>
                </c:pt>
                <c:pt idx="54800">
                  <c:v>1015.371094</c:v>
                </c:pt>
                <c:pt idx="54801">
                  <c:v>1015.410156</c:v>
                </c:pt>
                <c:pt idx="54802">
                  <c:v>1015.410156</c:v>
                </c:pt>
                <c:pt idx="54803">
                  <c:v>1015.410156</c:v>
                </c:pt>
                <c:pt idx="54804">
                  <c:v>1015.410156</c:v>
                </c:pt>
                <c:pt idx="54805">
                  <c:v>1015.410156</c:v>
                </c:pt>
                <c:pt idx="54806">
                  <c:v>1015.5859380000001</c:v>
                </c:pt>
                <c:pt idx="54807">
                  <c:v>1015.5859380000001</c:v>
                </c:pt>
                <c:pt idx="54808">
                  <c:v>1015.855469</c:v>
                </c:pt>
                <c:pt idx="54809">
                  <c:v>1015.855469</c:v>
                </c:pt>
                <c:pt idx="54810">
                  <c:v>1015.863281</c:v>
                </c:pt>
                <c:pt idx="54811">
                  <c:v>1016.238281</c:v>
                </c:pt>
                <c:pt idx="54812">
                  <c:v>1016.308594</c:v>
                </c:pt>
                <c:pt idx="54813">
                  <c:v>1016.308594</c:v>
                </c:pt>
                <c:pt idx="54814">
                  <c:v>1016.308594</c:v>
                </c:pt>
                <c:pt idx="54815">
                  <c:v>1016.308594</c:v>
                </c:pt>
                <c:pt idx="54816">
                  <c:v>1016.308594</c:v>
                </c:pt>
                <c:pt idx="54817">
                  <c:v>1016.308594</c:v>
                </c:pt>
                <c:pt idx="54818">
                  <c:v>1016.371094</c:v>
                </c:pt>
                <c:pt idx="54819">
                  <c:v>1016.371094</c:v>
                </c:pt>
                <c:pt idx="54820">
                  <c:v>1016.371094</c:v>
                </c:pt>
                <c:pt idx="54821">
                  <c:v>1016.371094</c:v>
                </c:pt>
                <c:pt idx="54822">
                  <c:v>1016.371094</c:v>
                </c:pt>
                <c:pt idx="54823">
                  <c:v>1016.410156</c:v>
                </c:pt>
                <c:pt idx="54824">
                  <c:v>1016.5859380000001</c:v>
                </c:pt>
                <c:pt idx="54825">
                  <c:v>1016.8046880000001</c:v>
                </c:pt>
                <c:pt idx="54826">
                  <c:v>1016.855469</c:v>
                </c:pt>
                <c:pt idx="54827">
                  <c:v>1016.855469</c:v>
                </c:pt>
                <c:pt idx="54828">
                  <c:v>1016.863281</c:v>
                </c:pt>
                <c:pt idx="54829">
                  <c:v>1016.863281</c:v>
                </c:pt>
                <c:pt idx="54830">
                  <c:v>1017.238281</c:v>
                </c:pt>
                <c:pt idx="54831">
                  <c:v>1017.238281</c:v>
                </c:pt>
                <c:pt idx="54832">
                  <c:v>1017.238281</c:v>
                </c:pt>
                <c:pt idx="54833">
                  <c:v>1017.238281</c:v>
                </c:pt>
                <c:pt idx="54834">
                  <c:v>1017.308594</c:v>
                </c:pt>
                <c:pt idx="54835">
                  <c:v>1017.308594</c:v>
                </c:pt>
                <c:pt idx="54836">
                  <c:v>1017.371094</c:v>
                </c:pt>
                <c:pt idx="54837">
                  <c:v>1017.410156</c:v>
                </c:pt>
                <c:pt idx="54838">
                  <c:v>1017.410156</c:v>
                </c:pt>
                <c:pt idx="54839">
                  <c:v>1017.410156</c:v>
                </c:pt>
                <c:pt idx="54840">
                  <c:v>1017.5859380000001</c:v>
                </c:pt>
                <c:pt idx="54841">
                  <c:v>1017.5859380000001</c:v>
                </c:pt>
                <c:pt idx="54842">
                  <c:v>1017.8046880000001</c:v>
                </c:pt>
                <c:pt idx="54843">
                  <c:v>1017.8046880000001</c:v>
                </c:pt>
                <c:pt idx="54844">
                  <c:v>1017.8046880000001</c:v>
                </c:pt>
                <c:pt idx="54845">
                  <c:v>1017.8046880000001</c:v>
                </c:pt>
                <c:pt idx="54846">
                  <c:v>1017.863281</c:v>
                </c:pt>
                <c:pt idx="54847">
                  <c:v>1018.238281</c:v>
                </c:pt>
                <c:pt idx="54848">
                  <c:v>1018.238281</c:v>
                </c:pt>
                <c:pt idx="54849">
                  <c:v>1018.238281</c:v>
                </c:pt>
                <c:pt idx="54850">
                  <c:v>1018.308594</c:v>
                </c:pt>
                <c:pt idx="54851">
                  <c:v>1018.371094</c:v>
                </c:pt>
                <c:pt idx="54852">
                  <c:v>1018.371094</c:v>
                </c:pt>
                <c:pt idx="54853">
                  <c:v>1018.410156</c:v>
                </c:pt>
                <c:pt idx="54854">
                  <c:v>1018.410156</c:v>
                </c:pt>
                <c:pt idx="54855">
                  <c:v>1018.5859380000001</c:v>
                </c:pt>
                <c:pt idx="54856">
                  <c:v>1018.5859380000001</c:v>
                </c:pt>
                <c:pt idx="54857">
                  <c:v>1018.5859380000001</c:v>
                </c:pt>
                <c:pt idx="54858">
                  <c:v>1018.8046880000001</c:v>
                </c:pt>
                <c:pt idx="54859">
                  <c:v>1018.855469</c:v>
                </c:pt>
                <c:pt idx="54860">
                  <c:v>1018.863281</c:v>
                </c:pt>
                <c:pt idx="54861">
                  <c:v>1018.863281</c:v>
                </c:pt>
                <c:pt idx="54862">
                  <c:v>1019.238281</c:v>
                </c:pt>
                <c:pt idx="54863">
                  <c:v>1019.238281</c:v>
                </c:pt>
                <c:pt idx="54864">
                  <c:v>1019.308594</c:v>
                </c:pt>
                <c:pt idx="54865">
                  <c:v>1019.308594</c:v>
                </c:pt>
                <c:pt idx="54866">
                  <c:v>1019.371094</c:v>
                </c:pt>
                <c:pt idx="54867">
                  <c:v>1019.371094</c:v>
                </c:pt>
                <c:pt idx="54868">
                  <c:v>1019.410156</c:v>
                </c:pt>
                <c:pt idx="54869">
                  <c:v>1019.410156</c:v>
                </c:pt>
                <c:pt idx="54870">
                  <c:v>1019.410156</c:v>
                </c:pt>
                <c:pt idx="54871">
                  <c:v>1019.5859380000001</c:v>
                </c:pt>
                <c:pt idx="54872">
                  <c:v>1019.5859380000001</c:v>
                </c:pt>
                <c:pt idx="54873">
                  <c:v>1019.8046880000001</c:v>
                </c:pt>
                <c:pt idx="54874">
                  <c:v>1019.8046880000001</c:v>
                </c:pt>
                <c:pt idx="54875">
                  <c:v>1019.855469</c:v>
                </c:pt>
                <c:pt idx="54876">
                  <c:v>1019.855469</c:v>
                </c:pt>
                <c:pt idx="54877">
                  <c:v>1019.855469</c:v>
                </c:pt>
                <c:pt idx="54878">
                  <c:v>1019.855469</c:v>
                </c:pt>
                <c:pt idx="54879">
                  <c:v>1019.863281</c:v>
                </c:pt>
                <c:pt idx="54880">
                  <c:v>1019.863281</c:v>
                </c:pt>
                <c:pt idx="54881">
                  <c:v>1019.863281</c:v>
                </c:pt>
                <c:pt idx="54882">
                  <c:v>1019.863281</c:v>
                </c:pt>
                <c:pt idx="54883">
                  <c:v>1019.863281</c:v>
                </c:pt>
                <c:pt idx="54884">
                  <c:v>1019.863281</c:v>
                </c:pt>
                <c:pt idx="54885">
                  <c:v>1019.863281</c:v>
                </c:pt>
                <c:pt idx="54886">
                  <c:v>1019.863281</c:v>
                </c:pt>
                <c:pt idx="54887">
                  <c:v>1019.863281</c:v>
                </c:pt>
                <c:pt idx="54888">
                  <c:v>1020.238281</c:v>
                </c:pt>
                <c:pt idx="54889">
                  <c:v>1020.238281</c:v>
                </c:pt>
                <c:pt idx="54890">
                  <c:v>1020.308594</c:v>
                </c:pt>
                <c:pt idx="54891">
                  <c:v>1020.371094</c:v>
                </c:pt>
                <c:pt idx="54892">
                  <c:v>1020.371094</c:v>
                </c:pt>
                <c:pt idx="54893">
                  <c:v>1020.371094</c:v>
                </c:pt>
                <c:pt idx="54894">
                  <c:v>1020.410156</c:v>
                </c:pt>
                <c:pt idx="54895">
                  <c:v>1020.410156</c:v>
                </c:pt>
                <c:pt idx="54896">
                  <c:v>1020.5859380000001</c:v>
                </c:pt>
                <c:pt idx="54897">
                  <c:v>1020.8046880000001</c:v>
                </c:pt>
                <c:pt idx="54898">
                  <c:v>1020.855469</c:v>
                </c:pt>
                <c:pt idx="54899">
                  <c:v>1020.855469</c:v>
                </c:pt>
                <c:pt idx="54900">
                  <c:v>1020.855469</c:v>
                </c:pt>
                <c:pt idx="54901">
                  <c:v>1020.863281</c:v>
                </c:pt>
                <c:pt idx="54902">
                  <c:v>1020.863281</c:v>
                </c:pt>
                <c:pt idx="54903">
                  <c:v>1020.863281</c:v>
                </c:pt>
                <c:pt idx="54904">
                  <c:v>1020.863281</c:v>
                </c:pt>
                <c:pt idx="54905">
                  <c:v>1021.238281</c:v>
                </c:pt>
                <c:pt idx="54906">
                  <c:v>1021.308594</c:v>
                </c:pt>
                <c:pt idx="54907">
                  <c:v>1021.371094</c:v>
                </c:pt>
                <c:pt idx="54908">
                  <c:v>1021.371094</c:v>
                </c:pt>
                <c:pt idx="54909">
                  <c:v>1021.5859380000001</c:v>
                </c:pt>
                <c:pt idx="54910">
                  <c:v>1021.8046880000001</c:v>
                </c:pt>
                <c:pt idx="54911">
                  <c:v>1021.8046880000001</c:v>
                </c:pt>
                <c:pt idx="54912">
                  <c:v>1021.8046880000001</c:v>
                </c:pt>
                <c:pt idx="54913">
                  <c:v>1021.855469</c:v>
                </c:pt>
                <c:pt idx="54914">
                  <c:v>1021.855469</c:v>
                </c:pt>
                <c:pt idx="54915">
                  <c:v>1021.863281</c:v>
                </c:pt>
                <c:pt idx="54916">
                  <c:v>1021.863281</c:v>
                </c:pt>
                <c:pt idx="54917">
                  <c:v>1022.238281</c:v>
                </c:pt>
                <c:pt idx="54918">
                  <c:v>1022.308594</c:v>
                </c:pt>
                <c:pt idx="54919">
                  <c:v>1022.308594</c:v>
                </c:pt>
                <c:pt idx="54920">
                  <c:v>1022.308594</c:v>
                </c:pt>
                <c:pt idx="54921">
                  <c:v>1022.308594</c:v>
                </c:pt>
                <c:pt idx="54922">
                  <c:v>1022.308594</c:v>
                </c:pt>
                <c:pt idx="54923">
                  <c:v>1022.308594</c:v>
                </c:pt>
                <c:pt idx="54924">
                  <c:v>1022.371094</c:v>
                </c:pt>
                <c:pt idx="54925">
                  <c:v>1022.410156</c:v>
                </c:pt>
                <c:pt idx="54926">
                  <c:v>1022.410156</c:v>
                </c:pt>
                <c:pt idx="54927">
                  <c:v>1022.5859380000001</c:v>
                </c:pt>
                <c:pt idx="54928">
                  <c:v>1022.5859380000001</c:v>
                </c:pt>
                <c:pt idx="54929">
                  <c:v>1022.8046880000001</c:v>
                </c:pt>
                <c:pt idx="54930">
                  <c:v>1022.8046880000001</c:v>
                </c:pt>
                <c:pt idx="54931">
                  <c:v>1022.8046880000001</c:v>
                </c:pt>
                <c:pt idx="54932">
                  <c:v>1022.855469</c:v>
                </c:pt>
                <c:pt idx="54933">
                  <c:v>1022.855469</c:v>
                </c:pt>
                <c:pt idx="54934">
                  <c:v>1022.855469</c:v>
                </c:pt>
                <c:pt idx="54935">
                  <c:v>1022.855469</c:v>
                </c:pt>
                <c:pt idx="54936">
                  <c:v>1022.855469</c:v>
                </c:pt>
                <c:pt idx="54937">
                  <c:v>1022.863281</c:v>
                </c:pt>
                <c:pt idx="54938">
                  <c:v>1022.863281</c:v>
                </c:pt>
                <c:pt idx="54939">
                  <c:v>1023.238281</c:v>
                </c:pt>
                <c:pt idx="54940">
                  <c:v>1023.308594</c:v>
                </c:pt>
                <c:pt idx="54941">
                  <c:v>1023.308594</c:v>
                </c:pt>
                <c:pt idx="54942">
                  <c:v>1023.371094</c:v>
                </c:pt>
                <c:pt idx="54943">
                  <c:v>1023.371094</c:v>
                </c:pt>
                <c:pt idx="54944">
                  <c:v>1023.410156</c:v>
                </c:pt>
                <c:pt idx="54945">
                  <c:v>1023.410156</c:v>
                </c:pt>
                <c:pt idx="54946">
                  <c:v>1023.410156</c:v>
                </c:pt>
                <c:pt idx="54947">
                  <c:v>1023.410156</c:v>
                </c:pt>
                <c:pt idx="54948">
                  <c:v>1023.5859380000001</c:v>
                </c:pt>
                <c:pt idx="54949">
                  <c:v>1023.5859380000001</c:v>
                </c:pt>
                <c:pt idx="54950">
                  <c:v>1023.5859380000001</c:v>
                </c:pt>
                <c:pt idx="54951">
                  <c:v>1023.855469</c:v>
                </c:pt>
                <c:pt idx="54952">
                  <c:v>1023.863281</c:v>
                </c:pt>
                <c:pt idx="54953">
                  <c:v>1024.2382809999999</c:v>
                </c:pt>
                <c:pt idx="54954">
                  <c:v>1024.2382809999999</c:v>
                </c:pt>
                <c:pt idx="54955">
                  <c:v>1024.2382809999999</c:v>
                </c:pt>
                <c:pt idx="54956">
                  <c:v>1024.3085940000001</c:v>
                </c:pt>
                <c:pt idx="54957">
                  <c:v>1024.3085940000001</c:v>
                </c:pt>
                <c:pt idx="54958">
                  <c:v>1024.3085940000001</c:v>
                </c:pt>
                <c:pt idx="54959">
                  <c:v>1024.3710940000001</c:v>
                </c:pt>
                <c:pt idx="54960">
                  <c:v>1024.3710940000001</c:v>
                </c:pt>
                <c:pt idx="54961">
                  <c:v>1024.3710940000001</c:v>
                </c:pt>
                <c:pt idx="54962">
                  <c:v>1024.4101559999999</c:v>
                </c:pt>
                <c:pt idx="54963">
                  <c:v>1024.5859379999999</c:v>
                </c:pt>
                <c:pt idx="54964">
                  <c:v>1024.5859379999999</c:v>
                </c:pt>
                <c:pt idx="54965">
                  <c:v>1024.5859379999999</c:v>
                </c:pt>
                <c:pt idx="54966">
                  <c:v>1024.8046879999999</c:v>
                </c:pt>
                <c:pt idx="54967">
                  <c:v>1024.8554690000001</c:v>
                </c:pt>
                <c:pt idx="54968">
                  <c:v>1024.8554690000001</c:v>
                </c:pt>
                <c:pt idx="54969">
                  <c:v>1024.8632809999999</c:v>
                </c:pt>
                <c:pt idx="54970">
                  <c:v>1025.2382809999999</c:v>
                </c:pt>
                <c:pt idx="54971">
                  <c:v>1025.2382809999999</c:v>
                </c:pt>
                <c:pt idx="54972">
                  <c:v>1025.3085940000001</c:v>
                </c:pt>
                <c:pt idx="54973">
                  <c:v>1025.3085940000001</c:v>
                </c:pt>
                <c:pt idx="54974">
                  <c:v>1025.3710940000001</c:v>
                </c:pt>
                <c:pt idx="54975">
                  <c:v>1025.4101559999999</c:v>
                </c:pt>
                <c:pt idx="54976">
                  <c:v>1025.4101559999999</c:v>
                </c:pt>
                <c:pt idx="54977">
                  <c:v>1025.4101559999999</c:v>
                </c:pt>
                <c:pt idx="54978">
                  <c:v>1025.5859379999999</c:v>
                </c:pt>
                <c:pt idx="54979">
                  <c:v>1025.5859379999999</c:v>
                </c:pt>
                <c:pt idx="54980">
                  <c:v>1025.8046879999999</c:v>
                </c:pt>
                <c:pt idx="54981">
                  <c:v>1025.8554690000001</c:v>
                </c:pt>
                <c:pt idx="54982">
                  <c:v>1025.8554690000001</c:v>
                </c:pt>
                <c:pt idx="54983">
                  <c:v>1025.8554690000001</c:v>
                </c:pt>
                <c:pt idx="54984">
                  <c:v>1025.8632809999999</c:v>
                </c:pt>
                <c:pt idx="54985">
                  <c:v>1025.8632809999999</c:v>
                </c:pt>
                <c:pt idx="54986">
                  <c:v>1025.8632809999999</c:v>
                </c:pt>
                <c:pt idx="54987">
                  <c:v>1025.8632809999999</c:v>
                </c:pt>
                <c:pt idx="54988">
                  <c:v>1025.8632809999999</c:v>
                </c:pt>
                <c:pt idx="54989">
                  <c:v>1026.2382809999999</c:v>
                </c:pt>
                <c:pt idx="54990">
                  <c:v>1026.2382809999999</c:v>
                </c:pt>
                <c:pt idx="54991">
                  <c:v>1026.2382809999999</c:v>
                </c:pt>
                <c:pt idx="54992">
                  <c:v>1026.3085940000001</c:v>
                </c:pt>
                <c:pt idx="54993">
                  <c:v>1026.3085940000001</c:v>
                </c:pt>
                <c:pt idx="54994">
                  <c:v>1026.3710940000001</c:v>
                </c:pt>
                <c:pt idx="54995">
                  <c:v>1026.3710940000001</c:v>
                </c:pt>
                <c:pt idx="54996">
                  <c:v>1026.3710940000001</c:v>
                </c:pt>
                <c:pt idx="54997">
                  <c:v>1026.5859379999999</c:v>
                </c:pt>
                <c:pt idx="54998">
                  <c:v>1026.5859379999999</c:v>
                </c:pt>
                <c:pt idx="54999">
                  <c:v>1026.5859379999999</c:v>
                </c:pt>
                <c:pt idx="55000">
                  <c:v>1026.8046879999999</c:v>
                </c:pt>
                <c:pt idx="55001">
                  <c:v>1026.8046879999999</c:v>
                </c:pt>
                <c:pt idx="55002">
                  <c:v>1026.8046879999999</c:v>
                </c:pt>
                <c:pt idx="55003">
                  <c:v>1026.8046879999999</c:v>
                </c:pt>
                <c:pt idx="55004">
                  <c:v>1026.8554690000001</c:v>
                </c:pt>
                <c:pt idx="55005">
                  <c:v>1026.8632809999999</c:v>
                </c:pt>
                <c:pt idx="55006">
                  <c:v>1027.2382809999999</c:v>
                </c:pt>
                <c:pt idx="55007">
                  <c:v>1027.3085940000001</c:v>
                </c:pt>
                <c:pt idx="55008">
                  <c:v>1027.3085940000001</c:v>
                </c:pt>
                <c:pt idx="55009">
                  <c:v>1027.3085940000001</c:v>
                </c:pt>
                <c:pt idx="55010">
                  <c:v>1027.3710940000001</c:v>
                </c:pt>
                <c:pt idx="55011">
                  <c:v>1027.5859379999999</c:v>
                </c:pt>
                <c:pt idx="55012">
                  <c:v>1027.5859379999999</c:v>
                </c:pt>
                <c:pt idx="55013">
                  <c:v>1027.8046879999999</c:v>
                </c:pt>
                <c:pt idx="55014">
                  <c:v>1027.8554690000001</c:v>
                </c:pt>
                <c:pt idx="55015">
                  <c:v>1027.8554690000001</c:v>
                </c:pt>
                <c:pt idx="55016">
                  <c:v>1027.8632809999999</c:v>
                </c:pt>
                <c:pt idx="55017">
                  <c:v>1028.2382809999999</c:v>
                </c:pt>
                <c:pt idx="55018">
                  <c:v>1028.2382809999999</c:v>
                </c:pt>
                <c:pt idx="55019">
                  <c:v>1028.2382809999999</c:v>
                </c:pt>
                <c:pt idx="55020">
                  <c:v>1028.2382809999999</c:v>
                </c:pt>
                <c:pt idx="55021">
                  <c:v>1028.3085940000001</c:v>
                </c:pt>
                <c:pt idx="55022">
                  <c:v>1028.3710940000001</c:v>
                </c:pt>
                <c:pt idx="55023">
                  <c:v>1028.4101559999999</c:v>
                </c:pt>
                <c:pt idx="55024">
                  <c:v>1028.4101559999999</c:v>
                </c:pt>
                <c:pt idx="55025">
                  <c:v>1028.4101559999999</c:v>
                </c:pt>
                <c:pt idx="55026">
                  <c:v>1028.5859379999999</c:v>
                </c:pt>
                <c:pt idx="55027">
                  <c:v>1028.5859379999999</c:v>
                </c:pt>
                <c:pt idx="55028">
                  <c:v>1028.8046879999999</c:v>
                </c:pt>
                <c:pt idx="55029">
                  <c:v>1028.8046879999999</c:v>
                </c:pt>
                <c:pt idx="55030">
                  <c:v>1028.8046879999999</c:v>
                </c:pt>
                <c:pt idx="55031">
                  <c:v>1028.8046879999999</c:v>
                </c:pt>
                <c:pt idx="55032">
                  <c:v>1028.8554690000001</c:v>
                </c:pt>
                <c:pt idx="55033">
                  <c:v>1028.8632809999999</c:v>
                </c:pt>
                <c:pt idx="55034">
                  <c:v>1028.8632809999999</c:v>
                </c:pt>
                <c:pt idx="55035">
                  <c:v>1028.8632809999999</c:v>
                </c:pt>
                <c:pt idx="55036">
                  <c:v>1029.2382809999999</c:v>
                </c:pt>
                <c:pt idx="55037">
                  <c:v>1029.2382809999999</c:v>
                </c:pt>
                <c:pt idx="55038">
                  <c:v>1029.2382809999999</c:v>
                </c:pt>
                <c:pt idx="55039">
                  <c:v>1029.2382809999999</c:v>
                </c:pt>
                <c:pt idx="55040">
                  <c:v>1029.3085940000001</c:v>
                </c:pt>
                <c:pt idx="55041">
                  <c:v>1029.3085940000001</c:v>
                </c:pt>
                <c:pt idx="55042">
                  <c:v>1029.3085940000001</c:v>
                </c:pt>
                <c:pt idx="55043">
                  <c:v>1029.3710940000001</c:v>
                </c:pt>
                <c:pt idx="55044">
                  <c:v>1029.3710940000001</c:v>
                </c:pt>
                <c:pt idx="55045">
                  <c:v>1029.4101559999999</c:v>
                </c:pt>
                <c:pt idx="55046">
                  <c:v>1029.4101559999999</c:v>
                </c:pt>
                <c:pt idx="55047">
                  <c:v>1029.4101559999999</c:v>
                </c:pt>
                <c:pt idx="55048">
                  <c:v>1029.4101559999999</c:v>
                </c:pt>
                <c:pt idx="55049">
                  <c:v>1029.4101559999999</c:v>
                </c:pt>
                <c:pt idx="55050">
                  <c:v>1029.5859379999999</c:v>
                </c:pt>
                <c:pt idx="55051">
                  <c:v>1029.8046879999999</c:v>
                </c:pt>
                <c:pt idx="55052">
                  <c:v>1029.8554690000001</c:v>
                </c:pt>
                <c:pt idx="55053">
                  <c:v>1029.8554690000001</c:v>
                </c:pt>
                <c:pt idx="55054">
                  <c:v>1029.8554690000001</c:v>
                </c:pt>
                <c:pt idx="55055">
                  <c:v>1029.8554690000001</c:v>
                </c:pt>
                <c:pt idx="55056">
                  <c:v>1029.8632809999999</c:v>
                </c:pt>
                <c:pt idx="55057">
                  <c:v>1029.8632809999999</c:v>
                </c:pt>
                <c:pt idx="55058">
                  <c:v>1029.8632809999999</c:v>
                </c:pt>
                <c:pt idx="55059">
                  <c:v>1030.2382809999999</c:v>
                </c:pt>
                <c:pt idx="55060">
                  <c:v>1030.3085940000001</c:v>
                </c:pt>
                <c:pt idx="55061">
                  <c:v>1030.3085940000001</c:v>
                </c:pt>
                <c:pt idx="55062">
                  <c:v>1030.4101559999999</c:v>
                </c:pt>
                <c:pt idx="55063">
                  <c:v>1030.4101559999999</c:v>
                </c:pt>
                <c:pt idx="55064">
                  <c:v>1030.5859379999999</c:v>
                </c:pt>
                <c:pt idx="55065">
                  <c:v>1030.5859379999999</c:v>
                </c:pt>
                <c:pt idx="55066">
                  <c:v>1030.5859379999999</c:v>
                </c:pt>
                <c:pt idx="55067">
                  <c:v>1030.5859379999999</c:v>
                </c:pt>
                <c:pt idx="55068">
                  <c:v>1030.5859379999999</c:v>
                </c:pt>
                <c:pt idx="55069">
                  <c:v>1030.8046879999999</c:v>
                </c:pt>
                <c:pt idx="55070">
                  <c:v>1030.8554690000001</c:v>
                </c:pt>
                <c:pt idx="55071">
                  <c:v>1030.8554690000001</c:v>
                </c:pt>
                <c:pt idx="55072">
                  <c:v>1030.8554690000001</c:v>
                </c:pt>
                <c:pt idx="55073">
                  <c:v>1030.8554690000001</c:v>
                </c:pt>
                <c:pt idx="55074">
                  <c:v>1030.8632809999999</c:v>
                </c:pt>
                <c:pt idx="55075">
                  <c:v>1030.8632809999999</c:v>
                </c:pt>
                <c:pt idx="55076">
                  <c:v>1031.2382809999999</c:v>
                </c:pt>
                <c:pt idx="55077">
                  <c:v>1031.2382809999999</c:v>
                </c:pt>
                <c:pt idx="55078">
                  <c:v>1031.2382809999999</c:v>
                </c:pt>
                <c:pt idx="55079">
                  <c:v>1031.3085940000001</c:v>
                </c:pt>
                <c:pt idx="55080">
                  <c:v>1031.3085940000001</c:v>
                </c:pt>
                <c:pt idx="55081">
                  <c:v>1031.3085940000001</c:v>
                </c:pt>
                <c:pt idx="55082">
                  <c:v>1031.3710940000001</c:v>
                </c:pt>
                <c:pt idx="55083">
                  <c:v>1031.3710940000001</c:v>
                </c:pt>
                <c:pt idx="55084">
                  <c:v>1031.3710940000001</c:v>
                </c:pt>
                <c:pt idx="55085">
                  <c:v>1031.3710940000001</c:v>
                </c:pt>
                <c:pt idx="55086">
                  <c:v>1031.4101559999999</c:v>
                </c:pt>
                <c:pt idx="55087">
                  <c:v>1031.5859379999999</c:v>
                </c:pt>
                <c:pt idx="55088">
                  <c:v>1031.5859379999999</c:v>
                </c:pt>
                <c:pt idx="55089">
                  <c:v>1031.5859379999999</c:v>
                </c:pt>
                <c:pt idx="55090">
                  <c:v>1031.8046879999999</c:v>
                </c:pt>
                <c:pt idx="55091">
                  <c:v>1031.8554690000001</c:v>
                </c:pt>
                <c:pt idx="55092">
                  <c:v>1031.8554690000001</c:v>
                </c:pt>
                <c:pt idx="55093">
                  <c:v>1031.8632809999999</c:v>
                </c:pt>
                <c:pt idx="55094">
                  <c:v>1031.8632809999999</c:v>
                </c:pt>
                <c:pt idx="55095">
                  <c:v>1031.8632809999999</c:v>
                </c:pt>
                <c:pt idx="55096">
                  <c:v>1032.2382809999999</c:v>
                </c:pt>
                <c:pt idx="55097">
                  <c:v>1032.2382809999999</c:v>
                </c:pt>
                <c:pt idx="55098">
                  <c:v>1032.3085940000001</c:v>
                </c:pt>
                <c:pt idx="55099">
                  <c:v>1032.3085940000001</c:v>
                </c:pt>
                <c:pt idx="55100">
                  <c:v>1032.3710940000001</c:v>
                </c:pt>
                <c:pt idx="55101">
                  <c:v>1032.3710940000001</c:v>
                </c:pt>
                <c:pt idx="55102">
                  <c:v>1032.4101559999999</c:v>
                </c:pt>
                <c:pt idx="55103">
                  <c:v>1032.4101559999999</c:v>
                </c:pt>
                <c:pt idx="55104">
                  <c:v>1032.4101559999999</c:v>
                </c:pt>
                <c:pt idx="55105">
                  <c:v>1032.5859379999999</c:v>
                </c:pt>
                <c:pt idx="55106">
                  <c:v>1032.5859379999999</c:v>
                </c:pt>
                <c:pt idx="55107">
                  <c:v>1032.8046879999999</c:v>
                </c:pt>
                <c:pt idx="55108">
                  <c:v>1032.8046879999999</c:v>
                </c:pt>
                <c:pt idx="55109">
                  <c:v>1032.8046879999999</c:v>
                </c:pt>
                <c:pt idx="55110">
                  <c:v>1032.8554690000001</c:v>
                </c:pt>
                <c:pt idx="55111">
                  <c:v>1032.8554690000001</c:v>
                </c:pt>
                <c:pt idx="55112">
                  <c:v>1032.8632809999999</c:v>
                </c:pt>
                <c:pt idx="55113">
                  <c:v>1033.2382809999999</c:v>
                </c:pt>
                <c:pt idx="55114">
                  <c:v>1033.3085940000001</c:v>
                </c:pt>
                <c:pt idx="55115">
                  <c:v>1033.3085940000001</c:v>
                </c:pt>
                <c:pt idx="55116">
                  <c:v>1033.3710940000001</c:v>
                </c:pt>
                <c:pt idx="55117">
                  <c:v>1033.4101559999999</c:v>
                </c:pt>
                <c:pt idx="55118">
                  <c:v>1033.4101559999999</c:v>
                </c:pt>
                <c:pt idx="55119">
                  <c:v>1033.4101559999999</c:v>
                </c:pt>
                <c:pt idx="55120">
                  <c:v>1033.4101559999999</c:v>
                </c:pt>
                <c:pt idx="55121">
                  <c:v>1033.4101559999999</c:v>
                </c:pt>
                <c:pt idx="55122">
                  <c:v>1033.5859379999999</c:v>
                </c:pt>
                <c:pt idx="55123">
                  <c:v>1033.5859379999999</c:v>
                </c:pt>
                <c:pt idx="55124">
                  <c:v>1033.5859379999999</c:v>
                </c:pt>
                <c:pt idx="55125">
                  <c:v>1033.5859379999999</c:v>
                </c:pt>
                <c:pt idx="55126">
                  <c:v>1033.8046879999999</c:v>
                </c:pt>
                <c:pt idx="55127">
                  <c:v>1033.8046879999999</c:v>
                </c:pt>
                <c:pt idx="55128">
                  <c:v>1033.8554690000001</c:v>
                </c:pt>
                <c:pt idx="55129">
                  <c:v>1033.8632809999999</c:v>
                </c:pt>
                <c:pt idx="55130">
                  <c:v>1033.8632809999999</c:v>
                </c:pt>
                <c:pt idx="55131">
                  <c:v>1034.2382809999999</c:v>
                </c:pt>
                <c:pt idx="55132">
                  <c:v>1034.2382809999999</c:v>
                </c:pt>
                <c:pt idx="55133">
                  <c:v>1034.3085940000001</c:v>
                </c:pt>
                <c:pt idx="55134">
                  <c:v>1034.3710940000001</c:v>
                </c:pt>
                <c:pt idx="55135">
                  <c:v>1034.3710940000001</c:v>
                </c:pt>
                <c:pt idx="55136">
                  <c:v>1034.3710940000001</c:v>
                </c:pt>
                <c:pt idx="55137">
                  <c:v>1034.4101559999999</c:v>
                </c:pt>
                <c:pt idx="55138">
                  <c:v>1034.4101559999999</c:v>
                </c:pt>
                <c:pt idx="55139">
                  <c:v>1034.5859379999999</c:v>
                </c:pt>
                <c:pt idx="55140">
                  <c:v>1034.8554690000001</c:v>
                </c:pt>
                <c:pt idx="55141">
                  <c:v>1034.8632809999999</c:v>
                </c:pt>
                <c:pt idx="55142">
                  <c:v>1034.8632809999999</c:v>
                </c:pt>
                <c:pt idx="55143">
                  <c:v>1034.8632809999999</c:v>
                </c:pt>
                <c:pt idx="55144">
                  <c:v>1034.8632809999999</c:v>
                </c:pt>
                <c:pt idx="55145">
                  <c:v>1035.3085940000001</c:v>
                </c:pt>
                <c:pt idx="55146">
                  <c:v>1035.4101559999999</c:v>
                </c:pt>
                <c:pt idx="55147">
                  <c:v>1035.4101559999999</c:v>
                </c:pt>
                <c:pt idx="55148">
                  <c:v>1035.4101559999999</c:v>
                </c:pt>
                <c:pt idx="55149">
                  <c:v>1035.4101559999999</c:v>
                </c:pt>
                <c:pt idx="55150">
                  <c:v>1035.5859379999999</c:v>
                </c:pt>
                <c:pt idx="55151">
                  <c:v>1035.5859379999999</c:v>
                </c:pt>
                <c:pt idx="55152">
                  <c:v>1035.8046879999999</c:v>
                </c:pt>
                <c:pt idx="55153">
                  <c:v>1035.8046879999999</c:v>
                </c:pt>
                <c:pt idx="55154">
                  <c:v>1035.8046879999999</c:v>
                </c:pt>
                <c:pt idx="55155">
                  <c:v>1035.8554690000001</c:v>
                </c:pt>
                <c:pt idx="55156">
                  <c:v>1035.8632809999999</c:v>
                </c:pt>
                <c:pt idx="55157">
                  <c:v>1035.8632809999999</c:v>
                </c:pt>
                <c:pt idx="55158">
                  <c:v>1035.8632809999999</c:v>
                </c:pt>
                <c:pt idx="55159">
                  <c:v>1036.2382809999999</c:v>
                </c:pt>
                <c:pt idx="55160">
                  <c:v>1036.2382809999999</c:v>
                </c:pt>
                <c:pt idx="55161">
                  <c:v>1036.3085940000001</c:v>
                </c:pt>
                <c:pt idx="55162">
                  <c:v>1036.3085940000001</c:v>
                </c:pt>
                <c:pt idx="55163">
                  <c:v>1036.3085940000001</c:v>
                </c:pt>
                <c:pt idx="55164">
                  <c:v>1036.3710940000001</c:v>
                </c:pt>
                <c:pt idx="55165">
                  <c:v>1036.3710940000001</c:v>
                </c:pt>
                <c:pt idx="55166">
                  <c:v>1036.3710940000001</c:v>
                </c:pt>
                <c:pt idx="55167">
                  <c:v>1036.3710940000001</c:v>
                </c:pt>
                <c:pt idx="55168">
                  <c:v>1036.5859379999999</c:v>
                </c:pt>
                <c:pt idx="55169">
                  <c:v>1036.8046879999999</c:v>
                </c:pt>
                <c:pt idx="55170">
                  <c:v>1036.8554690000001</c:v>
                </c:pt>
                <c:pt idx="55171">
                  <c:v>1037.3085940000001</c:v>
                </c:pt>
                <c:pt idx="55172">
                  <c:v>1037.3085940000001</c:v>
                </c:pt>
                <c:pt idx="55173">
                  <c:v>1037.3085940000001</c:v>
                </c:pt>
                <c:pt idx="55174">
                  <c:v>1037.3710940000001</c:v>
                </c:pt>
                <c:pt idx="55175">
                  <c:v>1037.3710940000001</c:v>
                </c:pt>
                <c:pt idx="55176">
                  <c:v>1037.5859379999999</c:v>
                </c:pt>
                <c:pt idx="55177">
                  <c:v>1037.8046879999999</c:v>
                </c:pt>
                <c:pt idx="55178">
                  <c:v>1037.8046879999999</c:v>
                </c:pt>
                <c:pt idx="55179">
                  <c:v>1037.8046879999999</c:v>
                </c:pt>
                <c:pt idx="55180">
                  <c:v>1037.8046879999999</c:v>
                </c:pt>
                <c:pt idx="55181">
                  <c:v>1037.8554690000001</c:v>
                </c:pt>
                <c:pt idx="55182">
                  <c:v>1037.8554690000001</c:v>
                </c:pt>
                <c:pt idx="55183">
                  <c:v>1037.8554690000001</c:v>
                </c:pt>
                <c:pt idx="55184">
                  <c:v>1037.8554690000001</c:v>
                </c:pt>
                <c:pt idx="55185">
                  <c:v>1037.8632809999999</c:v>
                </c:pt>
                <c:pt idx="55186">
                  <c:v>1037.8632809999999</c:v>
                </c:pt>
                <c:pt idx="55187">
                  <c:v>1037.8632809999999</c:v>
                </c:pt>
                <c:pt idx="55188">
                  <c:v>1038.2382809999999</c:v>
                </c:pt>
                <c:pt idx="55189">
                  <c:v>1038.2382809999999</c:v>
                </c:pt>
                <c:pt idx="55190">
                  <c:v>1038.3085940000001</c:v>
                </c:pt>
                <c:pt idx="55191">
                  <c:v>1038.4101559999999</c:v>
                </c:pt>
                <c:pt idx="55192">
                  <c:v>1038.4101559999999</c:v>
                </c:pt>
                <c:pt idx="55193">
                  <c:v>1038.5859379999999</c:v>
                </c:pt>
                <c:pt idx="55194">
                  <c:v>1038.8046879999999</c:v>
                </c:pt>
                <c:pt idx="55195">
                  <c:v>1038.8046879999999</c:v>
                </c:pt>
                <c:pt idx="55196">
                  <c:v>1038.8046879999999</c:v>
                </c:pt>
                <c:pt idx="55197">
                  <c:v>1038.8632809999999</c:v>
                </c:pt>
                <c:pt idx="55198">
                  <c:v>1038.8632809999999</c:v>
                </c:pt>
                <c:pt idx="55199">
                  <c:v>1038.8632809999999</c:v>
                </c:pt>
                <c:pt idx="55200">
                  <c:v>1039.2382809999999</c:v>
                </c:pt>
                <c:pt idx="55201">
                  <c:v>1039.2382809999999</c:v>
                </c:pt>
                <c:pt idx="55202">
                  <c:v>1039.2382809999999</c:v>
                </c:pt>
                <c:pt idx="55203">
                  <c:v>1039.2382809999999</c:v>
                </c:pt>
                <c:pt idx="55204">
                  <c:v>1039.3085940000001</c:v>
                </c:pt>
                <c:pt idx="55205">
                  <c:v>1039.3710940000001</c:v>
                </c:pt>
                <c:pt idx="55206">
                  <c:v>1039.3710940000001</c:v>
                </c:pt>
                <c:pt idx="55207">
                  <c:v>1039.4101559999999</c:v>
                </c:pt>
                <c:pt idx="55208">
                  <c:v>1039.4101559999999</c:v>
                </c:pt>
                <c:pt idx="55209">
                  <c:v>1039.4101559999999</c:v>
                </c:pt>
                <c:pt idx="55210">
                  <c:v>1039.5859379999999</c:v>
                </c:pt>
                <c:pt idx="55211">
                  <c:v>1039.5859379999999</c:v>
                </c:pt>
                <c:pt idx="55212">
                  <c:v>1039.5859379999999</c:v>
                </c:pt>
                <c:pt idx="55213">
                  <c:v>1039.5859379999999</c:v>
                </c:pt>
                <c:pt idx="55214">
                  <c:v>1039.5859379999999</c:v>
                </c:pt>
                <c:pt idx="55215">
                  <c:v>1039.8046879999999</c:v>
                </c:pt>
                <c:pt idx="55216">
                  <c:v>1039.8554690000001</c:v>
                </c:pt>
                <c:pt idx="55217">
                  <c:v>1039.8554690000001</c:v>
                </c:pt>
                <c:pt idx="55218">
                  <c:v>1040.2382809999999</c:v>
                </c:pt>
                <c:pt idx="55219">
                  <c:v>1040.3085940000001</c:v>
                </c:pt>
                <c:pt idx="55220">
                  <c:v>1040.3085940000001</c:v>
                </c:pt>
                <c:pt idx="55221">
                  <c:v>1040.3085940000001</c:v>
                </c:pt>
                <c:pt idx="55222">
                  <c:v>1040.3710940000001</c:v>
                </c:pt>
                <c:pt idx="55223">
                  <c:v>1040.3710940000001</c:v>
                </c:pt>
                <c:pt idx="55224">
                  <c:v>1040.3710940000001</c:v>
                </c:pt>
                <c:pt idx="55225">
                  <c:v>1040.3710940000001</c:v>
                </c:pt>
                <c:pt idx="55226">
                  <c:v>1040.3710940000001</c:v>
                </c:pt>
                <c:pt idx="55227">
                  <c:v>1040.5859379999999</c:v>
                </c:pt>
                <c:pt idx="55228">
                  <c:v>1040.5859379999999</c:v>
                </c:pt>
                <c:pt idx="55229">
                  <c:v>1040.8554690000001</c:v>
                </c:pt>
                <c:pt idx="55230">
                  <c:v>1040.8554690000001</c:v>
                </c:pt>
                <c:pt idx="55231">
                  <c:v>1040.8554690000001</c:v>
                </c:pt>
                <c:pt idx="55232">
                  <c:v>1040.8632809999999</c:v>
                </c:pt>
                <c:pt idx="55233">
                  <c:v>1040.8632809999999</c:v>
                </c:pt>
                <c:pt idx="55234">
                  <c:v>1040.8632809999999</c:v>
                </c:pt>
                <c:pt idx="55235">
                  <c:v>1041.3085940000001</c:v>
                </c:pt>
                <c:pt idx="55236">
                  <c:v>1041.3085940000001</c:v>
                </c:pt>
                <c:pt idx="55237">
                  <c:v>1041.3710940000001</c:v>
                </c:pt>
                <c:pt idx="55238">
                  <c:v>1041.3710940000001</c:v>
                </c:pt>
                <c:pt idx="55239">
                  <c:v>1041.3710940000001</c:v>
                </c:pt>
                <c:pt idx="55240">
                  <c:v>1041.3710940000001</c:v>
                </c:pt>
                <c:pt idx="55241">
                  <c:v>1041.4101559999999</c:v>
                </c:pt>
                <c:pt idx="55242">
                  <c:v>1041.8046879999999</c:v>
                </c:pt>
                <c:pt idx="55243">
                  <c:v>1041.8046879999999</c:v>
                </c:pt>
                <c:pt idx="55244">
                  <c:v>1041.8632809999999</c:v>
                </c:pt>
                <c:pt idx="55245">
                  <c:v>1041.8632809999999</c:v>
                </c:pt>
                <c:pt idx="55246">
                  <c:v>1041.8632809999999</c:v>
                </c:pt>
                <c:pt idx="55247">
                  <c:v>1041.8632809999999</c:v>
                </c:pt>
                <c:pt idx="55248">
                  <c:v>1042.2382809999999</c:v>
                </c:pt>
                <c:pt idx="55249">
                  <c:v>1042.2382809999999</c:v>
                </c:pt>
                <c:pt idx="55250">
                  <c:v>1042.2382809999999</c:v>
                </c:pt>
                <c:pt idx="55251">
                  <c:v>1042.2382809999999</c:v>
                </c:pt>
                <c:pt idx="55252">
                  <c:v>1042.3710940000001</c:v>
                </c:pt>
                <c:pt idx="55253">
                  <c:v>1042.3710940000001</c:v>
                </c:pt>
                <c:pt idx="55254">
                  <c:v>1042.3710940000001</c:v>
                </c:pt>
                <c:pt idx="55255">
                  <c:v>1042.5859379999999</c:v>
                </c:pt>
                <c:pt idx="55256">
                  <c:v>1042.5859379999999</c:v>
                </c:pt>
                <c:pt idx="55257">
                  <c:v>1042.8046879999999</c:v>
                </c:pt>
                <c:pt idx="55258">
                  <c:v>1042.8046879999999</c:v>
                </c:pt>
                <c:pt idx="55259">
                  <c:v>1042.8554690000001</c:v>
                </c:pt>
                <c:pt idx="55260">
                  <c:v>1042.8554690000001</c:v>
                </c:pt>
                <c:pt idx="55261">
                  <c:v>1042.8632809999999</c:v>
                </c:pt>
                <c:pt idx="55262">
                  <c:v>1042.8632809999999</c:v>
                </c:pt>
                <c:pt idx="55263">
                  <c:v>1042.8632809999999</c:v>
                </c:pt>
                <c:pt idx="55264">
                  <c:v>1043.3085940000001</c:v>
                </c:pt>
                <c:pt idx="55265">
                  <c:v>1043.3085940000001</c:v>
                </c:pt>
                <c:pt idx="55266">
                  <c:v>1043.3085940000001</c:v>
                </c:pt>
                <c:pt idx="55267">
                  <c:v>1043.3710940000001</c:v>
                </c:pt>
                <c:pt idx="55268">
                  <c:v>1043.3710940000001</c:v>
                </c:pt>
                <c:pt idx="55269">
                  <c:v>1043.3710940000001</c:v>
                </c:pt>
                <c:pt idx="55270">
                  <c:v>1043.3710940000001</c:v>
                </c:pt>
                <c:pt idx="55271">
                  <c:v>1043.3710940000001</c:v>
                </c:pt>
                <c:pt idx="55272">
                  <c:v>1043.4101559999999</c:v>
                </c:pt>
                <c:pt idx="55273">
                  <c:v>1043.4101559999999</c:v>
                </c:pt>
                <c:pt idx="55274">
                  <c:v>1043.4101559999999</c:v>
                </c:pt>
                <c:pt idx="55275">
                  <c:v>1043.4101559999999</c:v>
                </c:pt>
                <c:pt idx="55276">
                  <c:v>1043.5859379999999</c:v>
                </c:pt>
                <c:pt idx="55277">
                  <c:v>1043.8046879999999</c:v>
                </c:pt>
                <c:pt idx="55278">
                  <c:v>1043.8046879999999</c:v>
                </c:pt>
                <c:pt idx="55279">
                  <c:v>1043.8554690000001</c:v>
                </c:pt>
                <c:pt idx="55280">
                  <c:v>1043.8554690000001</c:v>
                </c:pt>
                <c:pt idx="55281">
                  <c:v>1043.8554690000001</c:v>
                </c:pt>
                <c:pt idx="55282">
                  <c:v>1043.8632809999999</c:v>
                </c:pt>
                <c:pt idx="55283">
                  <c:v>1043.8632809999999</c:v>
                </c:pt>
                <c:pt idx="55284">
                  <c:v>1044.2382809999999</c:v>
                </c:pt>
                <c:pt idx="55285">
                  <c:v>1044.2382809999999</c:v>
                </c:pt>
                <c:pt idx="55286">
                  <c:v>1044.3085940000001</c:v>
                </c:pt>
                <c:pt idx="55287">
                  <c:v>1044.3710940000001</c:v>
                </c:pt>
                <c:pt idx="55288">
                  <c:v>1044.3710940000001</c:v>
                </c:pt>
                <c:pt idx="55289">
                  <c:v>1044.3710940000001</c:v>
                </c:pt>
                <c:pt idx="55290">
                  <c:v>1044.4101559999999</c:v>
                </c:pt>
                <c:pt idx="55291">
                  <c:v>1044.4101559999999</c:v>
                </c:pt>
                <c:pt idx="55292">
                  <c:v>1044.4101559999999</c:v>
                </c:pt>
                <c:pt idx="55293">
                  <c:v>1044.4101559999999</c:v>
                </c:pt>
                <c:pt idx="55294">
                  <c:v>1044.8046879999999</c:v>
                </c:pt>
                <c:pt idx="55295">
                  <c:v>1044.8554690000001</c:v>
                </c:pt>
                <c:pt idx="55296">
                  <c:v>1044.8554690000001</c:v>
                </c:pt>
                <c:pt idx="55297">
                  <c:v>1044.8554690000001</c:v>
                </c:pt>
                <c:pt idx="55298">
                  <c:v>1044.8554690000001</c:v>
                </c:pt>
                <c:pt idx="55299">
                  <c:v>1044.8554690000001</c:v>
                </c:pt>
                <c:pt idx="55300">
                  <c:v>1044.8632809999999</c:v>
                </c:pt>
                <c:pt idx="55301">
                  <c:v>1044.8632809999999</c:v>
                </c:pt>
                <c:pt idx="55302">
                  <c:v>1045.3085940000001</c:v>
                </c:pt>
                <c:pt idx="55303">
                  <c:v>1045.3710940000001</c:v>
                </c:pt>
                <c:pt idx="55304">
                  <c:v>1045.4101559999999</c:v>
                </c:pt>
                <c:pt idx="55305">
                  <c:v>1045.8046879999999</c:v>
                </c:pt>
                <c:pt idx="55306">
                  <c:v>1045.8554690000001</c:v>
                </c:pt>
                <c:pt idx="55307">
                  <c:v>1045.8554690000001</c:v>
                </c:pt>
                <c:pt idx="55308">
                  <c:v>1046.2382809999999</c:v>
                </c:pt>
                <c:pt idx="55309">
                  <c:v>1046.2382809999999</c:v>
                </c:pt>
                <c:pt idx="55310">
                  <c:v>1046.2382809999999</c:v>
                </c:pt>
                <c:pt idx="55311">
                  <c:v>1046.2382809999999</c:v>
                </c:pt>
                <c:pt idx="55312">
                  <c:v>1046.3085940000001</c:v>
                </c:pt>
                <c:pt idx="55313">
                  <c:v>1046.3085940000001</c:v>
                </c:pt>
                <c:pt idx="55314">
                  <c:v>1046.3710940000001</c:v>
                </c:pt>
                <c:pt idx="55315">
                  <c:v>1046.4101559999999</c:v>
                </c:pt>
                <c:pt idx="55316">
                  <c:v>1046.4101559999999</c:v>
                </c:pt>
                <c:pt idx="55317">
                  <c:v>1046.5859379999999</c:v>
                </c:pt>
                <c:pt idx="55318">
                  <c:v>1046.5859379999999</c:v>
                </c:pt>
                <c:pt idx="55319">
                  <c:v>1046.8046879999999</c:v>
                </c:pt>
                <c:pt idx="55320">
                  <c:v>1046.8046879999999</c:v>
                </c:pt>
                <c:pt idx="55321">
                  <c:v>1046.8046879999999</c:v>
                </c:pt>
                <c:pt idx="55322">
                  <c:v>1046.8046879999999</c:v>
                </c:pt>
                <c:pt idx="55323">
                  <c:v>1046.8046879999999</c:v>
                </c:pt>
                <c:pt idx="55324">
                  <c:v>1046.8554690000001</c:v>
                </c:pt>
                <c:pt idx="55325">
                  <c:v>1046.8554690000001</c:v>
                </c:pt>
                <c:pt idx="55326">
                  <c:v>1047.2382809999999</c:v>
                </c:pt>
                <c:pt idx="55327">
                  <c:v>1047.2382809999999</c:v>
                </c:pt>
                <c:pt idx="55328">
                  <c:v>1047.3085940000001</c:v>
                </c:pt>
                <c:pt idx="55329">
                  <c:v>1047.4101559999999</c:v>
                </c:pt>
                <c:pt idx="55330">
                  <c:v>1047.4101559999999</c:v>
                </c:pt>
                <c:pt idx="55331">
                  <c:v>1047.5859379999999</c:v>
                </c:pt>
                <c:pt idx="55332">
                  <c:v>1047.5859379999999</c:v>
                </c:pt>
                <c:pt idx="55333">
                  <c:v>1047.8632809999999</c:v>
                </c:pt>
                <c:pt idx="55334">
                  <c:v>1047.8632809999999</c:v>
                </c:pt>
                <c:pt idx="55335">
                  <c:v>1048.2382809999999</c:v>
                </c:pt>
                <c:pt idx="55336">
                  <c:v>1048.2382809999999</c:v>
                </c:pt>
                <c:pt idx="55337">
                  <c:v>1048.3085940000001</c:v>
                </c:pt>
                <c:pt idx="55338">
                  <c:v>1048.3085940000001</c:v>
                </c:pt>
                <c:pt idx="55339">
                  <c:v>1048.3710940000001</c:v>
                </c:pt>
                <c:pt idx="55340">
                  <c:v>1048.4101559999999</c:v>
                </c:pt>
                <c:pt idx="55341">
                  <c:v>1048.4101559999999</c:v>
                </c:pt>
                <c:pt idx="55342">
                  <c:v>1048.4101559999999</c:v>
                </c:pt>
                <c:pt idx="55343">
                  <c:v>1048.5859379999999</c:v>
                </c:pt>
                <c:pt idx="55344">
                  <c:v>1048.5859379999999</c:v>
                </c:pt>
                <c:pt idx="55345">
                  <c:v>1048.5859379999999</c:v>
                </c:pt>
                <c:pt idx="55346">
                  <c:v>1048.5859379999999</c:v>
                </c:pt>
                <c:pt idx="55347">
                  <c:v>1048.8046879999999</c:v>
                </c:pt>
                <c:pt idx="55348">
                  <c:v>1048.8046879999999</c:v>
                </c:pt>
                <c:pt idx="55349">
                  <c:v>1048.8046879999999</c:v>
                </c:pt>
                <c:pt idx="55350">
                  <c:v>1048.8046879999999</c:v>
                </c:pt>
                <c:pt idx="55351">
                  <c:v>1048.8554690000001</c:v>
                </c:pt>
                <c:pt idx="55352">
                  <c:v>1048.8554690000001</c:v>
                </c:pt>
                <c:pt idx="55353">
                  <c:v>1048.8632809999999</c:v>
                </c:pt>
                <c:pt idx="55354">
                  <c:v>1049.2382809999999</c:v>
                </c:pt>
                <c:pt idx="55355">
                  <c:v>1049.2382809999999</c:v>
                </c:pt>
                <c:pt idx="55356">
                  <c:v>1049.3085940000001</c:v>
                </c:pt>
                <c:pt idx="55357">
                  <c:v>1049.3085940000001</c:v>
                </c:pt>
                <c:pt idx="55358">
                  <c:v>1049.3085940000001</c:v>
                </c:pt>
                <c:pt idx="55359">
                  <c:v>1049.4101559999999</c:v>
                </c:pt>
                <c:pt idx="55360">
                  <c:v>1049.8046879999999</c:v>
                </c:pt>
                <c:pt idx="55361">
                  <c:v>1049.8046879999999</c:v>
                </c:pt>
                <c:pt idx="55362">
                  <c:v>1049.8632809999999</c:v>
                </c:pt>
                <c:pt idx="55363">
                  <c:v>1049.8632809999999</c:v>
                </c:pt>
                <c:pt idx="55364">
                  <c:v>1050.2382809999999</c:v>
                </c:pt>
                <c:pt idx="55365">
                  <c:v>1050.2382809999999</c:v>
                </c:pt>
                <c:pt idx="55366">
                  <c:v>1050.3710940000001</c:v>
                </c:pt>
                <c:pt idx="55367">
                  <c:v>1050.3710940000001</c:v>
                </c:pt>
                <c:pt idx="55368">
                  <c:v>1050.5859379999999</c:v>
                </c:pt>
                <c:pt idx="55369">
                  <c:v>1050.8046879999999</c:v>
                </c:pt>
                <c:pt idx="55370">
                  <c:v>1050.8554690000001</c:v>
                </c:pt>
                <c:pt idx="55371">
                  <c:v>1050.8554690000001</c:v>
                </c:pt>
                <c:pt idx="55372">
                  <c:v>1050.8554690000001</c:v>
                </c:pt>
                <c:pt idx="55373">
                  <c:v>1050.8632809999999</c:v>
                </c:pt>
                <c:pt idx="55374">
                  <c:v>1051.3085940000001</c:v>
                </c:pt>
                <c:pt idx="55375">
                  <c:v>1051.3710940000001</c:v>
                </c:pt>
                <c:pt idx="55376">
                  <c:v>1051.4101559999999</c:v>
                </c:pt>
                <c:pt idx="55377">
                  <c:v>1051.4101559999999</c:v>
                </c:pt>
                <c:pt idx="55378">
                  <c:v>1051.5859379999999</c:v>
                </c:pt>
                <c:pt idx="55379">
                  <c:v>1051.5859379999999</c:v>
                </c:pt>
                <c:pt idx="55380">
                  <c:v>1051.5859379999999</c:v>
                </c:pt>
                <c:pt idx="55381">
                  <c:v>1051.5859379999999</c:v>
                </c:pt>
                <c:pt idx="55382">
                  <c:v>1051.5859379999999</c:v>
                </c:pt>
                <c:pt idx="55383">
                  <c:v>1051.8046879999999</c:v>
                </c:pt>
                <c:pt idx="55384">
                  <c:v>1051.8046879999999</c:v>
                </c:pt>
                <c:pt idx="55385">
                  <c:v>1051.8554690000001</c:v>
                </c:pt>
                <c:pt idx="55386">
                  <c:v>1051.8554690000001</c:v>
                </c:pt>
                <c:pt idx="55387">
                  <c:v>1051.8554690000001</c:v>
                </c:pt>
                <c:pt idx="55388">
                  <c:v>1051.8632809999999</c:v>
                </c:pt>
                <c:pt idx="55389">
                  <c:v>1051.8632809999999</c:v>
                </c:pt>
                <c:pt idx="55390">
                  <c:v>1051.8632809999999</c:v>
                </c:pt>
                <c:pt idx="55391">
                  <c:v>1052.2382809999999</c:v>
                </c:pt>
                <c:pt idx="55392">
                  <c:v>1052.2382809999999</c:v>
                </c:pt>
                <c:pt idx="55393">
                  <c:v>1052.3085940000001</c:v>
                </c:pt>
                <c:pt idx="55394">
                  <c:v>1052.3085940000001</c:v>
                </c:pt>
                <c:pt idx="55395">
                  <c:v>1052.3085940000001</c:v>
                </c:pt>
                <c:pt idx="55396">
                  <c:v>1052.3710940000001</c:v>
                </c:pt>
                <c:pt idx="55397">
                  <c:v>1052.3710940000001</c:v>
                </c:pt>
                <c:pt idx="55398">
                  <c:v>1052.4101559999999</c:v>
                </c:pt>
                <c:pt idx="55399">
                  <c:v>1052.5859379999999</c:v>
                </c:pt>
                <c:pt idx="55400">
                  <c:v>1052.5859379999999</c:v>
                </c:pt>
                <c:pt idx="55401">
                  <c:v>1052.5859379999999</c:v>
                </c:pt>
                <c:pt idx="55402">
                  <c:v>1052.8046879999999</c:v>
                </c:pt>
                <c:pt idx="55403">
                  <c:v>1052.8554690000001</c:v>
                </c:pt>
                <c:pt idx="55404">
                  <c:v>1052.8554690000001</c:v>
                </c:pt>
                <c:pt idx="55405">
                  <c:v>1052.8554690000001</c:v>
                </c:pt>
                <c:pt idx="55406">
                  <c:v>1052.8632809999999</c:v>
                </c:pt>
                <c:pt idx="55407">
                  <c:v>1052.8632809999999</c:v>
                </c:pt>
                <c:pt idx="55408">
                  <c:v>1052.8632809999999</c:v>
                </c:pt>
                <c:pt idx="55409">
                  <c:v>1052.8632809999999</c:v>
                </c:pt>
                <c:pt idx="55410">
                  <c:v>1052.8632809999999</c:v>
                </c:pt>
                <c:pt idx="55411">
                  <c:v>1053.2382809999999</c:v>
                </c:pt>
                <c:pt idx="55412">
                  <c:v>1053.2382809999999</c:v>
                </c:pt>
                <c:pt idx="55413">
                  <c:v>1053.2382809999999</c:v>
                </c:pt>
                <c:pt idx="55414">
                  <c:v>1053.3085940000001</c:v>
                </c:pt>
                <c:pt idx="55415">
                  <c:v>1053.3085940000001</c:v>
                </c:pt>
                <c:pt idx="55416">
                  <c:v>1053.3085940000001</c:v>
                </c:pt>
                <c:pt idx="55417">
                  <c:v>1053.3085940000001</c:v>
                </c:pt>
                <c:pt idx="55418">
                  <c:v>1053.3710940000001</c:v>
                </c:pt>
                <c:pt idx="55419">
                  <c:v>1053.4101559999999</c:v>
                </c:pt>
                <c:pt idx="55420">
                  <c:v>1053.4101559999999</c:v>
                </c:pt>
                <c:pt idx="55421">
                  <c:v>1053.4101559999999</c:v>
                </c:pt>
                <c:pt idx="55422">
                  <c:v>1053.5859379999999</c:v>
                </c:pt>
                <c:pt idx="55423">
                  <c:v>1053.5859379999999</c:v>
                </c:pt>
                <c:pt idx="55424">
                  <c:v>1053.8046879999999</c:v>
                </c:pt>
                <c:pt idx="55425">
                  <c:v>1053.8632809999999</c:v>
                </c:pt>
                <c:pt idx="55426">
                  <c:v>1053.8632809999999</c:v>
                </c:pt>
                <c:pt idx="55427">
                  <c:v>1054.2382809999999</c:v>
                </c:pt>
                <c:pt idx="55428">
                  <c:v>1054.2382809999999</c:v>
                </c:pt>
                <c:pt idx="55429">
                  <c:v>1054.3085940000001</c:v>
                </c:pt>
                <c:pt idx="55430">
                  <c:v>1054.3085940000001</c:v>
                </c:pt>
                <c:pt idx="55431">
                  <c:v>1054.3085940000001</c:v>
                </c:pt>
                <c:pt idx="55432">
                  <c:v>1054.3710940000001</c:v>
                </c:pt>
                <c:pt idx="55433">
                  <c:v>1054.3710940000001</c:v>
                </c:pt>
                <c:pt idx="55434">
                  <c:v>1054.4101559999999</c:v>
                </c:pt>
                <c:pt idx="55435">
                  <c:v>1054.4101559999999</c:v>
                </c:pt>
                <c:pt idx="55436">
                  <c:v>1054.5859379999999</c:v>
                </c:pt>
                <c:pt idx="55437">
                  <c:v>1054.5859379999999</c:v>
                </c:pt>
                <c:pt idx="55438">
                  <c:v>1054.8046879999999</c:v>
                </c:pt>
                <c:pt idx="55439">
                  <c:v>1054.8046879999999</c:v>
                </c:pt>
                <c:pt idx="55440">
                  <c:v>1054.8046879999999</c:v>
                </c:pt>
                <c:pt idx="55441">
                  <c:v>1054.8046879999999</c:v>
                </c:pt>
                <c:pt idx="55442">
                  <c:v>1054.8554690000001</c:v>
                </c:pt>
                <c:pt idx="55443">
                  <c:v>1054.8554690000001</c:v>
                </c:pt>
                <c:pt idx="55444">
                  <c:v>1054.8554690000001</c:v>
                </c:pt>
                <c:pt idx="55445">
                  <c:v>1054.8554690000001</c:v>
                </c:pt>
                <c:pt idx="55446">
                  <c:v>1054.8632809999999</c:v>
                </c:pt>
                <c:pt idx="55447">
                  <c:v>1054.8632809999999</c:v>
                </c:pt>
                <c:pt idx="55448">
                  <c:v>1054.8632809999999</c:v>
                </c:pt>
                <c:pt idx="55449">
                  <c:v>1054.8632809999999</c:v>
                </c:pt>
                <c:pt idx="55450">
                  <c:v>1055.2382809999999</c:v>
                </c:pt>
                <c:pt idx="55451">
                  <c:v>1055.2382809999999</c:v>
                </c:pt>
                <c:pt idx="55452">
                  <c:v>1055.2382809999999</c:v>
                </c:pt>
                <c:pt idx="55453">
                  <c:v>1055.2382809999999</c:v>
                </c:pt>
                <c:pt idx="55454">
                  <c:v>1055.2382809999999</c:v>
                </c:pt>
                <c:pt idx="55455">
                  <c:v>1055.3085940000001</c:v>
                </c:pt>
                <c:pt idx="55456">
                  <c:v>1055.3710940000001</c:v>
                </c:pt>
                <c:pt idx="55457">
                  <c:v>1055.4101559999999</c:v>
                </c:pt>
                <c:pt idx="55458">
                  <c:v>1055.4101559999999</c:v>
                </c:pt>
                <c:pt idx="55459">
                  <c:v>1055.4101559999999</c:v>
                </c:pt>
                <c:pt idx="55460">
                  <c:v>1055.5859379999999</c:v>
                </c:pt>
                <c:pt idx="55461">
                  <c:v>1055.5859379999999</c:v>
                </c:pt>
                <c:pt idx="55462">
                  <c:v>1055.5859379999999</c:v>
                </c:pt>
                <c:pt idx="55463">
                  <c:v>1055.8046879999999</c:v>
                </c:pt>
                <c:pt idx="55464">
                  <c:v>1055.8046879999999</c:v>
                </c:pt>
                <c:pt idx="55465">
                  <c:v>1055.8554690000001</c:v>
                </c:pt>
                <c:pt idx="55466">
                  <c:v>1055.8632809999999</c:v>
                </c:pt>
                <c:pt idx="55467">
                  <c:v>1055.8632809999999</c:v>
                </c:pt>
                <c:pt idx="55468">
                  <c:v>1056.2382809999999</c:v>
                </c:pt>
                <c:pt idx="55469">
                  <c:v>1056.2382809999999</c:v>
                </c:pt>
                <c:pt idx="55470">
                  <c:v>1056.2382809999999</c:v>
                </c:pt>
                <c:pt idx="55471">
                  <c:v>1056.2382809999999</c:v>
                </c:pt>
                <c:pt idx="55472">
                  <c:v>1056.3085940000001</c:v>
                </c:pt>
                <c:pt idx="55473">
                  <c:v>1056.3085940000001</c:v>
                </c:pt>
                <c:pt idx="55474">
                  <c:v>1056.3085940000001</c:v>
                </c:pt>
                <c:pt idx="55475">
                  <c:v>1056.3085940000001</c:v>
                </c:pt>
                <c:pt idx="55476">
                  <c:v>1056.3710940000001</c:v>
                </c:pt>
                <c:pt idx="55477">
                  <c:v>1056.4101559999999</c:v>
                </c:pt>
                <c:pt idx="55478">
                  <c:v>1056.5859379999999</c:v>
                </c:pt>
                <c:pt idx="55479">
                  <c:v>1056.5859379999999</c:v>
                </c:pt>
                <c:pt idx="55480">
                  <c:v>1056.5859379999999</c:v>
                </c:pt>
                <c:pt idx="55481">
                  <c:v>1056.5859379999999</c:v>
                </c:pt>
                <c:pt idx="55482">
                  <c:v>1056.8046879999999</c:v>
                </c:pt>
                <c:pt idx="55483">
                  <c:v>1056.8046879999999</c:v>
                </c:pt>
                <c:pt idx="55484">
                  <c:v>1056.8554690000001</c:v>
                </c:pt>
                <c:pt idx="55485">
                  <c:v>1056.8554690000001</c:v>
                </c:pt>
                <c:pt idx="55486">
                  <c:v>1056.8554690000001</c:v>
                </c:pt>
                <c:pt idx="55487">
                  <c:v>1056.8554690000001</c:v>
                </c:pt>
                <c:pt idx="55488">
                  <c:v>1056.8554690000001</c:v>
                </c:pt>
                <c:pt idx="55489">
                  <c:v>1056.8632809999999</c:v>
                </c:pt>
                <c:pt idx="55490">
                  <c:v>1056.8632809999999</c:v>
                </c:pt>
                <c:pt idx="55491">
                  <c:v>1056.8632809999999</c:v>
                </c:pt>
                <c:pt idx="55492">
                  <c:v>1057.2382809999999</c:v>
                </c:pt>
                <c:pt idx="55493">
                  <c:v>1057.2382809999999</c:v>
                </c:pt>
                <c:pt idx="55494">
                  <c:v>1057.2382809999999</c:v>
                </c:pt>
                <c:pt idx="55495">
                  <c:v>1057.3085940000001</c:v>
                </c:pt>
                <c:pt idx="55496">
                  <c:v>1057.3085940000001</c:v>
                </c:pt>
                <c:pt idx="55497">
                  <c:v>1057.3085940000001</c:v>
                </c:pt>
                <c:pt idx="55498">
                  <c:v>1057.3085940000001</c:v>
                </c:pt>
                <c:pt idx="55499">
                  <c:v>1057.3710940000001</c:v>
                </c:pt>
                <c:pt idx="55500">
                  <c:v>1057.3710940000001</c:v>
                </c:pt>
                <c:pt idx="55501">
                  <c:v>1057.3710940000001</c:v>
                </c:pt>
                <c:pt idx="55502">
                  <c:v>1057.4101559999999</c:v>
                </c:pt>
                <c:pt idx="55503">
                  <c:v>1057.5859379999999</c:v>
                </c:pt>
                <c:pt idx="55504">
                  <c:v>1057.8046879999999</c:v>
                </c:pt>
                <c:pt idx="55505">
                  <c:v>1057.8046879999999</c:v>
                </c:pt>
                <c:pt idx="55506">
                  <c:v>1057.8046879999999</c:v>
                </c:pt>
                <c:pt idx="55507">
                  <c:v>1057.8554690000001</c:v>
                </c:pt>
                <c:pt idx="55508">
                  <c:v>1057.8554690000001</c:v>
                </c:pt>
                <c:pt idx="55509">
                  <c:v>1057.8632809999999</c:v>
                </c:pt>
                <c:pt idx="55510">
                  <c:v>1058.2382809999999</c:v>
                </c:pt>
                <c:pt idx="55511">
                  <c:v>1058.2382809999999</c:v>
                </c:pt>
                <c:pt idx="55512">
                  <c:v>1058.2382809999999</c:v>
                </c:pt>
                <c:pt idx="55513">
                  <c:v>1058.2382809999999</c:v>
                </c:pt>
                <c:pt idx="55514">
                  <c:v>1058.2382809999999</c:v>
                </c:pt>
                <c:pt idx="55515">
                  <c:v>1058.2382809999999</c:v>
                </c:pt>
                <c:pt idx="55516">
                  <c:v>1058.5859379999999</c:v>
                </c:pt>
                <c:pt idx="55517">
                  <c:v>1058.5859379999999</c:v>
                </c:pt>
                <c:pt idx="55518">
                  <c:v>1058.5859379999999</c:v>
                </c:pt>
                <c:pt idx="55519">
                  <c:v>1058.5859379999999</c:v>
                </c:pt>
                <c:pt idx="55520">
                  <c:v>1058.5859379999999</c:v>
                </c:pt>
                <c:pt idx="55521">
                  <c:v>1058.5859379999999</c:v>
                </c:pt>
                <c:pt idx="55522">
                  <c:v>1058.8046879999999</c:v>
                </c:pt>
                <c:pt idx="55523">
                  <c:v>1058.8046879999999</c:v>
                </c:pt>
                <c:pt idx="55524">
                  <c:v>1058.8046879999999</c:v>
                </c:pt>
                <c:pt idx="55525">
                  <c:v>1058.8046879999999</c:v>
                </c:pt>
                <c:pt idx="55526">
                  <c:v>1058.8046879999999</c:v>
                </c:pt>
                <c:pt idx="55527">
                  <c:v>1058.8046879999999</c:v>
                </c:pt>
                <c:pt idx="55528">
                  <c:v>1058.8046879999999</c:v>
                </c:pt>
                <c:pt idx="55529">
                  <c:v>1058.8046879999999</c:v>
                </c:pt>
                <c:pt idx="55530">
                  <c:v>1058.8046879999999</c:v>
                </c:pt>
                <c:pt idx="55531">
                  <c:v>1058.8632809999999</c:v>
                </c:pt>
                <c:pt idx="55532">
                  <c:v>1058.8632809999999</c:v>
                </c:pt>
                <c:pt idx="55533">
                  <c:v>1058.8632809999999</c:v>
                </c:pt>
                <c:pt idx="55534">
                  <c:v>1059.2382809999999</c:v>
                </c:pt>
                <c:pt idx="55535">
                  <c:v>1059.3085940000001</c:v>
                </c:pt>
                <c:pt idx="55536">
                  <c:v>1059.3085940000001</c:v>
                </c:pt>
                <c:pt idx="55537">
                  <c:v>1059.3710940000001</c:v>
                </c:pt>
                <c:pt idx="55538">
                  <c:v>1059.3710940000001</c:v>
                </c:pt>
                <c:pt idx="55539">
                  <c:v>1059.3710940000001</c:v>
                </c:pt>
                <c:pt idx="55540">
                  <c:v>1059.4101559999999</c:v>
                </c:pt>
                <c:pt idx="55541">
                  <c:v>1059.4101559999999</c:v>
                </c:pt>
                <c:pt idx="55542">
                  <c:v>1059.8046879999999</c:v>
                </c:pt>
                <c:pt idx="55543">
                  <c:v>1059.8046879999999</c:v>
                </c:pt>
                <c:pt idx="55544">
                  <c:v>1059.8632809999999</c:v>
                </c:pt>
                <c:pt idx="55545">
                  <c:v>1059.8632809999999</c:v>
                </c:pt>
                <c:pt idx="55546">
                  <c:v>1060.2382809999999</c:v>
                </c:pt>
                <c:pt idx="55547">
                  <c:v>1060.3085940000001</c:v>
                </c:pt>
                <c:pt idx="55548">
                  <c:v>1060.3085940000001</c:v>
                </c:pt>
                <c:pt idx="55549">
                  <c:v>1060.3085940000001</c:v>
                </c:pt>
                <c:pt idx="55550">
                  <c:v>1060.3085940000001</c:v>
                </c:pt>
                <c:pt idx="55551">
                  <c:v>1060.3085940000001</c:v>
                </c:pt>
                <c:pt idx="55552">
                  <c:v>1060.3085940000001</c:v>
                </c:pt>
                <c:pt idx="55553">
                  <c:v>1060.3710940000001</c:v>
                </c:pt>
                <c:pt idx="55554">
                  <c:v>1060.4101559999999</c:v>
                </c:pt>
                <c:pt idx="55555">
                  <c:v>1060.4101559999999</c:v>
                </c:pt>
                <c:pt idx="55556">
                  <c:v>1060.4101559999999</c:v>
                </c:pt>
                <c:pt idx="55557">
                  <c:v>1060.5859379999999</c:v>
                </c:pt>
                <c:pt idx="55558">
                  <c:v>1060.5859379999999</c:v>
                </c:pt>
                <c:pt idx="55559">
                  <c:v>1060.5859379999999</c:v>
                </c:pt>
                <c:pt idx="55560">
                  <c:v>1060.8046879999999</c:v>
                </c:pt>
                <c:pt idx="55561">
                  <c:v>1060.8046879999999</c:v>
                </c:pt>
                <c:pt idx="55562">
                  <c:v>1060.8046879999999</c:v>
                </c:pt>
                <c:pt idx="55563">
                  <c:v>1060.8554690000001</c:v>
                </c:pt>
                <c:pt idx="55564">
                  <c:v>1060.8554690000001</c:v>
                </c:pt>
                <c:pt idx="55565">
                  <c:v>1061.2382809999999</c:v>
                </c:pt>
                <c:pt idx="55566">
                  <c:v>1061.2382809999999</c:v>
                </c:pt>
                <c:pt idx="55567">
                  <c:v>1061.2382809999999</c:v>
                </c:pt>
                <c:pt idx="55568">
                  <c:v>1061.3085940000001</c:v>
                </c:pt>
                <c:pt idx="55569">
                  <c:v>1061.3085940000001</c:v>
                </c:pt>
                <c:pt idx="55570">
                  <c:v>1061.3085940000001</c:v>
                </c:pt>
                <c:pt idx="55571">
                  <c:v>1061.3085940000001</c:v>
                </c:pt>
                <c:pt idx="55572">
                  <c:v>1061.3085940000001</c:v>
                </c:pt>
                <c:pt idx="55573">
                  <c:v>1061.3710940000001</c:v>
                </c:pt>
                <c:pt idx="55574">
                  <c:v>1061.3710940000001</c:v>
                </c:pt>
                <c:pt idx="55575">
                  <c:v>1061.4101559999999</c:v>
                </c:pt>
                <c:pt idx="55576">
                  <c:v>1061.4101559999999</c:v>
                </c:pt>
                <c:pt idx="55577">
                  <c:v>1061.4101559999999</c:v>
                </c:pt>
                <c:pt idx="55578">
                  <c:v>1061.4101559999999</c:v>
                </c:pt>
                <c:pt idx="55579">
                  <c:v>1061.5859379999999</c:v>
                </c:pt>
                <c:pt idx="55580">
                  <c:v>1061.8632809999999</c:v>
                </c:pt>
                <c:pt idx="55581">
                  <c:v>1061.8632809999999</c:v>
                </c:pt>
                <c:pt idx="55582">
                  <c:v>1061.8632809999999</c:v>
                </c:pt>
                <c:pt idx="55583">
                  <c:v>1061.8632809999999</c:v>
                </c:pt>
                <c:pt idx="55584">
                  <c:v>1062.2382809999999</c:v>
                </c:pt>
                <c:pt idx="55585">
                  <c:v>1062.2382809999999</c:v>
                </c:pt>
                <c:pt idx="55586">
                  <c:v>1062.2382809999999</c:v>
                </c:pt>
                <c:pt idx="55587">
                  <c:v>1062.2382809999999</c:v>
                </c:pt>
                <c:pt idx="55588">
                  <c:v>1062.2382809999999</c:v>
                </c:pt>
                <c:pt idx="55589">
                  <c:v>1062.2382809999999</c:v>
                </c:pt>
                <c:pt idx="55590">
                  <c:v>1062.3085940000001</c:v>
                </c:pt>
                <c:pt idx="55591">
                  <c:v>1062.4101559999999</c:v>
                </c:pt>
                <c:pt idx="55592">
                  <c:v>1062.4101559999999</c:v>
                </c:pt>
                <c:pt idx="55593">
                  <c:v>1062.4101559999999</c:v>
                </c:pt>
                <c:pt idx="55594">
                  <c:v>1062.4101559999999</c:v>
                </c:pt>
                <c:pt idx="55595">
                  <c:v>1062.5859379999999</c:v>
                </c:pt>
                <c:pt idx="55596">
                  <c:v>1062.5859379999999</c:v>
                </c:pt>
                <c:pt idx="55597">
                  <c:v>1062.5859379999999</c:v>
                </c:pt>
                <c:pt idx="55598">
                  <c:v>1062.8554690000001</c:v>
                </c:pt>
                <c:pt idx="55599">
                  <c:v>1062.8554690000001</c:v>
                </c:pt>
                <c:pt idx="55600">
                  <c:v>1062.8554690000001</c:v>
                </c:pt>
                <c:pt idx="55601">
                  <c:v>1062.8632809999999</c:v>
                </c:pt>
                <c:pt idx="55602">
                  <c:v>1063.2382809999999</c:v>
                </c:pt>
                <c:pt idx="55603">
                  <c:v>1063.2382809999999</c:v>
                </c:pt>
                <c:pt idx="55604">
                  <c:v>1063.3085940000001</c:v>
                </c:pt>
                <c:pt idx="55605">
                  <c:v>1063.3085940000001</c:v>
                </c:pt>
                <c:pt idx="55606">
                  <c:v>1063.4101559999999</c:v>
                </c:pt>
                <c:pt idx="55607">
                  <c:v>1063.4101559999999</c:v>
                </c:pt>
                <c:pt idx="55608">
                  <c:v>1063.5859379999999</c:v>
                </c:pt>
                <c:pt idx="55609">
                  <c:v>1063.5859379999999</c:v>
                </c:pt>
                <c:pt idx="55610">
                  <c:v>1063.5859379999999</c:v>
                </c:pt>
                <c:pt idx="55611">
                  <c:v>1063.8046879999999</c:v>
                </c:pt>
                <c:pt idx="55612">
                  <c:v>1063.8554690000001</c:v>
                </c:pt>
                <c:pt idx="55613">
                  <c:v>1063.8554690000001</c:v>
                </c:pt>
                <c:pt idx="55614">
                  <c:v>1063.8554690000001</c:v>
                </c:pt>
                <c:pt idx="55615">
                  <c:v>1063.8554690000001</c:v>
                </c:pt>
                <c:pt idx="55616">
                  <c:v>1063.8632809999999</c:v>
                </c:pt>
                <c:pt idx="55617">
                  <c:v>1064.2382809999999</c:v>
                </c:pt>
                <c:pt idx="55618">
                  <c:v>1064.3085940000001</c:v>
                </c:pt>
                <c:pt idx="55619">
                  <c:v>1064.3085940000001</c:v>
                </c:pt>
                <c:pt idx="55620">
                  <c:v>1064.3085940000001</c:v>
                </c:pt>
                <c:pt idx="55621">
                  <c:v>1064.3710940000001</c:v>
                </c:pt>
                <c:pt idx="55622">
                  <c:v>1064.3710940000001</c:v>
                </c:pt>
                <c:pt idx="55623">
                  <c:v>1064.3710940000001</c:v>
                </c:pt>
                <c:pt idx="55624">
                  <c:v>1064.3710940000001</c:v>
                </c:pt>
                <c:pt idx="55625">
                  <c:v>1064.3710940000001</c:v>
                </c:pt>
                <c:pt idx="55626">
                  <c:v>1064.3710940000001</c:v>
                </c:pt>
                <c:pt idx="55627">
                  <c:v>1064.4101559999999</c:v>
                </c:pt>
                <c:pt idx="55628">
                  <c:v>1064.4101559999999</c:v>
                </c:pt>
                <c:pt idx="55629">
                  <c:v>1064.8046879999999</c:v>
                </c:pt>
                <c:pt idx="55630">
                  <c:v>1064.8554690000001</c:v>
                </c:pt>
                <c:pt idx="55631">
                  <c:v>1065.2382809999999</c:v>
                </c:pt>
                <c:pt idx="55632">
                  <c:v>1065.2382809999999</c:v>
                </c:pt>
                <c:pt idx="55633">
                  <c:v>1065.3085940000001</c:v>
                </c:pt>
                <c:pt idx="55634">
                  <c:v>1065.3085940000001</c:v>
                </c:pt>
                <c:pt idx="55635">
                  <c:v>1065.3085940000001</c:v>
                </c:pt>
                <c:pt idx="55636">
                  <c:v>1065.3710940000001</c:v>
                </c:pt>
                <c:pt idx="55637">
                  <c:v>1065.4101559999999</c:v>
                </c:pt>
                <c:pt idx="55638">
                  <c:v>1065.4101559999999</c:v>
                </c:pt>
                <c:pt idx="55639">
                  <c:v>1065.5859379999999</c:v>
                </c:pt>
                <c:pt idx="55640">
                  <c:v>1065.5859379999999</c:v>
                </c:pt>
                <c:pt idx="55641">
                  <c:v>1065.5859379999999</c:v>
                </c:pt>
                <c:pt idx="55642">
                  <c:v>1065.5859379999999</c:v>
                </c:pt>
                <c:pt idx="55643">
                  <c:v>1065.8046879999999</c:v>
                </c:pt>
                <c:pt idx="55644">
                  <c:v>1065.8554690000001</c:v>
                </c:pt>
                <c:pt idx="55645">
                  <c:v>1065.8554690000001</c:v>
                </c:pt>
                <c:pt idx="55646">
                  <c:v>1065.8554690000001</c:v>
                </c:pt>
                <c:pt idx="55647">
                  <c:v>1065.8632809999999</c:v>
                </c:pt>
                <c:pt idx="55648">
                  <c:v>1065.8632809999999</c:v>
                </c:pt>
                <c:pt idx="55649">
                  <c:v>1065.8632809999999</c:v>
                </c:pt>
                <c:pt idx="55650">
                  <c:v>1066.2382809999999</c:v>
                </c:pt>
                <c:pt idx="55651">
                  <c:v>1066.3710940000001</c:v>
                </c:pt>
                <c:pt idx="55652">
                  <c:v>1066.4101559999999</c:v>
                </c:pt>
                <c:pt idx="55653">
                  <c:v>1066.5859379999999</c:v>
                </c:pt>
                <c:pt idx="55654">
                  <c:v>1066.5859379999999</c:v>
                </c:pt>
                <c:pt idx="55655">
                  <c:v>1066.8046879999999</c:v>
                </c:pt>
                <c:pt idx="55656">
                  <c:v>1066.8554690000001</c:v>
                </c:pt>
                <c:pt idx="55657">
                  <c:v>1066.8554690000001</c:v>
                </c:pt>
                <c:pt idx="55658">
                  <c:v>1067.2382809999999</c:v>
                </c:pt>
                <c:pt idx="55659">
                  <c:v>1067.3085940000001</c:v>
                </c:pt>
                <c:pt idx="55660">
                  <c:v>1067.3085940000001</c:v>
                </c:pt>
                <c:pt idx="55661">
                  <c:v>1067.3710940000001</c:v>
                </c:pt>
                <c:pt idx="55662">
                  <c:v>1067.3710940000001</c:v>
                </c:pt>
                <c:pt idx="55663">
                  <c:v>1067.5859379999999</c:v>
                </c:pt>
                <c:pt idx="55664">
                  <c:v>1067.5859379999999</c:v>
                </c:pt>
                <c:pt idx="55665">
                  <c:v>1067.8046879999999</c:v>
                </c:pt>
                <c:pt idx="55666">
                  <c:v>1067.8554690000001</c:v>
                </c:pt>
                <c:pt idx="55667">
                  <c:v>1067.8554690000001</c:v>
                </c:pt>
                <c:pt idx="55668">
                  <c:v>1067.8554690000001</c:v>
                </c:pt>
                <c:pt idx="55669">
                  <c:v>1067.8632809999999</c:v>
                </c:pt>
                <c:pt idx="55670">
                  <c:v>1067.8632809999999</c:v>
                </c:pt>
                <c:pt idx="55671">
                  <c:v>1067.8632809999999</c:v>
                </c:pt>
                <c:pt idx="55672">
                  <c:v>1067.8632809999999</c:v>
                </c:pt>
                <c:pt idx="55673">
                  <c:v>1067.8632809999999</c:v>
                </c:pt>
                <c:pt idx="55674">
                  <c:v>1068.2382809999999</c:v>
                </c:pt>
                <c:pt idx="55675">
                  <c:v>1068.3085940000001</c:v>
                </c:pt>
                <c:pt idx="55676">
                  <c:v>1068.3710940000001</c:v>
                </c:pt>
                <c:pt idx="55677">
                  <c:v>1068.3710940000001</c:v>
                </c:pt>
                <c:pt idx="55678">
                  <c:v>1068.3710940000001</c:v>
                </c:pt>
                <c:pt idx="55679">
                  <c:v>1068.3710940000001</c:v>
                </c:pt>
                <c:pt idx="55680">
                  <c:v>1068.4101559999999</c:v>
                </c:pt>
                <c:pt idx="55681">
                  <c:v>1068.5859379999999</c:v>
                </c:pt>
                <c:pt idx="55682">
                  <c:v>1068.5859379999999</c:v>
                </c:pt>
                <c:pt idx="55683">
                  <c:v>1068.5859379999999</c:v>
                </c:pt>
                <c:pt idx="55684">
                  <c:v>1068.5859379999999</c:v>
                </c:pt>
                <c:pt idx="55685">
                  <c:v>1068.8554690000001</c:v>
                </c:pt>
                <c:pt idx="55686">
                  <c:v>1068.8554690000001</c:v>
                </c:pt>
                <c:pt idx="55687">
                  <c:v>1068.8554690000001</c:v>
                </c:pt>
                <c:pt idx="55688">
                  <c:v>1068.8632809999999</c:v>
                </c:pt>
                <c:pt idx="55689">
                  <c:v>1068.8632809999999</c:v>
                </c:pt>
                <c:pt idx="55690">
                  <c:v>1069.2382809999999</c:v>
                </c:pt>
                <c:pt idx="55691">
                  <c:v>1069.2382809999999</c:v>
                </c:pt>
                <c:pt idx="55692">
                  <c:v>1069.3710940000001</c:v>
                </c:pt>
                <c:pt idx="55693">
                  <c:v>1069.4101559999999</c:v>
                </c:pt>
                <c:pt idx="55694">
                  <c:v>1069.4101559999999</c:v>
                </c:pt>
                <c:pt idx="55695">
                  <c:v>1069.5859379999999</c:v>
                </c:pt>
                <c:pt idx="55696">
                  <c:v>1069.8046879999999</c:v>
                </c:pt>
                <c:pt idx="55697">
                  <c:v>1069.8554690000001</c:v>
                </c:pt>
                <c:pt idx="55698">
                  <c:v>1069.8554690000001</c:v>
                </c:pt>
                <c:pt idx="55699">
                  <c:v>1069.8554690000001</c:v>
                </c:pt>
                <c:pt idx="55700">
                  <c:v>1069.8632809999999</c:v>
                </c:pt>
                <c:pt idx="55701">
                  <c:v>1070.2382809999999</c:v>
                </c:pt>
                <c:pt idx="55702">
                  <c:v>1070.3085940000001</c:v>
                </c:pt>
                <c:pt idx="55703">
                  <c:v>1070.3085940000001</c:v>
                </c:pt>
                <c:pt idx="55704">
                  <c:v>1070.3085940000001</c:v>
                </c:pt>
                <c:pt idx="55705">
                  <c:v>1070.3085940000001</c:v>
                </c:pt>
                <c:pt idx="55706">
                  <c:v>1070.3710940000001</c:v>
                </c:pt>
                <c:pt idx="55707">
                  <c:v>1070.3710940000001</c:v>
                </c:pt>
                <c:pt idx="55708">
                  <c:v>1070.3710940000001</c:v>
                </c:pt>
                <c:pt idx="55709">
                  <c:v>1070.4101559999999</c:v>
                </c:pt>
                <c:pt idx="55710">
                  <c:v>1070.4101559999999</c:v>
                </c:pt>
                <c:pt idx="55711">
                  <c:v>1070.5859379999999</c:v>
                </c:pt>
                <c:pt idx="55712">
                  <c:v>1070.8554690000001</c:v>
                </c:pt>
                <c:pt idx="55713">
                  <c:v>1070.8632809999999</c:v>
                </c:pt>
                <c:pt idx="55714">
                  <c:v>1070.8632809999999</c:v>
                </c:pt>
                <c:pt idx="55715">
                  <c:v>1071.2382809999999</c:v>
                </c:pt>
                <c:pt idx="55716">
                  <c:v>1071.3710940000001</c:v>
                </c:pt>
                <c:pt idx="55717">
                  <c:v>1071.3710940000001</c:v>
                </c:pt>
                <c:pt idx="55718">
                  <c:v>1071.4101559999999</c:v>
                </c:pt>
                <c:pt idx="55719">
                  <c:v>1071.4101559999999</c:v>
                </c:pt>
                <c:pt idx="55720">
                  <c:v>1071.5859379999999</c:v>
                </c:pt>
                <c:pt idx="55721">
                  <c:v>1071.8046879999999</c:v>
                </c:pt>
                <c:pt idx="55722">
                  <c:v>1071.8046879999999</c:v>
                </c:pt>
                <c:pt idx="55723">
                  <c:v>1071.8554690000001</c:v>
                </c:pt>
                <c:pt idx="55724">
                  <c:v>1072.2382809999999</c:v>
                </c:pt>
                <c:pt idx="55725">
                  <c:v>1072.2382809999999</c:v>
                </c:pt>
                <c:pt idx="55726">
                  <c:v>1072.3085940000001</c:v>
                </c:pt>
                <c:pt idx="55727">
                  <c:v>1072.3710940000001</c:v>
                </c:pt>
                <c:pt idx="55728">
                  <c:v>1072.3710940000001</c:v>
                </c:pt>
                <c:pt idx="55729">
                  <c:v>1072.4101559999999</c:v>
                </c:pt>
                <c:pt idx="55730">
                  <c:v>1072.4101559999999</c:v>
                </c:pt>
                <c:pt idx="55731">
                  <c:v>1072.4101559999999</c:v>
                </c:pt>
                <c:pt idx="55732">
                  <c:v>1072.4101559999999</c:v>
                </c:pt>
                <c:pt idx="55733">
                  <c:v>1072.4101559999999</c:v>
                </c:pt>
                <c:pt idx="55734">
                  <c:v>1072.8046879999999</c:v>
                </c:pt>
                <c:pt idx="55735">
                  <c:v>1072.8554690000001</c:v>
                </c:pt>
                <c:pt idx="55736">
                  <c:v>1073.2382809999999</c:v>
                </c:pt>
                <c:pt idx="55737">
                  <c:v>1073.3085940000001</c:v>
                </c:pt>
                <c:pt idx="55738">
                  <c:v>1073.3085940000001</c:v>
                </c:pt>
                <c:pt idx="55739">
                  <c:v>1073.4101559999999</c:v>
                </c:pt>
                <c:pt idx="55740">
                  <c:v>1073.4101559999999</c:v>
                </c:pt>
                <c:pt idx="55741">
                  <c:v>1073.4101559999999</c:v>
                </c:pt>
                <c:pt idx="55742">
                  <c:v>1073.5859379999999</c:v>
                </c:pt>
                <c:pt idx="55743">
                  <c:v>1073.5859379999999</c:v>
                </c:pt>
                <c:pt idx="55744">
                  <c:v>1073.5859379999999</c:v>
                </c:pt>
                <c:pt idx="55745">
                  <c:v>1073.8046879999999</c:v>
                </c:pt>
                <c:pt idx="55746">
                  <c:v>1073.8046879999999</c:v>
                </c:pt>
                <c:pt idx="55747">
                  <c:v>1073.8046879999999</c:v>
                </c:pt>
                <c:pt idx="55748">
                  <c:v>1073.8554690000001</c:v>
                </c:pt>
                <c:pt idx="55749">
                  <c:v>1073.8554690000001</c:v>
                </c:pt>
                <c:pt idx="55750">
                  <c:v>1073.8554690000001</c:v>
                </c:pt>
                <c:pt idx="55751">
                  <c:v>1073.8554690000001</c:v>
                </c:pt>
                <c:pt idx="55752">
                  <c:v>1073.8632809999999</c:v>
                </c:pt>
                <c:pt idx="55753">
                  <c:v>1073.8632809999999</c:v>
                </c:pt>
                <c:pt idx="55754">
                  <c:v>1074.2382809999999</c:v>
                </c:pt>
                <c:pt idx="55755">
                  <c:v>1074.2382809999999</c:v>
                </c:pt>
                <c:pt idx="55756">
                  <c:v>1074.3085940000001</c:v>
                </c:pt>
                <c:pt idx="55757">
                  <c:v>1074.3710940000001</c:v>
                </c:pt>
                <c:pt idx="55758">
                  <c:v>1074.3710940000001</c:v>
                </c:pt>
                <c:pt idx="55759">
                  <c:v>1074.4101559999999</c:v>
                </c:pt>
                <c:pt idx="55760">
                  <c:v>1074.4101559999999</c:v>
                </c:pt>
                <c:pt idx="55761">
                  <c:v>1074.5859379999999</c:v>
                </c:pt>
                <c:pt idx="55762">
                  <c:v>1074.5859379999999</c:v>
                </c:pt>
                <c:pt idx="55763">
                  <c:v>1074.5859379999999</c:v>
                </c:pt>
                <c:pt idx="55764">
                  <c:v>1074.8046879999999</c:v>
                </c:pt>
                <c:pt idx="55765">
                  <c:v>1074.8046879999999</c:v>
                </c:pt>
                <c:pt idx="55766">
                  <c:v>1074.8046879999999</c:v>
                </c:pt>
                <c:pt idx="55767">
                  <c:v>1074.8046879999999</c:v>
                </c:pt>
                <c:pt idx="55768">
                  <c:v>1074.8632809999999</c:v>
                </c:pt>
                <c:pt idx="55769">
                  <c:v>1074.8632809999999</c:v>
                </c:pt>
                <c:pt idx="55770">
                  <c:v>1074.8632809999999</c:v>
                </c:pt>
                <c:pt idx="55771">
                  <c:v>1075.2382809999999</c:v>
                </c:pt>
                <c:pt idx="55772">
                  <c:v>1075.2382809999999</c:v>
                </c:pt>
                <c:pt idx="55773">
                  <c:v>1075.3085940000001</c:v>
                </c:pt>
                <c:pt idx="55774">
                  <c:v>1075.3085940000001</c:v>
                </c:pt>
                <c:pt idx="55775">
                  <c:v>1075.3085940000001</c:v>
                </c:pt>
                <c:pt idx="55776">
                  <c:v>1075.3710940000001</c:v>
                </c:pt>
                <c:pt idx="55777">
                  <c:v>1075.4101559999999</c:v>
                </c:pt>
                <c:pt idx="55778">
                  <c:v>1075.4101559999999</c:v>
                </c:pt>
                <c:pt idx="55779">
                  <c:v>1075.4101559999999</c:v>
                </c:pt>
                <c:pt idx="55780">
                  <c:v>1075.4101559999999</c:v>
                </c:pt>
                <c:pt idx="55781">
                  <c:v>1075.5859379999999</c:v>
                </c:pt>
                <c:pt idx="55782">
                  <c:v>1075.5859379999999</c:v>
                </c:pt>
                <c:pt idx="55783">
                  <c:v>1075.8046879999999</c:v>
                </c:pt>
                <c:pt idx="55784">
                  <c:v>1075.8046879999999</c:v>
                </c:pt>
                <c:pt idx="55785">
                  <c:v>1075.8046879999999</c:v>
                </c:pt>
                <c:pt idx="55786">
                  <c:v>1075.8046879999999</c:v>
                </c:pt>
                <c:pt idx="55787">
                  <c:v>1075.8632809999999</c:v>
                </c:pt>
                <c:pt idx="55788">
                  <c:v>1075.8632809999999</c:v>
                </c:pt>
                <c:pt idx="55789">
                  <c:v>1075.8632809999999</c:v>
                </c:pt>
                <c:pt idx="55790">
                  <c:v>1075.8632809999999</c:v>
                </c:pt>
                <c:pt idx="55791">
                  <c:v>1075.8632809999999</c:v>
                </c:pt>
                <c:pt idx="55792">
                  <c:v>1075.8632809999999</c:v>
                </c:pt>
                <c:pt idx="55793">
                  <c:v>1075.8632809999999</c:v>
                </c:pt>
                <c:pt idx="55794">
                  <c:v>1076.2382809999999</c:v>
                </c:pt>
                <c:pt idx="55795">
                  <c:v>1076.2382809999999</c:v>
                </c:pt>
                <c:pt idx="55796">
                  <c:v>1076.2382809999999</c:v>
                </c:pt>
                <c:pt idx="55797">
                  <c:v>1076.3085940000001</c:v>
                </c:pt>
                <c:pt idx="55798">
                  <c:v>1076.3085940000001</c:v>
                </c:pt>
                <c:pt idx="55799">
                  <c:v>1076.3710940000001</c:v>
                </c:pt>
                <c:pt idx="55800">
                  <c:v>1076.4101559999999</c:v>
                </c:pt>
                <c:pt idx="55801">
                  <c:v>1076.4101559999999</c:v>
                </c:pt>
                <c:pt idx="55802">
                  <c:v>1076.4101559999999</c:v>
                </c:pt>
                <c:pt idx="55803">
                  <c:v>1076.5859379999999</c:v>
                </c:pt>
                <c:pt idx="55804">
                  <c:v>1076.8046879999999</c:v>
                </c:pt>
                <c:pt idx="55805">
                  <c:v>1076.8046879999999</c:v>
                </c:pt>
                <c:pt idx="55806">
                  <c:v>1076.8046879999999</c:v>
                </c:pt>
                <c:pt idx="55807">
                  <c:v>1076.8554690000001</c:v>
                </c:pt>
                <c:pt idx="55808">
                  <c:v>1076.8554690000001</c:v>
                </c:pt>
                <c:pt idx="55809">
                  <c:v>1076.8632809999999</c:v>
                </c:pt>
                <c:pt idx="55810">
                  <c:v>1077.2382809999999</c:v>
                </c:pt>
                <c:pt idx="55811">
                  <c:v>1077.3085940000001</c:v>
                </c:pt>
                <c:pt idx="55812">
                  <c:v>1077.3085940000001</c:v>
                </c:pt>
                <c:pt idx="55813">
                  <c:v>1077.3710940000001</c:v>
                </c:pt>
                <c:pt idx="55814">
                  <c:v>1077.3710940000001</c:v>
                </c:pt>
                <c:pt idx="55815">
                  <c:v>1077.3710940000001</c:v>
                </c:pt>
                <c:pt idx="55816">
                  <c:v>1077.4101559999999</c:v>
                </c:pt>
                <c:pt idx="55817">
                  <c:v>1077.4101559999999</c:v>
                </c:pt>
                <c:pt idx="55818">
                  <c:v>1077.5859379999999</c:v>
                </c:pt>
                <c:pt idx="55819">
                  <c:v>1077.8046879999999</c:v>
                </c:pt>
                <c:pt idx="55820">
                  <c:v>1077.8554690000001</c:v>
                </c:pt>
                <c:pt idx="55821">
                  <c:v>1077.8554690000001</c:v>
                </c:pt>
                <c:pt idx="55822">
                  <c:v>1077.8554690000001</c:v>
                </c:pt>
                <c:pt idx="55823">
                  <c:v>1077.8554690000001</c:v>
                </c:pt>
                <c:pt idx="55824">
                  <c:v>1077.8554690000001</c:v>
                </c:pt>
                <c:pt idx="55825">
                  <c:v>1077.8632809999999</c:v>
                </c:pt>
                <c:pt idx="55826">
                  <c:v>1077.8632809999999</c:v>
                </c:pt>
                <c:pt idx="55827">
                  <c:v>1077.8632809999999</c:v>
                </c:pt>
                <c:pt idx="55828">
                  <c:v>1077.8632809999999</c:v>
                </c:pt>
                <c:pt idx="55829">
                  <c:v>1077.8632809999999</c:v>
                </c:pt>
                <c:pt idx="55830">
                  <c:v>1077.8632809999999</c:v>
                </c:pt>
                <c:pt idx="55831">
                  <c:v>1078.2382809999999</c:v>
                </c:pt>
                <c:pt idx="55832">
                  <c:v>1078.3085940000001</c:v>
                </c:pt>
                <c:pt idx="55833">
                  <c:v>1078.3710940000001</c:v>
                </c:pt>
                <c:pt idx="55834">
                  <c:v>1078.4101559999999</c:v>
                </c:pt>
                <c:pt idx="55835">
                  <c:v>1078.5859379999999</c:v>
                </c:pt>
                <c:pt idx="55836">
                  <c:v>1078.5859379999999</c:v>
                </c:pt>
                <c:pt idx="55837">
                  <c:v>1078.5859379999999</c:v>
                </c:pt>
                <c:pt idx="55838">
                  <c:v>1078.8046879999999</c:v>
                </c:pt>
                <c:pt idx="55839">
                  <c:v>1078.8046879999999</c:v>
                </c:pt>
                <c:pt idx="55840">
                  <c:v>1078.8554690000001</c:v>
                </c:pt>
                <c:pt idx="55841">
                  <c:v>1078.8554690000001</c:v>
                </c:pt>
                <c:pt idx="55842">
                  <c:v>1078.8554690000001</c:v>
                </c:pt>
                <c:pt idx="55843">
                  <c:v>1078.8632809999999</c:v>
                </c:pt>
                <c:pt idx="55844">
                  <c:v>1078.8632809999999</c:v>
                </c:pt>
                <c:pt idx="55845">
                  <c:v>1079.2382809999999</c:v>
                </c:pt>
                <c:pt idx="55846">
                  <c:v>1079.2382809999999</c:v>
                </c:pt>
                <c:pt idx="55847">
                  <c:v>1079.3085940000001</c:v>
                </c:pt>
                <c:pt idx="55848">
                  <c:v>1079.3710940000001</c:v>
                </c:pt>
                <c:pt idx="55849">
                  <c:v>1079.3710940000001</c:v>
                </c:pt>
                <c:pt idx="55850">
                  <c:v>1079.3710940000001</c:v>
                </c:pt>
                <c:pt idx="55851">
                  <c:v>1079.3710940000001</c:v>
                </c:pt>
                <c:pt idx="55852">
                  <c:v>1079.4101559999999</c:v>
                </c:pt>
                <c:pt idx="55853">
                  <c:v>1079.4101559999999</c:v>
                </c:pt>
                <c:pt idx="55854">
                  <c:v>1079.4101559999999</c:v>
                </c:pt>
                <c:pt idx="55855">
                  <c:v>1079.4101559999999</c:v>
                </c:pt>
                <c:pt idx="55856">
                  <c:v>1079.4101559999999</c:v>
                </c:pt>
                <c:pt idx="55857">
                  <c:v>1079.5859379999999</c:v>
                </c:pt>
                <c:pt idx="55858">
                  <c:v>1079.5859379999999</c:v>
                </c:pt>
                <c:pt idx="55859">
                  <c:v>1079.5859379999999</c:v>
                </c:pt>
                <c:pt idx="55860">
                  <c:v>1079.8554690000001</c:v>
                </c:pt>
                <c:pt idx="55861">
                  <c:v>1079.8554690000001</c:v>
                </c:pt>
                <c:pt idx="55862">
                  <c:v>1079.8632809999999</c:v>
                </c:pt>
                <c:pt idx="55863">
                  <c:v>1079.8632809999999</c:v>
                </c:pt>
                <c:pt idx="55864">
                  <c:v>1079.8632809999999</c:v>
                </c:pt>
                <c:pt idx="55865">
                  <c:v>1080.2382809999999</c:v>
                </c:pt>
                <c:pt idx="55866">
                  <c:v>1080.2382809999999</c:v>
                </c:pt>
                <c:pt idx="55867">
                  <c:v>1080.2382809999999</c:v>
                </c:pt>
                <c:pt idx="55868">
                  <c:v>1080.4101559999999</c:v>
                </c:pt>
                <c:pt idx="55869">
                  <c:v>1080.4101559999999</c:v>
                </c:pt>
                <c:pt idx="55870">
                  <c:v>1080.4101559999999</c:v>
                </c:pt>
                <c:pt idx="55871">
                  <c:v>1080.5859379999999</c:v>
                </c:pt>
                <c:pt idx="55872">
                  <c:v>1080.5859379999999</c:v>
                </c:pt>
                <c:pt idx="55873">
                  <c:v>1080.5859379999999</c:v>
                </c:pt>
                <c:pt idx="55874">
                  <c:v>1080.8046879999999</c:v>
                </c:pt>
                <c:pt idx="55875">
                  <c:v>1080.8554690000001</c:v>
                </c:pt>
                <c:pt idx="55876">
                  <c:v>1080.8554690000001</c:v>
                </c:pt>
                <c:pt idx="55877">
                  <c:v>1080.8632809999999</c:v>
                </c:pt>
                <c:pt idx="55878">
                  <c:v>1080.8632809999999</c:v>
                </c:pt>
                <c:pt idx="55879">
                  <c:v>1080.8632809999999</c:v>
                </c:pt>
                <c:pt idx="55880">
                  <c:v>1080.8632809999999</c:v>
                </c:pt>
                <c:pt idx="55881">
                  <c:v>1081.2382809999999</c:v>
                </c:pt>
                <c:pt idx="55882">
                  <c:v>1081.2382809999999</c:v>
                </c:pt>
                <c:pt idx="55883">
                  <c:v>1081.3710940000001</c:v>
                </c:pt>
                <c:pt idx="55884">
                  <c:v>1081.8046879999999</c:v>
                </c:pt>
                <c:pt idx="55885">
                  <c:v>1081.8046879999999</c:v>
                </c:pt>
                <c:pt idx="55886">
                  <c:v>1081.8046879999999</c:v>
                </c:pt>
                <c:pt idx="55887">
                  <c:v>1081.8046879999999</c:v>
                </c:pt>
                <c:pt idx="55888">
                  <c:v>1081.8046879999999</c:v>
                </c:pt>
                <c:pt idx="55889">
                  <c:v>1081.8554690000001</c:v>
                </c:pt>
                <c:pt idx="55890">
                  <c:v>1081.8554690000001</c:v>
                </c:pt>
                <c:pt idx="55891">
                  <c:v>1081.8554690000001</c:v>
                </c:pt>
                <c:pt idx="55892">
                  <c:v>1081.8554690000001</c:v>
                </c:pt>
                <c:pt idx="55893">
                  <c:v>1081.8554690000001</c:v>
                </c:pt>
                <c:pt idx="55894">
                  <c:v>1081.8554690000001</c:v>
                </c:pt>
                <c:pt idx="55895">
                  <c:v>1081.8632809999999</c:v>
                </c:pt>
                <c:pt idx="55896">
                  <c:v>1081.8632809999999</c:v>
                </c:pt>
                <c:pt idx="55897">
                  <c:v>1081.8632809999999</c:v>
                </c:pt>
                <c:pt idx="55898">
                  <c:v>1081.8632809999999</c:v>
                </c:pt>
                <c:pt idx="55899">
                  <c:v>1081.8632809999999</c:v>
                </c:pt>
                <c:pt idx="55900">
                  <c:v>1081.8632809999999</c:v>
                </c:pt>
                <c:pt idx="55901">
                  <c:v>1082.2382809999999</c:v>
                </c:pt>
                <c:pt idx="55902">
                  <c:v>1082.2382809999999</c:v>
                </c:pt>
                <c:pt idx="55903">
                  <c:v>1082.2382809999999</c:v>
                </c:pt>
                <c:pt idx="55904">
                  <c:v>1082.3085940000001</c:v>
                </c:pt>
                <c:pt idx="55905">
                  <c:v>1082.3085940000001</c:v>
                </c:pt>
                <c:pt idx="55906">
                  <c:v>1082.3085940000001</c:v>
                </c:pt>
                <c:pt idx="55907">
                  <c:v>1082.3710940000001</c:v>
                </c:pt>
                <c:pt idx="55908">
                  <c:v>1082.3710940000001</c:v>
                </c:pt>
                <c:pt idx="55909">
                  <c:v>1082.3710940000001</c:v>
                </c:pt>
                <c:pt idx="55910">
                  <c:v>1082.4101559999999</c:v>
                </c:pt>
                <c:pt idx="55911">
                  <c:v>1082.5859379999999</c:v>
                </c:pt>
                <c:pt idx="55912">
                  <c:v>1082.5859379999999</c:v>
                </c:pt>
                <c:pt idx="55913">
                  <c:v>1082.5859379999999</c:v>
                </c:pt>
                <c:pt idx="55914">
                  <c:v>1082.5859379999999</c:v>
                </c:pt>
                <c:pt idx="55915">
                  <c:v>1082.5859379999999</c:v>
                </c:pt>
                <c:pt idx="55916">
                  <c:v>1082.8046879999999</c:v>
                </c:pt>
                <c:pt idx="55917">
                  <c:v>1082.8046879999999</c:v>
                </c:pt>
                <c:pt idx="55918">
                  <c:v>1082.8554690000001</c:v>
                </c:pt>
                <c:pt idx="55919">
                  <c:v>1082.8554690000001</c:v>
                </c:pt>
                <c:pt idx="55920">
                  <c:v>1082.8554690000001</c:v>
                </c:pt>
                <c:pt idx="55921">
                  <c:v>1082.8554690000001</c:v>
                </c:pt>
                <c:pt idx="55922">
                  <c:v>1082.8554690000001</c:v>
                </c:pt>
                <c:pt idx="55923">
                  <c:v>1082.8554690000001</c:v>
                </c:pt>
                <c:pt idx="55924">
                  <c:v>1082.8632809999999</c:v>
                </c:pt>
                <c:pt idx="55925">
                  <c:v>1082.8632809999999</c:v>
                </c:pt>
                <c:pt idx="55926">
                  <c:v>1082.8632809999999</c:v>
                </c:pt>
                <c:pt idx="55927">
                  <c:v>1083.2382809999999</c:v>
                </c:pt>
                <c:pt idx="55928">
                  <c:v>1083.2382809999999</c:v>
                </c:pt>
                <c:pt idx="55929">
                  <c:v>1083.2382809999999</c:v>
                </c:pt>
                <c:pt idx="55930">
                  <c:v>1083.3085940000001</c:v>
                </c:pt>
                <c:pt idx="55931">
                  <c:v>1083.3710940000001</c:v>
                </c:pt>
                <c:pt idx="55932">
                  <c:v>1083.8046879999999</c:v>
                </c:pt>
                <c:pt idx="55933">
                  <c:v>1083.8046879999999</c:v>
                </c:pt>
                <c:pt idx="55934">
                  <c:v>1083.8632809999999</c:v>
                </c:pt>
                <c:pt idx="55935">
                  <c:v>1084.3085940000001</c:v>
                </c:pt>
                <c:pt idx="55936">
                  <c:v>1084.3085940000001</c:v>
                </c:pt>
                <c:pt idx="55937">
                  <c:v>1084.3710940000001</c:v>
                </c:pt>
                <c:pt idx="55938">
                  <c:v>1084.4101559999999</c:v>
                </c:pt>
                <c:pt idx="55939">
                  <c:v>1084.5859379999999</c:v>
                </c:pt>
                <c:pt idx="55940">
                  <c:v>1084.5859379999999</c:v>
                </c:pt>
                <c:pt idx="55941">
                  <c:v>1084.5859379999999</c:v>
                </c:pt>
                <c:pt idx="55942">
                  <c:v>1084.5859379999999</c:v>
                </c:pt>
                <c:pt idx="55943">
                  <c:v>1084.8046879999999</c:v>
                </c:pt>
                <c:pt idx="55944">
                  <c:v>1084.8046879999999</c:v>
                </c:pt>
                <c:pt idx="55945">
                  <c:v>1084.8046879999999</c:v>
                </c:pt>
                <c:pt idx="55946">
                  <c:v>1084.8554690000001</c:v>
                </c:pt>
                <c:pt idx="55947">
                  <c:v>1084.8554690000001</c:v>
                </c:pt>
                <c:pt idx="55948">
                  <c:v>1085.2382809999999</c:v>
                </c:pt>
                <c:pt idx="55949">
                  <c:v>1085.2382809999999</c:v>
                </c:pt>
                <c:pt idx="55950">
                  <c:v>1085.2382809999999</c:v>
                </c:pt>
                <c:pt idx="55951">
                  <c:v>1085.2382809999999</c:v>
                </c:pt>
                <c:pt idx="55952">
                  <c:v>1085.3085940000001</c:v>
                </c:pt>
                <c:pt idx="55953">
                  <c:v>1085.3710940000001</c:v>
                </c:pt>
                <c:pt idx="55954">
                  <c:v>1085.3710940000001</c:v>
                </c:pt>
                <c:pt idx="55955">
                  <c:v>1085.4101559999999</c:v>
                </c:pt>
                <c:pt idx="55956">
                  <c:v>1085.4101559999999</c:v>
                </c:pt>
                <c:pt idx="55957">
                  <c:v>1085.4101559999999</c:v>
                </c:pt>
                <c:pt idx="55958">
                  <c:v>1085.4101559999999</c:v>
                </c:pt>
                <c:pt idx="55959">
                  <c:v>1085.4101559999999</c:v>
                </c:pt>
                <c:pt idx="55960">
                  <c:v>1085.4101559999999</c:v>
                </c:pt>
                <c:pt idx="55961">
                  <c:v>1085.5859379999999</c:v>
                </c:pt>
                <c:pt idx="55962">
                  <c:v>1085.8046879999999</c:v>
                </c:pt>
                <c:pt idx="55963">
                  <c:v>1085.8554690000001</c:v>
                </c:pt>
                <c:pt idx="55964">
                  <c:v>1085.8554690000001</c:v>
                </c:pt>
                <c:pt idx="55965">
                  <c:v>1085.8554690000001</c:v>
                </c:pt>
                <c:pt idx="55966">
                  <c:v>1086.3085940000001</c:v>
                </c:pt>
                <c:pt idx="55967">
                  <c:v>1086.3085940000001</c:v>
                </c:pt>
                <c:pt idx="55968">
                  <c:v>1086.3710940000001</c:v>
                </c:pt>
                <c:pt idx="55969">
                  <c:v>1086.3710940000001</c:v>
                </c:pt>
                <c:pt idx="55970">
                  <c:v>1086.3710940000001</c:v>
                </c:pt>
                <c:pt idx="55971">
                  <c:v>1086.3710940000001</c:v>
                </c:pt>
                <c:pt idx="55972">
                  <c:v>1086.4101559999999</c:v>
                </c:pt>
                <c:pt idx="55973">
                  <c:v>1086.4101559999999</c:v>
                </c:pt>
                <c:pt idx="55974">
                  <c:v>1086.5859379999999</c:v>
                </c:pt>
                <c:pt idx="55975">
                  <c:v>1086.5859379999999</c:v>
                </c:pt>
                <c:pt idx="55976">
                  <c:v>1086.5859379999999</c:v>
                </c:pt>
                <c:pt idx="55977">
                  <c:v>1086.8046879999999</c:v>
                </c:pt>
                <c:pt idx="55978">
                  <c:v>1086.8046879999999</c:v>
                </c:pt>
                <c:pt idx="55979">
                  <c:v>1086.8554690000001</c:v>
                </c:pt>
                <c:pt idx="55980">
                  <c:v>1086.8554690000001</c:v>
                </c:pt>
                <c:pt idx="55981">
                  <c:v>1087.2382809999999</c:v>
                </c:pt>
                <c:pt idx="55982">
                  <c:v>1087.2382809999999</c:v>
                </c:pt>
                <c:pt idx="55983">
                  <c:v>1087.3085940000001</c:v>
                </c:pt>
                <c:pt idx="55984">
                  <c:v>1087.3085940000001</c:v>
                </c:pt>
                <c:pt idx="55985">
                  <c:v>1087.3710940000001</c:v>
                </c:pt>
                <c:pt idx="55986">
                  <c:v>1087.4101559999999</c:v>
                </c:pt>
                <c:pt idx="55987">
                  <c:v>1087.5859379999999</c:v>
                </c:pt>
                <c:pt idx="55988">
                  <c:v>1087.8554690000001</c:v>
                </c:pt>
                <c:pt idx="55989">
                  <c:v>1087.8554690000001</c:v>
                </c:pt>
                <c:pt idx="55990">
                  <c:v>1087.8554690000001</c:v>
                </c:pt>
                <c:pt idx="55991">
                  <c:v>1087.8554690000001</c:v>
                </c:pt>
                <c:pt idx="55992">
                  <c:v>1087.8632809999999</c:v>
                </c:pt>
                <c:pt idx="55993">
                  <c:v>1088.2382809999999</c:v>
                </c:pt>
                <c:pt idx="55994">
                  <c:v>1088.3085940000001</c:v>
                </c:pt>
                <c:pt idx="55995">
                  <c:v>1088.3085940000001</c:v>
                </c:pt>
                <c:pt idx="55996">
                  <c:v>1088.3085940000001</c:v>
                </c:pt>
                <c:pt idx="55997">
                  <c:v>1088.3085940000001</c:v>
                </c:pt>
                <c:pt idx="55998">
                  <c:v>1088.3085940000001</c:v>
                </c:pt>
                <c:pt idx="55999">
                  <c:v>1088.3085940000001</c:v>
                </c:pt>
                <c:pt idx="56000">
                  <c:v>1088.3085940000001</c:v>
                </c:pt>
                <c:pt idx="56001">
                  <c:v>1088.3710940000001</c:v>
                </c:pt>
                <c:pt idx="56002">
                  <c:v>1088.3710940000001</c:v>
                </c:pt>
                <c:pt idx="56003">
                  <c:v>1088.3710940000001</c:v>
                </c:pt>
                <c:pt idx="56004">
                  <c:v>1088.3710940000001</c:v>
                </c:pt>
                <c:pt idx="56005">
                  <c:v>1088.3710940000001</c:v>
                </c:pt>
                <c:pt idx="56006">
                  <c:v>1088.4101559999999</c:v>
                </c:pt>
                <c:pt idx="56007">
                  <c:v>1088.5859379999999</c:v>
                </c:pt>
                <c:pt idx="56008">
                  <c:v>1088.5859379999999</c:v>
                </c:pt>
                <c:pt idx="56009">
                  <c:v>1088.8046879999999</c:v>
                </c:pt>
                <c:pt idx="56010">
                  <c:v>1088.8046879999999</c:v>
                </c:pt>
                <c:pt idx="56011">
                  <c:v>1088.8046879999999</c:v>
                </c:pt>
                <c:pt idx="56012">
                  <c:v>1088.8554690000001</c:v>
                </c:pt>
                <c:pt idx="56013">
                  <c:v>1088.8554690000001</c:v>
                </c:pt>
                <c:pt idx="56014">
                  <c:v>1088.8554690000001</c:v>
                </c:pt>
                <c:pt idx="56015">
                  <c:v>1088.8554690000001</c:v>
                </c:pt>
                <c:pt idx="56016">
                  <c:v>1088.8554690000001</c:v>
                </c:pt>
                <c:pt idx="56017">
                  <c:v>1088.8554690000001</c:v>
                </c:pt>
                <c:pt idx="56018">
                  <c:v>1088.8632809999999</c:v>
                </c:pt>
                <c:pt idx="56019">
                  <c:v>1088.8632809999999</c:v>
                </c:pt>
                <c:pt idx="56020">
                  <c:v>1089.2382809999999</c:v>
                </c:pt>
                <c:pt idx="56021">
                  <c:v>1089.2382809999999</c:v>
                </c:pt>
                <c:pt idx="56022">
                  <c:v>1089.2382809999999</c:v>
                </c:pt>
                <c:pt idx="56023">
                  <c:v>1089.3710940000001</c:v>
                </c:pt>
                <c:pt idx="56024">
                  <c:v>1089.3710940000001</c:v>
                </c:pt>
                <c:pt idx="56025">
                  <c:v>1089.4101559999999</c:v>
                </c:pt>
                <c:pt idx="56026">
                  <c:v>1089.5859379999999</c:v>
                </c:pt>
                <c:pt idx="56027">
                  <c:v>1089.5859379999999</c:v>
                </c:pt>
                <c:pt idx="56028">
                  <c:v>1089.5859379999999</c:v>
                </c:pt>
                <c:pt idx="56029">
                  <c:v>1089.5859379999999</c:v>
                </c:pt>
                <c:pt idx="56030">
                  <c:v>1089.5859379999999</c:v>
                </c:pt>
                <c:pt idx="56031">
                  <c:v>1089.8046879999999</c:v>
                </c:pt>
                <c:pt idx="56032">
                  <c:v>1089.8046879999999</c:v>
                </c:pt>
                <c:pt idx="56033">
                  <c:v>1089.8554690000001</c:v>
                </c:pt>
                <c:pt idx="56034">
                  <c:v>1089.8554690000001</c:v>
                </c:pt>
                <c:pt idx="56035">
                  <c:v>1089.8632809999999</c:v>
                </c:pt>
                <c:pt idx="56036">
                  <c:v>1089.8632809999999</c:v>
                </c:pt>
                <c:pt idx="56037">
                  <c:v>1089.8632809999999</c:v>
                </c:pt>
                <c:pt idx="56038">
                  <c:v>1090.2382809999999</c:v>
                </c:pt>
                <c:pt idx="56039">
                  <c:v>1090.2382809999999</c:v>
                </c:pt>
                <c:pt idx="56040">
                  <c:v>1090.2382809999999</c:v>
                </c:pt>
                <c:pt idx="56041">
                  <c:v>1090.2382809999999</c:v>
                </c:pt>
                <c:pt idx="56042">
                  <c:v>1090.3085940000001</c:v>
                </c:pt>
                <c:pt idx="56043">
                  <c:v>1090.3085940000001</c:v>
                </c:pt>
                <c:pt idx="56044">
                  <c:v>1090.3710940000001</c:v>
                </c:pt>
                <c:pt idx="56045">
                  <c:v>1090.3710940000001</c:v>
                </c:pt>
                <c:pt idx="56046">
                  <c:v>1090.4101559999999</c:v>
                </c:pt>
                <c:pt idx="56047">
                  <c:v>1090.5859379999999</c:v>
                </c:pt>
                <c:pt idx="56048">
                  <c:v>1090.5859379999999</c:v>
                </c:pt>
                <c:pt idx="56049">
                  <c:v>1090.5859379999999</c:v>
                </c:pt>
                <c:pt idx="56050">
                  <c:v>1090.5859379999999</c:v>
                </c:pt>
                <c:pt idx="56051">
                  <c:v>1090.5859379999999</c:v>
                </c:pt>
                <c:pt idx="56052">
                  <c:v>1090.5859379999999</c:v>
                </c:pt>
                <c:pt idx="56053">
                  <c:v>1090.5859379999999</c:v>
                </c:pt>
                <c:pt idx="56054">
                  <c:v>1090.5859379999999</c:v>
                </c:pt>
                <c:pt idx="56055">
                  <c:v>1090.5859379999999</c:v>
                </c:pt>
                <c:pt idx="56056">
                  <c:v>1090.8046879999999</c:v>
                </c:pt>
                <c:pt idx="56057">
                  <c:v>1090.8046879999999</c:v>
                </c:pt>
                <c:pt idx="56058">
                  <c:v>1090.8554690000001</c:v>
                </c:pt>
                <c:pt idx="56059">
                  <c:v>1090.8554690000001</c:v>
                </c:pt>
                <c:pt idx="56060">
                  <c:v>1090.8554690000001</c:v>
                </c:pt>
                <c:pt idx="56061">
                  <c:v>1091.2382809999999</c:v>
                </c:pt>
                <c:pt idx="56062">
                  <c:v>1091.3085940000001</c:v>
                </c:pt>
                <c:pt idx="56063">
                  <c:v>1091.3085940000001</c:v>
                </c:pt>
                <c:pt idx="56064">
                  <c:v>1091.3085940000001</c:v>
                </c:pt>
                <c:pt idx="56065">
                  <c:v>1091.3710940000001</c:v>
                </c:pt>
                <c:pt idx="56066">
                  <c:v>1091.3710940000001</c:v>
                </c:pt>
                <c:pt idx="56067">
                  <c:v>1091.4101559999999</c:v>
                </c:pt>
                <c:pt idx="56068">
                  <c:v>1091.4101559999999</c:v>
                </c:pt>
                <c:pt idx="56069">
                  <c:v>1091.4101559999999</c:v>
                </c:pt>
                <c:pt idx="56070">
                  <c:v>1091.4101559999999</c:v>
                </c:pt>
                <c:pt idx="56071">
                  <c:v>1091.5859379999999</c:v>
                </c:pt>
                <c:pt idx="56072">
                  <c:v>1091.5859379999999</c:v>
                </c:pt>
                <c:pt idx="56073">
                  <c:v>1091.8046879999999</c:v>
                </c:pt>
                <c:pt idx="56074">
                  <c:v>1091.8046879999999</c:v>
                </c:pt>
                <c:pt idx="56075">
                  <c:v>1091.8046879999999</c:v>
                </c:pt>
                <c:pt idx="56076">
                  <c:v>1091.8046879999999</c:v>
                </c:pt>
                <c:pt idx="56077">
                  <c:v>1091.8554690000001</c:v>
                </c:pt>
                <c:pt idx="56078">
                  <c:v>1091.8554690000001</c:v>
                </c:pt>
                <c:pt idx="56079">
                  <c:v>1091.8554690000001</c:v>
                </c:pt>
                <c:pt idx="56080">
                  <c:v>1091.8632809999999</c:v>
                </c:pt>
                <c:pt idx="56081">
                  <c:v>1092.2382809999999</c:v>
                </c:pt>
                <c:pt idx="56082">
                  <c:v>1092.3085940000001</c:v>
                </c:pt>
                <c:pt idx="56083">
                  <c:v>1092.3085940000001</c:v>
                </c:pt>
                <c:pt idx="56084">
                  <c:v>1092.3710940000001</c:v>
                </c:pt>
                <c:pt idx="56085">
                  <c:v>1092.4101559999999</c:v>
                </c:pt>
                <c:pt idx="56086">
                  <c:v>1092.4101559999999</c:v>
                </c:pt>
                <c:pt idx="56087">
                  <c:v>1092.8046879999999</c:v>
                </c:pt>
                <c:pt idx="56088">
                  <c:v>1092.8046879999999</c:v>
                </c:pt>
                <c:pt idx="56089">
                  <c:v>1092.8554690000001</c:v>
                </c:pt>
                <c:pt idx="56090">
                  <c:v>1092.8632809999999</c:v>
                </c:pt>
                <c:pt idx="56091">
                  <c:v>1093.2382809999999</c:v>
                </c:pt>
                <c:pt idx="56092">
                  <c:v>1093.2382809999999</c:v>
                </c:pt>
                <c:pt idx="56093">
                  <c:v>1093.2382809999999</c:v>
                </c:pt>
                <c:pt idx="56094">
                  <c:v>1093.2382809999999</c:v>
                </c:pt>
                <c:pt idx="56095">
                  <c:v>1093.3710940000001</c:v>
                </c:pt>
                <c:pt idx="56096">
                  <c:v>1093.3710940000001</c:v>
                </c:pt>
                <c:pt idx="56097">
                  <c:v>1093.4101559999999</c:v>
                </c:pt>
                <c:pt idx="56098">
                  <c:v>1093.4101559999999</c:v>
                </c:pt>
                <c:pt idx="56099">
                  <c:v>1093.5859379999999</c:v>
                </c:pt>
                <c:pt idx="56100">
                  <c:v>1093.5859379999999</c:v>
                </c:pt>
                <c:pt idx="56101">
                  <c:v>1093.8046879999999</c:v>
                </c:pt>
                <c:pt idx="56102">
                  <c:v>1093.8046879999999</c:v>
                </c:pt>
                <c:pt idx="56103">
                  <c:v>1093.8554690000001</c:v>
                </c:pt>
                <c:pt idx="56104">
                  <c:v>1093.8632809999999</c:v>
                </c:pt>
                <c:pt idx="56105">
                  <c:v>1094.2382809999999</c:v>
                </c:pt>
                <c:pt idx="56106">
                  <c:v>1094.3085940000001</c:v>
                </c:pt>
                <c:pt idx="56107">
                  <c:v>1094.3710940000001</c:v>
                </c:pt>
                <c:pt idx="56108">
                  <c:v>1094.5859379999999</c:v>
                </c:pt>
                <c:pt idx="56109">
                  <c:v>1094.5859379999999</c:v>
                </c:pt>
                <c:pt idx="56110">
                  <c:v>1094.8046879999999</c:v>
                </c:pt>
                <c:pt idx="56111">
                  <c:v>1094.8046879999999</c:v>
                </c:pt>
                <c:pt idx="56112">
                  <c:v>1094.8046879999999</c:v>
                </c:pt>
                <c:pt idx="56113">
                  <c:v>1094.8046879999999</c:v>
                </c:pt>
                <c:pt idx="56114">
                  <c:v>1094.8046879999999</c:v>
                </c:pt>
                <c:pt idx="56115">
                  <c:v>1094.8554690000001</c:v>
                </c:pt>
                <c:pt idx="56116">
                  <c:v>1094.8632809999999</c:v>
                </c:pt>
                <c:pt idx="56117">
                  <c:v>1094.8632809999999</c:v>
                </c:pt>
                <c:pt idx="56118">
                  <c:v>1094.8632809999999</c:v>
                </c:pt>
                <c:pt idx="56119">
                  <c:v>1095.2382809999999</c:v>
                </c:pt>
                <c:pt idx="56120">
                  <c:v>1095.2382809999999</c:v>
                </c:pt>
                <c:pt idx="56121">
                  <c:v>1095.2382809999999</c:v>
                </c:pt>
                <c:pt idx="56122">
                  <c:v>1095.2382809999999</c:v>
                </c:pt>
                <c:pt idx="56123">
                  <c:v>1095.3085940000001</c:v>
                </c:pt>
                <c:pt idx="56124">
                  <c:v>1095.3085940000001</c:v>
                </c:pt>
                <c:pt idx="56125">
                  <c:v>1095.3710940000001</c:v>
                </c:pt>
                <c:pt idx="56126">
                  <c:v>1095.4101559999999</c:v>
                </c:pt>
                <c:pt idx="56127">
                  <c:v>1095.4101559999999</c:v>
                </c:pt>
                <c:pt idx="56128">
                  <c:v>1095.4101559999999</c:v>
                </c:pt>
                <c:pt idx="56129">
                  <c:v>1095.5859379999999</c:v>
                </c:pt>
                <c:pt idx="56130">
                  <c:v>1095.8046879999999</c:v>
                </c:pt>
                <c:pt idx="56131">
                  <c:v>1095.8046879999999</c:v>
                </c:pt>
                <c:pt idx="56132">
                  <c:v>1095.8046879999999</c:v>
                </c:pt>
                <c:pt idx="56133">
                  <c:v>1095.8046879999999</c:v>
                </c:pt>
                <c:pt idx="56134">
                  <c:v>1095.8046879999999</c:v>
                </c:pt>
                <c:pt idx="56135">
                  <c:v>1095.8046879999999</c:v>
                </c:pt>
                <c:pt idx="56136">
                  <c:v>1095.8554690000001</c:v>
                </c:pt>
                <c:pt idx="56137">
                  <c:v>1095.8554690000001</c:v>
                </c:pt>
                <c:pt idx="56138">
                  <c:v>1095.8554690000001</c:v>
                </c:pt>
                <c:pt idx="56139">
                  <c:v>1095.8632809999999</c:v>
                </c:pt>
                <c:pt idx="56140">
                  <c:v>1095.8632809999999</c:v>
                </c:pt>
                <c:pt idx="56141">
                  <c:v>1095.8632809999999</c:v>
                </c:pt>
                <c:pt idx="56142">
                  <c:v>1096.2382809999999</c:v>
                </c:pt>
                <c:pt idx="56143">
                  <c:v>1096.2382809999999</c:v>
                </c:pt>
                <c:pt idx="56144">
                  <c:v>1096.3085940000001</c:v>
                </c:pt>
                <c:pt idx="56145">
                  <c:v>1096.3085940000001</c:v>
                </c:pt>
                <c:pt idx="56146">
                  <c:v>1096.3085940000001</c:v>
                </c:pt>
                <c:pt idx="56147">
                  <c:v>1096.3710940000001</c:v>
                </c:pt>
                <c:pt idx="56148">
                  <c:v>1096.3710940000001</c:v>
                </c:pt>
                <c:pt idx="56149">
                  <c:v>1096.5859379999999</c:v>
                </c:pt>
                <c:pt idx="56150">
                  <c:v>1096.5859379999999</c:v>
                </c:pt>
                <c:pt idx="56151">
                  <c:v>1096.5859379999999</c:v>
                </c:pt>
                <c:pt idx="56152">
                  <c:v>1096.8554690000001</c:v>
                </c:pt>
                <c:pt idx="56153">
                  <c:v>1096.8554690000001</c:v>
                </c:pt>
                <c:pt idx="56154">
                  <c:v>1096.8554690000001</c:v>
                </c:pt>
                <c:pt idx="56155">
                  <c:v>1096.8632809999999</c:v>
                </c:pt>
                <c:pt idx="56156">
                  <c:v>1096.8632809999999</c:v>
                </c:pt>
                <c:pt idx="56157">
                  <c:v>1096.8632809999999</c:v>
                </c:pt>
                <c:pt idx="56158">
                  <c:v>1097.2382809999999</c:v>
                </c:pt>
                <c:pt idx="56159">
                  <c:v>1097.2382809999999</c:v>
                </c:pt>
                <c:pt idx="56160">
                  <c:v>1097.3710940000001</c:v>
                </c:pt>
                <c:pt idx="56161">
                  <c:v>1097.5859379999999</c:v>
                </c:pt>
                <c:pt idx="56162">
                  <c:v>1097.5859379999999</c:v>
                </c:pt>
                <c:pt idx="56163">
                  <c:v>1097.8046879999999</c:v>
                </c:pt>
                <c:pt idx="56164">
                  <c:v>1097.8046879999999</c:v>
                </c:pt>
                <c:pt idx="56165">
                  <c:v>1097.8554690000001</c:v>
                </c:pt>
                <c:pt idx="56166">
                  <c:v>1097.8554690000001</c:v>
                </c:pt>
                <c:pt idx="56167">
                  <c:v>1097.8554690000001</c:v>
                </c:pt>
                <c:pt idx="56168">
                  <c:v>1097.8632809999999</c:v>
                </c:pt>
                <c:pt idx="56169">
                  <c:v>1097.8632809999999</c:v>
                </c:pt>
                <c:pt idx="56170">
                  <c:v>1098.2382809999999</c:v>
                </c:pt>
                <c:pt idx="56171">
                  <c:v>1098.2382809999999</c:v>
                </c:pt>
                <c:pt idx="56172">
                  <c:v>1098.2382809999999</c:v>
                </c:pt>
                <c:pt idx="56173">
                  <c:v>1098.2382809999999</c:v>
                </c:pt>
                <c:pt idx="56174">
                  <c:v>1098.3085940000001</c:v>
                </c:pt>
                <c:pt idx="56175">
                  <c:v>1098.3710940000001</c:v>
                </c:pt>
                <c:pt idx="56176">
                  <c:v>1098.3710940000001</c:v>
                </c:pt>
                <c:pt idx="56177">
                  <c:v>1098.3710940000001</c:v>
                </c:pt>
                <c:pt idx="56178">
                  <c:v>1098.4101559999999</c:v>
                </c:pt>
                <c:pt idx="56179">
                  <c:v>1098.5859379999999</c:v>
                </c:pt>
                <c:pt idx="56180">
                  <c:v>1098.5859379999999</c:v>
                </c:pt>
                <c:pt idx="56181">
                  <c:v>1098.8046879999999</c:v>
                </c:pt>
                <c:pt idx="56182">
                  <c:v>1098.8046879999999</c:v>
                </c:pt>
                <c:pt idx="56183">
                  <c:v>1098.8046879999999</c:v>
                </c:pt>
                <c:pt idx="56184">
                  <c:v>1098.8046879999999</c:v>
                </c:pt>
                <c:pt idx="56185">
                  <c:v>1098.8554690000001</c:v>
                </c:pt>
                <c:pt idx="56186">
                  <c:v>1098.8554690000001</c:v>
                </c:pt>
                <c:pt idx="56187">
                  <c:v>1098.8632809999999</c:v>
                </c:pt>
                <c:pt idx="56188">
                  <c:v>1099.2382809999999</c:v>
                </c:pt>
                <c:pt idx="56189">
                  <c:v>1099.2382809999999</c:v>
                </c:pt>
                <c:pt idx="56190">
                  <c:v>1099.3085940000001</c:v>
                </c:pt>
                <c:pt idx="56191">
                  <c:v>1099.3710940000001</c:v>
                </c:pt>
                <c:pt idx="56192">
                  <c:v>1099.3710940000001</c:v>
                </c:pt>
                <c:pt idx="56193">
                  <c:v>1099.3710940000001</c:v>
                </c:pt>
                <c:pt idx="56194">
                  <c:v>1099.4101559999999</c:v>
                </c:pt>
                <c:pt idx="56195">
                  <c:v>1099.4101559999999</c:v>
                </c:pt>
                <c:pt idx="56196">
                  <c:v>1099.4101559999999</c:v>
                </c:pt>
                <c:pt idx="56197">
                  <c:v>1099.5859379999999</c:v>
                </c:pt>
                <c:pt idx="56198">
                  <c:v>1099.8554690000001</c:v>
                </c:pt>
                <c:pt idx="56199">
                  <c:v>1099.8632809999999</c:v>
                </c:pt>
                <c:pt idx="56200">
                  <c:v>1100.2382809999999</c:v>
                </c:pt>
                <c:pt idx="56201">
                  <c:v>1100.2382809999999</c:v>
                </c:pt>
                <c:pt idx="56202">
                  <c:v>1100.2382809999999</c:v>
                </c:pt>
                <c:pt idx="56203">
                  <c:v>1100.3085940000001</c:v>
                </c:pt>
                <c:pt idx="56204">
                  <c:v>1100.3710940000001</c:v>
                </c:pt>
                <c:pt idx="56205">
                  <c:v>1100.5859379999999</c:v>
                </c:pt>
                <c:pt idx="56206">
                  <c:v>1100.8046879999999</c:v>
                </c:pt>
                <c:pt idx="56207">
                  <c:v>1100.8046879999999</c:v>
                </c:pt>
                <c:pt idx="56208">
                  <c:v>1100.8554690000001</c:v>
                </c:pt>
                <c:pt idx="56209">
                  <c:v>1100.8554690000001</c:v>
                </c:pt>
                <c:pt idx="56210">
                  <c:v>1100.8632809999999</c:v>
                </c:pt>
                <c:pt idx="56211">
                  <c:v>1101.2382809999999</c:v>
                </c:pt>
                <c:pt idx="56212">
                  <c:v>1101.2382809999999</c:v>
                </c:pt>
                <c:pt idx="56213">
                  <c:v>1101.2382809999999</c:v>
                </c:pt>
                <c:pt idx="56214">
                  <c:v>1101.2382809999999</c:v>
                </c:pt>
                <c:pt idx="56215">
                  <c:v>1101.3710940000001</c:v>
                </c:pt>
                <c:pt idx="56216">
                  <c:v>1101.3710940000001</c:v>
                </c:pt>
                <c:pt idx="56217">
                  <c:v>1101.3710940000001</c:v>
                </c:pt>
                <c:pt idx="56218">
                  <c:v>1101.3710940000001</c:v>
                </c:pt>
                <c:pt idx="56219">
                  <c:v>1101.4101559999999</c:v>
                </c:pt>
                <c:pt idx="56220">
                  <c:v>1101.4101559999999</c:v>
                </c:pt>
                <c:pt idx="56221">
                  <c:v>1101.5859379999999</c:v>
                </c:pt>
                <c:pt idx="56222">
                  <c:v>1101.8046879999999</c:v>
                </c:pt>
                <c:pt idx="56223">
                  <c:v>1101.8046879999999</c:v>
                </c:pt>
                <c:pt idx="56224">
                  <c:v>1101.8046879999999</c:v>
                </c:pt>
                <c:pt idx="56225">
                  <c:v>1101.8046879999999</c:v>
                </c:pt>
                <c:pt idx="56226">
                  <c:v>1101.8554690000001</c:v>
                </c:pt>
                <c:pt idx="56227">
                  <c:v>1101.8632809999999</c:v>
                </c:pt>
                <c:pt idx="56228">
                  <c:v>1101.8632809999999</c:v>
                </c:pt>
                <c:pt idx="56229">
                  <c:v>1101.8632809999999</c:v>
                </c:pt>
                <c:pt idx="56230">
                  <c:v>1101.8632809999999</c:v>
                </c:pt>
                <c:pt idx="56231">
                  <c:v>1102.2382809999999</c:v>
                </c:pt>
                <c:pt idx="56232">
                  <c:v>1102.2382809999999</c:v>
                </c:pt>
                <c:pt idx="56233">
                  <c:v>1102.2382809999999</c:v>
                </c:pt>
                <c:pt idx="56234">
                  <c:v>1102.2382809999999</c:v>
                </c:pt>
                <c:pt idx="56235">
                  <c:v>1102.3085940000001</c:v>
                </c:pt>
                <c:pt idx="56236">
                  <c:v>1102.3710940000001</c:v>
                </c:pt>
                <c:pt idx="56237">
                  <c:v>1102.3710940000001</c:v>
                </c:pt>
                <c:pt idx="56238">
                  <c:v>1102.3710940000001</c:v>
                </c:pt>
                <c:pt idx="56239">
                  <c:v>1102.3710940000001</c:v>
                </c:pt>
                <c:pt idx="56240">
                  <c:v>1102.3710940000001</c:v>
                </c:pt>
                <c:pt idx="56241">
                  <c:v>1102.3710940000001</c:v>
                </c:pt>
                <c:pt idx="56242">
                  <c:v>1102.3710940000001</c:v>
                </c:pt>
                <c:pt idx="56243">
                  <c:v>1102.5859379999999</c:v>
                </c:pt>
                <c:pt idx="56244">
                  <c:v>1102.5859379999999</c:v>
                </c:pt>
                <c:pt idx="56245">
                  <c:v>1102.5859379999999</c:v>
                </c:pt>
                <c:pt idx="56246">
                  <c:v>1102.8046879999999</c:v>
                </c:pt>
                <c:pt idx="56247">
                  <c:v>1102.8046879999999</c:v>
                </c:pt>
                <c:pt idx="56248">
                  <c:v>1102.8046879999999</c:v>
                </c:pt>
                <c:pt idx="56249">
                  <c:v>1102.8554690000001</c:v>
                </c:pt>
                <c:pt idx="56250">
                  <c:v>1102.8554690000001</c:v>
                </c:pt>
                <c:pt idx="56251">
                  <c:v>1102.8554690000001</c:v>
                </c:pt>
                <c:pt idx="56252">
                  <c:v>1102.8632809999999</c:v>
                </c:pt>
                <c:pt idx="56253">
                  <c:v>1103.2382809999999</c:v>
                </c:pt>
                <c:pt idx="56254">
                  <c:v>1103.3085940000001</c:v>
                </c:pt>
                <c:pt idx="56255">
                  <c:v>1103.3085940000001</c:v>
                </c:pt>
                <c:pt idx="56256">
                  <c:v>1103.3710940000001</c:v>
                </c:pt>
                <c:pt idx="56257">
                  <c:v>1103.3710940000001</c:v>
                </c:pt>
                <c:pt idx="56258">
                  <c:v>1103.3710940000001</c:v>
                </c:pt>
                <c:pt idx="56259">
                  <c:v>1103.3710940000001</c:v>
                </c:pt>
                <c:pt idx="56260">
                  <c:v>1103.3710940000001</c:v>
                </c:pt>
                <c:pt idx="56261">
                  <c:v>1103.4101559999999</c:v>
                </c:pt>
                <c:pt idx="56262">
                  <c:v>1103.4101559999999</c:v>
                </c:pt>
                <c:pt idx="56263">
                  <c:v>1103.5859379999999</c:v>
                </c:pt>
                <c:pt idx="56264">
                  <c:v>1103.5859379999999</c:v>
                </c:pt>
                <c:pt idx="56265">
                  <c:v>1103.8554690000001</c:v>
                </c:pt>
                <c:pt idx="56266">
                  <c:v>1103.8554690000001</c:v>
                </c:pt>
                <c:pt idx="56267">
                  <c:v>1103.8554690000001</c:v>
                </c:pt>
                <c:pt idx="56268">
                  <c:v>1103.8554690000001</c:v>
                </c:pt>
                <c:pt idx="56269">
                  <c:v>1103.8632809999999</c:v>
                </c:pt>
                <c:pt idx="56270">
                  <c:v>1103.8632809999999</c:v>
                </c:pt>
                <c:pt idx="56271">
                  <c:v>1104.3085940000001</c:v>
                </c:pt>
                <c:pt idx="56272">
                  <c:v>1104.3085940000001</c:v>
                </c:pt>
                <c:pt idx="56273">
                  <c:v>1104.3085940000001</c:v>
                </c:pt>
                <c:pt idx="56274">
                  <c:v>1104.3085940000001</c:v>
                </c:pt>
                <c:pt idx="56275">
                  <c:v>1104.3710940000001</c:v>
                </c:pt>
                <c:pt idx="56276">
                  <c:v>1104.3710940000001</c:v>
                </c:pt>
                <c:pt idx="56277">
                  <c:v>1104.3710940000001</c:v>
                </c:pt>
                <c:pt idx="56278">
                  <c:v>1104.3710940000001</c:v>
                </c:pt>
                <c:pt idx="56279">
                  <c:v>1104.3710940000001</c:v>
                </c:pt>
                <c:pt idx="56280">
                  <c:v>1104.3710940000001</c:v>
                </c:pt>
                <c:pt idx="56281">
                  <c:v>1104.8046879999999</c:v>
                </c:pt>
                <c:pt idx="56282">
                  <c:v>1104.8554690000001</c:v>
                </c:pt>
                <c:pt idx="56283">
                  <c:v>1104.8554690000001</c:v>
                </c:pt>
                <c:pt idx="56284">
                  <c:v>1104.8554690000001</c:v>
                </c:pt>
                <c:pt idx="56285">
                  <c:v>1104.8554690000001</c:v>
                </c:pt>
                <c:pt idx="56286">
                  <c:v>1104.8632809999999</c:v>
                </c:pt>
                <c:pt idx="56287">
                  <c:v>1105.2382809999999</c:v>
                </c:pt>
                <c:pt idx="56288">
                  <c:v>1105.2382809999999</c:v>
                </c:pt>
                <c:pt idx="56289">
                  <c:v>1105.3085940000001</c:v>
                </c:pt>
                <c:pt idx="56290">
                  <c:v>1105.3085940000001</c:v>
                </c:pt>
                <c:pt idx="56291">
                  <c:v>1105.3085940000001</c:v>
                </c:pt>
                <c:pt idx="56292">
                  <c:v>1105.3085940000001</c:v>
                </c:pt>
                <c:pt idx="56293">
                  <c:v>1105.3085940000001</c:v>
                </c:pt>
                <c:pt idx="56294">
                  <c:v>1105.3710940000001</c:v>
                </c:pt>
                <c:pt idx="56295">
                  <c:v>1105.3710940000001</c:v>
                </c:pt>
                <c:pt idx="56296">
                  <c:v>1105.4101559999999</c:v>
                </c:pt>
                <c:pt idx="56297">
                  <c:v>1105.4101559999999</c:v>
                </c:pt>
                <c:pt idx="56298">
                  <c:v>1105.5859379999999</c:v>
                </c:pt>
                <c:pt idx="56299">
                  <c:v>1105.8554690000001</c:v>
                </c:pt>
                <c:pt idx="56300">
                  <c:v>1105.8632809999999</c:v>
                </c:pt>
                <c:pt idx="56301">
                  <c:v>1106.2382809999999</c:v>
                </c:pt>
                <c:pt idx="56302">
                  <c:v>1106.2382809999999</c:v>
                </c:pt>
                <c:pt idx="56303">
                  <c:v>1106.2382809999999</c:v>
                </c:pt>
                <c:pt idx="56304">
                  <c:v>1106.3710940000001</c:v>
                </c:pt>
                <c:pt idx="56305">
                  <c:v>1106.3710940000001</c:v>
                </c:pt>
                <c:pt idx="56306">
                  <c:v>1106.3710940000001</c:v>
                </c:pt>
                <c:pt idx="56307">
                  <c:v>1106.4101559999999</c:v>
                </c:pt>
                <c:pt idx="56308">
                  <c:v>1106.4101559999999</c:v>
                </c:pt>
                <c:pt idx="56309">
                  <c:v>1106.5859379999999</c:v>
                </c:pt>
                <c:pt idx="56310">
                  <c:v>1106.5859379999999</c:v>
                </c:pt>
                <c:pt idx="56311">
                  <c:v>1106.5859379999999</c:v>
                </c:pt>
                <c:pt idx="56312">
                  <c:v>1106.5859379999999</c:v>
                </c:pt>
                <c:pt idx="56313">
                  <c:v>1106.5859379999999</c:v>
                </c:pt>
                <c:pt idx="56314">
                  <c:v>1106.5859379999999</c:v>
                </c:pt>
                <c:pt idx="56315">
                  <c:v>1106.5859379999999</c:v>
                </c:pt>
                <c:pt idx="56316">
                  <c:v>1106.8046879999999</c:v>
                </c:pt>
                <c:pt idx="56317">
                  <c:v>1106.8554690000001</c:v>
                </c:pt>
                <c:pt idx="56318">
                  <c:v>1106.8554690000001</c:v>
                </c:pt>
                <c:pt idx="56319">
                  <c:v>1106.8554690000001</c:v>
                </c:pt>
                <c:pt idx="56320">
                  <c:v>1106.8554690000001</c:v>
                </c:pt>
                <c:pt idx="56321">
                  <c:v>1106.8554690000001</c:v>
                </c:pt>
                <c:pt idx="56322">
                  <c:v>1106.8632809999999</c:v>
                </c:pt>
                <c:pt idx="56323">
                  <c:v>1107.3085940000001</c:v>
                </c:pt>
                <c:pt idx="56324">
                  <c:v>1107.3085940000001</c:v>
                </c:pt>
                <c:pt idx="56325">
                  <c:v>1107.4101559999999</c:v>
                </c:pt>
                <c:pt idx="56326">
                  <c:v>1107.4101559999999</c:v>
                </c:pt>
                <c:pt idx="56327">
                  <c:v>1107.5859379999999</c:v>
                </c:pt>
                <c:pt idx="56328">
                  <c:v>1107.8046879999999</c:v>
                </c:pt>
                <c:pt idx="56329">
                  <c:v>1107.8046879999999</c:v>
                </c:pt>
                <c:pt idx="56330">
                  <c:v>1107.8046879999999</c:v>
                </c:pt>
                <c:pt idx="56331">
                  <c:v>1107.8554690000001</c:v>
                </c:pt>
                <c:pt idx="56332">
                  <c:v>1107.8632809999999</c:v>
                </c:pt>
                <c:pt idx="56333">
                  <c:v>1108.2382809999999</c:v>
                </c:pt>
                <c:pt idx="56334">
                  <c:v>1108.3710940000001</c:v>
                </c:pt>
                <c:pt idx="56335">
                  <c:v>1108.4101559999999</c:v>
                </c:pt>
                <c:pt idx="56336">
                  <c:v>1108.5859379999999</c:v>
                </c:pt>
                <c:pt idx="56337">
                  <c:v>1108.8046879999999</c:v>
                </c:pt>
                <c:pt idx="56338">
                  <c:v>1108.8554690000001</c:v>
                </c:pt>
                <c:pt idx="56339">
                  <c:v>1108.8554690000001</c:v>
                </c:pt>
                <c:pt idx="56340">
                  <c:v>1108.8554690000001</c:v>
                </c:pt>
                <c:pt idx="56341">
                  <c:v>1108.8632809999999</c:v>
                </c:pt>
                <c:pt idx="56342">
                  <c:v>1108.8632809999999</c:v>
                </c:pt>
                <c:pt idx="56343">
                  <c:v>1109.2382809999999</c:v>
                </c:pt>
                <c:pt idx="56344">
                  <c:v>1109.2382809999999</c:v>
                </c:pt>
                <c:pt idx="56345">
                  <c:v>1109.3085940000001</c:v>
                </c:pt>
                <c:pt idx="56346">
                  <c:v>1109.3085940000001</c:v>
                </c:pt>
                <c:pt idx="56347">
                  <c:v>1109.3710940000001</c:v>
                </c:pt>
                <c:pt idx="56348">
                  <c:v>1109.3710940000001</c:v>
                </c:pt>
                <c:pt idx="56349">
                  <c:v>1109.3710940000001</c:v>
                </c:pt>
                <c:pt idx="56350">
                  <c:v>1109.3710940000001</c:v>
                </c:pt>
                <c:pt idx="56351">
                  <c:v>1109.3710940000001</c:v>
                </c:pt>
                <c:pt idx="56352">
                  <c:v>1109.4101559999999</c:v>
                </c:pt>
                <c:pt idx="56353">
                  <c:v>1109.5859379999999</c:v>
                </c:pt>
                <c:pt idx="56354">
                  <c:v>1109.8046879999999</c:v>
                </c:pt>
                <c:pt idx="56355">
                  <c:v>1109.8046879999999</c:v>
                </c:pt>
                <c:pt idx="56356">
                  <c:v>1109.8046879999999</c:v>
                </c:pt>
                <c:pt idx="56357">
                  <c:v>1109.8554690000001</c:v>
                </c:pt>
                <c:pt idx="56358">
                  <c:v>1109.8554690000001</c:v>
                </c:pt>
                <c:pt idx="56359">
                  <c:v>1109.8632809999999</c:v>
                </c:pt>
                <c:pt idx="56360">
                  <c:v>1109.8632809999999</c:v>
                </c:pt>
                <c:pt idx="56361">
                  <c:v>1110.2382809999999</c:v>
                </c:pt>
                <c:pt idx="56362">
                  <c:v>1110.2382809999999</c:v>
                </c:pt>
                <c:pt idx="56363">
                  <c:v>1110.3085940000001</c:v>
                </c:pt>
                <c:pt idx="56364">
                  <c:v>1110.3085940000001</c:v>
                </c:pt>
                <c:pt idx="56365">
                  <c:v>1110.3710940000001</c:v>
                </c:pt>
                <c:pt idx="56366">
                  <c:v>1110.3710940000001</c:v>
                </c:pt>
                <c:pt idx="56367">
                  <c:v>1110.3710940000001</c:v>
                </c:pt>
                <c:pt idx="56368">
                  <c:v>1110.4101559999999</c:v>
                </c:pt>
                <c:pt idx="56369">
                  <c:v>1110.4101559999999</c:v>
                </c:pt>
                <c:pt idx="56370">
                  <c:v>1110.4101559999999</c:v>
                </c:pt>
                <c:pt idx="56371">
                  <c:v>1110.4101559999999</c:v>
                </c:pt>
                <c:pt idx="56372">
                  <c:v>1110.5859379999999</c:v>
                </c:pt>
                <c:pt idx="56373">
                  <c:v>1110.5859379999999</c:v>
                </c:pt>
                <c:pt idx="56374">
                  <c:v>1110.8046879999999</c:v>
                </c:pt>
                <c:pt idx="56375">
                  <c:v>1110.8046879999999</c:v>
                </c:pt>
                <c:pt idx="56376">
                  <c:v>1110.8554690000001</c:v>
                </c:pt>
                <c:pt idx="56377">
                  <c:v>1110.8554690000001</c:v>
                </c:pt>
                <c:pt idx="56378">
                  <c:v>1110.8632809999999</c:v>
                </c:pt>
                <c:pt idx="56379">
                  <c:v>1110.8632809999999</c:v>
                </c:pt>
                <c:pt idx="56380">
                  <c:v>1111.2382809999999</c:v>
                </c:pt>
                <c:pt idx="56381">
                  <c:v>1111.3085940000001</c:v>
                </c:pt>
                <c:pt idx="56382">
                  <c:v>1111.3710940000001</c:v>
                </c:pt>
                <c:pt idx="56383">
                  <c:v>1111.4101559999999</c:v>
                </c:pt>
                <c:pt idx="56384">
                  <c:v>1111.4101559999999</c:v>
                </c:pt>
                <c:pt idx="56385">
                  <c:v>1111.4101559999999</c:v>
                </c:pt>
                <c:pt idx="56386">
                  <c:v>1111.5859379999999</c:v>
                </c:pt>
                <c:pt idx="56387">
                  <c:v>1111.5859379999999</c:v>
                </c:pt>
                <c:pt idx="56388">
                  <c:v>1111.5859379999999</c:v>
                </c:pt>
                <c:pt idx="56389">
                  <c:v>1111.8046879999999</c:v>
                </c:pt>
                <c:pt idx="56390">
                  <c:v>1111.8046879999999</c:v>
                </c:pt>
                <c:pt idx="56391">
                  <c:v>1111.8632809999999</c:v>
                </c:pt>
                <c:pt idx="56392">
                  <c:v>1111.8632809999999</c:v>
                </c:pt>
                <c:pt idx="56393">
                  <c:v>1111.8632809999999</c:v>
                </c:pt>
                <c:pt idx="56394">
                  <c:v>1112.3085940000001</c:v>
                </c:pt>
                <c:pt idx="56395">
                  <c:v>1112.3085940000001</c:v>
                </c:pt>
                <c:pt idx="56396">
                  <c:v>1112.3085940000001</c:v>
                </c:pt>
                <c:pt idx="56397">
                  <c:v>1112.3085940000001</c:v>
                </c:pt>
                <c:pt idx="56398">
                  <c:v>1112.3710940000001</c:v>
                </c:pt>
                <c:pt idx="56399">
                  <c:v>1112.3710940000001</c:v>
                </c:pt>
                <c:pt idx="56400">
                  <c:v>1112.3710940000001</c:v>
                </c:pt>
                <c:pt idx="56401">
                  <c:v>1112.3710940000001</c:v>
                </c:pt>
                <c:pt idx="56402">
                  <c:v>1112.4101559999999</c:v>
                </c:pt>
                <c:pt idx="56403">
                  <c:v>1112.5859379999999</c:v>
                </c:pt>
                <c:pt idx="56404">
                  <c:v>1112.5859379999999</c:v>
                </c:pt>
                <c:pt idx="56405">
                  <c:v>1112.5859379999999</c:v>
                </c:pt>
                <c:pt idx="56406">
                  <c:v>1112.8046879999999</c:v>
                </c:pt>
                <c:pt idx="56407">
                  <c:v>1112.8554690000001</c:v>
                </c:pt>
                <c:pt idx="56408">
                  <c:v>1112.8554690000001</c:v>
                </c:pt>
                <c:pt idx="56409">
                  <c:v>1112.8632809999999</c:v>
                </c:pt>
                <c:pt idx="56410">
                  <c:v>1113.2382809999999</c:v>
                </c:pt>
                <c:pt idx="56411">
                  <c:v>1113.2382809999999</c:v>
                </c:pt>
                <c:pt idx="56412">
                  <c:v>1113.3710940000001</c:v>
                </c:pt>
                <c:pt idx="56413">
                  <c:v>1113.3710940000001</c:v>
                </c:pt>
                <c:pt idx="56414">
                  <c:v>1113.3710940000001</c:v>
                </c:pt>
                <c:pt idx="56415">
                  <c:v>1113.3710940000001</c:v>
                </c:pt>
                <c:pt idx="56416">
                  <c:v>1113.3710940000001</c:v>
                </c:pt>
                <c:pt idx="56417">
                  <c:v>1113.4101559999999</c:v>
                </c:pt>
                <c:pt idx="56418">
                  <c:v>1113.4101559999999</c:v>
                </c:pt>
                <c:pt idx="56419">
                  <c:v>1113.8046879999999</c:v>
                </c:pt>
                <c:pt idx="56420">
                  <c:v>1113.8046879999999</c:v>
                </c:pt>
                <c:pt idx="56421">
                  <c:v>1113.8554690000001</c:v>
                </c:pt>
                <c:pt idx="56422">
                  <c:v>1113.8554690000001</c:v>
                </c:pt>
                <c:pt idx="56423">
                  <c:v>1113.8554690000001</c:v>
                </c:pt>
                <c:pt idx="56424">
                  <c:v>1113.8554690000001</c:v>
                </c:pt>
                <c:pt idx="56425">
                  <c:v>1113.8632809999999</c:v>
                </c:pt>
                <c:pt idx="56426">
                  <c:v>1113.8632809999999</c:v>
                </c:pt>
                <c:pt idx="56427">
                  <c:v>1113.8632809999999</c:v>
                </c:pt>
                <c:pt idx="56428">
                  <c:v>1114.3085940000001</c:v>
                </c:pt>
                <c:pt idx="56429">
                  <c:v>1114.3085940000001</c:v>
                </c:pt>
                <c:pt idx="56430">
                  <c:v>1114.4101559999999</c:v>
                </c:pt>
                <c:pt idx="56431">
                  <c:v>1114.8046879999999</c:v>
                </c:pt>
                <c:pt idx="56432">
                  <c:v>1114.8046879999999</c:v>
                </c:pt>
                <c:pt idx="56433">
                  <c:v>1114.8046879999999</c:v>
                </c:pt>
                <c:pt idx="56434">
                  <c:v>1114.8554690000001</c:v>
                </c:pt>
                <c:pt idx="56435">
                  <c:v>1114.8554690000001</c:v>
                </c:pt>
                <c:pt idx="56436">
                  <c:v>1114.8554690000001</c:v>
                </c:pt>
                <c:pt idx="56437">
                  <c:v>1114.8632809999999</c:v>
                </c:pt>
                <c:pt idx="56438">
                  <c:v>1115.2382809999999</c:v>
                </c:pt>
                <c:pt idx="56439">
                  <c:v>1115.2382809999999</c:v>
                </c:pt>
                <c:pt idx="56440">
                  <c:v>1115.2382809999999</c:v>
                </c:pt>
                <c:pt idx="56441">
                  <c:v>1115.2382809999999</c:v>
                </c:pt>
                <c:pt idx="56442">
                  <c:v>1115.2382809999999</c:v>
                </c:pt>
                <c:pt idx="56443">
                  <c:v>1115.2382809999999</c:v>
                </c:pt>
                <c:pt idx="56444">
                  <c:v>1115.3085940000001</c:v>
                </c:pt>
                <c:pt idx="56445">
                  <c:v>1115.3085940000001</c:v>
                </c:pt>
                <c:pt idx="56446">
                  <c:v>1115.4101559999999</c:v>
                </c:pt>
                <c:pt idx="56447">
                  <c:v>1115.5859379999999</c:v>
                </c:pt>
                <c:pt idx="56448">
                  <c:v>1115.5859379999999</c:v>
                </c:pt>
                <c:pt idx="56449">
                  <c:v>1115.5859379999999</c:v>
                </c:pt>
                <c:pt idx="56450">
                  <c:v>1115.8046879999999</c:v>
                </c:pt>
                <c:pt idx="56451">
                  <c:v>1115.8554690000001</c:v>
                </c:pt>
                <c:pt idx="56452">
                  <c:v>1115.8554690000001</c:v>
                </c:pt>
                <c:pt idx="56453">
                  <c:v>1115.8632809999999</c:v>
                </c:pt>
                <c:pt idx="56454">
                  <c:v>1115.8632809999999</c:v>
                </c:pt>
                <c:pt idx="56455">
                  <c:v>1116.2382809999999</c:v>
                </c:pt>
                <c:pt idx="56456">
                  <c:v>1116.3085940000001</c:v>
                </c:pt>
                <c:pt idx="56457">
                  <c:v>1116.3085940000001</c:v>
                </c:pt>
                <c:pt idx="56458">
                  <c:v>1116.3085940000001</c:v>
                </c:pt>
                <c:pt idx="56459">
                  <c:v>1116.3085940000001</c:v>
                </c:pt>
                <c:pt idx="56460">
                  <c:v>1116.3710940000001</c:v>
                </c:pt>
                <c:pt idx="56461">
                  <c:v>1116.3710940000001</c:v>
                </c:pt>
                <c:pt idx="56462">
                  <c:v>1116.3710940000001</c:v>
                </c:pt>
                <c:pt idx="56463">
                  <c:v>1116.5859379999999</c:v>
                </c:pt>
                <c:pt idx="56464">
                  <c:v>1116.8046879999999</c:v>
                </c:pt>
                <c:pt idx="56465">
                  <c:v>1116.8554690000001</c:v>
                </c:pt>
                <c:pt idx="56466">
                  <c:v>1116.8554690000001</c:v>
                </c:pt>
                <c:pt idx="56467">
                  <c:v>1116.8632809999999</c:v>
                </c:pt>
                <c:pt idx="56468">
                  <c:v>1117.2382809999999</c:v>
                </c:pt>
                <c:pt idx="56469">
                  <c:v>1117.2382809999999</c:v>
                </c:pt>
                <c:pt idx="56470">
                  <c:v>1117.4101559999999</c:v>
                </c:pt>
                <c:pt idx="56471">
                  <c:v>1117.4101559999999</c:v>
                </c:pt>
                <c:pt idx="56472">
                  <c:v>1117.8046879999999</c:v>
                </c:pt>
                <c:pt idx="56473">
                  <c:v>1117.8046879999999</c:v>
                </c:pt>
                <c:pt idx="56474">
                  <c:v>1117.8554690000001</c:v>
                </c:pt>
                <c:pt idx="56475">
                  <c:v>1117.8632809999999</c:v>
                </c:pt>
                <c:pt idx="56476">
                  <c:v>1117.8632809999999</c:v>
                </c:pt>
                <c:pt idx="56477">
                  <c:v>1117.8632809999999</c:v>
                </c:pt>
                <c:pt idx="56478">
                  <c:v>1118.2382809999999</c:v>
                </c:pt>
                <c:pt idx="56479">
                  <c:v>1118.2382809999999</c:v>
                </c:pt>
                <c:pt idx="56480">
                  <c:v>1118.2382809999999</c:v>
                </c:pt>
                <c:pt idx="56481">
                  <c:v>1118.3085940000001</c:v>
                </c:pt>
                <c:pt idx="56482">
                  <c:v>1118.3710940000001</c:v>
                </c:pt>
                <c:pt idx="56483">
                  <c:v>1118.3710940000001</c:v>
                </c:pt>
                <c:pt idx="56484">
                  <c:v>1118.4101559999999</c:v>
                </c:pt>
                <c:pt idx="56485">
                  <c:v>1118.5859379999999</c:v>
                </c:pt>
                <c:pt idx="56486">
                  <c:v>1118.5859379999999</c:v>
                </c:pt>
                <c:pt idx="56487">
                  <c:v>1118.5859379999999</c:v>
                </c:pt>
                <c:pt idx="56488">
                  <c:v>1118.8554690000001</c:v>
                </c:pt>
                <c:pt idx="56489">
                  <c:v>1118.8632809999999</c:v>
                </c:pt>
                <c:pt idx="56490">
                  <c:v>1118.8632809999999</c:v>
                </c:pt>
                <c:pt idx="56491">
                  <c:v>1119.2382809999999</c:v>
                </c:pt>
                <c:pt idx="56492">
                  <c:v>1119.3085940000001</c:v>
                </c:pt>
                <c:pt idx="56493">
                  <c:v>1119.3085940000001</c:v>
                </c:pt>
                <c:pt idx="56494">
                  <c:v>1119.4101559999999</c:v>
                </c:pt>
                <c:pt idx="56495">
                  <c:v>1119.4101559999999</c:v>
                </c:pt>
                <c:pt idx="56496">
                  <c:v>1119.5859379999999</c:v>
                </c:pt>
                <c:pt idx="56497">
                  <c:v>1119.8046879999999</c:v>
                </c:pt>
                <c:pt idx="56498">
                  <c:v>1119.8046879999999</c:v>
                </c:pt>
                <c:pt idx="56499">
                  <c:v>1119.8554690000001</c:v>
                </c:pt>
                <c:pt idx="56500">
                  <c:v>1119.8554690000001</c:v>
                </c:pt>
                <c:pt idx="56501">
                  <c:v>1119.8554690000001</c:v>
                </c:pt>
                <c:pt idx="56502">
                  <c:v>1119.8632809999999</c:v>
                </c:pt>
                <c:pt idx="56503">
                  <c:v>1119.8632809999999</c:v>
                </c:pt>
                <c:pt idx="56504">
                  <c:v>1119.8632809999999</c:v>
                </c:pt>
                <c:pt idx="56505">
                  <c:v>1120.3085940000001</c:v>
                </c:pt>
                <c:pt idx="56506">
                  <c:v>1120.3085940000001</c:v>
                </c:pt>
                <c:pt idx="56507">
                  <c:v>1120.3085940000001</c:v>
                </c:pt>
                <c:pt idx="56508">
                  <c:v>1120.3085940000001</c:v>
                </c:pt>
                <c:pt idx="56509">
                  <c:v>1120.3085940000001</c:v>
                </c:pt>
                <c:pt idx="56510">
                  <c:v>1120.3085940000001</c:v>
                </c:pt>
                <c:pt idx="56511">
                  <c:v>1120.3710940000001</c:v>
                </c:pt>
                <c:pt idx="56512">
                  <c:v>1120.3710940000001</c:v>
                </c:pt>
                <c:pt idx="56513">
                  <c:v>1120.3710940000001</c:v>
                </c:pt>
                <c:pt idx="56514">
                  <c:v>1120.4101559999999</c:v>
                </c:pt>
                <c:pt idx="56515">
                  <c:v>1120.4101559999999</c:v>
                </c:pt>
                <c:pt idx="56516">
                  <c:v>1120.8554690000001</c:v>
                </c:pt>
                <c:pt idx="56517">
                  <c:v>1120.8632809999999</c:v>
                </c:pt>
                <c:pt idx="56518">
                  <c:v>1121.2382809999999</c:v>
                </c:pt>
                <c:pt idx="56519">
                  <c:v>1121.2382809999999</c:v>
                </c:pt>
                <c:pt idx="56520">
                  <c:v>1121.3085940000001</c:v>
                </c:pt>
                <c:pt idx="56521">
                  <c:v>1121.3085940000001</c:v>
                </c:pt>
                <c:pt idx="56522">
                  <c:v>1121.3710940000001</c:v>
                </c:pt>
                <c:pt idx="56523">
                  <c:v>1121.3710940000001</c:v>
                </c:pt>
                <c:pt idx="56524">
                  <c:v>1121.3710940000001</c:v>
                </c:pt>
                <c:pt idx="56525">
                  <c:v>1121.3710940000001</c:v>
                </c:pt>
                <c:pt idx="56526">
                  <c:v>1121.4101559999999</c:v>
                </c:pt>
                <c:pt idx="56527">
                  <c:v>1121.4101559999999</c:v>
                </c:pt>
                <c:pt idx="56528">
                  <c:v>1121.5859379999999</c:v>
                </c:pt>
                <c:pt idx="56529">
                  <c:v>1121.5859379999999</c:v>
                </c:pt>
                <c:pt idx="56530">
                  <c:v>1121.5859379999999</c:v>
                </c:pt>
                <c:pt idx="56531">
                  <c:v>1121.8046879999999</c:v>
                </c:pt>
                <c:pt idx="56532">
                  <c:v>1121.8554690000001</c:v>
                </c:pt>
                <c:pt idx="56533">
                  <c:v>1121.8632809999999</c:v>
                </c:pt>
                <c:pt idx="56534">
                  <c:v>1121.8632809999999</c:v>
                </c:pt>
                <c:pt idx="56535">
                  <c:v>1122.2382809999999</c:v>
                </c:pt>
                <c:pt idx="56536">
                  <c:v>1122.2382809999999</c:v>
                </c:pt>
                <c:pt idx="56537">
                  <c:v>1122.2382809999999</c:v>
                </c:pt>
                <c:pt idx="56538">
                  <c:v>1122.3085940000001</c:v>
                </c:pt>
                <c:pt idx="56539">
                  <c:v>1122.3085940000001</c:v>
                </c:pt>
                <c:pt idx="56540">
                  <c:v>1122.3710940000001</c:v>
                </c:pt>
                <c:pt idx="56541">
                  <c:v>1122.3710940000001</c:v>
                </c:pt>
                <c:pt idx="56542">
                  <c:v>1122.4101559999999</c:v>
                </c:pt>
                <c:pt idx="56543">
                  <c:v>1122.4101559999999</c:v>
                </c:pt>
                <c:pt idx="56544">
                  <c:v>1122.5859379999999</c:v>
                </c:pt>
                <c:pt idx="56545">
                  <c:v>1122.5859379999999</c:v>
                </c:pt>
                <c:pt idx="56546">
                  <c:v>1122.5859379999999</c:v>
                </c:pt>
                <c:pt idx="56547">
                  <c:v>1122.5859379999999</c:v>
                </c:pt>
                <c:pt idx="56548">
                  <c:v>1122.8046879999999</c:v>
                </c:pt>
                <c:pt idx="56549">
                  <c:v>1122.8046879999999</c:v>
                </c:pt>
                <c:pt idx="56550">
                  <c:v>1122.8554690000001</c:v>
                </c:pt>
                <c:pt idx="56551">
                  <c:v>1122.8632809999999</c:v>
                </c:pt>
                <c:pt idx="56552">
                  <c:v>1122.8632809999999</c:v>
                </c:pt>
                <c:pt idx="56553">
                  <c:v>1123.3085940000001</c:v>
                </c:pt>
                <c:pt idx="56554">
                  <c:v>1123.3085940000001</c:v>
                </c:pt>
                <c:pt idx="56555">
                  <c:v>1123.3710940000001</c:v>
                </c:pt>
                <c:pt idx="56556">
                  <c:v>1123.4101559999999</c:v>
                </c:pt>
                <c:pt idx="56557">
                  <c:v>1123.5859379999999</c:v>
                </c:pt>
                <c:pt idx="56558">
                  <c:v>1123.8046879999999</c:v>
                </c:pt>
                <c:pt idx="56559">
                  <c:v>1123.8046879999999</c:v>
                </c:pt>
                <c:pt idx="56560">
                  <c:v>1123.8046879999999</c:v>
                </c:pt>
                <c:pt idx="56561">
                  <c:v>1123.8554690000001</c:v>
                </c:pt>
                <c:pt idx="56562">
                  <c:v>1123.8554690000001</c:v>
                </c:pt>
                <c:pt idx="56563">
                  <c:v>1123.8554690000001</c:v>
                </c:pt>
                <c:pt idx="56564">
                  <c:v>1123.8554690000001</c:v>
                </c:pt>
                <c:pt idx="56565">
                  <c:v>1123.8554690000001</c:v>
                </c:pt>
                <c:pt idx="56566">
                  <c:v>1123.8632809999999</c:v>
                </c:pt>
                <c:pt idx="56567">
                  <c:v>1124.2382809999999</c:v>
                </c:pt>
                <c:pt idx="56568">
                  <c:v>1124.3710940000001</c:v>
                </c:pt>
                <c:pt idx="56569">
                  <c:v>1124.3710940000001</c:v>
                </c:pt>
                <c:pt idx="56570">
                  <c:v>1124.4101559999999</c:v>
                </c:pt>
                <c:pt idx="56571">
                  <c:v>1124.5859379999999</c:v>
                </c:pt>
                <c:pt idx="56572">
                  <c:v>1124.5859379999999</c:v>
                </c:pt>
                <c:pt idx="56573">
                  <c:v>1124.5859379999999</c:v>
                </c:pt>
                <c:pt idx="56574">
                  <c:v>1124.8046879999999</c:v>
                </c:pt>
                <c:pt idx="56575">
                  <c:v>1124.8632809999999</c:v>
                </c:pt>
                <c:pt idx="56576">
                  <c:v>1125.2382809999999</c:v>
                </c:pt>
                <c:pt idx="56577">
                  <c:v>1125.3085940000001</c:v>
                </c:pt>
                <c:pt idx="56578">
                  <c:v>1125.3085940000001</c:v>
                </c:pt>
                <c:pt idx="56579">
                  <c:v>1125.4101559999999</c:v>
                </c:pt>
                <c:pt idx="56580">
                  <c:v>1125.5859379999999</c:v>
                </c:pt>
                <c:pt idx="56581">
                  <c:v>1125.5859379999999</c:v>
                </c:pt>
                <c:pt idx="56582">
                  <c:v>1125.8554690000001</c:v>
                </c:pt>
                <c:pt idx="56583">
                  <c:v>1125.8554690000001</c:v>
                </c:pt>
                <c:pt idx="56584">
                  <c:v>1125.8554690000001</c:v>
                </c:pt>
                <c:pt idx="56585">
                  <c:v>1125.8632809999999</c:v>
                </c:pt>
                <c:pt idx="56586">
                  <c:v>1125.8632809999999</c:v>
                </c:pt>
                <c:pt idx="56587">
                  <c:v>1125.8632809999999</c:v>
                </c:pt>
                <c:pt idx="56588">
                  <c:v>1126.3085940000001</c:v>
                </c:pt>
                <c:pt idx="56589">
                  <c:v>1126.3085940000001</c:v>
                </c:pt>
                <c:pt idx="56590">
                  <c:v>1126.3085940000001</c:v>
                </c:pt>
                <c:pt idx="56591">
                  <c:v>1126.3085940000001</c:v>
                </c:pt>
                <c:pt idx="56592">
                  <c:v>1126.3085940000001</c:v>
                </c:pt>
                <c:pt idx="56593">
                  <c:v>1126.3085940000001</c:v>
                </c:pt>
                <c:pt idx="56594">
                  <c:v>1126.3710940000001</c:v>
                </c:pt>
                <c:pt idx="56595">
                  <c:v>1126.3710940000001</c:v>
                </c:pt>
                <c:pt idx="56596">
                  <c:v>1126.4101559999999</c:v>
                </c:pt>
                <c:pt idx="56597">
                  <c:v>1126.4101559999999</c:v>
                </c:pt>
                <c:pt idx="56598">
                  <c:v>1126.5859379999999</c:v>
                </c:pt>
                <c:pt idx="56599">
                  <c:v>1126.8046879999999</c:v>
                </c:pt>
                <c:pt idx="56600">
                  <c:v>1126.8554690000001</c:v>
                </c:pt>
                <c:pt idx="56601">
                  <c:v>1126.8554690000001</c:v>
                </c:pt>
                <c:pt idx="56602">
                  <c:v>1127.2382809999999</c:v>
                </c:pt>
                <c:pt idx="56603">
                  <c:v>1127.2382809999999</c:v>
                </c:pt>
                <c:pt idx="56604">
                  <c:v>1127.3085940000001</c:v>
                </c:pt>
                <c:pt idx="56605">
                  <c:v>1127.3085940000001</c:v>
                </c:pt>
                <c:pt idx="56606">
                  <c:v>1127.3085940000001</c:v>
                </c:pt>
                <c:pt idx="56607">
                  <c:v>1127.3710940000001</c:v>
                </c:pt>
                <c:pt idx="56608">
                  <c:v>1127.3710940000001</c:v>
                </c:pt>
                <c:pt idx="56609">
                  <c:v>1127.3710940000001</c:v>
                </c:pt>
                <c:pt idx="56610">
                  <c:v>1127.3710940000001</c:v>
                </c:pt>
                <c:pt idx="56611">
                  <c:v>1127.3710940000001</c:v>
                </c:pt>
                <c:pt idx="56612">
                  <c:v>1127.4101559999999</c:v>
                </c:pt>
                <c:pt idx="56613">
                  <c:v>1127.8046879999999</c:v>
                </c:pt>
                <c:pt idx="56614">
                  <c:v>1127.8046879999999</c:v>
                </c:pt>
                <c:pt idx="56615">
                  <c:v>1127.8046879999999</c:v>
                </c:pt>
                <c:pt idx="56616">
                  <c:v>1127.8554690000001</c:v>
                </c:pt>
                <c:pt idx="56617">
                  <c:v>1127.8554690000001</c:v>
                </c:pt>
                <c:pt idx="56618">
                  <c:v>1127.8632809999999</c:v>
                </c:pt>
                <c:pt idx="56619">
                  <c:v>1127.8632809999999</c:v>
                </c:pt>
                <c:pt idx="56620">
                  <c:v>1128.2382809999999</c:v>
                </c:pt>
                <c:pt idx="56621">
                  <c:v>1128.2382809999999</c:v>
                </c:pt>
                <c:pt idx="56622">
                  <c:v>1128.3085940000001</c:v>
                </c:pt>
                <c:pt idx="56623">
                  <c:v>1128.3085940000001</c:v>
                </c:pt>
                <c:pt idx="56624">
                  <c:v>1128.3085940000001</c:v>
                </c:pt>
                <c:pt idx="56625">
                  <c:v>1128.3710940000001</c:v>
                </c:pt>
                <c:pt idx="56626">
                  <c:v>1128.3710940000001</c:v>
                </c:pt>
                <c:pt idx="56627">
                  <c:v>1128.4101559999999</c:v>
                </c:pt>
                <c:pt idx="56628">
                  <c:v>1128.5859379999999</c:v>
                </c:pt>
                <c:pt idx="56629">
                  <c:v>1128.5859379999999</c:v>
                </c:pt>
                <c:pt idx="56630">
                  <c:v>1128.5859379999999</c:v>
                </c:pt>
                <c:pt idx="56631">
                  <c:v>1128.5859379999999</c:v>
                </c:pt>
                <c:pt idx="56632">
                  <c:v>1128.8046879999999</c:v>
                </c:pt>
                <c:pt idx="56633">
                  <c:v>1128.8046879999999</c:v>
                </c:pt>
                <c:pt idx="56634">
                  <c:v>1128.8554690000001</c:v>
                </c:pt>
                <c:pt idx="56635">
                  <c:v>1128.8632809999999</c:v>
                </c:pt>
                <c:pt idx="56636">
                  <c:v>1128.8632809999999</c:v>
                </c:pt>
                <c:pt idx="56637">
                  <c:v>1129.2382809999999</c:v>
                </c:pt>
                <c:pt idx="56638">
                  <c:v>1129.3710940000001</c:v>
                </c:pt>
                <c:pt idx="56639">
                  <c:v>1129.4101559999999</c:v>
                </c:pt>
                <c:pt idx="56640">
                  <c:v>1129.5859379999999</c:v>
                </c:pt>
                <c:pt idx="56641">
                  <c:v>1129.8046879999999</c:v>
                </c:pt>
                <c:pt idx="56642">
                  <c:v>1129.8554690000001</c:v>
                </c:pt>
                <c:pt idx="56643">
                  <c:v>1129.8554690000001</c:v>
                </c:pt>
                <c:pt idx="56644">
                  <c:v>1129.8554690000001</c:v>
                </c:pt>
                <c:pt idx="56645">
                  <c:v>1129.8554690000001</c:v>
                </c:pt>
                <c:pt idx="56646">
                  <c:v>1130.2382809999999</c:v>
                </c:pt>
                <c:pt idx="56647">
                  <c:v>1130.2382809999999</c:v>
                </c:pt>
                <c:pt idx="56648">
                  <c:v>1130.2382809999999</c:v>
                </c:pt>
                <c:pt idx="56649">
                  <c:v>1130.3085940000001</c:v>
                </c:pt>
                <c:pt idx="56650">
                  <c:v>1130.3085940000001</c:v>
                </c:pt>
                <c:pt idx="56651">
                  <c:v>1130.3085940000001</c:v>
                </c:pt>
                <c:pt idx="56652">
                  <c:v>1130.3085940000001</c:v>
                </c:pt>
                <c:pt idx="56653">
                  <c:v>1130.3085940000001</c:v>
                </c:pt>
                <c:pt idx="56654">
                  <c:v>1130.3085940000001</c:v>
                </c:pt>
                <c:pt idx="56655">
                  <c:v>1130.3710940000001</c:v>
                </c:pt>
                <c:pt idx="56656">
                  <c:v>1130.4101559999999</c:v>
                </c:pt>
                <c:pt idx="56657">
                  <c:v>1130.4101559999999</c:v>
                </c:pt>
                <c:pt idx="56658">
                  <c:v>1130.4101559999999</c:v>
                </c:pt>
                <c:pt idx="56659">
                  <c:v>1130.4101559999999</c:v>
                </c:pt>
                <c:pt idx="56660">
                  <c:v>1130.4101559999999</c:v>
                </c:pt>
                <c:pt idx="56661">
                  <c:v>1130.4101559999999</c:v>
                </c:pt>
                <c:pt idx="56662">
                  <c:v>1130.5859379999999</c:v>
                </c:pt>
                <c:pt idx="56663">
                  <c:v>1130.5859379999999</c:v>
                </c:pt>
                <c:pt idx="56664">
                  <c:v>1130.8046879999999</c:v>
                </c:pt>
                <c:pt idx="56665">
                  <c:v>1130.8554690000001</c:v>
                </c:pt>
                <c:pt idx="56666">
                  <c:v>1130.8554690000001</c:v>
                </c:pt>
                <c:pt idx="56667">
                  <c:v>1130.8554690000001</c:v>
                </c:pt>
                <c:pt idx="56668">
                  <c:v>1130.8554690000001</c:v>
                </c:pt>
                <c:pt idx="56669">
                  <c:v>1130.8554690000001</c:v>
                </c:pt>
                <c:pt idx="56670">
                  <c:v>1130.8632809999999</c:v>
                </c:pt>
                <c:pt idx="56671">
                  <c:v>1131.3085940000001</c:v>
                </c:pt>
                <c:pt idx="56672">
                  <c:v>1131.3085940000001</c:v>
                </c:pt>
                <c:pt idx="56673">
                  <c:v>1131.4101559999999</c:v>
                </c:pt>
                <c:pt idx="56674">
                  <c:v>1131.4101559999999</c:v>
                </c:pt>
                <c:pt idx="56675">
                  <c:v>1131.4101559999999</c:v>
                </c:pt>
                <c:pt idx="56676">
                  <c:v>1131.5859379999999</c:v>
                </c:pt>
                <c:pt idx="56677">
                  <c:v>1131.5859379999999</c:v>
                </c:pt>
                <c:pt idx="56678">
                  <c:v>1131.8046879999999</c:v>
                </c:pt>
                <c:pt idx="56679">
                  <c:v>1131.8632809999999</c:v>
                </c:pt>
                <c:pt idx="56680">
                  <c:v>1132.2382809999999</c:v>
                </c:pt>
                <c:pt idx="56681">
                  <c:v>1132.2382809999999</c:v>
                </c:pt>
                <c:pt idx="56682">
                  <c:v>1132.3085940000001</c:v>
                </c:pt>
                <c:pt idx="56683">
                  <c:v>1132.3085940000001</c:v>
                </c:pt>
                <c:pt idx="56684">
                  <c:v>1132.3085940000001</c:v>
                </c:pt>
                <c:pt idx="56685">
                  <c:v>1132.3710940000001</c:v>
                </c:pt>
                <c:pt idx="56686">
                  <c:v>1132.3710940000001</c:v>
                </c:pt>
                <c:pt idx="56687">
                  <c:v>1132.4101559999999</c:v>
                </c:pt>
                <c:pt idx="56688">
                  <c:v>1132.4101559999999</c:v>
                </c:pt>
                <c:pt idx="56689">
                  <c:v>1132.4101559999999</c:v>
                </c:pt>
                <c:pt idx="56690">
                  <c:v>1132.4101559999999</c:v>
                </c:pt>
                <c:pt idx="56691">
                  <c:v>1132.5859379999999</c:v>
                </c:pt>
                <c:pt idx="56692">
                  <c:v>1132.5859379999999</c:v>
                </c:pt>
                <c:pt idx="56693">
                  <c:v>1132.8046879999999</c:v>
                </c:pt>
                <c:pt idx="56694">
                  <c:v>1132.8046879999999</c:v>
                </c:pt>
                <c:pt idx="56695">
                  <c:v>1132.8554690000001</c:v>
                </c:pt>
                <c:pt idx="56696">
                  <c:v>1133.2382809999999</c:v>
                </c:pt>
                <c:pt idx="56697">
                  <c:v>1133.2382809999999</c:v>
                </c:pt>
                <c:pt idx="56698">
                  <c:v>1133.3085940000001</c:v>
                </c:pt>
                <c:pt idx="56699">
                  <c:v>1133.3085940000001</c:v>
                </c:pt>
                <c:pt idx="56700">
                  <c:v>1133.3710940000001</c:v>
                </c:pt>
                <c:pt idx="56701">
                  <c:v>1133.4101559999999</c:v>
                </c:pt>
                <c:pt idx="56702">
                  <c:v>1133.5859379999999</c:v>
                </c:pt>
                <c:pt idx="56703">
                  <c:v>1133.8046879999999</c:v>
                </c:pt>
                <c:pt idx="56704">
                  <c:v>1133.8046879999999</c:v>
                </c:pt>
                <c:pt idx="56705">
                  <c:v>1133.8632809999999</c:v>
                </c:pt>
                <c:pt idx="56706">
                  <c:v>1133.8632809999999</c:v>
                </c:pt>
                <c:pt idx="56707">
                  <c:v>1134.3085940000001</c:v>
                </c:pt>
                <c:pt idx="56708">
                  <c:v>1134.3085940000001</c:v>
                </c:pt>
                <c:pt idx="56709">
                  <c:v>1134.3085940000001</c:v>
                </c:pt>
                <c:pt idx="56710">
                  <c:v>1134.3710940000001</c:v>
                </c:pt>
                <c:pt idx="56711">
                  <c:v>1134.3710940000001</c:v>
                </c:pt>
                <c:pt idx="56712">
                  <c:v>1134.3710940000001</c:v>
                </c:pt>
                <c:pt idx="56713">
                  <c:v>1134.4101559999999</c:v>
                </c:pt>
                <c:pt idx="56714">
                  <c:v>1134.5859379999999</c:v>
                </c:pt>
                <c:pt idx="56715">
                  <c:v>1134.8046879999999</c:v>
                </c:pt>
                <c:pt idx="56716">
                  <c:v>1134.8046879999999</c:v>
                </c:pt>
                <c:pt idx="56717">
                  <c:v>1134.8046879999999</c:v>
                </c:pt>
                <c:pt idx="56718">
                  <c:v>1134.8554690000001</c:v>
                </c:pt>
                <c:pt idx="56719">
                  <c:v>1135.2382809999999</c:v>
                </c:pt>
                <c:pt idx="56720">
                  <c:v>1135.2382809999999</c:v>
                </c:pt>
                <c:pt idx="56721">
                  <c:v>1135.3085940000001</c:v>
                </c:pt>
                <c:pt idx="56722">
                  <c:v>1135.4101559999999</c:v>
                </c:pt>
                <c:pt idx="56723">
                  <c:v>1135.5859379999999</c:v>
                </c:pt>
                <c:pt idx="56724">
                  <c:v>1135.5859379999999</c:v>
                </c:pt>
                <c:pt idx="56725">
                  <c:v>1135.8046879999999</c:v>
                </c:pt>
                <c:pt idx="56726">
                  <c:v>1135.8046879999999</c:v>
                </c:pt>
                <c:pt idx="56727">
                  <c:v>1135.8046879999999</c:v>
                </c:pt>
                <c:pt idx="56728">
                  <c:v>1135.8554690000001</c:v>
                </c:pt>
                <c:pt idx="56729">
                  <c:v>1135.8554690000001</c:v>
                </c:pt>
                <c:pt idx="56730">
                  <c:v>1135.8632809999999</c:v>
                </c:pt>
                <c:pt idx="56731">
                  <c:v>1135.8632809999999</c:v>
                </c:pt>
                <c:pt idx="56732">
                  <c:v>1135.8632809999999</c:v>
                </c:pt>
                <c:pt idx="56733">
                  <c:v>1135.8632809999999</c:v>
                </c:pt>
                <c:pt idx="56734">
                  <c:v>1136.2382809999999</c:v>
                </c:pt>
                <c:pt idx="56735">
                  <c:v>1136.3085940000001</c:v>
                </c:pt>
                <c:pt idx="56736">
                  <c:v>1136.3085940000001</c:v>
                </c:pt>
                <c:pt idx="56737">
                  <c:v>1136.3710940000001</c:v>
                </c:pt>
                <c:pt idx="56738">
                  <c:v>1136.3710940000001</c:v>
                </c:pt>
                <c:pt idx="56739">
                  <c:v>1136.5859379999999</c:v>
                </c:pt>
                <c:pt idx="56740">
                  <c:v>1136.8046879999999</c:v>
                </c:pt>
                <c:pt idx="56741">
                  <c:v>1136.8046879999999</c:v>
                </c:pt>
                <c:pt idx="56742">
                  <c:v>1136.8046879999999</c:v>
                </c:pt>
                <c:pt idx="56743">
                  <c:v>1136.8046879999999</c:v>
                </c:pt>
                <c:pt idx="56744">
                  <c:v>1136.8554690000001</c:v>
                </c:pt>
                <c:pt idx="56745">
                  <c:v>1136.8554690000001</c:v>
                </c:pt>
                <c:pt idx="56746">
                  <c:v>1137.2382809999999</c:v>
                </c:pt>
                <c:pt idx="56747">
                  <c:v>1137.2382809999999</c:v>
                </c:pt>
                <c:pt idx="56748">
                  <c:v>1137.2382809999999</c:v>
                </c:pt>
                <c:pt idx="56749">
                  <c:v>1137.3085940000001</c:v>
                </c:pt>
                <c:pt idx="56750">
                  <c:v>1137.3710940000001</c:v>
                </c:pt>
                <c:pt idx="56751">
                  <c:v>1137.3710940000001</c:v>
                </c:pt>
                <c:pt idx="56752">
                  <c:v>1137.3710940000001</c:v>
                </c:pt>
                <c:pt idx="56753">
                  <c:v>1137.4101559999999</c:v>
                </c:pt>
                <c:pt idx="56754">
                  <c:v>1137.4101559999999</c:v>
                </c:pt>
                <c:pt idx="56755">
                  <c:v>1137.4101559999999</c:v>
                </c:pt>
                <c:pt idx="56756">
                  <c:v>1137.5859379999999</c:v>
                </c:pt>
                <c:pt idx="56757">
                  <c:v>1137.8554690000001</c:v>
                </c:pt>
                <c:pt idx="56758">
                  <c:v>1137.8554690000001</c:v>
                </c:pt>
                <c:pt idx="56759">
                  <c:v>1137.8554690000001</c:v>
                </c:pt>
                <c:pt idx="56760">
                  <c:v>1138.2382809999999</c:v>
                </c:pt>
                <c:pt idx="56761">
                  <c:v>1138.3085940000001</c:v>
                </c:pt>
                <c:pt idx="56762">
                  <c:v>1138.3085940000001</c:v>
                </c:pt>
                <c:pt idx="56763">
                  <c:v>1138.3710940000001</c:v>
                </c:pt>
                <c:pt idx="56764">
                  <c:v>1138.3710940000001</c:v>
                </c:pt>
                <c:pt idx="56765">
                  <c:v>1138.3710940000001</c:v>
                </c:pt>
                <c:pt idx="56766">
                  <c:v>1138.3710940000001</c:v>
                </c:pt>
                <c:pt idx="56767">
                  <c:v>1138.4101559999999</c:v>
                </c:pt>
                <c:pt idx="56768">
                  <c:v>1138.4101559999999</c:v>
                </c:pt>
                <c:pt idx="56769">
                  <c:v>1138.5859379999999</c:v>
                </c:pt>
                <c:pt idx="56770">
                  <c:v>1138.5859379999999</c:v>
                </c:pt>
                <c:pt idx="56771">
                  <c:v>1138.8554690000001</c:v>
                </c:pt>
                <c:pt idx="56772">
                  <c:v>1139.2382809999999</c:v>
                </c:pt>
                <c:pt idx="56773">
                  <c:v>1139.3085940000001</c:v>
                </c:pt>
                <c:pt idx="56774">
                  <c:v>1139.4101559999999</c:v>
                </c:pt>
                <c:pt idx="56775">
                  <c:v>1139.4101559999999</c:v>
                </c:pt>
                <c:pt idx="56776">
                  <c:v>1139.4101559999999</c:v>
                </c:pt>
                <c:pt idx="56777">
                  <c:v>1139.8046879999999</c:v>
                </c:pt>
                <c:pt idx="56778">
                  <c:v>1139.8554690000001</c:v>
                </c:pt>
                <c:pt idx="56779">
                  <c:v>1139.8554690000001</c:v>
                </c:pt>
                <c:pt idx="56780">
                  <c:v>1139.8632809999999</c:v>
                </c:pt>
                <c:pt idx="56781">
                  <c:v>1140.2382809999999</c:v>
                </c:pt>
                <c:pt idx="56782">
                  <c:v>1140.2382809999999</c:v>
                </c:pt>
                <c:pt idx="56783">
                  <c:v>1140.2382809999999</c:v>
                </c:pt>
                <c:pt idx="56784">
                  <c:v>1140.3085940000001</c:v>
                </c:pt>
                <c:pt idx="56785">
                  <c:v>1140.3710940000001</c:v>
                </c:pt>
                <c:pt idx="56786">
                  <c:v>1140.3710940000001</c:v>
                </c:pt>
                <c:pt idx="56787">
                  <c:v>1140.4101559999999</c:v>
                </c:pt>
                <c:pt idx="56788">
                  <c:v>1140.4101559999999</c:v>
                </c:pt>
                <c:pt idx="56789">
                  <c:v>1140.5859379999999</c:v>
                </c:pt>
                <c:pt idx="56790">
                  <c:v>1140.5859379999999</c:v>
                </c:pt>
                <c:pt idx="56791">
                  <c:v>1140.8046879999999</c:v>
                </c:pt>
                <c:pt idx="56792">
                  <c:v>1140.8046879999999</c:v>
                </c:pt>
                <c:pt idx="56793">
                  <c:v>1140.8046879999999</c:v>
                </c:pt>
                <c:pt idx="56794">
                  <c:v>1140.8554690000001</c:v>
                </c:pt>
                <c:pt idx="56795">
                  <c:v>1140.8554690000001</c:v>
                </c:pt>
                <c:pt idx="56796">
                  <c:v>1140.8554690000001</c:v>
                </c:pt>
                <c:pt idx="56797">
                  <c:v>1140.8632809999999</c:v>
                </c:pt>
                <c:pt idx="56798">
                  <c:v>1140.8632809999999</c:v>
                </c:pt>
                <c:pt idx="56799">
                  <c:v>1140.8632809999999</c:v>
                </c:pt>
                <c:pt idx="56800">
                  <c:v>1141.2382809999999</c:v>
                </c:pt>
                <c:pt idx="56801">
                  <c:v>1141.2382809999999</c:v>
                </c:pt>
                <c:pt idx="56802">
                  <c:v>1141.3085940000001</c:v>
                </c:pt>
                <c:pt idx="56803">
                  <c:v>1141.3085940000001</c:v>
                </c:pt>
                <c:pt idx="56804">
                  <c:v>1141.3710940000001</c:v>
                </c:pt>
                <c:pt idx="56805">
                  <c:v>1141.3710940000001</c:v>
                </c:pt>
                <c:pt idx="56806">
                  <c:v>1141.4101559999999</c:v>
                </c:pt>
                <c:pt idx="56807">
                  <c:v>1141.4101559999999</c:v>
                </c:pt>
                <c:pt idx="56808">
                  <c:v>1141.4101559999999</c:v>
                </c:pt>
                <c:pt idx="56809">
                  <c:v>1141.5859379999999</c:v>
                </c:pt>
                <c:pt idx="56810">
                  <c:v>1141.5859379999999</c:v>
                </c:pt>
                <c:pt idx="56811">
                  <c:v>1141.5859379999999</c:v>
                </c:pt>
                <c:pt idx="56812">
                  <c:v>1141.8046879999999</c:v>
                </c:pt>
                <c:pt idx="56813">
                  <c:v>1141.8046879999999</c:v>
                </c:pt>
                <c:pt idx="56814">
                  <c:v>1141.8554690000001</c:v>
                </c:pt>
                <c:pt idx="56815">
                  <c:v>1141.8554690000001</c:v>
                </c:pt>
                <c:pt idx="56816">
                  <c:v>1141.8632809999999</c:v>
                </c:pt>
                <c:pt idx="56817">
                  <c:v>1141.8632809999999</c:v>
                </c:pt>
                <c:pt idx="56818">
                  <c:v>1142.2382809999999</c:v>
                </c:pt>
                <c:pt idx="56819">
                  <c:v>1142.2382809999999</c:v>
                </c:pt>
                <c:pt idx="56820">
                  <c:v>1142.2382809999999</c:v>
                </c:pt>
                <c:pt idx="56821">
                  <c:v>1142.3085940000001</c:v>
                </c:pt>
                <c:pt idx="56822">
                  <c:v>1142.5859379999999</c:v>
                </c:pt>
                <c:pt idx="56823">
                  <c:v>1142.5859379999999</c:v>
                </c:pt>
                <c:pt idx="56824">
                  <c:v>1142.5859379999999</c:v>
                </c:pt>
                <c:pt idx="56825">
                  <c:v>1142.8046879999999</c:v>
                </c:pt>
                <c:pt idx="56826">
                  <c:v>1142.8046879999999</c:v>
                </c:pt>
                <c:pt idx="56827">
                  <c:v>1142.8554690000001</c:v>
                </c:pt>
                <c:pt idx="56828">
                  <c:v>1142.8632809999999</c:v>
                </c:pt>
                <c:pt idx="56829">
                  <c:v>1142.8632809999999</c:v>
                </c:pt>
                <c:pt idx="56830">
                  <c:v>1143.2382809999999</c:v>
                </c:pt>
                <c:pt idx="56831">
                  <c:v>1143.2382809999999</c:v>
                </c:pt>
                <c:pt idx="56832">
                  <c:v>1143.3710940000001</c:v>
                </c:pt>
                <c:pt idx="56833">
                  <c:v>1143.3710940000001</c:v>
                </c:pt>
                <c:pt idx="56834">
                  <c:v>1143.4101559999999</c:v>
                </c:pt>
                <c:pt idx="56835">
                  <c:v>1143.4101559999999</c:v>
                </c:pt>
                <c:pt idx="56836">
                  <c:v>1143.4101559999999</c:v>
                </c:pt>
                <c:pt idx="56837">
                  <c:v>1143.4101559999999</c:v>
                </c:pt>
                <c:pt idx="56838">
                  <c:v>1143.4101559999999</c:v>
                </c:pt>
                <c:pt idx="56839">
                  <c:v>1143.5859379999999</c:v>
                </c:pt>
                <c:pt idx="56840">
                  <c:v>1143.5859379999999</c:v>
                </c:pt>
                <c:pt idx="56841">
                  <c:v>1143.8046879999999</c:v>
                </c:pt>
                <c:pt idx="56842">
                  <c:v>1143.8046879999999</c:v>
                </c:pt>
                <c:pt idx="56843">
                  <c:v>1143.8554690000001</c:v>
                </c:pt>
                <c:pt idx="56844">
                  <c:v>1143.8554690000001</c:v>
                </c:pt>
                <c:pt idx="56845">
                  <c:v>1143.8632809999999</c:v>
                </c:pt>
                <c:pt idx="56846">
                  <c:v>1144.3085940000001</c:v>
                </c:pt>
                <c:pt idx="56847">
                  <c:v>1144.3710940000001</c:v>
                </c:pt>
                <c:pt idx="56848">
                  <c:v>1144.3710940000001</c:v>
                </c:pt>
                <c:pt idx="56849">
                  <c:v>1144.4101559999999</c:v>
                </c:pt>
                <c:pt idx="56850">
                  <c:v>1144.4101559999999</c:v>
                </c:pt>
                <c:pt idx="56851">
                  <c:v>1144.4101559999999</c:v>
                </c:pt>
                <c:pt idx="56852">
                  <c:v>1144.4101559999999</c:v>
                </c:pt>
                <c:pt idx="56853">
                  <c:v>1144.4101559999999</c:v>
                </c:pt>
                <c:pt idx="56854">
                  <c:v>1144.8046879999999</c:v>
                </c:pt>
                <c:pt idx="56855">
                  <c:v>1144.8046879999999</c:v>
                </c:pt>
                <c:pt idx="56856">
                  <c:v>1144.8554690000001</c:v>
                </c:pt>
                <c:pt idx="56857">
                  <c:v>1144.8554690000001</c:v>
                </c:pt>
                <c:pt idx="56858">
                  <c:v>1144.8632809999999</c:v>
                </c:pt>
                <c:pt idx="56859">
                  <c:v>1145.2382809999999</c:v>
                </c:pt>
                <c:pt idx="56860">
                  <c:v>1145.3085940000001</c:v>
                </c:pt>
                <c:pt idx="56861">
                  <c:v>1145.3085940000001</c:v>
                </c:pt>
                <c:pt idx="56862">
                  <c:v>1145.3710940000001</c:v>
                </c:pt>
                <c:pt idx="56863">
                  <c:v>1145.3710940000001</c:v>
                </c:pt>
                <c:pt idx="56864">
                  <c:v>1145.3710940000001</c:v>
                </c:pt>
                <c:pt idx="56865">
                  <c:v>1145.4101559999999</c:v>
                </c:pt>
                <c:pt idx="56866">
                  <c:v>1145.4101559999999</c:v>
                </c:pt>
                <c:pt idx="56867">
                  <c:v>1145.4101559999999</c:v>
                </c:pt>
                <c:pt idx="56868">
                  <c:v>1145.8046879999999</c:v>
                </c:pt>
                <c:pt idx="56869">
                  <c:v>1145.8554690000001</c:v>
                </c:pt>
                <c:pt idx="56870">
                  <c:v>1145.8632809999999</c:v>
                </c:pt>
                <c:pt idx="56871">
                  <c:v>1146.2382809999999</c:v>
                </c:pt>
                <c:pt idx="56872">
                  <c:v>1146.2382809999999</c:v>
                </c:pt>
                <c:pt idx="56873">
                  <c:v>1146.3710940000001</c:v>
                </c:pt>
                <c:pt idx="56874">
                  <c:v>1146.3710940000001</c:v>
                </c:pt>
                <c:pt idx="56875">
                  <c:v>1146.5859379999999</c:v>
                </c:pt>
                <c:pt idx="56876">
                  <c:v>1146.5859379999999</c:v>
                </c:pt>
                <c:pt idx="56877">
                  <c:v>1146.8046879999999</c:v>
                </c:pt>
                <c:pt idx="56878">
                  <c:v>1146.8046879999999</c:v>
                </c:pt>
                <c:pt idx="56879">
                  <c:v>1146.8554690000001</c:v>
                </c:pt>
                <c:pt idx="56880">
                  <c:v>1146.8632809999999</c:v>
                </c:pt>
                <c:pt idx="56881">
                  <c:v>1147.2382809999999</c:v>
                </c:pt>
                <c:pt idx="56882">
                  <c:v>1147.2382809999999</c:v>
                </c:pt>
                <c:pt idx="56883">
                  <c:v>1147.2382809999999</c:v>
                </c:pt>
                <c:pt idx="56884">
                  <c:v>1147.3085940000001</c:v>
                </c:pt>
                <c:pt idx="56885">
                  <c:v>1147.3710940000001</c:v>
                </c:pt>
                <c:pt idx="56886">
                  <c:v>1147.4101559999999</c:v>
                </c:pt>
                <c:pt idx="56887">
                  <c:v>1147.4101559999999</c:v>
                </c:pt>
                <c:pt idx="56888">
                  <c:v>1147.4101559999999</c:v>
                </c:pt>
                <c:pt idx="56889">
                  <c:v>1147.4101559999999</c:v>
                </c:pt>
                <c:pt idx="56890">
                  <c:v>1147.5859379999999</c:v>
                </c:pt>
                <c:pt idx="56891">
                  <c:v>1147.5859379999999</c:v>
                </c:pt>
                <c:pt idx="56892">
                  <c:v>1147.5859379999999</c:v>
                </c:pt>
                <c:pt idx="56893">
                  <c:v>1147.8046879999999</c:v>
                </c:pt>
                <c:pt idx="56894">
                  <c:v>1147.8046879999999</c:v>
                </c:pt>
                <c:pt idx="56895">
                  <c:v>1147.8632809999999</c:v>
                </c:pt>
                <c:pt idx="56896">
                  <c:v>1147.8632809999999</c:v>
                </c:pt>
                <c:pt idx="56897">
                  <c:v>1148.3085940000001</c:v>
                </c:pt>
                <c:pt idx="56898">
                  <c:v>1148.3085940000001</c:v>
                </c:pt>
                <c:pt idx="56899">
                  <c:v>1148.3085940000001</c:v>
                </c:pt>
                <c:pt idx="56900">
                  <c:v>1148.3710940000001</c:v>
                </c:pt>
                <c:pt idx="56901">
                  <c:v>1148.3710940000001</c:v>
                </c:pt>
                <c:pt idx="56902">
                  <c:v>1148.5859379999999</c:v>
                </c:pt>
                <c:pt idx="56903">
                  <c:v>1148.5859379999999</c:v>
                </c:pt>
                <c:pt idx="56904">
                  <c:v>1148.8554690000001</c:v>
                </c:pt>
                <c:pt idx="56905">
                  <c:v>1148.8554690000001</c:v>
                </c:pt>
                <c:pt idx="56906">
                  <c:v>1148.8632809999999</c:v>
                </c:pt>
                <c:pt idx="56907">
                  <c:v>1149.2382809999999</c:v>
                </c:pt>
                <c:pt idx="56908">
                  <c:v>1149.2382809999999</c:v>
                </c:pt>
                <c:pt idx="56909">
                  <c:v>1149.2382809999999</c:v>
                </c:pt>
                <c:pt idx="56910">
                  <c:v>1149.3085940000001</c:v>
                </c:pt>
                <c:pt idx="56911">
                  <c:v>1149.3710940000001</c:v>
                </c:pt>
                <c:pt idx="56912">
                  <c:v>1149.4101559999999</c:v>
                </c:pt>
                <c:pt idx="56913">
                  <c:v>1149.5859379999999</c:v>
                </c:pt>
                <c:pt idx="56914">
                  <c:v>1149.8046879999999</c:v>
                </c:pt>
                <c:pt idx="56915">
                  <c:v>1149.8046879999999</c:v>
                </c:pt>
                <c:pt idx="56916">
                  <c:v>1149.8554690000001</c:v>
                </c:pt>
                <c:pt idx="56917">
                  <c:v>1149.8554690000001</c:v>
                </c:pt>
                <c:pt idx="56918">
                  <c:v>1149.8554690000001</c:v>
                </c:pt>
                <c:pt idx="56919">
                  <c:v>1149.8632809999999</c:v>
                </c:pt>
                <c:pt idx="56920">
                  <c:v>1150.2382809999999</c:v>
                </c:pt>
                <c:pt idx="56921">
                  <c:v>1150.2382809999999</c:v>
                </c:pt>
                <c:pt idx="56922">
                  <c:v>1150.3085940000001</c:v>
                </c:pt>
                <c:pt idx="56923">
                  <c:v>1150.3085940000001</c:v>
                </c:pt>
                <c:pt idx="56924">
                  <c:v>1150.3710940000001</c:v>
                </c:pt>
                <c:pt idx="56925">
                  <c:v>1150.3710940000001</c:v>
                </c:pt>
                <c:pt idx="56926">
                  <c:v>1150.4101559999999</c:v>
                </c:pt>
                <c:pt idx="56927">
                  <c:v>1150.5859379999999</c:v>
                </c:pt>
                <c:pt idx="56928">
                  <c:v>1150.5859379999999</c:v>
                </c:pt>
                <c:pt idx="56929">
                  <c:v>1150.8046879999999</c:v>
                </c:pt>
                <c:pt idx="56930">
                  <c:v>1150.8046879999999</c:v>
                </c:pt>
                <c:pt idx="56931">
                  <c:v>1150.8046879999999</c:v>
                </c:pt>
                <c:pt idx="56932">
                  <c:v>1150.8554690000001</c:v>
                </c:pt>
                <c:pt idx="56933">
                  <c:v>1151.2382809999999</c:v>
                </c:pt>
                <c:pt idx="56934">
                  <c:v>1151.3085940000001</c:v>
                </c:pt>
                <c:pt idx="56935">
                  <c:v>1151.4101559999999</c:v>
                </c:pt>
                <c:pt idx="56936">
                  <c:v>1151.8046879999999</c:v>
                </c:pt>
                <c:pt idx="56937">
                  <c:v>1151.8554690000001</c:v>
                </c:pt>
                <c:pt idx="56938">
                  <c:v>1151.8554690000001</c:v>
                </c:pt>
                <c:pt idx="56939">
                  <c:v>1151.8554690000001</c:v>
                </c:pt>
                <c:pt idx="56940">
                  <c:v>1151.8554690000001</c:v>
                </c:pt>
                <c:pt idx="56941">
                  <c:v>1152.2382809999999</c:v>
                </c:pt>
                <c:pt idx="56942">
                  <c:v>1152.2382809999999</c:v>
                </c:pt>
                <c:pt idx="56943">
                  <c:v>1152.3085940000001</c:v>
                </c:pt>
                <c:pt idx="56944">
                  <c:v>1152.3085940000001</c:v>
                </c:pt>
                <c:pt idx="56945">
                  <c:v>1152.3710940000001</c:v>
                </c:pt>
                <c:pt idx="56946">
                  <c:v>1152.4101559999999</c:v>
                </c:pt>
                <c:pt idx="56947">
                  <c:v>1152.4101559999999</c:v>
                </c:pt>
                <c:pt idx="56948">
                  <c:v>1152.5859379999999</c:v>
                </c:pt>
                <c:pt idx="56949">
                  <c:v>1152.5859379999999</c:v>
                </c:pt>
                <c:pt idx="56950">
                  <c:v>1152.8046879999999</c:v>
                </c:pt>
                <c:pt idx="56951">
                  <c:v>1152.8632809999999</c:v>
                </c:pt>
                <c:pt idx="56952">
                  <c:v>1152.8632809999999</c:v>
                </c:pt>
                <c:pt idx="56953">
                  <c:v>1153.2382809999999</c:v>
                </c:pt>
                <c:pt idx="56954">
                  <c:v>1153.3085940000001</c:v>
                </c:pt>
                <c:pt idx="56955">
                  <c:v>1153.3085940000001</c:v>
                </c:pt>
                <c:pt idx="56956">
                  <c:v>1153.3085940000001</c:v>
                </c:pt>
                <c:pt idx="56957">
                  <c:v>1153.4101559999999</c:v>
                </c:pt>
                <c:pt idx="56958">
                  <c:v>1153.8046879999999</c:v>
                </c:pt>
                <c:pt idx="56959">
                  <c:v>1153.8046879999999</c:v>
                </c:pt>
                <c:pt idx="56960">
                  <c:v>1153.8046879999999</c:v>
                </c:pt>
                <c:pt idx="56961">
                  <c:v>1153.8046879999999</c:v>
                </c:pt>
                <c:pt idx="56962">
                  <c:v>1153.8046879999999</c:v>
                </c:pt>
                <c:pt idx="56963">
                  <c:v>1153.8554690000001</c:v>
                </c:pt>
                <c:pt idx="56964">
                  <c:v>1153.8632809999999</c:v>
                </c:pt>
                <c:pt idx="56965">
                  <c:v>1153.8632809999999</c:v>
                </c:pt>
                <c:pt idx="56966">
                  <c:v>1153.8632809999999</c:v>
                </c:pt>
                <c:pt idx="56967">
                  <c:v>1154.2382809999999</c:v>
                </c:pt>
                <c:pt idx="56968">
                  <c:v>1154.3085940000001</c:v>
                </c:pt>
                <c:pt idx="56969">
                  <c:v>1154.3085940000001</c:v>
                </c:pt>
                <c:pt idx="56970">
                  <c:v>1154.3085940000001</c:v>
                </c:pt>
                <c:pt idx="56971">
                  <c:v>1154.3710940000001</c:v>
                </c:pt>
                <c:pt idx="56972">
                  <c:v>1154.3710940000001</c:v>
                </c:pt>
                <c:pt idx="56973">
                  <c:v>1154.4101559999999</c:v>
                </c:pt>
                <c:pt idx="56974">
                  <c:v>1154.4101559999999</c:v>
                </c:pt>
                <c:pt idx="56975">
                  <c:v>1154.5859379999999</c:v>
                </c:pt>
                <c:pt idx="56976">
                  <c:v>1154.8046879999999</c:v>
                </c:pt>
                <c:pt idx="56977">
                  <c:v>1154.8046879999999</c:v>
                </c:pt>
                <c:pt idx="56978">
                  <c:v>1154.8046879999999</c:v>
                </c:pt>
                <c:pt idx="56979">
                  <c:v>1154.8554690000001</c:v>
                </c:pt>
                <c:pt idx="56980">
                  <c:v>1154.8554690000001</c:v>
                </c:pt>
                <c:pt idx="56981">
                  <c:v>1154.8554690000001</c:v>
                </c:pt>
                <c:pt idx="56982">
                  <c:v>1154.8554690000001</c:v>
                </c:pt>
                <c:pt idx="56983">
                  <c:v>1155.2382809999999</c:v>
                </c:pt>
                <c:pt idx="56984">
                  <c:v>1155.2382809999999</c:v>
                </c:pt>
                <c:pt idx="56985">
                  <c:v>1155.4101559999999</c:v>
                </c:pt>
                <c:pt idx="56986">
                  <c:v>1155.5859379999999</c:v>
                </c:pt>
                <c:pt idx="56987">
                  <c:v>1155.5859379999999</c:v>
                </c:pt>
                <c:pt idx="56988">
                  <c:v>1155.8046879999999</c:v>
                </c:pt>
                <c:pt idx="56989">
                  <c:v>1155.8554690000001</c:v>
                </c:pt>
                <c:pt idx="56990">
                  <c:v>1155.8554690000001</c:v>
                </c:pt>
                <c:pt idx="56991">
                  <c:v>1155.8554690000001</c:v>
                </c:pt>
                <c:pt idx="56992">
                  <c:v>1155.8554690000001</c:v>
                </c:pt>
                <c:pt idx="56993">
                  <c:v>1155.8632809999999</c:v>
                </c:pt>
                <c:pt idx="56994">
                  <c:v>1155.8632809999999</c:v>
                </c:pt>
                <c:pt idx="56995">
                  <c:v>1155.8632809999999</c:v>
                </c:pt>
                <c:pt idx="56996">
                  <c:v>1156.2382809999999</c:v>
                </c:pt>
                <c:pt idx="56997">
                  <c:v>1156.2382809999999</c:v>
                </c:pt>
                <c:pt idx="56998">
                  <c:v>1156.5859379999999</c:v>
                </c:pt>
                <c:pt idx="56999">
                  <c:v>1156.5859379999999</c:v>
                </c:pt>
                <c:pt idx="57000">
                  <c:v>1156.8046879999999</c:v>
                </c:pt>
                <c:pt idx="57001">
                  <c:v>1156.8046879999999</c:v>
                </c:pt>
                <c:pt idx="57002">
                  <c:v>1156.8046879999999</c:v>
                </c:pt>
                <c:pt idx="57003">
                  <c:v>1156.8554690000001</c:v>
                </c:pt>
                <c:pt idx="57004">
                  <c:v>1156.8554690000001</c:v>
                </c:pt>
                <c:pt idx="57005">
                  <c:v>1156.8554690000001</c:v>
                </c:pt>
                <c:pt idx="57006">
                  <c:v>1156.8632809999999</c:v>
                </c:pt>
                <c:pt idx="57007">
                  <c:v>1156.8632809999999</c:v>
                </c:pt>
                <c:pt idx="57008">
                  <c:v>1156.8632809999999</c:v>
                </c:pt>
                <c:pt idx="57009">
                  <c:v>1157.2382809999999</c:v>
                </c:pt>
                <c:pt idx="57010">
                  <c:v>1157.2382809999999</c:v>
                </c:pt>
                <c:pt idx="57011">
                  <c:v>1157.2382809999999</c:v>
                </c:pt>
                <c:pt idx="57012">
                  <c:v>1157.2382809999999</c:v>
                </c:pt>
                <c:pt idx="57013">
                  <c:v>1157.3085940000001</c:v>
                </c:pt>
                <c:pt idx="57014">
                  <c:v>1157.3085940000001</c:v>
                </c:pt>
                <c:pt idx="57015">
                  <c:v>1157.3710940000001</c:v>
                </c:pt>
                <c:pt idx="57016">
                  <c:v>1157.4101559999999</c:v>
                </c:pt>
                <c:pt idx="57017">
                  <c:v>1157.4101559999999</c:v>
                </c:pt>
                <c:pt idx="57018">
                  <c:v>1157.4101559999999</c:v>
                </c:pt>
                <c:pt idx="57019">
                  <c:v>1157.4101559999999</c:v>
                </c:pt>
                <c:pt idx="57020">
                  <c:v>1157.4101559999999</c:v>
                </c:pt>
                <c:pt idx="57021">
                  <c:v>1157.5859379999999</c:v>
                </c:pt>
                <c:pt idx="57022">
                  <c:v>1157.8046879999999</c:v>
                </c:pt>
                <c:pt idx="57023">
                  <c:v>1157.8046879999999</c:v>
                </c:pt>
                <c:pt idx="57024">
                  <c:v>1157.8046879999999</c:v>
                </c:pt>
                <c:pt idx="57025">
                  <c:v>1157.8046879999999</c:v>
                </c:pt>
                <c:pt idx="57026">
                  <c:v>1157.8554690000001</c:v>
                </c:pt>
                <c:pt idx="57027">
                  <c:v>1157.8554690000001</c:v>
                </c:pt>
                <c:pt idx="57028">
                  <c:v>1157.8554690000001</c:v>
                </c:pt>
                <c:pt idx="57029">
                  <c:v>1157.8554690000001</c:v>
                </c:pt>
                <c:pt idx="57030">
                  <c:v>1157.8554690000001</c:v>
                </c:pt>
                <c:pt idx="57031">
                  <c:v>1157.8632809999999</c:v>
                </c:pt>
                <c:pt idx="57032">
                  <c:v>1157.8632809999999</c:v>
                </c:pt>
                <c:pt idx="57033">
                  <c:v>1157.8632809999999</c:v>
                </c:pt>
                <c:pt idx="57034">
                  <c:v>1157.8632809999999</c:v>
                </c:pt>
                <c:pt idx="57035">
                  <c:v>1158.3085940000001</c:v>
                </c:pt>
                <c:pt idx="57036">
                  <c:v>1158.4101559999999</c:v>
                </c:pt>
                <c:pt idx="57037">
                  <c:v>1158.5859379999999</c:v>
                </c:pt>
                <c:pt idx="57038">
                  <c:v>1158.5859379999999</c:v>
                </c:pt>
                <c:pt idx="57039">
                  <c:v>1158.8046879999999</c:v>
                </c:pt>
                <c:pt idx="57040">
                  <c:v>1158.8046879999999</c:v>
                </c:pt>
                <c:pt idx="57041">
                  <c:v>1158.8046879999999</c:v>
                </c:pt>
                <c:pt idx="57042">
                  <c:v>1158.8046879999999</c:v>
                </c:pt>
                <c:pt idx="57043">
                  <c:v>1158.8632809999999</c:v>
                </c:pt>
                <c:pt idx="57044">
                  <c:v>1158.8632809999999</c:v>
                </c:pt>
                <c:pt idx="57045">
                  <c:v>1159.2382809999999</c:v>
                </c:pt>
                <c:pt idx="57046">
                  <c:v>1159.2382809999999</c:v>
                </c:pt>
                <c:pt idx="57047">
                  <c:v>1159.2382809999999</c:v>
                </c:pt>
                <c:pt idx="57048">
                  <c:v>1159.3085940000001</c:v>
                </c:pt>
                <c:pt idx="57049">
                  <c:v>1159.3085940000001</c:v>
                </c:pt>
                <c:pt idx="57050">
                  <c:v>1159.3085940000001</c:v>
                </c:pt>
                <c:pt idx="57051">
                  <c:v>1159.3710940000001</c:v>
                </c:pt>
                <c:pt idx="57052">
                  <c:v>1159.3710940000001</c:v>
                </c:pt>
                <c:pt idx="57053">
                  <c:v>1159.3710940000001</c:v>
                </c:pt>
                <c:pt idx="57054">
                  <c:v>1159.4101559999999</c:v>
                </c:pt>
                <c:pt idx="57055">
                  <c:v>1159.4101559999999</c:v>
                </c:pt>
                <c:pt idx="57056">
                  <c:v>1159.5859379999999</c:v>
                </c:pt>
                <c:pt idx="57057">
                  <c:v>1159.8632809999999</c:v>
                </c:pt>
                <c:pt idx="57058">
                  <c:v>1160.2382809999999</c:v>
                </c:pt>
                <c:pt idx="57059">
                  <c:v>1160.2382809999999</c:v>
                </c:pt>
                <c:pt idx="57060">
                  <c:v>1160.2382809999999</c:v>
                </c:pt>
                <c:pt idx="57061">
                  <c:v>1160.3085940000001</c:v>
                </c:pt>
                <c:pt idx="57062">
                  <c:v>1160.4101559999999</c:v>
                </c:pt>
                <c:pt idx="57063">
                  <c:v>1160.8046879999999</c:v>
                </c:pt>
                <c:pt idx="57064">
                  <c:v>1160.8554690000001</c:v>
                </c:pt>
                <c:pt idx="57065">
                  <c:v>1160.8554690000001</c:v>
                </c:pt>
                <c:pt idx="57066">
                  <c:v>1160.8554690000001</c:v>
                </c:pt>
                <c:pt idx="57067">
                  <c:v>1160.8632809999999</c:v>
                </c:pt>
                <c:pt idx="57068">
                  <c:v>1160.8632809999999</c:v>
                </c:pt>
                <c:pt idx="57069">
                  <c:v>1161.3085940000001</c:v>
                </c:pt>
                <c:pt idx="57070">
                  <c:v>1161.3085940000001</c:v>
                </c:pt>
                <c:pt idx="57071">
                  <c:v>1161.3710940000001</c:v>
                </c:pt>
                <c:pt idx="57072">
                  <c:v>1161.3710940000001</c:v>
                </c:pt>
                <c:pt idx="57073">
                  <c:v>1161.3710940000001</c:v>
                </c:pt>
                <c:pt idx="57074">
                  <c:v>1161.4101559999999</c:v>
                </c:pt>
                <c:pt idx="57075">
                  <c:v>1161.5859379999999</c:v>
                </c:pt>
                <c:pt idx="57076">
                  <c:v>1161.5859379999999</c:v>
                </c:pt>
                <c:pt idx="57077">
                  <c:v>1161.8046879999999</c:v>
                </c:pt>
                <c:pt idx="57078">
                  <c:v>1161.8046879999999</c:v>
                </c:pt>
                <c:pt idx="57079">
                  <c:v>1161.8046879999999</c:v>
                </c:pt>
                <c:pt idx="57080">
                  <c:v>1161.8554690000001</c:v>
                </c:pt>
                <c:pt idx="57081">
                  <c:v>1162.2382809999999</c:v>
                </c:pt>
                <c:pt idx="57082">
                  <c:v>1162.3085940000001</c:v>
                </c:pt>
                <c:pt idx="57083">
                  <c:v>1162.3085940000001</c:v>
                </c:pt>
                <c:pt idx="57084">
                  <c:v>1162.3085940000001</c:v>
                </c:pt>
                <c:pt idx="57085">
                  <c:v>1162.3710940000001</c:v>
                </c:pt>
                <c:pt idx="57086">
                  <c:v>1162.5859379999999</c:v>
                </c:pt>
                <c:pt idx="57087">
                  <c:v>1162.5859379999999</c:v>
                </c:pt>
                <c:pt idx="57088">
                  <c:v>1162.8046879999999</c:v>
                </c:pt>
                <c:pt idx="57089">
                  <c:v>1162.8632809999999</c:v>
                </c:pt>
                <c:pt idx="57090">
                  <c:v>1163.2382809999999</c:v>
                </c:pt>
                <c:pt idx="57091">
                  <c:v>1163.2382809999999</c:v>
                </c:pt>
                <c:pt idx="57092">
                  <c:v>1163.2382809999999</c:v>
                </c:pt>
                <c:pt idx="57093">
                  <c:v>1163.3085940000001</c:v>
                </c:pt>
                <c:pt idx="57094">
                  <c:v>1163.3085940000001</c:v>
                </c:pt>
                <c:pt idx="57095">
                  <c:v>1163.4101559999999</c:v>
                </c:pt>
                <c:pt idx="57096">
                  <c:v>1163.5859379999999</c:v>
                </c:pt>
                <c:pt idx="57097">
                  <c:v>1163.5859379999999</c:v>
                </c:pt>
                <c:pt idx="57098">
                  <c:v>1163.8046879999999</c:v>
                </c:pt>
                <c:pt idx="57099">
                  <c:v>1163.8554690000001</c:v>
                </c:pt>
                <c:pt idx="57100">
                  <c:v>1163.8632809999999</c:v>
                </c:pt>
                <c:pt idx="57101">
                  <c:v>1163.8632809999999</c:v>
                </c:pt>
                <c:pt idx="57102">
                  <c:v>1163.8632809999999</c:v>
                </c:pt>
                <c:pt idx="57103">
                  <c:v>1164.2382809999999</c:v>
                </c:pt>
                <c:pt idx="57104">
                  <c:v>1164.2382809999999</c:v>
                </c:pt>
                <c:pt idx="57105">
                  <c:v>1164.2382809999999</c:v>
                </c:pt>
                <c:pt idx="57106">
                  <c:v>1164.2382809999999</c:v>
                </c:pt>
                <c:pt idx="57107">
                  <c:v>1164.3085940000001</c:v>
                </c:pt>
                <c:pt idx="57108">
                  <c:v>1164.4101559999999</c:v>
                </c:pt>
                <c:pt idx="57109">
                  <c:v>1164.5859379999999</c:v>
                </c:pt>
                <c:pt idx="57110">
                  <c:v>1164.5859379999999</c:v>
                </c:pt>
                <c:pt idx="57111">
                  <c:v>1164.8632809999999</c:v>
                </c:pt>
                <c:pt idx="57112">
                  <c:v>1165.2382809999999</c:v>
                </c:pt>
                <c:pt idx="57113">
                  <c:v>1165.3085940000001</c:v>
                </c:pt>
                <c:pt idx="57114">
                  <c:v>1165.3085940000001</c:v>
                </c:pt>
                <c:pt idx="57115">
                  <c:v>1165.3710940000001</c:v>
                </c:pt>
                <c:pt idx="57116">
                  <c:v>1165.3710940000001</c:v>
                </c:pt>
                <c:pt idx="57117">
                  <c:v>1165.3710940000001</c:v>
                </c:pt>
                <c:pt idx="57118">
                  <c:v>1165.3710940000001</c:v>
                </c:pt>
                <c:pt idx="57119">
                  <c:v>1165.5859379999999</c:v>
                </c:pt>
                <c:pt idx="57120">
                  <c:v>1165.8554690000001</c:v>
                </c:pt>
                <c:pt idx="57121">
                  <c:v>1165.8632809999999</c:v>
                </c:pt>
                <c:pt idx="57122">
                  <c:v>1166.2382809999999</c:v>
                </c:pt>
                <c:pt idx="57123">
                  <c:v>1166.3710940000001</c:v>
                </c:pt>
                <c:pt idx="57124">
                  <c:v>1166.3710940000001</c:v>
                </c:pt>
                <c:pt idx="57125">
                  <c:v>1166.3710940000001</c:v>
                </c:pt>
                <c:pt idx="57126">
                  <c:v>1166.3710940000001</c:v>
                </c:pt>
                <c:pt idx="57127">
                  <c:v>1166.3710940000001</c:v>
                </c:pt>
                <c:pt idx="57128">
                  <c:v>1166.4101559999999</c:v>
                </c:pt>
                <c:pt idx="57129">
                  <c:v>1166.4101559999999</c:v>
                </c:pt>
                <c:pt idx="57130">
                  <c:v>1166.5859379999999</c:v>
                </c:pt>
                <c:pt idx="57131">
                  <c:v>1166.8046879999999</c:v>
                </c:pt>
                <c:pt idx="57132">
                  <c:v>1166.8046879999999</c:v>
                </c:pt>
                <c:pt idx="57133">
                  <c:v>1166.8046879999999</c:v>
                </c:pt>
                <c:pt idx="57134">
                  <c:v>1166.8554690000001</c:v>
                </c:pt>
                <c:pt idx="57135">
                  <c:v>1166.8554690000001</c:v>
                </c:pt>
                <c:pt idx="57136">
                  <c:v>1166.8632809999999</c:v>
                </c:pt>
                <c:pt idx="57137">
                  <c:v>1166.8632809999999</c:v>
                </c:pt>
                <c:pt idx="57138">
                  <c:v>1167.3085940000001</c:v>
                </c:pt>
                <c:pt idx="57139">
                  <c:v>1167.3710940000001</c:v>
                </c:pt>
                <c:pt idx="57140">
                  <c:v>1167.3710940000001</c:v>
                </c:pt>
                <c:pt idx="57141">
                  <c:v>1167.4101559999999</c:v>
                </c:pt>
                <c:pt idx="57142">
                  <c:v>1167.8554690000001</c:v>
                </c:pt>
                <c:pt idx="57143">
                  <c:v>1167.8632809999999</c:v>
                </c:pt>
                <c:pt idx="57144">
                  <c:v>1167.8632809999999</c:v>
                </c:pt>
                <c:pt idx="57145">
                  <c:v>1168.2382809999999</c:v>
                </c:pt>
                <c:pt idx="57146">
                  <c:v>1168.2382809999999</c:v>
                </c:pt>
                <c:pt idx="57147">
                  <c:v>1168.3710940000001</c:v>
                </c:pt>
                <c:pt idx="57148">
                  <c:v>1168.3710940000001</c:v>
                </c:pt>
                <c:pt idx="57149">
                  <c:v>1168.3710940000001</c:v>
                </c:pt>
                <c:pt idx="57150">
                  <c:v>1168.3710940000001</c:v>
                </c:pt>
                <c:pt idx="57151">
                  <c:v>1168.3710940000001</c:v>
                </c:pt>
                <c:pt idx="57152">
                  <c:v>1168.3710940000001</c:v>
                </c:pt>
                <c:pt idx="57153">
                  <c:v>1168.4101559999999</c:v>
                </c:pt>
                <c:pt idx="57154">
                  <c:v>1168.4101559999999</c:v>
                </c:pt>
                <c:pt idx="57155">
                  <c:v>1168.8046879999999</c:v>
                </c:pt>
                <c:pt idx="57156">
                  <c:v>1168.8554690000001</c:v>
                </c:pt>
                <c:pt idx="57157">
                  <c:v>1168.8632809999999</c:v>
                </c:pt>
                <c:pt idx="57158">
                  <c:v>1168.8632809999999</c:v>
                </c:pt>
                <c:pt idx="57159">
                  <c:v>1169.3085940000001</c:v>
                </c:pt>
                <c:pt idx="57160">
                  <c:v>1169.3085940000001</c:v>
                </c:pt>
                <c:pt idx="57161">
                  <c:v>1169.3710940000001</c:v>
                </c:pt>
                <c:pt idx="57162">
                  <c:v>1169.3710940000001</c:v>
                </c:pt>
                <c:pt idx="57163">
                  <c:v>1169.4101559999999</c:v>
                </c:pt>
                <c:pt idx="57164">
                  <c:v>1169.4101559999999</c:v>
                </c:pt>
                <c:pt idx="57165">
                  <c:v>1169.5859379999999</c:v>
                </c:pt>
                <c:pt idx="57166">
                  <c:v>1169.8046879999999</c:v>
                </c:pt>
                <c:pt idx="57167">
                  <c:v>1169.8046879999999</c:v>
                </c:pt>
                <c:pt idx="57168">
                  <c:v>1169.8554690000001</c:v>
                </c:pt>
                <c:pt idx="57169">
                  <c:v>1169.8554690000001</c:v>
                </c:pt>
                <c:pt idx="57170">
                  <c:v>1170.2382809999999</c:v>
                </c:pt>
                <c:pt idx="57171">
                  <c:v>1170.2382809999999</c:v>
                </c:pt>
                <c:pt idx="57172">
                  <c:v>1170.2382809999999</c:v>
                </c:pt>
                <c:pt idx="57173">
                  <c:v>1170.2382809999999</c:v>
                </c:pt>
                <c:pt idx="57174">
                  <c:v>1170.2382809999999</c:v>
                </c:pt>
                <c:pt idx="57175">
                  <c:v>1170.2382809999999</c:v>
                </c:pt>
                <c:pt idx="57176">
                  <c:v>1170.3085940000001</c:v>
                </c:pt>
                <c:pt idx="57177">
                  <c:v>1170.5859379999999</c:v>
                </c:pt>
                <c:pt idx="57178">
                  <c:v>1170.8046879999999</c:v>
                </c:pt>
                <c:pt idx="57179">
                  <c:v>1170.8046879999999</c:v>
                </c:pt>
                <c:pt idx="57180">
                  <c:v>1170.8554690000001</c:v>
                </c:pt>
                <c:pt idx="57181">
                  <c:v>1170.8554690000001</c:v>
                </c:pt>
                <c:pt idx="57182">
                  <c:v>1170.8632809999999</c:v>
                </c:pt>
                <c:pt idx="57183">
                  <c:v>1171.2382809999999</c:v>
                </c:pt>
                <c:pt idx="57184">
                  <c:v>1171.3085940000001</c:v>
                </c:pt>
                <c:pt idx="57185">
                  <c:v>1171.3710940000001</c:v>
                </c:pt>
                <c:pt idx="57186">
                  <c:v>1171.4101559999999</c:v>
                </c:pt>
                <c:pt idx="57187">
                  <c:v>1171.5859379999999</c:v>
                </c:pt>
                <c:pt idx="57188">
                  <c:v>1171.5859379999999</c:v>
                </c:pt>
                <c:pt idx="57189">
                  <c:v>1171.8046879999999</c:v>
                </c:pt>
                <c:pt idx="57190">
                  <c:v>1171.8046879999999</c:v>
                </c:pt>
                <c:pt idx="57191">
                  <c:v>1171.8046879999999</c:v>
                </c:pt>
                <c:pt idx="57192">
                  <c:v>1171.8554690000001</c:v>
                </c:pt>
                <c:pt idx="57193">
                  <c:v>1171.8632809999999</c:v>
                </c:pt>
                <c:pt idx="57194">
                  <c:v>1171.8632809999999</c:v>
                </c:pt>
                <c:pt idx="57195">
                  <c:v>1171.8632809999999</c:v>
                </c:pt>
                <c:pt idx="57196">
                  <c:v>1172.2382809999999</c:v>
                </c:pt>
                <c:pt idx="57197">
                  <c:v>1172.2382809999999</c:v>
                </c:pt>
                <c:pt idx="57198">
                  <c:v>1172.2382809999999</c:v>
                </c:pt>
                <c:pt idx="57199">
                  <c:v>1172.3085940000001</c:v>
                </c:pt>
                <c:pt idx="57200">
                  <c:v>1172.3085940000001</c:v>
                </c:pt>
                <c:pt idx="57201">
                  <c:v>1172.3085940000001</c:v>
                </c:pt>
                <c:pt idx="57202">
                  <c:v>1172.3710940000001</c:v>
                </c:pt>
                <c:pt idx="57203">
                  <c:v>1172.4101559999999</c:v>
                </c:pt>
                <c:pt idx="57204">
                  <c:v>1172.4101559999999</c:v>
                </c:pt>
                <c:pt idx="57205">
                  <c:v>1172.5859379999999</c:v>
                </c:pt>
                <c:pt idx="57206">
                  <c:v>1172.8046879999999</c:v>
                </c:pt>
                <c:pt idx="57207">
                  <c:v>1172.8046879999999</c:v>
                </c:pt>
                <c:pt idx="57208">
                  <c:v>1172.8554690000001</c:v>
                </c:pt>
                <c:pt idx="57209">
                  <c:v>1172.8554690000001</c:v>
                </c:pt>
                <c:pt idx="57210">
                  <c:v>1172.8554690000001</c:v>
                </c:pt>
                <c:pt idx="57211">
                  <c:v>1172.8632809999999</c:v>
                </c:pt>
                <c:pt idx="57212">
                  <c:v>1173.2382809999999</c:v>
                </c:pt>
                <c:pt idx="57213">
                  <c:v>1173.2382809999999</c:v>
                </c:pt>
                <c:pt idx="57214">
                  <c:v>1173.3085940000001</c:v>
                </c:pt>
                <c:pt idx="57215">
                  <c:v>1173.3085940000001</c:v>
                </c:pt>
                <c:pt idx="57216">
                  <c:v>1173.3085940000001</c:v>
                </c:pt>
                <c:pt idx="57217">
                  <c:v>1173.3085940000001</c:v>
                </c:pt>
                <c:pt idx="57218">
                  <c:v>1173.4101559999999</c:v>
                </c:pt>
                <c:pt idx="57219">
                  <c:v>1173.4101559999999</c:v>
                </c:pt>
                <c:pt idx="57220">
                  <c:v>1173.8554690000001</c:v>
                </c:pt>
                <c:pt idx="57221">
                  <c:v>1173.8554690000001</c:v>
                </c:pt>
                <c:pt idx="57222">
                  <c:v>1173.8554690000001</c:v>
                </c:pt>
                <c:pt idx="57223">
                  <c:v>1174.3085940000001</c:v>
                </c:pt>
                <c:pt idx="57224">
                  <c:v>1174.3710940000001</c:v>
                </c:pt>
                <c:pt idx="57225">
                  <c:v>1174.3710940000001</c:v>
                </c:pt>
                <c:pt idx="57226">
                  <c:v>1174.4101559999999</c:v>
                </c:pt>
                <c:pt idx="57227">
                  <c:v>1174.5859379999999</c:v>
                </c:pt>
                <c:pt idx="57228">
                  <c:v>1174.5859379999999</c:v>
                </c:pt>
                <c:pt idx="57229">
                  <c:v>1174.8046879999999</c:v>
                </c:pt>
                <c:pt idx="57230">
                  <c:v>1174.8046879999999</c:v>
                </c:pt>
                <c:pt idx="57231">
                  <c:v>1174.8554690000001</c:v>
                </c:pt>
                <c:pt idx="57232">
                  <c:v>1174.8632809999999</c:v>
                </c:pt>
                <c:pt idx="57233">
                  <c:v>1174.8632809999999</c:v>
                </c:pt>
                <c:pt idx="57234">
                  <c:v>1175.2382809999999</c:v>
                </c:pt>
                <c:pt idx="57235">
                  <c:v>1175.2382809999999</c:v>
                </c:pt>
                <c:pt idx="57236">
                  <c:v>1175.2382809999999</c:v>
                </c:pt>
                <c:pt idx="57237">
                  <c:v>1175.4101559999999</c:v>
                </c:pt>
                <c:pt idx="57238">
                  <c:v>1175.4101559999999</c:v>
                </c:pt>
                <c:pt idx="57239">
                  <c:v>1175.4101559999999</c:v>
                </c:pt>
                <c:pt idx="57240">
                  <c:v>1175.5859379999999</c:v>
                </c:pt>
                <c:pt idx="57241">
                  <c:v>1175.8554690000001</c:v>
                </c:pt>
                <c:pt idx="57242">
                  <c:v>1175.8554690000001</c:v>
                </c:pt>
                <c:pt idx="57243">
                  <c:v>1175.8632809999999</c:v>
                </c:pt>
                <c:pt idx="57244">
                  <c:v>1176.2382809999999</c:v>
                </c:pt>
                <c:pt idx="57245">
                  <c:v>1176.2382809999999</c:v>
                </c:pt>
                <c:pt idx="57246">
                  <c:v>1176.3085940000001</c:v>
                </c:pt>
                <c:pt idx="57247">
                  <c:v>1176.3710940000001</c:v>
                </c:pt>
                <c:pt idx="57248">
                  <c:v>1176.3710940000001</c:v>
                </c:pt>
                <c:pt idx="57249">
                  <c:v>1176.3710940000001</c:v>
                </c:pt>
                <c:pt idx="57250">
                  <c:v>1176.4101559999999</c:v>
                </c:pt>
                <c:pt idx="57251">
                  <c:v>1176.4101559999999</c:v>
                </c:pt>
                <c:pt idx="57252">
                  <c:v>1176.4101559999999</c:v>
                </c:pt>
                <c:pt idx="57253">
                  <c:v>1176.5859379999999</c:v>
                </c:pt>
                <c:pt idx="57254">
                  <c:v>1176.8046879999999</c:v>
                </c:pt>
                <c:pt idx="57255">
                  <c:v>1176.8046879999999</c:v>
                </c:pt>
                <c:pt idx="57256">
                  <c:v>1176.8046879999999</c:v>
                </c:pt>
                <c:pt idx="57257">
                  <c:v>1176.8632809999999</c:v>
                </c:pt>
                <c:pt idx="57258">
                  <c:v>1177.2382809999999</c:v>
                </c:pt>
                <c:pt idx="57259">
                  <c:v>1177.3085940000001</c:v>
                </c:pt>
                <c:pt idx="57260">
                  <c:v>1177.3085940000001</c:v>
                </c:pt>
                <c:pt idx="57261">
                  <c:v>1177.3710940000001</c:v>
                </c:pt>
                <c:pt idx="57262">
                  <c:v>1177.4101559999999</c:v>
                </c:pt>
                <c:pt idx="57263">
                  <c:v>1177.4101559999999</c:v>
                </c:pt>
                <c:pt idx="57264">
                  <c:v>1177.5859379999999</c:v>
                </c:pt>
                <c:pt idx="57265">
                  <c:v>1177.5859379999999</c:v>
                </c:pt>
                <c:pt idx="57266">
                  <c:v>1177.8046879999999</c:v>
                </c:pt>
                <c:pt idx="57267">
                  <c:v>1177.8046879999999</c:v>
                </c:pt>
                <c:pt idx="57268">
                  <c:v>1178.2382809999999</c:v>
                </c:pt>
                <c:pt idx="57269">
                  <c:v>1178.2382809999999</c:v>
                </c:pt>
                <c:pt idx="57270">
                  <c:v>1178.3085940000001</c:v>
                </c:pt>
                <c:pt idx="57271">
                  <c:v>1178.3085940000001</c:v>
                </c:pt>
                <c:pt idx="57272">
                  <c:v>1178.3085940000001</c:v>
                </c:pt>
                <c:pt idx="57273">
                  <c:v>1178.3710940000001</c:v>
                </c:pt>
                <c:pt idx="57274">
                  <c:v>1178.4101559999999</c:v>
                </c:pt>
                <c:pt idx="57275">
                  <c:v>1178.5859379999999</c:v>
                </c:pt>
                <c:pt idx="57276">
                  <c:v>1178.8046879999999</c:v>
                </c:pt>
                <c:pt idx="57277">
                  <c:v>1178.8046879999999</c:v>
                </c:pt>
                <c:pt idx="57278">
                  <c:v>1178.8632809999999</c:v>
                </c:pt>
                <c:pt idx="57279">
                  <c:v>1179.2382809999999</c:v>
                </c:pt>
                <c:pt idx="57280">
                  <c:v>1179.2382809999999</c:v>
                </c:pt>
                <c:pt idx="57281">
                  <c:v>1179.2382809999999</c:v>
                </c:pt>
                <c:pt idx="57282">
                  <c:v>1179.3085940000001</c:v>
                </c:pt>
                <c:pt idx="57283">
                  <c:v>1179.3710940000001</c:v>
                </c:pt>
                <c:pt idx="57284">
                  <c:v>1179.3710940000001</c:v>
                </c:pt>
                <c:pt idx="57285">
                  <c:v>1179.4101559999999</c:v>
                </c:pt>
                <c:pt idx="57286">
                  <c:v>1179.4101559999999</c:v>
                </c:pt>
                <c:pt idx="57287">
                  <c:v>1179.5859379999999</c:v>
                </c:pt>
                <c:pt idx="57288">
                  <c:v>1179.5859379999999</c:v>
                </c:pt>
                <c:pt idx="57289">
                  <c:v>1179.8046879999999</c:v>
                </c:pt>
                <c:pt idx="57290">
                  <c:v>1179.8046879999999</c:v>
                </c:pt>
                <c:pt idx="57291">
                  <c:v>1179.8046879999999</c:v>
                </c:pt>
                <c:pt idx="57292">
                  <c:v>1179.8554690000001</c:v>
                </c:pt>
                <c:pt idx="57293">
                  <c:v>1179.8554690000001</c:v>
                </c:pt>
                <c:pt idx="57294">
                  <c:v>1179.8554690000001</c:v>
                </c:pt>
                <c:pt idx="57295">
                  <c:v>1179.8632809999999</c:v>
                </c:pt>
                <c:pt idx="57296">
                  <c:v>1179.8632809999999</c:v>
                </c:pt>
                <c:pt idx="57297">
                  <c:v>1180.3085940000001</c:v>
                </c:pt>
                <c:pt idx="57298">
                  <c:v>1180.3085940000001</c:v>
                </c:pt>
                <c:pt idx="57299">
                  <c:v>1180.3085940000001</c:v>
                </c:pt>
                <c:pt idx="57300">
                  <c:v>1180.3710940000001</c:v>
                </c:pt>
                <c:pt idx="57301">
                  <c:v>1180.3710940000001</c:v>
                </c:pt>
                <c:pt idx="57302">
                  <c:v>1180.3710940000001</c:v>
                </c:pt>
                <c:pt idx="57303">
                  <c:v>1180.4101559999999</c:v>
                </c:pt>
                <c:pt idx="57304">
                  <c:v>1180.5859379999999</c:v>
                </c:pt>
                <c:pt idx="57305">
                  <c:v>1180.8046879999999</c:v>
                </c:pt>
                <c:pt idx="57306">
                  <c:v>1180.8554690000001</c:v>
                </c:pt>
                <c:pt idx="57307">
                  <c:v>1181.2382809999999</c:v>
                </c:pt>
                <c:pt idx="57308">
                  <c:v>1181.2382809999999</c:v>
                </c:pt>
                <c:pt idx="57309">
                  <c:v>1181.2382809999999</c:v>
                </c:pt>
                <c:pt idx="57310">
                  <c:v>1181.3085940000001</c:v>
                </c:pt>
                <c:pt idx="57311">
                  <c:v>1181.4101559999999</c:v>
                </c:pt>
                <c:pt idx="57312">
                  <c:v>1181.5859379999999</c:v>
                </c:pt>
                <c:pt idx="57313">
                  <c:v>1181.5859379999999</c:v>
                </c:pt>
                <c:pt idx="57314">
                  <c:v>1181.8046879999999</c:v>
                </c:pt>
                <c:pt idx="57315">
                  <c:v>1181.8046879999999</c:v>
                </c:pt>
                <c:pt idx="57316">
                  <c:v>1181.8554690000001</c:v>
                </c:pt>
                <c:pt idx="57317">
                  <c:v>1181.8632809999999</c:v>
                </c:pt>
                <c:pt idx="57318">
                  <c:v>1181.8632809999999</c:v>
                </c:pt>
                <c:pt idx="57319">
                  <c:v>1181.8632809999999</c:v>
                </c:pt>
                <c:pt idx="57320">
                  <c:v>1181.8632809999999</c:v>
                </c:pt>
                <c:pt idx="57321">
                  <c:v>1181.8632809999999</c:v>
                </c:pt>
                <c:pt idx="57322">
                  <c:v>1181.8632809999999</c:v>
                </c:pt>
                <c:pt idx="57323">
                  <c:v>1181.8632809999999</c:v>
                </c:pt>
                <c:pt idx="57324">
                  <c:v>1182.2382809999999</c:v>
                </c:pt>
                <c:pt idx="57325">
                  <c:v>1182.2382809999999</c:v>
                </c:pt>
                <c:pt idx="57326">
                  <c:v>1182.2382809999999</c:v>
                </c:pt>
                <c:pt idx="57327">
                  <c:v>1182.3710940000001</c:v>
                </c:pt>
                <c:pt idx="57328">
                  <c:v>1182.3710940000001</c:v>
                </c:pt>
                <c:pt idx="57329">
                  <c:v>1182.3710940000001</c:v>
                </c:pt>
                <c:pt idx="57330">
                  <c:v>1182.4101559999999</c:v>
                </c:pt>
                <c:pt idx="57331">
                  <c:v>1182.4101559999999</c:v>
                </c:pt>
                <c:pt idx="57332">
                  <c:v>1182.5859379999999</c:v>
                </c:pt>
                <c:pt idx="57333">
                  <c:v>1182.8046879999999</c:v>
                </c:pt>
                <c:pt idx="57334">
                  <c:v>1182.8554690000001</c:v>
                </c:pt>
                <c:pt idx="57335">
                  <c:v>1182.8554690000001</c:v>
                </c:pt>
                <c:pt idx="57336">
                  <c:v>1182.8632809999999</c:v>
                </c:pt>
                <c:pt idx="57337">
                  <c:v>1183.2382809999999</c:v>
                </c:pt>
                <c:pt idx="57338">
                  <c:v>1183.2382809999999</c:v>
                </c:pt>
                <c:pt idx="57339">
                  <c:v>1183.3085940000001</c:v>
                </c:pt>
                <c:pt idx="57340">
                  <c:v>1183.3710940000001</c:v>
                </c:pt>
                <c:pt idx="57341">
                  <c:v>1183.3710940000001</c:v>
                </c:pt>
                <c:pt idx="57342">
                  <c:v>1183.4101559999999</c:v>
                </c:pt>
                <c:pt idx="57343">
                  <c:v>1183.4101559999999</c:v>
                </c:pt>
                <c:pt idx="57344">
                  <c:v>1183.4101559999999</c:v>
                </c:pt>
                <c:pt idx="57345">
                  <c:v>1183.5859379999999</c:v>
                </c:pt>
                <c:pt idx="57346">
                  <c:v>1183.5859379999999</c:v>
                </c:pt>
                <c:pt idx="57347">
                  <c:v>1184.3085940000001</c:v>
                </c:pt>
                <c:pt idx="57348">
                  <c:v>1184.3085940000001</c:v>
                </c:pt>
                <c:pt idx="57349">
                  <c:v>1184.3710940000001</c:v>
                </c:pt>
                <c:pt idx="57350">
                  <c:v>1184.3710940000001</c:v>
                </c:pt>
                <c:pt idx="57351">
                  <c:v>1184.4101559999999</c:v>
                </c:pt>
                <c:pt idx="57352">
                  <c:v>1184.4101559999999</c:v>
                </c:pt>
                <c:pt idx="57353">
                  <c:v>1184.5859379999999</c:v>
                </c:pt>
                <c:pt idx="57354">
                  <c:v>1184.8554690000001</c:v>
                </c:pt>
                <c:pt idx="57355">
                  <c:v>1185.3085940000001</c:v>
                </c:pt>
                <c:pt idx="57356">
                  <c:v>1185.3085940000001</c:v>
                </c:pt>
                <c:pt idx="57357">
                  <c:v>1185.3085940000001</c:v>
                </c:pt>
                <c:pt idx="57358">
                  <c:v>1185.3085940000001</c:v>
                </c:pt>
                <c:pt idx="57359">
                  <c:v>1185.3710940000001</c:v>
                </c:pt>
                <c:pt idx="57360">
                  <c:v>1185.4101559999999</c:v>
                </c:pt>
                <c:pt idx="57361">
                  <c:v>1185.5859379999999</c:v>
                </c:pt>
                <c:pt idx="57362">
                  <c:v>1185.8046879999999</c:v>
                </c:pt>
                <c:pt idx="57363">
                  <c:v>1185.8046879999999</c:v>
                </c:pt>
                <c:pt idx="57364">
                  <c:v>1185.8046879999999</c:v>
                </c:pt>
                <c:pt idx="57365">
                  <c:v>1185.8554690000001</c:v>
                </c:pt>
                <c:pt idx="57366">
                  <c:v>1185.8632809999999</c:v>
                </c:pt>
                <c:pt idx="57367">
                  <c:v>1185.8632809999999</c:v>
                </c:pt>
                <c:pt idx="57368">
                  <c:v>1185.8632809999999</c:v>
                </c:pt>
                <c:pt idx="57369">
                  <c:v>1185.8632809999999</c:v>
                </c:pt>
                <c:pt idx="57370">
                  <c:v>1185.8632809999999</c:v>
                </c:pt>
                <c:pt idx="57371">
                  <c:v>1185.8632809999999</c:v>
                </c:pt>
                <c:pt idx="57372">
                  <c:v>1186.2382809999999</c:v>
                </c:pt>
                <c:pt idx="57373">
                  <c:v>1186.2382809999999</c:v>
                </c:pt>
                <c:pt idx="57374">
                  <c:v>1186.3085940000001</c:v>
                </c:pt>
                <c:pt idx="57375">
                  <c:v>1186.5859379999999</c:v>
                </c:pt>
                <c:pt idx="57376">
                  <c:v>1186.5859379999999</c:v>
                </c:pt>
                <c:pt idx="57377">
                  <c:v>1186.8046879999999</c:v>
                </c:pt>
                <c:pt idx="57378">
                  <c:v>1186.8046879999999</c:v>
                </c:pt>
                <c:pt idx="57379">
                  <c:v>1186.8554690000001</c:v>
                </c:pt>
                <c:pt idx="57380">
                  <c:v>1186.8632809999999</c:v>
                </c:pt>
                <c:pt idx="57381">
                  <c:v>1186.8632809999999</c:v>
                </c:pt>
                <c:pt idx="57382">
                  <c:v>1186.8632809999999</c:v>
                </c:pt>
                <c:pt idx="57383">
                  <c:v>1187.2382809999999</c:v>
                </c:pt>
                <c:pt idx="57384">
                  <c:v>1187.3085940000001</c:v>
                </c:pt>
                <c:pt idx="57385">
                  <c:v>1187.3710940000001</c:v>
                </c:pt>
                <c:pt idx="57386">
                  <c:v>1187.3710940000001</c:v>
                </c:pt>
                <c:pt idx="57387">
                  <c:v>1187.4101559999999</c:v>
                </c:pt>
                <c:pt idx="57388">
                  <c:v>1187.4101559999999</c:v>
                </c:pt>
                <c:pt idx="57389">
                  <c:v>1187.5859379999999</c:v>
                </c:pt>
                <c:pt idx="57390">
                  <c:v>1187.5859379999999</c:v>
                </c:pt>
                <c:pt idx="57391">
                  <c:v>1187.8046879999999</c:v>
                </c:pt>
                <c:pt idx="57392">
                  <c:v>1187.8554690000001</c:v>
                </c:pt>
                <c:pt idx="57393">
                  <c:v>1187.8554690000001</c:v>
                </c:pt>
                <c:pt idx="57394">
                  <c:v>1187.8632809999999</c:v>
                </c:pt>
                <c:pt idx="57395">
                  <c:v>1187.8632809999999</c:v>
                </c:pt>
                <c:pt idx="57396">
                  <c:v>1187.8632809999999</c:v>
                </c:pt>
                <c:pt idx="57397">
                  <c:v>1188.2382809999999</c:v>
                </c:pt>
                <c:pt idx="57398">
                  <c:v>1188.2382809999999</c:v>
                </c:pt>
                <c:pt idx="57399">
                  <c:v>1188.2382809999999</c:v>
                </c:pt>
                <c:pt idx="57400">
                  <c:v>1188.3085940000001</c:v>
                </c:pt>
                <c:pt idx="57401">
                  <c:v>1188.3710940000001</c:v>
                </c:pt>
                <c:pt idx="57402">
                  <c:v>1188.4101559999999</c:v>
                </c:pt>
                <c:pt idx="57403">
                  <c:v>1188.4101559999999</c:v>
                </c:pt>
                <c:pt idx="57404">
                  <c:v>1188.5859379999999</c:v>
                </c:pt>
                <c:pt idx="57405">
                  <c:v>1188.5859379999999</c:v>
                </c:pt>
                <c:pt idx="57406">
                  <c:v>1188.8046879999999</c:v>
                </c:pt>
                <c:pt idx="57407">
                  <c:v>1188.8046879999999</c:v>
                </c:pt>
                <c:pt idx="57408">
                  <c:v>1188.8046879999999</c:v>
                </c:pt>
                <c:pt idx="57409">
                  <c:v>1188.8046879999999</c:v>
                </c:pt>
                <c:pt idx="57410">
                  <c:v>1188.8554690000001</c:v>
                </c:pt>
                <c:pt idx="57411">
                  <c:v>1188.8554690000001</c:v>
                </c:pt>
                <c:pt idx="57412">
                  <c:v>1188.8554690000001</c:v>
                </c:pt>
                <c:pt idx="57413">
                  <c:v>1188.8554690000001</c:v>
                </c:pt>
                <c:pt idx="57414">
                  <c:v>1188.8632809999999</c:v>
                </c:pt>
                <c:pt idx="57415">
                  <c:v>1188.8632809999999</c:v>
                </c:pt>
                <c:pt idx="57416">
                  <c:v>1189.2382809999999</c:v>
                </c:pt>
                <c:pt idx="57417">
                  <c:v>1189.2382809999999</c:v>
                </c:pt>
                <c:pt idx="57418">
                  <c:v>1189.2382809999999</c:v>
                </c:pt>
                <c:pt idx="57419">
                  <c:v>1189.2382809999999</c:v>
                </c:pt>
                <c:pt idx="57420">
                  <c:v>1189.2382809999999</c:v>
                </c:pt>
                <c:pt idx="57421">
                  <c:v>1189.3085940000001</c:v>
                </c:pt>
                <c:pt idx="57422">
                  <c:v>1189.3085940000001</c:v>
                </c:pt>
                <c:pt idx="57423">
                  <c:v>1189.3710940000001</c:v>
                </c:pt>
                <c:pt idx="57424">
                  <c:v>1189.3710940000001</c:v>
                </c:pt>
                <c:pt idx="57425">
                  <c:v>1189.3710940000001</c:v>
                </c:pt>
                <c:pt idx="57426">
                  <c:v>1189.3710940000001</c:v>
                </c:pt>
                <c:pt idx="57427">
                  <c:v>1189.4101559999999</c:v>
                </c:pt>
                <c:pt idx="57428">
                  <c:v>1189.8554690000001</c:v>
                </c:pt>
                <c:pt idx="57429">
                  <c:v>1189.8554690000001</c:v>
                </c:pt>
                <c:pt idx="57430">
                  <c:v>1189.8554690000001</c:v>
                </c:pt>
                <c:pt idx="57431">
                  <c:v>1189.8554690000001</c:v>
                </c:pt>
                <c:pt idx="57432">
                  <c:v>1189.8632809999999</c:v>
                </c:pt>
                <c:pt idx="57433">
                  <c:v>1190.2382809999999</c:v>
                </c:pt>
                <c:pt idx="57434">
                  <c:v>1190.2382809999999</c:v>
                </c:pt>
                <c:pt idx="57435">
                  <c:v>1190.3085940000001</c:v>
                </c:pt>
                <c:pt idx="57436">
                  <c:v>1190.3710940000001</c:v>
                </c:pt>
                <c:pt idx="57437">
                  <c:v>1190.3710940000001</c:v>
                </c:pt>
                <c:pt idx="57438">
                  <c:v>1190.4101559999999</c:v>
                </c:pt>
                <c:pt idx="57439">
                  <c:v>1190.4101559999999</c:v>
                </c:pt>
                <c:pt idx="57440">
                  <c:v>1190.4101559999999</c:v>
                </c:pt>
                <c:pt idx="57441">
                  <c:v>1190.5859379999999</c:v>
                </c:pt>
                <c:pt idx="57442">
                  <c:v>1190.5859379999999</c:v>
                </c:pt>
                <c:pt idx="57443">
                  <c:v>1190.5859379999999</c:v>
                </c:pt>
                <c:pt idx="57444">
                  <c:v>1190.8046879999999</c:v>
                </c:pt>
                <c:pt idx="57445">
                  <c:v>1190.8046879999999</c:v>
                </c:pt>
                <c:pt idx="57446">
                  <c:v>1190.8554690000001</c:v>
                </c:pt>
                <c:pt idx="57447">
                  <c:v>1190.8632809999999</c:v>
                </c:pt>
                <c:pt idx="57448">
                  <c:v>1191.2382809999999</c:v>
                </c:pt>
                <c:pt idx="57449">
                  <c:v>1191.3085940000001</c:v>
                </c:pt>
                <c:pt idx="57450">
                  <c:v>1191.3710940000001</c:v>
                </c:pt>
                <c:pt idx="57451">
                  <c:v>1191.3710940000001</c:v>
                </c:pt>
                <c:pt idx="57452">
                  <c:v>1191.4101559999999</c:v>
                </c:pt>
                <c:pt idx="57453">
                  <c:v>1191.4101559999999</c:v>
                </c:pt>
                <c:pt idx="57454">
                  <c:v>1191.5859379999999</c:v>
                </c:pt>
                <c:pt idx="57455">
                  <c:v>1191.5859379999999</c:v>
                </c:pt>
                <c:pt idx="57456">
                  <c:v>1191.5859379999999</c:v>
                </c:pt>
                <c:pt idx="57457">
                  <c:v>1191.5859379999999</c:v>
                </c:pt>
                <c:pt idx="57458">
                  <c:v>1191.8046879999999</c:v>
                </c:pt>
                <c:pt idx="57459">
                  <c:v>1191.8046879999999</c:v>
                </c:pt>
                <c:pt idx="57460">
                  <c:v>1191.8554690000001</c:v>
                </c:pt>
                <c:pt idx="57461">
                  <c:v>1191.8554690000001</c:v>
                </c:pt>
                <c:pt idx="57462">
                  <c:v>1191.8632809999999</c:v>
                </c:pt>
                <c:pt idx="57463">
                  <c:v>1191.8632809999999</c:v>
                </c:pt>
                <c:pt idx="57464">
                  <c:v>1191.8632809999999</c:v>
                </c:pt>
                <c:pt idx="57465">
                  <c:v>1192.2382809999999</c:v>
                </c:pt>
                <c:pt idx="57466">
                  <c:v>1192.2382809999999</c:v>
                </c:pt>
                <c:pt idx="57467">
                  <c:v>1192.3085940000001</c:v>
                </c:pt>
                <c:pt idx="57468">
                  <c:v>1192.3710940000001</c:v>
                </c:pt>
                <c:pt idx="57469">
                  <c:v>1192.3710940000001</c:v>
                </c:pt>
                <c:pt idx="57470">
                  <c:v>1192.3710940000001</c:v>
                </c:pt>
                <c:pt idx="57471">
                  <c:v>1192.3710940000001</c:v>
                </c:pt>
                <c:pt idx="57472">
                  <c:v>1192.4101559999999</c:v>
                </c:pt>
                <c:pt idx="57473">
                  <c:v>1192.4101559999999</c:v>
                </c:pt>
                <c:pt idx="57474">
                  <c:v>1192.5859379999999</c:v>
                </c:pt>
                <c:pt idx="57475">
                  <c:v>1192.8046879999999</c:v>
                </c:pt>
                <c:pt idx="57476">
                  <c:v>1192.8046879999999</c:v>
                </c:pt>
                <c:pt idx="57477">
                  <c:v>1192.8046879999999</c:v>
                </c:pt>
                <c:pt idx="57478">
                  <c:v>1192.8046879999999</c:v>
                </c:pt>
                <c:pt idx="57479">
                  <c:v>1192.8554690000001</c:v>
                </c:pt>
                <c:pt idx="57480">
                  <c:v>1192.8632809999999</c:v>
                </c:pt>
                <c:pt idx="57481">
                  <c:v>1192.8632809999999</c:v>
                </c:pt>
                <c:pt idx="57482">
                  <c:v>1193.3085940000001</c:v>
                </c:pt>
                <c:pt idx="57483">
                  <c:v>1193.3085940000001</c:v>
                </c:pt>
                <c:pt idx="57484">
                  <c:v>1193.3085940000001</c:v>
                </c:pt>
                <c:pt idx="57485">
                  <c:v>1193.3710940000001</c:v>
                </c:pt>
                <c:pt idx="57486">
                  <c:v>1193.4101559999999</c:v>
                </c:pt>
                <c:pt idx="57487">
                  <c:v>1193.4101559999999</c:v>
                </c:pt>
                <c:pt idx="57488">
                  <c:v>1193.4101559999999</c:v>
                </c:pt>
                <c:pt idx="57489">
                  <c:v>1193.8046879999999</c:v>
                </c:pt>
                <c:pt idx="57490">
                  <c:v>1193.8046879999999</c:v>
                </c:pt>
                <c:pt idx="57491">
                  <c:v>1193.8554690000001</c:v>
                </c:pt>
                <c:pt idx="57492">
                  <c:v>1193.8554690000001</c:v>
                </c:pt>
                <c:pt idx="57493">
                  <c:v>1193.8554690000001</c:v>
                </c:pt>
                <c:pt idx="57494">
                  <c:v>1193.8632809999999</c:v>
                </c:pt>
                <c:pt idx="57495">
                  <c:v>1194.2382809999999</c:v>
                </c:pt>
                <c:pt idx="57496">
                  <c:v>1194.2382809999999</c:v>
                </c:pt>
                <c:pt idx="57497">
                  <c:v>1194.3085940000001</c:v>
                </c:pt>
                <c:pt idx="57498">
                  <c:v>1194.4101559999999</c:v>
                </c:pt>
                <c:pt idx="57499">
                  <c:v>1194.4101559999999</c:v>
                </c:pt>
                <c:pt idx="57500">
                  <c:v>1194.4101559999999</c:v>
                </c:pt>
                <c:pt idx="57501">
                  <c:v>1194.4101559999999</c:v>
                </c:pt>
                <c:pt idx="57502">
                  <c:v>1194.5859379999999</c:v>
                </c:pt>
                <c:pt idx="57503">
                  <c:v>1194.8046879999999</c:v>
                </c:pt>
                <c:pt idx="57504">
                  <c:v>1194.8554690000001</c:v>
                </c:pt>
                <c:pt idx="57505">
                  <c:v>1194.8554690000001</c:v>
                </c:pt>
                <c:pt idx="57506">
                  <c:v>1194.8554690000001</c:v>
                </c:pt>
                <c:pt idx="57507">
                  <c:v>1194.8554690000001</c:v>
                </c:pt>
                <c:pt idx="57508">
                  <c:v>1194.8632809999999</c:v>
                </c:pt>
                <c:pt idx="57509">
                  <c:v>1195.2382809999999</c:v>
                </c:pt>
                <c:pt idx="57510">
                  <c:v>1195.2382809999999</c:v>
                </c:pt>
                <c:pt idx="57511">
                  <c:v>1195.3710940000001</c:v>
                </c:pt>
                <c:pt idx="57512">
                  <c:v>1195.3710940000001</c:v>
                </c:pt>
                <c:pt idx="57513">
                  <c:v>1195.5859379999999</c:v>
                </c:pt>
                <c:pt idx="57514">
                  <c:v>1195.5859379999999</c:v>
                </c:pt>
                <c:pt idx="57515">
                  <c:v>1195.5859379999999</c:v>
                </c:pt>
                <c:pt idx="57516">
                  <c:v>1195.8046879999999</c:v>
                </c:pt>
                <c:pt idx="57517">
                  <c:v>1195.8046879999999</c:v>
                </c:pt>
                <c:pt idx="57518">
                  <c:v>1195.8046879999999</c:v>
                </c:pt>
                <c:pt idx="57519">
                  <c:v>1195.8046879999999</c:v>
                </c:pt>
                <c:pt idx="57520">
                  <c:v>1195.8554690000001</c:v>
                </c:pt>
                <c:pt idx="57521">
                  <c:v>1195.8554690000001</c:v>
                </c:pt>
                <c:pt idx="57522">
                  <c:v>1195.8632809999999</c:v>
                </c:pt>
                <c:pt idx="57523">
                  <c:v>1195.8632809999999</c:v>
                </c:pt>
                <c:pt idx="57524">
                  <c:v>1195.8632809999999</c:v>
                </c:pt>
                <c:pt idx="57525">
                  <c:v>1195.8632809999999</c:v>
                </c:pt>
                <c:pt idx="57526">
                  <c:v>1195.8632809999999</c:v>
                </c:pt>
                <c:pt idx="57527">
                  <c:v>1196.2382809999999</c:v>
                </c:pt>
                <c:pt idx="57528">
                  <c:v>1196.2382809999999</c:v>
                </c:pt>
                <c:pt idx="57529">
                  <c:v>1196.2382809999999</c:v>
                </c:pt>
                <c:pt idx="57530">
                  <c:v>1196.3085940000001</c:v>
                </c:pt>
                <c:pt idx="57531">
                  <c:v>1196.3710940000001</c:v>
                </c:pt>
                <c:pt idx="57532">
                  <c:v>1196.4101559999999</c:v>
                </c:pt>
                <c:pt idx="57533">
                  <c:v>1196.4101559999999</c:v>
                </c:pt>
                <c:pt idx="57534">
                  <c:v>1196.8046879999999</c:v>
                </c:pt>
                <c:pt idx="57535">
                  <c:v>1196.8046879999999</c:v>
                </c:pt>
                <c:pt idx="57536">
                  <c:v>1196.8046879999999</c:v>
                </c:pt>
                <c:pt idx="57537">
                  <c:v>1196.8046879999999</c:v>
                </c:pt>
                <c:pt idx="57538">
                  <c:v>1196.8554690000001</c:v>
                </c:pt>
                <c:pt idx="57539">
                  <c:v>1196.8554690000001</c:v>
                </c:pt>
                <c:pt idx="57540">
                  <c:v>1196.8554690000001</c:v>
                </c:pt>
                <c:pt idx="57541">
                  <c:v>1196.8554690000001</c:v>
                </c:pt>
                <c:pt idx="57542">
                  <c:v>1197.2382809999999</c:v>
                </c:pt>
                <c:pt idx="57543">
                  <c:v>1197.2382809999999</c:v>
                </c:pt>
                <c:pt idx="57544">
                  <c:v>1197.3085940000001</c:v>
                </c:pt>
                <c:pt idx="57545">
                  <c:v>1197.3710940000001</c:v>
                </c:pt>
                <c:pt idx="57546">
                  <c:v>1197.3710940000001</c:v>
                </c:pt>
                <c:pt idx="57547">
                  <c:v>1197.4101559999999</c:v>
                </c:pt>
                <c:pt idx="57548">
                  <c:v>1197.5859379999999</c:v>
                </c:pt>
                <c:pt idx="57549">
                  <c:v>1197.5859379999999</c:v>
                </c:pt>
                <c:pt idx="57550">
                  <c:v>1197.8046879999999</c:v>
                </c:pt>
                <c:pt idx="57551">
                  <c:v>1197.8046879999999</c:v>
                </c:pt>
                <c:pt idx="57552">
                  <c:v>1197.8046879999999</c:v>
                </c:pt>
                <c:pt idx="57553">
                  <c:v>1197.8046879999999</c:v>
                </c:pt>
                <c:pt idx="57554">
                  <c:v>1197.8046879999999</c:v>
                </c:pt>
                <c:pt idx="57555">
                  <c:v>1197.8046879999999</c:v>
                </c:pt>
                <c:pt idx="57556">
                  <c:v>1197.8554690000001</c:v>
                </c:pt>
                <c:pt idx="57557">
                  <c:v>1197.8554690000001</c:v>
                </c:pt>
                <c:pt idx="57558">
                  <c:v>1197.8632809999999</c:v>
                </c:pt>
                <c:pt idx="57559">
                  <c:v>1197.8632809999999</c:v>
                </c:pt>
                <c:pt idx="57560">
                  <c:v>1197.8632809999999</c:v>
                </c:pt>
                <c:pt idx="57561">
                  <c:v>1198.3085940000001</c:v>
                </c:pt>
                <c:pt idx="57562">
                  <c:v>1198.3085940000001</c:v>
                </c:pt>
                <c:pt idx="57563">
                  <c:v>1198.3710940000001</c:v>
                </c:pt>
                <c:pt idx="57564">
                  <c:v>1198.3710940000001</c:v>
                </c:pt>
                <c:pt idx="57565">
                  <c:v>1198.4101559999999</c:v>
                </c:pt>
                <c:pt idx="57566">
                  <c:v>1198.4101559999999</c:v>
                </c:pt>
                <c:pt idx="57567">
                  <c:v>1198.5859379999999</c:v>
                </c:pt>
                <c:pt idx="57568">
                  <c:v>1198.8046879999999</c:v>
                </c:pt>
                <c:pt idx="57569">
                  <c:v>1198.8554690000001</c:v>
                </c:pt>
                <c:pt idx="57570">
                  <c:v>1198.8632809999999</c:v>
                </c:pt>
                <c:pt idx="57571">
                  <c:v>1199.2382809999999</c:v>
                </c:pt>
                <c:pt idx="57572">
                  <c:v>1199.2382809999999</c:v>
                </c:pt>
                <c:pt idx="57573">
                  <c:v>1199.3085940000001</c:v>
                </c:pt>
                <c:pt idx="57574">
                  <c:v>1199.3085940000001</c:v>
                </c:pt>
                <c:pt idx="57575">
                  <c:v>1199.3710940000001</c:v>
                </c:pt>
                <c:pt idx="57576">
                  <c:v>1199.3710940000001</c:v>
                </c:pt>
                <c:pt idx="57577">
                  <c:v>1199.3710940000001</c:v>
                </c:pt>
                <c:pt idx="57578">
                  <c:v>1199.3710940000001</c:v>
                </c:pt>
                <c:pt idx="57579">
                  <c:v>1199.4101559999999</c:v>
                </c:pt>
                <c:pt idx="57580">
                  <c:v>1199.5859379999999</c:v>
                </c:pt>
                <c:pt idx="57581">
                  <c:v>1199.8554690000001</c:v>
                </c:pt>
                <c:pt idx="57582">
                  <c:v>1199.8632809999999</c:v>
                </c:pt>
                <c:pt idx="57583">
                  <c:v>1200.2382809999999</c:v>
                </c:pt>
                <c:pt idx="57584">
                  <c:v>1200.3085940000001</c:v>
                </c:pt>
                <c:pt idx="57585">
                  <c:v>1200.3710940000001</c:v>
                </c:pt>
                <c:pt idx="57586">
                  <c:v>1200.5859379999999</c:v>
                </c:pt>
                <c:pt idx="57587">
                  <c:v>1200.8046879999999</c:v>
                </c:pt>
                <c:pt idx="57588">
                  <c:v>1200.8046879999999</c:v>
                </c:pt>
                <c:pt idx="57589">
                  <c:v>1200.8046879999999</c:v>
                </c:pt>
                <c:pt idx="57590">
                  <c:v>1200.8046879999999</c:v>
                </c:pt>
                <c:pt idx="57591">
                  <c:v>1200.8554690000001</c:v>
                </c:pt>
                <c:pt idx="57592">
                  <c:v>1200.8554690000001</c:v>
                </c:pt>
                <c:pt idx="57593">
                  <c:v>1200.8554690000001</c:v>
                </c:pt>
                <c:pt idx="57594">
                  <c:v>1201.2382809999999</c:v>
                </c:pt>
                <c:pt idx="57595">
                  <c:v>1201.3710940000001</c:v>
                </c:pt>
                <c:pt idx="57596">
                  <c:v>1201.5859379999999</c:v>
                </c:pt>
                <c:pt idx="57597">
                  <c:v>1201.5859379999999</c:v>
                </c:pt>
                <c:pt idx="57598">
                  <c:v>1201.8632809999999</c:v>
                </c:pt>
                <c:pt idx="57599">
                  <c:v>1201.8632809999999</c:v>
                </c:pt>
                <c:pt idx="57600">
                  <c:v>1201.8632809999999</c:v>
                </c:pt>
                <c:pt idx="57601">
                  <c:v>1201.8632809999999</c:v>
                </c:pt>
                <c:pt idx="57602">
                  <c:v>1202.2382809999999</c:v>
                </c:pt>
                <c:pt idx="57603">
                  <c:v>1202.3710940000001</c:v>
                </c:pt>
                <c:pt idx="57604">
                  <c:v>1202.3710940000001</c:v>
                </c:pt>
                <c:pt idx="57605">
                  <c:v>1202.4101559999999</c:v>
                </c:pt>
                <c:pt idx="57606">
                  <c:v>1202.4101559999999</c:v>
                </c:pt>
                <c:pt idx="57607">
                  <c:v>1202.5859379999999</c:v>
                </c:pt>
                <c:pt idx="57608">
                  <c:v>1202.5859379999999</c:v>
                </c:pt>
                <c:pt idx="57609">
                  <c:v>1202.8046879999999</c:v>
                </c:pt>
                <c:pt idx="57610">
                  <c:v>1202.8554690000001</c:v>
                </c:pt>
                <c:pt idx="57611">
                  <c:v>1202.8632809999999</c:v>
                </c:pt>
                <c:pt idx="57612">
                  <c:v>1203.2382809999999</c:v>
                </c:pt>
                <c:pt idx="57613">
                  <c:v>1203.3085940000001</c:v>
                </c:pt>
                <c:pt idx="57614">
                  <c:v>1203.3085940000001</c:v>
                </c:pt>
                <c:pt idx="57615">
                  <c:v>1203.3085940000001</c:v>
                </c:pt>
                <c:pt idx="57616">
                  <c:v>1203.3710940000001</c:v>
                </c:pt>
                <c:pt idx="57617">
                  <c:v>1203.3710940000001</c:v>
                </c:pt>
                <c:pt idx="57618">
                  <c:v>1203.3710940000001</c:v>
                </c:pt>
                <c:pt idx="57619">
                  <c:v>1203.3710940000001</c:v>
                </c:pt>
                <c:pt idx="57620">
                  <c:v>1203.4101559999999</c:v>
                </c:pt>
                <c:pt idx="57621">
                  <c:v>1203.8046879999999</c:v>
                </c:pt>
                <c:pt idx="57622">
                  <c:v>1203.8554690000001</c:v>
                </c:pt>
                <c:pt idx="57623">
                  <c:v>1203.8632809999999</c:v>
                </c:pt>
                <c:pt idx="57624">
                  <c:v>1203.8632809999999</c:v>
                </c:pt>
                <c:pt idx="57625">
                  <c:v>1204.2382809999999</c:v>
                </c:pt>
                <c:pt idx="57626">
                  <c:v>1204.3085940000001</c:v>
                </c:pt>
                <c:pt idx="57627">
                  <c:v>1204.3085940000001</c:v>
                </c:pt>
                <c:pt idx="57628">
                  <c:v>1204.3710940000001</c:v>
                </c:pt>
                <c:pt idx="57629">
                  <c:v>1204.4101559999999</c:v>
                </c:pt>
                <c:pt idx="57630">
                  <c:v>1204.8632809999999</c:v>
                </c:pt>
                <c:pt idx="57631">
                  <c:v>1204.8632809999999</c:v>
                </c:pt>
                <c:pt idx="57632">
                  <c:v>1204.8632809999999</c:v>
                </c:pt>
                <c:pt idx="57633">
                  <c:v>1205.2382809999999</c:v>
                </c:pt>
                <c:pt idx="57634">
                  <c:v>1205.2382809999999</c:v>
                </c:pt>
                <c:pt idx="57635">
                  <c:v>1205.3085940000001</c:v>
                </c:pt>
                <c:pt idx="57636">
                  <c:v>1205.3085940000001</c:v>
                </c:pt>
                <c:pt idx="57637">
                  <c:v>1205.3710940000001</c:v>
                </c:pt>
                <c:pt idx="57638">
                  <c:v>1205.3710940000001</c:v>
                </c:pt>
                <c:pt idx="57639">
                  <c:v>1205.4101559999999</c:v>
                </c:pt>
                <c:pt idx="57640">
                  <c:v>1205.4101559999999</c:v>
                </c:pt>
                <c:pt idx="57641">
                  <c:v>1205.5859379999999</c:v>
                </c:pt>
                <c:pt idx="57642">
                  <c:v>1205.5859379999999</c:v>
                </c:pt>
                <c:pt idx="57643">
                  <c:v>1205.8046879999999</c:v>
                </c:pt>
                <c:pt idx="57644">
                  <c:v>1205.8554690000001</c:v>
                </c:pt>
                <c:pt idx="57645">
                  <c:v>1205.8554690000001</c:v>
                </c:pt>
                <c:pt idx="57646">
                  <c:v>1205.8632809999999</c:v>
                </c:pt>
                <c:pt idx="57647">
                  <c:v>1205.8632809999999</c:v>
                </c:pt>
                <c:pt idx="57648">
                  <c:v>1205.8632809999999</c:v>
                </c:pt>
                <c:pt idx="57649">
                  <c:v>1206.2382809999999</c:v>
                </c:pt>
                <c:pt idx="57650">
                  <c:v>1206.2382809999999</c:v>
                </c:pt>
                <c:pt idx="57651">
                  <c:v>1206.3085940000001</c:v>
                </c:pt>
                <c:pt idx="57652">
                  <c:v>1206.3085940000001</c:v>
                </c:pt>
                <c:pt idx="57653">
                  <c:v>1206.3710940000001</c:v>
                </c:pt>
                <c:pt idx="57654">
                  <c:v>1206.4101559999999</c:v>
                </c:pt>
                <c:pt idx="57655">
                  <c:v>1206.4101559999999</c:v>
                </c:pt>
                <c:pt idx="57656">
                  <c:v>1206.5859379999999</c:v>
                </c:pt>
                <c:pt idx="57657">
                  <c:v>1206.5859379999999</c:v>
                </c:pt>
                <c:pt idx="57658">
                  <c:v>1206.8046879999999</c:v>
                </c:pt>
                <c:pt idx="57659">
                  <c:v>1206.8046879999999</c:v>
                </c:pt>
                <c:pt idx="57660">
                  <c:v>1206.8046879999999</c:v>
                </c:pt>
                <c:pt idx="57661">
                  <c:v>1206.8046879999999</c:v>
                </c:pt>
                <c:pt idx="57662">
                  <c:v>1206.8554690000001</c:v>
                </c:pt>
                <c:pt idx="57663">
                  <c:v>1206.8632809999999</c:v>
                </c:pt>
                <c:pt idx="57664">
                  <c:v>1206.8632809999999</c:v>
                </c:pt>
                <c:pt idx="57665">
                  <c:v>1206.8632809999999</c:v>
                </c:pt>
                <c:pt idx="57666">
                  <c:v>1207.2382809999999</c:v>
                </c:pt>
                <c:pt idx="57667">
                  <c:v>1207.3085940000001</c:v>
                </c:pt>
                <c:pt idx="57668">
                  <c:v>1207.3085940000001</c:v>
                </c:pt>
                <c:pt idx="57669">
                  <c:v>1207.3710940000001</c:v>
                </c:pt>
                <c:pt idx="57670">
                  <c:v>1207.3710940000001</c:v>
                </c:pt>
                <c:pt idx="57671">
                  <c:v>1207.3710940000001</c:v>
                </c:pt>
                <c:pt idx="57672">
                  <c:v>1207.4101559999999</c:v>
                </c:pt>
                <c:pt idx="57673">
                  <c:v>1207.5859379999999</c:v>
                </c:pt>
                <c:pt idx="57674">
                  <c:v>1207.8046879999999</c:v>
                </c:pt>
                <c:pt idx="57675">
                  <c:v>1207.8554690000001</c:v>
                </c:pt>
                <c:pt idx="57676">
                  <c:v>1207.8554690000001</c:v>
                </c:pt>
                <c:pt idx="57677">
                  <c:v>1207.8554690000001</c:v>
                </c:pt>
                <c:pt idx="57678">
                  <c:v>1208.2382809999999</c:v>
                </c:pt>
                <c:pt idx="57679">
                  <c:v>1208.2382809999999</c:v>
                </c:pt>
                <c:pt idx="57680">
                  <c:v>1208.2382809999999</c:v>
                </c:pt>
                <c:pt idx="57681">
                  <c:v>1208.3085940000001</c:v>
                </c:pt>
                <c:pt idx="57682">
                  <c:v>1208.3085940000001</c:v>
                </c:pt>
                <c:pt idx="57683">
                  <c:v>1208.3710940000001</c:v>
                </c:pt>
                <c:pt idx="57684">
                  <c:v>1208.3710940000001</c:v>
                </c:pt>
                <c:pt idx="57685">
                  <c:v>1208.4101559999999</c:v>
                </c:pt>
                <c:pt idx="57686">
                  <c:v>1208.5859379999999</c:v>
                </c:pt>
                <c:pt idx="57687">
                  <c:v>1208.8046879999999</c:v>
                </c:pt>
                <c:pt idx="57688">
                  <c:v>1208.8554690000001</c:v>
                </c:pt>
                <c:pt idx="57689">
                  <c:v>1208.8632809999999</c:v>
                </c:pt>
                <c:pt idx="57690">
                  <c:v>1208.8632809999999</c:v>
                </c:pt>
                <c:pt idx="57691">
                  <c:v>1208.8632809999999</c:v>
                </c:pt>
                <c:pt idx="57692">
                  <c:v>1209.2382809999999</c:v>
                </c:pt>
                <c:pt idx="57693">
                  <c:v>1209.3085940000001</c:v>
                </c:pt>
                <c:pt idx="57694">
                  <c:v>1209.5859379999999</c:v>
                </c:pt>
                <c:pt idx="57695">
                  <c:v>1209.5859379999999</c:v>
                </c:pt>
                <c:pt idx="57696">
                  <c:v>1209.8554690000001</c:v>
                </c:pt>
                <c:pt idx="57697">
                  <c:v>1210.3085940000001</c:v>
                </c:pt>
                <c:pt idx="57698">
                  <c:v>1210.3710940000001</c:v>
                </c:pt>
                <c:pt idx="57699">
                  <c:v>1210.3710940000001</c:v>
                </c:pt>
                <c:pt idx="57700">
                  <c:v>1210.4101559999999</c:v>
                </c:pt>
                <c:pt idx="57701">
                  <c:v>1210.4101559999999</c:v>
                </c:pt>
                <c:pt idx="57702">
                  <c:v>1210.5859379999999</c:v>
                </c:pt>
                <c:pt idx="57703">
                  <c:v>1210.5859379999999</c:v>
                </c:pt>
                <c:pt idx="57704">
                  <c:v>1210.5859379999999</c:v>
                </c:pt>
                <c:pt idx="57705">
                  <c:v>1210.8046879999999</c:v>
                </c:pt>
                <c:pt idx="57706">
                  <c:v>1210.8046879999999</c:v>
                </c:pt>
                <c:pt idx="57707">
                  <c:v>1210.8554690000001</c:v>
                </c:pt>
                <c:pt idx="57708">
                  <c:v>1211.3085940000001</c:v>
                </c:pt>
                <c:pt idx="57709">
                  <c:v>1211.3085940000001</c:v>
                </c:pt>
                <c:pt idx="57710">
                  <c:v>1211.3710940000001</c:v>
                </c:pt>
                <c:pt idx="57711">
                  <c:v>1211.4101559999999</c:v>
                </c:pt>
                <c:pt idx="57712">
                  <c:v>1211.4101559999999</c:v>
                </c:pt>
                <c:pt idx="57713">
                  <c:v>1211.5859379999999</c:v>
                </c:pt>
                <c:pt idx="57714">
                  <c:v>1211.8046879999999</c:v>
                </c:pt>
                <c:pt idx="57715">
                  <c:v>1211.8554690000001</c:v>
                </c:pt>
                <c:pt idx="57716">
                  <c:v>1211.8632809999999</c:v>
                </c:pt>
                <c:pt idx="57717">
                  <c:v>1211.8632809999999</c:v>
                </c:pt>
                <c:pt idx="57718">
                  <c:v>1212.2382809999999</c:v>
                </c:pt>
                <c:pt idx="57719">
                  <c:v>1212.3085940000001</c:v>
                </c:pt>
                <c:pt idx="57720">
                  <c:v>1212.3085940000001</c:v>
                </c:pt>
                <c:pt idx="57721">
                  <c:v>1212.3085940000001</c:v>
                </c:pt>
                <c:pt idx="57722">
                  <c:v>1212.3710940000001</c:v>
                </c:pt>
                <c:pt idx="57723">
                  <c:v>1212.3710940000001</c:v>
                </c:pt>
                <c:pt idx="57724">
                  <c:v>1212.3710940000001</c:v>
                </c:pt>
                <c:pt idx="57725">
                  <c:v>1212.3710940000001</c:v>
                </c:pt>
                <c:pt idx="57726">
                  <c:v>1212.4101559999999</c:v>
                </c:pt>
                <c:pt idx="57727">
                  <c:v>1212.4101559999999</c:v>
                </c:pt>
                <c:pt idx="57728">
                  <c:v>1212.4101559999999</c:v>
                </c:pt>
                <c:pt idx="57729">
                  <c:v>1212.4101559999999</c:v>
                </c:pt>
                <c:pt idx="57730">
                  <c:v>1212.5859379999999</c:v>
                </c:pt>
                <c:pt idx="57731">
                  <c:v>1212.8554690000001</c:v>
                </c:pt>
                <c:pt idx="57732">
                  <c:v>1212.8632809999999</c:v>
                </c:pt>
                <c:pt idx="57733">
                  <c:v>1213.2382809999999</c:v>
                </c:pt>
                <c:pt idx="57734">
                  <c:v>1213.2382809999999</c:v>
                </c:pt>
                <c:pt idx="57735">
                  <c:v>1213.3085940000001</c:v>
                </c:pt>
                <c:pt idx="57736">
                  <c:v>1213.3710940000001</c:v>
                </c:pt>
                <c:pt idx="57737">
                  <c:v>1213.3710940000001</c:v>
                </c:pt>
                <c:pt idx="57738">
                  <c:v>1213.4101559999999</c:v>
                </c:pt>
                <c:pt idx="57739">
                  <c:v>1213.4101559999999</c:v>
                </c:pt>
                <c:pt idx="57740">
                  <c:v>1213.8046879999999</c:v>
                </c:pt>
                <c:pt idx="57741">
                  <c:v>1213.8554690000001</c:v>
                </c:pt>
                <c:pt idx="57742">
                  <c:v>1214.2382809999999</c:v>
                </c:pt>
                <c:pt idx="57743">
                  <c:v>1214.2382809999999</c:v>
                </c:pt>
                <c:pt idx="57744">
                  <c:v>1214.2382809999999</c:v>
                </c:pt>
                <c:pt idx="57745">
                  <c:v>1214.2382809999999</c:v>
                </c:pt>
                <c:pt idx="57746">
                  <c:v>1214.3085940000001</c:v>
                </c:pt>
                <c:pt idx="57747">
                  <c:v>1214.3710940000001</c:v>
                </c:pt>
                <c:pt idx="57748">
                  <c:v>1214.4101559999999</c:v>
                </c:pt>
                <c:pt idx="57749">
                  <c:v>1214.8046879999999</c:v>
                </c:pt>
                <c:pt idx="57750">
                  <c:v>1214.8554690000001</c:v>
                </c:pt>
                <c:pt idx="57751">
                  <c:v>1214.8632809999999</c:v>
                </c:pt>
                <c:pt idx="57752">
                  <c:v>1214.8632809999999</c:v>
                </c:pt>
                <c:pt idx="57753">
                  <c:v>1215.2382809999999</c:v>
                </c:pt>
                <c:pt idx="57754">
                  <c:v>1215.2382809999999</c:v>
                </c:pt>
                <c:pt idx="57755">
                  <c:v>1215.3085940000001</c:v>
                </c:pt>
                <c:pt idx="57756">
                  <c:v>1215.3710940000001</c:v>
                </c:pt>
                <c:pt idx="57757">
                  <c:v>1215.3710940000001</c:v>
                </c:pt>
                <c:pt idx="57758">
                  <c:v>1215.4101559999999</c:v>
                </c:pt>
                <c:pt idx="57759">
                  <c:v>1215.5859379999999</c:v>
                </c:pt>
                <c:pt idx="57760">
                  <c:v>1215.5859379999999</c:v>
                </c:pt>
                <c:pt idx="57761">
                  <c:v>1215.5859379999999</c:v>
                </c:pt>
                <c:pt idx="57762">
                  <c:v>1215.8046879999999</c:v>
                </c:pt>
                <c:pt idx="57763">
                  <c:v>1215.8554690000001</c:v>
                </c:pt>
                <c:pt idx="57764">
                  <c:v>1215.8554690000001</c:v>
                </c:pt>
                <c:pt idx="57765">
                  <c:v>1216.3085940000001</c:v>
                </c:pt>
                <c:pt idx="57766">
                  <c:v>1216.3710940000001</c:v>
                </c:pt>
                <c:pt idx="57767">
                  <c:v>1216.8046879999999</c:v>
                </c:pt>
                <c:pt idx="57768">
                  <c:v>1216.8046879999999</c:v>
                </c:pt>
                <c:pt idx="57769">
                  <c:v>1216.8554690000001</c:v>
                </c:pt>
                <c:pt idx="57770">
                  <c:v>1216.8632809999999</c:v>
                </c:pt>
                <c:pt idx="57771">
                  <c:v>1216.8632809999999</c:v>
                </c:pt>
                <c:pt idx="57772">
                  <c:v>1216.8632809999999</c:v>
                </c:pt>
                <c:pt idx="57773">
                  <c:v>1216.8632809999999</c:v>
                </c:pt>
                <c:pt idx="57774">
                  <c:v>1217.2382809999999</c:v>
                </c:pt>
                <c:pt idx="57775">
                  <c:v>1217.2382809999999</c:v>
                </c:pt>
                <c:pt idx="57776">
                  <c:v>1217.3710940000001</c:v>
                </c:pt>
                <c:pt idx="57777">
                  <c:v>1217.3710940000001</c:v>
                </c:pt>
                <c:pt idx="57778">
                  <c:v>1217.3710940000001</c:v>
                </c:pt>
                <c:pt idx="57779">
                  <c:v>1217.3710940000001</c:v>
                </c:pt>
                <c:pt idx="57780">
                  <c:v>1217.5859379999999</c:v>
                </c:pt>
                <c:pt idx="57781">
                  <c:v>1217.8046879999999</c:v>
                </c:pt>
                <c:pt idx="57782">
                  <c:v>1217.8554690000001</c:v>
                </c:pt>
                <c:pt idx="57783">
                  <c:v>1218.3085940000001</c:v>
                </c:pt>
                <c:pt idx="57784">
                  <c:v>1218.3085940000001</c:v>
                </c:pt>
                <c:pt idx="57785">
                  <c:v>1218.3710940000001</c:v>
                </c:pt>
                <c:pt idx="57786">
                  <c:v>1218.4101559999999</c:v>
                </c:pt>
                <c:pt idx="57787">
                  <c:v>1218.4101559999999</c:v>
                </c:pt>
                <c:pt idx="57788">
                  <c:v>1218.5859379999999</c:v>
                </c:pt>
                <c:pt idx="57789">
                  <c:v>1218.5859379999999</c:v>
                </c:pt>
                <c:pt idx="57790">
                  <c:v>1218.8046879999999</c:v>
                </c:pt>
                <c:pt idx="57791">
                  <c:v>1218.8046879999999</c:v>
                </c:pt>
                <c:pt idx="57792">
                  <c:v>1218.8046879999999</c:v>
                </c:pt>
                <c:pt idx="57793">
                  <c:v>1218.8554690000001</c:v>
                </c:pt>
                <c:pt idx="57794">
                  <c:v>1219.2382809999999</c:v>
                </c:pt>
                <c:pt idx="57795">
                  <c:v>1219.2382809999999</c:v>
                </c:pt>
                <c:pt idx="57796">
                  <c:v>1219.3085940000001</c:v>
                </c:pt>
                <c:pt idx="57797">
                  <c:v>1219.3710940000001</c:v>
                </c:pt>
                <c:pt idx="57798">
                  <c:v>1219.4101559999999</c:v>
                </c:pt>
                <c:pt idx="57799">
                  <c:v>1219.4101559999999</c:v>
                </c:pt>
                <c:pt idx="57800">
                  <c:v>1219.4101559999999</c:v>
                </c:pt>
                <c:pt idx="57801">
                  <c:v>1219.5859379999999</c:v>
                </c:pt>
                <c:pt idx="57802">
                  <c:v>1219.8046879999999</c:v>
                </c:pt>
                <c:pt idx="57803">
                  <c:v>1219.8554690000001</c:v>
                </c:pt>
                <c:pt idx="57804">
                  <c:v>1219.8554690000001</c:v>
                </c:pt>
                <c:pt idx="57805">
                  <c:v>1219.8554690000001</c:v>
                </c:pt>
                <c:pt idx="57806">
                  <c:v>1219.8632809999999</c:v>
                </c:pt>
                <c:pt idx="57807">
                  <c:v>1219.8632809999999</c:v>
                </c:pt>
                <c:pt idx="57808">
                  <c:v>1220.2382809999999</c:v>
                </c:pt>
                <c:pt idx="57809">
                  <c:v>1220.3085940000001</c:v>
                </c:pt>
                <c:pt idx="57810">
                  <c:v>1220.3085940000001</c:v>
                </c:pt>
                <c:pt idx="57811">
                  <c:v>1220.3085940000001</c:v>
                </c:pt>
                <c:pt idx="57812">
                  <c:v>1220.3710940000001</c:v>
                </c:pt>
                <c:pt idx="57813">
                  <c:v>1220.3710940000001</c:v>
                </c:pt>
                <c:pt idx="57814">
                  <c:v>1220.4101559999999</c:v>
                </c:pt>
                <c:pt idx="57815">
                  <c:v>1220.4101559999999</c:v>
                </c:pt>
                <c:pt idx="57816">
                  <c:v>1220.5859379999999</c:v>
                </c:pt>
                <c:pt idx="57817">
                  <c:v>1220.5859379999999</c:v>
                </c:pt>
                <c:pt idx="57818">
                  <c:v>1220.8046879999999</c:v>
                </c:pt>
                <c:pt idx="57819">
                  <c:v>1220.8554690000001</c:v>
                </c:pt>
                <c:pt idx="57820">
                  <c:v>1221.2382809999999</c:v>
                </c:pt>
                <c:pt idx="57821">
                  <c:v>1221.4101559999999</c:v>
                </c:pt>
                <c:pt idx="57822">
                  <c:v>1221.4101559999999</c:v>
                </c:pt>
                <c:pt idx="57823">
                  <c:v>1221.8046879999999</c:v>
                </c:pt>
                <c:pt idx="57824">
                  <c:v>1221.8046879999999</c:v>
                </c:pt>
                <c:pt idx="57825">
                  <c:v>1221.8554690000001</c:v>
                </c:pt>
                <c:pt idx="57826">
                  <c:v>1221.8554690000001</c:v>
                </c:pt>
                <c:pt idx="57827">
                  <c:v>1221.8554690000001</c:v>
                </c:pt>
                <c:pt idx="57828">
                  <c:v>1221.8554690000001</c:v>
                </c:pt>
                <c:pt idx="57829">
                  <c:v>1221.8554690000001</c:v>
                </c:pt>
                <c:pt idx="57830">
                  <c:v>1221.8632809999999</c:v>
                </c:pt>
                <c:pt idx="57831">
                  <c:v>1221.8632809999999</c:v>
                </c:pt>
                <c:pt idx="57832">
                  <c:v>1221.8632809999999</c:v>
                </c:pt>
                <c:pt idx="57833">
                  <c:v>1222.2382809999999</c:v>
                </c:pt>
                <c:pt idx="57834">
                  <c:v>1222.3710940000001</c:v>
                </c:pt>
                <c:pt idx="57835">
                  <c:v>1222.3710940000001</c:v>
                </c:pt>
                <c:pt idx="57836">
                  <c:v>1222.3710940000001</c:v>
                </c:pt>
                <c:pt idx="57837">
                  <c:v>1222.4101559999999</c:v>
                </c:pt>
                <c:pt idx="57838">
                  <c:v>1222.4101559999999</c:v>
                </c:pt>
                <c:pt idx="57839">
                  <c:v>1222.5859379999999</c:v>
                </c:pt>
                <c:pt idx="57840">
                  <c:v>1222.8046879999999</c:v>
                </c:pt>
                <c:pt idx="57841">
                  <c:v>1222.8046879999999</c:v>
                </c:pt>
                <c:pt idx="57842">
                  <c:v>1222.8046879999999</c:v>
                </c:pt>
                <c:pt idx="57843">
                  <c:v>1222.8554690000001</c:v>
                </c:pt>
                <c:pt idx="57844">
                  <c:v>1222.8632809999999</c:v>
                </c:pt>
                <c:pt idx="57845">
                  <c:v>1223.4101559999999</c:v>
                </c:pt>
                <c:pt idx="57846">
                  <c:v>1223.4101559999999</c:v>
                </c:pt>
                <c:pt idx="57847">
                  <c:v>1223.5859379999999</c:v>
                </c:pt>
                <c:pt idx="57848">
                  <c:v>1223.8046879999999</c:v>
                </c:pt>
                <c:pt idx="57849">
                  <c:v>1223.8046879999999</c:v>
                </c:pt>
                <c:pt idx="57850">
                  <c:v>1223.8046879999999</c:v>
                </c:pt>
                <c:pt idx="57851">
                  <c:v>1223.8632809999999</c:v>
                </c:pt>
                <c:pt idx="57852">
                  <c:v>1224.2382809999999</c:v>
                </c:pt>
                <c:pt idx="57853">
                  <c:v>1224.2382809999999</c:v>
                </c:pt>
                <c:pt idx="57854">
                  <c:v>1224.3085940000001</c:v>
                </c:pt>
                <c:pt idx="57855">
                  <c:v>1224.3710940000001</c:v>
                </c:pt>
                <c:pt idx="57856">
                  <c:v>1224.5859379999999</c:v>
                </c:pt>
                <c:pt idx="57857">
                  <c:v>1224.5859379999999</c:v>
                </c:pt>
                <c:pt idx="57858">
                  <c:v>1224.5859379999999</c:v>
                </c:pt>
                <c:pt idx="57859">
                  <c:v>1224.5859379999999</c:v>
                </c:pt>
                <c:pt idx="57860">
                  <c:v>1224.5859379999999</c:v>
                </c:pt>
                <c:pt idx="57861">
                  <c:v>1224.8046879999999</c:v>
                </c:pt>
                <c:pt idx="57862">
                  <c:v>1225.2382809999999</c:v>
                </c:pt>
                <c:pt idx="57863">
                  <c:v>1225.3085940000001</c:v>
                </c:pt>
                <c:pt idx="57864">
                  <c:v>1225.3710940000001</c:v>
                </c:pt>
                <c:pt idx="57865">
                  <c:v>1225.5859379999999</c:v>
                </c:pt>
                <c:pt idx="57866">
                  <c:v>1225.5859379999999</c:v>
                </c:pt>
                <c:pt idx="57867">
                  <c:v>1225.5859379999999</c:v>
                </c:pt>
                <c:pt idx="57868">
                  <c:v>1225.5859379999999</c:v>
                </c:pt>
                <c:pt idx="57869">
                  <c:v>1225.8046879999999</c:v>
                </c:pt>
                <c:pt idx="57870">
                  <c:v>1225.8046879999999</c:v>
                </c:pt>
                <c:pt idx="57871">
                  <c:v>1225.8554690000001</c:v>
                </c:pt>
                <c:pt idx="57872">
                  <c:v>1225.8554690000001</c:v>
                </c:pt>
                <c:pt idx="57873">
                  <c:v>1226.2382809999999</c:v>
                </c:pt>
                <c:pt idx="57874">
                  <c:v>1226.3085940000001</c:v>
                </c:pt>
                <c:pt idx="57875">
                  <c:v>1226.3710940000001</c:v>
                </c:pt>
                <c:pt idx="57876">
                  <c:v>1226.5859379999999</c:v>
                </c:pt>
                <c:pt idx="57877">
                  <c:v>1226.8046879999999</c:v>
                </c:pt>
                <c:pt idx="57878">
                  <c:v>1226.8046879999999</c:v>
                </c:pt>
                <c:pt idx="57879">
                  <c:v>1226.8046879999999</c:v>
                </c:pt>
                <c:pt idx="57880">
                  <c:v>1226.8046879999999</c:v>
                </c:pt>
                <c:pt idx="57881">
                  <c:v>1226.8554690000001</c:v>
                </c:pt>
                <c:pt idx="57882">
                  <c:v>1226.8554690000001</c:v>
                </c:pt>
                <c:pt idx="57883">
                  <c:v>1226.8632809999999</c:v>
                </c:pt>
                <c:pt idx="57884">
                  <c:v>1226.8632809999999</c:v>
                </c:pt>
                <c:pt idx="57885">
                  <c:v>1227.2382809999999</c:v>
                </c:pt>
                <c:pt idx="57886">
                  <c:v>1227.2382809999999</c:v>
                </c:pt>
                <c:pt idx="57887">
                  <c:v>1227.3085940000001</c:v>
                </c:pt>
                <c:pt idx="57888">
                  <c:v>1227.3710940000001</c:v>
                </c:pt>
                <c:pt idx="57889">
                  <c:v>1227.5859379999999</c:v>
                </c:pt>
                <c:pt idx="57890">
                  <c:v>1227.5859379999999</c:v>
                </c:pt>
                <c:pt idx="57891">
                  <c:v>1227.5859379999999</c:v>
                </c:pt>
                <c:pt idx="57892">
                  <c:v>1227.8046879999999</c:v>
                </c:pt>
                <c:pt idx="57893">
                  <c:v>1227.8554690000001</c:v>
                </c:pt>
                <c:pt idx="57894">
                  <c:v>1227.8554690000001</c:v>
                </c:pt>
                <c:pt idx="57895">
                  <c:v>1227.8554690000001</c:v>
                </c:pt>
                <c:pt idx="57896">
                  <c:v>1227.8632809999999</c:v>
                </c:pt>
                <c:pt idx="57897">
                  <c:v>1227.8632809999999</c:v>
                </c:pt>
                <c:pt idx="57898">
                  <c:v>1227.8632809999999</c:v>
                </c:pt>
                <c:pt idx="57899">
                  <c:v>1227.8632809999999</c:v>
                </c:pt>
                <c:pt idx="57900">
                  <c:v>1228.2382809999999</c:v>
                </c:pt>
                <c:pt idx="57901">
                  <c:v>1228.2382809999999</c:v>
                </c:pt>
                <c:pt idx="57902">
                  <c:v>1228.3085940000001</c:v>
                </c:pt>
                <c:pt idx="57903">
                  <c:v>1228.3710940000001</c:v>
                </c:pt>
                <c:pt idx="57904">
                  <c:v>1228.5859379999999</c:v>
                </c:pt>
                <c:pt idx="57905">
                  <c:v>1228.8046879999999</c:v>
                </c:pt>
                <c:pt idx="57906">
                  <c:v>1228.8046879999999</c:v>
                </c:pt>
                <c:pt idx="57907">
                  <c:v>1228.8046879999999</c:v>
                </c:pt>
                <c:pt idx="57908">
                  <c:v>1228.8046879999999</c:v>
                </c:pt>
                <c:pt idx="57909">
                  <c:v>1228.8046879999999</c:v>
                </c:pt>
                <c:pt idx="57910">
                  <c:v>1228.8046879999999</c:v>
                </c:pt>
                <c:pt idx="57911">
                  <c:v>1228.8632809999999</c:v>
                </c:pt>
                <c:pt idx="57912">
                  <c:v>1228.8632809999999</c:v>
                </c:pt>
                <c:pt idx="57913">
                  <c:v>1229.2382809999999</c:v>
                </c:pt>
                <c:pt idx="57914">
                  <c:v>1229.3085940000001</c:v>
                </c:pt>
                <c:pt idx="57915">
                  <c:v>1229.3085940000001</c:v>
                </c:pt>
                <c:pt idx="57916">
                  <c:v>1229.3085940000001</c:v>
                </c:pt>
                <c:pt idx="57917">
                  <c:v>1229.5859379999999</c:v>
                </c:pt>
                <c:pt idx="57918">
                  <c:v>1229.5859379999999</c:v>
                </c:pt>
                <c:pt idx="57919">
                  <c:v>1229.8046879999999</c:v>
                </c:pt>
                <c:pt idx="57920">
                  <c:v>1229.8046879999999</c:v>
                </c:pt>
                <c:pt idx="57921">
                  <c:v>1229.8632809999999</c:v>
                </c:pt>
                <c:pt idx="57922">
                  <c:v>1230.2382809999999</c:v>
                </c:pt>
                <c:pt idx="57923">
                  <c:v>1230.3085940000001</c:v>
                </c:pt>
                <c:pt idx="57924">
                  <c:v>1230.3085940000001</c:v>
                </c:pt>
                <c:pt idx="57925">
                  <c:v>1230.3710940000001</c:v>
                </c:pt>
                <c:pt idx="57926">
                  <c:v>1230.3710940000001</c:v>
                </c:pt>
                <c:pt idx="57927">
                  <c:v>1230.3710940000001</c:v>
                </c:pt>
                <c:pt idx="57928">
                  <c:v>1230.4101559999999</c:v>
                </c:pt>
                <c:pt idx="57929">
                  <c:v>1230.5859379999999</c:v>
                </c:pt>
                <c:pt idx="57930">
                  <c:v>1230.5859379999999</c:v>
                </c:pt>
                <c:pt idx="57931">
                  <c:v>1230.8046879999999</c:v>
                </c:pt>
                <c:pt idx="57932">
                  <c:v>1230.8554690000001</c:v>
                </c:pt>
                <c:pt idx="57933">
                  <c:v>1230.8632809999999</c:v>
                </c:pt>
                <c:pt idx="57934">
                  <c:v>1230.8632809999999</c:v>
                </c:pt>
                <c:pt idx="57935">
                  <c:v>1230.8632809999999</c:v>
                </c:pt>
                <c:pt idx="57936">
                  <c:v>1231.2382809999999</c:v>
                </c:pt>
                <c:pt idx="57937">
                  <c:v>1231.2382809999999</c:v>
                </c:pt>
                <c:pt idx="57938">
                  <c:v>1231.3085940000001</c:v>
                </c:pt>
                <c:pt idx="57939">
                  <c:v>1231.3085940000001</c:v>
                </c:pt>
                <c:pt idx="57940">
                  <c:v>1231.3085940000001</c:v>
                </c:pt>
                <c:pt idx="57941">
                  <c:v>1231.4101559999999</c:v>
                </c:pt>
                <c:pt idx="57942">
                  <c:v>1231.5859379999999</c:v>
                </c:pt>
                <c:pt idx="57943">
                  <c:v>1231.5859379999999</c:v>
                </c:pt>
                <c:pt idx="57944">
                  <c:v>1231.8046879999999</c:v>
                </c:pt>
                <c:pt idx="57945">
                  <c:v>1231.8046879999999</c:v>
                </c:pt>
                <c:pt idx="57946">
                  <c:v>1231.8554690000001</c:v>
                </c:pt>
                <c:pt idx="57947">
                  <c:v>1231.8554690000001</c:v>
                </c:pt>
                <c:pt idx="57948">
                  <c:v>1231.8554690000001</c:v>
                </c:pt>
                <c:pt idx="57949">
                  <c:v>1231.8632809999999</c:v>
                </c:pt>
                <c:pt idx="57950">
                  <c:v>1231.8632809999999</c:v>
                </c:pt>
                <c:pt idx="57951">
                  <c:v>1231.8632809999999</c:v>
                </c:pt>
                <c:pt idx="57952">
                  <c:v>1232.2382809999999</c:v>
                </c:pt>
                <c:pt idx="57953">
                  <c:v>1232.3085940000001</c:v>
                </c:pt>
                <c:pt idx="57954">
                  <c:v>1232.3710940000001</c:v>
                </c:pt>
                <c:pt idx="57955">
                  <c:v>1232.4101559999999</c:v>
                </c:pt>
                <c:pt idx="57956">
                  <c:v>1232.8046879999999</c:v>
                </c:pt>
                <c:pt idx="57957">
                  <c:v>1232.8046879999999</c:v>
                </c:pt>
                <c:pt idx="57958">
                  <c:v>1232.8046879999999</c:v>
                </c:pt>
                <c:pt idx="57959">
                  <c:v>1232.8632809999999</c:v>
                </c:pt>
                <c:pt idx="57960">
                  <c:v>1233.3710940000001</c:v>
                </c:pt>
                <c:pt idx="57961">
                  <c:v>1233.3710940000001</c:v>
                </c:pt>
                <c:pt idx="57962">
                  <c:v>1233.4101559999999</c:v>
                </c:pt>
                <c:pt idx="57963">
                  <c:v>1233.4101559999999</c:v>
                </c:pt>
                <c:pt idx="57964">
                  <c:v>1233.8046879999999</c:v>
                </c:pt>
                <c:pt idx="57965">
                  <c:v>1233.8046879999999</c:v>
                </c:pt>
                <c:pt idx="57966">
                  <c:v>1233.8632809999999</c:v>
                </c:pt>
                <c:pt idx="57967">
                  <c:v>1233.8632809999999</c:v>
                </c:pt>
                <c:pt idx="57968">
                  <c:v>1233.8632809999999</c:v>
                </c:pt>
                <c:pt idx="57969">
                  <c:v>1234.2382809999999</c:v>
                </c:pt>
                <c:pt idx="57970">
                  <c:v>1234.3710940000001</c:v>
                </c:pt>
                <c:pt idx="57971">
                  <c:v>1234.3710940000001</c:v>
                </c:pt>
                <c:pt idx="57972">
                  <c:v>1234.4101559999999</c:v>
                </c:pt>
                <c:pt idx="57973">
                  <c:v>1234.4101559999999</c:v>
                </c:pt>
                <c:pt idx="57974">
                  <c:v>1234.5859379999999</c:v>
                </c:pt>
                <c:pt idx="57975">
                  <c:v>1234.5859379999999</c:v>
                </c:pt>
                <c:pt idx="57976">
                  <c:v>1234.5859379999999</c:v>
                </c:pt>
                <c:pt idx="57977">
                  <c:v>1234.8046879999999</c:v>
                </c:pt>
                <c:pt idx="57978">
                  <c:v>1234.8046879999999</c:v>
                </c:pt>
                <c:pt idx="57979">
                  <c:v>1234.8554690000001</c:v>
                </c:pt>
                <c:pt idx="57980">
                  <c:v>1235.3710940000001</c:v>
                </c:pt>
                <c:pt idx="57981">
                  <c:v>1235.5859379999999</c:v>
                </c:pt>
                <c:pt idx="57982">
                  <c:v>1235.5859379999999</c:v>
                </c:pt>
                <c:pt idx="57983">
                  <c:v>1235.5859379999999</c:v>
                </c:pt>
                <c:pt idx="57984">
                  <c:v>1235.8046879999999</c:v>
                </c:pt>
                <c:pt idx="57985">
                  <c:v>1235.8046879999999</c:v>
                </c:pt>
                <c:pt idx="57986">
                  <c:v>1235.8554690000001</c:v>
                </c:pt>
                <c:pt idx="57987">
                  <c:v>1235.8554690000001</c:v>
                </c:pt>
                <c:pt idx="57988">
                  <c:v>1235.8554690000001</c:v>
                </c:pt>
                <c:pt idx="57989">
                  <c:v>1235.8632809999999</c:v>
                </c:pt>
                <c:pt idx="57990">
                  <c:v>1236.3085940000001</c:v>
                </c:pt>
                <c:pt idx="57991">
                  <c:v>1236.3710940000001</c:v>
                </c:pt>
                <c:pt idx="57992">
                  <c:v>1236.3710940000001</c:v>
                </c:pt>
                <c:pt idx="57993">
                  <c:v>1236.4101559999999</c:v>
                </c:pt>
                <c:pt idx="57994">
                  <c:v>1236.4101559999999</c:v>
                </c:pt>
                <c:pt idx="57995">
                  <c:v>1236.5859379999999</c:v>
                </c:pt>
                <c:pt idx="57996">
                  <c:v>1236.8046879999999</c:v>
                </c:pt>
                <c:pt idx="57997">
                  <c:v>1236.8046879999999</c:v>
                </c:pt>
                <c:pt idx="57998">
                  <c:v>1236.8046879999999</c:v>
                </c:pt>
                <c:pt idx="57999">
                  <c:v>1236.8554690000001</c:v>
                </c:pt>
                <c:pt idx="58000">
                  <c:v>1236.8554690000001</c:v>
                </c:pt>
                <c:pt idx="58001">
                  <c:v>1237.2382809999999</c:v>
                </c:pt>
                <c:pt idx="58002">
                  <c:v>1237.3085940000001</c:v>
                </c:pt>
                <c:pt idx="58003">
                  <c:v>1237.3710940000001</c:v>
                </c:pt>
                <c:pt idx="58004">
                  <c:v>1237.3710940000001</c:v>
                </c:pt>
                <c:pt idx="58005">
                  <c:v>1237.4101559999999</c:v>
                </c:pt>
                <c:pt idx="58006">
                  <c:v>1237.5859379999999</c:v>
                </c:pt>
                <c:pt idx="58007">
                  <c:v>1237.8554690000001</c:v>
                </c:pt>
                <c:pt idx="58008">
                  <c:v>1237.8554690000001</c:v>
                </c:pt>
                <c:pt idx="58009">
                  <c:v>1237.8554690000001</c:v>
                </c:pt>
                <c:pt idx="58010">
                  <c:v>1237.8632809999999</c:v>
                </c:pt>
                <c:pt idx="58011">
                  <c:v>1237.8632809999999</c:v>
                </c:pt>
                <c:pt idx="58012">
                  <c:v>1238.2382809999999</c:v>
                </c:pt>
                <c:pt idx="58013">
                  <c:v>1238.3085940000001</c:v>
                </c:pt>
                <c:pt idx="58014">
                  <c:v>1238.3710940000001</c:v>
                </c:pt>
                <c:pt idx="58015">
                  <c:v>1238.3710940000001</c:v>
                </c:pt>
                <c:pt idx="58016">
                  <c:v>1238.3710940000001</c:v>
                </c:pt>
                <c:pt idx="58017">
                  <c:v>1238.4101559999999</c:v>
                </c:pt>
                <c:pt idx="58018">
                  <c:v>1238.4101559999999</c:v>
                </c:pt>
                <c:pt idx="58019">
                  <c:v>1238.5859379999999</c:v>
                </c:pt>
                <c:pt idx="58020">
                  <c:v>1238.8632809999999</c:v>
                </c:pt>
                <c:pt idx="58021">
                  <c:v>1239.3085940000001</c:v>
                </c:pt>
                <c:pt idx="58022">
                  <c:v>1239.3085940000001</c:v>
                </c:pt>
                <c:pt idx="58023">
                  <c:v>1239.3085940000001</c:v>
                </c:pt>
                <c:pt idx="58024">
                  <c:v>1239.3085940000001</c:v>
                </c:pt>
                <c:pt idx="58025">
                  <c:v>1239.3710940000001</c:v>
                </c:pt>
                <c:pt idx="58026">
                  <c:v>1239.4101559999999</c:v>
                </c:pt>
                <c:pt idx="58027">
                  <c:v>1239.5859379999999</c:v>
                </c:pt>
                <c:pt idx="58028">
                  <c:v>1239.8046879999999</c:v>
                </c:pt>
                <c:pt idx="58029">
                  <c:v>1239.8632809999999</c:v>
                </c:pt>
                <c:pt idx="58030">
                  <c:v>1240.2382809999999</c:v>
                </c:pt>
                <c:pt idx="58031">
                  <c:v>1240.3085940000001</c:v>
                </c:pt>
                <c:pt idx="58032">
                  <c:v>1240.3085940000001</c:v>
                </c:pt>
                <c:pt idx="58033">
                  <c:v>1240.4101559999999</c:v>
                </c:pt>
                <c:pt idx="58034">
                  <c:v>1240.4101559999999</c:v>
                </c:pt>
                <c:pt idx="58035">
                  <c:v>1240.8046879999999</c:v>
                </c:pt>
                <c:pt idx="58036">
                  <c:v>1240.8046879999999</c:v>
                </c:pt>
                <c:pt idx="58037">
                  <c:v>1240.8046879999999</c:v>
                </c:pt>
                <c:pt idx="58038">
                  <c:v>1240.8046879999999</c:v>
                </c:pt>
                <c:pt idx="58039">
                  <c:v>1240.8632809999999</c:v>
                </c:pt>
                <c:pt idx="58040">
                  <c:v>1240.8632809999999</c:v>
                </c:pt>
                <c:pt idx="58041">
                  <c:v>1241.2382809999999</c:v>
                </c:pt>
                <c:pt idx="58042">
                  <c:v>1241.2382809999999</c:v>
                </c:pt>
                <c:pt idx="58043">
                  <c:v>1241.3085940000001</c:v>
                </c:pt>
                <c:pt idx="58044">
                  <c:v>1241.3710940000001</c:v>
                </c:pt>
                <c:pt idx="58045">
                  <c:v>1241.3710940000001</c:v>
                </c:pt>
                <c:pt idx="58046">
                  <c:v>1241.4101559999999</c:v>
                </c:pt>
                <c:pt idx="58047">
                  <c:v>1241.4101559999999</c:v>
                </c:pt>
                <c:pt idx="58048">
                  <c:v>1241.5859379999999</c:v>
                </c:pt>
                <c:pt idx="58049">
                  <c:v>1241.8046879999999</c:v>
                </c:pt>
                <c:pt idx="58050">
                  <c:v>1241.8046879999999</c:v>
                </c:pt>
                <c:pt idx="58051">
                  <c:v>1241.8046879999999</c:v>
                </c:pt>
                <c:pt idx="58052">
                  <c:v>1241.8554690000001</c:v>
                </c:pt>
                <c:pt idx="58053">
                  <c:v>1242.3085940000001</c:v>
                </c:pt>
                <c:pt idx="58054">
                  <c:v>1242.3085940000001</c:v>
                </c:pt>
                <c:pt idx="58055">
                  <c:v>1242.3085940000001</c:v>
                </c:pt>
                <c:pt idx="58056">
                  <c:v>1242.3085940000001</c:v>
                </c:pt>
                <c:pt idx="58057">
                  <c:v>1242.3710940000001</c:v>
                </c:pt>
                <c:pt idx="58058">
                  <c:v>1242.4101559999999</c:v>
                </c:pt>
                <c:pt idx="58059">
                  <c:v>1242.4101559999999</c:v>
                </c:pt>
                <c:pt idx="58060">
                  <c:v>1242.5859379999999</c:v>
                </c:pt>
                <c:pt idx="58061">
                  <c:v>1242.5859379999999</c:v>
                </c:pt>
                <c:pt idx="58062">
                  <c:v>1242.8046879999999</c:v>
                </c:pt>
                <c:pt idx="58063">
                  <c:v>1242.8046879999999</c:v>
                </c:pt>
                <c:pt idx="58064">
                  <c:v>1242.8046879999999</c:v>
                </c:pt>
                <c:pt idx="58065">
                  <c:v>1242.8554690000001</c:v>
                </c:pt>
                <c:pt idx="58066">
                  <c:v>1242.8632809999999</c:v>
                </c:pt>
                <c:pt idx="58067">
                  <c:v>1242.8632809999999</c:v>
                </c:pt>
                <c:pt idx="58068">
                  <c:v>1242.8632809999999</c:v>
                </c:pt>
                <c:pt idx="58069">
                  <c:v>1242.8632809999999</c:v>
                </c:pt>
                <c:pt idx="58070">
                  <c:v>1243.2382809999999</c:v>
                </c:pt>
                <c:pt idx="58071">
                  <c:v>1243.3085940000001</c:v>
                </c:pt>
                <c:pt idx="58072">
                  <c:v>1243.3710940000001</c:v>
                </c:pt>
                <c:pt idx="58073">
                  <c:v>1243.3710940000001</c:v>
                </c:pt>
                <c:pt idx="58074">
                  <c:v>1243.3710940000001</c:v>
                </c:pt>
                <c:pt idx="58075">
                  <c:v>1243.4101559999999</c:v>
                </c:pt>
                <c:pt idx="58076">
                  <c:v>1243.5859379999999</c:v>
                </c:pt>
                <c:pt idx="58077">
                  <c:v>1243.8046879999999</c:v>
                </c:pt>
                <c:pt idx="58078">
                  <c:v>1243.8554690000001</c:v>
                </c:pt>
                <c:pt idx="58079">
                  <c:v>1243.8554690000001</c:v>
                </c:pt>
                <c:pt idx="58080">
                  <c:v>1243.8554690000001</c:v>
                </c:pt>
                <c:pt idx="58081">
                  <c:v>1243.8632809999999</c:v>
                </c:pt>
                <c:pt idx="58082">
                  <c:v>1244.2382809999999</c:v>
                </c:pt>
                <c:pt idx="58083">
                  <c:v>1244.3085940000001</c:v>
                </c:pt>
                <c:pt idx="58084">
                  <c:v>1244.3085940000001</c:v>
                </c:pt>
                <c:pt idx="58085">
                  <c:v>1244.3085940000001</c:v>
                </c:pt>
                <c:pt idx="58086">
                  <c:v>1244.4101559999999</c:v>
                </c:pt>
                <c:pt idx="58087">
                  <c:v>1244.4101559999999</c:v>
                </c:pt>
                <c:pt idx="58088">
                  <c:v>1244.4101559999999</c:v>
                </c:pt>
                <c:pt idx="58089">
                  <c:v>1244.5859379999999</c:v>
                </c:pt>
                <c:pt idx="58090">
                  <c:v>1244.5859379999999</c:v>
                </c:pt>
                <c:pt idx="58091">
                  <c:v>1244.5859379999999</c:v>
                </c:pt>
                <c:pt idx="58092">
                  <c:v>1244.8046879999999</c:v>
                </c:pt>
                <c:pt idx="58093">
                  <c:v>1244.8632809999999</c:v>
                </c:pt>
                <c:pt idx="58094">
                  <c:v>1244.8632809999999</c:v>
                </c:pt>
                <c:pt idx="58095">
                  <c:v>1245.3085940000001</c:v>
                </c:pt>
                <c:pt idx="58096">
                  <c:v>1245.3710940000001</c:v>
                </c:pt>
                <c:pt idx="58097">
                  <c:v>1245.4101559999999</c:v>
                </c:pt>
                <c:pt idx="58098">
                  <c:v>1245.4101559999999</c:v>
                </c:pt>
                <c:pt idx="58099">
                  <c:v>1245.5859379999999</c:v>
                </c:pt>
                <c:pt idx="58100">
                  <c:v>1245.8046879999999</c:v>
                </c:pt>
                <c:pt idx="58101">
                  <c:v>1245.8554690000001</c:v>
                </c:pt>
                <c:pt idx="58102">
                  <c:v>1245.8554690000001</c:v>
                </c:pt>
                <c:pt idx="58103">
                  <c:v>1245.8554690000001</c:v>
                </c:pt>
                <c:pt idx="58104">
                  <c:v>1246.2382809999999</c:v>
                </c:pt>
                <c:pt idx="58105">
                  <c:v>1246.2382809999999</c:v>
                </c:pt>
                <c:pt idx="58106">
                  <c:v>1246.2382809999999</c:v>
                </c:pt>
                <c:pt idx="58107">
                  <c:v>1246.3085940000001</c:v>
                </c:pt>
                <c:pt idx="58108">
                  <c:v>1246.3710940000001</c:v>
                </c:pt>
                <c:pt idx="58109">
                  <c:v>1246.3710940000001</c:v>
                </c:pt>
                <c:pt idx="58110">
                  <c:v>1246.4101559999999</c:v>
                </c:pt>
                <c:pt idx="58111">
                  <c:v>1246.4101559999999</c:v>
                </c:pt>
                <c:pt idx="58112">
                  <c:v>1246.4101559999999</c:v>
                </c:pt>
                <c:pt idx="58113">
                  <c:v>1246.4101559999999</c:v>
                </c:pt>
                <c:pt idx="58114">
                  <c:v>1246.4101559999999</c:v>
                </c:pt>
                <c:pt idx="58115">
                  <c:v>1246.5859379999999</c:v>
                </c:pt>
                <c:pt idx="58116">
                  <c:v>1246.5859379999999</c:v>
                </c:pt>
                <c:pt idx="58117">
                  <c:v>1246.8554690000001</c:v>
                </c:pt>
                <c:pt idx="58118">
                  <c:v>1246.8554690000001</c:v>
                </c:pt>
                <c:pt idx="58119">
                  <c:v>1246.8632809999999</c:v>
                </c:pt>
                <c:pt idx="58120">
                  <c:v>1246.8632809999999</c:v>
                </c:pt>
                <c:pt idx="58121">
                  <c:v>1246.8632809999999</c:v>
                </c:pt>
                <c:pt idx="58122">
                  <c:v>1247.3710940000001</c:v>
                </c:pt>
                <c:pt idx="58123">
                  <c:v>1247.4101559999999</c:v>
                </c:pt>
                <c:pt idx="58124">
                  <c:v>1247.4101559999999</c:v>
                </c:pt>
                <c:pt idx="58125">
                  <c:v>1247.4101559999999</c:v>
                </c:pt>
                <c:pt idx="58126">
                  <c:v>1247.5859379999999</c:v>
                </c:pt>
                <c:pt idx="58127">
                  <c:v>1247.5859379999999</c:v>
                </c:pt>
                <c:pt idx="58128">
                  <c:v>1247.8554690000001</c:v>
                </c:pt>
                <c:pt idx="58129">
                  <c:v>1247.8554690000001</c:v>
                </c:pt>
                <c:pt idx="58130">
                  <c:v>1247.8632809999999</c:v>
                </c:pt>
                <c:pt idx="58131">
                  <c:v>1247.8632809999999</c:v>
                </c:pt>
                <c:pt idx="58132">
                  <c:v>1247.8632809999999</c:v>
                </c:pt>
                <c:pt idx="58133">
                  <c:v>1248.2382809999999</c:v>
                </c:pt>
                <c:pt idx="58134">
                  <c:v>1248.3085940000001</c:v>
                </c:pt>
                <c:pt idx="58135">
                  <c:v>1248.3085940000001</c:v>
                </c:pt>
                <c:pt idx="58136">
                  <c:v>1248.3085940000001</c:v>
                </c:pt>
                <c:pt idx="58137">
                  <c:v>1248.3710940000001</c:v>
                </c:pt>
                <c:pt idx="58138">
                  <c:v>1248.3710940000001</c:v>
                </c:pt>
                <c:pt idx="58139">
                  <c:v>1248.3710940000001</c:v>
                </c:pt>
                <c:pt idx="58140">
                  <c:v>1248.4101559999999</c:v>
                </c:pt>
                <c:pt idx="58141">
                  <c:v>1248.5859379999999</c:v>
                </c:pt>
                <c:pt idx="58142">
                  <c:v>1248.5859379999999</c:v>
                </c:pt>
                <c:pt idx="58143">
                  <c:v>1248.8046879999999</c:v>
                </c:pt>
                <c:pt idx="58144">
                  <c:v>1248.8554690000001</c:v>
                </c:pt>
                <c:pt idx="58145">
                  <c:v>1248.8554690000001</c:v>
                </c:pt>
                <c:pt idx="58146">
                  <c:v>1248.8632809999999</c:v>
                </c:pt>
                <c:pt idx="58147">
                  <c:v>1248.8632809999999</c:v>
                </c:pt>
                <c:pt idx="58148">
                  <c:v>1249.2382809999999</c:v>
                </c:pt>
                <c:pt idx="58149">
                  <c:v>1249.2382809999999</c:v>
                </c:pt>
                <c:pt idx="58150">
                  <c:v>1249.3085940000001</c:v>
                </c:pt>
                <c:pt idx="58151">
                  <c:v>1249.3710940000001</c:v>
                </c:pt>
                <c:pt idx="58152">
                  <c:v>1249.3710940000001</c:v>
                </c:pt>
                <c:pt idx="58153">
                  <c:v>1249.8554690000001</c:v>
                </c:pt>
                <c:pt idx="58154">
                  <c:v>1250.2382809999999</c:v>
                </c:pt>
                <c:pt idx="58155">
                  <c:v>1250.2382809999999</c:v>
                </c:pt>
                <c:pt idx="58156">
                  <c:v>1250.2382809999999</c:v>
                </c:pt>
                <c:pt idx="58157">
                  <c:v>1250.3085940000001</c:v>
                </c:pt>
                <c:pt idx="58158">
                  <c:v>1250.3710940000001</c:v>
                </c:pt>
                <c:pt idx="58159">
                  <c:v>1250.5859379999999</c:v>
                </c:pt>
                <c:pt idx="58160">
                  <c:v>1250.5859379999999</c:v>
                </c:pt>
                <c:pt idx="58161">
                  <c:v>1250.5859379999999</c:v>
                </c:pt>
                <c:pt idx="58162">
                  <c:v>1250.5859379999999</c:v>
                </c:pt>
                <c:pt idx="58163">
                  <c:v>1250.8046879999999</c:v>
                </c:pt>
                <c:pt idx="58164">
                  <c:v>1250.8046879999999</c:v>
                </c:pt>
                <c:pt idx="58165">
                  <c:v>1250.8046879999999</c:v>
                </c:pt>
                <c:pt idx="58166">
                  <c:v>1250.8046879999999</c:v>
                </c:pt>
                <c:pt idx="58167">
                  <c:v>1250.8046879999999</c:v>
                </c:pt>
                <c:pt idx="58168">
                  <c:v>1250.8046879999999</c:v>
                </c:pt>
                <c:pt idx="58169">
                  <c:v>1250.8554690000001</c:v>
                </c:pt>
                <c:pt idx="58170">
                  <c:v>1250.8554690000001</c:v>
                </c:pt>
                <c:pt idx="58171">
                  <c:v>1250.8632809999999</c:v>
                </c:pt>
                <c:pt idx="58172">
                  <c:v>1251.2382809999999</c:v>
                </c:pt>
                <c:pt idx="58173">
                  <c:v>1251.2382809999999</c:v>
                </c:pt>
                <c:pt idx="58174">
                  <c:v>1251.3085940000001</c:v>
                </c:pt>
                <c:pt idx="58175">
                  <c:v>1251.3710940000001</c:v>
                </c:pt>
                <c:pt idx="58176">
                  <c:v>1251.4101559999999</c:v>
                </c:pt>
                <c:pt idx="58177">
                  <c:v>1251.8046879999999</c:v>
                </c:pt>
                <c:pt idx="58178">
                  <c:v>1251.8554690000001</c:v>
                </c:pt>
                <c:pt idx="58179">
                  <c:v>1251.8554690000001</c:v>
                </c:pt>
                <c:pt idx="58180">
                  <c:v>1251.8632809999999</c:v>
                </c:pt>
                <c:pt idx="58181">
                  <c:v>1251.8632809999999</c:v>
                </c:pt>
                <c:pt idx="58182">
                  <c:v>1252.2382809999999</c:v>
                </c:pt>
                <c:pt idx="58183">
                  <c:v>1252.3085940000001</c:v>
                </c:pt>
                <c:pt idx="58184">
                  <c:v>1252.3710940000001</c:v>
                </c:pt>
                <c:pt idx="58185">
                  <c:v>1252.3710940000001</c:v>
                </c:pt>
                <c:pt idx="58186">
                  <c:v>1252.4101559999999</c:v>
                </c:pt>
                <c:pt idx="58187">
                  <c:v>1252.4101559999999</c:v>
                </c:pt>
                <c:pt idx="58188">
                  <c:v>1252.5859379999999</c:v>
                </c:pt>
                <c:pt idx="58189">
                  <c:v>1252.8046879999999</c:v>
                </c:pt>
                <c:pt idx="58190">
                  <c:v>1252.8632809999999</c:v>
                </c:pt>
                <c:pt idx="58191">
                  <c:v>1252.8632809999999</c:v>
                </c:pt>
                <c:pt idx="58192">
                  <c:v>1252.8632809999999</c:v>
                </c:pt>
                <c:pt idx="58193">
                  <c:v>1253.3710940000001</c:v>
                </c:pt>
                <c:pt idx="58194">
                  <c:v>1253.3710940000001</c:v>
                </c:pt>
                <c:pt idx="58195">
                  <c:v>1253.4101559999999</c:v>
                </c:pt>
                <c:pt idx="58196">
                  <c:v>1253.4101559999999</c:v>
                </c:pt>
                <c:pt idx="58197">
                  <c:v>1253.4101559999999</c:v>
                </c:pt>
                <c:pt idx="58198">
                  <c:v>1253.4101559999999</c:v>
                </c:pt>
                <c:pt idx="58199">
                  <c:v>1253.4101559999999</c:v>
                </c:pt>
                <c:pt idx="58200">
                  <c:v>1253.5859379999999</c:v>
                </c:pt>
                <c:pt idx="58201">
                  <c:v>1253.5859379999999</c:v>
                </c:pt>
                <c:pt idx="58202">
                  <c:v>1253.5859379999999</c:v>
                </c:pt>
                <c:pt idx="58203">
                  <c:v>1253.5859379999999</c:v>
                </c:pt>
                <c:pt idx="58204">
                  <c:v>1253.8554690000001</c:v>
                </c:pt>
                <c:pt idx="58205">
                  <c:v>1253.8554690000001</c:v>
                </c:pt>
                <c:pt idx="58206">
                  <c:v>1253.8554690000001</c:v>
                </c:pt>
                <c:pt idx="58207">
                  <c:v>1253.8632809999999</c:v>
                </c:pt>
                <c:pt idx="58208">
                  <c:v>1253.8632809999999</c:v>
                </c:pt>
                <c:pt idx="58209">
                  <c:v>1253.8632809999999</c:v>
                </c:pt>
                <c:pt idx="58210">
                  <c:v>1254.2382809999999</c:v>
                </c:pt>
                <c:pt idx="58211">
                  <c:v>1254.2382809999999</c:v>
                </c:pt>
                <c:pt idx="58212">
                  <c:v>1254.4101559999999</c:v>
                </c:pt>
                <c:pt idx="58213">
                  <c:v>1254.4101559999999</c:v>
                </c:pt>
                <c:pt idx="58214">
                  <c:v>1254.5859379999999</c:v>
                </c:pt>
                <c:pt idx="58215">
                  <c:v>1254.8046879999999</c:v>
                </c:pt>
                <c:pt idx="58216">
                  <c:v>1254.8046879999999</c:v>
                </c:pt>
                <c:pt idx="58217">
                  <c:v>1254.8046879999999</c:v>
                </c:pt>
                <c:pt idx="58218">
                  <c:v>1254.8632809999999</c:v>
                </c:pt>
                <c:pt idx="58219">
                  <c:v>1255.2382809999999</c:v>
                </c:pt>
                <c:pt idx="58220">
                  <c:v>1255.2382809999999</c:v>
                </c:pt>
                <c:pt idx="58221">
                  <c:v>1255.3085940000001</c:v>
                </c:pt>
                <c:pt idx="58222">
                  <c:v>1255.3085940000001</c:v>
                </c:pt>
                <c:pt idx="58223">
                  <c:v>1255.3710940000001</c:v>
                </c:pt>
                <c:pt idx="58224">
                  <c:v>1255.3710940000001</c:v>
                </c:pt>
                <c:pt idx="58225">
                  <c:v>1255.3710940000001</c:v>
                </c:pt>
                <c:pt idx="58226">
                  <c:v>1255.4101559999999</c:v>
                </c:pt>
                <c:pt idx="58227">
                  <c:v>1255.4101559999999</c:v>
                </c:pt>
                <c:pt idx="58228">
                  <c:v>1255.4101559999999</c:v>
                </c:pt>
                <c:pt idx="58229">
                  <c:v>1255.5859379999999</c:v>
                </c:pt>
                <c:pt idx="58230">
                  <c:v>1255.5859379999999</c:v>
                </c:pt>
                <c:pt idx="58231">
                  <c:v>1255.8046879999999</c:v>
                </c:pt>
                <c:pt idx="58232">
                  <c:v>1255.8046879999999</c:v>
                </c:pt>
                <c:pt idx="58233">
                  <c:v>1255.8632809999999</c:v>
                </c:pt>
                <c:pt idx="58234">
                  <c:v>1255.8632809999999</c:v>
                </c:pt>
                <c:pt idx="58235">
                  <c:v>1256.2382809999999</c:v>
                </c:pt>
                <c:pt idx="58236">
                  <c:v>1256.2382809999999</c:v>
                </c:pt>
                <c:pt idx="58237">
                  <c:v>1256.3085940000001</c:v>
                </c:pt>
                <c:pt idx="58238">
                  <c:v>1256.3085940000001</c:v>
                </c:pt>
                <c:pt idx="58239">
                  <c:v>1256.3710940000001</c:v>
                </c:pt>
                <c:pt idx="58240">
                  <c:v>1256.8046879999999</c:v>
                </c:pt>
                <c:pt idx="58241">
                  <c:v>1256.8046879999999</c:v>
                </c:pt>
                <c:pt idx="58242">
                  <c:v>1257.2382809999999</c:v>
                </c:pt>
                <c:pt idx="58243">
                  <c:v>1257.2382809999999</c:v>
                </c:pt>
                <c:pt idx="58244">
                  <c:v>1257.5859379999999</c:v>
                </c:pt>
                <c:pt idx="58245">
                  <c:v>1257.8046879999999</c:v>
                </c:pt>
                <c:pt idx="58246">
                  <c:v>1257.8046879999999</c:v>
                </c:pt>
                <c:pt idx="58247">
                  <c:v>1257.8046879999999</c:v>
                </c:pt>
                <c:pt idx="58248">
                  <c:v>1257.8046879999999</c:v>
                </c:pt>
                <c:pt idx="58249">
                  <c:v>1257.8554690000001</c:v>
                </c:pt>
                <c:pt idx="58250">
                  <c:v>1257.8554690000001</c:v>
                </c:pt>
                <c:pt idx="58251">
                  <c:v>1257.8554690000001</c:v>
                </c:pt>
                <c:pt idx="58252">
                  <c:v>1257.8554690000001</c:v>
                </c:pt>
                <c:pt idx="58253">
                  <c:v>1257.8554690000001</c:v>
                </c:pt>
                <c:pt idx="58254">
                  <c:v>1257.8632809999999</c:v>
                </c:pt>
                <c:pt idx="58255">
                  <c:v>1258.2382809999999</c:v>
                </c:pt>
                <c:pt idx="58256">
                  <c:v>1258.2382809999999</c:v>
                </c:pt>
                <c:pt idx="58257">
                  <c:v>1258.2382809999999</c:v>
                </c:pt>
                <c:pt idx="58258">
                  <c:v>1258.3085940000001</c:v>
                </c:pt>
                <c:pt idx="58259">
                  <c:v>1258.3085940000001</c:v>
                </c:pt>
                <c:pt idx="58260">
                  <c:v>1258.3710940000001</c:v>
                </c:pt>
                <c:pt idx="58261">
                  <c:v>1258.4101559999999</c:v>
                </c:pt>
                <c:pt idx="58262">
                  <c:v>1258.5859379999999</c:v>
                </c:pt>
                <c:pt idx="58263">
                  <c:v>1258.8046879999999</c:v>
                </c:pt>
                <c:pt idx="58264">
                  <c:v>1258.8046879999999</c:v>
                </c:pt>
                <c:pt idx="58265">
                  <c:v>1258.8554690000001</c:v>
                </c:pt>
                <c:pt idx="58266">
                  <c:v>1258.8554690000001</c:v>
                </c:pt>
                <c:pt idx="58267">
                  <c:v>1258.8554690000001</c:v>
                </c:pt>
                <c:pt idx="58268">
                  <c:v>1259.2382809999999</c:v>
                </c:pt>
                <c:pt idx="58269">
                  <c:v>1259.4101559999999</c:v>
                </c:pt>
                <c:pt idx="58270">
                  <c:v>1259.4101559999999</c:v>
                </c:pt>
                <c:pt idx="58271">
                  <c:v>1259.4101559999999</c:v>
                </c:pt>
                <c:pt idx="58272">
                  <c:v>1259.4101559999999</c:v>
                </c:pt>
                <c:pt idx="58273">
                  <c:v>1259.5859379999999</c:v>
                </c:pt>
                <c:pt idx="58274">
                  <c:v>1259.5859379999999</c:v>
                </c:pt>
                <c:pt idx="58275">
                  <c:v>1259.8046879999999</c:v>
                </c:pt>
                <c:pt idx="58276">
                  <c:v>1259.8046879999999</c:v>
                </c:pt>
                <c:pt idx="58277">
                  <c:v>1259.8554690000001</c:v>
                </c:pt>
                <c:pt idx="58278">
                  <c:v>1259.8554690000001</c:v>
                </c:pt>
                <c:pt idx="58279">
                  <c:v>1259.8554690000001</c:v>
                </c:pt>
                <c:pt idx="58280">
                  <c:v>1259.8632809999999</c:v>
                </c:pt>
                <c:pt idx="58281">
                  <c:v>1259.8632809999999</c:v>
                </c:pt>
                <c:pt idx="58282">
                  <c:v>1259.8632809999999</c:v>
                </c:pt>
                <c:pt idx="58283">
                  <c:v>1259.8632809999999</c:v>
                </c:pt>
                <c:pt idx="58284">
                  <c:v>1259.8632809999999</c:v>
                </c:pt>
                <c:pt idx="58285">
                  <c:v>1259.8632809999999</c:v>
                </c:pt>
                <c:pt idx="58286">
                  <c:v>1260.3085940000001</c:v>
                </c:pt>
                <c:pt idx="58287">
                  <c:v>1260.3085940000001</c:v>
                </c:pt>
                <c:pt idx="58288">
                  <c:v>1260.3710940000001</c:v>
                </c:pt>
                <c:pt idx="58289">
                  <c:v>1260.3710940000001</c:v>
                </c:pt>
                <c:pt idx="58290">
                  <c:v>1260.3710940000001</c:v>
                </c:pt>
                <c:pt idx="58291">
                  <c:v>1260.3710940000001</c:v>
                </c:pt>
                <c:pt idx="58292">
                  <c:v>1260.3710940000001</c:v>
                </c:pt>
                <c:pt idx="58293">
                  <c:v>1260.4101559999999</c:v>
                </c:pt>
                <c:pt idx="58294">
                  <c:v>1260.4101559999999</c:v>
                </c:pt>
                <c:pt idx="58295">
                  <c:v>1260.8046879999999</c:v>
                </c:pt>
                <c:pt idx="58296">
                  <c:v>1260.8554690000001</c:v>
                </c:pt>
                <c:pt idx="58297">
                  <c:v>1260.8632809999999</c:v>
                </c:pt>
                <c:pt idx="58298">
                  <c:v>1260.8632809999999</c:v>
                </c:pt>
                <c:pt idx="58299">
                  <c:v>1261.3085940000001</c:v>
                </c:pt>
                <c:pt idx="58300">
                  <c:v>1261.3085940000001</c:v>
                </c:pt>
                <c:pt idx="58301">
                  <c:v>1261.3710940000001</c:v>
                </c:pt>
                <c:pt idx="58302">
                  <c:v>1261.5859379999999</c:v>
                </c:pt>
                <c:pt idx="58303">
                  <c:v>1261.8046879999999</c:v>
                </c:pt>
                <c:pt idx="58304">
                  <c:v>1261.8554690000001</c:v>
                </c:pt>
                <c:pt idx="58305">
                  <c:v>1261.8554690000001</c:v>
                </c:pt>
                <c:pt idx="58306">
                  <c:v>1261.8554690000001</c:v>
                </c:pt>
                <c:pt idx="58307">
                  <c:v>1261.8632809999999</c:v>
                </c:pt>
                <c:pt idx="58308">
                  <c:v>1262.3085940000001</c:v>
                </c:pt>
                <c:pt idx="58309">
                  <c:v>1262.3710940000001</c:v>
                </c:pt>
                <c:pt idx="58310">
                  <c:v>1262.3710940000001</c:v>
                </c:pt>
                <c:pt idx="58311">
                  <c:v>1262.3710940000001</c:v>
                </c:pt>
                <c:pt idx="58312">
                  <c:v>1262.8554690000001</c:v>
                </c:pt>
                <c:pt idx="58313">
                  <c:v>1263.2382809999999</c:v>
                </c:pt>
                <c:pt idx="58314">
                  <c:v>1263.3710940000001</c:v>
                </c:pt>
                <c:pt idx="58315">
                  <c:v>1263.3710940000001</c:v>
                </c:pt>
                <c:pt idx="58316">
                  <c:v>1263.4101559999999</c:v>
                </c:pt>
                <c:pt idx="58317">
                  <c:v>1263.5859379999999</c:v>
                </c:pt>
                <c:pt idx="58318">
                  <c:v>1263.8046879999999</c:v>
                </c:pt>
                <c:pt idx="58319">
                  <c:v>1263.8554690000001</c:v>
                </c:pt>
                <c:pt idx="58320">
                  <c:v>1264.3085940000001</c:v>
                </c:pt>
                <c:pt idx="58321">
                  <c:v>1264.3085940000001</c:v>
                </c:pt>
                <c:pt idx="58322">
                  <c:v>1264.3085940000001</c:v>
                </c:pt>
                <c:pt idx="58323">
                  <c:v>1264.3710940000001</c:v>
                </c:pt>
                <c:pt idx="58324">
                  <c:v>1264.3710940000001</c:v>
                </c:pt>
                <c:pt idx="58325">
                  <c:v>1264.4101559999999</c:v>
                </c:pt>
                <c:pt idx="58326">
                  <c:v>1264.4101559999999</c:v>
                </c:pt>
                <c:pt idx="58327">
                  <c:v>1264.4101559999999</c:v>
                </c:pt>
                <c:pt idx="58328">
                  <c:v>1264.4101559999999</c:v>
                </c:pt>
                <c:pt idx="58329">
                  <c:v>1264.5859379999999</c:v>
                </c:pt>
                <c:pt idx="58330">
                  <c:v>1264.8046879999999</c:v>
                </c:pt>
                <c:pt idx="58331">
                  <c:v>1264.8046879999999</c:v>
                </c:pt>
                <c:pt idx="58332">
                  <c:v>1264.8632809999999</c:v>
                </c:pt>
                <c:pt idx="58333">
                  <c:v>1264.8632809999999</c:v>
                </c:pt>
                <c:pt idx="58334">
                  <c:v>1264.8632809999999</c:v>
                </c:pt>
                <c:pt idx="58335">
                  <c:v>1264.8632809999999</c:v>
                </c:pt>
                <c:pt idx="58336">
                  <c:v>1265.2382809999999</c:v>
                </c:pt>
                <c:pt idx="58337">
                  <c:v>1265.2382809999999</c:v>
                </c:pt>
                <c:pt idx="58338">
                  <c:v>1265.3710940000001</c:v>
                </c:pt>
                <c:pt idx="58339">
                  <c:v>1265.3710940000001</c:v>
                </c:pt>
                <c:pt idx="58340">
                  <c:v>1265.5859379999999</c:v>
                </c:pt>
                <c:pt idx="58341">
                  <c:v>1265.8046879999999</c:v>
                </c:pt>
                <c:pt idx="58342">
                  <c:v>1265.8046879999999</c:v>
                </c:pt>
                <c:pt idx="58343">
                  <c:v>1265.8046879999999</c:v>
                </c:pt>
                <c:pt idx="58344">
                  <c:v>1265.8554690000001</c:v>
                </c:pt>
                <c:pt idx="58345">
                  <c:v>1265.8632809999999</c:v>
                </c:pt>
                <c:pt idx="58346">
                  <c:v>1265.8632809999999</c:v>
                </c:pt>
                <c:pt idx="58347">
                  <c:v>1265.8632809999999</c:v>
                </c:pt>
                <c:pt idx="58348">
                  <c:v>1265.8632809999999</c:v>
                </c:pt>
                <c:pt idx="58349">
                  <c:v>1266.3085940000001</c:v>
                </c:pt>
                <c:pt idx="58350">
                  <c:v>1266.3710940000001</c:v>
                </c:pt>
                <c:pt idx="58351">
                  <c:v>1266.5859379999999</c:v>
                </c:pt>
                <c:pt idx="58352">
                  <c:v>1266.5859379999999</c:v>
                </c:pt>
                <c:pt idx="58353">
                  <c:v>1266.8046879999999</c:v>
                </c:pt>
                <c:pt idx="58354">
                  <c:v>1266.8554690000001</c:v>
                </c:pt>
                <c:pt idx="58355">
                  <c:v>1266.8632809999999</c:v>
                </c:pt>
                <c:pt idx="58356">
                  <c:v>1266.8632809999999</c:v>
                </c:pt>
                <c:pt idx="58357">
                  <c:v>1267.2382809999999</c:v>
                </c:pt>
                <c:pt idx="58358">
                  <c:v>1267.2382809999999</c:v>
                </c:pt>
                <c:pt idx="58359">
                  <c:v>1267.2382809999999</c:v>
                </c:pt>
                <c:pt idx="58360">
                  <c:v>1267.3085940000001</c:v>
                </c:pt>
                <c:pt idx="58361">
                  <c:v>1267.3710940000001</c:v>
                </c:pt>
                <c:pt idx="58362">
                  <c:v>1267.3710940000001</c:v>
                </c:pt>
                <c:pt idx="58363">
                  <c:v>1267.4101559999999</c:v>
                </c:pt>
                <c:pt idx="58364">
                  <c:v>1267.4101559999999</c:v>
                </c:pt>
                <c:pt idx="58365">
                  <c:v>1267.4101559999999</c:v>
                </c:pt>
                <c:pt idx="58366">
                  <c:v>1267.5859379999999</c:v>
                </c:pt>
                <c:pt idx="58367">
                  <c:v>1267.5859379999999</c:v>
                </c:pt>
                <c:pt idx="58368">
                  <c:v>1267.8046879999999</c:v>
                </c:pt>
                <c:pt idx="58369">
                  <c:v>1267.8046879999999</c:v>
                </c:pt>
                <c:pt idx="58370">
                  <c:v>1267.8632809999999</c:v>
                </c:pt>
                <c:pt idx="58371">
                  <c:v>1267.8632809999999</c:v>
                </c:pt>
                <c:pt idx="58372">
                  <c:v>1267.8632809999999</c:v>
                </c:pt>
                <c:pt idx="58373">
                  <c:v>1268.2382809999999</c:v>
                </c:pt>
                <c:pt idx="58374">
                  <c:v>1268.2382809999999</c:v>
                </c:pt>
                <c:pt idx="58375">
                  <c:v>1268.2382809999999</c:v>
                </c:pt>
                <c:pt idx="58376">
                  <c:v>1268.3085940000001</c:v>
                </c:pt>
                <c:pt idx="58377">
                  <c:v>1268.3085940000001</c:v>
                </c:pt>
                <c:pt idx="58378">
                  <c:v>1268.3710940000001</c:v>
                </c:pt>
                <c:pt idx="58379">
                  <c:v>1268.3710940000001</c:v>
                </c:pt>
                <c:pt idx="58380">
                  <c:v>1268.3710940000001</c:v>
                </c:pt>
                <c:pt idx="58381">
                  <c:v>1268.4101559999999</c:v>
                </c:pt>
                <c:pt idx="58382">
                  <c:v>1268.8046879999999</c:v>
                </c:pt>
                <c:pt idx="58383">
                  <c:v>1268.8046879999999</c:v>
                </c:pt>
                <c:pt idx="58384">
                  <c:v>1268.8554690000001</c:v>
                </c:pt>
                <c:pt idx="58385">
                  <c:v>1268.8554690000001</c:v>
                </c:pt>
                <c:pt idx="58386">
                  <c:v>1268.8632809999999</c:v>
                </c:pt>
                <c:pt idx="58387">
                  <c:v>1269.3085940000001</c:v>
                </c:pt>
                <c:pt idx="58388">
                  <c:v>1269.3085940000001</c:v>
                </c:pt>
                <c:pt idx="58389">
                  <c:v>1269.3710940000001</c:v>
                </c:pt>
                <c:pt idx="58390">
                  <c:v>1269.3710940000001</c:v>
                </c:pt>
                <c:pt idx="58391">
                  <c:v>1269.5859379999999</c:v>
                </c:pt>
                <c:pt idx="58392">
                  <c:v>1269.5859379999999</c:v>
                </c:pt>
                <c:pt idx="58393">
                  <c:v>1269.8046879999999</c:v>
                </c:pt>
                <c:pt idx="58394">
                  <c:v>1269.8046879999999</c:v>
                </c:pt>
                <c:pt idx="58395">
                  <c:v>1269.8554690000001</c:v>
                </c:pt>
                <c:pt idx="58396">
                  <c:v>1269.8554690000001</c:v>
                </c:pt>
                <c:pt idx="58397">
                  <c:v>1269.8632809999999</c:v>
                </c:pt>
                <c:pt idx="58398">
                  <c:v>1270.3085940000001</c:v>
                </c:pt>
                <c:pt idx="58399">
                  <c:v>1270.3710940000001</c:v>
                </c:pt>
                <c:pt idx="58400">
                  <c:v>1270.5859379999999</c:v>
                </c:pt>
                <c:pt idx="58401">
                  <c:v>1270.5859379999999</c:v>
                </c:pt>
                <c:pt idx="58402">
                  <c:v>1270.8046879999999</c:v>
                </c:pt>
                <c:pt idx="58403">
                  <c:v>1270.8554690000001</c:v>
                </c:pt>
                <c:pt idx="58404">
                  <c:v>1270.8632809999999</c:v>
                </c:pt>
                <c:pt idx="58405">
                  <c:v>1271.3085940000001</c:v>
                </c:pt>
                <c:pt idx="58406">
                  <c:v>1271.5859379999999</c:v>
                </c:pt>
                <c:pt idx="58407">
                  <c:v>1271.5859379999999</c:v>
                </c:pt>
                <c:pt idx="58408">
                  <c:v>1271.8554690000001</c:v>
                </c:pt>
                <c:pt idx="58409">
                  <c:v>1271.8554690000001</c:v>
                </c:pt>
                <c:pt idx="58410">
                  <c:v>1272.2382809999999</c:v>
                </c:pt>
                <c:pt idx="58411">
                  <c:v>1272.2382809999999</c:v>
                </c:pt>
                <c:pt idx="58412">
                  <c:v>1272.2382809999999</c:v>
                </c:pt>
                <c:pt idx="58413">
                  <c:v>1272.3710940000001</c:v>
                </c:pt>
                <c:pt idx="58414">
                  <c:v>1272.8632809999999</c:v>
                </c:pt>
                <c:pt idx="58415">
                  <c:v>1272.8632809999999</c:v>
                </c:pt>
                <c:pt idx="58416">
                  <c:v>1273.3085940000001</c:v>
                </c:pt>
                <c:pt idx="58417">
                  <c:v>1273.3710940000001</c:v>
                </c:pt>
                <c:pt idx="58418">
                  <c:v>1273.5859379999999</c:v>
                </c:pt>
                <c:pt idx="58419">
                  <c:v>1273.8046879999999</c:v>
                </c:pt>
                <c:pt idx="58420">
                  <c:v>1273.8046879999999</c:v>
                </c:pt>
                <c:pt idx="58421">
                  <c:v>1273.8554690000001</c:v>
                </c:pt>
                <c:pt idx="58422">
                  <c:v>1273.8554690000001</c:v>
                </c:pt>
                <c:pt idx="58423">
                  <c:v>1273.8554690000001</c:v>
                </c:pt>
                <c:pt idx="58424">
                  <c:v>1273.8632809999999</c:v>
                </c:pt>
                <c:pt idx="58425">
                  <c:v>1273.8632809999999</c:v>
                </c:pt>
                <c:pt idx="58426">
                  <c:v>1273.8632809999999</c:v>
                </c:pt>
                <c:pt idx="58427">
                  <c:v>1273.8632809999999</c:v>
                </c:pt>
                <c:pt idx="58428">
                  <c:v>1274.2382809999999</c:v>
                </c:pt>
                <c:pt idx="58429">
                  <c:v>1274.2382809999999</c:v>
                </c:pt>
                <c:pt idx="58430">
                  <c:v>1274.3710940000001</c:v>
                </c:pt>
                <c:pt idx="58431">
                  <c:v>1274.3710940000001</c:v>
                </c:pt>
                <c:pt idx="58432">
                  <c:v>1274.3710940000001</c:v>
                </c:pt>
                <c:pt idx="58433">
                  <c:v>1274.3710940000001</c:v>
                </c:pt>
                <c:pt idx="58434">
                  <c:v>1274.4101559999999</c:v>
                </c:pt>
                <c:pt idx="58435">
                  <c:v>1274.5859379999999</c:v>
                </c:pt>
                <c:pt idx="58436">
                  <c:v>1274.8046879999999</c:v>
                </c:pt>
                <c:pt idx="58437">
                  <c:v>1274.8046879999999</c:v>
                </c:pt>
                <c:pt idx="58438">
                  <c:v>1274.8046879999999</c:v>
                </c:pt>
                <c:pt idx="58439">
                  <c:v>1274.8554690000001</c:v>
                </c:pt>
                <c:pt idx="58440">
                  <c:v>1274.8554690000001</c:v>
                </c:pt>
                <c:pt idx="58441">
                  <c:v>1274.8554690000001</c:v>
                </c:pt>
                <c:pt idx="58442">
                  <c:v>1274.8632809999999</c:v>
                </c:pt>
                <c:pt idx="58443">
                  <c:v>1275.2382809999999</c:v>
                </c:pt>
                <c:pt idx="58444">
                  <c:v>1275.3085940000001</c:v>
                </c:pt>
                <c:pt idx="58445">
                  <c:v>1275.4101559999999</c:v>
                </c:pt>
                <c:pt idx="58446">
                  <c:v>1275.4101559999999</c:v>
                </c:pt>
                <c:pt idx="58447">
                  <c:v>1275.5859379999999</c:v>
                </c:pt>
                <c:pt idx="58448">
                  <c:v>1275.8046879999999</c:v>
                </c:pt>
                <c:pt idx="58449">
                  <c:v>1275.8554690000001</c:v>
                </c:pt>
                <c:pt idx="58450">
                  <c:v>1275.8554690000001</c:v>
                </c:pt>
                <c:pt idx="58451">
                  <c:v>1275.8632809999999</c:v>
                </c:pt>
                <c:pt idx="58452">
                  <c:v>1275.8632809999999</c:v>
                </c:pt>
                <c:pt idx="58453">
                  <c:v>1275.8632809999999</c:v>
                </c:pt>
                <c:pt idx="58454">
                  <c:v>1276.2382809999999</c:v>
                </c:pt>
                <c:pt idx="58455">
                  <c:v>1276.3710940000001</c:v>
                </c:pt>
                <c:pt idx="58456">
                  <c:v>1276.3710940000001</c:v>
                </c:pt>
                <c:pt idx="58457">
                  <c:v>1276.4101559999999</c:v>
                </c:pt>
                <c:pt idx="58458">
                  <c:v>1276.8046879999999</c:v>
                </c:pt>
                <c:pt idx="58459">
                  <c:v>1276.8554690000001</c:v>
                </c:pt>
                <c:pt idx="58460">
                  <c:v>1276.8632809999999</c:v>
                </c:pt>
                <c:pt idx="58461">
                  <c:v>1277.3710940000001</c:v>
                </c:pt>
                <c:pt idx="58462">
                  <c:v>1277.3710940000001</c:v>
                </c:pt>
                <c:pt idx="58463">
                  <c:v>1277.3710940000001</c:v>
                </c:pt>
                <c:pt idx="58464">
                  <c:v>1277.4101559999999</c:v>
                </c:pt>
                <c:pt idx="58465">
                  <c:v>1277.4101559999999</c:v>
                </c:pt>
                <c:pt idx="58466">
                  <c:v>1277.8046879999999</c:v>
                </c:pt>
                <c:pt idx="58467">
                  <c:v>1277.8554690000001</c:v>
                </c:pt>
                <c:pt idx="58468">
                  <c:v>1277.8554690000001</c:v>
                </c:pt>
                <c:pt idx="58469">
                  <c:v>1277.8554690000001</c:v>
                </c:pt>
                <c:pt idx="58470">
                  <c:v>1277.8632809999999</c:v>
                </c:pt>
                <c:pt idx="58471">
                  <c:v>1278.2382809999999</c:v>
                </c:pt>
                <c:pt idx="58472">
                  <c:v>1278.2382809999999</c:v>
                </c:pt>
                <c:pt idx="58473">
                  <c:v>1278.2382809999999</c:v>
                </c:pt>
                <c:pt idx="58474">
                  <c:v>1278.2382809999999</c:v>
                </c:pt>
                <c:pt idx="58475">
                  <c:v>1278.3085940000001</c:v>
                </c:pt>
                <c:pt idx="58476">
                  <c:v>1278.4101559999999</c:v>
                </c:pt>
                <c:pt idx="58477">
                  <c:v>1278.5859379999999</c:v>
                </c:pt>
                <c:pt idx="58478">
                  <c:v>1278.5859379999999</c:v>
                </c:pt>
                <c:pt idx="58479">
                  <c:v>1278.8632809999999</c:v>
                </c:pt>
                <c:pt idx="58480">
                  <c:v>1279.3085940000001</c:v>
                </c:pt>
                <c:pt idx="58481">
                  <c:v>1279.3085940000001</c:v>
                </c:pt>
                <c:pt idx="58482">
                  <c:v>1279.3710940000001</c:v>
                </c:pt>
                <c:pt idx="58483">
                  <c:v>1279.4101559999999</c:v>
                </c:pt>
                <c:pt idx="58484">
                  <c:v>1279.5859379999999</c:v>
                </c:pt>
                <c:pt idx="58485">
                  <c:v>1279.8046879999999</c:v>
                </c:pt>
                <c:pt idx="58486">
                  <c:v>1279.8046879999999</c:v>
                </c:pt>
                <c:pt idx="58487">
                  <c:v>1279.8554690000001</c:v>
                </c:pt>
                <c:pt idx="58488">
                  <c:v>1279.8632809999999</c:v>
                </c:pt>
                <c:pt idx="58489">
                  <c:v>1279.8632809999999</c:v>
                </c:pt>
                <c:pt idx="58490">
                  <c:v>1280.2382809999999</c:v>
                </c:pt>
                <c:pt idx="58491">
                  <c:v>1280.2382809999999</c:v>
                </c:pt>
                <c:pt idx="58492">
                  <c:v>1280.3085940000001</c:v>
                </c:pt>
                <c:pt idx="58493">
                  <c:v>1280.3085940000001</c:v>
                </c:pt>
                <c:pt idx="58494">
                  <c:v>1280.3085940000001</c:v>
                </c:pt>
                <c:pt idx="58495">
                  <c:v>1280.3710940000001</c:v>
                </c:pt>
                <c:pt idx="58496">
                  <c:v>1280.3710940000001</c:v>
                </c:pt>
                <c:pt idx="58497">
                  <c:v>1280.3710940000001</c:v>
                </c:pt>
                <c:pt idx="58498">
                  <c:v>1280.3710940000001</c:v>
                </c:pt>
                <c:pt idx="58499">
                  <c:v>1280.3710940000001</c:v>
                </c:pt>
                <c:pt idx="58500">
                  <c:v>1280.5859379999999</c:v>
                </c:pt>
                <c:pt idx="58501">
                  <c:v>1280.8046879999999</c:v>
                </c:pt>
                <c:pt idx="58502">
                  <c:v>1280.8046879999999</c:v>
                </c:pt>
                <c:pt idx="58503">
                  <c:v>1280.8046879999999</c:v>
                </c:pt>
                <c:pt idx="58504">
                  <c:v>1280.8554690000001</c:v>
                </c:pt>
                <c:pt idx="58505">
                  <c:v>1280.8554690000001</c:v>
                </c:pt>
                <c:pt idx="58506">
                  <c:v>1280.8632809999999</c:v>
                </c:pt>
                <c:pt idx="58507">
                  <c:v>1281.2382809999999</c:v>
                </c:pt>
                <c:pt idx="58508">
                  <c:v>1281.2382809999999</c:v>
                </c:pt>
                <c:pt idx="58509">
                  <c:v>1281.2382809999999</c:v>
                </c:pt>
                <c:pt idx="58510">
                  <c:v>1281.2382809999999</c:v>
                </c:pt>
                <c:pt idx="58511">
                  <c:v>1281.2382809999999</c:v>
                </c:pt>
                <c:pt idx="58512">
                  <c:v>1281.3085940000001</c:v>
                </c:pt>
                <c:pt idx="58513">
                  <c:v>1281.3085940000001</c:v>
                </c:pt>
                <c:pt idx="58514">
                  <c:v>1281.3085940000001</c:v>
                </c:pt>
                <c:pt idx="58515">
                  <c:v>1281.3710940000001</c:v>
                </c:pt>
                <c:pt idx="58516">
                  <c:v>1281.3710940000001</c:v>
                </c:pt>
                <c:pt idx="58517">
                  <c:v>1281.3710940000001</c:v>
                </c:pt>
                <c:pt idx="58518">
                  <c:v>1281.3710940000001</c:v>
                </c:pt>
                <c:pt idx="58519">
                  <c:v>1281.4101559999999</c:v>
                </c:pt>
                <c:pt idx="58520">
                  <c:v>1281.4101559999999</c:v>
                </c:pt>
                <c:pt idx="58521">
                  <c:v>1281.8046879999999</c:v>
                </c:pt>
                <c:pt idx="58522">
                  <c:v>1281.8554690000001</c:v>
                </c:pt>
                <c:pt idx="58523">
                  <c:v>1282.2382809999999</c:v>
                </c:pt>
                <c:pt idx="58524">
                  <c:v>1282.2382809999999</c:v>
                </c:pt>
                <c:pt idx="58525">
                  <c:v>1282.2382809999999</c:v>
                </c:pt>
                <c:pt idx="58526">
                  <c:v>1282.2382809999999</c:v>
                </c:pt>
                <c:pt idx="58527">
                  <c:v>1282.2382809999999</c:v>
                </c:pt>
                <c:pt idx="58528">
                  <c:v>1282.3085940000001</c:v>
                </c:pt>
                <c:pt idx="58529">
                  <c:v>1282.3085940000001</c:v>
                </c:pt>
                <c:pt idx="58530">
                  <c:v>1282.3710940000001</c:v>
                </c:pt>
                <c:pt idx="58531">
                  <c:v>1282.5859379999999</c:v>
                </c:pt>
                <c:pt idx="58532">
                  <c:v>1282.8046879999999</c:v>
                </c:pt>
                <c:pt idx="58533">
                  <c:v>1282.8554690000001</c:v>
                </c:pt>
                <c:pt idx="58534">
                  <c:v>1282.8632809999999</c:v>
                </c:pt>
                <c:pt idx="58535">
                  <c:v>1283.3710940000001</c:v>
                </c:pt>
                <c:pt idx="58536">
                  <c:v>1283.3710940000001</c:v>
                </c:pt>
                <c:pt idx="58537">
                  <c:v>1283.4101559999999</c:v>
                </c:pt>
                <c:pt idx="58538">
                  <c:v>1283.5859379999999</c:v>
                </c:pt>
                <c:pt idx="58539">
                  <c:v>1283.8046879999999</c:v>
                </c:pt>
                <c:pt idx="58540">
                  <c:v>1283.8046879999999</c:v>
                </c:pt>
                <c:pt idx="58541">
                  <c:v>1283.8554690000001</c:v>
                </c:pt>
                <c:pt idx="58542">
                  <c:v>1283.8554690000001</c:v>
                </c:pt>
                <c:pt idx="58543">
                  <c:v>1283.8554690000001</c:v>
                </c:pt>
                <c:pt idx="58544">
                  <c:v>1284.2382809999999</c:v>
                </c:pt>
                <c:pt idx="58545">
                  <c:v>1284.2382809999999</c:v>
                </c:pt>
                <c:pt idx="58546">
                  <c:v>1284.2382809999999</c:v>
                </c:pt>
                <c:pt idx="58547">
                  <c:v>1284.3085940000001</c:v>
                </c:pt>
                <c:pt idx="58548">
                  <c:v>1284.3710940000001</c:v>
                </c:pt>
                <c:pt idx="58549">
                  <c:v>1284.4101559999999</c:v>
                </c:pt>
                <c:pt idx="58550">
                  <c:v>1284.5859379999999</c:v>
                </c:pt>
                <c:pt idx="58551">
                  <c:v>1284.8046879999999</c:v>
                </c:pt>
                <c:pt idx="58552">
                  <c:v>1284.8046879999999</c:v>
                </c:pt>
                <c:pt idx="58553">
                  <c:v>1284.8554690000001</c:v>
                </c:pt>
                <c:pt idx="58554">
                  <c:v>1284.8632809999999</c:v>
                </c:pt>
                <c:pt idx="58555">
                  <c:v>1284.8632809999999</c:v>
                </c:pt>
                <c:pt idx="58556">
                  <c:v>1285.3085940000001</c:v>
                </c:pt>
                <c:pt idx="58557">
                  <c:v>1285.3085940000001</c:v>
                </c:pt>
                <c:pt idx="58558">
                  <c:v>1285.3710940000001</c:v>
                </c:pt>
                <c:pt idx="58559">
                  <c:v>1285.4101559999999</c:v>
                </c:pt>
                <c:pt idx="58560">
                  <c:v>1285.4101559999999</c:v>
                </c:pt>
                <c:pt idx="58561">
                  <c:v>1285.5859379999999</c:v>
                </c:pt>
                <c:pt idx="58562">
                  <c:v>1285.8554690000001</c:v>
                </c:pt>
                <c:pt idx="58563">
                  <c:v>1285.8554690000001</c:v>
                </c:pt>
                <c:pt idx="58564">
                  <c:v>1285.8632809999999</c:v>
                </c:pt>
                <c:pt idx="58565">
                  <c:v>1285.8632809999999</c:v>
                </c:pt>
                <c:pt idx="58566">
                  <c:v>1286.2382809999999</c:v>
                </c:pt>
                <c:pt idx="58567">
                  <c:v>1286.2382809999999</c:v>
                </c:pt>
                <c:pt idx="58568">
                  <c:v>1286.2382809999999</c:v>
                </c:pt>
                <c:pt idx="58569">
                  <c:v>1286.2382809999999</c:v>
                </c:pt>
                <c:pt idx="58570">
                  <c:v>1286.3085940000001</c:v>
                </c:pt>
                <c:pt idx="58571">
                  <c:v>1286.3710940000001</c:v>
                </c:pt>
                <c:pt idx="58572">
                  <c:v>1286.3710940000001</c:v>
                </c:pt>
                <c:pt idx="58573">
                  <c:v>1286.3710940000001</c:v>
                </c:pt>
                <c:pt idx="58574">
                  <c:v>1286.4101559999999</c:v>
                </c:pt>
                <c:pt idx="58575">
                  <c:v>1286.8046879999999</c:v>
                </c:pt>
                <c:pt idx="58576">
                  <c:v>1286.8046879999999</c:v>
                </c:pt>
                <c:pt idx="58577">
                  <c:v>1286.8554690000001</c:v>
                </c:pt>
                <c:pt idx="58578">
                  <c:v>1286.8554690000001</c:v>
                </c:pt>
                <c:pt idx="58579">
                  <c:v>1286.8554690000001</c:v>
                </c:pt>
                <c:pt idx="58580">
                  <c:v>1287.2382809999999</c:v>
                </c:pt>
                <c:pt idx="58581">
                  <c:v>1287.2382809999999</c:v>
                </c:pt>
                <c:pt idx="58582">
                  <c:v>1287.3085940000001</c:v>
                </c:pt>
                <c:pt idx="58583">
                  <c:v>1287.3085940000001</c:v>
                </c:pt>
                <c:pt idx="58584">
                  <c:v>1287.3710940000001</c:v>
                </c:pt>
                <c:pt idx="58585">
                  <c:v>1287.4101559999999</c:v>
                </c:pt>
                <c:pt idx="58586">
                  <c:v>1287.4101559999999</c:v>
                </c:pt>
                <c:pt idx="58587">
                  <c:v>1287.4101559999999</c:v>
                </c:pt>
                <c:pt idx="58588">
                  <c:v>1287.5859379999999</c:v>
                </c:pt>
                <c:pt idx="58589">
                  <c:v>1287.8046879999999</c:v>
                </c:pt>
                <c:pt idx="58590">
                  <c:v>1287.8046879999999</c:v>
                </c:pt>
                <c:pt idx="58591">
                  <c:v>1287.8046879999999</c:v>
                </c:pt>
                <c:pt idx="58592">
                  <c:v>1287.8554690000001</c:v>
                </c:pt>
                <c:pt idx="58593">
                  <c:v>1288.2382809999999</c:v>
                </c:pt>
                <c:pt idx="58594">
                  <c:v>1288.3085940000001</c:v>
                </c:pt>
                <c:pt idx="58595">
                  <c:v>1288.3710940000001</c:v>
                </c:pt>
                <c:pt idx="58596">
                  <c:v>1288.3710940000001</c:v>
                </c:pt>
                <c:pt idx="58597">
                  <c:v>1288.3710940000001</c:v>
                </c:pt>
                <c:pt idx="58598">
                  <c:v>1288.3710940000001</c:v>
                </c:pt>
                <c:pt idx="58599">
                  <c:v>1288.4101559999999</c:v>
                </c:pt>
                <c:pt idx="58600">
                  <c:v>1288.4101559999999</c:v>
                </c:pt>
                <c:pt idx="58601">
                  <c:v>1288.4101559999999</c:v>
                </c:pt>
                <c:pt idx="58602">
                  <c:v>1288.5859379999999</c:v>
                </c:pt>
                <c:pt idx="58603">
                  <c:v>1288.8046879999999</c:v>
                </c:pt>
                <c:pt idx="58604">
                  <c:v>1288.8554690000001</c:v>
                </c:pt>
                <c:pt idx="58605">
                  <c:v>1288.8554690000001</c:v>
                </c:pt>
                <c:pt idx="58606">
                  <c:v>1288.8632809999999</c:v>
                </c:pt>
                <c:pt idx="58607">
                  <c:v>1289.2382809999999</c:v>
                </c:pt>
                <c:pt idx="58608">
                  <c:v>1289.3085940000001</c:v>
                </c:pt>
                <c:pt idx="58609">
                  <c:v>1289.3710940000001</c:v>
                </c:pt>
                <c:pt idx="58610">
                  <c:v>1289.4101559999999</c:v>
                </c:pt>
                <c:pt idx="58611">
                  <c:v>1289.4101559999999</c:v>
                </c:pt>
                <c:pt idx="58612">
                  <c:v>1289.4101559999999</c:v>
                </c:pt>
                <c:pt idx="58613">
                  <c:v>1289.4101559999999</c:v>
                </c:pt>
                <c:pt idx="58614">
                  <c:v>1289.5859379999999</c:v>
                </c:pt>
                <c:pt idx="58615">
                  <c:v>1289.8046879999999</c:v>
                </c:pt>
                <c:pt idx="58616">
                  <c:v>1289.8554690000001</c:v>
                </c:pt>
                <c:pt idx="58617">
                  <c:v>1290.2382809999999</c:v>
                </c:pt>
                <c:pt idx="58618">
                  <c:v>1290.3085940000001</c:v>
                </c:pt>
                <c:pt idx="58619">
                  <c:v>1290.3710940000001</c:v>
                </c:pt>
                <c:pt idx="58620">
                  <c:v>1290.3710940000001</c:v>
                </c:pt>
                <c:pt idx="58621">
                  <c:v>1290.3710940000001</c:v>
                </c:pt>
                <c:pt idx="58622">
                  <c:v>1290.3710940000001</c:v>
                </c:pt>
                <c:pt idx="58623">
                  <c:v>1290.4101559999999</c:v>
                </c:pt>
                <c:pt idx="58624">
                  <c:v>1290.4101559999999</c:v>
                </c:pt>
                <c:pt idx="58625">
                  <c:v>1290.5859379999999</c:v>
                </c:pt>
                <c:pt idx="58626">
                  <c:v>1290.5859379999999</c:v>
                </c:pt>
                <c:pt idx="58627">
                  <c:v>1290.5859379999999</c:v>
                </c:pt>
                <c:pt idx="58628">
                  <c:v>1290.8046879999999</c:v>
                </c:pt>
                <c:pt idx="58629">
                  <c:v>1290.8046879999999</c:v>
                </c:pt>
                <c:pt idx="58630">
                  <c:v>1290.8046879999999</c:v>
                </c:pt>
                <c:pt idx="58631">
                  <c:v>1290.8554690000001</c:v>
                </c:pt>
                <c:pt idx="58632">
                  <c:v>1290.8554690000001</c:v>
                </c:pt>
                <c:pt idx="58633">
                  <c:v>1291.2382809999999</c:v>
                </c:pt>
                <c:pt idx="58634">
                  <c:v>1291.3085940000001</c:v>
                </c:pt>
                <c:pt idx="58635">
                  <c:v>1291.3085940000001</c:v>
                </c:pt>
                <c:pt idx="58636">
                  <c:v>1291.3085940000001</c:v>
                </c:pt>
                <c:pt idx="58637">
                  <c:v>1291.3085940000001</c:v>
                </c:pt>
                <c:pt idx="58638">
                  <c:v>1291.3710940000001</c:v>
                </c:pt>
                <c:pt idx="58639">
                  <c:v>1291.4101559999999</c:v>
                </c:pt>
                <c:pt idx="58640">
                  <c:v>1291.4101559999999</c:v>
                </c:pt>
                <c:pt idx="58641">
                  <c:v>1291.4101559999999</c:v>
                </c:pt>
                <c:pt idx="58642">
                  <c:v>1291.8046879999999</c:v>
                </c:pt>
                <c:pt idx="58643">
                  <c:v>1291.8046879999999</c:v>
                </c:pt>
                <c:pt idx="58644">
                  <c:v>1291.8554690000001</c:v>
                </c:pt>
                <c:pt idx="58645">
                  <c:v>1291.8554690000001</c:v>
                </c:pt>
                <c:pt idx="58646">
                  <c:v>1291.8632809999999</c:v>
                </c:pt>
                <c:pt idx="58647">
                  <c:v>1292.2382809999999</c:v>
                </c:pt>
                <c:pt idx="58648">
                  <c:v>1292.2382809999999</c:v>
                </c:pt>
                <c:pt idx="58649">
                  <c:v>1292.3085940000001</c:v>
                </c:pt>
                <c:pt idx="58650">
                  <c:v>1292.3085940000001</c:v>
                </c:pt>
                <c:pt idx="58651">
                  <c:v>1292.3710940000001</c:v>
                </c:pt>
                <c:pt idx="58652">
                  <c:v>1292.8046879999999</c:v>
                </c:pt>
                <c:pt idx="58653">
                  <c:v>1292.8554690000001</c:v>
                </c:pt>
                <c:pt idx="58654">
                  <c:v>1293.3085940000001</c:v>
                </c:pt>
                <c:pt idx="58655">
                  <c:v>1293.3085940000001</c:v>
                </c:pt>
                <c:pt idx="58656">
                  <c:v>1293.4101559999999</c:v>
                </c:pt>
                <c:pt idx="58657">
                  <c:v>1293.5859379999999</c:v>
                </c:pt>
                <c:pt idx="58658">
                  <c:v>1293.8554690000001</c:v>
                </c:pt>
                <c:pt idx="58659">
                  <c:v>1293.8554690000001</c:v>
                </c:pt>
                <c:pt idx="58660">
                  <c:v>1293.8554690000001</c:v>
                </c:pt>
                <c:pt idx="58661">
                  <c:v>1293.8632809999999</c:v>
                </c:pt>
                <c:pt idx="58662">
                  <c:v>1294.2382809999999</c:v>
                </c:pt>
                <c:pt idx="58663">
                  <c:v>1294.3085940000001</c:v>
                </c:pt>
                <c:pt idx="58664">
                  <c:v>1294.3085940000001</c:v>
                </c:pt>
                <c:pt idx="58665">
                  <c:v>1294.5859379999999</c:v>
                </c:pt>
                <c:pt idx="58666">
                  <c:v>1294.5859379999999</c:v>
                </c:pt>
                <c:pt idx="58667">
                  <c:v>1294.5859379999999</c:v>
                </c:pt>
                <c:pt idx="58668">
                  <c:v>1294.8046879999999</c:v>
                </c:pt>
                <c:pt idx="58669">
                  <c:v>1295.2382809999999</c:v>
                </c:pt>
                <c:pt idx="58670">
                  <c:v>1295.3085940000001</c:v>
                </c:pt>
                <c:pt idx="58671">
                  <c:v>1295.3085940000001</c:v>
                </c:pt>
                <c:pt idx="58672">
                  <c:v>1295.3710940000001</c:v>
                </c:pt>
                <c:pt idx="58673">
                  <c:v>1295.3710940000001</c:v>
                </c:pt>
                <c:pt idx="58674">
                  <c:v>1295.5859379999999</c:v>
                </c:pt>
                <c:pt idx="58675">
                  <c:v>1295.5859379999999</c:v>
                </c:pt>
                <c:pt idx="58676">
                  <c:v>1295.8046879999999</c:v>
                </c:pt>
                <c:pt idx="58677">
                  <c:v>1295.8554690000001</c:v>
                </c:pt>
                <c:pt idx="58678">
                  <c:v>1295.8554690000001</c:v>
                </c:pt>
                <c:pt idx="58679">
                  <c:v>1295.8632809999999</c:v>
                </c:pt>
                <c:pt idx="58680">
                  <c:v>1296.3085940000001</c:v>
                </c:pt>
                <c:pt idx="58681">
                  <c:v>1296.3085940000001</c:v>
                </c:pt>
                <c:pt idx="58682">
                  <c:v>1296.3085940000001</c:v>
                </c:pt>
                <c:pt idx="58683">
                  <c:v>1296.3085940000001</c:v>
                </c:pt>
                <c:pt idx="58684">
                  <c:v>1296.3085940000001</c:v>
                </c:pt>
                <c:pt idx="58685">
                  <c:v>1296.3710940000001</c:v>
                </c:pt>
                <c:pt idx="58686">
                  <c:v>1296.3710940000001</c:v>
                </c:pt>
                <c:pt idx="58687">
                  <c:v>1296.3710940000001</c:v>
                </c:pt>
                <c:pt idx="58688">
                  <c:v>1296.3710940000001</c:v>
                </c:pt>
                <c:pt idx="58689">
                  <c:v>1296.3710940000001</c:v>
                </c:pt>
                <c:pt idx="58690">
                  <c:v>1296.8554690000001</c:v>
                </c:pt>
                <c:pt idx="58691">
                  <c:v>1296.8554690000001</c:v>
                </c:pt>
                <c:pt idx="58692">
                  <c:v>1296.8632809999999</c:v>
                </c:pt>
                <c:pt idx="58693">
                  <c:v>1296.8632809999999</c:v>
                </c:pt>
                <c:pt idx="58694">
                  <c:v>1297.3085940000001</c:v>
                </c:pt>
                <c:pt idx="58695">
                  <c:v>1297.3710940000001</c:v>
                </c:pt>
                <c:pt idx="58696">
                  <c:v>1297.3710940000001</c:v>
                </c:pt>
                <c:pt idx="58697">
                  <c:v>1297.3710940000001</c:v>
                </c:pt>
                <c:pt idx="58698">
                  <c:v>1297.4101559999999</c:v>
                </c:pt>
                <c:pt idx="58699">
                  <c:v>1297.4101559999999</c:v>
                </c:pt>
                <c:pt idx="58700">
                  <c:v>1297.8046879999999</c:v>
                </c:pt>
                <c:pt idx="58701">
                  <c:v>1297.8046879999999</c:v>
                </c:pt>
                <c:pt idx="58702">
                  <c:v>1297.8554690000001</c:v>
                </c:pt>
                <c:pt idx="58703">
                  <c:v>1297.8554690000001</c:v>
                </c:pt>
                <c:pt idx="58704">
                  <c:v>1297.8632809999999</c:v>
                </c:pt>
                <c:pt idx="58705">
                  <c:v>1297.8632809999999</c:v>
                </c:pt>
                <c:pt idx="58706">
                  <c:v>1298.2382809999999</c:v>
                </c:pt>
                <c:pt idx="58707">
                  <c:v>1298.3085940000001</c:v>
                </c:pt>
                <c:pt idx="58708">
                  <c:v>1298.3085940000001</c:v>
                </c:pt>
                <c:pt idx="58709">
                  <c:v>1298.3085940000001</c:v>
                </c:pt>
                <c:pt idx="58710">
                  <c:v>1298.3710940000001</c:v>
                </c:pt>
                <c:pt idx="58711">
                  <c:v>1298.3710940000001</c:v>
                </c:pt>
                <c:pt idx="58712">
                  <c:v>1298.4101559999999</c:v>
                </c:pt>
                <c:pt idx="58713">
                  <c:v>1298.5859379999999</c:v>
                </c:pt>
                <c:pt idx="58714">
                  <c:v>1298.5859379999999</c:v>
                </c:pt>
                <c:pt idx="58715">
                  <c:v>1298.8046879999999</c:v>
                </c:pt>
                <c:pt idx="58716">
                  <c:v>1298.8046879999999</c:v>
                </c:pt>
                <c:pt idx="58717">
                  <c:v>1298.8046879999999</c:v>
                </c:pt>
                <c:pt idx="58718">
                  <c:v>1298.8554690000001</c:v>
                </c:pt>
                <c:pt idx="58719">
                  <c:v>1299.3085940000001</c:v>
                </c:pt>
                <c:pt idx="58720">
                  <c:v>1299.3085940000001</c:v>
                </c:pt>
                <c:pt idx="58721">
                  <c:v>1299.3085940000001</c:v>
                </c:pt>
                <c:pt idx="58722">
                  <c:v>1299.3710940000001</c:v>
                </c:pt>
                <c:pt idx="58723">
                  <c:v>1299.4101559999999</c:v>
                </c:pt>
                <c:pt idx="58724">
                  <c:v>1299.4101559999999</c:v>
                </c:pt>
                <c:pt idx="58725">
                  <c:v>1299.5859379999999</c:v>
                </c:pt>
                <c:pt idx="58726">
                  <c:v>1299.8554690000001</c:v>
                </c:pt>
                <c:pt idx="58727">
                  <c:v>1299.8632809999999</c:v>
                </c:pt>
                <c:pt idx="58728">
                  <c:v>1299.8632809999999</c:v>
                </c:pt>
                <c:pt idx="58729">
                  <c:v>1299.8632809999999</c:v>
                </c:pt>
                <c:pt idx="58730">
                  <c:v>1299.8632809999999</c:v>
                </c:pt>
                <c:pt idx="58731">
                  <c:v>1300.2382809999999</c:v>
                </c:pt>
                <c:pt idx="58732">
                  <c:v>1300.3085940000001</c:v>
                </c:pt>
                <c:pt idx="58733">
                  <c:v>1300.3710940000001</c:v>
                </c:pt>
                <c:pt idx="58734">
                  <c:v>1300.3710940000001</c:v>
                </c:pt>
                <c:pt idx="58735">
                  <c:v>1300.4101559999999</c:v>
                </c:pt>
                <c:pt idx="58736">
                  <c:v>1300.8632809999999</c:v>
                </c:pt>
                <c:pt idx="58737">
                  <c:v>1301.2382809999999</c:v>
                </c:pt>
                <c:pt idx="58738">
                  <c:v>1301.3710940000001</c:v>
                </c:pt>
                <c:pt idx="58739">
                  <c:v>1301.3710940000001</c:v>
                </c:pt>
                <c:pt idx="58740">
                  <c:v>1301.3710940000001</c:v>
                </c:pt>
                <c:pt idx="58741">
                  <c:v>1301.4101559999999</c:v>
                </c:pt>
                <c:pt idx="58742">
                  <c:v>1301.5859379999999</c:v>
                </c:pt>
                <c:pt idx="58743">
                  <c:v>1301.8554690000001</c:v>
                </c:pt>
                <c:pt idx="58744">
                  <c:v>1301.8632809999999</c:v>
                </c:pt>
                <c:pt idx="58745">
                  <c:v>1301.8632809999999</c:v>
                </c:pt>
                <c:pt idx="58746">
                  <c:v>1302.2382809999999</c:v>
                </c:pt>
                <c:pt idx="58747">
                  <c:v>1302.5859379999999</c:v>
                </c:pt>
                <c:pt idx="58748">
                  <c:v>1302.5859379999999</c:v>
                </c:pt>
                <c:pt idx="58749">
                  <c:v>1302.8046879999999</c:v>
                </c:pt>
                <c:pt idx="58750">
                  <c:v>1302.8554690000001</c:v>
                </c:pt>
                <c:pt idx="58751">
                  <c:v>1302.8554690000001</c:v>
                </c:pt>
                <c:pt idx="58752">
                  <c:v>1302.8554690000001</c:v>
                </c:pt>
                <c:pt idx="58753">
                  <c:v>1302.8554690000001</c:v>
                </c:pt>
                <c:pt idx="58754">
                  <c:v>1302.8632809999999</c:v>
                </c:pt>
                <c:pt idx="58755">
                  <c:v>1303.4101559999999</c:v>
                </c:pt>
                <c:pt idx="58756">
                  <c:v>1303.5859379999999</c:v>
                </c:pt>
                <c:pt idx="58757">
                  <c:v>1303.8554690000001</c:v>
                </c:pt>
                <c:pt idx="58758">
                  <c:v>1304.2382809999999</c:v>
                </c:pt>
                <c:pt idx="58759">
                  <c:v>1304.3085940000001</c:v>
                </c:pt>
                <c:pt idx="58760">
                  <c:v>1304.3085940000001</c:v>
                </c:pt>
                <c:pt idx="58761">
                  <c:v>1304.3085940000001</c:v>
                </c:pt>
                <c:pt idx="58762">
                  <c:v>1304.3710940000001</c:v>
                </c:pt>
                <c:pt idx="58763">
                  <c:v>1304.3710940000001</c:v>
                </c:pt>
                <c:pt idx="58764">
                  <c:v>1304.3710940000001</c:v>
                </c:pt>
                <c:pt idx="58765">
                  <c:v>1304.4101559999999</c:v>
                </c:pt>
                <c:pt idx="58766">
                  <c:v>1304.5859379999999</c:v>
                </c:pt>
                <c:pt idx="58767">
                  <c:v>1304.8046879999999</c:v>
                </c:pt>
                <c:pt idx="58768">
                  <c:v>1304.8046879999999</c:v>
                </c:pt>
                <c:pt idx="58769">
                  <c:v>1304.8554690000001</c:v>
                </c:pt>
                <c:pt idx="58770">
                  <c:v>1304.8632809999999</c:v>
                </c:pt>
                <c:pt idx="58771">
                  <c:v>1305.3085940000001</c:v>
                </c:pt>
                <c:pt idx="58772">
                  <c:v>1305.3710940000001</c:v>
                </c:pt>
                <c:pt idx="58773">
                  <c:v>1305.3710940000001</c:v>
                </c:pt>
                <c:pt idx="58774">
                  <c:v>1305.4101559999999</c:v>
                </c:pt>
                <c:pt idx="58775">
                  <c:v>1305.5859379999999</c:v>
                </c:pt>
                <c:pt idx="58776">
                  <c:v>1305.8046879999999</c:v>
                </c:pt>
                <c:pt idx="58777">
                  <c:v>1305.8554690000001</c:v>
                </c:pt>
                <c:pt idx="58778">
                  <c:v>1305.8554690000001</c:v>
                </c:pt>
                <c:pt idx="58779">
                  <c:v>1305.8554690000001</c:v>
                </c:pt>
                <c:pt idx="58780">
                  <c:v>1305.8632809999999</c:v>
                </c:pt>
                <c:pt idx="58781">
                  <c:v>1306.2382809999999</c:v>
                </c:pt>
                <c:pt idx="58782">
                  <c:v>1306.2382809999999</c:v>
                </c:pt>
                <c:pt idx="58783">
                  <c:v>1306.3085940000001</c:v>
                </c:pt>
                <c:pt idx="58784">
                  <c:v>1306.3085940000001</c:v>
                </c:pt>
                <c:pt idx="58785">
                  <c:v>1306.3085940000001</c:v>
                </c:pt>
                <c:pt idx="58786">
                  <c:v>1306.3710940000001</c:v>
                </c:pt>
                <c:pt idx="58787">
                  <c:v>1306.5859379999999</c:v>
                </c:pt>
                <c:pt idx="58788">
                  <c:v>1306.5859379999999</c:v>
                </c:pt>
                <c:pt idx="58789">
                  <c:v>1306.8046879999999</c:v>
                </c:pt>
                <c:pt idx="58790">
                  <c:v>1306.8046879999999</c:v>
                </c:pt>
                <c:pt idx="58791">
                  <c:v>1307.3085940000001</c:v>
                </c:pt>
                <c:pt idx="58792">
                  <c:v>1307.3085940000001</c:v>
                </c:pt>
                <c:pt idx="58793">
                  <c:v>1307.4101559999999</c:v>
                </c:pt>
                <c:pt idx="58794">
                  <c:v>1307.8046879999999</c:v>
                </c:pt>
                <c:pt idx="58795">
                  <c:v>1307.8046879999999</c:v>
                </c:pt>
                <c:pt idx="58796">
                  <c:v>1307.8046879999999</c:v>
                </c:pt>
                <c:pt idx="58797">
                  <c:v>1308.4101559999999</c:v>
                </c:pt>
                <c:pt idx="58798">
                  <c:v>1308.5859379999999</c:v>
                </c:pt>
                <c:pt idx="58799">
                  <c:v>1308.8046879999999</c:v>
                </c:pt>
                <c:pt idx="58800">
                  <c:v>1308.8554690000001</c:v>
                </c:pt>
                <c:pt idx="58801">
                  <c:v>1308.8554690000001</c:v>
                </c:pt>
                <c:pt idx="58802">
                  <c:v>1308.8554690000001</c:v>
                </c:pt>
                <c:pt idx="58803">
                  <c:v>1308.8632809999999</c:v>
                </c:pt>
                <c:pt idx="58804">
                  <c:v>1308.8632809999999</c:v>
                </c:pt>
                <c:pt idx="58805">
                  <c:v>1308.8632809999999</c:v>
                </c:pt>
                <c:pt idx="58806">
                  <c:v>1309.3085940000001</c:v>
                </c:pt>
                <c:pt idx="58807">
                  <c:v>1309.3710940000001</c:v>
                </c:pt>
                <c:pt idx="58808">
                  <c:v>1309.4101559999999</c:v>
                </c:pt>
                <c:pt idx="58809">
                  <c:v>1309.8046879999999</c:v>
                </c:pt>
                <c:pt idx="58810">
                  <c:v>1309.8046879999999</c:v>
                </c:pt>
                <c:pt idx="58811">
                  <c:v>1310.2382809999999</c:v>
                </c:pt>
                <c:pt idx="58812">
                  <c:v>1310.2382809999999</c:v>
                </c:pt>
                <c:pt idx="58813">
                  <c:v>1310.3085940000001</c:v>
                </c:pt>
                <c:pt idx="58814">
                  <c:v>1310.4101559999999</c:v>
                </c:pt>
                <c:pt idx="58815">
                  <c:v>1310.4101559999999</c:v>
                </c:pt>
                <c:pt idx="58816">
                  <c:v>1310.8046879999999</c:v>
                </c:pt>
                <c:pt idx="58817">
                  <c:v>1310.8046879999999</c:v>
                </c:pt>
                <c:pt idx="58818">
                  <c:v>1310.8046879999999</c:v>
                </c:pt>
                <c:pt idx="58819">
                  <c:v>1310.8554690000001</c:v>
                </c:pt>
                <c:pt idx="58820">
                  <c:v>1310.8632809999999</c:v>
                </c:pt>
                <c:pt idx="58821">
                  <c:v>1310.8632809999999</c:v>
                </c:pt>
                <c:pt idx="58822">
                  <c:v>1311.2382809999999</c:v>
                </c:pt>
                <c:pt idx="58823">
                  <c:v>1311.3710940000001</c:v>
                </c:pt>
                <c:pt idx="58824">
                  <c:v>1311.4101559999999</c:v>
                </c:pt>
                <c:pt idx="58825">
                  <c:v>1311.5859379999999</c:v>
                </c:pt>
                <c:pt idx="58826">
                  <c:v>1311.5859379999999</c:v>
                </c:pt>
                <c:pt idx="58827">
                  <c:v>1311.5859379999999</c:v>
                </c:pt>
                <c:pt idx="58828">
                  <c:v>1311.5859379999999</c:v>
                </c:pt>
                <c:pt idx="58829">
                  <c:v>1311.8554690000001</c:v>
                </c:pt>
                <c:pt idx="58830">
                  <c:v>1311.8632809999999</c:v>
                </c:pt>
                <c:pt idx="58831">
                  <c:v>1312.2382809999999</c:v>
                </c:pt>
                <c:pt idx="58832">
                  <c:v>1312.2382809999999</c:v>
                </c:pt>
                <c:pt idx="58833">
                  <c:v>1312.3085940000001</c:v>
                </c:pt>
                <c:pt idx="58834">
                  <c:v>1312.3085940000001</c:v>
                </c:pt>
                <c:pt idx="58835">
                  <c:v>1312.3085940000001</c:v>
                </c:pt>
                <c:pt idx="58836">
                  <c:v>1312.3710940000001</c:v>
                </c:pt>
                <c:pt idx="58837">
                  <c:v>1312.4101559999999</c:v>
                </c:pt>
                <c:pt idx="58838">
                  <c:v>1312.5859379999999</c:v>
                </c:pt>
                <c:pt idx="58839">
                  <c:v>1312.5859379999999</c:v>
                </c:pt>
                <c:pt idx="58840">
                  <c:v>1312.8046879999999</c:v>
                </c:pt>
                <c:pt idx="58841">
                  <c:v>1312.8554690000001</c:v>
                </c:pt>
                <c:pt idx="58842">
                  <c:v>1312.8632809999999</c:v>
                </c:pt>
                <c:pt idx="58843">
                  <c:v>1313.2382809999999</c:v>
                </c:pt>
                <c:pt idx="58844">
                  <c:v>1313.3085940000001</c:v>
                </c:pt>
                <c:pt idx="58845">
                  <c:v>1313.4101559999999</c:v>
                </c:pt>
                <c:pt idx="58846">
                  <c:v>1313.8554690000001</c:v>
                </c:pt>
                <c:pt idx="58847">
                  <c:v>1314.3085940000001</c:v>
                </c:pt>
                <c:pt idx="58848">
                  <c:v>1314.3710940000001</c:v>
                </c:pt>
                <c:pt idx="58849">
                  <c:v>1314.4101559999999</c:v>
                </c:pt>
                <c:pt idx="58850">
                  <c:v>1314.5859379999999</c:v>
                </c:pt>
                <c:pt idx="58851">
                  <c:v>1314.8554690000001</c:v>
                </c:pt>
                <c:pt idx="58852">
                  <c:v>1314.8554690000001</c:v>
                </c:pt>
                <c:pt idx="58853">
                  <c:v>1315.3085940000001</c:v>
                </c:pt>
                <c:pt idx="58854">
                  <c:v>1315.3085940000001</c:v>
                </c:pt>
                <c:pt idx="58855">
                  <c:v>1315.3710940000001</c:v>
                </c:pt>
                <c:pt idx="58856">
                  <c:v>1315.8554690000001</c:v>
                </c:pt>
                <c:pt idx="58857">
                  <c:v>1315.8632809999999</c:v>
                </c:pt>
                <c:pt idx="58858">
                  <c:v>1315.8632809999999</c:v>
                </c:pt>
                <c:pt idx="58859">
                  <c:v>1316.2382809999999</c:v>
                </c:pt>
                <c:pt idx="58860">
                  <c:v>1316.3085940000001</c:v>
                </c:pt>
                <c:pt idx="58861">
                  <c:v>1316.3085940000001</c:v>
                </c:pt>
                <c:pt idx="58862">
                  <c:v>1316.3710940000001</c:v>
                </c:pt>
                <c:pt idx="58863">
                  <c:v>1316.3710940000001</c:v>
                </c:pt>
                <c:pt idx="58864">
                  <c:v>1316.3710940000001</c:v>
                </c:pt>
                <c:pt idx="58865">
                  <c:v>1316.5859379999999</c:v>
                </c:pt>
                <c:pt idx="58866">
                  <c:v>1317.2382809999999</c:v>
                </c:pt>
                <c:pt idx="58867">
                  <c:v>1317.2382809999999</c:v>
                </c:pt>
                <c:pt idx="58868">
                  <c:v>1317.2382809999999</c:v>
                </c:pt>
                <c:pt idx="58869">
                  <c:v>1317.2382809999999</c:v>
                </c:pt>
                <c:pt idx="58870">
                  <c:v>1317.3085940000001</c:v>
                </c:pt>
                <c:pt idx="58871">
                  <c:v>1317.3085940000001</c:v>
                </c:pt>
                <c:pt idx="58872">
                  <c:v>1317.4101559999999</c:v>
                </c:pt>
                <c:pt idx="58873">
                  <c:v>1317.4101559999999</c:v>
                </c:pt>
                <c:pt idx="58874">
                  <c:v>1317.5859379999999</c:v>
                </c:pt>
                <c:pt idx="58875">
                  <c:v>1317.8046879999999</c:v>
                </c:pt>
                <c:pt idx="58876">
                  <c:v>1317.8046879999999</c:v>
                </c:pt>
                <c:pt idx="58877">
                  <c:v>1317.8632809999999</c:v>
                </c:pt>
                <c:pt idx="58878">
                  <c:v>1318.2382809999999</c:v>
                </c:pt>
                <c:pt idx="58879">
                  <c:v>1318.3085940000001</c:v>
                </c:pt>
                <c:pt idx="58880">
                  <c:v>1318.3085940000001</c:v>
                </c:pt>
                <c:pt idx="58881">
                  <c:v>1318.3085940000001</c:v>
                </c:pt>
                <c:pt idx="58882">
                  <c:v>1318.3710940000001</c:v>
                </c:pt>
                <c:pt idx="58883">
                  <c:v>1318.4101559999999</c:v>
                </c:pt>
                <c:pt idx="58884">
                  <c:v>1318.4101559999999</c:v>
                </c:pt>
                <c:pt idx="58885">
                  <c:v>1318.5859379999999</c:v>
                </c:pt>
                <c:pt idx="58886">
                  <c:v>1318.5859379999999</c:v>
                </c:pt>
                <c:pt idx="58887">
                  <c:v>1318.8046879999999</c:v>
                </c:pt>
                <c:pt idx="58888">
                  <c:v>1318.8046879999999</c:v>
                </c:pt>
                <c:pt idx="58889">
                  <c:v>1318.8632809999999</c:v>
                </c:pt>
                <c:pt idx="58890">
                  <c:v>1319.3085940000001</c:v>
                </c:pt>
                <c:pt idx="58891">
                  <c:v>1319.3085940000001</c:v>
                </c:pt>
                <c:pt idx="58892">
                  <c:v>1319.3710940000001</c:v>
                </c:pt>
                <c:pt idx="58893">
                  <c:v>1319.4101559999999</c:v>
                </c:pt>
                <c:pt idx="58894">
                  <c:v>1319.5859379999999</c:v>
                </c:pt>
                <c:pt idx="58895">
                  <c:v>1319.8046879999999</c:v>
                </c:pt>
                <c:pt idx="58896">
                  <c:v>1319.8046879999999</c:v>
                </c:pt>
                <c:pt idx="58897">
                  <c:v>1319.8554690000001</c:v>
                </c:pt>
                <c:pt idx="58898">
                  <c:v>1319.8554690000001</c:v>
                </c:pt>
                <c:pt idx="58899">
                  <c:v>1319.8632809999999</c:v>
                </c:pt>
                <c:pt idx="58900">
                  <c:v>1320.3085940000001</c:v>
                </c:pt>
                <c:pt idx="58901">
                  <c:v>1320.3710940000001</c:v>
                </c:pt>
                <c:pt idx="58902">
                  <c:v>1320.3710940000001</c:v>
                </c:pt>
                <c:pt idx="58903">
                  <c:v>1320.3710940000001</c:v>
                </c:pt>
                <c:pt idx="58904">
                  <c:v>1320.3710940000001</c:v>
                </c:pt>
                <c:pt idx="58905">
                  <c:v>1320.8046879999999</c:v>
                </c:pt>
                <c:pt idx="58906">
                  <c:v>1320.8046879999999</c:v>
                </c:pt>
                <c:pt idx="58907">
                  <c:v>1320.8554690000001</c:v>
                </c:pt>
                <c:pt idx="58908">
                  <c:v>1320.8554690000001</c:v>
                </c:pt>
                <c:pt idx="58909">
                  <c:v>1320.8632809999999</c:v>
                </c:pt>
                <c:pt idx="58910">
                  <c:v>1321.2382809999999</c:v>
                </c:pt>
                <c:pt idx="58911">
                  <c:v>1321.2382809999999</c:v>
                </c:pt>
                <c:pt idx="58912">
                  <c:v>1321.2382809999999</c:v>
                </c:pt>
                <c:pt idx="58913">
                  <c:v>1321.3085940000001</c:v>
                </c:pt>
                <c:pt idx="58914">
                  <c:v>1321.3085940000001</c:v>
                </c:pt>
                <c:pt idx="58915">
                  <c:v>1321.3085940000001</c:v>
                </c:pt>
                <c:pt idx="58916">
                  <c:v>1321.3710940000001</c:v>
                </c:pt>
                <c:pt idx="58917">
                  <c:v>1321.3710940000001</c:v>
                </c:pt>
                <c:pt idx="58918">
                  <c:v>1321.3710940000001</c:v>
                </c:pt>
                <c:pt idx="58919">
                  <c:v>1321.4101559999999</c:v>
                </c:pt>
                <c:pt idx="58920">
                  <c:v>1321.4101559999999</c:v>
                </c:pt>
                <c:pt idx="58921">
                  <c:v>1321.8046879999999</c:v>
                </c:pt>
                <c:pt idx="58922">
                  <c:v>1321.8554690000001</c:v>
                </c:pt>
                <c:pt idx="58923">
                  <c:v>1322.2382809999999</c:v>
                </c:pt>
                <c:pt idx="58924">
                  <c:v>1322.2382809999999</c:v>
                </c:pt>
                <c:pt idx="58925">
                  <c:v>1322.2382809999999</c:v>
                </c:pt>
                <c:pt idx="58926">
                  <c:v>1322.3710940000001</c:v>
                </c:pt>
                <c:pt idx="58927">
                  <c:v>1322.4101559999999</c:v>
                </c:pt>
                <c:pt idx="58928">
                  <c:v>1322.5859379999999</c:v>
                </c:pt>
                <c:pt idx="58929">
                  <c:v>1322.5859379999999</c:v>
                </c:pt>
                <c:pt idx="58930">
                  <c:v>1322.5859379999999</c:v>
                </c:pt>
                <c:pt idx="58931">
                  <c:v>1322.5859379999999</c:v>
                </c:pt>
                <c:pt idx="58932">
                  <c:v>1322.8046879999999</c:v>
                </c:pt>
                <c:pt idx="58933">
                  <c:v>1322.8632809999999</c:v>
                </c:pt>
                <c:pt idx="58934">
                  <c:v>1323.3710940000001</c:v>
                </c:pt>
                <c:pt idx="58935">
                  <c:v>1323.3710940000001</c:v>
                </c:pt>
                <c:pt idx="58936">
                  <c:v>1323.5859379999999</c:v>
                </c:pt>
                <c:pt idx="58937">
                  <c:v>1323.5859379999999</c:v>
                </c:pt>
                <c:pt idx="58938">
                  <c:v>1323.8632809999999</c:v>
                </c:pt>
                <c:pt idx="58939">
                  <c:v>1323.8632809999999</c:v>
                </c:pt>
                <c:pt idx="58940">
                  <c:v>1324.2382809999999</c:v>
                </c:pt>
                <c:pt idx="58941">
                  <c:v>1324.2382809999999</c:v>
                </c:pt>
                <c:pt idx="58942">
                  <c:v>1324.3085940000001</c:v>
                </c:pt>
                <c:pt idx="58943">
                  <c:v>1324.5859379999999</c:v>
                </c:pt>
                <c:pt idx="58944">
                  <c:v>1324.5859379999999</c:v>
                </c:pt>
                <c:pt idx="58945">
                  <c:v>1324.8554690000001</c:v>
                </c:pt>
                <c:pt idx="58946">
                  <c:v>1324.8554690000001</c:v>
                </c:pt>
                <c:pt idx="58947">
                  <c:v>1324.8554690000001</c:v>
                </c:pt>
                <c:pt idx="58948">
                  <c:v>1325.3710940000001</c:v>
                </c:pt>
                <c:pt idx="58949">
                  <c:v>1325.4101559999999</c:v>
                </c:pt>
                <c:pt idx="58950">
                  <c:v>1325.4101559999999</c:v>
                </c:pt>
                <c:pt idx="58951">
                  <c:v>1325.4101559999999</c:v>
                </c:pt>
                <c:pt idx="58952">
                  <c:v>1325.5859379999999</c:v>
                </c:pt>
                <c:pt idx="58953">
                  <c:v>1325.5859379999999</c:v>
                </c:pt>
                <c:pt idx="58954">
                  <c:v>1325.8046879999999</c:v>
                </c:pt>
                <c:pt idx="58955">
                  <c:v>1325.8554690000001</c:v>
                </c:pt>
                <c:pt idx="58956">
                  <c:v>1325.8554690000001</c:v>
                </c:pt>
                <c:pt idx="58957">
                  <c:v>1325.8554690000001</c:v>
                </c:pt>
                <c:pt idx="58958">
                  <c:v>1325.8554690000001</c:v>
                </c:pt>
                <c:pt idx="58959">
                  <c:v>1325.8554690000001</c:v>
                </c:pt>
                <c:pt idx="58960">
                  <c:v>1325.8554690000001</c:v>
                </c:pt>
                <c:pt idx="58961">
                  <c:v>1325.8554690000001</c:v>
                </c:pt>
                <c:pt idx="58962">
                  <c:v>1325.8554690000001</c:v>
                </c:pt>
                <c:pt idx="58963">
                  <c:v>1325.8632809999999</c:v>
                </c:pt>
                <c:pt idx="58964">
                  <c:v>1326.2382809999999</c:v>
                </c:pt>
                <c:pt idx="58965">
                  <c:v>1326.3085940000001</c:v>
                </c:pt>
                <c:pt idx="58966">
                  <c:v>1326.3085940000001</c:v>
                </c:pt>
                <c:pt idx="58967">
                  <c:v>1326.3710940000001</c:v>
                </c:pt>
                <c:pt idx="58968">
                  <c:v>1326.3710940000001</c:v>
                </c:pt>
                <c:pt idx="58969">
                  <c:v>1326.3710940000001</c:v>
                </c:pt>
                <c:pt idx="58970">
                  <c:v>1326.4101559999999</c:v>
                </c:pt>
                <c:pt idx="58971">
                  <c:v>1326.5859379999999</c:v>
                </c:pt>
                <c:pt idx="58972">
                  <c:v>1326.8046879999999</c:v>
                </c:pt>
                <c:pt idx="58973">
                  <c:v>1326.8046879999999</c:v>
                </c:pt>
                <c:pt idx="58974">
                  <c:v>1326.8046879999999</c:v>
                </c:pt>
                <c:pt idx="58975">
                  <c:v>1326.8554690000001</c:v>
                </c:pt>
                <c:pt idx="58976">
                  <c:v>1326.8632809999999</c:v>
                </c:pt>
                <c:pt idx="58977">
                  <c:v>1326.8632809999999</c:v>
                </c:pt>
                <c:pt idx="58978">
                  <c:v>1327.2382809999999</c:v>
                </c:pt>
                <c:pt idx="58979">
                  <c:v>1327.2382809999999</c:v>
                </c:pt>
                <c:pt idx="58980">
                  <c:v>1327.3085940000001</c:v>
                </c:pt>
                <c:pt idx="58981">
                  <c:v>1327.3710940000001</c:v>
                </c:pt>
                <c:pt idx="58982">
                  <c:v>1327.5859379999999</c:v>
                </c:pt>
                <c:pt idx="58983">
                  <c:v>1327.8046879999999</c:v>
                </c:pt>
                <c:pt idx="58984">
                  <c:v>1327.8632809999999</c:v>
                </c:pt>
                <c:pt idx="58985">
                  <c:v>1327.8632809999999</c:v>
                </c:pt>
                <c:pt idx="58986">
                  <c:v>1328.2382809999999</c:v>
                </c:pt>
                <c:pt idx="58987">
                  <c:v>1328.3085940000001</c:v>
                </c:pt>
                <c:pt idx="58988">
                  <c:v>1328.3710940000001</c:v>
                </c:pt>
                <c:pt idx="58989">
                  <c:v>1328.3710940000001</c:v>
                </c:pt>
                <c:pt idx="58990">
                  <c:v>1328.3710940000001</c:v>
                </c:pt>
                <c:pt idx="58991">
                  <c:v>1328.3710940000001</c:v>
                </c:pt>
                <c:pt idx="58992">
                  <c:v>1328.5859379999999</c:v>
                </c:pt>
                <c:pt idx="58993">
                  <c:v>1328.5859379999999</c:v>
                </c:pt>
                <c:pt idx="58994">
                  <c:v>1328.8632809999999</c:v>
                </c:pt>
                <c:pt idx="58995">
                  <c:v>1328.8632809999999</c:v>
                </c:pt>
                <c:pt idx="58996">
                  <c:v>1329.3085940000001</c:v>
                </c:pt>
                <c:pt idx="58997">
                  <c:v>1329.3710940000001</c:v>
                </c:pt>
                <c:pt idx="58998">
                  <c:v>1329.3710940000001</c:v>
                </c:pt>
                <c:pt idx="58999">
                  <c:v>1329.4101559999999</c:v>
                </c:pt>
                <c:pt idx="59000">
                  <c:v>1329.4101559999999</c:v>
                </c:pt>
                <c:pt idx="59001">
                  <c:v>1329.4101559999999</c:v>
                </c:pt>
                <c:pt idx="59002">
                  <c:v>1329.5859379999999</c:v>
                </c:pt>
                <c:pt idx="59003">
                  <c:v>1329.5859379999999</c:v>
                </c:pt>
                <c:pt idx="59004">
                  <c:v>1329.8046879999999</c:v>
                </c:pt>
                <c:pt idx="59005">
                  <c:v>1329.8632809999999</c:v>
                </c:pt>
                <c:pt idx="59006">
                  <c:v>1330.2382809999999</c:v>
                </c:pt>
                <c:pt idx="59007">
                  <c:v>1330.3710940000001</c:v>
                </c:pt>
                <c:pt idx="59008">
                  <c:v>1330.5859379999999</c:v>
                </c:pt>
                <c:pt idx="59009">
                  <c:v>1330.5859379999999</c:v>
                </c:pt>
                <c:pt idx="59010">
                  <c:v>1330.5859379999999</c:v>
                </c:pt>
                <c:pt idx="59011">
                  <c:v>1330.5859379999999</c:v>
                </c:pt>
                <c:pt idx="59012">
                  <c:v>1330.8046879999999</c:v>
                </c:pt>
                <c:pt idx="59013">
                  <c:v>1330.8046879999999</c:v>
                </c:pt>
                <c:pt idx="59014">
                  <c:v>1330.8046879999999</c:v>
                </c:pt>
                <c:pt idx="59015">
                  <c:v>1330.8554690000001</c:v>
                </c:pt>
                <c:pt idx="59016">
                  <c:v>1330.8554690000001</c:v>
                </c:pt>
                <c:pt idx="59017">
                  <c:v>1331.2382809999999</c:v>
                </c:pt>
                <c:pt idx="59018">
                  <c:v>1331.3085940000001</c:v>
                </c:pt>
                <c:pt idx="59019">
                  <c:v>1331.3085940000001</c:v>
                </c:pt>
                <c:pt idx="59020">
                  <c:v>1331.4101559999999</c:v>
                </c:pt>
                <c:pt idx="59021">
                  <c:v>1331.4101559999999</c:v>
                </c:pt>
                <c:pt idx="59022">
                  <c:v>1331.5859379999999</c:v>
                </c:pt>
                <c:pt idx="59023">
                  <c:v>1331.5859379999999</c:v>
                </c:pt>
                <c:pt idx="59024">
                  <c:v>1331.8046879999999</c:v>
                </c:pt>
                <c:pt idx="59025">
                  <c:v>1331.8632809999999</c:v>
                </c:pt>
                <c:pt idx="59026">
                  <c:v>1331.8632809999999</c:v>
                </c:pt>
                <c:pt idx="59027">
                  <c:v>1332.2382809999999</c:v>
                </c:pt>
                <c:pt idx="59028">
                  <c:v>1332.3085940000001</c:v>
                </c:pt>
                <c:pt idx="59029">
                  <c:v>1332.3085940000001</c:v>
                </c:pt>
                <c:pt idx="59030">
                  <c:v>1332.3085940000001</c:v>
                </c:pt>
                <c:pt idx="59031">
                  <c:v>1332.3710940000001</c:v>
                </c:pt>
                <c:pt idx="59032">
                  <c:v>1332.3710940000001</c:v>
                </c:pt>
                <c:pt idx="59033">
                  <c:v>1332.3710940000001</c:v>
                </c:pt>
                <c:pt idx="59034">
                  <c:v>1332.3710940000001</c:v>
                </c:pt>
                <c:pt idx="59035">
                  <c:v>1332.5859379999999</c:v>
                </c:pt>
                <c:pt idx="59036">
                  <c:v>1332.8046879999999</c:v>
                </c:pt>
                <c:pt idx="59037">
                  <c:v>1332.8046879999999</c:v>
                </c:pt>
                <c:pt idx="59038">
                  <c:v>1332.8554690000001</c:v>
                </c:pt>
                <c:pt idx="59039">
                  <c:v>1332.8632809999999</c:v>
                </c:pt>
                <c:pt idx="59040">
                  <c:v>1333.2382809999999</c:v>
                </c:pt>
                <c:pt idx="59041">
                  <c:v>1333.2382809999999</c:v>
                </c:pt>
                <c:pt idx="59042">
                  <c:v>1333.3085940000001</c:v>
                </c:pt>
                <c:pt idx="59043">
                  <c:v>1333.3085940000001</c:v>
                </c:pt>
                <c:pt idx="59044">
                  <c:v>1333.4101559999999</c:v>
                </c:pt>
                <c:pt idx="59045">
                  <c:v>1333.4101559999999</c:v>
                </c:pt>
                <c:pt idx="59046">
                  <c:v>1333.5859379999999</c:v>
                </c:pt>
                <c:pt idx="59047">
                  <c:v>1333.8632809999999</c:v>
                </c:pt>
                <c:pt idx="59048">
                  <c:v>1334.2382809999999</c:v>
                </c:pt>
                <c:pt idx="59049">
                  <c:v>1334.2382809999999</c:v>
                </c:pt>
                <c:pt idx="59050">
                  <c:v>1334.3710940000001</c:v>
                </c:pt>
                <c:pt idx="59051">
                  <c:v>1334.5859379999999</c:v>
                </c:pt>
                <c:pt idx="59052">
                  <c:v>1334.8046879999999</c:v>
                </c:pt>
                <c:pt idx="59053">
                  <c:v>1334.8632809999999</c:v>
                </c:pt>
                <c:pt idx="59054">
                  <c:v>1334.8632809999999</c:v>
                </c:pt>
                <c:pt idx="59055">
                  <c:v>1335.2382809999999</c:v>
                </c:pt>
                <c:pt idx="59056">
                  <c:v>1335.2382809999999</c:v>
                </c:pt>
                <c:pt idx="59057">
                  <c:v>1335.8046879999999</c:v>
                </c:pt>
                <c:pt idx="59058">
                  <c:v>1335.8554690000001</c:v>
                </c:pt>
                <c:pt idx="59059">
                  <c:v>1335.8632809999999</c:v>
                </c:pt>
                <c:pt idx="59060">
                  <c:v>1336.2382809999999</c:v>
                </c:pt>
                <c:pt idx="59061">
                  <c:v>1336.2382809999999</c:v>
                </c:pt>
                <c:pt idx="59062">
                  <c:v>1336.3085940000001</c:v>
                </c:pt>
                <c:pt idx="59063">
                  <c:v>1336.3085940000001</c:v>
                </c:pt>
                <c:pt idx="59064">
                  <c:v>1336.5859379999999</c:v>
                </c:pt>
                <c:pt idx="59065">
                  <c:v>1336.5859379999999</c:v>
                </c:pt>
                <c:pt idx="59066">
                  <c:v>1336.8046879999999</c:v>
                </c:pt>
                <c:pt idx="59067">
                  <c:v>1337.2382809999999</c:v>
                </c:pt>
                <c:pt idx="59068">
                  <c:v>1337.3710940000001</c:v>
                </c:pt>
                <c:pt idx="59069">
                  <c:v>1337.5859379999999</c:v>
                </c:pt>
                <c:pt idx="59070">
                  <c:v>1337.5859379999999</c:v>
                </c:pt>
                <c:pt idx="59071">
                  <c:v>1337.8554690000001</c:v>
                </c:pt>
                <c:pt idx="59072">
                  <c:v>1337.8554690000001</c:v>
                </c:pt>
                <c:pt idx="59073">
                  <c:v>1337.8554690000001</c:v>
                </c:pt>
                <c:pt idx="59074">
                  <c:v>1338.2382809999999</c:v>
                </c:pt>
                <c:pt idx="59075">
                  <c:v>1338.3085940000001</c:v>
                </c:pt>
                <c:pt idx="59076">
                  <c:v>1338.3085940000001</c:v>
                </c:pt>
                <c:pt idx="59077">
                  <c:v>1338.8046879999999</c:v>
                </c:pt>
                <c:pt idx="59078">
                  <c:v>1338.8632809999999</c:v>
                </c:pt>
                <c:pt idx="59079">
                  <c:v>1338.8632809999999</c:v>
                </c:pt>
                <c:pt idx="59080">
                  <c:v>1339.2382809999999</c:v>
                </c:pt>
                <c:pt idx="59081">
                  <c:v>1339.3710940000001</c:v>
                </c:pt>
                <c:pt idx="59082">
                  <c:v>1339.4101559999999</c:v>
                </c:pt>
                <c:pt idx="59083">
                  <c:v>1339.4101559999999</c:v>
                </c:pt>
                <c:pt idx="59084">
                  <c:v>1339.8046879999999</c:v>
                </c:pt>
                <c:pt idx="59085">
                  <c:v>1339.8632809999999</c:v>
                </c:pt>
                <c:pt idx="59086">
                  <c:v>1340.2382809999999</c:v>
                </c:pt>
                <c:pt idx="59087">
                  <c:v>1340.3085940000001</c:v>
                </c:pt>
                <c:pt idx="59088">
                  <c:v>1340.3085940000001</c:v>
                </c:pt>
                <c:pt idx="59089">
                  <c:v>1340.3710940000001</c:v>
                </c:pt>
                <c:pt idx="59090">
                  <c:v>1340.4101559999999</c:v>
                </c:pt>
                <c:pt idx="59091">
                  <c:v>1340.5859379999999</c:v>
                </c:pt>
                <c:pt idx="59092">
                  <c:v>1340.8046879999999</c:v>
                </c:pt>
                <c:pt idx="59093">
                  <c:v>1340.8046879999999</c:v>
                </c:pt>
                <c:pt idx="59094">
                  <c:v>1340.8046879999999</c:v>
                </c:pt>
                <c:pt idx="59095">
                  <c:v>1340.8046879999999</c:v>
                </c:pt>
                <c:pt idx="59096">
                  <c:v>1340.8046879999999</c:v>
                </c:pt>
                <c:pt idx="59097">
                  <c:v>1340.8554690000001</c:v>
                </c:pt>
                <c:pt idx="59098">
                  <c:v>1340.8632809999999</c:v>
                </c:pt>
                <c:pt idx="59099">
                  <c:v>1340.8632809999999</c:v>
                </c:pt>
                <c:pt idx="59100">
                  <c:v>1341.2382809999999</c:v>
                </c:pt>
                <c:pt idx="59101">
                  <c:v>1341.3085940000001</c:v>
                </c:pt>
                <c:pt idx="59102">
                  <c:v>1341.3710940000001</c:v>
                </c:pt>
                <c:pt idx="59103">
                  <c:v>1341.8046879999999</c:v>
                </c:pt>
                <c:pt idx="59104">
                  <c:v>1341.8554690000001</c:v>
                </c:pt>
                <c:pt idx="59105">
                  <c:v>1341.8554690000001</c:v>
                </c:pt>
                <c:pt idx="59106">
                  <c:v>1342.2382809999999</c:v>
                </c:pt>
                <c:pt idx="59107">
                  <c:v>1342.2382809999999</c:v>
                </c:pt>
                <c:pt idx="59108">
                  <c:v>1342.3710940000001</c:v>
                </c:pt>
                <c:pt idx="59109">
                  <c:v>1342.3710940000001</c:v>
                </c:pt>
                <c:pt idx="59110">
                  <c:v>1342.4101559999999</c:v>
                </c:pt>
                <c:pt idx="59111">
                  <c:v>1342.4101559999999</c:v>
                </c:pt>
                <c:pt idx="59112">
                  <c:v>1342.5859379999999</c:v>
                </c:pt>
                <c:pt idx="59113">
                  <c:v>1342.8554690000001</c:v>
                </c:pt>
                <c:pt idx="59114">
                  <c:v>1342.8554690000001</c:v>
                </c:pt>
                <c:pt idx="59115">
                  <c:v>1343.2382809999999</c:v>
                </c:pt>
                <c:pt idx="59116">
                  <c:v>1343.2382809999999</c:v>
                </c:pt>
                <c:pt idx="59117">
                  <c:v>1343.3085940000001</c:v>
                </c:pt>
                <c:pt idx="59118">
                  <c:v>1343.3085940000001</c:v>
                </c:pt>
                <c:pt idx="59119">
                  <c:v>1343.3085940000001</c:v>
                </c:pt>
                <c:pt idx="59120">
                  <c:v>1343.3710940000001</c:v>
                </c:pt>
                <c:pt idx="59121">
                  <c:v>1343.8046879999999</c:v>
                </c:pt>
                <c:pt idx="59122">
                  <c:v>1343.8554690000001</c:v>
                </c:pt>
                <c:pt idx="59123">
                  <c:v>1343.8554690000001</c:v>
                </c:pt>
                <c:pt idx="59124">
                  <c:v>1343.8632809999999</c:v>
                </c:pt>
                <c:pt idx="59125">
                  <c:v>1343.8632809999999</c:v>
                </c:pt>
                <c:pt idx="59126">
                  <c:v>1344.3085940000001</c:v>
                </c:pt>
                <c:pt idx="59127">
                  <c:v>1344.3710940000001</c:v>
                </c:pt>
                <c:pt idx="59128">
                  <c:v>1344.3710940000001</c:v>
                </c:pt>
                <c:pt idx="59129">
                  <c:v>1344.3710940000001</c:v>
                </c:pt>
                <c:pt idx="59130">
                  <c:v>1344.3710940000001</c:v>
                </c:pt>
                <c:pt idx="59131">
                  <c:v>1344.4101559999999</c:v>
                </c:pt>
                <c:pt idx="59132">
                  <c:v>1344.4101559999999</c:v>
                </c:pt>
                <c:pt idx="59133">
                  <c:v>1344.5859379999999</c:v>
                </c:pt>
                <c:pt idx="59134">
                  <c:v>1344.8046879999999</c:v>
                </c:pt>
                <c:pt idx="59135">
                  <c:v>1344.8554690000001</c:v>
                </c:pt>
                <c:pt idx="59136">
                  <c:v>1344.8554690000001</c:v>
                </c:pt>
                <c:pt idx="59137">
                  <c:v>1344.8632809999999</c:v>
                </c:pt>
                <c:pt idx="59138">
                  <c:v>1344.8632809999999</c:v>
                </c:pt>
                <c:pt idx="59139">
                  <c:v>1345.2382809999999</c:v>
                </c:pt>
                <c:pt idx="59140">
                  <c:v>1345.3710940000001</c:v>
                </c:pt>
                <c:pt idx="59141">
                  <c:v>1345.4101559999999</c:v>
                </c:pt>
                <c:pt idx="59142">
                  <c:v>1345.4101559999999</c:v>
                </c:pt>
                <c:pt idx="59143">
                  <c:v>1345.4101559999999</c:v>
                </c:pt>
                <c:pt idx="59144">
                  <c:v>1345.8046879999999</c:v>
                </c:pt>
                <c:pt idx="59145">
                  <c:v>1345.8046879999999</c:v>
                </c:pt>
                <c:pt idx="59146">
                  <c:v>1345.8554690000001</c:v>
                </c:pt>
                <c:pt idx="59147">
                  <c:v>1346.4101559999999</c:v>
                </c:pt>
                <c:pt idx="59148">
                  <c:v>1346.5859379999999</c:v>
                </c:pt>
                <c:pt idx="59149">
                  <c:v>1347.2382809999999</c:v>
                </c:pt>
                <c:pt idx="59150">
                  <c:v>1347.2382809999999</c:v>
                </c:pt>
                <c:pt idx="59151">
                  <c:v>1347.2382809999999</c:v>
                </c:pt>
                <c:pt idx="59152">
                  <c:v>1347.4101559999999</c:v>
                </c:pt>
                <c:pt idx="59153">
                  <c:v>1347.4101559999999</c:v>
                </c:pt>
                <c:pt idx="59154">
                  <c:v>1347.5859379999999</c:v>
                </c:pt>
                <c:pt idx="59155">
                  <c:v>1347.8046879999999</c:v>
                </c:pt>
                <c:pt idx="59156">
                  <c:v>1347.8046879999999</c:v>
                </c:pt>
                <c:pt idx="59157">
                  <c:v>1347.8046879999999</c:v>
                </c:pt>
                <c:pt idx="59158">
                  <c:v>1347.8554690000001</c:v>
                </c:pt>
                <c:pt idx="59159">
                  <c:v>1347.8632809999999</c:v>
                </c:pt>
                <c:pt idx="59160">
                  <c:v>1347.8632809999999</c:v>
                </c:pt>
                <c:pt idx="59161">
                  <c:v>1347.8632809999999</c:v>
                </c:pt>
                <c:pt idx="59162">
                  <c:v>1348.2382809999999</c:v>
                </c:pt>
                <c:pt idx="59163">
                  <c:v>1348.3710940000001</c:v>
                </c:pt>
                <c:pt idx="59164">
                  <c:v>1348.4101559999999</c:v>
                </c:pt>
                <c:pt idx="59165">
                  <c:v>1348.4101559999999</c:v>
                </c:pt>
                <c:pt idx="59166">
                  <c:v>1348.5859379999999</c:v>
                </c:pt>
                <c:pt idx="59167">
                  <c:v>1348.8046879999999</c:v>
                </c:pt>
                <c:pt idx="59168">
                  <c:v>1348.8046879999999</c:v>
                </c:pt>
                <c:pt idx="59169">
                  <c:v>1348.8046879999999</c:v>
                </c:pt>
                <c:pt idx="59170">
                  <c:v>1348.8632809999999</c:v>
                </c:pt>
                <c:pt idx="59171">
                  <c:v>1349.2382809999999</c:v>
                </c:pt>
                <c:pt idx="59172">
                  <c:v>1349.2382809999999</c:v>
                </c:pt>
                <c:pt idx="59173">
                  <c:v>1349.3085940000001</c:v>
                </c:pt>
                <c:pt idx="59174">
                  <c:v>1349.3085940000001</c:v>
                </c:pt>
                <c:pt idx="59175">
                  <c:v>1349.8046879999999</c:v>
                </c:pt>
                <c:pt idx="59176">
                  <c:v>1349.8554690000001</c:v>
                </c:pt>
                <c:pt idx="59177">
                  <c:v>1349.8554690000001</c:v>
                </c:pt>
                <c:pt idx="59178">
                  <c:v>1349.8554690000001</c:v>
                </c:pt>
                <c:pt idx="59179">
                  <c:v>1349.8632809999999</c:v>
                </c:pt>
                <c:pt idx="59180">
                  <c:v>1349.8632809999999</c:v>
                </c:pt>
                <c:pt idx="59181">
                  <c:v>1350.4101559999999</c:v>
                </c:pt>
                <c:pt idx="59182">
                  <c:v>1350.4101559999999</c:v>
                </c:pt>
                <c:pt idx="59183">
                  <c:v>1350.4101559999999</c:v>
                </c:pt>
                <c:pt idx="59184">
                  <c:v>1350.4101559999999</c:v>
                </c:pt>
                <c:pt idx="59185">
                  <c:v>1350.5859379999999</c:v>
                </c:pt>
                <c:pt idx="59186">
                  <c:v>1350.8046879999999</c:v>
                </c:pt>
                <c:pt idx="59187">
                  <c:v>1350.8046879999999</c:v>
                </c:pt>
                <c:pt idx="59188">
                  <c:v>1350.8046879999999</c:v>
                </c:pt>
                <c:pt idx="59189">
                  <c:v>1350.8554690000001</c:v>
                </c:pt>
                <c:pt idx="59190">
                  <c:v>1350.8554690000001</c:v>
                </c:pt>
                <c:pt idx="59191">
                  <c:v>1351.2382809999999</c:v>
                </c:pt>
                <c:pt idx="59192">
                  <c:v>1351.3085940000001</c:v>
                </c:pt>
                <c:pt idx="59193">
                  <c:v>1351.3710940000001</c:v>
                </c:pt>
                <c:pt idx="59194">
                  <c:v>1351.4101559999999</c:v>
                </c:pt>
                <c:pt idx="59195">
                  <c:v>1351.4101559999999</c:v>
                </c:pt>
                <c:pt idx="59196">
                  <c:v>1351.8046879999999</c:v>
                </c:pt>
                <c:pt idx="59197">
                  <c:v>1351.8554690000001</c:v>
                </c:pt>
                <c:pt idx="59198">
                  <c:v>1351.8632809999999</c:v>
                </c:pt>
                <c:pt idx="59199">
                  <c:v>1351.8632809999999</c:v>
                </c:pt>
                <c:pt idx="59200">
                  <c:v>1352.2382809999999</c:v>
                </c:pt>
                <c:pt idx="59201">
                  <c:v>1352.2382809999999</c:v>
                </c:pt>
                <c:pt idx="59202">
                  <c:v>1352.3710940000001</c:v>
                </c:pt>
                <c:pt idx="59203">
                  <c:v>1352.3710940000001</c:v>
                </c:pt>
                <c:pt idx="59204">
                  <c:v>1352.3710940000001</c:v>
                </c:pt>
                <c:pt idx="59205">
                  <c:v>1352.3710940000001</c:v>
                </c:pt>
                <c:pt idx="59206">
                  <c:v>1352.5859379999999</c:v>
                </c:pt>
                <c:pt idx="59207">
                  <c:v>1352.5859379999999</c:v>
                </c:pt>
                <c:pt idx="59208">
                  <c:v>1352.5859379999999</c:v>
                </c:pt>
                <c:pt idx="59209">
                  <c:v>1352.8046879999999</c:v>
                </c:pt>
                <c:pt idx="59210">
                  <c:v>1352.8554690000001</c:v>
                </c:pt>
                <c:pt idx="59211">
                  <c:v>1352.8554690000001</c:v>
                </c:pt>
                <c:pt idx="59212">
                  <c:v>1352.8632809999999</c:v>
                </c:pt>
                <c:pt idx="59213">
                  <c:v>1352.8632809999999</c:v>
                </c:pt>
                <c:pt idx="59214">
                  <c:v>1353.2382809999999</c:v>
                </c:pt>
                <c:pt idx="59215">
                  <c:v>1353.2382809999999</c:v>
                </c:pt>
                <c:pt idx="59216">
                  <c:v>1353.3710940000001</c:v>
                </c:pt>
                <c:pt idx="59217">
                  <c:v>1353.3710940000001</c:v>
                </c:pt>
                <c:pt idx="59218">
                  <c:v>1353.4101559999999</c:v>
                </c:pt>
                <c:pt idx="59219">
                  <c:v>1353.5859379999999</c:v>
                </c:pt>
                <c:pt idx="59220">
                  <c:v>1353.8554690000001</c:v>
                </c:pt>
                <c:pt idx="59221">
                  <c:v>1353.8632809999999</c:v>
                </c:pt>
                <c:pt idx="59222">
                  <c:v>1353.8632809999999</c:v>
                </c:pt>
                <c:pt idx="59223">
                  <c:v>1353.8632809999999</c:v>
                </c:pt>
                <c:pt idx="59224">
                  <c:v>1354.2382809999999</c:v>
                </c:pt>
                <c:pt idx="59225">
                  <c:v>1354.2382809999999</c:v>
                </c:pt>
                <c:pt idx="59226">
                  <c:v>1354.3085940000001</c:v>
                </c:pt>
                <c:pt idx="59227">
                  <c:v>1354.4101559999999</c:v>
                </c:pt>
                <c:pt idx="59228">
                  <c:v>1354.4101559999999</c:v>
                </c:pt>
                <c:pt idx="59229">
                  <c:v>1354.5859379999999</c:v>
                </c:pt>
                <c:pt idx="59230">
                  <c:v>1354.5859379999999</c:v>
                </c:pt>
                <c:pt idx="59231">
                  <c:v>1354.5859379999999</c:v>
                </c:pt>
                <c:pt idx="59232">
                  <c:v>1354.5859379999999</c:v>
                </c:pt>
                <c:pt idx="59233">
                  <c:v>1354.8046879999999</c:v>
                </c:pt>
                <c:pt idx="59234">
                  <c:v>1354.8554690000001</c:v>
                </c:pt>
                <c:pt idx="59235">
                  <c:v>1354.8554690000001</c:v>
                </c:pt>
                <c:pt idx="59236">
                  <c:v>1354.8632809999999</c:v>
                </c:pt>
                <c:pt idx="59237">
                  <c:v>1354.8632809999999</c:v>
                </c:pt>
                <c:pt idx="59238">
                  <c:v>1355.3710940000001</c:v>
                </c:pt>
                <c:pt idx="59239">
                  <c:v>1355.4101559999999</c:v>
                </c:pt>
                <c:pt idx="59240">
                  <c:v>1355.4101559999999</c:v>
                </c:pt>
                <c:pt idx="59241">
                  <c:v>1355.4101559999999</c:v>
                </c:pt>
                <c:pt idx="59242">
                  <c:v>1355.5859379999999</c:v>
                </c:pt>
                <c:pt idx="59243">
                  <c:v>1355.8046879999999</c:v>
                </c:pt>
                <c:pt idx="59244">
                  <c:v>1355.8554690000001</c:v>
                </c:pt>
                <c:pt idx="59245">
                  <c:v>1355.8632809999999</c:v>
                </c:pt>
                <c:pt idx="59246">
                  <c:v>1355.8632809999999</c:v>
                </c:pt>
                <c:pt idx="59247">
                  <c:v>1355.8632809999999</c:v>
                </c:pt>
                <c:pt idx="59248">
                  <c:v>1355.8632809999999</c:v>
                </c:pt>
                <c:pt idx="59249">
                  <c:v>1356.3710940000001</c:v>
                </c:pt>
                <c:pt idx="59250">
                  <c:v>1356.3710940000001</c:v>
                </c:pt>
                <c:pt idx="59251">
                  <c:v>1356.8046879999999</c:v>
                </c:pt>
                <c:pt idx="59252">
                  <c:v>1356.8554690000001</c:v>
                </c:pt>
                <c:pt idx="59253">
                  <c:v>1356.8554690000001</c:v>
                </c:pt>
                <c:pt idx="59254">
                  <c:v>1356.8632809999999</c:v>
                </c:pt>
                <c:pt idx="59255">
                  <c:v>1357.3085940000001</c:v>
                </c:pt>
                <c:pt idx="59256">
                  <c:v>1357.5859379999999</c:v>
                </c:pt>
                <c:pt idx="59257">
                  <c:v>1357.8554690000001</c:v>
                </c:pt>
                <c:pt idx="59258">
                  <c:v>1357.8554690000001</c:v>
                </c:pt>
                <c:pt idx="59259">
                  <c:v>1357.8632809999999</c:v>
                </c:pt>
                <c:pt idx="59260">
                  <c:v>1358.3085940000001</c:v>
                </c:pt>
                <c:pt idx="59261">
                  <c:v>1358.3085940000001</c:v>
                </c:pt>
                <c:pt idx="59262">
                  <c:v>1358.5859379999999</c:v>
                </c:pt>
                <c:pt idx="59263">
                  <c:v>1358.5859379999999</c:v>
                </c:pt>
                <c:pt idx="59264">
                  <c:v>1358.8046879999999</c:v>
                </c:pt>
                <c:pt idx="59265">
                  <c:v>1358.8554690000001</c:v>
                </c:pt>
                <c:pt idx="59266">
                  <c:v>1358.8554690000001</c:v>
                </c:pt>
                <c:pt idx="59267">
                  <c:v>1358.8632809999999</c:v>
                </c:pt>
                <c:pt idx="59268">
                  <c:v>1359.2382809999999</c:v>
                </c:pt>
                <c:pt idx="59269">
                  <c:v>1359.2382809999999</c:v>
                </c:pt>
                <c:pt idx="59270">
                  <c:v>1359.3085940000001</c:v>
                </c:pt>
                <c:pt idx="59271">
                  <c:v>1359.3710940000001</c:v>
                </c:pt>
                <c:pt idx="59272">
                  <c:v>1359.4101559999999</c:v>
                </c:pt>
                <c:pt idx="59273">
                  <c:v>1359.4101559999999</c:v>
                </c:pt>
                <c:pt idx="59274">
                  <c:v>1359.8046879999999</c:v>
                </c:pt>
                <c:pt idx="59275">
                  <c:v>1359.8632809999999</c:v>
                </c:pt>
                <c:pt idx="59276">
                  <c:v>1359.8632809999999</c:v>
                </c:pt>
                <c:pt idx="59277">
                  <c:v>1359.8632809999999</c:v>
                </c:pt>
                <c:pt idx="59278">
                  <c:v>1360.2382809999999</c:v>
                </c:pt>
                <c:pt idx="59279">
                  <c:v>1360.3085940000001</c:v>
                </c:pt>
                <c:pt idx="59280">
                  <c:v>1360.8046879999999</c:v>
                </c:pt>
                <c:pt idx="59281">
                  <c:v>1360.8554690000001</c:v>
                </c:pt>
                <c:pt idx="59282">
                  <c:v>1360.8554690000001</c:v>
                </c:pt>
                <c:pt idx="59283">
                  <c:v>1361.2382809999999</c:v>
                </c:pt>
                <c:pt idx="59284">
                  <c:v>1361.3710940000001</c:v>
                </c:pt>
                <c:pt idx="59285">
                  <c:v>1361.3710940000001</c:v>
                </c:pt>
                <c:pt idx="59286">
                  <c:v>1361.3710940000001</c:v>
                </c:pt>
                <c:pt idx="59287">
                  <c:v>1361.5859379999999</c:v>
                </c:pt>
                <c:pt idx="59288">
                  <c:v>1361.8046879999999</c:v>
                </c:pt>
                <c:pt idx="59289">
                  <c:v>1361.8632809999999</c:v>
                </c:pt>
                <c:pt idx="59290">
                  <c:v>1362.3085940000001</c:v>
                </c:pt>
                <c:pt idx="59291">
                  <c:v>1362.3085940000001</c:v>
                </c:pt>
                <c:pt idx="59292">
                  <c:v>1362.3710940000001</c:v>
                </c:pt>
                <c:pt idx="59293">
                  <c:v>1362.4101559999999</c:v>
                </c:pt>
                <c:pt idx="59294">
                  <c:v>1362.5859379999999</c:v>
                </c:pt>
                <c:pt idx="59295">
                  <c:v>1362.5859379999999</c:v>
                </c:pt>
                <c:pt idx="59296">
                  <c:v>1362.5859379999999</c:v>
                </c:pt>
                <c:pt idx="59297">
                  <c:v>1362.8046879999999</c:v>
                </c:pt>
                <c:pt idx="59298">
                  <c:v>1362.8046879999999</c:v>
                </c:pt>
                <c:pt idx="59299">
                  <c:v>1362.8554690000001</c:v>
                </c:pt>
                <c:pt idx="59300">
                  <c:v>1362.8632809999999</c:v>
                </c:pt>
                <c:pt idx="59301">
                  <c:v>1363.3085940000001</c:v>
                </c:pt>
                <c:pt idx="59302">
                  <c:v>1363.4101559999999</c:v>
                </c:pt>
                <c:pt idx="59303">
                  <c:v>1363.4101559999999</c:v>
                </c:pt>
                <c:pt idx="59304">
                  <c:v>1363.5859379999999</c:v>
                </c:pt>
                <c:pt idx="59305">
                  <c:v>1363.8046879999999</c:v>
                </c:pt>
                <c:pt idx="59306">
                  <c:v>1363.8046879999999</c:v>
                </c:pt>
                <c:pt idx="59307">
                  <c:v>1363.8554690000001</c:v>
                </c:pt>
                <c:pt idx="59308">
                  <c:v>1363.8632809999999</c:v>
                </c:pt>
                <c:pt idx="59309">
                  <c:v>1363.8632809999999</c:v>
                </c:pt>
                <c:pt idx="59310">
                  <c:v>1363.8632809999999</c:v>
                </c:pt>
                <c:pt idx="59311">
                  <c:v>1364.3710940000001</c:v>
                </c:pt>
                <c:pt idx="59312">
                  <c:v>1364.4101559999999</c:v>
                </c:pt>
                <c:pt idx="59313">
                  <c:v>1364.4101559999999</c:v>
                </c:pt>
                <c:pt idx="59314">
                  <c:v>1364.4101559999999</c:v>
                </c:pt>
                <c:pt idx="59315">
                  <c:v>1364.4101559999999</c:v>
                </c:pt>
                <c:pt idx="59316">
                  <c:v>1364.5859379999999</c:v>
                </c:pt>
                <c:pt idx="59317">
                  <c:v>1364.8046879999999</c:v>
                </c:pt>
                <c:pt idx="59318">
                  <c:v>1364.8046879999999</c:v>
                </c:pt>
                <c:pt idx="59319">
                  <c:v>1364.8046879999999</c:v>
                </c:pt>
                <c:pt idx="59320">
                  <c:v>1364.8554690000001</c:v>
                </c:pt>
                <c:pt idx="59321">
                  <c:v>1365.2382809999999</c:v>
                </c:pt>
                <c:pt idx="59322">
                  <c:v>1365.2382809999999</c:v>
                </c:pt>
                <c:pt idx="59323">
                  <c:v>1365.3085940000001</c:v>
                </c:pt>
                <c:pt idx="59324">
                  <c:v>1365.3710940000001</c:v>
                </c:pt>
                <c:pt idx="59325">
                  <c:v>1365.4101559999999</c:v>
                </c:pt>
                <c:pt idx="59326">
                  <c:v>1366.2382809999999</c:v>
                </c:pt>
                <c:pt idx="59327">
                  <c:v>1366.2382809999999</c:v>
                </c:pt>
                <c:pt idx="59328">
                  <c:v>1366.2382809999999</c:v>
                </c:pt>
                <c:pt idx="59329">
                  <c:v>1366.3710940000001</c:v>
                </c:pt>
                <c:pt idx="59330">
                  <c:v>1366.5859379999999</c:v>
                </c:pt>
                <c:pt idx="59331">
                  <c:v>1366.5859379999999</c:v>
                </c:pt>
                <c:pt idx="59332">
                  <c:v>1366.8046879999999</c:v>
                </c:pt>
                <c:pt idx="59333">
                  <c:v>1366.8046879999999</c:v>
                </c:pt>
                <c:pt idx="59334">
                  <c:v>1366.8554690000001</c:v>
                </c:pt>
                <c:pt idx="59335">
                  <c:v>1366.8554690000001</c:v>
                </c:pt>
                <c:pt idx="59336">
                  <c:v>1366.8554690000001</c:v>
                </c:pt>
                <c:pt idx="59337">
                  <c:v>1366.8632809999999</c:v>
                </c:pt>
                <c:pt idx="59338">
                  <c:v>1366.8632809999999</c:v>
                </c:pt>
                <c:pt idx="59339">
                  <c:v>1366.8632809999999</c:v>
                </c:pt>
                <c:pt idx="59340">
                  <c:v>1367.2382809999999</c:v>
                </c:pt>
                <c:pt idx="59341">
                  <c:v>1367.2382809999999</c:v>
                </c:pt>
                <c:pt idx="59342">
                  <c:v>1367.2382809999999</c:v>
                </c:pt>
                <c:pt idx="59343">
                  <c:v>1367.3710940000001</c:v>
                </c:pt>
                <c:pt idx="59344">
                  <c:v>1367.4101559999999</c:v>
                </c:pt>
                <c:pt idx="59345">
                  <c:v>1367.4101559999999</c:v>
                </c:pt>
                <c:pt idx="59346">
                  <c:v>1367.5859379999999</c:v>
                </c:pt>
                <c:pt idx="59347">
                  <c:v>1367.5859379999999</c:v>
                </c:pt>
                <c:pt idx="59348">
                  <c:v>1367.8554690000001</c:v>
                </c:pt>
                <c:pt idx="59349">
                  <c:v>1367.8632809999999</c:v>
                </c:pt>
                <c:pt idx="59350">
                  <c:v>1367.8632809999999</c:v>
                </c:pt>
                <c:pt idx="59351">
                  <c:v>1368.3085940000001</c:v>
                </c:pt>
                <c:pt idx="59352">
                  <c:v>1368.3085940000001</c:v>
                </c:pt>
                <c:pt idx="59353">
                  <c:v>1368.3085940000001</c:v>
                </c:pt>
                <c:pt idx="59354">
                  <c:v>1368.3710940000001</c:v>
                </c:pt>
                <c:pt idx="59355">
                  <c:v>1368.4101559999999</c:v>
                </c:pt>
                <c:pt idx="59356">
                  <c:v>1368.5859379999999</c:v>
                </c:pt>
                <c:pt idx="59357">
                  <c:v>1368.8046879999999</c:v>
                </c:pt>
                <c:pt idx="59358">
                  <c:v>1368.8632809999999</c:v>
                </c:pt>
                <c:pt idx="59359">
                  <c:v>1368.8632809999999</c:v>
                </c:pt>
                <c:pt idx="59360">
                  <c:v>1368.8632809999999</c:v>
                </c:pt>
                <c:pt idx="59361">
                  <c:v>1368.8632809999999</c:v>
                </c:pt>
                <c:pt idx="59362">
                  <c:v>1369.2382809999999</c:v>
                </c:pt>
                <c:pt idx="59363">
                  <c:v>1369.3710940000001</c:v>
                </c:pt>
                <c:pt idx="59364">
                  <c:v>1369.4101559999999</c:v>
                </c:pt>
                <c:pt idx="59365">
                  <c:v>1369.8554690000001</c:v>
                </c:pt>
                <c:pt idx="59366">
                  <c:v>1369.8554690000001</c:v>
                </c:pt>
                <c:pt idx="59367">
                  <c:v>1369.8632809999999</c:v>
                </c:pt>
                <c:pt idx="59368">
                  <c:v>1370.3085940000001</c:v>
                </c:pt>
                <c:pt idx="59369">
                  <c:v>1370.3085940000001</c:v>
                </c:pt>
                <c:pt idx="59370">
                  <c:v>1370.4101559999999</c:v>
                </c:pt>
                <c:pt idx="59371">
                  <c:v>1370.4101559999999</c:v>
                </c:pt>
                <c:pt idx="59372">
                  <c:v>1370.5859379999999</c:v>
                </c:pt>
                <c:pt idx="59373">
                  <c:v>1371.2382809999999</c:v>
                </c:pt>
                <c:pt idx="59374">
                  <c:v>1371.3085940000001</c:v>
                </c:pt>
                <c:pt idx="59375">
                  <c:v>1371.3710940000001</c:v>
                </c:pt>
                <c:pt idx="59376">
                  <c:v>1371.4101559999999</c:v>
                </c:pt>
                <c:pt idx="59377">
                  <c:v>1371.5859379999999</c:v>
                </c:pt>
                <c:pt idx="59378">
                  <c:v>1371.8554690000001</c:v>
                </c:pt>
                <c:pt idx="59379">
                  <c:v>1371.8632809999999</c:v>
                </c:pt>
                <c:pt idx="59380">
                  <c:v>1371.8632809999999</c:v>
                </c:pt>
                <c:pt idx="59381">
                  <c:v>1371.8632809999999</c:v>
                </c:pt>
                <c:pt idx="59382">
                  <c:v>1372.3710940000001</c:v>
                </c:pt>
                <c:pt idx="59383">
                  <c:v>1372.3710940000001</c:v>
                </c:pt>
                <c:pt idx="59384">
                  <c:v>1372.3710940000001</c:v>
                </c:pt>
                <c:pt idx="59385">
                  <c:v>1372.3710940000001</c:v>
                </c:pt>
                <c:pt idx="59386">
                  <c:v>1372.3710940000001</c:v>
                </c:pt>
                <c:pt idx="59387">
                  <c:v>1372.4101559999999</c:v>
                </c:pt>
                <c:pt idx="59388">
                  <c:v>1372.8046879999999</c:v>
                </c:pt>
                <c:pt idx="59389">
                  <c:v>1372.8554690000001</c:v>
                </c:pt>
                <c:pt idx="59390">
                  <c:v>1372.8554690000001</c:v>
                </c:pt>
                <c:pt idx="59391">
                  <c:v>1373.2382809999999</c:v>
                </c:pt>
                <c:pt idx="59392">
                  <c:v>1373.3085940000001</c:v>
                </c:pt>
                <c:pt idx="59393">
                  <c:v>1373.4101559999999</c:v>
                </c:pt>
                <c:pt idx="59394">
                  <c:v>1373.8632809999999</c:v>
                </c:pt>
                <c:pt idx="59395">
                  <c:v>1373.8632809999999</c:v>
                </c:pt>
                <c:pt idx="59396">
                  <c:v>1374.2382809999999</c:v>
                </c:pt>
                <c:pt idx="59397">
                  <c:v>1374.3085940000001</c:v>
                </c:pt>
                <c:pt idx="59398">
                  <c:v>1374.4101559999999</c:v>
                </c:pt>
                <c:pt idx="59399">
                  <c:v>1374.4101559999999</c:v>
                </c:pt>
                <c:pt idx="59400">
                  <c:v>1374.8046879999999</c:v>
                </c:pt>
                <c:pt idx="59401">
                  <c:v>1374.8554690000001</c:v>
                </c:pt>
                <c:pt idx="59402">
                  <c:v>1374.8632809999999</c:v>
                </c:pt>
                <c:pt idx="59403">
                  <c:v>1374.8632809999999</c:v>
                </c:pt>
                <c:pt idx="59404">
                  <c:v>1375.3710940000001</c:v>
                </c:pt>
                <c:pt idx="59405">
                  <c:v>1375.5859379999999</c:v>
                </c:pt>
                <c:pt idx="59406">
                  <c:v>1375.5859379999999</c:v>
                </c:pt>
                <c:pt idx="59407">
                  <c:v>1375.8554690000001</c:v>
                </c:pt>
                <c:pt idx="59408">
                  <c:v>1375.8554690000001</c:v>
                </c:pt>
                <c:pt idx="59409">
                  <c:v>1376.2382809999999</c:v>
                </c:pt>
                <c:pt idx="59410">
                  <c:v>1376.3085940000001</c:v>
                </c:pt>
                <c:pt idx="59411">
                  <c:v>1376.3085940000001</c:v>
                </c:pt>
                <c:pt idx="59412">
                  <c:v>1376.3085940000001</c:v>
                </c:pt>
                <c:pt idx="59413">
                  <c:v>1376.3085940000001</c:v>
                </c:pt>
                <c:pt idx="59414">
                  <c:v>1376.3085940000001</c:v>
                </c:pt>
                <c:pt idx="59415">
                  <c:v>1376.3085940000001</c:v>
                </c:pt>
                <c:pt idx="59416">
                  <c:v>1376.3710940000001</c:v>
                </c:pt>
                <c:pt idx="59417">
                  <c:v>1376.3710940000001</c:v>
                </c:pt>
                <c:pt idx="59418">
                  <c:v>1376.3710940000001</c:v>
                </c:pt>
                <c:pt idx="59419">
                  <c:v>1376.3710940000001</c:v>
                </c:pt>
                <c:pt idx="59420">
                  <c:v>1376.4101559999999</c:v>
                </c:pt>
                <c:pt idx="59421">
                  <c:v>1376.4101559999999</c:v>
                </c:pt>
                <c:pt idx="59422">
                  <c:v>1376.8046879999999</c:v>
                </c:pt>
                <c:pt idx="59423">
                  <c:v>1376.8554690000001</c:v>
                </c:pt>
                <c:pt idx="59424">
                  <c:v>1376.8554690000001</c:v>
                </c:pt>
                <c:pt idx="59425">
                  <c:v>1376.8632809999999</c:v>
                </c:pt>
                <c:pt idx="59426">
                  <c:v>1377.2382809999999</c:v>
                </c:pt>
                <c:pt idx="59427">
                  <c:v>1377.5859379999999</c:v>
                </c:pt>
                <c:pt idx="59428">
                  <c:v>1377.8554690000001</c:v>
                </c:pt>
                <c:pt idx="59429">
                  <c:v>1377.8554690000001</c:v>
                </c:pt>
                <c:pt idx="59430">
                  <c:v>1378.2382809999999</c:v>
                </c:pt>
                <c:pt idx="59431">
                  <c:v>1378.2382809999999</c:v>
                </c:pt>
                <c:pt idx="59432">
                  <c:v>1378.2382809999999</c:v>
                </c:pt>
                <c:pt idx="59433">
                  <c:v>1378.3085940000001</c:v>
                </c:pt>
                <c:pt idx="59434">
                  <c:v>1378.3710940000001</c:v>
                </c:pt>
                <c:pt idx="59435">
                  <c:v>1378.5859379999999</c:v>
                </c:pt>
                <c:pt idx="59436">
                  <c:v>1378.5859379999999</c:v>
                </c:pt>
                <c:pt idx="59437">
                  <c:v>1378.8046879999999</c:v>
                </c:pt>
                <c:pt idx="59438">
                  <c:v>1378.8632809999999</c:v>
                </c:pt>
                <c:pt idx="59439">
                  <c:v>1379.2382809999999</c:v>
                </c:pt>
                <c:pt idx="59440">
                  <c:v>1379.3085940000001</c:v>
                </c:pt>
                <c:pt idx="59441">
                  <c:v>1379.3710940000001</c:v>
                </c:pt>
                <c:pt idx="59442">
                  <c:v>1379.3710940000001</c:v>
                </c:pt>
                <c:pt idx="59443">
                  <c:v>1379.4101559999999</c:v>
                </c:pt>
                <c:pt idx="59444">
                  <c:v>1379.5859379999999</c:v>
                </c:pt>
                <c:pt idx="59445">
                  <c:v>1379.8046879999999</c:v>
                </c:pt>
                <c:pt idx="59446">
                  <c:v>1379.8046879999999</c:v>
                </c:pt>
                <c:pt idx="59447">
                  <c:v>1379.8632809999999</c:v>
                </c:pt>
                <c:pt idx="59448">
                  <c:v>1380.2382809999999</c:v>
                </c:pt>
                <c:pt idx="59449">
                  <c:v>1380.3085940000001</c:v>
                </c:pt>
                <c:pt idx="59450">
                  <c:v>1380.4101559999999</c:v>
                </c:pt>
                <c:pt idx="59451">
                  <c:v>1380.4101559999999</c:v>
                </c:pt>
                <c:pt idx="59452">
                  <c:v>1380.4101559999999</c:v>
                </c:pt>
                <c:pt idx="59453">
                  <c:v>1380.8632809999999</c:v>
                </c:pt>
                <c:pt idx="59454">
                  <c:v>1381.3085940000001</c:v>
                </c:pt>
                <c:pt idx="59455">
                  <c:v>1381.3710940000001</c:v>
                </c:pt>
                <c:pt idx="59456">
                  <c:v>1381.5859379999999</c:v>
                </c:pt>
                <c:pt idx="59457">
                  <c:v>1381.5859379999999</c:v>
                </c:pt>
                <c:pt idx="59458">
                  <c:v>1381.8554690000001</c:v>
                </c:pt>
                <c:pt idx="59459">
                  <c:v>1381.8554690000001</c:v>
                </c:pt>
                <c:pt idx="59460">
                  <c:v>1381.8554690000001</c:v>
                </c:pt>
                <c:pt idx="59461">
                  <c:v>1381.8554690000001</c:v>
                </c:pt>
                <c:pt idx="59462">
                  <c:v>1381.8554690000001</c:v>
                </c:pt>
                <c:pt idx="59463">
                  <c:v>1381.8554690000001</c:v>
                </c:pt>
                <c:pt idx="59464">
                  <c:v>1381.8632809999999</c:v>
                </c:pt>
                <c:pt idx="59465">
                  <c:v>1382.3085940000001</c:v>
                </c:pt>
                <c:pt idx="59466">
                  <c:v>1382.3085940000001</c:v>
                </c:pt>
                <c:pt idx="59467">
                  <c:v>1382.3710940000001</c:v>
                </c:pt>
                <c:pt idx="59468">
                  <c:v>1382.3710940000001</c:v>
                </c:pt>
                <c:pt idx="59469">
                  <c:v>1382.4101559999999</c:v>
                </c:pt>
                <c:pt idx="59470">
                  <c:v>1382.4101559999999</c:v>
                </c:pt>
                <c:pt idx="59471">
                  <c:v>1382.8046879999999</c:v>
                </c:pt>
                <c:pt idx="59472">
                  <c:v>1382.8046879999999</c:v>
                </c:pt>
                <c:pt idx="59473">
                  <c:v>1382.8554690000001</c:v>
                </c:pt>
                <c:pt idx="59474">
                  <c:v>1382.8632809999999</c:v>
                </c:pt>
                <c:pt idx="59475">
                  <c:v>1382.8632809999999</c:v>
                </c:pt>
                <c:pt idx="59476">
                  <c:v>1383.2382809999999</c:v>
                </c:pt>
                <c:pt idx="59477">
                  <c:v>1383.2382809999999</c:v>
                </c:pt>
                <c:pt idx="59478">
                  <c:v>1383.2382809999999</c:v>
                </c:pt>
                <c:pt idx="59479">
                  <c:v>1383.4101559999999</c:v>
                </c:pt>
                <c:pt idx="59480">
                  <c:v>1383.4101559999999</c:v>
                </c:pt>
                <c:pt idx="59481">
                  <c:v>1383.4101559999999</c:v>
                </c:pt>
                <c:pt idx="59482">
                  <c:v>1383.5859379999999</c:v>
                </c:pt>
                <c:pt idx="59483">
                  <c:v>1383.8046879999999</c:v>
                </c:pt>
                <c:pt idx="59484">
                  <c:v>1383.8046879999999</c:v>
                </c:pt>
                <c:pt idx="59485">
                  <c:v>1383.8046879999999</c:v>
                </c:pt>
                <c:pt idx="59486">
                  <c:v>1383.8632809999999</c:v>
                </c:pt>
                <c:pt idx="59487">
                  <c:v>1384.2382809999999</c:v>
                </c:pt>
                <c:pt idx="59488">
                  <c:v>1384.3085940000001</c:v>
                </c:pt>
                <c:pt idx="59489">
                  <c:v>1384.3710940000001</c:v>
                </c:pt>
                <c:pt idx="59490">
                  <c:v>1384.3710940000001</c:v>
                </c:pt>
                <c:pt idx="59491">
                  <c:v>1384.4101559999999</c:v>
                </c:pt>
                <c:pt idx="59492">
                  <c:v>1384.4101559999999</c:v>
                </c:pt>
                <c:pt idx="59493">
                  <c:v>1384.4101559999999</c:v>
                </c:pt>
                <c:pt idx="59494">
                  <c:v>1384.5859379999999</c:v>
                </c:pt>
                <c:pt idx="59495">
                  <c:v>1384.8046879999999</c:v>
                </c:pt>
                <c:pt idx="59496">
                  <c:v>1384.8046879999999</c:v>
                </c:pt>
                <c:pt idx="59497">
                  <c:v>1384.8046879999999</c:v>
                </c:pt>
                <c:pt idx="59498">
                  <c:v>1384.8554690000001</c:v>
                </c:pt>
                <c:pt idx="59499">
                  <c:v>1385.4101559999999</c:v>
                </c:pt>
                <c:pt idx="59500">
                  <c:v>1385.4101559999999</c:v>
                </c:pt>
                <c:pt idx="59501">
                  <c:v>1385.4101559999999</c:v>
                </c:pt>
                <c:pt idx="59502">
                  <c:v>1385.8554690000001</c:v>
                </c:pt>
                <c:pt idx="59503">
                  <c:v>1386.2382809999999</c:v>
                </c:pt>
                <c:pt idx="59504">
                  <c:v>1386.3710940000001</c:v>
                </c:pt>
                <c:pt idx="59505">
                  <c:v>1386.5859379999999</c:v>
                </c:pt>
                <c:pt idx="59506">
                  <c:v>1386.5859379999999</c:v>
                </c:pt>
                <c:pt idx="59507">
                  <c:v>1386.8046879999999</c:v>
                </c:pt>
                <c:pt idx="59508">
                  <c:v>1386.8046879999999</c:v>
                </c:pt>
                <c:pt idx="59509">
                  <c:v>1386.8046879999999</c:v>
                </c:pt>
                <c:pt idx="59510">
                  <c:v>1386.8632809999999</c:v>
                </c:pt>
                <c:pt idx="59511">
                  <c:v>1386.8632809999999</c:v>
                </c:pt>
                <c:pt idx="59512">
                  <c:v>1387.4101559999999</c:v>
                </c:pt>
                <c:pt idx="59513">
                  <c:v>1387.8046879999999</c:v>
                </c:pt>
                <c:pt idx="59514">
                  <c:v>1387.8554690000001</c:v>
                </c:pt>
                <c:pt idx="59515">
                  <c:v>1387.8632809999999</c:v>
                </c:pt>
                <c:pt idx="59516">
                  <c:v>1387.8632809999999</c:v>
                </c:pt>
                <c:pt idx="59517">
                  <c:v>1387.8632809999999</c:v>
                </c:pt>
                <c:pt idx="59518">
                  <c:v>1388.3085940000001</c:v>
                </c:pt>
                <c:pt idx="59519">
                  <c:v>1388.3085940000001</c:v>
                </c:pt>
                <c:pt idx="59520">
                  <c:v>1388.3710940000001</c:v>
                </c:pt>
                <c:pt idx="59521">
                  <c:v>1388.4101559999999</c:v>
                </c:pt>
                <c:pt idx="59522">
                  <c:v>1388.5859379999999</c:v>
                </c:pt>
                <c:pt idx="59523">
                  <c:v>1388.8046879999999</c:v>
                </c:pt>
                <c:pt idx="59524">
                  <c:v>1389.2382809999999</c:v>
                </c:pt>
                <c:pt idx="59525">
                  <c:v>1389.3085940000001</c:v>
                </c:pt>
                <c:pt idx="59526">
                  <c:v>1389.4101559999999</c:v>
                </c:pt>
                <c:pt idx="59527">
                  <c:v>1389.8046879999999</c:v>
                </c:pt>
                <c:pt idx="59528">
                  <c:v>1389.8554690000001</c:v>
                </c:pt>
                <c:pt idx="59529">
                  <c:v>1390.2382809999999</c:v>
                </c:pt>
                <c:pt idx="59530">
                  <c:v>1390.3710940000001</c:v>
                </c:pt>
                <c:pt idx="59531">
                  <c:v>1391.2382809999999</c:v>
                </c:pt>
                <c:pt idx="59532">
                  <c:v>1391.3085940000001</c:v>
                </c:pt>
                <c:pt idx="59533">
                  <c:v>1391.4101559999999</c:v>
                </c:pt>
                <c:pt idx="59534">
                  <c:v>1391.4101559999999</c:v>
                </c:pt>
                <c:pt idx="59535">
                  <c:v>1391.8632809999999</c:v>
                </c:pt>
                <c:pt idx="59536">
                  <c:v>1392.2382809999999</c:v>
                </c:pt>
                <c:pt idx="59537">
                  <c:v>1392.2382809999999</c:v>
                </c:pt>
                <c:pt idx="59538">
                  <c:v>1392.2382809999999</c:v>
                </c:pt>
                <c:pt idx="59539">
                  <c:v>1392.3085940000001</c:v>
                </c:pt>
                <c:pt idx="59540">
                  <c:v>1392.3085940000001</c:v>
                </c:pt>
                <c:pt idx="59541">
                  <c:v>1392.3085940000001</c:v>
                </c:pt>
                <c:pt idx="59542">
                  <c:v>1392.3710940000001</c:v>
                </c:pt>
                <c:pt idx="59543">
                  <c:v>1392.3710940000001</c:v>
                </c:pt>
                <c:pt idx="59544">
                  <c:v>1392.3710940000001</c:v>
                </c:pt>
                <c:pt idx="59545">
                  <c:v>1392.8046879999999</c:v>
                </c:pt>
                <c:pt idx="59546">
                  <c:v>1392.8046879999999</c:v>
                </c:pt>
                <c:pt idx="59547">
                  <c:v>1392.8046879999999</c:v>
                </c:pt>
                <c:pt idx="59548">
                  <c:v>1392.8632809999999</c:v>
                </c:pt>
                <c:pt idx="59549">
                  <c:v>1392.8632809999999</c:v>
                </c:pt>
                <c:pt idx="59550">
                  <c:v>1392.8632809999999</c:v>
                </c:pt>
                <c:pt idx="59551">
                  <c:v>1393.8046879999999</c:v>
                </c:pt>
                <c:pt idx="59552">
                  <c:v>1393.8046879999999</c:v>
                </c:pt>
                <c:pt idx="59553">
                  <c:v>1393.8632809999999</c:v>
                </c:pt>
                <c:pt idx="59554">
                  <c:v>1393.8632809999999</c:v>
                </c:pt>
                <c:pt idx="59555">
                  <c:v>1393.8632809999999</c:v>
                </c:pt>
                <c:pt idx="59556">
                  <c:v>1394.2382809999999</c:v>
                </c:pt>
                <c:pt idx="59557">
                  <c:v>1394.4101559999999</c:v>
                </c:pt>
                <c:pt idx="59558">
                  <c:v>1394.8554690000001</c:v>
                </c:pt>
                <c:pt idx="59559">
                  <c:v>1394.8632809999999</c:v>
                </c:pt>
                <c:pt idx="59560">
                  <c:v>1395.2382809999999</c:v>
                </c:pt>
                <c:pt idx="59561">
                  <c:v>1395.8632809999999</c:v>
                </c:pt>
                <c:pt idx="59562">
                  <c:v>1395.8632809999999</c:v>
                </c:pt>
                <c:pt idx="59563">
                  <c:v>1396.3710940000001</c:v>
                </c:pt>
                <c:pt idx="59564">
                  <c:v>1396.3710940000001</c:v>
                </c:pt>
                <c:pt idx="59565">
                  <c:v>1396.3710940000001</c:v>
                </c:pt>
                <c:pt idx="59566">
                  <c:v>1396.8554690000001</c:v>
                </c:pt>
                <c:pt idx="59567">
                  <c:v>1397.2382809999999</c:v>
                </c:pt>
                <c:pt idx="59568">
                  <c:v>1397.3085940000001</c:v>
                </c:pt>
                <c:pt idx="59569">
                  <c:v>1397.3085940000001</c:v>
                </c:pt>
                <c:pt idx="59570">
                  <c:v>1397.3710940000001</c:v>
                </c:pt>
                <c:pt idx="59571">
                  <c:v>1397.4101559999999</c:v>
                </c:pt>
                <c:pt idx="59572">
                  <c:v>1397.5859379999999</c:v>
                </c:pt>
                <c:pt idx="59573">
                  <c:v>1397.8046879999999</c:v>
                </c:pt>
                <c:pt idx="59574">
                  <c:v>1397.8046879999999</c:v>
                </c:pt>
                <c:pt idx="59575">
                  <c:v>1397.8554690000001</c:v>
                </c:pt>
                <c:pt idx="59576">
                  <c:v>1397.8554690000001</c:v>
                </c:pt>
                <c:pt idx="59577">
                  <c:v>1398.2382809999999</c:v>
                </c:pt>
                <c:pt idx="59578">
                  <c:v>1398.3085940000001</c:v>
                </c:pt>
                <c:pt idx="59579">
                  <c:v>1398.3085940000001</c:v>
                </c:pt>
                <c:pt idx="59580">
                  <c:v>1398.3710940000001</c:v>
                </c:pt>
                <c:pt idx="59581">
                  <c:v>1398.3710940000001</c:v>
                </c:pt>
                <c:pt idx="59582">
                  <c:v>1398.4101559999999</c:v>
                </c:pt>
                <c:pt idx="59583">
                  <c:v>1398.5859379999999</c:v>
                </c:pt>
                <c:pt idx="59584">
                  <c:v>1398.8046879999999</c:v>
                </c:pt>
                <c:pt idx="59585">
                  <c:v>1398.8554690000001</c:v>
                </c:pt>
                <c:pt idx="59586">
                  <c:v>1398.8554690000001</c:v>
                </c:pt>
                <c:pt idx="59587">
                  <c:v>1399.2382809999999</c:v>
                </c:pt>
                <c:pt idx="59588">
                  <c:v>1399.3085940000001</c:v>
                </c:pt>
                <c:pt idx="59589">
                  <c:v>1399.3085940000001</c:v>
                </c:pt>
                <c:pt idx="59590">
                  <c:v>1399.3710940000001</c:v>
                </c:pt>
                <c:pt idx="59591">
                  <c:v>1399.4101559999999</c:v>
                </c:pt>
                <c:pt idx="59592">
                  <c:v>1399.8554690000001</c:v>
                </c:pt>
                <c:pt idx="59593">
                  <c:v>1399.8554690000001</c:v>
                </c:pt>
                <c:pt idx="59594">
                  <c:v>1399.8632809999999</c:v>
                </c:pt>
                <c:pt idx="59595">
                  <c:v>1399.8632809999999</c:v>
                </c:pt>
                <c:pt idx="59596">
                  <c:v>1399.8632809999999</c:v>
                </c:pt>
                <c:pt idx="59597">
                  <c:v>1400.3085940000001</c:v>
                </c:pt>
                <c:pt idx="59598">
                  <c:v>1400.3710940000001</c:v>
                </c:pt>
                <c:pt idx="59599">
                  <c:v>1400.3710940000001</c:v>
                </c:pt>
                <c:pt idx="59600">
                  <c:v>1400.5859379999999</c:v>
                </c:pt>
                <c:pt idx="59601">
                  <c:v>1400.5859379999999</c:v>
                </c:pt>
                <c:pt idx="59602">
                  <c:v>1400.8046879999999</c:v>
                </c:pt>
                <c:pt idx="59603">
                  <c:v>1400.8554690000001</c:v>
                </c:pt>
                <c:pt idx="59604">
                  <c:v>1400.8554690000001</c:v>
                </c:pt>
                <c:pt idx="59605">
                  <c:v>1401.2382809999999</c:v>
                </c:pt>
                <c:pt idx="59606">
                  <c:v>1401.2382809999999</c:v>
                </c:pt>
                <c:pt idx="59607">
                  <c:v>1401.2382809999999</c:v>
                </c:pt>
                <c:pt idx="59608">
                  <c:v>1401.3710940000001</c:v>
                </c:pt>
                <c:pt idx="59609">
                  <c:v>1401.8554690000001</c:v>
                </c:pt>
                <c:pt idx="59610">
                  <c:v>1401.8554690000001</c:v>
                </c:pt>
                <c:pt idx="59611">
                  <c:v>1401.8632809999999</c:v>
                </c:pt>
                <c:pt idx="59612">
                  <c:v>1401.8632809999999</c:v>
                </c:pt>
                <c:pt idx="59613">
                  <c:v>1402.2382809999999</c:v>
                </c:pt>
                <c:pt idx="59614">
                  <c:v>1402.2382809999999</c:v>
                </c:pt>
                <c:pt idx="59615">
                  <c:v>1402.2382809999999</c:v>
                </c:pt>
                <c:pt idx="59616">
                  <c:v>1402.5859379999999</c:v>
                </c:pt>
                <c:pt idx="59617">
                  <c:v>1402.8554690000001</c:v>
                </c:pt>
                <c:pt idx="59618">
                  <c:v>1402.8554690000001</c:v>
                </c:pt>
                <c:pt idx="59619">
                  <c:v>1402.8632809999999</c:v>
                </c:pt>
                <c:pt idx="59620">
                  <c:v>1403.3085940000001</c:v>
                </c:pt>
                <c:pt idx="59621">
                  <c:v>1403.3085940000001</c:v>
                </c:pt>
                <c:pt idx="59622">
                  <c:v>1403.3710940000001</c:v>
                </c:pt>
                <c:pt idx="59623">
                  <c:v>1403.3710940000001</c:v>
                </c:pt>
                <c:pt idx="59624">
                  <c:v>1403.4101559999999</c:v>
                </c:pt>
                <c:pt idx="59625">
                  <c:v>1403.5859379999999</c:v>
                </c:pt>
                <c:pt idx="59626">
                  <c:v>1403.5859379999999</c:v>
                </c:pt>
                <c:pt idx="59627">
                  <c:v>1403.5859379999999</c:v>
                </c:pt>
                <c:pt idx="59628">
                  <c:v>1403.8632809999999</c:v>
                </c:pt>
                <c:pt idx="59629">
                  <c:v>1403.8632809999999</c:v>
                </c:pt>
                <c:pt idx="59630">
                  <c:v>1403.8632809999999</c:v>
                </c:pt>
                <c:pt idx="59631">
                  <c:v>1404.2382809999999</c:v>
                </c:pt>
                <c:pt idx="59632">
                  <c:v>1404.3085940000001</c:v>
                </c:pt>
                <c:pt idx="59633">
                  <c:v>1404.3085940000001</c:v>
                </c:pt>
                <c:pt idx="59634">
                  <c:v>1404.3085940000001</c:v>
                </c:pt>
                <c:pt idx="59635">
                  <c:v>1404.3710940000001</c:v>
                </c:pt>
                <c:pt idx="59636">
                  <c:v>1404.3710940000001</c:v>
                </c:pt>
                <c:pt idx="59637">
                  <c:v>1404.4101559999999</c:v>
                </c:pt>
                <c:pt idx="59638">
                  <c:v>1404.4101559999999</c:v>
                </c:pt>
                <c:pt idx="59639">
                  <c:v>1404.4101559999999</c:v>
                </c:pt>
                <c:pt idx="59640">
                  <c:v>1404.5859379999999</c:v>
                </c:pt>
                <c:pt idx="59641">
                  <c:v>1404.5859379999999</c:v>
                </c:pt>
                <c:pt idx="59642">
                  <c:v>1404.8046879999999</c:v>
                </c:pt>
                <c:pt idx="59643">
                  <c:v>1404.8046879999999</c:v>
                </c:pt>
                <c:pt idx="59644">
                  <c:v>1404.8554690000001</c:v>
                </c:pt>
                <c:pt idx="59645">
                  <c:v>1404.8554690000001</c:v>
                </c:pt>
                <c:pt idx="59646">
                  <c:v>1405.2382809999999</c:v>
                </c:pt>
                <c:pt idx="59647">
                  <c:v>1405.2382809999999</c:v>
                </c:pt>
                <c:pt idx="59648">
                  <c:v>1405.8046879999999</c:v>
                </c:pt>
                <c:pt idx="59649">
                  <c:v>1405.8046879999999</c:v>
                </c:pt>
                <c:pt idx="59650">
                  <c:v>1405.8554690000001</c:v>
                </c:pt>
                <c:pt idx="59651">
                  <c:v>1405.8554690000001</c:v>
                </c:pt>
                <c:pt idx="59652">
                  <c:v>1405.8632809999999</c:v>
                </c:pt>
                <c:pt idx="59653">
                  <c:v>1405.8632809999999</c:v>
                </c:pt>
                <c:pt idx="59654">
                  <c:v>1406.2382809999999</c:v>
                </c:pt>
                <c:pt idx="59655">
                  <c:v>1406.4101559999999</c:v>
                </c:pt>
                <c:pt idx="59656">
                  <c:v>1406.8554690000001</c:v>
                </c:pt>
                <c:pt idx="59657">
                  <c:v>1407.3085940000001</c:v>
                </c:pt>
                <c:pt idx="59658">
                  <c:v>1407.3085940000001</c:v>
                </c:pt>
                <c:pt idx="59659">
                  <c:v>1407.4101559999999</c:v>
                </c:pt>
                <c:pt idx="59660">
                  <c:v>1407.5859379999999</c:v>
                </c:pt>
                <c:pt idx="59661">
                  <c:v>1407.8046879999999</c:v>
                </c:pt>
                <c:pt idx="59662">
                  <c:v>1407.8046879999999</c:v>
                </c:pt>
                <c:pt idx="59663">
                  <c:v>1407.8046879999999</c:v>
                </c:pt>
                <c:pt idx="59664">
                  <c:v>1407.8554690000001</c:v>
                </c:pt>
                <c:pt idx="59665">
                  <c:v>1408.2382809999999</c:v>
                </c:pt>
                <c:pt idx="59666">
                  <c:v>1408.2382809999999</c:v>
                </c:pt>
                <c:pt idx="59667">
                  <c:v>1408.3085940000001</c:v>
                </c:pt>
                <c:pt idx="59668">
                  <c:v>1408.3710940000001</c:v>
                </c:pt>
                <c:pt idx="59669">
                  <c:v>1408.5859379999999</c:v>
                </c:pt>
                <c:pt idx="59670">
                  <c:v>1408.8554690000001</c:v>
                </c:pt>
                <c:pt idx="59671">
                  <c:v>1408.8632809999999</c:v>
                </c:pt>
                <c:pt idx="59672">
                  <c:v>1409.2382809999999</c:v>
                </c:pt>
                <c:pt idx="59673">
                  <c:v>1409.2382809999999</c:v>
                </c:pt>
                <c:pt idx="59674">
                  <c:v>1409.3085940000001</c:v>
                </c:pt>
                <c:pt idx="59675">
                  <c:v>1409.3085940000001</c:v>
                </c:pt>
                <c:pt idx="59676">
                  <c:v>1409.4101559999999</c:v>
                </c:pt>
                <c:pt idx="59677">
                  <c:v>1409.8554690000001</c:v>
                </c:pt>
                <c:pt idx="59678">
                  <c:v>1410.2382809999999</c:v>
                </c:pt>
                <c:pt idx="59679">
                  <c:v>1410.2382809999999</c:v>
                </c:pt>
                <c:pt idx="59680">
                  <c:v>1410.3085940000001</c:v>
                </c:pt>
                <c:pt idx="59681">
                  <c:v>1410.3710940000001</c:v>
                </c:pt>
                <c:pt idx="59682">
                  <c:v>1410.5859379999999</c:v>
                </c:pt>
                <c:pt idx="59683">
                  <c:v>1410.5859379999999</c:v>
                </c:pt>
                <c:pt idx="59684">
                  <c:v>1410.8632809999999</c:v>
                </c:pt>
                <c:pt idx="59685">
                  <c:v>1411.3085940000001</c:v>
                </c:pt>
                <c:pt idx="59686">
                  <c:v>1411.4101559999999</c:v>
                </c:pt>
                <c:pt idx="59687">
                  <c:v>1411.8046879999999</c:v>
                </c:pt>
                <c:pt idx="59688">
                  <c:v>1411.8554690000001</c:v>
                </c:pt>
                <c:pt idx="59689">
                  <c:v>1411.8632809999999</c:v>
                </c:pt>
                <c:pt idx="59690">
                  <c:v>1412.2382809999999</c:v>
                </c:pt>
                <c:pt idx="59691">
                  <c:v>1412.2382809999999</c:v>
                </c:pt>
                <c:pt idx="59692">
                  <c:v>1412.3710940000001</c:v>
                </c:pt>
                <c:pt idx="59693">
                  <c:v>1412.3710940000001</c:v>
                </c:pt>
                <c:pt idx="59694">
                  <c:v>1412.3710940000001</c:v>
                </c:pt>
                <c:pt idx="59695">
                  <c:v>1412.5859379999999</c:v>
                </c:pt>
                <c:pt idx="59696">
                  <c:v>1412.5859379999999</c:v>
                </c:pt>
                <c:pt idx="59697">
                  <c:v>1412.5859379999999</c:v>
                </c:pt>
                <c:pt idx="59698">
                  <c:v>1412.8046879999999</c:v>
                </c:pt>
                <c:pt idx="59699">
                  <c:v>1412.8554690000001</c:v>
                </c:pt>
                <c:pt idx="59700">
                  <c:v>1412.8632809999999</c:v>
                </c:pt>
                <c:pt idx="59701">
                  <c:v>1413.4101559999999</c:v>
                </c:pt>
                <c:pt idx="59702">
                  <c:v>1413.8046879999999</c:v>
                </c:pt>
                <c:pt idx="59703">
                  <c:v>1413.8554690000001</c:v>
                </c:pt>
                <c:pt idx="59704">
                  <c:v>1413.8632809999999</c:v>
                </c:pt>
                <c:pt idx="59705">
                  <c:v>1414.2382809999999</c:v>
                </c:pt>
                <c:pt idx="59706">
                  <c:v>1414.3085940000001</c:v>
                </c:pt>
                <c:pt idx="59707">
                  <c:v>1414.5859379999999</c:v>
                </c:pt>
                <c:pt idx="59708">
                  <c:v>1414.8046879999999</c:v>
                </c:pt>
                <c:pt idx="59709">
                  <c:v>1414.8046879999999</c:v>
                </c:pt>
                <c:pt idx="59710">
                  <c:v>1414.8554690000001</c:v>
                </c:pt>
                <c:pt idx="59711">
                  <c:v>1414.8554690000001</c:v>
                </c:pt>
                <c:pt idx="59712">
                  <c:v>1414.8632809999999</c:v>
                </c:pt>
                <c:pt idx="59713">
                  <c:v>1414.8632809999999</c:v>
                </c:pt>
                <c:pt idx="59714">
                  <c:v>1415.4101559999999</c:v>
                </c:pt>
                <c:pt idx="59715">
                  <c:v>1415.5859379999999</c:v>
                </c:pt>
                <c:pt idx="59716">
                  <c:v>1415.8554690000001</c:v>
                </c:pt>
                <c:pt idx="59717">
                  <c:v>1415.8554690000001</c:v>
                </c:pt>
                <c:pt idx="59718">
                  <c:v>1415.8554690000001</c:v>
                </c:pt>
                <c:pt idx="59719">
                  <c:v>1416.3085940000001</c:v>
                </c:pt>
                <c:pt idx="59720">
                  <c:v>1416.3710940000001</c:v>
                </c:pt>
                <c:pt idx="59721">
                  <c:v>1416.3710940000001</c:v>
                </c:pt>
                <c:pt idx="59722">
                  <c:v>1416.4101559999999</c:v>
                </c:pt>
                <c:pt idx="59723">
                  <c:v>1416.5859379999999</c:v>
                </c:pt>
                <c:pt idx="59724">
                  <c:v>1416.8554690000001</c:v>
                </c:pt>
                <c:pt idx="59725">
                  <c:v>1416.8554690000001</c:v>
                </c:pt>
                <c:pt idx="59726">
                  <c:v>1416.8632809999999</c:v>
                </c:pt>
                <c:pt idx="59727">
                  <c:v>1417.3710940000001</c:v>
                </c:pt>
                <c:pt idx="59728">
                  <c:v>1417.3710940000001</c:v>
                </c:pt>
                <c:pt idx="59729">
                  <c:v>1417.4101559999999</c:v>
                </c:pt>
                <c:pt idx="59730">
                  <c:v>1417.4101559999999</c:v>
                </c:pt>
                <c:pt idx="59731">
                  <c:v>1417.5859379999999</c:v>
                </c:pt>
                <c:pt idx="59732">
                  <c:v>1417.8554690000001</c:v>
                </c:pt>
                <c:pt idx="59733">
                  <c:v>1417.8554690000001</c:v>
                </c:pt>
                <c:pt idx="59734">
                  <c:v>1418.2382809999999</c:v>
                </c:pt>
                <c:pt idx="59735">
                  <c:v>1418.3085940000001</c:v>
                </c:pt>
                <c:pt idx="59736">
                  <c:v>1418.3710940000001</c:v>
                </c:pt>
                <c:pt idx="59737">
                  <c:v>1418.3710940000001</c:v>
                </c:pt>
                <c:pt idx="59738">
                  <c:v>1418.4101559999999</c:v>
                </c:pt>
                <c:pt idx="59739">
                  <c:v>1418.4101559999999</c:v>
                </c:pt>
                <c:pt idx="59740">
                  <c:v>1418.5859379999999</c:v>
                </c:pt>
                <c:pt idx="59741">
                  <c:v>1418.5859379999999</c:v>
                </c:pt>
                <c:pt idx="59742">
                  <c:v>1418.5859379999999</c:v>
                </c:pt>
                <c:pt idx="59743">
                  <c:v>1418.8046879999999</c:v>
                </c:pt>
                <c:pt idx="59744">
                  <c:v>1418.8046879999999</c:v>
                </c:pt>
                <c:pt idx="59745">
                  <c:v>1419.2382809999999</c:v>
                </c:pt>
                <c:pt idx="59746">
                  <c:v>1419.3085940000001</c:v>
                </c:pt>
                <c:pt idx="59747">
                  <c:v>1419.4101559999999</c:v>
                </c:pt>
                <c:pt idx="59748">
                  <c:v>1419.8554690000001</c:v>
                </c:pt>
                <c:pt idx="59749">
                  <c:v>1419.8632809999999</c:v>
                </c:pt>
                <c:pt idx="59750">
                  <c:v>1420.3085940000001</c:v>
                </c:pt>
                <c:pt idx="59751">
                  <c:v>1420.3710940000001</c:v>
                </c:pt>
                <c:pt idx="59752">
                  <c:v>1420.3710940000001</c:v>
                </c:pt>
                <c:pt idx="59753">
                  <c:v>1420.4101559999999</c:v>
                </c:pt>
                <c:pt idx="59754">
                  <c:v>1420.5859379999999</c:v>
                </c:pt>
                <c:pt idx="59755">
                  <c:v>1420.5859379999999</c:v>
                </c:pt>
                <c:pt idx="59756">
                  <c:v>1420.8046879999999</c:v>
                </c:pt>
                <c:pt idx="59757">
                  <c:v>1420.8632809999999</c:v>
                </c:pt>
                <c:pt idx="59758">
                  <c:v>1420.8632809999999</c:v>
                </c:pt>
                <c:pt idx="59759">
                  <c:v>1421.2382809999999</c:v>
                </c:pt>
                <c:pt idx="59760">
                  <c:v>1421.4101559999999</c:v>
                </c:pt>
                <c:pt idx="59761">
                  <c:v>1421.5859379999999</c:v>
                </c:pt>
                <c:pt idx="59762">
                  <c:v>1421.8046879999999</c:v>
                </c:pt>
                <c:pt idx="59763">
                  <c:v>1421.8554690000001</c:v>
                </c:pt>
                <c:pt idx="59764">
                  <c:v>1421.8632809999999</c:v>
                </c:pt>
                <c:pt idx="59765">
                  <c:v>1422.3710940000001</c:v>
                </c:pt>
                <c:pt idx="59766">
                  <c:v>1422.4101559999999</c:v>
                </c:pt>
                <c:pt idx="59767">
                  <c:v>1422.8046879999999</c:v>
                </c:pt>
                <c:pt idx="59768">
                  <c:v>1422.8554690000001</c:v>
                </c:pt>
                <c:pt idx="59769">
                  <c:v>1422.8632809999999</c:v>
                </c:pt>
                <c:pt idx="59770">
                  <c:v>1422.8632809999999</c:v>
                </c:pt>
                <c:pt idx="59771">
                  <c:v>1423.2382809999999</c:v>
                </c:pt>
                <c:pt idx="59772">
                  <c:v>1423.2382809999999</c:v>
                </c:pt>
                <c:pt idx="59773">
                  <c:v>1423.2382809999999</c:v>
                </c:pt>
                <c:pt idx="59774">
                  <c:v>1423.2382809999999</c:v>
                </c:pt>
                <c:pt idx="59775">
                  <c:v>1423.3710940000001</c:v>
                </c:pt>
                <c:pt idx="59776">
                  <c:v>1423.3710940000001</c:v>
                </c:pt>
                <c:pt idx="59777">
                  <c:v>1423.3710940000001</c:v>
                </c:pt>
                <c:pt idx="59778">
                  <c:v>1423.3710940000001</c:v>
                </c:pt>
                <c:pt idx="59779">
                  <c:v>1423.8554690000001</c:v>
                </c:pt>
                <c:pt idx="59780">
                  <c:v>1424.3085940000001</c:v>
                </c:pt>
                <c:pt idx="59781">
                  <c:v>1424.3085940000001</c:v>
                </c:pt>
                <c:pt idx="59782">
                  <c:v>1424.4101559999999</c:v>
                </c:pt>
                <c:pt idx="59783">
                  <c:v>1424.5859379999999</c:v>
                </c:pt>
                <c:pt idx="59784">
                  <c:v>1424.8046879999999</c:v>
                </c:pt>
                <c:pt idx="59785">
                  <c:v>1425.3085940000001</c:v>
                </c:pt>
                <c:pt idx="59786">
                  <c:v>1425.3710940000001</c:v>
                </c:pt>
                <c:pt idx="59787">
                  <c:v>1425.8046879999999</c:v>
                </c:pt>
                <c:pt idx="59788">
                  <c:v>1425.8046879999999</c:v>
                </c:pt>
                <c:pt idx="59789">
                  <c:v>1425.8554690000001</c:v>
                </c:pt>
                <c:pt idx="59790">
                  <c:v>1426.2382809999999</c:v>
                </c:pt>
                <c:pt idx="59791">
                  <c:v>1426.3085940000001</c:v>
                </c:pt>
                <c:pt idx="59792">
                  <c:v>1426.3710940000001</c:v>
                </c:pt>
                <c:pt idx="59793">
                  <c:v>1426.4101559999999</c:v>
                </c:pt>
                <c:pt idx="59794">
                  <c:v>1426.8046879999999</c:v>
                </c:pt>
                <c:pt idx="59795">
                  <c:v>1426.8046879999999</c:v>
                </c:pt>
                <c:pt idx="59796">
                  <c:v>1426.8046879999999</c:v>
                </c:pt>
                <c:pt idx="59797">
                  <c:v>1427.3085940000001</c:v>
                </c:pt>
                <c:pt idx="59798">
                  <c:v>1427.3710940000001</c:v>
                </c:pt>
                <c:pt idx="59799">
                  <c:v>1427.4101559999999</c:v>
                </c:pt>
                <c:pt idx="59800">
                  <c:v>1427.4101559999999</c:v>
                </c:pt>
                <c:pt idx="59801">
                  <c:v>1427.5859379999999</c:v>
                </c:pt>
                <c:pt idx="59802">
                  <c:v>1427.8046879999999</c:v>
                </c:pt>
                <c:pt idx="59803">
                  <c:v>1427.8046879999999</c:v>
                </c:pt>
                <c:pt idx="59804">
                  <c:v>1427.8046879999999</c:v>
                </c:pt>
                <c:pt idx="59805">
                  <c:v>1427.8554690000001</c:v>
                </c:pt>
                <c:pt idx="59806">
                  <c:v>1427.8554690000001</c:v>
                </c:pt>
                <c:pt idx="59807">
                  <c:v>1427.8554690000001</c:v>
                </c:pt>
                <c:pt idx="59808">
                  <c:v>1427.8632809999999</c:v>
                </c:pt>
                <c:pt idx="59809">
                  <c:v>1428.3085940000001</c:v>
                </c:pt>
                <c:pt idx="59810">
                  <c:v>1428.3085940000001</c:v>
                </c:pt>
                <c:pt idx="59811">
                  <c:v>1428.3710940000001</c:v>
                </c:pt>
                <c:pt idx="59812">
                  <c:v>1428.3710940000001</c:v>
                </c:pt>
                <c:pt idx="59813">
                  <c:v>1428.5859379999999</c:v>
                </c:pt>
                <c:pt idx="59814">
                  <c:v>1428.8046879999999</c:v>
                </c:pt>
                <c:pt idx="59815">
                  <c:v>1428.8632809999999</c:v>
                </c:pt>
                <c:pt idx="59816">
                  <c:v>1429.2382809999999</c:v>
                </c:pt>
                <c:pt idx="59817">
                  <c:v>1429.5859379999999</c:v>
                </c:pt>
                <c:pt idx="59818">
                  <c:v>1429.8632809999999</c:v>
                </c:pt>
                <c:pt idx="59819">
                  <c:v>1429.8632809999999</c:v>
                </c:pt>
                <c:pt idx="59820">
                  <c:v>1430.2382809999999</c:v>
                </c:pt>
                <c:pt idx="59821">
                  <c:v>1430.2382809999999</c:v>
                </c:pt>
                <c:pt idx="59822">
                  <c:v>1430.2382809999999</c:v>
                </c:pt>
                <c:pt idx="59823">
                  <c:v>1430.3085940000001</c:v>
                </c:pt>
                <c:pt idx="59824">
                  <c:v>1430.3085940000001</c:v>
                </c:pt>
                <c:pt idx="59825">
                  <c:v>1430.3710940000001</c:v>
                </c:pt>
                <c:pt idx="59826">
                  <c:v>1430.3710940000001</c:v>
                </c:pt>
                <c:pt idx="59827">
                  <c:v>1430.4101559999999</c:v>
                </c:pt>
                <c:pt idx="59828">
                  <c:v>1430.5859379999999</c:v>
                </c:pt>
                <c:pt idx="59829">
                  <c:v>1430.5859379999999</c:v>
                </c:pt>
                <c:pt idx="59830">
                  <c:v>1430.8046879999999</c:v>
                </c:pt>
                <c:pt idx="59831">
                  <c:v>1430.8554690000001</c:v>
                </c:pt>
                <c:pt idx="59832">
                  <c:v>1431.2382809999999</c:v>
                </c:pt>
                <c:pt idx="59833">
                  <c:v>1431.3085940000001</c:v>
                </c:pt>
                <c:pt idx="59834">
                  <c:v>1431.3710940000001</c:v>
                </c:pt>
                <c:pt idx="59835">
                  <c:v>1431.4101559999999</c:v>
                </c:pt>
                <c:pt idx="59836">
                  <c:v>1431.4101559999999</c:v>
                </c:pt>
                <c:pt idx="59837">
                  <c:v>1431.8046879999999</c:v>
                </c:pt>
                <c:pt idx="59838">
                  <c:v>1432.2382809999999</c:v>
                </c:pt>
                <c:pt idx="59839">
                  <c:v>1432.2382809999999</c:v>
                </c:pt>
                <c:pt idx="59840">
                  <c:v>1432.3085940000001</c:v>
                </c:pt>
                <c:pt idx="59841">
                  <c:v>1432.3710940000001</c:v>
                </c:pt>
                <c:pt idx="59842">
                  <c:v>1432.4101559999999</c:v>
                </c:pt>
                <c:pt idx="59843">
                  <c:v>1432.8632809999999</c:v>
                </c:pt>
                <c:pt idx="59844">
                  <c:v>1433.3085940000001</c:v>
                </c:pt>
                <c:pt idx="59845">
                  <c:v>1433.3710940000001</c:v>
                </c:pt>
                <c:pt idx="59846">
                  <c:v>1433.8046879999999</c:v>
                </c:pt>
                <c:pt idx="59847">
                  <c:v>1433.8632809999999</c:v>
                </c:pt>
                <c:pt idx="59848">
                  <c:v>1433.8632809999999</c:v>
                </c:pt>
                <c:pt idx="59849">
                  <c:v>1434.3710940000001</c:v>
                </c:pt>
                <c:pt idx="59850">
                  <c:v>1434.3710940000001</c:v>
                </c:pt>
                <c:pt idx="59851">
                  <c:v>1434.4101559999999</c:v>
                </c:pt>
                <c:pt idx="59852">
                  <c:v>1434.4101559999999</c:v>
                </c:pt>
                <c:pt idx="59853">
                  <c:v>1434.8554690000001</c:v>
                </c:pt>
                <c:pt idx="59854">
                  <c:v>1434.8632809999999</c:v>
                </c:pt>
                <c:pt idx="59855">
                  <c:v>1435.3085940000001</c:v>
                </c:pt>
                <c:pt idx="59856">
                  <c:v>1435.4101559999999</c:v>
                </c:pt>
                <c:pt idx="59857">
                  <c:v>1435.8046879999999</c:v>
                </c:pt>
                <c:pt idx="59858">
                  <c:v>1435.8046879999999</c:v>
                </c:pt>
                <c:pt idx="59859">
                  <c:v>1436.2382809999999</c:v>
                </c:pt>
                <c:pt idx="59860">
                  <c:v>1436.3710940000001</c:v>
                </c:pt>
                <c:pt idx="59861">
                  <c:v>1436.3710940000001</c:v>
                </c:pt>
                <c:pt idx="59862">
                  <c:v>1437.2382809999999</c:v>
                </c:pt>
                <c:pt idx="59863">
                  <c:v>1437.2382809999999</c:v>
                </c:pt>
                <c:pt idx="59864">
                  <c:v>1437.2382809999999</c:v>
                </c:pt>
                <c:pt idx="59865">
                  <c:v>1437.3085940000001</c:v>
                </c:pt>
                <c:pt idx="59866">
                  <c:v>1437.4101559999999</c:v>
                </c:pt>
                <c:pt idx="59867">
                  <c:v>1437.4101559999999</c:v>
                </c:pt>
                <c:pt idx="59868">
                  <c:v>1437.8554690000001</c:v>
                </c:pt>
                <c:pt idx="59869">
                  <c:v>1437.8632809999999</c:v>
                </c:pt>
                <c:pt idx="59870">
                  <c:v>1437.8632809999999</c:v>
                </c:pt>
                <c:pt idx="59871">
                  <c:v>1438.2382809999999</c:v>
                </c:pt>
                <c:pt idx="59872">
                  <c:v>1438.2382809999999</c:v>
                </c:pt>
                <c:pt idx="59873">
                  <c:v>1438.3710940000001</c:v>
                </c:pt>
                <c:pt idx="59874">
                  <c:v>1438.4101559999999</c:v>
                </c:pt>
                <c:pt idx="59875">
                  <c:v>1438.5859379999999</c:v>
                </c:pt>
                <c:pt idx="59876">
                  <c:v>1438.8632809999999</c:v>
                </c:pt>
                <c:pt idx="59877">
                  <c:v>1438.8632809999999</c:v>
                </c:pt>
                <c:pt idx="59878">
                  <c:v>1439.3710940000001</c:v>
                </c:pt>
                <c:pt idx="59879">
                  <c:v>1439.5859379999999</c:v>
                </c:pt>
                <c:pt idx="59880">
                  <c:v>1439.5859379999999</c:v>
                </c:pt>
                <c:pt idx="59881">
                  <c:v>1439.8046879999999</c:v>
                </c:pt>
                <c:pt idx="59882">
                  <c:v>1439.8554690000001</c:v>
                </c:pt>
                <c:pt idx="59883">
                  <c:v>1439.8554690000001</c:v>
                </c:pt>
                <c:pt idx="59884">
                  <c:v>1439.8554690000001</c:v>
                </c:pt>
                <c:pt idx="59885">
                  <c:v>1440.2382809999999</c:v>
                </c:pt>
                <c:pt idx="59886">
                  <c:v>1440.3085940000001</c:v>
                </c:pt>
                <c:pt idx="59887">
                  <c:v>1440.8632809999999</c:v>
                </c:pt>
                <c:pt idx="59888">
                  <c:v>1440.8632809999999</c:v>
                </c:pt>
                <c:pt idx="59889">
                  <c:v>1441.2382809999999</c:v>
                </c:pt>
                <c:pt idx="59890">
                  <c:v>1441.4101559999999</c:v>
                </c:pt>
                <c:pt idx="59891">
                  <c:v>1441.4101559999999</c:v>
                </c:pt>
                <c:pt idx="59892">
                  <c:v>1441.4101559999999</c:v>
                </c:pt>
                <c:pt idx="59893">
                  <c:v>1442.2382809999999</c:v>
                </c:pt>
                <c:pt idx="59894">
                  <c:v>1442.3085940000001</c:v>
                </c:pt>
                <c:pt idx="59895">
                  <c:v>1442.5859379999999</c:v>
                </c:pt>
                <c:pt idx="59896">
                  <c:v>1442.8046879999999</c:v>
                </c:pt>
                <c:pt idx="59897">
                  <c:v>1442.8046879999999</c:v>
                </c:pt>
                <c:pt idx="59898">
                  <c:v>1443.2382809999999</c:v>
                </c:pt>
                <c:pt idx="59899">
                  <c:v>1443.2382809999999</c:v>
                </c:pt>
                <c:pt idx="59900">
                  <c:v>1443.3085940000001</c:v>
                </c:pt>
                <c:pt idx="59901">
                  <c:v>1443.5859379999999</c:v>
                </c:pt>
                <c:pt idx="59902">
                  <c:v>1443.5859379999999</c:v>
                </c:pt>
                <c:pt idx="59903">
                  <c:v>1443.8046879999999</c:v>
                </c:pt>
                <c:pt idx="59904">
                  <c:v>1443.8046879999999</c:v>
                </c:pt>
                <c:pt idx="59905">
                  <c:v>1443.8632809999999</c:v>
                </c:pt>
                <c:pt idx="59906">
                  <c:v>1443.8632809999999</c:v>
                </c:pt>
                <c:pt idx="59907">
                  <c:v>1444.3085940000001</c:v>
                </c:pt>
                <c:pt idx="59908">
                  <c:v>1444.3710940000001</c:v>
                </c:pt>
                <c:pt idx="59909">
                  <c:v>1444.8046879999999</c:v>
                </c:pt>
                <c:pt idx="59910">
                  <c:v>1444.8046879999999</c:v>
                </c:pt>
                <c:pt idx="59911">
                  <c:v>1444.8554690000001</c:v>
                </c:pt>
                <c:pt idx="59912">
                  <c:v>1444.8632809999999</c:v>
                </c:pt>
                <c:pt idx="59913">
                  <c:v>1444.8632809999999</c:v>
                </c:pt>
                <c:pt idx="59914">
                  <c:v>1445.3710940000001</c:v>
                </c:pt>
                <c:pt idx="59915">
                  <c:v>1445.3710940000001</c:v>
                </c:pt>
                <c:pt idx="59916">
                  <c:v>1445.5859379999999</c:v>
                </c:pt>
                <c:pt idx="59917">
                  <c:v>1445.8046879999999</c:v>
                </c:pt>
                <c:pt idx="59918">
                  <c:v>1445.8554690000001</c:v>
                </c:pt>
                <c:pt idx="59919">
                  <c:v>1445.8554690000001</c:v>
                </c:pt>
                <c:pt idx="59920">
                  <c:v>1445.8554690000001</c:v>
                </c:pt>
                <c:pt idx="59921">
                  <c:v>1446.2382809999999</c:v>
                </c:pt>
                <c:pt idx="59922">
                  <c:v>1446.2382809999999</c:v>
                </c:pt>
                <c:pt idx="59923">
                  <c:v>1446.2382809999999</c:v>
                </c:pt>
                <c:pt idx="59924">
                  <c:v>1446.3085940000001</c:v>
                </c:pt>
                <c:pt idx="59925">
                  <c:v>1446.3085940000001</c:v>
                </c:pt>
                <c:pt idx="59926">
                  <c:v>1446.8046879999999</c:v>
                </c:pt>
                <c:pt idx="59927">
                  <c:v>1446.8046879999999</c:v>
                </c:pt>
                <c:pt idx="59928">
                  <c:v>1446.8554690000001</c:v>
                </c:pt>
                <c:pt idx="59929">
                  <c:v>1446.8632809999999</c:v>
                </c:pt>
                <c:pt idx="59930">
                  <c:v>1447.3085940000001</c:v>
                </c:pt>
                <c:pt idx="59931">
                  <c:v>1447.3085940000001</c:v>
                </c:pt>
                <c:pt idx="59932">
                  <c:v>1447.5859379999999</c:v>
                </c:pt>
                <c:pt idx="59933">
                  <c:v>1447.5859379999999</c:v>
                </c:pt>
                <c:pt idx="59934">
                  <c:v>1447.8046879999999</c:v>
                </c:pt>
                <c:pt idx="59935">
                  <c:v>1447.8046879999999</c:v>
                </c:pt>
                <c:pt idx="59936">
                  <c:v>1447.8046879999999</c:v>
                </c:pt>
                <c:pt idx="59937">
                  <c:v>1447.8046879999999</c:v>
                </c:pt>
                <c:pt idx="59938">
                  <c:v>1447.8046879999999</c:v>
                </c:pt>
                <c:pt idx="59939">
                  <c:v>1447.8554690000001</c:v>
                </c:pt>
                <c:pt idx="59940">
                  <c:v>1448.2382809999999</c:v>
                </c:pt>
                <c:pt idx="59941">
                  <c:v>1448.2382809999999</c:v>
                </c:pt>
                <c:pt idx="59942">
                  <c:v>1448.2382809999999</c:v>
                </c:pt>
                <c:pt idx="59943">
                  <c:v>1448.2382809999999</c:v>
                </c:pt>
                <c:pt idx="59944">
                  <c:v>1448.3085940000001</c:v>
                </c:pt>
                <c:pt idx="59945">
                  <c:v>1448.3710940000001</c:v>
                </c:pt>
                <c:pt idx="59946">
                  <c:v>1448.8046879999999</c:v>
                </c:pt>
                <c:pt idx="59947">
                  <c:v>1448.8046879999999</c:v>
                </c:pt>
                <c:pt idx="59948">
                  <c:v>1448.8046879999999</c:v>
                </c:pt>
                <c:pt idx="59949">
                  <c:v>1449.4101559999999</c:v>
                </c:pt>
                <c:pt idx="59950">
                  <c:v>1449.8046879999999</c:v>
                </c:pt>
                <c:pt idx="59951">
                  <c:v>1449.8554690000001</c:v>
                </c:pt>
                <c:pt idx="59952">
                  <c:v>1449.8554690000001</c:v>
                </c:pt>
                <c:pt idx="59953">
                  <c:v>1449.8632809999999</c:v>
                </c:pt>
                <c:pt idx="59954">
                  <c:v>1450.3710940000001</c:v>
                </c:pt>
                <c:pt idx="59955">
                  <c:v>1450.4101559999999</c:v>
                </c:pt>
                <c:pt idx="59956">
                  <c:v>1450.5859379999999</c:v>
                </c:pt>
                <c:pt idx="59957">
                  <c:v>1450.5859379999999</c:v>
                </c:pt>
                <c:pt idx="59958">
                  <c:v>1450.5859379999999</c:v>
                </c:pt>
                <c:pt idx="59959">
                  <c:v>1450.8046879999999</c:v>
                </c:pt>
                <c:pt idx="59960">
                  <c:v>1450.8554690000001</c:v>
                </c:pt>
                <c:pt idx="59961">
                  <c:v>1450.8632809999999</c:v>
                </c:pt>
                <c:pt idx="59962">
                  <c:v>1451.3085940000001</c:v>
                </c:pt>
                <c:pt idx="59963">
                  <c:v>1451.3710940000001</c:v>
                </c:pt>
                <c:pt idx="59964">
                  <c:v>1451.4101559999999</c:v>
                </c:pt>
                <c:pt idx="59965">
                  <c:v>1451.4101559999999</c:v>
                </c:pt>
                <c:pt idx="59966">
                  <c:v>1452.3085940000001</c:v>
                </c:pt>
                <c:pt idx="59967">
                  <c:v>1452.3085940000001</c:v>
                </c:pt>
                <c:pt idx="59968">
                  <c:v>1452.3710940000001</c:v>
                </c:pt>
                <c:pt idx="59969">
                  <c:v>1452.8046879999999</c:v>
                </c:pt>
                <c:pt idx="59970">
                  <c:v>1453.3085940000001</c:v>
                </c:pt>
                <c:pt idx="59971">
                  <c:v>1453.3085940000001</c:v>
                </c:pt>
                <c:pt idx="59972">
                  <c:v>1453.3085940000001</c:v>
                </c:pt>
                <c:pt idx="59973">
                  <c:v>1453.3085940000001</c:v>
                </c:pt>
                <c:pt idx="59974">
                  <c:v>1453.3710940000001</c:v>
                </c:pt>
                <c:pt idx="59975">
                  <c:v>1453.4101559999999</c:v>
                </c:pt>
                <c:pt idx="59976">
                  <c:v>1454.4101559999999</c:v>
                </c:pt>
                <c:pt idx="59977">
                  <c:v>1454.5859379999999</c:v>
                </c:pt>
                <c:pt idx="59978">
                  <c:v>1454.8554690000001</c:v>
                </c:pt>
                <c:pt idx="59979">
                  <c:v>1455.3710940000001</c:v>
                </c:pt>
                <c:pt idx="59980">
                  <c:v>1455.3710940000001</c:v>
                </c:pt>
                <c:pt idx="59981">
                  <c:v>1455.8046879999999</c:v>
                </c:pt>
                <c:pt idx="59982">
                  <c:v>1456.2382809999999</c:v>
                </c:pt>
                <c:pt idx="59983">
                  <c:v>1456.4101559999999</c:v>
                </c:pt>
                <c:pt idx="59984">
                  <c:v>1456.5859379999999</c:v>
                </c:pt>
                <c:pt idx="59985">
                  <c:v>1456.5859379999999</c:v>
                </c:pt>
                <c:pt idx="59986">
                  <c:v>1456.8046879999999</c:v>
                </c:pt>
                <c:pt idx="59987">
                  <c:v>1457.2382809999999</c:v>
                </c:pt>
                <c:pt idx="59988">
                  <c:v>1457.2382809999999</c:v>
                </c:pt>
                <c:pt idx="59989">
                  <c:v>1457.3085940000001</c:v>
                </c:pt>
                <c:pt idx="59990">
                  <c:v>1457.3085940000001</c:v>
                </c:pt>
                <c:pt idx="59991">
                  <c:v>1457.3710940000001</c:v>
                </c:pt>
                <c:pt idx="59992">
                  <c:v>1457.4101559999999</c:v>
                </c:pt>
                <c:pt idx="59993">
                  <c:v>1457.5859379999999</c:v>
                </c:pt>
                <c:pt idx="59994">
                  <c:v>1457.5859379999999</c:v>
                </c:pt>
                <c:pt idx="59995">
                  <c:v>1457.8632809999999</c:v>
                </c:pt>
                <c:pt idx="59996">
                  <c:v>1458.3085940000001</c:v>
                </c:pt>
                <c:pt idx="59997">
                  <c:v>1458.3085940000001</c:v>
                </c:pt>
                <c:pt idx="59998">
                  <c:v>1458.3085940000001</c:v>
                </c:pt>
                <c:pt idx="59999">
                  <c:v>1458.5859379999999</c:v>
                </c:pt>
                <c:pt idx="60000">
                  <c:v>1458.5859379999999</c:v>
                </c:pt>
                <c:pt idx="60001">
                  <c:v>1458.8554690000001</c:v>
                </c:pt>
                <c:pt idx="60002">
                  <c:v>1458.8632809999999</c:v>
                </c:pt>
                <c:pt idx="60003">
                  <c:v>1459.2382809999999</c:v>
                </c:pt>
                <c:pt idx="60004">
                  <c:v>1459.3085940000001</c:v>
                </c:pt>
                <c:pt idx="60005">
                  <c:v>1459.3085940000001</c:v>
                </c:pt>
                <c:pt idx="60006">
                  <c:v>1459.4101559999999</c:v>
                </c:pt>
                <c:pt idx="60007">
                  <c:v>1459.4101559999999</c:v>
                </c:pt>
                <c:pt idx="60008">
                  <c:v>1459.5859379999999</c:v>
                </c:pt>
                <c:pt idx="60009">
                  <c:v>1459.5859379999999</c:v>
                </c:pt>
                <c:pt idx="60010">
                  <c:v>1459.8554690000001</c:v>
                </c:pt>
                <c:pt idx="60011">
                  <c:v>1459.8632809999999</c:v>
                </c:pt>
                <c:pt idx="60012">
                  <c:v>1459.8632809999999</c:v>
                </c:pt>
                <c:pt idx="60013">
                  <c:v>1459.8632809999999</c:v>
                </c:pt>
                <c:pt idx="60014">
                  <c:v>1459.8632809999999</c:v>
                </c:pt>
                <c:pt idx="60015">
                  <c:v>1460.2382809999999</c:v>
                </c:pt>
                <c:pt idx="60016">
                  <c:v>1460.3710940000001</c:v>
                </c:pt>
                <c:pt idx="60017">
                  <c:v>1460.3710940000001</c:v>
                </c:pt>
                <c:pt idx="60018">
                  <c:v>1460.8632809999999</c:v>
                </c:pt>
                <c:pt idx="60019">
                  <c:v>1461.3085940000001</c:v>
                </c:pt>
                <c:pt idx="60020">
                  <c:v>1461.4101559999999</c:v>
                </c:pt>
                <c:pt idx="60021">
                  <c:v>1461.4101559999999</c:v>
                </c:pt>
                <c:pt idx="60022">
                  <c:v>1461.8046879999999</c:v>
                </c:pt>
                <c:pt idx="60023">
                  <c:v>1461.8046879999999</c:v>
                </c:pt>
                <c:pt idx="60024">
                  <c:v>1461.8046879999999</c:v>
                </c:pt>
                <c:pt idx="60025">
                  <c:v>1461.8554690000001</c:v>
                </c:pt>
                <c:pt idx="60026">
                  <c:v>1462.2382809999999</c:v>
                </c:pt>
                <c:pt idx="60027">
                  <c:v>1462.3085940000001</c:v>
                </c:pt>
                <c:pt idx="60028">
                  <c:v>1462.3085940000001</c:v>
                </c:pt>
                <c:pt idx="60029">
                  <c:v>1462.4101559999999</c:v>
                </c:pt>
                <c:pt idx="60030">
                  <c:v>1462.8046879999999</c:v>
                </c:pt>
                <c:pt idx="60031">
                  <c:v>1462.8046879999999</c:v>
                </c:pt>
                <c:pt idx="60032">
                  <c:v>1463.2382809999999</c:v>
                </c:pt>
                <c:pt idx="60033">
                  <c:v>1463.2382809999999</c:v>
                </c:pt>
                <c:pt idx="60034">
                  <c:v>1463.3085940000001</c:v>
                </c:pt>
                <c:pt idx="60035">
                  <c:v>1463.3085940000001</c:v>
                </c:pt>
                <c:pt idx="60036">
                  <c:v>1463.4101559999999</c:v>
                </c:pt>
                <c:pt idx="60037">
                  <c:v>1463.8046879999999</c:v>
                </c:pt>
                <c:pt idx="60038">
                  <c:v>1464.2382809999999</c:v>
                </c:pt>
                <c:pt idx="60039">
                  <c:v>1464.3085940000001</c:v>
                </c:pt>
                <c:pt idx="60040">
                  <c:v>1464.3710940000001</c:v>
                </c:pt>
                <c:pt idx="60041">
                  <c:v>1464.5859379999999</c:v>
                </c:pt>
                <c:pt idx="60042">
                  <c:v>1464.5859379999999</c:v>
                </c:pt>
                <c:pt idx="60043">
                  <c:v>1464.5859379999999</c:v>
                </c:pt>
                <c:pt idx="60044">
                  <c:v>1464.5859379999999</c:v>
                </c:pt>
                <c:pt idx="60045">
                  <c:v>1464.8554690000001</c:v>
                </c:pt>
                <c:pt idx="60046">
                  <c:v>1464.8632809999999</c:v>
                </c:pt>
                <c:pt idx="60047">
                  <c:v>1464.8632809999999</c:v>
                </c:pt>
                <c:pt idx="60048">
                  <c:v>1465.4101559999999</c:v>
                </c:pt>
                <c:pt idx="60049">
                  <c:v>1465.4101559999999</c:v>
                </c:pt>
                <c:pt idx="60050">
                  <c:v>1465.8046879999999</c:v>
                </c:pt>
                <c:pt idx="60051">
                  <c:v>1466.2382809999999</c:v>
                </c:pt>
                <c:pt idx="60052">
                  <c:v>1466.3085940000001</c:v>
                </c:pt>
                <c:pt idx="60053">
                  <c:v>1466.3085940000001</c:v>
                </c:pt>
                <c:pt idx="60054">
                  <c:v>1466.3710940000001</c:v>
                </c:pt>
                <c:pt idx="60055">
                  <c:v>1466.3710940000001</c:v>
                </c:pt>
                <c:pt idx="60056">
                  <c:v>1466.8046879999999</c:v>
                </c:pt>
                <c:pt idx="60057">
                  <c:v>1467.3085940000001</c:v>
                </c:pt>
                <c:pt idx="60058">
                  <c:v>1467.4101559999999</c:v>
                </c:pt>
                <c:pt idx="60059">
                  <c:v>1467.5859379999999</c:v>
                </c:pt>
                <c:pt idx="60060">
                  <c:v>1467.8046879999999</c:v>
                </c:pt>
                <c:pt idx="60061">
                  <c:v>1467.8046879999999</c:v>
                </c:pt>
                <c:pt idx="60062">
                  <c:v>1467.8046879999999</c:v>
                </c:pt>
                <c:pt idx="60063">
                  <c:v>1468.2382809999999</c:v>
                </c:pt>
                <c:pt idx="60064">
                  <c:v>1468.2382809999999</c:v>
                </c:pt>
                <c:pt idx="60065">
                  <c:v>1468.3085940000001</c:v>
                </c:pt>
                <c:pt idx="60066">
                  <c:v>1468.3085940000001</c:v>
                </c:pt>
                <c:pt idx="60067">
                  <c:v>1468.4101559999999</c:v>
                </c:pt>
                <c:pt idx="60068">
                  <c:v>1468.4101559999999</c:v>
                </c:pt>
                <c:pt idx="60069">
                  <c:v>1468.8046879999999</c:v>
                </c:pt>
                <c:pt idx="60070">
                  <c:v>1469.2382809999999</c:v>
                </c:pt>
                <c:pt idx="60071">
                  <c:v>1469.3710940000001</c:v>
                </c:pt>
                <c:pt idx="60072">
                  <c:v>1469.4101559999999</c:v>
                </c:pt>
                <c:pt idx="60073">
                  <c:v>1469.4101559999999</c:v>
                </c:pt>
                <c:pt idx="60074">
                  <c:v>1469.8046879999999</c:v>
                </c:pt>
                <c:pt idx="60075">
                  <c:v>1469.8632809999999</c:v>
                </c:pt>
                <c:pt idx="60076">
                  <c:v>1470.2382809999999</c:v>
                </c:pt>
                <c:pt idx="60077">
                  <c:v>1470.3710940000001</c:v>
                </c:pt>
                <c:pt idx="60078">
                  <c:v>1470.3710940000001</c:v>
                </c:pt>
                <c:pt idx="60079">
                  <c:v>1470.3710940000001</c:v>
                </c:pt>
                <c:pt idx="60080">
                  <c:v>1470.8554690000001</c:v>
                </c:pt>
                <c:pt idx="60081">
                  <c:v>1470.8632809999999</c:v>
                </c:pt>
                <c:pt idx="60082">
                  <c:v>1471.2382809999999</c:v>
                </c:pt>
                <c:pt idx="60083">
                  <c:v>1471.4101559999999</c:v>
                </c:pt>
                <c:pt idx="60084">
                  <c:v>1471.8046879999999</c:v>
                </c:pt>
                <c:pt idx="60085">
                  <c:v>1471.8046879999999</c:v>
                </c:pt>
                <c:pt idx="60086">
                  <c:v>1471.8046879999999</c:v>
                </c:pt>
                <c:pt idx="60087">
                  <c:v>1472.3085940000001</c:v>
                </c:pt>
                <c:pt idx="60088">
                  <c:v>1472.3710940000001</c:v>
                </c:pt>
                <c:pt idx="60089">
                  <c:v>1472.3710940000001</c:v>
                </c:pt>
                <c:pt idx="60090">
                  <c:v>1472.5859379999999</c:v>
                </c:pt>
                <c:pt idx="60091">
                  <c:v>1472.8046879999999</c:v>
                </c:pt>
                <c:pt idx="60092">
                  <c:v>1472.8046879999999</c:v>
                </c:pt>
                <c:pt idx="60093">
                  <c:v>1472.8632809999999</c:v>
                </c:pt>
                <c:pt idx="60094">
                  <c:v>1472.8632809999999</c:v>
                </c:pt>
                <c:pt idx="60095">
                  <c:v>1473.3085940000001</c:v>
                </c:pt>
                <c:pt idx="60096">
                  <c:v>1473.4101559999999</c:v>
                </c:pt>
                <c:pt idx="60097">
                  <c:v>1473.5859379999999</c:v>
                </c:pt>
                <c:pt idx="60098">
                  <c:v>1473.8046879999999</c:v>
                </c:pt>
                <c:pt idx="60099">
                  <c:v>1473.8554690000001</c:v>
                </c:pt>
                <c:pt idx="60100">
                  <c:v>1473.8632809999999</c:v>
                </c:pt>
                <c:pt idx="60101">
                  <c:v>1474.2382809999999</c:v>
                </c:pt>
                <c:pt idx="60102">
                  <c:v>1474.2382809999999</c:v>
                </c:pt>
                <c:pt idx="60103">
                  <c:v>1474.5859379999999</c:v>
                </c:pt>
                <c:pt idx="60104">
                  <c:v>1474.5859379999999</c:v>
                </c:pt>
                <c:pt idx="60105">
                  <c:v>1474.8046879999999</c:v>
                </c:pt>
                <c:pt idx="60106">
                  <c:v>1474.8554690000001</c:v>
                </c:pt>
                <c:pt idx="60107">
                  <c:v>1475.2382809999999</c:v>
                </c:pt>
                <c:pt idx="60108">
                  <c:v>1475.2382809999999</c:v>
                </c:pt>
                <c:pt idx="60109">
                  <c:v>1475.4101559999999</c:v>
                </c:pt>
                <c:pt idx="60110">
                  <c:v>1475.5859379999999</c:v>
                </c:pt>
                <c:pt idx="60111">
                  <c:v>1475.8632809999999</c:v>
                </c:pt>
                <c:pt idx="60112">
                  <c:v>1476.2382809999999</c:v>
                </c:pt>
                <c:pt idx="60113">
                  <c:v>1476.3085940000001</c:v>
                </c:pt>
                <c:pt idx="60114">
                  <c:v>1476.3085940000001</c:v>
                </c:pt>
                <c:pt idx="60115">
                  <c:v>1476.3085940000001</c:v>
                </c:pt>
                <c:pt idx="60116">
                  <c:v>1476.3710940000001</c:v>
                </c:pt>
                <c:pt idx="60117">
                  <c:v>1476.5859379999999</c:v>
                </c:pt>
                <c:pt idx="60118">
                  <c:v>1476.5859379999999</c:v>
                </c:pt>
                <c:pt idx="60119">
                  <c:v>1476.5859379999999</c:v>
                </c:pt>
                <c:pt idx="60120">
                  <c:v>1476.5859379999999</c:v>
                </c:pt>
                <c:pt idx="60121">
                  <c:v>1477.3710940000001</c:v>
                </c:pt>
                <c:pt idx="60122">
                  <c:v>1477.4101559999999</c:v>
                </c:pt>
                <c:pt idx="60123">
                  <c:v>1477.8554690000001</c:v>
                </c:pt>
                <c:pt idx="60124">
                  <c:v>1477.8632809999999</c:v>
                </c:pt>
                <c:pt idx="60125">
                  <c:v>1478.2382809999999</c:v>
                </c:pt>
                <c:pt idx="60126">
                  <c:v>1478.3085940000001</c:v>
                </c:pt>
                <c:pt idx="60127">
                  <c:v>1478.3085940000001</c:v>
                </c:pt>
                <c:pt idx="60128">
                  <c:v>1478.3710940000001</c:v>
                </c:pt>
                <c:pt idx="60129">
                  <c:v>1478.4101559999999</c:v>
                </c:pt>
                <c:pt idx="60130">
                  <c:v>1478.4101559999999</c:v>
                </c:pt>
                <c:pt idx="60131">
                  <c:v>1478.8046879999999</c:v>
                </c:pt>
                <c:pt idx="60132">
                  <c:v>1478.8046879999999</c:v>
                </c:pt>
                <c:pt idx="60133">
                  <c:v>1478.8554690000001</c:v>
                </c:pt>
                <c:pt idx="60134">
                  <c:v>1479.4101559999999</c:v>
                </c:pt>
                <c:pt idx="60135">
                  <c:v>1479.4101559999999</c:v>
                </c:pt>
                <c:pt idx="60136">
                  <c:v>1479.5859379999999</c:v>
                </c:pt>
                <c:pt idx="60137">
                  <c:v>1479.8046879999999</c:v>
                </c:pt>
                <c:pt idx="60138">
                  <c:v>1480.2382809999999</c:v>
                </c:pt>
                <c:pt idx="60139">
                  <c:v>1480.3085940000001</c:v>
                </c:pt>
                <c:pt idx="60140">
                  <c:v>1480.3710940000001</c:v>
                </c:pt>
                <c:pt idx="60141">
                  <c:v>1480.3710940000001</c:v>
                </c:pt>
                <c:pt idx="60142">
                  <c:v>1480.5859379999999</c:v>
                </c:pt>
                <c:pt idx="60143">
                  <c:v>1480.8632809999999</c:v>
                </c:pt>
                <c:pt idx="60144">
                  <c:v>1480.8632809999999</c:v>
                </c:pt>
                <c:pt idx="60145">
                  <c:v>1481.4101559999999</c:v>
                </c:pt>
                <c:pt idx="60146">
                  <c:v>1481.8046879999999</c:v>
                </c:pt>
                <c:pt idx="60147">
                  <c:v>1481.8554690000001</c:v>
                </c:pt>
                <c:pt idx="60148">
                  <c:v>1481.8632809999999</c:v>
                </c:pt>
                <c:pt idx="60149">
                  <c:v>1482.2382809999999</c:v>
                </c:pt>
                <c:pt idx="60150">
                  <c:v>1482.3085940000001</c:v>
                </c:pt>
                <c:pt idx="60151">
                  <c:v>1482.3085940000001</c:v>
                </c:pt>
                <c:pt idx="60152">
                  <c:v>1482.3710940000001</c:v>
                </c:pt>
                <c:pt idx="60153">
                  <c:v>1482.4101559999999</c:v>
                </c:pt>
                <c:pt idx="60154">
                  <c:v>1482.4101559999999</c:v>
                </c:pt>
                <c:pt idx="60155">
                  <c:v>1482.8046879999999</c:v>
                </c:pt>
                <c:pt idx="60156">
                  <c:v>1482.8046879999999</c:v>
                </c:pt>
                <c:pt idx="60157">
                  <c:v>1482.8046879999999</c:v>
                </c:pt>
                <c:pt idx="60158">
                  <c:v>1482.8632809999999</c:v>
                </c:pt>
                <c:pt idx="60159">
                  <c:v>1482.8632809999999</c:v>
                </c:pt>
                <c:pt idx="60160">
                  <c:v>1483.2382809999999</c:v>
                </c:pt>
                <c:pt idx="60161">
                  <c:v>1483.3085940000001</c:v>
                </c:pt>
                <c:pt idx="60162">
                  <c:v>1483.3710940000001</c:v>
                </c:pt>
                <c:pt idx="60163">
                  <c:v>1483.8046879999999</c:v>
                </c:pt>
                <c:pt idx="60164">
                  <c:v>1483.8554690000001</c:v>
                </c:pt>
                <c:pt idx="60165">
                  <c:v>1484.3085940000001</c:v>
                </c:pt>
                <c:pt idx="60166">
                  <c:v>1484.3710940000001</c:v>
                </c:pt>
                <c:pt idx="60167">
                  <c:v>1484.3710940000001</c:v>
                </c:pt>
                <c:pt idx="60168">
                  <c:v>1484.8554690000001</c:v>
                </c:pt>
                <c:pt idx="60169">
                  <c:v>1484.8554690000001</c:v>
                </c:pt>
                <c:pt idx="60170">
                  <c:v>1484.8632809999999</c:v>
                </c:pt>
                <c:pt idx="60171">
                  <c:v>1485.2382809999999</c:v>
                </c:pt>
                <c:pt idx="60172">
                  <c:v>1485.3710940000001</c:v>
                </c:pt>
                <c:pt idx="60173">
                  <c:v>1485.3710940000001</c:v>
                </c:pt>
                <c:pt idx="60174">
                  <c:v>1485.4101559999999</c:v>
                </c:pt>
                <c:pt idx="60175">
                  <c:v>1485.8554690000001</c:v>
                </c:pt>
                <c:pt idx="60176">
                  <c:v>1485.8632809999999</c:v>
                </c:pt>
                <c:pt idx="60177">
                  <c:v>1486.2382809999999</c:v>
                </c:pt>
                <c:pt idx="60178">
                  <c:v>1486.3085940000001</c:v>
                </c:pt>
                <c:pt idx="60179">
                  <c:v>1486.3085940000001</c:v>
                </c:pt>
                <c:pt idx="60180">
                  <c:v>1486.3710940000001</c:v>
                </c:pt>
                <c:pt idx="60181">
                  <c:v>1486.4101559999999</c:v>
                </c:pt>
                <c:pt idx="60182">
                  <c:v>1486.8632809999999</c:v>
                </c:pt>
                <c:pt idx="60183">
                  <c:v>1487.2382809999999</c:v>
                </c:pt>
                <c:pt idx="60184">
                  <c:v>1487.4101559999999</c:v>
                </c:pt>
                <c:pt idx="60185">
                  <c:v>1487.8554690000001</c:v>
                </c:pt>
                <c:pt idx="60186">
                  <c:v>1487.8554690000001</c:v>
                </c:pt>
                <c:pt idx="60187">
                  <c:v>1487.8554690000001</c:v>
                </c:pt>
                <c:pt idx="60188">
                  <c:v>1487.8632809999999</c:v>
                </c:pt>
                <c:pt idx="60189">
                  <c:v>1488.2382809999999</c:v>
                </c:pt>
                <c:pt idx="60190">
                  <c:v>1488.3085940000001</c:v>
                </c:pt>
                <c:pt idx="60191">
                  <c:v>1488.3710940000001</c:v>
                </c:pt>
                <c:pt idx="60192">
                  <c:v>1488.3710940000001</c:v>
                </c:pt>
                <c:pt idx="60193">
                  <c:v>1488.4101559999999</c:v>
                </c:pt>
                <c:pt idx="60194">
                  <c:v>1489.2382809999999</c:v>
                </c:pt>
                <c:pt idx="60195">
                  <c:v>1489.3710940000001</c:v>
                </c:pt>
                <c:pt idx="60196">
                  <c:v>1489.3710940000001</c:v>
                </c:pt>
                <c:pt idx="60197">
                  <c:v>1489.4101559999999</c:v>
                </c:pt>
                <c:pt idx="60198">
                  <c:v>1489.8046879999999</c:v>
                </c:pt>
                <c:pt idx="60199">
                  <c:v>1489.8046879999999</c:v>
                </c:pt>
                <c:pt idx="60200">
                  <c:v>1489.8046879999999</c:v>
                </c:pt>
                <c:pt idx="60201">
                  <c:v>1489.8554690000001</c:v>
                </c:pt>
                <c:pt idx="60202">
                  <c:v>1489.8554690000001</c:v>
                </c:pt>
                <c:pt idx="60203">
                  <c:v>1490.3710940000001</c:v>
                </c:pt>
                <c:pt idx="60204">
                  <c:v>1490.4101559999999</c:v>
                </c:pt>
                <c:pt idx="60205">
                  <c:v>1490.4101559999999</c:v>
                </c:pt>
                <c:pt idx="60206">
                  <c:v>1490.5859379999999</c:v>
                </c:pt>
                <c:pt idx="60207">
                  <c:v>1490.5859379999999</c:v>
                </c:pt>
                <c:pt idx="60208">
                  <c:v>1491.2382809999999</c:v>
                </c:pt>
                <c:pt idx="60209">
                  <c:v>1491.3085940000001</c:v>
                </c:pt>
                <c:pt idx="60210">
                  <c:v>1491.3085940000001</c:v>
                </c:pt>
                <c:pt idx="60211">
                  <c:v>1491.3710940000001</c:v>
                </c:pt>
                <c:pt idx="60212">
                  <c:v>1491.5859379999999</c:v>
                </c:pt>
                <c:pt idx="60213">
                  <c:v>1491.8632809999999</c:v>
                </c:pt>
                <c:pt idx="60214">
                  <c:v>1492.5859379999999</c:v>
                </c:pt>
                <c:pt idx="60215">
                  <c:v>1492.8046879999999</c:v>
                </c:pt>
                <c:pt idx="60216">
                  <c:v>1492.8046879999999</c:v>
                </c:pt>
                <c:pt idx="60217">
                  <c:v>1492.8046879999999</c:v>
                </c:pt>
                <c:pt idx="60218">
                  <c:v>1493.2382809999999</c:v>
                </c:pt>
                <c:pt idx="60219">
                  <c:v>1493.3085940000001</c:v>
                </c:pt>
                <c:pt idx="60220">
                  <c:v>1493.4101559999999</c:v>
                </c:pt>
                <c:pt idx="60221">
                  <c:v>1493.5859379999999</c:v>
                </c:pt>
                <c:pt idx="60222">
                  <c:v>1493.5859379999999</c:v>
                </c:pt>
                <c:pt idx="60223">
                  <c:v>1493.8554690000001</c:v>
                </c:pt>
                <c:pt idx="60224">
                  <c:v>1493.8554690000001</c:v>
                </c:pt>
                <c:pt idx="60225">
                  <c:v>1494.2382809999999</c:v>
                </c:pt>
                <c:pt idx="60226">
                  <c:v>1494.3085940000001</c:v>
                </c:pt>
                <c:pt idx="60227">
                  <c:v>1494.3085940000001</c:v>
                </c:pt>
                <c:pt idx="60228">
                  <c:v>1494.4101559999999</c:v>
                </c:pt>
                <c:pt idx="60229">
                  <c:v>1494.5859379999999</c:v>
                </c:pt>
                <c:pt idx="60230">
                  <c:v>1494.8046879999999</c:v>
                </c:pt>
                <c:pt idx="60231">
                  <c:v>1494.8632809999999</c:v>
                </c:pt>
                <c:pt idx="60232">
                  <c:v>1494.8632809999999</c:v>
                </c:pt>
                <c:pt idx="60233">
                  <c:v>1495.2382809999999</c:v>
                </c:pt>
                <c:pt idx="60234">
                  <c:v>1495.2382809999999</c:v>
                </c:pt>
                <c:pt idx="60235">
                  <c:v>1495.3085940000001</c:v>
                </c:pt>
                <c:pt idx="60236">
                  <c:v>1495.3710940000001</c:v>
                </c:pt>
                <c:pt idx="60237">
                  <c:v>1495.3710940000001</c:v>
                </c:pt>
                <c:pt idx="60238">
                  <c:v>1495.4101559999999</c:v>
                </c:pt>
                <c:pt idx="60239">
                  <c:v>1495.4101559999999</c:v>
                </c:pt>
                <c:pt idx="60240">
                  <c:v>1495.8046879999999</c:v>
                </c:pt>
                <c:pt idx="60241">
                  <c:v>1495.8046879999999</c:v>
                </c:pt>
                <c:pt idx="60242">
                  <c:v>1495.8632809999999</c:v>
                </c:pt>
                <c:pt idx="60243">
                  <c:v>1496.3710940000001</c:v>
                </c:pt>
                <c:pt idx="60244">
                  <c:v>1496.3710940000001</c:v>
                </c:pt>
                <c:pt idx="60245">
                  <c:v>1496.4101559999999</c:v>
                </c:pt>
                <c:pt idx="60246">
                  <c:v>1496.4101559999999</c:v>
                </c:pt>
                <c:pt idx="60247">
                  <c:v>1496.8046879999999</c:v>
                </c:pt>
                <c:pt idx="60248">
                  <c:v>1496.8046879999999</c:v>
                </c:pt>
                <c:pt idx="60249">
                  <c:v>1497.2382809999999</c:v>
                </c:pt>
                <c:pt idx="60250">
                  <c:v>1497.3085940000001</c:v>
                </c:pt>
                <c:pt idx="60251">
                  <c:v>1497.3710940000001</c:v>
                </c:pt>
                <c:pt idx="60252">
                  <c:v>1497.4101559999999</c:v>
                </c:pt>
                <c:pt idx="60253">
                  <c:v>1498.2382809999999</c:v>
                </c:pt>
                <c:pt idx="60254">
                  <c:v>1498.4101559999999</c:v>
                </c:pt>
                <c:pt idx="60255">
                  <c:v>1498.5859379999999</c:v>
                </c:pt>
                <c:pt idx="60256">
                  <c:v>1498.8632809999999</c:v>
                </c:pt>
                <c:pt idx="60257">
                  <c:v>1499.2382809999999</c:v>
                </c:pt>
                <c:pt idx="60258">
                  <c:v>1499.8554690000001</c:v>
                </c:pt>
                <c:pt idx="60259">
                  <c:v>1499.8554690000001</c:v>
                </c:pt>
                <c:pt idx="60260">
                  <c:v>1499.8632809999999</c:v>
                </c:pt>
                <c:pt idx="60261">
                  <c:v>1500.2382809999999</c:v>
                </c:pt>
                <c:pt idx="60262">
                  <c:v>1500.3085940000001</c:v>
                </c:pt>
                <c:pt idx="60263">
                  <c:v>1500.3085940000001</c:v>
                </c:pt>
                <c:pt idx="60264">
                  <c:v>1500.3710940000001</c:v>
                </c:pt>
                <c:pt idx="60265">
                  <c:v>1500.4101559999999</c:v>
                </c:pt>
                <c:pt idx="60266">
                  <c:v>1500.5859379999999</c:v>
                </c:pt>
                <c:pt idx="60267">
                  <c:v>1500.5859379999999</c:v>
                </c:pt>
                <c:pt idx="60268">
                  <c:v>1500.8554690000001</c:v>
                </c:pt>
                <c:pt idx="60269">
                  <c:v>1500.8632809999999</c:v>
                </c:pt>
                <c:pt idx="60270">
                  <c:v>1501.3085940000001</c:v>
                </c:pt>
                <c:pt idx="60271">
                  <c:v>1501.4101559999999</c:v>
                </c:pt>
                <c:pt idx="60272">
                  <c:v>1502.2382809999999</c:v>
                </c:pt>
                <c:pt idx="60273">
                  <c:v>1502.2382809999999</c:v>
                </c:pt>
                <c:pt idx="60274">
                  <c:v>1502.2382809999999</c:v>
                </c:pt>
                <c:pt idx="60275">
                  <c:v>1502.3710940000001</c:v>
                </c:pt>
                <c:pt idx="60276">
                  <c:v>1502.8046879999999</c:v>
                </c:pt>
                <c:pt idx="60277">
                  <c:v>1502.8046879999999</c:v>
                </c:pt>
                <c:pt idx="60278">
                  <c:v>1502.8554690000001</c:v>
                </c:pt>
                <c:pt idx="60279">
                  <c:v>1504.2382809999999</c:v>
                </c:pt>
                <c:pt idx="60280">
                  <c:v>1504.3085940000001</c:v>
                </c:pt>
                <c:pt idx="60281">
                  <c:v>1504.3085940000001</c:v>
                </c:pt>
                <c:pt idx="60282">
                  <c:v>1504.3085940000001</c:v>
                </c:pt>
                <c:pt idx="60283">
                  <c:v>1504.3710940000001</c:v>
                </c:pt>
                <c:pt idx="60284">
                  <c:v>1504.4101559999999</c:v>
                </c:pt>
                <c:pt idx="60285">
                  <c:v>1504.8046879999999</c:v>
                </c:pt>
                <c:pt idx="60286">
                  <c:v>1504.8554690000001</c:v>
                </c:pt>
                <c:pt idx="60287">
                  <c:v>1505.2382809999999</c:v>
                </c:pt>
                <c:pt idx="60288">
                  <c:v>1505.3085940000001</c:v>
                </c:pt>
                <c:pt idx="60289">
                  <c:v>1505.8632809999999</c:v>
                </c:pt>
                <c:pt idx="60290">
                  <c:v>1506.2382809999999</c:v>
                </c:pt>
                <c:pt idx="60291">
                  <c:v>1506.2382809999999</c:v>
                </c:pt>
                <c:pt idx="60292">
                  <c:v>1506.3085940000001</c:v>
                </c:pt>
                <c:pt idx="60293">
                  <c:v>1506.4101559999999</c:v>
                </c:pt>
                <c:pt idx="60294">
                  <c:v>1506.4101559999999</c:v>
                </c:pt>
                <c:pt idx="60295">
                  <c:v>1506.5859379999999</c:v>
                </c:pt>
                <c:pt idx="60296">
                  <c:v>1506.5859379999999</c:v>
                </c:pt>
                <c:pt idx="60297">
                  <c:v>1506.8046879999999</c:v>
                </c:pt>
                <c:pt idx="60298">
                  <c:v>1506.8046879999999</c:v>
                </c:pt>
                <c:pt idx="60299">
                  <c:v>1506.8632809999999</c:v>
                </c:pt>
                <c:pt idx="60300">
                  <c:v>1506.8632809999999</c:v>
                </c:pt>
                <c:pt idx="60301">
                  <c:v>1507.3085940000001</c:v>
                </c:pt>
                <c:pt idx="60302">
                  <c:v>1507.3085940000001</c:v>
                </c:pt>
                <c:pt idx="60303">
                  <c:v>1507.3710940000001</c:v>
                </c:pt>
                <c:pt idx="60304">
                  <c:v>1507.3710940000001</c:v>
                </c:pt>
                <c:pt idx="60305">
                  <c:v>1507.4101559999999</c:v>
                </c:pt>
                <c:pt idx="60306">
                  <c:v>1507.4101559999999</c:v>
                </c:pt>
                <c:pt idx="60307">
                  <c:v>1507.5859379999999</c:v>
                </c:pt>
                <c:pt idx="60308">
                  <c:v>1507.8554690000001</c:v>
                </c:pt>
                <c:pt idx="60309">
                  <c:v>1507.8554690000001</c:v>
                </c:pt>
                <c:pt idx="60310">
                  <c:v>1507.8632809999999</c:v>
                </c:pt>
                <c:pt idx="60311">
                  <c:v>1507.8632809999999</c:v>
                </c:pt>
                <c:pt idx="60312">
                  <c:v>1508.2382809999999</c:v>
                </c:pt>
                <c:pt idx="60313">
                  <c:v>1508.2382809999999</c:v>
                </c:pt>
                <c:pt idx="60314">
                  <c:v>1508.8046879999999</c:v>
                </c:pt>
                <c:pt idx="60315">
                  <c:v>1508.8046879999999</c:v>
                </c:pt>
                <c:pt idx="60316">
                  <c:v>1509.2382809999999</c:v>
                </c:pt>
                <c:pt idx="60317">
                  <c:v>1509.4101559999999</c:v>
                </c:pt>
                <c:pt idx="60318">
                  <c:v>1509.8046879999999</c:v>
                </c:pt>
                <c:pt idx="60319">
                  <c:v>1509.8554690000001</c:v>
                </c:pt>
                <c:pt idx="60320">
                  <c:v>1509.8632809999999</c:v>
                </c:pt>
                <c:pt idx="60321">
                  <c:v>1510.2382809999999</c:v>
                </c:pt>
                <c:pt idx="60322">
                  <c:v>1510.3710940000001</c:v>
                </c:pt>
                <c:pt idx="60323">
                  <c:v>1510.3710940000001</c:v>
                </c:pt>
                <c:pt idx="60324">
                  <c:v>1510.4101559999999</c:v>
                </c:pt>
                <c:pt idx="60325">
                  <c:v>1511.2382809999999</c:v>
                </c:pt>
                <c:pt idx="60326">
                  <c:v>1511.2382809999999</c:v>
                </c:pt>
                <c:pt idx="60327">
                  <c:v>1511.3085940000001</c:v>
                </c:pt>
                <c:pt idx="60328">
                  <c:v>1511.3085940000001</c:v>
                </c:pt>
                <c:pt idx="60329">
                  <c:v>1511.3085940000001</c:v>
                </c:pt>
                <c:pt idx="60330">
                  <c:v>1511.4101559999999</c:v>
                </c:pt>
                <c:pt idx="60331">
                  <c:v>1511.5859379999999</c:v>
                </c:pt>
                <c:pt idx="60332">
                  <c:v>1512.2382809999999</c:v>
                </c:pt>
                <c:pt idx="60333">
                  <c:v>1512.3085940000001</c:v>
                </c:pt>
                <c:pt idx="60334">
                  <c:v>1512.3710940000001</c:v>
                </c:pt>
                <c:pt idx="60335">
                  <c:v>1512.4101559999999</c:v>
                </c:pt>
                <c:pt idx="60336">
                  <c:v>1512.4101559999999</c:v>
                </c:pt>
                <c:pt idx="60337">
                  <c:v>1512.8046879999999</c:v>
                </c:pt>
                <c:pt idx="60338">
                  <c:v>1512.8046879999999</c:v>
                </c:pt>
                <c:pt idx="60339">
                  <c:v>1512.8554690000001</c:v>
                </c:pt>
                <c:pt idx="60340">
                  <c:v>1513.2382809999999</c:v>
                </c:pt>
                <c:pt idx="60341">
                  <c:v>1513.5859379999999</c:v>
                </c:pt>
                <c:pt idx="60342">
                  <c:v>1513.5859379999999</c:v>
                </c:pt>
                <c:pt idx="60343">
                  <c:v>1513.8554690000001</c:v>
                </c:pt>
                <c:pt idx="60344">
                  <c:v>1513.8554690000001</c:v>
                </c:pt>
                <c:pt idx="60345">
                  <c:v>1513.8554690000001</c:v>
                </c:pt>
                <c:pt idx="60346">
                  <c:v>1514.2382809999999</c:v>
                </c:pt>
                <c:pt idx="60347">
                  <c:v>1514.2382809999999</c:v>
                </c:pt>
                <c:pt idx="60348">
                  <c:v>1514.3085940000001</c:v>
                </c:pt>
                <c:pt idx="60349">
                  <c:v>1514.3710940000001</c:v>
                </c:pt>
                <c:pt idx="60350">
                  <c:v>1514.3710940000001</c:v>
                </c:pt>
                <c:pt idx="60351">
                  <c:v>1514.5859379999999</c:v>
                </c:pt>
                <c:pt idx="60352">
                  <c:v>1514.8046879999999</c:v>
                </c:pt>
                <c:pt idx="60353">
                  <c:v>1514.8046879999999</c:v>
                </c:pt>
                <c:pt idx="60354">
                  <c:v>1515.2382809999999</c:v>
                </c:pt>
                <c:pt idx="60355">
                  <c:v>1515.2382809999999</c:v>
                </c:pt>
                <c:pt idx="60356">
                  <c:v>1515.8632809999999</c:v>
                </c:pt>
                <c:pt idx="60357">
                  <c:v>1515.8632809999999</c:v>
                </c:pt>
                <c:pt idx="60358">
                  <c:v>1515.8632809999999</c:v>
                </c:pt>
                <c:pt idx="60359">
                  <c:v>1516.3085940000001</c:v>
                </c:pt>
                <c:pt idx="60360">
                  <c:v>1516.3085940000001</c:v>
                </c:pt>
                <c:pt idx="60361">
                  <c:v>1516.3085940000001</c:v>
                </c:pt>
                <c:pt idx="60362">
                  <c:v>1516.5859379999999</c:v>
                </c:pt>
                <c:pt idx="60363">
                  <c:v>1516.8046879999999</c:v>
                </c:pt>
                <c:pt idx="60364">
                  <c:v>1516.8046879999999</c:v>
                </c:pt>
                <c:pt idx="60365">
                  <c:v>1516.8554690000001</c:v>
                </c:pt>
                <c:pt idx="60366">
                  <c:v>1517.3710940000001</c:v>
                </c:pt>
                <c:pt idx="60367">
                  <c:v>1517.8046879999999</c:v>
                </c:pt>
                <c:pt idx="60368">
                  <c:v>1517.8554690000001</c:v>
                </c:pt>
                <c:pt idx="60369">
                  <c:v>1517.8554690000001</c:v>
                </c:pt>
                <c:pt idx="60370">
                  <c:v>1517.8632809999999</c:v>
                </c:pt>
                <c:pt idx="60371">
                  <c:v>1517.8632809999999</c:v>
                </c:pt>
                <c:pt idx="60372">
                  <c:v>1518.5859379999999</c:v>
                </c:pt>
                <c:pt idx="60373">
                  <c:v>1518.8046879999999</c:v>
                </c:pt>
                <c:pt idx="60374">
                  <c:v>1518.8046879999999</c:v>
                </c:pt>
                <c:pt idx="60375">
                  <c:v>1518.8632809999999</c:v>
                </c:pt>
                <c:pt idx="60376">
                  <c:v>1519.4101559999999</c:v>
                </c:pt>
                <c:pt idx="60377">
                  <c:v>1519.5859379999999</c:v>
                </c:pt>
                <c:pt idx="60378">
                  <c:v>1519.8046879999999</c:v>
                </c:pt>
                <c:pt idx="60379">
                  <c:v>1519.8554690000001</c:v>
                </c:pt>
                <c:pt idx="60380">
                  <c:v>1520.3085940000001</c:v>
                </c:pt>
                <c:pt idx="60381">
                  <c:v>1520.3085940000001</c:v>
                </c:pt>
                <c:pt idx="60382">
                  <c:v>1520.3085940000001</c:v>
                </c:pt>
                <c:pt idx="60383">
                  <c:v>1520.8046879999999</c:v>
                </c:pt>
                <c:pt idx="60384">
                  <c:v>1520.8554690000001</c:v>
                </c:pt>
                <c:pt idx="60385">
                  <c:v>1521.3085940000001</c:v>
                </c:pt>
                <c:pt idx="60386">
                  <c:v>1521.3085940000001</c:v>
                </c:pt>
                <c:pt idx="60387">
                  <c:v>1521.3710940000001</c:v>
                </c:pt>
                <c:pt idx="60388">
                  <c:v>1521.4101559999999</c:v>
                </c:pt>
                <c:pt idx="60389">
                  <c:v>1521.4101559999999</c:v>
                </c:pt>
                <c:pt idx="60390">
                  <c:v>1521.5859379999999</c:v>
                </c:pt>
                <c:pt idx="60391">
                  <c:v>1521.8046879999999</c:v>
                </c:pt>
                <c:pt idx="60392">
                  <c:v>1521.8632809999999</c:v>
                </c:pt>
                <c:pt idx="60393">
                  <c:v>1522.2382809999999</c:v>
                </c:pt>
                <c:pt idx="60394">
                  <c:v>1522.3085940000001</c:v>
                </c:pt>
                <c:pt idx="60395">
                  <c:v>1522.5859379999999</c:v>
                </c:pt>
                <c:pt idx="60396">
                  <c:v>1522.8046879999999</c:v>
                </c:pt>
                <c:pt idx="60397">
                  <c:v>1522.8046879999999</c:v>
                </c:pt>
                <c:pt idx="60398">
                  <c:v>1522.8554690000001</c:v>
                </c:pt>
                <c:pt idx="60399">
                  <c:v>1522.8632809999999</c:v>
                </c:pt>
                <c:pt idx="60400">
                  <c:v>1522.8632809999999</c:v>
                </c:pt>
                <c:pt idx="60401">
                  <c:v>1523.2382809999999</c:v>
                </c:pt>
                <c:pt idx="60402">
                  <c:v>1523.2382809999999</c:v>
                </c:pt>
                <c:pt idx="60403">
                  <c:v>1523.3085940000001</c:v>
                </c:pt>
                <c:pt idx="60404">
                  <c:v>1523.3710940000001</c:v>
                </c:pt>
                <c:pt idx="60405">
                  <c:v>1523.4101559999999</c:v>
                </c:pt>
                <c:pt idx="60406">
                  <c:v>1523.4101559999999</c:v>
                </c:pt>
                <c:pt idx="60407">
                  <c:v>1523.5859379999999</c:v>
                </c:pt>
                <c:pt idx="60408">
                  <c:v>1523.8046879999999</c:v>
                </c:pt>
                <c:pt idx="60409">
                  <c:v>1523.8554690000001</c:v>
                </c:pt>
                <c:pt idx="60410">
                  <c:v>1523.8632809999999</c:v>
                </c:pt>
                <c:pt idx="60411">
                  <c:v>1523.8632809999999</c:v>
                </c:pt>
                <c:pt idx="60412">
                  <c:v>1524.3085940000001</c:v>
                </c:pt>
                <c:pt idx="60413">
                  <c:v>1524.3710940000001</c:v>
                </c:pt>
                <c:pt idx="60414">
                  <c:v>1524.5859379999999</c:v>
                </c:pt>
                <c:pt idx="60415">
                  <c:v>1524.5859379999999</c:v>
                </c:pt>
                <c:pt idx="60416">
                  <c:v>1524.8554690000001</c:v>
                </c:pt>
                <c:pt idx="60417">
                  <c:v>1524.8632809999999</c:v>
                </c:pt>
                <c:pt idx="60418">
                  <c:v>1524.8632809999999</c:v>
                </c:pt>
                <c:pt idx="60419">
                  <c:v>1525.3085940000001</c:v>
                </c:pt>
                <c:pt idx="60420">
                  <c:v>1525.3710940000001</c:v>
                </c:pt>
                <c:pt idx="60421">
                  <c:v>1525.4101559999999</c:v>
                </c:pt>
                <c:pt idx="60422">
                  <c:v>1526.2382809999999</c:v>
                </c:pt>
                <c:pt idx="60423">
                  <c:v>1526.2382809999999</c:v>
                </c:pt>
                <c:pt idx="60424">
                  <c:v>1526.4101559999999</c:v>
                </c:pt>
                <c:pt idx="60425">
                  <c:v>1526.5859379999999</c:v>
                </c:pt>
                <c:pt idx="60426">
                  <c:v>1526.8554690000001</c:v>
                </c:pt>
                <c:pt idx="60427">
                  <c:v>1527.3710940000001</c:v>
                </c:pt>
                <c:pt idx="60428">
                  <c:v>1527.5859379999999</c:v>
                </c:pt>
                <c:pt idx="60429">
                  <c:v>1527.5859379999999</c:v>
                </c:pt>
                <c:pt idx="60430">
                  <c:v>1527.5859379999999</c:v>
                </c:pt>
                <c:pt idx="60431">
                  <c:v>1527.8554690000001</c:v>
                </c:pt>
                <c:pt idx="60432">
                  <c:v>1527.8554690000001</c:v>
                </c:pt>
                <c:pt idx="60433">
                  <c:v>1527.8632809999999</c:v>
                </c:pt>
                <c:pt idx="60434">
                  <c:v>1527.8632809999999</c:v>
                </c:pt>
                <c:pt idx="60435">
                  <c:v>1528.3710940000001</c:v>
                </c:pt>
                <c:pt idx="60436">
                  <c:v>1528.3710940000001</c:v>
                </c:pt>
                <c:pt idx="60437">
                  <c:v>1528.4101559999999</c:v>
                </c:pt>
                <c:pt idx="60438">
                  <c:v>1528.8046879999999</c:v>
                </c:pt>
                <c:pt idx="60439">
                  <c:v>1528.8632809999999</c:v>
                </c:pt>
                <c:pt idx="60440">
                  <c:v>1528.8632809999999</c:v>
                </c:pt>
                <c:pt idx="60441">
                  <c:v>1529.8046879999999</c:v>
                </c:pt>
                <c:pt idx="60442">
                  <c:v>1529.8632809999999</c:v>
                </c:pt>
                <c:pt idx="60443">
                  <c:v>1530.2382809999999</c:v>
                </c:pt>
                <c:pt idx="60444">
                  <c:v>1530.3085940000001</c:v>
                </c:pt>
                <c:pt idx="60445">
                  <c:v>1530.3710940000001</c:v>
                </c:pt>
                <c:pt idx="60446">
                  <c:v>1530.8046879999999</c:v>
                </c:pt>
                <c:pt idx="60447">
                  <c:v>1530.8046879999999</c:v>
                </c:pt>
                <c:pt idx="60448">
                  <c:v>1530.8554690000001</c:v>
                </c:pt>
                <c:pt idx="60449">
                  <c:v>1531.3710940000001</c:v>
                </c:pt>
                <c:pt idx="60450">
                  <c:v>1531.4101559999999</c:v>
                </c:pt>
                <c:pt idx="60451">
                  <c:v>1531.4101559999999</c:v>
                </c:pt>
                <c:pt idx="60452">
                  <c:v>1531.5859379999999</c:v>
                </c:pt>
                <c:pt idx="60453">
                  <c:v>1531.5859379999999</c:v>
                </c:pt>
                <c:pt idx="60454">
                  <c:v>1531.8046879999999</c:v>
                </c:pt>
                <c:pt idx="60455">
                  <c:v>1531.8554690000001</c:v>
                </c:pt>
                <c:pt idx="60456">
                  <c:v>1531.8554690000001</c:v>
                </c:pt>
                <c:pt idx="60457">
                  <c:v>1531.8632809999999</c:v>
                </c:pt>
                <c:pt idx="60458">
                  <c:v>1532.2382809999999</c:v>
                </c:pt>
                <c:pt idx="60459">
                  <c:v>1532.3710940000001</c:v>
                </c:pt>
                <c:pt idx="60460">
                  <c:v>1532.4101559999999</c:v>
                </c:pt>
                <c:pt idx="60461">
                  <c:v>1532.8046879999999</c:v>
                </c:pt>
                <c:pt idx="60462">
                  <c:v>1532.8632809999999</c:v>
                </c:pt>
                <c:pt idx="60463">
                  <c:v>1533.3085940000001</c:v>
                </c:pt>
                <c:pt idx="60464">
                  <c:v>1533.3085940000001</c:v>
                </c:pt>
                <c:pt idx="60465">
                  <c:v>1533.3710940000001</c:v>
                </c:pt>
                <c:pt idx="60466">
                  <c:v>1533.3710940000001</c:v>
                </c:pt>
                <c:pt idx="60467">
                  <c:v>1533.3710940000001</c:v>
                </c:pt>
                <c:pt idx="60468">
                  <c:v>1533.4101559999999</c:v>
                </c:pt>
                <c:pt idx="60469">
                  <c:v>1533.5859379999999</c:v>
                </c:pt>
                <c:pt idx="60470">
                  <c:v>1533.8046879999999</c:v>
                </c:pt>
                <c:pt idx="60471">
                  <c:v>1533.8554690000001</c:v>
                </c:pt>
                <c:pt idx="60472">
                  <c:v>1533.8632809999999</c:v>
                </c:pt>
                <c:pt idx="60473">
                  <c:v>1534.2382809999999</c:v>
                </c:pt>
                <c:pt idx="60474">
                  <c:v>1534.3085940000001</c:v>
                </c:pt>
                <c:pt idx="60475">
                  <c:v>1534.3085940000001</c:v>
                </c:pt>
                <c:pt idx="60476">
                  <c:v>1534.3085940000001</c:v>
                </c:pt>
                <c:pt idx="60477">
                  <c:v>1534.4101559999999</c:v>
                </c:pt>
                <c:pt idx="60478">
                  <c:v>1534.4101559999999</c:v>
                </c:pt>
                <c:pt idx="60479">
                  <c:v>1534.5859379999999</c:v>
                </c:pt>
                <c:pt idx="60480">
                  <c:v>1534.8632809999999</c:v>
                </c:pt>
                <c:pt idx="60481">
                  <c:v>1535.2382809999999</c:v>
                </c:pt>
                <c:pt idx="60482">
                  <c:v>1535.3085940000001</c:v>
                </c:pt>
                <c:pt idx="60483">
                  <c:v>1535.3085940000001</c:v>
                </c:pt>
                <c:pt idx="60484">
                  <c:v>1535.3710940000001</c:v>
                </c:pt>
                <c:pt idx="60485">
                  <c:v>1535.8554690000001</c:v>
                </c:pt>
                <c:pt idx="60486">
                  <c:v>1535.8632809999999</c:v>
                </c:pt>
                <c:pt idx="60487">
                  <c:v>1536.2382809999999</c:v>
                </c:pt>
                <c:pt idx="60488">
                  <c:v>1536.3085940000001</c:v>
                </c:pt>
                <c:pt idx="60489">
                  <c:v>1536.3085940000001</c:v>
                </c:pt>
                <c:pt idx="60490">
                  <c:v>1536.4101559999999</c:v>
                </c:pt>
                <c:pt idx="60491">
                  <c:v>1536.4101559999999</c:v>
                </c:pt>
                <c:pt idx="60492">
                  <c:v>1536.5859379999999</c:v>
                </c:pt>
                <c:pt idx="60493">
                  <c:v>1536.5859379999999</c:v>
                </c:pt>
                <c:pt idx="60494">
                  <c:v>1536.8046879999999</c:v>
                </c:pt>
                <c:pt idx="60495">
                  <c:v>1537.2382809999999</c:v>
                </c:pt>
                <c:pt idx="60496">
                  <c:v>1537.3085940000001</c:v>
                </c:pt>
                <c:pt idx="60497">
                  <c:v>1537.3710940000001</c:v>
                </c:pt>
                <c:pt idx="60498">
                  <c:v>1537.4101559999999</c:v>
                </c:pt>
                <c:pt idx="60499">
                  <c:v>1537.5859379999999</c:v>
                </c:pt>
                <c:pt idx="60500">
                  <c:v>1537.8046879999999</c:v>
                </c:pt>
                <c:pt idx="60501">
                  <c:v>1538.2382809999999</c:v>
                </c:pt>
                <c:pt idx="60502">
                  <c:v>1538.3085940000001</c:v>
                </c:pt>
                <c:pt idx="60503">
                  <c:v>1538.4101559999999</c:v>
                </c:pt>
                <c:pt idx="60504">
                  <c:v>1538.4101559999999</c:v>
                </c:pt>
                <c:pt idx="60505">
                  <c:v>1538.5859379999999</c:v>
                </c:pt>
                <c:pt idx="60506">
                  <c:v>1538.5859379999999</c:v>
                </c:pt>
                <c:pt idx="60507">
                  <c:v>1538.8046879999999</c:v>
                </c:pt>
                <c:pt idx="60508">
                  <c:v>1538.8632809999999</c:v>
                </c:pt>
                <c:pt idx="60509">
                  <c:v>1538.8632809999999</c:v>
                </c:pt>
                <c:pt idx="60510">
                  <c:v>1539.3710940000001</c:v>
                </c:pt>
                <c:pt idx="60511">
                  <c:v>1539.5859379999999</c:v>
                </c:pt>
                <c:pt idx="60512">
                  <c:v>1539.8554690000001</c:v>
                </c:pt>
                <c:pt idx="60513">
                  <c:v>1540.3710940000001</c:v>
                </c:pt>
                <c:pt idx="60514">
                  <c:v>1540.3710940000001</c:v>
                </c:pt>
                <c:pt idx="60515">
                  <c:v>1541.2382809999999</c:v>
                </c:pt>
                <c:pt idx="60516">
                  <c:v>1541.2382809999999</c:v>
                </c:pt>
                <c:pt idx="60517">
                  <c:v>1541.3085940000001</c:v>
                </c:pt>
                <c:pt idx="60518">
                  <c:v>1541.8632809999999</c:v>
                </c:pt>
                <c:pt idx="60519">
                  <c:v>1542.4101559999999</c:v>
                </c:pt>
                <c:pt idx="60520">
                  <c:v>1542.8046879999999</c:v>
                </c:pt>
                <c:pt idx="60521">
                  <c:v>1542.8554690000001</c:v>
                </c:pt>
                <c:pt idx="60522">
                  <c:v>1542.8632809999999</c:v>
                </c:pt>
                <c:pt idx="60523">
                  <c:v>1542.8632809999999</c:v>
                </c:pt>
                <c:pt idx="60524">
                  <c:v>1543.2382809999999</c:v>
                </c:pt>
                <c:pt idx="60525">
                  <c:v>1543.2382809999999</c:v>
                </c:pt>
                <c:pt idx="60526">
                  <c:v>1543.3085940000001</c:v>
                </c:pt>
                <c:pt idx="60527">
                  <c:v>1543.3710940000001</c:v>
                </c:pt>
                <c:pt idx="60528">
                  <c:v>1543.4101559999999</c:v>
                </c:pt>
                <c:pt idx="60529">
                  <c:v>1543.4101559999999</c:v>
                </c:pt>
                <c:pt idx="60530">
                  <c:v>1543.5859379999999</c:v>
                </c:pt>
                <c:pt idx="60531">
                  <c:v>1543.8554690000001</c:v>
                </c:pt>
                <c:pt idx="60532">
                  <c:v>1543.8554690000001</c:v>
                </c:pt>
                <c:pt idx="60533">
                  <c:v>1543.8632809999999</c:v>
                </c:pt>
                <c:pt idx="60534">
                  <c:v>1544.3085940000001</c:v>
                </c:pt>
                <c:pt idx="60535">
                  <c:v>1544.3710940000001</c:v>
                </c:pt>
                <c:pt idx="60536">
                  <c:v>1544.5859379999999</c:v>
                </c:pt>
                <c:pt idx="60537">
                  <c:v>1544.5859379999999</c:v>
                </c:pt>
                <c:pt idx="60538">
                  <c:v>1545.2382809999999</c:v>
                </c:pt>
                <c:pt idx="60539">
                  <c:v>1545.3085940000001</c:v>
                </c:pt>
                <c:pt idx="60540">
                  <c:v>1545.5859379999999</c:v>
                </c:pt>
                <c:pt idx="60541">
                  <c:v>1545.8554690000001</c:v>
                </c:pt>
                <c:pt idx="60542">
                  <c:v>1545.8554690000001</c:v>
                </c:pt>
                <c:pt idx="60543">
                  <c:v>1546.2382809999999</c:v>
                </c:pt>
                <c:pt idx="60544">
                  <c:v>1547.4101559999999</c:v>
                </c:pt>
                <c:pt idx="60545">
                  <c:v>1547.5859379999999</c:v>
                </c:pt>
                <c:pt idx="60546">
                  <c:v>1547.8046879999999</c:v>
                </c:pt>
                <c:pt idx="60547">
                  <c:v>1547.8554690000001</c:v>
                </c:pt>
                <c:pt idx="60548">
                  <c:v>1547.8554690000001</c:v>
                </c:pt>
                <c:pt idx="60549">
                  <c:v>1547.8632809999999</c:v>
                </c:pt>
                <c:pt idx="60550">
                  <c:v>1548.8554690000001</c:v>
                </c:pt>
                <c:pt idx="60551">
                  <c:v>1549.3085940000001</c:v>
                </c:pt>
                <c:pt idx="60552">
                  <c:v>1549.3710940000001</c:v>
                </c:pt>
                <c:pt idx="60553">
                  <c:v>1549.8632809999999</c:v>
                </c:pt>
                <c:pt idx="60554">
                  <c:v>1550.2382809999999</c:v>
                </c:pt>
                <c:pt idx="60555">
                  <c:v>1550.5859379999999</c:v>
                </c:pt>
                <c:pt idx="60556">
                  <c:v>1550.5859379999999</c:v>
                </c:pt>
                <c:pt idx="60557">
                  <c:v>1550.8632809999999</c:v>
                </c:pt>
                <c:pt idx="60558">
                  <c:v>1551.5859379999999</c:v>
                </c:pt>
                <c:pt idx="60559">
                  <c:v>1551.8554690000001</c:v>
                </c:pt>
                <c:pt idx="60560">
                  <c:v>1552.2382809999999</c:v>
                </c:pt>
                <c:pt idx="60561">
                  <c:v>1552.2382809999999</c:v>
                </c:pt>
                <c:pt idx="60562">
                  <c:v>1552.8554690000001</c:v>
                </c:pt>
                <c:pt idx="60563">
                  <c:v>1552.8554690000001</c:v>
                </c:pt>
                <c:pt idx="60564">
                  <c:v>1552.8632809999999</c:v>
                </c:pt>
                <c:pt idx="60565">
                  <c:v>1553.3085940000001</c:v>
                </c:pt>
                <c:pt idx="60566">
                  <c:v>1553.3085940000001</c:v>
                </c:pt>
                <c:pt idx="60567">
                  <c:v>1553.3710940000001</c:v>
                </c:pt>
                <c:pt idx="60568">
                  <c:v>1553.3710940000001</c:v>
                </c:pt>
                <c:pt idx="60569">
                  <c:v>1553.3710940000001</c:v>
                </c:pt>
                <c:pt idx="60570">
                  <c:v>1553.8632809999999</c:v>
                </c:pt>
                <c:pt idx="60571">
                  <c:v>1554.3085940000001</c:v>
                </c:pt>
                <c:pt idx="60572">
                  <c:v>1554.3085940000001</c:v>
                </c:pt>
                <c:pt idx="60573">
                  <c:v>1554.5859379999999</c:v>
                </c:pt>
                <c:pt idx="60574">
                  <c:v>1554.5859379999999</c:v>
                </c:pt>
                <c:pt idx="60575">
                  <c:v>1554.8046879999999</c:v>
                </c:pt>
                <c:pt idx="60576">
                  <c:v>1554.8554690000001</c:v>
                </c:pt>
                <c:pt idx="60577">
                  <c:v>1554.8554690000001</c:v>
                </c:pt>
                <c:pt idx="60578">
                  <c:v>1555.5859379999999</c:v>
                </c:pt>
                <c:pt idx="60579">
                  <c:v>1555.5859379999999</c:v>
                </c:pt>
                <c:pt idx="60580">
                  <c:v>1555.8046879999999</c:v>
                </c:pt>
                <c:pt idx="60581">
                  <c:v>1555.8554690000001</c:v>
                </c:pt>
                <c:pt idx="60582">
                  <c:v>1555.8554690000001</c:v>
                </c:pt>
                <c:pt idx="60583">
                  <c:v>1555.8632809999999</c:v>
                </c:pt>
                <c:pt idx="60584">
                  <c:v>1555.8632809999999</c:v>
                </c:pt>
                <c:pt idx="60585">
                  <c:v>1556.2382809999999</c:v>
                </c:pt>
                <c:pt idx="60586">
                  <c:v>1556.2382809999999</c:v>
                </c:pt>
                <c:pt idx="60587">
                  <c:v>1556.2382809999999</c:v>
                </c:pt>
                <c:pt idx="60588">
                  <c:v>1556.5859379999999</c:v>
                </c:pt>
                <c:pt idx="60589">
                  <c:v>1556.5859379999999</c:v>
                </c:pt>
                <c:pt idx="60590">
                  <c:v>1556.8046879999999</c:v>
                </c:pt>
                <c:pt idx="60591">
                  <c:v>1556.8554690000001</c:v>
                </c:pt>
                <c:pt idx="60592">
                  <c:v>1556.8632809999999</c:v>
                </c:pt>
                <c:pt idx="60593">
                  <c:v>1557.4101559999999</c:v>
                </c:pt>
                <c:pt idx="60594">
                  <c:v>1557.5859379999999</c:v>
                </c:pt>
                <c:pt idx="60595">
                  <c:v>1557.5859379999999</c:v>
                </c:pt>
                <c:pt idx="60596">
                  <c:v>1557.8554690000001</c:v>
                </c:pt>
                <c:pt idx="60597">
                  <c:v>1557.8632809999999</c:v>
                </c:pt>
                <c:pt idx="60598">
                  <c:v>1557.8632809999999</c:v>
                </c:pt>
                <c:pt idx="60599">
                  <c:v>1558.2382809999999</c:v>
                </c:pt>
                <c:pt idx="60600">
                  <c:v>1558.3710940000001</c:v>
                </c:pt>
                <c:pt idx="60601">
                  <c:v>1558.5859379999999</c:v>
                </c:pt>
                <c:pt idx="60602">
                  <c:v>1558.8554690000001</c:v>
                </c:pt>
                <c:pt idx="60603">
                  <c:v>1558.8554690000001</c:v>
                </c:pt>
                <c:pt idx="60604">
                  <c:v>1558.8554690000001</c:v>
                </c:pt>
                <c:pt idx="60605">
                  <c:v>1559.3085940000001</c:v>
                </c:pt>
                <c:pt idx="60606">
                  <c:v>1559.3710940000001</c:v>
                </c:pt>
                <c:pt idx="60607">
                  <c:v>1559.3710940000001</c:v>
                </c:pt>
                <c:pt idx="60608">
                  <c:v>1559.4101559999999</c:v>
                </c:pt>
                <c:pt idx="60609">
                  <c:v>1559.4101559999999</c:v>
                </c:pt>
                <c:pt idx="60610">
                  <c:v>1559.4101559999999</c:v>
                </c:pt>
                <c:pt idx="60611">
                  <c:v>1559.4101559999999</c:v>
                </c:pt>
                <c:pt idx="60612">
                  <c:v>1559.4101559999999</c:v>
                </c:pt>
                <c:pt idx="60613">
                  <c:v>1559.5859379999999</c:v>
                </c:pt>
                <c:pt idx="60614">
                  <c:v>1559.8046879999999</c:v>
                </c:pt>
                <c:pt idx="60615">
                  <c:v>1559.8046879999999</c:v>
                </c:pt>
                <c:pt idx="60616">
                  <c:v>1560.2382809999999</c:v>
                </c:pt>
                <c:pt idx="60617">
                  <c:v>1560.3085940000001</c:v>
                </c:pt>
                <c:pt idx="60618">
                  <c:v>1560.3710940000001</c:v>
                </c:pt>
                <c:pt idx="60619">
                  <c:v>1560.4101559999999</c:v>
                </c:pt>
                <c:pt idx="60620">
                  <c:v>1560.5859379999999</c:v>
                </c:pt>
                <c:pt idx="60621">
                  <c:v>1560.8632809999999</c:v>
                </c:pt>
                <c:pt idx="60622">
                  <c:v>1560.8632809999999</c:v>
                </c:pt>
                <c:pt idx="60623">
                  <c:v>1560.8632809999999</c:v>
                </c:pt>
                <c:pt idx="60624">
                  <c:v>1561.2382809999999</c:v>
                </c:pt>
                <c:pt idx="60625">
                  <c:v>1561.3085940000001</c:v>
                </c:pt>
                <c:pt idx="60626">
                  <c:v>1561.3085940000001</c:v>
                </c:pt>
                <c:pt idx="60627">
                  <c:v>1561.5859379999999</c:v>
                </c:pt>
                <c:pt idx="60628">
                  <c:v>1561.5859379999999</c:v>
                </c:pt>
                <c:pt idx="60629">
                  <c:v>1561.5859379999999</c:v>
                </c:pt>
                <c:pt idx="60630">
                  <c:v>1561.8632809999999</c:v>
                </c:pt>
                <c:pt idx="60631">
                  <c:v>1562.2382809999999</c:v>
                </c:pt>
                <c:pt idx="60632">
                  <c:v>1562.3710940000001</c:v>
                </c:pt>
                <c:pt idx="60633">
                  <c:v>1562.5859379999999</c:v>
                </c:pt>
                <c:pt idx="60634">
                  <c:v>1562.5859379999999</c:v>
                </c:pt>
                <c:pt idx="60635">
                  <c:v>1562.8046879999999</c:v>
                </c:pt>
                <c:pt idx="60636">
                  <c:v>1562.8632809999999</c:v>
                </c:pt>
                <c:pt idx="60637">
                  <c:v>1563.5859379999999</c:v>
                </c:pt>
                <c:pt idx="60638">
                  <c:v>1563.5859379999999</c:v>
                </c:pt>
                <c:pt idx="60639">
                  <c:v>1563.8632809999999</c:v>
                </c:pt>
                <c:pt idx="60640">
                  <c:v>1564.3710940000001</c:v>
                </c:pt>
                <c:pt idx="60641">
                  <c:v>1564.5859379999999</c:v>
                </c:pt>
                <c:pt idx="60642">
                  <c:v>1564.8046879999999</c:v>
                </c:pt>
                <c:pt idx="60643">
                  <c:v>1564.8046879999999</c:v>
                </c:pt>
                <c:pt idx="60644">
                  <c:v>1564.8046879999999</c:v>
                </c:pt>
                <c:pt idx="60645">
                  <c:v>1564.8554690000001</c:v>
                </c:pt>
                <c:pt idx="60646">
                  <c:v>1564.8554690000001</c:v>
                </c:pt>
                <c:pt idx="60647">
                  <c:v>1565.2382809999999</c:v>
                </c:pt>
                <c:pt idx="60648">
                  <c:v>1565.8046879999999</c:v>
                </c:pt>
                <c:pt idx="60649">
                  <c:v>1565.8046879999999</c:v>
                </c:pt>
                <c:pt idx="60650">
                  <c:v>1565.8046879999999</c:v>
                </c:pt>
                <c:pt idx="60651">
                  <c:v>1566.2382809999999</c:v>
                </c:pt>
                <c:pt idx="60652">
                  <c:v>1566.4101559999999</c:v>
                </c:pt>
                <c:pt idx="60653">
                  <c:v>1566.5859379999999</c:v>
                </c:pt>
                <c:pt idx="60654">
                  <c:v>1566.8046879999999</c:v>
                </c:pt>
                <c:pt idx="60655">
                  <c:v>1566.8046879999999</c:v>
                </c:pt>
                <c:pt idx="60656">
                  <c:v>1566.8554690000001</c:v>
                </c:pt>
                <c:pt idx="60657">
                  <c:v>1566.8554690000001</c:v>
                </c:pt>
                <c:pt idx="60658">
                  <c:v>1567.4101559999999</c:v>
                </c:pt>
                <c:pt idx="60659">
                  <c:v>1567.8046879999999</c:v>
                </c:pt>
                <c:pt idx="60660">
                  <c:v>1567.8554690000001</c:v>
                </c:pt>
                <c:pt idx="60661">
                  <c:v>1567.8554690000001</c:v>
                </c:pt>
                <c:pt idx="60662">
                  <c:v>1568.2382809999999</c:v>
                </c:pt>
                <c:pt idx="60663">
                  <c:v>1568.2382809999999</c:v>
                </c:pt>
                <c:pt idx="60664">
                  <c:v>1568.3085940000001</c:v>
                </c:pt>
                <c:pt idx="60665">
                  <c:v>1568.3085940000001</c:v>
                </c:pt>
                <c:pt idx="60666">
                  <c:v>1568.3710940000001</c:v>
                </c:pt>
                <c:pt idx="60667">
                  <c:v>1568.3710940000001</c:v>
                </c:pt>
                <c:pt idx="60668">
                  <c:v>1568.8046879999999</c:v>
                </c:pt>
                <c:pt idx="60669">
                  <c:v>1569.3085940000001</c:v>
                </c:pt>
                <c:pt idx="60670">
                  <c:v>1569.8046879999999</c:v>
                </c:pt>
                <c:pt idx="60671">
                  <c:v>1569.8554690000001</c:v>
                </c:pt>
                <c:pt idx="60672">
                  <c:v>1570.2382809999999</c:v>
                </c:pt>
                <c:pt idx="60673">
                  <c:v>1570.2382809999999</c:v>
                </c:pt>
                <c:pt idx="60674">
                  <c:v>1570.2382809999999</c:v>
                </c:pt>
                <c:pt idx="60675">
                  <c:v>1570.3085940000001</c:v>
                </c:pt>
                <c:pt idx="60676">
                  <c:v>1570.3710940000001</c:v>
                </c:pt>
                <c:pt idx="60677">
                  <c:v>1570.3710940000001</c:v>
                </c:pt>
                <c:pt idx="60678">
                  <c:v>1570.8046879999999</c:v>
                </c:pt>
                <c:pt idx="60679">
                  <c:v>1570.8046879999999</c:v>
                </c:pt>
                <c:pt idx="60680">
                  <c:v>1571.2382809999999</c:v>
                </c:pt>
                <c:pt idx="60681">
                  <c:v>1571.2382809999999</c:v>
                </c:pt>
                <c:pt idx="60682">
                  <c:v>1571.2382809999999</c:v>
                </c:pt>
                <c:pt idx="60683">
                  <c:v>1571.3710940000001</c:v>
                </c:pt>
                <c:pt idx="60684">
                  <c:v>1571.8046879999999</c:v>
                </c:pt>
                <c:pt idx="60685">
                  <c:v>1572.3085940000001</c:v>
                </c:pt>
                <c:pt idx="60686">
                  <c:v>1572.3085940000001</c:v>
                </c:pt>
                <c:pt idx="60687">
                  <c:v>1572.4101559999999</c:v>
                </c:pt>
                <c:pt idx="60688">
                  <c:v>1572.5859379999999</c:v>
                </c:pt>
                <c:pt idx="60689">
                  <c:v>1572.8046879999999</c:v>
                </c:pt>
                <c:pt idx="60690">
                  <c:v>1573.3085940000001</c:v>
                </c:pt>
                <c:pt idx="60691">
                  <c:v>1573.8046879999999</c:v>
                </c:pt>
                <c:pt idx="60692">
                  <c:v>1574.2382809999999</c:v>
                </c:pt>
                <c:pt idx="60693">
                  <c:v>1574.3710940000001</c:v>
                </c:pt>
                <c:pt idx="60694">
                  <c:v>1574.5859379999999</c:v>
                </c:pt>
                <c:pt idx="60695">
                  <c:v>1574.5859379999999</c:v>
                </c:pt>
                <c:pt idx="60696">
                  <c:v>1574.5859379999999</c:v>
                </c:pt>
                <c:pt idx="60697">
                  <c:v>1575.3085940000001</c:v>
                </c:pt>
                <c:pt idx="60698">
                  <c:v>1575.3710940000001</c:v>
                </c:pt>
                <c:pt idx="60699">
                  <c:v>1575.8632809999999</c:v>
                </c:pt>
                <c:pt idx="60700">
                  <c:v>1575.8632809999999</c:v>
                </c:pt>
                <c:pt idx="60701">
                  <c:v>1576.3710940000001</c:v>
                </c:pt>
                <c:pt idx="60702">
                  <c:v>1576.3710940000001</c:v>
                </c:pt>
                <c:pt idx="60703">
                  <c:v>1576.5859379999999</c:v>
                </c:pt>
                <c:pt idx="60704">
                  <c:v>1576.8046879999999</c:v>
                </c:pt>
                <c:pt idx="60705">
                  <c:v>1576.8554690000001</c:v>
                </c:pt>
                <c:pt idx="60706">
                  <c:v>1576.8554690000001</c:v>
                </c:pt>
                <c:pt idx="60707">
                  <c:v>1577.3085940000001</c:v>
                </c:pt>
                <c:pt idx="60708">
                  <c:v>1577.3710940000001</c:v>
                </c:pt>
                <c:pt idx="60709">
                  <c:v>1577.4101559999999</c:v>
                </c:pt>
                <c:pt idx="60710">
                  <c:v>1577.8046879999999</c:v>
                </c:pt>
                <c:pt idx="60711">
                  <c:v>1577.8554690000001</c:v>
                </c:pt>
                <c:pt idx="60712">
                  <c:v>1578.2382809999999</c:v>
                </c:pt>
                <c:pt idx="60713">
                  <c:v>1578.2382809999999</c:v>
                </c:pt>
                <c:pt idx="60714">
                  <c:v>1578.4101559999999</c:v>
                </c:pt>
                <c:pt idx="60715">
                  <c:v>1578.4101559999999</c:v>
                </c:pt>
                <c:pt idx="60716">
                  <c:v>1578.5859379999999</c:v>
                </c:pt>
                <c:pt idx="60717">
                  <c:v>1578.5859379999999</c:v>
                </c:pt>
                <c:pt idx="60718">
                  <c:v>1578.5859379999999</c:v>
                </c:pt>
                <c:pt idx="60719">
                  <c:v>1578.5859379999999</c:v>
                </c:pt>
                <c:pt idx="60720">
                  <c:v>1579.3710940000001</c:v>
                </c:pt>
                <c:pt idx="60721">
                  <c:v>1579.4101559999999</c:v>
                </c:pt>
                <c:pt idx="60722">
                  <c:v>1579.4101559999999</c:v>
                </c:pt>
                <c:pt idx="60723">
                  <c:v>1579.8554690000001</c:v>
                </c:pt>
                <c:pt idx="60724">
                  <c:v>1579.8632809999999</c:v>
                </c:pt>
                <c:pt idx="60725">
                  <c:v>1579.8632809999999</c:v>
                </c:pt>
                <c:pt idx="60726">
                  <c:v>1580.2382809999999</c:v>
                </c:pt>
                <c:pt idx="60727">
                  <c:v>1580.2382809999999</c:v>
                </c:pt>
                <c:pt idx="60728">
                  <c:v>1580.2382809999999</c:v>
                </c:pt>
                <c:pt idx="60729">
                  <c:v>1580.3085940000001</c:v>
                </c:pt>
                <c:pt idx="60730">
                  <c:v>1580.3085940000001</c:v>
                </c:pt>
                <c:pt idx="60731">
                  <c:v>1580.3710940000001</c:v>
                </c:pt>
                <c:pt idx="60732">
                  <c:v>1580.5859379999999</c:v>
                </c:pt>
                <c:pt idx="60733">
                  <c:v>1580.8046879999999</c:v>
                </c:pt>
                <c:pt idx="60734">
                  <c:v>1581.2382809999999</c:v>
                </c:pt>
                <c:pt idx="60735">
                  <c:v>1581.3710940000001</c:v>
                </c:pt>
                <c:pt idx="60736">
                  <c:v>1581.5859379999999</c:v>
                </c:pt>
                <c:pt idx="60737">
                  <c:v>1581.5859379999999</c:v>
                </c:pt>
                <c:pt idx="60738">
                  <c:v>1581.8554690000001</c:v>
                </c:pt>
                <c:pt idx="60739">
                  <c:v>1582.2382809999999</c:v>
                </c:pt>
                <c:pt idx="60740">
                  <c:v>1582.3710940000001</c:v>
                </c:pt>
                <c:pt idx="60741">
                  <c:v>1582.4101559999999</c:v>
                </c:pt>
                <c:pt idx="60742">
                  <c:v>1582.8046879999999</c:v>
                </c:pt>
                <c:pt idx="60743">
                  <c:v>1582.8554690000001</c:v>
                </c:pt>
                <c:pt idx="60744">
                  <c:v>1582.8554690000001</c:v>
                </c:pt>
                <c:pt idx="60745">
                  <c:v>1582.8632809999999</c:v>
                </c:pt>
                <c:pt idx="60746">
                  <c:v>1583.2382809999999</c:v>
                </c:pt>
                <c:pt idx="60747">
                  <c:v>1583.2382809999999</c:v>
                </c:pt>
                <c:pt idx="60748">
                  <c:v>1583.3710940000001</c:v>
                </c:pt>
                <c:pt idx="60749">
                  <c:v>1583.3710940000001</c:v>
                </c:pt>
                <c:pt idx="60750">
                  <c:v>1583.4101559999999</c:v>
                </c:pt>
                <c:pt idx="60751">
                  <c:v>1583.5859379999999</c:v>
                </c:pt>
                <c:pt idx="60752">
                  <c:v>1583.5859379999999</c:v>
                </c:pt>
                <c:pt idx="60753">
                  <c:v>1583.8632809999999</c:v>
                </c:pt>
                <c:pt idx="60754">
                  <c:v>1583.8632809999999</c:v>
                </c:pt>
                <c:pt idx="60755">
                  <c:v>1583.8632809999999</c:v>
                </c:pt>
                <c:pt idx="60756">
                  <c:v>1584.2382809999999</c:v>
                </c:pt>
                <c:pt idx="60757">
                  <c:v>1584.3710940000001</c:v>
                </c:pt>
                <c:pt idx="60758">
                  <c:v>1584.4101559999999</c:v>
                </c:pt>
                <c:pt idx="60759">
                  <c:v>1585.2382809999999</c:v>
                </c:pt>
                <c:pt idx="60760">
                  <c:v>1585.2382809999999</c:v>
                </c:pt>
                <c:pt idx="60761">
                  <c:v>1585.2382809999999</c:v>
                </c:pt>
                <c:pt idx="60762">
                  <c:v>1585.4101559999999</c:v>
                </c:pt>
                <c:pt idx="60763">
                  <c:v>1585.8046879999999</c:v>
                </c:pt>
                <c:pt idx="60764">
                  <c:v>1585.8632809999999</c:v>
                </c:pt>
                <c:pt idx="60765">
                  <c:v>1585.8632809999999</c:v>
                </c:pt>
                <c:pt idx="60766">
                  <c:v>1585.8632809999999</c:v>
                </c:pt>
                <c:pt idx="60767">
                  <c:v>1586.2382809999999</c:v>
                </c:pt>
                <c:pt idx="60768">
                  <c:v>1586.2382809999999</c:v>
                </c:pt>
                <c:pt idx="60769">
                  <c:v>1586.3710940000001</c:v>
                </c:pt>
                <c:pt idx="60770">
                  <c:v>1586.4101559999999</c:v>
                </c:pt>
                <c:pt idx="60771">
                  <c:v>1586.5859379999999</c:v>
                </c:pt>
                <c:pt idx="60772">
                  <c:v>1587.3085940000001</c:v>
                </c:pt>
                <c:pt idx="60773">
                  <c:v>1587.3085940000001</c:v>
                </c:pt>
                <c:pt idx="60774">
                  <c:v>1587.4101559999999</c:v>
                </c:pt>
                <c:pt idx="60775">
                  <c:v>1587.4101559999999</c:v>
                </c:pt>
                <c:pt idx="60776">
                  <c:v>1587.8046879999999</c:v>
                </c:pt>
                <c:pt idx="60777">
                  <c:v>1588.2382809999999</c:v>
                </c:pt>
                <c:pt idx="60778">
                  <c:v>1588.3085940000001</c:v>
                </c:pt>
                <c:pt idx="60779">
                  <c:v>1588.4101559999999</c:v>
                </c:pt>
                <c:pt idx="60780">
                  <c:v>1588.4101559999999</c:v>
                </c:pt>
                <c:pt idx="60781">
                  <c:v>1588.5859379999999</c:v>
                </c:pt>
                <c:pt idx="60782">
                  <c:v>1589.2382809999999</c:v>
                </c:pt>
                <c:pt idx="60783">
                  <c:v>1589.3710940000001</c:v>
                </c:pt>
                <c:pt idx="60784">
                  <c:v>1589.4101559999999</c:v>
                </c:pt>
                <c:pt idx="60785">
                  <c:v>1589.4101559999999</c:v>
                </c:pt>
                <c:pt idx="60786">
                  <c:v>1589.5859379999999</c:v>
                </c:pt>
                <c:pt idx="60787">
                  <c:v>1589.8554690000001</c:v>
                </c:pt>
                <c:pt idx="60788">
                  <c:v>1590.2382809999999</c:v>
                </c:pt>
                <c:pt idx="60789">
                  <c:v>1590.2382809999999</c:v>
                </c:pt>
                <c:pt idx="60790">
                  <c:v>1590.3085940000001</c:v>
                </c:pt>
                <c:pt idx="60791">
                  <c:v>1590.3085940000001</c:v>
                </c:pt>
                <c:pt idx="60792">
                  <c:v>1590.8046879999999</c:v>
                </c:pt>
                <c:pt idx="60793">
                  <c:v>1590.8554690000001</c:v>
                </c:pt>
                <c:pt idx="60794">
                  <c:v>1590.8632809999999</c:v>
                </c:pt>
                <c:pt idx="60795">
                  <c:v>1591.3085940000001</c:v>
                </c:pt>
                <c:pt idx="60796">
                  <c:v>1591.3085940000001</c:v>
                </c:pt>
                <c:pt idx="60797">
                  <c:v>1591.4101559999999</c:v>
                </c:pt>
                <c:pt idx="60798">
                  <c:v>1591.8554690000001</c:v>
                </c:pt>
                <c:pt idx="60799">
                  <c:v>1592.5859379999999</c:v>
                </c:pt>
                <c:pt idx="60800">
                  <c:v>1592.5859379999999</c:v>
                </c:pt>
                <c:pt idx="60801">
                  <c:v>1592.8046879999999</c:v>
                </c:pt>
                <c:pt idx="60802">
                  <c:v>1592.8554690000001</c:v>
                </c:pt>
                <c:pt idx="60803">
                  <c:v>1592.8554690000001</c:v>
                </c:pt>
                <c:pt idx="60804">
                  <c:v>1592.8632809999999</c:v>
                </c:pt>
                <c:pt idx="60805">
                  <c:v>1593.2382809999999</c:v>
                </c:pt>
                <c:pt idx="60806">
                  <c:v>1593.2382809999999</c:v>
                </c:pt>
                <c:pt idx="60807">
                  <c:v>1593.2382809999999</c:v>
                </c:pt>
                <c:pt idx="60808">
                  <c:v>1593.3085940000001</c:v>
                </c:pt>
                <c:pt idx="60809">
                  <c:v>1593.3710940000001</c:v>
                </c:pt>
                <c:pt idx="60810">
                  <c:v>1593.8554690000001</c:v>
                </c:pt>
                <c:pt idx="60811">
                  <c:v>1594.2382809999999</c:v>
                </c:pt>
                <c:pt idx="60812">
                  <c:v>1594.3085940000001</c:v>
                </c:pt>
                <c:pt idx="60813">
                  <c:v>1594.4101559999999</c:v>
                </c:pt>
                <c:pt idx="60814">
                  <c:v>1594.5859379999999</c:v>
                </c:pt>
                <c:pt idx="60815">
                  <c:v>1594.5859379999999</c:v>
                </c:pt>
                <c:pt idx="60816">
                  <c:v>1594.8632809999999</c:v>
                </c:pt>
                <c:pt idx="60817">
                  <c:v>1594.8632809999999</c:v>
                </c:pt>
                <c:pt idx="60818">
                  <c:v>1595.2382809999999</c:v>
                </c:pt>
                <c:pt idx="60819">
                  <c:v>1595.3085940000001</c:v>
                </c:pt>
                <c:pt idx="60820">
                  <c:v>1595.4101559999999</c:v>
                </c:pt>
                <c:pt idx="60821">
                  <c:v>1595.5859379999999</c:v>
                </c:pt>
                <c:pt idx="60822">
                  <c:v>1595.8554690000001</c:v>
                </c:pt>
                <c:pt idx="60823">
                  <c:v>1596.2382809999999</c:v>
                </c:pt>
                <c:pt idx="60824">
                  <c:v>1596.2382809999999</c:v>
                </c:pt>
                <c:pt idx="60825">
                  <c:v>1596.3085940000001</c:v>
                </c:pt>
                <c:pt idx="60826">
                  <c:v>1596.3710940000001</c:v>
                </c:pt>
                <c:pt idx="60827">
                  <c:v>1596.5859379999999</c:v>
                </c:pt>
                <c:pt idx="60828">
                  <c:v>1596.5859379999999</c:v>
                </c:pt>
                <c:pt idx="60829">
                  <c:v>1596.8632809999999</c:v>
                </c:pt>
                <c:pt idx="60830">
                  <c:v>1597.2382809999999</c:v>
                </c:pt>
                <c:pt idx="60831">
                  <c:v>1597.3085940000001</c:v>
                </c:pt>
                <c:pt idx="60832">
                  <c:v>1597.3710940000001</c:v>
                </c:pt>
                <c:pt idx="60833">
                  <c:v>1597.4101559999999</c:v>
                </c:pt>
                <c:pt idx="60834">
                  <c:v>1597.8046879999999</c:v>
                </c:pt>
                <c:pt idx="60835">
                  <c:v>1597.8554690000001</c:v>
                </c:pt>
                <c:pt idx="60836">
                  <c:v>1597.8554690000001</c:v>
                </c:pt>
                <c:pt idx="60837">
                  <c:v>1597.8554690000001</c:v>
                </c:pt>
                <c:pt idx="60838">
                  <c:v>1598.2382809999999</c:v>
                </c:pt>
                <c:pt idx="60839">
                  <c:v>1598.3085940000001</c:v>
                </c:pt>
                <c:pt idx="60840">
                  <c:v>1598.3710940000001</c:v>
                </c:pt>
                <c:pt idx="60841">
                  <c:v>1598.3710940000001</c:v>
                </c:pt>
                <c:pt idx="60842">
                  <c:v>1598.3710940000001</c:v>
                </c:pt>
                <c:pt idx="60843">
                  <c:v>1598.3710940000001</c:v>
                </c:pt>
                <c:pt idx="60844">
                  <c:v>1598.5859379999999</c:v>
                </c:pt>
                <c:pt idx="60845">
                  <c:v>1598.8554690000001</c:v>
                </c:pt>
                <c:pt idx="60846">
                  <c:v>1599.2382809999999</c:v>
                </c:pt>
                <c:pt idx="60847">
                  <c:v>1599.4101559999999</c:v>
                </c:pt>
                <c:pt idx="60848">
                  <c:v>1599.5859379999999</c:v>
                </c:pt>
                <c:pt idx="60849">
                  <c:v>1599.8046879999999</c:v>
                </c:pt>
                <c:pt idx="60850">
                  <c:v>1599.8046879999999</c:v>
                </c:pt>
                <c:pt idx="60851">
                  <c:v>1599.8554690000001</c:v>
                </c:pt>
                <c:pt idx="60852">
                  <c:v>1599.8632809999999</c:v>
                </c:pt>
                <c:pt idx="60853">
                  <c:v>1600.3085940000001</c:v>
                </c:pt>
                <c:pt idx="60854">
                  <c:v>1600.3710940000001</c:v>
                </c:pt>
                <c:pt idx="60855">
                  <c:v>1600.3710940000001</c:v>
                </c:pt>
                <c:pt idx="60856">
                  <c:v>1600.3710940000001</c:v>
                </c:pt>
                <c:pt idx="60857">
                  <c:v>1600.4101559999999</c:v>
                </c:pt>
                <c:pt idx="60858">
                  <c:v>1600.5859379999999</c:v>
                </c:pt>
                <c:pt idx="60859">
                  <c:v>1600.5859379999999</c:v>
                </c:pt>
                <c:pt idx="60860">
                  <c:v>1600.8632809999999</c:v>
                </c:pt>
                <c:pt idx="60861">
                  <c:v>1601.2382809999999</c:v>
                </c:pt>
                <c:pt idx="60862">
                  <c:v>1601.3085940000001</c:v>
                </c:pt>
                <c:pt idx="60863">
                  <c:v>1601.3085940000001</c:v>
                </c:pt>
                <c:pt idx="60864">
                  <c:v>1601.3085940000001</c:v>
                </c:pt>
                <c:pt idx="60865">
                  <c:v>1601.8046879999999</c:v>
                </c:pt>
                <c:pt idx="60866">
                  <c:v>1602.3085940000001</c:v>
                </c:pt>
                <c:pt idx="60867">
                  <c:v>1602.3710940000001</c:v>
                </c:pt>
                <c:pt idx="60868">
                  <c:v>1602.8554690000001</c:v>
                </c:pt>
                <c:pt idx="60869">
                  <c:v>1603.2382809999999</c:v>
                </c:pt>
                <c:pt idx="60870">
                  <c:v>1603.2382809999999</c:v>
                </c:pt>
                <c:pt idx="60871">
                  <c:v>1603.2382809999999</c:v>
                </c:pt>
                <c:pt idx="60872">
                  <c:v>1603.8632809999999</c:v>
                </c:pt>
                <c:pt idx="60873">
                  <c:v>1604.2382809999999</c:v>
                </c:pt>
                <c:pt idx="60874">
                  <c:v>1604.2382809999999</c:v>
                </c:pt>
                <c:pt idx="60875">
                  <c:v>1604.3085940000001</c:v>
                </c:pt>
                <c:pt idx="60876">
                  <c:v>1604.3085940000001</c:v>
                </c:pt>
                <c:pt idx="60877">
                  <c:v>1604.4101559999999</c:v>
                </c:pt>
                <c:pt idx="60878">
                  <c:v>1604.5859379999999</c:v>
                </c:pt>
                <c:pt idx="60879">
                  <c:v>1604.5859379999999</c:v>
                </c:pt>
                <c:pt idx="60880">
                  <c:v>1605.2382809999999</c:v>
                </c:pt>
                <c:pt idx="60881">
                  <c:v>1605.2382809999999</c:v>
                </c:pt>
                <c:pt idx="60882">
                  <c:v>1605.3710940000001</c:v>
                </c:pt>
                <c:pt idx="60883">
                  <c:v>1605.4101559999999</c:v>
                </c:pt>
                <c:pt idx="60884">
                  <c:v>1605.5859379999999</c:v>
                </c:pt>
                <c:pt idx="60885">
                  <c:v>1605.8046879999999</c:v>
                </c:pt>
                <c:pt idx="60886">
                  <c:v>1605.8554690000001</c:v>
                </c:pt>
                <c:pt idx="60887">
                  <c:v>1605.8632809999999</c:v>
                </c:pt>
                <c:pt idx="60888">
                  <c:v>1606.3085940000001</c:v>
                </c:pt>
                <c:pt idx="60889">
                  <c:v>1606.3710940000001</c:v>
                </c:pt>
                <c:pt idx="60890">
                  <c:v>1606.3710940000001</c:v>
                </c:pt>
                <c:pt idx="60891">
                  <c:v>1606.5859379999999</c:v>
                </c:pt>
                <c:pt idx="60892">
                  <c:v>1606.8554690000001</c:v>
                </c:pt>
                <c:pt idx="60893">
                  <c:v>1606.8632809999999</c:v>
                </c:pt>
                <c:pt idx="60894">
                  <c:v>1607.2382809999999</c:v>
                </c:pt>
                <c:pt idx="60895">
                  <c:v>1607.2382809999999</c:v>
                </c:pt>
                <c:pt idx="60896">
                  <c:v>1607.3085940000001</c:v>
                </c:pt>
                <c:pt idx="60897">
                  <c:v>1607.3710940000001</c:v>
                </c:pt>
                <c:pt idx="60898">
                  <c:v>1607.4101559999999</c:v>
                </c:pt>
                <c:pt idx="60899">
                  <c:v>1607.4101559999999</c:v>
                </c:pt>
                <c:pt idx="60900">
                  <c:v>1607.5859379999999</c:v>
                </c:pt>
                <c:pt idx="60901">
                  <c:v>1607.8046879999999</c:v>
                </c:pt>
                <c:pt idx="60902">
                  <c:v>1607.8554690000001</c:v>
                </c:pt>
                <c:pt idx="60903">
                  <c:v>1607.8632809999999</c:v>
                </c:pt>
                <c:pt idx="60904">
                  <c:v>1608.2382809999999</c:v>
                </c:pt>
                <c:pt idx="60905">
                  <c:v>1608.3085940000001</c:v>
                </c:pt>
                <c:pt idx="60906">
                  <c:v>1608.3085940000001</c:v>
                </c:pt>
                <c:pt idx="60907">
                  <c:v>1608.3085940000001</c:v>
                </c:pt>
                <c:pt idx="60908">
                  <c:v>1608.3085940000001</c:v>
                </c:pt>
                <c:pt idx="60909">
                  <c:v>1608.3710940000001</c:v>
                </c:pt>
                <c:pt idx="60910">
                  <c:v>1608.8046879999999</c:v>
                </c:pt>
                <c:pt idx="60911">
                  <c:v>1608.8046879999999</c:v>
                </c:pt>
                <c:pt idx="60912">
                  <c:v>1608.8632809999999</c:v>
                </c:pt>
                <c:pt idx="60913">
                  <c:v>1609.2382809999999</c:v>
                </c:pt>
                <c:pt idx="60914">
                  <c:v>1609.3085940000001</c:v>
                </c:pt>
                <c:pt idx="60915">
                  <c:v>1609.3085940000001</c:v>
                </c:pt>
                <c:pt idx="60916">
                  <c:v>1609.3710940000001</c:v>
                </c:pt>
                <c:pt idx="60917">
                  <c:v>1609.3710940000001</c:v>
                </c:pt>
                <c:pt idx="60918">
                  <c:v>1609.5859379999999</c:v>
                </c:pt>
                <c:pt idx="60919">
                  <c:v>1609.5859379999999</c:v>
                </c:pt>
                <c:pt idx="60920">
                  <c:v>1609.8554690000001</c:v>
                </c:pt>
                <c:pt idx="60921">
                  <c:v>1609.8632809999999</c:v>
                </c:pt>
                <c:pt idx="60922">
                  <c:v>1609.8632809999999</c:v>
                </c:pt>
                <c:pt idx="60923">
                  <c:v>1610.2382809999999</c:v>
                </c:pt>
                <c:pt idx="60924">
                  <c:v>1610.2382809999999</c:v>
                </c:pt>
                <c:pt idx="60925">
                  <c:v>1610.2382809999999</c:v>
                </c:pt>
                <c:pt idx="60926">
                  <c:v>1610.3085940000001</c:v>
                </c:pt>
                <c:pt idx="60927">
                  <c:v>1610.3710940000001</c:v>
                </c:pt>
                <c:pt idx="60928">
                  <c:v>1610.8046879999999</c:v>
                </c:pt>
                <c:pt idx="60929">
                  <c:v>1610.8046879999999</c:v>
                </c:pt>
                <c:pt idx="60930">
                  <c:v>1610.8554690000001</c:v>
                </c:pt>
                <c:pt idx="60931">
                  <c:v>1610.8554690000001</c:v>
                </c:pt>
                <c:pt idx="60932">
                  <c:v>1610.8632809999999</c:v>
                </c:pt>
                <c:pt idx="60933">
                  <c:v>1611.2382809999999</c:v>
                </c:pt>
                <c:pt idx="60934">
                  <c:v>1611.3085940000001</c:v>
                </c:pt>
                <c:pt idx="60935">
                  <c:v>1611.3085940000001</c:v>
                </c:pt>
                <c:pt idx="60936">
                  <c:v>1611.3710940000001</c:v>
                </c:pt>
                <c:pt idx="60937">
                  <c:v>1611.4101559999999</c:v>
                </c:pt>
                <c:pt idx="60938">
                  <c:v>1611.4101559999999</c:v>
                </c:pt>
                <c:pt idx="60939">
                  <c:v>1611.8046879999999</c:v>
                </c:pt>
                <c:pt idx="60940">
                  <c:v>1611.8632809999999</c:v>
                </c:pt>
                <c:pt idx="60941">
                  <c:v>1612.3710940000001</c:v>
                </c:pt>
                <c:pt idx="60942">
                  <c:v>1612.3710940000001</c:v>
                </c:pt>
                <c:pt idx="60943">
                  <c:v>1612.4101559999999</c:v>
                </c:pt>
                <c:pt idx="60944">
                  <c:v>1612.8554690000001</c:v>
                </c:pt>
                <c:pt idx="60945">
                  <c:v>1612.8632809999999</c:v>
                </c:pt>
                <c:pt idx="60946">
                  <c:v>1613.2382809999999</c:v>
                </c:pt>
                <c:pt idx="60947">
                  <c:v>1613.3085940000001</c:v>
                </c:pt>
                <c:pt idx="60948">
                  <c:v>1613.3085940000001</c:v>
                </c:pt>
                <c:pt idx="60949">
                  <c:v>1613.3085940000001</c:v>
                </c:pt>
                <c:pt idx="60950">
                  <c:v>1613.3710940000001</c:v>
                </c:pt>
                <c:pt idx="60951">
                  <c:v>1613.8554690000001</c:v>
                </c:pt>
                <c:pt idx="60952">
                  <c:v>1614.2382809999999</c:v>
                </c:pt>
                <c:pt idx="60953">
                  <c:v>1614.2382809999999</c:v>
                </c:pt>
                <c:pt idx="60954">
                  <c:v>1614.3710940000001</c:v>
                </c:pt>
                <c:pt idx="60955">
                  <c:v>1614.4101559999999</c:v>
                </c:pt>
                <c:pt idx="60956">
                  <c:v>1614.5859379999999</c:v>
                </c:pt>
                <c:pt idx="60957">
                  <c:v>1614.8046879999999</c:v>
                </c:pt>
                <c:pt idx="60958">
                  <c:v>1614.8554690000001</c:v>
                </c:pt>
                <c:pt idx="60959">
                  <c:v>1614.8554690000001</c:v>
                </c:pt>
                <c:pt idx="60960">
                  <c:v>1614.8554690000001</c:v>
                </c:pt>
                <c:pt idx="60961">
                  <c:v>1615.2382809999999</c:v>
                </c:pt>
                <c:pt idx="60962">
                  <c:v>1615.4101559999999</c:v>
                </c:pt>
                <c:pt idx="60963">
                  <c:v>1615.8554690000001</c:v>
                </c:pt>
                <c:pt idx="60964">
                  <c:v>1616.3710940000001</c:v>
                </c:pt>
                <c:pt idx="60965">
                  <c:v>1617.3710940000001</c:v>
                </c:pt>
                <c:pt idx="60966">
                  <c:v>1617.5859379999999</c:v>
                </c:pt>
                <c:pt idx="60967">
                  <c:v>1617.8554690000001</c:v>
                </c:pt>
                <c:pt idx="60968">
                  <c:v>1617.8632809999999</c:v>
                </c:pt>
                <c:pt idx="60969">
                  <c:v>1618.3710940000001</c:v>
                </c:pt>
                <c:pt idx="60970">
                  <c:v>1618.3710940000001</c:v>
                </c:pt>
                <c:pt idx="60971">
                  <c:v>1618.4101559999999</c:v>
                </c:pt>
                <c:pt idx="60972">
                  <c:v>1618.5859379999999</c:v>
                </c:pt>
                <c:pt idx="60973">
                  <c:v>1618.5859379999999</c:v>
                </c:pt>
                <c:pt idx="60974">
                  <c:v>1618.8046879999999</c:v>
                </c:pt>
                <c:pt idx="60975">
                  <c:v>1619.2382809999999</c:v>
                </c:pt>
                <c:pt idx="60976">
                  <c:v>1619.4101559999999</c:v>
                </c:pt>
                <c:pt idx="60977">
                  <c:v>1619.5859379999999</c:v>
                </c:pt>
                <c:pt idx="60978">
                  <c:v>1619.8046879999999</c:v>
                </c:pt>
                <c:pt idx="60979">
                  <c:v>1619.8046879999999</c:v>
                </c:pt>
                <c:pt idx="60980">
                  <c:v>1619.8632809999999</c:v>
                </c:pt>
                <c:pt idx="60981">
                  <c:v>1619.8632809999999</c:v>
                </c:pt>
                <c:pt idx="60982">
                  <c:v>1619.8632809999999</c:v>
                </c:pt>
                <c:pt idx="60983">
                  <c:v>1620.2382809999999</c:v>
                </c:pt>
                <c:pt idx="60984">
                  <c:v>1620.3085940000001</c:v>
                </c:pt>
                <c:pt idx="60985">
                  <c:v>1620.3085940000001</c:v>
                </c:pt>
                <c:pt idx="60986">
                  <c:v>1620.3085940000001</c:v>
                </c:pt>
                <c:pt idx="60987">
                  <c:v>1620.3710940000001</c:v>
                </c:pt>
                <c:pt idx="60988">
                  <c:v>1620.3710940000001</c:v>
                </c:pt>
                <c:pt idx="60989">
                  <c:v>1620.4101559999999</c:v>
                </c:pt>
                <c:pt idx="60990">
                  <c:v>1620.5859379999999</c:v>
                </c:pt>
                <c:pt idx="60991">
                  <c:v>1620.8046879999999</c:v>
                </c:pt>
                <c:pt idx="60992">
                  <c:v>1620.8632809999999</c:v>
                </c:pt>
                <c:pt idx="60993">
                  <c:v>1621.3710940000001</c:v>
                </c:pt>
                <c:pt idx="60994">
                  <c:v>1621.3710940000001</c:v>
                </c:pt>
                <c:pt idx="60995">
                  <c:v>1621.4101559999999</c:v>
                </c:pt>
                <c:pt idx="60996">
                  <c:v>1621.5859379999999</c:v>
                </c:pt>
                <c:pt idx="60997">
                  <c:v>1621.8046879999999</c:v>
                </c:pt>
                <c:pt idx="60998">
                  <c:v>1621.8632809999999</c:v>
                </c:pt>
                <c:pt idx="60999">
                  <c:v>1621.8632809999999</c:v>
                </c:pt>
                <c:pt idx="61000">
                  <c:v>1621.8632809999999</c:v>
                </c:pt>
                <c:pt idx="61001">
                  <c:v>1622.2382809999999</c:v>
                </c:pt>
                <c:pt idx="61002">
                  <c:v>1622.2382809999999</c:v>
                </c:pt>
                <c:pt idx="61003">
                  <c:v>1622.5859379999999</c:v>
                </c:pt>
                <c:pt idx="61004">
                  <c:v>1622.8046879999999</c:v>
                </c:pt>
                <c:pt idx="61005">
                  <c:v>1622.8554690000001</c:v>
                </c:pt>
                <c:pt idx="61006">
                  <c:v>1623.4101559999999</c:v>
                </c:pt>
                <c:pt idx="61007">
                  <c:v>1623.8046879999999</c:v>
                </c:pt>
                <c:pt idx="61008">
                  <c:v>1623.8046879999999</c:v>
                </c:pt>
                <c:pt idx="61009">
                  <c:v>1623.8632809999999</c:v>
                </c:pt>
                <c:pt idx="61010">
                  <c:v>1624.2382809999999</c:v>
                </c:pt>
                <c:pt idx="61011">
                  <c:v>1624.3085940000001</c:v>
                </c:pt>
                <c:pt idx="61012">
                  <c:v>1624.8046879999999</c:v>
                </c:pt>
                <c:pt idx="61013">
                  <c:v>1624.8046879999999</c:v>
                </c:pt>
                <c:pt idx="61014">
                  <c:v>1624.8632809999999</c:v>
                </c:pt>
                <c:pt idx="61015">
                  <c:v>1625.2382809999999</c:v>
                </c:pt>
                <c:pt idx="61016">
                  <c:v>1625.3710940000001</c:v>
                </c:pt>
                <c:pt idx="61017">
                  <c:v>1625.3710940000001</c:v>
                </c:pt>
                <c:pt idx="61018">
                  <c:v>1625.4101559999999</c:v>
                </c:pt>
                <c:pt idx="61019">
                  <c:v>1625.4101559999999</c:v>
                </c:pt>
                <c:pt idx="61020">
                  <c:v>1625.5859379999999</c:v>
                </c:pt>
                <c:pt idx="61021">
                  <c:v>1625.5859379999999</c:v>
                </c:pt>
                <c:pt idx="61022">
                  <c:v>1625.8632809999999</c:v>
                </c:pt>
                <c:pt idx="61023">
                  <c:v>1625.8632809999999</c:v>
                </c:pt>
                <c:pt idx="61024">
                  <c:v>1626.2382809999999</c:v>
                </c:pt>
                <c:pt idx="61025">
                  <c:v>1626.3710940000001</c:v>
                </c:pt>
                <c:pt idx="61026">
                  <c:v>1626.3710940000001</c:v>
                </c:pt>
                <c:pt idx="61027">
                  <c:v>1626.4101559999999</c:v>
                </c:pt>
                <c:pt idx="61028">
                  <c:v>1626.5859379999999</c:v>
                </c:pt>
                <c:pt idx="61029">
                  <c:v>1626.8046879999999</c:v>
                </c:pt>
                <c:pt idx="61030">
                  <c:v>1626.8046879999999</c:v>
                </c:pt>
                <c:pt idx="61031">
                  <c:v>1626.8046879999999</c:v>
                </c:pt>
                <c:pt idx="61032">
                  <c:v>1626.8632809999999</c:v>
                </c:pt>
                <c:pt idx="61033">
                  <c:v>1626.8632809999999</c:v>
                </c:pt>
                <c:pt idx="61034">
                  <c:v>1627.3085940000001</c:v>
                </c:pt>
                <c:pt idx="61035">
                  <c:v>1627.4101559999999</c:v>
                </c:pt>
                <c:pt idx="61036">
                  <c:v>1627.4101559999999</c:v>
                </c:pt>
                <c:pt idx="61037">
                  <c:v>1627.5859379999999</c:v>
                </c:pt>
                <c:pt idx="61038">
                  <c:v>1627.8632809999999</c:v>
                </c:pt>
                <c:pt idx="61039">
                  <c:v>1627.8632809999999</c:v>
                </c:pt>
                <c:pt idx="61040">
                  <c:v>1628.2382809999999</c:v>
                </c:pt>
                <c:pt idx="61041">
                  <c:v>1628.3085940000001</c:v>
                </c:pt>
                <c:pt idx="61042">
                  <c:v>1628.3085940000001</c:v>
                </c:pt>
                <c:pt idx="61043">
                  <c:v>1628.8632809999999</c:v>
                </c:pt>
                <c:pt idx="61044">
                  <c:v>1629.2382809999999</c:v>
                </c:pt>
                <c:pt idx="61045">
                  <c:v>1629.4101559999999</c:v>
                </c:pt>
                <c:pt idx="61046">
                  <c:v>1629.8046879999999</c:v>
                </c:pt>
                <c:pt idx="61047">
                  <c:v>1629.8046879999999</c:v>
                </c:pt>
                <c:pt idx="61048">
                  <c:v>1630.3085940000001</c:v>
                </c:pt>
                <c:pt idx="61049">
                  <c:v>1630.3710940000001</c:v>
                </c:pt>
                <c:pt idx="61050">
                  <c:v>1630.4101559999999</c:v>
                </c:pt>
                <c:pt idx="61051">
                  <c:v>1630.5859379999999</c:v>
                </c:pt>
                <c:pt idx="61052">
                  <c:v>1630.8554690000001</c:v>
                </c:pt>
                <c:pt idx="61053">
                  <c:v>1631.3710940000001</c:v>
                </c:pt>
                <c:pt idx="61054">
                  <c:v>1631.5859379999999</c:v>
                </c:pt>
                <c:pt idx="61055">
                  <c:v>1631.8632809999999</c:v>
                </c:pt>
                <c:pt idx="61056">
                  <c:v>1632.2382809999999</c:v>
                </c:pt>
                <c:pt idx="61057">
                  <c:v>1632.3085940000001</c:v>
                </c:pt>
                <c:pt idx="61058">
                  <c:v>1632.3710940000001</c:v>
                </c:pt>
                <c:pt idx="61059">
                  <c:v>1632.3710940000001</c:v>
                </c:pt>
                <c:pt idx="61060">
                  <c:v>1632.5859379999999</c:v>
                </c:pt>
                <c:pt idx="61061">
                  <c:v>1632.8046879999999</c:v>
                </c:pt>
                <c:pt idx="61062">
                  <c:v>1632.8554690000001</c:v>
                </c:pt>
                <c:pt idx="61063">
                  <c:v>1633.3710940000001</c:v>
                </c:pt>
                <c:pt idx="61064">
                  <c:v>1633.5859379999999</c:v>
                </c:pt>
                <c:pt idx="61065">
                  <c:v>1633.8632809999999</c:v>
                </c:pt>
                <c:pt idx="61066">
                  <c:v>1634.2382809999999</c:v>
                </c:pt>
                <c:pt idx="61067">
                  <c:v>1634.3085940000001</c:v>
                </c:pt>
                <c:pt idx="61068">
                  <c:v>1634.3085940000001</c:v>
                </c:pt>
                <c:pt idx="61069">
                  <c:v>1634.5859379999999</c:v>
                </c:pt>
                <c:pt idx="61070">
                  <c:v>1634.8046879999999</c:v>
                </c:pt>
                <c:pt idx="61071">
                  <c:v>1634.8554690000001</c:v>
                </c:pt>
                <c:pt idx="61072">
                  <c:v>1635.3085940000001</c:v>
                </c:pt>
                <c:pt idx="61073">
                  <c:v>1635.3710940000001</c:v>
                </c:pt>
                <c:pt idx="61074">
                  <c:v>1635.4101559999999</c:v>
                </c:pt>
                <c:pt idx="61075">
                  <c:v>1635.4101559999999</c:v>
                </c:pt>
                <c:pt idx="61076">
                  <c:v>1635.5859379999999</c:v>
                </c:pt>
                <c:pt idx="61077">
                  <c:v>1635.8554690000001</c:v>
                </c:pt>
                <c:pt idx="61078">
                  <c:v>1636.2382809999999</c:v>
                </c:pt>
                <c:pt idx="61079">
                  <c:v>1636.5859379999999</c:v>
                </c:pt>
                <c:pt idx="61080">
                  <c:v>1636.5859379999999</c:v>
                </c:pt>
                <c:pt idx="61081">
                  <c:v>1637.3085940000001</c:v>
                </c:pt>
                <c:pt idx="61082">
                  <c:v>1637.5859379999999</c:v>
                </c:pt>
                <c:pt idx="61083">
                  <c:v>1637.8554690000001</c:v>
                </c:pt>
                <c:pt idx="61084">
                  <c:v>1637.8554690000001</c:v>
                </c:pt>
                <c:pt idx="61085">
                  <c:v>1637.8632809999999</c:v>
                </c:pt>
                <c:pt idx="61086">
                  <c:v>1638.2382809999999</c:v>
                </c:pt>
                <c:pt idx="61087">
                  <c:v>1638.2382809999999</c:v>
                </c:pt>
                <c:pt idx="61088">
                  <c:v>1638.2382809999999</c:v>
                </c:pt>
                <c:pt idx="61089">
                  <c:v>1638.4101559999999</c:v>
                </c:pt>
                <c:pt idx="61090">
                  <c:v>1638.4101559999999</c:v>
                </c:pt>
                <c:pt idx="61091">
                  <c:v>1638.5859379999999</c:v>
                </c:pt>
                <c:pt idx="61092">
                  <c:v>1638.8046879999999</c:v>
                </c:pt>
                <c:pt idx="61093">
                  <c:v>1639.3710940000001</c:v>
                </c:pt>
                <c:pt idx="61094">
                  <c:v>1639.3710940000001</c:v>
                </c:pt>
                <c:pt idx="61095">
                  <c:v>1639.8554690000001</c:v>
                </c:pt>
                <c:pt idx="61096">
                  <c:v>1639.8632809999999</c:v>
                </c:pt>
                <c:pt idx="61097">
                  <c:v>1640.2382809999999</c:v>
                </c:pt>
                <c:pt idx="61098">
                  <c:v>1640.2382809999999</c:v>
                </c:pt>
                <c:pt idx="61099">
                  <c:v>1640.3085940000001</c:v>
                </c:pt>
                <c:pt idx="61100">
                  <c:v>1640.3710940000001</c:v>
                </c:pt>
                <c:pt idx="61101">
                  <c:v>1640.5859379999999</c:v>
                </c:pt>
                <c:pt idx="61102">
                  <c:v>1640.8046879999999</c:v>
                </c:pt>
                <c:pt idx="61103">
                  <c:v>1641.2382809999999</c:v>
                </c:pt>
                <c:pt idx="61104">
                  <c:v>1641.4101559999999</c:v>
                </c:pt>
                <c:pt idx="61105">
                  <c:v>1641.8632809999999</c:v>
                </c:pt>
                <c:pt idx="61106">
                  <c:v>1642.2382809999999</c:v>
                </c:pt>
                <c:pt idx="61107">
                  <c:v>1642.3085940000001</c:v>
                </c:pt>
                <c:pt idx="61108">
                  <c:v>1642.3710940000001</c:v>
                </c:pt>
                <c:pt idx="61109">
                  <c:v>1642.5859379999999</c:v>
                </c:pt>
                <c:pt idx="61110">
                  <c:v>1642.8632809999999</c:v>
                </c:pt>
                <c:pt idx="61111">
                  <c:v>1642.8632809999999</c:v>
                </c:pt>
                <c:pt idx="61112">
                  <c:v>1643.2382809999999</c:v>
                </c:pt>
                <c:pt idx="61113">
                  <c:v>1643.5859379999999</c:v>
                </c:pt>
                <c:pt idx="61114">
                  <c:v>1643.8632809999999</c:v>
                </c:pt>
                <c:pt idx="61115">
                  <c:v>1643.8632809999999</c:v>
                </c:pt>
                <c:pt idx="61116">
                  <c:v>1644.2382809999999</c:v>
                </c:pt>
                <c:pt idx="61117">
                  <c:v>1644.3085940000001</c:v>
                </c:pt>
                <c:pt idx="61118">
                  <c:v>1644.3710940000001</c:v>
                </c:pt>
                <c:pt idx="61119">
                  <c:v>1644.8046879999999</c:v>
                </c:pt>
                <c:pt idx="61120">
                  <c:v>1644.8554690000001</c:v>
                </c:pt>
                <c:pt idx="61121">
                  <c:v>1644.8632809999999</c:v>
                </c:pt>
                <c:pt idx="61122">
                  <c:v>1644.8632809999999</c:v>
                </c:pt>
                <c:pt idx="61123">
                  <c:v>1645.3710940000001</c:v>
                </c:pt>
                <c:pt idx="61124">
                  <c:v>1645.4101559999999</c:v>
                </c:pt>
                <c:pt idx="61125">
                  <c:v>1645.8632809999999</c:v>
                </c:pt>
                <c:pt idx="61126">
                  <c:v>1645.8632809999999</c:v>
                </c:pt>
                <c:pt idx="61127">
                  <c:v>1645.8632809999999</c:v>
                </c:pt>
                <c:pt idx="61128">
                  <c:v>1645.8632809999999</c:v>
                </c:pt>
                <c:pt idx="61129">
                  <c:v>1646.2382809999999</c:v>
                </c:pt>
                <c:pt idx="61130">
                  <c:v>1646.4101559999999</c:v>
                </c:pt>
                <c:pt idx="61131">
                  <c:v>1646.5859379999999</c:v>
                </c:pt>
                <c:pt idx="61132">
                  <c:v>1647.3085940000001</c:v>
                </c:pt>
                <c:pt idx="61133">
                  <c:v>1647.4101559999999</c:v>
                </c:pt>
                <c:pt idx="61134">
                  <c:v>1647.5859379999999</c:v>
                </c:pt>
                <c:pt idx="61135">
                  <c:v>1647.5859379999999</c:v>
                </c:pt>
                <c:pt idx="61136">
                  <c:v>1647.8554690000001</c:v>
                </c:pt>
                <c:pt idx="61137">
                  <c:v>1648.3085940000001</c:v>
                </c:pt>
                <c:pt idx="61138">
                  <c:v>1648.4101559999999</c:v>
                </c:pt>
                <c:pt idx="61139">
                  <c:v>1649.3710940000001</c:v>
                </c:pt>
                <c:pt idx="61140">
                  <c:v>1649.5859379999999</c:v>
                </c:pt>
                <c:pt idx="61141">
                  <c:v>1649.8046879999999</c:v>
                </c:pt>
                <c:pt idx="61142">
                  <c:v>1649.8554690000001</c:v>
                </c:pt>
                <c:pt idx="61143">
                  <c:v>1649.8632809999999</c:v>
                </c:pt>
                <c:pt idx="61144">
                  <c:v>1650.2382809999999</c:v>
                </c:pt>
                <c:pt idx="61145">
                  <c:v>1650.5859379999999</c:v>
                </c:pt>
                <c:pt idx="61146">
                  <c:v>1650.5859379999999</c:v>
                </c:pt>
                <c:pt idx="61147">
                  <c:v>1650.5859379999999</c:v>
                </c:pt>
                <c:pt idx="61148">
                  <c:v>1650.8554690000001</c:v>
                </c:pt>
                <c:pt idx="61149">
                  <c:v>1650.8554690000001</c:v>
                </c:pt>
                <c:pt idx="61150">
                  <c:v>1651.2382809999999</c:v>
                </c:pt>
                <c:pt idx="61151">
                  <c:v>1651.3085940000001</c:v>
                </c:pt>
                <c:pt idx="61152">
                  <c:v>1651.3085940000001</c:v>
                </c:pt>
                <c:pt idx="61153">
                  <c:v>1651.5859379999999</c:v>
                </c:pt>
                <c:pt idx="61154">
                  <c:v>1651.8554690000001</c:v>
                </c:pt>
                <c:pt idx="61155">
                  <c:v>1651.8554690000001</c:v>
                </c:pt>
                <c:pt idx="61156">
                  <c:v>1651.8632809999999</c:v>
                </c:pt>
                <c:pt idx="61157">
                  <c:v>1652.2382809999999</c:v>
                </c:pt>
                <c:pt idx="61158">
                  <c:v>1652.3710940000001</c:v>
                </c:pt>
                <c:pt idx="61159">
                  <c:v>1652.5859379999999</c:v>
                </c:pt>
                <c:pt idx="61160">
                  <c:v>1652.8632809999999</c:v>
                </c:pt>
                <c:pt idx="61161">
                  <c:v>1652.8632809999999</c:v>
                </c:pt>
                <c:pt idx="61162">
                  <c:v>1653.3085940000001</c:v>
                </c:pt>
                <c:pt idx="61163">
                  <c:v>1653.3085940000001</c:v>
                </c:pt>
                <c:pt idx="61164">
                  <c:v>1653.8554690000001</c:v>
                </c:pt>
                <c:pt idx="61165">
                  <c:v>1653.8632809999999</c:v>
                </c:pt>
                <c:pt idx="61166">
                  <c:v>1653.8632809999999</c:v>
                </c:pt>
                <c:pt idx="61167">
                  <c:v>1653.8632809999999</c:v>
                </c:pt>
                <c:pt idx="61168">
                  <c:v>1653.8632809999999</c:v>
                </c:pt>
                <c:pt idx="61169">
                  <c:v>1654.3085940000001</c:v>
                </c:pt>
                <c:pt idx="61170">
                  <c:v>1654.3085940000001</c:v>
                </c:pt>
                <c:pt idx="61171">
                  <c:v>1654.3710940000001</c:v>
                </c:pt>
                <c:pt idx="61172">
                  <c:v>1654.4101559999999</c:v>
                </c:pt>
                <c:pt idx="61173">
                  <c:v>1654.5859379999999</c:v>
                </c:pt>
                <c:pt idx="61174">
                  <c:v>1654.8554690000001</c:v>
                </c:pt>
                <c:pt idx="61175">
                  <c:v>1655.3710940000001</c:v>
                </c:pt>
                <c:pt idx="61176">
                  <c:v>1655.4101559999999</c:v>
                </c:pt>
                <c:pt idx="61177">
                  <c:v>1655.4101559999999</c:v>
                </c:pt>
                <c:pt idx="61178">
                  <c:v>1655.8632809999999</c:v>
                </c:pt>
                <c:pt idx="61179">
                  <c:v>1656.3085940000001</c:v>
                </c:pt>
                <c:pt idx="61180">
                  <c:v>1656.3085940000001</c:v>
                </c:pt>
                <c:pt idx="61181">
                  <c:v>1656.3085940000001</c:v>
                </c:pt>
                <c:pt idx="61182">
                  <c:v>1656.3710940000001</c:v>
                </c:pt>
                <c:pt idx="61183">
                  <c:v>1656.4101559999999</c:v>
                </c:pt>
                <c:pt idx="61184">
                  <c:v>1656.5859379999999</c:v>
                </c:pt>
                <c:pt idx="61185">
                  <c:v>1656.5859379999999</c:v>
                </c:pt>
                <c:pt idx="61186">
                  <c:v>1656.8046879999999</c:v>
                </c:pt>
                <c:pt idx="61187">
                  <c:v>1657.4101559999999</c:v>
                </c:pt>
                <c:pt idx="61188">
                  <c:v>1657.8046879999999</c:v>
                </c:pt>
                <c:pt idx="61189">
                  <c:v>1657.8046879999999</c:v>
                </c:pt>
                <c:pt idx="61190">
                  <c:v>1657.8554690000001</c:v>
                </c:pt>
                <c:pt idx="61191">
                  <c:v>1657.8554690000001</c:v>
                </c:pt>
                <c:pt idx="61192">
                  <c:v>1658.2382809999999</c:v>
                </c:pt>
                <c:pt idx="61193">
                  <c:v>1658.2382809999999</c:v>
                </c:pt>
                <c:pt idx="61194">
                  <c:v>1658.3710940000001</c:v>
                </c:pt>
                <c:pt idx="61195">
                  <c:v>1658.8046879999999</c:v>
                </c:pt>
                <c:pt idx="61196">
                  <c:v>1658.8046879999999</c:v>
                </c:pt>
                <c:pt idx="61197">
                  <c:v>1658.8632809999999</c:v>
                </c:pt>
                <c:pt idx="61198">
                  <c:v>1658.8632809999999</c:v>
                </c:pt>
                <c:pt idx="61199">
                  <c:v>1659.4101559999999</c:v>
                </c:pt>
                <c:pt idx="61200">
                  <c:v>1659.8046879999999</c:v>
                </c:pt>
                <c:pt idx="61201">
                  <c:v>1659.8554690000001</c:v>
                </c:pt>
                <c:pt idx="61202">
                  <c:v>1659.8554690000001</c:v>
                </c:pt>
                <c:pt idx="61203">
                  <c:v>1659.8632809999999</c:v>
                </c:pt>
                <c:pt idx="61204">
                  <c:v>1660.3085940000001</c:v>
                </c:pt>
                <c:pt idx="61205">
                  <c:v>1660.3085940000001</c:v>
                </c:pt>
                <c:pt idx="61206">
                  <c:v>1660.3085940000001</c:v>
                </c:pt>
                <c:pt idx="61207">
                  <c:v>1660.3710940000001</c:v>
                </c:pt>
                <c:pt idx="61208">
                  <c:v>1660.3710940000001</c:v>
                </c:pt>
                <c:pt idx="61209">
                  <c:v>1660.3710940000001</c:v>
                </c:pt>
                <c:pt idx="61210">
                  <c:v>1660.4101559999999</c:v>
                </c:pt>
                <c:pt idx="61211">
                  <c:v>1660.5859379999999</c:v>
                </c:pt>
                <c:pt idx="61212">
                  <c:v>1660.8632809999999</c:v>
                </c:pt>
                <c:pt idx="61213">
                  <c:v>1661.4101559999999</c:v>
                </c:pt>
                <c:pt idx="61214">
                  <c:v>1661.8046879999999</c:v>
                </c:pt>
                <c:pt idx="61215">
                  <c:v>1662.2382809999999</c:v>
                </c:pt>
                <c:pt idx="61216">
                  <c:v>1662.2382809999999</c:v>
                </c:pt>
                <c:pt idx="61217">
                  <c:v>1662.3085940000001</c:v>
                </c:pt>
                <c:pt idx="61218">
                  <c:v>1662.3085940000001</c:v>
                </c:pt>
                <c:pt idx="61219">
                  <c:v>1662.3710940000001</c:v>
                </c:pt>
                <c:pt idx="61220">
                  <c:v>1662.3710940000001</c:v>
                </c:pt>
                <c:pt idx="61221">
                  <c:v>1662.8046879999999</c:v>
                </c:pt>
                <c:pt idx="61222">
                  <c:v>1662.8554690000001</c:v>
                </c:pt>
                <c:pt idx="61223">
                  <c:v>1662.8632809999999</c:v>
                </c:pt>
                <c:pt idx="61224">
                  <c:v>1663.3710940000001</c:v>
                </c:pt>
                <c:pt idx="61225">
                  <c:v>1663.5859379999999</c:v>
                </c:pt>
                <c:pt idx="61226">
                  <c:v>1663.8046879999999</c:v>
                </c:pt>
                <c:pt idx="61227">
                  <c:v>1663.8632809999999</c:v>
                </c:pt>
                <c:pt idx="61228">
                  <c:v>1664.2382809999999</c:v>
                </c:pt>
                <c:pt idx="61229">
                  <c:v>1664.3710940000001</c:v>
                </c:pt>
                <c:pt idx="61230">
                  <c:v>1664.3710940000001</c:v>
                </c:pt>
                <c:pt idx="61231">
                  <c:v>1664.5859379999999</c:v>
                </c:pt>
                <c:pt idx="61232">
                  <c:v>1664.5859379999999</c:v>
                </c:pt>
                <c:pt idx="61233">
                  <c:v>1664.8632809999999</c:v>
                </c:pt>
                <c:pt idx="61234">
                  <c:v>1664.8632809999999</c:v>
                </c:pt>
                <c:pt idx="61235">
                  <c:v>1664.8632809999999</c:v>
                </c:pt>
                <c:pt idx="61236">
                  <c:v>1665.3085940000001</c:v>
                </c:pt>
                <c:pt idx="61237">
                  <c:v>1665.3085940000001</c:v>
                </c:pt>
                <c:pt idx="61238">
                  <c:v>1665.8046879999999</c:v>
                </c:pt>
                <c:pt idx="61239">
                  <c:v>1665.8046879999999</c:v>
                </c:pt>
                <c:pt idx="61240">
                  <c:v>1665.8554690000001</c:v>
                </c:pt>
                <c:pt idx="61241">
                  <c:v>1665.8554690000001</c:v>
                </c:pt>
                <c:pt idx="61242">
                  <c:v>1666.3085940000001</c:v>
                </c:pt>
                <c:pt idx="61243">
                  <c:v>1666.3710940000001</c:v>
                </c:pt>
                <c:pt idx="61244">
                  <c:v>1666.3710940000001</c:v>
                </c:pt>
                <c:pt idx="61245">
                  <c:v>1666.4101559999999</c:v>
                </c:pt>
                <c:pt idx="61246">
                  <c:v>1666.5859379999999</c:v>
                </c:pt>
                <c:pt idx="61247">
                  <c:v>1666.8046879999999</c:v>
                </c:pt>
                <c:pt idx="61248">
                  <c:v>1666.8554690000001</c:v>
                </c:pt>
                <c:pt idx="61249">
                  <c:v>1666.8632809999999</c:v>
                </c:pt>
                <c:pt idx="61250">
                  <c:v>1666.8632809999999</c:v>
                </c:pt>
                <c:pt idx="61251">
                  <c:v>1667.2382809999999</c:v>
                </c:pt>
                <c:pt idx="61252">
                  <c:v>1667.5859379999999</c:v>
                </c:pt>
                <c:pt idx="61253">
                  <c:v>1667.5859379999999</c:v>
                </c:pt>
                <c:pt idx="61254">
                  <c:v>1667.5859379999999</c:v>
                </c:pt>
                <c:pt idx="61255">
                  <c:v>1667.8046879999999</c:v>
                </c:pt>
                <c:pt idx="61256">
                  <c:v>1667.8046879999999</c:v>
                </c:pt>
                <c:pt idx="61257">
                  <c:v>1667.8046879999999</c:v>
                </c:pt>
                <c:pt idx="61258">
                  <c:v>1668.2382809999999</c:v>
                </c:pt>
                <c:pt idx="61259">
                  <c:v>1668.3085940000001</c:v>
                </c:pt>
                <c:pt idx="61260">
                  <c:v>1668.3710940000001</c:v>
                </c:pt>
                <c:pt idx="61261">
                  <c:v>1668.3710940000001</c:v>
                </c:pt>
                <c:pt idx="61262">
                  <c:v>1668.4101559999999</c:v>
                </c:pt>
                <c:pt idx="61263">
                  <c:v>1668.8046879999999</c:v>
                </c:pt>
                <c:pt idx="61264">
                  <c:v>1668.8554690000001</c:v>
                </c:pt>
                <c:pt idx="61265">
                  <c:v>1669.3085940000001</c:v>
                </c:pt>
                <c:pt idx="61266">
                  <c:v>1669.5859379999999</c:v>
                </c:pt>
                <c:pt idx="61267">
                  <c:v>1669.8554690000001</c:v>
                </c:pt>
                <c:pt idx="61268">
                  <c:v>1669.8554690000001</c:v>
                </c:pt>
                <c:pt idx="61269">
                  <c:v>1669.8632809999999</c:v>
                </c:pt>
                <c:pt idx="61270">
                  <c:v>1670.2382809999999</c:v>
                </c:pt>
                <c:pt idx="61271">
                  <c:v>1670.2382809999999</c:v>
                </c:pt>
                <c:pt idx="61272">
                  <c:v>1670.2382809999999</c:v>
                </c:pt>
                <c:pt idx="61273">
                  <c:v>1670.3710940000001</c:v>
                </c:pt>
                <c:pt idx="61274">
                  <c:v>1670.4101559999999</c:v>
                </c:pt>
                <c:pt idx="61275">
                  <c:v>1670.4101559999999</c:v>
                </c:pt>
                <c:pt idx="61276">
                  <c:v>1670.4101559999999</c:v>
                </c:pt>
                <c:pt idx="61277">
                  <c:v>1670.4101559999999</c:v>
                </c:pt>
                <c:pt idx="61278">
                  <c:v>1670.5859379999999</c:v>
                </c:pt>
                <c:pt idx="61279">
                  <c:v>1670.8046879999999</c:v>
                </c:pt>
                <c:pt idx="61280">
                  <c:v>1670.8046879999999</c:v>
                </c:pt>
                <c:pt idx="61281">
                  <c:v>1670.8554690000001</c:v>
                </c:pt>
                <c:pt idx="61282">
                  <c:v>1670.8554690000001</c:v>
                </c:pt>
                <c:pt idx="61283">
                  <c:v>1671.3710940000001</c:v>
                </c:pt>
                <c:pt idx="61284">
                  <c:v>1671.4101559999999</c:v>
                </c:pt>
                <c:pt idx="61285">
                  <c:v>1671.4101559999999</c:v>
                </c:pt>
                <c:pt idx="61286">
                  <c:v>1671.5859379999999</c:v>
                </c:pt>
                <c:pt idx="61287">
                  <c:v>1671.5859379999999</c:v>
                </c:pt>
                <c:pt idx="61288">
                  <c:v>1671.5859379999999</c:v>
                </c:pt>
                <c:pt idx="61289">
                  <c:v>1671.5859379999999</c:v>
                </c:pt>
                <c:pt idx="61290">
                  <c:v>1671.8632809999999</c:v>
                </c:pt>
                <c:pt idx="61291">
                  <c:v>1671.8632809999999</c:v>
                </c:pt>
                <c:pt idx="61292">
                  <c:v>1672.2382809999999</c:v>
                </c:pt>
                <c:pt idx="61293">
                  <c:v>1672.3710940000001</c:v>
                </c:pt>
                <c:pt idx="61294">
                  <c:v>1672.3710940000001</c:v>
                </c:pt>
                <c:pt idx="61295">
                  <c:v>1672.4101559999999</c:v>
                </c:pt>
                <c:pt idx="61296">
                  <c:v>1672.5859379999999</c:v>
                </c:pt>
                <c:pt idx="61297">
                  <c:v>1672.8046879999999</c:v>
                </c:pt>
                <c:pt idx="61298">
                  <c:v>1672.8632809999999</c:v>
                </c:pt>
                <c:pt idx="61299">
                  <c:v>1673.3085940000001</c:v>
                </c:pt>
                <c:pt idx="61300">
                  <c:v>1673.3710940000001</c:v>
                </c:pt>
                <c:pt idx="61301">
                  <c:v>1673.4101559999999</c:v>
                </c:pt>
                <c:pt idx="61302">
                  <c:v>1673.8554690000001</c:v>
                </c:pt>
                <c:pt idx="61303">
                  <c:v>1673.8632809999999</c:v>
                </c:pt>
                <c:pt idx="61304">
                  <c:v>1673.8632809999999</c:v>
                </c:pt>
                <c:pt idx="61305">
                  <c:v>1674.2382809999999</c:v>
                </c:pt>
                <c:pt idx="61306">
                  <c:v>1674.3085940000001</c:v>
                </c:pt>
                <c:pt idx="61307">
                  <c:v>1674.3710940000001</c:v>
                </c:pt>
                <c:pt idx="61308">
                  <c:v>1674.5859379999999</c:v>
                </c:pt>
                <c:pt idx="61309">
                  <c:v>1674.5859379999999</c:v>
                </c:pt>
                <c:pt idx="61310">
                  <c:v>1674.8046879999999</c:v>
                </c:pt>
                <c:pt idx="61311">
                  <c:v>1674.8632809999999</c:v>
                </c:pt>
                <c:pt idx="61312">
                  <c:v>1675.3085940000001</c:v>
                </c:pt>
                <c:pt idx="61313">
                  <c:v>1675.3710940000001</c:v>
                </c:pt>
                <c:pt idx="61314">
                  <c:v>1675.3710940000001</c:v>
                </c:pt>
                <c:pt idx="61315">
                  <c:v>1675.4101559999999</c:v>
                </c:pt>
                <c:pt idx="61316">
                  <c:v>1675.4101559999999</c:v>
                </c:pt>
                <c:pt idx="61317">
                  <c:v>1675.8554690000001</c:v>
                </c:pt>
                <c:pt idx="61318">
                  <c:v>1676.2382809999999</c:v>
                </c:pt>
                <c:pt idx="61319">
                  <c:v>1676.2382809999999</c:v>
                </c:pt>
                <c:pt idx="61320">
                  <c:v>1676.3085940000001</c:v>
                </c:pt>
                <c:pt idx="61321">
                  <c:v>1676.3710940000001</c:v>
                </c:pt>
                <c:pt idx="61322">
                  <c:v>1676.4101559999999</c:v>
                </c:pt>
                <c:pt idx="61323">
                  <c:v>1676.5859379999999</c:v>
                </c:pt>
                <c:pt idx="61324">
                  <c:v>1676.8554690000001</c:v>
                </c:pt>
                <c:pt idx="61325">
                  <c:v>1677.2382809999999</c:v>
                </c:pt>
                <c:pt idx="61326">
                  <c:v>1677.3085940000001</c:v>
                </c:pt>
                <c:pt idx="61327">
                  <c:v>1677.3085940000001</c:v>
                </c:pt>
                <c:pt idx="61328">
                  <c:v>1677.3710940000001</c:v>
                </c:pt>
                <c:pt idx="61329">
                  <c:v>1677.8046879999999</c:v>
                </c:pt>
                <c:pt idx="61330">
                  <c:v>1677.8554690000001</c:v>
                </c:pt>
                <c:pt idx="61331">
                  <c:v>1678.2382809999999</c:v>
                </c:pt>
                <c:pt idx="61332">
                  <c:v>1678.2382809999999</c:v>
                </c:pt>
                <c:pt idx="61333">
                  <c:v>1678.2382809999999</c:v>
                </c:pt>
                <c:pt idx="61334">
                  <c:v>1678.2382809999999</c:v>
                </c:pt>
                <c:pt idx="61335">
                  <c:v>1678.3085940000001</c:v>
                </c:pt>
                <c:pt idx="61336">
                  <c:v>1678.4101559999999</c:v>
                </c:pt>
                <c:pt idx="61337">
                  <c:v>1678.5859379999999</c:v>
                </c:pt>
                <c:pt idx="61338">
                  <c:v>1678.5859379999999</c:v>
                </c:pt>
                <c:pt idx="61339">
                  <c:v>1678.8554690000001</c:v>
                </c:pt>
                <c:pt idx="61340">
                  <c:v>1678.8632809999999</c:v>
                </c:pt>
                <c:pt idx="61341">
                  <c:v>1679.2382809999999</c:v>
                </c:pt>
                <c:pt idx="61342">
                  <c:v>1679.4101559999999</c:v>
                </c:pt>
                <c:pt idx="61343">
                  <c:v>1679.4101559999999</c:v>
                </c:pt>
                <c:pt idx="61344">
                  <c:v>1679.4101559999999</c:v>
                </c:pt>
                <c:pt idx="61345">
                  <c:v>1679.8554690000001</c:v>
                </c:pt>
                <c:pt idx="61346">
                  <c:v>1679.8554690000001</c:v>
                </c:pt>
                <c:pt idx="61347">
                  <c:v>1679.8632809999999</c:v>
                </c:pt>
                <c:pt idx="61348">
                  <c:v>1679.8632809999999</c:v>
                </c:pt>
                <c:pt idx="61349">
                  <c:v>1680.2382809999999</c:v>
                </c:pt>
                <c:pt idx="61350">
                  <c:v>1680.2382809999999</c:v>
                </c:pt>
                <c:pt idx="61351">
                  <c:v>1680.5859379999999</c:v>
                </c:pt>
                <c:pt idx="61352">
                  <c:v>1681.2382809999999</c:v>
                </c:pt>
                <c:pt idx="61353">
                  <c:v>1681.3710940000001</c:v>
                </c:pt>
                <c:pt idx="61354">
                  <c:v>1681.4101559999999</c:v>
                </c:pt>
                <c:pt idx="61355">
                  <c:v>1681.4101559999999</c:v>
                </c:pt>
                <c:pt idx="61356">
                  <c:v>1681.4101559999999</c:v>
                </c:pt>
                <c:pt idx="61357">
                  <c:v>1681.8554690000001</c:v>
                </c:pt>
                <c:pt idx="61358">
                  <c:v>1682.2382809999999</c:v>
                </c:pt>
                <c:pt idx="61359">
                  <c:v>1682.3710940000001</c:v>
                </c:pt>
                <c:pt idx="61360">
                  <c:v>1682.4101559999999</c:v>
                </c:pt>
                <c:pt idx="61361">
                  <c:v>1682.5859379999999</c:v>
                </c:pt>
                <c:pt idx="61362">
                  <c:v>1682.5859379999999</c:v>
                </c:pt>
                <c:pt idx="61363">
                  <c:v>1682.5859379999999</c:v>
                </c:pt>
                <c:pt idx="61364">
                  <c:v>1682.8046879999999</c:v>
                </c:pt>
                <c:pt idx="61365">
                  <c:v>1682.8046879999999</c:v>
                </c:pt>
                <c:pt idx="61366">
                  <c:v>1682.8046879999999</c:v>
                </c:pt>
                <c:pt idx="61367">
                  <c:v>1682.8554690000001</c:v>
                </c:pt>
                <c:pt idx="61368">
                  <c:v>1682.8554690000001</c:v>
                </c:pt>
                <c:pt idx="61369">
                  <c:v>1683.4101559999999</c:v>
                </c:pt>
                <c:pt idx="61370">
                  <c:v>1683.4101559999999</c:v>
                </c:pt>
                <c:pt idx="61371">
                  <c:v>1683.4101559999999</c:v>
                </c:pt>
                <c:pt idx="61372">
                  <c:v>1683.8632809999999</c:v>
                </c:pt>
                <c:pt idx="61373">
                  <c:v>1683.8632809999999</c:v>
                </c:pt>
                <c:pt idx="61374">
                  <c:v>1683.8632809999999</c:v>
                </c:pt>
                <c:pt idx="61375">
                  <c:v>1684.2382809999999</c:v>
                </c:pt>
                <c:pt idx="61376">
                  <c:v>1684.3085940000001</c:v>
                </c:pt>
                <c:pt idx="61377">
                  <c:v>1684.3085940000001</c:v>
                </c:pt>
                <c:pt idx="61378">
                  <c:v>1684.4101559999999</c:v>
                </c:pt>
                <c:pt idx="61379">
                  <c:v>1684.4101559999999</c:v>
                </c:pt>
                <c:pt idx="61380">
                  <c:v>1684.5859379999999</c:v>
                </c:pt>
                <c:pt idx="61381">
                  <c:v>1684.8046879999999</c:v>
                </c:pt>
                <c:pt idx="61382">
                  <c:v>1684.8046879999999</c:v>
                </c:pt>
                <c:pt idx="61383">
                  <c:v>1684.8632809999999</c:v>
                </c:pt>
                <c:pt idx="61384">
                  <c:v>1684.8632809999999</c:v>
                </c:pt>
                <c:pt idx="61385">
                  <c:v>1685.2382809999999</c:v>
                </c:pt>
                <c:pt idx="61386">
                  <c:v>1685.2382809999999</c:v>
                </c:pt>
                <c:pt idx="61387">
                  <c:v>1685.3710940000001</c:v>
                </c:pt>
                <c:pt idx="61388">
                  <c:v>1685.4101559999999</c:v>
                </c:pt>
                <c:pt idx="61389">
                  <c:v>1685.4101559999999</c:v>
                </c:pt>
                <c:pt idx="61390">
                  <c:v>1685.5859379999999</c:v>
                </c:pt>
                <c:pt idx="61391">
                  <c:v>1685.8046879999999</c:v>
                </c:pt>
                <c:pt idx="61392">
                  <c:v>1685.8046879999999</c:v>
                </c:pt>
                <c:pt idx="61393">
                  <c:v>1685.8046879999999</c:v>
                </c:pt>
                <c:pt idx="61394">
                  <c:v>1685.8632809999999</c:v>
                </c:pt>
                <c:pt idx="61395">
                  <c:v>1685.8632809999999</c:v>
                </c:pt>
                <c:pt idx="61396">
                  <c:v>1686.2382809999999</c:v>
                </c:pt>
                <c:pt idx="61397">
                  <c:v>1686.2382809999999</c:v>
                </c:pt>
                <c:pt idx="61398">
                  <c:v>1686.3085940000001</c:v>
                </c:pt>
                <c:pt idx="61399">
                  <c:v>1686.5859379999999</c:v>
                </c:pt>
                <c:pt idx="61400">
                  <c:v>1686.8046879999999</c:v>
                </c:pt>
                <c:pt idx="61401">
                  <c:v>1686.8554690000001</c:v>
                </c:pt>
                <c:pt idx="61402">
                  <c:v>1686.8554690000001</c:v>
                </c:pt>
                <c:pt idx="61403">
                  <c:v>1687.3085940000001</c:v>
                </c:pt>
                <c:pt idx="61404">
                  <c:v>1687.3085940000001</c:v>
                </c:pt>
                <c:pt idx="61405">
                  <c:v>1687.8046879999999</c:v>
                </c:pt>
                <c:pt idx="61406">
                  <c:v>1688.5859379999999</c:v>
                </c:pt>
                <c:pt idx="61407">
                  <c:v>1688.5859379999999</c:v>
                </c:pt>
                <c:pt idx="61408">
                  <c:v>1688.8046879999999</c:v>
                </c:pt>
                <c:pt idx="61409">
                  <c:v>1689.2382809999999</c:v>
                </c:pt>
                <c:pt idx="61410">
                  <c:v>1689.4101559999999</c:v>
                </c:pt>
                <c:pt idx="61411">
                  <c:v>1689.4101559999999</c:v>
                </c:pt>
                <c:pt idx="61412">
                  <c:v>1689.8046879999999</c:v>
                </c:pt>
                <c:pt idx="61413">
                  <c:v>1689.8554690000001</c:v>
                </c:pt>
                <c:pt idx="61414">
                  <c:v>1689.8632809999999</c:v>
                </c:pt>
                <c:pt idx="61415">
                  <c:v>1689.8632809999999</c:v>
                </c:pt>
                <c:pt idx="61416">
                  <c:v>1690.2382809999999</c:v>
                </c:pt>
                <c:pt idx="61417">
                  <c:v>1690.4101559999999</c:v>
                </c:pt>
                <c:pt idx="61418">
                  <c:v>1690.4101559999999</c:v>
                </c:pt>
                <c:pt idx="61419">
                  <c:v>1690.5859379999999</c:v>
                </c:pt>
                <c:pt idx="61420">
                  <c:v>1690.5859379999999</c:v>
                </c:pt>
                <c:pt idx="61421">
                  <c:v>1690.8046879999999</c:v>
                </c:pt>
                <c:pt idx="61422">
                  <c:v>1690.8046879999999</c:v>
                </c:pt>
                <c:pt idx="61423">
                  <c:v>1690.8046879999999</c:v>
                </c:pt>
                <c:pt idx="61424">
                  <c:v>1690.8632809999999</c:v>
                </c:pt>
                <c:pt idx="61425">
                  <c:v>1690.8632809999999</c:v>
                </c:pt>
                <c:pt idx="61426">
                  <c:v>1691.5859379999999</c:v>
                </c:pt>
                <c:pt idx="61427">
                  <c:v>1691.5859379999999</c:v>
                </c:pt>
                <c:pt idx="61428">
                  <c:v>1692.2382809999999</c:v>
                </c:pt>
                <c:pt idx="61429">
                  <c:v>1692.2382809999999</c:v>
                </c:pt>
                <c:pt idx="61430">
                  <c:v>1692.2382809999999</c:v>
                </c:pt>
                <c:pt idx="61431">
                  <c:v>1692.2382809999999</c:v>
                </c:pt>
                <c:pt idx="61432">
                  <c:v>1692.3085940000001</c:v>
                </c:pt>
                <c:pt idx="61433">
                  <c:v>1692.4101559999999</c:v>
                </c:pt>
                <c:pt idx="61434">
                  <c:v>1692.4101559999999</c:v>
                </c:pt>
                <c:pt idx="61435">
                  <c:v>1692.5859379999999</c:v>
                </c:pt>
                <c:pt idx="61436">
                  <c:v>1692.8046879999999</c:v>
                </c:pt>
                <c:pt idx="61437">
                  <c:v>1692.8046879999999</c:v>
                </c:pt>
                <c:pt idx="61438">
                  <c:v>1693.2382809999999</c:v>
                </c:pt>
                <c:pt idx="61439">
                  <c:v>1693.3085940000001</c:v>
                </c:pt>
                <c:pt idx="61440">
                  <c:v>1693.3085940000001</c:v>
                </c:pt>
                <c:pt idx="61441">
                  <c:v>1693.4101559999999</c:v>
                </c:pt>
                <c:pt idx="61442">
                  <c:v>1693.4101559999999</c:v>
                </c:pt>
                <c:pt idx="61443">
                  <c:v>1693.8046879999999</c:v>
                </c:pt>
                <c:pt idx="61444">
                  <c:v>1693.8554690000001</c:v>
                </c:pt>
                <c:pt idx="61445">
                  <c:v>1693.8554690000001</c:v>
                </c:pt>
                <c:pt idx="61446">
                  <c:v>1693.8632809999999</c:v>
                </c:pt>
                <c:pt idx="61447">
                  <c:v>1694.2382809999999</c:v>
                </c:pt>
                <c:pt idx="61448">
                  <c:v>1694.2382809999999</c:v>
                </c:pt>
                <c:pt idx="61449">
                  <c:v>1694.3085940000001</c:v>
                </c:pt>
                <c:pt idx="61450">
                  <c:v>1694.5859379999999</c:v>
                </c:pt>
                <c:pt idx="61451">
                  <c:v>1694.5859379999999</c:v>
                </c:pt>
                <c:pt idx="61452">
                  <c:v>1694.8046879999999</c:v>
                </c:pt>
                <c:pt idx="61453">
                  <c:v>1694.8632809999999</c:v>
                </c:pt>
                <c:pt idx="61454">
                  <c:v>1694.8632809999999</c:v>
                </c:pt>
                <c:pt idx="61455">
                  <c:v>1694.8632809999999</c:v>
                </c:pt>
                <c:pt idx="61456">
                  <c:v>1694.8632809999999</c:v>
                </c:pt>
                <c:pt idx="61457">
                  <c:v>1695.2382809999999</c:v>
                </c:pt>
                <c:pt idx="61458">
                  <c:v>1695.3710940000001</c:v>
                </c:pt>
                <c:pt idx="61459">
                  <c:v>1695.8046879999999</c:v>
                </c:pt>
                <c:pt idx="61460">
                  <c:v>1695.8554690000001</c:v>
                </c:pt>
                <c:pt idx="61461">
                  <c:v>1695.8632809999999</c:v>
                </c:pt>
                <c:pt idx="61462">
                  <c:v>1696.2382809999999</c:v>
                </c:pt>
                <c:pt idx="61463">
                  <c:v>1696.3710940000001</c:v>
                </c:pt>
                <c:pt idx="61464">
                  <c:v>1696.3710940000001</c:v>
                </c:pt>
                <c:pt idx="61465">
                  <c:v>1696.5859379999999</c:v>
                </c:pt>
                <c:pt idx="61466">
                  <c:v>1696.8632809999999</c:v>
                </c:pt>
                <c:pt idx="61467">
                  <c:v>1697.3710940000001</c:v>
                </c:pt>
                <c:pt idx="61468">
                  <c:v>1697.4101559999999</c:v>
                </c:pt>
                <c:pt idx="61469">
                  <c:v>1697.8046879999999</c:v>
                </c:pt>
                <c:pt idx="61470">
                  <c:v>1697.8046879999999</c:v>
                </c:pt>
                <c:pt idx="61471">
                  <c:v>1697.8554690000001</c:v>
                </c:pt>
                <c:pt idx="61472">
                  <c:v>1697.8632809999999</c:v>
                </c:pt>
                <c:pt idx="61473">
                  <c:v>1698.2382809999999</c:v>
                </c:pt>
                <c:pt idx="61474">
                  <c:v>1698.4101559999999</c:v>
                </c:pt>
                <c:pt idx="61475">
                  <c:v>1698.4101559999999</c:v>
                </c:pt>
                <c:pt idx="61476">
                  <c:v>1698.5859379999999</c:v>
                </c:pt>
                <c:pt idx="61477">
                  <c:v>1698.5859379999999</c:v>
                </c:pt>
                <c:pt idx="61478">
                  <c:v>1698.8046879999999</c:v>
                </c:pt>
                <c:pt idx="61479">
                  <c:v>1698.8632809999999</c:v>
                </c:pt>
                <c:pt idx="61480">
                  <c:v>1698.8632809999999</c:v>
                </c:pt>
                <c:pt idx="61481">
                  <c:v>1698.8632809999999</c:v>
                </c:pt>
                <c:pt idx="61482">
                  <c:v>1699.3085940000001</c:v>
                </c:pt>
                <c:pt idx="61483">
                  <c:v>1699.3710940000001</c:v>
                </c:pt>
                <c:pt idx="61484">
                  <c:v>1699.3710940000001</c:v>
                </c:pt>
                <c:pt idx="61485">
                  <c:v>1699.3710940000001</c:v>
                </c:pt>
                <c:pt idx="61486">
                  <c:v>1699.4101559999999</c:v>
                </c:pt>
                <c:pt idx="61487">
                  <c:v>1699.4101559999999</c:v>
                </c:pt>
                <c:pt idx="61488">
                  <c:v>1699.5859379999999</c:v>
                </c:pt>
                <c:pt idx="61489">
                  <c:v>1699.8632809999999</c:v>
                </c:pt>
                <c:pt idx="61490">
                  <c:v>1699.8632809999999</c:v>
                </c:pt>
                <c:pt idx="61491">
                  <c:v>1699.8632809999999</c:v>
                </c:pt>
                <c:pt idx="61492">
                  <c:v>1700.3085940000001</c:v>
                </c:pt>
                <c:pt idx="61493">
                  <c:v>1700.3710940000001</c:v>
                </c:pt>
                <c:pt idx="61494">
                  <c:v>1700.3710940000001</c:v>
                </c:pt>
                <c:pt idx="61495">
                  <c:v>1700.3710940000001</c:v>
                </c:pt>
                <c:pt idx="61496">
                  <c:v>1700.8046879999999</c:v>
                </c:pt>
                <c:pt idx="61497">
                  <c:v>1701.2382809999999</c:v>
                </c:pt>
                <c:pt idx="61498">
                  <c:v>1701.2382809999999</c:v>
                </c:pt>
                <c:pt idx="61499">
                  <c:v>1701.5859379999999</c:v>
                </c:pt>
                <c:pt idx="61500">
                  <c:v>1701.8632809999999</c:v>
                </c:pt>
                <c:pt idx="61501">
                  <c:v>1702.3085940000001</c:v>
                </c:pt>
                <c:pt idx="61502">
                  <c:v>1702.3710940000001</c:v>
                </c:pt>
                <c:pt idx="61503">
                  <c:v>1702.4101559999999</c:v>
                </c:pt>
                <c:pt idx="61504">
                  <c:v>1702.4101559999999</c:v>
                </c:pt>
                <c:pt idx="61505">
                  <c:v>1702.5859379999999</c:v>
                </c:pt>
                <c:pt idx="61506">
                  <c:v>1702.5859379999999</c:v>
                </c:pt>
                <c:pt idx="61507">
                  <c:v>1702.8046879999999</c:v>
                </c:pt>
                <c:pt idx="61508">
                  <c:v>1702.8554690000001</c:v>
                </c:pt>
                <c:pt idx="61509">
                  <c:v>1703.2382809999999</c:v>
                </c:pt>
                <c:pt idx="61510">
                  <c:v>1703.3085940000001</c:v>
                </c:pt>
                <c:pt idx="61511">
                  <c:v>1703.4101559999999</c:v>
                </c:pt>
                <c:pt idx="61512">
                  <c:v>1703.4101559999999</c:v>
                </c:pt>
                <c:pt idx="61513">
                  <c:v>1703.4101559999999</c:v>
                </c:pt>
                <c:pt idx="61514">
                  <c:v>1703.4101559999999</c:v>
                </c:pt>
                <c:pt idx="61515">
                  <c:v>1703.5859379999999</c:v>
                </c:pt>
                <c:pt idx="61516">
                  <c:v>1703.8046879999999</c:v>
                </c:pt>
                <c:pt idx="61517">
                  <c:v>1703.8554690000001</c:v>
                </c:pt>
                <c:pt idx="61518">
                  <c:v>1703.8632809999999</c:v>
                </c:pt>
                <c:pt idx="61519">
                  <c:v>1704.3710940000001</c:v>
                </c:pt>
                <c:pt idx="61520">
                  <c:v>1704.8046879999999</c:v>
                </c:pt>
                <c:pt idx="61521">
                  <c:v>1704.8554690000001</c:v>
                </c:pt>
                <c:pt idx="61522">
                  <c:v>1705.3710940000001</c:v>
                </c:pt>
                <c:pt idx="61523">
                  <c:v>1705.3710940000001</c:v>
                </c:pt>
                <c:pt idx="61524">
                  <c:v>1705.3710940000001</c:v>
                </c:pt>
                <c:pt idx="61525">
                  <c:v>1705.4101559999999</c:v>
                </c:pt>
                <c:pt idx="61526">
                  <c:v>1705.4101559999999</c:v>
                </c:pt>
                <c:pt idx="61527">
                  <c:v>1705.5859379999999</c:v>
                </c:pt>
                <c:pt idx="61528">
                  <c:v>1705.8046879999999</c:v>
                </c:pt>
                <c:pt idx="61529">
                  <c:v>1705.8046879999999</c:v>
                </c:pt>
                <c:pt idx="61530">
                  <c:v>1705.8554690000001</c:v>
                </c:pt>
                <c:pt idx="61531">
                  <c:v>1706.2382809999999</c:v>
                </c:pt>
                <c:pt idx="61532">
                  <c:v>1706.4101559999999</c:v>
                </c:pt>
                <c:pt idx="61533">
                  <c:v>1706.5859379999999</c:v>
                </c:pt>
                <c:pt idx="61534">
                  <c:v>1706.5859379999999</c:v>
                </c:pt>
                <c:pt idx="61535">
                  <c:v>1706.8046879999999</c:v>
                </c:pt>
                <c:pt idx="61536">
                  <c:v>1706.8046879999999</c:v>
                </c:pt>
                <c:pt idx="61537">
                  <c:v>1707.8554690000001</c:v>
                </c:pt>
                <c:pt idx="61538">
                  <c:v>1707.8554690000001</c:v>
                </c:pt>
                <c:pt idx="61539">
                  <c:v>1707.8554690000001</c:v>
                </c:pt>
                <c:pt idx="61540">
                  <c:v>1707.8632809999999</c:v>
                </c:pt>
                <c:pt idx="61541">
                  <c:v>1708.3085940000001</c:v>
                </c:pt>
                <c:pt idx="61542">
                  <c:v>1708.3710940000001</c:v>
                </c:pt>
                <c:pt idx="61543">
                  <c:v>1708.5859379999999</c:v>
                </c:pt>
                <c:pt idx="61544">
                  <c:v>1708.8554690000001</c:v>
                </c:pt>
                <c:pt idx="61545">
                  <c:v>1708.8554690000001</c:v>
                </c:pt>
                <c:pt idx="61546">
                  <c:v>1709.3710940000001</c:v>
                </c:pt>
                <c:pt idx="61547">
                  <c:v>1709.8554690000001</c:v>
                </c:pt>
                <c:pt idx="61548">
                  <c:v>1709.8632809999999</c:v>
                </c:pt>
                <c:pt idx="61549">
                  <c:v>1710.3710940000001</c:v>
                </c:pt>
                <c:pt idx="61550">
                  <c:v>1710.4101559999999</c:v>
                </c:pt>
                <c:pt idx="61551">
                  <c:v>1710.8046879999999</c:v>
                </c:pt>
                <c:pt idx="61552">
                  <c:v>1710.8046879999999</c:v>
                </c:pt>
                <c:pt idx="61553">
                  <c:v>1710.8554690000001</c:v>
                </c:pt>
                <c:pt idx="61554">
                  <c:v>1710.8632809999999</c:v>
                </c:pt>
                <c:pt idx="61555">
                  <c:v>1711.3085940000001</c:v>
                </c:pt>
                <c:pt idx="61556">
                  <c:v>1711.3085940000001</c:v>
                </c:pt>
                <c:pt idx="61557">
                  <c:v>1711.3710940000001</c:v>
                </c:pt>
                <c:pt idx="61558">
                  <c:v>1711.3710940000001</c:v>
                </c:pt>
                <c:pt idx="61559">
                  <c:v>1711.3710940000001</c:v>
                </c:pt>
                <c:pt idx="61560">
                  <c:v>1711.5859379999999</c:v>
                </c:pt>
                <c:pt idx="61561">
                  <c:v>1711.8046879999999</c:v>
                </c:pt>
                <c:pt idx="61562">
                  <c:v>1711.8554690000001</c:v>
                </c:pt>
                <c:pt idx="61563">
                  <c:v>1711.8632809999999</c:v>
                </c:pt>
                <c:pt idx="61564">
                  <c:v>1711.8632809999999</c:v>
                </c:pt>
                <c:pt idx="61565">
                  <c:v>1712.3710940000001</c:v>
                </c:pt>
                <c:pt idx="61566">
                  <c:v>1712.4101559999999</c:v>
                </c:pt>
                <c:pt idx="61567">
                  <c:v>1712.4101559999999</c:v>
                </c:pt>
                <c:pt idx="61568">
                  <c:v>1712.5859379999999</c:v>
                </c:pt>
                <c:pt idx="61569">
                  <c:v>1712.8046879999999</c:v>
                </c:pt>
                <c:pt idx="61570">
                  <c:v>1712.8554690000001</c:v>
                </c:pt>
                <c:pt idx="61571">
                  <c:v>1712.8632809999999</c:v>
                </c:pt>
                <c:pt idx="61572">
                  <c:v>1713.3085940000001</c:v>
                </c:pt>
                <c:pt idx="61573">
                  <c:v>1713.4101559999999</c:v>
                </c:pt>
                <c:pt idx="61574">
                  <c:v>1713.4101559999999</c:v>
                </c:pt>
                <c:pt idx="61575">
                  <c:v>1713.5859379999999</c:v>
                </c:pt>
                <c:pt idx="61576">
                  <c:v>1713.5859379999999</c:v>
                </c:pt>
                <c:pt idx="61577">
                  <c:v>1713.5859379999999</c:v>
                </c:pt>
                <c:pt idx="61578">
                  <c:v>1713.8046879999999</c:v>
                </c:pt>
                <c:pt idx="61579">
                  <c:v>1713.8046879999999</c:v>
                </c:pt>
                <c:pt idx="61580">
                  <c:v>1713.8554690000001</c:v>
                </c:pt>
                <c:pt idx="61581">
                  <c:v>1713.8554690000001</c:v>
                </c:pt>
                <c:pt idx="61582">
                  <c:v>1713.8554690000001</c:v>
                </c:pt>
                <c:pt idx="61583">
                  <c:v>1713.8632809999999</c:v>
                </c:pt>
                <c:pt idx="61584">
                  <c:v>1713.8632809999999</c:v>
                </c:pt>
                <c:pt idx="61585">
                  <c:v>1714.3085940000001</c:v>
                </c:pt>
                <c:pt idx="61586">
                  <c:v>1714.3085940000001</c:v>
                </c:pt>
                <c:pt idx="61587">
                  <c:v>1714.3085940000001</c:v>
                </c:pt>
                <c:pt idx="61588">
                  <c:v>1714.3710940000001</c:v>
                </c:pt>
                <c:pt idx="61589">
                  <c:v>1714.4101559999999</c:v>
                </c:pt>
                <c:pt idx="61590">
                  <c:v>1714.5859379999999</c:v>
                </c:pt>
                <c:pt idx="61591">
                  <c:v>1714.5859379999999</c:v>
                </c:pt>
                <c:pt idx="61592">
                  <c:v>1714.8046879999999</c:v>
                </c:pt>
                <c:pt idx="61593">
                  <c:v>1714.8554690000001</c:v>
                </c:pt>
                <c:pt idx="61594">
                  <c:v>1715.5859379999999</c:v>
                </c:pt>
                <c:pt idx="61595">
                  <c:v>1715.8046879999999</c:v>
                </c:pt>
                <c:pt idx="61596">
                  <c:v>1715.8554690000001</c:v>
                </c:pt>
                <c:pt idx="61597">
                  <c:v>1716.2382809999999</c:v>
                </c:pt>
                <c:pt idx="61598">
                  <c:v>1716.3085940000001</c:v>
                </c:pt>
                <c:pt idx="61599">
                  <c:v>1716.3710940000001</c:v>
                </c:pt>
                <c:pt idx="61600">
                  <c:v>1716.5859379999999</c:v>
                </c:pt>
                <c:pt idx="61601">
                  <c:v>1716.5859379999999</c:v>
                </c:pt>
                <c:pt idx="61602">
                  <c:v>1716.8046879999999</c:v>
                </c:pt>
                <c:pt idx="61603">
                  <c:v>1716.8554690000001</c:v>
                </c:pt>
                <c:pt idx="61604">
                  <c:v>1717.4101559999999</c:v>
                </c:pt>
                <c:pt idx="61605">
                  <c:v>1717.4101559999999</c:v>
                </c:pt>
                <c:pt idx="61606">
                  <c:v>1717.4101559999999</c:v>
                </c:pt>
                <c:pt idx="61607">
                  <c:v>1717.8046879999999</c:v>
                </c:pt>
                <c:pt idx="61608">
                  <c:v>1717.8046879999999</c:v>
                </c:pt>
                <c:pt idx="61609">
                  <c:v>1717.8632809999999</c:v>
                </c:pt>
                <c:pt idx="61610">
                  <c:v>1718.3085940000001</c:v>
                </c:pt>
                <c:pt idx="61611">
                  <c:v>1718.3085940000001</c:v>
                </c:pt>
                <c:pt idx="61612">
                  <c:v>1718.4101559999999</c:v>
                </c:pt>
                <c:pt idx="61613">
                  <c:v>1718.5859379999999</c:v>
                </c:pt>
                <c:pt idx="61614">
                  <c:v>1718.5859379999999</c:v>
                </c:pt>
                <c:pt idx="61615">
                  <c:v>1718.8554690000001</c:v>
                </c:pt>
                <c:pt idx="61616">
                  <c:v>1718.8554690000001</c:v>
                </c:pt>
                <c:pt idx="61617">
                  <c:v>1719.3085940000001</c:v>
                </c:pt>
                <c:pt idx="61618">
                  <c:v>1719.8046879999999</c:v>
                </c:pt>
                <c:pt idx="61619">
                  <c:v>1720.2382809999999</c:v>
                </c:pt>
                <c:pt idx="61620">
                  <c:v>1720.2382809999999</c:v>
                </c:pt>
                <c:pt idx="61621">
                  <c:v>1720.3085940000001</c:v>
                </c:pt>
                <c:pt idx="61622">
                  <c:v>1720.3085940000001</c:v>
                </c:pt>
                <c:pt idx="61623">
                  <c:v>1720.8554690000001</c:v>
                </c:pt>
                <c:pt idx="61624">
                  <c:v>1720.8632809999999</c:v>
                </c:pt>
                <c:pt idx="61625">
                  <c:v>1721.3085940000001</c:v>
                </c:pt>
                <c:pt idx="61626">
                  <c:v>1721.5859379999999</c:v>
                </c:pt>
                <c:pt idx="61627">
                  <c:v>1721.8632809999999</c:v>
                </c:pt>
                <c:pt idx="61628">
                  <c:v>1722.2382809999999</c:v>
                </c:pt>
                <c:pt idx="61629">
                  <c:v>1722.2382809999999</c:v>
                </c:pt>
                <c:pt idx="61630">
                  <c:v>1722.3085940000001</c:v>
                </c:pt>
                <c:pt idx="61631">
                  <c:v>1722.5859379999999</c:v>
                </c:pt>
                <c:pt idx="61632">
                  <c:v>1722.5859379999999</c:v>
                </c:pt>
                <c:pt idx="61633">
                  <c:v>1722.8046879999999</c:v>
                </c:pt>
                <c:pt idx="61634">
                  <c:v>1722.8554690000001</c:v>
                </c:pt>
                <c:pt idx="61635">
                  <c:v>1723.2382809999999</c:v>
                </c:pt>
                <c:pt idx="61636">
                  <c:v>1723.2382809999999</c:v>
                </c:pt>
                <c:pt idx="61637">
                  <c:v>1723.3085940000001</c:v>
                </c:pt>
                <c:pt idx="61638">
                  <c:v>1723.4101559999999</c:v>
                </c:pt>
                <c:pt idx="61639">
                  <c:v>1723.5859379999999</c:v>
                </c:pt>
                <c:pt idx="61640">
                  <c:v>1723.5859379999999</c:v>
                </c:pt>
                <c:pt idx="61641">
                  <c:v>1723.8632809999999</c:v>
                </c:pt>
                <c:pt idx="61642">
                  <c:v>1724.2382809999999</c:v>
                </c:pt>
                <c:pt idx="61643">
                  <c:v>1724.3085940000001</c:v>
                </c:pt>
                <c:pt idx="61644">
                  <c:v>1724.3085940000001</c:v>
                </c:pt>
                <c:pt idx="61645">
                  <c:v>1724.3085940000001</c:v>
                </c:pt>
                <c:pt idx="61646">
                  <c:v>1724.4101559999999</c:v>
                </c:pt>
                <c:pt idx="61647">
                  <c:v>1724.4101559999999</c:v>
                </c:pt>
                <c:pt idx="61648">
                  <c:v>1724.8554690000001</c:v>
                </c:pt>
                <c:pt idx="61649">
                  <c:v>1724.8632809999999</c:v>
                </c:pt>
                <c:pt idx="61650">
                  <c:v>1725.3085940000001</c:v>
                </c:pt>
                <c:pt idx="61651">
                  <c:v>1725.4101559999999</c:v>
                </c:pt>
                <c:pt idx="61652">
                  <c:v>1725.8046879999999</c:v>
                </c:pt>
                <c:pt idx="61653">
                  <c:v>1725.8632809999999</c:v>
                </c:pt>
                <c:pt idx="61654">
                  <c:v>1725.8632809999999</c:v>
                </c:pt>
                <c:pt idx="61655">
                  <c:v>1725.8632809999999</c:v>
                </c:pt>
                <c:pt idx="61656">
                  <c:v>1726.5859379999999</c:v>
                </c:pt>
                <c:pt idx="61657">
                  <c:v>1726.8046879999999</c:v>
                </c:pt>
                <c:pt idx="61658">
                  <c:v>1726.8554690000001</c:v>
                </c:pt>
                <c:pt idx="61659">
                  <c:v>1726.8632809999999</c:v>
                </c:pt>
                <c:pt idx="61660">
                  <c:v>1727.2382809999999</c:v>
                </c:pt>
                <c:pt idx="61661">
                  <c:v>1727.4101559999999</c:v>
                </c:pt>
                <c:pt idx="61662">
                  <c:v>1727.5859379999999</c:v>
                </c:pt>
                <c:pt idx="61663">
                  <c:v>1727.8046879999999</c:v>
                </c:pt>
                <c:pt idx="61664">
                  <c:v>1727.8046879999999</c:v>
                </c:pt>
                <c:pt idx="61665">
                  <c:v>1727.8046879999999</c:v>
                </c:pt>
                <c:pt idx="61666">
                  <c:v>1728.2382809999999</c:v>
                </c:pt>
                <c:pt idx="61667">
                  <c:v>1728.2382809999999</c:v>
                </c:pt>
                <c:pt idx="61668">
                  <c:v>1728.3085940000001</c:v>
                </c:pt>
                <c:pt idx="61669">
                  <c:v>1728.3085940000001</c:v>
                </c:pt>
                <c:pt idx="61670">
                  <c:v>1728.3085940000001</c:v>
                </c:pt>
                <c:pt idx="61671">
                  <c:v>1728.3710940000001</c:v>
                </c:pt>
                <c:pt idx="61672">
                  <c:v>1728.4101559999999</c:v>
                </c:pt>
                <c:pt idx="61673">
                  <c:v>1728.5859379999999</c:v>
                </c:pt>
                <c:pt idx="61674">
                  <c:v>1728.8046879999999</c:v>
                </c:pt>
                <c:pt idx="61675">
                  <c:v>1728.8046879999999</c:v>
                </c:pt>
                <c:pt idx="61676">
                  <c:v>1728.8046879999999</c:v>
                </c:pt>
                <c:pt idx="61677">
                  <c:v>1728.8046879999999</c:v>
                </c:pt>
                <c:pt idx="61678">
                  <c:v>1729.2382809999999</c:v>
                </c:pt>
                <c:pt idx="61679">
                  <c:v>1729.2382809999999</c:v>
                </c:pt>
                <c:pt idx="61680">
                  <c:v>1729.3085940000001</c:v>
                </c:pt>
                <c:pt idx="61681">
                  <c:v>1729.3710940000001</c:v>
                </c:pt>
                <c:pt idx="61682">
                  <c:v>1729.5859379999999</c:v>
                </c:pt>
                <c:pt idx="61683">
                  <c:v>1729.8632809999999</c:v>
                </c:pt>
                <c:pt idx="61684">
                  <c:v>1730.4101559999999</c:v>
                </c:pt>
                <c:pt idx="61685">
                  <c:v>1730.5859379999999</c:v>
                </c:pt>
                <c:pt idx="61686">
                  <c:v>1730.8046879999999</c:v>
                </c:pt>
                <c:pt idx="61687">
                  <c:v>1730.8632809999999</c:v>
                </c:pt>
                <c:pt idx="61688">
                  <c:v>1731.2382809999999</c:v>
                </c:pt>
                <c:pt idx="61689">
                  <c:v>1731.3085940000001</c:v>
                </c:pt>
                <c:pt idx="61690">
                  <c:v>1731.5859379999999</c:v>
                </c:pt>
                <c:pt idx="61691">
                  <c:v>1731.8632809999999</c:v>
                </c:pt>
                <c:pt idx="61692">
                  <c:v>1732.3710940000001</c:v>
                </c:pt>
                <c:pt idx="61693">
                  <c:v>1732.4101559999999</c:v>
                </c:pt>
                <c:pt idx="61694">
                  <c:v>1732.5859379999999</c:v>
                </c:pt>
                <c:pt idx="61695">
                  <c:v>1732.5859379999999</c:v>
                </c:pt>
                <c:pt idx="61696">
                  <c:v>1732.5859379999999</c:v>
                </c:pt>
                <c:pt idx="61697">
                  <c:v>1732.5859379999999</c:v>
                </c:pt>
                <c:pt idx="61698">
                  <c:v>1732.8046879999999</c:v>
                </c:pt>
                <c:pt idx="61699">
                  <c:v>1733.2382809999999</c:v>
                </c:pt>
                <c:pt idx="61700">
                  <c:v>1733.4101559999999</c:v>
                </c:pt>
                <c:pt idx="61701">
                  <c:v>1734.8046879999999</c:v>
                </c:pt>
                <c:pt idx="61702">
                  <c:v>1734.8046879999999</c:v>
                </c:pt>
                <c:pt idx="61703">
                  <c:v>1734.8554690000001</c:v>
                </c:pt>
                <c:pt idx="61704">
                  <c:v>1734.8632809999999</c:v>
                </c:pt>
                <c:pt idx="61705">
                  <c:v>1735.2382809999999</c:v>
                </c:pt>
                <c:pt idx="61706">
                  <c:v>1735.3085940000001</c:v>
                </c:pt>
                <c:pt idx="61707">
                  <c:v>1735.4101559999999</c:v>
                </c:pt>
                <c:pt idx="61708">
                  <c:v>1735.5859379999999</c:v>
                </c:pt>
                <c:pt idx="61709">
                  <c:v>1735.5859379999999</c:v>
                </c:pt>
                <c:pt idx="61710">
                  <c:v>1735.8046879999999</c:v>
                </c:pt>
                <c:pt idx="61711">
                  <c:v>1735.8554690000001</c:v>
                </c:pt>
                <c:pt idx="61712">
                  <c:v>1735.8632809999999</c:v>
                </c:pt>
                <c:pt idx="61713">
                  <c:v>1736.2382809999999</c:v>
                </c:pt>
                <c:pt idx="61714">
                  <c:v>1736.2382809999999</c:v>
                </c:pt>
                <c:pt idx="61715">
                  <c:v>1736.3085940000001</c:v>
                </c:pt>
                <c:pt idx="61716">
                  <c:v>1736.3085940000001</c:v>
                </c:pt>
                <c:pt idx="61717">
                  <c:v>1736.3710940000001</c:v>
                </c:pt>
                <c:pt idx="61718">
                  <c:v>1736.3710940000001</c:v>
                </c:pt>
                <c:pt idx="61719">
                  <c:v>1736.3710940000001</c:v>
                </c:pt>
                <c:pt idx="61720">
                  <c:v>1736.4101559999999</c:v>
                </c:pt>
                <c:pt idx="61721">
                  <c:v>1736.4101559999999</c:v>
                </c:pt>
                <c:pt idx="61722">
                  <c:v>1736.8046879999999</c:v>
                </c:pt>
                <c:pt idx="61723">
                  <c:v>1736.8554690000001</c:v>
                </c:pt>
                <c:pt idx="61724">
                  <c:v>1736.8554690000001</c:v>
                </c:pt>
                <c:pt idx="61725">
                  <c:v>1736.8554690000001</c:v>
                </c:pt>
                <c:pt idx="61726">
                  <c:v>1736.8554690000001</c:v>
                </c:pt>
                <c:pt idx="61727">
                  <c:v>1737.2382809999999</c:v>
                </c:pt>
                <c:pt idx="61728">
                  <c:v>1737.2382809999999</c:v>
                </c:pt>
                <c:pt idx="61729">
                  <c:v>1737.3085940000001</c:v>
                </c:pt>
                <c:pt idx="61730">
                  <c:v>1737.3085940000001</c:v>
                </c:pt>
                <c:pt idx="61731">
                  <c:v>1737.3710940000001</c:v>
                </c:pt>
                <c:pt idx="61732">
                  <c:v>1737.8046879999999</c:v>
                </c:pt>
                <c:pt idx="61733">
                  <c:v>1737.8632809999999</c:v>
                </c:pt>
                <c:pt idx="61734">
                  <c:v>1738.3085940000001</c:v>
                </c:pt>
                <c:pt idx="61735">
                  <c:v>1738.3710940000001</c:v>
                </c:pt>
                <c:pt idx="61736">
                  <c:v>1738.3710940000001</c:v>
                </c:pt>
                <c:pt idx="61737">
                  <c:v>1738.5859379999999</c:v>
                </c:pt>
                <c:pt idx="61738">
                  <c:v>1738.5859379999999</c:v>
                </c:pt>
                <c:pt idx="61739">
                  <c:v>1738.8632809999999</c:v>
                </c:pt>
                <c:pt idx="61740">
                  <c:v>1739.2382809999999</c:v>
                </c:pt>
                <c:pt idx="61741">
                  <c:v>1739.3085940000001</c:v>
                </c:pt>
                <c:pt idx="61742">
                  <c:v>1739.3085940000001</c:v>
                </c:pt>
                <c:pt idx="61743">
                  <c:v>1739.5859379999999</c:v>
                </c:pt>
                <c:pt idx="61744">
                  <c:v>1739.5859379999999</c:v>
                </c:pt>
                <c:pt idx="61745">
                  <c:v>1739.8554690000001</c:v>
                </c:pt>
                <c:pt idx="61746">
                  <c:v>1739.8554690000001</c:v>
                </c:pt>
                <c:pt idx="61747">
                  <c:v>1739.8632809999999</c:v>
                </c:pt>
                <c:pt idx="61748">
                  <c:v>1740.2382809999999</c:v>
                </c:pt>
                <c:pt idx="61749">
                  <c:v>1740.4101559999999</c:v>
                </c:pt>
                <c:pt idx="61750">
                  <c:v>1740.8554690000001</c:v>
                </c:pt>
                <c:pt idx="61751">
                  <c:v>1740.8554690000001</c:v>
                </c:pt>
                <c:pt idx="61752">
                  <c:v>1741.3710940000001</c:v>
                </c:pt>
                <c:pt idx="61753">
                  <c:v>1741.5859379999999</c:v>
                </c:pt>
                <c:pt idx="61754">
                  <c:v>1741.5859379999999</c:v>
                </c:pt>
                <c:pt idx="61755">
                  <c:v>1741.8046879999999</c:v>
                </c:pt>
                <c:pt idx="61756">
                  <c:v>1741.8554690000001</c:v>
                </c:pt>
                <c:pt idx="61757">
                  <c:v>1742.2382809999999</c:v>
                </c:pt>
                <c:pt idx="61758">
                  <c:v>1742.2382809999999</c:v>
                </c:pt>
                <c:pt idx="61759">
                  <c:v>1742.3710940000001</c:v>
                </c:pt>
                <c:pt idx="61760">
                  <c:v>1742.3710940000001</c:v>
                </c:pt>
                <c:pt idx="61761">
                  <c:v>1742.5859379999999</c:v>
                </c:pt>
                <c:pt idx="61762">
                  <c:v>1742.5859379999999</c:v>
                </c:pt>
                <c:pt idx="61763">
                  <c:v>1742.5859379999999</c:v>
                </c:pt>
                <c:pt idx="61764">
                  <c:v>1742.8046879999999</c:v>
                </c:pt>
                <c:pt idx="61765">
                  <c:v>1743.2382809999999</c:v>
                </c:pt>
                <c:pt idx="61766">
                  <c:v>1743.5859379999999</c:v>
                </c:pt>
                <c:pt idx="61767">
                  <c:v>1743.8046879999999</c:v>
                </c:pt>
                <c:pt idx="61768">
                  <c:v>1743.8046879999999</c:v>
                </c:pt>
                <c:pt idx="61769">
                  <c:v>1743.8554690000001</c:v>
                </c:pt>
                <c:pt idx="61770">
                  <c:v>1743.8554690000001</c:v>
                </c:pt>
                <c:pt idx="61771">
                  <c:v>1743.8632809999999</c:v>
                </c:pt>
                <c:pt idx="61772">
                  <c:v>1743.8632809999999</c:v>
                </c:pt>
                <c:pt idx="61773">
                  <c:v>1744.3085940000001</c:v>
                </c:pt>
                <c:pt idx="61774">
                  <c:v>1744.3085940000001</c:v>
                </c:pt>
                <c:pt idx="61775">
                  <c:v>1744.3085940000001</c:v>
                </c:pt>
                <c:pt idx="61776">
                  <c:v>1744.3710940000001</c:v>
                </c:pt>
                <c:pt idx="61777">
                  <c:v>1744.5859379999999</c:v>
                </c:pt>
                <c:pt idx="61778">
                  <c:v>1744.5859379999999</c:v>
                </c:pt>
                <c:pt idx="61779">
                  <c:v>1744.8046879999999</c:v>
                </c:pt>
                <c:pt idx="61780">
                  <c:v>1745.2382809999999</c:v>
                </c:pt>
                <c:pt idx="61781">
                  <c:v>1745.3085940000001</c:v>
                </c:pt>
                <c:pt idx="61782">
                  <c:v>1745.8554690000001</c:v>
                </c:pt>
                <c:pt idx="61783">
                  <c:v>1746.2382809999999</c:v>
                </c:pt>
                <c:pt idx="61784">
                  <c:v>1746.3710940000001</c:v>
                </c:pt>
                <c:pt idx="61785">
                  <c:v>1746.5859379999999</c:v>
                </c:pt>
                <c:pt idx="61786">
                  <c:v>1746.5859379999999</c:v>
                </c:pt>
                <c:pt idx="61787">
                  <c:v>1746.8046879999999</c:v>
                </c:pt>
                <c:pt idx="61788">
                  <c:v>1746.8554690000001</c:v>
                </c:pt>
                <c:pt idx="61789">
                  <c:v>1746.8554690000001</c:v>
                </c:pt>
                <c:pt idx="61790">
                  <c:v>1747.2382809999999</c:v>
                </c:pt>
                <c:pt idx="61791">
                  <c:v>1747.4101559999999</c:v>
                </c:pt>
                <c:pt idx="61792">
                  <c:v>1747.5859379999999</c:v>
                </c:pt>
                <c:pt idx="61793">
                  <c:v>1747.5859379999999</c:v>
                </c:pt>
                <c:pt idx="61794">
                  <c:v>1747.8046879999999</c:v>
                </c:pt>
                <c:pt idx="61795">
                  <c:v>1747.8046879999999</c:v>
                </c:pt>
                <c:pt idx="61796">
                  <c:v>1747.8554690000001</c:v>
                </c:pt>
                <c:pt idx="61797">
                  <c:v>1747.8632809999999</c:v>
                </c:pt>
                <c:pt idx="61798">
                  <c:v>1748.3710940000001</c:v>
                </c:pt>
                <c:pt idx="61799">
                  <c:v>1748.4101559999999</c:v>
                </c:pt>
                <c:pt idx="61800">
                  <c:v>1748.4101559999999</c:v>
                </c:pt>
                <c:pt idx="61801">
                  <c:v>1748.4101559999999</c:v>
                </c:pt>
                <c:pt idx="61802">
                  <c:v>1748.5859379999999</c:v>
                </c:pt>
                <c:pt idx="61803">
                  <c:v>1749.3085940000001</c:v>
                </c:pt>
                <c:pt idx="61804">
                  <c:v>1749.3085940000001</c:v>
                </c:pt>
                <c:pt idx="61805">
                  <c:v>1749.3710940000001</c:v>
                </c:pt>
                <c:pt idx="61806">
                  <c:v>1749.3710940000001</c:v>
                </c:pt>
                <c:pt idx="61807">
                  <c:v>1749.4101559999999</c:v>
                </c:pt>
                <c:pt idx="61808">
                  <c:v>1749.4101559999999</c:v>
                </c:pt>
                <c:pt idx="61809">
                  <c:v>1749.4101559999999</c:v>
                </c:pt>
                <c:pt idx="61810">
                  <c:v>1749.8554690000001</c:v>
                </c:pt>
                <c:pt idx="61811">
                  <c:v>1749.8632809999999</c:v>
                </c:pt>
                <c:pt idx="61812">
                  <c:v>1750.2382809999999</c:v>
                </c:pt>
                <c:pt idx="61813">
                  <c:v>1750.2382809999999</c:v>
                </c:pt>
                <c:pt idx="61814">
                  <c:v>1750.3085940000001</c:v>
                </c:pt>
                <c:pt idx="61815">
                  <c:v>1750.3085940000001</c:v>
                </c:pt>
                <c:pt idx="61816">
                  <c:v>1750.4101559999999</c:v>
                </c:pt>
                <c:pt idx="61817">
                  <c:v>1750.5859379999999</c:v>
                </c:pt>
                <c:pt idx="61818">
                  <c:v>1751.2382809999999</c:v>
                </c:pt>
                <c:pt idx="61819">
                  <c:v>1751.2382809999999</c:v>
                </c:pt>
                <c:pt idx="61820">
                  <c:v>1751.3710940000001</c:v>
                </c:pt>
                <c:pt idx="61821">
                  <c:v>1751.4101559999999</c:v>
                </c:pt>
                <c:pt idx="61822">
                  <c:v>1751.4101559999999</c:v>
                </c:pt>
                <c:pt idx="61823">
                  <c:v>1751.5859379999999</c:v>
                </c:pt>
                <c:pt idx="61824">
                  <c:v>1751.8046879999999</c:v>
                </c:pt>
                <c:pt idx="61825">
                  <c:v>1751.8632809999999</c:v>
                </c:pt>
                <c:pt idx="61826">
                  <c:v>1751.8632809999999</c:v>
                </c:pt>
                <c:pt idx="61827">
                  <c:v>1752.2382809999999</c:v>
                </c:pt>
                <c:pt idx="61828">
                  <c:v>1752.2382809999999</c:v>
                </c:pt>
                <c:pt idx="61829">
                  <c:v>1752.3085940000001</c:v>
                </c:pt>
                <c:pt idx="61830">
                  <c:v>1752.3085940000001</c:v>
                </c:pt>
                <c:pt idx="61831">
                  <c:v>1752.3085940000001</c:v>
                </c:pt>
                <c:pt idx="61832">
                  <c:v>1752.3710940000001</c:v>
                </c:pt>
                <c:pt idx="61833">
                  <c:v>1752.4101559999999</c:v>
                </c:pt>
                <c:pt idx="61834">
                  <c:v>1752.5859379999999</c:v>
                </c:pt>
                <c:pt idx="61835">
                  <c:v>1752.5859379999999</c:v>
                </c:pt>
                <c:pt idx="61836">
                  <c:v>1752.8046879999999</c:v>
                </c:pt>
                <c:pt idx="61837">
                  <c:v>1752.8554690000001</c:v>
                </c:pt>
                <c:pt idx="61838">
                  <c:v>1752.8554690000001</c:v>
                </c:pt>
                <c:pt idx="61839">
                  <c:v>1752.8632809999999</c:v>
                </c:pt>
                <c:pt idx="61840">
                  <c:v>1753.3085940000001</c:v>
                </c:pt>
                <c:pt idx="61841">
                  <c:v>1753.4101559999999</c:v>
                </c:pt>
                <c:pt idx="61842">
                  <c:v>1753.5859379999999</c:v>
                </c:pt>
                <c:pt idx="61843">
                  <c:v>1753.8046879999999</c:v>
                </c:pt>
                <c:pt idx="61844">
                  <c:v>1753.8632809999999</c:v>
                </c:pt>
                <c:pt idx="61845">
                  <c:v>1754.2382809999999</c:v>
                </c:pt>
                <c:pt idx="61846">
                  <c:v>1754.3710940000001</c:v>
                </c:pt>
                <c:pt idx="61847">
                  <c:v>1754.4101559999999</c:v>
                </c:pt>
                <c:pt idx="61848">
                  <c:v>1754.4101559999999</c:v>
                </c:pt>
                <c:pt idx="61849">
                  <c:v>1754.5859379999999</c:v>
                </c:pt>
                <c:pt idx="61850">
                  <c:v>1754.8554690000001</c:v>
                </c:pt>
                <c:pt idx="61851">
                  <c:v>1755.3710940000001</c:v>
                </c:pt>
                <c:pt idx="61852">
                  <c:v>1755.4101559999999</c:v>
                </c:pt>
                <c:pt idx="61853">
                  <c:v>1755.4101559999999</c:v>
                </c:pt>
                <c:pt idx="61854">
                  <c:v>1755.8046879999999</c:v>
                </c:pt>
                <c:pt idx="61855">
                  <c:v>1755.8554690000001</c:v>
                </c:pt>
                <c:pt idx="61856">
                  <c:v>1755.8632809999999</c:v>
                </c:pt>
                <c:pt idx="61857">
                  <c:v>1755.8632809999999</c:v>
                </c:pt>
                <c:pt idx="61858">
                  <c:v>1756.2382809999999</c:v>
                </c:pt>
                <c:pt idx="61859">
                  <c:v>1756.3710940000001</c:v>
                </c:pt>
                <c:pt idx="61860">
                  <c:v>1756.8046879999999</c:v>
                </c:pt>
                <c:pt idx="61861">
                  <c:v>1756.8632809999999</c:v>
                </c:pt>
                <c:pt idx="61862">
                  <c:v>1756.8632809999999</c:v>
                </c:pt>
                <c:pt idx="61863">
                  <c:v>1757.3085940000001</c:v>
                </c:pt>
                <c:pt idx="61864">
                  <c:v>1757.8554690000001</c:v>
                </c:pt>
                <c:pt idx="61865">
                  <c:v>1757.8632809999999</c:v>
                </c:pt>
                <c:pt idx="61866">
                  <c:v>1758.2382809999999</c:v>
                </c:pt>
                <c:pt idx="61867">
                  <c:v>1758.5859379999999</c:v>
                </c:pt>
                <c:pt idx="61868">
                  <c:v>1758.5859379999999</c:v>
                </c:pt>
                <c:pt idx="61869">
                  <c:v>1758.8046879999999</c:v>
                </c:pt>
                <c:pt idx="61870">
                  <c:v>1758.8046879999999</c:v>
                </c:pt>
                <c:pt idx="61871">
                  <c:v>1758.8632809999999</c:v>
                </c:pt>
                <c:pt idx="61872">
                  <c:v>1759.5859379999999</c:v>
                </c:pt>
                <c:pt idx="61873">
                  <c:v>1759.8554690000001</c:v>
                </c:pt>
                <c:pt idx="61874">
                  <c:v>1760.3085940000001</c:v>
                </c:pt>
                <c:pt idx="61875">
                  <c:v>1760.3710940000001</c:v>
                </c:pt>
                <c:pt idx="61876">
                  <c:v>1760.8046879999999</c:v>
                </c:pt>
                <c:pt idx="61877">
                  <c:v>1760.8046879999999</c:v>
                </c:pt>
                <c:pt idx="61878">
                  <c:v>1760.8554690000001</c:v>
                </c:pt>
                <c:pt idx="61879">
                  <c:v>1760.8554690000001</c:v>
                </c:pt>
                <c:pt idx="61880">
                  <c:v>1760.8632809999999</c:v>
                </c:pt>
                <c:pt idx="61881">
                  <c:v>1760.8632809999999</c:v>
                </c:pt>
                <c:pt idx="61882">
                  <c:v>1761.3710940000001</c:v>
                </c:pt>
                <c:pt idx="61883">
                  <c:v>1761.5859379999999</c:v>
                </c:pt>
                <c:pt idx="61884">
                  <c:v>1761.5859379999999</c:v>
                </c:pt>
                <c:pt idx="61885">
                  <c:v>1761.5859379999999</c:v>
                </c:pt>
                <c:pt idx="61886">
                  <c:v>1761.5859379999999</c:v>
                </c:pt>
                <c:pt idx="61887">
                  <c:v>1761.8554690000001</c:v>
                </c:pt>
                <c:pt idx="61888">
                  <c:v>1761.8632809999999</c:v>
                </c:pt>
                <c:pt idx="61889">
                  <c:v>1762.2382809999999</c:v>
                </c:pt>
                <c:pt idx="61890">
                  <c:v>1762.2382809999999</c:v>
                </c:pt>
                <c:pt idx="61891">
                  <c:v>1762.4101559999999</c:v>
                </c:pt>
                <c:pt idx="61892">
                  <c:v>1762.4101559999999</c:v>
                </c:pt>
                <c:pt idx="61893">
                  <c:v>1762.5859379999999</c:v>
                </c:pt>
                <c:pt idx="61894">
                  <c:v>1762.8046879999999</c:v>
                </c:pt>
                <c:pt idx="61895">
                  <c:v>1762.8046879999999</c:v>
                </c:pt>
                <c:pt idx="61896">
                  <c:v>1762.8046879999999</c:v>
                </c:pt>
                <c:pt idx="61897">
                  <c:v>1762.8632809999999</c:v>
                </c:pt>
                <c:pt idx="61898">
                  <c:v>1763.2382809999999</c:v>
                </c:pt>
                <c:pt idx="61899">
                  <c:v>1763.2382809999999</c:v>
                </c:pt>
                <c:pt idx="61900">
                  <c:v>1763.3085940000001</c:v>
                </c:pt>
                <c:pt idx="61901">
                  <c:v>1763.3710940000001</c:v>
                </c:pt>
                <c:pt idx="61902">
                  <c:v>1763.3710940000001</c:v>
                </c:pt>
                <c:pt idx="61903">
                  <c:v>1763.4101559999999</c:v>
                </c:pt>
                <c:pt idx="61904">
                  <c:v>1763.8046879999999</c:v>
                </c:pt>
                <c:pt idx="61905">
                  <c:v>1763.8046879999999</c:v>
                </c:pt>
                <c:pt idx="61906">
                  <c:v>1763.8632809999999</c:v>
                </c:pt>
                <c:pt idx="61907">
                  <c:v>1764.2382809999999</c:v>
                </c:pt>
                <c:pt idx="61908">
                  <c:v>1764.3085940000001</c:v>
                </c:pt>
                <c:pt idx="61909">
                  <c:v>1764.3710940000001</c:v>
                </c:pt>
                <c:pt idx="61910">
                  <c:v>1764.3710940000001</c:v>
                </c:pt>
                <c:pt idx="61911">
                  <c:v>1764.4101559999999</c:v>
                </c:pt>
                <c:pt idx="61912">
                  <c:v>1764.5859379999999</c:v>
                </c:pt>
                <c:pt idx="61913">
                  <c:v>1764.8046879999999</c:v>
                </c:pt>
                <c:pt idx="61914">
                  <c:v>1764.8046879999999</c:v>
                </c:pt>
                <c:pt idx="61915">
                  <c:v>1764.8632809999999</c:v>
                </c:pt>
                <c:pt idx="61916">
                  <c:v>1764.8632809999999</c:v>
                </c:pt>
                <c:pt idx="61917">
                  <c:v>1765.2382809999999</c:v>
                </c:pt>
                <c:pt idx="61918">
                  <c:v>1765.2382809999999</c:v>
                </c:pt>
                <c:pt idx="61919">
                  <c:v>1765.4101559999999</c:v>
                </c:pt>
                <c:pt idx="61920">
                  <c:v>1765.5859379999999</c:v>
                </c:pt>
                <c:pt idx="61921">
                  <c:v>1765.8554690000001</c:v>
                </c:pt>
                <c:pt idx="61922">
                  <c:v>1765.8554690000001</c:v>
                </c:pt>
                <c:pt idx="61923">
                  <c:v>1765.8632809999999</c:v>
                </c:pt>
                <c:pt idx="61924">
                  <c:v>1766.2382809999999</c:v>
                </c:pt>
                <c:pt idx="61925">
                  <c:v>1766.2382809999999</c:v>
                </c:pt>
                <c:pt idx="61926">
                  <c:v>1766.4101559999999</c:v>
                </c:pt>
                <c:pt idx="61927">
                  <c:v>1766.8046879999999</c:v>
                </c:pt>
                <c:pt idx="61928">
                  <c:v>1766.8554690000001</c:v>
                </c:pt>
                <c:pt idx="61929">
                  <c:v>1766.8554690000001</c:v>
                </c:pt>
                <c:pt idx="61930">
                  <c:v>1766.8632809999999</c:v>
                </c:pt>
                <c:pt idx="61931">
                  <c:v>1766.8632809999999</c:v>
                </c:pt>
                <c:pt idx="61932">
                  <c:v>1767.2382809999999</c:v>
                </c:pt>
                <c:pt idx="61933">
                  <c:v>1767.5859379999999</c:v>
                </c:pt>
                <c:pt idx="61934">
                  <c:v>1767.8046879999999</c:v>
                </c:pt>
                <c:pt idx="61935">
                  <c:v>1767.8632809999999</c:v>
                </c:pt>
                <c:pt idx="61936">
                  <c:v>1767.8632809999999</c:v>
                </c:pt>
                <c:pt idx="61937">
                  <c:v>1767.8632809999999</c:v>
                </c:pt>
                <c:pt idx="61938">
                  <c:v>1768.3085940000001</c:v>
                </c:pt>
                <c:pt idx="61939">
                  <c:v>1768.3710940000001</c:v>
                </c:pt>
                <c:pt idx="61940">
                  <c:v>1768.4101559999999</c:v>
                </c:pt>
                <c:pt idx="61941">
                  <c:v>1768.4101559999999</c:v>
                </c:pt>
                <c:pt idx="61942">
                  <c:v>1768.5859379999999</c:v>
                </c:pt>
                <c:pt idx="61943">
                  <c:v>1768.8046879999999</c:v>
                </c:pt>
                <c:pt idx="61944">
                  <c:v>1768.8046879999999</c:v>
                </c:pt>
                <c:pt idx="61945">
                  <c:v>1768.8554690000001</c:v>
                </c:pt>
                <c:pt idx="61946">
                  <c:v>1768.8632809999999</c:v>
                </c:pt>
                <c:pt idx="61947">
                  <c:v>1769.2382809999999</c:v>
                </c:pt>
                <c:pt idx="61948">
                  <c:v>1769.3085940000001</c:v>
                </c:pt>
                <c:pt idx="61949">
                  <c:v>1769.3710940000001</c:v>
                </c:pt>
                <c:pt idx="61950">
                  <c:v>1769.4101559999999</c:v>
                </c:pt>
                <c:pt idx="61951">
                  <c:v>1769.4101559999999</c:v>
                </c:pt>
                <c:pt idx="61952">
                  <c:v>1769.5859379999999</c:v>
                </c:pt>
                <c:pt idx="61953">
                  <c:v>1769.8046879999999</c:v>
                </c:pt>
                <c:pt idx="61954">
                  <c:v>1769.8554690000001</c:v>
                </c:pt>
                <c:pt idx="61955">
                  <c:v>1769.8554690000001</c:v>
                </c:pt>
                <c:pt idx="61956">
                  <c:v>1769.8554690000001</c:v>
                </c:pt>
                <c:pt idx="61957">
                  <c:v>1770.2382809999999</c:v>
                </c:pt>
                <c:pt idx="61958">
                  <c:v>1770.2382809999999</c:v>
                </c:pt>
                <c:pt idx="61959">
                  <c:v>1770.3085940000001</c:v>
                </c:pt>
                <c:pt idx="61960">
                  <c:v>1770.3085940000001</c:v>
                </c:pt>
                <c:pt idx="61961">
                  <c:v>1770.3085940000001</c:v>
                </c:pt>
                <c:pt idx="61962">
                  <c:v>1770.3710940000001</c:v>
                </c:pt>
                <c:pt idx="61963">
                  <c:v>1770.3710940000001</c:v>
                </c:pt>
                <c:pt idx="61964">
                  <c:v>1770.3710940000001</c:v>
                </c:pt>
                <c:pt idx="61965">
                  <c:v>1770.4101559999999</c:v>
                </c:pt>
                <c:pt idx="61966">
                  <c:v>1770.8554690000001</c:v>
                </c:pt>
                <c:pt idx="61967">
                  <c:v>1771.3710940000001</c:v>
                </c:pt>
                <c:pt idx="61968">
                  <c:v>1771.4101559999999</c:v>
                </c:pt>
                <c:pt idx="61969">
                  <c:v>1771.4101559999999</c:v>
                </c:pt>
                <c:pt idx="61970">
                  <c:v>1771.8046879999999</c:v>
                </c:pt>
                <c:pt idx="61971">
                  <c:v>1771.8554690000001</c:v>
                </c:pt>
                <c:pt idx="61972">
                  <c:v>1771.8632809999999</c:v>
                </c:pt>
                <c:pt idx="61973">
                  <c:v>1771.8632809999999</c:v>
                </c:pt>
                <c:pt idx="61974">
                  <c:v>1771.8632809999999</c:v>
                </c:pt>
                <c:pt idx="61975">
                  <c:v>1771.8632809999999</c:v>
                </c:pt>
                <c:pt idx="61976">
                  <c:v>1772.2382809999999</c:v>
                </c:pt>
                <c:pt idx="61977">
                  <c:v>1772.2382809999999</c:v>
                </c:pt>
                <c:pt idx="61978">
                  <c:v>1772.3085940000001</c:v>
                </c:pt>
                <c:pt idx="61979">
                  <c:v>1772.3085940000001</c:v>
                </c:pt>
                <c:pt idx="61980">
                  <c:v>1772.3085940000001</c:v>
                </c:pt>
                <c:pt idx="61981">
                  <c:v>1772.5859379999999</c:v>
                </c:pt>
                <c:pt idx="61982">
                  <c:v>1772.8046879999999</c:v>
                </c:pt>
                <c:pt idx="61983">
                  <c:v>1773.2382809999999</c:v>
                </c:pt>
                <c:pt idx="61984">
                  <c:v>1773.3085940000001</c:v>
                </c:pt>
                <c:pt idx="61985">
                  <c:v>1773.3085940000001</c:v>
                </c:pt>
                <c:pt idx="61986">
                  <c:v>1773.3710940000001</c:v>
                </c:pt>
                <c:pt idx="61987">
                  <c:v>1773.4101559999999</c:v>
                </c:pt>
                <c:pt idx="61988">
                  <c:v>1773.4101559999999</c:v>
                </c:pt>
                <c:pt idx="61989">
                  <c:v>1773.4101559999999</c:v>
                </c:pt>
                <c:pt idx="61990">
                  <c:v>1773.5859379999999</c:v>
                </c:pt>
                <c:pt idx="61991">
                  <c:v>1773.8554690000001</c:v>
                </c:pt>
                <c:pt idx="61992">
                  <c:v>1773.8632809999999</c:v>
                </c:pt>
                <c:pt idx="61993">
                  <c:v>1774.2382809999999</c:v>
                </c:pt>
                <c:pt idx="61994">
                  <c:v>1774.2382809999999</c:v>
                </c:pt>
                <c:pt idx="61995">
                  <c:v>1774.2382809999999</c:v>
                </c:pt>
                <c:pt idx="61996">
                  <c:v>1774.3085940000001</c:v>
                </c:pt>
                <c:pt idx="61997">
                  <c:v>1774.4101559999999</c:v>
                </c:pt>
                <c:pt idx="61998">
                  <c:v>1774.8046879999999</c:v>
                </c:pt>
                <c:pt idx="61999">
                  <c:v>1774.8554690000001</c:v>
                </c:pt>
                <c:pt idx="62000">
                  <c:v>1775.2382809999999</c:v>
                </c:pt>
                <c:pt idx="62001">
                  <c:v>1775.2382809999999</c:v>
                </c:pt>
                <c:pt idx="62002">
                  <c:v>1775.3710940000001</c:v>
                </c:pt>
                <c:pt idx="62003">
                  <c:v>1775.4101559999999</c:v>
                </c:pt>
                <c:pt idx="62004">
                  <c:v>1775.4101559999999</c:v>
                </c:pt>
                <c:pt idx="62005">
                  <c:v>1775.5859379999999</c:v>
                </c:pt>
                <c:pt idx="62006">
                  <c:v>1775.5859379999999</c:v>
                </c:pt>
                <c:pt idx="62007">
                  <c:v>1775.8554690000001</c:v>
                </c:pt>
                <c:pt idx="62008">
                  <c:v>1776.3085940000001</c:v>
                </c:pt>
                <c:pt idx="62009">
                  <c:v>1776.3710940000001</c:v>
                </c:pt>
                <c:pt idx="62010">
                  <c:v>1776.4101559999999</c:v>
                </c:pt>
                <c:pt idx="62011">
                  <c:v>1776.8046879999999</c:v>
                </c:pt>
                <c:pt idx="62012">
                  <c:v>1776.8046879999999</c:v>
                </c:pt>
                <c:pt idx="62013">
                  <c:v>1776.8046879999999</c:v>
                </c:pt>
                <c:pt idx="62014">
                  <c:v>1776.8046879999999</c:v>
                </c:pt>
                <c:pt idx="62015">
                  <c:v>1776.8632809999999</c:v>
                </c:pt>
                <c:pt idx="62016">
                  <c:v>1777.3085940000001</c:v>
                </c:pt>
                <c:pt idx="62017">
                  <c:v>1777.3710940000001</c:v>
                </c:pt>
                <c:pt idx="62018">
                  <c:v>1777.3710940000001</c:v>
                </c:pt>
                <c:pt idx="62019">
                  <c:v>1777.5859379999999</c:v>
                </c:pt>
                <c:pt idx="62020">
                  <c:v>1777.5859379999999</c:v>
                </c:pt>
                <c:pt idx="62021">
                  <c:v>1777.8046879999999</c:v>
                </c:pt>
                <c:pt idx="62022">
                  <c:v>1778.2382809999999</c:v>
                </c:pt>
                <c:pt idx="62023">
                  <c:v>1778.4101559999999</c:v>
                </c:pt>
                <c:pt idx="62024">
                  <c:v>1778.4101559999999</c:v>
                </c:pt>
                <c:pt idx="62025">
                  <c:v>1778.5859379999999</c:v>
                </c:pt>
                <c:pt idx="62026">
                  <c:v>1779.2382809999999</c:v>
                </c:pt>
                <c:pt idx="62027">
                  <c:v>1779.3710940000001</c:v>
                </c:pt>
                <c:pt idx="62028">
                  <c:v>1779.4101559999999</c:v>
                </c:pt>
                <c:pt idx="62029">
                  <c:v>1779.4101559999999</c:v>
                </c:pt>
                <c:pt idx="62030">
                  <c:v>1779.5859379999999</c:v>
                </c:pt>
                <c:pt idx="62031">
                  <c:v>1779.8046879999999</c:v>
                </c:pt>
                <c:pt idx="62032">
                  <c:v>1779.8632809999999</c:v>
                </c:pt>
                <c:pt idx="62033">
                  <c:v>1780.2382809999999</c:v>
                </c:pt>
                <c:pt idx="62034">
                  <c:v>1780.2382809999999</c:v>
                </c:pt>
                <c:pt idx="62035">
                  <c:v>1780.2382809999999</c:v>
                </c:pt>
                <c:pt idx="62036">
                  <c:v>1780.3085940000001</c:v>
                </c:pt>
                <c:pt idx="62037">
                  <c:v>1780.3085940000001</c:v>
                </c:pt>
                <c:pt idx="62038">
                  <c:v>1780.3710940000001</c:v>
                </c:pt>
                <c:pt idx="62039">
                  <c:v>1780.3710940000001</c:v>
                </c:pt>
                <c:pt idx="62040">
                  <c:v>1780.4101559999999</c:v>
                </c:pt>
                <c:pt idx="62041">
                  <c:v>1780.8046879999999</c:v>
                </c:pt>
                <c:pt idx="62042">
                  <c:v>1780.8554690000001</c:v>
                </c:pt>
                <c:pt idx="62043">
                  <c:v>1780.8632809999999</c:v>
                </c:pt>
                <c:pt idx="62044">
                  <c:v>1781.2382809999999</c:v>
                </c:pt>
                <c:pt idx="62045">
                  <c:v>1781.2382809999999</c:v>
                </c:pt>
                <c:pt idx="62046">
                  <c:v>1781.3085940000001</c:v>
                </c:pt>
                <c:pt idx="62047">
                  <c:v>1781.3710940000001</c:v>
                </c:pt>
                <c:pt idx="62048">
                  <c:v>1781.4101559999999</c:v>
                </c:pt>
                <c:pt idx="62049">
                  <c:v>1781.8046879999999</c:v>
                </c:pt>
                <c:pt idx="62050">
                  <c:v>1781.8554690000001</c:v>
                </c:pt>
                <c:pt idx="62051">
                  <c:v>1782.3085940000001</c:v>
                </c:pt>
                <c:pt idx="62052">
                  <c:v>1782.3710940000001</c:v>
                </c:pt>
                <c:pt idx="62053">
                  <c:v>1782.3710940000001</c:v>
                </c:pt>
                <c:pt idx="62054">
                  <c:v>1782.5859379999999</c:v>
                </c:pt>
                <c:pt idx="62055">
                  <c:v>1782.8046879999999</c:v>
                </c:pt>
                <c:pt idx="62056">
                  <c:v>1782.8632809999999</c:v>
                </c:pt>
                <c:pt idx="62057">
                  <c:v>1783.2382809999999</c:v>
                </c:pt>
                <c:pt idx="62058">
                  <c:v>1783.2382809999999</c:v>
                </c:pt>
                <c:pt idx="62059">
                  <c:v>1783.3710940000001</c:v>
                </c:pt>
                <c:pt idx="62060">
                  <c:v>1783.4101559999999</c:v>
                </c:pt>
                <c:pt idx="62061">
                  <c:v>1783.5859379999999</c:v>
                </c:pt>
                <c:pt idx="62062">
                  <c:v>1783.5859379999999</c:v>
                </c:pt>
                <c:pt idx="62063">
                  <c:v>1784.2382809999999</c:v>
                </c:pt>
                <c:pt idx="62064">
                  <c:v>1784.3085940000001</c:v>
                </c:pt>
                <c:pt idx="62065">
                  <c:v>1784.3710940000001</c:v>
                </c:pt>
                <c:pt idx="62066">
                  <c:v>1784.3710940000001</c:v>
                </c:pt>
                <c:pt idx="62067">
                  <c:v>1784.8046879999999</c:v>
                </c:pt>
                <c:pt idx="62068">
                  <c:v>1784.8632809999999</c:v>
                </c:pt>
                <c:pt idx="62069">
                  <c:v>1785.4101559999999</c:v>
                </c:pt>
                <c:pt idx="62070">
                  <c:v>1785.8554690000001</c:v>
                </c:pt>
                <c:pt idx="62071">
                  <c:v>1785.8632809999999</c:v>
                </c:pt>
                <c:pt idx="62072">
                  <c:v>1786.3085940000001</c:v>
                </c:pt>
                <c:pt idx="62073">
                  <c:v>1786.4101559999999</c:v>
                </c:pt>
                <c:pt idx="62074">
                  <c:v>1786.4101559999999</c:v>
                </c:pt>
                <c:pt idx="62075">
                  <c:v>1786.5859379999999</c:v>
                </c:pt>
                <c:pt idx="62076">
                  <c:v>1786.5859379999999</c:v>
                </c:pt>
                <c:pt idx="62077">
                  <c:v>1786.5859379999999</c:v>
                </c:pt>
                <c:pt idx="62078">
                  <c:v>1786.8632809999999</c:v>
                </c:pt>
                <c:pt idx="62079">
                  <c:v>1787.4101559999999</c:v>
                </c:pt>
                <c:pt idx="62080">
                  <c:v>1787.4101559999999</c:v>
                </c:pt>
                <c:pt idx="62081">
                  <c:v>1787.4101559999999</c:v>
                </c:pt>
                <c:pt idx="62082">
                  <c:v>1787.4101559999999</c:v>
                </c:pt>
                <c:pt idx="62083">
                  <c:v>1787.4101559999999</c:v>
                </c:pt>
                <c:pt idx="62084">
                  <c:v>1787.4101559999999</c:v>
                </c:pt>
                <c:pt idx="62085">
                  <c:v>1788.2382809999999</c:v>
                </c:pt>
                <c:pt idx="62086">
                  <c:v>1788.2382809999999</c:v>
                </c:pt>
                <c:pt idx="62087">
                  <c:v>1788.3085940000001</c:v>
                </c:pt>
                <c:pt idx="62088">
                  <c:v>1788.3085940000001</c:v>
                </c:pt>
                <c:pt idx="62089">
                  <c:v>1788.3710940000001</c:v>
                </c:pt>
                <c:pt idx="62090">
                  <c:v>1788.4101559999999</c:v>
                </c:pt>
                <c:pt idx="62091">
                  <c:v>1788.5859379999999</c:v>
                </c:pt>
                <c:pt idx="62092">
                  <c:v>1788.5859379999999</c:v>
                </c:pt>
                <c:pt idx="62093">
                  <c:v>1788.8554690000001</c:v>
                </c:pt>
                <c:pt idx="62094">
                  <c:v>1789.2382809999999</c:v>
                </c:pt>
                <c:pt idx="62095">
                  <c:v>1789.2382809999999</c:v>
                </c:pt>
                <c:pt idx="62096">
                  <c:v>1789.4101559999999</c:v>
                </c:pt>
                <c:pt idx="62097">
                  <c:v>1789.4101559999999</c:v>
                </c:pt>
                <c:pt idx="62098">
                  <c:v>1789.8554690000001</c:v>
                </c:pt>
                <c:pt idx="62099">
                  <c:v>1789.8554690000001</c:v>
                </c:pt>
                <c:pt idx="62100">
                  <c:v>1790.3085940000001</c:v>
                </c:pt>
                <c:pt idx="62101">
                  <c:v>1790.4101559999999</c:v>
                </c:pt>
                <c:pt idx="62102">
                  <c:v>1790.5859379999999</c:v>
                </c:pt>
                <c:pt idx="62103">
                  <c:v>1790.8046879999999</c:v>
                </c:pt>
                <c:pt idx="62104">
                  <c:v>1790.8554690000001</c:v>
                </c:pt>
                <c:pt idx="62105">
                  <c:v>1791.2382809999999</c:v>
                </c:pt>
                <c:pt idx="62106">
                  <c:v>1791.4101559999999</c:v>
                </c:pt>
                <c:pt idx="62107">
                  <c:v>1791.5859379999999</c:v>
                </c:pt>
                <c:pt idx="62108">
                  <c:v>1791.8046879999999</c:v>
                </c:pt>
                <c:pt idx="62109">
                  <c:v>1792.2382809999999</c:v>
                </c:pt>
                <c:pt idx="62110">
                  <c:v>1792.3085940000001</c:v>
                </c:pt>
                <c:pt idx="62111">
                  <c:v>1792.3710940000001</c:v>
                </c:pt>
                <c:pt idx="62112">
                  <c:v>1792.3710940000001</c:v>
                </c:pt>
                <c:pt idx="62113">
                  <c:v>1792.3710940000001</c:v>
                </c:pt>
                <c:pt idx="62114">
                  <c:v>1792.3710940000001</c:v>
                </c:pt>
                <c:pt idx="62115">
                  <c:v>1792.3710940000001</c:v>
                </c:pt>
                <c:pt idx="62116">
                  <c:v>1792.4101559999999</c:v>
                </c:pt>
                <c:pt idx="62117">
                  <c:v>1792.4101559999999</c:v>
                </c:pt>
                <c:pt idx="62118">
                  <c:v>1792.8554690000001</c:v>
                </c:pt>
                <c:pt idx="62119">
                  <c:v>1792.8632809999999</c:v>
                </c:pt>
                <c:pt idx="62120">
                  <c:v>1793.2382809999999</c:v>
                </c:pt>
                <c:pt idx="62121">
                  <c:v>1793.3085940000001</c:v>
                </c:pt>
                <c:pt idx="62122">
                  <c:v>1793.4101559999999</c:v>
                </c:pt>
                <c:pt idx="62123">
                  <c:v>1793.4101559999999</c:v>
                </c:pt>
                <c:pt idx="62124">
                  <c:v>1793.4101559999999</c:v>
                </c:pt>
                <c:pt idx="62125">
                  <c:v>1793.5859379999999</c:v>
                </c:pt>
                <c:pt idx="62126">
                  <c:v>1793.5859379999999</c:v>
                </c:pt>
                <c:pt idx="62127">
                  <c:v>1793.8046879999999</c:v>
                </c:pt>
                <c:pt idx="62128">
                  <c:v>1793.8632809999999</c:v>
                </c:pt>
                <c:pt idx="62129">
                  <c:v>1793.8632809999999</c:v>
                </c:pt>
                <c:pt idx="62130">
                  <c:v>1794.3085940000001</c:v>
                </c:pt>
                <c:pt idx="62131">
                  <c:v>1794.3710940000001</c:v>
                </c:pt>
                <c:pt idx="62132">
                  <c:v>1794.5859379999999</c:v>
                </c:pt>
                <c:pt idx="62133">
                  <c:v>1794.8046879999999</c:v>
                </c:pt>
                <c:pt idx="62134">
                  <c:v>1794.8046879999999</c:v>
                </c:pt>
                <c:pt idx="62135">
                  <c:v>1794.8554690000001</c:v>
                </c:pt>
                <c:pt idx="62136">
                  <c:v>1794.8554690000001</c:v>
                </c:pt>
                <c:pt idx="62137">
                  <c:v>1794.8632809999999</c:v>
                </c:pt>
                <c:pt idx="62138">
                  <c:v>1795.2382809999999</c:v>
                </c:pt>
                <c:pt idx="62139">
                  <c:v>1795.4101559999999</c:v>
                </c:pt>
                <c:pt idx="62140">
                  <c:v>1795.4101559999999</c:v>
                </c:pt>
                <c:pt idx="62141">
                  <c:v>1795.4101559999999</c:v>
                </c:pt>
                <c:pt idx="62142">
                  <c:v>1795.5859379999999</c:v>
                </c:pt>
                <c:pt idx="62143">
                  <c:v>1795.8046879999999</c:v>
                </c:pt>
                <c:pt idx="62144">
                  <c:v>1795.8046879999999</c:v>
                </c:pt>
                <c:pt idx="62145">
                  <c:v>1795.8554690000001</c:v>
                </c:pt>
                <c:pt idx="62146">
                  <c:v>1795.8632809999999</c:v>
                </c:pt>
                <c:pt idx="62147">
                  <c:v>1795.8632809999999</c:v>
                </c:pt>
                <c:pt idx="62148">
                  <c:v>1796.3085940000001</c:v>
                </c:pt>
                <c:pt idx="62149">
                  <c:v>1796.3085940000001</c:v>
                </c:pt>
                <c:pt idx="62150">
                  <c:v>1796.4101559999999</c:v>
                </c:pt>
                <c:pt idx="62151">
                  <c:v>1796.5859379999999</c:v>
                </c:pt>
                <c:pt idx="62152">
                  <c:v>1797.2382809999999</c:v>
                </c:pt>
                <c:pt idx="62153">
                  <c:v>1797.2382809999999</c:v>
                </c:pt>
                <c:pt idx="62154">
                  <c:v>1797.3085940000001</c:v>
                </c:pt>
                <c:pt idx="62155">
                  <c:v>1797.3085940000001</c:v>
                </c:pt>
                <c:pt idx="62156">
                  <c:v>1797.3710940000001</c:v>
                </c:pt>
                <c:pt idx="62157">
                  <c:v>1797.4101559999999</c:v>
                </c:pt>
                <c:pt idx="62158">
                  <c:v>1797.4101559999999</c:v>
                </c:pt>
                <c:pt idx="62159">
                  <c:v>1797.8046879999999</c:v>
                </c:pt>
                <c:pt idx="62160">
                  <c:v>1797.8046879999999</c:v>
                </c:pt>
                <c:pt idx="62161">
                  <c:v>1797.8554690000001</c:v>
                </c:pt>
                <c:pt idx="62162">
                  <c:v>1797.8554690000001</c:v>
                </c:pt>
                <c:pt idx="62163">
                  <c:v>1797.8554690000001</c:v>
                </c:pt>
                <c:pt idx="62164">
                  <c:v>1797.8554690000001</c:v>
                </c:pt>
                <c:pt idx="62165">
                  <c:v>1797.8632809999999</c:v>
                </c:pt>
                <c:pt idx="62166">
                  <c:v>1798.2382809999999</c:v>
                </c:pt>
                <c:pt idx="62167">
                  <c:v>1798.3085940000001</c:v>
                </c:pt>
                <c:pt idx="62168">
                  <c:v>1798.3710940000001</c:v>
                </c:pt>
                <c:pt idx="62169">
                  <c:v>1798.3710940000001</c:v>
                </c:pt>
                <c:pt idx="62170">
                  <c:v>1798.3710940000001</c:v>
                </c:pt>
                <c:pt idx="62171">
                  <c:v>1798.3710940000001</c:v>
                </c:pt>
                <c:pt idx="62172">
                  <c:v>1798.8046879999999</c:v>
                </c:pt>
                <c:pt idx="62173">
                  <c:v>1798.8554690000001</c:v>
                </c:pt>
                <c:pt idx="62174">
                  <c:v>1799.3085940000001</c:v>
                </c:pt>
                <c:pt idx="62175">
                  <c:v>1799.4101559999999</c:v>
                </c:pt>
                <c:pt idx="62176">
                  <c:v>1799.4101559999999</c:v>
                </c:pt>
                <c:pt idx="62177">
                  <c:v>1800.8046879999999</c:v>
                </c:pt>
                <c:pt idx="62178">
                  <c:v>1800.8554690000001</c:v>
                </c:pt>
                <c:pt idx="62179">
                  <c:v>1800.8632809999999</c:v>
                </c:pt>
                <c:pt idx="62180">
                  <c:v>1801.2382809999999</c:v>
                </c:pt>
                <c:pt idx="62181">
                  <c:v>1801.2382809999999</c:v>
                </c:pt>
                <c:pt idx="62182">
                  <c:v>1801.3710940000001</c:v>
                </c:pt>
                <c:pt idx="62183">
                  <c:v>1801.5859379999999</c:v>
                </c:pt>
                <c:pt idx="62184">
                  <c:v>1801.8046879999999</c:v>
                </c:pt>
                <c:pt idx="62185">
                  <c:v>1802.2382809999999</c:v>
                </c:pt>
                <c:pt idx="62186">
                  <c:v>1802.4101559999999</c:v>
                </c:pt>
                <c:pt idx="62187">
                  <c:v>1802.5859379999999</c:v>
                </c:pt>
                <c:pt idx="62188">
                  <c:v>1802.8554690000001</c:v>
                </c:pt>
                <c:pt idx="62189">
                  <c:v>1802.8632809999999</c:v>
                </c:pt>
                <c:pt idx="62190">
                  <c:v>1803.2382809999999</c:v>
                </c:pt>
                <c:pt idx="62191">
                  <c:v>1803.8046879999999</c:v>
                </c:pt>
                <c:pt idx="62192">
                  <c:v>1803.8554690000001</c:v>
                </c:pt>
                <c:pt idx="62193">
                  <c:v>1804.3085940000001</c:v>
                </c:pt>
                <c:pt idx="62194">
                  <c:v>1804.4101559999999</c:v>
                </c:pt>
                <c:pt idx="62195">
                  <c:v>1804.4101559999999</c:v>
                </c:pt>
                <c:pt idx="62196">
                  <c:v>1804.8554690000001</c:v>
                </c:pt>
                <c:pt idx="62197">
                  <c:v>1804.8632809999999</c:v>
                </c:pt>
                <c:pt idx="62198">
                  <c:v>1805.3085940000001</c:v>
                </c:pt>
                <c:pt idx="62199">
                  <c:v>1805.3710940000001</c:v>
                </c:pt>
                <c:pt idx="62200">
                  <c:v>1805.8046879999999</c:v>
                </c:pt>
                <c:pt idx="62201">
                  <c:v>1805.8554690000001</c:v>
                </c:pt>
                <c:pt idx="62202">
                  <c:v>1806.2382809999999</c:v>
                </c:pt>
                <c:pt idx="62203">
                  <c:v>1806.3085940000001</c:v>
                </c:pt>
                <c:pt idx="62204">
                  <c:v>1806.3710940000001</c:v>
                </c:pt>
                <c:pt idx="62205">
                  <c:v>1806.3710940000001</c:v>
                </c:pt>
                <c:pt idx="62206">
                  <c:v>1806.4101559999999</c:v>
                </c:pt>
                <c:pt idx="62207">
                  <c:v>1806.5859379999999</c:v>
                </c:pt>
                <c:pt idx="62208">
                  <c:v>1806.8046879999999</c:v>
                </c:pt>
                <c:pt idx="62209">
                  <c:v>1807.3710940000001</c:v>
                </c:pt>
                <c:pt idx="62210">
                  <c:v>1807.3710940000001</c:v>
                </c:pt>
                <c:pt idx="62211">
                  <c:v>1807.4101559999999</c:v>
                </c:pt>
                <c:pt idx="62212">
                  <c:v>1807.8046879999999</c:v>
                </c:pt>
                <c:pt idx="62213">
                  <c:v>1807.8046879999999</c:v>
                </c:pt>
                <c:pt idx="62214">
                  <c:v>1807.8046879999999</c:v>
                </c:pt>
                <c:pt idx="62215">
                  <c:v>1807.8632809999999</c:v>
                </c:pt>
                <c:pt idx="62216">
                  <c:v>1807.8632809999999</c:v>
                </c:pt>
                <c:pt idx="62217">
                  <c:v>1808.5859379999999</c:v>
                </c:pt>
                <c:pt idx="62218">
                  <c:v>1808.8046879999999</c:v>
                </c:pt>
                <c:pt idx="62219">
                  <c:v>1808.8632809999999</c:v>
                </c:pt>
                <c:pt idx="62220">
                  <c:v>1808.8632809999999</c:v>
                </c:pt>
                <c:pt idx="62221">
                  <c:v>1808.8632809999999</c:v>
                </c:pt>
                <c:pt idx="62222">
                  <c:v>1809.2382809999999</c:v>
                </c:pt>
                <c:pt idx="62223">
                  <c:v>1809.2382809999999</c:v>
                </c:pt>
                <c:pt idx="62224">
                  <c:v>1809.2382809999999</c:v>
                </c:pt>
                <c:pt idx="62225">
                  <c:v>1809.2382809999999</c:v>
                </c:pt>
                <c:pt idx="62226">
                  <c:v>1809.3710940000001</c:v>
                </c:pt>
                <c:pt idx="62227">
                  <c:v>1809.3710940000001</c:v>
                </c:pt>
                <c:pt idx="62228">
                  <c:v>1809.4101559999999</c:v>
                </c:pt>
                <c:pt idx="62229">
                  <c:v>1809.4101559999999</c:v>
                </c:pt>
                <c:pt idx="62230">
                  <c:v>1809.4101559999999</c:v>
                </c:pt>
                <c:pt idx="62231">
                  <c:v>1809.8046879999999</c:v>
                </c:pt>
                <c:pt idx="62232">
                  <c:v>1809.8046879999999</c:v>
                </c:pt>
                <c:pt idx="62233">
                  <c:v>1809.8046879999999</c:v>
                </c:pt>
                <c:pt idx="62234">
                  <c:v>1809.8554690000001</c:v>
                </c:pt>
                <c:pt idx="62235">
                  <c:v>1809.8554690000001</c:v>
                </c:pt>
                <c:pt idx="62236">
                  <c:v>1810.2382809999999</c:v>
                </c:pt>
                <c:pt idx="62237">
                  <c:v>1810.3085940000001</c:v>
                </c:pt>
                <c:pt idx="62238">
                  <c:v>1810.4101559999999</c:v>
                </c:pt>
                <c:pt idx="62239">
                  <c:v>1810.8046879999999</c:v>
                </c:pt>
                <c:pt idx="62240">
                  <c:v>1810.8554690000001</c:v>
                </c:pt>
                <c:pt idx="62241">
                  <c:v>1810.8632809999999</c:v>
                </c:pt>
                <c:pt idx="62242">
                  <c:v>1811.2382809999999</c:v>
                </c:pt>
                <c:pt idx="62243">
                  <c:v>1811.2382809999999</c:v>
                </c:pt>
                <c:pt idx="62244">
                  <c:v>1811.4101559999999</c:v>
                </c:pt>
                <c:pt idx="62245">
                  <c:v>1811.5859379999999</c:v>
                </c:pt>
                <c:pt idx="62246">
                  <c:v>1811.5859379999999</c:v>
                </c:pt>
                <c:pt idx="62247">
                  <c:v>1811.5859379999999</c:v>
                </c:pt>
                <c:pt idx="62248">
                  <c:v>1811.5859379999999</c:v>
                </c:pt>
                <c:pt idx="62249">
                  <c:v>1811.8046879999999</c:v>
                </c:pt>
                <c:pt idx="62250">
                  <c:v>1811.8554690000001</c:v>
                </c:pt>
                <c:pt idx="62251">
                  <c:v>1812.2382809999999</c:v>
                </c:pt>
                <c:pt idx="62252">
                  <c:v>1812.3085940000001</c:v>
                </c:pt>
                <c:pt idx="62253">
                  <c:v>1812.3710940000001</c:v>
                </c:pt>
                <c:pt idx="62254">
                  <c:v>1812.5859379999999</c:v>
                </c:pt>
                <c:pt idx="62255">
                  <c:v>1812.5859379999999</c:v>
                </c:pt>
                <c:pt idx="62256">
                  <c:v>1812.5859379999999</c:v>
                </c:pt>
                <c:pt idx="62257">
                  <c:v>1812.8554690000001</c:v>
                </c:pt>
                <c:pt idx="62258">
                  <c:v>1813.3710940000001</c:v>
                </c:pt>
                <c:pt idx="62259">
                  <c:v>1813.3710940000001</c:v>
                </c:pt>
                <c:pt idx="62260">
                  <c:v>1813.8046879999999</c:v>
                </c:pt>
                <c:pt idx="62261">
                  <c:v>1813.8554690000001</c:v>
                </c:pt>
                <c:pt idx="62262">
                  <c:v>1813.8554690000001</c:v>
                </c:pt>
                <c:pt idx="62263">
                  <c:v>1813.8632809999999</c:v>
                </c:pt>
                <c:pt idx="62264">
                  <c:v>1813.8632809999999</c:v>
                </c:pt>
                <c:pt idx="62265">
                  <c:v>1814.2382809999999</c:v>
                </c:pt>
                <c:pt idx="62266">
                  <c:v>1814.3085940000001</c:v>
                </c:pt>
                <c:pt idx="62267">
                  <c:v>1814.3710940000001</c:v>
                </c:pt>
                <c:pt idx="62268">
                  <c:v>1814.3710940000001</c:v>
                </c:pt>
                <c:pt idx="62269">
                  <c:v>1814.4101559999999</c:v>
                </c:pt>
                <c:pt idx="62270">
                  <c:v>1814.4101559999999</c:v>
                </c:pt>
                <c:pt idx="62271">
                  <c:v>1814.4101559999999</c:v>
                </c:pt>
                <c:pt idx="62272">
                  <c:v>1814.8554690000001</c:v>
                </c:pt>
                <c:pt idx="62273">
                  <c:v>1814.8632809999999</c:v>
                </c:pt>
                <c:pt idx="62274">
                  <c:v>1814.8632809999999</c:v>
                </c:pt>
                <c:pt idx="62275">
                  <c:v>1815.3085940000001</c:v>
                </c:pt>
                <c:pt idx="62276">
                  <c:v>1815.5859379999999</c:v>
                </c:pt>
                <c:pt idx="62277">
                  <c:v>1815.8632809999999</c:v>
                </c:pt>
                <c:pt idx="62278">
                  <c:v>1815.8632809999999</c:v>
                </c:pt>
                <c:pt idx="62279">
                  <c:v>1816.2382809999999</c:v>
                </c:pt>
                <c:pt idx="62280">
                  <c:v>1816.3085940000001</c:v>
                </c:pt>
                <c:pt idx="62281">
                  <c:v>1816.3710940000001</c:v>
                </c:pt>
                <c:pt idx="62282">
                  <c:v>1816.4101559999999</c:v>
                </c:pt>
                <c:pt idx="62283">
                  <c:v>1816.4101559999999</c:v>
                </c:pt>
                <c:pt idx="62284">
                  <c:v>1817.3085940000001</c:v>
                </c:pt>
                <c:pt idx="62285">
                  <c:v>1817.3085940000001</c:v>
                </c:pt>
                <c:pt idx="62286">
                  <c:v>1817.3710940000001</c:v>
                </c:pt>
                <c:pt idx="62287">
                  <c:v>1817.3710940000001</c:v>
                </c:pt>
                <c:pt idx="62288">
                  <c:v>1817.5859379999999</c:v>
                </c:pt>
                <c:pt idx="62289">
                  <c:v>1817.8554690000001</c:v>
                </c:pt>
                <c:pt idx="62290">
                  <c:v>1817.8632809999999</c:v>
                </c:pt>
                <c:pt idx="62291">
                  <c:v>1818.2382809999999</c:v>
                </c:pt>
                <c:pt idx="62292">
                  <c:v>1818.3710940000001</c:v>
                </c:pt>
                <c:pt idx="62293">
                  <c:v>1818.4101559999999</c:v>
                </c:pt>
                <c:pt idx="62294">
                  <c:v>1818.8046879999999</c:v>
                </c:pt>
                <c:pt idx="62295">
                  <c:v>1819.2382809999999</c:v>
                </c:pt>
                <c:pt idx="62296">
                  <c:v>1819.3085940000001</c:v>
                </c:pt>
                <c:pt idx="62297">
                  <c:v>1819.3710940000001</c:v>
                </c:pt>
                <c:pt idx="62298">
                  <c:v>1819.4101559999999</c:v>
                </c:pt>
                <c:pt idx="62299">
                  <c:v>1819.4101559999999</c:v>
                </c:pt>
                <c:pt idx="62300">
                  <c:v>1819.5859379999999</c:v>
                </c:pt>
                <c:pt idx="62301">
                  <c:v>1819.8046879999999</c:v>
                </c:pt>
                <c:pt idx="62302">
                  <c:v>1819.8046879999999</c:v>
                </c:pt>
                <c:pt idx="62303">
                  <c:v>1819.8554690000001</c:v>
                </c:pt>
                <c:pt idx="62304">
                  <c:v>1819.8632809999999</c:v>
                </c:pt>
                <c:pt idx="62305">
                  <c:v>1820.2382809999999</c:v>
                </c:pt>
                <c:pt idx="62306">
                  <c:v>1820.3085940000001</c:v>
                </c:pt>
                <c:pt idx="62307">
                  <c:v>1820.3085940000001</c:v>
                </c:pt>
                <c:pt idx="62308">
                  <c:v>1820.4101559999999</c:v>
                </c:pt>
                <c:pt idx="62309">
                  <c:v>1820.4101559999999</c:v>
                </c:pt>
                <c:pt idx="62310">
                  <c:v>1820.8046879999999</c:v>
                </c:pt>
                <c:pt idx="62311">
                  <c:v>1820.8046879999999</c:v>
                </c:pt>
                <c:pt idx="62312">
                  <c:v>1820.8554690000001</c:v>
                </c:pt>
                <c:pt idx="62313">
                  <c:v>1821.3710940000001</c:v>
                </c:pt>
                <c:pt idx="62314">
                  <c:v>1821.4101559999999</c:v>
                </c:pt>
                <c:pt idx="62315">
                  <c:v>1821.8632809999999</c:v>
                </c:pt>
                <c:pt idx="62316">
                  <c:v>1822.2382809999999</c:v>
                </c:pt>
                <c:pt idx="62317">
                  <c:v>1822.2382809999999</c:v>
                </c:pt>
                <c:pt idx="62318">
                  <c:v>1822.2382809999999</c:v>
                </c:pt>
                <c:pt idx="62319">
                  <c:v>1822.3085940000001</c:v>
                </c:pt>
                <c:pt idx="62320">
                  <c:v>1822.3710940000001</c:v>
                </c:pt>
                <c:pt idx="62321">
                  <c:v>1822.4101559999999</c:v>
                </c:pt>
                <c:pt idx="62322">
                  <c:v>1822.5859379999999</c:v>
                </c:pt>
                <c:pt idx="62323">
                  <c:v>1823.2382809999999</c:v>
                </c:pt>
                <c:pt idx="62324">
                  <c:v>1823.2382809999999</c:v>
                </c:pt>
                <c:pt idx="62325">
                  <c:v>1823.2382809999999</c:v>
                </c:pt>
                <c:pt idx="62326">
                  <c:v>1823.4101559999999</c:v>
                </c:pt>
                <c:pt idx="62327">
                  <c:v>1823.8632809999999</c:v>
                </c:pt>
                <c:pt idx="62328">
                  <c:v>1823.8632809999999</c:v>
                </c:pt>
                <c:pt idx="62329">
                  <c:v>1824.2382809999999</c:v>
                </c:pt>
                <c:pt idx="62330">
                  <c:v>1824.3085940000001</c:v>
                </c:pt>
                <c:pt idx="62331">
                  <c:v>1824.3085940000001</c:v>
                </c:pt>
                <c:pt idx="62332">
                  <c:v>1824.3085940000001</c:v>
                </c:pt>
                <c:pt idx="62333">
                  <c:v>1824.3710940000001</c:v>
                </c:pt>
                <c:pt idx="62334">
                  <c:v>1824.3710940000001</c:v>
                </c:pt>
                <c:pt idx="62335">
                  <c:v>1824.4101559999999</c:v>
                </c:pt>
                <c:pt idx="62336">
                  <c:v>1824.5859379999999</c:v>
                </c:pt>
                <c:pt idx="62337">
                  <c:v>1824.8554690000001</c:v>
                </c:pt>
                <c:pt idx="62338">
                  <c:v>1825.3085940000001</c:v>
                </c:pt>
                <c:pt idx="62339">
                  <c:v>1825.5859379999999</c:v>
                </c:pt>
                <c:pt idx="62340">
                  <c:v>1825.8554690000001</c:v>
                </c:pt>
                <c:pt idx="62341">
                  <c:v>1825.8554690000001</c:v>
                </c:pt>
                <c:pt idx="62342">
                  <c:v>1825.8632809999999</c:v>
                </c:pt>
                <c:pt idx="62343">
                  <c:v>1826.2382809999999</c:v>
                </c:pt>
                <c:pt idx="62344">
                  <c:v>1826.2382809999999</c:v>
                </c:pt>
                <c:pt idx="62345">
                  <c:v>1826.5859379999999</c:v>
                </c:pt>
                <c:pt idx="62346">
                  <c:v>1826.8046879999999</c:v>
                </c:pt>
                <c:pt idx="62347">
                  <c:v>1826.8046879999999</c:v>
                </c:pt>
                <c:pt idx="62348">
                  <c:v>1826.8046879999999</c:v>
                </c:pt>
                <c:pt idx="62349">
                  <c:v>1826.8554690000001</c:v>
                </c:pt>
                <c:pt idx="62350">
                  <c:v>1826.8632809999999</c:v>
                </c:pt>
                <c:pt idx="62351">
                  <c:v>1826.8632809999999</c:v>
                </c:pt>
                <c:pt idx="62352">
                  <c:v>1827.2382809999999</c:v>
                </c:pt>
                <c:pt idx="62353">
                  <c:v>1827.3085940000001</c:v>
                </c:pt>
                <c:pt idx="62354">
                  <c:v>1827.8632809999999</c:v>
                </c:pt>
                <c:pt idx="62355">
                  <c:v>1828.2382809999999</c:v>
                </c:pt>
                <c:pt idx="62356">
                  <c:v>1828.2382809999999</c:v>
                </c:pt>
                <c:pt idx="62357">
                  <c:v>1828.3710940000001</c:v>
                </c:pt>
                <c:pt idx="62358">
                  <c:v>1828.5859379999999</c:v>
                </c:pt>
                <c:pt idx="62359">
                  <c:v>1828.8046879999999</c:v>
                </c:pt>
                <c:pt idx="62360">
                  <c:v>1828.8632809999999</c:v>
                </c:pt>
                <c:pt idx="62361">
                  <c:v>1828.8632809999999</c:v>
                </c:pt>
                <c:pt idx="62362">
                  <c:v>1829.2382809999999</c:v>
                </c:pt>
                <c:pt idx="62363">
                  <c:v>1829.4101559999999</c:v>
                </c:pt>
                <c:pt idx="62364">
                  <c:v>1829.8554690000001</c:v>
                </c:pt>
                <c:pt idx="62365">
                  <c:v>1829.8554690000001</c:v>
                </c:pt>
                <c:pt idx="62366">
                  <c:v>1830.2382809999999</c:v>
                </c:pt>
                <c:pt idx="62367">
                  <c:v>1830.2382809999999</c:v>
                </c:pt>
                <c:pt idx="62368">
                  <c:v>1830.2382809999999</c:v>
                </c:pt>
                <c:pt idx="62369">
                  <c:v>1830.3085940000001</c:v>
                </c:pt>
                <c:pt idx="62370">
                  <c:v>1830.3085940000001</c:v>
                </c:pt>
                <c:pt idx="62371">
                  <c:v>1830.3085940000001</c:v>
                </c:pt>
                <c:pt idx="62372">
                  <c:v>1830.3710940000001</c:v>
                </c:pt>
                <c:pt idx="62373">
                  <c:v>1830.3710940000001</c:v>
                </c:pt>
                <c:pt idx="62374">
                  <c:v>1830.5859379999999</c:v>
                </c:pt>
                <c:pt idx="62375">
                  <c:v>1830.5859379999999</c:v>
                </c:pt>
                <c:pt idx="62376">
                  <c:v>1830.5859379999999</c:v>
                </c:pt>
                <c:pt idx="62377">
                  <c:v>1830.8554690000001</c:v>
                </c:pt>
                <c:pt idx="62378">
                  <c:v>1830.8554690000001</c:v>
                </c:pt>
                <c:pt idx="62379">
                  <c:v>1831.3085940000001</c:v>
                </c:pt>
                <c:pt idx="62380">
                  <c:v>1831.4101559999999</c:v>
                </c:pt>
                <c:pt idx="62381">
                  <c:v>1831.5859379999999</c:v>
                </c:pt>
                <c:pt idx="62382">
                  <c:v>1831.5859379999999</c:v>
                </c:pt>
                <c:pt idx="62383">
                  <c:v>1831.8046879999999</c:v>
                </c:pt>
                <c:pt idx="62384">
                  <c:v>1831.8046879999999</c:v>
                </c:pt>
                <c:pt idx="62385">
                  <c:v>1831.8554690000001</c:v>
                </c:pt>
                <c:pt idx="62386">
                  <c:v>1831.8632809999999</c:v>
                </c:pt>
                <c:pt idx="62387">
                  <c:v>1831.8632809999999</c:v>
                </c:pt>
                <c:pt idx="62388">
                  <c:v>1832.3085940000001</c:v>
                </c:pt>
                <c:pt idx="62389">
                  <c:v>1832.3085940000001</c:v>
                </c:pt>
                <c:pt idx="62390">
                  <c:v>1832.3085940000001</c:v>
                </c:pt>
                <c:pt idx="62391">
                  <c:v>1832.3710940000001</c:v>
                </c:pt>
                <c:pt idx="62392">
                  <c:v>1832.4101559999999</c:v>
                </c:pt>
                <c:pt idx="62393">
                  <c:v>1832.8046879999999</c:v>
                </c:pt>
                <c:pt idx="62394">
                  <c:v>1832.8632809999999</c:v>
                </c:pt>
                <c:pt idx="62395">
                  <c:v>1833.3085940000001</c:v>
                </c:pt>
                <c:pt idx="62396">
                  <c:v>1833.3710940000001</c:v>
                </c:pt>
                <c:pt idx="62397">
                  <c:v>1833.4101559999999</c:v>
                </c:pt>
                <c:pt idx="62398">
                  <c:v>1833.4101559999999</c:v>
                </c:pt>
                <c:pt idx="62399">
                  <c:v>1833.8046879999999</c:v>
                </c:pt>
                <c:pt idx="62400">
                  <c:v>1834.2382809999999</c:v>
                </c:pt>
                <c:pt idx="62401">
                  <c:v>1834.4101559999999</c:v>
                </c:pt>
                <c:pt idx="62402">
                  <c:v>1834.4101559999999</c:v>
                </c:pt>
                <c:pt idx="62403">
                  <c:v>1834.5859379999999</c:v>
                </c:pt>
                <c:pt idx="62404">
                  <c:v>1834.8554690000001</c:v>
                </c:pt>
                <c:pt idx="62405">
                  <c:v>1834.8554690000001</c:v>
                </c:pt>
                <c:pt idx="62406">
                  <c:v>1835.4101559999999</c:v>
                </c:pt>
                <c:pt idx="62407">
                  <c:v>1835.4101559999999</c:v>
                </c:pt>
                <c:pt idx="62408">
                  <c:v>1835.5859379999999</c:v>
                </c:pt>
                <c:pt idx="62409">
                  <c:v>1835.5859379999999</c:v>
                </c:pt>
                <c:pt idx="62410">
                  <c:v>1835.8046879999999</c:v>
                </c:pt>
                <c:pt idx="62411">
                  <c:v>1835.8554690000001</c:v>
                </c:pt>
                <c:pt idx="62412">
                  <c:v>1835.8632809999999</c:v>
                </c:pt>
                <c:pt idx="62413">
                  <c:v>1835.8632809999999</c:v>
                </c:pt>
                <c:pt idx="62414">
                  <c:v>1835.8632809999999</c:v>
                </c:pt>
                <c:pt idx="62415">
                  <c:v>1836.2382809999999</c:v>
                </c:pt>
                <c:pt idx="62416">
                  <c:v>1836.2382809999999</c:v>
                </c:pt>
                <c:pt idx="62417">
                  <c:v>1836.2382809999999</c:v>
                </c:pt>
                <c:pt idx="62418">
                  <c:v>1836.3085940000001</c:v>
                </c:pt>
                <c:pt idx="62419">
                  <c:v>1836.3710940000001</c:v>
                </c:pt>
                <c:pt idx="62420">
                  <c:v>1836.4101559999999</c:v>
                </c:pt>
                <c:pt idx="62421">
                  <c:v>1836.4101559999999</c:v>
                </c:pt>
                <c:pt idx="62422">
                  <c:v>1836.8046879999999</c:v>
                </c:pt>
                <c:pt idx="62423">
                  <c:v>1836.8632809999999</c:v>
                </c:pt>
                <c:pt idx="62424">
                  <c:v>1836.8632809999999</c:v>
                </c:pt>
                <c:pt idx="62425">
                  <c:v>1837.2382809999999</c:v>
                </c:pt>
                <c:pt idx="62426">
                  <c:v>1837.2382809999999</c:v>
                </c:pt>
                <c:pt idx="62427">
                  <c:v>1837.3085940000001</c:v>
                </c:pt>
                <c:pt idx="62428">
                  <c:v>1837.5859379999999</c:v>
                </c:pt>
                <c:pt idx="62429">
                  <c:v>1837.8046879999999</c:v>
                </c:pt>
                <c:pt idx="62430">
                  <c:v>1837.8046879999999</c:v>
                </c:pt>
                <c:pt idx="62431">
                  <c:v>1837.8554690000001</c:v>
                </c:pt>
                <c:pt idx="62432">
                  <c:v>1837.8554690000001</c:v>
                </c:pt>
                <c:pt idx="62433">
                  <c:v>1838.2382809999999</c:v>
                </c:pt>
                <c:pt idx="62434">
                  <c:v>1838.3085940000001</c:v>
                </c:pt>
                <c:pt idx="62435">
                  <c:v>1838.4101559999999</c:v>
                </c:pt>
                <c:pt idx="62436">
                  <c:v>1838.5859379999999</c:v>
                </c:pt>
                <c:pt idx="62437">
                  <c:v>1838.8046879999999</c:v>
                </c:pt>
                <c:pt idx="62438">
                  <c:v>1838.8046879999999</c:v>
                </c:pt>
                <c:pt idx="62439">
                  <c:v>1838.8632809999999</c:v>
                </c:pt>
                <c:pt idx="62440">
                  <c:v>1839.3085940000001</c:v>
                </c:pt>
                <c:pt idx="62441">
                  <c:v>1839.5859379999999</c:v>
                </c:pt>
                <c:pt idx="62442">
                  <c:v>1839.5859379999999</c:v>
                </c:pt>
                <c:pt idx="62443">
                  <c:v>1839.5859379999999</c:v>
                </c:pt>
                <c:pt idx="62444">
                  <c:v>1839.5859379999999</c:v>
                </c:pt>
                <c:pt idx="62445">
                  <c:v>1839.5859379999999</c:v>
                </c:pt>
                <c:pt idx="62446">
                  <c:v>1839.8554690000001</c:v>
                </c:pt>
                <c:pt idx="62447">
                  <c:v>1839.8632809999999</c:v>
                </c:pt>
                <c:pt idx="62448">
                  <c:v>1840.2382809999999</c:v>
                </c:pt>
                <c:pt idx="62449">
                  <c:v>1840.3710940000001</c:v>
                </c:pt>
                <c:pt idx="62450">
                  <c:v>1840.3710940000001</c:v>
                </c:pt>
                <c:pt idx="62451">
                  <c:v>1840.3710940000001</c:v>
                </c:pt>
                <c:pt idx="62452">
                  <c:v>1840.5859379999999</c:v>
                </c:pt>
                <c:pt idx="62453">
                  <c:v>1840.8046879999999</c:v>
                </c:pt>
                <c:pt idx="62454">
                  <c:v>1840.8046879999999</c:v>
                </c:pt>
                <c:pt idx="62455">
                  <c:v>1840.8632809999999</c:v>
                </c:pt>
                <c:pt idx="62456">
                  <c:v>1840.8632809999999</c:v>
                </c:pt>
                <c:pt idx="62457">
                  <c:v>1841.3085940000001</c:v>
                </c:pt>
                <c:pt idx="62458">
                  <c:v>1841.3710940000001</c:v>
                </c:pt>
                <c:pt idx="62459">
                  <c:v>1841.4101559999999</c:v>
                </c:pt>
                <c:pt idx="62460">
                  <c:v>1841.8046879999999</c:v>
                </c:pt>
                <c:pt idx="62461">
                  <c:v>1842.2382809999999</c:v>
                </c:pt>
                <c:pt idx="62462">
                  <c:v>1842.3710940000001</c:v>
                </c:pt>
                <c:pt idx="62463">
                  <c:v>1842.4101559999999</c:v>
                </c:pt>
                <c:pt idx="62464">
                  <c:v>1842.4101559999999</c:v>
                </c:pt>
                <c:pt idx="62465">
                  <c:v>1842.4101559999999</c:v>
                </c:pt>
                <c:pt idx="62466">
                  <c:v>1842.8554690000001</c:v>
                </c:pt>
                <c:pt idx="62467">
                  <c:v>1842.8554690000001</c:v>
                </c:pt>
                <c:pt idx="62468">
                  <c:v>1843.3085940000001</c:v>
                </c:pt>
                <c:pt idx="62469">
                  <c:v>1843.3085940000001</c:v>
                </c:pt>
                <c:pt idx="62470">
                  <c:v>1843.4101559999999</c:v>
                </c:pt>
                <c:pt idx="62471">
                  <c:v>1843.5859379999999</c:v>
                </c:pt>
                <c:pt idx="62472">
                  <c:v>1843.8046879999999</c:v>
                </c:pt>
                <c:pt idx="62473">
                  <c:v>1843.8632809999999</c:v>
                </c:pt>
                <c:pt idx="62474">
                  <c:v>1844.2382809999999</c:v>
                </c:pt>
                <c:pt idx="62475">
                  <c:v>1844.4101559999999</c:v>
                </c:pt>
                <c:pt idx="62476">
                  <c:v>1844.5859379999999</c:v>
                </c:pt>
                <c:pt idx="62477">
                  <c:v>1845.4101559999999</c:v>
                </c:pt>
                <c:pt idx="62478">
                  <c:v>1845.4101559999999</c:v>
                </c:pt>
                <c:pt idx="62479">
                  <c:v>1845.5859379999999</c:v>
                </c:pt>
                <c:pt idx="62480">
                  <c:v>1845.8554690000001</c:v>
                </c:pt>
                <c:pt idx="62481">
                  <c:v>1845.8554690000001</c:v>
                </c:pt>
                <c:pt idx="62482">
                  <c:v>1845.8554690000001</c:v>
                </c:pt>
                <c:pt idx="62483">
                  <c:v>1845.8632809999999</c:v>
                </c:pt>
                <c:pt idx="62484">
                  <c:v>1846.2382809999999</c:v>
                </c:pt>
                <c:pt idx="62485">
                  <c:v>1846.3085940000001</c:v>
                </c:pt>
                <c:pt idx="62486">
                  <c:v>1846.3710940000001</c:v>
                </c:pt>
                <c:pt idx="62487">
                  <c:v>1846.3710940000001</c:v>
                </c:pt>
                <c:pt idx="62488">
                  <c:v>1846.4101559999999</c:v>
                </c:pt>
                <c:pt idx="62489">
                  <c:v>1846.4101559999999</c:v>
                </c:pt>
                <c:pt idx="62490">
                  <c:v>1846.4101559999999</c:v>
                </c:pt>
                <c:pt idx="62491">
                  <c:v>1846.4101559999999</c:v>
                </c:pt>
                <c:pt idx="62492">
                  <c:v>1846.5859379999999</c:v>
                </c:pt>
                <c:pt idx="62493">
                  <c:v>1846.8046879999999</c:v>
                </c:pt>
                <c:pt idx="62494">
                  <c:v>1846.8046879999999</c:v>
                </c:pt>
                <c:pt idx="62495">
                  <c:v>1846.8046879999999</c:v>
                </c:pt>
                <c:pt idx="62496">
                  <c:v>1846.8632809999999</c:v>
                </c:pt>
                <c:pt idx="62497">
                  <c:v>1846.8632809999999</c:v>
                </c:pt>
                <c:pt idx="62498">
                  <c:v>1847.2382809999999</c:v>
                </c:pt>
                <c:pt idx="62499">
                  <c:v>1847.3085940000001</c:v>
                </c:pt>
                <c:pt idx="62500">
                  <c:v>1847.3710940000001</c:v>
                </c:pt>
                <c:pt idx="62501">
                  <c:v>1847.5859379999999</c:v>
                </c:pt>
                <c:pt idx="62502">
                  <c:v>1847.8046879999999</c:v>
                </c:pt>
                <c:pt idx="62503">
                  <c:v>1847.8632809999999</c:v>
                </c:pt>
                <c:pt idx="62504">
                  <c:v>1848.3085940000001</c:v>
                </c:pt>
                <c:pt idx="62505">
                  <c:v>1848.8632809999999</c:v>
                </c:pt>
                <c:pt idx="62506">
                  <c:v>1849.3085940000001</c:v>
                </c:pt>
                <c:pt idx="62507">
                  <c:v>1849.4101559999999</c:v>
                </c:pt>
                <c:pt idx="62508">
                  <c:v>1849.5859379999999</c:v>
                </c:pt>
                <c:pt idx="62509">
                  <c:v>1849.8046879999999</c:v>
                </c:pt>
                <c:pt idx="62510">
                  <c:v>1849.8632809999999</c:v>
                </c:pt>
                <c:pt idx="62511">
                  <c:v>1849.8632809999999</c:v>
                </c:pt>
                <c:pt idx="62512">
                  <c:v>1850.2382809999999</c:v>
                </c:pt>
                <c:pt idx="62513">
                  <c:v>1850.3085940000001</c:v>
                </c:pt>
                <c:pt idx="62514">
                  <c:v>1850.3085940000001</c:v>
                </c:pt>
                <c:pt idx="62515">
                  <c:v>1850.8554690000001</c:v>
                </c:pt>
                <c:pt idx="62516">
                  <c:v>1851.3710940000001</c:v>
                </c:pt>
                <c:pt idx="62517">
                  <c:v>1851.5859379999999</c:v>
                </c:pt>
                <c:pt idx="62518">
                  <c:v>1851.5859379999999</c:v>
                </c:pt>
                <c:pt idx="62519">
                  <c:v>1851.8046879999999</c:v>
                </c:pt>
                <c:pt idx="62520">
                  <c:v>1851.8554690000001</c:v>
                </c:pt>
                <c:pt idx="62521">
                  <c:v>1851.8554690000001</c:v>
                </c:pt>
                <c:pt idx="62522">
                  <c:v>1851.8554690000001</c:v>
                </c:pt>
                <c:pt idx="62523">
                  <c:v>1851.8632809999999</c:v>
                </c:pt>
                <c:pt idx="62524">
                  <c:v>1852.2382809999999</c:v>
                </c:pt>
                <c:pt idx="62525">
                  <c:v>1852.3085940000001</c:v>
                </c:pt>
                <c:pt idx="62526">
                  <c:v>1852.3710940000001</c:v>
                </c:pt>
                <c:pt idx="62527">
                  <c:v>1852.4101559999999</c:v>
                </c:pt>
                <c:pt idx="62528">
                  <c:v>1852.5859379999999</c:v>
                </c:pt>
                <c:pt idx="62529">
                  <c:v>1852.5859379999999</c:v>
                </c:pt>
                <c:pt idx="62530">
                  <c:v>1853.2382809999999</c:v>
                </c:pt>
                <c:pt idx="62531">
                  <c:v>1853.3085940000001</c:v>
                </c:pt>
                <c:pt idx="62532">
                  <c:v>1853.3085940000001</c:v>
                </c:pt>
                <c:pt idx="62533">
                  <c:v>1853.4101559999999</c:v>
                </c:pt>
                <c:pt idx="62534">
                  <c:v>1853.8554690000001</c:v>
                </c:pt>
                <c:pt idx="62535">
                  <c:v>1854.2382809999999</c:v>
                </c:pt>
                <c:pt idx="62536">
                  <c:v>1854.3085940000001</c:v>
                </c:pt>
                <c:pt idx="62537">
                  <c:v>1854.3710940000001</c:v>
                </c:pt>
                <c:pt idx="62538">
                  <c:v>1854.4101559999999</c:v>
                </c:pt>
                <c:pt idx="62539">
                  <c:v>1854.5859379999999</c:v>
                </c:pt>
                <c:pt idx="62540">
                  <c:v>1854.5859379999999</c:v>
                </c:pt>
                <c:pt idx="62541">
                  <c:v>1854.8632809999999</c:v>
                </c:pt>
                <c:pt idx="62542">
                  <c:v>1855.2382809999999</c:v>
                </c:pt>
                <c:pt idx="62543">
                  <c:v>1855.2382809999999</c:v>
                </c:pt>
                <c:pt idx="62544">
                  <c:v>1855.4101559999999</c:v>
                </c:pt>
                <c:pt idx="62545">
                  <c:v>1855.5859379999999</c:v>
                </c:pt>
                <c:pt idx="62546">
                  <c:v>1855.5859379999999</c:v>
                </c:pt>
                <c:pt idx="62547">
                  <c:v>1855.8554690000001</c:v>
                </c:pt>
                <c:pt idx="62548">
                  <c:v>1855.8554690000001</c:v>
                </c:pt>
                <c:pt idx="62549">
                  <c:v>1855.8632809999999</c:v>
                </c:pt>
                <c:pt idx="62550">
                  <c:v>1856.2382809999999</c:v>
                </c:pt>
                <c:pt idx="62551">
                  <c:v>1856.2382809999999</c:v>
                </c:pt>
                <c:pt idx="62552">
                  <c:v>1856.3085940000001</c:v>
                </c:pt>
                <c:pt idx="62553">
                  <c:v>1856.3085940000001</c:v>
                </c:pt>
                <c:pt idx="62554">
                  <c:v>1856.3085940000001</c:v>
                </c:pt>
                <c:pt idx="62555">
                  <c:v>1856.3710940000001</c:v>
                </c:pt>
                <c:pt idx="62556">
                  <c:v>1856.3710940000001</c:v>
                </c:pt>
                <c:pt idx="62557">
                  <c:v>1856.3710940000001</c:v>
                </c:pt>
                <c:pt idx="62558">
                  <c:v>1856.3710940000001</c:v>
                </c:pt>
                <c:pt idx="62559">
                  <c:v>1856.3710940000001</c:v>
                </c:pt>
                <c:pt idx="62560">
                  <c:v>1856.4101559999999</c:v>
                </c:pt>
                <c:pt idx="62561">
                  <c:v>1856.4101559999999</c:v>
                </c:pt>
                <c:pt idx="62562">
                  <c:v>1856.4101559999999</c:v>
                </c:pt>
                <c:pt idx="62563">
                  <c:v>1856.5859379999999</c:v>
                </c:pt>
                <c:pt idx="62564">
                  <c:v>1856.8046879999999</c:v>
                </c:pt>
                <c:pt idx="62565">
                  <c:v>1856.8554690000001</c:v>
                </c:pt>
                <c:pt idx="62566">
                  <c:v>1856.8554690000001</c:v>
                </c:pt>
                <c:pt idx="62567">
                  <c:v>1857.3085940000001</c:v>
                </c:pt>
                <c:pt idx="62568">
                  <c:v>1857.3710940000001</c:v>
                </c:pt>
                <c:pt idx="62569">
                  <c:v>1857.8046879999999</c:v>
                </c:pt>
                <c:pt idx="62570">
                  <c:v>1857.8554690000001</c:v>
                </c:pt>
                <c:pt idx="62571">
                  <c:v>1857.8632809999999</c:v>
                </c:pt>
                <c:pt idx="62572">
                  <c:v>1858.2382809999999</c:v>
                </c:pt>
                <c:pt idx="62573">
                  <c:v>1858.2382809999999</c:v>
                </c:pt>
                <c:pt idx="62574">
                  <c:v>1858.4101559999999</c:v>
                </c:pt>
                <c:pt idx="62575">
                  <c:v>1858.5859379999999</c:v>
                </c:pt>
                <c:pt idx="62576">
                  <c:v>1858.8554690000001</c:v>
                </c:pt>
                <c:pt idx="62577">
                  <c:v>1858.8632809999999</c:v>
                </c:pt>
                <c:pt idx="62578">
                  <c:v>1859.3085940000001</c:v>
                </c:pt>
                <c:pt idx="62579">
                  <c:v>1859.3085940000001</c:v>
                </c:pt>
                <c:pt idx="62580">
                  <c:v>1859.3085940000001</c:v>
                </c:pt>
                <c:pt idx="62581">
                  <c:v>1859.3710940000001</c:v>
                </c:pt>
                <c:pt idx="62582">
                  <c:v>1859.4101559999999</c:v>
                </c:pt>
                <c:pt idx="62583">
                  <c:v>1859.5859379999999</c:v>
                </c:pt>
                <c:pt idx="62584">
                  <c:v>1859.5859379999999</c:v>
                </c:pt>
                <c:pt idx="62585">
                  <c:v>1859.8046879999999</c:v>
                </c:pt>
                <c:pt idx="62586">
                  <c:v>1859.8046879999999</c:v>
                </c:pt>
                <c:pt idx="62587">
                  <c:v>1859.8046879999999</c:v>
                </c:pt>
                <c:pt idx="62588">
                  <c:v>1859.8632809999999</c:v>
                </c:pt>
                <c:pt idx="62589">
                  <c:v>1859.8632809999999</c:v>
                </c:pt>
                <c:pt idx="62590">
                  <c:v>1860.2382809999999</c:v>
                </c:pt>
                <c:pt idx="62591">
                  <c:v>1860.2382809999999</c:v>
                </c:pt>
                <c:pt idx="62592">
                  <c:v>1860.2382809999999</c:v>
                </c:pt>
                <c:pt idx="62593">
                  <c:v>1860.3085940000001</c:v>
                </c:pt>
                <c:pt idx="62594">
                  <c:v>1860.3710940000001</c:v>
                </c:pt>
                <c:pt idx="62595">
                  <c:v>1860.5859379999999</c:v>
                </c:pt>
                <c:pt idx="62596">
                  <c:v>1860.8046879999999</c:v>
                </c:pt>
                <c:pt idx="62597">
                  <c:v>1860.8632809999999</c:v>
                </c:pt>
                <c:pt idx="62598">
                  <c:v>1861.3085940000001</c:v>
                </c:pt>
                <c:pt idx="62599">
                  <c:v>1861.3710940000001</c:v>
                </c:pt>
                <c:pt idx="62600">
                  <c:v>1861.4101559999999</c:v>
                </c:pt>
                <c:pt idx="62601">
                  <c:v>1861.5859379999999</c:v>
                </c:pt>
                <c:pt idx="62602">
                  <c:v>1861.8046879999999</c:v>
                </c:pt>
                <c:pt idx="62603">
                  <c:v>1861.8046879999999</c:v>
                </c:pt>
                <c:pt idx="62604">
                  <c:v>1861.8554690000001</c:v>
                </c:pt>
                <c:pt idx="62605">
                  <c:v>1861.8554690000001</c:v>
                </c:pt>
                <c:pt idx="62606">
                  <c:v>1861.8632809999999</c:v>
                </c:pt>
                <c:pt idx="62607">
                  <c:v>1861.8632809999999</c:v>
                </c:pt>
                <c:pt idx="62608">
                  <c:v>1862.2382809999999</c:v>
                </c:pt>
                <c:pt idx="62609">
                  <c:v>1862.2382809999999</c:v>
                </c:pt>
                <c:pt idx="62610">
                  <c:v>1862.3085940000001</c:v>
                </c:pt>
                <c:pt idx="62611">
                  <c:v>1862.3710940000001</c:v>
                </c:pt>
                <c:pt idx="62612">
                  <c:v>1862.4101559999999</c:v>
                </c:pt>
                <c:pt idx="62613">
                  <c:v>1862.8046879999999</c:v>
                </c:pt>
                <c:pt idx="62614">
                  <c:v>1862.8046879999999</c:v>
                </c:pt>
                <c:pt idx="62615">
                  <c:v>1862.8554690000001</c:v>
                </c:pt>
                <c:pt idx="62616">
                  <c:v>1862.8554690000001</c:v>
                </c:pt>
                <c:pt idx="62617">
                  <c:v>1862.8554690000001</c:v>
                </c:pt>
                <c:pt idx="62618">
                  <c:v>1862.8632809999999</c:v>
                </c:pt>
                <c:pt idx="62619">
                  <c:v>1863.3085940000001</c:v>
                </c:pt>
                <c:pt idx="62620">
                  <c:v>1863.3085940000001</c:v>
                </c:pt>
                <c:pt idx="62621">
                  <c:v>1863.3710940000001</c:v>
                </c:pt>
                <c:pt idx="62622">
                  <c:v>1863.4101559999999</c:v>
                </c:pt>
                <c:pt idx="62623">
                  <c:v>1863.4101559999999</c:v>
                </c:pt>
                <c:pt idx="62624">
                  <c:v>1863.5859379999999</c:v>
                </c:pt>
                <c:pt idx="62625">
                  <c:v>1863.5859379999999</c:v>
                </c:pt>
                <c:pt idx="62626">
                  <c:v>1863.8046879999999</c:v>
                </c:pt>
                <c:pt idx="62627">
                  <c:v>1863.8046879999999</c:v>
                </c:pt>
                <c:pt idx="62628">
                  <c:v>1863.8632809999999</c:v>
                </c:pt>
                <c:pt idx="62629">
                  <c:v>1863.8632809999999</c:v>
                </c:pt>
                <c:pt idx="62630">
                  <c:v>1863.8632809999999</c:v>
                </c:pt>
                <c:pt idx="62631">
                  <c:v>1864.2382809999999</c:v>
                </c:pt>
                <c:pt idx="62632">
                  <c:v>1864.3085940000001</c:v>
                </c:pt>
                <c:pt idx="62633">
                  <c:v>1864.3710940000001</c:v>
                </c:pt>
                <c:pt idx="62634">
                  <c:v>1864.3710940000001</c:v>
                </c:pt>
                <c:pt idx="62635">
                  <c:v>1864.5859379999999</c:v>
                </c:pt>
                <c:pt idx="62636">
                  <c:v>1864.8046879999999</c:v>
                </c:pt>
                <c:pt idx="62637">
                  <c:v>1864.8046879999999</c:v>
                </c:pt>
                <c:pt idx="62638">
                  <c:v>1864.8554690000001</c:v>
                </c:pt>
                <c:pt idx="62639">
                  <c:v>1865.2382809999999</c:v>
                </c:pt>
                <c:pt idx="62640">
                  <c:v>1865.2382809999999</c:v>
                </c:pt>
                <c:pt idx="62641">
                  <c:v>1865.3710940000001</c:v>
                </c:pt>
                <c:pt idx="62642">
                  <c:v>1865.5859379999999</c:v>
                </c:pt>
                <c:pt idx="62643">
                  <c:v>1865.8046879999999</c:v>
                </c:pt>
                <c:pt idx="62644">
                  <c:v>1865.8046879999999</c:v>
                </c:pt>
                <c:pt idx="62645">
                  <c:v>1865.8554690000001</c:v>
                </c:pt>
                <c:pt idx="62646">
                  <c:v>1866.2382809999999</c:v>
                </c:pt>
                <c:pt idx="62647">
                  <c:v>1866.3085940000001</c:v>
                </c:pt>
                <c:pt idx="62648">
                  <c:v>1866.3085940000001</c:v>
                </c:pt>
                <c:pt idx="62649">
                  <c:v>1866.3085940000001</c:v>
                </c:pt>
                <c:pt idx="62650">
                  <c:v>1866.3085940000001</c:v>
                </c:pt>
                <c:pt idx="62651">
                  <c:v>1866.3710940000001</c:v>
                </c:pt>
                <c:pt idx="62652">
                  <c:v>1866.4101559999999</c:v>
                </c:pt>
                <c:pt idx="62653">
                  <c:v>1866.4101559999999</c:v>
                </c:pt>
                <c:pt idx="62654">
                  <c:v>1866.4101559999999</c:v>
                </c:pt>
                <c:pt idx="62655">
                  <c:v>1866.5859379999999</c:v>
                </c:pt>
                <c:pt idx="62656">
                  <c:v>1866.5859379999999</c:v>
                </c:pt>
                <c:pt idx="62657">
                  <c:v>1866.8046879999999</c:v>
                </c:pt>
                <c:pt idx="62658">
                  <c:v>1866.8632809999999</c:v>
                </c:pt>
                <c:pt idx="62659">
                  <c:v>1867.2382809999999</c:v>
                </c:pt>
                <c:pt idx="62660">
                  <c:v>1867.4101559999999</c:v>
                </c:pt>
                <c:pt idx="62661">
                  <c:v>1867.5859379999999</c:v>
                </c:pt>
                <c:pt idx="62662">
                  <c:v>1867.8046879999999</c:v>
                </c:pt>
                <c:pt idx="62663">
                  <c:v>1867.8554690000001</c:v>
                </c:pt>
                <c:pt idx="62664">
                  <c:v>1867.8632809999999</c:v>
                </c:pt>
                <c:pt idx="62665">
                  <c:v>1867.8632809999999</c:v>
                </c:pt>
                <c:pt idx="62666">
                  <c:v>1868.4101559999999</c:v>
                </c:pt>
                <c:pt idx="62667">
                  <c:v>1868.8046879999999</c:v>
                </c:pt>
                <c:pt idx="62668">
                  <c:v>1868.8046879999999</c:v>
                </c:pt>
                <c:pt idx="62669">
                  <c:v>1868.8046879999999</c:v>
                </c:pt>
                <c:pt idx="62670">
                  <c:v>1868.8554690000001</c:v>
                </c:pt>
                <c:pt idx="62671">
                  <c:v>1868.8632809999999</c:v>
                </c:pt>
                <c:pt idx="62672">
                  <c:v>1869.2382809999999</c:v>
                </c:pt>
                <c:pt idx="62673">
                  <c:v>1869.2382809999999</c:v>
                </c:pt>
                <c:pt idx="62674">
                  <c:v>1869.2382809999999</c:v>
                </c:pt>
                <c:pt idx="62675">
                  <c:v>1869.4101559999999</c:v>
                </c:pt>
                <c:pt idx="62676">
                  <c:v>1869.8046879999999</c:v>
                </c:pt>
                <c:pt idx="62677">
                  <c:v>1869.8046879999999</c:v>
                </c:pt>
                <c:pt idx="62678">
                  <c:v>1869.8632809999999</c:v>
                </c:pt>
                <c:pt idx="62679">
                  <c:v>1869.8632809999999</c:v>
                </c:pt>
                <c:pt idx="62680">
                  <c:v>1869.8632809999999</c:v>
                </c:pt>
                <c:pt idx="62681">
                  <c:v>1870.2382809999999</c:v>
                </c:pt>
                <c:pt idx="62682">
                  <c:v>1870.2382809999999</c:v>
                </c:pt>
                <c:pt idx="62683">
                  <c:v>1870.3085940000001</c:v>
                </c:pt>
                <c:pt idx="62684">
                  <c:v>1870.4101559999999</c:v>
                </c:pt>
                <c:pt idx="62685">
                  <c:v>1870.5859379999999</c:v>
                </c:pt>
                <c:pt idx="62686">
                  <c:v>1870.8632809999999</c:v>
                </c:pt>
                <c:pt idx="62687">
                  <c:v>1871.2382809999999</c:v>
                </c:pt>
                <c:pt idx="62688">
                  <c:v>1871.2382809999999</c:v>
                </c:pt>
                <c:pt idx="62689">
                  <c:v>1871.3710940000001</c:v>
                </c:pt>
                <c:pt idx="62690">
                  <c:v>1871.4101559999999</c:v>
                </c:pt>
                <c:pt idx="62691">
                  <c:v>1871.4101559999999</c:v>
                </c:pt>
                <c:pt idx="62692">
                  <c:v>1871.8046879999999</c:v>
                </c:pt>
                <c:pt idx="62693">
                  <c:v>1871.8554690000001</c:v>
                </c:pt>
                <c:pt idx="62694">
                  <c:v>1871.8632809999999</c:v>
                </c:pt>
                <c:pt idx="62695">
                  <c:v>1872.2382809999999</c:v>
                </c:pt>
                <c:pt idx="62696">
                  <c:v>1872.3710940000001</c:v>
                </c:pt>
                <c:pt idx="62697">
                  <c:v>1872.3710940000001</c:v>
                </c:pt>
                <c:pt idx="62698">
                  <c:v>1872.4101559999999</c:v>
                </c:pt>
                <c:pt idx="62699">
                  <c:v>1872.4101559999999</c:v>
                </c:pt>
                <c:pt idx="62700">
                  <c:v>1872.8554690000001</c:v>
                </c:pt>
                <c:pt idx="62701">
                  <c:v>1873.3710940000001</c:v>
                </c:pt>
                <c:pt idx="62702">
                  <c:v>1873.8554690000001</c:v>
                </c:pt>
                <c:pt idx="62703">
                  <c:v>1873.8632809999999</c:v>
                </c:pt>
                <c:pt idx="62704">
                  <c:v>1874.3085940000001</c:v>
                </c:pt>
                <c:pt idx="62705">
                  <c:v>1874.3085940000001</c:v>
                </c:pt>
                <c:pt idx="62706">
                  <c:v>1874.3710940000001</c:v>
                </c:pt>
                <c:pt idx="62707">
                  <c:v>1874.5859379999999</c:v>
                </c:pt>
                <c:pt idx="62708">
                  <c:v>1874.8046879999999</c:v>
                </c:pt>
                <c:pt idx="62709">
                  <c:v>1874.8046879999999</c:v>
                </c:pt>
                <c:pt idx="62710">
                  <c:v>1874.8046879999999</c:v>
                </c:pt>
                <c:pt idx="62711">
                  <c:v>1874.8554690000001</c:v>
                </c:pt>
                <c:pt idx="62712">
                  <c:v>1875.3085940000001</c:v>
                </c:pt>
                <c:pt idx="62713">
                  <c:v>1875.3710940000001</c:v>
                </c:pt>
                <c:pt idx="62714">
                  <c:v>1875.8554690000001</c:v>
                </c:pt>
                <c:pt idx="62715">
                  <c:v>1876.3085940000001</c:v>
                </c:pt>
                <c:pt idx="62716">
                  <c:v>1876.3710940000001</c:v>
                </c:pt>
                <c:pt idx="62717">
                  <c:v>1876.4101559999999</c:v>
                </c:pt>
                <c:pt idx="62718">
                  <c:v>1877.5859379999999</c:v>
                </c:pt>
                <c:pt idx="62719">
                  <c:v>1877.5859379999999</c:v>
                </c:pt>
                <c:pt idx="62720">
                  <c:v>1877.8554690000001</c:v>
                </c:pt>
                <c:pt idx="62721">
                  <c:v>1877.8554690000001</c:v>
                </c:pt>
                <c:pt idx="62722">
                  <c:v>1877.8554690000001</c:v>
                </c:pt>
                <c:pt idx="62723">
                  <c:v>1877.8554690000001</c:v>
                </c:pt>
                <c:pt idx="62724">
                  <c:v>1878.2382809999999</c:v>
                </c:pt>
                <c:pt idx="62725">
                  <c:v>1878.2382809999999</c:v>
                </c:pt>
                <c:pt idx="62726">
                  <c:v>1878.5859379999999</c:v>
                </c:pt>
                <c:pt idx="62727">
                  <c:v>1879.2382809999999</c:v>
                </c:pt>
                <c:pt idx="62728">
                  <c:v>1879.2382809999999</c:v>
                </c:pt>
                <c:pt idx="62729">
                  <c:v>1879.3710940000001</c:v>
                </c:pt>
                <c:pt idx="62730">
                  <c:v>1879.8046879999999</c:v>
                </c:pt>
                <c:pt idx="62731">
                  <c:v>1879.8554690000001</c:v>
                </c:pt>
                <c:pt idx="62732">
                  <c:v>1880.2382809999999</c:v>
                </c:pt>
                <c:pt idx="62733">
                  <c:v>1880.2382809999999</c:v>
                </c:pt>
                <c:pt idx="62734">
                  <c:v>1880.3085940000001</c:v>
                </c:pt>
                <c:pt idx="62735">
                  <c:v>1880.3710940000001</c:v>
                </c:pt>
                <c:pt idx="62736">
                  <c:v>1880.5859379999999</c:v>
                </c:pt>
                <c:pt idx="62737">
                  <c:v>1880.8632809999999</c:v>
                </c:pt>
                <c:pt idx="62738">
                  <c:v>1881.3085940000001</c:v>
                </c:pt>
                <c:pt idx="62739">
                  <c:v>1881.4101559999999</c:v>
                </c:pt>
                <c:pt idx="62740">
                  <c:v>1881.5859379999999</c:v>
                </c:pt>
                <c:pt idx="62741">
                  <c:v>1881.8554690000001</c:v>
                </c:pt>
                <c:pt idx="62742">
                  <c:v>1882.3085940000001</c:v>
                </c:pt>
                <c:pt idx="62743">
                  <c:v>1882.3710940000001</c:v>
                </c:pt>
                <c:pt idx="62744">
                  <c:v>1882.3710940000001</c:v>
                </c:pt>
                <c:pt idx="62745">
                  <c:v>1882.3710940000001</c:v>
                </c:pt>
                <c:pt idx="62746">
                  <c:v>1882.4101559999999</c:v>
                </c:pt>
                <c:pt idx="62747">
                  <c:v>1882.4101559999999</c:v>
                </c:pt>
                <c:pt idx="62748">
                  <c:v>1882.4101559999999</c:v>
                </c:pt>
                <c:pt idx="62749">
                  <c:v>1882.4101559999999</c:v>
                </c:pt>
                <c:pt idx="62750">
                  <c:v>1882.4101559999999</c:v>
                </c:pt>
                <c:pt idx="62751">
                  <c:v>1882.5859379999999</c:v>
                </c:pt>
                <c:pt idx="62752">
                  <c:v>1882.5859379999999</c:v>
                </c:pt>
                <c:pt idx="62753">
                  <c:v>1882.5859379999999</c:v>
                </c:pt>
                <c:pt idx="62754">
                  <c:v>1883.2382809999999</c:v>
                </c:pt>
                <c:pt idx="62755">
                  <c:v>1883.2382809999999</c:v>
                </c:pt>
                <c:pt idx="62756">
                  <c:v>1883.3085940000001</c:v>
                </c:pt>
                <c:pt idx="62757">
                  <c:v>1883.3085940000001</c:v>
                </c:pt>
                <c:pt idx="62758">
                  <c:v>1883.3710940000001</c:v>
                </c:pt>
                <c:pt idx="62759">
                  <c:v>1883.3710940000001</c:v>
                </c:pt>
                <c:pt idx="62760">
                  <c:v>1883.4101559999999</c:v>
                </c:pt>
                <c:pt idx="62761">
                  <c:v>1883.4101559999999</c:v>
                </c:pt>
                <c:pt idx="62762">
                  <c:v>1883.5859379999999</c:v>
                </c:pt>
                <c:pt idx="62763">
                  <c:v>1883.5859379999999</c:v>
                </c:pt>
                <c:pt idx="62764">
                  <c:v>1883.8632809999999</c:v>
                </c:pt>
                <c:pt idx="62765">
                  <c:v>1884.2382809999999</c:v>
                </c:pt>
                <c:pt idx="62766">
                  <c:v>1884.2382809999999</c:v>
                </c:pt>
                <c:pt idx="62767">
                  <c:v>1884.2382809999999</c:v>
                </c:pt>
                <c:pt idx="62768">
                  <c:v>1884.3710940000001</c:v>
                </c:pt>
                <c:pt idx="62769">
                  <c:v>1884.5859379999999</c:v>
                </c:pt>
                <c:pt idx="62770">
                  <c:v>1884.8554690000001</c:v>
                </c:pt>
                <c:pt idx="62771">
                  <c:v>1884.8554690000001</c:v>
                </c:pt>
                <c:pt idx="62772">
                  <c:v>1884.8554690000001</c:v>
                </c:pt>
                <c:pt idx="62773">
                  <c:v>1885.2382809999999</c:v>
                </c:pt>
                <c:pt idx="62774">
                  <c:v>1885.3085940000001</c:v>
                </c:pt>
                <c:pt idx="62775">
                  <c:v>1885.3085940000001</c:v>
                </c:pt>
                <c:pt idx="62776">
                  <c:v>1885.3085940000001</c:v>
                </c:pt>
                <c:pt idx="62777">
                  <c:v>1885.3085940000001</c:v>
                </c:pt>
                <c:pt idx="62778">
                  <c:v>1885.3710940000001</c:v>
                </c:pt>
                <c:pt idx="62779">
                  <c:v>1885.8554690000001</c:v>
                </c:pt>
                <c:pt idx="62780">
                  <c:v>1885.8632809999999</c:v>
                </c:pt>
                <c:pt idx="62781">
                  <c:v>1885.8632809999999</c:v>
                </c:pt>
                <c:pt idx="62782">
                  <c:v>1886.2382809999999</c:v>
                </c:pt>
                <c:pt idx="62783">
                  <c:v>1886.3710940000001</c:v>
                </c:pt>
                <c:pt idx="62784">
                  <c:v>1886.4101559999999</c:v>
                </c:pt>
                <c:pt idx="62785">
                  <c:v>1886.5859379999999</c:v>
                </c:pt>
                <c:pt idx="62786">
                  <c:v>1886.5859379999999</c:v>
                </c:pt>
                <c:pt idx="62787">
                  <c:v>1886.8046879999999</c:v>
                </c:pt>
                <c:pt idx="62788">
                  <c:v>1886.8554690000001</c:v>
                </c:pt>
                <c:pt idx="62789">
                  <c:v>1886.8632809999999</c:v>
                </c:pt>
                <c:pt idx="62790">
                  <c:v>1886.8632809999999</c:v>
                </c:pt>
                <c:pt idx="62791">
                  <c:v>1887.2382809999999</c:v>
                </c:pt>
                <c:pt idx="62792">
                  <c:v>1887.4101559999999</c:v>
                </c:pt>
                <c:pt idx="62793">
                  <c:v>1887.5859379999999</c:v>
                </c:pt>
                <c:pt idx="62794">
                  <c:v>1887.8554690000001</c:v>
                </c:pt>
                <c:pt idx="62795">
                  <c:v>1888.3085940000001</c:v>
                </c:pt>
                <c:pt idx="62796">
                  <c:v>1888.3085940000001</c:v>
                </c:pt>
                <c:pt idx="62797">
                  <c:v>1888.3710940000001</c:v>
                </c:pt>
                <c:pt idx="62798">
                  <c:v>1888.3710940000001</c:v>
                </c:pt>
                <c:pt idx="62799">
                  <c:v>1888.3710940000001</c:v>
                </c:pt>
                <c:pt idx="62800">
                  <c:v>1888.3710940000001</c:v>
                </c:pt>
                <c:pt idx="62801">
                  <c:v>1888.8554690000001</c:v>
                </c:pt>
                <c:pt idx="62802">
                  <c:v>1889.2382809999999</c:v>
                </c:pt>
                <c:pt idx="62803">
                  <c:v>1889.3710940000001</c:v>
                </c:pt>
                <c:pt idx="62804">
                  <c:v>1889.3710940000001</c:v>
                </c:pt>
                <c:pt idx="62805">
                  <c:v>1889.4101559999999</c:v>
                </c:pt>
                <c:pt idx="62806">
                  <c:v>1889.8554690000001</c:v>
                </c:pt>
                <c:pt idx="62807">
                  <c:v>1889.8632809999999</c:v>
                </c:pt>
                <c:pt idx="62808">
                  <c:v>1890.3710940000001</c:v>
                </c:pt>
                <c:pt idx="62809">
                  <c:v>1890.8046879999999</c:v>
                </c:pt>
                <c:pt idx="62810">
                  <c:v>1890.8046879999999</c:v>
                </c:pt>
                <c:pt idx="62811">
                  <c:v>1890.8554690000001</c:v>
                </c:pt>
                <c:pt idx="62812">
                  <c:v>1890.8554690000001</c:v>
                </c:pt>
                <c:pt idx="62813">
                  <c:v>1890.8554690000001</c:v>
                </c:pt>
                <c:pt idx="62814">
                  <c:v>1891.4101559999999</c:v>
                </c:pt>
                <c:pt idx="62815">
                  <c:v>1891.4101559999999</c:v>
                </c:pt>
                <c:pt idx="62816">
                  <c:v>1891.4101559999999</c:v>
                </c:pt>
                <c:pt idx="62817">
                  <c:v>1891.4101559999999</c:v>
                </c:pt>
                <c:pt idx="62818">
                  <c:v>1891.5859379999999</c:v>
                </c:pt>
                <c:pt idx="62819">
                  <c:v>1891.8632809999999</c:v>
                </c:pt>
                <c:pt idx="62820">
                  <c:v>1891.8632809999999</c:v>
                </c:pt>
                <c:pt idx="62821">
                  <c:v>1891.8632809999999</c:v>
                </c:pt>
                <c:pt idx="62822">
                  <c:v>1891.8632809999999</c:v>
                </c:pt>
                <c:pt idx="62823">
                  <c:v>1891.8632809999999</c:v>
                </c:pt>
                <c:pt idx="62824">
                  <c:v>1893.2382809999999</c:v>
                </c:pt>
                <c:pt idx="62825">
                  <c:v>1893.2382809999999</c:v>
                </c:pt>
                <c:pt idx="62826">
                  <c:v>1893.3085940000001</c:v>
                </c:pt>
                <c:pt idx="62827">
                  <c:v>1893.3085940000001</c:v>
                </c:pt>
                <c:pt idx="62828">
                  <c:v>1893.4101559999999</c:v>
                </c:pt>
                <c:pt idx="62829">
                  <c:v>1893.4101559999999</c:v>
                </c:pt>
                <c:pt idx="62830">
                  <c:v>1893.8554690000001</c:v>
                </c:pt>
                <c:pt idx="62831">
                  <c:v>1893.8632809999999</c:v>
                </c:pt>
                <c:pt idx="62832">
                  <c:v>1894.2382809999999</c:v>
                </c:pt>
                <c:pt idx="62833">
                  <c:v>1894.3085940000001</c:v>
                </c:pt>
                <c:pt idx="62834">
                  <c:v>1894.3085940000001</c:v>
                </c:pt>
                <c:pt idx="62835">
                  <c:v>1894.3710940000001</c:v>
                </c:pt>
                <c:pt idx="62836">
                  <c:v>1894.3710940000001</c:v>
                </c:pt>
                <c:pt idx="62837">
                  <c:v>1894.4101559999999</c:v>
                </c:pt>
                <c:pt idx="62838">
                  <c:v>1894.4101559999999</c:v>
                </c:pt>
                <c:pt idx="62839">
                  <c:v>1894.5859379999999</c:v>
                </c:pt>
                <c:pt idx="62840">
                  <c:v>1894.8046879999999</c:v>
                </c:pt>
                <c:pt idx="62841">
                  <c:v>1894.8046879999999</c:v>
                </c:pt>
                <c:pt idx="62842">
                  <c:v>1894.8554690000001</c:v>
                </c:pt>
                <c:pt idx="62843">
                  <c:v>1894.8632809999999</c:v>
                </c:pt>
                <c:pt idx="62844">
                  <c:v>1894.8632809999999</c:v>
                </c:pt>
                <c:pt idx="62845">
                  <c:v>1894.8632809999999</c:v>
                </c:pt>
                <c:pt idx="62846">
                  <c:v>1895.2382809999999</c:v>
                </c:pt>
                <c:pt idx="62847">
                  <c:v>1895.4101559999999</c:v>
                </c:pt>
                <c:pt idx="62848">
                  <c:v>1895.4101559999999</c:v>
                </c:pt>
                <c:pt idx="62849">
                  <c:v>1895.8046879999999</c:v>
                </c:pt>
                <c:pt idx="62850">
                  <c:v>1895.8554690000001</c:v>
                </c:pt>
                <c:pt idx="62851">
                  <c:v>1895.8632809999999</c:v>
                </c:pt>
                <c:pt idx="62852">
                  <c:v>1896.2382809999999</c:v>
                </c:pt>
                <c:pt idx="62853">
                  <c:v>1896.3085940000001</c:v>
                </c:pt>
                <c:pt idx="62854">
                  <c:v>1896.3085940000001</c:v>
                </c:pt>
                <c:pt idx="62855">
                  <c:v>1896.3085940000001</c:v>
                </c:pt>
                <c:pt idx="62856">
                  <c:v>1896.3710940000001</c:v>
                </c:pt>
                <c:pt idx="62857">
                  <c:v>1896.4101559999999</c:v>
                </c:pt>
                <c:pt idx="62858">
                  <c:v>1896.5859379999999</c:v>
                </c:pt>
                <c:pt idx="62859">
                  <c:v>1896.5859379999999</c:v>
                </c:pt>
                <c:pt idx="62860">
                  <c:v>1896.8632809999999</c:v>
                </c:pt>
                <c:pt idx="62861">
                  <c:v>1897.3085940000001</c:v>
                </c:pt>
                <c:pt idx="62862">
                  <c:v>1897.3085940000001</c:v>
                </c:pt>
                <c:pt idx="62863">
                  <c:v>1897.4101559999999</c:v>
                </c:pt>
                <c:pt idx="62864">
                  <c:v>1897.5859379999999</c:v>
                </c:pt>
                <c:pt idx="62865">
                  <c:v>1897.8632809999999</c:v>
                </c:pt>
                <c:pt idx="62866">
                  <c:v>1898.2382809999999</c:v>
                </c:pt>
                <c:pt idx="62867">
                  <c:v>1898.2382809999999</c:v>
                </c:pt>
                <c:pt idx="62868">
                  <c:v>1898.2382809999999</c:v>
                </c:pt>
                <c:pt idx="62869">
                  <c:v>1898.4101559999999</c:v>
                </c:pt>
                <c:pt idx="62870">
                  <c:v>1898.5859379999999</c:v>
                </c:pt>
                <c:pt idx="62871">
                  <c:v>1898.5859379999999</c:v>
                </c:pt>
                <c:pt idx="62872">
                  <c:v>1898.5859379999999</c:v>
                </c:pt>
                <c:pt idx="62873">
                  <c:v>1898.5859379999999</c:v>
                </c:pt>
                <c:pt idx="62874">
                  <c:v>1898.5859379999999</c:v>
                </c:pt>
                <c:pt idx="62875">
                  <c:v>1898.8046879999999</c:v>
                </c:pt>
                <c:pt idx="62876">
                  <c:v>1899.3085940000001</c:v>
                </c:pt>
                <c:pt idx="62877">
                  <c:v>1899.3710940000001</c:v>
                </c:pt>
                <c:pt idx="62878">
                  <c:v>1899.3710940000001</c:v>
                </c:pt>
                <c:pt idx="62879">
                  <c:v>1899.4101559999999</c:v>
                </c:pt>
                <c:pt idx="62880">
                  <c:v>1899.8554690000001</c:v>
                </c:pt>
                <c:pt idx="62881">
                  <c:v>1899.8632809999999</c:v>
                </c:pt>
                <c:pt idx="62882">
                  <c:v>1899.8632809999999</c:v>
                </c:pt>
                <c:pt idx="62883">
                  <c:v>1900.3085940000001</c:v>
                </c:pt>
                <c:pt idx="62884">
                  <c:v>1900.3085940000001</c:v>
                </c:pt>
                <c:pt idx="62885">
                  <c:v>1900.3710940000001</c:v>
                </c:pt>
                <c:pt idx="62886">
                  <c:v>1900.4101559999999</c:v>
                </c:pt>
                <c:pt idx="62887">
                  <c:v>1900.4101559999999</c:v>
                </c:pt>
                <c:pt idx="62888">
                  <c:v>1900.5859379999999</c:v>
                </c:pt>
                <c:pt idx="62889">
                  <c:v>1901.5859379999999</c:v>
                </c:pt>
                <c:pt idx="62890">
                  <c:v>1901.8554690000001</c:v>
                </c:pt>
                <c:pt idx="62891">
                  <c:v>1902.3085940000001</c:v>
                </c:pt>
                <c:pt idx="62892">
                  <c:v>1902.3085940000001</c:v>
                </c:pt>
                <c:pt idx="62893">
                  <c:v>1902.3710940000001</c:v>
                </c:pt>
                <c:pt idx="62894">
                  <c:v>1902.4101559999999</c:v>
                </c:pt>
                <c:pt idx="62895">
                  <c:v>1902.4101559999999</c:v>
                </c:pt>
                <c:pt idx="62896">
                  <c:v>1902.5859379999999</c:v>
                </c:pt>
                <c:pt idx="62897">
                  <c:v>1902.5859379999999</c:v>
                </c:pt>
                <c:pt idx="62898">
                  <c:v>1902.5859379999999</c:v>
                </c:pt>
                <c:pt idx="62899">
                  <c:v>1902.8554690000001</c:v>
                </c:pt>
                <c:pt idx="62900">
                  <c:v>1902.8554690000001</c:v>
                </c:pt>
                <c:pt idx="62901">
                  <c:v>1902.8632809999999</c:v>
                </c:pt>
                <c:pt idx="62902">
                  <c:v>1903.2382809999999</c:v>
                </c:pt>
                <c:pt idx="62903">
                  <c:v>1903.2382809999999</c:v>
                </c:pt>
                <c:pt idx="62904">
                  <c:v>1903.2382809999999</c:v>
                </c:pt>
                <c:pt idx="62905">
                  <c:v>1903.3710940000001</c:v>
                </c:pt>
                <c:pt idx="62906">
                  <c:v>1903.3710940000001</c:v>
                </c:pt>
                <c:pt idx="62907">
                  <c:v>1903.4101559999999</c:v>
                </c:pt>
                <c:pt idx="62908">
                  <c:v>1903.4101559999999</c:v>
                </c:pt>
                <c:pt idx="62909">
                  <c:v>1903.5859379999999</c:v>
                </c:pt>
                <c:pt idx="62910">
                  <c:v>1903.8554690000001</c:v>
                </c:pt>
                <c:pt idx="62911">
                  <c:v>1903.8554690000001</c:v>
                </c:pt>
                <c:pt idx="62912">
                  <c:v>1903.8632809999999</c:v>
                </c:pt>
                <c:pt idx="62913">
                  <c:v>1903.8632809999999</c:v>
                </c:pt>
                <c:pt idx="62914">
                  <c:v>1903.8632809999999</c:v>
                </c:pt>
                <c:pt idx="62915">
                  <c:v>1904.3085940000001</c:v>
                </c:pt>
                <c:pt idx="62916">
                  <c:v>1904.3085940000001</c:v>
                </c:pt>
                <c:pt idx="62917">
                  <c:v>1904.3085940000001</c:v>
                </c:pt>
                <c:pt idx="62918">
                  <c:v>1904.3710940000001</c:v>
                </c:pt>
                <c:pt idx="62919">
                  <c:v>1904.3710940000001</c:v>
                </c:pt>
                <c:pt idx="62920">
                  <c:v>1904.3710940000001</c:v>
                </c:pt>
                <c:pt idx="62921">
                  <c:v>1904.4101559999999</c:v>
                </c:pt>
                <c:pt idx="62922">
                  <c:v>1904.4101559999999</c:v>
                </c:pt>
                <c:pt idx="62923">
                  <c:v>1904.4101559999999</c:v>
                </c:pt>
                <c:pt idx="62924">
                  <c:v>1904.5859379999999</c:v>
                </c:pt>
                <c:pt idx="62925">
                  <c:v>1904.8554690000001</c:v>
                </c:pt>
                <c:pt idx="62926">
                  <c:v>1905.3085940000001</c:v>
                </c:pt>
                <c:pt idx="62927">
                  <c:v>1905.3710940000001</c:v>
                </c:pt>
                <c:pt idx="62928">
                  <c:v>1905.4101559999999</c:v>
                </c:pt>
                <c:pt idx="62929">
                  <c:v>1905.5859379999999</c:v>
                </c:pt>
                <c:pt idx="62930">
                  <c:v>1905.8554690000001</c:v>
                </c:pt>
                <c:pt idx="62931">
                  <c:v>1906.2382809999999</c:v>
                </c:pt>
                <c:pt idx="62932">
                  <c:v>1906.2382809999999</c:v>
                </c:pt>
                <c:pt idx="62933">
                  <c:v>1906.2382809999999</c:v>
                </c:pt>
                <c:pt idx="62934">
                  <c:v>1906.3710940000001</c:v>
                </c:pt>
                <c:pt idx="62935">
                  <c:v>1906.4101559999999</c:v>
                </c:pt>
                <c:pt idx="62936">
                  <c:v>1906.4101559999999</c:v>
                </c:pt>
                <c:pt idx="62937">
                  <c:v>1906.5859379999999</c:v>
                </c:pt>
                <c:pt idx="62938">
                  <c:v>1906.5859379999999</c:v>
                </c:pt>
                <c:pt idx="62939">
                  <c:v>1906.5859379999999</c:v>
                </c:pt>
                <c:pt idx="62940">
                  <c:v>1906.8046879999999</c:v>
                </c:pt>
                <c:pt idx="62941">
                  <c:v>1906.8046879999999</c:v>
                </c:pt>
                <c:pt idx="62942">
                  <c:v>1906.8046879999999</c:v>
                </c:pt>
                <c:pt idx="62943">
                  <c:v>1906.8554690000001</c:v>
                </c:pt>
                <c:pt idx="62944">
                  <c:v>1907.3085940000001</c:v>
                </c:pt>
                <c:pt idx="62945">
                  <c:v>1907.3710940000001</c:v>
                </c:pt>
                <c:pt idx="62946">
                  <c:v>1907.4101559999999</c:v>
                </c:pt>
                <c:pt idx="62947">
                  <c:v>1907.5859379999999</c:v>
                </c:pt>
                <c:pt idx="62948">
                  <c:v>1907.5859379999999</c:v>
                </c:pt>
                <c:pt idx="62949">
                  <c:v>1907.5859379999999</c:v>
                </c:pt>
                <c:pt idx="62950">
                  <c:v>1907.8554690000001</c:v>
                </c:pt>
                <c:pt idx="62951">
                  <c:v>1907.8632809999999</c:v>
                </c:pt>
                <c:pt idx="62952">
                  <c:v>1907.8632809999999</c:v>
                </c:pt>
                <c:pt idx="62953">
                  <c:v>1907.8632809999999</c:v>
                </c:pt>
                <c:pt idx="62954">
                  <c:v>1908.2382809999999</c:v>
                </c:pt>
                <c:pt idx="62955">
                  <c:v>1908.2382809999999</c:v>
                </c:pt>
                <c:pt idx="62956">
                  <c:v>1908.3085940000001</c:v>
                </c:pt>
                <c:pt idx="62957">
                  <c:v>1908.3085940000001</c:v>
                </c:pt>
                <c:pt idx="62958">
                  <c:v>1908.4101559999999</c:v>
                </c:pt>
                <c:pt idx="62959">
                  <c:v>1908.5859379999999</c:v>
                </c:pt>
                <c:pt idx="62960">
                  <c:v>1908.5859379999999</c:v>
                </c:pt>
                <c:pt idx="62961">
                  <c:v>1908.8554690000001</c:v>
                </c:pt>
                <c:pt idx="62962">
                  <c:v>1908.8632809999999</c:v>
                </c:pt>
                <c:pt idx="62963">
                  <c:v>1909.2382809999999</c:v>
                </c:pt>
                <c:pt idx="62964">
                  <c:v>1909.2382809999999</c:v>
                </c:pt>
                <c:pt idx="62965">
                  <c:v>1909.3710940000001</c:v>
                </c:pt>
                <c:pt idx="62966">
                  <c:v>1909.4101559999999</c:v>
                </c:pt>
                <c:pt idx="62967">
                  <c:v>1909.8046879999999</c:v>
                </c:pt>
                <c:pt idx="62968">
                  <c:v>1909.8554690000001</c:v>
                </c:pt>
                <c:pt idx="62969">
                  <c:v>1909.8554690000001</c:v>
                </c:pt>
                <c:pt idx="62970">
                  <c:v>1910.2382809999999</c:v>
                </c:pt>
                <c:pt idx="62971">
                  <c:v>1910.3085940000001</c:v>
                </c:pt>
                <c:pt idx="62972">
                  <c:v>1910.4101559999999</c:v>
                </c:pt>
                <c:pt idx="62973">
                  <c:v>1910.4101559999999</c:v>
                </c:pt>
                <c:pt idx="62974">
                  <c:v>1910.5859379999999</c:v>
                </c:pt>
                <c:pt idx="62975">
                  <c:v>1910.8554690000001</c:v>
                </c:pt>
                <c:pt idx="62976">
                  <c:v>1910.8554690000001</c:v>
                </c:pt>
                <c:pt idx="62977">
                  <c:v>1910.8632809999999</c:v>
                </c:pt>
                <c:pt idx="62978">
                  <c:v>1911.3710940000001</c:v>
                </c:pt>
                <c:pt idx="62979">
                  <c:v>1911.5859379999999</c:v>
                </c:pt>
                <c:pt idx="62980">
                  <c:v>1911.8554690000001</c:v>
                </c:pt>
                <c:pt idx="62981">
                  <c:v>1911.8632809999999</c:v>
                </c:pt>
                <c:pt idx="62982">
                  <c:v>1912.2382809999999</c:v>
                </c:pt>
                <c:pt idx="62983">
                  <c:v>1912.3710940000001</c:v>
                </c:pt>
                <c:pt idx="62984">
                  <c:v>1912.5859379999999</c:v>
                </c:pt>
                <c:pt idx="62985">
                  <c:v>1912.8046879999999</c:v>
                </c:pt>
                <c:pt idx="62986">
                  <c:v>1912.8554690000001</c:v>
                </c:pt>
                <c:pt idx="62987">
                  <c:v>1912.8632809999999</c:v>
                </c:pt>
                <c:pt idx="62988">
                  <c:v>1913.2382809999999</c:v>
                </c:pt>
                <c:pt idx="62989">
                  <c:v>1913.2382809999999</c:v>
                </c:pt>
                <c:pt idx="62990">
                  <c:v>1913.3710940000001</c:v>
                </c:pt>
                <c:pt idx="62991">
                  <c:v>1913.5859379999999</c:v>
                </c:pt>
                <c:pt idx="62992">
                  <c:v>1913.8554690000001</c:v>
                </c:pt>
                <c:pt idx="62993">
                  <c:v>1913.8554690000001</c:v>
                </c:pt>
                <c:pt idx="62994">
                  <c:v>1913.8632809999999</c:v>
                </c:pt>
                <c:pt idx="62995">
                  <c:v>1914.2382809999999</c:v>
                </c:pt>
                <c:pt idx="62996">
                  <c:v>1914.3085940000001</c:v>
                </c:pt>
                <c:pt idx="62997">
                  <c:v>1914.3085940000001</c:v>
                </c:pt>
                <c:pt idx="62998">
                  <c:v>1914.3710940000001</c:v>
                </c:pt>
                <c:pt idx="62999">
                  <c:v>1914.3710940000001</c:v>
                </c:pt>
                <c:pt idx="63000">
                  <c:v>1914.5859379999999</c:v>
                </c:pt>
                <c:pt idx="63001">
                  <c:v>1914.5859379999999</c:v>
                </c:pt>
                <c:pt idx="63002">
                  <c:v>1914.8046879999999</c:v>
                </c:pt>
                <c:pt idx="63003">
                  <c:v>1914.8046879999999</c:v>
                </c:pt>
                <c:pt idx="63004">
                  <c:v>1914.8046879999999</c:v>
                </c:pt>
                <c:pt idx="63005">
                  <c:v>1914.8632809999999</c:v>
                </c:pt>
                <c:pt idx="63006">
                  <c:v>1914.8632809999999</c:v>
                </c:pt>
                <c:pt idx="63007">
                  <c:v>1914.8632809999999</c:v>
                </c:pt>
                <c:pt idx="63008">
                  <c:v>1915.2382809999999</c:v>
                </c:pt>
                <c:pt idx="63009">
                  <c:v>1915.2382809999999</c:v>
                </c:pt>
                <c:pt idx="63010">
                  <c:v>1915.3085940000001</c:v>
                </c:pt>
                <c:pt idx="63011">
                  <c:v>1915.3085940000001</c:v>
                </c:pt>
                <c:pt idx="63012">
                  <c:v>1915.3085940000001</c:v>
                </c:pt>
                <c:pt idx="63013">
                  <c:v>1915.3710940000001</c:v>
                </c:pt>
                <c:pt idx="63014">
                  <c:v>1915.3710940000001</c:v>
                </c:pt>
                <c:pt idx="63015">
                  <c:v>1915.3710940000001</c:v>
                </c:pt>
                <c:pt idx="63016">
                  <c:v>1915.5859379999999</c:v>
                </c:pt>
                <c:pt idx="63017">
                  <c:v>1915.8046879999999</c:v>
                </c:pt>
                <c:pt idx="63018">
                  <c:v>1915.8554690000001</c:v>
                </c:pt>
                <c:pt idx="63019">
                  <c:v>1915.8632809999999</c:v>
                </c:pt>
                <c:pt idx="63020">
                  <c:v>1915.8632809999999</c:v>
                </c:pt>
                <c:pt idx="63021">
                  <c:v>1915.8632809999999</c:v>
                </c:pt>
                <c:pt idx="63022">
                  <c:v>1916.2382809999999</c:v>
                </c:pt>
                <c:pt idx="63023">
                  <c:v>1916.2382809999999</c:v>
                </c:pt>
                <c:pt idx="63024">
                  <c:v>1916.3085940000001</c:v>
                </c:pt>
                <c:pt idx="63025">
                  <c:v>1916.3710940000001</c:v>
                </c:pt>
                <c:pt idx="63026">
                  <c:v>1916.3710940000001</c:v>
                </c:pt>
                <c:pt idx="63027">
                  <c:v>1916.5859379999999</c:v>
                </c:pt>
                <c:pt idx="63028">
                  <c:v>1916.8046879999999</c:v>
                </c:pt>
                <c:pt idx="63029">
                  <c:v>1916.8554690000001</c:v>
                </c:pt>
                <c:pt idx="63030">
                  <c:v>1916.8632809999999</c:v>
                </c:pt>
                <c:pt idx="63031">
                  <c:v>1917.2382809999999</c:v>
                </c:pt>
                <c:pt idx="63032">
                  <c:v>1917.3710940000001</c:v>
                </c:pt>
                <c:pt idx="63033">
                  <c:v>1917.3710940000001</c:v>
                </c:pt>
                <c:pt idx="63034">
                  <c:v>1917.4101559999999</c:v>
                </c:pt>
                <c:pt idx="63035">
                  <c:v>1917.4101559999999</c:v>
                </c:pt>
                <c:pt idx="63036">
                  <c:v>1917.5859379999999</c:v>
                </c:pt>
                <c:pt idx="63037">
                  <c:v>1917.8554690000001</c:v>
                </c:pt>
                <c:pt idx="63038">
                  <c:v>1917.8554690000001</c:v>
                </c:pt>
                <c:pt idx="63039">
                  <c:v>1917.8632809999999</c:v>
                </c:pt>
                <c:pt idx="63040">
                  <c:v>1918.5859379999999</c:v>
                </c:pt>
                <c:pt idx="63041">
                  <c:v>1918.5859379999999</c:v>
                </c:pt>
                <c:pt idx="63042">
                  <c:v>1919.3085940000001</c:v>
                </c:pt>
                <c:pt idx="63043">
                  <c:v>1919.3710940000001</c:v>
                </c:pt>
                <c:pt idx="63044">
                  <c:v>1919.3710940000001</c:v>
                </c:pt>
                <c:pt idx="63045">
                  <c:v>1919.4101559999999</c:v>
                </c:pt>
                <c:pt idx="63046">
                  <c:v>1919.4101559999999</c:v>
                </c:pt>
                <c:pt idx="63047">
                  <c:v>1919.4101559999999</c:v>
                </c:pt>
                <c:pt idx="63048">
                  <c:v>1919.4101559999999</c:v>
                </c:pt>
                <c:pt idx="63049">
                  <c:v>1919.8632809999999</c:v>
                </c:pt>
                <c:pt idx="63050">
                  <c:v>1919.8632809999999</c:v>
                </c:pt>
                <c:pt idx="63051">
                  <c:v>1919.8632809999999</c:v>
                </c:pt>
                <c:pt idx="63052">
                  <c:v>1919.8632809999999</c:v>
                </c:pt>
                <c:pt idx="63053">
                  <c:v>1920.2382809999999</c:v>
                </c:pt>
                <c:pt idx="63054">
                  <c:v>1920.3710940000001</c:v>
                </c:pt>
                <c:pt idx="63055">
                  <c:v>1920.4101559999999</c:v>
                </c:pt>
                <c:pt idx="63056">
                  <c:v>1920.5859379999999</c:v>
                </c:pt>
                <c:pt idx="63057">
                  <c:v>1920.8046879999999</c:v>
                </c:pt>
                <c:pt idx="63058">
                  <c:v>1920.8554690000001</c:v>
                </c:pt>
                <c:pt idx="63059">
                  <c:v>1921.2382809999999</c:v>
                </c:pt>
                <c:pt idx="63060">
                  <c:v>1921.2382809999999</c:v>
                </c:pt>
                <c:pt idx="63061">
                  <c:v>1921.3710940000001</c:v>
                </c:pt>
                <c:pt idx="63062">
                  <c:v>1921.3710940000001</c:v>
                </c:pt>
                <c:pt idx="63063">
                  <c:v>1921.5859379999999</c:v>
                </c:pt>
                <c:pt idx="63064">
                  <c:v>1921.8046879999999</c:v>
                </c:pt>
                <c:pt idx="63065">
                  <c:v>1921.8046879999999</c:v>
                </c:pt>
                <c:pt idx="63066">
                  <c:v>1921.8632809999999</c:v>
                </c:pt>
                <c:pt idx="63067">
                  <c:v>1922.2382809999999</c:v>
                </c:pt>
                <c:pt idx="63068">
                  <c:v>1922.2382809999999</c:v>
                </c:pt>
                <c:pt idx="63069">
                  <c:v>1922.3085940000001</c:v>
                </c:pt>
                <c:pt idx="63070">
                  <c:v>1922.3710940000001</c:v>
                </c:pt>
                <c:pt idx="63071">
                  <c:v>1922.3710940000001</c:v>
                </c:pt>
                <c:pt idx="63072">
                  <c:v>1922.3710940000001</c:v>
                </c:pt>
                <c:pt idx="63073">
                  <c:v>1922.5859379999999</c:v>
                </c:pt>
                <c:pt idx="63074">
                  <c:v>1922.5859379999999</c:v>
                </c:pt>
                <c:pt idx="63075">
                  <c:v>1922.5859379999999</c:v>
                </c:pt>
                <c:pt idx="63076">
                  <c:v>1922.8046879999999</c:v>
                </c:pt>
                <c:pt idx="63077">
                  <c:v>1922.8046879999999</c:v>
                </c:pt>
                <c:pt idx="63078">
                  <c:v>1922.8046879999999</c:v>
                </c:pt>
                <c:pt idx="63079">
                  <c:v>1922.8554690000001</c:v>
                </c:pt>
                <c:pt idx="63080">
                  <c:v>1923.5859379999999</c:v>
                </c:pt>
                <c:pt idx="63081">
                  <c:v>1924.2382809999999</c:v>
                </c:pt>
                <c:pt idx="63082">
                  <c:v>1924.3085940000001</c:v>
                </c:pt>
                <c:pt idx="63083">
                  <c:v>1924.3085940000001</c:v>
                </c:pt>
                <c:pt idx="63084">
                  <c:v>1924.3085940000001</c:v>
                </c:pt>
                <c:pt idx="63085">
                  <c:v>1924.3085940000001</c:v>
                </c:pt>
                <c:pt idx="63086">
                  <c:v>1924.3710940000001</c:v>
                </c:pt>
                <c:pt idx="63087">
                  <c:v>1924.4101559999999</c:v>
                </c:pt>
                <c:pt idx="63088">
                  <c:v>1924.4101559999999</c:v>
                </c:pt>
                <c:pt idx="63089">
                  <c:v>1924.4101559999999</c:v>
                </c:pt>
                <c:pt idx="63090">
                  <c:v>1924.4101559999999</c:v>
                </c:pt>
                <c:pt idx="63091">
                  <c:v>1924.8046879999999</c:v>
                </c:pt>
                <c:pt idx="63092">
                  <c:v>1925.2382809999999</c:v>
                </c:pt>
                <c:pt idx="63093">
                  <c:v>1925.3085940000001</c:v>
                </c:pt>
                <c:pt idx="63094">
                  <c:v>1925.3085940000001</c:v>
                </c:pt>
                <c:pt idx="63095">
                  <c:v>1925.4101559999999</c:v>
                </c:pt>
                <c:pt idx="63096">
                  <c:v>1925.4101559999999</c:v>
                </c:pt>
                <c:pt idx="63097">
                  <c:v>1925.8046879999999</c:v>
                </c:pt>
                <c:pt idx="63098">
                  <c:v>1925.8554690000001</c:v>
                </c:pt>
                <c:pt idx="63099">
                  <c:v>1925.8632809999999</c:v>
                </c:pt>
                <c:pt idx="63100">
                  <c:v>1926.2382809999999</c:v>
                </c:pt>
                <c:pt idx="63101">
                  <c:v>1926.2382809999999</c:v>
                </c:pt>
                <c:pt idx="63102">
                  <c:v>1926.3710940000001</c:v>
                </c:pt>
                <c:pt idx="63103">
                  <c:v>1926.5859379999999</c:v>
                </c:pt>
                <c:pt idx="63104">
                  <c:v>1926.5859379999999</c:v>
                </c:pt>
                <c:pt idx="63105">
                  <c:v>1926.8046879999999</c:v>
                </c:pt>
                <c:pt idx="63106">
                  <c:v>1927.4101559999999</c:v>
                </c:pt>
                <c:pt idx="63107">
                  <c:v>1927.4101559999999</c:v>
                </c:pt>
                <c:pt idx="63108">
                  <c:v>1927.8554690000001</c:v>
                </c:pt>
                <c:pt idx="63109">
                  <c:v>1927.8632809999999</c:v>
                </c:pt>
                <c:pt idx="63110">
                  <c:v>1927.8632809999999</c:v>
                </c:pt>
                <c:pt idx="63111">
                  <c:v>1927.8632809999999</c:v>
                </c:pt>
                <c:pt idx="63112">
                  <c:v>1928.2382809999999</c:v>
                </c:pt>
                <c:pt idx="63113">
                  <c:v>1928.2382809999999</c:v>
                </c:pt>
                <c:pt idx="63114">
                  <c:v>1928.2382809999999</c:v>
                </c:pt>
                <c:pt idx="63115">
                  <c:v>1928.3085940000001</c:v>
                </c:pt>
                <c:pt idx="63116">
                  <c:v>1928.3085940000001</c:v>
                </c:pt>
                <c:pt idx="63117">
                  <c:v>1928.3710940000001</c:v>
                </c:pt>
                <c:pt idx="63118">
                  <c:v>1928.3710940000001</c:v>
                </c:pt>
                <c:pt idx="63119">
                  <c:v>1928.4101559999999</c:v>
                </c:pt>
                <c:pt idx="63120">
                  <c:v>1928.5859379999999</c:v>
                </c:pt>
                <c:pt idx="63121">
                  <c:v>1928.8632809999999</c:v>
                </c:pt>
                <c:pt idx="63122">
                  <c:v>1929.3085940000001</c:v>
                </c:pt>
                <c:pt idx="63123">
                  <c:v>1929.3710940000001</c:v>
                </c:pt>
                <c:pt idx="63124">
                  <c:v>1929.5859379999999</c:v>
                </c:pt>
                <c:pt idx="63125">
                  <c:v>1929.8554690000001</c:v>
                </c:pt>
                <c:pt idx="63126">
                  <c:v>1929.8554690000001</c:v>
                </c:pt>
                <c:pt idx="63127">
                  <c:v>1929.8632809999999</c:v>
                </c:pt>
                <c:pt idx="63128">
                  <c:v>1929.8632809999999</c:v>
                </c:pt>
                <c:pt idx="63129">
                  <c:v>1930.2382809999999</c:v>
                </c:pt>
                <c:pt idx="63130">
                  <c:v>1930.3085940000001</c:v>
                </c:pt>
                <c:pt idx="63131">
                  <c:v>1930.3710940000001</c:v>
                </c:pt>
                <c:pt idx="63132">
                  <c:v>1930.4101559999999</c:v>
                </c:pt>
                <c:pt idx="63133">
                  <c:v>1930.4101559999999</c:v>
                </c:pt>
                <c:pt idx="63134">
                  <c:v>1930.5859379999999</c:v>
                </c:pt>
                <c:pt idx="63135">
                  <c:v>1930.8554690000001</c:v>
                </c:pt>
                <c:pt idx="63136">
                  <c:v>1930.8554690000001</c:v>
                </c:pt>
                <c:pt idx="63137">
                  <c:v>1931.2382809999999</c:v>
                </c:pt>
                <c:pt idx="63138">
                  <c:v>1931.2382809999999</c:v>
                </c:pt>
                <c:pt idx="63139">
                  <c:v>1931.3710940000001</c:v>
                </c:pt>
                <c:pt idx="63140">
                  <c:v>1931.3710940000001</c:v>
                </c:pt>
                <c:pt idx="63141">
                  <c:v>1931.4101559999999</c:v>
                </c:pt>
                <c:pt idx="63142">
                  <c:v>1931.8046879999999</c:v>
                </c:pt>
                <c:pt idx="63143">
                  <c:v>1931.8554690000001</c:v>
                </c:pt>
                <c:pt idx="63144">
                  <c:v>1931.8554690000001</c:v>
                </c:pt>
                <c:pt idx="63145">
                  <c:v>1931.8632809999999</c:v>
                </c:pt>
                <c:pt idx="63146">
                  <c:v>1931.8632809999999</c:v>
                </c:pt>
                <c:pt idx="63147">
                  <c:v>1931.8632809999999</c:v>
                </c:pt>
                <c:pt idx="63148">
                  <c:v>1932.2382809999999</c:v>
                </c:pt>
                <c:pt idx="63149">
                  <c:v>1932.3085940000001</c:v>
                </c:pt>
                <c:pt idx="63150">
                  <c:v>1932.3710940000001</c:v>
                </c:pt>
                <c:pt idx="63151">
                  <c:v>1932.3710940000001</c:v>
                </c:pt>
                <c:pt idx="63152">
                  <c:v>1932.3710940000001</c:v>
                </c:pt>
                <c:pt idx="63153">
                  <c:v>1932.3710940000001</c:v>
                </c:pt>
                <c:pt idx="63154">
                  <c:v>1932.4101559999999</c:v>
                </c:pt>
                <c:pt idx="63155">
                  <c:v>1933.2382809999999</c:v>
                </c:pt>
                <c:pt idx="63156">
                  <c:v>1933.2382809999999</c:v>
                </c:pt>
                <c:pt idx="63157">
                  <c:v>1933.5859379999999</c:v>
                </c:pt>
                <c:pt idx="63158">
                  <c:v>1933.8632809999999</c:v>
                </c:pt>
                <c:pt idx="63159">
                  <c:v>1933.8632809999999</c:v>
                </c:pt>
                <c:pt idx="63160">
                  <c:v>1934.3085940000001</c:v>
                </c:pt>
                <c:pt idx="63161">
                  <c:v>1934.3085940000001</c:v>
                </c:pt>
                <c:pt idx="63162">
                  <c:v>1934.3710940000001</c:v>
                </c:pt>
                <c:pt idx="63163">
                  <c:v>1934.5859379999999</c:v>
                </c:pt>
                <c:pt idx="63164">
                  <c:v>1934.5859379999999</c:v>
                </c:pt>
                <c:pt idx="63165">
                  <c:v>1934.5859379999999</c:v>
                </c:pt>
                <c:pt idx="63166">
                  <c:v>1934.8046879999999</c:v>
                </c:pt>
                <c:pt idx="63167">
                  <c:v>1934.8632809999999</c:v>
                </c:pt>
                <c:pt idx="63168">
                  <c:v>1935.2382809999999</c:v>
                </c:pt>
                <c:pt idx="63169">
                  <c:v>1935.2382809999999</c:v>
                </c:pt>
                <c:pt idx="63170">
                  <c:v>1935.3085940000001</c:v>
                </c:pt>
                <c:pt idx="63171">
                  <c:v>1935.3085940000001</c:v>
                </c:pt>
                <c:pt idx="63172">
                  <c:v>1935.4101559999999</c:v>
                </c:pt>
                <c:pt idx="63173">
                  <c:v>1935.5859379999999</c:v>
                </c:pt>
                <c:pt idx="63174">
                  <c:v>1935.8046879999999</c:v>
                </c:pt>
                <c:pt idx="63175">
                  <c:v>1936.3085940000001</c:v>
                </c:pt>
                <c:pt idx="63176">
                  <c:v>1936.3710940000001</c:v>
                </c:pt>
                <c:pt idx="63177">
                  <c:v>1936.5859379999999</c:v>
                </c:pt>
                <c:pt idx="63178">
                  <c:v>1936.8046879999999</c:v>
                </c:pt>
                <c:pt idx="63179">
                  <c:v>1936.8046879999999</c:v>
                </c:pt>
                <c:pt idx="63180">
                  <c:v>1936.8554690000001</c:v>
                </c:pt>
                <c:pt idx="63181">
                  <c:v>1937.2382809999999</c:v>
                </c:pt>
                <c:pt idx="63182">
                  <c:v>1937.3085940000001</c:v>
                </c:pt>
                <c:pt idx="63183">
                  <c:v>1937.3710940000001</c:v>
                </c:pt>
                <c:pt idx="63184">
                  <c:v>1937.3710940000001</c:v>
                </c:pt>
                <c:pt idx="63185">
                  <c:v>1937.8554690000001</c:v>
                </c:pt>
                <c:pt idx="63186">
                  <c:v>1937.8554690000001</c:v>
                </c:pt>
                <c:pt idx="63187">
                  <c:v>1937.8554690000001</c:v>
                </c:pt>
                <c:pt idx="63188">
                  <c:v>1937.8632809999999</c:v>
                </c:pt>
                <c:pt idx="63189">
                  <c:v>1938.2382809999999</c:v>
                </c:pt>
                <c:pt idx="63190">
                  <c:v>1938.2382809999999</c:v>
                </c:pt>
                <c:pt idx="63191">
                  <c:v>1938.2382809999999</c:v>
                </c:pt>
                <c:pt idx="63192">
                  <c:v>1938.3710940000001</c:v>
                </c:pt>
                <c:pt idx="63193">
                  <c:v>1938.5859379999999</c:v>
                </c:pt>
                <c:pt idx="63194">
                  <c:v>1938.5859379999999</c:v>
                </c:pt>
                <c:pt idx="63195">
                  <c:v>1938.5859379999999</c:v>
                </c:pt>
                <c:pt idx="63196">
                  <c:v>1938.5859379999999</c:v>
                </c:pt>
                <c:pt idx="63197">
                  <c:v>1938.8046879999999</c:v>
                </c:pt>
                <c:pt idx="63198">
                  <c:v>1938.8046879999999</c:v>
                </c:pt>
                <c:pt idx="63199">
                  <c:v>1938.8046879999999</c:v>
                </c:pt>
                <c:pt idx="63200">
                  <c:v>1938.8046879999999</c:v>
                </c:pt>
                <c:pt idx="63201">
                  <c:v>1938.8046879999999</c:v>
                </c:pt>
                <c:pt idx="63202">
                  <c:v>1938.8554690000001</c:v>
                </c:pt>
                <c:pt idx="63203">
                  <c:v>1938.8632809999999</c:v>
                </c:pt>
                <c:pt idx="63204">
                  <c:v>1938.8632809999999</c:v>
                </c:pt>
                <c:pt idx="63205">
                  <c:v>1939.2382809999999</c:v>
                </c:pt>
                <c:pt idx="63206">
                  <c:v>1939.3710940000001</c:v>
                </c:pt>
                <c:pt idx="63207">
                  <c:v>1939.3710940000001</c:v>
                </c:pt>
                <c:pt idx="63208">
                  <c:v>1939.4101559999999</c:v>
                </c:pt>
                <c:pt idx="63209">
                  <c:v>1939.8046879999999</c:v>
                </c:pt>
                <c:pt idx="63210">
                  <c:v>1939.8046879999999</c:v>
                </c:pt>
                <c:pt idx="63211">
                  <c:v>1939.8046879999999</c:v>
                </c:pt>
                <c:pt idx="63212">
                  <c:v>1939.8554690000001</c:v>
                </c:pt>
                <c:pt idx="63213">
                  <c:v>1939.8632809999999</c:v>
                </c:pt>
                <c:pt idx="63214">
                  <c:v>1939.8632809999999</c:v>
                </c:pt>
                <c:pt idx="63215">
                  <c:v>1939.8632809999999</c:v>
                </c:pt>
                <c:pt idx="63216">
                  <c:v>1939.8632809999999</c:v>
                </c:pt>
                <c:pt idx="63217">
                  <c:v>1939.8632809999999</c:v>
                </c:pt>
                <c:pt idx="63218">
                  <c:v>1940.3710940000001</c:v>
                </c:pt>
                <c:pt idx="63219">
                  <c:v>1940.3710940000001</c:v>
                </c:pt>
                <c:pt idx="63220">
                  <c:v>1940.4101559999999</c:v>
                </c:pt>
                <c:pt idx="63221">
                  <c:v>1940.4101559999999</c:v>
                </c:pt>
                <c:pt idx="63222">
                  <c:v>1940.8632809999999</c:v>
                </c:pt>
                <c:pt idx="63223">
                  <c:v>1941.3085940000001</c:v>
                </c:pt>
                <c:pt idx="63224">
                  <c:v>1941.3085940000001</c:v>
                </c:pt>
                <c:pt idx="63225">
                  <c:v>1941.3710940000001</c:v>
                </c:pt>
                <c:pt idx="63226">
                  <c:v>1941.3710940000001</c:v>
                </c:pt>
                <c:pt idx="63227">
                  <c:v>1941.3710940000001</c:v>
                </c:pt>
                <c:pt idx="63228">
                  <c:v>1941.5859379999999</c:v>
                </c:pt>
                <c:pt idx="63229">
                  <c:v>1941.8046879999999</c:v>
                </c:pt>
                <c:pt idx="63230">
                  <c:v>1941.8046879999999</c:v>
                </c:pt>
                <c:pt idx="63231">
                  <c:v>1941.8554690000001</c:v>
                </c:pt>
                <c:pt idx="63232">
                  <c:v>1941.8554690000001</c:v>
                </c:pt>
                <c:pt idx="63233">
                  <c:v>1942.3710940000001</c:v>
                </c:pt>
                <c:pt idx="63234">
                  <c:v>1942.4101559999999</c:v>
                </c:pt>
                <c:pt idx="63235">
                  <c:v>1942.5859379999999</c:v>
                </c:pt>
                <c:pt idx="63236">
                  <c:v>1942.8046879999999</c:v>
                </c:pt>
                <c:pt idx="63237">
                  <c:v>1942.8046879999999</c:v>
                </c:pt>
                <c:pt idx="63238">
                  <c:v>1943.2382809999999</c:v>
                </c:pt>
                <c:pt idx="63239">
                  <c:v>1943.3085940000001</c:v>
                </c:pt>
                <c:pt idx="63240">
                  <c:v>1943.3710940000001</c:v>
                </c:pt>
                <c:pt idx="63241">
                  <c:v>1943.4101559999999</c:v>
                </c:pt>
                <c:pt idx="63242">
                  <c:v>1943.4101559999999</c:v>
                </c:pt>
                <c:pt idx="63243">
                  <c:v>1944.2382809999999</c:v>
                </c:pt>
                <c:pt idx="63244">
                  <c:v>1944.3085940000001</c:v>
                </c:pt>
                <c:pt idx="63245">
                  <c:v>1944.3085940000001</c:v>
                </c:pt>
                <c:pt idx="63246">
                  <c:v>1944.5859379999999</c:v>
                </c:pt>
                <c:pt idx="63247">
                  <c:v>1944.5859379999999</c:v>
                </c:pt>
                <c:pt idx="63248">
                  <c:v>1944.8046879999999</c:v>
                </c:pt>
                <c:pt idx="63249">
                  <c:v>1944.8554690000001</c:v>
                </c:pt>
                <c:pt idx="63250">
                  <c:v>1944.8632809999999</c:v>
                </c:pt>
                <c:pt idx="63251">
                  <c:v>1945.3085940000001</c:v>
                </c:pt>
                <c:pt idx="63252">
                  <c:v>1945.4101559999999</c:v>
                </c:pt>
                <c:pt idx="63253">
                  <c:v>1945.8046879999999</c:v>
                </c:pt>
                <c:pt idx="63254">
                  <c:v>1945.8632809999999</c:v>
                </c:pt>
                <c:pt idx="63255">
                  <c:v>1946.3085940000001</c:v>
                </c:pt>
                <c:pt idx="63256">
                  <c:v>1946.3085940000001</c:v>
                </c:pt>
                <c:pt idx="63257">
                  <c:v>1946.3710940000001</c:v>
                </c:pt>
                <c:pt idx="63258">
                  <c:v>1946.3710940000001</c:v>
                </c:pt>
                <c:pt idx="63259">
                  <c:v>1946.3710940000001</c:v>
                </c:pt>
                <c:pt idx="63260">
                  <c:v>1946.3710940000001</c:v>
                </c:pt>
                <c:pt idx="63261">
                  <c:v>1946.3710940000001</c:v>
                </c:pt>
                <c:pt idx="63262">
                  <c:v>1946.8554690000001</c:v>
                </c:pt>
                <c:pt idx="63263">
                  <c:v>1947.2382809999999</c:v>
                </c:pt>
                <c:pt idx="63264">
                  <c:v>1947.3085940000001</c:v>
                </c:pt>
                <c:pt idx="63265">
                  <c:v>1947.3085940000001</c:v>
                </c:pt>
                <c:pt idx="63266">
                  <c:v>1947.3710940000001</c:v>
                </c:pt>
                <c:pt idx="63267">
                  <c:v>1947.3710940000001</c:v>
                </c:pt>
                <c:pt idx="63268">
                  <c:v>1947.4101559999999</c:v>
                </c:pt>
                <c:pt idx="63269">
                  <c:v>1947.8046879999999</c:v>
                </c:pt>
                <c:pt idx="63270">
                  <c:v>1948.3085940000001</c:v>
                </c:pt>
                <c:pt idx="63271">
                  <c:v>1948.5859379999999</c:v>
                </c:pt>
                <c:pt idx="63272">
                  <c:v>1948.5859379999999</c:v>
                </c:pt>
                <c:pt idx="63273">
                  <c:v>1948.8554690000001</c:v>
                </c:pt>
                <c:pt idx="63274">
                  <c:v>1948.8632809999999</c:v>
                </c:pt>
                <c:pt idx="63275">
                  <c:v>1948.8632809999999</c:v>
                </c:pt>
                <c:pt idx="63276">
                  <c:v>1949.2382809999999</c:v>
                </c:pt>
                <c:pt idx="63277">
                  <c:v>1949.5859379999999</c:v>
                </c:pt>
                <c:pt idx="63278">
                  <c:v>1949.5859379999999</c:v>
                </c:pt>
                <c:pt idx="63279">
                  <c:v>1949.5859379999999</c:v>
                </c:pt>
                <c:pt idx="63280">
                  <c:v>1949.8046879999999</c:v>
                </c:pt>
                <c:pt idx="63281">
                  <c:v>1949.8046879999999</c:v>
                </c:pt>
                <c:pt idx="63282">
                  <c:v>1949.8046879999999</c:v>
                </c:pt>
                <c:pt idx="63283">
                  <c:v>1949.8554690000001</c:v>
                </c:pt>
                <c:pt idx="63284">
                  <c:v>1949.8554690000001</c:v>
                </c:pt>
                <c:pt idx="63285">
                  <c:v>1949.8632809999999</c:v>
                </c:pt>
                <c:pt idx="63286">
                  <c:v>1950.2382809999999</c:v>
                </c:pt>
                <c:pt idx="63287">
                  <c:v>1950.3710940000001</c:v>
                </c:pt>
                <c:pt idx="63288">
                  <c:v>1950.4101559999999</c:v>
                </c:pt>
                <c:pt idx="63289">
                  <c:v>1950.4101559999999</c:v>
                </c:pt>
                <c:pt idx="63290">
                  <c:v>1950.5859379999999</c:v>
                </c:pt>
                <c:pt idx="63291">
                  <c:v>1950.8554690000001</c:v>
                </c:pt>
                <c:pt idx="63292">
                  <c:v>1951.2382809999999</c:v>
                </c:pt>
                <c:pt idx="63293">
                  <c:v>1951.3085940000001</c:v>
                </c:pt>
                <c:pt idx="63294">
                  <c:v>1951.4101559999999</c:v>
                </c:pt>
                <c:pt idx="63295">
                  <c:v>1951.4101559999999</c:v>
                </c:pt>
                <c:pt idx="63296">
                  <c:v>1951.5859379999999</c:v>
                </c:pt>
                <c:pt idx="63297">
                  <c:v>1951.5859379999999</c:v>
                </c:pt>
                <c:pt idx="63298">
                  <c:v>1951.8046879999999</c:v>
                </c:pt>
                <c:pt idx="63299">
                  <c:v>1951.8046879999999</c:v>
                </c:pt>
                <c:pt idx="63300">
                  <c:v>1951.8554690000001</c:v>
                </c:pt>
                <c:pt idx="63301">
                  <c:v>1951.8632809999999</c:v>
                </c:pt>
                <c:pt idx="63302">
                  <c:v>1951.8632809999999</c:v>
                </c:pt>
                <c:pt idx="63303">
                  <c:v>1952.2382809999999</c:v>
                </c:pt>
                <c:pt idx="63304">
                  <c:v>1952.3085940000001</c:v>
                </c:pt>
                <c:pt idx="63305">
                  <c:v>1952.3085940000001</c:v>
                </c:pt>
                <c:pt idx="63306">
                  <c:v>1952.3085940000001</c:v>
                </c:pt>
                <c:pt idx="63307">
                  <c:v>1952.3710940000001</c:v>
                </c:pt>
                <c:pt idx="63308">
                  <c:v>1952.4101559999999</c:v>
                </c:pt>
                <c:pt idx="63309">
                  <c:v>1952.4101559999999</c:v>
                </c:pt>
                <c:pt idx="63310">
                  <c:v>1952.4101559999999</c:v>
                </c:pt>
                <c:pt idx="63311">
                  <c:v>1952.5859379999999</c:v>
                </c:pt>
                <c:pt idx="63312">
                  <c:v>1952.5859379999999</c:v>
                </c:pt>
                <c:pt idx="63313">
                  <c:v>1952.8554690000001</c:v>
                </c:pt>
                <c:pt idx="63314">
                  <c:v>1952.8632809999999</c:v>
                </c:pt>
                <c:pt idx="63315">
                  <c:v>1952.8632809999999</c:v>
                </c:pt>
                <c:pt idx="63316">
                  <c:v>1953.3710940000001</c:v>
                </c:pt>
                <c:pt idx="63317">
                  <c:v>1953.3710940000001</c:v>
                </c:pt>
                <c:pt idx="63318">
                  <c:v>1953.4101559999999</c:v>
                </c:pt>
                <c:pt idx="63319">
                  <c:v>1953.5859379999999</c:v>
                </c:pt>
                <c:pt idx="63320">
                  <c:v>1953.5859379999999</c:v>
                </c:pt>
                <c:pt idx="63321">
                  <c:v>1953.8554690000001</c:v>
                </c:pt>
                <c:pt idx="63322">
                  <c:v>1954.2382809999999</c:v>
                </c:pt>
                <c:pt idx="63323">
                  <c:v>1954.2382809999999</c:v>
                </c:pt>
                <c:pt idx="63324">
                  <c:v>1954.3710940000001</c:v>
                </c:pt>
                <c:pt idx="63325">
                  <c:v>1954.3710940000001</c:v>
                </c:pt>
                <c:pt idx="63326">
                  <c:v>1954.3710940000001</c:v>
                </c:pt>
                <c:pt idx="63327">
                  <c:v>1954.4101559999999</c:v>
                </c:pt>
                <c:pt idx="63328">
                  <c:v>1954.5859379999999</c:v>
                </c:pt>
                <c:pt idx="63329">
                  <c:v>1954.8046879999999</c:v>
                </c:pt>
                <c:pt idx="63330">
                  <c:v>1954.8554690000001</c:v>
                </c:pt>
                <c:pt idx="63331">
                  <c:v>1954.8554690000001</c:v>
                </c:pt>
                <c:pt idx="63332">
                  <c:v>1954.8632809999999</c:v>
                </c:pt>
                <c:pt idx="63333">
                  <c:v>1954.8632809999999</c:v>
                </c:pt>
                <c:pt idx="63334">
                  <c:v>1955.2382809999999</c:v>
                </c:pt>
                <c:pt idx="63335">
                  <c:v>1955.2382809999999</c:v>
                </c:pt>
                <c:pt idx="63336">
                  <c:v>1955.2382809999999</c:v>
                </c:pt>
                <c:pt idx="63337">
                  <c:v>1955.3085940000001</c:v>
                </c:pt>
                <c:pt idx="63338">
                  <c:v>1955.5859379999999</c:v>
                </c:pt>
                <c:pt idx="63339">
                  <c:v>1955.8046879999999</c:v>
                </c:pt>
                <c:pt idx="63340">
                  <c:v>1956.2382809999999</c:v>
                </c:pt>
                <c:pt idx="63341">
                  <c:v>1956.2382809999999</c:v>
                </c:pt>
                <c:pt idx="63342">
                  <c:v>1956.3085940000001</c:v>
                </c:pt>
                <c:pt idx="63343">
                  <c:v>1956.3085940000001</c:v>
                </c:pt>
                <c:pt idx="63344">
                  <c:v>1956.3085940000001</c:v>
                </c:pt>
                <c:pt idx="63345">
                  <c:v>1956.3710940000001</c:v>
                </c:pt>
                <c:pt idx="63346">
                  <c:v>1956.3710940000001</c:v>
                </c:pt>
                <c:pt idx="63347">
                  <c:v>1956.5859379999999</c:v>
                </c:pt>
                <c:pt idx="63348">
                  <c:v>1956.5859379999999</c:v>
                </c:pt>
                <c:pt idx="63349">
                  <c:v>1956.8554690000001</c:v>
                </c:pt>
                <c:pt idx="63350">
                  <c:v>1956.8554690000001</c:v>
                </c:pt>
                <c:pt idx="63351">
                  <c:v>1956.8554690000001</c:v>
                </c:pt>
                <c:pt idx="63352">
                  <c:v>1956.8632809999999</c:v>
                </c:pt>
                <c:pt idx="63353">
                  <c:v>1956.8632809999999</c:v>
                </c:pt>
                <c:pt idx="63354">
                  <c:v>1957.4101559999999</c:v>
                </c:pt>
                <c:pt idx="63355">
                  <c:v>1957.4101559999999</c:v>
                </c:pt>
                <c:pt idx="63356">
                  <c:v>1957.5859379999999</c:v>
                </c:pt>
                <c:pt idx="63357">
                  <c:v>1957.5859379999999</c:v>
                </c:pt>
                <c:pt idx="63358">
                  <c:v>1957.8554690000001</c:v>
                </c:pt>
                <c:pt idx="63359">
                  <c:v>1957.8554690000001</c:v>
                </c:pt>
                <c:pt idx="63360">
                  <c:v>1957.8554690000001</c:v>
                </c:pt>
                <c:pt idx="63361">
                  <c:v>1958.2382809999999</c:v>
                </c:pt>
                <c:pt idx="63362">
                  <c:v>1958.2382809999999</c:v>
                </c:pt>
                <c:pt idx="63363">
                  <c:v>1958.2382809999999</c:v>
                </c:pt>
                <c:pt idx="63364">
                  <c:v>1958.3085940000001</c:v>
                </c:pt>
                <c:pt idx="63365">
                  <c:v>1958.4101559999999</c:v>
                </c:pt>
                <c:pt idx="63366">
                  <c:v>1958.8554690000001</c:v>
                </c:pt>
                <c:pt idx="63367">
                  <c:v>1958.8554690000001</c:v>
                </c:pt>
                <c:pt idx="63368">
                  <c:v>1958.8632809999999</c:v>
                </c:pt>
                <c:pt idx="63369">
                  <c:v>1959.3085940000001</c:v>
                </c:pt>
                <c:pt idx="63370">
                  <c:v>1959.3710940000001</c:v>
                </c:pt>
                <c:pt idx="63371">
                  <c:v>1959.4101559999999</c:v>
                </c:pt>
                <c:pt idx="63372">
                  <c:v>1959.4101559999999</c:v>
                </c:pt>
                <c:pt idx="63373">
                  <c:v>1959.8554690000001</c:v>
                </c:pt>
                <c:pt idx="63374">
                  <c:v>1959.8554690000001</c:v>
                </c:pt>
                <c:pt idx="63375">
                  <c:v>1960.3085940000001</c:v>
                </c:pt>
                <c:pt idx="63376">
                  <c:v>1960.3710940000001</c:v>
                </c:pt>
                <c:pt idx="63377">
                  <c:v>1960.5859379999999</c:v>
                </c:pt>
                <c:pt idx="63378">
                  <c:v>1960.8632809999999</c:v>
                </c:pt>
                <c:pt idx="63379">
                  <c:v>1960.8632809999999</c:v>
                </c:pt>
                <c:pt idx="63380">
                  <c:v>1961.3085940000001</c:v>
                </c:pt>
                <c:pt idx="63381">
                  <c:v>1961.3710940000001</c:v>
                </c:pt>
                <c:pt idx="63382">
                  <c:v>1961.4101559999999</c:v>
                </c:pt>
                <c:pt idx="63383">
                  <c:v>1961.4101559999999</c:v>
                </c:pt>
                <c:pt idx="63384">
                  <c:v>1961.4101559999999</c:v>
                </c:pt>
                <c:pt idx="63385">
                  <c:v>1961.4101559999999</c:v>
                </c:pt>
                <c:pt idx="63386">
                  <c:v>1961.4101559999999</c:v>
                </c:pt>
                <c:pt idx="63387">
                  <c:v>1961.8632809999999</c:v>
                </c:pt>
                <c:pt idx="63388">
                  <c:v>1962.5859379999999</c:v>
                </c:pt>
                <c:pt idx="63389">
                  <c:v>1962.8554690000001</c:v>
                </c:pt>
                <c:pt idx="63390">
                  <c:v>1962.8554690000001</c:v>
                </c:pt>
                <c:pt idx="63391">
                  <c:v>1963.2382809999999</c:v>
                </c:pt>
                <c:pt idx="63392">
                  <c:v>1963.4101559999999</c:v>
                </c:pt>
                <c:pt idx="63393">
                  <c:v>1963.5859379999999</c:v>
                </c:pt>
                <c:pt idx="63394">
                  <c:v>1963.8554690000001</c:v>
                </c:pt>
                <c:pt idx="63395">
                  <c:v>1963.8554690000001</c:v>
                </c:pt>
                <c:pt idx="63396">
                  <c:v>1963.8554690000001</c:v>
                </c:pt>
                <c:pt idx="63397">
                  <c:v>1963.8632809999999</c:v>
                </c:pt>
                <c:pt idx="63398">
                  <c:v>1964.3085940000001</c:v>
                </c:pt>
                <c:pt idx="63399">
                  <c:v>1964.3085940000001</c:v>
                </c:pt>
                <c:pt idx="63400">
                  <c:v>1964.5859379999999</c:v>
                </c:pt>
                <c:pt idx="63401">
                  <c:v>1964.8554690000001</c:v>
                </c:pt>
                <c:pt idx="63402">
                  <c:v>1964.8554690000001</c:v>
                </c:pt>
                <c:pt idx="63403">
                  <c:v>1964.8632809999999</c:v>
                </c:pt>
                <c:pt idx="63404">
                  <c:v>1965.4101559999999</c:v>
                </c:pt>
                <c:pt idx="63405">
                  <c:v>1965.4101559999999</c:v>
                </c:pt>
                <c:pt idx="63406">
                  <c:v>1965.8554690000001</c:v>
                </c:pt>
                <c:pt idx="63407">
                  <c:v>1965.8632809999999</c:v>
                </c:pt>
                <c:pt idx="63408">
                  <c:v>1965.8632809999999</c:v>
                </c:pt>
                <c:pt idx="63409">
                  <c:v>1966.2382809999999</c:v>
                </c:pt>
                <c:pt idx="63410">
                  <c:v>1966.2382809999999</c:v>
                </c:pt>
                <c:pt idx="63411">
                  <c:v>1966.4101559999999</c:v>
                </c:pt>
                <c:pt idx="63412">
                  <c:v>1966.5859379999999</c:v>
                </c:pt>
                <c:pt idx="63413">
                  <c:v>1966.8046879999999</c:v>
                </c:pt>
                <c:pt idx="63414">
                  <c:v>1966.8046879999999</c:v>
                </c:pt>
                <c:pt idx="63415">
                  <c:v>1966.8554690000001</c:v>
                </c:pt>
                <c:pt idx="63416">
                  <c:v>1967.2382809999999</c:v>
                </c:pt>
                <c:pt idx="63417">
                  <c:v>1967.2382809999999</c:v>
                </c:pt>
                <c:pt idx="63418">
                  <c:v>1967.5859379999999</c:v>
                </c:pt>
                <c:pt idx="63419">
                  <c:v>1967.8046879999999</c:v>
                </c:pt>
                <c:pt idx="63420">
                  <c:v>1967.8046879999999</c:v>
                </c:pt>
                <c:pt idx="63421">
                  <c:v>1967.8554690000001</c:v>
                </c:pt>
                <c:pt idx="63422">
                  <c:v>1967.8632809999999</c:v>
                </c:pt>
                <c:pt idx="63423">
                  <c:v>1967.8632809999999</c:v>
                </c:pt>
                <c:pt idx="63424">
                  <c:v>1967.8632809999999</c:v>
                </c:pt>
                <c:pt idx="63425">
                  <c:v>1968.2382809999999</c:v>
                </c:pt>
                <c:pt idx="63426">
                  <c:v>1968.3085940000001</c:v>
                </c:pt>
                <c:pt idx="63427">
                  <c:v>1968.3085940000001</c:v>
                </c:pt>
                <c:pt idx="63428">
                  <c:v>1968.3085940000001</c:v>
                </c:pt>
                <c:pt idx="63429">
                  <c:v>1968.3085940000001</c:v>
                </c:pt>
                <c:pt idx="63430">
                  <c:v>1968.3085940000001</c:v>
                </c:pt>
                <c:pt idx="63431">
                  <c:v>1968.3710940000001</c:v>
                </c:pt>
                <c:pt idx="63432">
                  <c:v>1968.3710940000001</c:v>
                </c:pt>
                <c:pt idx="63433">
                  <c:v>1968.3710940000001</c:v>
                </c:pt>
                <c:pt idx="63434">
                  <c:v>1968.4101559999999</c:v>
                </c:pt>
                <c:pt idx="63435">
                  <c:v>1968.5859379999999</c:v>
                </c:pt>
                <c:pt idx="63436">
                  <c:v>1968.8632809999999</c:v>
                </c:pt>
                <c:pt idx="63437">
                  <c:v>1969.2382809999999</c:v>
                </c:pt>
                <c:pt idx="63438">
                  <c:v>1969.3085940000001</c:v>
                </c:pt>
                <c:pt idx="63439">
                  <c:v>1969.3085940000001</c:v>
                </c:pt>
                <c:pt idx="63440">
                  <c:v>1969.3710940000001</c:v>
                </c:pt>
                <c:pt idx="63441">
                  <c:v>1969.3710940000001</c:v>
                </c:pt>
                <c:pt idx="63442">
                  <c:v>1969.3710940000001</c:v>
                </c:pt>
                <c:pt idx="63443">
                  <c:v>1969.5859379999999</c:v>
                </c:pt>
                <c:pt idx="63444">
                  <c:v>1969.8554690000001</c:v>
                </c:pt>
                <c:pt idx="63445">
                  <c:v>1969.8554690000001</c:v>
                </c:pt>
                <c:pt idx="63446">
                  <c:v>1970.2382809999999</c:v>
                </c:pt>
                <c:pt idx="63447">
                  <c:v>1970.5859379999999</c:v>
                </c:pt>
                <c:pt idx="63448">
                  <c:v>1970.5859379999999</c:v>
                </c:pt>
                <c:pt idx="63449">
                  <c:v>1970.5859379999999</c:v>
                </c:pt>
                <c:pt idx="63450">
                  <c:v>1970.8554690000001</c:v>
                </c:pt>
                <c:pt idx="63451">
                  <c:v>1970.8554690000001</c:v>
                </c:pt>
                <c:pt idx="63452">
                  <c:v>1970.8632809999999</c:v>
                </c:pt>
                <c:pt idx="63453">
                  <c:v>1970.8632809999999</c:v>
                </c:pt>
                <c:pt idx="63454">
                  <c:v>1971.3085940000001</c:v>
                </c:pt>
                <c:pt idx="63455">
                  <c:v>1971.3085940000001</c:v>
                </c:pt>
                <c:pt idx="63456">
                  <c:v>1971.4101559999999</c:v>
                </c:pt>
                <c:pt idx="63457">
                  <c:v>1971.4101559999999</c:v>
                </c:pt>
                <c:pt idx="63458">
                  <c:v>1971.4101559999999</c:v>
                </c:pt>
                <c:pt idx="63459">
                  <c:v>1971.4101559999999</c:v>
                </c:pt>
                <c:pt idx="63460">
                  <c:v>1971.8554690000001</c:v>
                </c:pt>
                <c:pt idx="63461">
                  <c:v>1972.2382809999999</c:v>
                </c:pt>
                <c:pt idx="63462">
                  <c:v>1972.3085940000001</c:v>
                </c:pt>
                <c:pt idx="63463">
                  <c:v>1972.3710940000001</c:v>
                </c:pt>
                <c:pt idx="63464">
                  <c:v>1972.3710940000001</c:v>
                </c:pt>
                <c:pt idx="63465">
                  <c:v>1972.4101559999999</c:v>
                </c:pt>
                <c:pt idx="63466">
                  <c:v>1972.5859379999999</c:v>
                </c:pt>
                <c:pt idx="63467">
                  <c:v>1972.5859379999999</c:v>
                </c:pt>
                <c:pt idx="63468">
                  <c:v>1972.5859379999999</c:v>
                </c:pt>
                <c:pt idx="63469">
                  <c:v>1972.8554690000001</c:v>
                </c:pt>
                <c:pt idx="63470">
                  <c:v>1972.8554690000001</c:v>
                </c:pt>
                <c:pt idx="63471">
                  <c:v>1972.8632809999999</c:v>
                </c:pt>
                <c:pt idx="63472">
                  <c:v>1973.2382809999999</c:v>
                </c:pt>
                <c:pt idx="63473">
                  <c:v>1973.3085940000001</c:v>
                </c:pt>
                <c:pt idx="63474">
                  <c:v>1973.3085940000001</c:v>
                </c:pt>
                <c:pt idx="63475">
                  <c:v>1973.3085940000001</c:v>
                </c:pt>
                <c:pt idx="63476">
                  <c:v>1973.3710940000001</c:v>
                </c:pt>
                <c:pt idx="63477">
                  <c:v>1973.4101559999999</c:v>
                </c:pt>
                <c:pt idx="63478">
                  <c:v>1973.5859379999999</c:v>
                </c:pt>
                <c:pt idx="63479">
                  <c:v>1973.5859379999999</c:v>
                </c:pt>
                <c:pt idx="63480">
                  <c:v>1973.8554690000001</c:v>
                </c:pt>
                <c:pt idx="63481">
                  <c:v>1974.2382809999999</c:v>
                </c:pt>
                <c:pt idx="63482">
                  <c:v>1974.3085940000001</c:v>
                </c:pt>
                <c:pt idx="63483">
                  <c:v>1974.3085940000001</c:v>
                </c:pt>
                <c:pt idx="63484">
                  <c:v>1974.3710940000001</c:v>
                </c:pt>
                <c:pt idx="63485">
                  <c:v>1974.3710940000001</c:v>
                </c:pt>
                <c:pt idx="63486">
                  <c:v>1974.4101559999999</c:v>
                </c:pt>
                <c:pt idx="63487">
                  <c:v>1974.8046879999999</c:v>
                </c:pt>
                <c:pt idx="63488">
                  <c:v>1974.8046879999999</c:v>
                </c:pt>
                <c:pt idx="63489">
                  <c:v>1974.8554690000001</c:v>
                </c:pt>
                <c:pt idx="63490">
                  <c:v>1975.2382809999999</c:v>
                </c:pt>
                <c:pt idx="63491">
                  <c:v>1975.3085940000001</c:v>
                </c:pt>
                <c:pt idx="63492">
                  <c:v>1975.4101559999999</c:v>
                </c:pt>
                <c:pt idx="63493">
                  <c:v>1975.5859379999999</c:v>
                </c:pt>
                <c:pt idx="63494">
                  <c:v>1975.8046879999999</c:v>
                </c:pt>
                <c:pt idx="63495">
                  <c:v>1975.8554690000001</c:v>
                </c:pt>
                <c:pt idx="63496">
                  <c:v>1975.8554690000001</c:v>
                </c:pt>
                <c:pt idx="63497">
                  <c:v>1975.8554690000001</c:v>
                </c:pt>
                <c:pt idx="63498">
                  <c:v>1975.8554690000001</c:v>
                </c:pt>
                <c:pt idx="63499">
                  <c:v>1975.8632809999999</c:v>
                </c:pt>
                <c:pt idx="63500">
                  <c:v>1976.3085940000001</c:v>
                </c:pt>
                <c:pt idx="63501">
                  <c:v>1976.3710940000001</c:v>
                </c:pt>
                <c:pt idx="63502">
                  <c:v>1976.5859379999999</c:v>
                </c:pt>
                <c:pt idx="63503">
                  <c:v>1976.5859379999999</c:v>
                </c:pt>
                <c:pt idx="63504">
                  <c:v>1976.8046879999999</c:v>
                </c:pt>
                <c:pt idx="63505">
                  <c:v>1976.8046879999999</c:v>
                </c:pt>
                <c:pt idx="63506">
                  <c:v>1976.8554690000001</c:v>
                </c:pt>
                <c:pt idx="63507">
                  <c:v>1976.8554690000001</c:v>
                </c:pt>
                <c:pt idx="63508">
                  <c:v>1976.8632809999999</c:v>
                </c:pt>
                <c:pt idx="63509">
                  <c:v>1977.2382809999999</c:v>
                </c:pt>
                <c:pt idx="63510">
                  <c:v>1977.2382809999999</c:v>
                </c:pt>
                <c:pt idx="63511">
                  <c:v>1977.3085940000001</c:v>
                </c:pt>
                <c:pt idx="63512">
                  <c:v>1977.3085940000001</c:v>
                </c:pt>
                <c:pt idx="63513">
                  <c:v>1977.3085940000001</c:v>
                </c:pt>
                <c:pt idx="63514">
                  <c:v>1977.8046879999999</c:v>
                </c:pt>
                <c:pt idx="63515">
                  <c:v>1977.8554690000001</c:v>
                </c:pt>
                <c:pt idx="63516">
                  <c:v>1977.8554690000001</c:v>
                </c:pt>
                <c:pt idx="63517">
                  <c:v>1977.8554690000001</c:v>
                </c:pt>
                <c:pt idx="63518">
                  <c:v>1977.8632809999999</c:v>
                </c:pt>
                <c:pt idx="63519">
                  <c:v>1978.2382809999999</c:v>
                </c:pt>
                <c:pt idx="63520">
                  <c:v>1978.4101559999999</c:v>
                </c:pt>
                <c:pt idx="63521">
                  <c:v>1978.5859379999999</c:v>
                </c:pt>
                <c:pt idx="63522">
                  <c:v>1978.5859379999999</c:v>
                </c:pt>
                <c:pt idx="63523">
                  <c:v>1978.8046879999999</c:v>
                </c:pt>
                <c:pt idx="63524">
                  <c:v>1978.8046879999999</c:v>
                </c:pt>
                <c:pt idx="63525">
                  <c:v>1978.8554690000001</c:v>
                </c:pt>
                <c:pt idx="63526">
                  <c:v>1978.8554690000001</c:v>
                </c:pt>
                <c:pt idx="63527">
                  <c:v>1978.8554690000001</c:v>
                </c:pt>
                <c:pt idx="63528">
                  <c:v>1978.8632809999999</c:v>
                </c:pt>
                <c:pt idx="63529">
                  <c:v>1978.8632809999999</c:v>
                </c:pt>
                <c:pt idx="63530">
                  <c:v>1978.8632809999999</c:v>
                </c:pt>
                <c:pt idx="63531">
                  <c:v>1979.2382809999999</c:v>
                </c:pt>
                <c:pt idx="63532">
                  <c:v>1979.2382809999999</c:v>
                </c:pt>
                <c:pt idx="63533">
                  <c:v>1979.3085940000001</c:v>
                </c:pt>
                <c:pt idx="63534">
                  <c:v>1979.3710940000001</c:v>
                </c:pt>
                <c:pt idx="63535">
                  <c:v>1979.4101559999999</c:v>
                </c:pt>
                <c:pt idx="63536">
                  <c:v>1979.4101559999999</c:v>
                </c:pt>
                <c:pt idx="63537">
                  <c:v>1979.4101559999999</c:v>
                </c:pt>
                <c:pt idx="63538">
                  <c:v>1979.8632809999999</c:v>
                </c:pt>
                <c:pt idx="63539">
                  <c:v>1979.8632809999999</c:v>
                </c:pt>
                <c:pt idx="63540">
                  <c:v>1979.8632809999999</c:v>
                </c:pt>
                <c:pt idx="63541">
                  <c:v>1980.2382809999999</c:v>
                </c:pt>
                <c:pt idx="63542">
                  <c:v>1980.3085940000001</c:v>
                </c:pt>
                <c:pt idx="63543">
                  <c:v>1980.3710940000001</c:v>
                </c:pt>
                <c:pt idx="63544">
                  <c:v>1980.4101559999999</c:v>
                </c:pt>
                <c:pt idx="63545">
                  <c:v>1980.8046879999999</c:v>
                </c:pt>
                <c:pt idx="63546">
                  <c:v>1980.8632809999999</c:v>
                </c:pt>
                <c:pt idx="63547">
                  <c:v>1981.4101559999999</c:v>
                </c:pt>
                <c:pt idx="63548">
                  <c:v>1981.4101559999999</c:v>
                </c:pt>
                <c:pt idx="63549">
                  <c:v>1981.8046879999999</c:v>
                </c:pt>
                <c:pt idx="63550">
                  <c:v>1981.8554690000001</c:v>
                </c:pt>
                <c:pt idx="63551">
                  <c:v>1981.8632809999999</c:v>
                </c:pt>
                <c:pt idx="63552">
                  <c:v>1982.2382809999999</c:v>
                </c:pt>
                <c:pt idx="63553">
                  <c:v>1982.2382809999999</c:v>
                </c:pt>
                <c:pt idx="63554">
                  <c:v>1982.2382809999999</c:v>
                </c:pt>
                <c:pt idx="63555">
                  <c:v>1982.3710940000001</c:v>
                </c:pt>
                <c:pt idx="63556">
                  <c:v>1982.3710940000001</c:v>
                </c:pt>
                <c:pt idx="63557">
                  <c:v>1982.3710940000001</c:v>
                </c:pt>
                <c:pt idx="63558">
                  <c:v>1982.3710940000001</c:v>
                </c:pt>
                <c:pt idx="63559">
                  <c:v>1982.5859379999999</c:v>
                </c:pt>
                <c:pt idx="63560">
                  <c:v>1982.8046879999999</c:v>
                </c:pt>
                <c:pt idx="63561">
                  <c:v>1982.8046879999999</c:v>
                </c:pt>
                <c:pt idx="63562">
                  <c:v>1982.8554690000001</c:v>
                </c:pt>
                <c:pt idx="63563">
                  <c:v>1982.8554690000001</c:v>
                </c:pt>
                <c:pt idx="63564">
                  <c:v>1982.8554690000001</c:v>
                </c:pt>
                <c:pt idx="63565">
                  <c:v>1982.8554690000001</c:v>
                </c:pt>
                <c:pt idx="63566">
                  <c:v>1982.8632809999999</c:v>
                </c:pt>
                <c:pt idx="63567">
                  <c:v>1983.2382809999999</c:v>
                </c:pt>
                <c:pt idx="63568">
                  <c:v>1983.2382809999999</c:v>
                </c:pt>
                <c:pt idx="63569">
                  <c:v>1983.2382809999999</c:v>
                </c:pt>
                <c:pt idx="63570">
                  <c:v>1983.3710940000001</c:v>
                </c:pt>
                <c:pt idx="63571">
                  <c:v>1983.3710940000001</c:v>
                </c:pt>
                <c:pt idx="63572">
                  <c:v>1983.4101559999999</c:v>
                </c:pt>
                <c:pt idx="63573">
                  <c:v>1983.8046879999999</c:v>
                </c:pt>
                <c:pt idx="63574">
                  <c:v>1983.8046879999999</c:v>
                </c:pt>
                <c:pt idx="63575">
                  <c:v>1983.8046879999999</c:v>
                </c:pt>
                <c:pt idx="63576">
                  <c:v>1983.8046879999999</c:v>
                </c:pt>
                <c:pt idx="63577">
                  <c:v>1983.8046879999999</c:v>
                </c:pt>
                <c:pt idx="63578">
                  <c:v>1983.8554690000001</c:v>
                </c:pt>
                <c:pt idx="63579">
                  <c:v>1984.2382809999999</c:v>
                </c:pt>
                <c:pt idx="63580">
                  <c:v>1984.2382809999999</c:v>
                </c:pt>
                <c:pt idx="63581">
                  <c:v>1984.2382809999999</c:v>
                </c:pt>
                <c:pt idx="63582">
                  <c:v>1984.3085940000001</c:v>
                </c:pt>
                <c:pt idx="63583">
                  <c:v>1984.3085940000001</c:v>
                </c:pt>
                <c:pt idx="63584">
                  <c:v>1984.8554690000001</c:v>
                </c:pt>
                <c:pt idx="63585">
                  <c:v>1985.2382809999999</c:v>
                </c:pt>
                <c:pt idx="63586">
                  <c:v>1985.3710940000001</c:v>
                </c:pt>
                <c:pt idx="63587">
                  <c:v>1985.3710940000001</c:v>
                </c:pt>
                <c:pt idx="63588">
                  <c:v>1985.8046879999999</c:v>
                </c:pt>
                <c:pt idx="63589">
                  <c:v>1985.8046879999999</c:v>
                </c:pt>
                <c:pt idx="63590">
                  <c:v>1985.8046879999999</c:v>
                </c:pt>
                <c:pt idx="63591">
                  <c:v>1985.8046879999999</c:v>
                </c:pt>
                <c:pt idx="63592">
                  <c:v>1985.8554690000001</c:v>
                </c:pt>
                <c:pt idx="63593">
                  <c:v>1985.8554690000001</c:v>
                </c:pt>
                <c:pt idx="63594">
                  <c:v>1985.8554690000001</c:v>
                </c:pt>
                <c:pt idx="63595">
                  <c:v>1985.8554690000001</c:v>
                </c:pt>
                <c:pt idx="63596">
                  <c:v>1985.8632809999999</c:v>
                </c:pt>
                <c:pt idx="63597">
                  <c:v>1986.2382809999999</c:v>
                </c:pt>
                <c:pt idx="63598">
                  <c:v>1986.3085940000001</c:v>
                </c:pt>
                <c:pt idx="63599">
                  <c:v>1986.3710940000001</c:v>
                </c:pt>
                <c:pt idx="63600">
                  <c:v>1986.4101559999999</c:v>
                </c:pt>
                <c:pt idx="63601">
                  <c:v>1986.5859379999999</c:v>
                </c:pt>
                <c:pt idx="63602">
                  <c:v>1986.5859379999999</c:v>
                </c:pt>
                <c:pt idx="63603">
                  <c:v>1986.8046879999999</c:v>
                </c:pt>
                <c:pt idx="63604">
                  <c:v>1986.8046879999999</c:v>
                </c:pt>
                <c:pt idx="63605">
                  <c:v>1986.8046879999999</c:v>
                </c:pt>
                <c:pt idx="63606">
                  <c:v>1986.8046879999999</c:v>
                </c:pt>
                <c:pt idx="63607">
                  <c:v>1986.8554690000001</c:v>
                </c:pt>
                <c:pt idx="63608">
                  <c:v>1986.8632809999999</c:v>
                </c:pt>
                <c:pt idx="63609">
                  <c:v>1986.8632809999999</c:v>
                </c:pt>
                <c:pt idx="63610">
                  <c:v>1986.8632809999999</c:v>
                </c:pt>
                <c:pt idx="63611">
                  <c:v>1987.2382809999999</c:v>
                </c:pt>
                <c:pt idx="63612">
                  <c:v>1987.3085940000001</c:v>
                </c:pt>
                <c:pt idx="63613">
                  <c:v>1987.3085940000001</c:v>
                </c:pt>
                <c:pt idx="63614">
                  <c:v>1987.3085940000001</c:v>
                </c:pt>
                <c:pt idx="63615">
                  <c:v>1987.4101559999999</c:v>
                </c:pt>
                <c:pt idx="63616">
                  <c:v>1987.8046879999999</c:v>
                </c:pt>
                <c:pt idx="63617">
                  <c:v>1987.8632809999999</c:v>
                </c:pt>
                <c:pt idx="63618">
                  <c:v>1987.8632809999999</c:v>
                </c:pt>
                <c:pt idx="63619">
                  <c:v>1988.3710940000001</c:v>
                </c:pt>
                <c:pt idx="63620">
                  <c:v>1988.3710940000001</c:v>
                </c:pt>
                <c:pt idx="63621">
                  <c:v>1988.4101559999999</c:v>
                </c:pt>
                <c:pt idx="63622">
                  <c:v>1988.4101559999999</c:v>
                </c:pt>
                <c:pt idx="63623">
                  <c:v>1988.5859379999999</c:v>
                </c:pt>
                <c:pt idx="63624">
                  <c:v>1988.5859379999999</c:v>
                </c:pt>
                <c:pt idx="63625">
                  <c:v>1989.2382809999999</c:v>
                </c:pt>
                <c:pt idx="63626">
                  <c:v>1989.2382809999999</c:v>
                </c:pt>
                <c:pt idx="63627">
                  <c:v>1989.3085940000001</c:v>
                </c:pt>
                <c:pt idx="63628">
                  <c:v>1989.3085940000001</c:v>
                </c:pt>
                <c:pt idx="63629">
                  <c:v>1989.3710940000001</c:v>
                </c:pt>
                <c:pt idx="63630">
                  <c:v>1989.5859379999999</c:v>
                </c:pt>
                <c:pt idx="63631">
                  <c:v>1989.8554690000001</c:v>
                </c:pt>
                <c:pt idx="63632">
                  <c:v>1989.8554690000001</c:v>
                </c:pt>
                <c:pt idx="63633">
                  <c:v>1989.8554690000001</c:v>
                </c:pt>
                <c:pt idx="63634">
                  <c:v>1990.2382809999999</c:v>
                </c:pt>
                <c:pt idx="63635">
                  <c:v>1990.3085940000001</c:v>
                </c:pt>
                <c:pt idx="63636">
                  <c:v>1990.3710940000001</c:v>
                </c:pt>
                <c:pt idx="63637">
                  <c:v>1990.3710940000001</c:v>
                </c:pt>
                <c:pt idx="63638">
                  <c:v>1990.3710940000001</c:v>
                </c:pt>
                <c:pt idx="63639">
                  <c:v>1990.5859379999999</c:v>
                </c:pt>
                <c:pt idx="63640">
                  <c:v>1990.5859379999999</c:v>
                </c:pt>
                <c:pt idx="63641">
                  <c:v>1990.8046879999999</c:v>
                </c:pt>
                <c:pt idx="63642">
                  <c:v>1990.8046879999999</c:v>
                </c:pt>
                <c:pt idx="63643">
                  <c:v>1990.8632809999999</c:v>
                </c:pt>
                <c:pt idx="63644">
                  <c:v>1991.2382809999999</c:v>
                </c:pt>
                <c:pt idx="63645">
                  <c:v>1991.3710940000001</c:v>
                </c:pt>
                <c:pt idx="63646">
                  <c:v>1991.8046879999999</c:v>
                </c:pt>
                <c:pt idx="63647">
                  <c:v>1991.8554690000001</c:v>
                </c:pt>
                <c:pt idx="63648">
                  <c:v>1992.3085940000001</c:v>
                </c:pt>
                <c:pt idx="63649">
                  <c:v>1992.3710940000001</c:v>
                </c:pt>
                <c:pt idx="63650">
                  <c:v>1992.4101559999999</c:v>
                </c:pt>
                <c:pt idx="63651">
                  <c:v>1992.4101559999999</c:v>
                </c:pt>
                <c:pt idx="63652">
                  <c:v>1992.4101559999999</c:v>
                </c:pt>
                <c:pt idx="63653">
                  <c:v>1992.5859379999999</c:v>
                </c:pt>
                <c:pt idx="63654">
                  <c:v>1992.5859379999999</c:v>
                </c:pt>
                <c:pt idx="63655">
                  <c:v>1992.8046879999999</c:v>
                </c:pt>
                <c:pt idx="63656">
                  <c:v>1992.8632809999999</c:v>
                </c:pt>
                <c:pt idx="63657">
                  <c:v>1993.3085940000001</c:v>
                </c:pt>
                <c:pt idx="63658">
                  <c:v>1993.3085940000001</c:v>
                </c:pt>
                <c:pt idx="63659">
                  <c:v>1993.3085940000001</c:v>
                </c:pt>
                <c:pt idx="63660">
                  <c:v>1993.3710940000001</c:v>
                </c:pt>
                <c:pt idx="63661">
                  <c:v>1993.3710940000001</c:v>
                </c:pt>
                <c:pt idx="63662">
                  <c:v>1993.4101559999999</c:v>
                </c:pt>
                <c:pt idx="63663">
                  <c:v>1993.8632809999999</c:v>
                </c:pt>
                <c:pt idx="63664">
                  <c:v>1994.4101559999999</c:v>
                </c:pt>
                <c:pt idx="63665">
                  <c:v>1994.5859379999999</c:v>
                </c:pt>
                <c:pt idx="63666">
                  <c:v>1994.8046879999999</c:v>
                </c:pt>
                <c:pt idx="63667">
                  <c:v>1994.8046879999999</c:v>
                </c:pt>
                <c:pt idx="63668">
                  <c:v>1994.8632809999999</c:v>
                </c:pt>
                <c:pt idx="63669">
                  <c:v>1994.8632809999999</c:v>
                </c:pt>
                <c:pt idx="63670">
                  <c:v>1994.8632809999999</c:v>
                </c:pt>
                <c:pt idx="63671">
                  <c:v>1995.3085940000001</c:v>
                </c:pt>
                <c:pt idx="63672">
                  <c:v>1995.3710940000001</c:v>
                </c:pt>
                <c:pt idx="63673">
                  <c:v>1995.4101559999999</c:v>
                </c:pt>
                <c:pt idx="63674">
                  <c:v>1996.3085940000001</c:v>
                </c:pt>
                <c:pt idx="63675">
                  <c:v>1996.3710940000001</c:v>
                </c:pt>
                <c:pt idx="63676">
                  <c:v>1996.4101559999999</c:v>
                </c:pt>
                <c:pt idx="63677">
                  <c:v>1996.8046879999999</c:v>
                </c:pt>
                <c:pt idx="63678">
                  <c:v>1996.8632809999999</c:v>
                </c:pt>
                <c:pt idx="63679">
                  <c:v>1997.2382809999999</c:v>
                </c:pt>
                <c:pt idx="63680">
                  <c:v>1997.3710940000001</c:v>
                </c:pt>
                <c:pt idx="63681">
                  <c:v>1997.4101559999999</c:v>
                </c:pt>
                <c:pt idx="63682">
                  <c:v>1997.5859379999999</c:v>
                </c:pt>
                <c:pt idx="63683">
                  <c:v>1997.5859379999999</c:v>
                </c:pt>
                <c:pt idx="63684">
                  <c:v>1997.8632809999999</c:v>
                </c:pt>
                <c:pt idx="63685">
                  <c:v>1998.2382809999999</c:v>
                </c:pt>
                <c:pt idx="63686">
                  <c:v>1998.2382809999999</c:v>
                </c:pt>
                <c:pt idx="63687">
                  <c:v>1998.2382809999999</c:v>
                </c:pt>
                <c:pt idx="63688">
                  <c:v>1998.3085940000001</c:v>
                </c:pt>
                <c:pt idx="63689">
                  <c:v>1998.3710940000001</c:v>
                </c:pt>
                <c:pt idx="63690">
                  <c:v>1998.4101559999999</c:v>
                </c:pt>
                <c:pt idx="63691">
                  <c:v>1998.5859379999999</c:v>
                </c:pt>
                <c:pt idx="63692">
                  <c:v>1998.5859379999999</c:v>
                </c:pt>
                <c:pt idx="63693">
                  <c:v>1998.8046879999999</c:v>
                </c:pt>
                <c:pt idx="63694">
                  <c:v>1998.8554690000001</c:v>
                </c:pt>
                <c:pt idx="63695">
                  <c:v>1998.8632809999999</c:v>
                </c:pt>
                <c:pt idx="63696">
                  <c:v>1999.3085940000001</c:v>
                </c:pt>
                <c:pt idx="63697">
                  <c:v>1999.3085940000001</c:v>
                </c:pt>
                <c:pt idx="63698">
                  <c:v>1999.4101559999999</c:v>
                </c:pt>
                <c:pt idx="63699">
                  <c:v>1999.8046879999999</c:v>
                </c:pt>
                <c:pt idx="63700">
                  <c:v>1999.8554690000001</c:v>
                </c:pt>
                <c:pt idx="63701">
                  <c:v>1999.8632809999999</c:v>
                </c:pt>
                <c:pt idx="63702">
                  <c:v>1999.8632809999999</c:v>
                </c:pt>
                <c:pt idx="63703">
                  <c:v>1999.8632809999999</c:v>
                </c:pt>
                <c:pt idx="63704">
                  <c:v>1999.8632809999999</c:v>
                </c:pt>
                <c:pt idx="63705">
                  <c:v>2000.3085940000001</c:v>
                </c:pt>
                <c:pt idx="63706">
                  <c:v>2000.3085940000001</c:v>
                </c:pt>
                <c:pt idx="63707">
                  <c:v>2000.3710940000001</c:v>
                </c:pt>
                <c:pt idx="63708">
                  <c:v>2000.5859379999999</c:v>
                </c:pt>
                <c:pt idx="63709">
                  <c:v>2000.5859379999999</c:v>
                </c:pt>
                <c:pt idx="63710">
                  <c:v>2000.8046879999999</c:v>
                </c:pt>
                <c:pt idx="63711">
                  <c:v>2000.8632809999999</c:v>
                </c:pt>
                <c:pt idx="63712">
                  <c:v>2001.3710940000001</c:v>
                </c:pt>
                <c:pt idx="63713">
                  <c:v>2001.3710940000001</c:v>
                </c:pt>
                <c:pt idx="63714">
                  <c:v>2001.8046879999999</c:v>
                </c:pt>
                <c:pt idx="63715">
                  <c:v>2001.8554690000001</c:v>
                </c:pt>
                <c:pt idx="63716">
                  <c:v>2001.8554690000001</c:v>
                </c:pt>
                <c:pt idx="63717">
                  <c:v>2001.8554690000001</c:v>
                </c:pt>
                <c:pt idx="63718">
                  <c:v>2002.2382809999999</c:v>
                </c:pt>
                <c:pt idx="63719">
                  <c:v>2002.2382809999999</c:v>
                </c:pt>
                <c:pt idx="63720">
                  <c:v>2002.2382809999999</c:v>
                </c:pt>
                <c:pt idx="63721">
                  <c:v>2002.2382809999999</c:v>
                </c:pt>
                <c:pt idx="63722">
                  <c:v>2002.2382809999999</c:v>
                </c:pt>
                <c:pt idx="63723">
                  <c:v>2002.3710940000001</c:v>
                </c:pt>
                <c:pt idx="63724">
                  <c:v>2002.3710940000001</c:v>
                </c:pt>
                <c:pt idx="63725">
                  <c:v>2002.5859379999999</c:v>
                </c:pt>
                <c:pt idx="63726">
                  <c:v>2002.5859379999999</c:v>
                </c:pt>
                <c:pt idx="63727">
                  <c:v>2002.5859379999999</c:v>
                </c:pt>
                <c:pt idx="63728">
                  <c:v>2002.5859379999999</c:v>
                </c:pt>
                <c:pt idx="63729">
                  <c:v>2002.8046879999999</c:v>
                </c:pt>
                <c:pt idx="63730">
                  <c:v>2002.8632809999999</c:v>
                </c:pt>
                <c:pt idx="63731">
                  <c:v>2003.3085940000001</c:v>
                </c:pt>
                <c:pt idx="63732">
                  <c:v>2003.4101559999999</c:v>
                </c:pt>
                <c:pt idx="63733">
                  <c:v>2003.4101559999999</c:v>
                </c:pt>
                <c:pt idx="63734">
                  <c:v>2003.4101559999999</c:v>
                </c:pt>
                <c:pt idx="63735">
                  <c:v>2003.5859379999999</c:v>
                </c:pt>
                <c:pt idx="63736">
                  <c:v>2003.5859379999999</c:v>
                </c:pt>
                <c:pt idx="63737">
                  <c:v>2003.5859379999999</c:v>
                </c:pt>
                <c:pt idx="63738">
                  <c:v>2003.5859379999999</c:v>
                </c:pt>
                <c:pt idx="63739">
                  <c:v>2003.5859379999999</c:v>
                </c:pt>
                <c:pt idx="63740">
                  <c:v>2003.5859379999999</c:v>
                </c:pt>
                <c:pt idx="63741">
                  <c:v>2003.5859379999999</c:v>
                </c:pt>
                <c:pt idx="63742">
                  <c:v>2003.8046879999999</c:v>
                </c:pt>
                <c:pt idx="63743">
                  <c:v>2003.8554690000001</c:v>
                </c:pt>
                <c:pt idx="63744">
                  <c:v>2003.8632809999999</c:v>
                </c:pt>
                <c:pt idx="63745">
                  <c:v>2003.8632809999999</c:v>
                </c:pt>
                <c:pt idx="63746">
                  <c:v>2003.8632809999999</c:v>
                </c:pt>
                <c:pt idx="63747">
                  <c:v>2003.8632809999999</c:v>
                </c:pt>
                <c:pt idx="63748">
                  <c:v>2004.2382809999999</c:v>
                </c:pt>
                <c:pt idx="63749">
                  <c:v>2004.2382809999999</c:v>
                </c:pt>
                <c:pt idx="63750">
                  <c:v>2004.2382809999999</c:v>
                </c:pt>
                <c:pt idx="63751">
                  <c:v>2004.3085940000001</c:v>
                </c:pt>
                <c:pt idx="63752">
                  <c:v>2004.3085940000001</c:v>
                </c:pt>
                <c:pt idx="63753">
                  <c:v>2005.3085940000001</c:v>
                </c:pt>
                <c:pt idx="63754">
                  <c:v>2005.3710940000001</c:v>
                </c:pt>
                <c:pt idx="63755">
                  <c:v>2005.3710940000001</c:v>
                </c:pt>
                <c:pt idx="63756">
                  <c:v>2005.4101559999999</c:v>
                </c:pt>
                <c:pt idx="63757">
                  <c:v>2005.4101559999999</c:v>
                </c:pt>
                <c:pt idx="63758">
                  <c:v>2005.8046879999999</c:v>
                </c:pt>
                <c:pt idx="63759">
                  <c:v>2005.8554690000001</c:v>
                </c:pt>
                <c:pt idx="63760">
                  <c:v>2006.2382809999999</c:v>
                </c:pt>
                <c:pt idx="63761">
                  <c:v>2006.2382809999999</c:v>
                </c:pt>
                <c:pt idx="63762">
                  <c:v>2006.2382809999999</c:v>
                </c:pt>
                <c:pt idx="63763">
                  <c:v>2006.2382809999999</c:v>
                </c:pt>
                <c:pt idx="63764">
                  <c:v>2006.2382809999999</c:v>
                </c:pt>
                <c:pt idx="63765">
                  <c:v>2006.2382809999999</c:v>
                </c:pt>
                <c:pt idx="63766">
                  <c:v>2006.5859379999999</c:v>
                </c:pt>
                <c:pt idx="63767">
                  <c:v>2006.8046879999999</c:v>
                </c:pt>
                <c:pt idx="63768">
                  <c:v>2006.8554690000001</c:v>
                </c:pt>
                <c:pt idx="63769">
                  <c:v>2007.2382809999999</c:v>
                </c:pt>
                <c:pt idx="63770">
                  <c:v>2007.2382809999999</c:v>
                </c:pt>
                <c:pt idx="63771">
                  <c:v>2007.3710940000001</c:v>
                </c:pt>
                <c:pt idx="63772">
                  <c:v>2007.4101559999999</c:v>
                </c:pt>
                <c:pt idx="63773">
                  <c:v>2007.8046879999999</c:v>
                </c:pt>
                <c:pt idx="63774">
                  <c:v>2007.8046879999999</c:v>
                </c:pt>
                <c:pt idx="63775">
                  <c:v>2007.8632809999999</c:v>
                </c:pt>
                <c:pt idx="63776">
                  <c:v>2008.3710940000001</c:v>
                </c:pt>
                <c:pt idx="63777">
                  <c:v>2008.5859379999999</c:v>
                </c:pt>
                <c:pt idx="63778">
                  <c:v>2009.2382809999999</c:v>
                </c:pt>
                <c:pt idx="63779">
                  <c:v>2009.3085940000001</c:v>
                </c:pt>
                <c:pt idx="63780">
                  <c:v>2009.3085940000001</c:v>
                </c:pt>
                <c:pt idx="63781">
                  <c:v>2009.3710940000001</c:v>
                </c:pt>
                <c:pt idx="63782">
                  <c:v>2009.4101559999999</c:v>
                </c:pt>
                <c:pt idx="63783">
                  <c:v>2009.4101559999999</c:v>
                </c:pt>
                <c:pt idx="63784">
                  <c:v>2009.5859379999999</c:v>
                </c:pt>
                <c:pt idx="63785">
                  <c:v>2009.8046879999999</c:v>
                </c:pt>
                <c:pt idx="63786">
                  <c:v>2009.8632809999999</c:v>
                </c:pt>
                <c:pt idx="63787">
                  <c:v>2009.8632809999999</c:v>
                </c:pt>
                <c:pt idx="63788">
                  <c:v>2010.2382809999999</c:v>
                </c:pt>
                <c:pt idx="63789">
                  <c:v>2010.2382809999999</c:v>
                </c:pt>
                <c:pt idx="63790">
                  <c:v>2010.2382809999999</c:v>
                </c:pt>
                <c:pt idx="63791">
                  <c:v>2010.4101559999999</c:v>
                </c:pt>
                <c:pt idx="63792">
                  <c:v>2010.4101559999999</c:v>
                </c:pt>
                <c:pt idx="63793">
                  <c:v>2010.8046879999999</c:v>
                </c:pt>
                <c:pt idx="63794">
                  <c:v>2010.8046879999999</c:v>
                </c:pt>
                <c:pt idx="63795">
                  <c:v>2011.2382809999999</c:v>
                </c:pt>
                <c:pt idx="63796">
                  <c:v>2011.2382809999999</c:v>
                </c:pt>
                <c:pt idx="63797">
                  <c:v>2011.3085940000001</c:v>
                </c:pt>
                <c:pt idx="63798">
                  <c:v>2011.3710940000001</c:v>
                </c:pt>
                <c:pt idx="63799">
                  <c:v>2011.4101559999999</c:v>
                </c:pt>
                <c:pt idx="63800">
                  <c:v>2011.4101559999999</c:v>
                </c:pt>
                <c:pt idx="63801">
                  <c:v>2011.4101559999999</c:v>
                </c:pt>
                <c:pt idx="63802">
                  <c:v>2011.5859379999999</c:v>
                </c:pt>
                <c:pt idx="63803">
                  <c:v>2011.5859379999999</c:v>
                </c:pt>
                <c:pt idx="63804">
                  <c:v>2011.8554690000001</c:v>
                </c:pt>
                <c:pt idx="63805">
                  <c:v>2011.8554690000001</c:v>
                </c:pt>
                <c:pt idx="63806">
                  <c:v>2011.8632809999999</c:v>
                </c:pt>
                <c:pt idx="63807">
                  <c:v>2012.4101559999999</c:v>
                </c:pt>
                <c:pt idx="63808">
                  <c:v>2012.5859379999999</c:v>
                </c:pt>
                <c:pt idx="63809">
                  <c:v>2012.5859379999999</c:v>
                </c:pt>
                <c:pt idx="63810">
                  <c:v>2012.8046879999999</c:v>
                </c:pt>
                <c:pt idx="63811">
                  <c:v>2012.8046879999999</c:v>
                </c:pt>
                <c:pt idx="63812">
                  <c:v>2012.8046879999999</c:v>
                </c:pt>
                <c:pt idx="63813">
                  <c:v>2013.3710940000001</c:v>
                </c:pt>
                <c:pt idx="63814">
                  <c:v>2013.4101559999999</c:v>
                </c:pt>
                <c:pt idx="63815">
                  <c:v>2013.8554690000001</c:v>
                </c:pt>
                <c:pt idx="63816">
                  <c:v>2013.8554690000001</c:v>
                </c:pt>
                <c:pt idx="63817">
                  <c:v>2013.8554690000001</c:v>
                </c:pt>
                <c:pt idx="63818">
                  <c:v>2013.8554690000001</c:v>
                </c:pt>
                <c:pt idx="63819">
                  <c:v>2013.8554690000001</c:v>
                </c:pt>
                <c:pt idx="63820">
                  <c:v>2013.8632809999999</c:v>
                </c:pt>
                <c:pt idx="63821">
                  <c:v>2013.8632809999999</c:v>
                </c:pt>
                <c:pt idx="63822">
                  <c:v>2013.8632809999999</c:v>
                </c:pt>
                <c:pt idx="63823">
                  <c:v>2014.2382809999999</c:v>
                </c:pt>
                <c:pt idx="63824">
                  <c:v>2014.2382809999999</c:v>
                </c:pt>
                <c:pt idx="63825">
                  <c:v>2014.2382809999999</c:v>
                </c:pt>
                <c:pt idx="63826">
                  <c:v>2014.2382809999999</c:v>
                </c:pt>
                <c:pt idx="63827">
                  <c:v>2014.2382809999999</c:v>
                </c:pt>
                <c:pt idx="63828">
                  <c:v>2014.3085940000001</c:v>
                </c:pt>
                <c:pt idx="63829">
                  <c:v>2014.3085940000001</c:v>
                </c:pt>
                <c:pt idx="63830">
                  <c:v>2014.3085940000001</c:v>
                </c:pt>
                <c:pt idx="63831">
                  <c:v>2014.5859379999999</c:v>
                </c:pt>
                <c:pt idx="63832">
                  <c:v>2014.8046879999999</c:v>
                </c:pt>
                <c:pt idx="63833">
                  <c:v>2014.8632809999999</c:v>
                </c:pt>
                <c:pt idx="63834">
                  <c:v>2015.8046879999999</c:v>
                </c:pt>
                <c:pt idx="63835">
                  <c:v>2015.8046879999999</c:v>
                </c:pt>
                <c:pt idx="63836">
                  <c:v>2015.8046879999999</c:v>
                </c:pt>
                <c:pt idx="63837">
                  <c:v>2015.8554690000001</c:v>
                </c:pt>
                <c:pt idx="63838">
                  <c:v>2015.8632809999999</c:v>
                </c:pt>
                <c:pt idx="63839">
                  <c:v>2015.8632809999999</c:v>
                </c:pt>
                <c:pt idx="63840">
                  <c:v>2016.2382809999999</c:v>
                </c:pt>
                <c:pt idx="63841">
                  <c:v>2016.3085940000001</c:v>
                </c:pt>
                <c:pt idx="63842">
                  <c:v>2016.3085940000001</c:v>
                </c:pt>
                <c:pt idx="63843">
                  <c:v>2016.3085940000001</c:v>
                </c:pt>
                <c:pt idx="63844">
                  <c:v>2016.3710940000001</c:v>
                </c:pt>
                <c:pt idx="63845">
                  <c:v>2016.4101559999999</c:v>
                </c:pt>
                <c:pt idx="63846">
                  <c:v>2016.4101559999999</c:v>
                </c:pt>
                <c:pt idx="63847">
                  <c:v>2016.4101559999999</c:v>
                </c:pt>
                <c:pt idx="63848">
                  <c:v>2016.5859379999999</c:v>
                </c:pt>
                <c:pt idx="63849">
                  <c:v>2016.5859379999999</c:v>
                </c:pt>
                <c:pt idx="63850">
                  <c:v>2016.5859379999999</c:v>
                </c:pt>
                <c:pt idx="63851">
                  <c:v>2016.8046879999999</c:v>
                </c:pt>
                <c:pt idx="63852">
                  <c:v>2017.3710940000001</c:v>
                </c:pt>
                <c:pt idx="63853">
                  <c:v>2017.4101559999999</c:v>
                </c:pt>
                <c:pt idx="63854">
                  <c:v>2017.4101559999999</c:v>
                </c:pt>
                <c:pt idx="63855">
                  <c:v>2017.4101559999999</c:v>
                </c:pt>
                <c:pt idx="63856">
                  <c:v>2017.8554690000001</c:v>
                </c:pt>
                <c:pt idx="63857">
                  <c:v>2017.8632809999999</c:v>
                </c:pt>
                <c:pt idx="63858">
                  <c:v>2018.4101559999999</c:v>
                </c:pt>
                <c:pt idx="63859">
                  <c:v>2018.5859379999999</c:v>
                </c:pt>
                <c:pt idx="63860">
                  <c:v>2018.5859379999999</c:v>
                </c:pt>
                <c:pt idx="63861">
                  <c:v>2018.8046879999999</c:v>
                </c:pt>
                <c:pt idx="63862">
                  <c:v>2018.8046879999999</c:v>
                </c:pt>
                <c:pt idx="63863">
                  <c:v>2018.8554690000001</c:v>
                </c:pt>
                <c:pt idx="63864">
                  <c:v>2018.8632809999999</c:v>
                </c:pt>
                <c:pt idx="63865">
                  <c:v>2018.8632809999999</c:v>
                </c:pt>
                <c:pt idx="63866">
                  <c:v>2019.2382809999999</c:v>
                </c:pt>
                <c:pt idx="63867">
                  <c:v>2019.4101559999999</c:v>
                </c:pt>
                <c:pt idx="63868">
                  <c:v>2019.8554690000001</c:v>
                </c:pt>
                <c:pt idx="63869">
                  <c:v>2020.3710940000001</c:v>
                </c:pt>
                <c:pt idx="63870">
                  <c:v>2020.5859379999999</c:v>
                </c:pt>
                <c:pt idx="63871">
                  <c:v>2020.5859379999999</c:v>
                </c:pt>
                <c:pt idx="63872">
                  <c:v>2020.5859379999999</c:v>
                </c:pt>
                <c:pt idx="63873">
                  <c:v>2020.8554690000001</c:v>
                </c:pt>
                <c:pt idx="63874">
                  <c:v>2020.8554690000001</c:v>
                </c:pt>
                <c:pt idx="63875">
                  <c:v>2021.2382809999999</c:v>
                </c:pt>
                <c:pt idx="63876">
                  <c:v>2021.2382809999999</c:v>
                </c:pt>
                <c:pt idx="63877">
                  <c:v>2021.3085940000001</c:v>
                </c:pt>
                <c:pt idx="63878">
                  <c:v>2021.3710940000001</c:v>
                </c:pt>
                <c:pt idx="63879">
                  <c:v>2021.4101559999999</c:v>
                </c:pt>
                <c:pt idx="63880">
                  <c:v>2021.4101559999999</c:v>
                </c:pt>
                <c:pt idx="63881">
                  <c:v>2021.5859379999999</c:v>
                </c:pt>
                <c:pt idx="63882">
                  <c:v>2021.8046879999999</c:v>
                </c:pt>
                <c:pt idx="63883">
                  <c:v>2021.8554690000001</c:v>
                </c:pt>
                <c:pt idx="63884">
                  <c:v>2021.8554690000001</c:v>
                </c:pt>
                <c:pt idx="63885">
                  <c:v>2021.8554690000001</c:v>
                </c:pt>
                <c:pt idx="63886">
                  <c:v>2022.2382809999999</c:v>
                </c:pt>
                <c:pt idx="63887">
                  <c:v>2022.3085940000001</c:v>
                </c:pt>
                <c:pt idx="63888">
                  <c:v>2022.3710940000001</c:v>
                </c:pt>
                <c:pt idx="63889">
                  <c:v>2022.5859379999999</c:v>
                </c:pt>
                <c:pt idx="63890">
                  <c:v>2022.5859379999999</c:v>
                </c:pt>
                <c:pt idx="63891">
                  <c:v>2022.5859379999999</c:v>
                </c:pt>
                <c:pt idx="63892">
                  <c:v>2022.8046879999999</c:v>
                </c:pt>
                <c:pt idx="63893">
                  <c:v>2022.8046879999999</c:v>
                </c:pt>
                <c:pt idx="63894">
                  <c:v>2022.8046879999999</c:v>
                </c:pt>
                <c:pt idx="63895">
                  <c:v>2022.8632809999999</c:v>
                </c:pt>
                <c:pt idx="63896">
                  <c:v>2022.8632809999999</c:v>
                </c:pt>
                <c:pt idx="63897">
                  <c:v>2023.3085940000001</c:v>
                </c:pt>
                <c:pt idx="63898">
                  <c:v>2023.3710940000001</c:v>
                </c:pt>
                <c:pt idx="63899">
                  <c:v>2023.4101559999999</c:v>
                </c:pt>
                <c:pt idx="63900">
                  <c:v>2023.8046879999999</c:v>
                </c:pt>
                <c:pt idx="63901">
                  <c:v>2023.8554690000001</c:v>
                </c:pt>
                <c:pt idx="63902">
                  <c:v>2023.8632809999999</c:v>
                </c:pt>
                <c:pt idx="63903">
                  <c:v>2023.8632809999999</c:v>
                </c:pt>
                <c:pt idx="63904">
                  <c:v>2024.2382809999999</c:v>
                </c:pt>
                <c:pt idx="63905">
                  <c:v>2024.2382809999999</c:v>
                </c:pt>
                <c:pt idx="63906">
                  <c:v>2024.3085940000001</c:v>
                </c:pt>
                <c:pt idx="63907">
                  <c:v>2024.5859379999999</c:v>
                </c:pt>
                <c:pt idx="63908">
                  <c:v>2024.5859379999999</c:v>
                </c:pt>
                <c:pt idx="63909">
                  <c:v>2024.8046879999999</c:v>
                </c:pt>
                <c:pt idx="63910">
                  <c:v>2024.8046879999999</c:v>
                </c:pt>
                <c:pt idx="63911">
                  <c:v>2025.3085940000001</c:v>
                </c:pt>
                <c:pt idx="63912">
                  <c:v>2025.3085940000001</c:v>
                </c:pt>
                <c:pt idx="63913">
                  <c:v>2025.5859379999999</c:v>
                </c:pt>
                <c:pt idx="63914">
                  <c:v>2025.8046879999999</c:v>
                </c:pt>
                <c:pt idx="63915">
                  <c:v>2025.8554690000001</c:v>
                </c:pt>
                <c:pt idx="63916">
                  <c:v>2025.8632809999999</c:v>
                </c:pt>
                <c:pt idx="63917">
                  <c:v>2025.8632809999999</c:v>
                </c:pt>
                <c:pt idx="63918">
                  <c:v>2026.3085940000001</c:v>
                </c:pt>
                <c:pt idx="63919">
                  <c:v>2026.3085940000001</c:v>
                </c:pt>
                <c:pt idx="63920">
                  <c:v>2026.3710940000001</c:v>
                </c:pt>
                <c:pt idx="63921">
                  <c:v>2026.3710940000001</c:v>
                </c:pt>
                <c:pt idx="63922">
                  <c:v>2026.4101559999999</c:v>
                </c:pt>
                <c:pt idx="63923">
                  <c:v>2026.5859379999999</c:v>
                </c:pt>
                <c:pt idx="63924">
                  <c:v>2026.5859379999999</c:v>
                </c:pt>
                <c:pt idx="63925">
                  <c:v>2026.5859379999999</c:v>
                </c:pt>
                <c:pt idx="63926">
                  <c:v>2026.8046879999999</c:v>
                </c:pt>
                <c:pt idx="63927">
                  <c:v>2026.8046879999999</c:v>
                </c:pt>
                <c:pt idx="63928">
                  <c:v>2027.3710940000001</c:v>
                </c:pt>
                <c:pt idx="63929">
                  <c:v>2027.3710940000001</c:v>
                </c:pt>
                <c:pt idx="63930">
                  <c:v>2027.4101559999999</c:v>
                </c:pt>
                <c:pt idx="63931">
                  <c:v>2027.4101559999999</c:v>
                </c:pt>
                <c:pt idx="63932">
                  <c:v>2027.5859379999999</c:v>
                </c:pt>
                <c:pt idx="63933">
                  <c:v>2027.8046879999999</c:v>
                </c:pt>
                <c:pt idx="63934">
                  <c:v>2027.8554690000001</c:v>
                </c:pt>
                <c:pt idx="63935">
                  <c:v>2027.8632809999999</c:v>
                </c:pt>
                <c:pt idx="63936">
                  <c:v>2027.8632809999999</c:v>
                </c:pt>
                <c:pt idx="63937">
                  <c:v>2028.2382809999999</c:v>
                </c:pt>
                <c:pt idx="63938">
                  <c:v>2028.2382809999999</c:v>
                </c:pt>
                <c:pt idx="63939">
                  <c:v>2028.2382809999999</c:v>
                </c:pt>
                <c:pt idx="63940">
                  <c:v>2028.5859379999999</c:v>
                </c:pt>
                <c:pt idx="63941">
                  <c:v>2028.8554690000001</c:v>
                </c:pt>
                <c:pt idx="63942">
                  <c:v>2029.3710940000001</c:v>
                </c:pt>
                <c:pt idx="63943">
                  <c:v>2029.3710940000001</c:v>
                </c:pt>
                <c:pt idx="63944">
                  <c:v>2029.3710940000001</c:v>
                </c:pt>
                <c:pt idx="63945">
                  <c:v>2029.4101559999999</c:v>
                </c:pt>
                <c:pt idx="63946">
                  <c:v>2029.5859379999999</c:v>
                </c:pt>
                <c:pt idx="63947">
                  <c:v>2029.5859379999999</c:v>
                </c:pt>
                <c:pt idx="63948">
                  <c:v>2029.8046879999999</c:v>
                </c:pt>
                <c:pt idx="63949">
                  <c:v>2029.8554690000001</c:v>
                </c:pt>
                <c:pt idx="63950">
                  <c:v>2029.8554690000001</c:v>
                </c:pt>
                <c:pt idx="63951">
                  <c:v>2029.8554690000001</c:v>
                </c:pt>
                <c:pt idx="63952">
                  <c:v>2029.8632809999999</c:v>
                </c:pt>
                <c:pt idx="63953">
                  <c:v>2029.8632809999999</c:v>
                </c:pt>
                <c:pt idx="63954">
                  <c:v>2030.2382809999999</c:v>
                </c:pt>
                <c:pt idx="63955">
                  <c:v>2030.4101559999999</c:v>
                </c:pt>
                <c:pt idx="63956">
                  <c:v>2030.4101559999999</c:v>
                </c:pt>
                <c:pt idx="63957">
                  <c:v>2030.4101559999999</c:v>
                </c:pt>
                <c:pt idx="63958">
                  <c:v>2030.5859379999999</c:v>
                </c:pt>
                <c:pt idx="63959">
                  <c:v>2031.2382809999999</c:v>
                </c:pt>
                <c:pt idx="63960">
                  <c:v>2031.3085940000001</c:v>
                </c:pt>
                <c:pt idx="63961">
                  <c:v>2031.3710940000001</c:v>
                </c:pt>
                <c:pt idx="63962">
                  <c:v>2031.3710940000001</c:v>
                </c:pt>
                <c:pt idx="63963">
                  <c:v>2031.4101559999999</c:v>
                </c:pt>
                <c:pt idx="63964">
                  <c:v>2031.4101559999999</c:v>
                </c:pt>
                <c:pt idx="63965">
                  <c:v>2031.5859379999999</c:v>
                </c:pt>
                <c:pt idx="63966">
                  <c:v>2031.5859379999999</c:v>
                </c:pt>
                <c:pt idx="63967">
                  <c:v>2032.2382809999999</c:v>
                </c:pt>
                <c:pt idx="63968">
                  <c:v>2032.2382809999999</c:v>
                </c:pt>
                <c:pt idx="63969">
                  <c:v>2032.3085940000001</c:v>
                </c:pt>
                <c:pt idx="63970">
                  <c:v>2032.3085940000001</c:v>
                </c:pt>
                <c:pt idx="63971">
                  <c:v>2032.4101559999999</c:v>
                </c:pt>
                <c:pt idx="63972">
                  <c:v>2032.8554690000001</c:v>
                </c:pt>
                <c:pt idx="63973">
                  <c:v>2032.8632809999999</c:v>
                </c:pt>
                <c:pt idx="63974">
                  <c:v>2032.8632809999999</c:v>
                </c:pt>
                <c:pt idx="63975">
                  <c:v>2032.8632809999999</c:v>
                </c:pt>
                <c:pt idx="63976">
                  <c:v>2033.2382809999999</c:v>
                </c:pt>
                <c:pt idx="63977">
                  <c:v>2033.4101559999999</c:v>
                </c:pt>
                <c:pt idx="63978">
                  <c:v>2033.4101559999999</c:v>
                </c:pt>
                <c:pt idx="63979">
                  <c:v>2033.8046879999999</c:v>
                </c:pt>
                <c:pt idx="63980">
                  <c:v>2033.8554690000001</c:v>
                </c:pt>
                <c:pt idx="63981">
                  <c:v>2034.4101559999999</c:v>
                </c:pt>
                <c:pt idx="63982">
                  <c:v>2034.4101559999999</c:v>
                </c:pt>
                <c:pt idx="63983">
                  <c:v>2034.5859379999999</c:v>
                </c:pt>
                <c:pt idx="63984">
                  <c:v>2034.8046879999999</c:v>
                </c:pt>
                <c:pt idx="63985">
                  <c:v>2034.8046879999999</c:v>
                </c:pt>
                <c:pt idx="63986">
                  <c:v>2034.8046879999999</c:v>
                </c:pt>
                <c:pt idx="63987">
                  <c:v>2034.8632809999999</c:v>
                </c:pt>
                <c:pt idx="63988">
                  <c:v>2035.3085940000001</c:v>
                </c:pt>
                <c:pt idx="63989">
                  <c:v>2035.4101559999999</c:v>
                </c:pt>
                <c:pt idx="63990">
                  <c:v>2035.8632809999999</c:v>
                </c:pt>
                <c:pt idx="63991">
                  <c:v>2035.8632809999999</c:v>
                </c:pt>
                <c:pt idx="63992">
                  <c:v>2035.8632809999999</c:v>
                </c:pt>
                <c:pt idx="63993">
                  <c:v>2036.2382809999999</c:v>
                </c:pt>
                <c:pt idx="63994">
                  <c:v>2036.3085940000001</c:v>
                </c:pt>
                <c:pt idx="63995">
                  <c:v>2036.4101559999999</c:v>
                </c:pt>
                <c:pt idx="63996">
                  <c:v>2036.4101559999999</c:v>
                </c:pt>
                <c:pt idx="63997">
                  <c:v>2036.5859379999999</c:v>
                </c:pt>
                <c:pt idx="63998">
                  <c:v>2036.8554690000001</c:v>
                </c:pt>
                <c:pt idx="63999">
                  <c:v>2036.8632809999999</c:v>
                </c:pt>
                <c:pt idx="64000">
                  <c:v>2037.2382809999999</c:v>
                </c:pt>
                <c:pt idx="64001">
                  <c:v>2037.3085940000001</c:v>
                </c:pt>
                <c:pt idx="64002">
                  <c:v>2037.3085940000001</c:v>
                </c:pt>
                <c:pt idx="64003">
                  <c:v>2037.3710940000001</c:v>
                </c:pt>
                <c:pt idx="64004">
                  <c:v>2037.4101559999999</c:v>
                </c:pt>
                <c:pt idx="64005">
                  <c:v>2037.5859379999999</c:v>
                </c:pt>
                <c:pt idx="64006">
                  <c:v>2037.8046879999999</c:v>
                </c:pt>
                <c:pt idx="64007">
                  <c:v>2037.8554690000001</c:v>
                </c:pt>
                <c:pt idx="64008">
                  <c:v>2038.3085940000001</c:v>
                </c:pt>
                <c:pt idx="64009">
                  <c:v>2038.3085940000001</c:v>
                </c:pt>
                <c:pt idx="64010">
                  <c:v>2038.3710940000001</c:v>
                </c:pt>
                <c:pt idx="64011">
                  <c:v>2038.5859379999999</c:v>
                </c:pt>
                <c:pt idx="64012">
                  <c:v>2038.5859379999999</c:v>
                </c:pt>
                <c:pt idx="64013">
                  <c:v>2038.5859379999999</c:v>
                </c:pt>
                <c:pt idx="64014">
                  <c:v>2038.8046879999999</c:v>
                </c:pt>
                <c:pt idx="64015">
                  <c:v>2038.8632809999999</c:v>
                </c:pt>
                <c:pt idx="64016">
                  <c:v>2038.8632809999999</c:v>
                </c:pt>
                <c:pt idx="64017">
                  <c:v>2039.4101559999999</c:v>
                </c:pt>
                <c:pt idx="64018">
                  <c:v>2039.5859379999999</c:v>
                </c:pt>
                <c:pt idx="64019">
                  <c:v>2039.8046879999999</c:v>
                </c:pt>
                <c:pt idx="64020">
                  <c:v>2039.8554690000001</c:v>
                </c:pt>
                <c:pt idx="64021">
                  <c:v>2039.8554690000001</c:v>
                </c:pt>
                <c:pt idx="64022">
                  <c:v>2039.8554690000001</c:v>
                </c:pt>
                <c:pt idx="64023">
                  <c:v>2039.8554690000001</c:v>
                </c:pt>
                <c:pt idx="64024">
                  <c:v>2040.3710940000001</c:v>
                </c:pt>
                <c:pt idx="64025">
                  <c:v>2040.5859379999999</c:v>
                </c:pt>
                <c:pt idx="64026">
                  <c:v>2041.2382809999999</c:v>
                </c:pt>
                <c:pt idx="64027">
                  <c:v>2041.3710940000001</c:v>
                </c:pt>
                <c:pt idx="64028">
                  <c:v>2041.3710940000001</c:v>
                </c:pt>
                <c:pt idx="64029">
                  <c:v>2041.8046879999999</c:v>
                </c:pt>
                <c:pt idx="64030">
                  <c:v>2041.8046879999999</c:v>
                </c:pt>
                <c:pt idx="64031">
                  <c:v>2041.8554690000001</c:v>
                </c:pt>
                <c:pt idx="64032">
                  <c:v>2042.3085940000001</c:v>
                </c:pt>
                <c:pt idx="64033">
                  <c:v>2042.3085940000001</c:v>
                </c:pt>
                <c:pt idx="64034">
                  <c:v>2042.3710940000001</c:v>
                </c:pt>
                <c:pt idx="64035">
                  <c:v>2042.5859379999999</c:v>
                </c:pt>
                <c:pt idx="64036">
                  <c:v>2042.5859379999999</c:v>
                </c:pt>
                <c:pt idx="64037">
                  <c:v>2042.5859379999999</c:v>
                </c:pt>
                <c:pt idx="64038">
                  <c:v>2042.8046879999999</c:v>
                </c:pt>
                <c:pt idx="64039">
                  <c:v>2042.8046879999999</c:v>
                </c:pt>
                <c:pt idx="64040">
                  <c:v>2042.8554690000001</c:v>
                </c:pt>
                <c:pt idx="64041">
                  <c:v>2043.2382809999999</c:v>
                </c:pt>
                <c:pt idx="64042">
                  <c:v>2043.3710940000001</c:v>
                </c:pt>
                <c:pt idx="64043">
                  <c:v>2043.4101559999999</c:v>
                </c:pt>
                <c:pt idx="64044">
                  <c:v>2043.4101559999999</c:v>
                </c:pt>
                <c:pt idx="64045">
                  <c:v>2043.4101559999999</c:v>
                </c:pt>
                <c:pt idx="64046">
                  <c:v>2043.4101559999999</c:v>
                </c:pt>
                <c:pt idx="64047">
                  <c:v>2043.8046879999999</c:v>
                </c:pt>
                <c:pt idx="64048">
                  <c:v>2043.8046879999999</c:v>
                </c:pt>
                <c:pt idx="64049">
                  <c:v>2043.8554690000001</c:v>
                </c:pt>
                <c:pt idx="64050">
                  <c:v>2043.8632809999999</c:v>
                </c:pt>
                <c:pt idx="64051">
                  <c:v>2043.8632809999999</c:v>
                </c:pt>
                <c:pt idx="64052">
                  <c:v>2043.8632809999999</c:v>
                </c:pt>
                <c:pt idx="64053">
                  <c:v>2044.2382809999999</c:v>
                </c:pt>
                <c:pt idx="64054">
                  <c:v>2044.3085940000001</c:v>
                </c:pt>
                <c:pt idx="64055">
                  <c:v>2044.3085940000001</c:v>
                </c:pt>
                <c:pt idx="64056">
                  <c:v>2044.3710940000001</c:v>
                </c:pt>
                <c:pt idx="64057">
                  <c:v>2044.4101559999999</c:v>
                </c:pt>
                <c:pt idx="64058">
                  <c:v>2044.8046879999999</c:v>
                </c:pt>
                <c:pt idx="64059">
                  <c:v>2044.8046879999999</c:v>
                </c:pt>
                <c:pt idx="64060">
                  <c:v>2044.8554690000001</c:v>
                </c:pt>
                <c:pt idx="64061">
                  <c:v>2045.3085940000001</c:v>
                </c:pt>
                <c:pt idx="64062">
                  <c:v>2045.3085940000001</c:v>
                </c:pt>
                <c:pt idx="64063">
                  <c:v>2045.3085940000001</c:v>
                </c:pt>
                <c:pt idx="64064">
                  <c:v>2045.3710940000001</c:v>
                </c:pt>
                <c:pt idx="64065">
                  <c:v>2045.5859379999999</c:v>
                </c:pt>
                <c:pt idx="64066">
                  <c:v>2045.8046879999999</c:v>
                </c:pt>
                <c:pt idx="64067">
                  <c:v>2045.8554690000001</c:v>
                </c:pt>
                <c:pt idx="64068">
                  <c:v>2045.8554690000001</c:v>
                </c:pt>
                <c:pt idx="64069">
                  <c:v>2045.8632809999999</c:v>
                </c:pt>
                <c:pt idx="64070">
                  <c:v>2046.2382809999999</c:v>
                </c:pt>
                <c:pt idx="64071">
                  <c:v>2046.3085940000001</c:v>
                </c:pt>
                <c:pt idx="64072">
                  <c:v>2046.4101559999999</c:v>
                </c:pt>
                <c:pt idx="64073">
                  <c:v>2046.5859379999999</c:v>
                </c:pt>
                <c:pt idx="64074">
                  <c:v>2046.5859379999999</c:v>
                </c:pt>
                <c:pt idx="64075">
                  <c:v>2046.8632809999999</c:v>
                </c:pt>
                <c:pt idx="64076">
                  <c:v>2047.2382809999999</c:v>
                </c:pt>
                <c:pt idx="64077">
                  <c:v>2047.2382809999999</c:v>
                </c:pt>
                <c:pt idx="64078">
                  <c:v>2047.3085940000001</c:v>
                </c:pt>
                <c:pt idx="64079">
                  <c:v>2047.4101559999999</c:v>
                </c:pt>
                <c:pt idx="64080">
                  <c:v>2047.4101559999999</c:v>
                </c:pt>
                <c:pt idx="64081">
                  <c:v>2047.4101559999999</c:v>
                </c:pt>
                <c:pt idx="64082">
                  <c:v>2047.4101559999999</c:v>
                </c:pt>
                <c:pt idx="64083">
                  <c:v>2047.5859379999999</c:v>
                </c:pt>
                <c:pt idx="64084">
                  <c:v>2047.5859379999999</c:v>
                </c:pt>
                <c:pt idx="64085">
                  <c:v>2047.8632809999999</c:v>
                </c:pt>
                <c:pt idx="64086">
                  <c:v>2047.8632809999999</c:v>
                </c:pt>
                <c:pt idx="64087">
                  <c:v>2048.3085940000001</c:v>
                </c:pt>
                <c:pt idx="64088">
                  <c:v>2048.3710940000001</c:v>
                </c:pt>
                <c:pt idx="64089">
                  <c:v>2048.3710940000001</c:v>
                </c:pt>
                <c:pt idx="64090">
                  <c:v>2048.4101559999999</c:v>
                </c:pt>
                <c:pt idx="64091">
                  <c:v>2048.4101559999999</c:v>
                </c:pt>
                <c:pt idx="64092">
                  <c:v>2048.8046880000002</c:v>
                </c:pt>
                <c:pt idx="64093">
                  <c:v>2048.8046880000002</c:v>
                </c:pt>
                <c:pt idx="64094">
                  <c:v>2048.8046880000002</c:v>
                </c:pt>
                <c:pt idx="64095">
                  <c:v>2048.8554690000001</c:v>
                </c:pt>
                <c:pt idx="64096">
                  <c:v>2048.8554690000001</c:v>
                </c:pt>
                <c:pt idx="64097">
                  <c:v>2049.3085940000001</c:v>
                </c:pt>
                <c:pt idx="64098">
                  <c:v>2049.3710940000001</c:v>
                </c:pt>
                <c:pt idx="64099">
                  <c:v>2049.3710940000001</c:v>
                </c:pt>
                <c:pt idx="64100">
                  <c:v>2049.3710940000001</c:v>
                </c:pt>
                <c:pt idx="64101">
                  <c:v>2049.5859380000002</c:v>
                </c:pt>
                <c:pt idx="64102">
                  <c:v>2049.5859380000002</c:v>
                </c:pt>
                <c:pt idx="64103">
                  <c:v>2049.5859380000002</c:v>
                </c:pt>
                <c:pt idx="64104">
                  <c:v>2049.8632809999999</c:v>
                </c:pt>
                <c:pt idx="64105">
                  <c:v>2050.2382809999999</c:v>
                </c:pt>
                <c:pt idx="64106">
                  <c:v>2050.3085940000001</c:v>
                </c:pt>
                <c:pt idx="64107">
                  <c:v>2050.3085940000001</c:v>
                </c:pt>
                <c:pt idx="64108">
                  <c:v>2050.3710940000001</c:v>
                </c:pt>
                <c:pt idx="64109">
                  <c:v>2050.5859380000002</c:v>
                </c:pt>
                <c:pt idx="64110">
                  <c:v>2050.8046880000002</c:v>
                </c:pt>
                <c:pt idx="64111">
                  <c:v>2050.8554690000001</c:v>
                </c:pt>
                <c:pt idx="64112">
                  <c:v>2051.2382809999999</c:v>
                </c:pt>
                <c:pt idx="64113">
                  <c:v>2051.4101559999999</c:v>
                </c:pt>
                <c:pt idx="64114">
                  <c:v>2051.8046880000002</c:v>
                </c:pt>
                <c:pt idx="64115">
                  <c:v>2051.8632809999999</c:v>
                </c:pt>
                <c:pt idx="64116">
                  <c:v>2051.8632809999999</c:v>
                </c:pt>
                <c:pt idx="64117">
                  <c:v>2051.8632809999999</c:v>
                </c:pt>
                <c:pt idx="64118">
                  <c:v>2051.8632809999999</c:v>
                </c:pt>
                <c:pt idx="64119">
                  <c:v>2051.8632809999999</c:v>
                </c:pt>
                <c:pt idx="64120">
                  <c:v>2052.3085940000001</c:v>
                </c:pt>
                <c:pt idx="64121">
                  <c:v>2052.5859380000002</c:v>
                </c:pt>
                <c:pt idx="64122">
                  <c:v>2052.5859380000002</c:v>
                </c:pt>
                <c:pt idx="64123">
                  <c:v>2053.2382809999999</c:v>
                </c:pt>
                <c:pt idx="64124">
                  <c:v>2053.2382809999999</c:v>
                </c:pt>
                <c:pt idx="64125">
                  <c:v>2053.3710940000001</c:v>
                </c:pt>
                <c:pt idx="64126">
                  <c:v>2053.3710940000001</c:v>
                </c:pt>
                <c:pt idx="64127">
                  <c:v>2053.4101559999999</c:v>
                </c:pt>
                <c:pt idx="64128">
                  <c:v>2053.8046880000002</c:v>
                </c:pt>
                <c:pt idx="64129">
                  <c:v>2053.8554690000001</c:v>
                </c:pt>
                <c:pt idx="64130">
                  <c:v>2053.8554690000001</c:v>
                </c:pt>
                <c:pt idx="64131">
                  <c:v>2053.8554690000001</c:v>
                </c:pt>
                <c:pt idx="64132">
                  <c:v>2053.8632809999999</c:v>
                </c:pt>
                <c:pt idx="64133">
                  <c:v>2053.8632809999999</c:v>
                </c:pt>
                <c:pt idx="64134">
                  <c:v>2054.2382809999999</c:v>
                </c:pt>
                <c:pt idx="64135">
                  <c:v>2054.3085940000001</c:v>
                </c:pt>
                <c:pt idx="64136">
                  <c:v>2054.3085940000001</c:v>
                </c:pt>
                <c:pt idx="64137">
                  <c:v>2054.3085940000001</c:v>
                </c:pt>
                <c:pt idx="64138">
                  <c:v>2054.3710940000001</c:v>
                </c:pt>
                <c:pt idx="64139">
                  <c:v>2054.8046880000002</c:v>
                </c:pt>
                <c:pt idx="64140">
                  <c:v>2054.8632809999999</c:v>
                </c:pt>
                <c:pt idx="64141">
                  <c:v>2054.8632809999999</c:v>
                </c:pt>
                <c:pt idx="64142">
                  <c:v>2055.2382809999999</c:v>
                </c:pt>
                <c:pt idx="64143">
                  <c:v>2055.4101559999999</c:v>
                </c:pt>
                <c:pt idx="64144">
                  <c:v>2055.5859380000002</c:v>
                </c:pt>
                <c:pt idx="64145">
                  <c:v>2055.8046880000002</c:v>
                </c:pt>
                <c:pt idx="64146">
                  <c:v>2055.8632809999999</c:v>
                </c:pt>
                <c:pt idx="64147">
                  <c:v>2055.8632809999999</c:v>
                </c:pt>
                <c:pt idx="64148">
                  <c:v>2056.3710940000001</c:v>
                </c:pt>
                <c:pt idx="64149">
                  <c:v>2056.3710940000001</c:v>
                </c:pt>
                <c:pt idx="64150">
                  <c:v>2056.3710940000001</c:v>
                </c:pt>
                <c:pt idx="64151">
                  <c:v>2056.5859380000002</c:v>
                </c:pt>
                <c:pt idx="64152">
                  <c:v>2056.8554690000001</c:v>
                </c:pt>
                <c:pt idx="64153">
                  <c:v>2056.8632809999999</c:v>
                </c:pt>
                <c:pt idx="64154">
                  <c:v>2057.2382809999999</c:v>
                </c:pt>
                <c:pt idx="64155">
                  <c:v>2057.3710940000001</c:v>
                </c:pt>
                <c:pt idx="64156">
                  <c:v>2057.4101559999999</c:v>
                </c:pt>
                <c:pt idx="64157">
                  <c:v>2057.4101559999999</c:v>
                </c:pt>
                <c:pt idx="64158">
                  <c:v>2057.8554690000001</c:v>
                </c:pt>
                <c:pt idx="64159">
                  <c:v>2057.8632809999999</c:v>
                </c:pt>
                <c:pt idx="64160">
                  <c:v>2057.8632809999999</c:v>
                </c:pt>
                <c:pt idx="64161">
                  <c:v>2057.8632809999999</c:v>
                </c:pt>
                <c:pt idx="64162">
                  <c:v>2058.2382809999999</c:v>
                </c:pt>
                <c:pt idx="64163">
                  <c:v>2058.3085940000001</c:v>
                </c:pt>
                <c:pt idx="64164">
                  <c:v>2058.5859380000002</c:v>
                </c:pt>
                <c:pt idx="64165">
                  <c:v>2058.5859380000002</c:v>
                </c:pt>
                <c:pt idx="64166">
                  <c:v>2058.8046880000002</c:v>
                </c:pt>
                <c:pt idx="64167">
                  <c:v>2058.8046880000002</c:v>
                </c:pt>
                <c:pt idx="64168">
                  <c:v>2058.8046880000002</c:v>
                </c:pt>
                <c:pt idx="64169">
                  <c:v>2058.8632809999999</c:v>
                </c:pt>
                <c:pt idx="64170">
                  <c:v>2059.2382809999999</c:v>
                </c:pt>
                <c:pt idx="64171">
                  <c:v>2059.2382809999999</c:v>
                </c:pt>
                <c:pt idx="64172">
                  <c:v>2059.3085940000001</c:v>
                </c:pt>
                <c:pt idx="64173">
                  <c:v>2059.3085940000001</c:v>
                </c:pt>
                <c:pt idx="64174">
                  <c:v>2059.4101559999999</c:v>
                </c:pt>
                <c:pt idx="64175">
                  <c:v>2059.5859380000002</c:v>
                </c:pt>
                <c:pt idx="64176">
                  <c:v>2059.8046880000002</c:v>
                </c:pt>
                <c:pt idx="64177">
                  <c:v>2060.2382809999999</c:v>
                </c:pt>
                <c:pt idx="64178">
                  <c:v>2060.3085940000001</c:v>
                </c:pt>
                <c:pt idx="64179">
                  <c:v>2060.3710940000001</c:v>
                </c:pt>
                <c:pt idx="64180">
                  <c:v>2060.3710940000001</c:v>
                </c:pt>
                <c:pt idx="64181">
                  <c:v>2060.5859380000002</c:v>
                </c:pt>
                <c:pt idx="64182">
                  <c:v>2060.8554690000001</c:v>
                </c:pt>
                <c:pt idx="64183">
                  <c:v>2060.8632809999999</c:v>
                </c:pt>
                <c:pt idx="64184">
                  <c:v>2060.8632809999999</c:v>
                </c:pt>
                <c:pt idx="64185">
                  <c:v>2060.8632809999999</c:v>
                </c:pt>
                <c:pt idx="64186">
                  <c:v>2061.3085940000001</c:v>
                </c:pt>
                <c:pt idx="64187">
                  <c:v>2061.3085940000001</c:v>
                </c:pt>
                <c:pt idx="64188">
                  <c:v>2061.4101559999999</c:v>
                </c:pt>
                <c:pt idx="64189">
                  <c:v>2061.4101559999999</c:v>
                </c:pt>
                <c:pt idx="64190">
                  <c:v>2061.4101559999999</c:v>
                </c:pt>
                <c:pt idx="64191">
                  <c:v>2061.4101559999999</c:v>
                </c:pt>
                <c:pt idx="64192">
                  <c:v>2061.8046880000002</c:v>
                </c:pt>
                <c:pt idx="64193">
                  <c:v>2061.8554690000001</c:v>
                </c:pt>
                <c:pt idx="64194">
                  <c:v>2062.2382809999999</c:v>
                </c:pt>
                <c:pt idx="64195">
                  <c:v>2062.2382809999999</c:v>
                </c:pt>
                <c:pt idx="64196">
                  <c:v>2062.3085940000001</c:v>
                </c:pt>
                <c:pt idx="64197">
                  <c:v>2062.3710940000001</c:v>
                </c:pt>
                <c:pt idx="64198">
                  <c:v>2062.8046880000002</c:v>
                </c:pt>
                <c:pt idx="64199">
                  <c:v>2062.8046880000002</c:v>
                </c:pt>
                <c:pt idx="64200">
                  <c:v>2062.8046880000002</c:v>
                </c:pt>
                <c:pt idx="64201">
                  <c:v>2062.8554690000001</c:v>
                </c:pt>
                <c:pt idx="64202">
                  <c:v>2063.3085940000001</c:v>
                </c:pt>
                <c:pt idx="64203">
                  <c:v>2063.4101559999999</c:v>
                </c:pt>
                <c:pt idx="64204">
                  <c:v>2063.4101559999999</c:v>
                </c:pt>
                <c:pt idx="64205">
                  <c:v>2063.5859380000002</c:v>
                </c:pt>
                <c:pt idx="64206">
                  <c:v>2063.8046880000002</c:v>
                </c:pt>
                <c:pt idx="64207">
                  <c:v>2063.8554690000001</c:v>
                </c:pt>
                <c:pt idx="64208">
                  <c:v>2063.8554690000001</c:v>
                </c:pt>
                <c:pt idx="64209">
                  <c:v>2064.2382809999999</c:v>
                </c:pt>
                <c:pt idx="64210">
                  <c:v>2064.3085940000001</c:v>
                </c:pt>
                <c:pt idx="64211">
                  <c:v>2064.3710940000001</c:v>
                </c:pt>
                <c:pt idx="64212">
                  <c:v>2064.3710940000001</c:v>
                </c:pt>
                <c:pt idx="64213">
                  <c:v>2064.4101559999999</c:v>
                </c:pt>
                <c:pt idx="64214">
                  <c:v>2064.4101559999999</c:v>
                </c:pt>
                <c:pt idx="64215">
                  <c:v>2064.8554690000001</c:v>
                </c:pt>
                <c:pt idx="64216">
                  <c:v>2064.8632809999999</c:v>
                </c:pt>
                <c:pt idx="64217">
                  <c:v>2065.2382809999999</c:v>
                </c:pt>
                <c:pt idx="64218">
                  <c:v>2065.3085940000001</c:v>
                </c:pt>
                <c:pt idx="64219">
                  <c:v>2065.3710940000001</c:v>
                </c:pt>
                <c:pt idx="64220">
                  <c:v>2065.4101559999999</c:v>
                </c:pt>
                <c:pt idx="64221">
                  <c:v>2065.4101559999999</c:v>
                </c:pt>
                <c:pt idx="64222">
                  <c:v>2065.5859380000002</c:v>
                </c:pt>
                <c:pt idx="64223">
                  <c:v>2065.8632809999999</c:v>
                </c:pt>
                <c:pt idx="64224">
                  <c:v>2065.8632809999999</c:v>
                </c:pt>
                <c:pt idx="64225">
                  <c:v>2066.3085940000001</c:v>
                </c:pt>
                <c:pt idx="64226">
                  <c:v>2066.4101559999999</c:v>
                </c:pt>
                <c:pt idx="64227">
                  <c:v>2066.5859380000002</c:v>
                </c:pt>
                <c:pt idx="64228">
                  <c:v>2066.5859380000002</c:v>
                </c:pt>
                <c:pt idx="64229">
                  <c:v>2066.8046880000002</c:v>
                </c:pt>
                <c:pt idx="64230">
                  <c:v>2066.8046880000002</c:v>
                </c:pt>
                <c:pt idx="64231">
                  <c:v>2066.8554690000001</c:v>
                </c:pt>
                <c:pt idx="64232">
                  <c:v>2066.8554690000001</c:v>
                </c:pt>
                <c:pt idx="64233">
                  <c:v>2066.8632809999999</c:v>
                </c:pt>
                <c:pt idx="64234">
                  <c:v>2067.2382809999999</c:v>
                </c:pt>
                <c:pt idx="64235">
                  <c:v>2067.3085940000001</c:v>
                </c:pt>
                <c:pt idx="64236">
                  <c:v>2067.3710940000001</c:v>
                </c:pt>
                <c:pt idx="64237">
                  <c:v>2067.3710940000001</c:v>
                </c:pt>
                <c:pt idx="64238">
                  <c:v>2067.4101559999999</c:v>
                </c:pt>
                <c:pt idx="64239">
                  <c:v>2067.8046880000002</c:v>
                </c:pt>
                <c:pt idx="64240">
                  <c:v>2068.3710940000001</c:v>
                </c:pt>
                <c:pt idx="64241">
                  <c:v>2068.3710940000001</c:v>
                </c:pt>
                <c:pt idx="64242">
                  <c:v>2068.4101559999999</c:v>
                </c:pt>
                <c:pt idx="64243">
                  <c:v>2068.4101559999999</c:v>
                </c:pt>
                <c:pt idx="64244">
                  <c:v>2068.8046880000002</c:v>
                </c:pt>
                <c:pt idx="64245">
                  <c:v>2068.8554690000001</c:v>
                </c:pt>
                <c:pt idx="64246">
                  <c:v>2068.8554690000001</c:v>
                </c:pt>
                <c:pt idx="64247">
                  <c:v>2068.8632809999999</c:v>
                </c:pt>
                <c:pt idx="64248">
                  <c:v>2069.2382809999999</c:v>
                </c:pt>
                <c:pt idx="64249">
                  <c:v>2069.2382809999999</c:v>
                </c:pt>
                <c:pt idx="64250">
                  <c:v>2069.3710940000001</c:v>
                </c:pt>
                <c:pt idx="64251">
                  <c:v>2069.4101559999999</c:v>
                </c:pt>
                <c:pt idx="64252">
                  <c:v>2069.4101559999999</c:v>
                </c:pt>
                <c:pt idx="64253">
                  <c:v>2069.5859380000002</c:v>
                </c:pt>
                <c:pt idx="64254">
                  <c:v>2069.8554690000001</c:v>
                </c:pt>
                <c:pt idx="64255">
                  <c:v>2069.8632809999999</c:v>
                </c:pt>
                <c:pt idx="64256">
                  <c:v>2070.2382809999999</c:v>
                </c:pt>
                <c:pt idx="64257">
                  <c:v>2070.2382809999999</c:v>
                </c:pt>
                <c:pt idx="64258">
                  <c:v>2070.3085940000001</c:v>
                </c:pt>
                <c:pt idx="64259">
                  <c:v>2070.3085940000001</c:v>
                </c:pt>
                <c:pt idx="64260">
                  <c:v>2070.3710940000001</c:v>
                </c:pt>
                <c:pt idx="64261">
                  <c:v>2070.3710940000001</c:v>
                </c:pt>
                <c:pt idx="64262">
                  <c:v>2070.3710940000001</c:v>
                </c:pt>
                <c:pt idx="64263">
                  <c:v>2070.3710940000001</c:v>
                </c:pt>
                <c:pt idx="64264">
                  <c:v>2070.3710940000001</c:v>
                </c:pt>
                <c:pt idx="64265">
                  <c:v>2070.8046880000002</c:v>
                </c:pt>
                <c:pt idx="64266">
                  <c:v>2070.8554690000001</c:v>
                </c:pt>
                <c:pt idx="64267">
                  <c:v>2070.8554690000001</c:v>
                </c:pt>
                <c:pt idx="64268">
                  <c:v>2071.2382809999999</c:v>
                </c:pt>
                <c:pt idx="64269">
                  <c:v>2071.3085940000001</c:v>
                </c:pt>
                <c:pt idx="64270">
                  <c:v>2071.4101559999999</c:v>
                </c:pt>
                <c:pt idx="64271">
                  <c:v>2071.8554690000001</c:v>
                </c:pt>
                <c:pt idx="64272">
                  <c:v>2071.8554690000001</c:v>
                </c:pt>
                <c:pt idx="64273">
                  <c:v>2071.8554690000001</c:v>
                </c:pt>
                <c:pt idx="64274">
                  <c:v>2071.8632809999999</c:v>
                </c:pt>
                <c:pt idx="64275">
                  <c:v>2071.8632809999999</c:v>
                </c:pt>
                <c:pt idx="64276">
                  <c:v>2071.8632809999999</c:v>
                </c:pt>
                <c:pt idx="64277">
                  <c:v>2071.8632809999999</c:v>
                </c:pt>
                <c:pt idx="64278">
                  <c:v>2071.8632809999999</c:v>
                </c:pt>
                <c:pt idx="64279">
                  <c:v>2072.2382809999999</c:v>
                </c:pt>
                <c:pt idx="64280">
                  <c:v>2072.3085940000001</c:v>
                </c:pt>
                <c:pt idx="64281">
                  <c:v>2072.3085940000001</c:v>
                </c:pt>
                <c:pt idx="64282">
                  <c:v>2072.3710940000001</c:v>
                </c:pt>
                <c:pt idx="64283">
                  <c:v>2072.3710940000001</c:v>
                </c:pt>
                <c:pt idx="64284">
                  <c:v>2072.3710940000001</c:v>
                </c:pt>
                <c:pt idx="64285">
                  <c:v>2072.4101559999999</c:v>
                </c:pt>
                <c:pt idx="64286">
                  <c:v>2072.5859380000002</c:v>
                </c:pt>
                <c:pt idx="64287">
                  <c:v>2072.8046880000002</c:v>
                </c:pt>
                <c:pt idx="64288">
                  <c:v>2072.8046880000002</c:v>
                </c:pt>
                <c:pt idx="64289">
                  <c:v>2073.2382809999999</c:v>
                </c:pt>
                <c:pt idx="64290">
                  <c:v>2073.3085940000001</c:v>
                </c:pt>
                <c:pt idx="64291">
                  <c:v>2073.4101559999999</c:v>
                </c:pt>
                <c:pt idx="64292">
                  <c:v>2073.5859380000002</c:v>
                </c:pt>
                <c:pt idx="64293">
                  <c:v>2073.8046880000002</c:v>
                </c:pt>
                <c:pt idx="64294">
                  <c:v>2073.8554690000001</c:v>
                </c:pt>
                <c:pt idx="64295">
                  <c:v>2073.8554690000001</c:v>
                </c:pt>
                <c:pt idx="64296">
                  <c:v>2073.8632809999999</c:v>
                </c:pt>
                <c:pt idx="64297">
                  <c:v>2073.8632809999999</c:v>
                </c:pt>
                <c:pt idx="64298">
                  <c:v>2074.2382809999999</c:v>
                </c:pt>
                <c:pt idx="64299">
                  <c:v>2074.2382809999999</c:v>
                </c:pt>
                <c:pt idx="64300">
                  <c:v>2074.3085940000001</c:v>
                </c:pt>
                <c:pt idx="64301">
                  <c:v>2074.3710940000001</c:v>
                </c:pt>
                <c:pt idx="64302">
                  <c:v>2074.4101559999999</c:v>
                </c:pt>
                <c:pt idx="64303">
                  <c:v>2074.5859380000002</c:v>
                </c:pt>
                <c:pt idx="64304">
                  <c:v>2074.5859380000002</c:v>
                </c:pt>
                <c:pt idx="64305">
                  <c:v>2074.8046880000002</c:v>
                </c:pt>
                <c:pt idx="64306">
                  <c:v>2074.8554690000001</c:v>
                </c:pt>
                <c:pt idx="64307">
                  <c:v>2075.2382809999999</c:v>
                </c:pt>
                <c:pt idx="64308">
                  <c:v>2075.4101559999999</c:v>
                </c:pt>
                <c:pt idx="64309">
                  <c:v>2075.4101559999999</c:v>
                </c:pt>
                <c:pt idx="64310">
                  <c:v>2075.5859380000002</c:v>
                </c:pt>
                <c:pt idx="64311">
                  <c:v>2075.8554690000001</c:v>
                </c:pt>
                <c:pt idx="64312">
                  <c:v>2075.8632809999999</c:v>
                </c:pt>
                <c:pt idx="64313">
                  <c:v>2075.8632809999999</c:v>
                </c:pt>
                <c:pt idx="64314">
                  <c:v>2076.2382809999999</c:v>
                </c:pt>
                <c:pt idx="64315">
                  <c:v>2076.3710940000001</c:v>
                </c:pt>
                <c:pt idx="64316">
                  <c:v>2076.3710940000001</c:v>
                </c:pt>
                <c:pt idx="64317">
                  <c:v>2076.3710940000001</c:v>
                </c:pt>
                <c:pt idx="64318">
                  <c:v>2076.4101559999999</c:v>
                </c:pt>
                <c:pt idx="64319">
                  <c:v>2076.8046880000002</c:v>
                </c:pt>
                <c:pt idx="64320">
                  <c:v>2076.8046880000002</c:v>
                </c:pt>
                <c:pt idx="64321">
                  <c:v>2076.8632809999999</c:v>
                </c:pt>
                <c:pt idx="64322">
                  <c:v>2076.8632809999999</c:v>
                </c:pt>
                <c:pt idx="64323">
                  <c:v>2077.3085940000001</c:v>
                </c:pt>
                <c:pt idx="64324">
                  <c:v>2077.4101559999999</c:v>
                </c:pt>
                <c:pt idx="64325">
                  <c:v>2077.8046880000002</c:v>
                </c:pt>
                <c:pt idx="64326">
                  <c:v>2077.8554690000001</c:v>
                </c:pt>
                <c:pt idx="64327">
                  <c:v>2077.8554690000001</c:v>
                </c:pt>
                <c:pt idx="64328">
                  <c:v>2077.8632809999999</c:v>
                </c:pt>
                <c:pt idx="64329">
                  <c:v>2078.2382809999999</c:v>
                </c:pt>
                <c:pt idx="64330">
                  <c:v>2078.2382809999999</c:v>
                </c:pt>
                <c:pt idx="64331">
                  <c:v>2078.2382809999999</c:v>
                </c:pt>
                <c:pt idx="64332">
                  <c:v>2078.2382809999999</c:v>
                </c:pt>
                <c:pt idx="64333">
                  <c:v>2078.3085940000001</c:v>
                </c:pt>
                <c:pt idx="64334">
                  <c:v>2078.3710940000001</c:v>
                </c:pt>
                <c:pt idx="64335">
                  <c:v>2078.5859380000002</c:v>
                </c:pt>
                <c:pt idx="64336">
                  <c:v>2078.8554690000001</c:v>
                </c:pt>
                <c:pt idx="64337">
                  <c:v>2078.8554690000001</c:v>
                </c:pt>
                <c:pt idx="64338">
                  <c:v>2078.8632809999999</c:v>
                </c:pt>
                <c:pt idx="64339">
                  <c:v>2079.2382809999999</c:v>
                </c:pt>
                <c:pt idx="64340">
                  <c:v>2079.4101559999999</c:v>
                </c:pt>
                <c:pt idx="64341">
                  <c:v>2079.4101559999999</c:v>
                </c:pt>
                <c:pt idx="64342">
                  <c:v>2079.8046880000002</c:v>
                </c:pt>
                <c:pt idx="64343">
                  <c:v>2079.8554690000001</c:v>
                </c:pt>
                <c:pt idx="64344">
                  <c:v>2079.8554690000001</c:v>
                </c:pt>
                <c:pt idx="64345">
                  <c:v>2079.8632809999999</c:v>
                </c:pt>
                <c:pt idx="64346">
                  <c:v>2079.8632809999999</c:v>
                </c:pt>
                <c:pt idx="64347">
                  <c:v>2080.3085940000001</c:v>
                </c:pt>
                <c:pt idx="64348">
                  <c:v>2080.3710940000001</c:v>
                </c:pt>
                <c:pt idx="64349">
                  <c:v>2080.3710940000001</c:v>
                </c:pt>
                <c:pt idx="64350">
                  <c:v>2080.8046880000002</c:v>
                </c:pt>
                <c:pt idx="64351">
                  <c:v>2080.8632809999999</c:v>
                </c:pt>
                <c:pt idx="64352">
                  <c:v>2081.5859380000002</c:v>
                </c:pt>
                <c:pt idx="64353">
                  <c:v>2081.8046880000002</c:v>
                </c:pt>
                <c:pt idx="64354">
                  <c:v>2081.8632809999999</c:v>
                </c:pt>
                <c:pt idx="64355">
                  <c:v>2081.8632809999999</c:v>
                </c:pt>
                <c:pt idx="64356">
                  <c:v>2082.3085940000001</c:v>
                </c:pt>
                <c:pt idx="64357">
                  <c:v>2082.3710940000001</c:v>
                </c:pt>
                <c:pt idx="64358">
                  <c:v>2082.5859380000002</c:v>
                </c:pt>
                <c:pt idx="64359">
                  <c:v>2082.8046880000002</c:v>
                </c:pt>
                <c:pt idx="64360">
                  <c:v>2082.8554690000001</c:v>
                </c:pt>
                <c:pt idx="64361">
                  <c:v>2083.2382809999999</c:v>
                </c:pt>
                <c:pt idx="64362">
                  <c:v>2083.2382809999999</c:v>
                </c:pt>
                <c:pt idx="64363">
                  <c:v>2083.2382809999999</c:v>
                </c:pt>
                <c:pt idx="64364">
                  <c:v>2083.3085940000001</c:v>
                </c:pt>
                <c:pt idx="64365">
                  <c:v>2083.3710940000001</c:v>
                </c:pt>
                <c:pt idx="64366">
                  <c:v>2083.3710940000001</c:v>
                </c:pt>
                <c:pt idx="64367">
                  <c:v>2083.3710940000001</c:v>
                </c:pt>
                <c:pt idx="64368">
                  <c:v>2083.4101559999999</c:v>
                </c:pt>
                <c:pt idx="64369">
                  <c:v>2083.4101559999999</c:v>
                </c:pt>
                <c:pt idx="64370">
                  <c:v>2083.5859380000002</c:v>
                </c:pt>
                <c:pt idx="64371">
                  <c:v>2083.8554690000001</c:v>
                </c:pt>
                <c:pt idx="64372">
                  <c:v>2083.8554690000001</c:v>
                </c:pt>
                <c:pt idx="64373">
                  <c:v>2083.8632809999999</c:v>
                </c:pt>
                <c:pt idx="64374">
                  <c:v>2083.8632809999999</c:v>
                </c:pt>
                <c:pt idx="64375">
                  <c:v>2083.8632809999999</c:v>
                </c:pt>
                <c:pt idx="64376">
                  <c:v>2084.2382809999999</c:v>
                </c:pt>
                <c:pt idx="64377">
                  <c:v>2084.3085940000001</c:v>
                </c:pt>
                <c:pt idx="64378">
                  <c:v>2084.3085940000001</c:v>
                </c:pt>
                <c:pt idx="64379">
                  <c:v>2084.3085940000001</c:v>
                </c:pt>
                <c:pt idx="64380">
                  <c:v>2084.3710940000001</c:v>
                </c:pt>
                <c:pt idx="64381">
                  <c:v>2084.4101559999999</c:v>
                </c:pt>
                <c:pt idx="64382">
                  <c:v>2084.5859380000002</c:v>
                </c:pt>
                <c:pt idx="64383">
                  <c:v>2084.8554690000001</c:v>
                </c:pt>
                <c:pt idx="64384">
                  <c:v>2085.2382809999999</c:v>
                </c:pt>
                <c:pt idx="64385">
                  <c:v>2085.3710940000001</c:v>
                </c:pt>
                <c:pt idx="64386">
                  <c:v>2085.8046880000002</c:v>
                </c:pt>
                <c:pt idx="64387">
                  <c:v>2085.8046880000002</c:v>
                </c:pt>
                <c:pt idx="64388">
                  <c:v>2085.8554690000001</c:v>
                </c:pt>
                <c:pt idx="64389">
                  <c:v>2085.8554690000001</c:v>
                </c:pt>
                <c:pt idx="64390">
                  <c:v>2085.8554690000001</c:v>
                </c:pt>
                <c:pt idx="64391">
                  <c:v>2085.8632809999999</c:v>
                </c:pt>
                <c:pt idx="64392">
                  <c:v>2085.8632809999999</c:v>
                </c:pt>
                <c:pt idx="64393">
                  <c:v>2086.3710940000001</c:v>
                </c:pt>
                <c:pt idx="64394">
                  <c:v>2086.5859380000002</c:v>
                </c:pt>
                <c:pt idx="64395">
                  <c:v>2086.8046880000002</c:v>
                </c:pt>
                <c:pt idx="64396">
                  <c:v>2086.8046880000002</c:v>
                </c:pt>
                <c:pt idx="64397">
                  <c:v>2086.8554690000001</c:v>
                </c:pt>
                <c:pt idx="64398">
                  <c:v>2087.3085940000001</c:v>
                </c:pt>
                <c:pt idx="64399">
                  <c:v>2087.3710940000001</c:v>
                </c:pt>
                <c:pt idx="64400">
                  <c:v>2087.4101559999999</c:v>
                </c:pt>
                <c:pt idx="64401">
                  <c:v>2087.5859380000002</c:v>
                </c:pt>
                <c:pt idx="64402">
                  <c:v>2087.5859380000002</c:v>
                </c:pt>
                <c:pt idx="64403">
                  <c:v>2087.8046880000002</c:v>
                </c:pt>
                <c:pt idx="64404">
                  <c:v>2087.8554690000001</c:v>
                </c:pt>
                <c:pt idx="64405">
                  <c:v>2087.8632809999999</c:v>
                </c:pt>
                <c:pt idx="64406">
                  <c:v>2088.2382809999999</c:v>
                </c:pt>
                <c:pt idx="64407">
                  <c:v>2088.3085940000001</c:v>
                </c:pt>
                <c:pt idx="64408">
                  <c:v>2088.3710940000001</c:v>
                </c:pt>
                <c:pt idx="64409">
                  <c:v>2088.3710940000001</c:v>
                </c:pt>
                <c:pt idx="64410">
                  <c:v>2088.3710940000001</c:v>
                </c:pt>
                <c:pt idx="64411">
                  <c:v>2088.8046880000002</c:v>
                </c:pt>
                <c:pt idx="64412">
                  <c:v>2088.8632809999999</c:v>
                </c:pt>
                <c:pt idx="64413">
                  <c:v>2089.2382809999999</c:v>
                </c:pt>
                <c:pt idx="64414">
                  <c:v>2089.3710940000001</c:v>
                </c:pt>
                <c:pt idx="64415">
                  <c:v>2089.3710940000001</c:v>
                </c:pt>
                <c:pt idx="64416">
                  <c:v>2089.4101559999999</c:v>
                </c:pt>
                <c:pt idx="64417">
                  <c:v>2089.4101559999999</c:v>
                </c:pt>
                <c:pt idx="64418">
                  <c:v>2089.5859380000002</c:v>
                </c:pt>
                <c:pt idx="64419">
                  <c:v>2089.5859380000002</c:v>
                </c:pt>
                <c:pt idx="64420">
                  <c:v>2089.5859380000002</c:v>
                </c:pt>
                <c:pt idx="64421">
                  <c:v>2089.5859380000002</c:v>
                </c:pt>
                <c:pt idx="64422">
                  <c:v>2089.8046880000002</c:v>
                </c:pt>
                <c:pt idx="64423">
                  <c:v>2089.8554690000001</c:v>
                </c:pt>
                <c:pt idx="64424">
                  <c:v>2089.8554690000001</c:v>
                </c:pt>
                <c:pt idx="64425">
                  <c:v>2089.8554690000001</c:v>
                </c:pt>
                <c:pt idx="64426">
                  <c:v>2090.2382809999999</c:v>
                </c:pt>
                <c:pt idx="64427">
                  <c:v>2090.3085940000001</c:v>
                </c:pt>
                <c:pt idx="64428">
                  <c:v>2090.3085940000001</c:v>
                </c:pt>
                <c:pt idx="64429">
                  <c:v>2090.3710940000001</c:v>
                </c:pt>
                <c:pt idx="64430">
                  <c:v>2090.3710940000001</c:v>
                </c:pt>
                <c:pt idx="64431">
                  <c:v>2090.3710940000001</c:v>
                </c:pt>
                <c:pt idx="64432">
                  <c:v>2090.4101559999999</c:v>
                </c:pt>
                <c:pt idx="64433">
                  <c:v>2090.5859380000002</c:v>
                </c:pt>
                <c:pt idx="64434">
                  <c:v>2090.5859380000002</c:v>
                </c:pt>
                <c:pt idx="64435">
                  <c:v>2090.8554690000001</c:v>
                </c:pt>
                <c:pt idx="64436">
                  <c:v>2090.8554690000001</c:v>
                </c:pt>
                <c:pt idx="64437">
                  <c:v>2090.8632809999999</c:v>
                </c:pt>
                <c:pt idx="64438">
                  <c:v>2090.8632809999999</c:v>
                </c:pt>
                <c:pt idx="64439">
                  <c:v>2091.2382809999999</c:v>
                </c:pt>
                <c:pt idx="64440">
                  <c:v>2091.2382809999999</c:v>
                </c:pt>
                <c:pt idx="64441">
                  <c:v>2091.2382809999999</c:v>
                </c:pt>
                <c:pt idx="64442">
                  <c:v>2091.3085940000001</c:v>
                </c:pt>
                <c:pt idx="64443">
                  <c:v>2091.3710940000001</c:v>
                </c:pt>
                <c:pt idx="64444">
                  <c:v>2091.5859380000002</c:v>
                </c:pt>
                <c:pt idx="64445">
                  <c:v>2091.5859380000002</c:v>
                </c:pt>
                <c:pt idx="64446">
                  <c:v>2091.5859380000002</c:v>
                </c:pt>
                <c:pt idx="64447">
                  <c:v>2091.8046880000002</c:v>
                </c:pt>
                <c:pt idx="64448">
                  <c:v>2091.8554690000001</c:v>
                </c:pt>
                <c:pt idx="64449">
                  <c:v>2091.8554690000001</c:v>
                </c:pt>
                <c:pt idx="64450">
                  <c:v>2091.8632809999999</c:v>
                </c:pt>
                <c:pt idx="64451">
                  <c:v>2092.3085940000001</c:v>
                </c:pt>
                <c:pt idx="64452">
                  <c:v>2092.3085940000001</c:v>
                </c:pt>
                <c:pt idx="64453">
                  <c:v>2092.4101559999999</c:v>
                </c:pt>
                <c:pt idx="64454">
                  <c:v>2092.4101559999999</c:v>
                </c:pt>
                <c:pt idx="64455">
                  <c:v>2092.5859380000002</c:v>
                </c:pt>
                <c:pt idx="64456">
                  <c:v>2092.8046880000002</c:v>
                </c:pt>
                <c:pt idx="64457">
                  <c:v>2092.8046880000002</c:v>
                </c:pt>
                <c:pt idx="64458">
                  <c:v>2092.8632809999999</c:v>
                </c:pt>
                <c:pt idx="64459">
                  <c:v>2093.2382809999999</c:v>
                </c:pt>
                <c:pt idx="64460">
                  <c:v>2093.2382809999999</c:v>
                </c:pt>
                <c:pt idx="64461">
                  <c:v>2093.3085940000001</c:v>
                </c:pt>
                <c:pt idx="64462">
                  <c:v>2093.4101559999999</c:v>
                </c:pt>
                <c:pt idx="64463">
                  <c:v>2093.5859380000002</c:v>
                </c:pt>
                <c:pt idx="64464">
                  <c:v>2093.8554690000001</c:v>
                </c:pt>
                <c:pt idx="64465">
                  <c:v>2093.8554690000001</c:v>
                </c:pt>
                <c:pt idx="64466">
                  <c:v>2093.8632809999999</c:v>
                </c:pt>
                <c:pt idx="64467">
                  <c:v>2093.8632809999999</c:v>
                </c:pt>
                <c:pt idx="64468">
                  <c:v>2093.8632809999999</c:v>
                </c:pt>
                <c:pt idx="64469">
                  <c:v>2094.4101559999999</c:v>
                </c:pt>
                <c:pt idx="64470">
                  <c:v>2094.4101559999999</c:v>
                </c:pt>
                <c:pt idx="64471">
                  <c:v>2094.5859380000002</c:v>
                </c:pt>
                <c:pt idx="64472">
                  <c:v>2094.5859380000002</c:v>
                </c:pt>
                <c:pt idx="64473">
                  <c:v>2094.8046880000002</c:v>
                </c:pt>
                <c:pt idx="64474">
                  <c:v>2094.8632809999999</c:v>
                </c:pt>
                <c:pt idx="64475">
                  <c:v>2095.3085940000001</c:v>
                </c:pt>
                <c:pt idx="64476">
                  <c:v>2095.3085940000001</c:v>
                </c:pt>
                <c:pt idx="64477">
                  <c:v>2095.3710940000001</c:v>
                </c:pt>
                <c:pt idx="64478">
                  <c:v>2095.4101559999999</c:v>
                </c:pt>
                <c:pt idx="64479">
                  <c:v>2095.5859380000002</c:v>
                </c:pt>
                <c:pt idx="64480">
                  <c:v>2095.5859380000002</c:v>
                </c:pt>
                <c:pt idx="64481">
                  <c:v>2095.5859380000002</c:v>
                </c:pt>
                <c:pt idx="64482">
                  <c:v>2095.8554690000001</c:v>
                </c:pt>
                <c:pt idx="64483">
                  <c:v>2095.8632809999999</c:v>
                </c:pt>
                <c:pt idx="64484">
                  <c:v>2095.8632809999999</c:v>
                </c:pt>
                <c:pt idx="64485">
                  <c:v>2095.8632809999999</c:v>
                </c:pt>
                <c:pt idx="64486">
                  <c:v>2096.3085940000001</c:v>
                </c:pt>
                <c:pt idx="64487">
                  <c:v>2096.3085940000001</c:v>
                </c:pt>
                <c:pt idx="64488">
                  <c:v>2096.4101559999999</c:v>
                </c:pt>
                <c:pt idx="64489">
                  <c:v>2096.5859380000002</c:v>
                </c:pt>
                <c:pt idx="64490">
                  <c:v>2096.5859380000002</c:v>
                </c:pt>
                <c:pt idx="64491">
                  <c:v>2096.8046880000002</c:v>
                </c:pt>
                <c:pt idx="64492">
                  <c:v>2096.8554690000001</c:v>
                </c:pt>
                <c:pt idx="64493">
                  <c:v>2096.8632809999999</c:v>
                </c:pt>
                <c:pt idx="64494">
                  <c:v>2096.8632809999999</c:v>
                </c:pt>
                <c:pt idx="64495">
                  <c:v>2097.2382809999999</c:v>
                </c:pt>
                <c:pt idx="64496">
                  <c:v>2097.3085940000001</c:v>
                </c:pt>
                <c:pt idx="64497">
                  <c:v>2097.5859380000002</c:v>
                </c:pt>
                <c:pt idx="64498">
                  <c:v>2097.5859380000002</c:v>
                </c:pt>
                <c:pt idx="64499">
                  <c:v>2097.8046880000002</c:v>
                </c:pt>
                <c:pt idx="64500">
                  <c:v>2097.8046880000002</c:v>
                </c:pt>
                <c:pt idx="64501">
                  <c:v>2097.8554690000001</c:v>
                </c:pt>
                <c:pt idx="64502">
                  <c:v>2097.8632809999999</c:v>
                </c:pt>
                <c:pt idx="64503">
                  <c:v>2098.2382809999999</c:v>
                </c:pt>
                <c:pt idx="64504">
                  <c:v>2098.2382809999999</c:v>
                </c:pt>
                <c:pt idx="64505">
                  <c:v>2098.3710940000001</c:v>
                </c:pt>
                <c:pt idx="64506">
                  <c:v>2098.3710940000001</c:v>
                </c:pt>
                <c:pt idx="64507">
                  <c:v>2098.3710940000001</c:v>
                </c:pt>
                <c:pt idx="64508">
                  <c:v>2098.4101559999999</c:v>
                </c:pt>
                <c:pt idx="64509">
                  <c:v>2098.5859380000002</c:v>
                </c:pt>
                <c:pt idx="64510">
                  <c:v>2098.5859380000002</c:v>
                </c:pt>
                <c:pt idx="64511">
                  <c:v>2098.8046880000002</c:v>
                </c:pt>
                <c:pt idx="64512">
                  <c:v>2098.8046880000002</c:v>
                </c:pt>
                <c:pt idx="64513">
                  <c:v>2098.8632809999999</c:v>
                </c:pt>
                <c:pt idx="64514">
                  <c:v>2098.8632809999999</c:v>
                </c:pt>
                <c:pt idx="64515">
                  <c:v>2099.4101559999999</c:v>
                </c:pt>
                <c:pt idx="64516">
                  <c:v>2099.8554690000001</c:v>
                </c:pt>
                <c:pt idx="64517">
                  <c:v>2100.2382809999999</c:v>
                </c:pt>
                <c:pt idx="64518">
                  <c:v>2100.3085940000001</c:v>
                </c:pt>
                <c:pt idx="64519">
                  <c:v>2100.3710940000001</c:v>
                </c:pt>
                <c:pt idx="64520">
                  <c:v>2100.4101559999999</c:v>
                </c:pt>
                <c:pt idx="64521">
                  <c:v>2100.5859380000002</c:v>
                </c:pt>
                <c:pt idx="64522">
                  <c:v>2101.2382809999999</c:v>
                </c:pt>
                <c:pt idx="64523">
                  <c:v>2101.3085940000001</c:v>
                </c:pt>
                <c:pt idx="64524">
                  <c:v>2101.3085940000001</c:v>
                </c:pt>
                <c:pt idx="64525">
                  <c:v>2101.3710940000001</c:v>
                </c:pt>
                <c:pt idx="64526">
                  <c:v>2101.3710940000001</c:v>
                </c:pt>
                <c:pt idx="64527">
                  <c:v>2101.4101559999999</c:v>
                </c:pt>
                <c:pt idx="64528">
                  <c:v>2101.4101559999999</c:v>
                </c:pt>
                <c:pt idx="64529">
                  <c:v>2101.8046880000002</c:v>
                </c:pt>
                <c:pt idx="64530">
                  <c:v>2101.8046880000002</c:v>
                </c:pt>
                <c:pt idx="64531">
                  <c:v>2101.8554690000001</c:v>
                </c:pt>
                <c:pt idx="64532">
                  <c:v>2101.8632809999999</c:v>
                </c:pt>
                <c:pt idx="64533">
                  <c:v>2102.2382809999999</c:v>
                </c:pt>
                <c:pt idx="64534">
                  <c:v>2102.2382809999999</c:v>
                </c:pt>
                <c:pt idx="64535">
                  <c:v>2102.3085940000001</c:v>
                </c:pt>
                <c:pt idx="64536">
                  <c:v>2102.5859380000002</c:v>
                </c:pt>
                <c:pt idx="64537">
                  <c:v>2102.5859380000002</c:v>
                </c:pt>
                <c:pt idx="64538">
                  <c:v>2102.8046880000002</c:v>
                </c:pt>
                <c:pt idx="64539">
                  <c:v>2102.8046880000002</c:v>
                </c:pt>
                <c:pt idx="64540">
                  <c:v>2102.8632809999999</c:v>
                </c:pt>
                <c:pt idx="64541">
                  <c:v>2103.2382809999999</c:v>
                </c:pt>
                <c:pt idx="64542">
                  <c:v>2103.3085940000001</c:v>
                </c:pt>
                <c:pt idx="64543">
                  <c:v>2103.3710940000001</c:v>
                </c:pt>
                <c:pt idx="64544">
                  <c:v>2103.5859380000002</c:v>
                </c:pt>
                <c:pt idx="64545">
                  <c:v>2103.8046880000002</c:v>
                </c:pt>
                <c:pt idx="64546">
                  <c:v>2103.8554690000001</c:v>
                </c:pt>
                <c:pt idx="64547">
                  <c:v>2103.8554690000001</c:v>
                </c:pt>
                <c:pt idx="64548">
                  <c:v>2103.8632809999999</c:v>
                </c:pt>
                <c:pt idx="64549">
                  <c:v>2104.2382809999999</c:v>
                </c:pt>
                <c:pt idx="64550">
                  <c:v>2104.3085940000001</c:v>
                </c:pt>
                <c:pt idx="64551">
                  <c:v>2104.3710940000001</c:v>
                </c:pt>
                <c:pt idx="64552">
                  <c:v>2104.8046880000002</c:v>
                </c:pt>
                <c:pt idx="64553">
                  <c:v>2104.8554690000001</c:v>
                </c:pt>
                <c:pt idx="64554">
                  <c:v>2104.8632809999999</c:v>
                </c:pt>
                <c:pt idx="64555">
                  <c:v>2105.8554690000001</c:v>
                </c:pt>
                <c:pt idx="64556">
                  <c:v>2105.8632809999999</c:v>
                </c:pt>
                <c:pt idx="64557">
                  <c:v>2105.8632809999999</c:v>
                </c:pt>
                <c:pt idx="64558">
                  <c:v>2106.2382809999999</c:v>
                </c:pt>
                <c:pt idx="64559">
                  <c:v>2106.2382809999999</c:v>
                </c:pt>
                <c:pt idx="64560">
                  <c:v>2106.3085940000001</c:v>
                </c:pt>
                <c:pt idx="64561">
                  <c:v>2106.3710940000001</c:v>
                </c:pt>
                <c:pt idx="64562">
                  <c:v>2106.5859380000002</c:v>
                </c:pt>
                <c:pt idx="64563">
                  <c:v>2106.8046880000002</c:v>
                </c:pt>
                <c:pt idx="64564">
                  <c:v>2106.8046880000002</c:v>
                </c:pt>
                <c:pt idx="64565">
                  <c:v>2106.8046880000002</c:v>
                </c:pt>
                <c:pt idx="64566">
                  <c:v>2106.8632809999999</c:v>
                </c:pt>
                <c:pt idx="64567">
                  <c:v>2107.3085940000001</c:v>
                </c:pt>
                <c:pt idx="64568">
                  <c:v>2107.4101559999999</c:v>
                </c:pt>
                <c:pt idx="64569">
                  <c:v>2107.4101559999999</c:v>
                </c:pt>
                <c:pt idx="64570">
                  <c:v>2107.4101559999999</c:v>
                </c:pt>
                <c:pt idx="64571">
                  <c:v>2107.4101559999999</c:v>
                </c:pt>
                <c:pt idx="64572">
                  <c:v>2107.5859380000002</c:v>
                </c:pt>
                <c:pt idx="64573">
                  <c:v>2107.8046880000002</c:v>
                </c:pt>
                <c:pt idx="64574">
                  <c:v>2107.8554690000001</c:v>
                </c:pt>
                <c:pt idx="64575">
                  <c:v>2107.8554690000001</c:v>
                </c:pt>
                <c:pt idx="64576">
                  <c:v>2107.8632809999999</c:v>
                </c:pt>
                <c:pt idx="64577">
                  <c:v>2107.8632809999999</c:v>
                </c:pt>
                <c:pt idx="64578">
                  <c:v>2107.8632809999999</c:v>
                </c:pt>
                <c:pt idx="64579">
                  <c:v>2108.3085940000001</c:v>
                </c:pt>
                <c:pt idx="64580">
                  <c:v>2108.3710940000001</c:v>
                </c:pt>
                <c:pt idx="64581">
                  <c:v>2108.4101559999999</c:v>
                </c:pt>
                <c:pt idx="64582">
                  <c:v>2108.4101559999999</c:v>
                </c:pt>
                <c:pt idx="64583">
                  <c:v>2108.5859380000002</c:v>
                </c:pt>
                <c:pt idx="64584">
                  <c:v>2108.8632809999999</c:v>
                </c:pt>
                <c:pt idx="64585">
                  <c:v>2109.3085940000001</c:v>
                </c:pt>
                <c:pt idx="64586">
                  <c:v>2109.8554690000001</c:v>
                </c:pt>
                <c:pt idx="64587">
                  <c:v>2109.8632809999999</c:v>
                </c:pt>
                <c:pt idx="64588">
                  <c:v>2110.3085940000001</c:v>
                </c:pt>
                <c:pt idx="64589">
                  <c:v>2110.3710940000001</c:v>
                </c:pt>
                <c:pt idx="64590">
                  <c:v>2110.8632809999999</c:v>
                </c:pt>
                <c:pt idx="64591">
                  <c:v>2111.8046880000002</c:v>
                </c:pt>
                <c:pt idx="64592">
                  <c:v>2111.8632809999999</c:v>
                </c:pt>
                <c:pt idx="64593">
                  <c:v>2112.2382809999999</c:v>
                </c:pt>
                <c:pt idx="64594">
                  <c:v>2112.3085940000001</c:v>
                </c:pt>
                <c:pt idx="64595">
                  <c:v>2112.3710940000001</c:v>
                </c:pt>
                <c:pt idx="64596">
                  <c:v>2113.2382809999999</c:v>
                </c:pt>
                <c:pt idx="64597">
                  <c:v>2113.2382809999999</c:v>
                </c:pt>
                <c:pt idx="64598">
                  <c:v>2113.3085940000001</c:v>
                </c:pt>
                <c:pt idx="64599">
                  <c:v>2113.5859380000002</c:v>
                </c:pt>
                <c:pt idx="64600">
                  <c:v>2113.8046880000002</c:v>
                </c:pt>
                <c:pt idx="64601">
                  <c:v>2113.8046880000002</c:v>
                </c:pt>
                <c:pt idx="64602">
                  <c:v>2113.8046880000002</c:v>
                </c:pt>
                <c:pt idx="64603">
                  <c:v>2113.8554690000001</c:v>
                </c:pt>
                <c:pt idx="64604">
                  <c:v>2114.2382809999999</c:v>
                </c:pt>
                <c:pt idx="64605">
                  <c:v>2114.3085940000001</c:v>
                </c:pt>
                <c:pt idx="64606">
                  <c:v>2114.3710940000001</c:v>
                </c:pt>
                <c:pt idx="64607">
                  <c:v>2114.5859380000002</c:v>
                </c:pt>
                <c:pt idx="64608">
                  <c:v>2114.8046880000002</c:v>
                </c:pt>
                <c:pt idx="64609">
                  <c:v>2114.8554690000001</c:v>
                </c:pt>
                <c:pt idx="64610">
                  <c:v>2114.8554690000001</c:v>
                </c:pt>
                <c:pt idx="64611">
                  <c:v>2114.8632809999999</c:v>
                </c:pt>
                <c:pt idx="64612">
                  <c:v>2115.2382809999999</c:v>
                </c:pt>
                <c:pt idx="64613">
                  <c:v>2115.2382809999999</c:v>
                </c:pt>
                <c:pt idx="64614">
                  <c:v>2115.4101559999999</c:v>
                </c:pt>
                <c:pt idx="64615">
                  <c:v>2115.4101559999999</c:v>
                </c:pt>
                <c:pt idx="64616">
                  <c:v>2115.4101559999999</c:v>
                </c:pt>
                <c:pt idx="64617">
                  <c:v>2115.5859380000002</c:v>
                </c:pt>
                <c:pt idx="64618">
                  <c:v>2115.8046880000002</c:v>
                </c:pt>
                <c:pt idx="64619">
                  <c:v>2115.8554690000001</c:v>
                </c:pt>
                <c:pt idx="64620">
                  <c:v>2115.8632809999999</c:v>
                </c:pt>
                <c:pt idx="64621">
                  <c:v>2115.8632809999999</c:v>
                </c:pt>
                <c:pt idx="64622">
                  <c:v>2116.3085940000001</c:v>
                </c:pt>
                <c:pt idx="64623">
                  <c:v>2116.3710940000001</c:v>
                </c:pt>
                <c:pt idx="64624">
                  <c:v>2116.4101559999999</c:v>
                </c:pt>
                <c:pt idx="64625">
                  <c:v>2116.8046880000002</c:v>
                </c:pt>
                <c:pt idx="64626">
                  <c:v>2116.8046880000002</c:v>
                </c:pt>
                <c:pt idx="64627">
                  <c:v>2116.8046880000002</c:v>
                </c:pt>
                <c:pt idx="64628">
                  <c:v>2116.8632809999999</c:v>
                </c:pt>
                <c:pt idx="64629">
                  <c:v>2117.3085940000001</c:v>
                </c:pt>
                <c:pt idx="64630">
                  <c:v>2117.8046880000002</c:v>
                </c:pt>
                <c:pt idx="64631">
                  <c:v>2117.8554690000001</c:v>
                </c:pt>
                <c:pt idx="64632">
                  <c:v>2117.8632809999999</c:v>
                </c:pt>
                <c:pt idx="64633">
                  <c:v>2118.3710940000001</c:v>
                </c:pt>
                <c:pt idx="64634">
                  <c:v>2118.3710940000001</c:v>
                </c:pt>
                <c:pt idx="64635">
                  <c:v>2118.4101559999999</c:v>
                </c:pt>
                <c:pt idx="64636">
                  <c:v>2118.5859380000002</c:v>
                </c:pt>
                <c:pt idx="64637">
                  <c:v>2118.8046880000002</c:v>
                </c:pt>
                <c:pt idx="64638">
                  <c:v>2118.8632809999999</c:v>
                </c:pt>
                <c:pt idx="64639">
                  <c:v>2119.2382809999999</c:v>
                </c:pt>
                <c:pt idx="64640">
                  <c:v>2119.3710940000001</c:v>
                </c:pt>
                <c:pt idx="64641">
                  <c:v>2119.8046880000002</c:v>
                </c:pt>
                <c:pt idx="64642">
                  <c:v>2119.8554690000001</c:v>
                </c:pt>
                <c:pt idx="64643">
                  <c:v>2119.8554690000001</c:v>
                </c:pt>
                <c:pt idx="64644">
                  <c:v>2119.8632809999999</c:v>
                </c:pt>
                <c:pt idx="64645">
                  <c:v>2119.8632809999999</c:v>
                </c:pt>
                <c:pt idx="64646">
                  <c:v>2119.8632809999999</c:v>
                </c:pt>
                <c:pt idx="64647">
                  <c:v>2120.2382809999999</c:v>
                </c:pt>
                <c:pt idx="64648">
                  <c:v>2120.3085940000001</c:v>
                </c:pt>
                <c:pt idx="64649">
                  <c:v>2120.3085940000001</c:v>
                </c:pt>
                <c:pt idx="64650">
                  <c:v>2120.3085940000001</c:v>
                </c:pt>
                <c:pt idx="64651">
                  <c:v>2120.3710940000001</c:v>
                </c:pt>
                <c:pt idx="64652">
                  <c:v>2120.3710940000001</c:v>
                </c:pt>
                <c:pt idx="64653">
                  <c:v>2120.3710940000001</c:v>
                </c:pt>
                <c:pt idx="64654">
                  <c:v>2120.4101559999999</c:v>
                </c:pt>
                <c:pt idx="64655">
                  <c:v>2120.4101559999999</c:v>
                </c:pt>
                <c:pt idx="64656">
                  <c:v>2120.4101559999999</c:v>
                </c:pt>
                <c:pt idx="64657">
                  <c:v>2120.4101559999999</c:v>
                </c:pt>
                <c:pt idx="64658">
                  <c:v>2120.8046880000002</c:v>
                </c:pt>
                <c:pt idx="64659">
                  <c:v>2120.8632809999999</c:v>
                </c:pt>
                <c:pt idx="64660">
                  <c:v>2121.3085940000001</c:v>
                </c:pt>
                <c:pt idx="64661">
                  <c:v>2121.5859380000002</c:v>
                </c:pt>
                <c:pt idx="64662">
                  <c:v>2121.8632809999999</c:v>
                </c:pt>
                <c:pt idx="64663">
                  <c:v>2122.2382809999999</c:v>
                </c:pt>
                <c:pt idx="64664">
                  <c:v>2122.2382809999999</c:v>
                </c:pt>
                <c:pt idx="64665">
                  <c:v>2122.3085940000001</c:v>
                </c:pt>
                <c:pt idx="64666">
                  <c:v>2122.3085940000001</c:v>
                </c:pt>
                <c:pt idx="64667">
                  <c:v>2122.3085940000001</c:v>
                </c:pt>
                <c:pt idx="64668">
                  <c:v>2122.3710940000001</c:v>
                </c:pt>
                <c:pt idx="64669">
                  <c:v>2122.5859380000002</c:v>
                </c:pt>
                <c:pt idx="64670">
                  <c:v>2122.5859380000002</c:v>
                </c:pt>
                <c:pt idx="64671">
                  <c:v>2122.5859380000002</c:v>
                </c:pt>
                <c:pt idx="64672">
                  <c:v>2122.8046880000002</c:v>
                </c:pt>
                <c:pt idx="64673">
                  <c:v>2122.8554690000001</c:v>
                </c:pt>
                <c:pt idx="64674">
                  <c:v>2122.8554690000001</c:v>
                </c:pt>
                <c:pt idx="64675">
                  <c:v>2122.8632809999999</c:v>
                </c:pt>
                <c:pt idx="64676">
                  <c:v>2123.4101559999999</c:v>
                </c:pt>
                <c:pt idx="64677">
                  <c:v>2123.4101559999999</c:v>
                </c:pt>
                <c:pt idx="64678">
                  <c:v>2123.8554690000001</c:v>
                </c:pt>
                <c:pt idx="64679">
                  <c:v>2123.8554690000001</c:v>
                </c:pt>
                <c:pt idx="64680">
                  <c:v>2123.8554690000001</c:v>
                </c:pt>
                <c:pt idx="64681">
                  <c:v>2123.8554690000001</c:v>
                </c:pt>
                <c:pt idx="64682">
                  <c:v>2123.8632809999999</c:v>
                </c:pt>
                <c:pt idx="64683">
                  <c:v>2123.8632809999999</c:v>
                </c:pt>
                <c:pt idx="64684">
                  <c:v>2124.2382809999999</c:v>
                </c:pt>
                <c:pt idx="64685">
                  <c:v>2124.2382809999999</c:v>
                </c:pt>
                <c:pt idx="64686">
                  <c:v>2124.4101559999999</c:v>
                </c:pt>
                <c:pt idx="64687">
                  <c:v>2124.4101559999999</c:v>
                </c:pt>
                <c:pt idx="64688">
                  <c:v>2124.5859380000002</c:v>
                </c:pt>
                <c:pt idx="64689">
                  <c:v>2124.5859380000002</c:v>
                </c:pt>
                <c:pt idx="64690">
                  <c:v>2124.8046880000002</c:v>
                </c:pt>
                <c:pt idx="64691">
                  <c:v>2124.8632809999999</c:v>
                </c:pt>
                <c:pt idx="64692">
                  <c:v>2124.8632809999999</c:v>
                </c:pt>
                <c:pt idx="64693">
                  <c:v>2125.2382809999999</c:v>
                </c:pt>
                <c:pt idx="64694">
                  <c:v>2125.2382809999999</c:v>
                </c:pt>
                <c:pt idx="64695">
                  <c:v>2125.3085940000001</c:v>
                </c:pt>
                <c:pt idx="64696">
                  <c:v>2125.8046880000002</c:v>
                </c:pt>
                <c:pt idx="64697">
                  <c:v>2125.8554690000001</c:v>
                </c:pt>
                <c:pt idx="64698">
                  <c:v>2125.8554690000001</c:v>
                </c:pt>
                <c:pt idx="64699">
                  <c:v>2125.8554690000001</c:v>
                </c:pt>
                <c:pt idx="64700">
                  <c:v>2125.8554690000001</c:v>
                </c:pt>
                <c:pt idx="64701">
                  <c:v>2125.8632809999999</c:v>
                </c:pt>
                <c:pt idx="64702">
                  <c:v>2126.3085940000001</c:v>
                </c:pt>
                <c:pt idx="64703">
                  <c:v>2126.3710940000001</c:v>
                </c:pt>
                <c:pt idx="64704">
                  <c:v>2126.4101559999999</c:v>
                </c:pt>
                <c:pt idx="64705">
                  <c:v>2126.5859380000002</c:v>
                </c:pt>
                <c:pt idx="64706">
                  <c:v>2126.8554690000001</c:v>
                </c:pt>
                <c:pt idx="64707">
                  <c:v>2126.8632809999999</c:v>
                </c:pt>
                <c:pt idx="64708">
                  <c:v>2127.2382809999999</c:v>
                </c:pt>
                <c:pt idx="64709">
                  <c:v>2127.3085940000001</c:v>
                </c:pt>
                <c:pt idx="64710">
                  <c:v>2127.3085940000001</c:v>
                </c:pt>
                <c:pt idx="64711">
                  <c:v>2127.3710940000001</c:v>
                </c:pt>
                <c:pt idx="64712">
                  <c:v>2127.5859380000002</c:v>
                </c:pt>
                <c:pt idx="64713">
                  <c:v>2127.5859380000002</c:v>
                </c:pt>
                <c:pt idx="64714">
                  <c:v>2127.5859380000002</c:v>
                </c:pt>
                <c:pt idx="64715">
                  <c:v>2127.8554690000001</c:v>
                </c:pt>
                <c:pt idx="64716">
                  <c:v>2127.8554690000001</c:v>
                </c:pt>
                <c:pt idx="64717">
                  <c:v>2127.8632809999999</c:v>
                </c:pt>
                <c:pt idx="64718">
                  <c:v>2127.8632809999999</c:v>
                </c:pt>
                <c:pt idx="64719">
                  <c:v>2128.3085940000001</c:v>
                </c:pt>
                <c:pt idx="64720">
                  <c:v>2128.3710940000001</c:v>
                </c:pt>
                <c:pt idx="64721">
                  <c:v>2128.3710940000001</c:v>
                </c:pt>
                <c:pt idx="64722">
                  <c:v>2128.3710940000001</c:v>
                </c:pt>
                <c:pt idx="64723">
                  <c:v>2128.3710940000001</c:v>
                </c:pt>
                <c:pt idx="64724">
                  <c:v>2128.8046880000002</c:v>
                </c:pt>
                <c:pt idx="64725">
                  <c:v>2128.8046880000002</c:v>
                </c:pt>
                <c:pt idx="64726">
                  <c:v>2128.8046880000002</c:v>
                </c:pt>
                <c:pt idx="64727">
                  <c:v>2128.8554690000001</c:v>
                </c:pt>
                <c:pt idx="64728">
                  <c:v>2129.2382809999999</c:v>
                </c:pt>
                <c:pt idx="64729">
                  <c:v>2129.3085940000001</c:v>
                </c:pt>
                <c:pt idx="64730">
                  <c:v>2129.3085940000001</c:v>
                </c:pt>
                <c:pt idx="64731">
                  <c:v>2129.3710940000001</c:v>
                </c:pt>
                <c:pt idx="64732">
                  <c:v>2129.3710940000001</c:v>
                </c:pt>
                <c:pt idx="64733">
                  <c:v>2129.4101559999999</c:v>
                </c:pt>
                <c:pt idx="64734">
                  <c:v>2129.4101559999999</c:v>
                </c:pt>
                <c:pt idx="64735">
                  <c:v>2129.8046880000002</c:v>
                </c:pt>
                <c:pt idx="64736">
                  <c:v>2129.8554690000001</c:v>
                </c:pt>
                <c:pt idx="64737">
                  <c:v>2130.2382809999999</c:v>
                </c:pt>
                <c:pt idx="64738">
                  <c:v>2130.5859380000002</c:v>
                </c:pt>
                <c:pt idx="64739">
                  <c:v>2130.8046880000002</c:v>
                </c:pt>
                <c:pt idx="64740">
                  <c:v>2130.8046880000002</c:v>
                </c:pt>
                <c:pt idx="64741">
                  <c:v>2130.8554690000001</c:v>
                </c:pt>
                <c:pt idx="64742">
                  <c:v>2130.8554690000001</c:v>
                </c:pt>
                <c:pt idx="64743">
                  <c:v>2131.3085940000001</c:v>
                </c:pt>
                <c:pt idx="64744">
                  <c:v>2131.3085940000001</c:v>
                </c:pt>
                <c:pt idx="64745">
                  <c:v>2131.3710940000001</c:v>
                </c:pt>
                <c:pt idx="64746">
                  <c:v>2131.3710940000001</c:v>
                </c:pt>
                <c:pt idx="64747">
                  <c:v>2131.8632809999999</c:v>
                </c:pt>
                <c:pt idx="64748">
                  <c:v>2131.8632809999999</c:v>
                </c:pt>
                <c:pt idx="64749">
                  <c:v>2131.8632809999999</c:v>
                </c:pt>
                <c:pt idx="64750">
                  <c:v>2131.8632809999999</c:v>
                </c:pt>
                <c:pt idx="64751">
                  <c:v>2132.3085940000001</c:v>
                </c:pt>
                <c:pt idx="64752">
                  <c:v>2132.3085940000001</c:v>
                </c:pt>
                <c:pt idx="64753">
                  <c:v>2132.3710940000001</c:v>
                </c:pt>
                <c:pt idx="64754">
                  <c:v>2132.4101559999999</c:v>
                </c:pt>
                <c:pt idx="64755">
                  <c:v>2132.5859380000002</c:v>
                </c:pt>
                <c:pt idx="64756">
                  <c:v>2132.8046880000002</c:v>
                </c:pt>
                <c:pt idx="64757">
                  <c:v>2132.8632809999999</c:v>
                </c:pt>
                <c:pt idx="64758">
                  <c:v>2133.3710940000001</c:v>
                </c:pt>
                <c:pt idx="64759">
                  <c:v>2133.3710940000001</c:v>
                </c:pt>
                <c:pt idx="64760">
                  <c:v>2133.3710940000001</c:v>
                </c:pt>
                <c:pt idx="64761">
                  <c:v>2133.3710940000001</c:v>
                </c:pt>
                <c:pt idx="64762">
                  <c:v>2133.5859380000002</c:v>
                </c:pt>
                <c:pt idx="64763">
                  <c:v>2133.8554690000001</c:v>
                </c:pt>
                <c:pt idx="64764">
                  <c:v>2133.8554690000001</c:v>
                </c:pt>
                <c:pt idx="64765">
                  <c:v>2133.8554690000001</c:v>
                </c:pt>
                <c:pt idx="64766">
                  <c:v>2133.8632809999999</c:v>
                </c:pt>
                <c:pt idx="64767">
                  <c:v>2134.2382809999999</c:v>
                </c:pt>
                <c:pt idx="64768">
                  <c:v>2134.2382809999999</c:v>
                </c:pt>
                <c:pt idx="64769">
                  <c:v>2134.3085940000001</c:v>
                </c:pt>
                <c:pt idx="64770">
                  <c:v>2134.3710940000001</c:v>
                </c:pt>
                <c:pt idx="64771">
                  <c:v>2134.3710940000001</c:v>
                </c:pt>
                <c:pt idx="64772">
                  <c:v>2134.5859380000002</c:v>
                </c:pt>
                <c:pt idx="64773">
                  <c:v>2134.5859380000002</c:v>
                </c:pt>
                <c:pt idx="64774">
                  <c:v>2134.8046880000002</c:v>
                </c:pt>
                <c:pt idx="64775">
                  <c:v>2134.8046880000002</c:v>
                </c:pt>
                <c:pt idx="64776">
                  <c:v>2134.8046880000002</c:v>
                </c:pt>
                <c:pt idx="64777">
                  <c:v>2134.8554690000001</c:v>
                </c:pt>
                <c:pt idx="64778">
                  <c:v>2134.8632809999999</c:v>
                </c:pt>
                <c:pt idx="64779">
                  <c:v>2135.2382809999999</c:v>
                </c:pt>
                <c:pt idx="64780">
                  <c:v>2135.4101559999999</c:v>
                </c:pt>
                <c:pt idx="64781">
                  <c:v>2135.4101559999999</c:v>
                </c:pt>
                <c:pt idx="64782">
                  <c:v>2135.8046880000002</c:v>
                </c:pt>
                <c:pt idx="64783">
                  <c:v>2135.8632809999999</c:v>
                </c:pt>
                <c:pt idx="64784">
                  <c:v>2136.2382809999999</c:v>
                </c:pt>
                <c:pt idx="64785">
                  <c:v>2136.3085940000001</c:v>
                </c:pt>
                <c:pt idx="64786">
                  <c:v>2136.3710940000001</c:v>
                </c:pt>
                <c:pt idx="64787">
                  <c:v>2136.3710940000001</c:v>
                </c:pt>
                <c:pt idx="64788">
                  <c:v>2136.3710940000001</c:v>
                </c:pt>
                <c:pt idx="64789">
                  <c:v>2136.5859380000002</c:v>
                </c:pt>
                <c:pt idx="64790">
                  <c:v>2136.8046880000002</c:v>
                </c:pt>
                <c:pt idx="64791">
                  <c:v>2136.8554690000001</c:v>
                </c:pt>
                <c:pt idx="64792">
                  <c:v>2136.8632809999999</c:v>
                </c:pt>
                <c:pt idx="64793">
                  <c:v>2136.8632809999999</c:v>
                </c:pt>
                <c:pt idx="64794">
                  <c:v>2137.3085940000001</c:v>
                </c:pt>
                <c:pt idx="64795">
                  <c:v>2137.3710940000001</c:v>
                </c:pt>
                <c:pt idx="64796">
                  <c:v>2137.3710940000001</c:v>
                </c:pt>
                <c:pt idx="64797">
                  <c:v>2137.4101559999999</c:v>
                </c:pt>
                <c:pt idx="64798">
                  <c:v>2137.4101559999999</c:v>
                </c:pt>
                <c:pt idx="64799">
                  <c:v>2137.5859380000002</c:v>
                </c:pt>
                <c:pt idx="64800">
                  <c:v>2137.5859380000002</c:v>
                </c:pt>
                <c:pt idx="64801">
                  <c:v>2137.8554690000001</c:v>
                </c:pt>
                <c:pt idx="64802">
                  <c:v>2137.8554690000001</c:v>
                </c:pt>
                <c:pt idx="64803">
                  <c:v>2137.8554690000001</c:v>
                </c:pt>
                <c:pt idx="64804">
                  <c:v>2137.8554690000001</c:v>
                </c:pt>
                <c:pt idx="64805">
                  <c:v>2137.8632809999999</c:v>
                </c:pt>
                <c:pt idx="64806">
                  <c:v>2138.2382809999999</c:v>
                </c:pt>
                <c:pt idx="64807">
                  <c:v>2138.2382809999999</c:v>
                </c:pt>
                <c:pt idx="64808">
                  <c:v>2138.2382809999999</c:v>
                </c:pt>
                <c:pt idx="64809">
                  <c:v>2138.3085940000001</c:v>
                </c:pt>
                <c:pt idx="64810">
                  <c:v>2138.3085940000001</c:v>
                </c:pt>
                <c:pt idx="64811">
                  <c:v>2138.3710940000001</c:v>
                </c:pt>
                <c:pt idx="64812">
                  <c:v>2138.5859380000002</c:v>
                </c:pt>
                <c:pt idx="64813">
                  <c:v>2138.8046880000002</c:v>
                </c:pt>
                <c:pt idx="64814">
                  <c:v>2138.8046880000002</c:v>
                </c:pt>
                <c:pt idx="64815">
                  <c:v>2138.8046880000002</c:v>
                </c:pt>
                <c:pt idx="64816">
                  <c:v>2138.8046880000002</c:v>
                </c:pt>
                <c:pt idx="64817">
                  <c:v>2138.8046880000002</c:v>
                </c:pt>
                <c:pt idx="64818">
                  <c:v>2138.8046880000002</c:v>
                </c:pt>
                <c:pt idx="64819">
                  <c:v>2139.2382809999999</c:v>
                </c:pt>
                <c:pt idx="64820">
                  <c:v>2139.3710940000001</c:v>
                </c:pt>
                <c:pt idx="64821">
                  <c:v>2139.3710940000001</c:v>
                </c:pt>
                <c:pt idx="64822">
                  <c:v>2139.4101559999999</c:v>
                </c:pt>
                <c:pt idx="64823">
                  <c:v>2139.4101559999999</c:v>
                </c:pt>
                <c:pt idx="64824">
                  <c:v>2139.4101559999999</c:v>
                </c:pt>
                <c:pt idx="64825">
                  <c:v>2139.4101559999999</c:v>
                </c:pt>
                <c:pt idx="64826">
                  <c:v>2139.5859380000002</c:v>
                </c:pt>
                <c:pt idx="64827">
                  <c:v>2139.8046880000002</c:v>
                </c:pt>
                <c:pt idx="64828">
                  <c:v>2139.8046880000002</c:v>
                </c:pt>
                <c:pt idx="64829">
                  <c:v>2139.8554690000001</c:v>
                </c:pt>
                <c:pt idx="64830">
                  <c:v>2139.8554690000001</c:v>
                </c:pt>
                <c:pt idx="64831">
                  <c:v>2140.2382809999999</c:v>
                </c:pt>
                <c:pt idx="64832">
                  <c:v>2140.2382809999999</c:v>
                </c:pt>
                <c:pt idx="64833">
                  <c:v>2140.3085940000001</c:v>
                </c:pt>
                <c:pt idx="64834">
                  <c:v>2140.3085940000001</c:v>
                </c:pt>
                <c:pt idx="64835">
                  <c:v>2140.3085940000001</c:v>
                </c:pt>
                <c:pt idx="64836">
                  <c:v>2141.2382809999999</c:v>
                </c:pt>
                <c:pt idx="64837">
                  <c:v>2141.3085940000001</c:v>
                </c:pt>
                <c:pt idx="64838">
                  <c:v>2141.3710940000001</c:v>
                </c:pt>
                <c:pt idx="64839">
                  <c:v>2141.4101559999999</c:v>
                </c:pt>
                <c:pt idx="64840">
                  <c:v>2141.8554690000001</c:v>
                </c:pt>
                <c:pt idx="64841">
                  <c:v>2141.8632809999999</c:v>
                </c:pt>
                <c:pt idx="64842">
                  <c:v>2142.2382809999999</c:v>
                </c:pt>
                <c:pt idx="64843">
                  <c:v>2142.2382809999999</c:v>
                </c:pt>
                <c:pt idx="64844">
                  <c:v>2142.3710940000001</c:v>
                </c:pt>
                <c:pt idx="64845">
                  <c:v>2142.5859380000002</c:v>
                </c:pt>
                <c:pt idx="64846">
                  <c:v>2142.8046880000002</c:v>
                </c:pt>
                <c:pt idx="64847">
                  <c:v>2142.8046880000002</c:v>
                </c:pt>
                <c:pt idx="64848">
                  <c:v>2142.8554690000001</c:v>
                </c:pt>
                <c:pt idx="64849">
                  <c:v>2142.8554690000001</c:v>
                </c:pt>
                <c:pt idx="64850">
                  <c:v>2143.2382809999999</c:v>
                </c:pt>
                <c:pt idx="64851">
                  <c:v>2143.2382809999999</c:v>
                </c:pt>
                <c:pt idx="64852">
                  <c:v>2143.4101559999999</c:v>
                </c:pt>
                <c:pt idx="64853">
                  <c:v>2143.4101559999999</c:v>
                </c:pt>
                <c:pt idx="64854">
                  <c:v>2143.5859380000002</c:v>
                </c:pt>
                <c:pt idx="64855">
                  <c:v>2143.8046880000002</c:v>
                </c:pt>
                <c:pt idx="64856">
                  <c:v>2143.8046880000002</c:v>
                </c:pt>
                <c:pt idx="64857">
                  <c:v>2143.8554690000001</c:v>
                </c:pt>
                <c:pt idx="64858">
                  <c:v>2143.8554690000001</c:v>
                </c:pt>
                <c:pt idx="64859">
                  <c:v>2143.8554690000001</c:v>
                </c:pt>
                <c:pt idx="64860">
                  <c:v>2143.8554690000001</c:v>
                </c:pt>
                <c:pt idx="64861">
                  <c:v>2144.3085940000001</c:v>
                </c:pt>
                <c:pt idx="64862">
                  <c:v>2144.3085940000001</c:v>
                </c:pt>
                <c:pt idx="64863">
                  <c:v>2144.3085940000001</c:v>
                </c:pt>
                <c:pt idx="64864">
                  <c:v>2144.3710940000001</c:v>
                </c:pt>
                <c:pt idx="64865">
                  <c:v>2144.3710940000001</c:v>
                </c:pt>
                <c:pt idx="64866">
                  <c:v>2144.3710940000001</c:v>
                </c:pt>
                <c:pt idx="64867">
                  <c:v>2144.3710940000001</c:v>
                </c:pt>
                <c:pt idx="64868">
                  <c:v>2144.5859380000002</c:v>
                </c:pt>
                <c:pt idx="64869">
                  <c:v>2144.8046880000002</c:v>
                </c:pt>
                <c:pt idx="64870">
                  <c:v>2144.8554690000001</c:v>
                </c:pt>
                <c:pt idx="64871">
                  <c:v>2144.8554690000001</c:v>
                </c:pt>
                <c:pt idx="64872">
                  <c:v>2144.8632809999999</c:v>
                </c:pt>
                <c:pt idx="64873">
                  <c:v>2144.8632809999999</c:v>
                </c:pt>
                <c:pt idx="64874">
                  <c:v>2145.3085940000001</c:v>
                </c:pt>
                <c:pt idx="64875">
                  <c:v>2145.4101559999999</c:v>
                </c:pt>
                <c:pt idx="64876">
                  <c:v>2145.4101559999999</c:v>
                </c:pt>
                <c:pt idx="64877">
                  <c:v>2145.5859380000002</c:v>
                </c:pt>
                <c:pt idx="64878">
                  <c:v>2145.8046880000002</c:v>
                </c:pt>
                <c:pt idx="64879">
                  <c:v>2145.8554690000001</c:v>
                </c:pt>
                <c:pt idx="64880">
                  <c:v>2145.8632809999999</c:v>
                </c:pt>
                <c:pt idx="64881">
                  <c:v>2146.2382809999999</c:v>
                </c:pt>
                <c:pt idx="64882">
                  <c:v>2146.2382809999999</c:v>
                </c:pt>
                <c:pt idx="64883">
                  <c:v>2146.2382809999999</c:v>
                </c:pt>
                <c:pt idx="64884">
                  <c:v>2146.3085940000001</c:v>
                </c:pt>
                <c:pt idx="64885">
                  <c:v>2146.3085940000001</c:v>
                </c:pt>
                <c:pt idx="64886">
                  <c:v>2146.3085940000001</c:v>
                </c:pt>
                <c:pt idx="64887">
                  <c:v>2146.3085940000001</c:v>
                </c:pt>
                <c:pt idx="64888">
                  <c:v>2146.5859380000002</c:v>
                </c:pt>
                <c:pt idx="64889">
                  <c:v>2146.5859380000002</c:v>
                </c:pt>
                <c:pt idx="64890">
                  <c:v>2146.8554690000001</c:v>
                </c:pt>
                <c:pt idx="64891">
                  <c:v>2146.8632809999999</c:v>
                </c:pt>
                <c:pt idx="64892">
                  <c:v>2147.3085940000001</c:v>
                </c:pt>
                <c:pt idx="64893">
                  <c:v>2147.3710940000001</c:v>
                </c:pt>
                <c:pt idx="64894">
                  <c:v>2147.3710940000001</c:v>
                </c:pt>
                <c:pt idx="64895">
                  <c:v>2147.3710940000001</c:v>
                </c:pt>
                <c:pt idx="64896">
                  <c:v>2147.4101559999999</c:v>
                </c:pt>
                <c:pt idx="64897">
                  <c:v>2147.4101559999999</c:v>
                </c:pt>
                <c:pt idx="64898">
                  <c:v>2147.8554690000001</c:v>
                </c:pt>
                <c:pt idx="64899">
                  <c:v>2147.8632809999999</c:v>
                </c:pt>
                <c:pt idx="64900">
                  <c:v>2147.8632809999999</c:v>
                </c:pt>
                <c:pt idx="64901">
                  <c:v>2148.2382809999999</c:v>
                </c:pt>
                <c:pt idx="64902">
                  <c:v>2148.3710940000001</c:v>
                </c:pt>
                <c:pt idx="64903">
                  <c:v>2148.3710940000001</c:v>
                </c:pt>
                <c:pt idx="64904">
                  <c:v>2148.3710940000001</c:v>
                </c:pt>
                <c:pt idx="64905">
                  <c:v>2148.3710940000001</c:v>
                </c:pt>
                <c:pt idx="64906">
                  <c:v>2148.3710940000001</c:v>
                </c:pt>
                <c:pt idx="64907">
                  <c:v>2148.8046880000002</c:v>
                </c:pt>
                <c:pt idx="64908">
                  <c:v>2148.8046880000002</c:v>
                </c:pt>
                <c:pt idx="64909">
                  <c:v>2149.3710940000001</c:v>
                </c:pt>
                <c:pt idx="64910">
                  <c:v>2149.3710940000001</c:v>
                </c:pt>
                <c:pt idx="64911">
                  <c:v>2149.4101559999999</c:v>
                </c:pt>
                <c:pt idx="64912">
                  <c:v>2149.4101559999999</c:v>
                </c:pt>
                <c:pt idx="64913">
                  <c:v>2149.8554690000001</c:v>
                </c:pt>
                <c:pt idx="64914">
                  <c:v>2149.8554690000001</c:v>
                </c:pt>
                <c:pt idx="64915">
                  <c:v>2149.8554690000001</c:v>
                </c:pt>
                <c:pt idx="64916">
                  <c:v>2149.8632809999999</c:v>
                </c:pt>
                <c:pt idx="64917">
                  <c:v>2150.3710940000001</c:v>
                </c:pt>
                <c:pt idx="64918">
                  <c:v>2150.4101559999999</c:v>
                </c:pt>
                <c:pt idx="64919">
                  <c:v>2150.5859380000002</c:v>
                </c:pt>
                <c:pt idx="64920">
                  <c:v>2150.8046880000002</c:v>
                </c:pt>
                <c:pt idx="64921">
                  <c:v>2150.8632809999999</c:v>
                </c:pt>
                <c:pt idx="64922">
                  <c:v>2151.2382809999999</c:v>
                </c:pt>
                <c:pt idx="64923">
                  <c:v>2151.3085940000001</c:v>
                </c:pt>
                <c:pt idx="64924">
                  <c:v>2151.3085940000001</c:v>
                </c:pt>
                <c:pt idx="64925">
                  <c:v>2151.3710940000001</c:v>
                </c:pt>
                <c:pt idx="64926">
                  <c:v>2151.4101559999999</c:v>
                </c:pt>
                <c:pt idx="64927">
                  <c:v>2151.5859380000002</c:v>
                </c:pt>
                <c:pt idx="64928">
                  <c:v>2151.8046880000002</c:v>
                </c:pt>
                <c:pt idx="64929">
                  <c:v>2151.8554690000001</c:v>
                </c:pt>
                <c:pt idx="64930">
                  <c:v>2152.3085940000001</c:v>
                </c:pt>
                <c:pt idx="64931">
                  <c:v>2152.3710940000001</c:v>
                </c:pt>
                <c:pt idx="64932">
                  <c:v>2152.3710940000001</c:v>
                </c:pt>
                <c:pt idx="64933">
                  <c:v>2152.3710940000001</c:v>
                </c:pt>
                <c:pt idx="64934">
                  <c:v>2152.3710940000001</c:v>
                </c:pt>
                <c:pt idx="64935">
                  <c:v>2152.8632809999999</c:v>
                </c:pt>
                <c:pt idx="64936">
                  <c:v>2153.3710940000001</c:v>
                </c:pt>
                <c:pt idx="64937">
                  <c:v>2153.8046880000002</c:v>
                </c:pt>
                <c:pt idx="64938">
                  <c:v>2153.8554690000001</c:v>
                </c:pt>
                <c:pt idx="64939">
                  <c:v>2153.8632809999999</c:v>
                </c:pt>
                <c:pt idx="64940">
                  <c:v>2154.3085940000001</c:v>
                </c:pt>
                <c:pt idx="64941">
                  <c:v>2154.3085940000001</c:v>
                </c:pt>
                <c:pt idx="64942">
                  <c:v>2154.3085940000001</c:v>
                </c:pt>
                <c:pt idx="64943">
                  <c:v>2154.3085940000001</c:v>
                </c:pt>
                <c:pt idx="64944">
                  <c:v>2154.3085940000001</c:v>
                </c:pt>
                <c:pt idx="64945">
                  <c:v>2154.3710940000001</c:v>
                </c:pt>
                <c:pt idx="64946">
                  <c:v>2154.5859380000002</c:v>
                </c:pt>
                <c:pt idx="64947">
                  <c:v>2154.5859380000002</c:v>
                </c:pt>
                <c:pt idx="64948">
                  <c:v>2154.8046880000002</c:v>
                </c:pt>
                <c:pt idx="64949">
                  <c:v>2154.8046880000002</c:v>
                </c:pt>
                <c:pt idx="64950">
                  <c:v>2154.8554690000001</c:v>
                </c:pt>
                <c:pt idx="64951">
                  <c:v>2155.2382809999999</c:v>
                </c:pt>
                <c:pt idx="64952">
                  <c:v>2155.4101559999999</c:v>
                </c:pt>
                <c:pt idx="64953">
                  <c:v>2155.4101559999999</c:v>
                </c:pt>
                <c:pt idx="64954">
                  <c:v>2155.5859380000002</c:v>
                </c:pt>
                <c:pt idx="64955">
                  <c:v>2155.8046880000002</c:v>
                </c:pt>
                <c:pt idx="64956">
                  <c:v>2155.8632809999999</c:v>
                </c:pt>
                <c:pt idx="64957">
                  <c:v>2155.8632809999999</c:v>
                </c:pt>
                <c:pt idx="64958">
                  <c:v>2155.8632809999999</c:v>
                </c:pt>
                <c:pt idx="64959">
                  <c:v>2155.8632809999999</c:v>
                </c:pt>
                <c:pt idx="64960">
                  <c:v>2156.2382809999999</c:v>
                </c:pt>
                <c:pt idx="64961">
                  <c:v>2156.2382809999999</c:v>
                </c:pt>
                <c:pt idx="64962">
                  <c:v>2156.2382809999999</c:v>
                </c:pt>
                <c:pt idx="64963">
                  <c:v>2156.3710940000001</c:v>
                </c:pt>
                <c:pt idx="64964">
                  <c:v>2156.3710940000001</c:v>
                </c:pt>
                <c:pt idx="64965">
                  <c:v>2156.3710940000001</c:v>
                </c:pt>
                <c:pt idx="64966">
                  <c:v>2156.4101559999999</c:v>
                </c:pt>
                <c:pt idx="64967">
                  <c:v>2156.8554690000001</c:v>
                </c:pt>
                <c:pt idx="64968">
                  <c:v>2157.3085940000001</c:v>
                </c:pt>
                <c:pt idx="64969">
                  <c:v>2157.3085940000001</c:v>
                </c:pt>
                <c:pt idx="64970">
                  <c:v>2157.5859380000002</c:v>
                </c:pt>
                <c:pt idx="64971">
                  <c:v>2157.8046880000002</c:v>
                </c:pt>
                <c:pt idx="64972">
                  <c:v>2157.8554690000001</c:v>
                </c:pt>
                <c:pt idx="64973">
                  <c:v>2157.8554690000001</c:v>
                </c:pt>
                <c:pt idx="64974">
                  <c:v>2157.8554690000001</c:v>
                </c:pt>
                <c:pt idx="64975">
                  <c:v>2158.2382809999999</c:v>
                </c:pt>
                <c:pt idx="64976">
                  <c:v>2158.2382809999999</c:v>
                </c:pt>
                <c:pt idx="64977">
                  <c:v>2158.2382809999999</c:v>
                </c:pt>
                <c:pt idx="64978">
                  <c:v>2158.2382809999999</c:v>
                </c:pt>
                <c:pt idx="64979">
                  <c:v>2158.2382809999999</c:v>
                </c:pt>
                <c:pt idx="64980">
                  <c:v>2158.3085940000001</c:v>
                </c:pt>
                <c:pt idx="64981">
                  <c:v>2158.3085940000001</c:v>
                </c:pt>
                <c:pt idx="64982">
                  <c:v>2158.4101559999999</c:v>
                </c:pt>
                <c:pt idx="64983">
                  <c:v>2158.5859380000002</c:v>
                </c:pt>
                <c:pt idx="64984">
                  <c:v>2158.8046880000002</c:v>
                </c:pt>
                <c:pt idx="64985">
                  <c:v>2158.8046880000002</c:v>
                </c:pt>
                <c:pt idx="64986">
                  <c:v>2158.8554690000001</c:v>
                </c:pt>
                <c:pt idx="64987">
                  <c:v>2159.2382809999999</c:v>
                </c:pt>
                <c:pt idx="64988">
                  <c:v>2159.5859380000002</c:v>
                </c:pt>
                <c:pt idx="64989">
                  <c:v>2159.8554690000001</c:v>
                </c:pt>
                <c:pt idx="64990">
                  <c:v>2159.8632809999999</c:v>
                </c:pt>
                <c:pt idx="64991">
                  <c:v>2160.2382809999999</c:v>
                </c:pt>
                <c:pt idx="64992">
                  <c:v>2160.2382809999999</c:v>
                </c:pt>
                <c:pt idx="64993">
                  <c:v>2160.3710940000001</c:v>
                </c:pt>
                <c:pt idx="64994">
                  <c:v>2160.3710940000001</c:v>
                </c:pt>
                <c:pt idx="64995">
                  <c:v>2160.4101559999999</c:v>
                </c:pt>
                <c:pt idx="64996">
                  <c:v>2160.8046880000002</c:v>
                </c:pt>
                <c:pt idx="64997">
                  <c:v>2160.8046880000002</c:v>
                </c:pt>
                <c:pt idx="64998">
                  <c:v>2160.8632809999999</c:v>
                </c:pt>
                <c:pt idx="64999">
                  <c:v>2161.2382809999999</c:v>
                </c:pt>
                <c:pt idx="65000">
                  <c:v>2161.3085940000001</c:v>
                </c:pt>
                <c:pt idx="65001">
                  <c:v>2161.3710940000001</c:v>
                </c:pt>
                <c:pt idx="65002">
                  <c:v>2161.3710940000001</c:v>
                </c:pt>
                <c:pt idx="65003">
                  <c:v>2161.4101559999999</c:v>
                </c:pt>
                <c:pt idx="65004">
                  <c:v>2161.5859380000002</c:v>
                </c:pt>
                <c:pt idx="65005">
                  <c:v>2161.8046880000002</c:v>
                </c:pt>
                <c:pt idx="65006">
                  <c:v>2161.8046880000002</c:v>
                </c:pt>
                <c:pt idx="65007">
                  <c:v>2161.8554690000001</c:v>
                </c:pt>
                <c:pt idx="65008">
                  <c:v>2161.8554690000001</c:v>
                </c:pt>
                <c:pt idx="65009">
                  <c:v>2162.3085940000001</c:v>
                </c:pt>
                <c:pt idx="65010">
                  <c:v>2162.3710940000001</c:v>
                </c:pt>
                <c:pt idx="65011">
                  <c:v>2162.5859380000002</c:v>
                </c:pt>
                <c:pt idx="65012">
                  <c:v>2162.8554690000001</c:v>
                </c:pt>
                <c:pt idx="65013">
                  <c:v>2162.8554690000001</c:v>
                </c:pt>
                <c:pt idx="65014">
                  <c:v>2162.8632809999999</c:v>
                </c:pt>
                <c:pt idx="65015">
                  <c:v>2163.2382809999999</c:v>
                </c:pt>
                <c:pt idx="65016">
                  <c:v>2163.2382809999999</c:v>
                </c:pt>
                <c:pt idx="65017">
                  <c:v>2163.3085940000001</c:v>
                </c:pt>
                <c:pt idx="65018">
                  <c:v>2163.3710940000001</c:v>
                </c:pt>
                <c:pt idx="65019">
                  <c:v>2163.4101559999999</c:v>
                </c:pt>
                <c:pt idx="65020">
                  <c:v>2163.8554690000001</c:v>
                </c:pt>
                <c:pt idx="65021">
                  <c:v>2163.8554690000001</c:v>
                </c:pt>
                <c:pt idx="65022">
                  <c:v>2163.8554690000001</c:v>
                </c:pt>
                <c:pt idx="65023">
                  <c:v>2163.8632809999999</c:v>
                </c:pt>
                <c:pt idx="65024">
                  <c:v>2163.8632809999999</c:v>
                </c:pt>
                <c:pt idx="65025">
                  <c:v>2163.8632809999999</c:v>
                </c:pt>
                <c:pt idx="65026">
                  <c:v>2164.2382809999999</c:v>
                </c:pt>
                <c:pt idx="65027">
                  <c:v>2164.3710940000001</c:v>
                </c:pt>
                <c:pt idx="65028">
                  <c:v>2164.3710940000001</c:v>
                </c:pt>
                <c:pt idx="65029">
                  <c:v>2164.3710940000001</c:v>
                </c:pt>
                <c:pt idx="65030">
                  <c:v>2164.5859380000002</c:v>
                </c:pt>
                <c:pt idx="65031">
                  <c:v>2164.8046880000002</c:v>
                </c:pt>
                <c:pt idx="65032">
                  <c:v>2164.8046880000002</c:v>
                </c:pt>
                <c:pt idx="65033">
                  <c:v>2164.8046880000002</c:v>
                </c:pt>
                <c:pt idx="65034">
                  <c:v>2164.8554690000001</c:v>
                </c:pt>
                <c:pt idx="65035">
                  <c:v>2164.8554690000001</c:v>
                </c:pt>
                <c:pt idx="65036">
                  <c:v>2164.8632809999999</c:v>
                </c:pt>
                <c:pt idx="65037">
                  <c:v>2165.4101559999999</c:v>
                </c:pt>
                <c:pt idx="65038">
                  <c:v>2165.4101559999999</c:v>
                </c:pt>
                <c:pt idx="65039">
                  <c:v>2165.8554690000001</c:v>
                </c:pt>
                <c:pt idx="65040">
                  <c:v>2165.8632809999999</c:v>
                </c:pt>
                <c:pt idx="65041">
                  <c:v>2166.2382809999999</c:v>
                </c:pt>
                <c:pt idx="65042">
                  <c:v>2166.2382809999999</c:v>
                </c:pt>
                <c:pt idx="65043">
                  <c:v>2166.3085940000001</c:v>
                </c:pt>
                <c:pt idx="65044">
                  <c:v>2166.3710940000001</c:v>
                </c:pt>
                <c:pt idx="65045">
                  <c:v>2166.5859380000002</c:v>
                </c:pt>
                <c:pt idx="65046">
                  <c:v>2166.8046880000002</c:v>
                </c:pt>
                <c:pt idx="65047">
                  <c:v>2166.8554690000001</c:v>
                </c:pt>
                <c:pt idx="65048">
                  <c:v>2166.8554690000001</c:v>
                </c:pt>
                <c:pt idx="65049">
                  <c:v>2167.3710940000001</c:v>
                </c:pt>
                <c:pt idx="65050">
                  <c:v>2167.5859380000002</c:v>
                </c:pt>
                <c:pt idx="65051">
                  <c:v>2167.5859380000002</c:v>
                </c:pt>
                <c:pt idx="65052">
                  <c:v>2167.8046880000002</c:v>
                </c:pt>
                <c:pt idx="65053">
                  <c:v>2167.8632809999999</c:v>
                </c:pt>
                <c:pt idx="65054">
                  <c:v>2168.2382809999999</c:v>
                </c:pt>
                <c:pt idx="65055">
                  <c:v>2168.2382809999999</c:v>
                </c:pt>
                <c:pt idx="65056">
                  <c:v>2168.3085940000001</c:v>
                </c:pt>
                <c:pt idx="65057">
                  <c:v>2168.5859380000002</c:v>
                </c:pt>
                <c:pt idx="65058">
                  <c:v>2168.8046880000002</c:v>
                </c:pt>
                <c:pt idx="65059">
                  <c:v>2169.3085940000001</c:v>
                </c:pt>
                <c:pt idx="65060">
                  <c:v>2169.3085940000001</c:v>
                </c:pt>
                <c:pt idx="65061">
                  <c:v>2169.5859380000002</c:v>
                </c:pt>
                <c:pt idx="65062">
                  <c:v>2169.8046880000002</c:v>
                </c:pt>
                <c:pt idx="65063">
                  <c:v>2169.8554690000001</c:v>
                </c:pt>
                <c:pt idx="65064">
                  <c:v>2169.8554690000001</c:v>
                </c:pt>
                <c:pt idx="65065">
                  <c:v>2169.8632809999999</c:v>
                </c:pt>
                <c:pt idx="65066">
                  <c:v>2169.8632809999999</c:v>
                </c:pt>
                <c:pt idx="65067">
                  <c:v>2170.2382809999999</c:v>
                </c:pt>
                <c:pt idx="65068">
                  <c:v>2170.3085940000001</c:v>
                </c:pt>
                <c:pt idx="65069">
                  <c:v>2170.3085940000001</c:v>
                </c:pt>
                <c:pt idx="65070">
                  <c:v>2170.3085940000001</c:v>
                </c:pt>
                <c:pt idx="65071">
                  <c:v>2170.3710940000001</c:v>
                </c:pt>
                <c:pt idx="65072">
                  <c:v>2170.5859380000002</c:v>
                </c:pt>
                <c:pt idx="65073">
                  <c:v>2170.8046880000002</c:v>
                </c:pt>
                <c:pt idx="65074">
                  <c:v>2170.8046880000002</c:v>
                </c:pt>
                <c:pt idx="65075">
                  <c:v>2170.8046880000002</c:v>
                </c:pt>
                <c:pt idx="65076">
                  <c:v>2170.8554690000001</c:v>
                </c:pt>
                <c:pt idx="65077">
                  <c:v>2170.8632809999999</c:v>
                </c:pt>
                <c:pt idx="65078">
                  <c:v>2171.8046880000002</c:v>
                </c:pt>
                <c:pt idx="65079">
                  <c:v>2171.8554690000001</c:v>
                </c:pt>
                <c:pt idx="65080">
                  <c:v>2171.8554690000001</c:v>
                </c:pt>
                <c:pt idx="65081">
                  <c:v>2171.8632809999999</c:v>
                </c:pt>
                <c:pt idx="65082">
                  <c:v>2171.8632809999999</c:v>
                </c:pt>
                <c:pt idx="65083">
                  <c:v>2171.8632809999999</c:v>
                </c:pt>
                <c:pt idx="65084">
                  <c:v>2171.8632809999999</c:v>
                </c:pt>
                <c:pt idx="65085">
                  <c:v>2171.8632809999999</c:v>
                </c:pt>
                <c:pt idx="65086">
                  <c:v>2171.8632809999999</c:v>
                </c:pt>
                <c:pt idx="65087">
                  <c:v>2172.2382809999999</c:v>
                </c:pt>
                <c:pt idx="65088">
                  <c:v>2172.3085940000001</c:v>
                </c:pt>
                <c:pt idx="65089">
                  <c:v>2172.3085940000001</c:v>
                </c:pt>
                <c:pt idx="65090">
                  <c:v>2172.4101559999999</c:v>
                </c:pt>
                <c:pt idx="65091">
                  <c:v>2172.8046880000002</c:v>
                </c:pt>
                <c:pt idx="65092">
                  <c:v>2172.8046880000002</c:v>
                </c:pt>
                <c:pt idx="65093">
                  <c:v>2172.8046880000002</c:v>
                </c:pt>
                <c:pt idx="65094">
                  <c:v>2173.2382809999999</c:v>
                </c:pt>
                <c:pt idx="65095">
                  <c:v>2173.2382809999999</c:v>
                </c:pt>
                <c:pt idx="65096">
                  <c:v>2173.3710940000001</c:v>
                </c:pt>
                <c:pt idx="65097">
                  <c:v>2173.3710940000001</c:v>
                </c:pt>
                <c:pt idx="65098">
                  <c:v>2173.4101559999999</c:v>
                </c:pt>
                <c:pt idx="65099">
                  <c:v>2173.8554690000001</c:v>
                </c:pt>
                <c:pt idx="65100">
                  <c:v>2173.8554690000001</c:v>
                </c:pt>
                <c:pt idx="65101">
                  <c:v>2173.8632809999999</c:v>
                </c:pt>
                <c:pt idx="65102">
                  <c:v>2173.8632809999999</c:v>
                </c:pt>
                <c:pt idx="65103">
                  <c:v>2174.2382809999999</c:v>
                </c:pt>
                <c:pt idx="65104">
                  <c:v>2174.3710940000001</c:v>
                </c:pt>
                <c:pt idx="65105">
                  <c:v>2174.3710940000001</c:v>
                </c:pt>
                <c:pt idx="65106">
                  <c:v>2174.4101559999999</c:v>
                </c:pt>
                <c:pt idx="65107">
                  <c:v>2174.5859380000002</c:v>
                </c:pt>
                <c:pt idx="65108">
                  <c:v>2174.8046880000002</c:v>
                </c:pt>
                <c:pt idx="65109">
                  <c:v>2174.8554690000001</c:v>
                </c:pt>
                <c:pt idx="65110">
                  <c:v>2175.2382809999999</c:v>
                </c:pt>
                <c:pt idx="65111">
                  <c:v>2175.4101559999999</c:v>
                </c:pt>
                <c:pt idx="65112">
                  <c:v>2175.4101559999999</c:v>
                </c:pt>
                <c:pt idx="65113">
                  <c:v>2176.2382809999999</c:v>
                </c:pt>
                <c:pt idx="65114">
                  <c:v>2176.3085940000001</c:v>
                </c:pt>
                <c:pt idx="65115">
                  <c:v>2176.3085940000001</c:v>
                </c:pt>
                <c:pt idx="65116">
                  <c:v>2176.3710940000001</c:v>
                </c:pt>
                <c:pt idx="65117">
                  <c:v>2176.4101559999999</c:v>
                </c:pt>
                <c:pt idx="65118">
                  <c:v>2176.8046880000002</c:v>
                </c:pt>
                <c:pt idx="65119">
                  <c:v>2176.8046880000002</c:v>
                </c:pt>
                <c:pt idx="65120">
                  <c:v>2177.3085940000001</c:v>
                </c:pt>
                <c:pt idx="65121">
                  <c:v>2177.8046880000002</c:v>
                </c:pt>
                <c:pt idx="65122">
                  <c:v>2178.2382809999999</c:v>
                </c:pt>
                <c:pt idx="65123">
                  <c:v>2178.3085940000001</c:v>
                </c:pt>
                <c:pt idx="65124">
                  <c:v>2178.4101559999999</c:v>
                </c:pt>
                <c:pt idx="65125">
                  <c:v>2178.5859380000002</c:v>
                </c:pt>
                <c:pt idx="65126">
                  <c:v>2178.5859380000002</c:v>
                </c:pt>
                <c:pt idx="65127">
                  <c:v>2178.8046880000002</c:v>
                </c:pt>
                <c:pt idx="65128">
                  <c:v>2178.8046880000002</c:v>
                </c:pt>
                <c:pt idx="65129">
                  <c:v>2178.8046880000002</c:v>
                </c:pt>
                <c:pt idx="65130">
                  <c:v>2178.8554690000001</c:v>
                </c:pt>
                <c:pt idx="65131">
                  <c:v>2178.8554690000001</c:v>
                </c:pt>
                <c:pt idx="65132">
                  <c:v>2179.2382809999999</c:v>
                </c:pt>
                <c:pt idx="65133">
                  <c:v>2179.2382809999999</c:v>
                </c:pt>
                <c:pt idx="65134">
                  <c:v>2179.2382809999999</c:v>
                </c:pt>
                <c:pt idx="65135">
                  <c:v>2179.3710940000001</c:v>
                </c:pt>
                <c:pt idx="65136">
                  <c:v>2179.8046880000002</c:v>
                </c:pt>
                <c:pt idx="65137">
                  <c:v>2179.8046880000002</c:v>
                </c:pt>
                <c:pt idx="65138">
                  <c:v>2179.8632809999999</c:v>
                </c:pt>
                <c:pt idx="65139">
                  <c:v>2179.8632809999999</c:v>
                </c:pt>
                <c:pt idx="65140">
                  <c:v>2179.8632809999999</c:v>
                </c:pt>
                <c:pt idx="65141">
                  <c:v>2180.2382809999999</c:v>
                </c:pt>
                <c:pt idx="65142">
                  <c:v>2180.2382809999999</c:v>
                </c:pt>
                <c:pt idx="65143">
                  <c:v>2180.2382809999999</c:v>
                </c:pt>
                <c:pt idx="65144">
                  <c:v>2180.4101559999999</c:v>
                </c:pt>
                <c:pt idx="65145">
                  <c:v>2180.5859380000002</c:v>
                </c:pt>
                <c:pt idx="65146">
                  <c:v>2180.8046880000002</c:v>
                </c:pt>
                <c:pt idx="65147">
                  <c:v>2180.8632809999999</c:v>
                </c:pt>
                <c:pt idx="65148">
                  <c:v>2181.3710940000001</c:v>
                </c:pt>
                <c:pt idx="65149">
                  <c:v>2181.4101559999999</c:v>
                </c:pt>
                <c:pt idx="65150">
                  <c:v>2181.5859380000002</c:v>
                </c:pt>
                <c:pt idx="65151">
                  <c:v>2181.5859380000002</c:v>
                </c:pt>
                <c:pt idx="65152">
                  <c:v>2181.8046880000002</c:v>
                </c:pt>
                <c:pt idx="65153">
                  <c:v>2181.8554690000001</c:v>
                </c:pt>
                <c:pt idx="65154">
                  <c:v>2181.8554690000001</c:v>
                </c:pt>
                <c:pt idx="65155">
                  <c:v>2181.8554690000001</c:v>
                </c:pt>
                <c:pt idx="65156">
                  <c:v>2181.8632809999999</c:v>
                </c:pt>
                <c:pt idx="65157">
                  <c:v>2181.8632809999999</c:v>
                </c:pt>
                <c:pt idx="65158">
                  <c:v>2182.2382809999999</c:v>
                </c:pt>
                <c:pt idx="65159">
                  <c:v>2182.2382809999999</c:v>
                </c:pt>
                <c:pt idx="65160">
                  <c:v>2182.2382809999999</c:v>
                </c:pt>
                <c:pt idx="65161">
                  <c:v>2182.3085940000001</c:v>
                </c:pt>
                <c:pt idx="65162">
                  <c:v>2182.3710940000001</c:v>
                </c:pt>
                <c:pt idx="65163">
                  <c:v>2182.4101559999999</c:v>
                </c:pt>
                <c:pt idx="65164">
                  <c:v>2182.4101559999999</c:v>
                </c:pt>
                <c:pt idx="65165">
                  <c:v>2182.5859380000002</c:v>
                </c:pt>
                <c:pt idx="65166">
                  <c:v>2182.8046880000002</c:v>
                </c:pt>
                <c:pt idx="65167">
                  <c:v>2182.8554690000001</c:v>
                </c:pt>
                <c:pt idx="65168">
                  <c:v>2182.8632809999999</c:v>
                </c:pt>
                <c:pt idx="65169">
                  <c:v>2183.2382809999999</c:v>
                </c:pt>
                <c:pt idx="65170">
                  <c:v>2183.3085940000001</c:v>
                </c:pt>
                <c:pt idx="65171">
                  <c:v>2183.3085940000001</c:v>
                </c:pt>
                <c:pt idx="65172">
                  <c:v>2183.8046880000002</c:v>
                </c:pt>
                <c:pt idx="65173">
                  <c:v>2183.8046880000002</c:v>
                </c:pt>
                <c:pt idx="65174">
                  <c:v>2183.8554690000001</c:v>
                </c:pt>
                <c:pt idx="65175">
                  <c:v>2183.8554690000001</c:v>
                </c:pt>
                <c:pt idx="65176">
                  <c:v>2183.8632809999999</c:v>
                </c:pt>
                <c:pt idx="65177">
                  <c:v>2184.3085940000001</c:v>
                </c:pt>
                <c:pt idx="65178">
                  <c:v>2184.3085940000001</c:v>
                </c:pt>
                <c:pt idx="65179">
                  <c:v>2184.3085940000001</c:v>
                </c:pt>
                <c:pt idx="65180">
                  <c:v>2184.3085940000001</c:v>
                </c:pt>
                <c:pt idx="65181">
                  <c:v>2184.3710940000001</c:v>
                </c:pt>
                <c:pt idx="65182">
                  <c:v>2184.3710940000001</c:v>
                </c:pt>
                <c:pt idx="65183">
                  <c:v>2184.4101559999999</c:v>
                </c:pt>
                <c:pt idx="65184">
                  <c:v>2184.8046880000002</c:v>
                </c:pt>
                <c:pt idx="65185">
                  <c:v>2184.8046880000002</c:v>
                </c:pt>
                <c:pt idx="65186">
                  <c:v>2184.8046880000002</c:v>
                </c:pt>
                <c:pt idx="65187">
                  <c:v>2185.3085940000001</c:v>
                </c:pt>
                <c:pt idx="65188">
                  <c:v>2185.8046880000002</c:v>
                </c:pt>
                <c:pt idx="65189">
                  <c:v>2185.8046880000002</c:v>
                </c:pt>
                <c:pt idx="65190">
                  <c:v>2185.8554690000001</c:v>
                </c:pt>
                <c:pt idx="65191">
                  <c:v>2185.8632809999999</c:v>
                </c:pt>
                <c:pt idx="65192">
                  <c:v>2186.2382809999999</c:v>
                </c:pt>
                <c:pt idx="65193">
                  <c:v>2186.3085940000001</c:v>
                </c:pt>
                <c:pt idx="65194">
                  <c:v>2186.3710940000001</c:v>
                </c:pt>
                <c:pt idx="65195">
                  <c:v>2186.3710940000001</c:v>
                </c:pt>
                <c:pt idx="65196">
                  <c:v>2186.8046880000002</c:v>
                </c:pt>
                <c:pt idx="65197">
                  <c:v>2186.8046880000002</c:v>
                </c:pt>
                <c:pt idx="65198">
                  <c:v>2186.8046880000002</c:v>
                </c:pt>
                <c:pt idx="65199">
                  <c:v>2186.8554690000001</c:v>
                </c:pt>
                <c:pt idx="65200">
                  <c:v>2186.8554690000001</c:v>
                </c:pt>
                <c:pt idx="65201">
                  <c:v>2187.5859380000002</c:v>
                </c:pt>
                <c:pt idx="65202">
                  <c:v>2187.5859380000002</c:v>
                </c:pt>
                <c:pt idx="65203">
                  <c:v>2187.8046880000002</c:v>
                </c:pt>
                <c:pt idx="65204">
                  <c:v>2187.8046880000002</c:v>
                </c:pt>
                <c:pt idx="65205">
                  <c:v>2187.8046880000002</c:v>
                </c:pt>
                <c:pt idx="65206">
                  <c:v>2187.8632809999999</c:v>
                </c:pt>
                <c:pt idx="65207">
                  <c:v>2188.3085940000001</c:v>
                </c:pt>
                <c:pt idx="65208">
                  <c:v>2188.3085940000001</c:v>
                </c:pt>
                <c:pt idx="65209">
                  <c:v>2188.3085940000001</c:v>
                </c:pt>
                <c:pt idx="65210">
                  <c:v>2188.3710940000001</c:v>
                </c:pt>
                <c:pt idx="65211">
                  <c:v>2188.3710940000001</c:v>
                </c:pt>
                <c:pt idx="65212">
                  <c:v>2188.3710940000001</c:v>
                </c:pt>
                <c:pt idx="65213">
                  <c:v>2188.8046880000002</c:v>
                </c:pt>
                <c:pt idx="65214">
                  <c:v>2188.8046880000002</c:v>
                </c:pt>
                <c:pt idx="65215">
                  <c:v>2189.3710940000001</c:v>
                </c:pt>
                <c:pt idx="65216">
                  <c:v>2189.4101559999999</c:v>
                </c:pt>
                <c:pt idx="65217">
                  <c:v>2189.4101559999999</c:v>
                </c:pt>
                <c:pt idx="65218">
                  <c:v>2189.8046880000002</c:v>
                </c:pt>
                <c:pt idx="65219">
                  <c:v>2189.8554690000001</c:v>
                </c:pt>
                <c:pt idx="65220">
                  <c:v>2189.8554690000001</c:v>
                </c:pt>
                <c:pt idx="65221">
                  <c:v>2189.8554690000001</c:v>
                </c:pt>
                <c:pt idx="65222">
                  <c:v>2189.8554690000001</c:v>
                </c:pt>
                <c:pt idx="65223">
                  <c:v>2189.8632809999999</c:v>
                </c:pt>
                <c:pt idx="65224">
                  <c:v>2189.8632809999999</c:v>
                </c:pt>
                <c:pt idx="65225">
                  <c:v>2190.2382809999999</c:v>
                </c:pt>
                <c:pt idx="65226">
                  <c:v>2190.2382809999999</c:v>
                </c:pt>
                <c:pt idx="65227">
                  <c:v>2190.4101559999999</c:v>
                </c:pt>
                <c:pt idx="65228">
                  <c:v>2190.4101559999999</c:v>
                </c:pt>
                <c:pt idx="65229">
                  <c:v>2190.5859380000002</c:v>
                </c:pt>
                <c:pt idx="65230">
                  <c:v>2190.8632809999999</c:v>
                </c:pt>
                <c:pt idx="65231">
                  <c:v>2191.2382809999999</c:v>
                </c:pt>
                <c:pt idx="65232">
                  <c:v>2191.3085940000001</c:v>
                </c:pt>
                <c:pt idx="65233">
                  <c:v>2191.4101559999999</c:v>
                </c:pt>
                <c:pt idx="65234">
                  <c:v>2191.4101559999999</c:v>
                </c:pt>
                <c:pt idx="65235">
                  <c:v>2191.4101559999999</c:v>
                </c:pt>
                <c:pt idx="65236">
                  <c:v>2191.8046880000002</c:v>
                </c:pt>
                <c:pt idx="65237">
                  <c:v>2191.8554690000001</c:v>
                </c:pt>
                <c:pt idx="65238">
                  <c:v>2191.8632809999999</c:v>
                </c:pt>
                <c:pt idx="65239">
                  <c:v>2192.3085940000001</c:v>
                </c:pt>
                <c:pt idx="65240">
                  <c:v>2192.3085940000001</c:v>
                </c:pt>
                <c:pt idx="65241">
                  <c:v>2192.3085940000001</c:v>
                </c:pt>
                <c:pt idx="65242">
                  <c:v>2192.3710940000001</c:v>
                </c:pt>
                <c:pt idx="65243">
                  <c:v>2192.3710940000001</c:v>
                </c:pt>
                <c:pt idx="65244">
                  <c:v>2192.3710940000001</c:v>
                </c:pt>
                <c:pt idx="65245">
                  <c:v>2192.3710940000001</c:v>
                </c:pt>
                <c:pt idx="65246">
                  <c:v>2192.3710940000001</c:v>
                </c:pt>
                <c:pt idx="65247">
                  <c:v>2192.4101559999999</c:v>
                </c:pt>
                <c:pt idx="65248">
                  <c:v>2192.5859380000002</c:v>
                </c:pt>
                <c:pt idx="65249">
                  <c:v>2192.5859380000002</c:v>
                </c:pt>
                <c:pt idx="65250">
                  <c:v>2192.5859380000002</c:v>
                </c:pt>
                <c:pt idx="65251">
                  <c:v>2192.8046880000002</c:v>
                </c:pt>
                <c:pt idx="65252">
                  <c:v>2192.8632809999999</c:v>
                </c:pt>
                <c:pt idx="65253">
                  <c:v>2193.2382809999999</c:v>
                </c:pt>
                <c:pt idx="65254">
                  <c:v>2193.3085940000001</c:v>
                </c:pt>
                <c:pt idx="65255">
                  <c:v>2193.3085940000001</c:v>
                </c:pt>
                <c:pt idx="65256">
                  <c:v>2193.3085940000001</c:v>
                </c:pt>
                <c:pt idx="65257">
                  <c:v>2193.3710940000001</c:v>
                </c:pt>
                <c:pt idx="65258">
                  <c:v>2193.4101559999999</c:v>
                </c:pt>
                <c:pt idx="65259">
                  <c:v>2193.4101559999999</c:v>
                </c:pt>
                <c:pt idx="65260">
                  <c:v>2193.8554690000001</c:v>
                </c:pt>
                <c:pt idx="65261">
                  <c:v>2193.8632809999999</c:v>
                </c:pt>
                <c:pt idx="65262">
                  <c:v>2194.3085940000001</c:v>
                </c:pt>
                <c:pt idx="65263">
                  <c:v>2194.3085940000001</c:v>
                </c:pt>
                <c:pt idx="65264">
                  <c:v>2194.5859380000002</c:v>
                </c:pt>
                <c:pt idx="65265">
                  <c:v>2194.5859380000002</c:v>
                </c:pt>
                <c:pt idx="65266">
                  <c:v>2194.8046880000002</c:v>
                </c:pt>
                <c:pt idx="65267">
                  <c:v>2194.8554690000001</c:v>
                </c:pt>
                <c:pt idx="65268">
                  <c:v>2195.2382809999999</c:v>
                </c:pt>
                <c:pt idx="65269">
                  <c:v>2195.3710940000001</c:v>
                </c:pt>
                <c:pt idx="65270">
                  <c:v>2195.4101559999999</c:v>
                </c:pt>
                <c:pt idx="65271">
                  <c:v>2195.5859380000002</c:v>
                </c:pt>
                <c:pt idx="65272">
                  <c:v>2195.8046880000002</c:v>
                </c:pt>
                <c:pt idx="65273">
                  <c:v>2195.8554690000001</c:v>
                </c:pt>
                <c:pt idx="65274">
                  <c:v>2195.8632809999999</c:v>
                </c:pt>
                <c:pt idx="65275">
                  <c:v>2195.8632809999999</c:v>
                </c:pt>
                <c:pt idx="65276">
                  <c:v>2195.8632809999999</c:v>
                </c:pt>
                <c:pt idx="65277">
                  <c:v>2196.3085940000001</c:v>
                </c:pt>
                <c:pt idx="65278">
                  <c:v>2196.3085940000001</c:v>
                </c:pt>
                <c:pt idx="65279">
                  <c:v>2196.4101559999999</c:v>
                </c:pt>
                <c:pt idx="65280">
                  <c:v>2196.4101559999999</c:v>
                </c:pt>
                <c:pt idx="65281">
                  <c:v>2196.5859380000002</c:v>
                </c:pt>
                <c:pt idx="65282">
                  <c:v>2196.5859380000002</c:v>
                </c:pt>
                <c:pt idx="65283">
                  <c:v>2196.8046880000002</c:v>
                </c:pt>
                <c:pt idx="65284">
                  <c:v>2197.3085940000001</c:v>
                </c:pt>
                <c:pt idx="65285">
                  <c:v>2197.4101559999999</c:v>
                </c:pt>
                <c:pt idx="65286">
                  <c:v>2197.5859380000002</c:v>
                </c:pt>
                <c:pt idx="65287">
                  <c:v>2197.5859380000002</c:v>
                </c:pt>
                <c:pt idx="65288">
                  <c:v>2197.8046880000002</c:v>
                </c:pt>
                <c:pt idx="65289">
                  <c:v>2197.8554690000001</c:v>
                </c:pt>
                <c:pt idx="65290">
                  <c:v>2198.2382809999999</c:v>
                </c:pt>
                <c:pt idx="65291">
                  <c:v>2198.2382809999999</c:v>
                </c:pt>
                <c:pt idx="65292">
                  <c:v>2198.2382809999999</c:v>
                </c:pt>
                <c:pt idx="65293">
                  <c:v>2198.3085940000001</c:v>
                </c:pt>
                <c:pt idx="65294">
                  <c:v>2198.3710940000001</c:v>
                </c:pt>
                <c:pt idx="65295">
                  <c:v>2198.3710940000001</c:v>
                </c:pt>
                <c:pt idx="65296">
                  <c:v>2198.5859380000002</c:v>
                </c:pt>
                <c:pt idx="65297">
                  <c:v>2198.5859380000002</c:v>
                </c:pt>
                <c:pt idx="65298">
                  <c:v>2198.8046880000002</c:v>
                </c:pt>
                <c:pt idx="65299">
                  <c:v>2198.8046880000002</c:v>
                </c:pt>
                <c:pt idx="65300">
                  <c:v>2198.8554690000001</c:v>
                </c:pt>
                <c:pt idx="65301">
                  <c:v>2199.2382809999999</c:v>
                </c:pt>
                <c:pt idx="65302">
                  <c:v>2199.2382809999999</c:v>
                </c:pt>
                <c:pt idx="65303">
                  <c:v>2199.3085940000001</c:v>
                </c:pt>
                <c:pt idx="65304">
                  <c:v>2199.3710940000001</c:v>
                </c:pt>
                <c:pt idx="65305">
                  <c:v>2199.3710940000001</c:v>
                </c:pt>
                <c:pt idx="65306">
                  <c:v>2199.3710940000001</c:v>
                </c:pt>
                <c:pt idx="65307">
                  <c:v>2199.4101559999999</c:v>
                </c:pt>
                <c:pt idx="65308">
                  <c:v>2199.5859380000002</c:v>
                </c:pt>
                <c:pt idx="65309">
                  <c:v>2199.8554690000001</c:v>
                </c:pt>
                <c:pt idx="65310">
                  <c:v>2199.8632809999999</c:v>
                </c:pt>
                <c:pt idx="65311">
                  <c:v>2200.3710940000001</c:v>
                </c:pt>
                <c:pt idx="65312">
                  <c:v>2200.3710940000001</c:v>
                </c:pt>
                <c:pt idx="65313">
                  <c:v>2200.4101559999999</c:v>
                </c:pt>
                <c:pt idx="65314">
                  <c:v>2200.4101559999999</c:v>
                </c:pt>
                <c:pt idx="65315">
                  <c:v>2200.5859380000002</c:v>
                </c:pt>
                <c:pt idx="65316">
                  <c:v>2200.5859380000002</c:v>
                </c:pt>
                <c:pt idx="65317">
                  <c:v>2200.8046880000002</c:v>
                </c:pt>
                <c:pt idx="65318">
                  <c:v>2201.2382809999999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096-CC49-B6C0-CBC4E58B4747}"/>
            </c:ext>
          </c:extLst>
        </c:ser>
        <c:ser>
          <c:idx val="1"/>
          <c:order val="1"/>
          <c:tx>
            <c:v>medium gain</c:v>
          </c:tx>
          <c:spPr>
            <a:ln w="25400" cap="rnd">
              <a:noFill/>
              <a:round/>
            </a:ln>
            <a:effectLst/>
          </c:spPr>
          <c:marker>
            <c:symbol val="circle"/>
            <c:size val="2"/>
            <c:spPr>
              <a:solidFill>
                <a:schemeClr val="accent5">
                  <a:lumMod val="75000"/>
                </a:schemeClr>
              </a:solidFill>
              <a:ln w="9525">
                <a:noFill/>
              </a:ln>
              <a:effectLst/>
            </c:spPr>
          </c:marker>
          <c:xVal>
            <c:numRef>
              <c:f>sivsczt!$AK$59650:$AK$106949</c:f>
              <c:numCache>
                <c:formatCode>General</c:formatCode>
                <c:ptCount val="47300"/>
                <c:pt idx="0">
                  <c:v>1007.221875</c:v>
                </c:pt>
                <c:pt idx="1">
                  <c:v>273.43593749999997</c:v>
                </c:pt>
                <c:pt idx="2">
                  <c:v>603.43593750000002</c:v>
                </c:pt>
                <c:pt idx="3">
                  <c:v>577.03593749999993</c:v>
                </c:pt>
                <c:pt idx="4">
                  <c:v>893.8359375</c:v>
                </c:pt>
                <c:pt idx="5">
                  <c:v>709.03593749999993</c:v>
                </c:pt>
                <c:pt idx="6">
                  <c:v>656.23593749999998</c:v>
                </c:pt>
                <c:pt idx="7">
                  <c:v>1012.6359375</c:v>
                </c:pt>
                <c:pt idx="8">
                  <c:v>722.23593749999998</c:v>
                </c:pt>
                <c:pt idx="9">
                  <c:v>471.43593749999997</c:v>
                </c:pt>
                <c:pt idx="10">
                  <c:v>722.23593749999998</c:v>
                </c:pt>
                <c:pt idx="11">
                  <c:v>731.20781249999993</c:v>
                </c:pt>
                <c:pt idx="12">
                  <c:v>691.60781249999991</c:v>
                </c:pt>
                <c:pt idx="13">
                  <c:v>652.0078125</c:v>
                </c:pt>
                <c:pt idx="14">
                  <c:v>770.80781249999995</c:v>
                </c:pt>
                <c:pt idx="15">
                  <c:v>836.80781249999995</c:v>
                </c:pt>
                <c:pt idx="16">
                  <c:v>792</c:v>
                </c:pt>
                <c:pt idx="17">
                  <c:v>858</c:v>
                </c:pt>
                <c:pt idx="18">
                  <c:v>805.19999999999993</c:v>
                </c:pt>
                <c:pt idx="19">
                  <c:v>1056</c:v>
                </c:pt>
                <c:pt idx="20">
                  <c:v>739.19999999999993</c:v>
                </c:pt>
                <c:pt idx="21">
                  <c:v>818.4</c:v>
                </c:pt>
                <c:pt idx="22">
                  <c:v>580.79999999999995</c:v>
                </c:pt>
                <c:pt idx="23">
                  <c:v>541.19999999999993</c:v>
                </c:pt>
                <c:pt idx="24">
                  <c:v>778.8</c:v>
                </c:pt>
                <c:pt idx="25">
                  <c:v>765.59999999999991</c:v>
                </c:pt>
                <c:pt idx="26">
                  <c:v>674.74687499999993</c:v>
                </c:pt>
                <c:pt idx="27">
                  <c:v>384.34687499999995</c:v>
                </c:pt>
                <c:pt idx="28">
                  <c:v>357.94687499999998</c:v>
                </c:pt>
                <c:pt idx="29">
                  <c:v>463.546875</c:v>
                </c:pt>
                <c:pt idx="30">
                  <c:v>635.14687499999991</c:v>
                </c:pt>
                <c:pt idx="31">
                  <c:v>642.52031249999993</c:v>
                </c:pt>
                <c:pt idx="32">
                  <c:v>748.12031249999995</c:v>
                </c:pt>
                <c:pt idx="33">
                  <c:v>1157.3203125</c:v>
                </c:pt>
                <c:pt idx="34">
                  <c:v>866.92031249999991</c:v>
                </c:pt>
                <c:pt idx="35">
                  <c:v>550.12031249999995</c:v>
                </c:pt>
                <c:pt idx="36">
                  <c:v>695.3203125</c:v>
                </c:pt>
                <c:pt idx="37">
                  <c:v>508.97343749999999</c:v>
                </c:pt>
                <c:pt idx="38">
                  <c:v>522.17343749999998</c:v>
                </c:pt>
                <c:pt idx="39">
                  <c:v>522.17343749999998</c:v>
                </c:pt>
                <c:pt idx="40">
                  <c:v>574.97343749999993</c:v>
                </c:pt>
                <c:pt idx="41">
                  <c:v>680.57343749999995</c:v>
                </c:pt>
                <c:pt idx="42">
                  <c:v>390.17343749999998</c:v>
                </c:pt>
                <c:pt idx="43">
                  <c:v>667.37343749999991</c:v>
                </c:pt>
                <c:pt idx="44">
                  <c:v>693.7734375</c:v>
                </c:pt>
                <c:pt idx="45">
                  <c:v>593.69062499999995</c:v>
                </c:pt>
                <c:pt idx="46">
                  <c:v>514.49062500000002</c:v>
                </c:pt>
                <c:pt idx="47">
                  <c:v>540.890625</c:v>
                </c:pt>
                <c:pt idx="48">
                  <c:v>950.09062499999993</c:v>
                </c:pt>
                <c:pt idx="49">
                  <c:v>606.890625</c:v>
                </c:pt>
                <c:pt idx="50">
                  <c:v>567.29062499999998</c:v>
                </c:pt>
                <c:pt idx="51">
                  <c:v>963.29062499999998</c:v>
                </c:pt>
                <c:pt idx="52">
                  <c:v>796.02187499999991</c:v>
                </c:pt>
                <c:pt idx="53">
                  <c:v>862.02187499999991</c:v>
                </c:pt>
                <c:pt idx="54">
                  <c:v>716.82187499999998</c:v>
                </c:pt>
                <c:pt idx="55">
                  <c:v>1112.8218749999999</c:v>
                </c:pt>
                <c:pt idx="56">
                  <c:v>835.62187499999993</c:v>
                </c:pt>
                <c:pt idx="57">
                  <c:v>980.82187499999998</c:v>
                </c:pt>
                <c:pt idx="58">
                  <c:v>743.22187499999995</c:v>
                </c:pt>
                <c:pt idx="59">
                  <c:v>677.22187499999995</c:v>
                </c:pt>
                <c:pt idx="60">
                  <c:v>479.22187499999995</c:v>
                </c:pt>
                <c:pt idx="61">
                  <c:v>611.22187499999995</c:v>
                </c:pt>
                <c:pt idx="62">
                  <c:v>664.02187499999991</c:v>
                </c:pt>
                <c:pt idx="63">
                  <c:v>1020.421875</c:v>
                </c:pt>
                <c:pt idx="64">
                  <c:v>650.82187499999998</c:v>
                </c:pt>
                <c:pt idx="65">
                  <c:v>413.22187499999995</c:v>
                </c:pt>
                <c:pt idx="66">
                  <c:v>471.43593749999997</c:v>
                </c:pt>
                <c:pt idx="67">
                  <c:v>709.03593749999993</c:v>
                </c:pt>
                <c:pt idx="68">
                  <c:v>827.8359375</c:v>
                </c:pt>
                <c:pt idx="69">
                  <c:v>511.03593749999999</c:v>
                </c:pt>
                <c:pt idx="70">
                  <c:v>801.43593749999991</c:v>
                </c:pt>
                <c:pt idx="71">
                  <c:v>603.43593750000002</c:v>
                </c:pt>
                <c:pt idx="72">
                  <c:v>973.03593749999993</c:v>
                </c:pt>
                <c:pt idx="73">
                  <c:v>339.43593749999997</c:v>
                </c:pt>
                <c:pt idx="74">
                  <c:v>867.43593749999991</c:v>
                </c:pt>
                <c:pt idx="75">
                  <c:v>775.03593749999993</c:v>
                </c:pt>
                <c:pt idx="76">
                  <c:v>973.03593749999993</c:v>
                </c:pt>
                <c:pt idx="77">
                  <c:v>797.20781249999993</c:v>
                </c:pt>
                <c:pt idx="78">
                  <c:v>691.60781249999991</c:v>
                </c:pt>
                <c:pt idx="79">
                  <c:v>718.0078125</c:v>
                </c:pt>
                <c:pt idx="80">
                  <c:v>1074.4078124999999</c:v>
                </c:pt>
                <c:pt idx="81">
                  <c:v>546.40781249999998</c:v>
                </c:pt>
                <c:pt idx="82">
                  <c:v>546.40781249999998</c:v>
                </c:pt>
                <c:pt idx="83">
                  <c:v>744.40781249999998</c:v>
                </c:pt>
                <c:pt idx="84">
                  <c:v>625.60781250000002</c:v>
                </c:pt>
                <c:pt idx="85">
                  <c:v>673.19999999999993</c:v>
                </c:pt>
                <c:pt idx="86">
                  <c:v>739.19999999999993</c:v>
                </c:pt>
                <c:pt idx="87">
                  <c:v>712.8</c:v>
                </c:pt>
                <c:pt idx="88">
                  <c:v>858</c:v>
                </c:pt>
                <c:pt idx="89">
                  <c:v>950.4</c:v>
                </c:pt>
                <c:pt idx="90">
                  <c:v>831.59999999999991</c:v>
                </c:pt>
                <c:pt idx="91">
                  <c:v>765.59999999999991</c:v>
                </c:pt>
                <c:pt idx="92">
                  <c:v>569.14687500000002</c:v>
                </c:pt>
                <c:pt idx="93">
                  <c:v>608.74687499999993</c:v>
                </c:pt>
                <c:pt idx="94">
                  <c:v>687.94687499999998</c:v>
                </c:pt>
                <c:pt idx="95">
                  <c:v>437.14687499999997</c:v>
                </c:pt>
                <c:pt idx="96">
                  <c:v>701.14687499999991</c:v>
                </c:pt>
                <c:pt idx="97">
                  <c:v>1189.546875</c:v>
                </c:pt>
                <c:pt idx="98">
                  <c:v>621.94687499999998</c:v>
                </c:pt>
                <c:pt idx="99">
                  <c:v>740.74687499999993</c:v>
                </c:pt>
                <c:pt idx="100">
                  <c:v>819.94687499999998</c:v>
                </c:pt>
                <c:pt idx="101">
                  <c:v>687.94687499999998</c:v>
                </c:pt>
                <c:pt idx="102">
                  <c:v>608.74687499999993</c:v>
                </c:pt>
                <c:pt idx="103">
                  <c:v>595.546875</c:v>
                </c:pt>
                <c:pt idx="104">
                  <c:v>595.546875</c:v>
                </c:pt>
                <c:pt idx="105">
                  <c:v>602.92031250000002</c:v>
                </c:pt>
                <c:pt idx="106">
                  <c:v>840.52031249999993</c:v>
                </c:pt>
                <c:pt idx="107">
                  <c:v>946.12031249999995</c:v>
                </c:pt>
                <c:pt idx="108">
                  <c:v>642.52031249999993</c:v>
                </c:pt>
                <c:pt idx="109">
                  <c:v>814.12031249999995</c:v>
                </c:pt>
                <c:pt idx="110">
                  <c:v>1025.3203125</c:v>
                </c:pt>
                <c:pt idx="111">
                  <c:v>629.3203125</c:v>
                </c:pt>
                <c:pt idx="112">
                  <c:v>470.92031249999997</c:v>
                </c:pt>
                <c:pt idx="113">
                  <c:v>682.12031249999995</c:v>
                </c:pt>
                <c:pt idx="114">
                  <c:v>972.52031249999993</c:v>
                </c:pt>
                <c:pt idx="115">
                  <c:v>761.3203125</c:v>
                </c:pt>
                <c:pt idx="116">
                  <c:v>746.57343749999995</c:v>
                </c:pt>
                <c:pt idx="117">
                  <c:v>944.57343749999995</c:v>
                </c:pt>
                <c:pt idx="118">
                  <c:v>1023.7734375</c:v>
                </c:pt>
                <c:pt idx="119">
                  <c:v>561.7734375</c:v>
                </c:pt>
                <c:pt idx="120">
                  <c:v>706.97343749999993</c:v>
                </c:pt>
                <c:pt idx="121">
                  <c:v>1010.5734375</c:v>
                </c:pt>
                <c:pt idx="122">
                  <c:v>904.97343749999993</c:v>
                </c:pt>
                <c:pt idx="123">
                  <c:v>957.7734375</c:v>
                </c:pt>
                <c:pt idx="124">
                  <c:v>712.49062499999991</c:v>
                </c:pt>
                <c:pt idx="125">
                  <c:v>620.09062499999993</c:v>
                </c:pt>
                <c:pt idx="126">
                  <c:v>1055.690625</c:v>
                </c:pt>
                <c:pt idx="127">
                  <c:v>848.82187499999998</c:v>
                </c:pt>
                <c:pt idx="128">
                  <c:v>835.62187499999993</c:v>
                </c:pt>
                <c:pt idx="129">
                  <c:v>1007.221875</c:v>
                </c:pt>
                <c:pt idx="130">
                  <c:v>914.82187499999998</c:v>
                </c:pt>
                <c:pt idx="131">
                  <c:v>782.82187499999998</c:v>
                </c:pt>
                <c:pt idx="132">
                  <c:v>603.43593750000002</c:v>
                </c:pt>
                <c:pt idx="133">
                  <c:v>827.8359375</c:v>
                </c:pt>
                <c:pt idx="134">
                  <c:v>761.8359375</c:v>
                </c:pt>
                <c:pt idx="135">
                  <c:v>563.8359375</c:v>
                </c:pt>
                <c:pt idx="136">
                  <c:v>920.23593749999998</c:v>
                </c:pt>
                <c:pt idx="137">
                  <c:v>1171.0359375</c:v>
                </c:pt>
                <c:pt idx="138">
                  <c:v>590.23593749999998</c:v>
                </c:pt>
                <c:pt idx="139">
                  <c:v>695.8359375</c:v>
                </c:pt>
                <c:pt idx="140">
                  <c:v>801.43593749999991</c:v>
                </c:pt>
                <c:pt idx="141">
                  <c:v>880.63593749999995</c:v>
                </c:pt>
                <c:pt idx="142">
                  <c:v>590.23593749999998</c:v>
                </c:pt>
                <c:pt idx="143">
                  <c:v>550.63593749999995</c:v>
                </c:pt>
                <c:pt idx="144">
                  <c:v>757.60781249999991</c:v>
                </c:pt>
                <c:pt idx="145">
                  <c:v>295.60781249999997</c:v>
                </c:pt>
                <c:pt idx="146">
                  <c:v>572.80781249999995</c:v>
                </c:pt>
                <c:pt idx="147">
                  <c:v>810.40781249999998</c:v>
                </c:pt>
                <c:pt idx="148">
                  <c:v>599.20781249999993</c:v>
                </c:pt>
                <c:pt idx="149">
                  <c:v>902.80781249999995</c:v>
                </c:pt>
                <c:pt idx="150">
                  <c:v>388.0078125</c:v>
                </c:pt>
                <c:pt idx="151">
                  <c:v>678.40781249999998</c:v>
                </c:pt>
                <c:pt idx="152">
                  <c:v>823.60781249999991</c:v>
                </c:pt>
                <c:pt idx="153">
                  <c:v>704.80781249999995</c:v>
                </c:pt>
                <c:pt idx="154">
                  <c:v>493.60781249999997</c:v>
                </c:pt>
                <c:pt idx="155">
                  <c:v>752.4</c:v>
                </c:pt>
                <c:pt idx="156">
                  <c:v>950.4</c:v>
                </c:pt>
                <c:pt idx="157">
                  <c:v>475.2</c:v>
                </c:pt>
                <c:pt idx="158">
                  <c:v>712.8</c:v>
                </c:pt>
                <c:pt idx="159">
                  <c:v>765.59999999999991</c:v>
                </c:pt>
                <c:pt idx="160">
                  <c:v>753.94687499999998</c:v>
                </c:pt>
                <c:pt idx="161">
                  <c:v>687.94687499999998</c:v>
                </c:pt>
                <c:pt idx="162">
                  <c:v>767.14687499999991</c:v>
                </c:pt>
                <c:pt idx="163">
                  <c:v>555.94687499999998</c:v>
                </c:pt>
                <c:pt idx="164">
                  <c:v>965.14687499999991</c:v>
                </c:pt>
                <c:pt idx="165">
                  <c:v>972.52031249999993</c:v>
                </c:pt>
                <c:pt idx="166">
                  <c:v>906.52031249999993</c:v>
                </c:pt>
                <c:pt idx="167">
                  <c:v>668.92031249999991</c:v>
                </c:pt>
                <c:pt idx="168">
                  <c:v>787.72031249999998</c:v>
                </c:pt>
                <c:pt idx="169">
                  <c:v>787.72031249999998</c:v>
                </c:pt>
                <c:pt idx="170">
                  <c:v>972.52031249999993</c:v>
                </c:pt>
                <c:pt idx="171">
                  <c:v>470.92031249999997</c:v>
                </c:pt>
                <c:pt idx="172">
                  <c:v>759.7734375</c:v>
                </c:pt>
                <c:pt idx="173">
                  <c:v>693.7734375</c:v>
                </c:pt>
                <c:pt idx="174">
                  <c:v>997.37343749999991</c:v>
                </c:pt>
                <c:pt idx="175">
                  <c:v>772.97343749999993</c:v>
                </c:pt>
                <c:pt idx="176">
                  <c:v>1063.3734374999999</c:v>
                </c:pt>
                <c:pt idx="177">
                  <c:v>456.17343749999998</c:v>
                </c:pt>
                <c:pt idx="178">
                  <c:v>508.97343749999999</c:v>
                </c:pt>
                <c:pt idx="179">
                  <c:v>442.97343749999999</c:v>
                </c:pt>
                <c:pt idx="180">
                  <c:v>567.29062499999998</c:v>
                </c:pt>
                <c:pt idx="181">
                  <c:v>765.29062499999998</c:v>
                </c:pt>
                <c:pt idx="182">
                  <c:v>527.69062499999995</c:v>
                </c:pt>
                <c:pt idx="183">
                  <c:v>699.29062499999998</c:v>
                </c:pt>
                <c:pt idx="184">
                  <c:v>474.890625</c:v>
                </c:pt>
                <c:pt idx="185">
                  <c:v>606.890625</c:v>
                </c:pt>
                <c:pt idx="186">
                  <c:v>804.890625</c:v>
                </c:pt>
                <c:pt idx="187">
                  <c:v>452.82187499999998</c:v>
                </c:pt>
                <c:pt idx="188">
                  <c:v>545.22187499999995</c:v>
                </c:pt>
                <c:pt idx="189">
                  <c:v>769.62187499999993</c:v>
                </c:pt>
                <c:pt idx="190">
                  <c:v>598.02187500000002</c:v>
                </c:pt>
                <c:pt idx="191">
                  <c:v>967.62187499999993</c:v>
                </c:pt>
                <c:pt idx="192">
                  <c:v>426.421875</c:v>
                </c:pt>
                <c:pt idx="193">
                  <c:v>954.421875</c:v>
                </c:pt>
                <c:pt idx="194">
                  <c:v>756.421875</c:v>
                </c:pt>
                <c:pt idx="195">
                  <c:v>1020.421875</c:v>
                </c:pt>
                <c:pt idx="196">
                  <c:v>730.02187499999991</c:v>
                </c:pt>
                <c:pt idx="197">
                  <c:v>637.62187499999993</c:v>
                </c:pt>
                <c:pt idx="198">
                  <c:v>571.62187499999993</c:v>
                </c:pt>
                <c:pt idx="199">
                  <c:v>743.22187499999995</c:v>
                </c:pt>
                <c:pt idx="200">
                  <c:v>360.421875</c:v>
                </c:pt>
                <c:pt idx="201">
                  <c:v>518.82187499999998</c:v>
                </c:pt>
                <c:pt idx="202">
                  <c:v>505.62187499999999</c:v>
                </c:pt>
                <c:pt idx="203">
                  <c:v>875.22187499999995</c:v>
                </c:pt>
                <c:pt idx="204">
                  <c:v>624.421875</c:v>
                </c:pt>
                <c:pt idx="205">
                  <c:v>577.03593749999993</c:v>
                </c:pt>
                <c:pt idx="206">
                  <c:v>801.43593749999991</c:v>
                </c:pt>
                <c:pt idx="207">
                  <c:v>880.63593749999995</c:v>
                </c:pt>
                <c:pt idx="208">
                  <c:v>695.8359375</c:v>
                </c:pt>
                <c:pt idx="209">
                  <c:v>893.8359375</c:v>
                </c:pt>
                <c:pt idx="210">
                  <c:v>445.03593749999999</c:v>
                </c:pt>
                <c:pt idx="211">
                  <c:v>695.8359375</c:v>
                </c:pt>
                <c:pt idx="212">
                  <c:v>629.8359375</c:v>
                </c:pt>
                <c:pt idx="213">
                  <c:v>748.63593749999995</c:v>
                </c:pt>
                <c:pt idx="214">
                  <c:v>484.63593749999995</c:v>
                </c:pt>
                <c:pt idx="215">
                  <c:v>920.23593749999998</c:v>
                </c:pt>
                <c:pt idx="216">
                  <c:v>625.60781250000002</c:v>
                </c:pt>
                <c:pt idx="217">
                  <c:v>586.0078125</c:v>
                </c:pt>
                <c:pt idx="218">
                  <c:v>863.20781249999993</c:v>
                </c:pt>
                <c:pt idx="219">
                  <c:v>506.80781249999995</c:v>
                </c:pt>
                <c:pt idx="220">
                  <c:v>942.40781249999998</c:v>
                </c:pt>
                <c:pt idx="221">
                  <c:v>388.0078125</c:v>
                </c:pt>
                <c:pt idx="222">
                  <c:v>422.4</c:v>
                </c:pt>
                <c:pt idx="223">
                  <c:v>1056</c:v>
                </c:pt>
                <c:pt idx="224">
                  <c:v>844.8</c:v>
                </c:pt>
                <c:pt idx="225">
                  <c:v>1056</c:v>
                </c:pt>
                <c:pt idx="226">
                  <c:v>554.4</c:v>
                </c:pt>
                <c:pt idx="227">
                  <c:v>699.59999999999991</c:v>
                </c:pt>
                <c:pt idx="228">
                  <c:v>871.19999999999993</c:v>
                </c:pt>
                <c:pt idx="229">
                  <c:v>661.546875</c:v>
                </c:pt>
                <c:pt idx="230">
                  <c:v>648.34687499999995</c:v>
                </c:pt>
                <c:pt idx="231">
                  <c:v>872.74687499999993</c:v>
                </c:pt>
                <c:pt idx="232">
                  <c:v>819.94687499999998</c:v>
                </c:pt>
                <c:pt idx="233">
                  <c:v>819.94687499999998</c:v>
                </c:pt>
                <c:pt idx="234">
                  <c:v>503.14687499999997</c:v>
                </c:pt>
                <c:pt idx="235">
                  <c:v>1163.1468749999999</c:v>
                </c:pt>
                <c:pt idx="236">
                  <c:v>608.74687499999993</c:v>
                </c:pt>
                <c:pt idx="237">
                  <c:v>767.14687499999991</c:v>
                </c:pt>
                <c:pt idx="238">
                  <c:v>1017.946875</c:v>
                </c:pt>
                <c:pt idx="239">
                  <c:v>1149.9468749999999</c:v>
                </c:pt>
                <c:pt idx="240">
                  <c:v>1004.7468749999999</c:v>
                </c:pt>
                <c:pt idx="241">
                  <c:v>365.3203125</c:v>
                </c:pt>
                <c:pt idx="242">
                  <c:v>761.3203125</c:v>
                </c:pt>
                <c:pt idx="243">
                  <c:v>708.52031249999993</c:v>
                </c:pt>
                <c:pt idx="244">
                  <c:v>629.3203125</c:v>
                </c:pt>
                <c:pt idx="245">
                  <c:v>708.52031249999993</c:v>
                </c:pt>
                <c:pt idx="246">
                  <c:v>812.57343749999995</c:v>
                </c:pt>
                <c:pt idx="247">
                  <c:v>310.97343749999999</c:v>
                </c:pt>
                <c:pt idx="248">
                  <c:v>891.7734375</c:v>
                </c:pt>
                <c:pt idx="249">
                  <c:v>997.37343749999991</c:v>
                </c:pt>
                <c:pt idx="250">
                  <c:v>1036.9734375</c:v>
                </c:pt>
                <c:pt idx="251">
                  <c:v>838.97343749999993</c:v>
                </c:pt>
                <c:pt idx="252">
                  <c:v>482.57343749999995</c:v>
                </c:pt>
                <c:pt idx="253">
                  <c:v>904.97343749999993</c:v>
                </c:pt>
                <c:pt idx="254">
                  <c:v>786.17343749999998</c:v>
                </c:pt>
                <c:pt idx="255">
                  <c:v>772.97343749999993</c:v>
                </c:pt>
                <c:pt idx="256">
                  <c:v>831.29062499999998</c:v>
                </c:pt>
                <c:pt idx="257">
                  <c:v>606.890625</c:v>
                </c:pt>
                <c:pt idx="258">
                  <c:v>435.29062499999998</c:v>
                </c:pt>
                <c:pt idx="259">
                  <c:v>1134.890625</c:v>
                </c:pt>
                <c:pt idx="260">
                  <c:v>730.02187499999991</c:v>
                </c:pt>
                <c:pt idx="261">
                  <c:v>888.421875</c:v>
                </c:pt>
                <c:pt idx="262">
                  <c:v>637.62187499999993</c:v>
                </c:pt>
                <c:pt idx="263">
                  <c:v>598.02187500000002</c:v>
                </c:pt>
                <c:pt idx="264">
                  <c:v>558.421875</c:v>
                </c:pt>
                <c:pt idx="265">
                  <c:v>682.63593749999995</c:v>
                </c:pt>
                <c:pt idx="266">
                  <c:v>814.63593749999995</c:v>
                </c:pt>
                <c:pt idx="267">
                  <c:v>445.03593749999999</c:v>
                </c:pt>
                <c:pt idx="268">
                  <c:v>827.8359375</c:v>
                </c:pt>
                <c:pt idx="269">
                  <c:v>867.43593749999991</c:v>
                </c:pt>
                <c:pt idx="270">
                  <c:v>590.23593749999998</c:v>
                </c:pt>
                <c:pt idx="271">
                  <c:v>748.63593749999995</c:v>
                </c:pt>
                <c:pt idx="272">
                  <c:v>854.23593749999998</c:v>
                </c:pt>
                <c:pt idx="273">
                  <c:v>629.8359375</c:v>
                </c:pt>
                <c:pt idx="274">
                  <c:v>520.0078125</c:v>
                </c:pt>
                <c:pt idx="275">
                  <c:v>876.40781249999998</c:v>
                </c:pt>
                <c:pt idx="276">
                  <c:v>678.40781249999998</c:v>
                </c:pt>
                <c:pt idx="277">
                  <c:v>770.80781249999995</c:v>
                </c:pt>
                <c:pt idx="278">
                  <c:v>982.0078125</c:v>
                </c:pt>
                <c:pt idx="279">
                  <c:v>586.0078125</c:v>
                </c:pt>
                <c:pt idx="280">
                  <c:v>322.0078125</c:v>
                </c:pt>
                <c:pt idx="281">
                  <c:v>982.0078125</c:v>
                </c:pt>
                <c:pt idx="282">
                  <c:v>678.40781249999998</c:v>
                </c:pt>
                <c:pt idx="283">
                  <c:v>731.20781249999993</c:v>
                </c:pt>
                <c:pt idx="284">
                  <c:v>567.6</c:v>
                </c:pt>
                <c:pt idx="285">
                  <c:v>1003.1999999999999</c:v>
                </c:pt>
                <c:pt idx="286">
                  <c:v>792</c:v>
                </c:pt>
                <c:pt idx="287">
                  <c:v>752.4</c:v>
                </c:pt>
                <c:pt idx="288">
                  <c:v>1029.5999999999999</c:v>
                </c:pt>
                <c:pt idx="289">
                  <c:v>831.59999999999991</c:v>
                </c:pt>
                <c:pt idx="290">
                  <c:v>844.8</c:v>
                </c:pt>
                <c:pt idx="291">
                  <c:v>871.19999999999993</c:v>
                </c:pt>
                <c:pt idx="292">
                  <c:v>569.14687500000002</c:v>
                </c:pt>
                <c:pt idx="293">
                  <c:v>846.34687499999995</c:v>
                </c:pt>
                <c:pt idx="294">
                  <c:v>1083.9468749999999</c:v>
                </c:pt>
                <c:pt idx="295">
                  <c:v>833.14687499999991</c:v>
                </c:pt>
                <c:pt idx="296">
                  <c:v>912.34687499999995</c:v>
                </c:pt>
                <c:pt idx="297">
                  <c:v>951.94687499999998</c:v>
                </c:pt>
                <c:pt idx="298">
                  <c:v>629.3203125</c:v>
                </c:pt>
                <c:pt idx="299">
                  <c:v>1064.9203124999999</c:v>
                </c:pt>
                <c:pt idx="300">
                  <c:v>748.12031249999995</c:v>
                </c:pt>
                <c:pt idx="301">
                  <c:v>523.72031249999998</c:v>
                </c:pt>
                <c:pt idx="302">
                  <c:v>602.92031250000002</c:v>
                </c:pt>
                <c:pt idx="303">
                  <c:v>878.57343749999995</c:v>
                </c:pt>
                <c:pt idx="304">
                  <c:v>601.37343750000002</c:v>
                </c:pt>
                <c:pt idx="305">
                  <c:v>1076.5734375</c:v>
                </c:pt>
                <c:pt idx="306">
                  <c:v>878.57343749999995</c:v>
                </c:pt>
                <c:pt idx="307">
                  <c:v>1076.5734375</c:v>
                </c:pt>
                <c:pt idx="308">
                  <c:v>1036.9734375</c:v>
                </c:pt>
                <c:pt idx="309">
                  <c:v>746.57343749999995</c:v>
                </c:pt>
                <c:pt idx="310">
                  <c:v>474.890625</c:v>
                </c:pt>
                <c:pt idx="311">
                  <c:v>791.69062499999995</c:v>
                </c:pt>
                <c:pt idx="312">
                  <c:v>1068.890625</c:v>
                </c:pt>
                <c:pt idx="313">
                  <c:v>686.09062499999993</c:v>
                </c:pt>
                <c:pt idx="314">
                  <c:v>686.09062499999993</c:v>
                </c:pt>
                <c:pt idx="315">
                  <c:v>686.09062499999993</c:v>
                </c:pt>
                <c:pt idx="316">
                  <c:v>923.69062499999995</c:v>
                </c:pt>
                <c:pt idx="317">
                  <c:v>831.29062499999998</c:v>
                </c:pt>
                <c:pt idx="318">
                  <c:v>778.49062499999991</c:v>
                </c:pt>
                <c:pt idx="319">
                  <c:v>752.09062499999993</c:v>
                </c:pt>
                <c:pt idx="320">
                  <c:v>936.890625</c:v>
                </c:pt>
                <c:pt idx="321">
                  <c:v>369.29062499999998</c:v>
                </c:pt>
                <c:pt idx="322">
                  <c:v>738.890625</c:v>
                </c:pt>
                <c:pt idx="323">
                  <c:v>611.22187499999995</c:v>
                </c:pt>
                <c:pt idx="324">
                  <c:v>954.421875</c:v>
                </c:pt>
                <c:pt idx="325">
                  <c:v>664.02187499999991</c:v>
                </c:pt>
                <c:pt idx="326">
                  <c:v>445.03593749999999</c:v>
                </c:pt>
                <c:pt idx="327">
                  <c:v>563.8359375</c:v>
                </c:pt>
                <c:pt idx="328">
                  <c:v>1039.0359375</c:v>
                </c:pt>
                <c:pt idx="329">
                  <c:v>735.43593749999991</c:v>
                </c:pt>
                <c:pt idx="330">
                  <c:v>761.8359375</c:v>
                </c:pt>
                <c:pt idx="331">
                  <c:v>629.8359375</c:v>
                </c:pt>
                <c:pt idx="332">
                  <c:v>656.23593749999998</c:v>
                </c:pt>
                <c:pt idx="333">
                  <c:v>590.23593749999998</c:v>
                </c:pt>
                <c:pt idx="334">
                  <c:v>709.03593749999993</c:v>
                </c:pt>
                <c:pt idx="335">
                  <c:v>1144.6359375</c:v>
                </c:pt>
                <c:pt idx="336">
                  <c:v>959.8359375</c:v>
                </c:pt>
                <c:pt idx="337">
                  <c:v>744.40781249999998</c:v>
                </c:pt>
                <c:pt idx="338">
                  <c:v>586.0078125</c:v>
                </c:pt>
                <c:pt idx="339">
                  <c:v>295.60781249999997</c:v>
                </c:pt>
                <c:pt idx="340">
                  <c:v>625.60781250000002</c:v>
                </c:pt>
                <c:pt idx="341">
                  <c:v>836.80781249999995</c:v>
                </c:pt>
                <c:pt idx="342">
                  <c:v>528</c:v>
                </c:pt>
                <c:pt idx="343">
                  <c:v>831.59999999999991</c:v>
                </c:pt>
                <c:pt idx="344">
                  <c:v>976.8</c:v>
                </c:pt>
                <c:pt idx="345">
                  <c:v>541.19999999999993</c:v>
                </c:pt>
                <c:pt idx="346">
                  <c:v>831.59999999999991</c:v>
                </c:pt>
                <c:pt idx="347">
                  <c:v>1108.8</c:v>
                </c:pt>
                <c:pt idx="348">
                  <c:v>674.74687499999993</c:v>
                </c:pt>
                <c:pt idx="349">
                  <c:v>885.94687499999998</c:v>
                </c:pt>
                <c:pt idx="350">
                  <c:v>740.74687499999993</c:v>
                </c:pt>
                <c:pt idx="351">
                  <c:v>925.546875</c:v>
                </c:pt>
                <c:pt idx="352">
                  <c:v>1017.946875</c:v>
                </c:pt>
                <c:pt idx="353">
                  <c:v>753.94687499999998</c:v>
                </c:pt>
                <c:pt idx="354">
                  <c:v>951.94687499999998</c:v>
                </c:pt>
                <c:pt idx="355">
                  <c:v>734.92031249999991</c:v>
                </c:pt>
                <c:pt idx="356">
                  <c:v>642.52031249999993</c:v>
                </c:pt>
                <c:pt idx="357">
                  <c:v>787.72031249999998</c:v>
                </c:pt>
                <c:pt idx="358">
                  <c:v>1038.5203125</c:v>
                </c:pt>
                <c:pt idx="359">
                  <c:v>1196.9203124999999</c:v>
                </c:pt>
                <c:pt idx="360">
                  <c:v>1064.9203124999999</c:v>
                </c:pt>
                <c:pt idx="361">
                  <c:v>1262.9203124999999</c:v>
                </c:pt>
                <c:pt idx="362">
                  <c:v>563.3203125</c:v>
                </c:pt>
                <c:pt idx="363">
                  <c:v>880.12031249999995</c:v>
                </c:pt>
                <c:pt idx="364">
                  <c:v>932.92031249999991</c:v>
                </c:pt>
                <c:pt idx="365">
                  <c:v>1023.7734375</c:v>
                </c:pt>
                <c:pt idx="366">
                  <c:v>1063.3734374999999</c:v>
                </c:pt>
                <c:pt idx="367">
                  <c:v>390.17343749999998</c:v>
                </c:pt>
                <c:pt idx="368">
                  <c:v>680.57343749999995</c:v>
                </c:pt>
                <c:pt idx="369">
                  <c:v>725.69062499999995</c:v>
                </c:pt>
                <c:pt idx="370">
                  <c:v>765.29062499999998</c:v>
                </c:pt>
                <c:pt idx="371">
                  <c:v>804.890625</c:v>
                </c:pt>
                <c:pt idx="372">
                  <c:v>752.09062499999993</c:v>
                </c:pt>
                <c:pt idx="373">
                  <c:v>910.49062499999991</c:v>
                </c:pt>
                <c:pt idx="374">
                  <c:v>778.49062499999991</c:v>
                </c:pt>
                <c:pt idx="375">
                  <c:v>752.09062499999993</c:v>
                </c:pt>
                <c:pt idx="376">
                  <c:v>580.49062500000002</c:v>
                </c:pt>
                <c:pt idx="377">
                  <c:v>593.69062499999995</c:v>
                </c:pt>
                <c:pt idx="378">
                  <c:v>1086.421875</c:v>
                </c:pt>
                <c:pt idx="379">
                  <c:v>532.02187500000002</c:v>
                </c:pt>
                <c:pt idx="380">
                  <c:v>426.421875</c:v>
                </c:pt>
                <c:pt idx="381">
                  <c:v>452.82187499999998</c:v>
                </c:pt>
                <c:pt idx="382">
                  <c:v>1025.8359375</c:v>
                </c:pt>
                <c:pt idx="383">
                  <c:v>757.60781249999991</c:v>
                </c:pt>
                <c:pt idx="384">
                  <c:v>836.80781249999995</c:v>
                </c:pt>
                <c:pt idx="385">
                  <c:v>876.40781249999998</c:v>
                </c:pt>
                <c:pt idx="386">
                  <c:v>454.0078125</c:v>
                </c:pt>
                <c:pt idx="387">
                  <c:v>810.40781249999998</c:v>
                </c:pt>
                <c:pt idx="388">
                  <c:v>823.60781249999991</c:v>
                </c:pt>
                <c:pt idx="389">
                  <c:v>704.80781249999995</c:v>
                </c:pt>
                <c:pt idx="390">
                  <c:v>322.0078125</c:v>
                </c:pt>
                <c:pt idx="391">
                  <c:v>580.79999999999995</c:v>
                </c:pt>
                <c:pt idx="392">
                  <c:v>528</c:v>
                </c:pt>
                <c:pt idx="393">
                  <c:v>871.19999999999993</c:v>
                </c:pt>
                <c:pt idx="394">
                  <c:v>1042.8</c:v>
                </c:pt>
                <c:pt idx="395">
                  <c:v>897.59999999999991</c:v>
                </c:pt>
                <c:pt idx="396">
                  <c:v>528</c:v>
                </c:pt>
                <c:pt idx="397">
                  <c:v>554.4</c:v>
                </c:pt>
                <c:pt idx="398">
                  <c:v>910.8</c:v>
                </c:pt>
                <c:pt idx="399">
                  <c:v>1016.4</c:v>
                </c:pt>
                <c:pt idx="400">
                  <c:v>555.94687499999998</c:v>
                </c:pt>
                <c:pt idx="401">
                  <c:v>885.94687499999998</c:v>
                </c:pt>
                <c:pt idx="402">
                  <c:v>661.546875</c:v>
                </c:pt>
                <c:pt idx="403">
                  <c:v>1070.746875</c:v>
                </c:pt>
                <c:pt idx="404">
                  <c:v>1110.346875</c:v>
                </c:pt>
                <c:pt idx="405">
                  <c:v>635.14687499999991</c:v>
                </c:pt>
                <c:pt idx="406">
                  <c:v>674.74687499999993</c:v>
                </c:pt>
                <c:pt idx="407">
                  <c:v>767.14687499999991</c:v>
                </c:pt>
                <c:pt idx="408">
                  <c:v>555.94687499999998</c:v>
                </c:pt>
                <c:pt idx="409">
                  <c:v>595.546875</c:v>
                </c:pt>
                <c:pt idx="410">
                  <c:v>951.94687499999998</c:v>
                </c:pt>
                <c:pt idx="411">
                  <c:v>991.546875</c:v>
                </c:pt>
                <c:pt idx="412">
                  <c:v>1255.546875</c:v>
                </c:pt>
                <c:pt idx="413">
                  <c:v>418.12031249999995</c:v>
                </c:pt>
                <c:pt idx="414">
                  <c:v>431.3203125</c:v>
                </c:pt>
                <c:pt idx="415">
                  <c:v>695.3203125</c:v>
                </c:pt>
                <c:pt idx="416">
                  <c:v>734.92031249999991</c:v>
                </c:pt>
                <c:pt idx="417">
                  <c:v>814.12031249999995</c:v>
                </c:pt>
                <c:pt idx="418">
                  <c:v>456.17343749999998</c:v>
                </c:pt>
                <c:pt idx="419">
                  <c:v>548.57343749999995</c:v>
                </c:pt>
                <c:pt idx="420">
                  <c:v>799.37343749999991</c:v>
                </c:pt>
                <c:pt idx="421">
                  <c:v>865.37343749999991</c:v>
                </c:pt>
                <c:pt idx="422">
                  <c:v>654.17343749999998</c:v>
                </c:pt>
                <c:pt idx="423">
                  <c:v>812.57343749999995</c:v>
                </c:pt>
                <c:pt idx="424">
                  <c:v>574.97343749999993</c:v>
                </c:pt>
                <c:pt idx="425">
                  <c:v>838.97343749999993</c:v>
                </c:pt>
                <c:pt idx="426">
                  <c:v>1002.890625</c:v>
                </c:pt>
                <c:pt idx="427">
                  <c:v>712.49062499999991</c:v>
                </c:pt>
                <c:pt idx="428">
                  <c:v>936.890625</c:v>
                </c:pt>
                <c:pt idx="429">
                  <c:v>659.69062499999995</c:v>
                </c:pt>
                <c:pt idx="430">
                  <c:v>897.29062499999998</c:v>
                </c:pt>
                <c:pt idx="431">
                  <c:v>422.09062499999999</c:v>
                </c:pt>
                <c:pt idx="432">
                  <c:v>624.421875</c:v>
                </c:pt>
                <c:pt idx="433">
                  <c:v>835.62187499999993</c:v>
                </c:pt>
                <c:pt idx="434">
                  <c:v>730.02187499999991</c:v>
                </c:pt>
                <c:pt idx="435">
                  <c:v>637.62187499999993</c:v>
                </c:pt>
                <c:pt idx="436">
                  <c:v>730.02187499999991</c:v>
                </c:pt>
                <c:pt idx="437">
                  <c:v>624.421875</c:v>
                </c:pt>
                <c:pt idx="438">
                  <c:v>835.62187499999993</c:v>
                </c:pt>
                <c:pt idx="439">
                  <c:v>709.03593749999993</c:v>
                </c:pt>
                <c:pt idx="440">
                  <c:v>616.63593749999995</c:v>
                </c:pt>
                <c:pt idx="441">
                  <c:v>735.43593749999991</c:v>
                </c:pt>
                <c:pt idx="442">
                  <c:v>348.40781249999998</c:v>
                </c:pt>
                <c:pt idx="443">
                  <c:v>665.20781249999993</c:v>
                </c:pt>
                <c:pt idx="444">
                  <c:v>836.80781249999995</c:v>
                </c:pt>
                <c:pt idx="445">
                  <c:v>1298.8078125</c:v>
                </c:pt>
                <c:pt idx="446">
                  <c:v>520.0078125</c:v>
                </c:pt>
                <c:pt idx="447">
                  <c:v>876.40781249999998</c:v>
                </c:pt>
                <c:pt idx="448">
                  <c:v>660</c:v>
                </c:pt>
                <c:pt idx="449">
                  <c:v>567.6</c:v>
                </c:pt>
                <c:pt idx="450">
                  <c:v>1254</c:v>
                </c:pt>
                <c:pt idx="451">
                  <c:v>422.4</c:v>
                </c:pt>
                <c:pt idx="452">
                  <c:v>1306.8</c:v>
                </c:pt>
                <c:pt idx="453">
                  <c:v>871.19999999999993</c:v>
                </c:pt>
                <c:pt idx="454">
                  <c:v>937.19999999999993</c:v>
                </c:pt>
                <c:pt idx="455">
                  <c:v>555.94687499999998</c:v>
                </c:pt>
                <c:pt idx="456">
                  <c:v>1110.346875</c:v>
                </c:pt>
                <c:pt idx="457">
                  <c:v>885.94687499999998</c:v>
                </c:pt>
                <c:pt idx="458">
                  <c:v>1123.546875</c:v>
                </c:pt>
                <c:pt idx="459">
                  <c:v>629.3203125</c:v>
                </c:pt>
                <c:pt idx="460">
                  <c:v>668.92031249999991</c:v>
                </c:pt>
                <c:pt idx="461">
                  <c:v>734.92031249999991</c:v>
                </c:pt>
                <c:pt idx="462">
                  <c:v>1104.5203125</c:v>
                </c:pt>
                <c:pt idx="463">
                  <c:v>919.72031249999998</c:v>
                </c:pt>
                <c:pt idx="464">
                  <c:v>1606.1203118399999</c:v>
                </c:pt>
                <c:pt idx="465">
                  <c:v>759.7734375</c:v>
                </c:pt>
                <c:pt idx="466">
                  <c:v>799.37343749999991</c:v>
                </c:pt>
                <c:pt idx="467">
                  <c:v>574.97343749999993</c:v>
                </c:pt>
                <c:pt idx="468">
                  <c:v>1023.7734375</c:v>
                </c:pt>
                <c:pt idx="469">
                  <c:v>852.17343749999998</c:v>
                </c:pt>
                <c:pt idx="470">
                  <c:v>1287.7734375</c:v>
                </c:pt>
                <c:pt idx="471">
                  <c:v>865.37343749999991</c:v>
                </c:pt>
                <c:pt idx="472">
                  <c:v>844.49062499999991</c:v>
                </c:pt>
                <c:pt idx="473">
                  <c:v>778.49062499999991</c:v>
                </c:pt>
                <c:pt idx="474">
                  <c:v>989.69062499999995</c:v>
                </c:pt>
                <c:pt idx="475">
                  <c:v>1187.690625</c:v>
                </c:pt>
                <c:pt idx="476">
                  <c:v>769.62187499999993</c:v>
                </c:pt>
                <c:pt idx="477">
                  <c:v>862.02187499999991</c:v>
                </c:pt>
                <c:pt idx="478">
                  <c:v>769.62187499999993</c:v>
                </c:pt>
                <c:pt idx="479">
                  <c:v>439.62187499999999</c:v>
                </c:pt>
                <c:pt idx="480">
                  <c:v>545.22187499999995</c:v>
                </c:pt>
                <c:pt idx="481">
                  <c:v>709.03593749999993</c:v>
                </c:pt>
                <c:pt idx="482">
                  <c:v>973.03593749999993</c:v>
                </c:pt>
                <c:pt idx="483">
                  <c:v>392.23593749999998</c:v>
                </c:pt>
                <c:pt idx="484">
                  <c:v>757.60781249999991</c:v>
                </c:pt>
                <c:pt idx="485">
                  <c:v>625.60781250000002</c:v>
                </c:pt>
                <c:pt idx="486">
                  <c:v>968.80781249999995</c:v>
                </c:pt>
                <c:pt idx="487">
                  <c:v>916.0078125</c:v>
                </c:pt>
                <c:pt idx="488">
                  <c:v>982.0078125</c:v>
                </c:pt>
                <c:pt idx="489">
                  <c:v>646.79999999999995</c:v>
                </c:pt>
                <c:pt idx="490">
                  <c:v>396</c:v>
                </c:pt>
                <c:pt idx="491">
                  <c:v>844.8</c:v>
                </c:pt>
                <c:pt idx="492">
                  <c:v>1003.1999999999999</c:v>
                </c:pt>
                <c:pt idx="493">
                  <c:v>976.8</c:v>
                </c:pt>
                <c:pt idx="494">
                  <c:v>435.59999999999997</c:v>
                </c:pt>
                <c:pt idx="495">
                  <c:v>871.19999999999993</c:v>
                </c:pt>
                <c:pt idx="496">
                  <c:v>858</c:v>
                </c:pt>
                <c:pt idx="497">
                  <c:v>897.59999999999991</c:v>
                </c:pt>
                <c:pt idx="498">
                  <c:v>818.4</c:v>
                </c:pt>
                <c:pt idx="499">
                  <c:v>831.59999999999991</c:v>
                </c:pt>
                <c:pt idx="500">
                  <c:v>765.59999999999991</c:v>
                </c:pt>
                <c:pt idx="501">
                  <c:v>501.59999999999997</c:v>
                </c:pt>
                <c:pt idx="502">
                  <c:v>726</c:v>
                </c:pt>
                <c:pt idx="503">
                  <c:v>831.59999999999991</c:v>
                </c:pt>
                <c:pt idx="504">
                  <c:v>699.59999999999991</c:v>
                </c:pt>
                <c:pt idx="505">
                  <c:v>950.4</c:v>
                </c:pt>
                <c:pt idx="506">
                  <c:v>1082.3999999999999</c:v>
                </c:pt>
                <c:pt idx="507">
                  <c:v>701.14687499999991</c:v>
                </c:pt>
                <c:pt idx="508">
                  <c:v>529.546875</c:v>
                </c:pt>
                <c:pt idx="509">
                  <c:v>714.34687499999995</c:v>
                </c:pt>
                <c:pt idx="510">
                  <c:v>753.94687499999998</c:v>
                </c:pt>
                <c:pt idx="511">
                  <c:v>727.546875</c:v>
                </c:pt>
                <c:pt idx="512">
                  <c:v>1255.546875</c:v>
                </c:pt>
                <c:pt idx="513">
                  <c:v>687.94687499999998</c:v>
                </c:pt>
                <c:pt idx="514">
                  <c:v>748.12031249999995</c:v>
                </c:pt>
                <c:pt idx="515">
                  <c:v>787.72031249999998</c:v>
                </c:pt>
                <c:pt idx="516">
                  <c:v>536.92031250000002</c:v>
                </c:pt>
                <c:pt idx="517">
                  <c:v>272.92031249999997</c:v>
                </c:pt>
                <c:pt idx="518">
                  <c:v>548.57343749999995</c:v>
                </c:pt>
                <c:pt idx="519">
                  <c:v>680.57343749999995</c:v>
                </c:pt>
                <c:pt idx="520">
                  <c:v>733.37343749999991</c:v>
                </c:pt>
                <c:pt idx="521">
                  <c:v>970.97343749999993</c:v>
                </c:pt>
                <c:pt idx="522">
                  <c:v>997.37343749999991</c:v>
                </c:pt>
                <c:pt idx="523">
                  <c:v>812.57343749999995</c:v>
                </c:pt>
                <c:pt idx="524">
                  <c:v>852.17343749999998</c:v>
                </c:pt>
                <c:pt idx="525">
                  <c:v>772.97343749999993</c:v>
                </c:pt>
                <c:pt idx="526">
                  <c:v>931.37343749999991</c:v>
                </c:pt>
                <c:pt idx="527">
                  <c:v>825.7734375</c:v>
                </c:pt>
                <c:pt idx="528">
                  <c:v>944.57343749999995</c:v>
                </c:pt>
                <c:pt idx="529">
                  <c:v>601.37343750000002</c:v>
                </c:pt>
                <c:pt idx="530">
                  <c:v>601.37343750000002</c:v>
                </c:pt>
                <c:pt idx="531">
                  <c:v>778.49062499999991</c:v>
                </c:pt>
                <c:pt idx="532">
                  <c:v>950.09062499999993</c:v>
                </c:pt>
                <c:pt idx="533">
                  <c:v>1068.890625</c:v>
                </c:pt>
                <c:pt idx="534">
                  <c:v>976.49062499999991</c:v>
                </c:pt>
                <c:pt idx="535">
                  <c:v>606.890625</c:v>
                </c:pt>
                <c:pt idx="536">
                  <c:v>501.29062499999998</c:v>
                </c:pt>
                <c:pt idx="537">
                  <c:v>1253.690625</c:v>
                </c:pt>
                <c:pt idx="538">
                  <c:v>888.421875</c:v>
                </c:pt>
                <c:pt idx="539">
                  <c:v>809.22187499999995</c:v>
                </c:pt>
                <c:pt idx="540">
                  <c:v>1112.8218749999999</c:v>
                </c:pt>
                <c:pt idx="541">
                  <c:v>703.62187499999993</c:v>
                </c:pt>
                <c:pt idx="542">
                  <c:v>914.82187499999998</c:v>
                </c:pt>
                <c:pt idx="543">
                  <c:v>835.62187499999993</c:v>
                </c:pt>
                <c:pt idx="544">
                  <c:v>558.421875</c:v>
                </c:pt>
                <c:pt idx="545">
                  <c:v>822.421875</c:v>
                </c:pt>
                <c:pt idx="546">
                  <c:v>418.63593749999995</c:v>
                </c:pt>
                <c:pt idx="547">
                  <c:v>590.23593749999998</c:v>
                </c:pt>
                <c:pt idx="548">
                  <c:v>418.63593749999995</c:v>
                </c:pt>
                <c:pt idx="549">
                  <c:v>775.03593749999993</c:v>
                </c:pt>
                <c:pt idx="550">
                  <c:v>1237.0359375</c:v>
                </c:pt>
                <c:pt idx="551">
                  <c:v>880.63593749999995</c:v>
                </c:pt>
                <c:pt idx="552">
                  <c:v>1223.8359375</c:v>
                </c:pt>
                <c:pt idx="553">
                  <c:v>814.63593749999995</c:v>
                </c:pt>
                <c:pt idx="554">
                  <c:v>1144.6359375</c:v>
                </c:pt>
                <c:pt idx="555">
                  <c:v>511.03593749999999</c:v>
                </c:pt>
                <c:pt idx="556">
                  <c:v>863.20781249999993</c:v>
                </c:pt>
                <c:pt idx="557">
                  <c:v>586.0078125</c:v>
                </c:pt>
                <c:pt idx="558">
                  <c:v>665.20781249999993</c:v>
                </c:pt>
                <c:pt idx="559">
                  <c:v>955.60781249999991</c:v>
                </c:pt>
                <c:pt idx="560">
                  <c:v>1069.2</c:v>
                </c:pt>
                <c:pt idx="561">
                  <c:v>555.94687499999998</c:v>
                </c:pt>
                <c:pt idx="562">
                  <c:v>819.94687499999998</c:v>
                </c:pt>
                <c:pt idx="563">
                  <c:v>938.74687499999993</c:v>
                </c:pt>
                <c:pt idx="564">
                  <c:v>555.94687499999998</c:v>
                </c:pt>
                <c:pt idx="565">
                  <c:v>1097.1468749999999</c:v>
                </c:pt>
                <c:pt idx="566">
                  <c:v>912.34687499999995</c:v>
                </c:pt>
                <c:pt idx="567">
                  <c:v>1123.546875</c:v>
                </c:pt>
                <c:pt idx="568">
                  <c:v>635.14687499999991</c:v>
                </c:pt>
                <c:pt idx="569">
                  <c:v>880.12031249999995</c:v>
                </c:pt>
                <c:pt idx="570">
                  <c:v>880.12031249999995</c:v>
                </c:pt>
                <c:pt idx="571">
                  <c:v>853.72031249999998</c:v>
                </c:pt>
                <c:pt idx="572">
                  <c:v>682.12031249999995</c:v>
                </c:pt>
                <c:pt idx="573">
                  <c:v>984.17343749999998</c:v>
                </c:pt>
                <c:pt idx="574">
                  <c:v>1076.5734375</c:v>
                </c:pt>
                <c:pt idx="575">
                  <c:v>891.7734375</c:v>
                </c:pt>
                <c:pt idx="576">
                  <c:v>852.17343749999998</c:v>
                </c:pt>
                <c:pt idx="577">
                  <c:v>852.17343749999998</c:v>
                </c:pt>
                <c:pt idx="578">
                  <c:v>601.37343750000002</c:v>
                </c:pt>
                <c:pt idx="579">
                  <c:v>746.57343749999995</c:v>
                </c:pt>
                <c:pt idx="580">
                  <c:v>857.69062499999995</c:v>
                </c:pt>
                <c:pt idx="581">
                  <c:v>791.69062499999995</c:v>
                </c:pt>
                <c:pt idx="582">
                  <c:v>1029.2906249999999</c:v>
                </c:pt>
                <c:pt idx="583">
                  <c:v>738.890625</c:v>
                </c:pt>
                <c:pt idx="584">
                  <c:v>994.02187499999991</c:v>
                </c:pt>
                <c:pt idx="585">
                  <c:v>888.421875</c:v>
                </c:pt>
                <c:pt idx="586">
                  <c:v>954.421875</c:v>
                </c:pt>
                <c:pt idx="587">
                  <c:v>796.02187499999991</c:v>
                </c:pt>
                <c:pt idx="588">
                  <c:v>1007.221875</c:v>
                </c:pt>
                <c:pt idx="589">
                  <c:v>835.62187499999993</c:v>
                </c:pt>
                <c:pt idx="590">
                  <c:v>650.82187499999998</c:v>
                </c:pt>
                <c:pt idx="591">
                  <c:v>769.62187499999993</c:v>
                </c:pt>
                <c:pt idx="592">
                  <c:v>967.62187499999993</c:v>
                </c:pt>
                <c:pt idx="593">
                  <c:v>1192.0218749999999</c:v>
                </c:pt>
                <c:pt idx="594">
                  <c:v>756.421875</c:v>
                </c:pt>
                <c:pt idx="595">
                  <c:v>598.02187500000002</c:v>
                </c:pt>
                <c:pt idx="596">
                  <c:v>326.23593749999998</c:v>
                </c:pt>
                <c:pt idx="597">
                  <c:v>761.8359375</c:v>
                </c:pt>
                <c:pt idx="598">
                  <c:v>1105.0359375</c:v>
                </c:pt>
                <c:pt idx="599">
                  <c:v>761.8359375</c:v>
                </c:pt>
                <c:pt idx="600">
                  <c:v>629.8359375</c:v>
                </c:pt>
                <c:pt idx="601">
                  <c:v>656.23593749999998</c:v>
                </c:pt>
                <c:pt idx="602">
                  <c:v>722.23593749999998</c:v>
                </c:pt>
                <c:pt idx="603">
                  <c:v>691.60781249999991</c:v>
                </c:pt>
                <c:pt idx="604">
                  <c:v>810.40781249999998</c:v>
                </c:pt>
                <c:pt idx="605">
                  <c:v>572.80781249999995</c:v>
                </c:pt>
                <c:pt idx="606">
                  <c:v>1048.0078125</c:v>
                </c:pt>
                <c:pt idx="607">
                  <c:v>929.20781249999993</c:v>
                </c:pt>
                <c:pt idx="608">
                  <c:v>691.60781249999991</c:v>
                </c:pt>
                <c:pt idx="609">
                  <c:v>691.60781249999991</c:v>
                </c:pt>
                <c:pt idx="610">
                  <c:v>889.60781249999991</c:v>
                </c:pt>
                <c:pt idx="611">
                  <c:v>1004.7468749999999</c:v>
                </c:pt>
                <c:pt idx="612">
                  <c:v>740.74687499999993</c:v>
                </c:pt>
                <c:pt idx="613">
                  <c:v>278.74687499999999</c:v>
                </c:pt>
                <c:pt idx="614">
                  <c:v>806.74687499999993</c:v>
                </c:pt>
                <c:pt idx="615">
                  <c:v>819.94687499999998</c:v>
                </c:pt>
                <c:pt idx="616">
                  <c:v>714.34687499999995</c:v>
                </c:pt>
                <c:pt idx="617">
                  <c:v>1408.1203118399999</c:v>
                </c:pt>
                <c:pt idx="618">
                  <c:v>1302.5203124999998</c:v>
                </c:pt>
                <c:pt idx="619">
                  <c:v>761.3203125</c:v>
                </c:pt>
                <c:pt idx="620">
                  <c:v>680.57343749999995</c:v>
                </c:pt>
                <c:pt idx="621">
                  <c:v>918.17343749999998</c:v>
                </c:pt>
                <c:pt idx="622">
                  <c:v>1063.3734374999999</c:v>
                </c:pt>
                <c:pt idx="623">
                  <c:v>1155.7734375</c:v>
                </c:pt>
                <c:pt idx="624">
                  <c:v>627.7734375</c:v>
                </c:pt>
                <c:pt idx="625">
                  <c:v>865.37343749999991</c:v>
                </c:pt>
                <c:pt idx="626">
                  <c:v>865.37343749999991</c:v>
                </c:pt>
                <c:pt idx="627">
                  <c:v>765.29062499999998</c:v>
                </c:pt>
                <c:pt idx="628">
                  <c:v>725.69062499999995</c:v>
                </c:pt>
                <c:pt idx="629">
                  <c:v>725.69062499999995</c:v>
                </c:pt>
                <c:pt idx="630">
                  <c:v>857.69062499999995</c:v>
                </c:pt>
                <c:pt idx="631">
                  <c:v>782.82187499999998</c:v>
                </c:pt>
                <c:pt idx="632">
                  <c:v>756.421875</c:v>
                </c:pt>
                <c:pt idx="633">
                  <c:v>769.62187499999993</c:v>
                </c:pt>
                <c:pt idx="634">
                  <c:v>1007.221875</c:v>
                </c:pt>
                <c:pt idx="635">
                  <c:v>716.82187499999998</c:v>
                </c:pt>
                <c:pt idx="636">
                  <c:v>624.421875</c:v>
                </c:pt>
                <c:pt idx="637">
                  <c:v>914.82187499999998</c:v>
                </c:pt>
                <c:pt idx="638">
                  <c:v>901.62187499999993</c:v>
                </c:pt>
                <c:pt idx="639">
                  <c:v>848.82187499999998</c:v>
                </c:pt>
                <c:pt idx="640">
                  <c:v>835.62187499999993</c:v>
                </c:pt>
                <c:pt idx="641">
                  <c:v>994.02187499999991</c:v>
                </c:pt>
                <c:pt idx="642">
                  <c:v>405.43593749999997</c:v>
                </c:pt>
                <c:pt idx="643">
                  <c:v>907.03593749999993</c:v>
                </c:pt>
                <c:pt idx="644">
                  <c:v>1012.6359375</c:v>
                </c:pt>
                <c:pt idx="645">
                  <c:v>1091.8359375</c:v>
                </c:pt>
                <c:pt idx="646">
                  <c:v>1039.0359375</c:v>
                </c:pt>
                <c:pt idx="647">
                  <c:v>678.40781249999998</c:v>
                </c:pt>
                <c:pt idx="648">
                  <c:v>850.0078125</c:v>
                </c:pt>
                <c:pt idx="649">
                  <c:v>1140.4078124999999</c:v>
                </c:pt>
                <c:pt idx="650">
                  <c:v>942.40781249999998</c:v>
                </c:pt>
                <c:pt idx="651">
                  <c:v>955.60781249999991</c:v>
                </c:pt>
                <c:pt idx="652">
                  <c:v>1008.4078125</c:v>
                </c:pt>
                <c:pt idx="653">
                  <c:v>836.80781249999995</c:v>
                </c:pt>
                <c:pt idx="654">
                  <c:v>805.19999999999993</c:v>
                </c:pt>
                <c:pt idx="655">
                  <c:v>1254</c:v>
                </c:pt>
                <c:pt idx="656">
                  <c:v>633.59999999999991</c:v>
                </c:pt>
                <c:pt idx="657">
                  <c:v>752.4</c:v>
                </c:pt>
                <c:pt idx="658">
                  <c:v>621.94687499999998</c:v>
                </c:pt>
                <c:pt idx="659">
                  <c:v>740.74687499999993</c:v>
                </c:pt>
                <c:pt idx="660">
                  <c:v>1136.746875</c:v>
                </c:pt>
                <c:pt idx="661">
                  <c:v>846.34687499999995</c:v>
                </c:pt>
                <c:pt idx="662">
                  <c:v>1031.1468749999999</c:v>
                </c:pt>
                <c:pt idx="663">
                  <c:v>687.94687499999998</c:v>
                </c:pt>
                <c:pt idx="664">
                  <c:v>516.34687499999995</c:v>
                </c:pt>
                <c:pt idx="665">
                  <c:v>701.14687499999991</c:v>
                </c:pt>
                <c:pt idx="666">
                  <c:v>629.3203125</c:v>
                </c:pt>
                <c:pt idx="667">
                  <c:v>1170.5203125</c:v>
                </c:pt>
                <c:pt idx="668">
                  <c:v>576.52031249999993</c:v>
                </c:pt>
                <c:pt idx="669">
                  <c:v>972.52031249999993</c:v>
                </c:pt>
                <c:pt idx="670">
                  <c:v>588.17343749999998</c:v>
                </c:pt>
                <c:pt idx="671">
                  <c:v>1063.3734374999999</c:v>
                </c:pt>
                <c:pt idx="672">
                  <c:v>1010.5734375</c:v>
                </c:pt>
                <c:pt idx="673">
                  <c:v>1168.9734375</c:v>
                </c:pt>
                <c:pt idx="674">
                  <c:v>746.57343749999995</c:v>
                </c:pt>
                <c:pt idx="675">
                  <c:v>548.57343749999995</c:v>
                </c:pt>
                <c:pt idx="676">
                  <c:v>1063.3734374999999</c:v>
                </c:pt>
                <c:pt idx="677">
                  <c:v>1023.7734375</c:v>
                </c:pt>
                <c:pt idx="678">
                  <c:v>395.69062499999995</c:v>
                </c:pt>
                <c:pt idx="679">
                  <c:v>950.09062499999993</c:v>
                </c:pt>
                <c:pt idx="680">
                  <c:v>791.69062499999995</c:v>
                </c:pt>
                <c:pt idx="681">
                  <c:v>1134.890625</c:v>
                </c:pt>
                <c:pt idx="682">
                  <c:v>1359.2906249999999</c:v>
                </c:pt>
                <c:pt idx="683">
                  <c:v>1082.090625</c:v>
                </c:pt>
                <c:pt idx="684">
                  <c:v>752.09062499999993</c:v>
                </c:pt>
                <c:pt idx="685">
                  <c:v>1134.890625</c:v>
                </c:pt>
                <c:pt idx="686">
                  <c:v>474.890625</c:v>
                </c:pt>
                <c:pt idx="687">
                  <c:v>1187.690625</c:v>
                </c:pt>
                <c:pt idx="688">
                  <c:v>413.22187499999995</c:v>
                </c:pt>
                <c:pt idx="689">
                  <c:v>769.62187499999993</c:v>
                </c:pt>
                <c:pt idx="690">
                  <c:v>703.62187499999993</c:v>
                </c:pt>
                <c:pt idx="691">
                  <c:v>1152.421875</c:v>
                </c:pt>
                <c:pt idx="692">
                  <c:v>558.421875</c:v>
                </c:pt>
                <c:pt idx="693">
                  <c:v>796.02187499999991</c:v>
                </c:pt>
                <c:pt idx="694">
                  <c:v>1091.8359375</c:v>
                </c:pt>
                <c:pt idx="695">
                  <c:v>669.43593749999991</c:v>
                </c:pt>
                <c:pt idx="696">
                  <c:v>603.43593750000002</c:v>
                </c:pt>
                <c:pt idx="697">
                  <c:v>748.63593749999995</c:v>
                </c:pt>
                <c:pt idx="698">
                  <c:v>682.63593749999995</c:v>
                </c:pt>
                <c:pt idx="699">
                  <c:v>537.43593750000002</c:v>
                </c:pt>
                <c:pt idx="700">
                  <c:v>1091.8359375</c:v>
                </c:pt>
                <c:pt idx="701">
                  <c:v>916.0078125</c:v>
                </c:pt>
                <c:pt idx="702">
                  <c:v>625.60781250000002</c:v>
                </c:pt>
                <c:pt idx="703">
                  <c:v>889.60781249999991</c:v>
                </c:pt>
                <c:pt idx="704">
                  <c:v>942.40781249999998</c:v>
                </c:pt>
                <c:pt idx="705">
                  <c:v>665.20781249999993</c:v>
                </c:pt>
                <c:pt idx="706">
                  <c:v>599.20781249999993</c:v>
                </c:pt>
                <c:pt idx="707">
                  <c:v>942.40781249999998</c:v>
                </c:pt>
                <c:pt idx="708">
                  <c:v>467.20781249999999</c:v>
                </c:pt>
                <c:pt idx="709">
                  <c:v>612.40781249999998</c:v>
                </c:pt>
                <c:pt idx="710">
                  <c:v>916.0078125</c:v>
                </c:pt>
                <c:pt idx="711">
                  <c:v>726</c:v>
                </c:pt>
                <c:pt idx="712">
                  <c:v>884.4</c:v>
                </c:pt>
                <c:pt idx="713">
                  <c:v>660</c:v>
                </c:pt>
                <c:pt idx="714">
                  <c:v>607.19999999999993</c:v>
                </c:pt>
                <c:pt idx="715">
                  <c:v>1135.2</c:v>
                </c:pt>
                <c:pt idx="716">
                  <c:v>554.4</c:v>
                </c:pt>
                <c:pt idx="717">
                  <c:v>1082.3999999999999</c:v>
                </c:pt>
                <c:pt idx="718">
                  <c:v>661.546875</c:v>
                </c:pt>
                <c:pt idx="719">
                  <c:v>714.34687499999995</c:v>
                </c:pt>
                <c:pt idx="720">
                  <c:v>397.546875</c:v>
                </c:pt>
                <c:pt idx="721">
                  <c:v>1202.746875</c:v>
                </c:pt>
                <c:pt idx="722">
                  <c:v>872.74687499999993</c:v>
                </c:pt>
                <c:pt idx="723">
                  <c:v>674.74687499999993</c:v>
                </c:pt>
                <c:pt idx="724">
                  <c:v>753.94687499999998</c:v>
                </c:pt>
                <c:pt idx="725">
                  <c:v>635.14687499999991</c:v>
                </c:pt>
                <c:pt idx="726">
                  <c:v>833.14687499999991</c:v>
                </c:pt>
                <c:pt idx="727">
                  <c:v>668.92031249999991</c:v>
                </c:pt>
                <c:pt idx="728">
                  <c:v>1051.7203124999999</c:v>
                </c:pt>
                <c:pt idx="729">
                  <c:v>1130.9203124999999</c:v>
                </c:pt>
                <c:pt idx="730">
                  <c:v>1170.5203125</c:v>
                </c:pt>
                <c:pt idx="731">
                  <c:v>576.52031249999993</c:v>
                </c:pt>
                <c:pt idx="732">
                  <c:v>706.97343749999993</c:v>
                </c:pt>
                <c:pt idx="733">
                  <c:v>852.17343749999998</c:v>
                </c:pt>
                <c:pt idx="734">
                  <c:v>918.17343749999998</c:v>
                </c:pt>
                <c:pt idx="735">
                  <c:v>865.37343749999991</c:v>
                </c:pt>
                <c:pt idx="736">
                  <c:v>772.97343749999993</c:v>
                </c:pt>
                <c:pt idx="737">
                  <c:v>1089.7734375</c:v>
                </c:pt>
                <c:pt idx="738">
                  <c:v>1314.1734374999999</c:v>
                </c:pt>
                <c:pt idx="739">
                  <c:v>786.17343749999998</c:v>
                </c:pt>
                <c:pt idx="740">
                  <c:v>923.69062499999995</c:v>
                </c:pt>
                <c:pt idx="741">
                  <c:v>1042.4906249999999</c:v>
                </c:pt>
                <c:pt idx="742">
                  <c:v>738.890625</c:v>
                </c:pt>
                <c:pt idx="743">
                  <c:v>1068.890625</c:v>
                </c:pt>
                <c:pt idx="744">
                  <c:v>897.29062499999998</c:v>
                </c:pt>
                <c:pt idx="745">
                  <c:v>941.22187499999995</c:v>
                </c:pt>
                <c:pt idx="746">
                  <c:v>769.62187499999993</c:v>
                </c:pt>
                <c:pt idx="747">
                  <c:v>571.62187499999993</c:v>
                </c:pt>
                <c:pt idx="748">
                  <c:v>1020.421875</c:v>
                </c:pt>
                <c:pt idx="749">
                  <c:v>1152.421875</c:v>
                </c:pt>
                <c:pt idx="750">
                  <c:v>611.22187499999995</c:v>
                </c:pt>
                <c:pt idx="751">
                  <c:v>994.02187499999991</c:v>
                </c:pt>
                <c:pt idx="752">
                  <c:v>616.63593749999995</c:v>
                </c:pt>
                <c:pt idx="753">
                  <c:v>880.63593749999995</c:v>
                </c:pt>
                <c:pt idx="754">
                  <c:v>471.43593749999997</c:v>
                </c:pt>
                <c:pt idx="755">
                  <c:v>907.03593749999993</c:v>
                </c:pt>
                <c:pt idx="756">
                  <c:v>603.43593750000002</c:v>
                </c:pt>
                <c:pt idx="757">
                  <c:v>1197.4359374999999</c:v>
                </c:pt>
                <c:pt idx="758">
                  <c:v>1144.6359375</c:v>
                </c:pt>
                <c:pt idx="759">
                  <c:v>744.40781249999998</c:v>
                </c:pt>
                <c:pt idx="760">
                  <c:v>1074.4078124999999</c:v>
                </c:pt>
                <c:pt idx="761">
                  <c:v>1399.1999999999998</c:v>
                </c:pt>
                <c:pt idx="762">
                  <c:v>924</c:v>
                </c:pt>
                <c:pt idx="763">
                  <c:v>897.59999999999991</c:v>
                </c:pt>
                <c:pt idx="764">
                  <c:v>924</c:v>
                </c:pt>
                <c:pt idx="765">
                  <c:v>819.94687499999998</c:v>
                </c:pt>
                <c:pt idx="766">
                  <c:v>833.14687499999991</c:v>
                </c:pt>
                <c:pt idx="767">
                  <c:v>740.74687499999993</c:v>
                </c:pt>
                <c:pt idx="768">
                  <c:v>1083.9468749999999</c:v>
                </c:pt>
                <c:pt idx="769">
                  <c:v>780.34687499999995</c:v>
                </c:pt>
                <c:pt idx="770">
                  <c:v>503.14687499999997</c:v>
                </c:pt>
                <c:pt idx="771">
                  <c:v>1215.9468749999999</c:v>
                </c:pt>
                <c:pt idx="772">
                  <c:v>912.34687499999995</c:v>
                </c:pt>
                <c:pt idx="773">
                  <c:v>780.34687499999995</c:v>
                </c:pt>
                <c:pt idx="774">
                  <c:v>708.52031249999993</c:v>
                </c:pt>
                <c:pt idx="775">
                  <c:v>497.3203125</c:v>
                </c:pt>
                <c:pt idx="776">
                  <c:v>682.12031249999995</c:v>
                </c:pt>
                <c:pt idx="777">
                  <c:v>642.52031249999993</c:v>
                </c:pt>
                <c:pt idx="778">
                  <c:v>1038.5203125</c:v>
                </c:pt>
                <c:pt idx="779">
                  <c:v>761.3203125</c:v>
                </c:pt>
                <c:pt idx="780">
                  <c:v>840.52031249999993</c:v>
                </c:pt>
                <c:pt idx="781">
                  <c:v>1130.9203124999999</c:v>
                </c:pt>
                <c:pt idx="782">
                  <c:v>761.3203125</c:v>
                </c:pt>
                <c:pt idx="783">
                  <c:v>893.3203125</c:v>
                </c:pt>
                <c:pt idx="784">
                  <c:v>984.17343749999998</c:v>
                </c:pt>
                <c:pt idx="785">
                  <c:v>588.17343749999998</c:v>
                </c:pt>
                <c:pt idx="786">
                  <c:v>482.57343749999995</c:v>
                </c:pt>
                <c:pt idx="787">
                  <c:v>469.37343749999997</c:v>
                </c:pt>
                <c:pt idx="788">
                  <c:v>1300.9734374999998</c:v>
                </c:pt>
                <c:pt idx="789">
                  <c:v>878.57343749999995</c:v>
                </c:pt>
                <c:pt idx="790">
                  <c:v>957.7734375</c:v>
                </c:pt>
                <c:pt idx="791">
                  <c:v>699.29062499999998</c:v>
                </c:pt>
                <c:pt idx="792">
                  <c:v>1016.0906249999999</c:v>
                </c:pt>
                <c:pt idx="793">
                  <c:v>1187.690625</c:v>
                </c:pt>
                <c:pt idx="794">
                  <c:v>765.29062499999998</c:v>
                </c:pt>
                <c:pt idx="795">
                  <c:v>686.09062499999993</c:v>
                </c:pt>
                <c:pt idx="796">
                  <c:v>738.890625</c:v>
                </c:pt>
                <c:pt idx="797">
                  <c:v>1082.090625</c:v>
                </c:pt>
                <c:pt idx="798">
                  <c:v>1055.690625</c:v>
                </c:pt>
                <c:pt idx="799">
                  <c:v>1244.8218749999999</c:v>
                </c:pt>
                <c:pt idx="800">
                  <c:v>1192.0218749999999</c:v>
                </c:pt>
                <c:pt idx="801">
                  <c:v>1350.421875</c:v>
                </c:pt>
                <c:pt idx="802">
                  <c:v>941.22187499999995</c:v>
                </c:pt>
                <c:pt idx="803">
                  <c:v>946.63593749999995</c:v>
                </c:pt>
                <c:pt idx="804">
                  <c:v>841.03593749999993</c:v>
                </c:pt>
                <c:pt idx="805">
                  <c:v>1118.2359374999999</c:v>
                </c:pt>
                <c:pt idx="806">
                  <c:v>867.43593749999991</c:v>
                </c:pt>
                <c:pt idx="807">
                  <c:v>827.8359375</c:v>
                </c:pt>
                <c:pt idx="808">
                  <c:v>1131.4359374999999</c:v>
                </c:pt>
                <c:pt idx="809">
                  <c:v>893.8359375</c:v>
                </c:pt>
                <c:pt idx="810">
                  <c:v>823.60781249999991</c:v>
                </c:pt>
                <c:pt idx="811">
                  <c:v>889.60781249999991</c:v>
                </c:pt>
                <c:pt idx="812">
                  <c:v>770.80781249999995</c:v>
                </c:pt>
                <c:pt idx="813">
                  <c:v>1087.6078124999999</c:v>
                </c:pt>
                <c:pt idx="814">
                  <c:v>902.80781249999995</c:v>
                </c:pt>
                <c:pt idx="815">
                  <c:v>863.20781249999993</c:v>
                </c:pt>
                <c:pt idx="816">
                  <c:v>757.60781249999991</c:v>
                </c:pt>
                <c:pt idx="817">
                  <c:v>929.20781249999993</c:v>
                </c:pt>
                <c:pt idx="818">
                  <c:v>810.40781249999998</c:v>
                </c:pt>
                <c:pt idx="819">
                  <c:v>757.60781249999991</c:v>
                </c:pt>
                <c:pt idx="820">
                  <c:v>726</c:v>
                </c:pt>
                <c:pt idx="821">
                  <c:v>858</c:v>
                </c:pt>
                <c:pt idx="822">
                  <c:v>976.8</c:v>
                </c:pt>
                <c:pt idx="823">
                  <c:v>488.4</c:v>
                </c:pt>
                <c:pt idx="824">
                  <c:v>542.74687499999993</c:v>
                </c:pt>
                <c:pt idx="825">
                  <c:v>740.74687499999993</c:v>
                </c:pt>
                <c:pt idx="826">
                  <c:v>648.34687499999995</c:v>
                </c:pt>
                <c:pt idx="827">
                  <c:v>951.94687499999998</c:v>
                </c:pt>
                <c:pt idx="828">
                  <c:v>951.94687499999998</c:v>
                </c:pt>
                <c:pt idx="829">
                  <c:v>925.546875</c:v>
                </c:pt>
                <c:pt idx="830">
                  <c:v>761.3203125</c:v>
                </c:pt>
                <c:pt idx="831">
                  <c:v>1262.9203124999999</c:v>
                </c:pt>
                <c:pt idx="832">
                  <c:v>959.3203125</c:v>
                </c:pt>
                <c:pt idx="833">
                  <c:v>642.52031249999993</c:v>
                </c:pt>
                <c:pt idx="834">
                  <c:v>338.92031249999997</c:v>
                </c:pt>
                <c:pt idx="835">
                  <c:v>642.52031249999993</c:v>
                </c:pt>
                <c:pt idx="836">
                  <c:v>918.17343749999998</c:v>
                </c:pt>
                <c:pt idx="837">
                  <c:v>957.7734375</c:v>
                </c:pt>
                <c:pt idx="838">
                  <c:v>838.97343749999993</c:v>
                </c:pt>
                <c:pt idx="839">
                  <c:v>786.17343749999998</c:v>
                </c:pt>
                <c:pt idx="840">
                  <c:v>746.57343749999995</c:v>
                </c:pt>
                <c:pt idx="841">
                  <c:v>786.17343749999998</c:v>
                </c:pt>
                <c:pt idx="842">
                  <c:v>1063.3734374999999</c:v>
                </c:pt>
                <c:pt idx="843">
                  <c:v>825.7734375</c:v>
                </c:pt>
                <c:pt idx="844">
                  <c:v>865.37343749999991</c:v>
                </c:pt>
                <c:pt idx="845">
                  <c:v>646.49062499999991</c:v>
                </c:pt>
                <c:pt idx="846">
                  <c:v>633.29062499999998</c:v>
                </c:pt>
                <c:pt idx="847">
                  <c:v>752.09062499999993</c:v>
                </c:pt>
                <c:pt idx="848">
                  <c:v>659.69062499999995</c:v>
                </c:pt>
                <c:pt idx="849">
                  <c:v>620.09062499999993</c:v>
                </c:pt>
                <c:pt idx="850">
                  <c:v>910.49062499999991</c:v>
                </c:pt>
                <c:pt idx="851">
                  <c:v>989.69062499999995</c:v>
                </c:pt>
                <c:pt idx="852">
                  <c:v>1161.2906249999999</c:v>
                </c:pt>
                <c:pt idx="853">
                  <c:v>1082.090625</c:v>
                </c:pt>
                <c:pt idx="854">
                  <c:v>637.62187499999993</c:v>
                </c:pt>
                <c:pt idx="855">
                  <c:v>862.02187499999991</c:v>
                </c:pt>
                <c:pt idx="856">
                  <c:v>994.02187499999991</c:v>
                </c:pt>
                <c:pt idx="857">
                  <c:v>413.22187499999995</c:v>
                </c:pt>
                <c:pt idx="858">
                  <c:v>809.22187499999995</c:v>
                </c:pt>
                <c:pt idx="859">
                  <c:v>624.421875</c:v>
                </c:pt>
                <c:pt idx="860">
                  <c:v>967.62187499999993</c:v>
                </c:pt>
                <c:pt idx="861">
                  <c:v>1508.8218749999999</c:v>
                </c:pt>
                <c:pt idx="862">
                  <c:v>690.421875</c:v>
                </c:pt>
                <c:pt idx="863">
                  <c:v>492.421875</c:v>
                </c:pt>
                <c:pt idx="864">
                  <c:v>914.82187499999998</c:v>
                </c:pt>
                <c:pt idx="865">
                  <c:v>1144.6359375</c:v>
                </c:pt>
                <c:pt idx="866">
                  <c:v>563.8359375</c:v>
                </c:pt>
                <c:pt idx="867">
                  <c:v>1329.43593816</c:v>
                </c:pt>
                <c:pt idx="868">
                  <c:v>497.8359375</c:v>
                </c:pt>
                <c:pt idx="869">
                  <c:v>629.8359375</c:v>
                </c:pt>
                <c:pt idx="870">
                  <c:v>669.43593749999991</c:v>
                </c:pt>
                <c:pt idx="871">
                  <c:v>1210.6359375</c:v>
                </c:pt>
                <c:pt idx="872">
                  <c:v>682.63593749999995</c:v>
                </c:pt>
                <c:pt idx="873">
                  <c:v>665.20781249999993</c:v>
                </c:pt>
                <c:pt idx="874">
                  <c:v>982.0078125</c:v>
                </c:pt>
                <c:pt idx="875">
                  <c:v>1034.8078125</c:v>
                </c:pt>
                <c:pt idx="876">
                  <c:v>506.80781249999995</c:v>
                </c:pt>
                <c:pt idx="877">
                  <c:v>673.19999999999993</c:v>
                </c:pt>
                <c:pt idx="878">
                  <c:v>778.8</c:v>
                </c:pt>
                <c:pt idx="879">
                  <c:v>924</c:v>
                </c:pt>
                <c:pt idx="880">
                  <c:v>1016.4</c:v>
                </c:pt>
                <c:pt idx="881">
                  <c:v>1240.8</c:v>
                </c:pt>
                <c:pt idx="882">
                  <c:v>648.34687499999995</c:v>
                </c:pt>
                <c:pt idx="883">
                  <c:v>938.74687499999993</c:v>
                </c:pt>
                <c:pt idx="884">
                  <c:v>833.14687499999991</c:v>
                </c:pt>
                <c:pt idx="885">
                  <c:v>806.74687499999993</c:v>
                </c:pt>
                <c:pt idx="886">
                  <c:v>555.94687499999998</c:v>
                </c:pt>
                <c:pt idx="887">
                  <c:v>516.34687499999995</c:v>
                </c:pt>
                <c:pt idx="888">
                  <c:v>827.3203125</c:v>
                </c:pt>
                <c:pt idx="889">
                  <c:v>629.3203125</c:v>
                </c:pt>
                <c:pt idx="890">
                  <c:v>721.72031249999998</c:v>
                </c:pt>
                <c:pt idx="891">
                  <c:v>629.3203125</c:v>
                </c:pt>
                <c:pt idx="892">
                  <c:v>1170.5203125</c:v>
                </c:pt>
                <c:pt idx="893">
                  <c:v>589.72031249999998</c:v>
                </c:pt>
                <c:pt idx="894">
                  <c:v>695.3203125</c:v>
                </c:pt>
                <c:pt idx="895">
                  <c:v>654.17343749999998</c:v>
                </c:pt>
                <c:pt idx="896">
                  <c:v>838.97343749999993</c:v>
                </c:pt>
                <c:pt idx="897">
                  <c:v>588.17343749999998</c:v>
                </c:pt>
                <c:pt idx="898">
                  <c:v>720.17343749999998</c:v>
                </c:pt>
                <c:pt idx="899">
                  <c:v>765.29062499999998</c:v>
                </c:pt>
                <c:pt idx="900">
                  <c:v>963.29062499999998</c:v>
                </c:pt>
                <c:pt idx="901">
                  <c:v>950.09062499999993</c:v>
                </c:pt>
                <c:pt idx="902">
                  <c:v>950.09062499999993</c:v>
                </c:pt>
                <c:pt idx="903">
                  <c:v>818.09062499999993</c:v>
                </c:pt>
                <c:pt idx="904">
                  <c:v>870.890625</c:v>
                </c:pt>
                <c:pt idx="905">
                  <c:v>659.69062499999995</c:v>
                </c:pt>
                <c:pt idx="906">
                  <c:v>725.69062499999995</c:v>
                </c:pt>
                <c:pt idx="907">
                  <c:v>831.29062499999998</c:v>
                </c:pt>
                <c:pt idx="908">
                  <c:v>1108.4906249999999</c:v>
                </c:pt>
                <c:pt idx="909">
                  <c:v>571.62187499999993</c:v>
                </c:pt>
                <c:pt idx="910">
                  <c:v>756.421875</c:v>
                </c:pt>
                <c:pt idx="911">
                  <c:v>1165.621875</c:v>
                </c:pt>
                <c:pt idx="912">
                  <c:v>914.82187499999998</c:v>
                </c:pt>
                <c:pt idx="913">
                  <c:v>743.22187499999995</c:v>
                </c:pt>
                <c:pt idx="914">
                  <c:v>400.02187499999997</c:v>
                </c:pt>
                <c:pt idx="915">
                  <c:v>986.23593749999998</c:v>
                </c:pt>
                <c:pt idx="916">
                  <c:v>867.43593749999991</c:v>
                </c:pt>
                <c:pt idx="917">
                  <c:v>1039.0359375</c:v>
                </c:pt>
                <c:pt idx="918">
                  <c:v>867.43593749999991</c:v>
                </c:pt>
                <c:pt idx="919">
                  <c:v>709.03593749999993</c:v>
                </c:pt>
                <c:pt idx="920">
                  <c:v>1039.0359375</c:v>
                </c:pt>
                <c:pt idx="921">
                  <c:v>590.23593749999998</c:v>
                </c:pt>
                <c:pt idx="922">
                  <c:v>982.0078125</c:v>
                </c:pt>
                <c:pt idx="923">
                  <c:v>784.0078125</c:v>
                </c:pt>
                <c:pt idx="924">
                  <c:v>1061.2078125</c:v>
                </c:pt>
                <c:pt idx="925">
                  <c:v>625.60781250000002</c:v>
                </c:pt>
                <c:pt idx="926">
                  <c:v>929.20781249999993</c:v>
                </c:pt>
                <c:pt idx="927">
                  <c:v>731.20781249999993</c:v>
                </c:pt>
                <c:pt idx="928">
                  <c:v>982.0078125</c:v>
                </c:pt>
                <c:pt idx="929">
                  <c:v>876.40781249999998</c:v>
                </c:pt>
                <c:pt idx="930">
                  <c:v>572.80781249999995</c:v>
                </c:pt>
                <c:pt idx="931">
                  <c:v>678.40781249999998</c:v>
                </c:pt>
                <c:pt idx="932">
                  <c:v>784.0078125</c:v>
                </c:pt>
                <c:pt idx="933">
                  <c:v>889.60781249999991</c:v>
                </c:pt>
                <c:pt idx="934">
                  <c:v>559.60781250000002</c:v>
                </c:pt>
                <c:pt idx="935">
                  <c:v>633.59999999999991</c:v>
                </c:pt>
                <c:pt idx="936">
                  <c:v>660</c:v>
                </c:pt>
                <c:pt idx="937">
                  <c:v>858</c:v>
                </c:pt>
                <c:pt idx="938">
                  <c:v>1069.2</c:v>
                </c:pt>
                <c:pt idx="939">
                  <c:v>1016.4</c:v>
                </c:pt>
                <c:pt idx="940">
                  <c:v>673.19999999999993</c:v>
                </c:pt>
                <c:pt idx="941">
                  <c:v>1135.2</c:v>
                </c:pt>
                <c:pt idx="942">
                  <c:v>792</c:v>
                </c:pt>
                <c:pt idx="943">
                  <c:v>978.34687499999995</c:v>
                </c:pt>
                <c:pt idx="944">
                  <c:v>687.94687499999998</c:v>
                </c:pt>
                <c:pt idx="945">
                  <c:v>291.94687499999998</c:v>
                </c:pt>
                <c:pt idx="946">
                  <c:v>800.92031249999991</c:v>
                </c:pt>
                <c:pt idx="947">
                  <c:v>985.72031249999998</c:v>
                </c:pt>
                <c:pt idx="948">
                  <c:v>761.3203125</c:v>
                </c:pt>
                <c:pt idx="949">
                  <c:v>1196.9203124999999</c:v>
                </c:pt>
                <c:pt idx="950">
                  <c:v>812.57343749999995</c:v>
                </c:pt>
                <c:pt idx="951">
                  <c:v>838.97343749999993</c:v>
                </c:pt>
                <c:pt idx="952">
                  <c:v>865.37343749999991</c:v>
                </c:pt>
                <c:pt idx="953">
                  <c:v>997.37343749999991</c:v>
                </c:pt>
                <c:pt idx="954">
                  <c:v>1129.3734374999999</c:v>
                </c:pt>
                <c:pt idx="955">
                  <c:v>614.57343749999995</c:v>
                </c:pt>
                <c:pt idx="956">
                  <c:v>970.97343749999993</c:v>
                </c:pt>
                <c:pt idx="957">
                  <c:v>482.57343749999995</c:v>
                </c:pt>
                <c:pt idx="958">
                  <c:v>667.37343749999991</c:v>
                </c:pt>
                <c:pt idx="959">
                  <c:v>574.97343749999993</c:v>
                </c:pt>
                <c:pt idx="960">
                  <c:v>1050.1734374999999</c:v>
                </c:pt>
                <c:pt idx="961">
                  <c:v>944.57343749999995</c:v>
                </c:pt>
                <c:pt idx="962">
                  <c:v>918.17343749999998</c:v>
                </c:pt>
                <c:pt idx="963">
                  <c:v>699.29062499999998</c:v>
                </c:pt>
                <c:pt idx="964">
                  <c:v>1108.4906249999999</c:v>
                </c:pt>
                <c:pt idx="965">
                  <c:v>738.890625</c:v>
                </c:pt>
                <c:pt idx="966">
                  <c:v>738.890625</c:v>
                </c:pt>
                <c:pt idx="967">
                  <c:v>818.09062499999993</c:v>
                </c:pt>
                <c:pt idx="968">
                  <c:v>1214.090625</c:v>
                </c:pt>
                <c:pt idx="969">
                  <c:v>672.890625</c:v>
                </c:pt>
                <c:pt idx="970">
                  <c:v>664.02187499999991</c:v>
                </c:pt>
                <c:pt idx="971">
                  <c:v>650.82187499999998</c:v>
                </c:pt>
                <c:pt idx="972">
                  <c:v>1284.421875</c:v>
                </c:pt>
                <c:pt idx="973">
                  <c:v>664.02187499999991</c:v>
                </c:pt>
                <c:pt idx="974">
                  <c:v>1007.221875</c:v>
                </c:pt>
                <c:pt idx="975">
                  <c:v>682.63593749999995</c:v>
                </c:pt>
                <c:pt idx="976">
                  <c:v>1091.8359375</c:v>
                </c:pt>
                <c:pt idx="977">
                  <c:v>1105.0359375</c:v>
                </c:pt>
                <c:pt idx="978">
                  <c:v>880.63593749999995</c:v>
                </c:pt>
                <c:pt idx="979">
                  <c:v>959.8359375</c:v>
                </c:pt>
                <c:pt idx="980">
                  <c:v>722.23593749999998</c:v>
                </c:pt>
                <c:pt idx="981">
                  <c:v>1091.8359375</c:v>
                </c:pt>
                <c:pt idx="982">
                  <c:v>1171.0359375</c:v>
                </c:pt>
                <c:pt idx="983">
                  <c:v>1065.4359374999999</c:v>
                </c:pt>
                <c:pt idx="984">
                  <c:v>1246.0078125</c:v>
                </c:pt>
                <c:pt idx="985">
                  <c:v>1016.4</c:v>
                </c:pt>
                <c:pt idx="986">
                  <c:v>792</c:v>
                </c:pt>
                <c:pt idx="987">
                  <c:v>884.4</c:v>
                </c:pt>
                <c:pt idx="988">
                  <c:v>778.8</c:v>
                </c:pt>
                <c:pt idx="989">
                  <c:v>1188</c:v>
                </c:pt>
                <c:pt idx="990">
                  <c:v>701.14687499999991</c:v>
                </c:pt>
                <c:pt idx="991">
                  <c:v>899.14687499999991</c:v>
                </c:pt>
                <c:pt idx="992">
                  <c:v>819.94687499999998</c:v>
                </c:pt>
                <c:pt idx="993">
                  <c:v>595.546875</c:v>
                </c:pt>
                <c:pt idx="994">
                  <c:v>806.74687499999993</c:v>
                </c:pt>
                <c:pt idx="995">
                  <c:v>885.94687499999998</c:v>
                </c:pt>
                <c:pt idx="996">
                  <c:v>595.546875</c:v>
                </c:pt>
                <c:pt idx="997">
                  <c:v>423.94687499999998</c:v>
                </c:pt>
                <c:pt idx="998">
                  <c:v>846.34687499999995</c:v>
                </c:pt>
                <c:pt idx="999">
                  <c:v>418.12031249999995</c:v>
                </c:pt>
                <c:pt idx="1000">
                  <c:v>761.3203125</c:v>
                </c:pt>
                <c:pt idx="1001">
                  <c:v>998.92031249999991</c:v>
                </c:pt>
                <c:pt idx="1002">
                  <c:v>1078.1203125</c:v>
                </c:pt>
                <c:pt idx="1003">
                  <c:v>998.92031249999991</c:v>
                </c:pt>
                <c:pt idx="1004">
                  <c:v>523.72031249999998</c:v>
                </c:pt>
                <c:pt idx="1005">
                  <c:v>1116.1734374999999</c:v>
                </c:pt>
                <c:pt idx="1006">
                  <c:v>720.17343749999998</c:v>
                </c:pt>
                <c:pt idx="1007">
                  <c:v>680.57343749999995</c:v>
                </c:pt>
                <c:pt idx="1008">
                  <c:v>891.7734375</c:v>
                </c:pt>
                <c:pt idx="1009">
                  <c:v>1016.0906249999999</c:v>
                </c:pt>
                <c:pt idx="1010">
                  <c:v>976.49062499999991</c:v>
                </c:pt>
                <c:pt idx="1011">
                  <c:v>593.69062499999995</c:v>
                </c:pt>
                <c:pt idx="1012">
                  <c:v>1187.690625</c:v>
                </c:pt>
                <c:pt idx="1013">
                  <c:v>540.890625</c:v>
                </c:pt>
                <c:pt idx="1014">
                  <c:v>1020.421875</c:v>
                </c:pt>
                <c:pt idx="1015">
                  <c:v>756.421875</c:v>
                </c:pt>
                <c:pt idx="1016">
                  <c:v>1205.221875</c:v>
                </c:pt>
                <c:pt idx="1017">
                  <c:v>835.62187499999993</c:v>
                </c:pt>
                <c:pt idx="1018">
                  <c:v>835.62187499999993</c:v>
                </c:pt>
                <c:pt idx="1019">
                  <c:v>1271.221875</c:v>
                </c:pt>
                <c:pt idx="1020">
                  <c:v>1178.8218749999999</c:v>
                </c:pt>
                <c:pt idx="1021">
                  <c:v>1276.6359375</c:v>
                </c:pt>
                <c:pt idx="1022">
                  <c:v>709.03593749999993</c:v>
                </c:pt>
                <c:pt idx="1023">
                  <c:v>722.23593749999998</c:v>
                </c:pt>
                <c:pt idx="1024">
                  <c:v>788.23593749999998</c:v>
                </c:pt>
                <c:pt idx="1025">
                  <c:v>999.43593749999991</c:v>
                </c:pt>
                <c:pt idx="1026">
                  <c:v>761.8359375</c:v>
                </c:pt>
                <c:pt idx="1027">
                  <c:v>889.60781249999991</c:v>
                </c:pt>
                <c:pt idx="1028">
                  <c:v>691.60781249999991</c:v>
                </c:pt>
                <c:pt idx="1029">
                  <c:v>1021.6078124999999</c:v>
                </c:pt>
                <c:pt idx="1030">
                  <c:v>1074.4078124999999</c:v>
                </c:pt>
                <c:pt idx="1031">
                  <c:v>691.60781249999991</c:v>
                </c:pt>
                <c:pt idx="1032">
                  <c:v>805.19999999999993</c:v>
                </c:pt>
                <c:pt idx="1033">
                  <c:v>699.59999999999991</c:v>
                </c:pt>
                <c:pt idx="1034">
                  <c:v>884.4</c:v>
                </c:pt>
                <c:pt idx="1035">
                  <c:v>1003.1999999999999</c:v>
                </c:pt>
                <c:pt idx="1036">
                  <c:v>844.8</c:v>
                </c:pt>
                <c:pt idx="1037">
                  <c:v>1135.2</c:v>
                </c:pt>
                <c:pt idx="1038">
                  <c:v>437.14687499999997</c:v>
                </c:pt>
                <c:pt idx="1039">
                  <c:v>431.3203125</c:v>
                </c:pt>
                <c:pt idx="1040">
                  <c:v>919.72031249999998</c:v>
                </c:pt>
                <c:pt idx="1041">
                  <c:v>1315.7203124999999</c:v>
                </c:pt>
                <c:pt idx="1042">
                  <c:v>1064.9203124999999</c:v>
                </c:pt>
                <c:pt idx="1043">
                  <c:v>985.72031249999998</c:v>
                </c:pt>
                <c:pt idx="1044">
                  <c:v>1170.5203125</c:v>
                </c:pt>
                <c:pt idx="1045">
                  <c:v>627.7734375</c:v>
                </c:pt>
                <c:pt idx="1046">
                  <c:v>567.29062499999998</c:v>
                </c:pt>
                <c:pt idx="1047">
                  <c:v>884.09062499999993</c:v>
                </c:pt>
                <c:pt idx="1048">
                  <c:v>765.29062499999998</c:v>
                </c:pt>
                <c:pt idx="1049">
                  <c:v>804.890625</c:v>
                </c:pt>
                <c:pt idx="1050">
                  <c:v>593.69062499999995</c:v>
                </c:pt>
                <c:pt idx="1051">
                  <c:v>725.69062499999995</c:v>
                </c:pt>
                <c:pt idx="1052">
                  <c:v>989.69062499999995</c:v>
                </c:pt>
                <c:pt idx="1053">
                  <c:v>554.09062499999993</c:v>
                </c:pt>
                <c:pt idx="1054">
                  <c:v>677.22187499999995</c:v>
                </c:pt>
                <c:pt idx="1055">
                  <c:v>980.82187499999998</c:v>
                </c:pt>
                <c:pt idx="1056">
                  <c:v>862.02187499999991</c:v>
                </c:pt>
                <c:pt idx="1057">
                  <c:v>954.421875</c:v>
                </c:pt>
                <c:pt idx="1058">
                  <c:v>809.22187499999995</c:v>
                </c:pt>
                <c:pt idx="1059">
                  <c:v>848.82187499999998</c:v>
                </c:pt>
                <c:pt idx="1060">
                  <c:v>1165.621875</c:v>
                </c:pt>
                <c:pt idx="1061">
                  <c:v>584.82187499999998</c:v>
                </c:pt>
                <c:pt idx="1062">
                  <c:v>1152.421875</c:v>
                </c:pt>
                <c:pt idx="1063">
                  <c:v>835.62187499999993</c:v>
                </c:pt>
                <c:pt idx="1064">
                  <c:v>664.02187499999991</c:v>
                </c:pt>
                <c:pt idx="1065">
                  <c:v>827.8359375</c:v>
                </c:pt>
                <c:pt idx="1066">
                  <c:v>603.43593750000002</c:v>
                </c:pt>
                <c:pt idx="1067">
                  <c:v>959.8359375</c:v>
                </c:pt>
                <c:pt idx="1068">
                  <c:v>748.63593749999995</c:v>
                </c:pt>
                <c:pt idx="1069">
                  <c:v>1276.6359375</c:v>
                </c:pt>
                <c:pt idx="1070">
                  <c:v>1157.8359375</c:v>
                </c:pt>
                <c:pt idx="1071">
                  <c:v>1329.43593816</c:v>
                </c:pt>
                <c:pt idx="1072">
                  <c:v>682.63593749999995</c:v>
                </c:pt>
                <c:pt idx="1073">
                  <c:v>1008.4078125</c:v>
                </c:pt>
                <c:pt idx="1074">
                  <c:v>678.40781249999998</c:v>
                </c:pt>
                <c:pt idx="1075">
                  <c:v>533.20781249999993</c:v>
                </c:pt>
                <c:pt idx="1076">
                  <c:v>792</c:v>
                </c:pt>
                <c:pt idx="1077">
                  <c:v>1069.2</c:v>
                </c:pt>
                <c:pt idx="1078">
                  <c:v>660</c:v>
                </c:pt>
                <c:pt idx="1079">
                  <c:v>752.4</c:v>
                </c:pt>
                <c:pt idx="1080">
                  <c:v>567.6</c:v>
                </c:pt>
                <c:pt idx="1081">
                  <c:v>950.4</c:v>
                </c:pt>
                <c:pt idx="1082">
                  <c:v>1004.7468749999999</c:v>
                </c:pt>
                <c:pt idx="1083">
                  <c:v>938.74687499999993</c:v>
                </c:pt>
                <c:pt idx="1084">
                  <c:v>1017.946875</c:v>
                </c:pt>
                <c:pt idx="1085">
                  <c:v>819.94687499999998</c:v>
                </c:pt>
                <c:pt idx="1086">
                  <c:v>912.34687499999995</c:v>
                </c:pt>
                <c:pt idx="1087">
                  <c:v>542.74687499999993</c:v>
                </c:pt>
                <c:pt idx="1088">
                  <c:v>899.14687499999991</c:v>
                </c:pt>
                <c:pt idx="1089">
                  <c:v>998.92031249999991</c:v>
                </c:pt>
                <c:pt idx="1090">
                  <c:v>682.12031249999995</c:v>
                </c:pt>
                <c:pt idx="1091">
                  <c:v>1064.9203124999999</c:v>
                </c:pt>
                <c:pt idx="1092">
                  <c:v>880.12031249999995</c:v>
                </c:pt>
                <c:pt idx="1093">
                  <c:v>919.72031249999998</c:v>
                </c:pt>
                <c:pt idx="1094">
                  <c:v>893.3203125</c:v>
                </c:pt>
                <c:pt idx="1095">
                  <c:v>853.72031249999998</c:v>
                </c:pt>
                <c:pt idx="1096">
                  <c:v>642.52031249999993</c:v>
                </c:pt>
                <c:pt idx="1097">
                  <c:v>748.12031249999995</c:v>
                </c:pt>
                <c:pt idx="1098">
                  <c:v>932.92031249999991</c:v>
                </c:pt>
                <c:pt idx="1099">
                  <c:v>944.57343749999995</c:v>
                </c:pt>
                <c:pt idx="1100">
                  <c:v>1195.3734374999999</c:v>
                </c:pt>
                <c:pt idx="1101">
                  <c:v>667.37343749999991</c:v>
                </c:pt>
                <c:pt idx="1102">
                  <c:v>970.97343749999993</c:v>
                </c:pt>
                <c:pt idx="1103">
                  <c:v>984.17343749999998</c:v>
                </c:pt>
                <c:pt idx="1104">
                  <c:v>831.29062499999998</c:v>
                </c:pt>
                <c:pt idx="1105">
                  <c:v>910.49062499999991</c:v>
                </c:pt>
                <c:pt idx="1106">
                  <c:v>831.29062499999998</c:v>
                </c:pt>
                <c:pt idx="1107">
                  <c:v>936.890625</c:v>
                </c:pt>
                <c:pt idx="1108">
                  <c:v>884.09062499999993</c:v>
                </c:pt>
                <c:pt idx="1109">
                  <c:v>1068.890625</c:v>
                </c:pt>
                <c:pt idx="1110">
                  <c:v>804.890625</c:v>
                </c:pt>
                <c:pt idx="1111">
                  <c:v>677.22187499999995</c:v>
                </c:pt>
                <c:pt idx="1112">
                  <c:v>809.22187499999995</c:v>
                </c:pt>
                <c:pt idx="1113">
                  <c:v>980.82187499999998</c:v>
                </c:pt>
                <c:pt idx="1114">
                  <c:v>1112.8218749999999</c:v>
                </c:pt>
                <c:pt idx="1115">
                  <c:v>848.82187499999998</c:v>
                </c:pt>
                <c:pt idx="1116">
                  <c:v>1060.0218749999999</c:v>
                </c:pt>
                <c:pt idx="1117">
                  <c:v>1007.221875</c:v>
                </c:pt>
                <c:pt idx="1118">
                  <c:v>695.8359375</c:v>
                </c:pt>
                <c:pt idx="1119">
                  <c:v>920.23593749999998</c:v>
                </c:pt>
                <c:pt idx="1120">
                  <c:v>973.03593749999993</c:v>
                </c:pt>
                <c:pt idx="1121">
                  <c:v>1012.6359375</c:v>
                </c:pt>
                <c:pt idx="1122">
                  <c:v>999.43593749999991</c:v>
                </c:pt>
                <c:pt idx="1123">
                  <c:v>1078.6359375</c:v>
                </c:pt>
                <c:pt idx="1124">
                  <c:v>1025.8359375</c:v>
                </c:pt>
                <c:pt idx="1125">
                  <c:v>973.03593749999993</c:v>
                </c:pt>
                <c:pt idx="1126">
                  <c:v>678.40781249999998</c:v>
                </c:pt>
                <c:pt idx="1127">
                  <c:v>942.40781249999998</c:v>
                </c:pt>
                <c:pt idx="1128">
                  <c:v>731.20781249999993</c:v>
                </c:pt>
                <c:pt idx="1129">
                  <c:v>572.80781249999995</c:v>
                </c:pt>
                <c:pt idx="1130">
                  <c:v>863.20781249999993</c:v>
                </c:pt>
                <c:pt idx="1131">
                  <c:v>818.4</c:v>
                </c:pt>
                <c:pt idx="1132">
                  <c:v>1003.1999999999999</c:v>
                </c:pt>
                <c:pt idx="1133">
                  <c:v>858</c:v>
                </c:pt>
                <c:pt idx="1134">
                  <c:v>897.59999999999991</c:v>
                </c:pt>
                <c:pt idx="1135">
                  <c:v>1095.5999999999999</c:v>
                </c:pt>
                <c:pt idx="1136">
                  <c:v>739.19999999999993</c:v>
                </c:pt>
                <c:pt idx="1137">
                  <c:v>831.59999999999991</c:v>
                </c:pt>
                <c:pt idx="1138">
                  <c:v>621.94687499999998</c:v>
                </c:pt>
                <c:pt idx="1139">
                  <c:v>1202.746875</c:v>
                </c:pt>
                <c:pt idx="1140">
                  <c:v>674.74687499999993</c:v>
                </c:pt>
                <c:pt idx="1141">
                  <c:v>740.74687499999993</c:v>
                </c:pt>
                <c:pt idx="1142">
                  <c:v>846.34687499999995</c:v>
                </c:pt>
                <c:pt idx="1143">
                  <c:v>1083.9468749999999</c:v>
                </c:pt>
                <c:pt idx="1144">
                  <c:v>1321.546875</c:v>
                </c:pt>
                <c:pt idx="1145">
                  <c:v>951.94687499999998</c:v>
                </c:pt>
                <c:pt idx="1146">
                  <c:v>1057.546875</c:v>
                </c:pt>
                <c:pt idx="1147">
                  <c:v>972.52031249999993</c:v>
                </c:pt>
                <c:pt idx="1148">
                  <c:v>893.3203125</c:v>
                </c:pt>
                <c:pt idx="1149">
                  <c:v>853.72031249999998</c:v>
                </c:pt>
                <c:pt idx="1150">
                  <c:v>774.52031249999993</c:v>
                </c:pt>
                <c:pt idx="1151">
                  <c:v>457.72031249999998</c:v>
                </c:pt>
                <c:pt idx="1152">
                  <c:v>1038.5203125</c:v>
                </c:pt>
                <c:pt idx="1153">
                  <c:v>918.17343749999998</c:v>
                </c:pt>
                <c:pt idx="1154">
                  <c:v>904.97343749999993</c:v>
                </c:pt>
                <c:pt idx="1155">
                  <c:v>1116.1734374999999</c:v>
                </c:pt>
                <c:pt idx="1156">
                  <c:v>733.37343749999991</c:v>
                </c:pt>
                <c:pt idx="1157">
                  <c:v>891.7734375</c:v>
                </c:pt>
                <c:pt idx="1158">
                  <c:v>1102.9734375</c:v>
                </c:pt>
                <c:pt idx="1159">
                  <c:v>1195.3734374999999</c:v>
                </c:pt>
                <c:pt idx="1160">
                  <c:v>461.69062499999995</c:v>
                </c:pt>
                <c:pt idx="1161">
                  <c:v>527.69062499999995</c:v>
                </c:pt>
                <c:pt idx="1162">
                  <c:v>857.69062499999995</c:v>
                </c:pt>
                <c:pt idx="1163">
                  <c:v>1082.090625</c:v>
                </c:pt>
                <c:pt idx="1164">
                  <c:v>686.09062499999993</c:v>
                </c:pt>
                <c:pt idx="1165">
                  <c:v>527.69062499999995</c:v>
                </c:pt>
                <c:pt idx="1166">
                  <c:v>1108.4906249999999</c:v>
                </c:pt>
                <c:pt idx="1167">
                  <c:v>699.29062499999998</c:v>
                </c:pt>
                <c:pt idx="1168">
                  <c:v>703.62187499999993</c:v>
                </c:pt>
                <c:pt idx="1169">
                  <c:v>743.22187499999995</c:v>
                </c:pt>
                <c:pt idx="1170">
                  <c:v>1007.221875</c:v>
                </c:pt>
                <c:pt idx="1171">
                  <c:v>914.82187499999998</c:v>
                </c:pt>
                <c:pt idx="1172">
                  <c:v>545.22187499999995</c:v>
                </c:pt>
                <c:pt idx="1173">
                  <c:v>545.22187499999995</c:v>
                </c:pt>
                <c:pt idx="1174">
                  <c:v>848.82187499999998</c:v>
                </c:pt>
                <c:pt idx="1175">
                  <c:v>492.421875</c:v>
                </c:pt>
                <c:pt idx="1176">
                  <c:v>809.22187499999995</c:v>
                </c:pt>
                <c:pt idx="1177">
                  <c:v>1139.221875</c:v>
                </c:pt>
                <c:pt idx="1178">
                  <c:v>590.23593749999998</c:v>
                </c:pt>
                <c:pt idx="1179">
                  <c:v>616.63593749999995</c:v>
                </c:pt>
                <c:pt idx="1180">
                  <c:v>761.8359375</c:v>
                </c:pt>
                <c:pt idx="1181">
                  <c:v>946.63593749999995</c:v>
                </c:pt>
                <c:pt idx="1182">
                  <c:v>682.63593749999995</c:v>
                </c:pt>
                <c:pt idx="1183">
                  <c:v>893.8359375</c:v>
                </c:pt>
                <c:pt idx="1184">
                  <c:v>524.23593749999998</c:v>
                </c:pt>
                <c:pt idx="1185">
                  <c:v>841.03593749999993</c:v>
                </c:pt>
                <c:pt idx="1186">
                  <c:v>1131.4359374999999</c:v>
                </c:pt>
                <c:pt idx="1187">
                  <c:v>718.0078125</c:v>
                </c:pt>
                <c:pt idx="1188">
                  <c:v>731.20781249999993</c:v>
                </c:pt>
                <c:pt idx="1189">
                  <c:v>1391.20781184</c:v>
                </c:pt>
                <c:pt idx="1190">
                  <c:v>990</c:v>
                </c:pt>
                <c:pt idx="1191">
                  <c:v>897.59999999999991</c:v>
                </c:pt>
                <c:pt idx="1192">
                  <c:v>1056</c:v>
                </c:pt>
                <c:pt idx="1193">
                  <c:v>1042.8</c:v>
                </c:pt>
                <c:pt idx="1194">
                  <c:v>594</c:v>
                </c:pt>
                <c:pt idx="1195">
                  <c:v>1016.4</c:v>
                </c:pt>
                <c:pt idx="1196">
                  <c:v>859.546875</c:v>
                </c:pt>
                <c:pt idx="1197">
                  <c:v>885.94687499999998</c:v>
                </c:pt>
                <c:pt idx="1198">
                  <c:v>859.546875</c:v>
                </c:pt>
                <c:pt idx="1199">
                  <c:v>1255.546875</c:v>
                </c:pt>
                <c:pt idx="1200">
                  <c:v>740.74687499999993</c:v>
                </c:pt>
                <c:pt idx="1201">
                  <c:v>608.74687499999993</c:v>
                </c:pt>
                <c:pt idx="1202">
                  <c:v>740.74687499999993</c:v>
                </c:pt>
                <c:pt idx="1203">
                  <c:v>708.52031249999993</c:v>
                </c:pt>
                <c:pt idx="1204">
                  <c:v>893.3203125</c:v>
                </c:pt>
                <c:pt idx="1205">
                  <c:v>655.72031249999998</c:v>
                </c:pt>
                <c:pt idx="1206">
                  <c:v>1051.7203124999999</c:v>
                </c:pt>
                <c:pt idx="1207">
                  <c:v>852.17343749999998</c:v>
                </c:pt>
                <c:pt idx="1208">
                  <c:v>640.97343749999993</c:v>
                </c:pt>
                <c:pt idx="1209">
                  <c:v>878.57343749999995</c:v>
                </c:pt>
                <c:pt idx="1210">
                  <c:v>1195.3734374999999</c:v>
                </c:pt>
                <c:pt idx="1211">
                  <c:v>422.09062499999999</c:v>
                </c:pt>
                <c:pt idx="1212">
                  <c:v>1095.2906249999999</c:v>
                </c:pt>
                <c:pt idx="1213">
                  <c:v>857.69062499999995</c:v>
                </c:pt>
                <c:pt idx="1214">
                  <c:v>923.69062499999995</c:v>
                </c:pt>
                <c:pt idx="1215">
                  <c:v>1227.2906249999999</c:v>
                </c:pt>
                <c:pt idx="1216">
                  <c:v>888.421875</c:v>
                </c:pt>
                <c:pt idx="1217">
                  <c:v>901.62187499999993</c:v>
                </c:pt>
                <c:pt idx="1218">
                  <c:v>730.02187499999991</c:v>
                </c:pt>
                <c:pt idx="1219">
                  <c:v>1033.621875</c:v>
                </c:pt>
                <c:pt idx="1220">
                  <c:v>999.43593749999991</c:v>
                </c:pt>
                <c:pt idx="1221">
                  <c:v>1078.6359375</c:v>
                </c:pt>
                <c:pt idx="1222">
                  <c:v>722.23593749999998</c:v>
                </c:pt>
                <c:pt idx="1223">
                  <c:v>629.8359375</c:v>
                </c:pt>
                <c:pt idx="1224">
                  <c:v>1065.4359374999999</c:v>
                </c:pt>
                <c:pt idx="1225">
                  <c:v>497.8359375</c:v>
                </c:pt>
                <c:pt idx="1226">
                  <c:v>955.60781249999991</c:v>
                </c:pt>
                <c:pt idx="1227">
                  <c:v>1232.8078125</c:v>
                </c:pt>
                <c:pt idx="1228">
                  <c:v>665.20781249999993</c:v>
                </c:pt>
                <c:pt idx="1229">
                  <c:v>929.20781249999993</c:v>
                </c:pt>
                <c:pt idx="1230">
                  <c:v>770.80781249999995</c:v>
                </c:pt>
                <c:pt idx="1231">
                  <c:v>955.60781249999991</c:v>
                </c:pt>
                <c:pt idx="1232">
                  <c:v>929.20781249999993</c:v>
                </c:pt>
                <c:pt idx="1233">
                  <c:v>652.0078125</c:v>
                </c:pt>
                <c:pt idx="1234">
                  <c:v>1029.5999999999999</c:v>
                </c:pt>
                <c:pt idx="1235">
                  <c:v>1293.5999999999999</c:v>
                </c:pt>
                <c:pt idx="1236">
                  <c:v>924</c:v>
                </c:pt>
                <c:pt idx="1237">
                  <c:v>1227.5999999999999</c:v>
                </c:pt>
                <c:pt idx="1238">
                  <c:v>1069.2</c:v>
                </c:pt>
                <c:pt idx="1239">
                  <c:v>607.19999999999993</c:v>
                </c:pt>
                <c:pt idx="1240">
                  <c:v>701.14687499999991</c:v>
                </c:pt>
                <c:pt idx="1241">
                  <c:v>1057.546875</c:v>
                </c:pt>
                <c:pt idx="1242">
                  <c:v>872.74687499999993</c:v>
                </c:pt>
                <c:pt idx="1243">
                  <c:v>925.546875</c:v>
                </c:pt>
                <c:pt idx="1244">
                  <c:v>1057.546875</c:v>
                </c:pt>
                <c:pt idx="1245">
                  <c:v>1110.346875</c:v>
                </c:pt>
                <c:pt idx="1246">
                  <c:v>767.14687499999991</c:v>
                </c:pt>
                <c:pt idx="1247">
                  <c:v>1070.746875</c:v>
                </c:pt>
                <c:pt idx="1248">
                  <c:v>635.14687499999991</c:v>
                </c:pt>
                <c:pt idx="1249">
                  <c:v>761.3203125</c:v>
                </c:pt>
                <c:pt idx="1250">
                  <c:v>708.52031249999993</c:v>
                </c:pt>
                <c:pt idx="1251">
                  <c:v>985.72031249999998</c:v>
                </c:pt>
                <c:pt idx="1252">
                  <c:v>1051.7203124999999</c:v>
                </c:pt>
                <c:pt idx="1253">
                  <c:v>866.92031249999991</c:v>
                </c:pt>
                <c:pt idx="1254">
                  <c:v>1196.9203124999999</c:v>
                </c:pt>
                <c:pt idx="1255">
                  <c:v>1183.7203124999999</c:v>
                </c:pt>
                <c:pt idx="1256">
                  <c:v>484.12031249999995</c:v>
                </c:pt>
                <c:pt idx="1257">
                  <c:v>761.3203125</c:v>
                </c:pt>
                <c:pt idx="1258">
                  <c:v>746.57343749999995</c:v>
                </c:pt>
                <c:pt idx="1259">
                  <c:v>746.57343749999995</c:v>
                </c:pt>
                <c:pt idx="1260">
                  <c:v>1089.7734375</c:v>
                </c:pt>
                <c:pt idx="1261">
                  <c:v>693.7734375</c:v>
                </c:pt>
                <c:pt idx="1262">
                  <c:v>772.97343749999993</c:v>
                </c:pt>
                <c:pt idx="1263">
                  <c:v>601.37343750000002</c:v>
                </c:pt>
                <c:pt idx="1264">
                  <c:v>818.09062499999993</c:v>
                </c:pt>
                <c:pt idx="1265">
                  <c:v>765.29062499999998</c:v>
                </c:pt>
                <c:pt idx="1266">
                  <c:v>936.890625</c:v>
                </c:pt>
                <c:pt idx="1267">
                  <c:v>567.29062499999998</c:v>
                </c:pt>
                <c:pt idx="1268">
                  <c:v>844.49062499999991</c:v>
                </c:pt>
                <c:pt idx="1269">
                  <c:v>1266.890625</c:v>
                </c:pt>
                <c:pt idx="1270">
                  <c:v>857.69062499999995</c:v>
                </c:pt>
                <c:pt idx="1271">
                  <c:v>1121.690625</c:v>
                </c:pt>
                <c:pt idx="1272">
                  <c:v>1121.690625</c:v>
                </c:pt>
                <c:pt idx="1273">
                  <c:v>540.890625</c:v>
                </c:pt>
                <c:pt idx="1274">
                  <c:v>1042.4906249999999</c:v>
                </c:pt>
                <c:pt idx="1275">
                  <c:v>672.890625</c:v>
                </c:pt>
                <c:pt idx="1276">
                  <c:v>593.69062499999995</c:v>
                </c:pt>
                <c:pt idx="1277">
                  <c:v>765.29062499999998</c:v>
                </c:pt>
                <c:pt idx="1278">
                  <c:v>994.02187499999991</c:v>
                </c:pt>
                <c:pt idx="1279">
                  <c:v>914.82187499999998</c:v>
                </c:pt>
                <c:pt idx="1280">
                  <c:v>782.82187499999998</c:v>
                </c:pt>
                <c:pt idx="1281">
                  <c:v>1099.621875</c:v>
                </c:pt>
                <c:pt idx="1282">
                  <c:v>1165.621875</c:v>
                </c:pt>
                <c:pt idx="1283">
                  <c:v>743.22187499999995</c:v>
                </c:pt>
                <c:pt idx="1284">
                  <c:v>1258.0218749999999</c:v>
                </c:pt>
                <c:pt idx="1285">
                  <c:v>1416.421875</c:v>
                </c:pt>
                <c:pt idx="1286">
                  <c:v>616.63593749999995</c:v>
                </c:pt>
                <c:pt idx="1287">
                  <c:v>893.8359375</c:v>
                </c:pt>
                <c:pt idx="1288">
                  <c:v>1052.2359374999999</c:v>
                </c:pt>
                <c:pt idx="1289">
                  <c:v>537.43593750000002</c:v>
                </c:pt>
                <c:pt idx="1290">
                  <c:v>1008.4078125</c:v>
                </c:pt>
                <c:pt idx="1291">
                  <c:v>1219.6078124999999</c:v>
                </c:pt>
                <c:pt idx="1292">
                  <c:v>1259.2078125</c:v>
                </c:pt>
                <c:pt idx="1293">
                  <c:v>968.80781249999995</c:v>
                </c:pt>
                <c:pt idx="1294">
                  <c:v>823.60781249999991</c:v>
                </c:pt>
                <c:pt idx="1295">
                  <c:v>797.20781249999993</c:v>
                </c:pt>
                <c:pt idx="1296">
                  <c:v>1034.8078125</c:v>
                </c:pt>
                <c:pt idx="1297">
                  <c:v>902.80781249999995</c:v>
                </c:pt>
                <c:pt idx="1298">
                  <c:v>1135.2</c:v>
                </c:pt>
                <c:pt idx="1299">
                  <c:v>778.8</c:v>
                </c:pt>
                <c:pt idx="1300">
                  <c:v>752.4</c:v>
                </c:pt>
                <c:pt idx="1301">
                  <c:v>951.94687499999998</c:v>
                </c:pt>
                <c:pt idx="1302">
                  <c:v>965.14687499999991</c:v>
                </c:pt>
                <c:pt idx="1303">
                  <c:v>1070.746875</c:v>
                </c:pt>
                <c:pt idx="1304">
                  <c:v>476.74687499999999</c:v>
                </c:pt>
                <c:pt idx="1305">
                  <c:v>523.72031249999998</c:v>
                </c:pt>
                <c:pt idx="1306">
                  <c:v>1157.3203125</c:v>
                </c:pt>
                <c:pt idx="1307">
                  <c:v>972.52031249999993</c:v>
                </c:pt>
                <c:pt idx="1308">
                  <c:v>748.12031249999995</c:v>
                </c:pt>
                <c:pt idx="1309">
                  <c:v>1038.5203125</c:v>
                </c:pt>
                <c:pt idx="1310">
                  <c:v>865.37343749999991</c:v>
                </c:pt>
                <c:pt idx="1311">
                  <c:v>469.37343749999997</c:v>
                </c:pt>
                <c:pt idx="1312">
                  <c:v>720.17343749999998</c:v>
                </c:pt>
                <c:pt idx="1313">
                  <c:v>606.890625</c:v>
                </c:pt>
                <c:pt idx="1314">
                  <c:v>804.890625</c:v>
                </c:pt>
                <c:pt idx="1315">
                  <c:v>1346.0906249999998</c:v>
                </c:pt>
                <c:pt idx="1316">
                  <c:v>936.890625</c:v>
                </c:pt>
                <c:pt idx="1317">
                  <c:v>804.890625</c:v>
                </c:pt>
                <c:pt idx="1318">
                  <c:v>963.29062499999998</c:v>
                </c:pt>
                <c:pt idx="1319">
                  <c:v>941.22187499999995</c:v>
                </c:pt>
                <c:pt idx="1320">
                  <c:v>716.82187499999998</c:v>
                </c:pt>
                <c:pt idx="1321">
                  <c:v>967.62187499999993</c:v>
                </c:pt>
                <c:pt idx="1322">
                  <c:v>941.22187499999995</c:v>
                </c:pt>
                <c:pt idx="1323">
                  <c:v>1046.8218749999999</c:v>
                </c:pt>
                <c:pt idx="1324">
                  <c:v>413.22187499999995</c:v>
                </c:pt>
                <c:pt idx="1325">
                  <c:v>1231.621875</c:v>
                </c:pt>
                <c:pt idx="1326">
                  <c:v>1297.6218749999998</c:v>
                </c:pt>
                <c:pt idx="1327">
                  <c:v>782.82187499999998</c:v>
                </c:pt>
                <c:pt idx="1328">
                  <c:v>999.43593749999991</c:v>
                </c:pt>
                <c:pt idx="1329">
                  <c:v>959.8359375</c:v>
                </c:pt>
                <c:pt idx="1330">
                  <c:v>643.03593749999993</c:v>
                </c:pt>
                <c:pt idx="1331">
                  <c:v>959.8359375</c:v>
                </c:pt>
                <c:pt idx="1332">
                  <c:v>959.8359375</c:v>
                </c:pt>
                <c:pt idx="1333">
                  <c:v>1008.4078125</c:v>
                </c:pt>
                <c:pt idx="1334">
                  <c:v>1391.20781184</c:v>
                </c:pt>
                <c:pt idx="1335">
                  <c:v>929.20781249999993</c:v>
                </c:pt>
                <c:pt idx="1336">
                  <c:v>1021.6078124999999</c:v>
                </c:pt>
                <c:pt idx="1337">
                  <c:v>1166.8078125</c:v>
                </c:pt>
                <c:pt idx="1338">
                  <c:v>1240.8</c:v>
                </c:pt>
                <c:pt idx="1339">
                  <c:v>858</c:v>
                </c:pt>
                <c:pt idx="1340">
                  <c:v>1188</c:v>
                </c:pt>
                <c:pt idx="1341">
                  <c:v>712.8</c:v>
                </c:pt>
                <c:pt idx="1342">
                  <c:v>950.4</c:v>
                </c:pt>
                <c:pt idx="1343">
                  <c:v>1201.2</c:v>
                </c:pt>
                <c:pt idx="1344">
                  <c:v>844.8</c:v>
                </c:pt>
                <c:pt idx="1345">
                  <c:v>937.19999999999993</c:v>
                </c:pt>
                <c:pt idx="1346">
                  <c:v>1188</c:v>
                </c:pt>
                <c:pt idx="1347">
                  <c:v>686.4</c:v>
                </c:pt>
                <c:pt idx="1348">
                  <c:v>805.19999999999993</c:v>
                </c:pt>
                <c:pt idx="1349">
                  <c:v>978.34687499999995</c:v>
                </c:pt>
                <c:pt idx="1350">
                  <c:v>1149.9468749999999</c:v>
                </c:pt>
                <c:pt idx="1351">
                  <c:v>925.546875</c:v>
                </c:pt>
                <c:pt idx="1352">
                  <c:v>951.94687499999998</c:v>
                </c:pt>
                <c:pt idx="1353">
                  <c:v>959.3203125</c:v>
                </c:pt>
                <c:pt idx="1354">
                  <c:v>1223.3203125</c:v>
                </c:pt>
                <c:pt idx="1355">
                  <c:v>720.17343749999998</c:v>
                </c:pt>
                <c:pt idx="1356">
                  <c:v>1142.5734375</c:v>
                </c:pt>
                <c:pt idx="1357">
                  <c:v>825.7734375</c:v>
                </c:pt>
                <c:pt idx="1358">
                  <c:v>799.37343749999991</c:v>
                </c:pt>
                <c:pt idx="1359">
                  <c:v>799.37343749999991</c:v>
                </c:pt>
                <c:pt idx="1360">
                  <c:v>733.37343749999991</c:v>
                </c:pt>
                <c:pt idx="1361">
                  <c:v>561.7734375</c:v>
                </c:pt>
                <c:pt idx="1362">
                  <c:v>699.29062499999998</c:v>
                </c:pt>
                <c:pt idx="1363">
                  <c:v>804.890625</c:v>
                </c:pt>
                <c:pt idx="1364">
                  <c:v>738.890625</c:v>
                </c:pt>
                <c:pt idx="1365">
                  <c:v>1200.890625</c:v>
                </c:pt>
                <c:pt idx="1366">
                  <c:v>606.890625</c:v>
                </c:pt>
                <c:pt idx="1367">
                  <c:v>1214.090625</c:v>
                </c:pt>
                <c:pt idx="1368">
                  <c:v>624.421875</c:v>
                </c:pt>
                <c:pt idx="1369">
                  <c:v>967.62187499999993</c:v>
                </c:pt>
                <c:pt idx="1370">
                  <c:v>848.82187499999998</c:v>
                </c:pt>
                <c:pt idx="1371">
                  <c:v>928.02187499999991</c:v>
                </c:pt>
                <c:pt idx="1372">
                  <c:v>835.62187499999993</c:v>
                </c:pt>
                <c:pt idx="1373">
                  <c:v>1271.221875</c:v>
                </c:pt>
                <c:pt idx="1374">
                  <c:v>967.62187499999993</c:v>
                </c:pt>
                <c:pt idx="1375">
                  <c:v>703.62187499999993</c:v>
                </c:pt>
                <c:pt idx="1376">
                  <c:v>959.8359375</c:v>
                </c:pt>
                <c:pt idx="1377">
                  <c:v>722.23593749999998</c:v>
                </c:pt>
                <c:pt idx="1378">
                  <c:v>986.23593749999998</c:v>
                </c:pt>
                <c:pt idx="1379">
                  <c:v>1237.0359375</c:v>
                </c:pt>
                <c:pt idx="1380">
                  <c:v>893.8359375</c:v>
                </c:pt>
                <c:pt idx="1381">
                  <c:v>1034.8078125</c:v>
                </c:pt>
                <c:pt idx="1382">
                  <c:v>995.20781249999993</c:v>
                </c:pt>
                <c:pt idx="1383">
                  <c:v>731.20781249999993</c:v>
                </c:pt>
                <c:pt idx="1384">
                  <c:v>1338.40781184</c:v>
                </c:pt>
                <c:pt idx="1385">
                  <c:v>1312.0078125</c:v>
                </c:pt>
                <c:pt idx="1386">
                  <c:v>910.8</c:v>
                </c:pt>
                <c:pt idx="1387">
                  <c:v>620.4</c:v>
                </c:pt>
                <c:pt idx="1388">
                  <c:v>976.8</c:v>
                </c:pt>
                <c:pt idx="1389">
                  <c:v>1069.2</c:v>
                </c:pt>
                <c:pt idx="1390">
                  <c:v>1122</c:v>
                </c:pt>
                <c:pt idx="1391">
                  <c:v>435.59999999999997</c:v>
                </c:pt>
                <c:pt idx="1392">
                  <c:v>1108.8</c:v>
                </c:pt>
                <c:pt idx="1393">
                  <c:v>938.74687499999993</c:v>
                </c:pt>
                <c:pt idx="1394">
                  <c:v>1176.346875</c:v>
                </c:pt>
                <c:pt idx="1395">
                  <c:v>1044.346875</c:v>
                </c:pt>
                <c:pt idx="1396">
                  <c:v>806.74687499999993</c:v>
                </c:pt>
                <c:pt idx="1397">
                  <c:v>833.14687499999991</c:v>
                </c:pt>
                <c:pt idx="1398">
                  <c:v>1083.9468749999999</c:v>
                </c:pt>
                <c:pt idx="1399">
                  <c:v>1255.546875</c:v>
                </c:pt>
                <c:pt idx="1400">
                  <c:v>1176.346875</c:v>
                </c:pt>
                <c:pt idx="1401">
                  <c:v>806.74687499999993</c:v>
                </c:pt>
                <c:pt idx="1402">
                  <c:v>1083.9468749999999</c:v>
                </c:pt>
                <c:pt idx="1403">
                  <c:v>727.546875</c:v>
                </c:pt>
                <c:pt idx="1404">
                  <c:v>1083.9468749999999</c:v>
                </c:pt>
                <c:pt idx="1405">
                  <c:v>753.94687499999998</c:v>
                </c:pt>
                <c:pt idx="1406">
                  <c:v>714.34687499999995</c:v>
                </c:pt>
                <c:pt idx="1407">
                  <c:v>866.92031249999991</c:v>
                </c:pt>
                <c:pt idx="1408">
                  <c:v>946.12031249999995</c:v>
                </c:pt>
                <c:pt idx="1409">
                  <c:v>616.12031249999995</c:v>
                </c:pt>
                <c:pt idx="1410">
                  <c:v>957.7734375</c:v>
                </c:pt>
                <c:pt idx="1411">
                  <c:v>667.37343749999991</c:v>
                </c:pt>
                <c:pt idx="1412">
                  <c:v>1036.9734375</c:v>
                </c:pt>
                <c:pt idx="1413">
                  <c:v>944.57343749999995</c:v>
                </c:pt>
                <c:pt idx="1414">
                  <c:v>1050.1734374999999</c:v>
                </c:pt>
                <c:pt idx="1415">
                  <c:v>852.17343749999998</c:v>
                </c:pt>
                <c:pt idx="1416">
                  <c:v>1234.9734375</c:v>
                </c:pt>
                <c:pt idx="1417">
                  <c:v>891.7734375</c:v>
                </c:pt>
                <c:pt idx="1418">
                  <c:v>804.890625</c:v>
                </c:pt>
                <c:pt idx="1419">
                  <c:v>936.890625</c:v>
                </c:pt>
                <c:pt idx="1420">
                  <c:v>659.69062499999995</c:v>
                </c:pt>
                <c:pt idx="1421">
                  <c:v>1082.090625</c:v>
                </c:pt>
                <c:pt idx="1422">
                  <c:v>831.29062499999998</c:v>
                </c:pt>
                <c:pt idx="1423">
                  <c:v>884.09062499999993</c:v>
                </c:pt>
                <c:pt idx="1424">
                  <c:v>989.69062499999995</c:v>
                </c:pt>
                <c:pt idx="1425">
                  <c:v>980.82187499999998</c:v>
                </c:pt>
                <c:pt idx="1426">
                  <c:v>1324.0218749999999</c:v>
                </c:pt>
                <c:pt idx="1427">
                  <c:v>862.02187499999991</c:v>
                </c:pt>
                <c:pt idx="1428">
                  <c:v>941.22187499999995</c:v>
                </c:pt>
                <c:pt idx="1429">
                  <c:v>598.02187500000002</c:v>
                </c:pt>
                <c:pt idx="1430">
                  <c:v>743.22187499999995</c:v>
                </c:pt>
                <c:pt idx="1431">
                  <c:v>656.23593749999998</c:v>
                </c:pt>
                <c:pt idx="1432">
                  <c:v>1184.2359374999999</c:v>
                </c:pt>
                <c:pt idx="1433">
                  <c:v>986.23593749999998</c:v>
                </c:pt>
                <c:pt idx="1434">
                  <c:v>1144.6359375</c:v>
                </c:pt>
                <c:pt idx="1435">
                  <c:v>889.60781249999991</c:v>
                </c:pt>
                <c:pt idx="1436">
                  <c:v>731.20781249999993</c:v>
                </c:pt>
                <c:pt idx="1437">
                  <c:v>863.20781249999993</c:v>
                </c:pt>
                <c:pt idx="1438">
                  <c:v>889.60781249999991</c:v>
                </c:pt>
                <c:pt idx="1439">
                  <c:v>625.60781250000002</c:v>
                </c:pt>
                <c:pt idx="1440">
                  <c:v>572.80781249999995</c:v>
                </c:pt>
                <c:pt idx="1441">
                  <c:v>454.0078125</c:v>
                </c:pt>
                <c:pt idx="1442">
                  <c:v>836.80781249999995</c:v>
                </c:pt>
                <c:pt idx="1443">
                  <c:v>916.0078125</c:v>
                </c:pt>
                <c:pt idx="1444">
                  <c:v>836.80781249999995</c:v>
                </c:pt>
                <c:pt idx="1445">
                  <c:v>968.80781249999995</c:v>
                </c:pt>
                <c:pt idx="1446">
                  <c:v>863.20781249999993</c:v>
                </c:pt>
                <c:pt idx="1447">
                  <c:v>1267.1999999999998</c:v>
                </c:pt>
                <c:pt idx="1448">
                  <c:v>793.546875</c:v>
                </c:pt>
                <c:pt idx="1449">
                  <c:v>859.546875</c:v>
                </c:pt>
                <c:pt idx="1450">
                  <c:v>450.34687499999995</c:v>
                </c:pt>
                <c:pt idx="1451">
                  <c:v>714.34687499999995</c:v>
                </c:pt>
                <c:pt idx="1452">
                  <c:v>721.72031249999998</c:v>
                </c:pt>
                <c:pt idx="1453">
                  <c:v>1117.7203124999999</c:v>
                </c:pt>
                <c:pt idx="1454">
                  <c:v>880.12031249999995</c:v>
                </c:pt>
                <c:pt idx="1455">
                  <c:v>1487.3203118399999</c:v>
                </c:pt>
                <c:pt idx="1456">
                  <c:v>1051.7203124999999</c:v>
                </c:pt>
                <c:pt idx="1457">
                  <c:v>1210.1203125</c:v>
                </c:pt>
                <c:pt idx="1458">
                  <c:v>880.12031249999995</c:v>
                </c:pt>
                <c:pt idx="1459">
                  <c:v>588.17343749999998</c:v>
                </c:pt>
                <c:pt idx="1460">
                  <c:v>865.37343749999991</c:v>
                </c:pt>
                <c:pt idx="1461">
                  <c:v>970.97343749999993</c:v>
                </c:pt>
                <c:pt idx="1462">
                  <c:v>772.97343749999993</c:v>
                </c:pt>
                <c:pt idx="1463">
                  <c:v>1010.5734375</c:v>
                </c:pt>
                <c:pt idx="1464">
                  <c:v>838.97343749999993</c:v>
                </c:pt>
                <c:pt idx="1465">
                  <c:v>891.7734375</c:v>
                </c:pt>
                <c:pt idx="1466">
                  <c:v>1485.7734381599998</c:v>
                </c:pt>
                <c:pt idx="1467">
                  <c:v>1116.1734374999999</c:v>
                </c:pt>
                <c:pt idx="1468">
                  <c:v>1564.9734381599999</c:v>
                </c:pt>
                <c:pt idx="1469">
                  <c:v>1023.7734375</c:v>
                </c:pt>
                <c:pt idx="1470">
                  <c:v>957.7734375</c:v>
                </c:pt>
                <c:pt idx="1471">
                  <c:v>733.37343749999991</c:v>
                </c:pt>
                <c:pt idx="1472">
                  <c:v>1266.890625</c:v>
                </c:pt>
                <c:pt idx="1473">
                  <c:v>857.69062499999995</c:v>
                </c:pt>
                <c:pt idx="1474">
                  <c:v>923.69062499999995</c:v>
                </c:pt>
                <c:pt idx="1475">
                  <c:v>870.890625</c:v>
                </c:pt>
                <c:pt idx="1476">
                  <c:v>1073.221875</c:v>
                </c:pt>
                <c:pt idx="1477">
                  <c:v>571.62187499999993</c:v>
                </c:pt>
                <c:pt idx="1478">
                  <c:v>1284.421875</c:v>
                </c:pt>
                <c:pt idx="1479">
                  <c:v>862.02187499999991</c:v>
                </c:pt>
                <c:pt idx="1480">
                  <c:v>967.62187499999993</c:v>
                </c:pt>
                <c:pt idx="1481">
                  <c:v>967.62187499999993</c:v>
                </c:pt>
                <c:pt idx="1482">
                  <c:v>907.03593749999993</c:v>
                </c:pt>
                <c:pt idx="1483">
                  <c:v>709.03593749999993</c:v>
                </c:pt>
                <c:pt idx="1484">
                  <c:v>1157.8359375</c:v>
                </c:pt>
                <c:pt idx="1485">
                  <c:v>1118.2359374999999</c:v>
                </c:pt>
                <c:pt idx="1486">
                  <c:v>1039.0359375</c:v>
                </c:pt>
                <c:pt idx="1487">
                  <c:v>823.60781249999991</c:v>
                </c:pt>
                <c:pt idx="1488">
                  <c:v>1061.2078125</c:v>
                </c:pt>
                <c:pt idx="1489">
                  <c:v>704.80781249999995</c:v>
                </c:pt>
                <c:pt idx="1490">
                  <c:v>982.0078125</c:v>
                </c:pt>
                <c:pt idx="1491">
                  <c:v>718.0078125</c:v>
                </c:pt>
                <c:pt idx="1492">
                  <c:v>1320</c:v>
                </c:pt>
                <c:pt idx="1493">
                  <c:v>910.8</c:v>
                </c:pt>
                <c:pt idx="1494">
                  <c:v>831.59999999999991</c:v>
                </c:pt>
                <c:pt idx="1495">
                  <c:v>422.4</c:v>
                </c:pt>
                <c:pt idx="1496">
                  <c:v>885.94687499999998</c:v>
                </c:pt>
                <c:pt idx="1497">
                  <c:v>1083.9468749999999</c:v>
                </c:pt>
                <c:pt idx="1498">
                  <c:v>885.94687499999998</c:v>
                </c:pt>
                <c:pt idx="1499">
                  <c:v>872.74687499999993</c:v>
                </c:pt>
                <c:pt idx="1500">
                  <c:v>951.94687499999998</c:v>
                </c:pt>
                <c:pt idx="1501">
                  <c:v>727.546875</c:v>
                </c:pt>
                <c:pt idx="1502">
                  <c:v>661.546875</c:v>
                </c:pt>
                <c:pt idx="1503">
                  <c:v>668.92031249999991</c:v>
                </c:pt>
                <c:pt idx="1504">
                  <c:v>880.12031249999995</c:v>
                </c:pt>
                <c:pt idx="1505">
                  <c:v>880.12031249999995</c:v>
                </c:pt>
                <c:pt idx="1506">
                  <c:v>814.12031249999995</c:v>
                </c:pt>
                <c:pt idx="1507">
                  <c:v>946.12031249999995</c:v>
                </c:pt>
                <c:pt idx="1508">
                  <c:v>761.3203125</c:v>
                </c:pt>
                <c:pt idx="1509">
                  <c:v>972.52031249999993</c:v>
                </c:pt>
                <c:pt idx="1510">
                  <c:v>708.52031249999993</c:v>
                </c:pt>
                <c:pt idx="1511">
                  <c:v>708.52031249999993</c:v>
                </c:pt>
                <c:pt idx="1512">
                  <c:v>1010.5734375</c:v>
                </c:pt>
                <c:pt idx="1513">
                  <c:v>746.57343749999995</c:v>
                </c:pt>
                <c:pt idx="1514">
                  <c:v>680.57343749999995</c:v>
                </c:pt>
                <c:pt idx="1515">
                  <c:v>1314.1734374999999</c:v>
                </c:pt>
                <c:pt idx="1516">
                  <c:v>733.37343749999991</c:v>
                </c:pt>
                <c:pt idx="1517">
                  <c:v>884.09062499999993</c:v>
                </c:pt>
                <c:pt idx="1518">
                  <c:v>646.49062499999991</c:v>
                </c:pt>
                <c:pt idx="1519">
                  <c:v>369.29062499999998</c:v>
                </c:pt>
                <c:pt idx="1520">
                  <c:v>488.09062499999999</c:v>
                </c:pt>
                <c:pt idx="1521">
                  <c:v>1029.2906249999999</c:v>
                </c:pt>
                <c:pt idx="1522">
                  <c:v>976.49062499999991</c:v>
                </c:pt>
                <c:pt idx="1523">
                  <c:v>901.62187499999993</c:v>
                </c:pt>
                <c:pt idx="1524">
                  <c:v>888.421875</c:v>
                </c:pt>
                <c:pt idx="1525">
                  <c:v>994.02187499999991</c:v>
                </c:pt>
                <c:pt idx="1526">
                  <c:v>1350.421875</c:v>
                </c:pt>
                <c:pt idx="1527">
                  <c:v>822.421875</c:v>
                </c:pt>
                <c:pt idx="1528">
                  <c:v>1099.621875</c:v>
                </c:pt>
                <c:pt idx="1529">
                  <c:v>1627.6218749999998</c:v>
                </c:pt>
                <c:pt idx="1530">
                  <c:v>880.63593749999995</c:v>
                </c:pt>
                <c:pt idx="1531">
                  <c:v>946.63593749999995</c:v>
                </c:pt>
                <c:pt idx="1532">
                  <c:v>946.63593749999995</c:v>
                </c:pt>
                <c:pt idx="1533">
                  <c:v>973.03593749999993</c:v>
                </c:pt>
                <c:pt idx="1534">
                  <c:v>748.63593749999995</c:v>
                </c:pt>
                <c:pt idx="1535">
                  <c:v>827.8359375</c:v>
                </c:pt>
                <c:pt idx="1536">
                  <c:v>1237.0359375</c:v>
                </c:pt>
                <c:pt idx="1537">
                  <c:v>577.03593749999993</c:v>
                </c:pt>
                <c:pt idx="1538">
                  <c:v>902.80781249999995</c:v>
                </c:pt>
                <c:pt idx="1539">
                  <c:v>784.0078125</c:v>
                </c:pt>
                <c:pt idx="1540">
                  <c:v>889.60781249999991</c:v>
                </c:pt>
                <c:pt idx="1541">
                  <c:v>1008.4078125</c:v>
                </c:pt>
                <c:pt idx="1542">
                  <c:v>889.60781249999991</c:v>
                </c:pt>
                <c:pt idx="1543">
                  <c:v>889.60781249999991</c:v>
                </c:pt>
                <c:pt idx="1544">
                  <c:v>955.60781249999991</c:v>
                </c:pt>
                <c:pt idx="1545">
                  <c:v>995.20781249999993</c:v>
                </c:pt>
                <c:pt idx="1546">
                  <c:v>1214.3999999999999</c:v>
                </c:pt>
                <c:pt idx="1547">
                  <c:v>1003.1999999999999</c:v>
                </c:pt>
                <c:pt idx="1548">
                  <c:v>897.59999999999991</c:v>
                </c:pt>
                <c:pt idx="1549">
                  <c:v>963.59999999999991</c:v>
                </c:pt>
                <c:pt idx="1550">
                  <c:v>646.79999999999995</c:v>
                </c:pt>
                <c:pt idx="1551">
                  <c:v>990</c:v>
                </c:pt>
                <c:pt idx="1552">
                  <c:v>765.59999999999991</c:v>
                </c:pt>
                <c:pt idx="1553">
                  <c:v>1095.5999999999999</c:v>
                </c:pt>
                <c:pt idx="1554">
                  <c:v>778.8</c:v>
                </c:pt>
                <c:pt idx="1555">
                  <c:v>1097.1468749999999</c:v>
                </c:pt>
                <c:pt idx="1556">
                  <c:v>819.94687499999998</c:v>
                </c:pt>
                <c:pt idx="1557">
                  <c:v>740.74687499999993</c:v>
                </c:pt>
                <c:pt idx="1558">
                  <c:v>1295.1468749999999</c:v>
                </c:pt>
                <c:pt idx="1559">
                  <c:v>1229.1468749999999</c:v>
                </c:pt>
                <c:pt idx="1560">
                  <c:v>806.74687499999993</c:v>
                </c:pt>
                <c:pt idx="1561">
                  <c:v>621.94687499999998</c:v>
                </c:pt>
                <c:pt idx="1562">
                  <c:v>1031.1468749999999</c:v>
                </c:pt>
                <c:pt idx="1563">
                  <c:v>938.74687499999993</c:v>
                </c:pt>
                <c:pt idx="1564">
                  <c:v>899.14687499999991</c:v>
                </c:pt>
                <c:pt idx="1565">
                  <c:v>780.34687499999995</c:v>
                </c:pt>
                <c:pt idx="1566">
                  <c:v>846.34687499999995</c:v>
                </c:pt>
                <c:pt idx="1567">
                  <c:v>1215.9468749999999</c:v>
                </c:pt>
                <c:pt idx="1568">
                  <c:v>576.52031249999993</c:v>
                </c:pt>
                <c:pt idx="1569">
                  <c:v>946.12031249999995</c:v>
                </c:pt>
                <c:pt idx="1570">
                  <c:v>1328.9203118400001</c:v>
                </c:pt>
                <c:pt idx="1571">
                  <c:v>1157.3203125</c:v>
                </c:pt>
                <c:pt idx="1572">
                  <c:v>827.3203125</c:v>
                </c:pt>
                <c:pt idx="1573">
                  <c:v>959.3203125</c:v>
                </c:pt>
                <c:pt idx="1574">
                  <c:v>1010.5734375</c:v>
                </c:pt>
                <c:pt idx="1575">
                  <c:v>1155.7734375</c:v>
                </c:pt>
                <c:pt idx="1576">
                  <c:v>416.57343749999995</c:v>
                </c:pt>
                <c:pt idx="1577">
                  <c:v>1155.7734375</c:v>
                </c:pt>
                <c:pt idx="1578">
                  <c:v>759.7734375</c:v>
                </c:pt>
                <c:pt idx="1579">
                  <c:v>759.7734375</c:v>
                </c:pt>
                <c:pt idx="1580">
                  <c:v>818.09062499999993</c:v>
                </c:pt>
                <c:pt idx="1581">
                  <c:v>1042.4906249999999</c:v>
                </c:pt>
                <c:pt idx="1582">
                  <c:v>989.69062499999995</c:v>
                </c:pt>
                <c:pt idx="1583">
                  <c:v>1029.2906249999999</c:v>
                </c:pt>
                <c:pt idx="1584">
                  <c:v>950.09062499999993</c:v>
                </c:pt>
                <c:pt idx="1585">
                  <c:v>884.09062499999993</c:v>
                </c:pt>
                <c:pt idx="1586">
                  <c:v>1266.890625</c:v>
                </c:pt>
                <c:pt idx="1587">
                  <c:v>725.69062499999995</c:v>
                </c:pt>
                <c:pt idx="1588">
                  <c:v>1029.2906249999999</c:v>
                </c:pt>
                <c:pt idx="1589">
                  <c:v>1385.690625</c:v>
                </c:pt>
                <c:pt idx="1590">
                  <c:v>848.82187499999998</c:v>
                </c:pt>
                <c:pt idx="1591">
                  <c:v>677.22187499999995</c:v>
                </c:pt>
                <c:pt idx="1592">
                  <c:v>980.82187499999998</c:v>
                </c:pt>
                <c:pt idx="1593">
                  <c:v>941.22187499999995</c:v>
                </c:pt>
                <c:pt idx="1594">
                  <c:v>1099.621875</c:v>
                </c:pt>
                <c:pt idx="1595">
                  <c:v>571.62187499999993</c:v>
                </c:pt>
                <c:pt idx="1596">
                  <c:v>598.02187500000002</c:v>
                </c:pt>
                <c:pt idx="1597">
                  <c:v>848.82187499999998</c:v>
                </c:pt>
                <c:pt idx="1598">
                  <c:v>994.02187499999991</c:v>
                </c:pt>
                <c:pt idx="1599">
                  <c:v>1139.221875</c:v>
                </c:pt>
                <c:pt idx="1600">
                  <c:v>577.03593749999993</c:v>
                </c:pt>
                <c:pt idx="1601">
                  <c:v>616.63593749999995</c:v>
                </c:pt>
                <c:pt idx="1602">
                  <c:v>867.43593749999991</c:v>
                </c:pt>
                <c:pt idx="1603">
                  <c:v>1065.4359374999999</c:v>
                </c:pt>
                <c:pt idx="1604">
                  <c:v>946.63593749999995</c:v>
                </c:pt>
                <c:pt idx="1605">
                  <c:v>880.63593749999995</c:v>
                </c:pt>
                <c:pt idx="1606">
                  <c:v>1237.0359375</c:v>
                </c:pt>
                <c:pt idx="1607">
                  <c:v>1210.6359375</c:v>
                </c:pt>
                <c:pt idx="1608">
                  <c:v>559.60781250000002</c:v>
                </c:pt>
                <c:pt idx="1609">
                  <c:v>784.0078125</c:v>
                </c:pt>
                <c:pt idx="1610">
                  <c:v>1061.2078125</c:v>
                </c:pt>
                <c:pt idx="1611">
                  <c:v>1193.2078125</c:v>
                </c:pt>
                <c:pt idx="1612">
                  <c:v>1166.8078125</c:v>
                </c:pt>
                <c:pt idx="1613">
                  <c:v>1074.4078124999999</c:v>
                </c:pt>
                <c:pt idx="1614">
                  <c:v>1114.0078125</c:v>
                </c:pt>
                <c:pt idx="1615">
                  <c:v>586.0078125</c:v>
                </c:pt>
                <c:pt idx="1616">
                  <c:v>757.60781249999991</c:v>
                </c:pt>
                <c:pt idx="1617">
                  <c:v>871.19999999999993</c:v>
                </c:pt>
                <c:pt idx="1618">
                  <c:v>1042.8</c:v>
                </c:pt>
                <c:pt idx="1619">
                  <c:v>858</c:v>
                </c:pt>
                <c:pt idx="1620">
                  <c:v>646.79999999999995</c:v>
                </c:pt>
                <c:pt idx="1621">
                  <c:v>831.59999999999991</c:v>
                </c:pt>
                <c:pt idx="1622">
                  <c:v>673.19999999999993</c:v>
                </c:pt>
                <c:pt idx="1623">
                  <c:v>1201.2</c:v>
                </c:pt>
                <c:pt idx="1624">
                  <c:v>859.546875</c:v>
                </c:pt>
                <c:pt idx="1625">
                  <c:v>885.94687499999998</c:v>
                </c:pt>
                <c:pt idx="1626">
                  <c:v>819.94687499999998</c:v>
                </c:pt>
                <c:pt idx="1627">
                  <c:v>621.94687499999998</c:v>
                </c:pt>
                <c:pt idx="1628">
                  <c:v>819.94687499999998</c:v>
                </c:pt>
                <c:pt idx="1629">
                  <c:v>959.3203125</c:v>
                </c:pt>
                <c:pt idx="1630">
                  <c:v>695.3203125</c:v>
                </c:pt>
                <c:pt idx="1631">
                  <c:v>1012.1203125</c:v>
                </c:pt>
                <c:pt idx="1632">
                  <c:v>985.72031249999998</c:v>
                </c:pt>
                <c:pt idx="1633">
                  <c:v>497.3203125</c:v>
                </c:pt>
                <c:pt idx="1634">
                  <c:v>1183.7203124999999</c:v>
                </c:pt>
                <c:pt idx="1635">
                  <c:v>1038.5203125</c:v>
                </c:pt>
                <c:pt idx="1636">
                  <c:v>1249.7203124999999</c:v>
                </c:pt>
                <c:pt idx="1637">
                  <c:v>1170.5203125</c:v>
                </c:pt>
                <c:pt idx="1638">
                  <c:v>1262.9203124999999</c:v>
                </c:pt>
                <c:pt idx="1639">
                  <c:v>1302.5203124999998</c:v>
                </c:pt>
                <c:pt idx="1640">
                  <c:v>825.7734375</c:v>
                </c:pt>
                <c:pt idx="1641">
                  <c:v>772.97343749999993</c:v>
                </c:pt>
                <c:pt idx="1642">
                  <c:v>1129.3734374999999</c:v>
                </c:pt>
                <c:pt idx="1643">
                  <c:v>1108.4906249999999</c:v>
                </c:pt>
                <c:pt idx="1644">
                  <c:v>1108.4906249999999</c:v>
                </c:pt>
                <c:pt idx="1645">
                  <c:v>1016.0906249999999</c:v>
                </c:pt>
                <c:pt idx="1646">
                  <c:v>1134.890625</c:v>
                </c:pt>
                <c:pt idx="1647">
                  <c:v>672.890625</c:v>
                </c:pt>
                <c:pt idx="1648">
                  <c:v>884.09062499999993</c:v>
                </c:pt>
                <c:pt idx="1649">
                  <c:v>778.49062499999991</c:v>
                </c:pt>
                <c:pt idx="1650">
                  <c:v>804.890625</c:v>
                </c:pt>
                <c:pt idx="1651">
                  <c:v>1200.890625</c:v>
                </c:pt>
                <c:pt idx="1652">
                  <c:v>633.29062499999998</c:v>
                </c:pt>
                <c:pt idx="1653">
                  <c:v>1293.2906249999999</c:v>
                </c:pt>
                <c:pt idx="1654">
                  <c:v>1046.8218749999999</c:v>
                </c:pt>
                <c:pt idx="1655">
                  <c:v>624.421875</c:v>
                </c:pt>
                <c:pt idx="1656">
                  <c:v>1046.8218749999999</c:v>
                </c:pt>
                <c:pt idx="1657">
                  <c:v>1218.421875</c:v>
                </c:pt>
                <c:pt idx="1658">
                  <c:v>999.43593749999991</c:v>
                </c:pt>
                <c:pt idx="1659">
                  <c:v>920.23593749999998</c:v>
                </c:pt>
                <c:pt idx="1660">
                  <c:v>1078.6359375</c:v>
                </c:pt>
                <c:pt idx="1661">
                  <c:v>1105.0359375</c:v>
                </c:pt>
                <c:pt idx="1662">
                  <c:v>1210.6359375</c:v>
                </c:pt>
                <c:pt idx="1663">
                  <c:v>1206.4078124999999</c:v>
                </c:pt>
                <c:pt idx="1664">
                  <c:v>1087.6078124999999</c:v>
                </c:pt>
                <c:pt idx="1665">
                  <c:v>770.80781249999995</c:v>
                </c:pt>
                <c:pt idx="1666">
                  <c:v>704.80781249999995</c:v>
                </c:pt>
                <c:pt idx="1667">
                  <c:v>599.20781249999993</c:v>
                </c:pt>
                <c:pt idx="1668">
                  <c:v>1114.0078125</c:v>
                </c:pt>
                <c:pt idx="1669">
                  <c:v>797.20781249999993</c:v>
                </c:pt>
                <c:pt idx="1670">
                  <c:v>572.80781249999995</c:v>
                </c:pt>
                <c:pt idx="1671">
                  <c:v>1391.20781184</c:v>
                </c:pt>
                <c:pt idx="1672">
                  <c:v>1114.0078125</c:v>
                </c:pt>
                <c:pt idx="1673">
                  <c:v>805.19999999999993</c:v>
                </c:pt>
                <c:pt idx="1674">
                  <c:v>686.4</c:v>
                </c:pt>
                <c:pt idx="1675">
                  <c:v>727.546875</c:v>
                </c:pt>
                <c:pt idx="1676">
                  <c:v>800.92031249999991</c:v>
                </c:pt>
                <c:pt idx="1677">
                  <c:v>972.52031249999993</c:v>
                </c:pt>
                <c:pt idx="1678">
                  <c:v>1038.5203125</c:v>
                </c:pt>
                <c:pt idx="1679">
                  <c:v>1170.5203125</c:v>
                </c:pt>
                <c:pt idx="1680">
                  <c:v>1064.9203124999999</c:v>
                </c:pt>
                <c:pt idx="1681">
                  <c:v>838.97343749999993</c:v>
                </c:pt>
                <c:pt idx="1682">
                  <c:v>878.57343749999995</c:v>
                </c:pt>
                <c:pt idx="1683">
                  <c:v>680.57343749999995</c:v>
                </c:pt>
                <c:pt idx="1684">
                  <c:v>957.7734375</c:v>
                </c:pt>
                <c:pt idx="1685">
                  <c:v>891.7734375</c:v>
                </c:pt>
                <c:pt idx="1686">
                  <c:v>818.09062499999993</c:v>
                </c:pt>
                <c:pt idx="1687">
                  <c:v>1134.890625</c:v>
                </c:pt>
                <c:pt idx="1688">
                  <c:v>923.69062499999995</c:v>
                </c:pt>
                <c:pt idx="1689">
                  <c:v>857.69062499999995</c:v>
                </c:pt>
                <c:pt idx="1690">
                  <c:v>1002.890625</c:v>
                </c:pt>
                <c:pt idx="1691">
                  <c:v>1134.890625</c:v>
                </c:pt>
                <c:pt idx="1692">
                  <c:v>1187.690625</c:v>
                </c:pt>
                <c:pt idx="1693">
                  <c:v>950.09062499999993</c:v>
                </c:pt>
                <c:pt idx="1694">
                  <c:v>1029.2906249999999</c:v>
                </c:pt>
                <c:pt idx="1695">
                  <c:v>1293.2906249999999</c:v>
                </c:pt>
                <c:pt idx="1696">
                  <c:v>1095.2906249999999</c:v>
                </c:pt>
                <c:pt idx="1697">
                  <c:v>910.49062499999991</c:v>
                </c:pt>
                <c:pt idx="1698">
                  <c:v>1068.890625</c:v>
                </c:pt>
                <c:pt idx="1699">
                  <c:v>901.62187499999993</c:v>
                </c:pt>
                <c:pt idx="1700">
                  <c:v>1099.621875</c:v>
                </c:pt>
                <c:pt idx="1701">
                  <c:v>835.62187499999993</c:v>
                </c:pt>
                <c:pt idx="1702">
                  <c:v>901.62187499999993</c:v>
                </c:pt>
                <c:pt idx="1703">
                  <c:v>967.62187499999993</c:v>
                </c:pt>
                <c:pt idx="1704">
                  <c:v>928.02187499999991</c:v>
                </c:pt>
                <c:pt idx="1705">
                  <c:v>801.43593749999991</c:v>
                </c:pt>
                <c:pt idx="1706">
                  <c:v>722.23593749999998</c:v>
                </c:pt>
                <c:pt idx="1707">
                  <c:v>841.03593749999993</c:v>
                </c:pt>
                <c:pt idx="1708">
                  <c:v>471.43593749999997</c:v>
                </c:pt>
                <c:pt idx="1709">
                  <c:v>1342.6359381599998</c:v>
                </c:pt>
                <c:pt idx="1710">
                  <c:v>827.8359375</c:v>
                </c:pt>
                <c:pt idx="1711">
                  <c:v>999.43593749999991</c:v>
                </c:pt>
                <c:pt idx="1712">
                  <c:v>770.80781249999995</c:v>
                </c:pt>
                <c:pt idx="1713">
                  <c:v>757.60781249999991</c:v>
                </c:pt>
                <c:pt idx="1714">
                  <c:v>1074.4078124999999</c:v>
                </c:pt>
                <c:pt idx="1715">
                  <c:v>1074.4078124999999</c:v>
                </c:pt>
                <c:pt idx="1716">
                  <c:v>638.80781249999995</c:v>
                </c:pt>
                <c:pt idx="1717">
                  <c:v>572.80781249999995</c:v>
                </c:pt>
                <c:pt idx="1718">
                  <c:v>792</c:v>
                </c:pt>
                <c:pt idx="1719">
                  <c:v>580.79999999999995</c:v>
                </c:pt>
                <c:pt idx="1720">
                  <c:v>792</c:v>
                </c:pt>
                <c:pt idx="1721">
                  <c:v>1254</c:v>
                </c:pt>
                <c:pt idx="1722">
                  <c:v>833.14687499999991</c:v>
                </c:pt>
                <c:pt idx="1723">
                  <c:v>1308.346875</c:v>
                </c:pt>
                <c:pt idx="1724">
                  <c:v>951.94687499999998</c:v>
                </c:pt>
                <c:pt idx="1725">
                  <c:v>1123.546875</c:v>
                </c:pt>
                <c:pt idx="1726">
                  <c:v>819.94687499999998</c:v>
                </c:pt>
                <c:pt idx="1727">
                  <c:v>1268.7468749999998</c:v>
                </c:pt>
                <c:pt idx="1728">
                  <c:v>1044.346875</c:v>
                </c:pt>
                <c:pt idx="1729">
                  <c:v>1104.5203125</c:v>
                </c:pt>
                <c:pt idx="1730">
                  <c:v>1064.9203124999999</c:v>
                </c:pt>
                <c:pt idx="1731">
                  <c:v>1050.1734374999999</c:v>
                </c:pt>
                <c:pt idx="1732">
                  <c:v>1155.7734375</c:v>
                </c:pt>
                <c:pt idx="1733">
                  <c:v>1023.7734375</c:v>
                </c:pt>
                <c:pt idx="1734">
                  <c:v>1182.1734374999999</c:v>
                </c:pt>
                <c:pt idx="1735">
                  <c:v>1300.9734374999998</c:v>
                </c:pt>
                <c:pt idx="1736">
                  <c:v>1116.1734374999999</c:v>
                </c:pt>
                <c:pt idx="1737">
                  <c:v>772.97343749999993</c:v>
                </c:pt>
                <c:pt idx="1738">
                  <c:v>1082.090625</c:v>
                </c:pt>
                <c:pt idx="1739">
                  <c:v>1068.890625</c:v>
                </c:pt>
                <c:pt idx="1740">
                  <c:v>422.09062499999999</c:v>
                </c:pt>
                <c:pt idx="1741">
                  <c:v>1161.2906249999999</c:v>
                </c:pt>
                <c:pt idx="1742">
                  <c:v>1029.2906249999999</c:v>
                </c:pt>
                <c:pt idx="1743">
                  <c:v>637.62187499999993</c:v>
                </c:pt>
                <c:pt idx="1744">
                  <c:v>809.22187499999995</c:v>
                </c:pt>
                <c:pt idx="1745">
                  <c:v>730.02187499999991</c:v>
                </c:pt>
                <c:pt idx="1746">
                  <c:v>888.421875</c:v>
                </c:pt>
                <c:pt idx="1747">
                  <c:v>730.02187499999991</c:v>
                </c:pt>
                <c:pt idx="1748">
                  <c:v>827.8359375</c:v>
                </c:pt>
                <c:pt idx="1749">
                  <c:v>814.63593749999995</c:v>
                </c:pt>
                <c:pt idx="1750">
                  <c:v>867.43593749999991</c:v>
                </c:pt>
                <c:pt idx="1751">
                  <c:v>946.63593749999995</c:v>
                </c:pt>
                <c:pt idx="1752">
                  <c:v>656.23593749999998</c:v>
                </c:pt>
                <c:pt idx="1753">
                  <c:v>1184.2359374999999</c:v>
                </c:pt>
                <c:pt idx="1754">
                  <c:v>986.23593749999998</c:v>
                </c:pt>
                <c:pt idx="1755">
                  <c:v>1593.43593816</c:v>
                </c:pt>
                <c:pt idx="1756">
                  <c:v>827.8359375</c:v>
                </c:pt>
                <c:pt idx="1757">
                  <c:v>889.60781249999991</c:v>
                </c:pt>
                <c:pt idx="1758">
                  <c:v>955.60781249999991</c:v>
                </c:pt>
                <c:pt idx="1759">
                  <c:v>1048.0078125</c:v>
                </c:pt>
                <c:pt idx="1760">
                  <c:v>968.80781249999995</c:v>
                </c:pt>
                <c:pt idx="1761">
                  <c:v>467.20781249999999</c:v>
                </c:pt>
                <c:pt idx="1762">
                  <c:v>744.40781249999998</c:v>
                </c:pt>
                <c:pt idx="1763">
                  <c:v>836.80781249999995</c:v>
                </c:pt>
                <c:pt idx="1764">
                  <c:v>990</c:v>
                </c:pt>
                <c:pt idx="1765">
                  <c:v>1056</c:v>
                </c:pt>
                <c:pt idx="1766">
                  <c:v>831.59999999999991</c:v>
                </c:pt>
                <c:pt idx="1767">
                  <c:v>1029.5999999999999</c:v>
                </c:pt>
                <c:pt idx="1768">
                  <c:v>1148.3999999999999</c:v>
                </c:pt>
                <c:pt idx="1769">
                  <c:v>1386</c:v>
                </c:pt>
                <c:pt idx="1770">
                  <c:v>1003.1999999999999</c:v>
                </c:pt>
                <c:pt idx="1771">
                  <c:v>1161.5999999999999</c:v>
                </c:pt>
                <c:pt idx="1772">
                  <c:v>844.8</c:v>
                </c:pt>
                <c:pt idx="1773">
                  <c:v>872.74687499999993</c:v>
                </c:pt>
                <c:pt idx="1774">
                  <c:v>793.546875</c:v>
                </c:pt>
                <c:pt idx="1775">
                  <c:v>1110.346875</c:v>
                </c:pt>
                <c:pt idx="1776">
                  <c:v>1097.1468749999999</c:v>
                </c:pt>
                <c:pt idx="1777">
                  <c:v>616.12031249999995</c:v>
                </c:pt>
                <c:pt idx="1778">
                  <c:v>1183.7203124999999</c:v>
                </c:pt>
                <c:pt idx="1779">
                  <c:v>787.72031249999998</c:v>
                </c:pt>
                <c:pt idx="1780">
                  <c:v>919.72031249999998</c:v>
                </c:pt>
                <c:pt idx="1781">
                  <c:v>1170.5203125</c:v>
                </c:pt>
                <c:pt idx="1782">
                  <c:v>866.92031249999991</c:v>
                </c:pt>
                <c:pt idx="1783">
                  <c:v>814.12031249999995</c:v>
                </c:pt>
                <c:pt idx="1784">
                  <c:v>946.12031249999995</c:v>
                </c:pt>
                <c:pt idx="1785">
                  <c:v>1368.52031184</c:v>
                </c:pt>
                <c:pt idx="1786">
                  <c:v>1236.5203125</c:v>
                </c:pt>
                <c:pt idx="1787">
                  <c:v>759.7734375</c:v>
                </c:pt>
                <c:pt idx="1788">
                  <c:v>786.17343749999998</c:v>
                </c:pt>
                <c:pt idx="1789">
                  <c:v>891.7734375</c:v>
                </c:pt>
                <c:pt idx="1790">
                  <c:v>1182.1734374999999</c:v>
                </c:pt>
                <c:pt idx="1791">
                  <c:v>1380.1734381599999</c:v>
                </c:pt>
                <c:pt idx="1792">
                  <c:v>904.97343749999993</c:v>
                </c:pt>
                <c:pt idx="1793">
                  <c:v>799.37343749999991</c:v>
                </c:pt>
                <c:pt idx="1794">
                  <c:v>548.57343749999995</c:v>
                </c:pt>
                <c:pt idx="1795">
                  <c:v>1050.1734374999999</c:v>
                </c:pt>
                <c:pt idx="1796">
                  <c:v>818.09062499999993</c:v>
                </c:pt>
                <c:pt idx="1797">
                  <c:v>910.49062499999991</c:v>
                </c:pt>
                <c:pt idx="1798">
                  <c:v>1082.090625</c:v>
                </c:pt>
                <c:pt idx="1799">
                  <c:v>1134.890625</c:v>
                </c:pt>
                <c:pt idx="1800">
                  <c:v>1227.2906249999999</c:v>
                </c:pt>
                <c:pt idx="1801">
                  <c:v>1227.2906249999999</c:v>
                </c:pt>
                <c:pt idx="1802">
                  <c:v>831.29062499999998</c:v>
                </c:pt>
                <c:pt idx="1803">
                  <c:v>835.62187499999993</c:v>
                </c:pt>
                <c:pt idx="1804">
                  <c:v>716.82187499999998</c:v>
                </c:pt>
                <c:pt idx="1805">
                  <c:v>1522.0218749999999</c:v>
                </c:pt>
                <c:pt idx="1806">
                  <c:v>1020.421875</c:v>
                </c:pt>
                <c:pt idx="1807">
                  <c:v>928.02187499999991</c:v>
                </c:pt>
                <c:pt idx="1808">
                  <c:v>690.421875</c:v>
                </c:pt>
                <c:pt idx="1809">
                  <c:v>716.82187499999998</c:v>
                </c:pt>
                <c:pt idx="1810">
                  <c:v>695.8359375</c:v>
                </c:pt>
                <c:pt idx="1811">
                  <c:v>920.23593749999998</c:v>
                </c:pt>
                <c:pt idx="1812">
                  <c:v>1223.8359375</c:v>
                </c:pt>
                <c:pt idx="1813">
                  <c:v>854.23593749999998</c:v>
                </c:pt>
                <c:pt idx="1814">
                  <c:v>907.03593749999993</c:v>
                </c:pt>
                <c:pt idx="1815">
                  <c:v>1074.4078124999999</c:v>
                </c:pt>
                <c:pt idx="1816">
                  <c:v>1048.0078125</c:v>
                </c:pt>
                <c:pt idx="1817">
                  <c:v>1008.4078125</c:v>
                </c:pt>
                <c:pt idx="1818">
                  <c:v>493.60781249999997</c:v>
                </c:pt>
                <c:pt idx="1819">
                  <c:v>691.60781249999991</c:v>
                </c:pt>
                <c:pt idx="1820">
                  <c:v>1180.0078125</c:v>
                </c:pt>
                <c:pt idx="1821">
                  <c:v>792</c:v>
                </c:pt>
                <c:pt idx="1822">
                  <c:v>1108.8</c:v>
                </c:pt>
                <c:pt idx="1823">
                  <c:v>686.4</c:v>
                </c:pt>
                <c:pt idx="1824">
                  <c:v>884.4</c:v>
                </c:pt>
                <c:pt idx="1825">
                  <c:v>1042.8</c:v>
                </c:pt>
                <c:pt idx="1826">
                  <c:v>871.19999999999993</c:v>
                </c:pt>
                <c:pt idx="1827">
                  <c:v>1135.2</c:v>
                </c:pt>
                <c:pt idx="1828">
                  <c:v>1110.346875</c:v>
                </c:pt>
                <c:pt idx="1829">
                  <c:v>1189.546875</c:v>
                </c:pt>
                <c:pt idx="1830">
                  <c:v>1031.1468749999999</c:v>
                </c:pt>
                <c:pt idx="1831">
                  <c:v>965.14687499999991</c:v>
                </c:pt>
                <c:pt idx="1832">
                  <c:v>965.14687499999991</c:v>
                </c:pt>
                <c:pt idx="1833">
                  <c:v>872.74687499999993</c:v>
                </c:pt>
                <c:pt idx="1834">
                  <c:v>1136.746875</c:v>
                </c:pt>
                <c:pt idx="1835">
                  <c:v>833.14687499999991</c:v>
                </c:pt>
                <c:pt idx="1836">
                  <c:v>866.92031249999991</c:v>
                </c:pt>
                <c:pt idx="1837">
                  <c:v>1091.3203125</c:v>
                </c:pt>
                <c:pt idx="1838">
                  <c:v>893.3203125</c:v>
                </c:pt>
                <c:pt idx="1839">
                  <c:v>880.12031249999995</c:v>
                </c:pt>
                <c:pt idx="1840">
                  <c:v>1315.7203124999999</c:v>
                </c:pt>
                <c:pt idx="1841">
                  <c:v>774.52031249999993</c:v>
                </c:pt>
                <c:pt idx="1842">
                  <c:v>959.3203125</c:v>
                </c:pt>
                <c:pt idx="1843">
                  <c:v>944.57343749999995</c:v>
                </c:pt>
                <c:pt idx="1844">
                  <c:v>970.97343749999993</c:v>
                </c:pt>
                <c:pt idx="1845">
                  <c:v>1102.9734375</c:v>
                </c:pt>
                <c:pt idx="1846">
                  <c:v>852.17343749999998</c:v>
                </c:pt>
                <c:pt idx="1847">
                  <c:v>1261.3734374999999</c:v>
                </c:pt>
                <c:pt idx="1848">
                  <c:v>1108.4906249999999</c:v>
                </c:pt>
                <c:pt idx="1849">
                  <c:v>870.890625</c:v>
                </c:pt>
                <c:pt idx="1850">
                  <c:v>1148.090625</c:v>
                </c:pt>
                <c:pt idx="1851">
                  <c:v>963.29062499999998</c:v>
                </c:pt>
                <c:pt idx="1852">
                  <c:v>1095.2906249999999</c:v>
                </c:pt>
                <c:pt idx="1853">
                  <c:v>1139.221875</c:v>
                </c:pt>
                <c:pt idx="1854">
                  <c:v>584.82187499999998</c:v>
                </c:pt>
                <c:pt idx="1855">
                  <c:v>928.02187499999991</c:v>
                </c:pt>
                <c:pt idx="1856">
                  <c:v>1218.421875</c:v>
                </c:pt>
                <c:pt idx="1857">
                  <c:v>854.23593749999998</c:v>
                </c:pt>
                <c:pt idx="1858">
                  <c:v>669.43593749999991</c:v>
                </c:pt>
                <c:pt idx="1859">
                  <c:v>1303.0359374999998</c:v>
                </c:pt>
                <c:pt idx="1860">
                  <c:v>788.23593749999998</c:v>
                </c:pt>
                <c:pt idx="1861">
                  <c:v>1285.6078124999999</c:v>
                </c:pt>
                <c:pt idx="1862">
                  <c:v>744.40781249999998</c:v>
                </c:pt>
                <c:pt idx="1863">
                  <c:v>982.0078125</c:v>
                </c:pt>
                <c:pt idx="1864">
                  <c:v>1034.8078125</c:v>
                </c:pt>
                <c:pt idx="1865">
                  <c:v>784.0078125</c:v>
                </c:pt>
                <c:pt idx="1866">
                  <c:v>691.60781249999991</c:v>
                </c:pt>
                <c:pt idx="1867">
                  <c:v>1188</c:v>
                </c:pt>
                <c:pt idx="1868">
                  <c:v>818.4</c:v>
                </c:pt>
                <c:pt idx="1869">
                  <c:v>1069.2</c:v>
                </c:pt>
                <c:pt idx="1870">
                  <c:v>897.59999999999991</c:v>
                </c:pt>
                <c:pt idx="1871">
                  <c:v>950.4</c:v>
                </c:pt>
                <c:pt idx="1872">
                  <c:v>1161.5999999999999</c:v>
                </c:pt>
                <c:pt idx="1873">
                  <c:v>1042.8</c:v>
                </c:pt>
                <c:pt idx="1874">
                  <c:v>1188</c:v>
                </c:pt>
                <c:pt idx="1875">
                  <c:v>1017.946875</c:v>
                </c:pt>
                <c:pt idx="1876">
                  <c:v>1031.1468749999999</c:v>
                </c:pt>
                <c:pt idx="1877">
                  <c:v>1044.346875</c:v>
                </c:pt>
                <c:pt idx="1878">
                  <c:v>550.12031249999995</c:v>
                </c:pt>
                <c:pt idx="1879">
                  <c:v>761.3203125</c:v>
                </c:pt>
                <c:pt idx="1880">
                  <c:v>972.52031249999993</c:v>
                </c:pt>
                <c:pt idx="1881">
                  <c:v>880.12031249999995</c:v>
                </c:pt>
                <c:pt idx="1882">
                  <c:v>1104.5203125</c:v>
                </c:pt>
                <c:pt idx="1883">
                  <c:v>787.72031249999998</c:v>
                </c:pt>
                <c:pt idx="1884">
                  <c:v>944.57343749999995</c:v>
                </c:pt>
                <c:pt idx="1885">
                  <c:v>944.57343749999995</c:v>
                </c:pt>
                <c:pt idx="1886">
                  <c:v>918.17343749999998</c:v>
                </c:pt>
                <c:pt idx="1887">
                  <c:v>1221.7734375</c:v>
                </c:pt>
                <c:pt idx="1888">
                  <c:v>1248.1734374999999</c:v>
                </c:pt>
                <c:pt idx="1889">
                  <c:v>918.17343749999998</c:v>
                </c:pt>
                <c:pt idx="1890">
                  <c:v>527.69062499999995</c:v>
                </c:pt>
                <c:pt idx="1891">
                  <c:v>804.890625</c:v>
                </c:pt>
                <c:pt idx="1892">
                  <c:v>1398.890625</c:v>
                </c:pt>
                <c:pt idx="1893">
                  <c:v>870.890625</c:v>
                </c:pt>
                <c:pt idx="1894">
                  <c:v>1200.890625</c:v>
                </c:pt>
                <c:pt idx="1895">
                  <c:v>884.09062499999993</c:v>
                </c:pt>
                <c:pt idx="1896">
                  <c:v>818.09062499999993</c:v>
                </c:pt>
                <c:pt idx="1897">
                  <c:v>914.82187499999998</c:v>
                </c:pt>
                <c:pt idx="1898">
                  <c:v>730.02187499999991</c:v>
                </c:pt>
                <c:pt idx="1899">
                  <c:v>1178.8218749999999</c:v>
                </c:pt>
                <c:pt idx="1900">
                  <c:v>466.02187499999997</c:v>
                </c:pt>
                <c:pt idx="1901">
                  <c:v>1178.8218749999999</c:v>
                </c:pt>
                <c:pt idx="1902">
                  <c:v>1020.421875</c:v>
                </c:pt>
                <c:pt idx="1903">
                  <c:v>1060.0218749999999</c:v>
                </c:pt>
                <c:pt idx="1904">
                  <c:v>1033.621875</c:v>
                </c:pt>
                <c:pt idx="1905">
                  <c:v>1007.221875</c:v>
                </c:pt>
                <c:pt idx="1906">
                  <c:v>914.82187499999998</c:v>
                </c:pt>
                <c:pt idx="1907">
                  <c:v>809.22187499999995</c:v>
                </c:pt>
                <c:pt idx="1908">
                  <c:v>796.02187499999991</c:v>
                </c:pt>
                <c:pt idx="1909">
                  <c:v>928.02187499999991</c:v>
                </c:pt>
                <c:pt idx="1910">
                  <c:v>822.421875</c:v>
                </c:pt>
                <c:pt idx="1911">
                  <c:v>716.82187499999998</c:v>
                </c:pt>
                <c:pt idx="1912">
                  <c:v>880.63593749999995</c:v>
                </c:pt>
                <c:pt idx="1913">
                  <c:v>1052.2359374999999</c:v>
                </c:pt>
                <c:pt idx="1914">
                  <c:v>1342.6359381599998</c:v>
                </c:pt>
                <c:pt idx="1915">
                  <c:v>1289.8359375</c:v>
                </c:pt>
                <c:pt idx="1916">
                  <c:v>973.03593749999993</c:v>
                </c:pt>
                <c:pt idx="1917">
                  <c:v>1157.8359375</c:v>
                </c:pt>
                <c:pt idx="1918">
                  <c:v>1034.8078125</c:v>
                </c:pt>
                <c:pt idx="1919">
                  <c:v>1034.8078125</c:v>
                </c:pt>
                <c:pt idx="1920">
                  <c:v>1074.4078124999999</c:v>
                </c:pt>
                <c:pt idx="1921">
                  <c:v>744.40781249999998</c:v>
                </c:pt>
                <c:pt idx="1922">
                  <c:v>968.80781249999995</c:v>
                </c:pt>
                <c:pt idx="1923">
                  <c:v>1325.20781184</c:v>
                </c:pt>
                <c:pt idx="1924">
                  <c:v>950.4</c:v>
                </c:pt>
                <c:pt idx="1925">
                  <c:v>871.19999999999993</c:v>
                </c:pt>
                <c:pt idx="1926">
                  <c:v>937.19999999999993</c:v>
                </c:pt>
                <c:pt idx="1927">
                  <c:v>831.59999999999991</c:v>
                </c:pt>
                <c:pt idx="1928">
                  <c:v>1293.5999999999999</c:v>
                </c:pt>
                <c:pt idx="1929">
                  <c:v>990</c:v>
                </c:pt>
                <c:pt idx="1930">
                  <c:v>910.8</c:v>
                </c:pt>
                <c:pt idx="1931">
                  <c:v>1110.346875</c:v>
                </c:pt>
                <c:pt idx="1932">
                  <c:v>1242.346875</c:v>
                </c:pt>
                <c:pt idx="1933">
                  <c:v>1202.746875</c:v>
                </c:pt>
                <c:pt idx="1934">
                  <c:v>1031.1468749999999</c:v>
                </c:pt>
                <c:pt idx="1935">
                  <c:v>1070.746875</c:v>
                </c:pt>
                <c:pt idx="1936">
                  <c:v>806.74687499999993</c:v>
                </c:pt>
                <c:pt idx="1937">
                  <c:v>819.94687499999998</c:v>
                </c:pt>
                <c:pt idx="1938">
                  <c:v>761.3203125</c:v>
                </c:pt>
                <c:pt idx="1939">
                  <c:v>1144.1203125</c:v>
                </c:pt>
                <c:pt idx="1940">
                  <c:v>998.92031249999991</c:v>
                </c:pt>
                <c:pt idx="1941">
                  <c:v>906.52031249999993</c:v>
                </c:pt>
                <c:pt idx="1942">
                  <c:v>1051.7203124999999</c:v>
                </c:pt>
                <c:pt idx="1943">
                  <c:v>1078.1203125</c:v>
                </c:pt>
                <c:pt idx="1944">
                  <c:v>931.37343749999991</c:v>
                </c:pt>
                <c:pt idx="1945">
                  <c:v>1208.5734375</c:v>
                </c:pt>
                <c:pt idx="1946">
                  <c:v>1063.3734374999999</c:v>
                </c:pt>
                <c:pt idx="1947">
                  <c:v>1182.1734374999999</c:v>
                </c:pt>
                <c:pt idx="1948">
                  <c:v>1182.1734374999999</c:v>
                </c:pt>
                <c:pt idx="1949">
                  <c:v>667.37343749999991</c:v>
                </c:pt>
                <c:pt idx="1950">
                  <c:v>1129.3734374999999</c:v>
                </c:pt>
                <c:pt idx="1951">
                  <c:v>1116.1734374999999</c:v>
                </c:pt>
                <c:pt idx="1952">
                  <c:v>759.7734375</c:v>
                </c:pt>
                <c:pt idx="1953">
                  <c:v>1419.7734381599998</c:v>
                </c:pt>
                <c:pt idx="1954">
                  <c:v>1485.7734381599998</c:v>
                </c:pt>
                <c:pt idx="1955">
                  <c:v>1129.3734374999999</c:v>
                </c:pt>
                <c:pt idx="1956">
                  <c:v>659.69062499999995</c:v>
                </c:pt>
                <c:pt idx="1957">
                  <c:v>897.29062499999998</c:v>
                </c:pt>
                <c:pt idx="1958">
                  <c:v>1372.4906249999999</c:v>
                </c:pt>
                <c:pt idx="1959">
                  <c:v>1108.4906249999999</c:v>
                </c:pt>
                <c:pt idx="1960">
                  <c:v>884.09062499999993</c:v>
                </c:pt>
                <c:pt idx="1961">
                  <c:v>950.09062499999993</c:v>
                </c:pt>
                <c:pt idx="1962">
                  <c:v>1187.690625</c:v>
                </c:pt>
                <c:pt idx="1963">
                  <c:v>716.82187499999998</c:v>
                </c:pt>
                <c:pt idx="1964">
                  <c:v>875.22187499999995</c:v>
                </c:pt>
                <c:pt idx="1965">
                  <c:v>901.62187499999993</c:v>
                </c:pt>
                <c:pt idx="1966">
                  <c:v>1244.8218749999999</c:v>
                </c:pt>
                <c:pt idx="1967">
                  <c:v>848.82187499999998</c:v>
                </c:pt>
                <c:pt idx="1968">
                  <c:v>986.23593749999998</c:v>
                </c:pt>
                <c:pt idx="1969">
                  <c:v>893.8359375</c:v>
                </c:pt>
                <c:pt idx="1970">
                  <c:v>1012.6359375</c:v>
                </c:pt>
                <c:pt idx="1971">
                  <c:v>1263.4359374999999</c:v>
                </c:pt>
                <c:pt idx="1972">
                  <c:v>1197.4359374999999</c:v>
                </c:pt>
                <c:pt idx="1973">
                  <c:v>841.03593749999993</c:v>
                </c:pt>
                <c:pt idx="1974">
                  <c:v>1078.6359375</c:v>
                </c:pt>
                <c:pt idx="1975">
                  <c:v>999.43593749999991</c:v>
                </c:pt>
                <c:pt idx="1976">
                  <c:v>854.23593749999998</c:v>
                </c:pt>
                <c:pt idx="1977">
                  <c:v>920.23593749999998</c:v>
                </c:pt>
                <c:pt idx="1978">
                  <c:v>1144.6359375</c:v>
                </c:pt>
                <c:pt idx="1979">
                  <c:v>946.63593749999995</c:v>
                </c:pt>
                <c:pt idx="1980">
                  <c:v>920.23593749999998</c:v>
                </c:pt>
                <c:pt idx="1981">
                  <c:v>902.80781249999995</c:v>
                </c:pt>
                <c:pt idx="1982">
                  <c:v>823.60781249999991</c:v>
                </c:pt>
                <c:pt idx="1983">
                  <c:v>1061.2078125</c:v>
                </c:pt>
                <c:pt idx="1984">
                  <c:v>876.40781249999998</c:v>
                </c:pt>
                <c:pt idx="1985">
                  <c:v>876.40781249999998</c:v>
                </c:pt>
                <c:pt idx="1986">
                  <c:v>533.20781249999993</c:v>
                </c:pt>
                <c:pt idx="1987">
                  <c:v>1246.0078125</c:v>
                </c:pt>
                <c:pt idx="1988">
                  <c:v>889.60781249999991</c:v>
                </c:pt>
                <c:pt idx="1989">
                  <c:v>1061.2078125</c:v>
                </c:pt>
                <c:pt idx="1990">
                  <c:v>660</c:v>
                </c:pt>
                <c:pt idx="1991">
                  <c:v>1042.8</c:v>
                </c:pt>
                <c:pt idx="1992">
                  <c:v>1003.1999999999999</c:v>
                </c:pt>
                <c:pt idx="1993">
                  <c:v>1227.5999999999999</c:v>
                </c:pt>
                <c:pt idx="1994">
                  <c:v>1135.2</c:v>
                </c:pt>
                <c:pt idx="1995">
                  <c:v>831.59999999999991</c:v>
                </c:pt>
                <c:pt idx="1996">
                  <c:v>1082.3999999999999</c:v>
                </c:pt>
                <c:pt idx="1997">
                  <c:v>806.74687499999993</c:v>
                </c:pt>
                <c:pt idx="1998">
                  <c:v>899.14687499999991</c:v>
                </c:pt>
                <c:pt idx="1999">
                  <c:v>965.14687499999991</c:v>
                </c:pt>
                <c:pt idx="2000">
                  <c:v>1163.1468749999999</c:v>
                </c:pt>
                <c:pt idx="2001">
                  <c:v>899.14687499999991</c:v>
                </c:pt>
                <c:pt idx="2002">
                  <c:v>951.94687499999998</c:v>
                </c:pt>
                <c:pt idx="2003">
                  <c:v>642.52031249999993</c:v>
                </c:pt>
                <c:pt idx="2004">
                  <c:v>1025.3203125</c:v>
                </c:pt>
                <c:pt idx="2005">
                  <c:v>1144.1203125</c:v>
                </c:pt>
                <c:pt idx="2006">
                  <c:v>642.52031249999993</c:v>
                </c:pt>
                <c:pt idx="2007">
                  <c:v>906.52031249999993</c:v>
                </c:pt>
                <c:pt idx="2008">
                  <c:v>853.72031249999998</c:v>
                </c:pt>
                <c:pt idx="2009">
                  <c:v>932.92031249999991</c:v>
                </c:pt>
                <c:pt idx="2010">
                  <c:v>931.37343749999991</c:v>
                </c:pt>
                <c:pt idx="2011">
                  <c:v>1142.5734375</c:v>
                </c:pt>
                <c:pt idx="2012">
                  <c:v>1182.1734374999999</c:v>
                </c:pt>
                <c:pt idx="2013">
                  <c:v>1208.5734375</c:v>
                </c:pt>
                <c:pt idx="2014">
                  <c:v>865.37343749999991</c:v>
                </c:pt>
                <c:pt idx="2015">
                  <c:v>812.57343749999995</c:v>
                </c:pt>
                <c:pt idx="2016">
                  <c:v>812.57343749999995</c:v>
                </c:pt>
                <c:pt idx="2017">
                  <c:v>429.7734375</c:v>
                </c:pt>
                <c:pt idx="2018">
                  <c:v>772.97343749999993</c:v>
                </c:pt>
                <c:pt idx="2019">
                  <c:v>659.69062499999995</c:v>
                </c:pt>
                <c:pt idx="2020">
                  <c:v>1055.690625</c:v>
                </c:pt>
                <c:pt idx="2021">
                  <c:v>580.49062500000002</c:v>
                </c:pt>
                <c:pt idx="2022">
                  <c:v>1121.690625</c:v>
                </c:pt>
                <c:pt idx="2023">
                  <c:v>857.69062499999995</c:v>
                </c:pt>
                <c:pt idx="2024">
                  <c:v>954.421875</c:v>
                </c:pt>
                <c:pt idx="2025">
                  <c:v>1112.8218749999999</c:v>
                </c:pt>
                <c:pt idx="2026">
                  <c:v>1416.421875</c:v>
                </c:pt>
                <c:pt idx="2027">
                  <c:v>1086.421875</c:v>
                </c:pt>
                <c:pt idx="2028">
                  <c:v>611.22187499999995</c:v>
                </c:pt>
                <c:pt idx="2029">
                  <c:v>1165.621875</c:v>
                </c:pt>
                <c:pt idx="2030">
                  <c:v>1152.421875</c:v>
                </c:pt>
                <c:pt idx="2031">
                  <c:v>1046.8218749999999</c:v>
                </c:pt>
                <c:pt idx="2032">
                  <c:v>907.03593749999993</c:v>
                </c:pt>
                <c:pt idx="2033">
                  <c:v>999.43593749999991</c:v>
                </c:pt>
                <c:pt idx="2034">
                  <c:v>880.63593749999995</c:v>
                </c:pt>
                <c:pt idx="2035">
                  <c:v>550.63593749999995</c:v>
                </c:pt>
                <c:pt idx="2036">
                  <c:v>586.0078125</c:v>
                </c:pt>
                <c:pt idx="2037">
                  <c:v>982.0078125</c:v>
                </c:pt>
                <c:pt idx="2038">
                  <c:v>916.0078125</c:v>
                </c:pt>
                <c:pt idx="2039">
                  <c:v>942.40781249999998</c:v>
                </c:pt>
                <c:pt idx="2040">
                  <c:v>1206.4078124999999</c:v>
                </c:pt>
                <c:pt idx="2041">
                  <c:v>1351.6078118400001</c:v>
                </c:pt>
                <c:pt idx="2042">
                  <c:v>1180.0078125</c:v>
                </c:pt>
                <c:pt idx="2043">
                  <c:v>757.60781249999991</c:v>
                </c:pt>
                <c:pt idx="2044">
                  <c:v>1351.6078118400001</c:v>
                </c:pt>
                <c:pt idx="2045">
                  <c:v>739.19999999999993</c:v>
                </c:pt>
                <c:pt idx="2046">
                  <c:v>818.4</c:v>
                </c:pt>
                <c:pt idx="2047">
                  <c:v>778.8</c:v>
                </c:pt>
                <c:pt idx="2048">
                  <c:v>1161.5999999999999</c:v>
                </c:pt>
                <c:pt idx="2049">
                  <c:v>924</c:v>
                </c:pt>
                <c:pt idx="2050">
                  <c:v>844.8</c:v>
                </c:pt>
                <c:pt idx="2051">
                  <c:v>1108.8</c:v>
                </c:pt>
                <c:pt idx="2052">
                  <c:v>1069.2</c:v>
                </c:pt>
                <c:pt idx="2053">
                  <c:v>1108.8</c:v>
                </c:pt>
                <c:pt idx="2054">
                  <c:v>963.59999999999991</c:v>
                </c:pt>
                <c:pt idx="2055">
                  <c:v>410.74687499999999</c:v>
                </c:pt>
                <c:pt idx="2056">
                  <c:v>846.34687499999995</c:v>
                </c:pt>
                <c:pt idx="2057">
                  <c:v>1295.1468749999999</c:v>
                </c:pt>
                <c:pt idx="2058">
                  <c:v>1163.1468749999999</c:v>
                </c:pt>
                <c:pt idx="2059">
                  <c:v>1044.346875</c:v>
                </c:pt>
                <c:pt idx="2060">
                  <c:v>1242.346875</c:v>
                </c:pt>
                <c:pt idx="2061">
                  <c:v>885.94687499999998</c:v>
                </c:pt>
                <c:pt idx="2062">
                  <c:v>872.74687499999993</c:v>
                </c:pt>
                <c:pt idx="2063">
                  <c:v>932.92031249999991</c:v>
                </c:pt>
                <c:pt idx="2064">
                  <c:v>1091.3203125</c:v>
                </c:pt>
                <c:pt idx="2065">
                  <c:v>866.92031249999991</c:v>
                </c:pt>
                <c:pt idx="2066">
                  <c:v>1117.7203124999999</c:v>
                </c:pt>
                <c:pt idx="2067">
                  <c:v>932.92031249999991</c:v>
                </c:pt>
                <c:pt idx="2068">
                  <c:v>1050.1734374999999</c:v>
                </c:pt>
                <c:pt idx="2069">
                  <c:v>1063.3734374999999</c:v>
                </c:pt>
                <c:pt idx="2070">
                  <c:v>904.97343749999993</c:v>
                </c:pt>
                <c:pt idx="2071">
                  <c:v>752.09062499999993</c:v>
                </c:pt>
                <c:pt idx="2072">
                  <c:v>1148.090625</c:v>
                </c:pt>
                <c:pt idx="2073">
                  <c:v>778.49062499999991</c:v>
                </c:pt>
                <c:pt idx="2074">
                  <c:v>963.29062499999998</c:v>
                </c:pt>
                <c:pt idx="2075">
                  <c:v>686.09062499999993</c:v>
                </c:pt>
                <c:pt idx="2076">
                  <c:v>725.69062499999995</c:v>
                </c:pt>
                <c:pt idx="2077">
                  <c:v>1002.890625</c:v>
                </c:pt>
                <c:pt idx="2078">
                  <c:v>822.421875</c:v>
                </c:pt>
                <c:pt idx="2079">
                  <c:v>980.82187499999998</c:v>
                </c:pt>
                <c:pt idx="2080">
                  <c:v>730.02187499999991</c:v>
                </c:pt>
                <c:pt idx="2081">
                  <c:v>1184.2359374999999</c:v>
                </c:pt>
                <c:pt idx="2082">
                  <c:v>1065.4359374999999</c:v>
                </c:pt>
                <c:pt idx="2083">
                  <c:v>761.8359375</c:v>
                </c:pt>
                <c:pt idx="2084">
                  <c:v>643.03593749999993</c:v>
                </c:pt>
                <c:pt idx="2085">
                  <c:v>942.40781249999998</c:v>
                </c:pt>
                <c:pt idx="2086">
                  <c:v>836.80781249999995</c:v>
                </c:pt>
                <c:pt idx="2087">
                  <c:v>929.20781249999993</c:v>
                </c:pt>
                <c:pt idx="2088">
                  <c:v>929.20781249999993</c:v>
                </c:pt>
                <c:pt idx="2089">
                  <c:v>876.40781249999998</c:v>
                </c:pt>
                <c:pt idx="2090">
                  <c:v>797.20781249999993</c:v>
                </c:pt>
                <c:pt idx="2091">
                  <c:v>1140.4078124999999</c:v>
                </c:pt>
                <c:pt idx="2092">
                  <c:v>968.80781249999995</c:v>
                </c:pt>
                <c:pt idx="2093">
                  <c:v>950.4</c:v>
                </c:pt>
                <c:pt idx="2094">
                  <c:v>792</c:v>
                </c:pt>
                <c:pt idx="2095">
                  <c:v>910.8</c:v>
                </c:pt>
                <c:pt idx="2096">
                  <c:v>792</c:v>
                </c:pt>
                <c:pt idx="2097">
                  <c:v>1029.5999999999999</c:v>
                </c:pt>
                <c:pt idx="2098">
                  <c:v>1425.6</c:v>
                </c:pt>
                <c:pt idx="2099">
                  <c:v>937.19999999999993</c:v>
                </c:pt>
                <c:pt idx="2100">
                  <c:v>1293.5999999999999</c:v>
                </c:pt>
                <c:pt idx="2101">
                  <c:v>1240.8</c:v>
                </c:pt>
                <c:pt idx="2102">
                  <c:v>607.19999999999993</c:v>
                </c:pt>
                <c:pt idx="2103">
                  <c:v>1202.746875</c:v>
                </c:pt>
                <c:pt idx="2104">
                  <c:v>1110.346875</c:v>
                </c:pt>
                <c:pt idx="2105">
                  <c:v>516.34687499999995</c:v>
                </c:pt>
                <c:pt idx="2106">
                  <c:v>899.14687499999991</c:v>
                </c:pt>
                <c:pt idx="2107">
                  <c:v>1110.346875</c:v>
                </c:pt>
                <c:pt idx="2108">
                  <c:v>787.72031249999998</c:v>
                </c:pt>
                <c:pt idx="2109">
                  <c:v>880.12031249999995</c:v>
                </c:pt>
                <c:pt idx="2110">
                  <c:v>1038.5203125</c:v>
                </c:pt>
                <c:pt idx="2111">
                  <c:v>944.57343749999995</c:v>
                </c:pt>
                <c:pt idx="2112">
                  <c:v>931.37343749999991</c:v>
                </c:pt>
                <c:pt idx="2113">
                  <c:v>667.37343749999991</c:v>
                </c:pt>
                <c:pt idx="2114">
                  <c:v>680.57343749999995</c:v>
                </c:pt>
                <c:pt idx="2115">
                  <c:v>838.97343749999993</c:v>
                </c:pt>
                <c:pt idx="2116">
                  <c:v>1221.7734375</c:v>
                </c:pt>
                <c:pt idx="2117">
                  <c:v>818.09062499999993</c:v>
                </c:pt>
                <c:pt idx="2118">
                  <c:v>910.49062499999991</c:v>
                </c:pt>
                <c:pt idx="2119">
                  <c:v>1068.890625</c:v>
                </c:pt>
                <c:pt idx="2120">
                  <c:v>1068.890625</c:v>
                </c:pt>
                <c:pt idx="2121">
                  <c:v>686.09062499999993</c:v>
                </c:pt>
                <c:pt idx="2122">
                  <c:v>1042.4906249999999</c:v>
                </c:pt>
                <c:pt idx="2123">
                  <c:v>857.69062499999995</c:v>
                </c:pt>
                <c:pt idx="2124">
                  <c:v>1082.090625</c:v>
                </c:pt>
                <c:pt idx="2125">
                  <c:v>725.69062499999995</c:v>
                </c:pt>
                <c:pt idx="2126">
                  <c:v>1121.690625</c:v>
                </c:pt>
                <c:pt idx="2127">
                  <c:v>1108.4906249999999</c:v>
                </c:pt>
                <c:pt idx="2128">
                  <c:v>967.62187499999993</c:v>
                </c:pt>
                <c:pt idx="2129">
                  <c:v>862.02187499999991</c:v>
                </c:pt>
                <c:pt idx="2130">
                  <c:v>862.02187499999991</c:v>
                </c:pt>
                <c:pt idx="2131">
                  <c:v>1073.221875</c:v>
                </c:pt>
                <c:pt idx="2132">
                  <c:v>893.8359375</c:v>
                </c:pt>
                <c:pt idx="2133">
                  <c:v>1025.8359375</c:v>
                </c:pt>
                <c:pt idx="2134">
                  <c:v>1435.0359381599999</c:v>
                </c:pt>
                <c:pt idx="2135">
                  <c:v>1105.0359375</c:v>
                </c:pt>
                <c:pt idx="2136">
                  <c:v>1369.0359381599999</c:v>
                </c:pt>
                <c:pt idx="2137">
                  <c:v>999.43593749999991</c:v>
                </c:pt>
                <c:pt idx="2138">
                  <c:v>1276.6359375</c:v>
                </c:pt>
                <c:pt idx="2139">
                  <c:v>1197.4359374999999</c:v>
                </c:pt>
                <c:pt idx="2140">
                  <c:v>933.43593749999991</c:v>
                </c:pt>
                <c:pt idx="2141">
                  <c:v>1074.4078124999999</c:v>
                </c:pt>
                <c:pt idx="2142">
                  <c:v>1325.20781184</c:v>
                </c:pt>
                <c:pt idx="2143">
                  <c:v>1180.0078125</c:v>
                </c:pt>
                <c:pt idx="2144">
                  <c:v>652.0078125</c:v>
                </c:pt>
                <c:pt idx="2145">
                  <c:v>1034.8078125</c:v>
                </c:pt>
                <c:pt idx="2146">
                  <c:v>1082.3999999999999</c:v>
                </c:pt>
                <c:pt idx="2147">
                  <c:v>792</c:v>
                </c:pt>
                <c:pt idx="2148">
                  <c:v>1056</c:v>
                </c:pt>
                <c:pt idx="2149">
                  <c:v>910.8</c:v>
                </c:pt>
                <c:pt idx="2150">
                  <c:v>910.8</c:v>
                </c:pt>
                <c:pt idx="2151">
                  <c:v>1042.8</c:v>
                </c:pt>
                <c:pt idx="2152">
                  <c:v>620.4</c:v>
                </c:pt>
                <c:pt idx="2153">
                  <c:v>951.94687499999998</c:v>
                </c:pt>
                <c:pt idx="2154">
                  <c:v>701.14687499999991</c:v>
                </c:pt>
                <c:pt idx="2155">
                  <c:v>1321.546875</c:v>
                </c:pt>
                <c:pt idx="2156">
                  <c:v>991.546875</c:v>
                </c:pt>
                <c:pt idx="2157">
                  <c:v>674.74687499999993</c:v>
                </c:pt>
                <c:pt idx="2158">
                  <c:v>885.94687499999998</c:v>
                </c:pt>
                <c:pt idx="2159">
                  <c:v>1189.546875</c:v>
                </c:pt>
                <c:pt idx="2160">
                  <c:v>1202.746875</c:v>
                </c:pt>
                <c:pt idx="2161">
                  <c:v>1289.3203125</c:v>
                </c:pt>
                <c:pt idx="2162">
                  <c:v>761.3203125</c:v>
                </c:pt>
                <c:pt idx="2163">
                  <c:v>1302.5203124999998</c:v>
                </c:pt>
                <c:pt idx="2164">
                  <c:v>918.17343749999998</c:v>
                </c:pt>
                <c:pt idx="2165">
                  <c:v>865.37343749999991</c:v>
                </c:pt>
                <c:pt idx="2166">
                  <c:v>733.37343749999991</c:v>
                </c:pt>
                <c:pt idx="2167">
                  <c:v>931.37343749999991</c:v>
                </c:pt>
                <c:pt idx="2168">
                  <c:v>1089.7734375</c:v>
                </c:pt>
                <c:pt idx="2169">
                  <c:v>469.37343749999997</c:v>
                </c:pt>
                <c:pt idx="2170">
                  <c:v>1287.7734375</c:v>
                </c:pt>
                <c:pt idx="2171">
                  <c:v>1142.5734375</c:v>
                </c:pt>
                <c:pt idx="2172">
                  <c:v>1063.3734374999999</c:v>
                </c:pt>
                <c:pt idx="2173">
                  <c:v>1108.4906249999999</c:v>
                </c:pt>
                <c:pt idx="2174">
                  <c:v>857.69062499999995</c:v>
                </c:pt>
                <c:pt idx="2175">
                  <c:v>659.69062499999995</c:v>
                </c:pt>
                <c:pt idx="2176">
                  <c:v>844.49062499999991</c:v>
                </c:pt>
                <c:pt idx="2177">
                  <c:v>712.49062499999991</c:v>
                </c:pt>
                <c:pt idx="2178">
                  <c:v>1073.221875</c:v>
                </c:pt>
                <c:pt idx="2179">
                  <c:v>848.82187499999998</c:v>
                </c:pt>
                <c:pt idx="2180">
                  <c:v>901.62187499999993</c:v>
                </c:pt>
                <c:pt idx="2181">
                  <c:v>796.02187499999991</c:v>
                </c:pt>
                <c:pt idx="2182">
                  <c:v>941.22187499999995</c:v>
                </c:pt>
                <c:pt idx="2183">
                  <c:v>1007.221875</c:v>
                </c:pt>
                <c:pt idx="2184">
                  <c:v>822.421875</c:v>
                </c:pt>
                <c:pt idx="2185">
                  <c:v>928.02187499999991</c:v>
                </c:pt>
                <c:pt idx="2186">
                  <c:v>1060.0218749999999</c:v>
                </c:pt>
                <c:pt idx="2187">
                  <c:v>1033.621875</c:v>
                </c:pt>
                <c:pt idx="2188">
                  <c:v>505.62187499999999</c:v>
                </c:pt>
                <c:pt idx="2189">
                  <c:v>901.62187499999993</c:v>
                </c:pt>
                <c:pt idx="2190">
                  <c:v>392.23593749999998</c:v>
                </c:pt>
                <c:pt idx="2191">
                  <c:v>1078.6359375</c:v>
                </c:pt>
                <c:pt idx="2192">
                  <c:v>920.23593749999998</c:v>
                </c:pt>
                <c:pt idx="2193">
                  <c:v>814.63593749999995</c:v>
                </c:pt>
                <c:pt idx="2194">
                  <c:v>880.63593749999995</c:v>
                </c:pt>
                <c:pt idx="2195">
                  <c:v>625.60781250000002</c:v>
                </c:pt>
                <c:pt idx="2196">
                  <c:v>1087.6078124999999</c:v>
                </c:pt>
                <c:pt idx="2197">
                  <c:v>1021.6078124999999</c:v>
                </c:pt>
                <c:pt idx="2198">
                  <c:v>942.40781249999998</c:v>
                </c:pt>
                <c:pt idx="2199">
                  <c:v>1312.0078125</c:v>
                </c:pt>
                <c:pt idx="2200">
                  <c:v>955.60781249999991</c:v>
                </c:pt>
                <c:pt idx="2201">
                  <c:v>1457.20781184</c:v>
                </c:pt>
                <c:pt idx="2202">
                  <c:v>1206.4078124999999</c:v>
                </c:pt>
                <c:pt idx="2203">
                  <c:v>726</c:v>
                </c:pt>
                <c:pt idx="2204">
                  <c:v>1240.8</c:v>
                </c:pt>
                <c:pt idx="2205">
                  <c:v>990</c:v>
                </c:pt>
                <c:pt idx="2206">
                  <c:v>871.19999999999993</c:v>
                </c:pt>
                <c:pt idx="2207">
                  <c:v>1346.3999999999999</c:v>
                </c:pt>
                <c:pt idx="2208">
                  <c:v>858</c:v>
                </c:pt>
                <c:pt idx="2209">
                  <c:v>897.59999999999991</c:v>
                </c:pt>
                <c:pt idx="2210">
                  <c:v>1201.2</c:v>
                </c:pt>
                <c:pt idx="2211">
                  <c:v>1069.2</c:v>
                </c:pt>
                <c:pt idx="2212">
                  <c:v>1082.3999999999999</c:v>
                </c:pt>
                <c:pt idx="2213">
                  <c:v>884.4</c:v>
                </c:pt>
                <c:pt idx="2214">
                  <c:v>1095.5999999999999</c:v>
                </c:pt>
                <c:pt idx="2215">
                  <c:v>884.4</c:v>
                </c:pt>
                <c:pt idx="2216">
                  <c:v>1267.1999999999998</c:v>
                </c:pt>
                <c:pt idx="2217">
                  <c:v>1293.5999999999999</c:v>
                </c:pt>
                <c:pt idx="2218">
                  <c:v>924</c:v>
                </c:pt>
                <c:pt idx="2219">
                  <c:v>990</c:v>
                </c:pt>
                <c:pt idx="2220">
                  <c:v>951.94687499999998</c:v>
                </c:pt>
                <c:pt idx="2221">
                  <c:v>833.14687499999991</c:v>
                </c:pt>
                <c:pt idx="2222">
                  <c:v>793.546875</c:v>
                </c:pt>
                <c:pt idx="2223">
                  <c:v>1255.546875</c:v>
                </c:pt>
                <c:pt idx="2224">
                  <c:v>951.94687499999998</c:v>
                </c:pt>
                <c:pt idx="2225">
                  <c:v>965.14687499999991</c:v>
                </c:pt>
                <c:pt idx="2226">
                  <c:v>1070.746875</c:v>
                </c:pt>
                <c:pt idx="2227">
                  <c:v>1289.3203125</c:v>
                </c:pt>
                <c:pt idx="2228">
                  <c:v>1144.1203125</c:v>
                </c:pt>
                <c:pt idx="2229">
                  <c:v>1196.9203124999999</c:v>
                </c:pt>
                <c:pt idx="2230">
                  <c:v>1104.5203125</c:v>
                </c:pt>
                <c:pt idx="2231">
                  <c:v>932.92031249999991</c:v>
                </c:pt>
                <c:pt idx="2232">
                  <c:v>733.37343749999991</c:v>
                </c:pt>
                <c:pt idx="2233">
                  <c:v>1023.7734375</c:v>
                </c:pt>
                <c:pt idx="2234">
                  <c:v>1116.1734374999999</c:v>
                </c:pt>
                <c:pt idx="2235">
                  <c:v>1155.7734375</c:v>
                </c:pt>
                <c:pt idx="2236">
                  <c:v>1538.5734381599998</c:v>
                </c:pt>
                <c:pt idx="2237">
                  <c:v>1076.5734375</c:v>
                </c:pt>
                <c:pt idx="2238">
                  <c:v>1670.5734381599998</c:v>
                </c:pt>
                <c:pt idx="2239">
                  <c:v>1095.2906249999999</c:v>
                </c:pt>
                <c:pt idx="2240">
                  <c:v>1293.2906249999999</c:v>
                </c:pt>
                <c:pt idx="2241">
                  <c:v>1016.0906249999999</c:v>
                </c:pt>
                <c:pt idx="2242">
                  <c:v>1200.890625</c:v>
                </c:pt>
                <c:pt idx="2243">
                  <c:v>804.890625</c:v>
                </c:pt>
                <c:pt idx="2244">
                  <c:v>963.29062499999998</c:v>
                </c:pt>
                <c:pt idx="2245">
                  <c:v>1227.2906249999999</c:v>
                </c:pt>
                <c:pt idx="2246">
                  <c:v>1002.890625</c:v>
                </c:pt>
                <c:pt idx="2247">
                  <c:v>928.02187499999991</c:v>
                </c:pt>
                <c:pt idx="2248">
                  <c:v>1152.421875</c:v>
                </c:pt>
                <c:pt idx="2249">
                  <c:v>1046.8218749999999</c:v>
                </c:pt>
                <c:pt idx="2250">
                  <c:v>1535.221875</c:v>
                </c:pt>
                <c:pt idx="2251">
                  <c:v>1060.0218749999999</c:v>
                </c:pt>
                <c:pt idx="2252">
                  <c:v>1192.0218749999999</c:v>
                </c:pt>
                <c:pt idx="2253">
                  <c:v>1052.2359374999999</c:v>
                </c:pt>
                <c:pt idx="2254">
                  <c:v>959.8359375</c:v>
                </c:pt>
                <c:pt idx="2255">
                  <c:v>1048.0078125</c:v>
                </c:pt>
                <c:pt idx="2256">
                  <c:v>876.40781249999998</c:v>
                </c:pt>
                <c:pt idx="2257">
                  <c:v>1074.4078124999999</c:v>
                </c:pt>
                <c:pt idx="2258">
                  <c:v>704.80781249999995</c:v>
                </c:pt>
                <c:pt idx="2259">
                  <c:v>1008.4078125</c:v>
                </c:pt>
                <c:pt idx="2260">
                  <c:v>1135.2</c:v>
                </c:pt>
                <c:pt idx="2261">
                  <c:v>1188</c:v>
                </c:pt>
                <c:pt idx="2262">
                  <c:v>793.546875</c:v>
                </c:pt>
                <c:pt idx="2263">
                  <c:v>1097.1468749999999</c:v>
                </c:pt>
                <c:pt idx="2264">
                  <c:v>899.14687499999991</c:v>
                </c:pt>
                <c:pt idx="2265">
                  <c:v>1097.1468749999999</c:v>
                </c:pt>
                <c:pt idx="2266">
                  <c:v>1057.546875</c:v>
                </c:pt>
                <c:pt idx="2267">
                  <c:v>1083.9468749999999</c:v>
                </c:pt>
                <c:pt idx="2268">
                  <c:v>946.12031249999995</c:v>
                </c:pt>
                <c:pt idx="2269">
                  <c:v>866.92031249999991</c:v>
                </c:pt>
                <c:pt idx="2270">
                  <c:v>1302.5203124999998</c:v>
                </c:pt>
                <c:pt idx="2271">
                  <c:v>1223.3203125</c:v>
                </c:pt>
                <c:pt idx="2272">
                  <c:v>1144.1203125</c:v>
                </c:pt>
                <c:pt idx="2273">
                  <c:v>1130.9203124999999</c:v>
                </c:pt>
                <c:pt idx="2274">
                  <c:v>1289.3203125</c:v>
                </c:pt>
                <c:pt idx="2275">
                  <c:v>1208.5734375</c:v>
                </c:pt>
                <c:pt idx="2276">
                  <c:v>1287.7734375</c:v>
                </c:pt>
                <c:pt idx="2277">
                  <c:v>1551.7734381599998</c:v>
                </c:pt>
                <c:pt idx="2278">
                  <c:v>950.09062499999993</c:v>
                </c:pt>
                <c:pt idx="2279">
                  <c:v>936.890625</c:v>
                </c:pt>
                <c:pt idx="2280">
                  <c:v>989.69062499999995</c:v>
                </c:pt>
                <c:pt idx="2281">
                  <c:v>950.09062499999993</c:v>
                </c:pt>
                <c:pt idx="2282">
                  <c:v>1174.4906249999999</c:v>
                </c:pt>
                <c:pt idx="2283">
                  <c:v>910.49062499999991</c:v>
                </c:pt>
                <c:pt idx="2284">
                  <c:v>1161.2906249999999</c:v>
                </c:pt>
                <c:pt idx="2285">
                  <c:v>936.890625</c:v>
                </c:pt>
                <c:pt idx="2286">
                  <c:v>677.22187499999995</c:v>
                </c:pt>
                <c:pt idx="2287">
                  <c:v>967.62187499999993</c:v>
                </c:pt>
                <c:pt idx="2288">
                  <c:v>862.02187499999991</c:v>
                </c:pt>
                <c:pt idx="2289">
                  <c:v>1165.621875</c:v>
                </c:pt>
                <c:pt idx="2290">
                  <c:v>1178.8218749999999</c:v>
                </c:pt>
                <c:pt idx="2291">
                  <c:v>1099.621875</c:v>
                </c:pt>
                <c:pt idx="2292">
                  <c:v>1733.221875</c:v>
                </c:pt>
                <c:pt idx="2293">
                  <c:v>875.22187499999995</c:v>
                </c:pt>
                <c:pt idx="2294">
                  <c:v>1007.221875</c:v>
                </c:pt>
                <c:pt idx="2295">
                  <c:v>862.02187499999991</c:v>
                </c:pt>
                <c:pt idx="2296">
                  <c:v>928.02187499999991</c:v>
                </c:pt>
                <c:pt idx="2297">
                  <c:v>1258.0218749999999</c:v>
                </c:pt>
                <c:pt idx="2298">
                  <c:v>788.23593749999998</c:v>
                </c:pt>
                <c:pt idx="2299">
                  <c:v>986.23593749999998</c:v>
                </c:pt>
                <c:pt idx="2300">
                  <c:v>933.43593749999991</c:v>
                </c:pt>
                <c:pt idx="2301">
                  <c:v>1025.8359375</c:v>
                </c:pt>
                <c:pt idx="2302">
                  <c:v>1065.4359374999999</c:v>
                </c:pt>
                <c:pt idx="2303">
                  <c:v>1078.6359375</c:v>
                </c:pt>
                <c:pt idx="2304">
                  <c:v>735.43593749999991</c:v>
                </c:pt>
                <c:pt idx="2305">
                  <c:v>1408.6359381599998</c:v>
                </c:pt>
                <c:pt idx="2306">
                  <c:v>841.03593749999993</c:v>
                </c:pt>
                <c:pt idx="2307">
                  <c:v>916.0078125</c:v>
                </c:pt>
                <c:pt idx="2308">
                  <c:v>1114.0078125</c:v>
                </c:pt>
                <c:pt idx="2309">
                  <c:v>1048.0078125</c:v>
                </c:pt>
                <c:pt idx="2310">
                  <c:v>1087.6078124999999</c:v>
                </c:pt>
                <c:pt idx="2311">
                  <c:v>836.80781249999995</c:v>
                </c:pt>
                <c:pt idx="2312">
                  <c:v>810.40781249999998</c:v>
                </c:pt>
                <c:pt idx="2313">
                  <c:v>1259.2078125</c:v>
                </c:pt>
                <c:pt idx="2314">
                  <c:v>778.8</c:v>
                </c:pt>
                <c:pt idx="2315">
                  <c:v>686.4</c:v>
                </c:pt>
                <c:pt idx="2316">
                  <c:v>739.19999999999993</c:v>
                </c:pt>
                <c:pt idx="2317">
                  <c:v>1148.3999999999999</c:v>
                </c:pt>
                <c:pt idx="2318">
                  <c:v>1108.8</c:v>
                </c:pt>
                <c:pt idx="2319">
                  <c:v>1374.346875</c:v>
                </c:pt>
                <c:pt idx="2320">
                  <c:v>1004.7468749999999</c:v>
                </c:pt>
                <c:pt idx="2321">
                  <c:v>925.546875</c:v>
                </c:pt>
                <c:pt idx="2322">
                  <c:v>1123.546875</c:v>
                </c:pt>
                <c:pt idx="2323">
                  <c:v>846.34687499999995</c:v>
                </c:pt>
                <c:pt idx="2324">
                  <c:v>682.12031249999995</c:v>
                </c:pt>
                <c:pt idx="2325">
                  <c:v>893.3203125</c:v>
                </c:pt>
                <c:pt idx="2326">
                  <c:v>932.92031249999991</c:v>
                </c:pt>
                <c:pt idx="2327">
                  <c:v>772.97343749999993</c:v>
                </c:pt>
                <c:pt idx="2328">
                  <c:v>984.17343749999998</c:v>
                </c:pt>
                <c:pt idx="2329">
                  <c:v>1314.1734374999999</c:v>
                </c:pt>
                <c:pt idx="2330">
                  <c:v>931.37343749999991</c:v>
                </c:pt>
                <c:pt idx="2331">
                  <c:v>1036.9734375</c:v>
                </c:pt>
                <c:pt idx="2332">
                  <c:v>970.97343749999993</c:v>
                </c:pt>
                <c:pt idx="2333">
                  <c:v>857.69062499999995</c:v>
                </c:pt>
                <c:pt idx="2334">
                  <c:v>976.49062499999991</c:v>
                </c:pt>
                <c:pt idx="2335">
                  <c:v>910.49062499999991</c:v>
                </c:pt>
                <c:pt idx="2336">
                  <c:v>1412.0906249999998</c:v>
                </c:pt>
                <c:pt idx="2337">
                  <c:v>1187.690625</c:v>
                </c:pt>
                <c:pt idx="2338">
                  <c:v>950.09062499999993</c:v>
                </c:pt>
                <c:pt idx="2339">
                  <c:v>870.890625</c:v>
                </c:pt>
                <c:pt idx="2340">
                  <c:v>567.29062499999998</c:v>
                </c:pt>
                <c:pt idx="2341">
                  <c:v>923.69062499999995</c:v>
                </c:pt>
                <c:pt idx="2342">
                  <c:v>1046.8218749999999</c:v>
                </c:pt>
                <c:pt idx="2343">
                  <c:v>1112.8218749999999</c:v>
                </c:pt>
                <c:pt idx="2344">
                  <c:v>980.82187499999998</c:v>
                </c:pt>
                <c:pt idx="2345">
                  <c:v>1046.8218749999999</c:v>
                </c:pt>
                <c:pt idx="2346">
                  <c:v>1033.621875</c:v>
                </c:pt>
                <c:pt idx="2347">
                  <c:v>980.82187499999998</c:v>
                </c:pt>
                <c:pt idx="2348">
                  <c:v>901.62187499999993</c:v>
                </c:pt>
                <c:pt idx="2349">
                  <c:v>1337.221875</c:v>
                </c:pt>
                <c:pt idx="2350">
                  <c:v>1588.0218749999999</c:v>
                </c:pt>
                <c:pt idx="2351">
                  <c:v>1112.8218749999999</c:v>
                </c:pt>
                <c:pt idx="2352">
                  <c:v>735.43593749999991</c:v>
                </c:pt>
                <c:pt idx="2353">
                  <c:v>982.0078125</c:v>
                </c:pt>
                <c:pt idx="2354">
                  <c:v>1180.0078125</c:v>
                </c:pt>
                <c:pt idx="2355">
                  <c:v>955.60781249999991</c:v>
                </c:pt>
                <c:pt idx="2356">
                  <c:v>863.20781249999993</c:v>
                </c:pt>
                <c:pt idx="2357">
                  <c:v>1232.8078125</c:v>
                </c:pt>
                <c:pt idx="2358">
                  <c:v>955.60781249999991</c:v>
                </c:pt>
                <c:pt idx="2359">
                  <c:v>982.0078125</c:v>
                </c:pt>
                <c:pt idx="2360">
                  <c:v>818.4</c:v>
                </c:pt>
                <c:pt idx="2361">
                  <c:v>858</c:v>
                </c:pt>
                <c:pt idx="2362">
                  <c:v>1174.8</c:v>
                </c:pt>
                <c:pt idx="2363">
                  <c:v>1267.1999999999998</c:v>
                </c:pt>
                <c:pt idx="2364">
                  <c:v>752.4</c:v>
                </c:pt>
                <c:pt idx="2365">
                  <c:v>1003.1999999999999</c:v>
                </c:pt>
                <c:pt idx="2366">
                  <c:v>1029.5999999999999</c:v>
                </c:pt>
                <c:pt idx="2367">
                  <c:v>844.8</c:v>
                </c:pt>
                <c:pt idx="2368">
                  <c:v>1135.2</c:v>
                </c:pt>
                <c:pt idx="2369">
                  <c:v>1095.5999999999999</c:v>
                </c:pt>
                <c:pt idx="2370">
                  <c:v>950.4</c:v>
                </c:pt>
                <c:pt idx="2371">
                  <c:v>806.74687499999993</c:v>
                </c:pt>
                <c:pt idx="2372">
                  <c:v>1123.546875</c:v>
                </c:pt>
                <c:pt idx="2373">
                  <c:v>925.546875</c:v>
                </c:pt>
                <c:pt idx="2374">
                  <c:v>648.34687499999995</c:v>
                </c:pt>
                <c:pt idx="2375">
                  <c:v>1004.7468749999999</c:v>
                </c:pt>
                <c:pt idx="2376">
                  <c:v>959.3203125</c:v>
                </c:pt>
                <c:pt idx="2377">
                  <c:v>1078.1203125</c:v>
                </c:pt>
                <c:pt idx="2378">
                  <c:v>1117.7203124999999</c:v>
                </c:pt>
                <c:pt idx="2379">
                  <c:v>946.12031249999995</c:v>
                </c:pt>
                <c:pt idx="2380">
                  <c:v>734.92031249999991</c:v>
                </c:pt>
                <c:pt idx="2381">
                  <c:v>497.3203125</c:v>
                </c:pt>
                <c:pt idx="2382">
                  <c:v>1157.3203125</c:v>
                </c:pt>
                <c:pt idx="2383">
                  <c:v>1408.1203118399999</c:v>
                </c:pt>
                <c:pt idx="2384">
                  <c:v>695.3203125</c:v>
                </c:pt>
                <c:pt idx="2385">
                  <c:v>946.12031249999995</c:v>
                </c:pt>
                <c:pt idx="2386">
                  <c:v>1355.3203118399999</c:v>
                </c:pt>
                <c:pt idx="2387">
                  <c:v>904.97343749999993</c:v>
                </c:pt>
                <c:pt idx="2388">
                  <c:v>918.17343749999998</c:v>
                </c:pt>
                <c:pt idx="2389">
                  <c:v>891.7734375</c:v>
                </c:pt>
                <c:pt idx="2390">
                  <c:v>1063.3734374999999</c:v>
                </c:pt>
                <c:pt idx="2391">
                  <c:v>1063.3734374999999</c:v>
                </c:pt>
                <c:pt idx="2392">
                  <c:v>1036.9734375</c:v>
                </c:pt>
                <c:pt idx="2393">
                  <c:v>825.7734375</c:v>
                </c:pt>
                <c:pt idx="2394">
                  <c:v>778.49062499999991</c:v>
                </c:pt>
                <c:pt idx="2395">
                  <c:v>884.09062499999993</c:v>
                </c:pt>
                <c:pt idx="2396">
                  <c:v>593.69062499999995</c:v>
                </c:pt>
                <c:pt idx="2397">
                  <c:v>1007.221875</c:v>
                </c:pt>
                <c:pt idx="2398">
                  <c:v>1178.8218749999999</c:v>
                </c:pt>
                <c:pt idx="2399">
                  <c:v>862.02187499999991</c:v>
                </c:pt>
                <c:pt idx="2400">
                  <c:v>1271.221875</c:v>
                </c:pt>
                <c:pt idx="2401">
                  <c:v>848.82187499999998</c:v>
                </c:pt>
                <c:pt idx="2402">
                  <c:v>756.421875</c:v>
                </c:pt>
                <c:pt idx="2403">
                  <c:v>967.62187499999993</c:v>
                </c:pt>
                <c:pt idx="2404">
                  <c:v>928.02187499999991</c:v>
                </c:pt>
                <c:pt idx="2405">
                  <c:v>928.02187499999991</c:v>
                </c:pt>
                <c:pt idx="2406">
                  <c:v>1073.221875</c:v>
                </c:pt>
                <c:pt idx="2407">
                  <c:v>1118.2359374999999</c:v>
                </c:pt>
                <c:pt idx="2408">
                  <c:v>920.23593749999998</c:v>
                </c:pt>
                <c:pt idx="2409">
                  <c:v>841.03593749999993</c:v>
                </c:pt>
                <c:pt idx="2410">
                  <c:v>1065.4359374999999</c:v>
                </c:pt>
                <c:pt idx="2411">
                  <c:v>907.03593749999993</c:v>
                </c:pt>
                <c:pt idx="2412">
                  <c:v>841.03593749999993</c:v>
                </c:pt>
                <c:pt idx="2413">
                  <c:v>1118.2359374999999</c:v>
                </c:pt>
                <c:pt idx="2414">
                  <c:v>1263.4359374999999</c:v>
                </c:pt>
                <c:pt idx="2415">
                  <c:v>1219.6078124999999</c:v>
                </c:pt>
                <c:pt idx="2416">
                  <c:v>889.60781249999991</c:v>
                </c:pt>
                <c:pt idx="2417">
                  <c:v>968.80781249999995</c:v>
                </c:pt>
                <c:pt idx="2418">
                  <c:v>1114.0078125</c:v>
                </c:pt>
                <c:pt idx="2419">
                  <c:v>1747.6078118399998</c:v>
                </c:pt>
                <c:pt idx="2420">
                  <c:v>968.80781249999995</c:v>
                </c:pt>
                <c:pt idx="2421">
                  <c:v>1100.8078125</c:v>
                </c:pt>
                <c:pt idx="2422">
                  <c:v>1042.8</c:v>
                </c:pt>
                <c:pt idx="2423">
                  <c:v>1174.8</c:v>
                </c:pt>
                <c:pt idx="2424">
                  <c:v>778.8</c:v>
                </c:pt>
                <c:pt idx="2425">
                  <c:v>1280.3999999999999</c:v>
                </c:pt>
                <c:pt idx="2426">
                  <c:v>1201.2</c:v>
                </c:pt>
                <c:pt idx="2427">
                  <c:v>1372.8</c:v>
                </c:pt>
                <c:pt idx="2428">
                  <c:v>1438.8</c:v>
                </c:pt>
                <c:pt idx="2429">
                  <c:v>844.8</c:v>
                </c:pt>
                <c:pt idx="2430">
                  <c:v>1148.3999999999999</c:v>
                </c:pt>
                <c:pt idx="2431">
                  <c:v>726</c:v>
                </c:pt>
                <c:pt idx="2432">
                  <c:v>1214.3999999999999</c:v>
                </c:pt>
                <c:pt idx="2433">
                  <c:v>1242.346875</c:v>
                </c:pt>
                <c:pt idx="2434">
                  <c:v>912.34687499999995</c:v>
                </c:pt>
                <c:pt idx="2435">
                  <c:v>1017.946875</c:v>
                </c:pt>
                <c:pt idx="2436">
                  <c:v>951.94687499999998</c:v>
                </c:pt>
                <c:pt idx="2437">
                  <c:v>1117.7203124999999</c:v>
                </c:pt>
                <c:pt idx="2438">
                  <c:v>959.3203125</c:v>
                </c:pt>
                <c:pt idx="2439">
                  <c:v>1012.1203125</c:v>
                </c:pt>
                <c:pt idx="2440">
                  <c:v>1091.3203125</c:v>
                </c:pt>
                <c:pt idx="2441">
                  <c:v>1012.1203125</c:v>
                </c:pt>
                <c:pt idx="2442">
                  <c:v>759.7734375</c:v>
                </c:pt>
                <c:pt idx="2443">
                  <c:v>1102.9734375</c:v>
                </c:pt>
                <c:pt idx="2444">
                  <c:v>1208.5734375</c:v>
                </c:pt>
                <c:pt idx="2445">
                  <c:v>1155.7734375</c:v>
                </c:pt>
                <c:pt idx="2446">
                  <c:v>672.890625</c:v>
                </c:pt>
                <c:pt idx="2447">
                  <c:v>791.69062499999995</c:v>
                </c:pt>
                <c:pt idx="2448">
                  <c:v>1134.890625</c:v>
                </c:pt>
                <c:pt idx="2449">
                  <c:v>936.890625</c:v>
                </c:pt>
                <c:pt idx="2450">
                  <c:v>1346.0906249999998</c:v>
                </c:pt>
                <c:pt idx="2451">
                  <c:v>1280.0906249999998</c:v>
                </c:pt>
                <c:pt idx="2452">
                  <c:v>1108.4906249999999</c:v>
                </c:pt>
                <c:pt idx="2453">
                  <c:v>752.09062499999993</c:v>
                </c:pt>
                <c:pt idx="2454">
                  <c:v>862.02187499999991</c:v>
                </c:pt>
                <c:pt idx="2455">
                  <c:v>954.421875</c:v>
                </c:pt>
                <c:pt idx="2456">
                  <c:v>914.82187499999998</c:v>
                </c:pt>
                <c:pt idx="2457">
                  <c:v>1429.6218749999998</c:v>
                </c:pt>
                <c:pt idx="2458">
                  <c:v>941.22187499999995</c:v>
                </c:pt>
                <c:pt idx="2459">
                  <c:v>1139.221875</c:v>
                </c:pt>
                <c:pt idx="2460">
                  <c:v>1139.221875</c:v>
                </c:pt>
                <c:pt idx="2461">
                  <c:v>888.421875</c:v>
                </c:pt>
                <c:pt idx="2462">
                  <c:v>875.22187499999995</c:v>
                </c:pt>
                <c:pt idx="2463">
                  <c:v>1237.0359375</c:v>
                </c:pt>
                <c:pt idx="2464">
                  <c:v>1052.2359374999999</c:v>
                </c:pt>
                <c:pt idx="2465">
                  <c:v>999.43593749999991</c:v>
                </c:pt>
                <c:pt idx="2466">
                  <c:v>669.43593749999991</c:v>
                </c:pt>
                <c:pt idx="2467">
                  <c:v>827.8359375</c:v>
                </c:pt>
                <c:pt idx="2468">
                  <c:v>1061.2078125</c:v>
                </c:pt>
                <c:pt idx="2469">
                  <c:v>731.20781249999993</c:v>
                </c:pt>
                <c:pt idx="2470">
                  <c:v>876.40781249999998</c:v>
                </c:pt>
                <c:pt idx="2471">
                  <c:v>995.20781249999993</c:v>
                </c:pt>
                <c:pt idx="2472">
                  <c:v>1153.6078124999999</c:v>
                </c:pt>
                <c:pt idx="2473">
                  <c:v>1034.8078125</c:v>
                </c:pt>
                <c:pt idx="2474">
                  <c:v>1219.6078124999999</c:v>
                </c:pt>
                <c:pt idx="2475">
                  <c:v>797.20781249999993</c:v>
                </c:pt>
                <c:pt idx="2476">
                  <c:v>884.4</c:v>
                </c:pt>
                <c:pt idx="2477">
                  <c:v>1240.8</c:v>
                </c:pt>
                <c:pt idx="2478">
                  <c:v>844.8</c:v>
                </c:pt>
                <c:pt idx="2479">
                  <c:v>726</c:v>
                </c:pt>
                <c:pt idx="2480">
                  <c:v>1174.8</c:v>
                </c:pt>
                <c:pt idx="2481">
                  <c:v>1003.1999999999999</c:v>
                </c:pt>
                <c:pt idx="2482">
                  <c:v>1359.6</c:v>
                </c:pt>
                <c:pt idx="2483">
                  <c:v>833.14687499999991</c:v>
                </c:pt>
                <c:pt idx="2484">
                  <c:v>793.546875</c:v>
                </c:pt>
                <c:pt idx="2485">
                  <c:v>1506.346875</c:v>
                </c:pt>
                <c:pt idx="2486">
                  <c:v>1097.1468749999999</c:v>
                </c:pt>
                <c:pt idx="2487">
                  <c:v>1308.346875</c:v>
                </c:pt>
                <c:pt idx="2488">
                  <c:v>1202.746875</c:v>
                </c:pt>
                <c:pt idx="2489">
                  <c:v>1123.546875</c:v>
                </c:pt>
                <c:pt idx="2490">
                  <c:v>1004.7468749999999</c:v>
                </c:pt>
                <c:pt idx="2491">
                  <c:v>1117.7203124999999</c:v>
                </c:pt>
                <c:pt idx="2492">
                  <c:v>853.72031249999998</c:v>
                </c:pt>
                <c:pt idx="2493">
                  <c:v>1315.7203124999999</c:v>
                </c:pt>
                <c:pt idx="2494">
                  <c:v>1276.1203125</c:v>
                </c:pt>
                <c:pt idx="2495">
                  <c:v>1249.7203124999999</c:v>
                </c:pt>
                <c:pt idx="2496">
                  <c:v>946.12031249999995</c:v>
                </c:pt>
                <c:pt idx="2497">
                  <c:v>970.97343749999993</c:v>
                </c:pt>
                <c:pt idx="2498">
                  <c:v>1155.7734375</c:v>
                </c:pt>
                <c:pt idx="2499">
                  <c:v>1076.5734375</c:v>
                </c:pt>
                <c:pt idx="2500">
                  <c:v>1050.1734374999999</c:v>
                </c:pt>
                <c:pt idx="2501">
                  <c:v>812.57343749999995</c:v>
                </c:pt>
                <c:pt idx="2502">
                  <c:v>852.17343749999998</c:v>
                </c:pt>
                <c:pt idx="2503">
                  <c:v>1116.1734374999999</c:v>
                </c:pt>
                <c:pt idx="2504">
                  <c:v>1380.1734381599999</c:v>
                </c:pt>
                <c:pt idx="2505">
                  <c:v>1221.7734375</c:v>
                </c:pt>
                <c:pt idx="2506">
                  <c:v>997.37343749999991</c:v>
                </c:pt>
                <c:pt idx="2507">
                  <c:v>1102.9734375</c:v>
                </c:pt>
                <c:pt idx="2508">
                  <c:v>944.57343749999995</c:v>
                </c:pt>
                <c:pt idx="2509">
                  <c:v>878.57343749999995</c:v>
                </c:pt>
                <c:pt idx="2510">
                  <c:v>1076.5734375</c:v>
                </c:pt>
                <c:pt idx="2511">
                  <c:v>1002.890625</c:v>
                </c:pt>
                <c:pt idx="2512">
                  <c:v>963.29062499999998</c:v>
                </c:pt>
                <c:pt idx="2513">
                  <c:v>936.890625</c:v>
                </c:pt>
                <c:pt idx="2514">
                  <c:v>1319.690625</c:v>
                </c:pt>
                <c:pt idx="2515">
                  <c:v>950.09062499999993</c:v>
                </c:pt>
                <c:pt idx="2516">
                  <c:v>1174.4906249999999</c:v>
                </c:pt>
                <c:pt idx="2517">
                  <c:v>690.421875</c:v>
                </c:pt>
                <c:pt idx="2518">
                  <c:v>1112.8218749999999</c:v>
                </c:pt>
                <c:pt idx="2519">
                  <c:v>1086.421875</c:v>
                </c:pt>
                <c:pt idx="2520">
                  <c:v>1099.621875</c:v>
                </c:pt>
                <c:pt idx="2521">
                  <c:v>690.421875</c:v>
                </c:pt>
                <c:pt idx="2522">
                  <c:v>954.421875</c:v>
                </c:pt>
                <c:pt idx="2523">
                  <c:v>1060.0218749999999</c:v>
                </c:pt>
                <c:pt idx="2524">
                  <c:v>1078.6359375</c:v>
                </c:pt>
                <c:pt idx="2525">
                  <c:v>933.43593749999991</c:v>
                </c:pt>
                <c:pt idx="2526">
                  <c:v>537.43593750000002</c:v>
                </c:pt>
                <c:pt idx="2527">
                  <c:v>1091.8359375</c:v>
                </c:pt>
                <c:pt idx="2528">
                  <c:v>1303.0359374999998</c:v>
                </c:pt>
                <c:pt idx="2529">
                  <c:v>788.23593749999998</c:v>
                </c:pt>
                <c:pt idx="2530">
                  <c:v>999.43593749999991</c:v>
                </c:pt>
                <c:pt idx="2531">
                  <c:v>612.40781249999998</c:v>
                </c:pt>
                <c:pt idx="2532">
                  <c:v>889.60781249999991</c:v>
                </c:pt>
                <c:pt idx="2533">
                  <c:v>876.40781249999998</c:v>
                </c:pt>
                <c:pt idx="2534">
                  <c:v>968.80781249999995</c:v>
                </c:pt>
                <c:pt idx="2535">
                  <c:v>982.0078125</c:v>
                </c:pt>
                <c:pt idx="2536">
                  <c:v>942.40781249999998</c:v>
                </c:pt>
                <c:pt idx="2537">
                  <c:v>823.60781249999991</c:v>
                </c:pt>
                <c:pt idx="2538">
                  <c:v>1074.4078124999999</c:v>
                </c:pt>
                <c:pt idx="2539">
                  <c:v>691.60781249999991</c:v>
                </c:pt>
                <c:pt idx="2540">
                  <c:v>1029.5999999999999</c:v>
                </c:pt>
                <c:pt idx="2541">
                  <c:v>1240.8</c:v>
                </c:pt>
                <c:pt idx="2542">
                  <c:v>1346.3999999999999</c:v>
                </c:pt>
                <c:pt idx="2543">
                  <c:v>1148.3999999999999</c:v>
                </c:pt>
                <c:pt idx="2544">
                  <c:v>1438.8</c:v>
                </c:pt>
                <c:pt idx="2545">
                  <c:v>1293.5999999999999</c:v>
                </c:pt>
                <c:pt idx="2546">
                  <c:v>1148.3999999999999</c:v>
                </c:pt>
                <c:pt idx="2547">
                  <c:v>1108.8</c:v>
                </c:pt>
                <c:pt idx="2548">
                  <c:v>1347.9468749999999</c:v>
                </c:pt>
                <c:pt idx="2549">
                  <c:v>767.14687499999991</c:v>
                </c:pt>
                <c:pt idx="2550">
                  <c:v>1163.1468749999999</c:v>
                </c:pt>
                <c:pt idx="2551">
                  <c:v>661.546875</c:v>
                </c:pt>
                <c:pt idx="2552">
                  <c:v>1044.346875</c:v>
                </c:pt>
                <c:pt idx="2553">
                  <c:v>1334.7468749999998</c:v>
                </c:pt>
                <c:pt idx="2554">
                  <c:v>1117.7203124999999</c:v>
                </c:pt>
                <c:pt idx="2555">
                  <c:v>748.12031249999995</c:v>
                </c:pt>
                <c:pt idx="2556">
                  <c:v>1261.3734374999999</c:v>
                </c:pt>
                <c:pt idx="2557">
                  <c:v>1116.1734374999999</c:v>
                </c:pt>
                <c:pt idx="2558">
                  <c:v>1208.5734375</c:v>
                </c:pt>
                <c:pt idx="2559">
                  <c:v>1023.7734375</c:v>
                </c:pt>
                <c:pt idx="2560">
                  <c:v>1155.7734375</c:v>
                </c:pt>
                <c:pt idx="2561">
                  <c:v>1023.7734375</c:v>
                </c:pt>
                <c:pt idx="2562">
                  <c:v>1002.890625</c:v>
                </c:pt>
                <c:pt idx="2563">
                  <c:v>1174.4906249999999</c:v>
                </c:pt>
                <c:pt idx="2564">
                  <c:v>1055.690625</c:v>
                </c:pt>
                <c:pt idx="2565">
                  <c:v>1174.4906249999999</c:v>
                </c:pt>
                <c:pt idx="2566">
                  <c:v>923.69062499999995</c:v>
                </c:pt>
                <c:pt idx="2567">
                  <c:v>1306.4906249999999</c:v>
                </c:pt>
                <c:pt idx="2568">
                  <c:v>1108.4906249999999</c:v>
                </c:pt>
                <c:pt idx="2569">
                  <c:v>1068.890625</c:v>
                </c:pt>
                <c:pt idx="2570">
                  <c:v>936.890625</c:v>
                </c:pt>
                <c:pt idx="2571">
                  <c:v>1016.0906249999999</c:v>
                </c:pt>
                <c:pt idx="2572">
                  <c:v>1016.0906249999999</c:v>
                </c:pt>
                <c:pt idx="2573">
                  <c:v>1055.690625</c:v>
                </c:pt>
                <c:pt idx="2574">
                  <c:v>1033.621875</c:v>
                </c:pt>
                <c:pt idx="2575">
                  <c:v>835.62187499999993</c:v>
                </c:pt>
                <c:pt idx="2576">
                  <c:v>769.62187499999993</c:v>
                </c:pt>
                <c:pt idx="2577">
                  <c:v>1310.8218749999999</c:v>
                </c:pt>
                <c:pt idx="2578">
                  <c:v>1310.8218749999999</c:v>
                </c:pt>
                <c:pt idx="2579">
                  <c:v>809.22187499999995</c:v>
                </c:pt>
                <c:pt idx="2580">
                  <c:v>954.421875</c:v>
                </c:pt>
                <c:pt idx="2581">
                  <c:v>1052.2359374999999</c:v>
                </c:pt>
                <c:pt idx="2582">
                  <c:v>893.8359375</c:v>
                </c:pt>
                <c:pt idx="2583">
                  <c:v>682.63593749999995</c:v>
                </c:pt>
                <c:pt idx="2584">
                  <c:v>1025.8359375</c:v>
                </c:pt>
                <c:pt idx="2585">
                  <c:v>986.23593749999998</c:v>
                </c:pt>
                <c:pt idx="2586">
                  <c:v>1074.4078124999999</c:v>
                </c:pt>
                <c:pt idx="2587">
                  <c:v>757.60781249999991</c:v>
                </c:pt>
                <c:pt idx="2588">
                  <c:v>1166.8078125</c:v>
                </c:pt>
                <c:pt idx="2589">
                  <c:v>1246.0078125</c:v>
                </c:pt>
                <c:pt idx="2590">
                  <c:v>612.40781249999998</c:v>
                </c:pt>
                <c:pt idx="2591">
                  <c:v>1021.6078124999999</c:v>
                </c:pt>
                <c:pt idx="2592">
                  <c:v>726</c:v>
                </c:pt>
                <c:pt idx="2593">
                  <c:v>686.4</c:v>
                </c:pt>
                <c:pt idx="2594">
                  <c:v>792</c:v>
                </c:pt>
                <c:pt idx="2595">
                  <c:v>1227.5999999999999</c:v>
                </c:pt>
                <c:pt idx="2596">
                  <c:v>778.8</c:v>
                </c:pt>
                <c:pt idx="2597">
                  <c:v>990</c:v>
                </c:pt>
                <c:pt idx="2598">
                  <c:v>1016.4</c:v>
                </c:pt>
                <c:pt idx="2599">
                  <c:v>1465.1999999999998</c:v>
                </c:pt>
                <c:pt idx="2600">
                  <c:v>1201.2</c:v>
                </c:pt>
                <c:pt idx="2601">
                  <c:v>1374.346875</c:v>
                </c:pt>
                <c:pt idx="2602">
                  <c:v>1123.546875</c:v>
                </c:pt>
                <c:pt idx="2603">
                  <c:v>1189.546875</c:v>
                </c:pt>
                <c:pt idx="2604">
                  <c:v>1202.746875</c:v>
                </c:pt>
                <c:pt idx="2605">
                  <c:v>1176.346875</c:v>
                </c:pt>
                <c:pt idx="2606">
                  <c:v>1176.346875</c:v>
                </c:pt>
                <c:pt idx="2607">
                  <c:v>1136.746875</c:v>
                </c:pt>
                <c:pt idx="2608">
                  <c:v>946.12031249999995</c:v>
                </c:pt>
                <c:pt idx="2609">
                  <c:v>814.12031249999995</c:v>
                </c:pt>
                <c:pt idx="2610">
                  <c:v>972.52031249999993</c:v>
                </c:pt>
                <c:pt idx="2611">
                  <c:v>1142.5734375</c:v>
                </c:pt>
                <c:pt idx="2612">
                  <c:v>720.17343749999998</c:v>
                </c:pt>
                <c:pt idx="2613">
                  <c:v>1155.7734375</c:v>
                </c:pt>
                <c:pt idx="2614">
                  <c:v>1168.9734375</c:v>
                </c:pt>
                <c:pt idx="2615">
                  <c:v>865.37343749999991</c:v>
                </c:pt>
                <c:pt idx="2616">
                  <c:v>891.7734375</c:v>
                </c:pt>
                <c:pt idx="2617">
                  <c:v>1353.7734381599998</c:v>
                </c:pt>
                <c:pt idx="2618">
                  <c:v>1195.3734374999999</c:v>
                </c:pt>
                <c:pt idx="2619">
                  <c:v>720.17343749999998</c:v>
                </c:pt>
                <c:pt idx="2620">
                  <c:v>1068.890625</c:v>
                </c:pt>
                <c:pt idx="2621">
                  <c:v>1319.690625</c:v>
                </c:pt>
                <c:pt idx="2622">
                  <c:v>1108.4906249999999</c:v>
                </c:pt>
                <c:pt idx="2623">
                  <c:v>1200.890625</c:v>
                </c:pt>
                <c:pt idx="2624">
                  <c:v>967.62187499999993</c:v>
                </c:pt>
                <c:pt idx="2625">
                  <c:v>994.02187499999991</c:v>
                </c:pt>
                <c:pt idx="2626">
                  <c:v>1244.8218749999999</c:v>
                </c:pt>
                <c:pt idx="2627">
                  <c:v>1099.621875</c:v>
                </c:pt>
                <c:pt idx="2628">
                  <c:v>1276.6359375</c:v>
                </c:pt>
                <c:pt idx="2629">
                  <c:v>1857.43593816</c:v>
                </c:pt>
                <c:pt idx="2630">
                  <c:v>880.63593749999995</c:v>
                </c:pt>
                <c:pt idx="2631">
                  <c:v>1118.2359374999999</c:v>
                </c:pt>
                <c:pt idx="2632">
                  <c:v>1131.4359374999999</c:v>
                </c:pt>
                <c:pt idx="2633">
                  <c:v>1114.0078125</c:v>
                </c:pt>
                <c:pt idx="2634">
                  <c:v>1100.8078125</c:v>
                </c:pt>
                <c:pt idx="2635">
                  <c:v>1008.4078125</c:v>
                </c:pt>
                <c:pt idx="2636">
                  <c:v>876.40781249999998</c:v>
                </c:pt>
                <c:pt idx="2637">
                  <c:v>876.40781249999998</c:v>
                </c:pt>
                <c:pt idx="2638">
                  <c:v>955.60781249999991</c:v>
                </c:pt>
                <c:pt idx="2639">
                  <c:v>1364.8078118399999</c:v>
                </c:pt>
                <c:pt idx="2640">
                  <c:v>1021.6078124999999</c:v>
                </c:pt>
                <c:pt idx="2641">
                  <c:v>1148.3999999999999</c:v>
                </c:pt>
                <c:pt idx="2642">
                  <c:v>990</c:v>
                </c:pt>
                <c:pt idx="2643">
                  <c:v>1135.2</c:v>
                </c:pt>
                <c:pt idx="2644">
                  <c:v>1069.2</c:v>
                </c:pt>
                <c:pt idx="2645">
                  <c:v>1280.3999999999999</c:v>
                </c:pt>
                <c:pt idx="2646">
                  <c:v>1254</c:v>
                </c:pt>
                <c:pt idx="2647">
                  <c:v>1412.3999999999999</c:v>
                </c:pt>
                <c:pt idx="2648">
                  <c:v>1029.5999999999999</c:v>
                </c:pt>
                <c:pt idx="2649">
                  <c:v>661.546875</c:v>
                </c:pt>
                <c:pt idx="2650">
                  <c:v>872.74687499999993</c:v>
                </c:pt>
                <c:pt idx="2651">
                  <c:v>793.546875</c:v>
                </c:pt>
                <c:pt idx="2652">
                  <c:v>1031.1468749999999</c:v>
                </c:pt>
                <c:pt idx="2653">
                  <c:v>1097.1468749999999</c:v>
                </c:pt>
                <c:pt idx="2654">
                  <c:v>872.74687499999993</c:v>
                </c:pt>
                <c:pt idx="2655">
                  <c:v>1229.1468749999999</c:v>
                </c:pt>
                <c:pt idx="2656">
                  <c:v>1189.546875</c:v>
                </c:pt>
                <c:pt idx="2657">
                  <c:v>938.74687499999993</c:v>
                </c:pt>
                <c:pt idx="2658">
                  <c:v>840.52031249999993</c:v>
                </c:pt>
                <c:pt idx="2659">
                  <c:v>1513.72031184</c:v>
                </c:pt>
                <c:pt idx="2660">
                  <c:v>972.52031249999993</c:v>
                </c:pt>
                <c:pt idx="2661">
                  <c:v>1592.9203118399998</c:v>
                </c:pt>
                <c:pt idx="2662">
                  <c:v>1249.7203124999999</c:v>
                </c:pt>
                <c:pt idx="2663">
                  <c:v>1196.9203124999999</c:v>
                </c:pt>
                <c:pt idx="2664">
                  <c:v>1368.52031184</c:v>
                </c:pt>
                <c:pt idx="2665">
                  <c:v>1223.3203125</c:v>
                </c:pt>
                <c:pt idx="2666">
                  <c:v>1144.1203125</c:v>
                </c:pt>
                <c:pt idx="2667">
                  <c:v>759.7734375</c:v>
                </c:pt>
                <c:pt idx="2668">
                  <c:v>944.57343749999995</c:v>
                </c:pt>
                <c:pt idx="2669">
                  <c:v>799.37343749999991</c:v>
                </c:pt>
                <c:pt idx="2670">
                  <c:v>891.7734375</c:v>
                </c:pt>
                <c:pt idx="2671">
                  <c:v>1076.5734375</c:v>
                </c:pt>
                <c:pt idx="2672">
                  <c:v>852.17343749999998</c:v>
                </c:pt>
                <c:pt idx="2673">
                  <c:v>1050.1734374999999</c:v>
                </c:pt>
                <c:pt idx="2674">
                  <c:v>1300.9734374999998</c:v>
                </c:pt>
                <c:pt idx="2675">
                  <c:v>1102.9734375</c:v>
                </c:pt>
                <c:pt idx="2676">
                  <c:v>548.57343749999995</c:v>
                </c:pt>
                <c:pt idx="2677">
                  <c:v>746.57343749999995</c:v>
                </c:pt>
                <c:pt idx="2678">
                  <c:v>1168.9734375</c:v>
                </c:pt>
                <c:pt idx="2679">
                  <c:v>1116.1734374999999</c:v>
                </c:pt>
                <c:pt idx="2680">
                  <c:v>957.7734375</c:v>
                </c:pt>
                <c:pt idx="2681">
                  <c:v>1155.7734375</c:v>
                </c:pt>
                <c:pt idx="2682">
                  <c:v>738.890625</c:v>
                </c:pt>
                <c:pt idx="2683">
                  <c:v>818.09062499999993</c:v>
                </c:pt>
                <c:pt idx="2684">
                  <c:v>1174.4906249999999</c:v>
                </c:pt>
                <c:pt idx="2685">
                  <c:v>950.09062499999993</c:v>
                </c:pt>
                <c:pt idx="2686">
                  <c:v>1042.4906249999999</c:v>
                </c:pt>
                <c:pt idx="2687">
                  <c:v>989.69062499999995</c:v>
                </c:pt>
                <c:pt idx="2688">
                  <c:v>1016.0906249999999</c:v>
                </c:pt>
                <c:pt idx="2689">
                  <c:v>936.890625</c:v>
                </c:pt>
                <c:pt idx="2690">
                  <c:v>870.890625</c:v>
                </c:pt>
                <c:pt idx="2691">
                  <c:v>963.29062499999998</c:v>
                </c:pt>
                <c:pt idx="2692">
                  <c:v>1099.621875</c:v>
                </c:pt>
                <c:pt idx="2693">
                  <c:v>980.82187499999998</c:v>
                </c:pt>
                <c:pt idx="2694">
                  <c:v>1442.8218749999999</c:v>
                </c:pt>
                <c:pt idx="2695">
                  <c:v>584.82187499999998</c:v>
                </c:pt>
                <c:pt idx="2696">
                  <c:v>1046.8218749999999</c:v>
                </c:pt>
                <c:pt idx="2697">
                  <c:v>1178.8218749999999</c:v>
                </c:pt>
                <c:pt idx="2698">
                  <c:v>1073.221875</c:v>
                </c:pt>
                <c:pt idx="2699">
                  <c:v>1258.0218749999999</c:v>
                </c:pt>
                <c:pt idx="2700">
                  <c:v>835.62187499999993</c:v>
                </c:pt>
                <c:pt idx="2701">
                  <c:v>1231.621875</c:v>
                </c:pt>
                <c:pt idx="2702">
                  <c:v>901.62187499999993</c:v>
                </c:pt>
                <c:pt idx="2703">
                  <c:v>1073.221875</c:v>
                </c:pt>
                <c:pt idx="2704">
                  <c:v>1112.8218749999999</c:v>
                </c:pt>
                <c:pt idx="2705">
                  <c:v>1231.621875</c:v>
                </c:pt>
                <c:pt idx="2706">
                  <c:v>769.62187499999993</c:v>
                </c:pt>
                <c:pt idx="2707">
                  <c:v>1144.6359375</c:v>
                </c:pt>
                <c:pt idx="2708">
                  <c:v>1118.2359374999999</c:v>
                </c:pt>
                <c:pt idx="2709">
                  <c:v>814.63593749999995</c:v>
                </c:pt>
                <c:pt idx="2710">
                  <c:v>1065.4359374999999</c:v>
                </c:pt>
                <c:pt idx="2711">
                  <c:v>1197.4359374999999</c:v>
                </c:pt>
                <c:pt idx="2712">
                  <c:v>1078.6359375</c:v>
                </c:pt>
                <c:pt idx="2713">
                  <c:v>788.23593749999998</c:v>
                </c:pt>
                <c:pt idx="2714">
                  <c:v>937.19999999999993</c:v>
                </c:pt>
                <c:pt idx="2715">
                  <c:v>1254</c:v>
                </c:pt>
                <c:pt idx="2716">
                  <c:v>831.59999999999991</c:v>
                </c:pt>
                <c:pt idx="2717">
                  <c:v>1227.5999999999999</c:v>
                </c:pt>
                <c:pt idx="2718">
                  <c:v>1531.1999999999998</c:v>
                </c:pt>
                <c:pt idx="2719">
                  <c:v>1095.5999999999999</c:v>
                </c:pt>
                <c:pt idx="2720">
                  <c:v>1268.7468749999998</c:v>
                </c:pt>
                <c:pt idx="2721">
                  <c:v>1004.7468749999999</c:v>
                </c:pt>
                <c:pt idx="2722">
                  <c:v>872.74687499999993</c:v>
                </c:pt>
                <c:pt idx="2723">
                  <c:v>1242.346875</c:v>
                </c:pt>
                <c:pt idx="2724">
                  <c:v>1374.346875</c:v>
                </c:pt>
                <c:pt idx="2725">
                  <c:v>819.94687499999998</c:v>
                </c:pt>
                <c:pt idx="2726">
                  <c:v>959.3203125</c:v>
                </c:pt>
                <c:pt idx="2727">
                  <c:v>1012.1203125</c:v>
                </c:pt>
                <c:pt idx="2728">
                  <c:v>748.12031249999995</c:v>
                </c:pt>
                <c:pt idx="2729">
                  <c:v>919.72031249999998</c:v>
                </c:pt>
                <c:pt idx="2730">
                  <c:v>1157.3203125</c:v>
                </c:pt>
                <c:pt idx="2731">
                  <c:v>1078.1203125</c:v>
                </c:pt>
                <c:pt idx="2732">
                  <c:v>1130.9203124999999</c:v>
                </c:pt>
                <c:pt idx="2733">
                  <c:v>1012.1203125</c:v>
                </c:pt>
                <c:pt idx="2734">
                  <c:v>972.52031249999993</c:v>
                </c:pt>
                <c:pt idx="2735">
                  <c:v>997.37343749999991</c:v>
                </c:pt>
                <c:pt idx="2736">
                  <c:v>680.57343749999995</c:v>
                </c:pt>
                <c:pt idx="2737">
                  <c:v>1300.9734374999998</c:v>
                </c:pt>
                <c:pt idx="2738">
                  <c:v>1261.3734374999999</c:v>
                </c:pt>
                <c:pt idx="2739">
                  <c:v>865.37343749999991</c:v>
                </c:pt>
                <c:pt idx="2740">
                  <c:v>1221.7734375</c:v>
                </c:pt>
                <c:pt idx="2741">
                  <c:v>706.97343749999993</c:v>
                </c:pt>
                <c:pt idx="2742">
                  <c:v>672.890625</c:v>
                </c:pt>
                <c:pt idx="2743">
                  <c:v>1187.690625</c:v>
                </c:pt>
                <c:pt idx="2744">
                  <c:v>738.890625</c:v>
                </c:pt>
                <c:pt idx="2745">
                  <c:v>818.09062499999993</c:v>
                </c:pt>
                <c:pt idx="2746">
                  <c:v>1046.8218749999999</c:v>
                </c:pt>
                <c:pt idx="2747">
                  <c:v>1442.8218749999999</c:v>
                </c:pt>
                <c:pt idx="2748">
                  <c:v>1508.8218749999999</c:v>
                </c:pt>
                <c:pt idx="2749">
                  <c:v>814.63593749999995</c:v>
                </c:pt>
                <c:pt idx="2750">
                  <c:v>1025.8359375</c:v>
                </c:pt>
                <c:pt idx="2751">
                  <c:v>788.23593749999998</c:v>
                </c:pt>
                <c:pt idx="2752">
                  <c:v>973.03593749999993</c:v>
                </c:pt>
                <c:pt idx="2753">
                  <c:v>1025.8359375</c:v>
                </c:pt>
                <c:pt idx="2754">
                  <c:v>709.03593749999993</c:v>
                </c:pt>
                <c:pt idx="2755">
                  <c:v>827.8359375</c:v>
                </c:pt>
                <c:pt idx="2756">
                  <c:v>986.23593749999998</c:v>
                </c:pt>
                <c:pt idx="2757">
                  <c:v>1285.6078124999999</c:v>
                </c:pt>
                <c:pt idx="2758">
                  <c:v>1061.2078125</c:v>
                </c:pt>
                <c:pt idx="2759">
                  <c:v>810.40781249999998</c:v>
                </c:pt>
                <c:pt idx="2760">
                  <c:v>1008.4078125</c:v>
                </c:pt>
                <c:pt idx="2761">
                  <c:v>995.20781249999993</c:v>
                </c:pt>
                <c:pt idx="2762">
                  <c:v>1465.1999999999998</c:v>
                </c:pt>
                <c:pt idx="2763">
                  <c:v>1003.1999999999999</c:v>
                </c:pt>
                <c:pt idx="2764">
                  <c:v>1188</c:v>
                </c:pt>
                <c:pt idx="2765">
                  <c:v>1122</c:v>
                </c:pt>
                <c:pt idx="2766">
                  <c:v>1016.4</c:v>
                </c:pt>
                <c:pt idx="2767">
                  <c:v>752.4</c:v>
                </c:pt>
                <c:pt idx="2768">
                  <c:v>1082.3999999999999</c:v>
                </c:pt>
                <c:pt idx="2769">
                  <c:v>1372.8</c:v>
                </c:pt>
                <c:pt idx="2770">
                  <c:v>1188</c:v>
                </c:pt>
                <c:pt idx="2771">
                  <c:v>1136.746875</c:v>
                </c:pt>
                <c:pt idx="2772">
                  <c:v>1070.746875</c:v>
                </c:pt>
                <c:pt idx="2773">
                  <c:v>674.74687499999993</c:v>
                </c:pt>
                <c:pt idx="2774">
                  <c:v>872.74687499999993</c:v>
                </c:pt>
                <c:pt idx="2775">
                  <c:v>899.14687499999991</c:v>
                </c:pt>
                <c:pt idx="2776">
                  <c:v>1374.346875</c:v>
                </c:pt>
                <c:pt idx="2777">
                  <c:v>1057.546875</c:v>
                </c:pt>
                <c:pt idx="2778">
                  <c:v>1123.546875</c:v>
                </c:pt>
                <c:pt idx="2779">
                  <c:v>674.74687499999993</c:v>
                </c:pt>
                <c:pt idx="2780">
                  <c:v>1070.746875</c:v>
                </c:pt>
                <c:pt idx="2781">
                  <c:v>761.3203125</c:v>
                </c:pt>
                <c:pt idx="2782">
                  <c:v>985.72031249999998</c:v>
                </c:pt>
                <c:pt idx="2783">
                  <c:v>998.92031249999991</c:v>
                </c:pt>
                <c:pt idx="2784">
                  <c:v>1223.3203125</c:v>
                </c:pt>
                <c:pt idx="2785">
                  <c:v>1104.5203125</c:v>
                </c:pt>
                <c:pt idx="2786">
                  <c:v>1064.9203124999999</c:v>
                </c:pt>
                <c:pt idx="2787">
                  <c:v>1144.1203125</c:v>
                </c:pt>
                <c:pt idx="2788">
                  <c:v>893.3203125</c:v>
                </c:pt>
                <c:pt idx="2789">
                  <c:v>825.7734375</c:v>
                </c:pt>
                <c:pt idx="2790">
                  <c:v>1195.3734374999999</c:v>
                </c:pt>
                <c:pt idx="2791">
                  <c:v>1076.5734375</c:v>
                </c:pt>
                <c:pt idx="2792">
                  <c:v>997.37343749999991</c:v>
                </c:pt>
                <c:pt idx="2793">
                  <c:v>923.69062499999995</c:v>
                </c:pt>
                <c:pt idx="2794">
                  <c:v>567.29062499999998</c:v>
                </c:pt>
                <c:pt idx="2795">
                  <c:v>936.890625</c:v>
                </c:pt>
                <c:pt idx="2796">
                  <c:v>1042.4906249999999</c:v>
                </c:pt>
                <c:pt idx="2797">
                  <c:v>554.09062499999993</c:v>
                </c:pt>
                <c:pt idx="2798">
                  <c:v>756.421875</c:v>
                </c:pt>
                <c:pt idx="2799">
                  <c:v>888.421875</c:v>
                </c:pt>
                <c:pt idx="2800">
                  <c:v>928.02187499999991</c:v>
                </c:pt>
                <c:pt idx="2801">
                  <c:v>1271.221875</c:v>
                </c:pt>
                <c:pt idx="2802">
                  <c:v>1350.421875</c:v>
                </c:pt>
                <c:pt idx="2803">
                  <c:v>1073.221875</c:v>
                </c:pt>
                <c:pt idx="2804">
                  <c:v>1046.8218749999999</c:v>
                </c:pt>
                <c:pt idx="2805">
                  <c:v>537.43593750000002</c:v>
                </c:pt>
                <c:pt idx="2806">
                  <c:v>893.8359375</c:v>
                </c:pt>
                <c:pt idx="2807">
                  <c:v>1395.43593816</c:v>
                </c:pt>
                <c:pt idx="2808">
                  <c:v>1171.0359375</c:v>
                </c:pt>
                <c:pt idx="2809">
                  <c:v>1091.8359375</c:v>
                </c:pt>
                <c:pt idx="2810">
                  <c:v>1289.8359375</c:v>
                </c:pt>
                <c:pt idx="2811">
                  <c:v>1197.4359374999999</c:v>
                </c:pt>
                <c:pt idx="2812">
                  <c:v>1091.8359375</c:v>
                </c:pt>
                <c:pt idx="2813">
                  <c:v>1025.8359375</c:v>
                </c:pt>
                <c:pt idx="2814">
                  <c:v>1197.4359374999999</c:v>
                </c:pt>
                <c:pt idx="2815">
                  <c:v>920.23593749999998</c:v>
                </c:pt>
                <c:pt idx="2816">
                  <c:v>1329.43593816</c:v>
                </c:pt>
                <c:pt idx="2817">
                  <c:v>841.03593749999993</c:v>
                </c:pt>
                <c:pt idx="2818">
                  <c:v>1553.8359381599998</c:v>
                </c:pt>
                <c:pt idx="2819">
                  <c:v>973.03593749999993</c:v>
                </c:pt>
                <c:pt idx="2820">
                  <c:v>955.60781249999991</c:v>
                </c:pt>
                <c:pt idx="2821">
                  <c:v>1391.20781184</c:v>
                </c:pt>
                <c:pt idx="2822">
                  <c:v>1272.4078124999999</c:v>
                </c:pt>
                <c:pt idx="2823">
                  <c:v>1285.6078124999999</c:v>
                </c:pt>
                <c:pt idx="2824">
                  <c:v>638.80781249999995</c:v>
                </c:pt>
                <c:pt idx="2825">
                  <c:v>599.20781249999993</c:v>
                </c:pt>
                <c:pt idx="2826">
                  <c:v>770.80781249999995</c:v>
                </c:pt>
                <c:pt idx="2827">
                  <c:v>607.19999999999993</c:v>
                </c:pt>
                <c:pt idx="2828">
                  <c:v>1003.1999999999999</c:v>
                </c:pt>
                <c:pt idx="2829">
                  <c:v>976.8</c:v>
                </c:pt>
                <c:pt idx="2830">
                  <c:v>1069.2</c:v>
                </c:pt>
                <c:pt idx="2831">
                  <c:v>990</c:v>
                </c:pt>
                <c:pt idx="2832">
                  <c:v>844.8</c:v>
                </c:pt>
                <c:pt idx="2833">
                  <c:v>831.59999999999991</c:v>
                </c:pt>
                <c:pt idx="2834">
                  <c:v>1082.3999999999999</c:v>
                </c:pt>
                <c:pt idx="2835">
                  <c:v>1122</c:v>
                </c:pt>
                <c:pt idx="2836">
                  <c:v>1135.2</c:v>
                </c:pt>
                <c:pt idx="2837">
                  <c:v>1135.2</c:v>
                </c:pt>
                <c:pt idx="2838">
                  <c:v>793.546875</c:v>
                </c:pt>
                <c:pt idx="2839">
                  <c:v>938.74687499999993</c:v>
                </c:pt>
                <c:pt idx="2840">
                  <c:v>1149.9468749999999</c:v>
                </c:pt>
                <c:pt idx="2841">
                  <c:v>1044.346875</c:v>
                </c:pt>
                <c:pt idx="2842">
                  <c:v>1149.9468749999999</c:v>
                </c:pt>
                <c:pt idx="2843">
                  <c:v>1004.7468749999999</c:v>
                </c:pt>
                <c:pt idx="2844">
                  <c:v>1163.1468749999999</c:v>
                </c:pt>
                <c:pt idx="2845">
                  <c:v>1070.746875</c:v>
                </c:pt>
                <c:pt idx="2846">
                  <c:v>1157.3203125</c:v>
                </c:pt>
                <c:pt idx="2847">
                  <c:v>959.3203125</c:v>
                </c:pt>
                <c:pt idx="2848">
                  <c:v>1183.7203124999999</c:v>
                </c:pt>
                <c:pt idx="2849">
                  <c:v>1025.3203125</c:v>
                </c:pt>
                <c:pt idx="2850">
                  <c:v>919.72031249999998</c:v>
                </c:pt>
                <c:pt idx="2851">
                  <c:v>852.17343749999998</c:v>
                </c:pt>
                <c:pt idx="2852">
                  <c:v>1116.1734374999999</c:v>
                </c:pt>
                <c:pt idx="2853">
                  <c:v>1366.9734381599999</c:v>
                </c:pt>
                <c:pt idx="2854">
                  <c:v>1446.1734381599999</c:v>
                </c:pt>
                <c:pt idx="2855">
                  <c:v>786.17343749999998</c:v>
                </c:pt>
                <c:pt idx="2856">
                  <c:v>1280.0906249999998</c:v>
                </c:pt>
                <c:pt idx="2857">
                  <c:v>1319.690625</c:v>
                </c:pt>
                <c:pt idx="2858">
                  <c:v>1095.2906249999999</c:v>
                </c:pt>
                <c:pt idx="2859">
                  <c:v>1280.0906249999998</c:v>
                </c:pt>
                <c:pt idx="2860">
                  <c:v>936.890625</c:v>
                </c:pt>
                <c:pt idx="2861">
                  <c:v>1007.221875</c:v>
                </c:pt>
                <c:pt idx="2862">
                  <c:v>1654.0218749999999</c:v>
                </c:pt>
                <c:pt idx="2863">
                  <c:v>809.22187499999995</c:v>
                </c:pt>
                <c:pt idx="2864">
                  <c:v>1126.0218749999999</c:v>
                </c:pt>
                <c:pt idx="2865">
                  <c:v>1263.4359374999999</c:v>
                </c:pt>
                <c:pt idx="2866">
                  <c:v>1144.6359375</c:v>
                </c:pt>
                <c:pt idx="2867">
                  <c:v>920.23593749999998</c:v>
                </c:pt>
                <c:pt idx="2868">
                  <c:v>1223.8359375</c:v>
                </c:pt>
                <c:pt idx="2869">
                  <c:v>1118.2359374999999</c:v>
                </c:pt>
                <c:pt idx="2870">
                  <c:v>920.23593749999998</c:v>
                </c:pt>
                <c:pt idx="2871">
                  <c:v>1118.2359374999999</c:v>
                </c:pt>
                <c:pt idx="2872">
                  <c:v>1580.2359381599999</c:v>
                </c:pt>
                <c:pt idx="2873">
                  <c:v>1039.0359375</c:v>
                </c:pt>
                <c:pt idx="2874">
                  <c:v>1157.8359375</c:v>
                </c:pt>
                <c:pt idx="2875">
                  <c:v>1039.0359375</c:v>
                </c:pt>
                <c:pt idx="2876">
                  <c:v>999.43593749999991</c:v>
                </c:pt>
                <c:pt idx="2877">
                  <c:v>1091.8359375</c:v>
                </c:pt>
                <c:pt idx="2878">
                  <c:v>1025.8359375</c:v>
                </c:pt>
                <c:pt idx="2879">
                  <c:v>955.60781249999991</c:v>
                </c:pt>
                <c:pt idx="2880">
                  <c:v>1259.2078125</c:v>
                </c:pt>
                <c:pt idx="2881">
                  <c:v>784.0078125</c:v>
                </c:pt>
                <c:pt idx="2882">
                  <c:v>638.80781249999995</c:v>
                </c:pt>
                <c:pt idx="2883">
                  <c:v>1008.4078125</c:v>
                </c:pt>
                <c:pt idx="2884">
                  <c:v>1272.4078124999999</c:v>
                </c:pt>
                <c:pt idx="2885">
                  <c:v>1034.8078125</c:v>
                </c:pt>
                <c:pt idx="2886">
                  <c:v>480.40781249999998</c:v>
                </c:pt>
                <c:pt idx="2887">
                  <c:v>1034.8078125</c:v>
                </c:pt>
                <c:pt idx="2888">
                  <c:v>823.60781249999991</c:v>
                </c:pt>
                <c:pt idx="2889">
                  <c:v>1153.6078124999999</c:v>
                </c:pt>
                <c:pt idx="2890">
                  <c:v>1003.1999999999999</c:v>
                </c:pt>
                <c:pt idx="2891">
                  <c:v>910.8</c:v>
                </c:pt>
                <c:pt idx="2892">
                  <c:v>1095.5999999999999</c:v>
                </c:pt>
                <c:pt idx="2893">
                  <c:v>607.19999999999993</c:v>
                </c:pt>
                <c:pt idx="2894">
                  <c:v>924</c:v>
                </c:pt>
                <c:pt idx="2895">
                  <c:v>752.4</c:v>
                </c:pt>
                <c:pt idx="2896">
                  <c:v>726</c:v>
                </c:pt>
                <c:pt idx="2897">
                  <c:v>897.59999999999991</c:v>
                </c:pt>
                <c:pt idx="2898">
                  <c:v>1214.3999999999999</c:v>
                </c:pt>
                <c:pt idx="2899">
                  <c:v>924</c:v>
                </c:pt>
                <c:pt idx="2900">
                  <c:v>1161.5999999999999</c:v>
                </c:pt>
                <c:pt idx="2901">
                  <c:v>1163.1468749999999</c:v>
                </c:pt>
                <c:pt idx="2902">
                  <c:v>965.14687499999991</c:v>
                </c:pt>
                <c:pt idx="2903">
                  <c:v>1017.946875</c:v>
                </c:pt>
                <c:pt idx="2904">
                  <c:v>925.546875</c:v>
                </c:pt>
                <c:pt idx="2905">
                  <c:v>899.14687499999991</c:v>
                </c:pt>
                <c:pt idx="2906">
                  <c:v>1342.1203118399999</c:v>
                </c:pt>
                <c:pt idx="2907">
                  <c:v>959.3203125</c:v>
                </c:pt>
                <c:pt idx="2908">
                  <c:v>1078.1203125</c:v>
                </c:pt>
                <c:pt idx="2909">
                  <c:v>1276.1203125</c:v>
                </c:pt>
                <c:pt idx="2910">
                  <c:v>814.12031249999995</c:v>
                </c:pt>
                <c:pt idx="2911">
                  <c:v>1302.5203124999998</c:v>
                </c:pt>
                <c:pt idx="2912">
                  <c:v>827.3203125</c:v>
                </c:pt>
                <c:pt idx="2913">
                  <c:v>1051.7203124999999</c:v>
                </c:pt>
                <c:pt idx="2914">
                  <c:v>1287.7734375</c:v>
                </c:pt>
                <c:pt idx="2915">
                  <c:v>944.57343749999995</c:v>
                </c:pt>
                <c:pt idx="2916">
                  <c:v>1630.9734381599999</c:v>
                </c:pt>
                <c:pt idx="2917">
                  <c:v>1023.7734375</c:v>
                </c:pt>
                <c:pt idx="2918">
                  <c:v>1055.690625</c:v>
                </c:pt>
                <c:pt idx="2919">
                  <c:v>752.09062499999993</c:v>
                </c:pt>
                <c:pt idx="2920">
                  <c:v>1214.090625</c:v>
                </c:pt>
                <c:pt idx="2921">
                  <c:v>976.49062499999991</c:v>
                </c:pt>
                <c:pt idx="2922">
                  <c:v>897.29062499999998</c:v>
                </c:pt>
                <c:pt idx="2923">
                  <c:v>1266.890625</c:v>
                </c:pt>
                <c:pt idx="2924">
                  <c:v>963.29062499999998</c:v>
                </c:pt>
                <c:pt idx="2925">
                  <c:v>870.890625</c:v>
                </c:pt>
                <c:pt idx="2926">
                  <c:v>1372.4906249999999</c:v>
                </c:pt>
                <c:pt idx="2927">
                  <c:v>1086.421875</c:v>
                </c:pt>
                <c:pt idx="2928">
                  <c:v>1126.0218749999999</c:v>
                </c:pt>
                <c:pt idx="2929">
                  <c:v>1046.8218749999999</c:v>
                </c:pt>
                <c:pt idx="2930">
                  <c:v>848.82187499999998</c:v>
                </c:pt>
                <c:pt idx="2931">
                  <c:v>1060.0218749999999</c:v>
                </c:pt>
                <c:pt idx="2932">
                  <c:v>907.03593749999993</c:v>
                </c:pt>
                <c:pt idx="2933">
                  <c:v>1223.8359375</c:v>
                </c:pt>
                <c:pt idx="2934">
                  <c:v>1329.43593816</c:v>
                </c:pt>
                <c:pt idx="2935">
                  <c:v>1118.2359374999999</c:v>
                </c:pt>
                <c:pt idx="2936">
                  <c:v>946.63593749999995</c:v>
                </c:pt>
                <c:pt idx="2937">
                  <c:v>1487.8359381599998</c:v>
                </c:pt>
                <c:pt idx="2938">
                  <c:v>810.40781249999998</c:v>
                </c:pt>
                <c:pt idx="2939">
                  <c:v>1510.0078118399999</c:v>
                </c:pt>
                <c:pt idx="2940">
                  <c:v>982.0078125</c:v>
                </c:pt>
                <c:pt idx="2941">
                  <c:v>823.60781249999991</c:v>
                </c:pt>
                <c:pt idx="2942">
                  <c:v>1034.8078125</c:v>
                </c:pt>
                <c:pt idx="2943">
                  <c:v>1193.2078125</c:v>
                </c:pt>
                <c:pt idx="2944">
                  <c:v>889.60781249999991</c:v>
                </c:pt>
                <c:pt idx="2945">
                  <c:v>1048.0078125</c:v>
                </c:pt>
                <c:pt idx="2946">
                  <c:v>1034.8078125</c:v>
                </c:pt>
                <c:pt idx="2947">
                  <c:v>1267.1999999999998</c:v>
                </c:pt>
                <c:pt idx="2948">
                  <c:v>1135.2</c:v>
                </c:pt>
                <c:pt idx="2949">
                  <c:v>1531.1999999999998</c:v>
                </c:pt>
                <c:pt idx="2950">
                  <c:v>1123.546875</c:v>
                </c:pt>
                <c:pt idx="2951">
                  <c:v>1202.746875</c:v>
                </c:pt>
                <c:pt idx="2952">
                  <c:v>642.52031249999993</c:v>
                </c:pt>
                <c:pt idx="2953">
                  <c:v>972.52031249999993</c:v>
                </c:pt>
                <c:pt idx="2954">
                  <c:v>1012.1203125</c:v>
                </c:pt>
                <c:pt idx="2955">
                  <c:v>1381.72031184</c:v>
                </c:pt>
                <c:pt idx="2956">
                  <c:v>668.92031249999991</c:v>
                </c:pt>
                <c:pt idx="2957">
                  <c:v>1012.1203125</c:v>
                </c:pt>
                <c:pt idx="2958">
                  <c:v>893.3203125</c:v>
                </c:pt>
                <c:pt idx="2959">
                  <c:v>1170.5203125</c:v>
                </c:pt>
                <c:pt idx="2960">
                  <c:v>1606.1203118399999</c:v>
                </c:pt>
                <c:pt idx="2961">
                  <c:v>1012.1203125</c:v>
                </c:pt>
                <c:pt idx="2962">
                  <c:v>1170.5203125</c:v>
                </c:pt>
                <c:pt idx="2963">
                  <c:v>1130.9203124999999</c:v>
                </c:pt>
                <c:pt idx="2964">
                  <c:v>1236.5203125</c:v>
                </c:pt>
                <c:pt idx="2965">
                  <c:v>1276.1203125</c:v>
                </c:pt>
                <c:pt idx="2966">
                  <c:v>880.12031249999995</c:v>
                </c:pt>
                <c:pt idx="2967">
                  <c:v>984.17343749999998</c:v>
                </c:pt>
                <c:pt idx="2968">
                  <c:v>1089.7734375</c:v>
                </c:pt>
                <c:pt idx="2969">
                  <c:v>1248.1734374999999</c:v>
                </c:pt>
                <c:pt idx="2970">
                  <c:v>654.17343749999998</c:v>
                </c:pt>
                <c:pt idx="2971">
                  <c:v>1240.4906249999999</c:v>
                </c:pt>
                <c:pt idx="2972">
                  <c:v>725.69062499999995</c:v>
                </c:pt>
                <c:pt idx="2973">
                  <c:v>1108.4906249999999</c:v>
                </c:pt>
                <c:pt idx="2974">
                  <c:v>1029.2906249999999</c:v>
                </c:pt>
                <c:pt idx="2975">
                  <c:v>1095.2906249999999</c:v>
                </c:pt>
                <c:pt idx="2976">
                  <c:v>1266.890625</c:v>
                </c:pt>
                <c:pt idx="2977">
                  <c:v>1055.690625</c:v>
                </c:pt>
                <c:pt idx="2978">
                  <c:v>1099.621875</c:v>
                </c:pt>
                <c:pt idx="2979">
                  <c:v>1192.0218749999999</c:v>
                </c:pt>
                <c:pt idx="2980">
                  <c:v>1139.221875</c:v>
                </c:pt>
                <c:pt idx="2981">
                  <c:v>941.22187499999995</c:v>
                </c:pt>
                <c:pt idx="2982">
                  <c:v>954.421875</c:v>
                </c:pt>
                <c:pt idx="2983">
                  <c:v>875.22187499999995</c:v>
                </c:pt>
                <c:pt idx="2984">
                  <c:v>822.421875</c:v>
                </c:pt>
                <c:pt idx="2985">
                  <c:v>875.22187499999995</c:v>
                </c:pt>
                <c:pt idx="2986">
                  <c:v>1363.6218749999998</c:v>
                </c:pt>
                <c:pt idx="2987">
                  <c:v>801.43593749999991</c:v>
                </c:pt>
                <c:pt idx="2988">
                  <c:v>1263.4359374999999</c:v>
                </c:pt>
                <c:pt idx="2989">
                  <c:v>1210.6359375</c:v>
                </c:pt>
                <c:pt idx="2990">
                  <c:v>1118.2359374999999</c:v>
                </c:pt>
                <c:pt idx="2991">
                  <c:v>986.23593749999998</c:v>
                </c:pt>
                <c:pt idx="2992">
                  <c:v>1087.6078124999999</c:v>
                </c:pt>
                <c:pt idx="2993">
                  <c:v>995.20781249999993</c:v>
                </c:pt>
                <c:pt idx="2994">
                  <c:v>1193.2078125</c:v>
                </c:pt>
                <c:pt idx="2995">
                  <c:v>995.20781249999993</c:v>
                </c:pt>
                <c:pt idx="2996">
                  <c:v>1338.40781184</c:v>
                </c:pt>
                <c:pt idx="2997">
                  <c:v>691.60781249999991</c:v>
                </c:pt>
                <c:pt idx="2998">
                  <c:v>850.0078125</c:v>
                </c:pt>
                <c:pt idx="2999">
                  <c:v>1127.2078125</c:v>
                </c:pt>
                <c:pt idx="3000">
                  <c:v>1272.4078124999999</c:v>
                </c:pt>
                <c:pt idx="3001">
                  <c:v>1008.4078125</c:v>
                </c:pt>
                <c:pt idx="3002">
                  <c:v>1153.6078124999999</c:v>
                </c:pt>
                <c:pt idx="3003">
                  <c:v>1246.0078125</c:v>
                </c:pt>
                <c:pt idx="3004">
                  <c:v>1214.3999999999999</c:v>
                </c:pt>
                <c:pt idx="3005">
                  <c:v>884.4</c:v>
                </c:pt>
                <c:pt idx="3006">
                  <c:v>1148.3999999999999</c:v>
                </c:pt>
                <c:pt idx="3007">
                  <c:v>1122</c:v>
                </c:pt>
                <c:pt idx="3008">
                  <c:v>1161.5999999999999</c:v>
                </c:pt>
                <c:pt idx="3009">
                  <c:v>1425.6</c:v>
                </c:pt>
                <c:pt idx="3010">
                  <c:v>963.59999999999991</c:v>
                </c:pt>
                <c:pt idx="3011">
                  <c:v>1201.2</c:v>
                </c:pt>
                <c:pt idx="3012">
                  <c:v>818.4</c:v>
                </c:pt>
                <c:pt idx="3013">
                  <c:v>1161.5999999999999</c:v>
                </c:pt>
                <c:pt idx="3014">
                  <c:v>752.4</c:v>
                </c:pt>
                <c:pt idx="3015">
                  <c:v>1057.546875</c:v>
                </c:pt>
                <c:pt idx="3016">
                  <c:v>1017.946875</c:v>
                </c:pt>
                <c:pt idx="3017">
                  <c:v>1163.1468749999999</c:v>
                </c:pt>
                <c:pt idx="3018">
                  <c:v>748.12031249999995</c:v>
                </c:pt>
                <c:pt idx="3019">
                  <c:v>1117.7203124999999</c:v>
                </c:pt>
                <c:pt idx="3020">
                  <c:v>985.72031249999998</c:v>
                </c:pt>
                <c:pt idx="3021">
                  <c:v>1025.3203125</c:v>
                </c:pt>
                <c:pt idx="3022">
                  <c:v>1223.3203125</c:v>
                </c:pt>
                <c:pt idx="3023">
                  <c:v>1276.1203125</c:v>
                </c:pt>
                <c:pt idx="3024">
                  <c:v>1076.5734375</c:v>
                </c:pt>
                <c:pt idx="3025">
                  <c:v>1076.5734375</c:v>
                </c:pt>
                <c:pt idx="3026">
                  <c:v>667.37343749999991</c:v>
                </c:pt>
                <c:pt idx="3027">
                  <c:v>1182.1734374999999</c:v>
                </c:pt>
                <c:pt idx="3028">
                  <c:v>838.97343749999993</c:v>
                </c:pt>
                <c:pt idx="3029">
                  <c:v>1274.5734375</c:v>
                </c:pt>
                <c:pt idx="3030">
                  <c:v>1016.0906249999999</c:v>
                </c:pt>
                <c:pt idx="3031">
                  <c:v>1055.690625</c:v>
                </c:pt>
                <c:pt idx="3032">
                  <c:v>778.49062499999991</c:v>
                </c:pt>
                <c:pt idx="3033">
                  <c:v>1068.890625</c:v>
                </c:pt>
                <c:pt idx="3034">
                  <c:v>804.890625</c:v>
                </c:pt>
                <c:pt idx="3035">
                  <c:v>1095.2906249999999</c:v>
                </c:pt>
                <c:pt idx="3036">
                  <c:v>818.09062499999993</c:v>
                </c:pt>
                <c:pt idx="3037">
                  <c:v>1570.4906249999999</c:v>
                </c:pt>
                <c:pt idx="3038">
                  <c:v>1095.2906249999999</c:v>
                </c:pt>
                <c:pt idx="3039">
                  <c:v>1227.2906249999999</c:v>
                </c:pt>
                <c:pt idx="3040">
                  <c:v>712.49062499999991</c:v>
                </c:pt>
                <c:pt idx="3041">
                  <c:v>831.29062499999998</c:v>
                </c:pt>
                <c:pt idx="3042">
                  <c:v>936.890625</c:v>
                </c:pt>
                <c:pt idx="3043">
                  <c:v>712.49062499999991</c:v>
                </c:pt>
                <c:pt idx="3044">
                  <c:v>976.49062499999991</c:v>
                </c:pt>
                <c:pt idx="3045">
                  <c:v>884.09062499999993</c:v>
                </c:pt>
                <c:pt idx="3046">
                  <c:v>796.02187499999991</c:v>
                </c:pt>
                <c:pt idx="3047">
                  <c:v>1007.221875</c:v>
                </c:pt>
                <c:pt idx="3048">
                  <c:v>941.22187499999995</c:v>
                </c:pt>
                <c:pt idx="3049">
                  <c:v>1086.421875</c:v>
                </c:pt>
                <c:pt idx="3050">
                  <c:v>822.421875</c:v>
                </c:pt>
                <c:pt idx="3051">
                  <c:v>1086.421875</c:v>
                </c:pt>
                <c:pt idx="3052">
                  <c:v>954.421875</c:v>
                </c:pt>
                <c:pt idx="3053">
                  <c:v>973.03593749999993</c:v>
                </c:pt>
                <c:pt idx="3054">
                  <c:v>1197.4359374999999</c:v>
                </c:pt>
                <c:pt idx="3055">
                  <c:v>1065.4359374999999</c:v>
                </c:pt>
                <c:pt idx="3056">
                  <c:v>1012.6359375</c:v>
                </c:pt>
                <c:pt idx="3057">
                  <c:v>1263.4359374999999</c:v>
                </c:pt>
                <c:pt idx="3058">
                  <c:v>678.40781249999998</c:v>
                </c:pt>
                <c:pt idx="3059">
                  <c:v>1180.0078125</c:v>
                </c:pt>
                <c:pt idx="3060">
                  <c:v>1034.8078125</c:v>
                </c:pt>
                <c:pt idx="3061">
                  <c:v>1206.4078124999999</c:v>
                </c:pt>
                <c:pt idx="3062">
                  <c:v>942.40781249999998</c:v>
                </c:pt>
                <c:pt idx="3063">
                  <c:v>1272.4078124999999</c:v>
                </c:pt>
                <c:pt idx="3064">
                  <c:v>1034.8078125</c:v>
                </c:pt>
                <c:pt idx="3065">
                  <c:v>1312.0078125</c:v>
                </c:pt>
                <c:pt idx="3066">
                  <c:v>1166.8078125</c:v>
                </c:pt>
                <c:pt idx="3067">
                  <c:v>1069.2</c:v>
                </c:pt>
                <c:pt idx="3068">
                  <c:v>897.59999999999991</c:v>
                </c:pt>
                <c:pt idx="3069">
                  <c:v>1293.5999999999999</c:v>
                </c:pt>
                <c:pt idx="3070">
                  <c:v>1161.5999999999999</c:v>
                </c:pt>
                <c:pt idx="3071">
                  <c:v>976.8</c:v>
                </c:pt>
                <c:pt idx="3072">
                  <c:v>899.14687499999991</c:v>
                </c:pt>
                <c:pt idx="3073">
                  <c:v>1110.346875</c:v>
                </c:pt>
                <c:pt idx="3074">
                  <c:v>925.546875</c:v>
                </c:pt>
                <c:pt idx="3075">
                  <c:v>1017.946875</c:v>
                </c:pt>
                <c:pt idx="3076">
                  <c:v>437.14687499999997</c:v>
                </c:pt>
                <c:pt idx="3077">
                  <c:v>1308.346875</c:v>
                </c:pt>
                <c:pt idx="3078">
                  <c:v>1321.546875</c:v>
                </c:pt>
                <c:pt idx="3079">
                  <c:v>1374.346875</c:v>
                </c:pt>
                <c:pt idx="3080">
                  <c:v>880.12031249999995</c:v>
                </c:pt>
                <c:pt idx="3081">
                  <c:v>1368.52031184</c:v>
                </c:pt>
                <c:pt idx="3082">
                  <c:v>959.3203125</c:v>
                </c:pt>
                <c:pt idx="3083">
                  <c:v>1223.3203125</c:v>
                </c:pt>
                <c:pt idx="3084">
                  <c:v>1262.9203124999999</c:v>
                </c:pt>
                <c:pt idx="3085">
                  <c:v>1064.9203124999999</c:v>
                </c:pt>
                <c:pt idx="3086">
                  <c:v>1342.1203118399999</c:v>
                </c:pt>
                <c:pt idx="3087">
                  <c:v>680.57343749999995</c:v>
                </c:pt>
                <c:pt idx="3088">
                  <c:v>957.7734375</c:v>
                </c:pt>
                <c:pt idx="3089">
                  <c:v>1314.1734374999999</c:v>
                </c:pt>
                <c:pt idx="3090">
                  <c:v>950.09062499999993</c:v>
                </c:pt>
                <c:pt idx="3091">
                  <c:v>950.09062499999993</c:v>
                </c:pt>
                <c:pt idx="3092">
                  <c:v>950.09062499999993</c:v>
                </c:pt>
                <c:pt idx="3093">
                  <c:v>831.29062499999998</c:v>
                </c:pt>
                <c:pt idx="3094">
                  <c:v>1271.221875</c:v>
                </c:pt>
                <c:pt idx="3095">
                  <c:v>848.82187499999998</c:v>
                </c:pt>
                <c:pt idx="3096">
                  <c:v>1192.0218749999999</c:v>
                </c:pt>
                <c:pt idx="3097">
                  <c:v>1442.8218749999999</c:v>
                </c:pt>
                <c:pt idx="3098">
                  <c:v>1337.221875</c:v>
                </c:pt>
                <c:pt idx="3099">
                  <c:v>1376.8218749999999</c:v>
                </c:pt>
                <c:pt idx="3100">
                  <c:v>1126.0218749999999</c:v>
                </c:pt>
                <c:pt idx="3101">
                  <c:v>1310.8218749999999</c:v>
                </c:pt>
                <c:pt idx="3102">
                  <c:v>1197.4359374999999</c:v>
                </c:pt>
                <c:pt idx="3103">
                  <c:v>748.63593749999995</c:v>
                </c:pt>
                <c:pt idx="3104">
                  <c:v>973.03593749999993</c:v>
                </c:pt>
                <c:pt idx="3105">
                  <c:v>1065.4359374999999</c:v>
                </c:pt>
                <c:pt idx="3106">
                  <c:v>841.03593749999993</c:v>
                </c:pt>
                <c:pt idx="3107">
                  <c:v>968.80781249999995</c:v>
                </c:pt>
                <c:pt idx="3108">
                  <c:v>1351.6078118400001</c:v>
                </c:pt>
                <c:pt idx="3109">
                  <c:v>929.20781249999993</c:v>
                </c:pt>
                <c:pt idx="3110">
                  <c:v>1351.6078118400001</c:v>
                </c:pt>
                <c:pt idx="3111">
                  <c:v>599.20781249999993</c:v>
                </c:pt>
                <c:pt idx="3112">
                  <c:v>1008.4078125</c:v>
                </c:pt>
                <c:pt idx="3113">
                  <c:v>1153.6078124999999</c:v>
                </c:pt>
                <c:pt idx="3114">
                  <c:v>1444.0078118399999</c:v>
                </c:pt>
                <c:pt idx="3115">
                  <c:v>823.60781249999991</c:v>
                </c:pt>
                <c:pt idx="3116">
                  <c:v>652.0078125</c:v>
                </c:pt>
                <c:pt idx="3117">
                  <c:v>968.80781249999995</c:v>
                </c:pt>
                <c:pt idx="3118">
                  <c:v>924</c:v>
                </c:pt>
                <c:pt idx="3119">
                  <c:v>1122</c:v>
                </c:pt>
                <c:pt idx="3120">
                  <c:v>752.4</c:v>
                </c:pt>
                <c:pt idx="3121">
                  <c:v>818.4</c:v>
                </c:pt>
                <c:pt idx="3122">
                  <c:v>1188</c:v>
                </c:pt>
                <c:pt idx="3123">
                  <c:v>831.59999999999991</c:v>
                </c:pt>
                <c:pt idx="3124">
                  <c:v>1320</c:v>
                </c:pt>
                <c:pt idx="3125">
                  <c:v>818.4</c:v>
                </c:pt>
                <c:pt idx="3126">
                  <c:v>778.8</c:v>
                </c:pt>
                <c:pt idx="3127">
                  <c:v>1161.5999999999999</c:v>
                </c:pt>
                <c:pt idx="3128">
                  <c:v>1161.5999999999999</c:v>
                </c:pt>
                <c:pt idx="3129">
                  <c:v>1320</c:v>
                </c:pt>
                <c:pt idx="3130">
                  <c:v>1108.8</c:v>
                </c:pt>
                <c:pt idx="3131">
                  <c:v>858</c:v>
                </c:pt>
                <c:pt idx="3132">
                  <c:v>488.4</c:v>
                </c:pt>
                <c:pt idx="3133">
                  <c:v>1267.1999999999998</c:v>
                </c:pt>
                <c:pt idx="3134">
                  <c:v>978.34687499999995</c:v>
                </c:pt>
                <c:pt idx="3135">
                  <c:v>1281.9468749999999</c:v>
                </c:pt>
                <c:pt idx="3136">
                  <c:v>965.14687499999991</c:v>
                </c:pt>
                <c:pt idx="3137">
                  <c:v>1387.546875</c:v>
                </c:pt>
                <c:pt idx="3138">
                  <c:v>1044.346875</c:v>
                </c:pt>
                <c:pt idx="3139">
                  <c:v>1123.546875</c:v>
                </c:pt>
                <c:pt idx="3140">
                  <c:v>965.14687499999991</c:v>
                </c:pt>
                <c:pt idx="3141">
                  <c:v>1308.346875</c:v>
                </c:pt>
                <c:pt idx="3142">
                  <c:v>721.72031249999998</c:v>
                </c:pt>
                <c:pt idx="3143">
                  <c:v>1051.7203124999999</c:v>
                </c:pt>
                <c:pt idx="3144">
                  <c:v>1117.7203124999999</c:v>
                </c:pt>
                <c:pt idx="3145">
                  <c:v>1249.7203124999999</c:v>
                </c:pt>
                <c:pt idx="3146">
                  <c:v>734.92031249999991</c:v>
                </c:pt>
                <c:pt idx="3147">
                  <c:v>998.92031249999991</c:v>
                </c:pt>
                <c:pt idx="3148">
                  <c:v>840.52031249999993</c:v>
                </c:pt>
                <c:pt idx="3149">
                  <c:v>1051.7203124999999</c:v>
                </c:pt>
                <c:pt idx="3150">
                  <c:v>932.92031249999991</c:v>
                </c:pt>
                <c:pt idx="3151">
                  <c:v>1170.5203125</c:v>
                </c:pt>
                <c:pt idx="3152">
                  <c:v>1010.5734375</c:v>
                </c:pt>
                <c:pt idx="3153">
                  <c:v>931.37343749999991</c:v>
                </c:pt>
                <c:pt idx="3154">
                  <c:v>1380.1734381599999</c:v>
                </c:pt>
                <c:pt idx="3155">
                  <c:v>1102.9734375</c:v>
                </c:pt>
                <c:pt idx="3156">
                  <c:v>931.37343749999991</c:v>
                </c:pt>
                <c:pt idx="3157">
                  <c:v>1234.9734375</c:v>
                </c:pt>
                <c:pt idx="3158">
                  <c:v>1234.9734375</c:v>
                </c:pt>
                <c:pt idx="3159">
                  <c:v>1525.37343816</c:v>
                </c:pt>
                <c:pt idx="3160">
                  <c:v>1287.7734375</c:v>
                </c:pt>
                <c:pt idx="3161">
                  <c:v>1393.37343816</c:v>
                </c:pt>
                <c:pt idx="3162">
                  <c:v>844.49062499999991</c:v>
                </c:pt>
                <c:pt idx="3163">
                  <c:v>1148.090625</c:v>
                </c:pt>
                <c:pt idx="3164">
                  <c:v>778.49062499999991</c:v>
                </c:pt>
                <c:pt idx="3165">
                  <c:v>1095.2906249999999</c:v>
                </c:pt>
                <c:pt idx="3166">
                  <c:v>976.49062499999991</c:v>
                </c:pt>
                <c:pt idx="3167">
                  <c:v>1187.690625</c:v>
                </c:pt>
                <c:pt idx="3168">
                  <c:v>1306.4906249999999</c:v>
                </c:pt>
                <c:pt idx="3169">
                  <c:v>897.29062499999998</c:v>
                </c:pt>
                <c:pt idx="3170">
                  <c:v>1082.090625</c:v>
                </c:pt>
                <c:pt idx="3171">
                  <c:v>782.82187499999998</c:v>
                </c:pt>
                <c:pt idx="3172">
                  <c:v>1033.621875</c:v>
                </c:pt>
                <c:pt idx="3173">
                  <c:v>901.62187499999993</c:v>
                </c:pt>
                <c:pt idx="3174">
                  <c:v>862.02187499999991</c:v>
                </c:pt>
                <c:pt idx="3175">
                  <c:v>1152.421875</c:v>
                </c:pt>
                <c:pt idx="3176">
                  <c:v>796.02187499999991</c:v>
                </c:pt>
                <c:pt idx="3177">
                  <c:v>1495.6218749999998</c:v>
                </c:pt>
                <c:pt idx="3178">
                  <c:v>1052.2359374999999</c:v>
                </c:pt>
                <c:pt idx="3179">
                  <c:v>946.63593749999995</c:v>
                </c:pt>
                <c:pt idx="3180">
                  <c:v>1276.6359375</c:v>
                </c:pt>
                <c:pt idx="3181">
                  <c:v>1408.6359381599998</c:v>
                </c:pt>
                <c:pt idx="3182">
                  <c:v>1193.2078125</c:v>
                </c:pt>
                <c:pt idx="3183">
                  <c:v>863.20781249999993</c:v>
                </c:pt>
                <c:pt idx="3184">
                  <c:v>704.80781249999995</c:v>
                </c:pt>
                <c:pt idx="3185">
                  <c:v>1021.6078124999999</c:v>
                </c:pt>
                <c:pt idx="3186">
                  <c:v>968.80781249999995</c:v>
                </c:pt>
                <c:pt idx="3187">
                  <c:v>1219.6078124999999</c:v>
                </c:pt>
                <c:pt idx="3188">
                  <c:v>1148.3999999999999</c:v>
                </c:pt>
                <c:pt idx="3189">
                  <c:v>1135.2</c:v>
                </c:pt>
                <c:pt idx="3190">
                  <c:v>897.59999999999991</c:v>
                </c:pt>
                <c:pt idx="3191">
                  <c:v>844.8</c:v>
                </c:pt>
                <c:pt idx="3192">
                  <c:v>1280.3999999999999</c:v>
                </c:pt>
                <c:pt idx="3193">
                  <c:v>897.59999999999991</c:v>
                </c:pt>
                <c:pt idx="3194">
                  <c:v>1504.8</c:v>
                </c:pt>
                <c:pt idx="3195">
                  <c:v>899.14687499999991</c:v>
                </c:pt>
                <c:pt idx="3196">
                  <c:v>912.34687499999995</c:v>
                </c:pt>
                <c:pt idx="3197">
                  <c:v>463.546875</c:v>
                </c:pt>
                <c:pt idx="3198">
                  <c:v>965.14687499999991</c:v>
                </c:pt>
                <c:pt idx="3199">
                  <c:v>978.34687499999995</c:v>
                </c:pt>
                <c:pt idx="3200">
                  <c:v>925.546875</c:v>
                </c:pt>
                <c:pt idx="3201">
                  <c:v>912.34687499999995</c:v>
                </c:pt>
                <c:pt idx="3202">
                  <c:v>1215.9468749999999</c:v>
                </c:pt>
                <c:pt idx="3203">
                  <c:v>1176.346875</c:v>
                </c:pt>
                <c:pt idx="3204">
                  <c:v>1004.7468749999999</c:v>
                </c:pt>
                <c:pt idx="3205">
                  <c:v>1242.346875</c:v>
                </c:pt>
                <c:pt idx="3206">
                  <c:v>819.94687499999998</c:v>
                </c:pt>
                <c:pt idx="3207">
                  <c:v>648.34687499999995</c:v>
                </c:pt>
                <c:pt idx="3208">
                  <c:v>721.72031249999998</c:v>
                </c:pt>
                <c:pt idx="3209">
                  <c:v>616.12031249999995</c:v>
                </c:pt>
                <c:pt idx="3210">
                  <c:v>523.72031249999998</c:v>
                </c:pt>
                <c:pt idx="3211">
                  <c:v>1368.52031184</c:v>
                </c:pt>
                <c:pt idx="3212">
                  <c:v>1210.1203125</c:v>
                </c:pt>
                <c:pt idx="3213">
                  <c:v>1168.9734375</c:v>
                </c:pt>
                <c:pt idx="3214">
                  <c:v>1089.7734375</c:v>
                </c:pt>
                <c:pt idx="3215">
                  <c:v>1010.5734375</c:v>
                </c:pt>
                <c:pt idx="3216">
                  <c:v>686.09062499999993</c:v>
                </c:pt>
                <c:pt idx="3217">
                  <c:v>1451.690625</c:v>
                </c:pt>
                <c:pt idx="3218">
                  <c:v>857.69062499999995</c:v>
                </c:pt>
                <c:pt idx="3219">
                  <c:v>1398.890625</c:v>
                </c:pt>
                <c:pt idx="3220">
                  <c:v>1082.090625</c:v>
                </c:pt>
                <c:pt idx="3221">
                  <c:v>1372.4906249999999</c:v>
                </c:pt>
                <c:pt idx="3222">
                  <c:v>1482.421875</c:v>
                </c:pt>
                <c:pt idx="3223">
                  <c:v>1244.8218749999999</c:v>
                </c:pt>
                <c:pt idx="3224">
                  <c:v>1297.6218749999998</c:v>
                </c:pt>
                <c:pt idx="3225">
                  <c:v>1165.621875</c:v>
                </c:pt>
                <c:pt idx="3226">
                  <c:v>967.62187499999993</c:v>
                </c:pt>
                <c:pt idx="3227">
                  <c:v>941.22187499999995</c:v>
                </c:pt>
                <c:pt idx="3228">
                  <c:v>1469.221875</c:v>
                </c:pt>
                <c:pt idx="3229">
                  <c:v>1046.8218749999999</c:v>
                </c:pt>
                <c:pt idx="3230">
                  <c:v>888.421875</c:v>
                </c:pt>
                <c:pt idx="3231">
                  <c:v>1020.421875</c:v>
                </c:pt>
                <c:pt idx="3232">
                  <c:v>1039.0359375</c:v>
                </c:pt>
                <c:pt idx="3233">
                  <c:v>1039.0359375</c:v>
                </c:pt>
                <c:pt idx="3234">
                  <c:v>1012.6359375</c:v>
                </c:pt>
                <c:pt idx="3235">
                  <c:v>1514.2359381599999</c:v>
                </c:pt>
                <c:pt idx="3236">
                  <c:v>1395.43593816</c:v>
                </c:pt>
                <c:pt idx="3237">
                  <c:v>1025.8359375</c:v>
                </c:pt>
                <c:pt idx="3238">
                  <c:v>1250.2359374999999</c:v>
                </c:pt>
                <c:pt idx="3239">
                  <c:v>1514.2359381599999</c:v>
                </c:pt>
                <c:pt idx="3240">
                  <c:v>827.8359375</c:v>
                </c:pt>
                <c:pt idx="3241">
                  <c:v>1021.6078124999999</c:v>
                </c:pt>
                <c:pt idx="3242">
                  <c:v>1048.0078125</c:v>
                </c:pt>
                <c:pt idx="3243">
                  <c:v>731.20781249999993</c:v>
                </c:pt>
                <c:pt idx="3244">
                  <c:v>1219.6078124999999</c:v>
                </c:pt>
                <c:pt idx="3245">
                  <c:v>1114.0078125</c:v>
                </c:pt>
                <c:pt idx="3246">
                  <c:v>1127.2078125</c:v>
                </c:pt>
                <c:pt idx="3247">
                  <c:v>1166.8078125</c:v>
                </c:pt>
                <c:pt idx="3248">
                  <c:v>1298.8078125</c:v>
                </c:pt>
                <c:pt idx="3249">
                  <c:v>1219.6078124999999</c:v>
                </c:pt>
                <c:pt idx="3250">
                  <c:v>1095.5999999999999</c:v>
                </c:pt>
                <c:pt idx="3251">
                  <c:v>1306.8</c:v>
                </c:pt>
                <c:pt idx="3252">
                  <c:v>1082.3999999999999</c:v>
                </c:pt>
                <c:pt idx="3253">
                  <c:v>1095.5999999999999</c:v>
                </c:pt>
                <c:pt idx="3254">
                  <c:v>1227.5999999999999</c:v>
                </c:pt>
                <c:pt idx="3255">
                  <c:v>990</c:v>
                </c:pt>
                <c:pt idx="3256">
                  <c:v>1333.1999999999998</c:v>
                </c:pt>
                <c:pt idx="3257">
                  <c:v>1267.1999999999998</c:v>
                </c:pt>
                <c:pt idx="3258">
                  <c:v>1069.2</c:v>
                </c:pt>
                <c:pt idx="3259">
                  <c:v>1412.3999999999999</c:v>
                </c:pt>
                <c:pt idx="3260">
                  <c:v>1003.1999999999999</c:v>
                </c:pt>
                <c:pt idx="3261">
                  <c:v>1214.3999999999999</c:v>
                </c:pt>
                <c:pt idx="3262">
                  <c:v>1017.946875</c:v>
                </c:pt>
                <c:pt idx="3263">
                  <c:v>1545.9468749999999</c:v>
                </c:pt>
                <c:pt idx="3264">
                  <c:v>1453.546875</c:v>
                </c:pt>
                <c:pt idx="3265">
                  <c:v>1677.9468749999999</c:v>
                </c:pt>
                <c:pt idx="3266">
                  <c:v>1070.746875</c:v>
                </c:pt>
                <c:pt idx="3267">
                  <c:v>1170.5203125</c:v>
                </c:pt>
                <c:pt idx="3268">
                  <c:v>1223.3203125</c:v>
                </c:pt>
                <c:pt idx="3269">
                  <c:v>1223.3203125</c:v>
                </c:pt>
                <c:pt idx="3270">
                  <c:v>1474.1203118399999</c:v>
                </c:pt>
                <c:pt idx="3271">
                  <c:v>880.12031249999995</c:v>
                </c:pt>
                <c:pt idx="3272">
                  <c:v>985.72031249999998</c:v>
                </c:pt>
                <c:pt idx="3273">
                  <c:v>1208.5734375</c:v>
                </c:pt>
                <c:pt idx="3274">
                  <c:v>1398.890625</c:v>
                </c:pt>
                <c:pt idx="3275">
                  <c:v>672.890625</c:v>
                </c:pt>
                <c:pt idx="3276">
                  <c:v>1016.0906249999999</c:v>
                </c:pt>
                <c:pt idx="3277">
                  <c:v>831.29062499999998</c:v>
                </c:pt>
                <c:pt idx="3278">
                  <c:v>1042.4906249999999</c:v>
                </c:pt>
                <c:pt idx="3279">
                  <c:v>1359.2906249999999</c:v>
                </c:pt>
                <c:pt idx="3280">
                  <c:v>870.890625</c:v>
                </c:pt>
                <c:pt idx="3281">
                  <c:v>765.29062499999998</c:v>
                </c:pt>
                <c:pt idx="3282">
                  <c:v>1046.8218749999999</c:v>
                </c:pt>
                <c:pt idx="3283">
                  <c:v>1007.221875</c:v>
                </c:pt>
                <c:pt idx="3284">
                  <c:v>928.02187499999991</c:v>
                </c:pt>
                <c:pt idx="3285">
                  <c:v>980.82187499999998</c:v>
                </c:pt>
                <c:pt idx="3286">
                  <c:v>1218.421875</c:v>
                </c:pt>
                <c:pt idx="3287">
                  <c:v>862.02187499999991</c:v>
                </c:pt>
                <c:pt idx="3288">
                  <c:v>1007.221875</c:v>
                </c:pt>
                <c:pt idx="3289">
                  <c:v>954.421875</c:v>
                </c:pt>
                <c:pt idx="3290">
                  <c:v>835.62187499999993</c:v>
                </c:pt>
                <c:pt idx="3291">
                  <c:v>1350.421875</c:v>
                </c:pt>
                <c:pt idx="3292">
                  <c:v>933.43593749999991</c:v>
                </c:pt>
                <c:pt idx="3293">
                  <c:v>986.23593749999998</c:v>
                </c:pt>
                <c:pt idx="3294">
                  <c:v>1171.0359375</c:v>
                </c:pt>
                <c:pt idx="3295">
                  <c:v>1197.4359374999999</c:v>
                </c:pt>
                <c:pt idx="3296">
                  <c:v>599.20781249999993</c:v>
                </c:pt>
                <c:pt idx="3297">
                  <c:v>1127.2078125</c:v>
                </c:pt>
                <c:pt idx="3298">
                  <c:v>1127.2078125</c:v>
                </c:pt>
                <c:pt idx="3299">
                  <c:v>982.0078125</c:v>
                </c:pt>
                <c:pt idx="3300">
                  <c:v>731.20781249999993</c:v>
                </c:pt>
                <c:pt idx="3301">
                  <c:v>850.0078125</c:v>
                </c:pt>
                <c:pt idx="3302">
                  <c:v>1364.8078118399999</c:v>
                </c:pt>
                <c:pt idx="3303">
                  <c:v>1457.20781184</c:v>
                </c:pt>
                <c:pt idx="3304">
                  <c:v>1240.8</c:v>
                </c:pt>
                <c:pt idx="3305">
                  <c:v>1069.2</c:v>
                </c:pt>
                <c:pt idx="3306">
                  <c:v>1174.8</c:v>
                </c:pt>
                <c:pt idx="3307">
                  <c:v>1163.1468749999999</c:v>
                </c:pt>
                <c:pt idx="3308">
                  <c:v>1202.746875</c:v>
                </c:pt>
                <c:pt idx="3309">
                  <c:v>1281.9468749999999</c:v>
                </c:pt>
                <c:pt idx="3310">
                  <c:v>661.546875</c:v>
                </c:pt>
                <c:pt idx="3311">
                  <c:v>1110.346875</c:v>
                </c:pt>
                <c:pt idx="3312">
                  <c:v>959.3203125</c:v>
                </c:pt>
                <c:pt idx="3313">
                  <c:v>946.12031249999995</c:v>
                </c:pt>
                <c:pt idx="3314">
                  <c:v>1144.1203125</c:v>
                </c:pt>
                <c:pt idx="3315">
                  <c:v>1196.9203124999999</c:v>
                </c:pt>
                <c:pt idx="3316">
                  <c:v>1183.7203124999999</c:v>
                </c:pt>
                <c:pt idx="3317">
                  <c:v>1447.72031184</c:v>
                </c:pt>
                <c:pt idx="3318">
                  <c:v>693.7734375</c:v>
                </c:pt>
                <c:pt idx="3319">
                  <c:v>957.7734375</c:v>
                </c:pt>
                <c:pt idx="3320">
                  <c:v>1234.9734375</c:v>
                </c:pt>
                <c:pt idx="3321">
                  <c:v>857.69062499999995</c:v>
                </c:pt>
                <c:pt idx="3322">
                  <c:v>1134.890625</c:v>
                </c:pt>
                <c:pt idx="3323">
                  <c:v>1134.890625</c:v>
                </c:pt>
                <c:pt idx="3324">
                  <c:v>1412.0906249999998</c:v>
                </c:pt>
                <c:pt idx="3325">
                  <c:v>514.49062500000002</c:v>
                </c:pt>
                <c:pt idx="3326">
                  <c:v>1055.690625</c:v>
                </c:pt>
                <c:pt idx="3327">
                  <c:v>1082.090625</c:v>
                </c:pt>
                <c:pt idx="3328">
                  <c:v>1227.2906249999999</c:v>
                </c:pt>
                <c:pt idx="3329">
                  <c:v>1337.221875</c:v>
                </c:pt>
                <c:pt idx="3330">
                  <c:v>967.62187499999993</c:v>
                </c:pt>
                <c:pt idx="3331">
                  <c:v>901.62187499999993</c:v>
                </c:pt>
                <c:pt idx="3332">
                  <c:v>973.03593749999993</c:v>
                </c:pt>
                <c:pt idx="3333">
                  <c:v>933.43593749999991</c:v>
                </c:pt>
                <c:pt idx="3334">
                  <c:v>1567.0359381599999</c:v>
                </c:pt>
                <c:pt idx="3335">
                  <c:v>643.03593749999993</c:v>
                </c:pt>
                <c:pt idx="3336">
                  <c:v>1223.8359375</c:v>
                </c:pt>
                <c:pt idx="3337">
                  <c:v>1091.8359375</c:v>
                </c:pt>
                <c:pt idx="3338">
                  <c:v>1738.63593816</c:v>
                </c:pt>
                <c:pt idx="3339">
                  <c:v>929.20781249999993</c:v>
                </c:pt>
                <c:pt idx="3340">
                  <c:v>1153.6078124999999</c:v>
                </c:pt>
                <c:pt idx="3341">
                  <c:v>1100.8078125</c:v>
                </c:pt>
                <c:pt idx="3342">
                  <c:v>1430.8078118399999</c:v>
                </c:pt>
                <c:pt idx="3343">
                  <c:v>1100.8078125</c:v>
                </c:pt>
                <c:pt idx="3344">
                  <c:v>982.0078125</c:v>
                </c:pt>
                <c:pt idx="3345">
                  <c:v>1232.8078125</c:v>
                </c:pt>
                <c:pt idx="3346">
                  <c:v>1140.4078124999999</c:v>
                </c:pt>
                <c:pt idx="3347">
                  <c:v>1074.4078124999999</c:v>
                </c:pt>
                <c:pt idx="3348">
                  <c:v>1338.40781184</c:v>
                </c:pt>
                <c:pt idx="3349">
                  <c:v>1061.2078125</c:v>
                </c:pt>
                <c:pt idx="3350">
                  <c:v>1087.6078124999999</c:v>
                </c:pt>
                <c:pt idx="3351">
                  <c:v>1061.2078125</c:v>
                </c:pt>
                <c:pt idx="3352">
                  <c:v>884.4</c:v>
                </c:pt>
                <c:pt idx="3353">
                  <c:v>924</c:v>
                </c:pt>
                <c:pt idx="3354">
                  <c:v>1003.1999999999999</c:v>
                </c:pt>
                <c:pt idx="3355">
                  <c:v>1306.8</c:v>
                </c:pt>
                <c:pt idx="3356">
                  <c:v>752.4</c:v>
                </c:pt>
                <c:pt idx="3357">
                  <c:v>805.19999999999993</c:v>
                </c:pt>
                <c:pt idx="3358">
                  <c:v>871.19999999999993</c:v>
                </c:pt>
                <c:pt idx="3359">
                  <c:v>1346.3999999999999</c:v>
                </c:pt>
                <c:pt idx="3360">
                  <c:v>1122</c:v>
                </c:pt>
                <c:pt idx="3361">
                  <c:v>1135.2</c:v>
                </c:pt>
                <c:pt idx="3362">
                  <c:v>1372.8</c:v>
                </c:pt>
                <c:pt idx="3363">
                  <c:v>1108.8</c:v>
                </c:pt>
                <c:pt idx="3364">
                  <c:v>844.8</c:v>
                </c:pt>
                <c:pt idx="3365">
                  <c:v>1057.546875</c:v>
                </c:pt>
                <c:pt idx="3366">
                  <c:v>912.34687499999995</c:v>
                </c:pt>
                <c:pt idx="3367">
                  <c:v>938.74687499999993</c:v>
                </c:pt>
                <c:pt idx="3368">
                  <c:v>1321.546875</c:v>
                </c:pt>
                <c:pt idx="3369">
                  <c:v>1057.546875</c:v>
                </c:pt>
                <c:pt idx="3370">
                  <c:v>919.72031249999998</c:v>
                </c:pt>
                <c:pt idx="3371">
                  <c:v>1038.5203125</c:v>
                </c:pt>
                <c:pt idx="3372">
                  <c:v>629.3203125</c:v>
                </c:pt>
                <c:pt idx="3373">
                  <c:v>998.92031249999991</c:v>
                </c:pt>
                <c:pt idx="3374">
                  <c:v>748.12031249999995</c:v>
                </c:pt>
                <c:pt idx="3375">
                  <c:v>1104.5203125</c:v>
                </c:pt>
                <c:pt idx="3376">
                  <c:v>1408.1203118399999</c:v>
                </c:pt>
                <c:pt idx="3377">
                  <c:v>985.72031249999998</c:v>
                </c:pt>
                <c:pt idx="3378">
                  <c:v>866.92031249999991</c:v>
                </c:pt>
                <c:pt idx="3379">
                  <c:v>1302.5203124999998</c:v>
                </c:pt>
                <c:pt idx="3380">
                  <c:v>1170.5203125</c:v>
                </c:pt>
                <c:pt idx="3381">
                  <c:v>786.17343749999998</c:v>
                </c:pt>
                <c:pt idx="3382">
                  <c:v>522.17343749999998</c:v>
                </c:pt>
                <c:pt idx="3383">
                  <c:v>944.57343749999995</c:v>
                </c:pt>
                <c:pt idx="3384">
                  <c:v>786.17343749999998</c:v>
                </c:pt>
                <c:pt idx="3385">
                  <c:v>1287.7734375</c:v>
                </c:pt>
                <c:pt idx="3386">
                  <c:v>1234.9734375</c:v>
                </c:pt>
                <c:pt idx="3387">
                  <c:v>1063.3734374999999</c:v>
                </c:pt>
                <c:pt idx="3388">
                  <c:v>1485.7734381599998</c:v>
                </c:pt>
                <c:pt idx="3389">
                  <c:v>733.37343749999991</c:v>
                </c:pt>
                <c:pt idx="3390">
                  <c:v>1016.0906249999999</c:v>
                </c:pt>
                <c:pt idx="3391">
                  <c:v>1227.2906249999999</c:v>
                </c:pt>
                <c:pt idx="3392">
                  <c:v>1042.4906249999999</c:v>
                </c:pt>
                <c:pt idx="3393">
                  <c:v>1068.890625</c:v>
                </c:pt>
                <c:pt idx="3394">
                  <c:v>963.29062499999998</c:v>
                </c:pt>
                <c:pt idx="3395">
                  <c:v>1332.890625</c:v>
                </c:pt>
                <c:pt idx="3396">
                  <c:v>976.49062499999991</c:v>
                </c:pt>
                <c:pt idx="3397">
                  <c:v>1007.221875</c:v>
                </c:pt>
                <c:pt idx="3398">
                  <c:v>1244.8218749999999</c:v>
                </c:pt>
                <c:pt idx="3399">
                  <c:v>1574.8218749999999</c:v>
                </c:pt>
                <c:pt idx="3400">
                  <c:v>1112.8218749999999</c:v>
                </c:pt>
                <c:pt idx="3401">
                  <c:v>677.22187499999995</c:v>
                </c:pt>
                <c:pt idx="3402">
                  <c:v>1178.8218749999999</c:v>
                </c:pt>
                <c:pt idx="3403">
                  <c:v>999.43593749999991</c:v>
                </c:pt>
                <c:pt idx="3404">
                  <c:v>867.43593749999991</c:v>
                </c:pt>
                <c:pt idx="3405">
                  <c:v>1408.6359381599998</c:v>
                </c:pt>
                <c:pt idx="3406">
                  <c:v>1738.63593816</c:v>
                </c:pt>
                <c:pt idx="3407">
                  <c:v>907.03593749999993</c:v>
                </c:pt>
                <c:pt idx="3408">
                  <c:v>1131.4359374999999</c:v>
                </c:pt>
                <c:pt idx="3409">
                  <c:v>942.40781249999998</c:v>
                </c:pt>
                <c:pt idx="3410">
                  <c:v>731.20781249999993</c:v>
                </c:pt>
                <c:pt idx="3411">
                  <c:v>1048.0078125</c:v>
                </c:pt>
                <c:pt idx="3412">
                  <c:v>982.0078125</c:v>
                </c:pt>
                <c:pt idx="3413">
                  <c:v>1082.3999999999999</c:v>
                </c:pt>
                <c:pt idx="3414">
                  <c:v>1544.3999999999999</c:v>
                </c:pt>
                <c:pt idx="3415">
                  <c:v>1465.1999999999998</c:v>
                </c:pt>
                <c:pt idx="3416">
                  <c:v>1478.3999999999999</c:v>
                </c:pt>
                <c:pt idx="3417">
                  <c:v>963.59999999999991</c:v>
                </c:pt>
                <c:pt idx="3418">
                  <c:v>978.34687499999995</c:v>
                </c:pt>
                <c:pt idx="3419">
                  <c:v>978.34687499999995</c:v>
                </c:pt>
                <c:pt idx="3420">
                  <c:v>1493.1468749999999</c:v>
                </c:pt>
                <c:pt idx="3421">
                  <c:v>753.94687499999998</c:v>
                </c:pt>
                <c:pt idx="3422">
                  <c:v>1057.546875</c:v>
                </c:pt>
                <c:pt idx="3423">
                  <c:v>872.74687499999993</c:v>
                </c:pt>
                <c:pt idx="3424">
                  <c:v>1189.546875</c:v>
                </c:pt>
                <c:pt idx="3425">
                  <c:v>1070.746875</c:v>
                </c:pt>
                <c:pt idx="3426">
                  <c:v>503.14687499999997</c:v>
                </c:pt>
                <c:pt idx="3427">
                  <c:v>1097.1468749999999</c:v>
                </c:pt>
                <c:pt idx="3428">
                  <c:v>1295.1468749999999</c:v>
                </c:pt>
                <c:pt idx="3429">
                  <c:v>1308.346875</c:v>
                </c:pt>
                <c:pt idx="3430">
                  <c:v>1255.546875</c:v>
                </c:pt>
                <c:pt idx="3431">
                  <c:v>1466.7468749999998</c:v>
                </c:pt>
                <c:pt idx="3432">
                  <c:v>740.74687499999993</c:v>
                </c:pt>
                <c:pt idx="3433">
                  <c:v>1163.1468749999999</c:v>
                </c:pt>
                <c:pt idx="3434">
                  <c:v>1585.546875</c:v>
                </c:pt>
                <c:pt idx="3435">
                  <c:v>846.34687499999995</c:v>
                </c:pt>
                <c:pt idx="3436">
                  <c:v>1136.746875</c:v>
                </c:pt>
                <c:pt idx="3437">
                  <c:v>1110.346875</c:v>
                </c:pt>
                <c:pt idx="3438">
                  <c:v>946.12031249999995</c:v>
                </c:pt>
                <c:pt idx="3439">
                  <c:v>1144.1203125</c:v>
                </c:pt>
                <c:pt idx="3440">
                  <c:v>1038.5203125</c:v>
                </c:pt>
                <c:pt idx="3441">
                  <c:v>880.12031249999995</c:v>
                </c:pt>
                <c:pt idx="3442">
                  <c:v>1091.3203125</c:v>
                </c:pt>
                <c:pt idx="3443">
                  <c:v>787.72031249999998</c:v>
                </c:pt>
                <c:pt idx="3444">
                  <c:v>1408.1203118399999</c:v>
                </c:pt>
                <c:pt idx="3445">
                  <c:v>1500.52031184</c:v>
                </c:pt>
                <c:pt idx="3446">
                  <c:v>787.72031249999998</c:v>
                </c:pt>
                <c:pt idx="3447">
                  <c:v>1421.3203118399999</c:v>
                </c:pt>
                <c:pt idx="3448">
                  <c:v>1130.9203124999999</c:v>
                </c:pt>
                <c:pt idx="3449">
                  <c:v>1368.52031184</c:v>
                </c:pt>
                <c:pt idx="3450">
                  <c:v>1051.7203124999999</c:v>
                </c:pt>
                <c:pt idx="3451">
                  <c:v>1117.7203124999999</c:v>
                </c:pt>
                <c:pt idx="3452">
                  <c:v>1262.9203124999999</c:v>
                </c:pt>
                <c:pt idx="3453">
                  <c:v>865.37343749999991</c:v>
                </c:pt>
                <c:pt idx="3454">
                  <c:v>838.97343749999993</c:v>
                </c:pt>
                <c:pt idx="3455">
                  <c:v>852.17343749999998</c:v>
                </c:pt>
                <c:pt idx="3456">
                  <c:v>1076.5734375</c:v>
                </c:pt>
                <c:pt idx="3457">
                  <c:v>1195.3734374999999</c:v>
                </c:pt>
                <c:pt idx="3458">
                  <c:v>1089.7734375</c:v>
                </c:pt>
                <c:pt idx="3459">
                  <c:v>1016.0906249999999</c:v>
                </c:pt>
                <c:pt idx="3460">
                  <c:v>976.49062499999991</c:v>
                </c:pt>
                <c:pt idx="3461">
                  <c:v>1016.0906249999999</c:v>
                </c:pt>
                <c:pt idx="3462">
                  <c:v>910.49062499999991</c:v>
                </c:pt>
                <c:pt idx="3463">
                  <c:v>1134.890625</c:v>
                </c:pt>
                <c:pt idx="3464">
                  <c:v>1266.890625</c:v>
                </c:pt>
                <c:pt idx="3465">
                  <c:v>1227.2906249999999</c:v>
                </c:pt>
                <c:pt idx="3466">
                  <c:v>870.890625</c:v>
                </c:pt>
                <c:pt idx="3467">
                  <c:v>1517.690625</c:v>
                </c:pt>
                <c:pt idx="3468">
                  <c:v>1319.690625</c:v>
                </c:pt>
                <c:pt idx="3469">
                  <c:v>862.02187499999991</c:v>
                </c:pt>
                <c:pt idx="3470">
                  <c:v>901.62187499999993</c:v>
                </c:pt>
                <c:pt idx="3471">
                  <c:v>1403.221875</c:v>
                </c:pt>
                <c:pt idx="3472">
                  <c:v>1020.421875</c:v>
                </c:pt>
                <c:pt idx="3473">
                  <c:v>1139.221875</c:v>
                </c:pt>
                <c:pt idx="3474">
                  <c:v>1244.8218749999999</c:v>
                </c:pt>
                <c:pt idx="3475">
                  <c:v>1099.621875</c:v>
                </c:pt>
                <c:pt idx="3476">
                  <c:v>782.82187499999998</c:v>
                </c:pt>
                <c:pt idx="3477">
                  <c:v>967.62187499999993</c:v>
                </c:pt>
                <c:pt idx="3478">
                  <c:v>1144.6359375</c:v>
                </c:pt>
                <c:pt idx="3479">
                  <c:v>1369.0359381599999</c:v>
                </c:pt>
                <c:pt idx="3480">
                  <c:v>1421.8359381599998</c:v>
                </c:pt>
                <c:pt idx="3481">
                  <c:v>1118.2359374999999</c:v>
                </c:pt>
                <c:pt idx="3482">
                  <c:v>854.23593749999998</c:v>
                </c:pt>
                <c:pt idx="3483">
                  <c:v>986.23593749999998</c:v>
                </c:pt>
                <c:pt idx="3484">
                  <c:v>1091.8359375</c:v>
                </c:pt>
                <c:pt idx="3485">
                  <c:v>454.0078125</c:v>
                </c:pt>
                <c:pt idx="3486">
                  <c:v>1180.0078125</c:v>
                </c:pt>
                <c:pt idx="3487">
                  <c:v>916.0078125</c:v>
                </c:pt>
                <c:pt idx="3488">
                  <c:v>1193.2078125</c:v>
                </c:pt>
                <c:pt idx="3489">
                  <c:v>916.0078125</c:v>
                </c:pt>
                <c:pt idx="3490">
                  <c:v>1034.8078125</c:v>
                </c:pt>
                <c:pt idx="3491">
                  <c:v>942.40781249999998</c:v>
                </c:pt>
                <c:pt idx="3492">
                  <c:v>1069.2</c:v>
                </c:pt>
                <c:pt idx="3493">
                  <c:v>990</c:v>
                </c:pt>
                <c:pt idx="3494">
                  <c:v>1636.8</c:v>
                </c:pt>
                <c:pt idx="3495">
                  <c:v>673.19999999999993</c:v>
                </c:pt>
                <c:pt idx="3496">
                  <c:v>1029.5999999999999</c:v>
                </c:pt>
                <c:pt idx="3497">
                  <c:v>885.94687499999998</c:v>
                </c:pt>
                <c:pt idx="3498">
                  <c:v>1189.546875</c:v>
                </c:pt>
                <c:pt idx="3499">
                  <c:v>1057.546875</c:v>
                </c:pt>
                <c:pt idx="3500">
                  <c:v>1057.546875</c:v>
                </c:pt>
                <c:pt idx="3501">
                  <c:v>1321.546875</c:v>
                </c:pt>
                <c:pt idx="3502">
                  <c:v>1057.546875</c:v>
                </c:pt>
                <c:pt idx="3503">
                  <c:v>978.34687499999995</c:v>
                </c:pt>
                <c:pt idx="3504">
                  <c:v>833.14687499999991</c:v>
                </c:pt>
                <c:pt idx="3505">
                  <c:v>972.52031249999993</c:v>
                </c:pt>
                <c:pt idx="3506">
                  <c:v>1196.9203124999999</c:v>
                </c:pt>
                <c:pt idx="3507">
                  <c:v>1249.7203124999999</c:v>
                </c:pt>
                <c:pt idx="3508">
                  <c:v>840.52031249999993</c:v>
                </c:pt>
                <c:pt idx="3509">
                  <c:v>1078.1203125</c:v>
                </c:pt>
                <c:pt idx="3510">
                  <c:v>985.72031249999998</c:v>
                </c:pt>
                <c:pt idx="3511">
                  <c:v>852.17343749999998</c:v>
                </c:pt>
                <c:pt idx="3512">
                  <c:v>1234.9734375</c:v>
                </c:pt>
                <c:pt idx="3513">
                  <c:v>1221.7734375</c:v>
                </c:pt>
                <c:pt idx="3514">
                  <c:v>1063.3734374999999</c:v>
                </c:pt>
                <c:pt idx="3515">
                  <c:v>1102.9734375</c:v>
                </c:pt>
                <c:pt idx="3516">
                  <c:v>1063.3734374999999</c:v>
                </c:pt>
                <c:pt idx="3517">
                  <c:v>997.37343749999991</c:v>
                </c:pt>
                <c:pt idx="3518">
                  <c:v>1063.3734374999999</c:v>
                </c:pt>
                <c:pt idx="3519">
                  <c:v>1168.9734375</c:v>
                </c:pt>
                <c:pt idx="3520">
                  <c:v>738.890625</c:v>
                </c:pt>
                <c:pt idx="3521">
                  <c:v>857.69062499999995</c:v>
                </c:pt>
                <c:pt idx="3522">
                  <c:v>1200.890625</c:v>
                </c:pt>
                <c:pt idx="3523">
                  <c:v>1016.0906249999999</c:v>
                </c:pt>
                <c:pt idx="3524">
                  <c:v>1095.2906249999999</c:v>
                </c:pt>
                <c:pt idx="3525">
                  <c:v>1029.2906249999999</c:v>
                </c:pt>
                <c:pt idx="3526">
                  <c:v>791.69062499999995</c:v>
                </c:pt>
                <c:pt idx="3527">
                  <c:v>910.49062499999991</c:v>
                </c:pt>
                <c:pt idx="3528">
                  <c:v>488.09062499999999</c:v>
                </c:pt>
                <c:pt idx="3529">
                  <c:v>1002.890625</c:v>
                </c:pt>
                <c:pt idx="3530">
                  <c:v>584.82187499999998</c:v>
                </c:pt>
                <c:pt idx="3531">
                  <c:v>967.62187499999993</c:v>
                </c:pt>
                <c:pt idx="3532">
                  <c:v>1165.621875</c:v>
                </c:pt>
                <c:pt idx="3533">
                  <c:v>1416.421875</c:v>
                </c:pt>
                <c:pt idx="3534">
                  <c:v>1258.0218749999999</c:v>
                </c:pt>
                <c:pt idx="3535">
                  <c:v>1244.8218749999999</c:v>
                </c:pt>
                <c:pt idx="3536">
                  <c:v>703.62187499999993</c:v>
                </c:pt>
                <c:pt idx="3537">
                  <c:v>1007.221875</c:v>
                </c:pt>
                <c:pt idx="3538">
                  <c:v>1139.221875</c:v>
                </c:pt>
                <c:pt idx="3539">
                  <c:v>1258.0218749999999</c:v>
                </c:pt>
                <c:pt idx="3540">
                  <c:v>1152.421875</c:v>
                </c:pt>
                <c:pt idx="3541">
                  <c:v>1487.8359381599998</c:v>
                </c:pt>
                <c:pt idx="3542">
                  <c:v>867.43593749999991</c:v>
                </c:pt>
                <c:pt idx="3543">
                  <c:v>1408.6359381599998</c:v>
                </c:pt>
                <c:pt idx="3544">
                  <c:v>1250.2359374999999</c:v>
                </c:pt>
                <c:pt idx="3545">
                  <c:v>1012.6359375</c:v>
                </c:pt>
                <c:pt idx="3546">
                  <c:v>986.23593749999998</c:v>
                </c:pt>
                <c:pt idx="3547">
                  <c:v>1435.0359381599999</c:v>
                </c:pt>
                <c:pt idx="3548">
                  <c:v>920.23593749999998</c:v>
                </c:pt>
                <c:pt idx="3549">
                  <c:v>1118.2359374999999</c:v>
                </c:pt>
                <c:pt idx="3550">
                  <c:v>946.63593749999995</c:v>
                </c:pt>
                <c:pt idx="3551">
                  <c:v>1263.4359374999999</c:v>
                </c:pt>
                <c:pt idx="3552">
                  <c:v>902.80781249999995</c:v>
                </c:pt>
                <c:pt idx="3553">
                  <c:v>876.40781249999998</c:v>
                </c:pt>
                <c:pt idx="3554">
                  <c:v>1048.0078125</c:v>
                </c:pt>
                <c:pt idx="3555">
                  <c:v>863.20781249999993</c:v>
                </c:pt>
                <c:pt idx="3556">
                  <c:v>1114.0078125</c:v>
                </c:pt>
                <c:pt idx="3557">
                  <c:v>1100.8078125</c:v>
                </c:pt>
                <c:pt idx="3558">
                  <c:v>1378.0078118399999</c:v>
                </c:pt>
                <c:pt idx="3559">
                  <c:v>1333.1999999999998</c:v>
                </c:pt>
                <c:pt idx="3560">
                  <c:v>990</c:v>
                </c:pt>
                <c:pt idx="3561">
                  <c:v>1069.2</c:v>
                </c:pt>
                <c:pt idx="3562">
                  <c:v>1254</c:v>
                </c:pt>
                <c:pt idx="3563">
                  <c:v>1082.3999999999999</c:v>
                </c:pt>
                <c:pt idx="3564">
                  <c:v>871.19999999999993</c:v>
                </c:pt>
                <c:pt idx="3565">
                  <c:v>1412.3999999999999</c:v>
                </c:pt>
                <c:pt idx="3566">
                  <c:v>976.8</c:v>
                </c:pt>
                <c:pt idx="3567">
                  <c:v>1069.2</c:v>
                </c:pt>
                <c:pt idx="3568">
                  <c:v>1042.8</c:v>
                </c:pt>
                <c:pt idx="3569">
                  <c:v>925.546875</c:v>
                </c:pt>
                <c:pt idx="3570">
                  <c:v>1308.346875</c:v>
                </c:pt>
                <c:pt idx="3571">
                  <c:v>1202.746875</c:v>
                </c:pt>
                <c:pt idx="3572">
                  <c:v>1097.1468749999999</c:v>
                </c:pt>
                <c:pt idx="3573">
                  <c:v>1308.346875</c:v>
                </c:pt>
                <c:pt idx="3574">
                  <c:v>1532.7468749999998</c:v>
                </c:pt>
                <c:pt idx="3575">
                  <c:v>1479.9468749999999</c:v>
                </c:pt>
                <c:pt idx="3576">
                  <c:v>1083.9468749999999</c:v>
                </c:pt>
                <c:pt idx="3577">
                  <c:v>1170.5203125</c:v>
                </c:pt>
                <c:pt idx="3578">
                  <c:v>840.52031249999993</c:v>
                </c:pt>
                <c:pt idx="3579">
                  <c:v>1685.3203118399999</c:v>
                </c:pt>
                <c:pt idx="3580">
                  <c:v>998.92031249999991</c:v>
                </c:pt>
                <c:pt idx="3581">
                  <c:v>1012.1203125</c:v>
                </c:pt>
                <c:pt idx="3582">
                  <c:v>523.72031249999998</c:v>
                </c:pt>
                <c:pt idx="3583">
                  <c:v>1144.1203125</c:v>
                </c:pt>
                <c:pt idx="3584">
                  <c:v>1408.1203118399999</c:v>
                </c:pt>
                <c:pt idx="3585">
                  <c:v>1091.3203125</c:v>
                </c:pt>
                <c:pt idx="3586">
                  <c:v>840.52031249999993</c:v>
                </c:pt>
                <c:pt idx="3587">
                  <c:v>1129.3734374999999</c:v>
                </c:pt>
                <c:pt idx="3588">
                  <c:v>1248.1734374999999</c:v>
                </c:pt>
                <c:pt idx="3589">
                  <c:v>1116.1734374999999</c:v>
                </c:pt>
                <c:pt idx="3590">
                  <c:v>1129.3734374999999</c:v>
                </c:pt>
                <c:pt idx="3591">
                  <c:v>1076.5734375</c:v>
                </c:pt>
                <c:pt idx="3592">
                  <c:v>1327.37343816</c:v>
                </c:pt>
                <c:pt idx="3593">
                  <c:v>1029.2906249999999</c:v>
                </c:pt>
                <c:pt idx="3594">
                  <c:v>791.69062499999995</c:v>
                </c:pt>
                <c:pt idx="3595">
                  <c:v>1253.690625</c:v>
                </c:pt>
                <c:pt idx="3596">
                  <c:v>897.29062499999998</c:v>
                </c:pt>
                <c:pt idx="3597">
                  <c:v>1385.690625</c:v>
                </c:pt>
                <c:pt idx="3598">
                  <c:v>1214.090625</c:v>
                </c:pt>
                <c:pt idx="3599">
                  <c:v>844.49062499999991</c:v>
                </c:pt>
                <c:pt idx="3600">
                  <c:v>1016.0906249999999</c:v>
                </c:pt>
                <c:pt idx="3601">
                  <c:v>1359.2906249999999</c:v>
                </c:pt>
                <c:pt idx="3602">
                  <c:v>1240.4906249999999</c:v>
                </c:pt>
                <c:pt idx="3603">
                  <c:v>1337.221875</c:v>
                </c:pt>
                <c:pt idx="3604">
                  <c:v>1271.221875</c:v>
                </c:pt>
                <c:pt idx="3605">
                  <c:v>1060.0218749999999</c:v>
                </c:pt>
                <c:pt idx="3606">
                  <c:v>941.22187499999995</c:v>
                </c:pt>
                <c:pt idx="3607">
                  <c:v>1099.621875</c:v>
                </c:pt>
                <c:pt idx="3608">
                  <c:v>1152.421875</c:v>
                </c:pt>
                <c:pt idx="3609">
                  <c:v>716.82187499999998</c:v>
                </c:pt>
                <c:pt idx="3610">
                  <c:v>598.02187500000002</c:v>
                </c:pt>
                <c:pt idx="3611">
                  <c:v>1152.421875</c:v>
                </c:pt>
                <c:pt idx="3612">
                  <c:v>1025.8359375</c:v>
                </c:pt>
                <c:pt idx="3613">
                  <c:v>1289.8359375</c:v>
                </c:pt>
                <c:pt idx="3614">
                  <c:v>1131.4359374999999</c:v>
                </c:pt>
                <c:pt idx="3615">
                  <c:v>656.23593749999998</c:v>
                </c:pt>
                <c:pt idx="3616">
                  <c:v>880.63593749999995</c:v>
                </c:pt>
                <c:pt idx="3617">
                  <c:v>1276.6359375</c:v>
                </c:pt>
                <c:pt idx="3618">
                  <c:v>1087.6078124999999</c:v>
                </c:pt>
                <c:pt idx="3619">
                  <c:v>1034.8078125</c:v>
                </c:pt>
                <c:pt idx="3620">
                  <c:v>929.20781249999993</c:v>
                </c:pt>
                <c:pt idx="3621">
                  <c:v>1140.4078124999999</c:v>
                </c:pt>
                <c:pt idx="3622">
                  <c:v>1351.6078118400001</c:v>
                </c:pt>
                <c:pt idx="3623">
                  <c:v>1338.40781184</c:v>
                </c:pt>
                <c:pt idx="3624">
                  <c:v>660</c:v>
                </c:pt>
                <c:pt idx="3625">
                  <c:v>1214.3999999999999</c:v>
                </c:pt>
                <c:pt idx="3626">
                  <c:v>1082.3999999999999</c:v>
                </c:pt>
                <c:pt idx="3627">
                  <c:v>778.8</c:v>
                </c:pt>
                <c:pt idx="3628">
                  <c:v>1082.3999999999999</c:v>
                </c:pt>
                <c:pt idx="3629">
                  <c:v>1174.8</c:v>
                </c:pt>
                <c:pt idx="3630">
                  <c:v>1122</c:v>
                </c:pt>
                <c:pt idx="3631">
                  <c:v>1108.8</c:v>
                </c:pt>
                <c:pt idx="3632">
                  <c:v>872.74687499999993</c:v>
                </c:pt>
                <c:pt idx="3633">
                  <c:v>1163.1468749999999</c:v>
                </c:pt>
                <c:pt idx="3634">
                  <c:v>1242.346875</c:v>
                </c:pt>
                <c:pt idx="3635">
                  <c:v>1400.7468749999998</c:v>
                </c:pt>
                <c:pt idx="3636">
                  <c:v>1677.9468749999999</c:v>
                </c:pt>
                <c:pt idx="3637">
                  <c:v>1031.1468749999999</c:v>
                </c:pt>
                <c:pt idx="3638">
                  <c:v>906.52031249999993</c:v>
                </c:pt>
                <c:pt idx="3639">
                  <c:v>695.3203125</c:v>
                </c:pt>
                <c:pt idx="3640">
                  <c:v>919.72031249999998</c:v>
                </c:pt>
                <c:pt idx="3641">
                  <c:v>1025.3203125</c:v>
                </c:pt>
                <c:pt idx="3642">
                  <c:v>906.52031249999993</c:v>
                </c:pt>
                <c:pt idx="3643">
                  <c:v>1078.1203125</c:v>
                </c:pt>
                <c:pt idx="3644">
                  <c:v>761.3203125</c:v>
                </c:pt>
                <c:pt idx="3645">
                  <c:v>985.72031249999998</c:v>
                </c:pt>
                <c:pt idx="3646">
                  <c:v>1144.1203125</c:v>
                </c:pt>
                <c:pt idx="3647">
                  <c:v>1234.9734375</c:v>
                </c:pt>
                <c:pt idx="3648">
                  <c:v>680.57343749999995</c:v>
                </c:pt>
                <c:pt idx="3649">
                  <c:v>944.57343749999995</c:v>
                </c:pt>
                <c:pt idx="3650">
                  <c:v>891.7734375</c:v>
                </c:pt>
                <c:pt idx="3651">
                  <c:v>1023.7734375</c:v>
                </c:pt>
                <c:pt idx="3652">
                  <c:v>1023.7734375</c:v>
                </c:pt>
                <c:pt idx="3653">
                  <c:v>984.17343749999998</c:v>
                </c:pt>
                <c:pt idx="3654">
                  <c:v>1419.7734381599998</c:v>
                </c:pt>
                <c:pt idx="3655">
                  <c:v>918.17343749999998</c:v>
                </c:pt>
                <c:pt idx="3656">
                  <c:v>944.57343749999995</c:v>
                </c:pt>
                <c:pt idx="3657">
                  <c:v>1116.1734374999999</c:v>
                </c:pt>
                <c:pt idx="3658">
                  <c:v>1353.7734381599998</c:v>
                </c:pt>
                <c:pt idx="3659">
                  <c:v>1208.5734375</c:v>
                </c:pt>
                <c:pt idx="3660">
                  <c:v>1036.9734375</c:v>
                </c:pt>
                <c:pt idx="3661">
                  <c:v>1208.5734375</c:v>
                </c:pt>
                <c:pt idx="3662">
                  <c:v>667.37343749999991</c:v>
                </c:pt>
                <c:pt idx="3663">
                  <c:v>910.49062499999991</c:v>
                </c:pt>
                <c:pt idx="3664">
                  <c:v>910.49062499999991</c:v>
                </c:pt>
                <c:pt idx="3665">
                  <c:v>857.69062499999995</c:v>
                </c:pt>
                <c:pt idx="3666">
                  <c:v>989.69062499999995</c:v>
                </c:pt>
                <c:pt idx="3667">
                  <c:v>1530.890625</c:v>
                </c:pt>
                <c:pt idx="3668">
                  <c:v>1266.890625</c:v>
                </c:pt>
                <c:pt idx="3669">
                  <c:v>1002.890625</c:v>
                </c:pt>
                <c:pt idx="3670">
                  <c:v>1082.090625</c:v>
                </c:pt>
                <c:pt idx="3671">
                  <c:v>1174.4906249999999</c:v>
                </c:pt>
                <c:pt idx="3672">
                  <c:v>1082.090625</c:v>
                </c:pt>
                <c:pt idx="3673">
                  <c:v>910.49062499999991</c:v>
                </c:pt>
                <c:pt idx="3674">
                  <c:v>1205.221875</c:v>
                </c:pt>
                <c:pt idx="3675">
                  <c:v>954.421875</c:v>
                </c:pt>
                <c:pt idx="3676">
                  <c:v>1165.621875</c:v>
                </c:pt>
                <c:pt idx="3677">
                  <c:v>1244.8218749999999</c:v>
                </c:pt>
                <c:pt idx="3678">
                  <c:v>967.62187499999993</c:v>
                </c:pt>
                <c:pt idx="3679">
                  <c:v>1033.621875</c:v>
                </c:pt>
                <c:pt idx="3680">
                  <c:v>743.22187499999995</c:v>
                </c:pt>
                <c:pt idx="3681">
                  <c:v>756.421875</c:v>
                </c:pt>
                <c:pt idx="3682">
                  <c:v>1139.221875</c:v>
                </c:pt>
                <c:pt idx="3683">
                  <c:v>880.63593749999995</c:v>
                </c:pt>
                <c:pt idx="3684">
                  <c:v>920.23593749999998</c:v>
                </c:pt>
                <c:pt idx="3685">
                  <c:v>841.03593749999993</c:v>
                </c:pt>
                <c:pt idx="3686">
                  <c:v>1369.0359381599999</c:v>
                </c:pt>
                <c:pt idx="3687">
                  <c:v>1118.2359374999999</c:v>
                </c:pt>
                <c:pt idx="3688">
                  <c:v>1131.4359374999999</c:v>
                </c:pt>
                <c:pt idx="3689">
                  <c:v>1144.6359375</c:v>
                </c:pt>
                <c:pt idx="3690">
                  <c:v>999.43593749999991</c:v>
                </c:pt>
                <c:pt idx="3691">
                  <c:v>537.43593750000002</c:v>
                </c:pt>
                <c:pt idx="3692">
                  <c:v>893.8359375</c:v>
                </c:pt>
                <c:pt idx="3693">
                  <c:v>1065.4359374999999</c:v>
                </c:pt>
                <c:pt idx="3694">
                  <c:v>1237.0359375</c:v>
                </c:pt>
                <c:pt idx="3695">
                  <c:v>841.03593749999993</c:v>
                </c:pt>
                <c:pt idx="3696">
                  <c:v>1461.43593816</c:v>
                </c:pt>
                <c:pt idx="3697">
                  <c:v>691.60781249999991</c:v>
                </c:pt>
                <c:pt idx="3698">
                  <c:v>1510.0078118399999</c:v>
                </c:pt>
                <c:pt idx="3699">
                  <c:v>995.20781249999993</c:v>
                </c:pt>
                <c:pt idx="3700">
                  <c:v>1470.40781184</c:v>
                </c:pt>
                <c:pt idx="3701">
                  <c:v>1378.0078118399999</c:v>
                </c:pt>
                <c:pt idx="3702">
                  <c:v>1549.6078118400001</c:v>
                </c:pt>
                <c:pt idx="3703">
                  <c:v>1153.6078124999999</c:v>
                </c:pt>
                <c:pt idx="3704">
                  <c:v>937.19999999999993</c:v>
                </c:pt>
                <c:pt idx="3705">
                  <c:v>1254</c:v>
                </c:pt>
                <c:pt idx="3706">
                  <c:v>1584</c:v>
                </c:pt>
                <c:pt idx="3707">
                  <c:v>910.8</c:v>
                </c:pt>
                <c:pt idx="3708">
                  <c:v>1347.9468749999999</c:v>
                </c:pt>
                <c:pt idx="3709">
                  <c:v>991.546875</c:v>
                </c:pt>
                <c:pt idx="3710">
                  <c:v>912.34687499999995</c:v>
                </c:pt>
                <c:pt idx="3711">
                  <c:v>1374.346875</c:v>
                </c:pt>
                <c:pt idx="3712">
                  <c:v>1149.9468749999999</c:v>
                </c:pt>
                <c:pt idx="3713">
                  <c:v>1031.1468749999999</c:v>
                </c:pt>
                <c:pt idx="3714">
                  <c:v>1281.9468749999999</c:v>
                </c:pt>
                <c:pt idx="3715">
                  <c:v>985.72031249999998</c:v>
                </c:pt>
                <c:pt idx="3716">
                  <c:v>748.12031249999995</c:v>
                </c:pt>
                <c:pt idx="3717">
                  <c:v>1579.72031184</c:v>
                </c:pt>
                <c:pt idx="3718">
                  <c:v>893.3203125</c:v>
                </c:pt>
                <c:pt idx="3719">
                  <c:v>1500.52031184</c:v>
                </c:pt>
                <c:pt idx="3720">
                  <c:v>998.92031249999991</c:v>
                </c:pt>
                <c:pt idx="3721">
                  <c:v>1262.9203124999999</c:v>
                </c:pt>
                <c:pt idx="3722">
                  <c:v>1302.5203124999998</c:v>
                </c:pt>
                <c:pt idx="3723">
                  <c:v>1051.7203124999999</c:v>
                </c:pt>
                <c:pt idx="3724">
                  <c:v>1302.5203124999998</c:v>
                </c:pt>
                <c:pt idx="3725">
                  <c:v>957.7734375</c:v>
                </c:pt>
                <c:pt idx="3726">
                  <c:v>838.97343749999993</c:v>
                </c:pt>
                <c:pt idx="3727">
                  <c:v>904.97343749999993</c:v>
                </c:pt>
                <c:pt idx="3728">
                  <c:v>1459.37343816</c:v>
                </c:pt>
                <c:pt idx="3729">
                  <c:v>1182.1734374999999</c:v>
                </c:pt>
                <c:pt idx="3730">
                  <c:v>950.09062499999993</c:v>
                </c:pt>
                <c:pt idx="3731">
                  <c:v>1082.090625</c:v>
                </c:pt>
                <c:pt idx="3732">
                  <c:v>791.69062499999995</c:v>
                </c:pt>
                <c:pt idx="3733">
                  <c:v>1346.0906249999998</c:v>
                </c:pt>
                <c:pt idx="3734">
                  <c:v>950.09062499999993</c:v>
                </c:pt>
                <c:pt idx="3735">
                  <c:v>1016.0906249999999</c:v>
                </c:pt>
                <c:pt idx="3736">
                  <c:v>1570.4906249999999</c:v>
                </c:pt>
                <c:pt idx="3737">
                  <c:v>1148.090625</c:v>
                </c:pt>
                <c:pt idx="3738">
                  <c:v>1108.4906249999999</c:v>
                </c:pt>
                <c:pt idx="3739">
                  <c:v>1134.890625</c:v>
                </c:pt>
                <c:pt idx="3740">
                  <c:v>1205.221875</c:v>
                </c:pt>
                <c:pt idx="3741">
                  <c:v>914.82187499999998</c:v>
                </c:pt>
                <c:pt idx="3742">
                  <c:v>954.421875</c:v>
                </c:pt>
                <c:pt idx="3743">
                  <c:v>1231.621875</c:v>
                </c:pt>
                <c:pt idx="3744">
                  <c:v>1033.621875</c:v>
                </c:pt>
                <c:pt idx="3745">
                  <c:v>1376.8218749999999</c:v>
                </c:pt>
                <c:pt idx="3746">
                  <c:v>1171.0359375</c:v>
                </c:pt>
                <c:pt idx="3747">
                  <c:v>814.63593749999995</c:v>
                </c:pt>
                <c:pt idx="3748">
                  <c:v>748.63593749999995</c:v>
                </c:pt>
                <c:pt idx="3749">
                  <c:v>1118.2359374999999</c:v>
                </c:pt>
                <c:pt idx="3750">
                  <c:v>1171.0359375</c:v>
                </c:pt>
                <c:pt idx="3751">
                  <c:v>814.63593749999995</c:v>
                </c:pt>
                <c:pt idx="3752">
                  <c:v>1065.4359374999999</c:v>
                </c:pt>
                <c:pt idx="3753">
                  <c:v>1237.0359375</c:v>
                </c:pt>
                <c:pt idx="3754">
                  <c:v>1448.2359381599999</c:v>
                </c:pt>
                <c:pt idx="3755">
                  <c:v>1316.2359374999999</c:v>
                </c:pt>
                <c:pt idx="3756">
                  <c:v>1250.2359374999999</c:v>
                </c:pt>
                <c:pt idx="3757">
                  <c:v>1289.8359375</c:v>
                </c:pt>
                <c:pt idx="3758">
                  <c:v>612.40781249999998</c:v>
                </c:pt>
                <c:pt idx="3759">
                  <c:v>1140.4078124999999</c:v>
                </c:pt>
                <c:pt idx="3760">
                  <c:v>850.0078125</c:v>
                </c:pt>
                <c:pt idx="3761">
                  <c:v>836.80781249999995</c:v>
                </c:pt>
                <c:pt idx="3762">
                  <c:v>1351.6078118400001</c:v>
                </c:pt>
                <c:pt idx="3763">
                  <c:v>850.0078125</c:v>
                </c:pt>
                <c:pt idx="3764">
                  <c:v>1135.2</c:v>
                </c:pt>
                <c:pt idx="3765">
                  <c:v>1254</c:v>
                </c:pt>
                <c:pt idx="3766">
                  <c:v>937.19999999999993</c:v>
                </c:pt>
                <c:pt idx="3767">
                  <c:v>1082.3999999999999</c:v>
                </c:pt>
                <c:pt idx="3768">
                  <c:v>1254</c:v>
                </c:pt>
                <c:pt idx="3769">
                  <c:v>1227.5999999999999</c:v>
                </c:pt>
                <c:pt idx="3770">
                  <c:v>1108.8</c:v>
                </c:pt>
                <c:pt idx="3771">
                  <c:v>990</c:v>
                </c:pt>
                <c:pt idx="3772">
                  <c:v>833.14687499999991</c:v>
                </c:pt>
                <c:pt idx="3773">
                  <c:v>819.94687499999998</c:v>
                </c:pt>
                <c:pt idx="3774">
                  <c:v>991.546875</c:v>
                </c:pt>
                <c:pt idx="3775">
                  <c:v>1242.346875</c:v>
                </c:pt>
                <c:pt idx="3776">
                  <c:v>648.34687499999995</c:v>
                </c:pt>
                <c:pt idx="3777">
                  <c:v>1413.9468749999999</c:v>
                </c:pt>
                <c:pt idx="3778">
                  <c:v>1506.346875</c:v>
                </c:pt>
                <c:pt idx="3779">
                  <c:v>1321.546875</c:v>
                </c:pt>
                <c:pt idx="3780">
                  <c:v>833.14687499999991</c:v>
                </c:pt>
                <c:pt idx="3781">
                  <c:v>899.14687499999991</c:v>
                </c:pt>
                <c:pt idx="3782">
                  <c:v>1117.7203124999999</c:v>
                </c:pt>
                <c:pt idx="3783">
                  <c:v>1196.9203124999999</c:v>
                </c:pt>
                <c:pt idx="3784">
                  <c:v>998.92031249999991</c:v>
                </c:pt>
                <c:pt idx="3785">
                  <c:v>1223.3203125</c:v>
                </c:pt>
                <c:pt idx="3786">
                  <c:v>1078.1203125</c:v>
                </c:pt>
                <c:pt idx="3787">
                  <c:v>1487.3203118399999</c:v>
                </c:pt>
                <c:pt idx="3788">
                  <c:v>1196.9203124999999</c:v>
                </c:pt>
                <c:pt idx="3789">
                  <c:v>1144.1203125</c:v>
                </c:pt>
                <c:pt idx="3790">
                  <c:v>918.17343749999998</c:v>
                </c:pt>
                <c:pt idx="3791">
                  <c:v>706.97343749999993</c:v>
                </c:pt>
                <c:pt idx="3792">
                  <c:v>1670.5734381599998</c:v>
                </c:pt>
                <c:pt idx="3793">
                  <c:v>944.57343749999995</c:v>
                </c:pt>
                <c:pt idx="3794">
                  <c:v>997.37343749999991</c:v>
                </c:pt>
                <c:pt idx="3795">
                  <c:v>1340.5734381599998</c:v>
                </c:pt>
                <c:pt idx="3796">
                  <c:v>1148.090625</c:v>
                </c:pt>
                <c:pt idx="3797">
                  <c:v>963.29062499999998</c:v>
                </c:pt>
                <c:pt idx="3798">
                  <c:v>804.890625</c:v>
                </c:pt>
                <c:pt idx="3799">
                  <c:v>1398.890625</c:v>
                </c:pt>
                <c:pt idx="3800">
                  <c:v>1280.0906249999998</c:v>
                </c:pt>
                <c:pt idx="3801">
                  <c:v>1227.2906249999999</c:v>
                </c:pt>
                <c:pt idx="3802">
                  <c:v>1438.4906249999999</c:v>
                </c:pt>
                <c:pt idx="3803">
                  <c:v>1082.090625</c:v>
                </c:pt>
                <c:pt idx="3804">
                  <c:v>1134.890625</c:v>
                </c:pt>
                <c:pt idx="3805">
                  <c:v>1359.2906249999999</c:v>
                </c:pt>
                <c:pt idx="3806">
                  <c:v>1442.8218749999999</c:v>
                </c:pt>
                <c:pt idx="3807">
                  <c:v>1165.621875</c:v>
                </c:pt>
                <c:pt idx="3808">
                  <c:v>1244.8218749999999</c:v>
                </c:pt>
                <c:pt idx="3809">
                  <c:v>1178.8218749999999</c:v>
                </c:pt>
                <c:pt idx="3810">
                  <c:v>954.421875</c:v>
                </c:pt>
                <c:pt idx="3811">
                  <c:v>1178.8218749999999</c:v>
                </c:pt>
                <c:pt idx="3812">
                  <c:v>1284.421875</c:v>
                </c:pt>
                <c:pt idx="3813">
                  <c:v>1152.421875</c:v>
                </c:pt>
                <c:pt idx="3814">
                  <c:v>1020.421875</c:v>
                </c:pt>
                <c:pt idx="3815">
                  <c:v>1126.0218749999999</c:v>
                </c:pt>
                <c:pt idx="3816">
                  <c:v>907.03593749999993</c:v>
                </c:pt>
                <c:pt idx="3817">
                  <c:v>1342.6359381599998</c:v>
                </c:pt>
                <c:pt idx="3818">
                  <c:v>893.8359375</c:v>
                </c:pt>
                <c:pt idx="3819">
                  <c:v>775.03593749999993</c:v>
                </c:pt>
                <c:pt idx="3820">
                  <c:v>1105.0359375</c:v>
                </c:pt>
                <c:pt idx="3821">
                  <c:v>1131.4359374999999</c:v>
                </c:pt>
                <c:pt idx="3822">
                  <c:v>933.43593749999991</c:v>
                </c:pt>
                <c:pt idx="3823">
                  <c:v>1289.8359375</c:v>
                </c:pt>
                <c:pt idx="3824">
                  <c:v>986.23593749999998</c:v>
                </c:pt>
                <c:pt idx="3825">
                  <c:v>1105.0359375</c:v>
                </c:pt>
                <c:pt idx="3826">
                  <c:v>1091.8359375</c:v>
                </c:pt>
                <c:pt idx="3827">
                  <c:v>1250.2359374999999</c:v>
                </c:pt>
                <c:pt idx="3828">
                  <c:v>1510.0078118399999</c:v>
                </c:pt>
                <c:pt idx="3829">
                  <c:v>823.60781249999991</c:v>
                </c:pt>
                <c:pt idx="3830">
                  <c:v>1074.4078124999999</c:v>
                </c:pt>
                <c:pt idx="3831">
                  <c:v>1549.6078118400001</c:v>
                </c:pt>
                <c:pt idx="3832">
                  <c:v>1127.2078125</c:v>
                </c:pt>
                <c:pt idx="3833">
                  <c:v>1259.2078125</c:v>
                </c:pt>
                <c:pt idx="3834">
                  <c:v>1444.0078118399999</c:v>
                </c:pt>
                <c:pt idx="3835">
                  <c:v>982.0078125</c:v>
                </c:pt>
                <c:pt idx="3836">
                  <c:v>1008.4078125</c:v>
                </c:pt>
                <c:pt idx="3837">
                  <c:v>916.0078125</c:v>
                </c:pt>
                <c:pt idx="3838">
                  <c:v>757.60781249999991</c:v>
                </c:pt>
                <c:pt idx="3839">
                  <c:v>950.4</c:v>
                </c:pt>
                <c:pt idx="3840">
                  <c:v>1042.8</c:v>
                </c:pt>
                <c:pt idx="3841">
                  <c:v>884.4</c:v>
                </c:pt>
                <c:pt idx="3842">
                  <c:v>1346.3999999999999</c:v>
                </c:pt>
                <c:pt idx="3843">
                  <c:v>1148.3999999999999</c:v>
                </c:pt>
                <c:pt idx="3844">
                  <c:v>752.4</c:v>
                </c:pt>
                <c:pt idx="3845">
                  <c:v>805.19999999999993</c:v>
                </c:pt>
                <c:pt idx="3846">
                  <c:v>1082.3999999999999</c:v>
                </c:pt>
                <c:pt idx="3847">
                  <c:v>1057.546875</c:v>
                </c:pt>
                <c:pt idx="3848">
                  <c:v>859.546875</c:v>
                </c:pt>
                <c:pt idx="3849">
                  <c:v>1031.1468749999999</c:v>
                </c:pt>
                <c:pt idx="3850">
                  <c:v>859.546875</c:v>
                </c:pt>
                <c:pt idx="3851">
                  <c:v>1149.9468749999999</c:v>
                </c:pt>
                <c:pt idx="3852">
                  <c:v>1413.9468749999999</c:v>
                </c:pt>
                <c:pt idx="3853">
                  <c:v>1044.346875</c:v>
                </c:pt>
                <c:pt idx="3854">
                  <c:v>1078.1203125</c:v>
                </c:pt>
                <c:pt idx="3855">
                  <c:v>1078.1203125</c:v>
                </c:pt>
                <c:pt idx="3856">
                  <c:v>1368.52031184</c:v>
                </c:pt>
                <c:pt idx="3857">
                  <c:v>919.72031249999998</c:v>
                </c:pt>
                <c:pt idx="3858">
                  <c:v>1328.9203118400001</c:v>
                </c:pt>
                <c:pt idx="3859">
                  <c:v>1724.9203118399998</c:v>
                </c:pt>
                <c:pt idx="3860">
                  <c:v>1381.72031184</c:v>
                </c:pt>
                <c:pt idx="3861">
                  <c:v>985.72031249999998</c:v>
                </c:pt>
                <c:pt idx="3862">
                  <c:v>1302.5203124999998</c:v>
                </c:pt>
                <c:pt idx="3863">
                  <c:v>957.7734375</c:v>
                </c:pt>
                <c:pt idx="3864">
                  <c:v>1182.1734374999999</c:v>
                </c:pt>
                <c:pt idx="3865">
                  <c:v>1168.9734375</c:v>
                </c:pt>
                <c:pt idx="3866">
                  <c:v>1512.1734381599999</c:v>
                </c:pt>
                <c:pt idx="3867">
                  <c:v>1696.9734381600001</c:v>
                </c:pt>
                <c:pt idx="3868">
                  <c:v>1116.1734374999999</c:v>
                </c:pt>
                <c:pt idx="3869">
                  <c:v>1591.37343816</c:v>
                </c:pt>
                <c:pt idx="3870">
                  <c:v>1287.7734375</c:v>
                </c:pt>
                <c:pt idx="3871">
                  <c:v>878.57343749999995</c:v>
                </c:pt>
                <c:pt idx="3872">
                  <c:v>1161.2906249999999</c:v>
                </c:pt>
                <c:pt idx="3873">
                  <c:v>1227.2906249999999</c:v>
                </c:pt>
                <c:pt idx="3874">
                  <c:v>1016.0906249999999</c:v>
                </c:pt>
                <c:pt idx="3875">
                  <c:v>1055.690625</c:v>
                </c:pt>
                <c:pt idx="3876">
                  <c:v>1042.4906249999999</c:v>
                </c:pt>
                <c:pt idx="3877">
                  <c:v>1121.690625</c:v>
                </c:pt>
                <c:pt idx="3878">
                  <c:v>831.29062499999998</c:v>
                </c:pt>
                <c:pt idx="3879">
                  <c:v>1517.690625</c:v>
                </c:pt>
                <c:pt idx="3880">
                  <c:v>1350.421875</c:v>
                </c:pt>
                <c:pt idx="3881">
                  <c:v>1205.221875</c:v>
                </c:pt>
                <c:pt idx="3882">
                  <c:v>1329.43593816</c:v>
                </c:pt>
                <c:pt idx="3883">
                  <c:v>761.8359375</c:v>
                </c:pt>
                <c:pt idx="3884">
                  <c:v>880.63593749999995</c:v>
                </c:pt>
                <c:pt idx="3885">
                  <c:v>986.23593749999998</c:v>
                </c:pt>
                <c:pt idx="3886">
                  <c:v>1012.6359375</c:v>
                </c:pt>
                <c:pt idx="3887">
                  <c:v>1078.6359375</c:v>
                </c:pt>
                <c:pt idx="3888">
                  <c:v>1025.8359375</c:v>
                </c:pt>
                <c:pt idx="3889">
                  <c:v>1580.2359381599999</c:v>
                </c:pt>
                <c:pt idx="3890">
                  <c:v>722.23593749999998</c:v>
                </c:pt>
                <c:pt idx="3891">
                  <c:v>867.43593749999991</c:v>
                </c:pt>
                <c:pt idx="3892">
                  <c:v>1091.8359375</c:v>
                </c:pt>
                <c:pt idx="3893">
                  <c:v>1078.6359375</c:v>
                </c:pt>
                <c:pt idx="3894">
                  <c:v>1263.4359374999999</c:v>
                </c:pt>
                <c:pt idx="3895">
                  <c:v>1025.8359375</c:v>
                </c:pt>
                <c:pt idx="3896">
                  <c:v>797.20781249999993</c:v>
                </c:pt>
                <c:pt idx="3897">
                  <c:v>1483.6078118400001</c:v>
                </c:pt>
                <c:pt idx="3898">
                  <c:v>1483.6078118400001</c:v>
                </c:pt>
                <c:pt idx="3899">
                  <c:v>876.40781249999998</c:v>
                </c:pt>
                <c:pt idx="3900">
                  <c:v>982.0078125</c:v>
                </c:pt>
                <c:pt idx="3901">
                  <c:v>1206.4078124999999</c:v>
                </c:pt>
                <c:pt idx="3902">
                  <c:v>1127.2078125</c:v>
                </c:pt>
                <c:pt idx="3903">
                  <c:v>1444.0078118399999</c:v>
                </c:pt>
                <c:pt idx="3904">
                  <c:v>1312.0078125</c:v>
                </c:pt>
                <c:pt idx="3905">
                  <c:v>1029.5999999999999</c:v>
                </c:pt>
                <c:pt idx="3906">
                  <c:v>1188</c:v>
                </c:pt>
                <c:pt idx="3907">
                  <c:v>1095.5999999999999</c:v>
                </c:pt>
                <c:pt idx="3908">
                  <c:v>937.19999999999993</c:v>
                </c:pt>
                <c:pt idx="3909">
                  <c:v>1135.2</c:v>
                </c:pt>
                <c:pt idx="3910">
                  <c:v>1306.8</c:v>
                </c:pt>
                <c:pt idx="3911">
                  <c:v>1531.1999999999998</c:v>
                </c:pt>
                <c:pt idx="3912">
                  <c:v>1412.3999999999999</c:v>
                </c:pt>
                <c:pt idx="3913">
                  <c:v>858</c:v>
                </c:pt>
                <c:pt idx="3914">
                  <c:v>1122</c:v>
                </c:pt>
                <c:pt idx="3915">
                  <c:v>976.8</c:v>
                </c:pt>
                <c:pt idx="3916">
                  <c:v>1240.8</c:v>
                </c:pt>
                <c:pt idx="3917">
                  <c:v>580.79999999999995</c:v>
                </c:pt>
                <c:pt idx="3918">
                  <c:v>1610.3999999999999</c:v>
                </c:pt>
                <c:pt idx="3919">
                  <c:v>899.14687499999991</c:v>
                </c:pt>
                <c:pt idx="3920">
                  <c:v>938.74687499999993</c:v>
                </c:pt>
                <c:pt idx="3921">
                  <c:v>885.94687499999998</c:v>
                </c:pt>
                <c:pt idx="3922">
                  <c:v>1004.7468749999999</c:v>
                </c:pt>
                <c:pt idx="3923">
                  <c:v>991.546875</c:v>
                </c:pt>
                <c:pt idx="3924">
                  <c:v>972.52031249999993</c:v>
                </c:pt>
                <c:pt idx="3925">
                  <c:v>1051.7203124999999</c:v>
                </c:pt>
                <c:pt idx="3926">
                  <c:v>1315.7203124999999</c:v>
                </c:pt>
                <c:pt idx="3927">
                  <c:v>1117.7203124999999</c:v>
                </c:pt>
                <c:pt idx="3928">
                  <c:v>629.3203125</c:v>
                </c:pt>
                <c:pt idx="3929">
                  <c:v>880.12031249999995</c:v>
                </c:pt>
                <c:pt idx="3930">
                  <c:v>1144.1203125</c:v>
                </c:pt>
                <c:pt idx="3931">
                  <c:v>998.92031249999991</c:v>
                </c:pt>
                <c:pt idx="3932">
                  <c:v>1144.1203125</c:v>
                </c:pt>
                <c:pt idx="3933">
                  <c:v>1236.5203125</c:v>
                </c:pt>
                <c:pt idx="3934">
                  <c:v>932.92031249999991</c:v>
                </c:pt>
                <c:pt idx="3935">
                  <c:v>1051.7203124999999</c:v>
                </c:pt>
                <c:pt idx="3936">
                  <c:v>1355.3203118399999</c:v>
                </c:pt>
                <c:pt idx="3937">
                  <c:v>957.7734375</c:v>
                </c:pt>
                <c:pt idx="3938">
                  <c:v>1129.3734374999999</c:v>
                </c:pt>
                <c:pt idx="3939">
                  <c:v>1300.9734374999998</c:v>
                </c:pt>
                <c:pt idx="3940">
                  <c:v>1485.7734381599998</c:v>
                </c:pt>
                <c:pt idx="3941">
                  <c:v>1182.1734374999999</c:v>
                </c:pt>
                <c:pt idx="3942">
                  <c:v>1089.7734375</c:v>
                </c:pt>
                <c:pt idx="3943">
                  <c:v>1248.1734374999999</c:v>
                </c:pt>
                <c:pt idx="3944">
                  <c:v>1314.1734374999999</c:v>
                </c:pt>
                <c:pt idx="3945">
                  <c:v>1208.5734375</c:v>
                </c:pt>
                <c:pt idx="3946">
                  <c:v>1432.9734381599999</c:v>
                </c:pt>
                <c:pt idx="3947">
                  <c:v>765.29062499999998</c:v>
                </c:pt>
                <c:pt idx="3948">
                  <c:v>1385.690625</c:v>
                </c:pt>
                <c:pt idx="3949">
                  <c:v>1016.0906249999999</c:v>
                </c:pt>
                <c:pt idx="3950">
                  <c:v>752.09062499999993</c:v>
                </c:pt>
                <c:pt idx="3951">
                  <c:v>910.49062499999991</c:v>
                </c:pt>
                <c:pt idx="3952">
                  <c:v>2006.0906249999998</c:v>
                </c:pt>
                <c:pt idx="3953">
                  <c:v>976.49062499999991</c:v>
                </c:pt>
                <c:pt idx="3954">
                  <c:v>1148.090625</c:v>
                </c:pt>
                <c:pt idx="3955">
                  <c:v>994.02187499999991</c:v>
                </c:pt>
                <c:pt idx="3956">
                  <c:v>1099.621875</c:v>
                </c:pt>
                <c:pt idx="3957">
                  <c:v>1231.621875</c:v>
                </c:pt>
                <c:pt idx="3958">
                  <c:v>1020.421875</c:v>
                </c:pt>
                <c:pt idx="3959">
                  <c:v>941.22187499999995</c:v>
                </c:pt>
                <c:pt idx="3960">
                  <c:v>1205.221875</c:v>
                </c:pt>
                <c:pt idx="3961">
                  <c:v>1060.0218749999999</c:v>
                </c:pt>
                <c:pt idx="3962">
                  <c:v>1324.0218749999999</c:v>
                </c:pt>
                <c:pt idx="3963">
                  <c:v>907.03593749999993</c:v>
                </c:pt>
                <c:pt idx="3964">
                  <c:v>986.23593749999998</c:v>
                </c:pt>
                <c:pt idx="3965">
                  <c:v>722.23593749999998</c:v>
                </c:pt>
                <c:pt idx="3966">
                  <c:v>1474.6359381599998</c:v>
                </c:pt>
                <c:pt idx="3967">
                  <c:v>1039.0359375</c:v>
                </c:pt>
                <c:pt idx="3968">
                  <c:v>867.43593749999991</c:v>
                </c:pt>
                <c:pt idx="3969">
                  <c:v>1329.43593816</c:v>
                </c:pt>
                <c:pt idx="3970">
                  <c:v>652.0078125</c:v>
                </c:pt>
                <c:pt idx="3971">
                  <c:v>889.60781249999991</c:v>
                </c:pt>
                <c:pt idx="3972">
                  <c:v>982.0078125</c:v>
                </c:pt>
                <c:pt idx="3973">
                  <c:v>678.40781249999998</c:v>
                </c:pt>
                <c:pt idx="3974">
                  <c:v>1153.6078124999999</c:v>
                </c:pt>
                <c:pt idx="3975">
                  <c:v>916.0078125</c:v>
                </c:pt>
                <c:pt idx="3976">
                  <c:v>1312.0078125</c:v>
                </c:pt>
                <c:pt idx="3977">
                  <c:v>1364.8078118399999</c:v>
                </c:pt>
                <c:pt idx="3978">
                  <c:v>1444.0078118399999</c:v>
                </c:pt>
                <c:pt idx="3979">
                  <c:v>1285.6078124999999</c:v>
                </c:pt>
                <c:pt idx="3980">
                  <c:v>1285.6078124999999</c:v>
                </c:pt>
                <c:pt idx="3981">
                  <c:v>1272.4078124999999</c:v>
                </c:pt>
                <c:pt idx="3982">
                  <c:v>1122</c:v>
                </c:pt>
                <c:pt idx="3983">
                  <c:v>1108.8</c:v>
                </c:pt>
                <c:pt idx="3984">
                  <c:v>1095.5999999999999</c:v>
                </c:pt>
                <c:pt idx="3985">
                  <c:v>1135.2</c:v>
                </c:pt>
                <c:pt idx="3986">
                  <c:v>1057.546875</c:v>
                </c:pt>
                <c:pt idx="3987">
                  <c:v>661.546875</c:v>
                </c:pt>
                <c:pt idx="3988">
                  <c:v>793.546875</c:v>
                </c:pt>
                <c:pt idx="3989">
                  <c:v>1031.1468749999999</c:v>
                </c:pt>
                <c:pt idx="3990">
                  <c:v>925.546875</c:v>
                </c:pt>
                <c:pt idx="3991">
                  <c:v>1057.546875</c:v>
                </c:pt>
                <c:pt idx="3992">
                  <c:v>991.546875</c:v>
                </c:pt>
                <c:pt idx="3993">
                  <c:v>1104.5203125</c:v>
                </c:pt>
                <c:pt idx="3994">
                  <c:v>972.52031249999993</c:v>
                </c:pt>
                <c:pt idx="3995">
                  <c:v>1012.1203125</c:v>
                </c:pt>
                <c:pt idx="3996">
                  <c:v>787.72031249999998</c:v>
                </c:pt>
                <c:pt idx="3997">
                  <c:v>1183.7203124999999</c:v>
                </c:pt>
                <c:pt idx="3998">
                  <c:v>1196.9203124999999</c:v>
                </c:pt>
                <c:pt idx="3999">
                  <c:v>1421.3203118399999</c:v>
                </c:pt>
                <c:pt idx="4000">
                  <c:v>1289.3203125</c:v>
                </c:pt>
                <c:pt idx="4001">
                  <c:v>1036.9734375</c:v>
                </c:pt>
                <c:pt idx="4002">
                  <c:v>1512.1734381599999</c:v>
                </c:pt>
                <c:pt idx="4003">
                  <c:v>1155.7734375</c:v>
                </c:pt>
                <c:pt idx="4004">
                  <c:v>633.29062499999998</c:v>
                </c:pt>
                <c:pt idx="4005">
                  <c:v>1055.690625</c:v>
                </c:pt>
                <c:pt idx="4006">
                  <c:v>950.09062499999993</c:v>
                </c:pt>
                <c:pt idx="4007">
                  <c:v>1055.690625</c:v>
                </c:pt>
                <c:pt idx="4008">
                  <c:v>1016.0906249999999</c:v>
                </c:pt>
                <c:pt idx="4009">
                  <c:v>1108.4906249999999</c:v>
                </c:pt>
                <c:pt idx="4010">
                  <c:v>1227.2906249999999</c:v>
                </c:pt>
                <c:pt idx="4011">
                  <c:v>1240.4906249999999</c:v>
                </c:pt>
                <c:pt idx="4012">
                  <c:v>1002.890625</c:v>
                </c:pt>
                <c:pt idx="4013">
                  <c:v>1332.890625</c:v>
                </c:pt>
                <c:pt idx="4014">
                  <c:v>1178.8218749999999</c:v>
                </c:pt>
                <c:pt idx="4015">
                  <c:v>1033.621875</c:v>
                </c:pt>
                <c:pt idx="4016">
                  <c:v>1271.221875</c:v>
                </c:pt>
                <c:pt idx="4017">
                  <c:v>1126.0218749999999</c:v>
                </c:pt>
                <c:pt idx="4018">
                  <c:v>1535.221875</c:v>
                </c:pt>
                <c:pt idx="4019">
                  <c:v>1310.8218749999999</c:v>
                </c:pt>
                <c:pt idx="4020">
                  <c:v>914.82187499999998</c:v>
                </c:pt>
                <c:pt idx="4021">
                  <c:v>1403.221875</c:v>
                </c:pt>
                <c:pt idx="4022">
                  <c:v>1456.0218749999999</c:v>
                </c:pt>
                <c:pt idx="4023">
                  <c:v>1553.8359381599998</c:v>
                </c:pt>
                <c:pt idx="4024">
                  <c:v>1118.2359374999999</c:v>
                </c:pt>
                <c:pt idx="4025">
                  <c:v>801.43593749999991</c:v>
                </c:pt>
                <c:pt idx="4026">
                  <c:v>1408.6359381599998</c:v>
                </c:pt>
                <c:pt idx="4027">
                  <c:v>1157.8359375</c:v>
                </c:pt>
                <c:pt idx="4028">
                  <c:v>1461.43593816</c:v>
                </c:pt>
                <c:pt idx="4029">
                  <c:v>1232.8078125</c:v>
                </c:pt>
                <c:pt idx="4030">
                  <c:v>916.0078125</c:v>
                </c:pt>
                <c:pt idx="4031">
                  <c:v>1312.0078125</c:v>
                </c:pt>
                <c:pt idx="4032">
                  <c:v>1206.4078124999999</c:v>
                </c:pt>
                <c:pt idx="4033">
                  <c:v>955.60781249999991</c:v>
                </c:pt>
                <c:pt idx="4034">
                  <c:v>955.60781249999991</c:v>
                </c:pt>
                <c:pt idx="4035">
                  <c:v>1127.2078125</c:v>
                </c:pt>
                <c:pt idx="4036">
                  <c:v>1193.2078125</c:v>
                </c:pt>
                <c:pt idx="4037">
                  <c:v>1254</c:v>
                </c:pt>
                <c:pt idx="4038">
                  <c:v>620.4</c:v>
                </c:pt>
                <c:pt idx="4039">
                  <c:v>699.59999999999991</c:v>
                </c:pt>
                <c:pt idx="4040">
                  <c:v>1056</c:v>
                </c:pt>
                <c:pt idx="4041">
                  <c:v>1188</c:v>
                </c:pt>
                <c:pt idx="4042">
                  <c:v>1254</c:v>
                </c:pt>
                <c:pt idx="4043">
                  <c:v>1280.3999999999999</c:v>
                </c:pt>
                <c:pt idx="4044">
                  <c:v>1042.8</c:v>
                </c:pt>
                <c:pt idx="4045">
                  <c:v>950.4</c:v>
                </c:pt>
                <c:pt idx="4046">
                  <c:v>635.14687499999991</c:v>
                </c:pt>
                <c:pt idx="4047">
                  <c:v>819.94687499999998</c:v>
                </c:pt>
                <c:pt idx="4048">
                  <c:v>938.74687499999993</c:v>
                </c:pt>
                <c:pt idx="4049">
                  <c:v>1110.346875</c:v>
                </c:pt>
                <c:pt idx="4050">
                  <c:v>1004.7468749999999</c:v>
                </c:pt>
                <c:pt idx="4051">
                  <c:v>925.546875</c:v>
                </c:pt>
                <c:pt idx="4052">
                  <c:v>1236.5203125</c:v>
                </c:pt>
                <c:pt idx="4053">
                  <c:v>957.7734375</c:v>
                </c:pt>
                <c:pt idx="4054">
                  <c:v>1736.57343816</c:v>
                </c:pt>
                <c:pt idx="4055">
                  <c:v>1393.37343816</c:v>
                </c:pt>
                <c:pt idx="4056">
                  <c:v>1208.5734375</c:v>
                </c:pt>
                <c:pt idx="4057">
                  <c:v>1261.3734374999999</c:v>
                </c:pt>
                <c:pt idx="4058">
                  <c:v>1248.1734374999999</c:v>
                </c:pt>
                <c:pt idx="4059">
                  <c:v>1023.7734375</c:v>
                </c:pt>
                <c:pt idx="4060">
                  <c:v>984.17343749999998</c:v>
                </c:pt>
                <c:pt idx="4061">
                  <c:v>1208.5734375</c:v>
                </c:pt>
                <c:pt idx="4062">
                  <c:v>910.49062499999991</c:v>
                </c:pt>
                <c:pt idx="4063">
                  <c:v>950.09062499999993</c:v>
                </c:pt>
                <c:pt idx="4064">
                  <c:v>1161.2906249999999</c:v>
                </c:pt>
                <c:pt idx="4065">
                  <c:v>989.69062499999995</c:v>
                </c:pt>
                <c:pt idx="4066">
                  <c:v>1596.890625</c:v>
                </c:pt>
                <c:pt idx="4067">
                  <c:v>1464.890625</c:v>
                </c:pt>
                <c:pt idx="4068">
                  <c:v>1108.4906249999999</c:v>
                </c:pt>
                <c:pt idx="4069">
                  <c:v>1095.2906249999999</c:v>
                </c:pt>
                <c:pt idx="4070">
                  <c:v>1134.890625</c:v>
                </c:pt>
                <c:pt idx="4071">
                  <c:v>910.49062499999991</c:v>
                </c:pt>
                <c:pt idx="4072">
                  <c:v>1412.0906249999998</c:v>
                </c:pt>
                <c:pt idx="4073">
                  <c:v>1002.890625</c:v>
                </c:pt>
                <c:pt idx="4074">
                  <c:v>778.49062499999991</c:v>
                </c:pt>
                <c:pt idx="4075">
                  <c:v>1016.0906249999999</c:v>
                </c:pt>
                <c:pt idx="4076">
                  <c:v>1016.0906249999999</c:v>
                </c:pt>
                <c:pt idx="4077">
                  <c:v>1231.621875</c:v>
                </c:pt>
                <c:pt idx="4078">
                  <c:v>1073.221875</c:v>
                </c:pt>
                <c:pt idx="4079">
                  <c:v>914.82187499999998</c:v>
                </c:pt>
                <c:pt idx="4080">
                  <c:v>1297.6218749999998</c:v>
                </c:pt>
                <c:pt idx="4081">
                  <c:v>928.02187499999991</c:v>
                </c:pt>
                <c:pt idx="4082">
                  <c:v>1218.421875</c:v>
                </c:pt>
                <c:pt idx="4083">
                  <c:v>1258.0218749999999</c:v>
                </c:pt>
                <c:pt idx="4084">
                  <c:v>954.421875</c:v>
                </c:pt>
                <c:pt idx="4085">
                  <c:v>1231.621875</c:v>
                </c:pt>
                <c:pt idx="4086">
                  <c:v>999.43593749999991</c:v>
                </c:pt>
                <c:pt idx="4087">
                  <c:v>1052.2359374999999</c:v>
                </c:pt>
                <c:pt idx="4088">
                  <c:v>801.43593749999991</c:v>
                </c:pt>
                <c:pt idx="4089">
                  <c:v>1012.6359375</c:v>
                </c:pt>
                <c:pt idx="4090">
                  <c:v>801.43593749999991</c:v>
                </c:pt>
                <c:pt idx="4091">
                  <c:v>1369.0359381599999</c:v>
                </c:pt>
                <c:pt idx="4092">
                  <c:v>1289.8359375</c:v>
                </c:pt>
                <c:pt idx="4093">
                  <c:v>1105.0359375</c:v>
                </c:pt>
                <c:pt idx="4094">
                  <c:v>933.43593749999991</c:v>
                </c:pt>
                <c:pt idx="4095">
                  <c:v>1074.4078124999999</c:v>
                </c:pt>
                <c:pt idx="4096">
                  <c:v>625.60781250000002</c:v>
                </c:pt>
                <c:pt idx="4097">
                  <c:v>1694.8078118399997</c:v>
                </c:pt>
                <c:pt idx="4098">
                  <c:v>1259.2078125</c:v>
                </c:pt>
                <c:pt idx="4099">
                  <c:v>982.0078125</c:v>
                </c:pt>
                <c:pt idx="4100">
                  <c:v>1087.6078124999999</c:v>
                </c:pt>
                <c:pt idx="4101">
                  <c:v>1325.20781184</c:v>
                </c:pt>
                <c:pt idx="4102">
                  <c:v>1576.0078118399999</c:v>
                </c:pt>
                <c:pt idx="4103">
                  <c:v>1444.0078118399999</c:v>
                </c:pt>
                <c:pt idx="4104">
                  <c:v>863.20781249999993</c:v>
                </c:pt>
                <c:pt idx="4105">
                  <c:v>1306.8</c:v>
                </c:pt>
                <c:pt idx="4106">
                  <c:v>765.59999999999991</c:v>
                </c:pt>
                <c:pt idx="4107">
                  <c:v>924</c:v>
                </c:pt>
                <c:pt idx="4108">
                  <c:v>1452</c:v>
                </c:pt>
                <c:pt idx="4109">
                  <c:v>1452</c:v>
                </c:pt>
                <c:pt idx="4110">
                  <c:v>1148.3999999999999</c:v>
                </c:pt>
                <c:pt idx="4111">
                  <c:v>963.59999999999991</c:v>
                </c:pt>
                <c:pt idx="4112">
                  <c:v>633.59999999999991</c:v>
                </c:pt>
                <c:pt idx="4113">
                  <c:v>1359.6</c:v>
                </c:pt>
                <c:pt idx="4114">
                  <c:v>753.94687499999998</c:v>
                </c:pt>
                <c:pt idx="4115">
                  <c:v>1479.9468749999999</c:v>
                </c:pt>
                <c:pt idx="4116">
                  <c:v>1097.1468749999999</c:v>
                </c:pt>
                <c:pt idx="4117">
                  <c:v>1215.9468749999999</c:v>
                </c:pt>
                <c:pt idx="4118">
                  <c:v>951.94687499999998</c:v>
                </c:pt>
                <c:pt idx="4119">
                  <c:v>1070.746875</c:v>
                </c:pt>
                <c:pt idx="4120">
                  <c:v>1025.3203125</c:v>
                </c:pt>
                <c:pt idx="4121">
                  <c:v>1064.9203124999999</c:v>
                </c:pt>
                <c:pt idx="4122">
                  <c:v>748.12031249999995</c:v>
                </c:pt>
                <c:pt idx="4123">
                  <c:v>1289.3203125</c:v>
                </c:pt>
                <c:pt idx="4124">
                  <c:v>1394.9203118400001</c:v>
                </c:pt>
                <c:pt idx="4125">
                  <c:v>1078.1203125</c:v>
                </c:pt>
                <c:pt idx="4126">
                  <c:v>1262.9203124999999</c:v>
                </c:pt>
                <c:pt idx="4127">
                  <c:v>827.3203125</c:v>
                </c:pt>
                <c:pt idx="4128">
                  <c:v>1353.7734381599998</c:v>
                </c:pt>
                <c:pt idx="4129">
                  <c:v>1036.9734375</c:v>
                </c:pt>
                <c:pt idx="4130">
                  <c:v>970.97343749999993</c:v>
                </c:pt>
                <c:pt idx="4131">
                  <c:v>931.37343749999991</c:v>
                </c:pt>
                <c:pt idx="4132">
                  <c:v>1076.5734375</c:v>
                </c:pt>
                <c:pt idx="4133">
                  <c:v>931.37343749999991</c:v>
                </c:pt>
                <c:pt idx="4134">
                  <c:v>1234.9734375</c:v>
                </c:pt>
                <c:pt idx="4135">
                  <c:v>1248.1734374999999</c:v>
                </c:pt>
                <c:pt idx="4136">
                  <c:v>720.17343749999998</c:v>
                </c:pt>
                <c:pt idx="4137">
                  <c:v>725.69062499999995</c:v>
                </c:pt>
                <c:pt idx="4138">
                  <c:v>844.49062499999991</c:v>
                </c:pt>
                <c:pt idx="4139">
                  <c:v>1095.2906249999999</c:v>
                </c:pt>
                <c:pt idx="4140">
                  <c:v>950.09062499999993</c:v>
                </c:pt>
                <c:pt idx="4141">
                  <c:v>778.49062499999991</c:v>
                </c:pt>
                <c:pt idx="4142">
                  <c:v>950.09062499999993</c:v>
                </c:pt>
                <c:pt idx="4143">
                  <c:v>1438.4906249999999</c:v>
                </c:pt>
                <c:pt idx="4144">
                  <c:v>791.69062499999995</c:v>
                </c:pt>
                <c:pt idx="4145">
                  <c:v>1068.890625</c:v>
                </c:pt>
                <c:pt idx="4146">
                  <c:v>1086.421875</c:v>
                </c:pt>
                <c:pt idx="4147">
                  <c:v>1324.0218749999999</c:v>
                </c:pt>
                <c:pt idx="4148">
                  <c:v>1337.221875</c:v>
                </c:pt>
                <c:pt idx="4149">
                  <c:v>1139.221875</c:v>
                </c:pt>
                <c:pt idx="4150">
                  <c:v>1118.2359374999999</c:v>
                </c:pt>
                <c:pt idx="4151">
                  <c:v>1289.8359375</c:v>
                </c:pt>
                <c:pt idx="4152">
                  <c:v>1263.4359374999999</c:v>
                </c:pt>
                <c:pt idx="4153">
                  <c:v>1316.2359374999999</c:v>
                </c:pt>
                <c:pt idx="4154">
                  <c:v>893.8359375</c:v>
                </c:pt>
                <c:pt idx="4155">
                  <c:v>920.23593749999998</c:v>
                </c:pt>
                <c:pt idx="4156">
                  <c:v>999.43593749999991</c:v>
                </c:pt>
                <c:pt idx="4157">
                  <c:v>841.03593749999993</c:v>
                </c:pt>
                <c:pt idx="4158">
                  <c:v>1197.4359374999999</c:v>
                </c:pt>
                <c:pt idx="4159">
                  <c:v>1250.2359374999999</c:v>
                </c:pt>
                <c:pt idx="4160">
                  <c:v>1276.6359375</c:v>
                </c:pt>
                <c:pt idx="4161">
                  <c:v>1369.0359381599999</c:v>
                </c:pt>
                <c:pt idx="4162">
                  <c:v>718.0078125</c:v>
                </c:pt>
                <c:pt idx="4163">
                  <c:v>1180.0078125</c:v>
                </c:pt>
                <c:pt idx="4164">
                  <c:v>1298.8078125</c:v>
                </c:pt>
                <c:pt idx="4165">
                  <c:v>968.80781249999995</c:v>
                </c:pt>
                <c:pt idx="4166">
                  <c:v>995.20781249999993</c:v>
                </c:pt>
                <c:pt idx="4167">
                  <c:v>1562.8078118399999</c:v>
                </c:pt>
                <c:pt idx="4168">
                  <c:v>897.59999999999991</c:v>
                </c:pt>
                <c:pt idx="4169">
                  <c:v>950.4</c:v>
                </c:pt>
                <c:pt idx="4170">
                  <c:v>1201.2</c:v>
                </c:pt>
                <c:pt idx="4171">
                  <c:v>1122</c:v>
                </c:pt>
                <c:pt idx="4172">
                  <c:v>1372.8</c:v>
                </c:pt>
                <c:pt idx="4173">
                  <c:v>1201.2</c:v>
                </c:pt>
                <c:pt idx="4174">
                  <c:v>1042.8</c:v>
                </c:pt>
                <c:pt idx="4175">
                  <c:v>1069.2</c:v>
                </c:pt>
                <c:pt idx="4176">
                  <c:v>1029.5999999999999</c:v>
                </c:pt>
                <c:pt idx="4177">
                  <c:v>910.8</c:v>
                </c:pt>
                <c:pt idx="4178">
                  <c:v>1478.3999999999999</c:v>
                </c:pt>
                <c:pt idx="4179">
                  <c:v>1110.346875</c:v>
                </c:pt>
                <c:pt idx="4180">
                  <c:v>1031.1468749999999</c:v>
                </c:pt>
                <c:pt idx="4181">
                  <c:v>978.34687499999995</c:v>
                </c:pt>
                <c:pt idx="4182">
                  <c:v>872.74687499999993</c:v>
                </c:pt>
                <c:pt idx="4183">
                  <c:v>1268.7468749999998</c:v>
                </c:pt>
                <c:pt idx="4184">
                  <c:v>1210.1203125</c:v>
                </c:pt>
                <c:pt idx="4185">
                  <c:v>1381.72031184</c:v>
                </c:pt>
                <c:pt idx="4186">
                  <c:v>1064.9203124999999</c:v>
                </c:pt>
                <c:pt idx="4187">
                  <c:v>616.12031249999995</c:v>
                </c:pt>
                <c:pt idx="4188">
                  <c:v>1117.7203124999999</c:v>
                </c:pt>
                <c:pt idx="4189">
                  <c:v>1289.3203125</c:v>
                </c:pt>
                <c:pt idx="4190">
                  <c:v>774.52031249999993</c:v>
                </c:pt>
                <c:pt idx="4191">
                  <c:v>1408.1203118399999</c:v>
                </c:pt>
                <c:pt idx="4192">
                  <c:v>1183.7203124999999</c:v>
                </c:pt>
                <c:pt idx="4193">
                  <c:v>1182.1734374999999</c:v>
                </c:pt>
                <c:pt idx="4194">
                  <c:v>931.37343749999991</c:v>
                </c:pt>
                <c:pt idx="4195">
                  <c:v>838.97343749999993</c:v>
                </c:pt>
                <c:pt idx="4196">
                  <c:v>1023.7734375</c:v>
                </c:pt>
                <c:pt idx="4197">
                  <c:v>931.37343749999991</c:v>
                </c:pt>
                <c:pt idx="4198">
                  <c:v>1063.3734374999999</c:v>
                </c:pt>
                <c:pt idx="4199">
                  <c:v>627.7734375</c:v>
                </c:pt>
                <c:pt idx="4200">
                  <c:v>1485.7734381599998</c:v>
                </c:pt>
                <c:pt idx="4201">
                  <c:v>1036.9734375</c:v>
                </c:pt>
                <c:pt idx="4202">
                  <c:v>997.37343749999991</c:v>
                </c:pt>
                <c:pt idx="4203">
                  <c:v>786.17343749999998</c:v>
                </c:pt>
                <c:pt idx="4204">
                  <c:v>1815.7734381600001</c:v>
                </c:pt>
                <c:pt idx="4205">
                  <c:v>1234.9734375</c:v>
                </c:pt>
                <c:pt idx="4206">
                  <c:v>931.37343749999991</c:v>
                </c:pt>
                <c:pt idx="4207">
                  <c:v>976.49062499999991</c:v>
                </c:pt>
                <c:pt idx="4208">
                  <c:v>1266.890625</c:v>
                </c:pt>
                <c:pt idx="4209">
                  <c:v>1293.2906249999999</c:v>
                </c:pt>
                <c:pt idx="4210">
                  <c:v>1385.690625</c:v>
                </c:pt>
                <c:pt idx="4211">
                  <c:v>897.29062499999998</c:v>
                </c:pt>
                <c:pt idx="4212">
                  <c:v>1376.8218749999999</c:v>
                </c:pt>
                <c:pt idx="4213">
                  <c:v>980.82187499999998</c:v>
                </c:pt>
                <c:pt idx="4214">
                  <c:v>1733.221875</c:v>
                </c:pt>
                <c:pt idx="4215">
                  <c:v>1297.6218749999998</c:v>
                </c:pt>
                <c:pt idx="4216">
                  <c:v>1060.0218749999999</c:v>
                </c:pt>
                <c:pt idx="4217">
                  <c:v>769.62187499999993</c:v>
                </c:pt>
                <c:pt idx="4218">
                  <c:v>1165.621875</c:v>
                </c:pt>
                <c:pt idx="4219">
                  <c:v>986.23593749999998</c:v>
                </c:pt>
                <c:pt idx="4220">
                  <c:v>946.63593749999995</c:v>
                </c:pt>
                <c:pt idx="4221">
                  <c:v>1289.8359375</c:v>
                </c:pt>
                <c:pt idx="4222">
                  <c:v>1105.0359375</c:v>
                </c:pt>
                <c:pt idx="4223">
                  <c:v>1364.8078118399999</c:v>
                </c:pt>
                <c:pt idx="4224">
                  <c:v>1153.6078124999999</c:v>
                </c:pt>
                <c:pt idx="4225">
                  <c:v>1140.4078124999999</c:v>
                </c:pt>
                <c:pt idx="4226">
                  <c:v>1140.4078124999999</c:v>
                </c:pt>
                <c:pt idx="4227">
                  <c:v>1219.6078124999999</c:v>
                </c:pt>
                <c:pt idx="4228">
                  <c:v>620.4</c:v>
                </c:pt>
                <c:pt idx="4229">
                  <c:v>1306.8</c:v>
                </c:pt>
                <c:pt idx="4230">
                  <c:v>1267.1999999999998</c:v>
                </c:pt>
                <c:pt idx="4231">
                  <c:v>1108.8</c:v>
                </c:pt>
                <c:pt idx="4232">
                  <c:v>1623.6</c:v>
                </c:pt>
                <c:pt idx="4233">
                  <c:v>1227.5999999999999</c:v>
                </c:pt>
                <c:pt idx="4234">
                  <c:v>990</c:v>
                </c:pt>
                <c:pt idx="4235">
                  <c:v>1097.1468749999999</c:v>
                </c:pt>
                <c:pt idx="4236">
                  <c:v>1057.546875</c:v>
                </c:pt>
                <c:pt idx="4237">
                  <c:v>1427.1468749999999</c:v>
                </c:pt>
                <c:pt idx="4238">
                  <c:v>1229.1468749999999</c:v>
                </c:pt>
                <c:pt idx="4239">
                  <c:v>714.34687499999995</c:v>
                </c:pt>
                <c:pt idx="4240">
                  <c:v>965.14687499999991</c:v>
                </c:pt>
                <c:pt idx="4241">
                  <c:v>880.12031249999995</c:v>
                </c:pt>
                <c:pt idx="4242">
                  <c:v>1170.5203125</c:v>
                </c:pt>
                <c:pt idx="4243">
                  <c:v>932.92031249999991</c:v>
                </c:pt>
                <c:pt idx="4244">
                  <c:v>932.92031249999991</c:v>
                </c:pt>
                <c:pt idx="4245">
                  <c:v>1104.5203125</c:v>
                </c:pt>
                <c:pt idx="4246">
                  <c:v>1130.9203124999999</c:v>
                </c:pt>
                <c:pt idx="4247">
                  <c:v>1249.7203124999999</c:v>
                </c:pt>
                <c:pt idx="4248">
                  <c:v>946.12031249999995</c:v>
                </c:pt>
                <c:pt idx="4249">
                  <c:v>1234.9734375</c:v>
                </c:pt>
                <c:pt idx="4250">
                  <c:v>944.57343749999995</c:v>
                </c:pt>
                <c:pt idx="4251">
                  <c:v>1353.7734381599998</c:v>
                </c:pt>
                <c:pt idx="4252">
                  <c:v>1036.9734375</c:v>
                </c:pt>
                <c:pt idx="4253">
                  <c:v>878.57343749999995</c:v>
                </c:pt>
                <c:pt idx="4254">
                  <c:v>957.7734375</c:v>
                </c:pt>
                <c:pt idx="4255">
                  <c:v>1525.37343816</c:v>
                </c:pt>
                <c:pt idx="4256">
                  <c:v>884.09062499999993</c:v>
                </c:pt>
                <c:pt idx="4257">
                  <c:v>963.29062499999998</c:v>
                </c:pt>
                <c:pt idx="4258">
                  <c:v>1161.2906249999999</c:v>
                </c:pt>
                <c:pt idx="4259">
                  <c:v>1240.4906249999999</c:v>
                </c:pt>
                <c:pt idx="4260">
                  <c:v>1161.2906249999999</c:v>
                </c:pt>
                <c:pt idx="4261">
                  <c:v>1174.4906249999999</c:v>
                </c:pt>
                <c:pt idx="4262">
                  <c:v>954.421875</c:v>
                </c:pt>
                <c:pt idx="4263">
                  <c:v>809.22187499999995</c:v>
                </c:pt>
                <c:pt idx="4264">
                  <c:v>1099.621875</c:v>
                </c:pt>
                <c:pt idx="4265">
                  <c:v>743.22187499999995</c:v>
                </c:pt>
                <c:pt idx="4266">
                  <c:v>1165.621875</c:v>
                </c:pt>
                <c:pt idx="4267">
                  <c:v>1171.0359375</c:v>
                </c:pt>
                <c:pt idx="4268">
                  <c:v>1091.8359375</c:v>
                </c:pt>
                <c:pt idx="4269">
                  <c:v>907.03593749999993</c:v>
                </c:pt>
                <c:pt idx="4270">
                  <c:v>1461.43593816</c:v>
                </c:pt>
                <c:pt idx="4271">
                  <c:v>1540.6359381599998</c:v>
                </c:pt>
                <c:pt idx="4272">
                  <c:v>1527.43593816</c:v>
                </c:pt>
                <c:pt idx="4273">
                  <c:v>929.20781249999993</c:v>
                </c:pt>
                <c:pt idx="4274">
                  <c:v>1285.6078124999999</c:v>
                </c:pt>
                <c:pt idx="4275">
                  <c:v>1140.4078124999999</c:v>
                </c:pt>
                <c:pt idx="4276">
                  <c:v>1114.0078125</c:v>
                </c:pt>
                <c:pt idx="4277">
                  <c:v>1246.0078125</c:v>
                </c:pt>
                <c:pt idx="4278">
                  <c:v>1069.2</c:v>
                </c:pt>
                <c:pt idx="4279">
                  <c:v>1584</c:v>
                </c:pt>
                <c:pt idx="4280">
                  <c:v>897.59999999999991</c:v>
                </c:pt>
                <c:pt idx="4281">
                  <c:v>1069.2</c:v>
                </c:pt>
                <c:pt idx="4282">
                  <c:v>1148.3999999999999</c:v>
                </c:pt>
                <c:pt idx="4283">
                  <c:v>1346.3999999999999</c:v>
                </c:pt>
                <c:pt idx="4284">
                  <c:v>1174.8</c:v>
                </c:pt>
                <c:pt idx="4285">
                  <c:v>1070.746875</c:v>
                </c:pt>
                <c:pt idx="4286">
                  <c:v>806.74687499999993</c:v>
                </c:pt>
                <c:pt idx="4287">
                  <c:v>872.74687499999993</c:v>
                </c:pt>
                <c:pt idx="4288">
                  <c:v>1295.1468749999999</c:v>
                </c:pt>
                <c:pt idx="4289">
                  <c:v>1334.7468749999998</c:v>
                </c:pt>
                <c:pt idx="4290">
                  <c:v>938.74687499999993</c:v>
                </c:pt>
                <c:pt idx="4291">
                  <c:v>978.34687499999995</c:v>
                </c:pt>
                <c:pt idx="4292">
                  <c:v>1149.9468749999999</c:v>
                </c:pt>
                <c:pt idx="4293">
                  <c:v>1347.9468749999999</c:v>
                </c:pt>
                <c:pt idx="4294">
                  <c:v>1268.7468749999998</c:v>
                </c:pt>
                <c:pt idx="4295">
                  <c:v>899.14687499999991</c:v>
                </c:pt>
                <c:pt idx="4296">
                  <c:v>1144.1203125</c:v>
                </c:pt>
                <c:pt idx="4297">
                  <c:v>1434.52031184</c:v>
                </c:pt>
                <c:pt idx="4298">
                  <c:v>1025.3203125</c:v>
                </c:pt>
                <c:pt idx="4299">
                  <c:v>1102.9734375</c:v>
                </c:pt>
                <c:pt idx="4300">
                  <c:v>1010.5734375</c:v>
                </c:pt>
                <c:pt idx="4301">
                  <c:v>786.17343749999998</c:v>
                </c:pt>
                <c:pt idx="4302">
                  <c:v>1248.1734374999999</c:v>
                </c:pt>
                <c:pt idx="4303">
                  <c:v>918.17343749999998</c:v>
                </c:pt>
                <c:pt idx="4304">
                  <c:v>1538.5734381599998</c:v>
                </c:pt>
                <c:pt idx="4305">
                  <c:v>1016.0906249999999</c:v>
                </c:pt>
                <c:pt idx="4306">
                  <c:v>1029.2906249999999</c:v>
                </c:pt>
                <c:pt idx="4307">
                  <c:v>712.49062499999991</c:v>
                </c:pt>
                <c:pt idx="4308">
                  <c:v>1464.890625</c:v>
                </c:pt>
                <c:pt idx="4309">
                  <c:v>818.09062499999993</c:v>
                </c:pt>
                <c:pt idx="4310">
                  <c:v>831.29062499999998</c:v>
                </c:pt>
                <c:pt idx="4311">
                  <c:v>1240.4906249999999</c:v>
                </c:pt>
                <c:pt idx="4312">
                  <c:v>1214.090625</c:v>
                </c:pt>
                <c:pt idx="4313">
                  <c:v>1073.221875</c:v>
                </c:pt>
                <c:pt idx="4314">
                  <c:v>716.82187499999998</c:v>
                </c:pt>
                <c:pt idx="4315">
                  <c:v>1376.8218749999999</c:v>
                </c:pt>
                <c:pt idx="4316">
                  <c:v>1231.621875</c:v>
                </c:pt>
                <c:pt idx="4317">
                  <c:v>1139.221875</c:v>
                </c:pt>
                <c:pt idx="4318">
                  <c:v>980.82187499999998</c:v>
                </c:pt>
                <c:pt idx="4319">
                  <c:v>1258.0218749999999</c:v>
                </c:pt>
                <c:pt idx="4320">
                  <c:v>1469.221875</c:v>
                </c:pt>
                <c:pt idx="4321">
                  <c:v>1046.8218749999999</c:v>
                </c:pt>
                <c:pt idx="4322">
                  <c:v>1540.6359381599998</c:v>
                </c:pt>
                <c:pt idx="4323">
                  <c:v>986.23593749999998</c:v>
                </c:pt>
                <c:pt idx="4324">
                  <c:v>1065.4359374999999</c:v>
                </c:pt>
                <c:pt idx="4325">
                  <c:v>1289.8359375</c:v>
                </c:pt>
                <c:pt idx="4326">
                  <c:v>1065.4359374999999</c:v>
                </c:pt>
                <c:pt idx="4327">
                  <c:v>942.40781249999998</c:v>
                </c:pt>
                <c:pt idx="4328">
                  <c:v>1153.6078124999999</c:v>
                </c:pt>
                <c:pt idx="4329">
                  <c:v>968.80781249999995</c:v>
                </c:pt>
                <c:pt idx="4330">
                  <c:v>968.80781249999995</c:v>
                </c:pt>
                <c:pt idx="4331">
                  <c:v>1378.0078118399999</c:v>
                </c:pt>
                <c:pt idx="4332">
                  <c:v>1193.2078125</c:v>
                </c:pt>
                <c:pt idx="4333">
                  <c:v>1351.6078118400001</c:v>
                </c:pt>
                <c:pt idx="4334">
                  <c:v>1008.4078125</c:v>
                </c:pt>
                <c:pt idx="4335">
                  <c:v>831.59999999999991</c:v>
                </c:pt>
                <c:pt idx="4336">
                  <c:v>871.19999999999993</c:v>
                </c:pt>
                <c:pt idx="4337">
                  <c:v>1056</c:v>
                </c:pt>
                <c:pt idx="4338">
                  <c:v>1095.5999999999999</c:v>
                </c:pt>
                <c:pt idx="4339">
                  <c:v>858</c:v>
                </c:pt>
                <c:pt idx="4340">
                  <c:v>806.74687499999993</c:v>
                </c:pt>
                <c:pt idx="4341">
                  <c:v>872.74687499999993</c:v>
                </c:pt>
                <c:pt idx="4342">
                  <c:v>1070.746875</c:v>
                </c:pt>
                <c:pt idx="4343">
                  <c:v>1281.9468749999999</c:v>
                </c:pt>
                <c:pt idx="4344">
                  <c:v>1149.9468749999999</c:v>
                </c:pt>
                <c:pt idx="4345">
                  <c:v>899.14687499999991</c:v>
                </c:pt>
                <c:pt idx="4346">
                  <c:v>1229.1468749999999</c:v>
                </c:pt>
                <c:pt idx="4347">
                  <c:v>1347.9468749999999</c:v>
                </c:pt>
                <c:pt idx="4348">
                  <c:v>1545.9468749999999</c:v>
                </c:pt>
                <c:pt idx="4349">
                  <c:v>1506.346875</c:v>
                </c:pt>
                <c:pt idx="4350">
                  <c:v>1183.7203124999999</c:v>
                </c:pt>
                <c:pt idx="4351">
                  <c:v>1012.1203125</c:v>
                </c:pt>
                <c:pt idx="4352">
                  <c:v>1064.9203124999999</c:v>
                </c:pt>
                <c:pt idx="4353">
                  <c:v>1236.5203125</c:v>
                </c:pt>
                <c:pt idx="4354">
                  <c:v>1381.72031184</c:v>
                </c:pt>
                <c:pt idx="4355">
                  <c:v>1223.3203125</c:v>
                </c:pt>
                <c:pt idx="4356">
                  <c:v>1353.7734381599998</c:v>
                </c:pt>
                <c:pt idx="4357">
                  <c:v>1155.7734375</c:v>
                </c:pt>
                <c:pt idx="4358">
                  <c:v>1472.5734381599998</c:v>
                </c:pt>
                <c:pt idx="4359">
                  <c:v>1208.5734375</c:v>
                </c:pt>
                <c:pt idx="4360">
                  <c:v>1168.9734375</c:v>
                </c:pt>
                <c:pt idx="4361">
                  <c:v>1221.7734375</c:v>
                </c:pt>
                <c:pt idx="4362">
                  <c:v>1248.1734374999999</c:v>
                </c:pt>
                <c:pt idx="4363">
                  <c:v>1287.7734375</c:v>
                </c:pt>
                <c:pt idx="4364">
                  <c:v>1314.1734374999999</c:v>
                </c:pt>
                <c:pt idx="4365">
                  <c:v>765.29062499999998</c:v>
                </c:pt>
                <c:pt idx="4366">
                  <c:v>804.890625</c:v>
                </c:pt>
                <c:pt idx="4367">
                  <c:v>1187.690625</c:v>
                </c:pt>
                <c:pt idx="4368">
                  <c:v>809.22187499999995</c:v>
                </c:pt>
                <c:pt idx="4369">
                  <c:v>809.22187499999995</c:v>
                </c:pt>
                <c:pt idx="4370">
                  <c:v>1152.421875</c:v>
                </c:pt>
                <c:pt idx="4371">
                  <c:v>1086.421875</c:v>
                </c:pt>
                <c:pt idx="4372">
                  <c:v>928.02187499999991</c:v>
                </c:pt>
                <c:pt idx="4373">
                  <c:v>1007.221875</c:v>
                </c:pt>
                <c:pt idx="4374">
                  <c:v>1310.8218749999999</c:v>
                </c:pt>
                <c:pt idx="4375">
                  <c:v>1073.221875</c:v>
                </c:pt>
                <c:pt idx="4376">
                  <c:v>1105.0359375</c:v>
                </c:pt>
                <c:pt idx="4377">
                  <c:v>973.03593749999993</c:v>
                </c:pt>
                <c:pt idx="4378">
                  <c:v>1025.8359375</c:v>
                </c:pt>
                <c:pt idx="4379">
                  <c:v>1210.6359375</c:v>
                </c:pt>
                <c:pt idx="4380">
                  <c:v>801.43593749999991</c:v>
                </c:pt>
                <c:pt idx="4381">
                  <c:v>1210.6359375</c:v>
                </c:pt>
                <c:pt idx="4382">
                  <c:v>1364.8078118399999</c:v>
                </c:pt>
                <c:pt idx="4383">
                  <c:v>1166.8078125</c:v>
                </c:pt>
                <c:pt idx="4384">
                  <c:v>625.60781250000002</c:v>
                </c:pt>
                <c:pt idx="4385">
                  <c:v>1127.2078125</c:v>
                </c:pt>
                <c:pt idx="4386">
                  <c:v>1140.4078124999999</c:v>
                </c:pt>
                <c:pt idx="4387">
                  <c:v>1325.20781184</c:v>
                </c:pt>
                <c:pt idx="4388">
                  <c:v>902.80781249999995</c:v>
                </c:pt>
                <c:pt idx="4389">
                  <c:v>1127.2078125</c:v>
                </c:pt>
                <c:pt idx="4390">
                  <c:v>1536.40781184</c:v>
                </c:pt>
                <c:pt idx="4391">
                  <c:v>1206.4078124999999</c:v>
                </c:pt>
                <c:pt idx="4392">
                  <c:v>1122</c:v>
                </c:pt>
                <c:pt idx="4393">
                  <c:v>1029.5999999999999</c:v>
                </c:pt>
                <c:pt idx="4394">
                  <c:v>910.8</c:v>
                </c:pt>
                <c:pt idx="4395">
                  <c:v>712.8</c:v>
                </c:pt>
                <c:pt idx="4396">
                  <c:v>1108.8</c:v>
                </c:pt>
                <c:pt idx="4397">
                  <c:v>805.19999999999993</c:v>
                </c:pt>
                <c:pt idx="4398">
                  <c:v>805.19999999999993</c:v>
                </c:pt>
                <c:pt idx="4399">
                  <c:v>1056</c:v>
                </c:pt>
                <c:pt idx="4400">
                  <c:v>1031.1468749999999</c:v>
                </c:pt>
                <c:pt idx="4401">
                  <c:v>767.14687499999991</c:v>
                </c:pt>
                <c:pt idx="4402">
                  <c:v>1070.746875</c:v>
                </c:pt>
                <c:pt idx="4403">
                  <c:v>1070.746875</c:v>
                </c:pt>
                <c:pt idx="4404">
                  <c:v>1163.1468749999999</c:v>
                </c:pt>
                <c:pt idx="4405">
                  <c:v>1229.1468749999999</c:v>
                </c:pt>
                <c:pt idx="4406">
                  <c:v>1189.546875</c:v>
                </c:pt>
                <c:pt idx="4407">
                  <c:v>1281.9468749999999</c:v>
                </c:pt>
                <c:pt idx="4408">
                  <c:v>1031.1468749999999</c:v>
                </c:pt>
                <c:pt idx="4409">
                  <c:v>1427.1468749999999</c:v>
                </c:pt>
                <c:pt idx="4410">
                  <c:v>1249.7203124999999</c:v>
                </c:pt>
                <c:pt idx="4411">
                  <c:v>1170.5203125</c:v>
                </c:pt>
                <c:pt idx="4412">
                  <c:v>1540.1203118399999</c:v>
                </c:pt>
                <c:pt idx="4413">
                  <c:v>1645.72031184</c:v>
                </c:pt>
                <c:pt idx="4414">
                  <c:v>1144.1203125</c:v>
                </c:pt>
                <c:pt idx="4415">
                  <c:v>840.52031249999993</c:v>
                </c:pt>
                <c:pt idx="4416">
                  <c:v>1289.3203125</c:v>
                </c:pt>
                <c:pt idx="4417">
                  <c:v>1368.52031184</c:v>
                </c:pt>
                <c:pt idx="4418">
                  <c:v>904.97343749999993</c:v>
                </c:pt>
                <c:pt idx="4419">
                  <c:v>1485.7734381599998</c:v>
                </c:pt>
                <c:pt idx="4420">
                  <c:v>1459.37343816</c:v>
                </c:pt>
                <c:pt idx="4421">
                  <c:v>1366.9734381599999</c:v>
                </c:pt>
                <c:pt idx="4422">
                  <c:v>1353.7734381599998</c:v>
                </c:pt>
                <c:pt idx="4423">
                  <c:v>1234.9734375</c:v>
                </c:pt>
                <c:pt idx="4424">
                  <c:v>891.7734375</c:v>
                </c:pt>
                <c:pt idx="4425">
                  <c:v>1187.690625</c:v>
                </c:pt>
                <c:pt idx="4426">
                  <c:v>963.29062499999998</c:v>
                </c:pt>
                <c:pt idx="4427">
                  <c:v>752.09062499999993</c:v>
                </c:pt>
                <c:pt idx="4428">
                  <c:v>1530.890625</c:v>
                </c:pt>
                <c:pt idx="4429">
                  <c:v>1134.890625</c:v>
                </c:pt>
                <c:pt idx="4430">
                  <c:v>976.49062499999991</c:v>
                </c:pt>
                <c:pt idx="4431">
                  <c:v>1464.890625</c:v>
                </c:pt>
                <c:pt idx="4432">
                  <c:v>928.02187499999991</c:v>
                </c:pt>
                <c:pt idx="4433">
                  <c:v>954.421875</c:v>
                </c:pt>
                <c:pt idx="4434">
                  <c:v>862.02187499999991</c:v>
                </c:pt>
                <c:pt idx="4435">
                  <c:v>941.22187499999995</c:v>
                </c:pt>
                <c:pt idx="4436">
                  <c:v>1205.221875</c:v>
                </c:pt>
                <c:pt idx="4437">
                  <c:v>901.62187499999993</c:v>
                </c:pt>
                <c:pt idx="4438">
                  <c:v>1007.221875</c:v>
                </c:pt>
                <c:pt idx="4439">
                  <c:v>1192.0218749999999</c:v>
                </c:pt>
                <c:pt idx="4440">
                  <c:v>980.82187499999998</c:v>
                </c:pt>
                <c:pt idx="4441">
                  <c:v>1342.6359381599998</c:v>
                </c:pt>
                <c:pt idx="4442">
                  <c:v>1118.2359374999999</c:v>
                </c:pt>
                <c:pt idx="4443">
                  <c:v>1091.8359375</c:v>
                </c:pt>
                <c:pt idx="4444">
                  <c:v>1012.6359375</c:v>
                </c:pt>
                <c:pt idx="4445">
                  <c:v>973.03593749999993</c:v>
                </c:pt>
                <c:pt idx="4446">
                  <c:v>1355.8359381599998</c:v>
                </c:pt>
                <c:pt idx="4447">
                  <c:v>1342.6359381599998</c:v>
                </c:pt>
                <c:pt idx="4448">
                  <c:v>1061.2078125</c:v>
                </c:pt>
                <c:pt idx="4449">
                  <c:v>1312.0078125</c:v>
                </c:pt>
                <c:pt idx="4450">
                  <c:v>863.20781249999993</c:v>
                </c:pt>
                <c:pt idx="4451">
                  <c:v>1694.8078118399997</c:v>
                </c:pt>
                <c:pt idx="4452">
                  <c:v>897.59999999999991</c:v>
                </c:pt>
                <c:pt idx="4453">
                  <c:v>1188</c:v>
                </c:pt>
                <c:pt idx="4454">
                  <c:v>1293.5999999999999</c:v>
                </c:pt>
                <c:pt idx="4455">
                  <c:v>765.59999999999991</c:v>
                </c:pt>
                <c:pt idx="4456">
                  <c:v>673.19999999999993</c:v>
                </c:pt>
                <c:pt idx="4457">
                  <c:v>1412.3999999999999</c:v>
                </c:pt>
                <c:pt idx="4458">
                  <c:v>1242.346875</c:v>
                </c:pt>
                <c:pt idx="4459">
                  <c:v>1123.546875</c:v>
                </c:pt>
                <c:pt idx="4460">
                  <c:v>674.74687499999993</c:v>
                </c:pt>
                <c:pt idx="4461">
                  <c:v>899.14687499999991</c:v>
                </c:pt>
                <c:pt idx="4462">
                  <c:v>1255.546875</c:v>
                </c:pt>
                <c:pt idx="4463">
                  <c:v>1215.9468749999999</c:v>
                </c:pt>
                <c:pt idx="4464">
                  <c:v>1334.7468749999998</c:v>
                </c:pt>
                <c:pt idx="4465">
                  <c:v>1255.546875</c:v>
                </c:pt>
                <c:pt idx="4466">
                  <c:v>608.74687499999993</c:v>
                </c:pt>
                <c:pt idx="4467">
                  <c:v>1110.346875</c:v>
                </c:pt>
                <c:pt idx="4468">
                  <c:v>1295.1468749999999</c:v>
                </c:pt>
                <c:pt idx="4469">
                  <c:v>1110.346875</c:v>
                </c:pt>
                <c:pt idx="4470">
                  <c:v>1493.1468749999999</c:v>
                </c:pt>
                <c:pt idx="4471">
                  <c:v>1374.346875</c:v>
                </c:pt>
                <c:pt idx="4472">
                  <c:v>1136.746875</c:v>
                </c:pt>
                <c:pt idx="4473">
                  <c:v>1321.546875</c:v>
                </c:pt>
                <c:pt idx="4474">
                  <c:v>951.94687499999998</c:v>
                </c:pt>
                <c:pt idx="4475">
                  <c:v>1347.9468749999999</c:v>
                </c:pt>
                <c:pt idx="4476">
                  <c:v>1025.3203125</c:v>
                </c:pt>
                <c:pt idx="4477">
                  <c:v>1408.1203118399999</c:v>
                </c:pt>
                <c:pt idx="4478">
                  <c:v>1130.9203124999999</c:v>
                </c:pt>
                <c:pt idx="4479">
                  <c:v>1447.72031184</c:v>
                </c:pt>
                <c:pt idx="4480">
                  <c:v>1144.1203125</c:v>
                </c:pt>
                <c:pt idx="4481">
                  <c:v>1236.5203125</c:v>
                </c:pt>
                <c:pt idx="4482">
                  <c:v>1183.7203124999999</c:v>
                </c:pt>
                <c:pt idx="4483">
                  <c:v>1276.1203125</c:v>
                </c:pt>
                <c:pt idx="4484">
                  <c:v>721.72031249999998</c:v>
                </c:pt>
                <c:pt idx="4485">
                  <c:v>1236.5203125</c:v>
                </c:pt>
                <c:pt idx="4486">
                  <c:v>733.37343749999991</c:v>
                </c:pt>
                <c:pt idx="4487">
                  <c:v>878.57343749999995</c:v>
                </c:pt>
                <c:pt idx="4488">
                  <c:v>1155.7734375</c:v>
                </c:pt>
                <c:pt idx="4489">
                  <c:v>1221.7734375</c:v>
                </c:pt>
                <c:pt idx="4490">
                  <c:v>1002.890625</c:v>
                </c:pt>
                <c:pt idx="4491">
                  <c:v>950.09062499999993</c:v>
                </c:pt>
                <c:pt idx="4492">
                  <c:v>910.49062499999991</c:v>
                </c:pt>
                <c:pt idx="4493">
                  <c:v>1517.690625</c:v>
                </c:pt>
                <c:pt idx="4494">
                  <c:v>1359.2906249999999</c:v>
                </c:pt>
                <c:pt idx="4495">
                  <c:v>1148.090625</c:v>
                </c:pt>
                <c:pt idx="4496">
                  <c:v>1042.4906249999999</c:v>
                </c:pt>
                <c:pt idx="4497">
                  <c:v>1086.421875</c:v>
                </c:pt>
                <c:pt idx="4498">
                  <c:v>769.62187499999993</c:v>
                </c:pt>
                <c:pt idx="4499">
                  <c:v>1244.8218749999999</c:v>
                </c:pt>
                <c:pt idx="4500">
                  <c:v>1099.621875</c:v>
                </c:pt>
                <c:pt idx="4501">
                  <c:v>1007.221875</c:v>
                </c:pt>
                <c:pt idx="4502">
                  <c:v>1205.221875</c:v>
                </c:pt>
                <c:pt idx="4503">
                  <c:v>801.43593749999991</c:v>
                </c:pt>
                <c:pt idx="4504">
                  <c:v>1303.0359374999998</c:v>
                </c:pt>
                <c:pt idx="4505">
                  <c:v>1395.43593816</c:v>
                </c:pt>
                <c:pt idx="4506">
                  <c:v>1091.8359375</c:v>
                </c:pt>
                <c:pt idx="4507">
                  <c:v>1553.8359381599998</c:v>
                </c:pt>
                <c:pt idx="4508">
                  <c:v>995.20781249999993</c:v>
                </c:pt>
                <c:pt idx="4509">
                  <c:v>1087.6078124999999</c:v>
                </c:pt>
                <c:pt idx="4510">
                  <c:v>1193.2078125</c:v>
                </c:pt>
                <c:pt idx="4511">
                  <c:v>968.80781249999995</c:v>
                </c:pt>
                <c:pt idx="4512">
                  <c:v>1523.20781184</c:v>
                </c:pt>
                <c:pt idx="4513">
                  <c:v>1232.8078125</c:v>
                </c:pt>
                <c:pt idx="4514">
                  <c:v>1285.6078124999999</c:v>
                </c:pt>
                <c:pt idx="4515">
                  <c:v>1087.6078124999999</c:v>
                </c:pt>
                <c:pt idx="4516">
                  <c:v>1325.20781184</c:v>
                </c:pt>
                <c:pt idx="4517">
                  <c:v>942.40781249999998</c:v>
                </c:pt>
                <c:pt idx="4518">
                  <c:v>863.20781249999993</c:v>
                </c:pt>
                <c:pt idx="4519">
                  <c:v>1048.0078125</c:v>
                </c:pt>
                <c:pt idx="4520">
                  <c:v>1642.0078118399999</c:v>
                </c:pt>
                <c:pt idx="4521">
                  <c:v>1003.1999999999999</c:v>
                </c:pt>
                <c:pt idx="4522">
                  <c:v>1452</c:v>
                </c:pt>
                <c:pt idx="4523">
                  <c:v>1293.5999999999999</c:v>
                </c:pt>
                <c:pt idx="4524">
                  <c:v>910.8</c:v>
                </c:pt>
                <c:pt idx="4525">
                  <c:v>924</c:v>
                </c:pt>
                <c:pt idx="4526">
                  <c:v>976.8</c:v>
                </c:pt>
                <c:pt idx="4527">
                  <c:v>1016.4</c:v>
                </c:pt>
                <c:pt idx="4528">
                  <c:v>1214.3999999999999</c:v>
                </c:pt>
                <c:pt idx="4529">
                  <c:v>1056</c:v>
                </c:pt>
                <c:pt idx="4530">
                  <c:v>767.14687499999991</c:v>
                </c:pt>
                <c:pt idx="4531">
                  <c:v>1031.1468749999999</c:v>
                </c:pt>
                <c:pt idx="4532">
                  <c:v>833.14687499999991</c:v>
                </c:pt>
                <c:pt idx="4533">
                  <c:v>1083.9468749999999</c:v>
                </c:pt>
                <c:pt idx="4534">
                  <c:v>1176.346875</c:v>
                </c:pt>
                <c:pt idx="4535">
                  <c:v>819.94687499999998</c:v>
                </c:pt>
                <c:pt idx="4536">
                  <c:v>1104.5203125</c:v>
                </c:pt>
                <c:pt idx="4537">
                  <c:v>1315.7203124999999</c:v>
                </c:pt>
                <c:pt idx="4538">
                  <c:v>1421.3203118399999</c:v>
                </c:pt>
                <c:pt idx="4539">
                  <c:v>972.52031249999993</c:v>
                </c:pt>
                <c:pt idx="4540">
                  <c:v>761.3203125</c:v>
                </c:pt>
                <c:pt idx="4541">
                  <c:v>1157.3203125</c:v>
                </c:pt>
                <c:pt idx="4542">
                  <c:v>893.3203125</c:v>
                </c:pt>
                <c:pt idx="4543">
                  <c:v>838.97343749999993</c:v>
                </c:pt>
                <c:pt idx="4544">
                  <c:v>970.97343749999993</c:v>
                </c:pt>
                <c:pt idx="4545">
                  <c:v>1102.9734375</c:v>
                </c:pt>
                <c:pt idx="4546">
                  <c:v>1327.37343816</c:v>
                </c:pt>
                <c:pt idx="4547">
                  <c:v>1142.5734375</c:v>
                </c:pt>
                <c:pt idx="4548">
                  <c:v>1894.9734381600001</c:v>
                </c:pt>
                <c:pt idx="4549">
                  <c:v>1200.890625</c:v>
                </c:pt>
                <c:pt idx="4550">
                  <c:v>791.69062499999995</c:v>
                </c:pt>
                <c:pt idx="4551">
                  <c:v>1174.4906249999999</c:v>
                </c:pt>
                <c:pt idx="4552">
                  <c:v>1121.690625</c:v>
                </c:pt>
                <c:pt idx="4553">
                  <c:v>1002.890625</c:v>
                </c:pt>
                <c:pt idx="4554">
                  <c:v>1055.690625</c:v>
                </c:pt>
                <c:pt idx="4555">
                  <c:v>910.49062499999991</c:v>
                </c:pt>
                <c:pt idx="4556">
                  <c:v>1161.2906249999999</c:v>
                </c:pt>
                <c:pt idx="4557">
                  <c:v>1042.4906249999999</c:v>
                </c:pt>
                <c:pt idx="4558">
                  <c:v>963.29062499999998</c:v>
                </c:pt>
                <c:pt idx="4559">
                  <c:v>950.09062499999993</c:v>
                </c:pt>
                <c:pt idx="4560">
                  <c:v>1029.2906249999999</c:v>
                </c:pt>
                <c:pt idx="4561">
                  <c:v>1016.0906249999999</c:v>
                </c:pt>
                <c:pt idx="4562">
                  <c:v>1042.4906249999999</c:v>
                </c:pt>
                <c:pt idx="4563">
                  <c:v>1332.890625</c:v>
                </c:pt>
                <c:pt idx="4564">
                  <c:v>1266.890625</c:v>
                </c:pt>
                <c:pt idx="4565">
                  <c:v>1042.4906249999999</c:v>
                </c:pt>
                <c:pt idx="4566">
                  <c:v>1953.2906249999999</c:v>
                </c:pt>
                <c:pt idx="4567">
                  <c:v>1266.890625</c:v>
                </c:pt>
                <c:pt idx="4568">
                  <c:v>1205.221875</c:v>
                </c:pt>
                <c:pt idx="4569">
                  <c:v>1099.621875</c:v>
                </c:pt>
                <c:pt idx="4570">
                  <c:v>1205.221875</c:v>
                </c:pt>
                <c:pt idx="4571">
                  <c:v>954.421875</c:v>
                </c:pt>
                <c:pt idx="4572">
                  <c:v>1046.8218749999999</c:v>
                </c:pt>
                <c:pt idx="4573">
                  <c:v>1878.421875</c:v>
                </c:pt>
                <c:pt idx="4574">
                  <c:v>973.03593749999993</c:v>
                </c:pt>
                <c:pt idx="4575">
                  <c:v>1210.6359375</c:v>
                </c:pt>
                <c:pt idx="4576">
                  <c:v>1184.2359374999999</c:v>
                </c:pt>
                <c:pt idx="4577">
                  <c:v>1197.4359374999999</c:v>
                </c:pt>
                <c:pt idx="4578">
                  <c:v>1580.2359381599999</c:v>
                </c:pt>
                <c:pt idx="4579">
                  <c:v>1316.2359374999999</c:v>
                </c:pt>
                <c:pt idx="4580">
                  <c:v>1487.8359381599998</c:v>
                </c:pt>
                <c:pt idx="4581">
                  <c:v>955.60781249999991</c:v>
                </c:pt>
                <c:pt idx="4582">
                  <c:v>1166.8078125</c:v>
                </c:pt>
                <c:pt idx="4583">
                  <c:v>1114.0078125</c:v>
                </c:pt>
                <c:pt idx="4584">
                  <c:v>1404.40781184</c:v>
                </c:pt>
                <c:pt idx="4585">
                  <c:v>863.20781249999993</c:v>
                </c:pt>
                <c:pt idx="4586">
                  <c:v>995.20781249999993</c:v>
                </c:pt>
                <c:pt idx="4587">
                  <c:v>1320</c:v>
                </c:pt>
                <c:pt idx="4588">
                  <c:v>1029.5999999999999</c:v>
                </c:pt>
                <c:pt idx="4589">
                  <c:v>1557.6</c:v>
                </c:pt>
                <c:pt idx="4590">
                  <c:v>1280.3999999999999</c:v>
                </c:pt>
                <c:pt idx="4591">
                  <c:v>594</c:v>
                </c:pt>
                <c:pt idx="4592">
                  <c:v>976.8</c:v>
                </c:pt>
                <c:pt idx="4593">
                  <c:v>805.19999999999993</c:v>
                </c:pt>
                <c:pt idx="4594">
                  <c:v>1293.5999999999999</c:v>
                </c:pt>
                <c:pt idx="4595">
                  <c:v>1083.9468749999999</c:v>
                </c:pt>
                <c:pt idx="4596">
                  <c:v>1281.9468749999999</c:v>
                </c:pt>
                <c:pt idx="4597">
                  <c:v>1268.7468749999998</c:v>
                </c:pt>
                <c:pt idx="4598">
                  <c:v>1268.7468749999998</c:v>
                </c:pt>
                <c:pt idx="4599">
                  <c:v>1281.9468749999999</c:v>
                </c:pt>
                <c:pt idx="4600">
                  <c:v>1149.9468749999999</c:v>
                </c:pt>
                <c:pt idx="4601">
                  <c:v>708.52031249999993</c:v>
                </c:pt>
                <c:pt idx="4602">
                  <c:v>1342.1203118399999</c:v>
                </c:pt>
                <c:pt idx="4603">
                  <c:v>1474.1203118399999</c:v>
                </c:pt>
                <c:pt idx="4604">
                  <c:v>1104.5203125</c:v>
                </c:pt>
                <c:pt idx="4605">
                  <c:v>800.92031249999991</c:v>
                </c:pt>
                <c:pt idx="4606">
                  <c:v>1170.5203125</c:v>
                </c:pt>
                <c:pt idx="4607">
                  <c:v>721.72031249999998</c:v>
                </c:pt>
                <c:pt idx="4608">
                  <c:v>1472.5734381599998</c:v>
                </c:pt>
                <c:pt idx="4609">
                  <c:v>1208.5734375</c:v>
                </c:pt>
                <c:pt idx="4610">
                  <c:v>1432.9734381599999</c:v>
                </c:pt>
                <c:pt idx="4611">
                  <c:v>918.17343749999998</c:v>
                </c:pt>
                <c:pt idx="4612">
                  <c:v>1248.1734374999999</c:v>
                </c:pt>
                <c:pt idx="4613">
                  <c:v>646.49062499999991</c:v>
                </c:pt>
                <c:pt idx="4614">
                  <c:v>844.49062499999991</c:v>
                </c:pt>
                <c:pt idx="4615">
                  <c:v>936.890625</c:v>
                </c:pt>
                <c:pt idx="4616">
                  <c:v>1055.690625</c:v>
                </c:pt>
                <c:pt idx="4617">
                  <c:v>1020.421875</c:v>
                </c:pt>
                <c:pt idx="4618">
                  <c:v>1139.221875</c:v>
                </c:pt>
                <c:pt idx="4619">
                  <c:v>901.62187499999993</c:v>
                </c:pt>
                <c:pt idx="4620">
                  <c:v>1099.621875</c:v>
                </c:pt>
                <c:pt idx="4621">
                  <c:v>1284.421875</c:v>
                </c:pt>
                <c:pt idx="4622">
                  <c:v>1152.421875</c:v>
                </c:pt>
                <c:pt idx="4623">
                  <c:v>1131.4359374999999</c:v>
                </c:pt>
                <c:pt idx="4624">
                  <c:v>1065.4359374999999</c:v>
                </c:pt>
                <c:pt idx="4625">
                  <c:v>1435.0359381599999</c:v>
                </c:pt>
                <c:pt idx="4626">
                  <c:v>986.23593749999998</c:v>
                </c:pt>
                <c:pt idx="4627">
                  <c:v>1091.8359375</c:v>
                </c:pt>
                <c:pt idx="4628">
                  <c:v>1250.2359374999999</c:v>
                </c:pt>
                <c:pt idx="4629">
                  <c:v>1078.6359375</c:v>
                </c:pt>
                <c:pt idx="4630">
                  <c:v>1355.8359381599998</c:v>
                </c:pt>
                <c:pt idx="4631">
                  <c:v>1105.0359375</c:v>
                </c:pt>
                <c:pt idx="4632">
                  <c:v>986.23593749999998</c:v>
                </c:pt>
                <c:pt idx="4633">
                  <c:v>1144.6359375</c:v>
                </c:pt>
                <c:pt idx="4634">
                  <c:v>1078.6359375</c:v>
                </c:pt>
                <c:pt idx="4635">
                  <c:v>1021.6078124999999</c:v>
                </c:pt>
                <c:pt idx="4636">
                  <c:v>916.0078125</c:v>
                </c:pt>
                <c:pt idx="4637">
                  <c:v>1021.6078124999999</c:v>
                </c:pt>
                <c:pt idx="4638">
                  <c:v>1114.0078125</c:v>
                </c:pt>
                <c:pt idx="4639">
                  <c:v>1100.8078125</c:v>
                </c:pt>
                <c:pt idx="4640">
                  <c:v>1100.8078125</c:v>
                </c:pt>
                <c:pt idx="4641">
                  <c:v>1444.0078118399999</c:v>
                </c:pt>
                <c:pt idx="4642">
                  <c:v>1180.0078125</c:v>
                </c:pt>
                <c:pt idx="4643">
                  <c:v>1193.2078125</c:v>
                </c:pt>
                <c:pt idx="4644">
                  <c:v>1430.8078118399999</c:v>
                </c:pt>
                <c:pt idx="4645">
                  <c:v>1114.0078125</c:v>
                </c:pt>
                <c:pt idx="4646">
                  <c:v>1100.8078125</c:v>
                </c:pt>
                <c:pt idx="4647">
                  <c:v>1510.0078118399999</c:v>
                </c:pt>
                <c:pt idx="4648">
                  <c:v>805.19999999999993</c:v>
                </c:pt>
                <c:pt idx="4649">
                  <c:v>1056</c:v>
                </c:pt>
                <c:pt idx="4650">
                  <c:v>1386</c:v>
                </c:pt>
                <c:pt idx="4651">
                  <c:v>1254</c:v>
                </c:pt>
                <c:pt idx="4652">
                  <c:v>1174.8</c:v>
                </c:pt>
                <c:pt idx="4653">
                  <c:v>1280.3999999999999</c:v>
                </c:pt>
                <c:pt idx="4654">
                  <c:v>1240.8</c:v>
                </c:pt>
                <c:pt idx="4655">
                  <c:v>924</c:v>
                </c:pt>
                <c:pt idx="4656">
                  <c:v>1082.3999999999999</c:v>
                </c:pt>
                <c:pt idx="4657">
                  <c:v>1334.7468749999998</c:v>
                </c:pt>
                <c:pt idx="4658">
                  <c:v>1176.346875</c:v>
                </c:pt>
                <c:pt idx="4659">
                  <c:v>1149.9468749999999</c:v>
                </c:pt>
                <c:pt idx="4660">
                  <c:v>1123.546875</c:v>
                </c:pt>
                <c:pt idx="4661">
                  <c:v>951.94687499999998</c:v>
                </c:pt>
                <c:pt idx="4662">
                  <c:v>1163.1468749999999</c:v>
                </c:pt>
                <c:pt idx="4663">
                  <c:v>1334.7468749999998</c:v>
                </c:pt>
                <c:pt idx="4664">
                  <c:v>866.92031249999991</c:v>
                </c:pt>
                <c:pt idx="4665">
                  <c:v>1236.5203125</c:v>
                </c:pt>
                <c:pt idx="4666">
                  <c:v>1144.1203125</c:v>
                </c:pt>
                <c:pt idx="4667">
                  <c:v>1223.3203125</c:v>
                </c:pt>
                <c:pt idx="4668">
                  <c:v>1210.1203125</c:v>
                </c:pt>
                <c:pt idx="4669">
                  <c:v>1381.72031184</c:v>
                </c:pt>
                <c:pt idx="4670">
                  <c:v>1155.7734375</c:v>
                </c:pt>
                <c:pt idx="4671">
                  <c:v>1063.3734374999999</c:v>
                </c:pt>
                <c:pt idx="4672">
                  <c:v>1696.9734381600001</c:v>
                </c:pt>
                <c:pt idx="4673">
                  <c:v>1063.3734374999999</c:v>
                </c:pt>
                <c:pt idx="4674">
                  <c:v>904.97343749999993</c:v>
                </c:pt>
                <c:pt idx="4675">
                  <c:v>1129.3734374999999</c:v>
                </c:pt>
                <c:pt idx="4676">
                  <c:v>1102.9734375</c:v>
                </c:pt>
                <c:pt idx="4677">
                  <c:v>1353.7734381599998</c:v>
                </c:pt>
                <c:pt idx="4678">
                  <c:v>1253.690625</c:v>
                </c:pt>
                <c:pt idx="4679">
                  <c:v>804.890625</c:v>
                </c:pt>
                <c:pt idx="4680">
                  <c:v>1200.890625</c:v>
                </c:pt>
                <c:pt idx="4681">
                  <c:v>1266.890625</c:v>
                </c:pt>
                <c:pt idx="4682">
                  <c:v>804.890625</c:v>
                </c:pt>
                <c:pt idx="4683">
                  <c:v>1478.0906249999998</c:v>
                </c:pt>
                <c:pt idx="4684">
                  <c:v>1227.2906249999999</c:v>
                </c:pt>
                <c:pt idx="4685">
                  <c:v>1297.6218749999998</c:v>
                </c:pt>
                <c:pt idx="4686">
                  <c:v>980.82187499999998</c:v>
                </c:pt>
                <c:pt idx="4687">
                  <c:v>1033.621875</c:v>
                </c:pt>
                <c:pt idx="4688">
                  <c:v>1310.8218749999999</c:v>
                </c:pt>
                <c:pt idx="4689">
                  <c:v>827.8359375</c:v>
                </c:pt>
                <c:pt idx="4690">
                  <c:v>867.43593749999991</c:v>
                </c:pt>
                <c:pt idx="4691">
                  <c:v>1012.6359375</c:v>
                </c:pt>
                <c:pt idx="4692">
                  <c:v>1118.2359374999999</c:v>
                </c:pt>
                <c:pt idx="4693">
                  <c:v>1223.8359375</c:v>
                </c:pt>
                <c:pt idx="4694">
                  <c:v>920.23593749999998</c:v>
                </c:pt>
                <c:pt idx="4695">
                  <c:v>920.23593749999998</c:v>
                </c:pt>
                <c:pt idx="4696">
                  <c:v>920.23593749999998</c:v>
                </c:pt>
                <c:pt idx="4697">
                  <c:v>1338.40781184</c:v>
                </c:pt>
                <c:pt idx="4698">
                  <c:v>1100.8078125</c:v>
                </c:pt>
                <c:pt idx="4699">
                  <c:v>1206.4078124999999</c:v>
                </c:pt>
                <c:pt idx="4700">
                  <c:v>1193.2078125</c:v>
                </c:pt>
                <c:pt idx="4701">
                  <c:v>876.40781249999998</c:v>
                </c:pt>
                <c:pt idx="4702">
                  <c:v>1021.6078124999999</c:v>
                </c:pt>
                <c:pt idx="4703">
                  <c:v>1351.6078118400001</c:v>
                </c:pt>
                <c:pt idx="4704">
                  <c:v>929.20781249999993</c:v>
                </c:pt>
                <c:pt idx="4705">
                  <c:v>1016.4</c:v>
                </c:pt>
                <c:pt idx="4706">
                  <c:v>805.19999999999993</c:v>
                </c:pt>
                <c:pt idx="4707">
                  <c:v>1399.1999999999998</c:v>
                </c:pt>
                <c:pt idx="4708">
                  <c:v>897.59999999999991</c:v>
                </c:pt>
                <c:pt idx="4709">
                  <c:v>963.59999999999991</c:v>
                </c:pt>
                <c:pt idx="4710">
                  <c:v>765.59999999999991</c:v>
                </c:pt>
                <c:pt idx="4711">
                  <c:v>1095.5999999999999</c:v>
                </c:pt>
                <c:pt idx="4712">
                  <c:v>1110.346875</c:v>
                </c:pt>
                <c:pt idx="4713">
                  <c:v>1044.346875</c:v>
                </c:pt>
                <c:pt idx="4714">
                  <c:v>1031.1468749999999</c:v>
                </c:pt>
                <c:pt idx="4715">
                  <c:v>1044.346875</c:v>
                </c:pt>
                <c:pt idx="4716">
                  <c:v>1070.746875</c:v>
                </c:pt>
                <c:pt idx="4717">
                  <c:v>1289.3203125</c:v>
                </c:pt>
                <c:pt idx="4718">
                  <c:v>1038.5203125</c:v>
                </c:pt>
                <c:pt idx="4719">
                  <c:v>1064.9203124999999</c:v>
                </c:pt>
                <c:pt idx="4720">
                  <c:v>1368.52031184</c:v>
                </c:pt>
                <c:pt idx="4721">
                  <c:v>1302.5203124999998</c:v>
                </c:pt>
                <c:pt idx="4722">
                  <c:v>972.52031249999993</c:v>
                </c:pt>
                <c:pt idx="4723">
                  <c:v>1381.72031184</c:v>
                </c:pt>
                <c:pt idx="4724">
                  <c:v>880.12031249999995</c:v>
                </c:pt>
                <c:pt idx="4725">
                  <c:v>946.12031249999995</c:v>
                </c:pt>
                <c:pt idx="4726">
                  <c:v>919.72031249999998</c:v>
                </c:pt>
                <c:pt idx="4727">
                  <c:v>682.12031249999995</c:v>
                </c:pt>
                <c:pt idx="4728">
                  <c:v>1078.1203125</c:v>
                </c:pt>
                <c:pt idx="4729">
                  <c:v>984.17343749999998</c:v>
                </c:pt>
                <c:pt idx="4730">
                  <c:v>799.37343749999991</c:v>
                </c:pt>
                <c:pt idx="4731">
                  <c:v>1855.37343816</c:v>
                </c:pt>
                <c:pt idx="4732">
                  <c:v>1868.57343816</c:v>
                </c:pt>
                <c:pt idx="4733">
                  <c:v>984.17343749999998</c:v>
                </c:pt>
                <c:pt idx="4734">
                  <c:v>1266.890625</c:v>
                </c:pt>
                <c:pt idx="4735">
                  <c:v>1359.2906249999999</c:v>
                </c:pt>
                <c:pt idx="4736">
                  <c:v>950.09062499999993</c:v>
                </c:pt>
                <c:pt idx="4737">
                  <c:v>1200.890625</c:v>
                </c:pt>
                <c:pt idx="4738">
                  <c:v>1042.4906249999999</c:v>
                </c:pt>
                <c:pt idx="4739">
                  <c:v>1319.690625</c:v>
                </c:pt>
                <c:pt idx="4740">
                  <c:v>1359.2906249999999</c:v>
                </c:pt>
                <c:pt idx="4741">
                  <c:v>1139.221875</c:v>
                </c:pt>
                <c:pt idx="4742">
                  <c:v>994.02187499999991</c:v>
                </c:pt>
                <c:pt idx="4743">
                  <c:v>1614.421875</c:v>
                </c:pt>
                <c:pt idx="4744">
                  <c:v>901.62187499999993</c:v>
                </c:pt>
                <c:pt idx="4745">
                  <c:v>835.62187499999993</c:v>
                </c:pt>
                <c:pt idx="4746">
                  <c:v>933.43593749999991</c:v>
                </c:pt>
                <c:pt idx="4747">
                  <c:v>986.23593749999998</c:v>
                </c:pt>
                <c:pt idx="4748">
                  <c:v>1091.8359375</c:v>
                </c:pt>
                <c:pt idx="4749">
                  <c:v>1171.0359375</c:v>
                </c:pt>
                <c:pt idx="4750">
                  <c:v>704.80781249999995</c:v>
                </c:pt>
                <c:pt idx="4751">
                  <c:v>916.0078125</c:v>
                </c:pt>
                <c:pt idx="4752">
                  <c:v>638.80781249999995</c:v>
                </c:pt>
                <c:pt idx="4753">
                  <c:v>1259.2078125</c:v>
                </c:pt>
                <c:pt idx="4754">
                  <c:v>1246.0078125</c:v>
                </c:pt>
                <c:pt idx="4755">
                  <c:v>1536.40781184</c:v>
                </c:pt>
                <c:pt idx="4756">
                  <c:v>995.20781249999993</c:v>
                </c:pt>
                <c:pt idx="4757">
                  <c:v>1232.8078125</c:v>
                </c:pt>
                <c:pt idx="4758">
                  <c:v>995.20781249999993</c:v>
                </c:pt>
                <c:pt idx="4759">
                  <c:v>889.60781249999991</c:v>
                </c:pt>
                <c:pt idx="4760">
                  <c:v>1246.0078125</c:v>
                </c:pt>
                <c:pt idx="4761">
                  <c:v>1483.6078118400001</c:v>
                </c:pt>
                <c:pt idx="4762">
                  <c:v>1166.8078125</c:v>
                </c:pt>
                <c:pt idx="4763">
                  <c:v>1254</c:v>
                </c:pt>
                <c:pt idx="4764">
                  <c:v>884.4</c:v>
                </c:pt>
                <c:pt idx="4765">
                  <c:v>1122</c:v>
                </c:pt>
                <c:pt idx="4766">
                  <c:v>1161.5999999999999</c:v>
                </c:pt>
                <c:pt idx="4767">
                  <c:v>1254</c:v>
                </c:pt>
                <c:pt idx="4768">
                  <c:v>884.4</c:v>
                </c:pt>
                <c:pt idx="4769">
                  <c:v>1254</c:v>
                </c:pt>
                <c:pt idx="4770">
                  <c:v>884.4</c:v>
                </c:pt>
                <c:pt idx="4771">
                  <c:v>1359.6</c:v>
                </c:pt>
                <c:pt idx="4772">
                  <c:v>1255.546875</c:v>
                </c:pt>
                <c:pt idx="4773">
                  <c:v>1189.546875</c:v>
                </c:pt>
                <c:pt idx="4774">
                  <c:v>1083.9468749999999</c:v>
                </c:pt>
                <c:pt idx="4775">
                  <c:v>1176.346875</c:v>
                </c:pt>
                <c:pt idx="4776">
                  <c:v>1387.546875</c:v>
                </c:pt>
                <c:pt idx="4777">
                  <c:v>1493.1468749999999</c:v>
                </c:pt>
                <c:pt idx="4778">
                  <c:v>925.546875</c:v>
                </c:pt>
                <c:pt idx="4779">
                  <c:v>1031.1468749999999</c:v>
                </c:pt>
                <c:pt idx="4780">
                  <c:v>1038.5203125</c:v>
                </c:pt>
                <c:pt idx="4781">
                  <c:v>1196.9203124999999</c:v>
                </c:pt>
                <c:pt idx="4782">
                  <c:v>1302.5203124999998</c:v>
                </c:pt>
                <c:pt idx="4783">
                  <c:v>893.3203125</c:v>
                </c:pt>
                <c:pt idx="4784">
                  <c:v>1025.3203125</c:v>
                </c:pt>
                <c:pt idx="4785">
                  <c:v>761.3203125</c:v>
                </c:pt>
                <c:pt idx="4786">
                  <c:v>1249.7203124999999</c:v>
                </c:pt>
                <c:pt idx="4787">
                  <c:v>1130.9203124999999</c:v>
                </c:pt>
                <c:pt idx="4788">
                  <c:v>1632.52031184</c:v>
                </c:pt>
                <c:pt idx="4789">
                  <c:v>1078.1203125</c:v>
                </c:pt>
                <c:pt idx="4790">
                  <c:v>959.3203125</c:v>
                </c:pt>
                <c:pt idx="4791">
                  <c:v>1221.7734375</c:v>
                </c:pt>
                <c:pt idx="4792">
                  <c:v>1248.1734374999999</c:v>
                </c:pt>
                <c:pt idx="4793">
                  <c:v>1762.9734381600001</c:v>
                </c:pt>
                <c:pt idx="4794">
                  <c:v>1261.3734374999999</c:v>
                </c:pt>
                <c:pt idx="4795">
                  <c:v>984.17343749999998</c:v>
                </c:pt>
                <c:pt idx="4796">
                  <c:v>1564.9734381599999</c:v>
                </c:pt>
                <c:pt idx="4797">
                  <c:v>1129.3734374999999</c:v>
                </c:pt>
                <c:pt idx="4798">
                  <c:v>963.29062499999998</c:v>
                </c:pt>
                <c:pt idx="4799">
                  <c:v>1266.890625</c:v>
                </c:pt>
                <c:pt idx="4800">
                  <c:v>1187.690625</c:v>
                </c:pt>
                <c:pt idx="4801">
                  <c:v>1187.690625</c:v>
                </c:pt>
                <c:pt idx="4802">
                  <c:v>910.49062499999991</c:v>
                </c:pt>
                <c:pt idx="4803">
                  <c:v>1359.2906249999999</c:v>
                </c:pt>
                <c:pt idx="4804">
                  <c:v>1134.890625</c:v>
                </c:pt>
                <c:pt idx="4805">
                  <c:v>703.62187499999993</c:v>
                </c:pt>
                <c:pt idx="4806">
                  <c:v>1165.621875</c:v>
                </c:pt>
                <c:pt idx="4807">
                  <c:v>1284.421875</c:v>
                </c:pt>
                <c:pt idx="4808">
                  <c:v>1086.421875</c:v>
                </c:pt>
                <c:pt idx="4809">
                  <c:v>1284.421875</c:v>
                </c:pt>
                <c:pt idx="4810">
                  <c:v>1258.0218749999999</c:v>
                </c:pt>
                <c:pt idx="4811">
                  <c:v>1178.8218749999999</c:v>
                </c:pt>
                <c:pt idx="4812">
                  <c:v>1350.421875</c:v>
                </c:pt>
                <c:pt idx="4813">
                  <c:v>690.421875</c:v>
                </c:pt>
                <c:pt idx="4814">
                  <c:v>1073.221875</c:v>
                </c:pt>
                <c:pt idx="4815">
                  <c:v>1469.221875</c:v>
                </c:pt>
                <c:pt idx="4816">
                  <c:v>1112.8218749999999</c:v>
                </c:pt>
                <c:pt idx="4817">
                  <c:v>1376.8218749999999</c:v>
                </c:pt>
                <c:pt idx="4818">
                  <c:v>1112.8218749999999</c:v>
                </c:pt>
                <c:pt idx="4819">
                  <c:v>1205.221875</c:v>
                </c:pt>
                <c:pt idx="4820">
                  <c:v>980.82187499999998</c:v>
                </c:pt>
                <c:pt idx="4821">
                  <c:v>1429.6218749999998</c:v>
                </c:pt>
                <c:pt idx="4822">
                  <c:v>1363.6218749999998</c:v>
                </c:pt>
                <c:pt idx="4823">
                  <c:v>1337.221875</c:v>
                </c:pt>
                <c:pt idx="4824">
                  <c:v>1258.0218749999999</c:v>
                </c:pt>
                <c:pt idx="4825">
                  <c:v>695.8359375</c:v>
                </c:pt>
                <c:pt idx="4826">
                  <c:v>1025.8359375</c:v>
                </c:pt>
                <c:pt idx="4827">
                  <c:v>1369.0359381599999</c:v>
                </c:pt>
                <c:pt idx="4828">
                  <c:v>973.03593749999993</c:v>
                </c:pt>
                <c:pt idx="4829">
                  <c:v>880.63593749999995</c:v>
                </c:pt>
                <c:pt idx="4830">
                  <c:v>1395.43593816</c:v>
                </c:pt>
                <c:pt idx="4831">
                  <c:v>1276.6359375</c:v>
                </c:pt>
                <c:pt idx="4832">
                  <c:v>1369.0359381599999</c:v>
                </c:pt>
                <c:pt idx="4833">
                  <c:v>1140.4078124999999</c:v>
                </c:pt>
                <c:pt idx="4834">
                  <c:v>744.40781249999998</c:v>
                </c:pt>
                <c:pt idx="4835">
                  <c:v>982.0078125</c:v>
                </c:pt>
                <c:pt idx="4836">
                  <c:v>1338.40781184</c:v>
                </c:pt>
                <c:pt idx="4837">
                  <c:v>1272.4078124999999</c:v>
                </c:pt>
                <c:pt idx="4838">
                  <c:v>1127.2078125</c:v>
                </c:pt>
                <c:pt idx="4839">
                  <c:v>1417.6078118400001</c:v>
                </c:pt>
                <c:pt idx="4840">
                  <c:v>1087.6078124999999</c:v>
                </c:pt>
                <c:pt idx="4841">
                  <c:v>818.4</c:v>
                </c:pt>
                <c:pt idx="4842">
                  <c:v>1188</c:v>
                </c:pt>
                <c:pt idx="4843">
                  <c:v>1042.8</c:v>
                </c:pt>
                <c:pt idx="4844">
                  <c:v>1333.1999999999998</c:v>
                </c:pt>
                <c:pt idx="4845">
                  <c:v>1386</c:v>
                </c:pt>
                <c:pt idx="4846">
                  <c:v>884.4</c:v>
                </c:pt>
                <c:pt idx="4847">
                  <c:v>1227.5999999999999</c:v>
                </c:pt>
                <c:pt idx="4848">
                  <c:v>1017.946875</c:v>
                </c:pt>
                <c:pt idx="4849">
                  <c:v>912.34687499999995</c:v>
                </c:pt>
                <c:pt idx="4850">
                  <c:v>1242.346875</c:v>
                </c:pt>
                <c:pt idx="4851">
                  <c:v>1295.1468749999999</c:v>
                </c:pt>
                <c:pt idx="4852">
                  <c:v>740.74687499999993</c:v>
                </c:pt>
                <c:pt idx="4853">
                  <c:v>1136.746875</c:v>
                </c:pt>
                <c:pt idx="4854">
                  <c:v>1691.1468749999999</c:v>
                </c:pt>
                <c:pt idx="4855">
                  <c:v>1598.7468749999998</c:v>
                </c:pt>
                <c:pt idx="4856">
                  <c:v>1215.9468749999999</c:v>
                </c:pt>
                <c:pt idx="4857">
                  <c:v>1493.1468749999999</c:v>
                </c:pt>
                <c:pt idx="4858">
                  <c:v>1189.546875</c:v>
                </c:pt>
                <c:pt idx="4859">
                  <c:v>1453.546875</c:v>
                </c:pt>
                <c:pt idx="4860">
                  <c:v>1163.1468749999999</c:v>
                </c:pt>
                <c:pt idx="4861">
                  <c:v>1519.546875</c:v>
                </c:pt>
                <c:pt idx="4862">
                  <c:v>1025.3203125</c:v>
                </c:pt>
                <c:pt idx="4863">
                  <c:v>1064.9203124999999</c:v>
                </c:pt>
                <c:pt idx="4864">
                  <c:v>1170.5203125</c:v>
                </c:pt>
                <c:pt idx="4865">
                  <c:v>1012.1203125</c:v>
                </c:pt>
                <c:pt idx="4866">
                  <c:v>1328.9203118400001</c:v>
                </c:pt>
                <c:pt idx="4867">
                  <c:v>1658.9203118399998</c:v>
                </c:pt>
                <c:pt idx="4868">
                  <c:v>1078.1203125</c:v>
                </c:pt>
                <c:pt idx="4869">
                  <c:v>1170.5203125</c:v>
                </c:pt>
                <c:pt idx="4870">
                  <c:v>825.7734375</c:v>
                </c:pt>
                <c:pt idx="4871">
                  <c:v>1248.1734374999999</c:v>
                </c:pt>
                <c:pt idx="4872">
                  <c:v>1182.1734374999999</c:v>
                </c:pt>
                <c:pt idx="4873">
                  <c:v>1248.1734374999999</c:v>
                </c:pt>
                <c:pt idx="4874">
                  <c:v>1102.9734375</c:v>
                </c:pt>
                <c:pt idx="4875">
                  <c:v>1050.1734374999999</c:v>
                </c:pt>
                <c:pt idx="4876">
                  <c:v>1187.690625</c:v>
                </c:pt>
                <c:pt idx="4877">
                  <c:v>659.69062499999995</c:v>
                </c:pt>
                <c:pt idx="4878">
                  <c:v>1280.0906249999998</c:v>
                </c:pt>
                <c:pt idx="4879">
                  <c:v>1055.690625</c:v>
                </c:pt>
                <c:pt idx="4880">
                  <c:v>1218.421875</c:v>
                </c:pt>
                <c:pt idx="4881">
                  <c:v>1205.221875</c:v>
                </c:pt>
                <c:pt idx="4882">
                  <c:v>1165.621875</c:v>
                </c:pt>
                <c:pt idx="4883">
                  <c:v>1271.221875</c:v>
                </c:pt>
                <c:pt idx="4884">
                  <c:v>643.03593749999993</c:v>
                </c:pt>
                <c:pt idx="4885">
                  <c:v>1157.8359375</c:v>
                </c:pt>
                <c:pt idx="4886">
                  <c:v>1619.8359381599998</c:v>
                </c:pt>
                <c:pt idx="4887">
                  <c:v>1487.8359381599998</c:v>
                </c:pt>
                <c:pt idx="4888">
                  <c:v>827.8359375</c:v>
                </c:pt>
                <c:pt idx="4889">
                  <c:v>986.23593749999998</c:v>
                </c:pt>
                <c:pt idx="4890">
                  <c:v>1197.4359374999999</c:v>
                </c:pt>
                <c:pt idx="4891">
                  <c:v>907.03593749999993</c:v>
                </c:pt>
                <c:pt idx="4892">
                  <c:v>1593.43593816</c:v>
                </c:pt>
                <c:pt idx="4893">
                  <c:v>1289.8359375</c:v>
                </c:pt>
                <c:pt idx="4894">
                  <c:v>1382.2359381599999</c:v>
                </c:pt>
                <c:pt idx="4895">
                  <c:v>1272.4078124999999</c:v>
                </c:pt>
                <c:pt idx="4896">
                  <c:v>850.0078125</c:v>
                </c:pt>
                <c:pt idx="4897">
                  <c:v>1219.6078124999999</c:v>
                </c:pt>
                <c:pt idx="4898">
                  <c:v>982.0078125</c:v>
                </c:pt>
                <c:pt idx="4899">
                  <c:v>1312.0078125</c:v>
                </c:pt>
                <c:pt idx="4900">
                  <c:v>1866.4078118399998</c:v>
                </c:pt>
                <c:pt idx="4901">
                  <c:v>1232.8078125</c:v>
                </c:pt>
                <c:pt idx="4902">
                  <c:v>1232.8078125</c:v>
                </c:pt>
                <c:pt idx="4903">
                  <c:v>1430.8078118399999</c:v>
                </c:pt>
                <c:pt idx="4904">
                  <c:v>1180.0078125</c:v>
                </c:pt>
                <c:pt idx="4905">
                  <c:v>1298.8078125</c:v>
                </c:pt>
                <c:pt idx="4906">
                  <c:v>1069.2</c:v>
                </c:pt>
                <c:pt idx="4907">
                  <c:v>1201.2</c:v>
                </c:pt>
                <c:pt idx="4908">
                  <c:v>1280.3999999999999</c:v>
                </c:pt>
                <c:pt idx="4909">
                  <c:v>1201.2</c:v>
                </c:pt>
                <c:pt idx="4910">
                  <c:v>1214.3999999999999</c:v>
                </c:pt>
                <c:pt idx="4911">
                  <c:v>884.4</c:v>
                </c:pt>
                <c:pt idx="4912">
                  <c:v>884.4</c:v>
                </c:pt>
                <c:pt idx="4913">
                  <c:v>1174.8</c:v>
                </c:pt>
                <c:pt idx="4914">
                  <c:v>1135.2</c:v>
                </c:pt>
                <c:pt idx="4915">
                  <c:v>1122</c:v>
                </c:pt>
                <c:pt idx="4916">
                  <c:v>1293.5999999999999</c:v>
                </c:pt>
                <c:pt idx="4917">
                  <c:v>978.34687499999995</c:v>
                </c:pt>
                <c:pt idx="4918">
                  <c:v>1163.1468749999999</c:v>
                </c:pt>
                <c:pt idx="4919">
                  <c:v>1374.346875</c:v>
                </c:pt>
                <c:pt idx="4920">
                  <c:v>1717.546875</c:v>
                </c:pt>
                <c:pt idx="4921">
                  <c:v>1136.746875</c:v>
                </c:pt>
                <c:pt idx="4922">
                  <c:v>1334.7468749999998</c:v>
                </c:pt>
                <c:pt idx="4923">
                  <c:v>1083.9468749999999</c:v>
                </c:pt>
                <c:pt idx="4924">
                  <c:v>1117.7203124999999</c:v>
                </c:pt>
                <c:pt idx="4925">
                  <c:v>906.52031249999993</c:v>
                </c:pt>
                <c:pt idx="4926">
                  <c:v>1117.7203124999999</c:v>
                </c:pt>
                <c:pt idx="4927">
                  <c:v>1394.9203118400001</c:v>
                </c:pt>
                <c:pt idx="4928">
                  <c:v>1157.3203125</c:v>
                </c:pt>
                <c:pt idx="4929">
                  <c:v>772.97343749999993</c:v>
                </c:pt>
                <c:pt idx="4930">
                  <c:v>852.17343749999998</c:v>
                </c:pt>
                <c:pt idx="4931">
                  <c:v>799.37343749999991</c:v>
                </c:pt>
                <c:pt idx="4932">
                  <c:v>1551.7734381599998</c:v>
                </c:pt>
                <c:pt idx="4933">
                  <c:v>1076.5734375</c:v>
                </c:pt>
                <c:pt idx="4934">
                  <c:v>1182.1734374999999</c:v>
                </c:pt>
                <c:pt idx="4935">
                  <c:v>1155.7734375</c:v>
                </c:pt>
                <c:pt idx="4936">
                  <c:v>1393.37343816</c:v>
                </c:pt>
                <c:pt idx="4937">
                  <c:v>1208.5734375</c:v>
                </c:pt>
                <c:pt idx="4938">
                  <c:v>1182.1734374999999</c:v>
                </c:pt>
                <c:pt idx="4939">
                  <c:v>976.49062499999991</c:v>
                </c:pt>
                <c:pt idx="4940">
                  <c:v>1293.2906249999999</c:v>
                </c:pt>
                <c:pt idx="4941">
                  <c:v>1359.2906249999999</c:v>
                </c:pt>
                <c:pt idx="4942">
                  <c:v>976.49062499999991</c:v>
                </c:pt>
                <c:pt idx="4943">
                  <c:v>1095.2906249999999</c:v>
                </c:pt>
                <c:pt idx="4944">
                  <c:v>936.890625</c:v>
                </c:pt>
                <c:pt idx="4945">
                  <c:v>976.49062499999991</c:v>
                </c:pt>
                <c:pt idx="4946">
                  <c:v>1108.4906249999999</c:v>
                </c:pt>
                <c:pt idx="4947">
                  <c:v>1165.621875</c:v>
                </c:pt>
                <c:pt idx="4948">
                  <c:v>1284.421875</c:v>
                </c:pt>
                <c:pt idx="4949">
                  <c:v>1231.621875</c:v>
                </c:pt>
                <c:pt idx="4950">
                  <c:v>1297.6218749999998</c:v>
                </c:pt>
                <c:pt idx="4951">
                  <c:v>835.62187499999993</c:v>
                </c:pt>
                <c:pt idx="4952">
                  <c:v>980.82187499999998</c:v>
                </c:pt>
                <c:pt idx="4953">
                  <c:v>848.82187499999998</c:v>
                </c:pt>
                <c:pt idx="4954">
                  <c:v>1390.0218749999999</c:v>
                </c:pt>
                <c:pt idx="4955">
                  <c:v>1126.0218749999999</c:v>
                </c:pt>
                <c:pt idx="4956">
                  <c:v>1258.0218749999999</c:v>
                </c:pt>
                <c:pt idx="4957">
                  <c:v>1126.0218749999999</c:v>
                </c:pt>
                <c:pt idx="4958">
                  <c:v>893.8359375</c:v>
                </c:pt>
                <c:pt idx="4959">
                  <c:v>893.8359375</c:v>
                </c:pt>
                <c:pt idx="4960">
                  <c:v>1223.8359375</c:v>
                </c:pt>
                <c:pt idx="4961">
                  <c:v>1131.4359374999999</c:v>
                </c:pt>
                <c:pt idx="4962">
                  <c:v>1223.8359375</c:v>
                </c:pt>
                <c:pt idx="4963">
                  <c:v>1237.0359375</c:v>
                </c:pt>
                <c:pt idx="4964">
                  <c:v>1553.8359381599998</c:v>
                </c:pt>
                <c:pt idx="4965">
                  <c:v>1034.8078125</c:v>
                </c:pt>
                <c:pt idx="4966">
                  <c:v>1114.0078125</c:v>
                </c:pt>
                <c:pt idx="4967">
                  <c:v>955.60781249999991</c:v>
                </c:pt>
                <c:pt idx="4968">
                  <c:v>1021.6078124999999</c:v>
                </c:pt>
                <c:pt idx="4969">
                  <c:v>1430.8078118399999</c:v>
                </c:pt>
                <c:pt idx="4970">
                  <c:v>1087.6078124999999</c:v>
                </c:pt>
                <c:pt idx="4971">
                  <c:v>1813.6078118399998</c:v>
                </c:pt>
                <c:pt idx="4972">
                  <c:v>1346.3999999999999</c:v>
                </c:pt>
                <c:pt idx="4973">
                  <c:v>1016.4</c:v>
                </c:pt>
                <c:pt idx="4974">
                  <c:v>1056</c:v>
                </c:pt>
                <c:pt idx="4975">
                  <c:v>1320</c:v>
                </c:pt>
                <c:pt idx="4976">
                  <c:v>1452</c:v>
                </c:pt>
                <c:pt idx="4977">
                  <c:v>1240.8</c:v>
                </c:pt>
                <c:pt idx="4978">
                  <c:v>1123.546875</c:v>
                </c:pt>
                <c:pt idx="4979">
                  <c:v>674.74687499999993</c:v>
                </c:pt>
                <c:pt idx="4980">
                  <c:v>938.74687499999993</c:v>
                </c:pt>
                <c:pt idx="4981">
                  <c:v>1374.346875</c:v>
                </c:pt>
                <c:pt idx="4982">
                  <c:v>1308.346875</c:v>
                </c:pt>
                <c:pt idx="4983">
                  <c:v>1361.1468749999999</c:v>
                </c:pt>
                <c:pt idx="4984">
                  <c:v>1255.546875</c:v>
                </c:pt>
                <c:pt idx="4985">
                  <c:v>1202.746875</c:v>
                </c:pt>
                <c:pt idx="4986">
                  <c:v>753.94687499999998</c:v>
                </c:pt>
                <c:pt idx="4987">
                  <c:v>1149.9468749999999</c:v>
                </c:pt>
                <c:pt idx="4988">
                  <c:v>1281.9468749999999</c:v>
                </c:pt>
                <c:pt idx="4989">
                  <c:v>1479.9468749999999</c:v>
                </c:pt>
                <c:pt idx="4990">
                  <c:v>1553.3203118399999</c:v>
                </c:pt>
                <c:pt idx="4991">
                  <c:v>1117.7203124999999</c:v>
                </c:pt>
                <c:pt idx="4992">
                  <c:v>1249.7203124999999</c:v>
                </c:pt>
                <c:pt idx="4993">
                  <c:v>1421.3203118399999</c:v>
                </c:pt>
                <c:pt idx="4994">
                  <c:v>1632.52031184</c:v>
                </c:pt>
                <c:pt idx="4995">
                  <c:v>932.92031249999991</c:v>
                </c:pt>
                <c:pt idx="4996">
                  <c:v>1117.7203124999999</c:v>
                </c:pt>
                <c:pt idx="4997">
                  <c:v>984.17343749999998</c:v>
                </c:pt>
                <c:pt idx="4998">
                  <c:v>918.17343749999998</c:v>
                </c:pt>
                <c:pt idx="4999">
                  <c:v>1221.7734375</c:v>
                </c:pt>
                <c:pt idx="5000">
                  <c:v>680.57343749999995</c:v>
                </c:pt>
                <c:pt idx="5001">
                  <c:v>970.97343749999993</c:v>
                </c:pt>
                <c:pt idx="5002">
                  <c:v>1129.3734374999999</c:v>
                </c:pt>
                <c:pt idx="5003">
                  <c:v>1432.9734381599999</c:v>
                </c:pt>
                <c:pt idx="5004">
                  <c:v>1168.9734375</c:v>
                </c:pt>
                <c:pt idx="5005">
                  <c:v>1287.7734375</c:v>
                </c:pt>
                <c:pt idx="5006">
                  <c:v>1366.9734381599999</c:v>
                </c:pt>
                <c:pt idx="5007">
                  <c:v>878.57343749999995</c:v>
                </c:pt>
                <c:pt idx="5008">
                  <c:v>1340.5734381599998</c:v>
                </c:pt>
                <c:pt idx="5009">
                  <c:v>1234.9734375</c:v>
                </c:pt>
                <c:pt idx="5010">
                  <c:v>1055.690625</c:v>
                </c:pt>
                <c:pt idx="5011">
                  <c:v>1319.690625</c:v>
                </c:pt>
                <c:pt idx="5012">
                  <c:v>1200.890625</c:v>
                </c:pt>
                <c:pt idx="5013">
                  <c:v>1266.890625</c:v>
                </c:pt>
                <c:pt idx="5014">
                  <c:v>1029.2906249999999</c:v>
                </c:pt>
                <c:pt idx="5015">
                  <c:v>1016.0906249999999</c:v>
                </c:pt>
                <c:pt idx="5016">
                  <c:v>1398.890625</c:v>
                </c:pt>
                <c:pt idx="5017">
                  <c:v>897.29062499999998</c:v>
                </c:pt>
                <c:pt idx="5018">
                  <c:v>1095.2906249999999</c:v>
                </c:pt>
                <c:pt idx="5019">
                  <c:v>936.890625</c:v>
                </c:pt>
                <c:pt idx="5020">
                  <c:v>822.421875</c:v>
                </c:pt>
                <c:pt idx="5021">
                  <c:v>1099.621875</c:v>
                </c:pt>
                <c:pt idx="5022">
                  <c:v>941.22187499999995</c:v>
                </c:pt>
                <c:pt idx="5023">
                  <c:v>703.62187499999993</c:v>
                </c:pt>
                <c:pt idx="5024">
                  <c:v>1126.0218749999999</c:v>
                </c:pt>
                <c:pt idx="5025">
                  <c:v>518.82187499999998</c:v>
                </c:pt>
                <c:pt idx="5026">
                  <c:v>1337.221875</c:v>
                </c:pt>
                <c:pt idx="5027">
                  <c:v>907.03593749999993</c:v>
                </c:pt>
                <c:pt idx="5028">
                  <c:v>1237.0359375</c:v>
                </c:pt>
                <c:pt idx="5029">
                  <c:v>1659.43593816</c:v>
                </c:pt>
                <c:pt idx="5030">
                  <c:v>1118.2359374999999</c:v>
                </c:pt>
                <c:pt idx="5031">
                  <c:v>1461.43593816</c:v>
                </c:pt>
                <c:pt idx="5032">
                  <c:v>893.8359375</c:v>
                </c:pt>
                <c:pt idx="5033">
                  <c:v>933.43593749999991</c:v>
                </c:pt>
                <c:pt idx="5034">
                  <c:v>1074.4078124999999</c:v>
                </c:pt>
                <c:pt idx="5035">
                  <c:v>1404.40781184</c:v>
                </c:pt>
                <c:pt idx="5036">
                  <c:v>1114.0078125</c:v>
                </c:pt>
                <c:pt idx="5037">
                  <c:v>1100.8078125</c:v>
                </c:pt>
                <c:pt idx="5038">
                  <c:v>1338.40781184</c:v>
                </c:pt>
                <c:pt idx="5039">
                  <c:v>1246.0078125</c:v>
                </c:pt>
                <c:pt idx="5040">
                  <c:v>1008.4078125</c:v>
                </c:pt>
                <c:pt idx="5041">
                  <c:v>1021.6078124999999</c:v>
                </c:pt>
                <c:pt idx="5042">
                  <c:v>1127.2078125</c:v>
                </c:pt>
                <c:pt idx="5043">
                  <c:v>1140.4078124999999</c:v>
                </c:pt>
                <c:pt idx="5044">
                  <c:v>1140.4078124999999</c:v>
                </c:pt>
                <c:pt idx="5045">
                  <c:v>1042.8</c:v>
                </c:pt>
                <c:pt idx="5046">
                  <c:v>1518</c:v>
                </c:pt>
                <c:pt idx="5047">
                  <c:v>1359.6</c:v>
                </c:pt>
                <c:pt idx="5048">
                  <c:v>1148.3999999999999</c:v>
                </c:pt>
                <c:pt idx="5049">
                  <c:v>1083.9468749999999</c:v>
                </c:pt>
                <c:pt idx="5050">
                  <c:v>1176.346875</c:v>
                </c:pt>
                <c:pt idx="5051">
                  <c:v>1347.9468749999999</c:v>
                </c:pt>
                <c:pt idx="5052">
                  <c:v>1070.746875</c:v>
                </c:pt>
                <c:pt idx="5053">
                  <c:v>1163.1468749999999</c:v>
                </c:pt>
                <c:pt idx="5054">
                  <c:v>1361.1468749999999</c:v>
                </c:pt>
                <c:pt idx="5055">
                  <c:v>1110.346875</c:v>
                </c:pt>
                <c:pt idx="5056">
                  <c:v>1302.5203124999998</c:v>
                </c:pt>
                <c:pt idx="5057">
                  <c:v>1051.7203124999999</c:v>
                </c:pt>
                <c:pt idx="5058">
                  <c:v>959.3203125</c:v>
                </c:pt>
                <c:pt idx="5059">
                  <c:v>1262.9203124999999</c:v>
                </c:pt>
                <c:pt idx="5060">
                  <c:v>1276.1203125</c:v>
                </c:pt>
                <c:pt idx="5061">
                  <c:v>1328.9203118400001</c:v>
                </c:pt>
                <c:pt idx="5062">
                  <c:v>1183.7203124999999</c:v>
                </c:pt>
                <c:pt idx="5063">
                  <c:v>1632.52031184</c:v>
                </c:pt>
                <c:pt idx="5064">
                  <c:v>1221.7734375</c:v>
                </c:pt>
                <c:pt idx="5065">
                  <c:v>838.97343749999993</c:v>
                </c:pt>
                <c:pt idx="5066">
                  <c:v>1155.7734375</c:v>
                </c:pt>
                <c:pt idx="5067">
                  <c:v>1155.7734375</c:v>
                </c:pt>
                <c:pt idx="5068">
                  <c:v>997.37343749999991</c:v>
                </c:pt>
                <c:pt idx="5069">
                  <c:v>1182.1734374999999</c:v>
                </c:pt>
                <c:pt idx="5070">
                  <c:v>1168.9734375</c:v>
                </c:pt>
                <c:pt idx="5071">
                  <c:v>1380.1734381599999</c:v>
                </c:pt>
                <c:pt idx="5072">
                  <c:v>1419.7734381599998</c:v>
                </c:pt>
                <c:pt idx="5073">
                  <c:v>923.69062499999995</c:v>
                </c:pt>
                <c:pt idx="5074">
                  <c:v>1412.0906249999998</c:v>
                </c:pt>
                <c:pt idx="5075">
                  <c:v>1148.090625</c:v>
                </c:pt>
                <c:pt idx="5076">
                  <c:v>1253.690625</c:v>
                </c:pt>
                <c:pt idx="5077">
                  <c:v>950.09062499999993</c:v>
                </c:pt>
                <c:pt idx="5078">
                  <c:v>1029.2906249999999</c:v>
                </c:pt>
                <c:pt idx="5079">
                  <c:v>897.29062499999998</c:v>
                </c:pt>
                <c:pt idx="5080">
                  <c:v>1319.690625</c:v>
                </c:pt>
                <c:pt idx="5081">
                  <c:v>1042.4906249999999</c:v>
                </c:pt>
                <c:pt idx="5082">
                  <c:v>1214.090625</c:v>
                </c:pt>
                <c:pt idx="5083">
                  <c:v>1359.2906249999999</c:v>
                </c:pt>
                <c:pt idx="5084">
                  <c:v>1016.0906249999999</c:v>
                </c:pt>
                <c:pt idx="5085">
                  <c:v>1016.0906249999999</c:v>
                </c:pt>
                <c:pt idx="5086">
                  <c:v>1398.890625</c:v>
                </c:pt>
                <c:pt idx="5087">
                  <c:v>1359.2906249999999</c:v>
                </c:pt>
                <c:pt idx="5088">
                  <c:v>1046.8218749999999</c:v>
                </c:pt>
                <c:pt idx="5089">
                  <c:v>1363.6218749999998</c:v>
                </c:pt>
                <c:pt idx="5090">
                  <c:v>1799.221875</c:v>
                </c:pt>
                <c:pt idx="5091">
                  <c:v>1350.421875</c:v>
                </c:pt>
                <c:pt idx="5092">
                  <c:v>1416.421875</c:v>
                </c:pt>
                <c:pt idx="5093">
                  <c:v>1495.6218749999998</c:v>
                </c:pt>
                <c:pt idx="5094">
                  <c:v>1284.421875</c:v>
                </c:pt>
                <c:pt idx="5095">
                  <c:v>1105.0359375</c:v>
                </c:pt>
                <c:pt idx="5096">
                  <c:v>1329.43593816</c:v>
                </c:pt>
                <c:pt idx="5097">
                  <c:v>1395.43593816</c:v>
                </c:pt>
                <c:pt idx="5098">
                  <c:v>1316.2359374999999</c:v>
                </c:pt>
                <c:pt idx="5099">
                  <c:v>1210.6359375</c:v>
                </c:pt>
                <c:pt idx="5100">
                  <c:v>1052.2359374999999</c:v>
                </c:pt>
                <c:pt idx="5101">
                  <c:v>1105.0359375</c:v>
                </c:pt>
                <c:pt idx="5102">
                  <c:v>999.43593749999991</c:v>
                </c:pt>
                <c:pt idx="5103">
                  <c:v>1369.0359381599999</c:v>
                </c:pt>
                <c:pt idx="5104">
                  <c:v>1474.6359381599998</c:v>
                </c:pt>
                <c:pt idx="5105">
                  <c:v>876.40781249999998</c:v>
                </c:pt>
                <c:pt idx="5106">
                  <c:v>1061.2078125</c:v>
                </c:pt>
                <c:pt idx="5107">
                  <c:v>1127.2078125</c:v>
                </c:pt>
                <c:pt idx="5108">
                  <c:v>1003.1999999999999</c:v>
                </c:pt>
                <c:pt idx="5109">
                  <c:v>1135.2</c:v>
                </c:pt>
                <c:pt idx="5110">
                  <c:v>1729.1999999999998</c:v>
                </c:pt>
                <c:pt idx="5111">
                  <c:v>1557.6</c:v>
                </c:pt>
                <c:pt idx="5112">
                  <c:v>1029.5999999999999</c:v>
                </c:pt>
                <c:pt idx="5113">
                  <c:v>1227.5999999999999</c:v>
                </c:pt>
                <c:pt idx="5114">
                  <c:v>1347.9468749999999</c:v>
                </c:pt>
                <c:pt idx="5115">
                  <c:v>1440.346875</c:v>
                </c:pt>
                <c:pt idx="5116">
                  <c:v>1163.1468749999999</c:v>
                </c:pt>
                <c:pt idx="5117">
                  <c:v>1130.9203124999999</c:v>
                </c:pt>
                <c:pt idx="5118">
                  <c:v>1183.7203124999999</c:v>
                </c:pt>
                <c:pt idx="5119">
                  <c:v>1078.1203125</c:v>
                </c:pt>
                <c:pt idx="5120">
                  <c:v>1315.7203124999999</c:v>
                </c:pt>
                <c:pt idx="5121">
                  <c:v>1130.9203124999999</c:v>
                </c:pt>
                <c:pt idx="5122">
                  <c:v>1249.7203124999999</c:v>
                </c:pt>
                <c:pt idx="5123">
                  <c:v>629.3203125</c:v>
                </c:pt>
                <c:pt idx="5124">
                  <c:v>919.72031249999998</c:v>
                </c:pt>
                <c:pt idx="5125">
                  <c:v>1038.5203125</c:v>
                </c:pt>
                <c:pt idx="5126">
                  <c:v>904.97343749999993</c:v>
                </c:pt>
                <c:pt idx="5127">
                  <c:v>1261.3734374999999</c:v>
                </c:pt>
                <c:pt idx="5128">
                  <c:v>733.37343749999991</c:v>
                </c:pt>
                <c:pt idx="5129">
                  <c:v>984.17343749999998</c:v>
                </c:pt>
                <c:pt idx="5130">
                  <c:v>1023.7734375</c:v>
                </c:pt>
                <c:pt idx="5131">
                  <c:v>1261.3734374999999</c:v>
                </c:pt>
                <c:pt idx="5132">
                  <c:v>957.7734375</c:v>
                </c:pt>
                <c:pt idx="5133">
                  <c:v>1187.690625</c:v>
                </c:pt>
                <c:pt idx="5134">
                  <c:v>936.890625</c:v>
                </c:pt>
                <c:pt idx="5135">
                  <c:v>1121.690625</c:v>
                </c:pt>
                <c:pt idx="5136">
                  <c:v>804.890625</c:v>
                </c:pt>
                <c:pt idx="5137">
                  <c:v>1583.690625</c:v>
                </c:pt>
                <c:pt idx="5138">
                  <c:v>1398.890625</c:v>
                </c:pt>
                <c:pt idx="5139">
                  <c:v>1055.690625</c:v>
                </c:pt>
                <c:pt idx="5140">
                  <c:v>1244.8218749999999</c:v>
                </c:pt>
                <c:pt idx="5141">
                  <c:v>1099.621875</c:v>
                </c:pt>
                <c:pt idx="5142">
                  <c:v>1099.621875</c:v>
                </c:pt>
                <c:pt idx="5143">
                  <c:v>664.02187499999991</c:v>
                </c:pt>
                <c:pt idx="5144">
                  <c:v>1033.621875</c:v>
                </c:pt>
                <c:pt idx="5145">
                  <c:v>1007.221875</c:v>
                </c:pt>
                <c:pt idx="5146">
                  <c:v>848.82187499999998</c:v>
                </c:pt>
                <c:pt idx="5147">
                  <c:v>1139.221875</c:v>
                </c:pt>
                <c:pt idx="5148">
                  <c:v>1065.4359374999999</c:v>
                </c:pt>
                <c:pt idx="5149">
                  <c:v>1408.6359381599998</c:v>
                </c:pt>
                <c:pt idx="5150">
                  <c:v>1091.8359375</c:v>
                </c:pt>
                <c:pt idx="5151">
                  <c:v>1052.2359374999999</c:v>
                </c:pt>
                <c:pt idx="5152">
                  <c:v>1197.4359374999999</c:v>
                </c:pt>
                <c:pt idx="5153">
                  <c:v>1118.2359374999999</c:v>
                </c:pt>
                <c:pt idx="5154">
                  <c:v>1118.2359374999999</c:v>
                </c:pt>
                <c:pt idx="5155">
                  <c:v>1052.2359374999999</c:v>
                </c:pt>
                <c:pt idx="5156">
                  <c:v>876.40781249999998</c:v>
                </c:pt>
                <c:pt idx="5157">
                  <c:v>1246.0078125</c:v>
                </c:pt>
                <c:pt idx="5158">
                  <c:v>1325.20781184</c:v>
                </c:pt>
                <c:pt idx="5159">
                  <c:v>1166.8078125</c:v>
                </c:pt>
                <c:pt idx="5160">
                  <c:v>1193.2078125</c:v>
                </c:pt>
                <c:pt idx="5161">
                  <c:v>1008.4078125</c:v>
                </c:pt>
                <c:pt idx="5162">
                  <c:v>942.40781249999998</c:v>
                </c:pt>
                <c:pt idx="5163">
                  <c:v>1259.2078125</c:v>
                </c:pt>
                <c:pt idx="5164">
                  <c:v>731.20781249999993</c:v>
                </c:pt>
                <c:pt idx="5165">
                  <c:v>1549.6078118400001</c:v>
                </c:pt>
                <c:pt idx="5166">
                  <c:v>1391.20781184</c:v>
                </c:pt>
                <c:pt idx="5167">
                  <c:v>929.20781249999993</c:v>
                </c:pt>
                <c:pt idx="5168">
                  <c:v>876.40781249999998</c:v>
                </c:pt>
                <c:pt idx="5169">
                  <c:v>1140.4078124999999</c:v>
                </c:pt>
                <c:pt idx="5170">
                  <c:v>818.4</c:v>
                </c:pt>
                <c:pt idx="5171">
                  <c:v>1174.8</c:v>
                </c:pt>
                <c:pt idx="5172">
                  <c:v>1584</c:v>
                </c:pt>
                <c:pt idx="5173">
                  <c:v>976.8</c:v>
                </c:pt>
                <c:pt idx="5174">
                  <c:v>1254</c:v>
                </c:pt>
                <c:pt idx="5175">
                  <c:v>1320</c:v>
                </c:pt>
                <c:pt idx="5176">
                  <c:v>1174.8</c:v>
                </c:pt>
                <c:pt idx="5177">
                  <c:v>1267.1999999999998</c:v>
                </c:pt>
                <c:pt idx="5178">
                  <c:v>1267.1999999999998</c:v>
                </c:pt>
                <c:pt idx="5179">
                  <c:v>1069.2</c:v>
                </c:pt>
                <c:pt idx="5180">
                  <c:v>1188</c:v>
                </c:pt>
                <c:pt idx="5181">
                  <c:v>1280.3999999999999</c:v>
                </c:pt>
                <c:pt idx="5182">
                  <c:v>1347.9468749999999</c:v>
                </c:pt>
                <c:pt idx="5183">
                  <c:v>1136.746875</c:v>
                </c:pt>
                <c:pt idx="5184">
                  <c:v>1057.546875</c:v>
                </c:pt>
                <c:pt idx="5185">
                  <c:v>1328.9203118400001</c:v>
                </c:pt>
                <c:pt idx="5186">
                  <c:v>1210.1203125</c:v>
                </c:pt>
                <c:pt idx="5187">
                  <c:v>853.72031249999998</c:v>
                </c:pt>
                <c:pt idx="5188">
                  <c:v>1104.5203125</c:v>
                </c:pt>
                <c:pt idx="5189">
                  <c:v>1342.1203118399999</c:v>
                </c:pt>
                <c:pt idx="5190">
                  <c:v>1078.1203125</c:v>
                </c:pt>
                <c:pt idx="5191">
                  <c:v>1315.7203124999999</c:v>
                </c:pt>
                <c:pt idx="5192">
                  <c:v>1129.3734374999999</c:v>
                </c:pt>
                <c:pt idx="5193">
                  <c:v>1498.9734381599999</c:v>
                </c:pt>
                <c:pt idx="5194">
                  <c:v>1142.5734375</c:v>
                </c:pt>
                <c:pt idx="5195">
                  <c:v>1446.1734381599999</c:v>
                </c:pt>
                <c:pt idx="5196">
                  <c:v>1446.1734381599999</c:v>
                </c:pt>
                <c:pt idx="5197">
                  <c:v>1498.9734381599999</c:v>
                </c:pt>
                <c:pt idx="5198">
                  <c:v>1076.5734375</c:v>
                </c:pt>
                <c:pt idx="5199">
                  <c:v>1274.5734375</c:v>
                </c:pt>
                <c:pt idx="5200">
                  <c:v>1366.9734381599999</c:v>
                </c:pt>
                <c:pt idx="5201">
                  <c:v>1300.9734374999998</c:v>
                </c:pt>
                <c:pt idx="5202">
                  <c:v>1023.7734375</c:v>
                </c:pt>
                <c:pt idx="5203">
                  <c:v>1042.4906249999999</c:v>
                </c:pt>
                <c:pt idx="5204">
                  <c:v>1240.4906249999999</c:v>
                </c:pt>
                <c:pt idx="5205">
                  <c:v>1332.890625</c:v>
                </c:pt>
                <c:pt idx="5206">
                  <c:v>1073.221875</c:v>
                </c:pt>
                <c:pt idx="5207">
                  <c:v>1073.221875</c:v>
                </c:pt>
                <c:pt idx="5208">
                  <c:v>1390.0218749999999</c:v>
                </c:pt>
                <c:pt idx="5209">
                  <c:v>1007.221875</c:v>
                </c:pt>
                <c:pt idx="5210">
                  <c:v>1165.621875</c:v>
                </c:pt>
                <c:pt idx="5211">
                  <c:v>941.22187499999995</c:v>
                </c:pt>
                <c:pt idx="5212">
                  <c:v>1020.421875</c:v>
                </c:pt>
                <c:pt idx="5213">
                  <c:v>1218.421875</c:v>
                </c:pt>
                <c:pt idx="5214">
                  <c:v>1033.621875</c:v>
                </c:pt>
                <c:pt idx="5215">
                  <c:v>1178.8218749999999</c:v>
                </c:pt>
                <c:pt idx="5216">
                  <c:v>1250.2359374999999</c:v>
                </c:pt>
                <c:pt idx="5217">
                  <c:v>1065.4359374999999</c:v>
                </c:pt>
                <c:pt idx="5218">
                  <c:v>1052.2359374999999</c:v>
                </c:pt>
                <c:pt idx="5219">
                  <c:v>1448.2359381599999</c:v>
                </c:pt>
                <c:pt idx="5220">
                  <c:v>1448.2359381599999</c:v>
                </c:pt>
                <c:pt idx="5221">
                  <c:v>1065.4359374999999</c:v>
                </c:pt>
                <c:pt idx="5222">
                  <c:v>1052.2359374999999</c:v>
                </c:pt>
                <c:pt idx="5223">
                  <c:v>880.63593749999995</c:v>
                </c:pt>
                <c:pt idx="5224">
                  <c:v>867.43593749999991</c:v>
                </c:pt>
                <c:pt idx="5225">
                  <c:v>1421.8359381599998</c:v>
                </c:pt>
                <c:pt idx="5226">
                  <c:v>907.03593749999993</c:v>
                </c:pt>
                <c:pt idx="5227">
                  <c:v>1435.0359381599999</c:v>
                </c:pt>
                <c:pt idx="5228">
                  <c:v>1483.6078118400001</c:v>
                </c:pt>
                <c:pt idx="5229">
                  <c:v>982.0078125</c:v>
                </c:pt>
                <c:pt idx="5230">
                  <c:v>797.20781249999993</c:v>
                </c:pt>
                <c:pt idx="5231">
                  <c:v>797.20781249999993</c:v>
                </c:pt>
                <c:pt idx="5232">
                  <c:v>990</c:v>
                </c:pt>
                <c:pt idx="5233">
                  <c:v>818.4</c:v>
                </c:pt>
                <c:pt idx="5234">
                  <c:v>1255.546875</c:v>
                </c:pt>
                <c:pt idx="5235">
                  <c:v>1097.1468749999999</c:v>
                </c:pt>
                <c:pt idx="5236">
                  <c:v>1189.546875</c:v>
                </c:pt>
                <c:pt idx="5237">
                  <c:v>978.34687499999995</c:v>
                </c:pt>
                <c:pt idx="5238">
                  <c:v>1281.9468749999999</c:v>
                </c:pt>
                <c:pt idx="5239">
                  <c:v>1334.7468749999998</c:v>
                </c:pt>
                <c:pt idx="5240">
                  <c:v>1083.9468749999999</c:v>
                </c:pt>
                <c:pt idx="5241">
                  <c:v>1004.7468749999999</c:v>
                </c:pt>
                <c:pt idx="5242">
                  <c:v>1051.7203124999999</c:v>
                </c:pt>
                <c:pt idx="5243">
                  <c:v>998.92031249999991</c:v>
                </c:pt>
                <c:pt idx="5244">
                  <c:v>1262.9203124999999</c:v>
                </c:pt>
                <c:pt idx="5245">
                  <c:v>1302.5203124999998</c:v>
                </c:pt>
                <c:pt idx="5246">
                  <c:v>1276.1203125</c:v>
                </c:pt>
                <c:pt idx="5247">
                  <c:v>1394.9203118400001</c:v>
                </c:pt>
                <c:pt idx="5248">
                  <c:v>1460.9203118400001</c:v>
                </c:pt>
                <c:pt idx="5249">
                  <c:v>932.92031249999991</c:v>
                </c:pt>
                <c:pt idx="5250">
                  <c:v>853.72031249999998</c:v>
                </c:pt>
                <c:pt idx="5251">
                  <c:v>1038.5203125</c:v>
                </c:pt>
                <c:pt idx="5252">
                  <c:v>866.92031249999991</c:v>
                </c:pt>
                <c:pt idx="5253">
                  <c:v>1196.9203124999999</c:v>
                </c:pt>
                <c:pt idx="5254">
                  <c:v>1513.72031184</c:v>
                </c:pt>
                <c:pt idx="5255">
                  <c:v>1130.9203124999999</c:v>
                </c:pt>
                <c:pt idx="5256">
                  <c:v>1038.5203125</c:v>
                </c:pt>
                <c:pt idx="5257">
                  <c:v>786.17343749999998</c:v>
                </c:pt>
                <c:pt idx="5258">
                  <c:v>812.57343749999995</c:v>
                </c:pt>
                <c:pt idx="5259">
                  <c:v>1102.9734375</c:v>
                </c:pt>
                <c:pt idx="5260">
                  <c:v>1366.9734381599999</c:v>
                </c:pt>
                <c:pt idx="5261">
                  <c:v>1063.3734374999999</c:v>
                </c:pt>
                <c:pt idx="5262">
                  <c:v>1419.7734381599998</c:v>
                </c:pt>
                <c:pt idx="5263">
                  <c:v>1300.9734374999998</c:v>
                </c:pt>
                <c:pt idx="5264">
                  <c:v>1102.9734375</c:v>
                </c:pt>
                <c:pt idx="5265">
                  <c:v>1221.7734375</c:v>
                </c:pt>
                <c:pt idx="5266">
                  <c:v>1327.37343816</c:v>
                </c:pt>
                <c:pt idx="5267">
                  <c:v>1248.1734374999999</c:v>
                </c:pt>
                <c:pt idx="5268">
                  <c:v>1366.9734381599999</c:v>
                </c:pt>
                <c:pt idx="5269">
                  <c:v>1319.690625</c:v>
                </c:pt>
                <c:pt idx="5270">
                  <c:v>1214.090625</c:v>
                </c:pt>
                <c:pt idx="5271">
                  <c:v>1266.890625</c:v>
                </c:pt>
                <c:pt idx="5272">
                  <c:v>1165.621875</c:v>
                </c:pt>
                <c:pt idx="5273">
                  <c:v>716.82187499999998</c:v>
                </c:pt>
                <c:pt idx="5274">
                  <c:v>1086.421875</c:v>
                </c:pt>
                <c:pt idx="5275">
                  <c:v>1231.621875</c:v>
                </c:pt>
                <c:pt idx="5276">
                  <c:v>1144.6359375</c:v>
                </c:pt>
                <c:pt idx="5277">
                  <c:v>1672.6359381599998</c:v>
                </c:pt>
                <c:pt idx="5278">
                  <c:v>1382.2359381599999</c:v>
                </c:pt>
                <c:pt idx="5279">
                  <c:v>1474.6359381599998</c:v>
                </c:pt>
                <c:pt idx="5280">
                  <c:v>986.23593749999998</c:v>
                </c:pt>
                <c:pt idx="5281">
                  <c:v>1263.4359374999999</c:v>
                </c:pt>
                <c:pt idx="5282">
                  <c:v>1100.8078125</c:v>
                </c:pt>
                <c:pt idx="5283">
                  <c:v>1285.6078124999999</c:v>
                </c:pt>
                <c:pt idx="5284">
                  <c:v>1444.0078118399999</c:v>
                </c:pt>
                <c:pt idx="5285">
                  <c:v>1562.8078118399999</c:v>
                </c:pt>
                <c:pt idx="5286">
                  <c:v>1312.0078125</c:v>
                </c:pt>
                <c:pt idx="5287">
                  <c:v>1193.2078125</c:v>
                </c:pt>
                <c:pt idx="5288">
                  <c:v>1008.4078125</c:v>
                </c:pt>
                <c:pt idx="5289">
                  <c:v>1140.4078124999999</c:v>
                </c:pt>
                <c:pt idx="5290">
                  <c:v>1193.2078125</c:v>
                </c:pt>
                <c:pt idx="5291">
                  <c:v>1193.2078125</c:v>
                </c:pt>
                <c:pt idx="5292">
                  <c:v>1338.40781184</c:v>
                </c:pt>
                <c:pt idx="5293">
                  <c:v>1135.2</c:v>
                </c:pt>
                <c:pt idx="5294">
                  <c:v>924</c:v>
                </c:pt>
                <c:pt idx="5295">
                  <c:v>924</c:v>
                </c:pt>
                <c:pt idx="5296">
                  <c:v>963.59999999999991</c:v>
                </c:pt>
                <c:pt idx="5297">
                  <c:v>1174.8</c:v>
                </c:pt>
                <c:pt idx="5298">
                  <c:v>1412.3999999999999</c:v>
                </c:pt>
                <c:pt idx="5299">
                  <c:v>765.59999999999991</c:v>
                </c:pt>
                <c:pt idx="5300">
                  <c:v>1016.4</c:v>
                </c:pt>
                <c:pt idx="5301">
                  <c:v>1570.8</c:v>
                </c:pt>
                <c:pt idx="5302">
                  <c:v>1069.2</c:v>
                </c:pt>
                <c:pt idx="5303">
                  <c:v>925.546875</c:v>
                </c:pt>
                <c:pt idx="5304">
                  <c:v>1387.546875</c:v>
                </c:pt>
                <c:pt idx="5305">
                  <c:v>1057.546875</c:v>
                </c:pt>
                <c:pt idx="5306">
                  <c:v>1427.1468749999999</c:v>
                </c:pt>
                <c:pt idx="5307">
                  <c:v>1321.546875</c:v>
                </c:pt>
                <c:pt idx="5308">
                  <c:v>1189.546875</c:v>
                </c:pt>
                <c:pt idx="5309">
                  <c:v>885.94687499999998</c:v>
                </c:pt>
                <c:pt idx="5310">
                  <c:v>1189.546875</c:v>
                </c:pt>
                <c:pt idx="5311">
                  <c:v>827.3203125</c:v>
                </c:pt>
                <c:pt idx="5312">
                  <c:v>919.72031249999998</c:v>
                </c:pt>
                <c:pt idx="5313">
                  <c:v>1038.5203125</c:v>
                </c:pt>
                <c:pt idx="5314">
                  <c:v>1051.7203124999999</c:v>
                </c:pt>
                <c:pt idx="5315">
                  <c:v>695.3203125</c:v>
                </c:pt>
                <c:pt idx="5316">
                  <c:v>1170.5203125</c:v>
                </c:pt>
                <c:pt idx="5317">
                  <c:v>1078.1203125</c:v>
                </c:pt>
                <c:pt idx="5318">
                  <c:v>1540.1203118399999</c:v>
                </c:pt>
                <c:pt idx="5319">
                  <c:v>1328.9203118400001</c:v>
                </c:pt>
                <c:pt idx="5320">
                  <c:v>1023.7734375</c:v>
                </c:pt>
                <c:pt idx="5321">
                  <c:v>1248.1734374999999</c:v>
                </c:pt>
                <c:pt idx="5322">
                  <c:v>1050.1734374999999</c:v>
                </c:pt>
                <c:pt idx="5323">
                  <c:v>957.7734375</c:v>
                </c:pt>
                <c:pt idx="5324">
                  <c:v>1274.5734375</c:v>
                </c:pt>
                <c:pt idx="5325">
                  <c:v>1248.1734374999999</c:v>
                </c:pt>
                <c:pt idx="5326">
                  <c:v>1274.5734375</c:v>
                </c:pt>
                <c:pt idx="5327">
                  <c:v>1116.1734374999999</c:v>
                </c:pt>
                <c:pt idx="5328">
                  <c:v>1459.37343816</c:v>
                </c:pt>
                <c:pt idx="5329">
                  <c:v>1498.9734381599999</c:v>
                </c:pt>
                <c:pt idx="5330">
                  <c:v>1050.1734374999999</c:v>
                </c:pt>
                <c:pt idx="5331">
                  <c:v>1451.690625</c:v>
                </c:pt>
                <c:pt idx="5332">
                  <c:v>897.29062499999998</c:v>
                </c:pt>
                <c:pt idx="5333">
                  <c:v>910.49062499999991</c:v>
                </c:pt>
                <c:pt idx="5334">
                  <c:v>730.02187499999991</c:v>
                </c:pt>
                <c:pt idx="5335">
                  <c:v>1297.6218749999998</c:v>
                </c:pt>
                <c:pt idx="5336">
                  <c:v>1139.221875</c:v>
                </c:pt>
                <c:pt idx="5337">
                  <c:v>1086.421875</c:v>
                </c:pt>
                <c:pt idx="5338">
                  <c:v>1390.0218749999999</c:v>
                </c:pt>
                <c:pt idx="5339">
                  <c:v>1184.2359374999999</c:v>
                </c:pt>
                <c:pt idx="5340">
                  <c:v>1091.8359375</c:v>
                </c:pt>
                <c:pt idx="5341">
                  <c:v>1197.4359374999999</c:v>
                </c:pt>
                <c:pt idx="5342">
                  <c:v>1223.8359375</c:v>
                </c:pt>
                <c:pt idx="5343">
                  <c:v>1118.2359374999999</c:v>
                </c:pt>
                <c:pt idx="5344">
                  <c:v>1197.4359374999999</c:v>
                </c:pt>
                <c:pt idx="5345">
                  <c:v>999.43593749999991</c:v>
                </c:pt>
                <c:pt idx="5346">
                  <c:v>1105.0359375</c:v>
                </c:pt>
                <c:pt idx="5347">
                  <c:v>665.20781249999993</c:v>
                </c:pt>
                <c:pt idx="5348">
                  <c:v>1417.6078118400001</c:v>
                </c:pt>
                <c:pt idx="5349">
                  <c:v>1246.0078125</c:v>
                </c:pt>
                <c:pt idx="5350">
                  <c:v>1114.0078125</c:v>
                </c:pt>
                <c:pt idx="5351">
                  <c:v>1219.6078124999999</c:v>
                </c:pt>
                <c:pt idx="5352">
                  <c:v>1161.5999999999999</c:v>
                </c:pt>
                <c:pt idx="5353">
                  <c:v>899.14687499999991</c:v>
                </c:pt>
                <c:pt idx="5354">
                  <c:v>1004.7468749999999</c:v>
                </c:pt>
                <c:pt idx="5355">
                  <c:v>1136.746875</c:v>
                </c:pt>
                <c:pt idx="5356">
                  <c:v>1334.7468749999998</c:v>
                </c:pt>
                <c:pt idx="5357">
                  <c:v>899.14687499999991</c:v>
                </c:pt>
                <c:pt idx="5358">
                  <c:v>1268.7468749999998</c:v>
                </c:pt>
                <c:pt idx="5359">
                  <c:v>1361.1468749999999</c:v>
                </c:pt>
                <c:pt idx="5360">
                  <c:v>1315.7203124999999</c:v>
                </c:pt>
                <c:pt idx="5361">
                  <c:v>1830.5203118399997</c:v>
                </c:pt>
                <c:pt idx="5362">
                  <c:v>1289.3203125</c:v>
                </c:pt>
                <c:pt idx="5363">
                  <c:v>1434.52031184</c:v>
                </c:pt>
                <c:pt idx="5364">
                  <c:v>1236.5203125</c:v>
                </c:pt>
                <c:pt idx="5365">
                  <c:v>1248.1734374999999</c:v>
                </c:pt>
                <c:pt idx="5366">
                  <c:v>1432.9734381599999</c:v>
                </c:pt>
                <c:pt idx="5367">
                  <c:v>1234.9734375</c:v>
                </c:pt>
                <c:pt idx="5368">
                  <c:v>923.69062499999995</c:v>
                </c:pt>
                <c:pt idx="5369">
                  <c:v>936.890625</c:v>
                </c:pt>
                <c:pt idx="5370">
                  <c:v>1491.2906249999999</c:v>
                </c:pt>
                <c:pt idx="5371">
                  <c:v>923.69062499999995</c:v>
                </c:pt>
                <c:pt idx="5372">
                  <c:v>910.49062499999991</c:v>
                </c:pt>
                <c:pt idx="5373">
                  <c:v>1055.690625</c:v>
                </c:pt>
                <c:pt idx="5374">
                  <c:v>1280.0906249999998</c:v>
                </c:pt>
                <c:pt idx="5375">
                  <c:v>888.421875</c:v>
                </c:pt>
                <c:pt idx="5376">
                  <c:v>1416.421875</c:v>
                </c:pt>
                <c:pt idx="5377">
                  <c:v>1231.621875</c:v>
                </c:pt>
                <c:pt idx="5378">
                  <c:v>1099.621875</c:v>
                </c:pt>
                <c:pt idx="5379">
                  <c:v>1606.6359381599998</c:v>
                </c:pt>
                <c:pt idx="5380">
                  <c:v>1078.6359375</c:v>
                </c:pt>
                <c:pt idx="5381">
                  <c:v>1289.8359375</c:v>
                </c:pt>
                <c:pt idx="5382">
                  <c:v>1369.0359381599999</c:v>
                </c:pt>
                <c:pt idx="5383">
                  <c:v>1329.43593816</c:v>
                </c:pt>
                <c:pt idx="5384">
                  <c:v>1712.2359381600002</c:v>
                </c:pt>
                <c:pt idx="5385">
                  <c:v>999.43593749999991</c:v>
                </c:pt>
                <c:pt idx="5386">
                  <c:v>1303.0359374999998</c:v>
                </c:pt>
                <c:pt idx="5387">
                  <c:v>1329.43593816</c:v>
                </c:pt>
                <c:pt idx="5388">
                  <c:v>1118.2359374999999</c:v>
                </c:pt>
                <c:pt idx="5389">
                  <c:v>1325.20781184</c:v>
                </c:pt>
                <c:pt idx="5390">
                  <c:v>1325.20781184</c:v>
                </c:pt>
                <c:pt idx="5391">
                  <c:v>1312.0078125</c:v>
                </c:pt>
                <c:pt idx="5392">
                  <c:v>995.20781249999993</c:v>
                </c:pt>
                <c:pt idx="5393">
                  <c:v>1193.2078125</c:v>
                </c:pt>
                <c:pt idx="5394">
                  <c:v>1100.8078125</c:v>
                </c:pt>
                <c:pt idx="5395">
                  <c:v>1285.6078124999999</c:v>
                </c:pt>
                <c:pt idx="5396">
                  <c:v>1404.40781184</c:v>
                </c:pt>
                <c:pt idx="5397">
                  <c:v>1074.4078124999999</c:v>
                </c:pt>
                <c:pt idx="5398">
                  <c:v>1378.0078118399999</c:v>
                </c:pt>
                <c:pt idx="5399">
                  <c:v>1095.5999999999999</c:v>
                </c:pt>
                <c:pt idx="5400">
                  <c:v>1425.6</c:v>
                </c:pt>
                <c:pt idx="5401">
                  <c:v>1122</c:v>
                </c:pt>
                <c:pt idx="5402">
                  <c:v>1082.3999999999999</c:v>
                </c:pt>
                <c:pt idx="5403">
                  <c:v>1042.8</c:v>
                </c:pt>
                <c:pt idx="5404">
                  <c:v>1069.2</c:v>
                </c:pt>
                <c:pt idx="5405">
                  <c:v>950.4</c:v>
                </c:pt>
                <c:pt idx="5406">
                  <c:v>1452</c:v>
                </c:pt>
                <c:pt idx="5407">
                  <c:v>1267.1999999999998</c:v>
                </c:pt>
                <c:pt idx="5408">
                  <c:v>1438.8</c:v>
                </c:pt>
                <c:pt idx="5409">
                  <c:v>1069.2</c:v>
                </c:pt>
                <c:pt idx="5410">
                  <c:v>1623.6</c:v>
                </c:pt>
                <c:pt idx="5411">
                  <c:v>938.74687499999993</c:v>
                </c:pt>
                <c:pt idx="5412">
                  <c:v>925.546875</c:v>
                </c:pt>
                <c:pt idx="5413">
                  <c:v>1321.546875</c:v>
                </c:pt>
                <c:pt idx="5414">
                  <c:v>1136.746875</c:v>
                </c:pt>
                <c:pt idx="5415">
                  <c:v>1268.7468749999998</c:v>
                </c:pt>
                <c:pt idx="5416">
                  <c:v>1031.1468749999999</c:v>
                </c:pt>
                <c:pt idx="5417">
                  <c:v>1017.946875</c:v>
                </c:pt>
                <c:pt idx="5418">
                  <c:v>1295.1468749999999</c:v>
                </c:pt>
                <c:pt idx="5419">
                  <c:v>1466.7468749999998</c:v>
                </c:pt>
                <c:pt idx="5420">
                  <c:v>1091.3203125</c:v>
                </c:pt>
                <c:pt idx="5421">
                  <c:v>1170.5203125</c:v>
                </c:pt>
                <c:pt idx="5422">
                  <c:v>1144.1203125</c:v>
                </c:pt>
                <c:pt idx="5423">
                  <c:v>1091.3203125</c:v>
                </c:pt>
                <c:pt idx="5424">
                  <c:v>748.12031249999995</c:v>
                </c:pt>
                <c:pt idx="5425">
                  <c:v>1408.1203118399999</c:v>
                </c:pt>
                <c:pt idx="5426">
                  <c:v>1262.9203124999999</c:v>
                </c:pt>
                <c:pt idx="5427">
                  <c:v>1368.52031184</c:v>
                </c:pt>
                <c:pt idx="5428">
                  <c:v>774.52031249999993</c:v>
                </c:pt>
                <c:pt idx="5429">
                  <c:v>1262.9203124999999</c:v>
                </c:pt>
                <c:pt idx="5430">
                  <c:v>1249.7203124999999</c:v>
                </c:pt>
                <c:pt idx="5431">
                  <c:v>1380.1734381599999</c:v>
                </c:pt>
                <c:pt idx="5432">
                  <c:v>1353.7734381599998</c:v>
                </c:pt>
                <c:pt idx="5433">
                  <c:v>970.97343749999993</c:v>
                </c:pt>
                <c:pt idx="5434">
                  <c:v>1353.7734381599998</c:v>
                </c:pt>
                <c:pt idx="5435">
                  <c:v>984.17343749999998</c:v>
                </c:pt>
                <c:pt idx="5436">
                  <c:v>970.97343749999993</c:v>
                </c:pt>
                <c:pt idx="5437">
                  <c:v>1063.3734374999999</c:v>
                </c:pt>
                <c:pt idx="5438">
                  <c:v>1076.5734375</c:v>
                </c:pt>
                <c:pt idx="5439">
                  <c:v>1227.2906249999999</c:v>
                </c:pt>
                <c:pt idx="5440">
                  <c:v>1253.690625</c:v>
                </c:pt>
                <c:pt idx="5441">
                  <c:v>1319.690625</c:v>
                </c:pt>
                <c:pt idx="5442">
                  <c:v>818.09062499999993</c:v>
                </c:pt>
                <c:pt idx="5443">
                  <c:v>1266.890625</c:v>
                </c:pt>
                <c:pt idx="5444">
                  <c:v>1517.690625</c:v>
                </c:pt>
                <c:pt idx="5445">
                  <c:v>1398.890625</c:v>
                </c:pt>
                <c:pt idx="5446">
                  <c:v>1055.690625</c:v>
                </c:pt>
                <c:pt idx="5447">
                  <c:v>1139.221875</c:v>
                </c:pt>
                <c:pt idx="5448">
                  <c:v>1152.421875</c:v>
                </c:pt>
                <c:pt idx="5449">
                  <c:v>1218.421875</c:v>
                </c:pt>
                <c:pt idx="5450">
                  <c:v>1060.0218749999999</c:v>
                </c:pt>
                <c:pt idx="5451">
                  <c:v>901.62187499999993</c:v>
                </c:pt>
                <c:pt idx="5452">
                  <c:v>1086.421875</c:v>
                </c:pt>
                <c:pt idx="5453">
                  <c:v>1033.621875</c:v>
                </c:pt>
                <c:pt idx="5454">
                  <c:v>1152.421875</c:v>
                </c:pt>
                <c:pt idx="5455">
                  <c:v>848.82187499999998</c:v>
                </c:pt>
                <c:pt idx="5456">
                  <c:v>1112.8218749999999</c:v>
                </c:pt>
                <c:pt idx="5457">
                  <c:v>1429.6218749999998</c:v>
                </c:pt>
                <c:pt idx="5458">
                  <c:v>827.8359375</c:v>
                </c:pt>
                <c:pt idx="5459">
                  <c:v>1395.43593816</c:v>
                </c:pt>
                <c:pt idx="5460">
                  <c:v>999.43593749999991</c:v>
                </c:pt>
                <c:pt idx="5461">
                  <c:v>1250.2359374999999</c:v>
                </c:pt>
                <c:pt idx="5462">
                  <c:v>1259.2078125</c:v>
                </c:pt>
                <c:pt idx="5463">
                  <c:v>792</c:v>
                </c:pt>
                <c:pt idx="5464">
                  <c:v>1214.3999999999999</c:v>
                </c:pt>
                <c:pt idx="5465">
                  <c:v>1095.5999999999999</c:v>
                </c:pt>
                <c:pt idx="5466">
                  <c:v>1557.6</c:v>
                </c:pt>
                <c:pt idx="5467">
                  <c:v>1346.3999999999999</c:v>
                </c:pt>
                <c:pt idx="5468">
                  <c:v>1069.2</c:v>
                </c:pt>
                <c:pt idx="5469">
                  <c:v>1479.9468749999999</c:v>
                </c:pt>
                <c:pt idx="5470">
                  <c:v>1070.746875</c:v>
                </c:pt>
                <c:pt idx="5471">
                  <c:v>1097.1468749999999</c:v>
                </c:pt>
                <c:pt idx="5472">
                  <c:v>1440.346875</c:v>
                </c:pt>
                <c:pt idx="5473">
                  <c:v>1189.546875</c:v>
                </c:pt>
                <c:pt idx="5474">
                  <c:v>1400.7468749999998</c:v>
                </c:pt>
                <c:pt idx="5475">
                  <c:v>1387.546875</c:v>
                </c:pt>
                <c:pt idx="5476">
                  <c:v>1176.346875</c:v>
                </c:pt>
                <c:pt idx="5477">
                  <c:v>1387.546875</c:v>
                </c:pt>
                <c:pt idx="5478">
                  <c:v>885.94687499999998</c:v>
                </c:pt>
                <c:pt idx="5479">
                  <c:v>859.546875</c:v>
                </c:pt>
                <c:pt idx="5480">
                  <c:v>1466.7468749999998</c:v>
                </c:pt>
                <c:pt idx="5481">
                  <c:v>1400.7468749999998</c:v>
                </c:pt>
                <c:pt idx="5482">
                  <c:v>1202.746875</c:v>
                </c:pt>
                <c:pt idx="5483">
                  <c:v>1255.546875</c:v>
                </c:pt>
                <c:pt idx="5484">
                  <c:v>906.52031249999993</c:v>
                </c:pt>
                <c:pt idx="5485">
                  <c:v>1262.9203124999999</c:v>
                </c:pt>
                <c:pt idx="5486">
                  <c:v>1460.9203118400001</c:v>
                </c:pt>
                <c:pt idx="5487">
                  <c:v>1553.3203118399999</c:v>
                </c:pt>
                <c:pt idx="5488">
                  <c:v>1117.7203124999999</c:v>
                </c:pt>
                <c:pt idx="5489">
                  <c:v>998.92031249999991</c:v>
                </c:pt>
                <c:pt idx="5490">
                  <c:v>1078.1203125</c:v>
                </c:pt>
                <c:pt idx="5491">
                  <c:v>1381.72031184</c:v>
                </c:pt>
                <c:pt idx="5492">
                  <c:v>1711.7203118399998</c:v>
                </c:pt>
                <c:pt idx="5493">
                  <c:v>1050.1734374999999</c:v>
                </c:pt>
                <c:pt idx="5494">
                  <c:v>1155.7734375</c:v>
                </c:pt>
                <c:pt idx="5495">
                  <c:v>1591.37343816</c:v>
                </c:pt>
                <c:pt idx="5496">
                  <c:v>1248.1734374999999</c:v>
                </c:pt>
                <c:pt idx="5497">
                  <c:v>1129.3734374999999</c:v>
                </c:pt>
                <c:pt idx="5498">
                  <c:v>1406.5734381599998</c:v>
                </c:pt>
                <c:pt idx="5499">
                  <c:v>1195.3734374999999</c:v>
                </c:pt>
                <c:pt idx="5500">
                  <c:v>1095.2906249999999</c:v>
                </c:pt>
                <c:pt idx="5501">
                  <c:v>1596.890625</c:v>
                </c:pt>
                <c:pt idx="5502">
                  <c:v>976.49062499999991</c:v>
                </c:pt>
                <c:pt idx="5503">
                  <c:v>1002.890625</c:v>
                </c:pt>
                <c:pt idx="5504">
                  <c:v>1231.621875</c:v>
                </c:pt>
                <c:pt idx="5505">
                  <c:v>928.02187499999991</c:v>
                </c:pt>
                <c:pt idx="5506">
                  <c:v>1178.8218749999999</c:v>
                </c:pt>
                <c:pt idx="5507">
                  <c:v>1112.8218749999999</c:v>
                </c:pt>
                <c:pt idx="5508">
                  <c:v>796.02187499999991</c:v>
                </c:pt>
                <c:pt idx="5509">
                  <c:v>980.82187499999998</c:v>
                </c:pt>
                <c:pt idx="5510">
                  <c:v>980.82187499999998</c:v>
                </c:pt>
                <c:pt idx="5511">
                  <c:v>1165.621875</c:v>
                </c:pt>
                <c:pt idx="5512">
                  <c:v>1263.4359374999999</c:v>
                </c:pt>
                <c:pt idx="5513">
                  <c:v>1025.8359375</c:v>
                </c:pt>
                <c:pt idx="5514">
                  <c:v>1223.8359375</c:v>
                </c:pt>
                <c:pt idx="5515">
                  <c:v>827.8359375</c:v>
                </c:pt>
                <c:pt idx="5516">
                  <c:v>1118.2359374999999</c:v>
                </c:pt>
                <c:pt idx="5517">
                  <c:v>1408.6359381599998</c:v>
                </c:pt>
                <c:pt idx="5518">
                  <c:v>1355.8359381599998</c:v>
                </c:pt>
                <c:pt idx="5519">
                  <c:v>1430.8078118399999</c:v>
                </c:pt>
                <c:pt idx="5520">
                  <c:v>1180.0078125</c:v>
                </c:pt>
                <c:pt idx="5521">
                  <c:v>1470.40781184</c:v>
                </c:pt>
                <c:pt idx="5522">
                  <c:v>1074.4078124999999</c:v>
                </c:pt>
                <c:pt idx="5523">
                  <c:v>1100.8078125</c:v>
                </c:pt>
                <c:pt idx="5524">
                  <c:v>1193.2078125</c:v>
                </c:pt>
                <c:pt idx="5525">
                  <c:v>757.60781249999991</c:v>
                </c:pt>
                <c:pt idx="5526">
                  <c:v>1069.2</c:v>
                </c:pt>
                <c:pt idx="5527">
                  <c:v>963.59999999999991</c:v>
                </c:pt>
                <c:pt idx="5528">
                  <c:v>1056</c:v>
                </c:pt>
                <c:pt idx="5529">
                  <c:v>1254</c:v>
                </c:pt>
                <c:pt idx="5530">
                  <c:v>1029.5999999999999</c:v>
                </c:pt>
                <c:pt idx="5531">
                  <c:v>1255.546875</c:v>
                </c:pt>
                <c:pt idx="5532">
                  <c:v>1149.9468749999999</c:v>
                </c:pt>
                <c:pt idx="5533">
                  <c:v>1374.346875</c:v>
                </c:pt>
                <c:pt idx="5534">
                  <c:v>1242.346875</c:v>
                </c:pt>
                <c:pt idx="5535">
                  <c:v>1044.346875</c:v>
                </c:pt>
                <c:pt idx="5536">
                  <c:v>1355.3203118399999</c:v>
                </c:pt>
                <c:pt idx="5537">
                  <c:v>1315.7203124999999</c:v>
                </c:pt>
                <c:pt idx="5538">
                  <c:v>880.12031249999995</c:v>
                </c:pt>
                <c:pt idx="5539">
                  <c:v>1210.1203125</c:v>
                </c:pt>
                <c:pt idx="5540">
                  <c:v>1408.1203118399999</c:v>
                </c:pt>
                <c:pt idx="5541">
                  <c:v>1262.9203124999999</c:v>
                </c:pt>
                <c:pt idx="5542">
                  <c:v>972.52031249999993</c:v>
                </c:pt>
                <c:pt idx="5543">
                  <c:v>1050.1734374999999</c:v>
                </c:pt>
                <c:pt idx="5544">
                  <c:v>1129.3734374999999</c:v>
                </c:pt>
                <c:pt idx="5545">
                  <c:v>1063.3734374999999</c:v>
                </c:pt>
                <c:pt idx="5546">
                  <c:v>1142.5734375</c:v>
                </c:pt>
                <c:pt idx="5547">
                  <c:v>1076.5734375</c:v>
                </c:pt>
                <c:pt idx="5548">
                  <c:v>1234.9734375</c:v>
                </c:pt>
                <c:pt idx="5549">
                  <c:v>1208.5734375</c:v>
                </c:pt>
                <c:pt idx="5550">
                  <c:v>1102.9734375</c:v>
                </c:pt>
                <c:pt idx="5551">
                  <c:v>1208.5734375</c:v>
                </c:pt>
                <c:pt idx="5552">
                  <c:v>1195.3734374999999</c:v>
                </c:pt>
                <c:pt idx="5553">
                  <c:v>1287.7734375</c:v>
                </c:pt>
                <c:pt idx="5554">
                  <c:v>897.29062499999998</c:v>
                </c:pt>
                <c:pt idx="5555">
                  <c:v>1055.690625</c:v>
                </c:pt>
                <c:pt idx="5556">
                  <c:v>1324.0218749999999</c:v>
                </c:pt>
                <c:pt idx="5557">
                  <c:v>1693.6218749999998</c:v>
                </c:pt>
                <c:pt idx="5558">
                  <c:v>1165.621875</c:v>
                </c:pt>
                <c:pt idx="5559">
                  <c:v>1627.6218749999998</c:v>
                </c:pt>
                <c:pt idx="5560">
                  <c:v>1086.421875</c:v>
                </c:pt>
                <c:pt idx="5561">
                  <c:v>769.62187499999993</c:v>
                </c:pt>
                <c:pt idx="5562">
                  <c:v>1284.421875</c:v>
                </c:pt>
                <c:pt idx="5563">
                  <c:v>980.82187499999998</c:v>
                </c:pt>
                <c:pt idx="5564">
                  <c:v>967.62187499999993</c:v>
                </c:pt>
                <c:pt idx="5565">
                  <c:v>994.02187499999991</c:v>
                </c:pt>
                <c:pt idx="5566">
                  <c:v>1073.221875</c:v>
                </c:pt>
                <c:pt idx="5567">
                  <c:v>1052.2359374999999</c:v>
                </c:pt>
                <c:pt idx="5568">
                  <c:v>1157.8359375</c:v>
                </c:pt>
                <c:pt idx="5569">
                  <c:v>1421.8359381599998</c:v>
                </c:pt>
                <c:pt idx="5570">
                  <c:v>999.43593749999991</c:v>
                </c:pt>
                <c:pt idx="5571">
                  <c:v>695.8359375</c:v>
                </c:pt>
                <c:pt idx="5572">
                  <c:v>1395.43593816</c:v>
                </c:pt>
                <c:pt idx="5573">
                  <c:v>1008.4078125</c:v>
                </c:pt>
                <c:pt idx="5574">
                  <c:v>1325.20781184</c:v>
                </c:pt>
                <c:pt idx="5575">
                  <c:v>1087.6078124999999</c:v>
                </c:pt>
                <c:pt idx="5576">
                  <c:v>1034.8078125</c:v>
                </c:pt>
                <c:pt idx="5577">
                  <c:v>1180.0078125</c:v>
                </c:pt>
                <c:pt idx="5578">
                  <c:v>1246.0078125</c:v>
                </c:pt>
                <c:pt idx="5579">
                  <c:v>1188</c:v>
                </c:pt>
                <c:pt idx="5580">
                  <c:v>1412.3999999999999</c:v>
                </c:pt>
                <c:pt idx="5581">
                  <c:v>1293.5999999999999</c:v>
                </c:pt>
                <c:pt idx="5582">
                  <c:v>1240.8</c:v>
                </c:pt>
                <c:pt idx="5583">
                  <c:v>990</c:v>
                </c:pt>
                <c:pt idx="5584">
                  <c:v>1611.9468749999999</c:v>
                </c:pt>
                <c:pt idx="5585">
                  <c:v>1215.9468749999999</c:v>
                </c:pt>
                <c:pt idx="5586">
                  <c:v>872.74687499999993</c:v>
                </c:pt>
                <c:pt idx="5587">
                  <c:v>1215.9468749999999</c:v>
                </c:pt>
                <c:pt idx="5588">
                  <c:v>1479.9468749999999</c:v>
                </c:pt>
                <c:pt idx="5589">
                  <c:v>1136.746875</c:v>
                </c:pt>
                <c:pt idx="5590">
                  <c:v>859.546875</c:v>
                </c:pt>
                <c:pt idx="5591">
                  <c:v>1249.7203124999999</c:v>
                </c:pt>
                <c:pt idx="5592">
                  <c:v>1368.52031184</c:v>
                </c:pt>
                <c:pt idx="5593">
                  <c:v>1223.3203125</c:v>
                </c:pt>
                <c:pt idx="5594">
                  <c:v>880.12031249999995</c:v>
                </c:pt>
                <c:pt idx="5595">
                  <c:v>1012.1203125</c:v>
                </c:pt>
                <c:pt idx="5596">
                  <c:v>1249.7203124999999</c:v>
                </c:pt>
                <c:pt idx="5597">
                  <c:v>1010.5734375</c:v>
                </c:pt>
                <c:pt idx="5598">
                  <c:v>1089.7734375</c:v>
                </c:pt>
                <c:pt idx="5599">
                  <c:v>1221.7734375</c:v>
                </c:pt>
                <c:pt idx="5600">
                  <c:v>1089.7734375</c:v>
                </c:pt>
                <c:pt idx="5601">
                  <c:v>1010.5734375</c:v>
                </c:pt>
                <c:pt idx="5602">
                  <c:v>1142.5734375</c:v>
                </c:pt>
                <c:pt idx="5603">
                  <c:v>1036.9734375</c:v>
                </c:pt>
                <c:pt idx="5604">
                  <c:v>1314.1734374999999</c:v>
                </c:pt>
                <c:pt idx="5605">
                  <c:v>957.7734375</c:v>
                </c:pt>
                <c:pt idx="5606">
                  <c:v>944.57343749999995</c:v>
                </c:pt>
                <c:pt idx="5607">
                  <c:v>1525.37343816</c:v>
                </c:pt>
                <c:pt idx="5608">
                  <c:v>1346.0906249999998</c:v>
                </c:pt>
                <c:pt idx="5609">
                  <c:v>1530.890625</c:v>
                </c:pt>
                <c:pt idx="5610">
                  <c:v>1588.0218749999999</c:v>
                </c:pt>
                <c:pt idx="5611">
                  <c:v>1073.221875</c:v>
                </c:pt>
                <c:pt idx="5612">
                  <c:v>980.82187499999998</c:v>
                </c:pt>
                <c:pt idx="5613">
                  <c:v>973.03593749999993</c:v>
                </c:pt>
                <c:pt idx="5614">
                  <c:v>1052.2359374999999</c:v>
                </c:pt>
                <c:pt idx="5615">
                  <c:v>1025.8359375</c:v>
                </c:pt>
                <c:pt idx="5616">
                  <c:v>1039.0359375</c:v>
                </c:pt>
                <c:pt idx="5617">
                  <c:v>1316.2359374999999</c:v>
                </c:pt>
                <c:pt idx="5618">
                  <c:v>1065.4359374999999</c:v>
                </c:pt>
                <c:pt idx="5619">
                  <c:v>1223.8359375</c:v>
                </c:pt>
                <c:pt idx="5620">
                  <c:v>920.23593749999998</c:v>
                </c:pt>
                <c:pt idx="5621">
                  <c:v>1210.6359375</c:v>
                </c:pt>
                <c:pt idx="5622">
                  <c:v>1157.8359375</c:v>
                </c:pt>
                <c:pt idx="5623">
                  <c:v>1087.6078124999999</c:v>
                </c:pt>
                <c:pt idx="5624">
                  <c:v>1444.0078118399999</c:v>
                </c:pt>
                <c:pt idx="5625">
                  <c:v>1338.40781184</c:v>
                </c:pt>
                <c:pt idx="5626">
                  <c:v>1642.0078118399999</c:v>
                </c:pt>
                <c:pt idx="5627">
                  <c:v>1259.2078125</c:v>
                </c:pt>
                <c:pt idx="5628">
                  <c:v>1100.8078125</c:v>
                </c:pt>
                <c:pt idx="5629">
                  <c:v>1510.0078118399999</c:v>
                </c:pt>
                <c:pt idx="5630">
                  <c:v>1201.2</c:v>
                </c:pt>
                <c:pt idx="5631">
                  <c:v>1267.1999999999998</c:v>
                </c:pt>
                <c:pt idx="5632">
                  <c:v>990</c:v>
                </c:pt>
                <c:pt idx="5633">
                  <c:v>884.4</c:v>
                </c:pt>
                <c:pt idx="5634">
                  <c:v>1425.6</c:v>
                </c:pt>
                <c:pt idx="5635">
                  <c:v>1227.5999999999999</c:v>
                </c:pt>
                <c:pt idx="5636">
                  <c:v>1148.3999999999999</c:v>
                </c:pt>
                <c:pt idx="5637">
                  <c:v>1306.8</c:v>
                </c:pt>
                <c:pt idx="5638">
                  <c:v>1202.746875</c:v>
                </c:pt>
                <c:pt idx="5639">
                  <c:v>780.34687499999995</c:v>
                </c:pt>
                <c:pt idx="5640">
                  <c:v>1097.1468749999999</c:v>
                </c:pt>
                <c:pt idx="5641">
                  <c:v>912.34687499999995</c:v>
                </c:pt>
                <c:pt idx="5642">
                  <c:v>1057.546875</c:v>
                </c:pt>
                <c:pt idx="5643">
                  <c:v>1334.7468749999998</c:v>
                </c:pt>
                <c:pt idx="5644">
                  <c:v>1638.346875</c:v>
                </c:pt>
                <c:pt idx="5645">
                  <c:v>1110.346875</c:v>
                </c:pt>
                <c:pt idx="5646">
                  <c:v>1091.3203125</c:v>
                </c:pt>
                <c:pt idx="5647">
                  <c:v>1381.72031184</c:v>
                </c:pt>
                <c:pt idx="5648">
                  <c:v>932.92031249999991</c:v>
                </c:pt>
                <c:pt idx="5649">
                  <c:v>1764.5203118399997</c:v>
                </c:pt>
                <c:pt idx="5650">
                  <c:v>1738.1203118399997</c:v>
                </c:pt>
                <c:pt idx="5651">
                  <c:v>1355.3203118399999</c:v>
                </c:pt>
                <c:pt idx="5652">
                  <c:v>1221.7734375</c:v>
                </c:pt>
                <c:pt idx="5653">
                  <c:v>1063.3734374999999</c:v>
                </c:pt>
                <c:pt idx="5654">
                  <c:v>1287.7734375</c:v>
                </c:pt>
                <c:pt idx="5655">
                  <c:v>1406.5734381599998</c:v>
                </c:pt>
                <c:pt idx="5656">
                  <c:v>1274.5734375</c:v>
                </c:pt>
                <c:pt idx="5657">
                  <c:v>1380.1734381599999</c:v>
                </c:pt>
                <c:pt idx="5658">
                  <c:v>1023.7734375</c:v>
                </c:pt>
                <c:pt idx="5659">
                  <c:v>1102.9734375</c:v>
                </c:pt>
                <c:pt idx="5660">
                  <c:v>1234.9734375</c:v>
                </c:pt>
                <c:pt idx="5661">
                  <c:v>1221.7734375</c:v>
                </c:pt>
                <c:pt idx="5662">
                  <c:v>997.37343749999991</c:v>
                </c:pt>
                <c:pt idx="5663">
                  <c:v>1406.5734381599998</c:v>
                </c:pt>
                <c:pt idx="5664">
                  <c:v>1161.2906249999999</c:v>
                </c:pt>
                <c:pt idx="5665">
                  <c:v>1293.2906249999999</c:v>
                </c:pt>
                <c:pt idx="5666">
                  <c:v>1530.890625</c:v>
                </c:pt>
                <c:pt idx="5667">
                  <c:v>1662.890625</c:v>
                </c:pt>
                <c:pt idx="5668">
                  <c:v>910.49062499999991</c:v>
                </c:pt>
                <c:pt idx="5669">
                  <c:v>976.49062499999991</c:v>
                </c:pt>
                <c:pt idx="5670">
                  <c:v>1187.690625</c:v>
                </c:pt>
                <c:pt idx="5671">
                  <c:v>1530.890625</c:v>
                </c:pt>
                <c:pt idx="5672">
                  <c:v>1332.890625</c:v>
                </c:pt>
                <c:pt idx="5673">
                  <c:v>1464.890625</c:v>
                </c:pt>
                <c:pt idx="5674">
                  <c:v>1086.421875</c:v>
                </c:pt>
                <c:pt idx="5675">
                  <c:v>1165.621875</c:v>
                </c:pt>
                <c:pt idx="5676">
                  <c:v>1640.8218749999999</c:v>
                </c:pt>
                <c:pt idx="5677">
                  <c:v>677.22187499999995</c:v>
                </c:pt>
                <c:pt idx="5678">
                  <c:v>941.22187499999995</c:v>
                </c:pt>
                <c:pt idx="5679">
                  <c:v>1073.221875</c:v>
                </c:pt>
                <c:pt idx="5680">
                  <c:v>1231.621875</c:v>
                </c:pt>
                <c:pt idx="5681">
                  <c:v>1007.221875</c:v>
                </c:pt>
                <c:pt idx="5682">
                  <c:v>1329.43593816</c:v>
                </c:pt>
                <c:pt idx="5683">
                  <c:v>1184.2359374999999</c:v>
                </c:pt>
                <c:pt idx="5684">
                  <c:v>1567.0359381599999</c:v>
                </c:pt>
                <c:pt idx="5685">
                  <c:v>1157.8359375</c:v>
                </c:pt>
                <c:pt idx="5686">
                  <c:v>1171.0359375</c:v>
                </c:pt>
                <c:pt idx="5687">
                  <c:v>1091.8359375</c:v>
                </c:pt>
                <c:pt idx="5688">
                  <c:v>1421.8359381599998</c:v>
                </c:pt>
                <c:pt idx="5689">
                  <c:v>1408.6359381599998</c:v>
                </c:pt>
                <c:pt idx="5690">
                  <c:v>1157.8359375</c:v>
                </c:pt>
                <c:pt idx="5691">
                  <c:v>968.80781249999995</c:v>
                </c:pt>
                <c:pt idx="5692">
                  <c:v>1166.8078125</c:v>
                </c:pt>
                <c:pt idx="5693">
                  <c:v>1417.6078118400001</c:v>
                </c:pt>
                <c:pt idx="5694">
                  <c:v>1114.0078125</c:v>
                </c:pt>
                <c:pt idx="5695">
                  <c:v>1108.8</c:v>
                </c:pt>
                <c:pt idx="5696">
                  <c:v>1174.8</c:v>
                </c:pt>
                <c:pt idx="5697">
                  <c:v>1122</c:v>
                </c:pt>
                <c:pt idx="5698">
                  <c:v>1108.8</c:v>
                </c:pt>
                <c:pt idx="5699">
                  <c:v>1293.5999999999999</c:v>
                </c:pt>
                <c:pt idx="5700">
                  <c:v>1123.546875</c:v>
                </c:pt>
                <c:pt idx="5701">
                  <c:v>1229.1468749999999</c:v>
                </c:pt>
                <c:pt idx="5702">
                  <c:v>1215.9468749999999</c:v>
                </c:pt>
                <c:pt idx="5703">
                  <c:v>1017.946875</c:v>
                </c:pt>
                <c:pt idx="5704">
                  <c:v>1704.346875</c:v>
                </c:pt>
                <c:pt idx="5705">
                  <c:v>1097.1468749999999</c:v>
                </c:pt>
                <c:pt idx="5706">
                  <c:v>1249.7203124999999</c:v>
                </c:pt>
                <c:pt idx="5707">
                  <c:v>1922.9203118399998</c:v>
                </c:pt>
                <c:pt idx="5708">
                  <c:v>1117.7203124999999</c:v>
                </c:pt>
                <c:pt idx="5709">
                  <c:v>1038.5203125</c:v>
                </c:pt>
                <c:pt idx="5710">
                  <c:v>1210.1203125</c:v>
                </c:pt>
                <c:pt idx="5711">
                  <c:v>1261.3734374999999</c:v>
                </c:pt>
                <c:pt idx="5712">
                  <c:v>1248.1734374999999</c:v>
                </c:pt>
                <c:pt idx="5713">
                  <c:v>1340.5734381599998</c:v>
                </c:pt>
                <c:pt idx="5714">
                  <c:v>950.09062499999993</c:v>
                </c:pt>
                <c:pt idx="5715">
                  <c:v>1491.2906249999999</c:v>
                </c:pt>
                <c:pt idx="5716">
                  <c:v>1055.690625</c:v>
                </c:pt>
                <c:pt idx="5717">
                  <c:v>1372.4906249999999</c:v>
                </c:pt>
                <c:pt idx="5718">
                  <c:v>1491.2906249999999</c:v>
                </c:pt>
                <c:pt idx="5719">
                  <c:v>1205.221875</c:v>
                </c:pt>
                <c:pt idx="5720">
                  <c:v>1469.221875</c:v>
                </c:pt>
                <c:pt idx="5721">
                  <c:v>1297.6218749999998</c:v>
                </c:pt>
                <c:pt idx="5722">
                  <c:v>1258.0218749999999</c:v>
                </c:pt>
                <c:pt idx="5723">
                  <c:v>1192.0218749999999</c:v>
                </c:pt>
                <c:pt idx="5724">
                  <c:v>1099.621875</c:v>
                </c:pt>
                <c:pt idx="5725">
                  <c:v>1007.221875</c:v>
                </c:pt>
                <c:pt idx="5726">
                  <c:v>1403.221875</c:v>
                </c:pt>
                <c:pt idx="5727">
                  <c:v>980.82187499999998</c:v>
                </c:pt>
                <c:pt idx="5728">
                  <c:v>1065.4359374999999</c:v>
                </c:pt>
                <c:pt idx="5729">
                  <c:v>1593.43593816</c:v>
                </c:pt>
                <c:pt idx="5730">
                  <c:v>1303.0359374999998</c:v>
                </c:pt>
                <c:pt idx="5731">
                  <c:v>1342.6359381599998</c:v>
                </c:pt>
                <c:pt idx="5732">
                  <c:v>1184.2359374999999</c:v>
                </c:pt>
                <c:pt idx="5733">
                  <c:v>1197.4359374999999</c:v>
                </c:pt>
                <c:pt idx="5734">
                  <c:v>880.63593749999995</c:v>
                </c:pt>
                <c:pt idx="5735">
                  <c:v>1078.6359375</c:v>
                </c:pt>
                <c:pt idx="5736">
                  <c:v>1408.6359381599998</c:v>
                </c:pt>
                <c:pt idx="5737">
                  <c:v>1074.4078124999999</c:v>
                </c:pt>
                <c:pt idx="5738">
                  <c:v>889.60781249999991</c:v>
                </c:pt>
                <c:pt idx="5739">
                  <c:v>1008.4078125</c:v>
                </c:pt>
                <c:pt idx="5740">
                  <c:v>844.8</c:v>
                </c:pt>
                <c:pt idx="5741">
                  <c:v>1504.8</c:v>
                </c:pt>
                <c:pt idx="5742">
                  <c:v>1359.6</c:v>
                </c:pt>
                <c:pt idx="5743">
                  <c:v>1201.2</c:v>
                </c:pt>
                <c:pt idx="5744">
                  <c:v>1108.8</c:v>
                </c:pt>
                <c:pt idx="5745">
                  <c:v>1056</c:v>
                </c:pt>
                <c:pt idx="5746">
                  <c:v>1069.2</c:v>
                </c:pt>
                <c:pt idx="5747">
                  <c:v>1163.1468749999999</c:v>
                </c:pt>
                <c:pt idx="5748">
                  <c:v>1321.546875</c:v>
                </c:pt>
                <c:pt idx="5749">
                  <c:v>1493.1468749999999</c:v>
                </c:pt>
                <c:pt idx="5750">
                  <c:v>991.546875</c:v>
                </c:pt>
                <c:pt idx="5751">
                  <c:v>1440.346875</c:v>
                </c:pt>
                <c:pt idx="5752">
                  <c:v>1117.7203124999999</c:v>
                </c:pt>
                <c:pt idx="5753">
                  <c:v>1104.5203125</c:v>
                </c:pt>
                <c:pt idx="5754">
                  <c:v>1566.52031184</c:v>
                </c:pt>
                <c:pt idx="5755">
                  <c:v>1144.1203125</c:v>
                </c:pt>
                <c:pt idx="5756">
                  <c:v>1144.1203125</c:v>
                </c:pt>
                <c:pt idx="5757">
                  <c:v>1302.5203124999998</c:v>
                </c:pt>
                <c:pt idx="5758">
                  <c:v>959.3203125</c:v>
                </c:pt>
                <c:pt idx="5759">
                  <c:v>693.7734375</c:v>
                </c:pt>
                <c:pt idx="5760">
                  <c:v>1102.9734375</c:v>
                </c:pt>
                <c:pt idx="5761">
                  <c:v>1076.5734375</c:v>
                </c:pt>
                <c:pt idx="5762">
                  <c:v>1406.5734381599998</c:v>
                </c:pt>
                <c:pt idx="5763">
                  <c:v>1340.5734381599998</c:v>
                </c:pt>
                <c:pt idx="5764">
                  <c:v>1498.9734381599999</c:v>
                </c:pt>
                <c:pt idx="5765">
                  <c:v>1472.5734381599998</c:v>
                </c:pt>
                <c:pt idx="5766">
                  <c:v>1116.1734374999999</c:v>
                </c:pt>
                <c:pt idx="5767">
                  <c:v>1036.9734375</c:v>
                </c:pt>
                <c:pt idx="5768">
                  <c:v>1168.9734375</c:v>
                </c:pt>
                <c:pt idx="5769">
                  <c:v>1274.5734375</c:v>
                </c:pt>
                <c:pt idx="5770">
                  <c:v>1261.3734374999999</c:v>
                </c:pt>
                <c:pt idx="5771">
                  <c:v>1551.7734381599998</c:v>
                </c:pt>
                <c:pt idx="5772">
                  <c:v>1253.690625</c:v>
                </c:pt>
                <c:pt idx="5773">
                  <c:v>818.09062499999993</c:v>
                </c:pt>
                <c:pt idx="5774">
                  <c:v>1121.690625</c:v>
                </c:pt>
                <c:pt idx="5775">
                  <c:v>1266.890625</c:v>
                </c:pt>
                <c:pt idx="5776">
                  <c:v>1491.2906249999999</c:v>
                </c:pt>
                <c:pt idx="5777">
                  <c:v>1715.690625</c:v>
                </c:pt>
                <c:pt idx="5778">
                  <c:v>1438.4906249999999</c:v>
                </c:pt>
                <c:pt idx="5779">
                  <c:v>1095.2906249999999</c:v>
                </c:pt>
                <c:pt idx="5780">
                  <c:v>1306.4906249999999</c:v>
                </c:pt>
                <c:pt idx="5781">
                  <c:v>1200.890625</c:v>
                </c:pt>
                <c:pt idx="5782">
                  <c:v>809.22187499999995</c:v>
                </c:pt>
                <c:pt idx="5783">
                  <c:v>1178.8218749999999</c:v>
                </c:pt>
                <c:pt idx="5784">
                  <c:v>1020.421875</c:v>
                </c:pt>
                <c:pt idx="5785">
                  <c:v>1139.221875</c:v>
                </c:pt>
                <c:pt idx="5786">
                  <c:v>862.02187499999991</c:v>
                </c:pt>
                <c:pt idx="5787">
                  <c:v>1139.221875</c:v>
                </c:pt>
                <c:pt idx="5788">
                  <c:v>1165.621875</c:v>
                </c:pt>
                <c:pt idx="5789">
                  <c:v>1376.8218749999999</c:v>
                </c:pt>
                <c:pt idx="5790">
                  <c:v>801.43593749999991</c:v>
                </c:pt>
                <c:pt idx="5791">
                  <c:v>841.03593749999993</c:v>
                </c:pt>
                <c:pt idx="5792">
                  <c:v>1131.4359374999999</c:v>
                </c:pt>
                <c:pt idx="5793">
                  <c:v>1157.8359375</c:v>
                </c:pt>
                <c:pt idx="5794">
                  <c:v>1487.8359381599998</c:v>
                </c:pt>
                <c:pt idx="5795">
                  <c:v>986.23593749999998</c:v>
                </c:pt>
                <c:pt idx="5796">
                  <c:v>1395.43593816</c:v>
                </c:pt>
                <c:pt idx="5797">
                  <c:v>1395.43593816</c:v>
                </c:pt>
                <c:pt idx="5798">
                  <c:v>1395.43593816</c:v>
                </c:pt>
                <c:pt idx="5799">
                  <c:v>1197.4359374999999</c:v>
                </c:pt>
                <c:pt idx="5800">
                  <c:v>1210.6359375</c:v>
                </c:pt>
                <c:pt idx="5801">
                  <c:v>1105.0359375</c:v>
                </c:pt>
                <c:pt idx="5802">
                  <c:v>1034.8078125</c:v>
                </c:pt>
                <c:pt idx="5803">
                  <c:v>1364.8078118399999</c:v>
                </c:pt>
                <c:pt idx="5804">
                  <c:v>1021.6078124999999</c:v>
                </c:pt>
                <c:pt idx="5805">
                  <c:v>1074.4078124999999</c:v>
                </c:pt>
                <c:pt idx="5806">
                  <c:v>850.0078125</c:v>
                </c:pt>
                <c:pt idx="5807">
                  <c:v>1074.4078124999999</c:v>
                </c:pt>
                <c:pt idx="5808">
                  <c:v>1259.2078125</c:v>
                </c:pt>
                <c:pt idx="5809">
                  <c:v>995.20781249999993</c:v>
                </c:pt>
                <c:pt idx="5810">
                  <c:v>1404.40781184</c:v>
                </c:pt>
                <c:pt idx="5811">
                  <c:v>976.8</c:v>
                </c:pt>
                <c:pt idx="5812">
                  <c:v>1570.8</c:v>
                </c:pt>
                <c:pt idx="5813">
                  <c:v>884.4</c:v>
                </c:pt>
                <c:pt idx="5814">
                  <c:v>726</c:v>
                </c:pt>
                <c:pt idx="5815">
                  <c:v>1333.1999999999998</c:v>
                </c:pt>
                <c:pt idx="5816">
                  <c:v>897.59999999999991</c:v>
                </c:pt>
                <c:pt idx="5817">
                  <c:v>1452</c:v>
                </c:pt>
                <c:pt idx="5818">
                  <c:v>1320</c:v>
                </c:pt>
                <c:pt idx="5819">
                  <c:v>1254</c:v>
                </c:pt>
                <c:pt idx="5820">
                  <c:v>1689.6</c:v>
                </c:pt>
                <c:pt idx="5821">
                  <c:v>1320</c:v>
                </c:pt>
                <c:pt idx="5822">
                  <c:v>2047.546875</c:v>
                </c:pt>
                <c:pt idx="5823">
                  <c:v>1479.9468749999999</c:v>
                </c:pt>
                <c:pt idx="5824">
                  <c:v>1136.746875</c:v>
                </c:pt>
                <c:pt idx="5825">
                  <c:v>1321.546875</c:v>
                </c:pt>
                <c:pt idx="5826">
                  <c:v>1638.346875</c:v>
                </c:pt>
                <c:pt idx="5827">
                  <c:v>938.74687499999993</c:v>
                </c:pt>
                <c:pt idx="5828">
                  <c:v>951.94687499999998</c:v>
                </c:pt>
                <c:pt idx="5829">
                  <c:v>965.14687499999991</c:v>
                </c:pt>
                <c:pt idx="5830">
                  <c:v>1017.946875</c:v>
                </c:pt>
                <c:pt idx="5831">
                  <c:v>1070.746875</c:v>
                </c:pt>
                <c:pt idx="5832">
                  <c:v>1242.346875</c:v>
                </c:pt>
                <c:pt idx="5833">
                  <c:v>1176.346875</c:v>
                </c:pt>
                <c:pt idx="5834">
                  <c:v>1342.1203118399999</c:v>
                </c:pt>
                <c:pt idx="5835">
                  <c:v>1500.52031184</c:v>
                </c:pt>
                <c:pt idx="5836">
                  <c:v>1064.9203124999999</c:v>
                </c:pt>
                <c:pt idx="5837">
                  <c:v>1144.1203125</c:v>
                </c:pt>
                <c:pt idx="5838">
                  <c:v>1104.5203125</c:v>
                </c:pt>
                <c:pt idx="5839">
                  <c:v>959.3203125</c:v>
                </c:pt>
                <c:pt idx="5840">
                  <c:v>1091.3203125</c:v>
                </c:pt>
                <c:pt idx="5841">
                  <c:v>1117.7203124999999</c:v>
                </c:pt>
                <c:pt idx="5842">
                  <c:v>1302.5203124999998</c:v>
                </c:pt>
                <c:pt idx="5843">
                  <c:v>972.52031249999993</c:v>
                </c:pt>
                <c:pt idx="5844">
                  <c:v>1302.5203124999998</c:v>
                </c:pt>
                <c:pt idx="5845">
                  <c:v>1300.9734374999998</c:v>
                </c:pt>
                <c:pt idx="5846">
                  <c:v>1036.9734375</c:v>
                </c:pt>
                <c:pt idx="5847">
                  <c:v>1425.2906249999999</c:v>
                </c:pt>
                <c:pt idx="5848">
                  <c:v>1227.2906249999999</c:v>
                </c:pt>
                <c:pt idx="5849">
                  <c:v>1068.890625</c:v>
                </c:pt>
                <c:pt idx="5850">
                  <c:v>1068.890625</c:v>
                </c:pt>
                <c:pt idx="5851">
                  <c:v>1214.090625</c:v>
                </c:pt>
                <c:pt idx="5852">
                  <c:v>1438.4906249999999</c:v>
                </c:pt>
                <c:pt idx="5853">
                  <c:v>936.890625</c:v>
                </c:pt>
                <c:pt idx="5854">
                  <c:v>1240.4906249999999</c:v>
                </c:pt>
                <c:pt idx="5855">
                  <c:v>1205.221875</c:v>
                </c:pt>
                <c:pt idx="5856">
                  <c:v>1640.8218749999999</c:v>
                </c:pt>
                <c:pt idx="5857">
                  <c:v>1244.8218749999999</c:v>
                </c:pt>
                <c:pt idx="5858">
                  <c:v>1073.221875</c:v>
                </c:pt>
                <c:pt idx="5859">
                  <c:v>1126.0218749999999</c:v>
                </c:pt>
                <c:pt idx="5860">
                  <c:v>1382.2359381599999</c:v>
                </c:pt>
                <c:pt idx="5861">
                  <c:v>1012.6359375</c:v>
                </c:pt>
                <c:pt idx="5862">
                  <c:v>1250.2359374999999</c:v>
                </c:pt>
                <c:pt idx="5863">
                  <c:v>1012.6359375</c:v>
                </c:pt>
                <c:pt idx="5864">
                  <c:v>1144.6359375</c:v>
                </c:pt>
                <c:pt idx="5865">
                  <c:v>999.43593749999991</c:v>
                </c:pt>
                <c:pt idx="5866">
                  <c:v>1065.4359374999999</c:v>
                </c:pt>
                <c:pt idx="5867">
                  <c:v>1131.4359374999999</c:v>
                </c:pt>
                <c:pt idx="5868">
                  <c:v>1078.6359375</c:v>
                </c:pt>
                <c:pt idx="5869">
                  <c:v>1316.2359374999999</c:v>
                </c:pt>
                <c:pt idx="5870">
                  <c:v>1078.6359375</c:v>
                </c:pt>
                <c:pt idx="5871">
                  <c:v>907.03593749999993</c:v>
                </c:pt>
                <c:pt idx="5872">
                  <c:v>1342.6359381599998</c:v>
                </c:pt>
                <c:pt idx="5873">
                  <c:v>1021.6078124999999</c:v>
                </c:pt>
                <c:pt idx="5874">
                  <c:v>1048.0078125</c:v>
                </c:pt>
                <c:pt idx="5875">
                  <c:v>1351.6078118400001</c:v>
                </c:pt>
                <c:pt idx="5876">
                  <c:v>1074.4078124999999</c:v>
                </c:pt>
                <c:pt idx="5877">
                  <c:v>1140.4078124999999</c:v>
                </c:pt>
                <c:pt idx="5878">
                  <c:v>1338.40781184</c:v>
                </c:pt>
                <c:pt idx="5879">
                  <c:v>836.80781249999995</c:v>
                </c:pt>
                <c:pt idx="5880">
                  <c:v>1452</c:v>
                </c:pt>
                <c:pt idx="5881">
                  <c:v>1056</c:v>
                </c:pt>
                <c:pt idx="5882">
                  <c:v>1229.1468749999999</c:v>
                </c:pt>
                <c:pt idx="5883">
                  <c:v>1110.346875</c:v>
                </c:pt>
                <c:pt idx="5884">
                  <c:v>1163.1468749999999</c:v>
                </c:pt>
                <c:pt idx="5885">
                  <c:v>1202.746875</c:v>
                </c:pt>
                <c:pt idx="5886">
                  <c:v>1374.346875</c:v>
                </c:pt>
                <c:pt idx="5887">
                  <c:v>1440.346875</c:v>
                </c:pt>
                <c:pt idx="5888">
                  <c:v>1130.9203124999999</c:v>
                </c:pt>
                <c:pt idx="5889">
                  <c:v>1909.7203118399998</c:v>
                </c:pt>
                <c:pt idx="5890">
                  <c:v>1421.3203118399999</c:v>
                </c:pt>
                <c:pt idx="5891">
                  <c:v>919.72031249999998</c:v>
                </c:pt>
                <c:pt idx="5892">
                  <c:v>1025.3203125</c:v>
                </c:pt>
                <c:pt idx="5893">
                  <c:v>1421.3203118399999</c:v>
                </c:pt>
                <c:pt idx="5894">
                  <c:v>1078.1203125</c:v>
                </c:pt>
                <c:pt idx="5895">
                  <c:v>1394.9203118400001</c:v>
                </c:pt>
                <c:pt idx="5896">
                  <c:v>1289.3203125</c:v>
                </c:pt>
                <c:pt idx="5897">
                  <c:v>1076.5734375</c:v>
                </c:pt>
                <c:pt idx="5898">
                  <c:v>1498.9734381599999</c:v>
                </c:pt>
                <c:pt idx="5899">
                  <c:v>1828.9734381600001</c:v>
                </c:pt>
                <c:pt idx="5900">
                  <c:v>1538.5734381599998</c:v>
                </c:pt>
                <c:pt idx="5901">
                  <c:v>891.7734375</c:v>
                </c:pt>
                <c:pt idx="5902">
                  <c:v>720.17343749999998</c:v>
                </c:pt>
                <c:pt idx="5903">
                  <c:v>1353.7734381599998</c:v>
                </c:pt>
                <c:pt idx="5904">
                  <c:v>1102.9734375</c:v>
                </c:pt>
                <c:pt idx="5905">
                  <c:v>1855.37343816</c:v>
                </c:pt>
                <c:pt idx="5906">
                  <c:v>1221.7734375</c:v>
                </c:pt>
                <c:pt idx="5907">
                  <c:v>1200.890625</c:v>
                </c:pt>
                <c:pt idx="5908">
                  <c:v>910.49062499999991</c:v>
                </c:pt>
                <c:pt idx="5909">
                  <c:v>1095.2906249999999</c:v>
                </c:pt>
                <c:pt idx="5910">
                  <c:v>1332.890625</c:v>
                </c:pt>
                <c:pt idx="5911">
                  <c:v>1517.690625</c:v>
                </c:pt>
                <c:pt idx="5912">
                  <c:v>1055.690625</c:v>
                </c:pt>
                <c:pt idx="5913">
                  <c:v>1253.690625</c:v>
                </c:pt>
                <c:pt idx="5914">
                  <c:v>672.890625</c:v>
                </c:pt>
                <c:pt idx="5915">
                  <c:v>1148.090625</c:v>
                </c:pt>
                <c:pt idx="5916">
                  <c:v>1412.0906249999998</c:v>
                </c:pt>
                <c:pt idx="5917">
                  <c:v>989.69062499999995</c:v>
                </c:pt>
                <c:pt idx="5918">
                  <c:v>1126.0218749999999</c:v>
                </c:pt>
                <c:pt idx="5919">
                  <c:v>980.82187499999998</c:v>
                </c:pt>
                <c:pt idx="5920">
                  <c:v>1324.0218749999999</c:v>
                </c:pt>
                <c:pt idx="5921">
                  <c:v>1165.621875</c:v>
                </c:pt>
                <c:pt idx="5922">
                  <c:v>967.62187499999993</c:v>
                </c:pt>
                <c:pt idx="5923">
                  <c:v>822.421875</c:v>
                </c:pt>
                <c:pt idx="5924">
                  <c:v>1112.8218749999999</c:v>
                </c:pt>
                <c:pt idx="5925">
                  <c:v>1210.6359375</c:v>
                </c:pt>
                <c:pt idx="5926">
                  <c:v>1289.8359375</c:v>
                </c:pt>
                <c:pt idx="5927">
                  <c:v>1197.4359374999999</c:v>
                </c:pt>
                <c:pt idx="5928">
                  <c:v>1219.6078124999999</c:v>
                </c:pt>
                <c:pt idx="5929">
                  <c:v>1364.8078118399999</c:v>
                </c:pt>
                <c:pt idx="5930">
                  <c:v>955.60781249999991</c:v>
                </c:pt>
                <c:pt idx="5931">
                  <c:v>1364.8078118399999</c:v>
                </c:pt>
                <c:pt idx="5932">
                  <c:v>1346.3999999999999</c:v>
                </c:pt>
                <c:pt idx="5933">
                  <c:v>739.19999999999993</c:v>
                </c:pt>
                <c:pt idx="5934">
                  <c:v>1108.8</c:v>
                </c:pt>
                <c:pt idx="5935">
                  <c:v>1227.5999999999999</c:v>
                </c:pt>
                <c:pt idx="5936">
                  <c:v>1651.546875</c:v>
                </c:pt>
                <c:pt idx="5937">
                  <c:v>1440.346875</c:v>
                </c:pt>
                <c:pt idx="5938">
                  <c:v>1110.346875</c:v>
                </c:pt>
                <c:pt idx="5939">
                  <c:v>1281.9468749999999</c:v>
                </c:pt>
                <c:pt idx="5940">
                  <c:v>1136.746875</c:v>
                </c:pt>
                <c:pt idx="5941">
                  <c:v>1057.546875</c:v>
                </c:pt>
                <c:pt idx="5942">
                  <c:v>1149.9468749999999</c:v>
                </c:pt>
                <c:pt idx="5943">
                  <c:v>1625.1468749999999</c:v>
                </c:pt>
                <c:pt idx="5944">
                  <c:v>1400.7468749999998</c:v>
                </c:pt>
                <c:pt idx="5945">
                  <c:v>1149.9468749999999</c:v>
                </c:pt>
                <c:pt idx="5946">
                  <c:v>806.74687499999993</c:v>
                </c:pt>
                <c:pt idx="5947">
                  <c:v>1044.346875</c:v>
                </c:pt>
                <c:pt idx="5948">
                  <c:v>1117.7203124999999</c:v>
                </c:pt>
                <c:pt idx="5949">
                  <c:v>1130.9203124999999</c:v>
                </c:pt>
                <c:pt idx="5950">
                  <c:v>880.12031249999995</c:v>
                </c:pt>
                <c:pt idx="5951">
                  <c:v>1170.5203125</c:v>
                </c:pt>
                <c:pt idx="5952">
                  <c:v>1117.7203124999999</c:v>
                </c:pt>
                <c:pt idx="5953">
                  <c:v>1883.3203118399997</c:v>
                </c:pt>
                <c:pt idx="5954">
                  <c:v>1434.52031184</c:v>
                </c:pt>
                <c:pt idx="5955">
                  <c:v>1513.72031184</c:v>
                </c:pt>
                <c:pt idx="5956">
                  <c:v>1183.7203124999999</c:v>
                </c:pt>
                <c:pt idx="5957">
                  <c:v>1012.1203125</c:v>
                </c:pt>
                <c:pt idx="5958">
                  <c:v>972.52031249999993</c:v>
                </c:pt>
                <c:pt idx="5959">
                  <c:v>1130.9203124999999</c:v>
                </c:pt>
                <c:pt idx="5960">
                  <c:v>1130.9203124999999</c:v>
                </c:pt>
                <c:pt idx="5961">
                  <c:v>1408.1203118399999</c:v>
                </c:pt>
                <c:pt idx="5962">
                  <c:v>1063.3734374999999</c:v>
                </c:pt>
                <c:pt idx="5963">
                  <c:v>1776.1734381600002</c:v>
                </c:pt>
                <c:pt idx="5964">
                  <c:v>1261.3734374999999</c:v>
                </c:pt>
                <c:pt idx="5965">
                  <c:v>1234.9734375</c:v>
                </c:pt>
                <c:pt idx="5966">
                  <c:v>1248.1734374999999</c:v>
                </c:pt>
                <c:pt idx="5967">
                  <c:v>1306.4906249999999</c:v>
                </c:pt>
                <c:pt idx="5968">
                  <c:v>1134.890625</c:v>
                </c:pt>
                <c:pt idx="5969">
                  <c:v>1623.2906249999999</c:v>
                </c:pt>
                <c:pt idx="5970">
                  <c:v>989.69062499999995</c:v>
                </c:pt>
                <c:pt idx="5971">
                  <c:v>1280.0906249999998</c:v>
                </c:pt>
                <c:pt idx="5972">
                  <c:v>1029.2906249999999</c:v>
                </c:pt>
                <c:pt idx="5973">
                  <c:v>1134.890625</c:v>
                </c:pt>
                <c:pt idx="5974">
                  <c:v>1491.2906249999999</c:v>
                </c:pt>
                <c:pt idx="5975">
                  <c:v>743.22187499999995</c:v>
                </c:pt>
                <c:pt idx="5976">
                  <c:v>954.421875</c:v>
                </c:pt>
                <c:pt idx="5977">
                  <c:v>1667.221875</c:v>
                </c:pt>
                <c:pt idx="5978">
                  <c:v>1139.221875</c:v>
                </c:pt>
                <c:pt idx="5979">
                  <c:v>928.02187499999991</c:v>
                </c:pt>
                <c:pt idx="5980">
                  <c:v>1474.6359381599998</c:v>
                </c:pt>
                <c:pt idx="5981">
                  <c:v>1263.4359374999999</c:v>
                </c:pt>
                <c:pt idx="5982">
                  <c:v>1144.6359375</c:v>
                </c:pt>
                <c:pt idx="5983">
                  <c:v>1171.0359375</c:v>
                </c:pt>
                <c:pt idx="5984">
                  <c:v>1100.8078125</c:v>
                </c:pt>
                <c:pt idx="5985">
                  <c:v>1655.20781184</c:v>
                </c:pt>
                <c:pt idx="5986">
                  <c:v>1325.20781184</c:v>
                </c:pt>
                <c:pt idx="5987">
                  <c:v>1259.2078125</c:v>
                </c:pt>
                <c:pt idx="5988">
                  <c:v>1351.6078118400001</c:v>
                </c:pt>
                <c:pt idx="5989">
                  <c:v>1100.8078125</c:v>
                </c:pt>
                <c:pt idx="5990">
                  <c:v>1100.8078125</c:v>
                </c:pt>
                <c:pt idx="5991">
                  <c:v>1074.4078124999999</c:v>
                </c:pt>
                <c:pt idx="5992">
                  <c:v>1193.2078125</c:v>
                </c:pt>
                <c:pt idx="5993">
                  <c:v>1114.0078125</c:v>
                </c:pt>
                <c:pt idx="5994">
                  <c:v>1114.0078125</c:v>
                </c:pt>
                <c:pt idx="5995">
                  <c:v>1193.2078125</c:v>
                </c:pt>
                <c:pt idx="5996">
                  <c:v>1272.4078124999999</c:v>
                </c:pt>
                <c:pt idx="5997">
                  <c:v>968.80781249999995</c:v>
                </c:pt>
                <c:pt idx="5998">
                  <c:v>1003.1999999999999</c:v>
                </c:pt>
                <c:pt idx="5999">
                  <c:v>1306.8</c:v>
                </c:pt>
                <c:pt idx="6000">
                  <c:v>1201.2</c:v>
                </c:pt>
                <c:pt idx="6001">
                  <c:v>1148.3999999999999</c:v>
                </c:pt>
                <c:pt idx="6002">
                  <c:v>1399.1999999999998</c:v>
                </c:pt>
                <c:pt idx="6003">
                  <c:v>1374.346875</c:v>
                </c:pt>
                <c:pt idx="6004">
                  <c:v>925.546875</c:v>
                </c:pt>
                <c:pt idx="6005">
                  <c:v>959.3203125</c:v>
                </c:pt>
                <c:pt idx="6006">
                  <c:v>774.52031249999993</c:v>
                </c:pt>
                <c:pt idx="6007">
                  <c:v>1408.1203118399999</c:v>
                </c:pt>
                <c:pt idx="6008">
                  <c:v>1315.7203124999999</c:v>
                </c:pt>
                <c:pt idx="6009">
                  <c:v>1315.7203124999999</c:v>
                </c:pt>
                <c:pt idx="6010">
                  <c:v>1262.9203124999999</c:v>
                </c:pt>
                <c:pt idx="6011">
                  <c:v>1579.72031184</c:v>
                </c:pt>
                <c:pt idx="6012">
                  <c:v>1091.3203125</c:v>
                </c:pt>
                <c:pt idx="6013">
                  <c:v>1089.7734375</c:v>
                </c:pt>
                <c:pt idx="6014">
                  <c:v>1234.9734375</c:v>
                </c:pt>
                <c:pt idx="6015">
                  <c:v>944.57343749999995</c:v>
                </c:pt>
                <c:pt idx="6016">
                  <c:v>1366.9734381599999</c:v>
                </c:pt>
                <c:pt idx="6017">
                  <c:v>1644.1734381599999</c:v>
                </c:pt>
                <c:pt idx="6018">
                  <c:v>1129.3734374999999</c:v>
                </c:pt>
                <c:pt idx="6019">
                  <c:v>1459.37343816</c:v>
                </c:pt>
                <c:pt idx="6020">
                  <c:v>1512.1734381599999</c:v>
                </c:pt>
                <c:pt idx="6021">
                  <c:v>1182.1734374999999</c:v>
                </c:pt>
                <c:pt idx="6022">
                  <c:v>923.69062499999995</c:v>
                </c:pt>
                <c:pt idx="6023">
                  <c:v>1425.2906249999999</c:v>
                </c:pt>
                <c:pt idx="6024">
                  <c:v>1042.4906249999999</c:v>
                </c:pt>
                <c:pt idx="6025">
                  <c:v>1240.4906249999999</c:v>
                </c:pt>
                <c:pt idx="6026">
                  <c:v>1174.4906249999999</c:v>
                </c:pt>
                <c:pt idx="6027">
                  <c:v>1095.2906249999999</c:v>
                </c:pt>
                <c:pt idx="6028">
                  <c:v>1517.690625</c:v>
                </c:pt>
                <c:pt idx="6029">
                  <c:v>1134.890625</c:v>
                </c:pt>
                <c:pt idx="6030">
                  <c:v>989.69062499999995</c:v>
                </c:pt>
                <c:pt idx="6031">
                  <c:v>923.69062499999995</c:v>
                </c:pt>
                <c:pt idx="6032">
                  <c:v>1306.4906249999999</c:v>
                </c:pt>
                <c:pt idx="6033">
                  <c:v>1293.2906249999999</c:v>
                </c:pt>
                <c:pt idx="6034">
                  <c:v>1082.090625</c:v>
                </c:pt>
                <c:pt idx="6035">
                  <c:v>1073.221875</c:v>
                </c:pt>
                <c:pt idx="6036">
                  <c:v>1112.8218749999999</c:v>
                </c:pt>
                <c:pt idx="6037">
                  <c:v>1178.8218749999999</c:v>
                </c:pt>
                <c:pt idx="6038">
                  <c:v>1060.0218749999999</c:v>
                </c:pt>
                <c:pt idx="6039">
                  <c:v>1310.8218749999999</c:v>
                </c:pt>
                <c:pt idx="6040">
                  <c:v>1456.0218749999999</c:v>
                </c:pt>
                <c:pt idx="6041">
                  <c:v>1390.0218749999999</c:v>
                </c:pt>
                <c:pt idx="6042">
                  <c:v>1501.0359381599999</c:v>
                </c:pt>
                <c:pt idx="6043">
                  <c:v>1342.6359381599998</c:v>
                </c:pt>
                <c:pt idx="6044">
                  <c:v>1303.0359374999998</c:v>
                </c:pt>
                <c:pt idx="6045">
                  <c:v>1276.6359375</c:v>
                </c:pt>
                <c:pt idx="6046">
                  <c:v>1171.0359375</c:v>
                </c:pt>
                <c:pt idx="6047">
                  <c:v>1105.0359375</c:v>
                </c:pt>
                <c:pt idx="6048">
                  <c:v>1171.0359375</c:v>
                </c:pt>
                <c:pt idx="6049">
                  <c:v>1364.8078118399999</c:v>
                </c:pt>
                <c:pt idx="6050">
                  <c:v>757.60781249999991</c:v>
                </c:pt>
                <c:pt idx="6051">
                  <c:v>1246.0078125</c:v>
                </c:pt>
                <c:pt idx="6052">
                  <c:v>1615.6078118399998</c:v>
                </c:pt>
                <c:pt idx="6053">
                  <c:v>1642.0078118399999</c:v>
                </c:pt>
                <c:pt idx="6054">
                  <c:v>1510.0078118399999</c:v>
                </c:pt>
                <c:pt idx="6055">
                  <c:v>1074.4078124999999</c:v>
                </c:pt>
                <c:pt idx="6056">
                  <c:v>1417.6078118400001</c:v>
                </c:pt>
                <c:pt idx="6057">
                  <c:v>1056</c:v>
                </c:pt>
                <c:pt idx="6058">
                  <c:v>1188</c:v>
                </c:pt>
                <c:pt idx="6059">
                  <c:v>963.59999999999991</c:v>
                </c:pt>
                <c:pt idx="6060">
                  <c:v>1016.4</c:v>
                </c:pt>
                <c:pt idx="6061">
                  <c:v>1425.6</c:v>
                </c:pt>
                <c:pt idx="6062">
                  <c:v>833.14687499999991</c:v>
                </c:pt>
                <c:pt idx="6063">
                  <c:v>1110.346875</c:v>
                </c:pt>
                <c:pt idx="6064">
                  <c:v>1123.546875</c:v>
                </c:pt>
                <c:pt idx="6065">
                  <c:v>859.546875</c:v>
                </c:pt>
                <c:pt idx="6066">
                  <c:v>906.52031249999993</c:v>
                </c:pt>
                <c:pt idx="6067">
                  <c:v>1025.3203125</c:v>
                </c:pt>
                <c:pt idx="6068">
                  <c:v>1421.3203118399999</c:v>
                </c:pt>
                <c:pt idx="6069">
                  <c:v>1381.72031184</c:v>
                </c:pt>
                <c:pt idx="6070">
                  <c:v>1236.5203125</c:v>
                </c:pt>
                <c:pt idx="6071">
                  <c:v>1170.5203125</c:v>
                </c:pt>
                <c:pt idx="6072">
                  <c:v>1276.1203125</c:v>
                </c:pt>
                <c:pt idx="6073">
                  <c:v>1434.52031184</c:v>
                </c:pt>
                <c:pt idx="6074">
                  <c:v>1421.3203118399999</c:v>
                </c:pt>
                <c:pt idx="6075">
                  <c:v>1116.1734374999999</c:v>
                </c:pt>
                <c:pt idx="6076">
                  <c:v>838.97343749999993</c:v>
                </c:pt>
                <c:pt idx="6077">
                  <c:v>1564.9734381599999</c:v>
                </c:pt>
                <c:pt idx="6078">
                  <c:v>825.7734375</c:v>
                </c:pt>
                <c:pt idx="6079">
                  <c:v>1353.7734381599998</c:v>
                </c:pt>
                <c:pt idx="6080">
                  <c:v>891.7734375</c:v>
                </c:pt>
                <c:pt idx="6081">
                  <c:v>799.37343749999991</c:v>
                </c:pt>
                <c:pt idx="6082">
                  <c:v>904.97343749999993</c:v>
                </c:pt>
                <c:pt idx="6083">
                  <c:v>1340.5734381599998</c:v>
                </c:pt>
                <c:pt idx="6084">
                  <c:v>984.17343749999998</c:v>
                </c:pt>
                <c:pt idx="6085">
                  <c:v>989.69062499999995</c:v>
                </c:pt>
                <c:pt idx="6086">
                  <c:v>1227.2906249999999</c:v>
                </c:pt>
                <c:pt idx="6087">
                  <c:v>1442.8218749999999</c:v>
                </c:pt>
                <c:pt idx="6088">
                  <c:v>1271.221875</c:v>
                </c:pt>
                <c:pt idx="6089">
                  <c:v>1126.0218749999999</c:v>
                </c:pt>
                <c:pt idx="6090">
                  <c:v>1448.2359381599999</c:v>
                </c:pt>
                <c:pt idx="6091">
                  <c:v>1012.6359375</c:v>
                </c:pt>
                <c:pt idx="6092">
                  <c:v>1461.43593816</c:v>
                </c:pt>
                <c:pt idx="6093">
                  <c:v>1197.4359374999999</c:v>
                </c:pt>
                <c:pt idx="6094">
                  <c:v>1078.6359375</c:v>
                </c:pt>
                <c:pt idx="6095">
                  <c:v>1157.8359375</c:v>
                </c:pt>
                <c:pt idx="6096">
                  <c:v>863.20781249999993</c:v>
                </c:pt>
                <c:pt idx="6097">
                  <c:v>1470.40781184</c:v>
                </c:pt>
                <c:pt idx="6098">
                  <c:v>1351.6078118400001</c:v>
                </c:pt>
                <c:pt idx="6099">
                  <c:v>1351.6078118400001</c:v>
                </c:pt>
                <c:pt idx="6100">
                  <c:v>1246.0078125</c:v>
                </c:pt>
                <c:pt idx="6101">
                  <c:v>1378.0078118399999</c:v>
                </c:pt>
                <c:pt idx="6102">
                  <c:v>982.0078125</c:v>
                </c:pt>
                <c:pt idx="6103">
                  <c:v>1470.40781184</c:v>
                </c:pt>
                <c:pt idx="6104">
                  <c:v>1438.8</c:v>
                </c:pt>
                <c:pt idx="6105">
                  <c:v>1306.8</c:v>
                </c:pt>
                <c:pt idx="6106">
                  <c:v>1491.6</c:v>
                </c:pt>
                <c:pt idx="6107">
                  <c:v>1359.6</c:v>
                </c:pt>
                <c:pt idx="6108">
                  <c:v>1386</c:v>
                </c:pt>
                <c:pt idx="6109">
                  <c:v>1016.4</c:v>
                </c:pt>
                <c:pt idx="6110">
                  <c:v>1452</c:v>
                </c:pt>
                <c:pt idx="6111">
                  <c:v>1359.6</c:v>
                </c:pt>
                <c:pt idx="6112">
                  <c:v>1003.1999999999999</c:v>
                </c:pt>
                <c:pt idx="6113">
                  <c:v>1135.2</c:v>
                </c:pt>
                <c:pt idx="6114">
                  <c:v>1650</c:v>
                </c:pt>
                <c:pt idx="6115">
                  <c:v>1042.8</c:v>
                </c:pt>
                <c:pt idx="6116">
                  <c:v>1201.2</c:v>
                </c:pt>
                <c:pt idx="6117">
                  <c:v>884.4</c:v>
                </c:pt>
                <c:pt idx="6118">
                  <c:v>1755.6</c:v>
                </c:pt>
                <c:pt idx="6119">
                  <c:v>1069.2</c:v>
                </c:pt>
                <c:pt idx="6120">
                  <c:v>1095.5999999999999</c:v>
                </c:pt>
                <c:pt idx="6121">
                  <c:v>1016.4</c:v>
                </c:pt>
                <c:pt idx="6122">
                  <c:v>1465.1999999999998</c:v>
                </c:pt>
                <c:pt idx="6123">
                  <c:v>1306.8</c:v>
                </c:pt>
                <c:pt idx="6124">
                  <c:v>1029.5999999999999</c:v>
                </c:pt>
                <c:pt idx="6125">
                  <c:v>1254</c:v>
                </c:pt>
                <c:pt idx="6126">
                  <c:v>1281.9468749999999</c:v>
                </c:pt>
                <c:pt idx="6127">
                  <c:v>1163.1468749999999</c:v>
                </c:pt>
                <c:pt idx="6128">
                  <c:v>1017.946875</c:v>
                </c:pt>
                <c:pt idx="6129">
                  <c:v>1017.946875</c:v>
                </c:pt>
                <c:pt idx="6130">
                  <c:v>1176.346875</c:v>
                </c:pt>
                <c:pt idx="6131">
                  <c:v>1044.346875</c:v>
                </c:pt>
                <c:pt idx="6132">
                  <c:v>1374.346875</c:v>
                </c:pt>
                <c:pt idx="6133">
                  <c:v>1427.1468749999999</c:v>
                </c:pt>
                <c:pt idx="6134">
                  <c:v>1236.5203125</c:v>
                </c:pt>
                <c:pt idx="6135">
                  <c:v>1513.72031184</c:v>
                </c:pt>
                <c:pt idx="6136">
                  <c:v>984.17343749999998</c:v>
                </c:pt>
                <c:pt idx="6137">
                  <c:v>1155.7734375</c:v>
                </c:pt>
                <c:pt idx="6138">
                  <c:v>1221.7734375</c:v>
                </c:pt>
                <c:pt idx="6139">
                  <c:v>1512.1734381599999</c:v>
                </c:pt>
                <c:pt idx="6140">
                  <c:v>1380.1734381599999</c:v>
                </c:pt>
                <c:pt idx="6141">
                  <c:v>1182.1734374999999</c:v>
                </c:pt>
                <c:pt idx="6142">
                  <c:v>1842.1734381600002</c:v>
                </c:pt>
                <c:pt idx="6143">
                  <c:v>1182.1734374999999</c:v>
                </c:pt>
                <c:pt idx="6144">
                  <c:v>1168.9734375</c:v>
                </c:pt>
                <c:pt idx="6145">
                  <c:v>1314.1734374999999</c:v>
                </c:pt>
                <c:pt idx="6146">
                  <c:v>1670.5734381599998</c:v>
                </c:pt>
                <c:pt idx="6147">
                  <c:v>1174.4906249999999</c:v>
                </c:pt>
                <c:pt idx="6148">
                  <c:v>1055.690625</c:v>
                </c:pt>
                <c:pt idx="6149">
                  <c:v>1266.890625</c:v>
                </c:pt>
                <c:pt idx="6150">
                  <c:v>1253.690625</c:v>
                </c:pt>
                <c:pt idx="6151">
                  <c:v>1134.890625</c:v>
                </c:pt>
                <c:pt idx="6152">
                  <c:v>989.69062499999995</c:v>
                </c:pt>
                <c:pt idx="6153">
                  <c:v>862.02187499999991</c:v>
                </c:pt>
                <c:pt idx="6154">
                  <c:v>1495.6218749999998</c:v>
                </c:pt>
                <c:pt idx="6155">
                  <c:v>1192.0218749999999</c:v>
                </c:pt>
                <c:pt idx="6156">
                  <c:v>1231.621875</c:v>
                </c:pt>
                <c:pt idx="6157">
                  <c:v>994.02187499999991</c:v>
                </c:pt>
                <c:pt idx="6158">
                  <c:v>1205.221875</c:v>
                </c:pt>
                <c:pt idx="6159">
                  <c:v>1178.8218749999999</c:v>
                </c:pt>
                <c:pt idx="6160">
                  <c:v>1429.6218749999998</c:v>
                </c:pt>
                <c:pt idx="6161">
                  <c:v>1593.43593816</c:v>
                </c:pt>
                <c:pt idx="6162">
                  <c:v>916.0078125</c:v>
                </c:pt>
                <c:pt idx="6163">
                  <c:v>1457.20781184</c:v>
                </c:pt>
                <c:pt idx="6164">
                  <c:v>942.40781249999998</c:v>
                </c:pt>
                <c:pt idx="6165">
                  <c:v>1346.3999999999999</c:v>
                </c:pt>
                <c:pt idx="6166">
                  <c:v>752.4</c:v>
                </c:pt>
                <c:pt idx="6167">
                  <c:v>1227.5999999999999</c:v>
                </c:pt>
                <c:pt idx="6168">
                  <c:v>912.34687499999995</c:v>
                </c:pt>
                <c:pt idx="6169">
                  <c:v>1413.9468749999999</c:v>
                </c:pt>
                <c:pt idx="6170">
                  <c:v>1004.7468749999999</c:v>
                </c:pt>
                <c:pt idx="6171">
                  <c:v>991.546875</c:v>
                </c:pt>
                <c:pt idx="6172">
                  <c:v>1268.7468749999998</c:v>
                </c:pt>
                <c:pt idx="6173">
                  <c:v>1123.546875</c:v>
                </c:pt>
                <c:pt idx="6174">
                  <c:v>938.74687499999993</c:v>
                </c:pt>
                <c:pt idx="6175">
                  <c:v>1242.346875</c:v>
                </c:pt>
                <c:pt idx="6176">
                  <c:v>1136.746875</c:v>
                </c:pt>
                <c:pt idx="6177">
                  <c:v>899.14687499999991</c:v>
                </c:pt>
                <c:pt idx="6178">
                  <c:v>1097.1468749999999</c:v>
                </c:pt>
                <c:pt idx="6179">
                  <c:v>1545.9468749999999</c:v>
                </c:pt>
                <c:pt idx="6180">
                  <c:v>1368.52031184</c:v>
                </c:pt>
                <c:pt idx="6181">
                  <c:v>1500.52031184</c:v>
                </c:pt>
                <c:pt idx="6182">
                  <c:v>1355.3203118399999</c:v>
                </c:pt>
                <c:pt idx="6183">
                  <c:v>2120.9203118399996</c:v>
                </c:pt>
                <c:pt idx="6184">
                  <c:v>1117.7203124999999</c:v>
                </c:pt>
                <c:pt idx="6185">
                  <c:v>946.12031249999995</c:v>
                </c:pt>
                <c:pt idx="6186">
                  <c:v>959.3203125</c:v>
                </c:pt>
                <c:pt idx="6187">
                  <c:v>932.92031249999991</c:v>
                </c:pt>
                <c:pt idx="6188">
                  <c:v>746.57343749999995</c:v>
                </c:pt>
                <c:pt idx="6189">
                  <c:v>1036.9734375</c:v>
                </c:pt>
                <c:pt idx="6190">
                  <c:v>1195.3734374999999</c:v>
                </c:pt>
                <c:pt idx="6191">
                  <c:v>1564.9734381599999</c:v>
                </c:pt>
                <c:pt idx="6192">
                  <c:v>1221.7734375</c:v>
                </c:pt>
                <c:pt idx="6193">
                  <c:v>1227.2906249999999</c:v>
                </c:pt>
                <c:pt idx="6194">
                  <c:v>1346.0906249999998</c:v>
                </c:pt>
                <c:pt idx="6195">
                  <c:v>1319.690625</c:v>
                </c:pt>
                <c:pt idx="6196">
                  <c:v>1610.0906249999998</c:v>
                </c:pt>
                <c:pt idx="6197">
                  <c:v>1121.690625</c:v>
                </c:pt>
                <c:pt idx="6198">
                  <c:v>870.890625</c:v>
                </c:pt>
                <c:pt idx="6199">
                  <c:v>1425.2906249999999</c:v>
                </c:pt>
                <c:pt idx="6200">
                  <c:v>1306.4906249999999</c:v>
                </c:pt>
                <c:pt idx="6201">
                  <c:v>1046.8218749999999</c:v>
                </c:pt>
                <c:pt idx="6202">
                  <c:v>1284.421875</c:v>
                </c:pt>
                <c:pt idx="6203">
                  <c:v>1456.0218749999999</c:v>
                </c:pt>
                <c:pt idx="6204">
                  <c:v>716.82187499999998</c:v>
                </c:pt>
                <c:pt idx="6205">
                  <c:v>848.82187499999998</c:v>
                </c:pt>
                <c:pt idx="6206">
                  <c:v>1184.2359374999999</c:v>
                </c:pt>
                <c:pt idx="6207">
                  <c:v>1382.2359381599999</c:v>
                </c:pt>
                <c:pt idx="6208">
                  <c:v>1501.0359381599999</c:v>
                </c:pt>
                <c:pt idx="6209">
                  <c:v>1474.6359381599998</c:v>
                </c:pt>
                <c:pt idx="6210">
                  <c:v>1025.8359375</c:v>
                </c:pt>
                <c:pt idx="6211">
                  <c:v>1540.6359381599998</c:v>
                </c:pt>
                <c:pt idx="6212">
                  <c:v>1052.2359374999999</c:v>
                </c:pt>
                <c:pt idx="6213">
                  <c:v>1008.4078125</c:v>
                </c:pt>
                <c:pt idx="6214">
                  <c:v>1496.8078118399999</c:v>
                </c:pt>
                <c:pt idx="6215">
                  <c:v>955.60781249999991</c:v>
                </c:pt>
                <c:pt idx="6216">
                  <c:v>1549.6078118400001</c:v>
                </c:pt>
                <c:pt idx="6217">
                  <c:v>995.20781249999993</c:v>
                </c:pt>
                <c:pt idx="6218">
                  <c:v>1576.0078118399999</c:v>
                </c:pt>
                <c:pt idx="6219">
                  <c:v>1628.8078118399999</c:v>
                </c:pt>
                <c:pt idx="6220">
                  <c:v>1135.2</c:v>
                </c:pt>
                <c:pt idx="6221">
                  <c:v>871.19999999999993</c:v>
                </c:pt>
                <c:pt idx="6222">
                  <c:v>1386</c:v>
                </c:pt>
                <c:pt idx="6223">
                  <c:v>1188</c:v>
                </c:pt>
                <c:pt idx="6224">
                  <c:v>1056</c:v>
                </c:pt>
                <c:pt idx="6225">
                  <c:v>1347.9468749999999</c:v>
                </c:pt>
                <c:pt idx="6226">
                  <c:v>1123.546875</c:v>
                </c:pt>
                <c:pt idx="6227">
                  <c:v>1466.7468749999998</c:v>
                </c:pt>
                <c:pt idx="6228">
                  <c:v>1017.946875</c:v>
                </c:pt>
                <c:pt idx="6229">
                  <c:v>951.94687499999998</c:v>
                </c:pt>
                <c:pt idx="6230">
                  <c:v>1176.346875</c:v>
                </c:pt>
                <c:pt idx="6231">
                  <c:v>1051.7203124999999</c:v>
                </c:pt>
                <c:pt idx="6232">
                  <c:v>1248.1734374999999</c:v>
                </c:pt>
                <c:pt idx="6233">
                  <c:v>1195.3734374999999</c:v>
                </c:pt>
                <c:pt idx="6234">
                  <c:v>1076.5734375</c:v>
                </c:pt>
                <c:pt idx="6235">
                  <c:v>1221.7734375</c:v>
                </c:pt>
                <c:pt idx="6236">
                  <c:v>1459.37343816</c:v>
                </c:pt>
                <c:pt idx="6237">
                  <c:v>1300.9734374999998</c:v>
                </c:pt>
                <c:pt idx="6238">
                  <c:v>1036.9734375</c:v>
                </c:pt>
                <c:pt idx="6239">
                  <c:v>865.37343749999991</c:v>
                </c:pt>
                <c:pt idx="6240">
                  <c:v>1195.3734374999999</c:v>
                </c:pt>
                <c:pt idx="6241">
                  <c:v>1042.4906249999999</c:v>
                </c:pt>
                <c:pt idx="6242">
                  <c:v>1504.4906249999999</c:v>
                </c:pt>
                <c:pt idx="6243">
                  <c:v>1293.2906249999999</c:v>
                </c:pt>
                <c:pt idx="6244">
                  <c:v>1464.890625</c:v>
                </c:pt>
                <c:pt idx="6245">
                  <c:v>989.69062499999995</c:v>
                </c:pt>
                <c:pt idx="6246">
                  <c:v>1214.090625</c:v>
                </c:pt>
                <c:pt idx="6247">
                  <c:v>1082.090625</c:v>
                </c:pt>
                <c:pt idx="6248">
                  <c:v>1214.090625</c:v>
                </c:pt>
                <c:pt idx="6249">
                  <c:v>1310.8218749999999</c:v>
                </c:pt>
                <c:pt idx="6250">
                  <c:v>1086.421875</c:v>
                </c:pt>
                <c:pt idx="6251">
                  <c:v>1627.6218749999998</c:v>
                </c:pt>
                <c:pt idx="6252">
                  <c:v>1152.421875</c:v>
                </c:pt>
                <c:pt idx="6253">
                  <c:v>1350.421875</c:v>
                </c:pt>
                <c:pt idx="6254">
                  <c:v>1355.8359381599998</c:v>
                </c:pt>
                <c:pt idx="6255">
                  <c:v>1329.43593816</c:v>
                </c:pt>
                <c:pt idx="6256">
                  <c:v>1237.0359375</c:v>
                </c:pt>
                <c:pt idx="6257">
                  <c:v>1091.8359375</c:v>
                </c:pt>
                <c:pt idx="6258">
                  <c:v>1012.6359375</c:v>
                </c:pt>
                <c:pt idx="6259">
                  <c:v>1316.2359374999999</c:v>
                </c:pt>
                <c:pt idx="6260">
                  <c:v>1395.43593816</c:v>
                </c:pt>
                <c:pt idx="6261">
                  <c:v>1091.8359375</c:v>
                </c:pt>
                <c:pt idx="6262">
                  <c:v>1276.6359375</c:v>
                </c:pt>
                <c:pt idx="6263">
                  <c:v>1369.0359381599999</c:v>
                </c:pt>
                <c:pt idx="6264">
                  <c:v>1355.8359381599998</c:v>
                </c:pt>
                <c:pt idx="6265">
                  <c:v>959.8359375</c:v>
                </c:pt>
                <c:pt idx="6266">
                  <c:v>1184.2359374999999</c:v>
                </c:pt>
                <c:pt idx="6267">
                  <c:v>1355.8359381599998</c:v>
                </c:pt>
                <c:pt idx="6268">
                  <c:v>1272.4078124999999</c:v>
                </c:pt>
                <c:pt idx="6269">
                  <c:v>1100.8078125</c:v>
                </c:pt>
                <c:pt idx="6270">
                  <c:v>1048.0078125</c:v>
                </c:pt>
                <c:pt idx="6271">
                  <c:v>1008.4078125</c:v>
                </c:pt>
                <c:pt idx="6272">
                  <c:v>850.0078125</c:v>
                </c:pt>
                <c:pt idx="6273">
                  <c:v>1219.6078124999999</c:v>
                </c:pt>
                <c:pt idx="6274">
                  <c:v>1531.1999999999998</c:v>
                </c:pt>
                <c:pt idx="6275">
                  <c:v>778.8</c:v>
                </c:pt>
                <c:pt idx="6276">
                  <c:v>1188</c:v>
                </c:pt>
                <c:pt idx="6277">
                  <c:v>1069.2</c:v>
                </c:pt>
                <c:pt idx="6278">
                  <c:v>1491.6</c:v>
                </c:pt>
                <c:pt idx="6279">
                  <c:v>1136.746875</c:v>
                </c:pt>
                <c:pt idx="6280">
                  <c:v>912.34687499999995</c:v>
                </c:pt>
                <c:pt idx="6281">
                  <c:v>1427.1468749999999</c:v>
                </c:pt>
                <c:pt idx="6282">
                  <c:v>1532.7468749999998</c:v>
                </c:pt>
                <c:pt idx="6283">
                  <c:v>1374.346875</c:v>
                </c:pt>
                <c:pt idx="6284">
                  <c:v>1144.1203125</c:v>
                </c:pt>
                <c:pt idx="6285">
                  <c:v>1210.1203125</c:v>
                </c:pt>
                <c:pt idx="6286">
                  <c:v>1368.52031184</c:v>
                </c:pt>
                <c:pt idx="6287">
                  <c:v>1249.7203124999999</c:v>
                </c:pt>
                <c:pt idx="6288">
                  <c:v>919.72031249999998</c:v>
                </c:pt>
                <c:pt idx="6289">
                  <c:v>1749.7734381600001</c:v>
                </c:pt>
                <c:pt idx="6290">
                  <c:v>1068.890625</c:v>
                </c:pt>
                <c:pt idx="6291">
                  <c:v>1161.2906249999999</c:v>
                </c:pt>
                <c:pt idx="6292">
                  <c:v>1095.2906249999999</c:v>
                </c:pt>
                <c:pt idx="6293">
                  <c:v>1200.890625</c:v>
                </c:pt>
                <c:pt idx="6294">
                  <c:v>1742.0906249999998</c:v>
                </c:pt>
                <c:pt idx="6295">
                  <c:v>1570.4906249999999</c:v>
                </c:pt>
                <c:pt idx="6296">
                  <c:v>1240.4906249999999</c:v>
                </c:pt>
                <c:pt idx="6297">
                  <c:v>1165.621875</c:v>
                </c:pt>
                <c:pt idx="6298">
                  <c:v>1046.8218749999999</c:v>
                </c:pt>
                <c:pt idx="6299">
                  <c:v>1297.6218749999998</c:v>
                </c:pt>
                <c:pt idx="6300">
                  <c:v>954.421875</c:v>
                </c:pt>
                <c:pt idx="6301">
                  <c:v>1469.221875</c:v>
                </c:pt>
                <c:pt idx="6302">
                  <c:v>1060.0218749999999</c:v>
                </c:pt>
                <c:pt idx="6303">
                  <c:v>1223.8359375</c:v>
                </c:pt>
                <c:pt idx="6304">
                  <c:v>1672.6359381599998</c:v>
                </c:pt>
                <c:pt idx="6305">
                  <c:v>1540.6359381599998</c:v>
                </c:pt>
                <c:pt idx="6306">
                  <c:v>1514.2359381599999</c:v>
                </c:pt>
                <c:pt idx="6307">
                  <c:v>1210.6359375</c:v>
                </c:pt>
                <c:pt idx="6308">
                  <c:v>907.03593749999993</c:v>
                </c:pt>
                <c:pt idx="6309">
                  <c:v>1316.2359374999999</c:v>
                </c:pt>
                <c:pt idx="6310">
                  <c:v>1184.2359374999999</c:v>
                </c:pt>
                <c:pt idx="6311">
                  <c:v>933.43593749999991</c:v>
                </c:pt>
                <c:pt idx="6312">
                  <c:v>946.63593749999995</c:v>
                </c:pt>
                <c:pt idx="6313">
                  <c:v>854.23593749999998</c:v>
                </c:pt>
                <c:pt idx="6314">
                  <c:v>1435.0359381599999</c:v>
                </c:pt>
                <c:pt idx="6315">
                  <c:v>1048.0078125</c:v>
                </c:pt>
                <c:pt idx="6316">
                  <c:v>1325.20781184</c:v>
                </c:pt>
                <c:pt idx="6317">
                  <c:v>1391.20781184</c:v>
                </c:pt>
                <c:pt idx="6318">
                  <c:v>1325.20781184</c:v>
                </c:pt>
                <c:pt idx="6319">
                  <c:v>1378.0078118399999</c:v>
                </c:pt>
                <c:pt idx="6320">
                  <c:v>942.40781249999998</c:v>
                </c:pt>
                <c:pt idx="6321">
                  <c:v>1430.8078118399999</c:v>
                </c:pt>
                <c:pt idx="6322">
                  <c:v>1430.8078118399999</c:v>
                </c:pt>
                <c:pt idx="6323">
                  <c:v>1048.0078125</c:v>
                </c:pt>
                <c:pt idx="6324">
                  <c:v>1206.4078124999999</c:v>
                </c:pt>
                <c:pt idx="6325">
                  <c:v>1285.6078124999999</c:v>
                </c:pt>
                <c:pt idx="6326">
                  <c:v>1668.40781184</c:v>
                </c:pt>
                <c:pt idx="6327">
                  <c:v>1034.8078125</c:v>
                </c:pt>
                <c:pt idx="6328">
                  <c:v>1325.20781184</c:v>
                </c:pt>
                <c:pt idx="6329">
                  <c:v>1259.2078125</c:v>
                </c:pt>
                <c:pt idx="6330">
                  <c:v>818.4</c:v>
                </c:pt>
                <c:pt idx="6331">
                  <c:v>1768.8</c:v>
                </c:pt>
                <c:pt idx="6332">
                  <c:v>1148.3999999999999</c:v>
                </c:pt>
                <c:pt idx="6333">
                  <c:v>1320</c:v>
                </c:pt>
                <c:pt idx="6334">
                  <c:v>1320</c:v>
                </c:pt>
                <c:pt idx="6335">
                  <c:v>1519.546875</c:v>
                </c:pt>
                <c:pt idx="6336">
                  <c:v>1295.1468749999999</c:v>
                </c:pt>
                <c:pt idx="6337">
                  <c:v>1334.7468749999998</c:v>
                </c:pt>
                <c:pt idx="6338">
                  <c:v>951.94687499999998</c:v>
                </c:pt>
                <c:pt idx="6339">
                  <c:v>1215.9468749999999</c:v>
                </c:pt>
                <c:pt idx="6340">
                  <c:v>1097.1468749999999</c:v>
                </c:pt>
                <c:pt idx="6341">
                  <c:v>1545.9468749999999</c:v>
                </c:pt>
                <c:pt idx="6342">
                  <c:v>1434.52031184</c:v>
                </c:pt>
                <c:pt idx="6343">
                  <c:v>1368.52031184</c:v>
                </c:pt>
                <c:pt idx="6344">
                  <c:v>1091.3203125</c:v>
                </c:pt>
                <c:pt idx="6345">
                  <c:v>1170.5203125</c:v>
                </c:pt>
                <c:pt idx="6346">
                  <c:v>1487.3203118399999</c:v>
                </c:pt>
                <c:pt idx="6347">
                  <c:v>1195.3734374999999</c:v>
                </c:pt>
                <c:pt idx="6348">
                  <c:v>1340.5734381599998</c:v>
                </c:pt>
                <c:pt idx="6349">
                  <c:v>1036.9734375</c:v>
                </c:pt>
                <c:pt idx="6350">
                  <c:v>1776.1734381600002</c:v>
                </c:pt>
                <c:pt idx="6351">
                  <c:v>1498.9734381599999</c:v>
                </c:pt>
                <c:pt idx="6352">
                  <c:v>1182.1734374999999</c:v>
                </c:pt>
                <c:pt idx="6353">
                  <c:v>1036.9734375</c:v>
                </c:pt>
                <c:pt idx="6354">
                  <c:v>944.57343749999995</c:v>
                </c:pt>
                <c:pt idx="6355">
                  <c:v>1485.7734381599998</c:v>
                </c:pt>
                <c:pt idx="6356">
                  <c:v>1451.690625</c:v>
                </c:pt>
                <c:pt idx="6357">
                  <c:v>1438.4906249999999</c:v>
                </c:pt>
                <c:pt idx="6358">
                  <c:v>1306.4906249999999</c:v>
                </c:pt>
                <c:pt idx="6359">
                  <c:v>1214.090625</c:v>
                </c:pt>
                <c:pt idx="6360">
                  <c:v>1016.0906249999999</c:v>
                </c:pt>
                <c:pt idx="6361">
                  <c:v>1200.890625</c:v>
                </c:pt>
                <c:pt idx="6362">
                  <c:v>1082.090625</c:v>
                </c:pt>
                <c:pt idx="6363">
                  <c:v>928.02187499999991</c:v>
                </c:pt>
                <c:pt idx="6364">
                  <c:v>1403.221875</c:v>
                </c:pt>
                <c:pt idx="6365">
                  <c:v>822.421875</c:v>
                </c:pt>
                <c:pt idx="6366">
                  <c:v>1852.0218749999999</c:v>
                </c:pt>
                <c:pt idx="6367">
                  <c:v>1469.221875</c:v>
                </c:pt>
                <c:pt idx="6368">
                  <c:v>959.8359375</c:v>
                </c:pt>
                <c:pt idx="6369">
                  <c:v>1461.43593816</c:v>
                </c:pt>
                <c:pt idx="6370">
                  <c:v>1527.43593816</c:v>
                </c:pt>
                <c:pt idx="6371">
                  <c:v>933.43593749999991</c:v>
                </c:pt>
                <c:pt idx="6372">
                  <c:v>1487.8359381599998</c:v>
                </c:pt>
                <c:pt idx="6373">
                  <c:v>1382.2359381599999</c:v>
                </c:pt>
                <c:pt idx="6374">
                  <c:v>1232.8078125</c:v>
                </c:pt>
                <c:pt idx="6375">
                  <c:v>1074.4078124999999</c:v>
                </c:pt>
                <c:pt idx="6376">
                  <c:v>1457.20781184</c:v>
                </c:pt>
                <c:pt idx="6377">
                  <c:v>1174.8</c:v>
                </c:pt>
                <c:pt idx="6378">
                  <c:v>1452</c:v>
                </c:pt>
                <c:pt idx="6379">
                  <c:v>1174.8</c:v>
                </c:pt>
                <c:pt idx="6380">
                  <c:v>1174.8</c:v>
                </c:pt>
                <c:pt idx="6381">
                  <c:v>1227.5999999999999</c:v>
                </c:pt>
                <c:pt idx="6382">
                  <c:v>899.14687499999991</c:v>
                </c:pt>
                <c:pt idx="6383">
                  <c:v>1031.1468749999999</c:v>
                </c:pt>
                <c:pt idx="6384">
                  <c:v>1242.346875</c:v>
                </c:pt>
                <c:pt idx="6385">
                  <c:v>1123.546875</c:v>
                </c:pt>
                <c:pt idx="6386">
                  <c:v>1506.346875</c:v>
                </c:pt>
                <c:pt idx="6387">
                  <c:v>833.14687499999991</c:v>
                </c:pt>
                <c:pt idx="6388">
                  <c:v>1070.746875</c:v>
                </c:pt>
                <c:pt idx="6389">
                  <c:v>991.546875</c:v>
                </c:pt>
                <c:pt idx="6390">
                  <c:v>1031.1468749999999</c:v>
                </c:pt>
                <c:pt idx="6391">
                  <c:v>1466.7468749999998</c:v>
                </c:pt>
                <c:pt idx="6392">
                  <c:v>1559.1468749999999</c:v>
                </c:pt>
                <c:pt idx="6393">
                  <c:v>1202.746875</c:v>
                </c:pt>
                <c:pt idx="6394">
                  <c:v>1387.546875</c:v>
                </c:pt>
                <c:pt idx="6395">
                  <c:v>1078.1203125</c:v>
                </c:pt>
                <c:pt idx="6396">
                  <c:v>1315.7203124999999</c:v>
                </c:pt>
                <c:pt idx="6397">
                  <c:v>1170.5203125</c:v>
                </c:pt>
                <c:pt idx="6398">
                  <c:v>1302.5203124999998</c:v>
                </c:pt>
                <c:pt idx="6399">
                  <c:v>1078.1203125</c:v>
                </c:pt>
                <c:pt idx="6400">
                  <c:v>1408.1203118399999</c:v>
                </c:pt>
                <c:pt idx="6401">
                  <c:v>1619.3203118399999</c:v>
                </c:pt>
                <c:pt idx="6402">
                  <c:v>866.92031249999991</c:v>
                </c:pt>
                <c:pt idx="6403">
                  <c:v>1249.7203124999999</c:v>
                </c:pt>
                <c:pt idx="6404">
                  <c:v>1170.5203125</c:v>
                </c:pt>
                <c:pt idx="6405">
                  <c:v>1130.9203124999999</c:v>
                </c:pt>
                <c:pt idx="6406">
                  <c:v>1381.72031184</c:v>
                </c:pt>
                <c:pt idx="6407">
                  <c:v>1289.3203125</c:v>
                </c:pt>
                <c:pt idx="6408">
                  <c:v>1342.1203118399999</c:v>
                </c:pt>
                <c:pt idx="6409">
                  <c:v>733.37343749999991</c:v>
                </c:pt>
                <c:pt idx="6410">
                  <c:v>1300.9734374999998</c:v>
                </c:pt>
                <c:pt idx="6411">
                  <c:v>1195.3734374999999</c:v>
                </c:pt>
                <c:pt idx="6412">
                  <c:v>1010.5734375</c:v>
                </c:pt>
                <c:pt idx="6413">
                  <c:v>1187.690625</c:v>
                </c:pt>
                <c:pt idx="6414">
                  <c:v>1068.890625</c:v>
                </c:pt>
                <c:pt idx="6415">
                  <c:v>1412.0906249999998</c:v>
                </c:pt>
                <c:pt idx="6416">
                  <c:v>1227.2906249999999</c:v>
                </c:pt>
                <c:pt idx="6417">
                  <c:v>1574.8218749999999</c:v>
                </c:pt>
                <c:pt idx="6418">
                  <c:v>1271.221875</c:v>
                </c:pt>
                <c:pt idx="6419">
                  <c:v>914.82187499999998</c:v>
                </c:pt>
                <c:pt idx="6420">
                  <c:v>1416.421875</c:v>
                </c:pt>
                <c:pt idx="6421">
                  <c:v>1250.2359374999999</c:v>
                </c:pt>
                <c:pt idx="6422">
                  <c:v>1725.43593816</c:v>
                </c:pt>
                <c:pt idx="6423">
                  <c:v>1435.0359381599999</c:v>
                </c:pt>
                <c:pt idx="6424">
                  <c:v>1048.0078125</c:v>
                </c:pt>
                <c:pt idx="6425">
                  <c:v>1153.6078124999999</c:v>
                </c:pt>
                <c:pt idx="6426">
                  <c:v>942.40781249999998</c:v>
                </c:pt>
                <c:pt idx="6427">
                  <c:v>1483.6078118400001</c:v>
                </c:pt>
                <c:pt idx="6428">
                  <c:v>1188</c:v>
                </c:pt>
                <c:pt idx="6429">
                  <c:v>1254</c:v>
                </c:pt>
                <c:pt idx="6430">
                  <c:v>1214.3999999999999</c:v>
                </c:pt>
                <c:pt idx="6431">
                  <c:v>1214.3999999999999</c:v>
                </c:pt>
                <c:pt idx="6432">
                  <c:v>1188</c:v>
                </c:pt>
                <c:pt idx="6433">
                  <c:v>1240.8</c:v>
                </c:pt>
                <c:pt idx="6434">
                  <c:v>1227.5999999999999</c:v>
                </c:pt>
                <c:pt idx="6435">
                  <c:v>1042.8</c:v>
                </c:pt>
                <c:pt idx="6436">
                  <c:v>1003.1999999999999</c:v>
                </c:pt>
                <c:pt idx="6437">
                  <c:v>1372.8</c:v>
                </c:pt>
                <c:pt idx="6438">
                  <c:v>985.72031249999998</c:v>
                </c:pt>
                <c:pt idx="6439">
                  <c:v>1276.1203125</c:v>
                </c:pt>
                <c:pt idx="6440">
                  <c:v>1936.1203118399997</c:v>
                </c:pt>
                <c:pt idx="6441">
                  <c:v>1459.37343816</c:v>
                </c:pt>
                <c:pt idx="6442">
                  <c:v>1393.37343816</c:v>
                </c:pt>
                <c:pt idx="6443">
                  <c:v>984.17343749999998</c:v>
                </c:pt>
                <c:pt idx="6444">
                  <c:v>931.37343749999991</c:v>
                </c:pt>
                <c:pt idx="6445">
                  <c:v>1063.3734374999999</c:v>
                </c:pt>
                <c:pt idx="6446">
                  <c:v>984.17343749999998</c:v>
                </c:pt>
                <c:pt idx="6447">
                  <c:v>1050.1734374999999</c:v>
                </c:pt>
                <c:pt idx="6448">
                  <c:v>1525.37343816</c:v>
                </c:pt>
                <c:pt idx="6449">
                  <c:v>765.29062499999998</c:v>
                </c:pt>
                <c:pt idx="6450">
                  <c:v>1332.890625</c:v>
                </c:pt>
                <c:pt idx="6451">
                  <c:v>1068.890625</c:v>
                </c:pt>
                <c:pt idx="6452">
                  <c:v>1491.2906249999999</c:v>
                </c:pt>
                <c:pt idx="6453">
                  <c:v>1425.2906249999999</c:v>
                </c:pt>
                <c:pt idx="6454">
                  <c:v>1332.890625</c:v>
                </c:pt>
                <c:pt idx="6455">
                  <c:v>1319.690625</c:v>
                </c:pt>
                <c:pt idx="6456">
                  <c:v>1271.221875</c:v>
                </c:pt>
                <c:pt idx="6457">
                  <c:v>1614.421875</c:v>
                </c:pt>
                <c:pt idx="6458">
                  <c:v>1139.221875</c:v>
                </c:pt>
                <c:pt idx="6459">
                  <c:v>1205.221875</c:v>
                </c:pt>
                <c:pt idx="6460">
                  <c:v>1178.8218749999999</c:v>
                </c:pt>
                <c:pt idx="6461">
                  <c:v>1192.0218749999999</c:v>
                </c:pt>
                <c:pt idx="6462">
                  <c:v>1205.221875</c:v>
                </c:pt>
                <c:pt idx="6463">
                  <c:v>1535.221875</c:v>
                </c:pt>
                <c:pt idx="6464">
                  <c:v>1633.0359381599999</c:v>
                </c:pt>
                <c:pt idx="6465">
                  <c:v>1316.2359374999999</c:v>
                </c:pt>
                <c:pt idx="6466">
                  <c:v>1184.2359374999999</c:v>
                </c:pt>
                <c:pt idx="6467">
                  <c:v>1391.20781184</c:v>
                </c:pt>
                <c:pt idx="6468">
                  <c:v>1378.0078118399999</c:v>
                </c:pt>
                <c:pt idx="6469">
                  <c:v>1021.6078124999999</c:v>
                </c:pt>
                <c:pt idx="6470">
                  <c:v>1628.8078118399999</c:v>
                </c:pt>
                <c:pt idx="6471">
                  <c:v>1452</c:v>
                </c:pt>
                <c:pt idx="6472">
                  <c:v>1412.3999999999999</c:v>
                </c:pt>
                <c:pt idx="6473">
                  <c:v>1438.8</c:v>
                </c:pt>
                <c:pt idx="6474">
                  <c:v>1478.3999999999999</c:v>
                </c:pt>
                <c:pt idx="6475">
                  <c:v>1399.1999999999998</c:v>
                </c:pt>
                <c:pt idx="6476">
                  <c:v>897.59999999999991</c:v>
                </c:pt>
                <c:pt idx="6477">
                  <c:v>1320</c:v>
                </c:pt>
                <c:pt idx="6478">
                  <c:v>1320</c:v>
                </c:pt>
                <c:pt idx="6479">
                  <c:v>1610.3999999999999</c:v>
                </c:pt>
                <c:pt idx="6480">
                  <c:v>1095.5999999999999</c:v>
                </c:pt>
                <c:pt idx="6481">
                  <c:v>1374.346875</c:v>
                </c:pt>
                <c:pt idx="6482">
                  <c:v>1413.9468749999999</c:v>
                </c:pt>
                <c:pt idx="6483">
                  <c:v>1149.9468749999999</c:v>
                </c:pt>
                <c:pt idx="6484">
                  <c:v>1070.746875</c:v>
                </c:pt>
                <c:pt idx="6485">
                  <c:v>1236.5203125</c:v>
                </c:pt>
                <c:pt idx="6486">
                  <c:v>1236.5203125</c:v>
                </c:pt>
                <c:pt idx="6487">
                  <c:v>1368.52031184</c:v>
                </c:pt>
                <c:pt idx="6488">
                  <c:v>1289.3203125</c:v>
                </c:pt>
                <c:pt idx="6489">
                  <c:v>997.37343749999991</c:v>
                </c:pt>
                <c:pt idx="6490">
                  <c:v>1446.1734381599999</c:v>
                </c:pt>
                <c:pt idx="6491">
                  <c:v>865.37343749999991</c:v>
                </c:pt>
                <c:pt idx="6492">
                  <c:v>1472.5734381599998</c:v>
                </c:pt>
                <c:pt idx="6493">
                  <c:v>1327.37343816</c:v>
                </c:pt>
                <c:pt idx="6494">
                  <c:v>1129.3734374999999</c:v>
                </c:pt>
                <c:pt idx="6495">
                  <c:v>1736.57343816</c:v>
                </c:pt>
                <c:pt idx="6496">
                  <c:v>1116.1734374999999</c:v>
                </c:pt>
                <c:pt idx="6497">
                  <c:v>1300.9734374999998</c:v>
                </c:pt>
                <c:pt idx="6498">
                  <c:v>1636.4906249999999</c:v>
                </c:pt>
                <c:pt idx="6499">
                  <c:v>1544.0906249999998</c:v>
                </c:pt>
                <c:pt idx="6500">
                  <c:v>1438.4906249999999</c:v>
                </c:pt>
                <c:pt idx="6501">
                  <c:v>1108.4906249999999</c:v>
                </c:pt>
                <c:pt idx="6502">
                  <c:v>1425.2906249999999</c:v>
                </c:pt>
                <c:pt idx="6503">
                  <c:v>1042.4906249999999</c:v>
                </c:pt>
                <c:pt idx="6504">
                  <c:v>1161.2906249999999</c:v>
                </c:pt>
                <c:pt idx="6505">
                  <c:v>1086.421875</c:v>
                </c:pt>
                <c:pt idx="6506">
                  <c:v>1205.221875</c:v>
                </c:pt>
                <c:pt idx="6507">
                  <c:v>994.02187499999991</c:v>
                </c:pt>
                <c:pt idx="6508">
                  <c:v>1601.221875</c:v>
                </c:pt>
                <c:pt idx="6509">
                  <c:v>1237.0359375</c:v>
                </c:pt>
                <c:pt idx="6510">
                  <c:v>1369.0359381599999</c:v>
                </c:pt>
                <c:pt idx="6511">
                  <c:v>1474.6359381599998</c:v>
                </c:pt>
                <c:pt idx="6512">
                  <c:v>1448.2359381599999</c:v>
                </c:pt>
                <c:pt idx="6513">
                  <c:v>1355.8359381599998</c:v>
                </c:pt>
                <c:pt idx="6514">
                  <c:v>920.23593749999998</c:v>
                </c:pt>
                <c:pt idx="6515">
                  <c:v>907.03593749999993</c:v>
                </c:pt>
                <c:pt idx="6516">
                  <c:v>1448.2359381599999</c:v>
                </c:pt>
                <c:pt idx="6517">
                  <c:v>1065.4359374999999</c:v>
                </c:pt>
                <c:pt idx="6518">
                  <c:v>1171.0359375</c:v>
                </c:pt>
                <c:pt idx="6519">
                  <c:v>1153.6078124999999</c:v>
                </c:pt>
                <c:pt idx="6520">
                  <c:v>1298.8078125</c:v>
                </c:pt>
                <c:pt idx="6521">
                  <c:v>1364.8078118399999</c:v>
                </c:pt>
                <c:pt idx="6522">
                  <c:v>942.40781249999998</c:v>
                </c:pt>
                <c:pt idx="6523">
                  <c:v>1338.40781184</c:v>
                </c:pt>
                <c:pt idx="6524">
                  <c:v>1272.4078124999999</c:v>
                </c:pt>
                <c:pt idx="6525">
                  <c:v>1272.4078124999999</c:v>
                </c:pt>
                <c:pt idx="6526">
                  <c:v>1127.2078125</c:v>
                </c:pt>
                <c:pt idx="6527">
                  <c:v>1166.8078125</c:v>
                </c:pt>
                <c:pt idx="6528">
                  <c:v>1232.8078125</c:v>
                </c:pt>
                <c:pt idx="6529">
                  <c:v>1148.3999999999999</c:v>
                </c:pt>
                <c:pt idx="6530">
                  <c:v>963.59999999999991</c:v>
                </c:pt>
                <c:pt idx="6531">
                  <c:v>1095.5999999999999</c:v>
                </c:pt>
                <c:pt idx="6532">
                  <c:v>1214.3999999999999</c:v>
                </c:pt>
                <c:pt idx="6533">
                  <c:v>1306.8</c:v>
                </c:pt>
                <c:pt idx="6534">
                  <c:v>1201.2</c:v>
                </c:pt>
                <c:pt idx="6535">
                  <c:v>1280.3999999999999</c:v>
                </c:pt>
                <c:pt idx="6536">
                  <c:v>1149.9468749999999</c:v>
                </c:pt>
                <c:pt idx="6537">
                  <c:v>1361.1468749999999</c:v>
                </c:pt>
                <c:pt idx="6538">
                  <c:v>1123.546875</c:v>
                </c:pt>
                <c:pt idx="6539">
                  <c:v>1083.9468749999999</c:v>
                </c:pt>
                <c:pt idx="6540">
                  <c:v>1268.7468749999998</c:v>
                </c:pt>
                <c:pt idx="6541">
                  <c:v>1519.546875</c:v>
                </c:pt>
                <c:pt idx="6542">
                  <c:v>1413.9468749999999</c:v>
                </c:pt>
                <c:pt idx="6543">
                  <c:v>1374.346875</c:v>
                </c:pt>
                <c:pt idx="6544">
                  <c:v>1012.1203125</c:v>
                </c:pt>
                <c:pt idx="6545">
                  <c:v>1183.7203124999999</c:v>
                </c:pt>
                <c:pt idx="6546">
                  <c:v>1606.1203118399999</c:v>
                </c:pt>
                <c:pt idx="6547">
                  <c:v>1091.3203125</c:v>
                </c:pt>
                <c:pt idx="6548">
                  <c:v>1063.3734374999999</c:v>
                </c:pt>
                <c:pt idx="6549">
                  <c:v>1274.5734375</c:v>
                </c:pt>
                <c:pt idx="6550">
                  <c:v>1102.9734375</c:v>
                </c:pt>
                <c:pt idx="6551">
                  <c:v>1327.37343816</c:v>
                </c:pt>
                <c:pt idx="6552">
                  <c:v>1287.7734375</c:v>
                </c:pt>
                <c:pt idx="6553">
                  <c:v>957.7734375</c:v>
                </c:pt>
                <c:pt idx="6554">
                  <c:v>1274.5734375</c:v>
                </c:pt>
                <c:pt idx="6555">
                  <c:v>984.17343749999998</c:v>
                </c:pt>
                <c:pt idx="6556">
                  <c:v>1102.9734375</c:v>
                </c:pt>
                <c:pt idx="6557">
                  <c:v>1393.37343816</c:v>
                </c:pt>
                <c:pt idx="6558">
                  <c:v>1604.5734381599998</c:v>
                </c:pt>
                <c:pt idx="6559">
                  <c:v>1366.9734381599999</c:v>
                </c:pt>
                <c:pt idx="6560">
                  <c:v>1314.1734374999999</c:v>
                </c:pt>
                <c:pt idx="6561">
                  <c:v>1248.1734374999999</c:v>
                </c:pt>
                <c:pt idx="6562">
                  <c:v>1380.1734381599999</c:v>
                </c:pt>
                <c:pt idx="6563">
                  <c:v>1248.1734374999999</c:v>
                </c:pt>
                <c:pt idx="6564">
                  <c:v>1089.7734375</c:v>
                </c:pt>
                <c:pt idx="6565">
                  <c:v>997.37343749999991</c:v>
                </c:pt>
                <c:pt idx="6566">
                  <c:v>1274.5734375</c:v>
                </c:pt>
                <c:pt idx="6567">
                  <c:v>1306.4906249999999</c:v>
                </c:pt>
                <c:pt idx="6568">
                  <c:v>1293.2906249999999</c:v>
                </c:pt>
                <c:pt idx="6569">
                  <c:v>1200.890625</c:v>
                </c:pt>
                <c:pt idx="6570">
                  <c:v>1504.4906249999999</c:v>
                </c:pt>
                <c:pt idx="6571">
                  <c:v>1557.2906249999999</c:v>
                </c:pt>
                <c:pt idx="6572">
                  <c:v>884.09062499999993</c:v>
                </c:pt>
                <c:pt idx="6573">
                  <c:v>1425.2906249999999</c:v>
                </c:pt>
                <c:pt idx="6574">
                  <c:v>1284.421875</c:v>
                </c:pt>
                <c:pt idx="6575">
                  <c:v>1482.421875</c:v>
                </c:pt>
                <c:pt idx="6576">
                  <c:v>1231.621875</c:v>
                </c:pt>
                <c:pt idx="6577">
                  <c:v>1284.421875</c:v>
                </c:pt>
                <c:pt idx="6578">
                  <c:v>1033.621875</c:v>
                </c:pt>
                <c:pt idx="6579">
                  <c:v>1342.6359381599998</c:v>
                </c:pt>
                <c:pt idx="6580">
                  <c:v>1342.6359381599998</c:v>
                </c:pt>
                <c:pt idx="6581">
                  <c:v>959.8359375</c:v>
                </c:pt>
                <c:pt idx="6582">
                  <c:v>1329.43593816</c:v>
                </c:pt>
                <c:pt idx="6583">
                  <c:v>1144.6359375</c:v>
                </c:pt>
                <c:pt idx="6584">
                  <c:v>1470.40781184</c:v>
                </c:pt>
                <c:pt idx="6585">
                  <c:v>1642.0078118399999</c:v>
                </c:pt>
                <c:pt idx="6586">
                  <c:v>1074.4078124999999</c:v>
                </c:pt>
                <c:pt idx="6587">
                  <c:v>1193.2078125</c:v>
                </c:pt>
                <c:pt idx="6588">
                  <c:v>1372.8</c:v>
                </c:pt>
                <c:pt idx="6589">
                  <c:v>910.8</c:v>
                </c:pt>
                <c:pt idx="6590">
                  <c:v>1201.2</c:v>
                </c:pt>
                <c:pt idx="6591">
                  <c:v>1188</c:v>
                </c:pt>
                <c:pt idx="6592">
                  <c:v>1440.346875</c:v>
                </c:pt>
                <c:pt idx="6593">
                  <c:v>1083.9468749999999</c:v>
                </c:pt>
                <c:pt idx="6594">
                  <c:v>1110.346875</c:v>
                </c:pt>
                <c:pt idx="6595">
                  <c:v>1097.1468749999999</c:v>
                </c:pt>
                <c:pt idx="6596">
                  <c:v>1017.946875</c:v>
                </c:pt>
                <c:pt idx="6597">
                  <c:v>1334.7468749999998</c:v>
                </c:pt>
                <c:pt idx="6598">
                  <c:v>1268.7468749999998</c:v>
                </c:pt>
                <c:pt idx="6599">
                  <c:v>1268.7468749999998</c:v>
                </c:pt>
                <c:pt idx="6600">
                  <c:v>1413.9468749999999</c:v>
                </c:pt>
                <c:pt idx="6601">
                  <c:v>1044.346875</c:v>
                </c:pt>
                <c:pt idx="6602">
                  <c:v>985.72031249999998</c:v>
                </c:pt>
                <c:pt idx="6603">
                  <c:v>1381.72031184</c:v>
                </c:pt>
                <c:pt idx="6604">
                  <c:v>1553.3203118399999</c:v>
                </c:pt>
                <c:pt idx="6605">
                  <c:v>1196.9203124999999</c:v>
                </c:pt>
                <c:pt idx="6606">
                  <c:v>1406.5734381599998</c:v>
                </c:pt>
                <c:pt idx="6607">
                  <c:v>1168.9734375</c:v>
                </c:pt>
                <c:pt idx="6608">
                  <c:v>1102.9734375</c:v>
                </c:pt>
                <c:pt idx="6609">
                  <c:v>1300.9734374999998</c:v>
                </c:pt>
                <c:pt idx="6610">
                  <c:v>1187.690625</c:v>
                </c:pt>
                <c:pt idx="6611">
                  <c:v>1530.890625</c:v>
                </c:pt>
                <c:pt idx="6612">
                  <c:v>1359.2906249999999</c:v>
                </c:pt>
                <c:pt idx="6613">
                  <c:v>1504.4906249999999</c:v>
                </c:pt>
                <c:pt idx="6614">
                  <c:v>1596.890625</c:v>
                </c:pt>
                <c:pt idx="6615">
                  <c:v>1060.0218749999999</c:v>
                </c:pt>
                <c:pt idx="6616">
                  <c:v>1060.0218749999999</c:v>
                </c:pt>
                <c:pt idx="6617">
                  <c:v>1139.221875</c:v>
                </c:pt>
                <c:pt idx="6618">
                  <c:v>1205.221875</c:v>
                </c:pt>
                <c:pt idx="6619">
                  <c:v>1033.621875</c:v>
                </c:pt>
                <c:pt idx="6620">
                  <c:v>1646.2359381599999</c:v>
                </c:pt>
                <c:pt idx="6621">
                  <c:v>1527.43593816</c:v>
                </c:pt>
                <c:pt idx="6622">
                  <c:v>1303.0359374999998</c:v>
                </c:pt>
                <c:pt idx="6623">
                  <c:v>1197.4359374999999</c:v>
                </c:pt>
                <c:pt idx="6624">
                  <c:v>1395.43593816</c:v>
                </c:pt>
                <c:pt idx="6625">
                  <c:v>1197.4359374999999</c:v>
                </c:pt>
                <c:pt idx="6626">
                  <c:v>1289.8359375</c:v>
                </c:pt>
                <c:pt idx="6627">
                  <c:v>1501.0359381599999</c:v>
                </c:pt>
                <c:pt idx="6628">
                  <c:v>916.0078125</c:v>
                </c:pt>
                <c:pt idx="6629">
                  <c:v>1628.8078118399999</c:v>
                </c:pt>
                <c:pt idx="6630">
                  <c:v>1496.8078118399999</c:v>
                </c:pt>
                <c:pt idx="6631">
                  <c:v>889.60781249999991</c:v>
                </c:pt>
                <c:pt idx="6632">
                  <c:v>1628.8078118399999</c:v>
                </c:pt>
                <c:pt idx="6633">
                  <c:v>1298.8078125</c:v>
                </c:pt>
                <c:pt idx="6634">
                  <c:v>1193.2078125</c:v>
                </c:pt>
                <c:pt idx="6635">
                  <c:v>963.59999999999991</c:v>
                </c:pt>
                <c:pt idx="6636">
                  <c:v>778.8</c:v>
                </c:pt>
                <c:pt idx="6637">
                  <c:v>1082.3999999999999</c:v>
                </c:pt>
                <c:pt idx="6638">
                  <c:v>1346.3999999999999</c:v>
                </c:pt>
                <c:pt idx="6639">
                  <c:v>833.14687499999991</c:v>
                </c:pt>
                <c:pt idx="6640">
                  <c:v>1572.346875</c:v>
                </c:pt>
                <c:pt idx="6641">
                  <c:v>1427.1468749999999</c:v>
                </c:pt>
                <c:pt idx="6642">
                  <c:v>951.94687499999998</c:v>
                </c:pt>
                <c:pt idx="6643">
                  <c:v>1770.346875</c:v>
                </c:pt>
                <c:pt idx="6644">
                  <c:v>1493.1468749999999</c:v>
                </c:pt>
                <c:pt idx="6645">
                  <c:v>1097.1468749999999</c:v>
                </c:pt>
                <c:pt idx="6646">
                  <c:v>1408.1203118399999</c:v>
                </c:pt>
                <c:pt idx="6647">
                  <c:v>1764.5203118399997</c:v>
                </c:pt>
                <c:pt idx="6648">
                  <c:v>1051.7203124999999</c:v>
                </c:pt>
                <c:pt idx="6649">
                  <c:v>1421.3203118399999</c:v>
                </c:pt>
                <c:pt idx="6650">
                  <c:v>1513.72031184</c:v>
                </c:pt>
                <c:pt idx="6651">
                  <c:v>1711.7203118399998</c:v>
                </c:pt>
                <c:pt idx="6652">
                  <c:v>972.52031249999993</c:v>
                </c:pt>
                <c:pt idx="6653">
                  <c:v>1685.3203118399999</c:v>
                </c:pt>
                <c:pt idx="6654">
                  <c:v>1368.52031184</c:v>
                </c:pt>
                <c:pt idx="6655">
                  <c:v>1023.7734375</c:v>
                </c:pt>
                <c:pt idx="6656">
                  <c:v>1314.1734374999999</c:v>
                </c:pt>
                <c:pt idx="6657">
                  <c:v>1023.7734375</c:v>
                </c:pt>
                <c:pt idx="6658">
                  <c:v>825.7734375</c:v>
                </c:pt>
                <c:pt idx="6659">
                  <c:v>1234.9734375</c:v>
                </c:pt>
                <c:pt idx="6660">
                  <c:v>1182.1734374999999</c:v>
                </c:pt>
                <c:pt idx="6661">
                  <c:v>2119.3734381600002</c:v>
                </c:pt>
                <c:pt idx="6662">
                  <c:v>1623.2906249999999</c:v>
                </c:pt>
                <c:pt idx="6663">
                  <c:v>1332.890625</c:v>
                </c:pt>
                <c:pt idx="6664">
                  <c:v>1266.890625</c:v>
                </c:pt>
                <c:pt idx="6665">
                  <c:v>1280.0906249999998</c:v>
                </c:pt>
                <c:pt idx="6666">
                  <c:v>1464.890625</c:v>
                </c:pt>
                <c:pt idx="6667">
                  <c:v>752.09062499999993</c:v>
                </c:pt>
                <c:pt idx="6668">
                  <c:v>1319.690625</c:v>
                </c:pt>
                <c:pt idx="6669">
                  <c:v>1491.2906249999999</c:v>
                </c:pt>
                <c:pt idx="6670">
                  <c:v>1781.690625</c:v>
                </c:pt>
                <c:pt idx="6671">
                  <c:v>1240.4906249999999</c:v>
                </c:pt>
                <c:pt idx="6672">
                  <c:v>994.02187499999991</c:v>
                </c:pt>
                <c:pt idx="6673">
                  <c:v>1271.221875</c:v>
                </c:pt>
                <c:pt idx="6674">
                  <c:v>1456.0218749999999</c:v>
                </c:pt>
                <c:pt idx="6675">
                  <c:v>1099.621875</c:v>
                </c:pt>
                <c:pt idx="6676">
                  <c:v>1231.621875</c:v>
                </c:pt>
                <c:pt idx="6677">
                  <c:v>928.02187499999991</c:v>
                </c:pt>
                <c:pt idx="6678">
                  <c:v>1297.6218749999998</c:v>
                </c:pt>
                <c:pt idx="6679">
                  <c:v>1112.8218749999999</c:v>
                </c:pt>
                <c:pt idx="6680">
                  <c:v>1310.8218749999999</c:v>
                </c:pt>
                <c:pt idx="6681">
                  <c:v>1403.221875</c:v>
                </c:pt>
                <c:pt idx="6682">
                  <c:v>1442.8218749999999</c:v>
                </c:pt>
                <c:pt idx="6683">
                  <c:v>1112.8218749999999</c:v>
                </c:pt>
                <c:pt idx="6684">
                  <c:v>1039.0359375</c:v>
                </c:pt>
                <c:pt idx="6685">
                  <c:v>1421.8359381599998</c:v>
                </c:pt>
                <c:pt idx="6686">
                  <c:v>1118.2359374999999</c:v>
                </c:pt>
                <c:pt idx="6687">
                  <c:v>814.63593749999995</c:v>
                </c:pt>
                <c:pt idx="6688">
                  <c:v>1223.8359375</c:v>
                </c:pt>
                <c:pt idx="6689">
                  <c:v>1223.8359375</c:v>
                </c:pt>
                <c:pt idx="6690">
                  <c:v>1312.0078125</c:v>
                </c:pt>
                <c:pt idx="6691">
                  <c:v>1338.40781184</c:v>
                </c:pt>
                <c:pt idx="6692">
                  <c:v>1615.6078118399998</c:v>
                </c:pt>
                <c:pt idx="6693">
                  <c:v>1285.6078124999999</c:v>
                </c:pt>
                <c:pt idx="6694">
                  <c:v>1615.6078118399998</c:v>
                </c:pt>
                <c:pt idx="6695">
                  <c:v>1254</c:v>
                </c:pt>
                <c:pt idx="6696">
                  <c:v>1399.1999999999998</c:v>
                </c:pt>
                <c:pt idx="6697">
                  <c:v>1346.3999999999999</c:v>
                </c:pt>
                <c:pt idx="6698">
                  <c:v>1136.746875</c:v>
                </c:pt>
                <c:pt idx="6699">
                  <c:v>1427.1468749999999</c:v>
                </c:pt>
                <c:pt idx="6700">
                  <c:v>938.74687499999993</c:v>
                </c:pt>
                <c:pt idx="6701">
                  <c:v>1123.546875</c:v>
                </c:pt>
                <c:pt idx="6702">
                  <c:v>1038.5203125</c:v>
                </c:pt>
                <c:pt idx="6703">
                  <c:v>1117.7203124999999</c:v>
                </c:pt>
                <c:pt idx="6704">
                  <c:v>1249.7203124999999</c:v>
                </c:pt>
                <c:pt idx="6705">
                  <c:v>1012.1203125</c:v>
                </c:pt>
                <c:pt idx="6706">
                  <c:v>957.7734375</c:v>
                </c:pt>
                <c:pt idx="6707">
                  <c:v>1366.9734381599999</c:v>
                </c:pt>
                <c:pt idx="6708">
                  <c:v>1485.7734381599998</c:v>
                </c:pt>
                <c:pt idx="6709">
                  <c:v>1327.37343816</c:v>
                </c:pt>
                <c:pt idx="6710">
                  <c:v>904.97343749999993</c:v>
                </c:pt>
                <c:pt idx="6711">
                  <c:v>1208.5734375</c:v>
                </c:pt>
                <c:pt idx="6712">
                  <c:v>1168.9734375</c:v>
                </c:pt>
                <c:pt idx="6713">
                  <c:v>1076.5734375</c:v>
                </c:pt>
                <c:pt idx="6714">
                  <c:v>1670.5734381599998</c:v>
                </c:pt>
                <c:pt idx="6715">
                  <c:v>1148.090625</c:v>
                </c:pt>
                <c:pt idx="6716">
                  <c:v>897.29062499999998</c:v>
                </c:pt>
                <c:pt idx="6717">
                  <c:v>1161.2906249999999</c:v>
                </c:pt>
                <c:pt idx="6718">
                  <c:v>936.890625</c:v>
                </c:pt>
                <c:pt idx="6719">
                  <c:v>1491.2906249999999</c:v>
                </c:pt>
                <c:pt idx="6720">
                  <c:v>1086.421875</c:v>
                </c:pt>
                <c:pt idx="6721">
                  <c:v>1118.2359374999999</c:v>
                </c:pt>
                <c:pt idx="6722">
                  <c:v>1421.8359381599998</c:v>
                </c:pt>
                <c:pt idx="6723">
                  <c:v>1435.0359381599999</c:v>
                </c:pt>
                <c:pt idx="6724">
                  <c:v>1105.0359375</c:v>
                </c:pt>
                <c:pt idx="6725">
                  <c:v>1514.2359381599999</c:v>
                </c:pt>
                <c:pt idx="6726">
                  <c:v>1052.2359374999999</c:v>
                </c:pt>
                <c:pt idx="6727">
                  <c:v>1316.2359374999999</c:v>
                </c:pt>
                <c:pt idx="6728">
                  <c:v>1369.0359381599999</c:v>
                </c:pt>
                <c:pt idx="6729">
                  <c:v>1184.2359374999999</c:v>
                </c:pt>
                <c:pt idx="6730">
                  <c:v>1184.2359374999999</c:v>
                </c:pt>
                <c:pt idx="6731">
                  <c:v>1289.8359375</c:v>
                </c:pt>
                <c:pt idx="6732">
                  <c:v>1355.8359381599998</c:v>
                </c:pt>
                <c:pt idx="6733">
                  <c:v>1303.0359374999998</c:v>
                </c:pt>
                <c:pt idx="6734">
                  <c:v>1052.2359374999999</c:v>
                </c:pt>
                <c:pt idx="6735">
                  <c:v>1100.8078125</c:v>
                </c:pt>
                <c:pt idx="6736">
                  <c:v>1166.8078125</c:v>
                </c:pt>
                <c:pt idx="6737">
                  <c:v>1496.8078118399999</c:v>
                </c:pt>
                <c:pt idx="6738">
                  <c:v>995.20781249999993</c:v>
                </c:pt>
                <c:pt idx="6739">
                  <c:v>1325.20781184</c:v>
                </c:pt>
                <c:pt idx="6740">
                  <c:v>1496.8078118399999</c:v>
                </c:pt>
                <c:pt idx="6741">
                  <c:v>1267.1999999999998</c:v>
                </c:pt>
                <c:pt idx="6742">
                  <c:v>1069.2</c:v>
                </c:pt>
                <c:pt idx="6743">
                  <c:v>805.19999999999993</c:v>
                </c:pt>
                <c:pt idx="6744">
                  <c:v>1518</c:v>
                </c:pt>
                <c:pt idx="6745">
                  <c:v>1425.6</c:v>
                </c:pt>
                <c:pt idx="6746">
                  <c:v>1042.8</c:v>
                </c:pt>
                <c:pt idx="6747">
                  <c:v>1295.1468749999999</c:v>
                </c:pt>
                <c:pt idx="6748">
                  <c:v>846.34687499999995</c:v>
                </c:pt>
                <c:pt idx="6749">
                  <c:v>1334.7468749999998</c:v>
                </c:pt>
                <c:pt idx="6750">
                  <c:v>998.92031249999991</c:v>
                </c:pt>
                <c:pt idx="6751">
                  <c:v>1170.5203125</c:v>
                </c:pt>
                <c:pt idx="6752">
                  <c:v>1302.5203124999998</c:v>
                </c:pt>
                <c:pt idx="6753">
                  <c:v>1196.9203124999999</c:v>
                </c:pt>
                <c:pt idx="6754">
                  <c:v>1023.7734375</c:v>
                </c:pt>
                <c:pt idx="6755">
                  <c:v>1459.37343816</c:v>
                </c:pt>
                <c:pt idx="6756">
                  <c:v>1076.5734375</c:v>
                </c:pt>
                <c:pt idx="6757">
                  <c:v>1221.7734375</c:v>
                </c:pt>
                <c:pt idx="6758">
                  <c:v>1102.9734375</c:v>
                </c:pt>
                <c:pt idx="6759">
                  <c:v>1380.1734381599999</c:v>
                </c:pt>
                <c:pt idx="6760">
                  <c:v>1102.9734375</c:v>
                </c:pt>
                <c:pt idx="6761">
                  <c:v>891.7734375</c:v>
                </c:pt>
                <c:pt idx="6762">
                  <c:v>904.97343749999993</c:v>
                </c:pt>
                <c:pt idx="6763">
                  <c:v>957.7734375</c:v>
                </c:pt>
                <c:pt idx="6764">
                  <c:v>1174.4906249999999</c:v>
                </c:pt>
                <c:pt idx="6765">
                  <c:v>1293.2906249999999</c:v>
                </c:pt>
                <c:pt idx="6766">
                  <c:v>1148.090625</c:v>
                </c:pt>
                <c:pt idx="6767">
                  <c:v>1029.2906249999999</c:v>
                </c:pt>
                <c:pt idx="6768">
                  <c:v>989.69062499999995</c:v>
                </c:pt>
                <c:pt idx="6769">
                  <c:v>857.69062499999995</c:v>
                </c:pt>
                <c:pt idx="6770">
                  <c:v>1095.2906249999999</c:v>
                </c:pt>
                <c:pt idx="6771">
                  <c:v>910.49062499999991</c:v>
                </c:pt>
                <c:pt idx="6772">
                  <c:v>1134.890625</c:v>
                </c:pt>
                <c:pt idx="6773">
                  <c:v>1192.0218749999999</c:v>
                </c:pt>
                <c:pt idx="6774">
                  <c:v>1258.0218749999999</c:v>
                </c:pt>
                <c:pt idx="6775">
                  <c:v>1171.0359375</c:v>
                </c:pt>
                <c:pt idx="6776">
                  <c:v>1223.8359375</c:v>
                </c:pt>
                <c:pt idx="6777">
                  <c:v>1250.2359374999999</c:v>
                </c:pt>
                <c:pt idx="6778">
                  <c:v>1655.20781184</c:v>
                </c:pt>
                <c:pt idx="6779">
                  <c:v>1021.6078124999999</c:v>
                </c:pt>
                <c:pt idx="6780">
                  <c:v>1285.6078124999999</c:v>
                </c:pt>
                <c:pt idx="6781">
                  <c:v>1285.6078124999999</c:v>
                </c:pt>
                <c:pt idx="6782">
                  <c:v>1399.1999999999998</c:v>
                </c:pt>
                <c:pt idx="6783">
                  <c:v>1214.3999999999999</c:v>
                </c:pt>
                <c:pt idx="6784">
                  <c:v>1412.3999999999999</c:v>
                </c:pt>
                <c:pt idx="6785">
                  <c:v>1689.6</c:v>
                </c:pt>
                <c:pt idx="6786">
                  <c:v>1689.6</c:v>
                </c:pt>
                <c:pt idx="6787">
                  <c:v>1374.346875</c:v>
                </c:pt>
                <c:pt idx="6788">
                  <c:v>1479.9468749999999</c:v>
                </c:pt>
                <c:pt idx="6789">
                  <c:v>1202.746875</c:v>
                </c:pt>
                <c:pt idx="6790">
                  <c:v>1057.546875</c:v>
                </c:pt>
                <c:pt idx="6791">
                  <c:v>1374.346875</c:v>
                </c:pt>
                <c:pt idx="6792">
                  <c:v>1559.1468749999999</c:v>
                </c:pt>
                <c:pt idx="6793">
                  <c:v>978.34687499999995</c:v>
                </c:pt>
                <c:pt idx="6794">
                  <c:v>1730.7468749999998</c:v>
                </c:pt>
                <c:pt idx="6795">
                  <c:v>938.74687499999993</c:v>
                </c:pt>
                <c:pt idx="6796">
                  <c:v>1004.7468749999999</c:v>
                </c:pt>
                <c:pt idx="6797">
                  <c:v>1281.9468749999999</c:v>
                </c:pt>
                <c:pt idx="6798">
                  <c:v>1611.9468749999999</c:v>
                </c:pt>
                <c:pt idx="6799">
                  <c:v>1625.1468749999999</c:v>
                </c:pt>
                <c:pt idx="6800">
                  <c:v>946.12031249999995</c:v>
                </c:pt>
                <c:pt idx="6801">
                  <c:v>695.3203125</c:v>
                </c:pt>
                <c:pt idx="6802">
                  <c:v>1540.1203118399999</c:v>
                </c:pt>
                <c:pt idx="6803">
                  <c:v>1210.1203125</c:v>
                </c:pt>
                <c:pt idx="6804">
                  <c:v>959.3203125</c:v>
                </c:pt>
                <c:pt idx="6805">
                  <c:v>866.92031249999991</c:v>
                </c:pt>
                <c:pt idx="6806">
                  <c:v>1342.1203118399999</c:v>
                </c:pt>
                <c:pt idx="6807">
                  <c:v>1102.9734375</c:v>
                </c:pt>
                <c:pt idx="6808">
                  <c:v>1630.9734381599999</c:v>
                </c:pt>
                <c:pt idx="6809">
                  <c:v>1287.7734375</c:v>
                </c:pt>
                <c:pt idx="6810">
                  <c:v>1385.690625</c:v>
                </c:pt>
                <c:pt idx="6811">
                  <c:v>1610.0906249999998</c:v>
                </c:pt>
                <c:pt idx="6812">
                  <c:v>1161.2906249999999</c:v>
                </c:pt>
                <c:pt idx="6813">
                  <c:v>1332.890625</c:v>
                </c:pt>
                <c:pt idx="6814">
                  <c:v>1240.4906249999999</c:v>
                </c:pt>
                <c:pt idx="6815">
                  <c:v>1240.4906249999999</c:v>
                </c:pt>
                <c:pt idx="6816">
                  <c:v>1029.2906249999999</c:v>
                </c:pt>
                <c:pt idx="6817">
                  <c:v>1253.690625</c:v>
                </c:pt>
                <c:pt idx="6818">
                  <c:v>1152.421875</c:v>
                </c:pt>
                <c:pt idx="6819">
                  <c:v>1289.8359375</c:v>
                </c:pt>
                <c:pt idx="6820">
                  <c:v>893.8359375</c:v>
                </c:pt>
                <c:pt idx="6821">
                  <c:v>1303.0359374999998</c:v>
                </c:pt>
                <c:pt idx="6822">
                  <c:v>1276.6359375</c:v>
                </c:pt>
                <c:pt idx="6823">
                  <c:v>1091.8359375</c:v>
                </c:pt>
                <c:pt idx="6824">
                  <c:v>1593.43593816</c:v>
                </c:pt>
                <c:pt idx="6825">
                  <c:v>1329.43593816</c:v>
                </c:pt>
                <c:pt idx="6826">
                  <c:v>1114.0078125</c:v>
                </c:pt>
                <c:pt idx="6827">
                  <c:v>1919.2078118399997</c:v>
                </c:pt>
                <c:pt idx="6828">
                  <c:v>1166.8078125</c:v>
                </c:pt>
                <c:pt idx="6829">
                  <c:v>1042.8</c:v>
                </c:pt>
                <c:pt idx="6830">
                  <c:v>1386</c:v>
                </c:pt>
                <c:pt idx="6831">
                  <c:v>1306.8</c:v>
                </c:pt>
                <c:pt idx="6832">
                  <c:v>661.546875</c:v>
                </c:pt>
                <c:pt idx="6833">
                  <c:v>938.74687499999993</c:v>
                </c:pt>
                <c:pt idx="6834">
                  <c:v>1229.1468749999999</c:v>
                </c:pt>
                <c:pt idx="6835">
                  <c:v>1078.1203125</c:v>
                </c:pt>
                <c:pt idx="6836">
                  <c:v>1144.1203125</c:v>
                </c:pt>
                <c:pt idx="6837">
                  <c:v>1012.1203125</c:v>
                </c:pt>
                <c:pt idx="6838">
                  <c:v>1315.7203124999999</c:v>
                </c:pt>
                <c:pt idx="6839">
                  <c:v>1381.72031184</c:v>
                </c:pt>
                <c:pt idx="6840">
                  <c:v>1170.5203125</c:v>
                </c:pt>
                <c:pt idx="6841">
                  <c:v>1500.52031184</c:v>
                </c:pt>
                <c:pt idx="6842">
                  <c:v>1619.3203118399999</c:v>
                </c:pt>
                <c:pt idx="6843">
                  <c:v>1353.7734381599998</c:v>
                </c:pt>
                <c:pt idx="6844">
                  <c:v>1221.7734375</c:v>
                </c:pt>
                <c:pt idx="6845">
                  <c:v>1438.4906249999999</c:v>
                </c:pt>
                <c:pt idx="6846">
                  <c:v>1385.690625</c:v>
                </c:pt>
                <c:pt idx="6847">
                  <c:v>1464.890625</c:v>
                </c:pt>
                <c:pt idx="6848">
                  <c:v>1134.890625</c:v>
                </c:pt>
                <c:pt idx="6849">
                  <c:v>976.49062499999991</c:v>
                </c:pt>
                <c:pt idx="6850">
                  <c:v>1438.4906249999999</c:v>
                </c:pt>
                <c:pt idx="6851">
                  <c:v>1332.890625</c:v>
                </c:pt>
                <c:pt idx="6852">
                  <c:v>1253.690625</c:v>
                </c:pt>
                <c:pt idx="6853">
                  <c:v>976.49062499999991</c:v>
                </c:pt>
                <c:pt idx="6854">
                  <c:v>1319.690625</c:v>
                </c:pt>
                <c:pt idx="6855">
                  <c:v>1359.2906249999999</c:v>
                </c:pt>
                <c:pt idx="6856">
                  <c:v>1676.0906249999998</c:v>
                </c:pt>
                <c:pt idx="6857">
                  <c:v>1376.8218749999999</c:v>
                </c:pt>
                <c:pt idx="6858">
                  <c:v>1073.221875</c:v>
                </c:pt>
                <c:pt idx="6859">
                  <c:v>1126.0218749999999</c:v>
                </c:pt>
                <c:pt idx="6860">
                  <c:v>1165.621875</c:v>
                </c:pt>
                <c:pt idx="6861">
                  <c:v>1376.8218749999999</c:v>
                </c:pt>
                <c:pt idx="6862">
                  <c:v>1667.221875</c:v>
                </c:pt>
                <c:pt idx="6863">
                  <c:v>946.63593749999995</c:v>
                </c:pt>
                <c:pt idx="6864">
                  <c:v>1593.43593816</c:v>
                </c:pt>
                <c:pt idx="6865">
                  <c:v>1382.2359381599999</c:v>
                </c:pt>
                <c:pt idx="6866">
                  <c:v>1461.43593816</c:v>
                </c:pt>
                <c:pt idx="6867">
                  <c:v>1184.2359374999999</c:v>
                </c:pt>
                <c:pt idx="6868">
                  <c:v>1496.8078118399999</c:v>
                </c:pt>
                <c:pt idx="6869">
                  <c:v>876.40781249999998</c:v>
                </c:pt>
                <c:pt idx="6870">
                  <c:v>1338.40781184</c:v>
                </c:pt>
                <c:pt idx="6871">
                  <c:v>1272.4078124999999</c:v>
                </c:pt>
                <c:pt idx="6872">
                  <c:v>1219.6078124999999</c:v>
                </c:pt>
                <c:pt idx="6873">
                  <c:v>1404.40781184</c:v>
                </c:pt>
                <c:pt idx="6874">
                  <c:v>1180.0078125</c:v>
                </c:pt>
                <c:pt idx="6875">
                  <c:v>1655.20781184</c:v>
                </c:pt>
                <c:pt idx="6876">
                  <c:v>1312.0078125</c:v>
                </c:pt>
                <c:pt idx="6877">
                  <c:v>1610.3999999999999</c:v>
                </c:pt>
                <c:pt idx="6878">
                  <c:v>1135.2</c:v>
                </c:pt>
                <c:pt idx="6879">
                  <c:v>1372.8</c:v>
                </c:pt>
                <c:pt idx="6880">
                  <c:v>910.8</c:v>
                </c:pt>
                <c:pt idx="6881">
                  <c:v>1255.546875</c:v>
                </c:pt>
                <c:pt idx="6882">
                  <c:v>1268.7468749999998</c:v>
                </c:pt>
                <c:pt idx="6883">
                  <c:v>991.546875</c:v>
                </c:pt>
                <c:pt idx="6884">
                  <c:v>1532.7468749999998</c:v>
                </c:pt>
                <c:pt idx="6885">
                  <c:v>1308.346875</c:v>
                </c:pt>
                <c:pt idx="6886">
                  <c:v>1315.7203124999999</c:v>
                </c:pt>
                <c:pt idx="6887">
                  <c:v>800.92031249999991</c:v>
                </c:pt>
                <c:pt idx="6888">
                  <c:v>1434.52031184</c:v>
                </c:pt>
                <c:pt idx="6889">
                  <c:v>1236.5203125</c:v>
                </c:pt>
                <c:pt idx="6890">
                  <c:v>1091.3203125</c:v>
                </c:pt>
                <c:pt idx="6891">
                  <c:v>1236.5203125</c:v>
                </c:pt>
                <c:pt idx="6892">
                  <c:v>1130.9203124999999</c:v>
                </c:pt>
                <c:pt idx="6893">
                  <c:v>2200.1203118399999</c:v>
                </c:pt>
                <c:pt idx="6894">
                  <c:v>1606.1203118399999</c:v>
                </c:pt>
                <c:pt idx="6895">
                  <c:v>1342.1203118399999</c:v>
                </c:pt>
                <c:pt idx="6896">
                  <c:v>1196.9203124999999</c:v>
                </c:pt>
                <c:pt idx="6897">
                  <c:v>1155.7734375</c:v>
                </c:pt>
                <c:pt idx="6898">
                  <c:v>1591.37343816</c:v>
                </c:pt>
                <c:pt idx="6899">
                  <c:v>1446.1734381599999</c:v>
                </c:pt>
                <c:pt idx="6900">
                  <c:v>1023.7734375</c:v>
                </c:pt>
                <c:pt idx="6901">
                  <c:v>1089.7734375</c:v>
                </c:pt>
                <c:pt idx="6902">
                  <c:v>1063.3734374999999</c:v>
                </c:pt>
                <c:pt idx="6903">
                  <c:v>1327.37343816</c:v>
                </c:pt>
                <c:pt idx="6904">
                  <c:v>1261.3734374999999</c:v>
                </c:pt>
                <c:pt idx="6905">
                  <c:v>1121.690625</c:v>
                </c:pt>
                <c:pt idx="6906">
                  <c:v>1438.4906249999999</c:v>
                </c:pt>
                <c:pt idx="6907">
                  <c:v>1874.0906249999998</c:v>
                </c:pt>
                <c:pt idx="6908">
                  <c:v>1517.690625</c:v>
                </c:pt>
                <c:pt idx="6909">
                  <c:v>1284.421875</c:v>
                </c:pt>
                <c:pt idx="6910">
                  <c:v>1535.221875</c:v>
                </c:pt>
                <c:pt idx="6911">
                  <c:v>888.421875</c:v>
                </c:pt>
                <c:pt idx="6912">
                  <c:v>1126.0218749999999</c:v>
                </c:pt>
                <c:pt idx="6913">
                  <c:v>1152.421875</c:v>
                </c:pt>
                <c:pt idx="6914">
                  <c:v>1007.221875</c:v>
                </c:pt>
                <c:pt idx="6915">
                  <c:v>1786.0218749999999</c:v>
                </c:pt>
                <c:pt idx="6916">
                  <c:v>1363.6218749999998</c:v>
                </c:pt>
                <c:pt idx="6917">
                  <c:v>1033.621875</c:v>
                </c:pt>
                <c:pt idx="6918">
                  <c:v>1165.621875</c:v>
                </c:pt>
                <c:pt idx="6919">
                  <c:v>1421.8359381599998</c:v>
                </c:pt>
                <c:pt idx="6920">
                  <c:v>1289.8359375</c:v>
                </c:pt>
                <c:pt idx="6921">
                  <c:v>1355.8359381599998</c:v>
                </c:pt>
                <c:pt idx="6922">
                  <c:v>1514.2359381599999</c:v>
                </c:pt>
                <c:pt idx="6923">
                  <c:v>1298.8078125</c:v>
                </c:pt>
                <c:pt idx="6924">
                  <c:v>2072.4</c:v>
                </c:pt>
                <c:pt idx="6925">
                  <c:v>1056</c:v>
                </c:pt>
                <c:pt idx="6926">
                  <c:v>831.59999999999991</c:v>
                </c:pt>
                <c:pt idx="6927">
                  <c:v>1240.8</c:v>
                </c:pt>
                <c:pt idx="6928">
                  <c:v>1135.2</c:v>
                </c:pt>
                <c:pt idx="6929">
                  <c:v>1808.3999999999999</c:v>
                </c:pt>
                <c:pt idx="6930">
                  <c:v>1003.1999999999999</c:v>
                </c:pt>
                <c:pt idx="6931">
                  <c:v>1229.1468749999999</c:v>
                </c:pt>
                <c:pt idx="6932">
                  <c:v>753.94687499999998</c:v>
                </c:pt>
                <c:pt idx="6933">
                  <c:v>1136.746875</c:v>
                </c:pt>
                <c:pt idx="6934">
                  <c:v>880.12031249999995</c:v>
                </c:pt>
                <c:pt idx="6935">
                  <c:v>1223.3203125</c:v>
                </c:pt>
                <c:pt idx="6936">
                  <c:v>1302.5203124999998</c:v>
                </c:pt>
                <c:pt idx="6937">
                  <c:v>1551.7734381599998</c:v>
                </c:pt>
                <c:pt idx="6938">
                  <c:v>1168.9734375</c:v>
                </c:pt>
                <c:pt idx="6939">
                  <c:v>1432.9734381599999</c:v>
                </c:pt>
                <c:pt idx="6940">
                  <c:v>1578.1734381599999</c:v>
                </c:pt>
                <c:pt idx="6941">
                  <c:v>989.69062499999995</c:v>
                </c:pt>
                <c:pt idx="6942">
                  <c:v>831.29062499999998</c:v>
                </c:pt>
                <c:pt idx="6943">
                  <c:v>1596.890625</c:v>
                </c:pt>
                <c:pt idx="6944">
                  <c:v>1808.0906249999998</c:v>
                </c:pt>
                <c:pt idx="6945">
                  <c:v>1517.690625</c:v>
                </c:pt>
                <c:pt idx="6946">
                  <c:v>1178.8218749999999</c:v>
                </c:pt>
                <c:pt idx="6947">
                  <c:v>1469.221875</c:v>
                </c:pt>
                <c:pt idx="6948">
                  <c:v>1231.621875</c:v>
                </c:pt>
                <c:pt idx="6949">
                  <c:v>1342.6359381599998</c:v>
                </c:pt>
                <c:pt idx="6950">
                  <c:v>1223.8359375</c:v>
                </c:pt>
                <c:pt idx="6951">
                  <c:v>1435.0359381599999</c:v>
                </c:pt>
                <c:pt idx="6952">
                  <c:v>1263.4359374999999</c:v>
                </c:pt>
                <c:pt idx="6953">
                  <c:v>1567.0359381599999</c:v>
                </c:pt>
                <c:pt idx="6954">
                  <c:v>1659.43593816</c:v>
                </c:pt>
                <c:pt idx="6955">
                  <c:v>1316.2359374999999</c:v>
                </c:pt>
                <c:pt idx="6956">
                  <c:v>1470.40781184</c:v>
                </c:pt>
                <c:pt idx="6957">
                  <c:v>1452</c:v>
                </c:pt>
                <c:pt idx="6958">
                  <c:v>1386</c:v>
                </c:pt>
                <c:pt idx="6959">
                  <c:v>1202.746875</c:v>
                </c:pt>
                <c:pt idx="6960">
                  <c:v>1466.7468749999998</c:v>
                </c:pt>
                <c:pt idx="6961">
                  <c:v>1453.546875</c:v>
                </c:pt>
                <c:pt idx="6962">
                  <c:v>1334.7468749999998</c:v>
                </c:pt>
                <c:pt idx="6963">
                  <c:v>1334.7468749999998</c:v>
                </c:pt>
                <c:pt idx="6964">
                  <c:v>1183.7203124999999</c:v>
                </c:pt>
                <c:pt idx="6965">
                  <c:v>1328.9203118400001</c:v>
                </c:pt>
                <c:pt idx="6966">
                  <c:v>1592.9203118399998</c:v>
                </c:pt>
                <c:pt idx="6967">
                  <c:v>1355.3203118399999</c:v>
                </c:pt>
                <c:pt idx="6968">
                  <c:v>1474.1203118399999</c:v>
                </c:pt>
                <c:pt idx="6969">
                  <c:v>1579.72031184</c:v>
                </c:pt>
                <c:pt idx="6970">
                  <c:v>1513.72031184</c:v>
                </c:pt>
                <c:pt idx="6971">
                  <c:v>1064.9203124999999</c:v>
                </c:pt>
                <c:pt idx="6972">
                  <c:v>1314.1734374999999</c:v>
                </c:pt>
                <c:pt idx="6973">
                  <c:v>1512.1734381599999</c:v>
                </c:pt>
                <c:pt idx="6974">
                  <c:v>1491.2906249999999</c:v>
                </c:pt>
                <c:pt idx="6975">
                  <c:v>1570.4906249999999</c:v>
                </c:pt>
                <c:pt idx="6976">
                  <c:v>1649.690625</c:v>
                </c:pt>
                <c:pt idx="6977">
                  <c:v>1218.421875</c:v>
                </c:pt>
                <c:pt idx="6978">
                  <c:v>1601.221875</c:v>
                </c:pt>
                <c:pt idx="6979">
                  <c:v>1390.0218749999999</c:v>
                </c:pt>
                <c:pt idx="6980">
                  <c:v>1178.8218749999999</c:v>
                </c:pt>
                <c:pt idx="6981">
                  <c:v>1157.8359375</c:v>
                </c:pt>
                <c:pt idx="6982">
                  <c:v>1276.6359375</c:v>
                </c:pt>
                <c:pt idx="6983">
                  <c:v>1250.2359374999999</c:v>
                </c:pt>
                <c:pt idx="6984">
                  <c:v>1144.6359375</c:v>
                </c:pt>
                <c:pt idx="6985">
                  <c:v>959.8359375</c:v>
                </c:pt>
                <c:pt idx="6986">
                  <c:v>1712.2359381600002</c:v>
                </c:pt>
                <c:pt idx="6987">
                  <c:v>1276.6359375</c:v>
                </c:pt>
                <c:pt idx="6988">
                  <c:v>1259.2078125</c:v>
                </c:pt>
                <c:pt idx="6989">
                  <c:v>1325.20781184</c:v>
                </c:pt>
                <c:pt idx="6990">
                  <c:v>1510.0078118399999</c:v>
                </c:pt>
                <c:pt idx="6991">
                  <c:v>1166.8078125</c:v>
                </c:pt>
                <c:pt idx="6992">
                  <c:v>2019.6</c:v>
                </c:pt>
                <c:pt idx="6993">
                  <c:v>1386</c:v>
                </c:pt>
                <c:pt idx="6994">
                  <c:v>1122</c:v>
                </c:pt>
                <c:pt idx="6995">
                  <c:v>1598.7468749999998</c:v>
                </c:pt>
                <c:pt idx="6996">
                  <c:v>978.34687499999995</c:v>
                </c:pt>
                <c:pt idx="6997">
                  <c:v>1017.946875</c:v>
                </c:pt>
                <c:pt idx="6998">
                  <c:v>1268.7468749999998</c:v>
                </c:pt>
                <c:pt idx="6999">
                  <c:v>1334.7468749999998</c:v>
                </c:pt>
                <c:pt idx="7000">
                  <c:v>1210.1203125</c:v>
                </c:pt>
                <c:pt idx="7001">
                  <c:v>1711.7203118399998</c:v>
                </c:pt>
                <c:pt idx="7002">
                  <c:v>1394.9203118400001</c:v>
                </c:pt>
                <c:pt idx="7003">
                  <c:v>1632.52031184</c:v>
                </c:pt>
                <c:pt idx="7004">
                  <c:v>1249.7203124999999</c:v>
                </c:pt>
                <c:pt idx="7005">
                  <c:v>985.72031249999998</c:v>
                </c:pt>
                <c:pt idx="7006">
                  <c:v>1276.1203125</c:v>
                </c:pt>
                <c:pt idx="7007">
                  <c:v>1315.7203124999999</c:v>
                </c:pt>
                <c:pt idx="7008">
                  <c:v>1274.5734375</c:v>
                </c:pt>
                <c:pt idx="7009">
                  <c:v>1419.7734381599998</c:v>
                </c:pt>
                <c:pt idx="7010">
                  <c:v>1398.890625</c:v>
                </c:pt>
                <c:pt idx="7011">
                  <c:v>1372.4906249999999</c:v>
                </c:pt>
                <c:pt idx="7012">
                  <c:v>831.29062499999998</c:v>
                </c:pt>
                <c:pt idx="7013">
                  <c:v>1253.690625</c:v>
                </c:pt>
                <c:pt idx="7014">
                  <c:v>1544.0906249999998</c:v>
                </c:pt>
                <c:pt idx="7015">
                  <c:v>1372.4906249999999</c:v>
                </c:pt>
                <c:pt idx="7016">
                  <c:v>1376.8218749999999</c:v>
                </c:pt>
                <c:pt idx="7017">
                  <c:v>1152.421875</c:v>
                </c:pt>
                <c:pt idx="7018">
                  <c:v>980.82187499999998</c:v>
                </c:pt>
                <c:pt idx="7019">
                  <c:v>1442.8218749999999</c:v>
                </c:pt>
                <c:pt idx="7020">
                  <c:v>933.43593749999991</c:v>
                </c:pt>
                <c:pt idx="7021">
                  <c:v>986.23593749999998</c:v>
                </c:pt>
                <c:pt idx="7022">
                  <c:v>1012.6359375</c:v>
                </c:pt>
                <c:pt idx="7023">
                  <c:v>1289.8359375</c:v>
                </c:pt>
                <c:pt idx="7024">
                  <c:v>920.23593749999998</c:v>
                </c:pt>
                <c:pt idx="7025">
                  <c:v>1206.4078124999999</c:v>
                </c:pt>
                <c:pt idx="7026">
                  <c:v>1404.40781184</c:v>
                </c:pt>
                <c:pt idx="7027">
                  <c:v>1272.4078124999999</c:v>
                </c:pt>
                <c:pt idx="7028">
                  <c:v>1470.40781184</c:v>
                </c:pt>
                <c:pt idx="7029">
                  <c:v>1457.20781184</c:v>
                </c:pt>
                <c:pt idx="7030">
                  <c:v>1285.6078124999999</c:v>
                </c:pt>
                <c:pt idx="7031">
                  <c:v>1452</c:v>
                </c:pt>
                <c:pt idx="7032">
                  <c:v>1123.546875</c:v>
                </c:pt>
                <c:pt idx="7033">
                  <c:v>1268.7468749999998</c:v>
                </c:pt>
                <c:pt idx="7034">
                  <c:v>1070.746875</c:v>
                </c:pt>
                <c:pt idx="7035">
                  <c:v>1215.9468749999999</c:v>
                </c:pt>
                <c:pt idx="7036">
                  <c:v>1677.9468749999999</c:v>
                </c:pt>
                <c:pt idx="7037">
                  <c:v>1051.7203124999999</c:v>
                </c:pt>
                <c:pt idx="7038">
                  <c:v>1553.3203118399999</c:v>
                </c:pt>
                <c:pt idx="7039">
                  <c:v>1446.1734381599999</c:v>
                </c:pt>
                <c:pt idx="7040">
                  <c:v>1234.9734375</c:v>
                </c:pt>
                <c:pt idx="7041">
                  <c:v>1116.1734374999999</c:v>
                </c:pt>
                <c:pt idx="7042">
                  <c:v>1108.4906249999999</c:v>
                </c:pt>
                <c:pt idx="7043">
                  <c:v>950.09062499999993</c:v>
                </c:pt>
                <c:pt idx="7044">
                  <c:v>1649.690625</c:v>
                </c:pt>
                <c:pt idx="7045">
                  <c:v>1442.8218749999999</c:v>
                </c:pt>
                <c:pt idx="7046">
                  <c:v>1442.8218749999999</c:v>
                </c:pt>
                <c:pt idx="7047">
                  <c:v>1416.421875</c:v>
                </c:pt>
                <c:pt idx="7048">
                  <c:v>1231.621875</c:v>
                </c:pt>
                <c:pt idx="7049">
                  <c:v>1250.2359374999999</c:v>
                </c:pt>
                <c:pt idx="7050">
                  <c:v>1091.8359375</c:v>
                </c:pt>
                <c:pt idx="7051">
                  <c:v>1342.6359381599998</c:v>
                </c:pt>
                <c:pt idx="7052">
                  <c:v>1619.8359381599998</c:v>
                </c:pt>
                <c:pt idx="7053">
                  <c:v>1553.8359381599998</c:v>
                </c:pt>
                <c:pt idx="7054">
                  <c:v>1039.0359375</c:v>
                </c:pt>
                <c:pt idx="7055">
                  <c:v>1087.6078124999999</c:v>
                </c:pt>
                <c:pt idx="7056">
                  <c:v>1430.8078118399999</c:v>
                </c:pt>
                <c:pt idx="7057">
                  <c:v>1246.0078125</c:v>
                </c:pt>
                <c:pt idx="7058">
                  <c:v>1483.6078118400001</c:v>
                </c:pt>
                <c:pt idx="7059">
                  <c:v>1430.8078118399999</c:v>
                </c:pt>
                <c:pt idx="7060">
                  <c:v>1048.0078125</c:v>
                </c:pt>
                <c:pt idx="7061">
                  <c:v>1589.20781184</c:v>
                </c:pt>
                <c:pt idx="7062">
                  <c:v>1206.4078124999999</c:v>
                </c:pt>
                <c:pt idx="7063">
                  <c:v>1338.40781184</c:v>
                </c:pt>
                <c:pt idx="7064">
                  <c:v>929.20781249999993</c:v>
                </c:pt>
                <c:pt idx="7065">
                  <c:v>1338.40781184</c:v>
                </c:pt>
                <c:pt idx="7066">
                  <c:v>1338.40781184</c:v>
                </c:pt>
                <c:pt idx="7067">
                  <c:v>1193.2078125</c:v>
                </c:pt>
                <c:pt idx="7068">
                  <c:v>1519.546875</c:v>
                </c:pt>
                <c:pt idx="7069">
                  <c:v>991.546875</c:v>
                </c:pt>
                <c:pt idx="7070">
                  <c:v>1704.346875</c:v>
                </c:pt>
                <c:pt idx="7071">
                  <c:v>1229.1468749999999</c:v>
                </c:pt>
                <c:pt idx="7072">
                  <c:v>1579.72031184</c:v>
                </c:pt>
                <c:pt idx="7073">
                  <c:v>1421.3203118399999</c:v>
                </c:pt>
                <c:pt idx="7074">
                  <c:v>1236.5203125</c:v>
                </c:pt>
                <c:pt idx="7075">
                  <c:v>1223.3203125</c:v>
                </c:pt>
                <c:pt idx="7076">
                  <c:v>1355.3203118399999</c:v>
                </c:pt>
                <c:pt idx="7077">
                  <c:v>997.37343749999991</c:v>
                </c:pt>
                <c:pt idx="7078">
                  <c:v>1446.1734381599999</c:v>
                </c:pt>
                <c:pt idx="7079">
                  <c:v>1063.3734374999999</c:v>
                </c:pt>
                <c:pt idx="7080">
                  <c:v>1300.9734374999998</c:v>
                </c:pt>
                <c:pt idx="7081">
                  <c:v>1512.1734381599999</c:v>
                </c:pt>
                <c:pt idx="7082">
                  <c:v>1129.3734374999999</c:v>
                </c:pt>
                <c:pt idx="7083">
                  <c:v>1881.7734381600001</c:v>
                </c:pt>
                <c:pt idx="7084">
                  <c:v>1644.1734381599999</c:v>
                </c:pt>
                <c:pt idx="7085">
                  <c:v>1280.0906249999998</c:v>
                </c:pt>
                <c:pt idx="7086">
                  <c:v>1425.2906249999999</c:v>
                </c:pt>
                <c:pt idx="7087">
                  <c:v>1293.2906249999999</c:v>
                </c:pt>
                <c:pt idx="7088">
                  <c:v>1676.0906249999998</c:v>
                </c:pt>
                <c:pt idx="7089">
                  <c:v>1086.421875</c:v>
                </c:pt>
                <c:pt idx="7090">
                  <c:v>901.62187499999993</c:v>
                </c:pt>
                <c:pt idx="7091">
                  <c:v>914.82187499999998</c:v>
                </c:pt>
                <c:pt idx="7092">
                  <c:v>1244.8218749999999</c:v>
                </c:pt>
                <c:pt idx="7093">
                  <c:v>1878.421875</c:v>
                </c:pt>
                <c:pt idx="7094">
                  <c:v>1435.0359381599999</c:v>
                </c:pt>
                <c:pt idx="7095">
                  <c:v>1039.0359375</c:v>
                </c:pt>
                <c:pt idx="7096">
                  <c:v>1910.2359381599999</c:v>
                </c:pt>
                <c:pt idx="7097">
                  <c:v>1391.20781184</c:v>
                </c:pt>
                <c:pt idx="7098">
                  <c:v>1628.8078118399999</c:v>
                </c:pt>
                <c:pt idx="7099">
                  <c:v>1668.40781184</c:v>
                </c:pt>
                <c:pt idx="7100">
                  <c:v>1787.2078118399997</c:v>
                </c:pt>
                <c:pt idx="7101">
                  <c:v>1742.3999999999999</c:v>
                </c:pt>
                <c:pt idx="7102">
                  <c:v>1280.3999999999999</c:v>
                </c:pt>
                <c:pt idx="7103">
                  <c:v>1110.346875</c:v>
                </c:pt>
                <c:pt idx="7104">
                  <c:v>1308.346875</c:v>
                </c:pt>
                <c:pt idx="7105">
                  <c:v>1242.346875</c:v>
                </c:pt>
                <c:pt idx="7106">
                  <c:v>1572.346875</c:v>
                </c:pt>
                <c:pt idx="7107">
                  <c:v>1334.7468749999998</c:v>
                </c:pt>
                <c:pt idx="7108">
                  <c:v>1347.9468749999999</c:v>
                </c:pt>
                <c:pt idx="7109">
                  <c:v>1097.1468749999999</c:v>
                </c:pt>
                <c:pt idx="7110">
                  <c:v>1176.346875</c:v>
                </c:pt>
                <c:pt idx="7111">
                  <c:v>1223.3203125</c:v>
                </c:pt>
                <c:pt idx="7112">
                  <c:v>1078.1203125</c:v>
                </c:pt>
                <c:pt idx="7113">
                  <c:v>1513.72031184</c:v>
                </c:pt>
                <c:pt idx="7114">
                  <c:v>1183.7203124999999</c:v>
                </c:pt>
                <c:pt idx="7115">
                  <c:v>1223.3203125</c:v>
                </c:pt>
                <c:pt idx="7116">
                  <c:v>1460.9203118400001</c:v>
                </c:pt>
                <c:pt idx="7117">
                  <c:v>906.52031249999993</c:v>
                </c:pt>
                <c:pt idx="7118">
                  <c:v>2226.5203118399995</c:v>
                </c:pt>
                <c:pt idx="7119">
                  <c:v>1592.9203118399998</c:v>
                </c:pt>
                <c:pt idx="7120">
                  <c:v>985.72031249999998</c:v>
                </c:pt>
                <c:pt idx="7121">
                  <c:v>1196.9203124999999</c:v>
                </c:pt>
                <c:pt idx="7122">
                  <c:v>1129.3734374999999</c:v>
                </c:pt>
                <c:pt idx="7123">
                  <c:v>1274.5734375</c:v>
                </c:pt>
                <c:pt idx="7124">
                  <c:v>1425.2906249999999</c:v>
                </c:pt>
                <c:pt idx="7125">
                  <c:v>1280.0906249999998</c:v>
                </c:pt>
                <c:pt idx="7126">
                  <c:v>1359.2906249999999</c:v>
                </c:pt>
                <c:pt idx="7127">
                  <c:v>1073.221875</c:v>
                </c:pt>
                <c:pt idx="7128">
                  <c:v>1231.621875</c:v>
                </c:pt>
                <c:pt idx="7129">
                  <c:v>967.62187499999993</c:v>
                </c:pt>
                <c:pt idx="7130">
                  <c:v>1258.0218749999999</c:v>
                </c:pt>
                <c:pt idx="7131">
                  <c:v>1429.6218749999998</c:v>
                </c:pt>
                <c:pt idx="7132">
                  <c:v>1178.8218749999999</c:v>
                </c:pt>
                <c:pt idx="7133">
                  <c:v>1390.0218749999999</c:v>
                </c:pt>
                <c:pt idx="7134">
                  <c:v>973.03593749999993</c:v>
                </c:pt>
                <c:pt idx="7135">
                  <c:v>973.03593749999993</c:v>
                </c:pt>
                <c:pt idx="7136">
                  <c:v>1619.8359381599998</c:v>
                </c:pt>
                <c:pt idx="7137">
                  <c:v>1408.6359381599998</c:v>
                </c:pt>
                <c:pt idx="7138">
                  <c:v>1316.2359374999999</c:v>
                </c:pt>
                <c:pt idx="7139">
                  <c:v>1263.4359374999999</c:v>
                </c:pt>
                <c:pt idx="7140">
                  <c:v>788.23593749999998</c:v>
                </c:pt>
                <c:pt idx="7141">
                  <c:v>1417.6078118400001</c:v>
                </c:pt>
                <c:pt idx="7142">
                  <c:v>1404.40781184</c:v>
                </c:pt>
                <c:pt idx="7143">
                  <c:v>1206.4078124999999</c:v>
                </c:pt>
                <c:pt idx="7144">
                  <c:v>1892.8078118399997</c:v>
                </c:pt>
                <c:pt idx="7145">
                  <c:v>1114.0078125</c:v>
                </c:pt>
                <c:pt idx="7146">
                  <c:v>1320</c:v>
                </c:pt>
                <c:pt idx="7147">
                  <c:v>1320</c:v>
                </c:pt>
                <c:pt idx="7148">
                  <c:v>1069.2</c:v>
                </c:pt>
                <c:pt idx="7149">
                  <c:v>1029.5999999999999</c:v>
                </c:pt>
                <c:pt idx="7150">
                  <c:v>1663.1999999999998</c:v>
                </c:pt>
                <c:pt idx="7151">
                  <c:v>2006.3999999999999</c:v>
                </c:pt>
                <c:pt idx="7152">
                  <c:v>673.19999999999993</c:v>
                </c:pt>
                <c:pt idx="7153">
                  <c:v>1465.1999999999998</c:v>
                </c:pt>
                <c:pt idx="7154">
                  <c:v>1188</c:v>
                </c:pt>
                <c:pt idx="7155">
                  <c:v>1399.1999999999998</c:v>
                </c:pt>
                <c:pt idx="7156">
                  <c:v>1110.346875</c:v>
                </c:pt>
                <c:pt idx="7157">
                  <c:v>1242.346875</c:v>
                </c:pt>
                <c:pt idx="7158">
                  <c:v>1572.346875</c:v>
                </c:pt>
                <c:pt idx="7159">
                  <c:v>1453.546875</c:v>
                </c:pt>
                <c:pt idx="7160">
                  <c:v>1526.9203118400001</c:v>
                </c:pt>
                <c:pt idx="7161">
                  <c:v>1157.3203125</c:v>
                </c:pt>
                <c:pt idx="7162">
                  <c:v>1051.7203124999999</c:v>
                </c:pt>
                <c:pt idx="7163">
                  <c:v>1223.3203125</c:v>
                </c:pt>
                <c:pt idx="7164">
                  <c:v>1472.5734381599998</c:v>
                </c:pt>
                <c:pt idx="7165">
                  <c:v>852.17343749999998</c:v>
                </c:pt>
                <c:pt idx="7166">
                  <c:v>957.7734375</c:v>
                </c:pt>
                <c:pt idx="7167">
                  <c:v>1881.7734381600001</c:v>
                </c:pt>
                <c:pt idx="7168">
                  <c:v>1544.0906249999998</c:v>
                </c:pt>
                <c:pt idx="7169">
                  <c:v>1187.690625</c:v>
                </c:pt>
                <c:pt idx="7170">
                  <c:v>1372.4906249999999</c:v>
                </c:pt>
                <c:pt idx="7171">
                  <c:v>1200.890625</c:v>
                </c:pt>
                <c:pt idx="7172">
                  <c:v>1002.890625</c:v>
                </c:pt>
                <c:pt idx="7173">
                  <c:v>1403.221875</c:v>
                </c:pt>
                <c:pt idx="7174">
                  <c:v>1126.0218749999999</c:v>
                </c:pt>
                <c:pt idx="7175">
                  <c:v>1231.621875</c:v>
                </c:pt>
                <c:pt idx="7176">
                  <c:v>1139.221875</c:v>
                </c:pt>
                <c:pt idx="7177">
                  <c:v>888.421875</c:v>
                </c:pt>
                <c:pt idx="7178">
                  <c:v>1363.6218749999998</c:v>
                </c:pt>
                <c:pt idx="7179">
                  <c:v>1685.8359381599998</c:v>
                </c:pt>
                <c:pt idx="7180">
                  <c:v>1391.20781184</c:v>
                </c:pt>
                <c:pt idx="7181">
                  <c:v>1338.40781184</c:v>
                </c:pt>
                <c:pt idx="7182">
                  <c:v>1457.20781184</c:v>
                </c:pt>
                <c:pt idx="7183">
                  <c:v>924</c:v>
                </c:pt>
                <c:pt idx="7184">
                  <c:v>1188</c:v>
                </c:pt>
                <c:pt idx="7185">
                  <c:v>1636.8</c:v>
                </c:pt>
                <c:pt idx="7186">
                  <c:v>1083.9468749999999</c:v>
                </c:pt>
                <c:pt idx="7187">
                  <c:v>1110.346875</c:v>
                </c:pt>
                <c:pt idx="7188">
                  <c:v>1176.346875</c:v>
                </c:pt>
                <c:pt idx="7189">
                  <c:v>1466.7468749999998</c:v>
                </c:pt>
                <c:pt idx="7190">
                  <c:v>1704.346875</c:v>
                </c:pt>
                <c:pt idx="7191">
                  <c:v>1004.7468749999999</c:v>
                </c:pt>
                <c:pt idx="7192">
                  <c:v>1427.1468749999999</c:v>
                </c:pt>
                <c:pt idx="7193">
                  <c:v>1677.9468749999999</c:v>
                </c:pt>
                <c:pt idx="7194">
                  <c:v>2021.1468749999999</c:v>
                </c:pt>
                <c:pt idx="7195">
                  <c:v>1091.3203125</c:v>
                </c:pt>
                <c:pt idx="7196">
                  <c:v>932.92031249999991</c:v>
                </c:pt>
                <c:pt idx="7197">
                  <c:v>1342.1203118399999</c:v>
                </c:pt>
                <c:pt idx="7198">
                  <c:v>1183.7203124999999</c:v>
                </c:pt>
                <c:pt idx="7199">
                  <c:v>1315.7203124999999</c:v>
                </c:pt>
                <c:pt idx="7200">
                  <c:v>1474.1203118399999</c:v>
                </c:pt>
                <c:pt idx="7201">
                  <c:v>1276.1203125</c:v>
                </c:pt>
                <c:pt idx="7202">
                  <c:v>1751.3203118399997</c:v>
                </c:pt>
                <c:pt idx="7203">
                  <c:v>1261.3734374999999</c:v>
                </c:pt>
                <c:pt idx="7204">
                  <c:v>1063.3734374999999</c:v>
                </c:pt>
                <c:pt idx="7205">
                  <c:v>1036.9734375</c:v>
                </c:pt>
                <c:pt idx="7206">
                  <c:v>1472.5734381599998</c:v>
                </c:pt>
                <c:pt idx="7207">
                  <c:v>1960.9734381600001</c:v>
                </c:pt>
                <c:pt idx="7208">
                  <c:v>1512.1734381599999</c:v>
                </c:pt>
                <c:pt idx="7209">
                  <c:v>1696.9734381600001</c:v>
                </c:pt>
                <c:pt idx="7210">
                  <c:v>1504.4906249999999</c:v>
                </c:pt>
                <c:pt idx="7211">
                  <c:v>1847.690625</c:v>
                </c:pt>
                <c:pt idx="7212">
                  <c:v>1134.890625</c:v>
                </c:pt>
                <c:pt idx="7213">
                  <c:v>848.82187499999998</c:v>
                </c:pt>
                <c:pt idx="7214">
                  <c:v>1178.8218749999999</c:v>
                </c:pt>
                <c:pt idx="7215">
                  <c:v>1310.8218749999999</c:v>
                </c:pt>
                <c:pt idx="7216">
                  <c:v>1390.0218749999999</c:v>
                </c:pt>
                <c:pt idx="7217">
                  <c:v>827.8359375</c:v>
                </c:pt>
                <c:pt idx="7218">
                  <c:v>1223.8359375</c:v>
                </c:pt>
                <c:pt idx="7219">
                  <c:v>1118.2359374999999</c:v>
                </c:pt>
                <c:pt idx="7220">
                  <c:v>1157.8359375</c:v>
                </c:pt>
                <c:pt idx="7221">
                  <c:v>1303.0359374999998</c:v>
                </c:pt>
                <c:pt idx="7222">
                  <c:v>1417.6078118400001</c:v>
                </c:pt>
                <c:pt idx="7223">
                  <c:v>1351.6078118400001</c:v>
                </c:pt>
                <c:pt idx="7224">
                  <c:v>1206.4078124999999</c:v>
                </c:pt>
                <c:pt idx="7225">
                  <c:v>1338.40781184</c:v>
                </c:pt>
                <c:pt idx="7226">
                  <c:v>1544.3999999999999</c:v>
                </c:pt>
                <c:pt idx="7227">
                  <c:v>2191.1999999999998</c:v>
                </c:pt>
                <c:pt idx="7228">
                  <c:v>1452</c:v>
                </c:pt>
                <c:pt idx="7229">
                  <c:v>976.8</c:v>
                </c:pt>
                <c:pt idx="7230">
                  <c:v>1504.8</c:v>
                </c:pt>
                <c:pt idx="7231">
                  <c:v>844.8</c:v>
                </c:pt>
                <c:pt idx="7232">
                  <c:v>1399.1999999999998</c:v>
                </c:pt>
                <c:pt idx="7233">
                  <c:v>1466.7468749999998</c:v>
                </c:pt>
                <c:pt idx="7234">
                  <c:v>1387.546875</c:v>
                </c:pt>
                <c:pt idx="7235">
                  <c:v>1579.72031184</c:v>
                </c:pt>
                <c:pt idx="7236">
                  <c:v>1394.9203118400001</c:v>
                </c:pt>
                <c:pt idx="7237">
                  <c:v>932.92031249999991</c:v>
                </c:pt>
                <c:pt idx="7238">
                  <c:v>1196.9203124999999</c:v>
                </c:pt>
                <c:pt idx="7239">
                  <c:v>1104.5203125</c:v>
                </c:pt>
                <c:pt idx="7240">
                  <c:v>1632.52031184</c:v>
                </c:pt>
                <c:pt idx="7241">
                  <c:v>1606.1203118399999</c:v>
                </c:pt>
                <c:pt idx="7242">
                  <c:v>1036.9734375</c:v>
                </c:pt>
                <c:pt idx="7243">
                  <c:v>1287.7734375</c:v>
                </c:pt>
                <c:pt idx="7244">
                  <c:v>1274.5734375</c:v>
                </c:pt>
                <c:pt idx="7245">
                  <c:v>1432.9734381599999</c:v>
                </c:pt>
                <c:pt idx="7246">
                  <c:v>2238.1734381599999</c:v>
                </c:pt>
                <c:pt idx="7247">
                  <c:v>1195.3734374999999</c:v>
                </c:pt>
                <c:pt idx="7248">
                  <c:v>1050.1734374999999</c:v>
                </c:pt>
                <c:pt idx="7249">
                  <c:v>1327.37343816</c:v>
                </c:pt>
                <c:pt idx="7250">
                  <c:v>1195.3734374999999</c:v>
                </c:pt>
                <c:pt idx="7251">
                  <c:v>1366.9734381599999</c:v>
                </c:pt>
                <c:pt idx="7252">
                  <c:v>1670.5734381599998</c:v>
                </c:pt>
                <c:pt idx="7253">
                  <c:v>1261.3734374999999</c:v>
                </c:pt>
                <c:pt idx="7254">
                  <c:v>1393.37343816</c:v>
                </c:pt>
                <c:pt idx="7255">
                  <c:v>1221.7734375</c:v>
                </c:pt>
                <c:pt idx="7256">
                  <c:v>1406.5734381599998</c:v>
                </c:pt>
                <c:pt idx="7257">
                  <c:v>1174.4906249999999</c:v>
                </c:pt>
                <c:pt idx="7258">
                  <c:v>1346.0906249999998</c:v>
                </c:pt>
                <c:pt idx="7259">
                  <c:v>1412.0906249999998</c:v>
                </c:pt>
                <c:pt idx="7260">
                  <c:v>1121.690625</c:v>
                </c:pt>
                <c:pt idx="7261">
                  <c:v>1126.0218749999999</c:v>
                </c:pt>
                <c:pt idx="7262">
                  <c:v>1099.621875</c:v>
                </c:pt>
                <c:pt idx="7263">
                  <c:v>1667.221875</c:v>
                </c:pt>
                <c:pt idx="7264">
                  <c:v>1588.0218749999999</c:v>
                </c:pt>
                <c:pt idx="7265">
                  <c:v>695.8359375</c:v>
                </c:pt>
                <c:pt idx="7266">
                  <c:v>1237.0359375</c:v>
                </c:pt>
                <c:pt idx="7267">
                  <c:v>1197.4359374999999</c:v>
                </c:pt>
                <c:pt idx="7268">
                  <c:v>1342.6359381599998</c:v>
                </c:pt>
                <c:pt idx="7269">
                  <c:v>1285.6078124999999</c:v>
                </c:pt>
                <c:pt idx="7270">
                  <c:v>1246.0078125</c:v>
                </c:pt>
                <c:pt idx="7271">
                  <c:v>1048.0078125</c:v>
                </c:pt>
                <c:pt idx="7272">
                  <c:v>1372.8</c:v>
                </c:pt>
                <c:pt idx="7273">
                  <c:v>1280.3999999999999</c:v>
                </c:pt>
                <c:pt idx="7274">
                  <c:v>818.4</c:v>
                </c:pt>
                <c:pt idx="7275">
                  <c:v>1440.346875</c:v>
                </c:pt>
                <c:pt idx="7276">
                  <c:v>1757.1468749999999</c:v>
                </c:pt>
                <c:pt idx="7277">
                  <c:v>1427.1468749999999</c:v>
                </c:pt>
                <c:pt idx="7278">
                  <c:v>1202.746875</c:v>
                </c:pt>
                <c:pt idx="7279">
                  <c:v>1289.3203125</c:v>
                </c:pt>
                <c:pt idx="7280">
                  <c:v>1526.9203118400001</c:v>
                </c:pt>
                <c:pt idx="7281">
                  <c:v>1434.52031184</c:v>
                </c:pt>
                <c:pt idx="7282">
                  <c:v>787.72031249999998</c:v>
                </c:pt>
                <c:pt idx="7283">
                  <c:v>1104.5203125</c:v>
                </c:pt>
                <c:pt idx="7284">
                  <c:v>1500.52031184</c:v>
                </c:pt>
                <c:pt idx="7285">
                  <c:v>1355.3203118399999</c:v>
                </c:pt>
                <c:pt idx="7286">
                  <c:v>1777.7203118399998</c:v>
                </c:pt>
                <c:pt idx="7287">
                  <c:v>1210.1203125</c:v>
                </c:pt>
                <c:pt idx="7288">
                  <c:v>1380.1734381599999</c:v>
                </c:pt>
                <c:pt idx="7289">
                  <c:v>1234.9734375</c:v>
                </c:pt>
                <c:pt idx="7290">
                  <c:v>1696.9734381600001</c:v>
                </c:pt>
                <c:pt idx="7291">
                  <c:v>1319.690625</c:v>
                </c:pt>
                <c:pt idx="7292">
                  <c:v>1438.4906249999999</c:v>
                </c:pt>
                <c:pt idx="7293">
                  <c:v>1346.0906249999998</c:v>
                </c:pt>
                <c:pt idx="7294">
                  <c:v>1680.421875</c:v>
                </c:pt>
                <c:pt idx="7295">
                  <c:v>1733.221875</c:v>
                </c:pt>
                <c:pt idx="7296">
                  <c:v>994.02187499999991</c:v>
                </c:pt>
                <c:pt idx="7297">
                  <c:v>1178.8218749999999</c:v>
                </c:pt>
                <c:pt idx="7298">
                  <c:v>1258.0218749999999</c:v>
                </c:pt>
                <c:pt idx="7299">
                  <c:v>901.62187499999993</c:v>
                </c:pt>
                <c:pt idx="7300">
                  <c:v>1337.221875</c:v>
                </c:pt>
                <c:pt idx="7301">
                  <c:v>1165.621875</c:v>
                </c:pt>
                <c:pt idx="7302">
                  <c:v>1561.6218749999998</c:v>
                </c:pt>
                <c:pt idx="7303">
                  <c:v>1046.8218749999999</c:v>
                </c:pt>
                <c:pt idx="7304">
                  <c:v>1276.6359375</c:v>
                </c:pt>
                <c:pt idx="7305">
                  <c:v>1184.2359374999999</c:v>
                </c:pt>
                <c:pt idx="7306">
                  <c:v>1316.2359374999999</c:v>
                </c:pt>
                <c:pt idx="7307">
                  <c:v>1831.0359381600001</c:v>
                </c:pt>
                <c:pt idx="7308">
                  <c:v>1593.43593816</c:v>
                </c:pt>
                <c:pt idx="7309">
                  <c:v>1364.8078118399999</c:v>
                </c:pt>
                <c:pt idx="7310">
                  <c:v>1483.6078118400001</c:v>
                </c:pt>
                <c:pt idx="7311">
                  <c:v>1518</c:v>
                </c:pt>
                <c:pt idx="7312">
                  <c:v>1478.3999999999999</c:v>
                </c:pt>
                <c:pt idx="7313">
                  <c:v>1148.3999999999999</c:v>
                </c:pt>
                <c:pt idx="7314">
                  <c:v>1625.1468749999999</c:v>
                </c:pt>
                <c:pt idx="7315">
                  <c:v>1215.9468749999999</c:v>
                </c:pt>
                <c:pt idx="7316">
                  <c:v>1955.1468749999999</c:v>
                </c:pt>
                <c:pt idx="7317">
                  <c:v>1540.1203118399999</c:v>
                </c:pt>
                <c:pt idx="7318">
                  <c:v>734.92031249999991</c:v>
                </c:pt>
                <c:pt idx="7319">
                  <c:v>1315.7203124999999</c:v>
                </c:pt>
                <c:pt idx="7320">
                  <c:v>891.7734375</c:v>
                </c:pt>
                <c:pt idx="7321">
                  <c:v>1353.7734381599998</c:v>
                </c:pt>
                <c:pt idx="7322">
                  <c:v>1406.5734381599998</c:v>
                </c:pt>
                <c:pt idx="7323">
                  <c:v>1089.7734375</c:v>
                </c:pt>
                <c:pt idx="7324">
                  <c:v>1287.7734375</c:v>
                </c:pt>
                <c:pt idx="7325">
                  <c:v>1525.37343816</c:v>
                </c:pt>
                <c:pt idx="7326">
                  <c:v>1530.890625</c:v>
                </c:pt>
                <c:pt idx="7327">
                  <c:v>1504.4906249999999</c:v>
                </c:pt>
                <c:pt idx="7328">
                  <c:v>1359.2906249999999</c:v>
                </c:pt>
                <c:pt idx="7329">
                  <c:v>989.69062499999995</c:v>
                </c:pt>
                <c:pt idx="7330">
                  <c:v>1574.8218749999999</c:v>
                </c:pt>
                <c:pt idx="7331">
                  <c:v>1112.8218749999999</c:v>
                </c:pt>
                <c:pt idx="7332">
                  <c:v>1271.221875</c:v>
                </c:pt>
                <c:pt idx="7333">
                  <c:v>914.82187499999998</c:v>
                </c:pt>
                <c:pt idx="7334">
                  <c:v>1416.421875</c:v>
                </c:pt>
                <c:pt idx="7335">
                  <c:v>1667.221875</c:v>
                </c:pt>
                <c:pt idx="7336">
                  <c:v>1284.421875</c:v>
                </c:pt>
                <c:pt idx="7337">
                  <c:v>1297.6218749999998</c:v>
                </c:pt>
                <c:pt idx="7338">
                  <c:v>1382.2359381599999</c:v>
                </c:pt>
                <c:pt idx="7339">
                  <c:v>1144.6359375</c:v>
                </c:pt>
                <c:pt idx="7340">
                  <c:v>1105.0359375</c:v>
                </c:pt>
                <c:pt idx="7341">
                  <c:v>1633.0359381599999</c:v>
                </c:pt>
                <c:pt idx="7342">
                  <c:v>1025.8359375</c:v>
                </c:pt>
                <c:pt idx="7343">
                  <c:v>999.43593749999991</c:v>
                </c:pt>
                <c:pt idx="7344">
                  <c:v>907.03593749999993</c:v>
                </c:pt>
                <c:pt idx="7345">
                  <c:v>1272.4078124999999</c:v>
                </c:pt>
                <c:pt idx="7346">
                  <c:v>1523.20781184</c:v>
                </c:pt>
                <c:pt idx="7347">
                  <c:v>1496.8078118399999</c:v>
                </c:pt>
                <c:pt idx="7348">
                  <c:v>1879.6078118399998</c:v>
                </c:pt>
                <c:pt idx="7349">
                  <c:v>1914</c:v>
                </c:pt>
                <c:pt idx="7350">
                  <c:v>858</c:v>
                </c:pt>
                <c:pt idx="7351">
                  <c:v>1531.1999999999998</c:v>
                </c:pt>
                <c:pt idx="7352">
                  <c:v>1808.3999999999999</c:v>
                </c:pt>
                <c:pt idx="7353">
                  <c:v>1189.546875</c:v>
                </c:pt>
                <c:pt idx="7354">
                  <c:v>1328.9203118400001</c:v>
                </c:pt>
                <c:pt idx="7355">
                  <c:v>1276.1203125</c:v>
                </c:pt>
                <c:pt idx="7356">
                  <c:v>1183.7203124999999</c:v>
                </c:pt>
                <c:pt idx="7357">
                  <c:v>1553.3203118399999</c:v>
                </c:pt>
                <c:pt idx="7358">
                  <c:v>1223.3203125</c:v>
                </c:pt>
                <c:pt idx="7359">
                  <c:v>1142.5734375</c:v>
                </c:pt>
                <c:pt idx="7360">
                  <c:v>1208.5734375</c:v>
                </c:pt>
                <c:pt idx="7361">
                  <c:v>1340.5734381599998</c:v>
                </c:pt>
                <c:pt idx="7362">
                  <c:v>1102.9734375</c:v>
                </c:pt>
                <c:pt idx="7363">
                  <c:v>1261.3734374999999</c:v>
                </c:pt>
                <c:pt idx="7364">
                  <c:v>1142.5734375</c:v>
                </c:pt>
                <c:pt idx="7365">
                  <c:v>1182.1734374999999</c:v>
                </c:pt>
                <c:pt idx="7366">
                  <c:v>1129.3734374999999</c:v>
                </c:pt>
                <c:pt idx="7367">
                  <c:v>1662.890625</c:v>
                </c:pt>
                <c:pt idx="7368">
                  <c:v>1425.2906249999999</c:v>
                </c:pt>
                <c:pt idx="7369">
                  <c:v>1865.221875</c:v>
                </c:pt>
                <c:pt idx="7370">
                  <c:v>1514.2359381599999</c:v>
                </c:pt>
                <c:pt idx="7371">
                  <c:v>1303.0359374999998</c:v>
                </c:pt>
                <c:pt idx="7372">
                  <c:v>1144.6359375</c:v>
                </c:pt>
                <c:pt idx="7373">
                  <c:v>1091.8359375</c:v>
                </c:pt>
                <c:pt idx="7374">
                  <c:v>1646.2359381599999</c:v>
                </c:pt>
                <c:pt idx="7375">
                  <c:v>1408.6359381599998</c:v>
                </c:pt>
                <c:pt idx="7376">
                  <c:v>1527.43593816</c:v>
                </c:pt>
                <c:pt idx="7377">
                  <c:v>1646.2359381599999</c:v>
                </c:pt>
                <c:pt idx="7378">
                  <c:v>1444.0078118399999</c:v>
                </c:pt>
                <c:pt idx="7379">
                  <c:v>942.40781249999998</c:v>
                </c:pt>
                <c:pt idx="7380">
                  <c:v>1140.4078124999999</c:v>
                </c:pt>
                <c:pt idx="7381">
                  <c:v>1272.4078124999999</c:v>
                </c:pt>
                <c:pt idx="7382">
                  <c:v>1127.2078125</c:v>
                </c:pt>
                <c:pt idx="7383">
                  <c:v>797.20781249999993</c:v>
                </c:pt>
                <c:pt idx="7384">
                  <c:v>1800.4078118399998</c:v>
                </c:pt>
                <c:pt idx="7385">
                  <c:v>1338.40781184</c:v>
                </c:pt>
                <c:pt idx="7386">
                  <c:v>1708.0078118399997</c:v>
                </c:pt>
                <c:pt idx="7387">
                  <c:v>1320</c:v>
                </c:pt>
                <c:pt idx="7388">
                  <c:v>1095.5999999999999</c:v>
                </c:pt>
                <c:pt idx="7389">
                  <c:v>833.14687499999991</c:v>
                </c:pt>
                <c:pt idx="7390">
                  <c:v>1440.346875</c:v>
                </c:pt>
                <c:pt idx="7391">
                  <c:v>1255.546875</c:v>
                </c:pt>
                <c:pt idx="7392">
                  <c:v>1347.9468749999999</c:v>
                </c:pt>
                <c:pt idx="7393">
                  <c:v>1215.9468749999999</c:v>
                </c:pt>
                <c:pt idx="7394">
                  <c:v>1413.9468749999999</c:v>
                </c:pt>
                <c:pt idx="7395">
                  <c:v>1474.1203118399999</c:v>
                </c:pt>
                <c:pt idx="7396">
                  <c:v>1394.9203118400001</c:v>
                </c:pt>
                <c:pt idx="7397">
                  <c:v>1394.9203118400001</c:v>
                </c:pt>
                <c:pt idx="7398">
                  <c:v>1249.7203124999999</c:v>
                </c:pt>
                <c:pt idx="7399">
                  <c:v>1432.9734381599999</c:v>
                </c:pt>
                <c:pt idx="7400">
                  <c:v>1248.1734374999999</c:v>
                </c:pt>
                <c:pt idx="7401">
                  <c:v>984.17343749999998</c:v>
                </c:pt>
                <c:pt idx="7402">
                  <c:v>1168.9734375</c:v>
                </c:pt>
                <c:pt idx="7403">
                  <c:v>1683.7734381599998</c:v>
                </c:pt>
                <c:pt idx="7404">
                  <c:v>1063.3734374999999</c:v>
                </c:pt>
                <c:pt idx="7405">
                  <c:v>1187.690625</c:v>
                </c:pt>
                <c:pt idx="7406">
                  <c:v>1359.2906249999999</c:v>
                </c:pt>
                <c:pt idx="7407">
                  <c:v>1755.2906249999999</c:v>
                </c:pt>
                <c:pt idx="7408">
                  <c:v>1900.4906249999999</c:v>
                </c:pt>
                <c:pt idx="7409">
                  <c:v>1992.890625</c:v>
                </c:pt>
                <c:pt idx="7410">
                  <c:v>1900.4906249999999</c:v>
                </c:pt>
                <c:pt idx="7411">
                  <c:v>1205.221875</c:v>
                </c:pt>
                <c:pt idx="7412">
                  <c:v>1508.8218749999999</c:v>
                </c:pt>
                <c:pt idx="7413">
                  <c:v>1403.221875</c:v>
                </c:pt>
                <c:pt idx="7414">
                  <c:v>1126.0218749999999</c:v>
                </c:pt>
                <c:pt idx="7415">
                  <c:v>1904.8218749999999</c:v>
                </c:pt>
                <c:pt idx="7416">
                  <c:v>1746.421875</c:v>
                </c:pt>
                <c:pt idx="7417">
                  <c:v>1258.0218749999999</c:v>
                </c:pt>
                <c:pt idx="7418">
                  <c:v>1065.4359374999999</c:v>
                </c:pt>
                <c:pt idx="7419">
                  <c:v>1184.2359374999999</c:v>
                </c:pt>
                <c:pt idx="7420">
                  <c:v>933.43593749999991</c:v>
                </c:pt>
                <c:pt idx="7421">
                  <c:v>968.80781249999995</c:v>
                </c:pt>
                <c:pt idx="7422">
                  <c:v>1114.0078125</c:v>
                </c:pt>
                <c:pt idx="7423">
                  <c:v>1034.8078125</c:v>
                </c:pt>
                <c:pt idx="7424">
                  <c:v>1465.1999999999998</c:v>
                </c:pt>
                <c:pt idx="7425">
                  <c:v>1729.1999999999998</c:v>
                </c:pt>
                <c:pt idx="7426">
                  <c:v>1399.1999999999998</c:v>
                </c:pt>
                <c:pt idx="7427">
                  <c:v>1359.6</c:v>
                </c:pt>
                <c:pt idx="7428">
                  <c:v>1676.3999999999999</c:v>
                </c:pt>
                <c:pt idx="7429">
                  <c:v>1386</c:v>
                </c:pt>
                <c:pt idx="7430">
                  <c:v>1834.8</c:v>
                </c:pt>
                <c:pt idx="7431">
                  <c:v>1557.6</c:v>
                </c:pt>
                <c:pt idx="7432">
                  <c:v>1320</c:v>
                </c:pt>
                <c:pt idx="7433">
                  <c:v>1149.9468749999999</c:v>
                </c:pt>
                <c:pt idx="7434">
                  <c:v>991.546875</c:v>
                </c:pt>
                <c:pt idx="7435">
                  <c:v>1559.1468749999999</c:v>
                </c:pt>
                <c:pt idx="7436">
                  <c:v>1941.9468749999999</c:v>
                </c:pt>
                <c:pt idx="7437">
                  <c:v>1519.546875</c:v>
                </c:pt>
                <c:pt idx="7438">
                  <c:v>1334.7468749999998</c:v>
                </c:pt>
                <c:pt idx="7439">
                  <c:v>1559.1468749999999</c:v>
                </c:pt>
                <c:pt idx="7440">
                  <c:v>1487.3203118399999</c:v>
                </c:pt>
                <c:pt idx="7441">
                  <c:v>1817.3203118399997</c:v>
                </c:pt>
                <c:pt idx="7442">
                  <c:v>838.97343749999993</c:v>
                </c:pt>
                <c:pt idx="7443">
                  <c:v>1393.37343816</c:v>
                </c:pt>
                <c:pt idx="7444">
                  <c:v>1274.5734375</c:v>
                </c:pt>
                <c:pt idx="7445">
                  <c:v>1274.5734375</c:v>
                </c:pt>
                <c:pt idx="7446">
                  <c:v>1438.4906249999999</c:v>
                </c:pt>
                <c:pt idx="7447">
                  <c:v>1214.090625</c:v>
                </c:pt>
                <c:pt idx="7448">
                  <c:v>1306.4906249999999</c:v>
                </c:pt>
                <c:pt idx="7449">
                  <c:v>1416.421875</c:v>
                </c:pt>
                <c:pt idx="7450">
                  <c:v>1033.621875</c:v>
                </c:pt>
                <c:pt idx="7451">
                  <c:v>973.03593749999993</c:v>
                </c:pt>
                <c:pt idx="7452">
                  <c:v>1593.43593816</c:v>
                </c:pt>
                <c:pt idx="7453">
                  <c:v>1303.0359374999998</c:v>
                </c:pt>
                <c:pt idx="7454">
                  <c:v>1342.6359381599998</c:v>
                </c:pt>
                <c:pt idx="7455">
                  <c:v>1025.8359375</c:v>
                </c:pt>
                <c:pt idx="7456">
                  <c:v>1303.0359374999998</c:v>
                </c:pt>
                <c:pt idx="7457">
                  <c:v>1127.2078125</c:v>
                </c:pt>
                <c:pt idx="7458">
                  <c:v>1325.20781184</c:v>
                </c:pt>
                <c:pt idx="7459">
                  <c:v>1219.6078124999999</c:v>
                </c:pt>
                <c:pt idx="7460">
                  <c:v>1364.8078118399999</c:v>
                </c:pt>
                <c:pt idx="7461">
                  <c:v>1914</c:v>
                </c:pt>
                <c:pt idx="7462">
                  <c:v>1702.8</c:v>
                </c:pt>
                <c:pt idx="7463">
                  <c:v>1267.1999999999998</c:v>
                </c:pt>
                <c:pt idx="7464">
                  <c:v>1202.746875</c:v>
                </c:pt>
                <c:pt idx="7465">
                  <c:v>1202.746875</c:v>
                </c:pt>
                <c:pt idx="7466">
                  <c:v>1460.9203118400001</c:v>
                </c:pt>
                <c:pt idx="7467">
                  <c:v>1050.1734374999999</c:v>
                </c:pt>
                <c:pt idx="7468">
                  <c:v>1036.9734375</c:v>
                </c:pt>
                <c:pt idx="7469">
                  <c:v>1525.37343816</c:v>
                </c:pt>
                <c:pt idx="7470">
                  <c:v>1287.7734375</c:v>
                </c:pt>
                <c:pt idx="7471">
                  <c:v>1657.37343816</c:v>
                </c:pt>
                <c:pt idx="7472">
                  <c:v>1578.1734381599999</c:v>
                </c:pt>
                <c:pt idx="7473">
                  <c:v>1293.2906249999999</c:v>
                </c:pt>
                <c:pt idx="7474">
                  <c:v>923.69062499999995</c:v>
                </c:pt>
                <c:pt idx="7475">
                  <c:v>1148.090625</c:v>
                </c:pt>
                <c:pt idx="7476">
                  <c:v>1742.0906249999998</c:v>
                </c:pt>
                <c:pt idx="7477">
                  <c:v>884.09062499999993</c:v>
                </c:pt>
                <c:pt idx="7478">
                  <c:v>1530.890625</c:v>
                </c:pt>
                <c:pt idx="7479">
                  <c:v>928.02187499999991</c:v>
                </c:pt>
                <c:pt idx="7480">
                  <c:v>1522.0218749999999</c:v>
                </c:pt>
                <c:pt idx="7481">
                  <c:v>1469.221875</c:v>
                </c:pt>
                <c:pt idx="7482">
                  <c:v>1654.0218749999999</c:v>
                </c:pt>
                <c:pt idx="7483">
                  <c:v>1720.0218749999999</c:v>
                </c:pt>
                <c:pt idx="7484">
                  <c:v>1627.6218749999998</c:v>
                </c:pt>
                <c:pt idx="7485">
                  <c:v>1699.0359381600001</c:v>
                </c:pt>
                <c:pt idx="7486">
                  <c:v>867.43593749999991</c:v>
                </c:pt>
                <c:pt idx="7487">
                  <c:v>1131.4359374999999</c:v>
                </c:pt>
                <c:pt idx="7488">
                  <c:v>2042.2359381599999</c:v>
                </c:pt>
                <c:pt idx="7489">
                  <c:v>1813.6078118399998</c:v>
                </c:pt>
                <c:pt idx="7490">
                  <c:v>1206.4078124999999</c:v>
                </c:pt>
                <c:pt idx="7491">
                  <c:v>1153.6078124999999</c:v>
                </c:pt>
                <c:pt idx="7492">
                  <c:v>1378.0078118399999</c:v>
                </c:pt>
                <c:pt idx="7493">
                  <c:v>784.0078125</c:v>
                </c:pt>
                <c:pt idx="7494">
                  <c:v>1562.8078118399999</c:v>
                </c:pt>
                <c:pt idx="7495">
                  <c:v>1404.40781184</c:v>
                </c:pt>
                <c:pt idx="7496">
                  <c:v>1087.6078124999999</c:v>
                </c:pt>
                <c:pt idx="7497">
                  <c:v>1510.0078118399999</c:v>
                </c:pt>
                <c:pt idx="7498">
                  <c:v>1298.8078125</c:v>
                </c:pt>
                <c:pt idx="7499">
                  <c:v>1338.40781184</c:v>
                </c:pt>
                <c:pt idx="7500">
                  <c:v>1320</c:v>
                </c:pt>
                <c:pt idx="7501">
                  <c:v>1478.3999999999999</c:v>
                </c:pt>
                <c:pt idx="7502">
                  <c:v>924</c:v>
                </c:pt>
                <c:pt idx="7503">
                  <c:v>1135.2</c:v>
                </c:pt>
                <c:pt idx="7504">
                  <c:v>1689.6</c:v>
                </c:pt>
                <c:pt idx="7505">
                  <c:v>1386</c:v>
                </c:pt>
                <c:pt idx="7506">
                  <c:v>1267.1999999999998</c:v>
                </c:pt>
                <c:pt idx="7507">
                  <c:v>1268.7468749999998</c:v>
                </c:pt>
                <c:pt idx="7508">
                  <c:v>1255.546875</c:v>
                </c:pt>
                <c:pt idx="7509">
                  <c:v>1677.9468749999999</c:v>
                </c:pt>
                <c:pt idx="7510">
                  <c:v>1281.9468749999999</c:v>
                </c:pt>
                <c:pt idx="7511">
                  <c:v>1104.5203125</c:v>
                </c:pt>
                <c:pt idx="7512">
                  <c:v>1606.1203118399999</c:v>
                </c:pt>
                <c:pt idx="7513">
                  <c:v>1168.9734375</c:v>
                </c:pt>
                <c:pt idx="7514">
                  <c:v>1393.37343816</c:v>
                </c:pt>
                <c:pt idx="7515">
                  <c:v>1802.57343816</c:v>
                </c:pt>
                <c:pt idx="7516">
                  <c:v>1332.890625</c:v>
                </c:pt>
                <c:pt idx="7517">
                  <c:v>1042.4906249999999</c:v>
                </c:pt>
                <c:pt idx="7518">
                  <c:v>1082.090625</c:v>
                </c:pt>
                <c:pt idx="7519">
                  <c:v>1319.690625</c:v>
                </c:pt>
                <c:pt idx="7520">
                  <c:v>1504.4906249999999</c:v>
                </c:pt>
                <c:pt idx="7521">
                  <c:v>1390.0218749999999</c:v>
                </c:pt>
                <c:pt idx="7522">
                  <c:v>1627.6218749999998</c:v>
                </c:pt>
                <c:pt idx="7523">
                  <c:v>1218.421875</c:v>
                </c:pt>
                <c:pt idx="7524">
                  <c:v>1627.6218749999998</c:v>
                </c:pt>
                <c:pt idx="7525">
                  <c:v>1237.0359375</c:v>
                </c:pt>
                <c:pt idx="7526">
                  <c:v>1157.8359375</c:v>
                </c:pt>
                <c:pt idx="7527">
                  <c:v>1857.43593816</c:v>
                </c:pt>
                <c:pt idx="7528">
                  <c:v>1289.8359375</c:v>
                </c:pt>
                <c:pt idx="7529">
                  <c:v>946.63593749999995</c:v>
                </c:pt>
                <c:pt idx="7530">
                  <c:v>1734.4078118399998</c:v>
                </c:pt>
                <c:pt idx="7531">
                  <c:v>1008.4078125</c:v>
                </c:pt>
                <c:pt idx="7532">
                  <c:v>1114.0078125</c:v>
                </c:pt>
                <c:pt idx="7533">
                  <c:v>1193.2078125</c:v>
                </c:pt>
                <c:pt idx="7534">
                  <c:v>1180.0078125</c:v>
                </c:pt>
                <c:pt idx="7535">
                  <c:v>2170.0078118399997</c:v>
                </c:pt>
                <c:pt idx="7536">
                  <c:v>1932.4078118399998</c:v>
                </c:pt>
                <c:pt idx="7537">
                  <c:v>1504.8</c:v>
                </c:pt>
                <c:pt idx="7538">
                  <c:v>1333.1999999999998</c:v>
                </c:pt>
                <c:pt idx="7539">
                  <c:v>1188</c:v>
                </c:pt>
                <c:pt idx="7540">
                  <c:v>1399.1999999999998</c:v>
                </c:pt>
                <c:pt idx="7541">
                  <c:v>1215.9468749999999</c:v>
                </c:pt>
                <c:pt idx="7542">
                  <c:v>1902.346875</c:v>
                </c:pt>
                <c:pt idx="7543">
                  <c:v>727.546875</c:v>
                </c:pt>
                <c:pt idx="7544">
                  <c:v>1295.1468749999999</c:v>
                </c:pt>
                <c:pt idx="7545">
                  <c:v>1685.3203118399999</c:v>
                </c:pt>
                <c:pt idx="7546">
                  <c:v>1236.5203125</c:v>
                </c:pt>
                <c:pt idx="7547">
                  <c:v>1408.1203118399999</c:v>
                </c:pt>
                <c:pt idx="7548">
                  <c:v>1183.7203124999999</c:v>
                </c:pt>
                <c:pt idx="7549">
                  <c:v>1790.9203118399998</c:v>
                </c:pt>
                <c:pt idx="7550">
                  <c:v>1183.7203124999999</c:v>
                </c:pt>
                <c:pt idx="7551">
                  <c:v>985.72031249999998</c:v>
                </c:pt>
                <c:pt idx="7552">
                  <c:v>1472.5734381599998</c:v>
                </c:pt>
                <c:pt idx="7553">
                  <c:v>1208.5734375</c:v>
                </c:pt>
                <c:pt idx="7554">
                  <c:v>1036.9734375</c:v>
                </c:pt>
                <c:pt idx="7555">
                  <c:v>1089.7734375</c:v>
                </c:pt>
                <c:pt idx="7556">
                  <c:v>1715.690625</c:v>
                </c:pt>
                <c:pt idx="7557">
                  <c:v>1266.890625</c:v>
                </c:pt>
                <c:pt idx="7558">
                  <c:v>1161.2906249999999</c:v>
                </c:pt>
                <c:pt idx="7559">
                  <c:v>1099.621875</c:v>
                </c:pt>
                <c:pt idx="7560">
                  <c:v>901.62187499999993</c:v>
                </c:pt>
                <c:pt idx="7561">
                  <c:v>1284.421875</c:v>
                </c:pt>
                <c:pt idx="7562">
                  <c:v>1825.6218749999998</c:v>
                </c:pt>
                <c:pt idx="7563">
                  <c:v>1706.8218749999999</c:v>
                </c:pt>
                <c:pt idx="7564">
                  <c:v>1218.421875</c:v>
                </c:pt>
                <c:pt idx="7565">
                  <c:v>1567.0359381599999</c:v>
                </c:pt>
                <c:pt idx="7566">
                  <c:v>1567.0359381599999</c:v>
                </c:pt>
                <c:pt idx="7567">
                  <c:v>1751.8359381600001</c:v>
                </c:pt>
                <c:pt idx="7568">
                  <c:v>1312.0078125</c:v>
                </c:pt>
                <c:pt idx="7569">
                  <c:v>1272.4078124999999</c:v>
                </c:pt>
                <c:pt idx="7570">
                  <c:v>1826.8078118399997</c:v>
                </c:pt>
                <c:pt idx="7571">
                  <c:v>1544.3999999999999</c:v>
                </c:pt>
                <c:pt idx="7572">
                  <c:v>1387.546875</c:v>
                </c:pt>
                <c:pt idx="7573">
                  <c:v>1638.346875</c:v>
                </c:pt>
                <c:pt idx="7574">
                  <c:v>1638.346875</c:v>
                </c:pt>
                <c:pt idx="7575">
                  <c:v>1321.546875</c:v>
                </c:pt>
                <c:pt idx="7576">
                  <c:v>1004.7468749999999</c:v>
                </c:pt>
                <c:pt idx="7577">
                  <c:v>1189.546875</c:v>
                </c:pt>
                <c:pt idx="7578">
                  <c:v>1176.346875</c:v>
                </c:pt>
                <c:pt idx="7579">
                  <c:v>1447.72031184</c:v>
                </c:pt>
                <c:pt idx="7580">
                  <c:v>1130.9203124999999</c:v>
                </c:pt>
                <c:pt idx="7581">
                  <c:v>1421.3203118399999</c:v>
                </c:pt>
                <c:pt idx="7582">
                  <c:v>1196.9203124999999</c:v>
                </c:pt>
                <c:pt idx="7583">
                  <c:v>1434.52031184</c:v>
                </c:pt>
                <c:pt idx="7584">
                  <c:v>1223.3203125</c:v>
                </c:pt>
                <c:pt idx="7585">
                  <c:v>1815.7734381600001</c:v>
                </c:pt>
                <c:pt idx="7586">
                  <c:v>1300.9734374999998</c:v>
                </c:pt>
                <c:pt idx="7587">
                  <c:v>1459.37343816</c:v>
                </c:pt>
                <c:pt idx="7588">
                  <c:v>1287.7734375</c:v>
                </c:pt>
                <c:pt idx="7589">
                  <c:v>1802.57343816</c:v>
                </c:pt>
                <c:pt idx="7590">
                  <c:v>1195.3734374999999</c:v>
                </c:pt>
                <c:pt idx="7591">
                  <c:v>1696.9734381600001</c:v>
                </c:pt>
                <c:pt idx="7592">
                  <c:v>1346.0906249999998</c:v>
                </c:pt>
                <c:pt idx="7593">
                  <c:v>1517.690625</c:v>
                </c:pt>
                <c:pt idx="7594">
                  <c:v>1425.2906249999999</c:v>
                </c:pt>
                <c:pt idx="7595">
                  <c:v>923.69062499999995</c:v>
                </c:pt>
                <c:pt idx="7596">
                  <c:v>1482.421875</c:v>
                </c:pt>
                <c:pt idx="7597">
                  <c:v>1614.421875</c:v>
                </c:pt>
                <c:pt idx="7598">
                  <c:v>1522.0218749999999</c:v>
                </c:pt>
                <c:pt idx="7599">
                  <c:v>1865.221875</c:v>
                </c:pt>
                <c:pt idx="7600">
                  <c:v>1672.6359381599998</c:v>
                </c:pt>
                <c:pt idx="7601">
                  <c:v>1804.63593816</c:v>
                </c:pt>
                <c:pt idx="7602">
                  <c:v>999.43593749999991</c:v>
                </c:pt>
                <c:pt idx="7603">
                  <c:v>1312.0078125</c:v>
                </c:pt>
                <c:pt idx="7604">
                  <c:v>1122</c:v>
                </c:pt>
                <c:pt idx="7605">
                  <c:v>1003.1999999999999</c:v>
                </c:pt>
                <c:pt idx="7606">
                  <c:v>1387.546875</c:v>
                </c:pt>
                <c:pt idx="7607">
                  <c:v>1136.746875</c:v>
                </c:pt>
                <c:pt idx="7608">
                  <c:v>1453.546875</c:v>
                </c:pt>
                <c:pt idx="7609">
                  <c:v>1717.546875</c:v>
                </c:pt>
                <c:pt idx="7610">
                  <c:v>1091.3203125</c:v>
                </c:pt>
                <c:pt idx="7611">
                  <c:v>1909.7203118399998</c:v>
                </c:pt>
                <c:pt idx="7612">
                  <c:v>1408.1203118399999</c:v>
                </c:pt>
                <c:pt idx="7613">
                  <c:v>1287.7734375</c:v>
                </c:pt>
                <c:pt idx="7614">
                  <c:v>931.37343749999991</c:v>
                </c:pt>
                <c:pt idx="7615">
                  <c:v>2211.7734381599998</c:v>
                </c:pt>
                <c:pt idx="7616">
                  <c:v>1174.4906249999999</c:v>
                </c:pt>
                <c:pt idx="7617">
                  <c:v>1689.2906249999999</c:v>
                </c:pt>
                <c:pt idx="7618">
                  <c:v>1610.0906249999998</c:v>
                </c:pt>
                <c:pt idx="7619">
                  <c:v>1319.690625</c:v>
                </c:pt>
                <c:pt idx="7620">
                  <c:v>1293.2906249999999</c:v>
                </c:pt>
                <c:pt idx="7621">
                  <c:v>1297.6218749999998</c:v>
                </c:pt>
                <c:pt idx="7622">
                  <c:v>980.82187499999998</c:v>
                </c:pt>
                <c:pt idx="7623">
                  <c:v>1390.0218749999999</c:v>
                </c:pt>
                <c:pt idx="7624">
                  <c:v>1614.421875</c:v>
                </c:pt>
                <c:pt idx="7625">
                  <c:v>1482.421875</c:v>
                </c:pt>
                <c:pt idx="7626">
                  <c:v>1284.421875</c:v>
                </c:pt>
                <c:pt idx="7627">
                  <c:v>1073.221875</c:v>
                </c:pt>
                <c:pt idx="7628">
                  <c:v>1144.6359375</c:v>
                </c:pt>
                <c:pt idx="7629">
                  <c:v>1276.6359375</c:v>
                </c:pt>
                <c:pt idx="7630">
                  <c:v>1549.6078118400001</c:v>
                </c:pt>
                <c:pt idx="7631">
                  <c:v>2064.4078118399998</c:v>
                </c:pt>
                <c:pt idx="7632">
                  <c:v>1114.0078125</c:v>
                </c:pt>
                <c:pt idx="7633">
                  <c:v>1906.0078118399997</c:v>
                </c:pt>
                <c:pt idx="7634">
                  <c:v>1280.3999999999999</c:v>
                </c:pt>
                <c:pt idx="7635">
                  <c:v>1240.8</c:v>
                </c:pt>
                <c:pt idx="7636">
                  <c:v>1149.9468749999999</c:v>
                </c:pt>
                <c:pt idx="7637">
                  <c:v>1215.9468749999999</c:v>
                </c:pt>
                <c:pt idx="7638">
                  <c:v>833.14687499999991</c:v>
                </c:pt>
                <c:pt idx="7639">
                  <c:v>951.94687499999998</c:v>
                </c:pt>
                <c:pt idx="7640">
                  <c:v>1645.72031184</c:v>
                </c:pt>
                <c:pt idx="7641">
                  <c:v>1170.5203125</c:v>
                </c:pt>
                <c:pt idx="7642">
                  <c:v>1487.3203118399999</c:v>
                </c:pt>
                <c:pt idx="7643">
                  <c:v>904.97343749999993</c:v>
                </c:pt>
                <c:pt idx="7644">
                  <c:v>1261.3734374999999</c:v>
                </c:pt>
                <c:pt idx="7645">
                  <c:v>1076.5734375</c:v>
                </c:pt>
                <c:pt idx="7646">
                  <c:v>1155.7734375</c:v>
                </c:pt>
                <c:pt idx="7647">
                  <c:v>1134.890625</c:v>
                </c:pt>
                <c:pt idx="7648">
                  <c:v>1029.2906249999999</c:v>
                </c:pt>
                <c:pt idx="7649">
                  <c:v>1350.421875</c:v>
                </c:pt>
                <c:pt idx="7650">
                  <c:v>999.43593749999991</c:v>
                </c:pt>
                <c:pt idx="7651">
                  <c:v>1276.6359375</c:v>
                </c:pt>
                <c:pt idx="7652">
                  <c:v>1646.2359381599999</c:v>
                </c:pt>
                <c:pt idx="7653">
                  <c:v>1184.2359374999999</c:v>
                </c:pt>
                <c:pt idx="7654">
                  <c:v>1065.4359374999999</c:v>
                </c:pt>
                <c:pt idx="7655">
                  <c:v>1421.8359381599998</c:v>
                </c:pt>
                <c:pt idx="7656">
                  <c:v>1760.8078118399997</c:v>
                </c:pt>
                <c:pt idx="7657">
                  <c:v>1325.20781184</c:v>
                </c:pt>
                <c:pt idx="7658">
                  <c:v>1285.6078124999999</c:v>
                </c:pt>
                <c:pt idx="7659">
                  <c:v>1180.0078125</c:v>
                </c:pt>
                <c:pt idx="7660">
                  <c:v>1708.0078118399997</c:v>
                </c:pt>
                <c:pt idx="7661">
                  <c:v>1074.4078124999999</c:v>
                </c:pt>
                <c:pt idx="7662">
                  <c:v>1351.6078118400001</c:v>
                </c:pt>
                <c:pt idx="7663">
                  <c:v>1232.8078125</c:v>
                </c:pt>
                <c:pt idx="7664">
                  <c:v>1523.20781184</c:v>
                </c:pt>
                <c:pt idx="7665">
                  <c:v>889.60781249999991</c:v>
                </c:pt>
                <c:pt idx="7666">
                  <c:v>1364.8078118399999</c:v>
                </c:pt>
                <c:pt idx="7667">
                  <c:v>1267.1999999999998</c:v>
                </c:pt>
                <c:pt idx="7668">
                  <c:v>1320</c:v>
                </c:pt>
                <c:pt idx="7669">
                  <c:v>1466.7468749999998</c:v>
                </c:pt>
                <c:pt idx="7670">
                  <c:v>1334.7468749999998</c:v>
                </c:pt>
                <c:pt idx="7671">
                  <c:v>1104.5203125</c:v>
                </c:pt>
                <c:pt idx="7672">
                  <c:v>1289.3203125</c:v>
                </c:pt>
                <c:pt idx="7673">
                  <c:v>1104.5203125</c:v>
                </c:pt>
                <c:pt idx="7674">
                  <c:v>1315.7203124999999</c:v>
                </c:pt>
                <c:pt idx="7675">
                  <c:v>1234.9734375</c:v>
                </c:pt>
                <c:pt idx="7676">
                  <c:v>1498.9734381599999</c:v>
                </c:pt>
                <c:pt idx="7677">
                  <c:v>1591.37343816</c:v>
                </c:pt>
                <c:pt idx="7678">
                  <c:v>1855.37343816</c:v>
                </c:pt>
                <c:pt idx="7679">
                  <c:v>1200.890625</c:v>
                </c:pt>
                <c:pt idx="7680">
                  <c:v>1293.2906249999999</c:v>
                </c:pt>
                <c:pt idx="7681">
                  <c:v>1271.221875</c:v>
                </c:pt>
                <c:pt idx="7682">
                  <c:v>1178.8218749999999</c:v>
                </c:pt>
                <c:pt idx="7683">
                  <c:v>1574.8218749999999</c:v>
                </c:pt>
                <c:pt idx="7684">
                  <c:v>1033.621875</c:v>
                </c:pt>
                <c:pt idx="7685">
                  <c:v>1706.8218749999999</c:v>
                </c:pt>
                <c:pt idx="7686">
                  <c:v>1316.2359374999999</c:v>
                </c:pt>
                <c:pt idx="7687">
                  <c:v>880.63593749999995</c:v>
                </c:pt>
                <c:pt idx="7688">
                  <c:v>1180.0078125</c:v>
                </c:pt>
                <c:pt idx="7689">
                  <c:v>1444.0078118399999</c:v>
                </c:pt>
                <c:pt idx="7690">
                  <c:v>1122</c:v>
                </c:pt>
                <c:pt idx="7691">
                  <c:v>1056</c:v>
                </c:pt>
                <c:pt idx="7692">
                  <c:v>1201.2</c:v>
                </c:pt>
                <c:pt idx="7693">
                  <c:v>1240.8</c:v>
                </c:pt>
                <c:pt idx="7694">
                  <c:v>1320</c:v>
                </c:pt>
                <c:pt idx="7695">
                  <c:v>819.94687499999998</c:v>
                </c:pt>
                <c:pt idx="7696">
                  <c:v>1242.346875</c:v>
                </c:pt>
                <c:pt idx="7697">
                  <c:v>1097.1468749999999</c:v>
                </c:pt>
                <c:pt idx="7698">
                  <c:v>1704.346875</c:v>
                </c:pt>
                <c:pt idx="7699">
                  <c:v>1638.346875</c:v>
                </c:pt>
                <c:pt idx="7700">
                  <c:v>1268.7468749999998</c:v>
                </c:pt>
                <c:pt idx="7701">
                  <c:v>1849.546875</c:v>
                </c:pt>
                <c:pt idx="7702">
                  <c:v>1664.7468749999998</c:v>
                </c:pt>
                <c:pt idx="7703">
                  <c:v>1176.346875</c:v>
                </c:pt>
                <c:pt idx="7704">
                  <c:v>1215.9468749999999</c:v>
                </c:pt>
                <c:pt idx="7705">
                  <c:v>1611.9468749999999</c:v>
                </c:pt>
                <c:pt idx="7706">
                  <c:v>1189.546875</c:v>
                </c:pt>
                <c:pt idx="7707">
                  <c:v>1295.1468749999999</c:v>
                </c:pt>
                <c:pt idx="7708">
                  <c:v>1091.3203125</c:v>
                </c:pt>
                <c:pt idx="7709">
                  <c:v>1289.3203125</c:v>
                </c:pt>
                <c:pt idx="7710">
                  <c:v>1672.1203118399999</c:v>
                </c:pt>
                <c:pt idx="7711">
                  <c:v>1302.5203124999998</c:v>
                </c:pt>
                <c:pt idx="7712">
                  <c:v>1487.3203118399999</c:v>
                </c:pt>
                <c:pt idx="7713">
                  <c:v>1289.3203125</c:v>
                </c:pt>
                <c:pt idx="7714">
                  <c:v>1276.1203125</c:v>
                </c:pt>
                <c:pt idx="7715">
                  <c:v>1183.7203124999999</c:v>
                </c:pt>
                <c:pt idx="7716">
                  <c:v>1276.1203125</c:v>
                </c:pt>
                <c:pt idx="7717">
                  <c:v>1210.1203125</c:v>
                </c:pt>
                <c:pt idx="7718">
                  <c:v>1012.1203125</c:v>
                </c:pt>
                <c:pt idx="7719">
                  <c:v>1553.3203118399999</c:v>
                </c:pt>
                <c:pt idx="7720">
                  <c:v>1711.7203118399998</c:v>
                </c:pt>
                <c:pt idx="7721">
                  <c:v>1566.52031184</c:v>
                </c:pt>
                <c:pt idx="7722">
                  <c:v>1645.72031184</c:v>
                </c:pt>
                <c:pt idx="7723">
                  <c:v>1276.1203125</c:v>
                </c:pt>
                <c:pt idx="7724">
                  <c:v>1962.5203118399997</c:v>
                </c:pt>
                <c:pt idx="7725">
                  <c:v>1487.3203118399999</c:v>
                </c:pt>
                <c:pt idx="7726">
                  <c:v>1302.5203124999998</c:v>
                </c:pt>
                <c:pt idx="7727">
                  <c:v>1102.9734375</c:v>
                </c:pt>
                <c:pt idx="7728">
                  <c:v>1446.1734381599999</c:v>
                </c:pt>
                <c:pt idx="7729">
                  <c:v>1346.0906249999998</c:v>
                </c:pt>
                <c:pt idx="7730">
                  <c:v>1478.0906249999998</c:v>
                </c:pt>
                <c:pt idx="7731">
                  <c:v>1306.4906249999999</c:v>
                </c:pt>
                <c:pt idx="7732">
                  <c:v>1016.0906249999999</c:v>
                </c:pt>
                <c:pt idx="7733">
                  <c:v>1451.690625</c:v>
                </c:pt>
                <c:pt idx="7734">
                  <c:v>1082.090625</c:v>
                </c:pt>
                <c:pt idx="7735">
                  <c:v>1636.4906249999999</c:v>
                </c:pt>
                <c:pt idx="7736">
                  <c:v>1847.690625</c:v>
                </c:pt>
                <c:pt idx="7737">
                  <c:v>1561.6218749999998</c:v>
                </c:pt>
                <c:pt idx="7738">
                  <c:v>1363.6218749999998</c:v>
                </c:pt>
                <c:pt idx="7739">
                  <c:v>1099.621875</c:v>
                </c:pt>
                <c:pt idx="7740">
                  <c:v>1139.221875</c:v>
                </c:pt>
                <c:pt idx="7741">
                  <c:v>1192.0218749999999</c:v>
                </c:pt>
                <c:pt idx="7742">
                  <c:v>1073.221875</c:v>
                </c:pt>
                <c:pt idx="7743">
                  <c:v>1865.221875</c:v>
                </c:pt>
                <c:pt idx="7744">
                  <c:v>1073.221875</c:v>
                </c:pt>
                <c:pt idx="7745">
                  <c:v>1263.4359374999999</c:v>
                </c:pt>
                <c:pt idx="7746">
                  <c:v>665.20781249999993</c:v>
                </c:pt>
                <c:pt idx="7747">
                  <c:v>1285.6078124999999</c:v>
                </c:pt>
                <c:pt idx="7748">
                  <c:v>1114.0078125</c:v>
                </c:pt>
                <c:pt idx="7749">
                  <c:v>1193.2078125</c:v>
                </c:pt>
                <c:pt idx="7750">
                  <c:v>1166.8078125</c:v>
                </c:pt>
                <c:pt idx="7751">
                  <c:v>1457.20781184</c:v>
                </c:pt>
                <c:pt idx="7752">
                  <c:v>1491.6</c:v>
                </c:pt>
                <c:pt idx="7753">
                  <c:v>1425.6</c:v>
                </c:pt>
                <c:pt idx="7754">
                  <c:v>1636.8</c:v>
                </c:pt>
                <c:pt idx="7755">
                  <c:v>1082.3999999999999</c:v>
                </c:pt>
                <c:pt idx="7756">
                  <c:v>1333.1999999999998</c:v>
                </c:pt>
                <c:pt idx="7757">
                  <c:v>1557.6</c:v>
                </c:pt>
                <c:pt idx="7758">
                  <c:v>1914</c:v>
                </c:pt>
                <c:pt idx="7759">
                  <c:v>1757.1468749999999</c:v>
                </c:pt>
                <c:pt idx="7760">
                  <c:v>1875.9468749999999</c:v>
                </c:pt>
                <c:pt idx="7761">
                  <c:v>1540.1203118399999</c:v>
                </c:pt>
                <c:pt idx="7762">
                  <c:v>1485.7734381599998</c:v>
                </c:pt>
                <c:pt idx="7763">
                  <c:v>1010.5734375</c:v>
                </c:pt>
                <c:pt idx="7764">
                  <c:v>1010.5734375</c:v>
                </c:pt>
                <c:pt idx="7765">
                  <c:v>1432.9734381599999</c:v>
                </c:pt>
                <c:pt idx="7766">
                  <c:v>1459.37343816</c:v>
                </c:pt>
                <c:pt idx="7767">
                  <c:v>910.49062499999991</c:v>
                </c:pt>
                <c:pt idx="7768">
                  <c:v>1108.4906249999999</c:v>
                </c:pt>
                <c:pt idx="7769">
                  <c:v>1702.4906249999999</c:v>
                </c:pt>
                <c:pt idx="7770">
                  <c:v>1319.690625</c:v>
                </c:pt>
                <c:pt idx="7771">
                  <c:v>2058.890625</c:v>
                </c:pt>
                <c:pt idx="7772">
                  <c:v>1548.421875</c:v>
                </c:pt>
                <c:pt idx="7773">
                  <c:v>1099.621875</c:v>
                </c:pt>
                <c:pt idx="7774">
                  <c:v>1574.8218749999999</c:v>
                </c:pt>
                <c:pt idx="7775">
                  <c:v>1606.6359381599998</c:v>
                </c:pt>
                <c:pt idx="7776">
                  <c:v>1197.4359374999999</c:v>
                </c:pt>
                <c:pt idx="7777">
                  <c:v>1972.0078118399997</c:v>
                </c:pt>
                <c:pt idx="7778">
                  <c:v>1325.20781184</c:v>
                </c:pt>
                <c:pt idx="7779">
                  <c:v>1457.20781184</c:v>
                </c:pt>
                <c:pt idx="7780">
                  <c:v>1993.1999999999998</c:v>
                </c:pt>
                <c:pt idx="7781">
                  <c:v>1493.1468749999999</c:v>
                </c:pt>
                <c:pt idx="7782">
                  <c:v>1361.1468749999999</c:v>
                </c:pt>
                <c:pt idx="7783">
                  <c:v>1123.546875</c:v>
                </c:pt>
                <c:pt idx="7784">
                  <c:v>1136.746875</c:v>
                </c:pt>
                <c:pt idx="7785">
                  <c:v>991.546875</c:v>
                </c:pt>
                <c:pt idx="7786">
                  <c:v>1063.3734374999999</c:v>
                </c:pt>
                <c:pt idx="7787">
                  <c:v>1261.3734374999999</c:v>
                </c:pt>
                <c:pt idx="7788">
                  <c:v>1478.0906249999998</c:v>
                </c:pt>
                <c:pt idx="7789">
                  <c:v>1860.890625</c:v>
                </c:pt>
                <c:pt idx="7790">
                  <c:v>1702.4906249999999</c:v>
                </c:pt>
                <c:pt idx="7791">
                  <c:v>1240.4906249999999</c:v>
                </c:pt>
                <c:pt idx="7792">
                  <c:v>1192.0218749999999</c:v>
                </c:pt>
                <c:pt idx="7793">
                  <c:v>2293.0359381600001</c:v>
                </c:pt>
                <c:pt idx="7794">
                  <c:v>1553.8359381599998</c:v>
                </c:pt>
                <c:pt idx="7795">
                  <c:v>1180.0078125</c:v>
                </c:pt>
                <c:pt idx="7796">
                  <c:v>1325.20781184</c:v>
                </c:pt>
                <c:pt idx="7797">
                  <c:v>1153.6078124999999</c:v>
                </c:pt>
                <c:pt idx="7798">
                  <c:v>1655.20781184</c:v>
                </c:pt>
                <c:pt idx="7799">
                  <c:v>1549.6078118400001</c:v>
                </c:pt>
                <c:pt idx="7800">
                  <c:v>1174.8</c:v>
                </c:pt>
                <c:pt idx="7801">
                  <c:v>1346.3999999999999</c:v>
                </c:pt>
                <c:pt idx="7802">
                  <c:v>1346.3999999999999</c:v>
                </c:pt>
                <c:pt idx="7803">
                  <c:v>1174.8</c:v>
                </c:pt>
                <c:pt idx="7804">
                  <c:v>1372.8</c:v>
                </c:pt>
                <c:pt idx="7805">
                  <c:v>1334.7468749999998</c:v>
                </c:pt>
                <c:pt idx="7806">
                  <c:v>1295.1468749999999</c:v>
                </c:pt>
                <c:pt idx="7807">
                  <c:v>1342.1203118399999</c:v>
                </c:pt>
                <c:pt idx="7808">
                  <c:v>1249.7203124999999</c:v>
                </c:pt>
                <c:pt idx="7809">
                  <c:v>1355.3203118399999</c:v>
                </c:pt>
                <c:pt idx="7810">
                  <c:v>1579.72031184</c:v>
                </c:pt>
                <c:pt idx="7811">
                  <c:v>1751.3203118399997</c:v>
                </c:pt>
                <c:pt idx="7812">
                  <c:v>1987.37343816</c:v>
                </c:pt>
                <c:pt idx="7813">
                  <c:v>1182.1734374999999</c:v>
                </c:pt>
                <c:pt idx="7814">
                  <c:v>1544.0906249999998</c:v>
                </c:pt>
                <c:pt idx="7815">
                  <c:v>1456.0218749999999</c:v>
                </c:pt>
                <c:pt idx="7816">
                  <c:v>1231.621875</c:v>
                </c:pt>
                <c:pt idx="7817">
                  <c:v>1078.6359375</c:v>
                </c:pt>
                <c:pt idx="7818">
                  <c:v>1619.8359381599998</c:v>
                </c:pt>
                <c:pt idx="7819">
                  <c:v>1025.8359375</c:v>
                </c:pt>
                <c:pt idx="7820">
                  <c:v>1325.20781184</c:v>
                </c:pt>
                <c:pt idx="7821">
                  <c:v>1523.20781184</c:v>
                </c:pt>
                <c:pt idx="7822">
                  <c:v>1095.5999999999999</c:v>
                </c:pt>
                <c:pt idx="7823">
                  <c:v>924</c:v>
                </c:pt>
                <c:pt idx="7824">
                  <c:v>1702.8</c:v>
                </c:pt>
                <c:pt idx="7825">
                  <c:v>1544.3999999999999</c:v>
                </c:pt>
                <c:pt idx="7826">
                  <c:v>885.94687499999998</c:v>
                </c:pt>
                <c:pt idx="7827">
                  <c:v>1110.346875</c:v>
                </c:pt>
                <c:pt idx="7828">
                  <c:v>1757.1468749999999</c:v>
                </c:pt>
                <c:pt idx="7829">
                  <c:v>1743.9468749999999</c:v>
                </c:pt>
                <c:pt idx="7830">
                  <c:v>1559.1468749999999</c:v>
                </c:pt>
                <c:pt idx="7831">
                  <c:v>1526.9203118400001</c:v>
                </c:pt>
                <c:pt idx="7832">
                  <c:v>1183.7203124999999</c:v>
                </c:pt>
                <c:pt idx="7833">
                  <c:v>1408.1203118399999</c:v>
                </c:pt>
                <c:pt idx="7834">
                  <c:v>1262.9203124999999</c:v>
                </c:pt>
                <c:pt idx="7835">
                  <c:v>1208.5734375</c:v>
                </c:pt>
                <c:pt idx="7836">
                  <c:v>1314.1734374999999</c:v>
                </c:pt>
                <c:pt idx="7837">
                  <c:v>1187.690625</c:v>
                </c:pt>
                <c:pt idx="7838">
                  <c:v>1596.890625</c:v>
                </c:pt>
                <c:pt idx="7839">
                  <c:v>1847.690625</c:v>
                </c:pt>
                <c:pt idx="7840">
                  <c:v>1403.221875</c:v>
                </c:pt>
                <c:pt idx="7841">
                  <c:v>1337.221875</c:v>
                </c:pt>
                <c:pt idx="7842">
                  <c:v>1865.221875</c:v>
                </c:pt>
                <c:pt idx="7843">
                  <c:v>1474.6359381599998</c:v>
                </c:pt>
                <c:pt idx="7844">
                  <c:v>1369.0359381599999</c:v>
                </c:pt>
                <c:pt idx="7845">
                  <c:v>1576.0078118399999</c:v>
                </c:pt>
                <c:pt idx="7846">
                  <c:v>1232.8078125</c:v>
                </c:pt>
                <c:pt idx="7847">
                  <c:v>1536.40781184</c:v>
                </c:pt>
                <c:pt idx="7848">
                  <c:v>1056</c:v>
                </c:pt>
                <c:pt idx="7849">
                  <c:v>1584</c:v>
                </c:pt>
                <c:pt idx="7850">
                  <c:v>1017.946875</c:v>
                </c:pt>
                <c:pt idx="7851">
                  <c:v>1110.346875</c:v>
                </c:pt>
                <c:pt idx="7852">
                  <c:v>1255.546875</c:v>
                </c:pt>
                <c:pt idx="7853">
                  <c:v>1355.3203118399999</c:v>
                </c:pt>
                <c:pt idx="7854">
                  <c:v>1380.1734381599999</c:v>
                </c:pt>
                <c:pt idx="7855">
                  <c:v>1538.5734381599998</c:v>
                </c:pt>
                <c:pt idx="7856">
                  <c:v>1393.37343816</c:v>
                </c:pt>
                <c:pt idx="7857">
                  <c:v>1366.9734381599999</c:v>
                </c:pt>
                <c:pt idx="7858">
                  <c:v>1095.2906249999999</c:v>
                </c:pt>
                <c:pt idx="7859">
                  <c:v>1451.690625</c:v>
                </c:pt>
                <c:pt idx="7860">
                  <c:v>1108.4906249999999</c:v>
                </c:pt>
                <c:pt idx="7861">
                  <c:v>1649.690625</c:v>
                </c:pt>
                <c:pt idx="7862">
                  <c:v>1126.0218749999999</c:v>
                </c:pt>
                <c:pt idx="7863">
                  <c:v>1297.6218749999998</c:v>
                </c:pt>
                <c:pt idx="7864">
                  <c:v>1561.6218749999998</c:v>
                </c:pt>
                <c:pt idx="7865">
                  <c:v>1759.6218749999998</c:v>
                </c:pt>
                <c:pt idx="7866">
                  <c:v>1289.8359375</c:v>
                </c:pt>
                <c:pt idx="7867">
                  <c:v>1369.0359381599999</c:v>
                </c:pt>
                <c:pt idx="7868">
                  <c:v>1514.2359381599999</c:v>
                </c:pt>
                <c:pt idx="7869">
                  <c:v>1461.43593816</c:v>
                </c:pt>
                <c:pt idx="7870">
                  <c:v>1602.40781184</c:v>
                </c:pt>
                <c:pt idx="7871">
                  <c:v>1681.6078118399998</c:v>
                </c:pt>
                <c:pt idx="7872">
                  <c:v>1108.8</c:v>
                </c:pt>
                <c:pt idx="7873">
                  <c:v>844.8</c:v>
                </c:pt>
                <c:pt idx="7874">
                  <c:v>1412.3999999999999</c:v>
                </c:pt>
                <c:pt idx="7875">
                  <c:v>1306.8</c:v>
                </c:pt>
                <c:pt idx="7876">
                  <c:v>1518</c:v>
                </c:pt>
                <c:pt idx="7877">
                  <c:v>1267.1999999999998</c:v>
                </c:pt>
                <c:pt idx="7878">
                  <c:v>1174.8</c:v>
                </c:pt>
                <c:pt idx="7879">
                  <c:v>1889.1468749999999</c:v>
                </c:pt>
                <c:pt idx="7880">
                  <c:v>1572.346875</c:v>
                </c:pt>
                <c:pt idx="7881">
                  <c:v>1783.546875</c:v>
                </c:pt>
                <c:pt idx="7882">
                  <c:v>1625.1468749999999</c:v>
                </c:pt>
                <c:pt idx="7883">
                  <c:v>1545.9468749999999</c:v>
                </c:pt>
                <c:pt idx="7884">
                  <c:v>2358.5203118399995</c:v>
                </c:pt>
                <c:pt idx="7885">
                  <c:v>1724.9203118399998</c:v>
                </c:pt>
                <c:pt idx="7886">
                  <c:v>1195.3734374999999</c:v>
                </c:pt>
                <c:pt idx="7887">
                  <c:v>1050.1734374999999</c:v>
                </c:pt>
                <c:pt idx="7888">
                  <c:v>1670.5734381599998</c:v>
                </c:pt>
                <c:pt idx="7889">
                  <c:v>1838.8218749999999</c:v>
                </c:pt>
                <c:pt idx="7890">
                  <c:v>1289.8359375</c:v>
                </c:pt>
                <c:pt idx="7891">
                  <c:v>1395.43593816</c:v>
                </c:pt>
                <c:pt idx="7892">
                  <c:v>1289.8359375</c:v>
                </c:pt>
                <c:pt idx="7893">
                  <c:v>1580.2359381599999</c:v>
                </c:pt>
                <c:pt idx="7894">
                  <c:v>1316.2359374999999</c:v>
                </c:pt>
                <c:pt idx="7895">
                  <c:v>1421.8359381599998</c:v>
                </c:pt>
                <c:pt idx="7896">
                  <c:v>1184.2359374999999</c:v>
                </c:pt>
                <c:pt idx="7897">
                  <c:v>1276.6359375</c:v>
                </c:pt>
                <c:pt idx="7898">
                  <c:v>1391.20781184</c:v>
                </c:pt>
                <c:pt idx="7899">
                  <c:v>1285.6078124999999</c:v>
                </c:pt>
                <c:pt idx="7900">
                  <c:v>1470.40781184</c:v>
                </c:pt>
                <c:pt idx="7901">
                  <c:v>1840.0078118399997</c:v>
                </c:pt>
                <c:pt idx="7902">
                  <c:v>1122</c:v>
                </c:pt>
                <c:pt idx="7903">
                  <c:v>1240.8</c:v>
                </c:pt>
                <c:pt idx="7904">
                  <c:v>1650</c:v>
                </c:pt>
                <c:pt idx="7905">
                  <c:v>1438.8</c:v>
                </c:pt>
                <c:pt idx="7906">
                  <c:v>1361.1468749999999</c:v>
                </c:pt>
                <c:pt idx="7907">
                  <c:v>1110.346875</c:v>
                </c:pt>
                <c:pt idx="7908">
                  <c:v>1017.946875</c:v>
                </c:pt>
                <c:pt idx="7909">
                  <c:v>1585.546875</c:v>
                </c:pt>
                <c:pt idx="7910">
                  <c:v>1909.7203118399998</c:v>
                </c:pt>
                <c:pt idx="7911">
                  <c:v>891.7734375</c:v>
                </c:pt>
                <c:pt idx="7912">
                  <c:v>1696.9734381600001</c:v>
                </c:pt>
                <c:pt idx="7913">
                  <c:v>1425.2906249999999</c:v>
                </c:pt>
                <c:pt idx="7914">
                  <c:v>1161.2906249999999</c:v>
                </c:pt>
                <c:pt idx="7915">
                  <c:v>1346.0906249999998</c:v>
                </c:pt>
                <c:pt idx="7916">
                  <c:v>1082.090625</c:v>
                </c:pt>
                <c:pt idx="7917">
                  <c:v>1306.4906249999999</c:v>
                </c:pt>
                <c:pt idx="7918">
                  <c:v>1781.690625</c:v>
                </c:pt>
                <c:pt idx="7919">
                  <c:v>1438.4906249999999</c:v>
                </c:pt>
                <c:pt idx="7920">
                  <c:v>1438.4906249999999</c:v>
                </c:pt>
                <c:pt idx="7921">
                  <c:v>1517.690625</c:v>
                </c:pt>
                <c:pt idx="7922">
                  <c:v>1253.690625</c:v>
                </c:pt>
                <c:pt idx="7923">
                  <c:v>1482.421875</c:v>
                </c:pt>
                <c:pt idx="7924">
                  <c:v>1614.421875</c:v>
                </c:pt>
                <c:pt idx="7925">
                  <c:v>1271.221875</c:v>
                </c:pt>
                <c:pt idx="7926">
                  <c:v>1482.421875</c:v>
                </c:pt>
                <c:pt idx="7927">
                  <c:v>1363.6218749999998</c:v>
                </c:pt>
                <c:pt idx="7928">
                  <c:v>1831.0359381600001</c:v>
                </c:pt>
                <c:pt idx="7929">
                  <c:v>1417.6078118400001</c:v>
                </c:pt>
                <c:pt idx="7930">
                  <c:v>1412.3999999999999</c:v>
                </c:pt>
                <c:pt idx="7931">
                  <c:v>1386</c:v>
                </c:pt>
                <c:pt idx="7932">
                  <c:v>1280.3999999999999</c:v>
                </c:pt>
                <c:pt idx="7933">
                  <c:v>1295.1468749999999</c:v>
                </c:pt>
                <c:pt idx="7934">
                  <c:v>1070.746875</c:v>
                </c:pt>
                <c:pt idx="7935">
                  <c:v>1453.546875</c:v>
                </c:pt>
                <c:pt idx="7936">
                  <c:v>1189.546875</c:v>
                </c:pt>
                <c:pt idx="7937">
                  <c:v>1374.346875</c:v>
                </c:pt>
                <c:pt idx="7938">
                  <c:v>1447.72031184</c:v>
                </c:pt>
                <c:pt idx="7939">
                  <c:v>1170.5203125</c:v>
                </c:pt>
                <c:pt idx="7940">
                  <c:v>1289.3203125</c:v>
                </c:pt>
                <c:pt idx="7941">
                  <c:v>1460.9203118400001</c:v>
                </c:pt>
                <c:pt idx="7942">
                  <c:v>1592.9203118399998</c:v>
                </c:pt>
                <c:pt idx="7943">
                  <c:v>1658.9203118399998</c:v>
                </c:pt>
                <c:pt idx="7944">
                  <c:v>812.57343749999995</c:v>
                </c:pt>
                <c:pt idx="7945">
                  <c:v>1683.7734381599998</c:v>
                </c:pt>
                <c:pt idx="7946">
                  <c:v>1419.7734381599998</c:v>
                </c:pt>
                <c:pt idx="7947">
                  <c:v>1366.9734381599999</c:v>
                </c:pt>
                <c:pt idx="7948">
                  <c:v>1464.890625</c:v>
                </c:pt>
                <c:pt idx="7949">
                  <c:v>1425.2906249999999</c:v>
                </c:pt>
                <c:pt idx="7950">
                  <c:v>1332.890625</c:v>
                </c:pt>
                <c:pt idx="7951">
                  <c:v>1284.421875</c:v>
                </c:pt>
                <c:pt idx="7952">
                  <c:v>1244.8218749999999</c:v>
                </c:pt>
                <c:pt idx="7953">
                  <c:v>1099.621875</c:v>
                </c:pt>
                <c:pt idx="7954">
                  <c:v>1640.8218749999999</c:v>
                </c:pt>
                <c:pt idx="7955">
                  <c:v>1857.43593816</c:v>
                </c:pt>
                <c:pt idx="7956">
                  <c:v>1237.0359375</c:v>
                </c:pt>
                <c:pt idx="7957">
                  <c:v>1536.40781184</c:v>
                </c:pt>
                <c:pt idx="7958">
                  <c:v>1430.8078118399999</c:v>
                </c:pt>
                <c:pt idx="7959">
                  <c:v>1919.2078118399997</c:v>
                </c:pt>
                <c:pt idx="7960">
                  <c:v>1148.3999999999999</c:v>
                </c:pt>
                <c:pt idx="7961">
                  <c:v>1782</c:v>
                </c:pt>
                <c:pt idx="7962">
                  <c:v>1148.3999999999999</c:v>
                </c:pt>
                <c:pt idx="7963">
                  <c:v>1478.3999999999999</c:v>
                </c:pt>
                <c:pt idx="7964">
                  <c:v>1368.52031184</c:v>
                </c:pt>
                <c:pt idx="7965">
                  <c:v>1751.3203118399997</c:v>
                </c:pt>
                <c:pt idx="7966">
                  <c:v>1366.9734381599999</c:v>
                </c:pt>
                <c:pt idx="7967">
                  <c:v>1168.9734375</c:v>
                </c:pt>
                <c:pt idx="7968">
                  <c:v>1776.1734381600002</c:v>
                </c:pt>
                <c:pt idx="7969">
                  <c:v>1161.2906249999999</c:v>
                </c:pt>
                <c:pt idx="7970">
                  <c:v>1280.0906249999998</c:v>
                </c:pt>
                <c:pt idx="7971">
                  <c:v>1214.090625</c:v>
                </c:pt>
                <c:pt idx="7972">
                  <c:v>1544.0906249999998</c:v>
                </c:pt>
                <c:pt idx="7973">
                  <c:v>1544.0906249999998</c:v>
                </c:pt>
                <c:pt idx="7974">
                  <c:v>1768.4906249999999</c:v>
                </c:pt>
                <c:pt idx="7975">
                  <c:v>1742.0906249999998</c:v>
                </c:pt>
                <c:pt idx="7976">
                  <c:v>1060.0218749999999</c:v>
                </c:pt>
                <c:pt idx="7977">
                  <c:v>1152.421875</c:v>
                </c:pt>
                <c:pt idx="7978">
                  <c:v>1244.8218749999999</c:v>
                </c:pt>
                <c:pt idx="7979">
                  <c:v>1561.6218749999998</c:v>
                </c:pt>
                <c:pt idx="7980">
                  <c:v>994.02187499999991</c:v>
                </c:pt>
                <c:pt idx="7981">
                  <c:v>1580.2359381599999</c:v>
                </c:pt>
                <c:pt idx="7982">
                  <c:v>1351.6078118400001</c:v>
                </c:pt>
                <c:pt idx="7983">
                  <c:v>1510.0078118399999</c:v>
                </c:pt>
                <c:pt idx="7984">
                  <c:v>1417.6078118400001</c:v>
                </c:pt>
                <c:pt idx="7985">
                  <c:v>1668.40781184</c:v>
                </c:pt>
                <c:pt idx="7986">
                  <c:v>1174.8</c:v>
                </c:pt>
                <c:pt idx="7987">
                  <c:v>1268.7468749999998</c:v>
                </c:pt>
                <c:pt idx="7988">
                  <c:v>1413.9468749999999</c:v>
                </c:pt>
                <c:pt idx="7989">
                  <c:v>1493.1468749999999</c:v>
                </c:pt>
                <c:pt idx="7990">
                  <c:v>1117.7203124999999</c:v>
                </c:pt>
                <c:pt idx="7991">
                  <c:v>1183.7203124999999</c:v>
                </c:pt>
                <c:pt idx="7992">
                  <c:v>1432.9734381599999</c:v>
                </c:pt>
                <c:pt idx="7993">
                  <c:v>1538.5734381599998</c:v>
                </c:pt>
                <c:pt idx="7994">
                  <c:v>1116.1734374999999</c:v>
                </c:pt>
                <c:pt idx="7995">
                  <c:v>1438.4906249999999</c:v>
                </c:pt>
                <c:pt idx="7996">
                  <c:v>1495.6218749999998</c:v>
                </c:pt>
                <c:pt idx="7997">
                  <c:v>1355.8359381599998</c:v>
                </c:pt>
                <c:pt idx="7998">
                  <c:v>1223.8359375</c:v>
                </c:pt>
                <c:pt idx="7999">
                  <c:v>1474.6359381599998</c:v>
                </c:pt>
                <c:pt idx="8000">
                  <c:v>1395.43593816</c:v>
                </c:pt>
                <c:pt idx="8001">
                  <c:v>1923.43593816</c:v>
                </c:pt>
                <c:pt idx="8002">
                  <c:v>1474.6359381599998</c:v>
                </c:pt>
                <c:pt idx="8003">
                  <c:v>1100.8078125</c:v>
                </c:pt>
                <c:pt idx="8004">
                  <c:v>1760.8078118399997</c:v>
                </c:pt>
                <c:pt idx="8005">
                  <c:v>1232.8078125</c:v>
                </c:pt>
                <c:pt idx="8006">
                  <c:v>1153.6078124999999</c:v>
                </c:pt>
                <c:pt idx="8007">
                  <c:v>1655.20781184</c:v>
                </c:pt>
                <c:pt idx="8008">
                  <c:v>1470.40781184</c:v>
                </c:pt>
                <c:pt idx="8009">
                  <c:v>1716</c:v>
                </c:pt>
                <c:pt idx="8010">
                  <c:v>1082.3999999999999</c:v>
                </c:pt>
                <c:pt idx="8011">
                  <c:v>1570.8</c:v>
                </c:pt>
                <c:pt idx="8012">
                  <c:v>1676.3999999999999</c:v>
                </c:pt>
                <c:pt idx="8013">
                  <c:v>1321.546875</c:v>
                </c:pt>
                <c:pt idx="8014">
                  <c:v>1849.546875</c:v>
                </c:pt>
                <c:pt idx="8015">
                  <c:v>1500.52031184</c:v>
                </c:pt>
                <c:pt idx="8016">
                  <c:v>1195.3734374999999</c:v>
                </c:pt>
                <c:pt idx="8017">
                  <c:v>1446.1734381599999</c:v>
                </c:pt>
                <c:pt idx="8018">
                  <c:v>2092.9734381600001</c:v>
                </c:pt>
                <c:pt idx="8019">
                  <c:v>1359.2906249999999</c:v>
                </c:pt>
                <c:pt idx="8020">
                  <c:v>1491.2906249999999</c:v>
                </c:pt>
                <c:pt idx="8021">
                  <c:v>1332.890625</c:v>
                </c:pt>
                <c:pt idx="8022">
                  <c:v>1900.4906249999999</c:v>
                </c:pt>
                <c:pt idx="8023">
                  <c:v>1636.4906249999999</c:v>
                </c:pt>
                <c:pt idx="8024">
                  <c:v>1781.690625</c:v>
                </c:pt>
                <c:pt idx="8025">
                  <c:v>1913.690625</c:v>
                </c:pt>
                <c:pt idx="8026">
                  <c:v>1086.421875</c:v>
                </c:pt>
                <c:pt idx="8027">
                  <c:v>1086.421875</c:v>
                </c:pt>
                <c:pt idx="8028">
                  <c:v>1099.621875</c:v>
                </c:pt>
                <c:pt idx="8029">
                  <c:v>1073.221875</c:v>
                </c:pt>
                <c:pt idx="8030">
                  <c:v>1878.421875</c:v>
                </c:pt>
                <c:pt idx="8031">
                  <c:v>1567.0359381599999</c:v>
                </c:pt>
                <c:pt idx="8032">
                  <c:v>1857.43593816</c:v>
                </c:pt>
                <c:pt idx="8033">
                  <c:v>1483.6078118400001</c:v>
                </c:pt>
                <c:pt idx="8034">
                  <c:v>1760.8078118399997</c:v>
                </c:pt>
                <c:pt idx="8035">
                  <c:v>1663.1999999999998</c:v>
                </c:pt>
                <c:pt idx="8036">
                  <c:v>1861.1999999999998</c:v>
                </c:pt>
                <c:pt idx="8037">
                  <c:v>1742.3999999999999</c:v>
                </c:pt>
                <c:pt idx="8038">
                  <c:v>1347.9468749999999</c:v>
                </c:pt>
                <c:pt idx="8039">
                  <c:v>1875.9468749999999</c:v>
                </c:pt>
                <c:pt idx="8040">
                  <c:v>1704.346875</c:v>
                </c:pt>
                <c:pt idx="8041">
                  <c:v>1545.9468749999999</c:v>
                </c:pt>
                <c:pt idx="8042">
                  <c:v>1195.3734374999999</c:v>
                </c:pt>
                <c:pt idx="8043">
                  <c:v>1287.7734375</c:v>
                </c:pt>
                <c:pt idx="8044">
                  <c:v>1380.1734381599999</c:v>
                </c:pt>
                <c:pt idx="8045">
                  <c:v>1702.4906249999999</c:v>
                </c:pt>
                <c:pt idx="8046">
                  <c:v>1126.0218749999999</c:v>
                </c:pt>
                <c:pt idx="8047">
                  <c:v>1403.221875</c:v>
                </c:pt>
                <c:pt idx="8048">
                  <c:v>1535.221875</c:v>
                </c:pt>
                <c:pt idx="8049">
                  <c:v>1276.6359375</c:v>
                </c:pt>
                <c:pt idx="8050">
                  <c:v>1144.6359375</c:v>
                </c:pt>
                <c:pt idx="8051">
                  <c:v>1355.8359381599998</c:v>
                </c:pt>
                <c:pt idx="8052">
                  <c:v>1976.2359381599999</c:v>
                </c:pt>
                <c:pt idx="8053">
                  <c:v>1721.2078118399997</c:v>
                </c:pt>
                <c:pt idx="8054">
                  <c:v>1180.0078125</c:v>
                </c:pt>
                <c:pt idx="8055">
                  <c:v>1866.4078118399998</c:v>
                </c:pt>
                <c:pt idx="8056">
                  <c:v>1800.4078118399998</c:v>
                </c:pt>
                <c:pt idx="8057">
                  <c:v>1518</c:v>
                </c:pt>
                <c:pt idx="8058">
                  <c:v>1229.1468749999999</c:v>
                </c:pt>
                <c:pt idx="8059">
                  <c:v>1374.346875</c:v>
                </c:pt>
                <c:pt idx="8060">
                  <c:v>1579.72031184</c:v>
                </c:pt>
                <c:pt idx="8061">
                  <c:v>1540.1203118399999</c:v>
                </c:pt>
                <c:pt idx="8062">
                  <c:v>1129.3734374999999</c:v>
                </c:pt>
                <c:pt idx="8063">
                  <c:v>976.49062499999991</c:v>
                </c:pt>
                <c:pt idx="8064">
                  <c:v>1702.4906249999999</c:v>
                </c:pt>
                <c:pt idx="8065">
                  <c:v>1297.6218749999998</c:v>
                </c:pt>
                <c:pt idx="8066">
                  <c:v>1495.6218749999998</c:v>
                </c:pt>
                <c:pt idx="8067">
                  <c:v>1126.0218749999999</c:v>
                </c:pt>
                <c:pt idx="8068">
                  <c:v>1369.0359381599999</c:v>
                </c:pt>
                <c:pt idx="8069">
                  <c:v>946.63593749999995</c:v>
                </c:pt>
                <c:pt idx="8070">
                  <c:v>1105.0359375</c:v>
                </c:pt>
                <c:pt idx="8071">
                  <c:v>1316.2359374999999</c:v>
                </c:pt>
                <c:pt idx="8072">
                  <c:v>1923.43593816</c:v>
                </c:pt>
                <c:pt idx="8073">
                  <c:v>1470.40781184</c:v>
                </c:pt>
                <c:pt idx="8074">
                  <c:v>1615.6078118399998</c:v>
                </c:pt>
                <c:pt idx="8075">
                  <c:v>2117.2078118399995</c:v>
                </c:pt>
                <c:pt idx="8076">
                  <c:v>1425.6</c:v>
                </c:pt>
                <c:pt idx="8077">
                  <c:v>1729.1999999999998</c:v>
                </c:pt>
                <c:pt idx="8078">
                  <c:v>1861.1999999999998</c:v>
                </c:pt>
                <c:pt idx="8079">
                  <c:v>1321.546875</c:v>
                </c:pt>
                <c:pt idx="8080">
                  <c:v>1215.9468749999999</c:v>
                </c:pt>
                <c:pt idx="8081">
                  <c:v>1809.9468749999999</c:v>
                </c:pt>
                <c:pt idx="8082">
                  <c:v>925.546875</c:v>
                </c:pt>
                <c:pt idx="8083">
                  <c:v>1130.9203124999999</c:v>
                </c:pt>
                <c:pt idx="8084">
                  <c:v>1592.9203118399998</c:v>
                </c:pt>
                <c:pt idx="8085">
                  <c:v>1223.3203125</c:v>
                </c:pt>
                <c:pt idx="8086">
                  <c:v>1777.7203118399998</c:v>
                </c:pt>
                <c:pt idx="8087">
                  <c:v>1460.9203118400001</c:v>
                </c:pt>
                <c:pt idx="8088">
                  <c:v>1500.52031184</c:v>
                </c:pt>
                <c:pt idx="8089">
                  <c:v>1828.9734381600001</c:v>
                </c:pt>
                <c:pt idx="8090">
                  <c:v>1297.6218749999998</c:v>
                </c:pt>
                <c:pt idx="8091">
                  <c:v>1522.0218749999999</c:v>
                </c:pt>
                <c:pt idx="8092">
                  <c:v>1508.8218749999999</c:v>
                </c:pt>
                <c:pt idx="8093">
                  <c:v>1733.221875</c:v>
                </c:pt>
                <c:pt idx="8094">
                  <c:v>1435.0359381599999</c:v>
                </c:pt>
                <c:pt idx="8095">
                  <c:v>1184.2359374999999</c:v>
                </c:pt>
                <c:pt idx="8096">
                  <c:v>1738.63593816</c:v>
                </c:pt>
                <c:pt idx="8097">
                  <c:v>1976.2359381599999</c:v>
                </c:pt>
                <c:pt idx="8098">
                  <c:v>1857.43593816</c:v>
                </c:pt>
                <c:pt idx="8099">
                  <c:v>2081.8359381599998</c:v>
                </c:pt>
                <c:pt idx="8100">
                  <c:v>1633.0359381599999</c:v>
                </c:pt>
                <c:pt idx="8101">
                  <c:v>1272.4078124999999</c:v>
                </c:pt>
                <c:pt idx="8102">
                  <c:v>1206.4078124999999</c:v>
                </c:pt>
                <c:pt idx="8103">
                  <c:v>1100.8078125</c:v>
                </c:pt>
                <c:pt idx="8104">
                  <c:v>1166.8078125</c:v>
                </c:pt>
                <c:pt idx="8105">
                  <c:v>1747.6078118399998</c:v>
                </c:pt>
                <c:pt idx="8106">
                  <c:v>1364.8078118399999</c:v>
                </c:pt>
                <c:pt idx="8107">
                  <c:v>1615.6078118399998</c:v>
                </c:pt>
                <c:pt idx="8108">
                  <c:v>2143.6078118399996</c:v>
                </c:pt>
                <c:pt idx="8109">
                  <c:v>1417.6078118400001</c:v>
                </c:pt>
                <c:pt idx="8110">
                  <c:v>1602.40781184</c:v>
                </c:pt>
                <c:pt idx="8111">
                  <c:v>1496.8078118399999</c:v>
                </c:pt>
                <c:pt idx="8112">
                  <c:v>1188</c:v>
                </c:pt>
                <c:pt idx="8113">
                  <c:v>1518</c:v>
                </c:pt>
                <c:pt idx="8114">
                  <c:v>1518</c:v>
                </c:pt>
                <c:pt idx="8115">
                  <c:v>1189.546875</c:v>
                </c:pt>
                <c:pt idx="8116">
                  <c:v>1149.9468749999999</c:v>
                </c:pt>
                <c:pt idx="8117">
                  <c:v>1361.1468749999999</c:v>
                </c:pt>
                <c:pt idx="8118">
                  <c:v>1421.3203118399999</c:v>
                </c:pt>
                <c:pt idx="8119">
                  <c:v>1196.9203124999999</c:v>
                </c:pt>
                <c:pt idx="8120">
                  <c:v>1223.3203125</c:v>
                </c:pt>
                <c:pt idx="8121">
                  <c:v>1513.72031184</c:v>
                </c:pt>
                <c:pt idx="8122">
                  <c:v>1432.9734381599999</c:v>
                </c:pt>
                <c:pt idx="8123">
                  <c:v>1287.7734375</c:v>
                </c:pt>
                <c:pt idx="8124">
                  <c:v>1195.3734374999999</c:v>
                </c:pt>
                <c:pt idx="8125">
                  <c:v>1749.7734381600001</c:v>
                </c:pt>
                <c:pt idx="8126">
                  <c:v>1227.2906249999999</c:v>
                </c:pt>
                <c:pt idx="8127">
                  <c:v>1557.2906249999999</c:v>
                </c:pt>
                <c:pt idx="8128">
                  <c:v>946.63593749999995</c:v>
                </c:pt>
                <c:pt idx="8129">
                  <c:v>1857.43593816</c:v>
                </c:pt>
                <c:pt idx="8130">
                  <c:v>1153.6078124999999</c:v>
                </c:pt>
                <c:pt idx="8131">
                  <c:v>1166.8078125</c:v>
                </c:pt>
                <c:pt idx="8132">
                  <c:v>1457.20781184</c:v>
                </c:pt>
                <c:pt idx="8133">
                  <c:v>1227.5999999999999</c:v>
                </c:pt>
                <c:pt idx="8134">
                  <c:v>1320</c:v>
                </c:pt>
                <c:pt idx="8135">
                  <c:v>1308.346875</c:v>
                </c:pt>
                <c:pt idx="8136">
                  <c:v>1229.1468749999999</c:v>
                </c:pt>
                <c:pt idx="8137">
                  <c:v>1519.546875</c:v>
                </c:pt>
                <c:pt idx="8138">
                  <c:v>1572.346875</c:v>
                </c:pt>
                <c:pt idx="8139">
                  <c:v>1730.7468749999998</c:v>
                </c:pt>
                <c:pt idx="8140">
                  <c:v>1196.9203124999999</c:v>
                </c:pt>
                <c:pt idx="8141">
                  <c:v>1064.9203124999999</c:v>
                </c:pt>
                <c:pt idx="8142">
                  <c:v>1804.1203118399997</c:v>
                </c:pt>
                <c:pt idx="8143">
                  <c:v>2015.3203118399997</c:v>
                </c:pt>
                <c:pt idx="8144">
                  <c:v>1592.9203118399998</c:v>
                </c:pt>
                <c:pt idx="8145">
                  <c:v>1751.3203118399997</c:v>
                </c:pt>
                <c:pt idx="8146">
                  <c:v>1830.5203118399997</c:v>
                </c:pt>
                <c:pt idx="8147">
                  <c:v>1606.1203118399999</c:v>
                </c:pt>
                <c:pt idx="8148">
                  <c:v>1082.090625</c:v>
                </c:pt>
                <c:pt idx="8149">
                  <c:v>1174.4906249999999</c:v>
                </c:pt>
                <c:pt idx="8150">
                  <c:v>1214.090625</c:v>
                </c:pt>
                <c:pt idx="8151">
                  <c:v>2177.6906249999997</c:v>
                </c:pt>
                <c:pt idx="8152">
                  <c:v>1293.2906249999999</c:v>
                </c:pt>
                <c:pt idx="8153">
                  <c:v>1403.221875</c:v>
                </c:pt>
                <c:pt idx="8154">
                  <c:v>1218.421875</c:v>
                </c:pt>
                <c:pt idx="8155">
                  <c:v>1984.0218749999999</c:v>
                </c:pt>
                <c:pt idx="8156">
                  <c:v>1099.621875</c:v>
                </c:pt>
                <c:pt idx="8157">
                  <c:v>1474.6359381599998</c:v>
                </c:pt>
                <c:pt idx="8158">
                  <c:v>1549.6078118400001</c:v>
                </c:pt>
                <c:pt idx="8159">
                  <c:v>1536.40781184</c:v>
                </c:pt>
                <c:pt idx="8160">
                  <c:v>1681.6078118399998</c:v>
                </c:pt>
                <c:pt idx="8161">
                  <c:v>1465.1999999999998</c:v>
                </c:pt>
                <c:pt idx="8162">
                  <c:v>1478.3999999999999</c:v>
                </c:pt>
                <c:pt idx="8163">
                  <c:v>1174.8</c:v>
                </c:pt>
                <c:pt idx="8164">
                  <c:v>1664.7468749999998</c:v>
                </c:pt>
                <c:pt idx="8165">
                  <c:v>1394.9203118400001</c:v>
                </c:pt>
                <c:pt idx="8166">
                  <c:v>1579.72031184</c:v>
                </c:pt>
                <c:pt idx="8167">
                  <c:v>1460.9203118400001</c:v>
                </c:pt>
                <c:pt idx="8168">
                  <c:v>1460.9203118400001</c:v>
                </c:pt>
                <c:pt idx="8169">
                  <c:v>1564.9734381599999</c:v>
                </c:pt>
                <c:pt idx="8170">
                  <c:v>1472.5734381599998</c:v>
                </c:pt>
                <c:pt idx="8171">
                  <c:v>1340.5734381599998</c:v>
                </c:pt>
                <c:pt idx="8172">
                  <c:v>1327.37343816</c:v>
                </c:pt>
                <c:pt idx="8173">
                  <c:v>1234.9734375</c:v>
                </c:pt>
                <c:pt idx="8174">
                  <c:v>1274.5734375</c:v>
                </c:pt>
                <c:pt idx="8175">
                  <c:v>1755.2906249999999</c:v>
                </c:pt>
                <c:pt idx="8176">
                  <c:v>1284.421875</c:v>
                </c:pt>
                <c:pt idx="8177">
                  <c:v>1250.2359374999999</c:v>
                </c:pt>
                <c:pt idx="8178">
                  <c:v>1633.0359381599999</c:v>
                </c:pt>
                <c:pt idx="8179">
                  <c:v>1659.43593816</c:v>
                </c:pt>
                <c:pt idx="8180">
                  <c:v>1391.20781184</c:v>
                </c:pt>
                <c:pt idx="8181">
                  <c:v>1201.2</c:v>
                </c:pt>
                <c:pt idx="8182">
                  <c:v>1293.5999999999999</c:v>
                </c:pt>
                <c:pt idx="8183">
                  <c:v>1862.7468749999998</c:v>
                </c:pt>
                <c:pt idx="8184">
                  <c:v>1234.9734375</c:v>
                </c:pt>
                <c:pt idx="8185">
                  <c:v>1498.9734381599999</c:v>
                </c:pt>
                <c:pt idx="8186">
                  <c:v>1657.37343816</c:v>
                </c:pt>
                <c:pt idx="8187">
                  <c:v>1393.37343816</c:v>
                </c:pt>
                <c:pt idx="8188">
                  <c:v>1662.890625</c:v>
                </c:pt>
                <c:pt idx="8189">
                  <c:v>1680.421875</c:v>
                </c:pt>
                <c:pt idx="8190">
                  <c:v>1223.8359375</c:v>
                </c:pt>
                <c:pt idx="8191">
                  <c:v>1553.8359381599998</c:v>
                </c:pt>
                <c:pt idx="8192">
                  <c:v>867.43593749999991</c:v>
                </c:pt>
                <c:pt idx="8193">
                  <c:v>1857.43593816</c:v>
                </c:pt>
                <c:pt idx="8194">
                  <c:v>1474.6359381599998</c:v>
                </c:pt>
                <c:pt idx="8195">
                  <c:v>1461.43593816</c:v>
                </c:pt>
                <c:pt idx="8196">
                  <c:v>1232.8078125</c:v>
                </c:pt>
                <c:pt idx="8197">
                  <c:v>1140.4078124999999</c:v>
                </c:pt>
                <c:pt idx="8198">
                  <c:v>1333.1999999999998</c:v>
                </c:pt>
                <c:pt idx="8199">
                  <c:v>1438.8</c:v>
                </c:pt>
                <c:pt idx="8200">
                  <c:v>1214.3999999999999</c:v>
                </c:pt>
                <c:pt idx="8201">
                  <c:v>1716</c:v>
                </c:pt>
                <c:pt idx="8202">
                  <c:v>1359.6</c:v>
                </c:pt>
                <c:pt idx="8203">
                  <c:v>2112</c:v>
                </c:pt>
                <c:pt idx="8204">
                  <c:v>1347.9468749999999</c:v>
                </c:pt>
                <c:pt idx="8205">
                  <c:v>1704.346875</c:v>
                </c:pt>
                <c:pt idx="8206">
                  <c:v>2087.1468749999999</c:v>
                </c:pt>
                <c:pt idx="8207">
                  <c:v>1374.346875</c:v>
                </c:pt>
                <c:pt idx="8208">
                  <c:v>1651.546875</c:v>
                </c:pt>
                <c:pt idx="8209">
                  <c:v>1677.9468749999999</c:v>
                </c:pt>
                <c:pt idx="8210">
                  <c:v>1038.5203125</c:v>
                </c:pt>
                <c:pt idx="8211">
                  <c:v>1525.37343816</c:v>
                </c:pt>
                <c:pt idx="8212">
                  <c:v>1234.9734375</c:v>
                </c:pt>
                <c:pt idx="8213">
                  <c:v>2145.7734381599998</c:v>
                </c:pt>
                <c:pt idx="8214">
                  <c:v>1617.7734381599998</c:v>
                </c:pt>
                <c:pt idx="8215">
                  <c:v>1670.5734381599998</c:v>
                </c:pt>
                <c:pt idx="8216">
                  <c:v>1102.9734375</c:v>
                </c:pt>
                <c:pt idx="8217">
                  <c:v>957.7734375</c:v>
                </c:pt>
                <c:pt idx="8218">
                  <c:v>1319.690625</c:v>
                </c:pt>
                <c:pt idx="8219">
                  <c:v>1808.0906249999998</c:v>
                </c:pt>
                <c:pt idx="8220">
                  <c:v>1412.0906249999998</c:v>
                </c:pt>
                <c:pt idx="8221">
                  <c:v>1412.0906249999998</c:v>
                </c:pt>
                <c:pt idx="8222">
                  <c:v>1662.890625</c:v>
                </c:pt>
                <c:pt idx="8223">
                  <c:v>1253.690625</c:v>
                </c:pt>
                <c:pt idx="8224">
                  <c:v>1588.0218749999999</c:v>
                </c:pt>
                <c:pt idx="8225">
                  <c:v>1337.221875</c:v>
                </c:pt>
                <c:pt idx="8226">
                  <c:v>1237.0359375</c:v>
                </c:pt>
                <c:pt idx="8227">
                  <c:v>1483.6078118400001</c:v>
                </c:pt>
                <c:pt idx="8228">
                  <c:v>1240.8</c:v>
                </c:pt>
                <c:pt idx="8229">
                  <c:v>1848</c:v>
                </c:pt>
                <c:pt idx="8230">
                  <c:v>1347.9468749999999</c:v>
                </c:pt>
                <c:pt idx="8231">
                  <c:v>1400.7468749999998</c:v>
                </c:pt>
                <c:pt idx="8232">
                  <c:v>1347.9468749999999</c:v>
                </c:pt>
                <c:pt idx="8233">
                  <c:v>2047.546875</c:v>
                </c:pt>
                <c:pt idx="8234">
                  <c:v>1355.3203118399999</c:v>
                </c:pt>
                <c:pt idx="8235">
                  <c:v>1183.7203124999999</c:v>
                </c:pt>
                <c:pt idx="8236">
                  <c:v>1408.1203118399999</c:v>
                </c:pt>
                <c:pt idx="8237">
                  <c:v>1300.9734374999998</c:v>
                </c:pt>
                <c:pt idx="8238">
                  <c:v>1887.2906249999999</c:v>
                </c:pt>
                <c:pt idx="8239">
                  <c:v>1438.4906249999999</c:v>
                </c:pt>
                <c:pt idx="8240">
                  <c:v>1781.690625</c:v>
                </c:pt>
                <c:pt idx="8241">
                  <c:v>1623.2906249999999</c:v>
                </c:pt>
                <c:pt idx="8242">
                  <c:v>1860.890625</c:v>
                </c:pt>
                <c:pt idx="8243">
                  <c:v>1544.0906249999998</c:v>
                </c:pt>
                <c:pt idx="8244">
                  <c:v>1918.0218749999999</c:v>
                </c:pt>
                <c:pt idx="8245">
                  <c:v>1667.221875</c:v>
                </c:pt>
                <c:pt idx="8246">
                  <c:v>1508.8218749999999</c:v>
                </c:pt>
                <c:pt idx="8247">
                  <c:v>1720.0218749999999</c:v>
                </c:pt>
                <c:pt idx="8248">
                  <c:v>1178.8218749999999</c:v>
                </c:pt>
                <c:pt idx="8249">
                  <c:v>1408.6359381599998</c:v>
                </c:pt>
                <c:pt idx="8250">
                  <c:v>1501.0359381599999</c:v>
                </c:pt>
                <c:pt idx="8251">
                  <c:v>1272.4078124999999</c:v>
                </c:pt>
                <c:pt idx="8252">
                  <c:v>1747.6078118399998</c:v>
                </c:pt>
                <c:pt idx="8253">
                  <c:v>1232.8078125</c:v>
                </c:pt>
                <c:pt idx="8254">
                  <c:v>1504.8</c:v>
                </c:pt>
                <c:pt idx="8255">
                  <c:v>1610.3999999999999</c:v>
                </c:pt>
                <c:pt idx="8256">
                  <c:v>1438.8</c:v>
                </c:pt>
                <c:pt idx="8257">
                  <c:v>1689.6</c:v>
                </c:pt>
                <c:pt idx="8258">
                  <c:v>1334.7468749999998</c:v>
                </c:pt>
                <c:pt idx="8259">
                  <c:v>1658.9203118399998</c:v>
                </c:pt>
                <c:pt idx="8260">
                  <c:v>1513.72031184</c:v>
                </c:pt>
                <c:pt idx="8261">
                  <c:v>1287.7734375</c:v>
                </c:pt>
                <c:pt idx="8262">
                  <c:v>1992.890625</c:v>
                </c:pt>
                <c:pt idx="8263">
                  <c:v>1200.890625</c:v>
                </c:pt>
                <c:pt idx="8264">
                  <c:v>2270.0906249999998</c:v>
                </c:pt>
                <c:pt idx="8265">
                  <c:v>1662.890625</c:v>
                </c:pt>
                <c:pt idx="8266">
                  <c:v>1350.421875</c:v>
                </c:pt>
                <c:pt idx="8267">
                  <c:v>1152.421875</c:v>
                </c:pt>
                <c:pt idx="8268">
                  <c:v>1786.0218749999999</c:v>
                </c:pt>
                <c:pt idx="8269">
                  <c:v>1284.421875</c:v>
                </c:pt>
                <c:pt idx="8270">
                  <c:v>1640.8218749999999</c:v>
                </c:pt>
                <c:pt idx="8271">
                  <c:v>1548.421875</c:v>
                </c:pt>
                <c:pt idx="8272">
                  <c:v>1646.2359381599999</c:v>
                </c:pt>
                <c:pt idx="8273">
                  <c:v>2015.8359381600001</c:v>
                </c:pt>
                <c:pt idx="8274">
                  <c:v>1540.6359381599998</c:v>
                </c:pt>
                <c:pt idx="8275">
                  <c:v>999.43593749999991</c:v>
                </c:pt>
                <c:pt idx="8276">
                  <c:v>1791.43593816</c:v>
                </c:pt>
                <c:pt idx="8277">
                  <c:v>1487.8359381599998</c:v>
                </c:pt>
                <c:pt idx="8278">
                  <c:v>1738.63593816</c:v>
                </c:pt>
                <c:pt idx="8279">
                  <c:v>1549.6078118400001</c:v>
                </c:pt>
                <c:pt idx="8280">
                  <c:v>1483.6078118400001</c:v>
                </c:pt>
                <c:pt idx="8281">
                  <c:v>910.8</c:v>
                </c:pt>
                <c:pt idx="8282">
                  <c:v>1544.3999999999999</c:v>
                </c:pt>
                <c:pt idx="8283">
                  <c:v>1915.546875</c:v>
                </c:pt>
                <c:pt idx="8284">
                  <c:v>1453.546875</c:v>
                </c:pt>
                <c:pt idx="8285">
                  <c:v>1743.9468749999999</c:v>
                </c:pt>
                <c:pt idx="8286">
                  <c:v>1862.7468749999998</c:v>
                </c:pt>
                <c:pt idx="8287">
                  <c:v>1196.9203124999999</c:v>
                </c:pt>
                <c:pt idx="8288">
                  <c:v>2160.5203118399995</c:v>
                </c:pt>
                <c:pt idx="8289">
                  <c:v>1170.5203125</c:v>
                </c:pt>
                <c:pt idx="8290">
                  <c:v>1342.1203118399999</c:v>
                </c:pt>
                <c:pt idx="8291">
                  <c:v>1632.52031184</c:v>
                </c:pt>
                <c:pt idx="8292">
                  <c:v>1909.7203118399998</c:v>
                </c:pt>
                <c:pt idx="8293">
                  <c:v>1063.3734374999999</c:v>
                </c:pt>
                <c:pt idx="8294">
                  <c:v>1095.2906249999999</c:v>
                </c:pt>
                <c:pt idx="8295">
                  <c:v>2058.890625</c:v>
                </c:pt>
                <c:pt idx="8296">
                  <c:v>1918.0218749999999</c:v>
                </c:pt>
                <c:pt idx="8297">
                  <c:v>2530.63593816</c:v>
                </c:pt>
                <c:pt idx="8298">
                  <c:v>1448.2359381599999</c:v>
                </c:pt>
                <c:pt idx="8299">
                  <c:v>1549.6078118400001</c:v>
                </c:pt>
                <c:pt idx="8300">
                  <c:v>1866.4078118399998</c:v>
                </c:pt>
                <c:pt idx="8301">
                  <c:v>1615.6078118399998</c:v>
                </c:pt>
                <c:pt idx="8302">
                  <c:v>1470.40781184</c:v>
                </c:pt>
                <c:pt idx="8303">
                  <c:v>1813.6078118399998</c:v>
                </c:pt>
                <c:pt idx="8304">
                  <c:v>1834.8</c:v>
                </c:pt>
                <c:pt idx="8305">
                  <c:v>1478.3999999999999</c:v>
                </c:pt>
                <c:pt idx="8306">
                  <c:v>1267.1999999999998</c:v>
                </c:pt>
                <c:pt idx="8307">
                  <c:v>1636.8</c:v>
                </c:pt>
                <c:pt idx="8308">
                  <c:v>1355.3203118399999</c:v>
                </c:pt>
                <c:pt idx="8309">
                  <c:v>1896.5203118399997</c:v>
                </c:pt>
                <c:pt idx="8310">
                  <c:v>1340.5734381599998</c:v>
                </c:pt>
                <c:pt idx="8311">
                  <c:v>1036.9734375</c:v>
                </c:pt>
                <c:pt idx="8312">
                  <c:v>1406.5734381599998</c:v>
                </c:pt>
                <c:pt idx="8313">
                  <c:v>1161.2906249999999</c:v>
                </c:pt>
                <c:pt idx="8314">
                  <c:v>1755.2906249999999</c:v>
                </c:pt>
                <c:pt idx="8315">
                  <c:v>1646.2359381599999</c:v>
                </c:pt>
                <c:pt idx="8316">
                  <c:v>1021.6078124999999</c:v>
                </c:pt>
                <c:pt idx="8317">
                  <c:v>1655.20781184</c:v>
                </c:pt>
                <c:pt idx="8318">
                  <c:v>1510.0078118399999</c:v>
                </c:pt>
                <c:pt idx="8319">
                  <c:v>1246.0078125</c:v>
                </c:pt>
                <c:pt idx="8320">
                  <c:v>1597.1999999999998</c:v>
                </c:pt>
                <c:pt idx="8321">
                  <c:v>1438.8</c:v>
                </c:pt>
                <c:pt idx="8322">
                  <c:v>1321.546875</c:v>
                </c:pt>
                <c:pt idx="8323">
                  <c:v>1176.346875</c:v>
                </c:pt>
                <c:pt idx="8324">
                  <c:v>978.34687499999995</c:v>
                </c:pt>
                <c:pt idx="8325">
                  <c:v>1427.1468749999999</c:v>
                </c:pt>
                <c:pt idx="8326">
                  <c:v>1097.1468749999999</c:v>
                </c:pt>
                <c:pt idx="8327">
                  <c:v>1566.52031184</c:v>
                </c:pt>
                <c:pt idx="8328">
                  <c:v>1328.9203118400001</c:v>
                </c:pt>
                <c:pt idx="8329">
                  <c:v>1592.9203118399998</c:v>
                </c:pt>
                <c:pt idx="8330">
                  <c:v>1421.3203118399999</c:v>
                </c:pt>
                <c:pt idx="8331">
                  <c:v>1459.37343816</c:v>
                </c:pt>
                <c:pt idx="8332">
                  <c:v>1644.1734381599999</c:v>
                </c:pt>
                <c:pt idx="8333">
                  <c:v>1042.4906249999999</c:v>
                </c:pt>
                <c:pt idx="8334">
                  <c:v>1662.890625</c:v>
                </c:pt>
                <c:pt idx="8335">
                  <c:v>1742.0906249999998</c:v>
                </c:pt>
                <c:pt idx="8336">
                  <c:v>2138.0906249999998</c:v>
                </c:pt>
                <c:pt idx="8337">
                  <c:v>1786.0218749999999</c:v>
                </c:pt>
                <c:pt idx="8338">
                  <c:v>1469.221875</c:v>
                </c:pt>
                <c:pt idx="8339">
                  <c:v>1355.8359381599998</c:v>
                </c:pt>
                <c:pt idx="8340">
                  <c:v>1699.0359381600001</c:v>
                </c:pt>
                <c:pt idx="8341">
                  <c:v>1338.40781184</c:v>
                </c:pt>
                <c:pt idx="8342">
                  <c:v>1945.6078118399998</c:v>
                </c:pt>
                <c:pt idx="8343">
                  <c:v>1504.8</c:v>
                </c:pt>
                <c:pt idx="8344">
                  <c:v>1544.3999999999999</c:v>
                </c:pt>
                <c:pt idx="8345">
                  <c:v>1372.8</c:v>
                </c:pt>
                <c:pt idx="8346">
                  <c:v>1281.9468749999999</c:v>
                </c:pt>
                <c:pt idx="8347">
                  <c:v>1460.9203118400001</c:v>
                </c:pt>
                <c:pt idx="8348">
                  <c:v>2107.7203118399998</c:v>
                </c:pt>
                <c:pt idx="8349">
                  <c:v>1711.7203118399998</c:v>
                </c:pt>
                <c:pt idx="8350">
                  <c:v>1195.3734374999999</c:v>
                </c:pt>
                <c:pt idx="8351">
                  <c:v>2013.7734381600001</c:v>
                </c:pt>
                <c:pt idx="8352">
                  <c:v>2224.9734381600001</c:v>
                </c:pt>
                <c:pt idx="8353">
                  <c:v>1596.890625</c:v>
                </c:pt>
                <c:pt idx="8354">
                  <c:v>1821.2906249999999</c:v>
                </c:pt>
                <c:pt idx="8355">
                  <c:v>1491.2906249999999</c:v>
                </c:pt>
                <c:pt idx="8356">
                  <c:v>2006.0906249999998</c:v>
                </c:pt>
                <c:pt idx="8357">
                  <c:v>950.09062499999993</c:v>
                </c:pt>
                <c:pt idx="8358">
                  <c:v>1346.0906249999998</c:v>
                </c:pt>
                <c:pt idx="8359">
                  <c:v>2006.0906249999998</c:v>
                </c:pt>
                <c:pt idx="8360">
                  <c:v>1544.0906249999998</c:v>
                </c:pt>
                <c:pt idx="8361">
                  <c:v>1926.890625</c:v>
                </c:pt>
                <c:pt idx="8362">
                  <c:v>1979.690625</c:v>
                </c:pt>
                <c:pt idx="8363">
                  <c:v>1456.0218749999999</c:v>
                </c:pt>
                <c:pt idx="8364">
                  <c:v>1857.43593816</c:v>
                </c:pt>
                <c:pt idx="8365">
                  <c:v>1034.8078125</c:v>
                </c:pt>
                <c:pt idx="8366">
                  <c:v>1958.8078118399997</c:v>
                </c:pt>
                <c:pt idx="8367">
                  <c:v>1747.6078118399998</c:v>
                </c:pt>
                <c:pt idx="8368">
                  <c:v>1906.0078118399997</c:v>
                </c:pt>
                <c:pt idx="8369">
                  <c:v>1774.0078118399997</c:v>
                </c:pt>
                <c:pt idx="8370">
                  <c:v>1135.2</c:v>
                </c:pt>
                <c:pt idx="8371">
                  <c:v>1386</c:v>
                </c:pt>
                <c:pt idx="8372">
                  <c:v>1623.6</c:v>
                </c:pt>
                <c:pt idx="8373">
                  <c:v>1768.8</c:v>
                </c:pt>
                <c:pt idx="8374">
                  <c:v>1689.6</c:v>
                </c:pt>
                <c:pt idx="8375">
                  <c:v>1572.346875</c:v>
                </c:pt>
                <c:pt idx="8376">
                  <c:v>1743.9468749999999</c:v>
                </c:pt>
                <c:pt idx="8377">
                  <c:v>1223.3203125</c:v>
                </c:pt>
                <c:pt idx="8378">
                  <c:v>1843.7203118399998</c:v>
                </c:pt>
                <c:pt idx="8379">
                  <c:v>1988.9203118399998</c:v>
                </c:pt>
                <c:pt idx="8380">
                  <c:v>1394.9203118400001</c:v>
                </c:pt>
                <c:pt idx="8381">
                  <c:v>1538.5734381599998</c:v>
                </c:pt>
                <c:pt idx="8382">
                  <c:v>1974.1734381599999</c:v>
                </c:pt>
                <c:pt idx="8383">
                  <c:v>1327.37343816</c:v>
                </c:pt>
                <c:pt idx="8384">
                  <c:v>1393.37343816</c:v>
                </c:pt>
                <c:pt idx="8385">
                  <c:v>1604.5734381599998</c:v>
                </c:pt>
                <c:pt idx="8386">
                  <c:v>1842.1734381600002</c:v>
                </c:pt>
                <c:pt idx="8387">
                  <c:v>1921.37343816</c:v>
                </c:pt>
                <c:pt idx="8388">
                  <c:v>1398.890625</c:v>
                </c:pt>
                <c:pt idx="8389">
                  <c:v>1126.0218749999999</c:v>
                </c:pt>
                <c:pt idx="8390">
                  <c:v>1733.221875</c:v>
                </c:pt>
                <c:pt idx="8391">
                  <c:v>1390.0218749999999</c:v>
                </c:pt>
                <c:pt idx="8392">
                  <c:v>1289.8359375</c:v>
                </c:pt>
                <c:pt idx="8393">
                  <c:v>1989.43593816</c:v>
                </c:pt>
                <c:pt idx="8394">
                  <c:v>1210.6359375</c:v>
                </c:pt>
                <c:pt idx="8395">
                  <c:v>1642.0078118399999</c:v>
                </c:pt>
                <c:pt idx="8396">
                  <c:v>1602.40781184</c:v>
                </c:pt>
                <c:pt idx="8397">
                  <c:v>1280.3999999999999</c:v>
                </c:pt>
                <c:pt idx="8398">
                  <c:v>1280.3999999999999</c:v>
                </c:pt>
                <c:pt idx="8399">
                  <c:v>1808.3999999999999</c:v>
                </c:pt>
                <c:pt idx="8400">
                  <c:v>1425.6</c:v>
                </c:pt>
                <c:pt idx="8401">
                  <c:v>1755.6</c:v>
                </c:pt>
                <c:pt idx="8402">
                  <c:v>1518</c:v>
                </c:pt>
                <c:pt idx="8403">
                  <c:v>1821.6</c:v>
                </c:pt>
                <c:pt idx="8404">
                  <c:v>1676.3999999999999</c:v>
                </c:pt>
                <c:pt idx="8405">
                  <c:v>1267.1999999999998</c:v>
                </c:pt>
                <c:pt idx="8406">
                  <c:v>1465.1999999999998</c:v>
                </c:pt>
                <c:pt idx="8407">
                  <c:v>2191.1999999999998</c:v>
                </c:pt>
                <c:pt idx="8408">
                  <c:v>1768.8</c:v>
                </c:pt>
                <c:pt idx="8409">
                  <c:v>1636.8</c:v>
                </c:pt>
                <c:pt idx="8410">
                  <c:v>1966.8</c:v>
                </c:pt>
                <c:pt idx="8411">
                  <c:v>1372.8</c:v>
                </c:pt>
                <c:pt idx="8412">
                  <c:v>1306.8</c:v>
                </c:pt>
                <c:pt idx="8413">
                  <c:v>1729.1999999999998</c:v>
                </c:pt>
                <c:pt idx="8414">
                  <c:v>1559.1468749999999</c:v>
                </c:pt>
                <c:pt idx="8415">
                  <c:v>1875.9468749999999</c:v>
                </c:pt>
                <c:pt idx="8416">
                  <c:v>1738.1203118399997</c:v>
                </c:pt>
                <c:pt idx="8417">
                  <c:v>1421.3203118399999</c:v>
                </c:pt>
                <c:pt idx="8418">
                  <c:v>919.72031249999998</c:v>
                </c:pt>
                <c:pt idx="8419">
                  <c:v>1234.9734375</c:v>
                </c:pt>
                <c:pt idx="8420">
                  <c:v>2224.9734381600001</c:v>
                </c:pt>
                <c:pt idx="8421">
                  <c:v>1332.890625</c:v>
                </c:pt>
                <c:pt idx="8422">
                  <c:v>1570.4906249999999</c:v>
                </c:pt>
                <c:pt idx="8423">
                  <c:v>1244.8218749999999</c:v>
                </c:pt>
                <c:pt idx="8424">
                  <c:v>2274.421875</c:v>
                </c:pt>
                <c:pt idx="8425">
                  <c:v>2314.0218749999999</c:v>
                </c:pt>
                <c:pt idx="8426">
                  <c:v>1878.421875</c:v>
                </c:pt>
                <c:pt idx="8427">
                  <c:v>1033.621875</c:v>
                </c:pt>
                <c:pt idx="8428">
                  <c:v>1316.2359374999999</c:v>
                </c:pt>
                <c:pt idx="8429">
                  <c:v>1751.8359381600001</c:v>
                </c:pt>
                <c:pt idx="8430">
                  <c:v>1923.43593816</c:v>
                </c:pt>
                <c:pt idx="8431">
                  <c:v>1844.2359381600002</c:v>
                </c:pt>
                <c:pt idx="8432">
                  <c:v>1787.2078118399997</c:v>
                </c:pt>
                <c:pt idx="8433">
                  <c:v>1681.6078118399998</c:v>
                </c:pt>
                <c:pt idx="8434">
                  <c:v>1478.3999999999999</c:v>
                </c:pt>
                <c:pt idx="8435">
                  <c:v>1597.1999999999998</c:v>
                </c:pt>
                <c:pt idx="8436">
                  <c:v>1399.1999999999998</c:v>
                </c:pt>
                <c:pt idx="8437">
                  <c:v>1663.1999999999998</c:v>
                </c:pt>
                <c:pt idx="8438">
                  <c:v>1625.1468749999999</c:v>
                </c:pt>
                <c:pt idx="8439">
                  <c:v>1862.7468749999998</c:v>
                </c:pt>
                <c:pt idx="8440">
                  <c:v>1281.9468749999999</c:v>
                </c:pt>
                <c:pt idx="8441">
                  <c:v>1664.7468749999998</c:v>
                </c:pt>
                <c:pt idx="8442">
                  <c:v>1968.346875</c:v>
                </c:pt>
                <c:pt idx="8443">
                  <c:v>1408.1203118399999</c:v>
                </c:pt>
                <c:pt idx="8444">
                  <c:v>906.52031249999993</c:v>
                </c:pt>
                <c:pt idx="8445">
                  <c:v>1540.1203118399999</c:v>
                </c:pt>
                <c:pt idx="8446">
                  <c:v>1487.3203118399999</c:v>
                </c:pt>
                <c:pt idx="8447">
                  <c:v>1223.3203125</c:v>
                </c:pt>
                <c:pt idx="8448">
                  <c:v>1644.1734381599999</c:v>
                </c:pt>
                <c:pt idx="8449">
                  <c:v>1960.9734381600001</c:v>
                </c:pt>
                <c:pt idx="8450">
                  <c:v>1828.9734381600001</c:v>
                </c:pt>
                <c:pt idx="8451">
                  <c:v>1604.5734381599998</c:v>
                </c:pt>
                <c:pt idx="8452">
                  <c:v>1720.0218749999999</c:v>
                </c:pt>
                <c:pt idx="8453">
                  <c:v>2261.2218749999997</c:v>
                </c:pt>
                <c:pt idx="8454">
                  <c:v>2063.2218749999997</c:v>
                </c:pt>
                <c:pt idx="8455">
                  <c:v>1984.0218749999999</c:v>
                </c:pt>
                <c:pt idx="8456">
                  <c:v>1408.6359381599998</c:v>
                </c:pt>
                <c:pt idx="8457">
                  <c:v>1831.0359381600001</c:v>
                </c:pt>
                <c:pt idx="8458">
                  <c:v>2134.63593816</c:v>
                </c:pt>
                <c:pt idx="8459">
                  <c:v>1844.2359381600002</c:v>
                </c:pt>
                <c:pt idx="8460">
                  <c:v>1395.43593816</c:v>
                </c:pt>
                <c:pt idx="8461">
                  <c:v>2196.4078118399998</c:v>
                </c:pt>
                <c:pt idx="8462">
                  <c:v>1206.4078124999999</c:v>
                </c:pt>
                <c:pt idx="8463">
                  <c:v>2117.2078118399995</c:v>
                </c:pt>
                <c:pt idx="8464">
                  <c:v>1267.1999999999998</c:v>
                </c:pt>
                <c:pt idx="8465">
                  <c:v>1320</c:v>
                </c:pt>
                <c:pt idx="8466">
                  <c:v>1493.1468749999999</c:v>
                </c:pt>
                <c:pt idx="8467">
                  <c:v>1955.1468749999999</c:v>
                </c:pt>
                <c:pt idx="8468">
                  <c:v>1295.1468749999999</c:v>
                </c:pt>
                <c:pt idx="8469">
                  <c:v>1823.1468749999999</c:v>
                </c:pt>
                <c:pt idx="8470">
                  <c:v>1875.9468749999999</c:v>
                </c:pt>
                <c:pt idx="8471">
                  <c:v>1487.3203118399999</c:v>
                </c:pt>
                <c:pt idx="8472">
                  <c:v>1434.52031184</c:v>
                </c:pt>
                <c:pt idx="8473">
                  <c:v>1315.7203124999999</c:v>
                </c:pt>
                <c:pt idx="8474">
                  <c:v>1168.9734375</c:v>
                </c:pt>
                <c:pt idx="8475">
                  <c:v>1187.690625</c:v>
                </c:pt>
                <c:pt idx="8476">
                  <c:v>1319.690625</c:v>
                </c:pt>
                <c:pt idx="8477">
                  <c:v>1970.8218749999999</c:v>
                </c:pt>
                <c:pt idx="8478">
                  <c:v>1588.0218749999999</c:v>
                </c:pt>
                <c:pt idx="8479">
                  <c:v>1706.8218749999999</c:v>
                </c:pt>
                <c:pt idx="8480">
                  <c:v>1759.6218749999998</c:v>
                </c:pt>
                <c:pt idx="8481">
                  <c:v>1614.421875</c:v>
                </c:pt>
                <c:pt idx="8482">
                  <c:v>1025.8359375</c:v>
                </c:pt>
                <c:pt idx="8483">
                  <c:v>1580.2359381599999</c:v>
                </c:pt>
                <c:pt idx="8484">
                  <c:v>1444.0078118399999</c:v>
                </c:pt>
                <c:pt idx="8485">
                  <c:v>2117.2078118399995</c:v>
                </c:pt>
                <c:pt idx="8486">
                  <c:v>1083.9468749999999</c:v>
                </c:pt>
                <c:pt idx="8487">
                  <c:v>1308.346875</c:v>
                </c:pt>
                <c:pt idx="8488">
                  <c:v>1347.9468749999999</c:v>
                </c:pt>
                <c:pt idx="8489">
                  <c:v>1928.7468749999998</c:v>
                </c:pt>
                <c:pt idx="8490">
                  <c:v>1440.346875</c:v>
                </c:pt>
                <c:pt idx="8491">
                  <c:v>1078.1203125</c:v>
                </c:pt>
                <c:pt idx="8492">
                  <c:v>1472.5734381599998</c:v>
                </c:pt>
                <c:pt idx="8493">
                  <c:v>1300.9734374999998</c:v>
                </c:pt>
                <c:pt idx="8494">
                  <c:v>1966.4906249999999</c:v>
                </c:pt>
                <c:pt idx="8495">
                  <c:v>1900.4906249999999</c:v>
                </c:pt>
                <c:pt idx="8496">
                  <c:v>1508.8218749999999</c:v>
                </c:pt>
                <c:pt idx="8497">
                  <c:v>1640.8218749999999</c:v>
                </c:pt>
                <c:pt idx="8498">
                  <c:v>1883.8359381600001</c:v>
                </c:pt>
                <c:pt idx="8499">
                  <c:v>1197.4359374999999</c:v>
                </c:pt>
                <c:pt idx="8500">
                  <c:v>1421.8359381599998</c:v>
                </c:pt>
                <c:pt idx="8501">
                  <c:v>1879.6078118399998</c:v>
                </c:pt>
                <c:pt idx="8502">
                  <c:v>1840.0078118399997</c:v>
                </c:pt>
                <c:pt idx="8503">
                  <c:v>1760.8078118399997</c:v>
                </c:pt>
                <c:pt idx="8504">
                  <c:v>1562.8078118399999</c:v>
                </c:pt>
                <c:pt idx="8505">
                  <c:v>1663.1999999999998</c:v>
                </c:pt>
                <c:pt idx="8506">
                  <c:v>1887.6</c:v>
                </c:pt>
                <c:pt idx="8507">
                  <c:v>1202.746875</c:v>
                </c:pt>
                <c:pt idx="8508">
                  <c:v>1928.7468749999998</c:v>
                </c:pt>
                <c:pt idx="8509">
                  <c:v>1783.546875</c:v>
                </c:pt>
                <c:pt idx="8510">
                  <c:v>1757.1468749999999</c:v>
                </c:pt>
                <c:pt idx="8511">
                  <c:v>2021.1468749999999</c:v>
                </c:pt>
                <c:pt idx="8512">
                  <c:v>1249.7203124999999</c:v>
                </c:pt>
                <c:pt idx="8513">
                  <c:v>1342.1203118399999</c:v>
                </c:pt>
                <c:pt idx="8514">
                  <c:v>1432.9734381599999</c:v>
                </c:pt>
                <c:pt idx="8515">
                  <c:v>1314.1734374999999</c:v>
                </c:pt>
                <c:pt idx="8516">
                  <c:v>1749.7734381600001</c:v>
                </c:pt>
                <c:pt idx="8517">
                  <c:v>1089.7734375</c:v>
                </c:pt>
                <c:pt idx="8518">
                  <c:v>1815.7734381600001</c:v>
                </c:pt>
                <c:pt idx="8519">
                  <c:v>1728.890625</c:v>
                </c:pt>
                <c:pt idx="8520">
                  <c:v>2573.6906249999997</c:v>
                </c:pt>
                <c:pt idx="8521">
                  <c:v>1535.221875</c:v>
                </c:pt>
                <c:pt idx="8522">
                  <c:v>1812.421875</c:v>
                </c:pt>
                <c:pt idx="8523">
                  <c:v>1759.6218749999998</c:v>
                </c:pt>
                <c:pt idx="8524">
                  <c:v>1931.221875</c:v>
                </c:pt>
                <c:pt idx="8525">
                  <c:v>1746.421875</c:v>
                </c:pt>
                <c:pt idx="8526">
                  <c:v>1369.0359381599999</c:v>
                </c:pt>
                <c:pt idx="8527">
                  <c:v>2068.63593816</c:v>
                </c:pt>
                <c:pt idx="8528">
                  <c:v>2244</c:v>
                </c:pt>
                <c:pt idx="8529">
                  <c:v>1650</c:v>
                </c:pt>
                <c:pt idx="8530">
                  <c:v>1848</c:v>
                </c:pt>
                <c:pt idx="8531">
                  <c:v>1585.546875</c:v>
                </c:pt>
                <c:pt idx="8532">
                  <c:v>2007.9468749999999</c:v>
                </c:pt>
                <c:pt idx="8533">
                  <c:v>1025.3203125</c:v>
                </c:pt>
                <c:pt idx="8534">
                  <c:v>1817.3203118399997</c:v>
                </c:pt>
                <c:pt idx="8535">
                  <c:v>2490.5203118399995</c:v>
                </c:pt>
                <c:pt idx="8536">
                  <c:v>1553.3203118399999</c:v>
                </c:pt>
                <c:pt idx="8537">
                  <c:v>1738.1203118399997</c:v>
                </c:pt>
                <c:pt idx="8538">
                  <c:v>1380.1734381599999</c:v>
                </c:pt>
                <c:pt idx="8539">
                  <c:v>1353.7734381599998</c:v>
                </c:pt>
                <c:pt idx="8540">
                  <c:v>1921.37343816</c:v>
                </c:pt>
                <c:pt idx="8541">
                  <c:v>1551.7734381599998</c:v>
                </c:pt>
                <c:pt idx="8542">
                  <c:v>1860.890625</c:v>
                </c:pt>
                <c:pt idx="8543">
                  <c:v>1715.690625</c:v>
                </c:pt>
                <c:pt idx="8544">
                  <c:v>1852.0218749999999</c:v>
                </c:pt>
                <c:pt idx="8545">
                  <c:v>1706.8218749999999</c:v>
                </c:pt>
                <c:pt idx="8546">
                  <c:v>1778.2359381600002</c:v>
                </c:pt>
                <c:pt idx="8547">
                  <c:v>1342.6359381599998</c:v>
                </c:pt>
                <c:pt idx="8548">
                  <c:v>1351.6078118400001</c:v>
                </c:pt>
                <c:pt idx="8549">
                  <c:v>889.60781249999991</c:v>
                </c:pt>
                <c:pt idx="8550">
                  <c:v>1628.8078118399999</c:v>
                </c:pt>
                <c:pt idx="8551">
                  <c:v>1734.4078118399998</c:v>
                </c:pt>
                <c:pt idx="8552">
                  <c:v>1232.8078125</c:v>
                </c:pt>
                <c:pt idx="8553">
                  <c:v>1570.8</c:v>
                </c:pt>
                <c:pt idx="8554">
                  <c:v>1452</c:v>
                </c:pt>
                <c:pt idx="8555">
                  <c:v>1136.746875</c:v>
                </c:pt>
                <c:pt idx="8556">
                  <c:v>2166.3468749999997</c:v>
                </c:pt>
                <c:pt idx="8557">
                  <c:v>2007.9468749999999</c:v>
                </c:pt>
                <c:pt idx="8558">
                  <c:v>1717.546875</c:v>
                </c:pt>
                <c:pt idx="8559">
                  <c:v>1025.3203125</c:v>
                </c:pt>
                <c:pt idx="8560">
                  <c:v>1802.57343816</c:v>
                </c:pt>
                <c:pt idx="8561">
                  <c:v>1617.7734381599998</c:v>
                </c:pt>
                <c:pt idx="8562">
                  <c:v>1710.1734381600002</c:v>
                </c:pt>
                <c:pt idx="8563">
                  <c:v>1525.37343816</c:v>
                </c:pt>
                <c:pt idx="8564">
                  <c:v>1794.890625</c:v>
                </c:pt>
                <c:pt idx="8565">
                  <c:v>1834.4906249999999</c:v>
                </c:pt>
                <c:pt idx="8566">
                  <c:v>1332.890625</c:v>
                </c:pt>
                <c:pt idx="8567">
                  <c:v>1676.0906249999998</c:v>
                </c:pt>
                <c:pt idx="8568">
                  <c:v>1187.690625</c:v>
                </c:pt>
                <c:pt idx="8569">
                  <c:v>1240.4906249999999</c:v>
                </c:pt>
                <c:pt idx="8570">
                  <c:v>2111.6906249999997</c:v>
                </c:pt>
                <c:pt idx="8571">
                  <c:v>2591.2218749999997</c:v>
                </c:pt>
                <c:pt idx="8572">
                  <c:v>2029.0359381600001</c:v>
                </c:pt>
                <c:pt idx="8573">
                  <c:v>1435.0359381599999</c:v>
                </c:pt>
                <c:pt idx="8574">
                  <c:v>1936.63593816</c:v>
                </c:pt>
                <c:pt idx="8575">
                  <c:v>1725.43593816</c:v>
                </c:pt>
                <c:pt idx="8576">
                  <c:v>1048.0078125</c:v>
                </c:pt>
                <c:pt idx="8577">
                  <c:v>1998.4078118399998</c:v>
                </c:pt>
                <c:pt idx="8578">
                  <c:v>1597.1999999999998</c:v>
                </c:pt>
                <c:pt idx="8579">
                  <c:v>1465.1999999999998</c:v>
                </c:pt>
                <c:pt idx="8580">
                  <c:v>1399.1999999999998</c:v>
                </c:pt>
                <c:pt idx="8581">
                  <c:v>1993.1999999999998</c:v>
                </c:pt>
                <c:pt idx="8582">
                  <c:v>1676.3999999999999</c:v>
                </c:pt>
                <c:pt idx="8583">
                  <c:v>1915.546875</c:v>
                </c:pt>
                <c:pt idx="8584">
                  <c:v>1757.1468749999999</c:v>
                </c:pt>
                <c:pt idx="8585">
                  <c:v>1526.9203118400001</c:v>
                </c:pt>
                <c:pt idx="8586">
                  <c:v>1394.9203118400001</c:v>
                </c:pt>
                <c:pt idx="8587">
                  <c:v>1500.52031184</c:v>
                </c:pt>
                <c:pt idx="8588">
                  <c:v>1340.5734381599998</c:v>
                </c:pt>
                <c:pt idx="8589">
                  <c:v>1287.7734375</c:v>
                </c:pt>
                <c:pt idx="8590">
                  <c:v>1551.7734381599998</c:v>
                </c:pt>
                <c:pt idx="8591">
                  <c:v>1644.1734381599999</c:v>
                </c:pt>
                <c:pt idx="8592">
                  <c:v>1974.1734381599999</c:v>
                </c:pt>
                <c:pt idx="8593">
                  <c:v>1459.37343816</c:v>
                </c:pt>
                <c:pt idx="8594">
                  <c:v>1459.37343816</c:v>
                </c:pt>
                <c:pt idx="8595">
                  <c:v>2626.4906249999999</c:v>
                </c:pt>
                <c:pt idx="8596">
                  <c:v>1214.090625</c:v>
                </c:pt>
                <c:pt idx="8597">
                  <c:v>2072.0906249999998</c:v>
                </c:pt>
                <c:pt idx="8598">
                  <c:v>1346.0906249999998</c:v>
                </c:pt>
                <c:pt idx="8599">
                  <c:v>1214.090625</c:v>
                </c:pt>
                <c:pt idx="8600">
                  <c:v>1223.8359375</c:v>
                </c:pt>
                <c:pt idx="8601">
                  <c:v>907.03593749999993</c:v>
                </c:pt>
                <c:pt idx="8602">
                  <c:v>1633.0359381599999</c:v>
                </c:pt>
                <c:pt idx="8603">
                  <c:v>1897.0359381600001</c:v>
                </c:pt>
                <c:pt idx="8604">
                  <c:v>1760.8078118399997</c:v>
                </c:pt>
                <c:pt idx="8605">
                  <c:v>1668.40781184</c:v>
                </c:pt>
                <c:pt idx="8606">
                  <c:v>1642.0078118399999</c:v>
                </c:pt>
                <c:pt idx="8607">
                  <c:v>1755.6</c:v>
                </c:pt>
                <c:pt idx="8608">
                  <c:v>1229.1468749999999</c:v>
                </c:pt>
                <c:pt idx="8609">
                  <c:v>1381.72031184</c:v>
                </c:pt>
                <c:pt idx="8610">
                  <c:v>1790.9203118399998</c:v>
                </c:pt>
                <c:pt idx="8611">
                  <c:v>2041.7203118399998</c:v>
                </c:pt>
                <c:pt idx="8612">
                  <c:v>1183.7203124999999</c:v>
                </c:pt>
                <c:pt idx="8613">
                  <c:v>1856.9203118399998</c:v>
                </c:pt>
                <c:pt idx="8614">
                  <c:v>1472.5734381599998</c:v>
                </c:pt>
                <c:pt idx="8615">
                  <c:v>1670.5734381599998</c:v>
                </c:pt>
                <c:pt idx="8616">
                  <c:v>1498.9734381599999</c:v>
                </c:pt>
                <c:pt idx="8617">
                  <c:v>1525.37343816</c:v>
                </c:pt>
                <c:pt idx="8618">
                  <c:v>1630.9734381599999</c:v>
                </c:pt>
                <c:pt idx="8619">
                  <c:v>1860.890625</c:v>
                </c:pt>
                <c:pt idx="8620">
                  <c:v>1689.2906249999999</c:v>
                </c:pt>
                <c:pt idx="8621">
                  <c:v>1504.4906249999999</c:v>
                </c:pt>
                <c:pt idx="8622">
                  <c:v>1874.0906249999998</c:v>
                </c:pt>
                <c:pt idx="8623">
                  <c:v>1728.890625</c:v>
                </c:pt>
                <c:pt idx="8624">
                  <c:v>1425.2906249999999</c:v>
                </c:pt>
                <c:pt idx="8625">
                  <c:v>1464.890625</c:v>
                </c:pt>
                <c:pt idx="8626">
                  <c:v>1548.421875</c:v>
                </c:pt>
                <c:pt idx="8627">
                  <c:v>1350.421875</c:v>
                </c:pt>
                <c:pt idx="8628">
                  <c:v>1231.621875</c:v>
                </c:pt>
                <c:pt idx="8629">
                  <c:v>1527.43593816</c:v>
                </c:pt>
                <c:pt idx="8630">
                  <c:v>1606.6359381599998</c:v>
                </c:pt>
                <c:pt idx="8631">
                  <c:v>1567.0359381599999</c:v>
                </c:pt>
                <c:pt idx="8632">
                  <c:v>1778.2359381600002</c:v>
                </c:pt>
                <c:pt idx="8633">
                  <c:v>1536.40781184</c:v>
                </c:pt>
                <c:pt idx="8634">
                  <c:v>1972.0078118399997</c:v>
                </c:pt>
                <c:pt idx="8635">
                  <c:v>2011.6078118399998</c:v>
                </c:pt>
                <c:pt idx="8636">
                  <c:v>1478.3999999999999</c:v>
                </c:pt>
                <c:pt idx="8637">
                  <c:v>1504.8</c:v>
                </c:pt>
                <c:pt idx="8638">
                  <c:v>1941.9468749999999</c:v>
                </c:pt>
                <c:pt idx="8639">
                  <c:v>991.546875</c:v>
                </c:pt>
                <c:pt idx="8640">
                  <c:v>2160.5203118399995</c:v>
                </c:pt>
                <c:pt idx="8641">
                  <c:v>1460.9203118400001</c:v>
                </c:pt>
                <c:pt idx="8642">
                  <c:v>1883.3203118399997</c:v>
                </c:pt>
                <c:pt idx="8643">
                  <c:v>1855.37343816</c:v>
                </c:pt>
                <c:pt idx="8644">
                  <c:v>1504.4906249999999</c:v>
                </c:pt>
                <c:pt idx="8645">
                  <c:v>950.09062499999993</c:v>
                </c:pt>
                <c:pt idx="8646">
                  <c:v>1574.8218749999999</c:v>
                </c:pt>
                <c:pt idx="8647">
                  <c:v>1535.221875</c:v>
                </c:pt>
                <c:pt idx="8648">
                  <c:v>1218.421875</c:v>
                </c:pt>
                <c:pt idx="8649">
                  <c:v>1553.8359381599998</c:v>
                </c:pt>
                <c:pt idx="8650">
                  <c:v>1870.63593816</c:v>
                </c:pt>
                <c:pt idx="8651">
                  <c:v>1553.8359381599998</c:v>
                </c:pt>
                <c:pt idx="8652">
                  <c:v>1510.0078118399999</c:v>
                </c:pt>
                <c:pt idx="8653">
                  <c:v>1892.8078118399997</c:v>
                </c:pt>
                <c:pt idx="8654">
                  <c:v>1787.2078118399997</c:v>
                </c:pt>
                <c:pt idx="8655">
                  <c:v>1840.0078118399997</c:v>
                </c:pt>
                <c:pt idx="8656">
                  <c:v>1161.5999999999999</c:v>
                </c:pt>
                <c:pt idx="8657">
                  <c:v>2164.7999999999997</c:v>
                </c:pt>
                <c:pt idx="8658">
                  <c:v>1518</c:v>
                </c:pt>
                <c:pt idx="8659">
                  <c:v>1808.3999999999999</c:v>
                </c:pt>
                <c:pt idx="8660">
                  <c:v>1557.6</c:v>
                </c:pt>
                <c:pt idx="8661">
                  <c:v>1320</c:v>
                </c:pt>
                <c:pt idx="8662">
                  <c:v>1254</c:v>
                </c:pt>
                <c:pt idx="8663">
                  <c:v>1757.1468749999999</c:v>
                </c:pt>
                <c:pt idx="8664">
                  <c:v>1355.3203118399999</c:v>
                </c:pt>
                <c:pt idx="8665">
                  <c:v>1632.52031184</c:v>
                </c:pt>
                <c:pt idx="8666">
                  <c:v>1962.5203118399997</c:v>
                </c:pt>
                <c:pt idx="8667">
                  <c:v>1447.72031184</c:v>
                </c:pt>
                <c:pt idx="8668">
                  <c:v>2081.3203118399997</c:v>
                </c:pt>
                <c:pt idx="8669">
                  <c:v>1619.3203118399999</c:v>
                </c:pt>
                <c:pt idx="8670">
                  <c:v>1617.7734381599998</c:v>
                </c:pt>
                <c:pt idx="8671">
                  <c:v>1419.7734381599998</c:v>
                </c:pt>
                <c:pt idx="8672">
                  <c:v>1504.4906249999999</c:v>
                </c:pt>
                <c:pt idx="8673">
                  <c:v>1425.2906249999999</c:v>
                </c:pt>
                <c:pt idx="8674">
                  <c:v>1570.4906249999999</c:v>
                </c:pt>
                <c:pt idx="8675">
                  <c:v>1438.4906249999999</c:v>
                </c:pt>
                <c:pt idx="8676">
                  <c:v>1583.690625</c:v>
                </c:pt>
                <c:pt idx="8677">
                  <c:v>1121.690625</c:v>
                </c:pt>
                <c:pt idx="8678">
                  <c:v>1627.6218749999998</c:v>
                </c:pt>
                <c:pt idx="8679">
                  <c:v>1614.421875</c:v>
                </c:pt>
                <c:pt idx="8680">
                  <c:v>1588.0218749999999</c:v>
                </c:pt>
                <c:pt idx="8681">
                  <c:v>1350.421875</c:v>
                </c:pt>
                <c:pt idx="8682">
                  <c:v>1878.421875</c:v>
                </c:pt>
                <c:pt idx="8683">
                  <c:v>1857.43593816</c:v>
                </c:pt>
                <c:pt idx="8684">
                  <c:v>1276.6359375</c:v>
                </c:pt>
                <c:pt idx="8685">
                  <c:v>1985.2078118399997</c:v>
                </c:pt>
                <c:pt idx="8686">
                  <c:v>1840.0078118399997</c:v>
                </c:pt>
                <c:pt idx="8687">
                  <c:v>1589.20781184</c:v>
                </c:pt>
                <c:pt idx="8688">
                  <c:v>1668.40781184</c:v>
                </c:pt>
                <c:pt idx="8689">
                  <c:v>1787.2078118399997</c:v>
                </c:pt>
                <c:pt idx="8690">
                  <c:v>1676.3999999999999</c:v>
                </c:pt>
                <c:pt idx="8691">
                  <c:v>1610.3999999999999</c:v>
                </c:pt>
                <c:pt idx="8692">
                  <c:v>2389.1999999999998</c:v>
                </c:pt>
                <c:pt idx="8693">
                  <c:v>1638.346875</c:v>
                </c:pt>
                <c:pt idx="8694">
                  <c:v>2443.546875</c:v>
                </c:pt>
                <c:pt idx="8695">
                  <c:v>1302.5203124999998</c:v>
                </c:pt>
                <c:pt idx="8696">
                  <c:v>1909.7203118399998</c:v>
                </c:pt>
                <c:pt idx="8697">
                  <c:v>2015.3203118399997</c:v>
                </c:pt>
                <c:pt idx="8698">
                  <c:v>1657.37343816</c:v>
                </c:pt>
                <c:pt idx="8699">
                  <c:v>1491.2906249999999</c:v>
                </c:pt>
                <c:pt idx="8700">
                  <c:v>1786.0218749999999</c:v>
                </c:pt>
                <c:pt idx="8701">
                  <c:v>1540.6359381599998</c:v>
                </c:pt>
                <c:pt idx="8702">
                  <c:v>2055.4359381600002</c:v>
                </c:pt>
                <c:pt idx="8703">
                  <c:v>1963.0359381600001</c:v>
                </c:pt>
                <c:pt idx="8704">
                  <c:v>1448.2359381599999</c:v>
                </c:pt>
                <c:pt idx="8705">
                  <c:v>2279.8359381599998</c:v>
                </c:pt>
                <c:pt idx="8706">
                  <c:v>1699.0359381600001</c:v>
                </c:pt>
                <c:pt idx="8707">
                  <c:v>2081.8359381599998</c:v>
                </c:pt>
                <c:pt idx="8708">
                  <c:v>1342.6359381599998</c:v>
                </c:pt>
                <c:pt idx="8709">
                  <c:v>2130.4078118399998</c:v>
                </c:pt>
                <c:pt idx="8710">
                  <c:v>1972.0078118399997</c:v>
                </c:pt>
                <c:pt idx="8711">
                  <c:v>1900.8</c:v>
                </c:pt>
                <c:pt idx="8712">
                  <c:v>1386</c:v>
                </c:pt>
                <c:pt idx="8713">
                  <c:v>1768.8</c:v>
                </c:pt>
                <c:pt idx="8714">
                  <c:v>1782</c:v>
                </c:pt>
                <c:pt idx="8715">
                  <c:v>1663.1999999999998</c:v>
                </c:pt>
                <c:pt idx="8716">
                  <c:v>2138.4</c:v>
                </c:pt>
                <c:pt idx="8717">
                  <c:v>1161.5999999999999</c:v>
                </c:pt>
                <c:pt idx="8718">
                  <c:v>1757.1468749999999</c:v>
                </c:pt>
                <c:pt idx="8719">
                  <c:v>2205.9468750000001</c:v>
                </c:pt>
                <c:pt idx="8720">
                  <c:v>1651.546875</c:v>
                </c:pt>
                <c:pt idx="8721">
                  <c:v>1922.9203118399998</c:v>
                </c:pt>
                <c:pt idx="8722">
                  <c:v>1817.3203118399997</c:v>
                </c:pt>
                <c:pt idx="8723">
                  <c:v>1962.5203118399997</c:v>
                </c:pt>
                <c:pt idx="8724">
                  <c:v>1366.9734381599999</c:v>
                </c:pt>
                <c:pt idx="8725">
                  <c:v>1538.5734381599998</c:v>
                </c:pt>
                <c:pt idx="8726">
                  <c:v>1689.2906249999999</c:v>
                </c:pt>
                <c:pt idx="8727">
                  <c:v>1821.2906249999999</c:v>
                </c:pt>
                <c:pt idx="8728">
                  <c:v>1570.4906249999999</c:v>
                </c:pt>
                <c:pt idx="8729">
                  <c:v>1662.890625</c:v>
                </c:pt>
                <c:pt idx="8730">
                  <c:v>1680.421875</c:v>
                </c:pt>
                <c:pt idx="8731">
                  <c:v>1865.221875</c:v>
                </c:pt>
                <c:pt idx="8732">
                  <c:v>1152.421875</c:v>
                </c:pt>
                <c:pt idx="8733">
                  <c:v>1391.20781184</c:v>
                </c:pt>
                <c:pt idx="8734">
                  <c:v>1214.3999999999999</c:v>
                </c:pt>
                <c:pt idx="8735">
                  <c:v>1742.3999999999999</c:v>
                </c:pt>
                <c:pt idx="8736">
                  <c:v>1044.346875</c:v>
                </c:pt>
                <c:pt idx="8737">
                  <c:v>1677.9468749999999</c:v>
                </c:pt>
                <c:pt idx="8738">
                  <c:v>1453.546875</c:v>
                </c:pt>
                <c:pt idx="8739">
                  <c:v>1862.7468749999998</c:v>
                </c:pt>
                <c:pt idx="8740">
                  <c:v>1875.9468749999999</c:v>
                </c:pt>
                <c:pt idx="8741">
                  <c:v>1783.546875</c:v>
                </c:pt>
                <c:pt idx="8742">
                  <c:v>1981.546875</c:v>
                </c:pt>
                <c:pt idx="8743">
                  <c:v>1823.1468749999999</c:v>
                </c:pt>
                <c:pt idx="8744">
                  <c:v>2311.546875</c:v>
                </c:pt>
                <c:pt idx="8745">
                  <c:v>1585.546875</c:v>
                </c:pt>
                <c:pt idx="8746">
                  <c:v>2007.9468749999999</c:v>
                </c:pt>
                <c:pt idx="8747">
                  <c:v>1738.1203118399997</c:v>
                </c:pt>
                <c:pt idx="8748">
                  <c:v>2015.3203118399997</c:v>
                </c:pt>
                <c:pt idx="8749">
                  <c:v>1672.1203118399999</c:v>
                </c:pt>
                <c:pt idx="8750">
                  <c:v>1553.3203118399999</c:v>
                </c:pt>
                <c:pt idx="8751">
                  <c:v>2160.5203118399995</c:v>
                </c:pt>
                <c:pt idx="8752">
                  <c:v>2147.3203118399997</c:v>
                </c:pt>
                <c:pt idx="8753">
                  <c:v>1261.3734374999999</c:v>
                </c:pt>
                <c:pt idx="8754">
                  <c:v>1633.0359381599999</c:v>
                </c:pt>
                <c:pt idx="8755">
                  <c:v>1923.43593816</c:v>
                </c:pt>
                <c:pt idx="8756">
                  <c:v>2368.0078118399997</c:v>
                </c:pt>
                <c:pt idx="8757">
                  <c:v>1848</c:v>
                </c:pt>
                <c:pt idx="8758">
                  <c:v>1453.546875</c:v>
                </c:pt>
                <c:pt idx="8759">
                  <c:v>1466.7468749999998</c:v>
                </c:pt>
                <c:pt idx="8760">
                  <c:v>1440.346875</c:v>
                </c:pt>
                <c:pt idx="8761">
                  <c:v>1129.3734374999999</c:v>
                </c:pt>
                <c:pt idx="8762">
                  <c:v>1538.5734381599998</c:v>
                </c:pt>
                <c:pt idx="8763">
                  <c:v>1266.890625</c:v>
                </c:pt>
                <c:pt idx="8764">
                  <c:v>1715.690625</c:v>
                </c:pt>
                <c:pt idx="8765">
                  <c:v>1491.2906249999999</c:v>
                </c:pt>
                <c:pt idx="8766">
                  <c:v>1372.4906249999999</c:v>
                </c:pt>
                <c:pt idx="8767">
                  <c:v>1768.4906249999999</c:v>
                </c:pt>
                <c:pt idx="8768">
                  <c:v>1808.0906249999998</c:v>
                </c:pt>
                <c:pt idx="8769">
                  <c:v>1385.690625</c:v>
                </c:pt>
                <c:pt idx="8770">
                  <c:v>1702.4906249999999</c:v>
                </c:pt>
                <c:pt idx="8771">
                  <c:v>2177.6906249999997</c:v>
                </c:pt>
                <c:pt idx="8772">
                  <c:v>1944.421875</c:v>
                </c:pt>
                <c:pt idx="8773">
                  <c:v>1680.421875</c:v>
                </c:pt>
                <c:pt idx="8774">
                  <c:v>1442.8218749999999</c:v>
                </c:pt>
                <c:pt idx="8775">
                  <c:v>1574.8218749999999</c:v>
                </c:pt>
                <c:pt idx="8776">
                  <c:v>2221.6218749999998</c:v>
                </c:pt>
                <c:pt idx="8777">
                  <c:v>2081.8359381599998</c:v>
                </c:pt>
                <c:pt idx="8778">
                  <c:v>1646.2359381599999</c:v>
                </c:pt>
                <c:pt idx="8779">
                  <c:v>2183.2078118399995</c:v>
                </c:pt>
                <c:pt idx="8780">
                  <c:v>1364.8078118399999</c:v>
                </c:pt>
                <c:pt idx="8781">
                  <c:v>1734.4078118399998</c:v>
                </c:pt>
                <c:pt idx="8782">
                  <c:v>1642.0078118399999</c:v>
                </c:pt>
                <c:pt idx="8783">
                  <c:v>1562.8078118399999</c:v>
                </c:pt>
                <c:pt idx="8784">
                  <c:v>1650</c:v>
                </c:pt>
                <c:pt idx="8785">
                  <c:v>1940.3999999999999</c:v>
                </c:pt>
                <c:pt idx="8786">
                  <c:v>1808.3999999999999</c:v>
                </c:pt>
                <c:pt idx="8787">
                  <c:v>1663.1999999999998</c:v>
                </c:pt>
                <c:pt idx="8788">
                  <c:v>1597.1999999999998</c:v>
                </c:pt>
                <c:pt idx="8789">
                  <c:v>1636.8</c:v>
                </c:pt>
                <c:pt idx="8790">
                  <c:v>1900.8</c:v>
                </c:pt>
                <c:pt idx="8791">
                  <c:v>1716</c:v>
                </c:pt>
                <c:pt idx="8792">
                  <c:v>1545.9468749999999</c:v>
                </c:pt>
                <c:pt idx="8793">
                  <c:v>1387.546875</c:v>
                </c:pt>
                <c:pt idx="8794">
                  <c:v>1387.546875</c:v>
                </c:pt>
                <c:pt idx="8795">
                  <c:v>1751.3203118399997</c:v>
                </c:pt>
                <c:pt idx="8796">
                  <c:v>1592.9203118399998</c:v>
                </c:pt>
                <c:pt idx="8797">
                  <c:v>1566.52031184</c:v>
                </c:pt>
                <c:pt idx="8798">
                  <c:v>1566.52031184</c:v>
                </c:pt>
                <c:pt idx="8799">
                  <c:v>1632.52031184</c:v>
                </c:pt>
                <c:pt idx="8800">
                  <c:v>1781.690625</c:v>
                </c:pt>
                <c:pt idx="8801">
                  <c:v>2032.4906249999999</c:v>
                </c:pt>
                <c:pt idx="8802">
                  <c:v>1548.421875</c:v>
                </c:pt>
                <c:pt idx="8803">
                  <c:v>1614.421875</c:v>
                </c:pt>
                <c:pt idx="8804">
                  <c:v>2221.6218749999998</c:v>
                </c:pt>
                <c:pt idx="8805">
                  <c:v>1778.2359381600002</c:v>
                </c:pt>
                <c:pt idx="8806">
                  <c:v>1606.6359381599998</c:v>
                </c:pt>
                <c:pt idx="8807">
                  <c:v>1457.20781184</c:v>
                </c:pt>
                <c:pt idx="8808">
                  <c:v>1298.8078125</c:v>
                </c:pt>
                <c:pt idx="8809">
                  <c:v>1774.0078118399997</c:v>
                </c:pt>
                <c:pt idx="8810">
                  <c:v>2117.2078118399995</c:v>
                </c:pt>
                <c:pt idx="8811">
                  <c:v>1576.0078118399999</c:v>
                </c:pt>
                <c:pt idx="8812">
                  <c:v>1774.0078118399997</c:v>
                </c:pt>
                <c:pt idx="8813">
                  <c:v>2072.4</c:v>
                </c:pt>
                <c:pt idx="8814">
                  <c:v>1663.1999999999998</c:v>
                </c:pt>
                <c:pt idx="8815">
                  <c:v>1676.3999999999999</c:v>
                </c:pt>
                <c:pt idx="8816">
                  <c:v>1702.8</c:v>
                </c:pt>
                <c:pt idx="8817">
                  <c:v>1636.8</c:v>
                </c:pt>
                <c:pt idx="8818">
                  <c:v>1663.1999999999998</c:v>
                </c:pt>
                <c:pt idx="8819">
                  <c:v>1478.3999999999999</c:v>
                </c:pt>
                <c:pt idx="8820">
                  <c:v>1333.1999999999998</c:v>
                </c:pt>
                <c:pt idx="8821">
                  <c:v>1676.3999999999999</c:v>
                </c:pt>
                <c:pt idx="8822">
                  <c:v>1506.346875</c:v>
                </c:pt>
                <c:pt idx="8823">
                  <c:v>1677.9468749999999</c:v>
                </c:pt>
                <c:pt idx="8824">
                  <c:v>1328.9203118400001</c:v>
                </c:pt>
                <c:pt idx="8825">
                  <c:v>1856.9203118399998</c:v>
                </c:pt>
                <c:pt idx="8826">
                  <c:v>1579.72031184</c:v>
                </c:pt>
                <c:pt idx="8827">
                  <c:v>1658.9203118399998</c:v>
                </c:pt>
                <c:pt idx="8828">
                  <c:v>1804.1203118399997</c:v>
                </c:pt>
                <c:pt idx="8829">
                  <c:v>2013.7734381600001</c:v>
                </c:pt>
                <c:pt idx="8830">
                  <c:v>2092.9734381600001</c:v>
                </c:pt>
                <c:pt idx="8831">
                  <c:v>1749.7734381600001</c:v>
                </c:pt>
                <c:pt idx="8832">
                  <c:v>1776.1734381600002</c:v>
                </c:pt>
                <c:pt idx="8833">
                  <c:v>1578.1734381599999</c:v>
                </c:pt>
                <c:pt idx="8834">
                  <c:v>1860.890625</c:v>
                </c:pt>
                <c:pt idx="8835">
                  <c:v>1346.0906249999998</c:v>
                </c:pt>
                <c:pt idx="8836">
                  <c:v>1412.0906249999998</c:v>
                </c:pt>
                <c:pt idx="8837">
                  <c:v>2085.2906250000001</c:v>
                </c:pt>
                <c:pt idx="8838">
                  <c:v>1984.0218749999999</c:v>
                </c:pt>
                <c:pt idx="8839">
                  <c:v>1825.6218749999998</c:v>
                </c:pt>
                <c:pt idx="8840">
                  <c:v>1786.0218749999999</c:v>
                </c:pt>
                <c:pt idx="8841">
                  <c:v>1759.6218749999998</c:v>
                </c:pt>
                <c:pt idx="8842">
                  <c:v>1508.8218749999999</c:v>
                </c:pt>
                <c:pt idx="8843">
                  <c:v>1654.0218749999999</c:v>
                </c:pt>
                <c:pt idx="8844">
                  <c:v>2142.421875</c:v>
                </c:pt>
                <c:pt idx="8845">
                  <c:v>2749.6218749999998</c:v>
                </c:pt>
                <c:pt idx="8846">
                  <c:v>1131.4359374999999</c:v>
                </c:pt>
                <c:pt idx="8847">
                  <c:v>1712.2359381600002</c:v>
                </c:pt>
                <c:pt idx="8848">
                  <c:v>1989.43593816</c:v>
                </c:pt>
                <c:pt idx="8849">
                  <c:v>1787.2078118399997</c:v>
                </c:pt>
                <c:pt idx="8850">
                  <c:v>1206.4078124999999</c:v>
                </c:pt>
                <c:pt idx="8851">
                  <c:v>1655.20781184</c:v>
                </c:pt>
                <c:pt idx="8852">
                  <c:v>1518</c:v>
                </c:pt>
                <c:pt idx="8853">
                  <c:v>1716</c:v>
                </c:pt>
                <c:pt idx="8854">
                  <c:v>2138.4</c:v>
                </c:pt>
                <c:pt idx="8855">
                  <c:v>1413.9468749999999</c:v>
                </c:pt>
                <c:pt idx="8856">
                  <c:v>1559.1468749999999</c:v>
                </c:pt>
                <c:pt idx="8857">
                  <c:v>1770.346875</c:v>
                </c:pt>
                <c:pt idx="8858">
                  <c:v>1479.9468749999999</c:v>
                </c:pt>
                <c:pt idx="8859">
                  <c:v>2311.546875</c:v>
                </c:pt>
                <c:pt idx="8860">
                  <c:v>2081.3203118399997</c:v>
                </c:pt>
                <c:pt idx="8861">
                  <c:v>1936.1203118399997</c:v>
                </c:pt>
                <c:pt idx="8862">
                  <c:v>2002.1203118399997</c:v>
                </c:pt>
                <c:pt idx="8863">
                  <c:v>1578.1734381599999</c:v>
                </c:pt>
                <c:pt idx="8864">
                  <c:v>1446.1734381599999</c:v>
                </c:pt>
                <c:pt idx="8865">
                  <c:v>1921.37343816</c:v>
                </c:pt>
                <c:pt idx="8866">
                  <c:v>2204.0906249999998</c:v>
                </c:pt>
                <c:pt idx="8867">
                  <c:v>1808.0906249999998</c:v>
                </c:pt>
                <c:pt idx="8868">
                  <c:v>1570.4906249999999</c:v>
                </c:pt>
                <c:pt idx="8869">
                  <c:v>1913.690625</c:v>
                </c:pt>
                <c:pt idx="8870">
                  <c:v>1728.890625</c:v>
                </c:pt>
                <c:pt idx="8871">
                  <c:v>1548.421875</c:v>
                </c:pt>
                <c:pt idx="8872">
                  <c:v>1804.63593816</c:v>
                </c:pt>
                <c:pt idx="8873">
                  <c:v>1844.2359381600002</c:v>
                </c:pt>
                <c:pt idx="8874">
                  <c:v>1751.8359381600001</c:v>
                </c:pt>
                <c:pt idx="8875">
                  <c:v>1487.8359381599998</c:v>
                </c:pt>
                <c:pt idx="8876">
                  <c:v>2051.2078118399995</c:v>
                </c:pt>
                <c:pt idx="8877">
                  <c:v>2362.7999999999997</c:v>
                </c:pt>
                <c:pt idx="8878">
                  <c:v>1544.3999999999999</c:v>
                </c:pt>
                <c:pt idx="8879">
                  <c:v>1465.1999999999998</c:v>
                </c:pt>
                <c:pt idx="8880">
                  <c:v>1531.1999999999998</c:v>
                </c:pt>
                <c:pt idx="8881">
                  <c:v>2072.4</c:v>
                </c:pt>
                <c:pt idx="8882">
                  <c:v>2047.546875</c:v>
                </c:pt>
                <c:pt idx="8883">
                  <c:v>2068.1203118399999</c:v>
                </c:pt>
                <c:pt idx="8884">
                  <c:v>1790.9203118399998</c:v>
                </c:pt>
                <c:pt idx="8885">
                  <c:v>1987.37343816</c:v>
                </c:pt>
                <c:pt idx="8886">
                  <c:v>1908.1734381599999</c:v>
                </c:pt>
                <c:pt idx="8887">
                  <c:v>1630.9734381599999</c:v>
                </c:pt>
                <c:pt idx="8888">
                  <c:v>1319.690625</c:v>
                </c:pt>
                <c:pt idx="8889">
                  <c:v>1385.690625</c:v>
                </c:pt>
                <c:pt idx="8890">
                  <c:v>1689.2906249999999</c:v>
                </c:pt>
                <c:pt idx="8891">
                  <c:v>1649.690625</c:v>
                </c:pt>
                <c:pt idx="8892">
                  <c:v>1847.690625</c:v>
                </c:pt>
                <c:pt idx="8893">
                  <c:v>1715.690625</c:v>
                </c:pt>
                <c:pt idx="8894">
                  <c:v>1689.2906249999999</c:v>
                </c:pt>
                <c:pt idx="8895">
                  <c:v>1874.0906249999998</c:v>
                </c:pt>
                <c:pt idx="8896">
                  <c:v>1469.221875</c:v>
                </c:pt>
                <c:pt idx="8897">
                  <c:v>1852.0218749999999</c:v>
                </c:pt>
                <c:pt idx="8898">
                  <c:v>2168.8218750000001</c:v>
                </c:pt>
                <c:pt idx="8899">
                  <c:v>1403.221875</c:v>
                </c:pt>
                <c:pt idx="8900">
                  <c:v>1944.421875</c:v>
                </c:pt>
                <c:pt idx="8901">
                  <c:v>1403.221875</c:v>
                </c:pt>
                <c:pt idx="8902">
                  <c:v>1382.2359381599999</c:v>
                </c:pt>
                <c:pt idx="8903">
                  <c:v>1448.2359381599999</c:v>
                </c:pt>
                <c:pt idx="8904">
                  <c:v>2134.63593816</c:v>
                </c:pt>
                <c:pt idx="8905">
                  <c:v>1976.2359381599999</c:v>
                </c:pt>
                <c:pt idx="8906">
                  <c:v>1866.4078118399998</c:v>
                </c:pt>
                <c:pt idx="8907">
                  <c:v>1747.6078118399998</c:v>
                </c:pt>
                <c:pt idx="8908">
                  <c:v>2183.2078118399995</c:v>
                </c:pt>
                <c:pt idx="8909">
                  <c:v>1940.3999999999999</c:v>
                </c:pt>
                <c:pt idx="8910">
                  <c:v>1796.7468749999998</c:v>
                </c:pt>
                <c:pt idx="8911">
                  <c:v>1941.9468749999999</c:v>
                </c:pt>
                <c:pt idx="8912">
                  <c:v>2153.1468749999999</c:v>
                </c:pt>
                <c:pt idx="8913">
                  <c:v>1434.52031184</c:v>
                </c:pt>
                <c:pt idx="8914">
                  <c:v>1474.1203118399999</c:v>
                </c:pt>
                <c:pt idx="8915">
                  <c:v>1738.1203118399997</c:v>
                </c:pt>
                <c:pt idx="8916">
                  <c:v>2213.3203118399997</c:v>
                </c:pt>
                <c:pt idx="8917">
                  <c:v>2026.9734381600001</c:v>
                </c:pt>
                <c:pt idx="8918">
                  <c:v>1789.37343816</c:v>
                </c:pt>
                <c:pt idx="8919">
                  <c:v>1253.690625</c:v>
                </c:pt>
                <c:pt idx="8920">
                  <c:v>1284.421875</c:v>
                </c:pt>
                <c:pt idx="8921">
                  <c:v>1456.0218749999999</c:v>
                </c:pt>
                <c:pt idx="8922">
                  <c:v>1857.43593816</c:v>
                </c:pt>
                <c:pt idx="8923">
                  <c:v>1976.2359381599999</c:v>
                </c:pt>
                <c:pt idx="8924">
                  <c:v>1606.6359381599998</c:v>
                </c:pt>
                <c:pt idx="8925">
                  <c:v>1672.6359381599998</c:v>
                </c:pt>
                <c:pt idx="8926">
                  <c:v>2134.63593816</c:v>
                </c:pt>
                <c:pt idx="8927">
                  <c:v>1369.0359381599999</c:v>
                </c:pt>
                <c:pt idx="8928">
                  <c:v>1699.0359381600001</c:v>
                </c:pt>
                <c:pt idx="8929">
                  <c:v>1831.0359381600001</c:v>
                </c:pt>
                <c:pt idx="8930">
                  <c:v>1259.2078125</c:v>
                </c:pt>
                <c:pt idx="8931">
                  <c:v>1496.8078118399999</c:v>
                </c:pt>
                <c:pt idx="8932">
                  <c:v>2249.2078118399995</c:v>
                </c:pt>
                <c:pt idx="8933">
                  <c:v>1826.8078118399997</c:v>
                </c:pt>
                <c:pt idx="8934">
                  <c:v>2038.0078118399997</c:v>
                </c:pt>
                <c:pt idx="8935">
                  <c:v>1668.40781184</c:v>
                </c:pt>
                <c:pt idx="8936">
                  <c:v>1760.8078118399997</c:v>
                </c:pt>
                <c:pt idx="8937">
                  <c:v>1372.8</c:v>
                </c:pt>
                <c:pt idx="8938">
                  <c:v>1887.6</c:v>
                </c:pt>
                <c:pt idx="8939">
                  <c:v>1717.546875</c:v>
                </c:pt>
                <c:pt idx="8940">
                  <c:v>1658.9203118399998</c:v>
                </c:pt>
                <c:pt idx="8941">
                  <c:v>1617.7734381599998</c:v>
                </c:pt>
                <c:pt idx="8942">
                  <c:v>1710.1734381600002</c:v>
                </c:pt>
                <c:pt idx="8943">
                  <c:v>1812.421875</c:v>
                </c:pt>
                <c:pt idx="8944">
                  <c:v>1403.221875</c:v>
                </c:pt>
                <c:pt idx="8945">
                  <c:v>1772.8218749999999</c:v>
                </c:pt>
                <c:pt idx="8946">
                  <c:v>1906.0078118399997</c:v>
                </c:pt>
                <c:pt idx="8947">
                  <c:v>1465.1999999999998</c:v>
                </c:pt>
                <c:pt idx="8948">
                  <c:v>1518</c:v>
                </c:pt>
                <c:pt idx="8949">
                  <c:v>1783.546875</c:v>
                </c:pt>
                <c:pt idx="8950">
                  <c:v>1572.346875</c:v>
                </c:pt>
                <c:pt idx="8951">
                  <c:v>1638.346875</c:v>
                </c:pt>
                <c:pt idx="8952">
                  <c:v>1196.9203124999999</c:v>
                </c:pt>
                <c:pt idx="8953">
                  <c:v>1870.1203118399997</c:v>
                </c:pt>
                <c:pt idx="8954">
                  <c:v>1474.1203118399999</c:v>
                </c:pt>
                <c:pt idx="8955">
                  <c:v>1672.1203118399999</c:v>
                </c:pt>
                <c:pt idx="8956">
                  <c:v>1883.3203118399997</c:v>
                </c:pt>
                <c:pt idx="8957">
                  <c:v>1711.7203118399998</c:v>
                </c:pt>
                <c:pt idx="8958">
                  <c:v>1526.9203118400001</c:v>
                </c:pt>
                <c:pt idx="8959">
                  <c:v>1553.3203118399999</c:v>
                </c:pt>
                <c:pt idx="8960">
                  <c:v>1894.9734381600001</c:v>
                </c:pt>
                <c:pt idx="8961">
                  <c:v>2198.57343816</c:v>
                </c:pt>
                <c:pt idx="8962">
                  <c:v>2158.9734381600001</c:v>
                </c:pt>
                <c:pt idx="8963">
                  <c:v>1828.9734381600001</c:v>
                </c:pt>
                <c:pt idx="8964">
                  <c:v>2045.690625</c:v>
                </c:pt>
                <c:pt idx="8965">
                  <c:v>1266.890625</c:v>
                </c:pt>
                <c:pt idx="8966">
                  <c:v>1636.4906249999999</c:v>
                </c:pt>
                <c:pt idx="8967">
                  <c:v>1706.8218749999999</c:v>
                </c:pt>
                <c:pt idx="8968">
                  <c:v>1456.0218749999999</c:v>
                </c:pt>
                <c:pt idx="8969">
                  <c:v>1157.8359375</c:v>
                </c:pt>
                <c:pt idx="8970">
                  <c:v>1936.63593816</c:v>
                </c:pt>
                <c:pt idx="8971">
                  <c:v>1804.63593816</c:v>
                </c:pt>
                <c:pt idx="8972">
                  <c:v>2200.63593816</c:v>
                </c:pt>
                <c:pt idx="8973">
                  <c:v>1870.63593816</c:v>
                </c:pt>
                <c:pt idx="8974">
                  <c:v>1681.6078118399998</c:v>
                </c:pt>
                <c:pt idx="8975">
                  <c:v>1655.20781184</c:v>
                </c:pt>
                <c:pt idx="8976">
                  <c:v>1663.1999999999998</c:v>
                </c:pt>
                <c:pt idx="8977">
                  <c:v>1928.7468749999998</c:v>
                </c:pt>
                <c:pt idx="8978">
                  <c:v>2021.1468749999999</c:v>
                </c:pt>
                <c:pt idx="8979">
                  <c:v>1804.1203118399997</c:v>
                </c:pt>
                <c:pt idx="8980">
                  <c:v>1789.37343816</c:v>
                </c:pt>
                <c:pt idx="8981">
                  <c:v>1749.7734381600001</c:v>
                </c:pt>
                <c:pt idx="8982">
                  <c:v>2132.57343816</c:v>
                </c:pt>
                <c:pt idx="8983">
                  <c:v>1657.37343816</c:v>
                </c:pt>
                <c:pt idx="8984">
                  <c:v>1913.690625</c:v>
                </c:pt>
                <c:pt idx="8985">
                  <c:v>1742.0906249999998</c:v>
                </c:pt>
                <c:pt idx="8986">
                  <c:v>1662.890625</c:v>
                </c:pt>
                <c:pt idx="8987">
                  <c:v>1768.4906249999999</c:v>
                </c:pt>
                <c:pt idx="8988">
                  <c:v>2019.2906249999999</c:v>
                </c:pt>
                <c:pt idx="8989">
                  <c:v>1794.890625</c:v>
                </c:pt>
                <c:pt idx="8990">
                  <c:v>1913.690625</c:v>
                </c:pt>
                <c:pt idx="8991">
                  <c:v>1689.2906249999999</c:v>
                </c:pt>
                <c:pt idx="8992">
                  <c:v>1878.421875</c:v>
                </c:pt>
                <c:pt idx="8993">
                  <c:v>1601.221875</c:v>
                </c:pt>
                <c:pt idx="8994">
                  <c:v>1495.6218749999998</c:v>
                </c:pt>
                <c:pt idx="8995">
                  <c:v>1699.0359381600001</c:v>
                </c:pt>
                <c:pt idx="8996">
                  <c:v>1817.8359381600001</c:v>
                </c:pt>
                <c:pt idx="8997">
                  <c:v>2015.8359381600001</c:v>
                </c:pt>
                <c:pt idx="8998">
                  <c:v>1474.6359381599998</c:v>
                </c:pt>
                <c:pt idx="8999">
                  <c:v>1768.8</c:v>
                </c:pt>
                <c:pt idx="9000">
                  <c:v>1676.3999999999999</c:v>
                </c:pt>
                <c:pt idx="9001">
                  <c:v>1306.8</c:v>
                </c:pt>
                <c:pt idx="9002">
                  <c:v>1202.746875</c:v>
                </c:pt>
                <c:pt idx="9003">
                  <c:v>1849.546875</c:v>
                </c:pt>
                <c:pt idx="9004">
                  <c:v>2153.1468749999999</c:v>
                </c:pt>
                <c:pt idx="9005">
                  <c:v>2271.9468750000001</c:v>
                </c:pt>
                <c:pt idx="9006">
                  <c:v>1849.546875</c:v>
                </c:pt>
                <c:pt idx="9007">
                  <c:v>1572.346875</c:v>
                </c:pt>
                <c:pt idx="9008">
                  <c:v>2034.346875</c:v>
                </c:pt>
                <c:pt idx="9009">
                  <c:v>1988.9203118399998</c:v>
                </c:pt>
                <c:pt idx="9010">
                  <c:v>1513.72031184</c:v>
                </c:pt>
                <c:pt idx="9011">
                  <c:v>1894.9734381600001</c:v>
                </c:pt>
                <c:pt idx="9012">
                  <c:v>1710.1734381600002</c:v>
                </c:pt>
                <c:pt idx="9013">
                  <c:v>1723.37343816</c:v>
                </c:pt>
                <c:pt idx="9014">
                  <c:v>2132.57343816</c:v>
                </c:pt>
                <c:pt idx="9015">
                  <c:v>1464.890625</c:v>
                </c:pt>
                <c:pt idx="9016">
                  <c:v>1913.690625</c:v>
                </c:pt>
                <c:pt idx="9017">
                  <c:v>1759.6218749999998</c:v>
                </c:pt>
                <c:pt idx="9018">
                  <c:v>1289.8359375</c:v>
                </c:pt>
                <c:pt idx="9019">
                  <c:v>1553.8359381599998</c:v>
                </c:pt>
                <c:pt idx="9020">
                  <c:v>1897.0359381600001</c:v>
                </c:pt>
                <c:pt idx="9021">
                  <c:v>955.60781249999991</c:v>
                </c:pt>
                <c:pt idx="9022">
                  <c:v>1259.2078125</c:v>
                </c:pt>
                <c:pt idx="9023">
                  <c:v>1232.8078125</c:v>
                </c:pt>
                <c:pt idx="9024">
                  <c:v>2104.0078118399997</c:v>
                </c:pt>
                <c:pt idx="9025">
                  <c:v>1927.1999999999998</c:v>
                </c:pt>
                <c:pt idx="9026">
                  <c:v>1955.1468749999999</c:v>
                </c:pt>
                <c:pt idx="9027">
                  <c:v>1717.546875</c:v>
                </c:pt>
                <c:pt idx="9028">
                  <c:v>1658.9203118399998</c:v>
                </c:pt>
                <c:pt idx="9029">
                  <c:v>1632.52031184</c:v>
                </c:pt>
                <c:pt idx="9030">
                  <c:v>1314.1734374999999</c:v>
                </c:pt>
                <c:pt idx="9031">
                  <c:v>2871.7734381599998</c:v>
                </c:pt>
                <c:pt idx="9032">
                  <c:v>1842.1734381600002</c:v>
                </c:pt>
                <c:pt idx="9033">
                  <c:v>2066.57343816</c:v>
                </c:pt>
                <c:pt idx="9034">
                  <c:v>1591.37343816</c:v>
                </c:pt>
                <c:pt idx="9035">
                  <c:v>2026.9734381600001</c:v>
                </c:pt>
                <c:pt idx="9036">
                  <c:v>1287.7734375</c:v>
                </c:pt>
                <c:pt idx="9037">
                  <c:v>1544.0906249999998</c:v>
                </c:pt>
                <c:pt idx="9038">
                  <c:v>1746.421875</c:v>
                </c:pt>
                <c:pt idx="9039">
                  <c:v>1363.6218749999998</c:v>
                </c:pt>
                <c:pt idx="9040">
                  <c:v>1706.8218749999999</c:v>
                </c:pt>
                <c:pt idx="9041">
                  <c:v>2182.0218749999999</c:v>
                </c:pt>
                <c:pt idx="9042">
                  <c:v>2261.2218749999997</c:v>
                </c:pt>
                <c:pt idx="9043">
                  <c:v>1403.221875</c:v>
                </c:pt>
                <c:pt idx="9044">
                  <c:v>1772.8218749999999</c:v>
                </c:pt>
                <c:pt idx="9045">
                  <c:v>2002.63593816</c:v>
                </c:pt>
                <c:pt idx="9046">
                  <c:v>1672.6359381599998</c:v>
                </c:pt>
                <c:pt idx="9047">
                  <c:v>2011.6078118399998</c:v>
                </c:pt>
                <c:pt idx="9048">
                  <c:v>1861.1999999999998</c:v>
                </c:pt>
                <c:pt idx="9049">
                  <c:v>2032.8</c:v>
                </c:pt>
                <c:pt idx="9050">
                  <c:v>1636.8</c:v>
                </c:pt>
                <c:pt idx="9051">
                  <c:v>2059.1999999999998</c:v>
                </c:pt>
                <c:pt idx="9052">
                  <c:v>1928.7468749999998</c:v>
                </c:pt>
                <c:pt idx="9053">
                  <c:v>1836.346875</c:v>
                </c:pt>
                <c:pt idx="9054">
                  <c:v>1875.9468749999999</c:v>
                </c:pt>
                <c:pt idx="9055">
                  <c:v>1434.52031184</c:v>
                </c:pt>
                <c:pt idx="9056">
                  <c:v>2411.3203118399997</c:v>
                </c:pt>
                <c:pt idx="9057">
                  <c:v>2200.1203118399999</c:v>
                </c:pt>
                <c:pt idx="9058">
                  <c:v>2054.9203118399996</c:v>
                </c:pt>
                <c:pt idx="9059">
                  <c:v>1553.3203118399999</c:v>
                </c:pt>
                <c:pt idx="9060">
                  <c:v>2424.5203118399995</c:v>
                </c:pt>
                <c:pt idx="9061">
                  <c:v>1408.1203118399999</c:v>
                </c:pt>
                <c:pt idx="9062">
                  <c:v>1908.1734381599999</c:v>
                </c:pt>
                <c:pt idx="9063">
                  <c:v>1802.57343816</c:v>
                </c:pt>
                <c:pt idx="9064">
                  <c:v>1662.890625</c:v>
                </c:pt>
                <c:pt idx="9065">
                  <c:v>2045.690625</c:v>
                </c:pt>
                <c:pt idx="9066">
                  <c:v>1412.0906249999998</c:v>
                </c:pt>
                <c:pt idx="9067">
                  <c:v>1596.890625</c:v>
                </c:pt>
                <c:pt idx="9068">
                  <c:v>1544.0906249999998</c:v>
                </c:pt>
                <c:pt idx="9069">
                  <c:v>1662.890625</c:v>
                </c:pt>
                <c:pt idx="9070">
                  <c:v>2142.421875</c:v>
                </c:pt>
                <c:pt idx="9071">
                  <c:v>1738.63593816</c:v>
                </c:pt>
                <c:pt idx="9072">
                  <c:v>1936.63593816</c:v>
                </c:pt>
                <c:pt idx="9073">
                  <c:v>2121.4359381600002</c:v>
                </c:pt>
                <c:pt idx="9074">
                  <c:v>1932.4078118399998</c:v>
                </c:pt>
                <c:pt idx="9075">
                  <c:v>1721.2078118399997</c:v>
                </c:pt>
                <c:pt idx="9076">
                  <c:v>1787.2078118399997</c:v>
                </c:pt>
                <c:pt idx="9077">
                  <c:v>1510.0078118399999</c:v>
                </c:pt>
                <c:pt idx="9078">
                  <c:v>1932.4078118399998</c:v>
                </c:pt>
                <c:pt idx="9079">
                  <c:v>1399.1999999999998</c:v>
                </c:pt>
                <c:pt idx="9080">
                  <c:v>1570.8</c:v>
                </c:pt>
                <c:pt idx="9081">
                  <c:v>1941.9468749999999</c:v>
                </c:pt>
                <c:pt idx="9082">
                  <c:v>2398.1203118399999</c:v>
                </c:pt>
                <c:pt idx="9083">
                  <c:v>1540.1203118399999</c:v>
                </c:pt>
                <c:pt idx="9084">
                  <c:v>2079.7734381599998</c:v>
                </c:pt>
                <c:pt idx="9085">
                  <c:v>1881.7734381600001</c:v>
                </c:pt>
                <c:pt idx="9086">
                  <c:v>1723.37343816</c:v>
                </c:pt>
                <c:pt idx="9087">
                  <c:v>1786.0218749999999</c:v>
                </c:pt>
                <c:pt idx="9088">
                  <c:v>2195.2218749999997</c:v>
                </c:pt>
                <c:pt idx="9089">
                  <c:v>2050.0218749999999</c:v>
                </c:pt>
                <c:pt idx="9090">
                  <c:v>1601.221875</c:v>
                </c:pt>
                <c:pt idx="9091">
                  <c:v>2208.421875</c:v>
                </c:pt>
                <c:pt idx="9092">
                  <c:v>1495.6218749999998</c:v>
                </c:pt>
                <c:pt idx="9093">
                  <c:v>2221.6218749999998</c:v>
                </c:pt>
                <c:pt idx="9094">
                  <c:v>2279.8359381599998</c:v>
                </c:pt>
                <c:pt idx="9095">
                  <c:v>1738.63593816</c:v>
                </c:pt>
                <c:pt idx="9096">
                  <c:v>2249.2078118399995</c:v>
                </c:pt>
                <c:pt idx="9097">
                  <c:v>1404.40781184</c:v>
                </c:pt>
                <c:pt idx="9098">
                  <c:v>1386</c:v>
                </c:pt>
                <c:pt idx="9099">
                  <c:v>1636.8</c:v>
                </c:pt>
                <c:pt idx="9100">
                  <c:v>2296.7999999999997</c:v>
                </c:pt>
                <c:pt idx="9101">
                  <c:v>1768.8</c:v>
                </c:pt>
                <c:pt idx="9102">
                  <c:v>1861.1999999999998</c:v>
                </c:pt>
                <c:pt idx="9103">
                  <c:v>1915.546875</c:v>
                </c:pt>
                <c:pt idx="9104">
                  <c:v>1730.7468749999998</c:v>
                </c:pt>
                <c:pt idx="9105">
                  <c:v>1579.72031184</c:v>
                </c:pt>
                <c:pt idx="9106">
                  <c:v>2186.9203118399996</c:v>
                </c:pt>
                <c:pt idx="9107">
                  <c:v>1460.9203118400001</c:v>
                </c:pt>
                <c:pt idx="9108">
                  <c:v>1498.9734381599999</c:v>
                </c:pt>
                <c:pt idx="9109">
                  <c:v>1274.5734375</c:v>
                </c:pt>
                <c:pt idx="9110">
                  <c:v>1551.7734381599998</c:v>
                </c:pt>
                <c:pt idx="9111">
                  <c:v>1868.57343816</c:v>
                </c:pt>
                <c:pt idx="9112">
                  <c:v>1947.7734381600001</c:v>
                </c:pt>
                <c:pt idx="9113">
                  <c:v>1696.9734381600001</c:v>
                </c:pt>
                <c:pt idx="9114">
                  <c:v>1894.9734381600001</c:v>
                </c:pt>
                <c:pt idx="9115">
                  <c:v>1894.9734381600001</c:v>
                </c:pt>
                <c:pt idx="9116">
                  <c:v>1425.2906249999999</c:v>
                </c:pt>
                <c:pt idx="9117">
                  <c:v>1794.890625</c:v>
                </c:pt>
                <c:pt idx="9118">
                  <c:v>2155.6218749999998</c:v>
                </c:pt>
                <c:pt idx="9119">
                  <c:v>1548.421875</c:v>
                </c:pt>
                <c:pt idx="9120">
                  <c:v>1918.0218749999999</c:v>
                </c:pt>
                <c:pt idx="9121">
                  <c:v>1382.2359381599999</c:v>
                </c:pt>
                <c:pt idx="9122">
                  <c:v>1342.6359381599998</c:v>
                </c:pt>
                <c:pt idx="9123">
                  <c:v>1778.2359381600002</c:v>
                </c:pt>
                <c:pt idx="9124">
                  <c:v>2029.0359381600001</c:v>
                </c:pt>
                <c:pt idx="9125">
                  <c:v>1593.43593816</c:v>
                </c:pt>
                <c:pt idx="9126">
                  <c:v>1540.6359381599998</c:v>
                </c:pt>
                <c:pt idx="9127">
                  <c:v>1765.0359381600001</c:v>
                </c:pt>
                <c:pt idx="9128">
                  <c:v>1976.2359381599999</c:v>
                </c:pt>
                <c:pt idx="9129">
                  <c:v>2068.63593816</c:v>
                </c:pt>
                <c:pt idx="9130">
                  <c:v>1606.6359381599998</c:v>
                </c:pt>
                <c:pt idx="9131">
                  <c:v>1461.43593816</c:v>
                </c:pt>
                <c:pt idx="9132">
                  <c:v>1298.8078125</c:v>
                </c:pt>
                <c:pt idx="9133">
                  <c:v>1734.4078118399998</c:v>
                </c:pt>
                <c:pt idx="9134">
                  <c:v>1866.4078118399998</c:v>
                </c:pt>
                <c:pt idx="9135">
                  <c:v>1985.2078118399997</c:v>
                </c:pt>
                <c:pt idx="9136">
                  <c:v>2407.6078118399996</c:v>
                </c:pt>
                <c:pt idx="9137">
                  <c:v>1628.8078118399999</c:v>
                </c:pt>
                <c:pt idx="9138">
                  <c:v>1900.8</c:v>
                </c:pt>
                <c:pt idx="9139">
                  <c:v>2085.6</c:v>
                </c:pt>
                <c:pt idx="9140">
                  <c:v>1544.3999999999999</c:v>
                </c:pt>
                <c:pt idx="9141">
                  <c:v>1955.1468749999999</c:v>
                </c:pt>
                <c:pt idx="9142">
                  <c:v>1849.546875</c:v>
                </c:pt>
                <c:pt idx="9143">
                  <c:v>1889.1468749999999</c:v>
                </c:pt>
                <c:pt idx="9144">
                  <c:v>1664.7468749999998</c:v>
                </c:pt>
                <c:pt idx="9145">
                  <c:v>1440.346875</c:v>
                </c:pt>
                <c:pt idx="9146">
                  <c:v>1804.1203118399997</c:v>
                </c:pt>
                <c:pt idx="9147">
                  <c:v>2041.7203118399998</c:v>
                </c:pt>
                <c:pt idx="9148">
                  <c:v>1526.9203118400001</c:v>
                </c:pt>
                <c:pt idx="9149">
                  <c:v>2305.7203118399998</c:v>
                </c:pt>
                <c:pt idx="9150">
                  <c:v>1446.1734381599999</c:v>
                </c:pt>
                <c:pt idx="9151">
                  <c:v>1749.7734381600001</c:v>
                </c:pt>
                <c:pt idx="9152">
                  <c:v>1657.37343816</c:v>
                </c:pt>
                <c:pt idx="9153">
                  <c:v>1802.57343816</c:v>
                </c:pt>
                <c:pt idx="9154">
                  <c:v>2019.2906249999999</c:v>
                </c:pt>
                <c:pt idx="9155">
                  <c:v>1350.421875</c:v>
                </c:pt>
                <c:pt idx="9156">
                  <c:v>1416.421875</c:v>
                </c:pt>
                <c:pt idx="9157">
                  <c:v>2134.63593816</c:v>
                </c:pt>
                <c:pt idx="9158">
                  <c:v>2174.2359381599999</c:v>
                </c:pt>
                <c:pt idx="9159">
                  <c:v>1765.0359381600001</c:v>
                </c:pt>
                <c:pt idx="9160">
                  <c:v>2164.7999999999997</c:v>
                </c:pt>
                <c:pt idx="9161">
                  <c:v>1834.8</c:v>
                </c:pt>
                <c:pt idx="9162">
                  <c:v>1795.1999999999998</c:v>
                </c:pt>
                <c:pt idx="9163">
                  <c:v>1834.8</c:v>
                </c:pt>
                <c:pt idx="9164">
                  <c:v>1796.7468749999998</c:v>
                </c:pt>
                <c:pt idx="9165">
                  <c:v>1928.7468749999998</c:v>
                </c:pt>
                <c:pt idx="9166">
                  <c:v>1625.1468749999999</c:v>
                </c:pt>
                <c:pt idx="9167">
                  <c:v>1163.1468749999999</c:v>
                </c:pt>
                <c:pt idx="9168">
                  <c:v>1862.7468749999998</c:v>
                </c:pt>
                <c:pt idx="9169">
                  <c:v>1691.1468749999999</c:v>
                </c:pt>
                <c:pt idx="9170">
                  <c:v>1902.346875</c:v>
                </c:pt>
                <c:pt idx="9171">
                  <c:v>2007.9468749999999</c:v>
                </c:pt>
                <c:pt idx="9172">
                  <c:v>1598.7468749999998</c:v>
                </c:pt>
                <c:pt idx="9173">
                  <c:v>1677.9468749999999</c:v>
                </c:pt>
                <c:pt idx="9174">
                  <c:v>1466.7468749999998</c:v>
                </c:pt>
                <c:pt idx="9175">
                  <c:v>1764.5203118399997</c:v>
                </c:pt>
                <c:pt idx="9176">
                  <c:v>1856.9203118399998</c:v>
                </c:pt>
                <c:pt idx="9177">
                  <c:v>1843.7203118399998</c:v>
                </c:pt>
                <c:pt idx="9178">
                  <c:v>1592.9203118399998</c:v>
                </c:pt>
                <c:pt idx="9179">
                  <c:v>2002.1203118399997</c:v>
                </c:pt>
                <c:pt idx="9180">
                  <c:v>2160.5203118399995</c:v>
                </c:pt>
                <c:pt idx="9181">
                  <c:v>2028.5203118399997</c:v>
                </c:pt>
                <c:pt idx="9182">
                  <c:v>1855.37343816</c:v>
                </c:pt>
                <c:pt idx="9183">
                  <c:v>2132.57343816</c:v>
                </c:pt>
                <c:pt idx="9184">
                  <c:v>1974.1734381599999</c:v>
                </c:pt>
                <c:pt idx="9185">
                  <c:v>1498.9734381599999</c:v>
                </c:pt>
                <c:pt idx="9186">
                  <c:v>1649.690625</c:v>
                </c:pt>
                <c:pt idx="9187">
                  <c:v>2349.2906250000001</c:v>
                </c:pt>
                <c:pt idx="9188">
                  <c:v>1715.690625</c:v>
                </c:pt>
                <c:pt idx="9189">
                  <c:v>1574.8218749999999</c:v>
                </c:pt>
                <c:pt idx="9190">
                  <c:v>1223.8359375</c:v>
                </c:pt>
                <c:pt idx="9191">
                  <c:v>1910.2359381599999</c:v>
                </c:pt>
                <c:pt idx="9192">
                  <c:v>1369.0359381599999</c:v>
                </c:pt>
                <c:pt idx="9193">
                  <c:v>2038.0078118399997</c:v>
                </c:pt>
                <c:pt idx="9194">
                  <c:v>1787.2078118399997</c:v>
                </c:pt>
                <c:pt idx="9195">
                  <c:v>2085.6</c:v>
                </c:pt>
                <c:pt idx="9196">
                  <c:v>1755.6</c:v>
                </c:pt>
                <c:pt idx="9197">
                  <c:v>1293.5999999999999</c:v>
                </c:pt>
                <c:pt idx="9198">
                  <c:v>2007.9468749999999</c:v>
                </c:pt>
                <c:pt idx="9199">
                  <c:v>1677.9468749999999</c:v>
                </c:pt>
                <c:pt idx="9200">
                  <c:v>1479.9468749999999</c:v>
                </c:pt>
                <c:pt idx="9201">
                  <c:v>1685.3203118399999</c:v>
                </c:pt>
                <c:pt idx="9202">
                  <c:v>1474.1203118399999</c:v>
                </c:pt>
                <c:pt idx="9203">
                  <c:v>2081.3203118399997</c:v>
                </c:pt>
                <c:pt idx="9204">
                  <c:v>1987.37343816</c:v>
                </c:pt>
                <c:pt idx="9205">
                  <c:v>1644.1734381599999</c:v>
                </c:pt>
                <c:pt idx="9206">
                  <c:v>1960.9734381600001</c:v>
                </c:pt>
                <c:pt idx="9207">
                  <c:v>1781.690625</c:v>
                </c:pt>
                <c:pt idx="9208">
                  <c:v>1847.690625</c:v>
                </c:pt>
                <c:pt idx="9209">
                  <c:v>2045.690625</c:v>
                </c:pt>
                <c:pt idx="9210">
                  <c:v>2270.0906249999998</c:v>
                </c:pt>
                <c:pt idx="9211">
                  <c:v>2045.690625</c:v>
                </c:pt>
                <c:pt idx="9212">
                  <c:v>1715.690625</c:v>
                </c:pt>
                <c:pt idx="9213">
                  <c:v>1768.4906249999999</c:v>
                </c:pt>
                <c:pt idx="9214">
                  <c:v>1636.4906249999999</c:v>
                </c:pt>
                <c:pt idx="9215">
                  <c:v>2006.0906249999998</c:v>
                </c:pt>
                <c:pt idx="9216">
                  <c:v>1860.890625</c:v>
                </c:pt>
                <c:pt idx="9217">
                  <c:v>1627.6218749999998</c:v>
                </c:pt>
                <c:pt idx="9218">
                  <c:v>1640.8218749999999</c:v>
                </c:pt>
                <c:pt idx="9219">
                  <c:v>2050.0218749999999</c:v>
                </c:pt>
                <c:pt idx="9220">
                  <c:v>1640.8218749999999</c:v>
                </c:pt>
                <c:pt idx="9221">
                  <c:v>1825.6218749999998</c:v>
                </c:pt>
                <c:pt idx="9222">
                  <c:v>1857.43593816</c:v>
                </c:pt>
                <c:pt idx="9223">
                  <c:v>1936.63593816</c:v>
                </c:pt>
                <c:pt idx="9224">
                  <c:v>1193.2078125</c:v>
                </c:pt>
                <c:pt idx="9225">
                  <c:v>1681.6078118399998</c:v>
                </c:pt>
                <c:pt idx="9226">
                  <c:v>1642.0078118399999</c:v>
                </c:pt>
                <c:pt idx="9227">
                  <c:v>1404.40781184</c:v>
                </c:pt>
                <c:pt idx="9228">
                  <c:v>2006.3999999999999</c:v>
                </c:pt>
                <c:pt idx="9229">
                  <c:v>1491.6</c:v>
                </c:pt>
                <c:pt idx="9230">
                  <c:v>1438.8</c:v>
                </c:pt>
                <c:pt idx="9231">
                  <c:v>1359.6</c:v>
                </c:pt>
                <c:pt idx="9232">
                  <c:v>1994.7468749999998</c:v>
                </c:pt>
                <c:pt idx="9233">
                  <c:v>1368.52031184</c:v>
                </c:pt>
                <c:pt idx="9234">
                  <c:v>1988.9203118399998</c:v>
                </c:pt>
                <c:pt idx="9235">
                  <c:v>1645.72031184</c:v>
                </c:pt>
                <c:pt idx="9236">
                  <c:v>1870.1203118399997</c:v>
                </c:pt>
                <c:pt idx="9237">
                  <c:v>2186.9203118399996</c:v>
                </c:pt>
                <c:pt idx="9238">
                  <c:v>1936.1203118399997</c:v>
                </c:pt>
                <c:pt idx="9239">
                  <c:v>1513.72031184</c:v>
                </c:pt>
                <c:pt idx="9240">
                  <c:v>1696.9734381600001</c:v>
                </c:pt>
                <c:pt idx="9241">
                  <c:v>1852.0218749999999</c:v>
                </c:pt>
                <c:pt idx="9242">
                  <c:v>1284.421875</c:v>
                </c:pt>
                <c:pt idx="9243">
                  <c:v>2261.2218749999997</c:v>
                </c:pt>
                <c:pt idx="9244">
                  <c:v>1831.0359381600001</c:v>
                </c:pt>
                <c:pt idx="9245">
                  <c:v>1738.63593816</c:v>
                </c:pt>
                <c:pt idx="9246">
                  <c:v>1883.8359381600001</c:v>
                </c:pt>
                <c:pt idx="9247">
                  <c:v>1778.2359381600002</c:v>
                </c:pt>
                <c:pt idx="9248">
                  <c:v>1606.6359381599998</c:v>
                </c:pt>
                <c:pt idx="9249">
                  <c:v>1958.8078118399997</c:v>
                </c:pt>
                <c:pt idx="9250">
                  <c:v>1589.20781184</c:v>
                </c:pt>
                <c:pt idx="9251">
                  <c:v>1958.8078118399997</c:v>
                </c:pt>
                <c:pt idx="9252">
                  <c:v>1576.0078118399999</c:v>
                </c:pt>
                <c:pt idx="9253">
                  <c:v>2046</c:v>
                </c:pt>
                <c:pt idx="9254">
                  <c:v>2191.1999999999998</c:v>
                </c:pt>
                <c:pt idx="9255">
                  <c:v>1598.7468749999998</c:v>
                </c:pt>
                <c:pt idx="9256">
                  <c:v>1479.9468749999999</c:v>
                </c:pt>
                <c:pt idx="9257">
                  <c:v>1440.346875</c:v>
                </c:pt>
                <c:pt idx="9258">
                  <c:v>2007.9468749999999</c:v>
                </c:pt>
                <c:pt idx="9259">
                  <c:v>1361.1468749999999</c:v>
                </c:pt>
                <c:pt idx="9260">
                  <c:v>1506.346875</c:v>
                </c:pt>
                <c:pt idx="9261">
                  <c:v>1698.5203118399997</c:v>
                </c:pt>
                <c:pt idx="9262">
                  <c:v>1606.1203118399999</c:v>
                </c:pt>
                <c:pt idx="9263">
                  <c:v>1723.37343816</c:v>
                </c:pt>
                <c:pt idx="9264">
                  <c:v>1762.9734381600001</c:v>
                </c:pt>
                <c:pt idx="9265">
                  <c:v>1842.1734381600002</c:v>
                </c:pt>
                <c:pt idx="9266">
                  <c:v>1398.890625</c:v>
                </c:pt>
                <c:pt idx="9267">
                  <c:v>1781.690625</c:v>
                </c:pt>
                <c:pt idx="9268">
                  <c:v>2362.4906249999999</c:v>
                </c:pt>
                <c:pt idx="9269">
                  <c:v>1966.4906249999999</c:v>
                </c:pt>
                <c:pt idx="9270">
                  <c:v>1654.0218749999999</c:v>
                </c:pt>
                <c:pt idx="9271">
                  <c:v>1812.421875</c:v>
                </c:pt>
                <c:pt idx="9272">
                  <c:v>2314.0218749999999</c:v>
                </c:pt>
                <c:pt idx="9273">
                  <c:v>1376.8218749999999</c:v>
                </c:pt>
                <c:pt idx="9274">
                  <c:v>1456.0218749999999</c:v>
                </c:pt>
                <c:pt idx="9275">
                  <c:v>1382.2359381599999</c:v>
                </c:pt>
                <c:pt idx="9276">
                  <c:v>2319.4359381600002</c:v>
                </c:pt>
                <c:pt idx="9277">
                  <c:v>1619.8359381599998</c:v>
                </c:pt>
                <c:pt idx="9278">
                  <c:v>1949.8359381600001</c:v>
                </c:pt>
                <c:pt idx="9279">
                  <c:v>1351.6078118400001</c:v>
                </c:pt>
                <c:pt idx="9280">
                  <c:v>1562.8078118399999</c:v>
                </c:pt>
                <c:pt idx="9281">
                  <c:v>1892.8078118399997</c:v>
                </c:pt>
                <c:pt idx="9282">
                  <c:v>1470.40781184</c:v>
                </c:pt>
                <c:pt idx="9283">
                  <c:v>1730.7468749999998</c:v>
                </c:pt>
                <c:pt idx="9284">
                  <c:v>1711.7203118399998</c:v>
                </c:pt>
                <c:pt idx="9285">
                  <c:v>2411.3203118399997</c:v>
                </c:pt>
                <c:pt idx="9286">
                  <c:v>1821.2906249999999</c:v>
                </c:pt>
                <c:pt idx="9287">
                  <c:v>1689.2906249999999</c:v>
                </c:pt>
                <c:pt idx="9288">
                  <c:v>1346.0906249999998</c:v>
                </c:pt>
                <c:pt idx="9289">
                  <c:v>1979.690625</c:v>
                </c:pt>
                <c:pt idx="9290">
                  <c:v>2129.2218749999997</c:v>
                </c:pt>
                <c:pt idx="9291">
                  <c:v>1535.221875</c:v>
                </c:pt>
                <c:pt idx="9292">
                  <c:v>1852.0218749999999</c:v>
                </c:pt>
                <c:pt idx="9293">
                  <c:v>1561.6218749999998</c:v>
                </c:pt>
                <c:pt idx="9294">
                  <c:v>1535.221875</c:v>
                </c:pt>
                <c:pt idx="9295">
                  <c:v>2353.6218749999998</c:v>
                </c:pt>
                <c:pt idx="9296">
                  <c:v>1699.0359381600001</c:v>
                </c:pt>
                <c:pt idx="9297">
                  <c:v>1474.6359381599998</c:v>
                </c:pt>
                <c:pt idx="9298">
                  <c:v>1879.6078118399998</c:v>
                </c:pt>
                <c:pt idx="9299">
                  <c:v>1589.20781184</c:v>
                </c:pt>
                <c:pt idx="9300">
                  <c:v>1483.6078118400001</c:v>
                </c:pt>
                <c:pt idx="9301">
                  <c:v>1246.0078125</c:v>
                </c:pt>
                <c:pt idx="9302">
                  <c:v>1826.8078118399997</c:v>
                </c:pt>
                <c:pt idx="9303">
                  <c:v>2315.2078118399995</c:v>
                </c:pt>
                <c:pt idx="9304">
                  <c:v>1584</c:v>
                </c:pt>
                <c:pt idx="9305">
                  <c:v>1928.7468749999998</c:v>
                </c:pt>
                <c:pt idx="9306">
                  <c:v>2226.5203118399995</c:v>
                </c:pt>
                <c:pt idx="9307">
                  <c:v>1843.7203118399998</c:v>
                </c:pt>
                <c:pt idx="9308">
                  <c:v>1922.9203118399998</c:v>
                </c:pt>
                <c:pt idx="9309">
                  <c:v>1962.5203118399997</c:v>
                </c:pt>
                <c:pt idx="9310">
                  <c:v>1762.9734381600001</c:v>
                </c:pt>
                <c:pt idx="9311">
                  <c:v>1570.4906249999999</c:v>
                </c:pt>
                <c:pt idx="9312">
                  <c:v>1966.4906249999999</c:v>
                </c:pt>
                <c:pt idx="9313">
                  <c:v>2230.4906249999999</c:v>
                </c:pt>
                <c:pt idx="9314">
                  <c:v>1372.4906249999999</c:v>
                </c:pt>
                <c:pt idx="9315">
                  <c:v>1601.221875</c:v>
                </c:pt>
                <c:pt idx="9316">
                  <c:v>1680.421875</c:v>
                </c:pt>
                <c:pt idx="9317">
                  <c:v>2050.0218749999999</c:v>
                </c:pt>
                <c:pt idx="9318">
                  <c:v>2015.8359381600001</c:v>
                </c:pt>
                <c:pt idx="9319">
                  <c:v>1897.0359381600001</c:v>
                </c:pt>
                <c:pt idx="9320">
                  <c:v>1897.0359381600001</c:v>
                </c:pt>
                <c:pt idx="9321">
                  <c:v>1668.40781184</c:v>
                </c:pt>
                <c:pt idx="9322">
                  <c:v>1927.1999999999998</c:v>
                </c:pt>
                <c:pt idx="9323">
                  <c:v>1755.6</c:v>
                </c:pt>
                <c:pt idx="9324">
                  <c:v>1623.6</c:v>
                </c:pt>
                <c:pt idx="9325">
                  <c:v>2112</c:v>
                </c:pt>
                <c:pt idx="9326">
                  <c:v>1914</c:v>
                </c:pt>
                <c:pt idx="9327">
                  <c:v>2257.1999999999998</c:v>
                </c:pt>
                <c:pt idx="9328">
                  <c:v>1598.7468749999998</c:v>
                </c:pt>
                <c:pt idx="9329">
                  <c:v>859.546875</c:v>
                </c:pt>
                <c:pt idx="9330">
                  <c:v>1447.72031184</c:v>
                </c:pt>
                <c:pt idx="9331">
                  <c:v>1645.72031184</c:v>
                </c:pt>
                <c:pt idx="9332">
                  <c:v>2200.1203118399999</c:v>
                </c:pt>
                <c:pt idx="9333">
                  <c:v>1881.7734381600001</c:v>
                </c:pt>
                <c:pt idx="9334">
                  <c:v>1762.9734381600001</c:v>
                </c:pt>
                <c:pt idx="9335">
                  <c:v>1495.6218749999998</c:v>
                </c:pt>
                <c:pt idx="9336">
                  <c:v>1685.8359381599998</c:v>
                </c:pt>
                <c:pt idx="9337">
                  <c:v>1870.63593816</c:v>
                </c:pt>
                <c:pt idx="9338">
                  <c:v>1791.43593816</c:v>
                </c:pt>
                <c:pt idx="9339">
                  <c:v>1747.6078118399998</c:v>
                </c:pt>
                <c:pt idx="9340">
                  <c:v>1998.4078118399998</c:v>
                </c:pt>
                <c:pt idx="9341">
                  <c:v>1760.8078118399997</c:v>
                </c:pt>
                <c:pt idx="9342">
                  <c:v>1747.6078118399998</c:v>
                </c:pt>
                <c:pt idx="9343">
                  <c:v>1650</c:v>
                </c:pt>
                <c:pt idx="9344">
                  <c:v>1953.6</c:v>
                </c:pt>
                <c:pt idx="9345">
                  <c:v>1755.6</c:v>
                </c:pt>
                <c:pt idx="9346">
                  <c:v>1823.1468749999999</c:v>
                </c:pt>
                <c:pt idx="9347">
                  <c:v>2139.9468750000001</c:v>
                </c:pt>
                <c:pt idx="9348">
                  <c:v>1849.546875</c:v>
                </c:pt>
                <c:pt idx="9349">
                  <c:v>1783.546875</c:v>
                </c:pt>
                <c:pt idx="9350">
                  <c:v>1619.3203118399999</c:v>
                </c:pt>
                <c:pt idx="9351">
                  <c:v>1592.9203118399998</c:v>
                </c:pt>
                <c:pt idx="9352">
                  <c:v>1710.1734381600002</c:v>
                </c:pt>
                <c:pt idx="9353">
                  <c:v>1393.37343816</c:v>
                </c:pt>
                <c:pt idx="9354">
                  <c:v>1762.9734381600001</c:v>
                </c:pt>
                <c:pt idx="9355">
                  <c:v>1974.1734381599999</c:v>
                </c:pt>
                <c:pt idx="9356">
                  <c:v>1591.37343816</c:v>
                </c:pt>
                <c:pt idx="9357">
                  <c:v>1591.37343816</c:v>
                </c:pt>
                <c:pt idx="9358">
                  <c:v>2079.7734381599998</c:v>
                </c:pt>
                <c:pt idx="9359">
                  <c:v>1768.4906249999999</c:v>
                </c:pt>
                <c:pt idx="9360">
                  <c:v>2362.4906249999999</c:v>
                </c:pt>
                <c:pt idx="9361">
                  <c:v>1530.890625</c:v>
                </c:pt>
                <c:pt idx="9362">
                  <c:v>1623.2906249999999</c:v>
                </c:pt>
                <c:pt idx="9363">
                  <c:v>1640.8218749999999</c:v>
                </c:pt>
                <c:pt idx="9364">
                  <c:v>1944.421875</c:v>
                </c:pt>
                <c:pt idx="9365">
                  <c:v>1429.6218749999998</c:v>
                </c:pt>
                <c:pt idx="9366">
                  <c:v>1825.6218749999998</c:v>
                </c:pt>
                <c:pt idx="9367">
                  <c:v>1693.6218749999998</c:v>
                </c:pt>
                <c:pt idx="9368">
                  <c:v>1627.6218749999998</c:v>
                </c:pt>
                <c:pt idx="9369">
                  <c:v>1561.6218749999998</c:v>
                </c:pt>
                <c:pt idx="9370">
                  <c:v>1778.2359381600002</c:v>
                </c:pt>
                <c:pt idx="9371">
                  <c:v>2038.0078118399997</c:v>
                </c:pt>
                <c:pt idx="9372">
                  <c:v>1800.4078118399998</c:v>
                </c:pt>
                <c:pt idx="9373">
                  <c:v>1536.40781184</c:v>
                </c:pt>
                <c:pt idx="9374">
                  <c:v>1589.20781184</c:v>
                </c:pt>
                <c:pt idx="9375">
                  <c:v>1174.8</c:v>
                </c:pt>
                <c:pt idx="9376">
                  <c:v>1346.3999999999999</c:v>
                </c:pt>
                <c:pt idx="9377">
                  <c:v>2230.7999999999997</c:v>
                </c:pt>
                <c:pt idx="9378">
                  <c:v>1730.7468749999998</c:v>
                </c:pt>
                <c:pt idx="9379">
                  <c:v>1453.546875</c:v>
                </c:pt>
                <c:pt idx="9380">
                  <c:v>1994.7468749999998</c:v>
                </c:pt>
                <c:pt idx="9381">
                  <c:v>1770.346875</c:v>
                </c:pt>
                <c:pt idx="9382">
                  <c:v>1413.9468749999999</c:v>
                </c:pt>
                <c:pt idx="9383">
                  <c:v>1672.1203118399999</c:v>
                </c:pt>
                <c:pt idx="9384">
                  <c:v>1632.52031184</c:v>
                </c:pt>
                <c:pt idx="9385">
                  <c:v>1117.7203124999999</c:v>
                </c:pt>
                <c:pt idx="9386">
                  <c:v>1764.5203118399997</c:v>
                </c:pt>
                <c:pt idx="9387">
                  <c:v>1751.3203118399997</c:v>
                </c:pt>
                <c:pt idx="9388">
                  <c:v>1447.72031184</c:v>
                </c:pt>
                <c:pt idx="9389">
                  <c:v>1896.5203118399997</c:v>
                </c:pt>
                <c:pt idx="9390">
                  <c:v>2094.5203118399995</c:v>
                </c:pt>
                <c:pt idx="9391">
                  <c:v>1579.72031184</c:v>
                </c:pt>
                <c:pt idx="9392">
                  <c:v>1751.3203118399997</c:v>
                </c:pt>
                <c:pt idx="9393">
                  <c:v>1738.1203118399997</c:v>
                </c:pt>
                <c:pt idx="9394">
                  <c:v>1630.9734381599999</c:v>
                </c:pt>
                <c:pt idx="9395">
                  <c:v>2238.1734381599999</c:v>
                </c:pt>
                <c:pt idx="9396">
                  <c:v>2261.2218749999997</c:v>
                </c:pt>
                <c:pt idx="9397">
                  <c:v>1601.221875</c:v>
                </c:pt>
                <c:pt idx="9398">
                  <c:v>1337.221875</c:v>
                </c:pt>
                <c:pt idx="9399">
                  <c:v>2477.8359381599998</c:v>
                </c:pt>
                <c:pt idx="9400">
                  <c:v>1435.0359381599999</c:v>
                </c:pt>
                <c:pt idx="9401">
                  <c:v>1892.8078118399997</c:v>
                </c:pt>
                <c:pt idx="9402">
                  <c:v>1998.4078118399998</c:v>
                </c:pt>
                <c:pt idx="9403">
                  <c:v>1483.6078118400001</c:v>
                </c:pt>
                <c:pt idx="9404">
                  <c:v>1681.6078118399998</c:v>
                </c:pt>
                <c:pt idx="9405">
                  <c:v>1716</c:v>
                </c:pt>
                <c:pt idx="9406">
                  <c:v>2455.1999999999998</c:v>
                </c:pt>
                <c:pt idx="9407">
                  <c:v>1966.8</c:v>
                </c:pt>
                <c:pt idx="9408">
                  <c:v>2087.1468749999999</c:v>
                </c:pt>
                <c:pt idx="9409">
                  <c:v>1691.1468749999999</c:v>
                </c:pt>
                <c:pt idx="9410">
                  <c:v>1770.346875</c:v>
                </c:pt>
                <c:pt idx="9411">
                  <c:v>1698.5203118399997</c:v>
                </c:pt>
                <c:pt idx="9412">
                  <c:v>1909.7203118399998</c:v>
                </c:pt>
                <c:pt idx="9413">
                  <c:v>1842.1734381600002</c:v>
                </c:pt>
                <c:pt idx="9414">
                  <c:v>1828.9734381600001</c:v>
                </c:pt>
                <c:pt idx="9415">
                  <c:v>1723.37343816</c:v>
                </c:pt>
                <c:pt idx="9416">
                  <c:v>1715.690625</c:v>
                </c:pt>
                <c:pt idx="9417">
                  <c:v>1148.090625</c:v>
                </c:pt>
                <c:pt idx="9418">
                  <c:v>1583.690625</c:v>
                </c:pt>
                <c:pt idx="9419">
                  <c:v>1759.6218749999998</c:v>
                </c:pt>
                <c:pt idx="9420">
                  <c:v>1601.221875</c:v>
                </c:pt>
                <c:pt idx="9421">
                  <c:v>1680.421875</c:v>
                </c:pt>
                <c:pt idx="9422">
                  <c:v>1706.8218749999999</c:v>
                </c:pt>
                <c:pt idx="9423">
                  <c:v>1904.8218749999999</c:v>
                </c:pt>
                <c:pt idx="9424">
                  <c:v>1376.8218749999999</c:v>
                </c:pt>
                <c:pt idx="9425">
                  <c:v>2372.2359381599999</c:v>
                </c:pt>
                <c:pt idx="9426">
                  <c:v>2108.2359381599999</c:v>
                </c:pt>
                <c:pt idx="9427">
                  <c:v>2121.4359381600002</c:v>
                </c:pt>
                <c:pt idx="9428">
                  <c:v>1514.2359381599999</c:v>
                </c:pt>
                <c:pt idx="9429">
                  <c:v>1972.0078118399997</c:v>
                </c:pt>
                <c:pt idx="9430">
                  <c:v>1998.4078118399998</c:v>
                </c:pt>
                <c:pt idx="9431">
                  <c:v>1483.6078118400001</c:v>
                </c:pt>
                <c:pt idx="9432">
                  <c:v>2138.4</c:v>
                </c:pt>
                <c:pt idx="9433">
                  <c:v>1636.8</c:v>
                </c:pt>
                <c:pt idx="9434">
                  <c:v>2087.1468749999999</c:v>
                </c:pt>
                <c:pt idx="9435">
                  <c:v>1585.546875</c:v>
                </c:pt>
                <c:pt idx="9436">
                  <c:v>2126.7468749999998</c:v>
                </c:pt>
                <c:pt idx="9437">
                  <c:v>1724.9203118399998</c:v>
                </c:pt>
                <c:pt idx="9438">
                  <c:v>2066.57343816</c:v>
                </c:pt>
                <c:pt idx="9439">
                  <c:v>1855.37343816</c:v>
                </c:pt>
                <c:pt idx="9440">
                  <c:v>2198.57343816</c:v>
                </c:pt>
                <c:pt idx="9441">
                  <c:v>1881.7734381600001</c:v>
                </c:pt>
                <c:pt idx="9442">
                  <c:v>2185.3734381600002</c:v>
                </c:pt>
                <c:pt idx="9443">
                  <c:v>1696.9734381600001</c:v>
                </c:pt>
                <c:pt idx="9444">
                  <c:v>2356.9734381600001</c:v>
                </c:pt>
                <c:pt idx="9445">
                  <c:v>2085.2906250000001</c:v>
                </c:pt>
                <c:pt idx="9446">
                  <c:v>1860.890625</c:v>
                </c:pt>
                <c:pt idx="9447">
                  <c:v>2085.2906250000001</c:v>
                </c:pt>
                <c:pt idx="9448">
                  <c:v>2019.2906249999999</c:v>
                </c:pt>
                <c:pt idx="9449">
                  <c:v>1693.6218749999998</c:v>
                </c:pt>
                <c:pt idx="9450">
                  <c:v>1522.0218749999999</c:v>
                </c:pt>
                <c:pt idx="9451">
                  <c:v>1746.421875</c:v>
                </c:pt>
                <c:pt idx="9452">
                  <c:v>2353.6218749999998</c:v>
                </c:pt>
                <c:pt idx="9453">
                  <c:v>2081.8359381599998</c:v>
                </c:pt>
                <c:pt idx="9454">
                  <c:v>2332.63593816</c:v>
                </c:pt>
                <c:pt idx="9455">
                  <c:v>2095.0359381600001</c:v>
                </c:pt>
                <c:pt idx="9456">
                  <c:v>1712.2359381600002</c:v>
                </c:pt>
                <c:pt idx="9457">
                  <c:v>1646.2359381599999</c:v>
                </c:pt>
                <c:pt idx="9458">
                  <c:v>2002.63593816</c:v>
                </c:pt>
                <c:pt idx="9459">
                  <c:v>1259.2078125</c:v>
                </c:pt>
                <c:pt idx="9460">
                  <c:v>2328.4078118399998</c:v>
                </c:pt>
                <c:pt idx="9461">
                  <c:v>1734.4078118399998</c:v>
                </c:pt>
                <c:pt idx="9462">
                  <c:v>1774.0078118399997</c:v>
                </c:pt>
                <c:pt idx="9463">
                  <c:v>1689.6</c:v>
                </c:pt>
                <c:pt idx="9464">
                  <c:v>1478.3999999999999</c:v>
                </c:pt>
                <c:pt idx="9465">
                  <c:v>2151.6</c:v>
                </c:pt>
                <c:pt idx="9466">
                  <c:v>1650</c:v>
                </c:pt>
                <c:pt idx="9467">
                  <c:v>1768.8</c:v>
                </c:pt>
                <c:pt idx="9468">
                  <c:v>1862.7468749999998</c:v>
                </c:pt>
                <c:pt idx="9469">
                  <c:v>2007.9468749999999</c:v>
                </c:pt>
                <c:pt idx="9470">
                  <c:v>2054.9203118399996</c:v>
                </c:pt>
                <c:pt idx="9471">
                  <c:v>2134.1203118399999</c:v>
                </c:pt>
                <c:pt idx="9472">
                  <c:v>1592.9203118399998</c:v>
                </c:pt>
                <c:pt idx="9473">
                  <c:v>1685.3203118399999</c:v>
                </c:pt>
                <c:pt idx="9474">
                  <c:v>1870.1203118399997</c:v>
                </c:pt>
                <c:pt idx="9475">
                  <c:v>2053.3734381600002</c:v>
                </c:pt>
                <c:pt idx="9476">
                  <c:v>1512.1734381599999</c:v>
                </c:pt>
                <c:pt idx="9477">
                  <c:v>2066.57343816</c:v>
                </c:pt>
                <c:pt idx="9478">
                  <c:v>1591.37343816</c:v>
                </c:pt>
                <c:pt idx="9479">
                  <c:v>1860.890625</c:v>
                </c:pt>
                <c:pt idx="9480">
                  <c:v>1847.690625</c:v>
                </c:pt>
                <c:pt idx="9481">
                  <c:v>1187.690625</c:v>
                </c:pt>
                <c:pt idx="9482">
                  <c:v>1838.8218749999999</c:v>
                </c:pt>
                <c:pt idx="9483">
                  <c:v>1495.6218749999998</c:v>
                </c:pt>
                <c:pt idx="9484">
                  <c:v>1495.6218749999998</c:v>
                </c:pt>
                <c:pt idx="9485">
                  <c:v>2147.8359381599998</c:v>
                </c:pt>
                <c:pt idx="9486">
                  <c:v>1989.43593816</c:v>
                </c:pt>
                <c:pt idx="9487">
                  <c:v>1593.43593816</c:v>
                </c:pt>
                <c:pt idx="9488">
                  <c:v>1444.0078118399999</c:v>
                </c:pt>
                <c:pt idx="9489">
                  <c:v>1483.6078118400001</c:v>
                </c:pt>
                <c:pt idx="9490">
                  <c:v>1906.0078118399997</c:v>
                </c:pt>
                <c:pt idx="9491">
                  <c:v>1782</c:v>
                </c:pt>
                <c:pt idx="9492">
                  <c:v>1478.3999999999999</c:v>
                </c:pt>
                <c:pt idx="9493">
                  <c:v>1465.1999999999998</c:v>
                </c:pt>
                <c:pt idx="9494">
                  <c:v>1887.6</c:v>
                </c:pt>
                <c:pt idx="9495">
                  <c:v>1229.1468749999999</c:v>
                </c:pt>
                <c:pt idx="9496">
                  <c:v>1849.546875</c:v>
                </c:pt>
                <c:pt idx="9497">
                  <c:v>1862.7468749999998</c:v>
                </c:pt>
                <c:pt idx="9498">
                  <c:v>1691.1468749999999</c:v>
                </c:pt>
                <c:pt idx="9499">
                  <c:v>1875.9468749999999</c:v>
                </c:pt>
                <c:pt idx="9500">
                  <c:v>2068.1203118399999</c:v>
                </c:pt>
                <c:pt idx="9501">
                  <c:v>1592.9203118399998</c:v>
                </c:pt>
                <c:pt idx="9502">
                  <c:v>1804.1203118399997</c:v>
                </c:pt>
                <c:pt idx="9503">
                  <c:v>1817.3203118399997</c:v>
                </c:pt>
                <c:pt idx="9504">
                  <c:v>1592.9203118399998</c:v>
                </c:pt>
                <c:pt idx="9505">
                  <c:v>1962.5203118399997</c:v>
                </c:pt>
                <c:pt idx="9506">
                  <c:v>1764.5203118399997</c:v>
                </c:pt>
                <c:pt idx="9507">
                  <c:v>1988.9203118399998</c:v>
                </c:pt>
                <c:pt idx="9508">
                  <c:v>1617.7734381599998</c:v>
                </c:pt>
                <c:pt idx="9509">
                  <c:v>1644.1734381599999</c:v>
                </c:pt>
                <c:pt idx="9510">
                  <c:v>1723.37343816</c:v>
                </c:pt>
                <c:pt idx="9511">
                  <c:v>1359.2906249999999</c:v>
                </c:pt>
                <c:pt idx="9512">
                  <c:v>1931.221875</c:v>
                </c:pt>
                <c:pt idx="9513">
                  <c:v>2300.8218750000001</c:v>
                </c:pt>
                <c:pt idx="9514">
                  <c:v>1482.421875</c:v>
                </c:pt>
                <c:pt idx="9515">
                  <c:v>2116.0218749999999</c:v>
                </c:pt>
                <c:pt idx="9516">
                  <c:v>1667.221875</c:v>
                </c:pt>
                <c:pt idx="9517">
                  <c:v>1685.8359381599998</c:v>
                </c:pt>
                <c:pt idx="9518">
                  <c:v>1923.43593816</c:v>
                </c:pt>
                <c:pt idx="9519">
                  <c:v>1804.63593816</c:v>
                </c:pt>
                <c:pt idx="9520">
                  <c:v>2015.8359381600001</c:v>
                </c:pt>
                <c:pt idx="9521">
                  <c:v>1765.0359381600001</c:v>
                </c:pt>
                <c:pt idx="9522">
                  <c:v>2002.63593816</c:v>
                </c:pt>
                <c:pt idx="9523">
                  <c:v>1800.4078118399998</c:v>
                </c:pt>
                <c:pt idx="9524">
                  <c:v>1351.6078118400001</c:v>
                </c:pt>
                <c:pt idx="9525">
                  <c:v>1668.40781184</c:v>
                </c:pt>
                <c:pt idx="9526">
                  <c:v>1848</c:v>
                </c:pt>
                <c:pt idx="9527">
                  <c:v>1861.1999999999998</c:v>
                </c:pt>
                <c:pt idx="9528">
                  <c:v>1742.3999999999999</c:v>
                </c:pt>
                <c:pt idx="9529">
                  <c:v>1914</c:v>
                </c:pt>
                <c:pt idx="9530">
                  <c:v>1914</c:v>
                </c:pt>
                <c:pt idx="9531">
                  <c:v>1386</c:v>
                </c:pt>
                <c:pt idx="9532">
                  <c:v>1743.9468749999999</c:v>
                </c:pt>
                <c:pt idx="9533">
                  <c:v>2166.3468749999997</c:v>
                </c:pt>
                <c:pt idx="9534">
                  <c:v>2377.546875</c:v>
                </c:pt>
                <c:pt idx="9535">
                  <c:v>2021.1468749999999</c:v>
                </c:pt>
                <c:pt idx="9536">
                  <c:v>1962.5203118399997</c:v>
                </c:pt>
                <c:pt idx="9537">
                  <c:v>1828.9734381600001</c:v>
                </c:pt>
                <c:pt idx="9538">
                  <c:v>1372.4906249999999</c:v>
                </c:pt>
                <c:pt idx="9539">
                  <c:v>1412.0906249999998</c:v>
                </c:pt>
                <c:pt idx="9540">
                  <c:v>1940.0906249999998</c:v>
                </c:pt>
                <c:pt idx="9541">
                  <c:v>1574.8218749999999</c:v>
                </c:pt>
                <c:pt idx="9542">
                  <c:v>1984.0218749999999</c:v>
                </c:pt>
                <c:pt idx="9543">
                  <c:v>1970.8218749999999</c:v>
                </c:pt>
                <c:pt idx="9544">
                  <c:v>1680.421875</c:v>
                </c:pt>
                <c:pt idx="9545">
                  <c:v>1891.6218749999998</c:v>
                </c:pt>
                <c:pt idx="9546">
                  <c:v>1831.0359381600001</c:v>
                </c:pt>
                <c:pt idx="9547">
                  <c:v>2042.2359381599999</c:v>
                </c:pt>
                <c:pt idx="9548">
                  <c:v>1540.6359381599998</c:v>
                </c:pt>
                <c:pt idx="9549">
                  <c:v>1738.63593816</c:v>
                </c:pt>
                <c:pt idx="9550">
                  <c:v>1553.8359381599998</c:v>
                </c:pt>
                <c:pt idx="9551">
                  <c:v>2319.4359381600002</c:v>
                </c:pt>
                <c:pt idx="9552">
                  <c:v>2332.63593816</c:v>
                </c:pt>
                <c:pt idx="9553">
                  <c:v>1725.43593816</c:v>
                </c:pt>
                <c:pt idx="9554">
                  <c:v>1514.2359381599999</c:v>
                </c:pt>
                <c:pt idx="9555">
                  <c:v>2381.2078118399995</c:v>
                </c:pt>
                <c:pt idx="9556">
                  <c:v>2236.0078118399997</c:v>
                </c:pt>
                <c:pt idx="9557">
                  <c:v>1808.3999999999999</c:v>
                </c:pt>
                <c:pt idx="9558">
                  <c:v>1941.9468749999999</c:v>
                </c:pt>
                <c:pt idx="9559">
                  <c:v>2575.546875</c:v>
                </c:pt>
                <c:pt idx="9560">
                  <c:v>1862.7468749999998</c:v>
                </c:pt>
                <c:pt idx="9561">
                  <c:v>2205.9468750000001</c:v>
                </c:pt>
                <c:pt idx="9562">
                  <c:v>1664.7468749999998</c:v>
                </c:pt>
                <c:pt idx="9563">
                  <c:v>1928.7468749999998</c:v>
                </c:pt>
                <c:pt idx="9564">
                  <c:v>2007.9468749999999</c:v>
                </c:pt>
                <c:pt idx="9565">
                  <c:v>1843.7203118399998</c:v>
                </c:pt>
                <c:pt idx="9566">
                  <c:v>1936.1203118399997</c:v>
                </c:pt>
                <c:pt idx="9567">
                  <c:v>2000.57343816</c:v>
                </c:pt>
                <c:pt idx="9568">
                  <c:v>1710.1734381600002</c:v>
                </c:pt>
                <c:pt idx="9569">
                  <c:v>1195.3734374999999</c:v>
                </c:pt>
                <c:pt idx="9570">
                  <c:v>2040.1734381599999</c:v>
                </c:pt>
                <c:pt idx="9571">
                  <c:v>2211.7734381599998</c:v>
                </c:pt>
                <c:pt idx="9572">
                  <c:v>2256.890625</c:v>
                </c:pt>
                <c:pt idx="9573">
                  <c:v>1601.221875</c:v>
                </c:pt>
                <c:pt idx="9574">
                  <c:v>2174.2359381599999</c:v>
                </c:pt>
                <c:pt idx="9575">
                  <c:v>1883.8359381600001</c:v>
                </c:pt>
                <c:pt idx="9576">
                  <c:v>1725.43593816</c:v>
                </c:pt>
                <c:pt idx="9577">
                  <c:v>2438.2359381599999</c:v>
                </c:pt>
                <c:pt idx="9578">
                  <c:v>2394.4078118399998</c:v>
                </c:pt>
                <c:pt idx="9579">
                  <c:v>1562.8078118399999</c:v>
                </c:pt>
                <c:pt idx="9580">
                  <c:v>1747.6078118399998</c:v>
                </c:pt>
                <c:pt idx="9581">
                  <c:v>1523.20781184</c:v>
                </c:pt>
                <c:pt idx="9582">
                  <c:v>1853.2078118399997</c:v>
                </c:pt>
                <c:pt idx="9583">
                  <c:v>1985.2078118399997</c:v>
                </c:pt>
                <c:pt idx="9584">
                  <c:v>1496.8078118399999</c:v>
                </c:pt>
                <c:pt idx="9585">
                  <c:v>1663.1999999999998</c:v>
                </c:pt>
                <c:pt idx="9586">
                  <c:v>1729.1999999999998</c:v>
                </c:pt>
                <c:pt idx="9587">
                  <c:v>1902.346875</c:v>
                </c:pt>
                <c:pt idx="9588">
                  <c:v>1717.546875</c:v>
                </c:pt>
                <c:pt idx="9589">
                  <c:v>2021.1468749999999</c:v>
                </c:pt>
                <c:pt idx="9590">
                  <c:v>2351.1468749999999</c:v>
                </c:pt>
                <c:pt idx="9591">
                  <c:v>2279.3203118399997</c:v>
                </c:pt>
                <c:pt idx="9592">
                  <c:v>1949.3203118399997</c:v>
                </c:pt>
                <c:pt idx="9593">
                  <c:v>2041.7203118399998</c:v>
                </c:pt>
                <c:pt idx="9594">
                  <c:v>2728.1203118399999</c:v>
                </c:pt>
                <c:pt idx="9595">
                  <c:v>2200.1203118399999</c:v>
                </c:pt>
                <c:pt idx="9596">
                  <c:v>1815.7734381600001</c:v>
                </c:pt>
                <c:pt idx="9597">
                  <c:v>1696.9734381600001</c:v>
                </c:pt>
                <c:pt idx="9598">
                  <c:v>1874.0906249999998</c:v>
                </c:pt>
                <c:pt idx="9599">
                  <c:v>1372.4906249999999</c:v>
                </c:pt>
                <c:pt idx="9600">
                  <c:v>1689.2906249999999</c:v>
                </c:pt>
                <c:pt idx="9601">
                  <c:v>1517.690625</c:v>
                </c:pt>
                <c:pt idx="9602">
                  <c:v>1676.0906249999998</c:v>
                </c:pt>
                <c:pt idx="9603">
                  <c:v>1733.221875</c:v>
                </c:pt>
                <c:pt idx="9604">
                  <c:v>1825.6218749999998</c:v>
                </c:pt>
                <c:pt idx="9605">
                  <c:v>2029.0359381600001</c:v>
                </c:pt>
                <c:pt idx="9606">
                  <c:v>2143.6078118399996</c:v>
                </c:pt>
                <c:pt idx="9607">
                  <c:v>1927.1999999999998</c:v>
                </c:pt>
                <c:pt idx="9608">
                  <c:v>1966.8</c:v>
                </c:pt>
                <c:pt idx="9609">
                  <c:v>1953.6</c:v>
                </c:pt>
                <c:pt idx="9610">
                  <c:v>2205.9468750000001</c:v>
                </c:pt>
                <c:pt idx="9611">
                  <c:v>1598.7468749999998</c:v>
                </c:pt>
                <c:pt idx="9612">
                  <c:v>1915.546875</c:v>
                </c:pt>
                <c:pt idx="9613">
                  <c:v>1875.9468749999999</c:v>
                </c:pt>
                <c:pt idx="9614">
                  <c:v>2060.7468749999998</c:v>
                </c:pt>
                <c:pt idx="9615">
                  <c:v>1506.346875</c:v>
                </c:pt>
                <c:pt idx="9616">
                  <c:v>2126.7468749999998</c:v>
                </c:pt>
                <c:pt idx="9617">
                  <c:v>1955.1468749999999</c:v>
                </c:pt>
                <c:pt idx="9618">
                  <c:v>2107.7203118399998</c:v>
                </c:pt>
                <c:pt idx="9619">
                  <c:v>1408.1203118399999</c:v>
                </c:pt>
                <c:pt idx="9620">
                  <c:v>2200.1203118399999</c:v>
                </c:pt>
                <c:pt idx="9621">
                  <c:v>1658.9203118399998</c:v>
                </c:pt>
                <c:pt idx="9622">
                  <c:v>1751.3203118399997</c:v>
                </c:pt>
                <c:pt idx="9623">
                  <c:v>1764.5203118399997</c:v>
                </c:pt>
                <c:pt idx="9624">
                  <c:v>1883.3203118399997</c:v>
                </c:pt>
                <c:pt idx="9625">
                  <c:v>2092.9734381600001</c:v>
                </c:pt>
                <c:pt idx="9626">
                  <c:v>2317.3734381600002</c:v>
                </c:pt>
                <c:pt idx="9627">
                  <c:v>2085.2906250000001</c:v>
                </c:pt>
                <c:pt idx="9628">
                  <c:v>1438.4906249999999</c:v>
                </c:pt>
                <c:pt idx="9629">
                  <c:v>2164.4906249999999</c:v>
                </c:pt>
                <c:pt idx="9630">
                  <c:v>1808.0906249999998</c:v>
                </c:pt>
                <c:pt idx="9631">
                  <c:v>1834.4906249999999</c:v>
                </c:pt>
                <c:pt idx="9632">
                  <c:v>1662.890625</c:v>
                </c:pt>
                <c:pt idx="9633">
                  <c:v>1860.890625</c:v>
                </c:pt>
                <c:pt idx="9634">
                  <c:v>1794.890625</c:v>
                </c:pt>
                <c:pt idx="9635">
                  <c:v>1610.0906249999998</c:v>
                </c:pt>
                <c:pt idx="9636">
                  <c:v>1979.690625</c:v>
                </c:pt>
                <c:pt idx="9637">
                  <c:v>1786.0218749999999</c:v>
                </c:pt>
                <c:pt idx="9638">
                  <c:v>1746.421875</c:v>
                </c:pt>
                <c:pt idx="9639">
                  <c:v>1548.421875</c:v>
                </c:pt>
                <c:pt idx="9640">
                  <c:v>1931.221875</c:v>
                </c:pt>
                <c:pt idx="9641">
                  <c:v>2010.421875</c:v>
                </c:pt>
                <c:pt idx="9642">
                  <c:v>1989.43593816</c:v>
                </c:pt>
                <c:pt idx="9643">
                  <c:v>1870.63593816</c:v>
                </c:pt>
                <c:pt idx="9644">
                  <c:v>1976.2359381599999</c:v>
                </c:pt>
                <c:pt idx="9645">
                  <c:v>1831.0359381600001</c:v>
                </c:pt>
                <c:pt idx="9646">
                  <c:v>2068.63593816</c:v>
                </c:pt>
                <c:pt idx="9647">
                  <c:v>2200.63593816</c:v>
                </c:pt>
                <c:pt idx="9648">
                  <c:v>1817.8359381600001</c:v>
                </c:pt>
                <c:pt idx="9649">
                  <c:v>1668.40781184</c:v>
                </c:pt>
                <c:pt idx="9650">
                  <c:v>2275.6078118399996</c:v>
                </c:pt>
                <c:pt idx="9651">
                  <c:v>1636.8</c:v>
                </c:pt>
                <c:pt idx="9652">
                  <c:v>1821.6</c:v>
                </c:pt>
                <c:pt idx="9653">
                  <c:v>1861.1999999999998</c:v>
                </c:pt>
                <c:pt idx="9654">
                  <c:v>1966.8</c:v>
                </c:pt>
                <c:pt idx="9655">
                  <c:v>1790.9203118399998</c:v>
                </c:pt>
                <c:pt idx="9656">
                  <c:v>1711.7203118399998</c:v>
                </c:pt>
                <c:pt idx="9657">
                  <c:v>1817.3203118399997</c:v>
                </c:pt>
                <c:pt idx="9658">
                  <c:v>1630.9734381599999</c:v>
                </c:pt>
                <c:pt idx="9659">
                  <c:v>2026.9734381600001</c:v>
                </c:pt>
                <c:pt idx="9660">
                  <c:v>1623.2906249999999</c:v>
                </c:pt>
                <c:pt idx="9661">
                  <c:v>1808.0906249999998</c:v>
                </c:pt>
                <c:pt idx="9662">
                  <c:v>2058.890625</c:v>
                </c:pt>
                <c:pt idx="9663">
                  <c:v>2098.4906249999999</c:v>
                </c:pt>
                <c:pt idx="9664">
                  <c:v>1636.4906249999999</c:v>
                </c:pt>
                <c:pt idx="9665">
                  <c:v>2045.690625</c:v>
                </c:pt>
                <c:pt idx="9666">
                  <c:v>1874.0906249999998</c:v>
                </c:pt>
                <c:pt idx="9667">
                  <c:v>1768.4906249999999</c:v>
                </c:pt>
                <c:pt idx="9668">
                  <c:v>1610.0906249999998</c:v>
                </c:pt>
                <c:pt idx="9669">
                  <c:v>1742.0906249999998</c:v>
                </c:pt>
                <c:pt idx="9670">
                  <c:v>1772.8218749999999</c:v>
                </c:pt>
                <c:pt idx="9671">
                  <c:v>2102.8218750000001</c:v>
                </c:pt>
                <c:pt idx="9672">
                  <c:v>1799.221875</c:v>
                </c:pt>
                <c:pt idx="9673">
                  <c:v>1654.0218749999999</c:v>
                </c:pt>
                <c:pt idx="9674">
                  <c:v>1904.8218749999999</c:v>
                </c:pt>
                <c:pt idx="9675">
                  <c:v>1535.221875</c:v>
                </c:pt>
                <c:pt idx="9676">
                  <c:v>1672.6359381599998</c:v>
                </c:pt>
                <c:pt idx="9677">
                  <c:v>1602.40781184</c:v>
                </c:pt>
                <c:pt idx="9678">
                  <c:v>1906.0078118399997</c:v>
                </c:pt>
                <c:pt idx="9679">
                  <c:v>1523.20781184</c:v>
                </c:pt>
                <c:pt idx="9680">
                  <c:v>1945.6078118399998</c:v>
                </c:pt>
                <c:pt idx="9681">
                  <c:v>2283.6</c:v>
                </c:pt>
                <c:pt idx="9682">
                  <c:v>1399.1999999999998</c:v>
                </c:pt>
                <c:pt idx="9683">
                  <c:v>1993.1999999999998</c:v>
                </c:pt>
                <c:pt idx="9684">
                  <c:v>2166.3468749999997</c:v>
                </c:pt>
                <c:pt idx="9685">
                  <c:v>1770.346875</c:v>
                </c:pt>
                <c:pt idx="9686">
                  <c:v>1823.1468749999999</c:v>
                </c:pt>
                <c:pt idx="9687">
                  <c:v>1770.346875</c:v>
                </c:pt>
                <c:pt idx="9688">
                  <c:v>1922.9203118399998</c:v>
                </c:pt>
                <c:pt idx="9689">
                  <c:v>2068.1203118399999</c:v>
                </c:pt>
                <c:pt idx="9690">
                  <c:v>1751.3203118399997</c:v>
                </c:pt>
                <c:pt idx="9691">
                  <c:v>1817.3203118399997</c:v>
                </c:pt>
                <c:pt idx="9692">
                  <c:v>1540.1203118399999</c:v>
                </c:pt>
                <c:pt idx="9693">
                  <c:v>1711.7203118399998</c:v>
                </c:pt>
                <c:pt idx="9694">
                  <c:v>1883.3203118399997</c:v>
                </c:pt>
                <c:pt idx="9695">
                  <c:v>1843.7203118399998</c:v>
                </c:pt>
                <c:pt idx="9696">
                  <c:v>1934.57343816</c:v>
                </c:pt>
                <c:pt idx="9697">
                  <c:v>2111.6906249999997</c:v>
                </c:pt>
                <c:pt idx="9698">
                  <c:v>1561.6218749999998</c:v>
                </c:pt>
                <c:pt idx="9699">
                  <c:v>1469.221875</c:v>
                </c:pt>
                <c:pt idx="9700">
                  <c:v>1654.0218749999999</c:v>
                </c:pt>
                <c:pt idx="9701">
                  <c:v>1791.43593816</c:v>
                </c:pt>
                <c:pt idx="9702">
                  <c:v>1540.6359381599998</c:v>
                </c:pt>
                <c:pt idx="9703">
                  <c:v>1712.2359381600002</c:v>
                </c:pt>
                <c:pt idx="9704">
                  <c:v>1897.0359381600001</c:v>
                </c:pt>
                <c:pt idx="9705">
                  <c:v>1831.0359381600001</c:v>
                </c:pt>
                <c:pt idx="9706">
                  <c:v>2130.4078118399998</c:v>
                </c:pt>
                <c:pt idx="9707">
                  <c:v>1589.20781184</c:v>
                </c:pt>
                <c:pt idx="9708">
                  <c:v>1774.0078118399997</c:v>
                </c:pt>
                <c:pt idx="9709">
                  <c:v>2156.8078118399999</c:v>
                </c:pt>
                <c:pt idx="9710">
                  <c:v>1496.8078118399999</c:v>
                </c:pt>
                <c:pt idx="9711">
                  <c:v>2019.6</c:v>
                </c:pt>
                <c:pt idx="9712">
                  <c:v>1808.3999999999999</c:v>
                </c:pt>
                <c:pt idx="9713">
                  <c:v>1914</c:v>
                </c:pt>
                <c:pt idx="9714">
                  <c:v>1570.8</c:v>
                </c:pt>
                <c:pt idx="9715">
                  <c:v>1531.1999999999998</c:v>
                </c:pt>
                <c:pt idx="9716">
                  <c:v>1768.8</c:v>
                </c:pt>
                <c:pt idx="9717">
                  <c:v>2046</c:v>
                </c:pt>
                <c:pt idx="9718">
                  <c:v>2204.4</c:v>
                </c:pt>
                <c:pt idx="9719">
                  <c:v>1506.346875</c:v>
                </c:pt>
                <c:pt idx="9720">
                  <c:v>1553.3203118399999</c:v>
                </c:pt>
                <c:pt idx="9721">
                  <c:v>1698.5203118399997</c:v>
                </c:pt>
                <c:pt idx="9722">
                  <c:v>1842.1734381600002</c:v>
                </c:pt>
                <c:pt idx="9723">
                  <c:v>1868.57343816</c:v>
                </c:pt>
                <c:pt idx="9724">
                  <c:v>1683.7734381599998</c:v>
                </c:pt>
                <c:pt idx="9725">
                  <c:v>2138.0906249999998</c:v>
                </c:pt>
                <c:pt idx="9726">
                  <c:v>1385.690625</c:v>
                </c:pt>
                <c:pt idx="9727">
                  <c:v>1834.4906249999999</c:v>
                </c:pt>
                <c:pt idx="9728">
                  <c:v>2248.0218749999999</c:v>
                </c:pt>
                <c:pt idx="9729">
                  <c:v>1733.221875</c:v>
                </c:pt>
                <c:pt idx="9730">
                  <c:v>1720.0218749999999</c:v>
                </c:pt>
                <c:pt idx="9731">
                  <c:v>1712.2359381600002</c:v>
                </c:pt>
                <c:pt idx="9732">
                  <c:v>1998.4078118399998</c:v>
                </c:pt>
                <c:pt idx="9733">
                  <c:v>2196.4078118399998</c:v>
                </c:pt>
                <c:pt idx="9734">
                  <c:v>1676.3999999999999</c:v>
                </c:pt>
                <c:pt idx="9735">
                  <c:v>1823.1468749999999</c:v>
                </c:pt>
                <c:pt idx="9736">
                  <c:v>1981.546875</c:v>
                </c:pt>
                <c:pt idx="9737">
                  <c:v>2266.1203118399999</c:v>
                </c:pt>
                <c:pt idx="9738">
                  <c:v>1949.3203118399997</c:v>
                </c:pt>
                <c:pt idx="9739">
                  <c:v>1579.72031184</c:v>
                </c:pt>
                <c:pt idx="9740">
                  <c:v>1947.7734381600001</c:v>
                </c:pt>
                <c:pt idx="9741">
                  <c:v>2238.1734381599999</c:v>
                </c:pt>
                <c:pt idx="9742">
                  <c:v>2230.4906249999999</c:v>
                </c:pt>
                <c:pt idx="9743">
                  <c:v>1720.0218749999999</c:v>
                </c:pt>
                <c:pt idx="9744">
                  <c:v>1720.0218749999999</c:v>
                </c:pt>
                <c:pt idx="9745">
                  <c:v>2002.63593816</c:v>
                </c:pt>
                <c:pt idx="9746">
                  <c:v>1791.43593816</c:v>
                </c:pt>
                <c:pt idx="9747">
                  <c:v>1817.8359381600001</c:v>
                </c:pt>
                <c:pt idx="9748">
                  <c:v>1699.0359381600001</c:v>
                </c:pt>
                <c:pt idx="9749">
                  <c:v>1523.20781184</c:v>
                </c:pt>
                <c:pt idx="9750">
                  <c:v>1562.8078118399999</c:v>
                </c:pt>
                <c:pt idx="9751">
                  <c:v>2059.1999999999998</c:v>
                </c:pt>
                <c:pt idx="9752">
                  <c:v>1782</c:v>
                </c:pt>
                <c:pt idx="9753">
                  <c:v>1597.1999999999998</c:v>
                </c:pt>
                <c:pt idx="9754">
                  <c:v>1981.546875</c:v>
                </c:pt>
                <c:pt idx="9755">
                  <c:v>1374.346875</c:v>
                </c:pt>
                <c:pt idx="9756">
                  <c:v>1170.5203125</c:v>
                </c:pt>
                <c:pt idx="9757">
                  <c:v>1802.57343816</c:v>
                </c:pt>
                <c:pt idx="9758">
                  <c:v>2172.1734381599999</c:v>
                </c:pt>
                <c:pt idx="9759">
                  <c:v>1644.1734381599999</c:v>
                </c:pt>
                <c:pt idx="9760">
                  <c:v>1868.57343816</c:v>
                </c:pt>
                <c:pt idx="9761">
                  <c:v>1485.7734381599998</c:v>
                </c:pt>
                <c:pt idx="9762">
                  <c:v>1393.37343816</c:v>
                </c:pt>
                <c:pt idx="9763">
                  <c:v>1860.890625</c:v>
                </c:pt>
                <c:pt idx="9764">
                  <c:v>1676.0906249999998</c:v>
                </c:pt>
                <c:pt idx="9765">
                  <c:v>1689.2906249999999</c:v>
                </c:pt>
                <c:pt idx="9766">
                  <c:v>1728.890625</c:v>
                </c:pt>
                <c:pt idx="9767">
                  <c:v>2639.6906249999997</c:v>
                </c:pt>
                <c:pt idx="9768">
                  <c:v>2129.2218749999997</c:v>
                </c:pt>
                <c:pt idx="9769">
                  <c:v>2287.6218749999998</c:v>
                </c:pt>
                <c:pt idx="9770">
                  <c:v>1786.0218749999999</c:v>
                </c:pt>
                <c:pt idx="9771">
                  <c:v>2076.421875</c:v>
                </c:pt>
                <c:pt idx="9772">
                  <c:v>1984.0218749999999</c:v>
                </c:pt>
                <c:pt idx="9773">
                  <c:v>1759.6218749999998</c:v>
                </c:pt>
                <c:pt idx="9774">
                  <c:v>2036.8218749999999</c:v>
                </c:pt>
                <c:pt idx="9775">
                  <c:v>2221.6218749999998</c:v>
                </c:pt>
                <c:pt idx="9776">
                  <c:v>1633.0359381599999</c:v>
                </c:pt>
                <c:pt idx="9777">
                  <c:v>1659.43593816</c:v>
                </c:pt>
                <c:pt idx="9778">
                  <c:v>1342.6359381599998</c:v>
                </c:pt>
                <c:pt idx="9779">
                  <c:v>2095.0359381600001</c:v>
                </c:pt>
                <c:pt idx="9780">
                  <c:v>1369.0359381599999</c:v>
                </c:pt>
                <c:pt idx="9781">
                  <c:v>2068.63593816</c:v>
                </c:pt>
                <c:pt idx="9782">
                  <c:v>2156.8078118399999</c:v>
                </c:pt>
                <c:pt idx="9783">
                  <c:v>1708.0078118399997</c:v>
                </c:pt>
                <c:pt idx="9784">
                  <c:v>2098.7999999999997</c:v>
                </c:pt>
                <c:pt idx="9785">
                  <c:v>1636.8</c:v>
                </c:pt>
                <c:pt idx="9786">
                  <c:v>1557.6</c:v>
                </c:pt>
                <c:pt idx="9787">
                  <c:v>1202.746875</c:v>
                </c:pt>
                <c:pt idx="9788">
                  <c:v>1928.7468749999998</c:v>
                </c:pt>
                <c:pt idx="9789">
                  <c:v>1836.346875</c:v>
                </c:pt>
                <c:pt idx="9790">
                  <c:v>2324.7468749999998</c:v>
                </c:pt>
                <c:pt idx="9791">
                  <c:v>1474.1203118399999</c:v>
                </c:pt>
                <c:pt idx="9792">
                  <c:v>1368.52031184</c:v>
                </c:pt>
                <c:pt idx="9793">
                  <c:v>2160.5203118399995</c:v>
                </c:pt>
                <c:pt idx="9794">
                  <c:v>1487.3203118399999</c:v>
                </c:pt>
                <c:pt idx="9795">
                  <c:v>1617.7734381599998</c:v>
                </c:pt>
                <c:pt idx="9796">
                  <c:v>1617.7734381599998</c:v>
                </c:pt>
                <c:pt idx="9797">
                  <c:v>1557.2906249999999</c:v>
                </c:pt>
                <c:pt idx="9798">
                  <c:v>2010.421875</c:v>
                </c:pt>
                <c:pt idx="9799">
                  <c:v>2063.2218749999997</c:v>
                </c:pt>
                <c:pt idx="9800">
                  <c:v>1918.0218749999999</c:v>
                </c:pt>
                <c:pt idx="9801">
                  <c:v>2042.2359381599999</c:v>
                </c:pt>
                <c:pt idx="9802">
                  <c:v>1501.0359381599999</c:v>
                </c:pt>
                <c:pt idx="9803">
                  <c:v>1501.0359381599999</c:v>
                </c:pt>
                <c:pt idx="9804">
                  <c:v>1540.6359381599998</c:v>
                </c:pt>
                <c:pt idx="9805">
                  <c:v>2222.8078118399999</c:v>
                </c:pt>
                <c:pt idx="9806">
                  <c:v>1708.0078118399997</c:v>
                </c:pt>
                <c:pt idx="9807">
                  <c:v>2051.2078118399995</c:v>
                </c:pt>
                <c:pt idx="9808">
                  <c:v>2125.1999999999998</c:v>
                </c:pt>
                <c:pt idx="9809">
                  <c:v>2098.7999999999997</c:v>
                </c:pt>
                <c:pt idx="9810">
                  <c:v>2442</c:v>
                </c:pt>
                <c:pt idx="9811">
                  <c:v>1676.3999999999999</c:v>
                </c:pt>
                <c:pt idx="9812">
                  <c:v>1544.3999999999999</c:v>
                </c:pt>
                <c:pt idx="9813">
                  <c:v>1663.1999999999998</c:v>
                </c:pt>
                <c:pt idx="9814">
                  <c:v>1874.3999999999999</c:v>
                </c:pt>
                <c:pt idx="9815">
                  <c:v>2204.4</c:v>
                </c:pt>
                <c:pt idx="9816">
                  <c:v>2032.8</c:v>
                </c:pt>
                <c:pt idx="9817">
                  <c:v>2007.9468749999999</c:v>
                </c:pt>
                <c:pt idx="9818">
                  <c:v>2060.7468749999998</c:v>
                </c:pt>
                <c:pt idx="9819">
                  <c:v>1974.1734381599999</c:v>
                </c:pt>
                <c:pt idx="9820">
                  <c:v>1512.1734381599999</c:v>
                </c:pt>
                <c:pt idx="9821">
                  <c:v>1868.57343816</c:v>
                </c:pt>
                <c:pt idx="9822">
                  <c:v>1696.9734381600001</c:v>
                </c:pt>
                <c:pt idx="9823">
                  <c:v>2079.7734381599998</c:v>
                </c:pt>
                <c:pt idx="9824">
                  <c:v>2119.3734381600002</c:v>
                </c:pt>
                <c:pt idx="9825">
                  <c:v>1710.1734381600002</c:v>
                </c:pt>
                <c:pt idx="9826">
                  <c:v>1926.890625</c:v>
                </c:pt>
                <c:pt idx="9827">
                  <c:v>2010.421875</c:v>
                </c:pt>
                <c:pt idx="9828">
                  <c:v>1390.0218749999999</c:v>
                </c:pt>
                <c:pt idx="9829">
                  <c:v>2002.63593816</c:v>
                </c:pt>
                <c:pt idx="9830">
                  <c:v>1065.4359374999999</c:v>
                </c:pt>
                <c:pt idx="9831">
                  <c:v>1963.0359381600001</c:v>
                </c:pt>
                <c:pt idx="9832">
                  <c:v>2011.6078118399998</c:v>
                </c:pt>
                <c:pt idx="9833">
                  <c:v>1834.8</c:v>
                </c:pt>
                <c:pt idx="9834">
                  <c:v>1346.3999999999999</c:v>
                </c:pt>
                <c:pt idx="9835">
                  <c:v>1849.546875</c:v>
                </c:pt>
                <c:pt idx="9836">
                  <c:v>1962.5203118399997</c:v>
                </c:pt>
                <c:pt idx="9837">
                  <c:v>2002.1203118399997</c:v>
                </c:pt>
                <c:pt idx="9838">
                  <c:v>2094.5203118399995</c:v>
                </c:pt>
                <c:pt idx="9839">
                  <c:v>2041.7203118399998</c:v>
                </c:pt>
                <c:pt idx="9840">
                  <c:v>1738.1203118399997</c:v>
                </c:pt>
                <c:pt idx="9841">
                  <c:v>1353.7734381599998</c:v>
                </c:pt>
                <c:pt idx="9842">
                  <c:v>1696.9734381600001</c:v>
                </c:pt>
                <c:pt idx="9843">
                  <c:v>1815.7734381600001</c:v>
                </c:pt>
                <c:pt idx="9844">
                  <c:v>1644.1734381599999</c:v>
                </c:pt>
                <c:pt idx="9845">
                  <c:v>1781.690625</c:v>
                </c:pt>
                <c:pt idx="9846">
                  <c:v>1544.0906249999998</c:v>
                </c:pt>
                <c:pt idx="9847">
                  <c:v>1940.0906249999998</c:v>
                </c:pt>
                <c:pt idx="9848">
                  <c:v>1720.0218749999999</c:v>
                </c:pt>
                <c:pt idx="9849">
                  <c:v>1442.8218749999999</c:v>
                </c:pt>
                <c:pt idx="9850">
                  <c:v>2636.2359381599999</c:v>
                </c:pt>
                <c:pt idx="9851">
                  <c:v>1778.2359381600002</c:v>
                </c:pt>
                <c:pt idx="9852">
                  <c:v>2117.2078118399995</c:v>
                </c:pt>
                <c:pt idx="9853">
                  <c:v>2323.1999999999998</c:v>
                </c:pt>
                <c:pt idx="9854">
                  <c:v>2270.4</c:v>
                </c:pt>
                <c:pt idx="9855">
                  <c:v>1900.8</c:v>
                </c:pt>
                <c:pt idx="9856">
                  <c:v>2072.4</c:v>
                </c:pt>
                <c:pt idx="9857">
                  <c:v>1689.6</c:v>
                </c:pt>
                <c:pt idx="9858">
                  <c:v>2192.7468749999998</c:v>
                </c:pt>
                <c:pt idx="9859">
                  <c:v>1321.546875</c:v>
                </c:pt>
                <c:pt idx="9860">
                  <c:v>1809.9468749999999</c:v>
                </c:pt>
                <c:pt idx="9861">
                  <c:v>2068.1203118399999</c:v>
                </c:pt>
                <c:pt idx="9862">
                  <c:v>1658.9203118399998</c:v>
                </c:pt>
                <c:pt idx="9863">
                  <c:v>2094.5203118399995</c:v>
                </c:pt>
                <c:pt idx="9864">
                  <c:v>1526.9203118400001</c:v>
                </c:pt>
                <c:pt idx="9865">
                  <c:v>2343.7734381599998</c:v>
                </c:pt>
                <c:pt idx="9866">
                  <c:v>1974.1734381599999</c:v>
                </c:pt>
                <c:pt idx="9867">
                  <c:v>1670.5734381599998</c:v>
                </c:pt>
                <c:pt idx="9868">
                  <c:v>1749.7734381600001</c:v>
                </c:pt>
                <c:pt idx="9869">
                  <c:v>2172.1734381599999</c:v>
                </c:pt>
                <c:pt idx="9870">
                  <c:v>1855.37343816</c:v>
                </c:pt>
                <c:pt idx="9871">
                  <c:v>2098.4906249999999</c:v>
                </c:pt>
                <c:pt idx="9872">
                  <c:v>2032.4906249999999</c:v>
                </c:pt>
                <c:pt idx="9873">
                  <c:v>1610.0906249999998</c:v>
                </c:pt>
                <c:pt idx="9874">
                  <c:v>1944.421875</c:v>
                </c:pt>
                <c:pt idx="9875">
                  <c:v>2300.8218750000001</c:v>
                </c:pt>
                <c:pt idx="9876">
                  <c:v>1852.0218749999999</c:v>
                </c:pt>
                <c:pt idx="9877">
                  <c:v>1627.6218749999998</c:v>
                </c:pt>
                <c:pt idx="9878">
                  <c:v>1799.221875</c:v>
                </c:pt>
                <c:pt idx="9879">
                  <c:v>1601.221875</c:v>
                </c:pt>
                <c:pt idx="9880">
                  <c:v>1799.221875</c:v>
                </c:pt>
                <c:pt idx="9881">
                  <c:v>1844.2359381600002</c:v>
                </c:pt>
                <c:pt idx="9882">
                  <c:v>1949.8359381600001</c:v>
                </c:pt>
                <c:pt idx="9883">
                  <c:v>1897.0359381600001</c:v>
                </c:pt>
                <c:pt idx="9884">
                  <c:v>1751.8359381600001</c:v>
                </c:pt>
                <c:pt idx="9885">
                  <c:v>2420.8078118399999</c:v>
                </c:pt>
                <c:pt idx="9886">
                  <c:v>2064.4078118399998</c:v>
                </c:pt>
                <c:pt idx="9887">
                  <c:v>2019.6</c:v>
                </c:pt>
                <c:pt idx="9888">
                  <c:v>2138.4</c:v>
                </c:pt>
                <c:pt idx="9889">
                  <c:v>2046</c:v>
                </c:pt>
                <c:pt idx="9890">
                  <c:v>1887.6</c:v>
                </c:pt>
                <c:pt idx="9891">
                  <c:v>1770.346875</c:v>
                </c:pt>
                <c:pt idx="9892">
                  <c:v>1730.7468749999998</c:v>
                </c:pt>
                <c:pt idx="9893">
                  <c:v>1664.7468749999998</c:v>
                </c:pt>
                <c:pt idx="9894">
                  <c:v>1764.5203118399997</c:v>
                </c:pt>
                <c:pt idx="9895">
                  <c:v>1988.9203118399998</c:v>
                </c:pt>
                <c:pt idx="9896">
                  <c:v>1724.9203118399998</c:v>
                </c:pt>
                <c:pt idx="9897">
                  <c:v>1870.1203118399997</c:v>
                </c:pt>
                <c:pt idx="9898">
                  <c:v>2332.1203118399999</c:v>
                </c:pt>
                <c:pt idx="9899">
                  <c:v>1870.1203118399997</c:v>
                </c:pt>
                <c:pt idx="9900">
                  <c:v>1630.9734381599999</c:v>
                </c:pt>
                <c:pt idx="9901">
                  <c:v>2304.1734381599999</c:v>
                </c:pt>
                <c:pt idx="9902">
                  <c:v>2243.6906249999997</c:v>
                </c:pt>
                <c:pt idx="9903">
                  <c:v>1874.0906249999998</c:v>
                </c:pt>
                <c:pt idx="9904">
                  <c:v>1293.2906249999999</c:v>
                </c:pt>
                <c:pt idx="9905">
                  <c:v>1799.221875</c:v>
                </c:pt>
                <c:pt idx="9906">
                  <c:v>1667.221875</c:v>
                </c:pt>
                <c:pt idx="9907">
                  <c:v>2129.2218749999997</c:v>
                </c:pt>
                <c:pt idx="9908">
                  <c:v>1680.421875</c:v>
                </c:pt>
                <c:pt idx="9909">
                  <c:v>1772.8218749999999</c:v>
                </c:pt>
                <c:pt idx="9910">
                  <c:v>1831.0359381600001</c:v>
                </c:pt>
                <c:pt idx="9911">
                  <c:v>1378.0078118399999</c:v>
                </c:pt>
                <c:pt idx="9912">
                  <c:v>1980</c:v>
                </c:pt>
                <c:pt idx="9913">
                  <c:v>1966.8</c:v>
                </c:pt>
                <c:pt idx="9914">
                  <c:v>1491.6</c:v>
                </c:pt>
                <c:pt idx="9915">
                  <c:v>1215.9468749999999</c:v>
                </c:pt>
                <c:pt idx="9916">
                  <c:v>1704.346875</c:v>
                </c:pt>
                <c:pt idx="9917">
                  <c:v>1525.37343816</c:v>
                </c:pt>
                <c:pt idx="9918">
                  <c:v>1723.37343816</c:v>
                </c:pt>
                <c:pt idx="9919">
                  <c:v>1908.1734381599999</c:v>
                </c:pt>
                <c:pt idx="9920">
                  <c:v>2132.57343816</c:v>
                </c:pt>
                <c:pt idx="9921">
                  <c:v>1974.1734381599999</c:v>
                </c:pt>
                <c:pt idx="9922">
                  <c:v>1934.57343816</c:v>
                </c:pt>
                <c:pt idx="9923">
                  <c:v>1749.7734381600001</c:v>
                </c:pt>
                <c:pt idx="9924">
                  <c:v>1960.9734381600001</c:v>
                </c:pt>
                <c:pt idx="9925">
                  <c:v>1776.1734381600002</c:v>
                </c:pt>
                <c:pt idx="9926">
                  <c:v>2040.1734381599999</c:v>
                </c:pt>
                <c:pt idx="9927">
                  <c:v>2058.890625</c:v>
                </c:pt>
                <c:pt idx="9928">
                  <c:v>2204.0906249999998</c:v>
                </c:pt>
                <c:pt idx="9929">
                  <c:v>1706.8218749999999</c:v>
                </c:pt>
                <c:pt idx="9930">
                  <c:v>2089.6218749999998</c:v>
                </c:pt>
                <c:pt idx="9931">
                  <c:v>1276.6359375</c:v>
                </c:pt>
                <c:pt idx="9932">
                  <c:v>2042.2359381599999</c:v>
                </c:pt>
                <c:pt idx="9933">
                  <c:v>1721.2078118399997</c:v>
                </c:pt>
                <c:pt idx="9934">
                  <c:v>1615.6078118399998</c:v>
                </c:pt>
                <c:pt idx="9935">
                  <c:v>1325.20781184</c:v>
                </c:pt>
                <c:pt idx="9936">
                  <c:v>1945.6078118399998</c:v>
                </c:pt>
                <c:pt idx="9937">
                  <c:v>1914</c:v>
                </c:pt>
                <c:pt idx="9938">
                  <c:v>2509.546875</c:v>
                </c:pt>
                <c:pt idx="9939">
                  <c:v>1981.546875</c:v>
                </c:pt>
                <c:pt idx="9940">
                  <c:v>2166.3468749999997</c:v>
                </c:pt>
                <c:pt idx="9941">
                  <c:v>1922.9203118399998</c:v>
                </c:pt>
                <c:pt idx="9942">
                  <c:v>1749.7734381600001</c:v>
                </c:pt>
                <c:pt idx="9943">
                  <c:v>1940.0906249999998</c:v>
                </c:pt>
                <c:pt idx="9944">
                  <c:v>1425.2906249999999</c:v>
                </c:pt>
                <c:pt idx="9945">
                  <c:v>1231.621875</c:v>
                </c:pt>
                <c:pt idx="9946">
                  <c:v>1522.0218749999999</c:v>
                </c:pt>
                <c:pt idx="9947">
                  <c:v>1580.2359381599999</c:v>
                </c:pt>
                <c:pt idx="9948">
                  <c:v>1936.63593816</c:v>
                </c:pt>
                <c:pt idx="9949">
                  <c:v>1712.2359381600002</c:v>
                </c:pt>
                <c:pt idx="9950">
                  <c:v>1567.0359381599999</c:v>
                </c:pt>
                <c:pt idx="9951">
                  <c:v>1853.2078118399997</c:v>
                </c:pt>
                <c:pt idx="9952">
                  <c:v>1853.2078118399997</c:v>
                </c:pt>
                <c:pt idx="9953">
                  <c:v>1906.0078118399997</c:v>
                </c:pt>
                <c:pt idx="9954">
                  <c:v>1768.8</c:v>
                </c:pt>
                <c:pt idx="9955">
                  <c:v>1676.3999999999999</c:v>
                </c:pt>
                <c:pt idx="9956">
                  <c:v>1267.1999999999998</c:v>
                </c:pt>
                <c:pt idx="9957">
                  <c:v>2006.3999999999999</c:v>
                </c:pt>
                <c:pt idx="9958">
                  <c:v>1532.7468749999998</c:v>
                </c:pt>
                <c:pt idx="9959">
                  <c:v>1664.7468749999998</c:v>
                </c:pt>
                <c:pt idx="9960">
                  <c:v>1545.9468749999999</c:v>
                </c:pt>
                <c:pt idx="9961">
                  <c:v>2007.9468749999999</c:v>
                </c:pt>
                <c:pt idx="9962">
                  <c:v>2015.3203118399997</c:v>
                </c:pt>
                <c:pt idx="9963">
                  <c:v>2145.7734381599998</c:v>
                </c:pt>
                <c:pt idx="9964">
                  <c:v>2032.4906249999999</c:v>
                </c:pt>
                <c:pt idx="9965">
                  <c:v>1702.4906249999999</c:v>
                </c:pt>
                <c:pt idx="9966">
                  <c:v>1794.890625</c:v>
                </c:pt>
                <c:pt idx="9967">
                  <c:v>2270.0906249999998</c:v>
                </c:pt>
                <c:pt idx="9968">
                  <c:v>2322.890625</c:v>
                </c:pt>
                <c:pt idx="9969">
                  <c:v>1055.690625</c:v>
                </c:pt>
                <c:pt idx="9970">
                  <c:v>2116.0218749999999</c:v>
                </c:pt>
                <c:pt idx="9971">
                  <c:v>1548.421875</c:v>
                </c:pt>
                <c:pt idx="9972">
                  <c:v>1680.421875</c:v>
                </c:pt>
                <c:pt idx="9973">
                  <c:v>1970.8218749999999</c:v>
                </c:pt>
                <c:pt idx="9974">
                  <c:v>2089.6218749999998</c:v>
                </c:pt>
                <c:pt idx="9975">
                  <c:v>2182.0218749999999</c:v>
                </c:pt>
                <c:pt idx="9976">
                  <c:v>1738.63593816</c:v>
                </c:pt>
                <c:pt idx="9977">
                  <c:v>1685.8359381599998</c:v>
                </c:pt>
                <c:pt idx="9978">
                  <c:v>2504.2359381599999</c:v>
                </c:pt>
                <c:pt idx="9979">
                  <c:v>1879.6078118399998</c:v>
                </c:pt>
                <c:pt idx="9980">
                  <c:v>1932.4078118399998</c:v>
                </c:pt>
                <c:pt idx="9981">
                  <c:v>1378.0078118399999</c:v>
                </c:pt>
                <c:pt idx="9982">
                  <c:v>2051.2078118399995</c:v>
                </c:pt>
                <c:pt idx="9983">
                  <c:v>1760.8078118399997</c:v>
                </c:pt>
                <c:pt idx="9984">
                  <c:v>1787.2078118399997</c:v>
                </c:pt>
                <c:pt idx="9985">
                  <c:v>2090.8078118399999</c:v>
                </c:pt>
                <c:pt idx="9986">
                  <c:v>2098.7999999999997</c:v>
                </c:pt>
                <c:pt idx="9987">
                  <c:v>2098.7999999999997</c:v>
                </c:pt>
                <c:pt idx="9988">
                  <c:v>1702.8</c:v>
                </c:pt>
                <c:pt idx="9989">
                  <c:v>1638.346875</c:v>
                </c:pt>
                <c:pt idx="9990">
                  <c:v>1862.7468749999998</c:v>
                </c:pt>
                <c:pt idx="9991">
                  <c:v>2113.546875</c:v>
                </c:pt>
                <c:pt idx="9992">
                  <c:v>1909.7203118399998</c:v>
                </c:pt>
                <c:pt idx="9993">
                  <c:v>1672.1203118399999</c:v>
                </c:pt>
                <c:pt idx="9994">
                  <c:v>2000.57343816</c:v>
                </c:pt>
                <c:pt idx="9995">
                  <c:v>1604.5734381599998</c:v>
                </c:pt>
                <c:pt idx="9996">
                  <c:v>1736.57343816</c:v>
                </c:pt>
                <c:pt idx="9997">
                  <c:v>2111.6906249999997</c:v>
                </c:pt>
                <c:pt idx="9998">
                  <c:v>2336.0906249999998</c:v>
                </c:pt>
                <c:pt idx="9999">
                  <c:v>1794.890625</c:v>
                </c:pt>
                <c:pt idx="10000">
                  <c:v>2164.4906249999999</c:v>
                </c:pt>
                <c:pt idx="10001">
                  <c:v>1742.0906249999998</c:v>
                </c:pt>
                <c:pt idx="10002">
                  <c:v>1746.421875</c:v>
                </c:pt>
                <c:pt idx="10003">
                  <c:v>1949.8359381600001</c:v>
                </c:pt>
                <c:pt idx="10004">
                  <c:v>2068.63593816</c:v>
                </c:pt>
                <c:pt idx="10005">
                  <c:v>1633.0359381599999</c:v>
                </c:pt>
                <c:pt idx="10006">
                  <c:v>1910.2359381599999</c:v>
                </c:pt>
                <c:pt idx="10007">
                  <c:v>2108.2359381599999</c:v>
                </c:pt>
                <c:pt idx="10008">
                  <c:v>1989.43593816</c:v>
                </c:pt>
                <c:pt idx="10009">
                  <c:v>1734.4078118399998</c:v>
                </c:pt>
                <c:pt idx="10010">
                  <c:v>1510.0078118399999</c:v>
                </c:pt>
                <c:pt idx="10011">
                  <c:v>2038.0078118399997</c:v>
                </c:pt>
                <c:pt idx="10012">
                  <c:v>2077.6078118399996</c:v>
                </c:pt>
                <c:pt idx="10013">
                  <c:v>1676.3999999999999</c:v>
                </c:pt>
                <c:pt idx="10014">
                  <c:v>2153.1468749999999</c:v>
                </c:pt>
                <c:pt idx="10015">
                  <c:v>1738.1203118399997</c:v>
                </c:pt>
                <c:pt idx="10016">
                  <c:v>1936.1203118399997</c:v>
                </c:pt>
                <c:pt idx="10017">
                  <c:v>2356.9734381600001</c:v>
                </c:pt>
                <c:pt idx="10018">
                  <c:v>2304.1734381599999</c:v>
                </c:pt>
                <c:pt idx="10019">
                  <c:v>1762.9734381600001</c:v>
                </c:pt>
                <c:pt idx="10020">
                  <c:v>1551.7734381599998</c:v>
                </c:pt>
                <c:pt idx="10021">
                  <c:v>2092.9734381600001</c:v>
                </c:pt>
                <c:pt idx="10022">
                  <c:v>2256.890625</c:v>
                </c:pt>
                <c:pt idx="10023">
                  <c:v>1900.4906249999999</c:v>
                </c:pt>
                <c:pt idx="10024">
                  <c:v>1992.890625</c:v>
                </c:pt>
                <c:pt idx="10025">
                  <c:v>1808.0906249999998</c:v>
                </c:pt>
                <c:pt idx="10026">
                  <c:v>1636.4906249999999</c:v>
                </c:pt>
                <c:pt idx="10027">
                  <c:v>1957.6218749999998</c:v>
                </c:pt>
                <c:pt idx="10028">
                  <c:v>1852.0218749999999</c:v>
                </c:pt>
                <c:pt idx="10029">
                  <c:v>2142.421875</c:v>
                </c:pt>
                <c:pt idx="10030">
                  <c:v>1923.43593816</c:v>
                </c:pt>
                <c:pt idx="10031">
                  <c:v>1787.2078118399997</c:v>
                </c:pt>
                <c:pt idx="10032">
                  <c:v>1958.8078118399997</c:v>
                </c:pt>
                <c:pt idx="10033">
                  <c:v>2024.8078118399997</c:v>
                </c:pt>
                <c:pt idx="10034">
                  <c:v>1834.8</c:v>
                </c:pt>
                <c:pt idx="10035">
                  <c:v>1823.1468749999999</c:v>
                </c:pt>
                <c:pt idx="10036">
                  <c:v>2219.1468749999999</c:v>
                </c:pt>
                <c:pt idx="10037">
                  <c:v>1915.546875</c:v>
                </c:pt>
                <c:pt idx="10038">
                  <c:v>1836.346875</c:v>
                </c:pt>
                <c:pt idx="10039">
                  <c:v>1704.346875</c:v>
                </c:pt>
                <c:pt idx="10040">
                  <c:v>1704.346875</c:v>
                </c:pt>
                <c:pt idx="10041">
                  <c:v>1770.346875</c:v>
                </c:pt>
                <c:pt idx="10042">
                  <c:v>1981.546875</c:v>
                </c:pt>
                <c:pt idx="10043">
                  <c:v>1566.52031184</c:v>
                </c:pt>
                <c:pt idx="10044">
                  <c:v>2094.5203118399995</c:v>
                </c:pt>
                <c:pt idx="10045">
                  <c:v>1672.1203118399999</c:v>
                </c:pt>
                <c:pt idx="10046">
                  <c:v>2068.1203118399999</c:v>
                </c:pt>
                <c:pt idx="10047">
                  <c:v>1987.37343816</c:v>
                </c:pt>
                <c:pt idx="10048">
                  <c:v>2198.57343816</c:v>
                </c:pt>
                <c:pt idx="10049">
                  <c:v>2198.57343816</c:v>
                </c:pt>
                <c:pt idx="10050">
                  <c:v>1894.9734381600001</c:v>
                </c:pt>
                <c:pt idx="10051">
                  <c:v>2441.6906249999997</c:v>
                </c:pt>
                <c:pt idx="10052">
                  <c:v>1728.890625</c:v>
                </c:pt>
                <c:pt idx="10053">
                  <c:v>1944.421875</c:v>
                </c:pt>
                <c:pt idx="10054">
                  <c:v>2089.6218749999998</c:v>
                </c:pt>
                <c:pt idx="10055">
                  <c:v>1527.43593816</c:v>
                </c:pt>
                <c:pt idx="10056">
                  <c:v>1523.20781184</c:v>
                </c:pt>
                <c:pt idx="10057">
                  <c:v>2526.4078118399998</c:v>
                </c:pt>
                <c:pt idx="10058">
                  <c:v>2500.0078118399997</c:v>
                </c:pt>
                <c:pt idx="10059">
                  <c:v>1734.4078118399998</c:v>
                </c:pt>
                <c:pt idx="10060">
                  <c:v>1602.40781184</c:v>
                </c:pt>
                <c:pt idx="10061">
                  <c:v>2117.2078118399995</c:v>
                </c:pt>
                <c:pt idx="10062">
                  <c:v>1557.6</c:v>
                </c:pt>
                <c:pt idx="10063">
                  <c:v>1953.6</c:v>
                </c:pt>
                <c:pt idx="10064">
                  <c:v>1691.1468749999999</c:v>
                </c:pt>
                <c:pt idx="10065">
                  <c:v>2139.9468750000001</c:v>
                </c:pt>
                <c:pt idx="10066">
                  <c:v>1915.546875</c:v>
                </c:pt>
                <c:pt idx="10067">
                  <c:v>2153.1468749999999</c:v>
                </c:pt>
                <c:pt idx="10068">
                  <c:v>1804.1203118399997</c:v>
                </c:pt>
                <c:pt idx="10069">
                  <c:v>1553.3203118399999</c:v>
                </c:pt>
                <c:pt idx="10070">
                  <c:v>1776.1734381600002</c:v>
                </c:pt>
                <c:pt idx="10071">
                  <c:v>1670.5734381599998</c:v>
                </c:pt>
                <c:pt idx="10072">
                  <c:v>1815.7734381600001</c:v>
                </c:pt>
                <c:pt idx="10073">
                  <c:v>2581.3734381600002</c:v>
                </c:pt>
                <c:pt idx="10074">
                  <c:v>2383.3734381600002</c:v>
                </c:pt>
                <c:pt idx="10075">
                  <c:v>2124.890625</c:v>
                </c:pt>
                <c:pt idx="10076">
                  <c:v>1768.4906249999999</c:v>
                </c:pt>
                <c:pt idx="10077">
                  <c:v>1662.890625</c:v>
                </c:pt>
                <c:pt idx="10078">
                  <c:v>2652.890625</c:v>
                </c:pt>
                <c:pt idx="10079">
                  <c:v>2296.4906249999999</c:v>
                </c:pt>
                <c:pt idx="10080">
                  <c:v>1385.690625</c:v>
                </c:pt>
                <c:pt idx="10081">
                  <c:v>1931.221875</c:v>
                </c:pt>
                <c:pt idx="10082">
                  <c:v>2657.2218749999997</c:v>
                </c:pt>
                <c:pt idx="10083">
                  <c:v>2314.0218749999999</c:v>
                </c:pt>
                <c:pt idx="10084">
                  <c:v>1759.6218749999998</c:v>
                </c:pt>
                <c:pt idx="10085">
                  <c:v>1904.8218749999999</c:v>
                </c:pt>
                <c:pt idx="10086">
                  <c:v>1812.421875</c:v>
                </c:pt>
                <c:pt idx="10087">
                  <c:v>2116.0218749999999</c:v>
                </c:pt>
                <c:pt idx="10088">
                  <c:v>2023.6218749999998</c:v>
                </c:pt>
                <c:pt idx="10089">
                  <c:v>2042.2359381599999</c:v>
                </c:pt>
                <c:pt idx="10090">
                  <c:v>1712.2359381600002</c:v>
                </c:pt>
                <c:pt idx="10091">
                  <c:v>1725.43593816</c:v>
                </c:pt>
                <c:pt idx="10092">
                  <c:v>1800.4078118399998</c:v>
                </c:pt>
                <c:pt idx="10093">
                  <c:v>1742.3999999999999</c:v>
                </c:pt>
                <c:pt idx="10094">
                  <c:v>1584</c:v>
                </c:pt>
                <c:pt idx="10095">
                  <c:v>1757.1468749999999</c:v>
                </c:pt>
                <c:pt idx="10096">
                  <c:v>2166.3468749999997</c:v>
                </c:pt>
                <c:pt idx="10097">
                  <c:v>2015.3203118399997</c:v>
                </c:pt>
                <c:pt idx="10098">
                  <c:v>2305.7203118399998</c:v>
                </c:pt>
                <c:pt idx="10099">
                  <c:v>2200.1203118399999</c:v>
                </c:pt>
                <c:pt idx="10100">
                  <c:v>1870.1203118399997</c:v>
                </c:pt>
                <c:pt idx="10101">
                  <c:v>1606.1203118399999</c:v>
                </c:pt>
                <c:pt idx="10102">
                  <c:v>1551.7734381599998</c:v>
                </c:pt>
                <c:pt idx="10103">
                  <c:v>1762.9734381600001</c:v>
                </c:pt>
                <c:pt idx="10104">
                  <c:v>1340.5734381599998</c:v>
                </c:pt>
                <c:pt idx="10105">
                  <c:v>1960.9734381600001</c:v>
                </c:pt>
                <c:pt idx="10106">
                  <c:v>2594.57343816</c:v>
                </c:pt>
                <c:pt idx="10107">
                  <c:v>1802.57343816</c:v>
                </c:pt>
                <c:pt idx="10108">
                  <c:v>1530.890625</c:v>
                </c:pt>
                <c:pt idx="10109">
                  <c:v>2472.421875</c:v>
                </c:pt>
                <c:pt idx="10110">
                  <c:v>2670.421875</c:v>
                </c:pt>
                <c:pt idx="10111">
                  <c:v>1746.421875</c:v>
                </c:pt>
                <c:pt idx="10112">
                  <c:v>2345.8359381599998</c:v>
                </c:pt>
                <c:pt idx="10113">
                  <c:v>2042.2359381599999</c:v>
                </c:pt>
                <c:pt idx="10114">
                  <c:v>2064.4078118399998</c:v>
                </c:pt>
                <c:pt idx="10115">
                  <c:v>1562.8078118399999</c:v>
                </c:pt>
                <c:pt idx="10116">
                  <c:v>1800.4078118399998</c:v>
                </c:pt>
                <c:pt idx="10117">
                  <c:v>1650</c:v>
                </c:pt>
                <c:pt idx="10118">
                  <c:v>1834.8</c:v>
                </c:pt>
                <c:pt idx="10119">
                  <c:v>2151.6</c:v>
                </c:pt>
                <c:pt idx="10120">
                  <c:v>2032.8</c:v>
                </c:pt>
                <c:pt idx="10121">
                  <c:v>2085.6</c:v>
                </c:pt>
                <c:pt idx="10122">
                  <c:v>2283.6</c:v>
                </c:pt>
                <c:pt idx="10123">
                  <c:v>2019.6</c:v>
                </c:pt>
                <c:pt idx="10124">
                  <c:v>1843.7203118399998</c:v>
                </c:pt>
                <c:pt idx="10125">
                  <c:v>2013.7734381600001</c:v>
                </c:pt>
                <c:pt idx="10126">
                  <c:v>1366.9734381599999</c:v>
                </c:pt>
                <c:pt idx="10127">
                  <c:v>1187.690625</c:v>
                </c:pt>
                <c:pt idx="10128">
                  <c:v>1786.0218749999999</c:v>
                </c:pt>
                <c:pt idx="10129">
                  <c:v>2213.8359381599998</c:v>
                </c:pt>
                <c:pt idx="10130">
                  <c:v>2266.63593816</c:v>
                </c:pt>
                <c:pt idx="10131">
                  <c:v>2227.0359381600001</c:v>
                </c:pt>
                <c:pt idx="10132">
                  <c:v>2064.4078118399998</c:v>
                </c:pt>
                <c:pt idx="10133">
                  <c:v>1972.0078118399997</c:v>
                </c:pt>
                <c:pt idx="10134">
                  <c:v>1866.4078118399998</c:v>
                </c:pt>
                <c:pt idx="10135">
                  <c:v>2090.8078118399999</c:v>
                </c:pt>
                <c:pt idx="10136">
                  <c:v>2156.8078118399999</c:v>
                </c:pt>
                <c:pt idx="10137">
                  <c:v>1663.1999999999998</c:v>
                </c:pt>
                <c:pt idx="10138">
                  <c:v>1742.3999999999999</c:v>
                </c:pt>
                <c:pt idx="10139">
                  <c:v>2019.6</c:v>
                </c:pt>
                <c:pt idx="10140">
                  <c:v>1914</c:v>
                </c:pt>
                <c:pt idx="10141">
                  <c:v>1651.546875</c:v>
                </c:pt>
                <c:pt idx="10142">
                  <c:v>2034.346875</c:v>
                </c:pt>
                <c:pt idx="10143">
                  <c:v>1823.1468749999999</c:v>
                </c:pt>
                <c:pt idx="10144">
                  <c:v>1941.9468749999999</c:v>
                </c:pt>
                <c:pt idx="10145">
                  <c:v>2371.7203118399998</c:v>
                </c:pt>
                <c:pt idx="10146">
                  <c:v>1724.9203118399998</c:v>
                </c:pt>
                <c:pt idx="10147">
                  <c:v>1670.5734381599998</c:v>
                </c:pt>
                <c:pt idx="10148">
                  <c:v>1947.7734381600001</c:v>
                </c:pt>
                <c:pt idx="10149">
                  <c:v>2119.3734381600002</c:v>
                </c:pt>
                <c:pt idx="10150">
                  <c:v>2053.3734381600002</c:v>
                </c:pt>
                <c:pt idx="10151">
                  <c:v>1921.37343816</c:v>
                </c:pt>
                <c:pt idx="10152">
                  <c:v>1860.890625</c:v>
                </c:pt>
                <c:pt idx="10153">
                  <c:v>2190.890625</c:v>
                </c:pt>
                <c:pt idx="10154">
                  <c:v>2111.6906249999997</c:v>
                </c:pt>
                <c:pt idx="10155">
                  <c:v>1799.221875</c:v>
                </c:pt>
                <c:pt idx="10156">
                  <c:v>1786.0218749999999</c:v>
                </c:pt>
                <c:pt idx="10157">
                  <c:v>1944.421875</c:v>
                </c:pt>
                <c:pt idx="10158">
                  <c:v>2042.2359381599999</c:v>
                </c:pt>
                <c:pt idx="10159">
                  <c:v>2055.4359381600002</c:v>
                </c:pt>
                <c:pt idx="10160">
                  <c:v>1972.0078118399997</c:v>
                </c:pt>
                <c:pt idx="10161">
                  <c:v>1879.6078118399998</c:v>
                </c:pt>
                <c:pt idx="10162">
                  <c:v>2341.6078118399996</c:v>
                </c:pt>
                <c:pt idx="10163">
                  <c:v>1985.2078118399997</c:v>
                </c:pt>
                <c:pt idx="10164">
                  <c:v>2051.2078118399995</c:v>
                </c:pt>
                <c:pt idx="10165">
                  <c:v>1919.2078118399997</c:v>
                </c:pt>
                <c:pt idx="10166">
                  <c:v>1650</c:v>
                </c:pt>
                <c:pt idx="10167">
                  <c:v>1755.6</c:v>
                </c:pt>
                <c:pt idx="10168">
                  <c:v>1795.1999999999998</c:v>
                </c:pt>
                <c:pt idx="10169">
                  <c:v>1823.1468749999999</c:v>
                </c:pt>
                <c:pt idx="10170">
                  <c:v>2311.546875</c:v>
                </c:pt>
                <c:pt idx="10171">
                  <c:v>1519.546875</c:v>
                </c:pt>
                <c:pt idx="10172">
                  <c:v>2073.9468750000001</c:v>
                </c:pt>
                <c:pt idx="10173">
                  <c:v>1862.7468749999998</c:v>
                </c:pt>
                <c:pt idx="10174">
                  <c:v>1830.5203118399997</c:v>
                </c:pt>
                <c:pt idx="10175">
                  <c:v>2701.7203118399998</c:v>
                </c:pt>
                <c:pt idx="10176">
                  <c:v>2554.9734381600001</c:v>
                </c:pt>
                <c:pt idx="10177">
                  <c:v>1683.7734381599998</c:v>
                </c:pt>
                <c:pt idx="10178">
                  <c:v>1789.37343816</c:v>
                </c:pt>
                <c:pt idx="10179">
                  <c:v>2040.1734381599999</c:v>
                </c:pt>
                <c:pt idx="10180">
                  <c:v>2066.57343816</c:v>
                </c:pt>
                <c:pt idx="10181">
                  <c:v>1749.7734381600001</c:v>
                </c:pt>
                <c:pt idx="10182">
                  <c:v>2349.2906250000001</c:v>
                </c:pt>
                <c:pt idx="10183">
                  <c:v>1953.2906249999999</c:v>
                </c:pt>
                <c:pt idx="10184">
                  <c:v>2230.4906249999999</c:v>
                </c:pt>
                <c:pt idx="10185">
                  <c:v>2045.690625</c:v>
                </c:pt>
                <c:pt idx="10186">
                  <c:v>2314.0218749999999</c:v>
                </c:pt>
                <c:pt idx="10187">
                  <c:v>1838.8218749999999</c:v>
                </c:pt>
                <c:pt idx="10188">
                  <c:v>1363.6218749999998</c:v>
                </c:pt>
                <c:pt idx="10189">
                  <c:v>1984.0218749999999</c:v>
                </c:pt>
                <c:pt idx="10190">
                  <c:v>2174.2359381599999</c:v>
                </c:pt>
                <c:pt idx="10191">
                  <c:v>2227.0359381600001</c:v>
                </c:pt>
                <c:pt idx="10192">
                  <c:v>1633.0359381599999</c:v>
                </c:pt>
                <c:pt idx="10193">
                  <c:v>1298.8078125</c:v>
                </c:pt>
                <c:pt idx="10194">
                  <c:v>1840.0078118399997</c:v>
                </c:pt>
                <c:pt idx="10195">
                  <c:v>1444.0078118399999</c:v>
                </c:pt>
                <c:pt idx="10196">
                  <c:v>2077.6078118399996</c:v>
                </c:pt>
                <c:pt idx="10197">
                  <c:v>2077.6078118399996</c:v>
                </c:pt>
                <c:pt idx="10198">
                  <c:v>1782</c:v>
                </c:pt>
                <c:pt idx="10199">
                  <c:v>1821.6</c:v>
                </c:pt>
                <c:pt idx="10200">
                  <c:v>1834.8</c:v>
                </c:pt>
                <c:pt idx="10201">
                  <c:v>1900.8</c:v>
                </c:pt>
                <c:pt idx="10202">
                  <c:v>2113.546875</c:v>
                </c:pt>
                <c:pt idx="10203">
                  <c:v>2126.7468749999998</c:v>
                </c:pt>
                <c:pt idx="10204">
                  <c:v>2139.9468750000001</c:v>
                </c:pt>
                <c:pt idx="10205">
                  <c:v>1619.3203118399999</c:v>
                </c:pt>
                <c:pt idx="10206">
                  <c:v>2226.5203118399995</c:v>
                </c:pt>
                <c:pt idx="10207">
                  <c:v>2186.9203118399996</c:v>
                </c:pt>
                <c:pt idx="10208">
                  <c:v>1685.3203118399999</c:v>
                </c:pt>
                <c:pt idx="10209">
                  <c:v>1789.37343816</c:v>
                </c:pt>
                <c:pt idx="10210">
                  <c:v>1762.9734381600001</c:v>
                </c:pt>
                <c:pt idx="10211">
                  <c:v>2106.1734381599999</c:v>
                </c:pt>
                <c:pt idx="10212">
                  <c:v>1478.0906249999998</c:v>
                </c:pt>
                <c:pt idx="10213">
                  <c:v>1742.0906249999998</c:v>
                </c:pt>
                <c:pt idx="10214">
                  <c:v>2168.8218750000001</c:v>
                </c:pt>
                <c:pt idx="10215">
                  <c:v>1284.421875</c:v>
                </c:pt>
                <c:pt idx="10216">
                  <c:v>2023.6218749999998</c:v>
                </c:pt>
                <c:pt idx="10217">
                  <c:v>2134.63593816</c:v>
                </c:pt>
                <c:pt idx="10218">
                  <c:v>1646.2359381599999</c:v>
                </c:pt>
                <c:pt idx="10219">
                  <c:v>2359.0359381600001</c:v>
                </c:pt>
                <c:pt idx="10220">
                  <c:v>2328.4078118399998</c:v>
                </c:pt>
                <c:pt idx="10221">
                  <c:v>2170.0078118399997</c:v>
                </c:pt>
                <c:pt idx="10222">
                  <c:v>1576.0078118399999</c:v>
                </c:pt>
                <c:pt idx="10223">
                  <c:v>1972.0078118399997</c:v>
                </c:pt>
                <c:pt idx="10224">
                  <c:v>1892.8078118399997</c:v>
                </c:pt>
                <c:pt idx="10225">
                  <c:v>2011.6078118399998</c:v>
                </c:pt>
                <c:pt idx="10226">
                  <c:v>1219.6078124999999</c:v>
                </c:pt>
                <c:pt idx="10227">
                  <c:v>2486.8078118399999</c:v>
                </c:pt>
                <c:pt idx="10228">
                  <c:v>1821.6</c:v>
                </c:pt>
                <c:pt idx="10229">
                  <c:v>1676.3999999999999</c:v>
                </c:pt>
                <c:pt idx="10230">
                  <c:v>2072.4</c:v>
                </c:pt>
                <c:pt idx="10231">
                  <c:v>1823.1468749999999</c:v>
                </c:pt>
                <c:pt idx="10232">
                  <c:v>2179.546875</c:v>
                </c:pt>
                <c:pt idx="10233">
                  <c:v>1817.3203118399997</c:v>
                </c:pt>
                <c:pt idx="10234">
                  <c:v>2028.5203118399997</c:v>
                </c:pt>
                <c:pt idx="10235">
                  <c:v>2147.3203118399997</c:v>
                </c:pt>
                <c:pt idx="10236">
                  <c:v>1790.9203118399998</c:v>
                </c:pt>
                <c:pt idx="10237">
                  <c:v>1834.4906249999999</c:v>
                </c:pt>
                <c:pt idx="10238">
                  <c:v>1794.890625</c:v>
                </c:pt>
                <c:pt idx="10239">
                  <c:v>1874.0906249999998</c:v>
                </c:pt>
                <c:pt idx="10240">
                  <c:v>1580.2359381599999</c:v>
                </c:pt>
                <c:pt idx="10241">
                  <c:v>1910.2359381599999</c:v>
                </c:pt>
                <c:pt idx="10242">
                  <c:v>1831.0359381600001</c:v>
                </c:pt>
                <c:pt idx="10243">
                  <c:v>1708.0078118399997</c:v>
                </c:pt>
                <c:pt idx="10244">
                  <c:v>2362.7999999999997</c:v>
                </c:pt>
                <c:pt idx="10245">
                  <c:v>1874.3999999999999</c:v>
                </c:pt>
                <c:pt idx="10246">
                  <c:v>1796.7468749999998</c:v>
                </c:pt>
                <c:pt idx="10247">
                  <c:v>2826.3468749999997</c:v>
                </c:pt>
                <c:pt idx="10248">
                  <c:v>2034.346875</c:v>
                </c:pt>
                <c:pt idx="10249">
                  <c:v>2073.9468750000001</c:v>
                </c:pt>
                <c:pt idx="10250">
                  <c:v>1770.346875</c:v>
                </c:pt>
                <c:pt idx="10251">
                  <c:v>1783.546875</c:v>
                </c:pt>
                <c:pt idx="10252">
                  <c:v>1902.346875</c:v>
                </c:pt>
                <c:pt idx="10253">
                  <c:v>1994.7468749999998</c:v>
                </c:pt>
                <c:pt idx="10254">
                  <c:v>2087.1468749999999</c:v>
                </c:pt>
                <c:pt idx="10255">
                  <c:v>2073.9468750000001</c:v>
                </c:pt>
                <c:pt idx="10256">
                  <c:v>2430.3468749999997</c:v>
                </c:pt>
                <c:pt idx="10257">
                  <c:v>1817.3203118399997</c:v>
                </c:pt>
                <c:pt idx="10258">
                  <c:v>1474.1203118399999</c:v>
                </c:pt>
                <c:pt idx="10259">
                  <c:v>1777.7203118399998</c:v>
                </c:pt>
                <c:pt idx="10260">
                  <c:v>1922.9203118399998</c:v>
                </c:pt>
                <c:pt idx="10261">
                  <c:v>1934.57343816</c:v>
                </c:pt>
                <c:pt idx="10262">
                  <c:v>1815.7734381600001</c:v>
                </c:pt>
                <c:pt idx="10263">
                  <c:v>1987.37343816</c:v>
                </c:pt>
                <c:pt idx="10264">
                  <c:v>2449.3734381600002</c:v>
                </c:pt>
                <c:pt idx="10265">
                  <c:v>2032.4906249999999</c:v>
                </c:pt>
                <c:pt idx="10266">
                  <c:v>2309.6906249999997</c:v>
                </c:pt>
                <c:pt idx="10267">
                  <c:v>2151.2906250000001</c:v>
                </c:pt>
                <c:pt idx="10268">
                  <c:v>2591.2218749999997</c:v>
                </c:pt>
                <c:pt idx="10269">
                  <c:v>1646.2359381599999</c:v>
                </c:pt>
                <c:pt idx="10270">
                  <c:v>1923.43593816</c:v>
                </c:pt>
                <c:pt idx="10271">
                  <c:v>2187.4359381600002</c:v>
                </c:pt>
                <c:pt idx="10272">
                  <c:v>1421.8359381599998</c:v>
                </c:pt>
                <c:pt idx="10273">
                  <c:v>2394.4078118399998</c:v>
                </c:pt>
                <c:pt idx="10274">
                  <c:v>2051.2078118399995</c:v>
                </c:pt>
                <c:pt idx="10275">
                  <c:v>1958.8078118399997</c:v>
                </c:pt>
                <c:pt idx="10276">
                  <c:v>1826.8078118399997</c:v>
                </c:pt>
                <c:pt idx="10277">
                  <c:v>2085.6</c:v>
                </c:pt>
                <c:pt idx="10278">
                  <c:v>1702.8</c:v>
                </c:pt>
                <c:pt idx="10279">
                  <c:v>1928.7468749999998</c:v>
                </c:pt>
                <c:pt idx="10280">
                  <c:v>1804.1203118399997</c:v>
                </c:pt>
                <c:pt idx="10281">
                  <c:v>2279.3203118399997</c:v>
                </c:pt>
                <c:pt idx="10282">
                  <c:v>1926.890625</c:v>
                </c:pt>
                <c:pt idx="10283">
                  <c:v>1680.421875</c:v>
                </c:pt>
                <c:pt idx="10284">
                  <c:v>2023.6218749999998</c:v>
                </c:pt>
                <c:pt idx="10285">
                  <c:v>2221.6218749999998</c:v>
                </c:pt>
                <c:pt idx="10286">
                  <c:v>2353.6218749999998</c:v>
                </c:pt>
                <c:pt idx="10287">
                  <c:v>2314.0218749999999</c:v>
                </c:pt>
                <c:pt idx="10288">
                  <c:v>2129.2218749999997</c:v>
                </c:pt>
                <c:pt idx="10289">
                  <c:v>1897.0359381600001</c:v>
                </c:pt>
                <c:pt idx="10290">
                  <c:v>1540.6359381599998</c:v>
                </c:pt>
                <c:pt idx="10291">
                  <c:v>1963.0359381600001</c:v>
                </c:pt>
                <c:pt idx="10292">
                  <c:v>2174.2359381599999</c:v>
                </c:pt>
                <c:pt idx="10293">
                  <c:v>2011.6078118399998</c:v>
                </c:pt>
                <c:pt idx="10294">
                  <c:v>1958.8078118399997</c:v>
                </c:pt>
                <c:pt idx="10295">
                  <c:v>1747.6078118399998</c:v>
                </c:pt>
                <c:pt idx="10296">
                  <c:v>1945.6078118399998</c:v>
                </c:pt>
                <c:pt idx="10297">
                  <c:v>2072.4</c:v>
                </c:pt>
                <c:pt idx="10298">
                  <c:v>1966.8</c:v>
                </c:pt>
                <c:pt idx="10299">
                  <c:v>1572.346875</c:v>
                </c:pt>
                <c:pt idx="10300">
                  <c:v>2034.346875</c:v>
                </c:pt>
                <c:pt idx="10301">
                  <c:v>1487.3203118399999</c:v>
                </c:pt>
                <c:pt idx="10302">
                  <c:v>1883.3203118399997</c:v>
                </c:pt>
                <c:pt idx="10303">
                  <c:v>2332.1203118399999</c:v>
                </c:pt>
                <c:pt idx="10304">
                  <c:v>1670.5734381599998</c:v>
                </c:pt>
                <c:pt idx="10305">
                  <c:v>2227.0359381600001</c:v>
                </c:pt>
                <c:pt idx="10306">
                  <c:v>1369.0359381599999</c:v>
                </c:pt>
                <c:pt idx="10307">
                  <c:v>1289.8359375</c:v>
                </c:pt>
                <c:pt idx="10308">
                  <c:v>1501.0359381599999</c:v>
                </c:pt>
                <c:pt idx="10309">
                  <c:v>1897.0359381600001</c:v>
                </c:pt>
                <c:pt idx="10310">
                  <c:v>2055.4359381600002</c:v>
                </c:pt>
                <c:pt idx="10311">
                  <c:v>1747.6078118399998</c:v>
                </c:pt>
                <c:pt idx="10312">
                  <c:v>2539.6078118399996</c:v>
                </c:pt>
                <c:pt idx="10313">
                  <c:v>2275.6078118399996</c:v>
                </c:pt>
                <c:pt idx="10314">
                  <c:v>1813.6078118399998</c:v>
                </c:pt>
                <c:pt idx="10315">
                  <c:v>2460.4078118399998</c:v>
                </c:pt>
                <c:pt idx="10316">
                  <c:v>2164.7999999999997</c:v>
                </c:pt>
                <c:pt idx="10317">
                  <c:v>1702.8</c:v>
                </c:pt>
                <c:pt idx="10318">
                  <c:v>1585.546875</c:v>
                </c:pt>
                <c:pt idx="10319">
                  <c:v>2021.1468749999999</c:v>
                </c:pt>
                <c:pt idx="10320">
                  <c:v>2403.9468750000001</c:v>
                </c:pt>
                <c:pt idx="10321">
                  <c:v>1815.7734381600001</c:v>
                </c:pt>
                <c:pt idx="10322">
                  <c:v>2053.3734381600002</c:v>
                </c:pt>
                <c:pt idx="10323">
                  <c:v>1842.1734381600002</c:v>
                </c:pt>
                <c:pt idx="10324">
                  <c:v>1842.1734381600002</c:v>
                </c:pt>
                <c:pt idx="10325">
                  <c:v>2388.890625</c:v>
                </c:pt>
                <c:pt idx="10326">
                  <c:v>1610.0906249999998</c:v>
                </c:pt>
                <c:pt idx="10327">
                  <c:v>1491.2906249999999</c:v>
                </c:pt>
                <c:pt idx="10328">
                  <c:v>1838.8218749999999</c:v>
                </c:pt>
                <c:pt idx="10329">
                  <c:v>1746.421875</c:v>
                </c:pt>
                <c:pt idx="10330">
                  <c:v>1685.8359381599998</c:v>
                </c:pt>
                <c:pt idx="10331">
                  <c:v>1910.2359381599999</c:v>
                </c:pt>
                <c:pt idx="10332">
                  <c:v>2147.8359381599998</c:v>
                </c:pt>
                <c:pt idx="10333">
                  <c:v>1765.0359381600001</c:v>
                </c:pt>
                <c:pt idx="10334">
                  <c:v>2394.4078118399998</c:v>
                </c:pt>
                <c:pt idx="10335">
                  <c:v>1998.4078118399998</c:v>
                </c:pt>
                <c:pt idx="10336">
                  <c:v>1966.8</c:v>
                </c:pt>
                <c:pt idx="10337">
                  <c:v>2046</c:v>
                </c:pt>
                <c:pt idx="10338">
                  <c:v>2508</c:v>
                </c:pt>
                <c:pt idx="10339">
                  <c:v>1836.346875</c:v>
                </c:pt>
                <c:pt idx="10340">
                  <c:v>2054.9203118399996</c:v>
                </c:pt>
                <c:pt idx="10341">
                  <c:v>2332.1203118399999</c:v>
                </c:pt>
                <c:pt idx="10342">
                  <c:v>1970.8218749999999</c:v>
                </c:pt>
                <c:pt idx="10343">
                  <c:v>1838.8218749999999</c:v>
                </c:pt>
                <c:pt idx="10344">
                  <c:v>2438.2359381599999</c:v>
                </c:pt>
                <c:pt idx="10345">
                  <c:v>1936.63593816</c:v>
                </c:pt>
                <c:pt idx="10346">
                  <c:v>2077.6078118399996</c:v>
                </c:pt>
                <c:pt idx="10347">
                  <c:v>1716</c:v>
                </c:pt>
                <c:pt idx="10348">
                  <c:v>1795.1999999999998</c:v>
                </c:pt>
                <c:pt idx="10349">
                  <c:v>2047.546875</c:v>
                </c:pt>
                <c:pt idx="10350">
                  <c:v>2047.546875</c:v>
                </c:pt>
                <c:pt idx="10351">
                  <c:v>2371.7203118399998</c:v>
                </c:pt>
                <c:pt idx="10352">
                  <c:v>2224.9734381600001</c:v>
                </c:pt>
                <c:pt idx="10353">
                  <c:v>2304.1734381599999</c:v>
                </c:pt>
                <c:pt idx="10354">
                  <c:v>2304.1734381599999</c:v>
                </c:pt>
                <c:pt idx="10355">
                  <c:v>2581.3734381600002</c:v>
                </c:pt>
                <c:pt idx="10356">
                  <c:v>2076.421875</c:v>
                </c:pt>
                <c:pt idx="10357">
                  <c:v>2446.0218749999999</c:v>
                </c:pt>
                <c:pt idx="10358">
                  <c:v>2366.8218750000001</c:v>
                </c:pt>
                <c:pt idx="10359">
                  <c:v>1931.221875</c:v>
                </c:pt>
                <c:pt idx="10360">
                  <c:v>1574.8218749999999</c:v>
                </c:pt>
                <c:pt idx="10361">
                  <c:v>1574.8218749999999</c:v>
                </c:pt>
                <c:pt idx="10362">
                  <c:v>2398.63593816</c:v>
                </c:pt>
                <c:pt idx="10363">
                  <c:v>1910.2359381599999</c:v>
                </c:pt>
                <c:pt idx="10364">
                  <c:v>1958.8078118399997</c:v>
                </c:pt>
                <c:pt idx="10365">
                  <c:v>2288.8078118399999</c:v>
                </c:pt>
                <c:pt idx="10366">
                  <c:v>2209.6078118399996</c:v>
                </c:pt>
                <c:pt idx="10367">
                  <c:v>1879.6078118399998</c:v>
                </c:pt>
                <c:pt idx="10368">
                  <c:v>2679.6</c:v>
                </c:pt>
                <c:pt idx="10369">
                  <c:v>2072.4</c:v>
                </c:pt>
                <c:pt idx="10370">
                  <c:v>2059.1999999999998</c:v>
                </c:pt>
                <c:pt idx="10371">
                  <c:v>1809.9468749999999</c:v>
                </c:pt>
                <c:pt idx="10372">
                  <c:v>2232.3468749999997</c:v>
                </c:pt>
                <c:pt idx="10373">
                  <c:v>1440.346875</c:v>
                </c:pt>
                <c:pt idx="10374">
                  <c:v>2252.9203118399996</c:v>
                </c:pt>
                <c:pt idx="10375">
                  <c:v>1751.3203118399997</c:v>
                </c:pt>
                <c:pt idx="10376">
                  <c:v>1777.7203118399998</c:v>
                </c:pt>
                <c:pt idx="10377">
                  <c:v>2582.9203118399996</c:v>
                </c:pt>
                <c:pt idx="10378">
                  <c:v>1619.3203118399999</c:v>
                </c:pt>
                <c:pt idx="10379">
                  <c:v>2041.7203118399998</c:v>
                </c:pt>
                <c:pt idx="10380">
                  <c:v>2332.1203118399999</c:v>
                </c:pt>
                <c:pt idx="10381">
                  <c:v>2134.1203118399999</c:v>
                </c:pt>
                <c:pt idx="10382">
                  <c:v>2332.1203118399999</c:v>
                </c:pt>
                <c:pt idx="10383">
                  <c:v>1842.1734381600002</c:v>
                </c:pt>
                <c:pt idx="10384">
                  <c:v>1828.9734381600001</c:v>
                </c:pt>
                <c:pt idx="10385">
                  <c:v>2224.9734381600001</c:v>
                </c:pt>
                <c:pt idx="10386">
                  <c:v>1610.0906249999998</c:v>
                </c:pt>
                <c:pt idx="10387">
                  <c:v>1847.690625</c:v>
                </c:pt>
                <c:pt idx="10388">
                  <c:v>2116.0218749999999</c:v>
                </c:pt>
                <c:pt idx="10389">
                  <c:v>1910.2359381599999</c:v>
                </c:pt>
                <c:pt idx="10390">
                  <c:v>2081.8359381599998</c:v>
                </c:pt>
                <c:pt idx="10391">
                  <c:v>2359.0359381600001</c:v>
                </c:pt>
                <c:pt idx="10392">
                  <c:v>2407.6078118399996</c:v>
                </c:pt>
                <c:pt idx="10393">
                  <c:v>2170.0078118399997</c:v>
                </c:pt>
                <c:pt idx="10394">
                  <c:v>1430.8078118399999</c:v>
                </c:pt>
                <c:pt idx="10395">
                  <c:v>1628.8078118399999</c:v>
                </c:pt>
                <c:pt idx="10396">
                  <c:v>1861.1999999999998</c:v>
                </c:pt>
                <c:pt idx="10397">
                  <c:v>1795.1999999999998</c:v>
                </c:pt>
                <c:pt idx="10398">
                  <c:v>2151.6</c:v>
                </c:pt>
                <c:pt idx="10399">
                  <c:v>1821.6</c:v>
                </c:pt>
                <c:pt idx="10400">
                  <c:v>1993.1999999999998</c:v>
                </c:pt>
                <c:pt idx="10401">
                  <c:v>1466.7468749999998</c:v>
                </c:pt>
                <c:pt idx="10402">
                  <c:v>2081.3203118399997</c:v>
                </c:pt>
                <c:pt idx="10403">
                  <c:v>1710.1734381600002</c:v>
                </c:pt>
                <c:pt idx="10404">
                  <c:v>2106.1734381599999</c:v>
                </c:pt>
                <c:pt idx="10405">
                  <c:v>1987.37343816</c:v>
                </c:pt>
                <c:pt idx="10406">
                  <c:v>2449.3734381600002</c:v>
                </c:pt>
                <c:pt idx="10407">
                  <c:v>2481.2906250000001</c:v>
                </c:pt>
                <c:pt idx="10408">
                  <c:v>1887.2906249999999</c:v>
                </c:pt>
                <c:pt idx="10409">
                  <c:v>1649.690625</c:v>
                </c:pt>
                <c:pt idx="10410">
                  <c:v>2195.2218749999997</c:v>
                </c:pt>
                <c:pt idx="10411">
                  <c:v>2081.8359381599998</c:v>
                </c:pt>
                <c:pt idx="10412">
                  <c:v>1932.4078118399998</c:v>
                </c:pt>
                <c:pt idx="10413">
                  <c:v>2077.6078118399996</c:v>
                </c:pt>
                <c:pt idx="10414">
                  <c:v>2183.2078118399995</c:v>
                </c:pt>
                <c:pt idx="10415">
                  <c:v>2275.6078118399996</c:v>
                </c:pt>
                <c:pt idx="10416">
                  <c:v>2996.3999999999996</c:v>
                </c:pt>
                <c:pt idx="10417">
                  <c:v>1940.3999999999999</c:v>
                </c:pt>
                <c:pt idx="10418">
                  <c:v>2311.546875</c:v>
                </c:pt>
                <c:pt idx="10419">
                  <c:v>1936.1203118399997</c:v>
                </c:pt>
                <c:pt idx="10420">
                  <c:v>2358.5203118399995</c:v>
                </c:pt>
                <c:pt idx="10421">
                  <c:v>2081.3203118399997</c:v>
                </c:pt>
                <c:pt idx="10422">
                  <c:v>2172.1734381599999</c:v>
                </c:pt>
                <c:pt idx="10423">
                  <c:v>2092.9734381600001</c:v>
                </c:pt>
                <c:pt idx="10424">
                  <c:v>1657.37343816</c:v>
                </c:pt>
                <c:pt idx="10425">
                  <c:v>1749.7734381600001</c:v>
                </c:pt>
                <c:pt idx="10426">
                  <c:v>1683.7734381599998</c:v>
                </c:pt>
                <c:pt idx="10427">
                  <c:v>1412.0906249999998</c:v>
                </c:pt>
                <c:pt idx="10428">
                  <c:v>2058.890625</c:v>
                </c:pt>
                <c:pt idx="10429">
                  <c:v>2116.0218749999999</c:v>
                </c:pt>
                <c:pt idx="10430">
                  <c:v>1891.6218749999998</c:v>
                </c:pt>
                <c:pt idx="10431">
                  <c:v>2564.8218749999996</c:v>
                </c:pt>
                <c:pt idx="10432">
                  <c:v>2155.6218749999998</c:v>
                </c:pt>
                <c:pt idx="10433">
                  <c:v>1760.8078118399997</c:v>
                </c:pt>
                <c:pt idx="10434">
                  <c:v>1470.40781184</c:v>
                </c:pt>
                <c:pt idx="10435">
                  <c:v>1900.8</c:v>
                </c:pt>
                <c:pt idx="10436">
                  <c:v>1755.6</c:v>
                </c:pt>
                <c:pt idx="10437">
                  <c:v>1915.546875</c:v>
                </c:pt>
                <c:pt idx="10438">
                  <c:v>2318.9203118399996</c:v>
                </c:pt>
                <c:pt idx="10439">
                  <c:v>1949.3203118399997</c:v>
                </c:pt>
                <c:pt idx="10440">
                  <c:v>1870.1203118399997</c:v>
                </c:pt>
                <c:pt idx="10441">
                  <c:v>2147.3203118399997</c:v>
                </c:pt>
                <c:pt idx="10442">
                  <c:v>1579.72031184</c:v>
                </c:pt>
                <c:pt idx="10443">
                  <c:v>2134.1203118399999</c:v>
                </c:pt>
                <c:pt idx="10444">
                  <c:v>2864.0906249999998</c:v>
                </c:pt>
                <c:pt idx="10445">
                  <c:v>1847.690625</c:v>
                </c:pt>
                <c:pt idx="10446">
                  <c:v>1359.2906249999999</c:v>
                </c:pt>
                <c:pt idx="10447">
                  <c:v>2177.6906249999997</c:v>
                </c:pt>
                <c:pt idx="10448">
                  <c:v>1742.0906249999998</c:v>
                </c:pt>
                <c:pt idx="10449">
                  <c:v>1812.421875</c:v>
                </c:pt>
                <c:pt idx="10450">
                  <c:v>1970.8218749999999</c:v>
                </c:pt>
                <c:pt idx="10451">
                  <c:v>1738.63593816</c:v>
                </c:pt>
                <c:pt idx="10452">
                  <c:v>2108.2359381599999</c:v>
                </c:pt>
                <c:pt idx="10453">
                  <c:v>2134.63593816</c:v>
                </c:pt>
                <c:pt idx="10454">
                  <c:v>2090.8078118399999</c:v>
                </c:pt>
                <c:pt idx="10455">
                  <c:v>1518</c:v>
                </c:pt>
                <c:pt idx="10456">
                  <c:v>1742.3999999999999</c:v>
                </c:pt>
                <c:pt idx="10457">
                  <c:v>1823.1468749999999</c:v>
                </c:pt>
                <c:pt idx="10458">
                  <c:v>1941.9468749999999</c:v>
                </c:pt>
                <c:pt idx="10459">
                  <c:v>2298.3468749999997</c:v>
                </c:pt>
                <c:pt idx="10460">
                  <c:v>2153.1468749999999</c:v>
                </c:pt>
                <c:pt idx="10461">
                  <c:v>2021.1468749999999</c:v>
                </c:pt>
                <c:pt idx="10462">
                  <c:v>2219.1468749999999</c:v>
                </c:pt>
                <c:pt idx="10463">
                  <c:v>1789.37343816</c:v>
                </c:pt>
                <c:pt idx="10464">
                  <c:v>1498.9734381599999</c:v>
                </c:pt>
                <c:pt idx="10465">
                  <c:v>1992.890625</c:v>
                </c:pt>
                <c:pt idx="10466">
                  <c:v>2573.6906249999997</c:v>
                </c:pt>
                <c:pt idx="10467">
                  <c:v>1918.0218749999999</c:v>
                </c:pt>
                <c:pt idx="10468">
                  <c:v>2102.8218750000001</c:v>
                </c:pt>
                <c:pt idx="10469">
                  <c:v>2689.0359381600001</c:v>
                </c:pt>
                <c:pt idx="10470">
                  <c:v>1897.0359381600001</c:v>
                </c:pt>
                <c:pt idx="10471">
                  <c:v>2095.0359381600001</c:v>
                </c:pt>
                <c:pt idx="10472">
                  <c:v>2029.0359381600001</c:v>
                </c:pt>
                <c:pt idx="10473">
                  <c:v>1699.0359381600001</c:v>
                </c:pt>
                <c:pt idx="10474">
                  <c:v>1813.6078118399998</c:v>
                </c:pt>
                <c:pt idx="10475">
                  <c:v>1628.8078118399999</c:v>
                </c:pt>
                <c:pt idx="10476">
                  <c:v>1795.1999999999998</c:v>
                </c:pt>
                <c:pt idx="10477">
                  <c:v>1941.9468749999999</c:v>
                </c:pt>
                <c:pt idx="10478">
                  <c:v>1862.7468749999998</c:v>
                </c:pt>
                <c:pt idx="10479">
                  <c:v>2153.1468749999999</c:v>
                </c:pt>
                <c:pt idx="10480">
                  <c:v>2311.546875</c:v>
                </c:pt>
                <c:pt idx="10481">
                  <c:v>2000.57343816</c:v>
                </c:pt>
                <c:pt idx="10482">
                  <c:v>2317.3734381600002</c:v>
                </c:pt>
                <c:pt idx="10483">
                  <c:v>2172.1734381599999</c:v>
                </c:pt>
                <c:pt idx="10484">
                  <c:v>1512.1734381599999</c:v>
                </c:pt>
                <c:pt idx="10485">
                  <c:v>2066.57343816</c:v>
                </c:pt>
                <c:pt idx="10486">
                  <c:v>2006.0906249999998</c:v>
                </c:pt>
                <c:pt idx="10487">
                  <c:v>1781.690625</c:v>
                </c:pt>
                <c:pt idx="10488">
                  <c:v>1852.0218749999999</c:v>
                </c:pt>
                <c:pt idx="10489">
                  <c:v>1429.6218749999998</c:v>
                </c:pt>
                <c:pt idx="10490">
                  <c:v>2221.6218749999998</c:v>
                </c:pt>
                <c:pt idx="10491">
                  <c:v>2485.6218749999998</c:v>
                </c:pt>
                <c:pt idx="10492">
                  <c:v>2498.8218750000001</c:v>
                </c:pt>
                <c:pt idx="10493">
                  <c:v>1904.8218749999999</c:v>
                </c:pt>
                <c:pt idx="10494">
                  <c:v>2200.63593816</c:v>
                </c:pt>
                <c:pt idx="10495">
                  <c:v>2279.8359381599998</c:v>
                </c:pt>
                <c:pt idx="10496">
                  <c:v>1879.6078118399998</c:v>
                </c:pt>
                <c:pt idx="10497">
                  <c:v>1681.6078118399998</c:v>
                </c:pt>
                <c:pt idx="10498">
                  <c:v>1985.2078118399997</c:v>
                </c:pt>
                <c:pt idx="10499">
                  <c:v>1900.8</c:v>
                </c:pt>
                <c:pt idx="10500">
                  <c:v>1861.1999999999998</c:v>
                </c:pt>
                <c:pt idx="10501">
                  <c:v>1915.546875</c:v>
                </c:pt>
                <c:pt idx="10502">
                  <c:v>2654.7468749999998</c:v>
                </c:pt>
                <c:pt idx="10503">
                  <c:v>1836.346875</c:v>
                </c:pt>
                <c:pt idx="10504">
                  <c:v>1902.346875</c:v>
                </c:pt>
                <c:pt idx="10505">
                  <c:v>2021.1468749999999</c:v>
                </c:pt>
                <c:pt idx="10506">
                  <c:v>1790.9203118399998</c:v>
                </c:pt>
                <c:pt idx="10507">
                  <c:v>2622.5203118399995</c:v>
                </c:pt>
                <c:pt idx="10508">
                  <c:v>1962.5203118399997</c:v>
                </c:pt>
                <c:pt idx="10509">
                  <c:v>2266.1203118399999</c:v>
                </c:pt>
                <c:pt idx="10510">
                  <c:v>2120.9203118399996</c:v>
                </c:pt>
                <c:pt idx="10511">
                  <c:v>1777.7203118399998</c:v>
                </c:pt>
                <c:pt idx="10512">
                  <c:v>2160.5203118399995</c:v>
                </c:pt>
                <c:pt idx="10513">
                  <c:v>2475.7734381599998</c:v>
                </c:pt>
                <c:pt idx="10514">
                  <c:v>1789.37343816</c:v>
                </c:pt>
                <c:pt idx="10515">
                  <c:v>1987.37343816</c:v>
                </c:pt>
                <c:pt idx="10516">
                  <c:v>2502.1734381599999</c:v>
                </c:pt>
                <c:pt idx="10517">
                  <c:v>1596.890625</c:v>
                </c:pt>
                <c:pt idx="10518">
                  <c:v>2151.2906250000001</c:v>
                </c:pt>
                <c:pt idx="10519">
                  <c:v>2230.4906249999999</c:v>
                </c:pt>
                <c:pt idx="10520">
                  <c:v>1742.0906249999998</c:v>
                </c:pt>
                <c:pt idx="10521">
                  <c:v>1759.6218749999998</c:v>
                </c:pt>
                <c:pt idx="10522">
                  <c:v>1812.421875</c:v>
                </c:pt>
                <c:pt idx="10523">
                  <c:v>2042.2359381599999</c:v>
                </c:pt>
                <c:pt idx="10524">
                  <c:v>1633.0359381599999</c:v>
                </c:pt>
                <c:pt idx="10525">
                  <c:v>1883.8359381600001</c:v>
                </c:pt>
                <c:pt idx="10526">
                  <c:v>2029.0359381600001</c:v>
                </c:pt>
                <c:pt idx="10527">
                  <c:v>1985.2078118399997</c:v>
                </c:pt>
                <c:pt idx="10528">
                  <c:v>1813.6078118399998</c:v>
                </c:pt>
                <c:pt idx="10529">
                  <c:v>1813.6078118399998</c:v>
                </c:pt>
                <c:pt idx="10530">
                  <c:v>2349.6</c:v>
                </c:pt>
                <c:pt idx="10531">
                  <c:v>1900.8</c:v>
                </c:pt>
                <c:pt idx="10532">
                  <c:v>2311.546875</c:v>
                </c:pt>
                <c:pt idx="10533">
                  <c:v>2200.1203118399999</c:v>
                </c:pt>
                <c:pt idx="10534">
                  <c:v>2134.1203118399999</c:v>
                </c:pt>
                <c:pt idx="10535">
                  <c:v>2238.1734381599999</c:v>
                </c:pt>
                <c:pt idx="10536">
                  <c:v>1921.37343816</c:v>
                </c:pt>
                <c:pt idx="10537">
                  <c:v>2040.1734381599999</c:v>
                </c:pt>
                <c:pt idx="10538">
                  <c:v>1432.9734381599999</c:v>
                </c:pt>
                <c:pt idx="10539">
                  <c:v>2362.4906249999999</c:v>
                </c:pt>
                <c:pt idx="10540">
                  <c:v>2270.0906249999998</c:v>
                </c:pt>
                <c:pt idx="10541">
                  <c:v>2362.4906249999999</c:v>
                </c:pt>
                <c:pt idx="10542">
                  <c:v>2322.890625</c:v>
                </c:pt>
                <c:pt idx="10543">
                  <c:v>2168.8218750000001</c:v>
                </c:pt>
                <c:pt idx="10544">
                  <c:v>2182.0218749999999</c:v>
                </c:pt>
                <c:pt idx="10545">
                  <c:v>2406.421875</c:v>
                </c:pt>
                <c:pt idx="10546">
                  <c:v>2327.2218749999997</c:v>
                </c:pt>
                <c:pt idx="10547">
                  <c:v>2023.6218749999998</c:v>
                </c:pt>
                <c:pt idx="10548">
                  <c:v>2261.2218749999997</c:v>
                </c:pt>
                <c:pt idx="10549">
                  <c:v>2068.63593816</c:v>
                </c:pt>
                <c:pt idx="10550">
                  <c:v>2425.0359381600001</c:v>
                </c:pt>
                <c:pt idx="10551">
                  <c:v>1646.2359381599999</c:v>
                </c:pt>
                <c:pt idx="10552">
                  <c:v>2077.6078118399996</c:v>
                </c:pt>
                <c:pt idx="10553">
                  <c:v>1615.6078118399998</c:v>
                </c:pt>
                <c:pt idx="10554">
                  <c:v>1747.6078118399998</c:v>
                </c:pt>
                <c:pt idx="10555">
                  <c:v>2275.6078118399996</c:v>
                </c:pt>
                <c:pt idx="10556">
                  <c:v>1892.8078118399997</c:v>
                </c:pt>
                <c:pt idx="10557">
                  <c:v>1902.346875</c:v>
                </c:pt>
                <c:pt idx="10558">
                  <c:v>2160.5203118399995</c:v>
                </c:pt>
                <c:pt idx="10559">
                  <c:v>1749.7734381600001</c:v>
                </c:pt>
                <c:pt idx="10560">
                  <c:v>1570.4906249999999</c:v>
                </c:pt>
                <c:pt idx="10561">
                  <c:v>2230.4906249999999</c:v>
                </c:pt>
                <c:pt idx="10562">
                  <c:v>2098.4906249999999</c:v>
                </c:pt>
                <c:pt idx="10563">
                  <c:v>1966.4906249999999</c:v>
                </c:pt>
                <c:pt idx="10564">
                  <c:v>2076.421875</c:v>
                </c:pt>
                <c:pt idx="10565">
                  <c:v>2432.8218750000001</c:v>
                </c:pt>
                <c:pt idx="10566">
                  <c:v>2406.421875</c:v>
                </c:pt>
                <c:pt idx="10567">
                  <c:v>1963.0359381600001</c:v>
                </c:pt>
                <c:pt idx="10568">
                  <c:v>1765.0359381600001</c:v>
                </c:pt>
                <c:pt idx="10569">
                  <c:v>2345.8359381599998</c:v>
                </c:pt>
                <c:pt idx="10570">
                  <c:v>1435.0359381599999</c:v>
                </c:pt>
                <c:pt idx="10571">
                  <c:v>2055.4359381600002</c:v>
                </c:pt>
                <c:pt idx="10572">
                  <c:v>2121.4359381600002</c:v>
                </c:pt>
                <c:pt idx="10573">
                  <c:v>1787.2078118399997</c:v>
                </c:pt>
                <c:pt idx="10574">
                  <c:v>2434.0078118399997</c:v>
                </c:pt>
                <c:pt idx="10575">
                  <c:v>2368.0078118399997</c:v>
                </c:pt>
                <c:pt idx="10576">
                  <c:v>2183.2078118399995</c:v>
                </c:pt>
                <c:pt idx="10577">
                  <c:v>1747.6078118399998</c:v>
                </c:pt>
                <c:pt idx="10578">
                  <c:v>2077.6078118399996</c:v>
                </c:pt>
                <c:pt idx="10579">
                  <c:v>2117.2078118399995</c:v>
                </c:pt>
                <c:pt idx="10580">
                  <c:v>2420.8078118399999</c:v>
                </c:pt>
                <c:pt idx="10581">
                  <c:v>2072.4</c:v>
                </c:pt>
                <c:pt idx="10582">
                  <c:v>1570.8</c:v>
                </c:pt>
                <c:pt idx="10583">
                  <c:v>1980</c:v>
                </c:pt>
                <c:pt idx="10584">
                  <c:v>2164.7999999999997</c:v>
                </c:pt>
                <c:pt idx="10585">
                  <c:v>2508</c:v>
                </c:pt>
                <c:pt idx="10586">
                  <c:v>1623.6</c:v>
                </c:pt>
                <c:pt idx="10587">
                  <c:v>2007.9468749999999</c:v>
                </c:pt>
                <c:pt idx="10588">
                  <c:v>1704.346875</c:v>
                </c:pt>
                <c:pt idx="10589">
                  <c:v>2100.3468749999997</c:v>
                </c:pt>
                <c:pt idx="10590">
                  <c:v>1994.7468749999998</c:v>
                </c:pt>
                <c:pt idx="10591">
                  <c:v>1730.7468749999998</c:v>
                </c:pt>
                <c:pt idx="10592">
                  <c:v>1790.9203118399998</c:v>
                </c:pt>
                <c:pt idx="10593">
                  <c:v>1670.5734381599998</c:v>
                </c:pt>
                <c:pt idx="10594">
                  <c:v>2396.57343816</c:v>
                </c:pt>
                <c:pt idx="10595">
                  <c:v>1776.1734381600002</c:v>
                </c:pt>
                <c:pt idx="10596">
                  <c:v>1908.1734381599999</c:v>
                </c:pt>
                <c:pt idx="10597">
                  <c:v>2132.57343816</c:v>
                </c:pt>
                <c:pt idx="10598">
                  <c:v>1847.690625</c:v>
                </c:pt>
                <c:pt idx="10599">
                  <c:v>2006.0906249999998</c:v>
                </c:pt>
                <c:pt idx="10600">
                  <c:v>1904.8218749999999</c:v>
                </c:pt>
                <c:pt idx="10601">
                  <c:v>1984.0218749999999</c:v>
                </c:pt>
                <c:pt idx="10602">
                  <c:v>2306.2359381599999</c:v>
                </c:pt>
                <c:pt idx="10603">
                  <c:v>2095.0359381600001</c:v>
                </c:pt>
                <c:pt idx="10604">
                  <c:v>2328.4078118399998</c:v>
                </c:pt>
                <c:pt idx="10605">
                  <c:v>2060.7468749999998</c:v>
                </c:pt>
                <c:pt idx="10606">
                  <c:v>2417.1468749999999</c:v>
                </c:pt>
                <c:pt idx="10607">
                  <c:v>1711.7203118399998</c:v>
                </c:pt>
                <c:pt idx="10608">
                  <c:v>2015.3203118399997</c:v>
                </c:pt>
                <c:pt idx="10609">
                  <c:v>1856.9203118399998</c:v>
                </c:pt>
                <c:pt idx="10610">
                  <c:v>1540.1203118399999</c:v>
                </c:pt>
                <c:pt idx="10611">
                  <c:v>1738.1203118399997</c:v>
                </c:pt>
                <c:pt idx="10612">
                  <c:v>2094.5203118399995</c:v>
                </c:pt>
                <c:pt idx="10613">
                  <c:v>1525.37343816</c:v>
                </c:pt>
                <c:pt idx="10614">
                  <c:v>2040.1734381599999</c:v>
                </c:pt>
                <c:pt idx="10615">
                  <c:v>2058.890625</c:v>
                </c:pt>
                <c:pt idx="10616">
                  <c:v>2085.2906250000001</c:v>
                </c:pt>
                <c:pt idx="10617">
                  <c:v>2124.890625</c:v>
                </c:pt>
                <c:pt idx="10618">
                  <c:v>1768.4906249999999</c:v>
                </c:pt>
                <c:pt idx="10619">
                  <c:v>2042.2359381599999</c:v>
                </c:pt>
                <c:pt idx="10620">
                  <c:v>2460.4078118399998</c:v>
                </c:pt>
                <c:pt idx="10621">
                  <c:v>1755.6</c:v>
                </c:pt>
                <c:pt idx="10622">
                  <c:v>1953.6</c:v>
                </c:pt>
                <c:pt idx="10623">
                  <c:v>2019.6</c:v>
                </c:pt>
                <c:pt idx="10624">
                  <c:v>1651.546875</c:v>
                </c:pt>
                <c:pt idx="10625">
                  <c:v>2145.7734381599998</c:v>
                </c:pt>
                <c:pt idx="10626">
                  <c:v>1781.690625</c:v>
                </c:pt>
                <c:pt idx="10627">
                  <c:v>2375.6906249999997</c:v>
                </c:pt>
                <c:pt idx="10628">
                  <c:v>2089.6218749999998</c:v>
                </c:pt>
                <c:pt idx="10629">
                  <c:v>2248.0218749999999</c:v>
                </c:pt>
                <c:pt idx="10630">
                  <c:v>1654.0218749999999</c:v>
                </c:pt>
                <c:pt idx="10631">
                  <c:v>1733.221875</c:v>
                </c:pt>
                <c:pt idx="10632">
                  <c:v>2029.0359381600001</c:v>
                </c:pt>
                <c:pt idx="10633">
                  <c:v>2240.2359381599999</c:v>
                </c:pt>
                <c:pt idx="10634">
                  <c:v>1972.0078118399997</c:v>
                </c:pt>
                <c:pt idx="10635">
                  <c:v>2407.6078118399996</c:v>
                </c:pt>
                <c:pt idx="10636">
                  <c:v>1768.8</c:v>
                </c:pt>
                <c:pt idx="10637">
                  <c:v>1914</c:v>
                </c:pt>
                <c:pt idx="10638">
                  <c:v>1768.4906249999999</c:v>
                </c:pt>
                <c:pt idx="10639">
                  <c:v>2177.6906249999997</c:v>
                </c:pt>
                <c:pt idx="10640">
                  <c:v>1601.221875</c:v>
                </c:pt>
                <c:pt idx="10641">
                  <c:v>1456.0218749999999</c:v>
                </c:pt>
                <c:pt idx="10642">
                  <c:v>2538.421875</c:v>
                </c:pt>
                <c:pt idx="10643">
                  <c:v>2385.4359381600002</c:v>
                </c:pt>
                <c:pt idx="10644">
                  <c:v>2108.2359381599999</c:v>
                </c:pt>
                <c:pt idx="10645">
                  <c:v>2029.0359381600001</c:v>
                </c:pt>
                <c:pt idx="10646">
                  <c:v>1857.43593816</c:v>
                </c:pt>
                <c:pt idx="10647">
                  <c:v>2438.2359381599999</c:v>
                </c:pt>
                <c:pt idx="10648">
                  <c:v>1364.8078118399999</c:v>
                </c:pt>
                <c:pt idx="10649">
                  <c:v>2011.6078118399998</c:v>
                </c:pt>
                <c:pt idx="10650">
                  <c:v>2526.4078118399998</c:v>
                </c:pt>
                <c:pt idx="10651">
                  <c:v>2112</c:v>
                </c:pt>
                <c:pt idx="10652">
                  <c:v>2098.7999999999997</c:v>
                </c:pt>
                <c:pt idx="10653">
                  <c:v>1834.8</c:v>
                </c:pt>
                <c:pt idx="10654">
                  <c:v>2428.7999999999997</c:v>
                </c:pt>
                <c:pt idx="10655">
                  <c:v>2626.7999999999997</c:v>
                </c:pt>
                <c:pt idx="10656">
                  <c:v>2587.1999999999998</c:v>
                </c:pt>
                <c:pt idx="10657">
                  <c:v>2358.5203118399995</c:v>
                </c:pt>
                <c:pt idx="10658">
                  <c:v>2462.57343816</c:v>
                </c:pt>
                <c:pt idx="10659">
                  <c:v>1842.1734381600002</c:v>
                </c:pt>
                <c:pt idx="10660">
                  <c:v>1868.57343816</c:v>
                </c:pt>
                <c:pt idx="10661">
                  <c:v>1723.37343816</c:v>
                </c:pt>
                <c:pt idx="10662">
                  <c:v>2026.9734381600001</c:v>
                </c:pt>
                <c:pt idx="10663">
                  <c:v>2172.1734381599999</c:v>
                </c:pt>
                <c:pt idx="10664">
                  <c:v>1630.9734381599999</c:v>
                </c:pt>
                <c:pt idx="10665">
                  <c:v>1459.37343816</c:v>
                </c:pt>
                <c:pt idx="10666">
                  <c:v>1472.5734381599998</c:v>
                </c:pt>
                <c:pt idx="10667">
                  <c:v>2013.7734381600001</c:v>
                </c:pt>
                <c:pt idx="10668">
                  <c:v>1940.0906249999998</c:v>
                </c:pt>
                <c:pt idx="10669">
                  <c:v>1913.690625</c:v>
                </c:pt>
                <c:pt idx="10670">
                  <c:v>2454.890625</c:v>
                </c:pt>
                <c:pt idx="10671">
                  <c:v>2380.0218749999999</c:v>
                </c:pt>
                <c:pt idx="10672">
                  <c:v>1825.6218749999998</c:v>
                </c:pt>
                <c:pt idx="10673">
                  <c:v>1957.6218749999998</c:v>
                </c:pt>
                <c:pt idx="10674">
                  <c:v>2107.7203118399998</c:v>
                </c:pt>
                <c:pt idx="10675">
                  <c:v>2120.9203118399996</c:v>
                </c:pt>
                <c:pt idx="10676">
                  <c:v>2081.3203118399997</c:v>
                </c:pt>
                <c:pt idx="10677">
                  <c:v>1896.5203118399997</c:v>
                </c:pt>
                <c:pt idx="10678">
                  <c:v>2211.7734381599998</c:v>
                </c:pt>
                <c:pt idx="10679">
                  <c:v>1749.7734381600001</c:v>
                </c:pt>
                <c:pt idx="10680">
                  <c:v>2666.0906249999998</c:v>
                </c:pt>
                <c:pt idx="10681">
                  <c:v>2296.4906249999999</c:v>
                </c:pt>
                <c:pt idx="10682">
                  <c:v>2296.4906249999999</c:v>
                </c:pt>
                <c:pt idx="10683">
                  <c:v>2195.2218749999997</c:v>
                </c:pt>
                <c:pt idx="10684">
                  <c:v>2187.4359381600002</c:v>
                </c:pt>
                <c:pt idx="10685">
                  <c:v>2345.8359381599998</c:v>
                </c:pt>
                <c:pt idx="10686">
                  <c:v>2068.63593816</c:v>
                </c:pt>
                <c:pt idx="10687">
                  <c:v>2649.4359381600002</c:v>
                </c:pt>
                <c:pt idx="10688">
                  <c:v>1694.8078118399997</c:v>
                </c:pt>
                <c:pt idx="10689">
                  <c:v>2473.6078118399996</c:v>
                </c:pt>
                <c:pt idx="10690">
                  <c:v>1945.6078118399998</c:v>
                </c:pt>
                <c:pt idx="10691">
                  <c:v>1813.6078118399998</c:v>
                </c:pt>
                <c:pt idx="10692">
                  <c:v>2077.6078118399996</c:v>
                </c:pt>
                <c:pt idx="10693">
                  <c:v>2486.8078118399999</c:v>
                </c:pt>
                <c:pt idx="10694">
                  <c:v>1689.6</c:v>
                </c:pt>
                <c:pt idx="10695">
                  <c:v>1598.7468749999998</c:v>
                </c:pt>
                <c:pt idx="10696">
                  <c:v>1962.5203118399997</c:v>
                </c:pt>
                <c:pt idx="10697">
                  <c:v>1698.5203118399997</c:v>
                </c:pt>
                <c:pt idx="10698">
                  <c:v>1790.9203118399998</c:v>
                </c:pt>
                <c:pt idx="10699">
                  <c:v>2032.4906249999999</c:v>
                </c:pt>
                <c:pt idx="10700">
                  <c:v>1979.690625</c:v>
                </c:pt>
                <c:pt idx="10701">
                  <c:v>2578.0218749999999</c:v>
                </c:pt>
                <c:pt idx="10702">
                  <c:v>2380.0218749999999</c:v>
                </c:pt>
                <c:pt idx="10703">
                  <c:v>2340.421875</c:v>
                </c:pt>
                <c:pt idx="10704">
                  <c:v>2393.2218749999997</c:v>
                </c:pt>
                <c:pt idx="10705">
                  <c:v>1970.8218749999999</c:v>
                </c:pt>
                <c:pt idx="10706">
                  <c:v>2354.8078118399999</c:v>
                </c:pt>
                <c:pt idx="10707">
                  <c:v>1800.4078118399998</c:v>
                </c:pt>
                <c:pt idx="10708">
                  <c:v>1932.4078118399998</c:v>
                </c:pt>
                <c:pt idx="10709">
                  <c:v>2324.7468749999998</c:v>
                </c:pt>
                <c:pt idx="10710">
                  <c:v>2417.1468749999999</c:v>
                </c:pt>
                <c:pt idx="10711">
                  <c:v>2126.7468749999998</c:v>
                </c:pt>
                <c:pt idx="10712">
                  <c:v>1889.1468749999999</c:v>
                </c:pt>
                <c:pt idx="10713">
                  <c:v>2015.3203118399997</c:v>
                </c:pt>
                <c:pt idx="10714">
                  <c:v>2119.3734381600002</c:v>
                </c:pt>
                <c:pt idx="10715">
                  <c:v>2481.2906250000001</c:v>
                </c:pt>
                <c:pt idx="10716">
                  <c:v>2583.4359381600002</c:v>
                </c:pt>
                <c:pt idx="10717">
                  <c:v>2266.63593816</c:v>
                </c:pt>
                <c:pt idx="10718">
                  <c:v>1963.0359381600001</c:v>
                </c:pt>
                <c:pt idx="10719">
                  <c:v>1976.2359381599999</c:v>
                </c:pt>
                <c:pt idx="10720">
                  <c:v>2434.0078118399997</c:v>
                </c:pt>
                <c:pt idx="10721">
                  <c:v>2156.8078118399999</c:v>
                </c:pt>
                <c:pt idx="10722">
                  <c:v>2645.2078118399995</c:v>
                </c:pt>
                <c:pt idx="10723">
                  <c:v>1840.0078118399997</c:v>
                </c:pt>
                <c:pt idx="10724">
                  <c:v>2236.0078118399997</c:v>
                </c:pt>
                <c:pt idx="10725">
                  <c:v>2434.0078118399997</c:v>
                </c:pt>
                <c:pt idx="10726">
                  <c:v>2270.4</c:v>
                </c:pt>
                <c:pt idx="10727">
                  <c:v>1900.8</c:v>
                </c:pt>
                <c:pt idx="10728">
                  <c:v>1664.7468749999998</c:v>
                </c:pt>
                <c:pt idx="10729">
                  <c:v>1394.9203118400001</c:v>
                </c:pt>
                <c:pt idx="10730">
                  <c:v>1566.52031184</c:v>
                </c:pt>
                <c:pt idx="10731">
                  <c:v>1855.37343816</c:v>
                </c:pt>
                <c:pt idx="10732">
                  <c:v>2092.9734381600001</c:v>
                </c:pt>
                <c:pt idx="10733">
                  <c:v>1894.9734381600001</c:v>
                </c:pt>
                <c:pt idx="10734">
                  <c:v>1578.1734381599999</c:v>
                </c:pt>
                <c:pt idx="10735">
                  <c:v>1921.37343816</c:v>
                </c:pt>
                <c:pt idx="10736">
                  <c:v>1966.4906249999999</c:v>
                </c:pt>
                <c:pt idx="10737">
                  <c:v>2366.8218750000001</c:v>
                </c:pt>
                <c:pt idx="10738">
                  <c:v>1693.6218749999998</c:v>
                </c:pt>
                <c:pt idx="10739">
                  <c:v>2530.63593816</c:v>
                </c:pt>
                <c:pt idx="10740">
                  <c:v>2059.1999999999998</c:v>
                </c:pt>
                <c:pt idx="10741">
                  <c:v>1861.1999999999998</c:v>
                </c:pt>
                <c:pt idx="10742">
                  <c:v>2547.6</c:v>
                </c:pt>
                <c:pt idx="10743">
                  <c:v>2059.1999999999998</c:v>
                </c:pt>
                <c:pt idx="10744">
                  <c:v>1717.546875</c:v>
                </c:pt>
                <c:pt idx="10745">
                  <c:v>2034.346875</c:v>
                </c:pt>
                <c:pt idx="10746">
                  <c:v>2060.7468749999998</c:v>
                </c:pt>
                <c:pt idx="10747">
                  <c:v>2120.9203118399996</c:v>
                </c:pt>
                <c:pt idx="10748">
                  <c:v>2002.1203118399997</c:v>
                </c:pt>
                <c:pt idx="10749">
                  <c:v>2094.5203118399995</c:v>
                </c:pt>
                <c:pt idx="10750">
                  <c:v>1975.7203118399998</c:v>
                </c:pt>
                <c:pt idx="10751">
                  <c:v>1645.72031184</c:v>
                </c:pt>
                <c:pt idx="10752">
                  <c:v>1949.3203118399997</c:v>
                </c:pt>
                <c:pt idx="10753">
                  <c:v>2239.7203118399998</c:v>
                </c:pt>
                <c:pt idx="10754">
                  <c:v>1921.37343816</c:v>
                </c:pt>
                <c:pt idx="10755">
                  <c:v>2145.7734381599998</c:v>
                </c:pt>
                <c:pt idx="10756">
                  <c:v>1855.37343816</c:v>
                </c:pt>
                <c:pt idx="10757">
                  <c:v>2111.6906249999997</c:v>
                </c:pt>
                <c:pt idx="10758">
                  <c:v>2956.4906249999999</c:v>
                </c:pt>
                <c:pt idx="10759">
                  <c:v>2419.6218749999998</c:v>
                </c:pt>
                <c:pt idx="10760">
                  <c:v>2485.6218749999998</c:v>
                </c:pt>
                <c:pt idx="10761">
                  <c:v>2504.2359381599999</c:v>
                </c:pt>
                <c:pt idx="10762">
                  <c:v>1985.2078118399997</c:v>
                </c:pt>
                <c:pt idx="10763">
                  <c:v>2513.2078118399995</c:v>
                </c:pt>
                <c:pt idx="10764">
                  <c:v>2349.6</c:v>
                </c:pt>
                <c:pt idx="10765">
                  <c:v>2257.1999999999998</c:v>
                </c:pt>
                <c:pt idx="10766">
                  <c:v>1570.8</c:v>
                </c:pt>
                <c:pt idx="10767">
                  <c:v>2311.546875</c:v>
                </c:pt>
                <c:pt idx="10768">
                  <c:v>2232.3468749999997</c:v>
                </c:pt>
                <c:pt idx="10769">
                  <c:v>2166.3468749999997</c:v>
                </c:pt>
                <c:pt idx="10770">
                  <c:v>2107.7203118399998</c:v>
                </c:pt>
                <c:pt idx="10771">
                  <c:v>1828.9734381600001</c:v>
                </c:pt>
                <c:pt idx="10772">
                  <c:v>1828.9734381600001</c:v>
                </c:pt>
                <c:pt idx="10773">
                  <c:v>1670.5734381599998</c:v>
                </c:pt>
                <c:pt idx="10774">
                  <c:v>2217.2906250000001</c:v>
                </c:pt>
                <c:pt idx="10775">
                  <c:v>2085.2906250000001</c:v>
                </c:pt>
                <c:pt idx="10776">
                  <c:v>2908.0218749999999</c:v>
                </c:pt>
                <c:pt idx="10777">
                  <c:v>1799.221875</c:v>
                </c:pt>
                <c:pt idx="10778">
                  <c:v>1957.6218749999998</c:v>
                </c:pt>
                <c:pt idx="10779">
                  <c:v>1931.221875</c:v>
                </c:pt>
                <c:pt idx="10780">
                  <c:v>2438.2359381599999</c:v>
                </c:pt>
                <c:pt idx="10781">
                  <c:v>1870.63593816</c:v>
                </c:pt>
                <c:pt idx="10782">
                  <c:v>2187.4359381600002</c:v>
                </c:pt>
                <c:pt idx="10783">
                  <c:v>2649.4359381600002</c:v>
                </c:pt>
                <c:pt idx="10784">
                  <c:v>2024.8078118399997</c:v>
                </c:pt>
                <c:pt idx="10785">
                  <c:v>1760.8078118399997</c:v>
                </c:pt>
                <c:pt idx="10786">
                  <c:v>2302.0078118399997</c:v>
                </c:pt>
                <c:pt idx="10787">
                  <c:v>2051.2078118399995</c:v>
                </c:pt>
                <c:pt idx="10788">
                  <c:v>1782</c:v>
                </c:pt>
                <c:pt idx="10789">
                  <c:v>2153.1468749999999</c:v>
                </c:pt>
                <c:pt idx="10790">
                  <c:v>1994.7468749999998</c:v>
                </c:pt>
                <c:pt idx="10791">
                  <c:v>2628.3468749999997</c:v>
                </c:pt>
                <c:pt idx="10792">
                  <c:v>1889.1468749999999</c:v>
                </c:pt>
                <c:pt idx="10793">
                  <c:v>1922.9203118399998</c:v>
                </c:pt>
                <c:pt idx="10794">
                  <c:v>2318.9203118399996</c:v>
                </c:pt>
                <c:pt idx="10795">
                  <c:v>2198.57343816</c:v>
                </c:pt>
                <c:pt idx="10796">
                  <c:v>2327.2218749999997</c:v>
                </c:pt>
                <c:pt idx="10797">
                  <c:v>1640.8218749999999</c:v>
                </c:pt>
                <c:pt idx="10798">
                  <c:v>2623.0359381600001</c:v>
                </c:pt>
                <c:pt idx="10799">
                  <c:v>2121.4359381600002</c:v>
                </c:pt>
                <c:pt idx="10800">
                  <c:v>2055.4359381600002</c:v>
                </c:pt>
                <c:pt idx="10801">
                  <c:v>1989.43593816</c:v>
                </c:pt>
                <c:pt idx="10802">
                  <c:v>2222.8078118399999</c:v>
                </c:pt>
                <c:pt idx="10803">
                  <c:v>1985.2078118399997</c:v>
                </c:pt>
                <c:pt idx="10804">
                  <c:v>1774.0078118399997</c:v>
                </c:pt>
                <c:pt idx="10805">
                  <c:v>1813.6078118399998</c:v>
                </c:pt>
                <c:pt idx="10806">
                  <c:v>2011.6078118399998</c:v>
                </c:pt>
                <c:pt idx="10807">
                  <c:v>2798.3999999999996</c:v>
                </c:pt>
                <c:pt idx="10808">
                  <c:v>2032.8</c:v>
                </c:pt>
                <c:pt idx="10809">
                  <c:v>2217.6</c:v>
                </c:pt>
                <c:pt idx="10810">
                  <c:v>1755.6</c:v>
                </c:pt>
                <c:pt idx="10811">
                  <c:v>1914</c:v>
                </c:pt>
                <c:pt idx="10812">
                  <c:v>2006.3999999999999</c:v>
                </c:pt>
                <c:pt idx="10813">
                  <c:v>2560.7999999999997</c:v>
                </c:pt>
                <c:pt idx="10814">
                  <c:v>2073.9468750000001</c:v>
                </c:pt>
                <c:pt idx="10815">
                  <c:v>1598.7468749999998</c:v>
                </c:pt>
                <c:pt idx="10816">
                  <c:v>2384.9203118399996</c:v>
                </c:pt>
                <c:pt idx="10817">
                  <c:v>2330.57343816</c:v>
                </c:pt>
                <c:pt idx="10818">
                  <c:v>2568.1734381599999</c:v>
                </c:pt>
                <c:pt idx="10819">
                  <c:v>2174.2359381599999</c:v>
                </c:pt>
                <c:pt idx="10820">
                  <c:v>2038.0078118399997</c:v>
                </c:pt>
                <c:pt idx="10821">
                  <c:v>1562.8078118399999</c:v>
                </c:pt>
                <c:pt idx="10822">
                  <c:v>2311.546875</c:v>
                </c:pt>
                <c:pt idx="10823">
                  <c:v>1559.1468749999999</c:v>
                </c:pt>
                <c:pt idx="10824">
                  <c:v>2371.7203118399998</c:v>
                </c:pt>
                <c:pt idx="10825">
                  <c:v>1802.57343816</c:v>
                </c:pt>
                <c:pt idx="10826">
                  <c:v>2053.3734381600002</c:v>
                </c:pt>
                <c:pt idx="10827">
                  <c:v>1512.1734381599999</c:v>
                </c:pt>
                <c:pt idx="10828">
                  <c:v>1759.6218749999998</c:v>
                </c:pt>
                <c:pt idx="10829">
                  <c:v>2221.6218749999998</c:v>
                </c:pt>
                <c:pt idx="10830">
                  <c:v>2464.63593816</c:v>
                </c:pt>
                <c:pt idx="10831">
                  <c:v>2636.2359381599999</c:v>
                </c:pt>
                <c:pt idx="10832">
                  <c:v>2222.8078118399999</c:v>
                </c:pt>
                <c:pt idx="10833">
                  <c:v>1840.0078118399997</c:v>
                </c:pt>
                <c:pt idx="10834">
                  <c:v>1875.9468749999999</c:v>
                </c:pt>
                <c:pt idx="10835">
                  <c:v>2021.1468749999999</c:v>
                </c:pt>
                <c:pt idx="10836">
                  <c:v>2271.9468750000001</c:v>
                </c:pt>
                <c:pt idx="10837">
                  <c:v>2600.0906249999998</c:v>
                </c:pt>
                <c:pt idx="10838">
                  <c:v>1992.890625</c:v>
                </c:pt>
                <c:pt idx="10839">
                  <c:v>2248.0218749999999</c:v>
                </c:pt>
                <c:pt idx="10840">
                  <c:v>1931.221875</c:v>
                </c:pt>
                <c:pt idx="10841">
                  <c:v>2380.0218749999999</c:v>
                </c:pt>
                <c:pt idx="10842">
                  <c:v>1540.6359381599998</c:v>
                </c:pt>
                <c:pt idx="10843">
                  <c:v>2143.6078118399996</c:v>
                </c:pt>
                <c:pt idx="10844">
                  <c:v>2341.6078118399996</c:v>
                </c:pt>
                <c:pt idx="10845">
                  <c:v>2481.6</c:v>
                </c:pt>
                <c:pt idx="10846">
                  <c:v>2032.8</c:v>
                </c:pt>
                <c:pt idx="10847">
                  <c:v>2364.3468749999997</c:v>
                </c:pt>
                <c:pt idx="10848">
                  <c:v>1743.9468749999999</c:v>
                </c:pt>
                <c:pt idx="10849">
                  <c:v>2337.9468750000001</c:v>
                </c:pt>
                <c:pt idx="10850">
                  <c:v>2021.1468749999999</c:v>
                </c:pt>
                <c:pt idx="10851">
                  <c:v>2839.546875</c:v>
                </c:pt>
                <c:pt idx="10852">
                  <c:v>1381.72031184</c:v>
                </c:pt>
                <c:pt idx="10853">
                  <c:v>2277.7734381599998</c:v>
                </c:pt>
                <c:pt idx="10854">
                  <c:v>1815.7734381600001</c:v>
                </c:pt>
                <c:pt idx="10855">
                  <c:v>1736.57343816</c:v>
                </c:pt>
                <c:pt idx="10856">
                  <c:v>2106.1734381599999</c:v>
                </c:pt>
                <c:pt idx="10857">
                  <c:v>1834.4906249999999</c:v>
                </c:pt>
                <c:pt idx="10858">
                  <c:v>1992.890625</c:v>
                </c:pt>
                <c:pt idx="10859">
                  <c:v>2644.0218749999999</c:v>
                </c:pt>
                <c:pt idx="10860">
                  <c:v>2987.2218749999997</c:v>
                </c:pt>
                <c:pt idx="10861">
                  <c:v>1957.6218749999998</c:v>
                </c:pt>
                <c:pt idx="10862">
                  <c:v>2794.63593816</c:v>
                </c:pt>
                <c:pt idx="10863">
                  <c:v>1897.0359381600001</c:v>
                </c:pt>
                <c:pt idx="10864">
                  <c:v>2649.4359381600002</c:v>
                </c:pt>
                <c:pt idx="10865">
                  <c:v>2847.4359381600002</c:v>
                </c:pt>
                <c:pt idx="10866">
                  <c:v>2108.2359381599999</c:v>
                </c:pt>
                <c:pt idx="10867">
                  <c:v>1840.0078118399997</c:v>
                </c:pt>
                <c:pt idx="10868">
                  <c:v>1866.4078118399998</c:v>
                </c:pt>
                <c:pt idx="10869">
                  <c:v>1972.0078118399997</c:v>
                </c:pt>
                <c:pt idx="10870">
                  <c:v>2513.2078118399995</c:v>
                </c:pt>
                <c:pt idx="10871">
                  <c:v>2579.2078118399995</c:v>
                </c:pt>
                <c:pt idx="10872">
                  <c:v>2377.546875</c:v>
                </c:pt>
                <c:pt idx="10873">
                  <c:v>2047.546875</c:v>
                </c:pt>
                <c:pt idx="10874">
                  <c:v>2139.9468750000001</c:v>
                </c:pt>
                <c:pt idx="10875">
                  <c:v>2047.546875</c:v>
                </c:pt>
                <c:pt idx="10876">
                  <c:v>2615.1468749999999</c:v>
                </c:pt>
                <c:pt idx="10877">
                  <c:v>2068.1203118399999</c:v>
                </c:pt>
                <c:pt idx="10878">
                  <c:v>2635.7203118399998</c:v>
                </c:pt>
                <c:pt idx="10879">
                  <c:v>2277.7734381599998</c:v>
                </c:pt>
                <c:pt idx="10880">
                  <c:v>2013.7734381600001</c:v>
                </c:pt>
                <c:pt idx="10881">
                  <c:v>2362.4906249999999</c:v>
                </c:pt>
                <c:pt idx="10882">
                  <c:v>2032.4906249999999</c:v>
                </c:pt>
                <c:pt idx="10883">
                  <c:v>2366.8218750000001</c:v>
                </c:pt>
                <c:pt idx="10884">
                  <c:v>2366.8218750000001</c:v>
                </c:pt>
                <c:pt idx="10885">
                  <c:v>2015.8359381600001</c:v>
                </c:pt>
                <c:pt idx="10886">
                  <c:v>2068.63593816</c:v>
                </c:pt>
                <c:pt idx="10887">
                  <c:v>1787.2078118399997</c:v>
                </c:pt>
                <c:pt idx="10888">
                  <c:v>2064.4078118399998</c:v>
                </c:pt>
                <c:pt idx="10889">
                  <c:v>2098.7999999999997</c:v>
                </c:pt>
                <c:pt idx="10890">
                  <c:v>2364.3468749999997</c:v>
                </c:pt>
                <c:pt idx="10891">
                  <c:v>2456.7468749999998</c:v>
                </c:pt>
                <c:pt idx="10892">
                  <c:v>1611.9468749999999</c:v>
                </c:pt>
                <c:pt idx="10893">
                  <c:v>2351.1468749999999</c:v>
                </c:pt>
                <c:pt idx="10894">
                  <c:v>2226.5203118399995</c:v>
                </c:pt>
                <c:pt idx="10895">
                  <c:v>2041.7203118399998</c:v>
                </c:pt>
                <c:pt idx="10896">
                  <c:v>1883.3203118399997</c:v>
                </c:pt>
                <c:pt idx="10897">
                  <c:v>2092.9734381600001</c:v>
                </c:pt>
                <c:pt idx="10898">
                  <c:v>2000.57343816</c:v>
                </c:pt>
                <c:pt idx="10899">
                  <c:v>2383.3734381600002</c:v>
                </c:pt>
                <c:pt idx="10900">
                  <c:v>1900.4906249999999</c:v>
                </c:pt>
                <c:pt idx="10901">
                  <c:v>2557.0359381600001</c:v>
                </c:pt>
                <c:pt idx="10902">
                  <c:v>2174.2359381599999</c:v>
                </c:pt>
                <c:pt idx="10903">
                  <c:v>2675.8359381599998</c:v>
                </c:pt>
                <c:pt idx="10904">
                  <c:v>2675.8359381599998</c:v>
                </c:pt>
                <c:pt idx="10905">
                  <c:v>2029.0359381600001</c:v>
                </c:pt>
                <c:pt idx="10906">
                  <c:v>2138.4</c:v>
                </c:pt>
                <c:pt idx="10907">
                  <c:v>1584</c:v>
                </c:pt>
                <c:pt idx="10908">
                  <c:v>2112</c:v>
                </c:pt>
                <c:pt idx="10909">
                  <c:v>2376</c:v>
                </c:pt>
                <c:pt idx="10910">
                  <c:v>2311.546875</c:v>
                </c:pt>
                <c:pt idx="10911">
                  <c:v>1949.3203118399997</c:v>
                </c:pt>
                <c:pt idx="10912">
                  <c:v>2120.9203118399996</c:v>
                </c:pt>
                <c:pt idx="10913">
                  <c:v>2634.1734381599999</c:v>
                </c:pt>
                <c:pt idx="10914">
                  <c:v>1512.1734381599999</c:v>
                </c:pt>
                <c:pt idx="10915">
                  <c:v>2224.9734381600001</c:v>
                </c:pt>
                <c:pt idx="10916">
                  <c:v>2462.57343816</c:v>
                </c:pt>
                <c:pt idx="10917">
                  <c:v>1887.2906249999999</c:v>
                </c:pt>
                <c:pt idx="10918">
                  <c:v>2177.6906249999997</c:v>
                </c:pt>
                <c:pt idx="10919">
                  <c:v>2089.6218749999998</c:v>
                </c:pt>
                <c:pt idx="10920">
                  <c:v>1838.8218749999999</c:v>
                </c:pt>
                <c:pt idx="10921">
                  <c:v>2670.421875</c:v>
                </c:pt>
                <c:pt idx="10922">
                  <c:v>2293.0359381600001</c:v>
                </c:pt>
                <c:pt idx="10923">
                  <c:v>2090.8078118399999</c:v>
                </c:pt>
                <c:pt idx="10924">
                  <c:v>1945.6078118399998</c:v>
                </c:pt>
                <c:pt idx="10925">
                  <c:v>2777.2078118399995</c:v>
                </c:pt>
                <c:pt idx="10926">
                  <c:v>2632.0078118399997</c:v>
                </c:pt>
                <c:pt idx="10927">
                  <c:v>2587.1999999999998</c:v>
                </c:pt>
                <c:pt idx="10928">
                  <c:v>2362.7999999999997</c:v>
                </c:pt>
                <c:pt idx="10929">
                  <c:v>1821.6</c:v>
                </c:pt>
                <c:pt idx="10930">
                  <c:v>2179.546875</c:v>
                </c:pt>
                <c:pt idx="10931">
                  <c:v>2324.7468749999998</c:v>
                </c:pt>
                <c:pt idx="10932">
                  <c:v>1755.2906249999999</c:v>
                </c:pt>
                <c:pt idx="10933">
                  <c:v>2256.890625</c:v>
                </c:pt>
                <c:pt idx="10934">
                  <c:v>2296.4906249999999</c:v>
                </c:pt>
                <c:pt idx="10935">
                  <c:v>1561.6218749999998</c:v>
                </c:pt>
                <c:pt idx="10936">
                  <c:v>2050.0218749999999</c:v>
                </c:pt>
                <c:pt idx="10937">
                  <c:v>2129.2218749999997</c:v>
                </c:pt>
                <c:pt idx="10938">
                  <c:v>1857.43593816</c:v>
                </c:pt>
                <c:pt idx="10939">
                  <c:v>2807.8359381599998</c:v>
                </c:pt>
                <c:pt idx="10940">
                  <c:v>2394.4078118399998</c:v>
                </c:pt>
                <c:pt idx="10941">
                  <c:v>2098.7999999999997</c:v>
                </c:pt>
                <c:pt idx="10942">
                  <c:v>2006.3999999999999</c:v>
                </c:pt>
                <c:pt idx="10943">
                  <c:v>2323.1999999999998</c:v>
                </c:pt>
                <c:pt idx="10944">
                  <c:v>2112</c:v>
                </c:pt>
                <c:pt idx="10945">
                  <c:v>2351.1468749999999</c:v>
                </c:pt>
                <c:pt idx="10946">
                  <c:v>2200.1203118399999</c:v>
                </c:pt>
                <c:pt idx="10947">
                  <c:v>2358.5203118399995</c:v>
                </c:pt>
                <c:pt idx="10948">
                  <c:v>2554.9734381600001</c:v>
                </c:pt>
                <c:pt idx="10949">
                  <c:v>2053.3734381600002</c:v>
                </c:pt>
                <c:pt idx="10950">
                  <c:v>2013.7734381600001</c:v>
                </c:pt>
                <c:pt idx="10951">
                  <c:v>2383.3734381600002</c:v>
                </c:pt>
                <c:pt idx="10952">
                  <c:v>2322.890625</c:v>
                </c:pt>
                <c:pt idx="10953">
                  <c:v>2314.0218749999999</c:v>
                </c:pt>
                <c:pt idx="10954">
                  <c:v>2327.2218749999997</c:v>
                </c:pt>
                <c:pt idx="10955">
                  <c:v>2583.4359381600002</c:v>
                </c:pt>
                <c:pt idx="10956">
                  <c:v>1989.43593816</c:v>
                </c:pt>
                <c:pt idx="10957">
                  <c:v>2579.2078118399995</c:v>
                </c:pt>
                <c:pt idx="10958">
                  <c:v>2513.2078118399995</c:v>
                </c:pt>
                <c:pt idx="10959">
                  <c:v>2006.3999999999999</c:v>
                </c:pt>
                <c:pt idx="10960">
                  <c:v>1900.8</c:v>
                </c:pt>
                <c:pt idx="10961">
                  <c:v>1902.346875</c:v>
                </c:pt>
                <c:pt idx="10962">
                  <c:v>1743.9468749999999</c:v>
                </c:pt>
                <c:pt idx="10963">
                  <c:v>1960.9734381600001</c:v>
                </c:pt>
                <c:pt idx="10964">
                  <c:v>1802.57343816</c:v>
                </c:pt>
                <c:pt idx="10965">
                  <c:v>2705.6906249999997</c:v>
                </c:pt>
                <c:pt idx="10966">
                  <c:v>2340.421875</c:v>
                </c:pt>
                <c:pt idx="10967">
                  <c:v>2485.6218749999998</c:v>
                </c:pt>
                <c:pt idx="10968">
                  <c:v>2398.63593816</c:v>
                </c:pt>
                <c:pt idx="10969">
                  <c:v>2134.63593816</c:v>
                </c:pt>
                <c:pt idx="10970">
                  <c:v>1817.8359381600001</c:v>
                </c:pt>
                <c:pt idx="10971">
                  <c:v>2530.63593816</c:v>
                </c:pt>
                <c:pt idx="10972">
                  <c:v>2257.1999999999998</c:v>
                </c:pt>
                <c:pt idx="10973">
                  <c:v>2138.4</c:v>
                </c:pt>
                <c:pt idx="10974">
                  <c:v>2100.3468749999997</c:v>
                </c:pt>
                <c:pt idx="10975">
                  <c:v>1783.546875</c:v>
                </c:pt>
                <c:pt idx="10976">
                  <c:v>2549.1468749999999</c:v>
                </c:pt>
                <c:pt idx="10977">
                  <c:v>2047.546875</c:v>
                </c:pt>
                <c:pt idx="10978">
                  <c:v>2390.7468749999998</c:v>
                </c:pt>
                <c:pt idx="10979">
                  <c:v>2490.5203118399995</c:v>
                </c:pt>
                <c:pt idx="10980">
                  <c:v>1617.7734381599998</c:v>
                </c:pt>
                <c:pt idx="10981">
                  <c:v>2824.4906249999999</c:v>
                </c:pt>
                <c:pt idx="10982">
                  <c:v>1825.6218749999998</c:v>
                </c:pt>
                <c:pt idx="10983">
                  <c:v>2670.421875</c:v>
                </c:pt>
                <c:pt idx="10984">
                  <c:v>1957.6218749999998</c:v>
                </c:pt>
                <c:pt idx="10985">
                  <c:v>2129.2218749999997</c:v>
                </c:pt>
                <c:pt idx="10986">
                  <c:v>1878.421875</c:v>
                </c:pt>
                <c:pt idx="10987">
                  <c:v>2147.8359381599998</c:v>
                </c:pt>
                <c:pt idx="10988">
                  <c:v>1989.43593816</c:v>
                </c:pt>
                <c:pt idx="10989">
                  <c:v>2227.0359381600001</c:v>
                </c:pt>
                <c:pt idx="10990">
                  <c:v>2288.8078118399999</c:v>
                </c:pt>
                <c:pt idx="10991">
                  <c:v>2508</c:v>
                </c:pt>
                <c:pt idx="10992">
                  <c:v>1900.8</c:v>
                </c:pt>
                <c:pt idx="10993">
                  <c:v>2824.7999999999997</c:v>
                </c:pt>
                <c:pt idx="10994">
                  <c:v>2681.1468749999999</c:v>
                </c:pt>
                <c:pt idx="10995">
                  <c:v>2601.9468749999996</c:v>
                </c:pt>
                <c:pt idx="10996">
                  <c:v>2007.9468749999999</c:v>
                </c:pt>
                <c:pt idx="10997">
                  <c:v>1717.546875</c:v>
                </c:pt>
                <c:pt idx="10998">
                  <c:v>2311.546875</c:v>
                </c:pt>
                <c:pt idx="10999">
                  <c:v>2100.3468749999997</c:v>
                </c:pt>
                <c:pt idx="11000">
                  <c:v>1955.1468749999999</c:v>
                </c:pt>
                <c:pt idx="11001">
                  <c:v>2411.3203118399997</c:v>
                </c:pt>
                <c:pt idx="11002">
                  <c:v>2041.7203118399998</c:v>
                </c:pt>
                <c:pt idx="11003">
                  <c:v>2322.890625</c:v>
                </c:pt>
                <c:pt idx="11004">
                  <c:v>1623.2906249999999</c:v>
                </c:pt>
                <c:pt idx="11005">
                  <c:v>2274.421875</c:v>
                </c:pt>
                <c:pt idx="11006">
                  <c:v>2315.2078118399995</c:v>
                </c:pt>
                <c:pt idx="11007">
                  <c:v>1840.0078118399997</c:v>
                </c:pt>
                <c:pt idx="11008">
                  <c:v>1945.6078118399998</c:v>
                </c:pt>
                <c:pt idx="11009">
                  <c:v>2574</c:v>
                </c:pt>
                <c:pt idx="11010">
                  <c:v>2336.4</c:v>
                </c:pt>
                <c:pt idx="11011">
                  <c:v>1966.8</c:v>
                </c:pt>
                <c:pt idx="11012">
                  <c:v>2245.546875</c:v>
                </c:pt>
                <c:pt idx="11013">
                  <c:v>2575.546875</c:v>
                </c:pt>
                <c:pt idx="11014">
                  <c:v>1981.546875</c:v>
                </c:pt>
                <c:pt idx="11015">
                  <c:v>1757.1468749999999</c:v>
                </c:pt>
                <c:pt idx="11016">
                  <c:v>2007.9468749999999</c:v>
                </c:pt>
                <c:pt idx="11017">
                  <c:v>2192.7468749999998</c:v>
                </c:pt>
                <c:pt idx="11018">
                  <c:v>1617.7734381599998</c:v>
                </c:pt>
                <c:pt idx="11019">
                  <c:v>2000.57343816</c:v>
                </c:pt>
                <c:pt idx="11020">
                  <c:v>1855.37343816</c:v>
                </c:pt>
                <c:pt idx="11021">
                  <c:v>1491.2906249999999</c:v>
                </c:pt>
                <c:pt idx="11022">
                  <c:v>1865.221875</c:v>
                </c:pt>
                <c:pt idx="11023">
                  <c:v>2182.0218749999999</c:v>
                </c:pt>
                <c:pt idx="11024">
                  <c:v>1936.63593816</c:v>
                </c:pt>
                <c:pt idx="11025">
                  <c:v>2209.6078118399996</c:v>
                </c:pt>
                <c:pt idx="11026">
                  <c:v>2183.2078118399995</c:v>
                </c:pt>
                <c:pt idx="11027">
                  <c:v>2100.3468749999997</c:v>
                </c:pt>
                <c:pt idx="11028">
                  <c:v>2232.3468749999997</c:v>
                </c:pt>
                <c:pt idx="11029">
                  <c:v>2054.9203118399996</c:v>
                </c:pt>
                <c:pt idx="11030">
                  <c:v>1949.3203118399997</c:v>
                </c:pt>
                <c:pt idx="11031">
                  <c:v>2411.3203118399997</c:v>
                </c:pt>
                <c:pt idx="11032">
                  <c:v>2120.9203118399996</c:v>
                </c:pt>
                <c:pt idx="11033">
                  <c:v>2462.57343816</c:v>
                </c:pt>
                <c:pt idx="11034">
                  <c:v>1855.37343816</c:v>
                </c:pt>
                <c:pt idx="11035">
                  <c:v>2845.3734381600002</c:v>
                </c:pt>
                <c:pt idx="11036">
                  <c:v>2217.2906250000001</c:v>
                </c:pt>
                <c:pt idx="11037">
                  <c:v>2362.4906249999999</c:v>
                </c:pt>
                <c:pt idx="11038">
                  <c:v>2446.0218749999999</c:v>
                </c:pt>
                <c:pt idx="11039">
                  <c:v>2512.0218749999999</c:v>
                </c:pt>
                <c:pt idx="11040">
                  <c:v>2657.2218749999997</c:v>
                </c:pt>
                <c:pt idx="11041">
                  <c:v>2398.63593816</c:v>
                </c:pt>
                <c:pt idx="11042">
                  <c:v>2513.2078118399995</c:v>
                </c:pt>
                <c:pt idx="11043">
                  <c:v>2830.0078118399997</c:v>
                </c:pt>
                <c:pt idx="11044">
                  <c:v>2230.7999999999997</c:v>
                </c:pt>
                <c:pt idx="11045">
                  <c:v>2508</c:v>
                </c:pt>
                <c:pt idx="11046">
                  <c:v>2758.7999999999997</c:v>
                </c:pt>
                <c:pt idx="11047">
                  <c:v>2785.2</c:v>
                </c:pt>
                <c:pt idx="11048">
                  <c:v>1716</c:v>
                </c:pt>
                <c:pt idx="11049">
                  <c:v>2449.3734381600002</c:v>
                </c:pt>
                <c:pt idx="11050">
                  <c:v>2581.3734381600002</c:v>
                </c:pt>
                <c:pt idx="11051">
                  <c:v>2850.890625</c:v>
                </c:pt>
                <c:pt idx="11052">
                  <c:v>2468.0906249999998</c:v>
                </c:pt>
                <c:pt idx="11053">
                  <c:v>1913.690625</c:v>
                </c:pt>
                <c:pt idx="11054">
                  <c:v>1742.0906249999998</c:v>
                </c:pt>
                <c:pt idx="11055">
                  <c:v>2050.0218749999999</c:v>
                </c:pt>
                <c:pt idx="11056">
                  <c:v>2420.8078118399999</c:v>
                </c:pt>
                <c:pt idx="11057">
                  <c:v>2170.0078118399997</c:v>
                </c:pt>
                <c:pt idx="11058">
                  <c:v>2296.7999999999997</c:v>
                </c:pt>
                <c:pt idx="11059">
                  <c:v>2626.7999999999997</c:v>
                </c:pt>
                <c:pt idx="11060">
                  <c:v>2575.546875</c:v>
                </c:pt>
                <c:pt idx="11061">
                  <c:v>2139.9468750000001</c:v>
                </c:pt>
                <c:pt idx="11062">
                  <c:v>1545.9468749999999</c:v>
                </c:pt>
                <c:pt idx="11063">
                  <c:v>2337.9468750000001</c:v>
                </c:pt>
                <c:pt idx="11064">
                  <c:v>2054.9203118399996</c:v>
                </c:pt>
                <c:pt idx="11065">
                  <c:v>2635.7203118399998</c:v>
                </c:pt>
                <c:pt idx="11066">
                  <c:v>1934.57343816</c:v>
                </c:pt>
                <c:pt idx="11067">
                  <c:v>2541.7734381599998</c:v>
                </c:pt>
                <c:pt idx="11068">
                  <c:v>2124.890625</c:v>
                </c:pt>
                <c:pt idx="11069">
                  <c:v>2182.0218749999999</c:v>
                </c:pt>
                <c:pt idx="11070">
                  <c:v>2451.4359381600002</c:v>
                </c:pt>
                <c:pt idx="11071">
                  <c:v>2051.2078118399995</c:v>
                </c:pt>
                <c:pt idx="11072">
                  <c:v>2447.2078118399995</c:v>
                </c:pt>
                <c:pt idx="11073">
                  <c:v>1742.3999999999999</c:v>
                </c:pt>
                <c:pt idx="11074">
                  <c:v>1900.8</c:v>
                </c:pt>
                <c:pt idx="11075">
                  <c:v>1770.346875</c:v>
                </c:pt>
                <c:pt idx="11076">
                  <c:v>2213.3203118399997</c:v>
                </c:pt>
                <c:pt idx="11077">
                  <c:v>2450.9203118399996</c:v>
                </c:pt>
                <c:pt idx="11078">
                  <c:v>2371.7203118399998</c:v>
                </c:pt>
                <c:pt idx="11079">
                  <c:v>3267.7734381599998</c:v>
                </c:pt>
                <c:pt idx="11080">
                  <c:v>2607.7734381599998</c:v>
                </c:pt>
                <c:pt idx="11081">
                  <c:v>1776.1734381600002</c:v>
                </c:pt>
                <c:pt idx="11082">
                  <c:v>2779.3734381600002</c:v>
                </c:pt>
                <c:pt idx="11083">
                  <c:v>1979.690625</c:v>
                </c:pt>
                <c:pt idx="11084">
                  <c:v>2217.2906250000001</c:v>
                </c:pt>
                <c:pt idx="11085">
                  <c:v>2481.2906250000001</c:v>
                </c:pt>
                <c:pt idx="11086">
                  <c:v>2121.4359381600002</c:v>
                </c:pt>
                <c:pt idx="11087">
                  <c:v>1910.2359381599999</c:v>
                </c:pt>
                <c:pt idx="11088">
                  <c:v>2372.2359381599999</c:v>
                </c:pt>
                <c:pt idx="11089">
                  <c:v>2161.0359381600001</c:v>
                </c:pt>
                <c:pt idx="11090">
                  <c:v>2711.2078118399995</c:v>
                </c:pt>
                <c:pt idx="11091">
                  <c:v>2539.6078118399996</c:v>
                </c:pt>
                <c:pt idx="11092">
                  <c:v>1892.8078118399997</c:v>
                </c:pt>
                <c:pt idx="11093">
                  <c:v>2192.7468749999998</c:v>
                </c:pt>
                <c:pt idx="11094">
                  <c:v>2860.1203118399999</c:v>
                </c:pt>
                <c:pt idx="11095">
                  <c:v>2767.7203118399998</c:v>
                </c:pt>
                <c:pt idx="11096">
                  <c:v>2607.7734381599998</c:v>
                </c:pt>
                <c:pt idx="11097">
                  <c:v>2309.6906249999997</c:v>
                </c:pt>
                <c:pt idx="11098">
                  <c:v>2217.2906250000001</c:v>
                </c:pt>
                <c:pt idx="11099">
                  <c:v>2138.0906249999998</c:v>
                </c:pt>
                <c:pt idx="11100">
                  <c:v>2023.6218749999998</c:v>
                </c:pt>
                <c:pt idx="11101">
                  <c:v>2543.8359381599998</c:v>
                </c:pt>
                <c:pt idx="11102">
                  <c:v>1963.0359381600001</c:v>
                </c:pt>
                <c:pt idx="11103">
                  <c:v>2240.2359381599999</c:v>
                </c:pt>
                <c:pt idx="11104">
                  <c:v>1998.4078118399998</c:v>
                </c:pt>
                <c:pt idx="11105">
                  <c:v>2288.8078118399999</c:v>
                </c:pt>
                <c:pt idx="11106">
                  <c:v>2270.4</c:v>
                </c:pt>
                <c:pt idx="11107">
                  <c:v>2430.3468749999997</c:v>
                </c:pt>
                <c:pt idx="11108">
                  <c:v>2007.9468749999999</c:v>
                </c:pt>
                <c:pt idx="11109">
                  <c:v>1823.1468749999999</c:v>
                </c:pt>
                <c:pt idx="11110">
                  <c:v>2285.1468749999999</c:v>
                </c:pt>
                <c:pt idx="11111">
                  <c:v>1975.7203118399998</c:v>
                </c:pt>
                <c:pt idx="11112">
                  <c:v>2226.5203118399995</c:v>
                </c:pt>
                <c:pt idx="11113">
                  <c:v>2673.7734381599998</c:v>
                </c:pt>
                <c:pt idx="11114">
                  <c:v>2092.9734381600001</c:v>
                </c:pt>
                <c:pt idx="11115">
                  <c:v>2673.7734381599998</c:v>
                </c:pt>
                <c:pt idx="11116">
                  <c:v>2132.57343816</c:v>
                </c:pt>
                <c:pt idx="11117">
                  <c:v>2304.1734381599999</c:v>
                </c:pt>
                <c:pt idx="11118">
                  <c:v>2488.9734381600001</c:v>
                </c:pt>
                <c:pt idx="11119">
                  <c:v>2190.890625</c:v>
                </c:pt>
                <c:pt idx="11120">
                  <c:v>2639.6906249999997</c:v>
                </c:pt>
                <c:pt idx="11121">
                  <c:v>2230.4906249999999</c:v>
                </c:pt>
                <c:pt idx="11122">
                  <c:v>2340.421875</c:v>
                </c:pt>
                <c:pt idx="11123">
                  <c:v>2102.8218750000001</c:v>
                </c:pt>
                <c:pt idx="11124">
                  <c:v>1786.0218749999999</c:v>
                </c:pt>
                <c:pt idx="11125">
                  <c:v>1910.2359381599999</c:v>
                </c:pt>
                <c:pt idx="11126">
                  <c:v>2530.63593816</c:v>
                </c:pt>
                <c:pt idx="11127">
                  <c:v>2143.6078118399996</c:v>
                </c:pt>
                <c:pt idx="11128">
                  <c:v>2098.7999999999997</c:v>
                </c:pt>
                <c:pt idx="11129">
                  <c:v>2628.3468749999997</c:v>
                </c:pt>
                <c:pt idx="11130">
                  <c:v>2411.3203118399997</c:v>
                </c:pt>
                <c:pt idx="11131">
                  <c:v>2594.57343816</c:v>
                </c:pt>
                <c:pt idx="11132">
                  <c:v>2138.0906249999998</c:v>
                </c:pt>
                <c:pt idx="11133">
                  <c:v>2639.6906249999997</c:v>
                </c:pt>
                <c:pt idx="11134">
                  <c:v>2085.2906250000001</c:v>
                </c:pt>
                <c:pt idx="11135">
                  <c:v>2551.6218749999998</c:v>
                </c:pt>
                <c:pt idx="11136">
                  <c:v>3019.0359381600001</c:v>
                </c:pt>
                <c:pt idx="11137">
                  <c:v>2011.6078118399998</c:v>
                </c:pt>
                <c:pt idx="11138">
                  <c:v>2104.0078118399997</c:v>
                </c:pt>
                <c:pt idx="11139">
                  <c:v>2724.4078118399998</c:v>
                </c:pt>
                <c:pt idx="11140">
                  <c:v>1708.0078118399997</c:v>
                </c:pt>
                <c:pt idx="11141">
                  <c:v>2296.7999999999997</c:v>
                </c:pt>
                <c:pt idx="11142">
                  <c:v>2719.2</c:v>
                </c:pt>
                <c:pt idx="11143">
                  <c:v>2323.1999999999998</c:v>
                </c:pt>
                <c:pt idx="11144">
                  <c:v>2442</c:v>
                </c:pt>
                <c:pt idx="11145">
                  <c:v>2613.6</c:v>
                </c:pt>
                <c:pt idx="11146">
                  <c:v>2786.7468749999998</c:v>
                </c:pt>
                <c:pt idx="11147">
                  <c:v>2417.1468749999999</c:v>
                </c:pt>
                <c:pt idx="11148">
                  <c:v>2530.1203118399999</c:v>
                </c:pt>
                <c:pt idx="11149">
                  <c:v>1619.3203118399999</c:v>
                </c:pt>
                <c:pt idx="11150">
                  <c:v>2464.1203118399999</c:v>
                </c:pt>
                <c:pt idx="11151">
                  <c:v>2158.9734381600001</c:v>
                </c:pt>
                <c:pt idx="11152">
                  <c:v>2322.890625</c:v>
                </c:pt>
                <c:pt idx="11153">
                  <c:v>2362.4906249999999</c:v>
                </c:pt>
                <c:pt idx="11154">
                  <c:v>1636.4906249999999</c:v>
                </c:pt>
                <c:pt idx="11155">
                  <c:v>2639.6906249999997</c:v>
                </c:pt>
                <c:pt idx="11156">
                  <c:v>2208.421875</c:v>
                </c:pt>
                <c:pt idx="11157">
                  <c:v>2134.63593816</c:v>
                </c:pt>
                <c:pt idx="11158">
                  <c:v>2609.8359381599998</c:v>
                </c:pt>
                <c:pt idx="11159">
                  <c:v>1765.0359381600001</c:v>
                </c:pt>
                <c:pt idx="11160">
                  <c:v>2046</c:v>
                </c:pt>
                <c:pt idx="11161">
                  <c:v>2072.4</c:v>
                </c:pt>
                <c:pt idx="11162">
                  <c:v>2667.9468749999996</c:v>
                </c:pt>
                <c:pt idx="11163">
                  <c:v>2364.3468749999997</c:v>
                </c:pt>
                <c:pt idx="11164">
                  <c:v>2535.9468749999996</c:v>
                </c:pt>
                <c:pt idx="11165">
                  <c:v>1836.346875</c:v>
                </c:pt>
                <c:pt idx="11166">
                  <c:v>1598.7468749999998</c:v>
                </c:pt>
                <c:pt idx="11167">
                  <c:v>2173.7203118399998</c:v>
                </c:pt>
                <c:pt idx="11168">
                  <c:v>2384.9203118399996</c:v>
                </c:pt>
                <c:pt idx="11169">
                  <c:v>2450.9203118399996</c:v>
                </c:pt>
                <c:pt idx="11170">
                  <c:v>2688.5203118399995</c:v>
                </c:pt>
                <c:pt idx="11171">
                  <c:v>2277.7734381599998</c:v>
                </c:pt>
                <c:pt idx="11172">
                  <c:v>2428.4906249999999</c:v>
                </c:pt>
                <c:pt idx="11173">
                  <c:v>2288.8078118399999</c:v>
                </c:pt>
                <c:pt idx="11174">
                  <c:v>2085.6</c:v>
                </c:pt>
                <c:pt idx="11175">
                  <c:v>1770.346875</c:v>
                </c:pt>
                <c:pt idx="11176">
                  <c:v>2245.546875</c:v>
                </c:pt>
                <c:pt idx="11177">
                  <c:v>2252.9203118399996</c:v>
                </c:pt>
                <c:pt idx="11178">
                  <c:v>2238.1734381599999</c:v>
                </c:pt>
                <c:pt idx="11179">
                  <c:v>1921.37343816</c:v>
                </c:pt>
                <c:pt idx="11180">
                  <c:v>2877.2906249999996</c:v>
                </c:pt>
                <c:pt idx="11181">
                  <c:v>2564.8218749999996</c:v>
                </c:pt>
                <c:pt idx="11182">
                  <c:v>2564.8218749999996</c:v>
                </c:pt>
                <c:pt idx="11183">
                  <c:v>1923.43593816</c:v>
                </c:pt>
                <c:pt idx="11184">
                  <c:v>2768.2359381599999</c:v>
                </c:pt>
                <c:pt idx="11185">
                  <c:v>2108.2359381599999</c:v>
                </c:pt>
                <c:pt idx="11186">
                  <c:v>1848</c:v>
                </c:pt>
                <c:pt idx="11187">
                  <c:v>2362.7999999999997</c:v>
                </c:pt>
                <c:pt idx="11188">
                  <c:v>1677.9468749999999</c:v>
                </c:pt>
                <c:pt idx="11189">
                  <c:v>2628.3468749999997</c:v>
                </c:pt>
                <c:pt idx="11190">
                  <c:v>2701.7203118399998</c:v>
                </c:pt>
                <c:pt idx="11191">
                  <c:v>2477.3203118399997</c:v>
                </c:pt>
                <c:pt idx="11192">
                  <c:v>2779.3734381600002</c:v>
                </c:pt>
                <c:pt idx="11193">
                  <c:v>2053.3734381600002</c:v>
                </c:pt>
                <c:pt idx="11194">
                  <c:v>2581.3734381600002</c:v>
                </c:pt>
                <c:pt idx="11195">
                  <c:v>1947.7734381600001</c:v>
                </c:pt>
                <c:pt idx="11196">
                  <c:v>1860.890625</c:v>
                </c:pt>
                <c:pt idx="11197">
                  <c:v>2085.2906250000001</c:v>
                </c:pt>
                <c:pt idx="11198">
                  <c:v>2762.8218749999996</c:v>
                </c:pt>
                <c:pt idx="11199">
                  <c:v>2464.63593816</c:v>
                </c:pt>
                <c:pt idx="11200">
                  <c:v>1936.63593816</c:v>
                </c:pt>
                <c:pt idx="11201">
                  <c:v>2121.4359381600002</c:v>
                </c:pt>
                <c:pt idx="11202">
                  <c:v>2104.0078118399997</c:v>
                </c:pt>
                <c:pt idx="11203">
                  <c:v>1721.2078118399997</c:v>
                </c:pt>
                <c:pt idx="11204">
                  <c:v>1874.3999999999999</c:v>
                </c:pt>
                <c:pt idx="11205">
                  <c:v>2415.6</c:v>
                </c:pt>
                <c:pt idx="11206">
                  <c:v>2244</c:v>
                </c:pt>
                <c:pt idx="11207">
                  <c:v>2588.7468749999998</c:v>
                </c:pt>
                <c:pt idx="11208">
                  <c:v>2153.1468749999999</c:v>
                </c:pt>
                <c:pt idx="11209">
                  <c:v>2034.346875</c:v>
                </c:pt>
                <c:pt idx="11210">
                  <c:v>2068.1203118399999</c:v>
                </c:pt>
                <c:pt idx="11211">
                  <c:v>2449.3734381600002</c:v>
                </c:pt>
                <c:pt idx="11212">
                  <c:v>2898.1734381599999</c:v>
                </c:pt>
                <c:pt idx="11213">
                  <c:v>3030.1734381599999</c:v>
                </c:pt>
                <c:pt idx="11214">
                  <c:v>1953.2906249999999</c:v>
                </c:pt>
                <c:pt idx="11215">
                  <c:v>2419.6218749999998</c:v>
                </c:pt>
                <c:pt idx="11216">
                  <c:v>2512.0218749999999</c:v>
                </c:pt>
                <c:pt idx="11217">
                  <c:v>2050.0218749999999</c:v>
                </c:pt>
                <c:pt idx="11218">
                  <c:v>2377.546875</c:v>
                </c:pt>
                <c:pt idx="11219">
                  <c:v>2266.1203118399999</c:v>
                </c:pt>
                <c:pt idx="11220">
                  <c:v>2666.0906249999998</c:v>
                </c:pt>
                <c:pt idx="11221">
                  <c:v>2322.890625</c:v>
                </c:pt>
                <c:pt idx="11222">
                  <c:v>2454.890625</c:v>
                </c:pt>
                <c:pt idx="11223">
                  <c:v>1926.890625</c:v>
                </c:pt>
                <c:pt idx="11224">
                  <c:v>2138.0906249999998</c:v>
                </c:pt>
                <c:pt idx="11225">
                  <c:v>1786.0218749999999</c:v>
                </c:pt>
                <c:pt idx="11226">
                  <c:v>2644.0218749999999</c:v>
                </c:pt>
                <c:pt idx="11227">
                  <c:v>1721.2078118399997</c:v>
                </c:pt>
                <c:pt idx="11228">
                  <c:v>2420.8078118399999</c:v>
                </c:pt>
                <c:pt idx="11229">
                  <c:v>2151.6</c:v>
                </c:pt>
                <c:pt idx="11230">
                  <c:v>1980</c:v>
                </c:pt>
                <c:pt idx="11231">
                  <c:v>2707.546875</c:v>
                </c:pt>
                <c:pt idx="11232">
                  <c:v>3124.1203118399999</c:v>
                </c:pt>
                <c:pt idx="11233">
                  <c:v>1988.9203118399998</c:v>
                </c:pt>
                <c:pt idx="11234">
                  <c:v>2634.1734381599999</c:v>
                </c:pt>
                <c:pt idx="11235">
                  <c:v>2607.7734381599998</c:v>
                </c:pt>
                <c:pt idx="11236">
                  <c:v>2507.6906249999997</c:v>
                </c:pt>
                <c:pt idx="11237">
                  <c:v>2402.0906249999998</c:v>
                </c:pt>
                <c:pt idx="11238">
                  <c:v>2164.4906249999999</c:v>
                </c:pt>
                <c:pt idx="11239">
                  <c:v>2217.2906250000001</c:v>
                </c:pt>
                <c:pt idx="11240">
                  <c:v>2050.0218749999999</c:v>
                </c:pt>
                <c:pt idx="11241">
                  <c:v>2934.421875</c:v>
                </c:pt>
                <c:pt idx="11242">
                  <c:v>2406.421875</c:v>
                </c:pt>
                <c:pt idx="11243">
                  <c:v>2116.0218749999999</c:v>
                </c:pt>
                <c:pt idx="11244">
                  <c:v>2121.4359381600002</c:v>
                </c:pt>
                <c:pt idx="11245">
                  <c:v>2275.6078118399996</c:v>
                </c:pt>
                <c:pt idx="11246">
                  <c:v>2526.4078118399998</c:v>
                </c:pt>
                <c:pt idx="11247">
                  <c:v>2407.6078118399996</c:v>
                </c:pt>
                <c:pt idx="11248">
                  <c:v>2196.4078118399998</c:v>
                </c:pt>
                <c:pt idx="11249">
                  <c:v>2156.8078118399999</c:v>
                </c:pt>
                <c:pt idx="11250">
                  <c:v>2151.6</c:v>
                </c:pt>
                <c:pt idx="11251">
                  <c:v>2046</c:v>
                </c:pt>
                <c:pt idx="11252">
                  <c:v>2019.6</c:v>
                </c:pt>
                <c:pt idx="11253">
                  <c:v>2204.4</c:v>
                </c:pt>
                <c:pt idx="11254">
                  <c:v>2654.7468749999998</c:v>
                </c:pt>
                <c:pt idx="11255">
                  <c:v>2688.5203118399995</c:v>
                </c:pt>
                <c:pt idx="11256">
                  <c:v>2200.1203118399999</c:v>
                </c:pt>
                <c:pt idx="11257">
                  <c:v>2120.9203118399996</c:v>
                </c:pt>
                <c:pt idx="11258">
                  <c:v>2673.7734381599998</c:v>
                </c:pt>
                <c:pt idx="11259">
                  <c:v>2026.9734381600001</c:v>
                </c:pt>
                <c:pt idx="11260">
                  <c:v>2419.6218749999998</c:v>
                </c:pt>
                <c:pt idx="11261">
                  <c:v>2768.2359381599999</c:v>
                </c:pt>
                <c:pt idx="11262">
                  <c:v>2143.6078118399996</c:v>
                </c:pt>
                <c:pt idx="11263">
                  <c:v>2085.6</c:v>
                </c:pt>
                <c:pt idx="11264">
                  <c:v>1993.1999999999998</c:v>
                </c:pt>
                <c:pt idx="11265">
                  <c:v>2415.6</c:v>
                </c:pt>
                <c:pt idx="11266">
                  <c:v>2509.546875</c:v>
                </c:pt>
                <c:pt idx="11267">
                  <c:v>2720.7468749999998</c:v>
                </c:pt>
                <c:pt idx="11268">
                  <c:v>2081.3203118399997</c:v>
                </c:pt>
                <c:pt idx="11269">
                  <c:v>2292.5203118399995</c:v>
                </c:pt>
                <c:pt idx="11270">
                  <c:v>1975.7203118399998</c:v>
                </c:pt>
                <c:pt idx="11271">
                  <c:v>2581.3734381600002</c:v>
                </c:pt>
                <c:pt idx="11272">
                  <c:v>2805.7734381599998</c:v>
                </c:pt>
                <c:pt idx="11273">
                  <c:v>1736.57343816</c:v>
                </c:pt>
                <c:pt idx="11274">
                  <c:v>2660.57343816</c:v>
                </c:pt>
                <c:pt idx="11275">
                  <c:v>2349.2906250000001</c:v>
                </c:pt>
                <c:pt idx="11276">
                  <c:v>2771.6906249999997</c:v>
                </c:pt>
                <c:pt idx="11277">
                  <c:v>2507.6906249999997</c:v>
                </c:pt>
                <c:pt idx="11278">
                  <c:v>2243.6906249999997</c:v>
                </c:pt>
                <c:pt idx="11279">
                  <c:v>2023.6218749999998</c:v>
                </c:pt>
                <c:pt idx="11280">
                  <c:v>2512.0218749999999</c:v>
                </c:pt>
                <c:pt idx="11281">
                  <c:v>2393.2218749999997</c:v>
                </c:pt>
                <c:pt idx="11282">
                  <c:v>2023.6218749999998</c:v>
                </c:pt>
                <c:pt idx="11283">
                  <c:v>2538.421875</c:v>
                </c:pt>
                <c:pt idx="11284">
                  <c:v>2300.8218750000001</c:v>
                </c:pt>
                <c:pt idx="11285">
                  <c:v>2341.6078118399996</c:v>
                </c:pt>
                <c:pt idx="11286">
                  <c:v>2376</c:v>
                </c:pt>
                <c:pt idx="11287">
                  <c:v>2059.1999999999998</c:v>
                </c:pt>
                <c:pt idx="11288">
                  <c:v>2164.7999999999997</c:v>
                </c:pt>
                <c:pt idx="11289">
                  <c:v>2469.9468750000001</c:v>
                </c:pt>
                <c:pt idx="11290">
                  <c:v>2007.9468749999999</c:v>
                </c:pt>
                <c:pt idx="11291">
                  <c:v>2741.3203118399997</c:v>
                </c:pt>
                <c:pt idx="11292">
                  <c:v>2120.9203118399996</c:v>
                </c:pt>
                <c:pt idx="11293">
                  <c:v>2370.1734381599999</c:v>
                </c:pt>
                <c:pt idx="11294">
                  <c:v>1662.890625</c:v>
                </c:pt>
                <c:pt idx="11295">
                  <c:v>2019.2906249999999</c:v>
                </c:pt>
                <c:pt idx="11296">
                  <c:v>2270.0906249999998</c:v>
                </c:pt>
                <c:pt idx="11297">
                  <c:v>2327.2218749999997</c:v>
                </c:pt>
                <c:pt idx="11298">
                  <c:v>2630.8218749999996</c:v>
                </c:pt>
                <c:pt idx="11299">
                  <c:v>2459.2218749999997</c:v>
                </c:pt>
                <c:pt idx="11300">
                  <c:v>1416.421875</c:v>
                </c:pt>
                <c:pt idx="11301">
                  <c:v>3092.8218749999996</c:v>
                </c:pt>
                <c:pt idx="11302">
                  <c:v>2300.8218750000001</c:v>
                </c:pt>
                <c:pt idx="11303">
                  <c:v>2381.2078118399995</c:v>
                </c:pt>
                <c:pt idx="11304">
                  <c:v>2336.4</c:v>
                </c:pt>
                <c:pt idx="11305">
                  <c:v>2113.546875</c:v>
                </c:pt>
                <c:pt idx="11306">
                  <c:v>1770.346875</c:v>
                </c:pt>
                <c:pt idx="11307">
                  <c:v>2728.1203118399999</c:v>
                </c:pt>
                <c:pt idx="11308">
                  <c:v>2820.5203118399995</c:v>
                </c:pt>
                <c:pt idx="11309">
                  <c:v>2292.5203118399995</c:v>
                </c:pt>
                <c:pt idx="11310">
                  <c:v>2120.9203118399996</c:v>
                </c:pt>
                <c:pt idx="11311">
                  <c:v>2475.7734381599998</c:v>
                </c:pt>
                <c:pt idx="11312">
                  <c:v>2568.1734381599999</c:v>
                </c:pt>
                <c:pt idx="11313">
                  <c:v>2277.7734381599998</c:v>
                </c:pt>
                <c:pt idx="11314">
                  <c:v>2568.1734381599999</c:v>
                </c:pt>
                <c:pt idx="11315">
                  <c:v>2066.57343816</c:v>
                </c:pt>
                <c:pt idx="11316">
                  <c:v>2454.890625</c:v>
                </c:pt>
                <c:pt idx="11317">
                  <c:v>2666.0906249999998</c:v>
                </c:pt>
                <c:pt idx="11318">
                  <c:v>2309.6906249999997</c:v>
                </c:pt>
                <c:pt idx="11319">
                  <c:v>2124.890625</c:v>
                </c:pt>
                <c:pt idx="11320">
                  <c:v>2221.6218749999998</c:v>
                </c:pt>
                <c:pt idx="11321">
                  <c:v>1825.6218749999998</c:v>
                </c:pt>
                <c:pt idx="11322">
                  <c:v>2227.0359381600001</c:v>
                </c:pt>
                <c:pt idx="11323">
                  <c:v>2500.0078118399997</c:v>
                </c:pt>
                <c:pt idx="11324">
                  <c:v>1787.2078118399997</c:v>
                </c:pt>
                <c:pt idx="11325">
                  <c:v>2296.7999999999997</c:v>
                </c:pt>
                <c:pt idx="11326">
                  <c:v>2798.3999999999996</c:v>
                </c:pt>
                <c:pt idx="11327">
                  <c:v>1821.6</c:v>
                </c:pt>
                <c:pt idx="11328">
                  <c:v>1861.1999999999998</c:v>
                </c:pt>
                <c:pt idx="11329">
                  <c:v>2389.1999999999998</c:v>
                </c:pt>
                <c:pt idx="11330">
                  <c:v>2455.1999999999998</c:v>
                </c:pt>
                <c:pt idx="11331">
                  <c:v>2324.7468749999998</c:v>
                </c:pt>
                <c:pt idx="11332">
                  <c:v>2028.5203118399997</c:v>
                </c:pt>
                <c:pt idx="11333">
                  <c:v>2081.3203118399997</c:v>
                </c:pt>
                <c:pt idx="11334">
                  <c:v>2858.57343816</c:v>
                </c:pt>
                <c:pt idx="11335">
                  <c:v>2264.57343816</c:v>
                </c:pt>
                <c:pt idx="11336">
                  <c:v>2362.4906249999999</c:v>
                </c:pt>
                <c:pt idx="11337">
                  <c:v>1966.4906249999999</c:v>
                </c:pt>
                <c:pt idx="11338">
                  <c:v>2124.890625</c:v>
                </c:pt>
                <c:pt idx="11339">
                  <c:v>2432.8218750000001</c:v>
                </c:pt>
                <c:pt idx="11340">
                  <c:v>2142.421875</c:v>
                </c:pt>
                <c:pt idx="11341">
                  <c:v>2195.2218749999997</c:v>
                </c:pt>
                <c:pt idx="11342">
                  <c:v>1853.2078118399997</c:v>
                </c:pt>
                <c:pt idx="11343">
                  <c:v>2552.8078118399999</c:v>
                </c:pt>
                <c:pt idx="11344">
                  <c:v>1966.8</c:v>
                </c:pt>
                <c:pt idx="11345">
                  <c:v>2191.1999999999998</c:v>
                </c:pt>
                <c:pt idx="11346">
                  <c:v>2151.6</c:v>
                </c:pt>
                <c:pt idx="11347">
                  <c:v>2059.1999999999998</c:v>
                </c:pt>
                <c:pt idx="11348">
                  <c:v>2389.1999999999998</c:v>
                </c:pt>
                <c:pt idx="11349">
                  <c:v>1993.1999999999998</c:v>
                </c:pt>
                <c:pt idx="11350">
                  <c:v>2178</c:v>
                </c:pt>
                <c:pt idx="11351">
                  <c:v>2112</c:v>
                </c:pt>
                <c:pt idx="11352">
                  <c:v>3116.7468749999998</c:v>
                </c:pt>
                <c:pt idx="11353">
                  <c:v>1941.9468749999999</c:v>
                </c:pt>
                <c:pt idx="11354">
                  <c:v>1532.7468749999998</c:v>
                </c:pt>
                <c:pt idx="11355">
                  <c:v>2271.9468750000001</c:v>
                </c:pt>
                <c:pt idx="11356">
                  <c:v>2648.9203118399996</c:v>
                </c:pt>
                <c:pt idx="11357">
                  <c:v>2978.9203118399996</c:v>
                </c:pt>
                <c:pt idx="11358">
                  <c:v>1883.3203118399997</c:v>
                </c:pt>
                <c:pt idx="11359">
                  <c:v>1934.57343816</c:v>
                </c:pt>
                <c:pt idx="11360">
                  <c:v>2446.0218749999999</c:v>
                </c:pt>
                <c:pt idx="11361">
                  <c:v>2340.421875</c:v>
                </c:pt>
                <c:pt idx="11362">
                  <c:v>2195.2218749999997</c:v>
                </c:pt>
                <c:pt idx="11363">
                  <c:v>2696.8218749999996</c:v>
                </c:pt>
                <c:pt idx="11364">
                  <c:v>2011.6078118399998</c:v>
                </c:pt>
                <c:pt idx="11365">
                  <c:v>2315.2078118399995</c:v>
                </c:pt>
                <c:pt idx="11366">
                  <c:v>2654.7468749999998</c:v>
                </c:pt>
                <c:pt idx="11367">
                  <c:v>2134.1203118399999</c:v>
                </c:pt>
                <c:pt idx="11368">
                  <c:v>2195.2218749999997</c:v>
                </c:pt>
                <c:pt idx="11369">
                  <c:v>2644.0218749999999</c:v>
                </c:pt>
                <c:pt idx="11370">
                  <c:v>2683.6218749999998</c:v>
                </c:pt>
                <c:pt idx="11371">
                  <c:v>2050.0218749999999</c:v>
                </c:pt>
                <c:pt idx="11372">
                  <c:v>2741.8359381599998</c:v>
                </c:pt>
                <c:pt idx="11373">
                  <c:v>2675.8359381599998</c:v>
                </c:pt>
                <c:pt idx="11374">
                  <c:v>1910.2359381599999</c:v>
                </c:pt>
                <c:pt idx="11375">
                  <c:v>1906.0078118399997</c:v>
                </c:pt>
                <c:pt idx="11376">
                  <c:v>1636.8</c:v>
                </c:pt>
                <c:pt idx="11377">
                  <c:v>2112</c:v>
                </c:pt>
                <c:pt idx="11378">
                  <c:v>3116.7468749999998</c:v>
                </c:pt>
                <c:pt idx="11379">
                  <c:v>2153.1468749999999</c:v>
                </c:pt>
                <c:pt idx="11380">
                  <c:v>2311.546875</c:v>
                </c:pt>
                <c:pt idx="11381">
                  <c:v>2496.3468749999997</c:v>
                </c:pt>
                <c:pt idx="11382">
                  <c:v>2332.1203118399999</c:v>
                </c:pt>
                <c:pt idx="11383">
                  <c:v>2436.1734381599999</c:v>
                </c:pt>
                <c:pt idx="11384">
                  <c:v>2660.57343816</c:v>
                </c:pt>
                <c:pt idx="11385">
                  <c:v>2541.7734381599998</c:v>
                </c:pt>
                <c:pt idx="11386">
                  <c:v>1947.7734381600001</c:v>
                </c:pt>
                <c:pt idx="11387">
                  <c:v>2481.2906250000001</c:v>
                </c:pt>
                <c:pt idx="11388">
                  <c:v>2019.2906249999999</c:v>
                </c:pt>
                <c:pt idx="11389">
                  <c:v>2419.6218749999998</c:v>
                </c:pt>
                <c:pt idx="11390">
                  <c:v>2314.0218749999999</c:v>
                </c:pt>
                <c:pt idx="11391">
                  <c:v>2623.0359381600001</c:v>
                </c:pt>
                <c:pt idx="11392">
                  <c:v>2464.63593816</c:v>
                </c:pt>
                <c:pt idx="11393">
                  <c:v>2394.4078118399998</c:v>
                </c:pt>
                <c:pt idx="11394">
                  <c:v>2922.4078118399998</c:v>
                </c:pt>
                <c:pt idx="11395">
                  <c:v>2368.0078118399997</c:v>
                </c:pt>
                <c:pt idx="11396">
                  <c:v>2653.2</c:v>
                </c:pt>
                <c:pt idx="11397">
                  <c:v>2230.7999999999997</c:v>
                </c:pt>
                <c:pt idx="11398">
                  <c:v>2270.4</c:v>
                </c:pt>
                <c:pt idx="11399">
                  <c:v>2535.9468749999996</c:v>
                </c:pt>
                <c:pt idx="11400">
                  <c:v>2543.3203118399997</c:v>
                </c:pt>
                <c:pt idx="11401">
                  <c:v>2266.1203118399999</c:v>
                </c:pt>
                <c:pt idx="11402">
                  <c:v>2468.0906249999998</c:v>
                </c:pt>
                <c:pt idx="11403">
                  <c:v>1966.4906249999999</c:v>
                </c:pt>
                <c:pt idx="11404">
                  <c:v>2468.0906249999998</c:v>
                </c:pt>
                <c:pt idx="11405">
                  <c:v>2402.0906249999998</c:v>
                </c:pt>
                <c:pt idx="11406">
                  <c:v>2402.0906249999998</c:v>
                </c:pt>
                <c:pt idx="11407">
                  <c:v>1944.421875</c:v>
                </c:pt>
                <c:pt idx="11408">
                  <c:v>2406.421875</c:v>
                </c:pt>
                <c:pt idx="11409">
                  <c:v>2314.0218749999999</c:v>
                </c:pt>
                <c:pt idx="11410">
                  <c:v>2385.4359381600002</c:v>
                </c:pt>
                <c:pt idx="11411">
                  <c:v>2385.4359381600002</c:v>
                </c:pt>
                <c:pt idx="11412">
                  <c:v>2834.2359381599999</c:v>
                </c:pt>
                <c:pt idx="11413">
                  <c:v>2332.63593816</c:v>
                </c:pt>
                <c:pt idx="11414">
                  <c:v>2385.4359381600002</c:v>
                </c:pt>
                <c:pt idx="11415">
                  <c:v>2764.0078118399997</c:v>
                </c:pt>
                <c:pt idx="11416">
                  <c:v>2156.8078118399999</c:v>
                </c:pt>
                <c:pt idx="11417">
                  <c:v>2552.8078118399999</c:v>
                </c:pt>
                <c:pt idx="11418">
                  <c:v>2737.6078118399996</c:v>
                </c:pt>
                <c:pt idx="11419">
                  <c:v>2328.4078118399998</c:v>
                </c:pt>
                <c:pt idx="11420">
                  <c:v>2560.7999999999997</c:v>
                </c:pt>
                <c:pt idx="11421">
                  <c:v>2351.1468749999999</c:v>
                </c:pt>
                <c:pt idx="11422">
                  <c:v>2535.9468749999996</c:v>
                </c:pt>
                <c:pt idx="11423">
                  <c:v>2556.5203118399995</c:v>
                </c:pt>
                <c:pt idx="11424">
                  <c:v>2714.9203118399996</c:v>
                </c:pt>
                <c:pt idx="11425">
                  <c:v>2516.9203118399996</c:v>
                </c:pt>
                <c:pt idx="11426">
                  <c:v>2239.7203118399998</c:v>
                </c:pt>
                <c:pt idx="11427">
                  <c:v>2132.57343816</c:v>
                </c:pt>
                <c:pt idx="11428">
                  <c:v>3162.1734381599999</c:v>
                </c:pt>
                <c:pt idx="11429">
                  <c:v>1815.7734381600001</c:v>
                </c:pt>
                <c:pt idx="11430">
                  <c:v>2330.57343816</c:v>
                </c:pt>
                <c:pt idx="11431">
                  <c:v>2858.57343816</c:v>
                </c:pt>
                <c:pt idx="11432">
                  <c:v>2613.2906249999996</c:v>
                </c:pt>
                <c:pt idx="11433">
                  <c:v>2045.690625</c:v>
                </c:pt>
                <c:pt idx="11434">
                  <c:v>2454.890625</c:v>
                </c:pt>
                <c:pt idx="11435">
                  <c:v>2419.6218749999998</c:v>
                </c:pt>
                <c:pt idx="11436">
                  <c:v>2208.421875</c:v>
                </c:pt>
                <c:pt idx="11437">
                  <c:v>2042.2359381599999</c:v>
                </c:pt>
                <c:pt idx="11438">
                  <c:v>1910.2359381599999</c:v>
                </c:pt>
                <c:pt idx="11439">
                  <c:v>1953.6</c:v>
                </c:pt>
                <c:pt idx="11440">
                  <c:v>2904</c:v>
                </c:pt>
                <c:pt idx="11441">
                  <c:v>2403.9468750000001</c:v>
                </c:pt>
                <c:pt idx="11442">
                  <c:v>2298.3468749999997</c:v>
                </c:pt>
                <c:pt idx="11443">
                  <c:v>2179.546875</c:v>
                </c:pt>
                <c:pt idx="11444">
                  <c:v>2285.1468749999999</c:v>
                </c:pt>
                <c:pt idx="11445">
                  <c:v>2648.9203118399996</c:v>
                </c:pt>
                <c:pt idx="11446">
                  <c:v>1579.72031184</c:v>
                </c:pt>
                <c:pt idx="11447">
                  <c:v>2332.1203118399999</c:v>
                </c:pt>
                <c:pt idx="11448">
                  <c:v>1949.3203118399997</c:v>
                </c:pt>
                <c:pt idx="11449">
                  <c:v>2700.1734381599999</c:v>
                </c:pt>
                <c:pt idx="11450">
                  <c:v>2132.57343816</c:v>
                </c:pt>
                <c:pt idx="11451">
                  <c:v>2475.7734381599998</c:v>
                </c:pt>
                <c:pt idx="11452">
                  <c:v>2507.6906249999997</c:v>
                </c:pt>
                <c:pt idx="11453">
                  <c:v>2388.890625</c:v>
                </c:pt>
                <c:pt idx="11454">
                  <c:v>2098.4906249999999</c:v>
                </c:pt>
                <c:pt idx="11455">
                  <c:v>2723.2218749999997</c:v>
                </c:pt>
                <c:pt idx="11456">
                  <c:v>2821.0359381600001</c:v>
                </c:pt>
                <c:pt idx="11457">
                  <c:v>2579.2078118399995</c:v>
                </c:pt>
                <c:pt idx="11458">
                  <c:v>2434.0078118399997</c:v>
                </c:pt>
                <c:pt idx="11459">
                  <c:v>2117.2078118399995</c:v>
                </c:pt>
                <c:pt idx="11460">
                  <c:v>2051.2078118399995</c:v>
                </c:pt>
                <c:pt idx="11461">
                  <c:v>2098.7999999999997</c:v>
                </c:pt>
                <c:pt idx="11462">
                  <c:v>2679.6</c:v>
                </c:pt>
                <c:pt idx="11463">
                  <c:v>2211.7734381599998</c:v>
                </c:pt>
                <c:pt idx="11464">
                  <c:v>2317.3734381600002</c:v>
                </c:pt>
                <c:pt idx="11465">
                  <c:v>2221.6218749999998</c:v>
                </c:pt>
                <c:pt idx="11466">
                  <c:v>3066.421875</c:v>
                </c:pt>
                <c:pt idx="11467">
                  <c:v>2353.6218749999998</c:v>
                </c:pt>
                <c:pt idx="11468">
                  <c:v>1944.421875</c:v>
                </c:pt>
                <c:pt idx="11469">
                  <c:v>2477.8359381599998</c:v>
                </c:pt>
                <c:pt idx="11470">
                  <c:v>2372.2359381599999</c:v>
                </c:pt>
                <c:pt idx="11471">
                  <c:v>1963.0359381600001</c:v>
                </c:pt>
                <c:pt idx="11472">
                  <c:v>2368.0078118399997</c:v>
                </c:pt>
                <c:pt idx="11473">
                  <c:v>2486.8078118399999</c:v>
                </c:pt>
                <c:pt idx="11474">
                  <c:v>2956.7999999999997</c:v>
                </c:pt>
                <c:pt idx="11475">
                  <c:v>1861.1999999999998</c:v>
                </c:pt>
                <c:pt idx="11476">
                  <c:v>2681.1468749999999</c:v>
                </c:pt>
                <c:pt idx="11477">
                  <c:v>2311.546875</c:v>
                </c:pt>
                <c:pt idx="11478">
                  <c:v>2377.546875</c:v>
                </c:pt>
                <c:pt idx="11479">
                  <c:v>2615.1468749999999</c:v>
                </c:pt>
                <c:pt idx="11480">
                  <c:v>1645.72031184</c:v>
                </c:pt>
                <c:pt idx="11481">
                  <c:v>2147.3203118399997</c:v>
                </c:pt>
                <c:pt idx="11482">
                  <c:v>2858.57343816</c:v>
                </c:pt>
                <c:pt idx="11483">
                  <c:v>2758.4906249999999</c:v>
                </c:pt>
                <c:pt idx="11484">
                  <c:v>3022.4906249999999</c:v>
                </c:pt>
                <c:pt idx="11485">
                  <c:v>2287.6218749999998</c:v>
                </c:pt>
                <c:pt idx="11486">
                  <c:v>2630.8218749999996</c:v>
                </c:pt>
                <c:pt idx="11487">
                  <c:v>2340.421875</c:v>
                </c:pt>
                <c:pt idx="11488">
                  <c:v>2129.2218749999997</c:v>
                </c:pt>
                <c:pt idx="11489">
                  <c:v>2095.0359381600001</c:v>
                </c:pt>
                <c:pt idx="11490">
                  <c:v>1976.2359381599999</c:v>
                </c:pt>
                <c:pt idx="11491">
                  <c:v>2081.8359381599998</c:v>
                </c:pt>
                <c:pt idx="11492">
                  <c:v>2368.0078118399997</c:v>
                </c:pt>
                <c:pt idx="11493">
                  <c:v>2090.8078118399999</c:v>
                </c:pt>
                <c:pt idx="11494">
                  <c:v>2183.2078118399995</c:v>
                </c:pt>
                <c:pt idx="11495">
                  <c:v>2566.0078118399997</c:v>
                </c:pt>
                <c:pt idx="11496">
                  <c:v>2547.6</c:v>
                </c:pt>
                <c:pt idx="11497">
                  <c:v>2521.1999999999998</c:v>
                </c:pt>
                <c:pt idx="11498">
                  <c:v>1980</c:v>
                </c:pt>
                <c:pt idx="11499">
                  <c:v>2362.7999999999997</c:v>
                </c:pt>
                <c:pt idx="11500">
                  <c:v>2442</c:v>
                </c:pt>
                <c:pt idx="11501">
                  <c:v>2332.1203118399999</c:v>
                </c:pt>
                <c:pt idx="11502">
                  <c:v>2780.9203118399996</c:v>
                </c:pt>
                <c:pt idx="11503">
                  <c:v>2318.9203118399996</c:v>
                </c:pt>
                <c:pt idx="11504">
                  <c:v>2556.5203118399995</c:v>
                </c:pt>
                <c:pt idx="11505">
                  <c:v>2739.7734381599998</c:v>
                </c:pt>
                <c:pt idx="11506">
                  <c:v>2106.1734381599999</c:v>
                </c:pt>
                <c:pt idx="11507">
                  <c:v>2277.7734381599998</c:v>
                </c:pt>
                <c:pt idx="11508">
                  <c:v>2198.57343816</c:v>
                </c:pt>
                <c:pt idx="11509">
                  <c:v>2454.890625</c:v>
                </c:pt>
                <c:pt idx="11510">
                  <c:v>2102.8218750000001</c:v>
                </c:pt>
                <c:pt idx="11511">
                  <c:v>2947.6218749999998</c:v>
                </c:pt>
                <c:pt idx="11512">
                  <c:v>2227.0359381600001</c:v>
                </c:pt>
                <c:pt idx="11513">
                  <c:v>2306.2359381599999</c:v>
                </c:pt>
                <c:pt idx="11514">
                  <c:v>2935.6078118399996</c:v>
                </c:pt>
                <c:pt idx="11515">
                  <c:v>2117.2078118399995</c:v>
                </c:pt>
                <c:pt idx="11516">
                  <c:v>2521.1999999999998</c:v>
                </c:pt>
                <c:pt idx="11517">
                  <c:v>2509.546875</c:v>
                </c:pt>
                <c:pt idx="11518">
                  <c:v>2100.3468749999997</c:v>
                </c:pt>
                <c:pt idx="11519">
                  <c:v>2403.9468750000001</c:v>
                </c:pt>
                <c:pt idx="11520">
                  <c:v>2298.3468749999997</c:v>
                </c:pt>
                <c:pt idx="11521">
                  <c:v>2337.9468750000001</c:v>
                </c:pt>
                <c:pt idx="11522">
                  <c:v>2622.5203118399995</c:v>
                </c:pt>
                <c:pt idx="11523">
                  <c:v>2437.7203118399998</c:v>
                </c:pt>
                <c:pt idx="11524">
                  <c:v>1988.9203118399998</c:v>
                </c:pt>
                <c:pt idx="11525">
                  <c:v>2502.1734381599999</c:v>
                </c:pt>
                <c:pt idx="11526">
                  <c:v>2230.4906249999999</c:v>
                </c:pt>
                <c:pt idx="11527">
                  <c:v>2481.2906250000001</c:v>
                </c:pt>
                <c:pt idx="11528">
                  <c:v>2393.2218749999997</c:v>
                </c:pt>
                <c:pt idx="11529">
                  <c:v>2472.421875</c:v>
                </c:pt>
                <c:pt idx="11530">
                  <c:v>2683.6218749999998</c:v>
                </c:pt>
                <c:pt idx="11531">
                  <c:v>2253.4359381600002</c:v>
                </c:pt>
                <c:pt idx="11532">
                  <c:v>2015.8359381600001</c:v>
                </c:pt>
                <c:pt idx="11533">
                  <c:v>2015.8359381600001</c:v>
                </c:pt>
                <c:pt idx="11534">
                  <c:v>2671.6078118399996</c:v>
                </c:pt>
                <c:pt idx="11535">
                  <c:v>2481.6</c:v>
                </c:pt>
                <c:pt idx="11536">
                  <c:v>2318.9203118399996</c:v>
                </c:pt>
                <c:pt idx="11537">
                  <c:v>3201.7734381599998</c:v>
                </c:pt>
                <c:pt idx="11538">
                  <c:v>1966.4906249999999</c:v>
                </c:pt>
                <c:pt idx="11539">
                  <c:v>2512.0218749999999</c:v>
                </c:pt>
                <c:pt idx="11540">
                  <c:v>2762.8218749999996</c:v>
                </c:pt>
                <c:pt idx="11541">
                  <c:v>2129.2218749999997</c:v>
                </c:pt>
                <c:pt idx="11542">
                  <c:v>2287.6218749999998</c:v>
                </c:pt>
                <c:pt idx="11543">
                  <c:v>2583.4359381600002</c:v>
                </c:pt>
                <c:pt idx="11544">
                  <c:v>2750.8078118399999</c:v>
                </c:pt>
                <c:pt idx="11545">
                  <c:v>2706</c:v>
                </c:pt>
                <c:pt idx="11546">
                  <c:v>2534.3999999999996</c:v>
                </c:pt>
                <c:pt idx="11547">
                  <c:v>2191.1999999999998</c:v>
                </c:pt>
                <c:pt idx="11548">
                  <c:v>2323.1999999999998</c:v>
                </c:pt>
                <c:pt idx="11549">
                  <c:v>3216.5203118399995</c:v>
                </c:pt>
                <c:pt idx="11550">
                  <c:v>1988.9203118399998</c:v>
                </c:pt>
                <c:pt idx="11551">
                  <c:v>2714.9203118399996</c:v>
                </c:pt>
                <c:pt idx="11552">
                  <c:v>2860.1203118399999</c:v>
                </c:pt>
                <c:pt idx="11553">
                  <c:v>2226.5203118399995</c:v>
                </c:pt>
                <c:pt idx="11554">
                  <c:v>2581.3734381600002</c:v>
                </c:pt>
                <c:pt idx="11555">
                  <c:v>2349.2906250000001</c:v>
                </c:pt>
                <c:pt idx="11556">
                  <c:v>2195.2218749999997</c:v>
                </c:pt>
                <c:pt idx="11557">
                  <c:v>2675.8359381599998</c:v>
                </c:pt>
                <c:pt idx="11558">
                  <c:v>2486.8078118399999</c:v>
                </c:pt>
                <c:pt idx="11559">
                  <c:v>2592.4078118399998</c:v>
                </c:pt>
                <c:pt idx="11560">
                  <c:v>2222.8078118399999</c:v>
                </c:pt>
                <c:pt idx="11561">
                  <c:v>2956.7999999999997</c:v>
                </c:pt>
                <c:pt idx="11562">
                  <c:v>2059.1999999999998</c:v>
                </c:pt>
                <c:pt idx="11563">
                  <c:v>2522.7468749999998</c:v>
                </c:pt>
                <c:pt idx="11564">
                  <c:v>2918.7468749999998</c:v>
                </c:pt>
                <c:pt idx="11565">
                  <c:v>2648.9203118399996</c:v>
                </c:pt>
                <c:pt idx="11566">
                  <c:v>1962.5203118399997</c:v>
                </c:pt>
                <c:pt idx="11567">
                  <c:v>2634.1734381599999</c:v>
                </c:pt>
                <c:pt idx="11568">
                  <c:v>2494.4906249999999</c:v>
                </c:pt>
                <c:pt idx="11569">
                  <c:v>2947.6218749999998</c:v>
                </c:pt>
                <c:pt idx="11570">
                  <c:v>2380.0218749999999</c:v>
                </c:pt>
                <c:pt idx="11571">
                  <c:v>2168.8218750000001</c:v>
                </c:pt>
                <c:pt idx="11572">
                  <c:v>2393.2218749999997</c:v>
                </c:pt>
                <c:pt idx="11573">
                  <c:v>2887.0359381600001</c:v>
                </c:pt>
                <c:pt idx="11574">
                  <c:v>2530.63593816</c:v>
                </c:pt>
                <c:pt idx="11575">
                  <c:v>2249.2078118399995</c:v>
                </c:pt>
                <c:pt idx="11576">
                  <c:v>2302.0078118399997</c:v>
                </c:pt>
                <c:pt idx="11577">
                  <c:v>1768.8</c:v>
                </c:pt>
                <c:pt idx="11578">
                  <c:v>2481.6</c:v>
                </c:pt>
                <c:pt idx="11579">
                  <c:v>2310</c:v>
                </c:pt>
                <c:pt idx="11580">
                  <c:v>2483.1468749999999</c:v>
                </c:pt>
                <c:pt idx="11581">
                  <c:v>2292.5203118399995</c:v>
                </c:pt>
                <c:pt idx="11582">
                  <c:v>2252.9203118399996</c:v>
                </c:pt>
                <c:pt idx="11583">
                  <c:v>2424.5203118399995</c:v>
                </c:pt>
                <c:pt idx="11584">
                  <c:v>2581.3734381600002</c:v>
                </c:pt>
                <c:pt idx="11585">
                  <c:v>1960.9734381600001</c:v>
                </c:pt>
                <c:pt idx="11586">
                  <c:v>2877.2906249999996</c:v>
                </c:pt>
                <c:pt idx="11587">
                  <c:v>2336.0906249999998</c:v>
                </c:pt>
                <c:pt idx="11588">
                  <c:v>2322.890625</c:v>
                </c:pt>
                <c:pt idx="11589">
                  <c:v>2543.8359381599998</c:v>
                </c:pt>
                <c:pt idx="11590">
                  <c:v>2939.8359381599998</c:v>
                </c:pt>
                <c:pt idx="11591">
                  <c:v>2728.63593816</c:v>
                </c:pt>
                <c:pt idx="11592">
                  <c:v>2077.6078118399996</c:v>
                </c:pt>
                <c:pt idx="11593">
                  <c:v>1998.4078118399998</c:v>
                </c:pt>
                <c:pt idx="11594">
                  <c:v>2948.8078118399999</c:v>
                </c:pt>
                <c:pt idx="11595">
                  <c:v>2336.4</c:v>
                </c:pt>
                <c:pt idx="11596">
                  <c:v>2364.3468749999997</c:v>
                </c:pt>
                <c:pt idx="11597">
                  <c:v>2192.7468749999998</c:v>
                </c:pt>
                <c:pt idx="11598">
                  <c:v>2945.1468749999999</c:v>
                </c:pt>
                <c:pt idx="11599">
                  <c:v>2258.7468749999998</c:v>
                </c:pt>
                <c:pt idx="11600">
                  <c:v>2107.7203118399998</c:v>
                </c:pt>
                <c:pt idx="11601">
                  <c:v>2528.57343816</c:v>
                </c:pt>
                <c:pt idx="11602">
                  <c:v>2832.1734381599999</c:v>
                </c:pt>
                <c:pt idx="11603">
                  <c:v>2441.6906249999997</c:v>
                </c:pt>
                <c:pt idx="11604">
                  <c:v>2124.890625</c:v>
                </c:pt>
                <c:pt idx="11605">
                  <c:v>2626.4906249999999</c:v>
                </c:pt>
                <c:pt idx="11606">
                  <c:v>2177.6906249999997</c:v>
                </c:pt>
                <c:pt idx="11607">
                  <c:v>2256.890625</c:v>
                </c:pt>
                <c:pt idx="11608">
                  <c:v>2287.6218749999998</c:v>
                </c:pt>
                <c:pt idx="11609">
                  <c:v>2987.2218749999997</c:v>
                </c:pt>
                <c:pt idx="11610">
                  <c:v>2168.8218750000001</c:v>
                </c:pt>
                <c:pt idx="11611">
                  <c:v>2472.421875</c:v>
                </c:pt>
                <c:pt idx="11612">
                  <c:v>2089.6218749999998</c:v>
                </c:pt>
                <c:pt idx="11613">
                  <c:v>2319.4359381600002</c:v>
                </c:pt>
                <c:pt idx="11614">
                  <c:v>2477.8359381599998</c:v>
                </c:pt>
                <c:pt idx="11615">
                  <c:v>2345.8359381599998</c:v>
                </c:pt>
                <c:pt idx="11616">
                  <c:v>2447.2078118399995</c:v>
                </c:pt>
                <c:pt idx="11617">
                  <c:v>2508</c:v>
                </c:pt>
                <c:pt idx="11618">
                  <c:v>2706</c:v>
                </c:pt>
                <c:pt idx="11619">
                  <c:v>2310</c:v>
                </c:pt>
                <c:pt idx="11620">
                  <c:v>2839.546875</c:v>
                </c:pt>
                <c:pt idx="11621">
                  <c:v>2522.7468749999998</c:v>
                </c:pt>
                <c:pt idx="11622">
                  <c:v>2588.7468749999998</c:v>
                </c:pt>
                <c:pt idx="11623">
                  <c:v>2106.1734381599999</c:v>
                </c:pt>
                <c:pt idx="11624">
                  <c:v>2666.0906249999998</c:v>
                </c:pt>
                <c:pt idx="11625">
                  <c:v>2652.890625</c:v>
                </c:pt>
                <c:pt idx="11626">
                  <c:v>2811.2906249999996</c:v>
                </c:pt>
                <c:pt idx="11627">
                  <c:v>2129.2218749999997</c:v>
                </c:pt>
                <c:pt idx="11628">
                  <c:v>2213.8359381599998</c:v>
                </c:pt>
                <c:pt idx="11629">
                  <c:v>2029.0359381600001</c:v>
                </c:pt>
                <c:pt idx="11630">
                  <c:v>1474.6359381599998</c:v>
                </c:pt>
                <c:pt idx="11631">
                  <c:v>2909.2078118399995</c:v>
                </c:pt>
                <c:pt idx="11632">
                  <c:v>1589.20781184</c:v>
                </c:pt>
                <c:pt idx="11633">
                  <c:v>2117.2078118399995</c:v>
                </c:pt>
                <c:pt idx="11634">
                  <c:v>2843.2078118399995</c:v>
                </c:pt>
                <c:pt idx="11635">
                  <c:v>2592.4078118399998</c:v>
                </c:pt>
                <c:pt idx="11636">
                  <c:v>2064.4078118399998</c:v>
                </c:pt>
                <c:pt idx="11637">
                  <c:v>2275.6078118399996</c:v>
                </c:pt>
                <c:pt idx="11638">
                  <c:v>2653.2</c:v>
                </c:pt>
                <c:pt idx="11639">
                  <c:v>2521.1999999999998</c:v>
                </c:pt>
                <c:pt idx="11640">
                  <c:v>2428.7999999999997</c:v>
                </c:pt>
                <c:pt idx="11641">
                  <c:v>2574</c:v>
                </c:pt>
                <c:pt idx="11642">
                  <c:v>2601.9468749999996</c:v>
                </c:pt>
                <c:pt idx="11643">
                  <c:v>2411.3203118399997</c:v>
                </c:pt>
                <c:pt idx="11644">
                  <c:v>2252.9203118399996</c:v>
                </c:pt>
                <c:pt idx="11645">
                  <c:v>2754.5203118399995</c:v>
                </c:pt>
                <c:pt idx="11646">
                  <c:v>2871.7734381599998</c:v>
                </c:pt>
                <c:pt idx="11647">
                  <c:v>1934.57343816</c:v>
                </c:pt>
                <c:pt idx="11648">
                  <c:v>2573.6906249999997</c:v>
                </c:pt>
                <c:pt idx="11649">
                  <c:v>2468.0906249999998</c:v>
                </c:pt>
                <c:pt idx="11650">
                  <c:v>2652.890625</c:v>
                </c:pt>
                <c:pt idx="11651">
                  <c:v>2309.6906249999997</c:v>
                </c:pt>
                <c:pt idx="11652">
                  <c:v>2468.0906249999998</c:v>
                </c:pt>
                <c:pt idx="11653">
                  <c:v>2138.0906249999998</c:v>
                </c:pt>
                <c:pt idx="11654">
                  <c:v>2234.8218750000001</c:v>
                </c:pt>
                <c:pt idx="11655">
                  <c:v>2564.8218749999996</c:v>
                </c:pt>
                <c:pt idx="11656">
                  <c:v>2300.8218750000001</c:v>
                </c:pt>
                <c:pt idx="11657">
                  <c:v>2300.8218750000001</c:v>
                </c:pt>
                <c:pt idx="11658">
                  <c:v>2591.2218749999997</c:v>
                </c:pt>
                <c:pt idx="11659">
                  <c:v>2451.4359381600002</c:v>
                </c:pt>
                <c:pt idx="11660">
                  <c:v>1774.0078118399997</c:v>
                </c:pt>
                <c:pt idx="11661">
                  <c:v>2816.8078118399999</c:v>
                </c:pt>
                <c:pt idx="11662">
                  <c:v>3009.6</c:v>
                </c:pt>
                <c:pt idx="11663">
                  <c:v>2390.7468749999998</c:v>
                </c:pt>
                <c:pt idx="11664">
                  <c:v>2549.1468749999999</c:v>
                </c:pt>
                <c:pt idx="11665">
                  <c:v>1862.7468749999998</c:v>
                </c:pt>
                <c:pt idx="11666">
                  <c:v>2213.3203118399997</c:v>
                </c:pt>
                <c:pt idx="11667">
                  <c:v>2626.4906249999999</c:v>
                </c:pt>
                <c:pt idx="11668">
                  <c:v>2234.8218750000001</c:v>
                </c:pt>
                <c:pt idx="11669">
                  <c:v>2353.6218749999998</c:v>
                </c:pt>
                <c:pt idx="11670">
                  <c:v>2279.8359381599998</c:v>
                </c:pt>
                <c:pt idx="11671">
                  <c:v>2174.2359381599999</c:v>
                </c:pt>
                <c:pt idx="11672">
                  <c:v>2266.63593816</c:v>
                </c:pt>
                <c:pt idx="11673">
                  <c:v>2794.63593816</c:v>
                </c:pt>
                <c:pt idx="11674">
                  <c:v>2843.2078118399995</c:v>
                </c:pt>
                <c:pt idx="11675">
                  <c:v>1721.2078118399997</c:v>
                </c:pt>
                <c:pt idx="11676">
                  <c:v>2178</c:v>
                </c:pt>
                <c:pt idx="11677">
                  <c:v>2760.3468749999997</c:v>
                </c:pt>
                <c:pt idx="11678">
                  <c:v>2496.3468749999997</c:v>
                </c:pt>
                <c:pt idx="11679">
                  <c:v>2860.1203118399999</c:v>
                </c:pt>
                <c:pt idx="11680">
                  <c:v>2305.7203118399998</c:v>
                </c:pt>
                <c:pt idx="11681">
                  <c:v>2871.7734381599998</c:v>
                </c:pt>
                <c:pt idx="11682">
                  <c:v>1947.7734381600001</c:v>
                </c:pt>
                <c:pt idx="11683">
                  <c:v>2956.4906249999999</c:v>
                </c:pt>
                <c:pt idx="11684">
                  <c:v>2366.8218750000001</c:v>
                </c:pt>
                <c:pt idx="11685">
                  <c:v>2736.421875</c:v>
                </c:pt>
                <c:pt idx="11686">
                  <c:v>2934.421875</c:v>
                </c:pt>
                <c:pt idx="11687">
                  <c:v>2543.8359381599998</c:v>
                </c:pt>
                <c:pt idx="11688">
                  <c:v>2156.8078118399999</c:v>
                </c:pt>
                <c:pt idx="11689">
                  <c:v>2354.8078118399999</c:v>
                </c:pt>
                <c:pt idx="11690">
                  <c:v>2349.6</c:v>
                </c:pt>
                <c:pt idx="11691">
                  <c:v>2336.4</c:v>
                </c:pt>
                <c:pt idx="11692">
                  <c:v>2786.7468749999998</c:v>
                </c:pt>
                <c:pt idx="11693">
                  <c:v>2351.1468749999999</c:v>
                </c:pt>
                <c:pt idx="11694">
                  <c:v>2760.3468749999997</c:v>
                </c:pt>
                <c:pt idx="11695">
                  <c:v>2707.546875</c:v>
                </c:pt>
                <c:pt idx="11696">
                  <c:v>2694.3468749999997</c:v>
                </c:pt>
                <c:pt idx="11697">
                  <c:v>2675.3203118399997</c:v>
                </c:pt>
                <c:pt idx="11698">
                  <c:v>2939.3203118399997</c:v>
                </c:pt>
                <c:pt idx="11699">
                  <c:v>2662.1203118399999</c:v>
                </c:pt>
                <c:pt idx="11700">
                  <c:v>2568.1734381599999</c:v>
                </c:pt>
                <c:pt idx="11701">
                  <c:v>1868.57343816</c:v>
                </c:pt>
                <c:pt idx="11702">
                  <c:v>2652.890625</c:v>
                </c:pt>
                <c:pt idx="11703">
                  <c:v>2155.6218749999998</c:v>
                </c:pt>
                <c:pt idx="11704">
                  <c:v>2644.0218749999999</c:v>
                </c:pt>
                <c:pt idx="11705">
                  <c:v>2604.421875</c:v>
                </c:pt>
                <c:pt idx="11706">
                  <c:v>2332.63593816</c:v>
                </c:pt>
                <c:pt idx="11707">
                  <c:v>2609.8359381599998</c:v>
                </c:pt>
                <c:pt idx="11708">
                  <c:v>2319.4359381600002</c:v>
                </c:pt>
                <c:pt idx="11709">
                  <c:v>2790.4078118399998</c:v>
                </c:pt>
                <c:pt idx="11710">
                  <c:v>2618.8078118399999</c:v>
                </c:pt>
                <c:pt idx="11711">
                  <c:v>2138.4</c:v>
                </c:pt>
                <c:pt idx="11712">
                  <c:v>2983.2</c:v>
                </c:pt>
                <c:pt idx="11713">
                  <c:v>2547.6</c:v>
                </c:pt>
                <c:pt idx="11714">
                  <c:v>2613.6</c:v>
                </c:pt>
                <c:pt idx="11715">
                  <c:v>2601.9468749999996</c:v>
                </c:pt>
                <c:pt idx="11716">
                  <c:v>2635.7203118399998</c:v>
                </c:pt>
                <c:pt idx="11717">
                  <c:v>2556.5203118399995</c:v>
                </c:pt>
                <c:pt idx="11718">
                  <c:v>2185.3734381600002</c:v>
                </c:pt>
                <c:pt idx="11719">
                  <c:v>2158.9734381600001</c:v>
                </c:pt>
                <c:pt idx="11720">
                  <c:v>2468.0906249999998</c:v>
                </c:pt>
                <c:pt idx="11721">
                  <c:v>2485.6218749999998</c:v>
                </c:pt>
                <c:pt idx="11722">
                  <c:v>2438.2359381599999</c:v>
                </c:pt>
                <c:pt idx="11723">
                  <c:v>2354.8078118399999</c:v>
                </c:pt>
                <c:pt idx="11724">
                  <c:v>2407.6078118399996</c:v>
                </c:pt>
                <c:pt idx="11725">
                  <c:v>2679.6</c:v>
                </c:pt>
                <c:pt idx="11726">
                  <c:v>2852.7468749999998</c:v>
                </c:pt>
                <c:pt idx="11727">
                  <c:v>2298.3468749999997</c:v>
                </c:pt>
                <c:pt idx="11728">
                  <c:v>2456.7468749999998</c:v>
                </c:pt>
                <c:pt idx="11729">
                  <c:v>2760.3468749999997</c:v>
                </c:pt>
                <c:pt idx="11730">
                  <c:v>2641.546875</c:v>
                </c:pt>
                <c:pt idx="11731">
                  <c:v>2285.1468749999999</c:v>
                </c:pt>
                <c:pt idx="11732">
                  <c:v>2609.3203118399997</c:v>
                </c:pt>
                <c:pt idx="11733">
                  <c:v>1949.3203118399997</c:v>
                </c:pt>
                <c:pt idx="11734">
                  <c:v>2582.9203118399996</c:v>
                </c:pt>
                <c:pt idx="11735">
                  <c:v>2873.3203118399997</c:v>
                </c:pt>
                <c:pt idx="11736">
                  <c:v>2449.3734381600002</c:v>
                </c:pt>
                <c:pt idx="11737">
                  <c:v>2317.3734381600002</c:v>
                </c:pt>
                <c:pt idx="11738">
                  <c:v>3346.9734381600001</c:v>
                </c:pt>
                <c:pt idx="11739">
                  <c:v>2692.4906249999999</c:v>
                </c:pt>
                <c:pt idx="11740">
                  <c:v>2217.2906250000001</c:v>
                </c:pt>
                <c:pt idx="11741">
                  <c:v>2934.421875</c:v>
                </c:pt>
                <c:pt idx="11742">
                  <c:v>2538.421875</c:v>
                </c:pt>
                <c:pt idx="11743">
                  <c:v>3032.2359381599999</c:v>
                </c:pt>
                <c:pt idx="11744">
                  <c:v>2728.63593816</c:v>
                </c:pt>
                <c:pt idx="11745">
                  <c:v>2834.2359381599999</c:v>
                </c:pt>
                <c:pt idx="11746">
                  <c:v>2737.6078118399996</c:v>
                </c:pt>
                <c:pt idx="11747">
                  <c:v>2085.6</c:v>
                </c:pt>
                <c:pt idx="11748">
                  <c:v>2257.1999999999998</c:v>
                </c:pt>
                <c:pt idx="11749">
                  <c:v>2113.546875</c:v>
                </c:pt>
                <c:pt idx="11750">
                  <c:v>1934.57343816</c:v>
                </c:pt>
                <c:pt idx="11751">
                  <c:v>2969.6906249999997</c:v>
                </c:pt>
                <c:pt idx="11752">
                  <c:v>2230.4906249999999</c:v>
                </c:pt>
                <c:pt idx="11753">
                  <c:v>2375.6906249999997</c:v>
                </c:pt>
                <c:pt idx="11754">
                  <c:v>2604.421875</c:v>
                </c:pt>
                <c:pt idx="11755">
                  <c:v>2023.6218749999998</c:v>
                </c:pt>
                <c:pt idx="11756">
                  <c:v>2195.2218749999997</c:v>
                </c:pt>
                <c:pt idx="11757">
                  <c:v>2609.8359381599998</c:v>
                </c:pt>
                <c:pt idx="11758">
                  <c:v>2504.2359381599999</c:v>
                </c:pt>
                <c:pt idx="11759">
                  <c:v>2293.0359381600001</c:v>
                </c:pt>
                <c:pt idx="11760">
                  <c:v>2962.0078118399997</c:v>
                </c:pt>
                <c:pt idx="11761">
                  <c:v>2222.8078118399999</c:v>
                </c:pt>
                <c:pt idx="11762">
                  <c:v>2323.1999999999998</c:v>
                </c:pt>
                <c:pt idx="11763">
                  <c:v>2496.3468749999997</c:v>
                </c:pt>
                <c:pt idx="11764">
                  <c:v>2166.3468749999997</c:v>
                </c:pt>
                <c:pt idx="11765">
                  <c:v>2106.1734381599999</c:v>
                </c:pt>
                <c:pt idx="11766">
                  <c:v>2560.4906249999999</c:v>
                </c:pt>
                <c:pt idx="11767">
                  <c:v>2520.890625</c:v>
                </c:pt>
                <c:pt idx="11768">
                  <c:v>2811.2906249999996</c:v>
                </c:pt>
                <c:pt idx="11769">
                  <c:v>2762.8218749999996</c:v>
                </c:pt>
                <c:pt idx="11770">
                  <c:v>2564.8218749999996</c:v>
                </c:pt>
                <c:pt idx="11771">
                  <c:v>2675.8359381599998</c:v>
                </c:pt>
                <c:pt idx="11772">
                  <c:v>2552.8078118399999</c:v>
                </c:pt>
                <c:pt idx="11773">
                  <c:v>1945.6078118399998</c:v>
                </c:pt>
                <c:pt idx="11774">
                  <c:v>2417.1468749999999</c:v>
                </c:pt>
                <c:pt idx="11775">
                  <c:v>2377.546875</c:v>
                </c:pt>
                <c:pt idx="11776">
                  <c:v>2034.346875</c:v>
                </c:pt>
                <c:pt idx="11777">
                  <c:v>2226.5203118399995</c:v>
                </c:pt>
                <c:pt idx="11778">
                  <c:v>2213.3203118399997</c:v>
                </c:pt>
                <c:pt idx="11779">
                  <c:v>2569.7203118399998</c:v>
                </c:pt>
                <c:pt idx="11780">
                  <c:v>2516.9203118399996</c:v>
                </c:pt>
                <c:pt idx="11781">
                  <c:v>2066.57343816</c:v>
                </c:pt>
                <c:pt idx="11782">
                  <c:v>2198.57343816</c:v>
                </c:pt>
                <c:pt idx="11783">
                  <c:v>2700.1734381599999</c:v>
                </c:pt>
                <c:pt idx="11784">
                  <c:v>2620.9734381600001</c:v>
                </c:pt>
                <c:pt idx="11785">
                  <c:v>2343.7734381599998</c:v>
                </c:pt>
                <c:pt idx="11786">
                  <c:v>2238.1734381599999</c:v>
                </c:pt>
                <c:pt idx="11787">
                  <c:v>2409.7734381599998</c:v>
                </c:pt>
                <c:pt idx="11788">
                  <c:v>2248.0218749999999</c:v>
                </c:pt>
                <c:pt idx="11789">
                  <c:v>3211.6218749999998</c:v>
                </c:pt>
                <c:pt idx="11790">
                  <c:v>1904.8218749999999</c:v>
                </c:pt>
                <c:pt idx="11791">
                  <c:v>2459.2218749999997</c:v>
                </c:pt>
                <c:pt idx="11792">
                  <c:v>2345.8359381599998</c:v>
                </c:pt>
                <c:pt idx="11793">
                  <c:v>2407.6078118399996</c:v>
                </c:pt>
                <c:pt idx="11794">
                  <c:v>2381.2078118399995</c:v>
                </c:pt>
                <c:pt idx="11795">
                  <c:v>2786.7468749999998</c:v>
                </c:pt>
                <c:pt idx="11796">
                  <c:v>2615.1468749999999</c:v>
                </c:pt>
                <c:pt idx="11797">
                  <c:v>2543.3203118399997</c:v>
                </c:pt>
                <c:pt idx="11798">
                  <c:v>2648.9203118399996</c:v>
                </c:pt>
                <c:pt idx="11799">
                  <c:v>2596.1203118399999</c:v>
                </c:pt>
                <c:pt idx="11800">
                  <c:v>2318.9203118399996</c:v>
                </c:pt>
                <c:pt idx="11801">
                  <c:v>3062.0906249999998</c:v>
                </c:pt>
                <c:pt idx="11802">
                  <c:v>2600.0906249999998</c:v>
                </c:pt>
                <c:pt idx="11803">
                  <c:v>2520.890625</c:v>
                </c:pt>
                <c:pt idx="11804">
                  <c:v>3128.0906249999998</c:v>
                </c:pt>
                <c:pt idx="11805">
                  <c:v>2560.4906249999999</c:v>
                </c:pt>
                <c:pt idx="11806">
                  <c:v>2745.2906249999996</c:v>
                </c:pt>
                <c:pt idx="11807">
                  <c:v>2815.6218749999998</c:v>
                </c:pt>
                <c:pt idx="11808">
                  <c:v>2287.6218749999998</c:v>
                </c:pt>
                <c:pt idx="11809">
                  <c:v>2200.63593816</c:v>
                </c:pt>
                <c:pt idx="11810">
                  <c:v>2794.63593816</c:v>
                </c:pt>
                <c:pt idx="11811">
                  <c:v>2491.0359381600001</c:v>
                </c:pt>
                <c:pt idx="11812">
                  <c:v>2579.2078118399995</c:v>
                </c:pt>
                <c:pt idx="11813">
                  <c:v>1919.2078118399997</c:v>
                </c:pt>
                <c:pt idx="11814">
                  <c:v>2302.0078118399997</c:v>
                </c:pt>
                <c:pt idx="11815">
                  <c:v>2376</c:v>
                </c:pt>
                <c:pt idx="11816">
                  <c:v>2428.7999999999997</c:v>
                </c:pt>
                <c:pt idx="11817">
                  <c:v>2468.4</c:v>
                </c:pt>
                <c:pt idx="11818">
                  <c:v>2310</c:v>
                </c:pt>
                <c:pt idx="11819">
                  <c:v>2443.546875</c:v>
                </c:pt>
                <c:pt idx="11820">
                  <c:v>2628.3468749999997</c:v>
                </c:pt>
                <c:pt idx="11821">
                  <c:v>2588.7468749999998</c:v>
                </c:pt>
                <c:pt idx="11822">
                  <c:v>2173.7203118399998</c:v>
                </c:pt>
                <c:pt idx="11823">
                  <c:v>2106.1734381599999</c:v>
                </c:pt>
                <c:pt idx="11824">
                  <c:v>2528.57343816</c:v>
                </c:pt>
                <c:pt idx="11825">
                  <c:v>2402.0906249999998</c:v>
                </c:pt>
                <c:pt idx="11826">
                  <c:v>2243.6906249999997</c:v>
                </c:pt>
                <c:pt idx="11827">
                  <c:v>2811.2906249999996</c:v>
                </c:pt>
                <c:pt idx="11828">
                  <c:v>2903.6906249999997</c:v>
                </c:pt>
                <c:pt idx="11829">
                  <c:v>2072.0906249999998</c:v>
                </c:pt>
                <c:pt idx="11830">
                  <c:v>1808.0906249999998</c:v>
                </c:pt>
                <c:pt idx="11831">
                  <c:v>2468.0906249999998</c:v>
                </c:pt>
                <c:pt idx="11832">
                  <c:v>2375.6906249999997</c:v>
                </c:pt>
                <c:pt idx="11833">
                  <c:v>2432.8218750000001</c:v>
                </c:pt>
                <c:pt idx="11834">
                  <c:v>2828.8218749999996</c:v>
                </c:pt>
                <c:pt idx="11835">
                  <c:v>2491.0359381600001</c:v>
                </c:pt>
                <c:pt idx="11836">
                  <c:v>2359.0359381600001</c:v>
                </c:pt>
                <c:pt idx="11837">
                  <c:v>2781.4359381600002</c:v>
                </c:pt>
                <c:pt idx="11838">
                  <c:v>2002.63593816</c:v>
                </c:pt>
                <c:pt idx="11839">
                  <c:v>2481.6</c:v>
                </c:pt>
                <c:pt idx="11840">
                  <c:v>2930.3999999999996</c:v>
                </c:pt>
                <c:pt idx="11841">
                  <c:v>2694.3468749999997</c:v>
                </c:pt>
                <c:pt idx="11842">
                  <c:v>2417.1468749999999</c:v>
                </c:pt>
                <c:pt idx="11843">
                  <c:v>2681.1468749999999</c:v>
                </c:pt>
                <c:pt idx="11844">
                  <c:v>1651.546875</c:v>
                </c:pt>
                <c:pt idx="11845">
                  <c:v>2839.546875</c:v>
                </c:pt>
                <c:pt idx="11846">
                  <c:v>2411.3203118399997</c:v>
                </c:pt>
                <c:pt idx="11847">
                  <c:v>2939.3203118399997</c:v>
                </c:pt>
                <c:pt idx="11848">
                  <c:v>3256.1203118399999</c:v>
                </c:pt>
                <c:pt idx="11849">
                  <c:v>2977.3734381600002</c:v>
                </c:pt>
                <c:pt idx="11850">
                  <c:v>2172.1734381599999</c:v>
                </c:pt>
                <c:pt idx="11851">
                  <c:v>2528.57343816</c:v>
                </c:pt>
                <c:pt idx="11852">
                  <c:v>2422.9734381600001</c:v>
                </c:pt>
                <c:pt idx="11853">
                  <c:v>2686.9734381600001</c:v>
                </c:pt>
                <c:pt idx="11854">
                  <c:v>2362.4906249999999</c:v>
                </c:pt>
                <c:pt idx="11855">
                  <c:v>2745.2906249999996</c:v>
                </c:pt>
                <c:pt idx="11856">
                  <c:v>2583.4359381600002</c:v>
                </c:pt>
                <c:pt idx="11857">
                  <c:v>2279.8359381599998</c:v>
                </c:pt>
                <c:pt idx="11858">
                  <c:v>2662.63593816</c:v>
                </c:pt>
                <c:pt idx="11859">
                  <c:v>2411.8359381599998</c:v>
                </c:pt>
                <c:pt idx="11860">
                  <c:v>2090.8078118399999</c:v>
                </c:pt>
                <c:pt idx="11861">
                  <c:v>2328.4078118399998</c:v>
                </c:pt>
                <c:pt idx="11862">
                  <c:v>2711.2078118399995</c:v>
                </c:pt>
                <c:pt idx="11863">
                  <c:v>2481.6</c:v>
                </c:pt>
                <c:pt idx="11864">
                  <c:v>1755.6</c:v>
                </c:pt>
                <c:pt idx="11865">
                  <c:v>2694.3468749999997</c:v>
                </c:pt>
                <c:pt idx="11866">
                  <c:v>2846.9203118399996</c:v>
                </c:pt>
                <c:pt idx="11867">
                  <c:v>2345.3203118399997</c:v>
                </c:pt>
                <c:pt idx="11868">
                  <c:v>2581.3734381600002</c:v>
                </c:pt>
                <c:pt idx="11869">
                  <c:v>2422.9734381600001</c:v>
                </c:pt>
                <c:pt idx="11870">
                  <c:v>2264.57343816</c:v>
                </c:pt>
                <c:pt idx="11871">
                  <c:v>1689.2906249999999</c:v>
                </c:pt>
                <c:pt idx="11872">
                  <c:v>2758.4906249999999</c:v>
                </c:pt>
                <c:pt idx="11873">
                  <c:v>2626.4906249999999</c:v>
                </c:pt>
                <c:pt idx="11874">
                  <c:v>2300.8218750000001</c:v>
                </c:pt>
                <c:pt idx="11875">
                  <c:v>2195.2218749999997</c:v>
                </c:pt>
                <c:pt idx="11876">
                  <c:v>2380.0218749999999</c:v>
                </c:pt>
                <c:pt idx="11877">
                  <c:v>2354.8078118399999</c:v>
                </c:pt>
                <c:pt idx="11878">
                  <c:v>2130.4078118399998</c:v>
                </c:pt>
                <c:pt idx="11879">
                  <c:v>2640</c:v>
                </c:pt>
                <c:pt idx="11880">
                  <c:v>2719.2</c:v>
                </c:pt>
                <c:pt idx="11881">
                  <c:v>2217.6</c:v>
                </c:pt>
                <c:pt idx="11882">
                  <c:v>2087.1468749999999</c:v>
                </c:pt>
                <c:pt idx="11883">
                  <c:v>2100.3468749999997</c:v>
                </c:pt>
                <c:pt idx="11884">
                  <c:v>2931.9468749999996</c:v>
                </c:pt>
                <c:pt idx="11885">
                  <c:v>2562.3468749999997</c:v>
                </c:pt>
                <c:pt idx="11886">
                  <c:v>2820.5203118399995</c:v>
                </c:pt>
                <c:pt idx="11887">
                  <c:v>2767.7203118399998</c:v>
                </c:pt>
                <c:pt idx="11888">
                  <c:v>2886.5203118399995</c:v>
                </c:pt>
                <c:pt idx="11889">
                  <c:v>2502.1734381599999</c:v>
                </c:pt>
                <c:pt idx="11890">
                  <c:v>2824.4906249999999</c:v>
                </c:pt>
                <c:pt idx="11891">
                  <c:v>2428.4906249999999</c:v>
                </c:pt>
                <c:pt idx="11892">
                  <c:v>2824.4906249999999</c:v>
                </c:pt>
                <c:pt idx="11893">
                  <c:v>2639.6906249999997</c:v>
                </c:pt>
                <c:pt idx="11894">
                  <c:v>2560.4906249999999</c:v>
                </c:pt>
                <c:pt idx="11895">
                  <c:v>2168.8218750000001</c:v>
                </c:pt>
                <c:pt idx="11896">
                  <c:v>2340.421875</c:v>
                </c:pt>
                <c:pt idx="11897">
                  <c:v>1970.8218749999999</c:v>
                </c:pt>
                <c:pt idx="11898">
                  <c:v>2266.63593816</c:v>
                </c:pt>
                <c:pt idx="11899">
                  <c:v>2121.4359381600002</c:v>
                </c:pt>
                <c:pt idx="11900">
                  <c:v>2513.2078118399995</c:v>
                </c:pt>
                <c:pt idx="11901">
                  <c:v>2381.2078118399995</c:v>
                </c:pt>
                <c:pt idx="11902">
                  <c:v>2389.1999999999998</c:v>
                </c:pt>
                <c:pt idx="11903">
                  <c:v>2323.1999999999998</c:v>
                </c:pt>
                <c:pt idx="11904">
                  <c:v>3049.2</c:v>
                </c:pt>
                <c:pt idx="11905">
                  <c:v>2494.7999999999997</c:v>
                </c:pt>
                <c:pt idx="11906">
                  <c:v>2615.1468749999999</c:v>
                </c:pt>
                <c:pt idx="11907">
                  <c:v>2002.1203118399997</c:v>
                </c:pt>
                <c:pt idx="11908">
                  <c:v>2582.9203118399996</c:v>
                </c:pt>
                <c:pt idx="11909">
                  <c:v>2132.57343816</c:v>
                </c:pt>
                <c:pt idx="11910">
                  <c:v>2185.3734381600002</c:v>
                </c:pt>
                <c:pt idx="11911">
                  <c:v>2990.57343816</c:v>
                </c:pt>
                <c:pt idx="11912">
                  <c:v>2462.57343816</c:v>
                </c:pt>
                <c:pt idx="11913">
                  <c:v>2864.0906249999998</c:v>
                </c:pt>
                <c:pt idx="11914">
                  <c:v>1940.0906249999998</c:v>
                </c:pt>
                <c:pt idx="11915">
                  <c:v>2362.4906249999999</c:v>
                </c:pt>
                <c:pt idx="11916">
                  <c:v>1781.690625</c:v>
                </c:pt>
                <c:pt idx="11917">
                  <c:v>2287.6218749999998</c:v>
                </c:pt>
                <c:pt idx="11918">
                  <c:v>2340.421875</c:v>
                </c:pt>
                <c:pt idx="11919">
                  <c:v>2050.0218749999999</c:v>
                </c:pt>
                <c:pt idx="11920">
                  <c:v>2504.2359381599999</c:v>
                </c:pt>
                <c:pt idx="11921">
                  <c:v>2486.8078118399999</c:v>
                </c:pt>
                <c:pt idx="11922">
                  <c:v>1849.546875</c:v>
                </c:pt>
                <c:pt idx="11923">
                  <c:v>2535.9468749999996</c:v>
                </c:pt>
                <c:pt idx="11924">
                  <c:v>2430.3468749999997</c:v>
                </c:pt>
                <c:pt idx="11925">
                  <c:v>2477.3203118399997</c:v>
                </c:pt>
                <c:pt idx="11926">
                  <c:v>2860.1203118399999</c:v>
                </c:pt>
                <c:pt idx="11927">
                  <c:v>2824.4906249999999</c:v>
                </c:pt>
                <c:pt idx="11928">
                  <c:v>2507.6906249999997</c:v>
                </c:pt>
                <c:pt idx="11929">
                  <c:v>2446.0218749999999</c:v>
                </c:pt>
                <c:pt idx="11930">
                  <c:v>2274.421875</c:v>
                </c:pt>
                <c:pt idx="11931">
                  <c:v>2438.2359381599999</c:v>
                </c:pt>
                <c:pt idx="11932">
                  <c:v>2768.2359381599999</c:v>
                </c:pt>
                <c:pt idx="11933">
                  <c:v>2530.63593816</c:v>
                </c:pt>
                <c:pt idx="11934">
                  <c:v>2262.4078118399998</c:v>
                </c:pt>
                <c:pt idx="11935">
                  <c:v>2645.2078118399995</c:v>
                </c:pt>
                <c:pt idx="11936">
                  <c:v>2024.8078118399997</c:v>
                </c:pt>
                <c:pt idx="11937">
                  <c:v>2376</c:v>
                </c:pt>
                <c:pt idx="11938">
                  <c:v>2349.6</c:v>
                </c:pt>
                <c:pt idx="11939">
                  <c:v>2371.7203118399998</c:v>
                </c:pt>
                <c:pt idx="11940">
                  <c:v>2516.9203118399996</c:v>
                </c:pt>
                <c:pt idx="11941">
                  <c:v>2739.7734381599998</c:v>
                </c:pt>
                <c:pt idx="11942">
                  <c:v>2040.1734381599999</c:v>
                </c:pt>
                <c:pt idx="11943">
                  <c:v>2554.9734381600001</c:v>
                </c:pt>
                <c:pt idx="11944">
                  <c:v>2138.0906249999998</c:v>
                </c:pt>
                <c:pt idx="11945">
                  <c:v>2683.6218749999998</c:v>
                </c:pt>
                <c:pt idx="11946">
                  <c:v>2340.421875</c:v>
                </c:pt>
                <c:pt idx="11947">
                  <c:v>3028.0078118399997</c:v>
                </c:pt>
                <c:pt idx="11948">
                  <c:v>2222.8078118399999</c:v>
                </c:pt>
                <c:pt idx="11949">
                  <c:v>2539.6078118399996</c:v>
                </c:pt>
                <c:pt idx="11950">
                  <c:v>3173.2078118399995</c:v>
                </c:pt>
                <c:pt idx="11951">
                  <c:v>2257.1999999999998</c:v>
                </c:pt>
                <c:pt idx="11952">
                  <c:v>3022.7999999999997</c:v>
                </c:pt>
                <c:pt idx="11953">
                  <c:v>2469.9468750000001</c:v>
                </c:pt>
                <c:pt idx="11954">
                  <c:v>2786.7468749999998</c:v>
                </c:pt>
                <c:pt idx="11955">
                  <c:v>2226.5203118399995</c:v>
                </c:pt>
                <c:pt idx="11956">
                  <c:v>2318.9203118399996</c:v>
                </c:pt>
                <c:pt idx="11957">
                  <c:v>2701.7203118399998</c:v>
                </c:pt>
                <c:pt idx="11958">
                  <c:v>2662.1203118399999</c:v>
                </c:pt>
                <c:pt idx="11959">
                  <c:v>2322.890625</c:v>
                </c:pt>
                <c:pt idx="11960">
                  <c:v>2877.2906249999996</c:v>
                </c:pt>
                <c:pt idx="11961">
                  <c:v>2758.4906249999999</c:v>
                </c:pt>
                <c:pt idx="11962">
                  <c:v>2446.0218749999999</c:v>
                </c:pt>
                <c:pt idx="11963">
                  <c:v>2142.421875</c:v>
                </c:pt>
                <c:pt idx="11964">
                  <c:v>2749.6218749999998</c:v>
                </c:pt>
                <c:pt idx="11965">
                  <c:v>2604.421875</c:v>
                </c:pt>
                <c:pt idx="11966">
                  <c:v>2644.0218749999999</c:v>
                </c:pt>
                <c:pt idx="11967">
                  <c:v>2953.0359381600001</c:v>
                </c:pt>
                <c:pt idx="11968">
                  <c:v>2491.0359381600001</c:v>
                </c:pt>
                <c:pt idx="11969">
                  <c:v>2887.0359381600001</c:v>
                </c:pt>
                <c:pt idx="11970">
                  <c:v>2407.6078118399996</c:v>
                </c:pt>
                <c:pt idx="11971">
                  <c:v>2645.2078118399995</c:v>
                </c:pt>
                <c:pt idx="11972">
                  <c:v>2236.0078118399997</c:v>
                </c:pt>
                <c:pt idx="11973">
                  <c:v>2579.2078118399995</c:v>
                </c:pt>
                <c:pt idx="11974">
                  <c:v>2513.2078118399995</c:v>
                </c:pt>
                <c:pt idx="11975">
                  <c:v>2983.2</c:v>
                </c:pt>
                <c:pt idx="11976">
                  <c:v>2626.7999999999997</c:v>
                </c:pt>
                <c:pt idx="11977">
                  <c:v>2310</c:v>
                </c:pt>
                <c:pt idx="11978">
                  <c:v>2258.7468749999998</c:v>
                </c:pt>
                <c:pt idx="11979">
                  <c:v>2622.5203118399995</c:v>
                </c:pt>
                <c:pt idx="11980">
                  <c:v>2543.3203118399997</c:v>
                </c:pt>
                <c:pt idx="11981">
                  <c:v>2488.9734381600001</c:v>
                </c:pt>
                <c:pt idx="11982">
                  <c:v>1934.57343816</c:v>
                </c:pt>
                <c:pt idx="11983">
                  <c:v>2362.4906249999999</c:v>
                </c:pt>
                <c:pt idx="11984">
                  <c:v>2072.0906249999998</c:v>
                </c:pt>
                <c:pt idx="11985">
                  <c:v>2507.6906249999997</c:v>
                </c:pt>
                <c:pt idx="11986">
                  <c:v>2393.2218749999997</c:v>
                </c:pt>
                <c:pt idx="11987">
                  <c:v>2617.6218749999998</c:v>
                </c:pt>
                <c:pt idx="11988">
                  <c:v>3124.63593816</c:v>
                </c:pt>
                <c:pt idx="11989">
                  <c:v>2715.4359381600002</c:v>
                </c:pt>
                <c:pt idx="11990">
                  <c:v>2570.2359381599999</c:v>
                </c:pt>
                <c:pt idx="11991">
                  <c:v>3054.4078118399998</c:v>
                </c:pt>
                <c:pt idx="11992">
                  <c:v>2447.2078118399995</c:v>
                </c:pt>
                <c:pt idx="11993">
                  <c:v>3326.3999999999996</c:v>
                </c:pt>
                <c:pt idx="11994">
                  <c:v>2838</c:v>
                </c:pt>
                <c:pt idx="11995">
                  <c:v>2389.1999999999998</c:v>
                </c:pt>
                <c:pt idx="11996">
                  <c:v>2522.7468749999998</c:v>
                </c:pt>
                <c:pt idx="11997">
                  <c:v>2219.1468749999999</c:v>
                </c:pt>
                <c:pt idx="11998">
                  <c:v>2813.1468749999999</c:v>
                </c:pt>
                <c:pt idx="11999">
                  <c:v>2701.7203118399998</c:v>
                </c:pt>
                <c:pt idx="12000">
                  <c:v>2362.4906249999999</c:v>
                </c:pt>
                <c:pt idx="12001">
                  <c:v>2943.2906249999996</c:v>
                </c:pt>
                <c:pt idx="12002">
                  <c:v>2679.2906249999996</c:v>
                </c:pt>
                <c:pt idx="12003">
                  <c:v>2776.0218749999999</c:v>
                </c:pt>
                <c:pt idx="12004">
                  <c:v>2287.6218749999998</c:v>
                </c:pt>
                <c:pt idx="12005">
                  <c:v>2966.2359381599999</c:v>
                </c:pt>
                <c:pt idx="12006">
                  <c:v>2491.0359381600001</c:v>
                </c:pt>
                <c:pt idx="12007">
                  <c:v>2108.2359381599999</c:v>
                </c:pt>
                <c:pt idx="12008">
                  <c:v>2068.63593816</c:v>
                </c:pt>
                <c:pt idx="12009">
                  <c:v>2464.63593816</c:v>
                </c:pt>
                <c:pt idx="12010">
                  <c:v>2517.4359381600002</c:v>
                </c:pt>
                <c:pt idx="12011">
                  <c:v>2491.0359381600001</c:v>
                </c:pt>
                <c:pt idx="12012">
                  <c:v>2266.63593816</c:v>
                </c:pt>
                <c:pt idx="12013">
                  <c:v>2649.4359381600002</c:v>
                </c:pt>
                <c:pt idx="12014">
                  <c:v>2882.8078118399999</c:v>
                </c:pt>
                <c:pt idx="12015">
                  <c:v>2856.4078118399998</c:v>
                </c:pt>
                <c:pt idx="12016">
                  <c:v>2816.8078118399999</c:v>
                </c:pt>
                <c:pt idx="12017">
                  <c:v>2605.6078118399996</c:v>
                </c:pt>
                <c:pt idx="12018">
                  <c:v>2830.0078118399997</c:v>
                </c:pt>
                <c:pt idx="12019">
                  <c:v>2737.6078118399996</c:v>
                </c:pt>
                <c:pt idx="12020">
                  <c:v>2341.6078118399996</c:v>
                </c:pt>
                <c:pt idx="12021">
                  <c:v>2310</c:v>
                </c:pt>
                <c:pt idx="12022">
                  <c:v>2785.2</c:v>
                </c:pt>
                <c:pt idx="12023">
                  <c:v>2296.7999999999997</c:v>
                </c:pt>
                <c:pt idx="12024">
                  <c:v>2654.7468749999998</c:v>
                </c:pt>
                <c:pt idx="12025">
                  <c:v>2371.7203118399998</c:v>
                </c:pt>
                <c:pt idx="12026">
                  <c:v>2266.1203118399999</c:v>
                </c:pt>
                <c:pt idx="12027">
                  <c:v>2277.7734381599998</c:v>
                </c:pt>
                <c:pt idx="12028">
                  <c:v>2586.890625</c:v>
                </c:pt>
                <c:pt idx="12029">
                  <c:v>2520.890625</c:v>
                </c:pt>
                <c:pt idx="12030">
                  <c:v>1931.221875</c:v>
                </c:pt>
                <c:pt idx="12031">
                  <c:v>2393.2218749999997</c:v>
                </c:pt>
                <c:pt idx="12032">
                  <c:v>2393.2218749999997</c:v>
                </c:pt>
                <c:pt idx="12033">
                  <c:v>2425.0359381600001</c:v>
                </c:pt>
                <c:pt idx="12034">
                  <c:v>2451.4359381600002</c:v>
                </c:pt>
                <c:pt idx="12035">
                  <c:v>2249.2078118399995</c:v>
                </c:pt>
                <c:pt idx="12036">
                  <c:v>2323.1999999999998</c:v>
                </c:pt>
                <c:pt idx="12037">
                  <c:v>2428.7999999999997</c:v>
                </c:pt>
                <c:pt idx="12038">
                  <c:v>2560.7999999999997</c:v>
                </c:pt>
                <c:pt idx="12039">
                  <c:v>2296.7999999999997</c:v>
                </c:pt>
                <c:pt idx="12040">
                  <c:v>2654.7468749999998</c:v>
                </c:pt>
                <c:pt idx="12041">
                  <c:v>2562.3468749999997</c:v>
                </c:pt>
                <c:pt idx="12042">
                  <c:v>2450.9203118399996</c:v>
                </c:pt>
                <c:pt idx="12043">
                  <c:v>2556.5203118399995</c:v>
                </c:pt>
                <c:pt idx="12044">
                  <c:v>2345.3203118399997</c:v>
                </c:pt>
                <c:pt idx="12045">
                  <c:v>2596.1203118399999</c:v>
                </c:pt>
                <c:pt idx="12046">
                  <c:v>2596.1203118399999</c:v>
                </c:pt>
                <c:pt idx="12047">
                  <c:v>2530.1203118399999</c:v>
                </c:pt>
                <c:pt idx="12048">
                  <c:v>2488.9734381600001</c:v>
                </c:pt>
                <c:pt idx="12049">
                  <c:v>2515.3734381600002</c:v>
                </c:pt>
                <c:pt idx="12050">
                  <c:v>2581.3734381600002</c:v>
                </c:pt>
                <c:pt idx="12051">
                  <c:v>2560.4906249999999</c:v>
                </c:pt>
                <c:pt idx="12052">
                  <c:v>2881.6218749999998</c:v>
                </c:pt>
                <c:pt idx="12053">
                  <c:v>2960.8218749999996</c:v>
                </c:pt>
                <c:pt idx="12054">
                  <c:v>2385.4359381600002</c:v>
                </c:pt>
                <c:pt idx="12055">
                  <c:v>2372.2359381599999</c:v>
                </c:pt>
                <c:pt idx="12056">
                  <c:v>2147.8359381599998</c:v>
                </c:pt>
                <c:pt idx="12057">
                  <c:v>2368.0078118399997</c:v>
                </c:pt>
                <c:pt idx="12058">
                  <c:v>2434.0078118399997</c:v>
                </c:pt>
                <c:pt idx="12059">
                  <c:v>3088.7999999999997</c:v>
                </c:pt>
                <c:pt idx="12060">
                  <c:v>2402.4</c:v>
                </c:pt>
                <c:pt idx="12061">
                  <c:v>3405.6</c:v>
                </c:pt>
                <c:pt idx="12062">
                  <c:v>2547.6</c:v>
                </c:pt>
                <c:pt idx="12063">
                  <c:v>2728.1203118399999</c:v>
                </c:pt>
                <c:pt idx="12064">
                  <c:v>2873.3203118399997</c:v>
                </c:pt>
                <c:pt idx="12065">
                  <c:v>2713.3734381600002</c:v>
                </c:pt>
                <c:pt idx="12066">
                  <c:v>2362.4906249999999</c:v>
                </c:pt>
                <c:pt idx="12067">
                  <c:v>2182.0218749999999</c:v>
                </c:pt>
                <c:pt idx="12068">
                  <c:v>2670.421875</c:v>
                </c:pt>
                <c:pt idx="12069">
                  <c:v>2538.421875</c:v>
                </c:pt>
                <c:pt idx="12070">
                  <c:v>2966.2359381599999</c:v>
                </c:pt>
                <c:pt idx="12071">
                  <c:v>2345.8359381599998</c:v>
                </c:pt>
                <c:pt idx="12072">
                  <c:v>2715.4359381600002</c:v>
                </c:pt>
                <c:pt idx="12073">
                  <c:v>2926.63593816</c:v>
                </c:pt>
                <c:pt idx="12074">
                  <c:v>2368.0078118399997</c:v>
                </c:pt>
                <c:pt idx="12075">
                  <c:v>2415.6</c:v>
                </c:pt>
                <c:pt idx="12076">
                  <c:v>2970</c:v>
                </c:pt>
                <c:pt idx="12077">
                  <c:v>2283.6</c:v>
                </c:pt>
                <c:pt idx="12078">
                  <c:v>2547.6</c:v>
                </c:pt>
                <c:pt idx="12079">
                  <c:v>2047.546875</c:v>
                </c:pt>
                <c:pt idx="12080">
                  <c:v>3024.3468749999997</c:v>
                </c:pt>
                <c:pt idx="12081">
                  <c:v>2271.9468750000001</c:v>
                </c:pt>
                <c:pt idx="12082">
                  <c:v>2166.3468749999997</c:v>
                </c:pt>
                <c:pt idx="12083">
                  <c:v>2635.7203118399998</c:v>
                </c:pt>
                <c:pt idx="12084">
                  <c:v>2662.1203118399999</c:v>
                </c:pt>
                <c:pt idx="12085">
                  <c:v>2503.7203118399998</c:v>
                </c:pt>
                <c:pt idx="12086">
                  <c:v>2147.3203118399997</c:v>
                </c:pt>
                <c:pt idx="12087">
                  <c:v>3335.3203118399997</c:v>
                </c:pt>
                <c:pt idx="12088">
                  <c:v>2317.3734381600002</c:v>
                </c:pt>
                <c:pt idx="12089">
                  <c:v>2238.1734381599999</c:v>
                </c:pt>
                <c:pt idx="12090">
                  <c:v>2251.3734381600002</c:v>
                </c:pt>
                <c:pt idx="12091">
                  <c:v>2779.3734381600002</c:v>
                </c:pt>
                <c:pt idx="12092">
                  <c:v>2850.890625</c:v>
                </c:pt>
                <c:pt idx="12093">
                  <c:v>3273.2906249999996</c:v>
                </c:pt>
                <c:pt idx="12094">
                  <c:v>2454.890625</c:v>
                </c:pt>
                <c:pt idx="12095">
                  <c:v>2710.0218749999999</c:v>
                </c:pt>
                <c:pt idx="12096">
                  <c:v>2366.8218750000001</c:v>
                </c:pt>
                <c:pt idx="12097">
                  <c:v>2076.421875</c:v>
                </c:pt>
                <c:pt idx="12098">
                  <c:v>2274.421875</c:v>
                </c:pt>
                <c:pt idx="12099">
                  <c:v>2411.8359381599998</c:v>
                </c:pt>
                <c:pt idx="12100">
                  <c:v>1958.8078118399997</c:v>
                </c:pt>
                <c:pt idx="12101">
                  <c:v>3239.2078118399995</c:v>
                </c:pt>
                <c:pt idx="12102">
                  <c:v>2988.4078118399998</c:v>
                </c:pt>
                <c:pt idx="12103">
                  <c:v>2824.7999999999997</c:v>
                </c:pt>
                <c:pt idx="12104">
                  <c:v>2640</c:v>
                </c:pt>
                <c:pt idx="12105">
                  <c:v>2851.2</c:v>
                </c:pt>
                <c:pt idx="12106">
                  <c:v>2310</c:v>
                </c:pt>
                <c:pt idx="12107">
                  <c:v>2481.6</c:v>
                </c:pt>
                <c:pt idx="12108">
                  <c:v>2860.1203118399999</c:v>
                </c:pt>
                <c:pt idx="12109">
                  <c:v>2158.9734381600001</c:v>
                </c:pt>
                <c:pt idx="12110">
                  <c:v>2309.6906249999997</c:v>
                </c:pt>
                <c:pt idx="12111">
                  <c:v>2573.6906249999997</c:v>
                </c:pt>
                <c:pt idx="12112">
                  <c:v>2873.8359381599998</c:v>
                </c:pt>
                <c:pt idx="12113">
                  <c:v>2552.8078118399999</c:v>
                </c:pt>
                <c:pt idx="12114">
                  <c:v>2856.4078118399998</c:v>
                </c:pt>
                <c:pt idx="12115">
                  <c:v>2592.4078118399998</c:v>
                </c:pt>
                <c:pt idx="12116">
                  <c:v>2930.3999999999996</c:v>
                </c:pt>
                <c:pt idx="12117">
                  <c:v>2601.9468749999996</c:v>
                </c:pt>
                <c:pt idx="12118">
                  <c:v>2456.7468749999998</c:v>
                </c:pt>
                <c:pt idx="12119">
                  <c:v>2245.546875</c:v>
                </c:pt>
                <c:pt idx="12120">
                  <c:v>2575.546875</c:v>
                </c:pt>
                <c:pt idx="12121">
                  <c:v>2173.7203118399998</c:v>
                </c:pt>
                <c:pt idx="12122">
                  <c:v>2662.1203118399999</c:v>
                </c:pt>
                <c:pt idx="12123">
                  <c:v>2805.7734381599998</c:v>
                </c:pt>
                <c:pt idx="12124">
                  <c:v>2436.1734381599999</c:v>
                </c:pt>
                <c:pt idx="12125">
                  <c:v>2098.4906249999999</c:v>
                </c:pt>
                <c:pt idx="12126">
                  <c:v>2520.890625</c:v>
                </c:pt>
                <c:pt idx="12127">
                  <c:v>1768.4906249999999</c:v>
                </c:pt>
                <c:pt idx="12128">
                  <c:v>2683.6218749999998</c:v>
                </c:pt>
                <c:pt idx="12129">
                  <c:v>2609.8359381599998</c:v>
                </c:pt>
                <c:pt idx="12130">
                  <c:v>2266.63593816</c:v>
                </c:pt>
                <c:pt idx="12131">
                  <c:v>2856.4078118399998</c:v>
                </c:pt>
                <c:pt idx="12132">
                  <c:v>2430.3468749999997</c:v>
                </c:pt>
                <c:pt idx="12133">
                  <c:v>2087.1468749999999</c:v>
                </c:pt>
                <c:pt idx="12134">
                  <c:v>2041.7203118399998</c:v>
                </c:pt>
                <c:pt idx="12135">
                  <c:v>2462.57343816</c:v>
                </c:pt>
                <c:pt idx="12136">
                  <c:v>2454.890625</c:v>
                </c:pt>
                <c:pt idx="12137">
                  <c:v>2494.4906249999999</c:v>
                </c:pt>
                <c:pt idx="12138">
                  <c:v>2375.6906249999997</c:v>
                </c:pt>
                <c:pt idx="12139">
                  <c:v>2850.890625</c:v>
                </c:pt>
                <c:pt idx="12140">
                  <c:v>2762.8218749999996</c:v>
                </c:pt>
                <c:pt idx="12141">
                  <c:v>2723.2218749999997</c:v>
                </c:pt>
                <c:pt idx="12142">
                  <c:v>3356.8218749999996</c:v>
                </c:pt>
                <c:pt idx="12143">
                  <c:v>2438.2359381599999</c:v>
                </c:pt>
                <c:pt idx="12144">
                  <c:v>2253.4359381600002</c:v>
                </c:pt>
                <c:pt idx="12145">
                  <c:v>2486.8078118399999</c:v>
                </c:pt>
                <c:pt idx="12146">
                  <c:v>2566.0078118399997</c:v>
                </c:pt>
                <c:pt idx="12147">
                  <c:v>2262.4078118399998</c:v>
                </c:pt>
                <c:pt idx="12148">
                  <c:v>2566.0078118399997</c:v>
                </c:pt>
                <c:pt idx="12149">
                  <c:v>2336.4</c:v>
                </c:pt>
                <c:pt idx="12150">
                  <c:v>2244</c:v>
                </c:pt>
                <c:pt idx="12151">
                  <c:v>2786.7468749999998</c:v>
                </c:pt>
                <c:pt idx="12152">
                  <c:v>2417.1468749999999</c:v>
                </c:pt>
                <c:pt idx="12153">
                  <c:v>2926.1203118399999</c:v>
                </c:pt>
                <c:pt idx="12154">
                  <c:v>2873.3203118399997</c:v>
                </c:pt>
                <c:pt idx="12155">
                  <c:v>2886.5203118399995</c:v>
                </c:pt>
                <c:pt idx="12156">
                  <c:v>2652.890625</c:v>
                </c:pt>
                <c:pt idx="12157">
                  <c:v>2578.0218749999999</c:v>
                </c:pt>
                <c:pt idx="12158">
                  <c:v>2279.8359381599998</c:v>
                </c:pt>
                <c:pt idx="12159">
                  <c:v>2821.0359381600001</c:v>
                </c:pt>
                <c:pt idx="12160">
                  <c:v>2447.2078118399995</c:v>
                </c:pt>
                <c:pt idx="12161">
                  <c:v>2117.2078118399995</c:v>
                </c:pt>
                <c:pt idx="12162">
                  <c:v>2640</c:v>
                </c:pt>
                <c:pt idx="12163">
                  <c:v>2851.2</c:v>
                </c:pt>
                <c:pt idx="12164">
                  <c:v>2534.3999999999996</c:v>
                </c:pt>
                <c:pt idx="12165">
                  <c:v>3209.1468749999999</c:v>
                </c:pt>
                <c:pt idx="12166">
                  <c:v>2358.5203118399995</c:v>
                </c:pt>
                <c:pt idx="12167">
                  <c:v>2622.5203118399995</c:v>
                </c:pt>
                <c:pt idx="12168">
                  <c:v>2977.3734381600002</c:v>
                </c:pt>
                <c:pt idx="12169">
                  <c:v>3056.57343816</c:v>
                </c:pt>
                <c:pt idx="12170">
                  <c:v>2779.3734381600002</c:v>
                </c:pt>
                <c:pt idx="12171">
                  <c:v>2370.1734381599999</c:v>
                </c:pt>
                <c:pt idx="12172">
                  <c:v>2462.57343816</c:v>
                </c:pt>
                <c:pt idx="12173">
                  <c:v>2383.3734381600002</c:v>
                </c:pt>
                <c:pt idx="12174">
                  <c:v>2982.890625</c:v>
                </c:pt>
                <c:pt idx="12175">
                  <c:v>2309.6906249999997</c:v>
                </c:pt>
                <c:pt idx="12176">
                  <c:v>3035.6906249999997</c:v>
                </c:pt>
                <c:pt idx="12177">
                  <c:v>3207.2906249999996</c:v>
                </c:pt>
                <c:pt idx="12178">
                  <c:v>2270.0906249999998</c:v>
                </c:pt>
                <c:pt idx="12179">
                  <c:v>2670.421875</c:v>
                </c:pt>
                <c:pt idx="12180">
                  <c:v>2327.2218749999997</c:v>
                </c:pt>
                <c:pt idx="12181">
                  <c:v>2723.2218749999997</c:v>
                </c:pt>
                <c:pt idx="12182">
                  <c:v>2438.2359381599999</c:v>
                </c:pt>
                <c:pt idx="12183">
                  <c:v>2807.8359381599998</c:v>
                </c:pt>
                <c:pt idx="12184">
                  <c:v>2513.2078118399995</c:v>
                </c:pt>
                <c:pt idx="12185">
                  <c:v>2539.6078118399996</c:v>
                </c:pt>
                <c:pt idx="12186">
                  <c:v>2500.0078118399997</c:v>
                </c:pt>
                <c:pt idx="12187">
                  <c:v>2486.8078118399999</c:v>
                </c:pt>
                <c:pt idx="12188">
                  <c:v>2200.1203118399999</c:v>
                </c:pt>
                <c:pt idx="12189">
                  <c:v>2701.7203118399998</c:v>
                </c:pt>
                <c:pt idx="12190">
                  <c:v>2860.1203118399999</c:v>
                </c:pt>
                <c:pt idx="12191">
                  <c:v>2714.9203118399996</c:v>
                </c:pt>
                <c:pt idx="12192">
                  <c:v>2490.5203118399995</c:v>
                </c:pt>
                <c:pt idx="12193">
                  <c:v>2884.9734381600001</c:v>
                </c:pt>
                <c:pt idx="12194">
                  <c:v>2356.9734381600001</c:v>
                </c:pt>
                <c:pt idx="12195">
                  <c:v>2613.2906249999996</c:v>
                </c:pt>
                <c:pt idx="12196">
                  <c:v>2837.6906249999997</c:v>
                </c:pt>
                <c:pt idx="12197">
                  <c:v>2842.0218749999999</c:v>
                </c:pt>
                <c:pt idx="12198">
                  <c:v>2908.0218749999999</c:v>
                </c:pt>
                <c:pt idx="12199">
                  <c:v>2102.8218750000001</c:v>
                </c:pt>
                <c:pt idx="12200">
                  <c:v>2498.8218750000001</c:v>
                </c:pt>
                <c:pt idx="12201">
                  <c:v>2617.6218749999998</c:v>
                </c:pt>
                <c:pt idx="12202">
                  <c:v>3119.2218749999997</c:v>
                </c:pt>
                <c:pt idx="12203">
                  <c:v>2460.4078118399998</c:v>
                </c:pt>
                <c:pt idx="12204">
                  <c:v>2948.8078118399999</c:v>
                </c:pt>
                <c:pt idx="12205">
                  <c:v>2732.3999999999996</c:v>
                </c:pt>
                <c:pt idx="12206">
                  <c:v>2560.7999999999997</c:v>
                </c:pt>
                <c:pt idx="12207">
                  <c:v>2720.7468749999998</c:v>
                </c:pt>
                <c:pt idx="12208">
                  <c:v>2430.3468749999997</c:v>
                </c:pt>
                <c:pt idx="12209">
                  <c:v>2522.7468749999998</c:v>
                </c:pt>
                <c:pt idx="12210">
                  <c:v>2622.5203118399995</c:v>
                </c:pt>
                <c:pt idx="12211">
                  <c:v>2120.9203118399996</c:v>
                </c:pt>
                <c:pt idx="12212">
                  <c:v>2252.9203118399996</c:v>
                </c:pt>
                <c:pt idx="12213">
                  <c:v>2635.7203118399998</c:v>
                </c:pt>
                <c:pt idx="12214">
                  <c:v>2402.0906249999998</c:v>
                </c:pt>
                <c:pt idx="12215">
                  <c:v>2600.0906249999998</c:v>
                </c:pt>
                <c:pt idx="12216">
                  <c:v>2309.6906249999997</c:v>
                </c:pt>
                <c:pt idx="12217">
                  <c:v>1662.890625</c:v>
                </c:pt>
                <c:pt idx="12218">
                  <c:v>2243.6906249999997</c:v>
                </c:pt>
                <c:pt idx="12219">
                  <c:v>2881.6218749999998</c:v>
                </c:pt>
                <c:pt idx="12220">
                  <c:v>2974.0218749999999</c:v>
                </c:pt>
                <c:pt idx="12221">
                  <c:v>2828.8218749999996</c:v>
                </c:pt>
                <c:pt idx="12222">
                  <c:v>2332.63593816</c:v>
                </c:pt>
                <c:pt idx="12223">
                  <c:v>2266.63593816</c:v>
                </c:pt>
                <c:pt idx="12224">
                  <c:v>2064.4078118399998</c:v>
                </c:pt>
                <c:pt idx="12225">
                  <c:v>2671.6078118399996</c:v>
                </c:pt>
                <c:pt idx="12226">
                  <c:v>1589.20781184</c:v>
                </c:pt>
                <c:pt idx="12227">
                  <c:v>2666.3999999999996</c:v>
                </c:pt>
                <c:pt idx="12228">
                  <c:v>2824.7999999999997</c:v>
                </c:pt>
                <c:pt idx="12229">
                  <c:v>2574</c:v>
                </c:pt>
                <c:pt idx="12230">
                  <c:v>2824.7999999999997</c:v>
                </c:pt>
                <c:pt idx="12231">
                  <c:v>2376</c:v>
                </c:pt>
                <c:pt idx="12232">
                  <c:v>2521.1999999999998</c:v>
                </c:pt>
                <c:pt idx="12233">
                  <c:v>2852.7468749999998</c:v>
                </c:pt>
                <c:pt idx="12234">
                  <c:v>2535.9468749999996</c:v>
                </c:pt>
                <c:pt idx="12235">
                  <c:v>2013.7734381600001</c:v>
                </c:pt>
                <c:pt idx="12236">
                  <c:v>2111.6906249999997</c:v>
                </c:pt>
                <c:pt idx="12237">
                  <c:v>2256.890625</c:v>
                </c:pt>
                <c:pt idx="12238">
                  <c:v>2525.2218749999997</c:v>
                </c:pt>
                <c:pt idx="12239">
                  <c:v>2393.2218749999997</c:v>
                </c:pt>
                <c:pt idx="12240">
                  <c:v>3058.63593816</c:v>
                </c:pt>
                <c:pt idx="12241">
                  <c:v>2702.2359381599999</c:v>
                </c:pt>
                <c:pt idx="12242">
                  <c:v>2209.6078118399996</c:v>
                </c:pt>
                <c:pt idx="12243">
                  <c:v>3094.0078118399997</c:v>
                </c:pt>
                <c:pt idx="12244">
                  <c:v>2046</c:v>
                </c:pt>
                <c:pt idx="12245">
                  <c:v>2019.6</c:v>
                </c:pt>
                <c:pt idx="12246">
                  <c:v>2508</c:v>
                </c:pt>
                <c:pt idx="12247">
                  <c:v>2983.2</c:v>
                </c:pt>
                <c:pt idx="12248">
                  <c:v>2534.3999999999996</c:v>
                </c:pt>
                <c:pt idx="12249">
                  <c:v>2296.7999999999997</c:v>
                </c:pt>
                <c:pt idx="12250">
                  <c:v>2323.1999999999998</c:v>
                </c:pt>
                <c:pt idx="12251">
                  <c:v>2508</c:v>
                </c:pt>
                <c:pt idx="12252">
                  <c:v>2279.3203118399997</c:v>
                </c:pt>
                <c:pt idx="12253">
                  <c:v>2569.7203118399998</c:v>
                </c:pt>
                <c:pt idx="12254">
                  <c:v>2779.3734381600002</c:v>
                </c:pt>
                <c:pt idx="12255">
                  <c:v>1802.57343816</c:v>
                </c:pt>
                <c:pt idx="12256">
                  <c:v>2436.1734381599999</c:v>
                </c:pt>
                <c:pt idx="12257">
                  <c:v>2766.1734381599999</c:v>
                </c:pt>
                <c:pt idx="12258">
                  <c:v>2732.0906249999998</c:v>
                </c:pt>
                <c:pt idx="12259">
                  <c:v>2573.6906249999997</c:v>
                </c:pt>
                <c:pt idx="12260">
                  <c:v>2045.690625</c:v>
                </c:pt>
                <c:pt idx="12261">
                  <c:v>2454.890625</c:v>
                </c:pt>
                <c:pt idx="12262">
                  <c:v>2604.421875</c:v>
                </c:pt>
                <c:pt idx="12263">
                  <c:v>2710.0218749999999</c:v>
                </c:pt>
                <c:pt idx="12264">
                  <c:v>1984.0218749999999</c:v>
                </c:pt>
                <c:pt idx="12265">
                  <c:v>2934.421875</c:v>
                </c:pt>
                <c:pt idx="12266">
                  <c:v>2689.0359381600001</c:v>
                </c:pt>
                <c:pt idx="12267">
                  <c:v>2570.2359381599999</c:v>
                </c:pt>
                <c:pt idx="12268">
                  <c:v>2266.63593816</c:v>
                </c:pt>
                <c:pt idx="12269">
                  <c:v>2328.4078118399998</c:v>
                </c:pt>
                <c:pt idx="12270">
                  <c:v>2671.6078118399996</c:v>
                </c:pt>
                <c:pt idx="12271">
                  <c:v>2843.2078118399995</c:v>
                </c:pt>
                <c:pt idx="12272">
                  <c:v>2420.8078118399999</c:v>
                </c:pt>
                <c:pt idx="12273">
                  <c:v>2917.2</c:v>
                </c:pt>
                <c:pt idx="12274">
                  <c:v>3207.6</c:v>
                </c:pt>
                <c:pt idx="12275">
                  <c:v>2549.1468749999999</c:v>
                </c:pt>
                <c:pt idx="12276">
                  <c:v>3446.7468749999998</c:v>
                </c:pt>
                <c:pt idx="12277">
                  <c:v>2601.9468749999996</c:v>
                </c:pt>
                <c:pt idx="12278">
                  <c:v>2773.546875</c:v>
                </c:pt>
                <c:pt idx="12279">
                  <c:v>2615.1468749999999</c:v>
                </c:pt>
                <c:pt idx="12280">
                  <c:v>2450.9203118399996</c:v>
                </c:pt>
                <c:pt idx="12281">
                  <c:v>2292.5203118399995</c:v>
                </c:pt>
                <c:pt idx="12282">
                  <c:v>2992.1203118399999</c:v>
                </c:pt>
                <c:pt idx="12283">
                  <c:v>2120.9203118399996</c:v>
                </c:pt>
                <c:pt idx="12284">
                  <c:v>2428.4906249999999</c:v>
                </c:pt>
                <c:pt idx="12285">
                  <c:v>2683.6218749999998</c:v>
                </c:pt>
                <c:pt idx="12286">
                  <c:v>2208.421875</c:v>
                </c:pt>
                <c:pt idx="12287">
                  <c:v>2538.421875</c:v>
                </c:pt>
                <c:pt idx="12288">
                  <c:v>2900.2359381599999</c:v>
                </c:pt>
                <c:pt idx="12289">
                  <c:v>2821.0359381600001</c:v>
                </c:pt>
                <c:pt idx="12290">
                  <c:v>2006.3999999999999</c:v>
                </c:pt>
                <c:pt idx="12291">
                  <c:v>2679.6</c:v>
                </c:pt>
                <c:pt idx="12292">
                  <c:v>2534.3999999999996</c:v>
                </c:pt>
                <c:pt idx="12293">
                  <c:v>3088.7999999999997</c:v>
                </c:pt>
                <c:pt idx="12294">
                  <c:v>2376</c:v>
                </c:pt>
                <c:pt idx="12295">
                  <c:v>2852.7468749999998</c:v>
                </c:pt>
                <c:pt idx="12296">
                  <c:v>2153.1468749999999</c:v>
                </c:pt>
                <c:pt idx="12297">
                  <c:v>2530.1203118399999</c:v>
                </c:pt>
                <c:pt idx="12298">
                  <c:v>2437.7203118399998</c:v>
                </c:pt>
                <c:pt idx="12299">
                  <c:v>2766.1734381599999</c:v>
                </c:pt>
                <c:pt idx="12300">
                  <c:v>2520.890625</c:v>
                </c:pt>
                <c:pt idx="12301">
                  <c:v>2402.0906249999998</c:v>
                </c:pt>
                <c:pt idx="12302">
                  <c:v>2296.4906249999999</c:v>
                </c:pt>
                <c:pt idx="12303">
                  <c:v>2534.0906249999998</c:v>
                </c:pt>
                <c:pt idx="12304">
                  <c:v>1852.0218749999999</c:v>
                </c:pt>
                <c:pt idx="12305">
                  <c:v>2380.0218749999999</c:v>
                </c:pt>
                <c:pt idx="12306">
                  <c:v>2821.0359381600001</c:v>
                </c:pt>
                <c:pt idx="12307">
                  <c:v>2583.4359381600002</c:v>
                </c:pt>
                <c:pt idx="12308">
                  <c:v>2847.4359381600002</c:v>
                </c:pt>
                <c:pt idx="12309">
                  <c:v>2605.6078118399996</c:v>
                </c:pt>
                <c:pt idx="12310">
                  <c:v>2632.0078118399997</c:v>
                </c:pt>
                <c:pt idx="12311">
                  <c:v>2402.4</c:v>
                </c:pt>
                <c:pt idx="12312">
                  <c:v>2311.546875</c:v>
                </c:pt>
                <c:pt idx="12313">
                  <c:v>2424.5203118399995</c:v>
                </c:pt>
                <c:pt idx="12314">
                  <c:v>1922.9203118399998</c:v>
                </c:pt>
                <c:pt idx="12315">
                  <c:v>2794.1203118399999</c:v>
                </c:pt>
                <c:pt idx="12316">
                  <c:v>2767.7203118399998</c:v>
                </c:pt>
                <c:pt idx="12317">
                  <c:v>3082.9734381600001</c:v>
                </c:pt>
                <c:pt idx="12318">
                  <c:v>3167.6906249999997</c:v>
                </c:pt>
                <c:pt idx="12319">
                  <c:v>2723.2218749999997</c:v>
                </c:pt>
                <c:pt idx="12320">
                  <c:v>2385.4359381600002</c:v>
                </c:pt>
                <c:pt idx="12321">
                  <c:v>1976.2359381599999</c:v>
                </c:pt>
                <c:pt idx="12322">
                  <c:v>3203.8359381599998</c:v>
                </c:pt>
                <c:pt idx="12323">
                  <c:v>2011.6078118399998</c:v>
                </c:pt>
                <c:pt idx="12324">
                  <c:v>2658.4078118399998</c:v>
                </c:pt>
                <c:pt idx="12325">
                  <c:v>2724.4078118399998</c:v>
                </c:pt>
                <c:pt idx="12326">
                  <c:v>2592.4078118399998</c:v>
                </c:pt>
                <c:pt idx="12327">
                  <c:v>2077.6078118399996</c:v>
                </c:pt>
                <c:pt idx="12328">
                  <c:v>2085.6</c:v>
                </c:pt>
                <c:pt idx="12329">
                  <c:v>2364.3468749999997</c:v>
                </c:pt>
                <c:pt idx="12330">
                  <c:v>2733.9468749999996</c:v>
                </c:pt>
                <c:pt idx="12331">
                  <c:v>2601.9468749999996</c:v>
                </c:pt>
                <c:pt idx="12332">
                  <c:v>2530.1203118399999</c:v>
                </c:pt>
                <c:pt idx="12333">
                  <c:v>2713.3734381600002</c:v>
                </c:pt>
                <c:pt idx="12334">
                  <c:v>2422.9734381600001</c:v>
                </c:pt>
                <c:pt idx="12335">
                  <c:v>2277.7734381599998</c:v>
                </c:pt>
                <c:pt idx="12336">
                  <c:v>2217.2906250000001</c:v>
                </c:pt>
                <c:pt idx="12337">
                  <c:v>2573.6906249999997</c:v>
                </c:pt>
                <c:pt idx="12338">
                  <c:v>2864.0906249999998</c:v>
                </c:pt>
                <c:pt idx="12339">
                  <c:v>2296.4906249999999</c:v>
                </c:pt>
                <c:pt idx="12340">
                  <c:v>2168.8218750000001</c:v>
                </c:pt>
                <c:pt idx="12341">
                  <c:v>2789.2218749999997</c:v>
                </c:pt>
                <c:pt idx="12342">
                  <c:v>2762.8218749999996</c:v>
                </c:pt>
                <c:pt idx="12343">
                  <c:v>2287.6218749999998</c:v>
                </c:pt>
                <c:pt idx="12344">
                  <c:v>2121.4359381600002</c:v>
                </c:pt>
                <c:pt idx="12345">
                  <c:v>2570.2359381599999</c:v>
                </c:pt>
                <c:pt idx="12346">
                  <c:v>2587.1999999999998</c:v>
                </c:pt>
                <c:pt idx="12347">
                  <c:v>2666.3999999999996</c:v>
                </c:pt>
                <c:pt idx="12348">
                  <c:v>2390.7468749999998</c:v>
                </c:pt>
                <c:pt idx="12349">
                  <c:v>2588.7468749999998</c:v>
                </c:pt>
                <c:pt idx="12350">
                  <c:v>1796.7468749999998</c:v>
                </c:pt>
                <c:pt idx="12351">
                  <c:v>2549.1468749999999</c:v>
                </c:pt>
                <c:pt idx="12352">
                  <c:v>2192.7468749999998</c:v>
                </c:pt>
                <c:pt idx="12353">
                  <c:v>2464.1203118399999</c:v>
                </c:pt>
                <c:pt idx="12354">
                  <c:v>2807.3203118399997</c:v>
                </c:pt>
                <c:pt idx="12355">
                  <c:v>2530.1203118399999</c:v>
                </c:pt>
                <c:pt idx="12356">
                  <c:v>2541.7734381599998</c:v>
                </c:pt>
                <c:pt idx="12357">
                  <c:v>2309.6906249999997</c:v>
                </c:pt>
                <c:pt idx="12358">
                  <c:v>2762.8218749999996</c:v>
                </c:pt>
                <c:pt idx="12359">
                  <c:v>3040.0218749999999</c:v>
                </c:pt>
                <c:pt idx="12360">
                  <c:v>2578.0218749999999</c:v>
                </c:pt>
                <c:pt idx="12361">
                  <c:v>2538.421875</c:v>
                </c:pt>
                <c:pt idx="12362">
                  <c:v>2477.8359381599998</c:v>
                </c:pt>
                <c:pt idx="12363">
                  <c:v>2095.0359381600001</c:v>
                </c:pt>
                <c:pt idx="12364">
                  <c:v>2359.0359381600001</c:v>
                </c:pt>
                <c:pt idx="12365">
                  <c:v>3005.8359381599998</c:v>
                </c:pt>
                <c:pt idx="12366">
                  <c:v>2161.0359381600001</c:v>
                </c:pt>
                <c:pt idx="12367">
                  <c:v>2843.2078118399995</c:v>
                </c:pt>
                <c:pt idx="12368">
                  <c:v>2539.6078118399996</c:v>
                </c:pt>
                <c:pt idx="12369">
                  <c:v>2494.7999999999997</c:v>
                </c:pt>
                <c:pt idx="12370">
                  <c:v>2477.3203118399997</c:v>
                </c:pt>
                <c:pt idx="12371">
                  <c:v>3216.5203118399995</c:v>
                </c:pt>
                <c:pt idx="12372">
                  <c:v>2436.1734381599999</c:v>
                </c:pt>
                <c:pt idx="12373">
                  <c:v>2554.9734381600001</c:v>
                </c:pt>
                <c:pt idx="12374">
                  <c:v>2779.3734381600002</c:v>
                </c:pt>
                <c:pt idx="12375">
                  <c:v>2481.2906250000001</c:v>
                </c:pt>
                <c:pt idx="12376">
                  <c:v>2824.4906249999999</c:v>
                </c:pt>
                <c:pt idx="12377">
                  <c:v>2573.6906249999997</c:v>
                </c:pt>
                <c:pt idx="12378">
                  <c:v>2494.4906249999999</c:v>
                </c:pt>
                <c:pt idx="12379">
                  <c:v>2340.421875</c:v>
                </c:pt>
                <c:pt idx="12380">
                  <c:v>2749.6218749999998</c:v>
                </c:pt>
                <c:pt idx="12381">
                  <c:v>2564.8218749999996</c:v>
                </c:pt>
                <c:pt idx="12382">
                  <c:v>3132.421875</c:v>
                </c:pt>
                <c:pt idx="12383">
                  <c:v>2794.63593816</c:v>
                </c:pt>
                <c:pt idx="12384">
                  <c:v>2557.0359381600001</c:v>
                </c:pt>
                <c:pt idx="12385">
                  <c:v>2711.2078118399995</c:v>
                </c:pt>
                <c:pt idx="12386">
                  <c:v>2222.8078118399999</c:v>
                </c:pt>
                <c:pt idx="12387">
                  <c:v>3286.7999999999997</c:v>
                </c:pt>
                <c:pt idx="12388">
                  <c:v>2376</c:v>
                </c:pt>
                <c:pt idx="12389">
                  <c:v>2719.2</c:v>
                </c:pt>
                <c:pt idx="12390">
                  <c:v>2364.3468749999997</c:v>
                </c:pt>
                <c:pt idx="12391">
                  <c:v>1955.1468749999999</c:v>
                </c:pt>
                <c:pt idx="12392">
                  <c:v>2931.9468749999996</c:v>
                </c:pt>
                <c:pt idx="12393">
                  <c:v>3150.5203118399995</c:v>
                </c:pt>
                <c:pt idx="12394">
                  <c:v>2502.1734381599999</c:v>
                </c:pt>
                <c:pt idx="12395">
                  <c:v>2898.1734381599999</c:v>
                </c:pt>
                <c:pt idx="12396">
                  <c:v>2982.890625</c:v>
                </c:pt>
                <c:pt idx="12397">
                  <c:v>3141.2906249999996</c:v>
                </c:pt>
                <c:pt idx="12398">
                  <c:v>2256.890625</c:v>
                </c:pt>
                <c:pt idx="12399">
                  <c:v>2428.4906249999999</c:v>
                </c:pt>
                <c:pt idx="12400">
                  <c:v>2512.0218749999999</c:v>
                </c:pt>
                <c:pt idx="12401">
                  <c:v>2221.6218749999998</c:v>
                </c:pt>
                <c:pt idx="12402">
                  <c:v>1997.221875</c:v>
                </c:pt>
                <c:pt idx="12403">
                  <c:v>2187.4359381600002</c:v>
                </c:pt>
                <c:pt idx="12404">
                  <c:v>2768.2359381599999</c:v>
                </c:pt>
                <c:pt idx="12405">
                  <c:v>2161.0359381600001</c:v>
                </c:pt>
                <c:pt idx="12406">
                  <c:v>2288.8078118399999</c:v>
                </c:pt>
                <c:pt idx="12407">
                  <c:v>3041.2078118399995</c:v>
                </c:pt>
                <c:pt idx="12408">
                  <c:v>2632.0078118399997</c:v>
                </c:pt>
                <c:pt idx="12409">
                  <c:v>2882.8078118399999</c:v>
                </c:pt>
                <c:pt idx="12410">
                  <c:v>2341.6078118399996</c:v>
                </c:pt>
                <c:pt idx="12411">
                  <c:v>2917.2</c:v>
                </c:pt>
                <c:pt idx="12412">
                  <c:v>2772</c:v>
                </c:pt>
                <c:pt idx="12413">
                  <c:v>2164.7999999999997</c:v>
                </c:pt>
                <c:pt idx="12414">
                  <c:v>2204.4</c:v>
                </c:pt>
                <c:pt idx="12415">
                  <c:v>2508</c:v>
                </c:pt>
                <c:pt idx="12416">
                  <c:v>2824.7999999999997</c:v>
                </c:pt>
                <c:pt idx="12417">
                  <c:v>2317.3734381600002</c:v>
                </c:pt>
                <c:pt idx="12418">
                  <c:v>2713.3734381600002</c:v>
                </c:pt>
                <c:pt idx="12419">
                  <c:v>2454.890625</c:v>
                </c:pt>
                <c:pt idx="12420">
                  <c:v>2217.2906250000001</c:v>
                </c:pt>
                <c:pt idx="12421">
                  <c:v>2613.2906249999996</c:v>
                </c:pt>
                <c:pt idx="12422">
                  <c:v>2723.2218749999997</c:v>
                </c:pt>
                <c:pt idx="12423">
                  <c:v>2213.8359381599998</c:v>
                </c:pt>
                <c:pt idx="12424">
                  <c:v>2381.2078118399995</c:v>
                </c:pt>
                <c:pt idx="12425">
                  <c:v>2684.8078118399999</c:v>
                </c:pt>
                <c:pt idx="12426">
                  <c:v>2138.4</c:v>
                </c:pt>
                <c:pt idx="12427">
                  <c:v>2151.6</c:v>
                </c:pt>
                <c:pt idx="12428">
                  <c:v>2694.3468749999997</c:v>
                </c:pt>
                <c:pt idx="12429">
                  <c:v>2464.1203118399999</c:v>
                </c:pt>
                <c:pt idx="12430">
                  <c:v>2396.57343816</c:v>
                </c:pt>
                <c:pt idx="12431">
                  <c:v>2864.0906249999998</c:v>
                </c:pt>
                <c:pt idx="12432">
                  <c:v>2314.0218749999999</c:v>
                </c:pt>
                <c:pt idx="12433">
                  <c:v>1826.8078118399997</c:v>
                </c:pt>
                <c:pt idx="12434">
                  <c:v>2970</c:v>
                </c:pt>
                <c:pt idx="12435">
                  <c:v>2549.1468749999999</c:v>
                </c:pt>
                <c:pt idx="12436">
                  <c:v>2628.3468749999997</c:v>
                </c:pt>
                <c:pt idx="12437">
                  <c:v>2100.3468749999997</c:v>
                </c:pt>
                <c:pt idx="12438">
                  <c:v>2733.9468749999996</c:v>
                </c:pt>
                <c:pt idx="12439">
                  <c:v>2026.9734381600001</c:v>
                </c:pt>
                <c:pt idx="12440">
                  <c:v>2652.890625</c:v>
                </c:pt>
                <c:pt idx="12441">
                  <c:v>2481.2906250000001</c:v>
                </c:pt>
                <c:pt idx="12442">
                  <c:v>3062.0906249999998</c:v>
                </c:pt>
                <c:pt idx="12443">
                  <c:v>2982.890625</c:v>
                </c:pt>
                <c:pt idx="12444">
                  <c:v>3000.421875</c:v>
                </c:pt>
                <c:pt idx="12445">
                  <c:v>3000.421875</c:v>
                </c:pt>
                <c:pt idx="12446">
                  <c:v>2723.2218749999997</c:v>
                </c:pt>
                <c:pt idx="12447">
                  <c:v>3137.8359381599998</c:v>
                </c:pt>
                <c:pt idx="12448">
                  <c:v>2534.3999999999996</c:v>
                </c:pt>
                <c:pt idx="12449">
                  <c:v>2296.7999999999997</c:v>
                </c:pt>
                <c:pt idx="12450">
                  <c:v>2587.1999999999998</c:v>
                </c:pt>
                <c:pt idx="12451">
                  <c:v>2839.546875</c:v>
                </c:pt>
                <c:pt idx="12452">
                  <c:v>2021.1468749999999</c:v>
                </c:pt>
                <c:pt idx="12453">
                  <c:v>2958.3468749999997</c:v>
                </c:pt>
                <c:pt idx="12454">
                  <c:v>2654.7468749999998</c:v>
                </c:pt>
                <c:pt idx="12455">
                  <c:v>3037.546875</c:v>
                </c:pt>
                <c:pt idx="12456">
                  <c:v>2535.9468749999996</c:v>
                </c:pt>
                <c:pt idx="12457">
                  <c:v>2575.546875</c:v>
                </c:pt>
                <c:pt idx="12458">
                  <c:v>2456.7468749999998</c:v>
                </c:pt>
                <c:pt idx="12459">
                  <c:v>2820.5203118399995</c:v>
                </c:pt>
                <c:pt idx="12460">
                  <c:v>2424.5203118399995</c:v>
                </c:pt>
                <c:pt idx="12461">
                  <c:v>2477.3203118399997</c:v>
                </c:pt>
                <c:pt idx="12462">
                  <c:v>2322.890625</c:v>
                </c:pt>
                <c:pt idx="12463">
                  <c:v>2547.2906249999996</c:v>
                </c:pt>
                <c:pt idx="12464">
                  <c:v>2507.6906249999997</c:v>
                </c:pt>
                <c:pt idx="12465">
                  <c:v>2626.4906249999999</c:v>
                </c:pt>
                <c:pt idx="12466">
                  <c:v>2279.8359381599998</c:v>
                </c:pt>
                <c:pt idx="12467">
                  <c:v>2741.8359381599998</c:v>
                </c:pt>
                <c:pt idx="12468">
                  <c:v>2227.0359381600001</c:v>
                </c:pt>
                <c:pt idx="12469">
                  <c:v>2803.6078118399996</c:v>
                </c:pt>
                <c:pt idx="12470">
                  <c:v>2711.2078118399995</c:v>
                </c:pt>
                <c:pt idx="12471">
                  <c:v>2922.4078118399998</c:v>
                </c:pt>
                <c:pt idx="12472">
                  <c:v>2407.6078118399996</c:v>
                </c:pt>
                <c:pt idx="12473">
                  <c:v>2613.6</c:v>
                </c:pt>
                <c:pt idx="12474">
                  <c:v>2600.3999999999996</c:v>
                </c:pt>
                <c:pt idx="12475">
                  <c:v>2562.3468749999997</c:v>
                </c:pt>
                <c:pt idx="12476">
                  <c:v>3018.5203118399995</c:v>
                </c:pt>
                <c:pt idx="12477">
                  <c:v>3056.57343816</c:v>
                </c:pt>
                <c:pt idx="12478">
                  <c:v>2626.4906249999999</c:v>
                </c:pt>
                <c:pt idx="12479">
                  <c:v>2441.6906249999997</c:v>
                </c:pt>
                <c:pt idx="12480">
                  <c:v>3088.4906249999999</c:v>
                </c:pt>
                <c:pt idx="12481">
                  <c:v>2894.8218749999996</c:v>
                </c:pt>
                <c:pt idx="12482">
                  <c:v>2815.6218749999998</c:v>
                </c:pt>
                <c:pt idx="12483">
                  <c:v>2649.4359381600002</c:v>
                </c:pt>
                <c:pt idx="12484">
                  <c:v>2843.2078118399995</c:v>
                </c:pt>
                <c:pt idx="12485">
                  <c:v>3022.7999999999997</c:v>
                </c:pt>
                <c:pt idx="12486">
                  <c:v>2600.3999999999996</c:v>
                </c:pt>
                <c:pt idx="12487">
                  <c:v>2575.546875</c:v>
                </c:pt>
                <c:pt idx="12488">
                  <c:v>2417.1468749999999</c:v>
                </c:pt>
                <c:pt idx="12489">
                  <c:v>2575.546875</c:v>
                </c:pt>
                <c:pt idx="12490">
                  <c:v>2807.3203118399997</c:v>
                </c:pt>
                <c:pt idx="12491">
                  <c:v>2647.3734381600002</c:v>
                </c:pt>
                <c:pt idx="12492">
                  <c:v>2732.0906249999998</c:v>
                </c:pt>
                <c:pt idx="12493">
                  <c:v>2072.0906249999998</c:v>
                </c:pt>
                <c:pt idx="12494">
                  <c:v>2393.2218749999997</c:v>
                </c:pt>
                <c:pt idx="12495">
                  <c:v>2266.63593816</c:v>
                </c:pt>
                <c:pt idx="12496">
                  <c:v>2517.4359381600002</c:v>
                </c:pt>
                <c:pt idx="12497">
                  <c:v>2530.63593816</c:v>
                </c:pt>
                <c:pt idx="12498">
                  <c:v>2156.8078118399999</c:v>
                </c:pt>
                <c:pt idx="12499">
                  <c:v>2156.8078118399999</c:v>
                </c:pt>
                <c:pt idx="12500">
                  <c:v>2811.6</c:v>
                </c:pt>
                <c:pt idx="12501">
                  <c:v>2481.6</c:v>
                </c:pt>
                <c:pt idx="12502">
                  <c:v>2362.7999999999997</c:v>
                </c:pt>
                <c:pt idx="12503">
                  <c:v>2588.7468749999998</c:v>
                </c:pt>
                <c:pt idx="12504">
                  <c:v>3282.5203118399995</c:v>
                </c:pt>
                <c:pt idx="12505">
                  <c:v>2582.9203118399996</c:v>
                </c:pt>
                <c:pt idx="12506">
                  <c:v>2098.4906249999999</c:v>
                </c:pt>
                <c:pt idx="12507">
                  <c:v>2283.2906250000001</c:v>
                </c:pt>
                <c:pt idx="12508">
                  <c:v>2560.4906249999999</c:v>
                </c:pt>
                <c:pt idx="12509">
                  <c:v>2353.6218749999998</c:v>
                </c:pt>
                <c:pt idx="12510">
                  <c:v>2649.4359381600002</c:v>
                </c:pt>
                <c:pt idx="12511">
                  <c:v>2077.6078118399996</c:v>
                </c:pt>
                <c:pt idx="12512">
                  <c:v>2798.3999999999996</c:v>
                </c:pt>
                <c:pt idx="12513">
                  <c:v>2626.7999999999997</c:v>
                </c:pt>
                <c:pt idx="12514">
                  <c:v>2481.6</c:v>
                </c:pt>
                <c:pt idx="12515">
                  <c:v>2402.4</c:v>
                </c:pt>
                <c:pt idx="12516">
                  <c:v>2838</c:v>
                </c:pt>
                <c:pt idx="12517">
                  <c:v>2245.546875</c:v>
                </c:pt>
                <c:pt idx="12518">
                  <c:v>2377.546875</c:v>
                </c:pt>
                <c:pt idx="12519">
                  <c:v>3322.1203118399999</c:v>
                </c:pt>
                <c:pt idx="12520">
                  <c:v>2211.7734381599998</c:v>
                </c:pt>
                <c:pt idx="12521">
                  <c:v>2964.1734381599999</c:v>
                </c:pt>
                <c:pt idx="12522">
                  <c:v>2106.1734381599999</c:v>
                </c:pt>
                <c:pt idx="12523">
                  <c:v>2700.1734381599999</c:v>
                </c:pt>
                <c:pt idx="12524">
                  <c:v>2644.0218749999999</c:v>
                </c:pt>
                <c:pt idx="12525">
                  <c:v>2498.8218750000001</c:v>
                </c:pt>
                <c:pt idx="12526">
                  <c:v>2525.2218749999997</c:v>
                </c:pt>
                <c:pt idx="12527">
                  <c:v>2644.0218749999999</c:v>
                </c:pt>
                <c:pt idx="12528">
                  <c:v>2860.63593816</c:v>
                </c:pt>
                <c:pt idx="12529">
                  <c:v>2222.8078118399999</c:v>
                </c:pt>
                <c:pt idx="12530">
                  <c:v>2434.0078118399997</c:v>
                </c:pt>
                <c:pt idx="12531">
                  <c:v>2473.6078118399996</c:v>
                </c:pt>
                <c:pt idx="12532">
                  <c:v>2428.7999999999997</c:v>
                </c:pt>
                <c:pt idx="12533">
                  <c:v>2785.2</c:v>
                </c:pt>
                <c:pt idx="12534">
                  <c:v>2785.2</c:v>
                </c:pt>
                <c:pt idx="12535">
                  <c:v>2547.6</c:v>
                </c:pt>
                <c:pt idx="12536">
                  <c:v>2494.7999999999997</c:v>
                </c:pt>
                <c:pt idx="12537">
                  <c:v>2983.2</c:v>
                </c:pt>
                <c:pt idx="12538">
                  <c:v>2442</c:v>
                </c:pt>
                <c:pt idx="12539">
                  <c:v>2390.7468749999998</c:v>
                </c:pt>
                <c:pt idx="12540">
                  <c:v>2931.9468749999996</c:v>
                </c:pt>
                <c:pt idx="12541">
                  <c:v>2464.1203118399999</c:v>
                </c:pt>
                <c:pt idx="12542">
                  <c:v>2384.9203118399996</c:v>
                </c:pt>
                <c:pt idx="12543">
                  <c:v>2754.5203118399995</c:v>
                </c:pt>
                <c:pt idx="12544">
                  <c:v>2622.5203118399995</c:v>
                </c:pt>
                <c:pt idx="12545">
                  <c:v>2622.5203118399995</c:v>
                </c:pt>
                <c:pt idx="12546">
                  <c:v>2568.1734381599999</c:v>
                </c:pt>
                <c:pt idx="12547">
                  <c:v>2132.57343816</c:v>
                </c:pt>
                <c:pt idx="12548">
                  <c:v>2138.0906249999998</c:v>
                </c:pt>
                <c:pt idx="12549">
                  <c:v>2155.6218749999998</c:v>
                </c:pt>
                <c:pt idx="12550">
                  <c:v>2604.421875</c:v>
                </c:pt>
                <c:pt idx="12551">
                  <c:v>2755.0359381600001</c:v>
                </c:pt>
                <c:pt idx="12552">
                  <c:v>2623.0359381600001</c:v>
                </c:pt>
                <c:pt idx="12553">
                  <c:v>2860.63593816</c:v>
                </c:pt>
                <c:pt idx="12554">
                  <c:v>2641.546875</c:v>
                </c:pt>
                <c:pt idx="12555">
                  <c:v>2232.3468749999997</c:v>
                </c:pt>
                <c:pt idx="12556">
                  <c:v>3016.9734381600001</c:v>
                </c:pt>
                <c:pt idx="12557">
                  <c:v>3386.5734381599996</c:v>
                </c:pt>
                <c:pt idx="12558">
                  <c:v>2818.9734381600001</c:v>
                </c:pt>
                <c:pt idx="12559">
                  <c:v>2409.7734381599998</c:v>
                </c:pt>
                <c:pt idx="12560">
                  <c:v>2304.1734381599999</c:v>
                </c:pt>
                <c:pt idx="12561">
                  <c:v>3277.6218749999998</c:v>
                </c:pt>
                <c:pt idx="12562">
                  <c:v>2715.4359381600002</c:v>
                </c:pt>
                <c:pt idx="12563">
                  <c:v>2992.63593816</c:v>
                </c:pt>
                <c:pt idx="12564">
                  <c:v>2821.0359381600001</c:v>
                </c:pt>
                <c:pt idx="12565">
                  <c:v>2623.0359381600001</c:v>
                </c:pt>
                <c:pt idx="12566">
                  <c:v>2517.4359381600002</c:v>
                </c:pt>
                <c:pt idx="12567">
                  <c:v>2517.4359381600002</c:v>
                </c:pt>
                <c:pt idx="12568">
                  <c:v>2887.0359381600001</c:v>
                </c:pt>
                <c:pt idx="12569">
                  <c:v>2566.0078118399997</c:v>
                </c:pt>
                <c:pt idx="12570">
                  <c:v>2983.2</c:v>
                </c:pt>
                <c:pt idx="12571">
                  <c:v>2428.7999999999997</c:v>
                </c:pt>
                <c:pt idx="12572">
                  <c:v>2613.6</c:v>
                </c:pt>
                <c:pt idx="12573">
                  <c:v>2983.2</c:v>
                </c:pt>
                <c:pt idx="12574">
                  <c:v>2085.6</c:v>
                </c:pt>
                <c:pt idx="12575">
                  <c:v>2166.3468749999997</c:v>
                </c:pt>
                <c:pt idx="12576">
                  <c:v>2720.7468749999998</c:v>
                </c:pt>
                <c:pt idx="12577">
                  <c:v>2926.1203118399999</c:v>
                </c:pt>
                <c:pt idx="12578">
                  <c:v>2332.1203118399999</c:v>
                </c:pt>
                <c:pt idx="12579">
                  <c:v>2701.7203118399998</c:v>
                </c:pt>
                <c:pt idx="12580">
                  <c:v>2160.5203118399995</c:v>
                </c:pt>
                <c:pt idx="12581">
                  <c:v>2554.9734381600001</c:v>
                </c:pt>
                <c:pt idx="12582">
                  <c:v>2251.3734381600002</c:v>
                </c:pt>
                <c:pt idx="12583">
                  <c:v>2428.4906249999999</c:v>
                </c:pt>
                <c:pt idx="12584">
                  <c:v>2877.2906249999996</c:v>
                </c:pt>
                <c:pt idx="12585">
                  <c:v>2943.2906249999996</c:v>
                </c:pt>
                <c:pt idx="12586">
                  <c:v>2494.4906249999999</c:v>
                </c:pt>
                <c:pt idx="12587">
                  <c:v>3145.6218749999998</c:v>
                </c:pt>
                <c:pt idx="12588">
                  <c:v>2485.6218749999998</c:v>
                </c:pt>
                <c:pt idx="12589">
                  <c:v>2477.8359381599998</c:v>
                </c:pt>
                <c:pt idx="12590">
                  <c:v>2543.8359381599998</c:v>
                </c:pt>
                <c:pt idx="12591">
                  <c:v>3045.4359381600002</c:v>
                </c:pt>
                <c:pt idx="12592">
                  <c:v>2821.0359381600001</c:v>
                </c:pt>
                <c:pt idx="12593">
                  <c:v>2539.6078118399996</c:v>
                </c:pt>
                <c:pt idx="12594">
                  <c:v>3054.4078118399998</c:v>
                </c:pt>
                <c:pt idx="12595">
                  <c:v>2126.7468749999998</c:v>
                </c:pt>
                <c:pt idx="12596">
                  <c:v>2252.9203118399996</c:v>
                </c:pt>
                <c:pt idx="12597">
                  <c:v>2503.7203118399998</c:v>
                </c:pt>
                <c:pt idx="12598">
                  <c:v>2266.1203118399999</c:v>
                </c:pt>
                <c:pt idx="12599">
                  <c:v>2635.7203118399998</c:v>
                </c:pt>
                <c:pt idx="12600">
                  <c:v>2596.1203118399999</c:v>
                </c:pt>
                <c:pt idx="12601">
                  <c:v>2594.57343816</c:v>
                </c:pt>
                <c:pt idx="12602">
                  <c:v>2475.7734381599998</c:v>
                </c:pt>
                <c:pt idx="12603">
                  <c:v>2745.2906249999996</c:v>
                </c:pt>
                <c:pt idx="12604">
                  <c:v>3418.4906249999999</c:v>
                </c:pt>
                <c:pt idx="12605">
                  <c:v>2591.2218749999997</c:v>
                </c:pt>
                <c:pt idx="12606">
                  <c:v>2939.8359381599998</c:v>
                </c:pt>
                <c:pt idx="12607">
                  <c:v>2847.4359381600002</c:v>
                </c:pt>
                <c:pt idx="12608">
                  <c:v>2517.4359381600002</c:v>
                </c:pt>
                <c:pt idx="12609">
                  <c:v>2926.63593816</c:v>
                </c:pt>
                <c:pt idx="12610">
                  <c:v>2979.4359381600002</c:v>
                </c:pt>
                <c:pt idx="12611">
                  <c:v>2319.4359381600002</c:v>
                </c:pt>
                <c:pt idx="12612">
                  <c:v>3071.8359381599998</c:v>
                </c:pt>
                <c:pt idx="12613">
                  <c:v>2156.8078118399999</c:v>
                </c:pt>
                <c:pt idx="12614">
                  <c:v>2671.6078118399996</c:v>
                </c:pt>
                <c:pt idx="12615">
                  <c:v>2486.8078118399999</c:v>
                </c:pt>
                <c:pt idx="12616">
                  <c:v>3041.2078118399995</c:v>
                </c:pt>
                <c:pt idx="12617">
                  <c:v>2508</c:v>
                </c:pt>
                <c:pt idx="12618">
                  <c:v>2481.6</c:v>
                </c:pt>
                <c:pt idx="12619">
                  <c:v>2508</c:v>
                </c:pt>
                <c:pt idx="12620">
                  <c:v>2707.546875</c:v>
                </c:pt>
                <c:pt idx="12621">
                  <c:v>2662.1203118399999</c:v>
                </c:pt>
                <c:pt idx="12622">
                  <c:v>2186.9203118399996</c:v>
                </c:pt>
                <c:pt idx="12623">
                  <c:v>2396.57343816</c:v>
                </c:pt>
                <c:pt idx="12624">
                  <c:v>2950.9734381600001</c:v>
                </c:pt>
                <c:pt idx="12625">
                  <c:v>2613.2906249999996</c:v>
                </c:pt>
                <c:pt idx="12626">
                  <c:v>2309.6906249999997</c:v>
                </c:pt>
                <c:pt idx="12627">
                  <c:v>2441.6906249999997</c:v>
                </c:pt>
                <c:pt idx="12628">
                  <c:v>2578.0218749999999</c:v>
                </c:pt>
                <c:pt idx="12629">
                  <c:v>2762.8218749999996</c:v>
                </c:pt>
                <c:pt idx="12630">
                  <c:v>3230.2359381599999</c:v>
                </c:pt>
                <c:pt idx="12631">
                  <c:v>2262.4078118399998</c:v>
                </c:pt>
                <c:pt idx="12632">
                  <c:v>2460.4078118399998</c:v>
                </c:pt>
                <c:pt idx="12633">
                  <c:v>2592.4078118399998</c:v>
                </c:pt>
                <c:pt idx="12634">
                  <c:v>2455.1999999999998</c:v>
                </c:pt>
                <c:pt idx="12635">
                  <c:v>2824.7999999999997</c:v>
                </c:pt>
                <c:pt idx="12636">
                  <c:v>2824.7999999999997</c:v>
                </c:pt>
                <c:pt idx="12637">
                  <c:v>2139.9468750000001</c:v>
                </c:pt>
                <c:pt idx="12638">
                  <c:v>2430.3468749999997</c:v>
                </c:pt>
                <c:pt idx="12639">
                  <c:v>2813.1468749999999</c:v>
                </c:pt>
                <c:pt idx="12640">
                  <c:v>2688.5203118399995</c:v>
                </c:pt>
                <c:pt idx="12641">
                  <c:v>2582.9203118399996</c:v>
                </c:pt>
                <c:pt idx="12642">
                  <c:v>2675.3203118399997</c:v>
                </c:pt>
                <c:pt idx="12643">
                  <c:v>2173.7203118399998</c:v>
                </c:pt>
                <c:pt idx="12644">
                  <c:v>2185.3734381600002</c:v>
                </c:pt>
                <c:pt idx="12645">
                  <c:v>2956.4906249999999</c:v>
                </c:pt>
                <c:pt idx="12646">
                  <c:v>2534.0906249999998</c:v>
                </c:pt>
                <c:pt idx="12647">
                  <c:v>3009.2906249999996</c:v>
                </c:pt>
                <c:pt idx="12648">
                  <c:v>2375.6906249999997</c:v>
                </c:pt>
                <c:pt idx="12649">
                  <c:v>2728.63593816</c:v>
                </c:pt>
                <c:pt idx="12650">
                  <c:v>3151.0359381600001</c:v>
                </c:pt>
                <c:pt idx="12651">
                  <c:v>2953.0359381600001</c:v>
                </c:pt>
                <c:pt idx="12652">
                  <c:v>2381.2078118399995</c:v>
                </c:pt>
                <c:pt idx="12653">
                  <c:v>2988.4078118399998</c:v>
                </c:pt>
                <c:pt idx="12654">
                  <c:v>2824.7999999999997</c:v>
                </c:pt>
                <c:pt idx="12655">
                  <c:v>2732.3999999999996</c:v>
                </c:pt>
                <c:pt idx="12656">
                  <c:v>3175.3734381599998</c:v>
                </c:pt>
                <c:pt idx="12657">
                  <c:v>2634.1734381599999</c:v>
                </c:pt>
                <c:pt idx="12658">
                  <c:v>2111.6906249999997</c:v>
                </c:pt>
                <c:pt idx="12659">
                  <c:v>2385.4359381600002</c:v>
                </c:pt>
                <c:pt idx="12660">
                  <c:v>2315.2078118399995</c:v>
                </c:pt>
                <c:pt idx="12661">
                  <c:v>2962.0078118399997</c:v>
                </c:pt>
                <c:pt idx="12662">
                  <c:v>2917.2</c:v>
                </c:pt>
                <c:pt idx="12663">
                  <c:v>2943.6</c:v>
                </c:pt>
                <c:pt idx="12664">
                  <c:v>2508</c:v>
                </c:pt>
                <c:pt idx="12665">
                  <c:v>2575.546875</c:v>
                </c:pt>
                <c:pt idx="12666">
                  <c:v>2582.9203118399996</c:v>
                </c:pt>
                <c:pt idx="12667">
                  <c:v>2648.9203118399996</c:v>
                </c:pt>
                <c:pt idx="12668">
                  <c:v>2964.1734381599999</c:v>
                </c:pt>
                <c:pt idx="12669">
                  <c:v>2924.57343816</c:v>
                </c:pt>
                <c:pt idx="12670">
                  <c:v>2547.2906249999996</c:v>
                </c:pt>
                <c:pt idx="12671">
                  <c:v>2600.0906249999998</c:v>
                </c:pt>
                <c:pt idx="12672">
                  <c:v>2630.8218749999996</c:v>
                </c:pt>
                <c:pt idx="12673">
                  <c:v>2834.2359381599999</c:v>
                </c:pt>
                <c:pt idx="12674">
                  <c:v>2847.4359381600002</c:v>
                </c:pt>
                <c:pt idx="12675">
                  <c:v>2609.8359381599998</c:v>
                </c:pt>
                <c:pt idx="12676">
                  <c:v>2856.4078118399998</c:v>
                </c:pt>
                <c:pt idx="12677">
                  <c:v>2592.4078118399998</c:v>
                </c:pt>
                <c:pt idx="12678">
                  <c:v>3273.6</c:v>
                </c:pt>
                <c:pt idx="12679">
                  <c:v>3062.3999999999996</c:v>
                </c:pt>
                <c:pt idx="12680">
                  <c:v>2417.1468749999999</c:v>
                </c:pt>
                <c:pt idx="12681">
                  <c:v>2054.9203118399996</c:v>
                </c:pt>
                <c:pt idx="12682">
                  <c:v>2515.3734381600002</c:v>
                </c:pt>
                <c:pt idx="12683">
                  <c:v>2858.57343816</c:v>
                </c:pt>
                <c:pt idx="12684">
                  <c:v>2488.9734381600001</c:v>
                </c:pt>
                <c:pt idx="12685">
                  <c:v>3439.3734381599998</c:v>
                </c:pt>
                <c:pt idx="12686">
                  <c:v>2436.1734381599999</c:v>
                </c:pt>
                <c:pt idx="12687">
                  <c:v>2990.57343816</c:v>
                </c:pt>
                <c:pt idx="12688">
                  <c:v>2402.0906249999998</c:v>
                </c:pt>
                <c:pt idx="12689">
                  <c:v>2784.890625</c:v>
                </c:pt>
                <c:pt idx="12690">
                  <c:v>2776.0218749999999</c:v>
                </c:pt>
                <c:pt idx="12691">
                  <c:v>2842.0218749999999</c:v>
                </c:pt>
                <c:pt idx="12692">
                  <c:v>2147.8359381599998</c:v>
                </c:pt>
                <c:pt idx="12693">
                  <c:v>3085.0359381600001</c:v>
                </c:pt>
                <c:pt idx="12694">
                  <c:v>2596.63593816</c:v>
                </c:pt>
                <c:pt idx="12695">
                  <c:v>3133.6078118399996</c:v>
                </c:pt>
                <c:pt idx="12696">
                  <c:v>2790.4078118399998</c:v>
                </c:pt>
                <c:pt idx="12697">
                  <c:v>2750.8078118399999</c:v>
                </c:pt>
                <c:pt idx="12698">
                  <c:v>2764.0078118399997</c:v>
                </c:pt>
                <c:pt idx="12699">
                  <c:v>2407.6078118399996</c:v>
                </c:pt>
                <c:pt idx="12700">
                  <c:v>2376</c:v>
                </c:pt>
                <c:pt idx="12701">
                  <c:v>3102</c:v>
                </c:pt>
                <c:pt idx="12702">
                  <c:v>2720.7468749999998</c:v>
                </c:pt>
                <c:pt idx="12703">
                  <c:v>2720.7468749999998</c:v>
                </c:pt>
                <c:pt idx="12704">
                  <c:v>2707.546875</c:v>
                </c:pt>
                <c:pt idx="12705">
                  <c:v>3341.1468749999999</c:v>
                </c:pt>
                <c:pt idx="12706">
                  <c:v>2971.546875</c:v>
                </c:pt>
                <c:pt idx="12707">
                  <c:v>2483.1468749999999</c:v>
                </c:pt>
                <c:pt idx="12708">
                  <c:v>2332.1203118399999</c:v>
                </c:pt>
                <c:pt idx="12709">
                  <c:v>2304.1734381599999</c:v>
                </c:pt>
                <c:pt idx="12710">
                  <c:v>3005.8359381599998</c:v>
                </c:pt>
                <c:pt idx="12711">
                  <c:v>3031.7203118399998</c:v>
                </c:pt>
                <c:pt idx="12712">
                  <c:v>2516.9203118399996</c:v>
                </c:pt>
                <c:pt idx="12713">
                  <c:v>2794.1203118399999</c:v>
                </c:pt>
                <c:pt idx="12714">
                  <c:v>2726.57343816</c:v>
                </c:pt>
                <c:pt idx="12715">
                  <c:v>3201.7734381599998</c:v>
                </c:pt>
                <c:pt idx="12716">
                  <c:v>2554.9734381600001</c:v>
                </c:pt>
                <c:pt idx="12717">
                  <c:v>2739.7734381599998</c:v>
                </c:pt>
                <c:pt idx="12718">
                  <c:v>2718.890625</c:v>
                </c:pt>
                <c:pt idx="12719">
                  <c:v>2520.890625</c:v>
                </c:pt>
                <c:pt idx="12720">
                  <c:v>3277.6218749999998</c:v>
                </c:pt>
                <c:pt idx="12721">
                  <c:v>2498.8218750000001</c:v>
                </c:pt>
                <c:pt idx="12722">
                  <c:v>2789.2218749999997</c:v>
                </c:pt>
                <c:pt idx="12723">
                  <c:v>2894.8218749999996</c:v>
                </c:pt>
                <c:pt idx="12724">
                  <c:v>2828.8218749999996</c:v>
                </c:pt>
                <c:pt idx="12725">
                  <c:v>2762.8218749999996</c:v>
                </c:pt>
                <c:pt idx="12726">
                  <c:v>2512.0218749999999</c:v>
                </c:pt>
                <c:pt idx="12727">
                  <c:v>2689.0359381600001</c:v>
                </c:pt>
                <c:pt idx="12728">
                  <c:v>2579.2078118399995</c:v>
                </c:pt>
                <c:pt idx="12729">
                  <c:v>3265.6078118399996</c:v>
                </c:pt>
                <c:pt idx="12730">
                  <c:v>2803.6078118399996</c:v>
                </c:pt>
                <c:pt idx="12731">
                  <c:v>2803.6078118399996</c:v>
                </c:pt>
                <c:pt idx="12732">
                  <c:v>2785.2</c:v>
                </c:pt>
                <c:pt idx="12733">
                  <c:v>2345.3203118399997</c:v>
                </c:pt>
                <c:pt idx="12734">
                  <c:v>2860.1203118399999</c:v>
                </c:pt>
                <c:pt idx="12735">
                  <c:v>2726.57343816</c:v>
                </c:pt>
                <c:pt idx="12736">
                  <c:v>2766.1734381599999</c:v>
                </c:pt>
                <c:pt idx="12737">
                  <c:v>3412.9734381599997</c:v>
                </c:pt>
                <c:pt idx="12738">
                  <c:v>2626.4906249999999</c:v>
                </c:pt>
                <c:pt idx="12739">
                  <c:v>3101.6906249999997</c:v>
                </c:pt>
                <c:pt idx="12740">
                  <c:v>2811.2906249999996</c:v>
                </c:pt>
                <c:pt idx="12741">
                  <c:v>2613.2906249999996</c:v>
                </c:pt>
                <c:pt idx="12742">
                  <c:v>2666.0906249999998</c:v>
                </c:pt>
                <c:pt idx="12743">
                  <c:v>2821.0359381600001</c:v>
                </c:pt>
                <c:pt idx="12744">
                  <c:v>2702.2359381599999</c:v>
                </c:pt>
                <c:pt idx="12745">
                  <c:v>3137.8359381599998</c:v>
                </c:pt>
                <c:pt idx="12746">
                  <c:v>2649.4359381600002</c:v>
                </c:pt>
                <c:pt idx="12747">
                  <c:v>2530.63593816</c:v>
                </c:pt>
                <c:pt idx="12748">
                  <c:v>2596.63593816</c:v>
                </c:pt>
                <c:pt idx="12749">
                  <c:v>2596.63593816</c:v>
                </c:pt>
                <c:pt idx="12750">
                  <c:v>2821.0359381600001</c:v>
                </c:pt>
                <c:pt idx="12751">
                  <c:v>2662.63593816</c:v>
                </c:pt>
                <c:pt idx="12752">
                  <c:v>3019.0359381600001</c:v>
                </c:pt>
                <c:pt idx="12753">
                  <c:v>2500.0078118399997</c:v>
                </c:pt>
                <c:pt idx="12754">
                  <c:v>2917.2</c:v>
                </c:pt>
                <c:pt idx="12755">
                  <c:v>3049.2</c:v>
                </c:pt>
                <c:pt idx="12756">
                  <c:v>2296.7999999999997</c:v>
                </c:pt>
                <c:pt idx="12757">
                  <c:v>2411.3203118399997</c:v>
                </c:pt>
                <c:pt idx="12758">
                  <c:v>2345.3203118399997</c:v>
                </c:pt>
                <c:pt idx="12759">
                  <c:v>2688.5203118399995</c:v>
                </c:pt>
                <c:pt idx="12760">
                  <c:v>2318.9203118399996</c:v>
                </c:pt>
                <c:pt idx="12761">
                  <c:v>2899.7203118399998</c:v>
                </c:pt>
                <c:pt idx="12762">
                  <c:v>2475.7734381599998</c:v>
                </c:pt>
                <c:pt idx="12763">
                  <c:v>2845.3734381600002</c:v>
                </c:pt>
                <c:pt idx="12764">
                  <c:v>2277.7734381599998</c:v>
                </c:pt>
                <c:pt idx="12765">
                  <c:v>2771.6906249999997</c:v>
                </c:pt>
                <c:pt idx="12766">
                  <c:v>2784.890625</c:v>
                </c:pt>
                <c:pt idx="12767">
                  <c:v>2670.421875</c:v>
                </c:pt>
                <c:pt idx="12768">
                  <c:v>2657.2218749999997</c:v>
                </c:pt>
                <c:pt idx="12769">
                  <c:v>2464.63593816</c:v>
                </c:pt>
                <c:pt idx="12770">
                  <c:v>2605.6078118399996</c:v>
                </c:pt>
                <c:pt idx="12771">
                  <c:v>2526.4078118399998</c:v>
                </c:pt>
                <c:pt idx="12772">
                  <c:v>2442</c:v>
                </c:pt>
                <c:pt idx="12773">
                  <c:v>2813.1468749999999</c:v>
                </c:pt>
                <c:pt idx="12774">
                  <c:v>2522.7468749999998</c:v>
                </c:pt>
                <c:pt idx="12775">
                  <c:v>2654.7468749999998</c:v>
                </c:pt>
                <c:pt idx="12776">
                  <c:v>2443.546875</c:v>
                </c:pt>
                <c:pt idx="12777">
                  <c:v>2648.9203118399996</c:v>
                </c:pt>
                <c:pt idx="12778">
                  <c:v>2767.7203118399998</c:v>
                </c:pt>
                <c:pt idx="12779">
                  <c:v>2081.3203118399997</c:v>
                </c:pt>
                <c:pt idx="12780">
                  <c:v>2398.1203118399999</c:v>
                </c:pt>
                <c:pt idx="12781">
                  <c:v>2322.890625</c:v>
                </c:pt>
                <c:pt idx="12782">
                  <c:v>2204.0906249999998</c:v>
                </c:pt>
                <c:pt idx="12783">
                  <c:v>2943.2906249999996</c:v>
                </c:pt>
                <c:pt idx="12784">
                  <c:v>2926.63593816</c:v>
                </c:pt>
                <c:pt idx="12785">
                  <c:v>2737.6078118399996</c:v>
                </c:pt>
                <c:pt idx="12786">
                  <c:v>2481.6</c:v>
                </c:pt>
                <c:pt idx="12787">
                  <c:v>3194.3999999999996</c:v>
                </c:pt>
                <c:pt idx="12788">
                  <c:v>2521.1999999999998</c:v>
                </c:pt>
                <c:pt idx="12789">
                  <c:v>2403.9468750000001</c:v>
                </c:pt>
                <c:pt idx="12790">
                  <c:v>3037.546875</c:v>
                </c:pt>
                <c:pt idx="12791">
                  <c:v>3003.7734381599998</c:v>
                </c:pt>
                <c:pt idx="12792">
                  <c:v>2950.9734381600001</c:v>
                </c:pt>
                <c:pt idx="12793">
                  <c:v>2700.1734381599999</c:v>
                </c:pt>
                <c:pt idx="12794">
                  <c:v>2766.1734381599999</c:v>
                </c:pt>
                <c:pt idx="12795">
                  <c:v>2884.9734381600001</c:v>
                </c:pt>
                <c:pt idx="12796">
                  <c:v>2726.57343816</c:v>
                </c:pt>
                <c:pt idx="12797">
                  <c:v>2586.890625</c:v>
                </c:pt>
                <c:pt idx="12798">
                  <c:v>2956.4906249999999</c:v>
                </c:pt>
                <c:pt idx="12799">
                  <c:v>2771.6906249999997</c:v>
                </c:pt>
                <c:pt idx="12800">
                  <c:v>2234.8218750000001</c:v>
                </c:pt>
                <c:pt idx="12801">
                  <c:v>2472.421875</c:v>
                </c:pt>
                <c:pt idx="12802">
                  <c:v>2609.8359381599998</c:v>
                </c:pt>
                <c:pt idx="12803">
                  <c:v>2847.4359381600002</c:v>
                </c:pt>
                <c:pt idx="12804">
                  <c:v>3186.4078118399998</c:v>
                </c:pt>
                <c:pt idx="12805">
                  <c:v>2737.6078118399996</c:v>
                </c:pt>
                <c:pt idx="12806">
                  <c:v>2745.6</c:v>
                </c:pt>
                <c:pt idx="12807">
                  <c:v>2654.7468749999998</c:v>
                </c:pt>
                <c:pt idx="12808">
                  <c:v>2839.546875</c:v>
                </c:pt>
                <c:pt idx="12809">
                  <c:v>2754.5203118399995</c:v>
                </c:pt>
                <c:pt idx="12810">
                  <c:v>2541.7734381599998</c:v>
                </c:pt>
                <c:pt idx="12811">
                  <c:v>2713.3734381600002</c:v>
                </c:pt>
                <c:pt idx="12812">
                  <c:v>2726.57343816</c:v>
                </c:pt>
                <c:pt idx="12813">
                  <c:v>2520.890625</c:v>
                </c:pt>
                <c:pt idx="12814">
                  <c:v>3151.0359381600001</c:v>
                </c:pt>
                <c:pt idx="12815">
                  <c:v>2715.4359381600002</c:v>
                </c:pt>
                <c:pt idx="12816">
                  <c:v>2684.8078118399999</c:v>
                </c:pt>
                <c:pt idx="12817">
                  <c:v>2777.2078118399995</c:v>
                </c:pt>
                <c:pt idx="12818">
                  <c:v>2402.4</c:v>
                </c:pt>
                <c:pt idx="12819">
                  <c:v>2217.6</c:v>
                </c:pt>
                <c:pt idx="12820">
                  <c:v>2943.6</c:v>
                </c:pt>
                <c:pt idx="12821">
                  <c:v>3261.9468749999996</c:v>
                </c:pt>
                <c:pt idx="12822">
                  <c:v>2780.9203118399996</c:v>
                </c:pt>
                <c:pt idx="12823">
                  <c:v>2543.3203118399997</c:v>
                </c:pt>
                <c:pt idx="12824">
                  <c:v>2912.9203118399996</c:v>
                </c:pt>
                <c:pt idx="12825">
                  <c:v>2224.9734381600001</c:v>
                </c:pt>
                <c:pt idx="12826">
                  <c:v>2858.57343816</c:v>
                </c:pt>
                <c:pt idx="12827">
                  <c:v>2224.9734381600001</c:v>
                </c:pt>
                <c:pt idx="12828">
                  <c:v>3062.0906249999998</c:v>
                </c:pt>
                <c:pt idx="12829">
                  <c:v>2309.6906249999997</c:v>
                </c:pt>
                <c:pt idx="12830">
                  <c:v>2498.8218750000001</c:v>
                </c:pt>
                <c:pt idx="12831">
                  <c:v>2887.0359381600001</c:v>
                </c:pt>
                <c:pt idx="12832">
                  <c:v>2504.2359381599999</c:v>
                </c:pt>
                <c:pt idx="12833">
                  <c:v>2332.63593816</c:v>
                </c:pt>
                <c:pt idx="12834">
                  <c:v>2684.8078118399999</c:v>
                </c:pt>
                <c:pt idx="12835">
                  <c:v>2645.2078118399995</c:v>
                </c:pt>
                <c:pt idx="12836">
                  <c:v>2983.2</c:v>
                </c:pt>
                <c:pt idx="12837">
                  <c:v>2877.6</c:v>
                </c:pt>
                <c:pt idx="12838">
                  <c:v>3235.546875</c:v>
                </c:pt>
                <c:pt idx="12839">
                  <c:v>2411.3203118399997</c:v>
                </c:pt>
                <c:pt idx="12840">
                  <c:v>2754.5203118399995</c:v>
                </c:pt>
                <c:pt idx="12841">
                  <c:v>2569.7203118399998</c:v>
                </c:pt>
                <c:pt idx="12842">
                  <c:v>2648.9203118399996</c:v>
                </c:pt>
                <c:pt idx="12843">
                  <c:v>2343.7734381599998</c:v>
                </c:pt>
                <c:pt idx="12844">
                  <c:v>2758.4906249999999</c:v>
                </c:pt>
                <c:pt idx="12845">
                  <c:v>2903.6906249999997</c:v>
                </c:pt>
                <c:pt idx="12846">
                  <c:v>3066.421875</c:v>
                </c:pt>
                <c:pt idx="12847">
                  <c:v>2979.4359381600002</c:v>
                </c:pt>
                <c:pt idx="12848">
                  <c:v>2609.8359381599998</c:v>
                </c:pt>
                <c:pt idx="12849">
                  <c:v>2843.2078118399995</c:v>
                </c:pt>
                <c:pt idx="12850">
                  <c:v>2222.8078118399999</c:v>
                </c:pt>
                <c:pt idx="12851">
                  <c:v>2645.2078118399995</c:v>
                </c:pt>
                <c:pt idx="12852">
                  <c:v>2283.6</c:v>
                </c:pt>
                <c:pt idx="12853">
                  <c:v>2179.546875</c:v>
                </c:pt>
                <c:pt idx="12854">
                  <c:v>2252.9203118399996</c:v>
                </c:pt>
                <c:pt idx="12855">
                  <c:v>2754.5203118399995</c:v>
                </c:pt>
                <c:pt idx="12856">
                  <c:v>2560.4906249999999</c:v>
                </c:pt>
                <c:pt idx="12857">
                  <c:v>3154.4906249999999</c:v>
                </c:pt>
                <c:pt idx="12858">
                  <c:v>2718.890625</c:v>
                </c:pt>
                <c:pt idx="12859">
                  <c:v>2270.0906249999998</c:v>
                </c:pt>
                <c:pt idx="12860">
                  <c:v>2864.0906249999998</c:v>
                </c:pt>
                <c:pt idx="12861">
                  <c:v>2683.6218749999998</c:v>
                </c:pt>
                <c:pt idx="12862">
                  <c:v>2776.0218749999999</c:v>
                </c:pt>
                <c:pt idx="12863">
                  <c:v>2609.8359381599998</c:v>
                </c:pt>
                <c:pt idx="12864">
                  <c:v>2236.0078118399997</c:v>
                </c:pt>
                <c:pt idx="12865">
                  <c:v>2460.4078118399998</c:v>
                </c:pt>
                <c:pt idx="12866">
                  <c:v>2666.3999999999996</c:v>
                </c:pt>
                <c:pt idx="12867">
                  <c:v>2547.6</c:v>
                </c:pt>
                <c:pt idx="12868">
                  <c:v>3260.3999999999996</c:v>
                </c:pt>
                <c:pt idx="12869">
                  <c:v>2371.7203118399998</c:v>
                </c:pt>
                <c:pt idx="12870">
                  <c:v>2662.1203118399999</c:v>
                </c:pt>
                <c:pt idx="12871">
                  <c:v>3439.3734381599998</c:v>
                </c:pt>
                <c:pt idx="12872">
                  <c:v>2736.421875</c:v>
                </c:pt>
                <c:pt idx="12873">
                  <c:v>2564.8218749999996</c:v>
                </c:pt>
                <c:pt idx="12874">
                  <c:v>3000.421875</c:v>
                </c:pt>
                <c:pt idx="12875">
                  <c:v>3269.8359381599998</c:v>
                </c:pt>
                <c:pt idx="12876">
                  <c:v>2543.8359381599998</c:v>
                </c:pt>
                <c:pt idx="12877">
                  <c:v>2279.8359381599998</c:v>
                </c:pt>
                <c:pt idx="12878">
                  <c:v>2671.6078118399996</c:v>
                </c:pt>
                <c:pt idx="12879">
                  <c:v>2803.6078118399996</c:v>
                </c:pt>
                <c:pt idx="12880">
                  <c:v>3041.2078118399995</c:v>
                </c:pt>
                <c:pt idx="12881">
                  <c:v>2217.6</c:v>
                </c:pt>
                <c:pt idx="12882">
                  <c:v>2798.3999999999996</c:v>
                </c:pt>
                <c:pt idx="12883">
                  <c:v>2772</c:v>
                </c:pt>
                <c:pt idx="12884">
                  <c:v>2851.2</c:v>
                </c:pt>
                <c:pt idx="12885">
                  <c:v>3075.6</c:v>
                </c:pt>
                <c:pt idx="12886">
                  <c:v>2562.3468749999997</c:v>
                </c:pt>
                <c:pt idx="12887">
                  <c:v>2522.7468749999998</c:v>
                </c:pt>
                <c:pt idx="12888">
                  <c:v>2905.546875</c:v>
                </c:pt>
                <c:pt idx="12889">
                  <c:v>2569.7203118399998</c:v>
                </c:pt>
                <c:pt idx="12890">
                  <c:v>2398.1203118399999</c:v>
                </c:pt>
                <c:pt idx="12891">
                  <c:v>2290.9734381600001</c:v>
                </c:pt>
                <c:pt idx="12892">
                  <c:v>2515.3734381600002</c:v>
                </c:pt>
                <c:pt idx="12893">
                  <c:v>2409.7734381599998</c:v>
                </c:pt>
                <c:pt idx="12894">
                  <c:v>2383.3734381600002</c:v>
                </c:pt>
                <c:pt idx="12895">
                  <c:v>2864.0906249999998</c:v>
                </c:pt>
                <c:pt idx="12896">
                  <c:v>2126.7468749999998</c:v>
                </c:pt>
                <c:pt idx="12897">
                  <c:v>2641.546875</c:v>
                </c:pt>
                <c:pt idx="12898">
                  <c:v>3037.546875</c:v>
                </c:pt>
                <c:pt idx="12899">
                  <c:v>2654.7468749999998</c:v>
                </c:pt>
                <c:pt idx="12900">
                  <c:v>2654.7468749999998</c:v>
                </c:pt>
                <c:pt idx="12901">
                  <c:v>3222.3468749999997</c:v>
                </c:pt>
                <c:pt idx="12902">
                  <c:v>2483.1468749999999</c:v>
                </c:pt>
                <c:pt idx="12903">
                  <c:v>2860.1203118399999</c:v>
                </c:pt>
                <c:pt idx="12904">
                  <c:v>2503.7203118399998</c:v>
                </c:pt>
                <c:pt idx="12905">
                  <c:v>3137.3203118399997</c:v>
                </c:pt>
                <c:pt idx="12906">
                  <c:v>2912.9203118399996</c:v>
                </c:pt>
                <c:pt idx="12907">
                  <c:v>2752.9734381600001</c:v>
                </c:pt>
                <c:pt idx="12908">
                  <c:v>2652.890625</c:v>
                </c:pt>
                <c:pt idx="12909">
                  <c:v>3246.890625</c:v>
                </c:pt>
                <c:pt idx="12910">
                  <c:v>2287.6218749999998</c:v>
                </c:pt>
                <c:pt idx="12911">
                  <c:v>2816.8078118399999</c:v>
                </c:pt>
                <c:pt idx="12912">
                  <c:v>2882.8078118399999</c:v>
                </c:pt>
                <c:pt idx="12913">
                  <c:v>2645.2078118399995</c:v>
                </c:pt>
                <c:pt idx="12914">
                  <c:v>2579.2078118399995</c:v>
                </c:pt>
                <c:pt idx="12915">
                  <c:v>2772</c:v>
                </c:pt>
                <c:pt idx="12916">
                  <c:v>2560.7999999999997</c:v>
                </c:pt>
                <c:pt idx="12917">
                  <c:v>2543.3203118399997</c:v>
                </c:pt>
                <c:pt idx="12918">
                  <c:v>2371.7203118399998</c:v>
                </c:pt>
                <c:pt idx="12919">
                  <c:v>3150.5203118399995</c:v>
                </c:pt>
                <c:pt idx="12920">
                  <c:v>2858.57343816</c:v>
                </c:pt>
                <c:pt idx="12921">
                  <c:v>2930.0906249999998</c:v>
                </c:pt>
                <c:pt idx="12922">
                  <c:v>3062.0906249999998</c:v>
                </c:pt>
                <c:pt idx="12923">
                  <c:v>3365.6906249999997</c:v>
                </c:pt>
                <c:pt idx="12924">
                  <c:v>2485.6218749999998</c:v>
                </c:pt>
                <c:pt idx="12925">
                  <c:v>2129.2218749999997</c:v>
                </c:pt>
                <c:pt idx="12926">
                  <c:v>2293.0359381600001</c:v>
                </c:pt>
                <c:pt idx="12927">
                  <c:v>2583.4359381600002</c:v>
                </c:pt>
                <c:pt idx="12928">
                  <c:v>2015.8359381600001</c:v>
                </c:pt>
                <c:pt idx="12929">
                  <c:v>2698.0078118399997</c:v>
                </c:pt>
                <c:pt idx="12930">
                  <c:v>2869.6078118399996</c:v>
                </c:pt>
                <c:pt idx="12931">
                  <c:v>2760.3468749999997</c:v>
                </c:pt>
                <c:pt idx="12932">
                  <c:v>2219.1468749999999</c:v>
                </c:pt>
                <c:pt idx="12933">
                  <c:v>2469.9468750000001</c:v>
                </c:pt>
                <c:pt idx="12934">
                  <c:v>3058.1203118399999</c:v>
                </c:pt>
                <c:pt idx="12935">
                  <c:v>2200.1203118399999</c:v>
                </c:pt>
                <c:pt idx="12936">
                  <c:v>3075.2906249999996</c:v>
                </c:pt>
                <c:pt idx="12937">
                  <c:v>2366.8218750000001</c:v>
                </c:pt>
                <c:pt idx="12938">
                  <c:v>2539.6078118399996</c:v>
                </c:pt>
                <c:pt idx="12939">
                  <c:v>2758.7999999999997</c:v>
                </c:pt>
                <c:pt idx="12940">
                  <c:v>2720.7468749999998</c:v>
                </c:pt>
                <c:pt idx="12941">
                  <c:v>3063.9468749999996</c:v>
                </c:pt>
                <c:pt idx="12942">
                  <c:v>2899.7203118399998</c:v>
                </c:pt>
                <c:pt idx="12943">
                  <c:v>2648.9203118399996</c:v>
                </c:pt>
                <c:pt idx="12944">
                  <c:v>3638.9203118400001</c:v>
                </c:pt>
                <c:pt idx="12945">
                  <c:v>2912.9203118399996</c:v>
                </c:pt>
                <c:pt idx="12946">
                  <c:v>3082.9734381600001</c:v>
                </c:pt>
                <c:pt idx="12947">
                  <c:v>2713.3734381600002</c:v>
                </c:pt>
                <c:pt idx="12948">
                  <c:v>2660.57343816</c:v>
                </c:pt>
                <c:pt idx="12949">
                  <c:v>2238.1734381599999</c:v>
                </c:pt>
                <c:pt idx="12950">
                  <c:v>2673.7734381599998</c:v>
                </c:pt>
                <c:pt idx="12951">
                  <c:v>2673.7734381599998</c:v>
                </c:pt>
                <c:pt idx="12952">
                  <c:v>2647.3734381600002</c:v>
                </c:pt>
                <c:pt idx="12953">
                  <c:v>2908.0218749999999</c:v>
                </c:pt>
                <c:pt idx="12954">
                  <c:v>2327.2218749999997</c:v>
                </c:pt>
                <c:pt idx="12955">
                  <c:v>2604.421875</c:v>
                </c:pt>
                <c:pt idx="12956">
                  <c:v>2802.421875</c:v>
                </c:pt>
                <c:pt idx="12957">
                  <c:v>3277.6218749999998</c:v>
                </c:pt>
                <c:pt idx="12958">
                  <c:v>2896.0078118399997</c:v>
                </c:pt>
                <c:pt idx="12959">
                  <c:v>2956.7999999999997</c:v>
                </c:pt>
                <c:pt idx="12960">
                  <c:v>2098.7999999999997</c:v>
                </c:pt>
                <c:pt idx="12961">
                  <c:v>2575.546875</c:v>
                </c:pt>
                <c:pt idx="12962">
                  <c:v>2688.5203118399995</c:v>
                </c:pt>
                <c:pt idx="12963">
                  <c:v>2741.3203118399997</c:v>
                </c:pt>
                <c:pt idx="12964">
                  <c:v>2336.0906249999998</c:v>
                </c:pt>
                <c:pt idx="12965">
                  <c:v>2828.8218749999996</c:v>
                </c:pt>
                <c:pt idx="12966">
                  <c:v>2630.8218749999996</c:v>
                </c:pt>
                <c:pt idx="12967">
                  <c:v>2419.6218749999998</c:v>
                </c:pt>
                <c:pt idx="12968">
                  <c:v>2671.6078118399996</c:v>
                </c:pt>
                <c:pt idx="12969">
                  <c:v>2777.2078118399995</c:v>
                </c:pt>
                <c:pt idx="12970">
                  <c:v>2645.2078118399995</c:v>
                </c:pt>
                <c:pt idx="12971">
                  <c:v>2698.0078118399997</c:v>
                </c:pt>
                <c:pt idx="12972">
                  <c:v>3194.3999999999996</c:v>
                </c:pt>
                <c:pt idx="12973">
                  <c:v>3037.546875</c:v>
                </c:pt>
                <c:pt idx="12974">
                  <c:v>3163.7203118399998</c:v>
                </c:pt>
                <c:pt idx="12975">
                  <c:v>3056.57343816</c:v>
                </c:pt>
                <c:pt idx="12976">
                  <c:v>3035.6906249999997</c:v>
                </c:pt>
                <c:pt idx="12977">
                  <c:v>2520.890625</c:v>
                </c:pt>
                <c:pt idx="12978">
                  <c:v>2164.4906249999999</c:v>
                </c:pt>
                <c:pt idx="12979">
                  <c:v>2850.890625</c:v>
                </c:pt>
                <c:pt idx="12980">
                  <c:v>2855.2218749999997</c:v>
                </c:pt>
                <c:pt idx="12981">
                  <c:v>2934.421875</c:v>
                </c:pt>
                <c:pt idx="12982">
                  <c:v>2385.4359381600002</c:v>
                </c:pt>
                <c:pt idx="12983">
                  <c:v>2953.0359381600001</c:v>
                </c:pt>
                <c:pt idx="12984">
                  <c:v>2477.8359381599998</c:v>
                </c:pt>
                <c:pt idx="12985">
                  <c:v>2394.4078118399998</c:v>
                </c:pt>
                <c:pt idx="12986">
                  <c:v>3141.6</c:v>
                </c:pt>
                <c:pt idx="12987">
                  <c:v>2456.7468749999998</c:v>
                </c:pt>
                <c:pt idx="12988">
                  <c:v>2707.546875</c:v>
                </c:pt>
                <c:pt idx="12989">
                  <c:v>2997.9468749999996</c:v>
                </c:pt>
                <c:pt idx="12990">
                  <c:v>2760.3468749999997</c:v>
                </c:pt>
                <c:pt idx="12991">
                  <c:v>2449.3734381600002</c:v>
                </c:pt>
                <c:pt idx="12992">
                  <c:v>2600.0906249999998</c:v>
                </c:pt>
                <c:pt idx="12993">
                  <c:v>2666.0906249999998</c:v>
                </c:pt>
                <c:pt idx="12994">
                  <c:v>2982.890625</c:v>
                </c:pt>
                <c:pt idx="12995">
                  <c:v>2657.2218749999997</c:v>
                </c:pt>
                <c:pt idx="12996">
                  <c:v>2939.8359381599998</c:v>
                </c:pt>
                <c:pt idx="12997">
                  <c:v>2306.2359381599999</c:v>
                </c:pt>
                <c:pt idx="12998">
                  <c:v>2741.8359381599998</c:v>
                </c:pt>
                <c:pt idx="12999">
                  <c:v>2557.0359381600001</c:v>
                </c:pt>
                <c:pt idx="13000">
                  <c:v>2939.8359381599998</c:v>
                </c:pt>
                <c:pt idx="13001">
                  <c:v>3001.6078118399996</c:v>
                </c:pt>
                <c:pt idx="13002">
                  <c:v>2579.2078118399995</c:v>
                </c:pt>
                <c:pt idx="13003">
                  <c:v>2381.2078118399995</c:v>
                </c:pt>
                <c:pt idx="13004">
                  <c:v>2724.4078118399998</c:v>
                </c:pt>
                <c:pt idx="13005">
                  <c:v>3037.546875</c:v>
                </c:pt>
                <c:pt idx="13006">
                  <c:v>2456.7468749999998</c:v>
                </c:pt>
                <c:pt idx="13007">
                  <c:v>2911.3734381600002</c:v>
                </c:pt>
                <c:pt idx="13008">
                  <c:v>2937.7734381599998</c:v>
                </c:pt>
                <c:pt idx="13009">
                  <c:v>2639.6906249999997</c:v>
                </c:pt>
                <c:pt idx="13010">
                  <c:v>2715.4359381600002</c:v>
                </c:pt>
                <c:pt idx="13011">
                  <c:v>2935.6078118399996</c:v>
                </c:pt>
                <c:pt idx="13012">
                  <c:v>3450.4078118400002</c:v>
                </c:pt>
                <c:pt idx="13013">
                  <c:v>2640</c:v>
                </c:pt>
                <c:pt idx="13014">
                  <c:v>3116.7468749999998</c:v>
                </c:pt>
                <c:pt idx="13015">
                  <c:v>2562.3468749999997</c:v>
                </c:pt>
                <c:pt idx="13016">
                  <c:v>3077.1468749999999</c:v>
                </c:pt>
                <c:pt idx="13017">
                  <c:v>2464.1203118399999</c:v>
                </c:pt>
                <c:pt idx="13018">
                  <c:v>2384.9203118399996</c:v>
                </c:pt>
                <c:pt idx="13019">
                  <c:v>2754.5203118399995</c:v>
                </c:pt>
                <c:pt idx="13020">
                  <c:v>2833.7203118399998</c:v>
                </c:pt>
                <c:pt idx="13021">
                  <c:v>3335.3203118399997</c:v>
                </c:pt>
                <c:pt idx="13022">
                  <c:v>2441.6906249999997</c:v>
                </c:pt>
                <c:pt idx="13023">
                  <c:v>2828.8218749999996</c:v>
                </c:pt>
                <c:pt idx="13024">
                  <c:v>2755.0359381600001</c:v>
                </c:pt>
                <c:pt idx="13025">
                  <c:v>2513.2078118399995</c:v>
                </c:pt>
                <c:pt idx="13026">
                  <c:v>2719.2</c:v>
                </c:pt>
                <c:pt idx="13027">
                  <c:v>2547.6</c:v>
                </c:pt>
                <c:pt idx="13028">
                  <c:v>2494.7999999999997</c:v>
                </c:pt>
                <c:pt idx="13029">
                  <c:v>2984.7468749999998</c:v>
                </c:pt>
                <c:pt idx="13030">
                  <c:v>2477.3203118399997</c:v>
                </c:pt>
                <c:pt idx="13031">
                  <c:v>2224.9734381600001</c:v>
                </c:pt>
                <c:pt idx="13032">
                  <c:v>2607.7734381599998</c:v>
                </c:pt>
                <c:pt idx="13033">
                  <c:v>2620.9734381600001</c:v>
                </c:pt>
                <c:pt idx="13034">
                  <c:v>2502.1734381599999</c:v>
                </c:pt>
                <c:pt idx="13035">
                  <c:v>2911.3734381600002</c:v>
                </c:pt>
                <c:pt idx="13036">
                  <c:v>2639.6906249999997</c:v>
                </c:pt>
                <c:pt idx="13037">
                  <c:v>2362.4906249999999</c:v>
                </c:pt>
                <c:pt idx="13038">
                  <c:v>2415.2906250000001</c:v>
                </c:pt>
                <c:pt idx="13039">
                  <c:v>3326.0906249999998</c:v>
                </c:pt>
                <c:pt idx="13040">
                  <c:v>2776.0218749999999</c:v>
                </c:pt>
                <c:pt idx="13041">
                  <c:v>2670.421875</c:v>
                </c:pt>
                <c:pt idx="13042">
                  <c:v>2609.8359381599998</c:v>
                </c:pt>
                <c:pt idx="13043">
                  <c:v>3344.8078118399999</c:v>
                </c:pt>
                <c:pt idx="13044">
                  <c:v>2671.6078118399996</c:v>
                </c:pt>
                <c:pt idx="13045">
                  <c:v>2107.7203118399998</c:v>
                </c:pt>
                <c:pt idx="13046">
                  <c:v>3058.1203118399999</c:v>
                </c:pt>
                <c:pt idx="13047">
                  <c:v>3454.1203118399999</c:v>
                </c:pt>
                <c:pt idx="13048">
                  <c:v>2766.1734381599999</c:v>
                </c:pt>
                <c:pt idx="13049">
                  <c:v>2818.9734381600001</c:v>
                </c:pt>
                <c:pt idx="13050">
                  <c:v>2792.57343816</c:v>
                </c:pt>
                <c:pt idx="13051">
                  <c:v>2749.6218749999998</c:v>
                </c:pt>
                <c:pt idx="13052">
                  <c:v>2657.2218749999997</c:v>
                </c:pt>
                <c:pt idx="13053">
                  <c:v>2464.63593816</c:v>
                </c:pt>
                <c:pt idx="13054">
                  <c:v>2926.63593816</c:v>
                </c:pt>
                <c:pt idx="13055">
                  <c:v>2860.63593816</c:v>
                </c:pt>
                <c:pt idx="13056">
                  <c:v>2750.8078118399999</c:v>
                </c:pt>
                <c:pt idx="13057">
                  <c:v>2737.6078118399996</c:v>
                </c:pt>
                <c:pt idx="13058">
                  <c:v>2521.1999999999998</c:v>
                </c:pt>
                <c:pt idx="13059">
                  <c:v>2455.1999999999998</c:v>
                </c:pt>
                <c:pt idx="13060">
                  <c:v>3009.6</c:v>
                </c:pt>
                <c:pt idx="13061">
                  <c:v>3286.7999999999997</c:v>
                </c:pt>
                <c:pt idx="13062">
                  <c:v>2983.2</c:v>
                </c:pt>
                <c:pt idx="13063">
                  <c:v>2376</c:v>
                </c:pt>
                <c:pt idx="13064">
                  <c:v>2245.546875</c:v>
                </c:pt>
                <c:pt idx="13065">
                  <c:v>2516.9203118399996</c:v>
                </c:pt>
                <c:pt idx="13066">
                  <c:v>2607.7734381599998</c:v>
                </c:pt>
                <c:pt idx="13067">
                  <c:v>3122.57343816</c:v>
                </c:pt>
                <c:pt idx="13068">
                  <c:v>3162.1734381599999</c:v>
                </c:pt>
                <c:pt idx="13069">
                  <c:v>3180.890625</c:v>
                </c:pt>
                <c:pt idx="13070">
                  <c:v>2564.8218749999996</c:v>
                </c:pt>
                <c:pt idx="13071">
                  <c:v>2221.6218749999998</c:v>
                </c:pt>
                <c:pt idx="13072">
                  <c:v>2745.6</c:v>
                </c:pt>
                <c:pt idx="13073">
                  <c:v>3037.546875</c:v>
                </c:pt>
                <c:pt idx="13074">
                  <c:v>2628.3468749999997</c:v>
                </c:pt>
                <c:pt idx="13075">
                  <c:v>2760.3468749999997</c:v>
                </c:pt>
                <c:pt idx="13076">
                  <c:v>2813.1468749999999</c:v>
                </c:pt>
                <c:pt idx="13077">
                  <c:v>3169.546875</c:v>
                </c:pt>
                <c:pt idx="13078">
                  <c:v>3058.1203118399999</c:v>
                </c:pt>
                <c:pt idx="13079">
                  <c:v>2846.9203118399996</c:v>
                </c:pt>
                <c:pt idx="13080">
                  <c:v>3137.3203118399997</c:v>
                </c:pt>
                <c:pt idx="13081">
                  <c:v>2713.3734381600002</c:v>
                </c:pt>
                <c:pt idx="13082">
                  <c:v>2145.7734381599998</c:v>
                </c:pt>
                <c:pt idx="13083">
                  <c:v>2607.7734381599998</c:v>
                </c:pt>
                <c:pt idx="13084">
                  <c:v>2732.0906249999998</c:v>
                </c:pt>
                <c:pt idx="13085">
                  <c:v>3312.890625</c:v>
                </c:pt>
                <c:pt idx="13086">
                  <c:v>2718.890625</c:v>
                </c:pt>
                <c:pt idx="13087">
                  <c:v>3550.4906249999999</c:v>
                </c:pt>
                <c:pt idx="13088">
                  <c:v>3019.0359381600001</c:v>
                </c:pt>
                <c:pt idx="13089">
                  <c:v>2689.0359381600001</c:v>
                </c:pt>
                <c:pt idx="13090">
                  <c:v>2161.0359381600001</c:v>
                </c:pt>
                <c:pt idx="13091">
                  <c:v>2948.8078118399999</c:v>
                </c:pt>
                <c:pt idx="13092">
                  <c:v>2481.6</c:v>
                </c:pt>
                <c:pt idx="13093">
                  <c:v>2622.5203118399995</c:v>
                </c:pt>
                <c:pt idx="13094">
                  <c:v>2356.9734381600001</c:v>
                </c:pt>
                <c:pt idx="13095">
                  <c:v>2779.3734381600002</c:v>
                </c:pt>
                <c:pt idx="13096">
                  <c:v>2752.9734381600001</c:v>
                </c:pt>
                <c:pt idx="13097">
                  <c:v>2428.4906249999999</c:v>
                </c:pt>
                <c:pt idx="13098">
                  <c:v>2578.0218749999999</c:v>
                </c:pt>
                <c:pt idx="13099">
                  <c:v>3409.6218749999998</c:v>
                </c:pt>
                <c:pt idx="13100">
                  <c:v>2261.2218749999997</c:v>
                </c:pt>
                <c:pt idx="13101">
                  <c:v>2755.0359381600001</c:v>
                </c:pt>
                <c:pt idx="13102">
                  <c:v>3019.0359381600001</c:v>
                </c:pt>
                <c:pt idx="13103">
                  <c:v>2860.63593816</c:v>
                </c:pt>
                <c:pt idx="13104">
                  <c:v>2302.0078118399997</c:v>
                </c:pt>
                <c:pt idx="13105">
                  <c:v>2733.9468749999996</c:v>
                </c:pt>
                <c:pt idx="13106">
                  <c:v>2047.546875</c:v>
                </c:pt>
                <c:pt idx="13107">
                  <c:v>2226.5203118399995</c:v>
                </c:pt>
                <c:pt idx="13108">
                  <c:v>3150.5203118399995</c:v>
                </c:pt>
                <c:pt idx="13109">
                  <c:v>2939.3203118399997</c:v>
                </c:pt>
                <c:pt idx="13110">
                  <c:v>2832.1734381599999</c:v>
                </c:pt>
                <c:pt idx="13111">
                  <c:v>2784.890625</c:v>
                </c:pt>
                <c:pt idx="13112">
                  <c:v>2794.63593816</c:v>
                </c:pt>
                <c:pt idx="13113">
                  <c:v>2530.63593816</c:v>
                </c:pt>
                <c:pt idx="13114">
                  <c:v>2724.4078118399998</c:v>
                </c:pt>
                <c:pt idx="13115">
                  <c:v>2547.6</c:v>
                </c:pt>
                <c:pt idx="13116">
                  <c:v>3354.3468749999997</c:v>
                </c:pt>
                <c:pt idx="13117">
                  <c:v>2594.57343816</c:v>
                </c:pt>
                <c:pt idx="13118">
                  <c:v>2887.0359381600001</c:v>
                </c:pt>
                <c:pt idx="13119">
                  <c:v>2698.0078118399997</c:v>
                </c:pt>
                <c:pt idx="13120">
                  <c:v>2560.7999999999997</c:v>
                </c:pt>
                <c:pt idx="13121">
                  <c:v>2773.546875</c:v>
                </c:pt>
                <c:pt idx="13122">
                  <c:v>3195.9468749999996</c:v>
                </c:pt>
                <c:pt idx="13123">
                  <c:v>2443.546875</c:v>
                </c:pt>
                <c:pt idx="13124">
                  <c:v>2556.5203118399995</c:v>
                </c:pt>
                <c:pt idx="13125">
                  <c:v>3137.3203118399997</c:v>
                </c:pt>
                <c:pt idx="13126">
                  <c:v>2846.9203118399996</c:v>
                </c:pt>
                <c:pt idx="13127">
                  <c:v>3282.5203118399995</c:v>
                </c:pt>
                <c:pt idx="13128">
                  <c:v>2345.3203118399997</c:v>
                </c:pt>
                <c:pt idx="13129">
                  <c:v>2977.3734381600002</c:v>
                </c:pt>
                <c:pt idx="13130">
                  <c:v>2713.3734381600002</c:v>
                </c:pt>
                <c:pt idx="13131">
                  <c:v>3088.4906249999999</c:v>
                </c:pt>
                <c:pt idx="13132">
                  <c:v>3019.0359381600001</c:v>
                </c:pt>
                <c:pt idx="13133">
                  <c:v>3098.2359381599999</c:v>
                </c:pt>
                <c:pt idx="13134">
                  <c:v>3054.4078118399998</c:v>
                </c:pt>
                <c:pt idx="13135">
                  <c:v>2191.1999999999998</c:v>
                </c:pt>
                <c:pt idx="13136">
                  <c:v>2692.7999999999997</c:v>
                </c:pt>
                <c:pt idx="13137">
                  <c:v>2204.4</c:v>
                </c:pt>
                <c:pt idx="13138">
                  <c:v>2890.7999999999997</c:v>
                </c:pt>
                <c:pt idx="13139">
                  <c:v>3194.3999999999996</c:v>
                </c:pt>
                <c:pt idx="13140">
                  <c:v>3471.6</c:v>
                </c:pt>
                <c:pt idx="13141">
                  <c:v>3090.3468749999997</c:v>
                </c:pt>
                <c:pt idx="13142">
                  <c:v>3030.1734381599999</c:v>
                </c:pt>
                <c:pt idx="13143">
                  <c:v>2898.1734381599999</c:v>
                </c:pt>
                <c:pt idx="13144">
                  <c:v>2673.7734381599998</c:v>
                </c:pt>
                <c:pt idx="13145">
                  <c:v>3016.9734381600001</c:v>
                </c:pt>
                <c:pt idx="13146">
                  <c:v>2686.9734381600001</c:v>
                </c:pt>
                <c:pt idx="13147">
                  <c:v>2832.1734381599999</c:v>
                </c:pt>
                <c:pt idx="13148">
                  <c:v>2211.7734381599998</c:v>
                </c:pt>
                <c:pt idx="13149">
                  <c:v>2692.4906249999999</c:v>
                </c:pt>
                <c:pt idx="13150">
                  <c:v>2270.0906249999998</c:v>
                </c:pt>
                <c:pt idx="13151">
                  <c:v>2939.8359381599998</c:v>
                </c:pt>
                <c:pt idx="13152">
                  <c:v>2605.6078118399996</c:v>
                </c:pt>
                <c:pt idx="13153">
                  <c:v>3102</c:v>
                </c:pt>
                <c:pt idx="13154">
                  <c:v>2811.6</c:v>
                </c:pt>
                <c:pt idx="13155">
                  <c:v>1966.8</c:v>
                </c:pt>
                <c:pt idx="13156">
                  <c:v>2945.1468749999999</c:v>
                </c:pt>
                <c:pt idx="13157">
                  <c:v>3242.9203118399996</c:v>
                </c:pt>
                <c:pt idx="13158">
                  <c:v>2805.7734381599998</c:v>
                </c:pt>
                <c:pt idx="13159">
                  <c:v>3365.6906249999997</c:v>
                </c:pt>
                <c:pt idx="13160">
                  <c:v>2710.0218749999999</c:v>
                </c:pt>
                <c:pt idx="13161">
                  <c:v>2504.2359381599999</c:v>
                </c:pt>
                <c:pt idx="13162">
                  <c:v>2504.2359381599999</c:v>
                </c:pt>
                <c:pt idx="13163">
                  <c:v>2785.2</c:v>
                </c:pt>
                <c:pt idx="13164">
                  <c:v>2641.546875</c:v>
                </c:pt>
                <c:pt idx="13165">
                  <c:v>2992.1203118399999</c:v>
                </c:pt>
                <c:pt idx="13166">
                  <c:v>2582.9203118399996</c:v>
                </c:pt>
                <c:pt idx="13167">
                  <c:v>2700.1734381599999</c:v>
                </c:pt>
                <c:pt idx="13168">
                  <c:v>2964.1734381599999</c:v>
                </c:pt>
                <c:pt idx="13169">
                  <c:v>2884.9734381600001</c:v>
                </c:pt>
                <c:pt idx="13170">
                  <c:v>3056.57343816</c:v>
                </c:pt>
                <c:pt idx="13171">
                  <c:v>1908.1734381599999</c:v>
                </c:pt>
                <c:pt idx="13172">
                  <c:v>2459.2218749999997</c:v>
                </c:pt>
                <c:pt idx="13173">
                  <c:v>2460.4078118399998</c:v>
                </c:pt>
                <c:pt idx="13174">
                  <c:v>2724.4078118399998</c:v>
                </c:pt>
                <c:pt idx="13175">
                  <c:v>2178</c:v>
                </c:pt>
                <c:pt idx="13176">
                  <c:v>2720.7468749999998</c:v>
                </c:pt>
                <c:pt idx="13177">
                  <c:v>3011.1468749999999</c:v>
                </c:pt>
                <c:pt idx="13178">
                  <c:v>2984.7468749999998</c:v>
                </c:pt>
                <c:pt idx="13179">
                  <c:v>2609.3203118399997</c:v>
                </c:pt>
                <c:pt idx="13180">
                  <c:v>2503.7203118399998</c:v>
                </c:pt>
                <c:pt idx="13181">
                  <c:v>2528.57343816</c:v>
                </c:pt>
                <c:pt idx="13182">
                  <c:v>2613.2906249999996</c:v>
                </c:pt>
                <c:pt idx="13183">
                  <c:v>3180.890625</c:v>
                </c:pt>
                <c:pt idx="13184">
                  <c:v>2349.2906250000001</c:v>
                </c:pt>
                <c:pt idx="13185">
                  <c:v>2670.421875</c:v>
                </c:pt>
                <c:pt idx="13186">
                  <c:v>2842.0218749999999</c:v>
                </c:pt>
                <c:pt idx="13187">
                  <c:v>3383.2218749999997</c:v>
                </c:pt>
                <c:pt idx="13188">
                  <c:v>2873.8359381599998</c:v>
                </c:pt>
                <c:pt idx="13189">
                  <c:v>2882.8078118399999</c:v>
                </c:pt>
                <c:pt idx="13190">
                  <c:v>2632.0078118399997</c:v>
                </c:pt>
                <c:pt idx="13191">
                  <c:v>2758.7999999999997</c:v>
                </c:pt>
                <c:pt idx="13192">
                  <c:v>2443.546875</c:v>
                </c:pt>
                <c:pt idx="13193">
                  <c:v>3229.7203118399998</c:v>
                </c:pt>
                <c:pt idx="13194">
                  <c:v>3082.9734381600001</c:v>
                </c:pt>
                <c:pt idx="13195">
                  <c:v>2554.9734381600001</c:v>
                </c:pt>
                <c:pt idx="13196">
                  <c:v>3114.890625</c:v>
                </c:pt>
                <c:pt idx="13197">
                  <c:v>2732.0906249999998</c:v>
                </c:pt>
                <c:pt idx="13198">
                  <c:v>2692.4906249999999</c:v>
                </c:pt>
                <c:pt idx="13199">
                  <c:v>2419.6218749999998</c:v>
                </c:pt>
                <c:pt idx="13200">
                  <c:v>2670.421875</c:v>
                </c:pt>
                <c:pt idx="13201">
                  <c:v>2762.8218749999996</c:v>
                </c:pt>
                <c:pt idx="13202">
                  <c:v>2609.8359381599998</c:v>
                </c:pt>
                <c:pt idx="13203">
                  <c:v>2530.63593816</c:v>
                </c:pt>
                <c:pt idx="13204">
                  <c:v>2953.0359381600001</c:v>
                </c:pt>
                <c:pt idx="13205">
                  <c:v>3049.2</c:v>
                </c:pt>
                <c:pt idx="13206">
                  <c:v>2205.9468750000001</c:v>
                </c:pt>
                <c:pt idx="13207">
                  <c:v>2530.1203118399999</c:v>
                </c:pt>
                <c:pt idx="13208">
                  <c:v>2752.9734381600001</c:v>
                </c:pt>
                <c:pt idx="13209">
                  <c:v>2396.57343816</c:v>
                </c:pt>
                <c:pt idx="13210">
                  <c:v>3346.9734381600001</c:v>
                </c:pt>
                <c:pt idx="13211">
                  <c:v>3022.4906249999999</c:v>
                </c:pt>
                <c:pt idx="13212">
                  <c:v>2626.4906249999999</c:v>
                </c:pt>
                <c:pt idx="13213">
                  <c:v>2675.8359381599998</c:v>
                </c:pt>
                <c:pt idx="13214">
                  <c:v>2860.63593816</c:v>
                </c:pt>
                <c:pt idx="13215">
                  <c:v>2266.63593816</c:v>
                </c:pt>
                <c:pt idx="13216">
                  <c:v>2658.4078118399998</c:v>
                </c:pt>
                <c:pt idx="13217">
                  <c:v>2486.8078118399999</c:v>
                </c:pt>
                <c:pt idx="13218">
                  <c:v>2892.3468749999997</c:v>
                </c:pt>
                <c:pt idx="13219">
                  <c:v>2839.546875</c:v>
                </c:pt>
                <c:pt idx="13220">
                  <c:v>2516.9203118399996</c:v>
                </c:pt>
                <c:pt idx="13221">
                  <c:v>3229.7203118399998</c:v>
                </c:pt>
                <c:pt idx="13222">
                  <c:v>3414.52031184</c:v>
                </c:pt>
                <c:pt idx="13223">
                  <c:v>2752.9734381600001</c:v>
                </c:pt>
                <c:pt idx="13224">
                  <c:v>3571.3734381599998</c:v>
                </c:pt>
                <c:pt idx="13225">
                  <c:v>2762.8218749999996</c:v>
                </c:pt>
                <c:pt idx="13226">
                  <c:v>2974.0218749999999</c:v>
                </c:pt>
                <c:pt idx="13227">
                  <c:v>3185.2218749999997</c:v>
                </c:pt>
                <c:pt idx="13228">
                  <c:v>2689.0359381600001</c:v>
                </c:pt>
                <c:pt idx="13229">
                  <c:v>3045.4359381600002</c:v>
                </c:pt>
                <c:pt idx="13230">
                  <c:v>2469.9468750000001</c:v>
                </c:pt>
                <c:pt idx="13231">
                  <c:v>2364.3468749999997</c:v>
                </c:pt>
                <c:pt idx="13232">
                  <c:v>2978.9203118399996</c:v>
                </c:pt>
                <c:pt idx="13233">
                  <c:v>2820.5203118399995</c:v>
                </c:pt>
                <c:pt idx="13234">
                  <c:v>2594.57343816</c:v>
                </c:pt>
                <c:pt idx="13235">
                  <c:v>3412.9734381599997</c:v>
                </c:pt>
                <c:pt idx="13236">
                  <c:v>2488.9734381600001</c:v>
                </c:pt>
                <c:pt idx="13237">
                  <c:v>2715.4359381600002</c:v>
                </c:pt>
                <c:pt idx="13238">
                  <c:v>2636.2359381599999</c:v>
                </c:pt>
                <c:pt idx="13239">
                  <c:v>3067.6078118399996</c:v>
                </c:pt>
                <c:pt idx="13240">
                  <c:v>2396.57343816</c:v>
                </c:pt>
                <c:pt idx="13241">
                  <c:v>2937.7734381599998</c:v>
                </c:pt>
                <c:pt idx="13242">
                  <c:v>2560.4906249999999</c:v>
                </c:pt>
                <c:pt idx="13243">
                  <c:v>3048.890625</c:v>
                </c:pt>
                <c:pt idx="13244">
                  <c:v>3207.2906249999996</c:v>
                </c:pt>
                <c:pt idx="13245">
                  <c:v>3075.2906249999996</c:v>
                </c:pt>
                <c:pt idx="13246">
                  <c:v>2762.8218749999996</c:v>
                </c:pt>
                <c:pt idx="13247">
                  <c:v>3040.0218749999999</c:v>
                </c:pt>
                <c:pt idx="13248">
                  <c:v>2438.2359381599999</c:v>
                </c:pt>
                <c:pt idx="13249">
                  <c:v>3362.2359381599999</c:v>
                </c:pt>
                <c:pt idx="13250">
                  <c:v>2420.8078118399999</c:v>
                </c:pt>
                <c:pt idx="13251">
                  <c:v>3009.6</c:v>
                </c:pt>
                <c:pt idx="13252">
                  <c:v>3222.3468749999997</c:v>
                </c:pt>
                <c:pt idx="13253">
                  <c:v>2741.3203118399997</c:v>
                </c:pt>
                <c:pt idx="13254">
                  <c:v>2714.9203118399996</c:v>
                </c:pt>
                <c:pt idx="13255">
                  <c:v>2411.3203118399997</c:v>
                </c:pt>
                <c:pt idx="13256">
                  <c:v>3005.8359381599998</c:v>
                </c:pt>
                <c:pt idx="13257">
                  <c:v>2715.4359381600002</c:v>
                </c:pt>
                <c:pt idx="13258">
                  <c:v>3358.0078118399997</c:v>
                </c:pt>
                <c:pt idx="13259">
                  <c:v>2816.8078118399999</c:v>
                </c:pt>
                <c:pt idx="13260">
                  <c:v>3049.2</c:v>
                </c:pt>
                <c:pt idx="13261">
                  <c:v>2622.5203118399995</c:v>
                </c:pt>
                <c:pt idx="13262">
                  <c:v>2939.3203118399997</c:v>
                </c:pt>
                <c:pt idx="13263">
                  <c:v>2965.7203118399998</c:v>
                </c:pt>
                <c:pt idx="13264">
                  <c:v>2396.57343816</c:v>
                </c:pt>
                <c:pt idx="13265">
                  <c:v>2660.57343816</c:v>
                </c:pt>
                <c:pt idx="13266">
                  <c:v>2290.9734381600001</c:v>
                </c:pt>
                <c:pt idx="13267">
                  <c:v>2845.3734381600002</c:v>
                </c:pt>
                <c:pt idx="13268">
                  <c:v>3201.7734381599998</c:v>
                </c:pt>
                <c:pt idx="13269">
                  <c:v>2322.890625</c:v>
                </c:pt>
                <c:pt idx="13270">
                  <c:v>2930.0906249999998</c:v>
                </c:pt>
                <c:pt idx="13271">
                  <c:v>2494.4906249999999</c:v>
                </c:pt>
                <c:pt idx="13272">
                  <c:v>2979.4359381600002</c:v>
                </c:pt>
                <c:pt idx="13273">
                  <c:v>3032.2359381599999</c:v>
                </c:pt>
                <c:pt idx="13274">
                  <c:v>2434.0078118399997</c:v>
                </c:pt>
                <c:pt idx="13275">
                  <c:v>2830.0078118399997</c:v>
                </c:pt>
                <c:pt idx="13276">
                  <c:v>2931.9468749999996</c:v>
                </c:pt>
                <c:pt idx="13277">
                  <c:v>2931.9468749999996</c:v>
                </c:pt>
                <c:pt idx="13278">
                  <c:v>3024.3468749999997</c:v>
                </c:pt>
                <c:pt idx="13279">
                  <c:v>2226.5203118399995</c:v>
                </c:pt>
                <c:pt idx="13280">
                  <c:v>3374.9203118399996</c:v>
                </c:pt>
                <c:pt idx="13281">
                  <c:v>2120.9203118399996</c:v>
                </c:pt>
                <c:pt idx="13282">
                  <c:v>3030.1734381599999</c:v>
                </c:pt>
                <c:pt idx="13283">
                  <c:v>2771.6906249999997</c:v>
                </c:pt>
                <c:pt idx="13284">
                  <c:v>2834.2359381599999</c:v>
                </c:pt>
                <c:pt idx="13285">
                  <c:v>2847.4359381600002</c:v>
                </c:pt>
                <c:pt idx="13286">
                  <c:v>3071.8359381599998</c:v>
                </c:pt>
                <c:pt idx="13287">
                  <c:v>2856.4078118399998</c:v>
                </c:pt>
                <c:pt idx="13288">
                  <c:v>3234</c:v>
                </c:pt>
                <c:pt idx="13289">
                  <c:v>2733.9468749999996</c:v>
                </c:pt>
                <c:pt idx="13290">
                  <c:v>2865.9468749999996</c:v>
                </c:pt>
                <c:pt idx="13291">
                  <c:v>3063.9468749999996</c:v>
                </c:pt>
                <c:pt idx="13292">
                  <c:v>2424.5203118399995</c:v>
                </c:pt>
                <c:pt idx="13293">
                  <c:v>3440.9203118400001</c:v>
                </c:pt>
                <c:pt idx="13294">
                  <c:v>3018.5203118399995</c:v>
                </c:pt>
                <c:pt idx="13295">
                  <c:v>2890.4906249999999</c:v>
                </c:pt>
                <c:pt idx="13296">
                  <c:v>2982.890625</c:v>
                </c:pt>
                <c:pt idx="13297">
                  <c:v>3066.421875</c:v>
                </c:pt>
                <c:pt idx="13298">
                  <c:v>3120.4078118399998</c:v>
                </c:pt>
                <c:pt idx="13299">
                  <c:v>2896.0078118399997</c:v>
                </c:pt>
                <c:pt idx="13300">
                  <c:v>2626.7999999999997</c:v>
                </c:pt>
                <c:pt idx="13301">
                  <c:v>3207.6</c:v>
                </c:pt>
                <c:pt idx="13302">
                  <c:v>3022.7999999999997</c:v>
                </c:pt>
                <c:pt idx="13303">
                  <c:v>2956.7999999999997</c:v>
                </c:pt>
                <c:pt idx="13304">
                  <c:v>3090.3468749999997</c:v>
                </c:pt>
                <c:pt idx="13305">
                  <c:v>2773.546875</c:v>
                </c:pt>
                <c:pt idx="13306">
                  <c:v>3440.9203118400001</c:v>
                </c:pt>
                <c:pt idx="13307">
                  <c:v>2468.0906249999998</c:v>
                </c:pt>
                <c:pt idx="13308">
                  <c:v>3009.2906249999996</c:v>
                </c:pt>
                <c:pt idx="13309">
                  <c:v>3132.421875</c:v>
                </c:pt>
                <c:pt idx="13310">
                  <c:v>2913.4359381600002</c:v>
                </c:pt>
                <c:pt idx="13311">
                  <c:v>2253.4359381600002</c:v>
                </c:pt>
                <c:pt idx="13312">
                  <c:v>2640</c:v>
                </c:pt>
                <c:pt idx="13313">
                  <c:v>3141.6</c:v>
                </c:pt>
                <c:pt idx="13314">
                  <c:v>3090.3468749999997</c:v>
                </c:pt>
                <c:pt idx="13315">
                  <c:v>3129.9468749999996</c:v>
                </c:pt>
                <c:pt idx="13316">
                  <c:v>3043.3734381600002</c:v>
                </c:pt>
                <c:pt idx="13317">
                  <c:v>2488.9734381600001</c:v>
                </c:pt>
                <c:pt idx="13318">
                  <c:v>2317.3734381600002</c:v>
                </c:pt>
                <c:pt idx="13319">
                  <c:v>2604.421875</c:v>
                </c:pt>
                <c:pt idx="13320">
                  <c:v>2873.8359381599998</c:v>
                </c:pt>
                <c:pt idx="13321">
                  <c:v>2975.2078118399995</c:v>
                </c:pt>
                <c:pt idx="13322">
                  <c:v>3260.3999999999996</c:v>
                </c:pt>
                <c:pt idx="13323">
                  <c:v>3036</c:v>
                </c:pt>
                <c:pt idx="13324">
                  <c:v>2628.3468749999997</c:v>
                </c:pt>
                <c:pt idx="13325">
                  <c:v>2865.9468749999996</c:v>
                </c:pt>
                <c:pt idx="13326">
                  <c:v>3176.9203118399996</c:v>
                </c:pt>
                <c:pt idx="13327">
                  <c:v>3176.9203118399996</c:v>
                </c:pt>
                <c:pt idx="13328">
                  <c:v>2409.7734381599998</c:v>
                </c:pt>
                <c:pt idx="13329">
                  <c:v>2845.3734381600002</c:v>
                </c:pt>
                <c:pt idx="13330">
                  <c:v>2402.0906249999998</c:v>
                </c:pt>
                <c:pt idx="13331">
                  <c:v>3198.421875</c:v>
                </c:pt>
                <c:pt idx="13332">
                  <c:v>2913.4359381600002</c:v>
                </c:pt>
                <c:pt idx="13333">
                  <c:v>3094.0078118399997</c:v>
                </c:pt>
                <c:pt idx="13334">
                  <c:v>2856.4078118399998</c:v>
                </c:pt>
                <c:pt idx="13335">
                  <c:v>2641.546875</c:v>
                </c:pt>
                <c:pt idx="13336">
                  <c:v>2865.9468749999996</c:v>
                </c:pt>
                <c:pt idx="13337">
                  <c:v>2662.1203118399999</c:v>
                </c:pt>
                <c:pt idx="13338">
                  <c:v>3295.7203118399998</c:v>
                </c:pt>
                <c:pt idx="13339">
                  <c:v>2832.1734381599999</c:v>
                </c:pt>
                <c:pt idx="13340">
                  <c:v>3030.1734381599999</c:v>
                </c:pt>
                <c:pt idx="13341">
                  <c:v>3043.3734381600002</c:v>
                </c:pt>
                <c:pt idx="13342">
                  <c:v>2858.57343816</c:v>
                </c:pt>
                <c:pt idx="13343">
                  <c:v>3220.4906249999999</c:v>
                </c:pt>
                <c:pt idx="13344">
                  <c:v>2877.2906249999996</c:v>
                </c:pt>
                <c:pt idx="13345">
                  <c:v>2525.2218749999997</c:v>
                </c:pt>
                <c:pt idx="13346">
                  <c:v>2723.2218749999997</c:v>
                </c:pt>
                <c:pt idx="13347">
                  <c:v>2737.6078118399996</c:v>
                </c:pt>
                <c:pt idx="13348">
                  <c:v>2843.2078118399995</c:v>
                </c:pt>
                <c:pt idx="13349">
                  <c:v>2890.7999999999997</c:v>
                </c:pt>
                <c:pt idx="13350">
                  <c:v>2653.2</c:v>
                </c:pt>
                <c:pt idx="13351">
                  <c:v>2692.7999999999997</c:v>
                </c:pt>
                <c:pt idx="13352">
                  <c:v>3036</c:v>
                </c:pt>
                <c:pt idx="13353">
                  <c:v>3405.6</c:v>
                </c:pt>
                <c:pt idx="13354">
                  <c:v>3392.3999999999996</c:v>
                </c:pt>
                <c:pt idx="13355">
                  <c:v>2956.7999999999997</c:v>
                </c:pt>
                <c:pt idx="13356">
                  <c:v>2905.546875</c:v>
                </c:pt>
                <c:pt idx="13357">
                  <c:v>2628.3468749999997</c:v>
                </c:pt>
                <c:pt idx="13358">
                  <c:v>2530.1203118399999</c:v>
                </c:pt>
                <c:pt idx="13359">
                  <c:v>2449.3734381600002</c:v>
                </c:pt>
                <c:pt idx="13360">
                  <c:v>3422.8218749999996</c:v>
                </c:pt>
                <c:pt idx="13361">
                  <c:v>2900.2359381599999</c:v>
                </c:pt>
                <c:pt idx="13362">
                  <c:v>3067.6078118399996</c:v>
                </c:pt>
                <c:pt idx="13363">
                  <c:v>2698.0078118399997</c:v>
                </c:pt>
                <c:pt idx="13364">
                  <c:v>2539.6078118399996</c:v>
                </c:pt>
                <c:pt idx="13365">
                  <c:v>2706</c:v>
                </c:pt>
                <c:pt idx="13366">
                  <c:v>2758.7999999999997</c:v>
                </c:pt>
                <c:pt idx="13367">
                  <c:v>2569.7203118399998</c:v>
                </c:pt>
                <c:pt idx="13368">
                  <c:v>3982.1203118399999</c:v>
                </c:pt>
                <c:pt idx="13369">
                  <c:v>2807.3203118399997</c:v>
                </c:pt>
                <c:pt idx="13370">
                  <c:v>2818.9734381600001</c:v>
                </c:pt>
                <c:pt idx="13371">
                  <c:v>3201.7734381599998</c:v>
                </c:pt>
                <c:pt idx="13372">
                  <c:v>2811.2906249999996</c:v>
                </c:pt>
                <c:pt idx="13373">
                  <c:v>3180.890625</c:v>
                </c:pt>
                <c:pt idx="13374">
                  <c:v>3026.8218749999996</c:v>
                </c:pt>
                <c:pt idx="13375">
                  <c:v>2438.2359381599999</c:v>
                </c:pt>
                <c:pt idx="13376">
                  <c:v>3107.2078118399995</c:v>
                </c:pt>
                <c:pt idx="13377">
                  <c:v>3392.3999999999996</c:v>
                </c:pt>
                <c:pt idx="13378">
                  <c:v>3050.7468749999998</c:v>
                </c:pt>
                <c:pt idx="13379">
                  <c:v>2978.9203118399996</c:v>
                </c:pt>
                <c:pt idx="13380">
                  <c:v>2362.4906249999999</c:v>
                </c:pt>
                <c:pt idx="13381">
                  <c:v>3396.421875</c:v>
                </c:pt>
                <c:pt idx="13382">
                  <c:v>2789.2218749999997</c:v>
                </c:pt>
                <c:pt idx="13383">
                  <c:v>2723.2218749999997</c:v>
                </c:pt>
                <c:pt idx="13384">
                  <c:v>3119.2218749999997</c:v>
                </c:pt>
                <c:pt idx="13385">
                  <c:v>3330.421875</c:v>
                </c:pt>
                <c:pt idx="13386">
                  <c:v>2966.2359381599999</c:v>
                </c:pt>
                <c:pt idx="13387">
                  <c:v>2821.0359381600001</c:v>
                </c:pt>
                <c:pt idx="13388">
                  <c:v>2909.2078118399995</c:v>
                </c:pt>
                <c:pt idx="13389">
                  <c:v>3529.6078118400001</c:v>
                </c:pt>
                <c:pt idx="13390">
                  <c:v>2750.8078118399999</c:v>
                </c:pt>
                <c:pt idx="13391">
                  <c:v>2839.546875</c:v>
                </c:pt>
                <c:pt idx="13392">
                  <c:v>2971.546875</c:v>
                </c:pt>
                <c:pt idx="13393">
                  <c:v>3275.1468749999999</c:v>
                </c:pt>
                <c:pt idx="13394">
                  <c:v>2926.1203118399999</c:v>
                </c:pt>
                <c:pt idx="13395">
                  <c:v>2977.3734381600002</c:v>
                </c:pt>
                <c:pt idx="13396">
                  <c:v>2700.1734381599999</c:v>
                </c:pt>
                <c:pt idx="13397">
                  <c:v>2322.890625</c:v>
                </c:pt>
                <c:pt idx="13398">
                  <c:v>2666.0906249999998</c:v>
                </c:pt>
                <c:pt idx="13399">
                  <c:v>2781.4359381600002</c:v>
                </c:pt>
                <c:pt idx="13400">
                  <c:v>2645.2078118399995</c:v>
                </c:pt>
                <c:pt idx="13401">
                  <c:v>2270.4</c:v>
                </c:pt>
                <c:pt idx="13402">
                  <c:v>2747.1468749999999</c:v>
                </c:pt>
                <c:pt idx="13403">
                  <c:v>2931.9468749999996</c:v>
                </c:pt>
                <c:pt idx="13404">
                  <c:v>2846.9203118399996</c:v>
                </c:pt>
                <c:pt idx="13405">
                  <c:v>2752.9734381600001</c:v>
                </c:pt>
                <c:pt idx="13406">
                  <c:v>2873.8359381599998</c:v>
                </c:pt>
                <c:pt idx="13407">
                  <c:v>2618.8078118399999</c:v>
                </c:pt>
                <c:pt idx="13408">
                  <c:v>2824.7999999999997</c:v>
                </c:pt>
                <c:pt idx="13409">
                  <c:v>3075.6</c:v>
                </c:pt>
                <c:pt idx="13410">
                  <c:v>2733.9468749999996</c:v>
                </c:pt>
                <c:pt idx="13411">
                  <c:v>3241.3734381599998</c:v>
                </c:pt>
                <c:pt idx="13412">
                  <c:v>3360.1734381599999</c:v>
                </c:pt>
                <c:pt idx="13413">
                  <c:v>3581.2218749999997</c:v>
                </c:pt>
                <c:pt idx="13414">
                  <c:v>2821.0359381600001</c:v>
                </c:pt>
                <c:pt idx="13415">
                  <c:v>2873.8359381599998</c:v>
                </c:pt>
                <c:pt idx="13416">
                  <c:v>2970</c:v>
                </c:pt>
                <c:pt idx="13417">
                  <c:v>3102</c:v>
                </c:pt>
                <c:pt idx="13418">
                  <c:v>2983.2</c:v>
                </c:pt>
                <c:pt idx="13419">
                  <c:v>2733.9468749999996</c:v>
                </c:pt>
                <c:pt idx="13420">
                  <c:v>2879.1468749999999</c:v>
                </c:pt>
                <c:pt idx="13421">
                  <c:v>3261.9468749999996</c:v>
                </c:pt>
                <c:pt idx="13422">
                  <c:v>2978.9203118399996</c:v>
                </c:pt>
                <c:pt idx="13423">
                  <c:v>2868.421875</c:v>
                </c:pt>
                <c:pt idx="13424">
                  <c:v>3058.63593816</c:v>
                </c:pt>
                <c:pt idx="13425">
                  <c:v>2381.2078118399995</c:v>
                </c:pt>
                <c:pt idx="13426">
                  <c:v>2824.7999999999997</c:v>
                </c:pt>
                <c:pt idx="13427">
                  <c:v>2596.1203118399999</c:v>
                </c:pt>
                <c:pt idx="13428">
                  <c:v>2586.890625</c:v>
                </c:pt>
                <c:pt idx="13429">
                  <c:v>2860.63593816</c:v>
                </c:pt>
                <c:pt idx="13430">
                  <c:v>2504.2359381599999</c:v>
                </c:pt>
                <c:pt idx="13431">
                  <c:v>3164.2359381599999</c:v>
                </c:pt>
                <c:pt idx="13432">
                  <c:v>3137.8359381599998</c:v>
                </c:pt>
                <c:pt idx="13433">
                  <c:v>2935.6078118399996</c:v>
                </c:pt>
                <c:pt idx="13434">
                  <c:v>2041.7203118399998</c:v>
                </c:pt>
                <c:pt idx="13435">
                  <c:v>3128.0906249999998</c:v>
                </c:pt>
                <c:pt idx="13436">
                  <c:v>3502.0218749999999</c:v>
                </c:pt>
                <c:pt idx="13437">
                  <c:v>2644.0218749999999</c:v>
                </c:pt>
                <c:pt idx="13438">
                  <c:v>2711.2078118399995</c:v>
                </c:pt>
                <c:pt idx="13439">
                  <c:v>3278.8078118399999</c:v>
                </c:pt>
                <c:pt idx="13440">
                  <c:v>2772</c:v>
                </c:pt>
                <c:pt idx="13441">
                  <c:v>1848</c:v>
                </c:pt>
                <c:pt idx="13442">
                  <c:v>3009.6</c:v>
                </c:pt>
                <c:pt idx="13443">
                  <c:v>2824.7999999999997</c:v>
                </c:pt>
                <c:pt idx="13444">
                  <c:v>2917.2</c:v>
                </c:pt>
                <c:pt idx="13445">
                  <c:v>3392.3999999999996</c:v>
                </c:pt>
                <c:pt idx="13446">
                  <c:v>2509.546875</c:v>
                </c:pt>
                <c:pt idx="13447">
                  <c:v>2582.9203118399996</c:v>
                </c:pt>
                <c:pt idx="13448">
                  <c:v>2688.5203118399995</c:v>
                </c:pt>
                <c:pt idx="13449">
                  <c:v>2780.9203118399996</c:v>
                </c:pt>
                <c:pt idx="13450">
                  <c:v>2792.57343816</c:v>
                </c:pt>
                <c:pt idx="13451">
                  <c:v>3452.5734381599996</c:v>
                </c:pt>
                <c:pt idx="13452">
                  <c:v>2977.3734381600002</c:v>
                </c:pt>
                <c:pt idx="13453">
                  <c:v>3172.0218749999999</c:v>
                </c:pt>
                <c:pt idx="13454">
                  <c:v>1932.4078118399998</c:v>
                </c:pt>
                <c:pt idx="13455">
                  <c:v>2758.7999999999997</c:v>
                </c:pt>
                <c:pt idx="13456">
                  <c:v>3367.546875</c:v>
                </c:pt>
                <c:pt idx="13457">
                  <c:v>1922.9203118399998</c:v>
                </c:pt>
                <c:pt idx="13458">
                  <c:v>2899.7203118399998</c:v>
                </c:pt>
                <c:pt idx="13459">
                  <c:v>2673.7734381599998</c:v>
                </c:pt>
                <c:pt idx="13460">
                  <c:v>2977.3734381600002</c:v>
                </c:pt>
                <c:pt idx="13461">
                  <c:v>3062.0906249999998</c:v>
                </c:pt>
                <c:pt idx="13462">
                  <c:v>3488.8218749999996</c:v>
                </c:pt>
                <c:pt idx="13463">
                  <c:v>2491.0359381600001</c:v>
                </c:pt>
                <c:pt idx="13464">
                  <c:v>2500.0078118399997</c:v>
                </c:pt>
                <c:pt idx="13465">
                  <c:v>2679.6</c:v>
                </c:pt>
                <c:pt idx="13466">
                  <c:v>2971.546875</c:v>
                </c:pt>
                <c:pt idx="13467">
                  <c:v>2879.1468749999999</c:v>
                </c:pt>
                <c:pt idx="13468">
                  <c:v>2720.7468749999998</c:v>
                </c:pt>
                <c:pt idx="13469">
                  <c:v>2892.3468749999997</c:v>
                </c:pt>
                <c:pt idx="13470">
                  <c:v>3122.57343816</c:v>
                </c:pt>
                <c:pt idx="13471">
                  <c:v>3544.9734381599997</c:v>
                </c:pt>
                <c:pt idx="13472">
                  <c:v>3827.6906249999997</c:v>
                </c:pt>
                <c:pt idx="13473">
                  <c:v>3211.6218749999998</c:v>
                </c:pt>
                <c:pt idx="13474">
                  <c:v>3079.6218749999998</c:v>
                </c:pt>
                <c:pt idx="13475">
                  <c:v>2887.0359381600001</c:v>
                </c:pt>
                <c:pt idx="13476">
                  <c:v>2922.4078118399998</c:v>
                </c:pt>
                <c:pt idx="13477">
                  <c:v>3018.5203118399995</c:v>
                </c:pt>
                <c:pt idx="13478">
                  <c:v>2700.1734381599999</c:v>
                </c:pt>
                <c:pt idx="13479">
                  <c:v>2992.63593816</c:v>
                </c:pt>
                <c:pt idx="13480">
                  <c:v>3226.0078118399997</c:v>
                </c:pt>
                <c:pt idx="13481">
                  <c:v>2711.2078118399995</c:v>
                </c:pt>
                <c:pt idx="13482">
                  <c:v>2948.8078118399999</c:v>
                </c:pt>
                <c:pt idx="13483">
                  <c:v>3260.3999999999996</c:v>
                </c:pt>
                <c:pt idx="13484">
                  <c:v>2126.7468749999998</c:v>
                </c:pt>
                <c:pt idx="13485">
                  <c:v>3005.3203118399997</c:v>
                </c:pt>
                <c:pt idx="13486">
                  <c:v>2978.9203118399996</c:v>
                </c:pt>
                <c:pt idx="13487">
                  <c:v>3188.57343816</c:v>
                </c:pt>
                <c:pt idx="13488">
                  <c:v>3550.4906249999999</c:v>
                </c:pt>
                <c:pt idx="13489">
                  <c:v>2789.2218749999997</c:v>
                </c:pt>
                <c:pt idx="13490">
                  <c:v>2670.421875</c:v>
                </c:pt>
                <c:pt idx="13491">
                  <c:v>2596.63593816</c:v>
                </c:pt>
                <c:pt idx="13492">
                  <c:v>2266.63593816</c:v>
                </c:pt>
                <c:pt idx="13493">
                  <c:v>3256.63593816</c:v>
                </c:pt>
                <c:pt idx="13494">
                  <c:v>2420.8078118399999</c:v>
                </c:pt>
                <c:pt idx="13495">
                  <c:v>2535.9468749999996</c:v>
                </c:pt>
                <c:pt idx="13496">
                  <c:v>3129.9468749999996</c:v>
                </c:pt>
                <c:pt idx="13497">
                  <c:v>2760.3468749999997</c:v>
                </c:pt>
                <c:pt idx="13498">
                  <c:v>2926.1203118399999</c:v>
                </c:pt>
                <c:pt idx="13499">
                  <c:v>2860.1203118399999</c:v>
                </c:pt>
                <c:pt idx="13500">
                  <c:v>4048.1203118399999</c:v>
                </c:pt>
                <c:pt idx="13501">
                  <c:v>2701.7203118399998</c:v>
                </c:pt>
                <c:pt idx="13502">
                  <c:v>2673.7734381599998</c:v>
                </c:pt>
                <c:pt idx="13503">
                  <c:v>3056.57343816</c:v>
                </c:pt>
                <c:pt idx="13504">
                  <c:v>3273.2906249999996</c:v>
                </c:pt>
                <c:pt idx="13505">
                  <c:v>2248.0218749999999</c:v>
                </c:pt>
                <c:pt idx="13506">
                  <c:v>3198.421875</c:v>
                </c:pt>
                <c:pt idx="13507">
                  <c:v>2988.4078118399998</c:v>
                </c:pt>
                <c:pt idx="13508">
                  <c:v>2666.3999999999996</c:v>
                </c:pt>
                <c:pt idx="13509">
                  <c:v>2773.546875</c:v>
                </c:pt>
                <c:pt idx="13510">
                  <c:v>3031.7203118399998</c:v>
                </c:pt>
                <c:pt idx="13511">
                  <c:v>2647.3734381600002</c:v>
                </c:pt>
                <c:pt idx="13512">
                  <c:v>3122.57343816</c:v>
                </c:pt>
                <c:pt idx="13513">
                  <c:v>3339.2906249999996</c:v>
                </c:pt>
                <c:pt idx="13514">
                  <c:v>3537.2906249999996</c:v>
                </c:pt>
                <c:pt idx="13515">
                  <c:v>3075.2906249999996</c:v>
                </c:pt>
                <c:pt idx="13516">
                  <c:v>2485.6218749999998</c:v>
                </c:pt>
                <c:pt idx="13517">
                  <c:v>3383.2218749999997</c:v>
                </c:pt>
                <c:pt idx="13518">
                  <c:v>2992.63593816</c:v>
                </c:pt>
                <c:pt idx="13519">
                  <c:v>3239.2078118399995</c:v>
                </c:pt>
                <c:pt idx="13520">
                  <c:v>2930.3999999999996</c:v>
                </c:pt>
                <c:pt idx="13521">
                  <c:v>2760.3468749999997</c:v>
                </c:pt>
                <c:pt idx="13522">
                  <c:v>2634.1734381599999</c:v>
                </c:pt>
                <c:pt idx="13523">
                  <c:v>3299.6906249999997</c:v>
                </c:pt>
                <c:pt idx="13524">
                  <c:v>2652.890625</c:v>
                </c:pt>
                <c:pt idx="13525">
                  <c:v>3541.6218749999998</c:v>
                </c:pt>
                <c:pt idx="13526">
                  <c:v>3581.2218749999997</c:v>
                </c:pt>
                <c:pt idx="13527">
                  <c:v>3066.421875</c:v>
                </c:pt>
                <c:pt idx="13528">
                  <c:v>2789.2218749999997</c:v>
                </c:pt>
                <c:pt idx="13529">
                  <c:v>2675.8359381599998</c:v>
                </c:pt>
                <c:pt idx="13530">
                  <c:v>2530.63593816</c:v>
                </c:pt>
                <c:pt idx="13531">
                  <c:v>3701.20781184</c:v>
                </c:pt>
                <c:pt idx="13532">
                  <c:v>2970</c:v>
                </c:pt>
                <c:pt idx="13533">
                  <c:v>3247.2</c:v>
                </c:pt>
                <c:pt idx="13534">
                  <c:v>3116.7468749999998</c:v>
                </c:pt>
                <c:pt idx="13535">
                  <c:v>2945.1468749999999</c:v>
                </c:pt>
                <c:pt idx="13536">
                  <c:v>2905.546875</c:v>
                </c:pt>
                <c:pt idx="13537">
                  <c:v>2871.7734381599998</c:v>
                </c:pt>
                <c:pt idx="13538">
                  <c:v>3003.7734381599998</c:v>
                </c:pt>
                <c:pt idx="13539">
                  <c:v>2515.3734381600002</c:v>
                </c:pt>
                <c:pt idx="13540">
                  <c:v>2520.890625</c:v>
                </c:pt>
                <c:pt idx="13541">
                  <c:v>2855.2218749999997</c:v>
                </c:pt>
                <c:pt idx="13542">
                  <c:v>3119.2218749999997</c:v>
                </c:pt>
                <c:pt idx="13543">
                  <c:v>2881.6218749999998</c:v>
                </c:pt>
                <c:pt idx="13544">
                  <c:v>2992.63593816</c:v>
                </c:pt>
                <c:pt idx="13545">
                  <c:v>2847.4359381600002</c:v>
                </c:pt>
                <c:pt idx="13546">
                  <c:v>2315.2078118399995</c:v>
                </c:pt>
                <c:pt idx="13547">
                  <c:v>2851.2</c:v>
                </c:pt>
                <c:pt idx="13548">
                  <c:v>3063.9468749999996</c:v>
                </c:pt>
                <c:pt idx="13549">
                  <c:v>2952.5203118399995</c:v>
                </c:pt>
                <c:pt idx="13550">
                  <c:v>2860.1203118399999</c:v>
                </c:pt>
                <c:pt idx="13551">
                  <c:v>3638.9203118400001</c:v>
                </c:pt>
                <c:pt idx="13552">
                  <c:v>3043.3734381600002</c:v>
                </c:pt>
                <c:pt idx="13553">
                  <c:v>2322.890625</c:v>
                </c:pt>
                <c:pt idx="13554">
                  <c:v>2916.890625</c:v>
                </c:pt>
                <c:pt idx="13555">
                  <c:v>3339.2906249999996</c:v>
                </c:pt>
                <c:pt idx="13556">
                  <c:v>2900.2359381599999</c:v>
                </c:pt>
                <c:pt idx="13557">
                  <c:v>2983.2</c:v>
                </c:pt>
                <c:pt idx="13558">
                  <c:v>3088.7999999999997</c:v>
                </c:pt>
                <c:pt idx="13559">
                  <c:v>3361.7203118399998</c:v>
                </c:pt>
                <c:pt idx="13560">
                  <c:v>2718.890625</c:v>
                </c:pt>
                <c:pt idx="13561">
                  <c:v>2784.890625</c:v>
                </c:pt>
                <c:pt idx="13562">
                  <c:v>2454.890625</c:v>
                </c:pt>
                <c:pt idx="13563">
                  <c:v>2842.0218749999999</c:v>
                </c:pt>
                <c:pt idx="13564">
                  <c:v>2887.0359381600001</c:v>
                </c:pt>
                <c:pt idx="13565">
                  <c:v>3107.2078118399995</c:v>
                </c:pt>
                <c:pt idx="13566">
                  <c:v>3036</c:v>
                </c:pt>
                <c:pt idx="13567">
                  <c:v>3062.3999999999996</c:v>
                </c:pt>
                <c:pt idx="13568">
                  <c:v>3128.3999999999996</c:v>
                </c:pt>
                <c:pt idx="13569">
                  <c:v>2641.546875</c:v>
                </c:pt>
                <c:pt idx="13570">
                  <c:v>3035.6906249999997</c:v>
                </c:pt>
                <c:pt idx="13571">
                  <c:v>3309.4359381599998</c:v>
                </c:pt>
                <c:pt idx="13572">
                  <c:v>3058.63593816</c:v>
                </c:pt>
                <c:pt idx="13573">
                  <c:v>2816.8078118399999</c:v>
                </c:pt>
                <c:pt idx="13574">
                  <c:v>3041.2078118399995</c:v>
                </c:pt>
                <c:pt idx="13575">
                  <c:v>3397.6078118400001</c:v>
                </c:pt>
                <c:pt idx="13576">
                  <c:v>2653.2</c:v>
                </c:pt>
                <c:pt idx="13577">
                  <c:v>3590.3999999999996</c:v>
                </c:pt>
                <c:pt idx="13578">
                  <c:v>3260.3999999999996</c:v>
                </c:pt>
                <c:pt idx="13579">
                  <c:v>2371.7203118399998</c:v>
                </c:pt>
                <c:pt idx="13580">
                  <c:v>2858.57343816</c:v>
                </c:pt>
                <c:pt idx="13581">
                  <c:v>3214.9734381600001</c:v>
                </c:pt>
                <c:pt idx="13582">
                  <c:v>3742.9734381599997</c:v>
                </c:pt>
                <c:pt idx="13583">
                  <c:v>3426.1734381599995</c:v>
                </c:pt>
                <c:pt idx="13584">
                  <c:v>2647.3734381600002</c:v>
                </c:pt>
                <c:pt idx="13585">
                  <c:v>2547.2906249999996</c:v>
                </c:pt>
                <c:pt idx="13586">
                  <c:v>3062.0906249999998</c:v>
                </c:pt>
                <c:pt idx="13587">
                  <c:v>2758.4906249999999</c:v>
                </c:pt>
                <c:pt idx="13588">
                  <c:v>3066.421875</c:v>
                </c:pt>
                <c:pt idx="13589">
                  <c:v>2926.63593816</c:v>
                </c:pt>
                <c:pt idx="13590">
                  <c:v>2750.8078118399999</c:v>
                </c:pt>
                <c:pt idx="13591">
                  <c:v>3115.2</c:v>
                </c:pt>
                <c:pt idx="13592">
                  <c:v>2469.9468750000001</c:v>
                </c:pt>
                <c:pt idx="13593">
                  <c:v>2305.7203118399998</c:v>
                </c:pt>
                <c:pt idx="13594">
                  <c:v>3069.7734381599998</c:v>
                </c:pt>
                <c:pt idx="13595">
                  <c:v>2713.3734381600002</c:v>
                </c:pt>
                <c:pt idx="13596">
                  <c:v>2481.2906250000001</c:v>
                </c:pt>
                <c:pt idx="13597">
                  <c:v>2591.2218749999997</c:v>
                </c:pt>
                <c:pt idx="13598">
                  <c:v>2530.63593816</c:v>
                </c:pt>
                <c:pt idx="13599">
                  <c:v>2464.63593816</c:v>
                </c:pt>
                <c:pt idx="13600">
                  <c:v>3296.2359381599999</c:v>
                </c:pt>
                <c:pt idx="13601">
                  <c:v>3209.1468749999999</c:v>
                </c:pt>
                <c:pt idx="13602">
                  <c:v>2766.1734381599999</c:v>
                </c:pt>
                <c:pt idx="13603">
                  <c:v>2541.7734381599998</c:v>
                </c:pt>
                <c:pt idx="13604">
                  <c:v>2652.890625</c:v>
                </c:pt>
                <c:pt idx="13605">
                  <c:v>2732.0906249999998</c:v>
                </c:pt>
                <c:pt idx="13606">
                  <c:v>2771.6906249999997</c:v>
                </c:pt>
                <c:pt idx="13607">
                  <c:v>2322.890625</c:v>
                </c:pt>
                <c:pt idx="13608">
                  <c:v>3172.0218749999999</c:v>
                </c:pt>
                <c:pt idx="13609">
                  <c:v>3026.8218749999996</c:v>
                </c:pt>
                <c:pt idx="13610">
                  <c:v>2843.2078118399995</c:v>
                </c:pt>
                <c:pt idx="13611">
                  <c:v>3354.3468749999997</c:v>
                </c:pt>
                <c:pt idx="13612">
                  <c:v>2654.7468749999998</c:v>
                </c:pt>
                <c:pt idx="13613">
                  <c:v>2767.7203118399998</c:v>
                </c:pt>
                <c:pt idx="13614">
                  <c:v>3454.1203118399999</c:v>
                </c:pt>
                <c:pt idx="13615">
                  <c:v>3148.9734381600001</c:v>
                </c:pt>
                <c:pt idx="13616">
                  <c:v>3162.1734381599999</c:v>
                </c:pt>
                <c:pt idx="13617">
                  <c:v>2644.0218749999999</c:v>
                </c:pt>
                <c:pt idx="13618">
                  <c:v>2860.63593816</c:v>
                </c:pt>
                <c:pt idx="13619">
                  <c:v>3286.7999999999997</c:v>
                </c:pt>
                <c:pt idx="13620">
                  <c:v>2732.3999999999996</c:v>
                </c:pt>
                <c:pt idx="13621">
                  <c:v>2864.3999999999996</c:v>
                </c:pt>
                <c:pt idx="13622">
                  <c:v>3234</c:v>
                </c:pt>
                <c:pt idx="13623">
                  <c:v>3380.7468749999998</c:v>
                </c:pt>
                <c:pt idx="13624">
                  <c:v>3644.7468749999998</c:v>
                </c:pt>
                <c:pt idx="13625">
                  <c:v>3348.5203118399995</c:v>
                </c:pt>
                <c:pt idx="13626">
                  <c:v>3254.57343816</c:v>
                </c:pt>
                <c:pt idx="13627">
                  <c:v>2921.2218749999997</c:v>
                </c:pt>
                <c:pt idx="13628">
                  <c:v>3186.4078118399998</c:v>
                </c:pt>
                <c:pt idx="13629">
                  <c:v>2605.6078118399996</c:v>
                </c:pt>
                <c:pt idx="13630">
                  <c:v>3582.4078118400002</c:v>
                </c:pt>
                <c:pt idx="13631">
                  <c:v>2626.7999999999997</c:v>
                </c:pt>
                <c:pt idx="13632">
                  <c:v>2648.9203118399996</c:v>
                </c:pt>
                <c:pt idx="13633">
                  <c:v>2873.3203118399997</c:v>
                </c:pt>
                <c:pt idx="13634">
                  <c:v>3827.6906249999997</c:v>
                </c:pt>
                <c:pt idx="13635">
                  <c:v>3022.4906249999999</c:v>
                </c:pt>
                <c:pt idx="13636">
                  <c:v>3092.8218749999996</c:v>
                </c:pt>
                <c:pt idx="13637">
                  <c:v>3005.8359381599998</c:v>
                </c:pt>
                <c:pt idx="13638">
                  <c:v>3120.4078118399998</c:v>
                </c:pt>
                <c:pt idx="13639">
                  <c:v>3028.0078118399997</c:v>
                </c:pt>
                <c:pt idx="13640">
                  <c:v>3735.6</c:v>
                </c:pt>
                <c:pt idx="13641">
                  <c:v>3050.7468749999998</c:v>
                </c:pt>
                <c:pt idx="13642">
                  <c:v>2713.3734381600002</c:v>
                </c:pt>
                <c:pt idx="13643">
                  <c:v>3090.3468749999997</c:v>
                </c:pt>
                <c:pt idx="13644">
                  <c:v>2879.1468749999999</c:v>
                </c:pt>
                <c:pt idx="13645">
                  <c:v>2714.9203118399996</c:v>
                </c:pt>
                <c:pt idx="13646">
                  <c:v>3440.9203118400001</c:v>
                </c:pt>
                <c:pt idx="13647">
                  <c:v>2528.57343816</c:v>
                </c:pt>
                <c:pt idx="13648">
                  <c:v>2911.3734381600002</c:v>
                </c:pt>
                <c:pt idx="13649">
                  <c:v>3584.5734381599996</c:v>
                </c:pt>
                <c:pt idx="13650">
                  <c:v>2512.0218749999999</c:v>
                </c:pt>
                <c:pt idx="13651">
                  <c:v>2227.0359381600001</c:v>
                </c:pt>
                <c:pt idx="13652">
                  <c:v>3533.8359381599994</c:v>
                </c:pt>
                <c:pt idx="13653">
                  <c:v>2926.63593816</c:v>
                </c:pt>
                <c:pt idx="13654">
                  <c:v>3124.63593816</c:v>
                </c:pt>
                <c:pt idx="13655">
                  <c:v>3133.6078118399996</c:v>
                </c:pt>
                <c:pt idx="13656">
                  <c:v>3028.0078118399997</c:v>
                </c:pt>
                <c:pt idx="13657">
                  <c:v>3001.6078118399996</c:v>
                </c:pt>
                <c:pt idx="13658">
                  <c:v>3129.9468749999996</c:v>
                </c:pt>
                <c:pt idx="13659">
                  <c:v>2937.7734381599998</c:v>
                </c:pt>
                <c:pt idx="13660">
                  <c:v>2916.890625</c:v>
                </c:pt>
                <c:pt idx="13661">
                  <c:v>3401.8359381599994</c:v>
                </c:pt>
                <c:pt idx="13662">
                  <c:v>3341.1468749999999</c:v>
                </c:pt>
                <c:pt idx="13663">
                  <c:v>2780.9203118399996</c:v>
                </c:pt>
                <c:pt idx="13664">
                  <c:v>2530.1203118399999</c:v>
                </c:pt>
                <c:pt idx="13665">
                  <c:v>2635.7203118399998</c:v>
                </c:pt>
                <c:pt idx="13666">
                  <c:v>3242.9203118399996</c:v>
                </c:pt>
                <c:pt idx="13667">
                  <c:v>2952.5203118399995</c:v>
                </c:pt>
                <c:pt idx="13668">
                  <c:v>3043.3734381600002</c:v>
                </c:pt>
                <c:pt idx="13669">
                  <c:v>2842.0218749999999</c:v>
                </c:pt>
                <c:pt idx="13670">
                  <c:v>3049.2</c:v>
                </c:pt>
                <c:pt idx="13671">
                  <c:v>3043.3734381600002</c:v>
                </c:pt>
                <c:pt idx="13672">
                  <c:v>3062.0906249999998</c:v>
                </c:pt>
                <c:pt idx="13673">
                  <c:v>3330.421875</c:v>
                </c:pt>
                <c:pt idx="13674">
                  <c:v>3085.0359381600001</c:v>
                </c:pt>
                <c:pt idx="13675">
                  <c:v>2966.2359381599999</c:v>
                </c:pt>
                <c:pt idx="13676">
                  <c:v>2988.4078118399998</c:v>
                </c:pt>
                <c:pt idx="13677">
                  <c:v>2838</c:v>
                </c:pt>
                <c:pt idx="13678">
                  <c:v>3511.2</c:v>
                </c:pt>
                <c:pt idx="13679">
                  <c:v>3129.9468749999996</c:v>
                </c:pt>
                <c:pt idx="13680">
                  <c:v>2879.1468749999999</c:v>
                </c:pt>
                <c:pt idx="13681">
                  <c:v>2688.5203118399995</c:v>
                </c:pt>
                <c:pt idx="13682">
                  <c:v>3399.7734381599994</c:v>
                </c:pt>
                <c:pt idx="13683">
                  <c:v>3198.421875</c:v>
                </c:pt>
                <c:pt idx="13684">
                  <c:v>2834.2359381599999</c:v>
                </c:pt>
                <c:pt idx="13685">
                  <c:v>3107.2078118399995</c:v>
                </c:pt>
                <c:pt idx="13686">
                  <c:v>3265.6078118399996</c:v>
                </c:pt>
                <c:pt idx="13687">
                  <c:v>3146.8078118399999</c:v>
                </c:pt>
                <c:pt idx="13688">
                  <c:v>3498</c:v>
                </c:pt>
                <c:pt idx="13689">
                  <c:v>2984.7468749999998</c:v>
                </c:pt>
                <c:pt idx="13690">
                  <c:v>3650.5734381599996</c:v>
                </c:pt>
                <c:pt idx="13691">
                  <c:v>2726.57343816</c:v>
                </c:pt>
                <c:pt idx="13692">
                  <c:v>3294.1734381599999</c:v>
                </c:pt>
                <c:pt idx="13693">
                  <c:v>3576.890625</c:v>
                </c:pt>
                <c:pt idx="13694">
                  <c:v>3167.6906249999997</c:v>
                </c:pt>
                <c:pt idx="13695">
                  <c:v>3264.421875</c:v>
                </c:pt>
                <c:pt idx="13696">
                  <c:v>2764.0078118399997</c:v>
                </c:pt>
                <c:pt idx="13697">
                  <c:v>2896.0078118399997</c:v>
                </c:pt>
                <c:pt idx="13698">
                  <c:v>4004.8078118399999</c:v>
                </c:pt>
                <c:pt idx="13699">
                  <c:v>2747.1468749999999</c:v>
                </c:pt>
                <c:pt idx="13700">
                  <c:v>3163.7203118399998</c:v>
                </c:pt>
                <c:pt idx="13701">
                  <c:v>3220.4906249999999</c:v>
                </c:pt>
                <c:pt idx="13702">
                  <c:v>3238.0218749999999</c:v>
                </c:pt>
                <c:pt idx="13703">
                  <c:v>3494.2359381599995</c:v>
                </c:pt>
                <c:pt idx="13704">
                  <c:v>3635.20781184</c:v>
                </c:pt>
                <c:pt idx="13705">
                  <c:v>3327.9468749999996</c:v>
                </c:pt>
                <c:pt idx="13706">
                  <c:v>3354.3468749999997</c:v>
                </c:pt>
                <c:pt idx="13707">
                  <c:v>3222.3468749999997</c:v>
                </c:pt>
                <c:pt idx="13708">
                  <c:v>3044.9203118399996</c:v>
                </c:pt>
                <c:pt idx="13709">
                  <c:v>3132.421875</c:v>
                </c:pt>
                <c:pt idx="13710">
                  <c:v>3541.6218749999998</c:v>
                </c:pt>
                <c:pt idx="13711">
                  <c:v>2856.4078118399998</c:v>
                </c:pt>
                <c:pt idx="13712">
                  <c:v>3292.0078118399997</c:v>
                </c:pt>
                <c:pt idx="13713">
                  <c:v>3341.1468749999999</c:v>
                </c:pt>
                <c:pt idx="13714">
                  <c:v>3982.1203118399999</c:v>
                </c:pt>
                <c:pt idx="13715">
                  <c:v>2449.3734381600002</c:v>
                </c:pt>
                <c:pt idx="13716">
                  <c:v>3228.1734381599999</c:v>
                </c:pt>
                <c:pt idx="13717">
                  <c:v>2634.1734381599999</c:v>
                </c:pt>
                <c:pt idx="13718">
                  <c:v>3158.8218749999996</c:v>
                </c:pt>
                <c:pt idx="13719">
                  <c:v>3217.0359381600001</c:v>
                </c:pt>
                <c:pt idx="13720">
                  <c:v>3151.0359381600001</c:v>
                </c:pt>
                <c:pt idx="13721">
                  <c:v>3175.3734381599998</c:v>
                </c:pt>
                <c:pt idx="13722">
                  <c:v>3412.9734381599997</c:v>
                </c:pt>
                <c:pt idx="13723">
                  <c:v>2990.57343816</c:v>
                </c:pt>
                <c:pt idx="13724">
                  <c:v>2739.7734381599998</c:v>
                </c:pt>
                <c:pt idx="13725">
                  <c:v>2296.4906249999999</c:v>
                </c:pt>
                <c:pt idx="13726">
                  <c:v>2552.8078118399999</c:v>
                </c:pt>
                <c:pt idx="13727">
                  <c:v>3143.1468749999999</c:v>
                </c:pt>
                <c:pt idx="13728">
                  <c:v>3367.546875</c:v>
                </c:pt>
                <c:pt idx="13729">
                  <c:v>2965.7203118399998</c:v>
                </c:pt>
                <c:pt idx="13730">
                  <c:v>3069.7734381599998</c:v>
                </c:pt>
                <c:pt idx="13731">
                  <c:v>2990.57343816</c:v>
                </c:pt>
                <c:pt idx="13732">
                  <c:v>3365.6906249999997</c:v>
                </c:pt>
                <c:pt idx="13733">
                  <c:v>2705.6906249999997</c:v>
                </c:pt>
                <c:pt idx="13734">
                  <c:v>3273.2906249999996</c:v>
                </c:pt>
                <c:pt idx="13735">
                  <c:v>3238.0218749999999</c:v>
                </c:pt>
                <c:pt idx="13736">
                  <c:v>2987.2218749999997</c:v>
                </c:pt>
                <c:pt idx="13737">
                  <c:v>3405.6</c:v>
                </c:pt>
                <c:pt idx="13738">
                  <c:v>2877.6</c:v>
                </c:pt>
                <c:pt idx="13739">
                  <c:v>3322.1203118399999</c:v>
                </c:pt>
                <c:pt idx="13740">
                  <c:v>3497.6906249999997</c:v>
                </c:pt>
                <c:pt idx="13741">
                  <c:v>2758.4906249999999</c:v>
                </c:pt>
                <c:pt idx="13742">
                  <c:v>2904</c:v>
                </c:pt>
                <c:pt idx="13743">
                  <c:v>3273.6</c:v>
                </c:pt>
                <c:pt idx="13744">
                  <c:v>3088.7999999999997</c:v>
                </c:pt>
                <c:pt idx="13745">
                  <c:v>3203.3203118399997</c:v>
                </c:pt>
                <c:pt idx="13746">
                  <c:v>3929.3203118400002</c:v>
                </c:pt>
                <c:pt idx="13747">
                  <c:v>3528.421875</c:v>
                </c:pt>
                <c:pt idx="13748">
                  <c:v>3343.6218749999998</c:v>
                </c:pt>
                <c:pt idx="13749">
                  <c:v>3296.2359381599999</c:v>
                </c:pt>
                <c:pt idx="13750">
                  <c:v>3969.4359381599998</c:v>
                </c:pt>
                <c:pt idx="13751">
                  <c:v>3542.8078118399999</c:v>
                </c:pt>
                <c:pt idx="13752">
                  <c:v>3226.0078118399997</c:v>
                </c:pt>
                <c:pt idx="13753">
                  <c:v>2310</c:v>
                </c:pt>
                <c:pt idx="13754">
                  <c:v>3643.2</c:v>
                </c:pt>
                <c:pt idx="13755">
                  <c:v>2996.3999999999996</c:v>
                </c:pt>
                <c:pt idx="13756">
                  <c:v>3220.7999999999997</c:v>
                </c:pt>
                <c:pt idx="13757">
                  <c:v>2509.546875</c:v>
                </c:pt>
                <c:pt idx="13758">
                  <c:v>3282.5203118399995</c:v>
                </c:pt>
                <c:pt idx="13759">
                  <c:v>2807.3203118399997</c:v>
                </c:pt>
                <c:pt idx="13760">
                  <c:v>3071.8359381599998</c:v>
                </c:pt>
                <c:pt idx="13761">
                  <c:v>3151.0359381600001</c:v>
                </c:pt>
                <c:pt idx="13762">
                  <c:v>3230.2359381599999</c:v>
                </c:pt>
                <c:pt idx="13763">
                  <c:v>3613.0359381599997</c:v>
                </c:pt>
                <c:pt idx="13764">
                  <c:v>3186.4078118399998</c:v>
                </c:pt>
                <c:pt idx="13765">
                  <c:v>3490.0078118400002</c:v>
                </c:pt>
                <c:pt idx="13766">
                  <c:v>3194.3999999999996</c:v>
                </c:pt>
                <c:pt idx="13767">
                  <c:v>3182.7468749999998</c:v>
                </c:pt>
                <c:pt idx="13768">
                  <c:v>2852.7468749999998</c:v>
                </c:pt>
                <c:pt idx="13769">
                  <c:v>3565.546875</c:v>
                </c:pt>
                <c:pt idx="13770">
                  <c:v>3380.7468749999998</c:v>
                </c:pt>
                <c:pt idx="13771">
                  <c:v>3539.1468749999999</c:v>
                </c:pt>
                <c:pt idx="13772">
                  <c:v>3273.2906249999996</c:v>
                </c:pt>
                <c:pt idx="13773">
                  <c:v>2762.8218749999996</c:v>
                </c:pt>
                <c:pt idx="13774">
                  <c:v>2815.6218749999998</c:v>
                </c:pt>
                <c:pt idx="13775">
                  <c:v>3251.2218749999997</c:v>
                </c:pt>
                <c:pt idx="13776">
                  <c:v>3278.8078118399999</c:v>
                </c:pt>
                <c:pt idx="13777">
                  <c:v>3116.7468749999998</c:v>
                </c:pt>
                <c:pt idx="13778">
                  <c:v>3077.1468749999999</c:v>
                </c:pt>
                <c:pt idx="13779">
                  <c:v>2964.1734381599999</c:v>
                </c:pt>
                <c:pt idx="13780">
                  <c:v>3571.3734381599998</c:v>
                </c:pt>
                <c:pt idx="13781">
                  <c:v>2554.9734381600001</c:v>
                </c:pt>
                <c:pt idx="13782">
                  <c:v>3386.5734381599996</c:v>
                </c:pt>
                <c:pt idx="13783">
                  <c:v>3135.7734381599998</c:v>
                </c:pt>
                <c:pt idx="13784">
                  <c:v>3576.890625</c:v>
                </c:pt>
                <c:pt idx="13785">
                  <c:v>3035.6906249999997</c:v>
                </c:pt>
                <c:pt idx="13786">
                  <c:v>3167.6906249999997</c:v>
                </c:pt>
                <c:pt idx="13787">
                  <c:v>3576.890625</c:v>
                </c:pt>
                <c:pt idx="13788">
                  <c:v>2855.2218749999997</c:v>
                </c:pt>
                <c:pt idx="13789">
                  <c:v>2953.0359381600001</c:v>
                </c:pt>
                <c:pt idx="13790">
                  <c:v>3415.0359381599997</c:v>
                </c:pt>
                <c:pt idx="13791">
                  <c:v>3067.6078118399996</c:v>
                </c:pt>
                <c:pt idx="13792">
                  <c:v>3209.1468749999999</c:v>
                </c:pt>
                <c:pt idx="13793">
                  <c:v>2965.7203118399998</c:v>
                </c:pt>
                <c:pt idx="13794">
                  <c:v>2779.3734381600002</c:v>
                </c:pt>
                <c:pt idx="13795">
                  <c:v>3326.0906249999998</c:v>
                </c:pt>
                <c:pt idx="13796">
                  <c:v>3436.0218749999999</c:v>
                </c:pt>
                <c:pt idx="13797">
                  <c:v>2834.2359381599999</c:v>
                </c:pt>
                <c:pt idx="13798">
                  <c:v>3137.8359381599998</c:v>
                </c:pt>
                <c:pt idx="13799">
                  <c:v>2764.0078118399997</c:v>
                </c:pt>
                <c:pt idx="13800">
                  <c:v>3366</c:v>
                </c:pt>
                <c:pt idx="13801">
                  <c:v>2587.1999999999998</c:v>
                </c:pt>
                <c:pt idx="13802">
                  <c:v>3748.7999999999997</c:v>
                </c:pt>
                <c:pt idx="13803">
                  <c:v>2964.1734381599999</c:v>
                </c:pt>
                <c:pt idx="13804">
                  <c:v>3154.4906249999999</c:v>
                </c:pt>
                <c:pt idx="13805">
                  <c:v>3383.2218749999997</c:v>
                </c:pt>
                <c:pt idx="13806">
                  <c:v>2828.8218749999996</c:v>
                </c:pt>
                <c:pt idx="13807">
                  <c:v>3224.8218749999996</c:v>
                </c:pt>
                <c:pt idx="13808">
                  <c:v>3085.0359381600001</c:v>
                </c:pt>
                <c:pt idx="13809">
                  <c:v>3358.0078118399997</c:v>
                </c:pt>
                <c:pt idx="13810">
                  <c:v>3063.9468749999996</c:v>
                </c:pt>
                <c:pt idx="13811">
                  <c:v>3037.546875</c:v>
                </c:pt>
                <c:pt idx="13812">
                  <c:v>2760.3468749999997</c:v>
                </c:pt>
                <c:pt idx="13813">
                  <c:v>3024.3468749999997</c:v>
                </c:pt>
                <c:pt idx="13814">
                  <c:v>2820.5203118399995</c:v>
                </c:pt>
                <c:pt idx="13815">
                  <c:v>3405.2906249999996</c:v>
                </c:pt>
                <c:pt idx="13816">
                  <c:v>3246.890625</c:v>
                </c:pt>
                <c:pt idx="13817">
                  <c:v>3349.0359381600001</c:v>
                </c:pt>
                <c:pt idx="13818">
                  <c:v>3481.0359381599997</c:v>
                </c:pt>
                <c:pt idx="13819">
                  <c:v>3054.4078118399998</c:v>
                </c:pt>
                <c:pt idx="13820">
                  <c:v>3120.4078118399998</c:v>
                </c:pt>
                <c:pt idx="13821">
                  <c:v>2838</c:v>
                </c:pt>
                <c:pt idx="13822">
                  <c:v>3379.2</c:v>
                </c:pt>
                <c:pt idx="13823">
                  <c:v>3341.1468749999999</c:v>
                </c:pt>
                <c:pt idx="13824">
                  <c:v>3792.421875</c:v>
                </c:pt>
                <c:pt idx="13825">
                  <c:v>3343.6218749999998</c:v>
                </c:pt>
                <c:pt idx="13826">
                  <c:v>3264.421875</c:v>
                </c:pt>
                <c:pt idx="13827">
                  <c:v>3832.0218749999999</c:v>
                </c:pt>
                <c:pt idx="13828">
                  <c:v>2828.8218749999996</c:v>
                </c:pt>
                <c:pt idx="13829">
                  <c:v>3137.8359381599998</c:v>
                </c:pt>
                <c:pt idx="13830">
                  <c:v>3111.4359381600002</c:v>
                </c:pt>
                <c:pt idx="13831">
                  <c:v>3595.6078118400001</c:v>
                </c:pt>
                <c:pt idx="13832">
                  <c:v>3539.1468749999999</c:v>
                </c:pt>
                <c:pt idx="13833">
                  <c:v>3222.3468749999997</c:v>
                </c:pt>
                <c:pt idx="13834">
                  <c:v>3367.546875</c:v>
                </c:pt>
                <c:pt idx="13835">
                  <c:v>2832.1734381599999</c:v>
                </c:pt>
                <c:pt idx="13836">
                  <c:v>2871.7734381599998</c:v>
                </c:pt>
                <c:pt idx="13837">
                  <c:v>2982.890625</c:v>
                </c:pt>
                <c:pt idx="13838">
                  <c:v>3497.6906249999997</c:v>
                </c:pt>
                <c:pt idx="13839">
                  <c:v>2807.8359381599998</c:v>
                </c:pt>
                <c:pt idx="13840">
                  <c:v>3397.6078118400001</c:v>
                </c:pt>
                <c:pt idx="13841">
                  <c:v>2856.4078118399998</c:v>
                </c:pt>
                <c:pt idx="13842">
                  <c:v>3050.7468749999998</c:v>
                </c:pt>
                <c:pt idx="13843">
                  <c:v>3084.5203118399995</c:v>
                </c:pt>
                <c:pt idx="13844">
                  <c:v>3216.5203118399995</c:v>
                </c:pt>
                <c:pt idx="13845">
                  <c:v>3030.1734381599999</c:v>
                </c:pt>
                <c:pt idx="13846">
                  <c:v>2560.4906249999999</c:v>
                </c:pt>
                <c:pt idx="13847">
                  <c:v>3444.890625</c:v>
                </c:pt>
                <c:pt idx="13848">
                  <c:v>2824.4906249999999</c:v>
                </c:pt>
                <c:pt idx="13849">
                  <c:v>3317.2218749999997</c:v>
                </c:pt>
                <c:pt idx="13850">
                  <c:v>2847.4359381600002</c:v>
                </c:pt>
                <c:pt idx="13851">
                  <c:v>2830.0078118399997</c:v>
                </c:pt>
                <c:pt idx="13852">
                  <c:v>3194.3999999999996</c:v>
                </c:pt>
                <c:pt idx="13853">
                  <c:v>3037.546875</c:v>
                </c:pt>
                <c:pt idx="13854">
                  <c:v>3361.7203118399998</c:v>
                </c:pt>
                <c:pt idx="13855">
                  <c:v>2877.2906249999996</c:v>
                </c:pt>
                <c:pt idx="13856">
                  <c:v>3581.2218749999997</c:v>
                </c:pt>
                <c:pt idx="13857">
                  <c:v>3428.2359381599995</c:v>
                </c:pt>
                <c:pt idx="13858">
                  <c:v>3269.8359381599998</c:v>
                </c:pt>
                <c:pt idx="13859">
                  <c:v>3173.2078118399995</c:v>
                </c:pt>
                <c:pt idx="13860">
                  <c:v>3160.0078118399997</c:v>
                </c:pt>
                <c:pt idx="13861">
                  <c:v>2896.0078118399997</c:v>
                </c:pt>
                <c:pt idx="13862">
                  <c:v>3075.6</c:v>
                </c:pt>
                <c:pt idx="13863">
                  <c:v>3354.3468749999997</c:v>
                </c:pt>
                <c:pt idx="13864">
                  <c:v>3295.7203118399998</c:v>
                </c:pt>
                <c:pt idx="13865">
                  <c:v>3546.52031184</c:v>
                </c:pt>
                <c:pt idx="13866">
                  <c:v>3378.890625</c:v>
                </c:pt>
                <c:pt idx="13867">
                  <c:v>3066.421875</c:v>
                </c:pt>
                <c:pt idx="13868">
                  <c:v>3436.0218749999999</c:v>
                </c:pt>
                <c:pt idx="13869">
                  <c:v>3040.0218749999999</c:v>
                </c:pt>
                <c:pt idx="13870">
                  <c:v>2802.421875</c:v>
                </c:pt>
                <c:pt idx="13871">
                  <c:v>3449.2218749999997</c:v>
                </c:pt>
                <c:pt idx="13872">
                  <c:v>3137.8359381599998</c:v>
                </c:pt>
                <c:pt idx="13873">
                  <c:v>3547.0359381599997</c:v>
                </c:pt>
                <c:pt idx="13874">
                  <c:v>2966.2359381599999</c:v>
                </c:pt>
                <c:pt idx="13875">
                  <c:v>3929.8359381599994</c:v>
                </c:pt>
                <c:pt idx="13876">
                  <c:v>3943.0359381599997</c:v>
                </c:pt>
                <c:pt idx="13877">
                  <c:v>3613.0359381599997</c:v>
                </c:pt>
                <c:pt idx="13878">
                  <c:v>3780.4078118400002</c:v>
                </c:pt>
                <c:pt idx="13879">
                  <c:v>3450.4078118400002</c:v>
                </c:pt>
                <c:pt idx="13880">
                  <c:v>3366</c:v>
                </c:pt>
                <c:pt idx="13881">
                  <c:v>2826.3468749999997</c:v>
                </c:pt>
                <c:pt idx="13882">
                  <c:v>3169.546875</c:v>
                </c:pt>
                <c:pt idx="13883">
                  <c:v>3525.9468749999996</c:v>
                </c:pt>
                <c:pt idx="13884">
                  <c:v>3360.1734381599999</c:v>
                </c:pt>
                <c:pt idx="13885">
                  <c:v>3003.7734381599998</c:v>
                </c:pt>
                <c:pt idx="13886">
                  <c:v>3114.890625</c:v>
                </c:pt>
                <c:pt idx="13887">
                  <c:v>3752.8218749999996</c:v>
                </c:pt>
                <c:pt idx="13888">
                  <c:v>3726.421875</c:v>
                </c:pt>
                <c:pt idx="13889">
                  <c:v>3212.8078118399999</c:v>
                </c:pt>
                <c:pt idx="13890">
                  <c:v>3115.2</c:v>
                </c:pt>
                <c:pt idx="13891">
                  <c:v>3735.6</c:v>
                </c:pt>
                <c:pt idx="13892">
                  <c:v>3050.7468749999998</c:v>
                </c:pt>
                <c:pt idx="13893">
                  <c:v>3586.1203118399999</c:v>
                </c:pt>
                <c:pt idx="13894">
                  <c:v>3176.9203118399996</c:v>
                </c:pt>
                <c:pt idx="13895">
                  <c:v>2884.9734381600001</c:v>
                </c:pt>
                <c:pt idx="13896">
                  <c:v>3360.1734381599999</c:v>
                </c:pt>
                <c:pt idx="13897">
                  <c:v>3069.7734381599998</c:v>
                </c:pt>
                <c:pt idx="13898">
                  <c:v>2798.0906249999998</c:v>
                </c:pt>
                <c:pt idx="13899">
                  <c:v>2916.890625</c:v>
                </c:pt>
                <c:pt idx="13900">
                  <c:v>2815.6218749999998</c:v>
                </c:pt>
                <c:pt idx="13901">
                  <c:v>3409.6218749999998</c:v>
                </c:pt>
                <c:pt idx="13902">
                  <c:v>2459.2218749999997</c:v>
                </c:pt>
                <c:pt idx="13903">
                  <c:v>3449.2218749999997</c:v>
                </c:pt>
                <c:pt idx="13904">
                  <c:v>3160.0078118399997</c:v>
                </c:pt>
                <c:pt idx="13905">
                  <c:v>2777.2078118399995</c:v>
                </c:pt>
                <c:pt idx="13906">
                  <c:v>3222.3468749999997</c:v>
                </c:pt>
                <c:pt idx="13907">
                  <c:v>3063.9468749999996</c:v>
                </c:pt>
                <c:pt idx="13908">
                  <c:v>3412.9734381599997</c:v>
                </c:pt>
                <c:pt idx="13909">
                  <c:v>3109.3734381600002</c:v>
                </c:pt>
                <c:pt idx="13910">
                  <c:v>3045.4359381600002</c:v>
                </c:pt>
                <c:pt idx="13911">
                  <c:v>3626.2359381599995</c:v>
                </c:pt>
                <c:pt idx="13912">
                  <c:v>3371.2078118399995</c:v>
                </c:pt>
                <c:pt idx="13913">
                  <c:v>3591.9468749999996</c:v>
                </c:pt>
                <c:pt idx="13914">
                  <c:v>3090.3468749999997</c:v>
                </c:pt>
                <c:pt idx="13915">
                  <c:v>3228.1734381599999</c:v>
                </c:pt>
                <c:pt idx="13916">
                  <c:v>3280.9734381600001</c:v>
                </c:pt>
                <c:pt idx="13917">
                  <c:v>3154.4906249999999</c:v>
                </c:pt>
                <c:pt idx="13918">
                  <c:v>3154.4906249999999</c:v>
                </c:pt>
                <c:pt idx="13919">
                  <c:v>3761.6906249999997</c:v>
                </c:pt>
                <c:pt idx="13920">
                  <c:v>3418.4906249999999</c:v>
                </c:pt>
                <c:pt idx="13921">
                  <c:v>3484.4906249999999</c:v>
                </c:pt>
                <c:pt idx="13922">
                  <c:v>3092.8218749999996</c:v>
                </c:pt>
                <c:pt idx="13923">
                  <c:v>3172.0218749999999</c:v>
                </c:pt>
                <c:pt idx="13924">
                  <c:v>3766.0218749999999</c:v>
                </c:pt>
                <c:pt idx="13925">
                  <c:v>3045.4359381600002</c:v>
                </c:pt>
                <c:pt idx="13926">
                  <c:v>3586.6359381599996</c:v>
                </c:pt>
                <c:pt idx="13927">
                  <c:v>3533.8359381599994</c:v>
                </c:pt>
                <c:pt idx="13928">
                  <c:v>2882.8078118399999</c:v>
                </c:pt>
                <c:pt idx="13929">
                  <c:v>3542.8078118399999</c:v>
                </c:pt>
                <c:pt idx="13930">
                  <c:v>3344.8078118399999</c:v>
                </c:pt>
                <c:pt idx="13931">
                  <c:v>3226.0078118399997</c:v>
                </c:pt>
                <c:pt idx="13932">
                  <c:v>2988.4078118399998</c:v>
                </c:pt>
                <c:pt idx="13933">
                  <c:v>2773.546875</c:v>
                </c:pt>
                <c:pt idx="13934">
                  <c:v>3077.1468749999999</c:v>
                </c:pt>
                <c:pt idx="13935">
                  <c:v>2931.9468749999996</c:v>
                </c:pt>
                <c:pt idx="13936">
                  <c:v>2886.5203118399995</c:v>
                </c:pt>
                <c:pt idx="13937">
                  <c:v>2648.9203118399996</c:v>
                </c:pt>
                <c:pt idx="13938">
                  <c:v>3414.52031184</c:v>
                </c:pt>
                <c:pt idx="13939">
                  <c:v>3056.57343816</c:v>
                </c:pt>
                <c:pt idx="13940">
                  <c:v>3154.4906249999999</c:v>
                </c:pt>
                <c:pt idx="13941">
                  <c:v>2837.6906249999997</c:v>
                </c:pt>
                <c:pt idx="13942">
                  <c:v>3365.6906249999997</c:v>
                </c:pt>
                <c:pt idx="13943">
                  <c:v>3528.421875</c:v>
                </c:pt>
                <c:pt idx="13944">
                  <c:v>4127.8359381599994</c:v>
                </c:pt>
                <c:pt idx="13945">
                  <c:v>2900.2359381599999</c:v>
                </c:pt>
                <c:pt idx="13946">
                  <c:v>3305.2078118399995</c:v>
                </c:pt>
                <c:pt idx="13947">
                  <c:v>2896.0078118399997</c:v>
                </c:pt>
                <c:pt idx="13948">
                  <c:v>3199.6078118399996</c:v>
                </c:pt>
                <c:pt idx="13949">
                  <c:v>2824.7999999999997</c:v>
                </c:pt>
                <c:pt idx="13950">
                  <c:v>2956.7999999999997</c:v>
                </c:pt>
                <c:pt idx="13951">
                  <c:v>3643.2</c:v>
                </c:pt>
                <c:pt idx="13952">
                  <c:v>3392.3999999999996</c:v>
                </c:pt>
                <c:pt idx="13953">
                  <c:v>2930.3999999999996</c:v>
                </c:pt>
                <c:pt idx="13954">
                  <c:v>3750.3468749999997</c:v>
                </c:pt>
                <c:pt idx="13955">
                  <c:v>3512.7468749999998</c:v>
                </c:pt>
                <c:pt idx="13956">
                  <c:v>3823.7203118399998</c:v>
                </c:pt>
                <c:pt idx="13957">
                  <c:v>3597.7734381599994</c:v>
                </c:pt>
                <c:pt idx="13958">
                  <c:v>2428.4906249999999</c:v>
                </c:pt>
                <c:pt idx="13959">
                  <c:v>3299.6906249999997</c:v>
                </c:pt>
                <c:pt idx="13960">
                  <c:v>2947.6218749999998</c:v>
                </c:pt>
                <c:pt idx="13961">
                  <c:v>3277.6218749999998</c:v>
                </c:pt>
                <c:pt idx="13962">
                  <c:v>3203.8359381599998</c:v>
                </c:pt>
                <c:pt idx="13963">
                  <c:v>3173.2078118399995</c:v>
                </c:pt>
                <c:pt idx="13964">
                  <c:v>3102</c:v>
                </c:pt>
                <c:pt idx="13965">
                  <c:v>2984.7468749999998</c:v>
                </c:pt>
                <c:pt idx="13966">
                  <c:v>2701.7203118399998</c:v>
                </c:pt>
                <c:pt idx="13967">
                  <c:v>3079.6218749999998</c:v>
                </c:pt>
                <c:pt idx="13968">
                  <c:v>3409.6218749999998</c:v>
                </c:pt>
                <c:pt idx="13969">
                  <c:v>2930.3999999999996</c:v>
                </c:pt>
                <c:pt idx="13970">
                  <c:v>2832.1734381599999</c:v>
                </c:pt>
                <c:pt idx="13971">
                  <c:v>3458.0906249999998</c:v>
                </c:pt>
                <c:pt idx="13972">
                  <c:v>3101.6906249999997</c:v>
                </c:pt>
                <c:pt idx="13973">
                  <c:v>2894.8218749999996</c:v>
                </c:pt>
                <c:pt idx="13974">
                  <c:v>2816.8078118399999</c:v>
                </c:pt>
                <c:pt idx="13975">
                  <c:v>3608.8078118399999</c:v>
                </c:pt>
                <c:pt idx="13976">
                  <c:v>2865.9468749999996</c:v>
                </c:pt>
                <c:pt idx="13977">
                  <c:v>3493.7203118400002</c:v>
                </c:pt>
                <c:pt idx="13978">
                  <c:v>3097.7203118399998</c:v>
                </c:pt>
                <c:pt idx="13979">
                  <c:v>3634.0218749999999</c:v>
                </c:pt>
                <c:pt idx="13980">
                  <c:v>3639.4359381599998</c:v>
                </c:pt>
                <c:pt idx="13981">
                  <c:v>3718.6359381599996</c:v>
                </c:pt>
                <c:pt idx="13982">
                  <c:v>3014.8078118399999</c:v>
                </c:pt>
                <c:pt idx="13983">
                  <c:v>3305.2078118399995</c:v>
                </c:pt>
                <c:pt idx="13984">
                  <c:v>3199.6078118399996</c:v>
                </c:pt>
                <c:pt idx="13985">
                  <c:v>3595.6078118400001</c:v>
                </c:pt>
                <c:pt idx="13986">
                  <c:v>3120.4078118399998</c:v>
                </c:pt>
                <c:pt idx="13987">
                  <c:v>3128.3999999999996</c:v>
                </c:pt>
                <c:pt idx="13988">
                  <c:v>3656.3999999999996</c:v>
                </c:pt>
                <c:pt idx="13989">
                  <c:v>2826.3468749999997</c:v>
                </c:pt>
                <c:pt idx="13990">
                  <c:v>3069.7734381599998</c:v>
                </c:pt>
                <c:pt idx="13991">
                  <c:v>3312.890625</c:v>
                </c:pt>
                <c:pt idx="13992">
                  <c:v>3752.8218749999996</c:v>
                </c:pt>
                <c:pt idx="13993">
                  <c:v>3682.7999999999997</c:v>
                </c:pt>
                <c:pt idx="13994">
                  <c:v>3498</c:v>
                </c:pt>
                <c:pt idx="13995">
                  <c:v>3090.3468749999997</c:v>
                </c:pt>
                <c:pt idx="13996">
                  <c:v>3618.3468749999997</c:v>
                </c:pt>
                <c:pt idx="13997">
                  <c:v>3446.7468749999998</c:v>
                </c:pt>
                <c:pt idx="13998">
                  <c:v>3855.9468749999996</c:v>
                </c:pt>
                <c:pt idx="13999">
                  <c:v>2839.546875</c:v>
                </c:pt>
                <c:pt idx="14000">
                  <c:v>3454.1203118399999</c:v>
                </c:pt>
                <c:pt idx="14001">
                  <c:v>3097.7203118399998</c:v>
                </c:pt>
                <c:pt idx="14002">
                  <c:v>3256.1203118399999</c:v>
                </c:pt>
                <c:pt idx="14003">
                  <c:v>2675.3203118399997</c:v>
                </c:pt>
                <c:pt idx="14004">
                  <c:v>3493.7203118400002</c:v>
                </c:pt>
                <c:pt idx="14005">
                  <c:v>3096.1734381599999</c:v>
                </c:pt>
                <c:pt idx="14006">
                  <c:v>3026.8218749999996</c:v>
                </c:pt>
                <c:pt idx="14007">
                  <c:v>3172.0218749999999</c:v>
                </c:pt>
                <c:pt idx="14008">
                  <c:v>3129.9468749999996</c:v>
                </c:pt>
                <c:pt idx="14009">
                  <c:v>3203.3203118399997</c:v>
                </c:pt>
                <c:pt idx="14010">
                  <c:v>3058.1203118399999</c:v>
                </c:pt>
                <c:pt idx="14011">
                  <c:v>2990.57343816</c:v>
                </c:pt>
                <c:pt idx="14012">
                  <c:v>3690.1734381599995</c:v>
                </c:pt>
                <c:pt idx="14013">
                  <c:v>3246.890625</c:v>
                </c:pt>
                <c:pt idx="14014">
                  <c:v>3669.2906249999996</c:v>
                </c:pt>
                <c:pt idx="14015">
                  <c:v>2842.0218749999999</c:v>
                </c:pt>
                <c:pt idx="14016">
                  <c:v>2987.2218749999997</c:v>
                </c:pt>
                <c:pt idx="14017">
                  <c:v>2768.2359381599999</c:v>
                </c:pt>
                <c:pt idx="14018">
                  <c:v>2502.1734381599999</c:v>
                </c:pt>
                <c:pt idx="14019">
                  <c:v>3148.9734381600001</c:v>
                </c:pt>
                <c:pt idx="14020">
                  <c:v>3488.8218749999996</c:v>
                </c:pt>
                <c:pt idx="14021">
                  <c:v>3547.0359381599997</c:v>
                </c:pt>
                <c:pt idx="14022">
                  <c:v>3573.4359381599998</c:v>
                </c:pt>
                <c:pt idx="14023">
                  <c:v>3226.0078118399997</c:v>
                </c:pt>
                <c:pt idx="14024">
                  <c:v>3133.6078118399996</c:v>
                </c:pt>
                <c:pt idx="14025">
                  <c:v>3432</c:v>
                </c:pt>
                <c:pt idx="14026">
                  <c:v>3471.6</c:v>
                </c:pt>
                <c:pt idx="14027">
                  <c:v>3696</c:v>
                </c:pt>
                <c:pt idx="14028">
                  <c:v>3009.6</c:v>
                </c:pt>
                <c:pt idx="14029">
                  <c:v>3478.9734381599997</c:v>
                </c:pt>
                <c:pt idx="14030">
                  <c:v>3360.1734381599999</c:v>
                </c:pt>
                <c:pt idx="14031">
                  <c:v>3742.9734381599997</c:v>
                </c:pt>
                <c:pt idx="14032">
                  <c:v>3497.6906249999997</c:v>
                </c:pt>
                <c:pt idx="14033">
                  <c:v>3185.2218749999997</c:v>
                </c:pt>
                <c:pt idx="14034">
                  <c:v>3092.8218749999996</c:v>
                </c:pt>
                <c:pt idx="14035">
                  <c:v>4022.2359381599995</c:v>
                </c:pt>
                <c:pt idx="14036">
                  <c:v>3115.2</c:v>
                </c:pt>
                <c:pt idx="14037">
                  <c:v>3669.6</c:v>
                </c:pt>
                <c:pt idx="14038">
                  <c:v>3512.7468749999998</c:v>
                </c:pt>
                <c:pt idx="14039">
                  <c:v>3618.3468749999997</c:v>
                </c:pt>
                <c:pt idx="14040">
                  <c:v>3050.7468749999998</c:v>
                </c:pt>
                <c:pt idx="14041">
                  <c:v>3552.3468749999997</c:v>
                </c:pt>
                <c:pt idx="14042">
                  <c:v>3418.4906249999999</c:v>
                </c:pt>
                <c:pt idx="14043">
                  <c:v>3458.0906249999998</c:v>
                </c:pt>
                <c:pt idx="14044">
                  <c:v>3669.2906249999996</c:v>
                </c:pt>
                <c:pt idx="14045">
                  <c:v>2916.890625</c:v>
                </c:pt>
                <c:pt idx="14046">
                  <c:v>3283.0359381600001</c:v>
                </c:pt>
                <c:pt idx="14047">
                  <c:v>3797.8359381599994</c:v>
                </c:pt>
                <c:pt idx="14048">
                  <c:v>2675.8359381599998</c:v>
                </c:pt>
                <c:pt idx="14049">
                  <c:v>3094.0078118399997</c:v>
                </c:pt>
                <c:pt idx="14050">
                  <c:v>3278.8078118399999</c:v>
                </c:pt>
                <c:pt idx="14051">
                  <c:v>2777.2078118399995</c:v>
                </c:pt>
                <c:pt idx="14052">
                  <c:v>3498</c:v>
                </c:pt>
                <c:pt idx="14053">
                  <c:v>3088.7999999999997</c:v>
                </c:pt>
                <c:pt idx="14054">
                  <c:v>3058.1203118399999</c:v>
                </c:pt>
                <c:pt idx="14055">
                  <c:v>3312.890625</c:v>
                </c:pt>
                <c:pt idx="14056">
                  <c:v>2868.421875</c:v>
                </c:pt>
                <c:pt idx="14057">
                  <c:v>3172.0218749999999</c:v>
                </c:pt>
                <c:pt idx="14058">
                  <c:v>3780.4078118400002</c:v>
                </c:pt>
                <c:pt idx="14059">
                  <c:v>4092</c:v>
                </c:pt>
                <c:pt idx="14060">
                  <c:v>3921.9468749999996</c:v>
                </c:pt>
                <c:pt idx="14061">
                  <c:v>3288.3468749999997</c:v>
                </c:pt>
                <c:pt idx="14062">
                  <c:v>3679.0359381599997</c:v>
                </c:pt>
                <c:pt idx="14063">
                  <c:v>3494.2359381599995</c:v>
                </c:pt>
                <c:pt idx="14064">
                  <c:v>3151.0359381600001</c:v>
                </c:pt>
                <c:pt idx="14065">
                  <c:v>2922.4078118399998</c:v>
                </c:pt>
                <c:pt idx="14066">
                  <c:v>3220.7999999999997</c:v>
                </c:pt>
                <c:pt idx="14067">
                  <c:v>3300</c:v>
                </c:pt>
                <c:pt idx="14068">
                  <c:v>2892.3468749999997</c:v>
                </c:pt>
                <c:pt idx="14069">
                  <c:v>2886.5203118399995</c:v>
                </c:pt>
                <c:pt idx="14070">
                  <c:v>3322.1203118399999</c:v>
                </c:pt>
                <c:pt idx="14071">
                  <c:v>2912.9203118399996</c:v>
                </c:pt>
                <c:pt idx="14072">
                  <c:v>3343.6218749999998</c:v>
                </c:pt>
                <c:pt idx="14073">
                  <c:v>2828.8218749999996</c:v>
                </c:pt>
                <c:pt idx="14074">
                  <c:v>3124.63593816</c:v>
                </c:pt>
                <c:pt idx="14075">
                  <c:v>2996.3999999999996</c:v>
                </c:pt>
                <c:pt idx="14076">
                  <c:v>2813.1468749999999</c:v>
                </c:pt>
                <c:pt idx="14077">
                  <c:v>3480.52031184</c:v>
                </c:pt>
                <c:pt idx="14078">
                  <c:v>2952.5203118399995</c:v>
                </c:pt>
                <c:pt idx="14079">
                  <c:v>3572.9203118400001</c:v>
                </c:pt>
                <c:pt idx="14080">
                  <c:v>3361.7203118399998</c:v>
                </c:pt>
                <c:pt idx="14081">
                  <c:v>3360.1734381599999</c:v>
                </c:pt>
                <c:pt idx="14082">
                  <c:v>3048.890625</c:v>
                </c:pt>
                <c:pt idx="14083">
                  <c:v>4236.890625</c:v>
                </c:pt>
                <c:pt idx="14084">
                  <c:v>3260.0906249999998</c:v>
                </c:pt>
                <c:pt idx="14085">
                  <c:v>3462.421875</c:v>
                </c:pt>
                <c:pt idx="14086">
                  <c:v>3422.8218749999996</c:v>
                </c:pt>
                <c:pt idx="14087">
                  <c:v>3181.2</c:v>
                </c:pt>
                <c:pt idx="14088">
                  <c:v>3590.0906249999998</c:v>
                </c:pt>
                <c:pt idx="14089">
                  <c:v>2864.0906249999998</c:v>
                </c:pt>
                <c:pt idx="14090">
                  <c:v>2930.0906249999998</c:v>
                </c:pt>
                <c:pt idx="14091">
                  <c:v>3312.890625</c:v>
                </c:pt>
                <c:pt idx="14092">
                  <c:v>2626.4906249999999</c:v>
                </c:pt>
                <c:pt idx="14093">
                  <c:v>3000.421875</c:v>
                </c:pt>
                <c:pt idx="14094">
                  <c:v>3494.2359381599995</c:v>
                </c:pt>
                <c:pt idx="14095">
                  <c:v>2956.7999999999997</c:v>
                </c:pt>
                <c:pt idx="14096">
                  <c:v>3446.7468749999998</c:v>
                </c:pt>
                <c:pt idx="14097">
                  <c:v>3119.2218749999997</c:v>
                </c:pt>
                <c:pt idx="14098">
                  <c:v>3211.6218749999998</c:v>
                </c:pt>
                <c:pt idx="14099">
                  <c:v>3573.4359381599998</c:v>
                </c:pt>
                <c:pt idx="14100">
                  <c:v>2500.0078118399997</c:v>
                </c:pt>
                <c:pt idx="14101">
                  <c:v>3173.2078118399995</c:v>
                </c:pt>
                <c:pt idx="14102">
                  <c:v>3173.2078118399995</c:v>
                </c:pt>
                <c:pt idx="14103">
                  <c:v>2843.2078118399995</c:v>
                </c:pt>
                <c:pt idx="14104">
                  <c:v>3722.3999999999996</c:v>
                </c:pt>
                <c:pt idx="14105">
                  <c:v>4001.1468749999999</c:v>
                </c:pt>
                <c:pt idx="14106">
                  <c:v>3703.3734381599998</c:v>
                </c:pt>
                <c:pt idx="14107">
                  <c:v>3333.7734381599998</c:v>
                </c:pt>
                <c:pt idx="14108">
                  <c:v>3312.890625</c:v>
                </c:pt>
                <c:pt idx="14109">
                  <c:v>2578.0218749999999</c:v>
                </c:pt>
                <c:pt idx="14110">
                  <c:v>3383.2218749999997</c:v>
                </c:pt>
                <c:pt idx="14111">
                  <c:v>3217.0359381600001</c:v>
                </c:pt>
                <c:pt idx="14112">
                  <c:v>3164.2359381599999</c:v>
                </c:pt>
                <c:pt idx="14113">
                  <c:v>3433.546875</c:v>
                </c:pt>
                <c:pt idx="14114">
                  <c:v>3612.52031184</c:v>
                </c:pt>
                <c:pt idx="14115">
                  <c:v>3294.1734381599999</c:v>
                </c:pt>
                <c:pt idx="14116">
                  <c:v>3128.0906249999998</c:v>
                </c:pt>
                <c:pt idx="14117">
                  <c:v>3092.8218749999996</c:v>
                </c:pt>
                <c:pt idx="14118">
                  <c:v>2894.8218749999996</c:v>
                </c:pt>
                <c:pt idx="14119">
                  <c:v>3396.421875</c:v>
                </c:pt>
                <c:pt idx="14120">
                  <c:v>3739.6218749999998</c:v>
                </c:pt>
                <c:pt idx="14121">
                  <c:v>4325.8359381599994</c:v>
                </c:pt>
                <c:pt idx="14122">
                  <c:v>3933.6</c:v>
                </c:pt>
                <c:pt idx="14123">
                  <c:v>3797.3203118400002</c:v>
                </c:pt>
                <c:pt idx="14124">
                  <c:v>3638.9203118400001</c:v>
                </c:pt>
                <c:pt idx="14125">
                  <c:v>3082.9734381600001</c:v>
                </c:pt>
                <c:pt idx="14126">
                  <c:v>2950.9734381600001</c:v>
                </c:pt>
                <c:pt idx="14127">
                  <c:v>3326.0906249999998</c:v>
                </c:pt>
                <c:pt idx="14128">
                  <c:v>3497.6906249999997</c:v>
                </c:pt>
                <c:pt idx="14129">
                  <c:v>3563.6906249999997</c:v>
                </c:pt>
                <c:pt idx="14130">
                  <c:v>2974.0218749999999</c:v>
                </c:pt>
                <c:pt idx="14131">
                  <c:v>3053.2218749999997</c:v>
                </c:pt>
                <c:pt idx="14132">
                  <c:v>3370.0218749999999</c:v>
                </c:pt>
                <c:pt idx="14133">
                  <c:v>3278.8078118399999</c:v>
                </c:pt>
                <c:pt idx="14134">
                  <c:v>3286.7999999999997</c:v>
                </c:pt>
                <c:pt idx="14135">
                  <c:v>3301.546875</c:v>
                </c:pt>
                <c:pt idx="14136">
                  <c:v>3704.9203118400001</c:v>
                </c:pt>
                <c:pt idx="14137">
                  <c:v>3150.5203118399995</c:v>
                </c:pt>
                <c:pt idx="14138">
                  <c:v>4246.1203118399999</c:v>
                </c:pt>
                <c:pt idx="14139">
                  <c:v>3822.1734381599995</c:v>
                </c:pt>
                <c:pt idx="14140">
                  <c:v>3062.0906249999998</c:v>
                </c:pt>
                <c:pt idx="14141">
                  <c:v>3409.6218749999998</c:v>
                </c:pt>
                <c:pt idx="14142">
                  <c:v>3145.6218749999998</c:v>
                </c:pt>
                <c:pt idx="14143">
                  <c:v>2953.0359381600001</c:v>
                </c:pt>
                <c:pt idx="14144">
                  <c:v>3041.2078118399995</c:v>
                </c:pt>
                <c:pt idx="14145">
                  <c:v>3608.8078118399999</c:v>
                </c:pt>
                <c:pt idx="14146">
                  <c:v>3352.7999999999997</c:v>
                </c:pt>
                <c:pt idx="14147">
                  <c:v>3498</c:v>
                </c:pt>
                <c:pt idx="14148">
                  <c:v>2838</c:v>
                </c:pt>
                <c:pt idx="14149">
                  <c:v>3260.3999999999996</c:v>
                </c:pt>
                <c:pt idx="14150">
                  <c:v>3301.546875</c:v>
                </c:pt>
                <c:pt idx="14151">
                  <c:v>3182.7468749999998</c:v>
                </c:pt>
                <c:pt idx="14152">
                  <c:v>3222.3468749999997</c:v>
                </c:pt>
                <c:pt idx="14153">
                  <c:v>3414.52031184</c:v>
                </c:pt>
                <c:pt idx="14154">
                  <c:v>2871.7734381599998</c:v>
                </c:pt>
                <c:pt idx="14155">
                  <c:v>3088.4906249999999</c:v>
                </c:pt>
                <c:pt idx="14156">
                  <c:v>3396.421875</c:v>
                </c:pt>
                <c:pt idx="14157">
                  <c:v>3277.6218749999998</c:v>
                </c:pt>
                <c:pt idx="14158">
                  <c:v>3132.421875</c:v>
                </c:pt>
                <c:pt idx="14159">
                  <c:v>3190.63593816</c:v>
                </c:pt>
                <c:pt idx="14160">
                  <c:v>3401.8359381599994</c:v>
                </c:pt>
                <c:pt idx="14161">
                  <c:v>3837.4359381599998</c:v>
                </c:pt>
                <c:pt idx="14162">
                  <c:v>3341.1468749999999</c:v>
                </c:pt>
                <c:pt idx="14163">
                  <c:v>3063.9468749999996</c:v>
                </c:pt>
                <c:pt idx="14164">
                  <c:v>2879.1468749999999</c:v>
                </c:pt>
                <c:pt idx="14165">
                  <c:v>2912.9203118399996</c:v>
                </c:pt>
                <c:pt idx="14166">
                  <c:v>3295.7203118399998</c:v>
                </c:pt>
                <c:pt idx="14167">
                  <c:v>3333.7734381599998</c:v>
                </c:pt>
                <c:pt idx="14168">
                  <c:v>3478.9734381599997</c:v>
                </c:pt>
                <c:pt idx="14169">
                  <c:v>3854.0906249999998</c:v>
                </c:pt>
                <c:pt idx="14170">
                  <c:v>2491.0359381600001</c:v>
                </c:pt>
                <c:pt idx="14171">
                  <c:v>3547.0359381599997</c:v>
                </c:pt>
                <c:pt idx="14172">
                  <c:v>3318.4078118399998</c:v>
                </c:pt>
                <c:pt idx="14173">
                  <c:v>2772</c:v>
                </c:pt>
                <c:pt idx="14174">
                  <c:v>3682.7999999999997</c:v>
                </c:pt>
                <c:pt idx="14175">
                  <c:v>3669.6</c:v>
                </c:pt>
                <c:pt idx="14176">
                  <c:v>3286.7999999999997</c:v>
                </c:pt>
                <c:pt idx="14177">
                  <c:v>3426.1734381599995</c:v>
                </c:pt>
                <c:pt idx="14178">
                  <c:v>2534.0906249999998</c:v>
                </c:pt>
                <c:pt idx="14179">
                  <c:v>3114.890625</c:v>
                </c:pt>
                <c:pt idx="14180">
                  <c:v>2982.890625</c:v>
                </c:pt>
                <c:pt idx="14181">
                  <c:v>3119.2218749999997</c:v>
                </c:pt>
                <c:pt idx="14182">
                  <c:v>3647.2218749999997</c:v>
                </c:pt>
                <c:pt idx="14183">
                  <c:v>3066.421875</c:v>
                </c:pt>
                <c:pt idx="14184">
                  <c:v>3528.421875</c:v>
                </c:pt>
                <c:pt idx="14185">
                  <c:v>3075.6</c:v>
                </c:pt>
                <c:pt idx="14186">
                  <c:v>3216.5203118399995</c:v>
                </c:pt>
                <c:pt idx="14187">
                  <c:v>3084.5203118399995</c:v>
                </c:pt>
                <c:pt idx="14188">
                  <c:v>3335.3203118399997</c:v>
                </c:pt>
                <c:pt idx="14189">
                  <c:v>3426.1734381599995</c:v>
                </c:pt>
                <c:pt idx="14190">
                  <c:v>3405.2906249999996</c:v>
                </c:pt>
                <c:pt idx="14191">
                  <c:v>3590.0906249999998</c:v>
                </c:pt>
                <c:pt idx="14192">
                  <c:v>3488.8218749999996</c:v>
                </c:pt>
                <c:pt idx="14193">
                  <c:v>3230.2359381599999</c:v>
                </c:pt>
                <c:pt idx="14194">
                  <c:v>3754.0078118400002</c:v>
                </c:pt>
                <c:pt idx="14195">
                  <c:v>2882.8078118399999</c:v>
                </c:pt>
                <c:pt idx="14196">
                  <c:v>3590.3999999999996</c:v>
                </c:pt>
                <c:pt idx="14197">
                  <c:v>3379.2</c:v>
                </c:pt>
                <c:pt idx="14198">
                  <c:v>3326.3999999999996</c:v>
                </c:pt>
                <c:pt idx="14199">
                  <c:v>3512.7468749999998</c:v>
                </c:pt>
                <c:pt idx="14200">
                  <c:v>3214.9734381600001</c:v>
                </c:pt>
                <c:pt idx="14201">
                  <c:v>3122.57343816</c:v>
                </c:pt>
                <c:pt idx="14202">
                  <c:v>2982.890625</c:v>
                </c:pt>
                <c:pt idx="14203">
                  <c:v>3784.6359381599996</c:v>
                </c:pt>
                <c:pt idx="14204">
                  <c:v>3727.6078118400001</c:v>
                </c:pt>
                <c:pt idx="14205">
                  <c:v>3424.0078118400002</c:v>
                </c:pt>
                <c:pt idx="14206">
                  <c:v>3616.7999999999997</c:v>
                </c:pt>
                <c:pt idx="14207">
                  <c:v>3220.7999999999997</c:v>
                </c:pt>
                <c:pt idx="14208">
                  <c:v>3115.2</c:v>
                </c:pt>
                <c:pt idx="14209">
                  <c:v>3484.4906249999999</c:v>
                </c:pt>
                <c:pt idx="14210">
                  <c:v>3880.4906249999999</c:v>
                </c:pt>
                <c:pt idx="14211">
                  <c:v>3048.890625</c:v>
                </c:pt>
                <c:pt idx="14212">
                  <c:v>3246.890625</c:v>
                </c:pt>
                <c:pt idx="14213">
                  <c:v>3198.421875</c:v>
                </c:pt>
                <c:pt idx="14214">
                  <c:v>3673.6218749999998</c:v>
                </c:pt>
                <c:pt idx="14215">
                  <c:v>3026.8218749999996</c:v>
                </c:pt>
                <c:pt idx="14216">
                  <c:v>3164.2359381599999</c:v>
                </c:pt>
                <c:pt idx="14217">
                  <c:v>3529.6078118400001</c:v>
                </c:pt>
                <c:pt idx="14218">
                  <c:v>3292.0078118399997</c:v>
                </c:pt>
                <c:pt idx="14219">
                  <c:v>3450.4078118400002</c:v>
                </c:pt>
                <c:pt idx="14220">
                  <c:v>3366</c:v>
                </c:pt>
                <c:pt idx="14221">
                  <c:v>3499.546875</c:v>
                </c:pt>
                <c:pt idx="14222">
                  <c:v>3288.3468749999997</c:v>
                </c:pt>
                <c:pt idx="14223">
                  <c:v>3335.3203118399997</c:v>
                </c:pt>
                <c:pt idx="14224">
                  <c:v>3241.3734381599998</c:v>
                </c:pt>
                <c:pt idx="14225">
                  <c:v>2950.9734381600001</c:v>
                </c:pt>
                <c:pt idx="14226">
                  <c:v>3294.1734381599999</c:v>
                </c:pt>
                <c:pt idx="14227">
                  <c:v>3180.890625</c:v>
                </c:pt>
                <c:pt idx="14228">
                  <c:v>3246.890625</c:v>
                </c:pt>
                <c:pt idx="14229">
                  <c:v>3722.0906249999998</c:v>
                </c:pt>
                <c:pt idx="14230">
                  <c:v>3079.6218749999998</c:v>
                </c:pt>
                <c:pt idx="14231">
                  <c:v>3343.6218749999998</c:v>
                </c:pt>
                <c:pt idx="14232">
                  <c:v>3950.8218749999996</c:v>
                </c:pt>
                <c:pt idx="14233">
                  <c:v>3409.6218749999998</c:v>
                </c:pt>
                <c:pt idx="14234">
                  <c:v>3713.2218749999997</c:v>
                </c:pt>
                <c:pt idx="14235">
                  <c:v>3217.0359381600001</c:v>
                </c:pt>
                <c:pt idx="14236">
                  <c:v>3137.8359381599998</c:v>
                </c:pt>
                <c:pt idx="14237">
                  <c:v>3490.0078118400002</c:v>
                </c:pt>
                <c:pt idx="14238">
                  <c:v>2720.7468749999998</c:v>
                </c:pt>
                <c:pt idx="14239">
                  <c:v>3354.3468749999997</c:v>
                </c:pt>
                <c:pt idx="14240">
                  <c:v>3784.1203118399999</c:v>
                </c:pt>
                <c:pt idx="14241">
                  <c:v>3084.5203118399995</c:v>
                </c:pt>
                <c:pt idx="14242">
                  <c:v>2990.57343816</c:v>
                </c:pt>
                <c:pt idx="14243">
                  <c:v>3412.9734381599997</c:v>
                </c:pt>
                <c:pt idx="14244">
                  <c:v>3260.0906249999998</c:v>
                </c:pt>
                <c:pt idx="14245">
                  <c:v>3207.2906249999996</c:v>
                </c:pt>
                <c:pt idx="14246">
                  <c:v>3541.6218749999998</c:v>
                </c:pt>
                <c:pt idx="14247">
                  <c:v>3832.0218749999999</c:v>
                </c:pt>
                <c:pt idx="14248">
                  <c:v>2966.2359381599999</c:v>
                </c:pt>
                <c:pt idx="14249">
                  <c:v>3415.0359381599997</c:v>
                </c:pt>
                <c:pt idx="14250">
                  <c:v>3701.20781184</c:v>
                </c:pt>
                <c:pt idx="14251">
                  <c:v>3608.8078118399999</c:v>
                </c:pt>
                <c:pt idx="14252">
                  <c:v>3326.3999999999996</c:v>
                </c:pt>
                <c:pt idx="14253">
                  <c:v>3471.6</c:v>
                </c:pt>
                <c:pt idx="14254">
                  <c:v>3763.546875</c:v>
                </c:pt>
                <c:pt idx="14255">
                  <c:v>3148.9734381600001</c:v>
                </c:pt>
                <c:pt idx="14256">
                  <c:v>3373.3734381599998</c:v>
                </c:pt>
                <c:pt idx="14257">
                  <c:v>3571.3734381599998</c:v>
                </c:pt>
                <c:pt idx="14258">
                  <c:v>3426.1734381599995</c:v>
                </c:pt>
                <c:pt idx="14259">
                  <c:v>3009.2906249999996</c:v>
                </c:pt>
                <c:pt idx="14260">
                  <c:v>3352.4906249999999</c:v>
                </c:pt>
                <c:pt idx="14261">
                  <c:v>3198.421875</c:v>
                </c:pt>
                <c:pt idx="14262">
                  <c:v>3318.4078118399998</c:v>
                </c:pt>
                <c:pt idx="14263">
                  <c:v>3235.546875</c:v>
                </c:pt>
                <c:pt idx="14264">
                  <c:v>3916.1203118399999</c:v>
                </c:pt>
                <c:pt idx="14265">
                  <c:v>3822.1734381599995</c:v>
                </c:pt>
                <c:pt idx="14266">
                  <c:v>3114.890625</c:v>
                </c:pt>
                <c:pt idx="14267">
                  <c:v>3484.4906249999999</c:v>
                </c:pt>
                <c:pt idx="14268">
                  <c:v>3365.6906249999997</c:v>
                </c:pt>
                <c:pt idx="14269">
                  <c:v>3599.8359381599994</c:v>
                </c:pt>
                <c:pt idx="14270">
                  <c:v>3599.8359381599994</c:v>
                </c:pt>
                <c:pt idx="14271">
                  <c:v>3556.0078118400002</c:v>
                </c:pt>
                <c:pt idx="14272">
                  <c:v>4202.8078118399999</c:v>
                </c:pt>
                <c:pt idx="14273">
                  <c:v>3120.4078118399998</c:v>
                </c:pt>
                <c:pt idx="14274">
                  <c:v>3201.7734381599998</c:v>
                </c:pt>
                <c:pt idx="14275">
                  <c:v>3637.3734381599998</c:v>
                </c:pt>
                <c:pt idx="14276">
                  <c:v>4012.4906249999999</c:v>
                </c:pt>
                <c:pt idx="14277">
                  <c:v>3167.6906249999997</c:v>
                </c:pt>
                <c:pt idx="14278">
                  <c:v>3708.890625</c:v>
                </c:pt>
                <c:pt idx="14279">
                  <c:v>3273.2906249999996</c:v>
                </c:pt>
                <c:pt idx="14280">
                  <c:v>3906.890625</c:v>
                </c:pt>
                <c:pt idx="14281">
                  <c:v>3370.0218749999999</c:v>
                </c:pt>
                <c:pt idx="14282">
                  <c:v>3686.8218749999996</c:v>
                </c:pt>
                <c:pt idx="14283">
                  <c:v>3106.0218749999999</c:v>
                </c:pt>
                <c:pt idx="14284">
                  <c:v>3211.6218749999998</c:v>
                </c:pt>
                <c:pt idx="14285">
                  <c:v>2815.6218749999998</c:v>
                </c:pt>
                <c:pt idx="14286">
                  <c:v>3145.6218749999998</c:v>
                </c:pt>
                <c:pt idx="14287">
                  <c:v>3379.2</c:v>
                </c:pt>
                <c:pt idx="14288">
                  <c:v>3876.52031184</c:v>
                </c:pt>
                <c:pt idx="14289">
                  <c:v>3148.9734381600001</c:v>
                </c:pt>
                <c:pt idx="14290">
                  <c:v>3194.0906249999998</c:v>
                </c:pt>
                <c:pt idx="14291">
                  <c:v>3850.6359381599996</c:v>
                </c:pt>
                <c:pt idx="14292">
                  <c:v>3151.0359381600001</c:v>
                </c:pt>
                <c:pt idx="14293">
                  <c:v>3278.8078118399999</c:v>
                </c:pt>
                <c:pt idx="14294">
                  <c:v>3622.0078118400002</c:v>
                </c:pt>
                <c:pt idx="14295">
                  <c:v>3952.0078118400002</c:v>
                </c:pt>
                <c:pt idx="14296">
                  <c:v>3252.4078118399998</c:v>
                </c:pt>
                <c:pt idx="14297">
                  <c:v>3212.8078118399999</c:v>
                </c:pt>
                <c:pt idx="14298">
                  <c:v>3437.20781184</c:v>
                </c:pt>
                <c:pt idx="14299">
                  <c:v>3748.7999999999997</c:v>
                </c:pt>
                <c:pt idx="14300">
                  <c:v>3247.2</c:v>
                </c:pt>
                <c:pt idx="14301">
                  <c:v>3260.3999999999996</c:v>
                </c:pt>
                <c:pt idx="14302">
                  <c:v>2983.2</c:v>
                </c:pt>
                <c:pt idx="14303">
                  <c:v>3842.7468749999998</c:v>
                </c:pt>
                <c:pt idx="14304">
                  <c:v>3242.9203118399996</c:v>
                </c:pt>
                <c:pt idx="14305">
                  <c:v>3559.7203118400002</c:v>
                </c:pt>
                <c:pt idx="14306">
                  <c:v>4138.9734381599992</c:v>
                </c:pt>
                <c:pt idx="14307">
                  <c:v>3467.8359381599994</c:v>
                </c:pt>
                <c:pt idx="14308">
                  <c:v>3045.4359381600002</c:v>
                </c:pt>
                <c:pt idx="14309">
                  <c:v>3731.8359381599994</c:v>
                </c:pt>
                <c:pt idx="14310">
                  <c:v>2962.0078118399997</c:v>
                </c:pt>
                <c:pt idx="14311">
                  <c:v>3088.7999999999997</c:v>
                </c:pt>
                <c:pt idx="14312">
                  <c:v>3392.3999999999996</c:v>
                </c:pt>
                <c:pt idx="14313">
                  <c:v>3182.7468749999998</c:v>
                </c:pt>
                <c:pt idx="14314">
                  <c:v>3301.546875</c:v>
                </c:pt>
                <c:pt idx="14315">
                  <c:v>4067.1468749999999</c:v>
                </c:pt>
                <c:pt idx="14316">
                  <c:v>3156.3468749999997</c:v>
                </c:pt>
                <c:pt idx="14317">
                  <c:v>3129.9468749999996</c:v>
                </c:pt>
                <c:pt idx="14318">
                  <c:v>3946.4906249999999</c:v>
                </c:pt>
                <c:pt idx="14319">
                  <c:v>3739.6218749999998</c:v>
                </c:pt>
                <c:pt idx="14320">
                  <c:v>3264.421875</c:v>
                </c:pt>
                <c:pt idx="14321">
                  <c:v>2887.0359381600001</c:v>
                </c:pt>
                <c:pt idx="14322">
                  <c:v>3269.8359381599998</c:v>
                </c:pt>
                <c:pt idx="14323">
                  <c:v>3094.0078118399997</c:v>
                </c:pt>
                <c:pt idx="14324">
                  <c:v>3116.7468749999998</c:v>
                </c:pt>
                <c:pt idx="14325">
                  <c:v>3235.546875</c:v>
                </c:pt>
                <c:pt idx="14326">
                  <c:v>3533.3203118400002</c:v>
                </c:pt>
                <c:pt idx="14327">
                  <c:v>2903.6906249999997</c:v>
                </c:pt>
                <c:pt idx="14328">
                  <c:v>2908.0218749999999</c:v>
                </c:pt>
                <c:pt idx="14329">
                  <c:v>2934.421875</c:v>
                </c:pt>
                <c:pt idx="14330">
                  <c:v>3726.421875</c:v>
                </c:pt>
                <c:pt idx="14331">
                  <c:v>3053.2218749999997</c:v>
                </c:pt>
                <c:pt idx="14332">
                  <c:v>3718.6359381599996</c:v>
                </c:pt>
                <c:pt idx="14333">
                  <c:v>3507.4359381599998</c:v>
                </c:pt>
                <c:pt idx="14334">
                  <c:v>3102</c:v>
                </c:pt>
                <c:pt idx="14335">
                  <c:v>3379.2</c:v>
                </c:pt>
                <c:pt idx="14336">
                  <c:v>3432</c:v>
                </c:pt>
                <c:pt idx="14337">
                  <c:v>3458.3999999999996</c:v>
                </c:pt>
                <c:pt idx="14338">
                  <c:v>3525.9468749999996</c:v>
                </c:pt>
                <c:pt idx="14339">
                  <c:v>3480.52031184</c:v>
                </c:pt>
                <c:pt idx="14340">
                  <c:v>3454.1203118399999</c:v>
                </c:pt>
                <c:pt idx="14341">
                  <c:v>3927.7734381599994</c:v>
                </c:pt>
                <c:pt idx="14342">
                  <c:v>3201.7734381599998</c:v>
                </c:pt>
                <c:pt idx="14343">
                  <c:v>3048.890625</c:v>
                </c:pt>
                <c:pt idx="14344">
                  <c:v>3062.0906249999998</c:v>
                </c:pt>
                <c:pt idx="14345">
                  <c:v>2908.0218749999999</c:v>
                </c:pt>
                <c:pt idx="14346">
                  <c:v>4114.6359381599996</c:v>
                </c:pt>
                <c:pt idx="14347">
                  <c:v>3608.8078118399999</c:v>
                </c:pt>
                <c:pt idx="14348">
                  <c:v>3437.20781184</c:v>
                </c:pt>
                <c:pt idx="14349">
                  <c:v>3450.4078118400002</c:v>
                </c:pt>
                <c:pt idx="14350">
                  <c:v>3247.2</c:v>
                </c:pt>
                <c:pt idx="14351">
                  <c:v>3986.3999999999996</c:v>
                </c:pt>
                <c:pt idx="14352">
                  <c:v>3656.3999999999996</c:v>
                </c:pt>
                <c:pt idx="14353">
                  <c:v>3260.3999999999996</c:v>
                </c:pt>
                <c:pt idx="14354">
                  <c:v>3275.1468749999999</c:v>
                </c:pt>
                <c:pt idx="14355">
                  <c:v>3195.9468749999996</c:v>
                </c:pt>
                <c:pt idx="14356">
                  <c:v>2892.3468749999997</c:v>
                </c:pt>
                <c:pt idx="14357">
                  <c:v>2992.1203118399999</c:v>
                </c:pt>
                <c:pt idx="14358">
                  <c:v>3022.4906249999999</c:v>
                </c:pt>
                <c:pt idx="14359">
                  <c:v>3537.2906249999996</c:v>
                </c:pt>
                <c:pt idx="14360">
                  <c:v>3349.0359381600001</c:v>
                </c:pt>
                <c:pt idx="14361">
                  <c:v>3058.63593816</c:v>
                </c:pt>
                <c:pt idx="14362">
                  <c:v>3886.0078118400002</c:v>
                </c:pt>
                <c:pt idx="14363">
                  <c:v>3529.6078118400001</c:v>
                </c:pt>
                <c:pt idx="14364">
                  <c:v>2641.546875</c:v>
                </c:pt>
                <c:pt idx="14365">
                  <c:v>3652.1203118399999</c:v>
                </c:pt>
                <c:pt idx="14366">
                  <c:v>3480.52031184</c:v>
                </c:pt>
                <c:pt idx="14367">
                  <c:v>3256.1203118399999</c:v>
                </c:pt>
                <c:pt idx="14368">
                  <c:v>2846.9203118399996</c:v>
                </c:pt>
                <c:pt idx="14369">
                  <c:v>3256.1203118399999</c:v>
                </c:pt>
                <c:pt idx="14370">
                  <c:v>2911.3734381600002</c:v>
                </c:pt>
                <c:pt idx="14371">
                  <c:v>3558.1734381599995</c:v>
                </c:pt>
                <c:pt idx="14372">
                  <c:v>3426.1734381599995</c:v>
                </c:pt>
                <c:pt idx="14373">
                  <c:v>3581.2218749999997</c:v>
                </c:pt>
                <c:pt idx="14374">
                  <c:v>3243.4359381599998</c:v>
                </c:pt>
                <c:pt idx="14375">
                  <c:v>3151.0359381600001</c:v>
                </c:pt>
                <c:pt idx="14376">
                  <c:v>3639.4359381599998</c:v>
                </c:pt>
                <c:pt idx="14377">
                  <c:v>3424.0078118400002</c:v>
                </c:pt>
                <c:pt idx="14378">
                  <c:v>3859.6078118400001</c:v>
                </c:pt>
                <c:pt idx="14379">
                  <c:v>3450.4078118400002</c:v>
                </c:pt>
                <c:pt idx="14380">
                  <c:v>3194.3999999999996</c:v>
                </c:pt>
                <c:pt idx="14381">
                  <c:v>3156.3468749999997</c:v>
                </c:pt>
                <c:pt idx="14382">
                  <c:v>3201.7734381599998</c:v>
                </c:pt>
                <c:pt idx="14383">
                  <c:v>2956.4906249999999</c:v>
                </c:pt>
                <c:pt idx="14384">
                  <c:v>3378.890625</c:v>
                </c:pt>
                <c:pt idx="14385">
                  <c:v>3079.6218749999998</c:v>
                </c:pt>
                <c:pt idx="14386">
                  <c:v>3290.8218749999996</c:v>
                </c:pt>
                <c:pt idx="14387">
                  <c:v>3264.421875</c:v>
                </c:pt>
                <c:pt idx="14388">
                  <c:v>4022.2359381599995</c:v>
                </c:pt>
                <c:pt idx="14389">
                  <c:v>3265.6078118399996</c:v>
                </c:pt>
                <c:pt idx="14390">
                  <c:v>3028.0078118399997</c:v>
                </c:pt>
                <c:pt idx="14391">
                  <c:v>3260.3999999999996</c:v>
                </c:pt>
                <c:pt idx="14392">
                  <c:v>3141.6</c:v>
                </c:pt>
                <c:pt idx="14393">
                  <c:v>3220.7999999999997</c:v>
                </c:pt>
                <c:pt idx="14394">
                  <c:v>3605.1468749999999</c:v>
                </c:pt>
                <c:pt idx="14395">
                  <c:v>3420.3468749999997</c:v>
                </c:pt>
                <c:pt idx="14396">
                  <c:v>2905.546875</c:v>
                </c:pt>
                <c:pt idx="14397">
                  <c:v>3354.3468749999997</c:v>
                </c:pt>
                <c:pt idx="14398">
                  <c:v>3195.9468749999996</c:v>
                </c:pt>
                <c:pt idx="14399">
                  <c:v>3348.5203118399995</c:v>
                </c:pt>
                <c:pt idx="14400">
                  <c:v>3214.9734381600001</c:v>
                </c:pt>
                <c:pt idx="14401">
                  <c:v>3980.5734381599996</c:v>
                </c:pt>
                <c:pt idx="14402">
                  <c:v>3365.6906249999997</c:v>
                </c:pt>
                <c:pt idx="14403">
                  <c:v>3238.0218749999999</c:v>
                </c:pt>
                <c:pt idx="14404">
                  <c:v>3019.0359381600001</c:v>
                </c:pt>
                <c:pt idx="14405">
                  <c:v>3556.0078118400002</c:v>
                </c:pt>
                <c:pt idx="14406">
                  <c:v>3432</c:v>
                </c:pt>
                <c:pt idx="14407">
                  <c:v>3168</c:v>
                </c:pt>
                <c:pt idx="14408">
                  <c:v>3326.3999999999996</c:v>
                </c:pt>
                <c:pt idx="14409">
                  <c:v>3234</c:v>
                </c:pt>
                <c:pt idx="14410">
                  <c:v>2415.6</c:v>
                </c:pt>
                <c:pt idx="14411">
                  <c:v>3829.546875</c:v>
                </c:pt>
                <c:pt idx="14412">
                  <c:v>3380.7468749999998</c:v>
                </c:pt>
                <c:pt idx="14413">
                  <c:v>3084.5203118399995</c:v>
                </c:pt>
                <c:pt idx="14414">
                  <c:v>3691.7203118400002</c:v>
                </c:pt>
                <c:pt idx="14415">
                  <c:v>3201.7734381599998</c:v>
                </c:pt>
                <c:pt idx="14416">
                  <c:v>3888.1734381599995</c:v>
                </c:pt>
                <c:pt idx="14417">
                  <c:v>3835.3734381599998</c:v>
                </c:pt>
                <c:pt idx="14418">
                  <c:v>3224.8218749999996</c:v>
                </c:pt>
                <c:pt idx="14419">
                  <c:v>3792.421875</c:v>
                </c:pt>
                <c:pt idx="14420">
                  <c:v>3626.2359381599995</c:v>
                </c:pt>
                <c:pt idx="14421">
                  <c:v>3437.20781184</c:v>
                </c:pt>
                <c:pt idx="14422">
                  <c:v>2879.1468749999999</c:v>
                </c:pt>
                <c:pt idx="14423">
                  <c:v>3789.9468749999996</c:v>
                </c:pt>
                <c:pt idx="14424">
                  <c:v>3261.9468749999996</c:v>
                </c:pt>
                <c:pt idx="14425">
                  <c:v>3446.7468749999998</c:v>
                </c:pt>
                <c:pt idx="14426">
                  <c:v>3863.3203118400002</c:v>
                </c:pt>
                <c:pt idx="14427">
                  <c:v>3348.5203118399995</c:v>
                </c:pt>
                <c:pt idx="14428">
                  <c:v>3823.7203118399998</c:v>
                </c:pt>
                <c:pt idx="14429">
                  <c:v>3572.9203118400001</c:v>
                </c:pt>
                <c:pt idx="14430">
                  <c:v>3308.9203118399996</c:v>
                </c:pt>
                <c:pt idx="14431">
                  <c:v>3823.7203118399998</c:v>
                </c:pt>
                <c:pt idx="14432">
                  <c:v>4034.9203118400001</c:v>
                </c:pt>
                <c:pt idx="14433">
                  <c:v>3096.1734381599999</c:v>
                </c:pt>
                <c:pt idx="14434">
                  <c:v>3914.5734381599996</c:v>
                </c:pt>
                <c:pt idx="14435">
                  <c:v>3431.6906249999997</c:v>
                </c:pt>
                <c:pt idx="14436">
                  <c:v>3906.890625</c:v>
                </c:pt>
                <c:pt idx="14437">
                  <c:v>3251.2218749999997</c:v>
                </c:pt>
                <c:pt idx="14438">
                  <c:v>3019.0359381600001</c:v>
                </c:pt>
                <c:pt idx="14439">
                  <c:v>3322.63593816</c:v>
                </c:pt>
                <c:pt idx="14440">
                  <c:v>3286.7999999999997</c:v>
                </c:pt>
                <c:pt idx="14441">
                  <c:v>3229.7203118399998</c:v>
                </c:pt>
                <c:pt idx="14442">
                  <c:v>3150.5203118399995</c:v>
                </c:pt>
                <c:pt idx="14443">
                  <c:v>3663.7734381599994</c:v>
                </c:pt>
                <c:pt idx="14444">
                  <c:v>2982.890625</c:v>
                </c:pt>
                <c:pt idx="14445">
                  <c:v>3132.421875</c:v>
                </c:pt>
                <c:pt idx="14446">
                  <c:v>3317.2218749999997</c:v>
                </c:pt>
                <c:pt idx="14447">
                  <c:v>3264.421875</c:v>
                </c:pt>
                <c:pt idx="14448">
                  <c:v>4346.8218749999996</c:v>
                </c:pt>
                <c:pt idx="14449">
                  <c:v>3388.6359381599996</c:v>
                </c:pt>
                <c:pt idx="14450">
                  <c:v>3428.2359381599995</c:v>
                </c:pt>
                <c:pt idx="14451">
                  <c:v>3437.20781184</c:v>
                </c:pt>
                <c:pt idx="14452">
                  <c:v>3854.3999999999996</c:v>
                </c:pt>
                <c:pt idx="14453">
                  <c:v>2943.6</c:v>
                </c:pt>
                <c:pt idx="14454">
                  <c:v>3182.7468749999998</c:v>
                </c:pt>
                <c:pt idx="14455">
                  <c:v>3090.3468749999997</c:v>
                </c:pt>
                <c:pt idx="14456">
                  <c:v>3757.7203118400002</c:v>
                </c:pt>
                <c:pt idx="14457">
                  <c:v>3267.7734381599998</c:v>
                </c:pt>
                <c:pt idx="14458">
                  <c:v>3399.7734381599994</c:v>
                </c:pt>
                <c:pt idx="14459">
                  <c:v>3280.9734381600001</c:v>
                </c:pt>
                <c:pt idx="14460">
                  <c:v>3650.5734381599996</c:v>
                </c:pt>
                <c:pt idx="14461">
                  <c:v>3943.0359381599997</c:v>
                </c:pt>
                <c:pt idx="14462">
                  <c:v>3929.8359381599994</c:v>
                </c:pt>
                <c:pt idx="14463">
                  <c:v>3111.4359381600002</c:v>
                </c:pt>
                <c:pt idx="14464">
                  <c:v>3424.0078118400002</c:v>
                </c:pt>
                <c:pt idx="14465">
                  <c:v>3054.4078118399998</c:v>
                </c:pt>
                <c:pt idx="14466">
                  <c:v>3727.6078118400001</c:v>
                </c:pt>
                <c:pt idx="14467">
                  <c:v>3556.0078118400002</c:v>
                </c:pt>
                <c:pt idx="14468">
                  <c:v>2758.7999999999997</c:v>
                </c:pt>
                <c:pt idx="14469">
                  <c:v>3471.6</c:v>
                </c:pt>
                <c:pt idx="14470">
                  <c:v>3498</c:v>
                </c:pt>
                <c:pt idx="14471">
                  <c:v>3572.9203118400001</c:v>
                </c:pt>
                <c:pt idx="14472">
                  <c:v>3440.9203118400001</c:v>
                </c:pt>
                <c:pt idx="14473">
                  <c:v>3254.57343816</c:v>
                </c:pt>
                <c:pt idx="14474">
                  <c:v>4099.3734381599998</c:v>
                </c:pt>
                <c:pt idx="14475">
                  <c:v>3663.7734381599994</c:v>
                </c:pt>
                <c:pt idx="14476">
                  <c:v>3286.4906249999999</c:v>
                </c:pt>
                <c:pt idx="14477">
                  <c:v>2551.6218749999998</c:v>
                </c:pt>
                <c:pt idx="14478">
                  <c:v>3409.6218749999998</c:v>
                </c:pt>
                <c:pt idx="14479">
                  <c:v>3756.1734381599995</c:v>
                </c:pt>
                <c:pt idx="14480">
                  <c:v>3497.6906249999997</c:v>
                </c:pt>
                <c:pt idx="14481">
                  <c:v>3048.890625</c:v>
                </c:pt>
                <c:pt idx="14482">
                  <c:v>3172.0218749999999</c:v>
                </c:pt>
                <c:pt idx="14483">
                  <c:v>3449.2218749999997</c:v>
                </c:pt>
                <c:pt idx="14484">
                  <c:v>3490.0078118400002</c:v>
                </c:pt>
                <c:pt idx="14485">
                  <c:v>3371.2078118399995</c:v>
                </c:pt>
                <c:pt idx="14486">
                  <c:v>3181.2</c:v>
                </c:pt>
                <c:pt idx="14487">
                  <c:v>2890.7999999999997</c:v>
                </c:pt>
                <c:pt idx="14488">
                  <c:v>3603.6</c:v>
                </c:pt>
                <c:pt idx="14489">
                  <c:v>3788.3999999999996</c:v>
                </c:pt>
                <c:pt idx="14490">
                  <c:v>3630</c:v>
                </c:pt>
                <c:pt idx="14491">
                  <c:v>4144.8</c:v>
                </c:pt>
                <c:pt idx="14492">
                  <c:v>4171.2</c:v>
                </c:pt>
                <c:pt idx="14493">
                  <c:v>3361.7203118399998</c:v>
                </c:pt>
                <c:pt idx="14494">
                  <c:v>3322.1203118399999</c:v>
                </c:pt>
                <c:pt idx="14495">
                  <c:v>3374.9203118399996</c:v>
                </c:pt>
                <c:pt idx="14496">
                  <c:v>3203.3203118399997</c:v>
                </c:pt>
                <c:pt idx="14497">
                  <c:v>2992.1203118399999</c:v>
                </c:pt>
                <c:pt idx="14498">
                  <c:v>2903.6906249999997</c:v>
                </c:pt>
                <c:pt idx="14499">
                  <c:v>3603.2906249999996</c:v>
                </c:pt>
                <c:pt idx="14500">
                  <c:v>3141.2906249999996</c:v>
                </c:pt>
                <c:pt idx="14501">
                  <c:v>3066.421875</c:v>
                </c:pt>
                <c:pt idx="14502">
                  <c:v>3569.20781184</c:v>
                </c:pt>
                <c:pt idx="14503">
                  <c:v>3556.0078118400002</c:v>
                </c:pt>
                <c:pt idx="14504">
                  <c:v>3248.7468749999998</c:v>
                </c:pt>
                <c:pt idx="14505">
                  <c:v>3282.5203118399995</c:v>
                </c:pt>
                <c:pt idx="14506">
                  <c:v>3361.7203118399998</c:v>
                </c:pt>
                <c:pt idx="14507">
                  <c:v>3062.0906249999998</c:v>
                </c:pt>
                <c:pt idx="14508">
                  <c:v>3132.421875</c:v>
                </c:pt>
                <c:pt idx="14509">
                  <c:v>3607.6218749999998</c:v>
                </c:pt>
                <c:pt idx="14510">
                  <c:v>3700.0218749999999</c:v>
                </c:pt>
                <c:pt idx="14511">
                  <c:v>3269.8359381599998</c:v>
                </c:pt>
                <c:pt idx="14512">
                  <c:v>3190.63593816</c:v>
                </c:pt>
                <c:pt idx="14513">
                  <c:v>3586.6359381599996</c:v>
                </c:pt>
                <c:pt idx="14514">
                  <c:v>3194.3999999999996</c:v>
                </c:pt>
                <c:pt idx="14515">
                  <c:v>3366</c:v>
                </c:pt>
                <c:pt idx="14516">
                  <c:v>2877.6</c:v>
                </c:pt>
                <c:pt idx="14517">
                  <c:v>3722.3999999999996</c:v>
                </c:pt>
                <c:pt idx="14518">
                  <c:v>3630</c:v>
                </c:pt>
                <c:pt idx="14519">
                  <c:v>3710.7468749999998</c:v>
                </c:pt>
                <c:pt idx="14520">
                  <c:v>2813.1468749999999</c:v>
                </c:pt>
                <c:pt idx="14521">
                  <c:v>3565.546875</c:v>
                </c:pt>
                <c:pt idx="14522">
                  <c:v>3401.3203118400002</c:v>
                </c:pt>
                <c:pt idx="14523">
                  <c:v>3228.1734381599999</c:v>
                </c:pt>
                <c:pt idx="14524">
                  <c:v>3660.421875</c:v>
                </c:pt>
                <c:pt idx="14525">
                  <c:v>3573.4359381599998</c:v>
                </c:pt>
                <c:pt idx="14526">
                  <c:v>3401.8359381599994</c:v>
                </c:pt>
                <c:pt idx="14527">
                  <c:v>3507.4359381599998</c:v>
                </c:pt>
                <c:pt idx="14528">
                  <c:v>3533.8359381599994</c:v>
                </c:pt>
                <c:pt idx="14529">
                  <c:v>3754.0078118400002</c:v>
                </c:pt>
                <c:pt idx="14530">
                  <c:v>3912.4078118399998</c:v>
                </c:pt>
                <c:pt idx="14531">
                  <c:v>3354.3468749999997</c:v>
                </c:pt>
                <c:pt idx="14532">
                  <c:v>2839.546875</c:v>
                </c:pt>
                <c:pt idx="14533">
                  <c:v>3440.9203118400001</c:v>
                </c:pt>
                <c:pt idx="14534">
                  <c:v>3361.7203118399998</c:v>
                </c:pt>
                <c:pt idx="14535">
                  <c:v>3282.5203118399995</c:v>
                </c:pt>
                <c:pt idx="14536">
                  <c:v>3295.7203118399998</c:v>
                </c:pt>
                <c:pt idx="14537">
                  <c:v>3242.9203118399996</c:v>
                </c:pt>
                <c:pt idx="14538">
                  <c:v>3312.890625</c:v>
                </c:pt>
                <c:pt idx="14539">
                  <c:v>3286.4906249999999</c:v>
                </c:pt>
                <c:pt idx="14540">
                  <c:v>3458.0906249999998</c:v>
                </c:pt>
                <c:pt idx="14541">
                  <c:v>3409.6218749999998</c:v>
                </c:pt>
                <c:pt idx="14542">
                  <c:v>2987.2218749999997</c:v>
                </c:pt>
                <c:pt idx="14543">
                  <c:v>3494.2359381599995</c:v>
                </c:pt>
                <c:pt idx="14544">
                  <c:v>3032.2359381599999</c:v>
                </c:pt>
                <c:pt idx="14545">
                  <c:v>3688.0078118400002</c:v>
                </c:pt>
                <c:pt idx="14546">
                  <c:v>3582.4078118400002</c:v>
                </c:pt>
                <c:pt idx="14547">
                  <c:v>2772</c:v>
                </c:pt>
                <c:pt idx="14548">
                  <c:v>3295.7203118399998</c:v>
                </c:pt>
                <c:pt idx="14549">
                  <c:v>3444.890625</c:v>
                </c:pt>
                <c:pt idx="14550">
                  <c:v>3339.2906249999996</c:v>
                </c:pt>
                <c:pt idx="14551">
                  <c:v>3396.421875</c:v>
                </c:pt>
                <c:pt idx="14552">
                  <c:v>3185.2218749999997</c:v>
                </c:pt>
                <c:pt idx="14553">
                  <c:v>3805.6218749999998</c:v>
                </c:pt>
                <c:pt idx="14554">
                  <c:v>3317.2218749999997</c:v>
                </c:pt>
                <c:pt idx="14555">
                  <c:v>3647.2218749999997</c:v>
                </c:pt>
                <c:pt idx="14556">
                  <c:v>3740.8078118399999</c:v>
                </c:pt>
                <c:pt idx="14557">
                  <c:v>3635.20781184</c:v>
                </c:pt>
                <c:pt idx="14558">
                  <c:v>3194.3999999999996</c:v>
                </c:pt>
                <c:pt idx="14559">
                  <c:v>2641.546875</c:v>
                </c:pt>
                <c:pt idx="14560">
                  <c:v>3150.5203118399995</c:v>
                </c:pt>
                <c:pt idx="14561">
                  <c:v>3348.5203118399995</c:v>
                </c:pt>
                <c:pt idx="14562">
                  <c:v>3465.7734381599994</c:v>
                </c:pt>
                <c:pt idx="14563">
                  <c:v>3096.1734381599999</c:v>
                </c:pt>
                <c:pt idx="14564">
                  <c:v>3518.5734381599996</c:v>
                </c:pt>
                <c:pt idx="14565">
                  <c:v>3524.0906249999998</c:v>
                </c:pt>
                <c:pt idx="14566">
                  <c:v>3009.2906249999996</c:v>
                </c:pt>
                <c:pt idx="14567">
                  <c:v>2921.2218749999997</c:v>
                </c:pt>
                <c:pt idx="14568">
                  <c:v>3428.2359381599995</c:v>
                </c:pt>
                <c:pt idx="14569">
                  <c:v>3622.0078118400002</c:v>
                </c:pt>
                <c:pt idx="14570">
                  <c:v>3754.0078118400002</c:v>
                </c:pt>
                <c:pt idx="14571">
                  <c:v>3260.3999999999996</c:v>
                </c:pt>
                <c:pt idx="14572">
                  <c:v>3631.546875</c:v>
                </c:pt>
                <c:pt idx="14573">
                  <c:v>4014.3468749999997</c:v>
                </c:pt>
                <c:pt idx="14574">
                  <c:v>3506.9203118400001</c:v>
                </c:pt>
                <c:pt idx="14575">
                  <c:v>3676.9734381599997</c:v>
                </c:pt>
                <c:pt idx="14576">
                  <c:v>3597.7734381599994</c:v>
                </c:pt>
                <c:pt idx="14577">
                  <c:v>3547.0359381599997</c:v>
                </c:pt>
                <c:pt idx="14578">
                  <c:v>3837.4359381599998</c:v>
                </c:pt>
                <c:pt idx="14579">
                  <c:v>3463.6078118400001</c:v>
                </c:pt>
                <c:pt idx="14580">
                  <c:v>3542.8078118399999</c:v>
                </c:pt>
                <c:pt idx="14581">
                  <c:v>3450.4078118400002</c:v>
                </c:pt>
                <c:pt idx="14582">
                  <c:v>3352.7999999999997</c:v>
                </c:pt>
                <c:pt idx="14583">
                  <c:v>3498</c:v>
                </c:pt>
                <c:pt idx="14584">
                  <c:v>3524.3999999999996</c:v>
                </c:pt>
                <c:pt idx="14585">
                  <c:v>3605.1468749999999</c:v>
                </c:pt>
                <c:pt idx="14586">
                  <c:v>3974.7468749999998</c:v>
                </c:pt>
                <c:pt idx="14587">
                  <c:v>3671.1468749999999</c:v>
                </c:pt>
                <c:pt idx="14588">
                  <c:v>4449.9468749999996</c:v>
                </c:pt>
                <c:pt idx="14589">
                  <c:v>3512.7468749999998</c:v>
                </c:pt>
                <c:pt idx="14590">
                  <c:v>3506.9203118400001</c:v>
                </c:pt>
                <c:pt idx="14591">
                  <c:v>3282.5203118399995</c:v>
                </c:pt>
                <c:pt idx="14592">
                  <c:v>3295.7203118399998</c:v>
                </c:pt>
                <c:pt idx="14593">
                  <c:v>3135.7734381599998</c:v>
                </c:pt>
                <c:pt idx="14594">
                  <c:v>3333.7734381599998</c:v>
                </c:pt>
                <c:pt idx="14595">
                  <c:v>2818.9734381600001</c:v>
                </c:pt>
                <c:pt idx="14596">
                  <c:v>3214.9734381600001</c:v>
                </c:pt>
                <c:pt idx="14597">
                  <c:v>3558.1734381599995</c:v>
                </c:pt>
                <c:pt idx="14598">
                  <c:v>3365.6906249999997</c:v>
                </c:pt>
                <c:pt idx="14599">
                  <c:v>3458.0906249999998</c:v>
                </c:pt>
                <c:pt idx="14600">
                  <c:v>3590.0906249999998</c:v>
                </c:pt>
                <c:pt idx="14601">
                  <c:v>3299.6906249999997</c:v>
                </c:pt>
                <c:pt idx="14602">
                  <c:v>3211.6218749999998</c:v>
                </c:pt>
                <c:pt idx="14603">
                  <c:v>3040.0218749999999</c:v>
                </c:pt>
                <c:pt idx="14604">
                  <c:v>3172.0218749999999</c:v>
                </c:pt>
                <c:pt idx="14605">
                  <c:v>3106.0218749999999</c:v>
                </c:pt>
                <c:pt idx="14606">
                  <c:v>2974.0218749999999</c:v>
                </c:pt>
                <c:pt idx="14607">
                  <c:v>3626.2359381599995</c:v>
                </c:pt>
                <c:pt idx="14608">
                  <c:v>3137.8359381599998</c:v>
                </c:pt>
                <c:pt idx="14609">
                  <c:v>3471.6</c:v>
                </c:pt>
                <c:pt idx="14610">
                  <c:v>3577.2</c:v>
                </c:pt>
                <c:pt idx="14611">
                  <c:v>3077.1468749999999</c:v>
                </c:pt>
                <c:pt idx="14612">
                  <c:v>3003.7734381599998</c:v>
                </c:pt>
                <c:pt idx="14613">
                  <c:v>3682.4906249999999</c:v>
                </c:pt>
                <c:pt idx="14614">
                  <c:v>2982.890625</c:v>
                </c:pt>
                <c:pt idx="14615">
                  <c:v>3444.890625</c:v>
                </c:pt>
                <c:pt idx="14616">
                  <c:v>3422.8218749999996</c:v>
                </c:pt>
                <c:pt idx="14617">
                  <c:v>3475.6218749999998</c:v>
                </c:pt>
                <c:pt idx="14618">
                  <c:v>3079.6218749999998</c:v>
                </c:pt>
                <c:pt idx="14619">
                  <c:v>3982.6359381599996</c:v>
                </c:pt>
                <c:pt idx="14620">
                  <c:v>3371.2078118399995</c:v>
                </c:pt>
                <c:pt idx="14621">
                  <c:v>3608.8078118399999</c:v>
                </c:pt>
                <c:pt idx="14622">
                  <c:v>3622.0078118400002</c:v>
                </c:pt>
                <c:pt idx="14623">
                  <c:v>3463.6078118400001</c:v>
                </c:pt>
                <c:pt idx="14624">
                  <c:v>3314.7468749999998</c:v>
                </c:pt>
                <c:pt idx="14625">
                  <c:v>3018.5203118399995</c:v>
                </c:pt>
                <c:pt idx="14626">
                  <c:v>3637.3734381599998</c:v>
                </c:pt>
                <c:pt idx="14627">
                  <c:v>2652.890625</c:v>
                </c:pt>
                <c:pt idx="14628">
                  <c:v>3422.8218749999996</c:v>
                </c:pt>
                <c:pt idx="14629">
                  <c:v>3343.6218749999998</c:v>
                </c:pt>
                <c:pt idx="14630">
                  <c:v>3269.8359381599998</c:v>
                </c:pt>
                <c:pt idx="14631">
                  <c:v>3005.8359381599998</c:v>
                </c:pt>
                <c:pt idx="14632">
                  <c:v>3608.8078118399999</c:v>
                </c:pt>
                <c:pt idx="14633">
                  <c:v>3146.8078118399999</c:v>
                </c:pt>
                <c:pt idx="14634">
                  <c:v>2970</c:v>
                </c:pt>
                <c:pt idx="14635">
                  <c:v>3603.6</c:v>
                </c:pt>
                <c:pt idx="14636">
                  <c:v>2732.3999999999996</c:v>
                </c:pt>
                <c:pt idx="14637">
                  <c:v>3063.9468749999996</c:v>
                </c:pt>
                <c:pt idx="14638">
                  <c:v>3744.52031184</c:v>
                </c:pt>
                <c:pt idx="14639">
                  <c:v>3902.9203118400001</c:v>
                </c:pt>
                <c:pt idx="14640">
                  <c:v>3282.5203118399995</c:v>
                </c:pt>
                <c:pt idx="14641">
                  <c:v>3333.7734381599998</c:v>
                </c:pt>
                <c:pt idx="14642">
                  <c:v>2832.1734381599999</c:v>
                </c:pt>
                <c:pt idx="14643">
                  <c:v>3162.1734381599999</c:v>
                </c:pt>
                <c:pt idx="14644">
                  <c:v>3405.2906249999996</c:v>
                </c:pt>
                <c:pt idx="14645">
                  <c:v>3194.0906249999998</c:v>
                </c:pt>
                <c:pt idx="14646">
                  <c:v>3370.0218749999999</c:v>
                </c:pt>
                <c:pt idx="14647">
                  <c:v>3375.4359381599998</c:v>
                </c:pt>
                <c:pt idx="14648">
                  <c:v>2684.8078118399999</c:v>
                </c:pt>
                <c:pt idx="14649">
                  <c:v>3841.2</c:v>
                </c:pt>
                <c:pt idx="14650">
                  <c:v>3168</c:v>
                </c:pt>
                <c:pt idx="14651">
                  <c:v>3354.3468749999997</c:v>
                </c:pt>
                <c:pt idx="14652">
                  <c:v>3341.1468749999999</c:v>
                </c:pt>
                <c:pt idx="14653">
                  <c:v>4034.9203118400001</c:v>
                </c:pt>
                <c:pt idx="14654">
                  <c:v>2516.9203118399996</c:v>
                </c:pt>
                <c:pt idx="14655">
                  <c:v>3097.7203118399998</c:v>
                </c:pt>
                <c:pt idx="14656">
                  <c:v>3665.3203118400002</c:v>
                </c:pt>
                <c:pt idx="14657">
                  <c:v>3742.9734381599997</c:v>
                </c:pt>
                <c:pt idx="14658">
                  <c:v>3718.6359381599996</c:v>
                </c:pt>
                <c:pt idx="14659">
                  <c:v>3463.6078118400001</c:v>
                </c:pt>
                <c:pt idx="14660">
                  <c:v>3318.4078118399998</c:v>
                </c:pt>
                <c:pt idx="14661">
                  <c:v>2975.2078118399995</c:v>
                </c:pt>
                <c:pt idx="14662">
                  <c:v>3463.6078118400001</c:v>
                </c:pt>
                <c:pt idx="14663">
                  <c:v>2864.3999999999996</c:v>
                </c:pt>
                <c:pt idx="14664">
                  <c:v>3709.2</c:v>
                </c:pt>
                <c:pt idx="14665">
                  <c:v>3880.7999999999997</c:v>
                </c:pt>
                <c:pt idx="14666">
                  <c:v>3333.7734381599998</c:v>
                </c:pt>
                <c:pt idx="14667">
                  <c:v>3914.5734381599996</c:v>
                </c:pt>
                <c:pt idx="14668">
                  <c:v>3228.1734381599999</c:v>
                </c:pt>
                <c:pt idx="14669">
                  <c:v>2745.2906249999996</c:v>
                </c:pt>
                <c:pt idx="14670">
                  <c:v>3488.8218749999996</c:v>
                </c:pt>
                <c:pt idx="14671">
                  <c:v>3858.421875</c:v>
                </c:pt>
                <c:pt idx="14672">
                  <c:v>3686.8218749999996</c:v>
                </c:pt>
                <c:pt idx="14673">
                  <c:v>3243.4359381599998</c:v>
                </c:pt>
                <c:pt idx="14674">
                  <c:v>3058.63593816</c:v>
                </c:pt>
                <c:pt idx="14675">
                  <c:v>3296.2359381599999</c:v>
                </c:pt>
                <c:pt idx="14676">
                  <c:v>3217.0359381600001</c:v>
                </c:pt>
                <c:pt idx="14677">
                  <c:v>4097.2078118400004</c:v>
                </c:pt>
                <c:pt idx="14678">
                  <c:v>3529.6078118400001</c:v>
                </c:pt>
                <c:pt idx="14679">
                  <c:v>3789.9468749999996</c:v>
                </c:pt>
                <c:pt idx="14680">
                  <c:v>3578.7468749999998</c:v>
                </c:pt>
                <c:pt idx="14681">
                  <c:v>3982.1203118399999</c:v>
                </c:pt>
                <c:pt idx="14682">
                  <c:v>3374.9203118399996</c:v>
                </c:pt>
                <c:pt idx="14683">
                  <c:v>3678.52031184</c:v>
                </c:pt>
                <c:pt idx="14684">
                  <c:v>3256.1203118399999</c:v>
                </c:pt>
                <c:pt idx="14685">
                  <c:v>3544.9734381599997</c:v>
                </c:pt>
                <c:pt idx="14686">
                  <c:v>3690.1734381599995</c:v>
                </c:pt>
                <c:pt idx="14687">
                  <c:v>2924.57343816</c:v>
                </c:pt>
                <c:pt idx="14688">
                  <c:v>3392.0906249999998</c:v>
                </c:pt>
                <c:pt idx="14689">
                  <c:v>3686.8218749999996</c:v>
                </c:pt>
                <c:pt idx="14690">
                  <c:v>3494.2359381599995</c:v>
                </c:pt>
                <c:pt idx="14691">
                  <c:v>3718.6359381599996</c:v>
                </c:pt>
                <c:pt idx="14692">
                  <c:v>3797.8359381599994</c:v>
                </c:pt>
                <c:pt idx="14693">
                  <c:v>3758.2359381599995</c:v>
                </c:pt>
                <c:pt idx="14694">
                  <c:v>3648.4078118400002</c:v>
                </c:pt>
                <c:pt idx="14695">
                  <c:v>3292.0078118399997</c:v>
                </c:pt>
                <c:pt idx="14696">
                  <c:v>3714.4078118400002</c:v>
                </c:pt>
                <c:pt idx="14697">
                  <c:v>2962.0078118399997</c:v>
                </c:pt>
                <c:pt idx="14698">
                  <c:v>3674.8078118399999</c:v>
                </c:pt>
                <c:pt idx="14699">
                  <c:v>3965.20781184</c:v>
                </c:pt>
                <c:pt idx="14700">
                  <c:v>2811.6</c:v>
                </c:pt>
                <c:pt idx="14701">
                  <c:v>3392.3999999999996</c:v>
                </c:pt>
                <c:pt idx="14702">
                  <c:v>3275.1468749999999</c:v>
                </c:pt>
                <c:pt idx="14703">
                  <c:v>3129.9468749999996</c:v>
                </c:pt>
                <c:pt idx="14704">
                  <c:v>3467.3203118400002</c:v>
                </c:pt>
                <c:pt idx="14705">
                  <c:v>3558.1734381599995</c:v>
                </c:pt>
                <c:pt idx="14706">
                  <c:v>3280.9734381600001</c:v>
                </c:pt>
                <c:pt idx="14707">
                  <c:v>3484.4906249999999</c:v>
                </c:pt>
                <c:pt idx="14708">
                  <c:v>3959.6906249999997</c:v>
                </c:pt>
                <c:pt idx="14709">
                  <c:v>3871.6218749999998</c:v>
                </c:pt>
                <c:pt idx="14710">
                  <c:v>3164.2359381599999</c:v>
                </c:pt>
                <c:pt idx="14711">
                  <c:v>3863.8359381599994</c:v>
                </c:pt>
                <c:pt idx="14712">
                  <c:v>3107.2078118399995</c:v>
                </c:pt>
                <c:pt idx="14713">
                  <c:v>3278.8078118399999</c:v>
                </c:pt>
                <c:pt idx="14714">
                  <c:v>3344.8078118399999</c:v>
                </c:pt>
                <c:pt idx="14715">
                  <c:v>3014.8078118399999</c:v>
                </c:pt>
                <c:pt idx="14716">
                  <c:v>3550.7999999999997</c:v>
                </c:pt>
                <c:pt idx="14717">
                  <c:v>4344.3468750000002</c:v>
                </c:pt>
                <c:pt idx="14718">
                  <c:v>3506.9203118400001</c:v>
                </c:pt>
                <c:pt idx="14719">
                  <c:v>3586.1203118399999</c:v>
                </c:pt>
                <c:pt idx="14720">
                  <c:v>3190.1203118399999</c:v>
                </c:pt>
                <c:pt idx="14721">
                  <c:v>3610.9734381599997</c:v>
                </c:pt>
                <c:pt idx="14722">
                  <c:v>3431.6906249999997</c:v>
                </c:pt>
                <c:pt idx="14723">
                  <c:v>4263.2906249999996</c:v>
                </c:pt>
                <c:pt idx="14724">
                  <c:v>2960.8218749999996</c:v>
                </c:pt>
                <c:pt idx="14725">
                  <c:v>2815.6218749999998</c:v>
                </c:pt>
                <c:pt idx="14726">
                  <c:v>3797.8359381599994</c:v>
                </c:pt>
                <c:pt idx="14727">
                  <c:v>3859.6078118400001</c:v>
                </c:pt>
                <c:pt idx="14728">
                  <c:v>3603.6</c:v>
                </c:pt>
                <c:pt idx="14729">
                  <c:v>3301.546875</c:v>
                </c:pt>
                <c:pt idx="14730">
                  <c:v>3902.9203118400001</c:v>
                </c:pt>
                <c:pt idx="14731">
                  <c:v>3669.2906249999996</c:v>
                </c:pt>
                <c:pt idx="14732">
                  <c:v>3634.0218749999999</c:v>
                </c:pt>
                <c:pt idx="14733">
                  <c:v>3845.2218749999997</c:v>
                </c:pt>
                <c:pt idx="14734">
                  <c:v>3441.4359381599998</c:v>
                </c:pt>
                <c:pt idx="14735">
                  <c:v>4352.2359381599999</c:v>
                </c:pt>
                <c:pt idx="14736">
                  <c:v>3168</c:v>
                </c:pt>
                <c:pt idx="14737">
                  <c:v>3116.7468749999998</c:v>
                </c:pt>
                <c:pt idx="14738">
                  <c:v>3810.52031184</c:v>
                </c:pt>
                <c:pt idx="14739">
                  <c:v>3713.2218749999997</c:v>
                </c:pt>
                <c:pt idx="14740">
                  <c:v>3488.8218749999996</c:v>
                </c:pt>
                <c:pt idx="14741">
                  <c:v>3599.8359381599994</c:v>
                </c:pt>
                <c:pt idx="14742">
                  <c:v>3797.8359381599994</c:v>
                </c:pt>
                <c:pt idx="14743">
                  <c:v>3220.7999999999997</c:v>
                </c:pt>
                <c:pt idx="14744">
                  <c:v>3009.6</c:v>
                </c:pt>
                <c:pt idx="14745">
                  <c:v>3235.546875</c:v>
                </c:pt>
                <c:pt idx="14746">
                  <c:v>3810.52031184</c:v>
                </c:pt>
                <c:pt idx="14747">
                  <c:v>3506.9203118400001</c:v>
                </c:pt>
                <c:pt idx="14748">
                  <c:v>3188.57343816</c:v>
                </c:pt>
                <c:pt idx="14749">
                  <c:v>3518.5734381599996</c:v>
                </c:pt>
                <c:pt idx="14750">
                  <c:v>3637.3734381599998</c:v>
                </c:pt>
                <c:pt idx="14751">
                  <c:v>3603.2906249999996</c:v>
                </c:pt>
                <c:pt idx="14752">
                  <c:v>3265.6078118399996</c:v>
                </c:pt>
                <c:pt idx="14753">
                  <c:v>3168</c:v>
                </c:pt>
                <c:pt idx="14754">
                  <c:v>3810.52031184</c:v>
                </c:pt>
                <c:pt idx="14755">
                  <c:v>3889.7203118399998</c:v>
                </c:pt>
                <c:pt idx="14756">
                  <c:v>3452.5734381599996</c:v>
                </c:pt>
                <c:pt idx="14757">
                  <c:v>3478.9734381599997</c:v>
                </c:pt>
                <c:pt idx="14758">
                  <c:v>3497.6906249999997</c:v>
                </c:pt>
                <c:pt idx="14759">
                  <c:v>3418.4906249999999</c:v>
                </c:pt>
                <c:pt idx="14760">
                  <c:v>3000.421875</c:v>
                </c:pt>
                <c:pt idx="14761">
                  <c:v>3371.2078118399995</c:v>
                </c:pt>
                <c:pt idx="14762">
                  <c:v>3392.3999999999996</c:v>
                </c:pt>
                <c:pt idx="14763">
                  <c:v>3656.3999999999996</c:v>
                </c:pt>
                <c:pt idx="14764">
                  <c:v>3605.1468749999999</c:v>
                </c:pt>
                <c:pt idx="14765">
                  <c:v>3948.3468749999997</c:v>
                </c:pt>
                <c:pt idx="14766">
                  <c:v>2820.5203118399995</c:v>
                </c:pt>
                <c:pt idx="14767">
                  <c:v>3880.4906249999999</c:v>
                </c:pt>
                <c:pt idx="14768">
                  <c:v>3172.0218749999999</c:v>
                </c:pt>
                <c:pt idx="14769">
                  <c:v>3673.6218749999998</c:v>
                </c:pt>
                <c:pt idx="14770">
                  <c:v>3309.4359381599998</c:v>
                </c:pt>
                <c:pt idx="14771">
                  <c:v>4299.4359381599998</c:v>
                </c:pt>
                <c:pt idx="14772">
                  <c:v>3718.6359381599996</c:v>
                </c:pt>
                <c:pt idx="14773">
                  <c:v>3692.2359381599995</c:v>
                </c:pt>
                <c:pt idx="14774">
                  <c:v>3230.2359381599999</c:v>
                </c:pt>
                <c:pt idx="14775">
                  <c:v>3507.4359381599998</c:v>
                </c:pt>
                <c:pt idx="14776">
                  <c:v>4057.6078118400001</c:v>
                </c:pt>
                <c:pt idx="14777">
                  <c:v>2481.6</c:v>
                </c:pt>
                <c:pt idx="14778">
                  <c:v>3722.3999999999996</c:v>
                </c:pt>
                <c:pt idx="14779">
                  <c:v>3341.1468749999999</c:v>
                </c:pt>
                <c:pt idx="14780">
                  <c:v>2958.3468749999997</c:v>
                </c:pt>
                <c:pt idx="14781">
                  <c:v>3354.3468749999997</c:v>
                </c:pt>
                <c:pt idx="14782">
                  <c:v>3850.1203118399999</c:v>
                </c:pt>
                <c:pt idx="14783">
                  <c:v>3955.7203118399998</c:v>
                </c:pt>
                <c:pt idx="14784">
                  <c:v>2833.7203118399998</c:v>
                </c:pt>
                <c:pt idx="14785">
                  <c:v>3124.1203118399999</c:v>
                </c:pt>
                <c:pt idx="14786">
                  <c:v>3188.57343816</c:v>
                </c:pt>
                <c:pt idx="14787">
                  <c:v>3590.0906249999998</c:v>
                </c:pt>
                <c:pt idx="14788">
                  <c:v>3471.2906249999996</c:v>
                </c:pt>
                <c:pt idx="14789">
                  <c:v>3669.2906249999996</c:v>
                </c:pt>
                <c:pt idx="14790">
                  <c:v>2894.8218749999996</c:v>
                </c:pt>
                <c:pt idx="14791">
                  <c:v>2749.6218749999998</c:v>
                </c:pt>
                <c:pt idx="14792">
                  <c:v>3982.6359381599996</c:v>
                </c:pt>
                <c:pt idx="14793">
                  <c:v>3529.6078118400001</c:v>
                </c:pt>
                <c:pt idx="14794">
                  <c:v>3371.2078118399995</c:v>
                </c:pt>
                <c:pt idx="14795">
                  <c:v>3273.6</c:v>
                </c:pt>
                <c:pt idx="14796">
                  <c:v>2838</c:v>
                </c:pt>
                <c:pt idx="14797">
                  <c:v>3458.3999999999996</c:v>
                </c:pt>
                <c:pt idx="14798">
                  <c:v>3261.9468749999996</c:v>
                </c:pt>
                <c:pt idx="14799">
                  <c:v>3803.1468749999999</c:v>
                </c:pt>
                <c:pt idx="14800">
                  <c:v>2950.9734381600001</c:v>
                </c:pt>
                <c:pt idx="14801">
                  <c:v>3663.7734381599994</c:v>
                </c:pt>
                <c:pt idx="14802">
                  <c:v>3729.7734381599994</c:v>
                </c:pt>
                <c:pt idx="14803">
                  <c:v>3488.8218749999996</c:v>
                </c:pt>
                <c:pt idx="14804">
                  <c:v>3133.6078118399996</c:v>
                </c:pt>
                <c:pt idx="14805">
                  <c:v>3688.0078118400002</c:v>
                </c:pt>
                <c:pt idx="14806">
                  <c:v>3682.7999999999997</c:v>
                </c:pt>
                <c:pt idx="14807">
                  <c:v>3882.3468749999997</c:v>
                </c:pt>
                <c:pt idx="14808">
                  <c:v>3467.3203118400002</c:v>
                </c:pt>
                <c:pt idx="14809">
                  <c:v>2556.5203118399995</c:v>
                </c:pt>
                <c:pt idx="14810">
                  <c:v>4114.1203118399999</c:v>
                </c:pt>
                <c:pt idx="14811">
                  <c:v>3968.9203118400001</c:v>
                </c:pt>
                <c:pt idx="14812">
                  <c:v>3876.52031184</c:v>
                </c:pt>
                <c:pt idx="14813">
                  <c:v>3691.7203118400002</c:v>
                </c:pt>
                <c:pt idx="14814">
                  <c:v>2952.5203118399995</c:v>
                </c:pt>
                <c:pt idx="14815">
                  <c:v>3044.9203118399996</c:v>
                </c:pt>
                <c:pt idx="14816">
                  <c:v>3888.1734381599995</c:v>
                </c:pt>
                <c:pt idx="14817">
                  <c:v>3571.3734381599998</c:v>
                </c:pt>
                <c:pt idx="14818">
                  <c:v>3524.0906249999998</c:v>
                </c:pt>
                <c:pt idx="14819">
                  <c:v>3920.0906249999998</c:v>
                </c:pt>
                <c:pt idx="14820">
                  <c:v>3040.0218749999999</c:v>
                </c:pt>
                <c:pt idx="14821">
                  <c:v>3409.6218749999998</c:v>
                </c:pt>
                <c:pt idx="14822">
                  <c:v>3014.8078118399999</c:v>
                </c:pt>
                <c:pt idx="14823">
                  <c:v>3300</c:v>
                </c:pt>
                <c:pt idx="14824">
                  <c:v>3229.7203118399998</c:v>
                </c:pt>
                <c:pt idx="14825">
                  <c:v>3757.7203118400002</c:v>
                </c:pt>
                <c:pt idx="14826">
                  <c:v>3005.3203118399997</c:v>
                </c:pt>
                <c:pt idx="14827">
                  <c:v>3546.52031184</c:v>
                </c:pt>
                <c:pt idx="14828">
                  <c:v>3352.4906249999999</c:v>
                </c:pt>
                <c:pt idx="14829">
                  <c:v>3449.2218749999997</c:v>
                </c:pt>
                <c:pt idx="14830">
                  <c:v>3977.2218749999997</c:v>
                </c:pt>
                <c:pt idx="14831">
                  <c:v>3243.4359381599998</c:v>
                </c:pt>
                <c:pt idx="14832">
                  <c:v>3424.0078118400002</c:v>
                </c:pt>
                <c:pt idx="14833">
                  <c:v>3424.0078118400002</c:v>
                </c:pt>
                <c:pt idx="14834">
                  <c:v>3635.20781184</c:v>
                </c:pt>
                <c:pt idx="14835">
                  <c:v>3331.6078118399996</c:v>
                </c:pt>
                <c:pt idx="14836">
                  <c:v>4546.0078118399997</c:v>
                </c:pt>
                <c:pt idx="14837">
                  <c:v>3326.3999999999996</c:v>
                </c:pt>
                <c:pt idx="14838">
                  <c:v>3669.6</c:v>
                </c:pt>
                <c:pt idx="14839">
                  <c:v>3471.6</c:v>
                </c:pt>
                <c:pt idx="14840">
                  <c:v>3195.9468749999996</c:v>
                </c:pt>
                <c:pt idx="14841">
                  <c:v>3354.3468749999997</c:v>
                </c:pt>
                <c:pt idx="14842">
                  <c:v>3665.3203118400002</c:v>
                </c:pt>
                <c:pt idx="14843">
                  <c:v>3823.7203118399998</c:v>
                </c:pt>
                <c:pt idx="14844">
                  <c:v>3162.1734381599999</c:v>
                </c:pt>
                <c:pt idx="14845">
                  <c:v>3458.0906249999998</c:v>
                </c:pt>
                <c:pt idx="14846">
                  <c:v>3568.0218749999999</c:v>
                </c:pt>
                <c:pt idx="14847">
                  <c:v>3871.6218749999998</c:v>
                </c:pt>
                <c:pt idx="14848">
                  <c:v>3330.421875</c:v>
                </c:pt>
                <c:pt idx="14849">
                  <c:v>3634.0218749999999</c:v>
                </c:pt>
                <c:pt idx="14850">
                  <c:v>3541.6218749999998</c:v>
                </c:pt>
                <c:pt idx="14851">
                  <c:v>3269.8359381599998</c:v>
                </c:pt>
                <c:pt idx="14852">
                  <c:v>3085.0359381600001</c:v>
                </c:pt>
                <c:pt idx="14853">
                  <c:v>3094.0078118399997</c:v>
                </c:pt>
                <c:pt idx="14854">
                  <c:v>3445.2</c:v>
                </c:pt>
                <c:pt idx="14855">
                  <c:v>3511.2</c:v>
                </c:pt>
                <c:pt idx="14856">
                  <c:v>3366</c:v>
                </c:pt>
                <c:pt idx="14857">
                  <c:v>3682.7999999999997</c:v>
                </c:pt>
                <c:pt idx="14858">
                  <c:v>3110.9203118399996</c:v>
                </c:pt>
                <c:pt idx="14859">
                  <c:v>3650.5734381599996</c:v>
                </c:pt>
                <c:pt idx="14860">
                  <c:v>3510.890625</c:v>
                </c:pt>
                <c:pt idx="14861">
                  <c:v>3599.8359381599994</c:v>
                </c:pt>
                <c:pt idx="14862">
                  <c:v>3335.8359381599998</c:v>
                </c:pt>
                <c:pt idx="14863">
                  <c:v>3296.2359381599999</c:v>
                </c:pt>
                <c:pt idx="14864">
                  <c:v>3806.8078118399999</c:v>
                </c:pt>
                <c:pt idx="14865">
                  <c:v>3331.6078118399996</c:v>
                </c:pt>
                <c:pt idx="14866">
                  <c:v>3168</c:v>
                </c:pt>
                <c:pt idx="14867">
                  <c:v>3762</c:v>
                </c:pt>
                <c:pt idx="14868">
                  <c:v>3776.7468749999998</c:v>
                </c:pt>
                <c:pt idx="14869">
                  <c:v>3222.3468749999997</c:v>
                </c:pt>
                <c:pt idx="14870">
                  <c:v>3386.5734381599996</c:v>
                </c:pt>
                <c:pt idx="14871">
                  <c:v>4382.0906249999998</c:v>
                </c:pt>
                <c:pt idx="14872">
                  <c:v>3009.2906249999996</c:v>
                </c:pt>
                <c:pt idx="14873">
                  <c:v>3299.6906249999997</c:v>
                </c:pt>
                <c:pt idx="14874">
                  <c:v>3484.4906249999999</c:v>
                </c:pt>
                <c:pt idx="14875">
                  <c:v>3761.6906249999997</c:v>
                </c:pt>
                <c:pt idx="14876">
                  <c:v>3269.8359381599998</c:v>
                </c:pt>
                <c:pt idx="14877">
                  <c:v>4127.8359381599994</c:v>
                </c:pt>
                <c:pt idx="14878">
                  <c:v>3437.20781184</c:v>
                </c:pt>
                <c:pt idx="14879">
                  <c:v>3859.6078118400001</c:v>
                </c:pt>
                <c:pt idx="14880">
                  <c:v>3648.4078118400002</c:v>
                </c:pt>
                <c:pt idx="14881">
                  <c:v>3622.0078118400002</c:v>
                </c:pt>
                <c:pt idx="14882">
                  <c:v>2996.3999999999996</c:v>
                </c:pt>
                <c:pt idx="14883">
                  <c:v>3235.546875</c:v>
                </c:pt>
                <c:pt idx="14884">
                  <c:v>3288.3468749999997</c:v>
                </c:pt>
                <c:pt idx="14885">
                  <c:v>3684.3468749999997</c:v>
                </c:pt>
                <c:pt idx="14886">
                  <c:v>3454.1203118399999</c:v>
                </c:pt>
                <c:pt idx="14887">
                  <c:v>3603.2906249999996</c:v>
                </c:pt>
                <c:pt idx="14888">
                  <c:v>2934.421875</c:v>
                </c:pt>
                <c:pt idx="14889">
                  <c:v>3290.8218749999996</c:v>
                </c:pt>
                <c:pt idx="14890">
                  <c:v>3884.8218749999996</c:v>
                </c:pt>
                <c:pt idx="14891">
                  <c:v>3305.2078118399995</c:v>
                </c:pt>
                <c:pt idx="14892">
                  <c:v>3635.20781184</c:v>
                </c:pt>
                <c:pt idx="14893">
                  <c:v>3410.8078118399999</c:v>
                </c:pt>
                <c:pt idx="14894">
                  <c:v>3128.3999999999996</c:v>
                </c:pt>
                <c:pt idx="14895">
                  <c:v>2931.9468749999996</c:v>
                </c:pt>
                <c:pt idx="14896">
                  <c:v>3671.1468749999999</c:v>
                </c:pt>
                <c:pt idx="14897">
                  <c:v>3235.546875</c:v>
                </c:pt>
                <c:pt idx="14898">
                  <c:v>3446.7468749999998</c:v>
                </c:pt>
                <c:pt idx="14899">
                  <c:v>3308.9203118399996</c:v>
                </c:pt>
                <c:pt idx="14900">
                  <c:v>3388.1203118399999</c:v>
                </c:pt>
                <c:pt idx="14901">
                  <c:v>3893.6906249999997</c:v>
                </c:pt>
                <c:pt idx="14902">
                  <c:v>3053.2218749999997</c:v>
                </c:pt>
                <c:pt idx="14903">
                  <c:v>3613.0359381599997</c:v>
                </c:pt>
                <c:pt idx="14904">
                  <c:v>3547.0359381599997</c:v>
                </c:pt>
                <c:pt idx="14905">
                  <c:v>3045.4359381600002</c:v>
                </c:pt>
                <c:pt idx="14906">
                  <c:v>3665.8359381599994</c:v>
                </c:pt>
                <c:pt idx="14907">
                  <c:v>3305.2078118399995</c:v>
                </c:pt>
                <c:pt idx="14908">
                  <c:v>3437.20781184</c:v>
                </c:pt>
                <c:pt idx="14909">
                  <c:v>3648.4078118400002</c:v>
                </c:pt>
                <c:pt idx="14910">
                  <c:v>3418.7999999999997</c:v>
                </c:pt>
                <c:pt idx="14911">
                  <c:v>3814.7999999999997</c:v>
                </c:pt>
                <c:pt idx="14912">
                  <c:v>3539.1468749999999</c:v>
                </c:pt>
                <c:pt idx="14913">
                  <c:v>3499.546875</c:v>
                </c:pt>
                <c:pt idx="14914">
                  <c:v>3576.890625</c:v>
                </c:pt>
                <c:pt idx="14915">
                  <c:v>3286.4906249999999</c:v>
                </c:pt>
                <c:pt idx="14916">
                  <c:v>3444.890625</c:v>
                </c:pt>
                <c:pt idx="14917">
                  <c:v>3642.890625</c:v>
                </c:pt>
                <c:pt idx="14918">
                  <c:v>3537.2906249999996</c:v>
                </c:pt>
                <c:pt idx="14919">
                  <c:v>3375.4359381599998</c:v>
                </c:pt>
                <c:pt idx="14920">
                  <c:v>3494.2359381599995</c:v>
                </c:pt>
                <c:pt idx="14921">
                  <c:v>3349.0359381600001</c:v>
                </c:pt>
                <c:pt idx="14922">
                  <c:v>3577.2</c:v>
                </c:pt>
                <c:pt idx="14923">
                  <c:v>3616.7999999999997</c:v>
                </c:pt>
                <c:pt idx="14924">
                  <c:v>3459.9468749999996</c:v>
                </c:pt>
                <c:pt idx="14925">
                  <c:v>3678.52031184</c:v>
                </c:pt>
                <c:pt idx="14926">
                  <c:v>3678.52031184</c:v>
                </c:pt>
                <c:pt idx="14927">
                  <c:v>3506.9203118400001</c:v>
                </c:pt>
                <c:pt idx="14928">
                  <c:v>3874.9734381599997</c:v>
                </c:pt>
                <c:pt idx="14929">
                  <c:v>3563.6906249999997</c:v>
                </c:pt>
                <c:pt idx="14930">
                  <c:v>3748.4906249999999</c:v>
                </c:pt>
                <c:pt idx="14931">
                  <c:v>3880.4906249999999</c:v>
                </c:pt>
                <c:pt idx="14932">
                  <c:v>3710.7468749999998</c:v>
                </c:pt>
                <c:pt idx="14933">
                  <c:v>3544.9734381599997</c:v>
                </c:pt>
                <c:pt idx="14934">
                  <c:v>3703.3734381599998</c:v>
                </c:pt>
                <c:pt idx="14935">
                  <c:v>3676.9734381599997</c:v>
                </c:pt>
                <c:pt idx="14936">
                  <c:v>4025.6906249999997</c:v>
                </c:pt>
                <c:pt idx="14937">
                  <c:v>3246.890625</c:v>
                </c:pt>
                <c:pt idx="14938">
                  <c:v>3339.2906249999996</c:v>
                </c:pt>
                <c:pt idx="14939">
                  <c:v>3299.6906249999997</c:v>
                </c:pt>
                <c:pt idx="14940">
                  <c:v>3660.421875</c:v>
                </c:pt>
                <c:pt idx="14941">
                  <c:v>3409.6218749999998</c:v>
                </c:pt>
                <c:pt idx="14942">
                  <c:v>3863.8359381599994</c:v>
                </c:pt>
                <c:pt idx="14943">
                  <c:v>3877.0359381599997</c:v>
                </c:pt>
                <c:pt idx="14944">
                  <c:v>3569.20781184</c:v>
                </c:pt>
                <c:pt idx="14945">
                  <c:v>4018.0078118400002</c:v>
                </c:pt>
                <c:pt idx="14946">
                  <c:v>4229.2078118400004</c:v>
                </c:pt>
                <c:pt idx="14947">
                  <c:v>2948.8078118399999</c:v>
                </c:pt>
                <c:pt idx="14948">
                  <c:v>3643.2</c:v>
                </c:pt>
                <c:pt idx="14949">
                  <c:v>4087.7203118399998</c:v>
                </c:pt>
                <c:pt idx="14950">
                  <c:v>3731.3203118400002</c:v>
                </c:pt>
                <c:pt idx="14951">
                  <c:v>3264.421875</c:v>
                </c:pt>
                <c:pt idx="14952">
                  <c:v>3692.2359381599995</c:v>
                </c:pt>
                <c:pt idx="14953">
                  <c:v>3384.4078118400002</c:v>
                </c:pt>
                <c:pt idx="14954">
                  <c:v>3833.20781184</c:v>
                </c:pt>
                <c:pt idx="14955">
                  <c:v>3524.3999999999996</c:v>
                </c:pt>
                <c:pt idx="14956">
                  <c:v>3618.3468749999997</c:v>
                </c:pt>
                <c:pt idx="14957">
                  <c:v>3506.9203118400001</c:v>
                </c:pt>
                <c:pt idx="14958">
                  <c:v>2833.7203118399998</c:v>
                </c:pt>
                <c:pt idx="14959">
                  <c:v>3893.6906249999997</c:v>
                </c:pt>
                <c:pt idx="14960">
                  <c:v>3774.890625</c:v>
                </c:pt>
                <c:pt idx="14961">
                  <c:v>4075.0359381599997</c:v>
                </c:pt>
                <c:pt idx="14962">
                  <c:v>3806.8078118399999</c:v>
                </c:pt>
                <c:pt idx="14963">
                  <c:v>3498</c:v>
                </c:pt>
                <c:pt idx="14964">
                  <c:v>3590.3999999999996</c:v>
                </c:pt>
                <c:pt idx="14965">
                  <c:v>3124.1203118399999</c:v>
                </c:pt>
                <c:pt idx="14966">
                  <c:v>3374.9203118399996</c:v>
                </c:pt>
                <c:pt idx="14967">
                  <c:v>3718.1203118399999</c:v>
                </c:pt>
                <c:pt idx="14968">
                  <c:v>3214.9734381600001</c:v>
                </c:pt>
                <c:pt idx="14969">
                  <c:v>3106.0218749999999</c:v>
                </c:pt>
                <c:pt idx="14970">
                  <c:v>3950.8218749999996</c:v>
                </c:pt>
                <c:pt idx="14971">
                  <c:v>3652.6359381599996</c:v>
                </c:pt>
                <c:pt idx="14972">
                  <c:v>3886.0078118400002</c:v>
                </c:pt>
                <c:pt idx="14973">
                  <c:v>3273.6</c:v>
                </c:pt>
                <c:pt idx="14974">
                  <c:v>3484.7999999999997</c:v>
                </c:pt>
                <c:pt idx="14975">
                  <c:v>3697.546875</c:v>
                </c:pt>
                <c:pt idx="14976">
                  <c:v>3195.9468749999996</c:v>
                </c:pt>
                <c:pt idx="14977">
                  <c:v>3744.52031184</c:v>
                </c:pt>
                <c:pt idx="14978">
                  <c:v>4627.3734381599998</c:v>
                </c:pt>
                <c:pt idx="14979">
                  <c:v>3676.9734381599997</c:v>
                </c:pt>
                <c:pt idx="14980">
                  <c:v>3167.6906249999997</c:v>
                </c:pt>
                <c:pt idx="14981">
                  <c:v>3774.890625</c:v>
                </c:pt>
                <c:pt idx="14982">
                  <c:v>3722.0906249999998</c:v>
                </c:pt>
                <c:pt idx="14983">
                  <c:v>3713.2218749999997</c:v>
                </c:pt>
                <c:pt idx="14984">
                  <c:v>3436.0218749999999</c:v>
                </c:pt>
                <c:pt idx="14985">
                  <c:v>3502.0218749999999</c:v>
                </c:pt>
                <c:pt idx="14986">
                  <c:v>3415.0359381599997</c:v>
                </c:pt>
                <c:pt idx="14987">
                  <c:v>3410.8078118399999</c:v>
                </c:pt>
                <c:pt idx="14988">
                  <c:v>3220.7999999999997</c:v>
                </c:pt>
                <c:pt idx="14989">
                  <c:v>4119.9468749999996</c:v>
                </c:pt>
                <c:pt idx="14990">
                  <c:v>3346.9734381600001</c:v>
                </c:pt>
                <c:pt idx="14991">
                  <c:v>3478.9734381599997</c:v>
                </c:pt>
                <c:pt idx="14992">
                  <c:v>3246.890625</c:v>
                </c:pt>
                <c:pt idx="14993">
                  <c:v>3541.6218749999998</c:v>
                </c:pt>
                <c:pt idx="14994">
                  <c:v>2987.2218749999997</c:v>
                </c:pt>
                <c:pt idx="14995">
                  <c:v>4088.2359381599995</c:v>
                </c:pt>
                <c:pt idx="14996">
                  <c:v>3595.6078118400001</c:v>
                </c:pt>
                <c:pt idx="14997">
                  <c:v>3450.4078118400002</c:v>
                </c:pt>
                <c:pt idx="14998">
                  <c:v>3028.0078118399997</c:v>
                </c:pt>
                <c:pt idx="14999">
                  <c:v>3371.2078118399995</c:v>
                </c:pt>
                <c:pt idx="15000">
                  <c:v>3656.3999999999996</c:v>
                </c:pt>
                <c:pt idx="15001">
                  <c:v>4250.3999999999996</c:v>
                </c:pt>
                <c:pt idx="15002">
                  <c:v>4272.5203118400004</c:v>
                </c:pt>
                <c:pt idx="15003">
                  <c:v>3018.5203118399995</c:v>
                </c:pt>
                <c:pt idx="15004">
                  <c:v>3823.7203118399998</c:v>
                </c:pt>
                <c:pt idx="15005">
                  <c:v>3256.1203118399999</c:v>
                </c:pt>
                <c:pt idx="15006">
                  <c:v>3386.5734381599996</c:v>
                </c:pt>
                <c:pt idx="15007">
                  <c:v>3444.890625</c:v>
                </c:pt>
                <c:pt idx="15008">
                  <c:v>3422.8218749999996</c:v>
                </c:pt>
                <c:pt idx="15009">
                  <c:v>3541.6218749999998</c:v>
                </c:pt>
                <c:pt idx="15010">
                  <c:v>3292.0078118399997</c:v>
                </c:pt>
                <c:pt idx="15011">
                  <c:v>3463.6078118400001</c:v>
                </c:pt>
                <c:pt idx="15012">
                  <c:v>3234</c:v>
                </c:pt>
                <c:pt idx="15013">
                  <c:v>3471.6</c:v>
                </c:pt>
                <c:pt idx="15014">
                  <c:v>3393.9468749999996</c:v>
                </c:pt>
                <c:pt idx="15015">
                  <c:v>3618.3468749999997</c:v>
                </c:pt>
                <c:pt idx="15016">
                  <c:v>3710.7468749999998</c:v>
                </c:pt>
                <c:pt idx="15017">
                  <c:v>3024.3468749999997</c:v>
                </c:pt>
                <c:pt idx="15018">
                  <c:v>4021.7203118399998</c:v>
                </c:pt>
                <c:pt idx="15019">
                  <c:v>3163.7203118399998</c:v>
                </c:pt>
                <c:pt idx="15020">
                  <c:v>3902.9203118400001</c:v>
                </c:pt>
                <c:pt idx="15021">
                  <c:v>3964.0218749999999</c:v>
                </c:pt>
                <c:pt idx="15022">
                  <c:v>3256.63593816</c:v>
                </c:pt>
                <c:pt idx="15023">
                  <c:v>3401.8359381599994</c:v>
                </c:pt>
                <c:pt idx="15024">
                  <c:v>3199.6078118399996</c:v>
                </c:pt>
                <c:pt idx="15025">
                  <c:v>4018.0078118400002</c:v>
                </c:pt>
                <c:pt idx="15026">
                  <c:v>3806.8078118399999</c:v>
                </c:pt>
                <c:pt idx="15027">
                  <c:v>4158</c:v>
                </c:pt>
                <c:pt idx="15028">
                  <c:v>3471.6</c:v>
                </c:pt>
                <c:pt idx="15029">
                  <c:v>3682.7999999999997</c:v>
                </c:pt>
                <c:pt idx="15030">
                  <c:v>3288.3468749999997</c:v>
                </c:pt>
                <c:pt idx="15031">
                  <c:v>3704.9203118400001</c:v>
                </c:pt>
                <c:pt idx="15032">
                  <c:v>3927.7734381599994</c:v>
                </c:pt>
                <c:pt idx="15033">
                  <c:v>3716.5734381599996</c:v>
                </c:pt>
                <c:pt idx="15034">
                  <c:v>3544.9734381599997</c:v>
                </c:pt>
                <c:pt idx="15035">
                  <c:v>2718.890625</c:v>
                </c:pt>
                <c:pt idx="15036">
                  <c:v>3774.890625</c:v>
                </c:pt>
                <c:pt idx="15037">
                  <c:v>3660.421875</c:v>
                </c:pt>
                <c:pt idx="15038">
                  <c:v>3454.6359381599996</c:v>
                </c:pt>
                <c:pt idx="15039">
                  <c:v>3190.63593816</c:v>
                </c:pt>
                <c:pt idx="15040">
                  <c:v>3582.4078118400002</c:v>
                </c:pt>
                <c:pt idx="15041">
                  <c:v>3709.2</c:v>
                </c:pt>
                <c:pt idx="15042">
                  <c:v>3616.7999999999997</c:v>
                </c:pt>
                <c:pt idx="15043">
                  <c:v>3473.1468749999999</c:v>
                </c:pt>
                <c:pt idx="15044">
                  <c:v>3858.421875</c:v>
                </c:pt>
                <c:pt idx="15045">
                  <c:v>3533.8359381599994</c:v>
                </c:pt>
                <c:pt idx="15046">
                  <c:v>3309.4359381599998</c:v>
                </c:pt>
                <c:pt idx="15047">
                  <c:v>3754.0078118400002</c:v>
                </c:pt>
                <c:pt idx="15048">
                  <c:v>3714.4078118400002</c:v>
                </c:pt>
                <c:pt idx="15049">
                  <c:v>3661.6078118400001</c:v>
                </c:pt>
                <c:pt idx="15050">
                  <c:v>3339.6</c:v>
                </c:pt>
                <c:pt idx="15051">
                  <c:v>3722.3999999999996</c:v>
                </c:pt>
                <c:pt idx="15052">
                  <c:v>3484.7999999999997</c:v>
                </c:pt>
                <c:pt idx="15053">
                  <c:v>3657.9468749999996</c:v>
                </c:pt>
                <c:pt idx="15054">
                  <c:v>3723.9468749999996</c:v>
                </c:pt>
                <c:pt idx="15055">
                  <c:v>3663.7734381599994</c:v>
                </c:pt>
                <c:pt idx="15056">
                  <c:v>3590.0906249999998</c:v>
                </c:pt>
                <c:pt idx="15057">
                  <c:v>4030.0218749999999</c:v>
                </c:pt>
                <c:pt idx="15058">
                  <c:v>3462.421875</c:v>
                </c:pt>
                <c:pt idx="15059">
                  <c:v>3784.6359381599996</c:v>
                </c:pt>
                <c:pt idx="15060">
                  <c:v>3903.4359381599998</c:v>
                </c:pt>
                <c:pt idx="15061">
                  <c:v>3656.3999999999996</c:v>
                </c:pt>
                <c:pt idx="15062">
                  <c:v>4204.9734381599992</c:v>
                </c:pt>
                <c:pt idx="15063">
                  <c:v>3510.890625</c:v>
                </c:pt>
                <c:pt idx="15064">
                  <c:v>3141.2906249999996</c:v>
                </c:pt>
                <c:pt idx="15065">
                  <c:v>3365.6906249999997</c:v>
                </c:pt>
                <c:pt idx="15066">
                  <c:v>2855.2218749999997</c:v>
                </c:pt>
                <c:pt idx="15067">
                  <c:v>3475.6218749999998</c:v>
                </c:pt>
                <c:pt idx="15068">
                  <c:v>3462.421875</c:v>
                </c:pt>
                <c:pt idx="15069">
                  <c:v>3475.6218749999998</c:v>
                </c:pt>
                <c:pt idx="15070">
                  <c:v>3911.2218749999997</c:v>
                </c:pt>
                <c:pt idx="15071">
                  <c:v>4096.0218749999995</c:v>
                </c:pt>
                <c:pt idx="15072">
                  <c:v>3784.6359381599996</c:v>
                </c:pt>
                <c:pt idx="15073">
                  <c:v>3441.4359381599998</c:v>
                </c:pt>
                <c:pt idx="15074">
                  <c:v>3128.3999999999996</c:v>
                </c:pt>
                <c:pt idx="15075">
                  <c:v>3326.3999999999996</c:v>
                </c:pt>
                <c:pt idx="15076">
                  <c:v>3684.3468749999997</c:v>
                </c:pt>
                <c:pt idx="15077">
                  <c:v>3842.7468749999998</c:v>
                </c:pt>
                <c:pt idx="15078">
                  <c:v>3902.9203118400001</c:v>
                </c:pt>
                <c:pt idx="15079">
                  <c:v>4006.9734381599997</c:v>
                </c:pt>
                <c:pt idx="15080">
                  <c:v>3690.1734381599995</c:v>
                </c:pt>
                <c:pt idx="15081">
                  <c:v>3874.9734381599997</c:v>
                </c:pt>
                <c:pt idx="15082">
                  <c:v>3458.0906249999998</c:v>
                </c:pt>
                <c:pt idx="15083">
                  <c:v>3022.4906249999999</c:v>
                </c:pt>
                <c:pt idx="15084">
                  <c:v>3893.6906249999997</c:v>
                </c:pt>
                <c:pt idx="15085">
                  <c:v>3568.0218749999999</c:v>
                </c:pt>
                <c:pt idx="15086">
                  <c:v>3230.2359381599999</c:v>
                </c:pt>
                <c:pt idx="15087">
                  <c:v>3305.2078118399995</c:v>
                </c:pt>
                <c:pt idx="15088">
                  <c:v>3912.4078118399998</c:v>
                </c:pt>
                <c:pt idx="15089">
                  <c:v>3516.4078118400002</c:v>
                </c:pt>
                <c:pt idx="15090">
                  <c:v>3630</c:v>
                </c:pt>
                <c:pt idx="15091">
                  <c:v>2879.1468749999999</c:v>
                </c:pt>
                <c:pt idx="15092">
                  <c:v>3499.546875</c:v>
                </c:pt>
                <c:pt idx="15093">
                  <c:v>3169.546875</c:v>
                </c:pt>
                <c:pt idx="15094">
                  <c:v>3618.3468749999997</c:v>
                </c:pt>
                <c:pt idx="15095">
                  <c:v>3322.1203118399999</c:v>
                </c:pt>
                <c:pt idx="15096">
                  <c:v>3703.3734381599998</c:v>
                </c:pt>
                <c:pt idx="15097">
                  <c:v>3927.7734381599994</c:v>
                </c:pt>
                <c:pt idx="15098">
                  <c:v>3769.3734381599998</c:v>
                </c:pt>
                <c:pt idx="15099">
                  <c:v>3788.0906249999998</c:v>
                </c:pt>
                <c:pt idx="15100">
                  <c:v>3946.4906249999999</c:v>
                </c:pt>
                <c:pt idx="15101">
                  <c:v>3220.4906249999999</c:v>
                </c:pt>
                <c:pt idx="15102">
                  <c:v>3177.4359381599998</c:v>
                </c:pt>
                <c:pt idx="15103">
                  <c:v>3603.6</c:v>
                </c:pt>
                <c:pt idx="15104">
                  <c:v>3314.7468749999998</c:v>
                </c:pt>
                <c:pt idx="15105">
                  <c:v>3908.7468749999998</c:v>
                </c:pt>
                <c:pt idx="15106">
                  <c:v>3631.546875</c:v>
                </c:pt>
                <c:pt idx="15107">
                  <c:v>3559.7203118400002</c:v>
                </c:pt>
                <c:pt idx="15108">
                  <c:v>4020.1734381599995</c:v>
                </c:pt>
                <c:pt idx="15109">
                  <c:v>3452.5734381599996</c:v>
                </c:pt>
                <c:pt idx="15110">
                  <c:v>3439.3734381599998</c:v>
                </c:pt>
                <c:pt idx="15111">
                  <c:v>3439.3734381599998</c:v>
                </c:pt>
                <c:pt idx="15112">
                  <c:v>3597.7734381599994</c:v>
                </c:pt>
                <c:pt idx="15113">
                  <c:v>3286.4906249999999</c:v>
                </c:pt>
                <c:pt idx="15114">
                  <c:v>3541.6218749999998</c:v>
                </c:pt>
                <c:pt idx="15115">
                  <c:v>3507.4359381599998</c:v>
                </c:pt>
                <c:pt idx="15116">
                  <c:v>2887.0359381600001</c:v>
                </c:pt>
                <c:pt idx="15117">
                  <c:v>3090.3468749999997</c:v>
                </c:pt>
                <c:pt idx="15118">
                  <c:v>3935.1468749999999</c:v>
                </c:pt>
                <c:pt idx="15119">
                  <c:v>3763.546875</c:v>
                </c:pt>
                <c:pt idx="15120">
                  <c:v>3737.1468749999999</c:v>
                </c:pt>
                <c:pt idx="15121">
                  <c:v>3288.3468749999997</c:v>
                </c:pt>
                <c:pt idx="15122">
                  <c:v>3373.3734381599998</c:v>
                </c:pt>
                <c:pt idx="15123">
                  <c:v>4086.1734381599995</c:v>
                </c:pt>
                <c:pt idx="15124">
                  <c:v>3180.890625</c:v>
                </c:pt>
                <c:pt idx="15125">
                  <c:v>3352.4906249999999</c:v>
                </c:pt>
                <c:pt idx="15126">
                  <c:v>3356.8218749999996</c:v>
                </c:pt>
                <c:pt idx="15127">
                  <c:v>3520.6359381599996</c:v>
                </c:pt>
                <c:pt idx="15128">
                  <c:v>3758.2359381599995</c:v>
                </c:pt>
                <c:pt idx="15129">
                  <c:v>3639.4359381599998</c:v>
                </c:pt>
                <c:pt idx="15130">
                  <c:v>3547.0359381599997</c:v>
                </c:pt>
                <c:pt idx="15131">
                  <c:v>4519.6078118400001</c:v>
                </c:pt>
                <c:pt idx="15132">
                  <c:v>3595.6078118400001</c:v>
                </c:pt>
                <c:pt idx="15133">
                  <c:v>3737.1468749999999</c:v>
                </c:pt>
                <c:pt idx="15134">
                  <c:v>3320.57343816</c:v>
                </c:pt>
                <c:pt idx="15135">
                  <c:v>3254.57343816</c:v>
                </c:pt>
                <c:pt idx="15136">
                  <c:v>4052.0906249999998</c:v>
                </c:pt>
                <c:pt idx="15137">
                  <c:v>3761.6906249999997</c:v>
                </c:pt>
                <c:pt idx="15138">
                  <c:v>3792.421875</c:v>
                </c:pt>
                <c:pt idx="15139">
                  <c:v>3356.8218749999996</c:v>
                </c:pt>
                <c:pt idx="15140">
                  <c:v>4201.6218749999998</c:v>
                </c:pt>
                <c:pt idx="15141">
                  <c:v>3797.8359381599994</c:v>
                </c:pt>
                <c:pt idx="15142">
                  <c:v>2623.0359381600001</c:v>
                </c:pt>
                <c:pt idx="15143">
                  <c:v>3550.7999999999997</c:v>
                </c:pt>
                <c:pt idx="15144">
                  <c:v>3407.1468749999999</c:v>
                </c:pt>
                <c:pt idx="15145">
                  <c:v>3776.7468749999998</c:v>
                </c:pt>
                <c:pt idx="15146">
                  <c:v>3426.1734381599995</c:v>
                </c:pt>
                <c:pt idx="15147">
                  <c:v>3346.9734381600001</c:v>
                </c:pt>
                <c:pt idx="15148">
                  <c:v>3597.7734381599994</c:v>
                </c:pt>
                <c:pt idx="15149">
                  <c:v>3317.2218749999997</c:v>
                </c:pt>
                <c:pt idx="15150">
                  <c:v>3568.0218749999999</c:v>
                </c:pt>
                <c:pt idx="15151">
                  <c:v>3665.8359381599994</c:v>
                </c:pt>
                <c:pt idx="15152">
                  <c:v>3560.2359381599995</c:v>
                </c:pt>
                <c:pt idx="15153">
                  <c:v>3916.6359381599996</c:v>
                </c:pt>
                <c:pt idx="15154">
                  <c:v>3397.6078118400001</c:v>
                </c:pt>
                <c:pt idx="15155">
                  <c:v>3748.7999999999997</c:v>
                </c:pt>
                <c:pt idx="15156">
                  <c:v>3154.7999999999997</c:v>
                </c:pt>
                <c:pt idx="15157">
                  <c:v>4078.7999999999997</c:v>
                </c:pt>
                <c:pt idx="15158">
                  <c:v>3671.1468749999999</c:v>
                </c:pt>
                <c:pt idx="15159">
                  <c:v>3789.9468749999996</c:v>
                </c:pt>
                <c:pt idx="15160">
                  <c:v>3591.9468749999996</c:v>
                </c:pt>
                <c:pt idx="15161">
                  <c:v>3816.3468749999997</c:v>
                </c:pt>
                <c:pt idx="15162">
                  <c:v>3723.9468749999996</c:v>
                </c:pt>
                <c:pt idx="15163">
                  <c:v>4114.1203118399999</c:v>
                </c:pt>
                <c:pt idx="15164">
                  <c:v>3610.9734381599997</c:v>
                </c:pt>
                <c:pt idx="15165">
                  <c:v>3954.1734381599995</c:v>
                </c:pt>
                <c:pt idx="15166">
                  <c:v>3544.9734381599997</c:v>
                </c:pt>
                <c:pt idx="15167">
                  <c:v>2639.6906249999997</c:v>
                </c:pt>
                <c:pt idx="15168">
                  <c:v>3686.8218749999996</c:v>
                </c:pt>
                <c:pt idx="15169">
                  <c:v>3528.421875</c:v>
                </c:pt>
                <c:pt idx="15170">
                  <c:v>3731.8359381599994</c:v>
                </c:pt>
                <c:pt idx="15171">
                  <c:v>3375.4359381599998</c:v>
                </c:pt>
                <c:pt idx="15172">
                  <c:v>3296.2359381599999</c:v>
                </c:pt>
                <c:pt idx="15173">
                  <c:v>3969.4359381599998</c:v>
                </c:pt>
                <c:pt idx="15174">
                  <c:v>3441.4359381599998</c:v>
                </c:pt>
                <c:pt idx="15175">
                  <c:v>3494.2359381599995</c:v>
                </c:pt>
                <c:pt idx="15176">
                  <c:v>3463.6078118400001</c:v>
                </c:pt>
                <c:pt idx="15177">
                  <c:v>3925.6078118400001</c:v>
                </c:pt>
                <c:pt idx="15178">
                  <c:v>3801.6</c:v>
                </c:pt>
                <c:pt idx="15179">
                  <c:v>3684.3468749999997</c:v>
                </c:pt>
                <c:pt idx="15180">
                  <c:v>3750.3468749999997</c:v>
                </c:pt>
                <c:pt idx="15181">
                  <c:v>3625.7203118400002</c:v>
                </c:pt>
                <c:pt idx="15182">
                  <c:v>3586.1203118399999</c:v>
                </c:pt>
                <c:pt idx="15183">
                  <c:v>3584.5734381599996</c:v>
                </c:pt>
                <c:pt idx="15184">
                  <c:v>3571.3734381599998</c:v>
                </c:pt>
                <c:pt idx="15185">
                  <c:v>4299.4359381599998</c:v>
                </c:pt>
                <c:pt idx="15186">
                  <c:v>3771.4359381599998</c:v>
                </c:pt>
                <c:pt idx="15187">
                  <c:v>3648.4078118400002</c:v>
                </c:pt>
                <c:pt idx="15188">
                  <c:v>3486.3468749999997</c:v>
                </c:pt>
                <c:pt idx="15189">
                  <c:v>3399.7734381599994</c:v>
                </c:pt>
                <c:pt idx="15190">
                  <c:v>3610.9734381599997</c:v>
                </c:pt>
                <c:pt idx="15191">
                  <c:v>3663.7734381599994</c:v>
                </c:pt>
                <c:pt idx="15192">
                  <c:v>3752.8218749999996</c:v>
                </c:pt>
                <c:pt idx="15193">
                  <c:v>3330.421875</c:v>
                </c:pt>
                <c:pt idx="15194">
                  <c:v>4022.2359381599995</c:v>
                </c:pt>
                <c:pt idx="15195">
                  <c:v>3494.2359381599995</c:v>
                </c:pt>
                <c:pt idx="15196">
                  <c:v>3322.63593816</c:v>
                </c:pt>
                <c:pt idx="15197">
                  <c:v>3731.8359381599994</c:v>
                </c:pt>
                <c:pt idx="15198">
                  <c:v>3938.8078118399999</c:v>
                </c:pt>
                <c:pt idx="15199">
                  <c:v>4242.4078118400002</c:v>
                </c:pt>
                <c:pt idx="15200">
                  <c:v>3780.4078118400002</c:v>
                </c:pt>
                <c:pt idx="15201">
                  <c:v>3709.2</c:v>
                </c:pt>
                <c:pt idx="15202">
                  <c:v>3828</c:v>
                </c:pt>
                <c:pt idx="15203">
                  <c:v>3763.546875</c:v>
                </c:pt>
                <c:pt idx="15204">
                  <c:v>3869.1468749999999</c:v>
                </c:pt>
                <c:pt idx="15205">
                  <c:v>3401.3203118400002</c:v>
                </c:pt>
                <c:pt idx="15206">
                  <c:v>3572.9203118400001</c:v>
                </c:pt>
                <c:pt idx="15207">
                  <c:v>3251.2218749999997</c:v>
                </c:pt>
                <c:pt idx="15208">
                  <c:v>3224.8218749999996</c:v>
                </c:pt>
                <c:pt idx="15209">
                  <c:v>4201.6218749999998</c:v>
                </c:pt>
                <c:pt idx="15210">
                  <c:v>3388.6359381599996</c:v>
                </c:pt>
                <c:pt idx="15211">
                  <c:v>3718.6359381599996</c:v>
                </c:pt>
                <c:pt idx="15212">
                  <c:v>3352.7999999999997</c:v>
                </c:pt>
                <c:pt idx="15213">
                  <c:v>3801.6</c:v>
                </c:pt>
                <c:pt idx="15214">
                  <c:v>3709.2</c:v>
                </c:pt>
                <c:pt idx="15215">
                  <c:v>3471.6</c:v>
                </c:pt>
                <c:pt idx="15216">
                  <c:v>3643.2</c:v>
                </c:pt>
                <c:pt idx="15217">
                  <c:v>3446.7468749999998</c:v>
                </c:pt>
                <c:pt idx="15218">
                  <c:v>3143.1468749999999</c:v>
                </c:pt>
                <c:pt idx="15219">
                  <c:v>3940.9734381599997</c:v>
                </c:pt>
                <c:pt idx="15220">
                  <c:v>4033.3734381599998</c:v>
                </c:pt>
                <c:pt idx="15221">
                  <c:v>3906.890625</c:v>
                </c:pt>
                <c:pt idx="15222">
                  <c:v>3022.4906249999999</c:v>
                </c:pt>
                <c:pt idx="15223">
                  <c:v>4035.4359381599998</c:v>
                </c:pt>
                <c:pt idx="15224">
                  <c:v>3674.8078118399999</c:v>
                </c:pt>
                <c:pt idx="15225">
                  <c:v>3339.6</c:v>
                </c:pt>
                <c:pt idx="15226">
                  <c:v>3552.3468749999997</c:v>
                </c:pt>
                <c:pt idx="15227">
                  <c:v>3591.9468749999996</c:v>
                </c:pt>
                <c:pt idx="15228">
                  <c:v>4119.9468749999996</c:v>
                </c:pt>
                <c:pt idx="15229">
                  <c:v>4087.7203118399998</c:v>
                </c:pt>
                <c:pt idx="15230">
                  <c:v>3559.7203118400002</c:v>
                </c:pt>
                <c:pt idx="15231">
                  <c:v>3704.9203118400001</c:v>
                </c:pt>
                <c:pt idx="15232">
                  <c:v>3322.1203118399999</c:v>
                </c:pt>
                <c:pt idx="15233">
                  <c:v>3629.6906249999997</c:v>
                </c:pt>
                <c:pt idx="15234">
                  <c:v>3603.2906249999996</c:v>
                </c:pt>
                <c:pt idx="15235">
                  <c:v>3356.8218749999996</c:v>
                </c:pt>
                <c:pt idx="15236">
                  <c:v>3172.0218749999999</c:v>
                </c:pt>
                <c:pt idx="15237">
                  <c:v>3850.6359381599996</c:v>
                </c:pt>
                <c:pt idx="15238">
                  <c:v>3309.4359381599998</c:v>
                </c:pt>
                <c:pt idx="15239">
                  <c:v>3265.6078118399996</c:v>
                </c:pt>
                <c:pt idx="15240">
                  <c:v>3286.7999999999997</c:v>
                </c:pt>
                <c:pt idx="15241">
                  <c:v>3458.3999999999996</c:v>
                </c:pt>
                <c:pt idx="15242">
                  <c:v>3590.3999999999996</c:v>
                </c:pt>
                <c:pt idx="15243">
                  <c:v>4052.3999999999996</c:v>
                </c:pt>
                <c:pt idx="15244">
                  <c:v>3933.6</c:v>
                </c:pt>
                <c:pt idx="15245">
                  <c:v>4001.1468749999999</c:v>
                </c:pt>
                <c:pt idx="15246">
                  <c:v>3789.9468749999996</c:v>
                </c:pt>
                <c:pt idx="15247">
                  <c:v>4225.546875</c:v>
                </c:pt>
                <c:pt idx="15248">
                  <c:v>3420.3468749999997</c:v>
                </c:pt>
                <c:pt idx="15249">
                  <c:v>3505.3734381599998</c:v>
                </c:pt>
                <c:pt idx="15250">
                  <c:v>2811.2906249999996</c:v>
                </c:pt>
                <c:pt idx="15251">
                  <c:v>3898.0218749999999</c:v>
                </c:pt>
                <c:pt idx="15252">
                  <c:v>3714.4078118400002</c:v>
                </c:pt>
                <c:pt idx="15253">
                  <c:v>3833.20781184</c:v>
                </c:pt>
                <c:pt idx="15254">
                  <c:v>3872.8078118399999</c:v>
                </c:pt>
                <c:pt idx="15255">
                  <c:v>3806.8078118399999</c:v>
                </c:pt>
                <c:pt idx="15256">
                  <c:v>3445.2</c:v>
                </c:pt>
                <c:pt idx="15257">
                  <c:v>3273.6</c:v>
                </c:pt>
                <c:pt idx="15258">
                  <c:v>3467.3203118400002</c:v>
                </c:pt>
                <c:pt idx="15259">
                  <c:v>3493.7203118400002</c:v>
                </c:pt>
                <c:pt idx="15260">
                  <c:v>2965.7203118399998</c:v>
                </c:pt>
                <c:pt idx="15261">
                  <c:v>3190.1203118399999</c:v>
                </c:pt>
                <c:pt idx="15262">
                  <c:v>3241.3734381599998</c:v>
                </c:pt>
                <c:pt idx="15263">
                  <c:v>3505.3734381599998</c:v>
                </c:pt>
                <c:pt idx="15264">
                  <c:v>3835.3734381599998</c:v>
                </c:pt>
                <c:pt idx="15265">
                  <c:v>3801.2906249999996</c:v>
                </c:pt>
                <c:pt idx="15266">
                  <c:v>2864.0906249999998</c:v>
                </c:pt>
                <c:pt idx="15267">
                  <c:v>3682.4906249999999</c:v>
                </c:pt>
                <c:pt idx="15268">
                  <c:v>4162.0218749999995</c:v>
                </c:pt>
                <c:pt idx="15269">
                  <c:v>3607.6218749999998</c:v>
                </c:pt>
                <c:pt idx="15270">
                  <c:v>4043.2218749999997</c:v>
                </c:pt>
                <c:pt idx="15271">
                  <c:v>3850.6359381599996</c:v>
                </c:pt>
                <c:pt idx="15272">
                  <c:v>4127.8359381599994</c:v>
                </c:pt>
                <c:pt idx="15273">
                  <c:v>3978.4078118399998</c:v>
                </c:pt>
                <c:pt idx="15274">
                  <c:v>3833.20781184</c:v>
                </c:pt>
                <c:pt idx="15275">
                  <c:v>4357.546875</c:v>
                </c:pt>
                <c:pt idx="15276">
                  <c:v>3373.3734381599998</c:v>
                </c:pt>
                <c:pt idx="15277">
                  <c:v>3109.3734381600002</c:v>
                </c:pt>
                <c:pt idx="15278">
                  <c:v>3637.3734381599998</c:v>
                </c:pt>
                <c:pt idx="15279">
                  <c:v>3505.3734381599998</c:v>
                </c:pt>
                <c:pt idx="15280">
                  <c:v>3030.1734381599999</c:v>
                </c:pt>
                <c:pt idx="15281">
                  <c:v>3822.1734381599995</c:v>
                </c:pt>
                <c:pt idx="15282">
                  <c:v>3603.2906249999996</c:v>
                </c:pt>
                <c:pt idx="15283">
                  <c:v>3180.890625</c:v>
                </c:pt>
                <c:pt idx="15284">
                  <c:v>3833.20781184</c:v>
                </c:pt>
                <c:pt idx="15285">
                  <c:v>3115.2</c:v>
                </c:pt>
                <c:pt idx="15286">
                  <c:v>3473.1468749999999</c:v>
                </c:pt>
                <c:pt idx="15287">
                  <c:v>3242.9203118399996</c:v>
                </c:pt>
                <c:pt idx="15288">
                  <c:v>3784.1203118399999</c:v>
                </c:pt>
                <c:pt idx="15289">
                  <c:v>3663.7734381599994</c:v>
                </c:pt>
                <c:pt idx="15290">
                  <c:v>3854.0906249999998</c:v>
                </c:pt>
                <c:pt idx="15291">
                  <c:v>3260.0906249999998</c:v>
                </c:pt>
                <c:pt idx="15292">
                  <c:v>3251.2218749999997</c:v>
                </c:pt>
                <c:pt idx="15293">
                  <c:v>3515.2218749999997</c:v>
                </c:pt>
                <c:pt idx="15294">
                  <c:v>3436.0218749999999</c:v>
                </c:pt>
                <c:pt idx="15295">
                  <c:v>3634.0218749999999</c:v>
                </c:pt>
                <c:pt idx="15296">
                  <c:v>4061.8359381599994</c:v>
                </c:pt>
                <c:pt idx="15297">
                  <c:v>4088.2359381599995</c:v>
                </c:pt>
                <c:pt idx="15298">
                  <c:v>3613.0359381599997</c:v>
                </c:pt>
                <c:pt idx="15299">
                  <c:v>3467.8359381599994</c:v>
                </c:pt>
                <c:pt idx="15300">
                  <c:v>3943.0359381599997</c:v>
                </c:pt>
                <c:pt idx="15301">
                  <c:v>3890.2359381599995</c:v>
                </c:pt>
                <c:pt idx="15302">
                  <c:v>3890.2359381599995</c:v>
                </c:pt>
                <c:pt idx="15303">
                  <c:v>3292.0078118399997</c:v>
                </c:pt>
                <c:pt idx="15304">
                  <c:v>3618.3468749999997</c:v>
                </c:pt>
                <c:pt idx="15305">
                  <c:v>2694.3468749999997</c:v>
                </c:pt>
                <c:pt idx="15306">
                  <c:v>3559.7203118400002</c:v>
                </c:pt>
                <c:pt idx="15307">
                  <c:v>3465.7734381599994</c:v>
                </c:pt>
                <c:pt idx="15308">
                  <c:v>4289.6906250000002</c:v>
                </c:pt>
                <c:pt idx="15309">
                  <c:v>2956.4906249999999</c:v>
                </c:pt>
                <c:pt idx="15310">
                  <c:v>3541.6218749999998</c:v>
                </c:pt>
                <c:pt idx="15311">
                  <c:v>4043.2218749999997</c:v>
                </c:pt>
                <c:pt idx="15312">
                  <c:v>3766.0218749999999</c:v>
                </c:pt>
                <c:pt idx="15313">
                  <c:v>3863.8359381599994</c:v>
                </c:pt>
                <c:pt idx="15314">
                  <c:v>3903.4359381599998</c:v>
                </c:pt>
                <c:pt idx="15315">
                  <c:v>3261.9468749999996</c:v>
                </c:pt>
                <c:pt idx="15316">
                  <c:v>3209.1468749999999</c:v>
                </c:pt>
                <c:pt idx="15317">
                  <c:v>3533.3203118400002</c:v>
                </c:pt>
                <c:pt idx="15318">
                  <c:v>3993.7734381599994</c:v>
                </c:pt>
                <c:pt idx="15319">
                  <c:v>3731.8359381599994</c:v>
                </c:pt>
                <c:pt idx="15320">
                  <c:v>3811.0359381599997</c:v>
                </c:pt>
                <c:pt idx="15321">
                  <c:v>3283.0359381600001</c:v>
                </c:pt>
                <c:pt idx="15322">
                  <c:v>3556.0078118400002</c:v>
                </c:pt>
                <c:pt idx="15323">
                  <c:v>3384.4078118400002</c:v>
                </c:pt>
                <c:pt idx="15324">
                  <c:v>3701.20781184</c:v>
                </c:pt>
                <c:pt idx="15325">
                  <c:v>3260.3999999999996</c:v>
                </c:pt>
                <c:pt idx="15326">
                  <c:v>3564</c:v>
                </c:pt>
                <c:pt idx="15327">
                  <c:v>3995.3203118400002</c:v>
                </c:pt>
                <c:pt idx="15328">
                  <c:v>3559.7203118400002</c:v>
                </c:pt>
                <c:pt idx="15329">
                  <c:v>3854.0906249999998</c:v>
                </c:pt>
                <c:pt idx="15330">
                  <c:v>3824.2359381599995</c:v>
                </c:pt>
                <c:pt idx="15331">
                  <c:v>4242.4078118400002</c:v>
                </c:pt>
                <c:pt idx="15332">
                  <c:v>3445.2</c:v>
                </c:pt>
                <c:pt idx="15333">
                  <c:v>4065.6</c:v>
                </c:pt>
                <c:pt idx="15334">
                  <c:v>3471.6</c:v>
                </c:pt>
                <c:pt idx="15335">
                  <c:v>3737.1468749999999</c:v>
                </c:pt>
                <c:pt idx="15336">
                  <c:v>3512.7468749999998</c:v>
                </c:pt>
                <c:pt idx="15337">
                  <c:v>3420.3468749999997</c:v>
                </c:pt>
                <c:pt idx="15338">
                  <c:v>3599.3203118400002</c:v>
                </c:pt>
                <c:pt idx="15339">
                  <c:v>3729.7734381599994</c:v>
                </c:pt>
                <c:pt idx="15340">
                  <c:v>3088.4906249999999</c:v>
                </c:pt>
                <c:pt idx="15341">
                  <c:v>3884.8218749999996</c:v>
                </c:pt>
                <c:pt idx="15342">
                  <c:v>3507.4359381599998</c:v>
                </c:pt>
                <c:pt idx="15343">
                  <c:v>2926.63593816</c:v>
                </c:pt>
                <c:pt idx="15344">
                  <c:v>3265.6078118399996</c:v>
                </c:pt>
                <c:pt idx="15345">
                  <c:v>3278.8078118399999</c:v>
                </c:pt>
                <c:pt idx="15346">
                  <c:v>3656.3999999999996</c:v>
                </c:pt>
                <c:pt idx="15347">
                  <c:v>3049.2</c:v>
                </c:pt>
                <c:pt idx="15348">
                  <c:v>4184.3999999999996</c:v>
                </c:pt>
                <c:pt idx="15349">
                  <c:v>3471.6</c:v>
                </c:pt>
                <c:pt idx="15350">
                  <c:v>3669.6</c:v>
                </c:pt>
                <c:pt idx="15351">
                  <c:v>3295.7203118399998</c:v>
                </c:pt>
                <c:pt idx="15352">
                  <c:v>3995.3203118400002</c:v>
                </c:pt>
                <c:pt idx="15353">
                  <c:v>3889.7203118399998</c:v>
                </c:pt>
                <c:pt idx="15354">
                  <c:v>3638.9203118400001</c:v>
                </c:pt>
                <c:pt idx="15355">
                  <c:v>3863.3203118400002</c:v>
                </c:pt>
                <c:pt idx="15356">
                  <c:v>3320.57343816</c:v>
                </c:pt>
                <c:pt idx="15357">
                  <c:v>2969.6906249999997</c:v>
                </c:pt>
                <c:pt idx="15358">
                  <c:v>3695.6906249999997</c:v>
                </c:pt>
                <c:pt idx="15359">
                  <c:v>3656.0906249999998</c:v>
                </c:pt>
                <c:pt idx="15360">
                  <c:v>3158.8218749999996</c:v>
                </c:pt>
                <c:pt idx="15361">
                  <c:v>3137.8359381599998</c:v>
                </c:pt>
                <c:pt idx="15362">
                  <c:v>3014.8078118399999</c:v>
                </c:pt>
                <c:pt idx="15363">
                  <c:v>4097.2078118400004</c:v>
                </c:pt>
                <c:pt idx="15364">
                  <c:v>3762</c:v>
                </c:pt>
                <c:pt idx="15365">
                  <c:v>3552.3468749999997</c:v>
                </c:pt>
                <c:pt idx="15366">
                  <c:v>3776.7468749999998</c:v>
                </c:pt>
                <c:pt idx="15367">
                  <c:v>3723.9468749999996</c:v>
                </c:pt>
                <c:pt idx="15368">
                  <c:v>3176.9203118399996</c:v>
                </c:pt>
                <c:pt idx="15369">
                  <c:v>3586.1203118399999</c:v>
                </c:pt>
                <c:pt idx="15370">
                  <c:v>3757.7203118400002</c:v>
                </c:pt>
                <c:pt idx="15371">
                  <c:v>3967.3734381599998</c:v>
                </c:pt>
                <c:pt idx="15372">
                  <c:v>3101.6906249999997</c:v>
                </c:pt>
                <c:pt idx="15373">
                  <c:v>3185.2218749999997</c:v>
                </c:pt>
                <c:pt idx="15374">
                  <c:v>3013.6218749999998</c:v>
                </c:pt>
                <c:pt idx="15375">
                  <c:v>3507.4359381599998</c:v>
                </c:pt>
                <c:pt idx="15376">
                  <c:v>3582.4078118400002</c:v>
                </c:pt>
                <c:pt idx="15377">
                  <c:v>3410.8078118399999</c:v>
                </c:pt>
                <c:pt idx="15378">
                  <c:v>3688.0078118400002</c:v>
                </c:pt>
                <c:pt idx="15379">
                  <c:v>3102</c:v>
                </c:pt>
                <c:pt idx="15380">
                  <c:v>3946.7999999999997</c:v>
                </c:pt>
                <c:pt idx="15381">
                  <c:v>3169.546875</c:v>
                </c:pt>
                <c:pt idx="15382">
                  <c:v>3789.9468749999996</c:v>
                </c:pt>
                <c:pt idx="15383">
                  <c:v>3948.3468749999997</c:v>
                </c:pt>
                <c:pt idx="15384">
                  <c:v>3710.7468749999998</c:v>
                </c:pt>
                <c:pt idx="15385">
                  <c:v>3704.9203118400001</c:v>
                </c:pt>
                <c:pt idx="15386">
                  <c:v>3335.3203118399997</c:v>
                </c:pt>
                <c:pt idx="15387">
                  <c:v>4033.3734381599998</c:v>
                </c:pt>
                <c:pt idx="15388">
                  <c:v>4020.1734381599995</c:v>
                </c:pt>
                <c:pt idx="15389">
                  <c:v>3695.6906249999997</c:v>
                </c:pt>
                <c:pt idx="15390">
                  <c:v>3937.6218749999998</c:v>
                </c:pt>
                <c:pt idx="15391">
                  <c:v>3547.0359381599997</c:v>
                </c:pt>
                <c:pt idx="15392">
                  <c:v>3767.20781184</c:v>
                </c:pt>
                <c:pt idx="15393">
                  <c:v>3648.4078118400002</c:v>
                </c:pt>
                <c:pt idx="15394">
                  <c:v>3789.9468749999996</c:v>
                </c:pt>
                <c:pt idx="15395">
                  <c:v>4502.7468749999998</c:v>
                </c:pt>
                <c:pt idx="15396">
                  <c:v>3684.3468749999997</c:v>
                </c:pt>
                <c:pt idx="15397">
                  <c:v>3380.7468749999998</c:v>
                </c:pt>
                <c:pt idx="15398">
                  <c:v>3572.9203118400001</c:v>
                </c:pt>
                <c:pt idx="15399">
                  <c:v>3757.7203118400002</c:v>
                </c:pt>
                <c:pt idx="15400">
                  <c:v>3586.1203118399999</c:v>
                </c:pt>
                <c:pt idx="15401">
                  <c:v>4048.1203118399999</c:v>
                </c:pt>
                <c:pt idx="15402">
                  <c:v>3757.7203118400002</c:v>
                </c:pt>
                <c:pt idx="15403">
                  <c:v>3069.7734381599998</c:v>
                </c:pt>
                <c:pt idx="15404">
                  <c:v>4086.1734381599995</c:v>
                </c:pt>
                <c:pt idx="15405">
                  <c:v>3484.4906249999999</c:v>
                </c:pt>
                <c:pt idx="15406">
                  <c:v>3620.8218749999996</c:v>
                </c:pt>
                <c:pt idx="15407">
                  <c:v>3375.4359381599998</c:v>
                </c:pt>
                <c:pt idx="15408">
                  <c:v>3520.6359381599996</c:v>
                </c:pt>
                <c:pt idx="15409">
                  <c:v>3019.0359381600001</c:v>
                </c:pt>
                <c:pt idx="15410">
                  <c:v>3415.0359381599997</c:v>
                </c:pt>
                <c:pt idx="15411">
                  <c:v>3186.4078118399998</c:v>
                </c:pt>
                <c:pt idx="15412">
                  <c:v>3912.4078118399998</c:v>
                </c:pt>
                <c:pt idx="15413">
                  <c:v>3788.3999999999996</c:v>
                </c:pt>
                <c:pt idx="15414">
                  <c:v>3933.6</c:v>
                </c:pt>
                <c:pt idx="15415">
                  <c:v>2852.7468749999998</c:v>
                </c:pt>
                <c:pt idx="15416">
                  <c:v>3902.9203118400001</c:v>
                </c:pt>
                <c:pt idx="15417">
                  <c:v>3954.1734381599995</c:v>
                </c:pt>
                <c:pt idx="15418">
                  <c:v>3972.890625</c:v>
                </c:pt>
                <c:pt idx="15419">
                  <c:v>3458.0906249999998</c:v>
                </c:pt>
                <c:pt idx="15420">
                  <c:v>3238.0218749999999</c:v>
                </c:pt>
                <c:pt idx="15421">
                  <c:v>3911.2218749999997</c:v>
                </c:pt>
                <c:pt idx="15422">
                  <c:v>3502.0218749999999</c:v>
                </c:pt>
                <c:pt idx="15423">
                  <c:v>4084.0078118400002</c:v>
                </c:pt>
                <c:pt idx="15424">
                  <c:v>3445.2</c:v>
                </c:pt>
                <c:pt idx="15425">
                  <c:v>3537.6</c:v>
                </c:pt>
                <c:pt idx="15426">
                  <c:v>3333.7734381599998</c:v>
                </c:pt>
                <c:pt idx="15427">
                  <c:v>3624.1734381599995</c:v>
                </c:pt>
                <c:pt idx="15428">
                  <c:v>3563.6906249999997</c:v>
                </c:pt>
                <c:pt idx="15429">
                  <c:v>3484.4906249999999</c:v>
                </c:pt>
                <c:pt idx="15430">
                  <c:v>3458.0906249999998</c:v>
                </c:pt>
                <c:pt idx="15431">
                  <c:v>3264.421875</c:v>
                </c:pt>
                <c:pt idx="15432">
                  <c:v>3771.4359381599998</c:v>
                </c:pt>
                <c:pt idx="15433">
                  <c:v>3731.8359381599994</c:v>
                </c:pt>
                <c:pt idx="15434">
                  <c:v>3358.0078118399997</c:v>
                </c:pt>
                <c:pt idx="15435">
                  <c:v>3199.6078118399996</c:v>
                </c:pt>
                <c:pt idx="15436">
                  <c:v>3616.7999999999997</c:v>
                </c:pt>
                <c:pt idx="15437">
                  <c:v>3933.6</c:v>
                </c:pt>
                <c:pt idx="15438">
                  <c:v>3750.3468749999997</c:v>
                </c:pt>
                <c:pt idx="15439">
                  <c:v>3361.7203118399998</c:v>
                </c:pt>
                <c:pt idx="15440">
                  <c:v>3586.1203118399999</c:v>
                </c:pt>
                <c:pt idx="15441">
                  <c:v>3427.7203118400002</c:v>
                </c:pt>
                <c:pt idx="15442">
                  <c:v>3827.6906249999997</c:v>
                </c:pt>
                <c:pt idx="15443">
                  <c:v>3920.0906249999998</c:v>
                </c:pt>
                <c:pt idx="15444">
                  <c:v>3510.890625</c:v>
                </c:pt>
                <c:pt idx="15445">
                  <c:v>3283.0359381600001</c:v>
                </c:pt>
                <c:pt idx="15446">
                  <c:v>3863.8359381599994</c:v>
                </c:pt>
                <c:pt idx="15447">
                  <c:v>3256.63593816</c:v>
                </c:pt>
                <c:pt idx="15448">
                  <c:v>3740.8078118399999</c:v>
                </c:pt>
                <c:pt idx="15449">
                  <c:v>3714.4078118400002</c:v>
                </c:pt>
                <c:pt idx="15450">
                  <c:v>3833.20781184</c:v>
                </c:pt>
                <c:pt idx="15451">
                  <c:v>3820.0078118400002</c:v>
                </c:pt>
                <c:pt idx="15452">
                  <c:v>3393.9468749999996</c:v>
                </c:pt>
                <c:pt idx="15453">
                  <c:v>3631.546875</c:v>
                </c:pt>
                <c:pt idx="15454">
                  <c:v>3380.7468749999998</c:v>
                </c:pt>
                <c:pt idx="15455">
                  <c:v>3763.546875</c:v>
                </c:pt>
                <c:pt idx="15456">
                  <c:v>3869.1468749999999</c:v>
                </c:pt>
                <c:pt idx="15457">
                  <c:v>3882.3468749999997</c:v>
                </c:pt>
                <c:pt idx="15458">
                  <c:v>4067.1468749999999</c:v>
                </c:pt>
                <c:pt idx="15459">
                  <c:v>3546.52031184</c:v>
                </c:pt>
                <c:pt idx="15460">
                  <c:v>3401.3203118400002</c:v>
                </c:pt>
                <c:pt idx="15461">
                  <c:v>3533.3203118400002</c:v>
                </c:pt>
                <c:pt idx="15462">
                  <c:v>3797.3203118400002</c:v>
                </c:pt>
                <c:pt idx="15463">
                  <c:v>3716.5734381599996</c:v>
                </c:pt>
                <c:pt idx="15464">
                  <c:v>3660.421875</c:v>
                </c:pt>
                <c:pt idx="15465">
                  <c:v>3067.6078118399996</c:v>
                </c:pt>
                <c:pt idx="15466">
                  <c:v>3160.0078118399997</c:v>
                </c:pt>
                <c:pt idx="15467">
                  <c:v>3608.8078118399999</c:v>
                </c:pt>
                <c:pt idx="15468">
                  <c:v>3775.2</c:v>
                </c:pt>
                <c:pt idx="15469">
                  <c:v>3446.7468749999998</c:v>
                </c:pt>
                <c:pt idx="15470">
                  <c:v>3393.9468749999996</c:v>
                </c:pt>
                <c:pt idx="15471">
                  <c:v>3124.1203118399999</c:v>
                </c:pt>
                <c:pt idx="15472">
                  <c:v>3426.1734381599995</c:v>
                </c:pt>
                <c:pt idx="15473">
                  <c:v>3426.1734381599995</c:v>
                </c:pt>
                <c:pt idx="15474">
                  <c:v>3642.890625</c:v>
                </c:pt>
                <c:pt idx="15475">
                  <c:v>3217.0359381600001</c:v>
                </c:pt>
                <c:pt idx="15476">
                  <c:v>3560.2359381599995</c:v>
                </c:pt>
                <c:pt idx="15477">
                  <c:v>3793.6078118400001</c:v>
                </c:pt>
                <c:pt idx="15478">
                  <c:v>3820.0078118400002</c:v>
                </c:pt>
                <c:pt idx="15479">
                  <c:v>3252.4078118399998</c:v>
                </c:pt>
                <c:pt idx="15480">
                  <c:v>3867.6</c:v>
                </c:pt>
                <c:pt idx="15481">
                  <c:v>3520.1203118399999</c:v>
                </c:pt>
                <c:pt idx="15482">
                  <c:v>3586.1203118399999</c:v>
                </c:pt>
                <c:pt idx="15483">
                  <c:v>3335.3203118399997</c:v>
                </c:pt>
                <c:pt idx="15484">
                  <c:v>3823.7203118399998</c:v>
                </c:pt>
                <c:pt idx="15485">
                  <c:v>3716.5734381599996</c:v>
                </c:pt>
                <c:pt idx="15486">
                  <c:v>3207.2906249999996</c:v>
                </c:pt>
                <c:pt idx="15487">
                  <c:v>3647.2218749999997</c:v>
                </c:pt>
                <c:pt idx="15488">
                  <c:v>4220.2359381599999</c:v>
                </c:pt>
                <c:pt idx="15489">
                  <c:v>3929.8359381599994</c:v>
                </c:pt>
                <c:pt idx="15490">
                  <c:v>3481.0359381599997</c:v>
                </c:pt>
                <c:pt idx="15491">
                  <c:v>3674.8078118399999</c:v>
                </c:pt>
                <c:pt idx="15492">
                  <c:v>2962.0078118399997</c:v>
                </c:pt>
                <c:pt idx="15493">
                  <c:v>3437.20781184</c:v>
                </c:pt>
                <c:pt idx="15494">
                  <c:v>3199.6078118399996</c:v>
                </c:pt>
                <c:pt idx="15495">
                  <c:v>3265.6078118399996</c:v>
                </c:pt>
                <c:pt idx="15496">
                  <c:v>3577.2</c:v>
                </c:pt>
                <c:pt idx="15497">
                  <c:v>3103.546875</c:v>
                </c:pt>
                <c:pt idx="15498">
                  <c:v>4040.7468749999998</c:v>
                </c:pt>
                <c:pt idx="15499">
                  <c:v>3671.1468749999999</c:v>
                </c:pt>
                <c:pt idx="15500">
                  <c:v>3229.7203118399998</c:v>
                </c:pt>
                <c:pt idx="15501">
                  <c:v>3756.1734381599995</c:v>
                </c:pt>
                <c:pt idx="15502">
                  <c:v>3360.1734381599999</c:v>
                </c:pt>
                <c:pt idx="15503">
                  <c:v>3571.3734381599998</c:v>
                </c:pt>
                <c:pt idx="15504">
                  <c:v>3986.0906249999998</c:v>
                </c:pt>
                <c:pt idx="15505">
                  <c:v>3964.0218749999999</c:v>
                </c:pt>
                <c:pt idx="15506">
                  <c:v>3673.6218749999998</c:v>
                </c:pt>
                <c:pt idx="15507">
                  <c:v>3494.2359381599995</c:v>
                </c:pt>
                <c:pt idx="15508">
                  <c:v>3467.8359381599994</c:v>
                </c:pt>
                <c:pt idx="15509">
                  <c:v>4097.2078118400004</c:v>
                </c:pt>
                <c:pt idx="15510">
                  <c:v>3212.8078118399999</c:v>
                </c:pt>
                <c:pt idx="15511">
                  <c:v>3168</c:v>
                </c:pt>
                <c:pt idx="15512">
                  <c:v>3586.1203118399999</c:v>
                </c:pt>
                <c:pt idx="15513">
                  <c:v>3333.7734381599998</c:v>
                </c:pt>
                <c:pt idx="15514">
                  <c:v>3510.890625</c:v>
                </c:pt>
                <c:pt idx="15515">
                  <c:v>3937.6218749999998</c:v>
                </c:pt>
                <c:pt idx="15516">
                  <c:v>3673.6218749999998</c:v>
                </c:pt>
                <c:pt idx="15517">
                  <c:v>4162.0218749999995</c:v>
                </c:pt>
                <c:pt idx="15518">
                  <c:v>3261.9468749999996</c:v>
                </c:pt>
                <c:pt idx="15519">
                  <c:v>3427.7203118400002</c:v>
                </c:pt>
                <c:pt idx="15520">
                  <c:v>3374.9203118399996</c:v>
                </c:pt>
                <c:pt idx="15521">
                  <c:v>3373.3734381599998</c:v>
                </c:pt>
                <c:pt idx="15522">
                  <c:v>3676.9734381599997</c:v>
                </c:pt>
                <c:pt idx="15523">
                  <c:v>3386.5734381599996</c:v>
                </c:pt>
                <c:pt idx="15524">
                  <c:v>3637.3734381599998</c:v>
                </c:pt>
                <c:pt idx="15525">
                  <c:v>3761.6906249999997</c:v>
                </c:pt>
                <c:pt idx="15526">
                  <c:v>3946.4906249999999</c:v>
                </c:pt>
                <c:pt idx="15527">
                  <c:v>4241.2218750000002</c:v>
                </c:pt>
                <c:pt idx="15528">
                  <c:v>3581.2218749999997</c:v>
                </c:pt>
                <c:pt idx="15529">
                  <c:v>3969.4359381599998</c:v>
                </c:pt>
                <c:pt idx="15530">
                  <c:v>3547.0359381599997</c:v>
                </c:pt>
                <c:pt idx="15531">
                  <c:v>3622.0078118400002</c:v>
                </c:pt>
                <c:pt idx="15532">
                  <c:v>4097.2078118400004</c:v>
                </c:pt>
                <c:pt idx="15533">
                  <c:v>3762</c:v>
                </c:pt>
                <c:pt idx="15534">
                  <c:v>4039.2</c:v>
                </c:pt>
                <c:pt idx="15535">
                  <c:v>4159.546875</c:v>
                </c:pt>
                <c:pt idx="15536">
                  <c:v>4093.546875</c:v>
                </c:pt>
                <c:pt idx="15537">
                  <c:v>3182.7468749999998</c:v>
                </c:pt>
                <c:pt idx="15538">
                  <c:v>3625.7203118400002</c:v>
                </c:pt>
                <c:pt idx="15539">
                  <c:v>2921.2218749999997</c:v>
                </c:pt>
                <c:pt idx="15540">
                  <c:v>4391.8359381599994</c:v>
                </c:pt>
                <c:pt idx="15541">
                  <c:v>3767.20781184</c:v>
                </c:pt>
                <c:pt idx="15542">
                  <c:v>3542.8078118399999</c:v>
                </c:pt>
                <c:pt idx="15543">
                  <c:v>3463.6078118400001</c:v>
                </c:pt>
                <c:pt idx="15544">
                  <c:v>3476.8078118399999</c:v>
                </c:pt>
                <c:pt idx="15545">
                  <c:v>4057.6078118400001</c:v>
                </c:pt>
                <c:pt idx="15546">
                  <c:v>4224</c:v>
                </c:pt>
                <c:pt idx="15547">
                  <c:v>3168</c:v>
                </c:pt>
                <c:pt idx="15548">
                  <c:v>3776.7468749999998</c:v>
                </c:pt>
                <c:pt idx="15549">
                  <c:v>3744.52031184</c:v>
                </c:pt>
                <c:pt idx="15550">
                  <c:v>3874.9734381599997</c:v>
                </c:pt>
                <c:pt idx="15551">
                  <c:v>3832.0218749999999</c:v>
                </c:pt>
                <c:pt idx="15552">
                  <c:v>3132.421875</c:v>
                </c:pt>
                <c:pt idx="15553">
                  <c:v>3375.4359381599998</c:v>
                </c:pt>
                <c:pt idx="15554">
                  <c:v>3965.20781184</c:v>
                </c:pt>
                <c:pt idx="15555">
                  <c:v>3820.0078118400002</c:v>
                </c:pt>
                <c:pt idx="15556">
                  <c:v>4263.5999999999995</c:v>
                </c:pt>
                <c:pt idx="15557">
                  <c:v>3737.1468749999999</c:v>
                </c:pt>
                <c:pt idx="15558">
                  <c:v>3718.1203118399999</c:v>
                </c:pt>
                <c:pt idx="15559">
                  <c:v>3427.7203118400002</c:v>
                </c:pt>
                <c:pt idx="15560">
                  <c:v>3360.1734381599999</c:v>
                </c:pt>
                <c:pt idx="15561">
                  <c:v>3531.7734381599994</c:v>
                </c:pt>
                <c:pt idx="15562">
                  <c:v>4038.890625</c:v>
                </c:pt>
                <c:pt idx="15563">
                  <c:v>4056.421875</c:v>
                </c:pt>
                <c:pt idx="15564">
                  <c:v>3946.7999999999997</c:v>
                </c:pt>
                <c:pt idx="15565">
                  <c:v>4237.2</c:v>
                </c:pt>
                <c:pt idx="15566">
                  <c:v>3960</c:v>
                </c:pt>
                <c:pt idx="15567">
                  <c:v>3974.7468749999998</c:v>
                </c:pt>
                <c:pt idx="15568">
                  <c:v>3723.9468749999996</c:v>
                </c:pt>
                <c:pt idx="15569">
                  <c:v>4153.7203118400002</c:v>
                </c:pt>
                <c:pt idx="15570">
                  <c:v>4272.5203118400004</c:v>
                </c:pt>
                <c:pt idx="15571">
                  <c:v>3465.7734381599994</c:v>
                </c:pt>
                <c:pt idx="15572">
                  <c:v>2758.4906249999999</c:v>
                </c:pt>
                <c:pt idx="15573">
                  <c:v>3515.2218749999997</c:v>
                </c:pt>
                <c:pt idx="15574">
                  <c:v>4075.0359381599997</c:v>
                </c:pt>
                <c:pt idx="15575">
                  <c:v>3784.6359381599996</c:v>
                </c:pt>
                <c:pt idx="15576">
                  <c:v>3533.8359381599994</c:v>
                </c:pt>
                <c:pt idx="15577">
                  <c:v>3410.8078118399999</c:v>
                </c:pt>
                <c:pt idx="15578">
                  <c:v>4110.4078118400002</c:v>
                </c:pt>
                <c:pt idx="15579">
                  <c:v>4282.0078118399997</c:v>
                </c:pt>
                <c:pt idx="15580">
                  <c:v>4106.7468749999998</c:v>
                </c:pt>
                <c:pt idx="15581">
                  <c:v>3710.7468749999998</c:v>
                </c:pt>
                <c:pt idx="15582">
                  <c:v>4232.9203118400001</c:v>
                </c:pt>
                <c:pt idx="15583">
                  <c:v>3718.1203118399999</c:v>
                </c:pt>
                <c:pt idx="15584">
                  <c:v>3810.52031184</c:v>
                </c:pt>
                <c:pt idx="15585">
                  <c:v>4046.5734381599996</c:v>
                </c:pt>
                <c:pt idx="15586">
                  <c:v>3603.2906249999996</c:v>
                </c:pt>
                <c:pt idx="15587">
                  <c:v>3639.4359381599998</c:v>
                </c:pt>
                <c:pt idx="15588">
                  <c:v>3771.4359381599998</c:v>
                </c:pt>
                <c:pt idx="15589">
                  <c:v>3410.8078118399999</c:v>
                </c:pt>
                <c:pt idx="15590">
                  <c:v>3344.8078118399999</c:v>
                </c:pt>
                <c:pt idx="15591">
                  <c:v>3247.2</c:v>
                </c:pt>
                <c:pt idx="15592">
                  <c:v>3801.6</c:v>
                </c:pt>
                <c:pt idx="15593">
                  <c:v>3577.2</c:v>
                </c:pt>
                <c:pt idx="15594">
                  <c:v>3735.6</c:v>
                </c:pt>
                <c:pt idx="15595">
                  <c:v>3657.9468749999996</c:v>
                </c:pt>
                <c:pt idx="15596">
                  <c:v>3322.1203118399999</c:v>
                </c:pt>
                <c:pt idx="15597">
                  <c:v>3690.1734381599995</c:v>
                </c:pt>
                <c:pt idx="15598">
                  <c:v>3624.1734381599995</c:v>
                </c:pt>
                <c:pt idx="15599">
                  <c:v>3228.1734381599999</c:v>
                </c:pt>
                <c:pt idx="15600">
                  <c:v>3835.3734381599998</c:v>
                </c:pt>
                <c:pt idx="15601">
                  <c:v>3378.890625</c:v>
                </c:pt>
                <c:pt idx="15602">
                  <c:v>4241.2218750000002</c:v>
                </c:pt>
                <c:pt idx="15603">
                  <c:v>3644.7468749999998</c:v>
                </c:pt>
                <c:pt idx="15604">
                  <c:v>3499.546875</c:v>
                </c:pt>
                <c:pt idx="15605">
                  <c:v>3506.9203118400001</c:v>
                </c:pt>
                <c:pt idx="15606">
                  <c:v>3906.890625</c:v>
                </c:pt>
                <c:pt idx="15607">
                  <c:v>3502.0218749999999</c:v>
                </c:pt>
                <c:pt idx="15608">
                  <c:v>3859.6078118400001</c:v>
                </c:pt>
                <c:pt idx="15609">
                  <c:v>3894</c:v>
                </c:pt>
                <c:pt idx="15610">
                  <c:v>3235.546875</c:v>
                </c:pt>
                <c:pt idx="15611">
                  <c:v>3955.7203118399998</c:v>
                </c:pt>
                <c:pt idx="15612">
                  <c:v>3392.0906249999998</c:v>
                </c:pt>
                <c:pt idx="15613">
                  <c:v>3554.8218749999996</c:v>
                </c:pt>
                <c:pt idx="15614">
                  <c:v>3212.8078118399999</c:v>
                </c:pt>
                <c:pt idx="15615">
                  <c:v>3418.7999999999997</c:v>
                </c:pt>
                <c:pt idx="15616">
                  <c:v>3618.3468749999997</c:v>
                </c:pt>
                <c:pt idx="15617">
                  <c:v>4165.3734381599998</c:v>
                </c:pt>
                <c:pt idx="15618">
                  <c:v>3758.2359381599995</c:v>
                </c:pt>
                <c:pt idx="15619">
                  <c:v>3467.8359381599994</c:v>
                </c:pt>
                <c:pt idx="15620">
                  <c:v>3028.0078118399997</c:v>
                </c:pt>
                <c:pt idx="15621">
                  <c:v>4334.8078118399999</c:v>
                </c:pt>
                <c:pt idx="15622">
                  <c:v>3767.20781184</c:v>
                </c:pt>
                <c:pt idx="15623">
                  <c:v>3577.2</c:v>
                </c:pt>
                <c:pt idx="15624">
                  <c:v>3486.3468749999997</c:v>
                </c:pt>
                <c:pt idx="15625">
                  <c:v>3980.5734381599996</c:v>
                </c:pt>
                <c:pt idx="15626">
                  <c:v>4020.1734381599995</c:v>
                </c:pt>
                <c:pt idx="15627">
                  <c:v>3488.8218749999996</c:v>
                </c:pt>
                <c:pt idx="15628">
                  <c:v>3409.6218749999998</c:v>
                </c:pt>
                <c:pt idx="15629">
                  <c:v>3594.421875</c:v>
                </c:pt>
                <c:pt idx="15630">
                  <c:v>4109.2218750000002</c:v>
                </c:pt>
                <c:pt idx="15631">
                  <c:v>3428.2359381599995</c:v>
                </c:pt>
                <c:pt idx="15632">
                  <c:v>3877.0359381599997</c:v>
                </c:pt>
                <c:pt idx="15633">
                  <c:v>3603.6</c:v>
                </c:pt>
                <c:pt idx="15634">
                  <c:v>4250.3999999999996</c:v>
                </c:pt>
                <c:pt idx="15635">
                  <c:v>3458.3999999999996</c:v>
                </c:pt>
                <c:pt idx="15636">
                  <c:v>3921.9468749999996</c:v>
                </c:pt>
                <c:pt idx="15637">
                  <c:v>4212.3468750000002</c:v>
                </c:pt>
                <c:pt idx="15638">
                  <c:v>4383.9468749999996</c:v>
                </c:pt>
                <c:pt idx="15639">
                  <c:v>3942.52031184</c:v>
                </c:pt>
                <c:pt idx="15640">
                  <c:v>4087.7203118399998</c:v>
                </c:pt>
                <c:pt idx="15641">
                  <c:v>3069.7734381599998</c:v>
                </c:pt>
                <c:pt idx="15642">
                  <c:v>4184.0906249999998</c:v>
                </c:pt>
                <c:pt idx="15643">
                  <c:v>3405.2906249999996</c:v>
                </c:pt>
                <c:pt idx="15644">
                  <c:v>3541.6218749999998</c:v>
                </c:pt>
                <c:pt idx="15645">
                  <c:v>3554.8218749999996</c:v>
                </c:pt>
                <c:pt idx="15646">
                  <c:v>3594.421875</c:v>
                </c:pt>
                <c:pt idx="15647">
                  <c:v>4043.2218749999997</c:v>
                </c:pt>
                <c:pt idx="15648">
                  <c:v>3098.2359381599999</c:v>
                </c:pt>
                <c:pt idx="15649">
                  <c:v>4031.20781184</c:v>
                </c:pt>
                <c:pt idx="15650">
                  <c:v>3537.6</c:v>
                </c:pt>
                <c:pt idx="15651">
                  <c:v>3737.1468749999999</c:v>
                </c:pt>
                <c:pt idx="15652">
                  <c:v>3823.7203118399998</c:v>
                </c:pt>
                <c:pt idx="15653">
                  <c:v>3533.3203118400002</c:v>
                </c:pt>
                <c:pt idx="15654">
                  <c:v>4061.3203118400002</c:v>
                </c:pt>
                <c:pt idx="15655">
                  <c:v>4351.7203118400002</c:v>
                </c:pt>
                <c:pt idx="15656">
                  <c:v>3756.1734381599995</c:v>
                </c:pt>
                <c:pt idx="15657">
                  <c:v>3465.7734381599994</c:v>
                </c:pt>
                <c:pt idx="15658">
                  <c:v>4125.7734381599994</c:v>
                </c:pt>
                <c:pt idx="15659">
                  <c:v>3148.9734381600001</c:v>
                </c:pt>
                <c:pt idx="15660">
                  <c:v>4046.5734381599996</c:v>
                </c:pt>
                <c:pt idx="15661">
                  <c:v>3418.4906249999999</c:v>
                </c:pt>
                <c:pt idx="15662">
                  <c:v>3484.4906249999999</c:v>
                </c:pt>
                <c:pt idx="15663">
                  <c:v>3682.4906249999999</c:v>
                </c:pt>
                <c:pt idx="15664">
                  <c:v>3660.421875</c:v>
                </c:pt>
                <c:pt idx="15665">
                  <c:v>3243.4359381599998</c:v>
                </c:pt>
                <c:pt idx="15666">
                  <c:v>4088.2359381599995</c:v>
                </c:pt>
                <c:pt idx="15667">
                  <c:v>3727.6078118400001</c:v>
                </c:pt>
                <c:pt idx="15668">
                  <c:v>3220.7999999999997</c:v>
                </c:pt>
                <c:pt idx="15669">
                  <c:v>3407.1468749999999</c:v>
                </c:pt>
                <c:pt idx="15670">
                  <c:v>3256.1203118399999</c:v>
                </c:pt>
                <c:pt idx="15671">
                  <c:v>4254.421875</c:v>
                </c:pt>
                <c:pt idx="15672">
                  <c:v>3599.8359381599994</c:v>
                </c:pt>
                <c:pt idx="15673">
                  <c:v>3344.8078118399999</c:v>
                </c:pt>
                <c:pt idx="15674">
                  <c:v>3991.6078118400001</c:v>
                </c:pt>
                <c:pt idx="15675">
                  <c:v>4176.4078118400002</c:v>
                </c:pt>
                <c:pt idx="15676">
                  <c:v>3591.9468749999996</c:v>
                </c:pt>
                <c:pt idx="15677">
                  <c:v>4246.1203118399999</c:v>
                </c:pt>
                <c:pt idx="15678">
                  <c:v>3810.52031184</c:v>
                </c:pt>
                <c:pt idx="15679">
                  <c:v>3874.9734381599997</c:v>
                </c:pt>
                <c:pt idx="15680">
                  <c:v>3967.3734381599998</c:v>
                </c:pt>
                <c:pt idx="15681">
                  <c:v>3584.5734381599996</c:v>
                </c:pt>
                <c:pt idx="15682">
                  <c:v>3478.9734381599997</c:v>
                </c:pt>
                <c:pt idx="15683">
                  <c:v>4086.1734381599995</c:v>
                </c:pt>
                <c:pt idx="15684">
                  <c:v>3808.9734381599997</c:v>
                </c:pt>
                <c:pt idx="15685">
                  <c:v>3550.4906249999999</c:v>
                </c:pt>
                <c:pt idx="15686">
                  <c:v>3805.6218749999998</c:v>
                </c:pt>
                <c:pt idx="15687">
                  <c:v>3481.0359381599997</c:v>
                </c:pt>
                <c:pt idx="15688">
                  <c:v>3415.0359381599997</c:v>
                </c:pt>
                <c:pt idx="15689">
                  <c:v>3692.2359381599995</c:v>
                </c:pt>
                <c:pt idx="15690">
                  <c:v>3441.4359381599998</c:v>
                </c:pt>
                <c:pt idx="15691">
                  <c:v>3516.4078118400002</c:v>
                </c:pt>
                <c:pt idx="15692">
                  <c:v>3335.3203118399997</c:v>
                </c:pt>
                <c:pt idx="15693">
                  <c:v>3972.890625</c:v>
                </c:pt>
                <c:pt idx="15694">
                  <c:v>3343.6218749999998</c:v>
                </c:pt>
                <c:pt idx="15695">
                  <c:v>3845.2218749999997</c:v>
                </c:pt>
                <c:pt idx="15696">
                  <c:v>3731.8359381599994</c:v>
                </c:pt>
                <c:pt idx="15697">
                  <c:v>3903.4359381599998</c:v>
                </c:pt>
                <c:pt idx="15698">
                  <c:v>3671.1468749999999</c:v>
                </c:pt>
                <c:pt idx="15699">
                  <c:v>3763.546875</c:v>
                </c:pt>
                <c:pt idx="15700">
                  <c:v>4040.7468749999998</c:v>
                </c:pt>
                <c:pt idx="15701">
                  <c:v>3731.3203118400002</c:v>
                </c:pt>
                <c:pt idx="15702">
                  <c:v>3769.3734381599998</c:v>
                </c:pt>
                <c:pt idx="15703">
                  <c:v>3478.9734381599997</c:v>
                </c:pt>
                <c:pt idx="15704">
                  <c:v>3954.1734381599995</c:v>
                </c:pt>
                <c:pt idx="15705">
                  <c:v>4170.890625</c:v>
                </c:pt>
                <c:pt idx="15706">
                  <c:v>3449.2218749999997</c:v>
                </c:pt>
                <c:pt idx="15707">
                  <c:v>3145.6218749999998</c:v>
                </c:pt>
                <c:pt idx="15708">
                  <c:v>3409.6218749999998</c:v>
                </c:pt>
                <c:pt idx="15709">
                  <c:v>4109.2218750000002</c:v>
                </c:pt>
                <c:pt idx="15710">
                  <c:v>3969.4359381599998</c:v>
                </c:pt>
                <c:pt idx="15711">
                  <c:v>3824.2359381599995</c:v>
                </c:pt>
                <c:pt idx="15712">
                  <c:v>3503.20781184</c:v>
                </c:pt>
                <c:pt idx="15713">
                  <c:v>3894</c:v>
                </c:pt>
                <c:pt idx="15714">
                  <c:v>3696</c:v>
                </c:pt>
                <c:pt idx="15715">
                  <c:v>3539.1468749999999</c:v>
                </c:pt>
                <c:pt idx="15716">
                  <c:v>3605.1468749999999</c:v>
                </c:pt>
                <c:pt idx="15717">
                  <c:v>3757.7203118400002</c:v>
                </c:pt>
                <c:pt idx="15718">
                  <c:v>3242.9203118399996</c:v>
                </c:pt>
                <c:pt idx="15719">
                  <c:v>3901.3734381599998</c:v>
                </c:pt>
                <c:pt idx="15720">
                  <c:v>4363.3734381599998</c:v>
                </c:pt>
                <c:pt idx="15721">
                  <c:v>2798.0906249999998</c:v>
                </c:pt>
                <c:pt idx="15722">
                  <c:v>3019.0359381600001</c:v>
                </c:pt>
                <c:pt idx="15723">
                  <c:v>3542.8078118399999</c:v>
                </c:pt>
                <c:pt idx="15724">
                  <c:v>4001.1468749999999</c:v>
                </c:pt>
                <c:pt idx="15725">
                  <c:v>4581.9468749999996</c:v>
                </c:pt>
                <c:pt idx="15726">
                  <c:v>3861.7734381599994</c:v>
                </c:pt>
                <c:pt idx="15727">
                  <c:v>4020.1734381599995</c:v>
                </c:pt>
                <c:pt idx="15728">
                  <c:v>3544.9734381599997</c:v>
                </c:pt>
                <c:pt idx="15729">
                  <c:v>4012.4906249999999</c:v>
                </c:pt>
                <c:pt idx="15730">
                  <c:v>4184.0906249999998</c:v>
                </c:pt>
                <c:pt idx="15731">
                  <c:v>4382.0906249999998</c:v>
                </c:pt>
                <c:pt idx="15732">
                  <c:v>3752.8218749999996</c:v>
                </c:pt>
                <c:pt idx="15733">
                  <c:v>4282.0078118399997</c:v>
                </c:pt>
                <c:pt idx="15734">
                  <c:v>3814.7999999999997</c:v>
                </c:pt>
                <c:pt idx="15735">
                  <c:v>4040.7468749999998</c:v>
                </c:pt>
                <c:pt idx="15736">
                  <c:v>3380.7468749999998</c:v>
                </c:pt>
                <c:pt idx="15737">
                  <c:v>3829.546875</c:v>
                </c:pt>
                <c:pt idx="15738">
                  <c:v>3924.421875</c:v>
                </c:pt>
                <c:pt idx="15739">
                  <c:v>3607.6218749999998</c:v>
                </c:pt>
                <c:pt idx="15740">
                  <c:v>3305.2078118399995</c:v>
                </c:pt>
                <c:pt idx="15741">
                  <c:v>3424.0078118400002</c:v>
                </c:pt>
                <c:pt idx="15742">
                  <c:v>3603.6</c:v>
                </c:pt>
                <c:pt idx="15743">
                  <c:v>3776.7468749999998</c:v>
                </c:pt>
                <c:pt idx="15744">
                  <c:v>2997.9468749999996</c:v>
                </c:pt>
                <c:pt idx="15745">
                  <c:v>3492.1734381599995</c:v>
                </c:pt>
                <c:pt idx="15746">
                  <c:v>3663.7734381599994</c:v>
                </c:pt>
                <c:pt idx="15747">
                  <c:v>4197.2906249999996</c:v>
                </c:pt>
                <c:pt idx="15748">
                  <c:v>4408.4906249999995</c:v>
                </c:pt>
                <c:pt idx="15749">
                  <c:v>3172.0218749999999</c:v>
                </c:pt>
                <c:pt idx="15750">
                  <c:v>4148.8218749999996</c:v>
                </c:pt>
                <c:pt idx="15751">
                  <c:v>3554.8218749999996</c:v>
                </c:pt>
                <c:pt idx="15752">
                  <c:v>3731.8359381599994</c:v>
                </c:pt>
                <c:pt idx="15753">
                  <c:v>3124.63593816</c:v>
                </c:pt>
                <c:pt idx="15754">
                  <c:v>3727.6078118400001</c:v>
                </c:pt>
                <c:pt idx="15755">
                  <c:v>3952.0078118400002</c:v>
                </c:pt>
                <c:pt idx="15756">
                  <c:v>3709.2</c:v>
                </c:pt>
                <c:pt idx="15757">
                  <c:v>3643.2</c:v>
                </c:pt>
                <c:pt idx="15758">
                  <c:v>3295.7203118399998</c:v>
                </c:pt>
                <c:pt idx="15759">
                  <c:v>3955.7203118399998</c:v>
                </c:pt>
                <c:pt idx="15760">
                  <c:v>3729.7734381599994</c:v>
                </c:pt>
                <c:pt idx="15761">
                  <c:v>3356.8218749999996</c:v>
                </c:pt>
                <c:pt idx="15762">
                  <c:v>3217.0359381600001</c:v>
                </c:pt>
                <c:pt idx="15763">
                  <c:v>3243.4359381599998</c:v>
                </c:pt>
                <c:pt idx="15764">
                  <c:v>3679.0359381599997</c:v>
                </c:pt>
                <c:pt idx="15765">
                  <c:v>2790.4078118399998</c:v>
                </c:pt>
                <c:pt idx="15766">
                  <c:v>4084.0078118400002</c:v>
                </c:pt>
                <c:pt idx="15767">
                  <c:v>3603.6</c:v>
                </c:pt>
                <c:pt idx="15768">
                  <c:v>3933.6</c:v>
                </c:pt>
                <c:pt idx="15769">
                  <c:v>4369.2</c:v>
                </c:pt>
                <c:pt idx="15770">
                  <c:v>3550.7999999999997</c:v>
                </c:pt>
                <c:pt idx="15771">
                  <c:v>4329.5999999999995</c:v>
                </c:pt>
                <c:pt idx="15772">
                  <c:v>3948.3468749999997</c:v>
                </c:pt>
                <c:pt idx="15773">
                  <c:v>3301.546875</c:v>
                </c:pt>
                <c:pt idx="15774">
                  <c:v>3578.7468749999998</c:v>
                </c:pt>
                <c:pt idx="15775">
                  <c:v>3031.7203118399998</c:v>
                </c:pt>
                <c:pt idx="15776">
                  <c:v>4206.5203118400004</c:v>
                </c:pt>
                <c:pt idx="15777">
                  <c:v>3444.890625</c:v>
                </c:pt>
                <c:pt idx="15778">
                  <c:v>3837.4359381599998</c:v>
                </c:pt>
                <c:pt idx="15779">
                  <c:v>3803.1468749999999</c:v>
                </c:pt>
                <c:pt idx="15780">
                  <c:v>3209.1468749999999</c:v>
                </c:pt>
                <c:pt idx="15781">
                  <c:v>3374.9203118399996</c:v>
                </c:pt>
                <c:pt idx="15782">
                  <c:v>3744.52031184</c:v>
                </c:pt>
                <c:pt idx="15783">
                  <c:v>3716.5734381599996</c:v>
                </c:pt>
                <c:pt idx="15784">
                  <c:v>3848.5734381599996</c:v>
                </c:pt>
                <c:pt idx="15785">
                  <c:v>3893.6906249999997</c:v>
                </c:pt>
                <c:pt idx="15786">
                  <c:v>4207.0359381599992</c:v>
                </c:pt>
                <c:pt idx="15787">
                  <c:v>3463.6078118400001</c:v>
                </c:pt>
                <c:pt idx="15788">
                  <c:v>4202.8078118399999</c:v>
                </c:pt>
                <c:pt idx="15789">
                  <c:v>3986.3999999999996</c:v>
                </c:pt>
                <c:pt idx="15790">
                  <c:v>3564</c:v>
                </c:pt>
                <c:pt idx="15791">
                  <c:v>3129.9468749999996</c:v>
                </c:pt>
                <c:pt idx="15792">
                  <c:v>4489.546875</c:v>
                </c:pt>
                <c:pt idx="15793">
                  <c:v>3704.9203118400001</c:v>
                </c:pt>
                <c:pt idx="15794">
                  <c:v>3902.9203118400001</c:v>
                </c:pt>
                <c:pt idx="15795">
                  <c:v>3848.5734381599996</c:v>
                </c:pt>
                <c:pt idx="15796">
                  <c:v>3735.2906249999996</c:v>
                </c:pt>
                <c:pt idx="15797">
                  <c:v>3563.6906249999997</c:v>
                </c:pt>
                <c:pt idx="15798">
                  <c:v>3607.6218749999998</c:v>
                </c:pt>
                <c:pt idx="15799">
                  <c:v>3858.421875</c:v>
                </c:pt>
                <c:pt idx="15800">
                  <c:v>3692.2359381599995</c:v>
                </c:pt>
                <c:pt idx="15801">
                  <c:v>4088.2359381599995</c:v>
                </c:pt>
                <c:pt idx="15802">
                  <c:v>3780.4078118400002</c:v>
                </c:pt>
                <c:pt idx="15803">
                  <c:v>4074.52031184</c:v>
                </c:pt>
                <c:pt idx="15804">
                  <c:v>3610.9734381599997</c:v>
                </c:pt>
                <c:pt idx="15805">
                  <c:v>3788.0906249999998</c:v>
                </c:pt>
                <c:pt idx="15806">
                  <c:v>3026.8218749999996</c:v>
                </c:pt>
                <c:pt idx="15807">
                  <c:v>3754.0078118400002</c:v>
                </c:pt>
                <c:pt idx="15808">
                  <c:v>3120.4078118399998</c:v>
                </c:pt>
                <c:pt idx="15809">
                  <c:v>2882.8078118399999</c:v>
                </c:pt>
                <c:pt idx="15810">
                  <c:v>3630</c:v>
                </c:pt>
                <c:pt idx="15811">
                  <c:v>3697.546875</c:v>
                </c:pt>
                <c:pt idx="15812">
                  <c:v>4166.9203118400001</c:v>
                </c:pt>
                <c:pt idx="15813">
                  <c:v>3254.57343816</c:v>
                </c:pt>
                <c:pt idx="15814">
                  <c:v>3888.1734381599995</c:v>
                </c:pt>
                <c:pt idx="15815">
                  <c:v>3867.2906249999996</c:v>
                </c:pt>
                <c:pt idx="15816">
                  <c:v>4157.6906250000002</c:v>
                </c:pt>
                <c:pt idx="15817">
                  <c:v>4342.4906249999995</c:v>
                </c:pt>
                <c:pt idx="15818">
                  <c:v>3634.0218749999999</c:v>
                </c:pt>
                <c:pt idx="15819">
                  <c:v>3520.6359381599996</c:v>
                </c:pt>
                <c:pt idx="15820">
                  <c:v>4101.4359381599998</c:v>
                </c:pt>
                <c:pt idx="15821">
                  <c:v>3226.0078118399997</c:v>
                </c:pt>
                <c:pt idx="15822">
                  <c:v>3511.2</c:v>
                </c:pt>
                <c:pt idx="15823">
                  <c:v>3697.546875</c:v>
                </c:pt>
                <c:pt idx="15824">
                  <c:v>3090.3468749999997</c:v>
                </c:pt>
                <c:pt idx="15825">
                  <c:v>3367.546875</c:v>
                </c:pt>
                <c:pt idx="15826">
                  <c:v>4278.3468750000002</c:v>
                </c:pt>
                <c:pt idx="15827">
                  <c:v>3744.52031184</c:v>
                </c:pt>
                <c:pt idx="15828">
                  <c:v>3691.7203118400002</c:v>
                </c:pt>
                <c:pt idx="15829">
                  <c:v>4417.7203118400002</c:v>
                </c:pt>
                <c:pt idx="15830">
                  <c:v>3797.3203118400002</c:v>
                </c:pt>
                <c:pt idx="15831">
                  <c:v>3916.1203118399999</c:v>
                </c:pt>
                <c:pt idx="15832">
                  <c:v>4312.1203118399999</c:v>
                </c:pt>
                <c:pt idx="15833">
                  <c:v>3624.1734381599995</c:v>
                </c:pt>
                <c:pt idx="15834">
                  <c:v>3650.5734381599996</c:v>
                </c:pt>
                <c:pt idx="15835">
                  <c:v>3597.7734381599994</c:v>
                </c:pt>
                <c:pt idx="15836">
                  <c:v>3861.7734381599994</c:v>
                </c:pt>
                <c:pt idx="15837">
                  <c:v>3867.2906249999996</c:v>
                </c:pt>
                <c:pt idx="15838">
                  <c:v>4280.8218749999996</c:v>
                </c:pt>
                <c:pt idx="15839">
                  <c:v>3362.2359381599999</c:v>
                </c:pt>
                <c:pt idx="15840">
                  <c:v>4220.2359381599999</c:v>
                </c:pt>
                <c:pt idx="15841">
                  <c:v>3731.8359381599994</c:v>
                </c:pt>
                <c:pt idx="15842">
                  <c:v>3638.9203118400001</c:v>
                </c:pt>
                <c:pt idx="15843">
                  <c:v>4284.1734381599999</c:v>
                </c:pt>
                <c:pt idx="15844">
                  <c:v>3478.9734381599997</c:v>
                </c:pt>
                <c:pt idx="15845">
                  <c:v>3568.0218749999999</c:v>
                </c:pt>
                <c:pt idx="15846">
                  <c:v>3700.0218749999999</c:v>
                </c:pt>
                <c:pt idx="15847">
                  <c:v>3388.6359381599996</c:v>
                </c:pt>
                <c:pt idx="15848">
                  <c:v>3639.4359381599998</c:v>
                </c:pt>
                <c:pt idx="15849">
                  <c:v>3626.2359381599995</c:v>
                </c:pt>
                <c:pt idx="15850">
                  <c:v>3226.0078118399997</c:v>
                </c:pt>
                <c:pt idx="15851">
                  <c:v>3552.3468749999997</c:v>
                </c:pt>
                <c:pt idx="15852">
                  <c:v>4021.7203118399998</c:v>
                </c:pt>
                <c:pt idx="15853">
                  <c:v>3088.4906249999999</c:v>
                </c:pt>
                <c:pt idx="15854">
                  <c:v>3840.890625</c:v>
                </c:pt>
                <c:pt idx="15855">
                  <c:v>4188.421875</c:v>
                </c:pt>
                <c:pt idx="15856">
                  <c:v>3740.8078118399999</c:v>
                </c:pt>
                <c:pt idx="15857">
                  <c:v>4216.0078118399997</c:v>
                </c:pt>
                <c:pt idx="15858">
                  <c:v>3564</c:v>
                </c:pt>
                <c:pt idx="15859">
                  <c:v>3405.6</c:v>
                </c:pt>
                <c:pt idx="15860">
                  <c:v>3492.1734381599995</c:v>
                </c:pt>
                <c:pt idx="15861">
                  <c:v>3478.9734381599997</c:v>
                </c:pt>
                <c:pt idx="15862">
                  <c:v>4402.9734381599992</c:v>
                </c:pt>
                <c:pt idx="15863">
                  <c:v>3603.2906249999996</c:v>
                </c:pt>
                <c:pt idx="15864">
                  <c:v>3581.2218749999997</c:v>
                </c:pt>
                <c:pt idx="15865">
                  <c:v>3833.20781184</c:v>
                </c:pt>
                <c:pt idx="15866">
                  <c:v>4031.20781184</c:v>
                </c:pt>
                <c:pt idx="15867">
                  <c:v>4171.2</c:v>
                </c:pt>
                <c:pt idx="15868">
                  <c:v>3564</c:v>
                </c:pt>
                <c:pt idx="15869">
                  <c:v>3486.3468749999997</c:v>
                </c:pt>
                <c:pt idx="15870">
                  <c:v>3182.7468749999998</c:v>
                </c:pt>
                <c:pt idx="15871">
                  <c:v>3493.7203118400002</c:v>
                </c:pt>
                <c:pt idx="15872">
                  <c:v>3233.6906249999997</c:v>
                </c:pt>
                <c:pt idx="15873">
                  <c:v>3722.0906249999998</c:v>
                </c:pt>
                <c:pt idx="15874">
                  <c:v>3331.6078118399996</c:v>
                </c:pt>
                <c:pt idx="15875">
                  <c:v>3859.6078118400001</c:v>
                </c:pt>
                <c:pt idx="15876">
                  <c:v>3490.0078118400002</c:v>
                </c:pt>
                <c:pt idx="15877">
                  <c:v>3503.20781184</c:v>
                </c:pt>
                <c:pt idx="15878">
                  <c:v>3308.9203118399996</c:v>
                </c:pt>
                <c:pt idx="15879">
                  <c:v>3650.5734381599996</c:v>
                </c:pt>
                <c:pt idx="15880">
                  <c:v>3228.1734381599999</c:v>
                </c:pt>
                <c:pt idx="15881">
                  <c:v>3986.0906249999998</c:v>
                </c:pt>
                <c:pt idx="15882">
                  <c:v>3378.890625</c:v>
                </c:pt>
                <c:pt idx="15883">
                  <c:v>3462.421875</c:v>
                </c:pt>
                <c:pt idx="15884">
                  <c:v>3528.421875</c:v>
                </c:pt>
                <c:pt idx="15885">
                  <c:v>3745.0359381599997</c:v>
                </c:pt>
                <c:pt idx="15886">
                  <c:v>3612.52031184</c:v>
                </c:pt>
                <c:pt idx="15887">
                  <c:v>4061.3203118400002</c:v>
                </c:pt>
                <c:pt idx="15888">
                  <c:v>3774.890625</c:v>
                </c:pt>
                <c:pt idx="15889">
                  <c:v>3695.6906249999997</c:v>
                </c:pt>
                <c:pt idx="15890">
                  <c:v>4444.6359381599996</c:v>
                </c:pt>
                <c:pt idx="15891">
                  <c:v>3639.4359381599998</c:v>
                </c:pt>
                <c:pt idx="15892">
                  <c:v>4207.0359381599992</c:v>
                </c:pt>
                <c:pt idx="15893">
                  <c:v>4088.2359381599995</c:v>
                </c:pt>
                <c:pt idx="15894">
                  <c:v>3943.0359381599997</c:v>
                </c:pt>
                <c:pt idx="15895">
                  <c:v>3318.4078118399998</c:v>
                </c:pt>
                <c:pt idx="15896">
                  <c:v>4356</c:v>
                </c:pt>
                <c:pt idx="15897">
                  <c:v>3471.6</c:v>
                </c:pt>
                <c:pt idx="15898">
                  <c:v>4329.5999999999995</c:v>
                </c:pt>
                <c:pt idx="15899">
                  <c:v>3459.9468749999996</c:v>
                </c:pt>
                <c:pt idx="15900">
                  <c:v>3512.7468749999998</c:v>
                </c:pt>
                <c:pt idx="15901">
                  <c:v>3599.3203118400002</c:v>
                </c:pt>
                <c:pt idx="15902">
                  <c:v>3616.4906249999999</c:v>
                </c:pt>
                <c:pt idx="15903">
                  <c:v>4439.2218750000002</c:v>
                </c:pt>
                <c:pt idx="15904">
                  <c:v>3965.20781184</c:v>
                </c:pt>
                <c:pt idx="15905">
                  <c:v>3537.6</c:v>
                </c:pt>
                <c:pt idx="15906">
                  <c:v>4272.5203118400004</c:v>
                </c:pt>
                <c:pt idx="15907">
                  <c:v>3801.2906249999996</c:v>
                </c:pt>
                <c:pt idx="15908">
                  <c:v>4339.0359381599992</c:v>
                </c:pt>
                <c:pt idx="15909">
                  <c:v>3863.8359381599994</c:v>
                </c:pt>
                <c:pt idx="15910">
                  <c:v>3392.3999999999996</c:v>
                </c:pt>
                <c:pt idx="15911">
                  <c:v>4026</c:v>
                </c:pt>
                <c:pt idx="15912">
                  <c:v>4634.7468749999998</c:v>
                </c:pt>
                <c:pt idx="15913">
                  <c:v>4114.1203118399999</c:v>
                </c:pt>
                <c:pt idx="15914">
                  <c:v>3836.9203118400001</c:v>
                </c:pt>
                <c:pt idx="15915">
                  <c:v>3401.3203118400002</c:v>
                </c:pt>
                <c:pt idx="15916">
                  <c:v>4442.5734381599996</c:v>
                </c:pt>
                <c:pt idx="15917">
                  <c:v>3392.0906249999998</c:v>
                </c:pt>
                <c:pt idx="15918">
                  <c:v>3616.4906249999999</c:v>
                </c:pt>
                <c:pt idx="15919">
                  <c:v>3286.4906249999999</c:v>
                </c:pt>
                <c:pt idx="15920">
                  <c:v>4360.0218749999995</c:v>
                </c:pt>
                <c:pt idx="15921">
                  <c:v>3022.7999999999997</c:v>
                </c:pt>
                <c:pt idx="15922">
                  <c:v>4210.8</c:v>
                </c:pt>
                <c:pt idx="15923">
                  <c:v>3876.52031184</c:v>
                </c:pt>
                <c:pt idx="15924">
                  <c:v>3784.1203118399999</c:v>
                </c:pt>
                <c:pt idx="15925">
                  <c:v>3584.5734381599996</c:v>
                </c:pt>
                <c:pt idx="15926">
                  <c:v>3748.4906249999999</c:v>
                </c:pt>
                <c:pt idx="15927">
                  <c:v>3779.2218749999997</c:v>
                </c:pt>
                <c:pt idx="15928">
                  <c:v>3899.20781184</c:v>
                </c:pt>
                <c:pt idx="15929">
                  <c:v>3542.8078118399999</c:v>
                </c:pt>
                <c:pt idx="15930">
                  <c:v>3582.4078118400002</c:v>
                </c:pt>
                <c:pt idx="15931">
                  <c:v>4171.2</c:v>
                </c:pt>
                <c:pt idx="15932">
                  <c:v>3432</c:v>
                </c:pt>
                <c:pt idx="15933">
                  <c:v>3789.9468749999996</c:v>
                </c:pt>
                <c:pt idx="15934">
                  <c:v>3961.546875</c:v>
                </c:pt>
                <c:pt idx="15935">
                  <c:v>4001.1468749999999</c:v>
                </c:pt>
                <c:pt idx="15936">
                  <c:v>3704.9203118400001</c:v>
                </c:pt>
                <c:pt idx="15937">
                  <c:v>3478.9734381599997</c:v>
                </c:pt>
                <c:pt idx="15938">
                  <c:v>3769.3734381599998</c:v>
                </c:pt>
                <c:pt idx="15939">
                  <c:v>3795.7734381599994</c:v>
                </c:pt>
                <c:pt idx="15940">
                  <c:v>4574.5734381599996</c:v>
                </c:pt>
                <c:pt idx="15941">
                  <c:v>4184.0906249999998</c:v>
                </c:pt>
                <c:pt idx="15942">
                  <c:v>3920.0906249999998</c:v>
                </c:pt>
                <c:pt idx="15943">
                  <c:v>4135.6218749999998</c:v>
                </c:pt>
                <c:pt idx="15944">
                  <c:v>3251.2218749999997</c:v>
                </c:pt>
                <c:pt idx="15945">
                  <c:v>3726.421875</c:v>
                </c:pt>
                <c:pt idx="15946">
                  <c:v>4065.6</c:v>
                </c:pt>
                <c:pt idx="15947">
                  <c:v>4026</c:v>
                </c:pt>
                <c:pt idx="15948">
                  <c:v>3836.9203118400001</c:v>
                </c:pt>
                <c:pt idx="15949">
                  <c:v>3388.1203118399999</c:v>
                </c:pt>
                <c:pt idx="15950">
                  <c:v>3889.7203118399998</c:v>
                </c:pt>
                <c:pt idx="15951">
                  <c:v>3726.421875</c:v>
                </c:pt>
                <c:pt idx="15952">
                  <c:v>3924.421875</c:v>
                </c:pt>
                <c:pt idx="15953">
                  <c:v>4043.2218749999997</c:v>
                </c:pt>
                <c:pt idx="15954">
                  <c:v>3358.0078118399997</c:v>
                </c:pt>
                <c:pt idx="15955">
                  <c:v>4144.8</c:v>
                </c:pt>
                <c:pt idx="15956">
                  <c:v>3591.9468749999996</c:v>
                </c:pt>
                <c:pt idx="15957">
                  <c:v>4114.1203118399999</c:v>
                </c:pt>
                <c:pt idx="15958">
                  <c:v>4021.7203118399998</c:v>
                </c:pt>
                <c:pt idx="15959">
                  <c:v>4021.7203118399998</c:v>
                </c:pt>
                <c:pt idx="15960">
                  <c:v>3967.3734381599998</c:v>
                </c:pt>
                <c:pt idx="15961">
                  <c:v>4138.9734381599992</c:v>
                </c:pt>
                <c:pt idx="15962">
                  <c:v>3752.8218749999996</c:v>
                </c:pt>
                <c:pt idx="15963">
                  <c:v>4180.6359381599996</c:v>
                </c:pt>
                <c:pt idx="15964">
                  <c:v>3890.2359381599995</c:v>
                </c:pt>
                <c:pt idx="15965">
                  <c:v>3797.8359381599994</c:v>
                </c:pt>
                <c:pt idx="15966">
                  <c:v>4480.0078118399997</c:v>
                </c:pt>
                <c:pt idx="15967">
                  <c:v>4158</c:v>
                </c:pt>
                <c:pt idx="15968">
                  <c:v>3894</c:v>
                </c:pt>
                <c:pt idx="15969">
                  <c:v>4185.9468749999996</c:v>
                </c:pt>
                <c:pt idx="15970">
                  <c:v>3770.9203118400001</c:v>
                </c:pt>
                <c:pt idx="15971">
                  <c:v>3571.3734381599998</c:v>
                </c:pt>
                <c:pt idx="15972">
                  <c:v>4429.3734381599998</c:v>
                </c:pt>
                <c:pt idx="15973">
                  <c:v>3967.3734381599998</c:v>
                </c:pt>
                <c:pt idx="15974">
                  <c:v>3682.4906249999999</c:v>
                </c:pt>
                <c:pt idx="15975">
                  <c:v>4075.0359381599997</c:v>
                </c:pt>
                <c:pt idx="15976">
                  <c:v>3309.4359381599998</c:v>
                </c:pt>
                <c:pt idx="15977">
                  <c:v>3767.20781184</c:v>
                </c:pt>
                <c:pt idx="15978">
                  <c:v>3688.0078118400002</c:v>
                </c:pt>
                <c:pt idx="15979">
                  <c:v>3424.0078118400002</c:v>
                </c:pt>
                <c:pt idx="15980">
                  <c:v>3788.3999999999996</c:v>
                </c:pt>
                <c:pt idx="15981">
                  <c:v>3473.1468749999999</c:v>
                </c:pt>
                <c:pt idx="15982">
                  <c:v>3987.9468749999996</c:v>
                </c:pt>
                <c:pt idx="15983">
                  <c:v>3373.3734381599998</c:v>
                </c:pt>
                <c:pt idx="15984">
                  <c:v>4072.9734381599997</c:v>
                </c:pt>
                <c:pt idx="15985">
                  <c:v>3993.7734381599994</c:v>
                </c:pt>
                <c:pt idx="15986">
                  <c:v>4059.7734381599994</c:v>
                </c:pt>
                <c:pt idx="15987">
                  <c:v>3610.9734381599997</c:v>
                </c:pt>
                <c:pt idx="15988">
                  <c:v>3686.8218749999996</c:v>
                </c:pt>
                <c:pt idx="15989">
                  <c:v>4096.0218749999995</c:v>
                </c:pt>
                <c:pt idx="15990">
                  <c:v>4414.0078118399997</c:v>
                </c:pt>
                <c:pt idx="15991">
                  <c:v>4105.2</c:v>
                </c:pt>
                <c:pt idx="15992">
                  <c:v>4052.3999999999996</c:v>
                </c:pt>
                <c:pt idx="15993">
                  <c:v>3525.9468749999996</c:v>
                </c:pt>
                <c:pt idx="15994">
                  <c:v>3803.1468749999999</c:v>
                </c:pt>
                <c:pt idx="15995">
                  <c:v>3974.7468749999998</c:v>
                </c:pt>
                <c:pt idx="15996">
                  <c:v>3618.3468749999997</c:v>
                </c:pt>
                <c:pt idx="15997">
                  <c:v>3440.9203118400001</c:v>
                </c:pt>
                <c:pt idx="15998">
                  <c:v>3559.7203118400002</c:v>
                </c:pt>
                <c:pt idx="15999">
                  <c:v>3224.8218749999996</c:v>
                </c:pt>
                <c:pt idx="16000">
                  <c:v>4294.0218749999995</c:v>
                </c:pt>
                <c:pt idx="16001">
                  <c:v>3990.421875</c:v>
                </c:pt>
                <c:pt idx="16002">
                  <c:v>3832.0218749999999</c:v>
                </c:pt>
                <c:pt idx="16003">
                  <c:v>3700.0218749999999</c:v>
                </c:pt>
                <c:pt idx="16004">
                  <c:v>3837.4359381599998</c:v>
                </c:pt>
                <c:pt idx="16005">
                  <c:v>3784.6359381599996</c:v>
                </c:pt>
                <c:pt idx="16006">
                  <c:v>3745.0359381599997</c:v>
                </c:pt>
                <c:pt idx="16007">
                  <c:v>3652.6359381599996</c:v>
                </c:pt>
                <c:pt idx="16008">
                  <c:v>4246.6359381599996</c:v>
                </c:pt>
                <c:pt idx="16009">
                  <c:v>3775.2</c:v>
                </c:pt>
                <c:pt idx="16010">
                  <c:v>3432</c:v>
                </c:pt>
                <c:pt idx="16011">
                  <c:v>4052.0906249999998</c:v>
                </c:pt>
                <c:pt idx="16012">
                  <c:v>3893.6906249999997</c:v>
                </c:pt>
                <c:pt idx="16013">
                  <c:v>4289.6906250000002</c:v>
                </c:pt>
                <c:pt idx="16014">
                  <c:v>4162.0218749999995</c:v>
                </c:pt>
                <c:pt idx="16015">
                  <c:v>3766.0218749999999</c:v>
                </c:pt>
                <c:pt idx="16016">
                  <c:v>4043.2218749999997</c:v>
                </c:pt>
                <c:pt idx="16017">
                  <c:v>3454.6359381599996</c:v>
                </c:pt>
                <c:pt idx="16018">
                  <c:v>3999.6</c:v>
                </c:pt>
                <c:pt idx="16019">
                  <c:v>3313.2</c:v>
                </c:pt>
                <c:pt idx="16020">
                  <c:v>3946.7999999999997</c:v>
                </c:pt>
                <c:pt idx="16021">
                  <c:v>3770.9203118400001</c:v>
                </c:pt>
                <c:pt idx="16022">
                  <c:v>3916.1203118399999</c:v>
                </c:pt>
                <c:pt idx="16023">
                  <c:v>4099.3734381599998</c:v>
                </c:pt>
                <c:pt idx="16024">
                  <c:v>4078.4906249999999</c:v>
                </c:pt>
                <c:pt idx="16025">
                  <c:v>4408.4906249999995</c:v>
                </c:pt>
                <c:pt idx="16026">
                  <c:v>3634.0218749999999</c:v>
                </c:pt>
                <c:pt idx="16027">
                  <c:v>3995.8359381599994</c:v>
                </c:pt>
                <c:pt idx="16028">
                  <c:v>3969.4359381599998</c:v>
                </c:pt>
                <c:pt idx="16029">
                  <c:v>3995.8359381599994</c:v>
                </c:pt>
                <c:pt idx="16030">
                  <c:v>4035.4359381599998</c:v>
                </c:pt>
                <c:pt idx="16031">
                  <c:v>4127.3203118399997</c:v>
                </c:pt>
                <c:pt idx="16032">
                  <c:v>4180.1203118399999</c:v>
                </c:pt>
                <c:pt idx="16033">
                  <c:v>4206.5203118400004</c:v>
                </c:pt>
                <c:pt idx="16034">
                  <c:v>3993.7734381599994</c:v>
                </c:pt>
                <c:pt idx="16035">
                  <c:v>3613.0359381599997</c:v>
                </c:pt>
                <c:pt idx="16036">
                  <c:v>4484.2359381599999</c:v>
                </c:pt>
                <c:pt idx="16037">
                  <c:v>3867.6</c:v>
                </c:pt>
                <c:pt idx="16038">
                  <c:v>3748.7999999999997</c:v>
                </c:pt>
                <c:pt idx="16039">
                  <c:v>4210.8</c:v>
                </c:pt>
                <c:pt idx="16040">
                  <c:v>3665.3203118400002</c:v>
                </c:pt>
                <c:pt idx="16041">
                  <c:v>3874.9734381599997</c:v>
                </c:pt>
                <c:pt idx="16042">
                  <c:v>4197.2906249999996</c:v>
                </c:pt>
                <c:pt idx="16043">
                  <c:v>4346.8218749999996</c:v>
                </c:pt>
                <c:pt idx="16044">
                  <c:v>4361.2078118400004</c:v>
                </c:pt>
                <c:pt idx="16045">
                  <c:v>3933.6</c:v>
                </c:pt>
                <c:pt idx="16046">
                  <c:v>3657.9468749999996</c:v>
                </c:pt>
                <c:pt idx="16047">
                  <c:v>3801.2906249999996</c:v>
                </c:pt>
                <c:pt idx="16048">
                  <c:v>3911.2218749999997</c:v>
                </c:pt>
                <c:pt idx="16049">
                  <c:v>3990.421875</c:v>
                </c:pt>
                <c:pt idx="16050">
                  <c:v>3818.8218749999996</c:v>
                </c:pt>
                <c:pt idx="16051">
                  <c:v>4052.3999999999996</c:v>
                </c:pt>
                <c:pt idx="16052">
                  <c:v>4527.5999999999995</c:v>
                </c:pt>
                <c:pt idx="16053">
                  <c:v>3366</c:v>
                </c:pt>
                <c:pt idx="16054">
                  <c:v>3671.1468749999999</c:v>
                </c:pt>
                <c:pt idx="16055">
                  <c:v>4080.3468749999997</c:v>
                </c:pt>
                <c:pt idx="16056">
                  <c:v>4316.0906249999998</c:v>
                </c:pt>
                <c:pt idx="16057">
                  <c:v>4141.0359381599992</c:v>
                </c:pt>
                <c:pt idx="16058">
                  <c:v>4097.2078118400004</c:v>
                </c:pt>
                <c:pt idx="16059">
                  <c:v>4159.546875</c:v>
                </c:pt>
                <c:pt idx="16060">
                  <c:v>3352.4906249999999</c:v>
                </c:pt>
                <c:pt idx="16061">
                  <c:v>4254.421875</c:v>
                </c:pt>
                <c:pt idx="16062">
                  <c:v>4118.3999999999996</c:v>
                </c:pt>
                <c:pt idx="16063">
                  <c:v>3261.9468749999996</c:v>
                </c:pt>
                <c:pt idx="16064">
                  <c:v>4489.546875</c:v>
                </c:pt>
                <c:pt idx="16065">
                  <c:v>3961.546875</c:v>
                </c:pt>
                <c:pt idx="16066">
                  <c:v>3737.1468749999999</c:v>
                </c:pt>
                <c:pt idx="16067">
                  <c:v>3388.1203118399999</c:v>
                </c:pt>
                <c:pt idx="16068">
                  <c:v>3889.7203118399998</c:v>
                </c:pt>
                <c:pt idx="16069">
                  <c:v>4074.52031184</c:v>
                </c:pt>
                <c:pt idx="16070">
                  <c:v>3533.3203118400002</c:v>
                </c:pt>
                <c:pt idx="16071">
                  <c:v>4144.4906249999995</c:v>
                </c:pt>
                <c:pt idx="16072">
                  <c:v>4386.421875</c:v>
                </c:pt>
                <c:pt idx="16073">
                  <c:v>3990.421875</c:v>
                </c:pt>
                <c:pt idx="16074">
                  <c:v>4228.0218749999995</c:v>
                </c:pt>
                <c:pt idx="16075">
                  <c:v>3533.8359381599994</c:v>
                </c:pt>
                <c:pt idx="16076">
                  <c:v>4022.2359381599995</c:v>
                </c:pt>
                <c:pt idx="16077">
                  <c:v>3854.3999999999996</c:v>
                </c:pt>
                <c:pt idx="16078">
                  <c:v>4012.7999999999997</c:v>
                </c:pt>
                <c:pt idx="16079">
                  <c:v>4210.8</c:v>
                </c:pt>
                <c:pt idx="16080">
                  <c:v>3999.6</c:v>
                </c:pt>
                <c:pt idx="16081">
                  <c:v>4898.7468749999998</c:v>
                </c:pt>
                <c:pt idx="16082">
                  <c:v>3763.546875</c:v>
                </c:pt>
                <c:pt idx="16083">
                  <c:v>3365.6906249999997</c:v>
                </c:pt>
                <c:pt idx="16084">
                  <c:v>3814.4906249999999</c:v>
                </c:pt>
                <c:pt idx="16085">
                  <c:v>3642.890625</c:v>
                </c:pt>
                <c:pt idx="16086">
                  <c:v>3767.20781184</c:v>
                </c:pt>
                <c:pt idx="16087">
                  <c:v>4427.2078118400004</c:v>
                </c:pt>
                <c:pt idx="16088">
                  <c:v>3049.2</c:v>
                </c:pt>
                <c:pt idx="16089">
                  <c:v>3539.1468749999999</c:v>
                </c:pt>
                <c:pt idx="16090">
                  <c:v>3816.3468749999997</c:v>
                </c:pt>
                <c:pt idx="16091">
                  <c:v>3940.9734381599997</c:v>
                </c:pt>
                <c:pt idx="16092">
                  <c:v>3940.9734381599997</c:v>
                </c:pt>
                <c:pt idx="16093">
                  <c:v>4289.6906250000002</c:v>
                </c:pt>
                <c:pt idx="16094">
                  <c:v>3840.890625</c:v>
                </c:pt>
                <c:pt idx="16095">
                  <c:v>4096.0218749999995</c:v>
                </c:pt>
                <c:pt idx="16096">
                  <c:v>4193.8359381599994</c:v>
                </c:pt>
                <c:pt idx="16097">
                  <c:v>4018.0078118400002</c:v>
                </c:pt>
                <c:pt idx="16098">
                  <c:v>3925.6078118400001</c:v>
                </c:pt>
                <c:pt idx="16099">
                  <c:v>4902.4078118400002</c:v>
                </c:pt>
                <c:pt idx="16100">
                  <c:v>3999.6</c:v>
                </c:pt>
                <c:pt idx="16101">
                  <c:v>4078.7999999999997</c:v>
                </c:pt>
                <c:pt idx="16102">
                  <c:v>4329.5999999999995</c:v>
                </c:pt>
                <c:pt idx="16103">
                  <c:v>3855.9468749999996</c:v>
                </c:pt>
                <c:pt idx="16104">
                  <c:v>3763.546875</c:v>
                </c:pt>
                <c:pt idx="16105">
                  <c:v>4127.3203118399997</c:v>
                </c:pt>
                <c:pt idx="16106">
                  <c:v>3708.890625</c:v>
                </c:pt>
                <c:pt idx="16107">
                  <c:v>3792.421875</c:v>
                </c:pt>
                <c:pt idx="16108">
                  <c:v>4742.8218749999996</c:v>
                </c:pt>
                <c:pt idx="16109">
                  <c:v>3569.20781184</c:v>
                </c:pt>
                <c:pt idx="16110">
                  <c:v>3829.546875</c:v>
                </c:pt>
                <c:pt idx="16111">
                  <c:v>3710.7468749999998</c:v>
                </c:pt>
                <c:pt idx="16112">
                  <c:v>3863.3203118400002</c:v>
                </c:pt>
                <c:pt idx="16113">
                  <c:v>4285.7203118400002</c:v>
                </c:pt>
                <c:pt idx="16114">
                  <c:v>4048.1203118399999</c:v>
                </c:pt>
                <c:pt idx="16115">
                  <c:v>3233.6906249999997</c:v>
                </c:pt>
                <c:pt idx="16116">
                  <c:v>3911.2218749999997</c:v>
                </c:pt>
                <c:pt idx="16117">
                  <c:v>3679.0359381599997</c:v>
                </c:pt>
                <c:pt idx="16118">
                  <c:v>3965.20781184</c:v>
                </c:pt>
                <c:pt idx="16119">
                  <c:v>3590.3999999999996</c:v>
                </c:pt>
                <c:pt idx="16120">
                  <c:v>3657.9468749999996</c:v>
                </c:pt>
                <c:pt idx="16121">
                  <c:v>3663.7734381599994</c:v>
                </c:pt>
                <c:pt idx="16122">
                  <c:v>3761.6906249999997</c:v>
                </c:pt>
                <c:pt idx="16123">
                  <c:v>3964.0218749999999</c:v>
                </c:pt>
                <c:pt idx="16124">
                  <c:v>3805.6218749999998</c:v>
                </c:pt>
                <c:pt idx="16125">
                  <c:v>4650.421875</c:v>
                </c:pt>
                <c:pt idx="16126">
                  <c:v>3652.6359381599996</c:v>
                </c:pt>
                <c:pt idx="16127">
                  <c:v>3846.4078118399998</c:v>
                </c:pt>
                <c:pt idx="16128">
                  <c:v>4153.7203118400002</c:v>
                </c:pt>
                <c:pt idx="16129">
                  <c:v>3929.3203118400002</c:v>
                </c:pt>
                <c:pt idx="16130">
                  <c:v>3346.9734381600001</c:v>
                </c:pt>
                <c:pt idx="16131">
                  <c:v>3241.3734381599998</c:v>
                </c:pt>
                <c:pt idx="16132">
                  <c:v>3610.9734381599997</c:v>
                </c:pt>
                <c:pt idx="16133">
                  <c:v>3571.3734381599998</c:v>
                </c:pt>
                <c:pt idx="16134">
                  <c:v>3690.1734381599995</c:v>
                </c:pt>
                <c:pt idx="16135">
                  <c:v>3906.890625</c:v>
                </c:pt>
                <c:pt idx="16136">
                  <c:v>3541.6218749999998</c:v>
                </c:pt>
                <c:pt idx="16137">
                  <c:v>3766.0218749999999</c:v>
                </c:pt>
                <c:pt idx="16138">
                  <c:v>3727.6078118400001</c:v>
                </c:pt>
                <c:pt idx="16139">
                  <c:v>4585.6078118400001</c:v>
                </c:pt>
                <c:pt idx="16140">
                  <c:v>4212.3468750000002</c:v>
                </c:pt>
                <c:pt idx="16141">
                  <c:v>4389.7734381599994</c:v>
                </c:pt>
                <c:pt idx="16142">
                  <c:v>3590.0906249999998</c:v>
                </c:pt>
                <c:pt idx="16143">
                  <c:v>3642.890625</c:v>
                </c:pt>
                <c:pt idx="16144">
                  <c:v>3841.2</c:v>
                </c:pt>
                <c:pt idx="16145">
                  <c:v>4251.9468749999996</c:v>
                </c:pt>
                <c:pt idx="16146">
                  <c:v>4338.5203118400004</c:v>
                </c:pt>
                <c:pt idx="16147">
                  <c:v>4008.52031184</c:v>
                </c:pt>
                <c:pt idx="16148">
                  <c:v>3770.9203118400001</c:v>
                </c:pt>
                <c:pt idx="16149">
                  <c:v>4021.7203118399998</c:v>
                </c:pt>
                <c:pt idx="16150">
                  <c:v>3810.52031184</c:v>
                </c:pt>
                <c:pt idx="16151">
                  <c:v>4376.5734381599996</c:v>
                </c:pt>
                <c:pt idx="16152">
                  <c:v>4138.9734381599992</c:v>
                </c:pt>
                <c:pt idx="16153">
                  <c:v>4333.6218749999998</c:v>
                </c:pt>
                <c:pt idx="16154">
                  <c:v>4546.0078118399997</c:v>
                </c:pt>
                <c:pt idx="16155">
                  <c:v>3748.7999999999997</c:v>
                </c:pt>
                <c:pt idx="16156">
                  <c:v>4238.7468749999998</c:v>
                </c:pt>
                <c:pt idx="16157">
                  <c:v>3927.7734381599994</c:v>
                </c:pt>
                <c:pt idx="16158">
                  <c:v>3624.1734381599995</c:v>
                </c:pt>
                <c:pt idx="16159">
                  <c:v>3465.7734381599994</c:v>
                </c:pt>
                <c:pt idx="16160">
                  <c:v>4210.4906249999995</c:v>
                </c:pt>
                <c:pt idx="16161">
                  <c:v>4439.2218750000002</c:v>
                </c:pt>
                <c:pt idx="16162">
                  <c:v>3978.4078118399998</c:v>
                </c:pt>
                <c:pt idx="16163">
                  <c:v>4001.1468749999999</c:v>
                </c:pt>
                <c:pt idx="16164">
                  <c:v>3863.3203118400002</c:v>
                </c:pt>
                <c:pt idx="16165">
                  <c:v>3682.4906249999999</c:v>
                </c:pt>
                <c:pt idx="16166">
                  <c:v>4184.0906249999998</c:v>
                </c:pt>
                <c:pt idx="16167">
                  <c:v>3299.6906249999997</c:v>
                </c:pt>
                <c:pt idx="16168">
                  <c:v>3634.0218749999999</c:v>
                </c:pt>
                <c:pt idx="16169">
                  <c:v>3462.421875</c:v>
                </c:pt>
                <c:pt idx="16170">
                  <c:v>4374.4078118400002</c:v>
                </c:pt>
                <c:pt idx="16171">
                  <c:v>3490.0078118400002</c:v>
                </c:pt>
                <c:pt idx="16172">
                  <c:v>3582.4078118400002</c:v>
                </c:pt>
                <c:pt idx="16173">
                  <c:v>4612.0078118399997</c:v>
                </c:pt>
                <c:pt idx="16174">
                  <c:v>4105.2</c:v>
                </c:pt>
                <c:pt idx="16175">
                  <c:v>3960</c:v>
                </c:pt>
                <c:pt idx="16176">
                  <c:v>3630</c:v>
                </c:pt>
                <c:pt idx="16177">
                  <c:v>3880.7999999999997</c:v>
                </c:pt>
                <c:pt idx="16178">
                  <c:v>4067.1468749999999</c:v>
                </c:pt>
                <c:pt idx="16179">
                  <c:v>3678.52031184</c:v>
                </c:pt>
                <c:pt idx="16180">
                  <c:v>3854.0906249999998</c:v>
                </c:pt>
                <c:pt idx="16181">
                  <c:v>3713.2218749999997</c:v>
                </c:pt>
                <c:pt idx="16182">
                  <c:v>3937.6218749999998</c:v>
                </c:pt>
                <c:pt idx="16183">
                  <c:v>4312.6359381599996</c:v>
                </c:pt>
                <c:pt idx="16184">
                  <c:v>4523.8359381599994</c:v>
                </c:pt>
                <c:pt idx="16185">
                  <c:v>3361.7203118399998</c:v>
                </c:pt>
                <c:pt idx="16186">
                  <c:v>3902.9203118400001</c:v>
                </c:pt>
                <c:pt idx="16187">
                  <c:v>4468.9734381599992</c:v>
                </c:pt>
                <c:pt idx="16188">
                  <c:v>3888.1734381599995</c:v>
                </c:pt>
                <c:pt idx="16189">
                  <c:v>4122.421875</c:v>
                </c:pt>
                <c:pt idx="16190">
                  <c:v>3573.4359381599998</c:v>
                </c:pt>
                <c:pt idx="16191">
                  <c:v>3969.4359381599998</c:v>
                </c:pt>
                <c:pt idx="16192">
                  <c:v>4216.0078118399997</c:v>
                </c:pt>
                <c:pt idx="16193">
                  <c:v>4078.7999999999997</c:v>
                </c:pt>
                <c:pt idx="16194">
                  <c:v>4350.1734381599999</c:v>
                </c:pt>
                <c:pt idx="16195">
                  <c:v>3576.890625</c:v>
                </c:pt>
                <c:pt idx="16196">
                  <c:v>3986.0906249999998</c:v>
                </c:pt>
                <c:pt idx="16197">
                  <c:v>4267.6218749999998</c:v>
                </c:pt>
                <c:pt idx="16198">
                  <c:v>4756.0218749999995</c:v>
                </c:pt>
                <c:pt idx="16199">
                  <c:v>4122.421875</c:v>
                </c:pt>
                <c:pt idx="16200">
                  <c:v>3995.8359381599994</c:v>
                </c:pt>
                <c:pt idx="16201">
                  <c:v>4435.2</c:v>
                </c:pt>
                <c:pt idx="16202">
                  <c:v>4053.9468749999996</c:v>
                </c:pt>
                <c:pt idx="16203">
                  <c:v>3612.52031184</c:v>
                </c:pt>
                <c:pt idx="16204">
                  <c:v>4072.9734381599997</c:v>
                </c:pt>
                <c:pt idx="16205">
                  <c:v>3993.7734381599994</c:v>
                </c:pt>
                <c:pt idx="16206">
                  <c:v>4310.5734381599996</c:v>
                </c:pt>
                <c:pt idx="16207">
                  <c:v>3946.4906249999999</c:v>
                </c:pt>
                <c:pt idx="16208">
                  <c:v>3916.6359381599996</c:v>
                </c:pt>
                <c:pt idx="16209">
                  <c:v>4457.8359381599994</c:v>
                </c:pt>
                <c:pt idx="16210">
                  <c:v>3665.8359381599994</c:v>
                </c:pt>
                <c:pt idx="16211">
                  <c:v>3758.2359381599995</c:v>
                </c:pt>
                <c:pt idx="16212">
                  <c:v>3582.4078118400002</c:v>
                </c:pt>
                <c:pt idx="16213">
                  <c:v>4176.4078118400002</c:v>
                </c:pt>
                <c:pt idx="16214">
                  <c:v>3907.2</c:v>
                </c:pt>
                <c:pt idx="16215">
                  <c:v>4159.546875</c:v>
                </c:pt>
                <c:pt idx="16216">
                  <c:v>4074.52031184</c:v>
                </c:pt>
                <c:pt idx="16217">
                  <c:v>3307.3734381599998</c:v>
                </c:pt>
                <c:pt idx="16218">
                  <c:v>3980.5734381599996</c:v>
                </c:pt>
                <c:pt idx="16219">
                  <c:v>3977.2218749999997</c:v>
                </c:pt>
                <c:pt idx="16220">
                  <c:v>4307.2218750000002</c:v>
                </c:pt>
                <c:pt idx="16221">
                  <c:v>3863.8359381599994</c:v>
                </c:pt>
                <c:pt idx="16222">
                  <c:v>3863.8359381599994</c:v>
                </c:pt>
                <c:pt idx="16223">
                  <c:v>4084.0078118400002</c:v>
                </c:pt>
                <c:pt idx="16224">
                  <c:v>4093.546875</c:v>
                </c:pt>
                <c:pt idx="16225">
                  <c:v>4410.3468750000002</c:v>
                </c:pt>
                <c:pt idx="16226">
                  <c:v>3961.546875</c:v>
                </c:pt>
                <c:pt idx="16227">
                  <c:v>3756.1734381599995</c:v>
                </c:pt>
                <c:pt idx="16228">
                  <c:v>3822.1734381599995</c:v>
                </c:pt>
                <c:pt idx="16229">
                  <c:v>3207.2906249999996</c:v>
                </c:pt>
                <c:pt idx="16230">
                  <c:v>4316.0906249999998</c:v>
                </c:pt>
                <c:pt idx="16231">
                  <c:v>4408.4906249999995</c:v>
                </c:pt>
                <c:pt idx="16232">
                  <c:v>4016.8218749999996</c:v>
                </c:pt>
                <c:pt idx="16233">
                  <c:v>4069.6218749999998</c:v>
                </c:pt>
                <c:pt idx="16234">
                  <c:v>3560.2359381599995</c:v>
                </c:pt>
                <c:pt idx="16235">
                  <c:v>4118.3999999999996</c:v>
                </c:pt>
                <c:pt idx="16236">
                  <c:v>4265.1468749999995</c:v>
                </c:pt>
                <c:pt idx="16237">
                  <c:v>3439.3734381599998</c:v>
                </c:pt>
                <c:pt idx="16238">
                  <c:v>4012.4906249999999</c:v>
                </c:pt>
                <c:pt idx="16239">
                  <c:v>4122.421875</c:v>
                </c:pt>
                <c:pt idx="16240">
                  <c:v>4339.0359381599992</c:v>
                </c:pt>
                <c:pt idx="16241">
                  <c:v>3622.0078118400002</c:v>
                </c:pt>
                <c:pt idx="16242">
                  <c:v>4131.5999999999995</c:v>
                </c:pt>
                <c:pt idx="16243">
                  <c:v>3987.9468749999996</c:v>
                </c:pt>
                <c:pt idx="16244">
                  <c:v>3902.9203118400001</c:v>
                </c:pt>
                <c:pt idx="16245">
                  <c:v>4404.5203118400004</c:v>
                </c:pt>
                <c:pt idx="16246">
                  <c:v>4284.1734381599999</c:v>
                </c:pt>
                <c:pt idx="16247">
                  <c:v>4104.890625</c:v>
                </c:pt>
                <c:pt idx="16248">
                  <c:v>3581.2218749999997</c:v>
                </c:pt>
                <c:pt idx="16249">
                  <c:v>4280.8218749999996</c:v>
                </c:pt>
                <c:pt idx="16250">
                  <c:v>4180.6359381599996</c:v>
                </c:pt>
                <c:pt idx="16251">
                  <c:v>4127.8359381599994</c:v>
                </c:pt>
                <c:pt idx="16252">
                  <c:v>4141.0359381599992</c:v>
                </c:pt>
                <c:pt idx="16253">
                  <c:v>3727.6078118400001</c:v>
                </c:pt>
                <c:pt idx="16254">
                  <c:v>3674.8078118399999</c:v>
                </c:pt>
                <c:pt idx="16255">
                  <c:v>4105.2</c:v>
                </c:pt>
                <c:pt idx="16256">
                  <c:v>3814.7999999999997</c:v>
                </c:pt>
                <c:pt idx="16257">
                  <c:v>4476.3468750000002</c:v>
                </c:pt>
                <c:pt idx="16258">
                  <c:v>4172.7468749999998</c:v>
                </c:pt>
                <c:pt idx="16259">
                  <c:v>4246.1203118399999</c:v>
                </c:pt>
                <c:pt idx="16260">
                  <c:v>4284.1734381599999</c:v>
                </c:pt>
                <c:pt idx="16261">
                  <c:v>3920.0906249999998</c:v>
                </c:pt>
                <c:pt idx="16262">
                  <c:v>4254.421875</c:v>
                </c:pt>
                <c:pt idx="16263">
                  <c:v>4141.0359381599992</c:v>
                </c:pt>
                <c:pt idx="16264">
                  <c:v>4255.6078118400001</c:v>
                </c:pt>
                <c:pt idx="16265">
                  <c:v>3622.0078118400002</c:v>
                </c:pt>
                <c:pt idx="16266">
                  <c:v>4387.6078118400001</c:v>
                </c:pt>
                <c:pt idx="16267">
                  <c:v>3965.20781184</c:v>
                </c:pt>
                <c:pt idx="16268">
                  <c:v>3605.1468749999999</c:v>
                </c:pt>
                <c:pt idx="16269">
                  <c:v>3256.1203118399999</c:v>
                </c:pt>
                <c:pt idx="16270">
                  <c:v>3356.8218749999996</c:v>
                </c:pt>
                <c:pt idx="16271">
                  <c:v>4082.8218749999996</c:v>
                </c:pt>
                <c:pt idx="16272">
                  <c:v>3890.2359381599995</c:v>
                </c:pt>
                <c:pt idx="16273">
                  <c:v>4150.0078118399997</c:v>
                </c:pt>
                <c:pt idx="16274">
                  <c:v>3635.20781184</c:v>
                </c:pt>
                <c:pt idx="16275">
                  <c:v>4206.5203118400004</c:v>
                </c:pt>
                <c:pt idx="16276">
                  <c:v>3823.7203118399998</c:v>
                </c:pt>
                <c:pt idx="16277">
                  <c:v>3876.52031184</c:v>
                </c:pt>
                <c:pt idx="16278">
                  <c:v>4826.9203118400001</c:v>
                </c:pt>
                <c:pt idx="16279">
                  <c:v>3690.1734381599995</c:v>
                </c:pt>
                <c:pt idx="16280">
                  <c:v>3814.4906249999999</c:v>
                </c:pt>
                <c:pt idx="16281">
                  <c:v>3620.8218749999996</c:v>
                </c:pt>
                <c:pt idx="16282">
                  <c:v>4162.0218749999995</c:v>
                </c:pt>
                <c:pt idx="16283">
                  <c:v>3908.7468749999998</c:v>
                </c:pt>
                <c:pt idx="16284">
                  <c:v>3737.1468749999999</c:v>
                </c:pt>
                <c:pt idx="16285">
                  <c:v>3888.1734381599995</c:v>
                </c:pt>
                <c:pt idx="16286">
                  <c:v>4534.9734381599992</c:v>
                </c:pt>
                <c:pt idx="16287">
                  <c:v>3637.3734381599998</c:v>
                </c:pt>
                <c:pt idx="16288">
                  <c:v>3716.5734381599996</c:v>
                </c:pt>
                <c:pt idx="16289">
                  <c:v>4395.2906249999996</c:v>
                </c:pt>
                <c:pt idx="16290">
                  <c:v>4236.890625</c:v>
                </c:pt>
                <c:pt idx="16291">
                  <c:v>3752.8218749999996</c:v>
                </c:pt>
                <c:pt idx="16292">
                  <c:v>3797.8359381599994</c:v>
                </c:pt>
                <c:pt idx="16293">
                  <c:v>3837.4359381599998</c:v>
                </c:pt>
                <c:pt idx="16294">
                  <c:v>4418.2359381599999</c:v>
                </c:pt>
                <c:pt idx="16295">
                  <c:v>3542.8078118399999</c:v>
                </c:pt>
                <c:pt idx="16296">
                  <c:v>4070.8078118399999</c:v>
                </c:pt>
                <c:pt idx="16297">
                  <c:v>3803.1468749999999</c:v>
                </c:pt>
                <c:pt idx="16298">
                  <c:v>4027.546875</c:v>
                </c:pt>
                <c:pt idx="16299">
                  <c:v>3618.3468749999997</c:v>
                </c:pt>
                <c:pt idx="16300">
                  <c:v>4272.5203118400004</c:v>
                </c:pt>
                <c:pt idx="16301">
                  <c:v>3427.7203118400002</c:v>
                </c:pt>
                <c:pt idx="16302">
                  <c:v>4012.4906249999999</c:v>
                </c:pt>
                <c:pt idx="16303">
                  <c:v>4241.2218750000002</c:v>
                </c:pt>
                <c:pt idx="16304">
                  <c:v>3529.6078118400001</c:v>
                </c:pt>
                <c:pt idx="16305">
                  <c:v>4057.6078118400001</c:v>
                </c:pt>
                <c:pt idx="16306">
                  <c:v>3920.3999999999996</c:v>
                </c:pt>
                <c:pt idx="16307">
                  <c:v>4158</c:v>
                </c:pt>
                <c:pt idx="16308">
                  <c:v>4435.2</c:v>
                </c:pt>
                <c:pt idx="16309">
                  <c:v>3222.3468749999997</c:v>
                </c:pt>
                <c:pt idx="16310">
                  <c:v>4159.546875</c:v>
                </c:pt>
                <c:pt idx="16311">
                  <c:v>4001.1468749999999</c:v>
                </c:pt>
                <c:pt idx="16312">
                  <c:v>4476.3468750000002</c:v>
                </c:pt>
                <c:pt idx="16313">
                  <c:v>4317.9468749999996</c:v>
                </c:pt>
                <c:pt idx="16314">
                  <c:v>4410.3468750000002</c:v>
                </c:pt>
                <c:pt idx="16315">
                  <c:v>4199.1468749999995</c:v>
                </c:pt>
                <c:pt idx="16316">
                  <c:v>4404.5203118400004</c:v>
                </c:pt>
                <c:pt idx="16317">
                  <c:v>3704.9203118400001</c:v>
                </c:pt>
                <c:pt idx="16318">
                  <c:v>3933.2906249999996</c:v>
                </c:pt>
                <c:pt idx="16319">
                  <c:v>3911.2218749999997</c:v>
                </c:pt>
                <c:pt idx="16320">
                  <c:v>4690.0218749999995</c:v>
                </c:pt>
                <c:pt idx="16321">
                  <c:v>3890.2359381599995</c:v>
                </c:pt>
                <c:pt idx="16322">
                  <c:v>3859.6078118400001</c:v>
                </c:pt>
                <c:pt idx="16323">
                  <c:v>4540.8</c:v>
                </c:pt>
                <c:pt idx="16324">
                  <c:v>4131.5999999999995</c:v>
                </c:pt>
                <c:pt idx="16325">
                  <c:v>3652.1203118399999</c:v>
                </c:pt>
                <c:pt idx="16326">
                  <c:v>3383.2218749999997</c:v>
                </c:pt>
                <c:pt idx="16327">
                  <c:v>5112.421875</c:v>
                </c:pt>
                <c:pt idx="16328">
                  <c:v>3950.8218749999996</c:v>
                </c:pt>
                <c:pt idx="16329">
                  <c:v>4294.0218749999995</c:v>
                </c:pt>
                <c:pt idx="16330">
                  <c:v>4084.0078118400002</c:v>
                </c:pt>
                <c:pt idx="16331">
                  <c:v>3859.6078118400001</c:v>
                </c:pt>
                <c:pt idx="16332">
                  <c:v>3742.9734381599997</c:v>
                </c:pt>
                <c:pt idx="16333">
                  <c:v>4112.5734381599996</c:v>
                </c:pt>
                <c:pt idx="16334">
                  <c:v>4210.4906249999995</c:v>
                </c:pt>
                <c:pt idx="16335">
                  <c:v>4135.6218749999998</c:v>
                </c:pt>
                <c:pt idx="16336">
                  <c:v>4893.4359381599998</c:v>
                </c:pt>
                <c:pt idx="16337">
                  <c:v>4625.2078118400004</c:v>
                </c:pt>
                <c:pt idx="16338">
                  <c:v>4150.0078118399997</c:v>
                </c:pt>
                <c:pt idx="16339">
                  <c:v>4659.5999999999995</c:v>
                </c:pt>
                <c:pt idx="16340">
                  <c:v>4501.2</c:v>
                </c:pt>
                <c:pt idx="16341">
                  <c:v>4210.8</c:v>
                </c:pt>
                <c:pt idx="16342">
                  <c:v>4423.546875</c:v>
                </c:pt>
                <c:pt idx="16343">
                  <c:v>3836.9203118400001</c:v>
                </c:pt>
                <c:pt idx="16344">
                  <c:v>4178.5734381599996</c:v>
                </c:pt>
                <c:pt idx="16345">
                  <c:v>4223.6906250000002</c:v>
                </c:pt>
                <c:pt idx="16346">
                  <c:v>3964.0218749999999</c:v>
                </c:pt>
                <c:pt idx="16347">
                  <c:v>3973.2</c:v>
                </c:pt>
                <c:pt idx="16348">
                  <c:v>4078.7999999999997</c:v>
                </c:pt>
                <c:pt idx="16349">
                  <c:v>4778.3999999999996</c:v>
                </c:pt>
                <c:pt idx="16350">
                  <c:v>3379.2</c:v>
                </c:pt>
                <c:pt idx="16351">
                  <c:v>3348.5203118399995</c:v>
                </c:pt>
                <c:pt idx="16352">
                  <c:v>3558.1734381599995</c:v>
                </c:pt>
                <c:pt idx="16353">
                  <c:v>3980.5734381599996</c:v>
                </c:pt>
                <c:pt idx="16354">
                  <c:v>4175.2218750000002</c:v>
                </c:pt>
                <c:pt idx="16355">
                  <c:v>3762</c:v>
                </c:pt>
                <c:pt idx="16356">
                  <c:v>4488</c:v>
                </c:pt>
                <c:pt idx="16357">
                  <c:v>4844.3999999999996</c:v>
                </c:pt>
                <c:pt idx="16358">
                  <c:v>4595.1468749999995</c:v>
                </c:pt>
                <c:pt idx="16359">
                  <c:v>3987.9468749999996</c:v>
                </c:pt>
                <c:pt idx="16360">
                  <c:v>3537.2906249999996</c:v>
                </c:pt>
                <c:pt idx="16361">
                  <c:v>4708.1203118399999</c:v>
                </c:pt>
                <c:pt idx="16362">
                  <c:v>3890.2359381599995</c:v>
                </c:pt>
                <c:pt idx="16363">
                  <c:v>4229.2078118400004</c:v>
                </c:pt>
                <c:pt idx="16364">
                  <c:v>3793.6078118400001</c:v>
                </c:pt>
                <c:pt idx="16365">
                  <c:v>4250.3999999999996</c:v>
                </c:pt>
                <c:pt idx="16366">
                  <c:v>3927.7734381599994</c:v>
                </c:pt>
                <c:pt idx="16367">
                  <c:v>3735.2906249999996</c:v>
                </c:pt>
                <c:pt idx="16368">
                  <c:v>3537.2906249999996</c:v>
                </c:pt>
                <c:pt idx="16369">
                  <c:v>3343.6218749999998</c:v>
                </c:pt>
                <c:pt idx="16370">
                  <c:v>3559.7203118400002</c:v>
                </c:pt>
                <c:pt idx="16371">
                  <c:v>4298.9203118400001</c:v>
                </c:pt>
                <c:pt idx="16372">
                  <c:v>3808.9734381599997</c:v>
                </c:pt>
                <c:pt idx="16373">
                  <c:v>3735.2906249999996</c:v>
                </c:pt>
                <c:pt idx="16374">
                  <c:v>4135.6218749999998</c:v>
                </c:pt>
                <c:pt idx="16375">
                  <c:v>3594.421875</c:v>
                </c:pt>
                <c:pt idx="16376">
                  <c:v>4220.2359381599999</c:v>
                </c:pt>
                <c:pt idx="16377">
                  <c:v>4273.0359381599992</c:v>
                </c:pt>
                <c:pt idx="16378">
                  <c:v>3313.2</c:v>
                </c:pt>
                <c:pt idx="16379">
                  <c:v>3339.6</c:v>
                </c:pt>
                <c:pt idx="16380">
                  <c:v>3757.7203118400002</c:v>
                </c:pt>
                <c:pt idx="16381">
                  <c:v>3835.3734381599998</c:v>
                </c:pt>
                <c:pt idx="16382">
                  <c:v>3294.1734381599999</c:v>
                </c:pt>
                <c:pt idx="16383">
                  <c:v>4228.0218749999995</c:v>
                </c:pt>
                <c:pt idx="16384">
                  <c:v>4030.0218749999999</c:v>
                </c:pt>
                <c:pt idx="16385">
                  <c:v>3829.546875</c:v>
                </c:pt>
                <c:pt idx="16386">
                  <c:v>4251.9468749999996</c:v>
                </c:pt>
                <c:pt idx="16387">
                  <c:v>3955.7203118399998</c:v>
                </c:pt>
                <c:pt idx="16388">
                  <c:v>3559.7203118400002</c:v>
                </c:pt>
                <c:pt idx="16389">
                  <c:v>4444.1203118399999</c:v>
                </c:pt>
                <c:pt idx="16390">
                  <c:v>4439.2218750000002</c:v>
                </c:pt>
                <c:pt idx="16391">
                  <c:v>4167.4359381599998</c:v>
                </c:pt>
                <c:pt idx="16392">
                  <c:v>3973.2</c:v>
                </c:pt>
                <c:pt idx="16393">
                  <c:v>4342.8</c:v>
                </c:pt>
                <c:pt idx="16394">
                  <c:v>4237.2</c:v>
                </c:pt>
                <c:pt idx="16395">
                  <c:v>4312.1203118399999</c:v>
                </c:pt>
                <c:pt idx="16396">
                  <c:v>4270.9734381599992</c:v>
                </c:pt>
                <c:pt idx="16397">
                  <c:v>3729.7734381599994</c:v>
                </c:pt>
                <c:pt idx="16398">
                  <c:v>4250.0906249999998</c:v>
                </c:pt>
                <c:pt idx="16399">
                  <c:v>4254.421875</c:v>
                </c:pt>
                <c:pt idx="16400">
                  <c:v>4478.8218749999996</c:v>
                </c:pt>
                <c:pt idx="16401">
                  <c:v>4154.2359381599999</c:v>
                </c:pt>
                <c:pt idx="16402">
                  <c:v>3674.8078118399999</c:v>
                </c:pt>
                <c:pt idx="16403">
                  <c:v>4255.6078118400001</c:v>
                </c:pt>
                <c:pt idx="16404">
                  <c:v>4348.0078118399997</c:v>
                </c:pt>
                <c:pt idx="16405">
                  <c:v>4633.2</c:v>
                </c:pt>
                <c:pt idx="16406">
                  <c:v>4351.7203118400002</c:v>
                </c:pt>
                <c:pt idx="16407">
                  <c:v>4610.8218749999996</c:v>
                </c:pt>
                <c:pt idx="16408">
                  <c:v>4339.0359381599992</c:v>
                </c:pt>
                <c:pt idx="16409">
                  <c:v>4216.0078118399997</c:v>
                </c:pt>
                <c:pt idx="16410">
                  <c:v>4110.4078118400002</c:v>
                </c:pt>
                <c:pt idx="16411">
                  <c:v>3999.6</c:v>
                </c:pt>
                <c:pt idx="16412">
                  <c:v>4633.2</c:v>
                </c:pt>
                <c:pt idx="16413">
                  <c:v>3511.2</c:v>
                </c:pt>
                <c:pt idx="16414">
                  <c:v>4436.7468749999998</c:v>
                </c:pt>
                <c:pt idx="16415">
                  <c:v>3836.9203118400001</c:v>
                </c:pt>
                <c:pt idx="16416">
                  <c:v>3848.5734381599996</c:v>
                </c:pt>
                <c:pt idx="16417">
                  <c:v>3716.5734381599996</c:v>
                </c:pt>
                <c:pt idx="16418">
                  <c:v>3484.4906249999999</c:v>
                </c:pt>
                <c:pt idx="16419">
                  <c:v>4289.6906250000002</c:v>
                </c:pt>
                <c:pt idx="16420">
                  <c:v>4461.2906249999996</c:v>
                </c:pt>
                <c:pt idx="16421">
                  <c:v>4131.2906249999996</c:v>
                </c:pt>
                <c:pt idx="16422">
                  <c:v>4131.2906249999996</c:v>
                </c:pt>
                <c:pt idx="16423">
                  <c:v>4188.421875</c:v>
                </c:pt>
                <c:pt idx="16424">
                  <c:v>3805.6218749999998</c:v>
                </c:pt>
                <c:pt idx="16425">
                  <c:v>4391.8359381599994</c:v>
                </c:pt>
                <c:pt idx="16426">
                  <c:v>4303.2</c:v>
                </c:pt>
                <c:pt idx="16427">
                  <c:v>4422</c:v>
                </c:pt>
                <c:pt idx="16428">
                  <c:v>3959.6906249999997</c:v>
                </c:pt>
                <c:pt idx="16429">
                  <c:v>3713.2218749999997</c:v>
                </c:pt>
                <c:pt idx="16430">
                  <c:v>4286.2359381599999</c:v>
                </c:pt>
                <c:pt idx="16431">
                  <c:v>3912.4078118399998</c:v>
                </c:pt>
                <c:pt idx="16432">
                  <c:v>4105.2</c:v>
                </c:pt>
                <c:pt idx="16433">
                  <c:v>3590.0906249999998</c:v>
                </c:pt>
                <c:pt idx="16434">
                  <c:v>4500.890625</c:v>
                </c:pt>
                <c:pt idx="16435">
                  <c:v>4171.2</c:v>
                </c:pt>
                <c:pt idx="16436">
                  <c:v>3710.7468749999998</c:v>
                </c:pt>
                <c:pt idx="16437">
                  <c:v>3578.7468749999998</c:v>
                </c:pt>
                <c:pt idx="16438">
                  <c:v>4449.9468749999996</c:v>
                </c:pt>
                <c:pt idx="16439">
                  <c:v>3836.9203118400001</c:v>
                </c:pt>
                <c:pt idx="16440">
                  <c:v>4127.3203118399997</c:v>
                </c:pt>
                <c:pt idx="16441">
                  <c:v>3637.3734381599998</c:v>
                </c:pt>
                <c:pt idx="16442">
                  <c:v>3801.2906249999996</c:v>
                </c:pt>
                <c:pt idx="16443">
                  <c:v>4830.890625</c:v>
                </c:pt>
                <c:pt idx="16444">
                  <c:v>5094.890625</c:v>
                </c:pt>
                <c:pt idx="16445">
                  <c:v>4280.8218749999996</c:v>
                </c:pt>
                <c:pt idx="16446">
                  <c:v>4175.2218750000002</c:v>
                </c:pt>
                <c:pt idx="16447">
                  <c:v>4216.0078118399997</c:v>
                </c:pt>
                <c:pt idx="16448">
                  <c:v>4191.7734381599994</c:v>
                </c:pt>
                <c:pt idx="16449">
                  <c:v>4059.7734381599994</c:v>
                </c:pt>
                <c:pt idx="16450">
                  <c:v>4389.7734381599994</c:v>
                </c:pt>
                <c:pt idx="16451">
                  <c:v>4270.9734381599992</c:v>
                </c:pt>
                <c:pt idx="16452">
                  <c:v>4091.6906249999997</c:v>
                </c:pt>
                <c:pt idx="16453">
                  <c:v>4703.2218750000002</c:v>
                </c:pt>
                <c:pt idx="16454">
                  <c:v>4228.0218749999995</c:v>
                </c:pt>
                <c:pt idx="16455">
                  <c:v>4127.8359381599994</c:v>
                </c:pt>
                <c:pt idx="16456">
                  <c:v>3828</c:v>
                </c:pt>
                <c:pt idx="16457">
                  <c:v>4184.3999999999996</c:v>
                </c:pt>
                <c:pt idx="16458">
                  <c:v>4106.7468749999998</c:v>
                </c:pt>
                <c:pt idx="16459">
                  <c:v>4867.0359381599992</c:v>
                </c:pt>
                <c:pt idx="16460">
                  <c:v>3767.20781184</c:v>
                </c:pt>
                <c:pt idx="16461">
                  <c:v>4131.5999999999995</c:v>
                </c:pt>
                <c:pt idx="16462">
                  <c:v>4369.2</c:v>
                </c:pt>
                <c:pt idx="16463">
                  <c:v>4316.3999999999996</c:v>
                </c:pt>
                <c:pt idx="16464">
                  <c:v>3869.1468749999999</c:v>
                </c:pt>
                <c:pt idx="16465">
                  <c:v>4125.7734381599994</c:v>
                </c:pt>
                <c:pt idx="16466">
                  <c:v>3858.421875</c:v>
                </c:pt>
                <c:pt idx="16467">
                  <c:v>4610.8218749999996</c:v>
                </c:pt>
                <c:pt idx="16468">
                  <c:v>3872.8078118399999</c:v>
                </c:pt>
                <c:pt idx="16469">
                  <c:v>4382.3999999999996</c:v>
                </c:pt>
                <c:pt idx="16470">
                  <c:v>4053.9468749999996</c:v>
                </c:pt>
                <c:pt idx="16471">
                  <c:v>4259.3203118399997</c:v>
                </c:pt>
                <c:pt idx="16472">
                  <c:v>3729.7734381599994</c:v>
                </c:pt>
                <c:pt idx="16473">
                  <c:v>3484.4906249999999</c:v>
                </c:pt>
                <c:pt idx="16474">
                  <c:v>4505.2218750000002</c:v>
                </c:pt>
                <c:pt idx="16475">
                  <c:v>4241.2218750000002</c:v>
                </c:pt>
                <c:pt idx="16476">
                  <c:v>3937.6218749999998</c:v>
                </c:pt>
                <c:pt idx="16477">
                  <c:v>3850.6359381599996</c:v>
                </c:pt>
                <c:pt idx="16478">
                  <c:v>4444.6359381599996</c:v>
                </c:pt>
                <c:pt idx="16479">
                  <c:v>4189.6078118400001</c:v>
                </c:pt>
                <c:pt idx="16480">
                  <c:v>3762</c:v>
                </c:pt>
                <c:pt idx="16481">
                  <c:v>3300</c:v>
                </c:pt>
                <c:pt idx="16482">
                  <c:v>5068.7999999999993</c:v>
                </c:pt>
                <c:pt idx="16483">
                  <c:v>3974.7468749999998</c:v>
                </c:pt>
                <c:pt idx="16484">
                  <c:v>3565.546875</c:v>
                </c:pt>
                <c:pt idx="16485">
                  <c:v>3803.1468749999999</c:v>
                </c:pt>
                <c:pt idx="16486">
                  <c:v>4087.7203118399998</c:v>
                </c:pt>
                <c:pt idx="16487">
                  <c:v>4505.2218750000002</c:v>
                </c:pt>
                <c:pt idx="16488">
                  <c:v>3824.2359381599995</c:v>
                </c:pt>
                <c:pt idx="16489">
                  <c:v>4286.2359381599999</c:v>
                </c:pt>
                <c:pt idx="16490">
                  <c:v>4084.0078118400002</c:v>
                </c:pt>
                <c:pt idx="16491">
                  <c:v>3921.9468749999996</c:v>
                </c:pt>
                <c:pt idx="16492">
                  <c:v>4166.9203118400001</c:v>
                </c:pt>
                <c:pt idx="16493">
                  <c:v>3326.0906249999998</c:v>
                </c:pt>
                <c:pt idx="16494">
                  <c:v>4316.0906249999998</c:v>
                </c:pt>
                <c:pt idx="16495">
                  <c:v>4302.890625</c:v>
                </c:pt>
                <c:pt idx="16496">
                  <c:v>4360.0218749999995</c:v>
                </c:pt>
                <c:pt idx="16497">
                  <c:v>4101.4359381599998</c:v>
                </c:pt>
                <c:pt idx="16498">
                  <c:v>3929.8359381599994</c:v>
                </c:pt>
                <c:pt idx="16499">
                  <c:v>4691.2078118399995</c:v>
                </c:pt>
                <c:pt idx="16500">
                  <c:v>3960</c:v>
                </c:pt>
                <c:pt idx="16501">
                  <c:v>4329.5999999999995</c:v>
                </c:pt>
                <c:pt idx="16502">
                  <c:v>4476.3468750000002</c:v>
                </c:pt>
                <c:pt idx="16503">
                  <c:v>4246.1203118399999</c:v>
                </c:pt>
                <c:pt idx="16504">
                  <c:v>3876.52031184</c:v>
                </c:pt>
                <c:pt idx="16505">
                  <c:v>4074.52031184</c:v>
                </c:pt>
                <c:pt idx="16506">
                  <c:v>4389.7734381599994</c:v>
                </c:pt>
                <c:pt idx="16507">
                  <c:v>4204.9734381599992</c:v>
                </c:pt>
                <c:pt idx="16508">
                  <c:v>3986.0906249999998</c:v>
                </c:pt>
                <c:pt idx="16509">
                  <c:v>4214.8218749999996</c:v>
                </c:pt>
                <c:pt idx="16510">
                  <c:v>4629.4359381599998</c:v>
                </c:pt>
                <c:pt idx="16511">
                  <c:v>4748.2359381599999</c:v>
                </c:pt>
                <c:pt idx="16512">
                  <c:v>3793.6078118400001</c:v>
                </c:pt>
                <c:pt idx="16513">
                  <c:v>4057.6078118400001</c:v>
                </c:pt>
                <c:pt idx="16514">
                  <c:v>4229.2078118400004</c:v>
                </c:pt>
                <c:pt idx="16515">
                  <c:v>3855.9468749999996</c:v>
                </c:pt>
                <c:pt idx="16516">
                  <c:v>4251.9468749999996</c:v>
                </c:pt>
                <c:pt idx="16517">
                  <c:v>4146.3468750000002</c:v>
                </c:pt>
                <c:pt idx="16518">
                  <c:v>5196.5203118399995</c:v>
                </c:pt>
                <c:pt idx="16519">
                  <c:v>3889.7203118399998</c:v>
                </c:pt>
                <c:pt idx="16520">
                  <c:v>4600.9734381599992</c:v>
                </c:pt>
                <c:pt idx="16521">
                  <c:v>4363.3734381599998</c:v>
                </c:pt>
                <c:pt idx="16522">
                  <c:v>3993.7734381599994</c:v>
                </c:pt>
                <c:pt idx="16523">
                  <c:v>3906.890625</c:v>
                </c:pt>
                <c:pt idx="16524">
                  <c:v>3780.4078118400002</c:v>
                </c:pt>
                <c:pt idx="16525">
                  <c:v>4440.4078118400002</c:v>
                </c:pt>
                <c:pt idx="16526">
                  <c:v>4144.8</c:v>
                </c:pt>
                <c:pt idx="16527">
                  <c:v>4106.7468749999998</c:v>
                </c:pt>
                <c:pt idx="16528">
                  <c:v>3248.7468749999998</c:v>
                </c:pt>
                <c:pt idx="16529">
                  <c:v>3605.1468749999999</c:v>
                </c:pt>
                <c:pt idx="16530">
                  <c:v>4463.1468749999995</c:v>
                </c:pt>
                <c:pt idx="16531">
                  <c:v>3823.7203118399998</c:v>
                </c:pt>
                <c:pt idx="16532">
                  <c:v>4457.3203118399997</c:v>
                </c:pt>
                <c:pt idx="16533">
                  <c:v>4864.9734381599992</c:v>
                </c:pt>
                <c:pt idx="16534">
                  <c:v>4468.9734381599992</c:v>
                </c:pt>
                <c:pt idx="16535">
                  <c:v>4012.4906249999999</c:v>
                </c:pt>
                <c:pt idx="16536">
                  <c:v>3735.2906249999996</c:v>
                </c:pt>
                <c:pt idx="16537">
                  <c:v>4333.6218749999998</c:v>
                </c:pt>
                <c:pt idx="16538">
                  <c:v>4519.6078118400001</c:v>
                </c:pt>
                <c:pt idx="16539">
                  <c:v>4171.2</c:v>
                </c:pt>
                <c:pt idx="16540">
                  <c:v>4078.7999999999997</c:v>
                </c:pt>
                <c:pt idx="16541">
                  <c:v>3907.2</c:v>
                </c:pt>
                <c:pt idx="16542">
                  <c:v>4555.546875</c:v>
                </c:pt>
                <c:pt idx="16543">
                  <c:v>3861.7734381599994</c:v>
                </c:pt>
                <c:pt idx="16544">
                  <c:v>3859.6078118400001</c:v>
                </c:pt>
                <c:pt idx="16545">
                  <c:v>3912.4078118399998</c:v>
                </c:pt>
                <c:pt idx="16546">
                  <c:v>4348.0078118399997</c:v>
                </c:pt>
                <c:pt idx="16547">
                  <c:v>4448.3999999999996</c:v>
                </c:pt>
                <c:pt idx="16548">
                  <c:v>4250.3999999999996</c:v>
                </c:pt>
                <c:pt idx="16549">
                  <c:v>3942.52031184</c:v>
                </c:pt>
                <c:pt idx="16550">
                  <c:v>4549.7203118400002</c:v>
                </c:pt>
                <c:pt idx="16551">
                  <c:v>3861.7734381599994</c:v>
                </c:pt>
                <c:pt idx="16552">
                  <c:v>4429.3734381599998</c:v>
                </c:pt>
                <c:pt idx="16553">
                  <c:v>3808.9734381599997</c:v>
                </c:pt>
                <c:pt idx="16554">
                  <c:v>5002.4906249999995</c:v>
                </c:pt>
                <c:pt idx="16555">
                  <c:v>4170.890625</c:v>
                </c:pt>
                <c:pt idx="16556">
                  <c:v>4883.6906250000002</c:v>
                </c:pt>
                <c:pt idx="16557">
                  <c:v>4122.421875</c:v>
                </c:pt>
                <c:pt idx="16558">
                  <c:v>4286.2359381599999</c:v>
                </c:pt>
                <c:pt idx="16559">
                  <c:v>4084.0078118400002</c:v>
                </c:pt>
                <c:pt idx="16560">
                  <c:v>4400.8078118399999</c:v>
                </c:pt>
                <c:pt idx="16561">
                  <c:v>4065.6</c:v>
                </c:pt>
                <c:pt idx="16562">
                  <c:v>4646.3999999999996</c:v>
                </c:pt>
                <c:pt idx="16563">
                  <c:v>4278.3468750000002</c:v>
                </c:pt>
                <c:pt idx="16564">
                  <c:v>4364.9203118400001</c:v>
                </c:pt>
                <c:pt idx="16565">
                  <c:v>3748.4906249999999</c:v>
                </c:pt>
                <c:pt idx="16566">
                  <c:v>4360.0218749999995</c:v>
                </c:pt>
                <c:pt idx="16567">
                  <c:v>4136.8078118399999</c:v>
                </c:pt>
                <c:pt idx="16568">
                  <c:v>4224</c:v>
                </c:pt>
                <c:pt idx="16569">
                  <c:v>4700.7468749999998</c:v>
                </c:pt>
                <c:pt idx="16570">
                  <c:v>3929.3203118400002</c:v>
                </c:pt>
                <c:pt idx="16571">
                  <c:v>3927.7734381599994</c:v>
                </c:pt>
                <c:pt idx="16572">
                  <c:v>3933.2906249999996</c:v>
                </c:pt>
                <c:pt idx="16573">
                  <c:v>4289.6906250000002</c:v>
                </c:pt>
                <c:pt idx="16574">
                  <c:v>4927.6218749999998</c:v>
                </c:pt>
                <c:pt idx="16575">
                  <c:v>4241.2218750000002</c:v>
                </c:pt>
                <c:pt idx="16576">
                  <c:v>4299.4359381599998</c:v>
                </c:pt>
                <c:pt idx="16577">
                  <c:v>3991.6078118400001</c:v>
                </c:pt>
                <c:pt idx="16578">
                  <c:v>3542.8078118399999</c:v>
                </c:pt>
                <c:pt idx="16579">
                  <c:v>4078.7999999999997</c:v>
                </c:pt>
                <c:pt idx="16580">
                  <c:v>4278.3468750000002</c:v>
                </c:pt>
                <c:pt idx="16581">
                  <c:v>4031.20781184</c:v>
                </c:pt>
                <c:pt idx="16582">
                  <c:v>4400.8078118399999</c:v>
                </c:pt>
                <c:pt idx="16583">
                  <c:v>4202.8078118399999</c:v>
                </c:pt>
                <c:pt idx="16584">
                  <c:v>4798.9734381599992</c:v>
                </c:pt>
                <c:pt idx="16585">
                  <c:v>4118.0906249999998</c:v>
                </c:pt>
                <c:pt idx="16586">
                  <c:v>4412.8218749999996</c:v>
                </c:pt>
                <c:pt idx="16587">
                  <c:v>4082.8218749999996</c:v>
                </c:pt>
                <c:pt idx="16588">
                  <c:v>3863.8359381599994</c:v>
                </c:pt>
                <c:pt idx="16589">
                  <c:v>4576.6359381599996</c:v>
                </c:pt>
                <c:pt idx="16590">
                  <c:v>4039.2</c:v>
                </c:pt>
                <c:pt idx="16591">
                  <c:v>3618.3468749999997</c:v>
                </c:pt>
                <c:pt idx="16592">
                  <c:v>4476.3468750000002</c:v>
                </c:pt>
                <c:pt idx="16593">
                  <c:v>4114.1203118399999</c:v>
                </c:pt>
                <c:pt idx="16594">
                  <c:v>4175.2218750000002</c:v>
                </c:pt>
                <c:pt idx="16595">
                  <c:v>4405.0359381599992</c:v>
                </c:pt>
                <c:pt idx="16596">
                  <c:v>4009.0359381599997</c:v>
                </c:pt>
                <c:pt idx="16597">
                  <c:v>4033.3734381599998</c:v>
                </c:pt>
                <c:pt idx="16598">
                  <c:v>4448.0906249999998</c:v>
                </c:pt>
                <c:pt idx="16599">
                  <c:v>4395.2906249999996</c:v>
                </c:pt>
                <c:pt idx="16600">
                  <c:v>3840.890625</c:v>
                </c:pt>
                <c:pt idx="16601">
                  <c:v>4170.890625</c:v>
                </c:pt>
                <c:pt idx="16602">
                  <c:v>3686.8218749999996</c:v>
                </c:pt>
                <c:pt idx="16603">
                  <c:v>4571.2218750000002</c:v>
                </c:pt>
                <c:pt idx="16604">
                  <c:v>3937.6218749999998</c:v>
                </c:pt>
                <c:pt idx="16605">
                  <c:v>4320.421875</c:v>
                </c:pt>
                <c:pt idx="16606">
                  <c:v>4699.2</c:v>
                </c:pt>
                <c:pt idx="16607">
                  <c:v>4184.3999999999996</c:v>
                </c:pt>
                <c:pt idx="16608">
                  <c:v>4184.3999999999996</c:v>
                </c:pt>
                <c:pt idx="16609">
                  <c:v>4138.9734381599992</c:v>
                </c:pt>
                <c:pt idx="16610">
                  <c:v>4600.9734381599992</c:v>
                </c:pt>
                <c:pt idx="16611">
                  <c:v>4426.0218749999995</c:v>
                </c:pt>
                <c:pt idx="16612">
                  <c:v>4418.2359381599999</c:v>
                </c:pt>
                <c:pt idx="16613">
                  <c:v>4031.20781184</c:v>
                </c:pt>
                <c:pt idx="16614">
                  <c:v>4519.6078118400001</c:v>
                </c:pt>
                <c:pt idx="16615">
                  <c:v>4910.3999999999996</c:v>
                </c:pt>
                <c:pt idx="16616">
                  <c:v>4100.9203118400001</c:v>
                </c:pt>
                <c:pt idx="16617">
                  <c:v>4430.9203118400001</c:v>
                </c:pt>
                <c:pt idx="16618">
                  <c:v>3795.7734381599994</c:v>
                </c:pt>
                <c:pt idx="16619">
                  <c:v>4566.890625</c:v>
                </c:pt>
                <c:pt idx="16620">
                  <c:v>4170.890625</c:v>
                </c:pt>
                <c:pt idx="16621">
                  <c:v>3660.421875</c:v>
                </c:pt>
                <c:pt idx="16622">
                  <c:v>4016.8218749999996</c:v>
                </c:pt>
                <c:pt idx="16623">
                  <c:v>3929.8359381599994</c:v>
                </c:pt>
                <c:pt idx="16624">
                  <c:v>4704.4078118400002</c:v>
                </c:pt>
                <c:pt idx="16625">
                  <c:v>4308.4078118400002</c:v>
                </c:pt>
                <c:pt idx="16626">
                  <c:v>4453.6078118400001</c:v>
                </c:pt>
                <c:pt idx="16627">
                  <c:v>4303.2</c:v>
                </c:pt>
                <c:pt idx="16628">
                  <c:v>4153.7203118400002</c:v>
                </c:pt>
                <c:pt idx="16629">
                  <c:v>5108.0906249999998</c:v>
                </c:pt>
                <c:pt idx="16630">
                  <c:v>3594.421875</c:v>
                </c:pt>
                <c:pt idx="16631">
                  <c:v>4638.4078118400002</c:v>
                </c:pt>
                <c:pt idx="16632">
                  <c:v>4131.5999999999995</c:v>
                </c:pt>
                <c:pt idx="16633">
                  <c:v>4074.52031184</c:v>
                </c:pt>
                <c:pt idx="16634">
                  <c:v>4628.9203118400001</c:v>
                </c:pt>
                <c:pt idx="16635">
                  <c:v>4444.1203118399999</c:v>
                </c:pt>
                <c:pt idx="16636">
                  <c:v>4138.9734381599992</c:v>
                </c:pt>
                <c:pt idx="16637">
                  <c:v>4610.8218749999996</c:v>
                </c:pt>
                <c:pt idx="16638">
                  <c:v>3871.6218749999998</c:v>
                </c:pt>
                <c:pt idx="16639">
                  <c:v>3739.6218749999998</c:v>
                </c:pt>
                <c:pt idx="16640">
                  <c:v>4669.0359381599992</c:v>
                </c:pt>
                <c:pt idx="16641">
                  <c:v>3771.4359381599998</c:v>
                </c:pt>
                <c:pt idx="16642">
                  <c:v>3691.7203118400002</c:v>
                </c:pt>
                <c:pt idx="16643">
                  <c:v>4693.3734381599998</c:v>
                </c:pt>
                <c:pt idx="16644">
                  <c:v>4487.6906250000002</c:v>
                </c:pt>
                <c:pt idx="16645">
                  <c:v>3824.2359381599995</c:v>
                </c:pt>
                <c:pt idx="16646">
                  <c:v>4246.6359381599996</c:v>
                </c:pt>
                <c:pt idx="16647">
                  <c:v>4163.2078118400004</c:v>
                </c:pt>
                <c:pt idx="16648">
                  <c:v>4150.0078118399997</c:v>
                </c:pt>
                <c:pt idx="16649">
                  <c:v>3867.6</c:v>
                </c:pt>
                <c:pt idx="16650">
                  <c:v>4540.8</c:v>
                </c:pt>
                <c:pt idx="16651">
                  <c:v>4449.9468749999996</c:v>
                </c:pt>
                <c:pt idx="16652">
                  <c:v>4061.3203118400002</c:v>
                </c:pt>
                <c:pt idx="16653">
                  <c:v>4180.1203118399999</c:v>
                </c:pt>
                <c:pt idx="16654">
                  <c:v>4153.7203118400002</c:v>
                </c:pt>
                <c:pt idx="16655">
                  <c:v>4523.3203118399997</c:v>
                </c:pt>
                <c:pt idx="16656">
                  <c:v>3899.20781184</c:v>
                </c:pt>
                <c:pt idx="16657">
                  <c:v>3991.6078118400001</c:v>
                </c:pt>
                <c:pt idx="16658">
                  <c:v>4501.2</c:v>
                </c:pt>
                <c:pt idx="16659">
                  <c:v>4225.546875</c:v>
                </c:pt>
                <c:pt idx="16660">
                  <c:v>4317.9468749999996</c:v>
                </c:pt>
                <c:pt idx="16661">
                  <c:v>4323.7734381599994</c:v>
                </c:pt>
                <c:pt idx="16662">
                  <c:v>4191.7734381599994</c:v>
                </c:pt>
                <c:pt idx="16663">
                  <c:v>3782.5734381599996</c:v>
                </c:pt>
                <c:pt idx="16664">
                  <c:v>3590.0906249999998</c:v>
                </c:pt>
                <c:pt idx="16665">
                  <c:v>3916.6359381599996</c:v>
                </c:pt>
                <c:pt idx="16666">
                  <c:v>4576.6359381599996</c:v>
                </c:pt>
                <c:pt idx="16667">
                  <c:v>3869.1468749999999</c:v>
                </c:pt>
                <c:pt idx="16668">
                  <c:v>3987.9468749999996</c:v>
                </c:pt>
                <c:pt idx="16669">
                  <c:v>4549.7203118400002</c:v>
                </c:pt>
                <c:pt idx="16670">
                  <c:v>4284.1734381599999</c:v>
                </c:pt>
                <c:pt idx="16671">
                  <c:v>3597.7734381599994</c:v>
                </c:pt>
                <c:pt idx="16672">
                  <c:v>4078.4906249999999</c:v>
                </c:pt>
                <c:pt idx="16673">
                  <c:v>4703.2218750000002</c:v>
                </c:pt>
                <c:pt idx="16674">
                  <c:v>4320.421875</c:v>
                </c:pt>
                <c:pt idx="16675">
                  <c:v>3462.421875</c:v>
                </c:pt>
                <c:pt idx="16676">
                  <c:v>4035.4359381599998</c:v>
                </c:pt>
                <c:pt idx="16677">
                  <c:v>4180.6359381599996</c:v>
                </c:pt>
                <c:pt idx="16678">
                  <c:v>3912.4078118399998</c:v>
                </c:pt>
                <c:pt idx="16679">
                  <c:v>4197.5999999999995</c:v>
                </c:pt>
                <c:pt idx="16680">
                  <c:v>3766.0218749999999</c:v>
                </c:pt>
                <c:pt idx="16681">
                  <c:v>4386.421875</c:v>
                </c:pt>
                <c:pt idx="16682">
                  <c:v>4333.6218749999998</c:v>
                </c:pt>
                <c:pt idx="16683">
                  <c:v>4691.2078118399995</c:v>
                </c:pt>
                <c:pt idx="16684">
                  <c:v>3942.52031184</c:v>
                </c:pt>
                <c:pt idx="16685">
                  <c:v>4270.9734381599992</c:v>
                </c:pt>
                <c:pt idx="16686">
                  <c:v>4360.0218749999995</c:v>
                </c:pt>
                <c:pt idx="16687">
                  <c:v>4399.6218749999998</c:v>
                </c:pt>
                <c:pt idx="16688">
                  <c:v>4457.8359381599994</c:v>
                </c:pt>
                <c:pt idx="16689">
                  <c:v>4955.2078118399995</c:v>
                </c:pt>
                <c:pt idx="16690">
                  <c:v>4225.546875</c:v>
                </c:pt>
                <c:pt idx="16691">
                  <c:v>3961.546875</c:v>
                </c:pt>
                <c:pt idx="16692">
                  <c:v>4434.890625</c:v>
                </c:pt>
                <c:pt idx="16693">
                  <c:v>4690.0218749999995</c:v>
                </c:pt>
                <c:pt idx="16694">
                  <c:v>4016.8218749999996</c:v>
                </c:pt>
                <c:pt idx="16695">
                  <c:v>4386.421875</c:v>
                </c:pt>
                <c:pt idx="16696">
                  <c:v>4201.6218749999998</c:v>
                </c:pt>
                <c:pt idx="16697">
                  <c:v>4708.6359381599996</c:v>
                </c:pt>
                <c:pt idx="16698">
                  <c:v>4884</c:v>
                </c:pt>
                <c:pt idx="16699">
                  <c:v>4232.9203118400001</c:v>
                </c:pt>
                <c:pt idx="16700">
                  <c:v>3916.1203118399999</c:v>
                </c:pt>
                <c:pt idx="16701">
                  <c:v>4097.2078118400004</c:v>
                </c:pt>
                <c:pt idx="16702">
                  <c:v>3869.1468749999999</c:v>
                </c:pt>
                <c:pt idx="16703">
                  <c:v>4259.3203118399997</c:v>
                </c:pt>
                <c:pt idx="16704">
                  <c:v>4219.7203118400002</c:v>
                </c:pt>
                <c:pt idx="16705">
                  <c:v>4864.9734381599992</c:v>
                </c:pt>
                <c:pt idx="16706">
                  <c:v>3893.6906249999997</c:v>
                </c:pt>
                <c:pt idx="16707">
                  <c:v>4280.8218749999996</c:v>
                </c:pt>
                <c:pt idx="16708">
                  <c:v>3929.8359381599994</c:v>
                </c:pt>
                <c:pt idx="16709">
                  <c:v>4589.8359381599994</c:v>
                </c:pt>
                <c:pt idx="16710">
                  <c:v>3899.20781184</c:v>
                </c:pt>
                <c:pt idx="16711">
                  <c:v>4276.8</c:v>
                </c:pt>
                <c:pt idx="16712">
                  <c:v>4527.5999999999995</c:v>
                </c:pt>
                <c:pt idx="16713">
                  <c:v>3810.52031184</c:v>
                </c:pt>
                <c:pt idx="16714">
                  <c:v>4254.421875</c:v>
                </c:pt>
                <c:pt idx="16715">
                  <c:v>3946.7999999999997</c:v>
                </c:pt>
                <c:pt idx="16716">
                  <c:v>4316.3999999999996</c:v>
                </c:pt>
                <c:pt idx="16717">
                  <c:v>3550.7999999999997</c:v>
                </c:pt>
                <c:pt idx="16718">
                  <c:v>4014.3468749999997</c:v>
                </c:pt>
                <c:pt idx="16719">
                  <c:v>4502.7468749999998</c:v>
                </c:pt>
                <c:pt idx="16720">
                  <c:v>3974.7468749999998</c:v>
                </c:pt>
                <c:pt idx="16721">
                  <c:v>4087.7203118399998</c:v>
                </c:pt>
                <c:pt idx="16722">
                  <c:v>4351.7203118400002</c:v>
                </c:pt>
                <c:pt idx="16723">
                  <c:v>3835.3734381599998</c:v>
                </c:pt>
                <c:pt idx="16724">
                  <c:v>4109.2218750000002</c:v>
                </c:pt>
                <c:pt idx="16725">
                  <c:v>4465.6218749999998</c:v>
                </c:pt>
                <c:pt idx="16726">
                  <c:v>4814.2359381599999</c:v>
                </c:pt>
                <c:pt idx="16727">
                  <c:v>4131.5999999999995</c:v>
                </c:pt>
                <c:pt idx="16728">
                  <c:v>4364.9203118400001</c:v>
                </c:pt>
                <c:pt idx="16729">
                  <c:v>3814.4906249999999</c:v>
                </c:pt>
                <c:pt idx="16730">
                  <c:v>4650.421875</c:v>
                </c:pt>
                <c:pt idx="16731">
                  <c:v>4861.6218749999998</c:v>
                </c:pt>
                <c:pt idx="16732">
                  <c:v>3964.0218749999999</c:v>
                </c:pt>
                <c:pt idx="16733">
                  <c:v>3700.0218749999999</c:v>
                </c:pt>
                <c:pt idx="16734">
                  <c:v>4386.421875</c:v>
                </c:pt>
                <c:pt idx="16735">
                  <c:v>5020.0218749999995</c:v>
                </c:pt>
                <c:pt idx="16736">
                  <c:v>4044.4078118399998</c:v>
                </c:pt>
                <c:pt idx="16737">
                  <c:v>4955.2078118399995</c:v>
                </c:pt>
                <c:pt idx="16738">
                  <c:v>4625.2078118400004</c:v>
                </c:pt>
                <c:pt idx="16739">
                  <c:v>5016</c:v>
                </c:pt>
                <c:pt idx="16740">
                  <c:v>4844.3999999999996</c:v>
                </c:pt>
                <c:pt idx="16741">
                  <c:v>4593.5999999999995</c:v>
                </c:pt>
                <c:pt idx="16742">
                  <c:v>4395.5999999999995</c:v>
                </c:pt>
                <c:pt idx="16743">
                  <c:v>4185.9468749999996</c:v>
                </c:pt>
                <c:pt idx="16744">
                  <c:v>3987.9468749999996</c:v>
                </c:pt>
                <c:pt idx="16745">
                  <c:v>4713.9468749999996</c:v>
                </c:pt>
                <c:pt idx="16746">
                  <c:v>4621.546875</c:v>
                </c:pt>
                <c:pt idx="16747">
                  <c:v>4382.0906249999998</c:v>
                </c:pt>
                <c:pt idx="16748">
                  <c:v>4263.2906249999996</c:v>
                </c:pt>
                <c:pt idx="16749">
                  <c:v>3330.421875</c:v>
                </c:pt>
                <c:pt idx="16750">
                  <c:v>4096.0218749999995</c:v>
                </c:pt>
                <c:pt idx="16751">
                  <c:v>4268.8078118399999</c:v>
                </c:pt>
                <c:pt idx="16752">
                  <c:v>4502.7468749999998</c:v>
                </c:pt>
                <c:pt idx="16753">
                  <c:v>4053.9468749999996</c:v>
                </c:pt>
                <c:pt idx="16754">
                  <c:v>3774.890625</c:v>
                </c:pt>
                <c:pt idx="16755">
                  <c:v>4474.4906249999995</c:v>
                </c:pt>
                <c:pt idx="16756">
                  <c:v>4188.421875</c:v>
                </c:pt>
                <c:pt idx="16757">
                  <c:v>3977.2218749999997</c:v>
                </c:pt>
                <c:pt idx="16758">
                  <c:v>3990.421875</c:v>
                </c:pt>
                <c:pt idx="16759">
                  <c:v>4559.2078118400004</c:v>
                </c:pt>
                <c:pt idx="16760">
                  <c:v>3603.6</c:v>
                </c:pt>
                <c:pt idx="16761">
                  <c:v>3908.7468749999998</c:v>
                </c:pt>
                <c:pt idx="16762">
                  <c:v>4429.3734381599998</c:v>
                </c:pt>
                <c:pt idx="16763">
                  <c:v>4257.7734381599994</c:v>
                </c:pt>
                <c:pt idx="16764">
                  <c:v>3972.890625</c:v>
                </c:pt>
                <c:pt idx="16765">
                  <c:v>3726.421875</c:v>
                </c:pt>
                <c:pt idx="16766">
                  <c:v>4135.6218749999998</c:v>
                </c:pt>
                <c:pt idx="16767">
                  <c:v>4056.421875</c:v>
                </c:pt>
                <c:pt idx="16768">
                  <c:v>3752.8218749999996</c:v>
                </c:pt>
                <c:pt idx="16769">
                  <c:v>4056.421875</c:v>
                </c:pt>
                <c:pt idx="16770">
                  <c:v>4188.421875</c:v>
                </c:pt>
                <c:pt idx="16771">
                  <c:v>4603.0359381599992</c:v>
                </c:pt>
                <c:pt idx="16772">
                  <c:v>5232.4078118400002</c:v>
                </c:pt>
                <c:pt idx="16773">
                  <c:v>4514.3999999999996</c:v>
                </c:pt>
                <c:pt idx="16774">
                  <c:v>3863.3203118400002</c:v>
                </c:pt>
                <c:pt idx="16775">
                  <c:v>4587.7734381599994</c:v>
                </c:pt>
                <c:pt idx="16776">
                  <c:v>4157.6906250000002</c:v>
                </c:pt>
                <c:pt idx="16777">
                  <c:v>4461.2906249999996</c:v>
                </c:pt>
                <c:pt idx="16778">
                  <c:v>3837.4359381599998</c:v>
                </c:pt>
                <c:pt idx="16779">
                  <c:v>4612.0078118399997</c:v>
                </c:pt>
                <c:pt idx="16780">
                  <c:v>4585.6078118400001</c:v>
                </c:pt>
                <c:pt idx="16781">
                  <c:v>4408.8</c:v>
                </c:pt>
                <c:pt idx="16782">
                  <c:v>4289.6906250000002</c:v>
                </c:pt>
                <c:pt idx="16783">
                  <c:v>4289.6906250000002</c:v>
                </c:pt>
                <c:pt idx="16784">
                  <c:v>4346.8218749999996</c:v>
                </c:pt>
                <c:pt idx="16785">
                  <c:v>4752</c:v>
                </c:pt>
                <c:pt idx="16786">
                  <c:v>4199.1468749999995</c:v>
                </c:pt>
                <c:pt idx="16787">
                  <c:v>4463.1468749999995</c:v>
                </c:pt>
                <c:pt idx="16788">
                  <c:v>4542.3468750000002</c:v>
                </c:pt>
                <c:pt idx="16789">
                  <c:v>4542.3468750000002</c:v>
                </c:pt>
                <c:pt idx="16790">
                  <c:v>4021.7203118399998</c:v>
                </c:pt>
                <c:pt idx="16791">
                  <c:v>4429.3734381599998</c:v>
                </c:pt>
                <c:pt idx="16792">
                  <c:v>5292.890625</c:v>
                </c:pt>
                <c:pt idx="16793">
                  <c:v>4197.2906249999996</c:v>
                </c:pt>
                <c:pt idx="16794">
                  <c:v>5099.2218749999993</c:v>
                </c:pt>
                <c:pt idx="16795">
                  <c:v>3441.4359381599998</c:v>
                </c:pt>
                <c:pt idx="16796">
                  <c:v>3820.0078118400002</c:v>
                </c:pt>
                <c:pt idx="16797">
                  <c:v>4625.2078118400004</c:v>
                </c:pt>
                <c:pt idx="16798">
                  <c:v>4806.3468750000002</c:v>
                </c:pt>
                <c:pt idx="16799">
                  <c:v>3933.2906249999996</c:v>
                </c:pt>
                <c:pt idx="16800">
                  <c:v>4553.6906250000002</c:v>
                </c:pt>
                <c:pt idx="16801">
                  <c:v>4210.4906249999995</c:v>
                </c:pt>
                <c:pt idx="16802">
                  <c:v>4452.421875</c:v>
                </c:pt>
                <c:pt idx="16803">
                  <c:v>4523.8359381599994</c:v>
                </c:pt>
                <c:pt idx="16804">
                  <c:v>3916.6359381599996</c:v>
                </c:pt>
                <c:pt idx="16805">
                  <c:v>4250.3999999999996</c:v>
                </c:pt>
                <c:pt idx="16806">
                  <c:v>3842.7468749999998</c:v>
                </c:pt>
                <c:pt idx="16807">
                  <c:v>4417.7203118400002</c:v>
                </c:pt>
                <c:pt idx="16808">
                  <c:v>4404.5203118400004</c:v>
                </c:pt>
                <c:pt idx="16809">
                  <c:v>4482.1734381599999</c:v>
                </c:pt>
                <c:pt idx="16810">
                  <c:v>4188.421875</c:v>
                </c:pt>
                <c:pt idx="16811">
                  <c:v>3766.0218749999999</c:v>
                </c:pt>
                <c:pt idx="16812">
                  <c:v>4346.8218749999996</c:v>
                </c:pt>
                <c:pt idx="16813">
                  <c:v>3797.8359381599994</c:v>
                </c:pt>
                <c:pt idx="16814">
                  <c:v>4127.8359381599994</c:v>
                </c:pt>
                <c:pt idx="16815">
                  <c:v>4167.4359381599998</c:v>
                </c:pt>
                <c:pt idx="16816">
                  <c:v>4625.2078118400004</c:v>
                </c:pt>
                <c:pt idx="16817">
                  <c:v>4435.2</c:v>
                </c:pt>
                <c:pt idx="16818">
                  <c:v>4323.7734381599994</c:v>
                </c:pt>
                <c:pt idx="16819">
                  <c:v>4257.7734381599994</c:v>
                </c:pt>
                <c:pt idx="16820">
                  <c:v>4474.4906249999995</c:v>
                </c:pt>
                <c:pt idx="16821">
                  <c:v>4378.6359381599996</c:v>
                </c:pt>
                <c:pt idx="16822">
                  <c:v>4369.2</c:v>
                </c:pt>
                <c:pt idx="16823">
                  <c:v>5189.1468749999995</c:v>
                </c:pt>
                <c:pt idx="16824">
                  <c:v>5117.3203118399997</c:v>
                </c:pt>
                <c:pt idx="16825">
                  <c:v>4048.6359381599996</c:v>
                </c:pt>
                <c:pt idx="16826">
                  <c:v>4523.8359381599994</c:v>
                </c:pt>
                <c:pt idx="16827">
                  <c:v>4224</c:v>
                </c:pt>
                <c:pt idx="16828">
                  <c:v>4674.3468750000002</c:v>
                </c:pt>
                <c:pt idx="16829">
                  <c:v>3776.7468749999998</c:v>
                </c:pt>
                <c:pt idx="16830">
                  <c:v>4647.9468749999996</c:v>
                </c:pt>
                <c:pt idx="16831">
                  <c:v>4159.546875</c:v>
                </c:pt>
                <c:pt idx="16832">
                  <c:v>4653.7734381599994</c:v>
                </c:pt>
                <c:pt idx="16833">
                  <c:v>4468.9734381599992</c:v>
                </c:pt>
                <c:pt idx="16834">
                  <c:v>4540.4906249999995</c:v>
                </c:pt>
                <c:pt idx="16835">
                  <c:v>4044.4078118399998</c:v>
                </c:pt>
                <c:pt idx="16836">
                  <c:v>4361.2078118400004</c:v>
                </c:pt>
                <c:pt idx="16837">
                  <c:v>4593.5999999999995</c:v>
                </c:pt>
                <c:pt idx="16838">
                  <c:v>4027.546875</c:v>
                </c:pt>
                <c:pt idx="16839">
                  <c:v>3288.3468749999997</c:v>
                </c:pt>
                <c:pt idx="16840">
                  <c:v>4119.9468749999996</c:v>
                </c:pt>
                <c:pt idx="16841">
                  <c:v>4772.5734381599996</c:v>
                </c:pt>
                <c:pt idx="16842">
                  <c:v>4976.0906249999998</c:v>
                </c:pt>
                <c:pt idx="16843">
                  <c:v>4487.6906250000002</c:v>
                </c:pt>
                <c:pt idx="16844">
                  <c:v>4307.2218750000002</c:v>
                </c:pt>
                <c:pt idx="16845">
                  <c:v>4220.2359381599999</c:v>
                </c:pt>
                <c:pt idx="16846">
                  <c:v>4559.2078118400004</c:v>
                </c:pt>
                <c:pt idx="16847">
                  <c:v>4136.8078118399999</c:v>
                </c:pt>
                <c:pt idx="16848">
                  <c:v>4474.8</c:v>
                </c:pt>
                <c:pt idx="16849">
                  <c:v>4435.2</c:v>
                </c:pt>
                <c:pt idx="16850">
                  <c:v>4672.8</c:v>
                </c:pt>
                <c:pt idx="16851">
                  <c:v>4185.9468749999996</c:v>
                </c:pt>
                <c:pt idx="16852">
                  <c:v>3757.7203118400002</c:v>
                </c:pt>
                <c:pt idx="16853">
                  <c:v>4523.3203118399997</c:v>
                </c:pt>
                <c:pt idx="16854">
                  <c:v>4231.3734381599998</c:v>
                </c:pt>
                <c:pt idx="16855">
                  <c:v>4878.1734381599999</c:v>
                </c:pt>
                <c:pt idx="16856">
                  <c:v>3954.1734381599995</c:v>
                </c:pt>
                <c:pt idx="16857">
                  <c:v>4382.0906249999998</c:v>
                </c:pt>
                <c:pt idx="16858">
                  <c:v>4910.0906249999998</c:v>
                </c:pt>
                <c:pt idx="16859">
                  <c:v>4228.0218749999995</c:v>
                </c:pt>
                <c:pt idx="16860">
                  <c:v>4558.0218749999995</c:v>
                </c:pt>
                <c:pt idx="16861">
                  <c:v>4185.9468749999996</c:v>
                </c:pt>
                <c:pt idx="16862">
                  <c:v>4225.546875</c:v>
                </c:pt>
                <c:pt idx="16863">
                  <c:v>4740.3468750000002</c:v>
                </c:pt>
                <c:pt idx="16864">
                  <c:v>3982.1203118399999</c:v>
                </c:pt>
                <c:pt idx="16865">
                  <c:v>3920.0906249999998</c:v>
                </c:pt>
                <c:pt idx="16866">
                  <c:v>3722.0906249999998</c:v>
                </c:pt>
                <c:pt idx="16867">
                  <c:v>4571.2218750000002</c:v>
                </c:pt>
                <c:pt idx="16868">
                  <c:v>4312.6359381599996</c:v>
                </c:pt>
                <c:pt idx="16869">
                  <c:v>4765.2</c:v>
                </c:pt>
                <c:pt idx="16870">
                  <c:v>4172.7468749999998</c:v>
                </c:pt>
                <c:pt idx="16871">
                  <c:v>4562.9203118400001</c:v>
                </c:pt>
                <c:pt idx="16872">
                  <c:v>4034.9203118400001</c:v>
                </c:pt>
                <c:pt idx="16873">
                  <c:v>3993.7734381599994</c:v>
                </c:pt>
                <c:pt idx="16874">
                  <c:v>4891.3734381599998</c:v>
                </c:pt>
                <c:pt idx="16875">
                  <c:v>4184.0906249999998</c:v>
                </c:pt>
                <c:pt idx="16876">
                  <c:v>3695.6906249999997</c:v>
                </c:pt>
                <c:pt idx="16877">
                  <c:v>5187.2906249999996</c:v>
                </c:pt>
                <c:pt idx="16878">
                  <c:v>3933.2906249999996</c:v>
                </c:pt>
                <c:pt idx="16879">
                  <c:v>4764.890625</c:v>
                </c:pt>
                <c:pt idx="16880">
                  <c:v>4729.6218749999998</c:v>
                </c:pt>
                <c:pt idx="16881">
                  <c:v>4268.8078118399999</c:v>
                </c:pt>
                <c:pt idx="16882">
                  <c:v>4276.8</c:v>
                </c:pt>
                <c:pt idx="16883">
                  <c:v>3260.3999999999996</c:v>
                </c:pt>
                <c:pt idx="16884">
                  <c:v>5651.1468749999995</c:v>
                </c:pt>
                <c:pt idx="16885">
                  <c:v>4800.5203118399995</c:v>
                </c:pt>
                <c:pt idx="16886">
                  <c:v>3559.7203118400002</c:v>
                </c:pt>
                <c:pt idx="16887">
                  <c:v>4408.4906249999995</c:v>
                </c:pt>
                <c:pt idx="16888">
                  <c:v>3990.421875</c:v>
                </c:pt>
                <c:pt idx="16889">
                  <c:v>4827.4359381599998</c:v>
                </c:pt>
                <c:pt idx="16890">
                  <c:v>4414.0078118399997</c:v>
                </c:pt>
                <c:pt idx="16891">
                  <c:v>4646.3999999999996</c:v>
                </c:pt>
                <c:pt idx="16892">
                  <c:v>4502.7468749999998</c:v>
                </c:pt>
                <c:pt idx="16893">
                  <c:v>4819.546875</c:v>
                </c:pt>
                <c:pt idx="16894">
                  <c:v>4549.7203118400002</c:v>
                </c:pt>
                <c:pt idx="16895">
                  <c:v>3888.1734381599995</c:v>
                </c:pt>
                <c:pt idx="16896">
                  <c:v>4785.7734381599994</c:v>
                </c:pt>
                <c:pt idx="16897">
                  <c:v>4804.4906249999995</c:v>
                </c:pt>
                <c:pt idx="16898">
                  <c:v>4236.890625</c:v>
                </c:pt>
                <c:pt idx="16899">
                  <c:v>4492.0218749999995</c:v>
                </c:pt>
                <c:pt idx="16900">
                  <c:v>4518.421875</c:v>
                </c:pt>
                <c:pt idx="16901">
                  <c:v>4154.2359381599999</c:v>
                </c:pt>
                <c:pt idx="16902">
                  <c:v>4708.6359381599996</c:v>
                </c:pt>
                <c:pt idx="16903">
                  <c:v>4321.6078118400001</c:v>
                </c:pt>
                <c:pt idx="16904">
                  <c:v>4870.8</c:v>
                </c:pt>
                <c:pt idx="16905">
                  <c:v>4197.5999999999995</c:v>
                </c:pt>
                <c:pt idx="16906">
                  <c:v>4317.9468749999996</c:v>
                </c:pt>
                <c:pt idx="16907">
                  <c:v>4048.1203118399999</c:v>
                </c:pt>
                <c:pt idx="16908">
                  <c:v>4706.5734381599996</c:v>
                </c:pt>
                <c:pt idx="16909">
                  <c:v>4514.0906249999998</c:v>
                </c:pt>
                <c:pt idx="16910">
                  <c:v>4263.2906249999996</c:v>
                </c:pt>
                <c:pt idx="16911">
                  <c:v>4065.2906249999996</c:v>
                </c:pt>
                <c:pt idx="16912">
                  <c:v>4888.0218749999995</c:v>
                </c:pt>
                <c:pt idx="16913">
                  <c:v>4097.2078118400004</c:v>
                </c:pt>
                <c:pt idx="16914">
                  <c:v>5100.4078118400002</c:v>
                </c:pt>
                <c:pt idx="16915">
                  <c:v>4857.5999999999995</c:v>
                </c:pt>
                <c:pt idx="16916">
                  <c:v>4633.2</c:v>
                </c:pt>
                <c:pt idx="16917">
                  <c:v>4727.1468749999995</c:v>
                </c:pt>
                <c:pt idx="16918">
                  <c:v>4172.7468749999998</c:v>
                </c:pt>
                <c:pt idx="16919">
                  <c:v>4463.1468749999995</c:v>
                </c:pt>
                <c:pt idx="16920">
                  <c:v>4608.3468750000002</c:v>
                </c:pt>
                <c:pt idx="16921">
                  <c:v>4272.5203118400004</c:v>
                </c:pt>
                <c:pt idx="16922">
                  <c:v>4382.0906249999998</c:v>
                </c:pt>
                <c:pt idx="16923">
                  <c:v>4632.890625</c:v>
                </c:pt>
                <c:pt idx="16924">
                  <c:v>4619.6906250000002</c:v>
                </c:pt>
                <c:pt idx="16925">
                  <c:v>4518.421875</c:v>
                </c:pt>
                <c:pt idx="16926">
                  <c:v>3731.8359381599994</c:v>
                </c:pt>
                <c:pt idx="16927">
                  <c:v>4141.0359381599992</c:v>
                </c:pt>
                <c:pt idx="16928">
                  <c:v>4682.2359381599999</c:v>
                </c:pt>
                <c:pt idx="16929">
                  <c:v>5060.8078118399999</c:v>
                </c:pt>
                <c:pt idx="16930">
                  <c:v>4084.0078118400002</c:v>
                </c:pt>
                <c:pt idx="16931">
                  <c:v>4295.2078118400004</c:v>
                </c:pt>
                <c:pt idx="16932">
                  <c:v>4910.3999999999996</c:v>
                </c:pt>
                <c:pt idx="16933">
                  <c:v>4576.1203118399999</c:v>
                </c:pt>
                <c:pt idx="16934">
                  <c:v>4421.6906250000002</c:v>
                </c:pt>
                <c:pt idx="16935">
                  <c:v>4817.6906250000002</c:v>
                </c:pt>
                <c:pt idx="16936">
                  <c:v>4748.2359381599999</c:v>
                </c:pt>
                <c:pt idx="16937">
                  <c:v>4510.6359381599996</c:v>
                </c:pt>
                <c:pt idx="16938">
                  <c:v>3490.0078118400002</c:v>
                </c:pt>
                <c:pt idx="16939">
                  <c:v>4176.4078118400002</c:v>
                </c:pt>
                <c:pt idx="16940">
                  <c:v>4316.3999999999996</c:v>
                </c:pt>
                <c:pt idx="16941">
                  <c:v>4523.3203118399997</c:v>
                </c:pt>
                <c:pt idx="16942">
                  <c:v>4721.3203118399997</c:v>
                </c:pt>
                <c:pt idx="16943">
                  <c:v>4244.5734381599996</c:v>
                </c:pt>
                <c:pt idx="16944">
                  <c:v>4587.7734381599994</c:v>
                </c:pt>
                <c:pt idx="16945">
                  <c:v>4316.0906249999998</c:v>
                </c:pt>
                <c:pt idx="16946">
                  <c:v>3995.8359381599994</c:v>
                </c:pt>
                <c:pt idx="16947">
                  <c:v>4598.8078118399999</c:v>
                </c:pt>
                <c:pt idx="16948">
                  <c:v>4595.1468749999995</c:v>
                </c:pt>
                <c:pt idx="16949">
                  <c:v>4628.9203118400001</c:v>
                </c:pt>
                <c:pt idx="16950">
                  <c:v>4219.7203118400002</c:v>
                </c:pt>
                <c:pt idx="16951">
                  <c:v>4368.890625</c:v>
                </c:pt>
                <c:pt idx="16952">
                  <c:v>4395.5999999999995</c:v>
                </c:pt>
                <c:pt idx="16953">
                  <c:v>4383.9468749999996</c:v>
                </c:pt>
                <c:pt idx="16954">
                  <c:v>4819.546875</c:v>
                </c:pt>
                <c:pt idx="16955">
                  <c:v>4259.3203118399997</c:v>
                </c:pt>
                <c:pt idx="16956">
                  <c:v>4429.3734381599998</c:v>
                </c:pt>
                <c:pt idx="16957">
                  <c:v>4487.6906250000002</c:v>
                </c:pt>
                <c:pt idx="16958">
                  <c:v>4197.2906249999996</c:v>
                </c:pt>
                <c:pt idx="16959">
                  <c:v>4289.6906250000002</c:v>
                </c:pt>
                <c:pt idx="16960">
                  <c:v>4580.0906249999998</c:v>
                </c:pt>
                <c:pt idx="16961">
                  <c:v>4769.2218750000002</c:v>
                </c:pt>
                <c:pt idx="16962">
                  <c:v>4669.0359381599992</c:v>
                </c:pt>
                <c:pt idx="16963">
                  <c:v>3995.8359381599994</c:v>
                </c:pt>
                <c:pt idx="16964">
                  <c:v>4255.6078118400001</c:v>
                </c:pt>
                <c:pt idx="16965">
                  <c:v>4527.5999999999995</c:v>
                </c:pt>
                <c:pt idx="16966">
                  <c:v>4131.5999999999995</c:v>
                </c:pt>
                <c:pt idx="16967">
                  <c:v>4276.8</c:v>
                </c:pt>
                <c:pt idx="16968">
                  <c:v>4325.3203118399997</c:v>
                </c:pt>
                <c:pt idx="16969">
                  <c:v>4468.9734381599992</c:v>
                </c:pt>
                <c:pt idx="16970">
                  <c:v>3901.3734381599998</c:v>
                </c:pt>
                <c:pt idx="16971">
                  <c:v>3920.0906249999998</c:v>
                </c:pt>
                <c:pt idx="16972">
                  <c:v>4830.890625</c:v>
                </c:pt>
                <c:pt idx="16973">
                  <c:v>4505.2218750000002</c:v>
                </c:pt>
                <c:pt idx="16974">
                  <c:v>4069.6218749999998</c:v>
                </c:pt>
                <c:pt idx="16975">
                  <c:v>4550.2359381599999</c:v>
                </c:pt>
                <c:pt idx="16976">
                  <c:v>4312.6359381599996</c:v>
                </c:pt>
                <c:pt idx="16977">
                  <c:v>4361.2078118400004</c:v>
                </c:pt>
                <c:pt idx="16978">
                  <c:v>4554</c:v>
                </c:pt>
                <c:pt idx="16979">
                  <c:v>5306.4</c:v>
                </c:pt>
                <c:pt idx="16980">
                  <c:v>4806.3468750000002</c:v>
                </c:pt>
                <c:pt idx="16981">
                  <c:v>4278.3468750000002</c:v>
                </c:pt>
                <c:pt idx="16982">
                  <c:v>4430.9203118400001</c:v>
                </c:pt>
                <c:pt idx="16983">
                  <c:v>4774.1203118399999</c:v>
                </c:pt>
                <c:pt idx="16984">
                  <c:v>4204.9734381599992</c:v>
                </c:pt>
                <c:pt idx="16985">
                  <c:v>3848.5734381599996</c:v>
                </c:pt>
                <c:pt idx="16986">
                  <c:v>3835.3734381599998</c:v>
                </c:pt>
                <c:pt idx="16987">
                  <c:v>4006.9734381599997</c:v>
                </c:pt>
                <c:pt idx="16988">
                  <c:v>4738.4906249999995</c:v>
                </c:pt>
                <c:pt idx="16989">
                  <c:v>4444.6359381599996</c:v>
                </c:pt>
                <c:pt idx="16990">
                  <c:v>4189.6078118400001</c:v>
                </c:pt>
                <c:pt idx="16991">
                  <c:v>4651.6078118400001</c:v>
                </c:pt>
                <c:pt idx="16992">
                  <c:v>5030.7468749999998</c:v>
                </c:pt>
                <c:pt idx="16993">
                  <c:v>4370.7468749999998</c:v>
                </c:pt>
                <c:pt idx="16994">
                  <c:v>4304.7468749999998</c:v>
                </c:pt>
                <c:pt idx="16995">
                  <c:v>4496.9203118400001</c:v>
                </c:pt>
                <c:pt idx="16996">
                  <c:v>4561.3734381599998</c:v>
                </c:pt>
                <c:pt idx="16997">
                  <c:v>4693.3734381599998</c:v>
                </c:pt>
                <c:pt idx="16998">
                  <c:v>4323.7734381599994</c:v>
                </c:pt>
                <c:pt idx="16999">
                  <c:v>4342.4906249999995</c:v>
                </c:pt>
                <c:pt idx="17000">
                  <c:v>4742.8218749999996</c:v>
                </c:pt>
                <c:pt idx="17001">
                  <c:v>4333.6218749999998</c:v>
                </c:pt>
                <c:pt idx="17002">
                  <c:v>4808.8218749999996</c:v>
                </c:pt>
                <c:pt idx="17003">
                  <c:v>4043.2218749999997</c:v>
                </c:pt>
                <c:pt idx="17004">
                  <c:v>4386.421875</c:v>
                </c:pt>
                <c:pt idx="17005">
                  <c:v>4427.2078118400004</c:v>
                </c:pt>
                <c:pt idx="17006">
                  <c:v>4123.6078118400001</c:v>
                </c:pt>
                <c:pt idx="17007">
                  <c:v>4567.2</c:v>
                </c:pt>
                <c:pt idx="17008">
                  <c:v>4436.7468749999998</c:v>
                </c:pt>
                <c:pt idx="17009">
                  <c:v>4734.5203118399995</c:v>
                </c:pt>
                <c:pt idx="17010">
                  <c:v>4312.1203118399999</c:v>
                </c:pt>
                <c:pt idx="17011">
                  <c:v>4642.1203118399999</c:v>
                </c:pt>
                <c:pt idx="17012">
                  <c:v>4197.2906249999996</c:v>
                </c:pt>
                <c:pt idx="17013">
                  <c:v>4497.4359381599998</c:v>
                </c:pt>
                <c:pt idx="17014">
                  <c:v>3820.0078118400002</c:v>
                </c:pt>
                <c:pt idx="17015">
                  <c:v>4097.2078118400004</c:v>
                </c:pt>
                <c:pt idx="17016">
                  <c:v>4461.5999999999995</c:v>
                </c:pt>
                <c:pt idx="17017">
                  <c:v>4329.5999999999995</c:v>
                </c:pt>
                <c:pt idx="17018">
                  <c:v>4845.9468749999996</c:v>
                </c:pt>
                <c:pt idx="17019">
                  <c:v>4879.7203118400002</c:v>
                </c:pt>
                <c:pt idx="17020">
                  <c:v>3690.1734381599995</c:v>
                </c:pt>
                <c:pt idx="17021">
                  <c:v>4125.7734381599994</c:v>
                </c:pt>
                <c:pt idx="17022">
                  <c:v>4210.4906249999995</c:v>
                </c:pt>
                <c:pt idx="17023">
                  <c:v>4783.6078118400001</c:v>
                </c:pt>
                <c:pt idx="17024">
                  <c:v>4936.8</c:v>
                </c:pt>
                <c:pt idx="17025">
                  <c:v>4368.890625</c:v>
                </c:pt>
                <c:pt idx="17026">
                  <c:v>4188.421875</c:v>
                </c:pt>
                <c:pt idx="17027">
                  <c:v>4801.0359381599992</c:v>
                </c:pt>
                <c:pt idx="17028">
                  <c:v>4823.2078118399995</c:v>
                </c:pt>
                <c:pt idx="17029">
                  <c:v>4461.5999999999995</c:v>
                </c:pt>
                <c:pt idx="17030">
                  <c:v>4778.3999999999996</c:v>
                </c:pt>
                <c:pt idx="17031">
                  <c:v>4093.546875</c:v>
                </c:pt>
                <c:pt idx="17032">
                  <c:v>4225.546875</c:v>
                </c:pt>
                <c:pt idx="17033">
                  <c:v>4495.3734381599998</c:v>
                </c:pt>
                <c:pt idx="17034">
                  <c:v>4408.4906249999995</c:v>
                </c:pt>
                <c:pt idx="17035">
                  <c:v>3990.421875</c:v>
                </c:pt>
                <c:pt idx="17036">
                  <c:v>4408.8</c:v>
                </c:pt>
                <c:pt idx="17037">
                  <c:v>4646.0906249999998</c:v>
                </c:pt>
                <c:pt idx="17038">
                  <c:v>4659.2906249999996</c:v>
                </c:pt>
                <c:pt idx="17039">
                  <c:v>4346.8218749999996</c:v>
                </c:pt>
                <c:pt idx="17040">
                  <c:v>4676.8218749999996</c:v>
                </c:pt>
                <c:pt idx="17041">
                  <c:v>4267.6218749999998</c:v>
                </c:pt>
                <c:pt idx="17042">
                  <c:v>4770.4078118400002</c:v>
                </c:pt>
                <c:pt idx="17043">
                  <c:v>4595.1468749999995</c:v>
                </c:pt>
                <c:pt idx="17044">
                  <c:v>4983.7734381599994</c:v>
                </c:pt>
                <c:pt idx="17045">
                  <c:v>3920.0906249999998</c:v>
                </c:pt>
                <c:pt idx="17046">
                  <c:v>4307.2218750000002</c:v>
                </c:pt>
                <c:pt idx="17047">
                  <c:v>4642.6359381599996</c:v>
                </c:pt>
                <c:pt idx="17048">
                  <c:v>4127.8359381599994</c:v>
                </c:pt>
                <c:pt idx="17049">
                  <c:v>4488</c:v>
                </c:pt>
                <c:pt idx="17050">
                  <c:v>4483.7203118400002</c:v>
                </c:pt>
                <c:pt idx="17051">
                  <c:v>4495.3734381599998</c:v>
                </c:pt>
                <c:pt idx="17052">
                  <c:v>5046.421875</c:v>
                </c:pt>
                <c:pt idx="17053">
                  <c:v>4444.6359381599996</c:v>
                </c:pt>
                <c:pt idx="17054">
                  <c:v>4357.546875</c:v>
                </c:pt>
                <c:pt idx="17055">
                  <c:v>4246.1203118399999</c:v>
                </c:pt>
                <c:pt idx="17056">
                  <c:v>4228.0218749999995</c:v>
                </c:pt>
                <c:pt idx="17057">
                  <c:v>4650.421875</c:v>
                </c:pt>
                <c:pt idx="17058">
                  <c:v>4465.6218749999998</c:v>
                </c:pt>
                <c:pt idx="17059">
                  <c:v>4273.0359381599992</c:v>
                </c:pt>
                <c:pt idx="17060">
                  <c:v>4220.2359381599999</c:v>
                </c:pt>
                <c:pt idx="17061">
                  <c:v>4730.8078118399999</c:v>
                </c:pt>
                <c:pt idx="17062">
                  <c:v>4070.8078118399999</c:v>
                </c:pt>
                <c:pt idx="17063">
                  <c:v>4857.5999999999995</c:v>
                </c:pt>
                <c:pt idx="17064">
                  <c:v>3454.1203118399999</c:v>
                </c:pt>
                <c:pt idx="17065">
                  <c:v>4919.3203118399997</c:v>
                </c:pt>
                <c:pt idx="17066">
                  <c:v>4668.5203118399995</c:v>
                </c:pt>
                <c:pt idx="17067">
                  <c:v>4627.3734381599998</c:v>
                </c:pt>
                <c:pt idx="17068">
                  <c:v>4191.7734381599994</c:v>
                </c:pt>
                <c:pt idx="17069">
                  <c:v>5174.0906249999998</c:v>
                </c:pt>
                <c:pt idx="17070">
                  <c:v>4333.6218749999998</c:v>
                </c:pt>
                <c:pt idx="17071">
                  <c:v>4333.6218749999998</c:v>
                </c:pt>
                <c:pt idx="17072">
                  <c:v>4610.8218749999996</c:v>
                </c:pt>
                <c:pt idx="17073">
                  <c:v>4597.6218749999998</c:v>
                </c:pt>
                <c:pt idx="17074">
                  <c:v>4629.4359381599998</c:v>
                </c:pt>
                <c:pt idx="17075">
                  <c:v>4735.0359381599992</c:v>
                </c:pt>
                <c:pt idx="17076">
                  <c:v>4576.6359381599996</c:v>
                </c:pt>
                <c:pt idx="17077">
                  <c:v>4408.8</c:v>
                </c:pt>
                <c:pt idx="17078">
                  <c:v>4263.5999999999995</c:v>
                </c:pt>
                <c:pt idx="17079">
                  <c:v>5043.9468749999996</c:v>
                </c:pt>
                <c:pt idx="17080">
                  <c:v>4034.9203118400001</c:v>
                </c:pt>
                <c:pt idx="17081">
                  <c:v>4285.7203118400002</c:v>
                </c:pt>
                <c:pt idx="17082">
                  <c:v>4468.9734381599992</c:v>
                </c:pt>
                <c:pt idx="17083">
                  <c:v>4078.4906249999999</c:v>
                </c:pt>
                <c:pt idx="17084">
                  <c:v>4580.0906249999998</c:v>
                </c:pt>
                <c:pt idx="17085">
                  <c:v>4544.8218749999996</c:v>
                </c:pt>
                <c:pt idx="17086">
                  <c:v>3837.4359381599998</c:v>
                </c:pt>
                <c:pt idx="17087">
                  <c:v>4484.2359381599999</c:v>
                </c:pt>
                <c:pt idx="17088">
                  <c:v>3890.2359381599995</c:v>
                </c:pt>
                <c:pt idx="17089">
                  <c:v>4985.8359381599994</c:v>
                </c:pt>
                <c:pt idx="17090">
                  <c:v>4678.0078118399997</c:v>
                </c:pt>
                <c:pt idx="17091">
                  <c:v>4936.8</c:v>
                </c:pt>
                <c:pt idx="17092">
                  <c:v>4568.7468749999998</c:v>
                </c:pt>
                <c:pt idx="17093">
                  <c:v>4806.3468750000002</c:v>
                </c:pt>
                <c:pt idx="17094">
                  <c:v>4958.9203118400001</c:v>
                </c:pt>
                <c:pt idx="17095">
                  <c:v>4642.1203118399999</c:v>
                </c:pt>
                <c:pt idx="17096">
                  <c:v>4874.8218749999996</c:v>
                </c:pt>
                <c:pt idx="17097">
                  <c:v>3858.421875</c:v>
                </c:pt>
                <c:pt idx="17098">
                  <c:v>4972.6359381599996</c:v>
                </c:pt>
                <c:pt idx="17099">
                  <c:v>4035.4359381599998</c:v>
                </c:pt>
                <c:pt idx="17100">
                  <c:v>4136.8078118399999</c:v>
                </c:pt>
                <c:pt idx="17101">
                  <c:v>3912.4078118399998</c:v>
                </c:pt>
                <c:pt idx="17102">
                  <c:v>4052.3999999999996</c:v>
                </c:pt>
                <c:pt idx="17103">
                  <c:v>4608.3468750000002</c:v>
                </c:pt>
                <c:pt idx="17104">
                  <c:v>4634.7468749999998</c:v>
                </c:pt>
                <c:pt idx="17105">
                  <c:v>4357.546875</c:v>
                </c:pt>
                <c:pt idx="17106">
                  <c:v>3980.5734381599996</c:v>
                </c:pt>
                <c:pt idx="17107">
                  <c:v>4336.9734381599992</c:v>
                </c:pt>
                <c:pt idx="17108">
                  <c:v>4487.6906250000002</c:v>
                </c:pt>
                <c:pt idx="17109">
                  <c:v>5191.6218749999998</c:v>
                </c:pt>
                <c:pt idx="17110">
                  <c:v>4624.0218749999995</c:v>
                </c:pt>
                <c:pt idx="17111">
                  <c:v>4452.421875</c:v>
                </c:pt>
                <c:pt idx="17112">
                  <c:v>4408.8</c:v>
                </c:pt>
                <c:pt idx="17113">
                  <c:v>4760.9203118400001</c:v>
                </c:pt>
                <c:pt idx="17114">
                  <c:v>4496.9203118400001</c:v>
                </c:pt>
                <c:pt idx="17115">
                  <c:v>4131.2906249999996</c:v>
                </c:pt>
                <c:pt idx="17116">
                  <c:v>4764.890625</c:v>
                </c:pt>
                <c:pt idx="17117">
                  <c:v>4144.4906249999995</c:v>
                </c:pt>
                <c:pt idx="17118">
                  <c:v>3726.421875</c:v>
                </c:pt>
                <c:pt idx="17119">
                  <c:v>4224</c:v>
                </c:pt>
                <c:pt idx="17120">
                  <c:v>4593.5999999999995</c:v>
                </c:pt>
                <c:pt idx="17121">
                  <c:v>4040.7468749999998</c:v>
                </c:pt>
                <c:pt idx="17122">
                  <c:v>3961.546875</c:v>
                </c:pt>
                <c:pt idx="17123">
                  <c:v>4325.3203118399997</c:v>
                </c:pt>
                <c:pt idx="17124">
                  <c:v>4760.9203118400001</c:v>
                </c:pt>
                <c:pt idx="17125">
                  <c:v>4323.7734381599994</c:v>
                </c:pt>
                <c:pt idx="17126">
                  <c:v>4666.9734381599992</c:v>
                </c:pt>
                <c:pt idx="17127">
                  <c:v>4844.0906249999998</c:v>
                </c:pt>
                <c:pt idx="17128">
                  <c:v>4500.890625</c:v>
                </c:pt>
                <c:pt idx="17129">
                  <c:v>4474.4906249999995</c:v>
                </c:pt>
                <c:pt idx="17130">
                  <c:v>3950.8218749999996</c:v>
                </c:pt>
                <c:pt idx="17131">
                  <c:v>4972.6359381599996</c:v>
                </c:pt>
                <c:pt idx="17132">
                  <c:v>3859.6078118400001</c:v>
                </c:pt>
                <c:pt idx="17133">
                  <c:v>4057.6078118400001</c:v>
                </c:pt>
                <c:pt idx="17134">
                  <c:v>4237.2</c:v>
                </c:pt>
                <c:pt idx="17135">
                  <c:v>4857.5999999999995</c:v>
                </c:pt>
                <c:pt idx="17136">
                  <c:v>4263.5999999999995</c:v>
                </c:pt>
                <c:pt idx="17137">
                  <c:v>4501.2</c:v>
                </c:pt>
                <c:pt idx="17138">
                  <c:v>4515.9468749999996</c:v>
                </c:pt>
                <c:pt idx="17139">
                  <c:v>4185.9468749999996</c:v>
                </c:pt>
                <c:pt idx="17140">
                  <c:v>4457.3203118399997</c:v>
                </c:pt>
                <c:pt idx="17141">
                  <c:v>4510.1203118399999</c:v>
                </c:pt>
                <c:pt idx="17142">
                  <c:v>4642.1203118399999</c:v>
                </c:pt>
                <c:pt idx="17143">
                  <c:v>4355.6906250000002</c:v>
                </c:pt>
                <c:pt idx="17144">
                  <c:v>4329.2906249999996</c:v>
                </c:pt>
                <c:pt idx="17145">
                  <c:v>4382.0906249999998</c:v>
                </c:pt>
                <c:pt idx="17146">
                  <c:v>4742.8218749999996</c:v>
                </c:pt>
                <c:pt idx="17147">
                  <c:v>4959.4359381599998</c:v>
                </c:pt>
                <c:pt idx="17148">
                  <c:v>4523.8359381599994</c:v>
                </c:pt>
                <c:pt idx="17149">
                  <c:v>3920.3999999999996</c:v>
                </c:pt>
                <c:pt idx="17150">
                  <c:v>4146.3468750000002</c:v>
                </c:pt>
                <c:pt idx="17151">
                  <c:v>4298.9203118400001</c:v>
                </c:pt>
                <c:pt idx="17152">
                  <c:v>4996.9734381599992</c:v>
                </c:pt>
                <c:pt idx="17153">
                  <c:v>4666.9734381599992</c:v>
                </c:pt>
                <c:pt idx="17154">
                  <c:v>4738.4906249999995</c:v>
                </c:pt>
                <c:pt idx="17155">
                  <c:v>4421.6906250000002</c:v>
                </c:pt>
                <c:pt idx="17156">
                  <c:v>3986.0906249999998</c:v>
                </c:pt>
                <c:pt idx="17157">
                  <c:v>4610.8218749999996</c:v>
                </c:pt>
                <c:pt idx="17158">
                  <c:v>4589.8359381599994</c:v>
                </c:pt>
                <c:pt idx="17159">
                  <c:v>4466.8078118399999</c:v>
                </c:pt>
                <c:pt idx="17160">
                  <c:v>4572.4078118400002</c:v>
                </c:pt>
                <c:pt idx="17161">
                  <c:v>4559.2078118400004</c:v>
                </c:pt>
                <c:pt idx="17162">
                  <c:v>4502.7468749999998</c:v>
                </c:pt>
                <c:pt idx="17163">
                  <c:v>4404.5203118400004</c:v>
                </c:pt>
                <c:pt idx="17164">
                  <c:v>4746.1734381599999</c:v>
                </c:pt>
                <c:pt idx="17165">
                  <c:v>4429.3734381599998</c:v>
                </c:pt>
                <c:pt idx="17166">
                  <c:v>4574.5734381599996</c:v>
                </c:pt>
                <c:pt idx="17167">
                  <c:v>4228.0218749999995</c:v>
                </c:pt>
                <c:pt idx="17168">
                  <c:v>4016.8218749999996</c:v>
                </c:pt>
                <c:pt idx="17169">
                  <c:v>4663.6218749999998</c:v>
                </c:pt>
                <c:pt idx="17170">
                  <c:v>5183.8359381599994</c:v>
                </c:pt>
                <c:pt idx="17171">
                  <c:v>4659.5999999999995</c:v>
                </c:pt>
                <c:pt idx="17172">
                  <c:v>4410.3468750000002</c:v>
                </c:pt>
                <c:pt idx="17173">
                  <c:v>5162.7468749999998</c:v>
                </c:pt>
                <c:pt idx="17174">
                  <c:v>4376.5734381599996</c:v>
                </c:pt>
                <c:pt idx="17175">
                  <c:v>4693.3734381599998</c:v>
                </c:pt>
                <c:pt idx="17176">
                  <c:v>4764.890625</c:v>
                </c:pt>
                <c:pt idx="17177">
                  <c:v>4307.2218750000002</c:v>
                </c:pt>
                <c:pt idx="17178">
                  <c:v>4471.0359381599992</c:v>
                </c:pt>
                <c:pt idx="17179">
                  <c:v>5223.4359381599998</c:v>
                </c:pt>
                <c:pt idx="17180">
                  <c:v>5223.4359381599998</c:v>
                </c:pt>
                <c:pt idx="17181">
                  <c:v>4902.4078118400002</c:v>
                </c:pt>
                <c:pt idx="17182">
                  <c:v>4638.4078118400002</c:v>
                </c:pt>
                <c:pt idx="17183">
                  <c:v>4653.7734381599994</c:v>
                </c:pt>
                <c:pt idx="17184">
                  <c:v>4500.890625</c:v>
                </c:pt>
                <c:pt idx="17185">
                  <c:v>3708.890625</c:v>
                </c:pt>
                <c:pt idx="17186">
                  <c:v>4804.4906249999995</c:v>
                </c:pt>
                <c:pt idx="17187">
                  <c:v>4104.890625</c:v>
                </c:pt>
                <c:pt idx="17188">
                  <c:v>4355.6906250000002</c:v>
                </c:pt>
                <c:pt idx="17189">
                  <c:v>4030.0218749999999</c:v>
                </c:pt>
                <c:pt idx="17190">
                  <c:v>4135.6218749999998</c:v>
                </c:pt>
                <c:pt idx="17191">
                  <c:v>4840.6359381599996</c:v>
                </c:pt>
                <c:pt idx="17192">
                  <c:v>4325.8359381599994</c:v>
                </c:pt>
                <c:pt idx="17193">
                  <c:v>4080.3468749999997</c:v>
                </c:pt>
                <c:pt idx="17194">
                  <c:v>4496.9203118400001</c:v>
                </c:pt>
                <c:pt idx="17195">
                  <c:v>4589.3203118399997</c:v>
                </c:pt>
                <c:pt idx="17196">
                  <c:v>4812.1734381599999</c:v>
                </c:pt>
                <c:pt idx="17197">
                  <c:v>3993.7734381599994</c:v>
                </c:pt>
                <c:pt idx="17198">
                  <c:v>4791.2906249999996</c:v>
                </c:pt>
                <c:pt idx="17199">
                  <c:v>4210.4906249999995</c:v>
                </c:pt>
                <c:pt idx="17200">
                  <c:v>4518.421875</c:v>
                </c:pt>
                <c:pt idx="17201">
                  <c:v>4061.8359381599994</c:v>
                </c:pt>
                <c:pt idx="17202">
                  <c:v>4268.8078118399999</c:v>
                </c:pt>
                <c:pt idx="17203">
                  <c:v>4559.2078118400004</c:v>
                </c:pt>
                <c:pt idx="17204">
                  <c:v>4303.2</c:v>
                </c:pt>
                <c:pt idx="17205">
                  <c:v>4304.7468749999998</c:v>
                </c:pt>
                <c:pt idx="17206">
                  <c:v>4457.3203118399997</c:v>
                </c:pt>
                <c:pt idx="17207">
                  <c:v>4284.1734381599999</c:v>
                </c:pt>
                <c:pt idx="17208">
                  <c:v>4495.3734381599998</c:v>
                </c:pt>
                <c:pt idx="17209">
                  <c:v>4197.2906249999996</c:v>
                </c:pt>
                <c:pt idx="17210">
                  <c:v>3959.6906249999997</c:v>
                </c:pt>
                <c:pt idx="17211">
                  <c:v>4091.6906249999997</c:v>
                </c:pt>
                <c:pt idx="17212">
                  <c:v>4175.2218750000002</c:v>
                </c:pt>
                <c:pt idx="17213">
                  <c:v>4452.421875</c:v>
                </c:pt>
                <c:pt idx="17214">
                  <c:v>4682.2359381599999</c:v>
                </c:pt>
                <c:pt idx="17215">
                  <c:v>4510.6359381599996</c:v>
                </c:pt>
                <c:pt idx="17216">
                  <c:v>4629.4359381599998</c:v>
                </c:pt>
                <c:pt idx="17217">
                  <c:v>4814.2359381599999</c:v>
                </c:pt>
                <c:pt idx="17218">
                  <c:v>5206.0078118399997</c:v>
                </c:pt>
                <c:pt idx="17219">
                  <c:v>4440.4078118400002</c:v>
                </c:pt>
                <c:pt idx="17220">
                  <c:v>3973.2</c:v>
                </c:pt>
                <c:pt idx="17221">
                  <c:v>4804.8</c:v>
                </c:pt>
                <c:pt idx="17222">
                  <c:v>3960</c:v>
                </c:pt>
                <c:pt idx="17223">
                  <c:v>5202.3468749999993</c:v>
                </c:pt>
                <c:pt idx="17224">
                  <c:v>4325.3203118399997</c:v>
                </c:pt>
                <c:pt idx="17225">
                  <c:v>5302.1203118399999</c:v>
                </c:pt>
                <c:pt idx="17226">
                  <c:v>4416.1734381599999</c:v>
                </c:pt>
                <c:pt idx="17227">
                  <c:v>4046.5734381599996</c:v>
                </c:pt>
                <c:pt idx="17228">
                  <c:v>4408.4906249999995</c:v>
                </c:pt>
                <c:pt idx="17229">
                  <c:v>4962.890625</c:v>
                </c:pt>
                <c:pt idx="17230">
                  <c:v>4896.890625</c:v>
                </c:pt>
                <c:pt idx="17231">
                  <c:v>4395.2906249999996</c:v>
                </c:pt>
                <c:pt idx="17232">
                  <c:v>4827.4359381599998</c:v>
                </c:pt>
                <c:pt idx="17233">
                  <c:v>4171.2</c:v>
                </c:pt>
                <c:pt idx="17234">
                  <c:v>5096.7468749999998</c:v>
                </c:pt>
                <c:pt idx="17235">
                  <c:v>4991.1468749999995</c:v>
                </c:pt>
                <c:pt idx="17236">
                  <c:v>4244.5734381599996</c:v>
                </c:pt>
                <c:pt idx="17237">
                  <c:v>4376.5734381599996</c:v>
                </c:pt>
                <c:pt idx="17238">
                  <c:v>4693.3734381599998</c:v>
                </c:pt>
                <c:pt idx="17239">
                  <c:v>4614.1734381599999</c:v>
                </c:pt>
                <c:pt idx="17240">
                  <c:v>5081.6906249999993</c:v>
                </c:pt>
                <c:pt idx="17241">
                  <c:v>4329.2906249999996</c:v>
                </c:pt>
                <c:pt idx="17242">
                  <c:v>5429.2218749999993</c:v>
                </c:pt>
                <c:pt idx="17243">
                  <c:v>4214.8218749999996</c:v>
                </c:pt>
                <c:pt idx="17244">
                  <c:v>4835.2218750000002</c:v>
                </c:pt>
                <c:pt idx="17245">
                  <c:v>4999.0359381599992</c:v>
                </c:pt>
                <c:pt idx="17246">
                  <c:v>4435.2</c:v>
                </c:pt>
                <c:pt idx="17247">
                  <c:v>4448.3999999999996</c:v>
                </c:pt>
                <c:pt idx="17248">
                  <c:v>4224</c:v>
                </c:pt>
                <c:pt idx="17249">
                  <c:v>4523.3203118399997</c:v>
                </c:pt>
                <c:pt idx="17250">
                  <c:v>5023.3734381599998</c:v>
                </c:pt>
                <c:pt idx="17251">
                  <c:v>4896.890625</c:v>
                </c:pt>
                <c:pt idx="17252">
                  <c:v>4418.2359381599999</c:v>
                </c:pt>
                <c:pt idx="17253">
                  <c:v>4612.0078118399997</c:v>
                </c:pt>
                <c:pt idx="17254">
                  <c:v>4638.4078118400002</c:v>
                </c:pt>
                <c:pt idx="17255">
                  <c:v>4080.3468749999997</c:v>
                </c:pt>
                <c:pt idx="17256">
                  <c:v>4727.1468749999995</c:v>
                </c:pt>
                <c:pt idx="17257">
                  <c:v>4562.9203118400001</c:v>
                </c:pt>
                <c:pt idx="17258">
                  <c:v>5262.5203118399995</c:v>
                </c:pt>
                <c:pt idx="17259">
                  <c:v>4864.9734381599992</c:v>
                </c:pt>
                <c:pt idx="17260">
                  <c:v>4482.1734381599999</c:v>
                </c:pt>
                <c:pt idx="17261">
                  <c:v>4297.3734381599998</c:v>
                </c:pt>
                <c:pt idx="17262">
                  <c:v>4580.0906249999998</c:v>
                </c:pt>
                <c:pt idx="17263">
                  <c:v>4518.421875</c:v>
                </c:pt>
                <c:pt idx="17264">
                  <c:v>5112.421875</c:v>
                </c:pt>
                <c:pt idx="17265">
                  <c:v>4387.6078118400001</c:v>
                </c:pt>
                <c:pt idx="17266">
                  <c:v>5179.6078118400001</c:v>
                </c:pt>
                <c:pt idx="17267">
                  <c:v>4936.8</c:v>
                </c:pt>
                <c:pt idx="17268">
                  <c:v>4265.1468749999995</c:v>
                </c:pt>
                <c:pt idx="17269">
                  <c:v>4423.546875</c:v>
                </c:pt>
                <c:pt idx="17270">
                  <c:v>3737.1468749999999</c:v>
                </c:pt>
                <c:pt idx="17271">
                  <c:v>4740.3468750000002</c:v>
                </c:pt>
                <c:pt idx="17272">
                  <c:v>4853.3203118399997</c:v>
                </c:pt>
                <c:pt idx="17273">
                  <c:v>4764.890625</c:v>
                </c:pt>
                <c:pt idx="17274">
                  <c:v>4399.6218749999998</c:v>
                </c:pt>
                <c:pt idx="17275">
                  <c:v>3705.4359381599998</c:v>
                </c:pt>
                <c:pt idx="17276">
                  <c:v>4471.0359381599992</c:v>
                </c:pt>
                <c:pt idx="17277">
                  <c:v>4880.2359381599999</c:v>
                </c:pt>
                <c:pt idx="17278">
                  <c:v>4959.4359381599998</c:v>
                </c:pt>
                <c:pt idx="17279">
                  <c:v>4395.5999999999995</c:v>
                </c:pt>
                <c:pt idx="17280">
                  <c:v>4687.546875</c:v>
                </c:pt>
                <c:pt idx="17281">
                  <c:v>4040.7468749999998</c:v>
                </c:pt>
                <c:pt idx="17282">
                  <c:v>3814.4906249999999</c:v>
                </c:pt>
                <c:pt idx="17283">
                  <c:v>4421.6906250000002</c:v>
                </c:pt>
                <c:pt idx="17284">
                  <c:v>4365.4359381599998</c:v>
                </c:pt>
                <c:pt idx="17285">
                  <c:v>4061.8359381599994</c:v>
                </c:pt>
                <c:pt idx="17286">
                  <c:v>4325.8359381599994</c:v>
                </c:pt>
                <c:pt idx="17287">
                  <c:v>4457.8359381599994</c:v>
                </c:pt>
                <c:pt idx="17288">
                  <c:v>4105.2</c:v>
                </c:pt>
                <c:pt idx="17289">
                  <c:v>4752</c:v>
                </c:pt>
                <c:pt idx="17290">
                  <c:v>4859.1468749999995</c:v>
                </c:pt>
                <c:pt idx="17291">
                  <c:v>4800.5203118399995</c:v>
                </c:pt>
                <c:pt idx="17292">
                  <c:v>4184.0906249999998</c:v>
                </c:pt>
                <c:pt idx="17293">
                  <c:v>5306.0906249999998</c:v>
                </c:pt>
                <c:pt idx="17294">
                  <c:v>4537.0359381599992</c:v>
                </c:pt>
                <c:pt idx="17295">
                  <c:v>3890.2359381599995</c:v>
                </c:pt>
                <c:pt idx="17296">
                  <c:v>4510.6359381599996</c:v>
                </c:pt>
                <c:pt idx="17297">
                  <c:v>4141.0359381599992</c:v>
                </c:pt>
                <c:pt idx="17298">
                  <c:v>4704.4078118400002</c:v>
                </c:pt>
                <c:pt idx="17299">
                  <c:v>5332.7999999999993</c:v>
                </c:pt>
                <c:pt idx="17300">
                  <c:v>3889.7203118399998</c:v>
                </c:pt>
                <c:pt idx="17301">
                  <c:v>4087.7203118399998</c:v>
                </c:pt>
                <c:pt idx="17302">
                  <c:v>4112.5734381599996</c:v>
                </c:pt>
                <c:pt idx="17303">
                  <c:v>4514.0906249999998</c:v>
                </c:pt>
                <c:pt idx="17304">
                  <c:v>4342.4906249999995</c:v>
                </c:pt>
                <c:pt idx="17305">
                  <c:v>4373.2218750000002</c:v>
                </c:pt>
                <c:pt idx="17306">
                  <c:v>4188.421875</c:v>
                </c:pt>
                <c:pt idx="17307">
                  <c:v>4412.8218749999996</c:v>
                </c:pt>
                <c:pt idx="17308">
                  <c:v>4523.8359381599994</c:v>
                </c:pt>
                <c:pt idx="17309">
                  <c:v>4339.0359381599992</c:v>
                </c:pt>
                <c:pt idx="17310">
                  <c:v>4075.0359381599997</c:v>
                </c:pt>
                <c:pt idx="17311">
                  <c:v>4255.6078118400001</c:v>
                </c:pt>
                <c:pt idx="17312">
                  <c:v>4994.8078118399999</c:v>
                </c:pt>
                <c:pt idx="17313">
                  <c:v>4414.0078118399997</c:v>
                </c:pt>
                <c:pt idx="17314">
                  <c:v>5108.3999999999996</c:v>
                </c:pt>
                <c:pt idx="17315">
                  <c:v>4884</c:v>
                </c:pt>
                <c:pt idx="17316">
                  <c:v>3816.3468749999997</c:v>
                </c:pt>
                <c:pt idx="17317">
                  <c:v>4787.3203118399997</c:v>
                </c:pt>
                <c:pt idx="17318">
                  <c:v>4263.2906249999996</c:v>
                </c:pt>
                <c:pt idx="17319">
                  <c:v>4540.4906249999995</c:v>
                </c:pt>
                <c:pt idx="17320">
                  <c:v>4452.421875</c:v>
                </c:pt>
                <c:pt idx="17321">
                  <c:v>3648.4078118400002</c:v>
                </c:pt>
                <c:pt idx="17322">
                  <c:v>4290</c:v>
                </c:pt>
                <c:pt idx="17323">
                  <c:v>4712.3999999999996</c:v>
                </c:pt>
                <c:pt idx="17324">
                  <c:v>4285.7203118400002</c:v>
                </c:pt>
                <c:pt idx="17325">
                  <c:v>4496.9203118400001</c:v>
                </c:pt>
                <c:pt idx="17326">
                  <c:v>4153.7203118400002</c:v>
                </c:pt>
                <c:pt idx="17327">
                  <c:v>4087.7203118399998</c:v>
                </c:pt>
                <c:pt idx="17328">
                  <c:v>4061.3203118400002</c:v>
                </c:pt>
                <c:pt idx="17329">
                  <c:v>4125.7734381599994</c:v>
                </c:pt>
                <c:pt idx="17330">
                  <c:v>3854.0906249999998</c:v>
                </c:pt>
                <c:pt idx="17331">
                  <c:v>4597.6218749999998</c:v>
                </c:pt>
                <c:pt idx="17332">
                  <c:v>3991.6078118400001</c:v>
                </c:pt>
                <c:pt idx="17333">
                  <c:v>4699.2</c:v>
                </c:pt>
                <c:pt idx="17334">
                  <c:v>4199.1468749999995</c:v>
                </c:pt>
                <c:pt idx="17335">
                  <c:v>4199.1468749999995</c:v>
                </c:pt>
                <c:pt idx="17336">
                  <c:v>3935.1468749999999</c:v>
                </c:pt>
                <c:pt idx="17337">
                  <c:v>4185.9468749999996</c:v>
                </c:pt>
                <c:pt idx="17338">
                  <c:v>4457.3203118399997</c:v>
                </c:pt>
                <c:pt idx="17339">
                  <c:v>4140.5203118400004</c:v>
                </c:pt>
                <c:pt idx="17340">
                  <c:v>4298.9203118400001</c:v>
                </c:pt>
                <c:pt idx="17341">
                  <c:v>4561.3734381599998</c:v>
                </c:pt>
                <c:pt idx="17342">
                  <c:v>4822.0218749999995</c:v>
                </c:pt>
                <c:pt idx="17343">
                  <c:v>4387.6078118400001</c:v>
                </c:pt>
                <c:pt idx="17344">
                  <c:v>4193.3203118399997</c:v>
                </c:pt>
                <c:pt idx="17345">
                  <c:v>4052.0906249999998</c:v>
                </c:pt>
                <c:pt idx="17346">
                  <c:v>4360.0218749999995</c:v>
                </c:pt>
                <c:pt idx="17347">
                  <c:v>4874.8218749999996</c:v>
                </c:pt>
                <c:pt idx="17348">
                  <c:v>4386.421875</c:v>
                </c:pt>
                <c:pt idx="17349">
                  <c:v>4418.2359381599999</c:v>
                </c:pt>
                <c:pt idx="17350">
                  <c:v>4818</c:v>
                </c:pt>
                <c:pt idx="17351">
                  <c:v>4476.3468750000002</c:v>
                </c:pt>
                <c:pt idx="17352">
                  <c:v>5143.7203118400002</c:v>
                </c:pt>
                <c:pt idx="17353">
                  <c:v>4719.7734381599994</c:v>
                </c:pt>
                <c:pt idx="17354">
                  <c:v>4250.0906249999998</c:v>
                </c:pt>
                <c:pt idx="17355">
                  <c:v>4065.2906249999996</c:v>
                </c:pt>
                <c:pt idx="17356">
                  <c:v>4282.0078118399997</c:v>
                </c:pt>
                <c:pt idx="17357">
                  <c:v>4793.1468749999995</c:v>
                </c:pt>
                <c:pt idx="17358">
                  <c:v>4449.9468749999996</c:v>
                </c:pt>
                <c:pt idx="17359">
                  <c:v>4383.9468749999996</c:v>
                </c:pt>
                <c:pt idx="17360">
                  <c:v>4561.3734381599998</c:v>
                </c:pt>
                <c:pt idx="17361">
                  <c:v>4830.890625</c:v>
                </c:pt>
                <c:pt idx="17362">
                  <c:v>4038.890625</c:v>
                </c:pt>
                <c:pt idx="17363">
                  <c:v>4518.421875</c:v>
                </c:pt>
                <c:pt idx="17364">
                  <c:v>4729.6218749999998</c:v>
                </c:pt>
                <c:pt idx="17365">
                  <c:v>4162.0218749999995</c:v>
                </c:pt>
                <c:pt idx="17366">
                  <c:v>4387.6078118400001</c:v>
                </c:pt>
                <c:pt idx="17367">
                  <c:v>4955.2078118399995</c:v>
                </c:pt>
                <c:pt idx="17368">
                  <c:v>4329.5999999999995</c:v>
                </c:pt>
                <c:pt idx="17369">
                  <c:v>4448.3999999999996</c:v>
                </c:pt>
                <c:pt idx="17370">
                  <c:v>4290</c:v>
                </c:pt>
                <c:pt idx="17371">
                  <c:v>4370.7468749999998</c:v>
                </c:pt>
                <c:pt idx="17372">
                  <c:v>4713.9468749999996</c:v>
                </c:pt>
                <c:pt idx="17373">
                  <c:v>4595.1468749999995</c:v>
                </c:pt>
                <c:pt idx="17374">
                  <c:v>4483.7203118400002</c:v>
                </c:pt>
                <c:pt idx="17375">
                  <c:v>4523.3203118399997</c:v>
                </c:pt>
                <c:pt idx="17376">
                  <c:v>4694.9203118400001</c:v>
                </c:pt>
                <c:pt idx="17377">
                  <c:v>4404.5203118400004</c:v>
                </c:pt>
                <c:pt idx="17378">
                  <c:v>4430.9203118400001</c:v>
                </c:pt>
                <c:pt idx="17379">
                  <c:v>5115.7734381599994</c:v>
                </c:pt>
                <c:pt idx="17380">
                  <c:v>5094.890625</c:v>
                </c:pt>
                <c:pt idx="17381">
                  <c:v>4804.4906249999995</c:v>
                </c:pt>
                <c:pt idx="17382">
                  <c:v>4497.4359381599998</c:v>
                </c:pt>
                <c:pt idx="17383">
                  <c:v>4405.0359381599992</c:v>
                </c:pt>
                <c:pt idx="17384">
                  <c:v>4793.1468749999995</c:v>
                </c:pt>
                <c:pt idx="17385">
                  <c:v>4184.0906249999998</c:v>
                </c:pt>
                <c:pt idx="17386">
                  <c:v>4444.6359381599996</c:v>
                </c:pt>
                <c:pt idx="17387">
                  <c:v>4220.2359381599999</c:v>
                </c:pt>
                <c:pt idx="17388">
                  <c:v>4576.6359381599996</c:v>
                </c:pt>
                <c:pt idx="17389">
                  <c:v>4721.8359381599994</c:v>
                </c:pt>
                <c:pt idx="17390">
                  <c:v>4510.6359381599996</c:v>
                </c:pt>
                <c:pt idx="17391">
                  <c:v>4246.6359381599996</c:v>
                </c:pt>
                <c:pt idx="17392">
                  <c:v>4308.4078118400002</c:v>
                </c:pt>
                <c:pt idx="17393">
                  <c:v>4519.6078118400001</c:v>
                </c:pt>
                <c:pt idx="17394">
                  <c:v>4612.0078118399997</c:v>
                </c:pt>
                <c:pt idx="17395">
                  <c:v>4519.6078118400001</c:v>
                </c:pt>
                <c:pt idx="17396">
                  <c:v>4410.3468750000002</c:v>
                </c:pt>
                <c:pt idx="17397">
                  <c:v>4879.7203118400002</c:v>
                </c:pt>
                <c:pt idx="17398">
                  <c:v>4232.9203118400001</c:v>
                </c:pt>
                <c:pt idx="17399">
                  <c:v>4798.9734381599992</c:v>
                </c:pt>
                <c:pt idx="17400">
                  <c:v>4442.5734381599996</c:v>
                </c:pt>
                <c:pt idx="17401">
                  <c:v>4751.6906250000002</c:v>
                </c:pt>
                <c:pt idx="17402">
                  <c:v>5042.0906249999998</c:v>
                </c:pt>
                <c:pt idx="17403">
                  <c:v>4787.8359381599994</c:v>
                </c:pt>
                <c:pt idx="17404">
                  <c:v>4484.2359381599999</c:v>
                </c:pt>
                <c:pt idx="17405">
                  <c:v>4546.0078118399997</c:v>
                </c:pt>
                <c:pt idx="17406">
                  <c:v>4436.7468749999998</c:v>
                </c:pt>
                <c:pt idx="17407">
                  <c:v>4985.3203118399997</c:v>
                </c:pt>
                <c:pt idx="17408">
                  <c:v>4734.5203118399995</c:v>
                </c:pt>
                <c:pt idx="17409">
                  <c:v>4906.1203118399999</c:v>
                </c:pt>
                <c:pt idx="17410">
                  <c:v>4389.7734381599994</c:v>
                </c:pt>
                <c:pt idx="17411">
                  <c:v>4838.5734381599996</c:v>
                </c:pt>
                <c:pt idx="17412">
                  <c:v>4798.9734381599992</c:v>
                </c:pt>
                <c:pt idx="17413">
                  <c:v>4125.7734381599994</c:v>
                </c:pt>
                <c:pt idx="17414">
                  <c:v>4772.5734381599996</c:v>
                </c:pt>
                <c:pt idx="17415">
                  <c:v>4487.6906250000002</c:v>
                </c:pt>
                <c:pt idx="17416">
                  <c:v>3999.2906249999996</c:v>
                </c:pt>
                <c:pt idx="17417">
                  <c:v>4663.6218749999998</c:v>
                </c:pt>
                <c:pt idx="17418">
                  <c:v>4972.6359381599996</c:v>
                </c:pt>
                <c:pt idx="17419">
                  <c:v>4304.7468749999998</c:v>
                </c:pt>
                <c:pt idx="17420">
                  <c:v>3889.7203118399998</c:v>
                </c:pt>
                <c:pt idx="17421">
                  <c:v>5313.7734381599994</c:v>
                </c:pt>
                <c:pt idx="17422">
                  <c:v>4619.6906250000002</c:v>
                </c:pt>
                <c:pt idx="17423">
                  <c:v>4263.2906249999996</c:v>
                </c:pt>
                <c:pt idx="17424">
                  <c:v>4954.0218749999995</c:v>
                </c:pt>
                <c:pt idx="17425">
                  <c:v>4814.2359381599999</c:v>
                </c:pt>
                <c:pt idx="17426">
                  <c:v>4444.6359381599996</c:v>
                </c:pt>
                <c:pt idx="17427">
                  <c:v>4620</c:v>
                </c:pt>
                <c:pt idx="17428">
                  <c:v>4606.8</c:v>
                </c:pt>
                <c:pt idx="17429">
                  <c:v>4793.1468749999995</c:v>
                </c:pt>
                <c:pt idx="17430">
                  <c:v>4555.546875</c:v>
                </c:pt>
                <c:pt idx="17431">
                  <c:v>5089.3734381599998</c:v>
                </c:pt>
                <c:pt idx="17432">
                  <c:v>4844.0906249999998</c:v>
                </c:pt>
                <c:pt idx="17433">
                  <c:v>4817.6906250000002</c:v>
                </c:pt>
                <c:pt idx="17434">
                  <c:v>5033.2218750000002</c:v>
                </c:pt>
                <c:pt idx="17435">
                  <c:v>4518.421875</c:v>
                </c:pt>
                <c:pt idx="17436">
                  <c:v>4589.8359381599994</c:v>
                </c:pt>
                <c:pt idx="17437">
                  <c:v>4567.2</c:v>
                </c:pt>
                <c:pt idx="17438">
                  <c:v>4397.1468749999995</c:v>
                </c:pt>
                <c:pt idx="17439">
                  <c:v>4562.9203118400001</c:v>
                </c:pt>
                <c:pt idx="17440">
                  <c:v>4325.3203118399997</c:v>
                </c:pt>
                <c:pt idx="17441">
                  <c:v>4721.3203118399997</c:v>
                </c:pt>
                <c:pt idx="17442">
                  <c:v>4416.1734381599999</c:v>
                </c:pt>
                <c:pt idx="17443">
                  <c:v>5128.9734381599992</c:v>
                </c:pt>
                <c:pt idx="17444">
                  <c:v>4527.2906249999996</c:v>
                </c:pt>
                <c:pt idx="17445">
                  <c:v>4043.2218749999997</c:v>
                </c:pt>
                <c:pt idx="17446">
                  <c:v>4690.0218749999995</c:v>
                </c:pt>
                <c:pt idx="17447">
                  <c:v>4412.8218749999996</c:v>
                </c:pt>
                <c:pt idx="17448">
                  <c:v>4022.2359381599995</c:v>
                </c:pt>
                <c:pt idx="17449">
                  <c:v>4814.2359381599999</c:v>
                </c:pt>
                <c:pt idx="17450">
                  <c:v>4598.8078118399999</c:v>
                </c:pt>
                <c:pt idx="17451">
                  <c:v>5126.8078118399999</c:v>
                </c:pt>
                <c:pt idx="17452">
                  <c:v>4242.4078118400002</c:v>
                </c:pt>
                <c:pt idx="17453">
                  <c:v>4414.0078118399997</c:v>
                </c:pt>
                <c:pt idx="17454">
                  <c:v>4884</c:v>
                </c:pt>
                <c:pt idx="17455">
                  <c:v>4752</c:v>
                </c:pt>
                <c:pt idx="17456">
                  <c:v>4078.7999999999997</c:v>
                </c:pt>
                <c:pt idx="17457">
                  <c:v>4014.3468749999997</c:v>
                </c:pt>
                <c:pt idx="17458">
                  <c:v>4661.1468749999995</c:v>
                </c:pt>
                <c:pt idx="17459">
                  <c:v>4040.7468749999998</c:v>
                </c:pt>
                <c:pt idx="17460">
                  <c:v>4581.9468749999996</c:v>
                </c:pt>
                <c:pt idx="17461">
                  <c:v>5117.3203118399997</c:v>
                </c:pt>
                <c:pt idx="17462">
                  <c:v>4600.9734381599992</c:v>
                </c:pt>
                <c:pt idx="17463">
                  <c:v>4666.9734381599992</c:v>
                </c:pt>
                <c:pt idx="17464">
                  <c:v>4904.5734381599996</c:v>
                </c:pt>
                <c:pt idx="17465">
                  <c:v>4052.0906249999998</c:v>
                </c:pt>
                <c:pt idx="17466">
                  <c:v>4580.0906249999998</c:v>
                </c:pt>
                <c:pt idx="17467">
                  <c:v>4610.8218749999996</c:v>
                </c:pt>
                <c:pt idx="17468">
                  <c:v>4795.6218749999998</c:v>
                </c:pt>
                <c:pt idx="17469">
                  <c:v>4365.4359381599998</c:v>
                </c:pt>
                <c:pt idx="17470">
                  <c:v>4510.6359381599996</c:v>
                </c:pt>
                <c:pt idx="17471">
                  <c:v>4220.2359381599999</c:v>
                </c:pt>
                <c:pt idx="17472">
                  <c:v>4537.0359381599992</c:v>
                </c:pt>
                <c:pt idx="17473">
                  <c:v>4651.6078118400001</c:v>
                </c:pt>
                <c:pt idx="17474">
                  <c:v>4646.3999999999996</c:v>
                </c:pt>
                <c:pt idx="17475">
                  <c:v>4832.7468749999998</c:v>
                </c:pt>
                <c:pt idx="17476">
                  <c:v>4608.3468750000002</c:v>
                </c:pt>
                <c:pt idx="17477">
                  <c:v>4840.1203118399999</c:v>
                </c:pt>
                <c:pt idx="17478">
                  <c:v>4378.1203118399999</c:v>
                </c:pt>
                <c:pt idx="17479">
                  <c:v>4732.9734381599992</c:v>
                </c:pt>
                <c:pt idx="17480">
                  <c:v>5200.4906249999995</c:v>
                </c:pt>
                <c:pt idx="17481">
                  <c:v>4848.421875</c:v>
                </c:pt>
                <c:pt idx="17482">
                  <c:v>4339.0359381599992</c:v>
                </c:pt>
                <c:pt idx="17483">
                  <c:v>4589.8359381599994</c:v>
                </c:pt>
                <c:pt idx="17484">
                  <c:v>4708.6359381599996</c:v>
                </c:pt>
                <c:pt idx="17485">
                  <c:v>4625.2078118400004</c:v>
                </c:pt>
                <c:pt idx="17486">
                  <c:v>4796.8078118399999</c:v>
                </c:pt>
                <c:pt idx="17487">
                  <c:v>4659.5999999999995</c:v>
                </c:pt>
                <c:pt idx="17488">
                  <c:v>4080.3468749999997</c:v>
                </c:pt>
                <c:pt idx="17489">
                  <c:v>5328.5203118399995</c:v>
                </c:pt>
                <c:pt idx="17490">
                  <c:v>4100.9203118400001</c:v>
                </c:pt>
                <c:pt idx="17491">
                  <c:v>5102.5734381599996</c:v>
                </c:pt>
                <c:pt idx="17492">
                  <c:v>4553.6906250000002</c:v>
                </c:pt>
                <c:pt idx="17493">
                  <c:v>4566.890625</c:v>
                </c:pt>
                <c:pt idx="17494">
                  <c:v>4830.890625</c:v>
                </c:pt>
                <c:pt idx="17495">
                  <c:v>4474.4906249999995</c:v>
                </c:pt>
                <c:pt idx="17496">
                  <c:v>4698.890625</c:v>
                </c:pt>
                <c:pt idx="17497">
                  <c:v>4954.0218749999995</c:v>
                </c:pt>
                <c:pt idx="17498">
                  <c:v>4109.2218750000002</c:v>
                </c:pt>
                <c:pt idx="17499">
                  <c:v>4492.0218749999995</c:v>
                </c:pt>
                <c:pt idx="17500">
                  <c:v>4031.20781184</c:v>
                </c:pt>
                <c:pt idx="17501">
                  <c:v>4110.4078118400002</c:v>
                </c:pt>
                <c:pt idx="17502">
                  <c:v>3965.20781184</c:v>
                </c:pt>
                <c:pt idx="17503">
                  <c:v>4369.2</c:v>
                </c:pt>
                <c:pt idx="17504">
                  <c:v>4897.2</c:v>
                </c:pt>
                <c:pt idx="17505">
                  <c:v>4410.3468750000002</c:v>
                </c:pt>
                <c:pt idx="17506">
                  <c:v>4945.7203118400002</c:v>
                </c:pt>
                <c:pt idx="17507">
                  <c:v>4166.9203118400001</c:v>
                </c:pt>
                <c:pt idx="17508">
                  <c:v>4496.9203118400001</c:v>
                </c:pt>
                <c:pt idx="17509">
                  <c:v>4561.3734381599998</c:v>
                </c:pt>
                <c:pt idx="17510">
                  <c:v>4619.6906250000002</c:v>
                </c:pt>
                <c:pt idx="17511">
                  <c:v>4452.421875</c:v>
                </c:pt>
                <c:pt idx="17512">
                  <c:v>4360.0218749999995</c:v>
                </c:pt>
                <c:pt idx="17513">
                  <c:v>4267.6218749999998</c:v>
                </c:pt>
                <c:pt idx="17514">
                  <c:v>4333.6218749999998</c:v>
                </c:pt>
                <c:pt idx="17515">
                  <c:v>4637.2218750000002</c:v>
                </c:pt>
                <c:pt idx="17516">
                  <c:v>3718.6359381599996</c:v>
                </c:pt>
                <c:pt idx="17517">
                  <c:v>4321.6078118400001</c:v>
                </c:pt>
                <c:pt idx="17518">
                  <c:v>4250.3999999999996</c:v>
                </c:pt>
                <c:pt idx="17519">
                  <c:v>4870.8</c:v>
                </c:pt>
                <c:pt idx="17520">
                  <c:v>4857.5999999999995</c:v>
                </c:pt>
                <c:pt idx="17521">
                  <c:v>5121.5999999999995</c:v>
                </c:pt>
                <c:pt idx="17522">
                  <c:v>4972.1203118399999</c:v>
                </c:pt>
                <c:pt idx="17523">
                  <c:v>4457.3203118399997</c:v>
                </c:pt>
                <c:pt idx="17524">
                  <c:v>4840.1203118399999</c:v>
                </c:pt>
                <c:pt idx="17525">
                  <c:v>4747.7203118400002</c:v>
                </c:pt>
                <c:pt idx="17526">
                  <c:v>4363.3734381599998</c:v>
                </c:pt>
                <c:pt idx="17527">
                  <c:v>5274.1734381599999</c:v>
                </c:pt>
                <c:pt idx="17528">
                  <c:v>4804.4906249999995</c:v>
                </c:pt>
                <c:pt idx="17529">
                  <c:v>4382.0906249999998</c:v>
                </c:pt>
                <c:pt idx="17530">
                  <c:v>4558.0218749999995</c:v>
                </c:pt>
                <c:pt idx="17531">
                  <c:v>4603.0359381599992</c:v>
                </c:pt>
                <c:pt idx="17532">
                  <c:v>4862.8078118399999</c:v>
                </c:pt>
                <c:pt idx="17533">
                  <c:v>4593.5999999999995</c:v>
                </c:pt>
                <c:pt idx="17534">
                  <c:v>4449.9468749999996</c:v>
                </c:pt>
                <c:pt idx="17535">
                  <c:v>4383.9468749999996</c:v>
                </c:pt>
                <c:pt idx="17536">
                  <c:v>5017.546875</c:v>
                </c:pt>
                <c:pt idx="17537">
                  <c:v>4879.7203118400002</c:v>
                </c:pt>
                <c:pt idx="17538">
                  <c:v>4284.1734381599999</c:v>
                </c:pt>
                <c:pt idx="17539">
                  <c:v>5270.8218749999996</c:v>
                </c:pt>
                <c:pt idx="17540">
                  <c:v>4122.421875</c:v>
                </c:pt>
                <c:pt idx="17541">
                  <c:v>4320.421875</c:v>
                </c:pt>
                <c:pt idx="17542">
                  <c:v>4232.9203118400001</c:v>
                </c:pt>
                <c:pt idx="17543">
                  <c:v>5011.7203118400002</c:v>
                </c:pt>
                <c:pt idx="17544">
                  <c:v>5089.3734381599998</c:v>
                </c:pt>
                <c:pt idx="17545">
                  <c:v>4368.890625</c:v>
                </c:pt>
                <c:pt idx="17546">
                  <c:v>4333.6218749999998</c:v>
                </c:pt>
                <c:pt idx="17547">
                  <c:v>4189.6078118400001</c:v>
                </c:pt>
                <c:pt idx="17548">
                  <c:v>4276.8</c:v>
                </c:pt>
                <c:pt idx="17549">
                  <c:v>4633.2</c:v>
                </c:pt>
                <c:pt idx="17550">
                  <c:v>4661.1468749999995</c:v>
                </c:pt>
                <c:pt idx="17551">
                  <c:v>3710.7468749999998</c:v>
                </c:pt>
                <c:pt idx="17552">
                  <c:v>4713.9468749999996</c:v>
                </c:pt>
                <c:pt idx="17553">
                  <c:v>4436.7468749999998</c:v>
                </c:pt>
                <c:pt idx="17554">
                  <c:v>4542.3468750000002</c:v>
                </c:pt>
                <c:pt idx="17555">
                  <c:v>4694.9203118400001</c:v>
                </c:pt>
                <c:pt idx="17556">
                  <c:v>4500.890625</c:v>
                </c:pt>
                <c:pt idx="17557">
                  <c:v>4421.6906250000002</c:v>
                </c:pt>
                <c:pt idx="17558">
                  <c:v>4844.0906249999998</c:v>
                </c:pt>
                <c:pt idx="17559">
                  <c:v>4698.890625</c:v>
                </c:pt>
                <c:pt idx="17560">
                  <c:v>4378.6359381599996</c:v>
                </c:pt>
                <c:pt idx="17561">
                  <c:v>4048.6359381599996</c:v>
                </c:pt>
                <c:pt idx="17562">
                  <c:v>4576.6359381599996</c:v>
                </c:pt>
                <c:pt idx="17563">
                  <c:v>4814.2359381599999</c:v>
                </c:pt>
                <c:pt idx="17564">
                  <c:v>4572.4078118400002</c:v>
                </c:pt>
                <c:pt idx="17565">
                  <c:v>3952.0078118400002</c:v>
                </c:pt>
                <c:pt idx="17566">
                  <c:v>4404.5203118400004</c:v>
                </c:pt>
                <c:pt idx="17567">
                  <c:v>4549.7203118400002</c:v>
                </c:pt>
                <c:pt idx="17568">
                  <c:v>4562.9203118400001</c:v>
                </c:pt>
                <c:pt idx="17569">
                  <c:v>4232.9203118400001</c:v>
                </c:pt>
                <c:pt idx="17570">
                  <c:v>5028.890625</c:v>
                </c:pt>
                <c:pt idx="17571">
                  <c:v>4122.421875</c:v>
                </c:pt>
                <c:pt idx="17572">
                  <c:v>4175.2218750000002</c:v>
                </c:pt>
                <c:pt idx="17573">
                  <c:v>5104.6359381599996</c:v>
                </c:pt>
                <c:pt idx="17574">
                  <c:v>4606.8</c:v>
                </c:pt>
                <c:pt idx="17575">
                  <c:v>4065.6</c:v>
                </c:pt>
                <c:pt idx="17576">
                  <c:v>4435.2</c:v>
                </c:pt>
                <c:pt idx="17577">
                  <c:v>4114.1203118399999</c:v>
                </c:pt>
                <c:pt idx="17578">
                  <c:v>4166.9203118400001</c:v>
                </c:pt>
                <c:pt idx="17579">
                  <c:v>5170.1203118399999</c:v>
                </c:pt>
                <c:pt idx="17580">
                  <c:v>4351.7203118400002</c:v>
                </c:pt>
                <c:pt idx="17581">
                  <c:v>4527.2906249999996</c:v>
                </c:pt>
                <c:pt idx="17582">
                  <c:v>4954.0218749999995</c:v>
                </c:pt>
                <c:pt idx="17583">
                  <c:v>5455.6218749999998</c:v>
                </c:pt>
                <c:pt idx="17584">
                  <c:v>5179.6078118400001</c:v>
                </c:pt>
                <c:pt idx="17585">
                  <c:v>4902.4078118400002</c:v>
                </c:pt>
                <c:pt idx="17586">
                  <c:v>4480.0078118399997</c:v>
                </c:pt>
                <c:pt idx="17587">
                  <c:v>4831.2</c:v>
                </c:pt>
                <c:pt idx="17588">
                  <c:v>4074.52031184</c:v>
                </c:pt>
                <c:pt idx="17589">
                  <c:v>4653.7734381599994</c:v>
                </c:pt>
                <c:pt idx="17590">
                  <c:v>4663.6218749999998</c:v>
                </c:pt>
                <c:pt idx="17591">
                  <c:v>4360.0218749999995</c:v>
                </c:pt>
                <c:pt idx="17592">
                  <c:v>4835.2218750000002</c:v>
                </c:pt>
                <c:pt idx="17593">
                  <c:v>4426.0218749999995</c:v>
                </c:pt>
                <c:pt idx="17594">
                  <c:v>4361.2078118400004</c:v>
                </c:pt>
                <c:pt idx="17595">
                  <c:v>5060.8078118399999</c:v>
                </c:pt>
                <c:pt idx="17596">
                  <c:v>4804.8</c:v>
                </c:pt>
                <c:pt idx="17597">
                  <c:v>4778.3999999999996</c:v>
                </c:pt>
                <c:pt idx="17598">
                  <c:v>4527.5999999999995</c:v>
                </c:pt>
                <c:pt idx="17599">
                  <c:v>3960</c:v>
                </c:pt>
                <c:pt idx="17600">
                  <c:v>4634.7468749999998</c:v>
                </c:pt>
                <c:pt idx="17601">
                  <c:v>4312.1203118399999</c:v>
                </c:pt>
                <c:pt idx="17602">
                  <c:v>4785.7734381599994</c:v>
                </c:pt>
                <c:pt idx="17603">
                  <c:v>4746.1734381599999</c:v>
                </c:pt>
                <c:pt idx="17604">
                  <c:v>5583.2906249999996</c:v>
                </c:pt>
                <c:pt idx="17605">
                  <c:v>4669.0359381599992</c:v>
                </c:pt>
                <c:pt idx="17606">
                  <c:v>4735.0359381599992</c:v>
                </c:pt>
                <c:pt idx="17607">
                  <c:v>4427.2078118400004</c:v>
                </c:pt>
                <c:pt idx="17608">
                  <c:v>4870.8</c:v>
                </c:pt>
                <c:pt idx="17609">
                  <c:v>4593.5999999999995</c:v>
                </c:pt>
                <c:pt idx="17610">
                  <c:v>4408.8</c:v>
                </c:pt>
                <c:pt idx="17611">
                  <c:v>4106.7468749999998</c:v>
                </c:pt>
                <c:pt idx="17612">
                  <c:v>4661.1468749999995</c:v>
                </c:pt>
                <c:pt idx="17613">
                  <c:v>5117.3203118399997</c:v>
                </c:pt>
                <c:pt idx="17614">
                  <c:v>4838.5734381599996</c:v>
                </c:pt>
                <c:pt idx="17615">
                  <c:v>4402.9734381599992</c:v>
                </c:pt>
                <c:pt idx="17616">
                  <c:v>4672.4906249999995</c:v>
                </c:pt>
                <c:pt idx="17617">
                  <c:v>4830.890625</c:v>
                </c:pt>
                <c:pt idx="17618">
                  <c:v>3969.4359381599998</c:v>
                </c:pt>
                <c:pt idx="17619">
                  <c:v>4078.7999999999997</c:v>
                </c:pt>
                <c:pt idx="17620">
                  <c:v>4568.7468749999998</c:v>
                </c:pt>
                <c:pt idx="17621">
                  <c:v>4087.7203118399998</c:v>
                </c:pt>
                <c:pt idx="17622">
                  <c:v>4917.7734381599994</c:v>
                </c:pt>
                <c:pt idx="17623">
                  <c:v>4587.7734381599994</c:v>
                </c:pt>
                <c:pt idx="17624">
                  <c:v>4514.0906249999998</c:v>
                </c:pt>
                <c:pt idx="17625">
                  <c:v>4857.2906249999996</c:v>
                </c:pt>
                <c:pt idx="17626">
                  <c:v>4273.0359381599992</c:v>
                </c:pt>
                <c:pt idx="17627">
                  <c:v>4669.0359381599992</c:v>
                </c:pt>
                <c:pt idx="17628">
                  <c:v>5421.4359381599998</c:v>
                </c:pt>
                <c:pt idx="17629">
                  <c:v>4585.6078118400001</c:v>
                </c:pt>
                <c:pt idx="17630">
                  <c:v>5034.4078118400002</c:v>
                </c:pt>
                <c:pt idx="17631">
                  <c:v>4911.9468749999996</c:v>
                </c:pt>
                <c:pt idx="17632">
                  <c:v>4344.3468750000002</c:v>
                </c:pt>
                <c:pt idx="17633">
                  <c:v>4553.6906250000002</c:v>
                </c:pt>
                <c:pt idx="17634">
                  <c:v>4906.6359381599996</c:v>
                </c:pt>
                <c:pt idx="17635">
                  <c:v>4880.2359381599999</c:v>
                </c:pt>
                <c:pt idx="17636">
                  <c:v>4827.4359381599998</c:v>
                </c:pt>
                <c:pt idx="17637">
                  <c:v>4981.6078118400001</c:v>
                </c:pt>
                <c:pt idx="17638">
                  <c:v>4502.7468749999998</c:v>
                </c:pt>
                <c:pt idx="17639">
                  <c:v>4529.1468749999995</c:v>
                </c:pt>
                <c:pt idx="17640">
                  <c:v>4774.1203118399999</c:v>
                </c:pt>
                <c:pt idx="17641">
                  <c:v>5183.3203118399997</c:v>
                </c:pt>
                <c:pt idx="17642">
                  <c:v>4099.3734381599998</c:v>
                </c:pt>
                <c:pt idx="17643">
                  <c:v>4416.1734381599999</c:v>
                </c:pt>
                <c:pt idx="17644">
                  <c:v>4276.4906249999995</c:v>
                </c:pt>
                <c:pt idx="17645">
                  <c:v>4874.8218749999996</c:v>
                </c:pt>
                <c:pt idx="17646">
                  <c:v>4576.6359381599996</c:v>
                </c:pt>
                <c:pt idx="17647">
                  <c:v>4523.8359381599994</c:v>
                </c:pt>
                <c:pt idx="17648">
                  <c:v>3912.4078118399998</c:v>
                </c:pt>
                <c:pt idx="17649">
                  <c:v>4348.0078118399997</c:v>
                </c:pt>
                <c:pt idx="17650">
                  <c:v>4546.0078118399997</c:v>
                </c:pt>
                <c:pt idx="17651">
                  <c:v>4344.3468750000002</c:v>
                </c:pt>
                <c:pt idx="17652">
                  <c:v>4896.890625</c:v>
                </c:pt>
                <c:pt idx="17653">
                  <c:v>5099.2218749999993</c:v>
                </c:pt>
                <c:pt idx="17654">
                  <c:v>3871.6218749999998</c:v>
                </c:pt>
                <c:pt idx="17655">
                  <c:v>4999.0359381599992</c:v>
                </c:pt>
                <c:pt idx="17656">
                  <c:v>4572.4078118400002</c:v>
                </c:pt>
                <c:pt idx="17657">
                  <c:v>4184.3999999999996</c:v>
                </c:pt>
                <c:pt idx="17658">
                  <c:v>4555.546875</c:v>
                </c:pt>
                <c:pt idx="17659">
                  <c:v>4859.1468749999995</c:v>
                </c:pt>
                <c:pt idx="17660">
                  <c:v>4681.7203118400002</c:v>
                </c:pt>
                <c:pt idx="17661">
                  <c:v>4866.5203118399995</c:v>
                </c:pt>
                <c:pt idx="17662">
                  <c:v>4355.6906250000002</c:v>
                </c:pt>
                <c:pt idx="17663">
                  <c:v>4682.2359381599999</c:v>
                </c:pt>
                <c:pt idx="17664">
                  <c:v>5249.8359381599994</c:v>
                </c:pt>
                <c:pt idx="17665">
                  <c:v>4730.8078118399999</c:v>
                </c:pt>
                <c:pt idx="17666">
                  <c:v>4348.0078118399997</c:v>
                </c:pt>
                <c:pt idx="17667">
                  <c:v>4870.8</c:v>
                </c:pt>
                <c:pt idx="17668">
                  <c:v>4534.9734381599992</c:v>
                </c:pt>
                <c:pt idx="17669">
                  <c:v>4732.9734381599992</c:v>
                </c:pt>
                <c:pt idx="17670">
                  <c:v>4685.6906250000002</c:v>
                </c:pt>
                <c:pt idx="17671">
                  <c:v>4712.0906249999998</c:v>
                </c:pt>
                <c:pt idx="17672">
                  <c:v>5081.6906249999993</c:v>
                </c:pt>
                <c:pt idx="17673">
                  <c:v>4236.890625</c:v>
                </c:pt>
                <c:pt idx="17674">
                  <c:v>4457.8359381599994</c:v>
                </c:pt>
                <c:pt idx="17675">
                  <c:v>4325.8359381599994</c:v>
                </c:pt>
                <c:pt idx="17676">
                  <c:v>4457.8359381599994</c:v>
                </c:pt>
                <c:pt idx="17677">
                  <c:v>4981.6078118400001</c:v>
                </c:pt>
                <c:pt idx="17678">
                  <c:v>4651.6078118400001</c:v>
                </c:pt>
                <c:pt idx="17679">
                  <c:v>4804.8</c:v>
                </c:pt>
                <c:pt idx="17680">
                  <c:v>5095.2</c:v>
                </c:pt>
                <c:pt idx="17681">
                  <c:v>4422</c:v>
                </c:pt>
                <c:pt idx="17682">
                  <c:v>4831.2</c:v>
                </c:pt>
                <c:pt idx="17683">
                  <c:v>4765.2</c:v>
                </c:pt>
                <c:pt idx="17684">
                  <c:v>4357.546875</c:v>
                </c:pt>
                <c:pt idx="17685">
                  <c:v>4402.9734381599992</c:v>
                </c:pt>
                <c:pt idx="17686">
                  <c:v>4505.2218750000002</c:v>
                </c:pt>
                <c:pt idx="17687">
                  <c:v>4267.6218749999998</c:v>
                </c:pt>
                <c:pt idx="17688">
                  <c:v>4563.4359381599998</c:v>
                </c:pt>
                <c:pt idx="17689">
                  <c:v>4466.8078118399999</c:v>
                </c:pt>
                <c:pt idx="17690">
                  <c:v>5095.2</c:v>
                </c:pt>
                <c:pt idx="17691">
                  <c:v>4606.8</c:v>
                </c:pt>
                <c:pt idx="17692">
                  <c:v>4593.5999999999995</c:v>
                </c:pt>
                <c:pt idx="17693">
                  <c:v>4911.9468749999996</c:v>
                </c:pt>
                <c:pt idx="17694">
                  <c:v>4153.7203118400002</c:v>
                </c:pt>
                <c:pt idx="17695">
                  <c:v>4434.890625</c:v>
                </c:pt>
                <c:pt idx="17696">
                  <c:v>4514.0906249999998</c:v>
                </c:pt>
                <c:pt idx="17697">
                  <c:v>3616.4906249999999</c:v>
                </c:pt>
                <c:pt idx="17698">
                  <c:v>4307.2218750000002</c:v>
                </c:pt>
                <c:pt idx="17699">
                  <c:v>4682.2359381599999</c:v>
                </c:pt>
                <c:pt idx="17700">
                  <c:v>4295.2078118400004</c:v>
                </c:pt>
                <c:pt idx="17701">
                  <c:v>4844.3999999999996</c:v>
                </c:pt>
                <c:pt idx="17702">
                  <c:v>4681.7203118400002</c:v>
                </c:pt>
                <c:pt idx="17703">
                  <c:v>4549.7203118400002</c:v>
                </c:pt>
                <c:pt idx="17704">
                  <c:v>5130.5203118399995</c:v>
                </c:pt>
                <c:pt idx="17705">
                  <c:v>4879.7203118400002</c:v>
                </c:pt>
                <c:pt idx="17706">
                  <c:v>4580.0906249999998</c:v>
                </c:pt>
                <c:pt idx="17707">
                  <c:v>5033.2218750000002</c:v>
                </c:pt>
                <c:pt idx="17708">
                  <c:v>4822.0218749999995</c:v>
                </c:pt>
                <c:pt idx="17709">
                  <c:v>4708.6359381599996</c:v>
                </c:pt>
                <c:pt idx="17710">
                  <c:v>3956.2359381599995</c:v>
                </c:pt>
                <c:pt idx="17711">
                  <c:v>4361.2078118400004</c:v>
                </c:pt>
                <c:pt idx="17712">
                  <c:v>4770.4078118400002</c:v>
                </c:pt>
                <c:pt idx="17713">
                  <c:v>4870.8</c:v>
                </c:pt>
                <c:pt idx="17714">
                  <c:v>4329.5999999999995</c:v>
                </c:pt>
                <c:pt idx="17715">
                  <c:v>4212.3468750000002</c:v>
                </c:pt>
                <c:pt idx="17716">
                  <c:v>4549.7203118400002</c:v>
                </c:pt>
                <c:pt idx="17717">
                  <c:v>4746.1734381599999</c:v>
                </c:pt>
                <c:pt idx="17718">
                  <c:v>4500.890625</c:v>
                </c:pt>
                <c:pt idx="17719">
                  <c:v>4796.8078118399999</c:v>
                </c:pt>
                <c:pt idx="17720">
                  <c:v>5113.6078118400001</c:v>
                </c:pt>
                <c:pt idx="17721">
                  <c:v>4836.4078118400002</c:v>
                </c:pt>
                <c:pt idx="17722">
                  <c:v>4536.5203118400004</c:v>
                </c:pt>
                <c:pt idx="17723">
                  <c:v>4052.0906249999998</c:v>
                </c:pt>
                <c:pt idx="17724">
                  <c:v>4250.0906249999998</c:v>
                </c:pt>
                <c:pt idx="17725">
                  <c:v>4368.890625</c:v>
                </c:pt>
                <c:pt idx="17726">
                  <c:v>5038.6359381599996</c:v>
                </c:pt>
                <c:pt idx="17727">
                  <c:v>4889.2078118399995</c:v>
                </c:pt>
                <c:pt idx="17728">
                  <c:v>4387.6078118400001</c:v>
                </c:pt>
                <c:pt idx="17729">
                  <c:v>4224</c:v>
                </c:pt>
                <c:pt idx="17730">
                  <c:v>4449.9468749999996</c:v>
                </c:pt>
                <c:pt idx="17731">
                  <c:v>4998.5203118399995</c:v>
                </c:pt>
                <c:pt idx="17732">
                  <c:v>4708.1203118399999</c:v>
                </c:pt>
                <c:pt idx="17733">
                  <c:v>4470.5203118400004</c:v>
                </c:pt>
                <c:pt idx="17734">
                  <c:v>5226.890625</c:v>
                </c:pt>
                <c:pt idx="17735">
                  <c:v>4632.890625</c:v>
                </c:pt>
                <c:pt idx="17736">
                  <c:v>4650.421875</c:v>
                </c:pt>
                <c:pt idx="17737">
                  <c:v>4999.0359381599992</c:v>
                </c:pt>
                <c:pt idx="17738">
                  <c:v>4712.3999999999996</c:v>
                </c:pt>
                <c:pt idx="17739">
                  <c:v>4857.5999999999995</c:v>
                </c:pt>
                <c:pt idx="17740">
                  <c:v>4344.3468750000002</c:v>
                </c:pt>
                <c:pt idx="17741">
                  <c:v>4845.9468749999996</c:v>
                </c:pt>
                <c:pt idx="17742">
                  <c:v>4410.3468750000002</c:v>
                </c:pt>
                <c:pt idx="17743">
                  <c:v>4985.3203118399997</c:v>
                </c:pt>
                <c:pt idx="17744">
                  <c:v>5394.5203118399995</c:v>
                </c:pt>
                <c:pt idx="17745">
                  <c:v>4184.0906249999998</c:v>
                </c:pt>
                <c:pt idx="17746">
                  <c:v>4919.8359381599994</c:v>
                </c:pt>
                <c:pt idx="17747">
                  <c:v>4919.8359381599994</c:v>
                </c:pt>
                <c:pt idx="17748">
                  <c:v>4836.4078118400002</c:v>
                </c:pt>
                <c:pt idx="17749">
                  <c:v>4440.4078118400002</c:v>
                </c:pt>
                <c:pt idx="17750">
                  <c:v>5095.2</c:v>
                </c:pt>
                <c:pt idx="17751">
                  <c:v>4580.3999999999996</c:v>
                </c:pt>
                <c:pt idx="17752">
                  <c:v>4633.2</c:v>
                </c:pt>
                <c:pt idx="17753">
                  <c:v>4521.7734381599994</c:v>
                </c:pt>
                <c:pt idx="17754">
                  <c:v>4574.5734381599996</c:v>
                </c:pt>
                <c:pt idx="17755">
                  <c:v>5438.0906249999998</c:v>
                </c:pt>
                <c:pt idx="17756">
                  <c:v>4461.2906249999996</c:v>
                </c:pt>
                <c:pt idx="17757">
                  <c:v>4698.890625</c:v>
                </c:pt>
                <c:pt idx="17758">
                  <c:v>4848.421875</c:v>
                </c:pt>
                <c:pt idx="17759">
                  <c:v>3977.2218749999997</c:v>
                </c:pt>
                <c:pt idx="17760">
                  <c:v>4544.8218749999996</c:v>
                </c:pt>
                <c:pt idx="17761">
                  <c:v>4135.6218749999998</c:v>
                </c:pt>
                <c:pt idx="17762">
                  <c:v>5285.2078118399995</c:v>
                </c:pt>
                <c:pt idx="17763">
                  <c:v>4150.0078118399997</c:v>
                </c:pt>
                <c:pt idx="17764">
                  <c:v>4770.4078118400002</c:v>
                </c:pt>
                <c:pt idx="17765">
                  <c:v>4752</c:v>
                </c:pt>
                <c:pt idx="17766">
                  <c:v>4872.3468750000002</c:v>
                </c:pt>
                <c:pt idx="17767">
                  <c:v>5519.1468749999995</c:v>
                </c:pt>
                <c:pt idx="17768">
                  <c:v>4278.3468750000002</c:v>
                </c:pt>
                <c:pt idx="17769">
                  <c:v>4232.9203118400001</c:v>
                </c:pt>
                <c:pt idx="17770">
                  <c:v>5420.9203118400001</c:v>
                </c:pt>
                <c:pt idx="17771">
                  <c:v>4774.1203118399999</c:v>
                </c:pt>
                <c:pt idx="17772">
                  <c:v>4246.1203118399999</c:v>
                </c:pt>
                <c:pt idx="17773">
                  <c:v>4429.3734381599998</c:v>
                </c:pt>
                <c:pt idx="17774">
                  <c:v>5443.6078118400001</c:v>
                </c:pt>
                <c:pt idx="17775">
                  <c:v>4994.8078118399999</c:v>
                </c:pt>
                <c:pt idx="17776">
                  <c:v>4730.8078118399999</c:v>
                </c:pt>
                <c:pt idx="17777">
                  <c:v>4026</c:v>
                </c:pt>
                <c:pt idx="17778">
                  <c:v>4686</c:v>
                </c:pt>
                <c:pt idx="17779">
                  <c:v>4819.546875</c:v>
                </c:pt>
                <c:pt idx="17780">
                  <c:v>4853.3203118399997</c:v>
                </c:pt>
                <c:pt idx="17781">
                  <c:v>4284.1734381599999</c:v>
                </c:pt>
                <c:pt idx="17782">
                  <c:v>4125.7734381599994</c:v>
                </c:pt>
                <c:pt idx="17783">
                  <c:v>4646.0906249999998</c:v>
                </c:pt>
                <c:pt idx="17784">
                  <c:v>4989.2906249999996</c:v>
                </c:pt>
                <c:pt idx="17785">
                  <c:v>3978.4078118399998</c:v>
                </c:pt>
                <c:pt idx="17786">
                  <c:v>4567.2</c:v>
                </c:pt>
                <c:pt idx="17787">
                  <c:v>4844.3999999999996</c:v>
                </c:pt>
                <c:pt idx="17788">
                  <c:v>4738.8</c:v>
                </c:pt>
                <c:pt idx="17789">
                  <c:v>4276.8</c:v>
                </c:pt>
                <c:pt idx="17790">
                  <c:v>4699.2</c:v>
                </c:pt>
                <c:pt idx="17791">
                  <c:v>4529.1468749999995</c:v>
                </c:pt>
                <c:pt idx="17792">
                  <c:v>4562.9203118400001</c:v>
                </c:pt>
                <c:pt idx="17793">
                  <c:v>4536.5203118400004</c:v>
                </c:pt>
                <c:pt idx="17794">
                  <c:v>4487.6906250000002</c:v>
                </c:pt>
                <c:pt idx="17795">
                  <c:v>4069.6218749999998</c:v>
                </c:pt>
                <c:pt idx="17796">
                  <c:v>4492.0218749999995</c:v>
                </c:pt>
                <c:pt idx="17797">
                  <c:v>4642.6359381599996</c:v>
                </c:pt>
                <c:pt idx="17798">
                  <c:v>4849.6078118400001</c:v>
                </c:pt>
                <c:pt idx="17799">
                  <c:v>4295.2078118400004</c:v>
                </c:pt>
                <c:pt idx="17800">
                  <c:v>4348.0078118399997</c:v>
                </c:pt>
                <c:pt idx="17801">
                  <c:v>5227.2</c:v>
                </c:pt>
                <c:pt idx="17802">
                  <c:v>3907.2</c:v>
                </c:pt>
                <c:pt idx="17803">
                  <c:v>4580.3999999999996</c:v>
                </c:pt>
                <c:pt idx="17804">
                  <c:v>4845.9468749999996</c:v>
                </c:pt>
                <c:pt idx="17805">
                  <c:v>4423.546875</c:v>
                </c:pt>
                <c:pt idx="17806">
                  <c:v>4891.3734381599998</c:v>
                </c:pt>
                <c:pt idx="17807">
                  <c:v>3946.4906249999999</c:v>
                </c:pt>
                <c:pt idx="17808">
                  <c:v>5147.6906249999993</c:v>
                </c:pt>
                <c:pt idx="17809">
                  <c:v>5002.4906249999995</c:v>
                </c:pt>
                <c:pt idx="17810">
                  <c:v>4756.0218749999995</c:v>
                </c:pt>
                <c:pt idx="17811">
                  <c:v>4492.0218749999995</c:v>
                </c:pt>
                <c:pt idx="17812">
                  <c:v>4729.6218749999998</c:v>
                </c:pt>
                <c:pt idx="17813">
                  <c:v>4880.2359381599999</c:v>
                </c:pt>
                <c:pt idx="17814">
                  <c:v>4220.2359381599999</c:v>
                </c:pt>
                <c:pt idx="17815">
                  <c:v>4506.4078118400002</c:v>
                </c:pt>
                <c:pt idx="17816">
                  <c:v>4725.5999999999995</c:v>
                </c:pt>
                <c:pt idx="17817">
                  <c:v>5359.2</c:v>
                </c:pt>
                <c:pt idx="17818">
                  <c:v>4449.9468749999996</c:v>
                </c:pt>
                <c:pt idx="17819">
                  <c:v>4265.1468749999995</c:v>
                </c:pt>
                <c:pt idx="17820">
                  <c:v>4892.9203118400001</c:v>
                </c:pt>
                <c:pt idx="17821">
                  <c:v>4891.3734381599998</c:v>
                </c:pt>
                <c:pt idx="17822">
                  <c:v>3594.421875</c:v>
                </c:pt>
                <c:pt idx="17823">
                  <c:v>3946.7999999999997</c:v>
                </c:pt>
                <c:pt idx="17824">
                  <c:v>3961.546875</c:v>
                </c:pt>
                <c:pt idx="17825">
                  <c:v>4502.7468749999998</c:v>
                </c:pt>
                <c:pt idx="17826">
                  <c:v>5222.9203118400001</c:v>
                </c:pt>
                <c:pt idx="17827">
                  <c:v>4223.6906250000002</c:v>
                </c:pt>
                <c:pt idx="17828">
                  <c:v>4571.2218750000002</c:v>
                </c:pt>
                <c:pt idx="17829">
                  <c:v>5534.8218749999996</c:v>
                </c:pt>
                <c:pt idx="17830">
                  <c:v>4959.4359381599998</c:v>
                </c:pt>
                <c:pt idx="17831">
                  <c:v>4612.0078118399997</c:v>
                </c:pt>
                <c:pt idx="17832">
                  <c:v>4730.8078118399999</c:v>
                </c:pt>
                <c:pt idx="17833">
                  <c:v>5179.6078118400001</c:v>
                </c:pt>
                <c:pt idx="17834">
                  <c:v>5100.4078118400002</c:v>
                </c:pt>
                <c:pt idx="17835">
                  <c:v>4466.8078118399999</c:v>
                </c:pt>
                <c:pt idx="17836">
                  <c:v>4374.4078118400002</c:v>
                </c:pt>
                <c:pt idx="17837">
                  <c:v>5187.5999999999995</c:v>
                </c:pt>
                <c:pt idx="17838">
                  <c:v>4672.8</c:v>
                </c:pt>
                <c:pt idx="17839">
                  <c:v>5123.1468749999995</c:v>
                </c:pt>
                <c:pt idx="17840">
                  <c:v>4146.3468750000002</c:v>
                </c:pt>
                <c:pt idx="17841">
                  <c:v>3987.9468749999996</c:v>
                </c:pt>
                <c:pt idx="17842">
                  <c:v>4536.5203118400004</c:v>
                </c:pt>
                <c:pt idx="17843">
                  <c:v>4864.9734381599992</c:v>
                </c:pt>
                <c:pt idx="17844">
                  <c:v>4851.7734381599994</c:v>
                </c:pt>
                <c:pt idx="17845">
                  <c:v>5379.7734381599994</c:v>
                </c:pt>
                <c:pt idx="17846">
                  <c:v>5353.3734381599998</c:v>
                </c:pt>
                <c:pt idx="17847">
                  <c:v>4442.5734381599996</c:v>
                </c:pt>
                <c:pt idx="17848">
                  <c:v>4738.4906249999995</c:v>
                </c:pt>
                <c:pt idx="17849">
                  <c:v>4808.8218749999996</c:v>
                </c:pt>
                <c:pt idx="17850">
                  <c:v>4742.8218749999996</c:v>
                </c:pt>
                <c:pt idx="17851">
                  <c:v>5059.6218749999998</c:v>
                </c:pt>
                <c:pt idx="17852">
                  <c:v>4721.8359381599994</c:v>
                </c:pt>
                <c:pt idx="17853">
                  <c:v>4651.6078118400001</c:v>
                </c:pt>
                <c:pt idx="17854">
                  <c:v>4163.2078118400004</c:v>
                </c:pt>
                <c:pt idx="17855">
                  <c:v>5016</c:v>
                </c:pt>
                <c:pt idx="17856">
                  <c:v>4540.8</c:v>
                </c:pt>
                <c:pt idx="17857">
                  <c:v>4184.3999999999996</c:v>
                </c:pt>
                <c:pt idx="17858">
                  <c:v>4593.5999999999995</c:v>
                </c:pt>
                <c:pt idx="17859">
                  <c:v>4357.546875</c:v>
                </c:pt>
                <c:pt idx="17860">
                  <c:v>5036.5734381599996</c:v>
                </c:pt>
                <c:pt idx="17861">
                  <c:v>4429.3734381599998</c:v>
                </c:pt>
                <c:pt idx="17862">
                  <c:v>3986.0906249999998</c:v>
                </c:pt>
                <c:pt idx="17863">
                  <c:v>4289.6906250000002</c:v>
                </c:pt>
                <c:pt idx="17864">
                  <c:v>4624.0218749999995</c:v>
                </c:pt>
                <c:pt idx="17865">
                  <c:v>4782.421875</c:v>
                </c:pt>
                <c:pt idx="17866">
                  <c:v>5408.2359381599999</c:v>
                </c:pt>
                <c:pt idx="17867">
                  <c:v>4827.4359381599998</c:v>
                </c:pt>
                <c:pt idx="17868">
                  <c:v>5021.2078118399995</c:v>
                </c:pt>
                <c:pt idx="17869">
                  <c:v>4606.8</c:v>
                </c:pt>
                <c:pt idx="17870">
                  <c:v>4806.3468750000002</c:v>
                </c:pt>
                <c:pt idx="17871">
                  <c:v>4489.546875</c:v>
                </c:pt>
                <c:pt idx="17872">
                  <c:v>5051.3203118399997</c:v>
                </c:pt>
                <c:pt idx="17873">
                  <c:v>4746.1734381599999</c:v>
                </c:pt>
                <c:pt idx="17874">
                  <c:v>4791.2906249999996</c:v>
                </c:pt>
                <c:pt idx="17875">
                  <c:v>4914.421875</c:v>
                </c:pt>
                <c:pt idx="17876">
                  <c:v>4716.421875</c:v>
                </c:pt>
                <c:pt idx="17877">
                  <c:v>4769.2218750000002</c:v>
                </c:pt>
                <c:pt idx="17878">
                  <c:v>4365.4359381599998</c:v>
                </c:pt>
                <c:pt idx="17879">
                  <c:v>4823.2078118399995</c:v>
                </c:pt>
                <c:pt idx="17880">
                  <c:v>4493.2078118400004</c:v>
                </c:pt>
                <c:pt idx="17881">
                  <c:v>5134.7999999999993</c:v>
                </c:pt>
                <c:pt idx="17882">
                  <c:v>4976.3999999999996</c:v>
                </c:pt>
                <c:pt idx="17883">
                  <c:v>4263.5999999999995</c:v>
                </c:pt>
                <c:pt idx="17884">
                  <c:v>4620</c:v>
                </c:pt>
                <c:pt idx="17885">
                  <c:v>4225.546875</c:v>
                </c:pt>
                <c:pt idx="17886">
                  <c:v>4930.9734381599992</c:v>
                </c:pt>
                <c:pt idx="17887">
                  <c:v>4561.3734381599998</c:v>
                </c:pt>
                <c:pt idx="17888">
                  <c:v>5010.1734381599999</c:v>
                </c:pt>
                <c:pt idx="17889">
                  <c:v>4323.7734381599994</c:v>
                </c:pt>
                <c:pt idx="17890">
                  <c:v>5062.9734381599992</c:v>
                </c:pt>
                <c:pt idx="17891">
                  <c:v>4970.5734381599996</c:v>
                </c:pt>
                <c:pt idx="17892">
                  <c:v>5556.890625</c:v>
                </c:pt>
                <c:pt idx="17893">
                  <c:v>4360.0218749999995</c:v>
                </c:pt>
                <c:pt idx="17894">
                  <c:v>4862.8078118399999</c:v>
                </c:pt>
                <c:pt idx="17895">
                  <c:v>5262.5203118399995</c:v>
                </c:pt>
                <c:pt idx="17896">
                  <c:v>4628.9203118400001</c:v>
                </c:pt>
                <c:pt idx="17897">
                  <c:v>4958.9203118400001</c:v>
                </c:pt>
                <c:pt idx="17898">
                  <c:v>4628.9203118400001</c:v>
                </c:pt>
                <c:pt idx="17899">
                  <c:v>4191.7734381599994</c:v>
                </c:pt>
                <c:pt idx="17900">
                  <c:v>4402.9734381599992</c:v>
                </c:pt>
                <c:pt idx="17901">
                  <c:v>5086.0218749999995</c:v>
                </c:pt>
                <c:pt idx="17902">
                  <c:v>5051.8359381599994</c:v>
                </c:pt>
                <c:pt idx="17903">
                  <c:v>4414.0078118399997</c:v>
                </c:pt>
                <c:pt idx="17904">
                  <c:v>5083.546875</c:v>
                </c:pt>
                <c:pt idx="17905">
                  <c:v>4804.4906249999995</c:v>
                </c:pt>
                <c:pt idx="17906">
                  <c:v>4531.6218749999998</c:v>
                </c:pt>
                <c:pt idx="17907">
                  <c:v>5329.0359381599992</c:v>
                </c:pt>
                <c:pt idx="17908">
                  <c:v>4664.8078118399999</c:v>
                </c:pt>
                <c:pt idx="17909">
                  <c:v>4651.6078118400001</c:v>
                </c:pt>
                <c:pt idx="17910">
                  <c:v>4730.8078118399999</c:v>
                </c:pt>
                <c:pt idx="17911">
                  <c:v>5087.2078118399995</c:v>
                </c:pt>
                <c:pt idx="17912">
                  <c:v>4506.4078118400002</c:v>
                </c:pt>
                <c:pt idx="17913">
                  <c:v>4744.0078118399997</c:v>
                </c:pt>
                <c:pt idx="17914">
                  <c:v>5016</c:v>
                </c:pt>
                <c:pt idx="17915">
                  <c:v>4832.7468749999998</c:v>
                </c:pt>
                <c:pt idx="17916">
                  <c:v>4344.3468750000002</c:v>
                </c:pt>
                <c:pt idx="17917">
                  <c:v>4800.5203118399995</c:v>
                </c:pt>
                <c:pt idx="17918">
                  <c:v>4844.0906249999998</c:v>
                </c:pt>
                <c:pt idx="17919">
                  <c:v>4782.421875</c:v>
                </c:pt>
                <c:pt idx="17920">
                  <c:v>4835.2218750000002</c:v>
                </c:pt>
                <c:pt idx="17921">
                  <c:v>4629.4359381599998</c:v>
                </c:pt>
                <c:pt idx="17922">
                  <c:v>4431.4359381599998</c:v>
                </c:pt>
                <c:pt idx="17923">
                  <c:v>4414.0078118399997</c:v>
                </c:pt>
                <c:pt idx="17924">
                  <c:v>3886.0078118400002</c:v>
                </c:pt>
                <c:pt idx="17925">
                  <c:v>4963.2</c:v>
                </c:pt>
                <c:pt idx="17926">
                  <c:v>5466.3468749999993</c:v>
                </c:pt>
                <c:pt idx="17927">
                  <c:v>4964.7468749999998</c:v>
                </c:pt>
                <c:pt idx="17928">
                  <c:v>4721.3203118399997</c:v>
                </c:pt>
                <c:pt idx="17929">
                  <c:v>4404.5203118400004</c:v>
                </c:pt>
                <c:pt idx="17930">
                  <c:v>4680.1734381599999</c:v>
                </c:pt>
                <c:pt idx="17931">
                  <c:v>4746.1734381599999</c:v>
                </c:pt>
                <c:pt idx="17932">
                  <c:v>5411.6906249999993</c:v>
                </c:pt>
                <c:pt idx="17933">
                  <c:v>4276.4906249999995</c:v>
                </c:pt>
                <c:pt idx="17934">
                  <c:v>4608.3468750000002</c:v>
                </c:pt>
                <c:pt idx="17935">
                  <c:v>4898.7468749999998</c:v>
                </c:pt>
                <c:pt idx="17936">
                  <c:v>5175.9468749999996</c:v>
                </c:pt>
                <c:pt idx="17937">
                  <c:v>4193.3203118399997</c:v>
                </c:pt>
                <c:pt idx="17938">
                  <c:v>4549.7203118400002</c:v>
                </c:pt>
                <c:pt idx="17939">
                  <c:v>4655.3203118399997</c:v>
                </c:pt>
                <c:pt idx="17940">
                  <c:v>4496.9203118400001</c:v>
                </c:pt>
                <c:pt idx="17941">
                  <c:v>5209.7203118400002</c:v>
                </c:pt>
                <c:pt idx="17942">
                  <c:v>4589.3203118399997</c:v>
                </c:pt>
                <c:pt idx="17943">
                  <c:v>4614.1734381599999</c:v>
                </c:pt>
                <c:pt idx="17944">
                  <c:v>4389.7734381599994</c:v>
                </c:pt>
                <c:pt idx="17945">
                  <c:v>4795.6218749999998</c:v>
                </c:pt>
                <c:pt idx="17946">
                  <c:v>4207.0359381599992</c:v>
                </c:pt>
                <c:pt idx="17947">
                  <c:v>5236.6359381599996</c:v>
                </c:pt>
                <c:pt idx="17948">
                  <c:v>4717.6078118400001</c:v>
                </c:pt>
                <c:pt idx="17949">
                  <c:v>4876.0078118399997</c:v>
                </c:pt>
                <c:pt idx="17950">
                  <c:v>4870.8</c:v>
                </c:pt>
                <c:pt idx="17951">
                  <c:v>4870.8</c:v>
                </c:pt>
                <c:pt idx="17952">
                  <c:v>4027.546875</c:v>
                </c:pt>
                <c:pt idx="17953">
                  <c:v>4812.1734381599999</c:v>
                </c:pt>
                <c:pt idx="17954">
                  <c:v>4474.4906249999995</c:v>
                </c:pt>
                <c:pt idx="17955">
                  <c:v>4646.0906249999998</c:v>
                </c:pt>
                <c:pt idx="17956">
                  <c:v>4294.0218749999995</c:v>
                </c:pt>
                <c:pt idx="17957">
                  <c:v>4629.4359381599998</c:v>
                </c:pt>
                <c:pt idx="17958">
                  <c:v>5038.6359381599996</c:v>
                </c:pt>
                <c:pt idx="17959">
                  <c:v>4814.2359381599999</c:v>
                </c:pt>
                <c:pt idx="17960">
                  <c:v>4387.6078118400001</c:v>
                </c:pt>
                <c:pt idx="17961">
                  <c:v>3806.8078118399999</c:v>
                </c:pt>
                <c:pt idx="17962">
                  <c:v>4915.6078118400001</c:v>
                </c:pt>
                <c:pt idx="17963">
                  <c:v>4923.5999999999995</c:v>
                </c:pt>
                <c:pt idx="17964">
                  <c:v>5544</c:v>
                </c:pt>
                <c:pt idx="17965">
                  <c:v>4567.2</c:v>
                </c:pt>
                <c:pt idx="17966">
                  <c:v>4291.546875</c:v>
                </c:pt>
                <c:pt idx="17967">
                  <c:v>4878.1734381599999</c:v>
                </c:pt>
                <c:pt idx="17968">
                  <c:v>4231.3734381599998</c:v>
                </c:pt>
                <c:pt idx="17969">
                  <c:v>4659.2906249999996</c:v>
                </c:pt>
                <c:pt idx="17970">
                  <c:v>3827.6906249999997</c:v>
                </c:pt>
                <c:pt idx="17971">
                  <c:v>4188.421875</c:v>
                </c:pt>
                <c:pt idx="17972">
                  <c:v>4386.421875</c:v>
                </c:pt>
                <c:pt idx="17973">
                  <c:v>4729.6218749999998</c:v>
                </c:pt>
                <c:pt idx="17974">
                  <c:v>4840.6359381599996</c:v>
                </c:pt>
                <c:pt idx="17975">
                  <c:v>4506.4078118400002</c:v>
                </c:pt>
                <c:pt idx="17976">
                  <c:v>4672.8</c:v>
                </c:pt>
                <c:pt idx="17977">
                  <c:v>4672.8</c:v>
                </c:pt>
                <c:pt idx="17978">
                  <c:v>4666.9734381599992</c:v>
                </c:pt>
                <c:pt idx="17979">
                  <c:v>4495.3734381599998</c:v>
                </c:pt>
                <c:pt idx="17980">
                  <c:v>4957.3734381599998</c:v>
                </c:pt>
                <c:pt idx="17981">
                  <c:v>4825.3734381599998</c:v>
                </c:pt>
                <c:pt idx="17982">
                  <c:v>4732.9734381599992</c:v>
                </c:pt>
                <c:pt idx="17983">
                  <c:v>4764.890625</c:v>
                </c:pt>
                <c:pt idx="17984">
                  <c:v>5094.890625</c:v>
                </c:pt>
                <c:pt idx="17985">
                  <c:v>4624.0218749999995</c:v>
                </c:pt>
                <c:pt idx="17986">
                  <c:v>4537.0359381599992</c:v>
                </c:pt>
                <c:pt idx="17987">
                  <c:v>5074.0078118399997</c:v>
                </c:pt>
                <c:pt idx="17988">
                  <c:v>4480.0078118399997</c:v>
                </c:pt>
                <c:pt idx="17989">
                  <c:v>5149.546875</c:v>
                </c:pt>
                <c:pt idx="17990">
                  <c:v>4879.7203118400002</c:v>
                </c:pt>
                <c:pt idx="17991">
                  <c:v>4589.3203118399997</c:v>
                </c:pt>
                <c:pt idx="17992">
                  <c:v>5042.0906249999998</c:v>
                </c:pt>
                <c:pt idx="17993">
                  <c:v>5134.4906249999995</c:v>
                </c:pt>
                <c:pt idx="17994">
                  <c:v>4167.4359381599998</c:v>
                </c:pt>
                <c:pt idx="17995">
                  <c:v>4748.2359381599999</c:v>
                </c:pt>
                <c:pt idx="17996">
                  <c:v>5065.0359381599992</c:v>
                </c:pt>
                <c:pt idx="17997">
                  <c:v>5368.6359381599996</c:v>
                </c:pt>
                <c:pt idx="17998">
                  <c:v>4453.6078118400001</c:v>
                </c:pt>
                <c:pt idx="17999">
                  <c:v>4440.4078118400002</c:v>
                </c:pt>
                <c:pt idx="18000">
                  <c:v>4572.4078118400002</c:v>
                </c:pt>
                <c:pt idx="18001">
                  <c:v>4687.546875</c:v>
                </c:pt>
                <c:pt idx="18002">
                  <c:v>5473.7203118400002</c:v>
                </c:pt>
                <c:pt idx="18003">
                  <c:v>4589.3203118399997</c:v>
                </c:pt>
                <c:pt idx="18004">
                  <c:v>4508.5734381599996</c:v>
                </c:pt>
                <c:pt idx="18005">
                  <c:v>4561.3734381599998</c:v>
                </c:pt>
                <c:pt idx="18006">
                  <c:v>5240.0906249999998</c:v>
                </c:pt>
                <c:pt idx="18007">
                  <c:v>4531.6218749999998</c:v>
                </c:pt>
                <c:pt idx="18008">
                  <c:v>4610.8218749999996</c:v>
                </c:pt>
                <c:pt idx="18009">
                  <c:v>4175.2218750000002</c:v>
                </c:pt>
                <c:pt idx="18010">
                  <c:v>4650.421875</c:v>
                </c:pt>
                <c:pt idx="18011">
                  <c:v>5223.4359381599998</c:v>
                </c:pt>
                <c:pt idx="18012">
                  <c:v>4414.0078118399997</c:v>
                </c:pt>
                <c:pt idx="18013">
                  <c:v>4898.7468749999998</c:v>
                </c:pt>
                <c:pt idx="18014">
                  <c:v>5253.2906249999996</c:v>
                </c:pt>
                <c:pt idx="18015">
                  <c:v>5002.4906249999995</c:v>
                </c:pt>
                <c:pt idx="18016">
                  <c:v>4342.4906249999995</c:v>
                </c:pt>
                <c:pt idx="18017">
                  <c:v>4791.2906249999996</c:v>
                </c:pt>
                <c:pt idx="18018">
                  <c:v>5468.8218749999996</c:v>
                </c:pt>
                <c:pt idx="18019">
                  <c:v>4624.0218749999995</c:v>
                </c:pt>
                <c:pt idx="18020">
                  <c:v>4597.6218749999998</c:v>
                </c:pt>
                <c:pt idx="18021">
                  <c:v>4946.2359381599999</c:v>
                </c:pt>
                <c:pt idx="18022">
                  <c:v>5263.0359381599992</c:v>
                </c:pt>
                <c:pt idx="18023">
                  <c:v>4959.4359381599998</c:v>
                </c:pt>
                <c:pt idx="18024">
                  <c:v>4721.8359381599994</c:v>
                </c:pt>
                <c:pt idx="18025">
                  <c:v>4959.4359381599998</c:v>
                </c:pt>
                <c:pt idx="18026">
                  <c:v>4418.2359381599999</c:v>
                </c:pt>
                <c:pt idx="18027">
                  <c:v>4678.0078118399997</c:v>
                </c:pt>
                <c:pt idx="18028">
                  <c:v>4664.8078118399999</c:v>
                </c:pt>
                <c:pt idx="18029">
                  <c:v>4889.2078118399995</c:v>
                </c:pt>
                <c:pt idx="18030">
                  <c:v>4308.4078118400002</c:v>
                </c:pt>
                <c:pt idx="18031">
                  <c:v>4712.3999999999996</c:v>
                </c:pt>
                <c:pt idx="18032">
                  <c:v>5187.5999999999995</c:v>
                </c:pt>
                <c:pt idx="18033">
                  <c:v>4646.3999999999996</c:v>
                </c:pt>
                <c:pt idx="18034">
                  <c:v>4923.5999999999995</c:v>
                </c:pt>
                <c:pt idx="18035">
                  <c:v>4408.8</c:v>
                </c:pt>
                <c:pt idx="18036">
                  <c:v>5043.9468749999996</c:v>
                </c:pt>
                <c:pt idx="18037">
                  <c:v>4706.5734381599996</c:v>
                </c:pt>
                <c:pt idx="18038">
                  <c:v>4844.0906249999998</c:v>
                </c:pt>
                <c:pt idx="18039">
                  <c:v>5042.0906249999998</c:v>
                </c:pt>
                <c:pt idx="18040">
                  <c:v>4954.0218749999995</c:v>
                </c:pt>
                <c:pt idx="18041">
                  <c:v>4471.0359381599992</c:v>
                </c:pt>
                <c:pt idx="18042">
                  <c:v>4659.5999999999995</c:v>
                </c:pt>
                <c:pt idx="18043">
                  <c:v>4976.3999999999996</c:v>
                </c:pt>
                <c:pt idx="18044">
                  <c:v>4237.2</c:v>
                </c:pt>
                <c:pt idx="18045">
                  <c:v>4593.5999999999995</c:v>
                </c:pt>
                <c:pt idx="18046">
                  <c:v>4713.9468749999996</c:v>
                </c:pt>
                <c:pt idx="18047">
                  <c:v>4608.3468750000002</c:v>
                </c:pt>
                <c:pt idx="18048">
                  <c:v>4813.7203118400002</c:v>
                </c:pt>
                <c:pt idx="18049">
                  <c:v>4232.9203118400001</c:v>
                </c:pt>
                <c:pt idx="18050">
                  <c:v>4680.1734381599999</c:v>
                </c:pt>
                <c:pt idx="18051">
                  <c:v>5002.4906249999995</c:v>
                </c:pt>
                <c:pt idx="18052">
                  <c:v>4307.2218750000002</c:v>
                </c:pt>
                <c:pt idx="18053">
                  <c:v>4655.8359381599994</c:v>
                </c:pt>
                <c:pt idx="18054">
                  <c:v>4414.0078118399997</c:v>
                </c:pt>
                <c:pt idx="18055">
                  <c:v>4638.4078118400002</c:v>
                </c:pt>
                <c:pt idx="18056">
                  <c:v>5280</c:v>
                </c:pt>
                <c:pt idx="18057">
                  <c:v>4633.2</c:v>
                </c:pt>
                <c:pt idx="18058">
                  <c:v>4423.546875</c:v>
                </c:pt>
                <c:pt idx="18059">
                  <c:v>4972.1203118399999</c:v>
                </c:pt>
                <c:pt idx="18060">
                  <c:v>5036.5734381599996</c:v>
                </c:pt>
                <c:pt idx="18061">
                  <c:v>4534.9734381599992</c:v>
                </c:pt>
                <c:pt idx="18062">
                  <c:v>4817.6906250000002</c:v>
                </c:pt>
                <c:pt idx="18063">
                  <c:v>4989.2906249999996</c:v>
                </c:pt>
                <c:pt idx="18064">
                  <c:v>5688.890625</c:v>
                </c:pt>
                <c:pt idx="18065">
                  <c:v>4193.8359381599994</c:v>
                </c:pt>
                <c:pt idx="18066">
                  <c:v>5258.8078118399999</c:v>
                </c:pt>
                <c:pt idx="18067">
                  <c:v>5161.2</c:v>
                </c:pt>
                <c:pt idx="18068">
                  <c:v>5306.4</c:v>
                </c:pt>
                <c:pt idx="18069">
                  <c:v>4026</c:v>
                </c:pt>
                <c:pt idx="18070">
                  <c:v>4092</c:v>
                </c:pt>
                <c:pt idx="18071">
                  <c:v>4476.3468750000002</c:v>
                </c:pt>
                <c:pt idx="18072">
                  <c:v>4212.3468750000002</c:v>
                </c:pt>
                <c:pt idx="18073">
                  <c:v>5174.0906249999998</c:v>
                </c:pt>
                <c:pt idx="18074">
                  <c:v>4712.0906249999998</c:v>
                </c:pt>
                <c:pt idx="18075">
                  <c:v>5112.421875</c:v>
                </c:pt>
                <c:pt idx="18076">
                  <c:v>4861.6218749999998</c:v>
                </c:pt>
                <c:pt idx="18077">
                  <c:v>4603.0359381599992</c:v>
                </c:pt>
                <c:pt idx="18078">
                  <c:v>4827.4359381599998</c:v>
                </c:pt>
                <c:pt idx="18079">
                  <c:v>4801.0359381599992</c:v>
                </c:pt>
                <c:pt idx="18080">
                  <c:v>5170.6359381599996</c:v>
                </c:pt>
                <c:pt idx="18081">
                  <c:v>4915.6078118400001</c:v>
                </c:pt>
                <c:pt idx="18082">
                  <c:v>5285.2078118399995</c:v>
                </c:pt>
                <c:pt idx="18083">
                  <c:v>4598.8078118399999</c:v>
                </c:pt>
                <c:pt idx="18084">
                  <c:v>5491.2</c:v>
                </c:pt>
                <c:pt idx="18085">
                  <c:v>4738.8</c:v>
                </c:pt>
                <c:pt idx="18086">
                  <c:v>4237.2</c:v>
                </c:pt>
                <c:pt idx="18087">
                  <c:v>4436.7468749999998</c:v>
                </c:pt>
                <c:pt idx="18088">
                  <c:v>4647.9468749999996</c:v>
                </c:pt>
                <c:pt idx="18089">
                  <c:v>5189.1468749999995</c:v>
                </c:pt>
                <c:pt idx="18090">
                  <c:v>4800.5203118399995</c:v>
                </c:pt>
                <c:pt idx="18091">
                  <c:v>4602.5203118400004</c:v>
                </c:pt>
                <c:pt idx="18092">
                  <c:v>4642.1203118399999</c:v>
                </c:pt>
                <c:pt idx="18093">
                  <c:v>5155.3734381599998</c:v>
                </c:pt>
                <c:pt idx="18094">
                  <c:v>4680.1734381599999</c:v>
                </c:pt>
                <c:pt idx="18095">
                  <c:v>4838.5734381599996</c:v>
                </c:pt>
                <c:pt idx="18096">
                  <c:v>4910.0906249999998</c:v>
                </c:pt>
                <c:pt idx="18097">
                  <c:v>4558.0218749999995</c:v>
                </c:pt>
                <c:pt idx="18098">
                  <c:v>5355.4359381599998</c:v>
                </c:pt>
                <c:pt idx="18099">
                  <c:v>5170.6359381599996</c:v>
                </c:pt>
                <c:pt idx="18100">
                  <c:v>4268.8078118399999</c:v>
                </c:pt>
                <c:pt idx="18101">
                  <c:v>5034.4078118400002</c:v>
                </c:pt>
                <c:pt idx="18102">
                  <c:v>5002.8</c:v>
                </c:pt>
                <c:pt idx="18103">
                  <c:v>5539.7203118400002</c:v>
                </c:pt>
                <c:pt idx="18104">
                  <c:v>4853.3203118399997</c:v>
                </c:pt>
                <c:pt idx="18105">
                  <c:v>4536.5203118400004</c:v>
                </c:pt>
                <c:pt idx="18106">
                  <c:v>4363.3734381599998</c:v>
                </c:pt>
                <c:pt idx="18107">
                  <c:v>4983.7734381599994</c:v>
                </c:pt>
                <c:pt idx="18108">
                  <c:v>5049.7734381599994</c:v>
                </c:pt>
                <c:pt idx="18109">
                  <c:v>5332.4906249999995</c:v>
                </c:pt>
                <c:pt idx="18110">
                  <c:v>5028.890625</c:v>
                </c:pt>
                <c:pt idx="18111">
                  <c:v>4316.0906249999998</c:v>
                </c:pt>
                <c:pt idx="18112">
                  <c:v>4901.2218750000002</c:v>
                </c:pt>
                <c:pt idx="18113">
                  <c:v>4241.2218750000002</c:v>
                </c:pt>
                <c:pt idx="18114">
                  <c:v>4730.8078118399999</c:v>
                </c:pt>
                <c:pt idx="18115">
                  <c:v>4387.6078118400001</c:v>
                </c:pt>
                <c:pt idx="18116">
                  <c:v>4981.6078118400001</c:v>
                </c:pt>
                <c:pt idx="18117">
                  <c:v>5002.8</c:v>
                </c:pt>
                <c:pt idx="18118">
                  <c:v>5368.1203118399999</c:v>
                </c:pt>
                <c:pt idx="18119">
                  <c:v>4919.3203118399997</c:v>
                </c:pt>
                <c:pt idx="18120">
                  <c:v>4904.5734381599996</c:v>
                </c:pt>
                <c:pt idx="18121">
                  <c:v>5392.9734381599992</c:v>
                </c:pt>
                <c:pt idx="18122">
                  <c:v>4276.4906249999995</c:v>
                </c:pt>
                <c:pt idx="18123">
                  <c:v>5306.0906249999998</c:v>
                </c:pt>
                <c:pt idx="18124">
                  <c:v>5033.2218750000002</c:v>
                </c:pt>
                <c:pt idx="18125">
                  <c:v>4756.0218749999995</c:v>
                </c:pt>
                <c:pt idx="18126">
                  <c:v>4906.6359381599996</c:v>
                </c:pt>
                <c:pt idx="18127">
                  <c:v>4695.4359381599998</c:v>
                </c:pt>
                <c:pt idx="18128">
                  <c:v>4757.2078118399995</c:v>
                </c:pt>
                <c:pt idx="18129">
                  <c:v>4963.2</c:v>
                </c:pt>
                <c:pt idx="18130">
                  <c:v>4765.2</c:v>
                </c:pt>
                <c:pt idx="18131">
                  <c:v>4991.1468749999995</c:v>
                </c:pt>
                <c:pt idx="18132">
                  <c:v>4317.9468749999996</c:v>
                </c:pt>
                <c:pt idx="18133">
                  <c:v>4700.7468749999998</c:v>
                </c:pt>
                <c:pt idx="18134">
                  <c:v>4800.5203118399995</c:v>
                </c:pt>
                <c:pt idx="18135">
                  <c:v>4404.5203118400004</c:v>
                </c:pt>
                <c:pt idx="18136">
                  <c:v>4204.9734381599992</c:v>
                </c:pt>
                <c:pt idx="18137">
                  <c:v>4666.9734381599992</c:v>
                </c:pt>
                <c:pt idx="18138">
                  <c:v>4778.0906249999998</c:v>
                </c:pt>
                <c:pt idx="18139">
                  <c:v>4690.0218749999995</c:v>
                </c:pt>
                <c:pt idx="18140">
                  <c:v>5513.8359381599994</c:v>
                </c:pt>
                <c:pt idx="18141">
                  <c:v>4862.8078118399999</c:v>
                </c:pt>
                <c:pt idx="18142">
                  <c:v>5364.4078118400002</c:v>
                </c:pt>
                <c:pt idx="18143">
                  <c:v>4876.0078118399997</c:v>
                </c:pt>
                <c:pt idx="18144">
                  <c:v>4546.0078118399997</c:v>
                </c:pt>
                <c:pt idx="18145">
                  <c:v>4857.5999999999995</c:v>
                </c:pt>
                <c:pt idx="18146">
                  <c:v>5030.7468749999998</c:v>
                </c:pt>
                <c:pt idx="18147">
                  <c:v>4819.546875</c:v>
                </c:pt>
                <c:pt idx="18148">
                  <c:v>4555.546875</c:v>
                </c:pt>
                <c:pt idx="18149">
                  <c:v>5354.9203118400001</c:v>
                </c:pt>
                <c:pt idx="18150">
                  <c:v>4653.7734381599994</c:v>
                </c:pt>
                <c:pt idx="18151">
                  <c:v>5023.3734381599998</c:v>
                </c:pt>
                <c:pt idx="18152">
                  <c:v>5253.2906249999996</c:v>
                </c:pt>
                <c:pt idx="18153">
                  <c:v>4857.2906249999996</c:v>
                </c:pt>
                <c:pt idx="18154">
                  <c:v>4712.0906249999998</c:v>
                </c:pt>
                <c:pt idx="18155">
                  <c:v>4540.4906249999995</c:v>
                </c:pt>
                <c:pt idx="18156">
                  <c:v>5012.2359381599999</c:v>
                </c:pt>
                <c:pt idx="18157">
                  <c:v>5579.8359381599994</c:v>
                </c:pt>
                <c:pt idx="18158">
                  <c:v>4774.6359381599996</c:v>
                </c:pt>
                <c:pt idx="18159">
                  <c:v>4730.8078118399999</c:v>
                </c:pt>
                <c:pt idx="18160">
                  <c:v>4738.8</c:v>
                </c:pt>
                <c:pt idx="18161">
                  <c:v>4436.7468749999998</c:v>
                </c:pt>
                <c:pt idx="18162">
                  <c:v>4436.7468749999998</c:v>
                </c:pt>
                <c:pt idx="18163">
                  <c:v>5109.9468749999996</c:v>
                </c:pt>
                <c:pt idx="18164">
                  <c:v>4370.7468749999998</c:v>
                </c:pt>
                <c:pt idx="18165">
                  <c:v>4628.9203118400001</c:v>
                </c:pt>
                <c:pt idx="18166">
                  <c:v>4774.1203118399999</c:v>
                </c:pt>
                <c:pt idx="18167">
                  <c:v>4152.1734381599999</c:v>
                </c:pt>
                <c:pt idx="18168">
                  <c:v>4165.3734381599998</c:v>
                </c:pt>
                <c:pt idx="18169">
                  <c:v>4976.0906249999998</c:v>
                </c:pt>
                <c:pt idx="18170">
                  <c:v>4685.6906250000002</c:v>
                </c:pt>
                <c:pt idx="18171">
                  <c:v>4848.421875</c:v>
                </c:pt>
                <c:pt idx="18172">
                  <c:v>5020.0218749999995</c:v>
                </c:pt>
                <c:pt idx="18173">
                  <c:v>4822.0218749999995</c:v>
                </c:pt>
                <c:pt idx="18174">
                  <c:v>5231.2218749999993</c:v>
                </c:pt>
                <c:pt idx="18175">
                  <c:v>4874.8218749999996</c:v>
                </c:pt>
                <c:pt idx="18176">
                  <c:v>3943.0359381599997</c:v>
                </c:pt>
                <c:pt idx="18177">
                  <c:v>5421.4359381599998</c:v>
                </c:pt>
                <c:pt idx="18178">
                  <c:v>4633.2</c:v>
                </c:pt>
                <c:pt idx="18179">
                  <c:v>4897.2</c:v>
                </c:pt>
                <c:pt idx="18180">
                  <c:v>4818</c:v>
                </c:pt>
                <c:pt idx="18181">
                  <c:v>4713.9468749999996</c:v>
                </c:pt>
                <c:pt idx="18182">
                  <c:v>4581.9468749999996</c:v>
                </c:pt>
                <c:pt idx="18183">
                  <c:v>5315.3203118399997</c:v>
                </c:pt>
                <c:pt idx="18184">
                  <c:v>5038.1203118399999</c:v>
                </c:pt>
                <c:pt idx="18185">
                  <c:v>4510.1203118399999</c:v>
                </c:pt>
                <c:pt idx="18186">
                  <c:v>4270.9734381599992</c:v>
                </c:pt>
                <c:pt idx="18187">
                  <c:v>5385.2906249999996</c:v>
                </c:pt>
                <c:pt idx="18188">
                  <c:v>4267.6218749999998</c:v>
                </c:pt>
                <c:pt idx="18189">
                  <c:v>4267.6218749999998</c:v>
                </c:pt>
                <c:pt idx="18190">
                  <c:v>4769.2218750000002</c:v>
                </c:pt>
                <c:pt idx="18191">
                  <c:v>4320.421875</c:v>
                </c:pt>
                <c:pt idx="18192">
                  <c:v>4888.0218749999995</c:v>
                </c:pt>
                <c:pt idx="18193">
                  <c:v>5138.8218749999996</c:v>
                </c:pt>
                <c:pt idx="18194">
                  <c:v>4523.8359381599994</c:v>
                </c:pt>
                <c:pt idx="18195">
                  <c:v>5126.8078118399999</c:v>
                </c:pt>
                <c:pt idx="18196">
                  <c:v>4493.2078118400004</c:v>
                </c:pt>
                <c:pt idx="18197">
                  <c:v>4395.5999999999995</c:v>
                </c:pt>
                <c:pt idx="18198">
                  <c:v>5478</c:v>
                </c:pt>
                <c:pt idx="18199">
                  <c:v>4991.1468749999995</c:v>
                </c:pt>
                <c:pt idx="18200">
                  <c:v>4906.1203118399999</c:v>
                </c:pt>
                <c:pt idx="18201">
                  <c:v>4628.9203118400001</c:v>
                </c:pt>
                <c:pt idx="18202">
                  <c:v>4759.3734381599998</c:v>
                </c:pt>
                <c:pt idx="18203">
                  <c:v>5168.5734381599996</c:v>
                </c:pt>
                <c:pt idx="18204">
                  <c:v>4851.7734381599994</c:v>
                </c:pt>
                <c:pt idx="18205">
                  <c:v>4844.0906249999998</c:v>
                </c:pt>
                <c:pt idx="18206">
                  <c:v>5530.4906249999995</c:v>
                </c:pt>
                <c:pt idx="18207">
                  <c:v>4439.2218750000002</c:v>
                </c:pt>
                <c:pt idx="18208">
                  <c:v>5178.421875</c:v>
                </c:pt>
                <c:pt idx="18209">
                  <c:v>5548.0218749999995</c:v>
                </c:pt>
                <c:pt idx="18210">
                  <c:v>4822.0218749999995</c:v>
                </c:pt>
                <c:pt idx="18211">
                  <c:v>4748.2359381599999</c:v>
                </c:pt>
                <c:pt idx="18212">
                  <c:v>4906.6359381599996</c:v>
                </c:pt>
                <c:pt idx="18213">
                  <c:v>5047.6078118400001</c:v>
                </c:pt>
                <c:pt idx="18214">
                  <c:v>4268.8078118399999</c:v>
                </c:pt>
                <c:pt idx="18215">
                  <c:v>5227.2</c:v>
                </c:pt>
                <c:pt idx="18216">
                  <c:v>4501.2</c:v>
                </c:pt>
                <c:pt idx="18217">
                  <c:v>5288.9203118400001</c:v>
                </c:pt>
                <c:pt idx="18218">
                  <c:v>4864.9734381599992</c:v>
                </c:pt>
                <c:pt idx="18219">
                  <c:v>4976.0906249999998</c:v>
                </c:pt>
                <c:pt idx="18220">
                  <c:v>5015.6906250000002</c:v>
                </c:pt>
                <c:pt idx="18221">
                  <c:v>4421.6906250000002</c:v>
                </c:pt>
                <c:pt idx="18222">
                  <c:v>3582.4078118400002</c:v>
                </c:pt>
                <c:pt idx="18223">
                  <c:v>5166.4078118400002</c:v>
                </c:pt>
                <c:pt idx="18224">
                  <c:v>5029.2</c:v>
                </c:pt>
                <c:pt idx="18225">
                  <c:v>4779.9468749999996</c:v>
                </c:pt>
                <c:pt idx="18226">
                  <c:v>4668.5203118399995</c:v>
                </c:pt>
                <c:pt idx="18227">
                  <c:v>4721.3203118399997</c:v>
                </c:pt>
                <c:pt idx="18228">
                  <c:v>4444.1203118399999</c:v>
                </c:pt>
                <c:pt idx="18229">
                  <c:v>4069.6218749999998</c:v>
                </c:pt>
                <c:pt idx="18230">
                  <c:v>5197.0359381599992</c:v>
                </c:pt>
                <c:pt idx="18231">
                  <c:v>4880.2359381599999</c:v>
                </c:pt>
                <c:pt idx="18232">
                  <c:v>4730.8078118399999</c:v>
                </c:pt>
                <c:pt idx="18233">
                  <c:v>4664.8078118399999</c:v>
                </c:pt>
                <c:pt idx="18234">
                  <c:v>4977.9468749999996</c:v>
                </c:pt>
                <c:pt idx="18235">
                  <c:v>5196.5203118399995</c:v>
                </c:pt>
                <c:pt idx="18236">
                  <c:v>4680.1734381599999</c:v>
                </c:pt>
                <c:pt idx="18237">
                  <c:v>4389.7734381599994</c:v>
                </c:pt>
                <c:pt idx="18238">
                  <c:v>5187.2906249999996</c:v>
                </c:pt>
                <c:pt idx="18239">
                  <c:v>4122.421875</c:v>
                </c:pt>
                <c:pt idx="18240">
                  <c:v>5178.421875</c:v>
                </c:pt>
                <c:pt idx="18241">
                  <c:v>5113.6078118400001</c:v>
                </c:pt>
                <c:pt idx="18242">
                  <c:v>4612.0078118399997</c:v>
                </c:pt>
                <c:pt idx="18243">
                  <c:v>5113.6078118400001</c:v>
                </c:pt>
                <c:pt idx="18244">
                  <c:v>4844.3999999999996</c:v>
                </c:pt>
                <c:pt idx="18245">
                  <c:v>4317.9468749999996</c:v>
                </c:pt>
                <c:pt idx="18246">
                  <c:v>4998.5203118399995</c:v>
                </c:pt>
                <c:pt idx="18247">
                  <c:v>5394.5203118399995</c:v>
                </c:pt>
                <c:pt idx="18248">
                  <c:v>5777.3203118399997</c:v>
                </c:pt>
                <c:pt idx="18249">
                  <c:v>4421.6906250000002</c:v>
                </c:pt>
                <c:pt idx="18250">
                  <c:v>4874.8218749999996</c:v>
                </c:pt>
                <c:pt idx="18251">
                  <c:v>4690.0218749999995</c:v>
                </c:pt>
                <c:pt idx="18252">
                  <c:v>3859.6078118400001</c:v>
                </c:pt>
                <c:pt idx="18253">
                  <c:v>4593.5999999999995</c:v>
                </c:pt>
                <c:pt idx="18254">
                  <c:v>4448.3999999999996</c:v>
                </c:pt>
                <c:pt idx="18255">
                  <c:v>5002.8</c:v>
                </c:pt>
                <c:pt idx="18256">
                  <c:v>3578.7468749999998</c:v>
                </c:pt>
                <c:pt idx="18257">
                  <c:v>5123.1468749999995</c:v>
                </c:pt>
                <c:pt idx="18258">
                  <c:v>4680.1734381599999</c:v>
                </c:pt>
                <c:pt idx="18259">
                  <c:v>4764.890625</c:v>
                </c:pt>
                <c:pt idx="18260">
                  <c:v>4830.890625</c:v>
                </c:pt>
                <c:pt idx="18261">
                  <c:v>5042.0906249999998</c:v>
                </c:pt>
                <c:pt idx="18262">
                  <c:v>4505.2218750000002</c:v>
                </c:pt>
                <c:pt idx="18263">
                  <c:v>4550.2359381599999</c:v>
                </c:pt>
                <c:pt idx="18264">
                  <c:v>4919.8359381599994</c:v>
                </c:pt>
                <c:pt idx="18265">
                  <c:v>4334.8078118399999</c:v>
                </c:pt>
                <c:pt idx="18266">
                  <c:v>4872.3468750000002</c:v>
                </c:pt>
                <c:pt idx="18267">
                  <c:v>4753.546875</c:v>
                </c:pt>
                <c:pt idx="18268">
                  <c:v>5064.5203118399995</c:v>
                </c:pt>
                <c:pt idx="18269">
                  <c:v>4826.9203118400001</c:v>
                </c:pt>
                <c:pt idx="18270">
                  <c:v>4706.5734381599996</c:v>
                </c:pt>
                <c:pt idx="18271">
                  <c:v>4957.3734381599998</c:v>
                </c:pt>
                <c:pt idx="18272">
                  <c:v>5042.0906249999998</c:v>
                </c:pt>
                <c:pt idx="18273">
                  <c:v>5028.890625</c:v>
                </c:pt>
                <c:pt idx="18274">
                  <c:v>4742.8218749999996</c:v>
                </c:pt>
                <c:pt idx="18275">
                  <c:v>4333.6218749999998</c:v>
                </c:pt>
                <c:pt idx="18276">
                  <c:v>4888.0218749999995</c:v>
                </c:pt>
                <c:pt idx="18277">
                  <c:v>5131.0359381599992</c:v>
                </c:pt>
                <c:pt idx="18278">
                  <c:v>3969.4359381599998</c:v>
                </c:pt>
                <c:pt idx="18279">
                  <c:v>4022.2359381599995</c:v>
                </c:pt>
                <c:pt idx="18280">
                  <c:v>4563.4359381599998</c:v>
                </c:pt>
                <c:pt idx="18281">
                  <c:v>5060.8078118399999</c:v>
                </c:pt>
                <c:pt idx="18282">
                  <c:v>5002.8</c:v>
                </c:pt>
                <c:pt idx="18283">
                  <c:v>4870.8</c:v>
                </c:pt>
                <c:pt idx="18284">
                  <c:v>5064.5203118399995</c:v>
                </c:pt>
                <c:pt idx="18285">
                  <c:v>4034.9203118400001</c:v>
                </c:pt>
                <c:pt idx="18286">
                  <c:v>4527.2906249999996</c:v>
                </c:pt>
                <c:pt idx="18287">
                  <c:v>4778.0906249999998</c:v>
                </c:pt>
                <c:pt idx="18288">
                  <c:v>5358.890625</c:v>
                </c:pt>
                <c:pt idx="18289">
                  <c:v>4104.890625</c:v>
                </c:pt>
                <c:pt idx="18290">
                  <c:v>4896.890625</c:v>
                </c:pt>
                <c:pt idx="18291">
                  <c:v>5292.890625</c:v>
                </c:pt>
                <c:pt idx="18292">
                  <c:v>4082.8218749999996</c:v>
                </c:pt>
                <c:pt idx="18293">
                  <c:v>5272.0078118399997</c:v>
                </c:pt>
                <c:pt idx="18294">
                  <c:v>5227.2</c:v>
                </c:pt>
                <c:pt idx="18295">
                  <c:v>5426.7468749999998</c:v>
                </c:pt>
                <c:pt idx="18296">
                  <c:v>4713.9468749999996</c:v>
                </c:pt>
                <c:pt idx="18297">
                  <c:v>4555.546875</c:v>
                </c:pt>
                <c:pt idx="18298">
                  <c:v>5315.3203118399997</c:v>
                </c:pt>
                <c:pt idx="18299">
                  <c:v>4615.7203118400002</c:v>
                </c:pt>
                <c:pt idx="18300">
                  <c:v>5262.5203118399995</c:v>
                </c:pt>
                <c:pt idx="18301">
                  <c:v>5036.5734381599996</c:v>
                </c:pt>
                <c:pt idx="18302">
                  <c:v>4930.9734381599992</c:v>
                </c:pt>
                <c:pt idx="18303">
                  <c:v>4236.890625</c:v>
                </c:pt>
                <c:pt idx="18304">
                  <c:v>5306.0906249999998</c:v>
                </c:pt>
                <c:pt idx="18305">
                  <c:v>4967.2218750000002</c:v>
                </c:pt>
                <c:pt idx="18306">
                  <c:v>4465.6218749999998</c:v>
                </c:pt>
                <c:pt idx="18307">
                  <c:v>4629.4359381599998</c:v>
                </c:pt>
                <c:pt idx="18308">
                  <c:v>5144.2359381599999</c:v>
                </c:pt>
                <c:pt idx="18309">
                  <c:v>4910.3999999999996</c:v>
                </c:pt>
                <c:pt idx="18310">
                  <c:v>5266.7999999999993</c:v>
                </c:pt>
                <c:pt idx="18311">
                  <c:v>4779.9468749999996</c:v>
                </c:pt>
                <c:pt idx="18312">
                  <c:v>4925.1468749999995</c:v>
                </c:pt>
                <c:pt idx="18313">
                  <c:v>4238.7468749999998</c:v>
                </c:pt>
                <c:pt idx="18314">
                  <c:v>5189.1468749999995</c:v>
                </c:pt>
                <c:pt idx="18315">
                  <c:v>4998.5203118399995</c:v>
                </c:pt>
                <c:pt idx="18316">
                  <c:v>4655.3203118399997</c:v>
                </c:pt>
                <c:pt idx="18317">
                  <c:v>4917.7734381599994</c:v>
                </c:pt>
                <c:pt idx="18318">
                  <c:v>4402.9734381599992</c:v>
                </c:pt>
                <c:pt idx="18319">
                  <c:v>4395.2906249999996</c:v>
                </c:pt>
                <c:pt idx="18320">
                  <c:v>5042.0906249999998</c:v>
                </c:pt>
                <c:pt idx="18321">
                  <c:v>4672.4906249999995</c:v>
                </c:pt>
                <c:pt idx="18322">
                  <c:v>4320.421875</c:v>
                </c:pt>
                <c:pt idx="18323">
                  <c:v>5355.4359381599998</c:v>
                </c:pt>
                <c:pt idx="18324">
                  <c:v>5038.6359381599996</c:v>
                </c:pt>
                <c:pt idx="18325">
                  <c:v>4075.0359381599997</c:v>
                </c:pt>
                <c:pt idx="18326">
                  <c:v>4933.0359381599992</c:v>
                </c:pt>
                <c:pt idx="18327">
                  <c:v>4994.8078118399999</c:v>
                </c:pt>
                <c:pt idx="18328">
                  <c:v>4527.5999999999995</c:v>
                </c:pt>
                <c:pt idx="18329">
                  <c:v>4263.5999999999995</c:v>
                </c:pt>
                <c:pt idx="18330">
                  <c:v>4727.1468749999995</c:v>
                </c:pt>
                <c:pt idx="18331">
                  <c:v>4515.9468749999996</c:v>
                </c:pt>
                <c:pt idx="18332">
                  <c:v>4529.1468749999995</c:v>
                </c:pt>
                <c:pt idx="18333">
                  <c:v>4772.5734381599996</c:v>
                </c:pt>
                <c:pt idx="18334">
                  <c:v>5630.5734381599996</c:v>
                </c:pt>
                <c:pt idx="18335">
                  <c:v>4104.890625</c:v>
                </c:pt>
                <c:pt idx="18336">
                  <c:v>5807.6906249999993</c:v>
                </c:pt>
                <c:pt idx="18337">
                  <c:v>5055.2906249999996</c:v>
                </c:pt>
                <c:pt idx="18338">
                  <c:v>5187.2906249999996</c:v>
                </c:pt>
                <c:pt idx="18339">
                  <c:v>4676.8218749999996</c:v>
                </c:pt>
                <c:pt idx="18340">
                  <c:v>5461.0359381599992</c:v>
                </c:pt>
                <c:pt idx="18341">
                  <c:v>5012.2359381599999</c:v>
                </c:pt>
                <c:pt idx="18342">
                  <c:v>4748.2359381599999</c:v>
                </c:pt>
                <c:pt idx="18343">
                  <c:v>4757.2078118399995</c:v>
                </c:pt>
                <c:pt idx="18344">
                  <c:v>5153.2078118399995</c:v>
                </c:pt>
                <c:pt idx="18345">
                  <c:v>4532.8078118399999</c:v>
                </c:pt>
                <c:pt idx="18346">
                  <c:v>4453.6078118400001</c:v>
                </c:pt>
                <c:pt idx="18347">
                  <c:v>5179.6078118400001</c:v>
                </c:pt>
                <c:pt idx="18348">
                  <c:v>5100.4078118400002</c:v>
                </c:pt>
                <c:pt idx="18349">
                  <c:v>4831.2</c:v>
                </c:pt>
                <c:pt idx="18350">
                  <c:v>4395.5999999999995</c:v>
                </c:pt>
                <c:pt idx="18351">
                  <c:v>5321.1468749999995</c:v>
                </c:pt>
                <c:pt idx="18352">
                  <c:v>4642.1203118399999</c:v>
                </c:pt>
                <c:pt idx="18353">
                  <c:v>5036.5734381599996</c:v>
                </c:pt>
                <c:pt idx="18354">
                  <c:v>4474.4906249999995</c:v>
                </c:pt>
                <c:pt idx="18355">
                  <c:v>5099.2218749999993</c:v>
                </c:pt>
                <c:pt idx="18356">
                  <c:v>4769.2218750000002</c:v>
                </c:pt>
                <c:pt idx="18357">
                  <c:v>5006.8218749999996</c:v>
                </c:pt>
                <c:pt idx="18358">
                  <c:v>4980.421875</c:v>
                </c:pt>
                <c:pt idx="18359">
                  <c:v>5099.2218749999993</c:v>
                </c:pt>
                <c:pt idx="18360">
                  <c:v>4835.2218750000002</c:v>
                </c:pt>
                <c:pt idx="18361">
                  <c:v>4610.8218749999996</c:v>
                </c:pt>
                <c:pt idx="18362">
                  <c:v>4840.6359381599996</c:v>
                </c:pt>
                <c:pt idx="18363">
                  <c:v>4708.6359381599996</c:v>
                </c:pt>
                <c:pt idx="18364">
                  <c:v>4167.4359381599998</c:v>
                </c:pt>
                <c:pt idx="18365">
                  <c:v>4757.2078118399995</c:v>
                </c:pt>
                <c:pt idx="18366">
                  <c:v>4810.0078118399997</c:v>
                </c:pt>
                <c:pt idx="18367">
                  <c:v>5082</c:v>
                </c:pt>
                <c:pt idx="18368">
                  <c:v>5280</c:v>
                </c:pt>
                <c:pt idx="18369">
                  <c:v>5161.2</c:v>
                </c:pt>
                <c:pt idx="18370">
                  <c:v>5236.1203118399999</c:v>
                </c:pt>
                <c:pt idx="18371">
                  <c:v>5447.8359381599994</c:v>
                </c:pt>
                <c:pt idx="18372">
                  <c:v>4933.0359381599992</c:v>
                </c:pt>
                <c:pt idx="18373">
                  <c:v>4246.6359381599996</c:v>
                </c:pt>
                <c:pt idx="18374">
                  <c:v>4391.8359381599994</c:v>
                </c:pt>
                <c:pt idx="18375">
                  <c:v>5082</c:v>
                </c:pt>
                <c:pt idx="18376">
                  <c:v>5214</c:v>
                </c:pt>
                <c:pt idx="18377">
                  <c:v>5002.8</c:v>
                </c:pt>
                <c:pt idx="18378">
                  <c:v>5016</c:v>
                </c:pt>
                <c:pt idx="18379">
                  <c:v>4977.9468749999996</c:v>
                </c:pt>
                <c:pt idx="18380">
                  <c:v>4838.5734381599996</c:v>
                </c:pt>
                <c:pt idx="18381">
                  <c:v>4878.1734381599999</c:v>
                </c:pt>
                <c:pt idx="18382">
                  <c:v>5279.6906249999993</c:v>
                </c:pt>
                <c:pt idx="18383">
                  <c:v>4514.0906249999998</c:v>
                </c:pt>
                <c:pt idx="18384">
                  <c:v>5152.0218749999995</c:v>
                </c:pt>
                <c:pt idx="18385">
                  <c:v>4980.421875</c:v>
                </c:pt>
                <c:pt idx="18386">
                  <c:v>4386.421875</c:v>
                </c:pt>
                <c:pt idx="18387">
                  <c:v>5798.8218749999996</c:v>
                </c:pt>
                <c:pt idx="18388">
                  <c:v>4874.8218749999996</c:v>
                </c:pt>
                <c:pt idx="18389">
                  <c:v>4497.4359381599998</c:v>
                </c:pt>
                <c:pt idx="18390">
                  <c:v>4708.6359381599996</c:v>
                </c:pt>
                <c:pt idx="18391">
                  <c:v>4682.2359381599999</c:v>
                </c:pt>
                <c:pt idx="18392">
                  <c:v>5796.3468749999993</c:v>
                </c:pt>
                <c:pt idx="18393">
                  <c:v>4845.9468749999996</c:v>
                </c:pt>
                <c:pt idx="18394">
                  <c:v>4687.546875</c:v>
                </c:pt>
                <c:pt idx="18395">
                  <c:v>4357.546875</c:v>
                </c:pt>
                <c:pt idx="18396">
                  <c:v>5513.3203118399997</c:v>
                </c:pt>
                <c:pt idx="18397">
                  <c:v>5170.1203118399999</c:v>
                </c:pt>
                <c:pt idx="18398">
                  <c:v>4470.5203118400004</c:v>
                </c:pt>
                <c:pt idx="18399">
                  <c:v>4429.3734381599998</c:v>
                </c:pt>
                <c:pt idx="18400">
                  <c:v>4930.9734381599992</c:v>
                </c:pt>
                <c:pt idx="18401">
                  <c:v>4685.6906250000002</c:v>
                </c:pt>
                <c:pt idx="18402">
                  <c:v>4910.0906249999998</c:v>
                </c:pt>
                <c:pt idx="18403">
                  <c:v>5424.890625</c:v>
                </c:pt>
                <c:pt idx="18404">
                  <c:v>4874.8218749999996</c:v>
                </c:pt>
                <c:pt idx="18405">
                  <c:v>5051.8359381599994</c:v>
                </c:pt>
                <c:pt idx="18406">
                  <c:v>4216.0078118399997</c:v>
                </c:pt>
                <c:pt idx="18407">
                  <c:v>4519.6078118400001</c:v>
                </c:pt>
                <c:pt idx="18408">
                  <c:v>4595.1468749999995</c:v>
                </c:pt>
                <c:pt idx="18409">
                  <c:v>4655.3203118399997</c:v>
                </c:pt>
                <c:pt idx="18410">
                  <c:v>4772.5734381599996</c:v>
                </c:pt>
                <c:pt idx="18411">
                  <c:v>4785.7734381599994</c:v>
                </c:pt>
                <c:pt idx="18412">
                  <c:v>4455.7734381599994</c:v>
                </c:pt>
                <c:pt idx="18413">
                  <c:v>4878.1734381599999</c:v>
                </c:pt>
                <c:pt idx="18414">
                  <c:v>4508.5734381599996</c:v>
                </c:pt>
                <c:pt idx="18415">
                  <c:v>4812.1734381599999</c:v>
                </c:pt>
                <c:pt idx="18416">
                  <c:v>4346.8218749999996</c:v>
                </c:pt>
                <c:pt idx="18417">
                  <c:v>5153.2078118399995</c:v>
                </c:pt>
                <c:pt idx="18418">
                  <c:v>4862.8078118399999</c:v>
                </c:pt>
                <c:pt idx="18419">
                  <c:v>4580.3999999999996</c:v>
                </c:pt>
                <c:pt idx="18420">
                  <c:v>4857.5999999999995</c:v>
                </c:pt>
                <c:pt idx="18421">
                  <c:v>4713.9468749999996</c:v>
                </c:pt>
                <c:pt idx="18422">
                  <c:v>4668.5203118399995</c:v>
                </c:pt>
                <c:pt idx="18423">
                  <c:v>4800.5203118399995</c:v>
                </c:pt>
                <c:pt idx="18424">
                  <c:v>4904.5734381599996</c:v>
                </c:pt>
                <c:pt idx="18425">
                  <c:v>4297.3734381599998</c:v>
                </c:pt>
                <c:pt idx="18426">
                  <c:v>4254.421875</c:v>
                </c:pt>
                <c:pt idx="18427">
                  <c:v>4655.8359381599994</c:v>
                </c:pt>
                <c:pt idx="18428">
                  <c:v>5896.6359381599996</c:v>
                </c:pt>
                <c:pt idx="18429">
                  <c:v>4061.8359381599994</c:v>
                </c:pt>
                <c:pt idx="18430">
                  <c:v>4457.8359381599994</c:v>
                </c:pt>
                <c:pt idx="18431">
                  <c:v>4651.6078118400001</c:v>
                </c:pt>
                <c:pt idx="18432">
                  <c:v>4422</c:v>
                </c:pt>
                <c:pt idx="18433">
                  <c:v>5319.5999999999995</c:v>
                </c:pt>
                <c:pt idx="18434">
                  <c:v>4791.5999999999995</c:v>
                </c:pt>
                <c:pt idx="18435">
                  <c:v>4581.9468749999996</c:v>
                </c:pt>
                <c:pt idx="18436">
                  <c:v>4278.3468750000002</c:v>
                </c:pt>
                <c:pt idx="18437">
                  <c:v>5328.5203118399995</c:v>
                </c:pt>
                <c:pt idx="18438">
                  <c:v>5315.3203118399997</c:v>
                </c:pt>
                <c:pt idx="18439">
                  <c:v>4919.3203118399997</c:v>
                </c:pt>
                <c:pt idx="18440">
                  <c:v>4878.1734381599999</c:v>
                </c:pt>
                <c:pt idx="18441">
                  <c:v>4917.7734381599994</c:v>
                </c:pt>
                <c:pt idx="18442">
                  <c:v>4930.9734381599992</c:v>
                </c:pt>
                <c:pt idx="18443">
                  <c:v>5028.890625</c:v>
                </c:pt>
                <c:pt idx="18444">
                  <c:v>4619.6906250000002</c:v>
                </c:pt>
                <c:pt idx="18445">
                  <c:v>4016.8218749999996</c:v>
                </c:pt>
                <c:pt idx="18446">
                  <c:v>4782.421875</c:v>
                </c:pt>
                <c:pt idx="18447">
                  <c:v>4752</c:v>
                </c:pt>
                <c:pt idx="18448">
                  <c:v>5121.5999999999995</c:v>
                </c:pt>
                <c:pt idx="18449">
                  <c:v>5558.7468749999998</c:v>
                </c:pt>
                <c:pt idx="18450">
                  <c:v>4866.5203118399995</c:v>
                </c:pt>
                <c:pt idx="18451">
                  <c:v>4395.2906249999996</c:v>
                </c:pt>
                <c:pt idx="18452">
                  <c:v>4742.8218749999996</c:v>
                </c:pt>
                <c:pt idx="18453">
                  <c:v>4537.0359381599992</c:v>
                </c:pt>
                <c:pt idx="18454">
                  <c:v>4629.4359381599998</c:v>
                </c:pt>
                <c:pt idx="18455">
                  <c:v>4889.2078118399995</c:v>
                </c:pt>
                <c:pt idx="18456">
                  <c:v>4738.8</c:v>
                </c:pt>
                <c:pt idx="18457">
                  <c:v>5161.2</c:v>
                </c:pt>
                <c:pt idx="18458">
                  <c:v>4052.3999999999996</c:v>
                </c:pt>
                <c:pt idx="18459">
                  <c:v>4555.546875</c:v>
                </c:pt>
                <c:pt idx="18460">
                  <c:v>5057.1468749999995</c:v>
                </c:pt>
                <c:pt idx="18461">
                  <c:v>4998.5203118399995</c:v>
                </c:pt>
                <c:pt idx="18462">
                  <c:v>4548.1734381599999</c:v>
                </c:pt>
                <c:pt idx="18463">
                  <c:v>4693.3734381599998</c:v>
                </c:pt>
                <c:pt idx="18464">
                  <c:v>5115.7734381599994</c:v>
                </c:pt>
                <c:pt idx="18465">
                  <c:v>5464.4906249999995</c:v>
                </c:pt>
                <c:pt idx="18466">
                  <c:v>4751.6906250000002</c:v>
                </c:pt>
                <c:pt idx="18467">
                  <c:v>4632.890625</c:v>
                </c:pt>
                <c:pt idx="18468">
                  <c:v>4676.8218749999996</c:v>
                </c:pt>
                <c:pt idx="18469">
                  <c:v>4650.421875</c:v>
                </c:pt>
                <c:pt idx="18470">
                  <c:v>4650.421875</c:v>
                </c:pt>
                <c:pt idx="18471">
                  <c:v>4999.0359381599992</c:v>
                </c:pt>
                <c:pt idx="18472">
                  <c:v>4963.2</c:v>
                </c:pt>
                <c:pt idx="18473">
                  <c:v>4740.3468750000002</c:v>
                </c:pt>
                <c:pt idx="18474">
                  <c:v>4370.7468749999998</c:v>
                </c:pt>
                <c:pt idx="18475">
                  <c:v>4370.7468749999998</c:v>
                </c:pt>
                <c:pt idx="18476">
                  <c:v>4244.5734381599996</c:v>
                </c:pt>
                <c:pt idx="18477">
                  <c:v>4830.890625</c:v>
                </c:pt>
                <c:pt idx="18478">
                  <c:v>4690.0218749999995</c:v>
                </c:pt>
                <c:pt idx="18479">
                  <c:v>4346.8218749999996</c:v>
                </c:pt>
                <c:pt idx="18480">
                  <c:v>4836.4078118400002</c:v>
                </c:pt>
                <c:pt idx="18481">
                  <c:v>5377.6078118400001</c:v>
                </c:pt>
                <c:pt idx="18482">
                  <c:v>4770.4078118400002</c:v>
                </c:pt>
                <c:pt idx="18483">
                  <c:v>4770.4078118400002</c:v>
                </c:pt>
                <c:pt idx="18484">
                  <c:v>5346</c:v>
                </c:pt>
                <c:pt idx="18485">
                  <c:v>5398.7999999999993</c:v>
                </c:pt>
                <c:pt idx="18486">
                  <c:v>4554</c:v>
                </c:pt>
                <c:pt idx="18487">
                  <c:v>5051.3203118399997</c:v>
                </c:pt>
                <c:pt idx="18488">
                  <c:v>4825.3734381599998</c:v>
                </c:pt>
                <c:pt idx="18489">
                  <c:v>4759.3734381599998</c:v>
                </c:pt>
                <c:pt idx="18490">
                  <c:v>4996.9734381599992</c:v>
                </c:pt>
                <c:pt idx="18491">
                  <c:v>5326.9734381599992</c:v>
                </c:pt>
                <c:pt idx="18492">
                  <c:v>4930.9734381599992</c:v>
                </c:pt>
                <c:pt idx="18493">
                  <c:v>4165.3734381599998</c:v>
                </c:pt>
                <c:pt idx="18494">
                  <c:v>4593.2906249999996</c:v>
                </c:pt>
                <c:pt idx="18495">
                  <c:v>4418.2359381599999</c:v>
                </c:pt>
                <c:pt idx="18496">
                  <c:v>5425.2</c:v>
                </c:pt>
                <c:pt idx="18497">
                  <c:v>5610</c:v>
                </c:pt>
                <c:pt idx="18498">
                  <c:v>4765.2</c:v>
                </c:pt>
                <c:pt idx="18499">
                  <c:v>4529.1468749999995</c:v>
                </c:pt>
                <c:pt idx="18500">
                  <c:v>4753.546875</c:v>
                </c:pt>
                <c:pt idx="18501">
                  <c:v>4753.546875</c:v>
                </c:pt>
                <c:pt idx="18502">
                  <c:v>4970.5734381599996</c:v>
                </c:pt>
                <c:pt idx="18503">
                  <c:v>4746.1734381599999</c:v>
                </c:pt>
                <c:pt idx="18504">
                  <c:v>4434.890625</c:v>
                </c:pt>
                <c:pt idx="18505">
                  <c:v>4646.0906249999998</c:v>
                </c:pt>
                <c:pt idx="18506">
                  <c:v>4355.6906250000002</c:v>
                </c:pt>
                <c:pt idx="18507">
                  <c:v>4223.6906250000002</c:v>
                </c:pt>
                <c:pt idx="18508">
                  <c:v>4378.6359381599996</c:v>
                </c:pt>
                <c:pt idx="18509">
                  <c:v>5074.0078118399997</c:v>
                </c:pt>
                <c:pt idx="18510">
                  <c:v>4717.6078118400001</c:v>
                </c:pt>
                <c:pt idx="18511">
                  <c:v>5293.2</c:v>
                </c:pt>
                <c:pt idx="18512">
                  <c:v>4646.3999999999996</c:v>
                </c:pt>
                <c:pt idx="18513">
                  <c:v>4897.2</c:v>
                </c:pt>
                <c:pt idx="18514">
                  <c:v>5136.3468749999993</c:v>
                </c:pt>
                <c:pt idx="18515">
                  <c:v>4866.5203118399995</c:v>
                </c:pt>
                <c:pt idx="18516">
                  <c:v>4800.5203118399995</c:v>
                </c:pt>
                <c:pt idx="18517">
                  <c:v>5645.3203118399997</c:v>
                </c:pt>
                <c:pt idx="18518">
                  <c:v>4244.5734381599996</c:v>
                </c:pt>
                <c:pt idx="18519">
                  <c:v>4434.890625</c:v>
                </c:pt>
                <c:pt idx="18520">
                  <c:v>4632.890625</c:v>
                </c:pt>
                <c:pt idx="18521">
                  <c:v>4962.890625</c:v>
                </c:pt>
                <c:pt idx="18522">
                  <c:v>5279.6906249999993</c:v>
                </c:pt>
                <c:pt idx="18523">
                  <c:v>5513.8359381599994</c:v>
                </c:pt>
                <c:pt idx="18524">
                  <c:v>4510.6359381599996</c:v>
                </c:pt>
                <c:pt idx="18525">
                  <c:v>4761.4359381599998</c:v>
                </c:pt>
                <c:pt idx="18526">
                  <c:v>4651.6078118400001</c:v>
                </c:pt>
                <c:pt idx="18527">
                  <c:v>4791.5999999999995</c:v>
                </c:pt>
                <c:pt idx="18528">
                  <c:v>3810.52031184</c:v>
                </c:pt>
                <c:pt idx="18529">
                  <c:v>5089.3734381599998</c:v>
                </c:pt>
                <c:pt idx="18530">
                  <c:v>4619.6906250000002</c:v>
                </c:pt>
                <c:pt idx="18531">
                  <c:v>4682.2359381599999</c:v>
                </c:pt>
                <c:pt idx="18532">
                  <c:v>4783.6078118400001</c:v>
                </c:pt>
                <c:pt idx="18533">
                  <c:v>4779.9468749999996</c:v>
                </c:pt>
                <c:pt idx="18534">
                  <c:v>4449.9468749999996</c:v>
                </c:pt>
                <c:pt idx="18535">
                  <c:v>4219.7203118400002</c:v>
                </c:pt>
                <c:pt idx="18536">
                  <c:v>5104.1203118399999</c:v>
                </c:pt>
                <c:pt idx="18537">
                  <c:v>4866.5203118399995</c:v>
                </c:pt>
                <c:pt idx="18538">
                  <c:v>4694.9203118400001</c:v>
                </c:pt>
                <c:pt idx="18539">
                  <c:v>4646.0906249999998</c:v>
                </c:pt>
                <c:pt idx="18540">
                  <c:v>5751.4359381599998</c:v>
                </c:pt>
                <c:pt idx="18541">
                  <c:v>5883.4359381599998</c:v>
                </c:pt>
                <c:pt idx="18542">
                  <c:v>4691.2078118399995</c:v>
                </c:pt>
                <c:pt idx="18543">
                  <c:v>4466.8078118399999</c:v>
                </c:pt>
                <c:pt idx="18544">
                  <c:v>4823.2078118399995</c:v>
                </c:pt>
                <c:pt idx="18545">
                  <c:v>5148</c:v>
                </c:pt>
                <c:pt idx="18546">
                  <c:v>4898.7468749999998</c:v>
                </c:pt>
                <c:pt idx="18547">
                  <c:v>4906.1203118399999</c:v>
                </c:pt>
                <c:pt idx="18548">
                  <c:v>4708.1203118399999</c:v>
                </c:pt>
                <c:pt idx="18549">
                  <c:v>5564.5734381599996</c:v>
                </c:pt>
                <c:pt idx="18550">
                  <c:v>5279.6906249999993</c:v>
                </c:pt>
                <c:pt idx="18551">
                  <c:v>4857.2906249999996</c:v>
                </c:pt>
                <c:pt idx="18552">
                  <c:v>5081.6906249999993</c:v>
                </c:pt>
                <c:pt idx="18553">
                  <c:v>4874.8218749999996</c:v>
                </c:pt>
                <c:pt idx="18554">
                  <c:v>5336.8218749999996</c:v>
                </c:pt>
                <c:pt idx="18555">
                  <c:v>5144.2359381599999</c:v>
                </c:pt>
                <c:pt idx="18556">
                  <c:v>4761.4359381599998</c:v>
                </c:pt>
                <c:pt idx="18557">
                  <c:v>5078.2359381599999</c:v>
                </c:pt>
                <c:pt idx="18558">
                  <c:v>4589.8359381599994</c:v>
                </c:pt>
                <c:pt idx="18559">
                  <c:v>5588.8078118399999</c:v>
                </c:pt>
                <c:pt idx="18560">
                  <c:v>4397.1468749999995</c:v>
                </c:pt>
                <c:pt idx="18561">
                  <c:v>4621.546875</c:v>
                </c:pt>
                <c:pt idx="18562">
                  <c:v>4595.1468749999995</c:v>
                </c:pt>
                <c:pt idx="18563">
                  <c:v>4806.3468750000002</c:v>
                </c:pt>
                <c:pt idx="18564">
                  <c:v>5077.7203118400002</c:v>
                </c:pt>
                <c:pt idx="18565">
                  <c:v>5156.9203118400001</c:v>
                </c:pt>
                <c:pt idx="18566">
                  <c:v>5104.1203118399999</c:v>
                </c:pt>
                <c:pt idx="18567">
                  <c:v>4759.3734381599998</c:v>
                </c:pt>
                <c:pt idx="18568">
                  <c:v>5023.3734381599998</c:v>
                </c:pt>
                <c:pt idx="18569">
                  <c:v>4310.5734381599996</c:v>
                </c:pt>
                <c:pt idx="18570">
                  <c:v>5358.890625</c:v>
                </c:pt>
                <c:pt idx="18571">
                  <c:v>5266.4906249999995</c:v>
                </c:pt>
                <c:pt idx="18572">
                  <c:v>4883.6906250000002</c:v>
                </c:pt>
                <c:pt idx="18573">
                  <c:v>4729.6218749999998</c:v>
                </c:pt>
                <c:pt idx="18574">
                  <c:v>5218.0218749999995</c:v>
                </c:pt>
                <c:pt idx="18575">
                  <c:v>4373.2218750000002</c:v>
                </c:pt>
                <c:pt idx="18576">
                  <c:v>4893.4359381599998</c:v>
                </c:pt>
                <c:pt idx="18577">
                  <c:v>4955.2078118399995</c:v>
                </c:pt>
                <c:pt idx="18578">
                  <c:v>5522.8078118399999</c:v>
                </c:pt>
                <c:pt idx="18579">
                  <c:v>5047.6078118400001</c:v>
                </c:pt>
                <c:pt idx="18580">
                  <c:v>5219.2078118399995</c:v>
                </c:pt>
                <c:pt idx="18581">
                  <c:v>4422</c:v>
                </c:pt>
                <c:pt idx="18582">
                  <c:v>5332.7999999999993</c:v>
                </c:pt>
                <c:pt idx="18583">
                  <c:v>5064.5203118399995</c:v>
                </c:pt>
                <c:pt idx="18584">
                  <c:v>5926.4906249999995</c:v>
                </c:pt>
                <c:pt idx="18585">
                  <c:v>5086.0218749999995</c:v>
                </c:pt>
                <c:pt idx="18586">
                  <c:v>4972.6359381599996</c:v>
                </c:pt>
                <c:pt idx="18587">
                  <c:v>4682.2359381599999</c:v>
                </c:pt>
                <c:pt idx="18588">
                  <c:v>4853.8359381599994</c:v>
                </c:pt>
                <c:pt idx="18589">
                  <c:v>5206.0078118399997</c:v>
                </c:pt>
                <c:pt idx="18590">
                  <c:v>4915.6078118400001</c:v>
                </c:pt>
                <c:pt idx="18591">
                  <c:v>4664.8078118399999</c:v>
                </c:pt>
                <c:pt idx="18592">
                  <c:v>4651.6078118400001</c:v>
                </c:pt>
                <c:pt idx="18593">
                  <c:v>4501.2</c:v>
                </c:pt>
                <c:pt idx="18594">
                  <c:v>4567.2</c:v>
                </c:pt>
                <c:pt idx="18595">
                  <c:v>4514.3999999999996</c:v>
                </c:pt>
                <c:pt idx="18596">
                  <c:v>5453.1468749999995</c:v>
                </c:pt>
                <c:pt idx="18597">
                  <c:v>5381.3203118399997</c:v>
                </c:pt>
                <c:pt idx="18598">
                  <c:v>5170.1203118399999</c:v>
                </c:pt>
                <c:pt idx="18599">
                  <c:v>5226.890625</c:v>
                </c:pt>
                <c:pt idx="18600">
                  <c:v>5138.8218749999996</c:v>
                </c:pt>
                <c:pt idx="18601">
                  <c:v>4867.0359381599992</c:v>
                </c:pt>
                <c:pt idx="18602">
                  <c:v>4981.6078118400001</c:v>
                </c:pt>
                <c:pt idx="18603">
                  <c:v>5002.8</c:v>
                </c:pt>
                <c:pt idx="18604">
                  <c:v>4634.7468749999998</c:v>
                </c:pt>
                <c:pt idx="18605">
                  <c:v>5505.9468749999996</c:v>
                </c:pt>
                <c:pt idx="18606">
                  <c:v>5341.7203118400002</c:v>
                </c:pt>
                <c:pt idx="18607">
                  <c:v>4919.3203118399997</c:v>
                </c:pt>
                <c:pt idx="18608">
                  <c:v>4891.3734381599998</c:v>
                </c:pt>
                <c:pt idx="18609">
                  <c:v>5234.5734381599996</c:v>
                </c:pt>
                <c:pt idx="18610">
                  <c:v>4927.6218749999998</c:v>
                </c:pt>
                <c:pt idx="18611">
                  <c:v>4365.4359381599998</c:v>
                </c:pt>
                <c:pt idx="18612">
                  <c:v>5012.2359381599999</c:v>
                </c:pt>
                <c:pt idx="18613">
                  <c:v>5324.8078118399999</c:v>
                </c:pt>
                <c:pt idx="18614">
                  <c:v>4804.8</c:v>
                </c:pt>
                <c:pt idx="18615">
                  <c:v>4276.8</c:v>
                </c:pt>
                <c:pt idx="18616">
                  <c:v>4951.546875</c:v>
                </c:pt>
                <c:pt idx="18617">
                  <c:v>4740.3468750000002</c:v>
                </c:pt>
                <c:pt idx="18618">
                  <c:v>4489.546875</c:v>
                </c:pt>
                <c:pt idx="18619">
                  <c:v>5076.1734381599999</c:v>
                </c:pt>
                <c:pt idx="18620">
                  <c:v>4666.9734381599992</c:v>
                </c:pt>
                <c:pt idx="18621">
                  <c:v>5617.3734381599998</c:v>
                </c:pt>
                <c:pt idx="18622">
                  <c:v>4962.890625</c:v>
                </c:pt>
                <c:pt idx="18623">
                  <c:v>4751.6906250000002</c:v>
                </c:pt>
                <c:pt idx="18624">
                  <c:v>4597.6218749999998</c:v>
                </c:pt>
                <c:pt idx="18625">
                  <c:v>4835.2218750000002</c:v>
                </c:pt>
                <c:pt idx="18626">
                  <c:v>5487.4359381599998</c:v>
                </c:pt>
                <c:pt idx="18627">
                  <c:v>5434.6359381599996</c:v>
                </c:pt>
                <c:pt idx="18628">
                  <c:v>4897.2</c:v>
                </c:pt>
                <c:pt idx="18629">
                  <c:v>4898.7468749999998</c:v>
                </c:pt>
                <c:pt idx="18630">
                  <c:v>5328.5203118399995</c:v>
                </c:pt>
                <c:pt idx="18631">
                  <c:v>5168.5734381599996</c:v>
                </c:pt>
                <c:pt idx="18632">
                  <c:v>5221.3734381599998</c:v>
                </c:pt>
                <c:pt idx="18633">
                  <c:v>5266.4906249999995</c:v>
                </c:pt>
                <c:pt idx="18634">
                  <c:v>4421.6906250000002</c:v>
                </c:pt>
                <c:pt idx="18635">
                  <c:v>4514.0906249999998</c:v>
                </c:pt>
                <c:pt idx="18636">
                  <c:v>5402.8218749999996</c:v>
                </c:pt>
                <c:pt idx="18637">
                  <c:v>3899.20781184</c:v>
                </c:pt>
                <c:pt idx="18638">
                  <c:v>4915.6078118400001</c:v>
                </c:pt>
                <c:pt idx="18639">
                  <c:v>4435.2</c:v>
                </c:pt>
                <c:pt idx="18640">
                  <c:v>4461.5999999999995</c:v>
                </c:pt>
                <c:pt idx="18641">
                  <c:v>4674.3468750000002</c:v>
                </c:pt>
                <c:pt idx="18642">
                  <c:v>4957.3734381599998</c:v>
                </c:pt>
                <c:pt idx="18643">
                  <c:v>5353.3734381599998</c:v>
                </c:pt>
                <c:pt idx="18644">
                  <c:v>4732.9734381599992</c:v>
                </c:pt>
                <c:pt idx="18645">
                  <c:v>4566.890625</c:v>
                </c:pt>
                <c:pt idx="18646">
                  <c:v>5306.0906249999998</c:v>
                </c:pt>
                <c:pt idx="18647">
                  <c:v>5244.421875</c:v>
                </c:pt>
                <c:pt idx="18648">
                  <c:v>4782.421875</c:v>
                </c:pt>
                <c:pt idx="18649">
                  <c:v>4721.8359381599994</c:v>
                </c:pt>
                <c:pt idx="18650">
                  <c:v>4554</c:v>
                </c:pt>
                <c:pt idx="18651">
                  <c:v>5149.546875</c:v>
                </c:pt>
                <c:pt idx="18652">
                  <c:v>5002.4906249999995</c:v>
                </c:pt>
                <c:pt idx="18653">
                  <c:v>4976.0906249999998</c:v>
                </c:pt>
                <c:pt idx="18654">
                  <c:v>4593.2906249999996</c:v>
                </c:pt>
                <c:pt idx="18655">
                  <c:v>4808.8218749999996</c:v>
                </c:pt>
                <c:pt idx="18656">
                  <c:v>5025.4359381599998</c:v>
                </c:pt>
                <c:pt idx="18657">
                  <c:v>4933.0359381599992</c:v>
                </c:pt>
                <c:pt idx="18658">
                  <c:v>4968.4078118400002</c:v>
                </c:pt>
                <c:pt idx="18659">
                  <c:v>4527.5999999999995</c:v>
                </c:pt>
                <c:pt idx="18660">
                  <c:v>5662.7999999999993</c:v>
                </c:pt>
                <c:pt idx="18661">
                  <c:v>4897.2</c:v>
                </c:pt>
                <c:pt idx="18662">
                  <c:v>4661.1468749999995</c:v>
                </c:pt>
                <c:pt idx="18663">
                  <c:v>4529.1468749999995</c:v>
                </c:pt>
                <c:pt idx="18664">
                  <c:v>4219.7203118400002</c:v>
                </c:pt>
                <c:pt idx="18665">
                  <c:v>4402.9734381599992</c:v>
                </c:pt>
                <c:pt idx="18666">
                  <c:v>5385.2906249999996</c:v>
                </c:pt>
                <c:pt idx="18667">
                  <c:v>5218.0218749999995</c:v>
                </c:pt>
                <c:pt idx="18668">
                  <c:v>4906.6359381599996</c:v>
                </c:pt>
                <c:pt idx="18669">
                  <c:v>4735.0359381599992</c:v>
                </c:pt>
                <c:pt idx="18670">
                  <c:v>4810.0078118399997</c:v>
                </c:pt>
                <c:pt idx="18671">
                  <c:v>4659.5999999999995</c:v>
                </c:pt>
                <c:pt idx="18672">
                  <c:v>4897.2</c:v>
                </c:pt>
                <c:pt idx="18673">
                  <c:v>4633.2</c:v>
                </c:pt>
                <c:pt idx="18674">
                  <c:v>4674.3468750000002</c:v>
                </c:pt>
                <c:pt idx="18675">
                  <c:v>5096.7468749999998</c:v>
                </c:pt>
                <c:pt idx="18676">
                  <c:v>5189.1468749999995</c:v>
                </c:pt>
                <c:pt idx="18677">
                  <c:v>5117.3203118399997</c:v>
                </c:pt>
                <c:pt idx="18678">
                  <c:v>4734.5203118399995</c:v>
                </c:pt>
                <c:pt idx="18679">
                  <c:v>4562.9203118400001</c:v>
                </c:pt>
                <c:pt idx="18680">
                  <c:v>5038.1203118399999</c:v>
                </c:pt>
                <c:pt idx="18681">
                  <c:v>5002.4906249999995</c:v>
                </c:pt>
                <c:pt idx="18682">
                  <c:v>5183.8359381599994</c:v>
                </c:pt>
                <c:pt idx="18683">
                  <c:v>4440.4078118400002</c:v>
                </c:pt>
                <c:pt idx="18684">
                  <c:v>5153.2078118399995</c:v>
                </c:pt>
                <c:pt idx="18685">
                  <c:v>4810.0078118399997</c:v>
                </c:pt>
                <c:pt idx="18686">
                  <c:v>4606.8</c:v>
                </c:pt>
                <c:pt idx="18687">
                  <c:v>4989.5999999999995</c:v>
                </c:pt>
                <c:pt idx="18688">
                  <c:v>5161.2</c:v>
                </c:pt>
                <c:pt idx="18689">
                  <c:v>4620</c:v>
                </c:pt>
                <c:pt idx="18690">
                  <c:v>4554</c:v>
                </c:pt>
                <c:pt idx="18691">
                  <c:v>4423.546875</c:v>
                </c:pt>
                <c:pt idx="18692">
                  <c:v>5307.9468749999996</c:v>
                </c:pt>
                <c:pt idx="18693">
                  <c:v>4906.1203118399999</c:v>
                </c:pt>
                <c:pt idx="18694">
                  <c:v>5552.9203118400001</c:v>
                </c:pt>
                <c:pt idx="18695">
                  <c:v>5222.9203118400001</c:v>
                </c:pt>
                <c:pt idx="18696">
                  <c:v>4760.9203118400001</c:v>
                </c:pt>
                <c:pt idx="18697">
                  <c:v>5121.2906249999996</c:v>
                </c:pt>
                <c:pt idx="18698">
                  <c:v>4844.0906249999998</c:v>
                </c:pt>
                <c:pt idx="18699">
                  <c:v>5160.890625</c:v>
                </c:pt>
                <c:pt idx="18700">
                  <c:v>4589.8359381599994</c:v>
                </c:pt>
                <c:pt idx="18701">
                  <c:v>5087.2078118399995</c:v>
                </c:pt>
                <c:pt idx="18702">
                  <c:v>5451.5999999999995</c:v>
                </c:pt>
                <c:pt idx="18703">
                  <c:v>6086.7468749999998</c:v>
                </c:pt>
                <c:pt idx="18704">
                  <c:v>5004.3468750000002</c:v>
                </c:pt>
                <c:pt idx="18705">
                  <c:v>4819.546875</c:v>
                </c:pt>
                <c:pt idx="18706">
                  <c:v>4661.1468749999995</c:v>
                </c:pt>
                <c:pt idx="18707">
                  <c:v>4634.7468749999998</c:v>
                </c:pt>
                <c:pt idx="18708">
                  <c:v>4906.1203118399999</c:v>
                </c:pt>
                <c:pt idx="18709">
                  <c:v>5328.5203118399995</c:v>
                </c:pt>
                <c:pt idx="18710">
                  <c:v>4904.5734381599996</c:v>
                </c:pt>
                <c:pt idx="18711">
                  <c:v>5445.7734381599994</c:v>
                </c:pt>
                <c:pt idx="18712">
                  <c:v>4363.3734381599998</c:v>
                </c:pt>
                <c:pt idx="18713">
                  <c:v>4474.4906249999995</c:v>
                </c:pt>
                <c:pt idx="18714">
                  <c:v>4817.6906250000002</c:v>
                </c:pt>
                <c:pt idx="18715">
                  <c:v>4500.890625</c:v>
                </c:pt>
                <c:pt idx="18716">
                  <c:v>4914.421875</c:v>
                </c:pt>
                <c:pt idx="18717">
                  <c:v>5099.2218749999993</c:v>
                </c:pt>
                <c:pt idx="18718">
                  <c:v>3877.0359381599997</c:v>
                </c:pt>
                <c:pt idx="18719">
                  <c:v>4523.8359381599994</c:v>
                </c:pt>
                <c:pt idx="18720">
                  <c:v>5324.8078118399999</c:v>
                </c:pt>
                <c:pt idx="18721">
                  <c:v>5245.6078118400001</c:v>
                </c:pt>
                <c:pt idx="18722">
                  <c:v>5338.0078118399997</c:v>
                </c:pt>
                <c:pt idx="18723">
                  <c:v>4606.8</c:v>
                </c:pt>
                <c:pt idx="18724">
                  <c:v>4250.3999999999996</c:v>
                </c:pt>
                <c:pt idx="18725">
                  <c:v>4727.1468749999995</c:v>
                </c:pt>
                <c:pt idx="18726">
                  <c:v>4819.546875</c:v>
                </c:pt>
                <c:pt idx="18727">
                  <c:v>5750.9203118400001</c:v>
                </c:pt>
                <c:pt idx="18728">
                  <c:v>4666.9734381599992</c:v>
                </c:pt>
                <c:pt idx="18729">
                  <c:v>5187.2906249999996</c:v>
                </c:pt>
                <c:pt idx="18730">
                  <c:v>4580.0906249999998</c:v>
                </c:pt>
                <c:pt idx="18731">
                  <c:v>4373.2218750000002</c:v>
                </c:pt>
                <c:pt idx="18732">
                  <c:v>4267.6218749999998</c:v>
                </c:pt>
                <c:pt idx="18733">
                  <c:v>4735.0359381599992</c:v>
                </c:pt>
                <c:pt idx="18734">
                  <c:v>5263.0359381599992</c:v>
                </c:pt>
                <c:pt idx="18735">
                  <c:v>4936.8</c:v>
                </c:pt>
                <c:pt idx="18736">
                  <c:v>5055.5999999999995</c:v>
                </c:pt>
                <c:pt idx="18737">
                  <c:v>4436.7468749999998</c:v>
                </c:pt>
                <c:pt idx="18738">
                  <c:v>4970.5734381599996</c:v>
                </c:pt>
                <c:pt idx="18739">
                  <c:v>4706.5734381599996</c:v>
                </c:pt>
                <c:pt idx="18740">
                  <c:v>4606.4906249999995</c:v>
                </c:pt>
                <c:pt idx="18741">
                  <c:v>4883.6906250000002</c:v>
                </c:pt>
                <c:pt idx="18742">
                  <c:v>5244.421875</c:v>
                </c:pt>
                <c:pt idx="18743">
                  <c:v>5231.2218749999993</c:v>
                </c:pt>
                <c:pt idx="18744">
                  <c:v>4959.4359381599998</c:v>
                </c:pt>
                <c:pt idx="18745">
                  <c:v>5219.2078118399995</c:v>
                </c:pt>
                <c:pt idx="18746">
                  <c:v>5483.2078118399995</c:v>
                </c:pt>
                <c:pt idx="18747">
                  <c:v>5298.4078118400002</c:v>
                </c:pt>
                <c:pt idx="18748">
                  <c:v>4796.8078118399999</c:v>
                </c:pt>
                <c:pt idx="18749">
                  <c:v>4752</c:v>
                </c:pt>
                <c:pt idx="18750">
                  <c:v>4580.3999999999996</c:v>
                </c:pt>
                <c:pt idx="18751">
                  <c:v>5095.2</c:v>
                </c:pt>
                <c:pt idx="18752">
                  <c:v>4699.2</c:v>
                </c:pt>
                <c:pt idx="18753">
                  <c:v>4977.9468749999996</c:v>
                </c:pt>
                <c:pt idx="18754">
                  <c:v>4958.9203118400001</c:v>
                </c:pt>
                <c:pt idx="18755">
                  <c:v>5486.9203118400001</c:v>
                </c:pt>
                <c:pt idx="18756">
                  <c:v>4944.1734381599999</c:v>
                </c:pt>
                <c:pt idx="18757">
                  <c:v>5649.2906249999996</c:v>
                </c:pt>
                <c:pt idx="18758">
                  <c:v>4808.8218749999996</c:v>
                </c:pt>
                <c:pt idx="18759">
                  <c:v>4122.421875</c:v>
                </c:pt>
                <c:pt idx="18760">
                  <c:v>4544.8218749999996</c:v>
                </c:pt>
                <c:pt idx="18761">
                  <c:v>4823.2078118399995</c:v>
                </c:pt>
                <c:pt idx="18762">
                  <c:v>4664.8078118399999</c:v>
                </c:pt>
                <c:pt idx="18763">
                  <c:v>5034.4078118400002</c:v>
                </c:pt>
                <c:pt idx="18764">
                  <c:v>5227.2</c:v>
                </c:pt>
                <c:pt idx="18765">
                  <c:v>5162.7468749999998</c:v>
                </c:pt>
                <c:pt idx="18766">
                  <c:v>4753.546875</c:v>
                </c:pt>
                <c:pt idx="18767">
                  <c:v>4666.9734381599992</c:v>
                </c:pt>
                <c:pt idx="18768">
                  <c:v>4672.4906249999995</c:v>
                </c:pt>
                <c:pt idx="18769">
                  <c:v>5332.4906249999995</c:v>
                </c:pt>
                <c:pt idx="18770">
                  <c:v>4730.8078118399999</c:v>
                </c:pt>
                <c:pt idx="18771">
                  <c:v>5068.7999999999993</c:v>
                </c:pt>
                <c:pt idx="18772">
                  <c:v>4514.3999999999996</c:v>
                </c:pt>
                <c:pt idx="18773">
                  <c:v>5161.2</c:v>
                </c:pt>
                <c:pt idx="18774">
                  <c:v>4977.9468749999996</c:v>
                </c:pt>
                <c:pt idx="18775">
                  <c:v>5215.546875</c:v>
                </c:pt>
                <c:pt idx="18776">
                  <c:v>5038.1203118399999</c:v>
                </c:pt>
                <c:pt idx="18777">
                  <c:v>5260.9734381599992</c:v>
                </c:pt>
                <c:pt idx="18778">
                  <c:v>4798.9734381599992</c:v>
                </c:pt>
                <c:pt idx="18779">
                  <c:v>4878.1734381599999</c:v>
                </c:pt>
                <c:pt idx="18780">
                  <c:v>4561.3734381599998</c:v>
                </c:pt>
                <c:pt idx="18781">
                  <c:v>5670.173438159999</c:v>
                </c:pt>
                <c:pt idx="18782">
                  <c:v>4561.3734381599998</c:v>
                </c:pt>
                <c:pt idx="18783">
                  <c:v>5226.890625</c:v>
                </c:pt>
                <c:pt idx="18784">
                  <c:v>4487.6906250000002</c:v>
                </c:pt>
                <c:pt idx="18785">
                  <c:v>4830.890625</c:v>
                </c:pt>
                <c:pt idx="18786">
                  <c:v>4814.2359381599999</c:v>
                </c:pt>
                <c:pt idx="18787">
                  <c:v>4510.6359381599996</c:v>
                </c:pt>
                <c:pt idx="18788">
                  <c:v>4480.0078118399997</c:v>
                </c:pt>
                <c:pt idx="18789">
                  <c:v>5100.4078118400002</c:v>
                </c:pt>
                <c:pt idx="18790">
                  <c:v>4876.0078118399997</c:v>
                </c:pt>
                <c:pt idx="18791">
                  <c:v>5042.3999999999996</c:v>
                </c:pt>
                <c:pt idx="18792">
                  <c:v>5055.5999999999995</c:v>
                </c:pt>
                <c:pt idx="18793">
                  <c:v>5189.1468749999995</c:v>
                </c:pt>
                <c:pt idx="18794">
                  <c:v>4832.7468749999998</c:v>
                </c:pt>
                <c:pt idx="18795">
                  <c:v>4357.546875</c:v>
                </c:pt>
                <c:pt idx="18796">
                  <c:v>4813.7203118400002</c:v>
                </c:pt>
                <c:pt idx="18797">
                  <c:v>4178.5734381599996</c:v>
                </c:pt>
                <c:pt idx="18798">
                  <c:v>5128.9734381599992</c:v>
                </c:pt>
                <c:pt idx="18799">
                  <c:v>4363.3734381599998</c:v>
                </c:pt>
                <c:pt idx="18800">
                  <c:v>4580.0906249999998</c:v>
                </c:pt>
                <c:pt idx="18801">
                  <c:v>4642.6359381599996</c:v>
                </c:pt>
                <c:pt idx="18802">
                  <c:v>4823.2078118399995</c:v>
                </c:pt>
                <c:pt idx="18803">
                  <c:v>4506.4078118400002</c:v>
                </c:pt>
                <c:pt idx="18804">
                  <c:v>5113.6078118400001</c:v>
                </c:pt>
                <c:pt idx="18805">
                  <c:v>4598.8078118399999</c:v>
                </c:pt>
                <c:pt idx="18806">
                  <c:v>4849.6078118400001</c:v>
                </c:pt>
                <c:pt idx="18807">
                  <c:v>4554</c:v>
                </c:pt>
                <c:pt idx="18808">
                  <c:v>5385.5999999999995</c:v>
                </c:pt>
                <c:pt idx="18809">
                  <c:v>4674.3468750000002</c:v>
                </c:pt>
                <c:pt idx="18810">
                  <c:v>5096.7468749999998</c:v>
                </c:pt>
                <c:pt idx="18811">
                  <c:v>5221.3734381599998</c:v>
                </c:pt>
                <c:pt idx="18812">
                  <c:v>4970.5734381599996</c:v>
                </c:pt>
                <c:pt idx="18813">
                  <c:v>5332.4906249999995</c:v>
                </c:pt>
                <c:pt idx="18814">
                  <c:v>4624.0218749999995</c:v>
                </c:pt>
                <c:pt idx="18815">
                  <c:v>4616.2359381599999</c:v>
                </c:pt>
                <c:pt idx="18816">
                  <c:v>5153.2078118399995</c:v>
                </c:pt>
                <c:pt idx="18817">
                  <c:v>5390.8078118399999</c:v>
                </c:pt>
                <c:pt idx="18818">
                  <c:v>4910.3999999999996</c:v>
                </c:pt>
                <c:pt idx="18819">
                  <c:v>5002.8</c:v>
                </c:pt>
                <c:pt idx="18820">
                  <c:v>4529.1468749999995</c:v>
                </c:pt>
                <c:pt idx="18821">
                  <c:v>4859.1468749999995</c:v>
                </c:pt>
                <c:pt idx="18822">
                  <c:v>4410.3468750000002</c:v>
                </c:pt>
                <c:pt idx="18823">
                  <c:v>4972.1203118399999</c:v>
                </c:pt>
                <c:pt idx="18824">
                  <c:v>4457.3203118399997</c:v>
                </c:pt>
                <c:pt idx="18825">
                  <c:v>5458.9734381599992</c:v>
                </c:pt>
                <c:pt idx="18826">
                  <c:v>5108.0906249999998</c:v>
                </c:pt>
                <c:pt idx="18827">
                  <c:v>5028.890625</c:v>
                </c:pt>
                <c:pt idx="18828">
                  <c:v>5891.2218749999993</c:v>
                </c:pt>
                <c:pt idx="18829">
                  <c:v>5442.421875</c:v>
                </c:pt>
                <c:pt idx="18830">
                  <c:v>4478.8218749999996</c:v>
                </c:pt>
                <c:pt idx="18831">
                  <c:v>4823.2078118399995</c:v>
                </c:pt>
                <c:pt idx="18832">
                  <c:v>4791.5999999999995</c:v>
                </c:pt>
                <c:pt idx="18833">
                  <c:v>4932.5203118399995</c:v>
                </c:pt>
                <c:pt idx="18834">
                  <c:v>4619.6906250000002</c:v>
                </c:pt>
                <c:pt idx="18835">
                  <c:v>4672.4906249999995</c:v>
                </c:pt>
                <c:pt idx="18836">
                  <c:v>5125.6218749999998</c:v>
                </c:pt>
                <c:pt idx="18837">
                  <c:v>5421.4359381599998</c:v>
                </c:pt>
                <c:pt idx="18838">
                  <c:v>5302.6359381599996</c:v>
                </c:pt>
                <c:pt idx="18839">
                  <c:v>5232.4078118400002</c:v>
                </c:pt>
                <c:pt idx="18840">
                  <c:v>5148</c:v>
                </c:pt>
                <c:pt idx="18841">
                  <c:v>5717.1468749999995</c:v>
                </c:pt>
                <c:pt idx="18842">
                  <c:v>4199.1468749999995</c:v>
                </c:pt>
                <c:pt idx="18843">
                  <c:v>4759.3734381599998</c:v>
                </c:pt>
                <c:pt idx="18844">
                  <c:v>4944.1734381599999</c:v>
                </c:pt>
                <c:pt idx="18845">
                  <c:v>5115.7734381599994</c:v>
                </c:pt>
                <c:pt idx="18846">
                  <c:v>5089.3734381599998</c:v>
                </c:pt>
                <c:pt idx="18847">
                  <c:v>5577.7734381599994</c:v>
                </c:pt>
                <c:pt idx="18848">
                  <c:v>4693.3734381599998</c:v>
                </c:pt>
                <c:pt idx="18849">
                  <c:v>4695.4359381599998</c:v>
                </c:pt>
                <c:pt idx="18850">
                  <c:v>5315.8359381599994</c:v>
                </c:pt>
                <c:pt idx="18851">
                  <c:v>4638.4078118400002</c:v>
                </c:pt>
                <c:pt idx="18852">
                  <c:v>4691.2078118399995</c:v>
                </c:pt>
                <c:pt idx="18853">
                  <c:v>4836.4078118400002</c:v>
                </c:pt>
                <c:pt idx="18854">
                  <c:v>4870.8</c:v>
                </c:pt>
                <c:pt idx="18855">
                  <c:v>5334.3468749999993</c:v>
                </c:pt>
                <c:pt idx="18856">
                  <c:v>4840.1203118399999</c:v>
                </c:pt>
                <c:pt idx="18857">
                  <c:v>4721.3203118399997</c:v>
                </c:pt>
                <c:pt idx="18858">
                  <c:v>4772.5734381599996</c:v>
                </c:pt>
                <c:pt idx="18859">
                  <c:v>4257.7734381599994</c:v>
                </c:pt>
                <c:pt idx="18860">
                  <c:v>5274.1734381599999</c:v>
                </c:pt>
                <c:pt idx="18861">
                  <c:v>5068.4906249999995</c:v>
                </c:pt>
                <c:pt idx="18862">
                  <c:v>4681.7203118400002</c:v>
                </c:pt>
                <c:pt idx="18863">
                  <c:v>5104.1203118399999</c:v>
                </c:pt>
                <c:pt idx="18864">
                  <c:v>4561.3734381599998</c:v>
                </c:pt>
                <c:pt idx="18865">
                  <c:v>4830.890625</c:v>
                </c:pt>
                <c:pt idx="18866">
                  <c:v>5622.890625</c:v>
                </c:pt>
                <c:pt idx="18867">
                  <c:v>5319.2906249999996</c:v>
                </c:pt>
                <c:pt idx="18868">
                  <c:v>4659.2906249999996</c:v>
                </c:pt>
                <c:pt idx="18869">
                  <c:v>5389.6218749999998</c:v>
                </c:pt>
                <c:pt idx="18870">
                  <c:v>5183.8359381599994</c:v>
                </c:pt>
                <c:pt idx="18871">
                  <c:v>5500.6359381599996</c:v>
                </c:pt>
                <c:pt idx="18872">
                  <c:v>4427.2078118400004</c:v>
                </c:pt>
                <c:pt idx="18873">
                  <c:v>5153.2078118399995</c:v>
                </c:pt>
                <c:pt idx="18874">
                  <c:v>4651.6078118400001</c:v>
                </c:pt>
                <c:pt idx="18875">
                  <c:v>4448.3999999999996</c:v>
                </c:pt>
                <c:pt idx="18876">
                  <c:v>5451.5999999999995</c:v>
                </c:pt>
                <c:pt idx="18877">
                  <c:v>4712.3999999999996</c:v>
                </c:pt>
                <c:pt idx="18878">
                  <c:v>5004.3468750000002</c:v>
                </c:pt>
                <c:pt idx="18879">
                  <c:v>5703.9468749999996</c:v>
                </c:pt>
                <c:pt idx="18880">
                  <c:v>4734.5203118399995</c:v>
                </c:pt>
                <c:pt idx="18881">
                  <c:v>4561.3734381599998</c:v>
                </c:pt>
                <c:pt idx="18882">
                  <c:v>4416.1734381599999</c:v>
                </c:pt>
                <c:pt idx="18883">
                  <c:v>4663.6218749999998</c:v>
                </c:pt>
                <c:pt idx="18884">
                  <c:v>4492.0218749999995</c:v>
                </c:pt>
                <c:pt idx="18885">
                  <c:v>5284.0218749999995</c:v>
                </c:pt>
                <c:pt idx="18886">
                  <c:v>4756.0218749999995</c:v>
                </c:pt>
                <c:pt idx="18887">
                  <c:v>5487.4359381599998</c:v>
                </c:pt>
                <c:pt idx="18888">
                  <c:v>4356</c:v>
                </c:pt>
                <c:pt idx="18889">
                  <c:v>4977.9468749999996</c:v>
                </c:pt>
                <c:pt idx="18890">
                  <c:v>5162.7468749999998</c:v>
                </c:pt>
                <c:pt idx="18891">
                  <c:v>4370.7468749999998</c:v>
                </c:pt>
                <c:pt idx="18892">
                  <c:v>5783.1468749999995</c:v>
                </c:pt>
                <c:pt idx="18893">
                  <c:v>5038.1203118399999</c:v>
                </c:pt>
                <c:pt idx="18894">
                  <c:v>4917.7734381599994</c:v>
                </c:pt>
                <c:pt idx="18895">
                  <c:v>5181.7734381599994</c:v>
                </c:pt>
                <c:pt idx="18896">
                  <c:v>5102.5734381599996</c:v>
                </c:pt>
                <c:pt idx="18897">
                  <c:v>4785.7734381599994</c:v>
                </c:pt>
                <c:pt idx="18898">
                  <c:v>5596.4906249999995</c:v>
                </c:pt>
                <c:pt idx="18899">
                  <c:v>5395.0359381599992</c:v>
                </c:pt>
                <c:pt idx="18900">
                  <c:v>4853.8359381599994</c:v>
                </c:pt>
                <c:pt idx="18901">
                  <c:v>4862.8078118399999</c:v>
                </c:pt>
                <c:pt idx="18902">
                  <c:v>5002.8</c:v>
                </c:pt>
                <c:pt idx="18903">
                  <c:v>4659.5999999999995</c:v>
                </c:pt>
                <c:pt idx="18904">
                  <c:v>4964.7468749999998</c:v>
                </c:pt>
                <c:pt idx="18905">
                  <c:v>4694.9203118400001</c:v>
                </c:pt>
                <c:pt idx="18906">
                  <c:v>4246.1203118399999</c:v>
                </c:pt>
                <c:pt idx="18907">
                  <c:v>5117.3203118399997</c:v>
                </c:pt>
                <c:pt idx="18908">
                  <c:v>4760.9203118400001</c:v>
                </c:pt>
                <c:pt idx="18909">
                  <c:v>5115.7734381599994</c:v>
                </c:pt>
                <c:pt idx="18910">
                  <c:v>4606.4906249999995</c:v>
                </c:pt>
                <c:pt idx="18911">
                  <c:v>4558.0218749999995</c:v>
                </c:pt>
                <c:pt idx="18912">
                  <c:v>5284.0218749999995</c:v>
                </c:pt>
                <c:pt idx="18913">
                  <c:v>4972.6359381599996</c:v>
                </c:pt>
                <c:pt idx="18914">
                  <c:v>4405.0359381599992</c:v>
                </c:pt>
                <c:pt idx="18915">
                  <c:v>5170.6359381599996</c:v>
                </c:pt>
                <c:pt idx="18916">
                  <c:v>4678.0078118399997</c:v>
                </c:pt>
                <c:pt idx="18917">
                  <c:v>4925.1468749999995</c:v>
                </c:pt>
                <c:pt idx="18918">
                  <c:v>4753.546875</c:v>
                </c:pt>
                <c:pt idx="18919">
                  <c:v>4602.5203118400004</c:v>
                </c:pt>
                <c:pt idx="18920">
                  <c:v>4127.3203118399997</c:v>
                </c:pt>
                <c:pt idx="18921">
                  <c:v>5458.9734381599992</c:v>
                </c:pt>
                <c:pt idx="18922">
                  <c:v>4957.3734381599998</c:v>
                </c:pt>
                <c:pt idx="18923">
                  <c:v>4983.7734381599994</c:v>
                </c:pt>
                <c:pt idx="18924">
                  <c:v>4408.4906249999995</c:v>
                </c:pt>
                <c:pt idx="18925">
                  <c:v>4646.0906249999998</c:v>
                </c:pt>
                <c:pt idx="18926">
                  <c:v>5279.6906249999993</c:v>
                </c:pt>
                <c:pt idx="18927">
                  <c:v>5152.0218749999995</c:v>
                </c:pt>
                <c:pt idx="18928">
                  <c:v>5072.8218749999996</c:v>
                </c:pt>
                <c:pt idx="18929">
                  <c:v>5157.4359381599998</c:v>
                </c:pt>
                <c:pt idx="18930">
                  <c:v>4374.4078118400002</c:v>
                </c:pt>
                <c:pt idx="18931">
                  <c:v>5707.6078118400001</c:v>
                </c:pt>
                <c:pt idx="18932">
                  <c:v>4229.2078118400004</c:v>
                </c:pt>
                <c:pt idx="18933">
                  <c:v>4981.6078118400001</c:v>
                </c:pt>
                <c:pt idx="18934">
                  <c:v>5945.2078118399995</c:v>
                </c:pt>
                <c:pt idx="18935">
                  <c:v>5253.5999999999995</c:v>
                </c:pt>
                <c:pt idx="18936">
                  <c:v>4725.5999999999995</c:v>
                </c:pt>
                <c:pt idx="18937">
                  <c:v>4647.9468749999996</c:v>
                </c:pt>
                <c:pt idx="18938">
                  <c:v>5104.1203118399999</c:v>
                </c:pt>
                <c:pt idx="18939">
                  <c:v>4285.7203118400002</c:v>
                </c:pt>
                <c:pt idx="18940">
                  <c:v>4694.9203118400001</c:v>
                </c:pt>
                <c:pt idx="18941">
                  <c:v>5406.1734381599999</c:v>
                </c:pt>
                <c:pt idx="18942">
                  <c:v>4857.2906249999996</c:v>
                </c:pt>
                <c:pt idx="18943">
                  <c:v>4646.0906249999998</c:v>
                </c:pt>
                <c:pt idx="18944">
                  <c:v>5372.0906249999998</c:v>
                </c:pt>
                <c:pt idx="18945">
                  <c:v>5411.6906249999993</c:v>
                </c:pt>
                <c:pt idx="18946">
                  <c:v>4584.421875</c:v>
                </c:pt>
                <c:pt idx="18947">
                  <c:v>5258.8078118399999</c:v>
                </c:pt>
                <c:pt idx="18948">
                  <c:v>5187.5999999999995</c:v>
                </c:pt>
                <c:pt idx="18949">
                  <c:v>5359.2</c:v>
                </c:pt>
                <c:pt idx="18950">
                  <c:v>5266.7999999999993</c:v>
                </c:pt>
                <c:pt idx="18951">
                  <c:v>5189.1468749999995</c:v>
                </c:pt>
                <c:pt idx="18952">
                  <c:v>4872.3468750000002</c:v>
                </c:pt>
                <c:pt idx="18953">
                  <c:v>4674.3468750000002</c:v>
                </c:pt>
                <c:pt idx="18954">
                  <c:v>4740.3468750000002</c:v>
                </c:pt>
                <c:pt idx="18955">
                  <c:v>5077.7203118400002</c:v>
                </c:pt>
                <c:pt idx="18956">
                  <c:v>5036.5734381599996</c:v>
                </c:pt>
                <c:pt idx="18957">
                  <c:v>4666.9734381599992</c:v>
                </c:pt>
                <c:pt idx="18958">
                  <c:v>5662.4906249999995</c:v>
                </c:pt>
                <c:pt idx="18959">
                  <c:v>4817.6906250000002</c:v>
                </c:pt>
                <c:pt idx="18960">
                  <c:v>4690.0218749999995</c:v>
                </c:pt>
                <c:pt idx="18961">
                  <c:v>5125.6218749999998</c:v>
                </c:pt>
                <c:pt idx="18962">
                  <c:v>4676.8218749999996</c:v>
                </c:pt>
                <c:pt idx="18963">
                  <c:v>4497.4359381599998</c:v>
                </c:pt>
                <c:pt idx="18964">
                  <c:v>5351.2078118399995</c:v>
                </c:pt>
                <c:pt idx="18965">
                  <c:v>5153.2078118399995</c:v>
                </c:pt>
                <c:pt idx="18966">
                  <c:v>4836.4078118400002</c:v>
                </c:pt>
                <c:pt idx="18967">
                  <c:v>5161.2</c:v>
                </c:pt>
                <c:pt idx="18968">
                  <c:v>4567.2</c:v>
                </c:pt>
                <c:pt idx="18969">
                  <c:v>4791.5999999999995</c:v>
                </c:pt>
                <c:pt idx="18970">
                  <c:v>5255.1468749999995</c:v>
                </c:pt>
                <c:pt idx="18971">
                  <c:v>4259.3203118399997</c:v>
                </c:pt>
                <c:pt idx="18972">
                  <c:v>5394.5203118399995</c:v>
                </c:pt>
                <c:pt idx="18973">
                  <c:v>4764.890625</c:v>
                </c:pt>
                <c:pt idx="18974">
                  <c:v>4751.6906250000002</c:v>
                </c:pt>
                <c:pt idx="18975">
                  <c:v>4989.2906249999996</c:v>
                </c:pt>
                <c:pt idx="18976">
                  <c:v>5376.421875</c:v>
                </c:pt>
                <c:pt idx="18977">
                  <c:v>4999.0359381599992</c:v>
                </c:pt>
                <c:pt idx="18978">
                  <c:v>4655.8359381599994</c:v>
                </c:pt>
                <c:pt idx="18979">
                  <c:v>5425.2</c:v>
                </c:pt>
                <c:pt idx="18980">
                  <c:v>4951.546875</c:v>
                </c:pt>
                <c:pt idx="18981">
                  <c:v>4906.1203118399999</c:v>
                </c:pt>
                <c:pt idx="18982">
                  <c:v>5130.5203118399995</c:v>
                </c:pt>
                <c:pt idx="18983">
                  <c:v>5856.5203118399995</c:v>
                </c:pt>
                <c:pt idx="18984">
                  <c:v>4231.3734381599998</c:v>
                </c:pt>
                <c:pt idx="18985">
                  <c:v>5213.6906249999993</c:v>
                </c:pt>
                <c:pt idx="18986">
                  <c:v>5358.890625</c:v>
                </c:pt>
                <c:pt idx="18987">
                  <c:v>5266.4906249999995</c:v>
                </c:pt>
                <c:pt idx="18988">
                  <c:v>5204.8218749999996</c:v>
                </c:pt>
                <c:pt idx="18989">
                  <c:v>4742.8218749999996</c:v>
                </c:pt>
                <c:pt idx="18990">
                  <c:v>4484.2359381599999</c:v>
                </c:pt>
                <c:pt idx="18991">
                  <c:v>5100.4078118400002</c:v>
                </c:pt>
                <c:pt idx="18992">
                  <c:v>4962.890625</c:v>
                </c:pt>
                <c:pt idx="18993">
                  <c:v>5297.2218749999993</c:v>
                </c:pt>
                <c:pt idx="18994">
                  <c:v>5021.2078118399995</c:v>
                </c:pt>
                <c:pt idx="18995">
                  <c:v>5464.7999999999993</c:v>
                </c:pt>
                <c:pt idx="18996">
                  <c:v>5675.6906249999993</c:v>
                </c:pt>
                <c:pt idx="18997">
                  <c:v>4791.2906249999996</c:v>
                </c:pt>
                <c:pt idx="18998">
                  <c:v>4888.0218749999995</c:v>
                </c:pt>
                <c:pt idx="18999">
                  <c:v>5315.8359381599994</c:v>
                </c:pt>
                <c:pt idx="19000">
                  <c:v>5566.6359381599996</c:v>
                </c:pt>
                <c:pt idx="19001">
                  <c:v>4506.4078118400002</c:v>
                </c:pt>
                <c:pt idx="19002">
                  <c:v>5258.8078118399999</c:v>
                </c:pt>
                <c:pt idx="19003">
                  <c:v>4955.2078118399995</c:v>
                </c:pt>
                <c:pt idx="19004">
                  <c:v>5148</c:v>
                </c:pt>
                <c:pt idx="19005">
                  <c:v>4923.5999999999995</c:v>
                </c:pt>
                <c:pt idx="19006">
                  <c:v>5214</c:v>
                </c:pt>
                <c:pt idx="19007">
                  <c:v>5558.7468749999998</c:v>
                </c:pt>
                <c:pt idx="19008">
                  <c:v>5379.7734381599994</c:v>
                </c:pt>
                <c:pt idx="19009">
                  <c:v>4976.0906249999998</c:v>
                </c:pt>
                <c:pt idx="19010">
                  <c:v>4896.890625</c:v>
                </c:pt>
                <c:pt idx="19011">
                  <c:v>5355.4359381599998</c:v>
                </c:pt>
                <c:pt idx="19012">
                  <c:v>5082</c:v>
                </c:pt>
                <c:pt idx="19013">
                  <c:v>5055.5999999999995</c:v>
                </c:pt>
                <c:pt idx="19014">
                  <c:v>5544</c:v>
                </c:pt>
                <c:pt idx="19015">
                  <c:v>4581.9468749999996</c:v>
                </c:pt>
                <c:pt idx="19016">
                  <c:v>5492.7468749999998</c:v>
                </c:pt>
                <c:pt idx="19017">
                  <c:v>5373.9468749999996</c:v>
                </c:pt>
                <c:pt idx="19018">
                  <c:v>4958.9203118400001</c:v>
                </c:pt>
                <c:pt idx="19019">
                  <c:v>4945.7203118400002</c:v>
                </c:pt>
                <c:pt idx="19020">
                  <c:v>4958.9203118400001</c:v>
                </c:pt>
                <c:pt idx="19021">
                  <c:v>4483.7203118400002</c:v>
                </c:pt>
                <c:pt idx="19022">
                  <c:v>5196.5203118399995</c:v>
                </c:pt>
                <c:pt idx="19023">
                  <c:v>5024.9203118400001</c:v>
                </c:pt>
                <c:pt idx="19024">
                  <c:v>5010.1734381599999</c:v>
                </c:pt>
                <c:pt idx="19025">
                  <c:v>4640.5734381599996</c:v>
                </c:pt>
                <c:pt idx="19026">
                  <c:v>5128.9734381599992</c:v>
                </c:pt>
                <c:pt idx="19027">
                  <c:v>4976.0906249999998</c:v>
                </c:pt>
                <c:pt idx="19028">
                  <c:v>4527.2906249999996</c:v>
                </c:pt>
                <c:pt idx="19029">
                  <c:v>4795.6218749999998</c:v>
                </c:pt>
                <c:pt idx="19030">
                  <c:v>5191.6218749999998</c:v>
                </c:pt>
                <c:pt idx="19031">
                  <c:v>4603.0359381599992</c:v>
                </c:pt>
                <c:pt idx="19032">
                  <c:v>5166.4078118400002</c:v>
                </c:pt>
                <c:pt idx="19033">
                  <c:v>5268.3468749999993</c:v>
                </c:pt>
                <c:pt idx="19034">
                  <c:v>4962.890625</c:v>
                </c:pt>
                <c:pt idx="19035">
                  <c:v>5094.890625</c:v>
                </c:pt>
                <c:pt idx="19036">
                  <c:v>5645.8359381599994</c:v>
                </c:pt>
                <c:pt idx="19037">
                  <c:v>5461.0359381599992</c:v>
                </c:pt>
                <c:pt idx="19038">
                  <c:v>5302.6359381599996</c:v>
                </c:pt>
                <c:pt idx="19039">
                  <c:v>5157.4359381599998</c:v>
                </c:pt>
                <c:pt idx="19040">
                  <c:v>5082</c:v>
                </c:pt>
                <c:pt idx="19041">
                  <c:v>5149.546875</c:v>
                </c:pt>
                <c:pt idx="19042">
                  <c:v>5485.3734381599998</c:v>
                </c:pt>
                <c:pt idx="19043">
                  <c:v>4888.0218749999995</c:v>
                </c:pt>
                <c:pt idx="19044">
                  <c:v>4888.0218749999995</c:v>
                </c:pt>
                <c:pt idx="19045">
                  <c:v>4748.2359381599999</c:v>
                </c:pt>
                <c:pt idx="19046">
                  <c:v>4810.0078118399997</c:v>
                </c:pt>
                <c:pt idx="19047">
                  <c:v>4968.4078118400002</c:v>
                </c:pt>
                <c:pt idx="19048">
                  <c:v>5504.4</c:v>
                </c:pt>
                <c:pt idx="19049">
                  <c:v>5294.7468749999998</c:v>
                </c:pt>
                <c:pt idx="19050">
                  <c:v>4436.7468749999998</c:v>
                </c:pt>
                <c:pt idx="19051">
                  <c:v>5077.7203118400002</c:v>
                </c:pt>
                <c:pt idx="19052">
                  <c:v>5156.9203118400001</c:v>
                </c:pt>
                <c:pt idx="19053">
                  <c:v>4719.7734381599994</c:v>
                </c:pt>
                <c:pt idx="19054">
                  <c:v>5036.5734381599996</c:v>
                </c:pt>
                <c:pt idx="19055">
                  <c:v>5142.1734381599999</c:v>
                </c:pt>
                <c:pt idx="19056">
                  <c:v>4276.4906249999995</c:v>
                </c:pt>
                <c:pt idx="19057">
                  <c:v>5244.421875</c:v>
                </c:pt>
                <c:pt idx="19058">
                  <c:v>4861.6218749999998</c:v>
                </c:pt>
                <c:pt idx="19059">
                  <c:v>5236.6359381599996</c:v>
                </c:pt>
                <c:pt idx="19060">
                  <c:v>4695.4359381599998</c:v>
                </c:pt>
                <c:pt idx="19061">
                  <c:v>5038.6359381599996</c:v>
                </c:pt>
                <c:pt idx="19062">
                  <c:v>5108.3999999999996</c:v>
                </c:pt>
                <c:pt idx="19063">
                  <c:v>4712.3999999999996</c:v>
                </c:pt>
                <c:pt idx="19064">
                  <c:v>4661.1468749999995</c:v>
                </c:pt>
                <c:pt idx="19065">
                  <c:v>5294.7468749999998</c:v>
                </c:pt>
                <c:pt idx="19066">
                  <c:v>4919.3203118399997</c:v>
                </c:pt>
                <c:pt idx="19067">
                  <c:v>5143.7203118400002</c:v>
                </c:pt>
                <c:pt idx="19068">
                  <c:v>5820.890625</c:v>
                </c:pt>
                <c:pt idx="19069">
                  <c:v>4874.8218749999996</c:v>
                </c:pt>
                <c:pt idx="19070">
                  <c:v>4519.6078118400001</c:v>
                </c:pt>
                <c:pt idx="19071">
                  <c:v>5575.6078118400001</c:v>
                </c:pt>
                <c:pt idx="19072">
                  <c:v>4994.8078118399999</c:v>
                </c:pt>
                <c:pt idx="19073">
                  <c:v>5082</c:v>
                </c:pt>
                <c:pt idx="19074">
                  <c:v>5095.2</c:v>
                </c:pt>
                <c:pt idx="19075">
                  <c:v>4885.546875</c:v>
                </c:pt>
                <c:pt idx="19076">
                  <c:v>5011.7203118400002</c:v>
                </c:pt>
                <c:pt idx="19077">
                  <c:v>4206.5203118400004</c:v>
                </c:pt>
                <c:pt idx="19078">
                  <c:v>4930.9734381599992</c:v>
                </c:pt>
                <c:pt idx="19079">
                  <c:v>4593.2906249999996</c:v>
                </c:pt>
                <c:pt idx="19080">
                  <c:v>5363.2218749999993</c:v>
                </c:pt>
                <c:pt idx="19081">
                  <c:v>4405.0359381599992</c:v>
                </c:pt>
                <c:pt idx="19082">
                  <c:v>5038.6359381599996</c:v>
                </c:pt>
                <c:pt idx="19083">
                  <c:v>5219.2078118399995</c:v>
                </c:pt>
                <c:pt idx="19084">
                  <c:v>4889.2078118399995</c:v>
                </c:pt>
                <c:pt idx="19085">
                  <c:v>4910.3999999999996</c:v>
                </c:pt>
                <c:pt idx="19086">
                  <c:v>5241.9468749999996</c:v>
                </c:pt>
                <c:pt idx="19087">
                  <c:v>4457.3203118399997</c:v>
                </c:pt>
                <c:pt idx="19088">
                  <c:v>5262.5203118399995</c:v>
                </c:pt>
                <c:pt idx="19089">
                  <c:v>5062.9734381599992</c:v>
                </c:pt>
                <c:pt idx="19090">
                  <c:v>5358.890625</c:v>
                </c:pt>
                <c:pt idx="19091">
                  <c:v>5187.2906249999996</c:v>
                </c:pt>
                <c:pt idx="19092">
                  <c:v>5099.2218749999993</c:v>
                </c:pt>
                <c:pt idx="19093">
                  <c:v>5012.2359381599999</c:v>
                </c:pt>
                <c:pt idx="19094">
                  <c:v>4748.2359381599999</c:v>
                </c:pt>
                <c:pt idx="19095">
                  <c:v>5074.0078118399997</c:v>
                </c:pt>
                <c:pt idx="19096">
                  <c:v>5443.6078118400001</c:v>
                </c:pt>
                <c:pt idx="19097">
                  <c:v>5390.8078118399999</c:v>
                </c:pt>
                <c:pt idx="19098">
                  <c:v>4567.2</c:v>
                </c:pt>
                <c:pt idx="19099">
                  <c:v>4436.7468749999998</c:v>
                </c:pt>
                <c:pt idx="19100">
                  <c:v>5420.9203118400001</c:v>
                </c:pt>
                <c:pt idx="19101">
                  <c:v>4759.3734381599998</c:v>
                </c:pt>
                <c:pt idx="19102">
                  <c:v>5002.4906249999995</c:v>
                </c:pt>
                <c:pt idx="19103">
                  <c:v>5468.8218749999996</c:v>
                </c:pt>
                <c:pt idx="19104">
                  <c:v>4927.6218749999998</c:v>
                </c:pt>
                <c:pt idx="19105">
                  <c:v>5038.6359381599996</c:v>
                </c:pt>
                <c:pt idx="19106">
                  <c:v>5197.0359381599992</c:v>
                </c:pt>
                <c:pt idx="19107">
                  <c:v>4629.4359381599998</c:v>
                </c:pt>
                <c:pt idx="19108">
                  <c:v>4787.8359381599994</c:v>
                </c:pt>
                <c:pt idx="19109">
                  <c:v>5989.0359381599992</c:v>
                </c:pt>
                <c:pt idx="19110">
                  <c:v>4735.0359381599992</c:v>
                </c:pt>
                <c:pt idx="19111">
                  <c:v>5245.6078118400001</c:v>
                </c:pt>
                <c:pt idx="19112">
                  <c:v>5200.7999999999993</c:v>
                </c:pt>
                <c:pt idx="19113">
                  <c:v>5478</c:v>
                </c:pt>
                <c:pt idx="19114">
                  <c:v>4800.5203118399995</c:v>
                </c:pt>
                <c:pt idx="19115">
                  <c:v>5143.7203118400002</c:v>
                </c:pt>
                <c:pt idx="19116">
                  <c:v>4972.1203118399999</c:v>
                </c:pt>
                <c:pt idx="19117">
                  <c:v>4668.5203118399995</c:v>
                </c:pt>
                <c:pt idx="19118">
                  <c:v>4587.7734381599994</c:v>
                </c:pt>
                <c:pt idx="19119">
                  <c:v>4962.890625</c:v>
                </c:pt>
                <c:pt idx="19120">
                  <c:v>4844.0906249999998</c:v>
                </c:pt>
                <c:pt idx="19121">
                  <c:v>5302.6359381599996</c:v>
                </c:pt>
                <c:pt idx="19122">
                  <c:v>5483.2078118399995</c:v>
                </c:pt>
                <c:pt idx="19123">
                  <c:v>5153.2078118399995</c:v>
                </c:pt>
                <c:pt idx="19124">
                  <c:v>4540.8</c:v>
                </c:pt>
                <c:pt idx="19125">
                  <c:v>5227.2</c:v>
                </c:pt>
                <c:pt idx="19126">
                  <c:v>5057.1468749999995</c:v>
                </c:pt>
                <c:pt idx="19127">
                  <c:v>5030.7468749999998</c:v>
                </c:pt>
                <c:pt idx="19128">
                  <c:v>4932.5203118399995</c:v>
                </c:pt>
                <c:pt idx="19129">
                  <c:v>5221.3734381599998</c:v>
                </c:pt>
                <c:pt idx="19130">
                  <c:v>5253.2906249999996</c:v>
                </c:pt>
                <c:pt idx="19131">
                  <c:v>4817.6906250000002</c:v>
                </c:pt>
                <c:pt idx="19132">
                  <c:v>4619.6906250000002</c:v>
                </c:pt>
                <c:pt idx="19133">
                  <c:v>5028.890625</c:v>
                </c:pt>
                <c:pt idx="19134">
                  <c:v>5042.0906249999998</c:v>
                </c:pt>
                <c:pt idx="19135">
                  <c:v>5817.4359381599998</c:v>
                </c:pt>
                <c:pt idx="19136">
                  <c:v>5329.0359381599992</c:v>
                </c:pt>
                <c:pt idx="19137">
                  <c:v>4259.8359381599994</c:v>
                </c:pt>
                <c:pt idx="19138">
                  <c:v>5659.0359381599992</c:v>
                </c:pt>
                <c:pt idx="19139">
                  <c:v>5232.4078118400002</c:v>
                </c:pt>
                <c:pt idx="19140">
                  <c:v>5668.0078118399997</c:v>
                </c:pt>
                <c:pt idx="19141">
                  <c:v>4897.2</c:v>
                </c:pt>
                <c:pt idx="19142">
                  <c:v>4357.546875</c:v>
                </c:pt>
                <c:pt idx="19143">
                  <c:v>5684.9203118400001</c:v>
                </c:pt>
                <c:pt idx="19144">
                  <c:v>4851.7734381599994</c:v>
                </c:pt>
                <c:pt idx="19145">
                  <c:v>4851.7734381599994</c:v>
                </c:pt>
                <c:pt idx="19146">
                  <c:v>5336.8218749999996</c:v>
                </c:pt>
                <c:pt idx="19147">
                  <c:v>5095.2</c:v>
                </c:pt>
                <c:pt idx="19148">
                  <c:v>5530.7999999999993</c:v>
                </c:pt>
                <c:pt idx="19149">
                  <c:v>5149.546875</c:v>
                </c:pt>
                <c:pt idx="19150">
                  <c:v>4991.1468749999995</c:v>
                </c:pt>
                <c:pt idx="19151">
                  <c:v>5149.546875</c:v>
                </c:pt>
                <c:pt idx="19152">
                  <c:v>5011.7203118400002</c:v>
                </c:pt>
                <c:pt idx="19153">
                  <c:v>5300.5734381599996</c:v>
                </c:pt>
                <c:pt idx="19154">
                  <c:v>4944.1734381599999</c:v>
                </c:pt>
                <c:pt idx="19155">
                  <c:v>5055.2906249999996</c:v>
                </c:pt>
                <c:pt idx="19156">
                  <c:v>5187.2906249999996</c:v>
                </c:pt>
                <c:pt idx="19157">
                  <c:v>5306.0906249999998</c:v>
                </c:pt>
                <c:pt idx="19158">
                  <c:v>5490.890625</c:v>
                </c:pt>
                <c:pt idx="19159">
                  <c:v>4637.2218750000002</c:v>
                </c:pt>
                <c:pt idx="19160">
                  <c:v>4523.8359381599994</c:v>
                </c:pt>
                <c:pt idx="19161">
                  <c:v>5025.4359381599998</c:v>
                </c:pt>
                <c:pt idx="19162">
                  <c:v>4818</c:v>
                </c:pt>
                <c:pt idx="19163">
                  <c:v>4892.9203118400001</c:v>
                </c:pt>
                <c:pt idx="19164">
                  <c:v>5194.9734381599992</c:v>
                </c:pt>
                <c:pt idx="19165">
                  <c:v>4825.3734381599998</c:v>
                </c:pt>
                <c:pt idx="19166">
                  <c:v>5609.6906249999993</c:v>
                </c:pt>
                <c:pt idx="19167">
                  <c:v>5138.8218749999996</c:v>
                </c:pt>
                <c:pt idx="19168">
                  <c:v>5270.8218749999996</c:v>
                </c:pt>
                <c:pt idx="19169">
                  <c:v>4994.8078118399999</c:v>
                </c:pt>
                <c:pt idx="19170">
                  <c:v>6116.8078118399999</c:v>
                </c:pt>
                <c:pt idx="19171">
                  <c:v>5549.2078118399995</c:v>
                </c:pt>
                <c:pt idx="19172">
                  <c:v>4488</c:v>
                </c:pt>
                <c:pt idx="19173">
                  <c:v>5451.5999999999995</c:v>
                </c:pt>
                <c:pt idx="19174">
                  <c:v>4693.3734381599998</c:v>
                </c:pt>
                <c:pt idx="19175">
                  <c:v>5438.0906249999998</c:v>
                </c:pt>
                <c:pt idx="19176">
                  <c:v>4844.0906249999998</c:v>
                </c:pt>
                <c:pt idx="19177">
                  <c:v>5429.2218749999993</c:v>
                </c:pt>
                <c:pt idx="19178">
                  <c:v>5878.0218749999995</c:v>
                </c:pt>
                <c:pt idx="19179">
                  <c:v>4650.421875</c:v>
                </c:pt>
                <c:pt idx="19180">
                  <c:v>4906.6359381599996</c:v>
                </c:pt>
                <c:pt idx="19181">
                  <c:v>5197.0359381599992</c:v>
                </c:pt>
                <c:pt idx="19182">
                  <c:v>5276.2359381599999</c:v>
                </c:pt>
                <c:pt idx="19183">
                  <c:v>5258.8078118399999</c:v>
                </c:pt>
                <c:pt idx="19184">
                  <c:v>5491.2</c:v>
                </c:pt>
                <c:pt idx="19185">
                  <c:v>4540.8</c:v>
                </c:pt>
                <c:pt idx="19186">
                  <c:v>4633.2</c:v>
                </c:pt>
                <c:pt idx="19187">
                  <c:v>4885.546875</c:v>
                </c:pt>
                <c:pt idx="19188">
                  <c:v>5202.3468749999993</c:v>
                </c:pt>
                <c:pt idx="19189">
                  <c:v>5387.1468749999995</c:v>
                </c:pt>
                <c:pt idx="19190">
                  <c:v>4800.5203118399995</c:v>
                </c:pt>
                <c:pt idx="19191">
                  <c:v>4958.9203118400001</c:v>
                </c:pt>
                <c:pt idx="19192">
                  <c:v>5392.9734381599992</c:v>
                </c:pt>
                <c:pt idx="19193">
                  <c:v>5350.0218749999995</c:v>
                </c:pt>
                <c:pt idx="19194">
                  <c:v>4563.4359381599998</c:v>
                </c:pt>
                <c:pt idx="19195">
                  <c:v>4933.0359381599992</c:v>
                </c:pt>
                <c:pt idx="19196">
                  <c:v>4405.0359381599992</c:v>
                </c:pt>
                <c:pt idx="19197">
                  <c:v>5747.2078118399995</c:v>
                </c:pt>
                <c:pt idx="19198">
                  <c:v>4532.8078118399999</c:v>
                </c:pt>
                <c:pt idx="19199">
                  <c:v>5200.7999999999993</c:v>
                </c:pt>
                <c:pt idx="19200">
                  <c:v>4700.7468749999998</c:v>
                </c:pt>
                <c:pt idx="19201">
                  <c:v>5466.3468749999993</c:v>
                </c:pt>
                <c:pt idx="19202">
                  <c:v>4694.9203118400001</c:v>
                </c:pt>
                <c:pt idx="19203">
                  <c:v>4826.9203118400001</c:v>
                </c:pt>
                <c:pt idx="19204">
                  <c:v>4680.1734381599999</c:v>
                </c:pt>
                <c:pt idx="19205">
                  <c:v>4561.3734381599998</c:v>
                </c:pt>
                <c:pt idx="19206">
                  <c:v>4983.7734381599994</c:v>
                </c:pt>
                <c:pt idx="19207">
                  <c:v>4970.5734381599996</c:v>
                </c:pt>
                <c:pt idx="19208">
                  <c:v>6111.2906249999996</c:v>
                </c:pt>
                <c:pt idx="19209">
                  <c:v>5530.4906249999995</c:v>
                </c:pt>
                <c:pt idx="19210">
                  <c:v>5263.0359381599992</c:v>
                </c:pt>
                <c:pt idx="19211">
                  <c:v>4546.0078118399997</c:v>
                </c:pt>
                <c:pt idx="19212">
                  <c:v>4938.3468750000002</c:v>
                </c:pt>
                <c:pt idx="19213">
                  <c:v>4925.1468749999995</c:v>
                </c:pt>
                <c:pt idx="19214">
                  <c:v>5070.3468749999993</c:v>
                </c:pt>
                <c:pt idx="19215">
                  <c:v>5500.1203118399999</c:v>
                </c:pt>
                <c:pt idx="19216">
                  <c:v>5288.9203118400001</c:v>
                </c:pt>
                <c:pt idx="19217">
                  <c:v>4844.0906249999998</c:v>
                </c:pt>
                <c:pt idx="19218">
                  <c:v>5364.4078118400002</c:v>
                </c:pt>
                <c:pt idx="19219">
                  <c:v>5522.8078118399999</c:v>
                </c:pt>
                <c:pt idx="19220">
                  <c:v>5530.7999999999993</c:v>
                </c:pt>
                <c:pt idx="19221">
                  <c:v>4540.8</c:v>
                </c:pt>
                <c:pt idx="19222">
                  <c:v>5794.7999999999993</c:v>
                </c:pt>
                <c:pt idx="19223">
                  <c:v>5293.2</c:v>
                </c:pt>
                <c:pt idx="19224">
                  <c:v>5004.3468750000002</c:v>
                </c:pt>
                <c:pt idx="19225">
                  <c:v>5492.7468749999998</c:v>
                </c:pt>
                <c:pt idx="19226">
                  <c:v>5136.3468749999993</c:v>
                </c:pt>
                <c:pt idx="19227">
                  <c:v>4740.3468750000002</c:v>
                </c:pt>
                <c:pt idx="19228">
                  <c:v>4826.9203118400001</c:v>
                </c:pt>
                <c:pt idx="19229">
                  <c:v>4825.3734381599998</c:v>
                </c:pt>
                <c:pt idx="19230">
                  <c:v>5570.0906249999998</c:v>
                </c:pt>
                <c:pt idx="19231">
                  <c:v>5121.2906249999996</c:v>
                </c:pt>
                <c:pt idx="19232">
                  <c:v>5174.0906249999998</c:v>
                </c:pt>
                <c:pt idx="19233">
                  <c:v>5042.0906249999998</c:v>
                </c:pt>
                <c:pt idx="19234">
                  <c:v>4880.2359381599999</c:v>
                </c:pt>
                <c:pt idx="19235">
                  <c:v>5276.2359381599999</c:v>
                </c:pt>
                <c:pt idx="19236">
                  <c:v>5456.8078118399999</c:v>
                </c:pt>
                <c:pt idx="19237">
                  <c:v>5377.6078118400001</c:v>
                </c:pt>
                <c:pt idx="19238">
                  <c:v>5332.7999999999993</c:v>
                </c:pt>
                <c:pt idx="19239">
                  <c:v>5057.1468749999995</c:v>
                </c:pt>
                <c:pt idx="19240">
                  <c:v>4800.5203118399995</c:v>
                </c:pt>
                <c:pt idx="19241">
                  <c:v>5051.3203118399997</c:v>
                </c:pt>
                <c:pt idx="19242">
                  <c:v>5552.9203118400001</c:v>
                </c:pt>
                <c:pt idx="19243">
                  <c:v>4672.4906249999995</c:v>
                </c:pt>
                <c:pt idx="19244">
                  <c:v>4307.2218750000002</c:v>
                </c:pt>
                <c:pt idx="19245">
                  <c:v>5693.2218749999993</c:v>
                </c:pt>
                <c:pt idx="19246">
                  <c:v>5272.0078118399997</c:v>
                </c:pt>
                <c:pt idx="19247">
                  <c:v>4910.3999999999996</c:v>
                </c:pt>
                <c:pt idx="19248">
                  <c:v>5583.5999999999995</c:v>
                </c:pt>
                <c:pt idx="19249">
                  <c:v>5134.7999999999993</c:v>
                </c:pt>
                <c:pt idx="19250">
                  <c:v>4844.3999999999996</c:v>
                </c:pt>
                <c:pt idx="19251">
                  <c:v>5611.546875</c:v>
                </c:pt>
                <c:pt idx="19252">
                  <c:v>4634.7468749999998</c:v>
                </c:pt>
                <c:pt idx="19253">
                  <c:v>5104.1203118399999</c:v>
                </c:pt>
                <c:pt idx="19254">
                  <c:v>4602.5203118400004</c:v>
                </c:pt>
                <c:pt idx="19255">
                  <c:v>5143.7203118400002</c:v>
                </c:pt>
                <c:pt idx="19256">
                  <c:v>5209.7203118400002</c:v>
                </c:pt>
                <c:pt idx="19257">
                  <c:v>4681.7203118400002</c:v>
                </c:pt>
                <c:pt idx="19258">
                  <c:v>5010.1734381599999</c:v>
                </c:pt>
                <c:pt idx="19259">
                  <c:v>5260.9734381599992</c:v>
                </c:pt>
                <c:pt idx="19260">
                  <c:v>4891.3734381599998</c:v>
                </c:pt>
                <c:pt idx="19261">
                  <c:v>5276.2359381599999</c:v>
                </c:pt>
                <c:pt idx="19262">
                  <c:v>5065.0359381599992</c:v>
                </c:pt>
                <c:pt idx="19263">
                  <c:v>5134.7999999999993</c:v>
                </c:pt>
                <c:pt idx="19264">
                  <c:v>5174.3999999999996</c:v>
                </c:pt>
                <c:pt idx="19265">
                  <c:v>4859.1468749999995</c:v>
                </c:pt>
                <c:pt idx="19266">
                  <c:v>4819.546875</c:v>
                </c:pt>
                <c:pt idx="19267">
                  <c:v>5096.7468749999998</c:v>
                </c:pt>
                <c:pt idx="19268">
                  <c:v>5038.1203118399999</c:v>
                </c:pt>
                <c:pt idx="19269">
                  <c:v>4537.0359381599992</c:v>
                </c:pt>
                <c:pt idx="19270">
                  <c:v>5192.8078118399999</c:v>
                </c:pt>
                <c:pt idx="19271">
                  <c:v>5029.2</c:v>
                </c:pt>
                <c:pt idx="19272">
                  <c:v>5266.7999999999993</c:v>
                </c:pt>
                <c:pt idx="19273">
                  <c:v>4699.2</c:v>
                </c:pt>
                <c:pt idx="19274">
                  <c:v>5334.3468749999993</c:v>
                </c:pt>
                <c:pt idx="19275">
                  <c:v>4898.7468749999998</c:v>
                </c:pt>
                <c:pt idx="19276">
                  <c:v>5253.2906249999996</c:v>
                </c:pt>
                <c:pt idx="19277">
                  <c:v>5072.8218749999996</c:v>
                </c:pt>
                <c:pt idx="19278">
                  <c:v>4861.6218749999998</c:v>
                </c:pt>
                <c:pt idx="19279">
                  <c:v>5350.0218749999995</c:v>
                </c:pt>
                <c:pt idx="19280">
                  <c:v>5587.6218749999998</c:v>
                </c:pt>
                <c:pt idx="19281">
                  <c:v>5791.0359381599992</c:v>
                </c:pt>
                <c:pt idx="19282">
                  <c:v>5522.8078118399999</c:v>
                </c:pt>
                <c:pt idx="19283">
                  <c:v>5121.5999999999995</c:v>
                </c:pt>
                <c:pt idx="19284">
                  <c:v>4620</c:v>
                </c:pt>
                <c:pt idx="19285">
                  <c:v>5307.9468749999996</c:v>
                </c:pt>
                <c:pt idx="19286">
                  <c:v>5175.9468749999996</c:v>
                </c:pt>
                <c:pt idx="19287">
                  <c:v>4615.7203118400002</c:v>
                </c:pt>
                <c:pt idx="19288">
                  <c:v>4760.9203118400001</c:v>
                </c:pt>
                <c:pt idx="19289">
                  <c:v>5130.5203118399995</c:v>
                </c:pt>
                <c:pt idx="19290">
                  <c:v>5828.5734381599996</c:v>
                </c:pt>
                <c:pt idx="19291">
                  <c:v>4659.2906249999996</c:v>
                </c:pt>
                <c:pt idx="19292">
                  <c:v>4378.6359381599996</c:v>
                </c:pt>
                <c:pt idx="19293">
                  <c:v>5025.4359381599998</c:v>
                </c:pt>
                <c:pt idx="19294">
                  <c:v>5417.2078118399995</c:v>
                </c:pt>
                <c:pt idx="19295">
                  <c:v>4519.6078118400001</c:v>
                </c:pt>
                <c:pt idx="19296">
                  <c:v>5783.1468749999995</c:v>
                </c:pt>
                <c:pt idx="19297">
                  <c:v>5347.546875</c:v>
                </c:pt>
                <c:pt idx="19298">
                  <c:v>4806.3468750000002</c:v>
                </c:pt>
                <c:pt idx="19299">
                  <c:v>5875.546875</c:v>
                </c:pt>
                <c:pt idx="19300">
                  <c:v>5539.7203118400002</c:v>
                </c:pt>
                <c:pt idx="19301">
                  <c:v>4681.7203118400002</c:v>
                </c:pt>
                <c:pt idx="19302">
                  <c:v>5077.7203118400002</c:v>
                </c:pt>
                <c:pt idx="19303">
                  <c:v>5896.1203118399999</c:v>
                </c:pt>
                <c:pt idx="19304">
                  <c:v>5287.3734381599998</c:v>
                </c:pt>
                <c:pt idx="19305">
                  <c:v>5445.7734381599994</c:v>
                </c:pt>
                <c:pt idx="19306">
                  <c:v>5010.1734381599999</c:v>
                </c:pt>
                <c:pt idx="19307">
                  <c:v>4548.1734381599999</c:v>
                </c:pt>
                <c:pt idx="19308">
                  <c:v>6264.173438159999</c:v>
                </c:pt>
                <c:pt idx="19309">
                  <c:v>5121.2906249999996</c:v>
                </c:pt>
                <c:pt idx="19310">
                  <c:v>4901.2218750000002</c:v>
                </c:pt>
                <c:pt idx="19311">
                  <c:v>5817.4359381599998</c:v>
                </c:pt>
                <c:pt idx="19312">
                  <c:v>4981.6078118400001</c:v>
                </c:pt>
                <c:pt idx="19313">
                  <c:v>5602.0078118399997</c:v>
                </c:pt>
                <c:pt idx="19314">
                  <c:v>5108.3999999999996</c:v>
                </c:pt>
                <c:pt idx="19315">
                  <c:v>5068.7999999999993</c:v>
                </c:pt>
                <c:pt idx="19316">
                  <c:v>5095.2</c:v>
                </c:pt>
                <c:pt idx="19317">
                  <c:v>5347.546875</c:v>
                </c:pt>
                <c:pt idx="19318">
                  <c:v>4898.7468749999998</c:v>
                </c:pt>
                <c:pt idx="19319">
                  <c:v>5090.9203118400001</c:v>
                </c:pt>
                <c:pt idx="19320">
                  <c:v>5564.5734381599996</c:v>
                </c:pt>
                <c:pt idx="19321">
                  <c:v>5002.4906249999995</c:v>
                </c:pt>
                <c:pt idx="19322">
                  <c:v>4342.4906249999995</c:v>
                </c:pt>
                <c:pt idx="19323">
                  <c:v>4954.0218749999995</c:v>
                </c:pt>
                <c:pt idx="19324">
                  <c:v>5962.6359381599996</c:v>
                </c:pt>
                <c:pt idx="19325">
                  <c:v>5095.2</c:v>
                </c:pt>
                <c:pt idx="19326">
                  <c:v>4555.546875</c:v>
                </c:pt>
                <c:pt idx="19327">
                  <c:v>5460.5203118399995</c:v>
                </c:pt>
                <c:pt idx="19328">
                  <c:v>4970.5734381599996</c:v>
                </c:pt>
                <c:pt idx="19329">
                  <c:v>4864.9734381599992</c:v>
                </c:pt>
                <c:pt idx="19330">
                  <c:v>5358.890625</c:v>
                </c:pt>
                <c:pt idx="19331">
                  <c:v>5263.0359381599992</c:v>
                </c:pt>
                <c:pt idx="19332">
                  <c:v>5029.2</c:v>
                </c:pt>
                <c:pt idx="19333">
                  <c:v>5464.7999999999993</c:v>
                </c:pt>
                <c:pt idx="19334">
                  <c:v>5360.7468749999998</c:v>
                </c:pt>
                <c:pt idx="19335">
                  <c:v>5334.3468749999993</c:v>
                </c:pt>
                <c:pt idx="19336">
                  <c:v>5664.3468749999993</c:v>
                </c:pt>
                <c:pt idx="19337">
                  <c:v>5796.3468749999993</c:v>
                </c:pt>
                <c:pt idx="19338">
                  <c:v>5043.9468749999996</c:v>
                </c:pt>
                <c:pt idx="19339">
                  <c:v>5564.5734381599996</c:v>
                </c:pt>
                <c:pt idx="19340">
                  <c:v>5221.3734381599998</c:v>
                </c:pt>
                <c:pt idx="19341">
                  <c:v>4930.9734381599992</c:v>
                </c:pt>
                <c:pt idx="19342">
                  <c:v>5698.6359381599996</c:v>
                </c:pt>
                <c:pt idx="19343">
                  <c:v>5131.0359381599992</c:v>
                </c:pt>
                <c:pt idx="19344">
                  <c:v>5280</c:v>
                </c:pt>
                <c:pt idx="19345">
                  <c:v>5227.2</c:v>
                </c:pt>
                <c:pt idx="19346">
                  <c:v>5373.9468749999996</c:v>
                </c:pt>
                <c:pt idx="19347">
                  <c:v>4853.3203118399997</c:v>
                </c:pt>
                <c:pt idx="19348">
                  <c:v>5208.1734381599999</c:v>
                </c:pt>
                <c:pt idx="19349">
                  <c:v>4600.9734381599992</c:v>
                </c:pt>
                <c:pt idx="19350">
                  <c:v>5015.6906250000002</c:v>
                </c:pt>
                <c:pt idx="19351">
                  <c:v>4936.4906249999995</c:v>
                </c:pt>
                <c:pt idx="19352">
                  <c:v>4910.0906249999998</c:v>
                </c:pt>
                <c:pt idx="19353">
                  <c:v>5332.4906249999995</c:v>
                </c:pt>
                <c:pt idx="19354">
                  <c:v>5072.8218749999996</c:v>
                </c:pt>
                <c:pt idx="19355">
                  <c:v>5244.421875</c:v>
                </c:pt>
                <c:pt idx="19356">
                  <c:v>4840.6359381599996</c:v>
                </c:pt>
                <c:pt idx="19357">
                  <c:v>5628.4078118400002</c:v>
                </c:pt>
                <c:pt idx="19358">
                  <c:v>5161.2</c:v>
                </c:pt>
                <c:pt idx="19359">
                  <c:v>5558.7468749999998</c:v>
                </c:pt>
                <c:pt idx="19360">
                  <c:v>4944.1734381599999</c:v>
                </c:pt>
                <c:pt idx="19361">
                  <c:v>5142.1734381599999</c:v>
                </c:pt>
                <c:pt idx="19362">
                  <c:v>5200.4906249999995</c:v>
                </c:pt>
                <c:pt idx="19363">
                  <c:v>5189.1468749999995</c:v>
                </c:pt>
                <c:pt idx="19364">
                  <c:v>5017.546875</c:v>
                </c:pt>
                <c:pt idx="19365">
                  <c:v>5051.3203118399997</c:v>
                </c:pt>
                <c:pt idx="19366">
                  <c:v>5447.3203118399997</c:v>
                </c:pt>
                <c:pt idx="19367">
                  <c:v>4891.3734381599998</c:v>
                </c:pt>
                <c:pt idx="19368">
                  <c:v>5191.6218749999998</c:v>
                </c:pt>
                <c:pt idx="19369">
                  <c:v>4624.0218749999995</c:v>
                </c:pt>
                <c:pt idx="19370">
                  <c:v>5315.8359381599994</c:v>
                </c:pt>
                <c:pt idx="19371">
                  <c:v>5060.8078118399999</c:v>
                </c:pt>
                <c:pt idx="19372">
                  <c:v>5206.0078118399997</c:v>
                </c:pt>
                <c:pt idx="19373">
                  <c:v>4408.8</c:v>
                </c:pt>
                <c:pt idx="19374">
                  <c:v>5227.2</c:v>
                </c:pt>
                <c:pt idx="19375">
                  <c:v>5412</c:v>
                </c:pt>
                <c:pt idx="19376">
                  <c:v>5332.7999999999993</c:v>
                </c:pt>
                <c:pt idx="19377">
                  <c:v>5051.3203118399997</c:v>
                </c:pt>
                <c:pt idx="19378">
                  <c:v>5156.9203118400001</c:v>
                </c:pt>
                <c:pt idx="19379">
                  <c:v>4944.1734381599999</c:v>
                </c:pt>
                <c:pt idx="19380">
                  <c:v>4888.0218749999995</c:v>
                </c:pt>
                <c:pt idx="19381">
                  <c:v>4769.2218750000002</c:v>
                </c:pt>
                <c:pt idx="19382">
                  <c:v>4782.421875</c:v>
                </c:pt>
                <c:pt idx="19383">
                  <c:v>4928.8078118399999</c:v>
                </c:pt>
                <c:pt idx="19384">
                  <c:v>5346</c:v>
                </c:pt>
                <c:pt idx="19385">
                  <c:v>5136.3468749999993</c:v>
                </c:pt>
                <c:pt idx="19386">
                  <c:v>4476.3468750000002</c:v>
                </c:pt>
                <c:pt idx="19387">
                  <c:v>4938.3468750000002</c:v>
                </c:pt>
                <c:pt idx="19388">
                  <c:v>4964.7468749999998</c:v>
                </c:pt>
                <c:pt idx="19389">
                  <c:v>5038.1203118399999</c:v>
                </c:pt>
                <c:pt idx="19390">
                  <c:v>5645.3203118399997</c:v>
                </c:pt>
                <c:pt idx="19391">
                  <c:v>5121.2906249999996</c:v>
                </c:pt>
                <c:pt idx="19392">
                  <c:v>5108.0906249999998</c:v>
                </c:pt>
                <c:pt idx="19393">
                  <c:v>5411.6906249999993</c:v>
                </c:pt>
                <c:pt idx="19394">
                  <c:v>5012.2359381599999</c:v>
                </c:pt>
                <c:pt idx="19395">
                  <c:v>5223.4359381599998</c:v>
                </c:pt>
                <c:pt idx="19396">
                  <c:v>4774.6359381599996</c:v>
                </c:pt>
                <c:pt idx="19397">
                  <c:v>5879.2078118399995</c:v>
                </c:pt>
                <c:pt idx="19398">
                  <c:v>5096.7468749999998</c:v>
                </c:pt>
                <c:pt idx="19399">
                  <c:v>4951.546875</c:v>
                </c:pt>
                <c:pt idx="19400">
                  <c:v>4885.546875</c:v>
                </c:pt>
                <c:pt idx="19401">
                  <c:v>5109.9468749999996</c:v>
                </c:pt>
                <c:pt idx="19402">
                  <c:v>5321.1468749999995</c:v>
                </c:pt>
                <c:pt idx="19403">
                  <c:v>4826.9203118400001</c:v>
                </c:pt>
                <c:pt idx="19404">
                  <c:v>4853.3203118399997</c:v>
                </c:pt>
                <c:pt idx="19405">
                  <c:v>5236.1203118399999</c:v>
                </c:pt>
                <c:pt idx="19406">
                  <c:v>5024.9203118400001</c:v>
                </c:pt>
                <c:pt idx="19407">
                  <c:v>5300.5734381599996</c:v>
                </c:pt>
                <c:pt idx="19408">
                  <c:v>4342.4906249999995</c:v>
                </c:pt>
                <c:pt idx="19409">
                  <c:v>5504.0906249999998</c:v>
                </c:pt>
                <c:pt idx="19410">
                  <c:v>4940.8218749999996</c:v>
                </c:pt>
                <c:pt idx="19411">
                  <c:v>5468.8218749999996</c:v>
                </c:pt>
                <c:pt idx="19412">
                  <c:v>5263.0359381599992</c:v>
                </c:pt>
                <c:pt idx="19413">
                  <c:v>4735.0359381599992</c:v>
                </c:pt>
                <c:pt idx="19414">
                  <c:v>4440.4078118400002</c:v>
                </c:pt>
                <c:pt idx="19415">
                  <c:v>5377.6078118400001</c:v>
                </c:pt>
                <c:pt idx="19416">
                  <c:v>5287.3734381599998</c:v>
                </c:pt>
                <c:pt idx="19417">
                  <c:v>5749.3734381599998</c:v>
                </c:pt>
                <c:pt idx="19418">
                  <c:v>5279.6906249999993</c:v>
                </c:pt>
                <c:pt idx="19419">
                  <c:v>4725.2906249999996</c:v>
                </c:pt>
                <c:pt idx="19420">
                  <c:v>5622.890625</c:v>
                </c:pt>
                <c:pt idx="19421">
                  <c:v>5534.8218749999996</c:v>
                </c:pt>
                <c:pt idx="19422">
                  <c:v>5197.0359381599992</c:v>
                </c:pt>
                <c:pt idx="19423">
                  <c:v>4959.4359381599998</c:v>
                </c:pt>
                <c:pt idx="19424">
                  <c:v>5593.0359381599992</c:v>
                </c:pt>
                <c:pt idx="19425">
                  <c:v>5934.173438159999</c:v>
                </c:pt>
                <c:pt idx="19426">
                  <c:v>5221.3734381599998</c:v>
                </c:pt>
                <c:pt idx="19427">
                  <c:v>5049.7734381599994</c:v>
                </c:pt>
                <c:pt idx="19428">
                  <c:v>5072.8218749999996</c:v>
                </c:pt>
                <c:pt idx="19429">
                  <c:v>4867.0359381599992</c:v>
                </c:pt>
                <c:pt idx="19430">
                  <c:v>4862.8078118399999</c:v>
                </c:pt>
                <c:pt idx="19431">
                  <c:v>5298.4078118400002</c:v>
                </c:pt>
                <c:pt idx="19432">
                  <c:v>5390.8078118399999</c:v>
                </c:pt>
                <c:pt idx="19433">
                  <c:v>5266.7999999999993</c:v>
                </c:pt>
                <c:pt idx="19434">
                  <c:v>5860.7999999999993</c:v>
                </c:pt>
                <c:pt idx="19435">
                  <c:v>5596.7999999999993</c:v>
                </c:pt>
                <c:pt idx="19436">
                  <c:v>5400.3468749999993</c:v>
                </c:pt>
                <c:pt idx="19437">
                  <c:v>4589.3203118399997</c:v>
                </c:pt>
                <c:pt idx="19438">
                  <c:v>4826.9203118400001</c:v>
                </c:pt>
                <c:pt idx="19439">
                  <c:v>5445.7734381599994</c:v>
                </c:pt>
                <c:pt idx="19440">
                  <c:v>5142.1734381599999</c:v>
                </c:pt>
                <c:pt idx="19441">
                  <c:v>5326.9734381599992</c:v>
                </c:pt>
                <c:pt idx="19442">
                  <c:v>4597.6218749999998</c:v>
                </c:pt>
                <c:pt idx="19443">
                  <c:v>4874.8218749999996</c:v>
                </c:pt>
                <c:pt idx="19444">
                  <c:v>4141.0359381599992</c:v>
                </c:pt>
                <c:pt idx="19445">
                  <c:v>5355.4359381599998</c:v>
                </c:pt>
                <c:pt idx="19446">
                  <c:v>5659.0359381599992</c:v>
                </c:pt>
                <c:pt idx="19447">
                  <c:v>5879.2078118399995</c:v>
                </c:pt>
                <c:pt idx="19448">
                  <c:v>5008.0078118399997</c:v>
                </c:pt>
                <c:pt idx="19449">
                  <c:v>5681.2078118399995</c:v>
                </c:pt>
                <c:pt idx="19450">
                  <c:v>5505.9468749999996</c:v>
                </c:pt>
                <c:pt idx="19451">
                  <c:v>5426.7468749999998</c:v>
                </c:pt>
                <c:pt idx="19452">
                  <c:v>5196.5203118399995</c:v>
                </c:pt>
                <c:pt idx="19453">
                  <c:v>5645.3203118399997</c:v>
                </c:pt>
                <c:pt idx="19454">
                  <c:v>5841.7734381599994</c:v>
                </c:pt>
                <c:pt idx="19455">
                  <c:v>5128.9734381599992</c:v>
                </c:pt>
                <c:pt idx="19456">
                  <c:v>5174.0906249999998</c:v>
                </c:pt>
                <c:pt idx="19457">
                  <c:v>5336.8218749999996</c:v>
                </c:pt>
                <c:pt idx="19458">
                  <c:v>5534.8218749999996</c:v>
                </c:pt>
                <c:pt idx="19459">
                  <c:v>5619.4359381599998</c:v>
                </c:pt>
                <c:pt idx="19460">
                  <c:v>5065.0359381599992</c:v>
                </c:pt>
                <c:pt idx="19461">
                  <c:v>5794.7999999999993</c:v>
                </c:pt>
                <c:pt idx="19462">
                  <c:v>5372.4</c:v>
                </c:pt>
                <c:pt idx="19463">
                  <c:v>4950</c:v>
                </c:pt>
                <c:pt idx="19464">
                  <c:v>5359.2</c:v>
                </c:pt>
                <c:pt idx="19465">
                  <c:v>4985.3203118399997</c:v>
                </c:pt>
                <c:pt idx="19466">
                  <c:v>5249.3203118399997</c:v>
                </c:pt>
                <c:pt idx="19467">
                  <c:v>4817.6906250000002</c:v>
                </c:pt>
                <c:pt idx="19468">
                  <c:v>5336.8218749999996</c:v>
                </c:pt>
                <c:pt idx="19469">
                  <c:v>5798.8218749999996</c:v>
                </c:pt>
                <c:pt idx="19470">
                  <c:v>5006.8218749999996</c:v>
                </c:pt>
                <c:pt idx="19471">
                  <c:v>4386.421875</c:v>
                </c:pt>
                <c:pt idx="19472">
                  <c:v>5270.8218749999996</c:v>
                </c:pt>
                <c:pt idx="19473">
                  <c:v>4558.0218749999995</c:v>
                </c:pt>
                <c:pt idx="19474">
                  <c:v>5012.2359381599999</c:v>
                </c:pt>
                <c:pt idx="19475">
                  <c:v>4510.6359381599996</c:v>
                </c:pt>
                <c:pt idx="19476">
                  <c:v>5187.5999999999995</c:v>
                </c:pt>
                <c:pt idx="19477">
                  <c:v>5136.3468749999993</c:v>
                </c:pt>
                <c:pt idx="19478">
                  <c:v>5281.546875</c:v>
                </c:pt>
                <c:pt idx="19479">
                  <c:v>5453.1468749999995</c:v>
                </c:pt>
                <c:pt idx="19480">
                  <c:v>4985.3203118399997</c:v>
                </c:pt>
                <c:pt idx="19481">
                  <c:v>5090.9203118400001</c:v>
                </c:pt>
                <c:pt idx="19482">
                  <c:v>5130.5203118399995</c:v>
                </c:pt>
                <c:pt idx="19483">
                  <c:v>4983.7734381599994</c:v>
                </c:pt>
                <c:pt idx="19484">
                  <c:v>4996.9734381599992</c:v>
                </c:pt>
                <c:pt idx="19485">
                  <c:v>4804.4906249999995</c:v>
                </c:pt>
                <c:pt idx="19486">
                  <c:v>5725.0359381599992</c:v>
                </c:pt>
                <c:pt idx="19487">
                  <c:v>4972.6359381599996</c:v>
                </c:pt>
                <c:pt idx="19488">
                  <c:v>5395.0359381599992</c:v>
                </c:pt>
                <c:pt idx="19489">
                  <c:v>4919.8359381599994</c:v>
                </c:pt>
                <c:pt idx="19490">
                  <c:v>5117.8359381599994</c:v>
                </c:pt>
                <c:pt idx="19491">
                  <c:v>5087.2078118399995</c:v>
                </c:pt>
                <c:pt idx="19492">
                  <c:v>5166.4078118400002</c:v>
                </c:pt>
                <c:pt idx="19493">
                  <c:v>4857.5999999999995</c:v>
                </c:pt>
                <c:pt idx="19494">
                  <c:v>5268.3468749999993</c:v>
                </c:pt>
                <c:pt idx="19495">
                  <c:v>5366.5734381599996</c:v>
                </c:pt>
                <c:pt idx="19496">
                  <c:v>4698.890625</c:v>
                </c:pt>
                <c:pt idx="19497">
                  <c:v>5244.421875</c:v>
                </c:pt>
                <c:pt idx="19498">
                  <c:v>4906.6359381599996</c:v>
                </c:pt>
                <c:pt idx="19499">
                  <c:v>5513.8359381599994</c:v>
                </c:pt>
                <c:pt idx="19500">
                  <c:v>5276.2359381599999</c:v>
                </c:pt>
                <c:pt idx="19501">
                  <c:v>4796.8078118399999</c:v>
                </c:pt>
                <c:pt idx="19502">
                  <c:v>4923.5999999999995</c:v>
                </c:pt>
                <c:pt idx="19503">
                  <c:v>5434.1203118399999</c:v>
                </c:pt>
                <c:pt idx="19504">
                  <c:v>5552.9203118400001</c:v>
                </c:pt>
                <c:pt idx="19505">
                  <c:v>5275.7203118400002</c:v>
                </c:pt>
                <c:pt idx="19506">
                  <c:v>5326.9734381599992</c:v>
                </c:pt>
                <c:pt idx="19507">
                  <c:v>5128.9734381599992</c:v>
                </c:pt>
                <c:pt idx="19508">
                  <c:v>5358.890625</c:v>
                </c:pt>
                <c:pt idx="19509">
                  <c:v>5622.890625</c:v>
                </c:pt>
                <c:pt idx="19510">
                  <c:v>4901.2218750000002</c:v>
                </c:pt>
                <c:pt idx="19511">
                  <c:v>5117.8359381599994</c:v>
                </c:pt>
                <c:pt idx="19512">
                  <c:v>5298.4078118400002</c:v>
                </c:pt>
                <c:pt idx="19513">
                  <c:v>4770.4078118400002</c:v>
                </c:pt>
                <c:pt idx="19514">
                  <c:v>4783.6078118400001</c:v>
                </c:pt>
                <c:pt idx="19515">
                  <c:v>5504.4</c:v>
                </c:pt>
                <c:pt idx="19516">
                  <c:v>5636.4</c:v>
                </c:pt>
                <c:pt idx="19517">
                  <c:v>5016</c:v>
                </c:pt>
                <c:pt idx="19518">
                  <c:v>5664.3468749999993</c:v>
                </c:pt>
                <c:pt idx="19519">
                  <c:v>5057.1468749999995</c:v>
                </c:pt>
                <c:pt idx="19520">
                  <c:v>4964.7468749999998</c:v>
                </c:pt>
                <c:pt idx="19521">
                  <c:v>6120.5203118399995</c:v>
                </c:pt>
                <c:pt idx="19522">
                  <c:v>5392.9734381599992</c:v>
                </c:pt>
                <c:pt idx="19523">
                  <c:v>5089.3734381599998</c:v>
                </c:pt>
                <c:pt idx="19524">
                  <c:v>5042.0906249999998</c:v>
                </c:pt>
                <c:pt idx="19525">
                  <c:v>5051.8359381599994</c:v>
                </c:pt>
                <c:pt idx="19526">
                  <c:v>4721.8359381599994</c:v>
                </c:pt>
                <c:pt idx="19527">
                  <c:v>5091.4359381599998</c:v>
                </c:pt>
                <c:pt idx="19528">
                  <c:v>5170.6359381599996</c:v>
                </c:pt>
                <c:pt idx="19529">
                  <c:v>5258.8078118399999</c:v>
                </c:pt>
                <c:pt idx="19530">
                  <c:v>5628.4078118400002</c:v>
                </c:pt>
                <c:pt idx="19531">
                  <c:v>5149.546875</c:v>
                </c:pt>
                <c:pt idx="19532">
                  <c:v>4800.5203118399995</c:v>
                </c:pt>
                <c:pt idx="19533">
                  <c:v>5706.421875</c:v>
                </c:pt>
                <c:pt idx="19534">
                  <c:v>4769.2218750000002</c:v>
                </c:pt>
                <c:pt idx="19535">
                  <c:v>5640.421875</c:v>
                </c:pt>
                <c:pt idx="19536">
                  <c:v>5236.6359381599996</c:v>
                </c:pt>
                <c:pt idx="19537">
                  <c:v>4876.0078118399997</c:v>
                </c:pt>
                <c:pt idx="19538">
                  <c:v>5385.5999999999995</c:v>
                </c:pt>
                <c:pt idx="19539">
                  <c:v>5249.3203118399997</c:v>
                </c:pt>
                <c:pt idx="19540">
                  <c:v>5249.3203118399997</c:v>
                </c:pt>
                <c:pt idx="19541">
                  <c:v>5670.173438159999</c:v>
                </c:pt>
                <c:pt idx="19542">
                  <c:v>5187.2906249999996</c:v>
                </c:pt>
                <c:pt idx="19543">
                  <c:v>5917.6218749999998</c:v>
                </c:pt>
                <c:pt idx="19544">
                  <c:v>5527.0359381599992</c:v>
                </c:pt>
                <c:pt idx="19545">
                  <c:v>5668.0078118399997</c:v>
                </c:pt>
                <c:pt idx="19546">
                  <c:v>4910.3999999999996</c:v>
                </c:pt>
                <c:pt idx="19547">
                  <c:v>5372.4</c:v>
                </c:pt>
                <c:pt idx="19548">
                  <c:v>5909.3203118399997</c:v>
                </c:pt>
                <c:pt idx="19549">
                  <c:v>5275.7203118400002</c:v>
                </c:pt>
                <c:pt idx="19550">
                  <c:v>5260.9734381599992</c:v>
                </c:pt>
                <c:pt idx="19551">
                  <c:v>5659.0359381599992</c:v>
                </c:pt>
                <c:pt idx="19552">
                  <c:v>4902.4078118400002</c:v>
                </c:pt>
                <c:pt idx="19553">
                  <c:v>5451.5999999999995</c:v>
                </c:pt>
                <c:pt idx="19554">
                  <c:v>5400.3468749999993</c:v>
                </c:pt>
                <c:pt idx="19555">
                  <c:v>5556.890625</c:v>
                </c:pt>
                <c:pt idx="19556">
                  <c:v>5266.4906249999995</c:v>
                </c:pt>
                <c:pt idx="19557">
                  <c:v>4888.0218749999995</c:v>
                </c:pt>
                <c:pt idx="19558">
                  <c:v>5653.6218749999998</c:v>
                </c:pt>
                <c:pt idx="19559">
                  <c:v>5376.421875</c:v>
                </c:pt>
                <c:pt idx="19560">
                  <c:v>4901.2218750000002</c:v>
                </c:pt>
                <c:pt idx="19561">
                  <c:v>5157.4359381599998</c:v>
                </c:pt>
                <c:pt idx="19562">
                  <c:v>5434.6359381599996</c:v>
                </c:pt>
                <c:pt idx="19563">
                  <c:v>5289.4359381599998</c:v>
                </c:pt>
                <c:pt idx="19564">
                  <c:v>5210.2359381599999</c:v>
                </c:pt>
                <c:pt idx="19565">
                  <c:v>5126.8078118399999</c:v>
                </c:pt>
                <c:pt idx="19566">
                  <c:v>5826.4078118400002</c:v>
                </c:pt>
                <c:pt idx="19567">
                  <c:v>4818</c:v>
                </c:pt>
                <c:pt idx="19568">
                  <c:v>5170.1203118399999</c:v>
                </c:pt>
                <c:pt idx="19569">
                  <c:v>4610.8218749999996</c:v>
                </c:pt>
                <c:pt idx="19570">
                  <c:v>4928.8078118399999</c:v>
                </c:pt>
                <c:pt idx="19571">
                  <c:v>5179.6078118400001</c:v>
                </c:pt>
                <c:pt idx="19572">
                  <c:v>5011.7203118400002</c:v>
                </c:pt>
                <c:pt idx="19573">
                  <c:v>4919.3203118399997</c:v>
                </c:pt>
                <c:pt idx="19574">
                  <c:v>5274.1734381599999</c:v>
                </c:pt>
                <c:pt idx="19575">
                  <c:v>5049.7734381599994</c:v>
                </c:pt>
                <c:pt idx="19576">
                  <c:v>5411.6906249999993</c:v>
                </c:pt>
                <c:pt idx="19577">
                  <c:v>5060.8078118399999</c:v>
                </c:pt>
                <c:pt idx="19578">
                  <c:v>5583.5999999999995</c:v>
                </c:pt>
                <c:pt idx="19579">
                  <c:v>5306.4</c:v>
                </c:pt>
                <c:pt idx="19580">
                  <c:v>4712.3999999999996</c:v>
                </c:pt>
                <c:pt idx="19581">
                  <c:v>6019.2</c:v>
                </c:pt>
                <c:pt idx="19582">
                  <c:v>5558.7468749999998</c:v>
                </c:pt>
                <c:pt idx="19583">
                  <c:v>4581.9468749999996</c:v>
                </c:pt>
                <c:pt idx="19584">
                  <c:v>5605.7203118400002</c:v>
                </c:pt>
                <c:pt idx="19585">
                  <c:v>5486.9203118400001</c:v>
                </c:pt>
                <c:pt idx="19586">
                  <c:v>5907.7734381599994</c:v>
                </c:pt>
                <c:pt idx="19587">
                  <c:v>4812.1734381599999</c:v>
                </c:pt>
                <c:pt idx="19588">
                  <c:v>5630.5734381599996</c:v>
                </c:pt>
                <c:pt idx="19589">
                  <c:v>5411.6906249999993</c:v>
                </c:pt>
                <c:pt idx="19590">
                  <c:v>4989.2906249999996</c:v>
                </c:pt>
                <c:pt idx="19591">
                  <c:v>5223.4359381599998</c:v>
                </c:pt>
                <c:pt idx="19592">
                  <c:v>5183.8359381599994</c:v>
                </c:pt>
                <c:pt idx="19593">
                  <c:v>4889.2078118399995</c:v>
                </c:pt>
                <c:pt idx="19594">
                  <c:v>4915.6078118400001</c:v>
                </c:pt>
                <c:pt idx="19595">
                  <c:v>4712.3999999999996</c:v>
                </c:pt>
                <c:pt idx="19596">
                  <c:v>5148</c:v>
                </c:pt>
                <c:pt idx="19597">
                  <c:v>5781.2906249999996</c:v>
                </c:pt>
                <c:pt idx="19598">
                  <c:v>5543.6906249999993</c:v>
                </c:pt>
                <c:pt idx="19599">
                  <c:v>4439.2218750000002</c:v>
                </c:pt>
                <c:pt idx="19600">
                  <c:v>5838.421875</c:v>
                </c:pt>
                <c:pt idx="19601">
                  <c:v>4558.0218749999995</c:v>
                </c:pt>
                <c:pt idx="19602">
                  <c:v>5263.0359381599992</c:v>
                </c:pt>
                <c:pt idx="19603">
                  <c:v>5641.6078118400001</c:v>
                </c:pt>
                <c:pt idx="19604">
                  <c:v>5332.7999999999993</c:v>
                </c:pt>
                <c:pt idx="19605">
                  <c:v>5545.546875</c:v>
                </c:pt>
                <c:pt idx="19606">
                  <c:v>4647.9468749999996</c:v>
                </c:pt>
                <c:pt idx="19607">
                  <c:v>5130.5203118399995</c:v>
                </c:pt>
                <c:pt idx="19608">
                  <c:v>4391.3203118399997</c:v>
                </c:pt>
                <c:pt idx="19609">
                  <c:v>5604.173438159999</c:v>
                </c:pt>
                <c:pt idx="19610">
                  <c:v>4574.5734381599996</c:v>
                </c:pt>
                <c:pt idx="19611">
                  <c:v>5548.0218749999995</c:v>
                </c:pt>
                <c:pt idx="19612">
                  <c:v>5680.0218749999995</c:v>
                </c:pt>
                <c:pt idx="19613">
                  <c:v>6266.235938159999</c:v>
                </c:pt>
                <c:pt idx="19614">
                  <c:v>5456.8078118399999</c:v>
                </c:pt>
                <c:pt idx="19615">
                  <c:v>5174.3999999999996</c:v>
                </c:pt>
                <c:pt idx="19616">
                  <c:v>5143.7203118400002</c:v>
                </c:pt>
                <c:pt idx="19617">
                  <c:v>4840.1203118399999</c:v>
                </c:pt>
                <c:pt idx="19618">
                  <c:v>5592.5203118399995</c:v>
                </c:pt>
                <c:pt idx="19619">
                  <c:v>4891.3734381599998</c:v>
                </c:pt>
                <c:pt idx="19620">
                  <c:v>4891.3734381599998</c:v>
                </c:pt>
                <c:pt idx="19621">
                  <c:v>4376.5734381599996</c:v>
                </c:pt>
                <c:pt idx="19622">
                  <c:v>5076.1734381599999</c:v>
                </c:pt>
                <c:pt idx="19623">
                  <c:v>5693.2218749999993</c:v>
                </c:pt>
                <c:pt idx="19624">
                  <c:v>5706.421875</c:v>
                </c:pt>
                <c:pt idx="19625">
                  <c:v>4637.2218750000002</c:v>
                </c:pt>
                <c:pt idx="19626">
                  <c:v>5381.8359381599994</c:v>
                </c:pt>
                <c:pt idx="19627">
                  <c:v>5170.6359381599996</c:v>
                </c:pt>
                <c:pt idx="19628">
                  <c:v>4572.4078118400002</c:v>
                </c:pt>
                <c:pt idx="19629">
                  <c:v>5702.4</c:v>
                </c:pt>
                <c:pt idx="19630">
                  <c:v>5293.2</c:v>
                </c:pt>
                <c:pt idx="19631">
                  <c:v>5187.5999999999995</c:v>
                </c:pt>
                <c:pt idx="19632">
                  <c:v>5194.9734381599992</c:v>
                </c:pt>
                <c:pt idx="19633">
                  <c:v>4993.6218749999998</c:v>
                </c:pt>
                <c:pt idx="19634">
                  <c:v>4769.2218750000002</c:v>
                </c:pt>
                <c:pt idx="19635">
                  <c:v>5323.6218749999998</c:v>
                </c:pt>
                <c:pt idx="19636">
                  <c:v>4968.4078118400002</c:v>
                </c:pt>
                <c:pt idx="19637">
                  <c:v>5707.6078118400001</c:v>
                </c:pt>
                <c:pt idx="19638">
                  <c:v>5034.4078118400002</c:v>
                </c:pt>
                <c:pt idx="19639">
                  <c:v>4453.6078118400001</c:v>
                </c:pt>
                <c:pt idx="19640">
                  <c:v>5148</c:v>
                </c:pt>
                <c:pt idx="19641">
                  <c:v>5253.5999999999995</c:v>
                </c:pt>
                <c:pt idx="19642">
                  <c:v>5438.4</c:v>
                </c:pt>
                <c:pt idx="19643">
                  <c:v>4991.1468749999995</c:v>
                </c:pt>
                <c:pt idx="19644">
                  <c:v>5677.546875</c:v>
                </c:pt>
                <c:pt idx="19645">
                  <c:v>5136.3468749999993</c:v>
                </c:pt>
                <c:pt idx="19646">
                  <c:v>5260.9734381599992</c:v>
                </c:pt>
                <c:pt idx="19647">
                  <c:v>4949.6906250000002</c:v>
                </c:pt>
                <c:pt idx="19648">
                  <c:v>5266.4906249999995</c:v>
                </c:pt>
                <c:pt idx="19649">
                  <c:v>5226.890625</c:v>
                </c:pt>
                <c:pt idx="19650">
                  <c:v>4949.6906250000002</c:v>
                </c:pt>
                <c:pt idx="19651">
                  <c:v>5672.235938159999</c:v>
                </c:pt>
                <c:pt idx="19652">
                  <c:v>5461.0359381599992</c:v>
                </c:pt>
                <c:pt idx="19653">
                  <c:v>5280</c:v>
                </c:pt>
                <c:pt idx="19654">
                  <c:v>5307.9468749999996</c:v>
                </c:pt>
                <c:pt idx="19655">
                  <c:v>5051.3203118399997</c:v>
                </c:pt>
                <c:pt idx="19656">
                  <c:v>5128.9734381599992</c:v>
                </c:pt>
                <c:pt idx="19657">
                  <c:v>5485.3734381599998</c:v>
                </c:pt>
                <c:pt idx="19658">
                  <c:v>5234.5734381599996</c:v>
                </c:pt>
                <c:pt idx="19659">
                  <c:v>4495.3734381599998</c:v>
                </c:pt>
                <c:pt idx="19660">
                  <c:v>4746.1734381599999</c:v>
                </c:pt>
                <c:pt idx="19661">
                  <c:v>5685.4359381599998</c:v>
                </c:pt>
                <c:pt idx="19662">
                  <c:v>5355.4359381599998</c:v>
                </c:pt>
                <c:pt idx="19663">
                  <c:v>4836.4078118400002</c:v>
                </c:pt>
                <c:pt idx="19664">
                  <c:v>6073.546875</c:v>
                </c:pt>
                <c:pt idx="19665">
                  <c:v>5128.9734381599992</c:v>
                </c:pt>
                <c:pt idx="19666">
                  <c:v>5353.3734381599998</c:v>
                </c:pt>
                <c:pt idx="19667">
                  <c:v>5326.9734381599992</c:v>
                </c:pt>
                <c:pt idx="19668">
                  <c:v>5372.0906249999998</c:v>
                </c:pt>
                <c:pt idx="19669">
                  <c:v>5046.421875</c:v>
                </c:pt>
                <c:pt idx="19670">
                  <c:v>5759.2218749999993</c:v>
                </c:pt>
                <c:pt idx="19671">
                  <c:v>5315.8359381599994</c:v>
                </c:pt>
                <c:pt idx="19672">
                  <c:v>4405.0359381599992</c:v>
                </c:pt>
                <c:pt idx="19673">
                  <c:v>5219.2078118399995</c:v>
                </c:pt>
                <c:pt idx="19674">
                  <c:v>5694.4078118400002</c:v>
                </c:pt>
                <c:pt idx="19675">
                  <c:v>4778.3999999999996</c:v>
                </c:pt>
                <c:pt idx="19676">
                  <c:v>5398.7999999999993</c:v>
                </c:pt>
                <c:pt idx="19677">
                  <c:v>5017.546875</c:v>
                </c:pt>
                <c:pt idx="19678">
                  <c:v>5532.3468749999993</c:v>
                </c:pt>
                <c:pt idx="19679">
                  <c:v>5057.1468749999995</c:v>
                </c:pt>
                <c:pt idx="19680">
                  <c:v>5387.1468749999995</c:v>
                </c:pt>
                <c:pt idx="19681">
                  <c:v>5651.1468749999995</c:v>
                </c:pt>
                <c:pt idx="19682">
                  <c:v>4859.1468749999995</c:v>
                </c:pt>
                <c:pt idx="19683">
                  <c:v>5368.1203118399999</c:v>
                </c:pt>
                <c:pt idx="19684">
                  <c:v>4602.5203118400004</c:v>
                </c:pt>
                <c:pt idx="19685">
                  <c:v>5181.7734381599994</c:v>
                </c:pt>
                <c:pt idx="19686">
                  <c:v>5194.9734381599992</c:v>
                </c:pt>
                <c:pt idx="19687">
                  <c:v>5187.2906249999996</c:v>
                </c:pt>
                <c:pt idx="19688">
                  <c:v>5632.6359381599996</c:v>
                </c:pt>
                <c:pt idx="19689">
                  <c:v>5117.8359381599994</c:v>
                </c:pt>
                <c:pt idx="19690">
                  <c:v>5408.2359381599999</c:v>
                </c:pt>
                <c:pt idx="19691">
                  <c:v>5461.0359381599992</c:v>
                </c:pt>
                <c:pt idx="19692">
                  <c:v>4893.4359381599998</c:v>
                </c:pt>
                <c:pt idx="19693">
                  <c:v>5206.0078118399997</c:v>
                </c:pt>
                <c:pt idx="19694">
                  <c:v>4955.2078118399995</c:v>
                </c:pt>
                <c:pt idx="19695">
                  <c:v>4727.1468749999995</c:v>
                </c:pt>
                <c:pt idx="19696">
                  <c:v>5347.546875</c:v>
                </c:pt>
                <c:pt idx="19697">
                  <c:v>5684.9203118400001</c:v>
                </c:pt>
                <c:pt idx="19698">
                  <c:v>5042.0906249999998</c:v>
                </c:pt>
                <c:pt idx="19699">
                  <c:v>5477.6906249999993</c:v>
                </c:pt>
                <c:pt idx="19700">
                  <c:v>5451.2906249999996</c:v>
                </c:pt>
                <c:pt idx="19701">
                  <c:v>5240.0906249999998</c:v>
                </c:pt>
                <c:pt idx="19702">
                  <c:v>5046.421875</c:v>
                </c:pt>
                <c:pt idx="19703">
                  <c:v>4808.8218749999996</c:v>
                </c:pt>
                <c:pt idx="19704">
                  <c:v>5178.421875</c:v>
                </c:pt>
                <c:pt idx="19705">
                  <c:v>5456.8078118399999</c:v>
                </c:pt>
                <c:pt idx="19706">
                  <c:v>5913.5999999999995</c:v>
                </c:pt>
                <c:pt idx="19707">
                  <c:v>5149.546875</c:v>
                </c:pt>
                <c:pt idx="19708">
                  <c:v>5505.9468749999996</c:v>
                </c:pt>
                <c:pt idx="19709">
                  <c:v>5750.9203118400001</c:v>
                </c:pt>
                <c:pt idx="19710">
                  <c:v>5698.1203118399999</c:v>
                </c:pt>
                <c:pt idx="19711">
                  <c:v>4972.1203118399999</c:v>
                </c:pt>
                <c:pt idx="19712">
                  <c:v>4985.3203118399997</c:v>
                </c:pt>
                <c:pt idx="19713">
                  <c:v>5419.3734381599998</c:v>
                </c:pt>
                <c:pt idx="19714">
                  <c:v>4716.421875</c:v>
                </c:pt>
                <c:pt idx="19715">
                  <c:v>5619.4359381599998</c:v>
                </c:pt>
                <c:pt idx="19716">
                  <c:v>6081.4359381599998</c:v>
                </c:pt>
                <c:pt idx="19717">
                  <c:v>5355.4359381599998</c:v>
                </c:pt>
                <c:pt idx="19718">
                  <c:v>4444.6359381599996</c:v>
                </c:pt>
                <c:pt idx="19719">
                  <c:v>4853.8359381599994</c:v>
                </c:pt>
                <c:pt idx="19720">
                  <c:v>5126.8078118399999</c:v>
                </c:pt>
                <c:pt idx="19721">
                  <c:v>5214</c:v>
                </c:pt>
                <c:pt idx="19722">
                  <c:v>5306.4</c:v>
                </c:pt>
                <c:pt idx="19723">
                  <c:v>4250.3999999999996</c:v>
                </c:pt>
                <c:pt idx="19724">
                  <c:v>5161.2</c:v>
                </c:pt>
                <c:pt idx="19725">
                  <c:v>5302.1203118399999</c:v>
                </c:pt>
                <c:pt idx="19726">
                  <c:v>5684.9203118400001</c:v>
                </c:pt>
                <c:pt idx="19727">
                  <c:v>5526.5203118399995</c:v>
                </c:pt>
                <c:pt idx="19728">
                  <c:v>4548.1734381599999</c:v>
                </c:pt>
                <c:pt idx="19729">
                  <c:v>5102.5734381599996</c:v>
                </c:pt>
                <c:pt idx="19730">
                  <c:v>5266.4906249999995</c:v>
                </c:pt>
                <c:pt idx="19731">
                  <c:v>5385.2906249999996</c:v>
                </c:pt>
                <c:pt idx="19732">
                  <c:v>5178.421875</c:v>
                </c:pt>
                <c:pt idx="19733">
                  <c:v>5038.6359381599996</c:v>
                </c:pt>
                <c:pt idx="19734">
                  <c:v>5360.7468749999998</c:v>
                </c:pt>
                <c:pt idx="19735">
                  <c:v>5083.546875</c:v>
                </c:pt>
                <c:pt idx="19736">
                  <c:v>4958.9203118400001</c:v>
                </c:pt>
                <c:pt idx="19737">
                  <c:v>5630.5734381599996</c:v>
                </c:pt>
                <c:pt idx="19738">
                  <c:v>5062.9734381599992</c:v>
                </c:pt>
                <c:pt idx="19739">
                  <c:v>5570.0906249999998</c:v>
                </c:pt>
                <c:pt idx="19740">
                  <c:v>5253.2906249999996</c:v>
                </c:pt>
                <c:pt idx="19741">
                  <c:v>5666.8218749999996</c:v>
                </c:pt>
                <c:pt idx="19742">
                  <c:v>4840.6359381599996</c:v>
                </c:pt>
                <c:pt idx="19743">
                  <c:v>5879.2078118399995</c:v>
                </c:pt>
                <c:pt idx="19744">
                  <c:v>5522.8078118399999</c:v>
                </c:pt>
                <c:pt idx="19745">
                  <c:v>5285.2078118399995</c:v>
                </c:pt>
                <c:pt idx="19746">
                  <c:v>5491.2</c:v>
                </c:pt>
                <c:pt idx="19747">
                  <c:v>5426.7468749999998</c:v>
                </c:pt>
                <c:pt idx="19748">
                  <c:v>5294.7468749999998</c:v>
                </c:pt>
                <c:pt idx="19749">
                  <c:v>5260.9734381599992</c:v>
                </c:pt>
                <c:pt idx="19750">
                  <c:v>4561.3734381599998</c:v>
                </c:pt>
                <c:pt idx="19751">
                  <c:v>5023.3734381599998</c:v>
                </c:pt>
                <c:pt idx="19752">
                  <c:v>5138.8218749999996</c:v>
                </c:pt>
                <c:pt idx="19753">
                  <c:v>4721.8359381599994</c:v>
                </c:pt>
                <c:pt idx="19754">
                  <c:v>5668.0078118399997</c:v>
                </c:pt>
                <c:pt idx="19755">
                  <c:v>5047.6078118400001</c:v>
                </c:pt>
                <c:pt idx="19756">
                  <c:v>5760.4078118400002</c:v>
                </c:pt>
                <c:pt idx="19757">
                  <c:v>5519.1468749999995</c:v>
                </c:pt>
                <c:pt idx="19758">
                  <c:v>5618.9203118400001</c:v>
                </c:pt>
                <c:pt idx="19759">
                  <c:v>5104.1203118399999</c:v>
                </c:pt>
                <c:pt idx="19760">
                  <c:v>4851.7734381599994</c:v>
                </c:pt>
                <c:pt idx="19761">
                  <c:v>5178.421875</c:v>
                </c:pt>
                <c:pt idx="19762">
                  <c:v>5249.8359381599994</c:v>
                </c:pt>
                <c:pt idx="19763">
                  <c:v>5355.4359381599998</c:v>
                </c:pt>
                <c:pt idx="19764">
                  <c:v>5628.4078118400002</c:v>
                </c:pt>
                <c:pt idx="19765">
                  <c:v>5417.2078118399995</c:v>
                </c:pt>
                <c:pt idx="19766">
                  <c:v>5860.7999999999993</c:v>
                </c:pt>
                <c:pt idx="19767">
                  <c:v>4634.7468749999998</c:v>
                </c:pt>
                <c:pt idx="19768">
                  <c:v>4766.7468749999998</c:v>
                </c:pt>
                <c:pt idx="19769">
                  <c:v>5175.9468749999996</c:v>
                </c:pt>
                <c:pt idx="19770">
                  <c:v>4879.7203118400002</c:v>
                </c:pt>
                <c:pt idx="19771">
                  <c:v>6330.173438159999</c:v>
                </c:pt>
                <c:pt idx="19772">
                  <c:v>5326.9734381599992</c:v>
                </c:pt>
                <c:pt idx="19773">
                  <c:v>5336.8218749999996</c:v>
                </c:pt>
                <c:pt idx="19774">
                  <c:v>5402.8218749999996</c:v>
                </c:pt>
                <c:pt idx="19775">
                  <c:v>5060.8078118399999</c:v>
                </c:pt>
                <c:pt idx="19776">
                  <c:v>5575.6078118400001</c:v>
                </c:pt>
                <c:pt idx="19777">
                  <c:v>4989.5999999999995</c:v>
                </c:pt>
                <c:pt idx="19778">
                  <c:v>4661.1468749999995</c:v>
                </c:pt>
                <c:pt idx="19779">
                  <c:v>4898.7468749999998</c:v>
                </c:pt>
                <c:pt idx="19780">
                  <c:v>5255.1468749999995</c:v>
                </c:pt>
                <c:pt idx="19781">
                  <c:v>5143.7203118400002</c:v>
                </c:pt>
                <c:pt idx="19782">
                  <c:v>5368.1203118399999</c:v>
                </c:pt>
                <c:pt idx="19783">
                  <c:v>5896.1203118399999</c:v>
                </c:pt>
                <c:pt idx="19784">
                  <c:v>5656.9734381599992</c:v>
                </c:pt>
                <c:pt idx="19785">
                  <c:v>5709.7734381599994</c:v>
                </c:pt>
                <c:pt idx="19786">
                  <c:v>5055.2906249999996</c:v>
                </c:pt>
                <c:pt idx="19787">
                  <c:v>5627.2218749999993</c:v>
                </c:pt>
                <c:pt idx="19788">
                  <c:v>5838.421875</c:v>
                </c:pt>
                <c:pt idx="19789">
                  <c:v>5711.8359381599994</c:v>
                </c:pt>
                <c:pt idx="19790">
                  <c:v>4774.6359381599996</c:v>
                </c:pt>
                <c:pt idx="19791">
                  <c:v>5421.4359381599998</c:v>
                </c:pt>
                <c:pt idx="19792">
                  <c:v>5404.0078118399997</c:v>
                </c:pt>
                <c:pt idx="19793">
                  <c:v>5287.3734381599998</c:v>
                </c:pt>
                <c:pt idx="19794">
                  <c:v>4376.5734381599996</c:v>
                </c:pt>
                <c:pt idx="19795">
                  <c:v>5392.9734381599992</c:v>
                </c:pt>
                <c:pt idx="19796">
                  <c:v>5068.4906249999995</c:v>
                </c:pt>
                <c:pt idx="19797">
                  <c:v>4954.0218749999995</c:v>
                </c:pt>
                <c:pt idx="19798">
                  <c:v>5284.0218749999995</c:v>
                </c:pt>
                <c:pt idx="19799">
                  <c:v>5284.0218749999995</c:v>
                </c:pt>
                <c:pt idx="19800">
                  <c:v>5447.8359381599994</c:v>
                </c:pt>
                <c:pt idx="19801">
                  <c:v>5206.0078118399997</c:v>
                </c:pt>
                <c:pt idx="19802">
                  <c:v>5768.4</c:v>
                </c:pt>
                <c:pt idx="19803">
                  <c:v>5240.3999999999996</c:v>
                </c:pt>
                <c:pt idx="19804">
                  <c:v>5570.4</c:v>
                </c:pt>
                <c:pt idx="19805">
                  <c:v>4661.1468749999995</c:v>
                </c:pt>
                <c:pt idx="19806">
                  <c:v>5104.1203118399999</c:v>
                </c:pt>
                <c:pt idx="19807">
                  <c:v>5458.9734381599992</c:v>
                </c:pt>
                <c:pt idx="19808">
                  <c:v>5108.0906249999998</c:v>
                </c:pt>
                <c:pt idx="19809">
                  <c:v>5276.2359381599999</c:v>
                </c:pt>
                <c:pt idx="19810">
                  <c:v>5351.2078118399995</c:v>
                </c:pt>
                <c:pt idx="19811">
                  <c:v>5668.0078118399997</c:v>
                </c:pt>
                <c:pt idx="19812">
                  <c:v>6309.5999999999995</c:v>
                </c:pt>
                <c:pt idx="19813">
                  <c:v>5500.1203118399999</c:v>
                </c:pt>
                <c:pt idx="19814">
                  <c:v>5010.1734381599999</c:v>
                </c:pt>
                <c:pt idx="19815">
                  <c:v>4508.5734381599996</c:v>
                </c:pt>
                <c:pt idx="19816">
                  <c:v>5234.5734381599996</c:v>
                </c:pt>
                <c:pt idx="19817">
                  <c:v>5345.6906249999993</c:v>
                </c:pt>
                <c:pt idx="19818">
                  <c:v>6018.890625</c:v>
                </c:pt>
                <c:pt idx="19819">
                  <c:v>5490.890625</c:v>
                </c:pt>
                <c:pt idx="19820">
                  <c:v>5807.6906249999993</c:v>
                </c:pt>
                <c:pt idx="19821">
                  <c:v>5046.421875</c:v>
                </c:pt>
                <c:pt idx="19822">
                  <c:v>5046.421875</c:v>
                </c:pt>
                <c:pt idx="19823">
                  <c:v>5468.8218749999996</c:v>
                </c:pt>
                <c:pt idx="19824">
                  <c:v>4835.2218750000002</c:v>
                </c:pt>
                <c:pt idx="19825">
                  <c:v>4853.8359381599994</c:v>
                </c:pt>
                <c:pt idx="19826">
                  <c:v>5456.8078118399999</c:v>
                </c:pt>
                <c:pt idx="19827">
                  <c:v>5496.4078118400002</c:v>
                </c:pt>
                <c:pt idx="19828">
                  <c:v>4994.8078118399999</c:v>
                </c:pt>
                <c:pt idx="19829">
                  <c:v>5478</c:v>
                </c:pt>
                <c:pt idx="19830">
                  <c:v>5319.5999999999995</c:v>
                </c:pt>
                <c:pt idx="19831">
                  <c:v>5332.7999999999993</c:v>
                </c:pt>
                <c:pt idx="19832">
                  <c:v>5347.546875</c:v>
                </c:pt>
                <c:pt idx="19833">
                  <c:v>4879.7203118400002</c:v>
                </c:pt>
                <c:pt idx="19834">
                  <c:v>5803.7203118400002</c:v>
                </c:pt>
                <c:pt idx="19835">
                  <c:v>5332.4906249999995</c:v>
                </c:pt>
                <c:pt idx="19836">
                  <c:v>4989.2906249999996</c:v>
                </c:pt>
                <c:pt idx="19837">
                  <c:v>4888.0218749999995</c:v>
                </c:pt>
                <c:pt idx="19838">
                  <c:v>5482.0218749999995</c:v>
                </c:pt>
                <c:pt idx="19839">
                  <c:v>4848.421875</c:v>
                </c:pt>
                <c:pt idx="19840">
                  <c:v>4735.0359381599992</c:v>
                </c:pt>
                <c:pt idx="19841">
                  <c:v>5645.8359381599994</c:v>
                </c:pt>
                <c:pt idx="19842">
                  <c:v>5804.235938159999</c:v>
                </c:pt>
                <c:pt idx="19843">
                  <c:v>5153.2078118399995</c:v>
                </c:pt>
                <c:pt idx="19844">
                  <c:v>5338.0078118399997</c:v>
                </c:pt>
                <c:pt idx="19845">
                  <c:v>5544</c:v>
                </c:pt>
                <c:pt idx="19846">
                  <c:v>5790.5203118399995</c:v>
                </c:pt>
                <c:pt idx="19847">
                  <c:v>5128.9734381599992</c:v>
                </c:pt>
                <c:pt idx="19848">
                  <c:v>5366.5734381599996</c:v>
                </c:pt>
                <c:pt idx="19849">
                  <c:v>5788.9734381599992</c:v>
                </c:pt>
                <c:pt idx="19850">
                  <c:v>4954.0218749999995</c:v>
                </c:pt>
                <c:pt idx="19851">
                  <c:v>4716.421875</c:v>
                </c:pt>
                <c:pt idx="19852">
                  <c:v>5574.421875</c:v>
                </c:pt>
                <c:pt idx="19853">
                  <c:v>4848.421875</c:v>
                </c:pt>
                <c:pt idx="19854">
                  <c:v>5402.8218749999996</c:v>
                </c:pt>
                <c:pt idx="19855">
                  <c:v>5430.4078118400002</c:v>
                </c:pt>
                <c:pt idx="19856">
                  <c:v>5187.5999999999995</c:v>
                </c:pt>
                <c:pt idx="19857">
                  <c:v>5266.7999999999993</c:v>
                </c:pt>
                <c:pt idx="19858">
                  <c:v>5189.1468749999995</c:v>
                </c:pt>
                <c:pt idx="19859">
                  <c:v>6422.5734381599996</c:v>
                </c:pt>
                <c:pt idx="19860">
                  <c:v>4917.7734381599994</c:v>
                </c:pt>
                <c:pt idx="19861">
                  <c:v>5366.5734381599996</c:v>
                </c:pt>
                <c:pt idx="19862">
                  <c:v>5042.0906249999998</c:v>
                </c:pt>
                <c:pt idx="19863">
                  <c:v>5191.6218749999998</c:v>
                </c:pt>
                <c:pt idx="19864">
                  <c:v>5131.0359381599992</c:v>
                </c:pt>
                <c:pt idx="19865">
                  <c:v>5065.0359381599992</c:v>
                </c:pt>
                <c:pt idx="19866">
                  <c:v>5302.6359381599996</c:v>
                </c:pt>
                <c:pt idx="19867">
                  <c:v>5219.2078118399995</c:v>
                </c:pt>
                <c:pt idx="19868">
                  <c:v>6037.6078118400001</c:v>
                </c:pt>
                <c:pt idx="19869">
                  <c:v>5536.0078118399997</c:v>
                </c:pt>
                <c:pt idx="19870">
                  <c:v>5161.2</c:v>
                </c:pt>
                <c:pt idx="19871">
                  <c:v>5557.2</c:v>
                </c:pt>
                <c:pt idx="19872">
                  <c:v>5623.2</c:v>
                </c:pt>
                <c:pt idx="19873">
                  <c:v>5570.4</c:v>
                </c:pt>
                <c:pt idx="19874">
                  <c:v>5491.2</c:v>
                </c:pt>
                <c:pt idx="19875">
                  <c:v>5354.9203118400001</c:v>
                </c:pt>
                <c:pt idx="19876">
                  <c:v>5222.9203118400001</c:v>
                </c:pt>
                <c:pt idx="19877">
                  <c:v>5142.1734381599999</c:v>
                </c:pt>
                <c:pt idx="19878">
                  <c:v>5187.2906249999996</c:v>
                </c:pt>
                <c:pt idx="19879">
                  <c:v>5099.2218749999993</c:v>
                </c:pt>
                <c:pt idx="19880">
                  <c:v>5006.8218749999996</c:v>
                </c:pt>
                <c:pt idx="19881">
                  <c:v>5072.8218749999996</c:v>
                </c:pt>
                <c:pt idx="19882">
                  <c:v>5817.4359381599998</c:v>
                </c:pt>
                <c:pt idx="19883">
                  <c:v>5263.0359381599992</c:v>
                </c:pt>
                <c:pt idx="19884">
                  <c:v>5272.0078118399997</c:v>
                </c:pt>
                <c:pt idx="19885">
                  <c:v>5918.8078118399999</c:v>
                </c:pt>
                <c:pt idx="19886">
                  <c:v>5021.2078118399995</c:v>
                </c:pt>
                <c:pt idx="19887">
                  <c:v>5400.3468749999993</c:v>
                </c:pt>
                <c:pt idx="19888">
                  <c:v>5941.546875</c:v>
                </c:pt>
                <c:pt idx="19889">
                  <c:v>5134.4906249999995</c:v>
                </c:pt>
                <c:pt idx="19890">
                  <c:v>5688.890625</c:v>
                </c:pt>
                <c:pt idx="19891">
                  <c:v>5464.4906249999995</c:v>
                </c:pt>
                <c:pt idx="19892">
                  <c:v>5197.0359381599992</c:v>
                </c:pt>
                <c:pt idx="19893">
                  <c:v>5228.7468749999998</c:v>
                </c:pt>
                <c:pt idx="19894">
                  <c:v>4463.1468749999995</c:v>
                </c:pt>
                <c:pt idx="19895">
                  <c:v>4608.3468750000002</c:v>
                </c:pt>
                <c:pt idx="19896">
                  <c:v>5136.3468749999993</c:v>
                </c:pt>
                <c:pt idx="19897">
                  <c:v>5083.546875</c:v>
                </c:pt>
                <c:pt idx="19898">
                  <c:v>5394.5203118399995</c:v>
                </c:pt>
                <c:pt idx="19899">
                  <c:v>5458.9734381599992</c:v>
                </c:pt>
                <c:pt idx="19900">
                  <c:v>5274.1734381599999</c:v>
                </c:pt>
                <c:pt idx="19901">
                  <c:v>4857.2906249999996</c:v>
                </c:pt>
                <c:pt idx="19902">
                  <c:v>5160.890625</c:v>
                </c:pt>
                <c:pt idx="19903">
                  <c:v>5992.4906249999995</c:v>
                </c:pt>
                <c:pt idx="19904">
                  <c:v>5609.6906249999993</c:v>
                </c:pt>
                <c:pt idx="19905">
                  <c:v>5134.4906249999995</c:v>
                </c:pt>
                <c:pt idx="19906">
                  <c:v>5878.0218749999995</c:v>
                </c:pt>
                <c:pt idx="19907">
                  <c:v>5183.8359381599994</c:v>
                </c:pt>
                <c:pt idx="19908">
                  <c:v>5245.6078118400001</c:v>
                </c:pt>
                <c:pt idx="19909">
                  <c:v>5153.2078118399995</c:v>
                </c:pt>
                <c:pt idx="19910">
                  <c:v>4889.2078118399995</c:v>
                </c:pt>
                <c:pt idx="19911">
                  <c:v>5232.4078118400002</c:v>
                </c:pt>
                <c:pt idx="19912">
                  <c:v>4704.4078118400002</c:v>
                </c:pt>
                <c:pt idx="19913">
                  <c:v>5222.9203118400001</c:v>
                </c:pt>
                <c:pt idx="19914">
                  <c:v>5604.173438159999</c:v>
                </c:pt>
                <c:pt idx="19915">
                  <c:v>4957.3734381599998</c:v>
                </c:pt>
                <c:pt idx="19916">
                  <c:v>4729.6218749999998</c:v>
                </c:pt>
                <c:pt idx="19917">
                  <c:v>5416.0218749999995</c:v>
                </c:pt>
                <c:pt idx="19918">
                  <c:v>5500.6359381599996</c:v>
                </c:pt>
                <c:pt idx="19919">
                  <c:v>5456.8078118399999</c:v>
                </c:pt>
                <c:pt idx="19920">
                  <c:v>5470.0078118399997</c:v>
                </c:pt>
                <c:pt idx="19921">
                  <c:v>5786.8078118399999</c:v>
                </c:pt>
                <c:pt idx="19922">
                  <c:v>5623.2</c:v>
                </c:pt>
                <c:pt idx="19923">
                  <c:v>5227.2</c:v>
                </c:pt>
                <c:pt idx="19924">
                  <c:v>4422</c:v>
                </c:pt>
                <c:pt idx="19925">
                  <c:v>5241.9468749999996</c:v>
                </c:pt>
                <c:pt idx="19926">
                  <c:v>5170.1203118399999</c:v>
                </c:pt>
                <c:pt idx="19927">
                  <c:v>4944.1734381599999</c:v>
                </c:pt>
                <c:pt idx="19928">
                  <c:v>5194.9734381599992</c:v>
                </c:pt>
                <c:pt idx="19929">
                  <c:v>4804.4906249999995</c:v>
                </c:pt>
                <c:pt idx="19930">
                  <c:v>5649.2906249999996</c:v>
                </c:pt>
                <c:pt idx="19931">
                  <c:v>6023.2218749999993</c:v>
                </c:pt>
                <c:pt idx="19932">
                  <c:v>5381.8359381599994</c:v>
                </c:pt>
                <c:pt idx="19933">
                  <c:v>5289.4359381599998</c:v>
                </c:pt>
                <c:pt idx="19934">
                  <c:v>5302.6359381599996</c:v>
                </c:pt>
                <c:pt idx="19935">
                  <c:v>4831.2</c:v>
                </c:pt>
                <c:pt idx="19936">
                  <c:v>5598.3468749999993</c:v>
                </c:pt>
                <c:pt idx="19937">
                  <c:v>5202.3468749999993</c:v>
                </c:pt>
                <c:pt idx="19938">
                  <c:v>5624.7468749999998</c:v>
                </c:pt>
                <c:pt idx="19939">
                  <c:v>5618.9203118400001</c:v>
                </c:pt>
                <c:pt idx="19940">
                  <c:v>4561.3734381599998</c:v>
                </c:pt>
                <c:pt idx="19941">
                  <c:v>5134.4906249999995</c:v>
                </c:pt>
                <c:pt idx="19942">
                  <c:v>4993.6218749999998</c:v>
                </c:pt>
                <c:pt idx="19943">
                  <c:v>5715.5999999999995</c:v>
                </c:pt>
                <c:pt idx="19944">
                  <c:v>4725.5999999999995</c:v>
                </c:pt>
                <c:pt idx="19945">
                  <c:v>5307.9468749999996</c:v>
                </c:pt>
                <c:pt idx="19946">
                  <c:v>4977.9468749999996</c:v>
                </c:pt>
                <c:pt idx="19947">
                  <c:v>4945.7203118400002</c:v>
                </c:pt>
                <c:pt idx="19948">
                  <c:v>4972.1203118399999</c:v>
                </c:pt>
                <c:pt idx="19949">
                  <c:v>5366.5734381599996</c:v>
                </c:pt>
                <c:pt idx="19950">
                  <c:v>5538.173438159999</c:v>
                </c:pt>
                <c:pt idx="19951">
                  <c:v>4798.9734381599992</c:v>
                </c:pt>
                <c:pt idx="19952">
                  <c:v>5244.421875</c:v>
                </c:pt>
                <c:pt idx="19953">
                  <c:v>5645.8359381599994</c:v>
                </c:pt>
                <c:pt idx="19954">
                  <c:v>5091.4359381599998</c:v>
                </c:pt>
                <c:pt idx="19955">
                  <c:v>4989.5999999999995</c:v>
                </c:pt>
                <c:pt idx="19956">
                  <c:v>5677.546875</c:v>
                </c:pt>
                <c:pt idx="19957">
                  <c:v>4798.9734381599992</c:v>
                </c:pt>
                <c:pt idx="19958">
                  <c:v>5688.890625</c:v>
                </c:pt>
                <c:pt idx="19959">
                  <c:v>5336.8218749999996</c:v>
                </c:pt>
                <c:pt idx="19960">
                  <c:v>5751.4359381599998</c:v>
                </c:pt>
                <c:pt idx="19961">
                  <c:v>5989.0359381599992</c:v>
                </c:pt>
                <c:pt idx="19962">
                  <c:v>5593.0359381599992</c:v>
                </c:pt>
                <c:pt idx="19963">
                  <c:v>5157.4359381599998</c:v>
                </c:pt>
                <c:pt idx="19964">
                  <c:v>5496.4078118400002</c:v>
                </c:pt>
                <c:pt idx="19965">
                  <c:v>5677.546875</c:v>
                </c:pt>
                <c:pt idx="19966">
                  <c:v>5354.9203118400001</c:v>
                </c:pt>
                <c:pt idx="19967">
                  <c:v>5834.0906249999998</c:v>
                </c:pt>
                <c:pt idx="19968">
                  <c:v>4748.2359381599999</c:v>
                </c:pt>
                <c:pt idx="19969">
                  <c:v>5689.2</c:v>
                </c:pt>
                <c:pt idx="19970">
                  <c:v>5241.9468749999996</c:v>
                </c:pt>
                <c:pt idx="19971">
                  <c:v>5354.9203118400001</c:v>
                </c:pt>
                <c:pt idx="19972">
                  <c:v>5328.5203118399995</c:v>
                </c:pt>
                <c:pt idx="19973">
                  <c:v>5128.9734381599992</c:v>
                </c:pt>
                <c:pt idx="19974">
                  <c:v>4891.3734381599998</c:v>
                </c:pt>
                <c:pt idx="19975">
                  <c:v>5841.7734381599994</c:v>
                </c:pt>
                <c:pt idx="19976">
                  <c:v>4962.890625</c:v>
                </c:pt>
                <c:pt idx="19977">
                  <c:v>5174.0906249999998</c:v>
                </c:pt>
                <c:pt idx="19978">
                  <c:v>5086.0218749999995</c:v>
                </c:pt>
                <c:pt idx="19979">
                  <c:v>4954.0218749999995</c:v>
                </c:pt>
                <c:pt idx="19980">
                  <c:v>5719.6218749999998</c:v>
                </c:pt>
                <c:pt idx="19981">
                  <c:v>5138.8218749999996</c:v>
                </c:pt>
                <c:pt idx="19982">
                  <c:v>5012.2359381599999</c:v>
                </c:pt>
                <c:pt idx="19983">
                  <c:v>4959.4359381599998</c:v>
                </c:pt>
                <c:pt idx="19984">
                  <c:v>5227.2</c:v>
                </c:pt>
                <c:pt idx="19985">
                  <c:v>5208.1734381599999</c:v>
                </c:pt>
                <c:pt idx="19986">
                  <c:v>4878.1734381599999</c:v>
                </c:pt>
                <c:pt idx="19987">
                  <c:v>5728.4906249999995</c:v>
                </c:pt>
                <c:pt idx="19988">
                  <c:v>5562.4078118400002</c:v>
                </c:pt>
                <c:pt idx="19989">
                  <c:v>5123.1468749999995</c:v>
                </c:pt>
                <c:pt idx="19990">
                  <c:v>5909.3203118399997</c:v>
                </c:pt>
                <c:pt idx="19991">
                  <c:v>5526.5203118399995</c:v>
                </c:pt>
                <c:pt idx="19992">
                  <c:v>5196.5203118399995</c:v>
                </c:pt>
                <c:pt idx="19993">
                  <c:v>5406.1734381599999</c:v>
                </c:pt>
                <c:pt idx="19994">
                  <c:v>5340.1734381599999</c:v>
                </c:pt>
                <c:pt idx="19995">
                  <c:v>5287.3734381599998</c:v>
                </c:pt>
                <c:pt idx="19996">
                  <c:v>5350.0218749999995</c:v>
                </c:pt>
                <c:pt idx="19997">
                  <c:v>5672.235938159999</c:v>
                </c:pt>
                <c:pt idx="19998">
                  <c:v>5368.6359381599996</c:v>
                </c:pt>
                <c:pt idx="19999">
                  <c:v>5144.2359381599999</c:v>
                </c:pt>
                <c:pt idx="20000">
                  <c:v>6068.235938159999</c:v>
                </c:pt>
                <c:pt idx="20001">
                  <c:v>5857.0359381599992</c:v>
                </c:pt>
                <c:pt idx="20002">
                  <c:v>5707.6078118400001</c:v>
                </c:pt>
                <c:pt idx="20003">
                  <c:v>5219.2078118399995</c:v>
                </c:pt>
                <c:pt idx="20004">
                  <c:v>5430.4078118400002</c:v>
                </c:pt>
                <c:pt idx="20005">
                  <c:v>5649.5999999999995</c:v>
                </c:pt>
                <c:pt idx="20006">
                  <c:v>5425.2</c:v>
                </c:pt>
                <c:pt idx="20007">
                  <c:v>4813.7203118400002</c:v>
                </c:pt>
                <c:pt idx="20008">
                  <c:v>5236.1203118399999</c:v>
                </c:pt>
                <c:pt idx="20009">
                  <c:v>5605.7203118400002</c:v>
                </c:pt>
                <c:pt idx="20010">
                  <c:v>5394.5203118399995</c:v>
                </c:pt>
                <c:pt idx="20011">
                  <c:v>4825.3734381599998</c:v>
                </c:pt>
                <c:pt idx="20012">
                  <c:v>4891.3734381599998</c:v>
                </c:pt>
                <c:pt idx="20013">
                  <c:v>5287.3734381599998</c:v>
                </c:pt>
                <c:pt idx="20014">
                  <c:v>5504.0906249999998</c:v>
                </c:pt>
                <c:pt idx="20015">
                  <c:v>5521.6218749999998</c:v>
                </c:pt>
                <c:pt idx="20016">
                  <c:v>4985.8359381599994</c:v>
                </c:pt>
                <c:pt idx="20017">
                  <c:v>5232.4078118400002</c:v>
                </c:pt>
                <c:pt idx="20018">
                  <c:v>4704.4078118400002</c:v>
                </c:pt>
                <c:pt idx="20019">
                  <c:v>5892.4078118400002</c:v>
                </c:pt>
                <c:pt idx="20020">
                  <c:v>5346</c:v>
                </c:pt>
                <c:pt idx="20021">
                  <c:v>5236.1203118399999</c:v>
                </c:pt>
                <c:pt idx="20022">
                  <c:v>5500.1203118399999</c:v>
                </c:pt>
                <c:pt idx="20023">
                  <c:v>4933.0359381599992</c:v>
                </c:pt>
                <c:pt idx="20024">
                  <c:v>5909.8359381599994</c:v>
                </c:pt>
                <c:pt idx="20025">
                  <c:v>5351.2078118399995</c:v>
                </c:pt>
                <c:pt idx="20026">
                  <c:v>5417.2078118399995</c:v>
                </c:pt>
                <c:pt idx="20027">
                  <c:v>6024.4078118400002</c:v>
                </c:pt>
                <c:pt idx="20028">
                  <c:v>4950</c:v>
                </c:pt>
                <c:pt idx="20029">
                  <c:v>5385.5999999999995</c:v>
                </c:pt>
                <c:pt idx="20030">
                  <c:v>5149.546875</c:v>
                </c:pt>
                <c:pt idx="20031">
                  <c:v>4925.1468749999995</c:v>
                </c:pt>
                <c:pt idx="20032">
                  <c:v>5347.546875</c:v>
                </c:pt>
                <c:pt idx="20033">
                  <c:v>5183.3203118399997</c:v>
                </c:pt>
                <c:pt idx="20034">
                  <c:v>5564.5734381599996</c:v>
                </c:pt>
                <c:pt idx="20035">
                  <c:v>5306.0906249999998</c:v>
                </c:pt>
                <c:pt idx="20036">
                  <c:v>6168.421875</c:v>
                </c:pt>
                <c:pt idx="20037">
                  <c:v>5402.8218749999996</c:v>
                </c:pt>
                <c:pt idx="20038">
                  <c:v>5310.421875</c:v>
                </c:pt>
                <c:pt idx="20039">
                  <c:v>5257.6218749999998</c:v>
                </c:pt>
                <c:pt idx="20040">
                  <c:v>5178.421875</c:v>
                </c:pt>
                <c:pt idx="20041">
                  <c:v>5168.5734381599996</c:v>
                </c:pt>
                <c:pt idx="20042">
                  <c:v>4772.5734381599996</c:v>
                </c:pt>
                <c:pt idx="20043">
                  <c:v>5157.4359381599998</c:v>
                </c:pt>
                <c:pt idx="20044">
                  <c:v>5826.4078118400002</c:v>
                </c:pt>
                <c:pt idx="20045">
                  <c:v>5166.4078118400002</c:v>
                </c:pt>
                <c:pt idx="20046">
                  <c:v>5728.7999999999993</c:v>
                </c:pt>
                <c:pt idx="20047">
                  <c:v>6165.9468749999996</c:v>
                </c:pt>
                <c:pt idx="20048">
                  <c:v>4706.5734381599996</c:v>
                </c:pt>
                <c:pt idx="20049">
                  <c:v>4627.3734381599998</c:v>
                </c:pt>
                <c:pt idx="20050">
                  <c:v>5952.890625</c:v>
                </c:pt>
                <c:pt idx="20051">
                  <c:v>5086.0218749999995</c:v>
                </c:pt>
                <c:pt idx="20052">
                  <c:v>5468.8218749999996</c:v>
                </c:pt>
                <c:pt idx="20053">
                  <c:v>6068.235938159999</c:v>
                </c:pt>
                <c:pt idx="20054">
                  <c:v>5074.0078118399997</c:v>
                </c:pt>
                <c:pt idx="20055">
                  <c:v>5954.7468749999998</c:v>
                </c:pt>
                <c:pt idx="20056">
                  <c:v>4991.1468749999995</c:v>
                </c:pt>
                <c:pt idx="20057">
                  <c:v>5856.5203118399995</c:v>
                </c:pt>
                <c:pt idx="20058">
                  <c:v>4510.1203118399999</c:v>
                </c:pt>
                <c:pt idx="20059">
                  <c:v>5326.9734381599992</c:v>
                </c:pt>
                <c:pt idx="20060">
                  <c:v>5524.9734381599992</c:v>
                </c:pt>
                <c:pt idx="20061">
                  <c:v>4864.9734381599992</c:v>
                </c:pt>
                <c:pt idx="20062">
                  <c:v>5762.5734381599996</c:v>
                </c:pt>
                <c:pt idx="20063">
                  <c:v>4851.7734381599994</c:v>
                </c:pt>
                <c:pt idx="20064">
                  <c:v>5294.7468749999998</c:v>
                </c:pt>
                <c:pt idx="20065">
                  <c:v>5500.1203118399999</c:v>
                </c:pt>
                <c:pt idx="20066">
                  <c:v>5328.5203118399995</c:v>
                </c:pt>
                <c:pt idx="20067">
                  <c:v>4904.5734381599996</c:v>
                </c:pt>
                <c:pt idx="20068">
                  <c:v>5538.173438159999</c:v>
                </c:pt>
                <c:pt idx="20069">
                  <c:v>6316.9734381599992</c:v>
                </c:pt>
                <c:pt idx="20070">
                  <c:v>5451.2906249999996</c:v>
                </c:pt>
                <c:pt idx="20071">
                  <c:v>4923.2906249999996</c:v>
                </c:pt>
                <c:pt idx="20072">
                  <c:v>4967.2218750000002</c:v>
                </c:pt>
                <c:pt idx="20073">
                  <c:v>5666.8218749999996</c:v>
                </c:pt>
                <c:pt idx="20074">
                  <c:v>6353.2218749999993</c:v>
                </c:pt>
                <c:pt idx="20075">
                  <c:v>5429.2218749999993</c:v>
                </c:pt>
                <c:pt idx="20076">
                  <c:v>4994.8078118399999</c:v>
                </c:pt>
                <c:pt idx="20077">
                  <c:v>4740.3468750000002</c:v>
                </c:pt>
                <c:pt idx="20078">
                  <c:v>5869.7203118400002</c:v>
                </c:pt>
                <c:pt idx="20079">
                  <c:v>5222.9203118400001</c:v>
                </c:pt>
                <c:pt idx="20080">
                  <c:v>5577.7734381599994</c:v>
                </c:pt>
                <c:pt idx="20081">
                  <c:v>4527.2906249999996</c:v>
                </c:pt>
                <c:pt idx="20082">
                  <c:v>5144.2359381599999</c:v>
                </c:pt>
                <c:pt idx="20083">
                  <c:v>5624.7468749999998</c:v>
                </c:pt>
                <c:pt idx="20084">
                  <c:v>5117.3203118399997</c:v>
                </c:pt>
                <c:pt idx="20085">
                  <c:v>5209.7203118400002</c:v>
                </c:pt>
                <c:pt idx="20086">
                  <c:v>4640.5734381599996</c:v>
                </c:pt>
                <c:pt idx="20087">
                  <c:v>5600.8218749999996</c:v>
                </c:pt>
                <c:pt idx="20088">
                  <c:v>5086.0218749999995</c:v>
                </c:pt>
                <c:pt idx="20089">
                  <c:v>5949.4359381599998</c:v>
                </c:pt>
                <c:pt idx="20090">
                  <c:v>5593.0359381599992</c:v>
                </c:pt>
                <c:pt idx="20091">
                  <c:v>5575.6078118400001</c:v>
                </c:pt>
                <c:pt idx="20092">
                  <c:v>5681.2078118399995</c:v>
                </c:pt>
                <c:pt idx="20093">
                  <c:v>4884</c:v>
                </c:pt>
                <c:pt idx="20094">
                  <c:v>5764.1203118399999</c:v>
                </c:pt>
                <c:pt idx="20095">
                  <c:v>5353.3734381599998</c:v>
                </c:pt>
                <c:pt idx="20096">
                  <c:v>4962.890625</c:v>
                </c:pt>
                <c:pt idx="20097">
                  <c:v>5464.4906249999995</c:v>
                </c:pt>
                <c:pt idx="20098">
                  <c:v>5759.2218749999993</c:v>
                </c:pt>
                <c:pt idx="20099">
                  <c:v>4629.4359381599998</c:v>
                </c:pt>
                <c:pt idx="20100">
                  <c:v>5060.8078118399999</c:v>
                </c:pt>
                <c:pt idx="20101">
                  <c:v>5385.5999999999995</c:v>
                </c:pt>
                <c:pt idx="20102">
                  <c:v>5875.546875</c:v>
                </c:pt>
                <c:pt idx="20103">
                  <c:v>5645.3203118399997</c:v>
                </c:pt>
                <c:pt idx="20104">
                  <c:v>5592.5203118399995</c:v>
                </c:pt>
                <c:pt idx="20105">
                  <c:v>5398.4906249999995</c:v>
                </c:pt>
                <c:pt idx="20106">
                  <c:v>4782.421875</c:v>
                </c:pt>
                <c:pt idx="20107">
                  <c:v>5495.2218749999993</c:v>
                </c:pt>
                <c:pt idx="20108">
                  <c:v>5909.8359381599994</c:v>
                </c:pt>
                <c:pt idx="20109">
                  <c:v>5324.8078118399999</c:v>
                </c:pt>
                <c:pt idx="20110">
                  <c:v>5491.2</c:v>
                </c:pt>
                <c:pt idx="20111">
                  <c:v>6020.7468749999998</c:v>
                </c:pt>
                <c:pt idx="20112">
                  <c:v>5236.1203118399999</c:v>
                </c:pt>
                <c:pt idx="20113">
                  <c:v>5485.3734381599998</c:v>
                </c:pt>
                <c:pt idx="20114">
                  <c:v>4893.4359381599998</c:v>
                </c:pt>
                <c:pt idx="20115">
                  <c:v>5430.4078118400002</c:v>
                </c:pt>
                <c:pt idx="20116">
                  <c:v>4295.2078118400004</c:v>
                </c:pt>
                <c:pt idx="20117">
                  <c:v>5677.546875</c:v>
                </c:pt>
                <c:pt idx="20118">
                  <c:v>5149.546875</c:v>
                </c:pt>
                <c:pt idx="20119">
                  <c:v>4734.5203118399995</c:v>
                </c:pt>
                <c:pt idx="20120">
                  <c:v>5287.3734381599998</c:v>
                </c:pt>
                <c:pt idx="20121">
                  <c:v>5445.7734381599994</c:v>
                </c:pt>
                <c:pt idx="20122">
                  <c:v>4957.3734381599998</c:v>
                </c:pt>
                <c:pt idx="20123">
                  <c:v>5376.421875</c:v>
                </c:pt>
                <c:pt idx="20124">
                  <c:v>5113.6078118400001</c:v>
                </c:pt>
                <c:pt idx="20125">
                  <c:v>5219.2078118399995</c:v>
                </c:pt>
                <c:pt idx="20126">
                  <c:v>5491.2</c:v>
                </c:pt>
                <c:pt idx="20127">
                  <c:v>5042.3999999999996</c:v>
                </c:pt>
                <c:pt idx="20128">
                  <c:v>5400.3468749999993</c:v>
                </c:pt>
                <c:pt idx="20129">
                  <c:v>5307.9468749999996</c:v>
                </c:pt>
                <c:pt idx="20130">
                  <c:v>5334.3468749999993</c:v>
                </c:pt>
                <c:pt idx="20131">
                  <c:v>5558.7468749999998</c:v>
                </c:pt>
                <c:pt idx="20132">
                  <c:v>5632.1203118399999</c:v>
                </c:pt>
                <c:pt idx="20133">
                  <c:v>5605.7203118400002</c:v>
                </c:pt>
                <c:pt idx="20134">
                  <c:v>5698.1203118399999</c:v>
                </c:pt>
                <c:pt idx="20135">
                  <c:v>4840.1203118399999</c:v>
                </c:pt>
                <c:pt idx="20136">
                  <c:v>5089.3734381599998</c:v>
                </c:pt>
                <c:pt idx="20137">
                  <c:v>5907.7734381599994</c:v>
                </c:pt>
                <c:pt idx="20138">
                  <c:v>5142.1734381599999</c:v>
                </c:pt>
                <c:pt idx="20139">
                  <c:v>5593.0359381599992</c:v>
                </c:pt>
                <c:pt idx="20140">
                  <c:v>5775.7734381599994</c:v>
                </c:pt>
                <c:pt idx="20141">
                  <c:v>5302.6359381599996</c:v>
                </c:pt>
                <c:pt idx="20142">
                  <c:v>5694.4078118400002</c:v>
                </c:pt>
                <c:pt idx="20143">
                  <c:v>5227.2</c:v>
                </c:pt>
                <c:pt idx="20144">
                  <c:v>4919.3203118399997</c:v>
                </c:pt>
                <c:pt idx="20145">
                  <c:v>4655.3203118399997</c:v>
                </c:pt>
                <c:pt idx="20146">
                  <c:v>4817.6906250000002</c:v>
                </c:pt>
                <c:pt idx="20147">
                  <c:v>5860.4906249999995</c:v>
                </c:pt>
                <c:pt idx="20148">
                  <c:v>6203.6906249999993</c:v>
                </c:pt>
                <c:pt idx="20149">
                  <c:v>5698.6359381599996</c:v>
                </c:pt>
                <c:pt idx="20150">
                  <c:v>5245.6078118400001</c:v>
                </c:pt>
                <c:pt idx="20151">
                  <c:v>6050.8078118399999</c:v>
                </c:pt>
                <c:pt idx="20152">
                  <c:v>5166.4078118400002</c:v>
                </c:pt>
                <c:pt idx="20153">
                  <c:v>5901.9468749999996</c:v>
                </c:pt>
                <c:pt idx="20154">
                  <c:v>5624.7468749999998</c:v>
                </c:pt>
                <c:pt idx="20155">
                  <c:v>5592.5203118399995</c:v>
                </c:pt>
                <c:pt idx="20156">
                  <c:v>5684.9203118400001</c:v>
                </c:pt>
                <c:pt idx="20157">
                  <c:v>5596.4906249999995</c:v>
                </c:pt>
                <c:pt idx="20158">
                  <c:v>5807.6906249999993</c:v>
                </c:pt>
                <c:pt idx="20159">
                  <c:v>5178.421875</c:v>
                </c:pt>
                <c:pt idx="20160">
                  <c:v>4597.6218749999998</c:v>
                </c:pt>
                <c:pt idx="20161">
                  <c:v>4893.4359381599998</c:v>
                </c:pt>
                <c:pt idx="20162">
                  <c:v>5870.235938159999</c:v>
                </c:pt>
                <c:pt idx="20163">
                  <c:v>4981.6078118400001</c:v>
                </c:pt>
                <c:pt idx="20164">
                  <c:v>5016</c:v>
                </c:pt>
                <c:pt idx="20165">
                  <c:v>6270</c:v>
                </c:pt>
                <c:pt idx="20166">
                  <c:v>5583.5999999999995</c:v>
                </c:pt>
                <c:pt idx="20167">
                  <c:v>5255.1468749999995</c:v>
                </c:pt>
                <c:pt idx="20168">
                  <c:v>5975.3203118399997</c:v>
                </c:pt>
                <c:pt idx="20169">
                  <c:v>5358.890625</c:v>
                </c:pt>
                <c:pt idx="20170">
                  <c:v>5389.6218749999998</c:v>
                </c:pt>
                <c:pt idx="20171">
                  <c:v>4906.6359381599996</c:v>
                </c:pt>
                <c:pt idx="20172">
                  <c:v>6526.0078118399997</c:v>
                </c:pt>
                <c:pt idx="20173">
                  <c:v>5813.2078118399995</c:v>
                </c:pt>
                <c:pt idx="20174">
                  <c:v>5108.3999999999996</c:v>
                </c:pt>
                <c:pt idx="20175">
                  <c:v>5281.546875</c:v>
                </c:pt>
                <c:pt idx="20176">
                  <c:v>4819.546875</c:v>
                </c:pt>
                <c:pt idx="20177">
                  <c:v>4851.7734381599994</c:v>
                </c:pt>
                <c:pt idx="20178">
                  <c:v>5538.173438159999</c:v>
                </c:pt>
                <c:pt idx="20179">
                  <c:v>5913.2906249999996</c:v>
                </c:pt>
                <c:pt idx="20180">
                  <c:v>5136.3468749999993</c:v>
                </c:pt>
                <c:pt idx="20181">
                  <c:v>4819.546875</c:v>
                </c:pt>
                <c:pt idx="20182">
                  <c:v>4676.8218749999996</c:v>
                </c:pt>
                <c:pt idx="20183">
                  <c:v>5131.0359381599992</c:v>
                </c:pt>
                <c:pt idx="20184">
                  <c:v>5949.4359381599998</c:v>
                </c:pt>
                <c:pt idx="20185">
                  <c:v>4853.8359381599994</c:v>
                </c:pt>
                <c:pt idx="20186">
                  <c:v>5764.6359381599996</c:v>
                </c:pt>
                <c:pt idx="20187">
                  <c:v>5470.0078118399997</c:v>
                </c:pt>
                <c:pt idx="20188">
                  <c:v>5470.0078118399997</c:v>
                </c:pt>
                <c:pt idx="20189">
                  <c:v>5662.7999999999993</c:v>
                </c:pt>
                <c:pt idx="20190">
                  <c:v>5544</c:v>
                </c:pt>
                <c:pt idx="20191">
                  <c:v>5385.5999999999995</c:v>
                </c:pt>
                <c:pt idx="20192">
                  <c:v>5398.7999999999993</c:v>
                </c:pt>
                <c:pt idx="20193">
                  <c:v>5743.546875</c:v>
                </c:pt>
                <c:pt idx="20194">
                  <c:v>5202.3468749999993</c:v>
                </c:pt>
                <c:pt idx="20195">
                  <c:v>5670.173438159999</c:v>
                </c:pt>
                <c:pt idx="20196">
                  <c:v>4844.0906249999998</c:v>
                </c:pt>
                <c:pt idx="20197">
                  <c:v>5768.4</c:v>
                </c:pt>
                <c:pt idx="20198">
                  <c:v>5715.5999999999995</c:v>
                </c:pt>
                <c:pt idx="20199">
                  <c:v>5281.546875</c:v>
                </c:pt>
                <c:pt idx="20200">
                  <c:v>5684.9203118400001</c:v>
                </c:pt>
                <c:pt idx="20201">
                  <c:v>5698.1203118399999</c:v>
                </c:pt>
                <c:pt idx="20202">
                  <c:v>5934.173438159999</c:v>
                </c:pt>
                <c:pt idx="20203">
                  <c:v>5194.9734381599992</c:v>
                </c:pt>
                <c:pt idx="20204">
                  <c:v>5425.2</c:v>
                </c:pt>
                <c:pt idx="20205">
                  <c:v>4884</c:v>
                </c:pt>
                <c:pt idx="20206">
                  <c:v>5189.1468749999995</c:v>
                </c:pt>
                <c:pt idx="20207">
                  <c:v>5532.3468749999993</c:v>
                </c:pt>
                <c:pt idx="20208">
                  <c:v>4998.5203118399995</c:v>
                </c:pt>
                <c:pt idx="20209">
                  <c:v>5926.4906249999995</c:v>
                </c:pt>
                <c:pt idx="20210">
                  <c:v>5147.6906249999993</c:v>
                </c:pt>
                <c:pt idx="20211">
                  <c:v>5477.6906249999993</c:v>
                </c:pt>
                <c:pt idx="20212">
                  <c:v>5926.4906249999995</c:v>
                </c:pt>
                <c:pt idx="20213">
                  <c:v>5702.0906249999998</c:v>
                </c:pt>
                <c:pt idx="20214">
                  <c:v>5719.6218749999998</c:v>
                </c:pt>
                <c:pt idx="20215">
                  <c:v>6564.421875</c:v>
                </c:pt>
                <c:pt idx="20216">
                  <c:v>5170.6359381599996</c:v>
                </c:pt>
                <c:pt idx="20217">
                  <c:v>5984.8078118399999</c:v>
                </c:pt>
                <c:pt idx="20218">
                  <c:v>5777.3203118399997</c:v>
                </c:pt>
                <c:pt idx="20219">
                  <c:v>5684.9203118400001</c:v>
                </c:pt>
                <c:pt idx="20220">
                  <c:v>5287.3734381599998</c:v>
                </c:pt>
                <c:pt idx="20221">
                  <c:v>4659.2906249999996</c:v>
                </c:pt>
                <c:pt idx="20222">
                  <c:v>5732.8218749999996</c:v>
                </c:pt>
                <c:pt idx="20223">
                  <c:v>5962.6359381599996</c:v>
                </c:pt>
                <c:pt idx="20224">
                  <c:v>5263.0359381599992</c:v>
                </c:pt>
                <c:pt idx="20225">
                  <c:v>5509.6078118400001</c:v>
                </c:pt>
                <c:pt idx="20226">
                  <c:v>5509.6078118400001</c:v>
                </c:pt>
                <c:pt idx="20227">
                  <c:v>5662.7999999999993</c:v>
                </c:pt>
                <c:pt idx="20228">
                  <c:v>5478</c:v>
                </c:pt>
                <c:pt idx="20229">
                  <c:v>6205.546875</c:v>
                </c:pt>
                <c:pt idx="20230">
                  <c:v>5526.5203118399995</c:v>
                </c:pt>
                <c:pt idx="20231">
                  <c:v>5614.0218749999995</c:v>
                </c:pt>
                <c:pt idx="20232">
                  <c:v>4756.0218749999995</c:v>
                </c:pt>
                <c:pt idx="20233">
                  <c:v>5909.8359381599994</c:v>
                </c:pt>
                <c:pt idx="20234">
                  <c:v>5593.0359381599992</c:v>
                </c:pt>
                <c:pt idx="20235">
                  <c:v>4972.6359381599996</c:v>
                </c:pt>
                <c:pt idx="20236">
                  <c:v>5315.8359381599994</c:v>
                </c:pt>
                <c:pt idx="20237">
                  <c:v>5395.0359381599992</c:v>
                </c:pt>
                <c:pt idx="20238">
                  <c:v>5438.4</c:v>
                </c:pt>
                <c:pt idx="20239">
                  <c:v>5354.9203118400001</c:v>
                </c:pt>
                <c:pt idx="20240">
                  <c:v>5257.6218749999998</c:v>
                </c:pt>
                <c:pt idx="20241">
                  <c:v>5734.0078118399997</c:v>
                </c:pt>
                <c:pt idx="20242">
                  <c:v>5077.7203118400002</c:v>
                </c:pt>
                <c:pt idx="20243">
                  <c:v>5684.9203118400001</c:v>
                </c:pt>
                <c:pt idx="20244">
                  <c:v>5643.7734381599994</c:v>
                </c:pt>
                <c:pt idx="20245">
                  <c:v>5424.890625</c:v>
                </c:pt>
                <c:pt idx="20246">
                  <c:v>5451.2906249999996</c:v>
                </c:pt>
                <c:pt idx="20247">
                  <c:v>5746.0218749999995</c:v>
                </c:pt>
                <c:pt idx="20248">
                  <c:v>5791.0359381599992</c:v>
                </c:pt>
                <c:pt idx="20249">
                  <c:v>5197.0359381599992</c:v>
                </c:pt>
                <c:pt idx="20250">
                  <c:v>5232.4078118400002</c:v>
                </c:pt>
                <c:pt idx="20251">
                  <c:v>5136.3468749999993</c:v>
                </c:pt>
                <c:pt idx="20252">
                  <c:v>5967.9468749999996</c:v>
                </c:pt>
                <c:pt idx="20253">
                  <c:v>5381.3203118399997</c:v>
                </c:pt>
                <c:pt idx="20254">
                  <c:v>5577.7734381599994</c:v>
                </c:pt>
                <c:pt idx="20255">
                  <c:v>4571.2218750000002</c:v>
                </c:pt>
                <c:pt idx="20256">
                  <c:v>5606.235938159999</c:v>
                </c:pt>
                <c:pt idx="20257">
                  <c:v>5153.2078118399995</c:v>
                </c:pt>
                <c:pt idx="20258">
                  <c:v>6077.2078118399995</c:v>
                </c:pt>
                <c:pt idx="20259">
                  <c:v>4936.8</c:v>
                </c:pt>
                <c:pt idx="20260">
                  <c:v>5808</c:v>
                </c:pt>
                <c:pt idx="20261">
                  <c:v>5398.7999999999993</c:v>
                </c:pt>
                <c:pt idx="20262">
                  <c:v>4898.7468749999998</c:v>
                </c:pt>
                <c:pt idx="20263">
                  <c:v>5420.9203118400001</c:v>
                </c:pt>
                <c:pt idx="20264">
                  <c:v>5556.890625</c:v>
                </c:pt>
                <c:pt idx="20265">
                  <c:v>5561.2218749999993</c:v>
                </c:pt>
                <c:pt idx="20266">
                  <c:v>5562.4078118400002</c:v>
                </c:pt>
                <c:pt idx="20267">
                  <c:v>5412</c:v>
                </c:pt>
                <c:pt idx="20268">
                  <c:v>4661.1468749999995</c:v>
                </c:pt>
                <c:pt idx="20269">
                  <c:v>5466.3468749999993</c:v>
                </c:pt>
                <c:pt idx="20270">
                  <c:v>5426.7468749999998</c:v>
                </c:pt>
                <c:pt idx="20271">
                  <c:v>5724.5203118399995</c:v>
                </c:pt>
                <c:pt idx="20272">
                  <c:v>5341.7203118400002</c:v>
                </c:pt>
                <c:pt idx="20273">
                  <c:v>4888.0218749999995</c:v>
                </c:pt>
                <c:pt idx="20274">
                  <c:v>5719.6218749999998</c:v>
                </c:pt>
                <c:pt idx="20275">
                  <c:v>5513.8359381599994</c:v>
                </c:pt>
                <c:pt idx="20276">
                  <c:v>5491.2</c:v>
                </c:pt>
                <c:pt idx="20277">
                  <c:v>5479.546875</c:v>
                </c:pt>
                <c:pt idx="20278">
                  <c:v>6720.3468749999993</c:v>
                </c:pt>
                <c:pt idx="20279">
                  <c:v>5287.3734381599998</c:v>
                </c:pt>
                <c:pt idx="20280">
                  <c:v>5517.2906249999996</c:v>
                </c:pt>
                <c:pt idx="20281">
                  <c:v>5996.8218749999996</c:v>
                </c:pt>
                <c:pt idx="20282">
                  <c:v>5508.421875</c:v>
                </c:pt>
                <c:pt idx="20283">
                  <c:v>4901.2218750000002</c:v>
                </c:pt>
                <c:pt idx="20284">
                  <c:v>6102.421875</c:v>
                </c:pt>
                <c:pt idx="20285">
                  <c:v>5091.4359381599998</c:v>
                </c:pt>
                <c:pt idx="20286">
                  <c:v>5720.8078118399999</c:v>
                </c:pt>
                <c:pt idx="20287">
                  <c:v>5268.3468749999993</c:v>
                </c:pt>
                <c:pt idx="20288">
                  <c:v>5090.9203118400001</c:v>
                </c:pt>
                <c:pt idx="20289">
                  <c:v>5221.3734381599998</c:v>
                </c:pt>
                <c:pt idx="20290">
                  <c:v>5319.2906249999996</c:v>
                </c:pt>
                <c:pt idx="20291">
                  <c:v>5302.6359381599996</c:v>
                </c:pt>
                <c:pt idx="20292">
                  <c:v>5852.8078118399999</c:v>
                </c:pt>
                <c:pt idx="20293">
                  <c:v>5338.0078118399997</c:v>
                </c:pt>
                <c:pt idx="20294">
                  <c:v>4968.4078118400002</c:v>
                </c:pt>
                <c:pt idx="20295">
                  <c:v>4798.9734381599992</c:v>
                </c:pt>
                <c:pt idx="20296">
                  <c:v>5487.4359381599998</c:v>
                </c:pt>
                <c:pt idx="20297">
                  <c:v>5253.5999999999995</c:v>
                </c:pt>
                <c:pt idx="20298">
                  <c:v>5862.3468749999993</c:v>
                </c:pt>
                <c:pt idx="20299">
                  <c:v>5703.9468749999996</c:v>
                </c:pt>
                <c:pt idx="20300">
                  <c:v>5526.5203118399995</c:v>
                </c:pt>
                <c:pt idx="20301">
                  <c:v>5381.3203118399997</c:v>
                </c:pt>
                <c:pt idx="20302">
                  <c:v>5696.5734381599996</c:v>
                </c:pt>
                <c:pt idx="20303">
                  <c:v>5873.6906249999993</c:v>
                </c:pt>
                <c:pt idx="20304">
                  <c:v>5455.6218749999998</c:v>
                </c:pt>
                <c:pt idx="20305">
                  <c:v>4695.4359381599998</c:v>
                </c:pt>
                <c:pt idx="20306">
                  <c:v>5536.0078118399997</c:v>
                </c:pt>
                <c:pt idx="20307">
                  <c:v>5113.6078118400001</c:v>
                </c:pt>
                <c:pt idx="20308">
                  <c:v>5214</c:v>
                </c:pt>
                <c:pt idx="20309">
                  <c:v>5438.4</c:v>
                </c:pt>
                <c:pt idx="20310">
                  <c:v>4304.7468749999998</c:v>
                </c:pt>
                <c:pt idx="20311">
                  <c:v>5413.546875</c:v>
                </c:pt>
                <c:pt idx="20312">
                  <c:v>6105.7734381599994</c:v>
                </c:pt>
                <c:pt idx="20313">
                  <c:v>4957.3734381599998</c:v>
                </c:pt>
                <c:pt idx="20314">
                  <c:v>5253.2906249999996</c:v>
                </c:pt>
                <c:pt idx="20315">
                  <c:v>5451.2906249999996</c:v>
                </c:pt>
                <c:pt idx="20316">
                  <c:v>6221.2218749999993</c:v>
                </c:pt>
                <c:pt idx="20317">
                  <c:v>5257.6218749999998</c:v>
                </c:pt>
                <c:pt idx="20318">
                  <c:v>5046.421875</c:v>
                </c:pt>
                <c:pt idx="20319">
                  <c:v>5579.8359381599994</c:v>
                </c:pt>
                <c:pt idx="20320">
                  <c:v>5725.0359381599992</c:v>
                </c:pt>
                <c:pt idx="20321">
                  <c:v>5443.6078118400001</c:v>
                </c:pt>
                <c:pt idx="20322">
                  <c:v>5954.7468749999998</c:v>
                </c:pt>
                <c:pt idx="20323">
                  <c:v>5539.7203118400002</c:v>
                </c:pt>
                <c:pt idx="20324">
                  <c:v>5775.7734381599994</c:v>
                </c:pt>
                <c:pt idx="20325">
                  <c:v>5402.8218749999996</c:v>
                </c:pt>
                <c:pt idx="20326">
                  <c:v>5579.8359381599994</c:v>
                </c:pt>
                <c:pt idx="20327">
                  <c:v>5786.8078118399999</c:v>
                </c:pt>
                <c:pt idx="20328">
                  <c:v>5783.1468749999995</c:v>
                </c:pt>
                <c:pt idx="20329">
                  <c:v>5566.1203118399999</c:v>
                </c:pt>
                <c:pt idx="20330">
                  <c:v>5379.7734381599994</c:v>
                </c:pt>
                <c:pt idx="20331">
                  <c:v>5472.1734381599999</c:v>
                </c:pt>
                <c:pt idx="20332">
                  <c:v>5609.6906249999993</c:v>
                </c:pt>
                <c:pt idx="20333">
                  <c:v>5385.2906249999996</c:v>
                </c:pt>
                <c:pt idx="20334">
                  <c:v>5323.6218749999998</c:v>
                </c:pt>
                <c:pt idx="20335">
                  <c:v>5140.0078118399997</c:v>
                </c:pt>
                <c:pt idx="20336">
                  <c:v>5253.5999999999995</c:v>
                </c:pt>
                <c:pt idx="20337">
                  <c:v>5605.7203118400002</c:v>
                </c:pt>
                <c:pt idx="20338">
                  <c:v>5130.5203118399995</c:v>
                </c:pt>
                <c:pt idx="20339">
                  <c:v>5266.4906249999995</c:v>
                </c:pt>
                <c:pt idx="20340">
                  <c:v>5513.8359381599994</c:v>
                </c:pt>
                <c:pt idx="20341">
                  <c:v>5206.0078118399997</c:v>
                </c:pt>
                <c:pt idx="20342">
                  <c:v>4915.6078118400001</c:v>
                </c:pt>
                <c:pt idx="20343">
                  <c:v>5918.8078118399999</c:v>
                </c:pt>
                <c:pt idx="20344">
                  <c:v>5641.6078118400001</c:v>
                </c:pt>
                <c:pt idx="20345">
                  <c:v>5307.9468749999996</c:v>
                </c:pt>
                <c:pt idx="20346">
                  <c:v>5181.7734381599994</c:v>
                </c:pt>
                <c:pt idx="20347">
                  <c:v>5115.7734381599994</c:v>
                </c:pt>
                <c:pt idx="20348">
                  <c:v>5010.1734381599999</c:v>
                </c:pt>
                <c:pt idx="20349">
                  <c:v>5881.3734381599998</c:v>
                </c:pt>
                <c:pt idx="20350">
                  <c:v>6111.2906249999996</c:v>
                </c:pt>
                <c:pt idx="20351">
                  <c:v>5438.0906249999998</c:v>
                </c:pt>
                <c:pt idx="20352">
                  <c:v>5355.4359381599998</c:v>
                </c:pt>
                <c:pt idx="20353">
                  <c:v>5834.4</c:v>
                </c:pt>
                <c:pt idx="20354">
                  <c:v>5803.7203118400002</c:v>
                </c:pt>
                <c:pt idx="20355">
                  <c:v>6211.3734381599998</c:v>
                </c:pt>
                <c:pt idx="20356">
                  <c:v>5326.9734381599992</c:v>
                </c:pt>
                <c:pt idx="20357">
                  <c:v>5292.890625</c:v>
                </c:pt>
                <c:pt idx="20358">
                  <c:v>4791.2906249999996</c:v>
                </c:pt>
                <c:pt idx="20359">
                  <c:v>5891.2218749999993</c:v>
                </c:pt>
                <c:pt idx="20360">
                  <c:v>5470.0078118399997</c:v>
                </c:pt>
                <c:pt idx="20361">
                  <c:v>5412</c:v>
                </c:pt>
                <c:pt idx="20362">
                  <c:v>5227.2</c:v>
                </c:pt>
                <c:pt idx="20363">
                  <c:v>5690.7468749999998</c:v>
                </c:pt>
                <c:pt idx="20364">
                  <c:v>6150.890625</c:v>
                </c:pt>
                <c:pt idx="20365">
                  <c:v>5851.6218749999998</c:v>
                </c:pt>
                <c:pt idx="20366">
                  <c:v>6345.4359381599998</c:v>
                </c:pt>
                <c:pt idx="20367">
                  <c:v>5615.2078118399995</c:v>
                </c:pt>
                <c:pt idx="20368">
                  <c:v>5694.4078118400002</c:v>
                </c:pt>
                <c:pt idx="20369">
                  <c:v>5742</c:v>
                </c:pt>
                <c:pt idx="20370">
                  <c:v>5346</c:v>
                </c:pt>
                <c:pt idx="20371">
                  <c:v>5241.9468749999996</c:v>
                </c:pt>
                <c:pt idx="20372">
                  <c:v>5373.9468749999996</c:v>
                </c:pt>
                <c:pt idx="20373">
                  <c:v>5400.3468749999993</c:v>
                </c:pt>
                <c:pt idx="20374">
                  <c:v>5255.1468749999995</c:v>
                </c:pt>
                <c:pt idx="20375">
                  <c:v>5089.3734381599998</c:v>
                </c:pt>
                <c:pt idx="20376">
                  <c:v>6290.5734381599996</c:v>
                </c:pt>
                <c:pt idx="20377">
                  <c:v>5715.2906249999996</c:v>
                </c:pt>
                <c:pt idx="20378">
                  <c:v>5153.2078118399995</c:v>
                </c:pt>
                <c:pt idx="20379">
                  <c:v>5530.7999999999993</c:v>
                </c:pt>
                <c:pt idx="20380">
                  <c:v>5134.7999999999993</c:v>
                </c:pt>
                <c:pt idx="20381">
                  <c:v>6007.546875</c:v>
                </c:pt>
                <c:pt idx="20382">
                  <c:v>5328.5203118399995</c:v>
                </c:pt>
                <c:pt idx="20383">
                  <c:v>5024.9203118400001</c:v>
                </c:pt>
                <c:pt idx="20384">
                  <c:v>5741.6906249999993</c:v>
                </c:pt>
                <c:pt idx="20385">
                  <c:v>5653.6218749999998</c:v>
                </c:pt>
                <c:pt idx="20386">
                  <c:v>5954.7468749999998</c:v>
                </c:pt>
                <c:pt idx="20387">
                  <c:v>5849.1468749999995</c:v>
                </c:pt>
                <c:pt idx="20388">
                  <c:v>5922.5203118399995</c:v>
                </c:pt>
                <c:pt idx="20389">
                  <c:v>4983.7734381599994</c:v>
                </c:pt>
                <c:pt idx="20390">
                  <c:v>5574.421875</c:v>
                </c:pt>
                <c:pt idx="20391">
                  <c:v>5600.8218749999996</c:v>
                </c:pt>
                <c:pt idx="20392">
                  <c:v>5628.4078118400002</c:v>
                </c:pt>
                <c:pt idx="20393">
                  <c:v>5544</c:v>
                </c:pt>
                <c:pt idx="20394">
                  <c:v>5464.7999999999993</c:v>
                </c:pt>
                <c:pt idx="20395">
                  <c:v>5769.9468749999996</c:v>
                </c:pt>
                <c:pt idx="20396">
                  <c:v>5611.546875</c:v>
                </c:pt>
                <c:pt idx="20397">
                  <c:v>5123.1468749999995</c:v>
                </c:pt>
                <c:pt idx="20398">
                  <c:v>5571.9468749999996</c:v>
                </c:pt>
                <c:pt idx="20399">
                  <c:v>5202.3468749999993</c:v>
                </c:pt>
                <c:pt idx="20400">
                  <c:v>5756.7468749999998</c:v>
                </c:pt>
                <c:pt idx="20401">
                  <c:v>5353.3734381599998</c:v>
                </c:pt>
                <c:pt idx="20402">
                  <c:v>5934.173438159999</c:v>
                </c:pt>
                <c:pt idx="20403">
                  <c:v>5160.890625</c:v>
                </c:pt>
                <c:pt idx="20404">
                  <c:v>5517.2906249999996</c:v>
                </c:pt>
                <c:pt idx="20405">
                  <c:v>5508.421875</c:v>
                </c:pt>
                <c:pt idx="20406">
                  <c:v>5072.8218749999996</c:v>
                </c:pt>
                <c:pt idx="20407">
                  <c:v>4848.421875</c:v>
                </c:pt>
                <c:pt idx="20408">
                  <c:v>5191.6218749999998</c:v>
                </c:pt>
                <c:pt idx="20409">
                  <c:v>5838.421875</c:v>
                </c:pt>
                <c:pt idx="20410">
                  <c:v>5843.8359381599994</c:v>
                </c:pt>
                <c:pt idx="20411">
                  <c:v>5738.235938159999</c:v>
                </c:pt>
                <c:pt idx="20412">
                  <c:v>4955.2078118399995</c:v>
                </c:pt>
                <c:pt idx="20413">
                  <c:v>5148</c:v>
                </c:pt>
                <c:pt idx="20414">
                  <c:v>5505.9468749999996</c:v>
                </c:pt>
                <c:pt idx="20415">
                  <c:v>6028.1203118399999</c:v>
                </c:pt>
                <c:pt idx="20416">
                  <c:v>5473.7203118400002</c:v>
                </c:pt>
                <c:pt idx="20417">
                  <c:v>5011.7203118400002</c:v>
                </c:pt>
                <c:pt idx="20418">
                  <c:v>5788.9734381599992</c:v>
                </c:pt>
                <c:pt idx="20419">
                  <c:v>5023.3734381599998</c:v>
                </c:pt>
                <c:pt idx="20420">
                  <c:v>5543.6906249999993</c:v>
                </c:pt>
                <c:pt idx="20421">
                  <c:v>5622.890625</c:v>
                </c:pt>
                <c:pt idx="20422">
                  <c:v>5402.8218749999996</c:v>
                </c:pt>
                <c:pt idx="20423">
                  <c:v>5759.2218749999993</c:v>
                </c:pt>
                <c:pt idx="20424">
                  <c:v>5218.0218749999995</c:v>
                </c:pt>
                <c:pt idx="20425">
                  <c:v>5416.0218749999995</c:v>
                </c:pt>
                <c:pt idx="20426">
                  <c:v>5764.6359381599996</c:v>
                </c:pt>
                <c:pt idx="20427">
                  <c:v>5588.8078118399999</c:v>
                </c:pt>
                <c:pt idx="20428">
                  <c:v>5346</c:v>
                </c:pt>
                <c:pt idx="20429">
                  <c:v>5491.2</c:v>
                </c:pt>
                <c:pt idx="20430">
                  <c:v>6349.2</c:v>
                </c:pt>
                <c:pt idx="20431">
                  <c:v>5334.3468749999993</c:v>
                </c:pt>
                <c:pt idx="20432">
                  <c:v>5387.1468749999995</c:v>
                </c:pt>
                <c:pt idx="20433">
                  <c:v>5875.546875</c:v>
                </c:pt>
                <c:pt idx="20434">
                  <c:v>5076.1734381599999</c:v>
                </c:pt>
                <c:pt idx="20435">
                  <c:v>5319.2906249999996</c:v>
                </c:pt>
                <c:pt idx="20436">
                  <c:v>6032.0906249999998</c:v>
                </c:pt>
                <c:pt idx="20437">
                  <c:v>5900.0906249999998</c:v>
                </c:pt>
                <c:pt idx="20438">
                  <c:v>4365.4359381599998</c:v>
                </c:pt>
                <c:pt idx="20439">
                  <c:v>5192.8078118399999</c:v>
                </c:pt>
                <c:pt idx="20440">
                  <c:v>5636.4</c:v>
                </c:pt>
                <c:pt idx="20441">
                  <c:v>5677.546875</c:v>
                </c:pt>
                <c:pt idx="20442">
                  <c:v>5353.3734381599998</c:v>
                </c:pt>
                <c:pt idx="20443">
                  <c:v>4930.9734381599992</c:v>
                </c:pt>
                <c:pt idx="20444">
                  <c:v>4593.2906249999996</c:v>
                </c:pt>
                <c:pt idx="20445">
                  <c:v>4949.6906250000002</c:v>
                </c:pt>
                <c:pt idx="20446">
                  <c:v>5706.421875</c:v>
                </c:pt>
                <c:pt idx="20447">
                  <c:v>5962.6359381599996</c:v>
                </c:pt>
                <c:pt idx="20448">
                  <c:v>5875.546875</c:v>
                </c:pt>
                <c:pt idx="20449">
                  <c:v>5888.7468749999998</c:v>
                </c:pt>
                <c:pt idx="20450">
                  <c:v>5315.3203118399997</c:v>
                </c:pt>
                <c:pt idx="20451">
                  <c:v>5381.3203118399997</c:v>
                </c:pt>
                <c:pt idx="20452">
                  <c:v>5326.9734381599992</c:v>
                </c:pt>
                <c:pt idx="20453">
                  <c:v>5313.7734381599994</c:v>
                </c:pt>
                <c:pt idx="20454">
                  <c:v>5688.890625</c:v>
                </c:pt>
                <c:pt idx="20455">
                  <c:v>5609.6906249999993</c:v>
                </c:pt>
                <c:pt idx="20456">
                  <c:v>5847.2906249999996</c:v>
                </c:pt>
                <c:pt idx="20457">
                  <c:v>5442.421875</c:v>
                </c:pt>
                <c:pt idx="20458">
                  <c:v>6062.8218749999996</c:v>
                </c:pt>
                <c:pt idx="20459">
                  <c:v>4942.0078118399997</c:v>
                </c:pt>
                <c:pt idx="20460">
                  <c:v>5570.4</c:v>
                </c:pt>
                <c:pt idx="20461">
                  <c:v>5519.1468749999995</c:v>
                </c:pt>
                <c:pt idx="20462">
                  <c:v>5637.9468749999996</c:v>
                </c:pt>
                <c:pt idx="20463">
                  <c:v>4373.2218750000002</c:v>
                </c:pt>
                <c:pt idx="20464">
                  <c:v>4915.6078118400001</c:v>
                </c:pt>
                <c:pt idx="20465">
                  <c:v>4991.1468749999995</c:v>
                </c:pt>
                <c:pt idx="20466">
                  <c:v>4977.9468749999996</c:v>
                </c:pt>
                <c:pt idx="20467">
                  <c:v>5473.7203118400002</c:v>
                </c:pt>
                <c:pt idx="20468">
                  <c:v>5275.7203118400002</c:v>
                </c:pt>
                <c:pt idx="20469">
                  <c:v>5947.3734381599998</c:v>
                </c:pt>
                <c:pt idx="20470">
                  <c:v>5062.9734381599992</c:v>
                </c:pt>
                <c:pt idx="20471">
                  <c:v>4910.0906249999998</c:v>
                </c:pt>
                <c:pt idx="20472">
                  <c:v>5218.0218749999995</c:v>
                </c:pt>
                <c:pt idx="20473">
                  <c:v>5455.6218749999998</c:v>
                </c:pt>
                <c:pt idx="20474">
                  <c:v>5808</c:v>
                </c:pt>
                <c:pt idx="20475">
                  <c:v>5671.7203118400002</c:v>
                </c:pt>
                <c:pt idx="20476">
                  <c:v>6107.3203118399997</c:v>
                </c:pt>
                <c:pt idx="20477">
                  <c:v>6045.2906249999996</c:v>
                </c:pt>
                <c:pt idx="20478">
                  <c:v>5442.421875</c:v>
                </c:pt>
                <c:pt idx="20479">
                  <c:v>5958.4078118400002</c:v>
                </c:pt>
                <c:pt idx="20480">
                  <c:v>5649.5999999999995</c:v>
                </c:pt>
                <c:pt idx="20481">
                  <c:v>5108.3999999999996</c:v>
                </c:pt>
                <c:pt idx="20482">
                  <c:v>6309.5999999999995</c:v>
                </c:pt>
                <c:pt idx="20483">
                  <c:v>5426.7468749999998</c:v>
                </c:pt>
                <c:pt idx="20484">
                  <c:v>5794.4906249999995</c:v>
                </c:pt>
                <c:pt idx="20485">
                  <c:v>5002.4906249999995</c:v>
                </c:pt>
                <c:pt idx="20486">
                  <c:v>5200.4906249999995</c:v>
                </c:pt>
                <c:pt idx="20487">
                  <c:v>4967.2218750000002</c:v>
                </c:pt>
                <c:pt idx="20488">
                  <c:v>6002.235938159999</c:v>
                </c:pt>
                <c:pt idx="20489">
                  <c:v>5236.6359381599996</c:v>
                </c:pt>
                <c:pt idx="20490">
                  <c:v>4893.4359381599998</c:v>
                </c:pt>
                <c:pt idx="20491">
                  <c:v>6428.4</c:v>
                </c:pt>
                <c:pt idx="20492">
                  <c:v>5136.3468749999993</c:v>
                </c:pt>
                <c:pt idx="20493">
                  <c:v>5632.1203118399999</c:v>
                </c:pt>
                <c:pt idx="20494">
                  <c:v>5495.2218749999993</c:v>
                </c:pt>
                <c:pt idx="20495">
                  <c:v>5549.2078118399995</c:v>
                </c:pt>
                <c:pt idx="20496">
                  <c:v>5834.4</c:v>
                </c:pt>
                <c:pt idx="20497">
                  <c:v>5400.3468749999993</c:v>
                </c:pt>
                <c:pt idx="20498">
                  <c:v>5011.7203118400002</c:v>
                </c:pt>
                <c:pt idx="20499">
                  <c:v>5577.7734381599994</c:v>
                </c:pt>
                <c:pt idx="20500">
                  <c:v>5023.3734381599998</c:v>
                </c:pt>
                <c:pt idx="20501">
                  <c:v>6382.9734381599992</c:v>
                </c:pt>
                <c:pt idx="20502">
                  <c:v>6032.0906249999998</c:v>
                </c:pt>
                <c:pt idx="20503">
                  <c:v>5645.8359381599994</c:v>
                </c:pt>
                <c:pt idx="20504">
                  <c:v>5487.4359381599998</c:v>
                </c:pt>
                <c:pt idx="20505">
                  <c:v>5298.4078118400002</c:v>
                </c:pt>
                <c:pt idx="20506">
                  <c:v>6130.0078118399997</c:v>
                </c:pt>
                <c:pt idx="20507">
                  <c:v>5280</c:v>
                </c:pt>
                <c:pt idx="20508">
                  <c:v>5425.2</c:v>
                </c:pt>
                <c:pt idx="20509">
                  <c:v>4845.9468749999996</c:v>
                </c:pt>
                <c:pt idx="20510">
                  <c:v>5719.6218749999998</c:v>
                </c:pt>
                <c:pt idx="20511">
                  <c:v>5725.0359381599992</c:v>
                </c:pt>
                <c:pt idx="20512">
                  <c:v>5707.6078118400001</c:v>
                </c:pt>
                <c:pt idx="20513">
                  <c:v>4765.2</c:v>
                </c:pt>
                <c:pt idx="20514">
                  <c:v>5453.1468749999995</c:v>
                </c:pt>
                <c:pt idx="20515">
                  <c:v>6054.5203118399995</c:v>
                </c:pt>
                <c:pt idx="20516">
                  <c:v>5288.9203118400001</c:v>
                </c:pt>
                <c:pt idx="20517">
                  <c:v>5379.7734381599994</c:v>
                </c:pt>
                <c:pt idx="20518">
                  <c:v>5424.890625</c:v>
                </c:pt>
                <c:pt idx="20519">
                  <c:v>5358.890625</c:v>
                </c:pt>
                <c:pt idx="20520">
                  <c:v>5284.0218749999995</c:v>
                </c:pt>
                <c:pt idx="20521">
                  <c:v>5659.0359381599992</c:v>
                </c:pt>
                <c:pt idx="20522">
                  <c:v>5509.6078118400001</c:v>
                </c:pt>
                <c:pt idx="20523">
                  <c:v>5280</c:v>
                </c:pt>
                <c:pt idx="20524">
                  <c:v>5240.3999999999996</c:v>
                </c:pt>
                <c:pt idx="20525">
                  <c:v>5994.3468749999993</c:v>
                </c:pt>
                <c:pt idx="20526">
                  <c:v>6297.9468749999996</c:v>
                </c:pt>
                <c:pt idx="20527">
                  <c:v>6033.9468749999996</c:v>
                </c:pt>
                <c:pt idx="20528">
                  <c:v>5598.3468749999993</c:v>
                </c:pt>
                <c:pt idx="20529">
                  <c:v>5605.7203118400002</c:v>
                </c:pt>
                <c:pt idx="20530">
                  <c:v>5552.9203118400001</c:v>
                </c:pt>
                <c:pt idx="20531">
                  <c:v>5768.0906249999998</c:v>
                </c:pt>
                <c:pt idx="20532">
                  <c:v>5759.2218749999993</c:v>
                </c:pt>
                <c:pt idx="20533">
                  <c:v>5091.4359381599998</c:v>
                </c:pt>
                <c:pt idx="20534">
                  <c:v>5153.2078118399995</c:v>
                </c:pt>
                <c:pt idx="20535">
                  <c:v>5892.4078118400002</c:v>
                </c:pt>
                <c:pt idx="20536">
                  <c:v>5464.7999999999993</c:v>
                </c:pt>
                <c:pt idx="20537">
                  <c:v>5585.1468749999995</c:v>
                </c:pt>
                <c:pt idx="20538">
                  <c:v>4951.546875</c:v>
                </c:pt>
                <c:pt idx="20539">
                  <c:v>5189.1468749999995</c:v>
                </c:pt>
                <c:pt idx="20540">
                  <c:v>5869.7203118400002</c:v>
                </c:pt>
                <c:pt idx="20541">
                  <c:v>5952.890625</c:v>
                </c:pt>
                <c:pt idx="20542">
                  <c:v>6203.6906249999993</c:v>
                </c:pt>
                <c:pt idx="20543">
                  <c:v>5226.890625</c:v>
                </c:pt>
                <c:pt idx="20544">
                  <c:v>5495.2218749999993</c:v>
                </c:pt>
                <c:pt idx="20545">
                  <c:v>5487.4359381599998</c:v>
                </c:pt>
                <c:pt idx="20546">
                  <c:v>6283.2</c:v>
                </c:pt>
                <c:pt idx="20547">
                  <c:v>5315.3203118399997</c:v>
                </c:pt>
                <c:pt idx="20548">
                  <c:v>4891.3734381599998</c:v>
                </c:pt>
                <c:pt idx="20549">
                  <c:v>5458.9734381599992</c:v>
                </c:pt>
                <c:pt idx="20550">
                  <c:v>5970.421875</c:v>
                </c:pt>
                <c:pt idx="20551">
                  <c:v>5825.2218749999993</c:v>
                </c:pt>
                <c:pt idx="20552">
                  <c:v>4972.6359381599996</c:v>
                </c:pt>
                <c:pt idx="20553">
                  <c:v>5817.4359381599998</c:v>
                </c:pt>
                <c:pt idx="20554">
                  <c:v>5166.4078118400002</c:v>
                </c:pt>
                <c:pt idx="20555">
                  <c:v>5866.0078118399997</c:v>
                </c:pt>
                <c:pt idx="20556">
                  <c:v>5438.4</c:v>
                </c:pt>
                <c:pt idx="20557">
                  <c:v>5862.3468749999993</c:v>
                </c:pt>
                <c:pt idx="20558">
                  <c:v>4991.1468749999995</c:v>
                </c:pt>
                <c:pt idx="20559">
                  <c:v>5260.9734381599992</c:v>
                </c:pt>
                <c:pt idx="20560">
                  <c:v>5511.7734381599994</c:v>
                </c:pt>
                <c:pt idx="20561">
                  <c:v>5896.6359381599996</c:v>
                </c:pt>
                <c:pt idx="20562">
                  <c:v>5720.8078118399999</c:v>
                </c:pt>
                <c:pt idx="20563">
                  <c:v>5438.4</c:v>
                </c:pt>
                <c:pt idx="20564">
                  <c:v>5703.9468749999996</c:v>
                </c:pt>
                <c:pt idx="20565">
                  <c:v>6192.3468749999993</c:v>
                </c:pt>
                <c:pt idx="20566">
                  <c:v>5632.1203118399999</c:v>
                </c:pt>
                <c:pt idx="20567">
                  <c:v>5341.7203118400002</c:v>
                </c:pt>
                <c:pt idx="20568">
                  <c:v>6066.173438159999</c:v>
                </c:pt>
                <c:pt idx="20569">
                  <c:v>6216.890625</c:v>
                </c:pt>
                <c:pt idx="20570">
                  <c:v>5147.6906249999993</c:v>
                </c:pt>
                <c:pt idx="20571">
                  <c:v>5738.235938159999</c:v>
                </c:pt>
                <c:pt idx="20572">
                  <c:v>4572.4078118400002</c:v>
                </c:pt>
                <c:pt idx="20573">
                  <c:v>4950</c:v>
                </c:pt>
                <c:pt idx="20574">
                  <c:v>5728.7999999999993</c:v>
                </c:pt>
                <c:pt idx="20575">
                  <c:v>6204</c:v>
                </c:pt>
                <c:pt idx="20576">
                  <c:v>6055.0359381599992</c:v>
                </c:pt>
                <c:pt idx="20577">
                  <c:v>5936.235938159999</c:v>
                </c:pt>
                <c:pt idx="20578">
                  <c:v>5730.3468749999993</c:v>
                </c:pt>
                <c:pt idx="20579">
                  <c:v>5081.6906249999993</c:v>
                </c:pt>
                <c:pt idx="20580">
                  <c:v>5957.2218749999993</c:v>
                </c:pt>
                <c:pt idx="20581">
                  <c:v>5610</c:v>
                </c:pt>
                <c:pt idx="20582">
                  <c:v>5466.3468749999993</c:v>
                </c:pt>
                <c:pt idx="20583">
                  <c:v>5605.7203118400002</c:v>
                </c:pt>
                <c:pt idx="20584">
                  <c:v>6463.7203118400002</c:v>
                </c:pt>
                <c:pt idx="20585">
                  <c:v>5894.5734381599996</c:v>
                </c:pt>
                <c:pt idx="20586">
                  <c:v>5451.2906249999996</c:v>
                </c:pt>
                <c:pt idx="20587">
                  <c:v>5402.8218749999996</c:v>
                </c:pt>
                <c:pt idx="20588">
                  <c:v>5395.0359381599992</c:v>
                </c:pt>
                <c:pt idx="20589">
                  <c:v>5413.546875</c:v>
                </c:pt>
                <c:pt idx="20590">
                  <c:v>5262.5203118399995</c:v>
                </c:pt>
                <c:pt idx="20591">
                  <c:v>5683.3734381599998</c:v>
                </c:pt>
                <c:pt idx="20592">
                  <c:v>6132.173438159999</c:v>
                </c:pt>
                <c:pt idx="20593">
                  <c:v>6142.0218749999995</c:v>
                </c:pt>
                <c:pt idx="20594">
                  <c:v>5614.0218749999995</c:v>
                </c:pt>
                <c:pt idx="20595">
                  <c:v>5857.0359381599992</c:v>
                </c:pt>
                <c:pt idx="20596">
                  <c:v>5659.0359381599992</c:v>
                </c:pt>
                <c:pt idx="20597">
                  <c:v>5074.0078118399997</c:v>
                </c:pt>
                <c:pt idx="20598">
                  <c:v>6190.7999999999993</c:v>
                </c:pt>
                <c:pt idx="20599">
                  <c:v>5724.5203118399995</c:v>
                </c:pt>
                <c:pt idx="20600">
                  <c:v>5420.9203118400001</c:v>
                </c:pt>
                <c:pt idx="20601">
                  <c:v>5828.5734381599996</c:v>
                </c:pt>
                <c:pt idx="20602">
                  <c:v>5828.5734381599996</c:v>
                </c:pt>
                <c:pt idx="20603">
                  <c:v>5688.890625</c:v>
                </c:pt>
                <c:pt idx="20604">
                  <c:v>5055.2906249999996</c:v>
                </c:pt>
                <c:pt idx="20605">
                  <c:v>5376.421875</c:v>
                </c:pt>
                <c:pt idx="20606">
                  <c:v>5258.8078118399999</c:v>
                </c:pt>
                <c:pt idx="20607">
                  <c:v>6024.4078118400002</c:v>
                </c:pt>
                <c:pt idx="20608">
                  <c:v>6283.2</c:v>
                </c:pt>
                <c:pt idx="20609">
                  <c:v>6072</c:v>
                </c:pt>
                <c:pt idx="20610">
                  <c:v>5702.4</c:v>
                </c:pt>
                <c:pt idx="20611">
                  <c:v>5618.9203118400001</c:v>
                </c:pt>
                <c:pt idx="20612">
                  <c:v>5221.3734381599998</c:v>
                </c:pt>
                <c:pt idx="20613">
                  <c:v>5706.421875</c:v>
                </c:pt>
                <c:pt idx="20614">
                  <c:v>5909.8359381599994</c:v>
                </c:pt>
                <c:pt idx="20615">
                  <c:v>6011.2078118399995</c:v>
                </c:pt>
                <c:pt idx="20616">
                  <c:v>5689.2</c:v>
                </c:pt>
                <c:pt idx="20617">
                  <c:v>5196.5203118399995</c:v>
                </c:pt>
                <c:pt idx="20618">
                  <c:v>5975.3203118399997</c:v>
                </c:pt>
                <c:pt idx="20619">
                  <c:v>5632.1203118399999</c:v>
                </c:pt>
                <c:pt idx="20620">
                  <c:v>5262.5203118399995</c:v>
                </c:pt>
                <c:pt idx="20621">
                  <c:v>5260.9734381599992</c:v>
                </c:pt>
                <c:pt idx="20622">
                  <c:v>5464.4906249999995</c:v>
                </c:pt>
                <c:pt idx="20623">
                  <c:v>5257.6218749999998</c:v>
                </c:pt>
                <c:pt idx="20624">
                  <c:v>6164.4</c:v>
                </c:pt>
                <c:pt idx="20625">
                  <c:v>6793.7203118399993</c:v>
                </c:pt>
                <c:pt idx="20626">
                  <c:v>5983.6218749999998</c:v>
                </c:pt>
                <c:pt idx="20627">
                  <c:v>6283.2</c:v>
                </c:pt>
                <c:pt idx="20628">
                  <c:v>6041.3203118399997</c:v>
                </c:pt>
                <c:pt idx="20629">
                  <c:v>5830.1203118399999</c:v>
                </c:pt>
                <c:pt idx="20630">
                  <c:v>5208.1734381599999</c:v>
                </c:pt>
                <c:pt idx="20631">
                  <c:v>5596.4906249999995</c:v>
                </c:pt>
                <c:pt idx="20632">
                  <c:v>6102.421875</c:v>
                </c:pt>
                <c:pt idx="20633">
                  <c:v>5698.6359381599996</c:v>
                </c:pt>
                <c:pt idx="20634">
                  <c:v>5742</c:v>
                </c:pt>
                <c:pt idx="20635">
                  <c:v>6204</c:v>
                </c:pt>
                <c:pt idx="20636">
                  <c:v>5913.5999999999995</c:v>
                </c:pt>
                <c:pt idx="20637">
                  <c:v>5604.173438159999</c:v>
                </c:pt>
                <c:pt idx="20638">
                  <c:v>5807.6906249999993</c:v>
                </c:pt>
                <c:pt idx="20639">
                  <c:v>4928.8078118399999</c:v>
                </c:pt>
                <c:pt idx="20640">
                  <c:v>5813.2078118399995</c:v>
                </c:pt>
                <c:pt idx="20641">
                  <c:v>5715.5999999999995</c:v>
                </c:pt>
                <c:pt idx="20642">
                  <c:v>5717.1468749999995</c:v>
                </c:pt>
                <c:pt idx="20643">
                  <c:v>5743.546875</c:v>
                </c:pt>
                <c:pt idx="20644">
                  <c:v>5590.9734381599992</c:v>
                </c:pt>
                <c:pt idx="20645">
                  <c:v>6155.2218749999993</c:v>
                </c:pt>
                <c:pt idx="20646">
                  <c:v>5970.421875</c:v>
                </c:pt>
                <c:pt idx="20647">
                  <c:v>5363.2218749999993</c:v>
                </c:pt>
                <c:pt idx="20648">
                  <c:v>5619.4359381599998</c:v>
                </c:pt>
                <c:pt idx="20649">
                  <c:v>5577.7734381599994</c:v>
                </c:pt>
                <c:pt idx="20650">
                  <c:v>6052.9734381599992</c:v>
                </c:pt>
                <c:pt idx="20651">
                  <c:v>5468.8218749999996</c:v>
                </c:pt>
                <c:pt idx="20652">
                  <c:v>5329.0359381599992</c:v>
                </c:pt>
                <c:pt idx="20653">
                  <c:v>5777.8359381599994</c:v>
                </c:pt>
                <c:pt idx="20654">
                  <c:v>5641.6078118400001</c:v>
                </c:pt>
                <c:pt idx="20655">
                  <c:v>5781.5999999999995</c:v>
                </c:pt>
                <c:pt idx="20656">
                  <c:v>5556.890625</c:v>
                </c:pt>
                <c:pt idx="20657">
                  <c:v>5820.890625</c:v>
                </c:pt>
                <c:pt idx="20658">
                  <c:v>5068.4906249999995</c:v>
                </c:pt>
                <c:pt idx="20659">
                  <c:v>5693.2218749999993</c:v>
                </c:pt>
                <c:pt idx="20660">
                  <c:v>5191.6218749999998</c:v>
                </c:pt>
                <c:pt idx="20661">
                  <c:v>5474.2359381599999</c:v>
                </c:pt>
                <c:pt idx="20662">
                  <c:v>5012.2359381599999</c:v>
                </c:pt>
                <c:pt idx="20663">
                  <c:v>5809.546875</c:v>
                </c:pt>
                <c:pt idx="20664">
                  <c:v>6627.9468749999996</c:v>
                </c:pt>
                <c:pt idx="20665">
                  <c:v>5400.3468749999993</c:v>
                </c:pt>
                <c:pt idx="20666">
                  <c:v>5511.7734381599994</c:v>
                </c:pt>
                <c:pt idx="20667">
                  <c:v>6392.8218749999996</c:v>
                </c:pt>
                <c:pt idx="20668">
                  <c:v>5536.0078118399997</c:v>
                </c:pt>
                <c:pt idx="20669">
                  <c:v>5747.2078118399995</c:v>
                </c:pt>
                <c:pt idx="20670">
                  <c:v>5281.546875</c:v>
                </c:pt>
                <c:pt idx="20671">
                  <c:v>5479.546875</c:v>
                </c:pt>
                <c:pt idx="20672">
                  <c:v>5426.7468749999998</c:v>
                </c:pt>
                <c:pt idx="20673">
                  <c:v>5234.5734381599996</c:v>
                </c:pt>
                <c:pt idx="20674">
                  <c:v>5881.3734381599998</c:v>
                </c:pt>
                <c:pt idx="20675">
                  <c:v>5656.9734381599992</c:v>
                </c:pt>
                <c:pt idx="20676">
                  <c:v>5775.7734381599994</c:v>
                </c:pt>
                <c:pt idx="20677">
                  <c:v>6520.4906249999995</c:v>
                </c:pt>
                <c:pt idx="20678">
                  <c:v>5451.2906249999996</c:v>
                </c:pt>
                <c:pt idx="20679">
                  <c:v>5680.0218749999995</c:v>
                </c:pt>
                <c:pt idx="20680">
                  <c:v>6194.8218749999996</c:v>
                </c:pt>
                <c:pt idx="20681">
                  <c:v>6089.2218749999993</c:v>
                </c:pt>
                <c:pt idx="20682">
                  <c:v>5996.8218749999996</c:v>
                </c:pt>
                <c:pt idx="20683">
                  <c:v>5060.8078118399999</c:v>
                </c:pt>
                <c:pt idx="20684">
                  <c:v>5808</c:v>
                </c:pt>
                <c:pt idx="20685">
                  <c:v>5434.1203118399999</c:v>
                </c:pt>
                <c:pt idx="20686">
                  <c:v>5684.9203118400001</c:v>
                </c:pt>
                <c:pt idx="20687">
                  <c:v>5790.5203118399995</c:v>
                </c:pt>
                <c:pt idx="20688">
                  <c:v>5775.7734381599994</c:v>
                </c:pt>
                <c:pt idx="20689">
                  <c:v>5424.890625</c:v>
                </c:pt>
                <c:pt idx="20690">
                  <c:v>5358.890625</c:v>
                </c:pt>
                <c:pt idx="20691">
                  <c:v>6326.8218749999996</c:v>
                </c:pt>
                <c:pt idx="20692">
                  <c:v>5421.4359381599998</c:v>
                </c:pt>
                <c:pt idx="20693">
                  <c:v>5276.2359381599999</c:v>
                </c:pt>
                <c:pt idx="20694">
                  <c:v>5684.9203118400001</c:v>
                </c:pt>
                <c:pt idx="20695">
                  <c:v>5605.7203118400002</c:v>
                </c:pt>
                <c:pt idx="20696">
                  <c:v>6092.5734381599996</c:v>
                </c:pt>
                <c:pt idx="20697">
                  <c:v>5200.4906249999995</c:v>
                </c:pt>
                <c:pt idx="20698">
                  <c:v>5675.6906249999993</c:v>
                </c:pt>
                <c:pt idx="20699">
                  <c:v>5055.2906249999996</c:v>
                </c:pt>
                <c:pt idx="20700">
                  <c:v>5490.890625</c:v>
                </c:pt>
                <c:pt idx="20701">
                  <c:v>5949.4359381599998</c:v>
                </c:pt>
                <c:pt idx="20702">
                  <c:v>5100.4078118400002</c:v>
                </c:pt>
                <c:pt idx="20703">
                  <c:v>5922.5203118399995</c:v>
                </c:pt>
                <c:pt idx="20704">
                  <c:v>5696.5734381599996</c:v>
                </c:pt>
                <c:pt idx="20705">
                  <c:v>5456.8078118399999</c:v>
                </c:pt>
                <c:pt idx="20706">
                  <c:v>6305.3203118399997</c:v>
                </c:pt>
                <c:pt idx="20707">
                  <c:v>5328.5203118399995</c:v>
                </c:pt>
                <c:pt idx="20708">
                  <c:v>5379.7734381599994</c:v>
                </c:pt>
                <c:pt idx="20709">
                  <c:v>5622.890625</c:v>
                </c:pt>
                <c:pt idx="20710">
                  <c:v>5368.6359381599996</c:v>
                </c:pt>
                <c:pt idx="20711">
                  <c:v>5734.0078118399997</c:v>
                </c:pt>
                <c:pt idx="20712">
                  <c:v>5813.2078118399995</c:v>
                </c:pt>
                <c:pt idx="20713">
                  <c:v>5228.7468749999998</c:v>
                </c:pt>
                <c:pt idx="20714">
                  <c:v>6010.0218749999995</c:v>
                </c:pt>
                <c:pt idx="20715">
                  <c:v>5654.8078118399999</c:v>
                </c:pt>
                <c:pt idx="20716">
                  <c:v>5781.5999999999995</c:v>
                </c:pt>
                <c:pt idx="20717">
                  <c:v>5089.3734381599998</c:v>
                </c:pt>
                <c:pt idx="20718">
                  <c:v>5062.9734381599992</c:v>
                </c:pt>
                <c:pt idx="20719">
                  <c:v>6326.8218749999996</c:v>
                </c:pt>
                <c:pt idx="20720">
                  <c:v>6130.0078118399997</c:v>
                </c:pt>
                <c:pt idx="20721">
                  <c:v>5632.1203118399999</c:v>
                </c:pt>
                <c:pt idx="20722">
                  <c:v>5992.4906249999995</c:v>
                </c:pt>
                <c:pt idx="20723">
                  <c:v>5653.6218749999998</c:v>
                </c:pt>
                <c:pt idx="20724">
                  <c:v>5521.6218749999998</c:v>
                </c:pt>
                <c:pt idx="20725">
                  <c:v>5566.6359381599996</c:v>
                </c:pt>
                <c:pt idx="20726">
                  <c:v>5791.0359381599992</c:v>
                </c:pt>
                <c:pt idx="20727">
                  <c:v>6358.6359381599996</c:v>
                </c:pt>
                <c:pt idx="20728">
                  <c:v>6045.5999999999995</c:v>
                </c:pt>
                <c:pt idx="20729">
                  <c:v>5742</c:v>
                </c:pt>
                <c:pt idx="20730">
                  <c:v>5183.3203118399997</c:v>
                </c:pt>
                <c:pt idx="20731">
                  <c:v>5168.5734381599996</c:v>
                </c:pt>
                <c:pt idx="20732">
                  <c:v>6079.3734381599998</c:v>
                </c:pt>
                <c:pt idx="20733">
                  <c:v>5630.5734381599996</c:v>
                </c:pt>
                <c:pt idx="20734">
                  <c:v>5247.7734381599994</c:v>
                </c:pt>
                <c:pt idx="20735">
                  <c:v>5815.3734381599998</c:v>
                </c:pt>
                <c:pt idx="20736">
                  <c:v>5266.4906249999995</c:v>
                </c:pt>
                <c:pt idx="20737">
                  <c:v>5417.2078118399995</c:v>
                </c:pt>
                <c:pt idx="20738">
                  <c:v>4832.7468749999998</c:v>
                </c:pt>
                <c:pt idx="20739">
                  <c:v>6080.9203118400001</c:v>
                </c:pt>
                <c:pt idx="20740">
                  <c:v>5511.7734381599994</c:v>
                </c:pt>
                <c:pt idx="20741">
                  <c:v>6049.6218749999998</c:v>
                </c:pt>
                <c:pt idx="20742">
                  <c:v>5236.6359381599996</c:v>
                </c:pt>
                <c:pt idx="20743">
                  <c:v>6534</c:v>
                </c:pt>
                <c:pt idx="20744">
                  <c:v>6113.1468749999995</c:v>
                </c:pt>
                <c:pt idx="20745">
                  <c:v>5350.0218749999995</c:v>
                </c:pt>
                <c:pt idx="20746">
                  <c:v>5377.6078118400001</c:v>
                </c:pt>
                <c:pt idx="20747">
                  <c:v>6635.3203118399997</c:v>
                </c:pt>
                <c:pt idx="20748">
                  <c:v>6331.7203118400002</c:v>
                </c:pt>
                <c:pt idx="20749">
                  <c:v>6382.9734381599992</c:v>
                </c:pt>
                <c:pt idx="20750">
                  <c:v>5500.6359381599996</c:v>
                </c:pt>
                <c:pt idx="20751">
                  <c:v>5249.8359381599994</c:v>
                </c:pt>
                <c:pt idx="20752">
                  <c:v>5461.0359381599992</c:v>
                </c:pt>
                <c:pt idx="20753">
                  <c:v>5272.0078118399997</c:v>
                </c:pt>
                <c:pt idx="20754">
                  <c:v>6090.4078118400002</c:v>
                </c:pt>
                <c:pt idx="20755">
                  <c:v>6322.7999999999993</c:v>
                </c:pt>
                <c:pt idx="20756">
                  <c:v>5703.9468749999996</c:v>
                </c:pt>
                <c:pt idx="20757">
                  <c:v>5830.1203118399999</c:v>
                </c:pt>
                <c:pt idx="20758">
                  <c:v>5090.9203118400001</c:v>
                </c:pt>
                <c:pt idx="20759">
                  <c:v>5392.9734381599992</c:v>
                </c:pt>
                <c:pt idx="20760">
                  <c:v>5604.173438159999</c:v>
                </c:pt>
                <c:pt idx="20761">
                  <c:v>6145.3734381599998</c:v>
                </c:pt>
                <c:pt idx="20762">
                  <c:v>5788.9734381599992</c:v>
                </c:pt>
                <c:pt idx="20763">
                  <c:v>5992.4906249999995</c:v>
                </c:pt>
                <c:pt idx="20764">
                  <c:v>6177.2906249999996</c:v>
                </c:pt>
                <c:pt idx="20765">
                  <c:v>5530.4906249999995</c:v>
                </c:pt>
                <c:pt idx="20766">
                  <c:v>6076.0218749999995</c:v>
                </c:pt>
                <c:pt idx="20767">
                  <c:v>5492.7468749999998</c:v>
                </c:pt>
                <c:pt idx="20768">
                  <c:v>5482.0218749999995</c:v>
                </c:pt>
                <c:pt idx="20769">
                  <c:v>6102.421875</c:v>
                </c:pt>
                <c:pt idx="20770">
                  <c:v>6564.421875</c:v>
                </c:pt>
                <c:pt idx="20771">
                  <c:v>5285.2078118399995</c:v>
                </c:pt>
                <c:pt idx="20772">
                  <c:v>5623.2</c:v>
                </c:pt>
                <c:pt idx="20773">
                  <c:v>5579.3203118399997</c:v>
                </c:pt>
                <c:pt idx="20774">
                  <c:v>5632.1203118399999</c:v>
                </c:pt>
                <c:pt idx="20775">
                  <c:v>5062.9734381599992</c:v>
                </c:pt>
                <c:pt idx="20776">
                  <c:v>5385.2906249999996</c:v>
                </c:pt>
                <c:pt idx="20777">
                  <c:v>6480.890625</c:v>
                </c:pt>
                <c:pt idx="20778">
                  <c:v>5886.890625</c:v>
                </c:pt>
                <c:pt idx="20779">
                  <c:v>6547.2</c:v>
                </c:pt>
                <c:pt idx="20780">
                  <c:v>6322.7999999999993</c:v>
                </c:pt>
                <c:pt idx="20781">
                  <c:v>5835.9468749999996</c:v>
                </c:pt>
                <c:pt idx="20782">
                  <c:v>5835.9468749999996</c:v>
                </c:pt>
                <c:pt idx="20783">
                  <c:v>4787.3203118399997</c:v>
                </c:pt>
                <c:pt idx="20784">
                  <c:v>5260.9734381599992</c:v>
                </c:pt>
                <c:pt idx="20785">
                  <c:v>6071.6906249999993</c:v>
                </c:pt>
                <c:pt idx="20786">
                  <c:v>5949.4359381599998</c:v>
                </c:pt>
                <c:pt idx="20787">
                  <c:v>5830.6359381599996</c:v>
                </c:pt>
                <c:pt idx="20788">
                  <c:v>5711.8359381599994</c:v>
                </c:pt>
                <c:pt idx="20789">
                  <c:v>5813.2078118399995</c:v>
                </c:pt>
                <c:pt idx="20790">
                  <c:v>5971.6078118400001</c:v>
                </c:pt>
                <c:pt idx="20791">
                  <c:v>5676</c:v>
                </c:pt>
                <c:pt idx="20792">
                  <c:v>5156.9203118400001</c:v>
                </c:pt>
                <c:pt idx="20793">
                  <c:v>5302.1203118399999</c:v>
                </c:pt>
                <c:pt idx="20794">
                  <c:v>5313.7734381599994</c:v>
                </c:pt>
                <c:pt idx="20795">
                  <c:v>5843.8359381599994</c:v>
                </c:pt>
                <c:pt idx="20796">
                  <c:v>5148</c:v>
                </c:pt>
                <c:pt idx="20797">
                  <c:v>6812.7468749999998</c:v>
                </c:pt>
                <c:pt idx="20798">
                  <c:v>5492.7468749999998</c:v>
                </c:pt>
                <c:pt idx="20799">
                  <c:v>5684.9203118400001</c:v>
                </c:pt>
                <c:pt idx="20800">
                  <c:v>5736.173438159999</c:v>
                </c:pt>
                <c:pt idx="20801">
                  <c:v>6187.0359381599992</c:v>
                </c:pt>
                <c:pt idx="20802">
                  <c:v>6098.0906249999998</c:v>
                </c:pt>
                <c:pt idx="20803">
                  <c:v>5680.0218749999995</c:v>
                </c:pt>
                <c:pt idx="20804">
                  <c:v>6221.2218749999993</c:v>
                </c:pt>
                <c:pt idx="20805">
                  <c:v>6032.4</c:v>
                </c:pt>
                <c:pt idx="20806">
                  <c:v>6094.1203118399999</c:v>
                </c:pt>
                <c:pt idx="20807">
                  <c:v>5688.890625</c:v>
                </c:pt>
                <c:pt idx="20808">
                  <c:v>5474.2359381599999</c:v>
                </c:pt>
                <c:pt idx="20809">
                  <c:v>5287.3734381599998</c:v>
                </c:pt>
                <c:pt idx="20810">
                  <c:v>6026.5734381599996</c:v>
                </c:pt>
                <c:pt idx="20811">
                  <c:v>6382.9734381599992</c:v>
                </c:pt>
                <c:pt idx="20812">
                  <c:v>5134.4906249999995</c:v>
                </c:pt>
                <c:pt idx="20813">
                  <c:v>6300.421875</c:v>
                </c:pt>
                <c:pt idx="20814">
                  <c:v>6055.0359381599992</c:v>
                </c:pt>
                <c:pt idx="20815">
                  <c:v>5611.546875</c:v>
                </c:pt>
                <c:pt idx="20816">
                  <c:v>6350.7468749999998</c:v>
                </c:pt>
                <c:pt idx="20817">
                  <c:v>5526.5203118399995</c:v>
                </c:pt>
                <c:pt idx="20818">
                  <c:v>6633.7734381599994</c:v>
                </c:pt>
                <c:pt idx="20819">
                  <c:v>5561.2218749999993</c:v>
                </c:pt>
                <c:pt idx="20820">
                  <c:v>5263.0359381599992</c:v>
                </c:pt>
                <c:pt idx="20821">
                  <c:v>6103.6078118400001</c:v>
                </c:pt>
                <c:pt idx="20822">
                  <c:v>6138</c:v>
                </c:pt>
                <c:pt idx="20823">
                  <c:v>6390.3468749999993</c:v>
                </c:pt>
                <c:pt idx="20824">
                  <c:v>6837.2906249999996</c:v>
                </c:pt>
                <c:pt idx="20825">
                  <c:v>5561.2218749999993</c:v>
                </c:pt>
                <c:pt idx="20826">
                  <c:v>5289.4359381599998</c:v>
                </c:pt>
                <c:pt idx="20827">
                  <c:v>5091.4359381599998</c:v>
                </c:pt>
                <c:pt idx="20828">
                  <c:v>5989.0359381599992</c:v>
                </c:pt>
                <c:pt idx="20829">
                  <c:v>5962.6359381599996</c:v>
                </c:pt>
                <c:pt idx="20830">
                  <c:v>5253.5999999999995</c:v>
                </c:pt>
                <c:pt idx="20831">
                  <c:v>5398.7999999999993</c:v>
                </c:pt>
                <c:pt idx="20832">
                  <c:v>6067.7203118400002</c:v>
                </c:pt>
                <c:pt idx="20833">
                  <c:v>4904.5734381599996</c:v>
                </c:pt>
                <c:pt idx="20834">
                  <c:v>6646.9734381599992</c:v>
                </c:pt>
                <c:pt idx="20835">
                  <c:v>5923.0359381599992</c:v>
                </c:pt>
                <c:pt idx="20836">
                  <c:v>6226.1203118399999</c:v>
                </c:pt>
                <c:pt idx="20837">
                  <c:v>5486.9203118400001</c:v>
                </c:pt>
                <c:pt idx="20838">
                  <c:v>6252.5203118399995</c:v>
                </c:pt>
                <c:pt idx="20839">
                  <c:v>6039.7734381599994</c:v>
                </c:pt>
                <c:pt idx="20840">
                  <c:v>5392.9734381599992</c:v>
                </c:pt>
                <c:pt idx="20841">
                  <c:v>5562.4078118400002</c:v>
                </c:pt>
                <c:pt idx="20842">
                  <c:v>5530.7999999999993</c:v>
                </c:pt>
                <c:pt idx="20843">
                  <c:v>6468</c:v>
                </c:pt>
                <c:pt idx="20844">
                  <c:v>6111.5999999999995</c:v>
                </c:pt>
                <c:pt idx="20845">
                  <c:v>5532.3468749999993</c:v>
                </c:pt>
                <c:pt idx="20846">
                  <c:v>5162.7468749999998</c:v>
                </c:pt>
                <c:pt idx="20847">
                  <c:v>5426.7468749999998</c:v>
                </c:pt>
                <c:pt idx="20848">
                  <c:v>6297.9468749999996</c:v>
                </c:pt>
                <c:pt idx="20849">
                  <c:v>5498.5734381599996</c:v>
                </c:pt>
                <c:pt idx="20850">
                  <c:v>5247.7734381599994</c:v>
                </c:pt>
                <c:pt idx="20851">
                  <c:v>5455.6218749999998</c:v>
                </c:pt>
                <c:pt idx="20852">
                  <c:v>5746.0218749999995</c:v>
                </c:pt>
                <c:pt idx="20853">
                  <c:v>5896.6359381599996</c:v>
                </c:pt>
                <c:pt idx="20854">
                  <c:v>6028.6359381599996</c:v>
                </c:pt>
                <c:pt idx="20855">
                  <c:v>5681.2078118399995</c:v>
                </c:pt>
                <c:pt idx="20856">
                  <c:v>5611.546875</c:v>
                </c:pt>
                <c:pt idx="20857">
                  <c:v>5835.9468749999996</c:v>
                </c:pt>
                <c:pt idx="20858">
                  <c:v>6429.9468749999996</c:v>
                </c:pt>
                <c:pt idx="20859">
                  <c:v>6793.7203118399993</c:v>
                </c:pt>
                <c:pt idx="20860">
                  <c:v>4302.890625</c:v>
                </c:pt>
                <c:pt idx="20861">
                  <c:v>5952.890625</c:v>
                </c:pt>
                <c:pt idx="20862">
                  <c:v>5363.2218749999993</c:v>
                </c:pt>
                <c:pt idx="20863">
                  <c:v>6481.2</c:v>
                </c:pt>
                <c:pt idx="20864">
                  <c:v>5743.546875</c:v>
                </c:pt>
                <c:pt idx="20865">
                  <c:v>6010.0218749999995</c:v>
                </c:pt>
                <c:pt idx="20866">
                  <c:v>5108.3999999999996</c:v>
                </c:pt>
                <c:pt idx="20867">
                  <c:v>5605.7203118400002</c:v>
                </c:pt>
                <c:pt idx="20868">
                  <c:v>5656.9734381599992</c:v>
                </c:pt>
                <c:pt idx="20869">
                  <c:v>5666.8218749999996</c:v>
                </c:pt>
                <c:pt idx="20870">
                  <c:v>5725.0359381599992</c:v>
                </c:pt>
                <c:pt idx="20871">
                  <c:v>5715.5999999999995</c:v>
                </c:pt>
                <c:pt idx="20872">
                  <c:v>5504.4</c:v>
                </c:pt>
                <c:pt idx="20873">
                  <c:v>6099.9468749999996</c:v>
                </c:pt>
                <c:pt idx="20874">
                  <c:v>5954.7468749999998</c:v>
                </c:pt>
                <c:pt idx="20875">
                  <c:v>5579.3203118399997</c:v>
                </c:pt>
                <c:pt idx="20876">
                  <c:v>6120.5203118399995</c:v>
                </c:pt>
                <c:pt idx="20877">
                  <c:v>5636.0906249999998</c:v>
                </c:pt>
                <c:pt idx="20878">
                  <c:v>5609.6906249999993</c:v>
                </c:pt>
                <c:pt idx="20879">
                  <c:v>5508.421875</c:v>
                </c:pt>
                <c:pt idx="20880">
                  <c:v>5534.8218749999996</c:v>
                </c:pt>
                <c:pt idx="20881">
                  <c:v>6253.0359381599992</c:v>
                </c:pt>
                <c:pt idx="20882">
                  <c:v>5800.0078118399997</c:v>
                </c:pt>
                <c:pt idx="20883">
                  <c:v>5179.6078118400001</c:v>
                </c:pt>
                <c:pt idx="20884">
                  <c:v>5887.2</c:v>
                </c:pt>
                <c:pt idx="20885">
                  <c:v>5341.7203118400002</c:v>
                </c:pt>
                <c:pt idx="20886">
                  <c:v>5464.4906249999995</c:v>
                </c:pt>
                <c:pt idx="20887">
                  <c:v>5006.8218749999996</c:v>
                </c:pt>
                <c:pt idx="20888">
                  <c:v>5482.0218749999995</c:v>
                </c:pt>
                <c:pt idx="20889">
                  <c:v>5685.4359381599998</c:v>
                </c:pt>
                <c:pt idx="20890">
                  <c:v>6015.4359381599998</c:v>
                </c:pt>
                <c:pt idx="20891">
                  <c:v>5866.0078118399997</c:v>
                </c:pt>
                <c:pt idx="20892">
                  <c:v>5866.0078118399997</c:v>
                </c:pt>
                <c:pt idx="20893">
                  <c:v>4898.7468749999998</c:v>
                </c:pt>
                <c:pt idx="20894">
                  <c:v>5426.7468749999998</c:v>
                </c:pt>
                <c:pt idx="20895">
                  <c:v>6509.1468749999995</c:v>
                </c:pt>
                <c:pt idx="20896">
                  <c:v>5466.3468749999993</c:v>
                </c:pt>
                <c:pt idx="20897">
                  <c:v>5215.546875</c:v>
                </c:pt>
                <c:pt idx="20898">
                  <c:v>6475.3734381599998</c:v>
                </c:pt>
                <c:pt idx="20899">
                  <c:v>5485.3734381599998</c:v>
                </c:pt>
                <c:pt idx="20900">
                  <c:v>6023.2218749999993</c:v>
                </c:pt>
                <c:pt idx="20901">
                  <c:v>5847.5999999999995</c:v>
                </c:pt>
                <c:pt idx="20902">
                  <c:v>5875.546875</c:v>
                </c:pt>
                <c:pt idx="20903">
                  <c:v>5869.7203118400002</c:v>
                </c:pt>
                <c:pt idx="20904">
                  <c:v>5962.1203118399999</c:v>
                </c:pt>
                <c:pt idx="20905">
                  <c:v>5658.5203118399995</c:v>
                </c:pt>
                <c:pt idx="20906">
                  <c:v>5155.3734381599998</c:v>
                </c:pt>
                <c:pt idx="20907">
                  <c:v>5979.2906249999996</c:v>
                </c:pt>
                <c:pt idx="20908">
                  <c:v>5442.421875</c:v>
                </c:pt>
                <c:pt idx="20909">
                  <c:v>5711.8359381599994</c:v>
                </c:pt>
                <c:pt idx="20910">
                  <c:v>6517.0359381599992</c:v>
                </c:pt>
                <c:pt idx="20911">
                  <c:v>6050.8078118399999</c:v>
                </c:pt>
                <c:pt idx="20912">
                  <c:v>4942.0078118399997</c:v>
                </c:pt>
                <c:pt idx="20913">
                  <c:v>6077.2078118399995</c:v>
                </c:pt>
                <c:pt idx="20914">
                  <c:v>5728.7999999999993</c:v>
                </c:pt>
                <c:pt idx="20915">
                  <c:v>6271.546875</c:v>
                </c:pt>
                <c:pt idx="20916">
                  <c:v>6160.1203118399999</c:v>
                </c:pt>
                <c:pt idx="20917">
                  <c:v>5909.3203118399997</c:v>
                </c:pt>
                <c:pt idx="20918">
                  <c:v>5860.4906249999995</c:v>
                </c:pt>
                <c:pt idx="20919">
                  <c:v>5297.2218749999993</c:v>
                </c:pt>
                <c:pt idx="20920">
                  <c:v>5896.6359381599996</c:v>
                </c:pt>
                <c:pt idx="20921">
                  <c:v>5826.4078118400002</c:v>
                </c:pt>
                <c:pt idx="20922">
                  <c:v>5702.4</c:v>
                </c:pt>
                <c:pt idx="20923">
                  <c:v>5385.5999999999995</c:v>
                </c:pt>
                <c:pt idx="20924">
                  <c:v>5901.9468749999996</c:v>
                </c:pt>
                <c:pt idx="20925">
                  <c:v>5843.3203118399997</c:v>
                </c:pt>
                <c:pt idx="20926">
                  <c:v>5698.1203118399999</c:v>
                </c:pt>
                <c:pt idx="20927">
                  <c:v>5843.3203118399997</c:v>
                </c:pt>
                <c:pt idx="20928">
                  <c:v>5102.5734381599996</c:v>
                </c:pt>
                <c:pt idx="20929">
                  <c:v>5775.7734381599994</c:v>
                </c:pt>
                <c:pt idx="20930">
                  <c:v>5636.0906249999998</c:v>
                </c:pt>
                <c:pt idx="20931">
                  <c:v>6036.421875</c:v>
                </c:pt>
                <c:pt idx="20932">
                  <c:v>6675.4359381599998</c:v>
                </c:pt>
                <c:pt idx="20933">
                  <c:v>5768.4</c:v>
                </c:pt>
                <c:pt idx="20934">
                  <c:v>5808</c:v>
                </c:pt>
                <c:pt idx="20935">
                  <c:v>6126.3468749999993</c:v>
                </c:pt>
                <c:pt idx="20936">
                  <c:v>6133.7203118400002</c:v>
                </c:pt>
                <c:pt idx="20937">
                  <c:v>6142.0218749999995</c:v>
                </c:pt>
                <c:pt idx="20938">
                  <c:v>5536.0078118399997</c:v>
                </c:pt>
                <c:pt idx="20939">
                  <c:v>5835.9468749999996</c:v>
                </c:pt>
                <c:pt idx="20940">
                  <c:v>5498.5734381599996</c:v>
                </c:pt>
                <c:pt idx="20941">
                  <c:v>5617.3734381599998</c:v>
                </c:pt>
                <c:pt idx="20942">
                  <c:v>4944.1734381599999</c:v>
                </c:pt>
                <c:pt idx="20943">
                  <c:v>5524.9734381599992</c:v>
                </c:pt>
                <c:pt idx="20944">
                  <c:v>5709.7734381599994</c:v>
                </c:pt>
                <c:pt idx="20945">
                  <c:v>5398.4906249999995</c:v>
                </c:pt>
                <c:pt idx="20946">
                  <c:v>5913.5999999999995</c:v>
                </c:pt>
                <c:pt idx="20947">
                  <c:v>5881.3734381599998</c:v>
                </c:pt>
                <c:pt idx="20948">
                  <c:v>5411.6906249999993</c:v>
                </c:pt>
                <c:pt idx="20949">
                  <c:v>6115.6218749999998</c:v>
                </c:pt>
                <c:pt idx="20950">
                  <c:v>6190.7999999999993</c:v>
                </c:pt>
                <c:pt idx="20951">
                  <c:v>6305.3203118399997</c:v>
                </c:pt>
                <c:pt idx="20952">
                  <c:v>5881.3734381599998</c:v>
                </c:pt>
                <c:pt idx="20953">
                  <c:v>6475.3734381599998</c:v>
                </c:pt>
                <c:pt idx="20954">
                  <c:v>5930.8218749999996</c:v>
                </c:pt>
                <c:pt idx="20955">
                  <c:v>5883.4359381599998</c:v>
                </c:pt>
                <c:pt idx="20956">
                  <c:v>5659.0359381599992</c:v>
                </c:pt>
                <c:pt idx="20957">
                  <c:v>5953.2</c:v>
                </c:pt>
                <c:pt idx="20958">
                  <c:v>6099.9468749999996</c:v>
                </c:pt>
                <c:pt idx="20959">
                  <c:v>5513.3203118399997</c:v>
                </c:pt>
                <c:pt idx="20960">
                  <c:v>5579.3203118399997</c:v>
                </c:pt>
                <c:pt idx="20961">
                  <c:v>5722.9734381599992</c:v>
                </c:pt>
                <c:pt idx="20962">
                  <c:v>5722.9734381599992</c:v>
                </c:pt>
                <c:pt idx="20963">
                  <c:v>5134.4906249999995</c:v>
                </c:pt>
                <c:pt idx="20964">
                  <c:v>5622.890625</c:v>
                </c:pt>
                <c:pt idx="20965">
                  <c:v>5329.0359381599992</c:v>
                </c:pt>
                <c:pt idx="20966">
                  <c:v>5866.0078118399997</c:v>
                </c:pt>
                <c:pt idx="20967">
                  <c:v>5332.7999999999993</c:v>
                </c:pt>
                <c:pt idx="20968">
                  <c:v>5478</c:v>
                </c:pt>
                <c:pt idx="20969">
                  <c:v>6113.1468749999995</c:v>
                </c:pt>
                <c:pt idx="20970">
                  <c:v>5288.9203118400001</c:v>
                </c:pt>
                <c:pt idx="20971">
                  <c:v>6529.7203118400002</c:v>
                </c:pt>
                <c:pt idx="20972">
                  <c:v>5636.0906249999998</c:v>
                </c:pt>
                <c:pt idx="20973">
                  <c:v>5372.4</c:v>
                </c:pt>
                <c:pt idx="20974">
                  <c:v>5387.1468749999995</c:v>
                </c:pt>
                <c:pt idx="20975">
                  <c:v>5988.5203118399995</c:v>
                </c:pt>
                <c:pt idx="20976">
                  <c:v>5275.7203118400002</c:v>
                </c:pt>
                <c:pt idx="20977">
                  <c:v>5394.5203118399995</c:v>
                </c:pt>
                <c:pt idx="20978">
                  <c:v>6274.0218749999995</c:v>
                </c:pt>
                <c:pt idx="20979">
                  <c:v>5113.6078118400001</c:v>
                </c:pt>
                <c:pt idx="20980">
                  <c:v>5874</c:v>
                </c:pt>
                <c:pt idx="20981">
                  <c:v>6652.4906249999995</c:v>
                </c:pt>
                <c:pt idx="20982">
                  <c:v>5226.890625</c:v>
                </c:pt>
                <c:pt idx="20983">
                  <c:v>5728.4906249999995</c:v>
                </c:pt>
                <c:pt idx="20984">
                  <c:v>6401.6906249999993</c:v>
                </c:pt>
                <c:pt idx="20985">
                  <c:v>5732.8218749999996</c:v>
                </c:pt>
                <c:pt idx="20986">
                  <c:v>6274.0218749999995</c:v>
                </c:pt>
                <c:pt idx="20987">
                  <c:v>5777.8359381599994</c:v>
                </c:pt>
                <c:pt idx="20988">
                  <c:v>5025.4359381599998</c:v>
                </c:pt>
                <c:pt idx="20989">
                  <c:v>6050.8078118399999</c:v>
                </c:pt>
                <c:pt idx="20990">
                  <c:v>6098.4</c:v>
                </c:pt>
                <c:pt idx="20991">
                  <c:v>5743.546875</c:v>
                </c:pt>
                <c:pt idx="20992">
                  <c:v>5202.3468749999993</c:v>
                </c:pt>
                <c:pt idx="20993">
                  <c:v>6066.173438159999</c:v>
                </c:pt>
                <c:pt idx="20994">
                  <c:v>5900.0906249999998</c:v>
                </c:pt>
                <c:pt idx="20995">
                  <c:v>5455.6218749999998</c:v>
                </c:pt>
                <c:pt idx="20996">
                  <c:v>6076.0218749999995</c:v>
                </c:pt>
                <c:pt idx="20997">
                  <c:v>5483.2078118399995</c:v>
                </c:pt>
                <c:pt idx="20998">
                  <c:v>5794.7999999999993</c:v>
                </c:pt>
                <c:pt idx="20999">
                  <c:v>6318.5203118399995</c:v>
                </c:pt>
                <c:pt idx="21000">
                  <c:v>5183.3203118399997</c:v>
                </c:pt>
                <c:pt idx="21001">
                  <c:v>5913.2906249999996</c:v>
                </c:pt>
                <c:pt idx="21002">
                  <c:v>5873.6906249999993</c:v>
                </c:pt>
                <c:pt idx="21003">
                  <c:v>6137.6906249999993</c:v>
                </c:pt>
                <c:pt idx="21004">
                  <c:v>6326.8218749999996</c:v>
                </c:pt>
                <c:pt idx="21005">
                  <c:v>5376.421875</c:v>
                </c:pt>
                <c:pt idx="21006">
                  <c:v>5747.2078118399995</c:v>
                </c:pt>
                <c:pt idx="21007">
                  <c:v>6032.4</c:v>
                </c:pt>
                <c:pt idx="21008">
                  <c:v>5605.7203118400002</c:v>
                </c:pt>
                <c:pt idx="21009">
                  <c:v>5538.173438159999</c:v>
                </c:pt>
                <c:pt idx="21010">
                  <c:v>5754.890625</c:v>
                </c:pt>
                <c:pt idx="21011">
                  <c:v>5905.6078118400001</c:v>
                </c:pt>
                <c:pt idx="21012">
                  <c:v>6288.4078118400002</c:v>
                </c:pt>
                <c:pt idx="21013">
                  <c:v>6072</c:v>
                </c:pt>
                <c:pt idx="21014">
                  <c:v>5571.9468749999996</c:v>
                </c:pt>
                <c:pt idx="21015">
                  <c:v>5670.173438159999</c:v>
                </c:pt>
                <c:pt idx="21016">
                  <c:v>5551.3734381599998</c:v>
                </c:pt>
                <c:pt idx="21017">
                  <c:v>5947.3734381599998</c:v>
                </c:pt>
                <c:pt idx="21018">
                  <c:v>5570.0906249999998</c:v>
                </c:pt>
                <c:pt idx="21019">
                  <c:v>5847.2906249999996</c:v>
                </c:pt>
                <c:pt idx="21020">
                  <c:v>6288.4078118400002</c:v>
                </c:pt>
                <c:pt idx="21021">
                  <c:v>5483.2078118399995</c:v>
                </c:pt>
                <c:pt idx="21022">
                  <c:v>6094.1203118399999</c:v>
                </c:pt>
                <c:pt idx="21023">
                  <c:v>6212.9203118400001</c:v>
                </c:pt>
                <c:pt idx="21024">
                  <c:v>5838.421875</c:v>
                </c:pt>
                <c:pt idx="21025">
                  <c:v>5883.4359381599998</c:v>
                </c:pt>
                <c:pt idx="21026">
                  <c:v>4981.6078118400001</c:v>
                </c:pt>
                <c:pt idx="21027">
                  <c:v>6209.2078118399995</c:v>
                </c:pt>
                <c:pt idx="21028">
                  <c:v>5430.4078118400002</c:v>
                </c:pt>
                <c:pt idx="21029">
                  <c:v>5847.5999999999995</c:v>
                </c:pt>
                <c:pt idx="21030">
                  <c:v>5979.5999999999995</c:v>
                </c:pt>
                <c:pt idx="21031">
                  <c:v>6133.7203118400002</c:v>
                </c:pt>
                <c:pt idx="21032">
                  <c:v>6237.7734381599994</c:v>
                </c:pt>
                <c:pt idx="21033">
                  <c:v>5775.7734381599994</c:v>
                </c:pt>
                <c:pt idx="21034">
                  <c:v>5372.0906249999998</c:v>
                </c:pt>
                <c:pt idx="21035">
                  <c:v>4751.6906250000002</c:v>
                </c:pt>
                <c:pt idx="21036">
                  <c:v>5834.0906249999998</c:v>
                </c:pt>
                <c:pt idx="21037">
                  <c:v>6036.421875</c:v>
                </c:pt>
                <c:pt idx="21038">
                  <c:v>5566.6359381599996</c:v>
                </c:pt>
                <c:pt idx="21039">
                  <c:v>5734.0078118399997</c:v>
                </c:pt>
                <c:pt idx="21040">
                  <c:v>5887.2</c:v>
                </c:pt>
                <c:pt idx="21041">
                  <c:v>5492.7468749999998</c:v>
                </c:pt>
                <c:pt idx="21042">
                  <c:v>5585.1468749999995</c:v>
                </c:pt>
                <c:pt idx="21043">
                  <c:v>6252.5203118399995</c:v>
                </c:pt>
                <c:pt idx="21044">
                  <c:v>5577.7734381599994</c:v>
                </c:pt>
                <c:pt idx="21045">
                  <c:v>5643.7734381599994</c:v>
                </c:pt>
                <c:pt idx="21046">
                  <c:v>5477.6906249999993</c:v>
                </c:pt>
                <c:pt idx="21047">
                  <c:v>6401.6906249999993</c:v>
                </c:pt>
                <c:pt idx="21048">
                  <c:v>6221.2218749999993</c:v>
                </c:pt>
                <c:pt idx="21049">
                  <c:v>5785.6218749999998</c:v>
                </c:pt>
                <c:pt idx="21050">
                  <c:v>5447.8359381599994</c:v>
                </c:pt>
                <c:pt idx="21051">
                  <c:v>5602.0078118399997</c:v>
                </c:pt>
                <c:pt idx="21052">
                  <c:v>6032.4</c:v>
                </c:pt>
                <c:pt idx="21053">
                  <c:v>5887.2</c:v>
                </c:pt>
                <c:pt idx="21054">
                  <c:v>5894.5734381599996</c:v>
                </c:pt>
                <c:pt idx="21055">
                  <c:v>5590.9734381599992</c:v>
                </c:pt>
                <c:pt idx="21056">
                  <c:v>6599.6906249999993</c:v>
                </c:pt>
                <c:pt idx="21057">
                  <c:v>5926.4906249999995</c:v>
                </c:pt>
                <c:pt idx="21058">
                  <c:v>5860.4906249999995</c:v>
                </c:pt>
                <c:pt idx="21059">
                  <c:v>5851.6218749999998</c:v>
                </c:pt>
                <c:pt idx="21060">
                  <c:v>5870.235938159999</c:v>
                </c:pt>
                <c:pt idx="21061">
                  <c:v>5381.8359381599994</c:v>
                </c:pt>
                <c:pt idx="21062">
                  <c:v>6367.6078118400001</c:v>
                </c:pt>
                <c:pt idx="21063">
                  <c:v>6098.4</c:v>
                </c:pt>
                <c:pt idx="21064">
                  <c:v>5809.546875</c:v>
                </c:pt>
                <c:pt idx="21065">
                  <c:v>5630.5734381599996</c:v>
                </c:pt>
                <c:pt idx="21066">
                  <c:v>5398.4906249999995</c:v>
                </c:pt>
                <c:pt idx="21067">
                  <c:v>5482.0218749999995</c:v>
                </c:pt>
                <c:pt idx="21068">
                  <c:v>6221.2218749999993</c:v>
                </c:pt>
                <c:pt idx="21069">
                  <c:v>6279.4359381599998</c:v>
                </c:pt>
                <c:pt idx="21070">
                  <c:v>6305.8359381599994</c:v>
                </c:pt>
                <c:pt idx="21071">
                  <c:v>5579.8359381599994</c:v>
                </c:pt>
                <c:pt idx="21072">
                  <c:v>5183.3203118399997</c:v>
                </c:pt>
                <c:pt idx="21073">
                  <c:v>5736.173438159999</c:v>
                </c:pt>
                <c:pt idx="21074">
                  <c:v>6092.5734381599996</c:v>
                </c:pt>
                <c:pt idx="21075">
                  <c:v>5841.7734381599994</c:v>
                </c:pt>
                <c:pt idx="21076">
                  <c:v>6375.2906249999996</c:v>
                </c:pt>
                <c:pt idx="21077">
                  <c:v>6715.0359381599992</c:v>
                </c:pt>
                <c:pt idx="21078">
                  <c:v>5636.4</c:v>
                </c:pt>
                <c:pt idx="21079">
                  <c:v>5862.3468749999993</c:v>
                </c:pt>
                <c:pt idx="21080">
                  <c:v>5319.2906249999996</c:v>
                </c:pt>
                <c:pt idx="21081">
                  <c:v>5719.6218749999998</c:v>
                </c:pt>
                <c:pt idx="21082">
                  <c:v>6287.2218749999993</c:v>
                </c:pt>
                <c:pt idx="21083">
                  <c:v>5685.4359381599998</c:v>
                </c:pt>
                <c:pt idx="21084">
                  <c:v>6028.6359381599996</c:v>
                </c:pt>
                <c:pt idx="21085">
                  <c:v>6495.9468749999996</c:v>
                </c:pt>
                <c:pt idx="21086">
                  <c:v>6284.7468749999998</c:v>
                </c:pt>
                <c:pt idx="21087">
                  <c:v>5869.7203118400002</c:v>
                </c:pt>
                <c:pt idx="21088">
                  <c:v>5260.9734381599992</c:v>
                </c:pt>
                <c:pt idx="21089">
                  <c:v>5952.890625</c:v>
                </c:pt>
                <c:pt idx="21090">
                  <c:v>5983.6218749999998</c:v>
                </c:pt>
                <c:pt idx="21091">
                  <c:v>6062.8218749999996</c:v>
                </c:pt>
                <c:pt idx="21092">
                  <c:v>5593.0359381599992</c:v>
                </c:pt>
                <c:pt idx="21093">
                  <c:v>5989.0359381599992</c:v>
                </c:pt>
                <c:pt idx="21094">
                  <c:v>6279.4359381599998</c:v>
                </c:pt>
                <c:pt idx="21095">
                  <c:v>6345.4359381599998</c:v>
                </c:pt>
                <c:pt idx="21096">
                  <c:v>5786.8078118399999</c:v>
                </c:pt>
                <c:pt idx="21097">
                  <c:v>6275.2078118399995</c:v>
                </c:pt>
                <c:pt idx="21098">
                  <c:v>5826.4078118400002</c:v>
                </c:pt>
                <c:pt idx="21099">
                  <c:v>5245.6078118400001</c:v>
                </c:pt>
                <c:pt idx="21100">
                  <c:v>7167.5999999999995</c:v>
                </c:pt>
                <c:pt idx="21101">
                  <c:v>5941.546875</c:v>
                </c:pt>
                <c:pt idx="21102">
                  <c:v>5941.546875</c:v>
                </c:pt>
                <c:pt idx="21103">
                  <c:v>5485.3734381599998</c:v>
                </c:pt>
                <c:pt idx="21104">
                  <c:v>6230.0906249999998</c:v>
                </c:pt>
                <c:pt idx="21105">
                  <c:v>5693.2218749999993</c:v>
                </c:pt>
                <c:pt idx="21106">
                  <c:v>6089.2218749999993</c:v>
                </c:pt>
                <c:pt idx="21107">
                  <c:v>6094.6359381599996</c:v>
                </c:pt>
                <c:pt idx="21108">
                  <c:v>5962.6359381599996</c:v>
                </c:pt>
                <c:pt idx="21109">
                  <c:v>6275.2078118399995</c:v>
                </c:pt>
                <c:pt idx="21110">
                  <c:v>5140.0078118399997</c:v>
                </c:pt>
                <c:pt idx="21111">
                  <c:v>6252.5203118399995</c:v>
                </c:pt>
                <c:pt idx="21112">
                  <c:v>6528.173438159999</c:v>
                </c:pt>
                <c:pt idx="21113">
                  <c:v>5970.421875</c:v>
                </c:pt>
                <c:pt idx="21114">
                  <c:v>6868.0218749999995</c:v>
                </c:pt>
                <c:pt idx="21115">
                  <c:v>5736.173438159999</c:v>
                </c:pt>
                <c:pt idx="21116">
                  <c:v>5675.6906249999993</c:v>
                </c:pt>
                <c:pt idx="21117">
                  <c:v>6551.2218749999993</c:v>
                </c:pt>
                <c:pt idx="21118">
                  <c:v>5812.0218749999995</c:v>
                </c:pt>
                <c:pt idx="21119">
                  <c:v>6811.2</c:v>
                </c:pt>
                <c:pt idx="21120">
                  <c:v>6377.1468749999995</c:v>
                </c:pt>
                <c:pt idx="21121">
                  <c:v>6041.8359381599994</c:v>
                </c:pt>
                <c:pt idx="21122">
                  <c:v>6090.4078118400002</c:v>
                </c:pt>
                <c:pt idx="21123">
                  <c:v>5632.1203118399999</c:v>
                </c:pt>
                <c:pt idx="21124">
                  <c:v>6382.9734381599992</c:v>
                </c:pt>
                <c:pt idx="21125">
                  <c:v>6599.6906249999993</c:v>
                </c:pt>
                <c:pt idx="21126">
                  <c:v>5165.2218749999993</c:v>
                </c:pt>
                <c:pt idx="21127">
                  <c:v>5746.0218749999995</c:v>
                </c:pt>
                <c:pt idx="21128">
                  <c:v>6055.0359381599992</c:v>
                </c:pt>
                <c:pt idx="21129">
                  <c:v>6103.6078118400001</c:v>
                </c:pt>
                <c:pt idx="21130">
                  <c:v>6151.2</c:v>
                </c:pt>
                <c:pt idx="21131">
                  <c:v>6118.9734381599992</c:v>
                </c:pt>
                <c:pt idx="21132">
                  <c:v>6089.2218749999993</c:v>
                </c:pt>
                <c:pt idx="21133">
                  <c:v>5852.8078118399999</c:v>
                </c:pt>
                <c:pt idx="21134">
                  <c:v>6073.546875</c:v>
                </c:pt>
                <c:pt idx="21135">
                  <c:v>5460.5203118399995</c:v>
                </c:pt>
                <c:pt idx="21136">
                  <c:v>5868.173438159999</c:v>
                </c:pt>
                <c:pt idx="21137">
                  <c:v>6396.173438159999</c:v>
                </c:pt>
                <c:pt idx="21138">
                  <c:v>6071.6906249999993</c:v>
                </c:pt>
                <c:pt idx="21139">
                  <c:v>6564.421875</c:v>
                </c:pt>
                <c:pt idx="21140">
                  <c:v>5738.235938159999</c:v>
                </c:pt>
                <c:pt idx="21141">
                  <c:v>6512.8078118399999</c:v>
                </c:pt>
                <c:pt idx="21142">
                  <c:v>5900.4</c:v>
                </c:pt>
                <c:pt idx="21143">
                  <c:v>6918.3468749999993</c:v>
                </c:pt>
                <c:pt idx="21144">
                  <c:v>6429.9468749999996</c:v>
                </c:pt>
                <c:pt idx="21145">
                  <c:v>6160.1203118399999</c:v>
                </c:pt>
                <c:pt idx="21146">
                  <c:v>5658.5203118399995</c:v>
                </c:pt>
                <c:pt idx="21147">
                  <c:v>5618.9203118400001</c:v>
                </c:pt>
                <c:pt idx="21148">
                  <c:v>6039.7734381599994</c:v>
                </c:pt>
                <c:pt idx="21149">
                  <c:v>6026.5734381599996</c:v>
                </c:pt>
                <c:pt idx="21150">
                  <c:v>5957.2218749999993</c:v>
                </c:pt>
                <c:pt idx="21151">
                  <c:v>6049.6218749999998</c:v>
                </c:pt>
                <c:pt idx="21152">
                  <c:v>5614.0218749999995</c:v>
                </c:pt>
                <c:pt idx="21153">
                  <c:v>6301.6078118400001</c:v>
                </c:pt>
                <c:pt idx="21154">
                  <c:v>5583.2906249999996</c:v>
                </c:pt>
                <c:pt idx="21155">
                  <c:v>6102.421875</c:v>
                </c:pt>
                <c:pt idx="21156">
                  <c:v>6015.4359381599998</c:v>
                </c:pt>
                <c:pt idx="21157">
                  <c:v>5936.235938159999</c:v>
                </c:pt>
                <c:pt idx="21158">
                  <c:v>5984.8078118399999</c:v>
                </c:pt>
                <c:pt idx="21159">
                  <c:v>6578.8078118399999</c:v>
                </c:pt>
                <c:pt idx="21160">
                  <c:v>6534</c:v>
                </c:pt>
                <c:pt idx="21161">
                  <c:v>6006</c:v>
                </c:pt>
                <c:pt idx="21162">
                  <c:v>5755.2</c:v>
                </c:pt>
                <c:pt idx="21163">
                  <c:v>5577.7734381599994</c:v>
                </c:pt>
                <c:pt idx="21164">
                  <c:v>5920.9734381599992</c:v>
                </c:pt>
                <c:pt idx="21165">
                  <c:v>5379.7734381599994</c:v>
                </c:pt>
                <c:pt idx="21166">
                  <c:v>5802.173438159999</c:v>
                </c:pt>
                <c:pt idx="21167">
                  <c:v>4962.890625</c:v>
                </c:pt>
                <c:pt idx="21168">
                  <c:v>6960.421875</c:v>
                </c:pt>
                <c:pt idx="21169">
                  <c:v>5989.0359381599992</c:v>
                </c:pt>
                <c:pt idx="21170">
                  <c:v>6385.0359381599992</c:v>
                </c:pt>
                <c:pt idx="21171">
                  <c:v>6152.7468749999998</c:v>
                </c:pt>
                <c:pt idx="21172">
                  <c:v>5724.5203118399995</c:v>
                </c:pt>
                <c:pt idx="21173">
                  <c:v>6090.4078118400002</c:v>
                </c:pt>
                <c:pt idx="21174">
                  <c:v>5821.2</c:v>
                </c:pt>
                <c:pt idx="21175">
                  <c:v>5478</c:v>
                </c:pt>
                <c:pt idx="21176">
                  <c:v>6560.4</c:v>
                </c:pt>
                <c:pt idx="21177">
                  <c:v>5768.4</c:v>
                </c:pt>
                <c:pt idx="21178">
                  <c:v>6080.9203118400001</c:v>
                </c:pt>
                <c:pt idx="21179">
                  <c:v>6194.8218749999996</c:v>
                </c:pt>
                <c:pt idx="21180">
                  <c:v>5835.9468749999996</c:v>
                </c:pt>
                <c:pt idx="21181">
                  <c:v>6146.9203118400001</c:v>
                </c:pt>
                <c:pt idx="21182">
                  <c:v>5326.9734381599992</c:v>
                </c:pt>
                <c:pt idx="21183">
                  <c:v>5688.890625</c:v>
                </c:pt>
                <c:pt idx="21184">
                  <c:v>5817.4359381599998</c:v>
                </c:pt>
                <c:pt idx="21185">
                  <c:v>6262.0078118399997</c:v>
                </c:pt>
                <c:pt idx="21186">
                  <c:v>6182.8078118399999</c:v>
                </c:pt>
                <c:pt idx="21187">
                  <c:v>6111.5999999999995</c:v>
                </c:pt>
                <c:pt idx="21188">
                  <c:v>5981.1468749999995</c:v>
                </c:pt>
                <c:pt idx="21189">
                  <c:v>6490.1203118399999</c:v>
                </c:pt>
                <c:pt idx="21190">
                  <c:v>6049.6218749999998</c:v>
                </c:pt>
                <c:pt idx="21191">
                  <c:v>5600.8218749999996</c:v>
                </c:pt>
                <c:pt idx="21192">
                  <c:v>5508.421875</c:v>
                </c:pt>
                <c:pt idx="21193">
                  <c:v>5579.8359381599994</c:v>
                </c:pt>
                <c:pt idx="21194">
                  <c:v>5681.2078118399995</c:v>
                </c:pt>
                <c:pt idx="21195">
                  <c:v>6047.1468749999995</c:v>
                </c:pt>
                <c:pt idx="21196">
                  <c:v>5743.546875</c:v>
                </c:pt>
                <c:pt idx="21197">
                  <c:v>5736.173438159999</c:v>
                </c:pt>
                <c:pt idx="21198">
                  <c:v>5711.8359381599994</c:v>
                </c:pt>
                <c:pt idx="21199">
                  <c:v>6358.6359381599996</c:v>
                </c:pt>
                <c:pt idx="21200">
                  <c:v>5562.4078118400002</c:v>
                </c:pt>
                <c:pt idx="21201">
                  <c:v>5707.6078118400001</c:v>
                </c:pt>
                <c:pt idx="21202">
                  <c:v>5496.4078118400002</c:v>
                </c:pt>
                <c:pt idx="21203">
                  <c:v>6204</c:v>
                </c:pt>
                <c:pt idx="21204">
                  <c:v>5347.546875</c:v>
                </c:pt>
                <c:pt idx="21205">
                  <c:v>6026.5734381599996</c:v>
                </c:pt>
                <c:pt idx="21206">
                  <c:v>5702.0906249999998</c:v>
                </c:pt>
                <c:pt idx="21207">
                  <c:v>6454.4906249999995</c:v>
                </c:pt>
                <c:pt idx="21208">
                  <c:v>6609.4359381599998</c:v>
                </c:pt>
                <c:pt idx="21209">
                  <c:v>5764.6359381599996</c:v>
                </c:pt>
                <c:pt idx="21210">
                  <c:v>5852.8078118399999</c:v>
                </c:pt>
                <c:pt idx="21211">
                  <c:v>5940</c:v>
                </c:pt>
                <c:pt idx="21212">
                  <c:v>7174.9734381600001</c:v>
                </c:pt>
                <c:pt idx="21213">
                  <c:v>5966.4</c:v>
                </c:pt>
                <c:pt idx="21214">
                  <c:v>6073.546875</c:v>
                </c:pt>
                <c:pt idx="21215">
                  <c:v>6080.9203118400001</c:v>
                </c:pt>
                <c:pt idx="21216">
                  <c:v>6041.3203118399997</c:v>
                </c:pt>
                <c:pt idx="21217">
                  <c:v>6797.6906249999993</c:v>
                </c:pt>
                <c:pt idx="21218">
                  <c:v>5385.2906249999996</c:v>
                </c:pt>
                <c:pt idx="21219">
                  <c:v>5223.4359381599998</c:v>
                </c:pt>
                <c:pt idx="21220">
                  <c:v>5905.6078118400001</c:v>
                </c:pt>
                <c:pt idx="21221">
                  <c:v>5742</c:v>
                </c:pt>
                <c:pt idx="21222">
                  <c:v>6124.7999999999993</c:v>
                </c:pt>
                <c:pt idx="21223">
                  <c:v>6099.9468749999996</c:v>
                </c:pt>
                <c:pt idx="21224">
                  <c:v>5585.1468749999995</c:v>
                </c:pt>
                <c:pt idx="21225">
                  <c:v>6350.7468749999998</c:v>
                </c:pt>
                <c:pt idx="21226">
                  <c:v>6133.7203118400002</c:v>
                </c:pt>
                <c:pt idx="21227">
                  <c:v>5526.5203118399995</c:v>
                </c:pt>
                <c:pt idx="21228">
                  <c:v>6107.3203118399997</c:v>
                </c:pt>
                <c:pt idx="21229">
                  <c:v>6028.1203118399999</c:v>
                </c:pt>
                <c:pt idx="21230">
                  <c:v>5630.5734381599996</c:v>
                </c:pt>
                <c:pt idx="21231">
                  <c:v>5498.5734381599996</c:v>
                </c:pt>
                <c:pt idx="21232">
                  <c:v>6541.3734381599998</c:v>
                </c:pt>
                <c:pt idx="21233">
                  <c:v>5828.5734381599996</c:v>
                </c:pt>
                <c:pt idx="21234">
                  <c:v>5886.890625</c:v>
                </c:pt>
                <c:pt idx="21235">
                  <c:v>6767.8359381600003</c:v>
                </c:pt>
                <c:pt idx="21236">
                  <c:v>5742</c:v>
                </c:pt>
                <c:pt idx="21237">
                  <c:v>6230.4</c:v>
                </c:pt>
                <c:pt idx="21238">
                  <c:v>6362.4</c:v>
                </c:pt>
                <c:pt idx="21239">
                  <c:v>5517.5999999999995</c:v>
                </c:pt>
                <c:pt idx="21240">
                  <c:v>5849.1468749999995</c:v>
                </c:pt>
                <c:pt idx="21241">
                  <c:v>6007.546875</c:v>
                </c:pt>
                <c:pt idx="21242">
                  <c:v>5909.3203118399997</c:v>
                </c:pt>
                <c:pt idx="21243">
                  <c:v>5649.2906249999996</c:v>
                </c:pt>
                <c:pt idx="21244">
                  <c:v>6256.4906249999995</c:v>
                </c:pt>
                <c:pt idx="21245">
                  <c:v>6049.6218749999998</c:v>
                </c:pt>
                <c:pt idx="21246">
                  <c:v>5759.2218749999993</c:v>
                </c:pt>
                <c:pt idx="21247">
                  <c:v>5685.4359381599998</c:v>
                </c:pt>
                <c:pt idx="21248">
                  <c:v>6139.546875</c:v>
                </c:pt>
                <c:pt idx="21249">
                  <c:v>6165.9468749999996</c:v>
                </c:pt>
                <c:pt idx="21250">
                  <c:v>5790.5203118399995</c:v>
                </c:pt>
                <c:pt idx="21251">
                  <c:v>6846.5203118399995</c:v>
                </c:pt>
                <c:pt idx="21252">
                  <c:v>6079.3734381599998</c:v>
                </c:pt>
                <c:pt idx="21253">
                  <c:v>6150.890625</c:v>
                </c:pt>
                <c:pt idx="21254">
                  <c:v>6217.2</c:v>
                </c:pt>
                <c:pt idx="21255">
                  <c:v>5240.3999999999996</c:v>
                </c:pt>
                <c:pt idx="21256">
                  <c:v>5860.7999999999993</c:v>
                </c:pt>
                <c:pt idx="21257">
                  <c:v>6086.7468749999998</c:v>
                </c:pt>
                <c:pt idx="21258">
                  <c:v>5741.6906249999993</c:v>
                </c:pt>
                <c:pt idx="21259">
                  <c:v>6683.2218749999993</c:v>
                </c:pt>
                <c:pt idx="21260">
                  <c:v>5376.421875</c:v>
                </c:pt>
                <c:pt idx="21261">
                  <c:v>6155.2218749999993</c:v>
                </c:pt>
                <c:pt idx="21262">
                  <c:v>6011.2078118399995</c:v>
                </c:pt>
                <c:pt idx="21263">
                  <c:v>6231.9468749999996</c:v>
                </c:pt>
                <c:pt idx="21264">
                  <c:v>5866.0078118399997</c:v>
                </c:pt>
                <c:pt idx="21265">
                  <c:v>6842.807811839999</c:v>
                </c:pt>
                <c:pt idx="21266">
                  <c:v>5532.3468749999993</c:v>
                </c:pt>
                <c:pt idx="21267">
                  <c:v>6422.5734381599996</c:v>
                </c:pt>
                <c:pt idx="21268">
                  <c:v>5208.1734381599999</c:v>
                </c:pt>
                <c:pt idx="21269">
                  <c:v>5917.6218749999998</c:v>
                </c:pt>
                <c:pt idx="21270">
                  <c:v>5909.8359381599994</c:v>
                </c:pt>
                <c:pt idx="21271">
                  <c:v>6710.8078118399999</c:v>
                </c:pt>
                <c:pt idx="21272">
                  <c:v>6169.6078118400001</c:v>
                </c:pt>
                <c:pt idx="21273">
                  <c:v>6248.8078118399999</c:v>
                </c:pt>
                <c:pt idx="21274">
                  <c:v>6297.9468749999996</c:v>
                </c:pt>
                <c:pt idx="21275">
                  <c:v>6171.7734381599994</c:v>
                </c:pt>
                <c:pt idx="21276">
                  <c:v>6282.890625</c:v>
                </c:pt>
                <c:pt idx="21277">
                  <c:v>5702.0906249999998</c:v>
                </c:pt>
                <c:pt idx="21278">
                  <c:v>6398.235938159999</c:v>
                </c:pt>
                <c:pt idx="21279">
                  <c:v>6486.4078118400002</c:v>
                </c:pt>
                <c:pt idx="21280">
                  <c:v>5800.0078118399997</c:v>
                </c:pt>
                <c:pt idx="21281">
                  <c:v>6243.5999999999995</c:v>
                </c:pt>
                <c:pt idx="21282">
                  <c:v>5783.1468749999995</c:v>
                </c:pt>
                <c:pt idx="21283">
                  <c:v>5843.3203118399997</c:v>
                </c:pt>
                <c:pt idx="21284">
                  <c:v>5881.3734381599998</c:v>
                </c:pt>
                <c:pt idx="21285">
                  <c:v>5857.0359381599992</c:v>
                </c:pt>
                <c:pt idx="21286">
                  <c:v>5315.8359381599994</c:v>
                </c:pt>
                <c:pt idx="21287">
                  <c:v>6305.8359381599994</c:v>
                </c:pt>
                <c:pt idx="21288">
                  <c:v>6437.8359381599994</c:v>
                </c:pt>
                <c:pt idx="21289">
                  <c:v>5755.2</c:v>
                </c:pt>
                <c:pt idx="21290">
                  <c:v>5730.3468749999993</c:v>
                </c:pt>
                <c:pt idx="21291">
                  <c:v>6177.2906249999996</c:v>
                </c:pt>
                <c:pt idx="21292">
                  <c:v>4566.890625</c:v>
                </c:pt>
                <c:pt idx="21293">
                  <c:v>5864.8218749999996</c:v>
                </c:pt>
                <c:pt idx="21294">
                  <c:v>6854.8218749999996</c:v>
                </c:pt>
                <c:pt idx="21295">
                  <c:v>6407.2078118399995</c:v>
                </c:pt>
                <c:pt idx="21296">
                  <c:v>6248.8078118399999</c:v>
                </c:pt>
                <c:pt idx="21297">
                  <c:v>6737.2078118399995</c:v>
                </c:pt>
                <c:pt idx="21298">
                  <c:v>6416.7468749999998</c:v>
                </c:pt>
                <c:pt idx="21299">
                  <c:v>5960.5734381599996</c:v>
                </c:pt>
                <c:pt idx="21300">
                  <c:v>5804.235938159999</c:v>
                </c:pt>
                <c:pt idx="21301">
                  <c:v>5215.546875</c:v>
                </c:pt>
                <c:pt idx="21302">
                  <c:v>5941.546875</c:v>
                </c:pt>
                <c:pt idx="21303">
                  <c:v>5604.173438159999</c:v>
                </c:pt>
                <c:pt idx="21304">
                  <c:v>5891.2218749999993</c:v>
                </c:pt>
                <c:pt idx="21305">
                  <c:v>6168.421875</c:v>
                </c:pt>
                <c:pt idx="21306">
                  <c:v>5983.6218749999998</c:v>
                </c:pt>
                <c:pt idx="21307">
                  <c:v>6247.6218749999998</c:v>
                </c:pt>
                <c:pt idx="21308">
                  <c:v>6709.6218749999998</c:v>
                </c:pt>
                <c:pt idx="21309">
                  <c:v>5732.8218749999996</c:v>
                </c:pt>
                <c:pt idx="21310">
                  <c:v>6432.421875</c:v>
                </c:pt>
                <c:pt idx="21311">
                  <c:v>5694.4078118400002</c:v>
                </c:pt>
                <c:pt idx="21312">
                  <c:v>6601.546875</c:v>
                </c:pt>
                <c:pt idx="21313">
                  <c:v>5711.3203118399997</c:v>
                </c:pt>
                <c:pt idx="21314">
                  <c:v>6137.6906249999993</c:v>
                </c:pt>
                <c:pt idx="21315">
                  <c:v>6028.6359381599996</c:v>
                </c:pt>
                <c:pt idx="21316">
                  <c:v>5641.6078118400001</c:v>
                </c:pt>
                <c:pt idx="21317">
                  <c:v>5932.0078118399997</c:v>
                </c:pt>
                <c:pt idx="21318">
                  <c:v>5570.4</c:v>
                </c:pt>
                <c:pt idx="21319">
                  <c:v>6402</c:v>
                </c:pt>
                <c:pt idx="21320">
                  <c:v>5922.5203118399995</c:v>
                </c:pt>
                <c:pt idx="21321">
                  <c:v>6846.5203118399995</c:v>
                </c:pt>
                <c:pt idx="21322">
                  <c:v>6124.4906249999995</c:v>
                </c:pt>
                <c:pt idx="21323">
                  <c:v>5794.4906249999995</c:v>
                </c:pt>
                <c:pt idx="21324">
                  <c:v>6247.6218749999998</c:v>
                </c:pt>
                <c:pt idx="21325">
                  <c:v>6472.0218749999995</c:v>
                </c:pt>
                <c:pt idx="21326">
                  <c:v>5962.6359381599996</c:v>
                </c:pt>
                <c:pt idx="21327">
                  <c:v>5368.6359381599996</c:v>
                </c:pt>
                <c:pt idx="21328">
                  <c:v>5734.0078118399997</c:v>
                </c:pt>
                <c:pt idx="21329">
                  <c:v>6644.8078118399999</c:v>
                </c:pt>
                <c:pt idx="21330">
                  <c:v>6239.3203118399997</c:v>
                </c:pt>
                <c:pt idx="21331">
                  <c:v>5800.0078118399997</c:v>
                </c:pt>
                <c:pt idx="21332">
                  <c:v>6037.6078118400001</c:v>
                </c:pt>
                <c:pt idx="21333">
                  <c:v>5002.8</c:v>
                </c:pt>
                <c:pt idx="21334">
                  <c:v>6020.7468749999998</c:v>
                </c:pt>
                <c:pt idx="21335">
                  <c:v>6014.9203118400001</c:v>
                </c:pt>
                <c:pt idx="21336">
                  <c:v>5886.890625</c:v>
                </c:pt>
                <c:pt idx="21337">
                  <c:v>5979.5999999999995</c:v>
                </c:pt>
                <c:pt idx="21338">
                  <c:v>6944.7468749999998</c:v>
                </c:pt>
                <c:pt idx="21339">
                  <c:v>5624.7468749999998</c:v>
                </c:pt>
                <c:pt idx="21340">
                  <c:v>5822.7468749999998</c:v>
                </c:pt>
                <c:pt idx="21341">
                  <c:v>5645.3203118399997</c:v>
                </c:pt>
                <c:pt idx="21342">
                  <c:v>6212.9203118400001</c:v>
                </c:pt>
                <c:pt idx="21343">
                  <c:v>5326.9734381599992</c:v>
                </c:pt>
                <c:pt idx="21344">
                  <c:v>5917.6218749999998</c:v>
                </c:pt>
                <c:pt idx="21345">
                  <c:v>6419.2218749999993</c:v>
                </c:pt>
                <c:pt idx="21346">
                  <c:v>5996.8218749999996</c:v>
                </c:pt>
                <c:pt idx="21347">
                  <c:v>5654.8078118399999</c:v>
                </c:pt>
                <c:pt idx="21348">
                  <c:v>6658.0078118399997</c:v>
                </c:pt>
                <c:pt idx="21349">
                  <c:v>5227.2</c:v>
                </c:pt>
                <c:pt idx="21350">
                  <c:v>5473.7203118400002</c:v>
                </c:pt>
                <c:pt idx="21351">
                  <c:v>6005.6906249999993</c:v>
                </c:pt>
                <c:pt idx="21352">
                  <c:v>6018.890625</c:v>
                </c:pt>
                <c:pt idx="21353">
                  <c:v>5926.4906249999995</c:v>
                </c:pt>
                <c:pt idx="21354">
                  <c:v>5755.2</c:v>
                </c:pt>
                <c:pt idx="21355">
                  <c:v>5636.4</c:v>
                </c:pt>
                <c:pt idx="21356">
                  <c:v>5517.5999999999995</c:v>
                </c:pt>
                <c:pt idx="21357">
                  <c:v>6124.7999999999993</c:v>
                </c:pt>
                <c:pt idx="21358">
                  <c:v>5777.3203118399997</c:v>
                </c:pt>
                <c:pt idx="21359">
                  <c:v>6005.6906249999993</c:v>
                </c:pt>
                <c:pt idx="21360">
                  <c:v>6116.8078118399999</c:v>
                </c:pt>
                <c:pt idx="21361">
                  <c:v>6918.3468749999993</c:v>
                </c:pt>
                <c:pt idx="21362">
                  <c:v>6126.3468749999993</c:v>
                </c:pt>
                <c:pt idx="21363">
                  <c:v>6641.1468749999995</c:v>
                </c:pt>
                <c:pt idx="21364">
                  <c:v>5495.2218749999993</c:v>
                </c:pt>
                <c:pt idx="21365">
                  <c:v>6062.8218749999996</c:v>
                </c:pt>
                <c:pt idx="21366">
                  <c:v>6617.2218749999993</c:v>
                </c:pt>
                <c:pt idx="21367">
                  <c:v>5891.2218749999993</c:v>
                </c:pt>
                <c:pt idx="21368">
                  <c:v>5342.2359381599999</c:v>
                </c:pt>
                <c:pt idx="21369">
                  <c:v>6243.5999999999995</c:v>
                </c:pt>
                <c:pt idx="21370">
                  <c:v>6324.3468749999993</c:v>
                </c:pt>
                <c:pt idx="21371">
                  <c:v>6139.546875</c:v>
                </c:pt>
                <c:pt idx="21372">
                  <c:v>6060.3468749999993</c:v>
                </c:pt>
                <c:pt idx="21373">
                  <c:v>6349.2</c:v>
                </c:pt>
                <c:pt idx="21374">
                  <c:v>6086.7468749999998</c:v>
                </c:pt>
                <c:pt idx="21375">
                  <c:v>5579.3203118399997</c:v>
                </c:pt>
                <c:pt idx="21376">
                  <c:v>7110.5203118399995</c:v>
                </c:pt>
                <c:pt idx="21377">
                  <c:v>6639.2906249999996</c:v>
                </c:pt>
                <c:pt idx="21378">
                  <c:v>5619.4359381599998</c:v>
                </c:pt>
                <c:pt idx="21379">
                  <c:v>5954.7468749999998</c:v>
                </c:pt>
                <c:pt idx="21380">
                  <c:v>6033.9468749999996</c:v>
                </c:pt>
                <c:pt idx="21381">
                  <c:v>6859.7203118399993</c:v>
                </c:pt>
                <c:pt idx="21382">
                  <c:v>5551.3734381599998</c:v>
                </c:pt>
                <c:pt idx="21383">
                  <c:v>5939.6906249999993</c:v>
                </c:pt>
                <c:pt idx="21384">
                  <c:v>6332.235938159999</c:v>
                </c:pt>
                <c:pt idx="21385">
                  <c:v>6367.6078118400001</c:v>
                </c:pt>
                <c:pt idx="21386">
                  <c:v>6103.6078118400001</c:v>
                </c:pt>
                <c:pt idx="21387">
                  <c:v>6494.4</c:v>
                </c:pt>
                <c:pt idx="21388">
                  <c:v>5881.3734381599998</c:v>
                </c:pt>
                <c:pt idx="21389">
                  <c:v>6184.9734381599992</c:v>
                </c:pt>
                <c:pt idx="21390">
                  <c:v>6726.173438159999</c:v>
                </c:pt>
                <c:pt idx="21391">
                  <c:v>6882.4078118399993</c:v>
                </c:pt>
                <c:pt idx="21392">
                  <c:v>6626.4</c:v>
                </c:pt>
                <c:pt idx="21393">
                  <c:v>5915.1468749999995</c:v>
                </c:pt>
                <c:pt idx="21394">
                  <c:v>6661.7203118400002</c:v>
                </c:pt>
                <c:pt idx="21395">
                  <c:v>5962.1203118399999</c:v>
                </c:pt>
                <c:pt idx="21396">
                  <c:v>6305.3203118399997</c:v>
                </c:pt>
                <c:pt idx="21397">
                  <c:v>6120.5203118399995</c:v>
                </c:pt>
                <c:pt idx="21398">
                  <c:v>6190.4906249999995</c:v>
                </c:pt>
                <c:pt idx="21399">
                  <c:v>5926.4906249999995</c:v>
                </c:pt>
                <c:pt idx="21400">
                  <c:v>5838.421875</c:v>
                </c:pt>
                <c:pt idx="21401">
                  <c:v>6477.4359381599998</c:v>
                </c:pt>
                <c:pt idx="21402">
                  <c:v>5866.0078118399997</c:v>
                </c:pt>
                <c:pt idx="21403">
                  <c:v>5253.5999999999995</c:v>
                </c:pt>
                <c:pt idx="21404">
                  <c:v>6181.6218749999998</c:v>
                </c:pt>
                <c:pt idx="21405">
                  <c:v>6266.235938159999</c:v>
                </c:pt>
                <c:pt idx="21406">
                  <c:v>6618.4078118400002</c:v>
                </c:pt>
                <c:pt idx="21407">
                  <c:v>6745.2</c:v>
                </c:pt>
                <c:pt idx="21408">
                  <c:v>5683.3734381599998</c:v>
                </c:pt>
                <c:pt idx="21409">
                  <c:v>6084.890625</c:v>
                </c:pt>
                <c:pt idx="21410">
                  <c:v>6863.6906249999993</c:v>
                </c:pt>
                <c:pt idx="21411">
                  <c:v>5622.890625</c:v>
                </c:pt>
                <c:pt idx="21412">
                  <c:v>6226.6359381599996</c:v>
                </c:pt>
                <c:pt idx="21413">
                  <c:v>6816.4078118399993</c:v>
                </c:pt>
                <c:pt idx="21414">
                  <c:v>6072</c:v>
                </c:pt>
                <c:pt idx="21415">
                  <c:v>5241.9468749999996</c:v>
                </c:pt>
                <c:pt idx="21416">
                  <c:v>6028.1203118399999</c:v>
                </c:pt>
                <c:pt idx="21417">
                  <c:v>6358.1203118399999</c:v>
                </c:pt>
                <c:pt idx="21418">
                  <c:v>5973.7734381599994</c:v>
                </c:pt>
                <c:pt idx="21419">
                  <c:v>6079.3734381599998</c:v>
                </c:pt>
                <c:pt idx="21420">
                  <c:v>5556.890625</c:v>
                </c:pt>
                <c:pt idx="21421">
                  <c:v>5878.0218749999995</c:v>
                </c:pt>
                <c:pt idx="21422">
                  <c:v>6190.7999999999993</c:v>
                </c:pt>
                <c:pt idx="21423">
                  <c:v>6356.5734381599996</c:v>
                </c:pt>
                <c:pt idx="21424">
                  <c:v>5994.3468749999993</c:v>
                </c:pt>
                <c:pt idx="21425">
                  <c:v>5835.9468749999996</c:v>
                </c:pt>
                <c:pt idx="21426">
                  <c:v>6173.3203118399997</c:v>
                </c:pt>
                <c:pt idx="21427">
                  <c:v>5843.3203118399997</c:v>
                </c:pt>
                <c:pt idx="21428">
                  <c:v>5907.7734381599994</c:v>
                </c:pt>
                <c:pt idx="21429">
                  <c:v>5798.8218749999996</c:v>
                </c:pt>
                <c:pt idx="21430">
                  <c:v>6472.0218749999995</c:v>
                </c:pt>
                <c:pt idx="21431">
                  <c:v>6326.8218749999996</c:v>
                </c:pt>
                <c:pt idx="21432">
                  <c:v>5619.4359381599998</c:v>
                </c:pt>
                <c:pt idx="21433">
                  <c:v>6473.2078118399995</c:v>
                </c:pt>
                <c:pt idx="21434">
                  <c:v>6565.6078118400001</c:v>
                </c:pt>
                <c:pt idx="21435">
                  <c:v>6037.6078118400001</c:v>
                </c:pt>
                <c:pt idx="21436">
                  <c:v>6824.4</c:v>
                </c:pt>
                <c:pt idx="21437">
                  <c:v>6350.7468749999998</c:v>
                </c:pt>
                <c:pt idx="21438">
                  <c:v>6773.1468749999995</c:v>
                </c:pt>
                <c:pt idx="21439">
                  <c:v>6205.546875</c:v>
                </c:pt>
                <c:pt idx="21440">
                  <c:v>6133.7203118400002</c:v>
                </c:pt>
                <c:pt idx="21441">
                  <c:v>5935.7203118400002</c:v>
                </c:pt>
                <c:pt idx="21442">
                  <c:v>5988.5203118399995</c:v>
                </c:pt>
                <c:pt idx="21443">
                  <c:v>6356.5734381599996</c:v>
                </c:pt>
                <c:pt idx="21444">
                  <c:v>6084.890625</c:v>
                </c:pt>
                <c:pt idx="21445">
                  <c:v>6551.2218749999993</c:v>
                </c:pt>
                <c:pt idx="21446">
                  <c:v>6622.6359381599996</c:v>
                </c:pt>
                <c:pt idx="21447">
                  <c:v>5953.2</c:v>
                </c:pt>
                <c:pt idx="21448">
                  <c:v>6377.1468749999995</c:v>
                </c:pt>
                <c:pt idx="21449">
                  <c:v>5935.7203118400002</c:v>
                </c:pt>
                <c:pt idx="21450">
                  <c:v>5962.1203118399999</c:v>
                </c:pt>
                <c:pt idx="21451">
                  <c:v>6132.173438159999</c:v>
                </c:pt>
                <c:pt idx="21452">
                  <c:v>6322.4906249999995</c:v>
                </c:pt>
                <c:pt idx="21453">
                  <c:v>5900.0906249999998</c:v>
                </c:pt>
                <c:pt idx="21454">
                  <c:v>6524.8218749999996</c:v>
                </c:pt>
                <c:pt idx="21455">
                  <c:v>6181.6218749999998</c:v>
                </c:pt>
                <c:pt idx="21456">
                  <c:v>6552.4078118400002</c:v>
                </c:pt>
                <c:pt idx="21457">
                  <c:v>6256.7999999999993</c:v>
                </c:pt>
                <c:pt idx="21458">
                  <c:v>6139.546875</c:v>
                </c:pt>
                <c:pt idx="21459">
                  <c:v>6324.3468749999993</c:v>
                </c:pt>
                <c:pt idx="21460">
                  <c:v>6107.3203118399997</c:v>
                </c:pt>
                <c:pt idx="21461">
                  <c:v>6409.3734381599998</c:v>
                </c:pt>
                <c:pt idx="21462">
                  <c:v>5247.7734381599994</c:v>
                </c:pt>
                <c:pt idx="21463">
                  <c:v>5741.6906249999993</c:v>
                </c:pt>
                <c:pt idx="21464">
                  <c:v>6089.2218749999993</c:v>
                </c:pt>
                <c:pt idx="21465">
                  <c:v>6247.6218749999998</c:v>
                </c:pt>
                <c:pt idx="21466">
                  <c:v>6617.2218749999993</c:v>
                </c:pt>
                <c:pt idx="21467">
                  <c:v>6015.4359381599998</c:v>
                </c:pt>
                <c:pt idx="21468">
                  <c:v>5496.4078118400002</c:v>
                </c:pt>
                <c:pt idx="21469">
                  <c:v>5219.2078118399995</c:v>
                </c:pt>
                <c:pt idx="21470">
                  <c:v>6684.4078118400002</c:v>
                </c:pt>
                <c:pt idx="21471">
                  <c:v>5161.2</c:v>
                </c:pt>
                <c:pt idx="21472">
                  <c:v>6047.1468749999995</c:v>
                </c:pt>
                <c:pt idx="21473">
                  <c:v>5856.5203118399995</c:v>
                </c:pt>
                <c:pt idx="21474">
                  <c:v>5649.2906249999996</c:v>
                </c:pt>
                <c:pt idx="21475">
                  <c:v>6071.6906249999993</c:v>
                </c:pt>
                <c:pt idx="21476">
                  <c:v>6137.6906249999993</c:v>
                </c:pt>
                <c:pt idx="21477">
                  <c:v>6177.2906249999996</c:v>
                </c:pt>
                <c:pt idx="21478">
                  <c:v>6354.4078118400002</c:v>
                </c:pt>
                <c:pt idx="21479">
                  <c:v>6971.1468749999995</c:v>
                </c:pt>
                <c:pt idx="21480">
                  <c:v>6165.9468749999996</c:v>
                </c:pt>
                <c:pt idx="21481">
                  <c:v>6278.9203118400001</c:v>
                </c:pt>
                <c:pt idx="21482">
                  <c:v>5802.173438159999</c:v>
                </c:pt>
                <c:pt idx="21483">
                  <c:v>6111.2906249999996</c:v>
                </c:pt>
                <c:pt idx="21484">
                  <c:v>6309.2906249999996</c:v>
                </c:pt>
                <c:pt idx="21485">
                  <c:v>5662.4906249999995</c:v>
                </c:pt>
                <c:pt idx="21486">
                  <c:v>6784.7999999999993</c:v>
                </c:pt>
                <c:pt idx="21487">
                  <c:v>6358.1203118399999</c:v>
                </c:pt>
                <c:pt idx="21488">
                  <c:v>5749.3734381599998</c:v>
                </c:pt>
                <c:pt idx="21489">
                  <c:v>6488.5734381599996</c:v>
                </c:pt>
                <c:pt idx="21490">
                  <c:v>5952.890625</c:v>
                </c:pt>
                <c:pt idx="21491">
                  <c:v>6480.890625</c:v>
                </c:pt>
                <c:pt idx="21492">
                  <c:v>6388.4906249999995</c:v>
                </c:pt>
                <c:pt idx="21493">
                  <c:v>5653.6218749999998</c:v>
                </c:pt>
                <c:pt idx="21494">
                  <c:v>5970.421875</c:v>
                </c:pt>
                <c:pt idx="21495">
                  <c:v>5958.4078118400002</c:v>
                </c:pt>
                <c:pt idx="21496">
                  <c:v>5826.4078118400002</c:v>
                </c:pt>
                <c:pt idx="21497">
                  <c:v>5888.7468749999998</c:v>
                </c:pt>
                <c:pt idx="21498">
                  <c:v>5981.1468749999995</c:v>
                </c:pt>
                <c:pt idx="21499">
                  <c:v>6014.9203118400001</c:v>
                </c:pt>
                <c:pt idx="21500">
                  <c:v>6265.7203118400002</c:v>
                </c:pt>
                <c:pt idx="21501">
                  <c:v>6542.9203118400001</c:v>
                </c:pt>
                <c:pt idx="21502">
                  <c:v>5966.0906249999998</c:v>
                </c:pt>
                <c:pt idx="21503">
                  <c:v>6143.2078118399995</c:v>
                </c:pt>
                <c:pt idx="21504">
                  <c:v>6644.8078118399999</c:v>
                </c:pt>
                <c:pt idx="21505">
                  <c:v>5768.4</c:v>
                </c:pt>
                <c:pt idx="21506">
                  <c:v>6256.7999999999993</c:v>
                </c:pt>
                <c:pt idx="21507">
                  <c:v>6456.3468749999993</c:v>
                </c:pt>
                <c:pt idx="21508">
                  <c:v>5684.9203118400001</c:v>
                </c:pt>
                <c:pt idx="21509">
                  <c:v>5630.5734381599996</c:v>
                </c:pt>
                <c:pt idx="21510">
                  <c:v>6684.4078118400002</c:v>
                </c:pt>
                <c:pt idx="21511">
                  <c:v>5866.0078118399997</c:v>
                </c:pt>
                <c:pt idx="21512">
                  <c:v>6850.7999999999993</c:v>
                </c:pt>
                <c:pt idx="21513">
                  <c:v>6045.5999999999995</c:v>
                </c:pt>
                <c:pt idx="21514">
                  <c:v>5764.1203118399999</c:v>
                </c:pt>
                <c:pt idx="21515">
                  <c:v>5952.890625</c:v>
                </c:pt>
                <c:pt idx="21516">
                  <c:v>6068.235938159999</c:v>
                </c:pt>
                <c:pt idx="21517">
                  <c:v>5764.6359381599996</c:v>
                </c:pt>
                <c:pt idx="21518">
                  <c:v>6816.4078118399993</c:v>
                </c:pt>
                <c:pt idx="21519">
                  <c:v>6296.4</c:v>
                </c:pt>
                <c:pt idx="21520">
                  <c:v>6667.546875</c:v>
                </c:pt>
                <c:pt idx="21521">
                  <c:v>6099.9468749999996</c:v>
                </c:pt>
                <c:pt idx="21522">
                  <c:v>6529.7203118400002</c:v>
                </c:pt>
                <c:pt idx="21523">
                  <c:v>6036.421875</c:v>
                </c:pt>
                <c:pt idx="21524">
                  <c:v>6037.6078118400001</c:v>
                </c:pt>
                <c:pt idx="21525">
                  <c:v>6111.5999999999995</c:v>
                </c:pt>
                <c:pt idx="21526">
                  <c:v>6890.4</c:v>
                </c:pt>
                <c:pt idx="21527">
                  <c:v>6336</c:v>
                </c:pt>
                <c:pt idx="21528">
                  <c:v>6336</c:v>
                </c:pt>
                <c:pt idx="21529">
                  <c:v>6337.546875</c:v>
                </c:pt>
                <c:pt idx="21530">
                  <c:v>6627.9468749999996</c:v>
                </c:pt>
                <c:pt idx="21531">
                  <c:v>5841.7734381599994</c:v>
                </c:pt>
                <c:pt idx="21532">
                  <c:v>6203.6906249999993</c:v>
                </c:pt>
                <c:pt idx="21533">
                  <c:v>6428.0906249999998</c:v>
                </c:pt>
                <c:pt idx="21534">
                  <c:v>6728.235938159999</c:v>
                </c:pt>
                <c:pt idx="21535">
                  <c:v>5747.2078118399995</c:v>
                </c:pt>
                <c:pt idx="21536">
                  <c:v>6605.2078118399995</c:v>
                </c:pt>
                <c:pt idx="21537">
                  <c:v>6380.8078118399999</c:v>
                </c:pt>
                <c:pt idx="21538">
                  <c:v>6205.546875</c:v>
                </c:pt>
                <c:pt idx="21539">
                  <c:v>6437.3203118399997</c:v>
                </c:pt>
                <c:pt idx="21540">
                  <c:v>6080.9203118400001</c:v>
                </c:pt>
                <c:pt idx="21541">
                  <c:v>5200.4906249999995</c:v>
                </c:pt>
                <c:pt idx="21542">
                  <c:v>5992.7999999999993</c:v>
                </c:pt>
                <c:pt idx="21543">
                  <c:v>6230.4</c:v>
                </c:pt>
                <c:pt idx="21544">
                  <c:v>6548.7468749999998</c:v>
                </c:pt>
                <c:pt idx="21545">
                  <c:v>5901.9468749999996</c:v>
                </c:pt>
                <c:pt idx="21546">
                  <c:v>6358.1203118399999</c:v>
                </c:pt>
                <c:pt idx="21547">
                  <c:v>6290.5734381599996</c:v>
                </c:pt>
                <c:pt idx="21548">
                  <c:v>6583.0359381599992</c:v>
                </c:pt>
                <c:pt idx="21549">
                  <c:v>6121.0359381599992</c:v>
                </c:pt>
                <c:pt idx="21550">
                  <c:v>6895.6078118399992</c:v>
                </c:pt>
                <c:pt idx="21551">
                  <c:v>6050.8078118399999</c:v>
                </c:pt>
                <c:pt idx="21552">
                  <c:v>6037.6078118400001</c:v>
                </c:pt>
                <c:pt idx="21553">
                  <c:v>6058.7999999999993</c:v>
                </c:pt>
                <c:pt idx="21554">
                  <c:v>6132.173438159999</c:v>
                </c:pt>
                <c:pt idx="21555">
                  <c:v>6045.2906249999996</c:v>
                </c:pt>
                <c:pt idx="21556">
                  <c:v>5923.0359381599992</c:v>
                </c:pt>
                <c:pt idx="21557">
                  <c:v>5971.6078118400001</c:v>
                </c:pt>
                <c:pt idx="21558">
                  <c:v>6882.4078118399993</c:v>
                </c:pt>
                <c:pt idx="21559">
                  <c:v>6116.8078118399999</c:v>
                </c:pt>
                <c:pt idx="21560">
                  <c:v>5992.7999999999993</c:v>
                </c:pt>
                <c:pt idx="21561">
                  <c:v>6139.546875</c:v>
                </c:pt>
                <c:pt idx="21562">
                  <c:v>6203.6906249999993</c:v>
                </c:pt>
                <c:pt idx="21563">
                  <c:v>6023.2218749999993</c:v>
                </c:pt>
                <c:pt idx="21564">
                  <c:v>6049.6218749999998</c:v>
                </c:pt>
                <c:pt idx="21565">
                  <c:v>6354.4078118400002</c:v>
                </c:pt>
                <c:pt idx="21566">
                  <c:v>6239.3203118399997</c:v>
                </c:pt>
                <c:pt idx="21567">
                  <c:v>5768.0906249999998</c:v>
                </c:pt>
                <c:pt idx="21568">
                  <c:v>5812.0218749999995</c:v>
                </c:pt>
                <c:pt idx="21569">
                  <c:v>6023.2218749999993</c:v>
                </c:pt>
                <c:pt idx="21570">
                  <c:v>5508.421875</c:v>
                </c:pt>
                <c:pt idx="21571">
                  <c:v>5896.1203118399999</c:v>
                </c:pt>
                <c:pt idx="21572">
                  <c:v>5736.173438159999</c:v>
                </c:pt>
                <c:pt idx="21573">
                  <c:v>6105.7734381599994</c:v>
                </c:pt>
                <c:pt idx="21574">
                  <c:v>5904.421875</c:v>
                </c:pt>
                <c:pt idx="21575">
                  <c:v>6222.4078118400002</c:v>
                </c:pt>
                <c:pt idx="21576">
                  <c:v>6322.7999999999993</c:v>
                </c:pt>
                <c:pt idx="21577">
                  <c:v>6481.2</c:v>
                </c:pt>
                <c:pt idx="21578">
                  <c:v>6600</c:v>
                </c:pt>
                <c:pt idx="21579">
                  <c:v>6283.2</c:v>
                </c:pt>
                <c:pt idx="21580">
                  <c:v>6661.7203118400002</c:v>
                </c:pt>
                <c:pt idx="21581">
                  <c:v>6028.1203118399999</c:v>
                </c:pt>
                <c:pt idx="21582">
                  <c:v>5920.9734381599992</c:v>
                </c:pt>
                <c:pt idx="21583">
                  <c:v>5820.890625</c:v>
                </c:pt>
                <c:pt idx="21584">
                  <c:v>5725.0359381599992</c:v>
                </c:pt>
                <c:pt idx="21585">
                  <c:v>6499.6078118400001</c:v>
                </c:pt>
                <c:pt idx="21586">
                  <c:v>6103.6078118400001</c:v>
                </c:pt>
                <c:pt idx="21587">
                  <c:v>6341.2078118399995</c:v>
                </c:pt>
                <c:pt idx="21588">
                  <c:v>6006</c:v>
                </c:pt>
                <c:pt idx="21589">
                  <c:v>6283.2</c:v>
                </c:pt>
                <c:pt idx="21590">
                  <c:v>6099.9468749999996</c:v>
                </c:pt>
                <c:pt idx="21591">
                  <c:v>6680.7468749999998</c:v>
                </c:pt>
                <c:pt idx="21592">
                  <c:v>6601.546875</c:v>
                </c:pt>
                <c:pt idx="21593">
                  <c:v>5983.6218749999998</c:v>
                </c:pt>
                <c:pt idx="21594">
                  <c:v>5843.8359381599994</c:v>
                </c:pt>
                <c:pt idx="21595">
                  <c:v>5684.9203118400001</c:v>
                </c:pt>
                <c:pt idx="21596">
                  <c:v>6435.7734381599994</c:v>
                </c:pt>
                <c:pt idx="21597">
                  <c:v>5319.2906249999996</c:v>
                </c:pt>
                <c:pt idx="21598">
                  <c:v>6036.421875</c:v>
                </c:pt>
                <c:pt idx="21599">
                  <c:v>5970.421875</c:v>
                </c:pt>
                <c:pt idx="21600">
                  <c:v>6445.6218749999998</c:v>
                </c:pt>
                <c:pt idx="21601">
                  <c:v>5936.235938159999</c:v>
                </c:pt>
                <c:pt idx="21602">
                  <c:v>6045.5999999999995</c:v>
                </c:pt>
                <c:pt idx="21603">
                  <c:v>5926.7999999999993</c:v>
                </c:pt>
                <c:pt idx="21604">
                  <c:v>5922.5203118399995</c:v>
                </c:pt>
                <c:pt idx="21605">
                  <c:v>6005.6906249999993</c:v>
                </c:pt>
                <c:pt idx="21606">
                  <c:v>6305.8359381599994</c:v>
                </c:pt>
                <c:pt idx="21607">
                  <c:v>6486.4078118400002</c:v>
                </c:pt>
                <c:pt idx="21608">
                  <c:v>5958.4078118400002</c:v>
                </c:pt>
                <c:pt idx="21609">
                  <c:v>5760.4078118400002</c:v>
                </c:pt>
                <c:pt idx="21610">
                  <c:v>6552.4078118400002</c:v>
                </c:pt>
                <c:pt idx="21611">
                  <c:v>6336</c:v>
                </c:pt>
                <c:pt idx="21612">
                  <c:v>6667.546875</c:v>
                </c:pt>
                <c:pt idx="21613">
                  <c:v>5221.3734381599998</c:v>
                </c:pt>
                <c:pt idx="21614">
                  <c:v>5847.2906249999996</c:v>
                </c:pt>
                <c:pt idx="21615">
                  <c:v>6045.2906249999996</c:v>
                </c:pt>
                <c:pt idx="21616">
                  <c:v>6366.421875</c:v>
                </c:pt>
                <c:pt idx="21617">
                  <c:v>5887.2</c:v>
                </c:pt>
                <c:pt idx="21618">
                  <c:v>5664.3468749999993</c:v>
                </c:pt>
                <c:pt idx="21619">
                  <c:v>5750.9203118400001</c:v>
                </c:pt>
                <c:pt idx="21620">
                  <c:v>6335.6906249999993</c:v>
                </c:pt>
                <c:pt idx="21621">
                  <c:v>6348.890625</c:v>
                </c:pt>
                <c:pt idx="21622">
                  <c:v>6596.235938159999</c:v>
                </c:pt>
                <c:pt idx="21623">
                  <c:v>6037.6078118400001</c:v>
                </c:pt>
                <c:pt idx="21624">
                  <c:v>6494.4</c:v>
                </c:pt>
                <c:pt idx="21625">
                  <c:v>5004.3468750000002</c:v>
                </c:pt>
                <c:pt idx="21626">
                  <c:v>6957.9468749999996</c:v>
                </c:pt>
                <c:pt idx="21627">
                  <c:v>6382.9734381599992</c:v>
                </c:pt>
                <c:pt idx="21628">
                  <c:v>6181.6218749999998</c:v>
                </c:pt>
                <c:pt idx="21629">
                  <c:v>5785.6218749999998</c:v>
                </c:pt>
                <c:pt idx="21630">
                  <c:v>6124.7999999999993</c:v>
                </c:pt>
                <c:pt idx="21631">
                  <c:v>6390.3468749999993</c:v>
                </c:pt>
                <c:pt idx="21632">
                  <c:v>7057.7203118399993</c:v>
                </c:pt>
                <c:pt idx="21633">
                  <c:v>6190.4906249999995</c:v>
                </c:pt>
                <c:pt idx="21634">
                  <c:v>5722.9734381599992</c:v>
                </c:pt>
                <c:pt idx="21635">
                  <c:v>5809.546875</c:v>
                </c:pt>
                <c:pt idx="21636">
                  <c:v>6548.7468749999998</c:v>
                </c:pt>
                <c:pt idx="21637">
                  <c:v>6186.5203118399995</c:v>
                </c:pt>
                <c:pt idx="21638">
                  <c:v>6282.890625</c:v>
                </c:pt>
                <c:pt idx="21639">
                  <c:v>6807.4359381599998</c:v>
                </c:pt>
                <c:pt idx="21640">
                  <c:v>5747.2078118399995</c:v>
                </c:pt>
                <c:pt idx="21641">
                  <c:v>6151.2</c:v>
                </c:pt>
                <c:pt idx="21642">
                  <c:v>6481.2</c:v>
                </c:pt>
                <c:pt idx="21643">
                  <c:v>6390.3468749999993</c:v>
                </c:pt>
                <c:pt idx="21644">
                  <c:v>6067.7203118400002</c:v>
                </c:pt>
                <c:pt idx="21645">
                  <c:v>5948.9203118400001</c:v>
                </c:pt>
                <c:pt idx="21646">
                  <c:v>5815.3734381599998</c:v>
                </c:pt>
                <c:pt idx="21647">
                  <c:v>6620.5734381599996</c:v>
                </c:pt>
                <c:pt idx="21648">
                  <c:v>6448.9734381599992</c:v>
                </c:pt>
                <c:pt idx="21649">
                  <c:v>6013.3734381599998</c:v>
                </c:pt>
                <c:pt idx="21650">
                  <c:v>6480.890625</c:v>
                </c:pt>
                <c:pt idx="21651">
                  <c:v>6102.421875</c:v>
                </c:pt>
                <c:pt idx="21652">
                  <c:v>6076.0218749999995</c:v>
                </c:pt>
                <c:pt idx="21653">
                  <c:v>6618.4078118400002</c:v>
                </c:pt>
                <c:pt idx="21654">
                  <c:v>5615.2078118399995</c:v>
                </c:pt>
                <c:pt idx="21655">
                  <c:v>6284.7468749999998</c:v>
                </c:pt>
                <c:pt idx="21656">
                  <c:v>6963.7734381600003</c:v>
                </c:pt>
                <c:pt idx="21657">
                  <c:v>6348.890625</c:v>
                </c:pt>
                <c:pt idx="21658">
                  <c:v>6050.8078118399999</c:v>
                </c:pt>
                <c:pt idx="21659">
                  <c:v>6019.2</c:v>
                </c:pt>
                <c:pt idx="21660">
                  <c:v>5900.4</c:v>
                </c:pt>
                <c:pt idx="21661">
                  <c:v>6443.1468749999995</c:v>
                </c:pt>
                <c:pt idx="21662">
                  <c:v>6377.1468749999995</c:v>
                </c:pt>
                <c:pt idx="21663">
                  <c:v>6292.1203118399999</c:v>
                </c:pt>
                <c:pt idx="21664">
                  <c:v>6058.4906249999995</c:v>
                </c:pt>
                <c:pt idx="21665">
                  <c:v>5521.6218749999998</c:v>
                </c:pt>
                <c:pt idx="21666">
                  <c:v>6287.2218749999993</c:v>
                </c:pt>
                <c:pt idx="21667">
                  <c:v>6160.6359381599996</c:v>
                </c:pt>
                <c:pt idx="21668">
                  <c:v>6275.2078118399995</c:v>
                </c:pt>
                <c:pt idx="21669">
                  <c:v>7287.9468749999996</c:v>
                </c:pt>
                <c:pt idx="21670">
                  <c:v>6218.7468749999998</c:v>
                </c:pt>
                <c:pt idx="21671">
                  <c:v>6529.7203118400002</c:v>
                </c:pt>
                <c:pt idx="21672">
                  <c:v>6876.890625</c:v>
                </c:pt>
                <c:pt idx="21673">
                  <c:v>6630.421875</c:v>
                </c:pt>
                <c:pt idx="21674">
                  <c:v>6392.8218749999996</c:v>
                </c:pt>
                <c:pt idx="21675">
                  <c:v>5812.0218749999995</c:v>
                </c:pt>
                <c:pt idx="21676">
                  <c:v>5989.0359381599992</c:v>
                </c:pt>
                <c:pt idx="21677">
                  <c:v>6411.4359381599998</c:v>
                </c:pt>
                <c:pt idx="21678">
                  <c:v>7040.807811839999</c:v>
                </c:pt>
                <c:pt idx="21679">
                  <c:v>6032.4</c:v>
                </c:pt>
                <c:pt idx="21680">
                  <c:v>6336</c:v>
                </c:pt>
                <c:pt idx="21681">
                  <c:v>5577.7734381599994</c:v>
                </c:pt>
                <c:pt idx="21682">
                  <c:v>5788.9734381599992</c:v>
                </c:pt>
                <c:pt idx="21683">
                  <c:v>5643.7734381599994</c:v>
                </c:pt>
                <c:pt idx="21684">
                  <c:v>6032.0906249999998</c:v>
                </c:pt>
                <c:pt idx="21685">
                  <c:v>6810.890625</c:v>
                </c:pt>
                <c:pt idx="21686">
                  <c:v>5957.2218749999993</c:v>
                </c:pt>
                <c:pt idx="21687">
                  <c:v>6709.6218749999998</c:v>
                </c:pt>
                <c:pt idx="21688">
                  <c:v>6688.6359381599996</c:v>
                </c:pt>
                <c:pt idx="21689">
                  <c:v>6715.0359381599992</c:v>
                </c:pt>
                <c:pt idx="21690">
                  <c:v>6609.4359381599998</c:v>
                </c:pt>
                <c:pt idx="21691">
                  <c:v>6121.0359381599992</c:v>
                </c:pt>
                <c:pt idx="21692">
                  <c:v>5641.6078118400001</c:v>
                </c:pt>
                <c:pt idx="21693">
                  <c:v>6328.0078118399997</c:v>
                </c:pt>
                <c:pt idx="21694">
                  <c:v>6654.3468749999993</c:v>
                </c:pt>
                <c:pt idx="21695">
                  <c:v>5901.9468749999996</c:v>
                </c:pt>
                <c:pt idx="21696">
                  <c:v>6226.1203118399999</c:v>
                </c:pt>
                <c:pt idx="21697">
                  <c:v>6831.7734381600003</c:v>
                </c:pt>
                <c:pt idx="21698">
                  <c:v>6128.8218749999996</c:v>
                </c:pt>
                <c:pt idx="21699">
                  <c:v>6168.421875</c:v>
                </c:pt>
                <c:pt idx="21700">
                  <c:v>6247.6218749999998</c:v>
                </c:pt>
                <c:pt idx="21701">
                  <c:v>5742</c:v>
                </c:pt>
                <c:pt idx="21702">
                  <c:v>6402</c:v>
                </c:pt>
                <c:pt idx="21703">
                  <c:v>6256.7999999999993</c:v>
                </c:pt>
                <c:pt idx="21704">
                  <c:v>6212.9203118400001</c:v>
                </c:pt>
                <c:pt idx="21705">
                  <c:v>6064.0078118399997</c:v>
                </c:pt>
                <c:pt idx="21706">
                  <c:v>6371.3203118399997</c:v>
                </c:pt>
                <c:pt idx="21707">
                  <c:v>5513.3203118399997</c:v>
                </c:pt>
                <c:pt idx="21708">
                  <c:v>6190.4906249999995</c:v>
                </c:pt>
                <c:pt idx="21709">
                  <c:v>6045.2906249999996</c:v>
                </c:pt>
                <c:pt idx="21710">
                  <c:v>6234.421875</c:v>
                </c:pt>
                <c:pt idx="21711">
                  <c:v>6208.0218749999995</c:v>
                </c:pt>
                <c:pt idx="21712">
                  <c:v>5904.421875</c:v>
                </c:pt>
                <c:pt idx="21713">
                  <c:v>6407.2078118399995</c:v>
                </c:pt>
                <c:pt idx="21714">
                  <c:v>5628.4078118400002</c:v>
                </c:pt>
                <c:pt idx="21715">
                  <c:v>6067.7203118400002</c:v>
                </c:pt>
                <c:pt idx="21716">
                  <c:v>6990.1734381599999</c:v>
                </c:pt>
                <c:pt idx="21717">
                  <c:v>6071.6906249999993</c:v>
                </c:pt>
                <c:pt idx="21718">
                  <c:v>6599.6906249999993</c:v>
                </c:pt>
                <c:pt idx="21719">
                  <c:v>6863.6906249999993</c:v>
                </c:pt>
                <c:pt idx="21720">
                  <c:v>5513.8359381599994</c:v>
                </c:pt>
                <c:pt idx="21721">
                  <c:v>6671.2078118399995</c:v>
                </c:pt>
                <c:pt idx="21722">
                  <c:v>5676</c:v>
                </c:pt>
                <c:pt idx="21723">
                  <c:v>6535.546875</c:v>
                </c:pt>
                <c:pt idx="21724">
                  <c:v>6582.5203118399995</c:v>
                </c:pt>
                <c:pt idx="21725">
                  <c:v>5847.2906249999996</c:v>
                </c:pt>
                <c:pt idx="21726">
                  <c:v>7444.4906249999995</c:v>
                </c:pt>
                <c:pt idx="21727">
                  <c:v>5759.2218749999993</c:v>
                </c:pt>
                <c:pt idx="21728">
                  <c:v>6049.6218749999998</c:v>
                </c:pt>
                <c:pt idx="21729">
                  <c:v>6266.235938159999</c:v>
                </c:pt>
                <c:pt idx="21730">
                  <c:v>6147.4359381599998</c:v>
                </c:pt>
                <c:pt idx="21731">
                  <c:v>5654.8078118399999</c:v>
                </c:pt>
                <c:pt idx="21732">
                  <c:v>5526.5203118399995</c:v>
                </c:pt>
                <c:pt idx="21733">
                  <c:v>5934.173438159999</c:v>
                </c:pt>
                <c:pt idx="21734">
                  <c:v>7148.5734381600005</c:v>
                </c:pt>
                <c:pt idx="21735">
                  <c:v>5868.173438159999</c:v>
                </c:pt>
                <c:pt idx="21736">
                  <c:v>6712.9734381599992</c:v>
                </c:pt>
                <c:pt idx="21737">
                  <c:v>6216.890625</c:v>
                </c:pt>
                <c:pt idx="21738">
                  <c:v>7000.0218749999995</c:v>
                </c:pt>
                <c:pt idx="21739">
                  <c:v>5839.6078118400001</c:v>
                </c:pt>
                <c:pt idx="21740">
                  <c:v>6864</c:v>
                </c:pt>
                <c:pt idx="21741">
                  <c:v>6626.4</c:v>
                </c:pt>
                <c:pt idx="21742">
                  <c:v>6402</c:v>
                </c:pt>
                <c:pt idx="21743">
                  <c:v>6113.1468749999995</c:v>
                </c:pt>
                <c:pt idx="21744">
                  <c:v>6556.1203118399999</c:v>
                </c:pt>
                <c:pt idx="21745">
                  <c:v>6595.7203118400002</c:v>
                </c:pt>
                <c:pt idx="21746">
                  <c:v>5988.5203118399995</c:v>
                </c:pt>
                <c:pt idx="21747">
                  <c:v>6277.3734381599998</c:v>
                </c:pt>
                <c:pt idx="21748">
                  <c:v>6626.0906249999998</c:v>
                </c:pt>
                <c:pt idx="21749">
                  <c:v>6203.6906249999993</c:v>
                </c:pt>
                <c:pt idx="21750">
                  <c:v>5606.235938159999</c:v>
                </c:pt>
                <c:pt idx="21751">
                  <c:v>5962.6359381599996</c:v>
                </c:pt>
                <c:pt idx="21752">
                  <c:v>6394.0078118399997</c:v>
                </c:pt>
                <c:pt idx="21753">
                  <c:v>6622.1203118399999</c:v>
                </c:pt>
                <c:pt idx="21754">
                  <c:v>6831.7734381600003</c:v>
                </c:pt>
                <c:pt idx="21755">
                  <c:v>6712.9734381599992</c:v>
                </c:pt>
                <c:pt idx="21756">
                  <c:v>6079.3734381599998</c:v>
                </c:pt>
                <c:pt idx="21757">
                  <c:v>6111.2906249999996</c:v>
                </c:pt>
                <c:pt idx="21758">
                  <c:v>6124.4906249999995</c:v>
                </c:pt>
                <c:pt idx="21759">
                  <c:v>5676</c:v>
                </c:pt>
                <c:pt idx="21760">
                  <c:v>6547.2</c:v>
                </c:pt>
                <c:pt idx="21761">
                  <c:v>7242.5203118399995</c:v>
                </c:pt>
                <c:pt idx="21762">
                  <c:v>6146.9203118400001</c:v>
                </c:pt>
                <c:pt idx="21763">
                  <c:v>5698.1203118399999</c:v>
                </c:pt>
                <c:pt idx="21764">
                  <c:v>6071.6906249999993</c:v>
                </c:pt>
                <c:pt idx="21765">
                  <c:v>6385.0359381599992</c:v>
                </c:pt>
                <c:pt idx="21766">
                  <c:v>6336</c:v>
                </c:pt>
                <c:pt idx="21767">
                  <c:v>6151.2</c:v>
                </c:pt>
                <c:pt idx="21768">
                  <c:v>5979.5999999999995</c:v>
                </c:pt>
                <c:pt idx="21769">
                  <c:v>5888.7468749999998</c:v>
                </c:pt>
                <c:pt idx="21770">
                  <c:v>6846.5203118399995</c:v>
                </c:pt>
                <c:pt idx="21771">
                  <c:v>6052.9734381599992</c:v>
                </c:pt>
                <c:pt idx="21772">
                  <c:v>6554.5734381599996</c:v>
                </c:pt>
                <c:pt idx="21773">
                  <c:v>5820.890625</c:v>
                </c:pt>
                <c:pt idx="21774">
                  <c:v>6208.0218749999995</c:v>
                </c:pt>
                <c:pt idx="21775">
                  <c:v>6340.0218749999995</c:v>
                </c:pt>
                <c:pt idx="21776">
                  <c:v>6543.4359381599998</c:v>
                </c:pt>
                <c:pt idx="21777">
                  <c:v>5866.0078118399997</c:v>
                </c:pt>
                <c:pt idx="21778">
                  <c:v>7142.7468749999998</c:v>
                </c:pt>
                <c:pt idx="21779">
                  <c:v>6754.1203118399999</c:v>
                </c:pt>
                <c:pt idx="21780">
                  <c:v>5896.1203118399999</c:v>
                </c:pt>
                <c:pt idx="21781">
                  <c:v>6686.5734381599996</c:v>
                </c:pt>
                <c:pt idx="21782">
                  <c:v>6781.0359381600001</c:v>
                </c:pt>
                <c:pt idx="21783">
                  <c:v>6248.8078118399999</c:v>
                </c:pt>
                <c:pt idx="21784">
                  <c:v>6758.4</c:v>
                </c:pt>
                <c:pt idx="21785">
                  <c:v>6944.7468749999998</c:v>
                </c:pt>
                <c:pt idx="21786">
                  <c:v>7004.9203118399992</c:v>
                </c:pt>
                <c:pt idx="21787">
                  <c:v>6330.173438159999</c:v>
                </c:pt>
                <c:pt idx="21788">
                  <c:v>6401.6906249999993</c:v>
                </c:pt>
                <c:pt idx="21789">
                  <c:v>6731.6906249999993</c:v>
                </c:pt>
                <c:pt idx="21790">
                  <c:v>6414.890625</c:v>
                </c:pt>
                <c:pt idx="21791">
                  <c:v>6758.0906249999998</c:v>
                </c:pt>
                <c:pt idx="21792">
                  <c:v>6458.8218749999996</c:v>
                </c:pt>
                <c:pt idx="21793">
                  <c:v>6116.8078118399999</c:v>
                </c:pt>
                <c:pt idx="21794">
                  <c:v>5958.4078118400002</c:v>
                </c:pt>
                <c:pt idx="21795">
                  <c:v>6190.7999999999993</c:v>
                </c:pt>
                <c:pt idx="21796">
                  <c:v>7048.7999999999993</c:v>
                </c:pt>
                <c:pt idx="21797">
                  <c:v>5926.4906249999995</c:v>
                </c:pt>
                <c:pt idx="21798">
                  <c:v>5966.4</c:v>
                </c:pt>
                <c:pt idx="21799">
                  <c:v>6428.4</c:v>
                </c:pt>
                <c:pt idx="21800">
                  <c:v>6297.9468749999996</c:v>
                </c:pt>
                <c:pt idx="21801">
                  <c:v>6316.9734381599992</c:v>
                </c:pt>
                <c:pt idx="21802">
                  <c:v>6164.0906249999998</c:v>
                </c:pt>
                <c:pt idx="21803">
                  <c:v>5915.1468749999995</c:v>
                </c:pt>
                <c:pt idx="21804">
                  <c:v>5796.3468749999993</c:v>
                </c:pt>
                <c:pt idx="21805">
                  <c:v>6937.3734381599998</c:v>
                </c:pt>
                <c:pt idx="21806">
                  <c:v>6514.9734381599992</c:v>
                </c:pt>
                <c:pt idx="21807">
                  <c:v>5266.4906249999995</c:v>
                </c:pt>
                <c:pt idx="21808">
                  <c:v>6221.2218749999993</c:v>
                </c:pt>
                <c:pt idx="21809">
                  <c:v>6517.0359381599992</c:v>
                </c:pt>
                <c:pt idx="21810">
                  <c:v>6847.0359381600001</c:v>
                </c:pt>
                <c:pt idx="21811">
                  <c:v>6309.5999999999995</c:v>
                </c:pt>
                <c:pt idx="21812">
                  <c:v>6495.9468749999996</c:v>
                </c:pt>
                <c:pt idx="21813">
                  <c:v>6271.546875</c:v>
                </c:pt>
                <c:pt idx="21814">
                  <c:v>7208.7468749999998</c:v>
                </c:pt>
                <c:pt idx="21815">
                  <c:v>6788.8218749999996</c:v>
                </c:pt>
                <c:pt idx="21816">
                  <c:v>6538.0218749999995</c:v>
                </c:pt>
                <c:pt idx="21817">
                  <c:v>6622.6359381599996</c:v>
                </c:pt>
                <c:pt idx="21818">
                  <c:v>6253.0359381599992</c:v>
                </c:pt>
                <c:pt idx="21819">
                  <c:v>6956.4</c:v>
                </c:pt>
                <c:pt idx="21820">
                  <c:v>5689.2</c:v>
                </c:pt>
                <c:pt idx="21821">
                  <c:v>6045.5999999999995</c:v>
                </c:pt>
                <c:pt idx="21822">
                  <c:v>6205.546875</c:v>
                </c:pt>
                <c:pt idx="21823">
                  <c:v>6701.3203118399997</c:v>
                </c:pt>
                <c:pt idx="21824">
                  <c:v>5962.1203118399999</c:v>
                </c:pt>
                <c:pt idx="21825">
                  <c:v>6793.7203118399993</c:v>
                </c:pt>
                <c:pt idx="21826">
                  <c:v>7069.3734381599998</c:v>
                </c:pt>
                <c:pt idx="21827">
                  <c:v>5807.6906249999993</c:v>
                </c:pt>
                <c:pt idx="21828">
                  <c:v>6662.235938159999</c:v>
                </c:pt>
                <c:pt idx="21829">
                  <c:v>6618.4078118400002</c:v>
                </c:pt>
                <c:pt idx="21830">
                  <c:v>6600</c:v>
                </c:pt>
                <c:pt idx="21831">
                  <c:v>5835.9468749999996</c:v>
                </c:pt>
                <c:pt idx="21832">
                  <c:v>6403.546875</c:v>
                </c:pt>
                <c:pt idx="21833">
                  <c:v>5979.2906249999996</c:v>
                </c:pt>
                <c:pt idx="21834">
                  <c:v>6419.2218749999993</c:v>
                </c:pt>
                <c:pt idx="21835">
                  <c:v>6028.6359381599996</c:v>
                </c:pt>
                <c:pt idx="21836">
                  <c:v>5602.0078118399997</c:v>
                </c:pt>
                <c:pt idx="21837">
                  <c:v>6971.1468749999995</c:v>
                </c:pt>
                <c:pt idx="21838">
                  <c:v>6767.3203118399988</c:v>
                </c:pt>
                <c:pt idx="21839">
                  <c:v>6692.0906249999998</c:v>
                </c:pt>
                <c:pt idx="21840">
                  <c:v>6385.0359381599992</c:v>
                </c:pt>
                <c:pt idx="21841">
                  <c:v>6402</c:v>
                </c:pt>
                <c:pt idx="21842">
                  <c:v>6401.6906249999993</c:v>
                </c:pt>
                <c:pt idx="21843">
                  <c:v>5992.4906249999995</c:v>
                </c:pt>
                <c:pt idx="21844">
                  <c:v>6164.0906249999998</c:v>
                </c:pt>
                <c:pt idx="21845">
                  <c:v>6111.2906249999996</c:v>
                </c:pt>
                <c:pt idx="21846">
                  <c:v>5470.0078118399997</c:v>
                </c:pt>
                <c:pt idx="21847">
                  <c:v>7009.2</c:v>
                </c:pt>
                <c:pt idx="21848">
                  <c:v>6535.546875</c:v>
                </c:pt>
                <c:pt idx="21849">
                  <c:v>6463.7203118400002</c:v>
                </c:pt>
                <c:pt idx="21850">
                  <c:v>6503.3203118399997</c:v>
                </c:pt>
                <c:pt idx="21851">
                  <c:v>6092.5734381599996</c:v>
                </c:pt>
                <c:pt idx="21852">
                  <c:v>5860.4906249999995</c:v>
                </c:pt>
                <c:pt idx="21853">
                  <c:v>6177.2906249999996</c:v>
                </c:pt>
                <c:pt idx="21854">
                  <c:v>5878.0218749999995</c:v>
                </c:pt>
                <c:pt idx="21855">
                  <c:v>5812.0218749999995</c:v>
                </c:pt>
                <c:pt idx="21856">
                  <c:v>6077.2078118399995</c:v>
                </c:pt>
                <c:pt idx="21857">
                  <c:v>5971.6078118400001</c:v>
                </c:pt>
                <c:pt idx="21858">
                  <c:v>5796.3468749999993</c:v>
                </c:pt>
                <c:pt idx="21859">
                  <c:v>6256.4906249999995</c:v>
                </c:pt>
                <c:pt idx="21860">
                  <c:v>6784.4906249999995</c:v>
                </c:pt>
                <c:pt idx="21861">
                  <c:v>6379.6218749999998</c:v>
                </c:pt>
                <c:pt idx="21862">
                  <c:v>6815.2218749999993</c:v>
                </c:pt>
                <c:pt idx="21863">
                  <c:v>6511.6218749999998</c:v>
                </c:pt>
                <c:pt idx="21864">
                  <c:v>6322.7999999999993</c:v>
                </c:pt>
                <c:pt idx="21865">
                  <c:v>6041.3203118399997</c:v>
                </c:pt>
                <c:pt idx="21866">
                  <c:v>6529.7203118400002</c:v>
                </c:pt>
                <c:pt idx="21867">
                  <c:v>7004.9203118399992</c:v>
                </c:pt>
                <c:pt idx="21868">
                  <c:v>5802.173438159999</c:v>
                </c:pt>
                <c:pt idx="21869">
                  <c:v>5992.4906249999995</c:v>
                </c:pt>
                <c:pt idx="21870">
                  <c:v>6260.8218749999996</c:v>
                </c:pt>
                <c:pt idx="21871">
                  <c:v>5917.6218749999998</c:v>
                </c:pt>
                <c:pt idx="21872">
                  <c:v>6939.4359381599998</c:v>
                </c:pt>
                <c:pt idx="21873">
                  <c:v>7071.4359381599998</c:v>
                </c:pt>
                <c:pt idx="21874">
                  <c:v>6328.0078118399997</c:v>
                </c:pt>
                <c:pt idx="21875">
                  <c:v>6380.8078118399999</c:v>
                </c:pt>
                <c:pt idx="21876">
                  <c:v>6073.546875</c:v>
                </c:pt>
                <c:pt idx="21877">
                  <c:v>6113.1468749999995</c:v>
                </c:pt>
                <c:pt idx="21878">
                  <c:v>6767.3203118399988</c:v>
                </c:pt>
                <c:pt idx="21879">
                  <c:v>5988.5203118399995</c:v>
                </c:pt>
                <c:pt idx="21880">
                  <c:v>6686.5734381599996</c:v>
                </c:pt>
                <c:pt idx="21881">
                  <c:v>7201.3734381599998</c:v>
                </c:pt>
                <c:pt idx="21882">
                  <c:v>6382.9734381599992</c:v>
                </c:pt>
                <c:pt idx="21883">
                  <c:v>6607.3734381599998</c:v>
                </c:pt>
                <c:pt idx="21884">
                  <c:v>5992.4906249999995</c:v>
                </c:pt>
                <c:pt idx="21885">
                  <c:v>6498.421875</c:v>
                </c:pt>
                <c:pt idx="21886">
                  <c:v>6881.2218749999993</c:v>
                </c:pt>
                <c:pt idx="21887">
                  <c:v>5957.2218749999993</c:v>
                </c:pt>
                <c:pt idx="21888">
                  <c:v>6367.6078118400001</c:v>
                </c:pt>
                <c:pt idx="21889">
                  <c:v>6243.5999999999995</c:v>
                </c:pt>
                <c:pt idx="21890">
                  <c:v>5505.9468749999996</c:v>
                </c:pt>
                <c:pt idx="21891">
                  <c:v>6567.7734381599994</c:v>
                </c:pt>
                <c:pt idx="21892">
                  <c:v>5900.0906249999998</c:v>
                </c:pt>
                <c:pt idx="21893">
                  <c:v>6533.6906249999993</c:v>
                </c:pt>
                <c:pt idx="21894">
                  <c:v>7101.2906249999996</c:v>
                </c:pt>
                <c:pt idx="21895">
                  <c:v>6296.0906249999998</c:v>
                </c:pt>
                <c:pt idx="21896">
                  <c:v>6424.6359381599996</c:v>
                </c:pt>
                <c:pt idx="21897">
                  <c:v>6605.2078118399995</c:v>
                </c:pt>
                <c:pt idx="21898">
                  <c:v>6380.8078118399999</c:v>
                </c:pt>
                <c:pt idx="21899">
                  <c:v>6256.7999999999993</c:v>
                </c:pt>
                <c:pt idx="21900">
                  <c:v>5940</c:v>
                </c:pt>
                <c:pt idx="21901">
                  <c:v>6124.7999999999993</c:v>
                </c:pt>
                <c:pt idx="21902">
                  <c:v>6001.7203118400002</c:v>
                </c:pt>
                <c:pt idx="21903">
                  <c:v>6712.9734381599992</c:v>
                </c:pt>
                <c:pt idx="21904">
                  <c:v>6290.5734381599996</c:v>
                </c:pt>
                <c:pt idx="21905">
                  <c:v>6036.421875</c:v>
                </c:pt>
                <c:pt idx="21906">
                  <c:v>6353.2218749999993</c:v>
                </c:pt>
                <c:pt idx="21907">
                  <c:v>6754.6359381599996</c:v>
                </c:pt>
                <c:pt idx="21908">
                  <c:v>6341.2078118399995</c:v>
                </c:pt>
                <c:pt idx="21909">
                  <c:v>6375.5999999999995</c:v>
                </c:pt>
                <c:pt idx="21910">
                  <c:v>6363.9468749999996</c:v>
                </c:pt>
                <c:pt idx="21911">
                  <c:v>6635.3203118399997</c:v>
                </c:pt>
                <c:pt idx="21912">
                  <c:v>6595.7203118400002</c:v>
                </c:pt>
                <c:pt idx="21913">
                  <c:v>6595.7203118400002</c:v>
                </c:pt>
                <c:pt idx="21914">
                  <c:v>5952.890625</c:v>
                </c:pt>
                <c:pt idx="21915">
                  <c:v>6062.8218749999996</c:v>
                </c:pt>
                <c:pt idx="21916">
                  <c:v>5971.6078118400001</c:v>
                </c:pt>
                <c:pt idx="21917">
                  <c:v>6578.8078118399999</c:v>
                </c:pt>
                <c:pt idx="21918">
                  <c:v>6754.1203118399999</c:v>
                </c:pt>
                <c:pt idx="21919">
                  <c:v>6212.9203118400001</c:v>
                </c:pt>
                <c:pt idx="21920">
                  <c:v>5882.9203118400001</c:v>
                </c:pt>
                <c:pt idx="21921">
                  <c:v>5709.7734381599994</c:v>
                </c:pt>
                <c:pt idx="21922">
                  <c:v>6198.173438159999</c:v>
                </c:pt>
                <c:pt idx="21923">
                  <c:v>6000.173438159999</c:v>
                </c:pt>
                <c:pt idx="21924">
                  <c:v>6130.0078118399997</c:v>
                </c:pt>
                <c:pt idx="21925">
                  <c:v>6164.4</c:v>
                </c:pt>
                <c:pt idx="21926">
                  <c:v>6535.546875</c:v>
                </c:pt>
                <c:pt idx="21927">
                  <c:v>5809.546875</c:v>
                </c:pt>
                <c:pt idx="21928">
                  <c:v>5954.7468749999998</c:v>
                </c:pt>
                <c:pt idx="21929">
                  <c:v>6292.1203118399999</c:v>
                </c:pt>
                <c:pt idx="21930">
                  <c:v>6331.7203118400002</c:v>
                </c:pt>
                <c:pt idx="21931">
                  <c:v>6041.3203118399997</c:v>
                </c:pt>
                <c:pt idx="21932">
                  <c:v>6648.5203118399995</c:v>
                </c:pt>
                <c:pt idx="21933">
                  <c:v>6541.3734381599998</c:v>
                </c:pt>
                <c:pt idx="21934">
                  <c:v>6269.6906249999993</c:v>
                </c:pt>
                <c:pt idx="21935">
                  <c:v>6854.8218749999996</c:v>
                </c:pt>
                <c:pt idx="21936">
                  <c:v>6326.8218749999996</c:v>
                </c:pt>
                <c:pt idx="21937">
                  <c:v>6345.4359381599998</c:v>
                </c:pt>
                <c:pt idx="21938">
                  <c:v>5707.6078118400001</c:v>
                </c:pt>
                <c:pt idx="21939">
                  <c:v>5958.4078118400002</c:v>
                </c:pt>
                <c:pt idx="21940">
                  <c:v>6450.5203118399995</c:v>
                </c:pt>
                <c:pt idx="21941">
                  <c:v>6132.173438159999</c:v>
                </c:pt>
                <c:pt idx="21942">
                  <c:v>6409.3734381599998</c:v>
                </c:pt>
                <c:pt idx="21943">
                  <c:v>6216.890625</c:v>
                </c:pt>
                <c:pt idx="21944">
                  <c:v>6282.890625</c:v>
                </c:pt>
                <c:pt idx="21945">
                  <c:v>6929.6906249999993</c:v>
                </c:pt>
                <c:pt idx="21946">
                  <c:v>5864.8218749999996</c:v>
                </c:pt>
                <c:pt idx="21947">
                  <c:v>5825.2218749999993</c:v>
                </c:pt>
                <c:pt idx="21948">
                  <c:v>6701.8359381599994</c:v>
                </c:pt>
                <c:pt idx="21949">
                  <c:v>5698.6359381599996</c:v>
                </c:pt>
                <c:pt idx="21950">
                  <c:v>6235.6078118400001</c:v>
                </c:pt>
                <c:pt idx="21951">
                  <c:v>7370.807811839999</c:v>
                </c:pt>
                <c:pt idx="21952">
                  <c:v>6468</c:v>
                </c:pt>
                <c:pt idx="21953">
                  <c:v>6441.5999999999995</c:v>
                </c:pt>
                <c:pt idx="21954">
                  <c:v>6679.2</c:v>
                </c:pt>
                <c:pt idx="21955">
                  <c:v>5935.7203118400002</c:v>
                </c:pt>
                <c:pt idx="21956">
                  <c:v>6098.0906249999998</c:v>
                </c:pt>
                <c:pt idx="21957">
                  <c:v>6678.890625</c:v>
                </c:pt>
                <c:pt idx="21958">
                  <c:v>6287.2218749999993</c:v>
                </c:pt>
                <c:pt idx="21959">
                  <c:v>7454.2359381599999</c:v>
                </c:pt>
                <c:pt idx="21960">
                  <c:v>6098.4</c:v>
                </c:pt>
                <c:pt idx="21961">
                  <c:v>6047.1468749999995</c:v>
                </c:pt>
                <c:pt idx="21962">
                  <c:v>5835.9468749999996</c:v>
                </c:pt>
                <c:pt idx="21963">
                  <c:v>5796.3468749999993</c:v>
                </c:pt>
                <c:pt idx="21964">
                  <c:v>5698.1203118399999</c:v>
                </c:pt>
                <c:pt idx="21965">
                  <c:v>6264.173438159999</c:v>
                </c:pt>
                <c:pt idx="21966">
                  <c:v>6168.421875</c:v>
                </c:pt>
                <c:pt idx="21967">
                  <c:v>6340.0218749999995</c:v>
                </c:pt>
                <c:pt idx="21968">
                  <c:v>6411.4359381599998</c:v>
                </c:pt>
                <c:pt idx="21969">
                  <c:v>6526.0078118399997</c:v>
                </c:pt>
                <c:pt idx="21970">
                  <c:v>6402</c:v>
                </c:pt>
                <c:pt idx="21971">
                  <c:v>6278.9203118400001</c:v>
                </c:pt>
                <c:pt idx="21972">
                  <c:v>6041.3203118399997</c:v>
                </c:pt>
                <c:pt idx="21973">
                  <c:v>6137.6906249999993</c:v>
                </c:pt>
                <c:pt idx="21974">
                  <c:v>6419.2218749999993</c:v>
                </c:pt>
                <c:pt idx="21975">
                  <c:v>6406.0218749999995</c:v>
                </c:pt>
                <c:pt idx="21976">
                  <c:v>6424.6359381599996</c:v>
                </c:pt>
                <c:pt idx="21977">
                  <c:v>6002.235938159999</c:v>
                </c:pt>
                <c:pt idx="21978">
                  <c:v>6319.0359381599992</c:v>
                </c:pt>
                <c:pt idx="21979">
                  <c:v>6935.2078118399995</c:v>
                </c:pt>
                <c:pt idx="21980">
                  <c:v>6314.8078118399999</c:v>
                </c:pt>
                <c:pt idx="21981">
                  <c:v>6309.5999999999995</c:v>
                </c:pt>
                <c:pt idx="21982">
                  <c:v>5849.1468749999995</c:v>
                </c:pt>
                <c:pt idx="21983">
                  <c:v>6469.546875</c:v>
                </c:pt>
                <c:pt idx="21984">
                  <c:v>6239.3203118399997</c:v>
                </c:pt>
                <c:pt idx="21985">
                  <c:v>6000.173438159999</c:v>
                </c:pt>
                <c:pt idx="21986">
                  <c:v>6950.5734381600005</c:v>
                </c:pt>
                <c:pt idx="21987">
                  <c:v>6230.0906249999998</c:v>
                </c:pt>
                <c:pt idx="21988">
                  <c:v>6010.0218749999995</c:v>
                </c:pt>
                <c:pt idx="21989">
                  <c:v>6406.0218749999995</c:v>
                </c:pt>
                <c:pt idx="21990">
                  <c:v>6379.6218749999998</c:v>
                </c:pt>
                <c:pt idx="21991">
                  <c:v>6200.235938159999</c:v>
                </c:pt>
                <c:pt idx="21992">
                  <c:v>6151.2</c:v>
                </c:pt>
                <c:pt idx="21993">
                  <c:v>6680.7468749999998</c:v>
                </c:pt>
                <c:pt idx="21994">
                  <c:v>6503.3203118399997</c:v>
                </c:pt>
                <c:pt idx="21995">
                  <c:v>6674.9203118400001</c:v>
                </c:pt>
                <c:pt idx="21996">
                  <c:v>6092.5734381599996</c:v>
                </c:pt>
                <c:pt idx="21997">
                  <c:v>6850.4906249999995</c:v>
                </c:pt>
                <c:pt idx="21998">
                  <c:v>6010.0218749999995</c:v>
                </c:pt>
                <c:pt idx="21999">
                  <c:v>6696.421875</c:v>
                </c:pt>
                <c:pt idx="22000">
                  <c:v>6055.0359381599992</c:v>
                </c:pt>
                <c:pt idx="22001">
                  <c:v>6341.2078118399995</c:v>
                </c:pt>
                <c:pt idx="22002">
                  <c:v>6309.5999999999995</c:v>
                </c:pt>
                <c:pt idx="22003">
                  <c:v>5887.2</c:v>
                </c:pt>
                <c:pt idx="22004">
                  <c:v>6311.1468749999995</c:v>
                </c:pt>
                <c:pt idx="22005">
                  <c:v>6654.3468749999993</c:v>
                </c:pt>
                <c:pt idx="22006">
                  <c:v>6965.3203118399988</c:v>
                </c:pt>
                <c:pt idx="22007">
                  <c:v>6164.0906249999998</c:v>
                </c:pt>
                <c:pt idx="22008">
                  <c:v>6564.421875</c:v>
                </c:pt>
                <c:pt idx="22009">
                  <c:v>6847.0359381600001</c:v>
                </c:pt>
                <c:pt idx="22010">
                  <c:v>6147.4359381599998</c:v>
                </c:pt>
                <c:pt idx="22011">
                  <c:v>6613.2</c:v>
                </c:pt>
                <c:pt idx="22012">
                  <c:v>6865.546875</c:v>
                </c:pt>
                <c:pt idx="22013">
                  <c:v>7037.1468749999995</c:v>
                </c:pt>
                <c:pt idx="22014">
                  <c:v>6852.3468749999993</c:v>
                </c:pt>
                <c:pt idx="22015">
                  <c:v>6925.7203118399993</c:v>
                </c:pt>
                <c:pt idx="22016">
                  <c:v>6633.7734381599994</c:v>
                </c:pt>
                <c:pt idx="22017">
                  <c:v>6765.7734381600003</c:v>
                </c:pt>
                <c:pt idx="22018">
                  <c:v>6488.5734381599996</c:v>
                </c:pt>
                <c:pt idx="22019">
                  <c:v>6701.8359381599994</c:v>
                </c:pt>
                <c:pt idx="22020">
                  <c:v>7133.2078118399995</c:v>
                </c:pt>
                <c:pt idx="22021">
                  <c:v>6718.7999999999993</c:v>
                </c:pt>
                <c:pt idx="22022">
                  <c:v>6652.7999999999993</c:v>
                </c:pt>
                <c:pt idx="22023">
                  <c:v>6350.7468749999998</c:v>
                </c:pt>
                <c:pt idx="22024">
                  <c:v>6218.7468749999998</c:v>
                </c:pt>
                <c:pt idx="22025">
                  <c:v>6047.1468749999995</c:v>
                </c:pt>
                <c:pt idx="22026">
                  <c:v>6330.173438159999</c:v>
                </c:pt>
                <c:pt idx="22027">
                  <c:v>6924.1734381599999</c:v>
                </c:pt>
                <c:pt idx="22028">
                  <c:v>5926.4906249999995</c:v>
                </c:pt>
                <c:pt idx="22029">
                  <c:v>6630.421875</c:v>
                </c:pt>
                <c:pt idx="22030">
                  <c:v>6002.235938159999</c:v>
                </c:pt>
                <c:pt idx="22031">
                  <c:v>6939.4359381599998</c:v>
                </c:pt>
                <c:pt idx="22032">
                  <c:v>6609.4359381599998</c:v>
                </c:pt>
                <c:pt idx="22033">
                  <c:v>6847.0359381600001</c:v>
                </c:pt>
                <c:pt idx="22034">
                  <c:v>6235.6078118400001</c:v>
                </c:pt>
                <c:pt idx="22035">
                  <c:v>6473.2078118399995</c:v>
                </c:pt>
                <c:pt idx="22036">
                  <c:v>6407.2078118399995</c:v>
                </c:pt>
                <c:pt idx="22037">
                  <c:v>6745.2</c:v>
                </c:pt>
                <c:pt idx="22038">
                  <c:v>6284.7468749999998</c:v>
                </c:pt>
                <c:pt idx="22039">
                  <c:v>6786.3468749999993</c:v>
                </c:pt>
                <c:pt idx="22040">
                  <c:v>5856.5203118399995</c:v>
                </c:pt>
                <c:pt idx="22041">
                  <c:v>6216.890625</c:v>
                </c:pt>
                <c:pt idx="22042">
                  <c:v>6379.6218749999998</c:v>
                </c:pt>
                <c:pt idx="22043">
                  <c:v>6498.421875</c:v>
                </c:pt>
                <c:pt idx="22044">
                  <c:v>6604.0218749999995</c:v>
                </c:pt>
                <c:pt idx="22045">
                  <c:v>6319.0359381599992</c:v>
                </c:pt>
                <c:pt idx="22046">
                  <c:v>6420.4078118400002</c:v>
                </c:pt>
                <c:pt idx="22047">
                  <c:v>6737.2078118399995</c:v>
                </c:pt>
                <c:pt idx="22048">
                  <c:v>6011.2078118399995</c:v>
                </c:pt>
                <c:pt idx="22049">
                  <c:v>6283.2</c:v>
                </c:pt>
                <c:pt idx="22050">
                  <c:v>5941.546875</c:v>
                </c:pt>
                <c:pt idx="22051">
                  <c:v>6318.5203118399995</c:v>
                </c:pt>
                <c:pt idx="22052">
                  <c:v>7097.3203118399988</c:v>
                </c:pt>
                <c:pt idx="22053">
                  <c:v>6617.2218749999993</c:v>
                </c:pt>
                <c:pt idx="22054">
                  <c:v>6750.4078118400002</c:v>
                </c:pt>
                <c:pt idx="22055">
                  <c:v>6165.9468749999996</c:v>
                </c:pt>
                <c:pt idx="22056">
                  <c:v>7155.9468749999996</c:v>
                </c:pt>
                <c:pt idx="22057">
                  <c:v>6437.3203118399997</c:v>
                </c:pt>
                <c:pt idx="22058">
                  <c:v>6265.7203118400002</c:v>
                </c:pt>
                <c:pt idx="22059">
                  <c:v>6253.0359381599992</c:v>
                </c:pt>
                <c:pt idx="22060">
                  <c:v>6147.4359381599998</c:v>
                </c:pt>
                <c:pt idx="22061">
                  <c:v>6394.0078118399997</c:v>
                </c:pt>
                <c:pt idx="22062">
                  <c:v>5826.4078118400002</c:v>
                </c:pt>
                <c:pt idx="22063">
                  <c:v>6956.4</c:v>
                </c:pt>
                <c:pt idx="22064">
                  <c:v>6482.7468749999998</c:v>
                </c:pt>
                <c:pt idx="22065">
                  <c:v>6047.1468749999995</c:v>
                </c:pt>
                <c:pt idx="22066">
                  <c:v>6569.3203118399997</c:v>
                </c:pt>
                <c:pt idx="22067">
                  <c:v>6422.5734381599996</c:v>
                </c:pt>
                <c:pt idx="22068">
                  <c:v>6098.0906249999998</c:v>
                </c:pt>
                <c:pt idx="22069">
                  <c:v>5702.0906249999998</c:v>
                </c:pt>
                <c:pt idx="22070">
                  <c:v>5983.6218749999998</c:v>
                </c:pt>
                <c:pt idx="22071">
                  <c:v>6458.8218749999996</c:v>
                </c:pt>
                <c:pt idx="22072">
                  <c:v>6076.0218749999995</c:v>
                </c:pt>
                <c:pt idx="22073">
                  <c:v>7295.8359381600003</c:v>
                </c:pt>
                <c:pt idx="22074">
                  <c:v>6332.235938159999</c:v>
                </c:pt>
                <c:pt idx="22075">
                  <c:v>6398.235938159999</c:v>
                </c:pt>
                <c:pt idx="22076">
                  <c:v>6292.6359381599996</c:v>
                </c:pt>
                <c:pt idx="22077">
                  <c:v>7644.3468749999993</c:v>
                </c:pt>
                <c:pt idx="22078">
                  <c:v>6358.1203118399999</c:v>
                </c:pt>
                <c:pt idx="22079">
                  <c:v>6410.9203118400001</c:v>
                </c:pt>
                <c:pt idx="22080">
                  <c:v>6303.7734381599994</c:v>
                </c:pt>
                <c:pt idx="22081">
                  <c:v>6203.6906249999993</c:v>
                </c:pt>
                <c:pt idx="22082">
                  <c:v>6345.4359381599998</c:v>
                </c:pt>
                <c:pt idx="22083">
                  <c:v>6842.807811839999</c:v>
                </c:pt>
                <c:pt idx="22084">
                  <c:v>7489.6078118399992</c:v>
                </c:pt>
                <c:pt idx="22085">
                  <c:v>6473.2078118399995</c:v>
                </c:pt>
                <c:pt idx="22086">
                  <c:v>6283.2</c:v>
                </c:pt>
                <c:pt idx="22087">
                  <c:v>6646.9734381599992</c:v>
                </c:pt>
                <c:pt idx="22088">
                  <c:v>6145.3734381599998</c:v>
                </c:pt>
                <c:pt idx="22089">
                  <c:v>6494.0906249999998</c:v>
                </c:pt>
                <c:pt idx="22090">
                  <c:v>6375.2906249999996</c:v>
                </c:pt>
                <c:pt idx="22091">
                  <c:v>6599.6906249999993</c:v>
                </c:pt>
                <c:pt idx="22092">
                  <c:v>5900.0906249999998</c:v>
                </c:pt>
                <c:pt idx="22093">
                  <c:v>7137.4359381599998</c:v>
                </c:pt>
                <c:pt idx="22094">
                  <c:v>7269.4359381599998</c:v>
                </c:pt>
                <c:pt idx="22095">
                  <c:v>6094.6359381599996</c:v>
                </c:pt>
                <c:pt idx="22096">
                  <c:v>7212.4078118399993</c:v>
                </c:pt>
                <c:pt idx="22097">
                  <c:v>6270</c:v>
                </c:pt>
                <c:pt idx="22098">
                  <c:v>6073.546875</c:v>
                </c:pt>
                <c:pt idx="22099">
                  <c:v>6429.9468749999996</c:v>
                </c:pt>
                <c:pt idx="22100">
                  <c:v>6324.3468749999993</c:v>
                </c:pt>
                <c:pt idx="22101">
                  <c:v>6614.7468749999998</c:v>
                </c:pt>
                <c:pt idx="22102">
                  <c:v>6309.2906249999996</c:v>
                </c:pt>
                <c:pt idx="22103">
                  <c:v>6744.890625</c:v>
                </c:pt>
                <c:pt idx="22104">
                  <c:v>5851.6218749999998</c:v>
                </c:pt>
                <c:pt idx="22105">
                  <c:v>6490.6359381599996</c:v>
                </c:pt>
                <c:pt idx="22106">
                  <c:v>6371.3203118399997</c:v>
                </c:pt>
                <c:pt idx="22107">
                  <c:v>6607.3734381599998</c:v>
                </c:pt>
                <c:pt idx="22108">
                  <c:v>7333.3734381599998</c:v>
                </c:pt>
                <c:pt idx="22109">
                  <c:v>6573.2906249999996</c:v>
                </c:pt>
                <c:pt idx="22110">
                  <c:v>7559.8359381600003</c:v>
                </c:pt>
                <c:pt idx="22111">
                  <c:v>6243.5999999999995</c:v>
                </c:pt>
                <c:pt idx="22112">
                  <c:v>7453.7203118399993</c:v>
                </c:pt>
                <c:pt idx="22113">
                  <c:v>6622.1203118399999</c:v>
                </c:pt>
                <c:pt idx="22114">
                  <c:v>6871.3734381599998</c:v>
                </c:pt>
                <c:pt idx="22115">
                  <c:v>6115.6218749999998</c:v>
                </c:pt>
                <c:pt idx="22116">
                  <c:v>6049.6218749999998</c:v>
                </c:pt>
                <c:pt idx="22117">
                  <c:v>6062.8218749999996</c:v>
                </c:pt>
                <c:pt idx="22118">
                  <c:v>7361.8359381600003</c:v>
                </c:pt>
                <c:pt idx="22119">
                  <c:v>6776.807811839999</c:v>
                </c:pt>
                <c:pt idx="22120">
                  <c:v>6592.0078118399997</c:v>
                </c:pt>
                <c:pt idx="22121">
                  <c:v>6111.5999999999995</c:v>
                </c:pt>
                <c:pt idx="22122">
                  <c:v>6733.546875</c:v>
                </c:pt>
                <c:pt idx="22123">
                  <c:v>5545.546875</c:v>
                </c:pt>
                <c:pt idx="22124">
                  <c:v>6569.3203118399997</c:v>
                </c:pt>
                <c:pt idx="22125">
                  <c:v>6828.421875</c:v>
                </c:pt>
                <c:pt idx="22126">
                  <c:v>5891.2218749999993</c:v>
                </c:pt>
                <c:pt idx="22127">
                  <c:v>6670.0218749999995</c:v>
                </c:pt>
                <c:pt idx="22128">
                  <c:v>6274.0218749999995</c:v>
                </c:pt>
                <c:pt idx="22129">
                  <c:v>6715.0359381599992</c:v>
                </c:pt>
                <c:pt idx="22130">
                  <c:v>6635.8359381599994</c:v>
                </c:pt>
                <c:pt idx="22131">
                  <c:v>6068.235938159999</c:v>
                </c:pt>
                <c:pt idx="22132">
                  <c:v>6662.235938159999</c:v>
                </c:pt>
                <c:pt idx="22133">
                  <c:v>6116.8078118399999</c:v>
                </c:pt>
                <c:pt idx="22134">
                  <c:v>6222.4078118400002</c:v>
                </c:pt>
                <c:pt idx="22135">
                  <c:v>6605.2078118399995</c:v>
                </c:pt>
                <c:pt idx="22136">
                  <c:v>6891.9468749999996</c:v>
                </c:pt>
                <c:pt idx="22137">
                  <c:v>6429.9468749999996</c:v>
                </c:pt>
                <c:pt idx="22138">
                  <c:v>6443.1468749999995</c:v>
                </c:pt>
                <c:pt idx="22139">
                  <c:v>6277.3734381599998</c:v>
                </c:pt>
                <c:pt idx="22140">
                  <c:v>6076.0218749999995</c:v>
                </c:pt>
                <c:pt idx="22141">
                  <c:v>6279.4359381599998</c:v>
                </c:pt>
                <c:pt idx="22142">
                  <c:v>6433.6078118400001</c:v>
                </c:pt>
                <c:pt idx="22143">
                  <c:v>6322.7999999999993</c:v>
                </c:pt>
                <c:pt idx="22144">
                  <c:v>6356.5734381599996</c:v>
                </c:pt>
                <c:pt idx="22145">
                  <c:v>6956.0906249999998</c:v>
                </c:pt>
                <c:pt idx="22146">
                  <c:v>6353.2218749999993</c:v>
                </c:pt>
                <c:pt idx="22147">
                  <c:v>6221.2218749999993</c:v>
                </c:pt>
                <c:pt idx="22148">
                  <c:v>6807.4359381599998</c:v>
                </c:pt>
                <c:pt idx="22149">
                  <c:v>5755.2</c:v>
                </c:pt>
                <c:pt idx="22150">
                  <c:v>5803.7203118400002</c:v>
                </c:pt>
                <c:pt idx="22151">
                  <c:v>6435.7734381599994</c:v>
                </c:pt>
                <c:pt idx="22152">
                  <c:v>6300.421875</c:v>
                </c:pt>
                <c:pt idx="22153">
                  <c:v>6445.6218749999998</c:v>
                </c:pt>
                <c:pt idx="22154">
                  <c:v>6596.235938159999</c:v>
                </c:pt>
                <c:pt idx="22155">
                  <c:v>6499.6078118400001</c:v>
                </c:pt>
                <c:pt idx="22156">
                  <c:v>6217.2</c:v>
                </c:pt>
                <c:pt idx="22157">
                  <c:v>7010.7468749999998</c:v>
                </c:pt>
                <c:pt idx="22158">
                  <c:v>6575.1468749999995</c:v>
                </c:pt>
                <c:pt idx="22159">
                  <c:v>6205.546875</c:v>
                </c:pt>
                <c:pt idx="22160">
                  <c:v>6416.7468749999998</c:v>
                </c:pt>
                <c:pt idx="22161">
                  <c:v>6292.1203118399999</c:v>
                </c:pt>
                <c:pt idx="22162">
                  <c:v>6740.9203118400001</c:v>
                </c:pt>
                <c:pt idx="22163">
                  <c:v>6514.9734381599992</c:v>
                </c:pt>
                <c:pt idx="22164">
                  <c:v>6290.5734381599996</c:v>
                </c:pt>
                <c:pt idx="22165">
                  <c:v>7108.9734381600001</c:v>
                </c:pt>
                <c:pt idx="22166">
                  <c:v>6322.4906249999995</c:v>
                </c:pt>
                <c:pt idx="22167">
                  <c:v>6045.2906249999996</c:v>
                </c:pt>
                <c:pt idx="22168">
                  <c:v>6301.6078118400001</c:v>
                </c:pt>
                <c:pt idx="22169">
                  <c:v>7221.9468749999996</c:v>
                </c:pt>
                <c:pt idx="22170">
                  <c:v>6165.9468749999996</c:v>
                </c:pt>
                <c:pt idx="22171">
                  <c:v>6699.7734381599994</c:v>
                </c:pt>
                <c:pt idx="22172">
                  <c:v>5815.3734381599998</c:v>
                </c:pt>
                <c:pt idx="22173">
                  <c:v>7338.890625</c:v>
                </c:pt>
                <c:pt idx="22174">
                  <c:v>5932.0078118399997</c:v>
                </c:pt>
                <c:pt idx="22175">
                  <c:v>6116.8078118399999</c:v>
                </c:pt>
                <c:pt idx="22176">
                  <c:v>6050.8078118399999</c:v>
                </c:pt>
                <c:pt idx="22177">
                  <c:v>6790.0078118399988</c:v>
                </c:pt>
                <c:pt idx="22178">
                  <c:v>6679.2</c:v>
                </c:pt>
                <c:pt idx="22179">
                  <c:v>6495.9468749999996</c:v>
                </c:pt>
                <c:pt idx="22180">
                  <c:v>6007.546875</c:v>
                </c:pt>
                <c:pt idx="22181">
                  <c:v>6635.3203118399997</c:v>
                </c:pt>
                <c:pt idx="22182">
                  <c:v>6435.7734381599994</c:v>
                </c:pt>
                <c:pt idx="22183">
                  <c:v>5894.5734381599996</c:v>
                </c:pt>
                <c:pt idx="22184">
                  <c:v>6718.4906249999995</c:v>
                </c:pt>
                <c:pt idx="22185">
                  <c:v>6313.6218749999998</c:v>
                </c:pt>
                <c:pt idx="22186">
                  <c:v>6194.8218749999996</c:v>
                </c:pt>
                <c:pt idx="22187">
                  <c:v>6392.8218749999996</c:v>
                </c:pt>
                <c:pt idx="22188">
                  <c:v>6353.2218749999993</c:v>
                </c:pt>
                <c:pt idx="22189">
                  <c:v>6445.6218749999998</c:v>
                </c:pt>
                <c:pt idx="22190">
                  <c:v>6807.4359381599998</c:v>
                </c:pt>
                <c:pt idx="22191">
                  <c:v>6464.235938159999</c:v>
                </c:pt>
                <c:pt idx="22192">
                  <c:v>5747.2078118399995</c:v>
                </c:pt>
                <c:pt idx="22193">
                  <c:v>6930</c:v>
                </c:pt>
                <c:pt idx="22194">
                  <c:v>6720.3468749999993</c:v>
                </c:pt>
                <c:pt idx="22195">
                  <c:v>6952.120311839999</c:v>
                </c:pt>
                <c:pt idx="22196">
                  <c:v>6660.173438159999</c:v>
                </c:pt>
                <c:pt idx="22197">
                  <c:v>6296.0906249999998</c:v>
                </c:pt>
                <c:pt idx="22198">
                  <c:v>5957.2218749999993</c:v>
                </c:pt>
                <c:pt idx="22199">
                  <c:v>6173.8359381599994</c:v>
                </c:pt>
                <c:pt idx="22200">
                  <c:v>5923.0359381599992</c:v>
                </c:pt>
                <c:pt idx="22201">
                  <c:v>6684.4078118400002</c:v>
                </c:pt>
                <c:pt idx="22202">
                  <c:v>7207.2</c:v>
                </c:pt>
                <c:pt idx="22203">
                  <c:v>6575.1468749999995</c:v>
                </c:pt>
                <c:pt idx="22204">
                  <c:v>6918.3468749999993</c:v>
                </c:pt>
                <c:pt idx="22205">
                  <c:v>6912.5203118399995</c:v>
                </c:pt>
                <c:pt idx="22206">
                  <c:v>7070.9203118399992</c:v>
                </c:pt>
                <c:pt idx="22207">
                  <c:v>6424.1203118399999</c:v>
                </c:pt>
                <c:pt idx="22208">
                  <c:v>6639.2906249999996</c:v>
                </c:pt>
                <c:pt idx="22209">
                  <c:v>5732.8218749999996</c:v>
                </c:pt>
                <c:pt idx="22210">
                  <c:v>6181.6218749999998</c:v>
                </c:pt>
                <c:pt idx="22211">
                  <c:v>7026.421875</c:v>
                </c:pt>
                <c:pt idx="22212">
                  <c:v>6015.4359381599998</c:v>
                </c:pt>
                <c:pt idx="22213">
                  <c:v>6226.6359381599996</c:v>
                </c:pt>
                <c:pt idx="22214">
                  <c:v>6424.6359381599996</c:v>
                </c:pt>
                <c:pt idx="22215">
                  <c:v>6451.0359381599992</c:v>
                </c:pt>
                <c:pt idx="22216">
                  <c:v>6456.3468749999993</c:v>
                </c:pt>
                <c:pt idx="22217">
                  <c:v>6363.9468749999996</c:v>
                </c:pt>
                <c:pt idx="22218">
                  <c:v>5909.3203118399997</c:v>
                </c:pt>
                <c:pt idx="22219">
                  <c:v>7029.7734381600003</c:v>
                </c:pt>
                <c:pt idx="22220">
                  <c:v>6480.890625</c:v>
                </c:pt>
                <c:pt idx="22221">
                  <c:v>7035.2906249999996</c:v>
                </c:pt>
                <c:pt idx="22222">
                  <c:v>5706.421875</c:v>
                </c:pt>
                <c:pt idx="22223">
                  <c:v>6313.6218749999998</c:v>
                </c:pt>
                <c:pt idx="22224">
                  <c:v>7356.421875</c:v>
                </c:pt>
                <c:pt idx="22225">
                  <c:v>6656.8218749999996</c:v>
                </c:pt>
                <c:pt idx="22226">
                  <c:v>6451.0359381599992</c:v>
                </c:pt>
                <c:pt idx="22227">
                  <c:v>6143.2078118399995</c:v>
                </c:pt>
                <c:pt idx="22228">
                  <c:v>6486.4078118400002</c:v>
                </c:pt>
                <c:pt idx="22229">
                  <c:v>6469.546875</c:v>
                </c:pt>
                <c:pt idx="22230">
                  <c:v>6390.3468749999993</c:v>
                </c:pt>
                <c:pt idx="22231">
                  <c:v>6907.6218749999998</c:v>
                </c:pt>
                <c:pt idx="22232">
                  <c:v>6366.421875</c:v>
                </c:pt>
                <c:pt idx="22233">
                  <c:v>7514.8218749999996</c:v>
                </c:pt>
                <c:pt idx="22234">
                  <c:v>6635.8359381599994</c:v>
                </c:pt>
                <c:pt idx="22235">
                  <c:v>6446.8078118399999</c:v>
                </c:pt>
                <c:pt idx="22236">
                  <c:v>6270</c:v>
                </c:pt>
                <c:pt idx="22237">
                  <c:v>6654.3468749999993</c:v>
                </c:pt>
                <c:pt idx="22238">
                  <c:v>6344.9203118400001</c:v>
                </c:pt>
                <c:pt idx="22239">
                  <c:v>6422.5734381599996</c:v>
                </c:pt>
                <c:pt idx="22240">
                  <c:v>6448.9734381599992</c:v>
                </c:pt>
                <c:pt idx="22241">
                  <c:v>5788.9734381599992</c:v>
                </c:pt>
                <c:pt idx="22242">
                  <c:v>5693.2218749999993</c:v>
                </c:pt>
                <c:pt idx="22243">
                  <c:v>6319.0359381599992</c:v>
                </c:pt>
                <c:pt idx="22244">
                  <c:v>6618.4078118400002</c:v>
                </c:pt>
                <c:pt idx="22245">
                  <c:v>6824.4</c:v>
                </c:pt>
                <c:pt idx="22246">
                  <c:v>6693.9468749999996</c:v>
                </c:pt>
                <c:pt idx="22247">
                  <c:v>6186.5203118399995</c:v>
                </c:pt>
                <c:pt idx="22248">
                  <c:v>6778.9734381600001</c:v>
                </c:pt>
                <c:pt idx="22249">
                  <c:v>6665.6906249999993</c:v>
                </c:pt>
                <c:pt idx="22250">
                  <c:v>6094.6359381599996</c:v>
                </c:pt>
                <c:pt idx="22251">
                  <c:v>6094.6359381599996</c:v>
                </c:pt>
                <c:pt idx="22252">
                  <c:v>6156.4078118400002</c:v>
                </c:pt>
                <c:pt idx="22253">
                  <c:v>6930</c:v>
                </c:pt>
                <c:pt idx="22254">
                  <c:v>6806.9203118399992</c:v>
                </c:pt>
                <c:pt idx="22255">
                  <c:v>6441.2906249999996</c:v>
                </c:pt>
                <c:pt idx="22256">
                  <c:v>5878.0218749999995</c:v>
                </c:pt>
                <c:pt idx="22257">
                  <c:v>7145.2218749999993</c:v>
                </c:pt>
                <c:pt idx="22258">
                  <c:v>5825.2218749999993</c:v>
                </c:pt>
                <c:pt idx="22259">
                  <c:v>6815.2218749999993</c:v>
                </c:pt>
                <c:pt idx="22260">
                  <c:v>6279.4359381599998</c:v>
                </c:pt>
                <c:pt idx="22261">
                  <c:v>7111.0359381600001</c:v>
                </c:pt>
                <c:pt idx="22262">
                  <c:v>6671.2078118399995</c:v>
                </c:pt>
                <c:pt idx="22263">
                  <c:v>5984.8078118399999</c:v>
                </c:pt>
                <c:pt idx="22264">
                  <c:v>6561.9468749999996</c:v>
                </c:pt>
                <c:pt idx="22265">
                  <c:v>6146.9203118400001</c:v>
                </c:pt>
                <c:pt idx="22266">
                  <c:v>5907.7734381599994</c:v>
                </c:pt>
                <c:pt idx="22267">
                  <c:v>6580.9734381599992</c:v>
                </c:pt>
                <c:pt idx="22268">
                  <c:v>7035.2906249999996</c:v>
                </c:pt>
                <c:pt idx="22269">
                  <c:v>6077.2078118399995</c:v>
                </c:pt>
                <c:pt idx="22270">
                  <c:v>6586.7999999999993</c:v>
                </c:pt>
                <c:pt idx="22271">
                  <c:v>6560.4</c:v>
                </c:pt>
                <c:pt idx="22272">
                  <c:v>6944.7468749999998</c:v>
                </c:pt>
                <c:pt idx="22273">
                  <c:v>6503.3203118399997</c:v>
                </c:pt>
                <c:pt idx="22274">
                  <c:v>6833.3203118399988</c:v>
                </c:pt>
                <c:pt idx="22275">
                  <c:v>6150.890625</c:v>
                </c:pt>
                <c:pt idx="22276">
                  <c:v>6358.6359381599996</c:v>
                </c:pt>
                <c:pt idx="22277">
                  <c:v>6256.7999999999993</c:v>
                </c:pt>
                <c:pt idx="22278">
                  <c:v>6270</c:v>
                </c:pt>
                <c:pt idx="22279">
                  <c:v>6060.3468749999993</c:v>
                </c:pt>
                <c:pt idx="22280">
                  <c:v>6237.7734381599994</c:v>
                </c:pt>
                <c:pt idx="22281">
                  <c:v>6132.173438159999</c:v>
                </c:pt>
                <c:pt idx="22282">
                  <c:v>6771.2906249999996</c:v>
                </c:pt>
                <c:pt idx="22283">
                  <c:v>6894.421875</c:v>
                </c:pt>
                <c:pt idx="22284">
                  <c:v>6221.2218749999993</c:v>
                </c:pt>
                <c:pt idx="22285">
                  <c:v>6168.421875</c:v>
                </c:pt>
                <c:pt idx="22286">
                  <c:v>6380.8078118399999</c:v>
                </c:pt>
                <c:pt idx="22287">
                  <c:v>6982.7999999999993</c:v>
                </c:pt>
                <c:pt idx="22288">
                  <c:v>6718.7999999999993</c:v>
                </c:pt>
                <c:pt idx="22289">
                  <c:v>6482.7468749999998</c:v>
                </c:pt>
                <c:pt idx="22290">
                  <c:v>6812.7468749999998</c:v>
                </c:pt>
                <c:pt idx="22291">
                  <c:v>5948.9203118400001</c:v>
                </c:pt>
                <c:pt idx="22292">
                  <c:v>6582.5203118399995</c:v>
                </c:pt>
                <c:pt idx="22293">
                  <c:v>6118.9734381599992</c:v>
                </c:pt>
                <c:pt idx="22294">
                  <c:v>6705.2906249999996</c:v>
                </c:pt>
                <c:pt idx="22295">
                  <c:v>6353.2218749999993</c:v>
                </c:pt>
                <c:pt idx="22296">
                  <c:v>5936.235938159999</c:v>
                </c:pt>
                <c:pt idx="22297">
                  <c:v>6319.0359381599992</c:v>
                </c:pt>
                <c:pt idx="22298">
                  <c:v>6728.235938159999</c:v>
                </c:pt>
                <c:pt idx="22299">
                  <c:v>7172.807811839999</c:v>
                </c:pt>
                <c:pt idx="22300">
                  <c:v>6169.6078118400001</c:v>
                </c:pt>
                <c:pt idx="22301">
                  <c:v>6763.6078118399992</c:v>
                </c:pt>
                <c:pt idx="22302">
                  <c:v>6600</c:v>
                </c:pt>
                <c:pt idx="22303">
                  <c:v>7136.9203118399992</c:v>
                </c:pt>
                <c:pt idx="22304">
                  <c:v>6884.5734381600005</c:v>
                </c:pt>
                <c:pt idx="22305">
                  <c:v>6528.173438159999</c:v>
                </c:pt>
                <c:pt idx="22306">
                  <c:v>6392.8218749999996</c:v>
                </c:pt>
                <c:pt idx="22307">
                  <c:v>5936.235938159999</c:v>
                </c:pt>
                <c:pt idx="22308">
                  <c:v>6262.0078118399997</c:v>
                </c:pt>
                <c:pt idx="22309">
                  <c:v>6982.7999999999993</c:v>
                </c:pt>
                <c:pt idx="22310">
                  <c:v>6177.5999999999995</c:v>
                </c:pt>
                <c:pt idx="22311">
                  <c:v>7353.9468749999996</c:v>
                </c:pt>
                <c:pt idx="22312">
                  <c:v>6199.7203118400002</c:v>
                </c:pt>
                <c:pt idx="22313">
                  <c:v>6846.5203118399995</c:v>
                </c:pt>
                <c:pt idx="22314">
                  <c:v>6688.1203118399999</c:v>
                </c:pt>
                <c:pt idx="22315">
                  <c:v>7453.7203118399993</c:v>
                </c:pt>
                <c:pt idx="22316">
                  <c:v>7105.6218749999998</c:v>
                </c:pt>
                <c:pt idx="22317">
                  <c:v>6116.8078118399999</c:v>
                </c:pt>
                <c:pt idx="22318">
                  <c:v>6499.6078118400001</c:v>
                </c:pt>
                <c:pt idx="22319">
                  <c:v>6613.2</c:v>
                </c:pt>
                <c:pt idx="22320">
                  <c:v>6256.7999999999993</c:v>
                </c:pt>
                <c:pt idx="22321">
                  <c:v>6322.7999999999993</c:v>
                </c:pt>
                <c:pt idx="22322">
                  <c:v>6007.546875</c:v>
                </c:pt>
                <c:pt idx="22323">
                  <c:v>6594.173438159999</c:v>
                </c:pt>
                <c:pt idx="22324">
                  <c:v>6224.5734381599996</c:v>
                </c:pt>
                <c:pt idx="22325">
                  <c:v>6388.4906249999995</c:v>
                </c:pt>
                <c:pt idx="22326">
                  <c:v>6480.890625</c:v>
                </c:pt>
                <c:pt idx="22327">
                  <c:v>6335.6906249999993</c:v>
                </c:pt>
                <c:pt idx="22328">
                  <c:v>6771.2906249999996</c:v>
                </c:pt>
                <c:pt idx="22329">
                  <c:v>6111.2906249999996</c:v>
                </c:pt>
                <c:pt idx="22330">
                  <c:v>6282.890625</c:v>
                </c:pt>
                <c:pt idx="22331">
                  <c:v>6477.4359381599998</c:v>
                </c:pt>
                <c:pt idx="22332">
                  <c:v>6644.8078118399999</c:v>
                </c:pt>
                <c:pt idx="22333">
                  <c:v>6618.4078118400002</c:v>
                </c:pt>
                <c:pt idx="22334">
                  <c:v>5728.7999999999993</c:v>
                </c:pt>
                <c:pt idx="22335">
                  <c:v>6548.7468749999998</c:v>
                </c:pt>
                <c:pt idx="22336">
                  <c:v>5994.3468749999993</c:v>
                </c:pt>
                <c:pt idx="22337">
                  <c:v>6654.3468749999993</c:v>
                </c:pt>
                <c:pt idx="22338">
                  <c:v>6113.1468749999995</c:v>
                </c:pt>
                <c:pt idx="22339">
                  <c:v>5645.3203118399997</c:v>
                </c:pt>
                <c:pt idx="22340">
                  <c:v>6344.9203118400001</c:v>
                </c:pt>
                <c:pt idx="22341">
                  <c:v>6501.7734381599994</c:v>
                </c:pt>
                <c:pt idx="22342">
                  <c:v>6494.0906249999998</c:v>
                </c:pt>
                <c:pt idx="22343">
                  <c:v>6560.0906249999998</c:v>
                </c:pt>
                <c:pt idx="22344">
                  <c:v>7074.890625</c:v>
                </c:pt>
                <c:pt idx="22345">
                  <c:v>6128.8218749999996</c:v>
                </c:pt>
                <c:pt idx="22346">
                  <c:v>6023.2218749999993</c:v>
                </c:pt>
                <c:pt idx="22347">
                  <c:v>6788.8218749999996</c:v>
                </c:pt>
                <c:pt idx="22348">
                  <c:v>7145.2218749999993</c:v>
                </c:pt>
                <c:pt idx="22349">
                  <c:v>7211.2218749999993</c:v>
                </c:pt>
                <c:pt idx="22350">
                  <c:v>7093.6078118399992</c:v>
                </c:pt>
                <c:pt idx="22351">
                  <c:v>6499.6078118400001</c:v>
                </c:pt>
                <c:pt idx="22352">
                  <c:v>6428.4</c:v>
                </c:pt>
                <c:pt idx="22353">
                  <c:v>6626.4</c:v>
                </c:pt>
                <c:pt idx="22354">
                  <c:v>6322.7999999999993</c:v>
                </c:pt>
                <c:pt idx="22355">
                  <c:v>6164.4</c:v>
                </c:pt>
                <c:pt idx="22356">
                  <c:v>5803.7203118400002</c:v>
                </c:pt>
                <c:pt idx="22357">
                  <c:v>6265.7203118400002</c:v>
                </c:pt>
                <c:pt idx="22358">
                  <c:v>6397.7203118400002</c:v>
                </c:pt>
                <c:pt idx="22359">
                  <c:v>6369.7734381599994</c:v>
                </c:pt>
                <c:pt idx="22360">
                  <c:v>6155.2218749999993</c:v>
                </c:pt>
                <c:pt idx="22361">
                  <c:v>6341.2078118399995</c:v>
                </c:pt>
                <c:pt idx="22362">
                  <c:v>6705.5999999999995</c:v>
                </c:pt>
                <c:pt idx="22363">
                  <c:v>6337.546875</c:v>
                </c:pt>
                <c:pt idx="22364">
                  <c:v>6686.5734381599996</c:v>
                </c:pt>
                <c:pt idx="22365">
                  <c:v>6356.5734381599996</c:v>
                </c:pt>
                <c:pt idx="22366">
                  <c:v>6432.421875</c:v>
                </c:pt>
                <c:pt idx="22367">
                  <c:v>5838.421875</c:v>
                </c:pt>
                <c:pt idx="22368">
                  <c:v>6055.0359381599992</c:v>
                </c:pt>
                <c:pt idx="22369">
                  <c:v>6807.4359381599998</c:v>
                </c:pt>
                <c:pt idx="22370">
                  <c:v>7133.2078118399995</c:v>
                </c:pt>
                <c:pt idx="22371">
                  <c:v>6156.4078118400002</c:v>
                </c:pt>
                <c:pt idx="22372">
                  <c:v>5984.8078118399999</c:v>
                </c:pt>
                <c:pt idx="22373">
                  <c:v>6575.1468749999995</c:v>
                </c:pt>
                <c:pt idx="22374">
                  <c:v>6311.1468749999995</c:v>
                </c:pt>
                <c:pt idx="22375">
                  <c:v>6448.9734381599992</c:v>
                </c:pt>
                <c:pt idx="22376">
                  <c:v>6744.890625</c:v>
                </c:pt>
                <c:pt idx="22377">
                  <c:v>6913.0359381600001</c:v>
                </c:pt>
                <c:pt idx="22378">
                  <c:v>5971.6078118400001</c:v>
                </c:pt>
                <c:pt idx="22379">
                  <c:v>5887.2</c:v>
                </c:pt>
                <c:pt idx="22380">
                  <c:v>6641.1468749999995</c:v>
                </c:pt>
                <c:pt idx="22381">
                  <c:v>6595.7203118400002</c:v>
                </c:pt>
                <c:pt idx="22382">
                  <c:v>6133.7203118400002</c:v>
                </c:pt>
                <c:pt idx="22383">
                  <c:v>6582.5203118399995</c:v>
                </c:pt>
                <c:pt idx="22384">
                  <c:v>7242.5203118399995</c:v>
                </c:pt>
                <c:pt idx="22385">
                  <c:v>6871.3734381599998</c:v>
                </c:pt>
                <c:pt idx="22386">
                  <c:v>6692.0906249999998</c:v>
                </c:pt>
                <c:pt idx="22387">
                  <c:v>6907.6218749999998</c:v>
                </c:pt>
                <c:pt idx="22388">
                  <c:v>7084.6359381600005</c:v>
                </c:pt>
                <c:pt idx="22389">
                  <c:v>7080.4078118399993</c:v>
                </c:pt>
                <c:pt idx="22390">
                  <c:v>6895.6078118399992</c:v>
                </c:pt>
                <c:pt idx="22391">
                  <c:v>6648.5203118399995</c:v>
                </c:pt>
                <c:pt idx="22392">
                  <c:v>6792.1734381599999</c:v>
                </c:pt>
                <c:pt idx="22393">
                  <c:v>7082.5734381600005</c:v>
                </c:pt>
                <c:pt idx="22394">
                  <c:v>6771.2906249999996</c:v>
                </c:pt>
                <c:pt idx="22395">
                  <c:v>6203.6906249999993</c:v>
                </c:pt>
                <c:pt idx="22396">
                  <c:v>6071.6906249999993</c:v>
                </c:pt>
                <c:pt idx="22397">
                  <c:v>6551.2218749999993</c:v>
                </c:pt>
                <c:pt idx="22398">
                  <c:v>6208.0218749999995</c:v>
                </c:pt>
                <c:pt idx="22399">
                  <c:v>5479.546875</c:v>
                </c:pt>
                <c:pt idx="22400">
                  <c:v>6561.9468749999996</c:v>
                </c:pt>
                <c:pt idx="22401">
                  <c:v>6693.9468749999996</c:v>
                </c:pt>
                <c:pt idx="22402">
                  <c:v>6469.546875</c:v>
                </c:pt>
                <c:pt idx="22403">
                  <c:v>6463.7203118400002</c:v>
                </c:pt>
                <c:pt idx="22404">
                  <c:v>6410.9203118400001</c:v>
                </c:pt>
                <c:pt idx="22405">
                  <c:v>6701.3203118399997</c:v>
                </c:pt>
                <c:pt idx="22406">
                  <c:v>5934.173438159999</c:v>
                </c:pt>
                <c:pt idx="22407">
                  <c:v>6071.6906249999993</c:v>
                </c:pt>
                <c:pt idx="22408">
                  <c:v>6498.421875</c:v>
                </c:pt>
                <c:pt idx="22409">
                  <c:v>6886.6359381600005</c:v>
                </c:pt>
                <c:pt idx="22410">
                  <c:v>6314.8078118399999</c:v>
                </c:pt>
                <c:pt idx="22411">
                  <c:v>5610</c:v>
                </c:pt>
                <c:pt idx="22412">
                  <c:v>6780.5203118399995</c:v>
                </c:pt>
                <c:pt idx="22413">
                  <c:v>6937.3734381599998</c:v>
                </c:pt>
                <c:pt idx="22414">
                  <c:v>6564.421875</c:v>
                </c:pt>
                <c:pt idx="22415">
                  <c:v>6583.0359381599992</c:v>
                </c:pt>
                <c:pt idx="22416">
                  <c:v>6288.4078118400002</c:v>
                </c:pt>
                <c:pt idx="22417">
                  <c:v>6275.2078118399995</c:v>
                </c:pt>
                <c:pt idx="22418">
                  <c:v>6763.6078118399992</c:v>
                </c:pt>
                <c:pt idx="22419">
                  <c:v>6763.6078118399992</c:v>
                </c:pt>
                <c:pt idx="22420">
                  <c:v>5879.2078118399995</c:v>
                </c:pt>
                <c:pt idx="22421">
                  <c:v>6138</c:v>
                </c:pt>
                <c:pt idx="22422">
                  <c:v>6126.3468749999993</c:v>
                </c:pt>
                <c:pt idx="22423">
                  <c:v>6212.9203118400001</c:v>
                </c:pt>
                <c:pt idx="22424">
                  <c:v>6607.3734381599998</c:v>
                </c:pt>
                <c:pt idx="22425">
                  <c:v>6475.3734381599998</c:v>
                </c:pt>
                <c:pt idx="22426">
                  <c:v>6414.890625</c:v>
                </c:pt>
                <c:pt idx="22427">
                  <c:v>6903.2906249999996</c:v>
                </c:pt>
                <c:pt idx="22428">
                  <c:v>6010.0218749999995</c:v>
                </c:pt>
                <c:pt idx="22429">
                  <c:v>6266.235938159999</c:v>
                </c:pt>
                <c:pt idx="22430">
                  <c:v>6803.2078118399995</c:v>
                </c:pt>
                <c:pt idx="22431">
                  <c:v>6468</c:v>
                </c:pt>
                <c:pt idx="22432">
                  <c:v>6039.7734381599994</c:v>
                </c:pt>
                <c:pt idx="22433">
                  <c:v>7016.5734381600005</c:v>
                </c:pt>
                <c:pt idx="22434">
                  <c:v>6118.9734381599992</c:v>
                </c:pt>
                <c:pt idx="22435">
                  <c:v>6652.4906249999995</c:v>
                </c:pt>
                <c:pt idx="22436">
                  <c:v>6071.6906249999993</c:v>
                </c:pt>
                <c:pt idx="22437">
                  <c:v>6771.2906249999996</c:v>
                </c:pt>
                <c:pt idx="22438">
                  <c:v>6564.421875</c:v>
                </c:pt>
                <c:pt idx="22439">
                  <c:v>7013.2218749999993</c:v>
                </c:pt>
                <c:pt idx="22440">
                  <c:v>6895.6078118399992</c:v>
                </c:pt>
                <c:pt idx="22441">
                  <c:v>6196.0078118399997</c:v>
                </c:pt>
                <c:pt idx="22442">
                  <c:v>6064.0078118399997</c:v>
                </c:pt>
                <c:pt idx="22443">
                  <c:v>6746.7468749999998</c:v>
                </c:pt>
                <c:pt idx="22444">
                  <c:v>6348.890625</c:v>
                </c:pt>
                <c:pt idx="22445">
                  <c:v>6952.6359381600005</c:v>
                </c:pt>
                <c:pt idx="22446">
                  <c:v>6121.0359381599992</c:v>
                </c:pt>
                <c:pt idx="22447">
                  <c:v>6565.6078118400001</c:v>
                </c:pt>
                <c:pt idx="22448">
                  <c:v>6407.2078118399995</c:v>
                </c:pt>
                <c:pt idx="22449">
                  <c:v>6758.4</c:v>
                </c:pt>
                <c:pt idx="22450">
                  <c:v>6113.1468749999995</c:v>
                </c:pt>
                <c:pt idx="22451">
                  <c:v>6324.3468749999993</c:v>
                </c:pt>
                <c:pt idx="22452">
                  <c:v>5651.1468749999995</c:v>
                </c:pt>
                <c:pt idx="22453">
                  <c:v>6852.3468749999993</c:v>
                </c:pt>
                <c:pt idx="22454">
                  <c:v>6740.9203118400001</c:v>
                </c:pt>
                <c:pt idx="22455">
                  <c:v>6991.7203118399993</c:v>
                </c:pt>
                <c:pt idx="22456">
                  <c:v>6744.890625</c:v>
                </c:pt>
                <c:pt idx="22457">
                  <c:v>6890.0906249999998</c:v>
                </c:pt>
                <c:pt idx="22458">
                  <c:v>6472.0218749999995</c:v>
                </c:pt>
                <c:pt idx="22459">
                  <c:v>7018.6359381600005</c:v>
                </c:pt>
                <c:pt idx="22460">
                  <c:v>6209.2078118399995</c:v>
                </c:pt>
                <c:pt idx="22461">
                  <c:v>6446.8078118399999</c:v>
                </c:pt>
                <c:pt idx="22462">
                  <c:v>6230.4</c:v>
                </c:pt>
                <c:pt idx="22463">
                  <c:v>6371.3203118399997</c:v>
                </c:pt>
                <c:pt idx="22464">
                  <c:v>6556.1203118399999</c:v>
                </c:pt>
                <c:pt idx="22465">
                  <c:v>5683.3734381599998</c:v>
                </c:pt>
                <c:pt idx="22466">
                  <c:v>6375.2906249999996</c:v>
                </c:pt>
                <c:pt idx="22467">
                  <c:v>7013.2218749999993</c:v>
                </c:pt>
                <c:pt idx="22468">
                  <c:v>6913.0359381600001</c:v>
                </c:pt>
                <c:pt idx="22469">
                  <c:v>7335.4359381599998</c:v>
                </c:pt>
                <c:pt idx="22470">
                  <c:v>6965.8359381600003</c:v>
                </c:pt>
                <c:pt idx="22471">
                  <c:v>7225.6078118399992</c:v>
                </c:pt>
                <c:pt idx="22472">
                  <c:v>5742</c:v>
                </c:pt>
                <c:pt idx="22473">
                  <c:v>7180.7999999999993</c:v>
                </c:pt>
                <c:pt idx="22474">
                  <c:v>7009.2</c:v>
                </c:pt>
                <c:pt idx="22475">
                  <c:v>6733.546875</c:v>
                </c:pt>
                <c:pt idx="22476">
                  <c:v>6358.1203118399999</c:v>
                </c:pt>
                <c:pt idx="22477">
                  <c:v>7493.3203118399988</c:v>
                </c:pt>
                <c:pt idx="22478">
                  <c:v>6859.7203118399993</c:v>
                </c:pt>
                <c:pt idx="22479">
                  <c:v>6556.1203118399999</c:v>
                </c:pt>
                <c:pt idx="22480">
                  <c:v>7016.5734381600005</c:v>
                </c:pt>
                <c:pt idx="22481">
                  <c:v>6554.5734381599996</c:v>
                </c:pt>
                <c:pt idx="22482">
                  <c:v>6520.4906249999995</c:v>
                </c:pt>
                <c:pt idx="22483">
                  <c:v>7118.8218749999996</c:v>
                </c:pt>
                <c:pt idx="22484">
                  <c:v>6622.6359381599996</c:v>
                </c:pt>
                <c:pt idx="22485">
                  <c:v>6362.4</c:v>
                </c:pt>
                <c:pt idx="22486">
                  <c:v>6311.1468749999995</c:v>
                </c:pt>
                <c:pt idx="22487">
                  <c:v>6806.9203118399992</c:v>
                </c:pt>
                <c:pt idx="22488">
                  <c:v>6388.4906249999995</c:v>
                </c:pt>
                <c:pt idx="22489">
                  <c:v>6630.421875</c:v>
                </c:pt>
                <c:pt idx="22490">
                  <c:v>6854.8218749999996</c:v>
                </c:pt>
                <c:pt idx="22491">
                  <c:v>6701.8359381599994</c:v>
                </c:pt>
                <c:pt idx="22492">
                  <c:v>6362.4</c:v>
                </c:pt>
                <c:pt idx="22493">
                  <c:v>5981.1468749999995</c:v>
                </c:pt>
                <c:pt idx="22494">
                  <c:v>6239.3203118399997</c:v>
                </c:pt>
                <c:pt idx="22495">
                  <c:v>6198.173438159999</c:v>
                </c:pt>
                <c:pt idx="22496">
                  <c:v>6348.890625</c:v>
                </c:pt>
                <c:pt idx="22497">
                  <c:v>6498.421875</c:v>
                </c:pt>
                <c:pt idx="22498">
                  <c:v>6239.8359381599994</c:v>
                </c:pt>
                <c:pt idx="22499">
                  <c:v>6798</c:v>
                </c:pt>
                <c:pt idx="22500">
                  <c:v>6718.7999999999993</c:v>
                </c:pt>
                <c:pt idx="22501">
                  <c:v>6547.2</c:v>
                </c:pt>
                <c:pt idx="22502">
                  <c:v>6627.9468749999996</c:v>
                </c:pt>
                <c:pt idx="22503">
                  <c:v>6482.7468749999998</c:v>
                </c:pt>
                <c:pt idx="22504">
                  <c:v>6429.9468749999996</c:v>
                </c:pt>
                <c:pt idx="22505">
                  <c:v>6507.2906249999996</c:v>
                </c:pt>
                <c:pt idx="22506">
                  <c:v>6868.0218749999995</c:v>
                </c:pt>
                <c:pt idx="22507">
                  <c:v>6181.6218749999998</c:v>
                </c:pt>
                <c:pt idx="22508">
                  <c:v>6349.2</c:v>
                </c:pt>
                <c:pt idx="22509">
                  <c:v>6784.7999999999993</c:v>
                </c:pt>
                <c:pt idx="22510">
                  <c:v>6454.7999999999993</c:v>
                </c:pt>
                <c:pt idx="22511">
                  <c:v>6759.9468749999996</c:v>
                </c:pt>
                <c:pt idx="22512">
                  <c:v>7493.3203118399988</c:v>
                </c:pt>
                <c:pt idx="22513">
                  <c:v>6871.3734381599998</c:v>
                </c:pt>
                <c:pt idx="22514">
                  <c:v>6290.5734381599996</c:v>
                </c:pt>
                <c:pt idx="22515">
                  <c:v>6208.0218749999995</c:v>
                </c:pt>
                <c:pt idx="22516">
                  <c:v>6802.0218749999995</c:v>
                </c:pt>
                <c:pt idx="22517">
                  <c:v>7054.0078118399988</c:v>
                </c:pt>
                <c:pt idx="22518">
                  <c:v>6222.4078118400002</c:v>
                </c:pt>
                <c:pt idx="22519">
                  <c:v>5918.8078118399999</c:v>
                </c:pt>
                <c:pt idx="22520">
                  <c:v>6468</c:v>
                </c:pt>
                <c:pt idx="22521">
                  <c:v>6727.7203118400002</c:v>
                </c:pt>
                <c:pt idx="22522">
                  <c:v>6780.5203118399995</c:v>
                </c:pt>
                <c:pt idx="22523">
                  <c:v>5935.7203118400002</c:v>
                </c:pt>
                <c:pt idx="22524">
                  <c:v>7506.5203118399995</c:v>
                </c:pt>
                <c:pt idx="22525">
                  <c:v>6212.9203118400001</c:v>
                </c:pt>
                <c:pt idx="22526">
                  <c:v>6686.5734381599996</c:v>
                </c:pt>
                <c:pt idx="22527">
                  <c:v>6551.2218749999993</c:v>
                </c:pt>
                <c:pt idx="22528">
                  <c:v>6736.0218749999995</c:v>
                </c:pt>
                <c:pt idx="22529">
                  <c:v>6358.6359381599996</c:v>
                </c:pt>
                <c:pt idx="22530">
                  <c:v>6451.0359381599992</c:v>
                </c:pt>
                <c:pt idx="22531">
                  <c:v>6618.4078118400002</c:v>
                </c:pt>
                <c:pt idx="22532">
                  <c:v>5715.5999999999995</c:v>
                </c:pt>
                <c:pt idx="22533">
                  <c:v>6165.9468749999996</c:v>
                </c:pt>
                <c:pt idx="22534">
                  <c:v>6020.7468749999998</c:v>
                </c:pt>
                <c:pt idx="22535">
                  <c:v>7374.5203118399995</c:v>
                </c:pt>
                <c:pt idx="22536">
                  <c:v>6498.421875</c:v>
                </c:pt>
                <c:pt idx="22537">
                  <c:v>6116.8078118399999</c:v>
                </c:pt>
                <c:pt idx="22538">
                  <c:v>6707.1468749999995</c:v>
                </c:pt>
                <c:pt idx="22539">
                  <c:v>6614.7468749999998</c:v>
                </c:pt>
                <c:pt idx="22540">
                  <c:v>6495.9468749999996</c:v>
                </c:pt>
                <c:pt idx="22541">
                  <c:v>6561.9468749999996</c:v>
                </c:pt>
                <c:pt idx="22542">
                  <c:v>6859.7203118399993</c:v>
                </c:pt>
                <c:pt idx="22543">
                  <c:v>7101.2906249999996</c:v>
                </c:pt>
                <c:pt idx="22544">
                  <c:v>7338.890625</c:v>
                </c:pt>
                <c:pt idx="22545">
                  <c:v>6498.421875</c:v>
                </c:pt>
                <c:pt idx="22546">
                  <c:v>7013.2218749999993</c:v>
                </c:pt>
                <c:pt idx="22547">
                  <c:v>7220.4</c:v>
                </c:pt>
                <c:pt idx="22548">
                  <c:v>6667.546875</c:v>
                </c:pt>
                <c:pt idx="22549">
                  <c:v>6316.9734381599992</c:v>
                </c:pt>
                <c:pt idx="22550">
                  <c:v>6567.7734381599994</c:v>
                </c:pt>
                <c:pt idx="22551">
                  <c:v>6045.2906249999996</c:v>
                </c:pt>
                <c:pt idx="22552">
                  <c:v>6652.4906249999995</c:v>
                </c:pt>
                <c:pt idx="22553">
                  <c:v>6586.4906249999995</c:v>
                </c:pt>
                <c:pt idx="22554">
                  <c:v>6802.0218749999995</c:v>
                </c:pt>
                <c:pt idx="22555">
                  <c:v>6820.6359381600005</c:v>
                </c:pt>
                <c:pt idx="22556">
                  <c:v>6173.8359381599994</c:v>
                </c:pt>
                <c:pt idx="22557">
                  <c:v>7111.0359381600001</c:v>
                </c:pt>
                <c:pt idx="22558">
                  <c:v>7001.2078118399995</c:v>
                </c:pt>
                <c:pt idx="22559">
                  <c:v>6931.546875</c:v>
                </c:pt>
                <c:pt idx="22560">
                  <c:v>6733.546875</c:v>
                </c:pt>
                <c:pt idx="22561">
                  <c:v>6746.7468749999998</c:v>
                </c:pt>
                <c:pt idx="22562">
                  <c:v>6456.3468749999993</c:v>
                </c:pt>
                <c:pt idx="22563">
                  <c:v>6686.5734381599996</c:v>
                </c:pt>
                <c:pt idx="22564">
                  <c:v>6396.173438159999</c:v>
                </c:pt>
                <c:pt idx="22565">
                  <c:v>6409.3734381599998</c:v>
                </c:pt>
                <c:pt idx="22566">
                  <c:v>6084.890625</c:v>
                </c:pt>
                <c:pt idx="22567">
                  <c:v>5983.6218749999998</c:v>
                </c:pt>
                <c:pt idx="22568">
                  <c:v>7145.2218749999993</c:v>
                </c:pt>
                <c:pt idx="22569">
                  <c:v>6115.6218749999998</c:v>
                </c:pt>
                <c:pt idx="22570">
                  <c:v>6313.6218749999998</c:v>
                </c:pt>
                <c:pt idx="22571">
                  <c:v>6947.2218749999993</c:v>
                </c:pt>
                <c:pt idx="22572">
                  <c:v>6974.807811839999</c:v>
                </c:pt>
                <c:pt idx="22573">
                  <c:v>7040.807811839999</c:v>
                </c:pt>
                <c:pt idx="22574">
                  <c:v>6745.2</c:v>
                </c:pt>
                <c:pt idx="22575">
                  <c:v>7378.7999999999993</c:v>
                </c:pt>
                <c:pt idx="22576">
                  <c:v>6402</c:v>
                </c:pt>
                <c:pt idx="22577">
                  <c:v>6311.1468749999995</c:v>
                </c:pt>
                <c:pt idx="22578">
                  <c:v>6561.9468749999996</c:v>
                </c:pt>
                <c:pt idx="22579">
                  <c:v>6503.3203118399997</c:v>
                </c:pt>
                <c:pt idx="22580">
                  <c:v>6991.7203118399993</c:v>
                </c:pt>
                <c:pt idx="22581">
                  <c:v>6424.1203118399999</c:v>
                </c:pt>
                <c:pt idx="22582">
                  <c:v>6661.7203118400002</c:v>
                </c:pt>
                <c:pt idx="22583">
                  <c:v>6863.6906249999993</c:v>
                </c:pt>
                <c:pt idx="22584">
                  <c:v>6203.6906249999993</c:v>
                </c:pt>
                <c:pt idx="22585">
                  <c:v>5966.0906249999998</c:v>
                </c:pt>
                <c:pt idx="22586">
                  <c:v>6300.421875</c:v>
                </c:pt>
                <c:pt idx="22587">
                  <c:v>6340.0218749999995</c:v>
                </c:pt>
                <c:pt idx="22588">
                  <c:v>6683.2218749999993</c:v>
                </c:pt>
                <c:pt idx="22589">
                  <c:v>6432.421875</c:v>
                </c:pt>
                <c:pt idx="22590">
                  <c:v>6907.6218749999998</c:v>
                </c:pt>
                <c:pt idx="22591">
                  <c:v>6266.235938159999</c:v>
                </c:pt>
                <c:pt idx="22592">
                  <c:v>6658.0078118399997</c:v>
                </c:pt>
                <c:pt idx="22593">
                  <c:v>5892.4078118400002</c:v>
                </c:pt>
                <c:pt idx="22594">
                  <c:v>6204</c:v>
                </c:pt>
                <c:pt idx="22595">
                  <c:v>6450.5203118399995</c:v>
                </c:pt>
                <c:pt idx="22596">
                  <c:v>5907.7734381599994</c:v>
                </c:pt>
                <c:pt idx="22597">
                  <c:v>6580.9734381599992</c:v>
                </c:pt>
                <c:pt idx="22598">
                  <c:v>6454.4906249999995</c:v>
                </c:pt>
                <c:pt idx="22599">
                  <c:v>6639.2906249999996</c:v>
                </c:pt>
                <c:pt idx="22600">
                  <c:v>6744.890625</c:v>
                </c:pt>
                <c:pt idx="22601">
                  <c:v>6477.4359381599998</c:v>
                </c:pt>
                <c:pt idx="22602">
                  <c:v>6649.0359381599992</c:v>
                </c:pt>
                <c:pt idx="22603">
                  <c:v>6169.6078118400001</c:v>
                </c:pt>
                <c:pt idx="22604">
                  <c:v>6481.2</c:v>
                </c:pt>
                <c:pt idx="22605">
                  <c:v>6435.7734381599994</c:v>
                </c:pt>
                <c:pt idx="22606">
                  <c:v>6203.6906249999993</c:v>
                </c:pt>
                <c:pt idx="22607">
                  <c:v>6626.0906249999998</c:v>
                </c:pt>
                <c:pt idx="22608">
                  <c:v>6208.0218749999995</c:v>
                </c:pt>
                <c:pt idx="22609">
                  <c:v>6392.8218749999996</c:v>
                </c:pt>
                <c:pt idx="22610">
                  <c:v>6662.235938159999</c:v>
                </c:pt>
                <c:pt idx="22611">
                  <c:v>6922.0078118399988</c:v>
                </c:pt>
                <c:pt idx="22612">
                  <c:v>6275.2078118399995</c:v>
                </c:pt>
                <c:pt idx="22613">
                  <c:v>7035.5999999999995</c:v>
                </c:pt>
                <c:pt idx="22614">
                  <c:v>5992.7999999999993</c:v>
                </c:pt>
                <c:pt idx="22615">
                  <c:v>6688.1203118399999</c:v>
                </c:pt>
                <c:pt idx="22616">
                  <c:v>6726.173438159999</c:v>
                </c:pt>
                <c:pt idx="22617">
                  <c:v>6775.6218749999998</c:v>
                </c:pt>
                <c:pt idx="22618">
                  <c:v>6979.0359381600001</c:v>
                </c:pt>
                <c:pt idx="22619">
                  <c:v>6860.2359381599999</c:v>
                </c:pt>
                <c:pt idx="22620">
                  <c:v>7031.8359381600003</c:v>
                </c:pt>
                <c:pt idx="22621">
                  <c:v>6605.2078118399995</c:v>
                </c:pt>
                <c:pt idx="22622">
                  <c:v>6375.5999999999995</c:v>
                </c:pt>
                <c:pt idx="22623">
                  <c:v>6503.3203118399997</c:v>
                </c:pt>
                <c:pt idx="22624">
                  <c:v>6546.890625</c:v>
                </c:pt>
                <c:pt idx="22625">
                  <c:v>7212.4078118399993</c:v>
                </c:pt>
                <c:pt idx="22626">
                  <c:v>6275.2078118399995</c:v>
                </c:pt>
                <c:pt idx="22627">
                  <c:v>6204</c:v>
                </c:pt>
                <c:pt idx="22628">
                  <c:v>6705.5999999999995</c:v>
                </c:pt>
                <c:pt idx="22629">
                  <c:v>6865.546875</c:v>
                </c:pt>
                <c:pt idx="22630">
                  <c:v>6429.9468749999996</c:v>
                </c:pt>
                <c:pt idx="22631">
                  <c:v>6812.7468749999998</c:v>
                </c:pt>
                <c:pt idx="22632">
                  <c:v>6575.1468749999995</c:v>
                </c:pt>
                <c:pt idx="22633">
                  <c:v>6033.9468749999996</c:v>
                </c:pt>
                <c:pt idx="22634">
                  <c:v>6767.3203118399988</c:v>
                </c:pt>
                <c:pt idx="22635">
                  <c:v>6396.173438159999</c:v>
                </c:pt>
                <c:pt idx="22636">
                  <c:v>7003.3734381599998</c:v>
                </c:pt>
                <c:pt idx="22637">
                  <c:v>6216.890625</c:v>
                </c:pt>
                <c:pt idx="22638">
                  <c:v>6741.4359381599998</c:v>
                </c:pt>
                <c:pt idx="22639">
                  <c:v>6569.8359381599994</c:v>
                </c:pt>
                <c:pt idx="22640">
                  <c:v>6908.807811839999</c:v>
                </c:pt>
                <c:pt idx="22641">
                  <c:v>6473.2078118399995</c:v>
                </c:pt>
                <c:pt idx="22642">
                  <c:v>6869.2078118399995</c:v>
                </c:pt>
                <c:pt idx="22643">
                  <c:v>7093.6078118399992</c:v>
                </c:pt>
                <c:pt idx="22644">
                  <c:v>6301.6078118400001</c:v>
                </c:pt>
                <c:pt idx="22645">
                  <c:v>6045.5999999999995</c:v>
                </c:pt>
                <c:pt idx="22646">
                  <c:v>7352.4</c:v>
                </c:pt>
                <c:pt idx="22647">
                  <c:v>6443.1468749999995</c:v>
                </c:pt>
                <c:pt idx="22648">
                  <c:v>6396.173438159999</c:v>
                </c:pt>
                <c:pt idx="22649">
                  <c:v>6269.6906249999993</c:v>
                </c:pt>
                <c:pt idx="22650">
                  <c:v>6234.421875</c:v>
                </c:pt>
                <c:pt idx="22651">
                  <c:v>7013.2218749999993</c:v>
                </c:pt>
                <c:pt idx="22652">
                  <c:v>6920.8218749999996</c:v>
                </c:pt>
                <c:pt idx="22653">
                  <c:v>7145.2218749999993</c:v>
                </c:pt>
                <c:pt idx="22654">
                  <c:v>6860.2359381599999</c:v>
                </c:pt>
                <c:pt idx="22655">
                  <c:v>5579.8359381599994</c:v>
                </c:pt>
                <c:pt idx="22656">
                  <c:v>6948.4078118399993</c:v>
                </c:pt>
                <c:pt idx="22657">
                  <c:v>7167.5999999999995</c:v>
                </c:pt>
                <c:pt idx="22658">
                  <c:v>6192.3468749999993</c:v>
                </c:pt>
                <c:pt idx="22659">
                  <c:v>6429.9468749999996</c:v>
                </c:pt>
                <c:pt idx="22660">
                  <c:v>6318.5203118399995</c:v>
                </c:pt>
                <c:pt idx="22661">
                  <c:v>6793.7203118399993</c:v>
                </c:pt>
                <c:pt idx="22662">
                  <c:v>6348.890625</c:v>
                </c:pt>
                <c:pt idx="22663">
                  <c:v>6010.0218749999995</c:v>
                </c:pt>
                <c:pt idx="22664">
                  <c:v>6617.2218749999993</c:v>
                </c:pt>
                <c:pt idx="22665">
                  <c:v>7071.4359381599998</c:v>
                </c:pt>
                <c:pt idx="22666">
                  <c:v>6732</c:v>
                </c:pt>
                <c:pt idx="22667">
                  <c:v>6758.0906249999998</c:v>
                </c:pt>
                <c:pt idx="22668">
                  <c:v>5939.6906249999993</c:v>
                </c:pt>
                <c:pt idx="22669">
                  <c:v>6564.421875</c:v>
                </c:pt>
                <c:pt idx="22670">
                  <c:v>6868.0218749999995</c:v>
                </c:pt>
                <c:pt idx="22671">
                  <c:v>6722.8218749999996</c:v>
                </c:pt>
                <c:pt idx="22672">
                  <c:v>6670.0218749999995</c:v>
                </c:pt>
                <c:pt idx="22673">
                  <c:v>6485.2218749999993</c:v>
                </c:pt>
                <c:pt idx="22674">
                  <c:v>6935.2078118399995</c:v>
                </c:pt>
                <c:pt idx="22675">
                  <c:v>6124.7999999999993</c:v>
                </c:pt>
                <c:pt idx="22676">
                  <c:v>6971.1468749999995</c:v>
                </c:pt>
                <c:pt idx="22677">
                  <c:v>6872.9203118399992</c:v>
                </c:pt>
                <c:pt idx="22678">
                  <c:v>6462.173438159999</c:v>
                </c:pt>
                <c:pt idx="22679">
                  <c:v>6230.0906249999998</c:v>
                </c:pt>
                <c:pt idx="22680">
                  <c:v>6709.6218749999998</c:v>
                </c:pt>
                <c:pt idx="22681">
                  <c:v>6274.0218749999995</c:v>
                </c:pt>
                <c:pt idx="22682">
                  <c:v>7409.2218749999993</c:v>
                </c:pt>
                <c:pt idx="22683">
                  <c:v>6160.6359381599996</c:v>
                </c:pt>
                <c:pt idx="22684">
                  <c:v>6886.6359381600005</c:v>
                </c:pt>
                <c:pt idx="22685">
                  <c:v>6776.807811839999</c:v>
                </c:pt>
                <c:pt idx="22686">
                  <c:v>6499.6078118400001</c:v>
                </c:pt>
                <c:pt idx="22687">
                  <c:v>5932.0078118399997</c:v>
                </c:pt>
                <c:pt idx="22688">
                  <c:v>6265.7203118400002</c:v>
                </c:pt>
                <c:pt idx="22689">
                  <c:v>6612.890625</c:v>
                </c:pt>
                <c:pt idx="22690">
                  <c:v>6348.890625</c:v>
                </c:pt>
                <c:pt idx="22691">
                  <c:v>6102.421875</c:v>
                </c:pt>
                <c:pt idx="22692">
                  <c:v>7106.807811839999</c:v>
                </c:pt>
                <c:pt idx="22693">
                  <c:v>6803.2078118399995</c:v>
                </c:pt>
                <c:pt idx="22694">
                  <c:v>6573.5999999999995</c:v>
                </c:pt>
                <c:pt idx="22695">
                  <c:v>7167.5999999999995</c:v>
                </c:pt>
                <c:pt idx="22696">
                  <c:v>6560.4</c:v>
                </c:pt>
                <c:pt idx="22697">
                  <c:v>6573.5999999999995</c:v>
                </c:pt>
                <c:pt idx="22698">
                  <c:v>5585.1468749999995</c:v>
                </c:pt>
                <c:pt idx="22699">
                  <c:v>6535.546875</c:v>
                </c:pt>
                <c:pt idx="22700">
                  <c:v>6594.173438159999</c:v>
                </c:pt>
                <c:pt idx="22701">
                  <c:v>5511.7734381599994</c:v>
                </c:pt>
                <c:pt idx="22702">
                  <c:v>7267.3734381599998</c:v>
                </c:pt>
                <c:pt idx="22703">
                  <c:v>6530.235938159999</c:v>
                </c:pt>
                <c:pt idx="22704">
                  <c:v>6583.0359381599992</c:v>
                </c:pt>
                <c:pt idx="22705">
                  <c:v>7194</c:v>
                </c:pt>
                <c:pt idx="22706">
                  <c:v>6667.546875</c:v>
                </c:pt>
                <c:pt idx="22707">
                  <c:v>6626.0906249999998</c:v>
                </c:pt>
                <c:pt idx="22708">
                  <c:v>6428.0906249999998</c:v>
                </c:pt>
                <c:pt idx="22709">
                  <c:v>7088.0906249999998</c:v>
                </c:pt>
                <c:pt idx="22710">
                  <c:v>7365.2906249999996</c:v>
                </c:pt>
                <c:pt idx="22711">
                  <c:v>6102.421875</c:v>
                </c:pt>
                <c:pt idx="22712">
                  <c:v>6802.0218749999995</c:v>
                </c:pt>
                <c:pt idx="22713">
                  <c:v>6794.2359381599999</c:v>
                </c:pt>
                <c:pt idx="22714">
                  <c:v>6701.8359381599994</c:v>
                </c:pt>
                <c:pt idx="22715">
                  <c:v>6750.4078118400002</c:v>
                </c:pt>
                <c:pt idx="22716">
                  <c:v>7172.807811839999</c:v>
                </c:pt>
                <c:pt idx="22717">
                  <c:v>6631.6078118400001</c:v>
                </c:pt>
                <c:pt idx="22718">
                  <c:v>6588.3468749999993</c:v>
                </c:pt>
                <c:pt idx="22719">
                  <c:v>6516.5203118399995</c:v>
                </c:pt>
                <c:pt idx="22720">
                  <c:v>6844.9734381600001</c:v>
                </c:pt>
                <c:pt idx="22721">
                  <c:v>6712.9734381599992</c:v>
                </c:pt>
                <c:pt idx="22722">
                  <c:v>7188.1734381599999</c:v>
                </c:pt>
                <c:pt idx="22723">
                  <c:v>6612.890625</c:v>
                </c:pt>
                <c:pt idx="22724">
                  <c:v>6828.421875</c:v>
                </c:pt>
                <c:pt idx="22725">
                  <c:v>7111.0359381600001</c:v>
                </c:pt>
                <c:pt idx="22726">
                  <c:v>6415.2</c:v>
                </c:pt>
                <c:pt idx="22727">
                  <c:v>6850.7999999999993</c:v>
                </c:pt>
                <c:pt idx="22728">
                  <c:v>7414.120311839999</c:v>
                </c:pt>
                <c:pt idx="22729">
                  <c:v>7523.6906249999993</c:v>
                </c:pt>
                <c:pt idx="22730">
                  <c:v>6934.0218749999995</c:v>
                </c:pt>
                <c:pt idx="22731">
                  <c:v>7097.8359381600003</c:v>
                </c:pt>
                <c:pt idx="22732">
                  <c:v>6147.4359381599998</c:v>
                </c:pt>
                <c:pt idx="22733">
                  <c:v>6160.6359381599996</c:v>
                </c:pt>
                <c:pt idx="22734">
                  <c:v>6961.6078118399992</c:v>
                </c:pt>
                <c:pt idx="22735">
                  <c:v>6661.7203118400002</c:v>
                </c:pt>
                <c:pt idx="22736">
                  <c:v>6224.5734381599996</c:v>
                </c:pt>
                <c:pt idx="22737">
                  <c:v>6578.8078118399999</c:v>
                </c:pt>
                <c:pt idx="22738">
                  <c:v>6811.2</c:v>
                </c:pt>
                <c:pt idx="22739">
                  <c:v>6403.546875</c:v>
                </c:pt>
                <c:pt idx="22740">
                  <c:v>6548.7468749999998</c:v>
                </c:pt>
                <c:pt idx="22741">
                  <c:v>6541.3734381599998</c:v>
                </c:pt>
                <c:pt idx="22742">
                  <c:v>6929.6906249999993</c:v>
                </c:pt>
                <c:pt idx="22743">
                  <c:v>6810.890625</c:v>
                </c:pt>
                <c:pt idx="22744">
                  <c:v>5706.421875</c:v>
                </c:pt>
                <c:pt idx="22745">
                  <c:v>6392.8218749999996</c:v>
                </c:pt>
                <c:pt idx="22746">
                  <c:v>6288.4078118400002</c:v>
                </c:pt>
                <c:pt idx="22747">
                  <c:v>6486.4078118400002</c:v>
                </c:pt>
                <c:pt idx="22748">
                  <c:v>7286.4</c:v>
                </c:pt>
                <c:pt idx="22749">
                  <c:v>7537.2</c:v>
                </c:pt>
                <c:pt idx="22750">
                  <c:v>6837.5999999999995</c:v>
                </c:pt>
                <c:pt idx="22751">
                  <c:v>6916.7999999999993</c:v>
                </c:pt>
                <c:pt idx="22752">
                  <c:v>5926.7999999999993</c:v>
                </c:pt>
                <c:pt idx="22753">
                  <c:v>7268.9203118399992</c:v>
                </c:pt>
                <c:pt idx="22754">
                  <c:v>6739.3734381599998</c:v>
                </c:pt>
                <c:pt idx="22755">
                  <c:v>6678.890625</c:v>
                </c:pt>
                <c:pt idx="22756">
                  <c:v>6247.6218749999998</c:v>
                </c:pt>
                <c:pt idx="22757">
                  <c:v>6604.0218749999995</c:v>
                </c:pt>
                <c:pt idx="22758">
                  <c:v>6833.8359381600003</c:v>
                </c:pt>
                <c:pt idx="22759">
                  <c:v>6965.8359381600003</c:v>
                </c:pt>
                <c:pt idx="22760">
                  <c:v>5791.0359381599992</c:v>
                </c:pt>
                <c:pt idx="22761">
                  <c:v>5826.4078118400002</c:v>
                </c:pt>
                <c:pt idx="22762">
                  <c:v>6750.4078118400002</c:v>
                </c:pt>
                <c:pt idx="22763">
                  <c:v>5913.5999999999995</c:v>
                </c:pt>
                <c:pt idx="22764">
                  <c:v>6561.9468749999996</c:v>
                </c:pt>
                <c:pt idx="22765">
                  <c:v>6831.7734381600003</c:v>
                </c:pt>
                <c:pt idx="22766">
                  <c:v>6253.0359381599992</c:v>
                </c:pt>
                <c:pt idx="22767">
                  <c:v>6701.8359381599994</c:v>
                </c:pt>
                <c:pt idx="22768">
                  <c:v>6204</c:v>
                </c:pt>
                <c:pt idx="22769">
                  <c:v>6126.3468749999993</c:v>
                </c:pt>
                <c:pt idx="22770">
                  <c:v>6028.1203118399999</c:v>
                </c:pt>
                <c:pt idx="22771">
                  <c:v>6463.7203118400002</c:v>
                </c:pt>
                <c:pt idx="22772">
                  <c:v>6490.1203118399999</c:v>
                </c:pt>
                <c:pt idx="22773">
                  <c:v>6198.173438159999</c:v>
                </c:pt>
                <c:pt idx="22774">
                  <c:v>5873.6906249999993</c:v>
                </c:pt>
                <c:pt idx="22775">
                  <c:v>6599.6906249999993</c:v>
                </c:pt>
                <c:pt idx="22776">
                  <c:v>6943.2</c:v>
                </c:pt>
                <c:pt idx="22777">
                  <c:v>7004.9203118399992</c:v>
                </c:pt>
                <c:pt idx="22778">
                  <c:v>6118.9734381599992</c:v>
                </c:pt>
                <c:pt idx="22779">
                  <c:v>6243.2906249999996</c:v>
                </c:pt>
                <c:pt idx="22780">
                  <c:v>6274.0218749999995</c:v>
                </c:pt>
                <c:pt idx="22781">
                  <c:v>6102.421875</c:v>
                </c:pt>
                <c:pt idx="22782">
                  <c:v>6728.235938159999</c:v>
                </c:pt>
                <c:pt idx="22783">
                  <c:v>6235.6078118400001</c:v>
                </c:pt>
                <c:pt idx="22784">
                  <c:v>7001.2078118399995</c:v>
                </c:pt>
                <c:pt idx="22785">
                  <c:v>6156.4078118400002</c:v>
                </c:pt>
                <c:pt idx="22786">
                  <c:v>6864</c:v>
                </c:pt>
                <c:pt idx="22787">
                  <c:v>6758.4</c:v>
                </c:pt>
                <c:pt idx="22788">
                  <c:v>6258.3468749999993</c:v>
                </c:pt>
                <c:pt idx="22789">
                  <c:v>6752.5734381599996</c:v>
                </c:pt>
                <c:pt idx="22790">
                  <c:v>6485.2218749999993</c:v>
                </c:pt>
                <c:pt idx="22791">
                  <c:v>6551.2218749999993</c:v>
                </c:pt>
                <c:pt idx="22792">
                  <c:v>6604.0218749999995</c:v>
                </c:pt>
                <c:pt idx="22793">
                  <c:v>6556.6359381599996</c:v>
                </c:pt>
                <c:pt idx="22794">
                  <c:v>6138</c:v>
                </c:pt>
                <c:pt idx="22795">
                  <c:v>6824.4</c:v>
                </c:pt>
                <c:pt idx="22796">
                  <c:v>6878.7468749999998</c:v>
                </c:pt>
                <c:pt idx="22797">
                  <c:v>6839.1468749999995</c:v>
                </c:pt>
                <c:pt idx="22798">
                  <c:v>6462.173438159999</c:v>
                </c:pt>
                <c:pt idx="22799">
                  <c:v>6828.421875</c:v>
                </c:pt>
                <c:pt idx="22800">
                  <c:v>7118.8218749999996</c:v>
                </c:pt>
                <c:pt idx="22801">
                  <c:v>6701.8359381599994</c:v>
                </c:pt>
                <c:pt idx="22802">
                  <c:v>6446.8078118399999</c:v>
                </c:pt>
                <c:pt idx="22803">
                  <c:v>6380.8078118399999</c:v>
                </c:pt>
                <c:pt idx="22804">
                  <c:v>6230.4</c:v>
                </c:pt>
                <c:pt idx="22805">
                  <c:v>5941.546875</c:v>
                </c:pt>
                <c:pt idx="22806">
                  <c:v>6503.3203118399997</c:v>
                </c:pt>
                <c:pt idx="22807">
                  <c:v>6133.7203118400002</c:v>
                </c:pt>
                <c:pt idx="22808">
                  <c:v>6978.5203118399995</c:v>
                </c:pt>
                <c:pt idx="22809">
                  <c:v>7016.5734381600005</c:v>
                </c:pt>
                <c:pt idx="22810">
                  <c:v>6573.2906249999996</c:v>
                </c:pt>
                <c:pt idx="22811">
                  <c:v>6969.2906249999996</c:v>
                </c:pt>
                <c:pt idx="22812">
                  <c:v>7074.890625</c:v>
                </c:pt>
                <c:pt idx="22813">
                  <c:v>6854.8218749999996</c:v>
                </c:pt>
                <c:pt idx="22814">
                  <c:v>6345.4359381599998</c:v>
                </c:pt>
                <c:pt idx="22815">
                  <c:v>6275.2078118399995</c:v>
                </c:pt>
                <c:pt idx="22816">
                  <c:v>6631.6078118400001</c:v>
                </c:pt>
                <c:pt idx="22817">
                  <c:v>6956.4</c:v>
                </c:pt>
                <c:pt idx="22818">
                  <c:v>6098.4</c:v>
                </c:pt>
                <c:pt idx="22819">
                  <c:v>6627.9468749999996</c:v>
                </c:pt>
                <c:pt idx="22820">
                  <c:v>7570.9734381600001</c:v>
                </c:pt>
                <c:pt idx="22821">
                  <c:v>6792.1734381599999</c:v>
                </c:pt>
                <c:pt idx="22822">
                  <c:v>7220.0906249999998</c:v>
                </c:pt>
                <c:pt idx="22823">
                  <c:v>6269.6906249999993</c:v>
                </c:pt>
                <c:pt idx="22824">
                  <c:v>6340.0218749999995</c:v>
                </c:pt>
                <c:pt idx="22825">
                  <c:v>5975.8359381599994</c:v>
                </c:pt>
                <c:pt idx="22826">
                  <c:v>6507.5999999999995</c:v>
                </c:pt>
                <c:pt idx="22827">
                  <c:v>7022.4</c:v>
                </c:pt>
                <c:pt idx="22828">
                  <c:v>6456.3468749999993</c:v>
                </c:pt>
                <c:pt idx="22829">
                  <c:v>6239.3203118399997</c:v>
                </c:pt>
                <c:pt idx="22830">
                  <c:v>6554.5734381599996</c:v>
                </c:pt>
                <c:pt idx="22831">
                  <c:v>7290.421875</c:v>
                </c:pt>
                <c:pt idx="22832">
                  <c:v>6728.235938159999</c:v>
                </c:pt>
                <c:pt idx="22833">
                  <c:v>6939.4359381599998</c:v>
                </c:pt>
                <c:pt idx="22834">
                  <c:v>6763.6078118399992</c:v>
                </c:pt>
                <c:pt idx="22835">
                  <c:v>6679.2</c:v>
                </c:pt>
                <c:pt idx="22836">
                  <c:v>6230.4</c:v>
                </c:pt>
                <c:pt idx="22837">
                  <c:v>6535.546875</c:v>
                </c:pt>
                <c:pt idx="22838">
                  <c:v>7493.3203118399988</c:v>
                </c:pt>
                <c:pt idx="22839">
                  <c:v>6305.3203118399997</c:v>
                </c:pt>
                <c:pt idx="22840">
                  <c:v>6686.5734381599996</c:v>
                </c:pt>
                <c:pt idx="22841">
                  <c:v>6435.7734381599994</c:v>
                </c:pt>
                <c:pt idx="22842">
                  <c:v>6124.4906249999995</c:v>
                </c:pt>
                <c:pt idx="22843">
                  <c:v>7233.2906249999996</c:v>
                </c:pt>
                <c:pt idx="22844">
                  <c:v>6538.0218749999995</c:v>
                </c:pt>
                <c:pt idx="22845">
                  <c:v>6419.2218749999993</c:v>
                </c:pt>
                <c:pt idx="22846">
                  <c:v>5798.8218749999996</c:v>
                </c:pt>
                <c:pt idx="22847">
                  <c:v>6974.807811839999</c:v>
                </c:pt>
                <c:pt idx="22848">
                  <c:v>6671.2078118399995</c:v>
                </c:pt>
                <c:pt idx="22849">
                  <c:v>6177.5999999999995</c:v>
                </c:pt>
                <c:pt idx="22850">
                  <c:v>6746.7468749999998</c:v>
                </c:pt>
                <c:pt idx="22851">
                  <c:v>5967.9468749999996</c:v>
                </c:pt>
                <c:pt idx="22852">
                  <c:v>6595.7203118400002</c:v>
                </c:pt>
                <c:pt idx="22853">
                  <c:v>6190.4906249999995</c:v>
                </c:pt>
                <c:pt idx="22854">
                  <c:v>6437.8359381599994</c:v>
                </c:pt>
                <c:pt idx="22855">
                  <c:v>6956.4</c:v>
                </c:pt>
                <c:pt idx="22856">
                  <c:v>6864</c:v>
                </c:pt>
                <c:pt idx="22857">
                  <c:v>6991.7203118399993</c:v>
                </c:pt>
                <c:pt idx="22858">
                  <c:v>6903.2906249999996</c:v>
                </c:pt>
                <c:pt idx="22859">
                  <c:v>6829.6078118399992</c:v>
                </c:pt>
                <c:pt idx="22860">
                  <c:v>7576.7999999999993</c:v>
                </c:pt>
                <c:pt idx="22861">
                  <c:v>6542.9203118400001</c:v>
                </c:pt>
                <c:pt idx="22862">
                  <c:v>6990.1734381599999</c:v>
                </c:pt>
                <c:pt idx="22863">
                  <c:v>7003.3734381599998</c:v>
                </c:pt>
                <c:pt idx="22864">
                  <c:v>6362.0906249999998</c:v>
                </c:pt>
                <c:pt idx="22865">
                  <c:v>6269.6906249999993</c:v>
                </c:pt>
                <c:pt idx="22866">
                  <c:v>7330.0218749999995</c:v>
                </c:pt>
                <c:pt idx="22867">
                  <c:v>7673.2218749999993</c:v>
                </c:pt>
                <c:pt idx="22868">
                  <c:v>6807.4359381599998</c:v>
                </c:pt>
                <c:pt idx="22869">
                  <c:v>7318.0078118399988</c:v>
                </c:pt>
                <c:pt idx="22870">
                  <c:v>6512.8078118399999</c:v>
                </c:pt>
                <c:pt idx="22871">
                  <c:v>6720.3468749999993</c:v>
                </c:pt>
                <c:pt idx="22872">
                  <c:v>6541.3734381599998</c:v>
                </c:pt>
                <c:pt idx="22873">
                  <c:v>6818.5734381600005</c:v>
                </c:pt>
                <c:pt idx="22874">
                  <c:v>6274.0218749999995</c:v>
                </c:pt>
                <c:pt idx="22875">
                  <c:v>6379.6218749999998</c:v>
                </c:pt>
                <c:pt idx="22876">
                  <c:v>6451.0359381599992</c:v>
                </c:pt>
                <c:pt idx="22877">
                  <c:v>6187.0359381599992</c:v>
                </c:pt>
                <c:pt idx="22878">
                  <c:v>6692.4</c:v>
                </c:pt>
                <c:pt idx="22879">
                  <c:v>7009.2</c:v>
                </c:pt>
                <c:pt idx="22880">
                  <c:v>6454.7999999999993</c:v>
                </c:pt>
                <c:pt idx="22881">
                  <c:v>6865.546875</c:v>
                </c:pt>
                <c:pt idx="22882">
                  <c:v>6582.5203118399995</c:v>
                </c:pt>
                <c:pt idx="22883">
                  <c:v>7374.5203118399995</c:v>
                </c:pt>
                <c:pt idx="22884">
                  <c:v>6859.7203118399993</c:v>
                </c:pt>
                <c:pt idx="22885">
                  <c:v>7176.5203118399995</c:v>
                </c:pt>
                <c:pt idx="22886">
                  <c:v>6541.3734381599998</c:v>
                </c:pt>
                <c:pt idx="22887">
                  <c:v>6039.7734381599994</c:v>
                </c:pt>
                <c:pt idx="22888">
                  <c:v>5754.890625</c:v>
                </c:pt>
                <c:pt idx="22889">
                  <c:v>6960.421875</c:v>
                </c:pt>
                <c:pt idx="22890">
                  <c:v>6279.4359381599998</c:v>
                </c:pt>
                <c:pt idx="22891">
                  <c:v>6763.6078118399992</c:v>
                </c:pt>
                <c:pt idx="22892">
                  <c:v>6526.0078118399997</c:v>
                </c:pt>
                <c:pt idx="22893">
                  <c:v>7080.4078118399993</c:v>
                </c:pt>
                <c:pt idx="22894">
                  <c:v>6877.2</c:v>
                </c:pt>
                <c:pt idx="22895">
                  <c:v>7301.1468749999995</c:v>
                </c:pt>
                <c:pt idx="22896">
                  <c:v>6369.7734381599994</c:v>
                </c:pt>
                <c:pt idx="22897">
                  <c:v>5828.5734381599996</c:v>
                </c:pt>
                <c:pt idx="22898">
                  <c:v>6765.7734381600003</c:v>
                </c:pt>
                <c:pt idx="22899">
                  <c:v>6379.6218749999998</c:v>
                </c:pt>
                <c:pt idx="22900">
                  <c:v>7018.6359381600005</c:v>
                </c:pt>
                <c:pt idx="22901">
                  <c:v>6512.8078118399999</c:v>
                </c:pt>
                <c:pt idx="22902">
                  <c:v>6209.2078118399995</c:v>
                </c:pt>
                <c:pt idx="22903">
                  <c:v>6776.807811839999</c:v>
                </c:pt>
                <c:pt idx="22904">
                  <c:v>6324.3468749999993</c:v>
                </c:pt>
                <c:pt idx="22905">
                  <c:v>6693.9468749999996</c:v>
                </c:pt>
                <c:pt idx="22906">
                  <c:v>6488.5734381599996</c:v>
                </c:pt>
                <c:pt idx="22907">
                  <c:v>6910.9734381600001</c:v>
                </c:pt>
                <c:pt idx="22908">
                  <c:v>6150.890625</c:v>
                </c:pt>
                <c:pt idx="22909">
                  <c:v>6741.4359381599998</c:v>
                </c:pt>
                <c:pt idx="22910">
                  <c:v>7035.5999999999995</c:v>
                </c:pt>
                <c:pt idx="22911">
                  <c:v>6494.4</c:v>
                </c:pt>
                <c:pt idx="22912">
                  <c:v>6720.3468749999993</c:v>
                </c:pt>
                <c:pt idx="22913">
                  <c:v>6416.7468749999998</c:v>
                </c:pt>
                <c:pt idx="22914">
                  <c:v>7023.9468749999996</c:v>
                </c:pt>
                <c:pt idx="22915">
                  <c:v>6580.9734381599992</c:v>
                </c:pt>
                <c:pt idx="22916">
                  <c:v>6607.3734381599998</c:v>
                </c:pt>
                <c:pt idx="22917">
                  <c:v>7246.4906249999995</c:v>
                </c:pt>
                <c:pt idx="22918">
                  <c:v>6995.6906249999993</c:v>
                </c:pt>
                <c:pt idx="22919">
                  <c:v>7022.0906249999998</c:v>
                </c:pt>
                <c:pt idx="22920">
                  <c:v>6696.421875</c:v>
                </c:pt>
                <c:pt idx="22921">
                  <c:v>5883.4359381599998</c:v>
                </c:pt>
                <c:pt idx="22922">
                  <c:v>6270</c:v>
                </c:pt>
                <c:pt idx="22923">
                  <c:v>6098.4</c:v>
                </c:pt>
                <c:pt idx="22924">
                  <c:v>6864</c:v>
                </c:pt>
                <c:pt idx="22925">
                  <c:v>6957.9468749999996</c:v>
                </c:pt>
                <c:pt idx="22926">
                  <c:v>7063.546875</c:v>
                </c:pt>
                <c:pt idx="22927">
                  <c:v>6744.890625</c:v>
                </c:pt>
                <c:pt idx="22928">
                  <c:v>6863.6906249999993</c:v>
                </c:pt>
                <c:pt idx="22929">
                  <c:v>6907.6218749999998</c:v>
                </c:pt>
                <c:pt idx="22930">
                  <c:v>6860.2359381599999</c:v>
                </c:pt>
                <c:pt idx="22931">
                  <c:v>5857.0359381599992</c:v>
                </c:pt>
                <c:pt idx="22932">
                  <c:v>7058.2359381599999</c:v>
                </c:pt>
                <c:pt idx="22933">
                  <c:v>6979.0359381600001</c:v>
                </c:pt>
                <c:pt idx="22934">
                  <c:v>6473.2078118399995</c:v>
                </c:pt>
                <c:pt idx="22935">
                  <c:v>6684.4078118400002</c:v>
                </c:pt>
                <c:pt idx="22936">
                  <c:v>6336</c:v>
                </c:pt>
                <c:pt idx="22937">
                  <c:v>6283.2</c:v>
                </c:pt>
                <c:pt idx="22938">
                  <c:v>6956.4</c:v>
                </c:pt>
                <c:pt idx="22939">
                  <c:v>6952.120311839999</c:v>
                </c:pt>
                <c:pt idx="22940">
                  <c:v>6978.5203118399995</c:v>
                </c:pt>
                <c:pt idx="22941">
                  <c:v>6401.6906249999993</c:v>
                </c:pt>
                <c:pt idx="22942">
                  <c:v>6890.0906249999998</c:v>
                </c:pt>
                <c:pt idx="22943">
                  <c:v>6371.8359381599994</c:v>
                </c:pt>
                <c:pt idx="22944">
                  <c:v>6424.6359381599996</c:v>
                </c:pt>
                <c:pt idx="22945">
                  <c:v>7384.0078118399988</c:v>
                </c:pt>
                <c:pt idx="22946">
                  <c:v>7093.6078118399992</c:v>
                </c:pt>
                <c:pt idx="22947">
                  <c:v>7248.3468749999993</c:v>
                </c:pt>
                <c:pt idx="22948">
                  <c:v>7242.5203118399995</c:v>
                </c:pt>
                <c:pt idx="22949">
                  <c:v>6806.9203118399992</c:v>
                </c:pt>
                <c:pt idx="22950">
                  <c:v>6661.7203118400002</c:v>
                </c:pt>
                <c:pt idx="22951">
                  <c:v>6062.8218749999996</c:v>
                </c:pt>
                <c:pt idx="22952">
                  <c:v>6868.0218749999995</c:v>
                </c:pt>
                <c:pt idx="22953">
                  <c:v>6577.6218749999998</c:v>
                </c:pt>
                <c:pt idx="22954">
                  <c:v>6226.6359381599996</c:v>
                </c:pt>
                <c:pt idx="22955">
                  <c:v>7111.0359381600001</c:v>
                </c:pt>
                <c:pt idx="22956">
                  <c:v>6411.4359381599998</c:v>
                </c:pt>
                <c:pt idx="22957">
                  <c:v>6517.0359381599992</c:v>
                </c:pt>
                <c:pt idx="22958">
                  <c:v>6398.235938159999</c:v>
                </c:pt>
                <c:pt idx="22959">
                  <c:v>6724.0078118399997</c:v>
                </c:pt>
                <c:pt idx="22960">
                  <c:v>7225.6078118399992</c:v>
                </c:pt>
                <c:pt idx="22961">
                  <c:v>6724.0078118399997</c:v>
                </c:pt>
                <c:pt idx="22962">
                  <c:v>6380.8078118399999</c:v>
                </c:pt>
                <c:pt idx="22963">
                  <c:v>6684.4078118400002</c:v>
                </c:pt>
                <c:pt idx="22964">
                  <c:v>7128</c:v>
                </c:pt>
                <c:pt idx="22965">
                  <c:v>7617.9468749999996</c:v>
                </c:pt>
                <c:pt idx="22966">
                  <c:v>7565.1468749999995</c:v>
                </c:pt>
                <c:pt idx="22967">
                  <c:v>6445.6218749999998</c:v>
                </c:pt>
                <c:pt idx="22968">
                  <c:v>6675.4359381599998</c:v>
                </c:pt>
                <c:pt idx="22969">
                  <c:v>6922.0078118399988</c:v>
                </c:pt>
                <c:pt idx="22970">
                  <c:v>6903.5999999999995</c:v>
                </c:pt>
                <c:pt idx="22971">
                  <c:v>6824.4</c:v>
                </c:pt>
                <c:pt idx="22972">
                  <c:v>6468</c:v>
                </c:pt>
                <c:pt idx="22973">
                  <c:v>6864</c:v>
                </c:pt>
                <c:pt idx="22974">
                  <c:v>6441.5999999999995</c:v>
                </c:pt>
                <c:pt idx="22975">
                  <c:v>6297.9468749999996</c:v>
                </c:pt>
                <c:pt idx="22976">
                  <c:v>6192.3468749999993</c:v>
                </c:pt>
                <c:pt idx="22977">
                  <c:v>6859.7203118399993</c:v>
                </c:pt>
                <c:pt idx="22978">
                  <c:v>6740.9203118400001</c:v>
                </c:pt>
                <c:pt idx="22979">
                  <c:v>7084.120311839999</c:v>
                </c:pt>
                <c:pt idx="22980">
                  <c:v>7734.890625</c:v>
                </c:pt>
                <c:pt idx="22981">
                  <c:v>7158.421875</c:v>
                </c:pt>
                <c:pt idx="22982">
                  <c:v>6089.2218749999993</c:v>
                </c:pt>
                <c:pt idx="22983">
                  <c:v>6922.0078118399988</c:v>
                </c:pt>
                <c:pt idx="22984">
                  <c:v>6116.8078118399999</c:v>
                </c:pt>
                <c:pt idx="22985">
                  <c:v>6784.7999999999993</c:v>
                </c:pt>
                <c:pt idx="22986">
                  <c:v>7484.4</c:v>
                </c:pt>
                <c:pt idx="22987">
                  <c:v>7103.1468749999995</c:v>
                </c:pt>
                <c:pt idx="22988">
                  <c:v>6139.546875</c:v>
                </c:pt>
                <c:pt idx="22989">
                  <c:v>6409.3734381599998</c:v>
                </c:pt>
                <c:pt idx="22990">
                  <c:v>6626.0906249999998</c:v>
                </c:pt>
                <c:pt idx="22991">
                  <c:v>6876.890625</c:v>
                </c:pt>
                <c:pt idx="22992">
                  <c:v>6375.2906249999996</c:v>
                </c:pt>
                <c:pt idx="22993">
                  <c:v>6371.8359381599994</c:v>
                </c:pt>
                <c:pt idx="22994">
                  <c:v>6635.8359381599994</c:v>
                </c:pt>
                <c:pt idx="22995">
                  <c:v>7067.2078118399995</c:v>
                </c:pt>
                <c:pt idx="22996">
                  <c:v>7172.807811839999</c:v>
                </c:pt>
                <c:pt idx="22997">
                  <c:v>6771.5999999999995</c:v>
                </c:pt>
                <c:pt idx="22998">
                  <c:v>6798</c:v>
                </c:pt>
                <c:pt idx="22999">
                  <c:v>6443.1468749999995</c:v>
                </c:pt>
                <c:pt idx="23000">
                  <c:v>6047.1468749999995</c:v>
                </c:pt>
                <c:pt idx="23001">
                  <c:v>6931.546875</c:v>
                </c:pt>
                <c:pt idx="23002">
                  <c:v>6726.173438159999</c:v>
                </c:pt>
                <c:pt idx="23003">
                  <c:v>6705.2906249999996</c:v>
                </c:pt>
                <c:pt idx="23004">
                  <c:v>6771.2906249999996</c:v>
                </c:pt>
                <c:pt idx="23005">
                  <c:v>6538.0218749999995</c:v>
                </c:pt>
                <c:pt idx="23006">
                  <c:v>6441.5999999999995</c:v>
                </c:pt>
                <c:pt idx="23007">
                  <c:v>6639.5999999999995</c:v>
                </c:pt>
                <c:pt idx="23008">
                  <c:v>7590</c:v>
                </c:pt>
                <c:pt idx="23009">
                  <c:v>6931.546875</c:v>
                </c:pt>
                <c:pt idx="23010">
                  <c:v>6865.546875</c:v>
                </c:pt>
                <c:pt idx="23011">
                  <c:v>5948.9203118400001</c:v>
                </c:pt>
                <c:pt idx="23012">
                  <c:v>6542.9203118400001</c:v>
                </c:pt>
                <c:pt idx="23013">
                  <c:v>6699.7734381599994</c:v>
                </c:pt>
                <c:pt idx="23014">
                  <c:v>6494.0906249999998</c:v>
                </c:pt>
                <c:pt idx="23015">
                  <c:v>6221.2218749999993</c:v>
                </c:pt>
                <c:pt idx="23016">
                  <c:v>6577.6218749999998</c:v>
                </c:pt>
                <c:pt idx="23017">
                  <c:v>6556.6359381599996</c:v>
                </c:pt>
                <c:pt idx="23018">
                  <c:v>6671.2078118399995</c:v>
                </c:pt>
                <c:pt idx="23019">
                  <c:v>6476.9203118400001</c:v>
                </c:pt>
                <c:pt idx="23020">
                  <c:v>7031.3203118399988</c:v>
                </c:pt>
                <c:pt idx="23021">
                  <c:v>7070.9203118399992</c:v>
                </c:pt>
                <c:pt idx="23022">
                  <c:v>6797.6906249999993</c:v>
                </c:pt>
                <c:pt idx="23023">
                  <c:v>6841.6218749999998</c:v>
                </c:pt>
                <c:pt idx="23024">
                  <c:v>7040.807811839999</c:v>
                </c:pt>
                <c:pt idx="23025">
                  <c:v>7133.2078118399995</c:v>
                </c:pt>
                <c:pt idx="23026">
                  <c:v>7067.2078118399995</c:v>
                </c:pt>
                <c:pt idx="23027">
                  <c:v>6679.2</c:v>
                </c:pt>
                <c:pt idx="23028">
                  <c:v>6667.546875</c:v>
                </c:pt>
                <c:pt idx="23029">
                  <c:v>6297.9468749999996</c:v>
                </c:pt>
                <c:pt idx="23030">
                  <c:v>7110.5203118399995</c:v>
                </c:pt>
                <c:pt idx="23031">
                  <c:v>7255.7203118399993</c:v>
                </c:pt>
                <c:pt idx="23032">
                  <c:v>6938.9203118399992</c:v>
                </c:pt>
                <c:pt idx="23033">
                  <c:v>6899.3203118399988</c:v>
                </c:pt>
                <c:pt idx="23034">
                  <c:v>7029.7734381600003</c:v>
                </c:pt>
                <c:pt idx="23035">
                  <c:v>6316.9734381599992</c:v>
                </c:pt>
                <c:pt idx="23036">
                  <c:v>6871.3734381599998</c:v>
                </c:pt>
                <c:pt idx="23037">
                  <c:v>6462.173438159999</c:v>
                </c:pt>
                <c:pt idx="23038">
                  <c:v>6652.4906249999995</c:v>
                </c:pt>
                <c:pt idx="23039">
                  <c:v>6956.0906249999998</c:v>
                </c:pt>
                <c:pt idx="23040">
                  <c:v>6683.2218749999993</c:v>
                </c:pt>
                <c:pt idx="23041">
                  <c:v>6385.0359381599992</c:v>
                </c:pt>
                <c:pt idx="23042">
                  <c:v>7040.807811839999</c:v>
                </c:pt>
                <c:pt idx="23043">
                  <c:v>6671.2078118399995</c:v>
                </c:pt>
                <c:pt idx="23044">
                  <c:v>6437.3203118399997</c:v>
                </c:pt>
                <c:pt idx="23045">
                  <c:v>6382.9734381599992</c:v>
                </c:pt>
                <c:pt idx="23046">
                  <c:v>6198.173438159999</c:v>
                </c:pt>
                <c:pt idx="23047">
                  <c:v>6211.3734381599998</c:v>
                </c:pt>
                <c:pt idx="23048">
                  <c:v>6049.6218749999998</c:v>
                </c:pt>
                <c:pt idx="23049">
                  <c:v>6194.8218749999996</c:v>
                </c:pt>
                <c:pt idx="23050">
                  <c:v>6499.6078118400001</c:v>
                </c:pt>
                <c:pt idx="23051">
                  <c:v>7331.2078118399995</c:v>
                </c:pt>
                <c:pt idx="23052">
                  <c:v>6600</c:v>
                </c:pt>
                <c:pt idx="23053">
                  <c:v>6957.9468749999996</c:v>
                </c:pt>
                <c:pt idx="23054">
                  <c:v>6865.546875</c:v>
                </c:pt>
                <c:pt idx="23055">
                  <c:v>6714.5203118399995</c:v>
                </c:pt>
                <c:pt idx="23056">
                  <c:v>7108.9734381600001</c:v>
                </c:pt>
                <c:pt idx="23057">
                  <c:v>7174.9734381600001</c:v>
                </c:pt>
                <c:pt idx="23058">
                  <c:v>6639.2906249999996</c:v>
                </c:pt>
                <c:pt idx="23059">
                  <c:v>6111.2906249999996</c:v>
                </c:pt>
                <c:pt idx="23060">
                  <c:v>6467.6906249999993</c:v>
                </c:pt>
                <c:pt idx="23061">
                  <c:v>6762.421875</c:v>
                </c:pt>
                <c:pt idx="23062">
                  <c:v>6992.2359381599999</c:v>
                </c:pt>
                <c:pt idx="23063">
                  <c:v>6952.6359381600005</c:v>
                </c:pt>
                <c:pt idx="23064">
                  <c:v>7093.6078118399992</c:v>
                </c:pt>
                <c:pt idx="23065">
                  <c:v>6618.4078118400002</c:v>
                </c:pt>
                <c:pt idx="23066">
                  <c:v>6045.5999999999995</c:v>
                </c:pt>
                <c:pt idx="23067">
                  <c:v>6165.9468749999996</c:v>
                </c:pt>
                <c:pt idx="23068">
                  <c:v>6371.3203118399997</c:v>
                </c:pt>
                <c:pt idx="23069">
                  <c:v>6646.9734381599992</c:v>
                </c:pt>
                <c:pt idx="23070">
                  <c:v>6696.421875</c:v>
                </c:pt>
                <c:pt idx="23071">
                  <c:v>6609.4359381599998</c:v>
                </c:pt>
                <c:pt idx="23072">
                  <c:v>7005.4359381599998</c:v>
                </c:pt>
                <c:pt idx="23073">
                  <c:v>6873.4359381599998</c:v>
                </c:pt>
                <c:pt idx="23074">
                  <c:v>6394.0078118399997</c:v>
                </c:pt>
                <c:pt idx="23075">
                  <c:v>6693.9468749999996</c:v>
                </c:pt>
                <c:pt idx="23076">
                  <c:v>6542.9203118400001</c:v>
                </c:pt>
                <c:pt idx="23077">
                  <c:v>6912.5203118399995</c:v>
                </c:pt>
                <c:pt idx="23078">
                  <c:v>7150.120311839999</c:v>
                </c:pt>
                <c:pt idx="23079">
                  <c:v>6792.1734381599999</c:v>
                </c:pt>
                <c:pt idx="23080">
                  <c:v>6303.7734381599994</c:v>
                </c:pt>
                <c:pt idx="23081">
                  <c:v>6573.2906249999996</c:v>
                </c:pt>
                <c:pt idx="23082">
                  <c:v>6269.6906249999993</c:v>
                </c:pt>
                <c:pt idx="23083">
                  <c:v>6894.421875</c:v>
                </c:pt>
                <c:pt idx="23084">
                  <c:v>6675.4359381599998</c:v>
                </c:pt>
                <c:pt idx="23085">
                  <c:v>6569.8359381599994</c:v>
                </c:pt>
                <c:pt idx="23086">
                  <c:v>6064.0078118399997</c:v>
                </c:pt>
                <c:pt idx="23087">
                  <c:v>7854</c:v>
                </c:pt>
                <c:pt idx="23088">
                  <c:v>6458.8218749999996</c:v>
                </c:pt>
                <c:pt idx="23089">
                  <c:v>6485.2218749999993</c:v>
                </c:pt>
                <c:pt idx="23090">
                  <c:v>6270</c:v>
                </c:pt>
                <c:pt idx="23091">
                  <c:v>7063.546875</c:v>
                </c:pt>
                <c:pt idx="23092">
                  <c:v>6463.7203118400002</c:v>
                </c:pt>
                <c:pt idx="23093">
                  <c:v>5841.7734381599994</c:v>
                </c:pt>
                <c:pt idx="23094">
                  <c:v>6844.9734381600001</c:v>
                </c:pt>
                <c:pt idx="23095">
                  <c:v>6620.5734381599996</c:v>
                </c:pt>
                <c:pt idx="23096">
                  <c:v>7396.0218749999995</c:v>
                </c:pt>
                <c:pt idx="23097">
                  <c:v>6102.421875</c:v>
                </c:pt>
                <c:pt idx="23098">
                  <c:v>6517.0359381599992</c:v>
                </c:pt>
                <c:pt idx="23099">
                  <c:v>5685.4359381599998</c:v>
                </c:pt>
                <c:pt idx="23100">
                  <c:v>6992.2359381599999</c:v>
                </c:pt>
                <c:pt idx="23101">
                  <c:v>6931.546875</c:v>
                </c:pt>
                <c:pt idx="23102">
                  <c:v>6569.3203118399997</c:v>
                </c:pt>
                <c:pt idx="23103">
                  <c:v>6965.3203118399988</c:v>
                </c:pt>
                <c:pt idx="23104">
                  <c:v>7031.3203118399988</c:v>
                </c:pt>
                <c:pt idx="23105">
                  <c:v>6765.7734381600003</c:v>
                </c:pt>
                <c:pt idx="23106">
                  <c:v>6678.890625</c:v>
                </c:pt>
                <c:pt idx="23107">
                  <c:v>6375.2906249999996</c:v>
                </c:pt>
                <c:pt idx="23108">
                  <c:v>6960.421875</c:v>
                </c:pt>
                <c:pt idx="23109">
                  <c:v>6340.0218749999995</c:v>
                </c:pt>
                <c:pt idx="23110">
                  <c:v>7045.0359381600001</c:v>
                </c:pt>
                <c:pt idx="23111">
                  <c:v>6473.2078118399995</c:v>
                </c:pt>
                <c:pt idx="23112">
                  <c:v>7106.807811839999</c:v>
                </c:pt>
                <c:pt idx="23113">
                  <c:v>6139.546875</c:v>
                </c:pt>
                <c:pt idx="23114">
                  <c:v>6548.7468749999998</c:v>
                </c:pt>
                <c:pt idx="23115">
                  <c:v>6707.1468749999995</c:v>
                </c:pt>
                <c:pt idx="23116">
                  <c:v>6963.7734381600003</c:v>
                </c:pt>
                <c:pt idx="23117">
                  <c:v>6448.9734381599992</c:v>
                </c:pt>
                <c:pt idx="23118">
                  <c:v>6316.9734381599992</c:v>
                </c:pt>
                <c:pt idx="23119">
                  <c:v>6414.890625</c:v>
                </c:pt>
                <c:pt idx="23120">
                  <c:v>6388.4906249999995</c:v>
                </c:pt>
                <c:pt idx="23121">
                  <c:v>6168.421875</c:v>
                </c:pt>
                <c:pt idx="23122">
                  <c:v>6920.8218749999996</c:v>
                </c:pt>
                <c:pt idx="23123">
                  <c:v>6986.8218749999996</c:v>
                </c:pt>
                <c:pt idx="23124">
                  <c:v>6617.2218749999993</c:v>
                </c:pt>
                <c:pt idx="23125">
                  <c:v>7343.2218749999993</c:v>
                </c:pt>
                <c:pt idx="23126">
                  <c:v>6239.8359381599994</c:v>
                </c:pt>
                <c:pt idx="23127">
                  <c:v>6688.6359381599996</c:v>
                </c:pt>
                <c:pt idx="23128">
                  <c:v>6803.2078118399995</c:v>
                </c:pt>
                <c:pt idx="23129">
                  <c:v>6341.2078118399995</c:v>
                </c:pt>
                <c:pt idx="23130">
                  <c:v>7023.9468749999996</c:v>
                </c:pt>
                <c:pt idx="23131">
                  <c:v>6688.1203118399999</c:v>
                </c:pt>
                <c:pt idx="23132">
                  <c:v>6897.7734381600003</c:v>
                </c:pt>
                <c:pt idx="23133">
                  <c:v>7003.3734381599998</c:v>
                </c:pt>
                <c:pt idx="23134">
                  <c:v>7026.421875</c:v>
                </c:pt>
                <c:pt idx="23135">
                  <c:v>6345.4359381599998</c:v>
                </c:pt>
                <c:pt idx="23136">
                  <c:v>6807.4359381599998</c:v>
                </c:pt>
                <c:pt idx="23137">
                  <c:v>6534</c:v>
                </c:pt>
                <c:pt idx="23138">
                  <c:v>6707.1468749999995</c:v>
                </c:pt>
                <c:pt idx="23139">
                  <c:v>6410.9203118400001</c:v>
                </c:pt>
                <c:pt idx="23140">
                  <c:v>6567.7734381599994</c:v>
                </c:pt>
                <c:pt idx="23141">
                  <c:v>7518.1734381599999</c:v>
                </c:pt>
                <c:pt idx="23142">
                  <c:v>7118.8218749999996</c:v>
                </c:pt>
                <c:pt idx="23143">
                  <c:v>7163.3203118399988</c:v>
                </c:pt>
                <c:pt idx="23144">
                  <c:v>6419.2218749999993</c:v>
                </c:pt>
                <c:pt idx="23145">
                  <c:v>7000.0218749999995</c:v>
                </c:pt>
                <c:pt idx="23146">
                  <c:v>6688.6359381599996</c:v>
                </c:pt>
                <c:pt idx="23147">
                  <c:v>6644.8078118399999</c:v>
                </c:pt>
                <c:pt idx="23148">
                  <c:v>7106.807811839999</c:v>
                </c:pt>
                <c:pt idx="23149">
                  <c:v>6837.5999999999995</c:v>
                </c:pt>
                <c:pt idx="23150">
                  <c:v>6850.7999999999993</c:v>
                </c:pt>
                <c:pt idx="23151">
                  <c:v>6595.7203118400002</c:v>
                </c:pt>
                <c:pt idx="23152">
                  <c:v>6503.3203118399997</c:v>
                </c:pt>
                <c:pt idx="23153">
                  <c:v>7016.5734381600005</c:v>
                </c:pt>
                <c:pt idx="23154">
                  <c:v>7478.5734381600005</c:v>
                </c:pt>
                <c:pt idx="23155">
                  <c:v>6494.0906249999998</c:v>
                </c:pt>
                <c:pt idx="23156">
                  <c:v>6705.2906249999996</c:v>
                </c:pt>
                <c:pt idx="23157">
                  <c:v>7514.8218749999996</c:v>
                </c:pt>
                <c:pt idx="23158">
                  <c:v>6864</c:v>
                </c:pt>
                <c:pt idx="23159">
                  <c:v>6139.546875</c:v>
                </c:pt>
                <c:pt idx="23160">
                  <c:v>6258.3468749999993</c:v>
                </c:pt>
                <c:pt idx="23161">
                  <c:v>6899.3203118399988</c:v>
                </c:pt>
                <c:pt idx="23162">
                  <c:v>7161.7734381600003</c:v>
                </c:pt>
                <c:pt idx="23163">
                  <c:v>6871.3734381599998</c:v>
                </c:pt>
                <c:pt idx="23164">
                  <c:v>6507.2906249999996</c:v>
                </c:pt>
                <c:pt idx="23165">
                  <c:v>7576.4906249999995</c:v>
                </c:pt>
                <c:pt idx="23166">
                  <c:v>6701.8359381599994</c:v>
                </c:pt>
                <c:pt idx="23167">
                  <c:v>6328.0078118399997</c:v>
                </c:pt>
                <c:pt idx="23168">
                  <c:v>6846.5203118399995</c:v>
                </c:pt>
                <c:pt idx="23169">
                  <c:v>6740.9203118400001</c:v>
                </c:pt>
                <c:pt idx="23170">
                  <c:v>6740.9203118400001</c:v>
                </c:pt>
                <c:pt idx="23171">
                  <c:v>6963.7734381600003</c:v>
                </c:pt>
                <c:pt idx="23172">
                  <c:v>7042.9734381600001</c:v>
                </c:pt>
                <c:pt idx="23173">
                  <c:v>6419.2218749999993</c:v>
                </c:pt>
                <c:pt idx="23174">
                  <c:v>7026.421875</c:v>
                </c:pt>
                <c:pt idx="23175">
                  <c:v>6037.6078118400001</c:v>
                </c:pt>
                <c:pt idx="23176">
                  <c:v>6539.2078118399995</c:v>
                </c:pt>
                <c:pt idx="23177">
                  <c:v>7410.4078118399993</c:v>
                </c:pt>
                <c:pt idx="23178">
                  <c:v>6631.6078118400001</c:v>
                </c:pt>
                <c:pt idx="23179">
                  <c:v>6349.2</c:v>
                </c:pt>
                <c:pt idx="23180">
                  <c:v>6337.546875</c:v>
                </c:pt>
                <c:pt idx="23181">
                  <c:v>6377.1468749999995</c:v>
                </c:pt>
                <c:pt idx="23182">
                  <c:v>6674.9203118400001</c:v>
                </c:pt>
                <c:pt idx="23183">
                  <c:v>6529.7203118400002</c:v>
                </c:pt>
                <c:pt idx="23184">
                  <c:v>6744.890625</c:v>
                </c:pt>
                <c:pt idx="23185">
                  <c:v>6744.890625</c:v>
                </c:pt>
                <c:pt idx="23186">
                  <c:v>5851.6218749999998</c:v>
                </c:pt>
                <c:pt idx="23187">
                  <c:v>6794.2359381599999</c:v>
                </c:pt>
                <c:pt idx="23188">
                  <c:v>6750.4078118400002</c:v>
                </c:pt>
                <c:pt idx="23189">
                  <c:v>6974.807811839999</c:v>
                </c:pt>
                <c:pt idx="23190">
                  <c:v>6684.4078118400002</c:v>
                </c:pt>
                <c:pt idx="23191">
                  <c:v>6869.2078118399995</c:v>
                </c:pt>
                <c:pt idx="23192">
                  <c:v>7022.4</c:v>
                </c:pt>
                <c:pt idx="23193">
                  <c:v>6732</c:v>
                </c:pt>
                <c:pt idx="23194">
                  <c:v>6850.7999999999993</c:v>
                </c:pt>
                <c:pt idx="23195">
                  <c:v>7022.4</c:v>
                </c:pt>
                <c:pt idx="23196">
                  <c:v>7101.5999999999995</c:v>
                </c:pt>
                <c:pt idx="23197">
                  <c:v>6205.546875</c:v>
                </c:pt>
                <c:pt idx="23198">
                  <c:v>7123.7203118399993</c:v>
                </c:pt>
                <c:pt idx="23199">
                  <c:v>6516.5203118399995</c:v>
                </c:pt>
                <c:pt idx="23200">
                  <c:v>6752.5734381599996</c:v>
                </c:pt>
                <c:pt idx="23201">
                  <c:v>6224.5734381599996</c:v>
                </c:pt>
                <c:pt idx="23202">
                  <c:v>6554.5734381599996</c:v>
                </c:pt>
                <c:pt idx="23203">
                  <c:v>6396.173438159999</c:v>
                </c:pt>
                <c:pt idx="23204">
                  <c:v>7148.5734381600005</c:v>
                </c:pt>
                <c:pt idx="23205">
                  <c:v>6105.7734381599994</c:v>
                </c:pt>
                <c:pt idx="23206">
                  <c:v>7180.4906249999995</c:v>
                </c:pt>
                <c:pt idx="23207">
                  <c:v>6485.2218749999993</c:v>
                </c:pt>
                <c:pt idx="23208">
                  <c:v>6274.0218749999995</c:v>
                </c:pt>
                <c:pt idx="23209">
                  <c:v>6577.6218749999998</c:v>
                </c:pt>
                <c:pt idx="23210">
                  <c:v>7018.6359381600005</c:v>
                </c:pt>
                <c:pt idx="23211">
                  <c:v>6420.4078118400002</c:v>
                </c:pt>
                <c:pt idx="23212">
                  <c:v>6641.1468749999995</c:v>
                </c:pt>
                <c:pt idx="23213">
                  <c:v>5973.7734381599994</c:v>
                </c:pt>
                <c:pt idx="23214">
                  <c:v>6428.0906249999998</c:v>
                </c:pt>
                <c:pt idx="23215">
                  <c:v>7409.2218749999993</c:v>
                </c:pt>
                <c:pt idx="23216">
                  <c:v>6675.4359381599998</c:v>
                </c:pt>
                <c:pt idx="23217">
                  <c:v>6658.0078118399997</c:v>
                </c:pt>
                <c:pt idx="23218">
                  <c:v>7150.120311839999</c:v>
                </c:pt>
                <c:pt idx="23219">
                  <c:v>6164.0906249999998</c:v>
                </c:pt>
                <c:pt idx="23220">
                  <c:v>6665.6906249999993</c:v>
                </c:pt>
                <c:pt idx="23221">
                  <c:v>6922.0078118399988</c:v>
                </c:pt>
                <c:pt idx="23222">
                  <c:v>6811.2</c:v>
                </c:pt>
                <c:pt idx="23223">
                  <c:v>7076.7468749999998</c:v>
                </c:pt>
                <c:pt idx="23224">
                  <c:v>7446.3468749999993</c:v>
                </c:pt>
                <c:pt idx="23225">
                  <c:v>6239.3203118399997</c:v>
                </c:pt>
                <c:pt idx="23226">
                  <c:v>6646.9734381599992</c:v>
                </c:pt>
                <c:pt idx="23227">
                  <c:v>6744.890625</c:v>
                </c:pt>
                <c:pt idx="23228">
                  <c:v>6520.4906249999995</c:v>
                </c:pt>
                <c:pt idx="23229">
                  <c:v>6155.2218749999993</c:v>
                </c:pt>
                <c:pt idx="23230">
                  <c:v>7079.2218749999993</c:v>
                </c:pt>
                <c:pt idx="23231">
                  <c:v>7027.6078118399992</c:v>
                </c:pt>
                <c:pt idx="23232">
                  <c:v>6671.2078118399995</c:v>
                </c:pt>
                <c:pt idx="23233">
                  <c:v>6652.7999999999993</c:v>
                </c:pt>
                <c:pt idx="23234">
                  <c:v>6495.9468749999996</c:v>
                </c:pt>
                <c:pt idx="23235">
                  <c:v>6978.5203118399995</c:v>
                </c:pt>
                <c:pt idx="23236">
                  <c:v>6371.3203118399997</c:v>
                </c:pt>
                <c:pt idx="23237">
                  <c:v>7308.5203118399995</c:v>
                </c:pt>
                <c:pt idx="23238">
                  <c:v>5973.7734381599994</c:v>
                </c:pt>
                <c:pt idx="23239">
                  <c:v>6084.890625</c:v>
                </c:pt>
                <c:pt idx="23240">
                  <c:v>7118.8218749999996</c:v>
                </c:pt>
                <c:pt idx="23241">
                  <c:v>6398.235938159999</c:v>
                </c:pt>
                <c:pt idx="23242">
                  <c:v>7375.0359381600001</c:v>
                </c:pt>
                <c:pt idx="23243">
                  <c:v>6292.6359381599996</c:v>
                </c:pt>
                <c:pt idx="23244">
                  <c:v>6671.2078118399995</c:v>
                </c:pt>
                <c:pt idx="23245">
                  <c:v>6230.4</c:v>
                </c:pt>
                <c:pt idx="23246">
                  <c:v>6204</c:v>
                </c:pt>
                <c:pt idx="23247">
                  <c:v>6641.1468749999995</c:v>
                </c:pt>
                <c:pt idx="23248">
                  <c:v>6944.7468749999998</c:v>
                </c:pt>
                <c:pt idx="23249">
                  <c:v>7018.120311839999</c:v>
                </c:pt>
                <c:pt idx="23250">
                  <c:v>6740.9203118400001</c:v>
                </c:pt>
                <c:pt idx="23251">
                  <c:v>6831.7734381600003</c:v>
                </c:pt>
                <c:pt idx="23252">
                  <c:v>6454.4906249999995</c:v>
                </c:pt>
                <c:pt idx="23253">
                  <c:v>6718.4906249999995</c:v>
                </c:pt>
                <c:pt idx="23254">
                  <c:v>6036.421875</c:v>
                </c:pt>
                <c:pt idx="23255">
                  <c:v>6340.0218749999995</c:v>
                </c:pt>
                <c:pt idx="23256">
                  <c:v>7013.2218749999993</c:v>
                </c:pt>
                <c:pt idx="23257">
                  <c:v>6583.0359381599992</c:v>
                </c:pt>
                <c:pt idx="23258">
                  <c:v>6811.2</c:v>
                </c:pt>
                <c:pt idx="23259">
                  <c:v>6588.3468749999993</c:v>
                </c:pt>
                <c:pt idx="23260">
                  <c:v>6780.5203118399995</c:v>
                </c:pt>
                <c:pt idx="23261">
                  <c:v>6699.7734381599994</c:v>
                </c:pt>
                <c:pt idx="23262">
                  <c:v>7425.7734381600003</c:v>
                </c:pt>
                <c:pt idx="23263">
                  <c:v>7438.9734381600001</c:v>
                </c:pt>
                <c:pt idx="23264">
                  <c:v>6435.7734381599994</c:v>
                </c:pt>
                <c:pt idx="23265">
                  <c:v>6737.2078118399995</c:v>
                </c:pt>
                <c:pt idx="23266">
                  <c:v>6905.1468749999995</c:v>
                </c:pt>
                <c:pt idx="23267">
                  <c:v>6727.7203118400002</c:v>
                </c:pt>
                <c:pt idx="23268">
                  <c:v>6806.9203118399992</c:v>
                </c:pt>
                <c:pt idx="23269">
                  <c:v>7227.7734381600003</c:v>
                </c:pt>
                <c:pt idx="23270">
                  <c:v>6937.3734381599998</c:v>
                </c:pt>
                <c:pt idx="23271">
                  <c:v>7167.2906249999996</c:v>
                </c:pt>
                <c:pt idx="23272">
                  <c:v>6908.807811839999</c:v>
                </c:pt>
                <c:pt idx="23273">
                  <c:v>7067.2078118399995</c:v>
                </c:pt>
                <c:pt idx="23274">
                  <c:v>6177.5999999999995</c:v>
                </c:pt>
                <c:pt idx="23275">
                  <c:v>6535.546875</c:v>
                </c:pt>
                <c:pt idx="23276">
                  <c:v>6626.0906249999998</c:v>
                </c:pt>
                <c:pt idx="23277">
                  <c:v>6546.890625</c:v>
                </c:pt>
                <c:pt idx="23278">
                  <c:v>7246.4906249999995</c:v>
                </c:pt>
                <c:pt idx="23279">
                  <c:v>6626.0906249999998</c:v>
                </c:pt>
                <c:pt idx="23280">
                  <c:v>7391.6906249999993</c:v>
                </c:pt>
                <c:pt idx="23281">
                  <c:v>6464.235938159999</c:v>
                </c:pt>
                <c:pt idx="23282">
                  <c:v>6517.0359381599992</c:v>
                </c:pt>
                <c:pt idx="23283">
                  <c:v>6301.6078118400001</c:v>
                </c:pt>
                <c:pt idx="23284">
                  <c:v>7169.1468749999995</c:v>
                </c:pt>
                <c:pt idx="23285">
                  <c:v>6456.3468749999993</c:v>
                </c:pt>
                <c:pt idx="23286">
                  <c:v>7044.5203118399995</c:v>
                </c:pt>
                <c:pt idx="23287">
                  <c:v>6912.5203118399995</c:v>
                </c:pt>
                <c:pt idx="23288">
                  <c:v>6982.4906249999995</c:v>
                </c:pt>
                <c:pt idx="23289">
                  <c:v>6754.6359381599996</c:v>
                </c:pt>
                <c:pt idx="23290">
                  <c:v>6961.6078118399992</c:v>
                </c:pt>
                <c:pt idx="23291">
                  <c:v>7634.807811839999</c:v>
                </c:pt>
                <c:pt idx="23292">
                  <c:v>6745.2</c:v>
                </c:pt>
                <c:pt idx="23293">
                  <c:v>6903.5999999999995</c:v>
                </c:pt>
                <c:pt idx="23294">
                  <c:v>6931.546875</c:v>
                </c:pt>
                <c:pt idx="23295">
                  <c:v>7446.3468749999993</c:v>
                </c:pt>
                <c:pt idx="23296">
                  <c:v>6556.1203118399999</c:v>
                </c:pt>
                <c:pt idx="23297">
                  <c:v>7031.3203118399988</c:v>
                </c:pt>
                <c:pt idx="23298">
                  <c:v>6699.7734381599994</c:v>
                </c:pt>
                <c:pt idx="23299">
                  <c:v>7504.9734381600001</c:v>
                </c:pt>
                <c:pt idx="23300">
                  <c:v>6501.7734381599994</c:v>
                </c:pt>
                <c:pt idx="23301">
                  <c:v>6844.9734381600001</c:v>
                </c:pt>
                <c:pt idx="23302">
                  <c:v>6771.2906249999996</c:v>
                </c:pt>
                <c:pt idx="23303">
                  <c:v>7184.8218749999996</c:v>
                </c:pt>
                <c:pt idx="23304">
                  <c:v>6385.0359381599992</c:v>
                </c:pt>
                <c:pt idx="23305">
                  <c:v>6913.0359381600001</c:v>
                </c:pt>
                <c:pt idx="23306">
                  <c:v>7084.6359381600005</c:v>
                </c:pt>
                <c:pt idx="23307">
                  <c:v>7444.7999999999993</c:v>
                </c:pt>
                <c:pt idx="23308">
                  <c:v>7075.2</c:v>
                </c:pt>
                <c:pt idx="23309">
                  <c:v>6864</c:v>
                </c:pt>
                <c:pt idx="23310">
                  <c:v>7063.546875</c:v>
                </c:pt>
                <c:pt idx="23311">
                  <c:v>7308.5203118399995</c:v>
                </c:pt>
                <c:pt idx="23312">
                  <c:v>6661.7203118400002</c:v>
                </c:pt>
                <c:pt idx="23313">
                  <c:v>7057.7203118399993</c:v>
                </c:pt>
                <c:pt idx="23314">
                  <c:v>7029.7734381600003</c:v>
                </c:pt>
                <c:pt idx="23315">
                  <c:v>6277.3734381599998</c:v>
                </c:pt>
                <c:pt idx="23316">
                  <c:v>7056.1734381599999</c:v>
                </c:pt>
                <c:pt idx="23317">
                  <c:v>6778.9734381600001</c:v>
                </c:pt>
                <c:pt idx="23318">
                  <c:v>7124.2359381599999</c:v>
                </c:pt>
                <c:pt idx="23319">
                  <c:v>7335.4359381599998</c:v>
                </c:pt>
                <c:pt idx="23320">
                  <c:v>7058.2359381599999</c:v>
                </c:pt>
                <c:pt idx="23321">
                  <c:v>7097.8359381600003</c:v>
                </c:pt>
                <c:pt idx="23322">
                  <c:v>7106.807811839999</c:v>
                </c:pt>
                <c:pt idx="23323">
                  <c:v>7067.2078118399995</c:v>
                </c:pt>
                <c:pt idx="23324">
                  <c:v>7254.1734381599999</c:v>
                </c:pt>
                <c:pt idx="23325">
                  <c:v>6758.0906249999998</c:v>
                </c:pt>
                <c:pt idx="23326">
                  <c:v>6692.0906249999998</c:v>
                </c:pt>
                <c:pt idx="23327">
                  <c:v>6560.0906249999998</c:v>
                </c:pt>
                <c:pt idx="23328">
                  <c:v>7286.0906249999998</c:v>
                </c:pt>
                <c:pt idx="23329">
                  <c:v>6982.4906249999995</c:v>
                </c:pt>
                <c:pt idx="23330">
                  <c:v>7026.421875</c:v>
                </c:pt>
                <c:pt idx="23331">
                  <c:v>6590.8218749999996</c:v>
                </c:pt>
                <c:pt idx="23332">
                  <c:v>7665.4359381599998</c:v>
                </c:pt>
                <c:pt idx="23333">
                  <c:v>6799.546875</c:v>
                </c:pt>
                <c:pt idx="23334">
                  <c:v>6554.5734381599996</c:v>
                </c:pt>
                <c:pt idx="23335">
                  <c:v>6382.9734381599992</c:v>
                </c:pt>
                <c:pt idx="23336">
                  <c:v>6810.890625</c:v>
                </c:pt>
                <c:pt idx="23337">
                  <c:v>7375.0359381600001</c:v>
                </c:pt>
                <c:pt idx="23338">
                  <c:v>6873.4359381599998</c:v>
                </c:pt>
                <c:pt idx="23339">
                  <c:v>7295.8359381600003</c:v>
                </c:pt>
                <c:pt idx="23340">
                  <c:v>7252.0078118399988</c:v>
                </c:pt>
                <c:pt idx="23341">
                  <c:v>6996</c:v>
                </c:pt>
                <c:pt idx="23342">
                  <c:v>7261.546875</c:v>
                </c:pt>
                <c:pt idx="23343">
                  <c:v>7070.9203118399992</c:v>
                </c:pt>
                <c:pt idx="23344">
                  <c:v>6699.7734381599994</c:v>
                </c:pt>
                <c:pt idx="23345">
                  <c:v>7088.0906249999998</c:v>
                </c:pt>
                <c:pt idx="23346">
                  <c:v>6807.4359381599998</c:v>
                </c:pt>
                <c:pt idx="23347">
                  <c:v>6697.6078118400001</c:v>
                </c:pt>
                <c:pt idx="23348">
                  <c:v>6618.4078118400002</c:v>
                </c:pt>
                <c:pt idx="23349">
                  <c:v>6895.6078118399992</c:v>
                </c:pt>
                <c:pt idx="23350">
                  <c:v>6903.5999999999995</c:v>
                </c:pt>
                <c:pt idx="23351">
                  <c:v>6877.2</c:v>
                </c:pt>
                <c:pt idx="23352">
                  <c:v>6693.9468749999996</c:v>
                </c:pt>
                <c:pt idx="23353">
                  <c:v>7248.3468749999993</c:v>
                </c:pt>
                <c:pt idx="23354">
                  <c:v>7308.5203118399995</c:v>
                </c:pt>
                <c:pt idx="23355">
                  <c:v>6635.3203118399997</c:v>
                </c:pt>
                <c:pt idx="23356">
                  <c:v>6736.0218749999995</c:v>
                </c:pt>
                <c:pt idx="23357">
                  <c:v>6247.6218749999998</c:v>
                </c:pt>
                <c:pt idx="23358">
                  <c:v>6926.2359381599999</c:v>
                </c:pt>
                <c:pt idx="23359">
                  <c:v>6974.807811839999</c:v>
                </c:pt>
                <c:pt idx="23360">
                  <c:v>6613.2</c:v>
                </c:pt>
                <c:pt idx="23361">
                  <c:v>7380.3468749999993</c:v>
                </c:pt>
                <c:pt idx="23362">
                  <c:v>7169.1468749999995</c:v>
                </c:pt>
                <c:pt idx="23363">
                  <c:v>6627.9468749999996</c:v>
                </c:pt>
                <c:pt idx="23364">
                  <c:v>6886.120311839999</c:v>
                </c:pt>
                <c:pt idx="23365">
                  <c:v>6899.3203118399988</c:v>
                </c:pt>
                <c:pt idx="23366">
                  <c:v>6818.5734381600005</c:v>
                </c:pt>
                <c:pt idx="23367">
                  <c:v>6969.2906249999996</c:v>
                </c:pt>
                <c:pt idx="23368">
                  <c:v>6837.2906249999996</c:v>
                </c:pt>
                <c:pt idx="23369">
                  <c:v>7216.6359381600005</c:v>
                </c:pt>
                <c:pt idx="23370">
                  <c:v>6701.8359381599994</c:v>
                </c:pt>
                <c:pt idx="23371">
                  <c:v>7233.5999999999995</c:v>
                </c:pt>
                <c:pt idx="23372">
                  <c:v>6837.5999999999995</c:v>
                </c:pt>
                <c:pt idx="23373">
                  <c:v>6330.173438159999</c:v>
                </c:pt>
                <c:pt idx="23374">
                  <c:v>7755.7734381600003</c:v>
                </c:pt>
                <c:pt idx="23375">
                  <c:v>6292.6359381599996</c:v>
                </c:pt>
                <c:pt idx="23376">
                  <c:v>6041.8359381599994</c:v>
                </c:pt>
                <c:pt idx="23377">
                  <c:v>6952.6359381600005</c:v>
                </c:pt>
                <c:pt idx="23378">
                  <c:v>7001.2078118399995</c:v>
                </c:pt>
                <c:pt idx="23379">
                  <c:v>7714.0078118399988</c:v>
                </c:pt>
                <c:pt idx="23380">
                  <c:v>6856.0078118399988</c:v>
                </c:pt>
                <c:pt idx="23381">
                  <c:v>6262.0078118399997</c:v>
                </c:pt>
                <c:pt idx="23382">
                  <c:v>6217.2</c:v>
                </c:pt>
                <c:pt idx="23383">
                  <c:v>6375.5999999999995</c:v>
                </c:pt>
                <c:pt idx="23384">
                  <c:v>6641.1468749999995</c:v>
                </c:pt>
                <c:pt idx="23385">
                  <c:v>6416.7468749999998</c:v>
                </c:pt>
                <c:pt idx="23386">
                  <c:v>7229.3203118399988</c:v>
                </c:pt>
                <c:pt idx="23387">
                  <c:v>6567.7734381599994</c:v>
                </c:pt>
                <c:pt idx="23388">
                  <c:v>6907.6218749999998</c:v>
                </c:pt>
                <c:pt idx="23389">
                  <c:v>7369.6218749999998</c:v>
                </c:pt>
                <c:pt idx="23390">
                  <c:v>6820.6359381600005</c:v>
                </c:pt>
                <c:pt idx="23391">
                  <c:v>7480.6359381600005</c:v>
                </c:pt>
                <c:pt idx="23392">
                  <c:v>6882.4078118399993</c:v>
                </c:pt>
                <c:pt idx="23393">
                  <c:v>6565.6078118400001</c:v>
                </c:pt>
                <c:pt idx="23394">
                  <c:v>6388.7999999999993</c:v>
                </c:pt>
                <c:pt idx="23395">
                  <c:v>7604.7468749999998</c:v>
                </c:pt>
                <c:pt idx="23396">
                  <c:v>7353.9468749999996</c:v>
                </c:pt>
                <c:pt idx="23397">
                  <c:v>6648.5203118399995</c:v>
                </c:pt>
                <c:pt idx="23398">
                  <c:v>6494.0906249999998</c:v>
                </c:pt>
                <c:pt idx="23399">
                  <c:v>6929.6906249999993</c:v>
                </c:pt>
                <c:pt idx="23400">
                  <c:v>7167.2906249999996</c:v>
                </c:pt>
                <c:pt idx="23401">
                  <c:v>6586.4906249999995</c:v>
                </c:pt>
                <c:pt idx="23402">
                  <c:v>6168.421875</c:v>
                </c:pt>
                <c:pt idx="23403">
                  <c:v>7448.8218749999996</c:v>
                </c:pt>
                <c:pt idx="23404">
                  <c:v>7330.0218749999995</c:v>
                </c:pt>
                <c:pt idx="23405">
                  <c:v>6860.2359381599999</c:v>
                </c:pt>
                <c:pt idx="23406">
                  <c:v>6776.807811839999</c:v>
                </c:pt>
                <c:pt idx="23407">
                  <c:v>6798</c:v>
                </c:pt>
                <c:pt idx="23408">
                  <c:v>6296.4</c:v>
                </c:pt>
                <c:pt idx="23409">
                  <c:v>7022.4</c:v>
                </c:pt>
                <c:pt idx="23410">
                  <c:v>6424.1203118399999</c:v>
                </c:pt>
                <c:pt idx="23411">
                  <c:v>6582.5203118399995</c:v>
                </c:pt>
                <c:pt idx="23412">
                  <c:v>6712.9734381599992</c:v>
                </c:pt>
                <c:pt idx="23413">
                  <c:v>7201.3734381599998</c:v>
                </c:pt>
                <c:pt idx="23414">
                  <c:v>6475.3734381599998</c:v>
                </c:pt>
                <c:pt idx="23415">
                  <c:v>7082.5734381600005</c:v>
                </c:pt>
                <c:pt idx="23416">
                  <c:v>7101.2906249999996</c:v>
                </c:pt>
                <c:pt idx="23417">
                  <c:v>6810.890625</c:v>
                </c:pt>
                <c:pt idx="23418">
                  <c:v>6472.0218749999995</c:v>
                </c:pt>
                <c:pt idx="23419">
                  <c:v>6895.6078118399992</c:v>
                </c:pt>
                <c:pt idx="23420">
                  <c:v>7154.4</c:v>
                </c:pt>
                <c:pt idx="23421">
                  <c:v>7559.3203118399988</c:v>
                </c:pt>
                <c:pt idx="23422">
                  <c:v>7148.5734381600005</c:v>
                </c:pt>
                <c:pt idx="23423">
                  <c:v>7259.6906249999993</c:v>
                </c:pt>
                <c:pt idx="23424">
                  <c:v>7137.4359381599998</c:v>
                </c:pt>
                <c:pt idx="23425">
                  <c:v>6552.4078118400002</c:v>
                </c:pt>
                <c:pt idx="23426">
                  <c:v>5948.9203118400001</c:v>
                </c:pt>
                <c:pt idx="23427">
                  <c:v>7702.9734381600001</c:v>
                </c:pt>
                <c:pt idx="23428">
                  <c:v>6607.3734381599998</c:v>
                </c:pt>
                <c:pt idx="23429">
                  <c:v>6316.9734381599992</c:v>
                </c:pt>
                <c:pt idx="23430">
                  <c:v>6860.2359381599999</c:v>
                </c:pt>
                <c:pt idx="23431">
                  <c:v>6979.0359381600001</c:v>
                </c:pt>
                <c:pt idx="23432">
                  <c:v>6767.8359381600003</c:v>
                </c:pt>
                <c:pt idx="23433">
                  <c:v>6512.8078118399999</c:v>
                </c:pt>
                <c:pt idx="23434">
                  <c:v>6367.6078118400001</c:v>
                </c:pt>
                <c:pt idx="23435">
                  <c:v>6930</c:v>
                </c:pt>
                <c:pt idx="23436">
                  <c:v>7075.2</c:v>
                </c:pt>
                <c:pt idx="23437">
                  <c:v>6256.7999999999993</c:v>
                </c:pt>
                <c:pt idx="23438">
                  <c:v>7286.4</c:v>
                </c:pt>
                <c:pt idx="23439">
                  <c:v>7267.3734381599998</c:v>
                </c:pt>
                <c:pt idx="23440">
                  <c:v>6876.890625</c:v>
                </c:pt>
                <c:pt idx="23441">
                  <c:v>6362.0906249999998</c:v>
                </c:pt>
                <c:pt idx="23442">
                  <c:v>6230.0906249999998</c:v>
                </c:pt>
                <c:pt idx="23443">
                  <c:v>6590.8218749999996</c:v>
                </c:pt>
                <c:pt idx="23444">
                  <c:v>6517.0359381599992</c:v>
                </c:pt>
                <c:pt idx="23445">
                  <c:v>6644.8078118399999</c:v>
                </c:pt>
                <c:pt idx="23446">
                  <c:v>6600</c:v>
                </c:pt>
                <c:pt idx="23447">
                  <c:v>6991.7203118399993</c:v>
                </c:pt>
                <c:pt idx="23448">
                  <c:v>7004.9203118399992</c:v>
                </c:pt>
                <c:pt idx="23449">
                  <c:v>6424.1203118399999</c:v>
                </c:pt>
                <c:pt idx="23450">
                  <c:v>7095.7734381600003</c:v>
                </c:pt>
                <c:pt idx="23451">
                  <c:v>6810.890625</c:v>
                </c:pt>
                <c:pt idx="23452">
                  <c:v>6956.0906249999998</c:v>
                </c:pt>
                <c:pt idx="23453">
                  <c:v>6876.890625</c:v>
                </c:pt>
                <c:pt idx="23454">
                  <c:v>7111.0359381600001</c:v>
                </c:pt>
                <c:pt idx="23455">
                  <c:v>6931.546875</c:v>
                </c:pt>
                <c:pt idx="23456">
                  <c:v>6965.3203118399988</c:v>
                </c:pt>
                <c:pt idx="23457">
                  <c:v>6991.7203118399993</c:v>
                </c:pt>
                <c:pt idx="23458">
                  <c:v>7084.120311839999</c:v>
                </c:pt>
                <c:pt idx="23459">
                  <c:v>7056.1734381599999</c:v>
                </c:pt>
                <c:pt idx="23460">
                  <c:v>6926.2359381599999</c:v>
                </c:pt>
                <c:pt idx="23461">
                  <c:v>6666</c:v>
                </c:pt>
                <c:pt idx="23462">
                  <c:v>7009.2</c:v>
                </c:pt>
                <c:pt idx="23463">
                  <c:v>6798</c:v>
                </c:pt>
                <c:pt idx="23464">
                  <c:v>7063.546875</c:v>
                </c:pt>
                <c:pt idx="23465">
                  <c:v>7076.7468749999998</c:v>
                </c:pt>
                <c:pt idx="23466">
                  <c:v>6793.7203118399993</c:v>
                </c:pt>
                <c:pt idx="23467">
                  <c:v>7042.9734381600001</c:v>
                </c:pt>
                <c:pt idx="23468">
                  <c:v>6221.2218749999993</c:v>
                </c:pt>
                <c:pt idx="23469">
                  <c:v>6775.6218749999998</c:v>
                </c:pt>
                <c:pt idx="23470">
                  <c:v>6556.6359381599996</c:v>
                </c:pt>
                <c:pt idx="23471">
                  <c:v>6358.6359381599996</c:v>
                </c:pt>
                <c:pt idx="23472">
                  <c:v>6209.2078118399995</c:v>
                </c:pt>
                <c:pt idx="23473">
                  <c:v>7304.807811839999</c:v>
                </c:pt>
                <c:pt idx="23474">
                  <c:v>6050.8078118399999</c:v>
                </c:pt>
                <c:pt idx="23475">
                  <c:v>6745.2</c:v>
                </c:pt>
                <c:pt idx="23476">
                  <c:v>6720.3468749999993</c:v>
                </c:pt>
                <c:pt idx="23477">
                  <c:v>6714.5203118399995</c:v>
                </c:pt>
                <c:pt idx="23478">
                  <c:v>6237.7734381599994</c:v>
                </c:pt>
                <c:pt idx="23479">
                  <c:v>6696.421875</c:v>
                </c:pt>
                <c:pt idx="23480">
                  <c:v>7290.421875</c:v>
                </c:pt>
                <c:pt idx="23481">
                  <c:v>6345.4359381599998</c:v>
                </c:pt>
                <c:pt idx="23482">
                  <c:v>6692.4</c:v>
                </c:pt>
                <c:pt idx="23483">
                  <c:v>6402</c:v>
                </c:pt>
                <c:pt idx="23484">
                  <c:v>7048.7999999999993</c:v>
                </c:pt>
                <c:pt idx="23485">
                  <c:v>5979.5999999999995</c:v>
                </c:pt>
                <c:pt idx="23486">
                  <c:v>6192.3468749999993</c:v>
                </c:pt>
                <c:pt idx="23487">
                  <c:v>6620.5734381599996</c:v>
                </c:pt>
                <c:pt idx="23488">
                  <c:v>7465.3734381599998</c:v>
                </c:pt>
                <c:pt idx="23489">
                  <c:v>7174.9734381600001</c:v>
                </c:pt>
                <c:pt idx="23490">
                  <c:v>7848.1734381599999</c:v>
                </c:pt>
                <c:pt idx="23491">
                  <c:v>7101.2906249999996</c:v>
                </c:pt>
                <c:pt idx="23492">
                  <c:v>7000.0218749999995</c:v>
                </c:pt>
                <c:pt idx="23493">
                  <c:v>6841.6218749999998</c:v>
                </c:pt>
                <c:pt idx="23494">
                  <c:v>6868.0218749999995</c:v>
                </c:pt>
                <c:pt idx="23495">
                  <c:v>6728.235938159999</c:v>
                </c:pt>
                <c:pt idx="23496">
                  <c:v>7493.8359381600003</c:v>
                </c:pt>
                <c:pt idx="23497">
                  <c:v>6644.8078118399999</c:v>
                </c:pt>
                <c:pt idx="23498">
                  <c:v>6842.807811839999</c:v>
                </c:pt>
                <c:pt idx="23499">
                  <c:v>7246.7999999999993</c:v>
                </c:pt>
                <c:pt idx="23500">
                  <c:v>7472.7468749999998</c:v>
                </c:pt>
                <c:pt idx="23501">
                  <c:v>6925.7203118399993</c:v>
                </c:pt>
                <c:pt idx="23502">
                  <c:v>7044.5203118399995</c:v>
                </c:pt>
                <c:pt idx="23503">
                  <c:v>7559.3203118399988</c:v>
                </c:pt>
                <c:pt idx="23504">
                  <c:v>7029.7734381600003</c:v>
                </c:pt>
                <c:pt idx="23505">
                  <c:v>6316.9734381599992</c:v>
                </c:pt>
                <c:pt idx="23506">
                  <c:v>6171.7734381599994</c:v>
                </c:pt>
                <c:pt idx="23507">
                  <c:v>6876.890625</c:v>
                </c:pt>
                <c:pt idx="23508">
                  <c:v>7177.0359381600001</c:v>
                </c:pt>
                <c:pt idx="23509">
                  <c:v>6965.8359381600003</c:v>
                </c:pt>
                <c:pt idx="23510">
                  <c:v>6583.0359381599992</c:v>
                </c:pt>
                <c:pt idx="23511">
                  <c:v>7212.4078118399993</c:v>
                </c:pt>
                <c:pt idx="23512">
                  <c:v>6578.8078118399999</c:v>
                </c:pt>
                <c:pt idx="23513">
                  <c:v>6724.0078118399997</c:v>
                </c:pt>
                <c:pt idx="23514">
                  <c:v>7207.2</c:v>
                </c:pt>
                <c:pt idx="23515">
                  <c:v>6805.3734381599998</c:v>
                </c:pt>
                <c:pt idx="23516">
                  <c:v>7048.4906249999995</c:v>
                </c:pt>
                <c:pt idx="23517">
                  <c:v>6854.8218749999996</c:v>
                </c:pt>
                <c:pt idx="23518">
                  <c:v>7375.0359381600001</c:v>
                </c:pt>
                <c:pt idx="23519">
                  <c:v>6415.2</c:v>
                </c:pt>
                <c:pt idx="23520">
                  <c:v>5941.546875</c:v>
                </c:pt>
                <c:pt idx="23521">
                  <c:v>7221.9468749999996</c:v>
                </c:pt>
                <c:pt idx="23522">
                  <c:v>6667.546875</c:v>
                </c:pt>
                <c:pt idx="23523">
                  <c:v>6833.3203118399988</c:v>
                </c:pt>
                <c:pt idx="23524">
                  <c:v>6582.5203118399995</c:v>
                </c:pt>
                <c:pt idx="23525">
                  <c:v>7427.3203118399988</c:v>
                </c:pt>
                <c:pt idx="23526">
                  <c:v>7108.9734381600001</c:v>
                </c:pt>
                <c:pt idx="23527">
                  <c:v>7369.6218749999998</c:v>
                </c:pt>
                <c:pt idx="23528">
                  <c:v>7018.6359381600005</c:v>
                </c:pt>
                <c:pt idx="23529">
                  <c:v>6394.0078118399997</c:v>
                </c:pt>
                <c:pt idx="23530">
                  <c:v>7516.0078118399988</c:v>
                </c:pt>
                <c:pt idx="23531">
                  <c:v>7365.5999999999995</c:v>
                </c:pt>
                <c:pt idx="23532">
                  <c:v>7023.9468749999996</c:v>
                </c:pt>
                <c:pt idx="23533">
                  <c:v>6495.9468749999996</c:v>
                </c:pt>
                <c:pt idx="23534">
                  <c:v>6661.7203118400002</c:v>
                </c:pt>
                <c:pt idx="23535">
                  <c:v>6594.173438159999</c:v>
                </c:pt>
                <c:pt idx="23536">
                  <c:v>6810.890625</c:v>
                </c:pt>
                <c:pt idx="23537">
                  <c:v>6771.2906249999996</c:v>
                </c:pt>
                <c:pt idx="23538">
                  <c:v>6679.2</c:v>
                </c:pt>
                <c:pt idx="23539">
                  <c:v>6943.2</c:v>
                </c:pt>
                <c:pt idx="23540">
                  <c:v>6997.546875</c:v>
                </c:pt>
                <c:pt idx="23541">
                  <c:v>7506.5203118399995</c:v>
                </c:pt>
                <c:pt idx="23542">
                  <c:v>7026.421875</c:v>
                </c:pt>
                <c:pt idx="23543">
                  <c:v>7013.2218749999993</c:v>
                </c:pt>
                <c:pt idx="23544">
                  <c:v>7269.4359381599998</c:v>
                </c:pt>
                <c:pt idx="23545">
                  <c:v>6371.8359381599994</c:v>
                </c:pt>
                <c:pt idx="23546">
                  <c:v>7401.4359381599998</c:v>
                </c:pt>
                <c:pt idx="23547">
                  <c:v>6486.4078118400002</c:v>
                </c:pt>
                <c:pt idx="23548">
                  <c:v>6151.2</c:v>
                </c:pt>
                <c:pt idx="23549">
                  <c:v>6245.1468749999995</c:v>
                </c:pt>
                <c:pt idx="23550">
                  <c:v>6601.546875</c:v>
                </c:pt>
                <c:pt idx="23551">
                  <c:v>6641.1468749999995</c:v>
                </c:pt>
                <c:pt idx="23552">
                  <c:v>6707.1468749999995</c:v>
                </c:pt>
                <c:pt idx="23553">
                  <c:v>7598.9203118399992</c:v>
                </c:pt>
                <c:pt idx="23554">
                  <c:v>6605.2078118399995</c:v>
                </c:pt>
                <c:pt idx="23555">
                  <c:v>7014.4078118399993</c:v>
                </c:pt>
                <c:pt idx="23556">
                  <c:v>7233.5999999999995</c:v>
                </c:pt>
                <c:pt idx="23557">
                  <c:v>7314.3468749999993</c:v>
                </c:pt>
                <c:pt idx="23558">
                  <c:v>6575.1468749999995</c:v>
                </c:pt>
                <c:pt idx="23559">
                  <c:v>6614.7468749999998</c:v>
                </c:pt>
                <c:pt idx="23560">
                  <c:v>6601.546875</c:v>
                </c:pt>
                <c:pt idx="23561">
                  <c:v>6514.9734381599992</c:v>
                </c:pt>
                <c:pt idx="23562">
                  <c:v>7280.5734381600005</c:v>
                </c:pt>
                <c:pt idx="23563">
                  <c:v>6541.3734381599998</c:v>
                </c:pt>
                <c:pt idx="23564">
                  <c:v>7233.2906249999996</c:v>
                </c:pt>
                <c:pt idx="23565">
                  <c:v>7295.8359381600003</c:v>
                </c:pt>
                <c:pt idx="23566">
                  <c:v>7414.6359381600005</c:v>
                </c:pt>
                <c:pt idx="23567">
                  <c:v>6367.6078118400001</c:v>
                </c:pt>
                <c:pt idx="23568">
                  <c:v>6680.7468749999998</c:v>
                </c:pt>
                <c:pt idx="23569">
                  <c:v>6542.9203118400001</c:v>
                </c:pt>
                <c:pt idx="23570">
                  <c:v>6648.5203118399995</c:v>
                </c:pt>
                <c:pt idx="23571">
                  <c:v>7044.5203118399995</c:v>
                </c:pt>
                <c:pt idx="23572">
                  <c:v>6673.3734381599998</c:v>
                </c:pt>
                <c:pt idx="23573">
                  <c:v>7148.5734381600005</c:v>
                </c:pt>
                <c:pt idx="23574">
                  <c:v>7174.9734381600001</c:v>
                </c:pt>
                <c:pt idx="23575">
                  <c:v>6237.7734381599994</c:v>
                </c:pt>
                <c:pt idx="23576">
                  <c:v>6850.4906249999995</c:v>
                </c:pt>
                <c:pt idx="23577">
                  <c:v>6115.6218749999998</c:v>
                </c:pt>
                <c:pt idx="23578">
                  <c:v>7546.6359381600005</c:v>
                </c:pt>
                <c:pt idx="23579">
                  <c:v>6807.4359381599998</c:v>
                </c:pt>
                <c:pt idx="23580">
                  <c:v>6631.6078118400001</c:v>
                </c:pt>
                <c:pt idx="23581">
                  <c:v>6190.7999999999993</c:v>
                </c:pt>
                <c:pt idx="23582">
                  <c:v>7396.0218749999995</c:v>
                </c:pt>
                <c:pt idx="23583">
                  <c:v>6775.6218749999998</c:v>
                </c:pt>
                <c:pt idx="23584">
                  <c:v>7514.8218749999996</c:v>
                </c:pt>
                <c:pt idx="23585">
                  <c:v>6635.8359381599994</c:v>
                </c:pt>
                <c:pt idx="23586">
                  <c:v>7080.4078118399993</c:v>
                </c:pt>
                <c:pt idx="23587">
                  <c:v>7054.0078118399988</c:v>
                </c:pt>
                <c:pt idx="23588">
                  <c:v>7344.4078118399993</c:v>
                </c:pt>
                <c:pt idx="23589">
                  <c:v>6895.6078118399992</c:v>
                </c:pt>
                <c:pt idx="23590">
                  <c:v>6565.6078118400001</c:v>
                </c:pt>
                <c:pt idx="23591">
                  <c:v>6886.120311839999</c:v>
                </c:pt>
                <c:pt idx="23592">
                  <c:v>6330.173438159999</c:v>
                </c:pt>
                <c:pt idx="23593">
                  <c:v>6652.4906249999995</c:v>
                </c:pt>
                <c:pt idx="23594">
                  <c:v>6863.6906249999993</c:v>
                </c:pt>
                <c:pt idx="23595">
                  <c:v>7523.6906249999993</c:v>
                </c:pt>
                <c:pt idx="23596">
                  <c:v>7092.421875</c:v>
                </c:pt>
                <c:pt idx="23597">
                  <c:v>6947.2218749999993</c:v>
                </c:pt>
                <c:pt idx="23598">
                  <c:v>7282.6359381600005</c:v>
                </c:pt>
                <c:pt idx="23599">
                  <c:v>7018.6359381600005</c:v>
                </c:pt>
                <c:pt idx="23600">
                  <c:v>7216.6359381600005</c:v>
                </c:pt>
                <c:pt idx="23601">
                  <c:v>6952.6359381600005</c:v>
                </c:pt>
                <c:pt idx="23602">
                  <c:v>7326</c:v>
                </c:pt>
                <c:pt idx="23603">
                  <c:v>6588.3468749999993</c:v>
                </c:pt>
                <c:pt idx="23604">
                  <c:v>7393.546875</c:v>
                </c:pt>
                <c:pt idx="23605">
                  <c:v>7110.5203118399995</c:v>
                </c:pt>
                <c:pt idx="23606">
                  <c:v>6727.7203118400002</c:v>
                </c:pt>
                <c:pt idx="23607">
                  <c:v>7361.3203118399988</c:v>
                </c:pt>
                <c:pt idx="23608">
                  <c:v>6692.0906249999998</c:v>
                </c:pt>
                <c:pt idx="23609">
                  <c:v>6617.2218749999993</c:v>
                </c:pt>
                <c:pt idx="23610">
                  <c:v>6609.4359381599998</c:v>
                </c:pt>
                <c:pt idx="23611">
                  <c:v>6226.6359381599996</c:v>
                </c:pt>
                <c:pt idx="23612">
                  <c:v>6446.8078118399999</c:v>
                </c:pt>
                <c:pt idx="23613">
                  <c:v>7001.2078118399995</c:v>
                </c:pt>
                <c:pt idx="23614">
                  <c:v>7182.3468749999993</c:v>
                </c:pt>
                <c:pt idx="23615">
                  <c:v>6390.3468749999993</c:v>
                </c:pt>
                <c:pt idx="23616">
                  <c:v>6403.546875</c:v>
                </c:pt>
                <c:pt idx="23617">
                  <c:v>7208.7468749999998</c:v>
                </c:pt>
                <c:pt idx="23618">
                  <c:v>6390.3468749999993</c:v>
                </c:pt>
                <c:pt idx="23619">
                  <c:v>6516.5203118399995</c:v>
                </c:pt>
                <c:pt idx="23620">
                  <c:v>7320.1734381599999</c:v>
                </c:pt>
                <c:pt idx="23621">
                  <c:v>6607.3734381599998</c:v>
                </c:pt>
                <c:pt idx="23622">
                  <c:v>7003.3734381599998</c:v>
                </c:pt>
                <c:pt idx="23623">
                  <c:v>6995.6906249999993</c:v>
                </c:pt>
                <c:pt idx="23624">
                  <c:v>6649.0359381599992</c:v>
                </c:pt>
                <c:pt idx="23625">
                  <c:v>6424.6359381599996</c:v>
                </c:pt>
                <c:pt idx="23626">
                  <c:v>6886.6359381600005</c:v>
                </c:pt>
                <c:pt idx="23627">
                  <c:v>6939.4359381599998</c:v>
                </c:pt>
                <c:pt idx="23628">
                  <c:v>7771.0359381600001</c:v>
                </c:pt>
                <c:pt idx="23629">
                  <c:v>6328.0078118399997</c:v>
                </c:pt>
                <c:pt idx="23630">
                  <c:v>6869.2078118399995</c:v>
                </c:pt>
                <c:pt idx="23631">
                  <c:v>6667.546875</c:v>
                </c:pt>
                <c:pt idx="23632">
                  <c:v>6635.3203118399997</c:v>
                </c:pt>
                <c:pt idx="23633">
                  <c:v>6872.9203118399992</c:v>
                </c:pt>
                <c:pt idx="23634">
                  <c:v>6639.2906249999996</c:v>
                </c:pt>
                <c:pt idx="23635">
                  <c:v>6076.0218749999995</c:v>
                </c:pt>
                <c:pt idx="23636">
                  <c:v>6741.4359381599998</c:v>
                </c:pt>
                <c:pt idx="23637">
                  <c:v>7295.8359381600003</c:v>
                </c:pt>
                <c:pt idx="23638">
                  <c:v>7229.8359381600003</c:v>
                </c:pt>
                <c:pt idx="23639">
                  <c:v>7111.0359381600001</c:v>
                </c:pt>
                <c:pt idx="23640">
                  <c:v>7133.2078118399995</c:v>
                </c:pt>
                <c:pt idx="23641">
                  <c:v>6798</c:v>
                </c:pt>
                <c:pt idx="23642">
                  <c:v>7114.7999999999993</c:v>
                </c:pt>
                <c:pt idx="23643">
                  <c:v>6469.546875</c:v>
                </c:pt>
                <c:pt idx="23644">
                  <c:v>7057.7203118399993</c:v>
                </c:pt>
                <c:pt idx="23645">
                  <c:v>7120.0078118399988</c:v>
                </c:pt>
                <c:pt idx="23646">
                  <c:v>6322.7999999999993</c:v>
                </c:pt>
                <c:pt idx="23647">
                  <c:v>6758.4</c:v>
                </c:pt>
                <c:pt idx="23648">
                  <c:v>6957.9468749999996</c:v>
                </c:pt>
                <c:pt idx="23649">
                  <c:v>6891.9468749999996</c:v>
                </c:pt>
                <c:pt idx="23650">
                  <c:v>6971.1468749999995</c:v>
                </c:pt>
                <c:pt idx="23651">
                  <c:v>7301.1468749999995</c:v>
                </c:pt>
                <c:pt idx="23652">
                  <c:v>6886.120311839999</c:v>
                </c:pt>
                <c:pt idx="23653">
                  <c:v>6937.3734381599998</c:v>
                </c:pt>
                <c:pt idx="23654">
                  <c:v>7491.7734381600003</c:v>
                </c:pt>
                <c:pt idx="23655">
                  <c:v>7040.807811839999</c:v>
                </c:pt>
                <c:pt idx="23656">
                  <c:v>7964.807811839999</c:v>
                </c:pt>
                <c:pt idx="23657">
                  <c:v>6948.4078118399993</c:v>
                </c:pt>
                <c:pt idx="23658">
                  <c:v>6680.7468749999998</c:v>
                </c:pt>
                <c:pt idx="23659">
                  <c:v>7525.546875</c:v>
                </c:pt>
                <c:pt idx="23660">
                  <c:v>7855.546875</c:v>
                </c:pt>
                <c:pt idx="23661">
                  <c:v>6714.5203118399995</c:v>
                </c:pt>
                <c:pt idx="23662">
                  <c:v>7306.9734381600001</c:v>
                </c:pt>
                <c:pt idx="23663">
                  <c:v>7074.890625</c:v>
                </c:pt>
                <c:pt idx="23664">
                  <c:v>6807.4359381599998</c:v>
                </c:pt>
                <c:pt idx="23665">
                  <c:v>6609.4359381599998</c:v>
                </c:pt>
                <c:pt idx="23666">
                  <c:v>6860.2359381599999</c:v>
                </c:pt>
                <c:pt idx="23667">
                  <c:v>7520.2359381599999</c:v>
                </c:pt>
                <c:pt idx="23668">
                  <c:v>6684.4078118400002</c:v>
                </c:pt>
                <c:pt idx="23669">
                  <c:v>6578.8078118399999</c:v>
                </c:pt>
                <c:pt idx="23670">
                  <c:v>6614.7468749999998</c:v>
                </c:pt>
                <c:pt idx="23671">
                  <c:v>7004.9203118399992</c:v>
                </c:pt>
                <c:pt idx="23672">
                  <c:v>6837.2906249999996</c:v>
                </c:pt>
                <c:pt idx="23673">
                  <c:v>6863.6906249999993</c:v>
                </c:pt>
                <c:pt idx="23674">
                  <c:v>7158.421875</c:v>
                </c:pt>
                <c:pt idx="23675">
                  <c:v>6781.0359381600001</c:v>
                </c:pt>
                <c:pt idx="23676">
                  <c:v>7850.2359381599999</c:v>
                </c:pt>
                <c:pt idx="23677">
                  <c:v>7367.1468749999995</c:v>
                </c:pt>
                <c:pt idx="23678">
                  <c:v>6991.7203118399993</c:v>
                </c:pt>
                <c:pt idx="23679">
                  <c:v>7110.5203118399995</c:v>
                </c:pt>
                <c:pt idx="23680">
                  <c:v>6793.7203118399993</c:v>
                </c:pt>
                <c:pt idx="23681">
                  <c:v>6820.120311839999</c:v>
                </c:pt>
                <c:pt idx="23682">
                  <c:v>6991.7203118399993</c:v>
                </c:pt>
                <c:pt idx="23683">
                  <c:v>6937.3734381599998</c:v>
                </c:pt>
                <c:pt idx="23684">
                  <c:v>6560.0906249999998</c:v>
                </c:pt>
                <c:pt idx="23685">
                  <c:v>6920.8218749999996</c:v>
                </c:pt>
                <c:pt idx="23686">
                  <c:v>7422.421875</c:v>
                </c:pt>
                <c:pt idx="23687">
                  <c:v>7177.0359381600001</c:v>
                </c:pt>
                <c:pt idx="23688">
                  <c:v>7229.8359381600003</c:v>
                </c:pt>
                <c:pt idx="23689">
                  <c:v>7203.4359381599998</c:v>
                </c:pt>
                <c:pt idx="23690">
                  <c:v>6974.807811839999</c:v>
                </c:pt>
                <c:pt idx="23691">
                  <c:v>7806.4078118399993</c:v>
                </c:pt>
                <c:pt idx="23692">
                  <c:v>6988.0078118399988</c:v>
                </c:pt>
                <c:pt idx="23693">
                  <c:v>6692.4</c:v>
                </c:pt>
                <c:pt idx="23694">
                  <c:v>6561.9468749999996</c:v>
                </c:pt>
                <c:pt idx="23695">
                  <c:v>7431.2906249999996</c:v>
                </c:pt>
                <c:pt idx="23696">
                  <c:v>6622.6359381599996</c:v>
                </c:pt>
                <c:pt idx="23697">
                  <c:v>6411.4359381599998</c:v>
                </c:pt>
                <c:pt idx="23698">
                  <c:v>7040.807811839999</c:v>
                </c:pt>
                <c:pt idx="23699">
                  <c:v>7172.807811839999</c:v>
                </c:pt>
                <c:pt idx="23700">
                  <c:v>6627.9468749999996</c:v>
                </c:pt>
                <c:pt idx="23701">
                  <c:v>6799.546875</c:v>
                </c:pt>
                <c:pt idx="23702">
                  <c:v>6793.7203118399993</c:v>
                </c:pt>
                <c:pt idx="23703">
                  <c:v>6916.4906249999995</c:v>
                </c:pt>
                <c:pt idx="23704">
                  <c:v>6815.2218749999993</c:v>
                </c:pt>
                <c:pt idx="23705">
                  <c:v>6854.8218749999996</c:v>
                </c:pt>
                <c:pt idx="23706">
                  <c:v>7079.2218749999993</c:v>
                </c:pt>
                <c:pt idx="23707">
                  <c:v>6380.8078118399999</c:v>
                </c:pt>
                <c:pt idx="23708">
                  <c:v>7608.4078118399993</c:v>
                </c:pt>
                <c:pt idx="23709">
                  <c:v>6626.4</c:v>
                </c:pt>
                <c:pt idx="23710">
                  <c:v>7063.546875</c:v>
                </c:pt>
                <c:pt idx="23711">
                  <c:v>6759.9468749999996</c:v>
                </c:pt>
                <c:pt idx="23712">
                  <c:v>6872.9203118399992</c:v>
                </c:pt>
                <c:pt idx="23713">
                  <c:v>7216.120311839999</c:v>
                </c:pt>
                <c:pt idx="23714">
                  <c:v>6793.7203118399993</c:v>
                </c:pt>
                <c:pt idx="23715">
                  <c:v>7105.6218749999998</c:v>
                </c:pt>
                <c:pt idx="23716">
                  <c:v>7150.6359381600005</c:v>
                </c:pt>
                <c:pt idx="23717">
                  <c:v>6222.4078118400002</c:v>
                </c:pt>
                <c:pt idx="23718">
                  <c:v>7040.807811839999</c:v>
                </c:pt>
                <c:pt idx="23719">
                  <c:v>7274.7468749999998</c:v>
                </c:pt>
                <c:pt idx="23720">
                  <c:v>6384.5203118399995</c:v>
                </c:pt>
                <c:pt idx="23721">
                  <c:v>6890.0906249999998</c:v>
                </c:pt>
                <c:pt idx="23722">
                  <c:v>6784.4906249999995</c:v>
                </c:pt>
                <c:pt idx="23723">
                  <c:v>6546.890625</c:v>
                </c:pt>
                <c:pt idx="23724">
                  <c:v>6045.2906249999996</c:v>
                </c:pt>
                <c:pt idx="23725">
                  <c:v>7224.421875</c:v>
                </c:pt>
                <c:pt idx="23726">
                  <c:v>7243.0359381600001</c:v>
                </c:pt>
                <c:pt idx="23727">
                  <c:v>6754.6359381599996</c:v>
                </c:pt>
                <c:pt idx="23728">
                  <c:v>6552.4078118400002</c:v>
                </c:pt>
                <c:pt idx="23729">
                  <c:v>7180.7999999999993</c:v>
                </c:pt>
                <c:pt idx="23730">
                  <c:v>6666</c:v>
                </c:pt>
                <c:pt idx="23731">
                  <c:v>7710.3468749999993</c:v>
                </c:pt>
                <c:pt idx="23732">
                  <c:v>6429.9468749999996</c:v>
                </c:pt>
                <c:pt idx="23733">
                  <c:v>6971.1468749999995</c:v>
                </c:pt>
                <c:pt idx="23734">
                  <c:v>7546.120311839999</c:v>
                </c:pt>
                <c:pt idx="23735">
                  <c:v>7400.9203118399992</c:v>
                </c:pt>
                <c:pt idx="23736">
                  <c:v>7016.5734381600005</c:v>
                </c:pt>
                <c:pt idx="23737">
                  <c:v>6652.4906249999995</c:v>
                </c:pt>
                <c:pt idx="23738">
                  <c:v>6507.2906249999996</c:v>
                </c:pt>
                <c:pt idx="23739">
                  <c:v>6934.0218749999995</c:v>
                </c:pt>
                <c:pt idx="23740">
                  <c:v>6498.421875</c:v>
                </c:pt>
                <c:pt idx="23741">
                  <c:v>7480.6359381600005</c:v>
                </c:pt>
                <c:pt idx="23742">
                  <c:v>6692.4</c:v>
                </c:pt>
                <c:pt idx="23743">
                  <c:v>6718.7999999999993</c:v>
                </c:pt>
                <c:pt idx="23744">
                  <c:v>6601.546875</c:v>
                </c:pt>
                <c:pt idx="23745">
                  <c:v>7723.546875</c:v>
                </c:pt>
                <c:pt idx="23746">
                  <c:v>6410.9203118400001</c:v>
                </c:pt>
                <c:pt idx="23747">
                  <c:v>7110.5203118399995</c:v>
                </c:pt>
                <c:pt idx="23748">
                  <c:v>6709.6218749999998</c:v>
                </c:pt>
                <c:pt idx="23749">
                  <c:v>7369.6218749999998</c:v>
                </c:pt>
                <c:pt idx="23750">
                  <c:v>7348.6359381600005</c:v>
                </c:pt>
                <c:pt idx="23751">
                  <c:v>7084.6359381600005</c:v>
                </c:pt>
                <c:pt idx="23752">
                  <c:v>6512.8078118399999</c:v>
                </c:pt>
                <c:pt idx="23753">
                  <c:v>6578.8078118399999</c:v>
                </c:pt>
                <c:pt idx="23754">
                  <c:v>7898.807811839999</c:v>
                </c:pt>
                <c:pt idx="23755">
                  <c:v>6837.5999999999995</c:v>
                </c:pt>
                <c:pt idx="23756">
                  <c:v>7114.7999999999993</c:v>
                </c:pt>
                <c:pt idx="23757">
                  <c:v>6991.7203118399993</c:v>
                </c:pt>
                <c:pt idx="23758">
                  <c:v>7018.120311839999</c:v>
                </c:pt>
                <c:pt idx="23759">
                  <c:v>6805.3734381599998</c:v>
                </c:pt>
                <c:pt idx="23760">
                  <c:v>6322.4906249999995</c:v>
                </c:pt>
                <c:pt idx="23761">
                  <c:v>7045.0359381600001</c:v>
                </c:pt>
                <c:pt idx="23762">
                  <c:v>7246.7999999999993</c:v>
                </c:pt>
                <c:pt idx="23763">
                  <c:v>7009.2</c:v>
                </c:pt>
                <c:pt idx="23764">
                  <c:v>7326</c:v>
                </c:pt>
                <c:pt idx="23765">
                  <c:v>6641.1468749999995</c:v>
                </c:pt>
                <c:pt idx="23766">
                  <c:v>6806.9203118399992</c:v>
                </c:pt>
                <c:pt idx="23767">
                  <c:v>6686.5734381599996</c:v>
                </c:pt>
                <c:pt idx="23768">
                  <c:v>7186.0078118399988</c:v>
                </c:pt>
                <c:pt idx="23769">
                  <c:v>6978.5203118399995</c:v>
                </c:pt>
                <c:pt idx="23770">
                  <c:v>7254.1734381599999</c:v>
                </c:pt>
                <c:pt idx="23771">
                  <c:v>6824.0906249999998</c:v>
                </c:pt>
                <c:pt idx="23772">
                  <c:v>7330.0218749999995</c:v>
                </c:pt>
                <c:pt idx="23773">
                  <c:v>6847.0359381600001</c:v>
                </c:pt>
                <c:pt idx="23774">
                  <c:v>6926.2359381599999</c:v>
                </c:pt>
                <c:pt idx="23775">
                  <c:v>6024.4078118400002</c:v>
                </c:pt>
                <c:pt idx="23776">
                  <c:v>7304.807811839999</c:v>
                </c:pt>
                <c:pt idx="23777">
                  <c:v>6776.807811839999</c:v>
                </c:pt>
                <c:pt idx="23778">
                  <c:v>6837.5999999999995</c:v>
                </c:pt>
                <c:pt idx="23779">
                  <c:v>7603.2</c:v>
                </c:pt>
                <c:pt idx="23780">
                  <c:v>6403.546875</c:v>
                </c:pt>
                <c:pt idx="23781">
                  <c:v>6542.9203118400001</c:v>
                </c:pt>
                <c:pt idx="23782">
                  <c:v>6250.9734381599992</c:v>
                </c:pt>
                <c:pt idx="23783">
                  <c:v>7180.4906249999995</c:v>
                </c:pt>
                <c:pt idx="23784">
                  <c:v>6683.2218749999993</c:v>
                </c:pt>
                <c:pt idx="23785">
                  <c:v>7344.4078118399993</c:v>
                </c:pt>
                <c:pt idx="23786">
                  <c:v>7265.2078118399995</c:v>
                </c:pt>
                <c:pt idx="23787">
                  <c:v>6750.4078118400002</c:v>
                </c:pt>
                <c:pt idx="23788">
                  <c:v>6864</c:v>
                </c:pt>
                <c:pt idx="23789">
                  <c:v>7260</c:v>
                </c:pt>
                <c:pt idx="23790">
                  <c:v>7299.5999999999995</c:v>
                </c:pt>
                <c:pt idx="23791">
                  <c:v>6732</c:v>
                </c:pt>
                <c:pt idx="23792">
                  <c:v>7334.9203118399992</c:v>
                </c:pt>
                <c:pt idx="23793">
                  <c:v>7150.120311839999</c:v>
                </c:pt>
                <c:pt idx="23794">
                  <c:v>7361.3203118399988</c:v>
                </c:pt>
                <c:pt idx="23795">
                  <c:v>6765.7734381600003</c:v>
                </c:pt>
                <c:pt idx="23796">
                  <c:v>7412.5734381600005</c:v>
                </c:pt>
                <c:pt idx="23797">
                  <c:v>7544.5734381600005</c:v>
                </c:pt>
                <c:pt idx="23798">
                  <c:v>6982.4906249999995</c:v>
                </c:pt>
                <c:pt idx="23799">
                  <c:v>6754.6359381599996</c:v>
                </c:pt>
                <c:pt idx="23800">
                  <c:v>6860.2359381599999</c:v>
                </c:pt>
                <c:pt idx="23801">
                  <c:v>7014.4078118399993</c:v>
                </c:pt>
                <c:pt idx="23802">
                  <c:v>6494.4</c:v>
                </c:pt>
                <c:pt idx="23803">
                  <c:v>6773.1468749999995</c:v>
                </c:pt>
                <c:pt idx="23804">
                  <c:v>7361.3203118399988</c:v>
                </c:pt>
                <c:pt idx="23805">
                  <c:v>7267.3734381599998</c:v>
                </c:pt>
                <c:pt idx="23806">
                  <c:v>6485.2218749999993</c:v>
                </c:pt>
                <c:pt idx="23807">
                  <c:v>6741.4359381599998</c:v>
                </c:pt>
                <c:pt idx="23808">
                  <c:v>7106.807811839999</c:v>
                </c:pt>
                <c:pt idx="23809">
                  <c:v>7142.7468749999998</c:v>
                </c:pt>
                <c:pt idx="23810">
                  <c:v>6124.4906249999995</c:v>
                </c:pt>
                <c:pt idx="23811">
                  <c:v>7058.2359381599999</c:v>
                </c:pt>
                <c:pt idx="23812">
                  <c:v>6969.5999999999995</c:v>
                </c:pt>
                <c:pt idx="23813">
                  <c:v>7418.4</c:v>
                </c:pt>
                <c:pt idx="23814">
                  <c:v>7274.7468749999998</c:v>
                </c:pt>
                <c:pt idx="23815">
                  <c:v>7678.120311839999</c:v>
                </c:pt>
                <c:pt idx="23816">
                  <c:v>6806.9203118399992</c:v>
                </c:pt>
                <c:pt idx="23817">
                  <c:v>7399.3734381599998</c:v>
                </c:pt>
                <c:pt idx="23818">
                  <c:v>6441.2906249999996</c:v>
                </c:pt>
                <c:pt idx="23819">
                  <c:v>6854.8218749999996</c:v>
                </c:pt>
                <c:pt idx="23820">
                  <c:v>7118.8218749999996</c:v>
                </c:pt>
                <c:pt idx="23821">
                  <c:v>6424.6359381599996</c:v>
                </c:pt>
                <c:pt idx="23822">
                  <c:v>6737.2078118399995</c:v>
                </c:pt>
                <c:pt idx="23823">
                  <c:v>6367.6078118400001</c:v>
                </c:pt>
                <c:pt idx="23824">
                  <c:v>6948.4078118399993</c:v>
                </c:pt>
                <c:pt idx="23825">
                  <c:v>6601.546875</c:v>
                </c:pt>
                <c:pt idx="23826">
                  <c:v>7142.7468749999998</c:v>
                </c:pt>
                <c:pt idx="23827">
                  <c:v>7169.1468749999995</c:v>
                </c:pt>
                <c:pt idx="23828">
                  <c:v>7123.7203118399993</c:v>
                </c:pt>
                <c:pt idx="23829">
                  <c:v>6818.5734381600005</c:v>
                </c:pt>
                <c:pt idx="23830">
                  <c:v>7655.6906249999993</c:v>
                </c:pt>
                <c:pt idx="23831">
                  <c:v>7441.0359381600001</c:v>
                </c:pt>
                <c:pt idx="23832">
                  <c:v>6111.5999999999995</c:v>
                </c:pt>
                <c:pt idx="23833">
                  <c:v>6812.7468749999998</c:v>
                </c:pt>
                <c:pt idx="23834">
                  <c:v>6635.3203118399997</c:v>
                </c:pt>
                <c:pt idx="23835">
                  <c:v>7612.120311839999</c:v>
                </c:pt>
                <c:pt idx="23836">
                  <c:v>6831.7734381600003</c:v>
                </c:pt>
                <c:pt idx="23837">
                  <c:v>6792.1734381599999</c:v>
                </c:pt>
                <c:pt idx="23838">
                  <c:v>7198.0218749999995</c:v>
                </c:pt>
                <c:pt idx="23839">
                  <c:v>7027.6078118399992</c:v>
                </c:pt>
                <c:pt idx="23840">
                  <c:v>7397.2078118399995</c:v>
                </c:pt>
                <c:pt idx="23841">
                  <c:v>7216.120311839999</c:v>
                </c:pt>
                <c:pt idx="23842">
                  <c:v>6831.7734381600003</c:v>
                </c:pt>
                <c:pt idx="23843">
                  <c:v>7022.0906249999998</c:v>
                </c:pt>
                <c:pt idx="23844">
                  <c:v>6564.421875</c:v>
                </c:pt>
                <c:pt idx="23845">
                  <c:v>6366.421875</c:v>
                </c:pt>
                <c:pt idx="23846">
                  <c:v>7203.4359381599998</c:v>
                </c:pt>
                <c:pt idx="23847">
                  <c:v>7216.6359381600005</c:v>
                </c:pt>
                <c:pt idx="23848">
                  <c:v>7339.2</c:v>
                </c:pt>
                <c:pt idx="23849">
                  <c:v>7372.9734381600001</c:v>
                </c:pt>
                <c:pt idx="23850">
                  <c:v>6850.4906249999995</c:v>
                </c:pt>
                <c:pt idx="23851">
                  <c:v>6656.8218749999996</c:v>
                </c:pt>
                <c:pt idx="23852">
                  <c:v>6675.4359381599998</c:v>
                </c:pt>
                <c:pt idx="23853">
                  <c:v>6539.2078118399995</c:v>
                </c:pt>
                <c:pt idx="23854">
                  <c:v>7340.7468749999998</c:v>
                </c:pt>
                <c:pt idx="23855">
                  <c:v>7314.3468749999993</c:v>
                </c:pt>
                <c:pt idx="23856">
                  <c:v>6780.5203118399995</c:v>
                </c:pt>
                <c:pt idx="23857">
                  <c:v>6612.890625</c:v>
                </c:pt>
                <c:pt idx="23858">
                  <c:v>6942.890625</c:v>
                </c:pt>
                <c:pt idx="23859">
                  <c:v>7414.6359381600005</c:v>
                </c:pt>
                <c:pt idx="23860">
                  <c:v>6565.6078118400001</c:v>
                </c:pt>
                <c:pt idx="23861">
                  <c:v>6697.6078118400001</c:v>
                </c:pt>
                <c:pt idx="23862">
                  <c:v>7555.6078118399992</c:v>
                </c:pt>
                <c:pt idx="23863">
                  <c:v>7108.9734381600001</c:v>
                </c:pt>
                <c:pt idx="23864">
                  <c:v>7404.890625</c:v>
                </c:pt>
                <c:pt idx="23865">
                  <c:v>6480.890625</c:v>
                </c:pt>
                <c:pt idx="23866">
                  <c:v>7612.6359381600005</c:v>
                </c:pt>
                <c:pt idx="23867">
                  <c:v>6675.4359381599998</c:v>
                </c:pt>
                <c:pt idx="23868">
                  <c:v>7062</c:v>
                </c:pt>
                <c:pt idx="23869">
                  <c:v>7471.2</c:v>
                </c:pt>
                <c:pt idx="23870">
                  <c:v>7293.7734381600003</c:v>
                </c:pt>
                <c:pt idx="23871">
                  <c:v>7470.890625</c:v>
                </c:pt>
                <c:pt idx="23872">
                  <c:v>6464.235938159999</c:v>
                </c:pt>
                <c:pt idx="23873">
                  <c:v>6988.0078118399988</c:v>
                </c:pt>
                <c:pt idx="23874">
                  <c:v>7582.0078118399988</c:v>
                </c:pt>
                <c:pt idx="23875">
                  <c:v>6733.546875</c:v>
                </c:pt>
                <c:pt idx="23876">
                  <c:v>7493.3203118399988</c:v>
                </c:pt>
                <c:pt idx="23877">
                  <c:v>7559.3203118399988</c:v>
                </c:pt>
                <c:pt idx="23878">
                  <c:v>7783.7203118399993</c:v>
                </c:pt>
                <c:pt idx="23879">
                  <c:v>7259.6906249999993</c:v>
                </c:pt>
                <c:pt idx="23880">
                  <c:v>6762.421875</c:v>
                </c:pt>
                <c:pt idx="23881">
                  <c:v>6649.0359381599992</c:v>
                </c:pt>
                <c:pt idx="23882">
                  <c:v>7810.6359381600005</c:v>
                </c:pt>
                <c:pt idx="23883">
                  <c:v>6803.2078118399995</c:v>
                </c:pt>
                <c:pt idx="23884">
                  <c:v>7246.7999999999993</c:v>
                </c:pt>
                <c:pt idx="23885">
                  <c:v>6839.1468749999995</c:v>
                </c:pt>
                <c:pt idx="23886">
                  <c:v>7551.9468749999996</c:v>
                </c:pt>
                <c:pt idx="23887">
                  <c:v>7638.5203118399986</c:v>
                </c:pt>
                <c:pt idx="23888">
                  <c:v>6806.9203118399992</c:v>
                </c:pt>
                <c:pt idx="23889">
                  <c:v>7770.5203118399986</c:v>
                </c:pt>
                <c:pt idx="23890">
                  <c:v>7202.9203118399992</c:v>
                </c:pt>
                <c:pt idx="23891">
                  <c:v>6699.7734381599994</c:v>
                </c:pt>
                <c:pt idx="23892">
                  <c:v>7544.5734381600005</c:v>
                </c:pt>
                <c:pt idx="23893">
                  <c:v>6956.0906249999998</c:v>
                </c:pt>
                <c:pt idx="23894">
                  <c:v>7127.6906249999993</c:v>
                </c:pt>
                <c:pt idx="23895">
                  <c:v>6696.421875</c:v>
                </c:pt>
                <c:pt idx="23896">
                  <c:v>7111.0359381600001</c:v>
                </c:pt>
                <c:pt idx="23897">
                  <c:v>6103.6078118400001</c:v>
                </c:pt>
                <c:pt idx="23898">
                  <c:v>6601.546875</c:v>
                </c:pt>
                <c:pt idx="23899">
                  <c:v>6580.9734381599992</c:v>
                </c:pt>
                <c:pt idx="23900">
                  <c:v>7412.5734381600005</c:v>
                </c:pt>
                <c:pt idx="23901">
                  <c:v>7338.890625</c:v>
                </c:pt>
                <c:pt idx="23902">
                  <c:v>7316.8218749999996</c:v>
                </c:pt>
                <c:pt idx="23903">
                  <c:v>7105.6218749999998</c:v>
                </c:pt>
                <c:pt idx="23904">
                  <c:v>6842.807811839999</c:v>
                </c:pt>
                <c:pt idx="23905">
                  <c:v>6138</c:v>
                </c:pt>
                <c:pt idx="23906">
                  <c:v>7114.7999999999993</c:v>
                </c:pt>
                <c:pt idx="23907">
                  <c:v>6846.5203118399995</c:v>
                </c:pt>
                <c:pt idx="23908">
                  <c:v>6886.120311839999</c:v>
                </c:pt>
                <c:pt idx="23909">
                  <c:v>7320.1734381599999</c:v>
                </c:pt>
                <c:pt idx="23910">
                  <c:v>7069.3734381599998</c:v>
                </c:pt>
                <c:pt idx="23911">
                  <c:v>6322.4906249999995</c:v>
                </c:pt>
                <c:pt idx="23912">
                  <c:v>6309.2906249999996</c:v>
                </c:pt>
                <c:pt idx="23913">
                  <c:v>7264.0218749999995</c:v>
                </c:pt>
                <c:pt idx="23914">
                  <c:v>6530.235938159999</c:v>
                </c:pt>
                <c:pt idx="23915">
                  <c:v>7454.2359381599999</c:v>
                </c:pt>
                <c:pt idx="23916">
                  <c:v>7265.2078118399995</c:v>
                </c:pt>
                <c:pt idx="23917">
                  <c:v>7054.0078118399988</c:v>
                </c:pt>
                <c:pt idx="23918">
                  <c:v>6627.9468749999996</c:v>
                </c:pt>
                <c:pt idx="23919">
                  <c:v>7538.7468749999998</c:v>
                </c:pt>
                <c:pt idx="23920">
                  <c:v>6991.7203118399993</c:v>
                </c:pt>
                <c:pt idx="23921">
                  <c:v>7161.7734381600003</c:v>
                </c:pt>
                <c:pt idx="23922">
                  <c:v>7676.5734381600005</c:v>
                </c:pt>
                <c:pt idx="23923">
                  <c:v>7018.6359381600005</c:v>
                </c:pt>
                <c:pt idx="23924">
                  <c:v>7190.2359381599999</c:v>
                </c:pt>
                <c:pt idx="23925">
                  <c:v>6864</c:v>
                </c:pt>
                <c:pt idx="23926">
                  <c:v>7670.7468749999998</c:v>
                </c:pt>
                <c:pt idx="23927">
                  <c:v>6548.7468749999998</c:v>
                </c:pt>
                <c:pt idx="23928">
                  <c:v>6778.9734381600001</c:v>
                </c:pt>
                <c:pt idx="23929">
                  <c:v>7333.3734381599998</c:v>
                </c:pt>
                <c:pt idx="23930">
                  <c:v>6990.1734381599999</c:v>
                </c:pt>
                <c:pt idx="23931">
                  <c:v>6646.9734381599992</c:v>
                </c:pt>
                <c:pt idx="23932">
                  <c:v>7454.2359381599999</c:v>
                </c:pt>
                <c:pt idx="23933">
                  <c:v>6979.0359381600001</c:v>
                </c:pt>
                <c:pt idx="23934">
                  <c:v>6899.8359381600003</c:v>
                </c:pt>
                <c:pt idx="23935">
                  <c:v>6362.4</c:v>
                </c:pt>
                <c:pt idx="23936">
                  <c:v>7506.5203118399995</c:v>
                </c:pt>
                <c:pt idx="23937">
                  <c:v>7518.1734381599999</c:v>
                </c:pt>
                <c:pt idx="23938">
                  <c:v>6626.0906249999998</c:v>
                </c:pt>
                <c:pt idx="23939">
                  <c:v>6916.4906249999995</c:v>
                </c:pt>
                <c:pt idx="23940">
                  <c:v>6992.2359381599999</c:v>
                </c:pt>
                <c:pt idx="23941">
                  <c:v>6226.6359381599996</c:v>
                </c:pt>
                <c:pt idx="23942">
                  <c:v>7863.4359381599998</c:v>
                </c:pt>
                <c:pt idx="23943">
                  <c:v>7080.4078118399993</c:v>
                </c:pt>
                <c:pt idx="23944">
                  <c:v>7444.7999999999993</c:v>
                </c:pt>
                <c:pt idx="23945">
                  <c:v>7735.2</c:v>
                </c:pt>
                <c:pt idx="23946">
                  <c:v>6085.2</c:v>
                </c:pt>
                <c:pt idx="23947">
                  <c:v>6613.2</c:v>
                </c:pt>
                <c:pt idx="23948">
                  <c:v>6230.0906249999998</c:v>
                </c:pt>
                <c:pt idx="23949">
                  <c:v>7180.4906249999995</c:v>
                </c:pt>
                <c:pt idx="23950">
                  <c:v>7193.6906249999993</c:v>
                </c:pt>
                <c:pt idx="23951">
                  <c:v>6411.4359381599998</c:v>
                </c:pt>
                <c:pt idx="23952">
                  <c:v>7177.0359381600001</c:v>
                </c:pt>
                <c:pt idx="23953">
                  <c:v>6420.4078118400002</c:v>
                </c:pt>
                <c:pt idx="23954">
                  <c:v>7585.7203118399993</c:v>
                </c:pt>
                <c:pt idx="23955">
                  <c:v>6137.6906249999993</c:v>
                </c:pt>
                <c:pt idx="23956">
                  <c:v>6850.4906249999995</c:v>
                </c:pt>
                <c:pt idx="23957">
                  <c:v>7850.2359381599999</c:v>
                </c:pt>
                <c:pt idx="23958">
                  <c:v>7291.6078118399992</c:v>
                </c:pt>
                <c:pt idx="23959">
                  <c:v>6671.2078118399995</c:v>
                </c:pt>
                <c:pt idx="23960">
                  <c:v>6877.2</c:v>
                </c:pt>
                <c:pt idx="23961">
                  <c:v>7129.546875</c:v>
                </c:pt>
                <c:pt idx="23962">
                  <c:v>6773.1468749999995</c:v>
                </c:pt>
                <c:pt idx="23963">
                  <c:v>7348.120311839999</c:v>
                </c:pt>
                <c:pt idx="23964">
                  <c:v>6673.3734381599998</c:v>
                </c:pt>
                <c:pt idx="23965">
                  <c:v>6897.7734381600003</c:v>
                </c:pt>
                <c:pt idx="23966">
                  <c:v>6937.3734381599998</c:v>
                </c:pt>
                <c:pt idx="23967">
                  <c:v>7220.0906249999998</c:v>
                </c:pt>
                <c:pt idx="23968">
                  <c:v>6684.4078118400002</c:v>
                </c:pt>
                <c:pt idx="23969">
                  <c:v>6336</c:v>
                </c:pt>
                <c:pt idx="23970">
                  <c:v>7326</c:v>
                </c:pt>
                <c:pt idx="23971">
                  <c:v>7378.7999999999993</c:v>
                </c:pt>
                <c:pt idx="23972">
                  <c:v>7287.9468749999996</c:v>
                </c:pt>
                <c:pt idx="23973">
                  <c:v>7519.7203118399993</c:v>
                </c:pt>
                <c:pt idx="23974">
                  <c:v>7650.1734381599999</c:v>
                </c:pt>
                <c:pt idx="23975">
                  <c:v>7454.2359381599999</c:v>
                </c:pt>
                <c:pt idx="23976">
                  <c:v>7172.807811839999</c:v>
                </c:pt>
                <c:pt idx="23977">
                  <c:v>6944.7468749999998</c:v>
                </c:pt>
                <c:pt idx="23978">
                  <c:v>5901.9468749999996</c:v>
                </c:pt>
                <c:pt idx="23979">
                  <c:v>7195.546875</c:v>
                </c:pt>
                <c:pt idx="23980">
                  <c:v>7889.3203118399988</c:v>
                </c:pt>
                <c:pt idx="23981">
                  <c:v>7425.7734381600003</c:v>
                </c:pt>
                <c:pt idx="23982">
                  <c:v>6660.173438159999</c:v>
                </c:pt>
                <c:pt idx="23983">
                  <c:v>6850.4906249999995</c:v>
                </c:pt>
                <c:pt idx="23984">
                  <c:v>6797.6906249999993</c:v>
                </c:pt>
                <c:pt idx="23985">
                  <c:v>6736.0218749999995</c:v>
                </c:pt>
                <c:pt idx="23986">
                  <c:v>7303.6218749999998</c:v>
                </c:pt>
                <c:pt idx="23987">
                  <c:v>7295.8359381600003</c:v>
                </c:pt>
                <c:pt idx="23988">
                  <c:v>6776.807811839999</c:v>
                </c:pt>
                <c:pt idx="23989">
                  <c:v>7129.546875</c:v>
                </c:pt>
                <c:pt idx="23990">
                  <c:v>6673.3734381599998</c:v>
                </c:pt>
                <c:pt idx="23991">
                  <c:v>6863.6906249999993</c:v>
                </c:pt>
                <c:pt idx="23992">
                  <c:v>6860.2359381599999</c:v>
                </c:pt>
                <c:pt idx="23993">
                  <c:v>6829.6078118399992</c:v>
                </c:pt>
                <c:pt idx="23994">
                  <c:v>7436.807811839999</c:v>
                </c:pt>
                <c:pt idx="23995">
                  <c:v>6865.546875</c:v>
                </c:pt>
                <c:pt idx="23996">
                  <c:v>6714.5203118399995</c:v>
                </c:pt>
                <c:pt idx="23997">
                  <c:v>6573.2906249999996</c:v>
                </c:pt>
                <c:pt idx="23998">
                  <c:v>6876.890625</c:v>
                </c:pt>
                <c:pt idx="23999">
                  <c:v>6287.2218749999993</c:v>
                </c:pt>
                <c:pt idx="24000">
                  <c:v>6709.6218749999998</c:v>
                </c:pt>
                <c:pt idx="24001">
                  <c:v>7071.4359381599998</c:v>
                </c:pt>
                <c:pt idx="24002">
                  <c:v>7427.8359381600003</c:v>
                </c:pt>
                <c:pt idx="24003">
                  <c:v>7014.4078118399993</c:v>
                </c:pt>
                <c:pt idx="24004">
                  <c:v>7286.4</c:v>
                </c:pt>
                <c:pt idx="24005">
                  <c:v>6864</c:v>
                </c:pt>
                <c:pt idx="24006">
                  <c:v>7524</c:v>
                </c:pt>
                <c:pt idx="24007">
                  <c:v>6878.7468749999998</c:v>
                </c:pt>
                <c:pt idx="24008">
                  <c:v>7216.120311839999</c:v>
                </c:pt>
                <c:pt idx="24009">
                  <c:v>7088.0906249999998</c:v>
                </c:pt>
                <c:pt idx="24010">
                  <c:v>6775.6218749999998</c:v>
                </c:pt>
                <c:pt idx="24011">
                  <c:v>6253.0359381599992</c:v>
                </c:pt>
                <c:pt idx="24012">
                  <c:v>7295.8359381600003</c:v>
                </c:pt>
                <c:pt idx="24013">
                  <c:v>7080.4078118399993</c:v>
                </c:pt>
                <c:pt idx="24014">
                  <c:v>7067.2078118399995</c:v>
                </c:pt>
                <c:pt idx="24015">
                  <c:v>7169.1468749999995</c:v>
                </c:pt>
                <c:pt idx="24016">
                  <c:v>7037.1468749999995</c:v>
                </c:pt>
                <c:pt idx="24017">
                  <c:v>8040.3468749999993</c:v>
                </c:pt>
                <c:pt idx="24018">
                  <c:v>7591.546875</c:v>
                </c:pt>
                <c:pt idx="24019">
                  <c:v>6846.5203118399995</c:v>
                </c:pt>
                <c:pt idx="24020">
                  <c:v>6897.7734381600003</c:v>
                </c:pt>
                <c:pt idx="24021">
                  <c:v>7016.5734381600005</c:v>
                </c:pt>
                <c:pt idx="24022">
                  <c:v>6736.0218749999995</c:v>
                </c:pt>
                <c:pt idx="24023">
                  <c:v>6728.235938159999</c:v>
                </c:pt>
                <c:pt idx="24024">
                  <c:v>7093.6078118399992</c:v>
                </c:pt>
                <c:pt idx="24025">
                  <c:v>7128</c:v>
                </c:pt>
                <c:pt idx="24026">
                  <c:v>7359.7734381600003</c:v>
                </c:pt>
                <c:pt idx="24027">
                  <c:v>7101.2906249999996</c:v>
                </c:pt>
                <c:pt idx="24028">
                  <c:v>6432.421875</c:v>
                </c:pt>
                <c:pt idx="24029">
                  <c:v>6590.8218749999996</c:v>
                </c:pt>
                <c:pt idx="24030">
                  <c:v>7211.2218749999993</c:v>
                </c:pt>
                <c:pt idx="24031">
                  <c:v>6696.421875</c:v>
                </c:pt>
                <c:pt idx="24032">
                  <c:v>6807.4359381599998</c:v>
                </c:pt>
                <c:pt idx="24033">
                  <c:v>7256.2359381599999</c:v>
                </c:pt>
                <c:pt idx="24034">
                  <c:v>7014.4078118399993</c:v>
                </c:pt>
                <c:pt idx="24035">
                  <c:v>6996</c:v>
                </c:pt>
                <c:pt idx="24036">
                  <c:v>7893.5999999999995</c:v>
                </c:pt>
                <c:pt idx="24037">
                  <c:v>7169.1468749999995</c:v>
                </c:pt>
                <c:pt idx="24038">
                  <c:v>6245.1468749999995</c:v>
                </c:pt>
                <c:pt idx="24039">
                  <c:v>6833.3203118399988</c:v>
                </c:pt>
                <c:pt idx="24040">
                  <c:v>7267.3734381599998</c:v>
                </c:pt>
                <c:pt idx="24041">
                  <c:v>7927.3734381599998</c:v>
                </c:pt>
                <c:pt idx="24042">
                  <c:v>6850.4906249999995</c:v>
                </c:pt>
                <c:pt idx="24043">
                  <c:v>6841.6218749999998</c:v>
                </c:pt>
                <c:pt idx="24044">
                  <c:v>7343.2218749999993</c:v>
                </c:pt>
                <c:pt idx="24045">
                  <c:v>6952.6359381600005</c:v>
                </c:pt>
                <c:pt idx="24046">
                  <c:v>7295.8359381600003</c:v>
                </c:pt>
                <c:pt idx="24047">
                  <c:v>8338.6359381599996</c:v>
                </c:pt>
                <c:pt idx="24048">
                  <c:v>6935.2078118399995</c:v>
                </c:pt>
                <c:pt idx="24049">
                  <c:v>7880.4</c:v>
                </c:pt>
                <c:pt idx="24050">
                  <c:v>7155.9468749999996</c:v>
                </c:pt>
                <c:pt idx="24051">
                  <c:v>7280.5734381600005</c:v>
                </c:pt>
                <c:pt idx="24052">
                  <c:v>6990.1734381599999</c:v>
                </c:pt>
                <c:pt idx="24053">
                  <c:v>6076.0218749999995</c:v>
                </c:pt>
                <c:pt idx="24054">
                  <c:v>8040.3468749999993</c:v>
                </c:pt>
                <c:pt idx="24055">
                  <c:v>6456.3468749999993</c:v>
                </c:pt>
                <c:pt idx="24056">
                  <c:v>6614.7468749999998</c:v>
                </c:pt>
                <c:pt idx="24057">
                  <c:v>6673.3734381599998</c:v>
                </c:pt>
                <c:pt idx="24058">
                  <c:v>6963.7734381600003</c:v>
                </c:pt>
                <c:pt idx="24059">
                  <c:v>6963.7734381600003</c:v>
                </c:pt>
                <c:pt idx="24060">
                  <c:v>6767.8359381600003</c:v>
                </c:pt>
                <c:pt idx="24061">
                  <c:v>6931.546875</c:v>
                </c:pt>
                <c:pt idx="24062">
                  <c:v>6971.1468749999995</c:v>
                </c:pt>
                <c:pt idx="24063">
                  <c:v>6740.9203118400001</c:v>
                </c:pt>
                <c:pt idx="24064">
                  <c:v>6828.421875</c:v>
                </c:pt>
                <c:pt idx="24065">
                  <c:v>6234.421875</c:v>
                </c:pt>
                <c:pt idx="24066">
                  <c:v>7648.0078118399988</c:v>
                </c:pt>
                <c:pt idx="24067">
                  <c:v>7463.2078118399995</c:v>
                </c:pt>
                <c:pt idx="24068">
                  <c:v>7054.0078118399988</c:v>
                </c:pt>
                <c:pt idx="24069">
                  <c:v>6463.7203118400002</c:v>
                </c:pt>
                <c:pt idx="24070">
                  <c:v>7638.5203118399986</c:v>
                </c:pt>
                <c:pt idx="24071">
                  <c:v>7330.0218749999995</c:v>
                </c:pt>
                <c:pt idx="24072">
                  <c:v>7322.2359381599999</c:v>
                </c:pt>
                <c:pt idx="24073">
                  <c:v>7177.0359381600001</c:v>
                </c:pt>
                <c:pt idx="24074">
                  <c:v>7731.4359381599998</c:v>
                </c:pt>
                <c:pt idx="24075">
                  <c:v>7339.2</c:v>
                </c:pt>
                <c:pt idx="24076">
                  <c:v>7440.5203118399995</c:v>
                </c:pt>
                <c:pt idx="24077">
                  <c:v>7010.7468749999998</c:v>
                </c:pt>
                <c:pt idx="24078">
                  <c:v>7148.5734381600005</c:v>
                </c:pt>
                <c:pt idx="24079">
                  <c:v>6982.4906249999995</c:v>
                </c:pt>
                <c:pt idx="24080">
                  <c:v>6995.6906249999993</c:v>
                </c:pt>
                <c:pt idx="24081">
                  <c:v>6833.8359381600003</c:v>
                </c:pt>
                <c:pt idx="24082">
                  <c:v>7625.8359381600003</c:v>
                </c:pt>
                <c:pt idx="24083">
                  <c:v>7018.6359381600005</c:v>
                </c:pt>
                <c:pt idx="24084">
                  <c:v>7757.8359381600003</c:v>
                </c:pt>
                <c:pt idx="24085">
                  <c:v>7322.2359381599999</c:v>
                </c:pt>
                <c:pt idx="24086">
                  <c:v>7246.7999999999993</c:v>
                </c:pt>
                <c:pt idx="24087">
                  <c:v>7604.7468749999998</c:v>
                </c:pt>
                <c:pt idx="24088">
                  <c:v>6931.546875</c:v>
                </c:pt>
                <c:pt idx="24089">
                  <c:v>7493.3203118399988</c:v>
                </c:pt>
                <c:pt idx="24090">
                  <c:v>7259.6906249999993</c:v>
                </c:pt>
                <c:pt idx="24091">
                  <c:v>7312.4906249999995</c:v>
                </c:pt>
                <c:pt idx="24092">
                  <c:v>7088.0906249999998</c:v>
                </c:pt>
                <c:pt idx="24093">
                  <c:v>6486.4078118400002</c:v>
                </c:pt>
                <c:pt idx="24094">
                  <c:v>6648.5203118399995</c:v>
                </c:pt>
                <c:pt idx="24095">
                  <c:v>6661.7203118400002</c:v>
                </c:pt>
                <c:pt idx="24096">
                  <c:v>7229.3203118399988</c:v>
                </c:pt>
                <c:pt idx="24097">
                  <c:v>6712.9734381599992</c:v>
                </c:pt>
                <c:pt idx="24098">
                  <c:v>7636.9734381600001</c:v>
                </c:pt>
                <c:pt idx="24099">
                  <c:v>6213.4359381599998</c:v>
                </c:pt>
                <c:pt idx="24100">
                  <c:v>7295.8359381600003</c:v>
                </c:pt>
                <c:pt idx="24101">
                  <c:v>7031.8359381600003</c:v>
                </c:pt>
                <c:pt idx="24102">
                  <c:v>6547.2</c:v>
                </c:pt>
                <c:pt idx="24103">
                  <c:v>6997.546875</c:v>
                </c:pt>
                <c:pt idx="24104">
                  <c:v>6759.9468749999996</c:v>
                </c:pt>
                <c:pt idx="24105">
                  <c:v>7493.3203118399988</c:v>
                </c:pt>
                <c:pt idx="24106">
                  <c:v>7105.6218749999998</c:v>
                </c:pt>
                <c:pt idx="24107">
                  <c:v>6986.8218749999996</c:v>
                </c:pt>
                <c:pt idx="24108">
                  <c:v>6402</c:v>
                </c:pt>
                <c:pt idx="24109">
                  <c:v>7009.2</c:v>
                </c:pt>
                <c:pt idx="24110">
                  <c:v>7268.9203118399992</c:v>
                </c:pt>
                <c:pt idx="24111">
                  <c:v>6986.8218749999996</c:v>
                </c:pt>
                <c:pt idx="24112">
                  <c:v>6803.2078118399995</c:v>
                </c:pt>
                <c:pt idx="24113">
                  <c:v>7141.2</c:v>
                </c:pt>
                <c:pt idx="24114">
                  <c:v>7075.2</c:v>
                </c:pt>
                <c:pt idx="24115">
                  <c:v>7801.2</c:v>
                </c:pt>
                <c:pt idx="24116">
                  <c:v>7050.3468749999993</c:v>
                </c:pt>
                <c:pt idx="24117">
                  <c:v>6978.5203118399995</c:v>
                </c:pt>
                <c:pt idx="24118">
                  <c:v>7427.3203118399988</c:v>
                </c:pt>
                <c:pt idx="24119">
                  <c:v>7070.9203118399992</c:v>
                </c:pt>
                <c:pt idx="24120">
                  <c:v>6501.7734381599994</c:v>
                </c:pt>
                <c:pt idx="24121">
                  <c:v>6942.890625</c:v>
                </c:pt>
                <c:pt idx="24122">
                  <c:v>6216.890625</c:v>
                </c:pt>
                <c:pt idx="24123">
                  <c:v>7457.6906249999993</c:v>
                </c:pt>
                <c:pt idx="24124">
                  <c:v>6995.6906249999993</c:v>
                </c:pt>
                <c:pt idx="24125">
                  <c:v>6332.235938159999</c:v>
                </c:pt>
                <c:pt idx="24126">
                  <c:v>7388.2359381599999</c:v>
                </c:pt>
                <c:pt idx="24127">
                  <c:v>7991.2078118399986</c:v>
                </c:pt>
                <c:pt idx="24128">
                  <c:v>6771.5999999999995</c:v>
                </c:pt>
                <c:pt idx="24129">
                  <c:v>7176.5203118399995</c:v>
                </c:pt>
                <c:pt idx="24130">
                  <c:v>7346.5734381600005</c:v>
                </c:pt>
                <c:pt idx="24131">
                  <c:v>7452.1734381599999</c:v>
                </c:pt>
                <c:pt idx="24132">
                  <c:v>7201.3734381599998</c:v>
                </c:pt>
                <c:pt idx="24133">
                  <c:v>7193.6906249999993</c:v>
                </c:pt>
                <c:pt idx="24134">
                  <c:v>7396.0218749999995</c:v>
                </c:pt>
                <c:pt idx="24135">
                  <c:v>6913.0359381600001</c:v>
                </c:pt>
                <c:pt idx="24136">
                  <c:v>7243.0359381600001</c:v>
                </c:pt>
                <c:pt idx="24137">
                  <c:v>7167.5999999999995</c:v>
                </c:pt>
                <c:pt idx="24138">
                  <c:v>7365.5999999999995</c:v>
                </c:pt>
                <c:pt idx="24139">
                  <c:v>7274.7468749999998</c:v>
                </c:pt>
                <c:pt idx="24140">
                  <c:v>7063.546875</c:v>
                </c:pt>
                <c:pt idx="24141">
                  <c:v>6805.3734381599998</c:v>
                </c:pt>
                <c:pt idx="24142">
                  <c:v>7114.4906249999995</c:v>
                </c:pt>
                <c:pt idx="24143">
                  <c:v>7748.0906249999998</c:v>
                </c:pt>
                <c:pt idx="24144">
                  <c:v>6920.8218749999996</c:v>
                </c:pt>
                <c:pt idx="24145">
                  <c:v>6913.0359381600001</c:v>
                </c:pt>
                <c:pt idx="24146">
                  <c:v>7172.807811839999</c:v>
                </c:pt>
                <c:pt idx="24147">
                  <c:v>6988.0078118399988</c:v>
                </c:pt>
                <c:pt idx="24148">
                  <c:v>7458</c:v>
                </c:pt>
                <c:pt idx="24149">
                  <c:v>7163.3203118399988</c:v>
                </c:pt>
                <c:pt idx="24150">
                  <c:v>7412.5734381600005</c:v>
                </c:pt>
                <c:pt idx="24151">
                  <c:v>6485.2218749999993</c:v>
                </c:pt>
                <c:pt idx="24152">
                  <c:v>7318.0078118399988</c:v>
                </c:pt>
                <c:pt idx="24153">
                  <c:v>7304.807811839999</c:v>
                </c:pt>
                <c:pt idx="24154">
                  <c:v>6916.7999999999993</c:v>
                </c:pt>
                <c:pt idx="24155">
                  <c:v>6850.7999999999993</c:v>
                </c:pt>
                <c:pt idx="24156">
                  <c:v>6726.173438159999</c:v>
                </c:pt>
                <c:pt idx="24157">
                  <c:v>7594.0218749999995</c:v>
                </c:pt>
                <c:pt idx="24158">
                  <c:v>5843.8359381599994</c:v>
                </c:pt>
                <c:pt idx="24159">
                  <c:v>7384.0078118399988</c:v>
                </c:pt>
                <c:pt idx="24160">
                  <c:v>6969.5999999999995</c:v>
                </c:pt>
                <c:pt idx="24161">
                  <c:v>7380.3468749999993</c:v>
                </c:pt>
                <c:pt idx="24162">
                  <c:v>7565.1468749999995</c:v>
                </c:pt>
                <c:pt idx="24163">
                  <c:v>6678.890625</c:v>
                </c:pt>
                <c:pt idx="24164">
                  <c:v>7079.2218749999993</c:v>
                </c:pt>
                <c:pt idx="24165">
                  <c:v>7343.2218749999993</c:v>
                </c:pt>
                <c:pt idx="24166">
                  <c:v>6490.6359381599996</c:v>
                </c:pt>
                <c:pt idx="24167">
                  <c:v>6842.807811839999</c:v>
                </c:pt>
                <c:pt idx="24168">
                  <c:v>6943.2</c:v>
                </c:pt>
                <c:pt idx="24169">
                  <c:v>7312.7999999999993</c:v>
                </c:pt>
                <c:pt idx="24170">
                  <c:v>6482.7468749999998</c:v>
                </c:pt>
                <c:pt idx="24171">
                  <c:v>7440.5203118399995</c:v>
                </c:pt>
                <c:pt idx="24172">
                  <c:v>6646.9734381599992</c:v>
                </c:pt>
                <c:pt idx="24173">
                  <c:v>6673.3734381599998</c:v>
                </c:pt>
                <c:pt idx="24174">
                  <c:v>6658.0078118399997</c:v>
                </c:pt>
                <c:pt idx="24175">
                  <c:v>6842.807811839999</c:v>
                </c:pt>
                <c:pt idx="24176">
                  <c:v>7497.5999999999995</c:v>
                </c:pt>
                <c:pt idx="24177">
                  <c:v>7287.9468749999996</c:v>
                </c:pt>
                <c:pt idx="24178">
                  <c:v>6490.1203118399999</c:v>
                </c:pt>
                <c:pt idx="24179">
                  <c:v>7293.7734381600003</c:v>
                </c:pt>
                <c:pt idx="24180">
                  <c:v>6722.8218749999996</c:v>
                </c:pt>
                <c:pt idx="24181">
                  <c:v>7594.0218749999995</c:v>
                </c:pt>
                <c:pt idx="24182">
                  <c:v>7005.4359381599998</c:v>
                </c:pt>
                <c:pt idx="24183">
                  <c:v>7718.2359381599999</c:v>
                </c:pt>
                <c:pt idx="24184">
                  <c:v>7203.4359381599998</c:v>
                </c:pt>
                <c:pt idx="24185">
                  <c:v>7163.8359381600003</c:v>
                </c:pt>
                <c:pt idx="24186">
                  <c:v>6992.2359381599999</c:v>
                </c:pt>
                <c:pt idx="24187">
                  <c:v>6675.4359381599998</c:v>
                </c:pt>
                <c:pt idx="24188">
                  <c:v>7510.7999999999993</c:v>
                </c:pt>
                <c:pt idx="24189">
                  <c:v>7563.5999999999995</c:v>
                </c:pt>
                <c:pt idx="24190">
                  <c:v>6956.4</c:v>
                </c:pt>
                <c:pt idx="24191">
                  <c:v>7339.2</c:v>
                </c:pt>
                <c:pt idx="24192">
                  <c:v>7664.9203118399992</c:v>
                </c:pt>
                <c:pt idx="24193">
                  <c:v>6797.6906249999993</c:v>
                </c:pt>
                <c:pt idx="24194">
                  <c:v>6979.0359381600001</c:v>
                </c:pt>
                <c:pt idx="24195">
                  <c:v>7444.7999999999993</c:v>
                </c:pt>
                <c:pt idx="24196">
                  <c:v>6773.1468749999995</c:v>
                </c:pt>
                <c:pt idx="24197">
                  <c:v>7638.5203118399986</c:v>
                </c:pt>
                <c:pt idx="24198">
                  <c:v>7057.7203118399993</c:v>
                </c:pt>
                <c:pt idx="24199">
                  <c:v>7572.5203118399995</c:v>
                </c:pt>
                <c:pt idx="24200">
                  <c:v>7427.3203118399988</c:v>
                </c:pt>
                <c:pt idx="24201">
                  <c:v>7216.120311839999</c:v>
                </c:pt>
                <c:pt idx="24202">
                  <c:v>7425.7734381600003</c:v>
                </c:pt>
                <c:pt idx="24203">
                  <c:v>7306.9734381600001</c:v>
                </c:pt>
                <c:pt idx="24204">
                  <c:v>6401.6906249999993</c:v>
                </c:pt>
                <c:pt idx="24205">
                  <c:v>6754.6359381599996</c:v>
                </c:pt>
                <c:pt idx="24206">
                  <c:v>6626.4</c:v>
                </c:pt>
                <c:pt idx="24207">
                  <c:v>7669.2</c:v>
                </c:pt>
                <c:pt idx="24208">
                  <c:v>7392</c:v>
                </c:pt>
                <c:pt idx="24209">
                  <c:v>7669.2</c:v>
                </c:pt>
                <c:pt idx="24210">
                  <c:v>7123.7203118399993</c:v>
                </c:pt>
                <c:pt idx="24211">
                  <c:v>7084.120311839999</c:v>
                </c:pt>
                <c:pt idx="24212">
                  <c:v>7955.3203118399988</c:v>
                </c:pt>
                <c:pt idx="24213">
                  <c:v>6573.2906249999996</c:v>
                </c:pt>
                <c:pt idx="24214">
                  <c:v>6784.4906249999995</c:v>
                </c:pt>
                <c:pt idx="24215">
                  <c:v>7580.8218749999996</c:v>
                </c:pt>
                <c:pt idx="24216">
                  <c:v>7114.7999999999993</c:v>
                </c:pt>
                <c:pt idx="24217">
                  <c:v>6969.5999999999995</c:v>
                </c:pt>
                <c:pt idx="24218">
                  <c:v>6899.3203118399988</c:v>
                </c:pt>
                <c:pt idx="24219">
                  <c:v>6739.3734381599998</c:v>
                </c:pt>
                <c:pt idx="24220">
                  <c:v>7105.6218749999998</c:v>
                </c:pt>
                <c:pt idx="24221">
                  <c:v>6978.5203118399995</c:v>
                </c:pt>
                <c:pt idx="24222">
                  <c:v>6590.8218749999996</c:v>
                </c:pt>
                <c:pt idx="24223">
                  <c:v>6622.6359381599996</c:v>
                </c:pt>
                <c:pt idx="24224">
                  <c:v>7216.6359381600005</c:v>
                </c:pt>
                <c:pt idx="24225">
                  <c:v>6697.6078118400001</c:v>
                </c:pt>
                <c:pt idx="24226">
                  <c:v>7154.4</c:v>
                </c:pt>
                <c:pt idx="24227">
                  <c:v>7986</c:v>
                </c:pt>
                <c:pt idx="24228">
                  <c:v>7042.9734381600001</c:v>
                </c:pt>
                <c:pt idx="24229">
                  <c:v>7716.1734381599999</c:v>
                </c:pt>
                <c:pt idx="24230">
                  <c:v>7510.4906249999995</c:v>
                </c:pt>
                <c:pt idx="24231">
                  <c:v>6868.0218749999995</c:v>
                </c:pt>
                <c:pt idx="24232">
                  <c:v>7369.6218749999998</c:v>
                </c:pt>
                <c:pt idx="24233">
                  <c:v>7171.6218749999998</c:v>
                </c:pt>
                <c:pt idx="24234">
                  <c:v>6362.4</c:v>
                </c:pt>
                <c:pt idx="24235">
                  <c:v>6978.5203118399995</c:v>
                </c:pt>
                <c:pt idx="24236">
                  <c:v>6886.120311839999</c:v>
                </c:pt>
                <c:pt idx="24237">
                  <c:v>7008.890625</c:v>
                </c:pt>
                <c:pt idx="24238">
                  <c:v>7295.8359381600003</c:v>
                </c:pt>
                <c:pt idx="24239">
                  <c:v>8431.0359381599992</c:v>
                </c:pt>
                <c:pt idx="24240">
                  <c:v>8030.807811839999</c:v>
                </c:pt>
                <c:pt idx="24241">
                  <c:v>7846.0078118399988</c:v>
                </c:pt>
                <c:pt idx="24242">
                  <c:v>7436.807811839999</c:v>
                </c:pt>
                <c:pt idx="24243">
                  <c:v>7788</c:v>
                </c:pt>
                <c:pt idx="24244">
                  <c:v>6944.7468749999998</c:v>
                </c:pt>
                <c:pt idx="24245">
                  <c:v>7216.120311839999</c:v>
                </c:pt>
                <c:pt idx="24246">
                  <c:v>7061.6906249999993</c:v>
                </c:pt>
                <c:pt idx="24247">
                  <c:v>7233.2906249999996</c:v>
                </c:pt>
                <c:pt idx="24248">
                  <c:v>7488.421875</c:v>
                </c:pt>
                <c:pt idx="24249">
                  <c:v>7369.6218749999998</c:v>
                </c:pt>
                <c:pt idx="24250">
                  <c:v>7199.2078118399995</c:v>
                </c:pt>
                <c:pt idx="24251">
                  <c:v>7729.3734381599998</c:v>
                </c:pt>
                <c:pt idx="24252">
                  <c:v>7444.4906249999995</c:v>
                </c:pt>
                <c:pt idx="24253">
                  <c:v>7793.2078118399986</c:v>
                </c:pt>
                <c:pt idx="24254">
                  <c:v>7621.6078118399992</c:v>
                </c:pt>
                <c:pt idx="24255">
                  <c:v>7537.2</c:v>
                </c:pt>
                <c:pt idx="24256">
                  <c:v>7352.4</c:v>
                </c:pt>
                <c:pt idx="24257">
                  <c:v>7088.4</c:v>
                </c:pt>
                <c:pt idx="24258">
                  <c:v>6165.9468749999996</c:v>
                </c:pt>
                <c:pt idx="24259">
                  <c:v>7129.546875</c:v>
                </c:pt>
                <c:pt idx="24260">
                  <c:v>7367.1468749999995</c:v>
                </c:pt>
                <c:pt idx="24261">
                  <c:v>7427.3203118399988</c:v>
                </c:pt>
                <c:pt idx="24262">
                  <c:v>7427.3203118399988</c:v>
                </c:pt>
                <c:pt idx="24263">
                  <c:v>6942.890625</c:v>
                </c:pt>
                <c:pt idx="24264">
                  <c:v>7365.2906249999996</c:v>
                </c:pt>
                <c:pt idx="24265">
                  <c:v>7233.2906249999996</c:v>
                </c:pt>
                <c:pt idx="24266">
                  <c:v>7607.2218749999993</c:v>
                </c:pt>
                <c:pt idx="24267">
                  <c:v>7238.807811839999</c:v>
                </c:pt>
                <c:pt idx="24268">
                  <c:v>7590</c:v>
                </c:pt>
                <c:pt idx="24269">
                  <c:v>7182.3468749999993</c:v>
                </c:pt>
                <c:pt idx="24270">
                  <c:v>7406.7468749999998</c:v>
                </c:pt>
                <c:pt idx="24271">
                  <c:v>7876.120311839999</c:v>
                </c:pt>
                <c:pt idx="24272">
                  <c:v>7510.4906249999995</c:v>
                </c:pt>
                <c:pt idx="24273">
                  <c:v>6841.6218749999998</c:v>
                </c:pt>
                <c:pt idx="24274">
                  <c:v>7066.0218749999995</c:v>
                </c:pt>
                <c:pt idx="24275">
                  <c:v>7224.421875</c:v>
                </c:pt>
                <c:pt idx="24276">
                  <c:v>7031.8359381600003</c:v>
                </c:pt>
                <c:pt idx="24277">
                  <c:v>6798</c:v>
                </c:pt>
                <c:pt idx="24278">
                  <c:v>6641.1468749999995</c:v>
                </c:pt>
                <c:pt idx="24279">
                  <c:v>7472.7468749999998</c:v>
                </c:pt>
                <c:pt idx="24280">
                  <c:v>7327.546875</c:v>
                </c:pt>
                <c:pt idx="24281">
                  <c:v>6944.7468749999998</c:v>
                </c:pt>
                <c:pt idx="24282">
                  <c:v>6918.3468749999993</c:v>
                </c:pt>
                <c:pt idx="24283">
                  <c:v>6799.546875</c:v>
                </c:pt>
                <c:pt idx="24284">
                  <c:v>7272.890625</c:v>
                </c:pt>
                <c:pt idx="24285">
                  <c:v>6920.8218749999996</c:v>
                </c:pt>
                <c:pt idx="24286">
                  <c:v>7343.2218749999993</c:v>
                </c:pt>
                <c:pt idx="24287">
                  <c:v>7612.6359381600005</c:v>
                </c:pt>
                <c:pt idx="24288">
                  <c:v>6292.6359381599996</c:v>
                </c:pt>
                <c:pt idx="24289">
                  <c:v>7705.0359381600001</c:v>
                </c:pt>
                <c:pt idx="24290">
                  <c:v>7089.9468749999996</c:v>
                </c:pt>
                <c:pt idx="24291">
                  <c:v>6886.120311839999</c:v>
                </c:pt>
                <c:pt idx="24292">
                  <c:v>6859.7203118399993</c:v>
                </c:pt>
                <c:pt idx="24293">
                  <c:v>7161.7734381600003</c:v>
                </c:pt>
                <c:pt idx="24294">
                  <c:v>7180.4906249999995</c:v>
                </c:pt>
                <c:pt idx="24295">
                  <c:v>7061.6906249999993</c:v>
                </c:pt>
                <c:pt idx="24296">
                  <c:v>7330.0218749999995</c:v>
                </c:pt>
                <c:pt idx="24297">
                  <c:v>7414.6359381600005</c:v>
                </c:pt>
                <c:pt idx="24298">
                  <c:v>6974.807811839999</c:v>
                </c:pt>
                <c:pt idx="24299">
                  <c:v>6850.7999999999993</c:v>
                </c:pt>
                <c:pt idx="24300">
                  <c:v>6693.9468749999996</c:v>
                </c:pt>
                <c:pt idx="24301">
                  <c:v>7314.3468749999993</c:v>
                </c:pt>
                <c:pt idx="24302">
                  <c:v>7010.7468749999998</c:v>
                </c:pt>
                <c:pt idx="24303">
                  <c:v>6158.5734381599996</c:v>
                </c:pt>
                <c:pt idx="24304">
                  <c:v>7016.5734381600005</c:v>
                </c:pt>
                <c:pt idx="24305">
                  <c:v>7180.4906249999995</c:v>
                </c:pt>
                <c:pt idx="24306">
                  <c:v>7026.421875</c:v>
                </c:pt>
                <c:pt idx="24307">
                  <c:v>7805.2218749999993</c:v>
                </c:pt>
                <c:pt idx="24308">
                  <c:v>7246.7999999999993</c:v>
                </c:pt>
                <c:pt idx="24309">
                  <c:v>7339.2</c:v>
                </c:pt>
                <c:pt idx="24310">
                  <c:v>6561.9468749999996</c:v>
                </c:pt>
                <c:pt idx="24311">
                  <c:v>7174.9734381600001</c:v>
                </c:pt>
                <c:pt idx="24312">
                  <c:v>6990.1734381599999</c:v>
                </c:pt>
                <c:pt idx="24313">
                  <c:v>7212.4078118399993</c:v>
                </c:pt>
                <c:pt idx="24314">
                  <c:v>7120.0078118399988</c:v>
                </c:pt>
                <c:pt idx="24315">
                  <c:v>7035.5999999999995</c:v>
                </c:pt>
                <c:pt idx="24316">
                  <c:v>6806.9203118399992</c:v>
                </c:pt>
                <c:pt idx="24317">
                  <c:v>7412.5734381600005</c:v>
                </c:pt>
                <c:pt idx="24318">
                  <c:v>7233.2906249999996</c:v>
                </c:pt>
                <c:pt idx="24319">
                  <c:v>7382.8218749999996</c:v>
                </c:pt>
                <c:pt idx="24320">
                  <c:v>7211.2218749999993</c:v>
                </c:pt>
                <c:pt idx="24321">
                  <c:v>7699.6218749999998</c:v>
                </c:pt>
                <c:pt idx="24322">
                  <c:v>6833.8359381600003</c:v>
                </c:pt>
                <c:pt idx="24323">
                  <c:v>7595.2078118399995</c:v>
                </c:pt>
                <c:pt idx="24324">
                  <c:v>7208.7468749999998</c:v>
                </c:pt>
                <c:pt idx="24325">
                  <c:v>7010.7468749999998</c:v>
                </c:pt>
                <c:pt idx="24326">
                  <c:v>7934.7468749999998</c:v>
                </c:pt>
                <c:pt idx="24327">
                  <c:v>8100.5203118399986</c:v>
                </c:pt>
                <c:pt idx="24328">
                  <c:v>7663.3734381599998</c:v>
                </c:pt>
                <c:pt idx="24329">
                  <c:v>6580.9734381599992</c:v>
                </c:pt>
                <c:pt idx="24330">
                  <c:v>7280.5734381600005</c:v>
                </c:pt>
                <c:pt idx="24331">
                  <c:v>6890.0906249999998</c:v>
                </c:pt>
                <c:pt idx="24332">
                  <c:v>8029.6218749999998</c:v>
                </c:pt>
                <c:pt idx="24333">
                  <c:v>7514.8218749999996</c:v>
                </c:pt>
                <c:pt idx="24334">
                  <c:v>7607.2218749999993</c:v>
                </c:pt>
                <c:pt idx="24335">
                  <c:v>6847.0359381600001</c:v>
                </c:pt>
                <c:pt idx="24336">
                  <c:v>6543.4359381599998</c:v>
                </c:pt>
                <c:pt idx="24337">
                  <c:v>7031.8359381600003</c:v>
                </c:pt>
                <c:pt idx="24338">
                  <c:v>7238.807811839999</c:v>
                </c:pt>
                <c:pt idx="24339">
                  <c:v>7260</c:v>
                </c:pt>
                <c:pt idx="24340">
                  <c:v>7365.5999999999995</c:v>
                </c:pt>
                <c:pt idx="24341">
                  <c:v>7748.4</c:v>
                </c:pt>
                <c:pt idx="24342">
                  <c:v>7559.3203118399988</c:v>
                </c:pt>
                <c:pt idx="24343">
                  <c:v>6726.173438159999</c:v>
                </c:pt>
                <c:pt idx="24344">
                  <c:v>7022.0906249999998</c:v>
                </c:pt>
                <c:pt idx="24345">
                  <c:v>6781.0359381600001</c:v>
                </c:pt>
                <c:pt idx="24346">
                  <c:v>6701.8359381599994</c:v>
                </c:pt>
                <c:pt idx="24347">
                  <c:v>7331.2078118399995</c:v>
                </c:pt>
                <c:pt idx="24348">
                  <c:v>7260</c:v>
                </c:pt>
                <c:pt idx="24349">
                  <c:v>7365.5999999999995</c:v>
                </c:pt>
                <c:pt idx="24350">
                  <c:v>7934.7468749999998</c:v>
                </c:pt>
                <c:pt idx="24351">
                  <c:v>7512.3468749999993</c:v>
                </c:pt>
                <c:pt idx="24352">
                  <c:v>7254.1734381599999</c:v>
                </c:pt>
                <c:pt idx="24353">
                  <c:v>6607.3734381599998</c:v>
                </c:pt>
                <c:pt idx="24354">
                  <c:v>6937.3734381599998</c:v>
                </c:pt>
                <c:pt idx="24355">
                  <c:v>7484.0906249999998</c:v>
                </c:pt>
                <c:pt idx="24356">
                  <c:v>7686.421875</c:v>
                </c:pt>
                <c:pt idx="24357">
                  <c:v>7039.6218749999998</c:v>
                </c:pt>
                <c:pt idx="24358">
                  <c:v>6424.6359381599996</c:v>
                </c:pt>
                <c:pt idx="24359">
                  <c:v>7097.3203118399988</c:v>
                </c:pt>
                <c:pt idx="24360">
                  <c:v>7557.7734381600003</c:v>
                </c:pt>
                <c:pt idx="24361">
                  <c:v>6414.890625</c:v>
                </c:pt>
                <c:pt idx="24362">
                  <c:v>7048.4906249999995</c:v>
                </c:pt>
                <c:pt idx="24363">
                  <c:v>6841.6218749999998</c:v>
                </c:pt>
                <c:pt idx="24364">
                  <c:v>7014.4078118399993</c:v>
                </c:pt>
                <c:pt idx="24365">
                  <c:v>6710.8078118399999</c:v>
                </c:pt>
                <c:pt idx="24366">
                  <c:v>7295.3203118399988</c:v>
                </c:pt>
                <c:pt idx="24367">
                  <c:v>7088.0906249999998</c:v>
                </c:pt>
                <c:pt idx="24368">
                  <c:v>6829.6078118399992</c:v>
                </c:pt>
                <c:pt idx="24369">
                  <c:v>7154.4</c:v>
                </c:pt>
                <c:pt idx="24370">
                  <c:v>8038.7999999999993</c:v>
                </c:pt>
                <c:pt idx="24371">
                  <c:v>6705.5999999999995</c:v>
                </c:pt>
                <c:pt idx="24372">
                  <c:v>7499.1468749999995</c:v>
                </c:pt>
                <c:pt idx="24373">
                  <c:v>6934.0218749999995</c:v>
                </c:pt>
                <c:pt idx="24374">
                  <c:v>7660.0218749999995</c:v>
                </c:pt>
                <c:pt idx="24375">
                  <c:v>7198.0218749999995</c:v>
                </c:pt>
                <c:pt idx="24376">
                  <c:v>6982.7999999999993</c:v>
                </c:pt>
                <c:pt idx="24377">
                  <c:v>7657.546875</c:v>
                </c:pt>
                <c:pt idx="24378">
                  <c:v>7182.3468749999993</c:v>
                </c:pt>
                <c:pt idx="24379">
                  <c:v>7810.120311839999</c:v>
                </c:pt>
                <c:pt idx="24380">
                  <c:v>6752.5734381599996</c:v>
                </c:pt>
                <c:pt idx="24381">
                  <c:v>7518.1734381599999</c:v>
                </c:pt>
                <c:pt idx="24382">
                  <c:v>7320.1734381599999</c:v>
                </c:pt>
                <c:pt idx="24383">
                  <c:v>6810.890625</c:v>
                </c:pt>
                <c:pt idx="24384">
                  <c:v>7550.0906249999998</c:v>
                </c:pt>
                <c:pt idx="24385">
                  <c:v>7612.6359381600005</c:v>
                </c:pt>
                <c:pt idx="24386">
                  <c:v>7771.0359381600001</c:v>
                </c:pt>
                <c:pt idx="24387">
                  <c:v>7697.1468749999995</c:v>
                </c:pt>
                <c:pt idx="24388">
                  <c:v>6978.5203118399995</c:v>
                </c:pt>
                <c:pt idx="24389">
                  <c:v>7557.7734381600003</c:v>
                </c:pt>
                <c:pt idx="24390">
                  <c:v>7220.0906249999998</c:v>
                </c:pt>
                <c:pt idx="24391">
                  <c:v>7929.4359381599998</c:v>
                </c:pt>
                <c:pt idx="24392">
                  <c:v>7159.6078118399992</c:v>
                </c:pt>
                <c:pt idx="24393">
                  <c:v>7458</c:v>
                </c:pt>
                <c:pt idx="24394">
                  <c:v>7101.5999999999995</c:v>
                </c:pt>
                <c:pt idx="24395">
                  <c:v>7089.9468749999996</c:v>
                </c:pt>
                <c:pt idx="24396">
                  <c:v>6997.546875</c:v>
                </c:pt>
                <c:pt idx="24397">
                  <c:v>7404.890625</c:v>
                </c:pt>
                <c:pt idx="24398">
                  <c:v>7343.2218749999993</c:v>
                </c:pt>
                <c:pt idx="24399">
                  <c:v>7111.0359381600001</c:v>
                </c:pt>
                <c:pt idx="24400">
                  <c:v>7401.4359381599998</c:v>
                </c:pt>
                <c:pt idx="24401">
                  <c:v>7470.890625</c:v>
                </c:pt>
                <c:pt idx="24402">
                  <c:v>7576.4906249999995</c:v>
                </c:pt>
                <c:pt idx="24403">
                  <c:v>7528.0218749999995</c:v>
                </c:pt>
                <c:pt idx="24404">
                  <c:v>6882.4078118399993</c:v>
                </c:pt>
                <c:pt idx="24405">
                  <c:v>7067.2078118399995</c:v>
                </c:pt>
                <c:pt idx="24406">
                  <c:v>7063.546875</c:v>
                </c:pt>
                <c:pt idx="24407">
                  <c:v>7261.546875</c:v>
                </c:pt>
                <c:pt idx="24408">
                  <c:v>7565.1468749999995</c:v>
                </c:pt>
                <c:pt idx="24409">
                  <c:v>7229.3203118399988</c:v>
                </c:pt>
                <c:pt idx="24410">
                  <c:v>6173.3203118399997</c:v>
                </c:pt>
                <c:pt idx="24411">
                  <c:v>7531.3734381599998</c:v>
                </c:pt>
                <c:pt idx="24412">
                  <c:v>7514.8218749999996</c:v>
                </c:pt>
                <c:pt idx="24413">
                  <c:v>7361.8359381600003</c:v>
                </c:pt>
                <c:pt idx="24414">
                  <c:v>7612.6359381600005</c:v>
                </c:pt>
                <c:pt idx="24415">
                  <c:v>6922.0078118399988</c:v>
                </c:pt>
                <c:pt idx="24416">
                  <c:v>7880.4</c:v>
                </c:pt>
                <c:pt idx="24417">
                  <c:v>7246.7999999999993</c:v>
                </c:pt>
                <c:pt idx="24418">
                  <c:v>7749.9468749999996</c:v>
                </c:pt>
                <c:pt idx="24419">
                  <c:v>7815.9468749999996</c:v>
                </c:pt>
                <c:pt idx="24420">
                  <c:v>7815.9468749999996</c:v>
                </c:pt>
                <c:pt idx="24421">
                  <c:v>7538.7468749999998</c:v>
                </c:pt>
                <c:pt idx="24422">
                  <c:v>7506.5203118399995</c:v>
                </c:pt>
                <c:pt idx="24423">
                  <c:v>6660.173438159999</c:v>
                </c:pt>
                <c:pt idx="24424">
                  <c:v>7821.7734381600003</c:v>
                </c:pt>
                <c:pt idx="24425">
                  <c:v>6929.6906249999993</c:v>
                </c:pt>
                <c:pt idx="24426">
                  <c:v>7080.4078118399993</c:v>
                </c:pt>
                <c:pt idx="24427">
                  <c:v>6829.6078118399992</c:v>
                </c:pt>
                <c:pt idx="24428">
                  <c:v>7991.2078118399986</c:v>
                </c:pt>
                <c:pt idx="24429">
                  <c:v>7682.4</c:v>
                </c:pt>
                <c:pt idx="24430">
                  <c:v>7352.4</c:v>
                </c:pt>
                <c:pt idx="24431">
                  <c:v>7233.5999999999995</c:v>
                </c:pt>
                <c:pt idx="24432">
                  <c:v>7565.1468749999995</c:v>
                </c:pt>
                <c:pt idx="24433">
                  <c:v>7282.6359381600005</c:v>
                </c:pt>
                <c:pt idx="24434">
                  <c:v>6903.5999999999995</c:v>
                </c:pt>
                <c:pt idx="24435">
                  <c:v>6811.2</c:v>
                </c:pt>
                <c:pt idx="24436">
                  <c:v>7261.546875</c:v>
                </c:pt>
                <c:pt idx="24437">
                  <c:v>6608.9203118400001</c:v>
                </c:pt>
                <c:pt idx="24438">
                  <c:v>6784.4906249999995</c:v>
                </c:pt>
                <c:pt idx="24439">
                  <c:v>6929.6906249999993</c:v>
                </c:pt>
                <c:pt idx="24440">
                  <c:v>7712.8218749999996</c:v>
                </c:pt>
                <c:pt idx="24441">
                  <c:v>7493.8359381600003</c:v>
                </c:pt>
                <c:pt idx="24442">
                  <c:v>7076.7468749999998</c:v>
                </c:pt>
                <c:pt idx="24443">
                  <c:v>7871.2218749999993</c:v>
                </c:pt>
                <c:pt idx="24444">
                  <c:v>7422.421875</c:v>
                </c:pt>
                <c:pt idx="24445">
                  <c:v>6749.2218749999993</c:v>
                </c:pt>
                <c:pt idx="24446">
                  <c:v>7243.0359381600001</c:v>
                </c:pt>
                <c:pt idx="24447">
                  <c:v>7401.4359381599998</c:v>
                </c:pt>
                <c:pt idx="24448">
                  <c:v>7410.4078118399993</c:v>
                </c:pt>
                <c:pt idx="24449">
                  <c:v>6535.546875</c:v>
                </c:pt>
                <c:pt idx="24450">
                  <c:v>7321.7203118399993</c:v>
                </c:pt>
                <c:pt idx="24451">
                  <c:v>7689.7734381600003</c:v>
                </c:pt>
                <c:pt idx="24452">
                  <c:v>6871.3734381599998</c:v>
                </c:pt>
                <c:pt idx="24453">
                  <c:v>6934.0218749999995</c:v>
                </c:pt>
                <c:pt idx="24454">
                  <c:v>7396.0218749999995</c:v>
                </c:pt>
                <c:pt idx="24455">
                  <c:v>7190.2359381599999</c:v>
                </c:pt>
                <c:pt idx="24456">
                  <c:v>7252.0078118399988</c:v>
                </c:pt>
                <c:pt idx="24457">
                  <c:v>6811.2</c:v>
                </c:pt>
                <c:pt idx="24458">
                  <c:v>7048.7999999999993</c:v>
                </c:pt>
                <c:pt idx="24459">
                  <c:v>7268.9203118399992</c:v>
                </c:pt>
                <c:pt idx="24460">
                  <c:v>7412.5734381600005</c:v>
                </c:pt>
                <c:pt idx="24461">
                  <c:v>7224.421875</c:v>
                </c:pt>
                <c:pt idx="24462">
                  <c:v>7480.6359381600005</c:v>
                </c:pt>
                <c:pt idx="24463">
                  <c:v>7625.8359381600003</c:v>
                </c:pt>
                <c:pt idx="24464">
                  <c:v>7603.2</c:v>
                </c:pt>
                <c:pt idx="24465">
                  <c:v>7591.546875</c:v>
                </c:pt>
                <c:pt idx="24466">
                  <c:v>7433.1468749999995</c:v>
                </c:pt>
                <c:pt idx="24467">
                  <c:v>7572.5203118399995</c:v>
                </c:pt>
                <c:pt idx="24468">
                  <c:v>6620.5734381599996</c:v>
                </c:pt>
                <c:pt idx="24469">
                  <c:v>7610.5734381600005</c:v>
                </c:pt>
                <c:pt idx="24470">
                  <c:v>7438.9734381600001</c:v>
                </c:pt>
                <c:pt idx="24471">
                  <c:v>7154.0906249999998</c:v>
                </c:pt>
                <c:pt idx="24472">
                  <c:v>7528.0218749999995</c:v>
                </c:pt>
                <c:pt idx="24473">
                  <c:v>7195.546875</c:v>
                </c:pt>
                <c:pt idx="24474">
                  <c:v>6648.5203118399995</c:v>
                </c:pt>
                <c:pt idx="24475">
                  <c:v>8126.9203118399992</c:v>
                </c:pt>
                <c:pt idx="24476">
                  <c:v>6673.3734381599998</c:v>
                </c:pt>
                <c:pt idx="24477">
                  <c:v>7088.0906249999998</c:v>
                </c:pt>
                <c:pt idx="24478">
                  <c:v>6692.0906249999998</c:v>
                </c:pt>
                <c:pt idx="24479">
                  <c:v>7343.2218749999993</c:v>
                </c:pt>
                <c:pt idx="24480">
                  <c:v>6992.2359381599999</c:v>
                </c:pt>
                <c:pt idx="24481">
                  <c:v>7150.6359381600005</c:v>
                </c:pt>
                <c:pt idx="24482">
                  <c:v>7216.6359381600005</c:v>
                </c:pt>
                <c:pt idx="24483">
                  <c:v>7502.807811839999</c:v>
                </c:pt>
                <c:pt idx="24484">
                  <c:v>6686.5734381599996</c:v>
                </c:pt>
                <c:pt idx="24485">
                  <c:v>6960.421875</c:v>
                </c:pt>
                <c:pt idx="24486">
                  <c:v>7401.4359381599998</c:v>
                </c:pt>
                <c:pt idx="24487">
                  <c:v>7322.2359381599999</c:v>
                </c:pt>
                <c:pt idx="24488">
                  <c:v>6842.807811839999</c:v>
                </c:pt>
                <c:pt idx="24489">
                  <c:v>7621.6078118399992</c:v>
                </c:pt>
                <c:pt idx="24490">
                  <c:v>6850.7999999999993</c:v>
                </c:pt>
                <c:pt idx="24491">
                  <c:v>7499.1468749999995</c:v>
                </c:pt>
                <c:pt idx="24492">
                  <c:v>7576.4906249999995</c:v>
                </c:pt>
                <c:pt idx="24493">
                  <c:v>7850.2359381599999</c:v>
                </c:pt>
                <c:pt idx="24494">
                  <c:v>7159.6078118399992</c:v>
                </c:pt>
                <c:pt idx="24495">
                  <c:v>7444.7999999999993</c:v>
                </c:pt>
                <c:pt idx="24496">
                  <c:v>7023.9468749999996</c:v>
                </c:pt>
                <c:pt idx="24497">
                  <c:v>7174.9734381600001</c:v>
                </c:pt>
                <c:pt idx="24498">
                  <c:v>7523.6906249999993</c:v>
                </c:pt>
                <c:pt idx="24499">
                  <c:v>7027.6078118399992</c:v>
                </c:pt>
                <c:pt idx="24500">
                  <c:v>6512.8078118399999</c:v>
                </c:pt>
                <c:pt idx="24501">
                  <c:v>7642.7999999999993</c:v>
                </c:pt>
                <c:pt idx="24502">
                  <c:v>7101.5999999999995</c:v>
                </c:pt>
                <c:pt idx="24503">
                  <c:v>7735.2</c:v>
                </c:pt>
                <c:pt idx="24504">
                  <c:v>7867.2</c:v>
                </c:pt>
                <c:pt idx="24505">
                  <c:v>6864</c:v>
                </c:pt>
                <c:pt idx="24506">
                  <c:v>7380.3468749999993</c:v>
                </c:pt>
                <c:pt idx="24507">
                  <c:v>7308.5203118399995</c:v>
                </c:pt>
                <c:pt idx="24508">
                  <c:v>6635.3203118399997</c:v>
                </c:pt>
                <c:pt idx="24509">
                  <c:v>6701.3203118399997</c:v>
                </c:pt>
                <c:pt idx="24510">
                  <c:v>7161.7734381600003</c:v>
                </c:pt>
                <c:pt idx="24511">
                  <c:v>7306.9734381600001</c:v>
                </c:pt>
                <c:pt idx="24512">
                  <c:v>7985.6906249999993</c:v>
                </c:pt>
                <c:pt idx="24513">
                  <c:v>7163.8359381600003</c:v>
                </c:pt>
                <c:pt idx="24514">
                  <c:v>6724.0078118399997</c:v>
                </c:pt>
                <c:pt idx="24515">
                  <c:v>7340.7468749999998</c:v>
                </c:pt>
                <c:pt idx="24516">
                  <c:v>6965.3203118399988</c:v>
                </c:pt>
                <c:pt idx="24517">
                  <c:v>7346.5734381600005</c:v>
                </c:pt>
                <c:pt idx="24518">
                  <c:v>6990.1734381599999</c:v>
                </c:pt>
                <c:pt idx="24519">
                  <c:v>6171.7734381599994</c:v>
                </c:pt>
                <c:pt idx="24520">
                  <c:v>7531.3734381599998</c:v>
                </c:pt>
                <c:pt idx="24521">
                  <c:v>7480.6359381600005</c:v>
                </c:pt>
                <c:pt idx="24522">
                  <c:v>7375.0359381600001</c:v>
                </c:pt>
                <c:pt idx="24523">
                  <c:v>7365.5999999999995</c:v>
                </c:pt>
                <c:pt idx="24524">
                  <c:v>7155.9468749999996</c:v>
                </c:pt>
                <c:pt idx="24525">
                  <c:v>7506.5203118399995</c:v>
                </c:pt>
                <c:pt idx="24526">
                  <c:v>7636.9734381600001</c:v>
                </c:pt>
                <c:pt idx="24527">
                  <c:v>7457.6906249999993</c:v>
                </c:pt>
                <c:pt idx="24528">
                  <c:v>7361.8359381600003</c:v>
                </c:pt>
                <c:pt idx="24529">
                  <c:v>7454.2359381599999</c:v>
                </c:pt>
                <c:pt idx="24530">
                  <c:v>7454.2359381599999</c:v>
                </c:pt>
                <c:pt idx="24531">
                  <c:v>6781.0359381600001</c:v>
                </c:pt>
                <c:pt idx="24532">
                  <c:v>6926.2359381599999</c:v>
                </c:pt>
                <c:pt idx="24533">
                  <c:v>6626.4</c:v>
                </c:pt>
                <c:pt idx="24534">
                  <c:v>6890.0906249999998</c:v>
                </c:pt>
                <c:pt idx="24535">
                  <c:v>6837.2906249999996</c:v>
                </c:pt>
                <c:pt idx="24536">
                  <c:v>6612.890625</c:v>
                </c:pt>
                <c:pt idx="24537">
                  <c:v>6807.4359381599998</c:v>
                </c:pt>
                <c:pt idx="24538">
                  <c:v>7312.7999999999993</c:v>
                </c:pt>
                <c:pt idx="24539">
                  <c:v>8370.3468749999993</c:v>
                </c:pt>
                <c:pt idx="24540">
                  <c:v>7340.7468749999998</c:v>
                </c:pt>
                <c:pt idx="24541">
                  <c:v>7789.546875</c:v>
                </c:pt>
                <c:pt idx="24542">
                  <c:v>7084.120311839999</c:v>
                </c:pt>
                <c:pt idx="24543">
                  <c:v>7320.1734381599999</c:v>
                </c:pt>
                <c:pt idx="24544">
                  <c:v>6844.9734381600001</c:v>
                </c:pt>
                <c:pt idx="24545">
                  <c:v>7214.5734381600005</c:v>
                </c:pt>
                <c:pt idx="24546">
                  <c:v>7404.890625</c:v>
                </c:pt>
                <c:pt idx="24547">
                  <c:v>7066.0218749999995</c:v>
                </c:pt>
                <c:pt idx="24548">
                  <c:v>7823.8359381600003</c:v>
                </c:pt>
                <c:pt idx="24549">
                  <c:v>7748.4</c:v>
                </c:pt>
                <c:pt idx="24550">
                  <c:v>7135.3734381599998</c:v>
                </c:pt>
                <c:pt idx="24551">
                  <c:v>7220.0906249999998</c:v>
                </c:pt>
                <c:pt idx="24552">
                  <c:v>7316.8218749999996</c:v>
                </c:pt>
                <c:pt idx="24553">
                  <c:v>7318.0078118399988</c:v>
                </c:pt>
                <c:pt idx="24554">
                  <c:v>8374.0078118399997</c:v>
                </c:pt>
                <c:pt idx="24555">
                  <c:v>7331.2078118399995</c:v>
                </c:pt>
                <c:pt idx="24556">
                  <c:v>7736.7468749999998</c:v>
                </c:pt>
                <c:pt idx="24557">
                  <c:v>7163.3203118399988</c:v>
                </c:pt>
                <c:pt idx="24558">
                  <c:v>7361.3203118399988</c:v>
                </c:pt>
                <c:pt idx="24559">
                  <c:v>7176.5203118399995</c:v>
                </c:pt>
                <c:pt idx="24560">
                  <c:v>7267.3734381599998</c:v>
                </c:pt>
                <c:pt idx="24561">
                  <c:v>7721.6906249999993</c:v>
                </c:pt>
                <c:pt idx="24562">
                  <c:v>7792.0218749999995</c:v>
                </c:pt>
                <c:pt idx="24563">
                  <c:v>6741.4359381599998</c:v>
                </c:pt>
                <c:pt idx="24564">
                  <c:v>6631.6078118400001</c:v>
                </c:pt>
                <c:pt idx="24565">
                  <c:v>6573.5999999999995</c:v>
                </c:pt>
                <c:pt idx="24566">
                  <c:v>7136.9203118399992</c:v>
                </c:pt>
                <c:pt idx="24567">
                  <c:v>6910.9734381600001</c:v>
                </c:pt>
                <c:pt idx="24568">
                  <c:v>7778.8218749999996</c:v>
                </c:pt>
                <c:pt idx="24569">
                  <c:v>7396.0218749999995</c:v>
                </c:pt>
                <c:pt idx="24570">
                  <c:v>7673.2218749999993</c:v>
                </c:pt>
                <c:pt idx="24571">
                  <c:v>7512.3468749999993</c:v>
                </c:pt>
                <c:pt idx="24572">
                  <c:v>7538.7468749999998</c:v>
                </c:pt>
                <c:pt idx="24573">
                  <c:v>6358.1203118399999</c:v>
                </c:pt>
                <c:pt idx="24574">
                  <c:v>7598.9203118399992</c:v>
                </c:pt>
                <c:pt idx="24575">
                  <c:v>7510.4906249999995</c:v>
                </c:pt>
                <c:pt idx="24576">
                  <c:v>6979.0359381600001</c:v>
                </c:pt>
                <c:pt idx="24577">
                  <c:v>7216.6359381600005</c:v>
                </c:pt>
                <c:pt idx="24578">
                  <c:v>7352.4</c:v>
                </c:pt>
                <c:pt idx="24579">
                  <c:v>6707.1468749999995</c:v>
                </c:pt>
                <c:pt idx="24580">
                  <c:v>7650.1734381599999</c:v>
                </c:pt>
                <c:pt idx="24581">
                  <c:v>7589.6906249999993</c:v>
                </c:pt>
                <c:pt idx="24582">
                  <c:v>6604.0218749999995</c:v>
                </c:pt>
                <c:pt idx="24583">
                  <c:v>7124.2359381599999</c:v>
                </c:pt>
                <c:pt idx="24584">
                  <c:v>7243.0359381600001</c:v>
                </c:pt>
                <c:pt idx="24585">
                  <c:v>6803.2078118399995</c:v>
                </c:pt>
                <c:pt idx="24586">
                  <c:v>6996</c:v>
                </c:pt>
                <c:pt idx="24587">
                  <c:v>7293.7734381600003</c:v>
                </c:pt>
                <c:pt idx="24588">
                  <c:v>7814.0906249999998</c:v>
                </c:pt>
                <c:pt idx="24589">
                  <c:v>6942.890625</c:v>
                </c:pt>
                <c:pt idx="24590">
                  <c:v>6891.9468749999996</c:v>
                </c:pt>
                <c:pt idx="24591">
                  <c:v>7369.6218749999998</c:v>
                </c:pt>
                <c:pt idx="24592">
                  <c:v>7612.6359381600005</c:v>
                </c:pt>
                <c:pt idx="24593">
                  <c:v>7392</c:v>
                </c:pt>
                <c:pt idx="24594">
                  <c:v>7214.5734381600005</c:v>
                </c:pt>
                <c:pt idx="24595">
                  <c:v>7369.6218749999998</c:v>
                </c:pt>
                <c:pt idx="24596">
                  <c:v>7058.2359381599999</c:v>
                </c:pt>
                <c:pt idx="24597">
                  <c:v>7291.6078118399992</c:v>
                </c:pt>
                <c:pt idx="24598">
                  <c:v>6961.6078118399992</c:v>
                </c:pt>
                <c:pt idx="24599">
                  <c:v>7233.5999999999995</c:v>
                </c:pt>
                <c:pt idx="24600">
                  <c:v>7208.7468749999998</c:v>
                </c:pt>
                <c:pt idx="24601">
                  <c:v>7161.7734381600003</c:v>
                </c:pt>
                <c:pt idx="24602">
                  <c:v>6956.0906249999998</c:v>
                </c:pt>
                <c:pt idx="24603">
                  <c:v>7787.6906249999993</c:v>
                </c:pt>
                <c:pt idx="24604">
                  <c:v>7536.890625</c:v>
                </c:pt>
                <c:pt idx="24605">
                  <c:v>6670.0218749999995</c:v>
                </c:pt>
                <c:pt idx="24606">
                  <c:v>6939.4359381599998</c:v>
                </c:pt>
                <c:pt idx="24607">
                  <c:v>6671.2078118399995</c:v>
                </c:pt>
                <c:pt idx="24608">
                  <c:v>7265.2078118399995</c:v>
                </c:pt>
                <c:pt idx="24609">
                  <c:v>7195.546875</c:v>
                </c:pt>
                <c:pt idx="24610">
                  <c:v>7268.9203118399992</c:v>
                </c:pt>
                <c:pt idx="24611">
                  <c:v>7399.3734381599998</c:v>
                </c:pt>
                <c:pt idx="24612">
                  <c:v>7001.2078118399995</c:v>
                </c:pt>
                <c:pt idx="24613">
                  <c:v>6916.7999999999993</c:v>
                </c:pt>
                <c:pt idx="24614">
                  <c:v>7221.9468749999996</c:v>
                </c:pt>
                <c:pt idx="24615">
                  <c:v>7023.9468749999996</c:v>
                </c:pt>
                <c:pt idx="24616">
                  <c:v>7572.5203118399995</c:v>
                </c:pt>
                <c:pt idx="24617">
                  <c:v>7506.5203118399995</c:v>
                </c:pt>
                <c:pt idx="24618">
                  <c:v>7042.9734381600001</c:v>
                </c:pt>
                <c:pt idx="24619">
                  <c:v>6850.4906249999995</c:v>
                </c:pt>
                <c:pt idx="24620">
                  <c:v>7391.6906249999993</c:v>
                </c:pt>
                <c:pt idx="24621">
                  <c:v>7497.2906249999996</c:v>
                </c:pt>
                <c:pt idx="24622">
                  <c:v>7448.8218749999996</c:v>
                </c:pt>
                <c:pt idx="24623">
                  <c:v>7827.5999999999995</c:v>
                </c:pt>
                <c:pt idx="24624">
                  <c:v>7405.2</c:v>
                </c:pt>
                <c:pt idx="24625">
                  <c:v>7273.2</c:v>
                </c:pt>
                <c:pt idx="24626">
                  <c:v>7023.9468749999996</c:v>
                </c:pt>
                <c:pt idx="24627">
                  <c:v>7135.3734381599998</c:v>
                </c:pt>
                <c:pt idx="24628">
                  <c:v>7280.5734381600005</c:v>
                </c:pt>
                <c:pt idx="24629">
                  <c:v>6805.3734381599998</c:v>
                </c:pt>
                <c:pt idx="24630">
                  <c:v>7016.5734381600005</c:v>
                </c:pt>
                <c:pt idx="24631">
                  <c:v>6996</c:v>
                </c:pt>
                <c:pt idx="24632">
                  <c:v>7716.1734381599999</c:v>
                </c:pt>
                <c:pt idx="24633">
                  <c:v>7056.1734381599999</c:v>
                </c:pt>
                <c:pt idx="24634">
                  <c:v>6956.4</c:v>
                </c:pt>
                <c:pt idx="24635">
                  <c:v>7590</c:v>
                </c:pt>
                <c:pt idx="24636">
                  <c:v>6503.3203118399997</c:v>
                </c:pt>
                <c:pt idx="24637">
                  <c:v>7097.3203118399988</c:v>
                </c:pt>
                <c:pt idx="24638">
                  <c:v>6978.5203118399995</c:v>
                </c:pt>
                <c:pt idx="24639">
                  <c:v>7563.2906249999996</c:v>
                </c:pt>
                <c:pt idx="24640">
                  <c:v>7272.890625</c:v>
                </c:pt>
                <c:pt idx="24641">
                  <c:v>7375.0359381600001</c:v>
                </c:pt>
                <c:pt idx="24642">
                  <c:v>6944.7468749999998</c:v>
                </c:pt>
                <c:pt idx="24643">
                  <c:v>6984.3468749999993</c:v>
                </c:pt>
                <c:pt idx="24644">
                  <c:v>7771.0359381600001</c:v>
                </c:pt>
                <c:pt idx="24645">
                  <c:v>7898.807811839999</c:v>
                </c:pt>
                <c:pt idx="24646">
                  <c:v>7634.807811839999</c:v>
                </c:pt>
                <c:pt idx="24647">
                  <c:v>7616.4</c:v>
                </c:pt>
                <c:pt idx="24648">
                  <c:v>7274.7468749999998</c:v>
                </c:pt>
                <c:pt idx="24649">
                  <c:v>6891.9468749999996</c:v>
                </c:pt>
                <c:pt idx="24650">
                  <c:v>7565.1468749999995</c:v>
                </c:pt>
                <c:pt idx="24651">
                  <c:v>7506.5203118399995</c:v>
                </c:pt>
                <c:pt idx="24652">
                  <c:v>6582.5203118399995</c:v>
                </c:pt>
                <c:pt idx="24653">
                  <c:v>7008.890625</c:v>
                </c:pt>
                <c:pt idx="24654">
                  <c:v>7198.0218749999995</c:v>
                </c:pt>
                <c:pt idx="24655">
                  <c:v>7124.2359381599999</c:v>
                </c:pt>
                <c:pt idx="24656">
                  <c:v>7727.2078118399986</c:v>
                </c:pt>
                <c:pt idx="24657">
                  <c:v>7076.7468749999998</c:v>
                </c:pt>
                <c:pt idx="24658">
                  <c:v>6820.120311839999</c:v>
                </c:pt>
                <c:pt idx="24659">
                  <c:v>7016.5734381600005</c:v>
                </c:pt>
                <c:pt idx="24660">
                  <c:v>7544.5734381600005</c:v>
                </c:pt>
                <c:pt idx="24661">
                  <c:v>7914.1734381599999</c:v>
                </c:pt>
                <c:pt idx="24662">
                  <c:v>6803.2078118399995</c:v>
                </c:pt>
                <c:pt idx="24663">
                  <c:v>7103.1468749999995</c:v>
                </c:pt>
                <c:pt idx="24664">
                  <c:v>7202.9203118399992</c:v>
                </c:pt>
                <c:pt idx="24665">
                  <c:v>7306.9734381600001</c:v>
                </c:pt>
                <c:pt idx="24666">
                  <c:v>7267.3734381599998</c:v>
                </c:pt>
                <c:pt idx="24667">
                  <c:v>7844.8218749999996</c:v>
                </c:pt>
                <c:pt idx="24668">
                  <c:v>6948.4078118399993</c:v>
                </c:pt>
                <c:pt idx="24669">
                  <c:v>6218.7468749999998</c:v>
                </c:pt>
                <c:pt idx="24670">
                  <c:v>7440.5203118399995</c:v>
                </c:pt>
                <c:pt idx="24671">
                  <c:v>6529.7203118400002</c:v>
                </c:pt>
                <c:pt idx="24672">
                  <c:v>7343.2218749999993</c:v>
                </c:pt>
                <c:pt idx="24673">
                  <c:v>6701.8359381599994</c:v>
                </c:pt>
                <c:pt idx="24674">
                  <c:v>7177.0359381600001</c:v>
                </c:pt>
                <c:pt idx="24675">
                  <c:v>8291.1468750000004</c:v>
                </c:pt>
                <c:pt idx="24676">
                  <c:v>7744.120311839999</c:v>
                </c:pt>
                <c:pt idx="24677">
                  <c:v>7572.5203118399995</c:v>
                </c:pt>
                <c:pt idx="24678">
                  <c:v>6620.5734381599996</c:v>
                </c:pt>
                <c:pt idx="24679">
                  <c:v>7267.3734381599998</c:v>
                </c:pt>
                <c:pt idx="24680">
                  <c:v>7933.2</c:v>
                </c:pt>
                <c:pt idx="24681">
                  <c:v>7518.1734381599999</c:v>
                </c:pt>
                <c:pt idx="24682">
                  <c:v>8032.9734381600001</c:v>
                </c:pt>
                <c:pt idx="24683">
                  <c:v>7299.2906249999996</c:v>
                </c:pt>
                <c:pt idx="24684">
                  <c:v>7550.0906249999998</c:v>
                </c:pt>
                <c:pt idx="24685">
                  <c:v>7678.6359381600005</c:v>
                </c:pt>
                <c:pt idx="24686">
                  <c:v>7444.4906249999995</c:v>
                </c:pt>
                <c:pt idx="24687">
                  <c:v>7105.6218749999998</c:v>
                </c:pt>
                <c:pt idx="24688">
                  <c:v>7718.2359381599999</c:v>
                </c:pt>
                <c:pt idx="24689">
                  <c:v>7278.4078118399993</c:v>
                </c:pt>
                <c:pt idx="24690">
                  <c:v>7476.4078118399993</c:v>
                </c:pt>
                <c:pt idx="24691">
                  <c:v>7452.1734381599999</c:v>
                </c:pt>
                <c:pt idx="24692">
                  <c:v>7729.3734381599998</c:v>
                </c:pt>
                <c:pt idx="24693">
                  <c:v>6458.8218749999996</c:v>
                </c:pt>
                <c:pt idx="24694">
                  <c:v>6394.0078118399997</c:v>
                </c:pt>
                <c:pt idx="24695">
                  <c:v>7274.7468749999998</c:v>
                </c:pt>
                <c:pt idx="24696">
                  <c:v>7670.7468749999998</c:v>
                </c:pt>
                <c:pt idx="24697">
                  <c:v>7531.3734381599998</c:v>
                </c:pt>
                <c:pt idx="24698">
                  <c:v>7550.4</c:v>
                </c:pt>
                <c:pt idx="24699">
                  <c:v>7392</c:v>
                </c:pt>
                <c:pt idx="24700">
                  <c:v>6752.5734381599996</c:v>
                </c:pt>
                <c:pt idx="24701">
                  <c:v>7504.9734381600001</c:v>
                </c:pt>
                <c:pt idx="24702">
                  <c:v>6950.5734381600005</c:v>
                </c:pt>
                <c:pt idx="24703">
                  <c:v>7114.4906249999995</c:v>
                </c:pt>
                <c:pt idx="24704">
                  <c:v>6992.2359381599999</c:v>
                </c:pt>
                <c:pt idx="24705">
                  <c:v>7344.4078118399993</c:v>
                </c:pt>
                <c:pt idx="24706">
                  <c:v>8066.7468749999998</c:v>
                </c:pt>
                <c:pt idx="24707">
                  <c:v>7776.3468749999993</c:v>
                </c:pt>
                <c:pt idx="24708">
                  <c:v>7800.890625</c:v>
                </c:pt>
                <c:pt idx="24709">
                  <c:v>7291.6078118399992</c:v>
                </c:pt>
                <c:pt idx="24710">
                  <c:v>6503.3203118399997</c:v>
                </c:pt>
                <c:pt idx="24711">
                  <c:v>8091.2906249999996</c:v>
                </c:pt>
                <c:pt idx="24712">
                  <c:v>7467.4359381599998</c:v>
                </c:pt>
                <c:pt idx="24713">
                  <c:v>7603.2</c:v>
                </c:pt>
                <c:pt idx="24714">
                  <c:v>7446.3468749999993</c:v>
                </c:pt>
                <c:pt idx="24715">
                  <c:v>6844.9734381600001</c:v>
                </c:pt>
                <c:pt idx="24716">
                  <c:v>7546.6359381600005</c:v>
                </c:pt>
                <c:pt idx="24717">
                  <c:v>7027.6078118399992</c:v>
                </c:pt>
                <c:pt idx="24718">
                  <c:v>7427.3203118399988</c:v>
                </c:pt>
                <c:pt idx="24719">
                  <c:v>7625.3203118399988</c:v>
                </c:pt>
                <c:pt idx="24720">
                  <c:v>7625.3203118399988</c:v>
                </c:pt>
                <c:pt idx="24721">
                  <c:v>7334.9203118399992</c:v>
                </c:pt>
                <c:pt idx="24722">
                  <c:v>7254.1734381599999</c:v>
                </c:pt>
                <c:pt idx="24723">
                  <c:v>7193.6906249999993</c:v>
                </c:pt>
                <c:pt idx="24724">
                  <c:v>7220.4</c:v>
                </c:pt>
                <c:pt idx="24725">
                  <c:v>7446.3468749999993</c:v>
                </c:pt>
                <c:pt idx="24726">
                  <c:v>7282.120311839999</c:v>
                </c:pt>
                <c:pt idx="24727">
                  <c:v>7280.5734381600005</c:v>
                </c:pt>
                <c:pt idx="24728">
                  <c:v>7438.9734381600001</c:v>
                </c:pt>
                <c:pt idx="24729">
                  <c:v>7655.6906249999993</c:v>
                </c:pt>
                <c:pt idx="24730">
                  <c:v>7391.6906249999993</c:v>
                </c:pt>
                <c:pt idx="24731">
                  <c:v>8372.8218749999996</c:v>
                </c:pt>
                <c:pt idx="24732">
                  <c:v>7290.421875</c:v>
                </c:pt>
                <c:pt idx="24733">
                  <c:v>7159.6078118399992</c:v>
                </c:pt>
                <c:pt idx="24734">
                  <c:v>7321.7203118399993</c:v>
                </c:pt>
                <c:pt idx="24735">
                  <c:v>7386.1734381599999</c:v>
                </c:pt>
                <c:pt idx="24736">
                  <c:v>7802.7468749999998</c:v>
                </c:pt>
                <c:pt idx="24737">
                  <c:v>7427.3203118399988</c:v>
                </c:pt>
                <c:pt idx="24738">
                  <c:v>7097.3203118399988</c:v>
                </c:pt>
                <c:pt idx="24739">
                  <c:v>7636.9734381600001</c:v>
                </c:pt>
                <c:pt idx="24740">
                  <c:v>7602.890625</c:v>
                </c:pt>
                <c:pt idx="24741">
                  <c:v>6850.4906249999995</c:v>
                </c:pt>
                <c:pt idx="24742">
                  <c:v>7462.0218749999995</c:v>
                </c:pt>
                <c:pt idx="24743">
                  <c:v>7686.421875</c:v>
                </c:pt>
                <c:pt idx="24744">
                  <c:v>7335.4359381599998</c:v>
                </c:pt>
                <c:pt idx="24745">
                  <c:v>7242.5203118399995</c:v>
                </c:pt>
                <c:pt idx="24746">
                  <c:v>7316.8218749999996</c:v>
                </c:pt>
                <c:pt idx="24747">
                  <c:v>7172.807811839999</c:v>
                </c:pt>
                <c:pt idx="24748">
                  <c:v>7669.2</c:v>
                </c:pt>
                <c:pt idx="24749">
                  <c:v>7466.9203118399992</c:v>
                </c:pt>
                <c:pt idx="24750">
                  <c:v>7240.9734381600001</c:v>
                </c:pt>
                <c:pt idx="24751">
                  <c:v>7510.4906249999995</c:v>
                </c:pt>
                <c:pt idx="24752">
                  <c:v>7229.3203118399988</c:v>
                </c:pt>
                <c:pt idx="24753">
                  <c:v>7254.1734381599999</c:v>
                </c:pt>
                <c:pt idx="24754">
                  <c:v>7729.3734381599998</c:v>
                </c:pt>
                <c:pt idx="24755">
                  <c:v>7648.0078118399988</c:v>
                </c:pt>
                <c:pt idx="24756">
                  <c:v>7815.9468749999996</c:v>
                </c:pt>
                <c:pt idx="24757">
                  <c:v>7069.3734381599998</c:v>
                </c:pt>
                <c:pt idx="24758">
                  <c:v>7412.5734381600005</c:v>
                </c:pt>
                <c:pt idx="24759">
                  <c:v>7663.3734381599998</c:v>
                </c:pt>
                <c:pt idx="24760">
                  <c:v>7369.6218749999998</c:v>
                </c:pt>
                <c:pt idx="24761">
                  <c:v>7714.0078118399988</c:v>
                </c:pt>
                <c:pt idx="24762">
                  <c:v>7375.0359381600001</c:v>
                </c:pt>
                <c:pt idx="24763">
                  <c:v>6754.6359381599996</c:v>
                </c:pt>
                <c:pt idx="24764">
                  <c:v>8119.546875</c:v>
                </c:pt>
                <c:pt idx="24765">
                  <c:v>6918.3468749999993</c:v>
                </c:pt>
                <c:pt idx="24766">
                  <c:v>8206.120311839999</c:v>
                </c:pt>
                <c:pt idx="24767">
                  <c:v>7306.9734381600001</c:v>
                </c:pt>
                <c:pt idx="24768">
                  <c:v>7457.6906249999993</c:v>
                </c:pt>
                <c:pt idx="24769">
                  <c:v>7586.2359381599999</c:v>
                </c:pt>
                <c:pt idx="24770">
                  <c:v>7441.0359381600001</c:v>
                </c:pt>
                <c:pt idx="24771">
                  <c:v>7225.6078118399992</c:v>
                </c:pt>
                <c:pt idx="24772">
                  <c:v>7344.4078118399993</c:v>
                </c:pt>
                <c:pt idx="24773">
                  <c:v>7735.2</c:v>
                </c:pt>
                <c:pt idx="24774">
                  <c:v>8012.0906249999998</c:v>
                </c:pt>
                <c:pt idx="24775">
                  <c:v>7740.4078118399993</c:v>
                </c:pt>
                <c:pt idx="24776">
                  <c:v>7406.7468749999998</c:v>
                </c:pt>
                <c:pt idx="24777">
                  <c:v>7123.7203118399993</c:v>
                </c:pt>
                <c:pt idx="24778">
                  <c:v>7123.7203118399993</c:v>
                </c:pt>
                <c:pt idx="24779">
                  <c:v>7268.9203118399992</c:v>
                </c:pt>
                <c:pt idx="24780">
                  <c:v>7127.6906249999993</c:v>
                </c:pt>
                <c:pt idx="24781">
                  <c:v>7810.6359381600005</c:v>
                </c:pt>
                <c:pt idx="24782">
                  <c:v>7436.807811839999</c:v>
                </c:pt>
                <c:pt idx="24783">
                  <c:v>7116.3468749999993</c:v>
                </c:pt>
                <c:pt idx="24784">
                  <c:v>7202.9203118399992</c:v>
                </c:pt>
                <c:pt idx="24785">
                  <c:v>7052.8218749999996</c:v>
                </c:pt>
                <c:pt idx="24786">
                  <c:v>7528.0218749999995</c:v>
                </c:pt>
                <c:pt idx="24787">
                  <c:v>6973.6218749999998</c:v>
                </c:pt>
                <c:pt idx="24788">
                  <c:v>7512.3468749999993</c:v>
                </c:pt>
                <c:pt idx="24789">
                  <c:v>7393.546875</c:v>
                </c:pt>
                <c:pt idx="24790">
                  <c:v>7651.7203118399993</c:v>
                </c:pt>
                <c:pt idx="24791">
                  <c:v>7330.0218749999995</c:v>
                </c:pt>
                <c:pt idx="24792">
                  <c:v>7797.4359381599998</c:v>
                </c:pt>
                <c:pt idx="24793">
                  <c:v>7410.4078118399993</c:v>
                </c:pt>
                <c:pt idx="24794">
                  <c:v>7180.7999999999993</c:v>
                </c:pt>
                <c:pt idx="24795">
                  <c:v>7167.5999999999995</c:v>
                </c:pt>
                <c:pt idx="24796">
                  <c:v>7683.9468749999996</c:v>
                </c:pt>
                <c:pt idx="24797">
                  <c:v>6812.7468749999998</c:v>
                </c:pt>
                <c:pt idx="24798">
                  <c:v>8021.3203118399988</c:v>
                </c:pt>
                <c:pt idx="24799">
                  <c:v>7768.9734381600001</c:v>
                </c:pt>
                <c:pt idx="24800">
                  <c:v>7761.2906249999996</c:v>
                </c:pt>
                <c:pt idx="24801">
                  <c:v>7814.0906249999998</c:v>
                </c:pt>
                <c:pt idx="24802">
                  <c:v>7026.421875</c:v>
                </c:pt>
                <c:pt idx="24803">
                  <c:v>7309.0359381600001</c:v>
                </c:pt>
                <c:pt idx="24804">
                  <c:v>7278.4078118399993</c:v>
                </c:pt>
                <c:pt idx="24805">
                  <c:v>7120.0078118399988</c:v>
                </c:pt>
                <c:pt idx="24806">
                  <c:v>6829.6078118399992</c:v>
                </c:pt>
                <c:pt idx="24807">
                  <c:v>7761.5999999999995</c:v>
                </c:pt>
                <c:pt idx="24808">
                  <c:v>7972.4906249999995</c:v>
                </c:pt>
                <c:pt idx="24809">
                  <c:v>7629.2906249999996</c:v>
                </c:pt>
                <c:pt idx="24810">
                  <c:v>7507.0359381600001</c:v>
                </c:pt>
                <c:pt idx="24811">
                  <c:v>6873.4359381599998</c:v>
                </c:pt>
                <c:pt idx="24812">
                  <c:v>7555.6078118399992</c:v>
                </c:pt>
                <c:pt idx="24813">
                  <c:v>7823.3203118399988</c:v>
                </c:pt>
                <c:pt idx="24814">
                  <c:v>7491.7734381600003</c:v>
                </c:pt>
                <c:pt idx="24815">
                  <c:v>7484.0906249999998</c:v>
                </c:pt>
                <c:pt idx="24816">
                  <c:v>7594.0218749999995</c:v>
                </c:pt>
                <c:pt idx="24817">
                  <c:v>7555.6078118399992</c:v>
                </c:pt>
                <c:pt idx="24818">
                  <c:v>7749.9468749999996</c:v>
                </c:pt>
                <c:pt idx="24819">
                  <c:v>7374.5203118399995</c:v>
                </c:pt>
                <c:pt idx="24820">
                  <c:v>7518.1734381599999</c:v>
                </c:pt>
                <c:pt idx="24821">
                  <c:v>7386.1734381599999</c:v>
                </c:pt>
                <c:pt idx="24822">
                  <c:v>7778.8218749999996</c:v>
                </c:pt>
                <c:pt idx="24823">
                  <c:v>7739.2218749999993</c:v>
                </c:pt>
                <c:pt idx="24824">
                  <c:v>6847.0359381600001</c:v>
                </c:pt>
                <c:pt idx="24825">
                  <c:v>8136.4078118399993</c:v>
                </c:pt>
                <c:pt idx="24826">
                  <c:v>7444.7999999999993</c:v>
                </c:pt>
                <c:pt idx="24827">
                  <c:v>7840.7999999999993</c:v>
                </c:pt>
                <c:pt idx="24828">
                  <c:v>6943.2</c:v>
                </c:pt>
                <c:pt idx="24829">
                  <c:v>7551.9468749999996</c:v>
                </c:pt>
                <c:pt idx="24830">
                  <c:v>7572.5203118399995</c:v>
                </c:pt>
                <c:pt idx="24831">
                  <c:v>7519.7203118399993</c:v>
                </c:pt>
                <c:pt idx="24832">
                  <c:v>7730.9203118399992</c:v>
                </c:pt>
                <c:pt idx="24833">
                  <c:v>7966.9734381600001</c:v>
                </c:pt>
                <c:pt idx="24834">
                  <c:v>7708.4906249999995</c:v>
                </c:pt>
                <c:pt idx="24835">
                  <c:v>7629.2906249999996</c:v>
                </c:pt>
                <c:pt idx="24836">
                  <c:v>7184.8218749999996</c:v>
                </c:pt>
                <c:pt idx="24837">
                  <c:v>7924.0218749999995</c:v>
                </c:pt>
                <c:pt idx="24838">
                  <c:v>7603.2</c:v>
                </c:pt>
                <c:pt idx="24839">
                  <c:v>7208.7468749999998</c:v>
                </c:pt>
                <c:pt idx="24840">
                  <c:v>7088.0906249999998</c:v>
                </c:pt>
                <c:pt idx="24841">
                  <c:v>6916.4906249999995</c:v>
                </c:pt>
                <c:pt idx="24842">
                  <c:v>7859.2078118399986</c:v>
                </c:pt>
                <c:pt idx="24843">
                  <c:v>6837.5999999999995</c:v>
                </c:pt>
                <c:pt idx="24844">
                  <c:v>7129.546875</c:v>
                </c:pt>
                <c:pt idx="24845">
                  <c:v>7485.9468749999996</c:v>
                </c:pt>
                <c:pt idx="24846">
                  <c:v>7585.7203118399993</c:v>
                </c:pt>
                <c:pt idx="24847">
                  <c:v>7598.9203118399992</c:v>
                </c:pt>
                <c:pt idx="24848">
                  <c:v>7254.1734381599999</c:v>
                </c:pt>
                <c:pt idx="24849">
                  <c:v>7084.6359381600005</c:v>
                </c:pt>
                <c:pt idx="24850">
                  <c:v>8127.4359381599998</c:v>
                </c:pt>
                <c:pt idx="24851">
                  <c:v>7287.9468749999996</c:v>
                </c:pt>
                <c:pt idx="24852">
                  <c:v>7216.120311839999</c:v>
                </c:pt>
                <c:pt idx="24853">
                  <c:v>7972.4906249999995</c:v>
                </c:pt>
                <c:pt idx="24854">
                  <c:v>7444.4906249999995</c:v>
                </c:pt>
                <c:pt idx="24855">
                  <c:v>7171.6218749999998</c:v>
                </c:pt>
                <c:pt idx="24856">
                  <c:v>6868.0218749999995</c:v>
                </c:pt>
                <c:pt idx="24857">
                  <c:v>7787.6906249999993</c:v>
                </c:pt>
                <c:pt idx="24858">
                  <c:v>7699.6218749999998</c:v>
                </c:pt>
                <c:pt idx="24859">
                  <c:v>7299.5999999999995</c:v>
                </c:pt>
                <c:pt idx="24860">
                  <c:v>7676.5734381600005</c:v>
                </c:pt>
                <c:pt idx="24861">
                  <c:v>7787.6906249999993</c:v>
                </c:pt>
                <c:pt idx="24862">
                  <c:v>7128</c:v>
                </c:pt>
                <c:pt idx="24863">
                  <c:v>7308.5203118399995</c:v>
                </c:pt>
                <c:pt idx="24864">
                  <c:v>7282.6359381600005</c:v>
                </c:pt>
                <c:pt idx="24865">
                  <c:v>7361.8359381600003</c:v>
                </c:pt>
                <c:pt idx="24866">
                  <c:v>7476.4078118399993</c:v>
                </c:pt>
                <c:pt idx="24867">
                  <c:v>7642.7999999999993</c:v>
                </c:pt>
                <c:pt idx="24868">
                  <c:v>7787.6906249999993</c:v>
                </c:pt>
                <c:pt idx="24869">
                  <c:v>7237.6218749999998</c:v>
                </c:pt>
                <c:pt idx="24870">
                  <c:v>7507.0359381600001</c:v>
                </c:pt>
                <c:pt idx="24871">
                  <c:v>7995.4359381599998</c:v>
                </c:pt>
                <c:pt idx="24872">
                  <c:v>7938.4078118399993</c:v>
                </c:pt>
                <c:pt idx="24873">
                  <c:v>7458</c:v>
                </c:pt>
                <c:pt idx="24874">
                  <c:v>7150.120311839999</c:v>
                </c:pt>
                <c:pt idx="24875">
                  <c:v>7308.5203118399995</c:v>
                </c:pt>
                <c:pt idx="24876">
                  <c:v>7796.9203118399992</c:v>
                </c:pt>
                <c:pt idx="24877">
                  <c:v>7161.7734381600003</c:v>
                </c:pt>
                <c:pt idx="24878">
                  <c:v>7834.9734381600001</c:v>
                </c:pt>
                <c:pt idx="24879">
                  <c:v>7903.0359381600001</c:v>
                </c:pt>
                <c:pt idx="24880">
                  <c:v>7120.0078118399988</c:v>
                </c:pt>
                <c:pt idx="24881">
                  <c:v>6806.9203118399992</c:v>
                </c:pt>
                <c:pt idx="24882">
                  <c:v>7150.120311839999</c:v>
                </c:pt>
                <c:pt idx="24883">
                  <c:v>7268.9203118399992</c:v>
                </c:pt>
                <c:pt idx="24884">
                  <c:v>7768.9734381600001</c:v>
                </c:pt>
                <c:pt idx="24885">
                  <c:v>7465.3734381599998</c:v>
                </c:pt>
                <c:pt idx="24886">
                  <c:v>7721.6906249999993</c:v>
                </c:pt>
                <c:pt idx="24887">
                  <c:v>7427.8359381600003</c:v>
                </c:pt>
                <c:pt idx="24888">
                  <c:v>7278.4078118399993</c:v>
                </c:pt>
                <c:pt idx="24889">
                  <c:v>7502.807811839999</c:v>
                </c:pt>
                <c:pt idx="24890">
                  <c:v>7621.6078118399992</c:v>
                </c:pt>
                <c:pt idx="24891">
                  <c:v>7802.7468749999998</c:v>
                </c:pt>
                <c:pt idx="24892">
                  <c:v>7367.1468749999995</c:v>
                </c:pt>
                <c:pt idx="24893">
                  <c:v>7808.5734381600005</c:v>
                </c:pt>
                <c:pt idx="24894">
                  <c:v>7372.9734381600001</c:v>
                </c:pt>
                <c:pt idx="24895">
                  <c:v>7338.890625</c:v>
                </c:pt>
                <c:pt idx="24896">
                  <c:v>7686.421875</c:v>
                </c:pt>
                <c:pt idx="24897">
                  <c:v>7163.8359381600003</c:v>
                </c:pt>
                <c:pt idx="24898">
                  <c:v>7955.8359381600003</c:v>
                </c:pt>
                <c:pt idx="24899">
                  <c:v>7397.2078118399995</c:v>
                </c:pt>
                <c:pt idx="24900">
                  <c:v>7431.5999999999995</c:v>
                </c:pt>
                <c:pt idx="24901">
                  <c:v>7405.2</c:v>
                </c:pt>
                <c:pt idx="24902">
                  <c:v>7105.6218749999998</c:v>
                </c:pt>
                <c:pt idx="24903">
                  <c:v>7369.6218749999998</c:v>
                </c:pt>
                <c:pt idx="24904">
                  <c:v>7880.4</c:v>
                </c:pt>
                <c:pt idx="24905">
                  <c:v>6648.5203118399995</c:v>
                </c:pt>
                <c:pt idx="24906">
                  <c:v>7834.9734381600001</c:v>
                </c:pt>
                <c:pt idx="24907">
                  <c:v>8157.2906249999996</c:v>
                </c:pt>
                <c:pt idx="24908">
                  <c:v>7712.8218749999996</c:v>
                </c:pt>
                <c:pt idx="24909">
                  <c:v>7493.8359381600003</c:v>
                </c:pt>
                <c:pt idx="24910">
                  <c:v>7441.0359381600001</c:v>
                </c:pt>
                <c:pt idx="24911">
                  <c:v>7524</c:v>
                </c:pt>
                <c:pt idx="24912">
                  <c:v>7823.3203118399988</c:v>
                </c:pt>
                <c:pt idx="24913">
                  <c:v>7940.5734381600005</c:v>
                </c:pt>
                <c:pt idx="24914">
                  <c:v>6765.7734381600003</c:v>
                </c:pt>
                <c:pt idx="24915">
                  <c:v>6876.890625</c:v>
                </c:pt>
                <c:pt idx="24916">
                  <c:v>6754.6359381599996</c:v>
                </c:pt>
                <c:pt idx="24917">
                  <c:v>8193.4359381600007</c:v>
                </c:pt>
                <c:pt idx="24918">
                  <c:v>7476.4078118399993</c:v>
                </c:pt>
                <c:pt idx="24919">
                  <c:v>7774.7999999999993</c:v>
                </c:pt>
                <c:pt idx="24920">
                  <c:v>7155.9468749999996</c:v>
                </c:pt>
                <c:pt idx="24921">
                  <c:v>7783.7203118399993</c:v>
                </c:pt>
                <c:pt idx="24922">
                  <c:v>7708.4906249999995</c:v>
                </c:pt>
                <c:pt idx="24923">
                  <c:v>6934.0218749999995</c:v>
                </c:pt>
                <c:pt idx="24924">
                  <c:v>7656</c:v>
                </c:pt>
                <c:pt idx="24925">
                  <c:v>7576.7999999999993</c:v>
                </c:pt>
                <c:pt idx="24926">
                  <c:v>7814.0906249999998</c:v>
                </c:pt>
                <c:pt idx="24927">
                  <c:v>7264.0218749999995</c:v>
                </c:pt>
                <c:pt idx="24928">
                  <c:v>7512.3468749999993</c:v>
                </c:pt>
                <c:pt idx="24929">
                  <c:v>7639.0359381600001</c:v>
                </c:pt>
                <c:pt idx="24930">
                  <c:v>7524</c:v>
                </c:pt>
                <c:pt idx="24931">
                  <c:v>7842.3468749999993</c:v>
                </c:pt>
                <c:pt idx="24932">
                  <c:v>7472.7468749999998</c:v>
                </c:pt>
                <c:pt idx="24933">
                  <c:v>8192.9203118399982</c:v>
                </c:pt>
                <c:pt idx="24934">
                  <c:v>7400.9203118399992</c:v>
                </c:pt>
                <c:pt idx="24935">
                  <c:v>7493.3203118399988</c:v>
                </c:pt>
                <c:pt idx="24936">
                  <c:v>7620.421875</c:v>
                </c:pt>
                <c:pt idx="24937">
                  <c:v>7356.421875</c:v>
                </c:pt>
                <c:pt idx="24938">
                  <c:v>8285.8359381600003</c:v>
                </c:pt>
                <c:pt idx="24939">
                  <c:v>7621.6078118399992</c:v>
                </c:pt>
                <c:pt idx="24940">
                  <c:v>6494.4</c:v>
                </c:pt>
                <c:pt idx="24941">
                  <c:v>7902.5203118399986</c:v>
                </c:pt>
                <c:pt idx="24942">
                  <c:v>7650.1734381599999</c:v>
                </c:pt>
                <c:pt idx="24943">
                  <c:v>7174.9734381600001</c:v>
                </c:pt>
                <c:pt idx="24944">
                  <c:v>7208.7468749999998</c:v>
                </c:pt>
                <c:pt idx="24945">
                  <c:v>7730.9203118399992</c:v>
                </c:pt>
                <c:pt idx="24946">
                  <c:v>8562.5203118399986</c:v>
                </c:pt>
                <c:pt idx="24947">
                  <c:v>7365.2906249999996</c:v>
                </c:pt>
                <c:pt idx="24948">
                  <c:v>7180.4906249999995</c:v>
                </c:pt>
                <c:pt idx="24949">
                  <c:v>7101.2906249999996</c:v>
                </c:pt>
                <c:pt idx="24950">
                  <c:v>8188.0218749999995</c:v>
                </c:pt>
                <c:pt idx="24951">
                  <c:v>7097.8359381600003</c:v>
                </c:pt>
                <c:pt idx="24952">
                  <c:v>7531.3734381599998</c:v>
                </c:pt>
                <c:pt idx="24953">
                  <c:v>7488.421875</c:v>
                </c:pt>
                <c:pt idx="24954">
                  <c:v>7834.9734381600001</c:v>
                </c:pt>
                <c:pt idx="24955">
                  <c:v>7108.9734381600001</c:v>
                </c:pt>
                <c:pt idx="24956">
                  <c:v>7306.9734381600001</c:v>
                </c:pt>
                <c:pt idx="24957">
                  <c:v>7797.4359381599998</c:v>
                </c:pt>
                <c:pt idx="24958">
                  <c:v>7159.6078118399992</c:v>
                </c:pt>
                <c:pt idx="24959">
                  <c:v>7048.7999999999993</c:v>
                </c:pt>
                <c:pt idx="24960">
                  <c:v>7524</c:v>
                </c:pt>
                <c:pt idx="24961">
                  <c:v>7854</c:v>
                </c:pt>
                <c:pt idx="24962">
                  <c:v>7763.1468749999995</c:v>
                </c:pt>
                <c:pt idx="24963">
                  <c:v>7406.7468749999998</c:v>
                </c:pt>
                <c:pt idx="24964">
                  <c:v>7638.5203118399986</c:v>
                </c:pt>
                <c:pt idx="24965">
                  <c:v>7642.4906249999995</c:v>
                </c:pt>
                <c:pt idx="24966">
                  <c:v>7884.421875</c:v>
                </c:pt>
                <c:pt idx="24967">
                  <c:v>6635.8359381599994</c:v>
                </c:pt>
                <c:pt idx="24968">
                  <c:v>6605.2078118399995</c:v>
                </c:pt>
                <c:pt idx="24969">
                  <c:v>7141.2</c:v>
                </c:pt>
                <c:pt idx="24970">
                  <c:v>7075.2</c:v>
                </c:pt>
                <c:pt idx="24971">
                  <c:v>8122.0218749999995</c:v>
                </c:pt>
                <c:pt idx="24972">
                  <c:v>7819.6078118399992</c:v>
                </c:pt>
                <c:pt idx="24973">
                  <c:v>7378.7999999999993</c:v>
                </c:pt>
                <c:pt idx="24974">
                  <c:v>7208.7468749999998</c:v>
                </c:pt>
                <c:pt idx="24975">
                  <c:v>7254.1734381599999</c:v>
                </c:pt>
                <c:pt idx="24976">
                  <c:v>7101.2906249999996</c:v>
                </c:pt>
                <c:pt idx="24977">
                  <c:v>6854.8218749999996</c:v>
                </c:pt>
                <c:pt idx="24978">
                  <c:v>7568.807811839999</c:v>
                </c:pt>
                <c:pt idx="24979">
                  <c:v>6869.2078118399995</c:v>
                </c:pt>
                <c:pt idx="24980">
                  <c:v>7582.0078118399988</c:v>
                </c:pt>
                <c:pt idx="24981">
                  <c:v>7921.546875</c:v>
                </c:pt>
                <c:pt idx="24982">
                  <c:v>8021.3203118399988</c:v>
                </c:pt>
                <c:pt idx="24983">
                  <c:v>7097.3203118399988</c:v>
                </c:pt>
                <c:pt idx="24984">
                  <c:v>7069.3734381599998</c:v>
                </c:pt>
                <c:pt idx="24985">
                  <c:v>7710.3468749999993</c:v>
                </c:pt>
                <c:pt idx="24986">
                  <c:v>7189.7203118399993</c:v>
                </c:pt>
                <c:pt idx="24987">
                  <c:v>7955.3203118399988</c:v>
                </c:pt>
                <c:pt idx="24988">
                  <c:v>7066.0218749999995</c:v>
                </c:pt>
                <c:pt idx="24989">
                  <c:v>7282.6359381600005</c:v>
                </c:pt>
                <c:pt idx="24990">
                  <c:v>6437.8359381599994</c:v>
                </c:pt>
                <c:pt idx="24991">
                  <c:v>7384.0078118399988</c:v>
                </c:pt>
                <c:pt idx="24992">
                  <c:v>7423.6078118399992</c:v>
                </c:pt>
                <c:pt idx="24993">
                  <c:v>7133.2078118399995</c:v>
                </c:pt>
                <c:pt idx="24994">
                  <c:v>7642.7999999999993</c:v>
                </c:pt>
                <c:pt idx="24995">
                  <c:v>8632.7999999999993</c:v>
                </c:pt>
                <c:pt idx="24996">
                  <c:v>7563.5999999999995</c:v>
                </c:pt>
                <c:pt idx="24997">
                  <c:v>7734.890625</c:v>
                </c:pt>
                <c:pt idx="24998">
                  <c:v>7576.4906249999995</c:v>
                </c:pt>
                <c:pt idx="24999">
                  <c:v>7910.8218749999996</c:v>
                </c:pt>
                <c:pt idx="25000">
                  <c:v>7850.2359381599999</c:v>
                </c:pt>
                <c:pt idx="25001">
                  <c:v>8048.2359381599999</c:v>
                </c:pt>
                <c:pt idx="25002">
                  <c:v>7912.0078118399988</c:v>
                </c:pt>
                <c:pt idx="25003">
                  <c:v>7578.3468749999993</c:v>
                </c:pt>
                <c:pt idx="25004">
                  <c:v>8161.6218749999998</c:v>
                </c:pt>
                <c:pt idx="25005">
                  <c:v>7422.421875</c:v>
                </c:pt>
                <c:pt idx="25006">
                  <c:v>8153.8359381600003</c:v>
                </c:pt>
                <c:pt idx="25007">
                  <c:v>7880.4</c:v>
                </c:pt>
                <c:pt idx="25008">
                  <c:v>7361.3203118399988</c:v>
                </c:pt>
                <c:pt idx="25009">
                  <c:v>7866.890625</c:v>
                </c:pt>
                <c:pt idx="25010">
                  <c:v>7243.0359381600001</c:v>
                </c:pt>
                <c:pt idx="25011">
                  <c:v>7414.120311839999</c:v>
                </c:pt>
                <c:pt idx="25012">
                  <c:v>7280.5734381600005</c:v>
                </c:pt>
                <c:pt idx="25013">
                  <c:v>7636.9734381600001</c:v>
                </c:pt>
                <c:pt idx="25014">
                  <c:v>8167.0359381600001</c:v>
                </c:pt>
                <c:pt idx="25015">
                  <c:v>6844.9734381600001</c:v>
                </c:pt>
                <c:pt idx="25016">
                  <c:v>6956.0906249999998</c:v>
                </c:pt>
                <c:pt idx="25017">
                  <c:v>7810.120311839999</c:v>
                </c:pt>
                <c:pt idx="25018">
                  <c:v>7334.9203118399992</c:v>
                </c:pt>
                <c:pt idx="25019">
                  <c:v>8323.3734381600007</c:v>
                </c:pt>
                <c:pt idx="25020">
                  <c:v>7259.6906249999993</c:v>
                </c:pt>
                <c:pt idx="25021">
                  <c:v>7739.2218749999993</c:v>
                </c:pt>
                <c:pt idx="25022">
                  <c:v>7620.421875</c:v>
                </c:pt>
                <c:pt idx="25023">
                  <c:v>7203.4359381599998</c:v>
                </c:pt>
                <c:pt idx="25024">
                  <c:v>7722</c:v>
                </c:pt>
                <c:pt idx="25025">
                  <c:v>6938.9203118399992</c:v>
                </c:pt>
                <c:pt idx="25026">
                  <c:v>8196.890625</c:v>
                </c:pt>
                <c:pt idx="25027">
                  <c:v>6890.0906249999998</c:v>
                </c:pt>
                <c:pt idx="25028">
                  <c:v>7137.4359381599998</c:v>
                </c:pt>
                <c:pt idx="25029">
                  <c:v>6679.2</c:v>
                </c:pt>
                <c:pt idx="25030">
                  <c:v>8272.120311839999</c:v>
                </c:pt>
                <c:pt idx="25031">
                  <c:v>8144.0906249999998</c:v>
                </c:pt>
                <c:pt idx="25032">
                  <c:v>8302.4906250000004</c:v>
                </c:pt>
                <c:pt idx="25033">
                  <c:v>7370.807811839999</c:v>
                </c:pt>
                <c:pt idx="25034">
                  <c:v>7551.9468749999996</c:v>
                </c:pt>
                <c:pt idx="25035">
                  <c:v>7955.3203118399988</c:v>
                </c:pt>
                <c:pt idx="25036">
                  <c:v>7981.7203118399993</c:v>
                </c:pt>
                <c:pt idx="25037">
                  <c:v>7333.3734381599998</c:v>
                </c:pt>
                <c:pt idx="25038">
                  <c:v>7325.6906249999993</c:v>
                </c:pt>
                <c:pt idx="25039">
                  <c:v>7467.4359381599998</c:v>
                </c:pt>
                <c:pt idx="25040">
                  <c:v>8184</c:v>
                </c:pt>
                <c:pt idx="25041">
                  <c:v>6403.546875</c:v>
                </c:pt>
                <c:pt idx="25042">
                  <c:v>7116.3468749999993</c:v>
                </c:pt>
                <c:pt idx="25043">
                  <c:v>7636.9734381600001</c:v>
                </c:pt>
                <c:pt idx="25044">
                  <c:v>7303.6218749999998</c:v>
                </c:pt>
                <c:pt idx="25045">
                  <c:v>7749.9468749999996</c:v>
                </c:pt>
                <c:pt idx="25046">
                  <c:v>7682.0906249999998</c:v>
                </c:pt>
                <c:pt idx="25047">
                  <c:v>7629.2906249999996</c:v>
                </c:pt>
                <c:pt idx="25048">
                  <c:v>7338.890625</c:v>
                </c:pt>
                <c:pt idx="25049">
                  <c:v>7369.6218749999998</c:v>
                </c:pt>
                <c:pt idx="25050">
                  <c:v>8048.2359381599999</c:v>
                </c:pt>
                <c:pt idx="25051">
                  <c:v>7466.9203118399992</c:v>
                </c:pt>
                <c:pt idx="25052">
                  <c:v>7237.6218749999998</c:v>
                </c:pt>
                <c:pt idx="25053">
                  <c:v>8035.0359381600001</c:v>
                </c:pt>
                <c:pt idx="25054">
                  <c:v>7782.1734381599999</c:v>
                </c:pt>
                <c:pt idx="25055">
                  <c:v>7378.4906249999995</c:v>
                </c:pt>
                <c:pt idx="25056">
                  <c:v>7705.0359381600001</c:v>
                </c:pt>
                <c:pt idx="25057">
                  <c:v>8070.4078118399993</c:v>
                </c:pt>
                <c:pt idx="25058">
                  <c:v>7075.2</c:v>
                </c:pt>
                <c:pt idx="25059">
                  <c:v>8008.120311839999</c:v>
                </c:pt>
                <c:pt idx="25060">
                  <c:v>7531.3734381599998</c:v>
                </c:pt>
                <c:pt idx="25061">
                  <c:v>7154.0906249999998</c:v>
                </c:pt>
                <c:pt idx="25062">
                  <c:v>7629.5999999999995</c:v>
                </c:pt>
                <c:pt idx="25063">
                  <c:v>7524</c:v>
                </c:pt>
                <c:pt idx="25064">
                  <c:v>7578.3468749999993</c:v>
                </c:pt>
                <c:pt idx="25065">
                  <c:v>7565.1468749999995</c:v>
                </c:pt>
                <c:pt idx="25066">
                  <c:v>6937.3734381599998</c:v>
                </c:pt>
                <c:pt idx="25067">
                  <c:v>7953.7734381600003</c:v>
                </c:pt>
                <c:pt idx="25068">
                  <c:v>7478.5734381600005</c:v>
                </c:pt>
                <c:pt idx="25069">
                  <c:v>6976.9734381600001</c:v>
                </c:pt>
                <c:pt idx="25070">
                  <c:v>8104.7999999999993</c:v>
                </c:pt>
                <c:pt idx="25071">
                  <c:v>7644.3468749999993</c:v>
                </c:pt>
                <c:pt idx="25072">
                  <c:v>7246.4906249999995</c:v>
                </c:pt>
                <c:pt idx="25073">
                  <c:v>7959.5999999999995</c:v>
                </c:pt>
                <c:pt idx="25074">
                  <c:v>7433.1468749999995</c:v>
                </c:pt>
                <c:pt idx="25075">
                  <c:v>7678.120311839999</c:v>
                </c:pt>
                <c:pt idx="25076">
                  <c:v>7808.5734381600005</c:v>
                </c:pt>
                <c:pt idx="25077">
                  <c:v>8310.1734381599999</c:v>
                </c:pt>
                <c:pt idx="25078">
                  <c:v>7861.3734381599998</c:v>
                </c:pt>
                <c:pt idx="25079">
                  <c:v>7161.7734381600003</c:v>
                </c:pt>
                <c:pt idx="25080">
                  <c:v>7243.0359381600001</c:v>
                </c:pt>
                <c:pt idx="25081">
                  <c:v>7436.807811839999</c:v>
                </c:pt>
                <c:pt idx="25082">
                  <c:v>7862.9203118399992</c:v>
                </c:pt>
                <c:pt idx="25083">
                  <c:v>7607.2218749999993</c:v>
                </c:pt>
                <c:pt idx="25084">
                  <c:v>8214.421875</c:v>
                </c:pt>
                <c:pt idx="25085">
                  <c:v>7278.4078118399993</c:v>
                </c:pt>
                <c:pt idx="25086">
                  <c:v>8164.9734381600001</c:v>
                </c:pt>
                <c:pt idx="25087">
                  <c:v>7491.7734381600003</c:v>
                </c:pt>
                <c:pt idx="25088">
                  <c:v>7536.890625</c:v>
                </c:pt>
                <c:pt idx="25089">
                  <c:v>7633.6218749999998</c:v>
                </c:pt>
                <c:pt idx="25090">
                  <c:v>8338.6359381599996</c:v>
                </c:pt>
                <c:pt idx="25091">
                  <c:v>7718.2359381599999</c:v>
                </c:pt>
                <c:pt idx="25092">
                  <c:v>7705.0359381600001</c:v>
                </c:pt>
                <c:pt idx="25093">
                  <c:v>7058.2359381599999</c:v>
                </c:pt>
                <c:pt idx="25094">
                  <c:v>6996</c:v>
                </c:pt>
                <c:pt idx="25095">
                  <c:v>7392</c:v>
                </c:pt>
                <c:pt idx="25096">
                  <c:v>7902.5203118399986</c:v>
                </c:pt>
                <c:pt idx="25097">
                  <c:v>7650.1734381599999</c:v>
                </c:pt>
                <c:pt idx="25098">
                  <c:v>7518.1734381599999</c:v>
                </c:pt>
                <c:pt idx="25099">
                  <c:v>7093.6078118399992</c:v>
                </c:pt>
                <c:pt idx="25100">
                  <c:v>7118.8218749999996</c:v>
                </c:pt>
                <c:pt idx="25101">
                  <c:v>7661.2078118399986</c:v>
                </c:pt>
                <c:pt idx="25102">
                  <c:v>7859.2078118399986</c:v>
                </c:pt>
                <c:pt idx="25103">
                  <c:v>7465.3734381599998</c:v>
                </c:pt>
                <c:pt idx="25104">
                  <c:v>7702.9734381600001</c:v>
                </c:pt>
                <c:pt idx="25105">
                  <c:v>7246.4906249999995</c:v>
                </c:pt>
                <c:pt idx="25106">
                  <c:v>7664.9203118399992</c:v>
                </c:pt>
                <c:pt idx="25107">
                  <c:v>7885.6078118399992</c:v>
                </c:pt>
                <c:pt idx="25108">
                  <c:v>7484.4</c:v>
                </c:pt>
                <c:pt idx="25109">
                  <c:v>7704.5203118399986</c:v>
                </c:pt>
                <c:pt idx="25110">
                  <c:v>6924.1734381599999</c:v>
                </c:pt>
                <c:pt idx="25111">
                  <c:v>7211.2218749999993</c:v>
                </c:pt>
                <c:pt idx="25112">
                  <c:v>7499.1468749999995</c:v>
                </c:pt>
                <c:pt idx="25113">
                  <c:v>7493.3203118399988</c:v>
                </c:pt>
                <c:pt idx="25114">
                  <c:v>7853.6906249999993</c:v>
                </c:pt>
                <c:pt idx="25115">
                  <c:v>8219.8359381600003</c:v>
                </c:pt>
                <c:pt idx="25116">
                  <c:v>7452.1734381599999</c:v>
                </c:pt>
                <c:pt idx="25117">
                  <c:v>7325.6906249999993</c:v>
                </c:pt>
                <c:pt idx="25118">
                  <c:v>7022.4</c:v>
                </c:pt>
                <c:pt idx="25119">
                  <c:v>7194</c:v>
                </c:pt>
                <c:pt idx="25120">
                  <c:v>7591.546875</c:v>
                </c:pt>
                <c:pt idx="25121">
                  <c:v>7202.9203118399992</c:v>
                </c:pt>
                <c:pt idx="25122">
                  <c:v>7135.3734381599998</c:v>
                </c:pt>
                <c:pt idx="25123">
                  <c:v>8006.5734381600005</c:v>
                </c:pt>
                <c:pt idx="25124">
                  <c:v>8032.9734381600001</c:v>
                </c:pt>
                <c:pt idx="25125">
                  <c:v>8283.7734381600003</c:v>
                </c:pt>
                <c:pt idx="25126">
                  <c:v>7995.4359381599998</c:v>
                </c:pt>
                <c:pt idx="25127">
                  <c:v>7546.6359381600005</c:v>
                </c:pt>
                <c:pt idx="25128">
                  <c:v>7093.6078118399992</c:v>
                </c:pt>
                <c:pt idx="25129">
                  <c:v>7312.7999999999993</c:v>
                </c:pt>
                <c:pt idx="25130">
                  <c:v>6984.3468749999993</c:v>
                </c:pt>
                <c:pt idx="25131">
                  <c:v>7585.7203118399993</c:v>
                </c:pt>
                <c:pt idx="25132">
                  <c:v>7541.2218749999993</c:v>
                </c:pt>
                <c:pt idx="25133">
                  <c:v>7686.421875</c:v>
                </c:pt>
                <c:pt idx="25134">
                  <c:v>8101.0359381600001</c:v>
                </c:pt>
                <c:pt idx="25135">
                  <c:v>7384.0078118399988</c:v>
                </c:pt>
                <c:pt idx="25136">
                  <c:v>7893.5999999999995</c:v>
                </c:pt>
                <c:pt idx="25137">
                  <c:v>7670.7468749999998</c:v>
                </c:pt>
                <c:pt idx="25138">
                  <c:v>7578.3468749999993</c:v>
                </c:pt>
                <c:pt idx="25139">
                  <c:v>7704.5203118399986</c:v>
                </c:pt>
                <c:pt idx="25140">
                  <c:v>8140.120311839999</c:v>
                </c:pt>
                <c:pt idx="25141">
                  <c:v>7174.9734381600001</c:v>
                </c:pt>
                <c:pt idx="25142">
                  <c:v>7655.6906249999993</c:v>
                </c:pt>
                <c:pt idx="25143">
                  <c:v>7893.2906249999996</c:v>
                </c:pt>
                <c:pt idx="25144">
                  <c:v>8267.2218749999993</c:v>
                </c:pt>
                <c:pt idx="25145">
                  <c:v>7718.2359381599999</c:v>
                </c:pt>
                <c:pt idx="25146">
                  <c:v>8118</c:v>
                </c:pt>
                <c:pt idx="25147">
                  <c:v>7158.421875</c:v>
                </c:pt>
                <c:pt idx="25148">
                  <c:v>7573.0359381600001</c:v>
                </c:pt>
                <c:pt idx="25149">
                  <c:v>8615.8359381600003</c:v>
                </c:pt>
                <c:pt idx="25150">
                  <c:v>7406.7468749999998</c:v>
                </c:pt>
                <c:pt idx="25151">
                  <c:v>6667.546875</c:v>
                </c:pt>
                <c:pt idx="25152">
                  <c:v>7240.9734381600001</c:v>
                </c:pt>
                <c:pt idx="25153">
                  <c:v>7491.7734381600003</c:v>
                </c:pt>
                <c:pt idx="25154">
                  <c:v>7361.3203118399988</c:v>
                </c:pt>
                <c:pt idx="25155">
                  <c:v>7452.1734381599999</c:v>
                </c:pt>
                <c:pt idx="25156">
                  <c:v>7529.2078118399995</c:v>
                </c:pt>
                <c:pt idx="25157">
                  <c:v>8123.2078118399986</c:v>
                </c:pt>
                <c:pt idx="25158">
                  <c:v>7427.3203118399988</c:v>
                </c:pt>
                <c:pt idx="25159">
                  <c:v>8127.4359381599998</c:v>
                </c:pt>
                <c:pt idx="25160">
                  <c:v>7427.8359381600003</c:v>
                </c:pt>
                <c:pt idx="25161">
                  <c:v>7617.9468749999996</c:v>
                </c:pt>
                <c:pt idx="25162">
                  <c:v>7233.2906249999996</c:v>
                </c:pt>
                <c:pt idx="25163">
                  <c:v>7299.2906249999996</c:v>
                </c:pt>
                <c:pt idx="25164">
                  <c:v>7863.4359381599998</c:v>
                </c:pt>
                <c:pt idx="25165">
                  <c:v>7872.4078118399993</c:v>
                </c:pt>
                <c:pt idx="25166">
                  <c:v>7656</c:v>
                </c:pt>
                <c:pt idx="25167">
                  <c:v>7387.7203118399993</c:v>
                </c:pt>
                <c:pt idx="25168">
                  <c:v>7755.7734381600003</c:v>
                </c:pt>
                <c:pt idx="25169">
                  <c:v>7518.1734381599999</c:v>
                </c:pt>
                <c:pt idx="25170">
                  <c:v>7563.2906249999996</c:v>
                </c:pt>
                <c:pt idx="25171">
                  <c:v>7516.0078118399988</c:v>
                </c:pt>
                <c:pt idx="25172">
                  <c:v>8110.0078118399988</c:v>
                </c:pt>
                <c:pt idx="25173">
                  <c:v>8258.9203118399982</c:v>
                </c:pt>
                <c:pt idx="25174">
                  <c:v>7695.2906249999996</c:v>
                </c:pt>
                <c:pt idx="25175">
                  <c:v>7893.5999999999995</c:v>
                </c:pt>
                <c:pt idx="25176">
                  <c:v>7840.7999999999993</c:v>
                </c:pt>
                <c:pt idx="25177">
                  <c:v>7691.3203118399988</c:v>
                </c:pt>
                <c:pt idx="25178">
                  <c:v>7374.5203118399995</c:v>
                </c:pt>
                <c:pt idx="25179">
                  <c:v>8336.5734381599996</c:v>
                </c:pt>
                <c:pt idx="25180">
                  <c:v>7768.9734381600001</c:v>
                </c:pt>
                <c:pt idx="25181">
                  <c:v>7742.5734381600005</c:v>
                </c:pt>
                <c:pt idx="25182">
                  <c:v>7610.5734381600005</c:v>
                </c:pt>
                <c:pt idx="25183">
                  <c:v>7582.0078118399988</c:v>
                </c:pt>
                <c:pt idx="25184">
                  <c:v>8162.807811839999</c:v>
                </c:pt>
                <c:pt idx="25185">
                  <c:v>8159.1468749999995</c:v>
                </c:pt>
                <c:pt idx="25186">
                  <c:v>7717.7203118399993</c:v>
                </c:pt>
                <c:pt idx="25187">
                  <c:v>7874.5734381600005</c:v>
                </c:pt>
                <c:pt idx="25188">
                  <c:v>7814.0906249999998</c:v>
                </c:pt>
                <c:pt idx="25189">
                  <c:v>7774.4906249999995</c:v>
                </c:pt>
                <c:pt idx="25190">
                  <c:v>7541.2218749999993</c:v>
                </c:pt>
                <c:pt idx="25191">
                  <c:v>7999.2</c:v>
                </c:pt>
                <c:pt idx="25192">
                  <c:v>7906.7999999999993</c:v>
                </c:pt>
                <c:pt idx="25193">
                  <c:v>7465.3734381599998</c:v>
                </c:pt>
                <c:pt idx="25194">
                  <c:v>7414.120311839999</c:v>
                </c:pt>
                <c:pt idx="25195">
                  <c:v>7840.4906249999995</c:v>
                </c:pt>
                <c:pt idx="25196">
                  <c:v>7990.0218749999995</c:v>
                </c:pt>
                <c:pt idx="25197">
                  <c:v>7309.0359381600001</c:v>
                </c:pt>
                <c:pt idx="25198">
                  <c:v>7665.4359381599998</c:v>
                </c:pt>
                <c:pt idx="25199">
                  <c:v>7776.3468749999993</c:v>
                </c:pt>
                <c:pt idx="25200">
                  <c:v>7280.5734381600005</c:v>
                </c:pt>
                <c:pt idx="25201">
                  <c:v>7338.890625</c:v>
                </c:pt>
                <c:pt idx="25202">
                  <c:v>7766.807811839999</c:v>
                </c:pt>
                <c:pt idx="25203">
                  <c:v>8289.6</c:v>
                </c:pt>
                <c:pt idx="25204">
                  <c:v>7959.2906249999996</c:v>
                </c:pt>
                <c:pt idx="25205">
                  <c:v>7959.2906249999996</c:v>
                </c:pt>
                <c:pt idx="25206">
                  <c:v>7844.8218749999996</c:v>
                </c:pt>
                <c:pt idx="25207">
                  <c:v>7795.3734381599998</c:v>
                </c:pt>
                <c:pt idx="25208">
                  <c:v>8408.0906249999989</c:v>
                </c:pt>
                <c:pt idx="25209">
                  <c:v>7084.6359381600005</c:v>
                </c:pt>
                <c:pt idx="25210">
                  <c:v>7436.807811839999</c:v>
                </c:pt>
                <c:pt idx="25211">
                  <c:v>7774.7999999999993</c:v>
                </c:pt>
                <c:pt idx="25212">
                  <c:v>7815.9468749999996</c:v>
                </c:pt>
                <c:pt idx="25213">
                  <c:v>8528.7468749999989</c:v>
                </c:pt>
                <c:pt idx="25214">
                  <c:v>7308.5203118399995</c:v>
                </c:pt>
                <c:pt idx="25215">
                  <c:v>7386.1734381599999</c:v>
                </c:pt>
                <c:pt idx="25216">
                  <c:v>7697.1468749999995</c:v>
                </c:pt>
                <c:pt idx="25217">
                  <c:v>7961.1468749999995</c:v>
                </c:pt>
                <c:pt idx="25218">
                  <c:v>7880.0906249999998</c:v>
                </c:pt>
                <c:pt idx="25219">
                  <c:v>7369.6218749999998</c:v>
                </c:pt>
                <c:pt idx="25220">
                  <c:v>7585.7203118399993</c:v>
                </c:pt>
                <c:pt idx="25221">
                  <c:v>7476.4078118399993</c:v>
                </c:pt>
                <c:pt idx="25222">
                  <c:v>8355.6</c:v>
                </c:pt>
                <c:pt idx="25223">
                  <c:v>7418.4</c:v>
                </c:pt>
                <c:pt idx="25224">
                  <c:v>6806.9203118399992</c:v>
                </c:pt>
                <c:pt idx="25225">
                  <c:v>7668.890625</c:v>
                </c:pt>
                <c:pt idx="25226">
                  <c:v>7964.807811839999</c:v>
                </c:pt>
                <c:pt idx="25227">
                  <c:v>7740.4078118399993</c:v>
                </c:pt>
                <c:pt idx="25228">
                  <c:v>7815.9468749999996</c:v>
                </c:pt>
                <c:pt idx="25229">
                  <c:v>7338.890625</c:v>
                </c:pt>
                <c:pt idx="25230">
                  <c:v>7893.2906249999996</c:v>
                </c:pt>
                <c:pt idx="25231">
                  <c:v>8148.421875</c:v>
                </c:pt>
                <c:pt idx="25232">
                  <c:v>7850.2359381599999</c:v>
                </c:pt>
                <c:pt idx="25233">
                  <c:v>7665.4359381599998</c:v>
                </c:pt>
                <c:pt idx="25234">
                  <c:v>6754.1203118399999</c:v>
                </c:pt>
                <c:pt idx="25235">
                  <c:v>8025.2906249999996</c:v>
                </c:pt>
                <c:pt idx="25236">
                  <c:v>7396.0218749999995</c:v>
                </c:pt>
                <c:pt idx="25237">
                  <c:v>7501.6218749999998</c:v>
                </c:pt>
                <c:pt idx="25238">
                  <c:v>7092.421875</c:v>
                </c:pt>
                <c:pt idx="25239">
                  <c:v>7501.6218749999998</c:v>
                </c:pt>
                <c:pt idx="25240">
                  <c:v>7731.4359381599998</c:v>
                </c:pt>
                <c:pt idx="25241">
                  <c:v>7393.546875</c:v>
                </c:pt>
                <c:pt idx="25242">
                  <c:v>7678.6359381600005</c:v>
                </c:pt>
                <c:pt idx="25243">
                  <c:v>8677.6078118399982</c:v>
                </c:pt>
                <c:pt idx="25244">
                  <c:v>7895.1468749999995</c:v>
                </c:pt>
                <c:pt idx="25245">
                  <c:v>7823.8359381600003</c:v>
                </c:pt>
                <c:pt idx="25246">
                  <c:v>7137.4359381599998</c:v>
                </c:pt>
                <c:pt idx="25247">
                  <c:v>7644.3468749999993</c:v>
                </c:pt>
                <c:pt idx="25248">
                  <c:v>7721.6906249999993</c:v>
                </c:pt>
                <c:pt idx="25249">
                  <c:v>7559.8359381600003</c:v>
                </c:pt>
                <c:pt idx="25250">
                  <c:v>8308.0078118399997</c:v>
                </c:pt>
                <c:pt idx="25251">
                  <c:v>8053.546875</c:v>
                </c:pt>
                <c:pt idx="25252">
                  <c:v>7902.5203118399986</c:v>
                </c:pt>
                <c:pt idx="25253">
                  <c:v>7861.3734381599998</c:v>
                </c:pt>
                <c:pt idx="25254">
                  <c:v>8690.807811839999</c:v>
                </c:pt>
                <c:pt idx="25255">
                  <c:v>7378.7999999999993</c:v>
                </c:pt>
                <c:pt idx="25256">
                  <c:v>7788</c:v>
                </c:pt>
                <c:pt idx="25257">
                  <c:v>7610.5734381600005</c:v>
                </c:pt>
                <c:pt idx="25258">
                  <c:v>7378.4906249999995</c:v>
                </c:pt>
                <c:pt idx="25259">
                  <c:v>7853.6906249999993</c:v>
                </c:pt>
                <c:pt idx="25260">
                  <c:v>8702.8218749999996</c:v>
                </c:pt>
                <c:pt idx="25261">
                  <c:v>7712.8218749999996</c:v>
                </c:pt>
                <c:pt idx="25262">
                  <c:v>7599.4359381599998</c:v>
                </c:pt>
                <c:pt idx="25263">
                  <c:v>8233.0359381599992</c:v>
                </c:pt>
                <c:pt idx="25264">
                  <c:v>8004.4078118399993</c:v>
                </c:pt>
                <c:pt idx="25265">
                  <c:v>8281.6078118399982</c:v>
                </c:pt>
                <c:pt idx="25266">
                  <c:v>7683.9468749999996</c:v>
                </c:pt>
                <c:pt idx="25267">
                  <c:v>8019.7734381600003</c:v>
                </c:pt>
                <c:pt idx="25268">
                  <c:v>7708.4906249999995</c:v>
                </c:pt>
                <c:pt idx="25269">
                  <c:v>7858.0218749999995</c:v>
                </c:pt>
                <c:pt idx="25270">
                  <c:v>7832.807811839999</c:v>
                </c:pt>
                <c:pt idx="25271">
                  <c:v>7908.3468749999993</c:v>
                </c:pt>
                <c:pt idx="25272">
                  <c:v>7433.1468749999995</c:v>
                </c:pt>
                <c:pt idx="25273">
                  <c:v>7161.7734381600003</c:v>
                </c:pt>
                <c:pt idx="25274">
                  <c:v>7333.3734381599998</c:v>
                </c:pt>
                <c:pt idx="25275">
                  <c:v>7452.1734381599999</c:v>
                </c:pt>
                <c:pt idx="25276">
                  <c:v>7616.0906249999998</c:v>
                </c:pt>
                <c:pt idx="25277">
                  <c:v>8117.6906249999993</c:v>
                </c:pt>
                <c:pt idx="25278">
                  <c:v>7488.421875</c:v>
                </c:pt>
                <c:pt idx="25279">
                  <c:v>7726.0218749999995</c:v>
                </c:pt>
                <c:pt idx="25280">
                  <c:v>7335.4359381599998</c:v>
                </c:pt>
                <c:pt idx="25281">
                  <c:v>7550.4</c:v>
                </c:pt>
                <c:pt idx="25282">
                  <c:v>7972.7999999999993</c:v>
                </c:pt>
                <c:pt idx="25283">
                  <c:v>7380.3468749999993</c:v>
                </c:pt>
                <c:pt idx="25284">
                  <c:v>8151.7734381600003</c:v>
                </c:pt>
                <c:pt idx="25285">
                  <c:v>7510.4906249999995</c:v>
                </c:pt>
                <c:pt idx="25286">
                  <c:v>8240.8218749999996</c:v>
                </c:pt>
                <c:pt idx="25287">
                  <c:v>7884.421875</c:v>
                </c:pt>
                <c:pt idx="25288">
                  <c:v>7771.0359381600001</c:v>
                </c:pt>
                <c:pt idx="25289">
                  <c:v>7969.0359381600001</c:v>
                </c:pt>
                <c:pt idx="25290">
                  <c:v>7348.120311839999</c:v>
                </c:pt>
                <c:pt idx="25291">
                  <c:v>7757.8359381600003</c:v>
                </c:pt>
                <c:pt idx="25292">
                  <c:v>7510.7999999999993</c:v>
                </c:pt>
                <c:pt idx="25293">
                  <c:v>7682.0906249999998</c:v>
                </c:pt>
                <c:pt idx="25294">
                  <c:v>7269.4359381599998</c:v>
                </c:pt>
                <c:pt idx="25295">
                  <c:v>8285.8359381600003</c:v>
                </c:pt>
                <c:pt idx="25296">
                  <c:v>7933.2</c:v>
                </c:pt>
                <c:pt idx="25297">
                  <c:v>8065.2</c:v>
                </c:pt>
                <c:pt idx="25298">
                  <c:v>8157.5999999999995</c:v>
                </c:pt>
                <c:pt idx="25299">
                  <c:v>7774.7999999999993</c:v>
                </c:pt>
                <c:pt idx="25300">
                  <c:v>8003.2218749999993</c:v>
                </c:pt>
                <c:pt idx="25301">
                  <c:v>8061.4359381599998</c:v>
                </c:pt>
                <c:pt idx="25302">
                  <c:v>7357.6078118399992</c:v>
                </c:pt>
                <c:pt idx="25303">
                  <c:v>7591.546875</c:v>
                </c:pt>
                <c:pt idx="25304">
                  <c:v>7887.7734381600003</c:v>
                </c:pt>
                <c:pt idx="25305">
                  <c:v>7629.2906249999996</c:v>
                </c:pt>
                <c:pt idx="25306">
                  <c:v>8431.0359381599992</c:v>
                </c:pt>
                <c:pt idx="25307">
                  <c:v>8078.4</c:v>
                </c:pt>
                <c:pt idx="25308">
                  <c:v>8108.8218749999996</c:v>
                </c:pt>
                <c:pt idx="25309">
                  <c:v>7397.2078118399995</c:v>
                </c:pt>
                <c:pt idx="25310">
                  <c:v>7793.2078118399986</c:v>
                </c:pt>
                <c:pt idx="25311">
                  <c:v>8210.4</c:v>
                </c:pt>
                <c:pt idx="25312">
                  <c:v>7730.9203118399992</c:v>
                </c:pt>
                <c:pt idx="25313">
                  <c:v>7497.2906249999996</c:v>
                </c:pt>
                <c:pt idx="25314">
                  <c:v>8698.7999999999993</c:v>
                </c:pt>
                <c:pt idx="25315">
                  <c:v>7928.9203118399992</c:v>
                </c:pt>
                <c:pt idx="25316">
                  <c:v>7470.890625</c:v>
                </c:pt>
                <c:pt idx="25317">
                  <c:v>7431.5999999999995</c:v>
                </c:pt>
                <c:pt idx="25318">
                  <c:v>7440.5203118399995</c:v>
                </c:pt>
                <c:pt idx="25319">
                  <c:v>7705.0359381600001</c:v>
                </c:pt>
                <c:pt idx="25320">
                  <c:v>7695.5999999999995</c:v>
                </c:pt>
                <c:pt idx="25321">
                  <c:v>7471.2</c:v>
                </c:pt>
                <c:pt idx="25322">
                  <c:v>7129.546875</c:v>
                </c:pt>
                <c:pt idx="25323">
                  <c:v>8126.9203118399992</c:v>
                </c:pt>
                <c:pt idx="25324">
                  <c:v>7267.3734381599998</c:v>
                </c:pt>
                <c:pt idx="25325">
                  <c:v>7422.421875</c:v>
                </c:pt>
                <c:pt idx="25326">
                  <c:v>7629.5999999999995</c:v>
                </c:pt>
                <c:pt idx="25327">
                  <c:v>7980.1734381599999</c:v>
                </c:pt>
                <c:pt idx="25328">
                  <c:v>7201.3734381599998</c:v>
                </c:pt>
                <c:pt idx="25329">
                  <c:v>7386.1734381599999</c:v>
                </c:pt>
                <c:pt idx="25330">
                  <c:v>7573.0359381600001</c:v>
                </c:pt>
                <c:pt idx="25331">
                  <c:v>7793.2078118399986</c:v>
                </c:pt>
                <c:pt idx="25332">
                  <c:v>8751.6</c:v>
                </c:pt>
                <c:pt idx="25333">
                  <c:v>7819.6078118399992</c:v>
                </c:pt>
                <c:pt idx="25334">
                  <c:v>7576.4906249999995</c:v>
                </c:pt>
                <c:pt idx="25335">
                  <c:v>8597.2218749999993</c:v>
                </c:pt>
                <c:pt idx="25336">
                  <c:v>7749.9468749999996</c:v>
                </c:pt>
                <c:pt idx="25337">
                  <c:v>8219.3203118399997</c:v>
                </c:pt>
                <c:pt idx="25338">
                  <c:v>7774.4906249999995</c:v>
                </c:pt>
                <c:pt idx="25339">
                  <c:v>7924.0218749999995</c:v>
                </c:pt>
                <c:pt idx="25340">
                  <c:v>7757.3203118399988</c:v>
                </c:pt>
                <c:pt idx="25341">
                  <c:v>7782.1734381599999</c:v>
                </c:pt>
                <c:pt idx="25342">
                  <c:v>7554.421875</c:v>
                </c:pt>
                <c:pt idx="25343">
                  <c:v>7595.2078118399995</c:v>
                </c:pt>
                <c:pt idx="25344">
                  <c:v>7180.7999999999993</c:v>
                </c:pt>
                <c:pt idx="25345">
                  <c:v>8449.546875</c:v>
                </c:pt>
                <c:pt idx="25346">
                  <c:v>7189.7203118399993</c:v>
                </c:pt>
                <c:pt idx="25347">
                  <c:v>7942.120311839999</c:v>
                </c:pt>
                <c:pt idx="25348">
                  <c:v>7800.890625</c:v>
                </c:pt>
                <c:pt idx="25349">
                  <c:v>8008.120311839999</c:v>
                </c:pt>
                <c:pt idx="25350">
                  <c:v>7504.9734381600001</c:v>
                </c:pt>
                <c:pt idx="25351">
                  <c:v>7290.421875</c:v>
                </c:pt>
                <c:pt idx="25352">
                  <c:v>8333.2218749999993</c:v>
                </c:pt>
                <c:pt idx="25353">
                  <c:v>7686.421875</c:v>
                </c:pt>
                <c:pt idx="25354">
                  <c:v>7597.3734381599998</c:v>
                </c:pt>
                <c:pt idx="25355">
                  <c:v>7858.0218749999995</c:v>
                </c:pt>
                <c:pt idx="25356">
                  <c:v>8030.807811839999</c:v>
                </c:pt>
                <c:pt idx="25357">
                  <c:v>8162.807811839999</c:v>
                </c:pt>
                <c:pt idx="25358">
                  <c:v>7603.2</c:v>
                </c:pt>
                <c:pt idx="25359">
                  <c:v>7742.5734381600005</c:v>
                </c:pt>
                <c:pt idx="25360">
                  <c:v>8285.3203118399997</c:v>
                </c:pt>
                <c:pt idx="25361">
                  <c:v>8191.3734381599998</c:v>
                </c:pt>
                <c:pt idx="25362">
                  <c:v>8790.890625</c:v>
                </c:pt>
                <c:pt idx="25363">
                  <c:v>7303.6218749999998</c:v>
                </c:pt>
                <c:pt idx="25364">
                  <c:v>8032.9734381600001</c:v>
                </c:pt>
                <c:pt idx="25365">
                  <c:v>7607.2218749999993</c:v>
                </c:pt>
                <c:pt idx="25366">
                  <c:v>7084.6359381600005</c:v>
                </c:pt>
                <c:pt idx="25367">
                  <c:v>7700.807811839999</c:v>
                </c:pt>
                <c:pt idx="25368">
                  <c:v>7739.2218749999993</c:v>
                </c:pt>
                <c:pt idx="25369">
                  <c:v>7652.2359381599999</c:v>
                </c:pt>
                <c:pt idx="25370">
                  <c:v>8192.9203118399982</c:v>
                </c:pt>
                <c:pt idx="25371">
                  <c:v>7906.4906249999995</c:v>
                </c:pt>
                <c:pt idx="25372">
                  <c:v>8672.0906249999989</c:v>
                </c:pt>
                <c:pt idx="25373">
                  <c:v>8695.0359381599992</c:v>
                </c:pt>
                <c:pt idx="25374">
                  <c:v>7823.3203118399988</c:v>
                </c:pt>
                <c:pt idx="25375">
                  <c:v>7853.6906249999993</c:v>
                </c:pt>
                <c:pt idx="25376">
                  <c:v>7858.0218749999995</c:v>
                </c:pt>
                <c:pt idx="25377">
                  <c:v>8602.6359381599996</c:v>
                </c:pt>
                <c:pt idx="25378">
                  <c:v>8180.2359381599999</c:v>
                </c:pt>
                <c:pt idx="25379">
                  <c:v>7903.0359381600001</c:v>
                </c:pt>
                <c:pt idx="25380">
                  <c:v>7740.4078118399993</c:v>
                </c:pt>
                <c:pt idx="25381">
                  <c:v>8131.2</c:v>
                </c:pt>
                <c:pt idx="25382">
                  <c:v>8197.1999999999989</c:v>
                </c:pt>
                <c:pt idx="25383">
                  <c:v>7657.546875</c:v>
                </c:pt>
                <c:pt idx="25384">
                  <c:v>7763.1468749999995</c:v>
                </c:pt>
                <c:pt idx="25385">
                  <c:v>7308.5203118399995</c:v>
                </c:pt>
                <c:pt idx="25386">
                  <c:v>7646.8218749999996</c:v>
                </c:pt>
                <c:pt idx="25387">
                  <c:v>8201.2218749999993</c:v>
                </c:pt>
                <c:pt idx="25388">
                  <c:v>7295.8359381600003</c:v>
                </c:pt>
                <c:pt idx="25389">
                  <c:v>8357.1468750000004</c:v>
                </c:pt>
                <c:pt idx="25390">
                  <c:v>7765.6218749999998</c:v>
                </c:pt>
                <c:pt idx="25391">
                  <c:v>7441.0359381600001</c:v>
                </c:pt>
                <c:pt idx="25392">
                  <c:v>7352.0906249999998</c:v>
                </c:pt>
                <c:pt idx="25393">
                  <c:v>7668.890625</c:v>
                </c:pt>
                <c:pt idx="25394">
                  <c:v>8174.8218749999996</c:v>
                </c:pt>
                <c:pt idx="25395">
                  <c:v>7282.6359381600005</c:v>
                </c:pt>
                <c:pt idx="25396">
                  <c:v>7397.2078118399995</c:v>
                </c:pt>
                <c:pt idx="25397">
                  <c:v>7774.7999999999993</c:v>
                </c:pt>
                <c:pt idx="25398">
                  <c:v>6864</c:v>
                </c:pt>
                <c:pt idx="25399">
                  <c:v>8138.5734381600005</c:v>
                </c:pt>
                <c:pt idx="25400">
                  <c:v>8236.4906250000004</c:v>
                </c:pt>
                <c:pt idx="25401">
                  <c:v>7554.421875</c:v>
                </c:pt>
                <c:pt idx="25402">
                  <c:v>8478.421875</c:v>
                </c:pt>
                <c:pt idx="25403">
                  <c:v>7863.4359381599998</c:v>
                </c:pt>
                <c:pt idx="25404">
                  <c:v>7499.1468749999995</c:v>
                </c:pt>
                <c:pt idx="25405">
                  <c:v>7686.421875</c:v>
                </c:pt>
                <c:pt idx="25406">
                  <c:v>8281.6078118399982</c:v>
                </c:pt>
                <c:pt idx="25407">
                  <c:v>7801.2</c:v>
                </c:pt>
                <c:pt idx="25408">
                  <c:v>7644.3468749999993</c:v>
                </c:pt>
                <c:pt idx="25409">
                  <c:v>7220.0906249999998</c:v>
                </c:pt>
                <c:pt idx="25410">
                  <c:v>7259.6906249999993</c:v>
                </c:pt>
                <c:pt idx="25411">
                  <c:v>8127.4359381599998</c:v>
                </c:pt>
                <c:pt idx="25412">
                  <c:v>8110.0078118399988</c:v>
                </c:pt>
                <c:pt idx="25413">
                  <c:v>7714.0078118399988</c:v>
                </c:pt>
                <c:pt idx="25414">
                  <c:v>7384.0078118399988</c:v>
                </c:pt>
                <c:pt idx="25415">
                  <c:v>7314.3468749999993</c:v>
                </c:pt>
                <c:pt idx="25416">
                  <c:v>7757.3203118399988</c:v>
                </c:pt>
                <c:pt idx="25417">
                  <c:v>7425.7734381600003</c:v>
                </c:pt>
                <c:pt idx="25418">
                  <c:v>8804.0906249999989</c:v>
                </c:pt>
                <c:pt idx="25419">
                  <c:v>8223.6</c:v>
                </c:pt>
                <c:pt idx="25420">
                  <c:v>7972.7999999999993</c:v>
                </c:pt>
                <c:pt idx="25421">
                  <c:v>7972.7999999999993</c:v>
                </c:pt>
                <c:pt idx="25422">
                  <c:v>7829.1468749999995</c:v>
                </c:pt>
                <c:pt idx="25423">
                  <c:v>7585.7203118399993</c:v>
                </c:pt>
                <c:pt idx="25424">
                  <c:v>7224.421875</c:v>
                </c:pt>
                <c:pt idx="25425">
                  <c:v>8306.8218749999996</c:v>
                </c:pt>
                <c:pt idx="25426">
                  <c:v>7705.0359381600001</c:v>
                </c:pt>
                <c:pt idx="25427">
                  <c:v>8087.8359381600003</c:v>
                </c:pt>
                <c:pt idx="25428">
                  <c:v>8153.8359381600003</c:v>
                </c:pt>
                <c:pt idx="25429">
                  <c:v>8413.6078118399982</c:v>
                </c:pt>
                <c:pt idx="25430">
                  <c:v>7735.2</c:v>
                </c:pt>
                <c:pt idx="25431">
                  <c:v>7446.3468749999993</c:v>
                </c:pt>
                <c:pt idx="25432">
                  <c:v>7744.120311839999</c:v>
                </c:pt>
                <c:pt idx="25433">
                  <c:v>7695.2906249999996</c:v>
                </c:pt>
                <c:pt idx="25434">
                  <c:v>7559.8359381600003</c:v>
                </c:pt>
                <c:pt idx="25435">
                  <c:v>8198.7468749999989</c:v>
                </c:pt>
                <c:pt idx="25436">
                  <c:v>8298.5203118399986</c:v>
                </c:pt>
                <c:pt idx="25437">
                  <c:v>7240.9734381600001</c:v>
                </c:pt>
                <c:pt idx="25438">
                  <c:v>7532.9203118399992</c:v>
                </c:pt>
                <c:pt idx="25439">
                  <c:v>8236.4906250000004</c:v>
                </c:pt>
                <c:pt idx="25440">
                  <c:v>7844.8218749999996</c:v>
                </c:pt>
                <c:pt idx="25441">
                  <c:v>7097.8359381600003</c:v>
                </c:pt>
                <c:pt idx="25442">
                  <c:v>8047.7203118399993</c:v>
                </c:pt>
                <c:pt idx="25443">
                  <c:v>8285.8359381600003</c:v>
                </c:pt>
                <c:pt idx="25444">
                  <c:v>8211.9468749999996</c:v>
                </c:pt>
                <c:pt idx="25445">
                  <c:v>8069.2218749999993</c:v>
                </c:pt>
                <c:pt idx="25446">
                  <c:v>7101.5999999999995</c:v>
                </c:pt>
                <c:pt idx="25447">
                  <c:v>7497.2906249999996</c:v>
                </c:pt>
                <c:pt idx="25448">
                  <c:v>7697.1468749999995</c:v>
                </c:pt>
                <c:pt idx="25449">
                  <c:v>7604.7468749999998</c:v>
                </c:pt>
                <c:pt idx="25450">
                  <c:v>8786.9203118399982</c:v>
                </c:pt>
                <c:pt idx="25451">
                  <c:v>8415.7734381600003</c:v>
                </c:pt>
                <c:pt idx="25452">
                  <c:v>8078.0906249999998</c:v>
                </c:pt>
                <c:pt idx="25453">
                  <c:v>8606.4</c:v>
                </c:pt>
                <c:pt idx="25454">
                  <c:v>7044.5203118399995</c:v>
                </c:pt>
                <c:pt idx="25455">
                  <c:v>8012.0906249999998</c:v>
                </c:pt>
                <c:pt idx="25456">
                  <c:v>8096.807811839999</c:v>
                </c:pt>
                <c:pt idx="25457">
                  <c:v>8521.3734381600007</c:v>
                </c:pt>
                <c:pt idx="25458">
                  <c:v>8632.4906250000004</c:v>
                </c:pt>
                <c:pt idx="25459">
                  <c:v>7793.2078118399986</c:v>
                </c:pt>
                <c:pt idx="25460">
                  <c:v>7353.9468749999996</c:v>
                </c:pt>
                <c:pt idx="25461">
                  <c:v>7651.7203118399993</c:v>
                </c:pt>
                <c:pt idx="25462">
                  <c:v>7651.7203118399993</c:v>
                </c:pt>
                <c:pt idx="25463">
                  <c:v>7320.1734381599999</c:v>
                </c:pt>
                <c:pt idx="25464">
                  <c:v>7576.4906249999995</c:v>
                </c:pt>
                <c:pt idx="25465">
                  <c:v>8174.8218749999996</c:v>
                </c:pt>
                <c:pt idx="25466">
                  <c:v>8338.6359381599996</c:v>
                </c:pt>
                <c:pt idx="25467">
                  <c:v>8136.4078118399993</c:v>
                </c:pt>
                <c:pt idx="25468">
                  <c:v>8357.1468750000004</c:v>
                </c:pt>
                <c:pt idx="25469">
                  <c:v>7333.3734381599998</c:v>
                </c:pt>
                <c:pt idx="25470">
                  <c:v>7880.4</c:v>
                </c:pt>
                <c:pt idx="25471">
                  <c:v>7404.890625</c:v>
                </c:pt>
                <c:pt idx="25472">
                  <c:v>8262.890625</c:v>
                </c:pt>
                <c:pt idx="25473">
                  <c:v>7768.9734381600001</c:v>
                </c:pt>
                <c:pt idx="25474">
                  <c:v>8029.6218749999998</c:v>
                </c:pt>
                <c:pt idx="25475">
                  <c:v>8214.421875</c:v>
                </c:pt>
                <c:pt idx="25476">
                  <c:v>7898.807811839999</c:v>
                </c:pt>
                <c:pt idx="25477">
                  <c:v>8580</c:v>
                </c:pt>
                <c:pt idx="25478">
                  <c:v>8210.0906249999989</c:v>
                </c:pt>
                <c:pt idx="25479">
                  <c:v>8386.0218750000004</c:v>
                </c:pt>
                <c:pt idx="25480">
                  <c:v>7810.6359381600005</c:v>
                </c:pt>
                <c:pt idx="25481">
                  <c:v>7502.807811839999</c:v>
                </c:pt>
                <c:pt idx="25482">
                  <c:v>7625.3203118399988</c:v>
                </c:pt>
                <c:pt idx="25483">
                  <c:v>8270.5734381599996</c:v>
                </c:pt>
                <c:pt idx="25484">
                  <c:v>7071.4359381599998</c:v>
                </c:pt>
                <c:pt idx="25485">
                  <c:v>7934.7468749999998</c:v>
                </c:pt>
                <c:pt idx="25486">
                  <c:v>8198.7468749999989</c:v>
                </c:pt>
                <c:pt idx="25487">
                  <c:v>8390.9203118399982</c:v>
                </c:pt>
                <c:pt idx="25488">
                  <c:v>8504.8218749999996</c:v>
                </c:pt>
                <c:pt idx="25489">
                  <c:v>8426.807811839999</c:v>
                </c:pt>
                <c:pt idx="25490">
                  <c:v>8013.9468749999996</c:v>
                </c:pt>
                <c:pt idx="25491">
                  <c:v>8232.5203118399986</c:v>
                </c:pt>
                <c:pt idx="25492">
                  <c:v>7861.3734381599998</c:v>
                </c:pt>
                <c:pt idx="25493">
                  <c:v>7840.4906249999995</c:v>
                </c:pt>
                <c:pt idx="25494">
                  <c:v>8131.2</c:v>
                </c:pt>
                <c:pt idx="25495">
                  <c:v>7789.546875</c:v>
                </c:pt>
                <c:pt idx="25496">
                  <c:v>8492.807811839999</c:v>
                </c:pt>
                <c:pt idx="25497">
                  <c:v>8519.2078118399986</c:v>
                </c:pt>
                <c:pt idx="25498">
                  <c:v>8217.7734381600003</c:v>
                </c:pt>
                <c:pt idx="25499">
                  <c:v>8342.0906249999989</c:v>
                </c:pt>
                <c:pt idx="25500">
                  <c:v>7858.0218749999995</c:v>
                </c:pt>
                <c:pt idx="25501">
                  <c:v>7889.3203118399988</c:v>
                </c:pt>
                <c:pt idx="25502">
                  <c:v>8232.5203118399986</c:v>
                </c:pt>
                <c:pt idx="25503">
                  <c:v>7880.0906249999998</c:v>
                </c:pt>
                <c:pt idx="25504">
                  <c:v>7840.7999999999993</c:v>
                </c:pt>
                <c:pt idx="25505">
                  <c:v>8377.7203118399993</c:v>
                </c:pt>
                <c:pt idx="25506">
                  <c:v>8494.9734381599992</c:v>
                </c:pt>
                <c:pt idx="25507">
                  <c:v>8214.421875</c:v>
                </c:pt>
                <c:pt idx="25508">
                  <c:v>7427.8359381600003</c:v>
                </c:pt>
                <c:pt idx="25509">
                  <c:v>7529.2078118399995</c:v>
                </c:pt>
                <c:pt idx="25510">
                  <c:v>7438.9734381600001</c:v>
                </c:pt>
                <c:pt idx="25511">
                  <c:v>7484.0906249999998</c:v>
                </c:pt>
                <c:pt idx="25512">
                  <c:v>8514</c:v>
                </c:pt>
                <c:pt idx="25513">
                  <c:v>8185.546875</c:v>
                </c:pt>
                <c:pt idx="25514">
                  <c:v>7650.1734381599999</c:v>
                </c:pt>
                <c:pt idx="25515">
                  <c:v>7778.8218749999996</c:v>
                </c:pt>
                <c:pt idx="25516">
                  <c:v>7950.421875</c:v>
                </c:pt>
                <c:pt idx="25517">
                  <c:v>7929.4359381599998</c:v>
                </c:pt>
                <c:pt idx="25518">
                  <c:v>8813.3203118399997</c:v>
                </c:pt>
                <c:pt idx="25519">
                  <c:v>7726.0218749999995</c:v>
                </c:pt>
                <c:pt idx="25520">
                  <c:v>7752.421875</c:v>
                </c:pt>
                <c:pt idx="25521">
                  <c:v>8607.9468749999996</c:v>
                </c:pt>
                <c:pt idx="25522">
                  <c:v>8047.7203118399993</c:v>
                </c:pt>
                <c:pt idx="25523">
                  <c:v>7889.3203118399988</c:v>
                </c:pt>
                <c:pt idx="25524">
                  <c:v>7702.9734381600001</c:v>
                </c:pt>
                <c:pt idx="25525">
                  <c:v>7768.9734381600001</c:v>
                </c:pt>
                <c:pt idx="25526">
                  <c:v>9022.9734381599992</c:v>
                </c:pt>
                <c:pt idx="25527">
                  <c:v>8042.8218749999996</c:v>
                </c:pt>
                <c:pt idx="25528">
                  <c:v>8093.1468749999995</c:v>
                </c:pt>
                <c:pt idx="25529">
                  <c:v>8140.120311839999</c:v>
                </c:pt>
                <c:pt idx="25530">
                  <c:v>7491.7734381600003</c:v>
                </c:pt>
                <c:pt idx="25531">
                  <c:v>8219.8359381600003</c:v>
                </c:pt>
                <c:pt idx="25532">
                  <c:v>7199.2078118399995</c:v>
                </c:pt>
                <c:pt idx="25533">
                  <c:v>8713.546875</c:v>
                </c:pt>
                <c:pt idx="25534">
                  <c:v>8311.7203118399993</c:v>
                </c:pt>
                <c:pt idx="25535">
                  <c:v>8522.9203118399982</c:v>
                </c:pt>
                <c:pt idx="25536">
                  <c:v>8400.4078118399993</c:v>
                </c:pt>
                <c:pt idx="25537">
                  <c:v>7840.7999999999993</c:v>
                </c:pt>
                <c:pt idx="25538">
                  <c:v>8647.546875</c:v>
                </c:pt>
                <c:pt idx="25539">
                  <c:v>8126.9203118399992</c:v>
                </c:pt>
                <c:pt idx="25540">
                  <c:v>7716.1734381599999</c:v>
                </c:pt>
                <c:pt idx="25541">
                  <c:v>8078.0906249999998</c:v>
                </c:pt>
                <c:pt idx="25542">
                  <c:v>8299.0359381599992</c:v>
                </c:pt>
                <c:pt idx="25543">
                  <c:v>8298.5203118399986</c:v>
                </c:pt>
                <c:pt idx="25544">
                  <c:v>8993.2218749999993</c:v>
                </c:pt>
                <c:pt idx="25545">
                  <c:v>7316.8218749999996</c:v>
                </c:pt>
                <c:pt idx="25546">
                  <c:v>8114.2359381599999</c:v>
                </c:pt>
                <c:pt idx="25547">
                  <c:v>8448</c:v>
                </c:pt>
                <c:pt idx="25548">
                  <c:v>7881.9468749999996</c:v>
                </c:pt>
                <c:pt idx="25549">
                  <c:v>8219.3203118399997</c:v>
                </c:pt>
                <c:pt idx="25550">
                  <c:v>7940.5734381600005</c:v>
                </c:pt>
                <c:pt idx="25551">
                  <c:v>8236.4906250000004</c:v>
                </c:pt>
                <c:pt idx="25552">
                  <c:v>8713.546875</c:v>
                </c:pt>
                <c:pt idx="25553">
                  <c:v>7782.1734381599999</c:v>
                </c:pt>
                <c:pt idx="25554">
                  <c:v>7990.0218749999995</c:v>
                </c:pt>
                <c:pt idx="25555">
                  <c:v>8858.7468749999989</c:v>
                </c:pt>
                <c:pt idx="25556">
                  <c:v>7871.2218749999993</c:v>
                </c:pt>
                <c:pt idx="25557">
                  <c:v>8409.9468749999996</c:v>
                </c:pt>
                <c:pt idx="25558">
                  <c:v>7942.6359381600005</c:v>
                </c:pt>
                <c:pt idx="25559">
                  <c:v>8461.1999999999989</c:v>
                </c:pt>
                <c:pt idx="25560">
                  <c:v>7722</c:v>
                </c:pt>
                <c:pt idx="25561">
                  <c:v>7947.9468749999996</c:v>
                </c:pt>
                <c:pt idx="25562">
                  <c:v>7862.9203118399992</c:v>
                </c:pt>
                <c:pt idx="25563">
                  <c:v>8038.4906249999995</c:v>
                </c:pt>
                <c:pt idx="25564">
                  <c:v>8479.6078118399982</c:v>
                </c:pt>
                <c:pt idx="25565">
                  <c:v>7572.5203118399995</c:v>
                </c:pt>
                <c:pt idx="25566">
                  <c:v>8019.7734381600003</c:v>
                </c:pt>
                <c:pt idx="25567">
                  <c:v>8945.8359381600003</c:v>
                </c:pt>
                <c:pt idx="25568">
                  <c:v>8140.6359381600005</c:v>
                </c:pt>
                <c:pt idx="25569">
                  <c:v>8400.4078118399993</c:v>
                </c:pt>
                <c:pt idx="25570">
                  <c:v>7378.7999999999993</c:v>
                </c:pt>
                <c:pt idx="25571">
                  <c:v>7063.546875</c:v>
                </c:pt>
                <c:pt idx="25572">
                  <c:v>9088.9734381599992</c:v>
                </c:pt>
                <c:pt idx="25573">
                  <c:v>7814.0906249999998</c:v>
                </c:pt>
                <c:pt idx="25574">
                  <c:v>7633.6218749999998</c:v>
                </c:pt>
                <c:pt idx="25575">
                  <c:v>7881.9468749999996</c:v>
                </c:pt>
                <c:pt idx="25576">
                  <c:v>7293.7734381600003</c:v>
                </c:pt>
                <c:pt idx="25577">
                  <c:v>7910.8218749999996</c:v>
                </c:pt>
                <c:pt idx="25578">
                  <c:v>7910.8218749999996</c:v>
                </c:pt>
                <c:pt idx="25579">
                  <c:v>8135.2218749999993</c:v>
                </c:pt>
                <c:pt idx="25580">
                  <c:v>8035.0359381600001</c:v>
                </c:pt>
                <c:pt idx="25581">
                  <c:v>8536.6359381599996</c:v>
                </c:pt>
                <c:pt idx="25582">
                  <c:v>8096.807811839999</c:v>
                </c:pt>
                <c:pt idx="25583">
                  <c:v>7832.807811839999</c:v>
                </c:pt>
                <c:pt idx="25584">
                  <c:v>8263.1999999999989</c:v>
                </c:pt>
                <c:pt idx="25585">
                  <c:v>8310.1734381599999</c:v>
                </c:pt>
                <c:pt idx="25586">
                  <c:v>7782.1734381599999</c:v>
                </c:pt>
                <c:pt idx="25587">
                  <c:v>8953.6218749999989</c:v>
                </c:pt>
                <c:pt idx="25588">
                  <c:v>7876.6359381600005</c:v>
                </c:pt>
                <c:pt idx="25589">
                  <c:v>8197.1999999999989</c:v>
                </c:pt>
                <c:pt idx="25590">
                  <c:v>8316</c:v>
                </c:pt>
                <c:pt idx="25591">
                  <c:v>7946.0906249999998</c:v>
                </c:pt>
                <c:pt idx="25592">
                  <c:v>7752.421875</c:v>
                </c:pt>
                <c:pt idx="25593">
                  <c:v>8509.7203118399993</c:v>
                </c:pt>
                <c:pt idx="25594">
                  <c:v>7536.890625</c:v>
                </c:pt>
                <c:pt idx="25595">
                  <c:v>7642.4906249999995</c:v>
                </c:pt>
                <c:pt idx="25596">
                  <c:v>7963.6218749999998</c:v>
                </c:pt>
                <c:pt idx="25597">
                  <c:v>8167.0359381600001</c:v>
                </c:pt>
                <c:pt idx="25598">
                  <c:v>7861.3734381599998</c:v>
                </c:pt>
                <c:pt idx="25599">
                  <c:v>8474.0906249999989</c:v>
                </c:pt>
                <c:pt idx="25600">
                  <c:v>7974.3468749999993</c:v>
                </c:pt>
                <c:pt idx="25601">
                  <c:v>7782.1734381599999</c:v>
                </c:pt>
                <c:pt idx="25602">
                  <c:v>7686.421875</c:v>
                </c:pt>
                <c:pt idx="25603">
                  <c:v>8334.4078118399993</c:v>
                </c:pt>
                <c:pt idx="25604">
                  <c:v>8255.2078118399986</c:v>
                </c:pt>
                <c:pt idx="25605">
                  <c:v>8408.4</c:v>
                </c:pt>
                <c:pt idx="25606">
                  <c:v>8040.3468749999993</c:v>
                </c:pt>
                <c:pt idx="25607">
                  <c:v>8219.3203118399997</c:v>
                </c:pt>
                <c:pt idx="25608">
                  <c:v>8692.9734381599992</c:v>
                </c:pt>
                <c:pt idx="25609">
                  <c:v>8170.4906249999995</c:v>
                </c:pt>
                <c:pt idx="25610">
                  <c:v>8030.807811839999</c:v>
                </c:pt>
                <c:pt idx="25611">
                  <c:v>8268.4078118399993</c:v>
                </c:pt>
                <c:pt idx="25612">
                  <c:v>7946.4</c:v>
                </c:pt>
                <c:pt idx="25613">
                  <c:v>8106.3468749999993</c:v>
                </c:pt>
                <c:pt idx="25614">
                  <c:v>8108.8218749999996</c:v>
                </c:pt>
                <c:pt idx="25615">
                  <c:v>8308.0078118399997</c:v>
                </c:pt>
                <c:pt idx="25616">
                  <c:v>8038.4906249999995</c:v>
                </c:pt>
                <c:pt idx="25617">
                  <c:v>7942.6359381600005</c:v>
                </c:pt>
                <c:pt idx="25618">
                  <c:v>8685.6</c:v>
                </c:pt>
                <c:pt idx="25619">
                  <c:v>8355.6</c:v>
                </c:pt>
                <c:pt idx="25620">
                  <c:v>7908.3468749999993</c:v>
                </c:pt>
                <c:pt idx="25621">
                  <c:v>8660.7468749999989</c:v>
                </c:pt>
                <c:pt idx="25622">
                  <c:v>9380.9203118399982</c:v>
                </c:pt>
                <c:pt idx="25623">
                  <c:v>8328.890625</c:v>
                </c:pt>
                <c:pt idx="25624">
                  <c:v>7633.6218749999998</c:v>
                </c:pt>
                <c:pt idx="25625">
                  <c:v>7978.0078118399988</c:v>
                </c:pt>
                <c:pt idx="25626">
                  <c:v>8238.3468749999993</c:v>
                </c:pt>
                <c:pt idx="25627">
                  <c:v>8008.120311839999</c:v>
                </c:pt>
                <c:pt idx="25628">
                  <c:v>8724.890625</c:v>
                </c:pt>
                <c:pt idx="25629">
                  <c:v>7721.6906249999993</c:v>
                </c:pt>
                <c:pt idx="25630">
                  <c:v>8259.4359381600007</c:v>
                </c:pt>
                <c:pt idx="25631">
                  <c:v>8968.0078118399997</c:v>
                </c:pt>
                <c:pt idx="25632">
                  <c:v>8753.1468750000004</c:v>
                </c:pt>
                <c:pt idx="25633">
                  <c:v>7670.7468749999998</c:v>
                </c:pt>
                <c:pt idx="25634">
                  <c:v>7868.7468749999998</c:v>
                </c:pt>
                <c:pt idx="25635">
                  <c:v>8166.5203118399986</c:v>
                </c:pt>
                <c:pt idx="25636">
                  <c:v>7400.9203118399992</c:v>
                </c:pt>
                <c:pt idx="25637">
                  <c:v>8270.5734381599996</c:v>
                </c:pt>
                <c:pt idx="25638">
                  <c:v>9186.890625</c:v>
                </c:pt>
                <c:pt idx="25639">
                  <c:v>7312.4906249999995</c:v>
                </c:pt>
                <c:pt idx="25640">
                  <c:v>8636.8218749999996</c:v>
                </c:pt>
                <c:pt idx="25641">
                  <c:v>8702.8218749999996</c:v>
                </c:pt>
                <c:pt idx="25642">
                  <c:v>8074.6359381600005</c:v>
                </c:pt>
                <c:pt idx="25643">
                  <c:v>8572.0078118399997</c:v>
                </c:pt>
                <c:pt idx="25644">
                  <c:v>7661.2078118399986</c:v>
                </c:pt>
                <c:pt idx="25645">
                  <c:v>8725.1999999999989</c:v>
                </c:pt>
                <c:pt idx="25646">
                  <c:v>8502.3468749999993</c:v>
                </c:pt>
                <c:pt idx="25647">
                  <c:v>8357.1468750000004</c:v>
                </c:pt>
                <c:pt idx="25648">
                  <c:v>8615.3203118399997</c:v>
                </c:pt>
                <c:pt idx="25649">
                  <c:v>7810.120311839999</c:v>
                </c:pt>
                <c:pt idx="25650">
                  <c:v>8400.4078118399993</c:v>
                </c:pt>
                <c:pt idx="25651">
                  <c:v>8615.3203118399997</c:v>
                </c:pt>
                <c:pt idx="25652">
                  <c:v>8629.0359381599992</c:v>
                </c:pt>
                <c:pt idx="25653">
                  <c:v>8321.2078118399986</c:v>
                </c:pt>
                <c:pt idx="25654">
                  <c:v>8012.4</c:v>
                </c:pt>
                <c:pt idx="25655">
                  <c:v>7723.546875</c:v>
                </c:pt>
                <c:pt idx="25656">
                  <c:v>8053.546875</c:v>
                </c:pt>
                <c:pt idx="25657">
                  <c:v>8125.3734381599998</c:v>
                </c:pt>
                <c:pt idx="25658">
                  <c:v>8732.5734381599996</c:v>
                </c:pt>
                <c:pt idx="25659">
                  <c:v>9173.6906249999993</c:v>
                </c:pt>
                <c:pt idx="25660">
                  <c:v>8566.7999999999993</c:v>
                </c:pt>
                <c:pt idx="25661">
                  <c:v>7042.9734381600001</c:v>
                </c:pt>
                <c:pt idx="25662">
                  <c:v>7858.0218749999995</c:v>
                </c:pt>
                <c:pt idx="25663">
                  <c:v>8576.2359381599999</c:v>
                </c:pt>
                <c:pt idx="25664">
                  <c:v>8725.1999999999989</c:v>
                </c:pt>
                <c:pt idx="25665">
                  <c:v>8276.4</c:v>
                </c:pt>
                <c:pt idx="25666">
                  <c:v>8832.3468749999993</c:v>
                </c:pt>
                <c:pt idx="25667">
                  <c:v>8198.7468749999989</c:v>
                </c:pt>
                <c:pt idx="25668">
                  <c:v>8161.6218749999998</c:v>
                </c:pt>
                <c:pt idx="25669">
                  <c:v>8528.7468749999989</c:v>
                </c:pt>
                <c:pt idx="25670">
                  <c:v>8509.7203118399993</c:v>
                </c:pt>
                <c:pt idx="25671">
                  <c:v>7669.2</c:v>
                </c:pt>
                <c:pt idx="25672">
                  <c:v>8368.7999999999993</c:v>
                </c:pt>
                <c:pt idx="25673">
                  <c:v>8555.1468750000004</c:v>
                </c:pt>
                <c:pt idx="25674">
                  <c:v>8377.7203118399993</c:v>
                </c:pt>
                <c:pt idx="25675">
                  <c:v>7700.807811839999</c:v>
                </c:pt>
                <c:pt idx="25676">
                  <c:v>7934.7468749999998</c:v>
                </c:pt>
                <c:pt idx="25677">
                  <c:v>8276.0906249999989</c:v>
                </c:pt>
                <c:pt idx="25678">
                  <c:v>8183.6906249999993</c:v>
                </c:pt>
                <c:pt idx="25679">
                  <c:v>8254.0218750000004</c:v>
                </c:pt>
                <c:pt idx="25680">
                  <c:v>7441.0359381600001</c:v>
                </c:pt>
                <c:pt idx="25681">
                  <c:v>8694.5203118399986</c:v>
                </c:pt>
                <c:pt idx="25682">
                  <c:v>8140.120311839999</c:v>
                </c:pt>
                <c:pt idx="25683">
                  <c:v>7267.3734381599998</c:v>
                </c:pt>
                <c:pt idx="25684">
                  <c:v>8721.4359381600007</c:v>
                </c:pt>
                <c:pt idx="25685">
                  <c:v>8839.7203118399993</c:v>
                </c:pt>
                <c:pt idx="25686">
                  <c:v>7774.4906249999995</c:v>
                </c:pt>
                <c:pt idx="25687">
                  <c:v>8579.6906249999993</c:v>
                </c:pt>
                <c:pt idx="25688">
                  <c:v>8504.8218749999996</c:v>
                </c:pt>
                <c:pt idx="25689">
                  <c:v>9296.8218749999996</c:v>
                </c:pt>
                <c:pt idx="25690">
                  <c:v>8729.2218749999993</c:v>
                </c:pt>
                <c:pt idx="25691">
                  <c:v>8457.4359381600007</c:v>
                </c:pt>
                <c:pt idx="25692">
                  <c:v>8593.1999999999989</c:v>
                </c:pt>
                <c:pt idx="25693">
                  <c:v>8984.9203118399982</c:v>
                </c:pt>
                <c:pt idx="25694">
                  <c:v>8025.2906249999996</c:v>
                </c:pt>
                <c:pt idx="25695">
                  <c:v>8359.6218749999989</c:v>
                </c:pt>
                <c:pt idx="25696">
                  <c:v>7814.4</c:v>
                </c:pt>
                <c:pt idx="25697">
                  <c:v>7972.7999999999993</c:v>
                </c:pt>
                <c:pt idx="25698">
                  <c:v>8391.4359381600007</c:v>
                </c:pt>
                <c:pt idx="25699">
                  <c:v>8215.6078118399982</c:v>
                </c:pt>
                <c:pt idx="25700">
                  <c:v>9438</c:v>
                </c:pt>
                <c:pt idx="25701">
                  <c:v>8223.6</c:v>
                </c:pt>
                <c:pt idx="25702">
                  <c:v>8159.1468749999995</c:v>
                </c:pt>
                <c:pt idx="25703">
                  <c:v>7849.7203118399993</c:v>
                </c:pt>
                <c:pt idx="25704">
                  <c:v>8219.3203118399997</c:v>
                </c:pt>
                <c:pt idx="25705">
                  <c:v>7497.2906249999996</c:v>
                </c:pt>
                <c:pt idx="25706">
                  <c:v>7695.2906249999996</c:v>
                </c:pt>
                <c:pt idx="25707">
                  <c:v>8003.2218749999993</c:v>
                </c:pt>
                <c:pt idx="25708">
                  <c:v>8510.2359381599999</c:v>
                </c:pt>
                <c:pt idx="25709">
                  <c:v>8479.6078118399982</c:v>
                </c:pt>
                <c:pt idx="25710">
                  <c:v>8172.3468749999993</c:v>
                </c:pt>
                <c:pt idx="25711">
                  <c:v>7995.4359381599998</c:v>
                </c:pt>
                <c:pt idx="25712">
                  <c:v>7450.0078118399988</c:v>
                </c:pt>
                <c:pt idx="25713">
                  <c:v>8242.0078118399997</c:v>
                </c:pt>
                <c:pt idx="25714">
                  <c:v>8323.3734381600007</c:v>
                </c:pt>
                <c:pt idx="25715">
                  <c:v>8531.2218749999993</c:v>
                </c:pt>
                <c:pt idx="25716">
                  <c:v>8629.0359381599992</c:v>
                </c:pt>
                <c:pt idx="25717">
                  <c:v>8778</c:v>
                </c:pt>
                <c:pt idx="25718">
                  <c:v>8817.6</c:v>
                </c:pt>
                <c:pt idx="25719">
                  <c:v>8272.120311839999</c:v>
                </c:pt>
                <c:pt idx="25720">
                  <c:v>8074.120311839999</c:v>
                </c:pt>
                <c:pt idx="25721">
                  <c:v>6937.3734381599998</c:v>
                </c:pt>
                <c:pt idx="25722">
                  <c:v>9064.120311839999</c:v>
                </c:pt>
                <c:pt idx="25723">
                  <c:v>8125.3734381599998</c:v>
                </c:pt>
                <c:pt idx="25724">
                  <c:v>8236.4906250000004</c:v>
                </c:pt>
                <c:pt idx="25725">
                  <c:v>8065.2</c:v>
                </c:pt>
                <c:pt idx="25726">
                  <c:v>8589.4359381600007</c:v>
                </c:pt>
                <c:pt idx="25727">
                  <c:v>7766.807811839999</c:v>
                </c:pt>
                <c:pt idx="25728">
                  <c:v>8093.1468749999995</c:v>
                </c:pt>
                <c:pt idx="25729">
                  <c:v>8051.6906249999993</c:v>
                </c:pt>
                <c:pt idx="25730">
                  <c:v>8161.6218749999998</c:v>
                </c:pt>
                <c:pt idx="25731">
                  <c:v>8035.0359381600001</c:v>
                </c:pt>
                <c:pt idx="25732">
                  <c:v>8985.4359381600007</c:v>
                </c:pt>
                <c:pt idx="25733">
                  <c:v>7529.2078118399995</c:v>
                </c:pt>
                <c:pt idx="25734">
                  <c:v>8255.2078118399986</c:v>
                </c:pt>
                <c:pt idx="25735">
                  <c:v>8329.1999999999989</c:v>
                </c:pt>
                <c:pt idx="25736">
                  <c:v>8436.3468749999993</c:v>
                </c:pt>
                <c:pt idx="25737">
                  <c:v>7765.6218749999998</c:v>
                </c:pt>
                <c:pt idx="25738">
                  <c:v>8003.2218749999993</c:v>
                </c:pt>
                <c:pt idx="25739">
                  <c:v>7867.2</c:v>
                </c:pt>
                <c:pt idx="25740">
                  <c:v>8509.7203118399993</c:v>
                </c:pt>
                <c:pt idx="25741">
                  <c:v>8149.6078118399992</c:v>
                </c:pt>
                <c:pt idx="25742">
                  <c:v>7868.7468749999998</c:v>
                </c:pt>
                <c:pt idx="25743">
                  <c:v>8958.5203118399986</c:v>
                </c:pt>
                <c:pt idx="25744">
                  <c:v>8223.2906249999996</c:v>
                </c:pt>
                <c:pt idx="25745">
                  <c:v>8808.421875</c:v>
                </c:pt>
                <c:pt idx="25746">
                  <c:v>8676.421875</c:v>
                </c:pt>
                <c:pt idx="25747">
                  <c:v>8621.1468750000004</c:v>
                </c:pt>
                <c:pt idx="25748">
                  <c:v>8694.5203118399986</c:v>
                </c:pt>
                <c:pt idx="25749">
                  <c:v>6947.2218749999993</c:v>
                </c:pt>
                <c:pt idx="25750">
                  <c:v>8624.807811839999</c:v>
                </c:pt>
                <c:pt idx="25751">
                  <c:v>8210.0906249999989</c:v>
                </c:pt>
                <c:pt idx="25752">
                  <c:v>8236.4906250000004</c:v>
                </c:pt>
                <c:pt idx="25753">
                  <c:v>8738.0906249999989</c:v>
                </c:pt>
                <c:pt idx="25754">
                  <c:v>7884.421875</c:v>
                </c:pt>
                <c:pt idx="25755">
                  <c:v>8188.0218749999995</c:v>
                </c:pt>
                <c:pt idx="25756">
                  <c:v>8355.6</c:v>
                </c:pt>
                <c:pt idx="25757">
                  <c:v>7855.546875</c:v>
                </c:pt>
                <c:pt idx="25758">
                  <c:v>9288.5203118399986</c:v>
                </c:pt>
                <c:pt idx="25759">
                  <c:v>8293.6218749999989</c:v>
                </c:pt>
                <c:pt idx="25760">
                  <c:v>8659.1999999999989</c:v>
                </c:pt>
                <c:pt idx="25761">
                  <c:v>8232.5203118399986</c:v>
                </c:pt>
                <c:pt idx="25762">
                  <c:v>8626.9734381599992</c:v>
                </c:pt>
                <c:pt idx="25763">
                  <c:v>8460.890625</c:v>
                </c:pt>
                <c:pt idx="25764">
                  <c:v>8188.0218749999995</c:v>
                </c:pt>
                <c:pt idx="25765">
                  <c:v>8883.6</c:v>
                </c:pt>
                <c:pt idx="25766">
                  <c:v>8132.7468749999998</c:v>
                </c:pt>
                <c:pt idx="25767">
                  <c:v>8342.0906249999989</c:v>
                </c:pt>
                <c:pt idx="25768">
                  <c:v>8161.6218749999998</c:v>
                </c:pt>
                <c:pt idx="25769">
                  <c:v>7837.0359381600001</c:v>
                </c:pt>
                <c:pt idx="25770">
                  <c:v>8923.1999999999989</c:v>
                </c:pt>
                <c:pt idx="25771">
                  <c:v>8606.4</c:v>
                </c:pt>
                <c:pt idx="25772">
                  <c:v>8864.5734381599996</c:v>
                </c:pt>
                <c:pt idx="25773">
                  <c:v>7906.4906249999995</c:v>
                </c:pt>
                <c:pt idx="25774">
                  <c:v>7708.4906249999995</c:v>
                </c:pt>
                <c:pt idx="25775">
                  <c:v>8333.2218749999993</c:v>
                </c:pt>
                <c:pt idx="25776">
                  <c:v>8438.8218749999996</c:v>
                </c:pt>
                <c:pt idx="25777">
                  <c:v>7806.4078118399993</c:v>
                </c:pt>
                <c:pt idx="25778">
                  <c:v>8434.4906250000004</c:v>
                </c:pt>
                <c:pt idx="25779">
                  <c:v>8655.4359381600007</c:v>
                </c:pt>
                <c:pt idx="25780">
                  <c:v>8593.1999999999989</c:v>
                </c:pt>
                <c:pt idx="25781">
                  <c:v>8568.3468749999993</c:v>
                </c:pt>
                <c:pt idx="25782">
                  <c:v>8021.3203118399988</c:v>
                </c:pt>
                <c:pt idx="25783">
                  <c:v>7435.6218749999998</c:v>
                </c:pt>
                <c:pt idx="25784">
                  <c:v>8681.8359381600003</c:v>
                </c:pt>
                <c:pt idx="25785">
                  <c:v>8053.546875</c:v>
                </c:pt>
                <c:pt idx="25786">
                  <c:v>8753.1468750000004</c:v>
                </c:pt>
                <c:pt idx="25787">
                  <c:v>7163.3203118399988</c:v>
                </c:pt>
                <c:pt idx="25788">
                  <c:v>8496.5203118399986</c:v>
                </c:pt>
                <c:pt idx="25789">
                  <c:v>9471.7734381600003</c:v>
                </c:pt>
                <c:pt idx="25790">
                  <c:v>7742.5734381600005</c:v>
                </c:pt>
                <c:pt idx="25791">
                  <c:v>8764.4906250000004</c:v>
                </c:pt>
                <c:pt idx="25792">
                  <c:v>8135.2218749999993</c:v>
                </c:pt>
                <c:pt idx="25793">
                  <c:v>8180.2359381599999</c:v>
                </c:pt>
                <c:pt idx="25794">
                  <c:v>8717.2078118399986</c:v>
                </c:pt>
                <c:pt idx="25795">
                  <c:v>8362.9734381599992</c:v>
                </c:pt>
                <c:pt idx="25796">
                  <c:v>7924.0218749999995</c:v>
                </c:pt>
                <c:pt idx="25797">
                  <c:v>7976.8218749999996</c:v>
                </c:pt>
                <c:pt idx="25798">
                  <c:v>7863.4359381599998</c:v>
                </c:pt>
                <c:pt idx="25799">
                  <c:v>7042.9734381600001</c:v>
                </c:pt>
                <c:pt idx="25800">
                  <c:v>8500.7999999999993</c:v>
                </c:pt>
                <c:pt idx="25801">
                  <c:v>8813.3203118399997</c:v>
                </c:pt>
                <c:pt idx="25802">
                  <c:v>8254.0218750000004</c:v>
                </c:pt>
                <c:pt idx="25803">
                  <c:v>8056.0218749999995</c:v>
                </c:pt>
                <c:pt idx="25804">
                  <c:v>8066.7468749999998</c:v>
                </c:pt>
                <c:pt idx="25805">
                  <c:v>8658.890625</c:v>
                </c:pt>
                <c:pt idx="25806">
                  <c:v>7686.421875</c:v>
                </c:pt>
                <c:pt idx="25807">
                  <c:v>8874.421875</c:v>
                </c:pt>
                <c:pt idx="25808">
                  <c:v>8553.6</c:v>
                </c:pt>
                <c:pt idx="25809">
                  <c:v>9030.3468749999993</c:v>
                </c:pt>
                <c:pt idx="25810">
                  <c:v>8496.5203118399986</c:v>
                </c:pt>
                <c:pt idx="25811">
                  <c:v>8064.890625</c:v>
                </c:pt>
                <c:pt idx="25812">
                  <c:v>7501.6218749999998</c:v>
                </c:pt>
                <c:pt idx="25813">
                  <c:v>7806.4078118399993</c:v>
                </c:pt>
                <c:pt idx="25814">
                  <c:v>8251.546875</c:v>
                </c:pt>
                <c:pt idx="25815">
                  <c:v>8053.546875</c:v>
                </c:pt>
                <c:pt idx="25816">
                  <c:v>8839.7203118399993</c:v>
                </c:pt>
                <c:pt idx="25817">
                  <c:v>8905.7203118399993</c:v>
                </c:pt>
                <c:pt idx="25818">
                  <c:v>8455.3734381600007</c:v>
                </c:pt>
                <c:pt idx="25819">
                  <c:v>8052</c:v>
                </c:pt>
                <c:pt idx="25820">
                  <c:v>8131.2</c:v>
                </c:pt>
                <c:pt idx="25821">
                  <c:v>7961.1468749999995</c:v>
                </c:pt>
                <c:pt idx="25822">
                  <c:v>7998.890625</c:v>
                </c:pt>
                <c:pt idx="25823">
                  <c:v>8281.6078118399982</c:v>
                </c:pt>
                <c:pt idx="25824">
                  <c:v>8528.7468749999989</c:v>
                </c:pt>
                <c:pt idx="25825">
                  <c:v>8579.6906249999993</c:v>
                </c:pt>
                <c:pt idx="25826">
                  <c:v>8108.8218749999996</c:v>
                </c:pt>
                <c:pt idx="25827">
                  <c:v>8161.6218749999998</c:v>
                </c:pt>
                <c:pt idx="25828">
                  <c:v>8123.2078118399986</c:v>
                </c:pt>
                <c:pt idx="25829">
                  <c:v>8316</c:v>
                </c:pt>
                <c:pt idx="25830">
                  <c:v>9306</c:v>
                </c:pt>
                <c:pt idx="25831">
                  <c:v>8277.9468749999996</c:v>
                </c:pt>
                <c:pt idx="25832">
                  <c:v>8689.6218749999989</c:v>
                </c:pt>
                <c:pt idx="25833">
                  <c:v>9354.5203118399986</c:v>
                </c:pt>
                <c:pt idx="25834">
                  <c:v>7876.6359381600005</c:v>
                </c:pt>
                <c:pt idx="25835">
                  <c:v>8400.4078118399993</c:v>
                </c:pt>
                <c:pt idx="25836">
                  <c:v>7821.7734381600003</c:v>
                </c:pt>
                <c:pt idx="25837">
                  <c:v>8500.4906250000004</c:v>
                </c:pt>
                <c:pt idx="25838">
                  <c:v>8927.2218749999993</c:v>
                </c:pt>
                <c:pt idx="25839">
                  <c:v>8329.1999999999989</c:v>
                </c:pt>
                <c:pt idx="25840">
                  <c:v>8664.4078118399993</c:v>
                </c:pt>
                <c:pt idx="25841">
                  <c:v>8184</c:v>
                </c:pt>
                <c:pt idx="25842">
                  <c:v>8423.1468750000004</c:v>
                </c:pt>
                <c:pt idx="25843">
                  <c:v>7591.546875</c:v>
                </c:pt>
                <c:pt idx="25844">
                  <c:v>7861.3734381599998</c:v>
                </c:pt>
                <c:pt idx="25845">
                  <c:v>8308.0078118399997</c:v>
                </c:pt>
                <c:pt idx="25846">
                  <c:v>8230.9734381599992</c:v>
                </c:pt>
                <c:pt idx="25847">
                  <c:v>8566.4906250000004</c:v>
                </c:pt>
                <c:pt idx="25848">
                  <c:v>8263.1999999999989</c:v>
                </c:pt>
                <c:pt idx="25849">
                  <c:v>7550.4</c:v>
                </c:pt>
                <c:pt idx="25850">
                  <c:v>8329.1999999999989</c:v>
                </c:pt>
                <c:pt idx="25851">
                  <c:v>8343.9468749999996</c:v>
                </c:pt>
                <c:pt idx="25852">
                  <c:v>8113.7203118399993</c:v>
                </c:pt>
                <c:pt idx="25853">
                  <c:v>8170.4906249999995</c:v>
                </c:pt>
                <c:pt idx="25854">
                  <c:v>9015.6</c:v>
                </c:pt>
                <c:pt idx="25855">
                  <c:v>8778</c:v>
                </c:pt>
                <c:pt idx="25856">
                  <c:v>8315.6906249999993</c:v>
                </c:pt>
                <c:pt idx="25857">
                  <c:v>8421.2906249999996</c:v>
                </c:pt>
                <c:pt idx="25858">
                  <c:v>8263.1999999999989</c:v>
                </c:pt>
                <c:pt idx="25859">
                  <c:v>8012.4</c:v>
                </c:pt>
                <c:pt idx="25860">
                  <c:v>8685.6</c:v>
                </c:pt>
                <c:pt idx="25861">
                  <c:v>7840.7999999999993</c:v>
                </c:pt>
                <c:pt idx="25862">
                  <c:v>8760.5203118399986</c:v>
                </c:pt>
                <c:pt idx="25863">
                  <c:v>8428.9734381599992</c:v>
                </c:pt>
                <c:pt idx="25864">
                  <c:v>9358.4906250000004</c:v>
                </c:pt>
                <c:pt idx="25865">
                  <c:v>8549.8359381600003</c:v>
                </c:pt>
                <c:pt idx="25866">
                  <c:v>9135.9468749999996</c:v>
                </c:pt>
                <c:pt idx="25867">
                  <c:v>7981.7203118399993</c:v>
                </c:pt>
                <c:pt idx="25868">
                  <c:v>8029.6218749999998</c:v>
                </c:pt>
                <c:pt idx="25869">
                  <c:v>8585.2078118399986</c:v>
                </c:pt>
                <c:pt idx="25870">
                  <c:v>8136.4078118399993</c:v>
                </c:pt>
                <c:pt idx="25871">
                  <c:v>7634.807811839999</c:v>
                </c:pt>
                <c:pt idx="25872">
                  <c:v>9174</c:v>
                </c:pt>
                <c:pt idx="25873">
                  <c:v>8707.7203118399993</c:v>
                </c:pt>
                <c:pt idx="25874">
                  <c:v>8724.890625</c:v>
                </c:pt>
                <c:pt idx="25875">
                  <c:v>8619.2906249999996</c:v>
                </c:pt>
                <c:pt idx="25876">
                  <c:v>8474.0906249999989</c:v>
                </c:pt>
                <c:pt idx="25877">
                  <c:v>8135.2218749999993</c:v>
                </c:pt>
                <c:pt idx="25878">
                  <c:v>7673.2218749999993</c:v>
                </c:pt>
                <c:pt idx="25879">
                  <c:v>8646</c:v>
                </c:pt>
                <c:pt idx="25880">
                  <c:v>8805.9468749999996</c:v>
                </c:pt>
                <c:pt idx="25881">
                  <c:v>8928.4078118399993</c:v>
                </c:pt>
                <c:pt idx="25882">
                  <c:v>8861.2218749999993</c:v>
                </c:pt>
                <c:pt idx="25883">
                  <c:v>7525.546875</c:v>
                </c:pt>
                <c:pt idx="25884">
                  <c:v>8534.5734381599996</c:v>
                </c:pt>
                <c:pt idx="25885">
                  <c:v>7821.7734381600003</c:v>
                </c:pt>
                <c:pt idx="25886">
                  <c:v>8487.2906249999996</c:v>
                </c:pt>
                <c:pt idx="25887">
                  <c:v>8206.6359381599996</c:v>
                </c:pt>
                <c:pt idx="25888">
                  <c:v>8230.9734381599992</c:v>
                </c:pt>
                <c:pt idx="25889">
                  <c:v>8579.6906249999993</c:v>
                </c:pt>
                <c:pt idx="25890">
                  <c:v>8452.0218750000004</c:v>
                </c:pt>
                <c:pt idx="25891">
                  <c:v>8114.2359381599999</c:v>
                </c:pt>
                <c:pt idx="25892">
                  <c:v>8065.2</c:v>
                </c:pt>
                <c:pt idx="25893">
                  <c:v>8251.546875</c:v>
                </c:pt>
                <c:pt idx="25894">
                  <c:v>7585.7203118399993</c:v>
                </c:pt>
                <c:pt idx="25895">
                  <c:v>8098.9734381600001</c:v>
                </c:pt>
                <c:pt idx="25896">
                  <c:v>8444.2359381599999</c:v>
                </c:pt>
                <c:pt idx="25897">
                  <c:v>8321.2078118399986</c:v>
                </c:pt>
                <c:pt idx="25898">
                  <c:v>7621.6078118399992</c:v>
                </c:pt>
                <c:pt idx="25899">
                  <c:v>8440.0078118399997</c:v>
                </c:pt>
                <c:pt idx="25900">
                  <c:v>7528.0218749999995</c:v>
                </c:pt>
                <c:pt idx="25901">
                  <c:v>8285.8359381600003</c:v>
                </c:pt>
                <c:pt idx="25902">
                  <c:v>8770.0078118399997</c:v>
                </c:pt>
                <c:pt idx="25903">
                  <c:v>8440.0078118399997</c:v>
                </c:pt>
                <c:pt idx="25904">
                  <c:v>7840.7999999999993</c:v>
                </c:pt>
                <c:pt idx="25905">
                  <c:v>8805.9468749999996</c:v>
                </c:pt>
                <c:pt idx="25906">
                  <c:v>8117.6906249999993</c:v>
                </c:pt>
                <c:pt idx="25907">
                  <c:v>7633.6218749999998</c:v>
                </c:pt>
                <c:pt idx="25908">
                  <c:v>7648.0078118399988</c:v>
                </c:pt>
                <c:pt idx="25909">
                  <c:v>8310.1734381599999</c:v>
                </c:pt>
                <c:pt idx="25910">
                  <c:v>8272.6359381599996</c:v>
                </c:pt>
                <c:pt idx="25911">
                  <c:v>8083.6078118399992</c:v>
                </c:pt>
                <c:pt idx="25912">
                  <c:v>8607.9468749999996</c:v>
                </c:pt>
                <c:pt idx="25913">
                  <c:v>8579.6906249999993</c:v>
                </c:pt>
                <c:pt idx="25914">
                  <c:v>7699.6218749999998</c:v>
                </c:pt>
                <c:pt idx="25915">
                  <c:v>8791.1999999999989</c:v>
                </c:pt>
                <c:pt idx="25916">
                  <c:v>8421.6</c:v>
                </c:pt>
                <c:pt idx="25917">
                  <c:v>8747.3203118399997</c:v>
                </c:pt>
                <c:pt idx="25918">
                  <c:v>8681.3203118399997</c:v>
                </c:pt>
                <c:pt idx="25919">
                  <c:v>8236.4906250000004</c:v>
                </c:pt>
                <c:pt idx="25920">
                  <c:v>8069.2218749999993</c:v>
                </c:pt>
                <c:pt idx="25921">
                  <c:v>8575.7203118399993</c:v>
                </c:pt>
                <c:pt idx="25922">
                  <c:v>8236.4906250000004</c:v>
                </c:pt>
                <c:pt idx="25923">
                  <c:v>9025.0359381599992</c:v>
                </c:pt>
                <c:pt idx="25924">
                  <c:v>8223.6</c:v>
                </c:pt>
                <c:pt idx="25925">
                  <c:v>7723.546875</c:v>
                </c:pt>
                <c:pt idx="25926">
                  <c:v>8053.546875</c:v>
                </c:pt>
                <c:pt idx="25927">
                  <c:v>8232.5203118399986</c:v>
                </c:pt>
                <c:pt idx="25928">
                  <c:v>8985.4359381600007</c:v>
                </c:pt>
                <c:pt idx="25929">
                  <c:v>8074.6359381600005</c:v>
                </c:pt>
                <c:pt idx="25930">
                  <c:v>8162.807811839999</c:v>
                </c:pt>
                <c:pt idx="25931">
                  <c:v>8638.0078118399997</c:v>
                </c:pt>
                <c:pt idx="25932">
                  <c:v>8580</c:v>
                </c:pt>
                <c:pt idx="25933">
                  <c:v>7947.9468749999996</c:v>
                </c:pt>
                <c:pt idx="25934">
                  <c:v>7924.0218749999995</c:v>
                </c:pt>
                <c:pt idx="25935">
                  <c:v>8254.0218750000004</c:v>
                </c:pt>
                <c:pt idx="25936">
                  <c:v>8896.7999999999993</c:v>
                </c:pt>
                <c:pt idx="25937">
                  <c:v>8698.7999999999993</c:v>
                </c:pt>
                <c:pt idx="25938">
                  <c:v>9226.4906250000004</c:v>
                </c:pt>
                <c:pt idx="25939">
                  <c:v>7929.4359381599998</c:v>
                </c:pt>
                <c:pt idx="25940">
                  <c:v>8523.4359381600007</c:v>
                </c:pt>
                <c:pt idx="25941">
                  <c:v>9096.3468749999993</c:v>
                </c:pt>
                <c:pt idx="25942">
                  <c:v>7829.1468749999995</c:v>
                </c:pt>
                <c:pt idx="25943">
                  <c:v>8291.1468750000004</c:v>
                </c:pt>
                <c:pt idx="25944">
                  <c:v>8560.9734381599992</c:v>
                </c:pt>
                <c:pt idx="25945">
                  <c:v>8399.2218749999993</c:v>
                </c:pt>
                <c:pt idx="25946">
                  <c:v>8355.6</c:v>
                </c:pt>
                <c:pt idx="25947">
                  <c:v>8827.0359381599992</c:v>
                </c:pt>
                <c:pt idx="25948">
                  <c:v>8527.1999999999989</c:v>
                </c:pt>
                <c:pt idx="25949">
                  <c:v>7854</c:v>
                </c:pt>
                <c:pt idx="25950">
                  <c:v>8845.546875</c:v>
                </c:pt>
                <c:pt idx="25951">
                  <c:v>8306.8218749999996</c:v>
                </c:pt>
                <c:pt idx="25952">
                  <c:v>7290.421875</c:v>
                </c:pt>
                <c:pt idx="25953">
                  <c:v>8853.4359381600007</c:v>
                </c:pt>
                <c:pt idx="25954">
                  <c:v>8879.8359381600003</c:v>
                </c:pt>
                <c:pt idx="25955">
                  <c:v>8162.807811839999</c:v>
                </c:pt>
                <c:pt idx="25956">
                  <c:v>7925.2078118399986</c:v>
                </c:pt>
                <c:pt idx="25957">
                  <c:v>8426.807811839999</c:v>
                </c:pt>
                <c:pt idx="25958">
                  <c:v>8804.4</c:v>
                </c:pt>
                <c:pt idx="25959">
                  <c:v>8250</c:v>
                </c:pt>
                <c:pt idx="25960">
                  <c:v>8106.3468749999993</c:v>
                </c:pt>
                <c:pt idx="25961">
                  <c:v>8404.120311839999</c:v>
                </c:pt>
                <c:pt idx="25962">
                  <c:v>7678.6359381600005</c:v>
                </c:pt>
                <c:pt idx="25963">
                  <c:v>8589.4359381600007</c:v>
                </c:pt>
                <c:pt idx="25964">
                  <c:v>8954.807811839999</c:v>
                </c:pt>
                <c:pt idx="25965">
                  <c:v>8764.4906250000004</c:v>
                </c:pt>
                <c:pt idx="25966">
                  <c:v>8570.8218749999996</c:v>
                </c:pt>
                <c:pt idx="25967">
                  <c:v>8770.0078118399997</c:v>
                </c:pt>
                <c:pt idx="25968">
                  <c:v>8519.2078118399986</c:v>
                </c:pt>
                <c:pt idx="25969">
                  <c:v>8264.7468749999989</c:v>
                </c:pt>
                <c:pt idx="25970">
                  <c:v>8707.7203118399993</c:v>
                </c:pt>
                <c:pt idx="25971">
                  <c:v>8943.7734381600003</c:v>
                </c:pt>
                <c:pt idx="25972">
                  <c:v>8785.3734381600007</c:v>
                </c:pt>
                <c:pt idx="25973">
                  <c:v>9305.6906249999993</c:v>
                </c:pt>
                <c:pt idx="25974">
                  <c:v>8091.2906249999996</c:v>
                </c:pt>
                <c:pt idx="25975">
                  <c:v>8782.0218750000004</c:v>
                </c:pt>
                <c:pt idx="25976">
                  <c:v>8506.0078118399997</c:v>
                </c:pt>
                <c:pt idx="25977">
                  <c:v>8581.546875</c:v>
                </c:pt>
                <c:pt idx="25978">
                  <c:v>8515.546875</c:v>
                </c:pt>
                <c:pt idx="25979">
                  <c:v>7914.1734381599999</c:v>
                </c:pt>
                <c:pt idx="25980">
                  <c:v>8157.2906249999996</c:v>
                </c:pt>
                <c:pt idx="25981">
                  <c:v>8183.6906249999993</c:v>
                </c:pt>
                <c:pt idx="25982">
                  <c:v>8584.0218750000004</c:v>
                </c:pt>
                <c:pt idx="25983">
                  <c:v>8809.6078118399982</c:v>
                </c:pt>
                <c:pt idx="25984">
                  <c:v>8223.6</c:v>
                </c:pt>
                <c:pt idx="25985">
                  <c:v>8738.4</c:v>
                </c:pt>
                <c:pt idx="25986">
                  <c:v>8738.4</c:v>
                </c:pt>
                <c:pt idx="25987">
                  <c:v>8951.1468750000004</c:v>
                </c:pt>
                <c:pt idx="25988">
                  <c:v>8509.7203118399993</c:v>
                </c:pt>
                <c:pt idx="25989">
                  <c:v>8390.9203118399982</c:v>
                </c:pt>
                <c:pt idx="25990">
                  <c:v>8813.3203118399997</c:v>
                </c:pt>
                <c:pt idx="25991">
                  <c:v>8474.0906249999989</c:v>
                </c:pt>
                <c:pt idx="25992">
                  <c:v>8267.2218749999993</c:v>
                </c:pt>
                <c:pt idx="25993">
                  <c:v>8874.421875</c:v>
                </c:pt>
                <c:pt idx="25994">
                  <c:v>7765.6218749999998</c:v>
                </c:pt>
                <c:pt idx="25995">
                  <c:v>8255.2078118399986</c:v>
                </c:pt>
                <c:pt idx="25996">
                  <c:v>8730.4078118399993</c:v>
                </c:pt>
                <c:pt idx="25997">
                  <c:v>8914.0218750000004</c:v>
                </c:pt>
                <c:pt idx="25998">
                  <c:v>8254.0218750000004</c:v>
                </c:pt>
                <c:pt idx="25999">
                  <c:v>8267.2218749999993</c:v>
                </c:pt>
                <c:pt idx="26000">
                  <c:v>8193.4359381600007</c:v>
                </c:pt>
                <c:pt idx="26001">
                  <c:v>8708.2359381599999</c:v>
                </c:pt>
                <c:pt idx="26002">
                  <c:v>8106.3468749999993</c:v>
                </c:pt>
                <c:pt idx="26003">
                  <c:v>8059.3734381599998</c:v>
                </c:pt>
                <c:pt idx="26004">
                  <c:v>8249.6906249999993</c:v>
                </c:pt>
                <c:pt idx="26005">
                  <c:v>8645.6906249999993</c:v>
                </c:pt>
                <c:pt idx="26006">
                  <c:v>8840.2359381599999</c:v>
                </c:pt>
                <c:pt idx="26007">
                  <c:v>7994.9203118399992</c:v>
                </c:pt>
                <c:pt idx="26008">
                  <c:v>8415.7734381600003</c:v>
                </c:pt>
                <c:pt idx="26009">
                  <c:v>8021.8359381600003</c:v>
                </c:pt>
                <c:pt idx="26010">
                  <c:v>8355.6</c:v>
                </c:pt>
                <c:pt idx="26011">
                  <c:v>9477.6</c:v>
                </c:pt>
                <c:pt idx="26012">
                  <c:v>8211.9468749999996</c:v>
                </c:pt>
                <c:pt idx="26013">
                  <c:v>8104.4906249999995</c:v>
                </c:pt>
                <c:pt idx="26014">
                  <c:v>7976.8218749999996</c:v>
                </c:pt>
                <c:pt idx="26015">
                  <c:v>8523.4359381600007</c:v>
                </c:pt>
                <c:pt idx="26016">
                  <c:v>8091.5999999999995</c:v>
                </c:pt>
                <c:pt idx="26017">
                  <c:v>8470.120311839999</c:v>
                </c:pt>
                <c:pt idx="26018">
                  <c:v>8381.6906249999993</c:v>
                </c:pt>
                <c:pt idx="26019">
                  <c:v>8606.4</c:v>
                </c:pt>
                <c:pt idx="26020">
                  <c:v>8508.1734381599999</c:v>
                </c:pt>
                <c:pt idx="26021">
                  <c:v>8019.7734381600003</c:v>
                </c:pt>
                <c:pt idx="26022">
                  <c:v>8698.4906250000004</c:v>
                </c:pt>
                <c:pt idx="26023">
                  <c:v>8734.6359381599996</c:v>
                </c:pt>
                <c:pt idx="26024">
                  <c:v>8497.0359381599992</c:v>
                </c:pt>
                <c:pt idx="26025">
                  <c:v>8334.4078118399993</c:v>
                </c:pt>
                <c:pt idx="26026">
                  <c:v>8875.6078118399982</c:v>
                </c:pt>
                <c:pt idx="26027">
                  <c:v>8038.7999999999993</c:v>
                </c:pt>
                <c:pt idx="26028">
                  <c:v>7800.890625</c:v>
                </c:pt>
                <c:pt idx="26029">
                  <c:v>7646.8218749999996</c:v>
                </c:pt>
                <c:pt idx="26030">
                  <c:v>9526.6359381599996</c:v>
                </c:pt>
                <c:pt idx="26031">
                  <c:v>8324.9203118399982</c:v>
                </c:pt>
                <c:pt idx="26032">
                  <c:v>8613.7734381600003</c:v>
                </c:pt>
                <c:pt idx="26033">
                  <c:v>8570.8218749999996</c:v>
                </c:pt>
                <c:pt idx="26034">
                  <c:v>8267.2218749999993</c:v>
                </c:pt>
                <c:pt idx="26035">
                  <c:v>8650.0218750000004</c:v>
                </c:pt>
                <c:pt idx="26036">
                  <c:v>8742.421875</c:v>
                </c:pt>
                <c:pt idx="26037">
                  <c:v>8840.2359381599999</c:v>
                </c:pt>
                <c:pt idx="26038">
                  <c:v>8822.807811839999</c:v>
                </c:pt>
                <c:pt idx="26039">
                  <c:v>8606.4</c:v>
                </c:pt>
                <c:pt idx="26040">
                  <c:v>8355.2906249999996</c:v>
                </c:pt>
                <c:pt idx="26041">
                  <c:v>7705.0359381600001</c:v>
                </c:pt>
                <c:pt idx="26042">
                  <c:v>8783.2078118399986</c:v>
                </c:pt>
                <c:pt idx="26043">
                  <c:v>8250</c:v>
                </c:pt>
                <c:pt idx="26044">
                  <c:v>8698.7999999999993</c:v>
                </c:pt>
                <c:pt idx="26045">
                  <c:v>8594.7468749999989</c:v>
                </c:pt>
                <c:pt idx="26046">
                  <c:v>8607.9468749999996</c:v>
                </c:pt>
                <c:pt idx="26047">
                  <c:v>8989.1999999999989</c:v>
                </c:pt>
                <c:pt idx="26048">
                  <c:v>8311.7203118399993</c:v>
                </c:pt>
                <c:pt idx="26049">
                  <c:v>8785.3734381600007</c:v>
                </c:pt>
                <c:pt idx="26050">
                  <c:v>8025.2906249999996</c:v>
                </c:pt>
                <c:pt idx="26051">
                  <c:v>8196.890625</c:v>
                </c:pt>
                <c:pt idx="26052">
                  <c:v>8919.4359381600007</c:v>
                </c:pt>
                <c:pt idx="26053">
                  <c:v>8136.4078118399993</c:v>
                </c:pt>
                <c:pt idx="26054">
                  <c:v>8189.2078118399986</c:v>
                </c:pt>
                <c:pt idx="26055">
                  <c:v>8698.7999999999993</c:v>
                </c:pt>
                <c:pt idx="26056">
                  <c:v>9135.9468749999996</c:v>
                </c:pt>
                <c:pt idx="26057">
                  <c:v>8522.9203118399982</c:v>
                </c:pt>
                <c:pt idx="26058">
                  <c:v>8257.3734381600007</c:v>
                </c:pt>
                <c:pt idx="26059">
                  <c:v>8751.2906249999996</c:v>
                </c:pt>
                <c:pt idx="26060">
                  <c:v>8936.0906249999989</c:v>
                </c:pt>
                <c:pt idx="26061">
                  <c:v>8843.6906249999993</c:v>
                </c:pt>
                <c:pt idx="26062">
                  <c:v>9059.2218749999993</c:v>
                </c:pt>
                <c:pt idx="26063">
                  <c:v>8906.2359381599999</c:v>
                </c:pt>
                <c:pt idx="26064">
                  <c:v>8932.6359381599996</c:v>
                </c:pt>
                <c:pt idx="26065">
                  <c:v>8730.4078118399993</c:v>
                </c:pt>
                <c:pt idx="26066">
                  <c:v>8521.3734381600007</c:v>
                </c:pt>
                <c:pt idx="26067">
                  <c:v>8626.9734381599992</c:v>
                </c:pt>
                <c:pt idx="26068">
                  <c:v>7695.2906249999996</c:v>
                </c:pt>
                <c:pt idx="26069">
                  <c:v>8144.0906249999998</c:v>
                </c:pt>
                <c:pt idx="26070">
                  <c:v>8576.2359381599999</c:v>
                </c:pt>
                <c:pt idx="26071">
                  <c:v>8131.2</c:v>
                </c:pt>
                <c:pt idx="26072">
                  <c:v>8250</c:v>
                </c:pt>
                <c:pt idx="26073">
                  <c:v>8496.5203118399986</c:v>
                </c:pt>
                <c:pt idx="26074">
                  <c:v>8153.3203118399988</c:v>
                </c:pt>
                <c:pt idx="26075">
                  <c:v>8606.0906249999989</c:v>
                </c:pt>
                <c:pt idx="26076">
                  <c:v>8685.2906249999996</c:v>
                </c:pt>
                <c:pt idx="26077">
                  <c:v>8042.8218749999996</c:v>
                </c:pt>
                <c:pt idx="26078">
                  <c:v>8470.120311839999</c:v>
                </c:pt>
                <c:pt idx="26079">
                  <c:v>8417.3203118399997</c:v>
                </c:pt>
                <c:pt idx="26080">
                  <c:v>8381.6906249999993</c:v>
                </c:pt>
                <c:pt idx="26081">
                  <c:v>8346.421875</c:v>
                </c:pt>
                <c:pt idx="26082">
                  <c:v>8390.9203118399982</c:v>
                </c:pt>
                <c:pt idx="26083">
                  <c:v>8534.5734381599996</c:v>
                </c:pt>
                <c:pt idx="26084">
                  <c:v>8408.0906249999989</c:v>
                </c:pt>
                <c:pt idx="26085">
                  <c:v>8834.8218749999996</c:v>
                </c:pt>
                <c:pt idx="26086">
                  <c:v>8399.2218749999993</c:v>
                </c:pt>
                <c:pt idx="26087">
                  <c:v>8743.6078118399982</c:v>
                </c:pt>
                <c:pt idx="26088">
                  <c:v>8145.9468749999996</c:v>
                </c:pt>
                <c:pt idx="26089">
                  <c:v>8069.2218749999993</c:v>
                </c:pt>
                <c:pt idx="26090">
                  <c:v>8457.4359381600007</c:v>
                </c:pt>
                <c:pt idx="26091">
                  <c:v>8453.2078118399986</c:v>
                </c:pt>
                <c:pt idx="26092">
                  <c:v>8304.3468749999993</c:v>
                </c:pt>
                <c:pt idx="26093">
                  <c:v>8462.7468749999989</c:v>
                </c:pt>
                <c:pt idx="26094">
                  <c:v>8228.807811839999</c:v>
                </c:pt>
                <c:pt idx="26095">
                  <c:v>8328.890625</c:v>
                </c:pt>
                <c:pt idx="26096">
                  <c:v>8624.807811839999</c:v>
                </c:pt>
                <c:pt idx="26097">
                  <c:v>9094.7999999999993</c:v>
                </c:pt>
                <c:pt idx="26098">
                  <c:v>9107.6906249999993</c:v>
                </c:pt>
                <c:pt idx="26099">
                  <c:v>8698.4906250000004</c:v>
                </c:pt>
                <c:pt idx="26100">
                  <c:v>7778.8218749999996</c:v>
                </c:pt>
                <c:pt idx="26101">
                  <c:v>9006.421875</c:v>
                </c:pt>
                <c:pt idx="26102">
                  <c:v>8281.6078118399982</c:v>
                </c:pt>
                <c:pt idx="26103">
                  <c:v>8910</c:v>
                </c:pt>
                <c:pt idx="26104">
                  <c:v>8685.6</c:v>
                </c:pt>
                <c:pt idx="26105">
                  <c:v>8738.4</c:v>
                </c:pt>
                <c:pt idx="26106">
                  <c:v>8574.1734381599999</c:v>
                </c:pt>
                <c:pt idx="26107">
                  <c:v>9028.4906250000004</c:v>
                </c:pt>
                <c:pt idx="26108">
                  <c:v>8293.6218749999989</c:v>
                </c:pt>
                <c:pt idx="26109">
                  <c:v>8030.807811839999</c:v>
                </c:pt>
                <c:pt idx="26110">
                  <c:v>8321.2078118399986</c:v>
                </c:pt>
                <c:pt idx="26111">
                  <c:v>8817.6</c:v>
                </c:pt>
                <c:pt idx="26112">
                  <c:v>8632.7999999999993</c:v>
                </c:pt>
                <c:pt idx="26113">
                  <c:v>9116.9203118399982</c:v>
                </c:pt>
                <c:pt idx="26114">
                  <c:v>8945.3203118399997</c:v>
                </c:pt>
                <c:pt idx="26115">
                  <c:v>8051.6906249999993</c:v>
                </c:pt>
                <c:pt idx="26116">
                  <c:v>8447.6906249999993</c:v>
                </c:pt>
                <c:pt idx="26117">
                  <c:v>8056.0218749999995</c:v>
                </c:pt>
                <c:pt idx="26118">
                  <c:v>8267.2218749999993</c:v>
                </c:pt>
                <c:pt idx="26119">
                  <c:v>8391.4359381600007</c:v>
                </c:pt>
                <c:pt idx="26120">
                  <c:v>8563.0359381599992</c:v>
                </c:pt>
                <c:pt idx="26121">
                  <c:v>8813.3203118399997</c:v>
                </c:pt>
                <c:pt idx="26122">
                  <c:v>8296.9734381599992</c:v>
                </c:pt>
                <c:pt idx="26123">
                  <c:v>7853.6906249999993</c:v>
                </c:pt>
                <c:pt idx="26124">
                  <c:v>8359.6218749999989</c:v>
                </c:pt>
                <c:pt idx="26125">
                  <c:v>7885.6078118399992</c:v>
                </c:pt>
                <c:pt idx="26126">
                  <c:v>8572.0078118399997</c:v>
                </c:pt>
                <c:pt idx="26127">
                  <c:v>8532.4078118399993</c:v>
                </c:pt>
                <c:pt idx="26128">
                  <c:v>8770.0078118399997</c:v>
                </c:pt>
                <c:pt idx="26129">
                  <c:v>9200.4</c:v>
                </c:pt>
                <c:pt idx="26130">
                  <c:v>8502.3468749999993</c:v>
                </c:pt>
                <c:pt idx="26131">
                  <c:v>9389.2218749999993</c:v>
                </c:pt>
                <c:pt idx="26132">
                  <c:v>8695.0359381599992</c:v>
                </c:pt>
                <c:pt idx="26133">
                  <c:v>8611.6078118399982</c:v>
                </c:pt>
                <c:pt idx="26134">
                  <c:v>8585.2078118399986</c:v>
                </c:pt>
                <c:pt idx="26135">
                  <c:v>9094.7999999999993</c:v>
                </c:pt>
                <c:pt idx="26136">
                  <c:v>8091.5999999999995</c:v>
                </c:pt>
                <c:pt idx="26137">
                  <c:v>8766.3468749999993</c:v>
                </c:pt>
                <c:pt idx="26138">
                  <c:v>8285.3203118399997</c:v>
                </c:pt>
                <c:pt idx="26139">
                  <c:v>8592.890625</c:v>
                </c:pt>
                <c:pt idx="26140">
                  <c:v>7528.0218749999995</c:v>
                </c:pt>
                <c:pt idx="26141">
                  <c:v>8998.6359381599996</c:v>
                </c:pt>
                <c:pt idx="26142">
                  <c:v>8758.9734381599992</c:v>
                </c:pt>
                <c:pt idx="26143">
                  <c:v>8734.6359381599996</c:v>
                </c:pt>
                <c:pt idx="26144">
                  <c:v>8629.0359381599992</c:v>
                </c:pt>
                <c:pt idx="26145">
                  <c:v>8236.7999999999993</c:v>
                </c:pt>
                <c:pt idx="26146">
                  <c:v>9379.3734381600007</c:v>
                </c:pt>
                <c:pt idx="26147">
                  <c:v>8738.0906249999989</c:v>
                </c:pt>
                <c:pt idx="26148">
                  <c:v>8042.8218749999996</c:v>
                </c:pt>
                <c:pt idx="26149">
                  <c:v>8936.4</c:v>
                </c:pt>
                <c:pt idx="26150">
                  <c:v>7673.2218749999993</c:v>
                </c:pt>
                <c:pt idx="26151">
                  <c:v>8123.2078118399986</c:v>
                </c:pt>
                <c:pt idx="26152">
                  <c:v>8646</c:v>
                </c:pt>
                <c:pt idx="26153">
                  <c:v>9306</c:v>
                </c:pt>
                <c:pt idx="26154">
                  <c:v>8707.7203118399993</c:v>
                </c:pt>
                <c:pt idx="26155">
                  <c:v>8838.1734381599999</c:v>
                </c:pt>
                <c:pt idx="26156">
                  <c:v>8428.9734381599992</c:v>
                </c:pt>
                <c:pt idx="26157">
                  <c:v>8513.6906249999993</c:v>
                </c:pt>
                <c:pt idx="26158">
                  <c:v>9032.8218749999996</c:v>
                </c:pt>
                <c:pt idx="26159">
                  <c:v>8702.8218749999996</c:v>
                </c:pt>
                <c:pt idx="26160">
                  <c:v>8280.421875</c:v>
                </c:pt>
                <c:pt idx="26161">
                  <c:v>8743.6078118399982</c:v>
                </c:pt>
                <c:pt idx="26162">
                  <c:v>8638.0078118399997</c:v>
                </c:pt>
                <c:pt idx="26163">
                  <c:v>8357.1468750000004</c:v>
                </c:pt>
                <c:pt idx="26164">
                  <c:v>8509.7203118399993</c:v>
                </c:pt>
                <c:pt idx="26165">
                  <c:v>8650.0218750000004</c:v>
                </c:pt>
                <c:pt idx="26166">
                  <c:v>9164.8218749999996</c:v>
                </c:pt>
                <c:pt idx="26167">
                  <c:v>8690.807811839999</c:v>
                </c:pt>
                <c:pt idx="26168">
                  <c:v>8478.421875</c:v>
                </c:pt>
                <c:pt idx="26169">
                  <c:v>8782.0218750000004</c:v>
                </c:pt>
                <c:pt idx="26170">
                  <c:v>7660.0218749999995</c:v>
                </c:pt>
                <c:pt idx="26171">
                  <c:v>8557.6218749999989</c:v>
                </c:pt>
                <c:pt idx="26172">
                  <c:v>7964.807811839999</c:v>
                </c:pt>
                <c:pt idx="26173">
                  <c:v>8791.1999999999989</c:v>
                </c:pt>
                <c:pt idx="26174">
                  <c:v>8964.3468749999993</c:v>
                </c:pt>
                <c:pt idx="26175">
                  <c:v>8594.7468749999989</c:v>
                </c:pt>
                <c:pt idx="26176">
                  <c:v>8317.546875</c:v>
                </c:pt>
                <c:pt idx="26177">
                  <c:v>9068.0906249999989</c:v>
                </c:pt>
                <c:pt idx="26178">
                  <c:v>8399.2218749999993</c:v>
                </c:pt>
                <c:pt idx="26179">
                  <c:v>8061.4359381599998</c:v>
                </c:pt>
                <c:pt idx="26180">
                  <c:v>8534.5734381599996</c:v>
                </c:pt>
                <c:pt idx="26181">
                  <c:v>8394.890625</c:v>
                </c:pt>
                <c:pt idx="26182">
                  <c:v>8804.0906249999989</c:v>
                </c:pt>
                <c:pt idx="26183">
                  <c:v>8161.6218749999998</c:v>
                </c:pt>
                <c:pt idx="26184">
                  <c:v>9164.8218749999996</c:v>
                </c:pt>
                <c:pt idx="26185">
                  <c:v>8940.421875</c:v>
                </c:pt>
                <c:pt idx="26186">
                  <c:v>8333.2218749999993</c:v>
                </c:pt>
                <c:pt idx="26187">
                  <c:v>8870.4</c:v>
                </c:pt>
                <c:pt idx="26188">
                  <c:v>7972.7999999999993</c:v>
                </c:pt>
                <c:pt idx="26189">
                  <c:v>8621.1468750000004</c:v>
                </c:pt>
                <c:pt idx="26190">
                  <c:v>8647.546875</c:v>
                </c:pt>
                <c:pt idx="26191">
                  <c:v>8536.120311839999</c:v>
                </c:pt>
                <c:pt idx="26192">
                  <c:v>8905.7203118399993</c:v>
                </c:pt>
                <c:pt idx="26193">
                  <c:v>8272.120311839999</c:v>
                </c:pt>
                <c:pt idx="26194">
                  <c:v>8760.5203118399986</c:v>
                </c:pt>
                <c:pt idx="26195">
                  <c:v>8768.8218749999996</c:v>
                </c:pt>
                <c:pt idx="26196">
                  <c:v>8320.0218750000004</c:v>
                </c:pt>
                <c:pt idx="26197">
                  <c:v>8953.6218749999989</c:v>
                </c:pt>
                <c:pt idx="26198">
                  <c:v>8404.6359381599996</c:v>
                </c:pt>
                <c:pt idx="26199">
                  <c:v>8910</c:v>
                </c:pt>
                <c:pt idx="26200">
                  <c:v>8890.9734381599992</c:v>
                </c:pt>
                <c:pt idx="26201">
                  <c:v>8574.1734381599999</c:v>
                </c:pt>
                <c:pt idx="26202">
                  <c:v>9366.1734381599999</c:v>
                </c:pt>
                <c:pt idx="26203">
                  <c:v>7993.3734381599998</c:v>
                </c:pt>
                <c:pt idx="26204">
                  <c:v>8069.2218749999993</c:v>
                </c:pt>
                <c:pt idx="26205">
                  <c:v>8734.6359381599996</c:v>
                </c:pt>
                <c:pt idx="26206">
                  <c:v>8761.0359381599992</c:v>
                </c:pt>
                <c:pt idx="26207">
                  <c:v>8545.6078118399982</c:v>
                </c:pt>
                <c:pt idx="26208">
                  <c:v>7674.4078118399993</c:v>
                </c:pt>
                <c:pt idx="26209">
                  <c:v>8941.6078118399982</c:v>
                </c:pt>
                <c:pt idx="26210">
                  <c:v>8753.1468750000004</c:v>
                </c:pt>
                <c:pt idx="26211">
                  <c:v>8151.7734381600003</c:v>
                </c:pt>
                <c:pt idx="26212">
                  <c:v>8460.890625</c:v>
                </c:pt>
                <c:pt idx="26213">
                  <c:v>8228.807811839999</c:v>
                </c:pt>
                <c:pt idx="26214">
                  <c:v>8038.7999999999993</c:v>
                </c:pt>
                <c:pt idx="26215">
                  <c:v>8566.7999999999993</c:v>
                </c:pt>
                <c:pt idx="26216">
                  <c:v>8236.7999999999993</c:v>
                </c:pt>
                <c:pt idx="26217">
                  <c:v>8566.4906250000004</c:v>
                </c:pt>
                <c:pt idx="26218">
                  <c:v>8619.2906249999996</c:v>
                </c:pt>
                <c:pt idx="26219">
                  <c:v>7866.890625</c:v>
                </c:pt>
                <c:pt idx="26220">
                  <c:v>8544.421875</c:v>
                </c:pt>
                <c:pt idx="26221">
                  <c:v>8743.6078118399982</c:v>
                </c:pt>
                <c:pt idx="26222">
                  <c:v>8962.7999999999993</c:v>
                </c:pt>
                <c:pt idx="26223">
                  <c:v>8448</c:v>
                </c:pt>
                <c:pt idx="26224">
                  <c:v>8998.120311839999</c:v>
                </c:pt>
                <c:pt idx="26225">
                  <c:v>8800.120311839999</c:v>
                </c:pt>
                <c:pt idx="26226">
                  <c:v>8751.2906249999996</c:v>
                </c:pt>
                <c:pt idx="26227">
                  <c:v>7959.2906249999996</c:v>
                </c:pt>
                <c:pt idx="26228">
                  <c:v>8346.421875</c:v>
                </c:pt>
                <c:pt idx="26229">
                  <c:v>8346.421875</c:v>
                </c:pt>
                <c:pt idx="26230">
                  <c:v>8382</c:v>
                </c:pt>
                <c:pt idx="26231">
                  <c:v>8673.9468749999996</c:v>
                </c:pt>
                <c:pt idx="26232">
                  <c:v>9780.890625</c:v>
                </c:pt>
                <c:pt idx="26233">
                  <c:v>8751.2906249999996</c:v>
                </c:pt>
                <c:pt idx="26234">
                  <c:v>8685.2906249999996</c:v>
                </c:pt>
                <c:pt idx="26235">
                  <c:v>8466.4078118399993</c:v>
                </c:pt>
                <c:pt idx="26236">
                  <c:v>8492.807811839999</c:v>
                </c:pt>
                <c:pt idx="26237">
                  <c:v>7906.7999999999993</c:v>
                </c:pt>
                <c:pt idx="26238">
                  <c:v>8230.9734381599992</c:v>
                </c:pt>
                <c:pt idx="26239">
                  <c:v>8985.4359381600007</c:v>
                </c:pt>
                <c:pt idx="26240">
                  <c:v>8057.2078118399986</c:v>
                </c:pt>
                <c:pt idx="26241">
                  <c:v>8492.807811839999</c:v>
                </c:pt>
                <c:pt idx="26242">
                  <c:v>8065.2</c:v>
                </c:pt>
                <c:pt idx="26243">
                  <c:v>8606.4</c:v>
                </c:pt>
                <c:pt idx="26244">
                  <c:v>7419.9468749999996</c:v>
                </c:pt>
                <c:pt idx="26245">
                  <c:v>7947.9468749999996</c:v>
                </c:pt>
                <c:pt idx="26246">
                  <c:v>8087.3203118399988</c:v>
                </c:pt>
                <c:pt idx="26247">
                  <c:v>8376.1734381599999</c:v>
                </c:pt>
                <c:pt idx="26248">
                  <c:v>8359.6218749999989</c:v>
                </c:pt>
                <c:pt idx="26249">
                  <c:v>8861.2218749999993</c:v>
                </c:pt>
                <c:pt idx="26250">
                  <c:v>8866.6359381599996</c:v>
                </c:pt>
                <c:pt idx="26251">
                  <c:v>9430.0078118399997</c:v>
                </c:pt>
                <c:pt idx="26252">
                  <c:v>7933.2</c:v>
                </c:pt>
                <c:pt idx="26253">
                  <c:v>8830.7999999999993</c:v>
                </c:pt>
                <c:pt idx="26254">
                  <c:v>7834.9734381600001</c:v>
                </c:pt>
                <c:pt idx="26255">
                  <c:v>8016.421875</c:v>
                </c:pt>
                <c:pt idx="26256">
                  <c:v>8404.6359381599996</c:v>
                </c:pt>
                <c:pt idx="26257">
                  <c:v>8888.807811839999</c:v>
                </c:pt>
                <c:pt idx="26258">
                  <c:v>8302.7999999999993</c:v>
                </c:pt>
                <c:pt idx="26259">
                  <c:v>9292.7999999999993</c:v>
                </c:pt>
                <c:pt idx="26260">
                  <c:v>8408.0906249999989</c:v>
                </c:pt>
                <c:pt idx="26261">
                  <c:v>8566.4906250000004</c:v>
                </c:pt>
                <c:pt idx="26262">
                  <c:v>9059.2218749999993</c:v>
                </c:pt>
                <c:pt idx="26263">
                  <c:v>8747.8359381600003</c:v>
                </c:pt>
                <c:pt idx="26264">
                  <c:v>8717.2078118399986</c:v>
                </c:pt>
                <c:pt idx="26265">
                  <c:v>9360.3468749999993</c:v>
                </c:pt>
                <c:pt idx="26266">
                  <c:v>8615.3203118399997</c:v>
                </c:pt>
                <c:pt idx="26267">
                  <c:v>8526.890625</c:v>
                </c:pt>
                <c:pt idx="26268">
                  <c:v>8610.421875</c:v>
                </c:pt>
                <c:pt idx="26269">
                  <c:v>8145.9468749999996</c:v>
                </c:pt>
                <c:pt idx="26270">
                  <c:v>8291.1468750000004</c:v>
                </c:pt>
                <c:pt idx="26271">
                  <c:v>9015.2906249999996</c:v>
                </c:pt>
                <c:pt idx="26272">
                  <c:v>8874.421875</c:v>
                </c:pt>
                <c:pt idx="26273">
                  <c:v>8114.2359381599999</c:v>
                </c:pt>
                <c:pt idx="26274">
                  <c:v>8858.7468749999989</c:v>
                </c:pt>
                <c:pt idx="26275">
                  <c:v>8838.1734381599999</c:v>
                </c:pt>
                <c:pt idx="26276">
                  <c:v>7850.2359381599999</c:v>
                </c:pt>
                <c:pt idx="26277">
                  <c:v>8549.8359381600003</c:v>
                </c:pt>
                <c:pt idx="26278">
                  <c:v>8704.0078118399997</c:v>
                </c:pt>
                <c:pt idx="26279">
                  <c:v>8681.3203118399997</c:v>
                </c:pt>
                <c:pt idx="26280">
                  <c:v>9300.1734381599999</c:v>
                </c:pt>
                <c:pt idx="26281">
                  <c:v>7985.6906249999993</c:v>
                </c:pt>
                <c:pt idx="26282">
                  <c:v>9028.4906250000004</c:v>
                </c:pt>
                <c:pt idx="26283">
                  <c:v>8664.4078118399993</c:v>
                </c:pt>
                <c:pt idx="26284">
                  <c:v>8624.807811839999</c:v>
                </c:pt>
                <c:pt idx="26285">
                  <c:v>8585.2078118399986</c:v>
                </c:pt>
                <c:pt idx="26286">
                  <c:v>8941.6078118399982</c:v>
                </c:pt>
                <c:pt idx="26287">
                  <c:v>9121.1999999999989</c:v>
                </c:pt>
                <c:pt idx="26288">
                  <c:v>8713.546875</c:v>
                </c:pt>
                <c:pt idx="26289">
                  <c:v>8932.120311839999</c:v>
                </c:pt>
                <c:pt idx="26290">
                  <c:v>8587.3734381600007</c:v>
                </c:pt>
                <c:pt idx="26291">
                  <c:v>9234.1734381599999</c:v>
                </c:pt>
                <c:pt idx="26292">
                  <c:v>7610.5734381600005</c:v>
                </c:pt>
                <c:pt idx="26293">
                  <c:v>8824.9734381599992</c:v>
                </c:pt>
                <c:pt idx="26294">
                  <c:v>8988.890625</c:v>
                </c:pt>
                <c:pt idx="26295">
                  <c:v>8122.0218749999995</c:v>
                </c:pt>
                <c:pt idx="26296">
                  <c:v>9553.0359381599992</c:v>
                </c:pt>
                <c:pt idx="26297">
                  <c:v>8149.6078118399992</c:v>
                </c:pt>
                <c:pt idx="26298">
                  <c:v>8408.4</c:v>
                </c:pt>
                <c:pt idx="26299">
                  <c:v>8528.7468749999989</c:v>
                </c:pt>
                <c:pt idx="26300">
                  <c:v>8773.7203118399993</c:v>
                </c:pt>
                <c:pt idx="26301">
                  <c:v>8988.890625</c:v>
                </c:pt>
                <c:pt idx="26302">
                  <c:v>8676.421875</c:v>
                </c:pt>
                <c:pt idx="26303">
                  <c:v>8576.2359381599999</c:v>
                </c:pt>
                <c:pt idx="26304">
                  <c:v>8566.7999999999993</c:v>
                </c:pt>
                <c:pt idx="26305">
                  <c:v>8456.9203118399982</c:v>
                </c:pt>
                <c:pt idx="26306">
                  <c:v>8790.890625</c:v>
                </c:pt>
                <c:pt idx="26307">
                  <c:v>8893.0359381599992</c:v>
                </c:pt>
                <c:pt idx="26308">
                  <c:v>9166.0078118399997</c:v>
                </c:pt>
                <c:pt idx="26309">
                  <c:v>8871.9468749999996</c:v>
                </c:pt>
                <c:pt idx="26310">
                  <c:v>9011.3203118399997</c:v>
                </c:pt>
                <c:pt idx="26311">
                  <c:v>8811.7734381600003</c:v>
                </c:pt>
                <c:pt idx="26312">
                  <c:v>8566.4906250000004</c:v>
                </c:pt>
                <c:pt idx="26313">
                  <c:v>8927.2218749999993</c:v>
                </c:pt>
                <c:pt idx="26314">
                  <c:v>8399.2218749999993</c:v>
                </c:pt>
                <c:pt idx="26315">
                  <c:v>8702.8218749999996</c:v>
                </c:pt>
                <c:pt idx="26316">
                  <c:v>8888.807811839999</c:v>
                </c:pt>
                <c:pt idx="26317">
                  <c:v>9020.807811839999</c:v>
                </c:pt>
                <c:pt idx="26318">
                  <c:v>8606.4</c:v>
                </c:pt>
                <c:pt idx="26319">
                  <c:v>9174</c:v>
                </c:pt>
                <c:pt idx="26320">
                  <c:v>7472.7468749999998</c:v>
                </c:pt>
                <c:pt idx="26321">
                  <c:v>8694.5203118399986</c:v>
                </c:pt>
                <c:pt idx="26322">
                  <c:v>8918.9203118399982</c:v>
                </c:pt>
                <c:pt idx="26323">
                  <c:v>8742.421875</c:v>
                </c:pt>
                <c:pt idx="26324">
                  <c:v>9011.8359381600003</c:v>
                </c:pt>
                <c:pt idx="26325">
                  <c:v>8800.6359381599996</c:v>
                </c:pt>
                <c:pt idx="26326">
                  <c:v>8668.120311839999</c:v>
                </c:pt>
                <c:pt idx="26327">
                  <c:v>8112.1734381599999</c:v>
                </c:pt>
                <c:pt idx="26328">
                  <c:v>8883.2906249999996</c:v>
                </c:pt>
                <c:pt idx="26329">
                  <c:v>8672.0906249999989</c:v>
                </c:pt>
                <c:pt idx="26330">
                  <c:v>8526.890625</c:v>
                </c:pt>
                <c:pt idx="26331">
                  <c:v>8438.8218749999996</c:v>
                </c:pt>
                <c:pt idx="26332">
                  <c:v>8466.4078118399993</c:v>
                </c:pt>
                <c:pt idx="26333">
                  <c:v>7489.6078118399992</c:v>
                </c:pt>
                <c:pt idx="26334">
                  <c:v>8083.6078118399992</c:v>
                </c:pt>
                <c:pt idx="26335">
                  <c:v>8875.6078118399982</c:v>
                </c:pt>
                <c:pt idx="26336">
                  <c:v>8217.7734381600003</c:v>
                </c:pt>
                <c:pt idx="26337">
                  <c:v>8830.4906250000004</c:v>
                </c:pt>
                <c:pt idx="26338">
                  <c:v>9094.4906250000004</c:v>
                </c:pt>
                <c:pt idx="26339">
                  <c:v>8540.0906249999989</c:v>
                </c:pt>
                <c:pt idx="26340">
                  <c:v>8755.6218749999989</c:v>
                </c:pt>
                <c:pt idx="26341">
                  <c:v>8914.0218750000004</c:v>
                </c:pt>
                <c:pt idx="26342">
                  <c:v>8755.6218749999989</c:v>
                </c:pt>
                <c:pt idx="26343">
                  <c:v>7924.0218749999995</c:v>
                </c:pt>
                <c:pt idx="26344">
                  <c:v>8576.2359381599999</c:v>
                </c:pt>
                <c:pt idx="26345">
                  <c:v>8624.807811839999</c:v>
                </c:pt>
                <c:pt idx="26346">
                  <c:v>7972.7999999999993</c:v>
                </c:pt>
                <c:pt idx="26347">
                  <c:v>8553.6</c:v>
                </c:pt>
                <c:pt idx="26348">
                  <c:v>9034.0078118399997</c:v>
                </c:pt>
                <c:pt idx="26349">
                  <c:v>9126.4078118399993</c:v>
                </c:pt>
                <c:pt idx="26350">
                  <c:v>9011.3203118399997</c:v>
                </c:pt>
                <c:pt idx="26351">
                  <c:v>8877.7734381600003</c:v>
                </c:pt>
                <c:pt idx="26352">
                  <c:v>8574.1734381599999</c:v>
                </c:pt>
                <c:pt idx="26353">
                  <c:v>9456.4078118399993</c:v>
                </c:pt>
                <c:pt idx="26354">
                  <c:v>8223.6</c:v>
                </c:pt>
                <c:pt idx="26355">
                  <c:v>8898.3468749999993</c:v>
                </c:pt>
                <c:pt idx="26356">
                  <c:v>8093.1468749999995</c:v>
                </c:pt>
                <c:pt idx="26357">
                  <c:v>9156.5203118399986</c:v>
                </c:pt>
                <c:pt idx="26358">
                  <c:v>8496.5203118399986</c:v>
                </c:pt>
                <c:pt idx="26359">
                  <c:v>9345.2906249999996</c:v>
                </c:pt>
                <c:pt idx="26360">
                  <c:v>8504.8218749999996</c:v>
                </c:pt>
                <c:pt idx="26361">
                  <c:v>9085.6218749999989</c:v>
                </c:pt>
                <c:pt idx="26362">
                  <c:v>8681.8359381600003</c:v>
                </c:pt>
                <c:pt idx="26363">
                  <c:v>8268.4078118399993</c:v>
                </c:pt>
                <c:pt idx="26364">
                  <c:v>8773.7203118399993</c:v>
                </c:pt>
                <c:pt idx="26365">
                  <c:v>9103.7203118399993</c:v>
                </c:pt>
                <c:pt idx="26366">
                  <c:v>8786.9203118399982</c:v>
                </c:pt>
                <c:pt idx="26367">
                  <c:v>9556.4906250000004</c:v>
                </c:pt>
                <c:pt idx="26368">
                  <c:v>8487.2906249999996</c:v>
                </c:pt>
                <c:pt idx="26369">
                  <c:v>8685.2906249999996</c:v>
                </c:pt>
                <c:pt idx="26370">
                  <c:v>9138.421875</c:v>
                </c:pt>
                <c:pt idx="26371">
                  <c:v>8334.4078118399993</c:v>
                </c:pt>
                <c:pt idx="26372">
                  <c:v>8858.7468749999989</c:v>
                </c:pt>
                <c:pt idx="26373">
                  <c:v>8126.9203118399992</c:v>
                </c:pt>
                <c:pt idx="26374">
                  <c:v>8738.0906249999989</c:v>
                </c:pt>
                <c:pt idx="26375">
                  <c:v>8095.6218749999998</c:v>
                </c:pt>
                <c:pt idx="26376">
                  <c:v>9257.2218749999993</c:v>
                </c:pt>
                <c:pt idx="26377">
                  <c:v>8611.6078118399982</c:v>
                </c:pt>
                <c:pt idx="26378">
                  <c:v>8836.0078118399997</c:v>
                </c:pt>
                <c:pt idx="26379">
                  <c:v>9337.6078118399982</c:v>
                </c:pt>
                <c:pt idx="26380">
                  <c:v>9015.6</c:v>
                </c:pt>
                <c:pt idx="26381">
                  <c:v>8766.3468749999993</c:v>
                </c:pt>
                <c:pt idx="26382">
                  <c:v>8998.120311839999</c:v>
                </c:pt>
                <c:pt idx="26383">
                  <c:v>8666.5734381599996</c:v>
                </c:pt>
                <c:pt idx="26384">
                  <c:v>9656.5734381599996</c:v>
                </c:pt>
                <c:pt idx="26385">
                  <c:v>8751.2906249999996</c:v>
                </c:pt>
                <c:pt idx="26386">
                  <c:v>8936.0906249999989</c:v>
                </c:pt>
                <c:pt idx="26387">
                  <c:v>8078.0906249999998</c:v>
                </c:pt>
                <c:pt idx="26388">
                  <c:v>9534.421875</c:v>
                </c:pt>
                <c:pt idx="26389">
                  <c:v>9032.8218749999996</c:v>
                </c:pt>
                <c:pt idx="26390">
                  <c:v>8431.0359381599992</c:v>
                </c:pt>
                <c:pt idx="26391">
                  <c:v>8902.0078118399997</c:v>
                </c:pt>
                <c:pt idx="26392">
                  <c:v>9720.4078118399993</c:v>
                </c:pt>
                <c:pt idx="26393">
                  <c:v>8954.807811839999</c:v>
                </c:pt>
                <c:pt idx="26394">
                  <c:v>9152.807811839999</c:v>
                </c:pt>
                <c:pt idx="26395">
                  <c:v>8461.1999999999989</c:v>
                </c:pt>
                <c:pt idx="26396">
                  <c:v>8470.120311839999</c:v>
                </c:pt>
                <c:pt idx="26397">
                  <c:v>8201.2218749999993</c:v>
                </c:pt>
                <c:pt idx="26398">
                  <c:v>8597.2218749999993</c:v>
                </c:pt>
                <c:pt idx="26399">
                  <c:v>8606.4</c:v>
                </c:pt>
                <c:pt idx="26400">
                  <c:v>8396.7468749999989</c:v>
                </c:pt>
                <c:pt idx="26401">
                  <c:v>8291.1468750000004</c:v>
                </c:pt>
                <c:pt idx="26402">
                  <c:v>8826.5203118399986</c:v>
                </c:pt>
                <c:pt idx="26403">
                  <c:v>8521.3734381600007</c:v>
                </c:pt>
                <c:pt idx="26404">
                  <c:v>9059.2218749999993</c:v>
                </c:pt>
                <c:pt idx="26405">
                  <c:v>9534.421875</c:v>
                </c:pt>
                <c:pt idx="26406">
                  <c:v>8453.2078118399986</c:v>
                </c:pt>
                <c:pt idx="26407">
                  <c:v>8849.2078118399986</c:v>
                </c:pt>
                <c:pt idx="26408">
                  <c:v>7642.7999999999993</c:v>
                </c:pt>
                <c:pt idx="26409">
                  <c:v>8719.3734381600007</c:v>
                </c:pt>
                <c:pt idx="26410">
                  <c:v>9015.2906249999996</c:v>
                </c:pt>
                <c:pt idx="26411">
                  <c:v>9596.0906249999989</c:v>
                </c:pt>
                <c:pt idx="26412">
                  <c:v>9292.4906250000004</c:v>
                </c:pt>
                <c:pt idx="26413">
                  <c:v>8742.421875</c:v>
                </c:pt>
                <c:pt idx="26414">
                  <c:v>8954.807811839999</c:v>
                </c:pt>
                <c:pt idx="26415">
                  <c:v>8830.7999999999993</c:v>
                </c:pt>
                <c:pt idx="26416">
                  <c:v>7862.9203118399992</c:v>
                </c:pt>
                <c:pt idx="26417">
                  <c:v>8417.3203118399997</c:v>
                </c:pt>
                <c:pt idx="26418">
                  <c:v>8338.120311839999</c:v>
                </c:pt>
                <c:pt idx="26419">
                  <c:v>8632.4906250000004</c:v>
                </c:pt>
                <c:pt idx="26420">
                  <c:v>8566.4906250000004</c:v>
                </c:pt>
                <c:pt idx="26421">
                  <c:v>9104.2359381599999</c:v>
                </c:pt>
                <c:pt idx="26422">
                  <c:v>8906.2359381599999</c:v>
                </c:pt>
                <c:pt idx="26423">
                  <c:v>8545.6078118399982</c:v>
                </c:pt>
                <c:pt idx="26424">
                  <c:v>8264.7468749999989</c:v>
                </c:pt>
                <c:pt idx="26425">
                  <c:v>8851.3734381600007</c:v>
                </c:pt>
                <c:pt idx="26426">
                  <c:v>9234.1734381599999</c:v>
                </c:pt>
                <c:pt idx="26427">
                  <c:v>9068.0906249999989</c:v>
                </c:pt>
                <c:pt idx="26428">
                  <c:v>8672.0906249999989</c:v>
                </c:pt>
                <c:pt idx="26429">
                  <c:v>8790.890625</c:v>
                </c:pt>
                <c:pt idx="26430">
                  <c:v>8153.8359381600003</c:v>
                </c:pt>
                <c:pt idx="26431">
                  <c:v>8065.2</c:v>
                </c:pt>
                <c:pt idx="26432">
                  <c:v>8122.0218749999995</c:v>
                </c:pt>
                <c:pt idx="26433">
                  <c:v>9164.8218749999996</c:v>
                </c:pt>
                <c:pt idx="26434">
                  <c:v>7897.6218749999998</c:v>
                </c:pt>
                <c:pt idx="26435">
                  <c:v>8655.4359381600007</c:v>
                </c:pt>
                <c:pt idx="26436">
                  <c:v>9271.6078118399982</c:v>
                </c:pt>
                <c:pt idx="26437">
                  <c:v>8408.4</c:v>
                </c:pt>
                <c:pt idx="26438">
                  <c:v>9702</c:v>
                </c:pt>
                <c:pt idx="26439">
                  <c:v>8514</c:v>
                </c:pt>
                <c:pt idx="26440">
                  <c:v>8219.3203118399997</c:v>
                </c:pt>
                <c:pt idx="26441">
                  <c:v>9354.5203118399986</c:v>
                </c:pt>
                <c:pt idx="26442">
                  <c:v>8315.6906249999993</c:v>
                </c:pt>
                <c:pt idx="26443">
                  <c:v>8975.6906249999993</c:v>
                </c:pt>
                <c:pt idx="26444">
                  <c:v>8975.6906249999993</c:v>
                </c:pt>
                <c:pt idx="26445">
                  <c:v>8188.0218749999995</c:v>
                </c:pt>
                <c:pt idx="26446">
                  <c:v>8487.6</c:v>
                </c:pt>
                <c:pt idx="26447">
                  <c:v>8066.7468749999998</c:v>
                </c:pt>
                <c:pt idx="26448">
                  <c:v>9075.7734381600003</c:v>
                </c:pt>
                <c:pt idx="26449">
                  <c:v>8798.5734381599996</c:v>
                </c:pt>
                <c:pt idx="26450">
                  <c:v>8447.6906249999993</c:v>
                </c:pt>
                <c:pt idx="26451">
                  <c:v>8267.2218749999993</c:v>
                </c:pt>
                <c:pt idx="26452">
                  <c:v>9323.2218749999993</c:v>
                </c:pt>
                <c:pt idx="26453">
                  <c:v>8676.421875</c:v>
                </c:pt>
                <c:pt idx="26454">
                  <c:v>9562.0078118399997</c:v>
                </c:pt>
                <c:pt idx="26455">
                  <c:v>8764.7999999999993</c:v>
                </c:pt>
                <c:pt idx="26456">
                  <c:v>8515.546875</c:v>
                </c:pt>
                <c:pt idx="26457">
                  <c:v>8858.7468749999989</c:v>
                </c:pt>
                <c:pt idx="26458">
                  <c:v>8145.9468749999996</c:v>
                </c:pt>
                <c:pt idx="26459">
                  <c:v>8964.3468749999993</c:v>
                </c:pt>
                <c:pt idx="26460">
                  <c:v>8390.9203118399982</c:v>
                </c:pt>
                <c:pt idx="26461">
                  <c:v>8417.3203118399997</c:v>
                </c:pt>
                <c:pt idx="26462">
                  <c:v>9169.7203118399993</c:v>
                </c:pt>
                <c:pt idx="26463">
                  <c:v>8826.5203118399986</c:v>
                </c:pt>
                <c:pt idx="26464">
                  <c:v>8685.2906249999996</c:v>
                </c:pt>
                <c:pt idx="26465">
                  <c:v>8012.0906249999998</c:v>
                </c:pt>
                <c:pt idx="26466">
                  <c:v>9125.2218749999993</c:v>
                </c:pt>
                <c:pt idx="26467">
                  <c:v>8306.8218749999996</c:v>
                </c:pt>
                <c:pt idx="26468">
                  <c:v>8968.0078118399997</c:v>
                </c:pt>
                <c:pt idx="26469">
                  <c:v>8760.5203118399986</c:v>
                </c:pt>
                <c:pt idx="26470">
                  <c:v>9032.8218749999996</c:v>
                </c:pt>
                <c:pt idx="26471">
                  <c:v>9166.0078118399997</c:v>
                </c:pt>
                <c:pt idx="26472">
                  <c:v>8176.0078118399988</c:v>
                </c:pt>
                <c:pt idx="26473">
                  <c:v>9149.1468750000004</c:v>
                </c:pt>
                <c:pt idx="26474">
                  <c:v>8069.2218749999993</c:v>
                </c:pt>
                <c:pt idx="26475">
                  <c:v>8945.8359381600003</c:v>
                </c:pt>
                <c:pt idx="26476">
                  <c:v>8870.4</c:v>
                </c:pt>
                <c:pt idx="26477">
                  <c:v>8304.3468749999993</c:v>
                </c:pt>
                <c:pt idx="26478">
                  <c:v>9380.9203118399982</c:v>
                </c:pt>
                <c:pt idx="26479">
                  <c:v>7985.6906249999993</c:v>
                </c:pt>
                <c:pt idx="26480">
                  <c:v>8130.890625</c:v>
                </c:pt>
                <c:pt idx="26481">
                  <c:v>8359.6218749999989</c:v>
                </c:pt>
                <c:pt idx="26482">
                  <c:v>8629.0359381599992</c:v>
                </c:pt>
                <c:pt idx="26483">
                  <c:v>9213.6</c:v>
                </c:pt>
                <c:pt idx="26484">
                  <c:v>8832.3468749999993</c:v>
                </c:pt>
                <c:pt idx="26485">
                  <c:v>8970.1734381599999</c:v>
                </c:pt>
                <c:pt idx="26486">
                  <c:v>8834.8218749999996</c:v>
                </c:pt>
                <c:pt idx="26487">
                  <c:v>8849.2078118399986</c:v>
                </c:pt>
                <c:pt idx="26488">
                  <c:v>8791.1999999999989</c:v>
                </c:pt>
                <c:pt idx="26489">
                  <c:v>8342.4</c:v>
                </c:pt>
                <c:pt idx="26490">
                  <c:v>8462.7468749999989</c:v>
                </c:pt>
                <c:pt idx="26491">
                  <c:v>8588.9203118399982</c:v>
                </c:pt>
                <c:pt idx="26492">
                  <c:v>8402.5734381599996</c:v>
                </c:pt>
                <c:pt idx="26493">
                  <c:v>9292.4906250000004</c:v>
                </c:pt>
                <c:pt idx="26494">
                  <c:v>8936.0906249999989</c:v>
                </c:pt>
                <c:pt idx="26495">
                  <c:v>8702.8218749999996</c:v>
                </c:pt>
                <c:pt idx="26496">
                  <c:v>8827.0359381599992</c:v>
                </c:pt>
                <c:pt idx="26497">
                  <c:v>8536.6359381599996</c:v>
                </c:pt>
                <c:pt idx="26498">
                  <c:v>8492.807811839999</c:v>
                </c:pt>
                <c:pt idx="26499">
                  <c:v>8562.5203118399986</c:v>
                </c:pt>
                <c:pt idx="26500">
                  <c:v>8918.9203118399982</c:v>
                </c:pt>
                <c:pt idx="26501">
                  <c:v>7955.3203118399988</c:v>
                </c:pt>
                <c:pt idx="26502">
                  <c:v>8069.2218749999993</c:v>
                </c:pt>
                <c:pt idx="26503">
                  <c:v>8395.1999999999989</c:v>
                </c:pt>
                <c:pt idx="26504">
                  <c:v>8489.1468750000004</c:v>
                </c:pt>
                <c:pt idx="26505">
                  <c:v>8668.120311839999</c:v>
                </c:pt>
                <c:pt idx="26506">
                  <c:v>9262.120311839999</c:v>
                </c:pt>
                <c:pt idx="26507">
                  <c:v>9187.1999999999989</c:v>
                </c:pt>
                <c:pt idx="26508">
                  <c:v>8078.4</c:v>
                </c:pt>
                <c:pt idx="26509">
                  <c:v>8858.7468749999989</c:v>
                </c:pt>
                <c:pt idx="26510">
                  <c:v>9518.7468749999989</c:v>
                </c:pt>
                <c:pt idx="26511">
                  <c:v>8760.5203118399986</c:v>
                </c:pt>
                <c:pt idx="26512">
                  <c:v>8443.7203118399993</c:v>
                </c:pt>
                <c:pt idx="26513">
                  <c:v>9235.7203118399993</c:v>
                </c:pt>
                <c:pt idx="26514">
                  <c:v>9437.6906249999993</c:v>
                </c:pt>
                <c:pt idx="26515">
                  <c:v>8941.6078118399982</c:v>
                </c:pt>
                <c:pt idx="26516">
                  <c:v>9007.6078118399982</c:v>
                </c:pt>
                <c:pt idx="26517">
                  <c:v>8968.0078118399997</c:v>
                </c:pt>
                <c:pt idx="26518">
                  <c:v>8659.1999999999989</c:v>
                </c:pt>
                <c:pt idx="26519">
                  <c:v>8725.1999999999989</c:v>
                </c:pt>
                <c:pt idx="26520">
                  <c:v>9081.6</c:v>
                </c:pt>
                <c:pt idx="26521">
                  <c:v>8487.6</c:v>
                </c:pt>
                <c:pt idx="26522">
                  <c:v>8038.4906249999995</c:v>
                </c:pt>
                <c:pt idx="26523">
                  <c:v>8813.8359381600003</c:v>
                </c:pt>
                <c:pt idx="26524">
                  <c:v>8962.7999999999993</c:v>
                </c:pt>
                <c:pt idx="26525">
                  <c:v>8764.7999999999993</c:v>
                </c:pt>
                <c:pt idx="26526">
                  <c:v>8734.120311839999</c:v>
                </c:pt>
                <c:pt idx="26527">
                  <c:v>7980.1734381599999</c:v>
                </c:pt>
                <c:pt idx="26528">
                  <c:v>7924.0218749999995</c:v>
                </c:pt>
                <c:pt idx="26529">
                  <c:v>8976</c:v>
                </c:pt>
                <c:pt idx="26530">
                  <c:v>8289.6</c:v>
                </c:pt>
                <c:pt idx="26531">
                  <c:v>9782.7468749999989</c:v>
                </c:pt>
                <c:pt idx="26532">
                  <c:v>9260.5734381599996</c:v>
                </c:pt>
                <c:pt idx="26533">
                  <c:v>8280.421875</c:v>
                </c:pt>
                <c:pt idx="26534">
                  <c:v>8664.4078118399993</c:v>
                </c:pt>
                <c:pt idx="26535">
                  <c:v>7906.7999999999993</c:v>
                </c:pt>
                <c:pt idx="26536">
                  <c:v>8830.7999999999993</c:v>
                </c:pt>
                <c:pt idx="26537">
                  <c:v>8032.9734381600001</c:v>
                </c:pt>
                <c:pt idx="26538">
                  <c:v>8474.0906249999989</c:v>
                </c:pt>
                <c:pt idx="26539">
                  <c:v>8606.0906249999989</c:v>
                </c:pt>
                <c:pt idx="26540">
                  <c:v>8922.890625</c:v>
                </c:pt>
                <c:pt idx="26541">
                  <c:v>8927.2218749999993</c:v>
                </c:pt>
                <c:pt idx="26542">
                  <c:v>8742.421875</c:v>
                </c:pt>
                <c:pt idx="26543">
                  <c:v>8681.8359381600003</c:v>
                </c:pt>
                <c:pt idx="26544">
                  <c:v>8585.2078118399986</c:v>
                </c:pt>
                <c:pt idx="26545">
                  <c:v>8281.6078118399982</c:v>
                </c:pt>
                <c:pt idx="26546">
                  <c:v>8225.1468750000004</c:v>
                </c:pt>
                <c:pt idx="26547">
                  <c:v>8040.3468749999993</c:v>
                </c:pt>
                <c:pt idx="26548">
                  <c:v>8594.7468749999989</c:v>
                </c:pt>
                <c:pt idx="26549">
                  <c:v>8852.9203118399982</c:v>
                </c:pt>
                <c:pt idx="26550">
                  <c:v>9037.7203118399993</c:v>
                </c:pt>
                <c:pt idx="26551">
                  <c:v>8521.3734381600007</c:v>
                </c:pt>
                <c:pt idx="26552">
                  <c:v>8742.421875</c:v>
                </c:pt>
                <c:pt idx="26553">
                  <c:v>9032.8218749999996</c:v>
                </c:pt>
                <c:pt idx="26554">
                  <c:v>8755.6218749999989</c:v>
                </c:pt>
                <c:pt idx="26555">
                  <c:v>8761.0359381599992</c:v>
                </c:pt>
                <c:pt idx="26556">
                  <c:v>9025.0359381599992</c:v>
                </c:pt>
                <c:pt idx="26557">
                  <c:v>8747.8359381600003</c:v>
                </c:pt>
                <c:pt idx="26558">
                  <c:v>8580</c:v>
                </c:pt>
                <c:pt idx="26559">
                  <c:v>8474.4</c:v>
                </c:pt>
                <c:pt idx="26560">
                  <c:v>9213.6</c:v>
                </c:pt>
                <c:pt idx="26561">
                  <c:v>8434.7999999999993</c:v>
                </c:pt>
                <c:pt idx="26562">
                  <c:v>8338.120311839999</c:v>
                </c:pt>
                <c:pt idx="26563">
                  <c:v>8166.5203118399986</c:v>
                </c:pt>
                <c:pt idx="26564">
                  <c:v>8315.6906249999993</c:v>
                </c:pt>
                <c:pt idx="26565">
                  <c:v>7388.2359381599999</c:v>
                </c:pt>
                <c:pt idx="26566">
                  <c:v>8809.6078118399982</c:v>
                </c:pt>
                <c:pt idx="26567">
                  <c:v>8070.4078118399993</c:v>
                </c:pt>
                <c:pt idx="26568">
                  <c:v>8566.7999999999993</c:v>
                </c:pt>
                <c:pt idx="26569">
                  <c:v>8738.4</c:v>
                </c:pt>
                <c:pt idx="26570">
                  <c:v>9907.3734381600007</c:v>
                </c:pt>
                <c:pt idx="26571">
                  <c:v>8613.7734381600003</c:v>
                </c:pt>
                <c:pt idx="26572">
                  <c:v>9234.1734381599999</c:v>
                </c:pt>
                <c:pt idx="26573">
                  <c:v>9028.4906250000004</c:v>
                </c:pt>
                <c:pt idx="26574">
                  <c:v>8544.421875</c:v>
                </c:pt>
                <c:pt idx="26575">
                  <c:v>8536.6359381599996</c:v>
                </c:pt>
                <c:pt idx="26576">
                  <c:v>8822.807811839999</c:v>
                </c:pt>
                <c:pt idx="26577">
                  <c:v>9017.1468750000004</c:v>
                </c:pt>
                <c:pt idx="26578">
                  <c:v>8958.5203118399986</c:v>
                </c:pt>
                <c:pt idx="26579">
                  <c:v>8840.2359381599999</c:v>
                </c:pt>
                <c:pt idx="26580">
                  <c:v>8624.807811839999</c:v>
                </c:pt>
                <c:pt idx="26581">
                  <c:v>8677.6078118399982</c:v>
                </c:pt>
                <c:pt idx="26582">
                  <c:v>9042</c:v>
                </c:pt>
                <c:pt idx="26583">
                  <c:v>8805.9468749999996</c:v>
                </c:pt>
                <c:pt idx="26584">
                  <c:v>8225.1468750000004</c:v>
                </c:pt>
                <c:pt idx="26585">
                  <c:v>8753.1468750000004</c:v>
                </c:pt>
                <c:pt idx="26586">
                  <c:v>8654.9203118399982</c:v>
                </c:pt>
                <c:pt idx="26587">
                  <c:v>9564.1734381599999</c:v>
                </c:pt>
                <c:pt idx="26588">
                  <c:v>9266.0906249999989</c:v>
                </c:pt>
                <c:pt idx="26589">
                  <c:v>9164.8218749999996</c:v>
                </c:pt>
                <c:pt idx="26590">
                  <c:v>8148.421875</c:v>
                </c:pt>
                <c:pt idx="26591">
                  <c:v>8497.0359381599992</c:v>
                </c:pt>
                <c:pt idx="26592">
                  <c:v>9100.0078118399997</c:v>
                </c:pt>
                <c:pt idx="26593">
                  <c:v>9266.4</c:v>
                </c:pt>
                <c:pt idx="26594">
                  <c:v>8962.7999999999993</c:v>
                </c:pt>
                <c:pt idx="26595">
                  <c:v>8362.9734381599992</c:v>
                </c:pt>
                <c:pt idx="26596">
                  <c:v>8655.4359381600007</c:v>
                </c:pt>
                <c:pt idx="26597">
                  <c:v>8149.6078118399992</c:v>
                </c:pt>
                <c:pt idx="26598">
                  <c:v>8704.0078118399997</c:v>
                </c:pt>
                <c:pt idx="26599">
                  <c:v>8911.546875</c:v>
                </c:pt>
                <c:pt idx="26600">
                  <c:v>8541.9468749999996</c:v>
                </c:pt>
                <c:pt idx="26601">
                  <c:v>9418.9734381599992</c:v>
                </c:pt>
                <c:pt idx="26602">
                  <c:v>8547.7734381600003</c:v>
                </c:pt>
                <c:pt idx="26603">
                  <c:v>8574.1734381599999</c:v>
                </c:pt>
                <c:pt idx="26604">
                  <c:v>8658.890625</c:v>
                </c:pt>
                <c:pt idx="26605">
                  <c:v>7858.0218749999995</c:v>
                </c:pt>
                <c:pt idx="26606">
                  <c:v>8770.0078118399997</c:v>
                </c:pt>
                <c:pt idx="26607">
                  <c:v>9364.0078118399997</c:v>
                </c:pt>
                <c:pt idx="26608">
                  <c:v>8844</c:v>
                </c:pt>
                <c:pt idx="26609">
                  <c:v>8698.7999999999993</c:v>
                </c:pt>
                <c:pt idx="26610">
                  <c:v>9558.3468749999993</c:v>
                </c:pt>
                <c:pt idx="26611">
                  <c:v>8977.546875</c:v>
                </c:pt>
                <c:pt idx="26612">
                  <c:v>8343.9468749999996</c:v>
                </c:pt>
                <c:pt idx="26613">
                  <c:v>8676.421875</c:v>
                </c:pt>
                <c:pt idx="26614">
                  <c:v>8821.6218749999989</c:v>
                </c:pt>
                <c:pt idx="26615">
                  <c:v>9228.3468749999993</c:v>
                </c:pt>
                <c:pt idx="26616">
                  <c:v>7565.1468749999995</c:v>
                </c:pt>
                <c:pt idx="26617">
                  <c:v>9056.7468749999989</c:v>
                </c:pt>
                <c:pt idx="26618">
                  <c:v>8779.546875</c:v>
                </c:pt>
                <c:pt idx="26619">
                  <c:v>8824.9734381599992</c:v>
                </c:pt>
                <c:pt idx="26620">
                  <c:v>8267.2218749999993</c:v>
                </c:pt>
                <c:pt idx="26621">
                  <c:v>8545.6078118399982</c:v>
                </c:pt>
                <c:pt idx="26622">
                  <c:v>8962.7999999999993</c:v>
                </c:pt>
                <c:pt idx="26623">
                  <c:v>9081.6</c:v>
                </c:pt>
                <c:pt idx="26624">
                  <c:v>9134.4</c:v>
                </c:pt>
                <c:pt idx="26625">
                  <c:v>8436.3468749999993</c:v>
                </c:pt>
                <c:pt idx="26626">
                  <c:v>9341.3203118399997</c:v>
                </c:pt>
                <c:pt idx="26627">
                  <c:v>9088.9734381599992</c:v>
                </c:pt>
                <c:pt idx="26628">
                  <c:v>9500.2359381599999</c:v>
                </c:pt>
                <c:pt idx="26629">
                  <c:v>8144.4</c:v>
                </c:pt>
                <c:pt idx="26630">
                  <c:v>9345.6</c:v>
                </c:pt>
                <c:pt idx="26631">
                  <c:v>8566.4906250000004</c:v>
                </c:pt>
                <c:pt idx="26632">
                  <c:v>8685.2906249999996</c:v>
                </c:pt>
                <c:pt idx="26633">
                  <c:v>8796.4078118399993</c:v>
                </c:pt>
                <c:pt idx="26634">
                  <c:v>8527.1999999999989</c:v>
                </c:pt>
                <c:pt idx="26635">
                  <c:v>8555.1468750000004</c:v>
                </c:pt>
                <c:pt idx="26636">
                  <c:v>9188.7468749999989</c:v>
                </c:pt>
                <c:pt idx="26637">
                  <c:v>8977.546875</c:v>
                </c:pt>
                <c:pt idx="26638">
                  <c:v>8977.546875</c:v>
                </c:pt>
                <c:pt idx="26639">
                  <c:v>8357.1468750000004</c:v>
                </c:pt>
                <c:pt idx="26640">
                  <c:v>8562.5203118399986</c:v>
                </c:pt>
                <c:pt idx="26641">
                  <c:v>9015.2906249999996</c:v>
                </c:pt>
                <c:pt idx="26642">
                  <c:v>8425.6218749999989</c:v>
                </c:pt>
                <c:pt idx="26643">
                  <c:v>8615.8359381600003</c:v>
                </c:pt>
                <c:pt idx="26644">
                  <c:v>8035.0359381600001</c:v>
                </c:pt>
                <c:pt idx="26645">
                  <c:v>8289.6</c:v>
                </c:pt>
                <c:pt idx="26646">
                  <c:v>9030.3468749999993</c:v>
                </c:pt>
                <c:pt idx="26647">
                  <c:v>8739.9468749999996</c:v>
                </c:pt>
                <c:pt idx="26648">
                  <c:v>9028.4906250000004</c:v>
                </c:pt>
                <c:pt idx="26649">
                  <c:v>8610.421875</c:v>
                </c:pt>
                <c:pt idx="26650">
                  <c:v>8836.0078118399997</c:v>
                </c:pt>
                <c:pt idx="26651">
                  <c:v>8989.1999999999989</c:v>
                </c:pt>
                <c:pt idx="26652">
                  <c:v>9543.6</c:v>
                </c:pt>
                <c:pt idx="26653">
                  <c:v>8251.546875</c:v>
                </c:pt>
                <c:pt idx="26654">
                  <c:v>8270.5734381599996</c:v>
                </c:pt>
                <c:pt idx="26655">
                  <c:v>8513.6906249999993</c:v>
                </c:pt>
                <c:pt idx="26656">
                  <c:v>9098.8218749999996</c:v>
                </c:pt>
                <c:pt idx="26657">
                  <c:v>8747.8359381600003</c:v>
                </c:pt>
                <c:pt idx="26658">
                  <c:v>8796.4078118399993</c:v>
                </c:pt>
                <c:pt idx="26659">
                  <c:v>8756.807811839999</c:v>
                </c:pt>
                <c:pt idx="26660">
                  <c:v>9690.3468749999993</c:v>
                </c:pt>
                <c:pt idx="26661">
                  <c:v>8526.890625</c:v>
                </c:pt>
                <c:pt idx="26662">
                  <c:v>8293.6218749999989</c:v>
                </c:pt>
                <c:pt idx="26663">
                  <c:v>8861.2218749999993</c:v>
                </c:pt>
                <c:pt idx="26664">
                  <c:v>8875.6078118399982</c:v>
                </c:pt>
                <c:pt idx="26665">
                  <c:v>9121.1999999999989</c:v>
                </c:pt>
                <c:pt idx="26666">
                  <c:v>8553.6</c:v>
                </c:pt>
                <c:pt idx="26667">
                  <c:v>8276.4</c:v>
                </c:pt>
                <c:pt idx="26668">
                  <c:v>8540.4</c:v>
                </c:pt>
                <c:pt idx="26669">
                  <c:v>9320.7468749999989</c:v>
                </c:pt>
                <c:pt idx="26670">
                  <c:v>7968.5203118399986</c:v>
                </c:pt>
                <c:pt idx="26671">
                  <c:v>8962.4906250000004</c:v>
                </c:pt>
                <c:pt idx="26672">
                  <c:v>9028.4906250000004</c:v>
                </c:pt>
                <c:pt idx="26673">
                  <c:v>8985.4359381600007</c:v>
                </c:pt>
                <c:pt idx="26674">
                  <c:v>9060.4078118399993</c:v>
                </c:pt>
                <c:pt idx="26675">
                  <c:v>8968.0078118399997</c:v>
                </c:pt>
                <c:pt idx="26676">
                  <c:v>8896.7999999999993</c:v>
                </c:pt>
                <c:pt idx="26677">
                  <c:v>8726.7468749999989</c:v>
                </c:pt>
                <c:pt idx="26678">
                  <c:v>8100.5203118399986</c:v>
                </c:pt>
                <c:pt idx="26679">
                  <c:v>8333.2218749999993</c:v>
                </c:pt>
                <c:pt idx="26680">
                  <c:v>8972.2359381599999</c:v>
                </c:pt>
                <c:pt idx="26681">
                  <c:v>8998.6359381599996</c:v>
                </c:pt>
                <c:pt idx="26682">
                  <c:v>8228.807811839999</c:v>
                </c:pt>
                <c:pt idx="26683">
                  <c:v>8506.0078118399997</c:v>
                </c:pt>
                <c:pt idx="26684">
                  <c:v>8065.2</c:v>
                </c:pt>
                <c:pt idx="26685">
                  <c:v>9188.7468749999989</c:v>
                </c:pt>
                <c:pt idx="26686">
                  <c:v>8898.3468749999993</c:v>
                </c:pt>
                <c:pt idx="26687">
                  <c:v>9149.1468750000004</c:v>
                </c:pt>
                <c:pt idx="26688">
                  <c:v>8192.9203118399982</c:v>
                </c:pt>
                <c:pt idx="26689">
                  <c:v>8006.5734381600005</c:v>
                </c:pt>
                <c:pt idx="26690">
                  <c:v>8909.6906249999993</c:v>
                </c:pt>
                <c:pt idx="26691">
                  <c:v>9112.0218750000004</c:v>
                </c:pt>
                <c:pt idx="26692">
                  <c:v>9143.8359381600003</c:v>
                </c:pt>
                <c:pt idx="26693">
                  <c:v>8888.807811839999</c:v>
                </c:pt>
                <c:pt idx="26694">
                  <c:v>9086.807811839999</c:v>
                </c:pt>
                <c:pt idx="26695">
                  <c:v>8189.2078118399986</c:v>
                </c:pt>
                <c:pt idx="26696">
                  <c:v>8421.6</c:v>
                </c:pt>
                <c:pt idx="26697">
                  <c:v>8632.7999999999993</c:v>
                </c:pt>
                <c:pt idx="26698">
                  <c:v>8792.7468749999989</c:v>
                </c:pt>
                <c:pt idx="26699">
                  <c:v>9003.9468749999996</c:v>
                </c:pt>
                <c:pt idx="26700">
                  <c:v>8800.120311839999</c:v>
                </c:pt>
                <c:pt idx="26701">
                  <c:v>9141.7734381600003</c:v>
                </c:pt>
                <c:pt idx="26702">
                  <c:v>8824.9734381599992</c:v>
                </c:pt>
                <c:pt idx="26703">
                  <c:v>9168.1734381599999</c:v>
                </c:pt>
                <c:pt idx="26704">
                  <c:v>8355.2906249999996</c:v>
                </c:pt>
                <c:pt idx="26705">
                  <c:v>8500.4906250000004</c:v>
                </c:pt>
                <c:pt idx="26706">
                  <c:v>8183.6906249999993</c:v>
                </c:pt>
                <c:pt idx="26707">
                  <c:v>8751.2906249999996</c:v>
                </c:pt>
                <c:pt idx="26708">
                  <c:v>9596.0906249999989</c:v>
                </c:pt>
                <c:pt idx="26709">
                  <c:v>9279.2906249999996</c:v>
                </c:pt>
                <c:pt idx="26710">
                  <c:v>8386.0218750000004</c:v>
                </c:pt>
                <c:pt idx="26711">
                  <c:v>9817.0359381599992</c:v>
                </c:pt>
                <c:pt idx="26712">
                  <c:v>9341.8359381600003</c:v>
                </c:pt>
                <c:pt idx="26713">
                  <c:v>8809.6078118399982</c:v>
                </c:pt>
                <c:pt idx="26714">
                  <c:v>8902.0078118399997</c:v>
                </c:pt>
                <c:pt idx="26715">
                  <c:v>8756.807811839999</c:v>
                </c:pt>
                <c:pt idx="26716">
                  <c:v>8817.6</c:v>
                </c:pt>
                <c:pt idx="26717">
                  <c:v>9055.1999999999989</c:v>
                </c:pt>
                <c:pt idx="26718">
                  <c:v>8430.5203118399986</c:v>
                </c:pt>
                <c:pt idx="26719">
                  <c:v>10054.120311839999</c:v>
                </c:pt>
                <c:pt idx="26720">
                  <c:v>9037.7203118399993</c:v>
                </c:pt>
                <c:pt idx="26721">
                  <c:v>8962.4906250000004</c:v>
                </c:pt>
                <c:pt idx="26722">
                  <c:v>8914.0218750000004</c:v>
                </c:pt>
                <c:pt idx="26723">
                  <c:v>8293.6218749999989</c:v>
                </c:pt>
                <c:pt idx="26724">
                  <c:v>8695.0359381599992</c:v>
                </c:pt>
                <c:pt idx="26725">
                  <c:v>9117.4359381600007</c:v>
                </c:pt>
                <c:pt idx="26726">
                  <c:v>8417.8359381600003</c:v>
                </c:pt>
                <c:pt idx="26727">
                  <c:v>9288.5203118399986</c:v>
                </c:pt>
                <c:pt idx="26728">
                  <c:v>8943.7734381600003</c:v>
                </c:pt>
                <c:pt idx="26729">
                  <c:v>9207.7734381600003</c:v>
                </c:pt>
                <c:pt idx="26730">
                  <c:v>8962.4906250000004</c:v>
                </c:pt>
                <c:pt idx="26731">
                  <c:v>9086.807811839999</c:v>
                </c:pt>
                <c:pt idx="26732">
                  <c:v>9160.7999999999993</c:v>
                </c:pt>
                <c:pt idx="26733">
                  <c:v>8663.2218749999993</c:v>
                </c:pt>
                <c:pt idx="26734">
                  <c:v>8557.6218749999989</c:v>
                </c:pt>
                <c:pt idx="26735">
                  <c:v>9191.2218749999993</c:v>
                </c:pt>
                <c:pt idx="26736">
                  <c:v>9262.6359381599996</c:v>
                </c:pt>
                <c:pt idx="26737">
                  <c:v>9051.4359381600007</c:v>
                </c:pt>
                <c:pt idx="26738">
                  <c:v>8545.6078118399982</c:v>
                </c:pt>
                <c:pt idx="26739">
                  <c:v>8962.7999999999993</c:v>
                </c:pt>
                <c:pt idx="26740">
                  <c:v>8244.1734381599999</c:v>
                </c:pt>
                <c:pt idx="26741">
                  <c:v>8125.3734381599998</c:v>
                </c:pt>
                <c:pt idx="26742">
                  <c:v>8553.2906249999996</c:v>
                </c:pt>
                <c:pt idx="26743">
                  <c:v>8874.421875</c:v>
                </c:pt>
                <c:pt idx="26744">
                  <c:v>9077.8359381600003</c:v>
                </c:pt>
                <c:pt idx="26745">
                  <c:v>9038.2359381599999</c:v>
                </c:pt>
                <c:pt idx="26746">
                  <c:v>8453.2078118399986</c:v>
                </c:pt>
                <c:pt idx="26747">
                  <c:v>9134.4</c:v>
                </c:pt>
                <c:pt idx="26748">
                  <c:v>8845.546875</c:v>
                </c:pt>
                <c:pt idx="26749">
                  <c:v>9109.546875</c:v>
                </c:pt>
                <c:pt idx="26750">
                  <c:v>7893.2906249999996</c:v>
                </c:pt>
                <c:pt idx="26751">
                  <c:v>8640.1734381599999</c:v>
                </c:pt>
                <c:pt idx="26752">
                  <c:v>8824.9734381599992</c:v>
                </c:pt>
                <c:pt idx="26753">
                  <c:v>9022.9734381599992</c:v>
                </c:pt>
                <c:pt idx="26754">
                  <c:v>9587.2218749999993</c:v>
                </c:pt>
                <c:pt idx="26755">
                  <c:v>9284.807811839999</c:v>
                </c:pt>
                <c:pt idx="26756">
                  <c:v>8399.2218749999993</c:v>
                </c:pt>
                <c:pt idx="26757">
                  <c:v>9217.6218749999989</c:v>
                </c:pt>
                <c:pt idx="26758">
                  <c:v>9166.0078118399997</c:v>
                </c:pt>
                <c:pt idx="26759">
                  <c:v>8598.4078118399993</c:v>
                </c:pt>
                <c:pt idx="26760">
                  <c:v>8928.4078118399993</c:v>
                </c:pt>
                <c:pt idx="26761">
                  <c:v>9034.0078118399997</c:v>
                </c:pt>
                <c:pt idx="26762">
                  <c:v>8791.1999999999989</c:v>
                </c:pt>
                <c:pt idx="26763">
                  <c:v>8857.1999999999989</c:v>
                </c:pt>
                <c:pt idx="26764">
                  <c:v>9688.7999999999993</c:v>
                </c:pt>
                <c:pt idx="26765">
                  <c:v>8515.546875</c:v>
                </c:pt>
                <c:pt idx="26766">
                  <c:v>9314.9203118399982</c:v>
                </c:pt>
                <c:pt idx="26767">
                  <c:v>8861.2218749999993</c:v>
                </c:pt>
                <c:pt idx="26768">
                  <c:v>8030.807811839999</c:v>
                </c:pt>
                <c:pt idx="26769">
                  <c:v>8131.2</c:v>
                </c:pt>
                <c:pt idx="26770">
                  <c:v>8091.5999999999995</c:v>
                </c:pt>
                <c:pt idx="26771">
                  <c:v>8641.7203118399993</c:v>
                </c:pt>
                <c:pt idx="26772">
                  <c:v>9098.8218749999996</c:v>
                </c:pt>
                <c:pt idx="26773">
                  <c:v>8800.6359381599996</c:v>
                </c:pt>
                <c:pt idx="26774">
                  <c:v>8681.8359381600003</c:v>
                </c:pt>
                <c:pt idx="26775">
                  <c:v>8898.3468749999993</c:v>
                </c:pt>
                <c:pt idx="26776">
                  <c:v>8936.0906249999989</c:v>
                </c:pt>
                <c:pt idx="26777">
                  <c:v>9134.4</c:v>
                </c:pt>
                <c:pt idx="26778">
                  <c:v>8408.4</c:v>
                </c:pt>
                <c:pt idx="26779">
                  <c:v>8245.7203118399993</c:v>
                </c:pt>
                <c:pt idx="26780">
                  <c:v>8932.120311839999</c:v>
                </c:pt>
                <c:pt idx="26781">
                  <c:v>8734.120311839999</c:v>
                </c:pt>
                <c:pt idx="26782">
                  <c:v>8056.0218749999995</c:v>
                </c:pt>
                <c:pt idx="26783">
                  <c:v>8795.2218749999993</c:v>
                </c:pt>
                <c:pt idx="26784">
                  <c:v>8636.8218749999996</c:v>
                </c:pt>
                <c:pt idx="26785">
                  <c:v>8506.0078118399997</c:v>
                </c:pt>
                <c:pt idx="26786">
                  <c:v>8905.7203118399993</c:v>
                </c:pt>
                <c:pt idx="26787">
                  <c:v>8905.7203118399993</c:v>
                </c:pt>
                <c:pt idx="26788">
                  <c:v>8773.7203118399993</c:v>
                </c:pt>
                <c:pt idx="26789">
                  <c:v>8747.3203118399997</c:v>
                </c:pt>
                <c:pt idx="26790">
                  <c:v>9062.5734381599996</c:v>
                </c:pt>
                <c:pt idx="26791">
                  <c:v>9600.421875</c:v>
                </c:pt>
                <c:pt idx="26792">
                  <c:v>8570.8218749999996</c:v>
                </c:pt>
                <c:pt idx="26793">
                  <c:v>9100.0078118399997</c:v>
                </c:pt>
                <c:pt idx="26794">
                  <c:v>8389.3734381600007</c:v>
                </c:pt>
                <c:pt idx="26795">
                  <c:v>8983.3734381600007</c:v>
                </c:pt>
                <c:pt idx="26796">
                  <c:v>9041.6906249999993</c:v>
                </c:pt>
                <c:pt idx="26797">
                  <c:v>9244.0218750000004</c:v>
                </c:pt>
                <c:pt idx="26798">
                  <c:v>8866.6359381599996</c:v>
                </c:pt>
                <c:pt idx="26799">
                  <c:v>8598.4078118399993</c:v>
                </c:pt>
                <c:pt idx="26800">
                  <c:v>8770.0078118399997</c:v>
                </c:pt>
                <c:pt idx="26801">
                  <c:v>9139.6078118399982</c:v>
                </c:pt>
                <c:pt idx="26802">
                  <c:v>8357.1468750000004</c:v>
                </c:pt>
                <c:pt idx="26803">
                  <c:v>9083.1468750000004</c:v>
                </c:pt>
                <c:pt idx="26804">
                  <c:v>9394.120311839999</c:v>
                </c:pt>
                <c:pt idx="26805">
                  <c:v>9160.4906250000004</c:v>
                </c:pt>
                <c:pt idx="26806">
                  <c:v>8874.421875</c:v>
                </c:pt>
                <c:pt idx="26807">
                  <c:v>8570.8218749999996</c:v>
                </c:pt>
                <c:pt idx="26808">
                  <c:v>8355.6</c:v>
                </c:pt>
                <c:pt idx="26809">
                  <c:v>8738.4</c:v>
                </c:pt>
                <c:pt idx="26810">
                  <c:v>9085.6218749999989</c:v>
                </c:pt>
                <c:pt idx="26811">
                  <c:v>9487.0359381599992</c:v>
                </c:pt>
                <c:pt idx="26812">
                  <c:v>9377.2078118399986</c:v>
                </c:pt>
                <c:pt idx="26813">
                  <c:v>9068.4</c:v>
                </c:pt>
                <c:pt idx="26814">
                  <c:v>9094.7999999999993</c:v>
                </c:pt>
                <c:pt idx="26815">
                  <c:v>8602.120311839999</c:v>
                </c:pt>
                <c:pt idx="26816">
                  <c:v>8447.6906249999993</c:v>
                </c:pt>
                <c:pt idx="26817">
                  <c:v>8993.2218749999993</c:v>
                </c:pt>
                <c:pt idx="26818">
                  <c:v>8491.6218749999989</c:v>
                </c:pt>
                <c:pt idx="26819">
                  <c:v>9098.8218749999996</c:v>
                </c:pt>
                <c:pt idx="26820">
                  <c:v>8095.6218749999998</c:v>
                </c:pt>
                <c:pt idx="26821">
                  <c:v>8325.4359381600007</c:v>
                </c:pt>
                <c:pt idx="26822">
                  <c:v>9038.2359381599999</c:v>
                </c:pt>
                <c:pt idx="26823">
                  <c:v>9418.9734381599992</c:v>
                </c:pt>
                <c:pt idx="26824">
                  <c:v>9398.0906249999989</c:v>
                </c:pt>
                <c:pt idx="26825">
                  <c:v>8800.6359381599996</c:v>
                </c:pt>
                <c:pt idx="26826">
                  <c:v>8756.807811839999</c:v>
                </c:pt>
                <c:pt idx="26827">
                  <c:v>8091.5999999999995</c:v>
                </c:pt>
                <c:pt idx="26828">
                  <c:v>8236.7999999999993</c:v>
                </c:pt>
                <c:pt idx="26829">
                  <c:v>8357.1468750000004</c:v>
                </c:pt>
                <c:pt idx="26830">
                  <c:v>8851.3734381600007</c:v>
                </c:pt>
                <c:pt idx="26831">
                  <c:v>8870.0906249999989</c:v>
                </c:pt>
                <c:pt idx="26832">
                  <c:v>9081.2906249999996</c:v>
                </c:pt>
                <c:pt idx="26833">
                  <c:v>9428.8218749999996</c:v>
                </c:pt>
                <c:pt idx="26834">
                  <c:v>8927.2218749999993</c:v>
                </c:pt>
                <c:pt idx="26835">
                  <c:v>9465.9468749999996</c:v>
                </c:pt>
                <c:pt idx="26836">
                  <c:v>9267.9468749999996</c:v>
                </c:pt>
                <c:pt idx="26837">
                  <c:v>8819.1468750000004</c:v>
                </c:pt>
                <c:pt idx="26838">
                  <c:v>9115.3734381600007</c:v>
                </c:pt>
                <c:pt idx="26839">
                  <c:v>8890.9734381599992</c:v>
                </c:pt>
                <c:pt idx="26840">
                  <c:v>8988.890625</c:v>
                </c:pt>
                <c:pt idx="26841">
                  <c:v>9899.6906249999993</c:v>
                </c:pt>
                <c:pt idx="26842">
                  <c:v>8862.4078118399993</c:v>
                </c:pt>
                <c:pt idx="26843">
                  <c:v>9121.1999999999989</c:v>
                </c:pt>
                <c:pt idx="26844">
                  <c:v>8685.6</c:v>
                </c:pt>
                <c:pt idx="26845">
                  <c:v>8804.4</c:v>
                </c:pt>
                <c:pt idx="26846">
                  <c:v>8996.5734381599996</c:v>
                </c:pt>
                <c:pt idx="26847">
                  <c:v>8824.9734381599992</c:v>
                </c:pt>
                <c:pt idx="26848">
                  <c:v>9754.4906250000004</c:v>
                </c:pt>
                <c:pt idx="26849">
                  <c:v>9323.2218749999993</c:v>
                </c:pt>
                <c:pt idx="26850">
                  <c:v>8629.0359381599992</c:v>
                </c:pt>
                <c:pt idx="26851">
                  <c:v>8888.807811839999</c:v>
                </c:pt>
                <c:pt idx="26852">
                  <c:v>8426.807811839999</c:v>
                </c:pt>
                <c:pt idx="26853">
                  <c:v>8334.4078118399993</c:v>
                </c:pt>
                <c:pt idx="26854">
                  <c:v>9364.0078118399997</c:v>
                </c:pt>
                <c:pt idx="26855">
                  <c:v>8910</c:v>
                </c:pt>
                <c:pt idx="26856">
                  <c:v>9122.7468749999989</c:v>
                </c:pt>
                <c:pt idx="26857">
                  <c:v>9301.7203118399993</c:v>
                </c:pt>
                <c:pt idx="26858">
                  <c:v>9103.7203118399993</c:v>
                </c:pt>
                <c:pt idx="26859">
                  <c:v>8866.120311839999</c:v>
                </c:pt>
                <c:pt idx="26860">
                  <c:v>8602.120311839999</c:v>
                </c:pt>
                <c:pt idx="26861">
                  <c:v>8425.6218749999989</c:v>
                </c:pt>
                <c:pt idx="26862">
                  <c:v>8333.2218749999993</c:v>
                </c:pt>
                <c:pt idx="26863">
                  <c:v>8585.2078118399986</c:v>
                </c:pt>
                <c:pt idx="26864">
                  <c:v>8078.4</c:v>
                </c:pt>
                <c:pt idx="26865">
                  <c:v>9386.7468749999989</c:v>
                </c:pt>
                <c:pt idx="26866">
                  <c:v>9386.7468749999989</c:v>
                </c:pt>
                <c:pt idx="26867">
                  <c:v>9077.3203118399997</c:v>
                </c:pt>
                <c:pt idx="26868">
                  <c:v>9141.7734381600003</c:v>
                </c:pt>
                <c:pt idx="26869">
                  <c:v>9530.0906249999989</c:v>
                </c:pt>
                <c:pt idx="26870">
                  <c:v>8893.0359381599992</c:v>
                </c:pt>
                <c:pt idx="26871">
                  <c:v>9248.9203118399982</c:v>
                </c:pt>
                <c:pt idx="26872">
                  <c:v>9147.2906249999996</c:v>
                </c:pt>
                <c:pt idx="26873">
                  <c:v>8117.6906249999993</c:v>
                </c:pt>
                <c:pt idx="26874">
                  <c:v>8346.421875</c:v>
                </c:pt>
                <c:pt idx="26875">
                  <c:v>8497.0359381599992</c:v>
                </c:pt>
                <c:pt idx="26876">
                  <c:v>8316</c:v>
                </c:pt>
                <c:pt idx="26877">
                  <c:v>9196.120311839999</c:v>
                </c:pt>
                <c:pt idx="26878">
                  <c:v>8838.1734381599999</c:v>
                </c:pt>
                <c:pt idx="26879">
                  <c:v>8144.0906249999998</c:v>
                </c:pt>
                <c:pt idx="26880">
                  <c:v>8676.421875</c:v>
                </c:pt>
                <c:pt idx="26881">
                  <c:v>8795.2218749999993</c:v>
                </c:pt>
                <c:pt idx="26882">
                  <c:v>8470.6359381599996</c:v>
                </c:pt>
                <c:pt idx="26883">
                  <c:v>9051.4359381600007</c:v>
                </c:pt>
                <c:pt idx="26884">
                  <c:v>8453.2078118399986</c:v>
                </c:pt>
                <c:pt idx="26885">
                  <c:v>9081.6</c:v>
                </c:pt>
                <c:pt idx="26886">
                  <c:v>8198.7468749999989</c:v>
                </c:pt>
                <c:pt idx="26887">
                  <c:v>9182.9203118399982</c:v>
                </c:pt>
                <c:pt idx="26888">
                  <c:v>8174.8218749999996</c:v>
                </c:pt>
                <c:pt idx="26889">
                  <c:v>9328.6359381599996</c:v>
                </c:pt>
                <c:pt idx="26890">
                  <c:v>8638.0078118399997</c:v>
                </c:pt>
                <c:pt idx="26891">
                  <c:v>9496.0078118399997</c:v>
                </c:pt>
                <c:pt idx="26892">
                  <c:v>8541.9468749999996</c:v>
                </c:pt>
                <c:pt idx="26893">
                  <c:v>9526.120311839999</c:v>
                </c:pt>
                <c:pt idx="26894">
                  <c:v>9207.7734381600003</c:v>
                </c:pt>
                <c:pt idx="26895">
                  <c:v>8376.1734381599999</c:v>
                </c:pt>
                <c:pt idx="26896">
                  <c:v>8381.6906249999993</c:v>
                </c:pt>
                <c:pt idx="26897">
                  <c:v>9358.4906250000004</c:v>
                </c:pt>
                <c:pt idx="26898">
                  <c:v>8070.4078118399993</c:v>
                </c:pt>
                <c:pt idx="26899">
                  <c:v>8304.3468749999993</c:v>
                </c:pt>
                <c:pt idx="26900">
                  <c:v>8628.5203118399986</c:v>
                </c:pt>
                <c:pt idx="26901">
                  <c:v>9085.6218749999989</c:v>
                </c:pt>
                <c:pt idx="26902">
                  <c:v>8655.4359381600007</c:v>
                </c:pt>
                <c:pt idx="26903">
                  <c:v>8681.8359381600003</c:v>
                </c:pt>
                <c:pt idx="26904">
                  <c:v>9426.3468749999993</c:v>
                </c:pt>
                <c:pt idx="26905">
                  <c:v>8660.7468749999989</c:v>
                </c:pt>
                <c:pt idx="26906">
                  <c:v>9262.120311839999</c:v>
                </c:pt>
                <c:pt idx="26907">
                  <c:v>8996.5734381599996</c:v>
                </c:pt>
                <c:pt idx="26908">
                  <c:v>8954.807811839999</c:v>
                </c:pt>
                <c:pt idx="26909">
                  <c:v>8475.9468749999996</c:v>
                </c:pt>
                <c:pt idx="26910">
                  <c:v>8389.3734381600007</c:v>
                </c:pt>
                <c:pt idx="26911">
                  <c:v>8504.8218749999996</c:v>
                </c:pt>
                <c:pt idx="26912">
                  <c:v>8492.807811839999</c:v>
                </c:pt>
                <c:pt idx="26913">
                  <c:v>9108</c:v>
                </c:pt>
                <c:pt idx="26914">
                  <c:v>9292.7999999999993</c:v>
                </c:pt>
                <c:pt idx="26915">
                  <c:v>8106.3468749999993</c:v>
                </c:pt>
                <c:pt idx="26916">
                  <c:v>8805.9468749999996</c:v>
                </c:pt>
                <c:pt idx="26917">
                  <c:v>8145.9468749999996</c:v>
                </c:pt>
                <c:pt idx="26918">
                  <c:v>9037.7203118399993</c:v>
                </c:pt>
                <c:pt idx="26919">
                  <c:v>8236.4906250000004</c:v>
                </c:pt>
                <c:pt idx="26920">
                  <c:v>8764.4906250000004</c:v>
                </c:pt>
                <c:pt idx="26921">
                  <c:v>8808.421875</c:v>
                </c:pt>
                <c:pt idx="26922">
                  <c:v>8834.8218749999996</c:v>
                </c:pt>
                <c:pt idx="26923">
                  <c:v>8768.8218749999996</c:v>
                </c:pt>
                <c:pt idx="26924">
                  <c:v>8985.4359381600007</c:v>
                </c:pt>
                <c:pt idx="26925">
                  <c:v>8932.6359381599996</c:v>
                </c:pt>
                <c:pt idx="26926">
                  <c:v>8611.6078118399982</c:v>
                </c:pt>
                <c:pt idx="26927">
                  <c:v>8778</c:v>
                </c:pt>
                <c:pt idx="26928">
                  <c:v>9307.546875</c:v>
                </c:pt>
                <c:pt idx="26929">
                  <c:v>8342.0906249999989</c:v>
                </c:pt>
                <c:pt idx="26930">
                  <c:v>8240.8218749999996</c:v>
                </c:pt>
                <c:pt idx="26931">
                  <c:v>9257.2218749999993</c:v>
                </c:pt>
                <c:pt idx="26932">
                  <c:v>8188.0218749999995</c:v>
                </c:pt>
                <c:pt idx="26933">
                  <c:v>9104.2359381599999</c:v>
                </c:pt>
                <c:pt idx="26934">
                  <c:v>8391.4359381600007</c:v>
                </c:pt>
                <c:pt idx="26935">
                  <c:v>9545.1468750000004</c:v>
                </c:pt>
                <c:pt idx="26936">
                  <c:v>8436.3468749999993</c:v>
                </c:pt>
                <c:pt idx="26937">
                  <c:v>8640.1734381599999</c:v>
                </c:pt>
                <c:pt idx="26938">
                  <c:v>7848.1734381599999</c:v>
                </c:pt>
                <c:pt idx="26939">
                  <c:v>8003.2218749999993</c:v>
                </c:pt>
                <c:pt idx="26940">
                  <c:v>8201.2218749999993</c:v>
                </c:pt>
                <c:pt idx="26941">
                  <c:v>8866.6359381599996</c:v>
                </c:pt>
                <c:pt idx="26942">
                  <c:v>8421.6</c:v>
                </c:pt>
                <c:pt idx="26943">
                  <c:v>8489.1468750000004</c:v>
                </c:pt>
                <c:pt idx="26944">
                  <c:v>9352.9734381599992</c:v>
                </c:pt>
                <c:pt idx="26945">
                  <c:v>8566.4906250000004</c:v>
                </c:pt>
                <c:pt idx="26946">
                  <c:v>8676.421875</c:v>
                </c:pt>
                <c:pt idx="26947">
                  <c:v>8800.6359381599996</c:v>
                </c:pt>
                <c:pt idx="26948">
                  <c:v>9196.6359381599996</c:v>
                </c:pt>
                <c:pt idx="26949">
                  <c:v>8519.2078118399986</c:v>
                </c:pt>
                <c:pt idx="26950">
                  <c:v>7978.0078118399988</c:v>
                </c:pt>
                <c:pt idx="26951">
                  <c:v>8685.6</c:v>
                </c:pt>
                <c:pt idx="26952">
                  <c:v>9292.7999999999993</c:v>
                </c:pt>
                <c:pt idx="26953">
                  <c:v>8277.9468749999996</c:v>
                </c:pt>
                <c:pt idx="26954">
                  <c:v>9083.1468750000004</c:v>
                </c:pt>
                <c:pt idx="26955">
                  <c:v>9222.5203118399986</c:v>
                </c:pt>
                <c:pt idx="26956">
                  <c:v>9590.5734381599996</c:v>
                </c:pt>
                <c:pt idx="26957">
                  <c:v>9543.2906249999996</c:v>
                </c:pt>
                <c:pt idx="26958">
                  <c:v>8724.890625</c:v>
                </c:pt>
                <c:pt idx="26959">
                  <c:v>8619.2906249999996</c:v>
                </c:pt>
                <c:pt idx="26960">
                  <c:v>9270.421875</c:v>
                </c:pt>
                <c:pt idx="26961">
                  <c:v>8452.0218750000004</c:v>
                </c:pt>
                <c:pt idx="26962">
                  <c:v>9152.807811839999</c:v>
                </c:pt>
                <c:pt idx="26963">
                  <c:v>8593.1999999999989</c:v>
                </c:pt>
                <c:pt idx="26964">
                  <c:v>8738.4</c:v>
                </c:pt>
                <c:pt idx="26965">
                  <c:v>8798.5734381599996</c:v>
                </c:pt>
                <c:pt idx="26966">
                  <c:v>9041.6906249999993</c:v>
                </c:pt>
                <c:pt idx="26967">
                  <c:v>9500.2359381599999</c:v>
                </c:pt>
                <c:pt idx="26968">
                  <c:v>8545.6078118399982</c:v>
                </c:pt>
                <c:pt idx="26969">
                  <c:v>8809.6078118399982</c:v>
                </c:pt>
                <c:pt idx="26970">
                  <c:v>8453.2078118399986</c:v>
                </c:pt>
                <c:pt idx="26971">
                  <c:v>8395.1999999999989</c:v>
                </c:pt>
                <c:pt idx="26972">
                  <c:v>9147.6</c:v>
                </c:pt>
                <c:pt idx="26973">
                  <c:v>8805.9468749999996</c:v>
                </c:pt>
                <c:pt idx="26974">
                  <c:v>8515.546875</c:v>
                </c:pt>
                <c:pt idx="26975">
                  <c:v>8911.546875</c:v>
                </c:pt>
                <c:pt idx="26976">
                  <c:v>9041.6906249999993</c:v>
                </c:pt>
                <c:pt idx="26977">
                  <c:v>7897.6218749999998</c:v>
                </c:pt>
                <c:pt idx="26978">
                  <c:v>8768.8218749999996</c:v>
                </c:pt>
                <c:pt idx="26979">
                  <c:v>9170.2359381599999</c:v>
                </c:pt>
                <c:pt idx="26980">
                  <c:v>9139.6078118399982</c:v>
                </c:pt>
                <c:pt idx="26981">
                  <c:v>9530.4</c:v>
                </c:pt>
                <c:pt idx="26982">
                  <c:v>8364.5203118399986</c:v>
                </c:pt>
                <c:pt idx="26983">
                  <c:v>8879.3203118399997</c:v>
                </c:pt>
                <c:pt idx="26984">
                  <c:v>8798.5734381599996</c:v>
                </c:pt>
                <c:pt idx="26985">
                  <c:v>8724.890625</c:v>
                </c:pt>
                <c:pt idx="26986">
                  <c:v>9200.0906249999989</c:v>
                </c:pt>
                <c:pt idx="26987">
                  <c:v>8545.6078118399982</c:v>
                </c:pt>
                <c:pt idx="26988">
                  <c:v>9479.1468750000004</c:v>
                </c:pt>
                <c:pt idx="26989">
                  <c:v>9658.120311839999</c:v>
                </c:pt>
                <c:pt idx="26990">
                  <c:v>9024.5203118399986</c:v>
                </c:pt>
                <c:pt idx="26991">
                  <c:v>8654.9203118399982</c:v>
                </c:pt>
                <c:pt idx="26992">
                  <c:v>8349.7734381600003</c:v>
                </c:pt>
                <c:pt idx="26993">
                  <c:v>8772.1734381599999</c:v>
                </c:pt>
                <c:pt idx="26994">
                  <c:v>9379.3734381600007</c:v>
                </c:pt>
                <c:pt idx="26995">
                  <c:v>9226.4906250000004</c:v>
                </c:pt>
                <c:pt idx="26996">
                  <c:v>9134.0906249999989</c:v>
                </c:pt>
                <c:pt idx="26997">
                  <c:v>9046.0218750000004</c:v>
                </c:pt>
                <c:pt idx="26998">
                  <c:v>8702.8218749999996</c:v>
                </c:pt>
                <c:pt idx="26999">
                  <c:v>9407.8359381600003</c:v>
                </c:pt>
                <c:pt idx="27000">
                  <c:v>8281.6078118399982</c:v>
                </c:pt>
                <c:pt idx="27001">
                  <c:v>9820.7999999999993</c:v>
                </c:pt>
                <c:pt idx="27002">
                  <c:v>8593.1999999999989</c:v>
                </c:pt>
                <c:pt idx="27003">
                  <c:v>9147.6</c:v>
                </c:pt>
                <c:pt idx="27004">
                  <c:v>9056.7468749999989</c:v>
                </c:pt>
                <c:pt idx="27005">
                  <c:v>9062.5734381599996</c:v>
                </c:pt>
                <c:pt idx="27006">
                  <c:v>9432.1734381599999</c:v>
                </c:pt>
                <c:pt idx="27007">
                  <c:v>8764.4906250000004</c:v>
                </c:pt>
                <c:pt idx="27008">
                  <c:v>8563.0359381599992</c:v>
                </c:pt>
                <c:pt idx="27009">
                  <c:v>9526.6359381599996</c:v>
                </c:pt>
                <c:pt idx="27010">
                  <c:v>8994.4078118399993</c:v>
                </c:pt>
              </c:numCache>
            </c:numRef>
          </c:xVal>
          <c:yVal>
            <c:numRef>
              <c:f>sivsczt!$AL$59650:$AL$106949</c:f>
              <c:numCache>
                <c:formatCode>General</c:formatCode>
                <c:ptCount val="47300"/>
                <c:pt idx="0">
                  <c:v>2200.7390618399995</c:v>
                </c:pt>
                <c:pt idx="1">
                  <c:v>2204.8125</c:v>
                </c:pt>
                <c:pt idx="2">
                  <c:v>2204.8125</c:v>
                </c:pt>
                <c:pt idx="3">
                  <c:v>2204.8125</c:v>
                </c:pt>
                <c:pt idx="4">
                  <c:v>2204.8125</c:v>
                </c:pt>
                <c:pt idx="5">
                  <c:v>2204.8125</c:v>
                </c:pt>
                <c:pt idx="6">
                  <c:v>2204.8125</c:v>
                </c:pt>
                <c:pt idx="7">
                  <c:v>2204.8125</c:v>
                </c:pt>
                <c:pt idx="8">
                  <c:v>2204.8125</c:v>
                </c:pt>
                <c:pt idx="9">
                  <c:v>2204.8125</c:v>
                </c:pt>
                <c:pt idx="10">
                  <c:v>2204.8125</c:v>
                </c:pt>
                <c:pt idx="11">
                  <c:v>2205.1734381599999</c:v>
                </c:pt>
                <c:pt idx="12">
                  <c:v>2205.1734381599999</c:v>
                </c:pt>
                <c:pt idx="13">
                  <c:v>2205.1734381599999</c:v>
                </c:pt>
                <c:pt idx="14">
                  <c:v>2205.1734381599999</c:v>
                </c:pt>
                <c:pt idx="15">
                  <c:v>2205.1734381599999</c:v>
                </c:pt>
                <c:pt idx="16">
                  <c:v>2205.328125</c:v>
                </c:pt>
                <c:pt idx="17">
                  <c:v>2205.328125</c:v>
                </c:pt>
                <c:pt idx="18">
                  <c:v>2205.328125</c:v>
                </c:pt>
                <c:pt idx="19">
                  <c:v>2205.328125</c:v>
                </c:pt>
                <c:pt idx="20">
                  <c:v>2205.328125</c:v>
                </c:pt>
                <c:pt idx="21">
                  <c:v>2205.328125</c:v>
                </c:pt>
                <c:pt idx="22">
                  <c:v>2205.328125</c:v>
                </c:pt>
                <c:pt idx="23">
                  <c:v>2205.328125</c:v>
                </c:pt>
                <c:pt idx="24">
                  <c:v>2205.328125</c:v>
                </c:pt>
                <c:pt idx="25">
                  <c:v>2205.328125</c:v>
                </c:pt>
                <c:pt idx="26">
                  <c:v>2207.2874999999999</c:v>
                </c:pt>
                <c:pt idx="27">
                  <c:v>2207.2874999999999</c:v>
                </c:pt>
                <c:pt idx="28">
                  <c:v>2207.2874999999999</c:v>
                </c:pt>
                <c:pt idx="29">
                  <c:v>2207.2874999999999</c:v>
                </c:pt>
                <c:pt idx="30">
                  <c:v>2207.2874999999999</c:v>
                </c:pt>
                <c:pt idx="31">
                  <c:v>2211.515625</c:v>
                </c:pt>
                <c:pt idx="32">
                  <c:v>2211.515625</c:v>
                </c:pt>
                <c:pt idx="33">
                  <c:v>2211.515625</c:v>
                </c:pt>
                <c:pt idx="34">
                  <c:v>2211.515625</c:v>
                </c:pt>
                <c:pt idx="35">
                  <c:v>2211.515625</c:v>
                </c:pt>
                <c:pt idx="36">
                  <c:v>2211.515625</c:v>
                </c:pt>
                <c:pt idx="37">
                  <c:v>2212.4437499999999</c:v>
                </c:pt>
                <c:pt idx="38">
                  <c:v>2212.4437499999999</c:v>
                </c:pt>
                <c:pt idx="39">
                  <c:v>2212.4437499999999</c:v>
                </c:pt>
                <c:pt idx="40">
                  <c:v>2212.4437499999999</c:v>
                </c:pt>
                <c:pt idx="41">
                  <c:v>2212.4437499999999</c:v>
                </c:pt>
                <c:pt idx="42">
                  <c:v>2212.4437499999999</c:v>
                </c:pt>
                <c:pt idx="43">
                  <c:v>2212.4437499999999</c:v>
                </c:pt>
                <c:pt idx="44">
                  <c:v>2212.4437499999999</c:v>
                </c:pt>
                <c:pt idx="45">
                  <c:v>2212.9593749999999</c:v>
                </c:pt>
                <c:pt idx="46">
                  <c:v>2212.9593749999999</c:v>
                </c:pt>
                <c:pt idx="47">
                  <c:v>2212.9593749999999</c:v>
                </c:pt>
                <c:pt idx="48">
                  <c:v>2212.9593749999999</c:v>
                </c:pt>
                <c:pt idx="49">
                  <c:v>2212.9593749999999</c:v>
                </c:pt>
                <c:pt idx="50">
                  <c:v>2212.9593749999999</c:v>
                </c:pt>
                <c:pt idx="51">
                  <c:v>2212.9593749999999</c:v>
                </c:pt>
                <c:pt idx="52">
                  <c:v>2213.9390618399998</c:v>
                </c:pt>
                <c:pt idx="53">
                  <c:v>2213.9390618399998</c:v>
                </c:pt>
                <c:pt idx="54">
                  <c:v>2213.9390618399998</c:v>
                </c:pt>
                <c:pt idx="55">
                  <c:v>2213.9390618399998</c:v>
                </c:pt>
                <c:pt idx="56">
                  <c:v>2213.9390618399998</c:v>
                </c:pt>
                <c:pt idx="57">
                  <c:v>2213.9390618399998</c:v>
                </c:pt>
                <c:pt idx="58">
                  <c:v>2213.9390618399998</c:v>
                </c:pt>
                <c:pt idx="59">
                  <c:v>2213.9390618399998</c:v>
                </c:pt>
                <c:pt idx="60">
                  <c:v>2213.9390618399998</c:v>
                </c:pt>
                <c:pt idx="61">
                  <c:v>2213.9390618399998</c:v>
                </c:pt>
                <c:pt idx="62">
                  <c:v>2213.9390618399998</c:v>
                </c:pt>
                <c:pt idx="63">
                  <c:v>2213.9390618399998</c:v>
                </c:pt>
                <c:pt idx="64">
                  <c:v>2213.9390618399998</c:v>
                </c:pt>
                <c:pt idx="65">
                  <c:v>2213.9390618399998</c:v>
                </c:pt>
                <c:pt idx="66">
                  <c:v>2218.0124999999998</c:v>
                </c:pt>
                <c:pt idx="67">
                  <c:v>2218.0124999999998</c:v>
                </c:pt>
                <c:pt idx="68">
                  <c:v>2218.0124999999998</c:v>
                </c:pt>
                <c:pt idx="69">
                  <c:v>2218.0124999999998</c:v>
                </c:pt>
                <c:pt idx="70">
                  <c:v>2218.0124999999998</c:v>
                </c:pt>
                <c:pt idx="71">
                  <c:v>2218.0124999999998</c:v>
                </c:pt>
                <c:pt idx="72">
                  <c:v>2218.0124999999998</c:v>
                </c:pt>
                <c:pt idx="73">
                  <c:v>2218.0124999999998</c:v>
                </c:pt>
                <c:pt idx="74">
                  <c:v>2218.0124999999998</c:v>
                </c:pt>
                <c:pt idx="75">
                  <c:v>2218.0124999999998</c:v>
                </c:pt>
                <c:pt idx="76">
                  <c:v>2218.0124999999998</c:v>
                </c:pt>
                <c:pt idx="77">
                  <c:v>2218.3734381600002</c:v>
                </c:pt>
                <c:pt idx="78">
                  <c:v>2218.3734381600002</c:v>
                </c:pt>
                <c:pt idx="79">
                  <c:v>2218.3734381600002</c:v>
                </c:pt>
                <c:pt idx="80">
                  <c:v>2218.3734381600002</c:v>
                </c:pt>
                <c:pt idx="81">
                  <c:v>2218.3734381600002</c:v>
                </c:pt>
                <c:pt idx="82">
                  <c:v>2218.3734381600002</c:v>
                </c:pt>
                <c:pt idx="83">
                  <c:v>2218.3734381600002</c:v>
                </c:pt>
                <c:pt idx="84">
                  <c:v>2218.3734381600002</c:v>
                </c:pt>
                <c:pt idx="85">
                  <c:v>2218.5281249999998</c:v>
                </c:pt>
                <c:pt idx="86">
                  <c:v>2218.5281249999998</c:v>
                </c:pt>
                <c:pt idx="87">
                  <c:v>2218.5281249999998</c:v>
                </c:pt>
                <c:pt idx="88">
                  <c:v>2218.5281249999998</c:v>
                </c:pt>
                <c:pt idx="89">
                  <c:v>2218.5281249999998</c:v>
                </c:pt>
                <c:pt idx="90">
                  <c:v>2218.5281249999998</c:v>
                </c:pt>
                <c:pt idx="91">
                  <c:v>2218.5281249999998</c:v>
                </c:pt>
                <c:pt idx="92">
                  <c:v>2220.4874999999997</c:v>
                </c:pt>
                <c:pt idx="93">
                  <c:v>2220.4874999999997</c:v>
                </c:pt>
                <c:pt idx="94">
                  <c:v>2220.4874999999997</c:v>
                </c:pt>
                <c:pt idx="95">
                  <c:v>2220.4874999999997</c:v>
                </c:pt>
                <c:pt idx="96">
                  <c:v>2220.4874999999997</c:v>
                </c:pt>
                <c:pt idx="97">
                  <c:v>2220.4874999999997</c:v>
                </c:pt>
                <c:pt idx="98">
                  <c:v>2220.4874999999997</c:v>
                </c:pt>
                <c:pt idx="99">
                  <c:v>2220.4874999999997</c:v>
                </c:pt>
                <c:pt idx="100">
                  <c:v>2220.4874999999997</c:v>
                </c:pt>
                <c:pt idx="101">
                  <c:v>2220.4874999999997</c:v>
                </c:pt>
                <c:pt idx="102">
                  <c:v>2220.4874999999997</c:v>
                </c:pt>
                <c:pt idx="103">
                  <c:v>2220.4874999999997</c:v>
                </c:pt>
                <c:pt idx="104">
                  <c:v>2220.4874999999997</c:v>
                </c:pt>
                <c:pt idx="105">
                  <c:v>2224.7156249999998</c:v>
                </c:pt>
                <c:pt idx="106">
                  <c:v>2224.7156249999998</c:v>
                </c:pt>
                <c:pt idx="107">
                  <c:v>2224.7156249999998</c:v>
                </c:pt>
                <c:pt idx="108">
                  <c:v>2224.7156249999998</c:v>
                </c:pt>
                <c:pt idx="109">
                  <c:v>2224.7156249999998</c:v>
                </c:pt>
                <c:pt idx="110">
                  <c:v>2224.7156249999998</c:v>
                </c:pt>
                <c:pt idx="111">
                  <c:v>2224.7156249999998</c:v>
                </c:pt>
                <c:pt idx="112">
                  <c:v>2224.7156249999998</c:v>
                </c:pt>
                <c:pt idx="113">
                  <c:v>2224.7156249999998</c:v>
                </c:pt>
                <c:pt idx="114">
                  <c:v>2224.7156249999998</c:v>
                </c:pt>
                <c:pt idx="115">
                  <c:v>2224.7156249999998</c:v>
                </c:pt>
                <c:pt idx="116">
                  <c:v>2225.6437499999997</c:v>
                </c:pt>
                <c:pt idx="117">
                  <c:v>2225.6437499999997</c:v>
                </c:pt>
                <c:pt idx="118">
                  <c:v>2225.6437499999997</c:v>
                </c:pt>
                <c:pt idx="119">
                  <c:v>2225.6437499999997</c:v>
                </c:pt>
                <c:pt idx="120">
                  <c:v>2225.6437499999997</c:v>
                </c:pt>
                <c:pt idx="121">
                  <c:v>2225.6437499999997</c:v>
                </c:pt>
                <c:pt idx="122">
                  <c:v>2225.6437499999997</c:v>
                </c:pt>
                <c:pt idx="123">
                  <c:v>2225.6437499999997</c:v>
                </c:pt>
                <c:pt idx="124">
                  <c:v>2226.1593749999997</c:v>
                </c:pt>
                <c:pt idx="125">
                  <c:v>2226.1593749999997</c:v>
                </c:pt>
                <c:pt idx="126">
                  <c:v>2226.1593749999997</c:v>
                </c:pt>
                <c:pt idx="127">
                  <c:v>2227.1390618399996</c:v>
                </c:pt>
                <c:pt idx="128">
                  <c:v>2227.1390618399996</c:v>
                </c:pt>
                <c:pt idx="129">
                  <c:v>2227.1390618399996</c:v>
                </c:pt>
                <c:pt idx="130">
                  <c:v>2227.1390618399996</c:v>
                </c:pt>
                <c:pt idx="131">
                  <c:v>2227.1390618399996</c:v>
                </c:pt>
                <c:pt idx="132">
                  <c:v>2231.2125000000001</c:v>
                </c:pt>
                <c:pt idx="133">
                  <c:v>2231.2125000000001</c:v>
                </c:pt>
                <c:pt idx="134">
                  <c:v>2231.2125000000001</c:v>
                </c:pt>
                <c:pt idx="135">
                  <c:v>2231.2125000000001</c:v>
                </c:pt>
                <c:pt idx="136">
                  <c:v>2231.2125000000001</c:v>
                </c:pt>
                <c:pt idx="137">
                  <c:v>2231.2125000000001</c:v>
                </c:pt>
                <c:pt idx="138">
                  <c:v>2231.2125000000001</c:v>
                </c:pt>
                <c:pt idx="139">
                  <c:v>2231.2125000000001</c:v>
                </c:pt>
                <c:pt idx="140">
                  <c:v>2231.2125000000001</c:v>
                </c:pt>
                <c:pt idx="141">
                  <c:v>2231.2125000000001</c:v>
                </c:pt>
                <c:pt idx="142">
                  <c:v>2231.2125000000001</c:v>
                </c:pt>
                <c:pt idx="143">
                  <c:v>2231.2125000000001</c:v>
                </c:pt>
                <c:pt idx="144">
                  <c:v>2231.57343816</c:v>
                </c:pt>
                <c:pt idx="145">
                  <c:v>2231.57343816</c:v>
                </c:pt>
                <c:pt idx="146">
                  <c:v>2231.57343816</c:v>
                </c:pt>
                <c:pt idx="147">
                  <c:v>2231.57343816</c:v>
                </c:pt>
                <c:pt idx="148">
                  <c:v>2231.57343816</c:v>
                </c:pt>
                <c:pt idx="149">
                  <c:v>2231.57343816</c:v>
                </c:pt>
                <c:pt idx="150">
                  <c:v>2231.57343816</c:v>
                </c:pt>
                <c:pt idx="151">
                  <c:v>2231.57343816</c:v>
                </c:pt>
                <c:pt idx="152">
                  <c:v>2231.57343816</c:v>
                </c:pt>
                <c:pt idx="153">
                  <c:v>2231.57343816</c:v>
                </c:pt>
                <c:pt idx="154">
                  <c:v>2231.57343816</c:v>
                </c:pt>
                <c:pt idx="155">
                  <c:v>2231.7281250000001</c:v>
                </c:pt>
                <c:pt idx="156">
                  <c:v>2231.7281250000001</c:v>
                </c:pt>
                <c:pt idx="157">
                  <c:v>2231.7281250000001</c:v>
                </c:pt>
                <c:pt idx="158">
                  <c:v>2231.7281250000001</c:v>
                </c:pt>
                <c:pt idx="159">
                  <c:v>2231.7281250000001</c:v>
                </c:pt>
                <c:pt idx="160">
                  <c:v>2233.6875</c:v>
                </c:pt>
                <c:pt idx="161">
                  <c:v>2233.6875</c:v>
                </c:pt>
                <c:pt idx="162">
                  <c:v>2233.6875</c:v>
                </c:pt>
                <c:pt idx="163">
                  <c:v>2233.6875</c:v>
                </c:pt>
                <c:pt idx="164">
                  <c:v>2233.6875</c:v>
                </c:pt>
                <c:pt idx="165">
                  <c:v>2237.9156250000001</c:v>
                </c:pt>
                <c:pt idx="166">
                  <c:v>2237.9156250000001</c:v>
                </c:pt>
                <c:pt idx="167">
                  <c:v>2237.9156250000001</c:v>
                </c:pt>
                <c:pt idx="168">
                  <c:v>2237.9156250000001</c:v>
                </c:pt>
                <c:pt idx="169">
                  <c:v>2237.9156250000001</c:v>
                </c:pt>
                <c:pt idx="170">
                  <c:v>2237.9156250000001</c:v>
                </c:pt>
                <c:pt idx="171">
                  <c:v>2237.9156250000001</c:v>
                </c:pt>
                <c:pt idx="172">
                  <c:v>2238.84375</c:v>
                </c:pt>
                <c:pt idx="173">
                  <c:v>2238.84375</c:v>
                </c:pt>
                <c:pt idx="174">
                  <c:v>2238.84375</c:v>
                </c:pt>
                <c:pt idx="175">
                  <c:v>2238.84375</c:v>
                </c:pt>
                <c:pt idx="176">
                  <c:v>2238.84375</c:v>
                </c:pt>
                <c:pt idx="177">
                  <c:v>2238.84375</c:v>
                </c:pt>
                <c:pt idx="178">
                  <c:v>2238.84375</c:v>
                </c:pt>
                <c:pt idx="179">
                  <c:v>2238.84375</c:v>
                </c:pt>
                <c:pt idx="180">
                  <c:v>2239.359375</c:v>
                </c:pt>
                <c:pt idx="181">
                  <c:v>2239.359375</c:v>
                </c:pt>
                <c:pt idx="182">
                  <c:v>2239.359375</c:v>
                </c:pt>
                <c:pt idx="183">
                  <c:v>2239.359375</c:v>
                </c:pt>
                <c:pt idx="184">
                  <c:v>2239.359375</c:v>
                </c:pt>
                <c:pt idx="185">
                  <c:v>2239.359375</c:v>
                </c:pt>
                <c:pt idx="186">
                  <c:v>2239.359375</c:v>
                </c:pt>
                <c:pt idx="187">
                  <c:v>2240.3390618399999</c:v>
                </c:pt>
                <c:pt idx="188">
                  <c:v>2240.3390618399999</c:v>
                </c:pt>
                <c:pt idx="189">
                  <c:v>2240.3390618399999</c:v>
                </c:pt>
                <c:pt idx="190">
                  <c:v>2240.3390618399999</c:v>
                </c:pt>
                <c:pt idx="191">
                  <c:v>2240.3390618399999</c:v>
                </c:pt>
                <c:pt idx="192">
                  <c:v>2240.3390618399999</c:v>
                </c:pt>
                <c:pt idx="193">
                  <c:v>2240.3390618399999</c:v>
                </c:pt>
                <c:pt idx="194">
                  <c:v>2240.3390618399999</c:v>
                </c:pt>
                <c:pt idx="195">
                  <c:v>2240.3390618399999</c:v>
                </c:pt>
                <c:pt idx="196">
                  <c:v>2240.3390618399999</c:v>
                </c:pt>
                <c:pt idx="197">
                  <c:v>2240.3390618399999</c:v>
                </c:pt>
                <c:pt idx="198">
                  <c:v>2240.3390618399999</c:v>
                </c:pt>
                <c:pt idx="199">
                  <c:v>2240.3390618399999</c:v>
                </c:pt>
                <c:pt idx="200">
                  <c:v>2240.3390618399999</c:v>
                </c:pt>
                <c:pt idx="201">
                  <c:v>2240.3390618399999</c:v>
                </c:pt>
                <c:pt idx="202">
                  <c:v>2240.3390618399999</c:v>
                </c:pt>
                <c:pt idx="203">
                  <c:v>2240.3390618399999</c:v>
                </c:pt>
                <c:pt idx="204">
                  <c:v>2240.3390618399999</c:v>
                </c:pt>
                <c:pt idx="205">
                  <c:v>2244.4124999999999</c:v>
                </c:pt>
                <c:pt idx="206">
                  <c:v>2244.4124999999999</c:v>
                </c:pt>
                <c:pt idx="207">
                  <c:v>2244.4124999999999</c:v>
                </c:pt>
                <c:pt idx="208">
                  <c:v>2244.4124999999999</c:v>
                </c:pt>
                <c:pt idx="209">
                  <c:v>2244.4124999999999</c:v>
                </c:pt>
                <c:pt idx="210">
                  <c:v>2244.4124999999999</c:v>
                </c:pt>
                <c:pt idx="211">
                  <c:v>2244.4124999999999</c:v>
                </c:pt>
                <c:pt idx="212">
                  <c:v>2244.4124999999999</c:v>
                </c:pt>
                <c:pt idx="213">
                  <c:v>2244.4124999999999</c:v>
                </c:pt>
                <c:pt idx="214">
                  <c:v>2244.4124999999999</c:v>
                </c:pt>
                <c:pt idx="215">
                  <c:v>2244.4124999999999</c:v>
                </c:pt>
                <c:pt idx="216">
                  <c:v>2244.7734381599998</c:v>
                </c:pt>
                <c:pt idx="217">
                  <c:v>2244.7734381599998</c:v>
                </c:pt>
                <c:pt idx="218">
                  <c:v>2244.7734381599998</c:v>
                </c:pt>
                <c:pt idx="219">
                  <c:v>2244.7734381599998</c:v>
                </c:pt>
                <c:pt idx="220">
                  <c:v>2244.7734381599998</c:v>
                </c:pt>
                <c:pt idx="221">
                  <c:v>2244.7734381599998</c:v>
                </c:pt>
                <c:pt idx="222">
                  <c:v>2244.9281249999999</c:v>
                </c:pt>
                <c:pt idx="223">
                  <c:v>2244.9281249999999</c:v>
                </c:pt>
                <c:pt idx="224">
                  <c:v>2244.9281249999999</c:v>
                </c:pt>
                <c:pt idx="225">
                  <c:v>2244.9281249999999</c:v>
                </c:pt>
                <c:pt idx="226">
                  <c:v>2244.9281249999999</c:v>
                </c:pt>
                <c:pt idx="227">
                  <c:v>2244.9281249999999</c:v>
                </c:pt>
                <c:pt idx="228">
                  <c:v>2244.9281249999999</c:v>
                </c:pt>
                <c:pt idx="229">
                  <c:v>2246.8874999999998</c:v>
                </c:pt>
                <c:pt idx="230">
                  <c:v>2246.8874999999998</c:v>
                </c:pt>
                <c:pt idx="231">
                  <c:v>2246.8874999999998</c:v>
                </c:pt>
                <c:pt idx="232">
                  <c:v>2246.8874999999998</c:v>
                </c:pt>
                <c:pt idx="233">
                  <c:v>2246.8874999999998</c:v>
                </c:pt>
                <c:pt idx="234">
                  <c:v>2246.8874999999998</c:v>
                </c:pt>
                <c:pt idx="235">
                  <c:v>2246.8874999999998</c:v>
                </c:pt>
                <c:pt idx="236">
                  <c:v>2246.8874999999998</c:v>
                </c:pt>
                <c:pt idx="237">
                  <c:v>2246.8874999999998</c:v>
                </c:pt>
                <c:pt idx="238">
                  <c:v>2246.8874999999998</c:v>
                </c:pt>
                <c:pt idx="239">
                  <c:v>2246.8874999999998</c:v>
                </c:pt>
                <c:pt idx="240">
                  <c:v>2246.8874999999998</c:v>
                </c:pt>
                <c:pt idx="241">
                  <c:v>2251.1156249999999</c:v>
                </c:pt>
                <c:pt idx="242">
                  <c:v>2251.1156249999999</c:v>
                </c:pt>
                <c:pt idx="243">
                  <c:v>2251.1156249999999</c:v>
                </c:pt>
                <c:pt idx="244">
                  <c:v>2251.1156249999999</c:v>
                </c:pt>
                <c:pt idx="245">
                  <c:v>2251.1156249999999</c:v>
                </c:pt>
                <c:pt idx="246">
                  <c:v>2252.0437499999998</c:v>
                </c:pt>
                <c:pt idx="247">
                  <c:v>2252.0437499999998</c:v>
                </c:pt>
                <c:pt idx="248">
                  <c:v>2252.0437499999998</c:v>
                </c:pt>
                <c:pt idx="249">
                  <c:v>2252.0437499999998</c:v>
                </c:pt>
                <c:pt idx="250">
                  <c:v>2252.0437499999998</c:v>
                </c:pt>
                <c:pt idx="251">
                  <c:v>2252.0437499999998</c:v>
                </c:pt>
                <c:pt idx="252">
                  <c:v>2252.0437499999998</c:v>
                </c:pt>
                <c:pt idx="253">
                  <c:v>2252.0437499999998</c:v>
                </c:pt>
                <c:pt idx="254">
                  <c:v>2252.0437499999998</c:v>
                </c:pt>
                <c:pt idx="255">
                  <c:v>2252.0437499999998</c:v>
                </c:pt>
                <c:pt idx="256">
                  <c:v>2252.5593749999998</c:v>
                </c:pt>
                <c:pt idx="257">
                  <c:v>2252.5593749999998</c:v>
                </c:pt>
                <c:pt idx="258">
                  <c:v>2252.5593749999998</c:v>
                </c:pt>
                <c:pt idx="259">
                  <c:v>2252.5593749999998</c:v>
                </c:pt>
                <c:pt idx="260">
                  <c:v>2253.5390618399997</c:v>
                </c:pt>
                <c:pt idx="261">
                  <c:v>2253.5390618399997</c:v>
                </c:pt>
                <c:pt idx="262">
                  <c:v>2253.5390618399997</c:v>
                </c:pt>
                <c:pt idx="263">
                  <c:v>2253.5390618399997</c:v>
                </c:pt>
                <c:pt idx="264">
                  <c:v>2253.5390618399997</c:v>
                </c:pt>
                <c:pt idx="265">
                  <c:v>2257.6124999999997</c:v>
                </c:pt>
                <c:pt idx="266">
                  <c:v>2257.6124999999997</c:v>
                </c:pt>
                <c:pt idx="267">
                  <c:v>2257.6124999999997</c:v>
                </c:pt>
                <c:pt idx="268">
                  <c:v>2257.6124999999997</c:v>
                </c:pt>
                <c:pt idx="269">
                  <c:v>2257.6124999999997</c:v>
                </c:pt>
                <c:pt idx="270">
                  <c:v>2257.6124999999997</c:v>
                </c:pt>
                <c:pt idx="271">
                  <c:v>2257.6124999999997</c:v>
                </c:pt>
                <c:pt idx="272">
                  <c:v>2257.6124999999997</c:v>
                </c:pt>
                <c:pt idx="273">
                  <c:v>2257.6124999999997</c:v>
                </c:pt>
                <c:pt idx="274">
                  <c:v>2257.9734381600001</c:v>
                </c:pt>
                <c:pt idx="275">
                  <c:v>2257.9734381600001</c:v>
                </c:pt>
                <c:pt idx="276">
                  <c:v>2257.9734381600001</c:v>
                </c:pt>
                <c:pt idx="277">
                  <c:v>2257.9734381600001</c:v>
                </c:pt>
                <c:pt idx="278">
                  <c:v>2257.9734381600001</c:v>
                </c:pt>
                <c:pt idx="279">
                  <c:v>2257.9734381600001</c:v>
                </c:pt>
                <c:pt idx="280">
                  <c:v>2257.9734381600001</c:v>
                </c:pt>
                <c:pt idx="281">
                  <c:v>2257.9734381600001</c:v>
                </c:pt>
                <c:pt idx="282">
                  <c:v>2257.9734381600001</c:v>
                </c:pt>
                <c:pt idx="283">
                  <c:v>2257.9734381600001</c:v>
                </c:pt>
                <c:pt idx="284">
                  <c:v>2258.1281249999997</c:v>
                </c:pt>
                <c:pt idx="285">
                  <c:v>2258.1281249999997</c:v>
                </c:pt>
                <c:pt idx="286">
                  <c:v>2258.1281249999997</c:v>
                </c:pt>
                <c:pt idx="287">
                  <c:v>2258.1281249999997</c:v>
                </c:pt>
                <c:pt idx="288">
                  <c:v>2258.1281249999997</c:v>
                </c:pt>
                <c:pt idx="289">
                  <c:v>2258.1281249999997</c:v>
                </c:pt>
                <c:pt idx="290">
                  <c:v>2258.1281249999997</c:v>
                </c:pt>
                <c:pt idx="291">
                  <c:v>2258.1281249999997</c:v>
                </c:pt>
                <c:pt idx="292">
                  <c:v>2260.0875000000001</c:v>
                </c:pt>
                <c:pt idx="293">
                  <c:v>2260.0875000000001</c:v>
                </c:pt>
                <c:pt idx="294">
                  <c:v>2260.0875000000001</c:v>
                </c:pt>
                <c:pt idx="295">
                  <c:v>2260.0875000000001</c:v>
                </c:pt>
                <c:pt idx="296">
                  <c:v>2260.0875000000001</c:v>
                </c:pt>
                <c:pt idx="297">
                  <c:v>2260.0875000000001</c:v>
                </c:pt>
                <c:pt idx="298">
                  <c:v>2264.3156249999997</c:v>
                </c:pt>
                <c:pt idx="299">
                  <c:v>2264.3156249999997</c:v>
                </c:pt>
                <c:pt idx="300">
                  <c:v>2264.3156249999997</c:v>
                </c:pt>
                <c:pt idx="301">
                  <c:v>2264.3156249999997</c:v>
                </c:pt>
                <c:pt idx="302">
                  <c:v>2264.3156249999997</c:v>
                </c:pt>
                <c:pt idx="303">
                  <c:v>2265.2437500000001</c:v>
                </c:pt>
                <c:pt idx="304">
                  <c:v>2265.2437500000001</c:v>
                </c:pt>
                <c:pt idx="305">
                  <c:v>2265.2437500000001</c:v>
                </c:pt>
                <c:pt idx="306">
                  <c:v>2265.2437500000001</c:v>
                </c:pt>
                <c:pt idx="307">
                  <c:v>2265.2437500000001</c:v>
                </c:pt>
                <c:pt idx="308">
                  <c:v>2265.2437500000001</c:v>
                </c:pt>
                <c:pt idx="309">
                  <c:v>2265.2437500000001</c:v>
                </c:pt>
                <c:pt idx="310">
                  <c:v>2265.7593750000001</c:v>
                </c:pt>
                <c:pt idx="311">
                  <c:v>2265.7593750000001</c:v>
                </c:pt>
                <c:pt idx="312">
                  <c:v>2265.7593750000001</c:v>
                </c:pt>
                <c:pt idx="313">
                  <c:v>2265.7593750000001</c:v>
                </c:pt>
                <c:pt idx="314">
                  <c:v>2265.7593750000001</c:v>
                </c:pt>
                <c:pt idx="315">
                  <c:v>2265.7593750000001</c:v>
                </c:pt>
                <c:pt idx="316">
                  <c:v>2265.7593750000001</c:v>
                </c:pt>
                <c:pt idx="317">
                  <c:v>2265.7593750000001</c:v>
                </c:pt>
                <c:pt idx="318">
                  <c:v>2265.7593750000001</c:v>
                </c:pt>
                <c:pt idx="319">
                  <c:v>2265.7593750000001</c:v>
                </c:pt>
                <c:pt idx="320">
                  <c:v>2265.7593750000001</c:v>
                </c:pt>
                <c:pt idx="321">
                  <c:v>2265.7593750000001</c:v>
                </c:pt>
                <c:pt idx="322">
                  <c:v>2265.7593750000001</c:v>
                </c:pt>
                <c:pt idx="323">
                  <c:v>2266.7390618399995</c:v>
                </c:pt>
                <c:pt idx="324">
                  <c:v>2266.7390618399995</c:v>
                </c:pt>
                <c:pt idx="325">
                  <c:v>2266.7390618399995</c:v>
                </c:pt>
                <c:pt idx="326">
                  <c:v>2270.8125</c:v>
                </c:pt>
                <c:pt idx="327">
                  <c:v>2270.8125</c:v>
                </c:pt>
                <c:pt idx="328">
                  <c:v>2270.8125</c:v>
                </c:pt>
                <c:pt idx="329">
                  <c:v>2270.8125</c:v>
                </c:pt>
                <c:pt idx="330">
                  <c:v>2270.8125</c:v>
                </c:pt>
                <c:pt idx="331">
                  <c:v>2270.8125</c:v>
                </c:pt>
                <c:pt idx="332">
                  <c:v>2270.8125</c:v>
                </c:pt>
                <c:pt idx="333">
                  <c:v>2270.8125</c:v>
                </c:pt>
                <c:pt idx="334">
                  <c:v>2270.8125</c:v>
                </c:pt>
                <c:pt idx="335">
                  <c:v>2270.8125</c:v>
                </c:pt>
                <c:pt idx="336">
                  <c:v>2270.8125</c:v>
                </c:pt>
                <c:pt idx="337">
                  <c:v>2271.1734381599999</c:v>
                </c:pt>
                <c:pt idx="338">
                  <c:v>2271.1734381599999</c:v>
                </c:pt>
                <c:pt idx="339">
                  <c:v>2271.1734381599999</c:v>
                </c:pt>
                <c:pt idx="340">
                  <c:v>2271.1734381599999</c:v>
                </c:pt>
                <c:pt idx="341">
                  <c:v>2271.1734381599999</c:v>
                </c:pt>
                <c:pt idx="342">
                  <c:v>2271.328125</c:v>
                </c:pt>
                <c:pt idx="343">
                  <c:v>2271.328125</c:v>
                </c:pt>
                <c:pt idx="344">
                  <c:v>2271.328125</c:v>
                </c:pt>
                <c:pt idx="345">
                  <c:v>2271.328125</c:v>
                </c:pt>
                <c:pt idx="346">
                  <c:v>2271.328125</c:v>
                </c:pt>
                <c:pt idx="347">
                  <c:v>2271.328125</c:v>
                </c:pt>
                <c:pt idx="348">
                  <c:v>2273.2874999999999</c:v>
                </c:pt>
                <c:pt idx="349">
                  <c:v>2273.2874999999999</c:v>
                </c:pt>
                <c:pt idx="350">
                  <c:v>2273.2874999999999</c:v>
                </c:pt>
                <c:pt idx="351">
                  <c:v>2273.2874999999999</c:v>
                </c:pt>
                <c:pt idx="352">
                  <c:v>2273.2874999999999</c:v>
                </c:pt>
                <c:pt idx="353">
                  <c:v>2273.2874999999999</c:v>
                </c:pt>
                <c:pt idx="354">
                  <c:v>2273.2874999999999</c:v>
                </c:pt>
                <c:pt idx="355">
                  <c:v>2277.515625</c:v>
                </c:pt>
                <c:pt idx="356">
                  <c:v>2277.515625</c:v>
                </c:pt>
                <c:pt idx="357">
                  <c:v>2277.515625</c:v>
                </c:pt>
                <c:pt idx="358">
                  <c:v>2277.515625</c:v>
                </c:pt>
                <c:pt idx="359">
                  <c:v>2277.515625</c:v>
                </c:pt>
                <c:pt idx="360">
                  <c:v>2277.515625</c:v>
                </c:pt>
                <c:pt idx="361">
                  <c:v>2277.515625</c:v>
                </c:pt>
                <c:pt idx="362">
                  <c:v>2277.515625</c:v>
                </c:pt>
                <c:pt idx="363">
                  <c:v>2277.515625</c:v>
                </c:pt>
                <c:pt idx="364">
                  <c:v>2277.515625</c:v>
                </c:pt>
                <c:pt idx="365">
                  <c:v>2278.4437499999999</c:v>
                </c:pt>
                <c:pt idx="366">
                  <c:v>2278.4437499999999</c:v>
                </c:pt>
                <c:pt idx="367">
                  <c:v>2278.4437499999999</c:v>
                </c:pt>
                <c:pt idx="368">
                  <c:v>2278.4437499999999</c:v>
                </c:pt>
                <c:pt idx="369">
                  <c:v>2278.9593749999999</c:v>
                </c:pt>
                <c:pt idx="370">
                  <c:v>2278.9593749999999</c:v>
                </c:pt>
                <c:pt idx="371">
                  <c:v>2278.9593749999999</c:v>
                </c:pt>
                <c:pt idx="372">
                  <c:v>2278.9593749999999</c:v>
                </c:pt>
                <c:pt idx="373">
                  <c:v>2278.9593749999999</c:v>
                </c:pt>
                <c:pt idx="374">
                  <c:v>2278.9593749999999</c:v>
                </c:pt>
                <c:pt idx="375">
                  <c:v>2278.9593749999999</c:v>
                </c:pt>
                <c:pt idx="376">
                  <c:v>2278.9593749999999</c:v>
                </c:pt>
                <c:pt idx="377">
                  <c:v>2278.9593749999999</c:v>
                </c:pt>
                <c:pt idx="378">
                  <c:v>2279.9390618399998</c:v>
                </c:pt>
                <c:pt idx="379">
                  <c:v>2279.9390618399998</c:v>
                </c:pt>
                <c:pt idx="380">
                  <c:v>2279.9390618399998</c:v>
                </c:pt>
                <c:pt idx="381">
                  <c:v>2279.9390618399998</c:v>
                </c:pt>
                <c:pt idx="382">
                  <c:v>2284.0124999999998</c:v>
                </c:pt>
                <c:pt idx="383">
                  <c:v>2284.3734381600002</c:v>
                </c:pt>
                <c:pt idx="384">
                  <c:v>2284.3734381600002</c:v>
                </c:pt>
                <c:pt idx="385">
                  <c:v>2284.3734381600002</c:v>
                </c:pt>
                <c:pt idx="386">
                  <c:v>2284.3734381600002</c:v>
                </c:pt>
                <c:pt idx="387">
                  <c:v>2284.3734381600002</c:v>
                </c:pt>
                <c:pt idx="388">
                  <c:v>2284.3734381600002</c:v>
                </c:pt>
                <c:pt idx="389">
                  <c:v>2284.3734381600002</c:v>
                </c:pt>
                <c:pt idx="390">
                  <c:v>2284.3734381600002</c:v>
                </c:pt>
                <c:pt idx="391">
                  <c:v>2284.5281249999998</c:v>
                </c:pt>
                <c:pt idx="392">
                  <c:v>2284.5281249999998</c:v>
                </c:pt>
                <c:pt idx="393">
                  <c:v>2284.5281249999998</c:v>
                </c:pt>
                <c:pt idx="394">
                  <c:v>2284.5281249999998</c:v>
                </c:pt>
                <c:pt idx="395">
                  <c:v>2284.5281249999998</c:v>
                </c:pt>
                <c:pt idx="396">
                  <c:v>2284.5281249999998</c:v>
                </c:pt>
                <c:pt idx="397">
                  <c:v>2284.5281249999998</c:v>
                </c:pt>
                <c:pt idx="398">
                  <c:v>2284.5281249999998</c:v>
                </c:pt>
                <c:pt idx="399">
                  <c:v>2284.5281249999998</c:v>
                </c:pt>
                <c:pt idx="400">
                  <c:v>2286.4874999999997</c:v>
                </c:pt>
                <c:pt idx="401">
                  <c:v>2286.4874999999997</c:v>
                </c:pt>
                <c:pt idx="402">
                  <c:v>2286.4874999999997</c:v>
                </c:pt>
                <c:pt idx="403">
                  <c:v>2286.4874999999997</c:v>
                </c:pt>
                <c:pt idx="404">
                  <c:v>2286.4874999999997</c:v>
                </c:pt>
                <c:pt idx="405">
                  <c:v>2286.4874999999997</c:v>
                </c:pt>
                <c:pt idx="406">
                  <c:v>2286.4874999999997</c:v>
                </c:pt>
                <c:pt idx="407">
                  <c:v>2286.4874999999997</c:v>
                </c:pt>
                <c:pt idx="408">
                  <c:v>2286.4874999999997</c:v>
                </c:pt>
                <c:pt idx="409">
                  <c:v>2286.4874999999997</c:v>
                </c:pt>
                <c:pt idx="410">
                  <c:v>2286.4874999999997</c:v>
                </c:pt>
                <c:pt idx="411">
                  <c:v>2286.4874999999997</c:v>
                </c:pt>
                <c:pt idx="412">
                  <c:v>2286.4874999999997</c:v>
                </c:pt>
                <c:pt idx="413">
                  <c:v>2290.7156249999998</c:v>
                </c:pt>
                <c:pt idx="414">
                  <c:v>2290.7156249999998</c:v>
                </c:pt>
                <c:pt idx="415">
                  <c:v>2290.7156249999998</c:v>
                </c:pt>
                <c:pt idx="416">
                  <c:v>2290.7156249999998</c:v>
                </c:pt>
                <c:pt idx="417">
                  <c:v>2290.7156249999998</c:v>
                </c:pt>
                <c:pt idx="418">
                  <c:v>2291.6437499999997</c:v>
                </c:pt>
                <c:pt idx="419">
                  <c:v>2291.6437499999997</c:v>
                </c:pt>
                <c:pt idx="420">
                  <c:v>2291.6437499999997</c:v>
                </c:pt>
                <c:pt idx="421">
                  <c:v>2291.6437499999997</c:v>
                </c:pt>
                <c:pt idx="422">
                  <c:v>2291.6437499999997</c:v>
                </c:pt>
                <c:pt idx="423">
                  <c:v>2291.6437499999997</c:v>
                </c:pt>
                <c:pt idx="424">
                  <c:v>2291.6437499999997</c:v>
                </c:pt>
                <c:pt idx="425">
                  <c:v>2291.6437499999997</c:v>
                </c:pt>
                <c:pt idx="426">
                  <c:v>2292.1593749999997</c:v>
                </c:pt>
                <c:pt idx="427">
                  <c:v>2292.1593749999997</c:v>
                </c:pt>
                <c:pt idx="428">
                  <c:v>2292.1593749999997</c:v>
                </c:pt>
                <c:pt idx="429">
                  <c:v>2292.1593749999997</c:v>
                </c:pt>
                <c:pt idx="430">
                  <c:v>2292.1593749999997</c:v>
                </c:pt>
                <c:pt idx="431">
                  <c:v>2292.1593749999997</c:v>
                </c:pt>
                <c:pt idx="432">
                  <c:v>2293.1390618399996</c:v>
                </c:pt>
                <c:pt idx="433">
                  <c:v>2293.1390618399996</c:v>
                </c:pt>
                <c:pt idx="434">
                  <c:v>2293.1390618399996</c:v>
                </c:pt>
                <c:pt idx="435">
                  <c:v>2293.1390618399996</c:v>
                </c:pt>
                <c:pt idx="436">
                  <c:v>2293.1390618399996</c:v>
                </c:pt>
                <c:pt idx="437">
                  <c:v>2293.1390618399996</c:v>
                </c:pt>
                <c:pt idx="438">
                  <c:v>2293.1390618399996</c:v>
                </c:pt>
                <c:pt idx="439">
                  <c:v>2297.2125000000001</c:v>
                </c:pt>
                <c:pt idx="440">
                  <c:v>2297.2125000000001</c:v>
                </c:pt>
                <c:pt idx="441">
                  <c:v>2297.2125000000001</c:v>
                </c:pt>
                <c:pt idx="442">
                  <c:v>2297.57343816</c:v>
                </c:pt>
                <c:pt idx="443">
                  <c:v>2297.57343816</c:v>
                </c:pt>
                <c:pt idx="444">
                  <c:v>2297.57343816</c:v>
                </c:pt>
                <c:pt idx="445">
                  <c:v>2297.57343816</c:v>
                </c:pt>
                <c:pt idx="446">
                  <c:v>2297.57343816</c:v>
                </c:pt>
                <c:pt idx="447">
                  <c:v>2297.57343816</c:v>
                </c:pt>
                <c:pt idx="448">
                  <c:v>2297.7281250000001</c:v>
                </c:pt>
                <c:pt idx="449">
                  <c:v>2297.7281250000001</c:v>
                </c:pt>
                <c:pt idx="450">
                  <c:v>2297.7281250000001</c:v>
                </c:pt>
                <c:pt idx="451">
                  <c:v>2297.7281250000001</c:v>
                </c:pt>
                <c:pt idx="452">
                  <c:v>2297.7281250000001</c:v>
                </c:pt>
                <c:pt idx="453">
                  <c:v>2297.7281250000001</c:v>
                </c:pt>
                <c:pt idx="454">
                  <c:v>2297.7281250000001</c:v>
                </c:pt>
                <c:pt idx="455">
                  <c:v>2299.6875</c:v>
                </c:pt>
                <c:pt idx="456">
                  <c:v>2299.6875</c:v>
                </c:pt>
                <c:pt idx="457">
                  <c:v>2299.6875</c:v>
                </c:pt>
                <c:pt idx="458">
                  <c:v>2299.6875</c:v>
                </c:pt>
                <c:pt idx="459">
                  <c:v>2303.9156250000001</c:v>
                </c:pt>
                <c:pt idx="460">
                  <c:v>2303.9156250000001</c:v>
                </c:pt>
                <c:pt idx="461">
                  <c:v>2303.9156250000001</c:v>
                </c:pt>
                <c:pt idx="462">
                  <c:v>2303.9156250000001</c:v>
                </c:pt>
                <c:pt idx="463">
                  <c:v>2303.9156250000001</c:v>
                </c:pt>
                <c:pt idx="464">
                  <c:v>2303.9156250000001</c:v>
                </c:pt>
                <c:pt idx="465">
                  <c:v>2304.84375</c:v>
                </c:pt>
                <c:pt idx="466">
                  <c:v>2304.84375</c:v>
                </c:pt>
                <c:pt idx="467">
                  <c:v>2304.84375</c:v>
                </c:pt>
                <c:pt idx="468">
                  <c:v>2304.84375</c:v>
                </c:pt>
                <c:pt idx="469">
                  <c:v>2304.84375</c:v>
                </c:pt>
                <c:pt idx="470">
                  <c:v>2304.84375</c:v>
                </c:pt>
                <c:pt idx="471">
                  <c:v>2304.84375</c:v>
                </c:pt>
                <c:pt idx="472">
                  <c:v>2305.359375</c:v>
                </c:pt>
                <c:pt idx="473">
                  <c:v>2305.359375</c:v>
                </c:pt>
                <c:pt idx="474">
                  <c:v>2305.359375</c:v>
                </c:pt>
                <c:pt idx="475">
                  <c:v>2305.359375</c:v>
                </c:pt>
                <c:pt idx="476">
                  <c:v>2306.3390618399999</c:v>
                </c:pt>
                <c:pt idx="477">
                  <c:v>2306.3390618399999</c:v>
                </c:pt>
                <c:pt idx="478">
                  <c:v>2306.3390618399999</c:v>
                </c:pt>
                <c:pt idx="479">
                  <c:v>2306.3390618399999</c:v>
                </c:pt>
                <c:pt idx="480">
                  <c:v>2306.3390618399999</c:v>
                </c:pt>
                <c:pt idx="481">
                  <c:v>2310.4124999999999</c:v>
                </c:pt>
                <c:pt idx="482">
                  <c:v>2310.4124999999999</c:v>
                </c:pt>
                <c:pt idx="483">
                  <c:v>2310.4124999999999</c:v>
                </c:pt>
                <c:pt idx="484">
                  <c:v>2310.7734381599998</c:v>
                </c:pt>
                <c:pt idx="485">
                  <c:v>2310.7734381599998</c:v>
                </c:pt>
                <c:pt idx="486">
                  <c:v>2310.7734381599998</c:v>
                </c:pt>
                <c:pt idx="487">
                  <c:v>2310.7734381599998</c:v>
                </c:pt>
                <c:pt idx="488">
                  <c:v>2310.7734381599998</c:v>
                </c:pt>
                <c:pt idx="489">
                  <c:v>2310.9281249999999</c:v>
                </c:pt>
                <c:pt idx="490">
                  <c:v>2310.9281249999999</c:v>
                </c:pt>
                <c:pt idx="491">
                  <c:v>2310.9281249999999</c:v>
                </c:pt>
                <c:pt idx="492">
                  <c:v>2310.9281249999999</c:v>
                </c:pt>
                <c:pt idx="493">
                  <c:v>2310.9281249999999</c:v>
                </c:pt>
                <c:pt idx="494">
                  <c:v>2310.9281249999999</c:v>
                </c:pt>
                <c:pt idx="495">
                  <c:v>2310.9281249999999</c:v>
                </c:pt>
                <c:pt idx="496">
                  <c:v>2310.9281249999999</c:v>
                </c:pt>
                <c:pt idx="497">
                  <c:v>2310.9281249999999</c:v>
                </c:pt>
                <c:pt idx="498">
                  <c:v>2310.9281249999999</c:v>
                </c:pt>
                <c:pt idx="499">
                  <c:v>2310.9281249999999</c:v>
                </c:pt>
                <c:pt idx="500">
                  <c:v>2310.9281249999999</c:v>
                </c:pt>
                <c:pt idx="501">
                  <c:v>2310.9281249999999</c:v>
                </c:pt>
                <c:pt idx="502">
                  <c:v>2310.9281249999999</c:v>
                </c:pt>
                <c:pt idx="503">
                  <c:v>2310.9281249999999</c:v>
                </c:pt>
                <c:pt idx="504">
                  <c:v>2310.9281249999999</c:v>
                </c:pt>
                <c:pt idx="505">
                  <c:v>2310.9281249999999</c:v>
                </c:pt>
                <c:pt idx="506">
                  <c:v>2310.9281249999999</c:v>
                </c:pt>
                <c:pt idx="507">
                  <c:v>2312.8874999999998</c:v>
                </c:pt>
                <c:pt idx="508">
                  <c:v>2312.8874999999998</c:v>
                </c:pt>
                <c:pt idx="509">
                  <c:v>2312.8874999999998</c:v>
                </c:pt>
                <c:pt idx="510">
                  <c:v>2312.8874999999998</c:v>
                </c:pt>
                <c:pt idx="511">
                  <c:v>2312.8874999999998</c:v>
                </c:pt>
                <c:pt idx="512">
                  <c:v>2312.8874999999998</c:v>
                </c:pt>
                <c:pt idx="513">
                  <c:v>2312.8874999999998</c:v>
                </c:pt>
                <c:pt idx="514">
                  <c:v>2317.1156249999999</c:v>
                </c:pt>
                <c:pt idx="515">
                  <c:v>2317.1156249999999</c:v>
                </c:pt>
                <c:pt idx="516">
                  <c:v>2317.1156249999999</c:v>
                </c:pt>
                <c:pt idx="517">
                  <c:v>2317.1156249999999</c:v>
                </c:pt>
                <c:pt idx="518">
                  <c:v>2318.0437499999998</c:v>
                </c:pt>
                <c:pt idx="519">
                  <c:v>2318.0437499999998</c:v>
                </c:pt>
                <c:pt idx="520">
                  <c:v>2318.0437499999998</c:v>
                </c:pt>
                <c:pt idx="521">
                  <c:v>2318.0437499999998</c:v>
                </c:pt>
                <c:pt idx="522">
                  <c:v>2318.0437499999998</c:v>
                </c:pt>
                <c:pt idx="523">
                  <c:v>2318.0437499999998</c:v>
                </c:pt>
                <c:pt idx="524">
                  <c:v>2318.0437499999998</c:v>
                </c:pt>
                <c:pt idx="525">
                  <c:v>2318.0437499999998</c:v>
                </c:pt>
                <c:pt idx="526">
                  <c:v>2318.0437499999998</c:v>
                </c:pt>
                <c:pt idx="527">
                  <c:v>2318.0437499999998</c:v>
                </c:pt>
                <c:pt idx="528">
                  <c:v>2318.0437499999998</c:v>
                </c:pt>
                <c:pt idx="529">
                  <c:v>2318.0437499999998</c:v>
                </c:pt>
                <c:pt idx="530">
                  <c:v>2318.0437499999998</c:v>
                </c:pt>
                <c:pt idx="531">
                  <c:v>2318.5593749999998</c:v>
                </c:pt>
                <c:pt idx="532">
                  <c:v>2318.5593749999998</c:v>
                </c:pt>
                <c:pt idx="533">
                  <c:v>2318.5593749999998</c:v>
                </c:pt>
                <c:pt idx="534">
                  <c:v>2318.5593749999998</c:v>
                </c:pt>
                <c:pt idx="535">
                  <c:v>2318.5593749999998</c:v>
                </c:pt>
                <c:pt idx="536">
                  <c:v>2318.5593749999998</c:v>
                </c:pt>
                <c:pt idx="537">
                  <c:v>2318.5593749999998</c:v>
                </c:pt>
                <c:pt idx="538">
                  <c:v>2319.5390618399997</c:v>
                </c:pt>
                <c:pt idx="539">
                  <c:v>2319.5390618399997</c:v>
                </c:pt>
                <c:pt idx="540">
                  <c:v>2319.5390618399997</c:v>
                </c:pt>
                <c:pt idx="541">
                  <c:v>2319.5390618399997</c:v>
                </c:pt>
                <c:pt idx="542">
                  <c:v>2319.5390618399997</c:v>
                </c:pt>
                <c:pt idx="543">
                  <c:v>2319.5390618399997</c:v>
                </c:pt>
                <c:pt idx="544">
                  <c:v>2319.5390618399997</c:v>
                </c:pt>
                <c:pt idx="545">
                  <c:v>2319.5390618399997</c:v>
                </c:pt>
                <c:pt idx="546">
                  <c:v>2323.6124999999997</c:v>
                </c:pt>
                <c:pt idx="547">
                  <c:v>2323.6124999999997</c:v>
                </c:pt>
                <c:pt idx="548">
                  <c:v>2323.6124999999997</c:v>
                </c:pt>
                <c:pt idx="549">
                  <c:v>2323.6124999999997</c:v>
                </c:pt>
                <c:pt idx="550">
                  <c:v>2323.6124999999997</c:v>
                </c:pt>
                <c:pt idx="551">
                  <c:v>2323.6124999999997</c:v>
                </c:pt>
                <c:pt idx="552">
                  <c:v>2323.6124999999997</c:v>
                </c:pt>
                <c:pt idx="553">
                  <c:v>2323.6124999999997</c:v>
                </c:pt>
                <c:pt idx="554">
                  <c:v>2323.6124999999997</c:v>
                </c:pt>
                <c:pt idx="555">
                  <c:v>2323.6124999999997</c:v>
                </c:pt>
                <c:pt idx="556">
                  <c:v>2323.9734381600001</c:v>
                </c:pt>
                <c:pt idx="557">
                  <c:v>2323.9734381600001</c:v>
                </c:pt>
                <c:pt idx="558">
                  <c:v>2323.9734381600001</c:v>
                </c:pt>
                <c:pt idx="559">
                  <c:v>2323.9734381600001</c:v>
                </c:pt>
                <c:pt idx="560">
                  <c:v>2324.1281249999997</c:v>
                </c:pt>
                <c:pt idx="561">
                  <c:v>2326.0875000000001</c:v>
                </c:pt>
                <c:pt idx="562">
                  <c:v>2326.0875000000001</c:v>
                </c:pt>
                <c:pt idx="563">
                  <c:v>2326.0875000000001</c:v>
                </c:pt>
                <c:pt idx="564">
                  <c:v>2326.0875000000001</c:v>
                </c:pt>
                <c:pt idx="565">
                  <c:v>2326.0875000000001</c:v>
                </c:pt>
                <c:pt idx="566">
                  <c:v>2326.0875000000001</c:v>
                </c:pt>
                <c:pt idx="567">
                  <c:v>2326.0875000000001</c:v>
                </c:pt>
                <c:pt idx="568">
                  <c:v>2326.0875000000001</c:v>
                </c:pt>
                <c:pt idx="569">
                  <c:v>2330.3156249999997</c:v>
                </c:pt>
                <c:pt idx="570">
                  <c:v>2330.3156249999997</c:v>
                </c:pt>
                <c:pt idx="571">
                  <c:v>2330.3156249999997</c:v>
                </c:pt>
                <c:pt idx="572">
                  <c:v>2330.3156249999997</c:v>
                </c:pt>
                <c:pt idx="573">
                  <c:v>2331.2437500000001</c:v>
                </c:pt>
                <c:pt idx="574">
                  <c:v>2331.2437500000001</c:v>
                </c:pt>
                <c:pt idx="575">
                  <c:v>2331.2437500000001</c:v>
                </c:pt>
                <c:pt idx="576">
                  <c:v>2331.2437500000001</c:v>
                </c:pt>
                <c:pt idx="577">
                  <c:v>2331.2437500000001</c:v>
                </c:pt>
                <c:pt idx="578">
                  <c:v>2331.2437500000001</c:v>
                </c:pt>
                <c:pt idx="579">
                  <c:v>2331.2437500000001</c:v>
                </c:pt>
                <c:pt idx="580">
                  <c:v>2331.7593750000001</c:v>
                </c:pt>
                <c:pt idx="581">
                  <c:v>2331.7593750000001</c:v>
                </c:pt>
                <c:pt idx="582">
                  <c:v>2331.7593750000001</c:v>
                </c:pt>
                <c:pt idx="583">
                  <c:v>2331.7593750000001</c:v>
                </c:pt>
                <c:pt idx="584">
                  <c:v>2332.7390618399995</c:v>
                </c:pt>
                <c:pt idx="585">
                  <c:v>2332.7390618399995</c:v>
                </c:pt>
                <c:pt idx="586">
                  <c:v>2332.7390618399995</c:v>
                </c:pt>
                <c:pt idx="587">
                  <c:v>2332.7390618399995</c:v>
                </c:pt>
                <c:pt idx="588">
                  <c:v>2332.7390618399995</c:v>
                </c:pt>
                <c:pt idx="589">
                  <c:v>2332.7390618399995</c:v>
                </c:pt>
                <c:pt idx="590">
                  <c:v>2332.7390618399995</c:v>
                </c:pt>
                <c:pt idx="591">
                  <c:v>2332.7390618399995</c:v>
                </c:pt>
                <c:pt idx="592">
                  <c:v>2332.7390618399995</c:v>
                </c:pt>
                <c:pt idx="593">
                  <c:v>2332.7390618399995</c:v>
                </c:pt>
                <c:pt idx="594">
                  <c:v>2332.7390618399995</c:v>
                </c:pt>
                <c:pt idx="595">
                  <c:v>2332.7390618399995</c:v>
                </c:pt>
                <c:pt idx="596">
                  <c:v>2336.8125</c:v>
                </c:pt>
                <c:pt idx="597">
                  <c:v>2336.8125</c:v>
                </c:pt>
                <c:pt idx="598">
                  <c:v>2336.8125</c:v>
                </c:pt>
                <c:pt idx="599">
                  <c:v>2336.8125</c:v>
                </c:pt>
                <c:pt idx="600">
                  <c:v>2336.8125</c:v>
                </c:pt>
                <c:pt idx="601">
                  <c:v>2336.8125</c:v>
                </c:pt>
                <c:pt idx="602">
                  <c:v>2336.8125</c:v>
                </c:pt>
                <c:pt idx="603">
                  <c:v>2337.1734381599999</c:v>
                </c:pt>
                <c:pt idx="604">
                  <c:v>2337.1734381599999</c:v>
                </c:pt>
                <c:pt idx="605">
                  <c:v>2337.1734381599999</c:v>
                </c:pt>
                <c:pt idx="606">
                  <c:v>2337.1734381599999</c:v>
                </c:pt>
                <c:pt idx="607">
                  <c:v>2337.1734381599999</c:v>
                </c:pt>
                <c:pt idx="608">
                  <c:v>2337.1734381599999</c:v>
                </c:pt>
                <c:pt idx="609">
                  <c:v>2337.1734381599999</c:v>
                </c:pt>
                <c:pt idx="610">
                  <c:v>2337.1734381599999</c:v>
                </c:pt>
                <c:pt idx="611">
                  <c:v>2339.2874999999999</c:v>
                </c:pt>
                <c:pt idx="612">
                  <c:v>2339.2874999999999</c:v>
                </c:pt>
                <c:pt idx="613">
                  <c:v>2339.2874999999999</c:v>
                </c:pt>
                <c:pt idx="614">
                  <c:v>2339.2874999999999</c:v>
                </c:pt>
                <c:pt idx="615">
                  <c:v>2339.2874999999999</c:v>
                </c:pt>
                <c:pt idx="616">
                  <c:v>2339.2874999999999</c:v>
                </c:pt>
                <c:pt idx="617">
                  <c:v>2343.515625</c:v>
                </c:pt>
                <c:pt idx="618">
                  <c:v>2343.515625</c:v>
                </c:pt>
                <c:pt idx="619">
                  <c:v>2343.515625</c:v>
                </c:pt>
                <c:pt idx="620">
                  <c:v>2344.4437499999999</c:v>
                </c:pt>
                <c:pt idx="621">
                  <c:v>2344.4437499999999</c:v>
                </c:pt>
                <c:pt idx="622">
                  <c:v>2344.4437499999999</c:v>
                </c:pt>
                <c:pt idx="623">
                  <c:v>2344.4437499999999</c:v>
                </c:pt>
                <c:pt idx="624">
                  <c:v>2344.4437499999999</c:v>
                </c:pt>
                <c:pt idx="625">
                  <c:v>2344.4437499999999</c:v>
                </c:pt>
                <c:pt idx="626">
                  <c:v>2344.4437499999999</c:v>
                </c:pt>
                <c:pt idx="627">
                  <c:v>2344.9593749999999</c:v>
                </c:pt>
                <c:pt idx="628">
                  <c:v>2344.9593749999999</c:v>
                </c:pt>
                <c:pt idx="629">
                  <c:v>2344.9593749999999</c:v>
                </c:pt>
                <c:pt idx="630">
                  <c:v>2344.9593749999999</c:v>
                </c:pt>
                <c:pt idx="631">
                  <c:v>2345.9390618399998</c:v>
                </c:pt>
                <c:pt idx="632">
                  <c:v>2345.9390618399998</c:v>
                </c:pt>
                <c:pt idx="633">
                  <c:v>2345.9390618399998</c:v>
                </c:pt>
                <c:pt idx="634">
                  <c:v>2345.9390618399998</c:v>
                </c:pt>
                <c:pt idx="635">
                  <c:v>2345.9390618399998</c:v>
                </c:pt>
                <c:pt idx="636">
                  <c:v>2345.9390618399998</c:v>
                </c:pt>
                <c:pt idx="637">
                  <c:v>2345.9390618399998</c:v>
                </c:pt>
                <c:pt idx="638">
                  <c:v>2345.9390618399998</c:v>
                </c:pt>
                <c:pt idx="639">
                  <c:v>2345.9390618399998</c:v>
                </c:pt>
                <c:pt idx="640">
                  <c:v>2345.9390618399998</c:v>
                </c:pt>
                <c:pt idx="641">
                  <c:v>2345.9390618399998</c:v>
                </c:pt>
                <c:pt idx="642">
                  <c:v>2350.0124999999998</c:v>
                </c:pt>
                <c:pt idx="643">
                  <c:v>2350.0124999999998</c:v>
                </c:pt>
                <c:pt idx="644">
                  <c:v>2350.0124999999998</c:v>
                </c:pt>
                <c:pt idx="645">
                  <c:v>2350.0124999999998</c:v>
                </c:pt>
                <c:pt idx="646">
                  <c:v>2350.0124999999998</c:v>
                </c:pt>
                <c:pt idx="647">
                  <c:v>2350.3734381600002</c:v>
                </c:pt>
                <c:pt idx="648">
                  <c:v>2350.3734381600002</c:v>
                </c:pt>
                <c:pt idx="649">
                  <c:v>2350.3734381600002</c:v>
                </c:pt>
                <c:pt idx="650">
                  <c:v>2350.3734381600002</c:v>
                </c:pt>
                <c:pt idx="651">
                  <c:v>2350.3734381600002</c:v>
                </c:pt>
                <c:pt idx="652">
                  <c:v>2350.3734381600002</c:v>
                </c:pt>
                <c:pt idx="653">
                  <c:v>2350.3734381600002</c:v>
                </c:pt>
                <c:pt idx="654">
                  <c:v>2350.5281249999998</c:v>
                </c:pt>
                <c:pt idx="655">
                  <c:v>2350.5281249999998</c:v>
                </c:pt>
                <c:pt idx="656">
                  <c:v>2350.5281249999998</c:v>
                </c:pt>
                <c:pt idx="657">
                  <c:v>2350.5281249999998</c:v>
                </c:pt>
                <c:pt idx="658">
                  <c:v>2352.4874999999997</c:v>
                </c:pt>
                <c:pt idx="659">
                  <c:v>2352.4874999999997</c:v>
                </c:pt>
                <c:pt idx="660">
                  <c:v>2352.4874999999997</c:v>
                </c:pt>
                <c:pt idx="661">
                  <c:v>2352.4874999999997</c:v>
                </c:pt>
                <c:pt idx="662">
                  <c:v>2352.4874999999997</c:v>
                </c:pt>
                <c:pt idx="663">
                  <c:v>2352.4874999999997</c:v>
                </c:pt>
                <c:pt idx="664">
                  <c:v>2352.4874999999997</c:v>
                </c:pt>
                <c:pt idx="665">
                  <c:v>2352.4874999999997</c:v>
                </c:pt>
                <c:pt idx="666">
                  <c:v>2356.7156249999998</c:v>
                </c:pt>
                <c:pt idx="667">
                  <c:v>2356.7156249999998</c:v>
                </c:pt>
                <c:pt idx="668">
                  <c:v>2356.7156249999998</c:v>
                </c:pt>
                <c:pt idx="669">
                  <c:v>2356.7156249999998</c:v>
                </c:pt>
                <c:pt idx="670">
                  <c:v>2357.6437499999997</c:v>
                </c:pt>
                <c:pt idx="671">
                  <c:v>2357.6437499999997</c:v>
                </c:pt>
                <c:pt idx="672">
                  <c:v>2357.6437499999997</c:v>
                </c:pt>
                <c:pt idx="673">
                  <c:v>2357.6437499999997</c:v>
                </c:pt>
                <c:pt idx="674">
                  <c:v>2357.6437499999997</c:v>
                </c:pt>
                <c:pt idx="675">
                  <c:v>2357.6437499999997</c:v>
                </c:pt>
                <c:pt idx="676">
                  <c:v>2357.6437499999997</c:v>
                </c:pt>
                <c:pt idx="677">
                  <c:v>2357.6437499999997</c:v>
                </c:pt>
                <c:pt idx="678">
                  <c:v>2358.1593749999997</c:v>
                </c:pt>
                <c:pt idx="679">
                  <c:v>2358.1593749999997</c:v>
                </c:pt>
                <c:pt idx="680">
                  <c:v>2358.1593749999997</c:v>
                </c:pt>
                <c:pt idx="681">
                  <c:v>2358.1593749999997</c:v>
                </c:pt>
                <c:pt idx="682">
                  <c:v>2358.1593749999997</c:v>
                </c:pt>
                <c:pt idx="683">
                  <c:v>2358.1593749999997</c:v>
                </c:pt>
                <c:pt idx="684">
                  <c:v>2358.1593749999997</c:v>
                </c:pt>
                <c:pt idx="685">
                  <c:v>2358.1593749999997</c:v>
                </c:pt>
                <c:pt idx="686">
                  <c:v>2358.1593749999997</c:v>
                </c:pt>
                <c:pt idx="687">
                  <c:v>2358.1593749999997</c:v>
                </c:pt>
                <c:pt idx="688">
                  <c:v>2359.1390618399996</c:v>
                </c:pt>
                <c:pt idx="689">
                  <c:v>2359.1390618399996</c:v>
                </c:pt>
                <c:pt idx="690">
                  <c:v>2359.1390618399996</c:v>
                </c:pt>
                <c:pt idx="691">
                  <c:v>2359.1390618399996</c:v>
                </c:pt>
                <c:pt idx="692">
                  <c:v>2359.1390618399996</c:v>
                </c:pt>
                <c:pt idx="693">
                  <c:v>2359.1390618399996</c:v>
                </c:pt>
                <c:pt idx="694">
                  <c:v>2363.2125000000001</c:v>
                </c:pt>
                <c:pt idx="695">
                  <c:v>2363.2125000000001</c:v>
                </c:pt>
                <c:pt idx="696">
                  <c:v>2363.2125000000001</c:v>
                </c:pt>
                <c:pt idx="697">
                  <c:v>2363.2125000000001</c:v>
                </c:pt>
                <c:pt idx="698">
                  <c:v>2363.2125000000001</c:v>
                </c:pt>
                <c:pt idx="699">
                  <c:v>2363.2125000000001</c:v>
                </c:pt>
                <c:pt idx="700">
                  <c:v>2363.2125000000001</c:v>
                </c:pt>
                <c:pt idx="701">
                  <c:v>2363.57343816</c:v>
                </c:pt>
                <c:pt idx="702">
                  <c:v>2363.57343816</c:v>
                </c:pt>
                <c:pt idx="703">
                  <c:v>2363.57343816</c:v>
                </c:pt>
                <c:pt idx="704">
                  <c:v>2363.57343816</c:v>
                </c:pt>
                <c:pt idx="705">
                  <c:v>2363.57343816</c:v>
                </c:pt>
                <c:pt idx="706">
                  <c:v>2363.57343816</c:v>
                </c:pt>
                <c:pt idx="707">
                  <c:v>2363.57343816</c:v>
                </c:pt>
                <c:pt idx="708">
                  <c:v>2363.57343816</c:v>
                </c:pt>
                <c:pt idx="709">
                  <c:v>2363.57343816</c:v>
                </c:pt>
                <c:pt idx="710">
                  <c:v>2363.57343816</c:v>
                </c:pt>
                <c:pt idx="711">
                  <c:v>2363.7281250000001</c:v>
                </c:pt>
                <c:pt idx="712">
                  <c:v>2363.7281250000001</c:v>
                </c:pt>
                <c:pt idx="713">
                  <c:v>2363.7281250000001</c:v>
                </c:pt>
                <c:pt idx="714">
                  <c:v>2363.7281250000001</c:v>
                </c:pt>
                <c:pt idx="715">
                  <c:v>2363.7281250000001</c:v>
                </c:pt>
                <c:pt idx="716">
                  <c:v>2363.7281250000001</c:v>
                </c:pt>
                <c:pt idx="717">
                  <c:v>2363.7281250000001</c:v>
                </c:pt>
                <c:pt idx="718">
                  <c:v>2365.6875</c:v>
                </c:pt>
                <c:pt idx="719">
                  <c:v>2365.6875</c:v>
                </c:pt>
                <c:pt idx="720">
                  <c:v>2365.6875</c:v>
                </c:pt>
                <c:pt idx="721">
                  <c:v>2365.6875</c:v>
                </c:pt>
                <c:pt idx="722">
                  <c:v>2365.6875</c:v>
                </c:pt>
                <c:pt idx="723">
                  <c:v>2365.6875</c:v>
                </c:pt>
                <c:pt idx="724">
                  <c:v>2365.6875</c:v>
                </c:pt>
                <c:pt idx="725">
                  <c:v>2365.6875</c:v>
                </c:pt>
                <c:pt idx="726">
                  <c:v>2365.6875</c:v>
                </c:pt>
                <c:pt idx="727">
                  <c:v>2369.9156250000001</c:v>
                </c:pt>
                <c:pt idx="728">
                  <c:v>2369.9156250000001</c:v>
                </c:pt>
                <c:pt idx="729">
                  <c:v>2369.9156250000001</c:v>
                </c:pt>
                <c:pt idx="730">
                  <c:v>2369.9156250000001</c:v>
                </c:pt>
                <c:pt idx="731">
                  <c:v>2369.9156250000001</c:v>
                </c:pt>
                <c:pt idx="732">
                  <c:v>2370.84375</c:v>
                </c:pt>
                <c:pt idx="733">
                  <c:v>2370.84375</c:v>
                </c:pt>
                <c:pt idx="734">
                  <c:v>2370.84375</c:v>
                </c:pt>
                <c:pt idx="735">
                  <c:v>2370.84375</c:v>
                </c:pt>
                <c:pt idx="736">
                  <c:v>2370.84375</c:v>
                </c:pt>
                <c:pt idx="737">
                  <c:v>2370.84375</c:v>
                </c:pt>
                <c:pt idx="738">
                  <c:v>2370.84375</c:v>
                </c:pt>
                <c:pt idx="739">
                  <c:v>2370.84375</c:v>
                </c:pt>
                <c:pt idx="740">
                  <c:v>2371.359375</c:v>
                </c:pt>
                <c:pt idx="741">
                  <c:v>2371.359375</c:v>
                </c:pt>
                <c:pt idx="742">
                  <c:v>2371.359375</c:v>
                </c:pt>
                <c:pt idx="743">
                  <c:v>2371.359375</c:v>
                </c:pt>
                <c:pt idx="744">
                  <c:v>2371.359375</c:v>
                </c:pt>
                <c:pt idx="745">
                  <c:v>2372.3390618399999</c:v>
                </c:pt>
                <c:pt idx="746">
                  <c:v>2372.3390618399999</c:v>
                </c:pt>
                <c:pt idx="747">
                  <c:v>2372.3390618399999</c:v>
                </c:pt>
                <c:pt idx="748">
                  <c:v>2372.3390618399999</c:v>
                </c:pt>
                <c:pt idx="749">
                  <c:v>2372.3390618399999</c:v>
                </c:pt>
                <c:pt idx="750">
                  <c:v>2372.3390618399999</c:v>
                </c:pt>
                <c:pt idx="751">
                  <c:v>2372.3390618399999</c:v>
                </c:pt>
                <c:pt idx="752">
                  <c:v>2376.4124999999999</c:v>
                </c:pt>
                <c:pt idx="753">
                  <c:v>2376.4124999999999</c:v>
                </c:pt>
                <c:pt idx="754">
                  <c:v>2376.4124999999999</c:v>
                </c:pt>
                <c:pt idx="755">
                  <c:v>2376.4124999999999</c:v>
                </c:pt>
                <c:pt idx="756">
                  <c:v>2376.4124999999999</c:v>
                </c:pt>
                <c:pt idx="757">
                  <c:v>2376.4124999999999</c:v>
                </c:pt>
                <c:pt idx="758">
                  <c:v>2376.4124999999999</c:v>
                </c:pt>
                <c:pt idx="759">
                  <c:v>2376.7734381599998</c:v>
                </c:pt>
                <c:pt idx="760">
                  <c:v>2376.7734381599998</c:v>
                </c:pt>
                <c:pt idx="761">
                  <c:v>2376.9281249999999</c:v>
                </c:pt>
                <c:pt idx="762">
                  <c:v>2376.9281249999999</c:v>
                </c:pt>
                <c:pt idx="763">
                  <c:v>2376.9281249999999</c:v>
                </c:pt>
                <c:pt idx="764">
                  <c:v>2376.9281249999999</c:v>
                </c:pt>
                <c:pt idx="765">
                  <c:v>2378.8874999999998</c:v>
                </c:pt>
                <c:pt idx="766">
                  <c:v>2378.8874999999998</c:v>
                </c:pt>
                <c:pt idx="767">
                  <c:v>2378.8874999999998</c:v>
                </c:pt>
                <c:pt idx="768">
                  <c:v>2378.8874999999998</c:v>
                </c:pt>
                <c:pt idx="769">
                  <c:v>2378.8874999999998</c:v>
                </c:pt>
                <c:pt idx="770">
                  <c:v>2378.8874999999998</c:v>
                </c:pt>
                <c:pt idx="771">
                  <c:v>2378.8874999999998</c:v>
                </c:pt>
                <c:pt idx="772">
                  <c:v>2378.8874999999998</c:v>
                </c:pt>
                <c:pt idx="773">
                  <c:v>2378.8874999999998</c:v>
                </c:pt>
                <c:pt idx="774">
                  <c:v>2383.1156249999999</c:v>
                </c:pt>
                <c:pt idx="775">
                  <c:v>2383.1156249999999</c:v>
                </c:pt>
                <c:pt idx="776">
                  <c:v>2383.1156249999999</c:v>
                </c:pt>
                <c:pt idx="777">
                  <c:v>2383.1156249999999</c:v>
                </c:pt>
                <c:pt idx="778">
                  <c:v>2383.1156249999999</c:v>
                </c:pt>
                <c:pt idx="779">
                  <c:v>2383.1156249999999</c:v>
                </c:pt>
                <c:pt idx="780">
                  <c:v>2383.1156249999999</c:v>
                </c:pt>
                <c:pt idx="781">
                  <c:v>2383.1156249999999</c:v>
                </c:pt>
                <c:pt idx="782">
                  <c:v>2383.1156249999999</c:v>
                </c:pt>
                <c:pt idx="783">
                  <c:v>2383.1156249999999</c:v>
                </c:pt>
                <c:pt idx="784">
                  <c:v>2384.0437499999998</c:v>
                </c:pt>
                <c:pt idx="785">
                  <c:v>2384.0437499999998</c:v>
                </c:pt>
                <c:pt idx="786">
                  <c:v>2384.0437499999998</c:v>
                </c:pt>
                <c:pt idx="787">
                  <c:v>2384.0437499999998</c:v>
                </c:pt>
                <c:pt idx="788">
                  <c:v>2384.0437499999998</c:v>
                </c:pt>
                <c:pt idx="789">
                  <c:v>2384.0437499999998</c:v>
                </c:pt>
                <c:pt idx="790">
                  <c:v>2384.0437499999998</c:v>
                </c:pt>
                <c:pt idx="791">
                  <c:v>2384.5593749999998</c:v>
                </c:pt>
                <c:pt idx="792">
                  <c:v>2384.5593749999998</c:v>
                </c:pt>
                <c:pt idx="793">
                  <c:v>2384.5593749999998</c:v>
                </c:pt>
                <c:pt idx="794">
                  <c:v>2384.5593749999998</c:v>
                </c:pt>
                <c:pt idx="795">
                  <c:v>2384.5593749999998</c:v>
                </c:pt>
                <c:pt idx="796">
                  <c:v>2384.5593749999998</c:v>
                </c:pt>
                <c:pt idx="797">
                  <c:v>2384.5593749999998</c:v>
                </c:pt>
                <c:pt idx="798">
                  <c:v>2384.5593749999998</c:v>
                </c:pt>
                <c:pt idx="799">
                  <c:v>2385.5390618399997</c:v>
                </c:pt>
                <c:pt idx="800">
                  <c:v>2385.5390618399997</c:v>
                </c:pt>
                <c:pt idx="801">
                  <c:v>2385.5390618399997</c:v>
                </c:pt>
                <c:pt idx="802">
                  <c:v>2385.5390618399997</c:v>
                </c:pt>
                <c:pt idx="803">
                  <c:v>2389.6124999999997</c:v>
                </c:pt>
                <c:pt idx="804">
                  <c:v>2389.6124999999997</c:v>
                </c:pt>
                <c:pt idx="805">
                  <c:v>2389.6124999999997</c:v>
                </c:pt>
                <c:pt idx="806">
                  <c:v>2389.6124999999997</c:v>
                </c:pt>
                <c:pt idx="807">
                  <c:v>2389.6124999999997</c:v>
                </c:pt>
                <c:pt idx="808">
                  <c:v>2389.6124999999997</c:v>
                </c:pt>
                <c:pt idx="809">
                  <c:v>2389.6124999999997</c:v>
                </c:pt>
                <c:pt idx="810">
                  <c:v>2389.9734381600001</c:v>
                </c:pt>
                <c:pt idx="811">
                  <c:v>2389.9734381600001</c:v>
                </c:pt>
                <c:pt idx="812">
                  <c:v>2389.9734381600001</c:v>
                </c:pt>
                <c:pt idx="813">
                  <c:v>2389.9734381600001</c:v>
                </c:pt>
                <c:pt idx="814">
                  <c:v>2389.9734381600001</c:v>
                </c:pt>
                <c:pt idx="815">
                  <c:v>2389.9734381600001</c:v>
                </c:pt>
                <c:pt idx="816">
                  <c:v>2389.9734381600001</c:v>
                </c:pt>
                <c:pt idx="817">
                  <c:v>2389.9734381600001</c:v>
                </c:pt>
                <c:pt idx="818">
                  <c:v>2389.9734381600001</c:v>
                </c:pt>
                <c:pt idx="819">
                  <c:v>2389.9734381600001</c:v>
                </c:pt>
                <c:pt idx="820">
                  <c:v>2390.1281249999997</c:v>
                </c:pt>
                <c:pt idx="821">
                  <c:v>2390.1281249999997</c:v>
                </c:pt>
                <c:pt idx="822">
                  <c:v>2390.1281249999997</c:v>
                </c:pt>
                <c:pt idx="823">
                  <c:v>2390.1281249999997</c:v>
                </c:pt>
                <c:pt idx="824">
                  <c:v>2392.0875000000001</c:v>
                </c:pt>
                <c:pt idx="825">
                  <c:v>2392.0875000000001</c:v>
                </c:pt>
                <c:pt idx="826">
                  <c:v>2392.0875000000001</c:v>
                </c:pt>
                <c:pt idx="827">
                  <c:v>2392.0875000000001</c:v>
                </c:pt>
                <c:pt idx="828">
                  <c:v>2392.0875000000001</c:v>
                </c:pt>
                <c:pt idx="829">
                  <c:v>2392.0875000000001</c:v>
                </c:pt>
                <c:pt idx="830">
                  <c:v>2396.3156249999997</c:v>
                </c:pt>
                <c:pt idx="831">
                  <c:v>2396.3156249999997</c:v>
                </c:pt>
                <c:pt idx="832">
                  <c:v>2396.3156249999997</c:v>
                </c:pt>
                <c:pt idx="833">
                  <c:v>2396.3156249999997</c:v>
                </c:pt>
                <c:pt idx="834">
                  <c:v>2396.3156249999997</c:v>
                </c:pt>
                <c:pt idx="835">
                  <c:v>2396.3156249999997</c:v>
                </c:pt>
                <c:pt idx="836">
                  <c:v>2397.2437500000001</c:v>
                </c:pt>
                <c:pt idx="837">
                  <c:v>2397.2437500000001</c:v>
                </c:pt>
                <c:pt idx="838">
                  <c:v>2397.2437500000001</c:v>
                </c:pt>
                <c:pt idx="839">
                  <c:v>2397.2437500000001</c:v>
                </c:pt>
                <c:pt idx="840">
                  <c:v>2397.2437500000001</c:v>
                </c:pt>
                <c:pt idx="841">
                  <c:v>2397.2437500000001</c:v>
                </c:pt>
                <c:pt idx="842">
                  <c:v>2397.2437500000001</c:v>
                </c:pt>
                <c:pt idx="843">
                  <c:v>2397.2437500000001</c:v>
                </c:pt>
                <c:pt idx="844">
                  <c:v>2397.2437500000001</c:v>
                </c:pt>
                <c:pt idx="845">
                  <c:v>2397.7593750000001</c:v>
                </c:pt>
                <c:pt idx="846">
                  <c:v>2397.7593750000001</c:v>
                </c:pt>
                <c:pt idx="847">
                  <c:v>2397.7593750000001</c:v>
                </c:pt>
                <c:pt idx="848">
                  <c:v>2397.7593750000001</c:v>
                </c:pt>
                <c:pt idx="849">
                  <c:v>2397.7593750000001</c:v>
                </c:pt>
                <c:pt idx="850">
                  <c:v>2397.7593750000001</c:v>
                </c:pt>
                <c:pt idx="851">
                  <c:v>2397.7593750000001</c:v>
                </c:pt>
                <c:pt idx="852">
                  <c:v>2397.7593750000001</c:v>
                </c:pt>
                <c:pt idx="853">
                  <c:v>2397.7593750000001</c:v>
                </c:pt>
                <c:pt idx="854">
                  <c:v>2398.7390618399995</c:v>
                </c:pt>
                <c:pt idx="855">
                  <c:v>2398.7390618399995</c:v>
                </c:pt>
                <c:pt idx="856">
                  <c:v>2398.7390618399995</c:v>
                </c:pt>
                <c:pt idx="857">
                  <c:v>2398.7390618399995</c:v>
                </c:pt>
                <c:pt idx="858">
                  <c:v>2398.7390618399995</c:v>
                </c:pt>
                <c:pt idx="859">
                  <c:v>2398.7390618399995</c:v>
                </c:pt>
                <c:pt idx="860">
                  <c:v>2398.7390618399995</c:v>
                </c:pt>
                <c:pt idx="861">
                  <c:v>2398.7390618399995</c:v>
                </c:pt>
                <c:pt idx="862">
                  <c:v>2398.7390618399995</c:v>
                </c:pt>
                <c:pt idx="863">
                  <c:v>2398.7390618399995</c:v>
                </c:pt>
                <c:pt idx="864">
                  <c:v>2398.7390618399995</c:v>
                </c:pt>
                <c:pt idx="865">
                  <c:v>2402.8125</c:v>
                </c:pt>
                <c:pt idx="866">
                  <c:v>2402.8125</c:v>
                </c:pt>
                <c:pt idx="867">
                  <c:v>2402.8125</c:v>
                </c:pt>
                <c:pt idx="868">
                  <c:v>2402.8125</c:v>
                </c:pt>
                <c:pt idx="869">
                  <c:v>2402.8125</c:v>
                </c:pt>
                <c:pt idx="870">
                  <c:v>2402.8125</c:v>
                </c:pt>
                <c:pt idx="871">
                  <c:v>2402.8125</c:v>
                </c:pt>
                <c:pt idx="872">
                  <c:v>2402.8125</c:v>
                </c:pt>
                <c:pt idx="873">
                  <c:v>2403.1734381599999</c:v>
                </c:pt>
                <c:pt idx="874">
                  <c:v>2403.1734381599999</c:v>
                </c:pt>
                <c:pt idx="875">
                  <c:v>2403.1734381599999</c:v>
                </c:pt>
                <c:pt idx="876">
                  <c:v>2403.1734381599999</c:v>
                </c:pt>
                <c:pt idx="877">
                  <c:v>2403.328125</c:v>
                </c:pt>
                <c:pt idx="878">
                  <c:v>2403.328125</c:v>
                </c:pt>
                <c:pt idx="879">
                  <c:v>2403.328125</c:v>
                </c:pt>
                <c:pt idx="880">
                  <c:v>2403.328125</c:v>
                </c:pt>
                <c:pt idx="881">
                  <c:v>2403.328125</c:v>
                </c:pt>
                <c:pt idx="882">
                  <c:v>2405.2874999999999</c:v>
                </c:pt>
                <c:pt idx="883">
                  <c:v>2405.2874999999999</c:v>
                </c:pt>
                <c:pt idx="884">
                  <c:v>2405.2874999999999</c:v>
                </c:pt>
                <c:pt idx="885">
                  <c:v>2405.2874999999999</c:v>
                </c:pt>
                <c:pt idx="886">
                  <c:v>2405.2874999999999</c:v>
                </c:pt>
                <c:pt idx="887">
                  <c:v>2405.2874999999999</c:v>
                </c:pt>
                <c:pt idx="888">
                  <c:v>2409.515625</c:v>
                </c:pt>
                <c:pt idx="889">
                  <c:v>2409.515625</c:v>
                </c:pt>
                <c:pt idx="890">
                  <c:v>2409.515625</c:v>
                </c:pt>
                <c:pt idx="891">
                  <c:v>2409.515625</c:v>
                </c:pt>
                <c:pt idx="892">
                  <c:v>2409.515625</c:v>
                </c:pt>
                <c:pt idx="893">
                  <c:v>2409.515625</c:v>
                </c:pt>
                <c:pt idx="894">
                  <c:v>2409.515625</c:v>
                </c:pt>
                <c:pt idx="895">
                  <c:v>2410.4437499999999</c:v>
                </c:pt>
                <c:pt idx="896">
                  <c:v>2410.4437499999999</c:v>
                </c:pt>
                <c:pt idx="897">
                  <c:v>2410.4437499999999</c:v>
                </c:pt>
                <c:pt idx="898">
                  <c:v>2410.4437499999999</c:v>
                </c:pt>
                <c:pt idx="899">
                  <c:v>2410.9593749999999</c:v>
                </c:pt>
                <c:pt idx="900">
                  <c:v>2410.9593749999999</c:v>
                </c:pt>
                <c:pt idx="901">
                  <c:v>2410.9593749999999</c:v>
                </c:pt>
                <c:pt idx="902">
                  <c:v>2410.9593749999999</c:v>
                </c:pt>
                <c:pt idx="903">
                  <c:v>2410.9593749999999</c:v>
                </c:pt>
                <c:pt idx="904">
                  <c:v>2410.9593749999999</c:v>
                </c:pt>
                <c:pt idx="905">
                  <c:v>2410.9593749999999</c:v>
                </c:pt>
                <c:pt idx="906">
                  <c:v>2410.9593749999999</c:v>
                </c:pt>
                <c:pt idx="907">
                  <c:v>2410.9593749999999</c:v>
                </c:pt>
                <c:pt idx="908">
                  <c:v>2410.9593749999999</c:v>
                </c:pt>
                <c:pt idx="909">
                  <c:v>2411.9390618399998</c:v>
                </c:pt>
                <c:pt idx="910">
                  <c:v>2411.9390618399998</c:v>
                </c:pt>
                <c:pt idx="911">
                  <c:v>2411.9390618399998</c:v>
                </c:pt>
                <c:pt idx="912">
                  <c:v>2411.9390618399998</c:v>
                </c:pt>
                <c:pt idx="913">
                  <c:v>2411.9390618399998</c:v>
                </c:pt>
                <c:pt idx="914">
                  <c:v>2411.9390618399998</c:v>
                </c:pt>
                <c:pt idx="915">
                  <c:v>2416.0124999999998</c:v>
                </c:pt>
                <c:pt idx="916">
                  <c:v>2416.0124999999998</c:v>
                </c:pt>
                <c:pt idx="917">
                  <c:v>2416.0124999999998</c:v>
                </c:pt>
                <c:pt idx="918">
                  <c:v>2416.0124999999998</c:v>
                </c:pt>
                <c:pt idx="919">
                  <c:v>2416.0124999999998</c:v>
                </c:pt>
                <c:pt idx="920">
                  <c:v>2416.0124999999998</c:v>
                </c:pt>
                <c:pt idx="921">
                  <c:v>2416.0124999999998</c:v>
                </c:pt>
                <c:pt idx="922">
                  <c:v>2416.3734381600002</c:v>
                </c:pt>
                <c:pt idx="923">
                  <c:v>2416.3734381600002</c:v>
                </c:pt>
                <c:pt idx="924">
                  <c:v>2416.3734381600002</c:v>
                </c:pt>
                <c:pt idx="925">
                  <c:v>2416.3734381600002</c:v>
                </c:pt>
                <c:pt idx="926">
                  <c:v>2416.3734381600002</c:v>
                </c:pt>
                <c:pt idx="927">
                  <c:v>2416.3734381600002</c:v>
                </c:pt>
                <c:pt idx="928">
                  <c:v>2416.3734381600002</c:v>
                </c:pt>
                <c:pt idx="929">
                  <c:v>2416.3734381600002</c:v>
                </c:pt>
                <c:pt idx="930">
                  <c:v>2416.3734381600002</c:v>
                </c:pt>
                <c:pt idx="931">
                  <c:v>2416.3734381600002</c:v>
                </c:pt>
                <c:pt idx="932">
                  <c:v>2416.3734381600002</c:v>
                </c:pt>
                <c:pt idx="933">
                  <c:v>2416.3734381600002</c:v>
                </c:pt>
                <c:pt idx="934">
                  <c:v>2416.3734381600002</c:v>
                </c:pt>
                <c:pt idx="935">
                  <c:v>2416.5281249999998</c:v>
                </c:pt>
                <c:pt idx="936">
                  <c:v>2416.5281249999998</c:v>
                </c:pt>
                <c:pt idx="937">
                  <c:v>2416.5281249999998</c:v>
                </c:pt>
                <c:pt idx="938">
                  <c:v>2416.5281249999998</c:v>
                </c:pt>
                <c:pt idx="939">
                  <c:v>2416.5281249999998</c:v>
                </c:pt>
                <c:pt idx="940">
                  <c:v>2416.5281249999998</c:v>
                </c:pt>
                <c:pt idx="941">
                  <c:v>2416.5281249999998</c:v>
                </c:pt>
                <c:pt idx="942">
                  <c:v>2416.5281249999998</c:v>
                </c:pt>
                <c:pt idx="943">
                  <c:v>2418.4874999999997</c:v>
                </c:pt>
                <c:pt idx="944">
                  <c:v>2418.4874999999997</c:v>
                </c:pt>
                <c:pt idx="945">
                  <c:v>2418.4874999999997</c:v>
                </c:pt>
                <c:pt idx="946">
                  <c:v>2422.7156249999998</c:v>
                </c:pt>
                <c:pt idx="947">
                  <c:v>2422.7156249999998</c:v>
                </c:pt>
                <c:pt idx="948">
                  <c:v>2422.7156249999998</c:v>
                </c:pt>
                <c:pt idx="949">
                  <c:v>2422.7156249999998</c:v>
                </c:pt>
                <c:pt idx="950">
                  <c:v>2423.6437499999997</c:v>
                </c:pt>
                <c:pt idx="951">
                  <c:v>2423.6437499999997</c:v>
                </c:pt>
                <c:pt idx="952">
                  <c:v>2423.6437499999997</c:v>
                </c:pt>
                <c:pt idx="953">
                  <c:v>2423.6437499999997</c:v>
                </c:pt>
                <c:pt idx="954">
                  <c:v>2423.6437499999997</c:v>
                </c:pt>
                <c:pt idx="955">
                  <c:v>2423.6437499999997</c:v>
                </c:pt>
                <c:pt idx="956">
                  <c:v>2423.6437499999997</c:v>
                </c:pt>
                <c:pt idx="957">
                  <c:v>2423.6437499999997</c:v>
                </c:pt>
                <c:pt idx="958">
                  <c:v>2423.6437499999997</c:v>
                </c:pt>
                <c:pt idx="959">
                  <c:v>2423.6437499999997</c:v>
                </c:pt>
                <c:pt idx="960">
                  <c:v>2423.6437499999997</c:v>
                </c:pt>
                <c:pt idx="961">
                  <c:v>2423.6437499999997</c:v>
                </c:pt>
                <c:pt idx="962">
                  <c:v>2423.6437499999997</c:v>
                </c:pt>
                <c:pt idx="963">
                  <c:v>2424.1593749999997</c:v>
                </c:pt>
                <c:pt idx="964">
                  <c:v>2424.1593749999997</c:v>
                </c:pt>
                <c:pt idx="965">
                  <c:v>2424.1593749999997</c:v>
                </c:pt>
                <c:pt idx="966">
                  <c:v>2424.1593749999997</c:v>
                </c:pt>
                <c:pt idx="967">
                  <c:v>2424.1593749999997</c:v>
                </c:pt>
                <c:pt idx="968">
                  <c:v>2424.1593749999997</c:v>
                </c:pt>
                <c:pt idx="969">
                  <c:v>2424.1593749999997</c:v>
                </c:pt>
                <c:pt idx="970">
                  <c:v>2425.1390618399996</c:v>
                </c:pt>
                <c:pt idx="971">
                  <c:v>2425.1390618399996</c:v>
                </c:pt>
                <c:pt idx="972">
                  <c:v>2425.1390618399996</c:v>
                </c:pt>
                <c:pt idx="973">
                  <c:v>2425.1390618399996</c:v>
                </c:pt>
                <c:pt idx="974">
                  <c:v>2425.1390618399996</c:v>
                </c:pt>
                <c:pt idx="975">
                  <c:v>2429.2125000000001</c:v>
                </c:pt>
                <c:pt idx="976">
                  <c:v>2429.2125000000001</c:v>
                </c:pt>
                <c:pt idx="977">
                  <c:v>2429.2125000000001</c:v>
                </c:pt>
                <c:pt idx="978">
                  <c:v>2429.2125000000001</c:v>
                </c:pt>
                <c:pt idx="979">
                  <c:v>2429.2125000000001</c:v>
                </c:pt>
                <c:pt idx="980">
                  <c:v>2429.2125000000001</c:v>
                </c:pt>
                <c:pt idx="981">
                  <c:v>2429.2125000000001</c:v>
                </c:pt>
                <c:pt idx="982">
                  <c:v>2429.2125000000001</c:v>
                </c:pt>
                <c:pt idx="983">
                  <c:v>2429.2125000000001</c:v>
                </c:pt>
                <c:pt idx="984">
                  <c:v>2429.57343816</c:v>
                </c:pt>
                <c:pt idx="985">
                  <c:v>2429.7281250000001</c:v>
                </c:pt>
                <c:pt idx="986">
                  <c:v>2429.7281250000001</c:v>
                </c:pt>
                <c:pt idx="987">
                  <c:v>2429.7281250000001</c:v>
                </c:pt>
                <c:pt idx="988">
                  <c:v>2429.7281250000001</c:v>
                </c:pt>
                <c:pt idx="989">
                  <c:v>2429.7281250000001</c:v>
                </c:pt>
                <c:pt idx="990">
                  <c:v>2431.6875</c:v>
                </c:pt>
                <c:pt idx="991">
                  <c:v>2431.6875</c:v>
                </c:pt>
                <c:pt idx="992">
                  <c:v>2431.6875</c:v>
                </c:pt>
                <c:pt idx="993">
                  <c:v>2431.6875</c:v>
                </c:pt>
                <c:pt idx="994">
                  <c:v>2431.6875</c:v>
                </c:pt>
                <c:pt idx="995">
                  <c:v>2431.6875</c:v>
                </c:pt>
                <c:pt idx="996">
                  <c:v>2431.6875</c:v>
                </c:pt>
                <c:pt idx="997">
                  <c:v>2431.6875</c:v>
                </c:pt>
                <c:pt idx="998">
                  <c:v>2431.6875</c:v>
                </c:pt>
                <c:pt idx="999">
                  <c:v>2435.9156250000001</c:v>
                </c:pt>
                <c:pt idx="1000">
                  <c:v>2435.9156250000001</c:v>
                </c:pt>
                <c:pt idx="1001">
                  <c:v>2435.9156250000001</c:v>
                </c:pt>
                <c:pt idx="1002">
                  <c:v>2435.9156250000001</c:v>
                </c:pt>
                <c:pt idx="1003">
                  <c:v>2435.9156250000001</c:v>
                </c:pt>
                <c:pt idx="1004">
                  <c:v>2435.9156250000001</c:v>
                </c:pt>
                <c:pt idx="1005">
                  <c:v>2436.84375</c:v>
                </c:pt>
                <c:pt idx="1006">
                  <c:v>2436.84375</c:v>
                </c:pt>
                <c:pt idx="1007">
                  <c:v>2436.84375</c:v>
                </c:pt>
                <c:pt idx="1008">
                  <c:v>2436.84375</c:v>
                </c:pt>
                <c:pt idx="1009">
                  <c:v>2437.359375</c:v>
                </c:pt>
                <c:pt idx="1010">
                  <c:v>2437.359375</c:v>
                </c:pt>
                <c:pt idx="1011">
                  <c:v>2437.359375</c:v>
                </c:pt>
                <c:pt idx="1012">
                  <c:v>2437.359375</c:v>
                </c:pt>
                <c:pt idx="1013">
                  <c:v>2437.359375</c:v>
                </c:pt>
                <c:pt idx="1014">
                  <c:v>2438.3390618399999</c:v>
                </c:pt>
                <c:pt idx="1015">
                  <c:v>2438.3390618399999</c:v>
                </c:pt>
                <c:pt idx="1016">
                  <c:v>2438.3390618399999</c:v>
                </c:pt>
                <c:pt idx="1017">
                  <c:v>2438.3390618399999</c:v>
                </c:pt>
                <c:pt idx="1018">
                  <c:v>2438.3390618399999</c:v>
                </c:pt>
                <c:pt idx="1019">
                  <c:v>2438.3390618399999</c:v>
                </c:pt>
                <c:pt idx="1020">
                  <c:v>2438.3390618399999</c:v>
                </c:pt>
                <c:pt idx="1021">
                  <c:v>2442.4124999999999</c:v>
                </c:pt>
                <c:pt idx="1022">
                  <c:v>2442.4124999999999</c:v>
                </c:pt>
                <c:pt idx="1023">
                  <c:v>2442.4124999999999</c:v>
                </c:pt>
                <c:pt idx="1024">
                  <c:v>2442.4124999999999</c:v>
                </c:pt>
                <c:pt idx="1025">
                  <c:v>2442.4124999999999</c:v>
                </c:pt>
                <c:pt idx="1026">
                  <c:v>2442.4124999999999</c:v>
                </c:pt>
                <c:pt idx="1027">
                  <c:v>2442.7734381599998</c:v>
                </c:pt>
                <c:pt idx="1028">
                  <c:v>2442.7734381599998</c:v>
                </c:pt>
                <c:pt idx="1029">
                  <c:v>2442.7734381599998</c:v>
                </c:pt>
                <c:pt idx="1030">
                  <c:v>2442.7734381599998</c:v>
                </c:pt>
                <c:pt idx="1031">
                  <c:v>2442.7734381599998</c:v>
                </c:pt>
                <c:pt idx="1032">
                  <c:v>2442.9281249999999</c:v>
                </c:pt>
                <c:pt idx="1033">
                  <c:v>2442.9281249999999</c:v>
                </c:pt>
                <c:pt idx="1034">
                  <c:v>2442.9281249999999</c:v>
                </c:pt>
                <c:pt idx="1035">
                  <c:v>2442.9281249999999</c:v>
                </c:pt>
                <c:pt idx="1036">
                  <c:v>2442.9281249999999</c:v>
                </c:pt>
                <c:pt idx="1037">
                  <c:v>2442.9281249999999</c:v>
                </c:pt>
                <c:pt idx="1038">
                  <c:v>2444.8874999999998</c:v>
                </c:pt>
                <c:pt idx="1039">
                  <c:v>2449.1156249999999</c:v>
                </c:pt>
                <c:pt idx="1040">
                  <c:v>2449.1156249999999</c:v>
                </c:pt>
                <c:pt idx="1041">
                  <c:v>2449.1156249999999</c:v>
                </c:pt>
                <c:pt idx="1042">
                  <c:v>2449.1156249999999</c:v>
                </c:pt>
                <c:pt idx="1043">
                  <c:v>2449.1156249999999</c:v>
                </c:pt>
                <c:pt idx="1044">
                  <c:v>2449.1156249999999</c:v>
                </c:pt>
                <c:pt idx="1045">
                  <c:v>2450.0437499999998</c:v>
                </c:pt>
                <c:pt idx="1046">
                  <c:v>2450.5593749999998</c:v>
                </c:pt>
                <c:pt idx="1047">
                  <c:v>2450.5593749999998</c:v>
                </c:pt>
                <c:pt idx="1048">
                  <c:v>2450.5593749999998</c:v>
                </c:pt>
                <c:pt idx="1049">
                  <c:v>2450.5593749999998</c:v>
                </c:pt>
                <c:pt idx="1050">
                  <c:v>2450.5593749999998</c:v>
                </c:pt>
                <c:pt idx="1051">
                  <c:v>2450.5593749999998</c:v>
                </c:pt>
                <c:pt idx="1052">
                  <c:v>2450.5593749999998</c:v>
                </c:pt>
                <c:pt idx="1053">
                  <c:v>2450.5593749999998</c:v>
                </c:pt>
                <c:pt idx="1054">
                  <c:v>2451.5390618399997</c:v>
                </c:pt>
                <c:pt idx="1055">
                  <c:v>2451.5390618399997</c:v>
                </c:pt>
                <c:pt idx="1056">
                  <c:v>2451.5390618399997</c:v>
                </c:pt>
                <c:pt idx="1057">
                  <c:v>2451.5390618399997</c:v>
                </c:pt>
                <c:pt idx="1058">
                  <c:v>2451.5390618399997</c:v>
                </c:pt>
                <c:pt idx="1059">
                  <c:v>2451.5390618399997</c:v>
                </c:pt>
                <c:pt idx="1060">
                  <c:v>2451.5390618399997</c:v>
                </c:pt>
                <c:pt idx="1061">
                  <c:v>2451.5390618399997</c:v>
                </c:pt>
                <c:pt idx="1062">
                  <c:v>2451.5390618399997</c:v>
                </c:pt>
                <c:pt idx="1063">
                  <c:v>2451.5390618399997</c:v>
                </c:pt>
                <c:pt idx="1064">
                  <c:v>2451.5390618399997</c:v>
                </c:pt>
                <c:pt idx="1065">
                  <c:v>2455.6124999999997</c:v>
                </c:pt>
                <c:pt idx="1066">
                  <c:v>2455.6124999999997</c:v>
                </c:pt>
                <c:pt idx="1067">
                  <c:v>2455.6124999999997</c:v>
                </c:pt>
                <c:pt idx="1068">
                  <c:v>2455.6124999999997</c:v>
                </c:pt>
                <c:pt idx="1069">
                  <c:v>2455.6124999999997</c:v>
                </c:pt>
                <c:pt idx="1070">
                  <c:v>2455.6124999999997</c:v>
                </c:pt>
                <c:pt idx="1071">
                  <c:v>2455.6124999999997</c:v>
                </c:pt>
                <c:pt idx="1072">
                  <c:v>2455.6124999999997</c:v>
                </c:pt>
                <c:pt idx="1073">
                  <c:v>2455.9734381600001</c:v>
                </c:pt>
                <c:pt idx="1074">
                  <c:v>2455.9734381600001</c:v>
                </c:pt>
                <c:pt idx="1075">
                  <c:v>2455.9734381600001</c:v>
                </c:pt>
                <c:pt idx="1076">
                  <c:v>2456.1281249999997</c:v>
                </c:pt>
                <c:pt idx="1077">
                  <c:v>2456.1281249999997</c:v>
                </c:pt>
                <c:pt idx="1078">
                  <c:v>2456.1281249999997</c:v>
                </c:pt>
                <c:pt idx="1079">
                  <c:v>2456.1281249999997</c:v>
                </c:pt>
                <c:pt idx="1080">
                  <c:v>2456.1281249999997</c:v>
                </c:pt>
                <c:pt idx="1081">
                  <c:v>2456.1281249999997</c:v>
                </c:pt>
                <c:pt idx="1082">
                  <c:v>2458.0875000000001</c:v>
                </c:pt>
                <c:pt idx="1083">
                  <c:v>2458.0875000000001</c:v>
                </c:pt>
                <c:pt idx="1084">
                  <c:v>2458.0875000000001</c:v>
                </c:pt>
                <c:pt idx="1085">
                  <c:v>2458.0875000000001</c:v>
                </c:pt>
                <c:pt idx="1086">
                  <c:v>2458.0875000000001</c:v>
                </c:pt>
                <c:pt idx="1087">
                  <c:v>2458.0875000000001</c:v>
                </c:pt>
                <c:pt idx="1088">
                  <c:v>2458.0875000000001</c:v>
                </c:pt>
                <c:pt idx="1089">
                  <c:v>2462.3156249999997</c:v>
                </c:pt>
                <c:pt idx="1090">
                  <c:v>2462.3156249999997</c:v>
                </c:pt>
                <c:pt idx="1091">
                  <c:v>2462.3156249999997</c:v>
                </c:pt>
                <c:pt idx="1092">
                  <c:v>2462.3156249999997</c:v>
                </c:pt>
                <c:pt idx="1093">
                  <c:v>2462.3156249999997</c:v>
                </c:pt>
                <c:pt idx="1094">
                  <c:v>2462.3156249999997</c:v>
                </c:pt>
                <c:pt idx="1095">
                  <c:v>2462.3156249999997</c:v>
                </c:pt>
                <c:pt idx="1096">
                  <c:v>2462.3156249999997</c:v>
                </c:pt>
                <c:pt idx="1097">
                  <c:v>2462.3156249999997</c:v>
                </c:pt>
                <c:pt idx="1098">
                  <c:v>2462.3156249999997</c:v>
                </c:pt>
                <c:pt idx="1099">
                  <c:v>2463.2437500000001</c:v>
                </c:pt>
                <c:pt idx="1100">
                  <c:v>2463.2437500000001</c:v>
                </c:pt>
                <c:pt idx="1101">
                  <c:v>2463.2437500000001</c:v>
                </c:pt>
                <c:pt idx="1102">
                  <c:v>2463.2437500000001</c:v>
                </c:pt>
                <c:pt idx="1103">
                  <c:v>2463.2437500000001</c:v>
                </c:pt>
                <c:pt idx="1104">
                  <c:v>2463.7593750000001</c:v>
                </c:pt>
                <c:pt idx="1105">
                  <c:v>2463.7593750000001</c:v>
                </c:pt>
                <c:pt idx="1106">
                  <c:v>2463.7593750000001</c:v>
                </c:pt>
                <c:pt idx="1107">
                  <c:v>2463.7593750000001</c:v>
                </c:pt>
                <c:pt idx="1108">
                  <c:v>2463.7593750000001</c:v>
                </c:pt>
                <c:pt idx="1109">
                  <c:v>2463.7593750000001</c:v>
                </c:pt>
                <c:pt idx="1110">
                  <c:v>2463.7593750000001</c:v>
                </c:pt>
                <c:pt idx="1111">
                  <c:v>2464.7390618399995</c:v>
                </c:pt>
                <c:pt idx="1112">
                  <c:v>2464.7390618399995</c:v>
                </c:pt>
                <c:pt idx="1113">
                  <c:v>2464.7390618399995</c:v>
                </c:pt>
                <c:pt idx="1114">
                  <c:v>2464.7390618399995</c:v>
                </c:pt>
                <c:pt idx="1115">
                  <c:v>2464.7390618399995</c:v>
                </c:pt>
                <c:pt idx="1116">
                  <c:v>2464.7390618399995</c:v>
                </c:pt>
                <c:pt idx="1117">
                  <c:v>2464.7390618399995</c:v>
                </c:pt>
                <c:pt idx="1118">
                  <c:v>2468.8125</c:v>
                </c:pt>
                <c:pt idx="1119">
                  <c:v>2468.8125</c:v>
                </c:pt>
                <c:pt idx="1120">
                  <c:v>2468.8125</c:v>
                </c:pt>
                <c:pt idx="1121">
                  <c:v>2468.8125</c:v>
                </c:pt>
                <c:pt idx="1122">
                  <c:v>2468.8125</c:v>
                </c:pt>
                <c:pt idx="1123">
                  <c:v>2468.8125</c:v>
                </c:pt>
                <c:pt idx="1124">
                  <c:v>2468.8125</c:v>
                </c:pt>
                <c:pt idx="1125">
                  <c:v>2468.8125</c:v>
                </c:pt>
                <c:pt idx="1126">
                  <c:v>2469.1734381599999</c:v>
                </c:pt>
                <c:pt idx="1127">
                  <c:v>2469.1734381599999</c:v>
                </c:pt>
                <c:pt idx="1128">
                  <c:v>2469.1734381599999</c:v>
                </c:pt>
                <c:pt idx="1129">
                  <c:v>2469.1734381599999</c:v>
                </c:pt>
                <c:pt idx="1130">
                  <c:v>2469.1734381599999</c:v>
                </c:pt>
                <c:pt idx="1131">
                  <c:v>2469.328125</c:v>
                </c:pt>
                <c:pt idx="1132">
                  <c:v>2469.328125</c:v>
                </c:pt>
                <c:pt idx="1133">
                  <c:v>2469.328125</c:v>
                </c:pt>
                <c:pt idx="1134">
                  <c:v>2469.328125</c:v>
                </c:pt>
                <c:pt idx="1135">
                  <c:v>2469.328125</c:v>
                </c:pt>
                <c:pt idx="1136">
                  <c:v>2469.328125</c:v>
                </c:pt>
                <c:pt idx="1137">
                  <c:v>2469.328125</c:v>
                </c:pt>
                <c:pt idx="1138">
                  <c:v>2471.2874999999999</c:v>
                </c:pt>
                <c:pt idx="1139">
                  <c:v>2471.2874999999999</c:v>
                </c:pt>
                <c:pt idx="1140">
                  <c:v>2471.2874999999999</c:v>
                </c:pt>
                <c:pt idx="1141">
                  <c:v>2471.2874999999999</c:v>
                </c:pt>
                <c:pt idx="1142">
                  <c:v>2471.2874999999999</c:v>
                </c:pt>
                <c:pt idx="1143">
                  <c:v>2471.2874999999999</c:v>
                </c:pt>
                <c:pt idx="1144">
                  <c:v>2471.2874999999999</c:v>
                </c:pt>
                <c:pt idx="1145">
                  <c:v>2471.2874999999999</c:v>
                </c:pt>
                <c:pt idx="1146">
                  <c:v>2471.2874999999999</c:v>
                </c:pt>
                <c:pt idx="1147">
                  <c:v>2475.515625</c:v>
                </c:pt>
                <c:pt idx="1148">
                  <c:v>2475.515625</c:v>
                </c:pt>
                <c:pt idx="1149">
                  <c:v>2475.515625</c:v>
                </c:pt>
                <c:pt idx="1150">
                  <c:v>2475.515625</c:v>
                </c:pt>
                <c:pt idx="1151">
                  <c:v>2475.515625</c:v>
                </c:pt>
                <c:pt idx="1152">
                  <c:v>2475.515625</c:v>
                </c:pt>
                <c:pt idx="1153">
                  <c:v>2476.4437499999999</c:v>
                </c:pt>
                <c:pt idx="1154">
                  <c:v>2476.4437499999999</c:v>
                </c:pt>
                <c:pt idx="1155">
                  <c:v>2476.4437499999999</c:v>
                </c:pt>
                <c:pt idx="1156">
                  <c:v>2476.4437499999999</c:v>
                </c:pt>
                <c:pt idx="1157">
                  <c:v>2476.4437499999999</c:v>
                </c:pt>
                <c:pt idx="1158">
                  <c:v>2476.4437499999999</c:v>
                </c:pt>
                <c:pt idx="1159">
                  <c:v>2476.4437499999999</c:v>
                </c:pt>
                <c:pt idx="1160">
                  <c:v>2476.9593749999999</c:v>
                </c:pt>
                <c:pt idx="1161">
                  <c:v>2476.9593749999999</c:v>
                </c:pt>
                <c:pt idx="1162">
                  <c:v>2476.9593749999999</c:v>
                </c:pt>
                <c:pt idx="1163">
                  <c:v>2476.9593749999999</c:v>
                </c:pt>
                <c:pt idx="1164">
                  <c:v>2476.9593749999999</c:v>
                </c:pt>
                <c:pt idx="1165">
                  <c:v>2476.9593749999999</c:v>
                </c:pt>
                <c:pt idx="1166">
                  <c:v>2476.9593749999999</c:v>
                </c:pt>
                <c:pt idx="1167">
                  <c:v>2476.9593749999999</c:v>
                </c:pt>
                <c:pt idx="1168">
                  <c:v>2477.9390618399998</c:v>
                </c:pt>
                <c:pt idx="1169">
                  <c:v>2477.9390618399998</c:v>
                </c:pt>
                <c:pt idx="1170">
                  <c:v>2477.9390618399998</c:v>
                </c:pt>
                <c:pt idx="1171">
                  <c:v>2477.9390618399998</c:v>
                </c:pt>
                <c:pt idx="1172">
                  <c:v>2477.9390618399998</c:v>
                </c:pt>
                <c:pt idx="1173">
                  <c:v>2477.9390618399998</c:v>
                </c:pt>
                <c:pt idx="1174">
                  <c:v>2477.9390618399998</c:v>
                </c:pt>
                <c:pt idx="1175">
                  <c:v>2477.9390618399998</c:v>
                </c:pt>
                <c:pt idx="1176">
                  <c:v>2477.9390618399998</c:v>
                </c:pt>
                <c:pt idx="1177">
                  <c:v>2477.9390618399998</c:v>
                </c:pt>
                <c:pt idx="1178">
                  <c:v>2482.0124999999998</c:v>
                </c:pt>
                <c:pt idx="1179">
                  <c:v>2482.0124999999998</c:v>
                </c:pt>
                <c:pt idx="1180">
                  <c:v>2482.0124999999998</c:v>
                </c:pt>
                <c:pt idx="1181">
                  <c:v>2482.0124999999998</c:v>
                </c:pt>
                <c:pt idx="1182">
                  <c:v>2482.0124999999998</c:v>
                </c:pt>
                <c:pt idx="1183">
                  <c:v>2482.0124999999998</c:v>
                </c:pt>
                <c:pt idx="1184">
                  <c:v>2482.0124999999998</c:v>
                </c:pt>
                <c:pt idx="1185">
                  <c:v>2482.0124999999998</c:v>
                </c:pt>
                <c:pt idx="1186">
                  <c:v>2482.0124999999998</c:v>
                </c:pt>
                <c:pt idx="1187">
                  <c:v>2482.3734381600002</c:v>
                </c:pt>
                <c:pt idx="1188">
                  <c:v>2482.3734381600002</c:v>
                </c:pt>
                <c:pt idx="1189">
                  <c:v>2482.3734381600002</c:v>
                </c:pt>
                <c:pt idx="1190">
                  <c:v>2482.5281249999998</c:v>
                </c:pt>
                <c:pt idx="1191">
                  <c:v>2482.5281249999998</c:v>
                </c:pt>
                <c:pt idx="1192">
                  <c:v>2482.5281249999998</c:v>
                </c:pt>
                <c:pt idx="1193">
                  <c:v>2482.5281249999998</c:v>
                </c:pt>
                <c:pt idx="1194">
                  <c:v>2482.5281249999998</c:v>
                </c:pt>
                <c:pt idx="1195">
                  <c:v>2482.5281249999998</c:v>
                </c:pt>
                <c:pt idx="1196">
                  <c:v>2484.4874999999997</c:v>
                </c:pt>
                <c:pt idx="1197">
                  <c:v>2484.4874999999997</c:v>
                </c:pt>
                <c:pt idx="1198">
                  <c:v>2484.4874999999997</c:v>
                </c:pt>
                <c:pt idx="1199">
                  <c:v>2484.4874999999997</c:v>
                </c:pt>
                <c:pt idx="1200">
                  <c:v>2484.4874999999997</c:v>
                </c:pt>
                <c:pt idx="1201">
                  <c:v>2484.4874999999997</c:v>
                </c:pt>
                <c:pt idx="1202">
                  <c:v>2484.4874999999997</c:v>
                </c:pt>
                <c:pt idx="1203">
                  <c:v>2488.7156249999998</c:v>
                </c:pt>
                <c:pt idx="1204">
                  <c:v>2488.7156249999998</c:v>
                </c:pt>
                <c:pt idx="1205">
                  <c:v>2488.7156249999998</c:v>
                </c:pt>
                <c:pt idx="1206">
                  <c:v>2488.7156249999998</c:v>
                </c:pt>
                <c:pt idx="1207">
                  <c:v>2489.6437499999997</c:v>
                </c:pt>
                <c:pt idx="1208">
                  <c:v>2489.6437499999997</c:v>
                </c:pt>
                <c:pt idx="1209">
                  <c:v>2489.6437499999997</c:v>
                </c:pt>
                <c:pt idx="1210">
                  <c:v>2489.6437499999997</c:v>
                </c:pt>
                <c:pt idx="1211">
                  <c:v>2490.1593749999997</c:v>
                </c:pt>
                <c:pt idx="1212">
                  <c:v>2490.1593749999997</c:v>
                </c:pt>
                <c:pt idx="1213">
                  <c:v>2490.1593749999997</c:v>
                </c:pt>
                <c:pt idx="1214">
                  <c:v>2490.1593749999997</c:v>
                </c:pt>
                <c:pt idx="1215">
                  <c:v>2490.1593749999997</c:v>
                </c:pt>
                <c:pt idx="1216">
                  <c:v>2491.1390618399996</c:v>
                </c:pt>
                <c:pt idx="1217">
                  <c:v>2491.1390618399996</c:v>
                </c:pt>
                <c:pt idx="1218">
                  <c:v>2491.1390618399996</c:v>
                </c:pt>
                <c:pt idx="1219">
                  <c:v>2491.1390618399996</c:v>
                </c:pt>
                <c:pt idx="1220">
                  <c:v>2495.2125000000001</c:v>
                </c:pt>
                <c:pt idx="1221">
                  <c:v>2495.2125000000001</c:v>
                </c:pt>
                <c:pt idx="1222">
                  <c:v>2495.2125000000001</c:v>
                </c:pt>
                <c:pt idx="1223">
                  <c:v>2495.2125000000001</c:v>
                </c:pt>
                <c:pt idx="1224">
                  <c:v>2495.2125000000001</c:v>
                </c:pt>
                <c:pt idx="1225">
                  <c:v>2495.2125000000001</c:v>
                </c:pt>
                <c:pt idx="1226">
                  <c:v>2495.57343816</c:v>
                </c:pt>
                <c:pt idx="1227">
                  <c:v>2495.57343816</c:v>
                </c:pt>
                <c:pt idx="1228">
                  <c:v>2495.57343816</c:v>
                </c:pt>
                <c:pt idx="1229">
                  <c:v>2495.57343816</c:v>
                </c:pt>
                <c:pt idx="1230">
                  <c:v>2495.57343816</c:v>
                </c:pt>
                <c:pt idx="1231">
                  <c:v>2495.57343816</c:v>
                </c:pt>
                <c:pt idx="1232">
                  <c:v>2495.57343816</c:v>
                </c:pt>
                <c:pt idx="1233">
                  <c:v>2495.57343816</c:v>
                </c:pt>
                <c:pt idx="1234">
                  <c:v>2495.7281250000001</c:v>
                </c:pt>
                <c:pt idx="1235">
                  <c:v>2495.7281250000001</c:v>
                </c:pt>
                <c:pt idx="1236">
                  <c:v>2495.7281250000001</c:v>
                </c:pt>
                <c:pt idx="1237">
                  <c:v>2495.7281250000001</c:v>
                </c:pt>
                <c:pt idx="1238">
                  <c:v>2495.7281250000001</c:v>
                </c:pt>
                <c:pt idx="1239">
                  <c:v>2495.7281250000001</c:v>
                </c:pt>
                <c:pt idx="1240">
                  <c:v>2497.6875</c:v>
                </c:pt>
                <c:pt idx="1241">
                  <c:v>2497.6875</c:v>
                </c:pt>
                <c:pt idx="1242">
                  <c:v>2497.6875</c:v>
                </c:pt>
                <c:pt idx="1243">
                  <c:v>2497.6875</c:v>
                </c:pt>
                <c:pt idx="1244">
                  <c:v>2497.6875</c:v>
                </c:pt>
                <c:pt idx="1245">
                  <c:v>2497.6875</c:v>
                </c:pt>
                <c:pt idx="1246">
                  <c:v>2497.6875</c:v>
                </c:pt>
                <c:pt idx="1247">
                  <c:v>2497.6875</c:v>
                </c:pt>
                <c:pt idx="1248">
                  <c:v>2497.6875</c:v>
                </c:pt>
                <c:pt idx="1249">
                  <c:v>2501.9156250000001</c:v>
                </c:pt>
                <c:pt idx="1250">
                  <c:v>2501.9156250000001</c:v>
                </c:pt>
                <c:pt idx="1251">
                  <c:v>2501.9156250000001</c:v>
                </c:pt>
                <c:pt idx="1252">
                  <c:v>2501.9156250000001</c:v>
                </c:pt>
                <c:pt idx="1253">
                  <c:v>2501.9156250000001</c:v>
                </c:pt>
                <c:pt idx="1254">
                  <c:v>2501.9156250000001</c:v>
                </c:pt>
                <c:pt idx="1255">
                  <c:v>2501.9156250000001</c:v>
                </c:pt>
                <c:pt idx="1256">
                  <c:v>2501.9156250000001</c:v>
                </c:pt>
                <c:pt idx="1257">
                  <c:v>2501.9156250000001</c:v>
                </c:pt>
                <c:pt idx="1258">
                  <c:v>2502.84375</c:v>
                </c:pt>
                <c:pt idx="1259">
                  <c:v>2502.84375</c:v>
                </c:pt>
                <c:pt idx="1260">
                  <c:v>2502.84375</c:v>
                </c:pt>
                <c:pt idx="1261">
                  <c:v>2502.84375</c:v>
                </c:pt>
                <c:pt idx="1262">
                  <c:v>2502.84375</c:v>
                </c:pt>
                <c:pt idx="1263">
                  <c:v>2502.84375</c:v>
                </c:pt>
                <c:pt idx="1264">
                  <c:v>2503.359375</c:v>
                </c:pt>
                <c:pt idx="1265">
                  <c:v>2503.359375</c:v>
                </c:pt>
                <c:pt idx="1266">
                  <c:v>2503.359375</c:v>
                </c:pt>
                <c:pt idx="1267">
                  <c:v>2503.359375</c:v>
                </c:pt>
                <c:pt idx="1268">
                  <c:v>2503.359375</c:v>
                </c:pt>
                <c:pt idx="1269">
                  <c:v>2503.359375</c:v>
                </c:pt>
                <c:pt idx="1270">
                  <c:v>2503.359375</c:v>
                </c:pt>
                <c:pt idx="1271">
                  <c:v>2503.359375</c:v>
                </c:pt>
                <c:pt idx="1272">
                  <c:v>2503.359375</c:v>
                </c:pt>
                <c:pt idx="1273">
                  <c:v>2503.359375</c:v>
                </c:pt>
                <c:pt idx="1274">
                  <c:v>2503.359375</c:v>
                </c:pt>
                <c:pt idx="1275">
                  <c:v>2503.359375</c:v>
                </c:pt>
                <c:pt idx="1276">
                  <c:v>2503.359375</c:v>
                </c:pt>
                <c:pt idx="1277">
                  <c:v>2503.359375</c:v>
                </c:pt>
                <c:pt idx="1278">
                  <c:v>2504.3390618399999</c:v>
                </c:pt>
                <c:pt idx="1279">
                  <c:v>2504.3390618399999</c:v>
                </c:pt>
                <c:pt idx="1280">
                  <c:v>2504.3390618399999</c:v>
                </c:pt>
                <c:pt idx="1281">
                  <c:v>2504.3390618399999</c:v>
                </c:pt>
                <c:pt idx="1282">
                  <c:v>2504.3390618399999</c:v>
                </c:pt>
                <c:pt idx="1283">
                  <c:v>2504.3390618399999</c:v>
                </c:pt>
                <c:pt idx="1284">
                  <c:v>2504.3390618399999</c:v>
                </c:pt>
                <c:pt idx="1285">
                  <c:v>2504.3390618399999</c:v>
                </c:pt>
                <c:pt idx="1286">
                  <c:v>2508.4124999999999</c:v>
                </c:pt>
                <c:pt idx="1287">
                  <c:v>2508.4124999999999</c:v>
                </c:pt>
                <c:pt idx="1288">
                  <c:v>2508.4124999999999</c:v>
                </c:pt>
                <c:pt idx="1289">
                  <c:v>2508.4124999999999</c:v>
                </c:pt>
                <c:pt idx="1290">
                  <c:v>2508.7734381599998</c:v>
                </c:pt>
                <c:pt idx="1291">
                  <c:v>2508.7734381599998</c:v>
                </c:pt>
                <c:pt idx="1292">
                  <c:v>2508.7734381599998</c:v>
                </c:pt>
                <c:pt idx="1293">
                  <c:v>2508.7734381599998</c:v>
                </c:pt>
                <c:pt idx="1294">
                  <c:v>2508.7734381599998</c:v>
                </c:pt>
                <c:pt idx="1295">
                  <c:v>2508.7734381599998</c:v>
                </c:pt>
                <c:pt idx="1296">
                  <c:v>2508.7734381599998</c:v>
                </c:pt>
                <c:pt idx="1297">
                  <c:v>2508.7734381599998</c:v>
                </c:pt>
                <c:pt idx="1298">
                  <c:v>2508.9281249999999</c:v>
                </c:pt>
                <c:pt idx="1299">
                  <c:v>2508.9281249999999</c:v>
                </c:pt>
                <c:pt idx="1300">
                  <c:v>2508.9281249999999</c:v>
                </c:pt>
                <c:pt idx="1301">
                  <c:v>2510.8874999999998</c:v>
                </c:pt>
                <c:pt idx="1302">
                  <c:v>2510.8874999999998</c:v>
                </c:pt>
                <c:pt idx="1303">
                  <c:v>2510.8874999999998</c:v>
                </c:pt>
                <c:pt idx="1304">
                  <c:v>2510.8874999999998</c:v>
                </c:pt>
                <c:pt idx="1305">
                  <c:v>2515.1156249999999</c:v>
                </c:pt>
                <c:pt idx="1306">
                  <c:v>2515.1156249999999</c:v>
                </c:pt>
                <c:pt idx="1307">
                  <c:v>2515.1156249999999</c:v>
                </c:pt>
                <c:pt idx="1308">
                  <c:v>2515.1156249999999</c:v>
                </c:pt>
                <c:pt idx="1309">
                  <c:v>2515.1156249999999</c:v>
                </c:pt>
                <c:pt idx="1310">
                  <c:v>2516.0437499999998</c:v>
                </c:pt>
                <c:pt idx="1311">
                  <c:v>2516.0437499999998</c:v>
                </c:pt>
                <c:pt idx="1312">
                  <c:v>2516.0437499999998</c:v>
                </c:pt>
                <c:pt idx="1313">
                  <c:v>2516.5593749999998</c:v>
                </c:pt>
                <c:pt idx="1314">
                  <c:v>2516.5593749999998</c:v>
                </c:pt>
                <c:pt idx="1315">
                  <c:v>2516.5593749999998</c:v>
                </c:pt>
                <c:pt idx="1316">
                  <c:v>2516.5593749999998</c:v>
                </c:pt>
                <c:pt idx="1317">
                  <c:v>2516.5593749999998</c:v>
                </c:pt>
                <c:pt idx="1318">
                  <c:v>2516.5593749999998</c:v>
                </c:pt>
                <c:pt idx="1319">
                  <c:v>2517.5390618399997</c:v>
                </c:pt>
                <c:pt idx="1320">
                  <c:v>2517.5390618399997</c:v>
                </c:pt>
                <c:pt idx="1321">
                  <c:v>2517.5390618399997</c:v>
                </c:pt>
                <c:pt idx="1322">
                  <c:v>2517.5390618399997</c:v>
                </c:pt>
                <c:pt idx="1323">
                  <c:v>2517.5390618399997</c:v>
                </c:pt>
                <c:pt idx="1324">
                  <c:v>2517.5390618399997</c:v>
                </c:pt>
                <c:pt idx="1325">
                  <c:v>2517.5390618399997</c:v>
                </c:pt>
                <c:pt idx="1326">
                  <c:v>2517.5390618399997</c:v>
                </c:pt>
                <c:pt idx="1327">
                  <c:v>2517.5390618399997</c:v>
                </c:pt>
                <c:pt idx="1328">
                  <c:v>2521.6124999999997</c:v>
                </c:pt>
                <c:pt idx="1329">
                  <c:v>2521.6124999999997</c:v>
                </c:pt>
                <c:pt idx="1330">
                  <c:v>2521.6124999999997</c:v>
                </c:pt>
                <c:pt idx="1331">
                  <c:v>2521.6124999999997</c:v>
                </c:pt>
                <c:pt idx="1332">
                  <c:v>2521.6124999999997</c:v>
                </c:pt>
                <c:pt idx="1333">
                  <c:v>2521.9734381600001</c:v>
                </c:pt>
                <c:pt idx="1334">
                  <c:v>2521.9734381600001</c:v>
                </c:pt>
                <c:pt idx="1335">
                  <c:v>2521.9734381600001</c:v>
                </c:pt>
                <c:pt idx="1336">
                  <c:v>2521.9734381600001</c:v>
                </c:pt>
                <c:pt idx="1337">
                  <c:v>2521.9734381600001</c:v>
                </c:pt>
                <c:pt idx="1338">
                  <c:v>2522.1281249999997</c:v>
                </c:pt>
                <c:pt idx="1339">
                  <c:v>2522.1281249999997</c:v>
                </c:pt>
                <c:pt idx="1340">
                  <c:v>2522.1281249999997</c:v>
                </c:pt>
                <c:pt idx="1341">
                  <c:v>2522.1281249999997</c:v>
                </c:pt>
                <c:pt idx="1342">
                  <c:v>2522.1281249999997</c:v>
                </c:pt>
                <c:pt idx="1343">
                  <c:v>2522.1281249999997</c:v>
                </c:pt>
                <c:pt idx="1344">
                  <c:v>2522.1281249999997</c:v>
                </c:pt>
                <c:pt idx="1345">
                  <c:v>2522.1281249999997</c:v>
                </c:pt>
                <c:pt idx="1346">
                  <c:v>2522.1281249999997</c:v>
                </c:pt>
                <c:pt idx="1347">
                  <c:v>2522.1281249999997</c:v>
                </c:pt>
                <c:pt idx="1348">
                  <c:v>2522.1281249999997</c:v>
                </c:pt>
                <c:pt idx="1349">
                  <c:v>2524.0875000000001</c:v>
                </c:pt>
                <c:pt idx="1350">
                  <c:v>2524.0875000000001</c:v>
                </c:pt>
                <c:pt idx="1351">
                  <c:v>2524.0875000000001</c:v>
                </c:pt>
                <c:pt idx="1352">
                  <c:v>2524.0875000000001</c:v>
                </c:pt>
                <c:pt idx="1353">
                  <c:v>2528.3156249999997</c:v>
                </c:pt>
                <c:pt idx="1354">
                  <c:v>2528.3156249999997</c:v>
                </c:pt>
                <c:pt idx="1355">
                  <c:v>2529.2437500000001</c:v>
                </c:pt>
                <c:pt idx="1356">
                  <c:v>2529.2437500000001</c:v>
                </c:pt>
                <c:pt idx="1357">
                  <c:v>2529.2437500000001</c:v>
                </c:pt>
                <c:pt idx="1358">
                  <c:v>2529.2437500000001</c:v>
                </c:pt>
                <c:pt idx="1359">
                  <c:v>2529.2437500000001</c:v>
                </c:pt>
                <c:pt idx="1360">
                  <c:v>2529.2437500000001</c:v>
                </c:pt>
                <c:pt idx="1361">
                  <c:v>2529.2437500000001</c:v>
                </c:pt>
                <c:pt idx="1362">
                  <c:v>2529.7593750000001</c:v>
                </c:pt>
                <c:pt idx="1363">
                  <c:v>2529.7593750000001</c:v>
                </c:pt>
                <c:pt idx="1364">
                  <c:v>2529.7593750000001</c:v>
                </c:pt>
                <c:pt idx="1365">
                  <c:v>2529.7593750000001</c:v>
                </c:pt>
                <c:pt idx="1366">
                  <c:v>2529.7593750000001</c:v>
                </c:pt>
                <c:pt idx="1367">
                  <c:v>2529.7593750000001</c:v>
                </c:pt>
                <c:pt idx="1368">
                  <c:v>2530.7390618399995</c:v>
                </c:pt>
                <c:pt idx="1369">
                  <c:v>2530.7390618399995</c:v>
                </c:pt>
                <c:pt idx="1370">
                  <c:v>2530.7390618399995</c:v>
                </c:pt>
                <c:pt idx="1371">
                  <c:v>2530.7390618399995</c:v>
                </c:pt>
                <c:pt idx="1372">
                  <c:v>2530.7390618399995</c:v>
                </c:pt>
                <c:pt idx="1373">
                  <c:v>2530.7390618399995</c:v>
                </c:pt>
                <c:pt idx="1374">
                  <c:v>2530.7390618399995</c:v>
                </c:pt>
                <c:pt idx="1375">
                  <c:v>2530.7390618399995</c:v>
                </c:pt>
                <c:pt idx="1376">
                  <c:v>2534.8125</c:v>
                </c:pt>
                <c:pt idx="1377">
                  <c:v>2534.8125</c:v>
                </c:pt>
                <c:pt idx="1378">
                  <c:v>2534.8125</c:v>
                </c:pt>
                <c:pt idx="1379">
                  <c:v>2534.8125</c:v>
                </c:pt>
                <c:pt idx="1380">
                  <c:v>2534.8125</c:v>
                </c:pt>
                <c:pt idx="1381">
                  <c:v>2535.1734381599999</c:v>
                </c:pt>
                <c:pt idx="1382">
                  <c:v>2535.1734381599999</c:v>
                </c:pt>
                <c:pt idx="1383">
                  <c:v>2535.1734381599999</c:v>
                </c:pt>
                <c:pt idx="1384">
                  <c:v>2535.1734381599999</c:v>
                </c:pt>
                <c:pt idx="1385">
                  <c:v>2535.1734381599999</c:v>
                </c:pt>
                <c:pt idx="1386">
                  <c:v>2535.328125</c:v>
                </c:pt>
                <c:pt idx="1387">
                  <c:v>2535.328125</c:v>
                </c:pt>
                <c:pt idx="1388">
                  <c:v>2535.328125</c:v>
                </c:pt>
                <c:pt idx="1389">
                  <c:v>2535.328125</c:v>
                </c:pt>
                <c:pt idx="1390">
                  <c:v>2535.328125</c:v>
                </c:pt>
                <c:pt idx="1391">
                  <c:v>2535.328125</c:v>
                </c:pt>
                <c:pt idx="1392">
                  <c:v>2535.328125</c:v>
                </c:pt>
                <c:pt idx="1393">
                  <c:v>2537.2874999999999</c:v>
                </c:pt>
                <c:pt idx="1394">
                  <c:v>2537.2874999999999</c:v>
                </c:pt>
                <c:pt idx="1395">
                  <c:v>2537.2874999999999</c:v>
                </c:pt>
                <c:pt idx="1396">
                  <c:v>2537.2874999999999</c:v>
                </c:pt>
                <c:pt idx="1397">
                  <c:v>2537.2874999999999</c:v>
                </c:pt>
                <c:pt idx="1398">
                  <c:v>2537.2874999999999</c:v>
                </c:pt>
                <c:pt idx="1399">
                  <c:v>2537.2874999999999</c:v>
                </c:pt>
                <c:pt idx="1400">
                  <c:v>2537.2874999999999</c:v>
                </c:pt>
                <c:pt idx="1401">
                  <c:v>2537.2874999999999</c:v>
                </c:pt>
                <c:pt idx="1402">
                  <c:v>2537.2874999999999</c:v>
                </c:pt>
                <c:pt idx="1403">
                  <c:v>2537.2874999999999</c:v>
                </c:pt>
                <c:pt idx="1404">
                  <c:v>2537.2874999999999</c:v>
                </c:pt>
                <c:pt idx="1405">
                  <c:v>2537.2874999999999</c:v>
                </c:pt>
                <c:pt idx="1406">
                  <c:v>2537.2874999999999</c:v>
                </c:pt>
                <c:pt idx="1407">
                  <c:v>2541.515625</c:v>
                </c:pt>
                <c:pt idx="1408">
                  <c:v>2541.515625</c:v>
                </c:pt>
                <c:pt idx="1409">
                  <c:v>2541.515625</c:v>
                </c:pt>
                <c:pt idx="1410">
                  <c:v>2542.4437499999999</c:v>
                </c:pt>
                <c:pt idx="1411">
                  <c:v>2542.4437499999999</c:v>
                </c:pt>
                <c:pt idx="1412">
                  <c:v>2542.4437499999999</c:v>
                </c:pt>
                <c:pt idx="1413">
                  <c:v>2542.4437499999999</c:v>
                </c:pt>
                <c:pt idx="1414">
                  <c:v>2542.4437499999999</c:v>
                </c:pt>
                <c:pt idx="1415">
                  <c:v>2542.4437499999999</c:v>
                </c:pt>
                <c:pt idx="1416">
                  <c:v>2542.4437499999999</c:v>
                </c:pt>
                <c:pt idx="1417">
                  <c:v>2542.4437499999999</c:v>
                </c:pt>
                <c:pt idx="1418">
                  <c:v>2542.9593749999999</c:v>
                </c:pt>
                <c:pt idx="1419">
                  <c:v>2542.9593749999999</c:v>
                </c:pt>
                <c:pt idx="1420">
                  <c:v>2542.9593749999999</c:v>
                </c:pt>
                <c:pt idx="1421">
                  <c:v>2542.9593749999999</c:v>
                </c:pt>
                <c:pt idx="1422">
                  <c:v>2542.9593749999999</c:v>
                </c:pt>
                <c:pt idx="1423">
                  <c:v>2542.9593749999999</c:v>
                </c:pt>
                <c:pt idx="1424">
                  <c:v>2542.9593749999999</c:v>
                </c:pt>
                <c:pt idx="1425">
                  <c:v>2543.9390618399998</c:v>
                </c:pt>
                <c:pt idx="1426">
                  <c:v>2543.9390618399998</c:v>
                </c:pt>
                <c:pt idx="1427">
                  <c:v>2543.9390618399998</c:v>
                </c:pt>
                <c:pt idx="1428">
                  <c:v>2543.9390618399998</c:v>
                </c:pt>
                <c:pt idx="1429">
                  <c:v>2543.9390618399998</c:v>
                </c:pt>
                <c:pt idx="1430">
                  <c:v>2543.9390618399998</c:v>
                </c:pt>
                <c:pt idx="1431">
                  <c:v>2548.0124999999998</c:v>
                </c:pt>
                <c:pt idx="1432">
                  <c:v>2548.0124999999998</c:v>
                </c:pt>
                <c:pt idx="1433">
                  <c:v>2548.0124999999998</c:v>
                </c:pt>
                <c:pt idx="1434">
                  <c:v>2548.0124999999998</c:v>
                </c:pt>
                <c:pt idx="1435">
                  <c:v>2548.3734381600002</c:v>
                </c:pt>
                <c:pt idx="1436">
                  <c:v>2548.3734381600002</c:v>
                </c:pt>
                <c:pt idx="1437">
                  <c:v>2548.3734381600002</c:v>
                </c:pt>
                <c:pt idx="1438">
                  <c:v>2548.3734381600002</c:v>
                </c:pt>
                <c:pt idx="1439">
                  <c:v>2548.3734381600002</c:v>
                </c:pt>
                <c:pt idx="1440">
                  <c:v>2548.3734381600002</c:v>
                </c:pt>
                <c:pt idx="1441">
                  <c:v>2548.3734381600002</c:v>
                </c:pt>
                <c:pt idx="1442">
                  <c:v>2548.3734381600002</c:v>
                </c:pt>
                <c:pt idx="1443">
                  <c:v>2548.3734381600002</c:v>
                </c:pt>
                <c:pt idx="1444">
                  <c:v>2548.3734381600002</c:v>
                </c:pt>
                <c:pt idx="1445">
                  <c:v>2548.3734381600002</c:v>
                </c:pt>
                <c:pt idx="1446">
                  <c:v>2548.3734381600002</c:v>
                </c:pt>
                <c:pt idx="1447">
                  <c:v>2548.5281249999998</c:v>
                </c:pt>
                <c:pt idx="1448">
                  <c:v>2550.4874999999997</c:v>
                </c:pt>
                <c:pt idx="1449">
                  <c:v>2550.4874999999997</c:v>
                </c:pt>
                <c:pt idx="1450">
                  <c:v>2550.4874999999997</c:v>
                </c:pt>
                <c:pt idx="1451">
                  <c:v>2550.4874999999997</c:v>
                </c:pt>
                <c:pt idx="1452">
                  <c:v>2554.7156249999998</c:v>
                </c:pt>
                <c:pt idx="1453">
                  <c:v>2554.7156249999998</c:v>
                </c:pt>
                <c:pt idx="1454">
                  <c:v>2554.7156249999998</c:v>
                </c:pt>
                <c:pt idx="1455">
                  <c:v>2554.7156249999998</c:v>
                </c:pt>
                <c:pt idx="1456">
                  <c:v>2554.7156249999998</c:v>
                </c:pt>
                <c:pt idx="1457">
                  <c:v>2554.7156249999998</c:v>
                </c:pt>
                <c:pt idx="1458">
                  <c:v>2554.7156249999998</c:v>
                </c:pt>
                <c:pt idx="1459">
                  <c:v>2555.6437499999997</c:v>
                </c:pt>
                <c:pt idx="1460">
                  <c:v>2555.6437499999997</c:v>
                </c:pt>
                <c:pt idx="1461">
                  <c:v>2555.6437499999997</c:v>
                </c:pt>
                <c:pt idx="1462">
                  <c:v>2555.6437499999997</c:v>
                </c:pt>
                <c:pt idx="1463">
                  <c:v>2555.6437499999997</c:v>
                </c:pt>
                <c:pt idx="1464">
                  <c:v>2555.6437499999997</c:v>
                </c:pt>
                <c:pt idx="1465">
                  <c:v>2555.6437499999997</c:v>
                </c:pt>
                <c:pt idx="1466">
                  <c:v>2555.6437499999997</c:v>
                </c:pt>
                <c:pt idx="1467">
                  <c:v>2555.6437499999997</c:v>
                </c:pt>
                <c:pt idx="1468">
                  <c:v>2555.6437499999997</c:v>
                </c:pt>
                <c:pt idx="1469">
                  <c:v>2555.6437499999997</c:v>
                </c:pt>
                <c:pt idx="1470">
                  <c:v>2555.6437499999997</c:v>
                </c:pt>
                <c:pt idx="1471">
                  <c:v>2555.6437499999997</c:v>
                </c:pt>
                <c:pt idx="1472">
                  <c:v>2556.1593749999997</c:v>
                </c:pt>
                <c:pt idx="1473">
                  <c:v>2556.1593749999997</c:v>
                </c:pt>
                <c:pt idx="1474">
                  <c:v>2556.1593749999997</c:v>
                </c:pt>
                <c:pt idx="1475">
                  <c:v>2556.1593749999997</c:v>
                </c:pt>
                <c:pt idx="1476">
                  <c:v>2557.1390618399996</c:v>
                </c:pt>
                <c:pt idx="1477">
                  <c:v>2557.1390618399996</c:v>
                </c:pt>
                <c:pt idx="1478">
                  <c:v>2557.1390618399996</c:v>
                </c:pt>
                <c:pt idx="1479">
                  <c:v>2557.1390618399996</c:v>
                </c:pt>
                <c:pt idx="1480">
                  <c:v>2557.1390618399996</c:v>
                </c:pt>
                <c:pt idx="1481">
                  <c:v>2557.1390618399996</c:v>
                </c:pt>
                <c:pt idx="1482">
                  <c:v>2561.2124999999996</c:v>
                </c:pt>
                <c:pt idx="1483">
                  <c:v>2561.2124999999996</c:v>
                </c:pt>
                <c:pt idx="1484">
                  <c:v>2561.2124999999996</c:v>
                </c:pt>
                <c:pt idx="1485">
                  <c:v>2561.2124999999996</c:v>
                </c:pt>
                <c:pt idx="1486">
                  <c:v>2561.2124999999996</c:v>
                </c:pt>
                <c:pt idx="1487">
                  <c:v>2561.57343816</c:v>
                </c:pt>
                <c:pt idx="1488">
                  <c:v>2561.57343816</c:v>
                </c:pt>
                <c:pt idx="1489">
                  <c:v>2561.57343816</c:v>
                </c:pt>
                <c:pt idx="1490">
                  <c:v>2561.57343816</c:v>
                </c:pt>
                <c:pt idx="1491">
                  <c:v>2561.57343816</c:v>
                </c:pt>
                <c:pt idx="1492">
                  <c:v>2561.7281249999996</c:v>
                </c:pt>
                <c:pt idx="1493">
                  <c:v>2561.7281249999996</c:v>
                </c:pt>
                <c:pt idx="1494">
                  <c:v>2561.7281249999996</c:v>
                </c:pt>
                <c:pt idx="1495">
                  <c:v>2561.7281249999996</c:v>
                </c:pt>
                <c:pt idx="1496">
                  <c:v>2563.6875</c:v>
                </c:pt>
                <c:pt idx="1497">
                  <c:v>2563.6875</c:v>
                </c:pt>
                <c:pt idx="1498">
                  <c:v>2563.6875</c:v>
                </c:pt>
                <c:pt idx="1499">
                  <c:v>2563.6875</c:v>
                </c:pt>
                <c:pt idx="1500">
                  <c:v>2563.6875</c:v>
                </c:pt>
                <c:pt idx="1501">
                  <c:v>2563.6875</c:v>
                </c:pt>
                <c:pt idx="1502">
                  <c:v>2563.6875</c:v>
                </c:pt>
                <c:pt idx="1503">
                  <c:v>2567.9156249999996</c:v>
                </c:pt>
                <c:pt idx="1504">
                  <c:v>2567.9156249999996</c:v>
                </c:pt>
                <c:pt idx="1505">
                  <c:v>2567.9156249999996</c:v>
                </c:pt>
                <c:pt idx="1506">
                  <c:v>2567.9156249999996</c:v>
                </c:pt>
                <c:pt idx="1507">
                  <c:v>2567.9156249999996</c:v>
                </c:pt>
                <c:pt idx="1508">
                  <c:v>2567.9156249999996</c:v>
                </c:pt>
                <c:pt idx="1509">
                  <c:v>2567.9156249999996</c:v>
                </c:pt>
                <c:pt idx="1510">
                  <c:v>2567.9156249999996</c:v>
                </c:pt>
                <c:pt idx="1511">
                  <c:v>2567.9156249999996</c:v>
                </c:pt>
                <c:pt idx="1512">
                  <c:v>2568.84375</c:v>
                </c:pt>
                <c:pt idx="1513">
                  <c:v>2568.84375</c:v>
                </c:pt>
                <c:pt idx="1514">
                  <c:v>2568.84375</c:v>
                </c:pt>
                <c:pt idx="1515">
                  <c:v>2568.84375</c:v>
                </c:pt>
                <c:pt idx="1516">
                  <c:v>2568.84375</c:v>
                </c:pt>
                <c:pt idx="1517">
                  <c:v>2569.359375</c:v>
                </c:pt>
                <c:pt idx="1518">
                  <c:v>2569.359375</c:v>
                </c:pt>
                <c:pt idx="1519">
                  <c:v>2569.359375</c:v>
                </c:pt>
                <c:pt idx="1520">
                  <c:v>2569.359375</c:v>
                </c:pt>
                <c:pt idx="1521">
                  <c:v>2569.359375</c:v>
                </c:pt>
                <c:pt idx="1522">
                  <c:v>2569.359375</c:v>
                </c:pt>
                <c:pt idx="1523">
                  <c:v>2570.3390618399999</c:v>
                </c:pt>
                <c:pt idx="1524">
                  <c:v>2570.3390618399999</c:v>
                </c:pt>
                <c:pt idx="1525">
                  <c:v>2570.3390618399999</c:v>
                </c:pt>
                <c:pt idx="1526">
                  <c:v>2570.3390618399999</c:v>
                </c:pt>
                <c:pt idx="1527">
                  <c:v>2570.3390618399999</c:v>
                </c:pt>
                <c:pt idx="1528">
                  <c:v>2570.3390618399999</c:v>
                </c:pt>
                <c:pt idx="1529">
                  <c:v>2570.3390618399999</c:v>
                </c:pt>
                <c:pt idx="1530">
                  <c:v>2574.4124999999999</c:v>
                </c:pt>
                <c:pt idx="1531">
                  <c:v>2574.4124999999999</c:v>
                </c:pt>
                <c:pt idx="1532">
                  <c:v>2574.4124999999999</c:v>
                </c:pt>
                <c:pt idx="1533">
                  <c:v>2574.4124999999999</c:v>
                </c:pt>
                <c:pt idx="1534">
                  <c:v>2574.4124999999999</c:v>
                </c:pt>
                <c:pt idx="1535">
                  <c:v>2574.4124999999999</c:v>
                </c:pt>
                <c:pt idx="1536">
                  <c:v>2574.4124999999999</c:v>
                </c:pt>
                <c:pt idx="1537">
                  <c:v>2574.4124999999999</c:v>
                </c:pt>
                <c:pt idx="1538">
                  <c:v>2574.7734381599998</c:v>
                </c:pt>
                <c:pt idx="1539">
                  <c:v>2574.7734381599998</c:v>
                </c:pt>
                <c:pt idx="1540">
                  <c:v>2574.7734381599998</c:v>
                </c:pt>
                <c:pt idx="1541">
                  <c:v>2574.7734381599998</c:v>
                </c:pt>
                <c:pt idx="1542">
                  <c:v>2574.7734381599998</c:v>
                </c:pt>
                <c:pt idx="1543">
                  <c:v>2574.7734381599998</c:v>
                </c:pt>
                <c:pt idx="1544">
                  <c:v>2574.7734381599998</c:v>
                </c:pt>
                <c:pt idx="1545">
                  <c:v>2574.7734381599998</c:v>
                </c:pt>
                <c:pt idx="1546">
                  <c:v>2574.9281249999999</c:v>
                </c:pt>
                <c:pt idx="1547">
                  <c:v>2574.9281249999999</c:v>
                </c:pt>
                <c:pt idx="1548">
                  <c:v>2574.9281249999999</c:v>
                </c:pt>
                <c:pt idx="1549">
                  <c:v>2574.9281249999999</c:v>
                </c:pt>
                <c:pt idx="1550">
                  <c:v>2574.9281249999999</c:v>
                </c:pt>
                <c:pt idx="1551">
                  <c:v>2574.9281249999999</c:v>
                </c:pt>
                <c:pt idx="1552">
                  <c:v>2574.9281249999999</c:v>
                </c:pt>
                <c:pt idx="1553">
                  <c:v>2574.9281249999999</c:v>
                </c:pt>
                <c:pt idx="1554">
                  <c:v>2574.9281249999999</c:v>
                </c:pt>
                <c:pt idx="1555">
                  <c:v>2576.8874999999998</c:v>
                </c:pt>
                <c:pt idx="1556">
                  <c:v>2576.8874999999998</c:v>
                </c:pt>
                <c:pt idx="1557">
                  <c:v>2576.8874999999998</c:v>
                </c:pt>
                <c:pt idx="1558">
                  <c:v>2576.8874999999998</c:v>
                </c:pt>
                <c:pt idx="1559">
                  <c:v>2576.8874999999998</c:v>
                </c:pt>
                <c:pt idx="1560">
                  <c:v>2576.8874999999998</c:v>
                </c:pt>
                <c:pt idx="1561">
                  <c:v>2576.8874999999998</c:v>
                </c:pt>
                <c:pt idx="1562">
                  <c:v>2576.8874999999998</c:v>
                </c:pt>
                <c:pt idx="1563">
                  <c:v>2576.8874999999998</c:v>
                </c:pt>
                <c:pt idx="1564">
                  <c:v>2576.8874999999998</c:v>
                </c:pt>
                <c:pt idx="1565">
                  <c:v>2576.8874999999998</c:v>
                </c:pt>
                <c:pt idx="1566">
                  <c:v>2576.8874999999998</c:v>
                </c:pt>
                <c:pt idx="1567">
                  <c:v>2576.8874999999998</c:v>
                </c:pt>
                <c:pt idx="1568">
                  <c:v>2581.1156249999999</c:v>
                </c:pt>
                <c:pt idx="1569">
                  <c:v>2581.1156249999999</c:v>
                </c:pt>
                <c:pt idx="1570">
                  <c:v>2581.1156249999999</c:v>
                </c:pt>
                <c:pt idx="1571">
                  <c:v>2581.1156249999999</c:v>
                </c:pt>
                <c:pt idx="1572">
                  <c:v>2581.1156249999999</c:v>
                </c:pt>
                <c:pt idx="1573">
                  <c:v>2581.1156249999999</c:v>
                </c:pt>
                <c:pt idx="1574">
                  <c:v>2582.0437499999998</c:v>
                </c:pt>
                <c:pt idx="1575">
                  <c:v>2582.0437499999998</c:v>
                </c:pt>
                <c:pt idx="1576">
                  <c:v>2582.0437499999998</c:v>
                </c:pt>
                <c:pt idx="1577">
                  <c:v>2582.0437499999998</c:v>
                </c:pt>
                <c:pt idx="1578">
                  <c:v>2582.0437499999998</c:v>
                </c:pt>
                <c:pt idx="1579">
                  <c:v>2582.0437499999998</c:v>
                </c:pt>
                <c:pt idx="1580">
                  <c:v>2582.5593749999998</c:v>
                </c:pt>
                <c:pt idx="1581">
                  <c:v>2582.5593749999998</c:v>
                </c:pt>
                <c:pt idx="1582">
                  <c:v>2582.5593749999998</c:v>
                </c:pt>
                <c:pt idx="1583">
                  <c:v>2582.5593749999998</c:v>
                </c:pt>
                <c:pt idx="1584">
                  <c:v>2582.5593749999998</c:v>
                </c:pt>
                <c:pt idx="1585">
                  <c:v>2582.5593749999998</c:v>
                </c:pt>
                <c:pt idx="1586">
                  <c:v>2582.5593749999998</c:v>
                </c:pt>
                <c:pt idx="1587">
                  <c:v>2582.5593749999998</c:v>
                </c:pt>
                <c:pt idx="1588">
                  <c:v>2582.5593749999998</c:v>
                </c:pt>
                <c:pt idx="1589">
                  <c:v>2582.5593749999998</c:v>
                </c:pt>
                <c:pt idx="1590">
                  <c:v>2583.5390618399997</c:v>
                </c:pt>
                <c:pt idx="1591">
                  <c:v>2583.5390618399997</c:v>
                </c:pt>
                <c:pt idx="1592">
                  <c:v>2583.5390618399997</c:v>
                </c:pt>
                <c:pt idx="1593">
                  <c:v>2583.5390618399997</c:v>
                </c:pt>
                <c:pt idx="1594">
                  <c:v>2583.5390618399997</c:v>
                </c:pt>
                <c:pt idx="1595">
                  <c:v>2583.5390618399997</c:v>
                </c:pt>
                <c:pt idx="1596">
                  <c:v>2583.5390618399997</c:v>
                </c:pt>
                <c:pt idx="1597">
                  <c:v>2583.5390618399997</c:v>
                </c:pt>
                <c:pt idx="1598">
                  <c:v>2583.5390618399997</c:v>
                </c:pt>
                <c:pt idx="1599">
                  <c:v>2583.5390618399997</c:v>
                </c:pt>
                <c:pt idx="1600">
                  <c:v>2587.6124999999997</c:v>
                </c:pt>
                <c:pt idx="1601">
                  <c:v>2587.6124999999997</c:v>
                </c:pt>
                <c:pt idx="1602">
                  <c:v>2587.6124999999997</c:v>
                </c:pt>
                <c:pt idx="1603">
                  <c:v>2587.6124999999997</c:v>
                </c:pt>
                <c:pt idx="1604">
                  <c:v>2587.6124999999997</c:v>
                </c:pt>
                <c:pt idx="1605">
                  <c:v>2587.6124999999997</c:v>
                </c:pt>
                <c:pt idx="1606">
                  <c:v>2587.6124999999997</c:v>
                </c:pt>
                <c:pt idx="1607">
                  <c:v>2587.6124999999997</c:v>
                </c:pt>
                <c:pt idx="1608">
                  <c:v>2587.9734381600001</c:v>
                </c:pt>
                <c:pt idx="1609">
                  <c:v>2587.9734381600001</c:v>
                </c:pt>
                <c:pt idx="1610">
                  <c:v>2587.9734381600001</c:v>
                </c:pt>
                <c:pt idx="1611">
                  <c:v>2587.9734381600001</c:v>
                </c:pt>
                <c:pt idx="1612">
                  <c:v>2587.9734381600001</c:v>
                </c:pt>
                <c:pt idx="1613">
                  <c:v>2587.9734381600001</c:v>
                </c:pt>
                <c:pt idx="1614">
                  <c:v>2587.9734381600001</c:v>
                </c:pt>
                <c:pt idx="1615">
                  <c:v>2587.9734381600001</c:v>
                </c:pt>
                <c:pt idx="1616">
                  <c:v>2587.9734381600001</c:v>
                </c:pt>
                <c:pt idx="1617">
                  <c:v>2588.1281249999997</c:v>
                </c:pt>
                <c:pt idx="1618">
                  <c:v>2588.1281249999997</c:v>
                </c:pt>
                <c:pt idx="1619">
                  <c:v>2588.1281249999997</c:v>
                </c:pt>
                <c:pt idx="1620">
                  <c:v>2588.1281249999997</c:v>
                </c:pt>
                <c:pt idx="1621">
                  <c:v>2588.1281249999997</c:v>
                </c:pt>
                <c:pt idx="1622">
                  <c:v>2588.1281249999997</c:v>
                </c:pt>
                <c:pt idx="1623">
                  <c:v>2588.1281249999997</c:v>
                </c:pt>
                <c:pt idx="1624">
                  <c:v>2590.0874999999996</c:v>
                </c:pt>
                <c:pt idx="1625">
                  <c:v>2590.0874999999996</c:v>
                </c:pt>
                <c:pt idx="1626">
                  <c:v>2590.0874999999996</c:v>
                </c:pt>
                <c:pt idx="1627">
                  <c:v>2590.0874999999996</c:v>
                </c:pt>
                <c:pt idx="1628">
                  <c:v>2590.0874999999996</c:v>
                </c:pt>
                <c:pt idx="1629">
                  <c:v>2594.3156249999997</c:v>
                </c:pt>
                <c:pt idx="1630">
                  <c:v>2594.3156249999997</c:v>
                </c:pt>
                <c:pt idx="1631">
                  <c:v>2594.3156249999997</c:v>
                </c:pt>
                <c:pt idx="1632">
                  <c:v>2594.3156249999997</c:v>
                </c:pt>
                <c:pt idx="1633">
                  <c:v>2594.3156249999997</c:v>
                </c:pt>
                <c:pt idx="1634">
                  <c:v>2594.3156249999997</c:v>
                </c:pt>
                <c:pt idx="1635">
                  <c:v>2594.3156249999997</c:v>
                </c:pt>
                <c:pt idx="1636">
                  <c:v>2594.3156249999997</c:v>
                </c:pt>
                <c:pt idx="1637">
                  <c:v>2594.3156249999997</c:v>
                </c:pt>
                <c:pt idx="1638">
                  <c:v>2594.3156249999997</c:v>
                </c:pt>
                <c:pt idx="1639">
                  <c:v>2594.3156249999997</c:v>
                </c:pt>
                <c:pt idx="1640">
                  <c:v>2595.2437499999996</c:v>
                </c:pt>
                <c:pt idx="1641">
                  <c:v>2595.2437499999996</c:v>
                </c:pt>
                <c:pt idx="1642">
                  <c:v>2595.2437499999996</c:v>
                </c:pt>
                <c:pt idx="1643">
                  <c:v>2595.7593749999996</c:v>
                </c:pt>
                <c:pt idx="1644">
                  <c:v>2595.7593749999996</c:v>
                </c:pt>
                <c:pt idx="1645">
                  <c:v>2595.7593749999996</c:v>
                </c:pt>
                <c:pt idx="1646">
                  <c:v>2595.7593749999996</c:v>
                </c:pt>
                <c:pt idx="1647">
                  <c:v>2595.7593749999996</c:v>
                </c:pt>
                <c:pt idx="1648">
                  <c:v>2595.7593749999996</c:v>
                </c:pt>
                <c:pt idx="1649">
                  <c:v>2595.7593749999996</c:v>
                </c:pt>
                <c:pt idx="1650">
                  <c:v>2595.7593749999996</c:v>
                </c:pt>
                <c:pt idx="1651">
                  <c:v>2595.7593749999996</c:v>
                </c:pt>
                <c:pt idx="1652">
                  <c:v>2595.7593749999996</c:v>
                </c:pt>
                <c:pt idx="1653">
                  <c:v>2595.7593749999996</c:v>
                </c:pt>
                <c:pt idx="1654">
                  <c:v>2596.7390618399995</c:v>
                </c:pt>
                <c:pt idx="1655">
                  <c:v>2596.7390618399995</c:v>
                </c:pt>
                <c:pt idx="1656">
                  <c:v>2596.7390618399995</c:v>
                </c:pt>
                <c:pt idx="1657">
                  <c:v>2596.7390618399995</c:v>
                </c:pt>
                <c:pt idx="1658">
                  <c:v>2600.8125</c:v>
                </c:pt>
                <c:pt idx="1659">
                  <c:v>2600.8125</c:v>
                </c:pt>
                <c:pt idx="1660">
                  <c:v>2600.8125</c:v>
                </c:pt>
                <c:pt idx="1661">
                  <c:v>2600.8125</c:v>
                </c:pt>
                <c:pt idx="1662">
                  <c:v>2600.8125</c:v>
                </c:pt>
                <c:pt idx="1663">
                  <c:v>2601.1734381599999</c:v>
                </c:pt>
                <c:pt idx="1664">
                  <c:v>2601.1734381599999</c:v>
                </c:pt>
                <c:pt idx="1665">
                  <c:v>2601.1734381599999</c:v>
                </c:pt>
                <c:pt idx="1666">
                  <c:v>2601.1734381599999</c:v>
                </c:pt>
                <c:pt idx="1667">
                  <c:v>2601.1734381599999</c:v>
                </c:pt>
                <c:pt idx="1668">
                  <c:v>2601.1734381599999</c:v>
                </c:pt>
                <c:pt idx="1669">
                  <c:v>2601.1734381599999</c:v>
                </c:pt>
                <c:pt idx="1670">
                  <c:v>2601.1734381599999</c:v>
                </c:pt>
                <c:pt idx="1671">
                  <c:v>2601.1734381599999</c:v>
                </c:pt>
                <c:pt idx="1672">
                  <c:v>2601.1734381599999</c:v>
                </c:pt>
                <c:pt idx="1673">
                  <c:v>2601.328125</c:v>
                </c:pt>
                <c:pt idx="1674">
                  <c:v>2601.328125</c:v>
                </c:pt>
                <c:pt idx="1675">
                  <c:v>2603.2874999999999</c:v>
                </c:pt>
                <c:pt idx="1676">
                  <c:v>2607.515625</c:v>
                </c:pt>
                <c:pt idx="1677">
                  <c:v>2607.515625</c:v>
                </c:pt>
                <c:pt idx="1678">
                  <c:v>2607.515625</c:v>
                </c:pt>
                <c:pt idx="1679">
                  <c:v>2607.515625</c:v>
                </c:pt>
                <c:pt idx="1680">
                  <c:v>2607.515625</c:v>
                </c:pt>
                <c:pt idx="1681">
                  <c:v>2608.4437499999999</c:v>
                </c:pt>
                <c:pt idx="1682">
                  <c:v>2608.4437499999999</c:v>
                </c:pt>
                <c:pt idx="1683">
                  <c:v>2608.4437499999999</c:v>
                </c:pt>
                <c:pt idx="1684">
                  <c:v>2608.4437499999999</c:v>
                </c:pt>
                <c:pt idx="1685">
                  <c:v>2608.4437499999999</c:v>
                </c:pt>
                <c:pt idx="1686">
                  <c:v>2608.9593749999999</c:v>
                </c:pt>
                <c:pt idx="1687">
                  <c:v>2608.9593749999999</c:v>
                </c:pt>
                <c:pt idx="1688">
                  <c:v>2608.9593749999999</c:v>
                </c:pt>
                <c:pt idx="1689">
                  <c:v>2608.9593749999999</c:v>
                </c:pt>
                <c:pt idx="1690">
                  <c:v>2608.9593749999999</c:v>
                </c:pt>
                <c:pt idx="1691">
                  <c:v>2608.9593749999999</c:v>
                </c:pt>
                <c:pt idx="1692">
                  <c:v>2608.9593749999999</c:v>
                </c:pt>
                <c:pt idx="1693">
                  <c:v>2608.9593749999999</c:v>
                </c:pt>
                <c:pt idx="1694">
                  <c:v>2608.9593749999999</c:v>
                </c:pt>
                <c:pt idx="1695">
                  <c:v>2608.9593749999999</c:v>
                </c:pt>
                <c:pt idx="1696">
                  <c:v>2608.9593749999999</c:v>
                </c:pt>
                <c:pt idx="1697">
                  <c:v>2608.9593749999999</c:v>
                </c:pt>
                <c:pt idx="1698">
                  <c:v>2608.9593749999999</c:v>
                </c:pt>
                <c:pt idx="1699">
                  <c:v>2609.9390618399998</c:v>
                </c:pt>
                <c:pt idx="1700">
                  <c:v>2609.9390618399998</c:v>
                </c:pt>
                <c:pt idx="1701">
                  <c:v>2609.9390618399998</c:v>
                </c:pt>
                <c:pt idx="1702">
                  <c:v>2609.9390618399998</c:v>
                </c:pt>
                <c:pt idx="1703">
                  <c:v>2609.9390618399998</c:v>
                </c:pt>
                <c:pt idx="1704">
                  <c:v>2609.9390618399998</c:v>
                </c:pt>
                <c:pt idx="1705">
                  <c:v>2614.0124999999998</c:v>
                </c:pt>
                <c:pt idx="1706">
                  <c:v>2614.0124999999998</c:v>
                </c:pt>
                <c:pt idx="1707">
                  <c:v>2614.0124999999998</c:v>
                </c:pt>
                <c:pt idx="1708">
                  <c:v>2614.0124999999998</c:v>
                </c:pt>
                <c:pt idx="1709">
                  <c:v>2614.0124999999998</c:v>
                </c:pt>
                <c:pt idx="1710">
                  <c:v>2614.0124999999998</c:v>
                </c:pt>
                <c:pt idx="1711">
                  <c:v>2614.0124999999998</c:v>
                </c:pt>
                <c:pt idx="1712">
                  <c:v>2614.3734381600002</c:v>
                </c:pt>
                <c:pt idx="1713">
                  <c:v>2614.3734381600002</c:v>
                </c:pt>
                <c:pt idx="1714">
                  <c:v>2614.3734381600002</c:v>
                </c:pt>
                <c:pt idx="1715">
                  <c:v>2614.3734381600002</c:v>
                </c:pt>
                <c:pt idx="1716">
                  <c:v>2614.3734381600002</c:v>
                </c:pt>
                <c:pt idx="1717">
                  <c:v>2614.3734381600002</c:v>
                </c:pt>
                <c:pt idx="1718">
                  <c:v>2614.5281249999998</c:v>
                </c:pt>
                <c:pt idx="1719">
                  <c:v>2614.5281249999998</c:v>
                </c:pt>
                <c:pt idx="1720">
                  <c:v>2614.5281249999998</c:v>
                </c:pt>
                <c:pt idx="1721">
                  <c:v>2614.5281249999998</c:v>
                </c:pt>
                <c:pt idx="1722">
                  <c:v>2616.4874999999997</c:v>
                </c:pt>
                <c:pt idx="1723">
                  <c:v>2616.4874999999997</c:v>
                </c:pt>
                <c:pt idx="1724">
                  <c:v>2616.4874999999997</c:v>
                </c:pt>
                <c:pt idx="1725">
                  <c:v>2616.4874999999997</c:v>
                </c:pt>
                <c:pt idx="1726">
                  <c:v>2616.4874999999997</c:v>
                </c:pt>
                <c:pt idx="1727">
                  <c:v>2616.4874999999997</c:v>
                </c:pt>
                <c:pt idx="1728">
                  <c:v>2616.4874999999997</c:v>
                </c:pt>
                <c:pt idx="1729">
                  <c:v>2620.7156249999998</c:v>
                </c:pt>
                <c:pt idx="1730">
                  <c:v>2620.7156249999998</c:v>
                </c:pt>
                <c:pt idx="1731">
                  <c:v>2621.6437499999997</c:v>
                </c:pt>
                <c:pt idx="1732">
                  <c:v>2621.6437499999997</c:v>
                </c:pt>
                <c:pt idx="1733">
                  <c:v>2621.6437499999997</c:v>
                </c:pt>
                <c:pt idx="1734">
                  <c:v>2621.6437499999997</c:v>
                </c:pt>
                <c:pt idx="1735">
                  <c:v>2621.6437499999997</c:v>
                </c:pt>
                <c:pt idx="1736">
                  <c:v>2621.6437499999997</c:v>
                </c:pt>
                <c:pt idx="1737">
                  <c:v>2621.6437499999997</c:v>
                </c:pt>
                <c:pt idx="1738">
                  <c:v>2622.1593749999997</c:v>
                </c:pt>
                <c:pt idx="1739">
                  <c:v>2622.1593749999997</c:v>
                </c:pt>
                <c:pt idx="1740">
                  <c:v>2622.1593749999997</c:v>
                </c:pt>
                <c:pt idx="1741">
                  <c:v>2622.1593749999997</c:v>
                </c:pt>
                <c:pt idx="1742">
                  <c:v>2622.1593749999997</c:v>
                </c:pt>
                <c:pt idx="1743">
                  <c:v>2623.1390618399996</c:v>
                </c:pt>
                <c:pt idx="1744">
                  <c:v>2623.1390618399996</c:v>
                </c:pt>
                <c:pt idx="1745">
                  <c:v>2623.1390618399996</c:v>
                </c:pt>
                <c:pt idx="1746">
                  <c:v>2623.1390618399996</c:v>
                </c:pt>
                <c:pt idx="1747">
                  <c:v>2623.1390618399996</c:v>
                </c:pt>
                <c:pt idx="1748">
                  <c:v>2627.2124999999996</c:v>
                </c:pt>
                <c:pt idx="1749">
                  <c:v>2627.2124999999996</c:v>
                </c:pt>
                <c:pt idx="1750">
                  <c:v>2627.2124999999996</c:v>
                </c:pt>
                <c:pt idx="1751">
                  <c:v>2627.2124999999996</c:v>
                </c:pt>
                <c:pt idx="1752">
                  <c:v>2627.2124999999996</c:v>
                </c:pt>
                <c:pt idx="1753">
                  <c:v>2627.2124999999996</c:v>
                </c:pt>
                <c:pt idx="1754">
                  <c:v>2627.2124999999996</c:v>
                </c:pt>
                <c:pt idx="1755">
                  <c:v>2627.2124999999996</c:v>
                </c:pt>
                <c:pt idx="1756">
                  <c:v>2627.2124999999996</c:v>
                </c:pt>
                <c:pt idx="1757">
                  <c:v>2627.57343816</c:v>
                </c:pt>
                <c:pt idx="1758">
                  <c:v>2627.57343816</c:v>
                </c:pt>
                <c:pt idx="1759">
                  <c:v>2627.57343816</c:v>
                </c:pt>
                <c:pt idx="1760">
                  <c:v>2627.57343816</c:v>
                </c:pt>
                <c:pt idx="1761">
                  <c:v>2627.57343816</c:v>
                </c:pt>
                <c:pt idx="1762">
                  <c:v>2627.57343816</c:v>
                </c:pt>
                <c:pt idx="1763">
                  <c:v>2627.57343816</c:v>
                </c:pt>
                <c:pt idx="1764">
                  <c:v>2627.7281249999996</c:v>
                </c:pt>
                <c:pt idx="1765">
                  <c:v>2627.7281249999996</c:v>
                </c:pt>
                <c:pt idx="1766">
                  <c:v>2627.7281249999996</c:v>
                </c:pt>
                <c:pt idx="1767">
                  <c:v>2627.7281249999996</c:v>
                </c:pt>
                <c:pt idx="1768">
                  <c:v>2627.7281249999996</c:v>
                </c:pt>
                <c:pt idx="1769">
                  <c:v>2627.7281249999996</c:v>
                </c:pt>
                <c:pt idx="1770">
                  <c:v>2627.7281249999996</c:v>
                </c:pt>
                <c:pt idx="1771">
                  <c:v>2627.7281249999996</c:v>
                </c:pt>
                <c:pt idx="1772">
                  <c:v>2627.7281249999996</c:v>
                </c:pt>
                <c:pt idx="1773">
                  <c:v>2629.6875</c:v>
                </c:pt>
                <c:pt idx="1774">
                  <c:v>2629.6875</c:v>
                </c:pt>
                <c:pt idx="1775">
                  <c:v>2629.6875</c:v>
                </c:pt>
                <c:pt idx="1776">
                  <c:v>2629.6875</c:v>
                </c:pt>
                <c:pt idx="1777">
                  <c:v>2633.9156249999996</c:v>
                </c:pt>
                <c:pt idx="1778">
                  <c:v>2633.9156249999996</c:v>
                </c:pt>
                <c:pt idx="1779">
                  <c:v>2633.9156249999996</c:v>
                </c:pt>
                <c:pt idx="1780">
                  <c:v>2633.9156249999996</c:v>
                </c:pt>
                <c:pt idx="1781">
                  <c:v>2633.9156249999996</c:v>
                </c:pt>
                <c:pt idx="1782">
                  <c:v>2633.9156249999996</c:v>
                </c:pt>
                <c:pt idx="1783">
                  <c:v>2633.9156249999996</c:v>
                </c:pt>
                <c:pt idx="1784">
                  <c:v>2633.9156249999996</c:v>
                </c:pt>
                <c:pt idx="1785">
                  <c:v>2633.9156249999996</c:v>
                </c:pt>
                <c:pt idx="1786">
                  <c:v>2633.9156249999996</c:v>
                </c:pt>
                <c:pt idx="1787">
                  <c:v>2634.84375</c:v>
                </c:pt>
                <c:pt idx="1788">
                  <c:v>2634.84375</c:v>
                </c:pt>
                <c:pt idx="1789">
                  <c:v>2634.84375</c:v>
                </c:pt>
                <c:pt idx="1790">
                  <c:v>2634.84375</c:v>
                </c:pt>
                <c:pt idx="1791">
                  <c:v>2634.84375</c:v>
                </c:pt>
                <c:pt idx="1792">
                  <c:v>2634.84375</c:v>
                </c:pt>
                <c:pt idx="1793">
                  <c:v>2634.84375</c:v>
                </c:pt>
                <c:pt idx="1794">
                  <c:v>2634.84375</c:v>
                </c:pt>
                <c:pt idx="1795">
                  <c:v>2634.84375</c:v>
                </c:pt>
                <c:pt idx="1796">
                  <c:v>2635.359375</c:v>
                </c:pt>
                <c:pt idx="1797">
                  <c:v>2635.359375</c:v>
                </c:pt>
                <c:pt idx="1798">
                  <c:v>2635.359375</c:v>
                </c:pt>
                <c:pt idx="1799">
                  <c:v>2635.359375</c:v>
                </c:pt>
                <c:pt idx="1800">
                  <c:v>2635.359375</c:v>
                </c:pt>
                <c:pt idx="1801">
                  <c:v>2635.359375</c:v>
                </c:pt>
                <c:pt idx="1802">
                  <c:v>2635.359375</c:v>
                </c:pt>
                <c:pt idx="1803">
                  <c:v>2636.3390618399999</c:v>
                </c:pt>
                <c:pt idx="1804">
                  <c:v>2636.3390618399999</c:v>
                </c:pt>
                <c:pt idx="1805">
                  <c:v>2636.3390618399999</c:v>
                </c:pt>
                <c:pt idx="1806">
                  <c:v>2636.3390618399999</c:v>
                </c:pt>
                <c:pt idx="1807">
                  <c:v>2636.3390618399999</c:v>
                </c:pt>
                <c:pt idx="1808">
                  <c:v>2636.3390618399999</c:v>
                </c:pt>
                <c:pt idx="1809">
                  <c:v>2636.3390618399999</c:v>
                </c:pt>
                <c:pt idx="1810">
                  <c:v>2640.4124999999999</c:v>
                </c:pt>
                <c:pt idx="1811">
                  <c:v>2640.4124999999999</c:v>
                </c:pt>
                <c:pt idx="1812">
                  <c:v>2640.4124999999999</c:v>
                </c:pt>
                <c:pt idx="1813">
                  <c:v>2640.4124999999999</c:v>
                </c:pt>
                <c:pt idx="1814">
                  <c:v>2640.4124999999999</c:v>
                </c:pt>
                <c:pt idx="1815">
                  <c:v>2640.7734381599998</c:v>
                </c:pt>
                <c:pt idx="1816">
                  <c:v>2640.7734381599998</c:v>
                </c:pt>
                <c:pt idx="1817">
                  <c:v>2640.7734381599998</c:v>
                </c:pt>
                <c:pt idx="1818">
                  <c:v>2640.7734381599998</c:v>
                </c:pt>
                <c:pt idx="1819">
                  <c:v>2640.7734381599998</c:v>
                </c:pt>
                <c:pt idx="1820">
                  <c:v>2640.7734381599998</c:v>
                </c:pt>
                <c:pt idx="1821">
                  <c:v>2640.9281249999999</c:v>
                </c:pt>
                <c:pt idx="1822">
                  <c:v>2640.9281249999999</c:v>
                </c:pt>
                <c:pt idx="1823">
                  <c:v>2640.9281249999999</c:v>
                </c:pt>
                <c:pt idx="1824">
                  <c:v>2640.9281249999999</c:v>
                </c:pt>
                <c:pt idx="1825">
                  <c:v>2640.9281249999999</c:v>
                </c:pt>
                <c:pt idx="1826">
                  <c:v>2640.9281249999999</c:v>
                </c:pt>
                <c:pt idx="1827">
                  <c:v>2640.9281249999999</c:v>
                </c:pt>
                <c:pt idx="1828">
                  <c:v>2642.8874999999998</c:v>
                </c:pt>
                <c:pt idx="1829">
                  <c:v>2642.8874999999998</c:v>
                </c:pt>
                <c:pt idx="1830">
                  <c:v>2642.8874999999998</c:v>
                </c:pt>
                <c:pt idx="1831">
                  <c:v>2642.8874999999998</c:v>
                </c:pt>
                <c:pt idx="1832">
                  <c:v>2642.8874999999998</c:v>
                </c:pt>
                <c:pt idx="1833">
                  <c:v>2642.8874999999998</c:v>
                </c:pt>
                <c:pt idx="1834">
                  <c:v>2642.8874999999998</c:v>
                </c:pt>
                <c:pt idx="1835">
                  <c:v>2642.8874999999998</c:v>
                </c:pt>
                <c:pt idx="1836">
                  <c:v>2647.1156249999999</c:v>
                </c:pt>
                <c:pt idx="1837">
                  <c:v>2647.1156249999999</c:v>
                </c:pt>
                <c:pt idx="1838">
                  <c:v>2647.1156249999999</c:v>
                </c:pt>
                <c:pt idx="1839">
                  <c:v>2647.1156249999999</c:v>
                </c:pt>
                <c:pt idx="1840">
                  <c:v>2647.1156249999999</c:v>
                </c:pt>
                <c:pt idx="1841">
                  <c:v>2647.1156249999999</c:v>
                </c:pt>
                <c:pt idx="1842">
                  <c:v>2647.1156249999999</c:v>
                </c:pt>
                <c:pt idx="1843">
                  <c:v>2648.0437499999998</c:v>
                </c:pt>
                <c:pt idx="1844">
                  <c:v>2648.0437499999998</c:v>
                </c:pt>
                <c:pt idx="1845">
                  <c:v>2648.0437499999998</c:v>
                </c:pt>
                <c:pt idx="1846">
                  <c:v>2648.0437499999998</c:v>
                </c:pt>
                <c:pt idx="1847">
                  <c:v>2648.0437499999998</c:v>
                </c:pt>
                <c:pt idx="1848">
                  <c:v>2648.5593749999998</c:v>
                </c:pt>
                <c:pt idx="1849">
                  <c:v>2648.5593749999998</c:v>
                </c:pt>
                <c:pt idx="1850">
                  <c:v>2648.5593749999998</c:v>
                </c:pt>
                <c:pt idx="1851">
                  <c:v>2648.5593749999998</c:v>
                </c:pt>
                <c:pt idx="1852">
                  <c:v>2648.5593749999998</c:v>
                </c:pt>
                <c:pt idx="1853">
                  <c:v>2649.5390618399997</c:v>
                </c:pt>
                <c:pt idx="1854">
                  <c:v>2649.5390618399997</c:v>
                </c:pt>
                <c:pt idx="1855">
                  <c:v>2649.5390618399997</c:v>
                </c:pt>
                <c:pt idx="1856">
                  <c:v>2649.5390618399997</c:v>
                </c:pt>
                <c:pt idx="1857">
                  <c:v>2653.6124999999997</c:v>
                </c:pt>
                <c:pt idx="1858">
                  <c:v>2653.6124999999997</c:v>
                </c:pt>
                <c:pt idx="1859">
                  <c:v>2653.6124999999997</c:v>
                </c:pt>
                <c:pt idx="1860">
                  <c:v>2653.6124999999997</c:v>
                </c:pt>
                <c:pt idx="1861">
                  <c:v>2653.9734381600001</c:v>
                </c:pt>
                <c:pt idx="1862">
                  <c:v>2653.9734381600001</c:v>
                </c:pt>
                <c:pt idx="1863">
                  <c:v>2653.9734381600001</c:v>
                </c:pt>
                <c:pt idx="1864">
                  <c:v>2653.9734381600001</c:v>
                </c:pt>
                <c:pt idx="1865">
                  <c:v>2653.9734381600001</c:v>
                </c:pt>
                <c:pt idx="1866">
                  <c:v>2653.9734381600001</c:v>
                </c:pt>
                <c:pt idx="1867">
                  <c:v>2654.1281249999997</c:v>
                </c:pt>
                <c:pt idx="1868">
                  <c:v>2654.1281249999997</c:v>
                </c:pt>
                <c:pt idx="1869">
                  <c:v>2654.1281249999997</c:v>
                </c:pt>
                <c:pt idx="1870">
                  <c:v>2654.1281249999997</c:v>
                </c:pt>
                <c:pt idx="1871">
                  <c:v>2654.1281249999997</c:v>
                </c:pt>
                <c:pt idx="1872">
                  <c:v>2654.1281249999997</c:v>
                </c:pt>
                <c:pt idx="1873">
                  <c:v>2654.1281249999997</c:v>
                </c:pt>
                <c:pt idx="1874">
                  <c:v>2654.1281249999997</c:v>
                </c:pt>
                <c:pt idx="1875">
                  <c:v>2656.0874999999996</c:v>
                </c:pt>
                <c:pt idx="1876">
                  <c:v>2656.0874999999996</c:v>
                </c:pt>
                <c:pt idx="1877">
                  <c:v>2656.0874999999996</c:v>
                </c:pt>
                <c:pt idx="1878">
                  <c:v>2660.3156249999997</c:v>
                </c:pt>
                <c:pt idx="1879">
                  <c:v>2660.3156249999997</c:v>
                </c:pt>
                <c:pt idx="1880">
                  <c:v>2660.3156249999997</c:v>
                </c:pt>
                <c:pt idx="1881">
                  <c:v>2660.3156249999997</c:v>
                </c:pt>
                <c:pt idx="1882">
                  <c:v>2660.3156249999997</c:v>
                </c:pt>
                <c:pt idx="1883">
                  <c:v>2660.3156249999997</c:v>
                </c:pt>
                <c:pt idx="1884">
                  <c:v>2661.2437499999996</c:v>
                </c:pt>
                <c:pt idx="1885">
                  <c:v>2661.2437499999996</c:v>
                </c:pt>
                <c:pt idx="1886">
                  <c:v>2661.2437499999996</c:v>
                </c:pt>
                <c:pt idx="1887">
                  <c:v>2661.2437499999996</c:v>
                </c:pt>
                <c:pt idx="1888">
                  <c:v>2661.2437499999996</c:v>
                </c:pt>
                <c:pt idx="1889">
                  <c:v>2661.2437499999996</c:v>
                </c:pt>
                <c:pt idx="1890">
                  <c:v>2661.7593749999996</c:v>
                </c:pt>
                <c:pt idx="1891">
                  <c:v>2661.7593749999996</c:v>
                </c:pt>
                <c:pt idx="1892">
                  <c:v>2661.7593749999996</c:v>
                </c:pt>
                <c:pt idx="1893">
                  <c:v>2661.7593749999996</c:v>
                </c:pt>
                <c:pt idx="1894">
                  <c:v>2661.7593749999996</c:v>
                </c:pt>
                <c:pt idx="1895">
                  <c:v>2661.7593749999996</c:v>
                </c:pt>
                <c:pt idx="1896">
                  <c:v>2661.7593749999996</c:v>
                </c:pt>
                <c:pt idx="1897">
                  <c:v>2662.7390618399995</c:v>
                </c:pt>
                <c:pt idx="1898">
                  <c:v>2662.7390618399995</c:v>
                </c:pt>
                <c:pt idx="1899">
                  <c:v>2662.7390618399995</c:v>
                </c:pt>
                <c:pt idx="1900">
                  <c:v>2662.7390618399995</c:v>
                </c:pt>
                <c:pt idx="1901">
                  <c:v>2662.7390618399995</c:v>
                </c:pt>
                <c:pt idx="1902">
                  <c:v>2662.7390618399995</c:v>
                </c:pt>
                <c:pt idx="1903">
                  <c:v>2662.7390618399995</c:v>
                </c:pt>
                <c:pt idx="1904">
                  <c:v>2662.7390618399995</c:v>
                </c:pt>
                <c:pt idx="1905">
                  <c:v>2662.7390618399995</c:v>
                </c:pt>
                <c:pt idx="1906">
                  <c:v>2662.7390618399995</c:v>
                </c:pt>
                <c:pt idx="1907">
                  <c:v>2662.7390618399995</c:v>
                </c:pt>
                <c:pt idx="1908">
                  <c:v>2662.7390618399995</c:v>
                </c:pt>
                <c:pt idx="1909">
                  <c:v>2662.7390618399995</c:v>
                </c:pt>
                <c:pt idx="1910">
                  <c:v>2662.7390618399995</c:v>
                </c:pt>
                <c:pt idx="1911">
                  <c:v>2662.7390618399995</c:v>
                </c:pt>
                <c:pt idx="1912">
                  <c:v>2666.8125</c:v>
                </c:pt>
                <c:pt idx="1913">
                  <c:v>2666.8125</c:v>
                </c:pt>
                <c:pt idx="1914">
                  <c:v>2666.8125</c:v>
                </c:pt>
                <c:pt idx="1915">
                  <c:v>2666.8125</c:v>
                </c:pt>
                <c:pt idx="1916">
                  <c:v>2666.8125</c:v>
                </c:pt>
                <c:pt idx="1917">
                  <c:v>2666.8125</c:v>
                </c:pt>
                <c:pt idx="1918">
                  <c:v>2667.1734381599999</c:v>
                </c:pt>
                <c:pt idx="1919">
                  <c:v>2667.1734381599999</c:v>
                </c:pt>
                <c:pt idx="1920">
                  <c:v>2667.1734381599999</c:v>
                </c:pt>
                <c:pt idx="1921">
                  <c:v>2667.1734381599999</c:v>
                </c:pt>
                <c:pt idx="1922">
                  <c:v>2667.1734381599999</c:v>
                </c:pt>
                <c:pt idx="1923">
                  <c:v>2667.1734381599999</c:v>
                </c:pt>
                <c:pt idx="1924">
                  <c:v>2667.328125</c:v>
                </c:pt>
                <c:pt idx="1925">
                  <c:v>2667.328125</c:v>
                </c:pt>
                <c:pt idx="1926">
                  <c:v>2667.328125</c:v>
                </c:pt>
                <c:pt idx="1927">
                  <c:v>2667.328125</c:v>
                </c:pt>
                <c:pt idx="1928">
                  <c:v>2667.328125</c:v>
                </c:pt>
                <c:pt idx="1929">
                  <c:v>2667.328125</c:v>
                </c:pt>
                <c:pt idx="1930">
                  <c:v>2667.328125</c:v>
                </c:pt>
                <c:pt idx="1931">
                  <c:v>2669.2874999999999</c:v>
                </c:pt>
                <c:pt idx="1932">
                  <c:v>2669.2874999999999</c:v>
                </c:pt>
                <c:pt idx="1933">
                  <c:v>2669.2874999999999</c:v>
                </c:pt>
                <c:pt idx="1934">
                  <c:v>2669.2874999999999</c:v>
                </c:pt>
                <c:pt idx="1935">
                  <c:v>2669.2874999999999</c:v>
                </c:pt>
                <c:pt idx="1936">
                  <c:v>2669.2874999999999</c:v>
                </c:pt>
                <c:pt idx="1937">
                  <c:v>2669.2874999999999</c:v>
                </c:pt>
                <c:pt idx="1938">
                  <c:v>2673.515625</c:v>
                </c:pt>
                <c:pt idx="1939">
                  <c:v>2673.515625</c:v>
                </c:pt>
                <c:pt idx="1940">
                  <c:v>2673.515625</c:v>
                </c:pt>
                <c:pt idx="1941">
                  <c:v>2673.515625</c:v>
                </c:pt>
                <c:pt idx="1942">
                  <c:v>2673.515625</c:v>
                </c:pt>
                <c:pt idx="1943">
                  <c:v>2673.515625</c:v>
                </c:pt>
                <c:pt idx="1944">
                  <c:v>2674.4437499999999</c:v>
                </c:pt>
                <c:pt idx="1945">
                  <c:v>2674.4437499999999</c:v>
                </c:pt>
                <c:pt idx="1946">
                  <c:v>2674.4437499999999</c:v>
                </c:pt>
                <c:pt idx="1947">
                  <c:v>2674.4437499999999</c:v>
                </c:pt>
                <c:pt idx="1948">
                  <c:v>2674.4437499999999</c:v>
                </c:pt>
                <c:pt idx="1949">
                  <c:v>2674.4437499999999</c:v>
                </c:pt>
                <c:pt idx="1950">
                  <c:v>2674.4437499999999</c:v>
                </c:pt>
                <c:pt idx="1951">
                  <c:v>2674.4437499999999</c:v>
                </c:pt>
                <c:pt idx="1952">
                  <c:v>2674.4437499999999</c:v>
                </c:pt>
                <c:pt idx="1953">
                  <c:v>2674.4437499999999</c:v>
                </c:pt>
                <c:pt idx="1954">
                  <c:v>2674.4437499999999</c:v>
                </c:pt>
                <c:pt idx="1955">
                  <c:v>2674.4437499999999</c:v>
                </c:pt>
                <c:pt idx="1956">
                  <c:v>2674.9593749999999</c:v>
                </c:pt>
                <c:pt idx="1957">
                  <c:v>2674.9593749999999</c:v>
                </c:pt>
                <c:pt idx="1958">
                  <c:v>2674.9593749999999</c:v>
                </c:pt>
                <c:pt idx="1959">
                  <c:v>2674.9593749999999</c:v>
                </c:pt>
                <c:pt idx="1960">
                  <c:v>2674.9593749999999</c:v>
                </c:pt>
                <c:pt idx="1961">
                  <c:v>2674.9593749999999</c:v>
                </c:pt>
                <c:pt idx="1962">
                  <c:v>2674.9593749999999</c:v>
                </c:pt>
                <c:pt idx="1963">
                  <c:v>2675.9390618399998</c:v>
                </c:pt>
                <c:pt idx="1964">
                  <c:v>2675.9390618399998</c:v>
                </c:pt>
                <c:pt idx="1965">
                  <c:v>2675.9390618399998</c:v>
                </c:pt>
                <c:pt idx="1966">
                  <c:v>2675.9390618399998</c:v>
                </c:pt>
                <c:pt idx="1967">
                  <c:v>2675.9390618399998</c:v>
                </c:pt>
                <c:pt idx="1968">
                  <c:v>2680.0124999999998</c:v>
                </c:pt>
                <c:pt idx="1969">
                  <c:v>2680.0124999999998</c:v>
                </c:pt>
                <c:pt idx="1970">
                  <c:v>2680.0124999999998</c:v>
                </c:pt>
                <c:pt idx="1971">
                  <c:v>2680.0124999999998</c:v>
                </c:pt>
                <c:pt idx="1972">
                  <c:v>2680.0124999999998</c:v>
                </c:pt>
                <c:pt idx="1973">
                  <c:v>2680.0124999999998</c:v>
                </c:pt>
                <c:pt idx="1974">
                  <c:v>2680.0124999999998</c:v>
                </c:pt>
                <c:pt idx="1975">
                  <c:v>2680.0124999999998</c:v>
                </c:pt>
                <c:pt idx="1976">
                  <c:v>2680.0124999999998</c:v>
                </c:pt>
                <c:pt idx="1977">
                  <c:v>2680.0124999999998</c:v>
                </c:pt>
                <c:pt idx="1978">
                  <c:v>2680.0124999999998</c:v>
                </c:pt>
                <c:pt idx="1979">
                  <c:v>2680.0124999999998</c:v>
                </c:pt>
                <c:pt idx="1980">
                  <c:v>2680.0124999999998</c:v>
                </c:pt>
                <c:pt idx="1981">
                  <c:v>2680.3734381600002</c:v>
                </c:pt>
                <c:pt idx="1982">
                  <c:v>2680.3734381600002</c:v>
                </c:pt>
                <c:pt idx="1983">
                  <c:v>2680.3734381600002</c:v>
                </c:pt>
                <c:pt idx="1984">
                  <c:v>2680.3734381600002</c:v>
                </c:pt>
                <c:pt idx="1985">
                  <c:v>2680.3734381600002</c:v>
                </c:pt>
                <c:pt idx="1986">
                  <c:v>2680.3734381600002</c:v>
                </c:pt>
                <c:pt idx="1987">
                  <c:v>2680.3734381600002</c:v>
                </c:pt>
                <c:pt idx="1988">
                  <c:v>2680.3734381600002</c:v>
                </c:pt>
                <c:pt idx="1989">
                  <c:v>2680.3734381600002</c:v>
                </c:pt>
                <c:pt idx="1990">
                  <c:v>2680.5281249999998</c:v>
                </c:pt>
                <c:pt idx="1991">
                  <c:v>2680.5281249999998</c:v>
                </c:pt>
                <c:pt idx="1992">
                  <c:v>2680.5281249999998</c:v>
                </c:pt>
                <c:pt idx="1993">
                  <c:v>2680.5281249999998</c:v>
                </c:pt>
                <c:pt idx="1994">
                  <c:v>2680.5281249999998</c:v>
                </c:pt>
                <c:pt idx="1995">
                  <c:v>2680.5281249999998</c:v>
                </c:pt>
                <c:pt idx="1996">
                  <c:v>2680.5281249999998</c:v>
                </c:pt>
                <c:pt idx="1997">
                  <c:v>2682.4874999999997</c:v>
                </c:pt>
                <c:pt idx="1998">
                  <c:v>2682.4874999999997</c:v>
                </c:pt>
                <c:pt idx="1999">
                  <c:v>2682.4874999999997</c:v>
                </c:pt>
                <c:pt idx="2000">
                  <c:v>2682.4874999999997</c:v>
                </c:pt>
                <c:pt idx="2001">
                  <c:v>2682.4874999999997</c:v>
                </c:pt>
                <c:pt idx="2002">
                  <c:v>2682.4874999999997</c:v>
                </c:pt>
                <c:pt idx="2003">
                  <c:v>2686.7156249999998</c:v>
                </c:pt>
                <c:pt idx="2004">
                  <c:v>2686.7156249999998</c:v>
                </c:pt>
                <c:pt idx="2005">
                  <c:v>2686.7156249999998</c:v>
                </c:pt>
                <c:pt idx="2006">
                  <c:v>2686.7156249999998</c:v>
                </c:pt>
                <c:pt idx="2007">
                  <c:v>2686.7156249999998</c:v>
                </c:pt>
                <c:pt idx="2008">
                  <c:v>2686.7156249999998</c:v>
                </c:pt>
                <c:pt idx="2009">
                  <c:v>2686.7156249999998</c:v>
                </c:pt>
                <c:pt idx="2010">
                  <c:v>2687.6437499999997</c:v>
                </c:pt>
                <c:pt idx="2011">
                  <c:v>2687.6437499999997</c:v>
                </c:pt>
                <c:pt idx="2012">
                  <c:v>2687.6437499999997</c:v>
                </c:pt>
                <c:pt idx="2013">
                  <c:v>2687.6437499999997</c:v>
                </c:pt>
                <c:pt idx="2014">
                  <c:v>2687.6437499999997</c:v>
                </c:pt>
                <c:pt idx="2015">
                  <c:v>2687.6437499999997</c:v>
                </c:pt>
                <c:pt idx="2016">
                  <c:v>2687.6437499999997</c:v>
                </c:pt>
                <c:pt idx="2017">
                  <c:v>2687.6437499999997</c:v>
                </c:pt>
                <c:pt idx="2018">
                  <c:v>2687.6437499999997</c:v>
                </c:pt>
                <c:pt idx="2019">
                  <c:v>2688.1593749999997</c:v>
                </c:pt>
                <c:pt idx="2020">
                  <c:v>2688.1593749999997</c:v>
                </c:pt>
                <c:pt idx="2021">
                  <c:v>2688.1593749999997</c:v>
                </c:pt>
                <c:pt idx="2022">
                  <c:v>2688.1593749999997</c:v>
                </c:pt>
                <c:pt idx="2023">
                  <c:v>2688.1593749999997</c:v>
                </c:pt>
                <c:pt idx="2024">
                  <c:v>2689.1390618399996</c:v>
                </c:pt>
                <c:pt idx="2025">
                  <c:v>2689.1390618399996</c:v>
                </c:pt>
                <c:pt idx="2026">
                  <c:v>2689.1390618399996</c:v>
                </c:pt>
                <c:pt idx="2027">
                  <c:v>2689.1390618399996</c:v>
                </c:pt>
                <c:pt idx="2028">
                  <c:v>2689.1390618399996</c:v>
                </c:pt>
                <c:pt idx="2029">
                  <c:v>2689.1390618399996</c:v>
                </c:pt>
                <c:pt idx="2030">
                  <c:v>2689.1390618399996</c:v>
                </c:pt>
                <c:pt idx="2031">
                  <c:v>2689.1390618399996</c:v>
                </c:pt>
                <c:pt idx="2032">
                  <c:v>2693.2124999999996</c:v>
                </c:pt>
                <c:pt idx="2033">
                  <c:v>2693.2124999999996</c:v>
                </c:pt>
                <c:pt idx="2034">
                  <c:v>2693.2124999999996</c:v>
                </c:pt>
                <c:pt idx="2035">
                  <c:v>2693.2124999999996</c:v>
                </c:pt>
                <c:pt idx="2036">
                  <c:v>2693.57343816</c:v>
                </c:pt>
                <c:pt idx="2037">
                  <c:v>2693.57343816</c:v>
                </c:pt>
                <c:pt idx="2038">
                  <c:v>2693.57343816</c:v>
                </c:pt>
                <c:pt idx="2039">
                  <c:v>2693.57343816</c:v>
                </c:pt>
                <c:pt idx="2040">
                  <c:v>2693.57343816</c:v>
                </c:pt>
                <c:pt idx="2041">
                  <c:v>2693.57343816</c:v>
                </c:pt>
                <c:pt idx="2042">
                  <c:v>2693.57343816</c:v>
                </c:pt>
                <c:pt idx="2043">
                  <c:v>2693.57343816</c:v>
                </c:pt>
                <c:pt idx="2044">
                  <c:v>2693.57343816</c:v>
                </c:pt>
                <c:pt idx="2045">
                  <c:v>2693.7281249999996</c:v>
                </c:pt>
                <c:pt idx="2046">
                  <c:v>2693.7281249999996</c:v>
                </c:pt>
                <c:pt idx="2047">
                  <c:v>2693.7281249999996</c:v>
                </c:pt>
                <c:pt idx="2048">
                  <c:v>2693.7281249999996</c:v>
                </c:pt>
                <c:pt idx="2049">
                  <c:v>2693.7281249999996</c:v>
                </c:pt>
                <c:pt idx="2050">
                  <c:v>2693.7281249999996</c:v>
                </c:pt>
                <c:pt idx="2051">
                  <c:v>2693.7281249999996</c:v>
                </c:pt>
                <c:pt idx="2052">
                  <c:v>2693.7281249999996</c:v>
                </c:pt>
                <c:pt idx="2053">
                  <c:v>2693.7281249999996</c:v>
                </c:pt>
                <c:pt idx="2054">
                  <c:v>2693.7281249999996</c:v>
                </c:pt>
                <c:pt idx="2055">
                  <c:v>2695.6875</c:v>
                </c:pt>
                <c:pt idx="2056">
                  <c:v>2695.6875</c:v>
                </c:pt>
                <c:pt idx="2057">
                  <c:v>2695.6875</c:v>
                </c:pt>
                <c:pt idx="2058">
                  <c:v>2695.6875</c:v>
                </c:pt>
                <c:pt idx="2059">
                  <c:v>2695.6875</c:v>
                </c:pt>
                <c:pt idx="2060">
                  <c:v>2695.6875</c:v>
                </c:pt>
                <c:pt idx="2061">
                  <c:v>2695.6875</c:v>
                </c:pt>
                <c:pt idx="2062">
                  <c:v>2695.6875</c:v>
                </c:pt>
                <c:pt idx="2063">
                  <c:v>2699.9156249999996</c:v>
                </c:pt>
                <c:pt idx="2064">
                  <c:v>2699.9156249999996</c:v>
                </c:pt>
                <c:pt idx="2065">
                  <c:v>2699.9156249999996</c:v>
                </c:pt>
                <c:pt idx="2066">
                  <c:v>2699.9156249999996</c:v>
                </c:pt>
                <c:pt idx="2067">
                  <c:v>2699.9156249999996</c:v>
                </c:pt>
                <c:pt idx="2068">
                  <c:v>2700.84375</c:v>
                </c:pt>
                <c:pt idx="2069">
                  <c:v>2700.84375</c:v>
                </c:pt>
                <c:pt idx="2070">
                  <c:v>2700.84375</c:v>
                </c:pt>
                <c:pt idx="2071">
                  <c:v>2701.359375</c:v>
                </c:pt>
                <c:pt idx="2072">
                  <c:v>2701.359375</c:v>
                </c:pt>
                <c:pt idx="2073">
                  <c:v>2701.359375</c:v>
                </c:pt>
                <c:pt idx="2074">
                  <c:v>2701.359375</c:v>
                </c:pt>
                <c:pt idx="2075">
                  <c:v>2701.359375</c:v>
                </c:pt>
                <c:pt idx="2076">
                  <c:v>2701.359375</c:v>
                </c:pt>
                <c:pt idx="2077">
                  <c:v>2701.359375</c:v>
                </c:pt>
                <c:pt idx="2078">
                  <c:v>2702.3390618399999</c:v>
                </c:pt>
                <c:pt idx="2079">
                  <c:v>2702.3390618399999</c:v>
                </c:pt>
                <c:pt idx="2080">
                  <c:v>2702.3390618399999</c:v>
                </c:pt>
                <c:pt idx="2081">
                  <c:v>2706.4124999999999</c:v>
                </c:pt>
                <c:pt idx="2082">
                  <c:v>2706.4124999999999</c:v>
                </c:pt>
                <c:pt idx="2083">
                  <c:v>2706.4124999999999</c:v>
                </c:pt>
                <c:pt idx="2084">
                  <c:v>2706.4124999999999</c:v>
                </c:pt>
                <c:pt idx="2085">
                  <c:v>2706.7734381599998</c:v>
                </c:pt>
                <c:pt idx="2086">
                  <c:v>2706.7734381599998</c:v>
                </c:pt>
                <c:pt idx="2087">
                  <c:v>2706.7734381599998</c:v>
                </c:pt>
                <c:pt idx="2088">
                  <c:v>2706.7734381599998</c:v>
                </c:pt>
                <c:pt idx="2089">
                  <c:v>2706.7734381599998</c:v>
                </c:pt>
                <c:pt idx="2090">
                  <c:v>2706.7734381599998</c:v>
                </c:pt>
                <c:pt idx="2091">
                  <c:v>2706.7734381599998</c:v>
                </c:pt>
                <c:pt idx="2092">
                  <c:v>2706.7734381599998</c:v>
                </c:pt>
                <c:pt idx="2093">
                  <c:v>2706.9281249999999</c:v>
                </c:pt>
                <c:pt idx="2094">
                  <c:v>2706.9281249999999</c:v>
                </c:pt>
                <c:pt idx="2095">
                  <c:v>2706.9281249999999</c:v>
                </c:pt>
                <c:pt idx="2096">
                  <c:v>2706.9281249999999</c:v>
                </c:pt>
                <c:pt idx="2097">
                  <c:v>2706.9281249999999</c:v>
                </c:pt>
                <c:pt idx="2098">
                  <c:v>2706.9281249999999</c:v>
                </c:pt>
                <c:pt idx="2099">
                  <c:v>2706.9281249999999</c:v>
                </c:pt>
                <c:pt idx="2100">
                  <c:v>2706.9281249999999</c:v>
                </c:pt>
                <c:pt idx="2101">
                  <c:v>2706.9281249999999</c:v>
                </c:pt>
                <c:pt idx="2102">
                  <c:v>2706.9281249999999</c:v>
                </c:pt>
                <c:pt idx="2103">
                  <c:v>2708.8874999999998</c:v>
                </c:pt>
                <c:pt idx="2104">
                  <c:v>2708.8874999999998</c:v>
                </c:pt>
                <c:pt idx="2105">
                  <c:v>2708.8874999999998</c:v>
                </c:pt>
                <c:pt idx="2106">
                  <c:v>2708.8874999999998</c:v>
                </c:pt>
                <c:pt idx="2107">
                  <c:v>2708.8874999999998</c:v>
                </c:pt>
                <c:pt idx="2108">
                  <c:v>2713.1156249999999</c:v>
                </c:pt>
                <c:pt idx="2109">
                  <c:v>2713.1156249999999</c:v>
                </c:pt>
                <c:pt idx="2110">
                  <c:v>2713.1156249999999</c:v>
                </c:pt>
                <c:pt idx="2111">
                  <c:v>2714.0437499999998</c:v>
                </c:pt>
                <c:pt idx="2112">
                  <c:v>2714.0437499999998</c:v>
                </c:pt>
                <c:pt idx="2113">
                  <c:v>2714.0437499999998</c:v>
                </c:pt>
                <c:pt idx="2114">
                  <c:v>2714.0437499999998</c:v>
                </c:pt>
                <c:pt idx="2115">
                  <c:v>2714.0437499999998</c:v>
                </c:pt>
                <c:pt idx="2116">
                  <c:v>2714.0437499999998</c:v>
                </c:pt>
                <c:pt idx="2117">
                  <c:v>2714.5593749999998</c:v>
                </c:pt>
                <c:pt idx="2118">
                  <c:v>2714.5593749999998</c:v>
                </c:pt>
                <c:pt idx="2119">
                  <c:v>2714.5593749999998</c:v>
                </c:pt>
                <c:pt idx="2120">
                  <c:v>2714.5593749999998</c:v>
                </c:pt>
                <c:pt idx="2121">
                  <c:v>2714.5593749999998</c:v>
                </c:pt>
                <c:pt idx="2122">
                  <c:v>2714.5593749999998</c:v>
                </c:pt>
                <c:pt idx="2123">
                  <c:v>2714.5593749999998</c:v>
                </c:pt>
                <c:pt idx="2124">
                  <c:v>2714.5593749999998</c:v>
                </c:pt>
                <c:pt idx="2125">
                  <c:v>2714.5593749999998</c:v>
                </c:pt>
                <c:pt idx="2126">
                  <c:v>2714.5593749999998</c:v>
                </c:pt>
                <c:pt idx="2127">
                  <c:v>2714.5593749999998</c:v>
                </c:pt>
                <c:pt idx="2128">
                  <c:v>2715.5390618399997</c:v>
                </c:pt>
                <c:pt idx="2129">
                  <c:v>2715.5390618399997</c:v>
                </c:pt>
                <c:pt idx="2130">
                  <c:v>2715.5390618399997</c:v>
                </c:pt>
                <c:pt idx="2131">
                  <c:v>2715.5390618399997</c:v>
                </c:pt>
                <c:pt idx="2132">
                  <c:v>2719.6124999999997</c:v>
                </c:pt>
                <c:pt idx="2133">
                  <c:v>2719.6124999999997</c:v>
                </c:pt>
                <c:pt idx="2134">
                  <c:v>2719.6124999999997</c:v>
                </c:pt>
                <c:pt idx="2135">
                  <c:v>2719.6124999999997</c:v>
                </c:pt>
                <c:pt idx="2136">
                  <c:v>2719.6124999999997</c:v>
                </c:pt>
                <c:pt idx="2137">
                  <c:v>2719.6124999999997</c:v>
                </c:pt>
                <c:pt idx="2138">
                  <c:v>2719.6124999999997</c:v>
                </c:pt>
                <c:pt idx="2139">
                  <c:v>2719.6124999999997</c:v>
                </c:pt>
                <c:pt idx="2140">
                  <c:v>2719.6124999999997</c:v>
                </c:pt>
                <c:pt idx="2141">
                  <c:v>2719.9734381600001</c:v>
                </c:pt>
                <c:pt idx="2142">
                  <c:v>2719.9734381600001</c:v>
                </c:pt>
                <c:pt idx="2143">
                  <c:v>2719.9734381600001</c:v>
                </c:pt>
                <c:pt idx="2144">
                  <c:v>2719.9734381600001</c:v>
                </c:pt>
                <c:pt idx="2145">
                  <c:v>2719.9734381600001</c:v>
                </c:pt>
                <c:pt idx="2146">
                  <c:v>2720.1281249999997</c:v>
                </c:pt>
                <c:pt idx="2147">
                  <c:v>2720.1281249999997</c:v>
                </c:pt>
                <c:pt idx="2148">
                  <c:v>2720.1281249999997</c:v>
                </c:pt>
                <c:pt idx="2149">
                  <c:v>2720.1281249999997</c:v>
                </c:pt>
                <c:pt idx="2150">
                  <c:v>2720.1281249999997</c:v>
                </c:pt>
                <c:pt idx="2151">
                  <c:v>2720.1281249999997</c:v>
                </c:pt>
                <c:pt idx="2152">
                  <c:v>2720.1281249999997</c:v>
                </c:pt>
                <c:pt idx="2153">
                  <c:v>2722.0874999999996</c:v>
                </c:pt>
                <c:pt idx="2154">
                  <c:v>2722.0874999999996</c:v>
                </c:pt>
                <c:pt idx="2155">
                  <c:v>2722.0874999999996</c:v>
                </c:pt>
                <c:pt idx="2156">
                  <c:v>2722.0874999999996</c:v>
                </c:pt>
                <c:pt idx="2157">
                  <c:v>2722.0874999999996</c:v>
                </c:pt>
                <c:pt idx="2158">
                  <c:v>2722.0874999999996</c:v>
                </c:pt>
                <c:pt idx="2159">
                  <c:v>2722.0874999999996</c:v>
                </c:pt>
                <c:pt idx="2160">
                  <c:v>2722.0874999999996</c:v>
                </c:pt>
                <c:pt idx="2161">
                  <c:v>2726.3156249999997</c:v>
                </c:pt>
                <c:pt idx="2162">
                  <c:v>2726.3156249999997</c:v>
                </c:pt>
                <c:pt idx="2163">
                  <c:v>2726.3156249999997</c:v>
                </c:pt>
                <c:pt idx="2164">
                  <c:v>2727.2437499999996</c:v>
                </c:pt>
                <c:pt idx="2165">
                  <c:v>2727.2437499999996</c:v>
                </c:pt>
                <c:pt idx="2166">
                  <c:v>2727.2437499999996</c:v>
                </c:pt>
                <c:pt idx="2167">
                  <c:v>2727.2437499999996</c:v>
                </c:pt>
                <c:pt idx="2168">
                  <c:v>2727.2437499999996</c:v>
                </c:pt>
                <c:pt idx="2169">
                  <c:v>2727.2437499999996</c:v>
                </c:pt>
                <c:pt idx="2170">
                  <c:v>2727.2437499999996</c:v>
                </c:pt>
                <c:pt idx="2171">
                  <c:v>2727.2437499999996</c:v>
                </c:pt>
                <c:pt idx="2172">
                  <c:v>2727.2437499999996</c:v>
                </c:pt>
                <c:pt idx="2173">
                  <c:v>2727.7593749999996</c:v>
                </c:pt>
                <c:pt idx="2174">
                  <c:v>2727.7593749999996</c:v>
                </c:pt>
                <c:pt idx="2175">
                  <c:v>2727.7593749999996</c:v>
                </c:pt>
                <c:pt idx="2176">
                  <c:v>2727.7593749999996</c:v>
                </c:pt>
                <c:pt idx="2177">
                  <c:v>2727.7593749999996</c:v>
                </c:pt>
                <c:pt idx="2178">
                  <c:v>2728.7390618399995</c:v>
                </c:pt>
                <c:pt idx="2179">
                  <c:v>2728.7390618399995</c:v>
                </c:pt>
                <c:pt idx="2180">
                  <c:v>2728.7390618399995</c:v>
                </c:pt>
                <c:pt idx="2181">
                  <c:v>2728.7390618399995</c:v>
                </c:pt>
                <c:pt idx="2182">
                  <c:v>2728.7390618399995</c:v>
                </c:pt>
                <c:pt idx="2183">
                  <c:v>2728.7390618399995</c:v>
                </c:pt>
                <c:pt idx="2184">
                  <c:v>2728.7390618399995</c:v>
                </c:pt>
                <c:pt idx="2185">
                  <c:v>2728.7390618399995</c:v>
                </c:pt>
                <c:pt idx="2186">
                  <c:v>2728.7390618399995</c:v>
                </c:pt>
                <c:pt idx="2187">
                  <c:v>2728.7390618399995</c:v>
                </c:pt>
                <c:pt idx="2188">
                  <c:v>2728.7390618399995</c:v>
                </c:pt>
                <c:pt idx="2189">
                  <c:v>2728.7390618399995</c:v>
                </c:pt>
                <c:pt idx="2190">
                  <c:v>2732.8125</c:v>
                </c:pt>
                <c:pt idx="2191">
                  <c:v>2732.8125</c:v>
                </c:pt>
                <c:pt idx="2192">
                  <c:v>2732.8125</c:v>
                </c:pt>
                <c:pt idx="2193">
                  <c:v>2732.8125</c:v>
                </c:pt>
                <c:pt idx="2194">
                  <c:v>2732.8125</c:v>
                </c:pt>
                <c:pt idx="2195">
                  <c:v>2733.1734381599999</c:v>
                </c:pt>
                <c:pt idx="2196">
                  <c:v>2733.1734381599999</c:v>
                </c:pt>
                <c:pt idx="2197">
                  <c:v>2733.1734381599999</c:v>
                </c:pt>
                <c:pt idx="2198">
                  <c:v>2733.1734381599999</c:v>
                </c:pt>
                <c:pt idx="2199">
                  <c:v>2733.1734381599999</c:v>
                </c:pt>
                <c:pt idx="2200">
                  <c:v>2733.1734381599999</c:v>
                </c:pt>
                <c:pt idx="2201">
                  <c:v>2733.1734381599999</c:v>
                </c:pt>
                <c:pt idx="2202">
                  <c:v>2733.1734381599999</c:v>
                </c:pt>
                <c:pt idx="2203">
                  <c:v>2733.328125</c:v>
                </c:pt>
                <c:pt idx="2204">
                  <c:v>2733.328125</c:v>
                </c:pt>
                <c:pt idx="2205">
                  <c:v>2733.328125</c:v>
                </c:pt>
                <c:pt idx="2206">
                  <c:v>2733.328125</c:v>
                </c:pt>
                <c:pt idx="2207">
                  <c:v>2733.328125</c:v>
                </c:pt>
                <c:pt idx="2208">
                  <c:v>2733.328125</c:v>
                </c:pt>
                <c:pt idx="2209">
                  <c:v>2733.328125</c:v>
                </c:pt>
                <c:pt idx="2210">
                  <c:v>2733.328125</c:v>
                </c:pt>
                <c:pt idx="2211">
                  <c:v>2733.328125</c:v>
                </c:pt>
                <c:pt idx="2212">
                  <c:v>2733.328125</c:v>
                </c:pt>
                <c:pt idx="2213">
                  <c:v>2733.328125</c:v>
                </c:pt>
                <c:pt idx="2214">
                  <c:v>2733.328125</c:v>
                </c:pt>
                <c:pt idx="2215">
                  <c:v>2733.328125</c:v>
                </c:pt>
                <c:pt idx="2216">
                  <c:v>2733.328125</c:v>
                </c:pt>
                <c:pt idx="2217">
                  <c:v>2733.328125</c:v>
                </c:pt>
                <c:pt idx="2218">
                  <c:v>2733.328125</c:v>
                </c:pt>
                <c:pt idx="2219">
                  <c:v>2733.328125</c:v>
                </c:pt>
                <c:pt idx="2220">
                  <c:v>2735.2874999999999</c:v>
                </c:pt>
                <c:pt idx="2221">
                  <c:v>2735.2874999999999</c:v>
                </c:pt>
                <c:pt idx="2222">
                  <c:v>2735.2874999999999</c:v>
                </c:pt>
                <c:pt idx="2223">
                  <c:v>2735.2874999999999</c:v>
                </c:pt>
                <c:pt idx="2224">
                  <c:v>2735.2874999999999</c:v>
                </c:pt>
                <c:pt idx="2225">
                  <c:v>2735.2874999999999</c:v>
                </c:pt>
                <c:pt idx="2226">
                  <c:v>2735.2874999999999</c:v>
                </c:pt>
                <c:pt idx="2227">
                  <c:v>2739.515625</c:v>
                </c:pt>
                <c:pt idx="2228">
                  <c:v>2739.515625</c:v>
                </c:pt>
                <c:pt idx="2229">
                  <c:v>2739.515625</c:v>
                </c:pt>
                <c:pt idx="2230">
                  <c:v>2739.515625</c:v>
                </c:pt>
                <c:pt idx="2231">
                  <c:v>2739.515625</c:v>
                </c:pt>
                <c:pt idx="2232">
                  <c:v>2740.4437499999999</c:v>
                </c:pt>
                <c:pt idx="2233">
                  <c:v>2740.4437499999999</c:v>
                </c:pt>
                <c:pt idx="2234">
                  <c:v>2740.4437499999999</c:v>
                </c:pt>
                <c:pt idx="2235">
                  <c:v>2740.4437499999999</c:v>
                </c:pt>
                <c:pt idx="2236">
                  <c:v>2740.4437499999999</c:v>
                </c:pt>
                <c:pt idx="2237">
                  <c:v>2740.4437499999999</c:v>
                </c:pt>
                <c:pt idx="2238">
                  <c:v>2740.4437499999999</c:v>
                </c:pt>
                <c:pt idx="2239">
                  <c:v>2740.9593749999999</c:v>
                </c:pt>
                <c:pt idx="2240">
                  <c:v>2740.9593749999999</c:v>
                </c:pt>
                <c:pt idx="2241">
                  <c:v>2740.9593749999999</c:v>
                </c:pt>
                <c:pt idx="2242">
                  <c:v>2740.9593749999999</c:v>
                </c:pt>
                <c:pt idx="2243">
                  <c:v>2740.9593749999999</c:v>
                </c:pt>
                <c:pt idx="2244">
                  <c:v>2740.9593749999999</c:v>
                </c:pt>
                <c:pt idx="2245">
                  <c:v>2740.9593749999999</c:v>
                </c:pt>
                <c:pt idx="2246">
                  <c:v>2740.9593749999999</c:v>
                </c:pt>
                <c:pt idx="2247">
                  <c:v>2741.9390618399998</c:v>
                </c:pt>
                <c:pt idx="2248">
                  <c:v>2741.9390618399998</c:v>
                </c:pt>
                <c:pt idx="2249">
                  <c:v>2741.9390618399998</c:v>
                </c:pt>
                <c:pt idx="2250">
                  <c:v>2741.9390618399998</c:v>
                </c:pt>
                <c:pt idx="2251">
                  <c:v>2741.9390618399998</c:v>
                </c:pt>
                <c:pt idx="2252">
                  <c:v>2741.9390618399998</c:v>
                </c:pt>
                <c:pt idx="2253">
                  <c:v>2746.0124999999998</c:v>
                </c:pt>
                <c:pt idx="2254">
                  <c:v>2746.0124999999998</c:v>
                </c:pt>
                <c:pt idx="2255">
                  <c:v>2746.3734381600002</c:v>
                </c:pt>
                <c:pt idx="2256">
                  <c:v>2746.3734381600002</c:v>
                </c:pt>
                <c:pt idx="2257">
                  <c:v>2746.3734381600002</c:v>
                </c:pt>
                <c:pt idx="2258">
                  <c:v>2746.3734381600002</c:v>
                </c:pt>
                <c:pt idx="2259">
                  <c:v>2746.3734381600002</c:v>
                </c:pt>
                <c:pt idx="2260">
                  <c:v>2746.5281249999998</c:v>
                </c:pt>
                <c:pt idx="2261">
                  <c:v>2746.5281249999998</c:v>
                </c:pt>
                <c:pt idx="2262">
                  <c:v>2748.4874999999997</c:v>
                </c:pt>
                <c:pt idx="2263">
                  <c:v>2748.4874999999997</c:v>
                </c:pt>
                <c:pt idx="2264">
                  <c:v>2748.4874999999997</c:v>
                </c:pt>
                <c:pt idx="2265">
                  <c:v>2748.4874999999997</c:v>
                </c:pt>
                <c:pt idx="2266">
                  <c:v>2748.4874999999997</c:v>
                </c:pt>
                <c:pt idx="2267">
                  <c:v>2748.4874999999997</c:v>
                </c:pt>
                <c:pt idx="2268">
                  <c:v>2752.7156249999998</c:v>
                </c:pt>
                <c:pt idx="2269">
                  <c:v>2752.7156249999998</c:v>
                </c:pt>
                <c:pt idx="2270">
                  <c:v>2752.7156249999998</c:v>
                </c:pt>
                <c:pt idx="2271">
                  <c:v>2752.7156249999998</c:v>
                </c:pt>
                <c:pt idx="2272">
                  <c:v>2752.7156249999998</c:v>
                </c:pt>
                <c:pt idx="2273">
                  <c:v>2752.7156249999998</c:v>
                </c:pt>
                <c:pt idx="2274">
                  <c:v>2752.7156249999998</c:v>
                </c:pt>
                <c:pt idx="2275">
                  <c:v>2753.6437499999997</c:v>
                </c:pt>
                <c:pt idx="2276">
                  <c:v>2753.6437499999997</c:v>
                </c:pt>
                <c:pt idx="2277">
                  <c:v>2753.6437499999997</c:v>
                </c:pt>
                <c:pt idx="2278">
                  <c:v>2754.1593749999997</c:v>
                </c:pt>
                <c:pt idx="2279">
                  <c:v>2754.1593749999997</c:v>
                </c:pt>
                <c:pt idx="2280">
                  <c:v>2754.1593749999997</c:v>
                </c:pt>
                <c:pt idx="2281">
                  <c:v>2754.1593749999997</c:v>
                </c:pt>
                <c:pt idx="2282">
                  <c:v>2754.1593749999997</c:v>
                </c:pt>
                <c:pt idx="2283">
                  <c:v>2754.1593749999997</c:v>
                </c:pt>
                <c:pt idx="2284">
                  <c:v>2754.1593749999997</c:v>
                </c:pt>
                <c:pt idx="2285">
                  <c:v>2754.1593749999997</c:v>
                </c:pt>
                <c:pt idx="2286">
                  <c:v>2755.1390618399996</c:v>
                </c:pt>
                <c:pt idx="2287">
                  <c:v>2755.1390618399996</c:v>
                </c:pt>
                <c:pt idx="2288">
                  <c:v>2755.1390618399996</c:v>
                </c:pt>
                <c:pt idx="2289">
                  <c:v>2755.1390618399996</c:v>
                </c:pt>
                <c:pt idx="2290">
                  <c:v>2755.1390618399996</c:v>
                </c:pt>
                <c:pt idx="2291">
                  <c:v>2755.1390618399996</c:v>
                </c:pt>
                <c:pt idx="2292">
                  <c:v>2755.1390618399996</c:v>
                </c:pt>
                <c:pt idx="2293">
                  <c:v>2755.1390618399996</c:v>
                </c:pt>
                <c:pt idx="2294">
                  <c:v>2755.1390618399996</c:v>
                </c:pt>
                <c:pt idx="2295">
                  <c:v>2755.1390618399996</c:v>
                </c:pt>
                <c:pt idx="2296">
                  <c:v>2755.1390618399996</c:v>
                </c:pt>
                <c:pt idx="2297">
                  <c:v>2755.1390618399996</c:v>
                </c:pt>
                <c:pt idx="2298">
                  <c:v>2759.2124999999996</c:v>
                </c:pt>
                <c:pt idx="2299">
                  <c:v>2759.2124999999996</c:v>
                </c:pt>
                <c:pt idx="2300">
                  <c:v>2759.2124999999996</c:v>
                </c:pt>
                <c:pt idx="2301">
                  <c:v>2759.2124999999996</c:v>
                </c:pt>
                <c:pt idx="2302">
                  <c:v>2759.2124999999996</c:v>
                </c:pt>
                <c:pt idx="2303">
                  <c:v>2759.2124999999996</c:v>
                </c:pt>
                <c:pt idx="2304">
                  <c:v>2759.2124999999996</c:v>
                </c:pt>
                <c:pt idx="2305">
                  <c:v>2759.2124999999996</c:v>
                </c:pt>
                <c:pt idx="2306">
                  <c:v>2759.2124999999996</c:v>
                </c:pt>
                <c:pt idx="2307">
                  <c:v>2759.57343816</c:v>
                </c:pt>
                <c:pt idx="2308">
                  <c:v>2759.57343816</c:v>
                </c:pt>
                <c:pt idx="2309">
                  <c:v>2759.57343816</c:v>
                </c:pt>
                <c:pt idx="2310">
                  <c:v>2759.57343816</c:v>
                </c:pt>
                <c:pt idx="2311">
                  <c:v>2759.57343816</c:v>
                </c:pt>
                <c:pt idx="2312">
                  <c:v>2759.57343816</c:v>
                </c:pt>
                <c:pt idx="2313">
                  <c:v>2759.57343816</c:v>
                </c:pt>
                <c:pt idx="2314">
                  <c:v>2759.7281249999996</c:v>
                </c:pt>
                <c:pt idx="2315">
                  <c:v>2759.7281249999996</c:v>
                </c:pt>
                <c:pt idx="2316">
                  <c:v>2759.7281249999996</c:v>
                </c:pt>
                <c:pt idx="2317">
                  <c:v>2759.7281249999996</c:v>
                </c:pt>
                <c:pt idx="2318">
                  <c:v>2759.7281249999996</c:v>
                </c:pt>
                <c:pt idx="2319">
                  <c:v>2761.6875</c:v>
                </c:pt>
                <c:pt idx="2320">
                  <c:v>2761.6875</c:v>
                </c:pt>
                <c:pt idx="2321">
                  <c:v>2761.6875</c:v>
                </c:pt>
                <c:pt idx="2322">
                  <c:v>2761.6875</c:v>
                </c:pt>
                <c:pt idx="2323">
                  <c:v>2761.6875</c:v>
                </c:pt>
                <c:pt idx="2324">
                  <c:v>2765.9156249999996</c:v>
                </c:pt>
                <c:pt idx="2325">
                  <c:v>2765.9156249999996</c:v>
                </c:pt>
                <c:pt idx="2326">
                  <c:v>2765.9156249999996</c:v>
                </c:pt>
                <c:pt idx="2327">
                  <c:v>2766.84375</c:v>
                </c:pt>
                <c:pt idx="2328">
                  <c:v>2766.84375</c:v>
                </c:pt>
                <c:pt idx="2329">
                  <c:v>2766.84375</c:v>
                </c:pt>
                <c:pt idx="2330">
                  <c:v>2766.84375</c:v>
                </c:pt>
                <c:pt idx="2331">
                  <c:v>2766.84375</c:v>
                </c:pt>
                <c:pt idx="2332">
                  <c:v>2766.84375</c:v>
                </c:pt>
                <c:pt idx="2333">
                  <c:v>2767.359375</c:v>
                </c:pt>
                <c:pt idx="2334">
                  <c:v>2767.359375</c:v>
                </c:pt>
                <c:pt idx="2335">
                  <c:v>2767.359375</c:v>
                </c:pt>
                <c:pt idx="2336">
                  <c:v>2767.359375</c:v>
                </c:pt>
                <c:pt idx="2337">
                  <c:v>2767.359375</c:v>
                </c:pt>
                <c:pt idx="2338">
                  <c:v>2767.359375</c:v>
                </c:pt>
                <c:pt idx="2339">
                  <c:v>2767.359375</c:v>
                </c:pt>
                <c:pt idx="2340">
                  <c:v>2767.359375</c:v>
                </c:pt>
                <c:pt idx="2341">
                  <c:v>2767.359375</c:v>
                </c:pt>
                <c:pt idx="2342">
                  <c:v>2768.3390618399999</c:v>
                </c:pt>
                <c:pt idx="2343">
                  <c:v>2768.3390618399999</c:v>
                </c:pt>
                <c:pt idx="2344">
                  <c:v>2768.3390618399999</c:v>
                </c:pt>
                <c:pt idx="2345">
                  <c:v>2768.3390618399999</c:v>
                </c:pt>
                <c:pt idx="2346">
                  <c:v>2768.3390618399999</c:v>
                </c:pt>
                <c:pt idx="2347">
                  <c:v>2768.3390618399999</c:v>
                </c:pt>
                <c:pt idx="2348">
                  <c:v>2768.3390618399999</c:v>
                </c:pt>
                <c:pt idx="2349">
                  <c:v>2768.3390618399999</c:v>
                </c:pt>
                <c:pt idx="2350">
                  <c:v>2768.3390618399999</c:v>
                </c:pt>
                <c:pt idx="2351">
                  <c:v>2768.3390618399999</c:v>
                </c:pt>
                <c:pt idx="2352">
                  <c:v>2772.4124999999999</c:v>
                </c:pt>
                <c:pt idx="2353">
                  <c:v>2772.7734381599998</c:v>
                </c:pt>
                <c:pt idx="2354">
                  <c:v>2772.7734381599998</c:v>
                </c:pt>
                <c:pt idx="2355">
                  <c:v>2772.7734381599998</c:v>
                </c:pt>
                <c:pt idx="2356">
                  <c:v>2772.7734381599998</c:v>
                </c:pt>
                <c:pt idx="2357">
                  <c:v>2772.7734381599998</c:v>
                </c:pt>
                <c:pt idx="2358">
                  <c:v>2772.7734381599998</c:v>
                </c:pt>
                <c:pt idx="2359">
                  <c:v>2772.7734381599998</c:v>
                </c:pt>
                <c:pt idx="2360">
                  <c:v>2772.9281249999999</c:v>
                </c:pt>
                <c:pt idx="2361">
                  <c:v>2772.9281249999999</c:v>
                </c:pt>
                <c:pt idx="2362">
                  <c:v>2772.9281249999999</c:v>
                </c:pt>
                <c:pt idx="2363">
                  <c:v>2772.9281249999999</c:v>
                </c:pt>
                <c:pt idx="2364">
                  <c:v>2772.9281249999999</c:v>
                </c:pt>
                <c:pt idx="2365">
                  <c:v>2772.9281249999999</c:v>
                </c:pt>
                <c:pt idx="2366">
                  <c:v>2772.9281249999999</c:v>
                </c:pt>
                <c:pt idx="2367">
                  <c:v>2772.9281249999999</c:v>
                </c:pt>
                <c:pt idx="2368">
                  <c:v>2772.9281249999999</c:v>
                </c:pt>
                <c:pt idx="2369">
                  <c:v>2772.9281249999999</c:v>
                </c:pt>
                <c:pt idx="2370">
                  <c:v>2772.9281249999999</c:v>
                </c:pt>
                <c:pt idx="2371">
                  <c:v>2774.8874999999998</c:v>
                </c:pt>
                <c:pt idx="2372">
                  <c:v>2774.8874999999998</c:v>
                </c:pt>
                <c:pt idx="2373">
                  <c:v>2774.8874999999998</c:v>
                </c:pt>
                <c:pt idx="2374">
                  <c:v>2774.8874999999998</c:v>
                </c:pt>
                <c:pt idx="2375">
                  <c:v>2774.8874999999998</c:v>
                </c:pt>
                <c:pt idx="2376">
                  <c:v>2779.1156249999999</c:v>
                </c:pt>
                <c:pt idx="2377">
                  <c:v>2779.1156249999999</c:v>
                </c:pt>
                <c:pt idx="2378">
                  <c:v>2779.1156249999999</c:v>
                </c:pt>
                <c:pt idx="2379">
                  <c:v>2779.1156249999999</c:v>
                </c:pt>
                <c:pt idx="2380">
                  <c:v>2779.1156249999999</c:v>
                </c:pt>
                <c:pt idx="2381">
                  <c:v>2779.1156249999999</c:v>
                </c:pt>
                <c:pt idx="2382">
                  <c:v>2779.1156249999999</c:v>
                </c:pt>
                <c:pt idx="2383">
                  <c:v>2779.1156249999999</c:v>
                </c:pt>
                <c:pt idx="2384">
                  <c:v>2779.1156249999999</c:v>
                </c:pt>
                <c:pt idx="2385">
                  <c:v>2779.1156249999999</c:v>
                </c:pt>
                <c:pt idx="2386">
                  <c:v>2779.1156249999999</c:v>
                </c:pt>
                <c:pt idx="2387">
                  <c:v>2780.0437499999998</c:v>
                </c:pt>
                <c:pt idx="2388">
                  <c:v>2780.0437499999998</c:v>
                </c:pt>
                <c:pt idx="2389">
                  <c:v>2780.0437499999998</c:v>
                </c:pt>
                <c:pt idx="2390">
                  <c:v>2780.0437499999998</c:v>
                </c:pt>
                <c:pt idx="2391">
                  <c:v>2780.0437499999998</c:v>
                </c:pt>
                <c:pt idx="2392">
                  <c:v>2780.0437499999998</c:v>
                </c:pt>
                <c:pt idx="2393">
                  <c:v>2780.0437499999998</c:v>
                </c:pt>
                <c:pt idx="2394">
                  <c:v>2780.5593749999998</c:v>
                </c:pt>
                <c:pt idx="2395">
                  <c:v>2780.5593749999998</c:v>
                </c:pt>
                <c:pt idx="2396">
                  <c:v>2780.5593749999998</c:v>
                </c:pt>
                <c:pt idx="2397">
                  <c:v>2781.5390618399997</c:v>
                </c:pt>
                <c:pt idx="2398">
                  <c:v>2781.5390618399997</c:v>
                </c:pt>
                <c:pt idx="2399">
                  <c:v>2781.5390618399997</c:v>
                </c:pt>
                <c:pt idx="2400">
                  <c:v>2781.5390618399997</c:v>
                </c:pt>
                <c:pt idx="2401">
                  <c:v>2781.5390618399997</c:v>
                </c:pt>
                <c:pt idx="2402">
                  <c:v>2781.5390618399997</c:v>
                </c:pt>
                <c:pt idx="2403">
                  <c:v>2781.5390618399997</c:v>
                </c:pt>
                <c:pt idx="2404">
                  <c:v>2781.5390618399997</c:v>
                </c:pt>
                <c:pt idx="2405">
                  <c:v>2781.5390618399997</c:v>
                </c:pt>
                <c:pt idx="2406">
                  <c:v>2781.5390618399997</c:v>
                </c:pt>
                <c:pt idx="2407">
                  <c:v>2785.6124999999997</c:v>
                </c:pt>
                <c:pt idx="2408">
                  <c:v>2785.6124999999997</c:v>
                </c:pt>
                <c:pt idx="2409">
                  <c:v>2785.6124999999997</c:v>
                </c:pt>
                <c:pt idx="2410">
                  <c:v>2785.6124999999997</c:v>
                </c:pt>
                <c:pt idx="2411">
                  <c:v>2785.6124999999997</c:v>
                </c:pt>
                <c:pt idx="2412">
                  <c:v>2785.6124999999997</c:v>
                </c:pt>
                <c:pt idx="2413">
                  <c:v>2785.6124999999997</c:v>
                </c:pt>
                <c:pt idx="2414">
                  <c:v>2785.6124999999997</c:v>
                </c:pt>
                <c:pt idx="2415">
                  <c:v>2785.9734381600001</c:v>
                </c:pt>
                <c:pt idx="2416">
                  <c:v>2785.9734381600001</c:v>
                </c:pt>
                <c:pt idx="2417">
                  <c:v>2785.9734381600001</c:v>
                </c:pt>
                <c:pt idx="2418">
                  <c:v>2785.9734381600001</c:v>
                </c:pt>
                <c:pt idx="2419">
                  <c:v>2785.9734381600001</c:v>
                </c:pt>
                <c:pt idx="2420">
                  <c:v>2785.9734381600001</c:v>
                </c:pt>
                <c:pt idx="2421">
                  <c:v>2785.9734381600001</c:v>
                </c:pt>
                <c:pt idx="2422">
                  <c:v>2786.1281249999997</c:v>
                </c:pt>
                <c:pt idx="2423">
                  <c:v>2786.1281249999997</c:v>
                </c:pt>
                <c:pt idx="2424">
                  <c:v>2786.1281249999997</c:v>
                </c:pt>
                <c:pt idx="2425">
                  <c:v>2786.1281249999997</c:v>
                </c:pt>
                <c:pt idx="2426">
                  <c:v>2786.1281249999997</c:v>
                </c:pt>
                <c:pt idx="2427">
                  <c:v>2786.1281249999997</c:v>
                </c:pt>
                <c:pt idx="2428">
                  <c:v>2786.1281249999997</c:v>
                </c:pt>
                <c:pt idx="2429">
                  <c:v>2786.1281249999997</c:v>
                </c:pt>
                <c:pt idx="2430">
                  <c:v>2786.1281249999997</c:v>
                </c:pt>
                <c:pt idx="2431">
                  <c:v>2786.1281249999997</c:v>
                </c:pt>
                <c:pt idx="2432">
                  <c:v>2786.1281249999997</c:v>
                </c:pt>
                <c:pt idx="2433">
                  <c:v>2788.0874999999996</c:v>
                </c:pt>
                <c:pt idx="2434">
                  <c:v>2788.0874999999996</c:v>
                </c:pt>
                <c:pt idx="2435">
                  <c:v>2788.0874999999996</c:v>
                </c:pt>
                <c:pt idx="2436">
                  <c:v>2788.0874999999996</c:v>
                </c:pt>
                <c:pt idx="2437">
                  <c:v>2792.3156249999997</c:v>
                </c:pt>
                <c:pt idx="2438">
                  <c:v>2792.3156249999997</c:v>
                </c:pt>
                <c:pt idx="2439">
                  <c:v>2792.3156249999997</c:v>
                </c:pt>
                <c:pt idx="2440">
                  <c:v>2792.3156249999997</c:v>
                </c:pt>
                <c:pt idx="2441">
                  <c:v>2792.3156249999997</c:v>
                </c:pt>
                <c:pt idx="2442">
                  <c:v>2793.2437499999996</c:v>
                </c:pt>
                <c:pt idx="2443">
                  <c:v>2793.2437499999996</c:v>
                </c:pt>
                <c:pt idx="2444">
                  <c:v>2793.2437499999996</c:v>
                </c:pt>
                <c:pt idx="2445">
                  <c:v>2793.2437499999996</c:v>
                </c:pt>
                <c:pt idx="2446">
                  <c:v>2793.7593749999996</c:v>
                </c:pt>
                <c:pt idx="2447">
                  <c:v>2793.7593749999996</c:v>
                </c:pt>
                <c:pt idx="2448">
                  <c:v>2793.7593749999996</c:v>
                </c:pt>
                <c:pt idx="2449">
                  <c:v>2793.7593749999996</c:v>
                </c:pt>
                <c:pt idx="2450">
                  <c:v>2793.7593749999996</c:v>
                </c:pt>
                <c:pt idx="2451">
                  <c:v>2793.7593749999996</c:v>
                </c:pt>
                <c:pt idx="2452">
                  <c:v>2793.7593749999996</c:v>
                </c:pt>
                <c:pt idx="2453">
                  <c:v>2793.7593749999996</c:v>
                </c:pt>
                <c:pt idx="2454">
                  <c:v>2794.7390618399995</c:v>
                </c:pt>
                <c:pt idx="2455">
                  <c:v>2794.7390618399995</c:v>
                </c:pt>
                <c:pt idx="2456">
                  <c:v>2794.7390618399995</c:v>
                </c:pt>
                <c:pt idx="2457">
                  <c:v>2794.7390618399995</c:v>
                </c:pt>
                <c:pt idx="2458">
                  <c:v>2794.7390618399995</c:v>
                </c:pt>
                <c:pt idx="2459">
                  <c:v>2794.7390618399995</c:v>
                </c:pt>
                <c:pt idx="2460">
                  <c:v>2794.7390618399995</c:v>
                </c:pt>
                <c:pt idx="2461">
                  <c:v>2794.7390618399995</c:v>
                </c:pt>
                <c:pt idx="2462">
                  <c:v>2794.7390618399995</c:v>
                </c:pt>
                <c:pt idx="2463">
                  <c:v>2798.8125</c:v>
                </c:pt>
                <c:pt idx="2464">
                  <c:v>2798.8125</c:v>
                </c:pt>
                <c:pt idx="2465">
                  <c:v>2798.8125</c:v>
                </c:pt>
                <c:pt idx="2466">
                  <c:v>2798.8125</c:v>
                </c:pt>
                <c:pt idx="2467">
                  <c:v>2798.8125</c:v>
                </c:pt>
                <c:pt idx="2468">
                  <c:v>2799.1734381599999</c:v>
                </c:pt>
                <c:pt idx="2469">
                  <c:v>2799.1734381599999</c:v>
                </c:pt>
                <c:pt idx="2470">
                  <c:v>2799.1734381599999</c:v>
                </c:pt>
                <c:pt idx="2471">
                  <c:v>2799.1734381599999</c:v>
                </c:pt>
                <c:pt idx="2472">
                  <c:v>2799.1734381599999</c:v>
                </c:pt>
                <c:pt idx="2473">
                  <c:v>2799.1734381599999</c:v>
                </c:pt>
                <c:pt idx="2474">
                  <c:v>2799.1734381599999</c:v>
                </c:pt>
                <c:pt idx="2475">
                  <c:v>2799.1734381599999</c:v>
                </c:pt>
                <c:pt idx="2476">
                  <c:v>2799.328125</c:v>
                </c:pt>
                <c:pt idx="2477">
                  <c:v>2799.328125</c:v>
                </c:pt>
                <c:pt idx="2478">
                  <c:v>2799.328125</c:v>
                </c:pt>
                <c:pt idx="2479">
                  <c:v>2799.328125</c:v>
                </c:pt>
                <c:pt idx="2480">
                  <c:v>2799.328125</c:v>
                </c:pt>
                <c:pt idx="2481">
                  <c:v>2799.328125</c:v>
                </c:pt>
                <c:pt idx="2482">
                  <c:v>2799.328125</c:v>
                </c:pt>
                <c:pt idx="2483">
                  <c:v>2801.2874999999999</c:v>
                </c:pt>
                <c:pt idx="2484">
                  <c:v>2801.2874999999999</c:v>
                </c:pt>
                <c:pt idx="2485">
                  <c:v>2801.2874999999999</c:v>
                </c:pt>
                <c:pt idx="2486">
                  <c:v>2801.2874999999999</c:v>
                </c:pt>
                <c:pt idx="2487">
                  <c:v>2801.2874999999999</c:v>
                </c:pt>
                <c:pt idx="2488">
                  <c:v>2801.2874999999999</c:v>
                </c:pt>
                <c:pt idx="2489">
                  <c:v>2801.2874999999999</c:v>
                </c:pt>
                <c:pt idx="2490">
                  <c:v>2801.2874999999999</c:v>
                </c:pt>
                <c:pt idx="2491">
                  <c:v>2805.515625</c:v>
                </c:pt>
                <c:pt idx="2492">
                  <c:v>2805.515625</c:v>
                </c:pt>
                <c:pt idx="2493">
                  <c:v>2805.515625</c:v>
                </c:pt>
                <c:pt idx="2494">
                  <c:v>2805.515625</c:v>
                </c:pt>
                <c:pt idx="2495">
                  <c:v>2805.515625</c:v>
                </c:pt>
                <c:pt idx="2496">
                  <c:v>2805.515625</c:v>
                </c:pt>
                <c:pt idx="2497">
                  <c:v>2806.4437499999999</c:v>
                </c:pt>
                <c:pt idx="2498">
                  <c:v>2806.4437499999999</c:v>
                </c:pt>
                <c:pt idx="2499">
                  <c:v>2806.4437499999999</c:v>
                </c:pt>
                <c:pt idx="2500">
                  <c:v>2806.4437499999999</c:v>
                </c:pt>
                <c:pt idx="2501">
                  <c:v>2806.4437499999999</c:v>
                </c:pt>
                <c:pt idx="2502">
                  <c:v>2806.4437499999999</c:v>
                </c:pt>
                <c:pt idx="2503">
                  <c:v>2806.4437499999999</c:v>
                </c:pt>
                <c:pt idx="2504">
                  <c:v>2806.4437499999999</c:v>
                </c:pt>
                <c:pt idx="2505">
                  <c:v>2806.4437499999999</c:v>
                </c:pt>
                <c:pt idx="2506">
                  <c:v>2806.4437499999999</c:v>
                </c:pt>
                <c:pt idx="2507">
                  <c:v>2806.4437499999999</c:v>
                </c:pt>
                <c:pt idx="2508">
                  <c:v>2806.4437499999999</c:v>
                </c:pt>
                <c:pt idx="2509">
                  <c:v>2806.4437499999999</c:v>
                </c:pt>
                <c:pt idx="2510">
                  <c:v>2806.4437499999999</c:v>
                </c:pt>
                <c:pt idx="2511">
                  <c:v>2806.9593749999999</c:v>
                </c:pt>
                <c:pt idx="2512">
                  <c:v>2806.9593749999999</c:v>
                </c:pt>
                <c:pt idx="2513">
                  <c:v>2806.9593749999999</c:v>
                </c:pt>
                <c:pt idx="2514">
                  <c:v>2806.9593749999999</c:v>
                </c:pt>
                <c:pt idx="2515">
                  <c:v>2806.9593749999999</c:v>
                </c:pt>
                <c:pt idx="2516">
                  <c:v>2806.9593749999999</c:v>
                </c:pt>
                <c:pt idx="2517">
                  <c:v>2807.9390618399998</c:v>
                </c:pt>
                <c:pt idx="2518">
                  <c:v>2807.9390618399998</c:v>
                </c:pt>
                <c:pt idx="2519">
                  <c:v>2807.9390618399998</c:v>
                </c:pt>
                <c:pt idx="2520">
                  <c:v>2807.9390618399998</c:v>
                </c:pt>
                <c:pt idx="2521">
                  <c:v>2807.9390618399998</c:v>
                </c:pt>
                <c:pt idx="2522">
                  <c:v>2807.9390618399998</c:v>
                </c:pt>
                <c:pt idx="2523">
                  <c:v>2807.9390618399998</c:v>
                </c:pt>
                <c:pt idx="2524">
                  <c:v>2812.0124999999998</c:v>
                </c:pt>
                <c:pt idx="2525">
                  <c:v>2812.0124999999998</c:v>
                </c:pt>
                <c:pt idx="2526">
                  <c:v>2812.0124999999998</c:v>
                </c:pt>
                <c:pt idx="2527">
                  <c:v>2812.0124999999998</c:v>
                </c:pt>
                <c:pt idx="2528">
                  <c:v>2812.0124999999998</c:v>
                </c:pt>
                <c:pt idx="2529">
                  <c:v>2812.0124999999998</c:v>
                </c:pt>
                <c:pt idx="2530">
                  <c:v>2812.0124999999998</c:v>
                </c:pt>
                <c:pt idx="2531">
                  <c:v>2812.3734381600002</c:v>
                </c:pt>
                <c:pt idx="2532">
                  <c:v>2812.3734381600002</c:v>
                </c:pt>
                <c:pt idx="2533">
                  <c:v>2812.3734381600002</c:v>
                </c:pt>
                <c:pt idx="2534">
                  <c:v>2812.3734381600002</c:v>
                </c:pt>
                <c:pt idx="2535">
                  <c:v>2812.3734381600002</c:v>
                </c:pt>
                <c:pt idx="2536">
                  <c:v>2812.3734381600002</c:v>
                </c:pt>
                <c:pt idx="2537">
                  <c:v>2812.3734381600002</c:v>
                </c:pt>
                <c:pt idx="2538">
                  <c:v>2812.3734381600002</c:v>
                </c:pt>
                <c:pt idx="2539">
                  <c:v>2812.3734381600002</c:v>
                </c:pt>
                <c:pt idx="2540">
                  <c:v>2812.5281249999998</c:v>
                </c:pt>
                <c:pt idx="2541">
                  <c:v>2812.5281249999998</c:v>
                </c:pt>
                <c:pt idx="2542">
                  <c:v>2812.5281249999998</c:v>
                </c:pt>
                <c:pt idx="2543">
                  <c:v>2812.5281249999998</c:v>
                </c:pt>
                <c:pt idx="2544">
                  <c:v>2812.5281249999998</c:v>
                </c:pt>
                <c:pt idx="2545">
                  <c:v>2812.5281249999998</c:v>
                </c:pt>
                <c:pt idx="2546">
                  <c:v>2812.5281249999998</c:v>
                </c:pt>
                <c:pt idx="2547">
                  <c:v>2812.5281249999998</c:v>
                </c:pt>
                <c:pt idx="2548">
                  <c:v>2814.4874999999997</c:v>
                </c:pt>
                <c:pt idx="2549">
                  <c:v>2814.4874999999997</c:v>
                </c:pt>
                <c:pt idx="2550">
                  <c:v>2814.4874999999997</c:v>
                </c:pt>
                <c:pt idx="2551">
                  <c:v>2814.4874999999997</c:v>
                </c:pt>
                <c:pt idx="2552">
                  <c:v>2814.4874999999997</c:v>
                </c:pt>
                <c:pt idx="2553">
                  <c:v>2814.4874999999997</c:v>
                </c:pt>
                <c:pt idx="2554">
                  <c:v>2818.7156249999998</c:v>
                </c:pt>
                <c:pt idx="2555">
                  <c:v>2818.7156249999998</c:v>
                </c:pt>
                <c:pt idx="2556">
                  <c:v>2819.6437499999997</c:v>
                </c:pt>
                <c:pt idx="2557">
                  <c:v>2819.6437499999997</c:v>
                </c:pt>
                <c:pt idx="2558">
                  <c:v>2819.6437499999997</c:v>
                </c:pt>
                <c:pt idx="2559">
                  <c:v>2819.6437499999997</c:v>
                </c:pt>
                <c:pt idx="2560">
                  <c:v>2819.6437499999997</c:v>
                </c:pt>
                <c:pt idx="2561">
                  <c:v>2819.6437499999997</c:v>
                </c:pt>
                <c:pt idx="2562">
                  <c:v>2820.1593749999997</c:v>
                </c:pt>
                <c:pt idx="2563">
                  <c:v>2820.1593749999997</c:v>
                </c:pt>
                <c:pt idx="2564">
                  <c:v>2820.1593749999997</c:v>
                </c:pt>
                <c:pt idx="2565">
                  <c:v>2820.1593749999997</c:v>
                </c:pt>
                <c:pt idx="2566">
                  <c:v>2820.1593749999997</c:v>
                </c:pt>
                <c:pt idx="2567">
                  <c:v>2820.1593749999997</c:v>
                </c:pt>
                <c:pt idx="2568">
                  <c:v>2820.1593749999997</c:v>
                </c:pt>
                <c:pt idx="2569">
                  <c:v>2820.1593749999997</c:v>
                </c:pt>
                <c:pt idx="2570">
                  <c:v>2820.1593749999997</c:v>
                </c:pt>
                <c:pt idx="2571">
                  <c:v>2820.1593749999997</c:v>
                </c:pt>
                <c:pt idx="2572">
                  <c:v>2820.1593749999997</c:v>
                </c:pt>
                <c:pt idx="2573">
                  <c:v>2820.1593749999997</c:v>
                </c:pt>
                <c:pt idx="2574">
                  <c:v>2821.1390618399996</c:v>
                </c:pt>
                <c:pt idx="2575">
                  <c:v>2821.1390618399996</c:v>
                </c:pt>
                <c:pt idx="2576">
                  <c:v>2821.1390618399996</c:v>
                </c:pt>
                <c:pt idx="2577">
                  <c:v>2821.1390618399996</c:v>
                </c:pt>
                <c:pt idx="2578">
                  <c:v>2821.1390618399996</c:v>
                </c:pt>
                <c:pt idx="2579">
                  <c:v>2821.1390618399996</c:v>
                </c:pt>
                <c:pt idx="2580">
                  <c:v>2821.1390618399996</c:v>
                </c:pt>
                <c:pt idx="2581">
                  <c:v>2825.2124999999996</c:v>
                </c:pt>
                <c:pt idx="2582">
                  <c:v>2825.2124999999996</c:v>
                </c:pt>
                <c:pt idx="2583">
                  <c:v>2825.2124999999996</c:v>
                </c:pt>
                <c:pt idx="2584">
                  <c:v>2825.2124999999996</c:v>
                </c:pt>
                <c:pt idx="2585">
                  <c:v>2825.2124999999996</c:v>
                </c:pt>
                <c:pt idx="2586">
                  <c:v>2825.57343816</c:v>
                </c:pt>
                <c:pt idx="2587">
                  <c:v>2825.57343816</c:v>
                </c:pt>
                <c:pt idx="2588">
                  <c:v>2825.57343816</c:v>
                </c:pt>
                <c:pt idx="2589">
                  <c:v>2825.57343816</c:v>
                </c:pt>
                <c:pt idx="2590">
                  <c:v>2825.57343816</c:v>
                </c:pt>
                <c:pt idx="2591">
                  <c:v>2825.57343816</c:v>
                </c:pt>
                <c:pt idx="2592">
                  <c:v>2825.7281249999996</c:v>
                </c:pt>
                <c:pt idx="2593">
                  <c:v>2825.7281249999996</c:v>
                </c:pt>
                <c:pt idx="2594">
                  <c:v>2825.7281249999996</c:v>
                </c:pt>
                <c:pt idx="2595">
                  <c:v>2825.7281249999996</c:v>
                </c:pt>
                <c:pt idx="2596">
                  <c:v>2825.7281249999996</c:v>
                </c:pt>
                <c:pt idx="2597">
                  <c:v>2825.7281249999996</c:v>
                </c:pt>
                <c:pt idx="2598">
                  <c:v>2825.7281249999996</c:v>
                </c:pt>
                <c:pt idx="2599">
                  <c:v>2825.7281249999996</c:v>
                </c:pt>
                <c:pt idx="2600">
                  <c:v>2825.7281249999996</c:v>
                </c:pt>
                <c:pt idx="2601">
                  <c:v>2827.6875</c:v>
                </c:pt>
                <c:pt idx="2602">
                  <c:v>2827.6875</c:v>
                </c:pt>
                <c:pt idx="2603">
                  <c:v>2827.6875</c:v>
                </c:pt>
                <c:pt idx="2604">
                  <c:v>2827.6875</c:v>
                </c:pt>
                <c:pt idx="2605">
                  <c:v>2827.6875</c:v>
                </c:pt>
                <c:pt idx="2606">
                  <c:v>2827.6875</c:v>
                </c:pt>
                <c:pt idx="2607">
                  <c:v>2827.6875</c:v>
                </c:pt>
                <c:pt idx="2608">
                  <c:v>2831.9156249999996</c:v>
                </c:pt>
                <c:pt idx="2609">
                  <c:v>2831.9156249999996</c:v>
                </c:pt>
                <c:pt idx="2610">
                  <c:v>2831.9156249999996</c:v>
                </c:pt>
                <c:pt idx="2611">
                  <c:v>2832.84375</c:v>
                </c:pt>
                <c:pt idx="2612">
                  <c:v>2832.84375</c:v>
                </c:pt>
                <c:pt idx="2613">
                  <c:v>2832.84375</c:v>
                </c:pt>
                <c:pt idx="2614">
                  <c:v>2832.84375</c:v>
                </c:pt>
                <c:pt idx="2615">
                  <c:v>2832.84375</c:v>
                </c:pt>
                <c:pt idx="2616">
                  <c:v>2832.84375</c:v>
                </c:pt>
                <c:pt idx="2617">
                  <c:v>2832.84375</c:v>
                </c:pt>
                <c:pt idx="2618">
                  <c:v>2832.84375</c:v>
                </c:pt>
                <c:pt idx="2619">
                  <c:v>2832.84375</c:v>
                </c:pt>
                <c:pt idx="2620">
                  <c:v>2833.359375</c:v>
                </c:pt>
                <c:pt idx="2621">
                  <c:v>2833.359375</c:v>
                </c:pt>
                <c:pt idx="2622">
                  <c:v>2833.359375</c:v>
                </c:pt>
                <c:pt idx="2623">
                  <c:v>2833.359375</c:v>
                </c:pt>
                <c:pt idx="2624">
                  <c:v>2834.3390618399999</c:v>
                </c:pt>
                <c:pt idx="2625">
                  <c:v>2834.3390618399999</c:v>
                </c:pt>
                <c:pt idx="2626">
                  <c:v>2834.3390618399999</c:v>
                </c:pt>
                <c:pt idx="2627">
                  <c:v>2834.3390618399999</c:v>
                </c:pt>
                <c:pt idx="2628">
                  <c:v>2838.4124999999999</c:v>
                </c:pt>
                <c:pt idx="2629">
                  <c:v>2838.4124999999999</c:v>
                </c:pt>
                <c:pt idx="2630">
                  <c:v>2838.4124999999999</c:v>
                </c:pt>
                <c:pt idx="2631">
                  <c:v>2838.4124999999999</c:v>
                </c:pt>
                <c:pt idx="2632">
                  <c:v>2838.4124999999999</c:v>
                </c:pt>
                <c:pt idx="2633">
                  <c:v>2838.7734381599998</c:v>
                </c:pt>
                <c:pt idx="2634">
                  <c:v>2838.7734381599998</c:v>
                </c:pt>
                <c:pt idx="2635">
                  <c:v>2838.7734381599998</c:v>
                </c:pt>
                <c:pt idx="2636">
                  <c:v>2838.7734381599998</c:v>
                </c:pt>
                <c:pt idx="2637">
                  <c:v>2838.7734381599998</c:v>
                </c:pt>
                <c:pt idx="2638">
                  <c:v>2838.7734381599998</c:v>
                </c:pt>
                <c:pt idx="2639">
                  <c:v>2838.7734381599998</c:v>
                </c:pt>
                <c:pt idx="2640">
                  <c:v>2838.7734381599998</c:v>
                </c:pt>
                <c:pt idx="2641">
                  <c:v>2838.9281249999999</c:v>
                </c:pt>
                <c:pt idx="2642">
                  <c:v>2838.9281249999999</c:v>
                </c:pt>
                <c:pt idx="2643">
                  <c:v>2838.9281249999999</c:v>
                </c:pt>
                <c:pt idx="2644">
                  <c:v>2838.9281249999999</c:v>
                </c:pt>
                <c:pt idx="2645">
                  <c:v>2838.9281249999999</c:v>
                </c:pt>
                <c:pt idx="2646">
                  <c:v>2838.9281249999999</c:v>
                </c:pt>
                <c:pt idx="2647">
                  <c:v>2838.9281249999999</c:v>
                </c:pt>
                <c:pt idx="2648">
                  <c:v>2838.9281249999999</c:v>
                </c:pt>
                <c:pt idx="2649">
                  <c:v>2840.8874999999998</c:v>
                </c:pt>
                <c:pt idx="2650">
                  <c:v>2840.8874999999998</c:v>
                </c:pt>
                <c:pt idx="2651">
                  <c:v>2840.8874999999998</c:v>
                </c:pt>
                <c:pt idx="2652">
                  <c:v>2840.8874999999998</c:v>
                </c:pt>
                <c:pt idx="2653">
                  <c:v>2840.8874999999998</c:v>
                </c:pt>
                <c:pt idx="2654">
                  <c:v>2840.8874999999998</c:v>
                </c:pt>
                <c:pt idx="2655">
                  <c:v>2840.8874999999998</c:v>
                </c:pt>
                <c:pt idx="2656">
                  <c:v>2840.8874999999998</c:v>
                </c:pt>
                <c:pt idx="2657">
                  <c:v>2840.8874999999998</c:v>
                </c:pt>
                <c:pt idx="2658">
                  <c:v>2845.1156249999999</c:v>
                </c:pt>
                <c:pt idx="2659">
                  <c:v>2845.1156249999999</c:v>
                </c:pt>
                <c:pt idx="2660">
                  <c:v>2845.1156249999999</c:v>
                </c:pt>
                <c:pt idx="2661">
                  <c:v>2845.1156249999999</c:v>
                </c:pt>
                <c:pt idx="2662">
                  <c:v>2845.1156249999999</c:v>
                </c:pt>
                <c:pt idx="2663">
                  <c:v>2845.1156249999999</c:v>
                </c:pt>
                <c:pt idx="2664">
                  <c:v>2845.1156249999999</c:v>
                </c:pt>
                <c:pt idx="2665">
                  <c:v>2845.1156249999999</c:v>
                </c:pt>
                <c:pt idx="2666">
                  <c:v>2845.1156249999999</c:v>
                </c:pt>
                <c:pt idx="2667">
                  <c:v>2846.0437499999998</c:v>
                </c:pt>
                <c:pt idx="2668">
                  <c:v>2846.0437499999998</c:v>
                </c:pt>
                <c:pt idx="2669">
                  <c:v>2846.0437499999998</c:v>
                </c:pt>
                <c:pt idx="2670">
                  <c:v>2846.0437499999998</c:v>
                </c:pt>
                <c:pt idx="2671">
                  <c:v>2846.0437499999998</c:v>
                </c:pt>
                <c:pt idx="2672">
                  <c:v>2846.0437499999998</c:v>
                </c:pt>
                <c:pt idx="2673">
                  <c:v>2846.0437499999998</c:v>
                </c:pt>
                <c:pt idx="2674">
                  <c:v>2846.0437499999998</c:v>
                </c:pt>
                <c:pt idx="2675">
                  <c:v>2846.0437499999998</c:v>
                </c:pt>
                <c:pt idx="2676">
                  <c:v>2846.0437499999998</c:v>
                </c:pt>
                <c:pt idx="2677">
                  <c:v>2846.0437499999998</c:v>
                </c:pt>
                <c:pt idx="2678">
                  <c:v>2846.0437499999998</c:v>
                </c:pt>
                <c:pt idx="2679">
                  <c:v>2846.0437499999998</c:v>
                </c:pt>
                <c:pt idx="2680">
                  <c:v>2846.0437499999998</c:v>
                </c:pt>
                <c:pt idx="2681">
                  <c:v>2846.0437499999998</c:v>
                </c:pt>
                <c:pt idx="2682">
                  <c:v>2846.5593749999998</c:v>
                </c:pt>
                <c:pt idx="2683">
                  <c:v>2846.5593749999998</c:v>
                </c:pt>
                <c:pt idx="2684">
                  <c:v>2846.5593749999998</c:v>
                </c:pt>
                <c:pt idx="2685">
                  <c:v>2846.5593749999998</c:v>
                </c:pt>
                <c:pt idx="2686">
                  <c:v>2846.5593749999998</c:v>
                </c:pt>
                <c:pt idx="2687">
                  <c:v>2846.5593749999998</c:v>
                </c:pt>
                <c:pt idx="2688">
                  <c:v>2846.5593749999998</c:v>
                </c:pt>
                <c:pt idx="2689">
                  <c:v>2846.5593749999998</c:v>
                </c:pt>
                <c:pt idx="2690">
                  <c:v>2846.5593749999998</c:v>
                </c:pt>
                <c:pt idx="2691">
                  <c:v>2846.5593749999998</c:v>
                </c:pt>
                <c:pt idx="2692">
                  <c:v>2847.5390618399997</c:v>
                </c:pt>
                <c:pt idx="2693">
                  <c:v>2847.5390618399997</c:v>
                </c:pt>
                <c:pt idx="2694">
                  <c:v>2847.5390618399997</c:v>
                </c:pt>
                <c:pt idx="2695">
                  <c:v>2847.5390618399997</c:v>
                </c:pt>
                <c:pt idx="2696">
                  <c:v>2847.5390618399997</c:v>
                </c:pt>
                <c:pt idx="2697">
                  <c:v>2847.5390618399997</c:v>
                </c:pt>
                <c:pt idx="2698">
                  <c:v>2847.5390618399997</c:v>
                </c:pt>
                <c:pt idx="2699">
                  <c:v>2847.5390618399997</c:v>
                </c:pt>
                <c:pt idx="2700">
                  <c:v>2847.5390618399997</c:v>
                </c:pt>
                <c:pt idx="2701">
                  <c:v>2847.5390618399997</c:v>
                </c:pt>
                <c:pt idx="2702">
                  <c:v>2847.5390618399997</c:v>
                </c:pt>
                <c:pt idx="2703">
                  <c:v>2847.5390618399997</c:v>
                </c:pt>
                <c:pt idx="2704">
                  <c:v>2847.5390618399997</c:v>
                </c:pt>
                <c:pt idx="2705">
                  <c:v>2847.5390618399997</c:v>
                </c:pt>
                <c:pt idx="2706">
                  <c:v>2847.5390618399997</c:v>
                </c:pt>
                <c:pt idx="2707">
                  <c:v>2851.6124999999997</c:v>
                </c:pt>
                <c:pt idx="2708">
                  <c:v>2851.6124999999997</c:v>
                </c:pt>
                <c:pt idx="2709">
                  <c:v>2851.6124999999997</c:v>
                </c:pt>
                <c:pt idx="2710">
                  <c:v>2851.6124999999997</c:v>
                </c:pt>
                <c:pt idx="2711">
                  <c:v>2851.6124999999997</c:v>
                </c:pt>
                <c:pt idx="2712">
                  <c:v>2851.6124999999997</c:v>
                </c:pt>
                <c:pt idx="2713">
                  <c:v>2851.6124999999997</c:v>
                </c:pt>
                <c:pt idx="2714">
                  <c:v>2852.1281249999997</c:v>
                </c:pt>
                <c:pt idx="2715">
                  <c:v>2852.1281249999997</c:v>
                </c:pt>
                <c:pt idx="2716">
                  <c:v>2852.1281249999997</c:v>
                </c:pt>
                <c:pt idx="2717">
                  <c:v>2852.1281249999997</c:v>
                </c:pt>
                <c:pt idx="2718">
                  <c:v>2852.1281249999997</c:v>
                </c:pt>
                <c:pt idx="2719">
                  <c:v>2852.1281249999997</c:v>
                </c:pt>
                <c:pt idx="2720">
                  <c:v>2854.0874999999996</c:v>
                </c:pt>
                <c:pt idx="2721">
                  <c:v>2854.0874999999996</c:v>
                </c:pt>
                <c:pt idx="2722">
                  <c:v>2854.0874999999996</c:v>
                </c:pt>
                <c:pt idx="2723">
                  <c:v>2854.0874999999996</c:v>
                </c:pt>
                <c:pt idx="2724">
                  <c:v>2854.0874999999996</c:v>
                </c:pt>
                <c:pt idx="2725">
                  <c:v>2854.0874999999996</c:v>
                </c:pt>
                <c:pt idx="2726">
                  <c:v>2858.3156249999997</c:v>
                </c:pt>
                <c:pt idx="2727">
                  <c:v>2858.3156249999997</c:v>
                </c:pt>
                <c:pt idx="2728">
                  <c:v>2858.3156249999997</c:v>
                </c:pt>
                <c:pt idx="2729">
                  <c:v>2858.3156249999997</c:v>
                </c:pt>
                <c:pt idx="2730">
                  <c:v>2858.3156249999997</c:v>
                </c:pt>
                <c:pt idx="2731">
                  <c:v>2858.3156249999997</c:v>
                </c:pt>
                <c:pt idx="2732">
                  <c:v>2858.3156249999997</c:v>
                </c:pt>
                <c:pt idx="2733">
                  <c:v>2858.3156249999997</c:v>
                </c:pt>
                <c:pt idx="2734">
                  <c:v>2858.3156249999997</c:v>
                </c:pt>
                <c:pt idx="2735">
                  <c:v>2859.2437499999996</c:v>
                </c:pt>
                <c:pt idx="2736">
                  <c:v>2859.2437499999996</c:v>
                </c:pt>
                <c:pt idx="2737">
                  <c:v>2859.2437499999996</c:v>
                </c:pt>
                <c:pt idx="2738">
                  <c:v>2859.2437499999996</c:v>
                </c:pt>
                <c:pt idx="2739">
                  <c:v>2859.2437499999996</c:v>
                </c:pt>
                <c:pt idx="2740">
                  <c:v>2859.2437499999996</c:v>
                </c:pt>
                <c:pt idx="2741">
                  <c:v>2859.2437499999996</c:v>
                </c:pt>
                <c:pt idx="2742">
                  <c:v>2859.7593749999996</c:v>
                </c:pt>
                <c:pt idx="2743">
                  <c:v>2859.7593749999996</c:v>
                </c:pt>
                <c:pt idx="2744">
                  <c:v>2859.7593749999996</c:v>
                </c:pt>
                <c:pt idx="2745">
                  <c:v>2859.7593749999996</c:v>
                </c:pt>
                <c:pt idx="2746">
                  <c:v>2860.7390618399995</c:v>
                </c:pt>
                <c:pt idx="2747">
                  <c:v>2860.7390618399995</c:v>
                </c:pt>
                <c:pt idx="2748">
                  <c:v>2860.7390618399995</c:v>
                </c:pt>
                <c:pt idx="2749">
                  <c:v>2864.8125</c:v>
                </c:pt>
                <c:pt idx="2750">
                  <c:v>2864.8125</c:v>
                </c:pt>
                <c:pt idx="2751">
                  <c:v>2864.8125</c:v>
                </c:pt>
                <c:pt idx="2752">
                  <c:v>2864.8125</c:v>
                </c:pt>
                <c:pt idx="2753">
                  <c:v>2864.8125</c:v>
                </c:pt>
                <c:pt idx="2754">
                  <c:v>2864.8125</c:v>
                </c:pt>
                <c:pt idx="2755">
                  <c:v>2864.8125</c:v>
                </c:pt>
                <c:pt idx="2756">
                  <c:v>2864.8125</c:v>
                </c:pt>
                <c:pt idx="2757">
                  <c:v>2865.1734381599999</c:v>
                </c:pt>
                <c:pt idx="2758">
                  <c:v>2865.1734381599999</c:v>
                </c:pt>
                <c:pt idx="2759">
                  <c:v>2865.1734381599999</c:v>
                </c:pt>
                <c:pt idx="2760">
                  <c:v>2865.1734381599999</c:v>
                </c:pt>
                <c:pt idx="2761">
                  <c:v>2865.1734381599999</c:v>
                </c:pt>
                <c:pt idx="2762">
                  <c:v>2865.328125</c:v>
                </c:pt>
                <c:pt idx="2763">
                  <c:v>2865.328125</c:v>
                </c:pt>
                <c:pt idx="2764">
                  <c:v>2865.328125</c:v>
                </c:pt>
                <c:pt idx="2765">
                  <c:v>2865.328125</c:v>
                </c:pt>
                <c:pt idx="2766">
                  <c:v>2865.328125</c:v>
                </c:pt>
                <c:pt idx="2767">
                  <c:v>2865.328125</c:v>
                </c:pt>
                <c:pt idx="2768">
                  <c:v>2865.328125</c:v>
                </c:pt>
                <c:pt idx="2769">
                  <c:v>2865.328125</c:v>
                </c:pt>
                <c:pt idx="2770">
                  <c:v>2865.328125</c:v>
                </c:pt>
                <c:pt idx="2771">
                  <c:v>2867.2874999999999</c:v>
                </c:pt>
                <c:pt idx="2772">
                  <c:v>2867.2874999999999</c:v>
                </c:pt>
                <c:pt idx="2773">
                  <c:v>2867.2874999999999</c:v>
                </c:pt>
                <c:pt idx="2774">
                  <c:v>2867.2874999999999</c:v>
                </c:pt>
                <c:pt idx="2775">
                  <c:v>2867.2874999999999</c:v>
                </c:pt>
                <c:pt idx="2776">
                  <c:v>2867.2874999999999</c:v>
                </c:pt>
                <c:pt idx="2777">
                  <c:v>2867.2874999999999</c:v>
                </c:pt>
                <c:pt idx="2778">
                  <c:v>2867.2874999999999</c:v>
                </c:pt>
                <c:pt idx="2779">
                  <c:v>2867.2874999999999</c:v>
                </c:pt>
                <c:pt idx="2780">
                  <c:v>2867.2874999999999</c:v>
                </c:pt>
                <c:pt idx="2781">
                  <c:v>2871.515625</c:v>
                </c:pt>
                <c:pt idx="2782">
                  <c:v>2871.515625</c:v>
                </c:pt>
                <c:pt idx="2783">
                  <c:v>2871.515625</c:v>
                </c:pt>
                <c:pt idx="2784">
                  <c:v>2871.515625</c:v>
                </c:pt>
                <c:pt idx="2785">
                  <c:v>2871.515625</c:v>
                </c:pt>
                <c:pt idx="2786">
                  <c:v>2871.515625</c:v>
                </c:pt>
                <c:pt idx="2787">
                  <c:v>2871.515625</c:v>
                </c:pt>
                <c:pt idx="2788">
                  <c:v>2871.515625</c:v>
                </c:pt>
                <c:pt idx="2789">
                  <c:v>2872.4437499999999</c:v>
                </c:pt>
                <c:pt idx="2790">
                  <c:v>2872.4437499999999</c:v>
                </c:pt>
                <c:pt idx="2791">
                  <c:v>2872.4437499999999</c:v>
                </c:pt>
                <c:pt idx="2792">
                  <c:v>2872.4437499999999</c:v>
                </c:pt>
                <c:pt idx="2793">
                  <c:v>2872.9593749999999</c:v>
                </c:pt>
                <c:pt idx="2794">
                  <c:v>2872.9593749999999</c:v>
                </c:pt>
                <c:pt idx="2795">
                  <c:v>2872.9593749999999</c:v>
                </c:pt>
                <c:pt idx="2796">
                  <c:v>2872.9593749999999</c:v>
                </c:pt>
                <c:pt idx="2797">
                  <c:v>2872.9593749999999</c:v>
                </c:pt>
                <c:pt idx="2798">
                  <c:v>2873.9390618399998</c:v>
                </c:pt>
                <c:pt idx="2799">
                  <c:v>2873.9390618399998</c:v>
                </c:pt>
                <c:pt idx="2800">
                  <c:v>2873.9390618399998</c:v>
                </c:pt>
                <c:pt idx="2801">
                  <c:v>2873.9390618399998</c:v>
                </c:pt>
                <c:pt idx="2802">
                  <c:v>2873.9390618399998</c:v>
                </c:pt>
                <c:pt idx="2803">
                  <c:v>2873.9390618399998</c:v>
                </c:pt>
                <c:pt idx="2804">
                  <c:v>2873.9390618399998</c:v>
                </c:pt>
                <c:pt idx="2805">
                  <c:v>2878.0124999999998</c:v>
                </c:pt>
                <c:pt idx="2806">
                  <c:v>2878.0124999999998</c:v>
                </c:pt>
                <c:pt idx="2807">
                  <c:v>2878.0124999999998</c:v>
                </c:pt>
                <c:pt idx="2808">
                  <c:v>2878.0124999999998</c:v>
                </c:pt>
                <c:pt idx="2809">
                  <c:v>2878.0124999999998</c:v>
                </c:pt>
                <c:pt idx="2810">
                  <c:v>2878.0124999999998</c:v>
                </c:pt>
                <c:pt idx="2811">
                  <c:v>2878.0124999999998</c:v>
                </c:pt>
                <c:pt idx="2812">
                  <c:v>2878.0124999999998</c:v>
                </c:pt>
                <c:pt idx="2813">
                  <c:v>2878.0124999999998</c:v>
                </c:pt>
                <c:pt idx="2814">
                  <c:v>2878.0124999999998</c:v>
                </c:pt>
                <c:pt idx="2815">
                  <c:v>2878.0124999999998</c:v>
                </c:pt>
                <c:pt idx="2816">
                  <c:v>2878.0124999999998</c:v>
                </c:pt>
                <c:pt idx="2817">
                  <c:v>2878.0124999999998</c:v>
                </c:pt>
                <c:pt idx="2818">
                  <c:v>2878.0124999999998</c:v>
                </c:pt>
                <c:pt idx="2819">
                  <c:v>2878.0124999999998</c:v>
                </c:pt>
                <c:pt idx="2820">
                  <c:v>2878.3734381600002</c:v>
                </c:pt>
                <c:pt idx="2821">
                  <c:v>2878.3734381600002</c:v>
                </c:pt>
                <c:pt idx="2822">
                  <c:v>2878.3734381600002</c:v>
                </c:pt>
                <c:pt idx="2823">
                  <c:v>2878.3734381600002</c:v>
                </c:pt>
                <c:pt idx="2824">
                  <c:v>2878.3734381600002</c:v>
                </c:pt>
                <c:pt idx="2825">
                  <c:v>2878.3734381600002</c:v>
                </c:pt>
                <c:pt idx="2826">
                  <c:v>2878.3734381600002</c:v>
                </c:pt>
                <c:pt idx="2827">
                  <c:v>2878.5281249999998</c:v>
                </c:pt>
                <c:pt idx="2828">
                  <c:v>2878.5281249999998</c:v>
                </c:pt>
                <c:pt idx="2829">
                  <c:v>2878.5281249999998</c:v>
                </c:pt>
                <c:pt idx="2830">
                  <c:v>2878.5281249999998</c:v>
                </c:pt>
                <c:pt idx="2831">
                  <c:v>2878.5281249999998</c:v>
                </c:pt>
                <c:pt idx="2832">
                  <c:v>2878.5281249999998</c:v>
                </c:pt>
                <c:pt idx="2833">
                  <c:v>2878.5281249999998</c:v>
                </c:pt>
                <c:pt idx="2834">
                  <c:v>2878.5281249999998</c:v>
                </c:pt>
                <c:pt idx="2835">
                  <c:v>2878.5281249999998</c:v>
                </c:pt>
                <c:pt idx="2836">
                  <c:v>2878.5281249999998</c:v>
                </c:pt>
                <c:pt idx="2837">
                  <c:v>2878.5281249999998</c:v>
                </c:pt>
                <c:pt idx="2838">
                  <c:v>2880.4874999999997</c:v>
                </c:pt>
                <c:pt idx="2839">
                  <c:v>2880.4874999999997</c:v>
                </c:pt>
                <c:pt idx="2840">
                  <c:v>2880.4874999999997</c:v>
                </c:pt>
                <c:pt idx="2841">
                  <c:v>2880.4874999999997</c:v>
                </c:pt>
                <c:pt idx="2842">
                  <c:v>2880.4874999999997</c:v>
                </c:pt>
                <c:pt idx="2843">
                  <c:v>2880.4874999999997</c:v>
                </c:pt>
                <c:pt idx="2844">
                  <c:v>2880.4874999999997</c:v>
                </c:pt>
                <c:pt idx="2845">
                  <c:v>2880.4874999999997</c:v>
                </c:pt>
                <c:pt idx="2846">
                  <c:v>2884.7156249999998</c:v>
                </c:pt>
                <c:pt idx="2847">
                  <c:v>2884.7156249999998</c:v>
                </c:pt>
                <c:pt idx="2848">
                  <c:v>2884.7156249999998</c:v>
                </c:pt>
                <c:pt idx="2849">
                  <c:v>2884.7156249999998</c:v>
                </c:pt>
                <c:pt idx="2850">
                  <c:v>2884.7156249999998</c:v>
                </c:pt>
                <c:pt idx="2851">
                  <c:v>2885.6437499999997</c:v>
                </c:pt>
                <c:pt idx="2852">
                  <c:v>2885.6437499999997</c:v>
                </c:pt>
                <c:pt idx="2853">
                  <c:v>2885.6437499999997</c:v>
                </c:pt>
                <c:pt idx="2854">
                  <c:v>2885.6437499999997</c:v>
                </c:pt>
                <c:pt idx="2855">
                  <c:v>2885.6437499999997</c:v>
                </c:pt>
                <c:pt idx="2856">
                  <c:v>2886.1593749999997</c:v>
                </c:pt>
                <c:pt idx="2857">
                  <c:v>2886.1593749999997</c:v>
                </c:pt>
                <c:pt idx="2858">
                  <c:v>2886.1593749999997</c:v>
                </c:pt>
                <c:pt idx="2859">
                  <c:v>2886.1593749999997</c:v>
                </c:pt>
                <c:pt idx="2860">
                  <c:v>2886.1593749999997</c:v>
                </c:pt>
                <c:pt idx="2861">
                  <c:v>2887.1390618399996</c:v>
                </c:pt>
                <c:pt idx="2862">
                  <c:v>2887.1390618399996</c:v>
                </c:pt>
                <c:pt idx="2863">
                  <c:v>2887.1390618399996</c:v>
                </c:pt>
                <c:pt idx="2864">
                  <c:v>2887.1390618399996</c:v>
                </c:pt>
                <c:pt idx="2865">
                  <c:v>2891.2124999999996</c:v>
                </c:pt>
                <c:pt idx="2866">
                  <c:v>2891.2124999999996</c:v>
                </c:pt>
                <c:pt idx="2867">
                  <c:v>2891.2124999999996</c:v>
                </c:pt>
                <c:pt idx="2868">
                  <c:v>2891.2124999999996</c:v>
                </c:pt>
                <c:pt idx="2869">
                  <c:v>2891.2124999999996</c:v>
                </c:pt>
                <c:pt idx="2870">
                  <c:v>2891.2124999999996</c:v>
                </c:pt>
                <c:pt idx="2871">
                  <c:v>2891.2124999999996</c:v>
                </c:pt>
                <c:pt idx="2872">
                  <c:v>2891.2124999999996</c:v>
                </c:pt>
                <c:pt idx="2873">
                  <c:v>2891.2124999999996</c:v>
                </c:pt>
                <c:pt idx="2874">
                  <c:v>2891.2124999999996</c:v>
                </c:pt>
                <c:pt idx="2875">
                  <c:v>2891.2124999999996</c:v>
                </c:pt>
                <c:pt idx="2876">
                  <c:v>2891.2124999999996</c:v>
                </c:pt>
                <c:pt idx="2877">
                  <c:v>2891.2124999999996</c:v>
                </c:pt>
                <c:pt idx="2878">
                  <c:v>2891.2124999999996</c:v>
                </c:pt>
                <c:pt idx="2879">
                  <c:v>2891.57343816</c:v>
                </c:pt>
                <c:pt idx="2880">
                  <c:v>2891.57343816</c:v>
                </c:pt>
                <c:pt idx="2881">
                  <c:v>2891.57343816</c:v>
                </c:pt>
                <c:pt idx="2882">
                  <c:v>2891.57343816</c:v>
                </c:pt>
                <c:pt idx="2883">
                  <c:v>2891.57343816</c:v>
                </c:pt>
                <c:pt idx="2884">
                  <c:v>2891.57343816</c:v>
                </c:pt>
                <c:pt idx="2885">
                  <c:v>2891.57343816</c:v>
                </c:pt>
                <c:pt idx="2886">
                  <c:v>2891.57343816</c:v>
                </c:pt>
                <c:pt idx="2887">
                  <c:v>2891.57343816</c:v>
                </c:pt>
                <c:pt idx="2888">
                  <c:v>2891.57343816</c:v>
                </c:pt>
                <c:pt idx="2889">
                  <c:v>2891.57343816</c:v>
                </c:pt>
                <c:pt idx="2890">
                  <c:v>2891.7281249999996</c:v>
                </c:pt>
                <c:pt idx="2891">
                  <c:v>2891.7281249999996</c:v>
                </c:pt>
                <c:pt idx="2892">
                  <c:v>2891.7281249999996</c:v>
                </c:pt>
                <c:pt idx="2893">
                  <c:v>2891.7281249999996</c:v>
                </c:pt>
                <c:pt idx="2894">
                  <c:v>2891.7281249999996</c:v>
                </c:pt>
                <c:pt idx="2895">
                  <c:v>2891.7281249999996</c:v>
                </c:pt>
                <c:pt idx="2896">
                  <c:v>2891.7281249999996</c:v>
                </c:pt>
                <c:pt idx="2897">
                  <c:v>2891.7281249999996</c:v>
                </c:pt>
                <c:pt idx="2898">
                  <c:v>2891.7281249999996</c:v>
                </c:pt>
                <c:pt idx="2899">
                  <c:v>2891.7281249999996</c:v>
                </c:pt>
                <c:pt idx="2900">
                  <c:v>2891.7281249999996</c:v>
                </c:pt>
                <c:pt idx="2901">
                  <c:v>2893.6875</c:v>
                </c:pt>
                <c:pt idx="2902">
                  <c:v>2893.6875</c:v>
                </c:pt>
                <c:pt idx="2903">
                  <c:v>2893.6875</c:v>
                </c:pt>
                <c:pt idx="2904">
                  <c:v>2893.6875</c:v>
                </c:pt>
                <c:pt idx="2905">
                  <c:v>2893.6875</c:v>
                </c:pt>
                <c:pt idx="2906">
                  <c:v>2897.9156249999996</c:v>
                </c:pt>
                <c:pt idx="2907">
                  <c:v>2897.9156249999996</c:v>
                </c:pt>
                <c:pt idx="2908">
                  <c:v>2897.9156249999996</c:v>
                </c:pt>
                <c:pt idx="2909">
                  <c:v>2897.9156249999996</c:v>
                </c:pt>
                <c:pt idx="2910">
                  <c:v>2897.9156249999996</c:v>
                </c:pt>
                <c:pt idx="2911">
                  <c:v>2897.9156249999996</c:v>
                </c:pt>
                <c:pt idx="2912">
                  <c:v>2897.9156249999996</c:v>
                </c:pt>
                <c:pt idx="2913">
                  <c:v>2897.9156249999996</c:v>
                </c:pt>
                <c:pt idx="2914">
                  <c:v>2898.84375</c:v>
                </c:pt>
                <c:pt idx="2915">
                  <c:v>2898.84375</c:v>
                </c:pt>
                <c:pt idx="2916">
                  <c:v>2898.84375</c:v>
                </c:pt>
                <c:pt idx="2917">
                  <c:v>2898.84375</c:v>
                </c:pt>
                <c:pt idx="2918">
                  <c:v>2899.359375</c:v>
                </c:pt>
                <c:pt idx="2919">
                  <c:v>2899.359375</c:v>
                </c:pt>
                <c:pt idx="2920">
                  <c:v>2899.359375</c:v>
                </c:pt>
                <c:pt idx="2921">
                  <c:v>2899.359375</c:v>
                </c:pt>
                <c:pt idx="2922">
                  <c:v>2899.359375</c:v>
                </c:pt>
                <c:pt idx="2923">
                  <c:v>2899.359375</c:v>
                </c:pt>
                <c:pt idx="2924">
                  <c:v>2899.359375</c:v>
                </c:pt>
                <c:pt idx="2925">
                  <c:v>2899.359375</c:v>
                </c:pt>
                <c:pt idx="2926">
                  <c:v>2899.359375</c:v>
                </c:pt>
                <c:pt idx="2927">
                  <c:v>2900.3390618399999</c:v>
                </c:pt>
                <c:pt idx="2928">
                  <c:v>2900.3390618399999</c:v>
                </c:pt>
                <c:pt idx="2929">
                  <c:v>2900.3390618399999</c:v>
                </c:pt>
                <c:pt idx="2930">
                  <c:v>2900.3390618399999</c:v>
                </c:pt>
                <c:pt idx="2931">
                  <c:v>2900.3390618399999</c:v>
                </c:pt>
                <c:pt idx="2932">
                  <c:v>2904.4124999999999</c:v>
                </c:pt>
                <c:pt idx="2933">
                  <c:v>2904.4124999999999</c:v>
                </c:pt>
                <c:pt idx="2934">
                  <c:v>2904.4124999999999</c:v>
                </c:pt>
                <c:pt idx="2935">
                  <c:v>2904.4124999999999</c:v>
                </c:pt>
                <c:pt idx="2936">
                  <c:v>2904.4124999999999</c:v>
                </c:pt>
                <c:pt idx="2937">
                  <c:v>2904.4124999999999</c:v>
                </c:pt>
                <c:pt idx="2938">
                  <c:v>2904.7734381599998</c:v>
                </c:pt>
                <c:pt idx="2939">
                  <c:v>2904.7734381599998</c:v>
                </c:pt>
                <c:pt idx="2940">
                  <c:v>2904.7734381599998</c:v>
                </c:pt>
                <c:pt idx="2941">
                  <c:v>2904.7734381599998</c:v>
                </c:pt>
                <c:pt idx="2942">
                  <c:v>2904.7734381599998</c:v>
                </c:pt>
                <c:pt idx="2943">
                  <c:v>2904.7734381599998</c:v>
                </c:pt>
                <c:pt idx="2944">
                  <c:v>2904.7734381599998</c:v>
                </c:pt>
                <c:pt idx="2945">
                  <c:v>2904.7734381599998</c:v>
                </c:pt>
                <c:pt idx="2946">
                  <c:v>2904.7734381599998</c:v>
                </c:pt>
                <c:pt idx="2947">
                  <c:v>2904.9281249999999</c:v>
                </c:pt>
                <c:pt idx="2948">
                  <c:v>2904.9281249999999</c:v>
                </c:pt>
                <c:pt idx="2949">
                  <c:v>2904.9281249999999</c:v>
                </c:pt>
                <c:pt idx="2950">
                  <c:v>2906.8874999999998</c:v>
                </c:pt>
                <c:pt idx="2951">
                  <c:v>2906.8874999999998</c:v>
                </c:pt>
                <c:pt idx="2952">
                  <c:v>2911.1156249999999</c:v>
                </c:pt>
                <c:pt idx="2953">
                  <c:v>2911.1156249999999</c:v>
                </c:pt>
                <c:pt idx="2954">
                  <c:v>2911.1156249999999</c:v>
                </c:pt>
                <c:pt idx="2955">
                  <c:v>2911.1156249999999</c:v>
                </c:pt>
                <c:pt idx="2956">
                  <c:v>2911.1156249999999</c:v>
                </c:pt>
                <c:pt idx="2957">
                  <c:v>2911.1156249999999</c:v>
                </c:pt>
                <c:pt idx="2958">
                  <c:v>2911.1156249999999</c:v>
                </c:pt>
                <c:pt idx="2959">
                  <c:v>2911.1156249999999</c:v>
                </c:pt>
                <c:pt idx="2960">
                  <c:v>2911.1156249999999</c:v>
                </c:pt>
                <c:pt idx="2961">
                  <c:v>2911.1156249999999</c:v>
                </c:pt>
                <c:pt idx="2962">
                  <c:v>2911.1156249999999</c:v>
                </c:pt>
                <c:pt idx="2963">
                  <c:v>2911.1156249999999</c:v>
                </c:pt>
                <c:pt idx="2964">
                  <c:v>2911.1156249999999</c:v>
                </c:pt>
                <c:pt idx="2965">
                  <c:v>2911.1156249999999</c:v>
                </c:pt>
                <c:pt idx="2966">
                  <c:v>2911.1156249999999</c:v>
                </c:pt>
                <c:pt idx="2967">
                  <c:v>2912.0437499999998</c:v>
                </c:pt>
                <c:pt idx="2968">
                  <c:v>2912.0437499999998</c:v>
                </c:pt>
                <c:pt idx="2969">
                  <c:v>2912.0437499999998</c:v>
                </c:pt>
                <c:pt idx="2970">
                  <c:v>2912.0437499999998</c:v>
                </c:pt>
                <c:pt idx="2971">
                  <c:v>2912.5593749999998</c:v>
                </c:pt>
                <c:pt idx="2972">
                  <c:v>2912.5593749999998</c:v>
                </c:pt>
                <c:pt idx="2973">
                  <c:v>2912.5593749999998</c:v>
                </c:pt>
                <c:pt idx="2974">
                  <c:v>2912.5593749999998</c:v>
                </c:pt>
                <c:pt idx="2975">
                  <c:v>2912.5593749999998</c:v>
                </c:pt>
                <c:pt idx="2976">
                  <c:v>2912.5593749999998</c:v>
                </c:pt>
                <c:pt idx="2977">
                  <c:v>2912.5593749999998</c:v>
                </c:pt>
                <c:pt idx="2978">
                  <c:v>2913.5390618399997</c:v>
                </c:pt>
                <c:pt idx="2979">
                  <c:v>2913.5390618399997</c:v>
                </c:pt>
                <c:pt idx="2980">
                  <c:v>2913.5390618399997</c:v>
                </c:pt>
                <c:pt idx="2981">
                  <c:v>2913.5390618399997</c:v>
                </c:pt>
                <c:pt idx="2982">
                  <c:v>2913.5390618399997</c:v>
                </c:pt>
                <c:pt idx="2983">
                  <c:v>2913.5390618399997</c:v>
                </c:pt>
                <c:pt idx="2984">
                  <c:v>2913.5390618399997</c:v>
                </c:pt>
                <c:pt idx="2985">
                  <c:v>2913.5390618399997</c:v>
                </c:pt>
                <c:pt idx="2986">
                  <c:v>2913.5390618399997</c:v>
                </c:pt>
                <c:pt idx="2987">
                  <c:v>2917.6124999999997</c:v>
                </c:pt>
                <c:pt idx="2988">
                  <c:v>2917.6124999999997</c:v>
                </c:pt>
                <c:pt idx="2989">
                  <c:v>2917.6124999999997</c:v>
                </c:pt>
                <c:pt idx="2990">
                  <c:v>2917.6124999999997</c:v>
                </c:pt>
                <c:pt idx="2991">
                  <c:v>2917.6124999999997</c:v>
                </c:pt>
                <c:pt idx="2992">
                  <c:v>2917.9734381600001</c:v>
                </c:pt>
                <c:pt idx="2993">
                  <c:v>2917.9734381600001</c:v>
                </c:pt>
                <c:pt idx="2994">
                  <c:v>2917.9734381600001</c:v>
                </c:pt>
                <c:pt idx="2995">
                  <c:v>2917.9734381600001</c:v>
                </c:pt>
                <c:pt idx="2996">
                  <c:v>2917.9734381600001</c:v>
                </c:pt>
                <c:pt idx="2997">
                  <c:v>2917.9734381600001</c:v>
                </c:pt>
                <c:pt idx="2998">
                  <c:v>2917.9734381600001</c:v>
                </c:pt>
                <c:pt idx="2999">
                  <c:v>2917.9734381600001</c:v>
                </c:pt>
                <c:pt idx="3000">
                  <c:v>2917.9734381600001</c:v>
                </c:pt>
                <c:pt idx="3001">
                  <c:v>2917.9734381600001</c:v>
                </c:pt>
                <c:pt idx="3002">
                  <c:v>2917.9734381600001</c:v>
                </c:pt>
                <c:pt idx="3003">
                  <c:v>2917.9734381600001</c:v>
                </c:pt>
                <c:pt idx="3004">
                  <c:v>2918.1281249999997</c:v>
                </c:pt>
                <c:pt idx="3005">
                  <c:v>2918.1281249999997</c:v>
                </c:pt>
                <c:pt idx="3006">
                  <c:v>2918.1281249999997</c:v>
                </c:pt>
                <c:pt idx="3007">
                  <c:v>2918.1281249999997</c:v>
                </c:pt>
                <c:pt idx="3008">
                  <c:v>2918.1281249999997</c:v>
                </c:pt>
                <c:pt idx="3009">
                  <c:v>2918.1281249999997</c:v>
                </c:pt>
                <c:pt idx="3010">
                  <c:v>2918.1281249999997</c:v>
                </c:pt>
                <c:pt idx="3011">
                  <c:v>2918.1281249999997</c:v>
                </c:pt>
                <c:pt idx="3012">
                  <c:v>2918.1281249999997</c:v>
                </c:pt>
                <c:pt idx="3013">
                  <c:v>2918.1281249999997</c:v>
                </c:pt>
                <c:pt idx="3014">
                  <c:v>2918.1281249999997</c:v>
                </c:pt>
                <c:pt idx="3015">
                  <c:v>2920.0874999999996</c:v>
                </c:pt>
                <c:pt idx="3016">
                  <c:v>2920.0874999999996</c:v>
                </c:pt>
                <c:pt idx="3017">
                  <c:v>2920.0874999999996</c:v>
                </c:pt>
                <c:pt idx="3018">
                  <c:v>2924.3156249999997</c:v>
                </c:pt>
                <c:pt idx="3019">
                  <c:v>2924.3156249999997</c:v>
                </c:pt>
                <c:pt idx="3020">
                  <c:v>2924.3156249999997</c:v>
                </c:pt>
                <c:pt idx="3021">
                  <c:v>2924.3156249999997</c:v>
                </c:pt>
                <c:pt idx="3022">
                  <c:v>2924.3156249999997</c:v>
                </c:pt>
                <c:pt idx="3023">
                  <c:v>2924.3156249999997</c:v>
                </c:pt>
                <c:pt idx="3024">
                  <c:v>2925.2437499999996</c:v>
                </c:pt>
                <c:pt idx="3025">
                  <c:v>2925.2437499999996</c:v>
                </c:pt>
                <c:pt idx="3026">
                  <c:v>2925.2437499999996</c:v>
                </c:pt>
                <c:pt idx="3027">
                  <c:v>2925.2437499999996</c:v>
                </c:pt>
                <c:pt idx="3028">
                  <c:v>2925.2437499999996</c:v>
                </c:pt>
                <c:pt idx="3029">
                  <c:v>2925.2437499999996</c:v>
                </c:pt>
                <c:pt idx="3030">
                  <c:v>2925.7593749999996</c:v>
                </c:pt>
                <c:pt idx="3031">
                  <c:v>2925.7593749999996</c:v>
                </c:pt>
                <c:pt idx="3032">
                  <c:v>2925.7593749999996</c:v>
                </c:pt>
                <c:pt idx="3033">
                  <c:v>2925.7593749999996</c:v>
                </c:pt>
                <c:pt idx="3034">
                  <c:v>2925.7593749999996</c:v>
                </c:pt>
                <c:pt idx="3035">
                  <c:v>2925.7593749999996</c:v>
                </c:pt>
                <c:pt idx="3036">
                  <c:v>2925.7593749999996</c:v>
                </c:pt>
                <c:pt idx="3037">
                  <c:v>2925.7593749999996</c:v>
                </c:pt>
                <c:pt idx="3038">
                  <c:v>2925.7593749999996</c:v>
                </c:pt>
                <c:pt idx="3039">
                  <c:v>2925.7593749999996</c:v>
                </c:pt>
                <c:pt idx="3040">
                  <c:v>2925.7593749999996</c:v>
                </c:pt>
                <c:pt idx="3041">
                  <c:v>2925.7593749999996</c:v>
                </c:pt>
                <c:pt idx="3042">
                  <c:v>2925.7593749999996</c:v>
                </c:pt>
                <c:pt idx="3043">
                  <c:v>2925.7593749999996</c:v>
                </c:pt>
                <c:pt idx="3044">
                  <c:v>2925.7593749999996</c:v>
                </c:pt>
                <c:pt idx="3045">
                  <c:v>2925.7593749999996</c:v>
                </c:pt>
                <c:pt idx="3046">
                  <c:v>2926.7390618399995</c:v>
                </c:pt>
                <c:pt idx="3047">
                  <c:v>2926.7390618399995</c:v>
                </c:pt>
                <c:pt idx="3048">
                  <c:v>2926.7390618399995</c:v>
                </c:pt>
                <c:pt idx="3049">
                  <c:v>2926.7390618399995</c:v>
                </c:pt>
                <c:pt idx="3050">
                  <c:v>2926.7390618399995</c:v>
                </c:pt>
                <c:pt idx="3051">
                  <c:v>2926.7390618399995</c:v>
                </c:pt>
                <c:pt idx="3052">
                  <c:v>2926.7390618399995</c:v>
                </c:pt>
                <c:pt idx="3053">
                  <c:v>2930.8125</c:v>
                </c:pt>
                <c:pt idx="3054">
                  <c:v>2930.8125</c:v>
                </c:pt>
                <c:pt idx="3055">
                  <c:v>2930.8125</c:v>
                </c:pt>
                <c:pt idx="3056">
                  <c:v>2930.8125</c:v>
                </c:pt>
                <c:pt idx="3057">
                  <c:v>2930.8125</c:v>
                </c:pt>
                <c:pt idx="3058">
                  <c:v>2931.1734381599999</c:v>
                </c:pt>
                <c:pt idx="3059">
                  <c:v>2931.1734381599999</c:v>
                </c:pt>
                <c:pt idx="3060">
                  <c:v>2931.1734381599999</c:v>
                </c:pt>
                <c:pt idx="3061">
                  <c:v>2931.1734381599999</c:v>
                </c:pt>
                <c:pt idx="3062">
                  <c:v>2931.1734381599999</c:v>
                </c:pt>
                <c:pt idx="3063">
                  <c:v>2931.1734381599999</c:v>
                </c:pt>
                <c:pt idx="3064">
                  <c:v>2931.1734381599999</c:v>
                </c:pt>
                <c:pt idx="3065">
                  <c:v>2931.1734381599999</c:v>
                </c:pt>
                <c:pt idx="3066">
                  <c:v>2931.1734381599999</c:v>
                </c:pt>
                <c:pt idx="3067">
                  <c:v>2931.328125</c:v>
                </c:pt>
                <c:pt idx="3068">
                  <c:v>2931.328125</c:v>
                </c:pt>
                <c:pt idx="3069">
                  <c:v>2931.328125</c:v>
                </c:pt>
                <c:pt idx="3070">
                  <c:v>2931.328125</c:v>
                </c:pt>
                <c:pt idx="3071">
                  <c:v>2931.328125</c:v>
                </c:pt>
                <c:pt idx="3072">
                  <c:v>2933.2874999999999</c:v>
                </c:pt>
                <c:pt idx="3073">
                  <c:v>2933.2874999999999</c:v>
                </c:pt>
                <c:pt idx="3074">
                  <c:v>2933.2874999999999</c:v>
                </c:pt>
                <c:pt idx="3075">
                  <c:v>2933.2874999999999</c:v>
                </c:pt>
                <c:pt idx="3076">
                  <c:v>2933.2874999999999</c:v>
                </c:pt>
                <c:pt idx="3077">
                  <c:v>2933.2874999999999</c:v>
                </c:pt>
                <c:pt idx="3078">
                  <c:v>2933.2874999999999</c:v>
                </c:pt>
                <c:pt idx="3079">
                  <c:v>2933.2874999999999</c:v>
                </c:pt>
                <c:pt idx="3080">
                  <c:v>2937.515625</c:v>
                </c:pt>
                <c:pt idx="3081">
                  <c:v>2937.515625</c:v>
                </c:pt>
                <c:pt idx="3082">
                  <c:v>2937.515625</c:v>
                </c:pt>
                <c:pt idx="3083">
                  <c:v>2937.515625</c:v>
                </c:pt>
                <c:pt idx="3084">
                  <c:v>2937.515625</c:v>
                </c:pt>
                <c:pt idx="3085">
                  <c:v>2937.515625</c:v>
                </c:pt>
                <c:pt idx="3086">
                  <c:v>2937.515625</c:v>
                </c:pt>
                <c:pt idx="3087">
                  <c:v>2938.4437499999999</c:v>
                </c:pt>
                <c:pt idx="3088">
                  <c:v>2938.4437499999999</c:v>
                </c:pt>
                <c:pt idx="3089">
                  <c:v>2938.4437499999999</c:v>
                </c:pt>
                <c:pt idx="3090">
                  <c:v>2938.9593749999999</c:v>
                </c:pt>
                <c:pt idx="3091">
                  <c:v>2938.9593749999999</c:v>
                </c:pt>
                <c:pt idx="3092">
                  <c:v>2938.9593749999999</c:v>
                </c:pt>
                <c:pt idx="3093">
                  <c:v>2938.9593749999999</c:v>
                </c:pt>
                <c:pt idx="3094">
                  <c:v>2939.9390618399998</c:v>
                </c:pt>
                <c:pt idx="3095">
                  <c:v>2939.9390618399998</c:v>
                </c:pt>
                <c:pt idx="3096">
                  <c:v>2939.9390618399998</c:v>
                </c:pt>
                <c:pt idx="3097">
                  <c:v>2939.9390618399998</c:v>
                </c:pt>
                <c:pt idx="3098">
                  <c:v>2939.9390618399998</c:v>
                </c:pt>
                <c:pt idx="3099">
                  <c:v>2939.9390618399998</c:v>
                </c:pt>
                <c:pt idx="3100">
                  <c:v>2939.9390618399998</c:v>
                </c:pt>
                <c:pt idx="3101">
                  <c:v>2939.9390618399998</c:v>
                </c:pt>
                <c:pt idx="3102">
                  <c:v>2944.0124999999998</c:v>
                </c:pt>
                <c:pt idx="3103">
                  <c:v>2944.0124999999998</c:v>
                </c:pt>
                <c:pt idx="3104">
                  <c:v>2944.0124999999998</c:v>
                </c:pt>
                <c:pt idx="3105">
                  <c:v>2944.0124999999998</c:v>
                </c:pt>
                <c:pt idx="3106">
                  <c:v>2944.0124999999998</c:v>
                </c:pt>
                <c:pt idx="3107">
                  <c:v>2944.3734381600002</c:v>
                </c:pt>
                <c:pt idx="3108">
                  <c:v>2944.3734381600002</c:v>
                </c:pt>
                <c:pt idx="3109">
                  <c:v>2944.3734381600002</c:v>
                </c:pt>
                <c:pt idx="3110">
                  <c:v>2944.3734381600002</c:v>
                </c:pt>
                <c:pt idx="3111">
                  <c:v>2944.3734381600002</c:v>
                </c:pt>
                <c:pt idx="3112">
                  <c:v>2944.3734381600002</c:v>
                </c:pt>
                <c:pt idx="3113">
                  <c:v>2944.3734381600002</c:v>
                </c:pt>
                <c:pt idx="3114">
                  <c:v>2944.3734381600002</c:v>
                </c:pt>
                <c:pt idx="3115">
                  <c:v>2944.3734381600002</c:v>
                </c:pt>
                <c:pt idx="3116">
                  <c:v>2944.3734381600002</c:v>
                </c:pt>
                <c:pt idx="3117">
                  <c:v>2944.3734381600002</c:v>
                </c:pt>
                <c:pt idx="3118">
                  <c:v>2944.5281249999998</c:v>
                </c:pt>
                <c:pt idx="3119">
                  <c:v>2944.5281249999998</c:v>
                </c:pt>
                <c:pt idx="3120">
                  <c:v>2944.5281249999998</c:v>
                </c:pt>
                <c:pt idx="3121">
                  <c:v>2944.5281249999998</c:v>
                </c:pt>
                <c:pt idx="3122">
                  <c:v>2944.5281249999998</c:v>
                </c:pt>
                <c:pt idx="3123">
                  <c:v>2944.5281249999998</c:v>
                </c:pt>
                <c:pt idx="3124">
                  <c:v>2944.5281249999998</c:v>
                </c:pt>
                <c:pt idx="3125">
                  <c:v>2944.5281249999998</c:v>
                </c:pt>
                <c:pt idx="3126">
                  <c:v>2944.5281249999998</c:v>
                </c:pt>
                <c:pt idx="3127">
                  <c:v>2944.5281249999998</c:v>
                </c:pt>
                <c:pt idx="3128">
                  <c:v>2944.5281249999998</c:v>
                </c:pt>
                <c:pt idx="3129">
                  <c:v>2944.5281249999998</c:v>
                </c:pt>
                <c:pt idx="3130">
                  <c:v>2944.5281249999998</c:v>
                </c:pt>
                <c:pt idx="3131">
                  <c:v>2944.5281249999998</c:v>
                </c:pt>
                <c:pt idx="3132">
                  <c:v>2944.5281249999998</c:v>
                </c:pt>
                <c:pt idx="3133">
                  <c:v>2944.5281249999998</c:v>
                </c:pt>
                <c:pt idx="3134">
                  <c:v>2946.4874999999997</c:v>
                </c:pt>
                <c:pt idx="3135">
                  <c:v>2946.4874999999997</c:v>
                </c:pt>
                <c:pt idx="3136">
                  <c:v>2946.4874999999997</c:v>
                </c:pt>
                <c:pt idx="3137">
                  <c:v>2946.4874999999997</c:v>
                </c:pt>
                <c:pt idx="3138">
                  <c:v>2946.4874999999997</c:v>
                </c:pt>
                <c:pt idx="3139">
                  <c:v>2946.4874999999997</c:v>
                </c:pt>
                <c:pt idx="3140">
                  <c:v>2946.4874999999997</c:v>
                </c:pt>
                <c:pt idx="3141">
                  <c:v>2946.4874999999997</c:v>
                </c:pt>
                <c:pt idx="3142">
                  <c:v>2950.7156249999998</c:v>
                </c:pt>
                <c:pt idx="3143">
                  <c:v>2950.7156249999998</c:v>
                </c:pt>
                <c:pt idx="3144">
                  <c:v>2950.7156249999998</c:v>
                </c:pt>
                <c:pt idx="3145">
                  <c:v>2950.7156249999998</c:v>
                </c:pt>
                <c:pt idx="3146">
                  <c:v>2950.7156249999998</c:v>
                </c:pt>
                <c:pt idx="3147">
                  <c:v>2950.7156249999998</c:v>
                </c:pt>
                <c:pt idx="3148">
                  <c:v>2950.7156249999998</c:v>
                </c:pt>
                <c:pt idx="3149">
                  <c:v>2950.7156249999998</c:v>
                </c:pt>
                <c:pt idx="3150">
                  <c:v>2950.7156249999998</c:v>
                </c:pt>
                <c:pt idx="3151">
                  <c:v>2950.7156249999998</c:v>
                </c:pt>
                <c:pt idx="3152">
                  <c:v>2951.6437499999997</c:v>
                </c:pt>
                <c:pt idx="3153">
                  <c:v>2951.6437499999997</c:v>
                </c:pt>
                <c:pt idx="3154">
                  <c:v>2951.6437499999997</c:v>
                </c:pt>
                <c:pt idx="3155">
                  <c:v>2951.6437499999997</c:v>
                </c:pt>
                <c:pt idx="3156">
                  <c:v>2951.6437499999997</c:v>
                </c:pt>
                <c:pt idx="3157">
                  <c:v>2951.6437499999997</c:v>
                </c:pt>
                <c:pt idx="3158">
                  <c:v>2951.6437499999997</c:v>
                </c:pt>
                <c:pt idx="3159">
                  <c:v>2951.6437499999997</c:v>
                </c:pt>
                <c:pt idx="3160">
                  <c:v>2951.6437499999997</c:v>
                </c:pt>
                <c:pt idx="3161">
                  <c:v>2951.6437499999997</c:v>
                </c:pt>
                <c:pt idx="3162">
                  <c:v>2952.1593749999997</c:v>
                </c:pt>
                <c:pt idx="3163">
                  <c:v>2952.1593749999997</c:v>
                </c:pt>
                <c:pt idx="3164">
                  <c:v>2952.1593749999997</c:v>
                </c:pt>
                <c:pt idx="3165">
                  <c:v>2952.1593749999997</c:v>
                </c:pt>
                <c:pt idx="3166">
                  <c:v>2952.1593749999997</c:v>
                </c:pt>
                <c:pt idx="3167">
                  <c:v>2952.1593749999997</c:v>
                </c:pt>
                <c:pt idx="3168">
                  <c:v>2952.1593749999997</c:v>
                </c:pt>
                <c:pt idx="3169">
                  <c:v>2952.1593749999997</c:v>
                </c:pt>
                <c:pt idx="3170">
                  <c:v>2952.1593749999997</c:v>
                </c:pt>
                <c:pt idx="3171">
                  <c:v>2953.1390618399996</c:v>
                </c:pt>
                <c:pt idx="3172">
                  <c:v>2953.1390618399996</c:v>
                </c:pt>
                <c:pt idx="3173">
                  <c:v>2953.1390618399996</c:v>
                </c:pt>
                <c:pt idx="3174">
                  <c:v>2953.1390618399996</c:v>
                </c:pt>
                <c:pt idx="3175">
                  <c:v>2953.1390618399996</c:v>
                </c:pt>
                <c:pt idx="3176">
                  <c:v>2953.1390618399996</c:v>
                </c:pt>
                <c:pt idx="3177">
                  <c:v>2953.1390618399996</c:v>
                </c:pt>
                <c:pt idx="3178">
                  <c:v>2957.2124999999996</c:v>
                </c:pt>
                <c:pt idx="3179">
                  <c:v>2957.2124999999996</c:v>
                </c:pt>
                <c:pt idx="3180">
                  <c:v>2957.2124999999996</c:v>
                </c:pt>
                <c:pt idx="3181">
                  <c:v>2957.2124999999996</c:v>
                </c:pt>
                <c:pt idx="3182">
                  <c:v>2957.57343816</c:v>
                </c:pt>
                <c:pt idx="3183">
                  <c:v>2957.57343816</c:v>
                </c:pt>
                <c:pt idx="3184">
                  <c:v>2957.57343816</c:v>
                </c:pt>
                <c:pt idx="3185">
                  <c:v>2957.57343816</c:v>
                </c:pt>
                <c:pt idx="3186">
                  <c:v>2957.57343816</c:v>
                </c:pt>
                <c:pt idx="3187">
                  <c:v>2957.57343816</c:v>
                </c:pt>
                <c:pt idx="3188">
                  <c:v>2957.7281249999996</c:v>
                </c:pt>
                <c:pt idx="3189">
                  <c:v>2957.7281249999996</c:v>
                </c:pt>
                <c:pt idx="3190">
                  <c:v>2957.7281249999996</c:v>
                </c:pt>
                <c:pt idx="3191">
                  <c:v>2957.7281249999996</c:v>
                </c:pt>
                <c:pt idx="3192">
                  <c:v>2957.7281249999996</c:v>
                </c:pt>
                <c:pt idx="3193">
                  <c:v>2957.7281249999996</c:v>
                </c:pt>
                <c:pt idx="3194">
                  <c:v>2957.7281249999996</c:v>
                </c:pt>
                <c:pt idx="3195">
                  <c:v>2959.6875</c:v>
                </c:pt>
                <c:pt idx="3196">
                  <c:v>2959.6875</c:v>
                </c:pt>
                <c:pt idx="3197">
                  <c:v>2959.6875</c:v>
                </c:pt>
                <c:pt idx="3198">
                  <c:v>2959.6875</c:v>
                </c:pt>
                <c:pt idx="3199">
                  <c:v>2959.6875</c:v>
                </c:pt>
                <c:pt idx="3200">
                  <c:v>2959.6875</c:v>
                </c:pt>
                <c:pt idx="3201">
                  <c:v>2959.6875</c:v>
                </c:pt>
                <c:pt idx="3202">
                  <c:v>2959.6875</c:v>
                </c:pt>
                <c:pt idx="3203">
                  <c:v>2959.6875</c:v>
                </c:pt>
                <c:pt idx="3204">
                  <c:v>2959.6875</c:v>
                </c:pt>
                <c:pt idx="3205">
                  <c:v>2959.6875</c:v>
                </c:pt>
                <c:pt idx="3206">
                  <c:v>2959.6875</c:v>
                </c:pt>
                <c:pt idx="3207">
                  <c:v>2959.6875</c:v>
                </c:pt>
                <c:pt idx="3208">
                  <c:v>2963.9156249999996</c:v>
                </c:pt>
                <c:pt idx="3209">
                  <c:v>2963.9156249999996</c:v>
                </c:pt>
                <c:pt idx="3210">
                  <c:v>2963.9156249999996</c:v>
                </c:pt>
                <c:pt idx="3211">
                  <c:v>2963.9156249999996</c:v>
                </c:pt>
                <c:pt idx="3212">
                  <c:v>2963.9156249999996</c:v>
                </c:pt>
                <c:pt idx="3213">
                  <c:v>2964.84375</c:v>
                </c:pt>
                <c:pt idx="3214">
                  <c:v>2964.84375</c:v>
                </c:pt>
                <c:pt idx="3215">
                  <c:v>2964.84375</c:v>
                </c:pt>
                <c:pt idx="3216">
                  <c:v>2965.359375</c:v>
                </c:pt>
                <c:pt idx="3217">
                  <c:v>2965.359375</c:v>
                </c:pt>
                <c:pt idx="3218">
                  <c:v>2965.359375</c:v>
                </c:pt>
                <c:pt idx="3219">
                  <c:v>2965.359375</c:v>
                </c:pt>
                <c:pt idx="3220">
                  <c:v>2965.359375</c:v>
                </c:pt>
                <c:pt idx="3221">
                  <c:v>2965.359375</c:v>
                </c:pt>
                <c:pt idx="3222">
                  <c:v>2966.3390618399999</c:v>
                </c:pt>
                <c:pt idx="3223">
                  <c:v>2966.3390618399999</c:v>
                </c:pt>
                <c:pt idx="3224">
                  <c:v>2966.3390618399999</c:v>
                </c:pt>
                <c:pt idx="3225">
                  <c:v>2966.3390618399999</c:v>
                </c:pt>
                <c:pt idx="3226">
                  <c:v>2966.3390618399999</c:v>
                </c:pt>
                <c:pt idx="3227">
                  <c:v>2966.3390618399999</c:v>
                </c:pt>
                <c:pt idx="3228">
                  <c:v>2966.3390618399999</c:v>
                </c:pt>
                <c:pt idx="3229">
                  <c:v>2966.3390618399999</c:v>
                </c:pt>
                <c:pt idx="3230">
                  <c:v>2966.3390618399999</c:v>
                </c:pt>
                <c:pt idx="3231">
                  <c:v>2966.3390618399999</c:v>
                </c:pt>
                <c:pt idx="3232">
                  <c:v>2970.4124999999999</c:v>
                </c:pt>
                <c:pt idx="3233">
                  <c:v>2970.4124999999999</c:v>
                </c:pt>
                <c:pt idx="3234">
                  <c:v>2970.4124999999999</c:v>
                </c:pt>
                <c:pt idx="3235">
                  <c:v>2970.4124999999999</c:v>
                </c:pt>
                <c:pt idx="3236">
                  <c:v>2970.4124999999999</c:v>
                </c:pt>
                <c:pt idx="3237">
                  <c:v>2970.4124999999999</c:v>
                </c:pt>
                <c:pt idx="3238">
                  <c:v>2970.4124999999999</c:v>
                </c:pt>
                <c:pt idx="3239">
                  <c:v>2970.4124999999999</c:v>
                </c:pt>
                <c:pt idx="3240">
                  <c:v>2970.4124999999999</c:v>
                </c:pt>
                <c:pt idx="3241">
                  <c:v>2970.7734381599998</c:v>
                </c:pt>
                <c:pt idx="3242">
                  <c:v>2970.7734381599998</c:v>
                </c:pt>
                <c:pt idx="3243">
                  <c:v>2970.7734381599998</c:v>
                </c:pt>
                <c:pt idx="3244">
                  <c:v>2970.7734381599998</c:v>
                </c:pt>
                <c:pt idx="3245">
                  <c:v>2970.7734381599998</c:v>
                </c:pt>
                <c:pt idx="3246">
                  <c:v>2970.7734381599998</c:v>
                </c:pt>
                <c:pt idx="3247">
                  <c:v>2970.7734381599998</c:v>
                </c:pt>
                <c:pt idx="3248">
                  <c:v>2970.7734381599998</c:v>
                </c:pt>
                <c:pt idx="3249">
                  <c:v>2970.7734381599998</c:v>
                </c:pt>
                <c:pt idx="3250">
                  <c:v>2970.9281249999999</c:v>
                </c:pt>
                <c:pt idx="3251">
                  <c:v>2970.9281249999999</c:v>
                </c:pt>
                <c:pt idx="3252">
                  <c:v>2970.9281249999999</c:v>
                </c:pt>
                <c:pt idx="3253">
                  <c:v>2970.9281249999999</c:v>
                </c:pt>
                <c:pt idx="3254">
                  <c:v>2970.9281249999999</c:v>
                </c:pt>
                <c:pt idx="3255">
                  <c:v>2970.9281249999999</c:v>
                </c:pt>
                <c:pt idx="3256">
                  <c:v>2970.9281249999999</c:v>
                </c:pt>
                <c:pt idx="3257">
                  <c:v>2970.9281249999999</c:v>
                </c:pt>
                <c:pt idx="3258">
                  <c:v>2970.9281249999999</c:v>
                </c:pt>
                <c:pt idx="3259">
                  <c:v>2970.9281249999999</c:v>
                </c:pt>
                <c:pt idx="3260">
                  <c:v>2970.9281249999999</c:v>
                </c:pt>
                <c:pt idx="3261">
                  <c:v>2970.9281249999999</c:v>
                </c:pt>
                <c:pt idx="3262">
                  <c:v>2972.8874999999998</c:v>
                </c:pt>
                <c:pt idx="3263">
                  <c:v>2972.8874999999998</c:v>
                </c:pt>
                <c:pt idx="3264">
                  <c:v>2972.8874999999998</c:v>
                </c:pt>
                <c:pt idx="3265">
                  <c:v>2972.8874999999998</c:v>
                </c:pt>
                <c:pt idx="3266">
                  <c:v>2972.8874999999998</c:v>
                </c:pt>
                <c:pt idx="3267">
                  <c:v>2977.1156249999999</c:v>
                </c:pt>
                <c:pt idx="3268">
                  <c:v>2977.1156249999999</c:v>
                </c:pt>
                <c:pt idx="3269">
                  <c:v>2977.1156249999999</c:v>
                </c:pt>
                <c:pt idx="3270">
                  <c:v>2977.1156249999999</c:v>
                </c:pt>
                <c:pt idx="3271">
                  <c:v>2977.1156249999999</c:v>
                </c:pt>
                <c:pt idx="3272">
                  <c:v>2977.1156249999999</c:v>
                </c:pt>
                <c:pt idx="3273">
                  <c:v>2978.0437499999998</c:v>
                </c:pt>
                <c:pt idx="3274">
                  <c:v>2978.5593749999998</c:v>
                </c:pt>
                <c:pt idx="3275">
                  <c:v>2978.5593749999998</c:v>
                </c:pt>
                <c:pt idx="3276">
                  <c:v>2978.5593749999998</c:v>
                </c:pt>
                <c:pt idx="3277">
                  <c:v>2978.5593749999998</c:v>
                </c:pt>
                <c:pt idx="3278">
                  <c:v>2978.5593749999998</c:v>
                </c:pt>
                <c:pt idx="3279">
                  <c:v>2978.5593749999998</c:v>
                </c:pt>
                <c:pt idx="3280">
                  <c:v>2978.5593749999998</c:v>
                </c:pt>
                <c:pt idx="3281">
                  <c:v>2978.5593749999998</c:v>
                </c:pt>
                <c:pt idx="3282">
                  <c:v>2979.5390618399997</c:v>
                </c:pt>
                <c:pt idx="3283">
                  <c:v>2979.5390618399997</c:v>
                </c:pt>
                <c:pt idx="3284">
                  <c:v>2979.5390618399997</c:v>
                </c:pt>
                <c:pt idx="3285">
                  <c:v>2979.5390618399997</c:v>
                </c:pt>
                <c:pt idx="3286">
                  <c:v>2979.5390618399997</c:v>
                </c:pt>
                <c:pt idx="3287">
                  <c:v>2979.5390618399997</c:v>
                </c:pt>
                <c:pt idx="3288">
                  <c:v>2979.5390618399997</c:v>
                </c:pt>
                <c:pt idx="3289">
                  <c:v>2979.5390618399997</c:v>
                </c:pt>
                <c:pt idx="3290">
                  <c:v>2979.5390618399997</c:v>
                </c:pt>
                <c:pt idx="3291">
                  <c:v>2979.5390618399997</c:v>
                </c:pt>
                <c:pt idx="3292">
                  <c:v>2983.6124999999997</c:v>
                </c:pt>
                <c:pt idx="3293">
                  <c:v>2983.6124999999997</c:v>
                </c:pt>
                <c:pt idx="3294">
                  <c:v>2983.6124999999997</c:v>
                </c:pt>
                <c:pt idx="3295">
                  <c:v>2983.6124999999997</c:v>
                </c:pt>
                <c:pt idx="3296">
                  <c:v>2983.9734381600001</c:v>
                </c:pt>
                <c:pt idx="3297">
                  <c:v>2983.9734381600001</c:v>
                </c:pt>
                <c:pt idx="3298">
                  <c:v>2983.9734381600001</c:v>
                </c:pt>
                <c:pt idx="3299">
                  <c:v>2983.9734381600001</c:v>
                </c:pt>
                <c:pt idx="3300">
                  <c:v>2983.9734381600001</c:v>
                </c:pt>
                <c:pt idx="3301">
                  <c:v>2983.9734381600001</c:v>
                </c:pt>
                <c:pt idx="3302">
                  <c:v>2983.9734381600001</c:v>
                </c:pt>
                <c:pt idx="3303">
                  <c:v>2983.9734381600001</c:v>
                </c:pt>
                <c:pt idx="3304">
                  <c:v>2984.1281249999997</c:v>
                </c:pt>
                <c:pt idx="3305">
                  <c:v>2984.1281249999997</c:v>
                </c:pt>
                <c:pt idx="3306">
                  <c:v>2984.1281249999997</c:v>
                </c:pt>
                <c:pt idx="3307">
                  <c:v>2986.0874999999996</c:v>
                </c:pt>
                <c:pt idx="3308">
                  <c:v>2986.0874999999996</c:v>
                </c:pt>
                <c:pt idx="3309">
                  <c:v>2986.0874999999996</c:v>
                </c:pt>
                <c:pt idx="3310">
                  <c:v>2986.0874999999996</c:v>
                </c:pt>
                <c:pt idx="3311">
                  <c:v>2986.0874999999996</c:v>
                </c:pt>
                <c:pt idx="3312">
                  <c:v>2990.3156249999997</c:v>
                </c:pt>
                <c:pt idx="3313">
                  <c:v>2990.3156249999997</c:v>
                </c:pt>
                <c:pt idx="3314">
                  <c:v>2990.3156249999997</c:v>
                </c:pt>
                <c:pt idx="3315">
                  <c:v>2990.3156249999997</c:v>
                </c:pt>
                <c:pt idx="3316">
                  <c:v>2990.3156249999997</c:v>
                </c:pt>
                <c:pt idx="3317">
                  <c:v>2990.3156249999997</c:v>
                </c:pt>
                <c:pt idx="3318">
                  <c:v>2991.2437499999996</c:v>
                </c:pt>
                <c:pt idx="3319">
                  <c:v>2991.2437499999996</c:v>
                </c:pt>
                <c:pt idx="3320">
                  <c:v>2991.2437499999996</c:v>
                </c:pt>
                <c:pt idx="3321">
                  <c:v>2991.7593749999996</c:v>
                </c:pt>
                <c:pt idx="3322">
                  <c:v>2991.7593749999996</c:v>
                </c:pt>
                <c:pt idx="3323">
                  <c:v>2991.7593749999996</c:v>
                </c:pt>
                <c:pt idx="3324">
                  <c:v>2991.7593749999996</c:v>
                </c:pt>
                <c:pt idx="3325">
                  <c:v>2991.7593749999996</c:v>
                </c:pt>
                <c:pt idx="3326">
                  <c:v>2991.7593749999996</c:v>
                </c:pt>
                <c:pt idx="3327">
                  <c:v>2991.7593749999996</c:v>
                </c:pt>
                <c:pt idx="3328">
                  <c:v>2991.7593749999996</c:v>
                </c:pt>
                <c:pt idx="3329">
                  <c:v>2992.7390618399995</c:v>
                </c:pt>
                <c:pt idx="3330">
                  <c:v>2992.7390618399995</c:v>
                </c:pt>
                <c:pt idx="3331">
                  <c:v>2992.7390618399995</c:v>
                </c:pt>
                <c:pt idx="3332">
                  <c:v>2996.8125</c:v>
                </c:pt>
                <c:pt idx="3333">
                  <c:v>2996.8125</c:v>
                </c:pt>
                <c:pt idx="3334">
                  <c:v>2996.8125</c:v>
                </c:pt>
                <c:pt idx="3335">
                  <c:v>2996.8125</c:v>
                </c:pt>
                <c:pt idx="3336">
                  <c:v>2996.8125</c:v>
                </c:pt>
                <c:pt idx="3337">
                  <c:v>2996.8125</c:v>
                </c:pt>
                <c:pt idx="3338">
                  <c:v>2996.8125</c:v>
                </c:pt>
                <c:pt idx="3339">
                  <c:v>2997.1734381599999</c:v>
                </c:pt>
                <c:pt idx="3340">
                  <c:v>2997.1734381599999</c:v>
                </c:pt>
                <c:pt idx="3341">
                  <c:v>2997.1734381599999</c:v>
                </c:pt>
                <c:pt idx="3342">
                  <c:v>2997.1734381599999</c:v>
                </c:pt>
                <c:pt idx="3343">
                  <c:v>2997.1734381599999</c:v>
                </c:pt>
                <c:pt idx="3344">
                  <c:v>2997.1734381599999</c:v>
                </c:pt>
                <c:pt idx="3345">
                  <c:v>2997.1734381599999</c:v>
                </c:pt>
                <c:pt idx="3346">
                  <c:v>2997.1734381599999</c:v>
                </c:pt>
                <c:pt idx="3347">
                  <c:v>2997.1734381599999</c:v>
                </c:pt>
                <c:pt idx="3348">
                  <c:v>2997.1734381599999</c:v>
                </c:pt>
                <c:pt idx="3349">
                  <c:v>2997.1734381599999</c:v>
                </c:pt>
                <c:pt idx="3350">
                  <c:v>2997.1734381599999</c:v>
                </c:pt>
                <c:pt idx="3351">
                  <c:v>2997.1734381599999</c:v>
                </c:pt>
                <c:pt idx="3352">
                  <c:v>2997.328125</c:v>
                </c:pt>
                <c:pt idx="3353">
                  <c:v>2997.328125</c:v>
                </c:pt>
                <c:pt idx="3354">
                  <c:v>2997.328125</c:v>
                </c:pt>
                <c:pt idx="3355">
                  <c:v>2997.328125</c:v>
                </c:pt>
                <c:pt idx="3356">
                  <c:v>2997.328125</c:v>
                </c:pt>
                <c:pt idx="3357">
                  <c:v>2997.328125</c:v>
                </c:pt>
                <c:pt idx="3358">
                  <c:v>2997.328125</c:v>
                </c:pt>
                <c:pt idx="3359">
                  <c:v>2997.328125</c:v>
                </c:pt>
                <c:pt idx="3360">
                  <c:v>2997.328125</c:v>
                </c:pt>
                <c:pt idx="3361">
                  <c:v>2997.328125</c:v>
                </c:pt>
                <c:pt idx="3362">
                  <c:v>2997.328125</c:v>
                </c:pt>
                <c:pt idx="3363">
                  <c:v>2997.328125</c:v>
                </c:pt>
                <c:pt idx="3364">
                  <c:v>2997.328125</c:v>
                </c:pt>
                <c:pt idx="3365">
                  <c:v>2999.2874999999999</c:v>
                </c:pt>
                <c:pt idx="3366">
                  <c:v>2999.2874999999999</c:v>
                </c:pt>
                <c:pt idx="3367">
                  <c:v>2999.2874999999999</c:v>
                </c:pt>
                <c:pt idx="3368">
                  <c:v>2999.2874999999999</c:v>
                </c:pt>
                <c:pt idx="3369">
                  <c:v>2999.2874999999999</c:v>
                </c:pt>
                <c:pt idx="3370">
                  <c:v>3003.515625</c:v>
                </c:pt>
                <c:pt idx="3371">
                  <c:v>3003.515625</c:v>
                </c:pt>
                <c:pt idx="3372">
                  <c:v>3003.515625</c:v>
                </c:pt>
                <c:pt idx="3373">
                  <c:v>3003.515625</c:v>
                </c:pt>
                <c:pt idx="3374">
                  <c:v>3003.515625</c:v>
                </c:pt>
                <c:pt idx="3375">
                  <c:v>3003.515625</c:v>
                </c:pt>
                <c:pt idx="3376">
                  <c:v>3003.515625</c:v>
                </c:pt>
                <c:pt idx="3377">
                  <c:v>3003.515625</c:v>
                </c:pt>
                <c:pt idx="3378">
                  <c:v>3003.515625</c:v>
                </c:pt>
                <c:pt idx="3379">
                  <c:v>3003.515625</c:v>
                </c:pt>
                <c:pt idx="3380">
                  <c:v>3003.515625</c:v>
                </c:pt>
                <c:pt idx="3381">
                  <c:v>3004.4437499999999</c:v>
                </c:pt>
                <c:pt idx="3382">
                  <c:v>3004.4437499999999</c:v>
                </c:pt>
                <c:pt idx="3383">
                  <c:v>3004.4437499999999</c:v>
                </c:pt>
                <c:pt idx="3384">
                  <c:v>3004.4437499999999</c:v>
                </c:pt>
                <c:pt idx="3385">
                  <c:v>3004.4437499999999</c:v>
                </c:pt>
                <c:pt idx="3386">
                  <c:v>3004.4437499999999</c:v>
                </c:pt>
                <c:pt idx="3387">
                  <c:v>3004.4437499999999</c:v>
                </c:pt>
                <c:pt idx="3388">
                  <c:v>3004.4437499999999</c:v>
                </c:pt>
                <c:pt idx="3389">
                  <c:v>3004.4437499999999</c:v>
                </c:pt>
                <c:pt idx="3390">
                  <c:v>3004.9593749999999</c:v>
                </c:pt>
                <c:pt idx="3391">
                  <c:v>3004.9593749999999</c:v>
                </c:pt>
                <c:pt idx="3392">
                  <c:v>3004.9593749999999</c:v>
                </c:pt>
                <c:pt idx="3393">
                  <c:v>3004.9593749999999</c:v>
                </c:pt>
                <c:pt idx="3394">
                  <c:v>3004.9593749999999</c:v>
                </c:pt>
                <c:pt idx="3395">
                  <c:v>3004.9593749999999</c:v>
                </c:pt>
                <c:pt idx="3396">
                  <c:v>3004.9593749999999</c:v>
                </c:pt>
                <c:pt idx="3397">
                  <c:v>3005.9390618399998</c:v>
                </c:pt>
                <c:pt idx="3398">
                  <c:v>3005.9390618399998</c:v>
                </c:pt>
                <c:pt idx="3399">
                  <c:v>3005.9390618399998</c:v>
                </c:pt>
                <c:pt idx="3400">
                  <c:v>3005.9390618399998</c:v>
                </c:pt>
                <c:pt idx="3401">
                  <c:v>3005.9390618399998</c:v>
                </c:pt>
                <c:pt idx="3402">
                  <c:v>3005.9390618399998</c:v>
                </c:pt>
                <c:pt idx="3403">
                  <c:v>3010.0124999999998</c:v>
                </c:pt>
                <c:pt idx="3404">
                  <c:v>3010.0124999999998</c:v>
                </c:pt>
                <c:pt idx="3405">
                  <c:v>3010.0124999999998</c:v>
                </c:pt>
                <c:pt idx="3406">
                  <c:v>3010.0124999999998</c:v>
                </c:pt>
                <c:pt idx="3407">
                  <c:v>3010.0124999999998</c:v>
                </c:pt>
                <c:pt idx="3408">
                  <c:v>3010.0124999999998</c:v>
                </c:pt>
                <c:pt idx="3409">
                  <c:v>3010.3734381600002</c:v>
                </c:pt>
                <c:pt idx="3410">
                  <c:v>3010.3734381600002</c:v>
                </c:pt>
                <c:pt idx="3411">
                  <c:v>3010.3734381600002</c:v>
                </c:pt>
                <c:pt idx="3412">
                  <c:v>3010.3734381600002</c:v>
                </c:pt>
                <c:pt idx="3413">
                  <c:v>3010.5281249999998</c:v>
                </c:pt>
                <c:pt idx="3414">
                  <c:v>3010.5281249999998</c:v>
                </c:pt>
                <c:pt idx="3415">
                  <c:v>3010.5281249999998</c:v>
                </c:pt>
                <c:pt idx="3416">
                  <c:v>3010.5281249999998</c:v>
                </c:pt>
                <c:pt idx="3417">
                  <c:v>3010.5281249999998</c:v>
                </c:pt>
                <c:pt idx="3418">
                  <c:v>3012.4874999999997</c:v>
                </c:pt>
                <c:pt idx="3419">
                  <c:v>3012.4874999999997</c:v>
                </c:pt>
                <c:pt idx="3420">
                  <c:v>3012.4874999999997</c:v>
                </c:pt>
                <c:pt idx="3421">
                  <c:v>3012.4874999999997</c:v>
                </c:pt>
                <c:pt idx="3422">
                  <c:v>3012.4874999999997</c:v>
                </c:pt>
                <c:pt idx="3423">
                  <c:v>3012.4874999999997</c:v>
                </c:pt>
                <c:pt idx="3424">
                  <c:v>3012.4874999999997</c:v>
                </c:pt>
                <c:pt idx="3425">
                  <c:v>3012.4874999999997</c:v>
                </c:pt>
                <c:pt idx="3426">
                  <c:v>3012.4874999999997</c:v>
                </c:pt>
                <c:pt idx="3427">
                  <c:v>3012.4874999999997</c:v>
                </c:pt>
                <c:pt idx="3428">
                  <c:v>3012.4874999999997</c:v>
                </c:pt>
                <c:pt idx="3429">
                  <c:v>3012.4874999999997</c:v>
                </c:pt>
                <c:pt idx="3430">
                  <c:v>3012.4874999999997</c:v>
                </c:pt>
                <c:pt idx="3431">
                  <c:v>3012.4874999999997</c:v>
                </c:pt>
                <c:pt idx="3432">
                  <c:v>3012.4874999999997</c:v>
                </c:pt>
                <c:pt idx="3433">
                  <c:v>3012.4874999999997</c:v>
                </c:pt>
                <c:pt idx="3434">
                  <c:v>3012.4874999999997</c:v>
                </c:pt>
                <c:pt idx="3435">
                  <c:v>3012.4874999999997</c:v>
                </c:pt>
                <c:pt idx="3436">
                  <c:v>3012.4874999999997</c:v>
                </c:pt>
                <c:pt idx="3437">
                  <c:v>3012.4874999999997</c:v>
                </c:pt>
                <c:pt idx="3438">
                  <c:v>3016.7156249999998</c:v>
                </c:pt>
                <c:pt idx="3439">
                  <c:v>3016.7156249999998</c:v>
                </c:pt>
                <c:pt idx="3440">
                  <c:v>3016.7156249999998</c:v>
                </c:pt>
                <c:pt idx="3441">
                  <c:v>3016.7156249999998</c:v>
                </c:pt>
                <c:pt idx="3442">
                  <c:v>3016.7156249999998</c:v>
                </c:pt>
                <c:pt idx="3443">
                  <c:v>3016.7156249999998</c:v>
                </c:pt>
                <c:pt idx="3444">
                  <c:v>3016.7156249999998</c:v>
                </c:pt>
                <c:pt idx="3445">
                  <c:v>3016.7156249999998</c:v>
                </c:pt>
                <c:pt idx="3446">
                  <c:v>3016.7156249999998</c:v>
                </c:pt>
                <c:pt idx="3447">
                  <c:v>3016.7156249999998</c:v>
                </c:pt>
                <c:pt idx="3448">
                  <c:v>3016.7156249999998</c:v>
                </c:pt>
                <c:pt idx="3449">
                  <c:v>3016.7156249999998</c:v>
                </c:pt>
                <c:pt idx="3450">
                  <c:v>3016.7156249999998</c:v>
                </c:pt>
                <c:pt idx="3451">
                  <c:v>3016.7156249999998</c:v>
                </c:pt>
                <c:pt idx="3452">
                  <c:v>3016.7156249999998</c:v>
                </c:pt>
                <c:pt idx="3453">
                  <c:v>3017.6437499999997</c:v>
                </c:pt>
                <c:pt idx="3454">
                  <c:v>3017.6437499999997</c:v>
                </c:pt>
                <c:pt idx="3455">
                  <c:v>3017.6437499999997</c:v>
                </c:pt>
                <c:pt idx="3456">
                  <c:v>3017.6437499999997</c:v>
                </c:pt>
                <c:pt idx="3457">
                  <c:v>3017.6437499999997</c:v>
                </c:pt>
                <c:pt idx="3458">
                  <c:v>3017.6437499999997</c:v>
                </c:pt>
                <c:pt idx="3459">
                  <c:v>3018.1593749999997</c:v>
                </c:pt>
                <c:pt idx="3460">
                  <c:v>3018.1593749999997</c:v>
                </c:pt>
                <c:pt idx="3461">
                  <c:v>3018.1593749999997</c:v>
                </c:pt>
                <c:pt idx="3462">
                  <c:v>3018.1593749999997</c:v>
                </c:pt>
                <c:pt idx="3463">
                  <c:v>3018.1593749999997</c:v>
                </c:pt>
                <c:pt idx="3464">
                  <c:v>3018.1593749999997</c:v>
                </c:pt>
                <c:pt idx="3465">
                  <c:v>3018.1593749999997</c:v>
                </c:pt>
                <c:pt idx="3466">
                  <c:v>3018.1593749999997</c:v>
                </c:pt>
                <c:pt idx="3467">
                  <c:v>3018.1593749999997</c:v>
                </c:pt>
                <c:pt idx="3468">
                  <c:v>3018.1593749999997</c:v>
                </c:pt>
                <c:pt idx="3469">
                  <c:v>3019.1390618399996</c:v>
                </c:pt>
                <c:pt idx="3470">
                  <c:v>3019.1390618399996</c:v>
                </c:pt>
                <c:pt idx="3471">
                  <c:v>3019.1390618399996</c:v>
                </c:pt>
                <c:pt idx="3472">
                  <c:v>3019.1390618399996</c:v>
                </c:pt>
                <c:pt idx="3473">
                  <c:v>3019.1390618399996</c:v>
                </c:pt>
                <c:pt idx="3474">
                  <c:v>3019.1390618399996</c:v>
                </c:pt>
                <c:pt idx="3475">
                  <c:v>3019.1390618399996</c:v>
                </c:pt>
                <c:pt idx="3476">
                  <c:v>3019.1390618399996</c:v>
                </c:pt>
                <c:pt idx="3477">
                  <c:v>3019.1390618399996</c:v>
                </c:pt>
                <c:pt idx="3478">
                  <c:v>3023.2124999999996</c:v>
                </c:pt>
                <c:pt idx="3479">
                  <c:v>3023.2124999999996</c:v>
                </c:pt>
                <c:pt idx="3480">
                  <c:v>3023.2124999999996</c:v>
                </c:pt>
                <c:pt idx="3481">
                  <c:v>3023.2124999999996</c:v>
                </c:pt>
                <c:pt idx="3482">
                  <c:v>3023.2124999999996</c:v>
                </c:pt>
                <c:pt idx="3483">
                  <c:v>3023.2124999999996</c:v>
                </c:pt>
                <c:pt idx="3484">
                  <c:v>3023.2124999999996</c:v>
                </c:pt>
                <c:pt idx="3485">
                  <c:v>3023.57343816</c:v>
                </c:pt>
                <c:pt idx="3486">
                  <c:v>3023.57343816</c:v>
                </c:pt>
                <c:pt idx="3487">
                  <c:v>3023.57343816</c:v>
                </c:pt>
                <c:pt idx="3488">
                  <c:v>3023.57343816</c:v>
                </c:pt>
                <c:pt idx="3489">
                  <c:v>3023.57343816</c:v>
                </c:pt>
                <c:pt idx="3490">
                  <c:v>3023.57343816</c:v>
                </c:pt>
                <c:pt idx="3491">
                  <c:v>3023.57343816</c:v>
                </c:pt>
                <c:pt idx="3492">
                  <c:v>3023.7281249999996</c:v>
                </c:pt>
                <c:pt idx="3493">
                  <c:v>3023.7281249999996</c:v>
                </c:pt>
                <c:pt idx="3494">
                  <c:v>3023.7281249999996</c:v>
                </c:pt>
                <c:pt idx="3495">
                  <c:v>3023.7281249999996</c:v>
                </c:pt>
                <c:pt idx="3496">
                  <c:v>3023.7281249999996</c:v>
                </c:pt>
                <c:pt idx="3497">
                  <c:v>3025.6875</c:v>
                </c:pt>
                <c:pt idx="3498">
                  <c:v>3025.6875</c:v>
                </c:pt>
                <c:pt idx="3499">
                  <c:v>3025.6875</c:v>
                </c:pt>
                <c:pt idx="3500">
                  <c:v>3025.6875</c:v>
                </c:pt>
                <c:pt idx="3501">
                  <c:v>3025.6875</c:v>
                </c:pt>
                <c:pt idx="3502">
                  <c:v>3025.6875</c:v>
                </c:pt>
                <c:pt idx="3503">
                  <c:v>3025.6875</c:v>
                </c:pt>
                <c:pt idx="3504">
                  <c:v>3025.6875</c:v>
                </c:pt>
                <c:pt idx="3505">
                  <c:v>3029.9156249999996</c:v>
                </c:pt>
                <c:pt idx="3506">
                  <c:v>3029.9156249999996</c:v>
                </c:pt>
                <c:pt idx="3507">
                  <c:v>3029.9156249999996</c:v>
                </c:pt>
                <c:pt idx="3508">
                  <c:v>3029.9156249999996</c:v>
                </c:pt>
                <c:pt idx="3509">
                  <c:v>3029.9156249999996</c:v>
                </c:pt>
                <c:pt idx="3510">
                  <c:v>3029.9156249999996</c:v>
                </c:pt>
                <c:pt idx="3511">
                  <c:v>3030.84375</c:v>
                </c:pt>
                <c:pt idx="3512">
                  <c:v>3030.84375</c:v>
                </c:pt>
                <c:pt idx="3513">
                  <c:v>3030.84375</c:v>
                </c:pt>
                <c:pt idx="3514">
                  <c:v>3030.84375</c:v>
                </c:pt>
                <c:pt idx="3515">
                  <c:v>3030.84375</c:v>
                </c:pt>
                <c:pt idx="3516">
                  <c:v>3030.84375</c:v>
                </c:pt>
                <c:pt idx="3517">
                  <c:v>3030.84375</c:v>
                </c:pt>
                <c:pt idx="3518">
                  <c:v>3030.84375</c:v>
                </c:pt>
                <c:pt idx="3519">
                  <c:v>3030.84375</c:v>
                </c:pt>
                <c:pt idx="3520">
                  <c:v>3031.359375</c:v>
                </c:pt>
                <c:pt idx="3521">
                  <c:v>3031.359375</c:v>
                </c:pt>
                <c:pt idx="3522">
                  <c:v>3031.359375</c:v>
                </c:pt>
                <c:pt idx="3523">
                  <c:v>3031.359375</c:v>
                </c:pt>
                <c:pt idx="3524">
                  <c:v>3031.359375</c:v>
                </c:pt>
                <c:pt idx="3525">
                  <c:v>3031.359375</c:v>
                </c:pt>
                <c:pt idx="3526">
                  <c:v>3031.359375</c:v>
                </c:pt>
                <c:pt idx="3527">
                  <c:v>3031.359375</c:v>
                </c:pt>
                <c:pt idx="3528">
                  <c:v>3031.359375</c:v>
                </c:pt>
                <c:pt idx="3529">
                  <c:v>3031.359375</c:v>
                </c:pt>
                <c:pt idx="3530">
                  <c:v>3032.3390618399999</c:v>
                </c:pt>
                <c:pt idx="3531">
                  <c:v>3032.3390618399999</c:v>
                </c:pt>
                <c:pt idx="3532">
                  <c:v>3032.3390618399999</c:v>
                </c:pt>
                <c:pt idx="3533">
                  <c:v>3032.3390618399999</c:v>
                </c:pt>
                <c:pt idx="3534">
                  <c:v>3032.3390618399999</c:v>
                </c:pt>
                <c:pt idx="3535">
                  <c:v>3032.3390618399999</c:v>
                </c:pt>
                <c:pt idx="3536">
                  <c:v>3032.3390618399999</c:v>
                </c:pt>
                <c:pt idx="3537">
                  <c:v>3032.3390618399999</c:v>
                </c:pt>
                <c:pt idx="3538">
                  <c:v>3032.3390618399999</c:v>
                </c:pt>
                <c:pt idx="3539">
                  <c:v>3032.3390618399999</c:v>
                </c:pt>
                <c:pt idx="3540">
                  <c:v>3032.3390618399999</c:v>
                </c:pt>
                <c:pt idx="3541">
                  <c:v>3036.4124999999999</c:v>
                </c:pt>
                <c:pt idx="3542">
                  <c:v>3036.4124999999999</c:v>
                </c:pt>
                <c:pt idx="3543">
                  <c:v>3036.4124999999999</c:v>
                </c:pt>
                <c:pt idx="3544">
                  <c:v>3036.4124999999999</c:v>
                </c:pt>
                <c:pt idx="3545">
                  <c:v>3036.4124999999999</c:v>
                </c:pt>
                <c:pt idx="3546">
                  <c:v>3036.4124999999999</c:v>
                </c:pt>
                <c:pt idx="3547">
                  <c:v>3036.4124999999999</c:v>
                </c:pt>
                <c:pt idx="3548">
                  <c:v>3036.4124999999999</c:v>
                </c:pt>
                <c:pt idx="3549">
                  <c:v>3036.4124999999999</c:v>
                </c:pt>
                <c:pt idx="3550">
                  <c:v>3036.4124999999999</c:v>
                </c:pt>
                <c:pt idx="3551">
                  <c:v>3036.4124999999999</c:v>
                </c:pt>
                <c:pt idx="3552">
                  <c:v>3036.7734381599998</c:v>
                </c:pt>
                <c:pt idx="3553">
                  <c:v>3036.7734381599998</c:v>
                </c:pt>
                <c:pt idx="3554">
                  <c:v>3036.7734381599998</c:v>
                </c:pt>
                <c:pt idx="3555">
                  <c:v>3036.7734381599998</c:v>
                </c:pt>
                <c:pt idx="3556">
                  <c:v>3036.7734381599998</c:v>
                </c:pt>
                <c:pt idx="3557">
                  <c:v>3036.7734381599998</c:v>
                </c:pt>
                <c:pt idx="3558">
                  <c:v>3036.7734381599998</c:v>
                </c:pt>
                <c:pt idx="3559">
                  <c:v>3036.9281249999999</c:v>
                </c:pt>
                <c:pt idx="3560">
                  <c:v>3036.9281249999999</c:v>
                </c:pt>
                <c:pt idx="3561">
                  <c:v>3036.9281249999999</c:v>
                </c:pt>
                <c:pt idx="3562">
                  <c:v>3036.9281249999999</c:v>
                </c:pt>
                <c:pt idx="3563">
                  <c:v>3036.9281249999999</c:v>
                </c:pt>
                <c:pt idx="3564">
                  <c:v>3036.9281249999999</c:v>
                </c:pt>
                <c:pt idx="3565">
                  <c:v>3036.9281249999999</c:v>
                </c:pt>
                <c:pt idx="3566">
                  <c:v>3036.9281249999999</c:v>
                </c:pt>
                <c:pt idx="3567">
                  <c:v>3036.9281249999999</c:v>
                </c:pt>
                <c:pt idx="3568">
                  <c:v>3036.9281249999999</c:v>
                </c:pt>
                <c:pt idx="3569">
                  <c:v>3038.8874999999998</c:v>
                </c:pt>
                <c:pt idx="3570">
                  <c:v>3038.8874999999998</c:v>
                </c:pt>
                <c:pt idx="3571">
                  <c:v>3038.8874999999998</c:v>
                </c:pt>
                <c:pt idx="3572">
                  <c:v>3038.8874999999998</c:v>
                </c:pt>
                <c:pt idx="3573">
                  <c:v>3038.8874999999998</c:v>
                </c:pt>
                <c:pt idx="3574">
                  <c:v>3038.8874999999998</c:v>
                </c:pt>
                <c:pt idx="3575">
                  <c:v>3038.8874999999998</c:v>
                </c:pt>
                <c:pt idx="3576">
                  <c:v>3038.8874999999998</c:v>
                </c:pt>
                <c:pt idx="3577">
                  <c:v>3043.1156249999999</c:v>
                </c:pt>
                <c:pt idx="3578">
                  <c:v>3043.1156249999999</c:v>
                </c:pt>
                <c:pt idx="3579">
                  <c:v>3043.1156249999999</c:v>
                </c:pt>
                <c:pt idx="3580">
                  <c:v>3043.1156249999999</c:v>
                </c:pt>
                <c:pt idx="3581">
                  <c:v>3043.1156249999999</c:v>
                </c:pt>
                <c:pt idx="3582">
                  <c:v>3043.1156249999999</c:v>
                </c:pt>
                <c:pt idx="3583">
                  <c:v>3043.1156249999999</c:v>
                </c:pt>
                <c:pt idx="3584">
                  <c:v>3043.1156249999999</c:v>
                </c:pt>
                <c:pt idx="3585">
                  <c:v>3043.1156249999999</c:v>
                </c:pt>
                <c:pt idx="3586">
                  <c:v>3043.1156249999999</c:v>
                </c:pt>
                <c:pt idx="3587">
                  <c:v>3044.0437499999998</c:v>
                </c:pt>
                <c:pt idx="3588">
                  <c:v>3044.0437499999998</c:v>
                </c:pt>
                <c:pt idx="3589">
                  <c:v>3044.0437499999998</c:v>
                </c:pt>
                <c:pt idx="3590">
                  <c:v>3044.0437499999998</c:v>
                </c:pt>
                <c:pt idx="3591">
                  <c:v>3044.0437499999998</c:v>
                </c:pt>
                <c:pt idx="3592">
                  <c:v>3044.0437499999998</c:v>
                </c:pt>
                <c:pt idx="3593">
                  <c:v>3044.5593749999998</c:v>
                </c:pt>
                <c:pt idx="3594">
                  <c:v>3044.5593749999998</c:v>
                </c:pt>
                <c:pt idx="3595">
                  <c:v>3044.5593749999998</c:v>
                </c:pt>
                <c:pt idx="3596">
                  <c:v>3044.5593749999998</c:v>
                </c:pt>
                <c:pt idx="3597">
                  <c:v>3044.5593749999998</c:v>
                </c:pt>
                <c:pt idx="3598">
                  <c:v>3044.5593749999998</c:v>
                </c:pt>
                <c:pt idx="3599">
                  <c:v>3044.5593749999998</c:v>
                </c:pt>
                <c:pt idx="3600">
                  <c:v>3044.5593749999998</c:v>
                </c:pt>
                <c:pt idx="3601">
                  <c:v>3044.5593749999998</c:v>
                </c:pt>
                <c:pt idx="3602">
                  <c:v>3044.5593749999998</c:v>
                </c:pt>
                <c:pt idx="3603">
                  <c:v>3045.5390618399997</c:v>
                </c:pt>
                <c:pt idx="3604">
                  <c:v>3045.5390618399997</c:v>
                </c:pt>
                <c:pt idx="3605">
                  <c:v>3045.5390618399997</c:v>
                </c:pt>
                <c:pt idx="3606">
                  <c:v>3045.5390618399997</c:v>
                </c:pt>
                <c:pt idx="3607">
                  <c:v>3045.5390618399997</c:v>
                </c:pt>
                <c:pt idx="3608">
                  <c:v>3045.5390618399997</c:v>
                </c:pt>
                <c:pt idx="3609">
                  <c:v>3045.5390618399997</c:v>
                </c:pt>
                <c:pt idx="3610">
                  <c:v>3045.5390618399997</c:v>
                </c:pt>
                <c:pt idx="3611">
                  <c:v>3045.5390618399997</c:v>
                </c:pt>
                <c:pt idx="3612">
                  <c:v>3049.6124999999997</c:v>
                </c:pt>
                <c:pt idx="3613">
                  <c:v>3049.6124999999997</c:v>
                </c:pt>
                <c:pt idx="3614">
                  <c:v>3049.6124999999997</c:v>
                </c:pt>
                <c:pt idx="3615">
                  <c:v>3049.6124999999997</c:v>
                </c:pt>
                <c:pt idx="3616">
                  <c:v>3049.6124999999997</c:v>
                </c:pt>
                <c:pt idx="3617">
                  <c:v>3049.6124999999997</c:v>
                </c:pt>
                <c:pt idx="3618">
                  <c:v>3049.9734381600001</c:v>
                </c:pt>
                <c:pt idx="3619">
                  <c:v>3049.9734381600001</c:v>
                </c:pt>
                <c:pt idx="3620">
                  <c:v>3049.9734381600001</c:v>
                </c:pt>
                <c:pt idx="3621">
                  <c:v>3049.9734381600001</c:v>
                </c:pt>
                <c:pt idx="3622">
                  <c:v>3049.9734381600001</c:v>
                </c:pt>
                <c:pt idx="3623">
                  <c:v>3049.9734381600001</c:v>
                </c:pt>
                <c:pt idx="3624">
                  <c:v>3050.1281249999997</c:v>
                </c:pt>
                <c:pt idx="3625">
                  <c:v>3050.1281249999997</c:v>
                </c:pt>
                <c:pt idx="3626">
                  <c:v>3050.1281249999997</c:v>
                </c:pt>
                <c:pt idx="3627">
                  <c:v>3050.1281249999997</c:v>
                </c:pt>
                <c:pt idx="3628">
                  <c:v>3050.1281249999997</c:v>
                </c:pt>
                <c:pt idx="3629">
                  <c:v>3050.1281249999997</c:v>
                </c:pt>
                <c:pt idx="3630">
                  <c:v>3050.1281249999997</c:v>
                </c:pt>
                <c:pt idx="3631">
                  <c:v>3050.1281249999997</c:v>
                </c:pt>
                <c:pt idx="3632">
                  <c:v>3052.0874999999996</c:v>
                </c:pt>
                <c:pt idx="3633">
                  <c:v>3052.0874999999996</c:v>
                </c:pt>
                <c:pt idx="3634">
                  <c:v>3052.0874999999996</c:v>
                </c:pt>
                <c:pt idx="3635">
                  <c:v>3052.0874999999996</c:v>
                </c:pt>
                <c:pt idx="3636">
                  <c:v>3052.0874999999996</c:v>
                </c:pt>
                <c:pt idx="3637">
                  <c:v>3052.0874999999996</c:v>
                </c:pt>
                <c:pt idx="3638">
                  <c:v>3056.3156249999997</c:v>
                </c:pt>
                <c:pt idx="3639">
                  <c:v>3056.3156249999997</c:v>
                </c:pt>
                <c:pt idx="3640">
                  <c:v>3056.3156249999997</c:v>
                </c:pt>
                <c:pt idx="3641">
                  <c:v>3056.3156249999997</c:v>
                </c:pt>
                <c:pt idx="3642">
                  <c:v>3056.3156249999997</c:v>
                </c:pt>
                <c:pt idx="3643">
                  <c:v>3056.3156249999997</c:v>
                </c:pt>
                <c:pt idx="3644">
                  <c:v>3056.3156249999997</c:v>
                </c:pt>
                <c:pt idx="3645">
                  <c:v>3056.3156249999997</c:v>
                </c:pt>
                <c:pt idx="3646">
                  <c:v>3056.3156249999997</c:v>
                </c:pt>
                <c:pt idx="3647">
                  <c:v>3057.2437499999996</c:v>
                </c:pt>
                <c:pt idx="3648">
                  <c:v>3057.2437499999996</c:v>
                </c:pt>
                <c:pt idx="3649">
                  <c:v>3057.2437499999996</c:v>
                </c:pt>
                <c:pt idx="3650">
                  <c:v>3057.2437499999996</c:v>
                </c:pt>
                <c:pt idx="3651">
                  <c:v>3057.2437499999996</c:v>
                </c:pt>
                <c:pt idx="3652">
                  <c:v>3057.2437499999996</c:v>
                </c:pt>
                <c:pt idx="3653">
                  <c:v>3057.2437499999996</c:v>
                </c:pt>
                <c:pt idx="3654">
                  <c:v>3057.2437499999996</c:v>
                </c:pt>
                <c:pt idx="3655">
                  <c:v>3057.2437499999996</c:v>
                </c:pt>
                <c:pt idx="3656">
                  <c:v>3057.2437499999996</c:v>
                </c:pt>
                <c:pt idx="3657">
                  <c:v>3057.2437499999996</c:v>
                </c:pt>
                <c:pt idx="3658">
                  <c:v>3057.2437499999996</c:v>
                </c:pt>
                <c:pt idx="3659">
                  <c:v>3057.2437499999996</c:v>
                </c:pt>
                <c:pt idx="3660">
                  <c:v>3057.2437499999996</c:v>
                </c:pt>
                <c:pt idx="3661">
                  <c:v>3057.2437499999996</c:v>
                </c:pt>
                <c:pt idx="3662">
                  <c:v>3057.2437499999996</c:v>
                </c:pt>
                <c:pt idx="3663">
                  <c:v>3057.7593749999996</c:v>
                </c:pt>
                <c:pt idx="3664">
                  <c:v>3057.7593749999996</c:v>
                </c:pt>
                <c:pt idx="3665">
                  <c:v>3057.7593749999996</c:v>
                </c:pt>
                <c:pt idx="3666">
                  <c:v>3057.7593749999996</c:v>
                </c:pt>
                <c:pt idx="3667">
                  <c:v>3057.7593749999996</c:v>
                </c:pt>
                <c:pt idx="3668">
                  <c:v>3057.7593749999996</c:v>
                </c:pt>
                <c:pt idx="3669">
                  <c:v>3057.7593749999996</c:v>
                </c:pt>
                <c:pt idx="3670">
                  <c:v>3057.7593749999996</c:v>
                </c:pt>
                <c:pt idx="3671">
                  <c:v>3057.7593749999996</c:v>
                </c:pt>
                <c:pt idx="3672">
                  <c:v>3057.7593749999996</c:v>
                </c:pt>
                <c:pt idx="3673">
                  <c:v>3057.7593749999996</c:v>
                </c:pt>
                <c:pt idx="3674">
                  <c:v>3058.7390618399995</c:v>
                </c:pt>
                <c:pt idx="3675">
                  <c:v>3058.7390618399995</c:v>
                </c:pt>
                <c:pt idx="3676">
                  <c:v>3058.7390618399995</c:v>
                </c:pt>
                <c:pt idx="3677">
                  <c:v>3058.7390618399995</c:v>
                </c:pt>
                <c:pt idx="3678">
                  <c:v>3058.7390618399995</c:v>
                </c:pt>
                <c:pt idx="3679">
                  <c:v>3058.7390618399995</c:v>
                </c:pt>
                <c:pt idx="3680">
                  <c:v>3058.7390618399995</c:v>
                </c:pt>
                <c:pt idx="3681">
                  <c:v>3058.7390618399995</c:v>
                </c:pt>
                <c:pt idx="3682">
                  <c:v>3058.7390618399995</c:v>
                </c:pt>
                <c:pt idx="3683">
                  <c:v>3062.8125</c:v>
                </c:pt>
                <c:pt idx="3684">
                  <c:v>3062.8125</c:v>
                </c:pt>
                <c:pt idx="3685">
                  <c:v>3062.8125</c:v>
                </c:pt>
                <c:pt idx="3686">
                  <c:v>3062.8125</c:v>
                </c:pt>
                <c:pt idx="3687">
                  <c:v>3062.8125</c:v>
                </c:pt>
                <c:pt idx="3688">
                  <c:v>3062.8125</c:v>
                </c:pt>
                <c:pt idx="3689">
                  <c:v>3062.8125</c:v>
                </c:pt>
                <c:pt idx="3690">
                  <c:v>3062.8125</c:v>
                </c:pt>
                <c:pt idx="3691">
                  <c:v>3062.8125</c:v>
                </c:pt>
                <c:pt idx="3692">
                  <c:v>3062.8125</c:v>
                </c:pt>
                <c:pt idx="3693">
                  <c:v>3062.8125</c:v>
                </c:pt>
                <c:pt idx="3694">
                  <c:v>3062.8125</c:v>
                </c:pt>
                <c:pt idx="3695">
                  <c:v>3062.8125</c:v>
                </c:pt>
                <c:pt idx="3696">
                  <c:v>3062.8125</c:v>
                </c:pt>
                <c:pt idx="3697">
                  <c:v>3063.1734381599999</c:v>
                </c:pt>
                <c:pt idx="3698">
                  <c:v>3063.1734381599999</c:v>
                </c:pt>
                <c:pt idx="3699">
                  <c:v>3063.1734381599999</c:v>
                </c:pt>
                <c:pt idx="3700">
                  <c:v>3063.1734381599999</c:v>
                </c:pt>
                <c:pt idx="3701">
                  <c:v>3063.1734381599999</c:v>
                </c:pt>
                <c:pt idx="3702">
                  <c:v>3063.1734381599999</c:v>
                </c:pt>
                <c:pt idx="3703">
                  <c:v>3063.1734381599999</c:v>
                </c:pt>
                <c:pt idx="3704">
                  <c:v>3063.328125</c:v>
                </c:pt>
                <c:pt idx="3705">
                  <c:v>3063.328125</c:v>
                </c:pt>
                <c:pt idx="3706">
                  <c:v>3063.328125</c:v>
                </c:pt>
                <c:pt idx="3707">
                  <c:v>3063.328125</c:v>
                </c:pt>
                <c:pt idx="3708">
                  <c:v>3065.2874999999999</c:v>
                </c:pt>
                <c:pt idx="3709">
                  <c:v>3065.2874999999999</c:v>
                </c:pt>
                <c:pt idx="3710">
                  <c:v>3065.2874999999999</c:v>
                </c:pt>
                <c:pt idx="3711">
                  <c:v>3065.2874999999999</c:v>
                </c:pt>
                <c:pt idx="3712">
                  <c:v>3065.2874999999999</c:v>
                </c:pt>
                <c:pt idx="3713">
                  <c:v>3065.2874999999999</c:v>
                </c:pt>
                <c:pt idx="3714">
                  <c:v>3065.2874999999999</c:v>
                </c:pt>
                <c:pt idx="3715">
                  <c:v>3069.515625</c:v>
                </c:pt>
                <c:pt idx="3716">
                  <c:v>3069.515625</c:v>
                </c:pt>
                <c:pt idx="3717">
                  <c:v>3069.515625</c:v>
                </c:pt>
                <c:pt idx="3718">
                  <c:v>3069.515625</c:v>
                </c:pt>
                <c:pt idx="3719">
                  <c:v>3069.515625</c:v>
                </c:pt>
                <c:pt idx="3720">
                  <c:v>3069.515625</c:v>
                </c:pt>
                <c:pt idx="3721">
                  <c:v>3069.515625</c:v>
                </c:pt>
                <c:pt idx="3722">
                  <c:v>3069.515625</c:v>
                </c:pt>
                <c:pt idx="3723">
                  <c:v>3069.515625</c:v>
                </c:pt>
                <c:pt idx="3724">
                  <c:v>3069.515625</c:v>
                </c:pt>
                <c:pt idx="3725">
                  <c:v>3070.4437499999999</c:v>
                </c:pt>
                <c:pt idx="3726">
                  <c:v>3070.4437499999999</c:v>
                </c:pt>
                <c:pt idx="3727">
                  <c:v>3070.4437499999999</c:v>
                </c:pt>
                <c:pt idx="3728">
                  <c:v>3070.4437499999999</c:v>
                </c:pt>
                <c:pt idx="3729">
                  <c:v>3070.4437499999999</c:v>
                </c:pt>
                <c:pt idx="3730">
                  <c:v>3070.9593749999999</c:v>
                </c:pt>
                <c:pt idx="3731">
                  <c:v>3070.9593749999999</c:v>
                </c:pt>
                <c:pt idx="3732">
                  <c:v>3070.9593749999999</c:v>
                </c:pt>
                <c:pt idx="3733">
                  <c:v>3070.9593749999999</c:v>
                </c:pt>
                <c:pt idx="3734">
                  <c:v>3070.9593749999999</c:v>
                </c:pt>
                <c:pt idx="3735">
                  <c:v>3070.9593749999999</c:v>
                </c:pt>
                <c:pt idx="3736">
                  <c:v>3070.9593749999999</c:v>
                </c:pt>
                <c:pt idx="3737">
                  <c:v>3070.9593749999999</c:v>
                </c:pt>
                <c:pt idx="3738">
                  <c:v>3070.9593749999999</c:v>
                </c:pt>
                <c:pt idx="3739">
                  <c:v>3070.9593749999999</c:v>
                </c:pt>
                <c:pt idx="3740">
                  <c:v>3071.9390618399998</c:v>
                </c:pt>
                <c:pt idx="3741">
                  <c:v>3071.9390618399998</c:v>
                </c:pt>
                <c:pt idx="3742">
                  <c:v>3071.9390618399998</c:v>
                </c:pt>
                <c:pt idx="3743">
                  <c:v>3071.9390618399998</c:v>
                </c:pt>
                <c:pt idx="3744">
                  <c:v>3071.9390618399998</c:v>
                </c:pt>
                <c:pt idx="3745">
                  <c:v>3071.9390618399998</c:v>
                </c:pt>
                <c:pt idx="3746">
                  <c:v>3076.0124999999998</c:v>
                </c:pt>
                <c:pt idx="3747">
                  <c:v>3076.0124999999998</c:v>
                </c:pt>
                <c:pt idx="3748">
                  <c:v>3076.0124999999998</c:v>
                </c:pt>
                <c:pt idx="3749">
                  <c:v>3076.0124999999998</c:v>
                </c:pt>
                <c:pt idx="3750">
                  <c:v>3076.0124999999998</c:v>
                </c:pt>
                <c:pt idx="3751">
                  <c:v>3076.0124999999998</c:v>
                </c:pt>
                <c:pt idx="3752">
                  <c:v>3076.0124999999998</c:v>
                </c:pt>
                <c:pt idx="3753">
                  <c:v>3076.0124999999998</c:v>
                </c:pt>
                <c:pt idx="3754">
                  <c:v>3076.0124999999998</c:v>
                </c:pt>
                <c:pt idx="3755">
                  <c:v>3076.0124999999998</c:v>
                </c:pt>
                <c:pt idx="3756">
                  <c:v>3076.0124999999998</c:v>
                </c:pt>
                <c:pt idx="3757">
                  <c:v>3076.0124999999998</c:v>
                </c:pt>
                <c:pt idx="3758">
                  <c:v>3076.3734381600002</c:v>
                </c:pt>
                <c:pt idx="3759">
                  <c:v>3076.3734381600002</c:v>
                </c:pt>
                <c:pt idx="3760">
                  <c:v>3076.3734381600002</c:v>
                </c:pt>
                <c:pt idx="3761">
                  <c:v>3076.3734381600002</c:v>
                </c:pt>
                <c:pt idx="3762">
                  <c:v>3076.3734381600002</c:v>
                </c:pt>
                <c:pt idx="3763">
                  <c:v>3076.3734381600002</c:v>
                </c:pt>
                <c:pt idx="3764">
                  <c:v>3076.5281249999998</c:v>
                </c:pt>
                <c:pt idx="3765">
                  <c:v>3076.5281249999998</c:v>
                </c:pt>
                <c:pt idx="3766">
                  <c:v>3076.5281249999998</c:v>
                </c:pt>
                <c:pt idx="3767">
                  <c:v>3076.5281249999998</c:v>
                </c:pt>
                <c:pt idx="3768">
                  <c:v>3076.5281249999998</c:v>
                </c:pt>
                <c:pt idx="3769">
                  <c:v>3076.5281249999998</c:v>
                </c:pt>
                <c:pt idx="3770">
                  <c:v>3076.5281249999998</c:v>
                </c:pt>
                <c:pt idx="3771">
                  <c:v>3076.5281249999998</c:v>
                </c:pt>
                <c:pt idx="3772">
                  <c:v>3078.4874999999997</c:v>
                </c:pt>
                <c:pt idx="3773">
                  <c:v>3078.4874999999997</c:v>
                </c:pt>
                <c:pt idx="3774">
                  <c:v>3078.4874999999997</c:v>
                </c:pt>
                <c:pt idx="3775">
                  <c:v>3078.4874999999997</c:v>
                </c:pt>
                <c:pt idx="3776">
                  <c:v>3078.4874999999997</c:v>
                </c:pt>
                <c:pt idx="3777">
                  <c:v>3078.4874999999997</c:v>
                </c:pt>
                <c:pt idx="3778">
                  <c:v>3078.4874999999997</c:v>
                </c:pt>
                <c:pt idx="3779">
                  <c:v>3078.4874999999997</c:v>
                </c:pt>
                <c:pt idx="3780">
                  <c:v>3078.4874999999997</c:v>
                </c:pt>
                <c:pt idx="3781">
                  <c:v>3078.4874999999997</c:v>
                </c:pt>
                <c:pt idx="3782">
                  <c:v>3082.7156249999998</c:v>
                </c:pt>
                <c:pt idx="3783">
                  <c:v>3082.7156249999998</c:v>
                </c:pt>
                <c:pt idx="3784">
                  <c:v>3082.7156249999998</c:v>
                </c:pt>
                <c:pt idx="3785">
                  <c:v>3082.7156249999998</c:v>
                </c:pt>
                <c:pt idx="3786">
                  <c:v>3082.7156249999998</c:v>
                </c:pt>
                <c:pt idx="3787">
                  <c:v>3082.7156249999998</c:v>
                </c:pt>
                <c:pt idx="3788">
                  <c:v>3082.7156249999998</c:v>
                </c:pt>
                <c:pt idx="3789">
                  <c:v>3082.7156249999998</c:v>
                </c:pt>
                <c:pt idx="3790">
                  <c:v>3083.6437499999997</c:v>
                </c:pt>
                <c:pt idx="3791">
                  <c:v>3083.6437499999997</c:v>
                </c:pt>
                <c:pt idx="3792">
                  <c:v>3083.6437499999997</c:v>
                </c:pt>
                <c:pt idx="3793">
                  <c:v>3083.6437499999997</c:v>
                </c:pt>
                <c:pt idx="3794">
                  <c:v>3083.6437499999997</c:v>
                </c:pt>
                <c:pt idx="3795">
                  <c:v>3083.6437499999997</c:v>
                </c:pt>
                <c:pt idx="3796">
                  <c:v>3084.1593749999997</c:v>
                </c:pt>
                <c:pt idx="3797">
                  <c:v>3084.1593749999997</c:v>
                </c:pt>
                <c:pt idx="3798">
                  <c:v>3084.1593749999997</c:v>
                </c:pt>
                <c:pt idx="3799">
                  <c:v>3084.1593749999997</c:v>
                </c:pt>
                <c:pt idx="3800">
                  <c:v>3084.1593749999997</c:v>
                </c:pt>
                <c:pt idx="3801">
                  <c:v>3084.1593749999997</c:v>
                </c:pt>
                <c:pt idx="3802">
                  <c:v>3084.1593749999997</c:v>
                </c:pt>
                <c:pt idx="3803">
                  <c:v>3084.1593749999997</c:v>
                </c:pt>
                <c:pt idx="3804">
                  <c:v>3084.1593749999997</c:v>
                </c:pt>
                <c:pt idx="3805">
                  <c:v>3084.1593749999997</c:v>
                </c:pt>
                <c:pt idx="3806">
                  <c:v>3085.1390618399996</c:v>
                </c:pt>
                <c:pt idx="3807">
                  <c:v>3085.1390618399996</c:v>
                </c:pt>
                <c:pt idx="3808">
                  <c:v>3085.1390618399996</c:v>
                </c:pt>
                <c:pt idx="3809">
                  <c:v>3085.1390618399996</c:v>
                </c:pt>
                <c:pt idx="3810">
                  <c:v>3085.1390618399996</c:v>
                </c:pt>
                <c:pt idx="3811">
                  <c:v>3085.1390618399996</c:v>
                </c:pt>
                <c:pt idx="3812">
                  <c:v>3085.1390618399996</c:v>
                </c:pt>
                <c:pt idx="3813">
                  <c:v>3085.1390618399996</c:v>
                </c:pt>
                <c:pt idx="3814">
                  <c:v>3085.1390618399996</c:v>
                </c:pt>
                <c:pt idx="3815">
                  <c:v>3085.1390618399996</c:v>
                </c:pt>
                <c:pt idx="3816">
                  <c:v>3089.2124999999996</c:v>
                </c:pt>
                <c:pt idx="3817">
                  <c:v>3089.2124999999996</c:v>
                </c:pt>
                <c:pt idx="3818">
                  <c:v>3089.2124999999996</c:v>
                </c:pt>
                <c:pt idx="3819">
                  <c:v>3089.2124999999996</c:v>
                </c:pt>
                <c:pt idx="3820">
                  <c:v>3089.2124999999996</c:v>
                </c:pt>
                <c:pt idx="3821">
                  <c:v>3089.2124999999996</c:v>
                </c:pt>
                <c:pt idx="3822">
                  <c:v>3089.2124999999996</c:v>
                </c:pt>
                <c:pt idx="3823">
                  <c:v>3089.2124999999996</c:v>
                </c:pt>
                <c:pt idx="3824">
                  <c:v>3089.2124999999996</c:v>
                </c:pt>
                <c:pt idx="3825">
                  <c:v>3089.2124999999996</c:v>
                </c:pt>
                <c:pt idx="3826">
                  <c:v>3089.2124999999996</c:v>
                </c:pt>
                <c:pt idx="3827">
                  <c:v>3089.2124999999996</c:v>
                </c:pt>
                <c:pt idx="3828">
                  <c:v>3089.57343816</c:v>
                </c:pt>
                <c:pt idx="3829">
                  <c:v>3089.57343816</c:v>
                </c:pt>
                <c:pt idx="3830">
                  <c:v>3089.57343816</c:v>
                </c:pt>
                <c:pt idx="3831">
                  <c:v>3089.57343816</c:v>
                </c:pt>
                <c:pt idx="3832">
                  <c:v>3089.57343816</c:v>
                </c:pt>
                <c:pt idx="3833">
                  <c:v>3089.57343816</c:v>
                </c:pt>
                <c:pt idx="3834">
                  <c:v>3089.57343816</c:v>
                </c:pt>
                <c:pt idx="3835">
                  <c:v>3089.57343816</c:v>
                </c:pt>
                <c:pt idx="3836">
                  <c:v>3089.57343816</c:v>
                </c:pt>
                <c:pt idx="3837">
                  <c:v>3089.57343816</c:v>
                </c:pt>
                <c:pt idx="3838">
                  <c:v>3089.57343816</c:v>
                </c:pt>
                <c:pt idx="3839">
                  <c:v>3089.7281249999996</c:v>
                </c:pt>
                <c:pt idx="3840">
                  <c:v>3089.7281249999996</c:v>
                </c:pt>
                <c:pt idx="3841">
                  <c:v>3089.7281249999996</c:v>
                </c:pt>
                <c:pt idx="3842">
                  <c:v>3089.7281249999996</c:v>
                </c:pt>
                <c:pt idx="3843">
                  <c:v>3089.7281249999996</c:v>
                </c:pt>
                <c:pt idx="3844">
                  <c:v>3089.7281249999996</c:v>
                </c:pt>
                <c:pt idx="3845">
                  <c:v>3089.7281249999996</c:v>
                </c:pt>
                <c:pt idx="3846">
                  <c:v>3089.7281249999996</c:v>
                </c:pt>
                <c:pt idx="3847">
                  <c:v>3091.6875</c:v>
                </c:pt>
                <c:pt idx="3848">
                  <c:v>3091.6875</c:v>
                </c:pt>
                <c:pt idx="3849">
                  <c:v>3091.6875</c:v>
                </c:pt>
                <c:pt idx="3850">
                  <c:v>3091.6875</c:v>
                </c:pt>
                <c:pt idx="3851">
                  <c:v>3091.6875</c:v>
                </c:pt>
                <c:pt idx="3852">
                  <c:v>3091.6875</c:v>
                </c:pt>
                <c:pt idx="3853">
                  <c:v>3091.6875</c:v>
                </c:pt>
                <c:pt idx="3854">
                  <c:v>3095.9156249999996</c:v>
                </c:pt>
                <c:pt idx="3855">
                  <c:v>3095.9156249999996</c:v>
                </c:pt>
                <c:pt idx="3856">
                  <c:v>3095.9156249999996</c:v>
                </c:pt>
                <c:pt idx="3857">
                  <c:v>3095.9156249999996</c:v>
                </c:pt>
                <c:pt idx="3858">
                  <c:v>3095.9156249999996</c:v>
                </c:pt>
                <c:pt idx="3859">
                  <c:v>3095.9156249999996</c:v>
                </c:pt>
                <c:pt idx="3860">
                  <c:v>3095.9156249999996</c:v>
                </c:pt>
                <c:pt idx="3861">
                  <c:v>3095.9156249999996</c:v>
                </c:pt>
                <c:pt idx="3862">
                  <c:v>3095.9156249999996</c:v>
                </c:pt>
                <c:pt idx="3863">
                  <c:v>3096.84375</c:v>
                </c:pt>
                <c:pt idx="3864">
                  <c:v>3096.84375</c:v>
                </c:pt>
                <c:pt idx="3865">
                  <c:v>3096.84375</c:v>
                </c:pt>
                <c:pt idx="3866">
                  <c:v>3096.84375</c:v>
                </c:pt>
                <c:pt idx="3867">
                  <c:v>3096.84375</c:v>
                </c:pt>
                <c:pt idx="3868">
                  <c:v>3096.84375</c:v>
                </c:pt>
                <c:pt idx="3869">
                  <c:v>3096.84375</c:v>
                </c:pt>
                <c:pt idx="3870">
                  <c:v>3096.84375</c:v>
                </c:pt>
                <c:pt idx="3871">
                  <c:v>3096.84375</c:v>
                </c:pt>
                <c:pt idx="3872">
                  <c:v>3097.359375</c:v>
                </c:pt>
                <c:pt idx="3873">
                  <c:v>3097.359375</c:v>
                </c:pt>
                <c:pt idx="3874">
                  <c:v>3097.359375</c:v>
                </c:pt>
                <c:pt idx="3875">
                  <c:v>3097.359375</c:v>
                </c:pt>
                <c:pt idx="3876">
                  <c:v>3097.359375</c:v>
                </c:pt>
                <c:pt idx="3877">
                  <c:v>3097.359375</c:v>
                </c:pt>
                <c:pt idx="3878">
                  <c:v>3097.359375</c:v>
                </c:pt>
                <c:pt idx="3879">
                  <c:v>3097.359375</c:v>
                </c:pt>
                <c:pt idx="3880">
                  <c:v>3098.3390618399999</c:v>
                </c:pt>
                <c:pt idx="3881">
                  <c:v>3098.3390618399999</c:v>
                </c:pt>
                <c:pt idx="3882">
                  <c:v>3102.4124999999999</c:v>
                </c:pt>
                <c:pt idx="3883">
                  <c:v>3102.4124999999999</c:v>
                </c:pt>
                <c:pt idx="3884">
                  <c:v>3102.4124999999999</c:v>
                </c:pt>
                <c:pt idx="3885">
                  <c:v>3102.4124999999999</c:v>
                </c:pt>
                <c:pt idx="3886">
                  <c:v>3102.4124999999999</c:v>
                </c:pt>
                <c:pt idx="3887">
                  <c:v>3102.4124999999999</c:v>
                </c:pt>
                <c:pt idx="3888">
                  <c:v>3102.4124999999999</c:v>
                </c:pt>
                <c:pt idx="3889">
                  <c:v>3102.4124999999999</c:v>
                </c:pt>
                <c:pt idx="3890">
                  <c:v>3102.4124999999999</c:v>
                </c:pt>
                <c:pt idx="3891">
                  <c:v>3102.4124999999999</c:v>
                </c:pt>
                <c:pt idx="3892">
                  <c:v>3102.4124999999999</c:v>
                </c:pt>
                <c:pt idx="3893">
                  <c:v>3102.4124999999999</c:v>
                </c:pt>
                <c:pt idx="3894">
                  <c:v>3102.4124999999999</c:v>
                </c:pt>
                <c:pt idx="3895">
                  <c:v>3102.4124999999999</c:v>
                </c:pt>
                <c:pt idx="3896">
                  <c:v>3102.7734381599998</c:v>
                </c:pt>
                <c:pt idx="3897">
                  <c:v>3102.7734381599998</c:v>
                </c:pt>
                <c:pt idx="3898">
                  <c:v>3102.7734381599998</c:v>
                </c:pt>
                <c:pt idx="3899">
                  <c:v>3102.7734381599998</c:v>
                </c:pt>
                <c:pt idx="3900">
                  <c:v>3102.7734381599998</c:v>
                </c:pt>
                <c:pt idx="3901">
                  <c:v>3102.7734381599998</c:v>
                </c:pt>
                <c:pt idx="3902">
                  <c:v>3102.7734381599998</c:v>
                </c:pt>
                <c:pt idx="3903">
                  <c:v>3102.7734381599998</c:v>
                </c:pt>
                <c:pt idx="3904">
                  <c:v>3102.7734381599998</c:v>
                </c:pt>
                <c:pt idx="3905">
                  <c:v>3102.9281249999999</c:v>
                </c:pt>
                <c:pt idx="3906">
                  <c:v>3102.9281249999999</c:v>
                </c:pt>
                <c:pt idx="3907">
                  <c:v>3102.9281249999999</c:v>
                </c:pt>
                <c:pt idx="3908">
                  <c:v>3102.9281249999999</c:v>
                </c:pt>
                <c:pt idx="3909">
                  <c:v>3102.9281249999999</c:v>
                </c:pt>
                <c:pt idx="3910">
                  <c:v>3102.9281249999999</c:v>
                </c:pt>
                <c:pt idx="3911">
                  <c:v>3102.9281249999999</c:v>
                </c:pt>
                <c:pt idx="3912">
                  <c:v>3102.9281249999999</c:v>
                </c:pt>
                <c:pt idx="3913">
                  <c:v>3102.9281249999999</c:v>
                </c:pt>
                <c:pt idx="3914">
                  <c:v>3102.9281249999999</c:v>
                </c:pt>
                <c:pt idx="3915">
                  <c:v>3102.9281249999999</c:v>
                </c:pt>
                <c:pt idx="3916">
                  <c:v>3102.9281249999999</c:v>
                </c:pt>
                <c:pt idx="3917">
                  <c:v>3102.9281249999999</c:v>
                </c:pt>
                <c:pt idx="3918">
                  <c:v>3102.9281249999999</c:v>
                </c:pt>
                <c:pt idx="3919">
                  <c:v>3104.8874999999998</c:v>
                </c:pt>
                <c:pt idx="3920">
                  <c:v>3104.8874999999998</c:v>
                </c:pt>
                <c:pt idx="3921">
                  <c:v>3104.8874999999998</c:v>
                </c:pt>
                <c:pt idx="3922">
                  <c:v>3104.8874999999998</c:v>
                </c:pt>
                <c:pt idx="3923">
                  <c:v>3104.8874999999998</c:v>
                </c:pt>
                <c:pt idx="3924">
                  <c:v>3109.1156249999999</c:v>
                </c:pt>
                <c:pt idx="3925">
                  <c:v>3109.1156249999999</c:v>
                </c:pt>
                <c:pt idx="3926">
                  <c:v>3109.1156249999999</c:v>
                </c:pt>
                <c:pt idx="3927">
                  <c:v>3109.1156249999999</c:v>
                </c:pt>
                <c:pt idx="3928">
                  <c:v>3109.1156249999999</c:v>
                </c:pt>
                <c:pt idx="3929">
                  <c:v>3109.1156249999999</c:v>
                </c:pt>
                <c:pt idx="3930">
                  <c:v>3109.1156249999999</c:v>
                </c:pt>
                <c:pt idx="3931">
                  <c:v>3109.1156249999999</c:v>
                </c:pt>
                <c:pt idx="3932">
                  <c:v>3109.1156249999999</c:v>
                </c:pt>
                <c:pt idx="3933">
                  <c:v>3109.1156249999999</c:v>
                </c:pt>
                <c:pt idx="3934">
                  <c:v>3109.1156249999999</c:v>
                </c:pt>
                <c:pt idx="3935">
                  <c:v>3109.1156249999999</c:v>
                </c:pt>
                <c:pt idx="3936">
                  <c:v>3109.1156249999999</c:v>
                </c:pt>
                <c:pt idx="3937">
                  <c:v>3110.0437499999998</c:v>
                </c:pt>
                <c:pt idx="3938">
                  <c:v>3110.0437499999998</c:v>
                </c:pt>
                <c:pt idx="3939">
                  <c:v>3110.0437499999998</c:v>
                </c:pt>
                <c:pt idx="3940">
                  <c:v>3110.0437499999998</c:v>
                </c:pt>
                <c:pt idx="3941">
                  <c:v>3110.0437499999998</c:v>
                </c:pt>
                <c:pt idx="3942">
                  <c:v>3110.0437499999998</c:v>
                </c:pt>
                <c:pt idx="3943">
                  <c:v>3110.0437499999998</c:v>
                </c:pt>
                <c:pt idx="3944">
                  <c:v>3110.0437499999998</c:v>
                </c:pt>
                <c:pt idx="3945">
                  <c:v>3110.0437499999998</c:v>
                </c:pt>
                <c:pt idx="3946">
                  <c:v>3110.0437499999998</c:v>
                </c:pt>
                <c:pt idx="3947">
                  <c:v>3110.5593749999998</c:v>
                </c:pt>
                <c:pt idx="3948">
                  <c:v>3110.5593749999998</c:v>
                </c:pt>
                <c:pt idx="3949">
                  <c:v>3110.5593749999998</c:v>
                </c:pt>
                <c:pt idx="3950">
                  <c:v>3110.5593749999998</c:v>
                </c:pt>
                <c:pt idx="3951">
                  <c:v>3110.5593749999998</c:v>
                </c:pt>
                <c:pt idx="3952">
                  <c:v>3110.5593749999998</c:v>
                </c:pt>
                <c:pt idx="3953">
                  <c:v>3110.5593749999998</c:v>
                </c:pt>
                <c:pt idx="3954">
                  <c:v>3110.5593749999998</c:v>
                </c:pt>
                <c:pt idx="3955">
                  <c:v>3111.5390618399997</c:v>
                </c:pt>
                <c:pt idx="3956">
                  <c:v>3111.5390618399997</c:v>
                </c:pt>
                <c:pt idx="3957">
                  <c:v>3111.5390618399997</c:v>
                </c:pt>
                <c:pt idx="3958">
                  <c:v>3111.5390618399997</c:v>
                </c:pt>
                <c:pt idx="3959">
                  <c:v>3111.5390618399997</c:v>
                </c:pt>
                <c:pt idx="3960">
                  <c:v>3111.5390618399997</c:v>
                </c:pt>
                <c:pt idx="3961">
                  <c:v>3111.5390618399997</c:v>
                </c:pt>
                <c:pt idx="3962">
                  <c:v>3111.5390618399997</c:v>
                </c:pt>
                <c:pt idx="3963">
                  <c:v>3115.6124999999997</c:v>
                </c:pt>
                <c:pt idx="3964">
                  <c:v>3115.6124999999997</c:v>
                </c:pt>
                <c:pt idx="3965">
                  <c:v>3115.6124999999997</c:v>
                </c:pt>
                <c:pt idx="3966">
                  <c:v>3115.6124999999997</c:v>
                </c:pt>
                <c:pt idx="3967">
                  <c:v>3115.6124999999997</c:v>
                </c:pt>
                <c:pt idx="3968">
                  <c:v>3115.6124999999997</c:v>
                </c:pt>
                <c:pt idx="3969">
                  <c:v>3115.6124999999997</c:v>
                </c:pt>
                <c:pt idx="3970">
                  <c:v>3115.9734381600001</c:v>
                </c:pt>
                <c:pt idx="3971">
                  <c:v>3115.9734381600001</c:v>
                </c:pt>
                <c:pt idx="3972">
                  <c:v>3115.9734381600001</c:v>
                </c:pt>
                <c:pt idx="3973">
                  <c:v>3115.9734381600001</c:v>
                </c:pt>
                <c:pt idx="3974">
                  <c:v>3115.9734381600001</c:v>
                </c:pt>
                <c:pt idx="3975">
                  <c:v>3115.9734381600001</c:v>
                </c:pt>
                <c:pt idx="3976">
                  <c:v>3115.9734381600001</c:v>
                </c:pt>
                <c:pt idx="3977">
                  <c:v>3115.9734381600001</c:v>
                </c:pt>
                <c:pt idx="3978">
                  <c:v>3115.9734381600001</c:v>
                </c:pt>
                <c:pt idx="3979">
                  <c:v>3115.9734381600001</c:v>
                </c:pt>
                <c:pt idx="3980">
                  <c:v>3115.9734381600001</c:v>
                </c:pt>
                <c:pt idx="3981">
                  <c:v>3115.9734381600001</c:v>
                </c:pt>
                <c:pt idx="3982">
                  <c:v>3116.1281249999997</c:v>
                </c:pt>
                <c:pt idx="3983">
                  <c:v>3116.1281249999997</c:v>
                </c:pt>
                <c:pt idx="3984">
                  <c:v>3116.1281249999997</c:v>
                </c:pt>
                <c:pt idx="3985">
                  <c:v>3116.1281249999997</c:v>
                </c:pt>
                <c:pt idx="3986">
                  <c:v>3118.0874999999996</c:v>
                </c:pt>
                <c:pt idx="3987">
                  <c:v>3118.0874999999996</c:v>
                </c:pt>
                <c:pt idx="3988">
                  <c:v>3118.0874999999996</c:v>
                </c:pt>
                <c:pt idx="3989">
                  <c:v>3118.0874999999996</c:v>
                </c:pt>
                <c:pt idx="3990">
                  <c:v>3118.0874999999996</c:v>
                </c:pt>
                <c:pt idx="3991">
                  <c:v>3118.0874999999996</c:v>
                </c:pt>
                <c:pt idx="3992">
                  <c:v>3118.0874999999996</c:v>
                </c:pt>
                <c:pt idx="3993">
                  <c:v>3122.3156249999997</c:v>
                </c:pt>
                <c:pt idx="3994">
                  <c:v>3122.3156249999997</c:v>
                </c:pt>
                <c:pt idx="3995">
                  <c:v>3122.3156249999997</c:v>
                </c:pt>
                <c:pt idx="3996">
                  <c:v>3122.3156249999997</c:v>
                </c:pt>
                <c:pt idx="3997">
                  <c:v>3122.3156249999997</c:v>
                </c:pt>
                <c:pt idx="3998">
                  <c:v>3122.3156249999997</c:v>
                </c:pt>
                <c:pt idx="3999">
                  <c:v>3122.3156249999997</c:v>
                </c:pt>
                <c:pt idx="4000">
                  <c:v>3122.3156249999997</c:v>
                </c:pt>
                <c:pt idx="4001">
                  <c:v>3123.2437499999996</c:v>
                </c:pt>
                <c:pt idx="4002">
                  <c:v>3123.2437499999996</c:v>
                </c:pt>
                <c:pt idx="4003">
                  <c:v>3123.2437499999996</c:v>
                </c:pt>
                <c:pt idx="4004">
                  <c:v>3123.7593749999996</c:v>
                </c:pt>
                <c:pt idx="4005">
                  <c:v>3123.7593749999996</c:v>
                </c:pt>
                <c:pt idx="4006">
                  <c:v>3123.7593749999996</c:v>
                </c:pt>
                <c:pt idx="4007">
                  <c:v>3123.7593749999996</c:v>
                </c:pt>
                <c:pt idx="4008">
                  <c:v>3123.7593749999996</c:v>
                </c:pt>
                <c:pt idx="4009">
                  <c:v>3123.7593749999996</c:v>
                </c:pt>
                <c:pt idx="4010">
                  <c:v>3123.7593749999996</c:v>
                </c:pt>
                <c:pt idx="4011">
                  <c:v>3123.7593749999996</c:v>
                </c:pt>
                <c:pt idx="4012">
                  <c:v>3123.7593749999996</c:v>
                </c:pt>
                <c:pt idx="4013">
                  <c:v>3123.7593749999996</c:v>
                </c:pt>
                <c:pt idx="4014">
                  <c:v>3124.7390618399995</c:v>
                </c:pt>
                <c:pt idx="4015">
                  <c:v>3124.7390618399995</c:v>
                </c:pt>
                <c:pt idx="4016">
                  <c:v>3124.7390618399995</c:v>
                </c:pt>
                <c:pt idx="4017">
                  <c:v>3124.7390618399995</c:v>
                </c:pt>
                <c:pt idx="4018">
                  <c:v>3124.7390618399995</c:v>
                </c:pt>
                <c:pt idx="4019">
                  <c:v>3124.7390618399995</c:v>
                </c:pt>
                <c:pt idx="4020">
                  <c:v>3124.7390618399995</c:v>
                </c:pt>
                <c:pt idx="4021">
                  <c:v>3124.7390618399995</c:v>
                </c:pt>
                <c:pt idx="4022">
                  <c:v>3124.7390618399995</c:v>
                </c:pt>
                <c:pt idx="4023">
                  <c:v>3128.8125</c:v>
                </c:pt>
                <c:pt idx="4024">
                  <c:v>3128.8125</c:v>
                </c:pt>
                <c:pt idx="4025">
                  <c:v>3128.8125</c:v>
                </c:pt>
                <c:pt idx="4026">
                  <c:v>3128.8125</c:v>
                </c:pt>
                <c:pt idx="4027">
                  <c:v>3128.8125</c:v>
                </c:pt>
                <c:pt idx="4028">
                  <c:v>3128.8125</c:v>
                </c:pt>
                <c:pt idx="4029">
                  <c:v>3129.1734381599999</c:v>
                </c:pt>
                <c:pt idx="4030">
                  <c:v>3129.1734381599999</c:v>
                </c:pt>
                <c:pt idx="4031">
                  <c:v>3129.1734381599999</c:v>
                </c:pt>
                <c:pt idx="4032">
                  <c:v>3129.1734381599999</c:v>
                </c:pt>
                <c:pt idx="4033">
                  <c:v>3129.1734381599999</c:v>
                </c:pt>
                <c:pt idx="4034">
                  <c:v>3129.1734381599999</c:v>
                </c:pt>
                <c:pt idx="4035">
                  <c:v>3129.1734381599999</c:v>
                </c:pt>
                <c:pt idx="4036">
                  <c:v>3129.1734381599999</c:v>
                </c:pt>
                <c:pt idx="4037">
                  <c:v>3129.328125</c:v>
                </c:pt>
                <c:pt idx="4038">
                  <c:v>3129.328125</c:v>
                </c:pt>
                <c:pt idx="4039">
                  <c:v>3129.328125</c:v>
                </c:pt>
                <c:pt idx="4040">
                  <c:v>3129.328125</c:v>
                </c:pt>
                <c:pt idx="4041">
                  <c:v>3129.328125</c:v>
                </c:pt>
                <c:pt idx="4042">
                  <c:v>3129.328125</c:v>
                </c:pt>
                <c:pt idx="4043">
                  <c:v>3129.328125</c:v>
                </c:pt>
                <c:pt idx="4044">
                  <c:v>3129.328125</c:v>
                </c:pt>
                <c:pt idx="4045">
                  <c:v>3129.328125</c:v>
                </c:pt>
                <c:pt idx="4046">
                  <c:v>3131.2874999999999</c:v>
                </c:pt>
                <c:pt idx="4047">
                  <c:v>3131.2874999999999</c:v>
                </c:pt>
                <c:pt idx="4048">
                  <c:v>3131.2874999999999</c:v>
                </c:pt>
                <c:pt idx="4049">
                  <c:v>3131.2874999999999</c:v>
                </c:pt>
                <c:pt idx="4050">
                  <c:v>3131.2874999999999</c:v>
                </c:pt>
                <c:pt idx="4051">
                  <c:v>3131.2874999999999</c:v>
                </c:pt>
                <c:pt idx="4052">
                  <c:v>3135.515625</c:v>
                </c:pt>
                <c:pt idx="4053">
                  <c:v>3136.4437499999999</c:v>
                </c:pt>
                <c:pt idx="4054">
                  <c:v>3136.4437499999999</c:v>
                </c:pt>
                <c:pt idx="4055">
                  <c:v>3136.4437499999999</c:v>
                </c:pt>
                <c:pt idx="4056">
                  <c:v>3136.4437499999999</c:v>
                </c:pt>
                <c:pt idx="4057">
                  <c:v>3136.4437499999999</c:v>
                </c:pt>
                <c:pt idx="4058">
                  <c:v>3136.4437499999999</c:v>
                </c:pt>
                <c:pt idx="4059">
                  <c:v>3136.4437499999999</c:v>
                </c:pt>
                <c:pt idx="4060">
                  <c:v>3136.4437499999999</c:v>
                </c:pt>
                <c:pt idx="4061">
                  <c:v>3136.4437499999999</c:v>
                </c:pt>
                <c:pt idx="4062">
                  <c:v>3136.9593749999999</c:v>
                </c:pt>
                <c:pt idx="4063">
                  <c:v>3136.9593749999999</c:v>
                </c:pt>
                <c:pt idx="4064">
                  <c:v>3136.9593749999999</c:v>
                </c:pt>
                <c:pt idx="4065">
                  <c:v>3136.9593749999999</c:v>
                </c:pt>
                <c:pt idx="4066">
                  <c:v>3136.9593749999999</c:v>
                </c:pt>
                <c:pt idx="4067">
                  <c:v>3136.9593749999999</c:v>
                </c:pt>
                <c:pt idx="4068">
                  <c:v>3136.9593749999999</c:v>
                </c:pt>
                <c:pt idx="4069">
                  <c:v>3136.9593749999999</c:v>
                </c:pt>
                <c:pt idx="4070">
                  <c:v>3136.9593749999999</c:v>
                </c:pt>
                <c:pt idx="4071">
                  <c:v>3136.9593749999999</c:v>
                </c:pt>
                <c:pt idx="4072">
                  <c:v>3136.9593749999999</c:v>
                </c:pt>
                <c:pt idx="4073">
                  <c:v>3136.9593749999999</c:v>
                </c:pt>
                <c:pt idx="4074">
                  <c:v>3136.9593749999999</c:v>
                </c:pt>
                <c:pt idx="4075">
                  <c:v>3136.9593749999999</c:v>
                </c:pt>
                <c:pt idx="4076">
                  <c:v>3136.9593749999999</c:v>
                </c:pt>
                <c:pt idx="4077">
                  <c:v>3137.9390618399998</c:v>
                </c:pt>
                <c:pt idx="4078">
                  <c:v>3137.9390618399998</c:v>
                </c:pt>
                <c:pt idx="4079">
                  <c:v>3137.9390618399998</c:v>
                </c:pt>
                <c:pt idx="4080">
                  <c:v>3137.9390618399998</c:v>
                </c:pt>
                <c:pt idx="4081">
                  <c:v>3137.9390618399998</c:v>
                </c:pt>
                <c:pt idx="4082">
                  <c:v>3137.9390618399998</c:v>
                </c:pt>
                <c:pt idx="4083">
                  <c:v>3137.9390618399998</c:v>
                </c:pt>
                <c:pt idx="4084">
                  <c:v>3137.9390618399998</c:v>
                </c:pt>
                <c:pt idx="4085">
                  <c:v>3137.9390618399998</c:v>
                </c:pt>
                <c:pt idx="4086">
                  <c:v>3142.0124999999998</c:v>
                </c:pt>
                <c:pt idx="4087">
                  <c:v>3142.0124999999998</c:v>
                </c:pt>
                <c:pt idx="4088">
                  <c:v>3142.0124999999998</c:v>
                </c:pt>
                <c:pt idx="4089">
                  <c:v>3142.0124999999998</c:v>
                </c:pt>
                <c:pt idx="4090">
                  <c:v>3142.0124999999998</c:v>
                </c:pt>
                <c:pt idx="4091">
                  <c:v>3142.0124999999998</c:v>
                </c:pt>
                <c:pt idx="4092">
                  <c:v>3142.0124999999998</c:v>
                </c:pt>
                <c:pt idx="4093">
                  <c:v>3142.0124999999998</c:v>
                </c:pt>
                <c:pt idx="4094">
                  <c:v>3142.0124999999998</c:v>
                </c:pt>
                <c:pt idx="4095">
                  <c:v>3142.3734381600002</c:v>
                </c:pt>
                <c:pt idx="4096">
                  <c:v>3142.3734381600002</c:v>
                </c:pt>
                <c:pt idx="4097">
                  <c:v>3142.3734381600002</c:v>
                </c:pt>
                <c:pt idx="4098">
                  <c:v>3142.3734381600002</c:v>
                </c:pt>
                <c:pt idx="4099">
                  <c:v>3142.3734381600002</c:v>
                </c:pt>
                <c:pt idx="4100">
                  <c:v>3142.3734381600002</c:v>
                </c:pt>
                <c:pt idx="4101">
                  <c:v>3142.3734381600002</c:v>
                </c:pt>
                <c:pt idx="4102">
                  <c:v>3142.3734381600002</c:v>
                </c:pt>
                <c:pt idx="4103">
                  <c:v>3142.3734381600002</c:v>
                </c:pt>
                <c:pt idx="4104">
                  <c:v>3142.3734381600002</c:v>
                </c:pt>
                <c:pt idx="4105">
                  <c:v>3142.5281249999998</c:v>
                </c:pt>
                <c:pt idx="4106">
                  <c:v>3142.5281249999998</c:v>
                </c:pt>
                <c:pt idx="4107">
                  <c:v>3142.5281249999998</c:v>
                </c:pt>
                <c:pt idx="4108">
                  <c:v>3142.5281249999998</c:v>
                </c:pt>
                <c:pt idx="4109">
                  <c:v>3142.5281249999998</c:v>
                </c:pt>
                <c:pt idx="4110">
                  <c:v>3142.5281249999998</c:v>
                </c:pt>
                <c:pt idx="4111">
                  <c:v>3142.5281249999998</c:v>
                </c:pt>
                <c:pt idx="4112">
                  <c:v>3142.5281249999998</c:v>
                </c:pt>
                <c:pt idx="4113">
                  <c:v>3142.5281249999998</c:v>
                </c:pt>
                <c:pt idx="4114">
                  <c:v>3144.4874999999997</c:v>
                </c:pt>
                <c:pt idx="4115">
                  <c:v>3144.4874999999997</c:v>
                </c:pt>
                <c:pt idx="4116">
                  <c:v>3144.4874999999997</c:v>
                </c:pt>
                <c:pt idx="4117">
                  <c:v>3144.4874999999997</c:v>
                </c:pt>
                <c:pt idx="4118">
                  <c:v>3144.4874999999997</c:v>
                </c:pt>
                <c:pt idx="4119">
                  <c:v>3144.4874999999997</c:v>
                </c:pt>
                <c:pt idx="4120">
                  <c:v>3148.7156249999998</c:v>
                </c:pt>
                <c:pt idx="4121">
                  <c:v>3148.7156249999998</c:v>
                </c:pt>
                <c:pt idx="4122">
                  <c:v>3148.7156249999998</c:v>
                </c:pt>
                <c:pt idx="4123">
                  <c:v>3148.7156249999998</c:v>
                </c:pt>
                <c:pt idx="4124">
                  <c:v>3148.7156249999998</c:v>
                </c:pt>
                <c:pt idx="4125">
                  <c:v>3148.7156249999998</c:v>
                </c:pt>
                <c:pt idx="4126">
                  <c:v>3148.7156249999998</c:v>
                </c:pt>
                <c:pt idx="4127">
                  <c:v>3148.7156249999998</c:v>
                </c:pt>
                <c:pt idx="4128">
                  <c:v>3149.6437499999997</c:v>
                </c:pt>
                <c:pt idx="4129">
                  <c:v>3149.6437499999997</c:v>
                </c:pt>
                <c:pt idx="4130">
                  <c:v>3149.6437499999997</c:v>
                </c:pt>
                <c:pt idx="4131">
                  <c:v>3149.6437499999997</c:v>
                </c:pt>
                <c:pt idx="4132">
                  <c:v>3149.6437499999997</c:v>
                </c:pt>
                <c:pt idx="4133">
                  <c:v>3149.6437499999997</c:v>
                </c:pt>
                <c:pt idx="4134">
                  <c:v>3149.6437499999997</c:v>
                </c:pt>
                <c:pt idx="4135">
                  <c:v>3149.6437499999997</c:v>
                </c:pt>
                <c:pt idx="4136">
                  <c:v>3149.6437499999997</c:v>
                </c:pt>
                <c:pt idx="4137">
                  <c:v>3150.1593749999997</c:v>
                </c:pt>
                <c:pt idx="4138">
                  <c:v>3150.1593749999997</c:v>
                </c:pt>
                <c:pt idx="4139">
                  <c:v>3150.1593749999997</c:v>
                </c:pt>
                <c:pt idx="4140">
                  <c:v>3150.1593749999997</c:v>
                </c:pt>
                <c:pt idx="4141">
                  <c:v>3150.1593749999997</c:v>
                </c:pt>
                <c:pt idx="4142">
                  <c:v>3150.1593749999997</c:v>
                </c:pt>
                <c:pt idx="4143">
                  <c:v>3150.1593749999997</c:v>
                </c:pt>
                <c:pt idx="4144">
                  <c:v>3150.1593749999997</c:v>
                </c:pt>
                <c:pt idx="4145">
                  <c:v>3150.1593749999997</c:v>
                </c:pt>
                <c:pt idx="4146">
                  <c:v>3151.1390618399996</c:v>
                </c:pt>
                <c:pt idx="4147">
                  <c:v>3151.1390618399996</c:v>
                </c:pt>
                <c:pt idx="4148">
                  <c:v>3151.1390618399996</c:v>
                </c:pt>
                <c:pt idx="4149">
                  <c:v>3151.1390618399996</c:v>
                </c:pt>
                <c:pt idx="4150">
                  <c:v>3155.2124999999996</c:v>
                </c:pt>
                <c:pt idx="4151">
                  <c:v>3155.2124999999996</c:v>
                </c:pt>
                <c:pt idx="4152">
                  <c:v>3155.2124999999996</c:v>
                </c:pt>
                <c:pt idx="4153">
                  <c:v>3155.2124999999996</c:v>
                </c:pt>
                <c:pt idx="4154">
                  <c:v>3155.2124999999996</c:v>
                </c:pt>
                <c:pt idx="4155">
                  <c:v>3155.2124999999996</c:v>
                </c:pt>
                <c:pt idx="4156">
                  <c:v>3155.2124999999996</c:v>
                </c:pt>
                <c:pt idx="4157">
                  <c:v>3155.2124999999996</c:v>
                </c:pt>
                <c:pt idx="4158">
                  <c:v>3155.2124999999996</c:v>
                </c:pt>
                <c:pt idx="4159">
                  <c:v>3155.2124999999996</c:v>
                </c:pt>
                <c:pt idx="4160">
                  <c:v>3155.2124999999996</c:v>
                </c:pt>
                <c:pt idx="4161">
                  <c:v>3155.2124999999996</c:v>
                </c:pt>
                <c:pt idx="4162">
                  <c:v>3155.57343816</c:v>
                </c:pt>
                <c:pt idx="4163">
                  <c:v>3155.57343816</c:v>
                </c:pt>
                <c:pt idx="4164">
                  <c:v>3155.57343816</c:v>
                </c:pt>
                <c:pt idx="4165">
                  <c:v>3155.57343816</c:v>
                </c:pt>
                <c:pt idx="4166">
                  <c:v>3155.57343816</c:v>
                </c:pt>
                <c:pt idx="4167">
                  <c:v>3155.57343816</c:v>
                </c:pt>
                <c:pt idx="4168">
                  <c:v>3155.7281249999996</c:v>
                </c:pt>
                <c:pt idx="4169">
                  <c:v>3155.7281249999996</c:v>
                </c:pt>
                <c:pt idx="4170">
                  <c:v>3155.7281249999996</c:v>
                </c:pt>
                <c:pt idx="4171">
                  <c:v>3155.7281249999996</c:v>
                </c:pt>
                <c:pt idx="4172">
                  <c:v>3155.7281249999996</c:v>
                </c:pt>
                <c:pt idx="4173">
                  <c:v>3155.7281249999996</c:v>
                </c:pt>
                <c:pt idx="4174">
                  <c:v>3155.7281249999996</c:v>
                </c:pt>
                <c:pt idx="4175">
                  <c:v>3155.7281249999996</c:v>
                </c:pt>
                <c:pt idx="4176">
                  <c:v>3155.7281249999996</c:v>
                </c:pt>
                <c:pt idx="4177">
                  <c:v>3155.7281249999996</c:v>
                </c:pt>
                <c:pt idx="4178">
                  <c:v>3155.7281249999996</c:v>
                </c:pt>
                <c:pt idx="4179">
                  <c:v>3157.6875</c:v>
                </c:pt>
                <c:pt idx="4180">
                  <c:v>3157.6875</c:v>
                </c:pt>
                <c:pt idx="4181">
                  <c:v>3157.6875</c:v>
                </c:pt>
                <c:pt idx="4182">
                  <c:v>3157.6875</c:v>
                </c:pt>
                <c:pt idx="4183">
                  <c:v>3157.6875</c:v>
                </c:pt>
                <c:pt idx="4184">
                  <c:v>3161.9156249999996</c:v>
                </c:pt>
                <c:pt idx="4185">
                  <c:v>3161.9156249999996</c:v>
                </c:pt>
                <c:pt idx="4186">
                  <c:v>3161.9156249999996</c:v>
                </c:pt>
                <c:pt idx="4187">
                  <c:v>3161.9156249999996</c:v>
                </c:pt>
                <c:pt idx="4188">
                  <c:v>3161.9156249999996</c:v>
                </c:pt>
                <c:pt idx="4189">
                  <c:v>3161.9156249999996</c:v>
                </c:pt>
                <c:pt idx="4190">
                  <c:v>3161.9156249999996</c:v>
                </c:pt>
                <c:pt idx="4191">
                  <c:v>3161.9156249999996</c:v>
                </c:pt>
                <c:pt idx="4192">
                  <c:v>3161.9156249999996</c:v>
                </c:pt>
                <c:pt idx="4193">
                  <c:v>3162.84375</c:v>
                </c:pt>
                <c:pt idx="4194">
                  <c:v>3162.84375</c:v>
                </c:pt>
                <c:pt idx="4195">
                  <c:v>3162.84375</c:v>
                </c:pt>
                <c:pt idx="4196">
                  <c:v>3162.84375</c:v>
                </c:pt>
                <c:pt idx="4197">
                  <c:v>3162.84375</c:v>
                </c:pt>
                <c:pt idx="4198">
                  <c:v>3162.84375</c:v>
                </c:pt>
                <c:pt idx="4199">
                  <c:v>3162.84375</c:v>
                </c:pt>
                <c:pt idx="4200">
                  <c:v>3162.84375</c:v>
                </c:pt>
                <c:pt idx="4201">
                  <c:v>3162.84375</c:v>
                </c:pt>
                <c:pt idx="4202">
                  <c:v>3162.84375</c:v>
                </c:pt>
                <c:pt idx="4203">
                  <c:v>3162.84375</c:v>
                </c:pt>
                <c:pt idx="4204">
                  <c:v>3162.84375</c:v>
                </c:pt>
                <c:pt idx="4205">
                  <c:v>3162.84375</c:v>
                </c:pt>
                <c:pt idx="4206">
                  <c:v>3162.84375</c:v>
                </c:pt>
                <c:pt idx="4207">
                  <c:v>3163.359375</c:v>
                </c:pt>
                <c:pt idx="4208">
                  <c:v>3163.359375</c:v>
                </c:pt>
                <c:pt idx="4209">
                  <c:v>3163.359375</c:v>
                </c:pt>
                <c:pt idx="4210">
                  <c:v>3163.359375</c:v>
                </c:pt>
                <c:pt idx="4211">
                  <c:v>3163.359375</c:v>
                </c:pt>
                <c:pt idx="4212">
                  <c:v>3164.3390618399999</c:v>
                </c:pt>
                <c:pt idx="4213">
                  <c:v>3164.3390618399999</c:v>
                </c:pt>
                <c:pt idx="4214">
                  <c:v>3164.3390618399999</c:v>
                </c:pt>
                <c:pt idx="4215">
                  <c:v>3164.3390618399999</c:v>
                </c:pt>
                <c:pt idx="4216">
                  <c:v>3164.3390618399999</c:v>
                </c:pt>
                <c:pt idx="4217">
                  <c:v>3164.3390618399999</c:v>
                </c:pt>
                <c:pt idx="4218">
                  <c:v>3164.3390618399999</c:v>
                </c:pt>
                <c:pt idx="4219">
                  <c:v>3168.4124999999999</c:v>
                </c:pt>
                <c:pt idx="4220">
                  <c:v>3168.4124999999999</c:v>
                </c:pt>
                <c:pt idx="4221">
                  <c:v>3168.4124999999999</c:v>
                </c:pt>
                <c:pt idx="4222">
                  <c:v>3168.4124999999999</c:v>
                </c:pt>
                <c:pt idx="4223">
                  <c:v>3168.7734381599998</c:v>
                </c:pt>
                <c:pt idx="4224">
                  <c:v>3168.7734381599998</c:v>
                </c:pt>
                <c:pt idx="4225">
                  <c:v>3168.7734381599998</c:v>
                </c:pt>
                <c:pt idx="4226">
                  <c:v>3168.7734381599998</c:v>
                </c:pt>
                <c:pt idx="4227">
                  <c:v>3168.7734381599998</c:v>
                </c:pt>
                <c:pt idx="4228">
                  <c:v>3168.9281249999999</c:v>
                </c:pt>
                <c:pt idx="4229">
                  <c:v>3168.9281249999999</c:v>
                </c:pt>
                <c:pt idx="4230">
                  <c:v>3168.9281249999999</c:v>
                </c:pt>
                <c:pt idx="4231">
                  <c:v>3168.9281249999999</c:v>
                </c:pt>
                <c:pt idx="4232">
                  <c:v>3168.9281249999999</c:v>
                </c:pt>
                <c:pt idx="4233">
                  <c:v>3168.9281249999999</c:v>
                </c:pt>
                <c:pt idx="4234">
                  <c:v>3168.9281249999999</c:v>
                </c:pt>
                <c:pt idx="4235">
                  <c:v>3170.8874999999998</c:v>
                </c:pt>
                <c:pt idx="4236">
                  <c:v>3170.8874999999998</c:v>
                </c:pt>
                <c:pt idx="4237">
                  <c:v>3170.8874999999998</c:v>
                </c:pt>
                <c:pt idx="4238">
                  <c:v>3170.8874999999998</c:v>
                </c:pt>
                <c:pt idx="4239">
                  <c:v>3170.8874999999998</c:v>
                </c:pt>
                <c:pt idx="4240">
                  <c:v>3170.8874999999998</c:v>
                </c:pt>
                <c:pt idx="4241">
                  <c:v>3175.1156249999999</c:v>
                </c:pt>
                <c:pt idx="4242">
                  <c:v>3175.1156249999999</c:v>
                </c:pt>
                <c:pt idx="4243">
                  <c:v>3175.1156249999999</c:v>
                </c:pt>
                <c:pt idx="4244">
                  <c:v>3175.1156249999999</c:v>
                </c:pt>
                <c:pt idx="4245">
                  <c:v>3175.1156249999999</c:v>
                </c:pt>
                <c:pt idx="4246">
                  <c:v>3175.1156249999999</c:v>
                </c:pt>
                <c:pt idx="4247">
                  <c:v>3175.1156249999999</c:v>
                </c:pt>
                <c:pt idx="4248">
                  <c:v>3175.1156249999999</c:v>
                </c:pt>
                <c:pt idx="4249">
                  <c:v>3176.0437499999998</c:v>
                </c:pt>
                <c:pt idx="4250">
                  <c:v>3176.0437499999998</c:v>
                </c:pt>
                <c:pt idx="4251">
                  <c:v>3176.0437499999998</c:v>
                </c:pt>
                <c:pt idx="4252">
                  <c:v>3176.0437499999998</c:v>
                </c:pt>
                <c:pt idx="4253">
                  <c:v>3176.0437499999998</c:v>
                </c:pt>
                <c:pt idx="4254">
                  <c:v>3176.0437499999998</c:v>
                </c:pt>
                <c:pt idx="4255">
                  <c:v>3176.0437499999998</c:v>
                </c:pt>
                <c:pt idx="4256">
                  <c:v>3176.5593749999998</c:v>
                </c:pt>
                <c:pt idx="4257">
                  <c:v>3176.5593749999998</c:v>
                </c:pt>
                <c:pt idx="4258">
                  <c:v>3176.5593749999998</c:v>
                </c:pt>
                <c:pt idx="4259">
                  <c:v>3176.5593749999998</c:v>
                </c:pt>
                <c:pt idx="4260">
                  <c:v>3176.5593749999998</c:v>
                </c:pt>
                <c:pt idx="4261">
                  <c:v>3176.5593749999998</c:v>
                </c:pt>
                <c:pt idx="4262">
                  <c:v>3177.5390618399997</c:v>
                </c:pt>
                <c:pt idx="4263">
                  <c:v>3177.5390618399997</c:v>
                </c:pt>
                <c:pt idx="4264">
                  <c:v>3177.5390618399997</c:v>
                </c:pt>
                <c:pt idx="4265">
                  <c:v>3177.5390618399997</c:v>
                </c:pt>
                <c:pt idx="4266">
                  <c:v>3177.5390618399997</c:v>
                </c:pt>
                <c:pt idx="4267">
                  <c:v>3181.6124999999997</c:v>
                </c:pt>
                <c:pt idx="4268">
                  <c:v>3181.6124999999997</c:v>
                </c:pt>
                <c:pt idx="4269">
                  <c:v>3181.6124999999997</c:v>
                </c:pt>
                <c:pt idx="4270">
                  <c:v>3181.6124999999997</c:v>
                </c:pt>
                <c:pt idx="4271">
                  <c:v>3181.6124999999997</c:v>
                </c:pt>
                <c:pt idx="4272">
                  <c:v>3181.6124999999997</c:v>
                </c:pt>
                <c:pt idx="4273">
                  <c:v>3181.9734381600001</c:v>
                </c:pt>
                <c:pt idx="4274">
                  <c:v>3181.9734381600001</c:v>
                </c:pt>
                <c:pt idx="4275">
                  <c:v>3181.9734381600001</c:v>
                </c:pt>
                <c:pt idx="4276">
                  <c:v>3181.9734381600001</c:v>
                </c:pt>
                <c:pt idx="4277">
                  <c:v>3181.9734381600001</c:v>
                </c:pt>
                <c:pt idx="4278">
                  <c:v>3182.1281249999997</c:v>
                </c:pt>
                <c:pt idx="4279">
                  <c:v>3182.1281249999997</c:v>
                </c:pt>
                <c:pt idx="4280">
                  <c:v>3182.1281249999997</c:v>
                </c:pt>
                <c:pt idx="4281">
                  <c:v>3182.1281249999997</c:v>
                </c:pt>
                <c:pt idx="4282">
                  <c:v>3182.1281249999997</c:v>
                </c:pt>
                <c:pt idx="4283">
                  <c:v>3182.1281249999997</c:v>
                </c:pt>
                <c:pt idx="4284">
                  <c:v>3182.1281249999997</c:v>
                </c:pt>
                <c:pt idx="4285">
                  <c:v>3184.0874999999996</c:v>
                </c:pt>
                <c:pt idx="4286">
                  <c:v>3184.0874999999996</c:v>
                </c:pt>
                <c:pt idx="4287">
                  <c:v>3184.0874999999996</c:v>
                </c:pt>
                <c:pt idx="4288">
                  <c:v>3184.0874999999996</c:v>
                </c:pt>
                <c:pt idx="4289">
                  <c:v>3184.0874999999996</c:v>
                </c:pt>
                <c:pt idx="4290">
                  <c:v>3184.0874999999996</c:v>
                </c:pt>
                <c:pt idx="4291">
                  <c:v>3184.0874999999996</c:v>
                </c:pt>
                <c:pt idx="4292">
                  <c:v>3184.0874999999996</c:v>
                </c:pt>
                <c:pt idx="4293">
                  <c:v>3184.0874999999996</c:v>
                </c:pt>
                <c:pt idx="4294">
                  <c:v>3184.0874999999996</c:v>
                </c:pt>
                <c:pt idx="4295">
                  <c:v>3184.0874999999996</c:v>
                </c:pt>
                <c:pt idx="4296">
                  <c:v>3188.3156249999997</c:v>
                </c:pt>
                <c:pt idx="4297">
                  <c:v>3188.3156249999997</c:v>
                </c:pt>
                <c:pt idx="4298">
                  <c:v>3188.3156249999997</c:v>
                </c:pt>
                <c:pt idx="4299">
                  <c:v>3189.2437499999996</c:v>
                </c:pt>
                <c:pt idx="4300">
                  <c:v>3189.2437499999996</c:v>
                </c:pt>
                <c:pt idx="4301">
                  <c:v>3189.2437499999996</c:v>
                </c:pt>
                <c:pt idx="4302">
                  <c:v>3189.2437499999996</c:v>
                </c:pt>
                <c:pt idx="4303">
                  <c:v>3189.2437499999996</c:v>
                </c:pt>
                <c:pt idx="4304">
                  <c:v>3189.2437499999996</c:v>
                </c:pt>
                <c:pt idx="4305">
                  <c:v>3189.7593749999996</c:v>
                </c:pt>
                <c:pt idx="4306">
                  <c:v>3189.7593749999996</c:v>
                </c:pt>
                <c:pt idx="4307">
                  <c:v>3189.7593749999996</c:v>
                </c:pt>
                <c:pt idx="4308">
                  <c:v>3189.7593749999996</c:v>
                </c:pt>
                <c:pt idx="4309">
                  <c:v>3189.7593749999996</c:v>
                </c:pt>
                <c:pt idx="4310">
                  <c:v>3189.7593749999996</c:v>
                </c:pt>
                <c:pt idx="4311">
                  <c:v>3189.7593749999996</c:v>
                </c:pt>
                <c:pt idx="4312">
                  <c:v>3189.7593749999996</c:v>
                </c:pt>
                <c:pt idx="4313">
                  <c:v>3190.7390618399995</c:v>
                </c:pt>
                <c:pt idx="4314">
                  <c:v>3190.7390618399995</c:v>
                </c:pt>
                <c:pt idx="4315">
                  <c:v>3190.7390618399995</c:v>
                </c:pt>
                <c:pt idx="4316">
                  <c:v>3190.7390618399995</c:v>
                </c:pt>
                <c:pt idx="4317">
                  <c:v>3190.7390618399995</c:v>
                </c:pt>
                <c:pt idx="4318">
                  <c:v>3190.7390618399995</c:v>
                </c:pt>
                <c:pt idx="4319">
                  <c:v>3190.7390618399995</c:v>
                </c:pt>
                <c:pt idx="4320">
                  <c:v>3190.7390618399995</c:v>
                </c:pt>
                <c:pt idx="4321">
                  <c:v>3190.7390618399995</c:v>
                </c:pt>
                <c:pt idx="4322">
                  <c:v>3194.8125</c:v>
                </c:pt>
                <c:pt idx="4323">
                  <c:v>3194.8125</c:v>
                </c:pt>
                <c:pt idx="4324">
                  <c:v>3194.8125</c:v>
                </c:pt>
                <c:pt idx="4325">
                  <c:v>3194.8125</c:v>
                </c:pt>
                <c:pt idx="4326">
                  <c:v>3194.8125</c:v>
                </c:pt>
                <c:pt idx="4327">
                  <c:v>3195.1734381599999</c:v>
                </c:pt>
                <c:pt idx="4328">
                  <c:v>3195.1734381599999</c:v>
                </c:pt>
                <c:pt idx="4329">
                  <c:v>3195.1734381599999</c:v>
                </c:pt>
                <c:pt idx="4330">
                  <c:v>3195.1734381599999</c:v>
                </c:pt>
                <c:pt idx="4331">
                  <c:v>3195.1734381599999</c:v>
                </c:pt>
                <c:pt idx="4332">
                  <c:v>3195.1734381599999</c:v>
                </c:pt>
                <c:pt idx="4333">
                  <c:v>3195.1734381599999</c:v>
                </c:pt>
                <c:pt idx="4334">
                  <c:v>3195.1734381599999</c:v>
                </c:pt>
                <c:pt idx="4335">
                  <c:v>3195.328125</c:v>
                </c:pt>
                <c:pt idx="4336">
                  <c:v>3195.328125</c:v>
                </c:pt>
                <c:pt idx="4337">
                  <c:v>3195.328125</c:v>
                </c:pt>
                <c:pt idx="4338">
                  <c:v>3195.328125</c:v>
                </c:pt>
                <c:pt idx="4339">
                  <c:v>3195.328125</c:v>
                </c:pt>
                <c:pt idx="4340">
                  <c:v>3197.2874999999999</c:v>
                </c:pt>
                <c:pt idx="4341">
                  <c:v>3197.2874999999999</c:v>
                </c:pt>
                <c:pt idx="4342">
                  <c:v>3197.2874999999999</c:v>
                </c:pt>
                <c:pt idx="4343">
                  <c:v>3197.2874999999999</c:v>
                </c:pt>
                <c:pt idx="4344">
                  <c:v>3197.2874999999999</c:v>
                </c:pt>
                <c:pt idx="4345">
                  <c:v>3197.2874999999999</c:v>
                </c:pt>
                <c:pt idx="4346">
                  <c:v>3197.2874999999999</c:v>
                </c:pt>
                <c:pt idx="4347">
                  <c:v>3197.2874999999999</c:v>
                </c:pt>
                <c:pt idx="4348">
                  <c:v>3197.2874999999999</c:v>
                </c:pt>
                <c:pt idx="4349">
                  <c:v>3197.2874999999999</c:v>
                </c:pt>
                <c:pt idx="4350">
                  <c:v>3201.515625</c:v>
                </c:pt>
                <c:pt idx="4351">
                  <c:v>3201.515625</c:v>
                </c:pt>
                <c:pt idx="4352">
                  <c:v>3201.515625</c:v>
                </c:pt>
                <c:pt idx="4353">
                  <c:v>3201.515625</c:v>
                </c:pt>
                <c:pt idx="4354">
                  <c:v>3201.515625</c:v>
                </c:pt>
                <c:pt idx="4355">
                  <c:v>3201.515625</c:v>
                </c:pt>
                <c:pt idx="4356">
                  <c:v>3202.4437499999999</c:v>
                </c:pt>
                <c:pt idx="4357">
                  <c:v>3202.4437499999999</c:v>
                </c:pt>
                <c:pt idx="4358">
                  <c:v>3202.4437499999999</c:v>
                </c:pt>
                <c:pt idx="4359">
                  <c:v>3202.4437499999999</c:v>
                </c:pt>
                <c:pt idx="4360">
                  <c:v>3202.4437499999999</c:v>
                </c:pt>
                <c:pt idx="4361">
                  <c:v>3202.4437499999999</c:v>
                </c:pt>
                <c:pt idx="4362">
                  <c:v>3202.4437499999999</c:v>
                </c:pt>
                <c:pt idx="4363">
                  <c:v>3202.4437499999999</c:v>
                </c:pt>
                <c:pt idx="4364">
                  <c:v>3202.4437499999999</c:v>
                </c:pt>
                <c:pt idx="4365">
                  <c:v>3202.9593749999999</c:v>
                </c:pt>
                <c:pt idx="4366">
                  <c:v>3202.9593749999999</c:v>
                </c:pt>
                <c:pt idx="4367">
                  <c:v>3202.9593749999999</c:v>
                </c:pt>
                <c:pt idx="4368">
                  <c:v>3203.9390618399998</c:v>
                </c:pt>
                <c:pt idx="4369">
                  <c:v>3203.9390618399998</c:v>
                </c:pt>
                <c:pt idx="4370">
                  <c:v>3203.9390618399998</c:v>
                </c:pt>
                <c:pt idx="4371">
                  <c:v>3203.9390618399998</c:v>
                </c:pt>
                <c:pt idx="4372">
                  <c:v>3203.9390618399998</c:v>
                </c:pt>
                <c:pt idx="4373">
                  <c:v>3203.9390618399998</c:v>
                </c:pt>
                <c:pt idx="4374">
                  <c:v>3203.9390618399998</c:v>
                </c:pt>
                <c:pt idx="4375">
                  <c:v>3203.9390618399998</c:v>
                </c:pt>
                <c:pt idx="4376">
                  <c:v>3208.0124999999998</c:v>
                </c:pt>
                <c:pt idx="4377">
                  <c:v>3208.0124999999998</c:v>
                </c:pt>
                <c:pt idx="4378">
                  <c:v>3208.0124999999998</c:v>
                </c:pt>
                <c:pt idx="4379">
                  <c:v>3208.0124999999998</c:v>
                </c:pt>
                <c:pt idx="4380">
                  <c:v>3208.0124999999998</c:v>
                </c:pt>
                <c:pt idx="4381">
                  <c:v>3208.0124999999998</c:v>
                </c:pt>
                <c:pt idx="4382">
                  <c:v>3208.3734381599998</c:v>
                </c:pt>
                <c:pt idx="4383">
                  <c:v>3208.3734381599998</c:v>
                </c:pt>
                <c:pt idx="4384">
                  <c:v>3208.3734381599998</c:v>
                </c:pt>
                <c:pt idx="4385">
                  <c:v>3208.3734381599998</c:v>
                </c:pt>
                <c:pt idx="4386">
                  <c:v>3208.3734381599998</c:v>
                </c:pt>
                <c:pt idx="4387">
                  <c:v>3208.3734381599998</c:v>
                </c:pt>
                <c:pt idx="4388">
                  <c:v>3208.3734381599998</c:v>
                </c:pt>
                <c:pt idx="4389">
                  <c:v>3208.3734381599998</c:v>
                </c:pt>
                <c:pt idx="4390">
                  <c:v>3208.3734381599998</c:v>
                </c:pt>
                <c:pt idx="4391">
                  <c:v>3208.3734381599998</c:v>
                </c:pt>
                <c:pt idx="4392">
                  <c:v>3208.5281249999998</c:v>
                </c:pt>
                <c:pt idx="4393">
                  <c:v>3208.5281249999998</c:v>
                </c:pt>
                <c:pt idx="4394">
                  <c:v>3208.5281249999998</c:v>
                </c:pt>
                <c:pt idx="4395">
                  <c:v>3208.5281249999998</c:v>
                </c:pt>
                <c:pt idx="4396">
                  <c:v>3208.5281249999998</c:v>
                </c:pt>
                <c:pt idx="4397">
                  <c:v>3208.5281249999998</c:v>
                </c:pt>
                <c:pt idx="4398">
                  <c:v>3208.5281249999998</c:v>
                </c:pt>
                <c:pt idx="4399">
                  <c:v>3208.5281249999998</c:v>
                </c:pt>
                <c:pt idx="4400">
                  <c:v>3210.4874999999997</c:v>
                </c:pt>
                <c:pt idx="4401">
                  <c:v>3210.4874999999997</c:v>
                </c:pt>
                <c:pt idx="4402">
                  <c:v>3210.4874999999997</c:v>
                </c:pt>
                <c:pt idx="4403">
                  <c:v>3210.4874999999997</c:v>
                </c:pt>
                <c:pt idx="4404">
                  <c:v>3210.4874999999997</c:v>
                </c:pt>
                <c:pt idx="4405">
                  <c:v>3210.4874999999997</c:v>
                </c:pt>
                <c:pt idx="4406">
                  <c:v>3210.4874999999997</c:v>
                </c:pt>
                <c:pt idx="4407">
                  <c:v>3210.4874999999997</c:v>
                </c:pt>
                <c:pt idx="4408">
                  <c:v>3210.4874999999997</c:v>
                </c:pt>
                <c:pt idx="4409">
                  <c:v>3210.4874999999997</c:v>
                </c:pt>
                <c:pt idx="4410">
                  <c:v>3214.7156249999998</c:v>
                </c:pt>
                <c:pt idx="4411">
                  <c:v>3214.7156249999998</c:v>
                </c:pt>
                <c:pt idx="4412">
                  <c:v>3214.7156249999998</c:v>
                </c:pt>
                <c:pt idx="4413">
                  <c:v>3214.7156249999998</c:v>
                </c:pt>
                <c:pt idx="4414">
                  <c:v>3214.7156249999998</c:v>
                </c:pt>
                <c:pt idx="4415">
                  <c:v>3214.7156249999998</c:v>
                </c:pt>
                <c:pt idx="4416">
                  <c:v>3214.7156249999998</c:v>
                </c:pt>
                <c:pt idx="4417">
                  <c:v>3214.7156249999998</c:v>
                </c:pt>
                <c:pt idx="4418">
                  <c:v>3215.6437499999997</c:v>
                </c:pt>
                <c:pt idx="4419">
                  <c:v>3215.6437499999997</c:v>
                </c:pt>
                <c:pt idx="4420">
                  <c:v>3215.6437499999997</c:v>
                </c:pt>
                <c:pt idx="4421">
                  <c:v>3215.6437499999997</c:v>
                </c:pt>
                <c:pt idx="4422">
                  <c:v>3215.6437499999997</c:v>
                </c:pt>
                <c:pt idx="4423">
                  <c:v>3215.6437499999997</c:v>
                </c:pt>
                <c:pt idx="4424">
                  <c:v>3215.6437499999997</c:v>
                </c:pt>
                <c:pt idx="4425">
                  <c:v>3216.1593749999997</c:v>
                </c:pt>
                <c:pt idx="4426">
                  <c:v>3216.1593749999997</c:v>
                </c:pt>
                <c:pt idx="4427">
                  <c:v>3216.1593749999997</c:v>
                </c:pt>
                <c:pt idx="4428">
                  <c:v>3216.1593749999997</c:v>
                </c:pt>
                <c:pt idx="4429">
                  <c:v>3216.1593749999997</c:v>
                </c:pt>
                <c:pt idx="4430">
                  <c:v>3216.1593749999997</c:v>
                </c:pt>
                <c:pt idx="4431">
                  <c:v>3216.1593749999997</c:v>
                </c:pt>
                <c:pt idx="4432">
                  <c:v>3217.1390618399996</c:v>
                </c:pt>
                <c:pt idx="4433">
                  <c:v>3217.1390618399996</c:v>
                </c:pt>
                <c:pt idx="4434">
                  <c:v>3217.1390618399996</c:v>
                </c:pt>
                <c:pt idx="4435">
                  <c:v>3217.1390618399996</c:v>
                </c:pt>
                <c:pt idx="4436">
                  <c:v>3217.1390618399996</c:v>
                </c:pt>
                <c:pt idx="4437">
                  <c:v>3217.1390618399996</c:v>
                </c:pt>
                <c:pt idx="4438">
                  <c:v>3217.1390618399996</c:v>
                </c:pt>
                <c:pt idx="4439">
                  <c:v>3217.1390618399996</c:v>
                </c:pt>
                <c:pt idx="4440">
                  <c:v>3217.1390618399996</c:v>
                </c:pt>
                <c:pt idx="4441">
                  <c:v>3221.2124999999996</c:v>
                </c:pt>
                <c:pt idx="4442">
                  <c:v>3221.2124999999996</c:v>
                </c:pt>
                <c:pt idx="4443">
                  <c:v>3221.2124999999996</c:v>
                </c:pt>
                <c:pt idx="4444">
                  <c:v>3221.2124999999996</c:v>
                </c:pt>
                <c:pt idx="4445">
                  <c:v>3221.2124999999996</c:v>
                </c:pt>
                <c:pt idx="4446">
                  <c:v>3221.2124999999996</c:v>
                </c:pt>
                <c:pt idx="4447">
                  <c:v>3221.2124999999996</c:v>
                </c:pt>
                <c:pt idx="4448">
                  <c:v>3221.57343816</c:v>
                </c:pt>
                <c:pt idx="4449">
                  <c:v>3221.57343816</c:v>
                </c:pt>
                <c:pt idx="4450">
                  <c:v>3221.57343816</c:v>
                </c:pt>
                <c:pt idx="4451">
                  <c:v>3221.57343816</c:v>
                </c:pt>
                <c:pt idx="4452">
                  <c:v>3221.7281249999996</c:v>
                </c:pt>
                <c:pt idx="4453">
                  <c:v>3221.7281249999996</c:v>
                </c:pt>
                <c:pt idx="4454">
                  <c:v>3221.7281249999996</c:v>
                </c:pt>
                <c:pt idx="4455">
                  <c:v>3221.7281249999996</c:v>
                </c:pt>
                <c:pt idx="4456">
                  <c:v>3221.7281249999996</c:v>
                </c:pt>
                <c:pt idx="4457">
                  <c:v>3221.7281249999996</c:v>
                </c:pt>
                <c:pt idx="4458">
                  <c:v>3223.6875</c:v>
                </c:pt>
                <c:pt idx="4459">
                  <c:v>3223.6875</c:v>
                </c:pt>
                <c:pt idx="4460">
                  <c:v>3223.6875</c:v>
                </c:pt>
                <c:pt idx="4461">
                  <c:v>3223.6875</c:v>
                </c:pt>
                <c:pt idx="4462">
                  <c:v>3223.6875</c:v>
                </c:pt>
                <c:pt idx="4463">
                  <c:v>3223.6875</c:v>
                </c:pt>
                <c:pt idx="4464">
                  <c:v>3223.6875</c:v>
                </c:pt>
                <c:pt idx="4465">
                  <c:v>3223.6875</c:v>
                </c:pt>
                <c:pt idx="4466">
                  <c:v>3223.6875</c:v>
                </c:pt>
                <c:pt idx="4467">
                  <c:v>3223.6875</c:v>
                </c:pt>
                <c:pt idx="4468">
                  <c:v>3223.6875</c:v>
                </c:pt>
                <c:pt idx="4469">
                  <c:v>3223.6875</c:v>
                </c:pt>
                <c:pt idx="4470">
                  <c:v>3223.6875</c:v>
                </c:pt>
                <c:pt idx="4471">
                  <c:v>3223.6875</c:v>
                </c:pt>
                <c:pt idx="4472">
                  <c:v>3223.6875</c:v>
                </c:pt>
                <c:pt idx="4473">
                  <c:v>3223.6875</c:v>
                </c:pt>
                <c:pt idx="4474">
                  <c:v>3223.6875</c:v>
                </c:pt>
                <c:pt idx="4475">
                  <c:v>3223.6875</c:v>
                </c:pt>
                <c:pt idx="4476">
                  <c:v>3227.9156249999996</c:v>
                </c:pt>
                <c:pt idx="4477">
                  <c:v>3227.9156249999996</c:v>
                </c:pt>
                <c:pt idx="4478">
                  <c:v>3227.9156249999996</c:v>
                </c:pt>
                <c:pt idx="4479">
                  <c:v>3227.9156249999996</c:v>
                </c:pt>
                <c:pt idx="4480">
                  <c:v>3227.9156249999996</c:v>
                </c:pt>
                <c:pt idx="4481">
                  <c:v>3227.9156249999996</c:v>
                </c:pt>
                <c:pt idx="4482">
                  <c:v>3227.9156249999996</c:v>
                </c:pt>
                <c:pt idx="4483">
                  <c:v>3227.9156249999996</c:v>
                </c:pt>
                <c:pt idx="4484">
                  <c:v>3227.9156249999996</c:v>
                </c:pt>
                <c:pt idx="4485">
                  <c:v>3227.9156249999996</c:v>
                </c:pt>
                <c:pt idx="4486">
                  <c:v>3228.84375</c:v>
                </c:pt>
                <c:pt idx="4487">
                  <c:v>3228.84375</c:v>
                </c:pt>
                <c:pt idx="4488">
                  <c:v>3228.84375</c:v>
                </c:pt>
                <c:pt idx="4489">
                  <c:v>3228.84375</c:v>
                </c:pt>
                <c:pt idx="4490">
                  <c:v>3229.359375</c:v>
                </c:pt>
                <c:pt idx="4491">
                  <c:v>3229.359375</c:v>
                </c:pt>
                <c:pt idx="4492">
                  <c:v>3229.359375</c:v>
                </c:pt>
                <c:pt idx="4493">
                  <c:v>3229.359375</c:v>
                </c:pt>
                <c:pt idx="4494">
                  <c:v>3229.359375</c:v>
                </c:pt>
                <c:pt idx="4495">
                  <c:v>3229.359375</c:v>
                </c:pt>
                <c:pt idx="4496">
                  <c:v>3229.359375</c:v>
                </c:pt>
                <c:pt idx="4497">
                  <c:v>3230.3390618399999</c:v>
                </c:pt>
                <c:pt idx="4498">
                  <c:v>3230.3390618399999</c:v>
                </c:pt>
                <c:pt idx="4499">
                  <c:v>3230.3390618399999</c:v>
                </c:pt>
                <c:pt idx="4500">
                  <c:v>3230.3390618399999</c:v>
                </c:pt>
                <c:pt idx="4501">
                  <c:v>3230.3390618399999</c:v>
                </c:pt>
                <c:pt idx="4502">
                  <c:v>3230.3390618399999</c:v>
                </c:pt>
                <c:pt idx="4503">
                  <c:v>3234.4124999999999</c:v>
                </c:pt>
                <c:pt idx="4504">
                  <c:v>3234.4124999999999</c:v>
                </c:pt>
                <c:pt idx="4505">
                  <c:v>3234.4124999999999</c:v>
                </c:pt>
                <c:pt idx="4506">
                  <c:v>3234.4124999999999</c:v>
                </c:pt>
                <c:pt idx="4507">
                  <c:v>3234.4124999999999</c:v>
                </c:pt>
                <c:pt idx="4508">
                  <c:v>3234.7734381599998</c:v>
                </c:pt>
                <c:pt idx="4509">
                  <c:v>3234.7734381599998</c:v>
                </c:pt>
                <c:pt idx="4510">
                  <c:v>3234.7734381599998</c:v>
                </c:pt>
                <c:pt idx="4511">
                  <c:v>3234.7734381599998</c:v>
                </c:pt>
                <c:pt idx="4512">
                  <c:v>3234.7734381599998</c:v>
                </c:pt>
                <c:pt idx="4513">
                  <c:v>3234.7734381599998</c:v>
                </c:pt>
                <c:pt idx="4514">
                  <c:v>3234.7734381599998</c:v>
                </c:pt>
                <c:pt idx="4515">
                  <c:v>3234.7734381599998</c:v>
                </c:pt>
                <c:pt idx="4516">
                  <c:v>3234.7734381599998</c:v>
                </c:pt>
                <c:pt idx="4517">
                  <c:v>3234.7734381599998</c:v>
                </c:pt>
                <c:pt idx="4518">
                  <c:v>3234.7734381599998</c:v>
                </c:pt>
                <c:pt idx="4519">
                  <c:v>3234.7734381599998</c:v>
                </c:pt>
                <c:pt idx="4520">
                  <c:v>3234.7734381599998</c:v>
                </c:pt>
                <c:pt idx="4521">
                  <c:v>3234.9281249999999</c:v>
                </c:pt>
                <c:pt idx="4522">
                  <c:v>3234.9281249999999</c:v>
                </c:pt>
                <c:pt idx="4523">
                  <c:v>3234.9281249999999</c:v>
                </c:pt>
                <c:pt idx="4524">
                  <c:v>3234.9281249999999</c:v>
                </c:pt>
                <c:pt idx="4525">
                  <c:v>3234.9281249999999</c:v>
                </c:pt>
                <c:pt idx="4526">
                  <c:v>3234.9281249999999</c:v>
                </c:pt>
                <c:pt idx="4527">
                  <c:v>3234.9281249999999</c:v>
                </c:pt>
                <c:pt idx="4528">
                  <c:v>3234.9281249999999</c:v>
                </c:pt>
                <c:pt idx="4529">
                  <c:v>3234.9281249999999</c:v>
                </c:pt>
                <c:pt idx="4530">
                  <c:v>3236.8874999999998</c:v>
                </c:pt>
                <c:pt idx="4531">
                  <c:v>3236.8874999999998</c:v>
                </c:pt>
                <c:pt idx="4532">
                  <c:v>3236.8874999999998</c:v>
                </c:pt>
                <c:pt idx="4533">
                  <c:v>3236.8874999999998</c:v>
                </c:pt>
                <c:pt idx="4534">
                  <c:v>3236.8874999999998</c:v>
                </c:pt>
                <c:pt idx="4535">
                  <c:v>3236.8874999999998</c:v>
                </c:pt>
                <c:pt idx="4536">
                  <c:v>3241.1156249999999</c:v>
                </c:pt>
                <c:pt idx="4537">
                  <c:v>3241.1156249999999</c:v>
                </c:pt>
                <c:pt idx="4538">
                  <c:v>3241.1156249999999</c:v>
                </c:pt>
                <c:pt idx="4539">
                  <c:v>3241.1156249999999</c:v>
                </c:pt>
                <c:pt idx="4540">
                  <c:v>3241.1156249999999</c:v>
                </c:pt>
                <c:pt idx="4541">
                  <c:v>3241.1156249999999</c:v>
                </c:pt>
                <c:pt idx="4542">
                  <c:v>3241.1156249999999</c:v>
                </c:pt>
                <c:pt idx="4543">
                  <c:v>3242.0437499999998</c:v>
                </c:pt>
                <c:pt idx="4544">
                  <c:v>3242.0437499999998</c:v>
                </c:pt>
                <c:pt idx="4545">
                  <c:v>3242.0437499999998</c:v>
                </c:pt>
                <c:pt idx="4546">
                  <c:v>3242.0437499999998</c:v>
                </c:pt>
                <c:pt idx="4547">
                  <c:v>3242.0437499999998</c:v>
                </c:pt>
                <c:pt idx="4548">
                  <c:v>3242.0437499999998</c:v>
                </c:pt>
                <c:pt idx="4549">
                  <c:v>3242.5593749999998</c:v>
                </c:pt>
                <c:pt idx="4550">
                  <c:v>3242.5593749999998</c:v>
                </c:pt>
                <c:pt idx="4551">
                  <c:v>3242.5593749999998</c:v>
                </c:pt>
                <c:pt idx="4552">
                  <c:v>3242.5593749999998</c:v>
                </c:pt>
                <c:pt idx="4553">
                  <c:v>3242.5593749999998</c:v>
                </c:pt>
                <c:pt idx="4554">
                  <c:v>3242.5593749999998</c:v>
                </c:pt>
                <c:pt idx="4555">
                  <c:v>3242.5593749999998</c:v>
                </c:pt>
                <c:pt idx="4556">
                  <c:v>3242.5593749999998</c:v>
                </c:pt>
                <c:pt idx="4557">
                  <c:v>3242.5593749999998</c:v>
                </c:pt>
                <c:pt idx="4558">
                  <c:v>3242.5593749999998</c:v>
                </c:pt>
                <c:pt idx="4559">
                  <c:v>3242.5593749999998</c:v>
                </c:pt>
                <c:pt idx="4560">
                  <c:v>3242.5593749999998</c:v>
                </c:pt>
                <c:pt idx="4561">
                  <c:v>3242.5593749999998</c:v>
                </c:pt>
                <c:pt idx="4562">
                  <c:v>3242.5593749999998</c:v>
                </c:pt>
                <c:pt idx="4563">
                  <c:v>3242.5593749999998</c:v>
                </c:pt>
                <c:pt idx="4564">
                  <c:v>3242.5593749999998</c:v>
                </c:pt>
                <c:pt idx="4565">
                  <c:v>3242.5593749999998</c:v>
                </c:pt>
                <c:pt idx="4566">
                  <c:v>3242.5593749999998</c:v>
                </c:pt>
                <c:pt idx="4567">
                  <c:v>3242.5593749999998</c:v>
                </c:pt>
                <c:pt idx="4568">
                  <c:v>3243.5390618399997</c:v>
                </c:pt>
                <c:pt idx="4569">
                  <c:v>3243.5390618399997</c:v>
                </c:pt>
                <c:pt idx="4570">
                  <c:v>3243.5390618399997</c:v>
                </c:pt>
                <c:pt idx="4571">
                  <c:v>3243.5390618399997</c:v>
                </c:pt>
                <c:pt idx="4572">
                  <c:v>3243.5390618399997</c:v>
                </c:pt>
                <c:pt idx="4573">
                  <c:v>3243.5390618399997</c:v>
                </c:pt>
                <c:pt idx="4574">
                  <c:v>3247.6124999999997</c:v>
                </c:pt>
                <c:pt idx="4575">
                  <c:v>3247.6124999999997</c:v>
                </c:pt>
                <c:pt idx="4576">
                  <c:v>3247.6124999999997</c:v>
                </c:pt>
                <c:pt idx="4577">
                  <c:v>3247.6124999999997</c:v>
                </c:pt>
                <c:pt idx="4578">
                  <c:v>3247.6124999999997</c:v>
                </c:pt>
                <c:pt idx="4579">
                  <c:v>3247.6124999999997</c:v>
                </c:pt>
                <c:pt idx="4580">
                  <c:v>3247.6124999999997</c:v>
                </c:pt>
                <c:pt idx="4581">
                  <c:v>3247.9734381600001</c:v>
                </c:pt>
                <c:pt idx="4582">
                  <c:v>3247.9734381600001</c:v>
                </c:pt>
                <c:pt idx="4583">
                  <c:v>3247.9734381600001</c:v>
                </c:pt>
                <c:pt idx="4584">
                  <c:v>3247.9734381600001</c:v>
                </c:pt>
                <c:pt idx="4585">
                  <c:v>3247.9734381600001</c:v>
                </c:pt>
                <c:pt idx="4586">
                  <c:v>3247.9734381600001</c:v>
                </c:pt>
                <c:pt idx="4587">
                  <c:v>3248.1281249999997</c:v>
                </c:pt>
                <c:pt idx="4588">
                  <c:v>3248.1281249999997</c:v>
                </c:pt>
                <c:pt idx="4589">
                  <c:v>3248.1281249999997</c:v>
                </c:pt>
                <c:pt idx="4590">
                  <c:v>3248.1281249999997</c:v>
                </c:pt>
                <c:pt idx="4591">
                  <c:v>3248.1281249999997</c:v>
                </c:pt>
                <c:pt idx="4592">
                  <c:v>3248.1281249999997</c:v>
                </c:pt>
                <c:pt idx="4593">
                  <c:v>3248.1281249999997</c:v>
                </c:pt>
                <c:pt idx="4594">
                  <c:v>3248.1281249999997</c:v>
                </c:pt>
                <c:pt idx="4595">
                  <c:v>3250.0874999999996</c:v>
                </c:pt>
                <c:pt idx="4596">
                  <c:v>3250.0874999999996</c:v>
                </c:pt>
                <c:pt idx="4597">
                  <c:v>3250.0874999999996</c:v>
                </c:pt>
                <c:pt idx="4598">
                  <c:v>3250.0874999999996</c:v>
                </c:pt>
                <c:pt idx="4599">
                  <c:v>3250.0874999999996</c:v>
                </c:pt>
                <c:pt idx="4600">
                  <c:v>3250.0874999999996</c:v>
                </c:pt>
                <c:pt idx="4601">
                  <c:v>3254.3156249999997</c:v>
                </c:pt>
                <c:pt idx="4602">
                  <c:v>3254.3156249999997</c:v>
                </c:pt>
                <c:pt idx="4603">
                  <c:v>3254.3156249999997</c:v>
                </c:pt>
                <c:pt idx="4604">
                  <c:v>3254.3156249999997</c:v>
                </c:pt>
                <c:pt idx="4605">
                  <c:v>3254.3156249999997</c:v>
                </c:pt>
                <c:pt idx="4606">
                  <c:v>3254.3156249999997</c:v>
                </c:pt>
                <c:pt idx="4607">
                  <c:v>3254.3156249999997</c:v>
                </c:pt>
                <c:pt idx="4608">
                  <c:v>3255.2437499999996</c:v>
                </c:pt>
                <c:pt idx="4609">
                  <c:v>3255.2437499999996</c:v>
                </c:pt>
                <c:pt idx="4610">
                  <c:v>3255.2437499999996</c:v>
                </c:pt>
                <c:pt idx="4611">
                  <c:v>3255.2437499999996</c:v>
                </c:pt>
                <c:pt idx="4612">
                  <c:v>3255.2437499999996</c:v>
                </c:pt>
                <c:pt idx="4613">
                  <c:v>3255.7593749999996</c:v>
                </c:pt>
                <c:pt idx="4614">
                  <c:v>3255.7593749999996</c:v>
                </c:pt>
                <c:pt idx="4615">
                  <c:v>3255.7593749999996</c:v>
                </c:pt>
                <c:pt idx="4616">
                  <c:v>3255.7593749999996</c:v>
                </c:pt>
                <c:pt idx="4617">
                  <c:v>3256.7390618399995</c:v>
                </c:pt>
                <c:pt idx="4618">
                  <c:v>3256.7390618399995</c:v>
                </c:pt>
                <c:pt idx="4619">
                  <c:v>3256.7390618399995</c:v>
                </c:pt>
                <c:pt idx="4620">
                  <c:v>3256.7390618399995</c:v>
                </c:pt>
                <c:pt idx="4621">
                  <c:v>3256.7390618399995</c:v>
                </c:pt>
                <c:pt idx="4622">
                  <c:v>3256.7390618399995</c:v>
                </c:pt>
                <c:pt idx="4623">
                  <c:v>3260.8125</c:v>
                </c:pt>
                <c:pt idx="4624">
                  <c:v>3260.8125</c:v>
                </c:pt>
                <c:pt idx="4625">
                  <c:v>3260.8125</c:v>
                </c:pt>
                <c:pt idx="4626">
                  <c:v>3260.8125</c:v>
                </c:pt>
                <c:pt idx="4627">
                  <c:v>3260.8125</c:v>
                </c:pt>
                <c:pt idx="4628">
                  <c:v>3260.8125</c:v>
                </c:pt>
                <c:pt idx="4629">
                  <c:v>3260.8125</c:v>
                </c:pt>
                <c:pt idx="4630">
                  <c:v>3260.8125</c:v>
                </c:pt>
                <c:pt idx="4631">
                  <c:v>3260.8125</c:v>
                </c:pt>
                <c:pt idx="4632">
                  <c:v>3260.8125</c:v>
                </c:pt>
                <c:pt idx="4633">
                  <c:v>3260.8125</c:v>
                </c:pt>
                <c:pt idx="4634">
                  <c:v>3260.8125</c:v>
                </c:pt>
                <c:pt idx="4635">
                  <c:v>3261.1734381599999</c:v>
                </c:pt>
                <c:pt idx="4636">
                  <c:v>3261.1734381599999</c:v>
                </c:pt>
                <c:pt idx="4637">
                  <c:v>3261.1734381599999</c:v>
                </c:pt>
                <c:pt idx="4638">
                  <c:v>3261.1734381599999</c:v>
                </c:pt>
                <c:pt idx="4639">
                  <c:v>3261.1734381599999</c:v>
                </c:pt>
                <c:pt idx="4640">
                  <c:v>3261.1734381599999</c:v>
                </c:pt>
                <c:pt idx="4641">
                  <c:v>3261.1734381599999</c:v>
                </c:pt>
                <c:pt idx="4642">
                  <c:v>3261.1734381599999</c:v>
                </c:pt>
                <c:pt idx="4643">
                  <c:v>3261.1734381599999</c:v>
                </c:pt>
                <c:pt idx="4644">
                  <c:v>3261.1734381599999</c:v>
                </c:pt>
                <c:pt idx="4645">
                  <c:v>3261.1734381599999</c:v>
                </c:pt>
                <c:pt idx="4646">
                  <c:v>3261.1734381599999</c:v>
                </c:pt>
                <c:pt idx="4647">
                  <c:v>3261.1734381599999</c:v>
                </c:pt>
                <c:pt idx="4648">
                  <c:v>3261.328125</c:v>
                </c:pt>
                <c:pt idx="4649">
                  <c:v>3261.328125</c:v>
                </c:pt>
                <c:pt idx="4650">
                  <c:v>3261.328125</c:v>
                </c:pt>
                <c:pt idx="4651">
                  <c:v>3261.328125</c:v>
                </c:pt>
                <c:pt idx="4652">
                  <c:v>3261.328125</c:v>
                </c:pt>
                <c:pt idx="4653">
                  <c:v>3261.328125</c:v>
                </c:pt>
                <c:pt idx="4654">
                  <c:v>3261.328125</c:v>
                </c:pt>
                <c:pt idx="4655">
                  <c:v>3261.328125</c:v>
                </c:pt>
                <c:pt idx="4656">
                  <c:v>3261.328125</c:v>
                </c:pt>
                <c:pt idx="4657">
                  <c:v>3263.2874999999999</c:v>
                </c:pt>
                <c:pt idx="4658">
                  <c:v>3263.2874999999999</c:v>
                </c:pt>
                <c:pt idx="4659">
                  <c:v>3263.2874999999999</c:v>
                </c:pt>
                <c:pt idx="4660">
                  <c:v>3263.2874999999999</c:v>
                </c:pt>
                <c:pt idx="4661">
                  <c:v>3263.2874999999999</c:v>
                </c:pt>
                <c:pt idx="4662">
                  <c:v>3263.2874999999999</c:v>
                </c:pt>
                <c:pt idx="4663">
                  <c:v>3263.2874999999999</c:v>
                </c:pt>
                <c:pt idx="4664">
                  <c:v>3267.515625</c:v>
                </c:pt>
                <c:pt idx="4665">
                  <c:v>3267.515625</c:v>
                </c:pt>
                <c:pt idx="4666">
                  <c:v>3267.515625</c:v>
                </c:pt>
                <c:pt idx="4667">
                  <c:v>3267.515625</c:v>
                </c:pt>
                <c:pt idx="4668">
                  <c:v>3267.515625</c:v>
                </c:pt>
                <c:pt idx="4669">
                  <c:v>3267.515625</c:v>
                </c:pt>
                <c:pt idx="4670">
                  <c:v>3268.4437499999999</c:v>
                </c:pt>
                <c:pt idx="4671">
                  <c:v>3268.4437499999999</c:v>
                </c:pt>
                <c:pt idx="4672">
                  <c:v>3268.4437499999999</c:v>
                </c:pt>
                <c:pt idx="4673">
                  <c:v>3268.4437499999999</c:v>
                </c:pt>
                <c:pt idx="4674">
                  <c:v>3268.4437499999999</c:v>
                </c:pt>
                <c:pt idx="4675">
                  <c:v>3268.4437499999999</c:v>
                </c:pt>
                <c:pt idx="4676">
                  <c:v>3268.4437499999999</c:v>
                </c:pt>
                <c:pt idx="4677">
                  <c:v>3268.4437499999999</c:v>
                </c:pt>
                <c:pt idx="4678">
                  <c:v>3268.9593749999999</c:v>
                </c:pt>
                <c:pt idx="4679">
                  <c:v>3268.9593749999999</c:v>
                </c:pt>
                <c:pt idx="4680">
                  <c:v>3268.9593749999999</c:v>
                </c:pt>
                <c:pt idx="4681">
                  <c:v>3268.9593749999999</c:v>
                </c:pt>
                <c:pt idx="4682">
                  <c:v>3268.9593749999999</c:v>
                </c:pt>
                <c:pt idx="4683">
                  <c:v>3268.9593749999999</c:v>
                </c:pt>
                <c:pt idx="4684">
                  <c:v>3268.9593749999999</c:v>
                </c:pt>
                <c:pt idx="4685">
                  <c:v>3269.9390618399998</c:v>
                </c:pt>
                <c:pt idx="4686">
                  <c:v>3269.9390618399998</c:v>
                </c:pt>
                <c:pt idx="4687">
                  <c:v>3269.9390618399998</c:v>
                </c:pt>
                <c:pt idx="4688">
                  <c:v>3269.9390618399998</c:v>
                </c:pt>
                <c:pt idx="4689">
                  <c:v>3274.0124999999998</c:v>
                </c:pt>
                <c:pt idx="4690">
                  <c:v>3274.0124999999998</c:v>
                </c:pt>
                <c:pt idx="4691">
                  <c:v>3274.0124999999998</c:v>
                </c:pt>
                <c:pt idx="4692">
                  <c:v>3274.0124999999998</c:v>
                </c:pt>
                <c:pt idx="4693">
                  <c:v>3274.0124999999998</c:v>
                </c:pt>
                <c:pt idx="4694">
                  <c:v>3274.0124999999998</c:v>
                </c:pt>
                <c:pt idx="4695">
                  <c:v>3274.0124999999998</c:v>
                </c:pt>
                <c:pt idx="4696">
                  <c:v>3274.0124999999998</c:v>
                </c:pt>
                <c:pt idx="4697">
                  <c:v>3274.3734381599998</c:v>
                </c:pt>
                <c:pt idx="4698">
                  <c:v>3274.3734381599998</c:v>
                </c:pt>
                <c:pt idx="4699">
                  <c:v>3274.3734381599998</c:v>
                </c:pt>
                <c:pt idx="4700">
                  <c:v>3274.3734381599998</c:v>
                </c:pt>
                <c:pt idx="4701">
                  <c:v>3274.3734381599998</c:v>
                </c:pt>
                <c:pt idx="4702">
                  <c:v>3274.3734381599998</c:v>
                </c:pt>
                <c:pt idx="4703">
                  <c:v>3274.3734381599998</c:v>
                </c:pt>
                <c:pt idx="4704">
                  <c:v>3274.3734381599998</c:v>
                </c:pt>
                <c:pt idx="4705">
                  <c:v>3274.5281249999998</c:v>
                </c:pt>
                <c:pt idx="4706">
                  <c:v>3274.5281249999998</c:v>
                </c:pt>
                <c:pt idx="4707">
                  <c:v>3274.5281249999998</c:v>
                </c:pt>
                <c:pt idx="4708">
                  <c:v>3274.5281249999998</c:v>
                </c:pt>
                <c:pt idx="4709">
                  <c:v>3274.5281249999998</c:v>
                </c:pt>
                <c:pt idx="4710">
                  <c:v>3274.5281249999998</c:v>
                </c:pt>
                <c:pt idx="4711">
                  <c:v>3274.5281249999998</c:v>
                </c:pt>
                <c:pt idx="4712">
                  <c:v>3276.4874999999997</c:v>
                </c:pt>
                <c:pt idx="4713">
                  <c:v>3276.4874999999997</c:v>
                </c:pt>
                <c:pt idx="4714">
                  <c:v>3276.4874999999997</c:v>
                </c:pt>
                <c:pt idx="4715">
                  <c:v>3276.4874999999997</c:v>
                </c:pt>
                <c:pt idx="4716">
                  <c:v>3276.4874999999997</c:v>
                </c:pt>
                <c:pt idx="4717">
                  <c:v>3280.7156249999998</c:v>
                </c:pt>
                <c:pt idx="4718">
                  <c:v>3280.7156249999998</c:v>
                </c:pt>
                <c:pt idx="4719">
                  <c:v>3280.7156249999998</c:v>
                </c:pt>
                <c:pt idx="4720">
                  <c:v>3280.7156249999998</c:v>
                </c:pt>
                <c:pt idx="4721">
                  <c:v>3280.7156249999998</c:v>
                </c:pt>
                <c:pt idx="4722">
                  <c:v>3280.7156249999998</c:v>
                </c:pt>
                <c:pt idx="4723">
                  <c:v>3280.7156249999998</c:v>
                </c:pt>
                <c:pt idx="4724">
                  <c:v>3280.7156249999998</c:v>
                </c:pt>
                <c:pt idx="4725">
                  <c:v>3280.7156249999998</c:v>
                </c:pt>
                <c:pt idx="4726">
                  <c:v>3280.7156249999998</c:v>
                </c:pt>
                <c:pt idx="4727">
                  <c:v>3280.7156249999998</c:v>
                </c:pt>
                <c:pt idx="4728">
                  <c:v>3280.7156249999998</c:v>
                </c:pt>
                <c:pt idx="4729">
                  <c:v>3281.6437499999997</c:v>
                </c:pt>
                <c:pt idx="4730">
                  <c:v>3281.6437499999997</c:v>
                </c:pt>
                <c:pt idx="4731">
                  <c:v>3281.6437499999997</c:v>
                </c:pt>
                <c:pt idx="4732">
                  <c:v>3281.6437499999997</c:v>
                </c:pt>
                <c:pt idx="4733">
                  <c:v>3281.6437499999997</c:v>
                </c:pt>
                <c:pt idx="4734">
                  <c:v>3282.1593749999997</c:v>
                </c:pt>
                <c:pt idx="4735">
                  <c:v>3282.1593749999997</c:v>
                </c:pt>
                <c:pt idx="4736">
                  <c:v>3282.1593749999997</c:v>
                </c:pt>
                <c:pt idx="4737">
                  <c:v>3282.1593749999997</c:v>
                </c:pt>
                <c:pt idx="4738">
                  <c:v>3282.1593749999997</c:v>
                </c:pt>
                <c:pt idx="4739">
                  <c:v>3282.1593749999997</c:v>
                </c:pt>
                <c:pt idx="4740">
                  <c:v>3282.1593749999997</c:v>
                </c:pt>
                <c:pt idx="4741">
                  <c:v>3283.1390618399996</c:v>
                </c:pt>
                <c:pt idx="4742">
                  <c:v>3283.1390618399996</c:v>
                </c:pt>
                <c:pt idx="4743">
                  <c:v>3283.1390618399996</c:v>
                </c:pt>
                <c:pt idx="4744">
                  <c:v>3283.1390618399996</c:v>
                </c:pt>
                <c:pt idx="4745">
                  <c:v>3283.1390618399996</c:v>
                </c:pt>
                <c:pt idx="4746">
                  <c:v>3287.2124999999996</c:v>
                </c:pt>
                <c:pt idx="4747">
                  <c:v>3287.2124999999996</c:v>
                </c:pt>
                <c:pt idx="4748">
                  <c:v>3287.2124999999996</c:v>
                </c:pt>
                <c:pt idx="4749">
                  <c:v>3287.2124999999996</c:v>
                </c:pt>
                <c:pt idx="4750">
                  <c:v>3287.57343816</c:v>
                </c:pt>
                <c:pt idx="4751">
                  <c:v>3287.57343816</c:v>
                </c:pt>
                <c:pt idx="4752">
                  <c:v>3287.57343816</c:v>
                </c:pt>
                <c:pt idx="4753">
                  <c:v>3287.57343816</c:v>
                </c:pt>
                <c:pt idx="4754">
                  <c:v>3287.57343816</c:v>
                </c:pt>
                <c:pt idx="4755">
                  <c:v>3287.57343816</c:v>
                </c:pt>
                <c:pt idx="4756">
                  <c:v>3287.57343816</c:v>
                </c:pt>
                <c:pt idx="4757">
                  <c:v>3287.57343816</c:v>
                </c:pt>
                <c:pt idx="4758">
                  <c:v>3287.57343816</c:v>
                </c:pt>
                <c:pt idx="4759">
                  <c:v>3287.57343816</c:v>
                </c:pt>
                <c:pt idx="4760">
                  <c:v>3287.57343816</c:v>
                </c:pt>
                <c:pt idx="4761">
                  <c:v>3287.57343816</c:v>
                </c:pt>
                <c:pt idx="4762">
                  <c:v>3287.57343816</c:v>
                </c:pt>
                <c:pt idx="4763">
                  <c:v>3287.7281249999996</c:v>
                </c:pt>
                <c:pt idx="4764">
                  <c:v>3287.7281249999996</c:v>
                </c:pt>
                <c:pt idx="4765">
                  <c:v>3287.7281249999996</c:v>
                </c:pt>
                <c:pt idx="4766">
                  <c:v>3287.7281249999996</c:v>
                </c:pt>
                <c:pt idx="4767">
                  <c:v>3287.7281249999996</c:v>
                </c:pt>
                <c:pt idx="4768">
                  <c:v>3287.7281249999996</c:v>
                </c:pt>
                <c:pt idx="4769">
                  <c:v>3287.7281249999996</c:v>
                </c:pt>
                <c:pt idx="4770">
                  <c:v>3287.7281249999996</c:v>
                </c:pt>
                <c:pt idx="4771">
                  <c:v>3287.7281249999996</c:v>
                </c:pt>
                <c:pt idx="4772">
                  <c:v>3289.6875</c:v>
                </c:pt>
                <c:pt idx="4773">
                  <c:v>3289.6875</c:v>
                </c:pt>
                <c:pt idx="4774">
                  <c:v>3289.6875</c:v>
                </c:pt>
                <c:pt idx="4775">
                  <c:v>3289.6875</c:v>
                </c:pt>
                <c:pt idx="4776">
                  <c:v>3289.6875</c:v>
                </c:pt>
                <c:pt idx="4777">
                  <c:v>3289.6875</c:v>
                </c:pt>
                <c:pt idx="4778">
                  <c:v>3289.6875</c:v>
                </c:pt>
                <c:pt idx="4779">
                  <c:v>3289.6875</c:v>
                </c:pt>
                <c:pt idx="4780">
                  <c:v>3293.9156249999996</c:v>
                </c:pt>
                <c:pt idx="4781">
                  <c:v>3293.9156249999996</c:v>
                </c:pt>
                <c:pt idx="4782">
                  <c:v>3293.9156249999996</c:v>
                </c:pt>
                <c:pt idx="4783">
                  <c:v>3293.9156249999996</c:v>
                </c:pt>
                <c:pt idx="4784">
                  <c:v>3293.9156249999996</c:v>
                </c:pt>
                <c:pt idx="4785">
                  <c:v>3293.9156249999996</c:v>
                </c:pt>
                <c:pt idx="4786">
                  <c:v>3293.9156249999996</c:v>
                </c:pt>
                <c:pt idx="4787">
                  <c:v>3293.9156249999996</c:v>
                </c:pt>
                <c:pt idx="4788">
                  <c:v>3293.9156249999996</c:v>
                </c:pt>
                <c:pt idx="4789">
                  <c:v>3293.9156249999996</c:v>
                </c:pt>
                <c:pt idx="4790">
                  <c:v>3293.9156249999996</c:v>
                </c:pt>
                <c:pt idx="4791">
                  <c:v>3294.84375</c:v>
                </c:pt>
                <c:pt idx="4792">
                  <c:v>3294.84375</c:v>
                </c:pt>
                <c:pt idx="4793">
                  <c:v>3294.84375</c:v>
                </c:pt>
                <c:pt idx="4794">
                  <c:v>3294.84375</c:v>
                </c:pt>
                <c:pt idx="4795">
                  <c:v>3294.84375</c:v>
                </c:pt>
                <c:pt idx="4796">
                  <c:v>3294.84375</c:v>
                </c:pt>
                <c:pt idx="4797">
                  <c:v>3294.84375</c:v>
                </c:pt>
                <c:pt idx="4798">
                  <c:v>3295.359375</c:v>
                </c:pt>
                <c:pt idx="4799">
                  <c:v>3295.359375</c:v>
                </c:pt>
                <c:pt idx="4800">
                  <c:v>3295.359375</c:v>
                </c:pt>
                <c:pt idx="4801">
                  <c:v>3295.359375</c:v>
                </c:pt>
                <c:pt idx="4802">
                  <c:v>3295.359375</c:v>
                </c:pt>
                <c:pt idx="4803">
                  <c:v>3295.359375</c:v>
                </c:pt>
                <c:pt idx="4804">
                  <c:v>3295.359375</c:v>
                </c:pt>
                <c:pt idx="4805">
                  <c:v>3296.3390618399999</c:v>
                </c:pt>
                <c:pt idx="4806">
                  <c:v>3296.3390618399999</c:v>
                </c:pt>
                <c:pt idx="4807">
                  <c:v>3296.3390618399999</c:v>
                </c:pt>
                <c:pt idx="4808">
                  <c:v>3296.3390618399999</c:v>
                </c:pt>
                <c:pt idx="4809">
                  <c:v>3296.3390618399999</c:v>
                </c:pt>
                <c:pt idx="4810">
                  <c:v>3296.3390618399999</c:v>
                </c:pt>
                <c:pt idx="4811">
                  <c:v>3296.3390618399999</c:v>
                </c:pt>
                <c:pt idx="4812">
                  <c:v>3296.3390618399999</c:v>
                </c:pt>
                <c:pt idx="4813">
                  <c:v>3296.3390618399999</c:v>
                </c:pt>
                <c:pt idx="4814">
                  <c:v>3296.3390618399999</c:v>
                </c:pt>
                <c:pt idx="4815">
                  <c:v>3296.3390618399999</c:v>
                </c:pt>
                <c:pt idx="4816">
                  <c:v>3296.3390618399999</c:v>
                </c:pt>
                <c:pt idx="4817">
                  <c:v>3296.3390618399999</c:v>
                </c:pt>
                <c:pt idx="4818">
                  <c:v>3296.3390618399999</c:v>
                </c:pt>
                <c:pt idx="4819">
                  <c:v>3296.3390618399999</c:v>
                </c:pt>
                <c:pt idx="4820">
                  <c:v>3296.3390618399999</c:v>
                </c:pt>
                <c:pt idx="4821">
                  <c:v>3296.3390618399999</c:v>
                </c:pt>
                <c:pt idx="4822">
                  <c:v>3296.3390618399999</c:v>
                </c:pt>
                <c:pt idx="4823">
                  <c:v>3296.3390618399999</c:v>
                </c:pt>
                <c:pt idx="4824">
                  <c:v>3296.3390618399999</c:v>
                </c:pt>
                <c:pt idx="4825">
                  <c:v>3300.4124999999999</c:v>
                </c:pt>
                <c:pt idx="4826">
                  <c:v>3300.4124999999999</c:v>
                </c:pt>
                <c:pt idx="4827">
                  <c:v>3300.4124999999999</c:v>
                </c:pt>
                <c:pt idx="4828">
                  <c:v>3300.4124999999999</c:v>
                </c:pt>
                <c:pt idx="4829">
                  <c:v>3300.4124999999999</c:v>
                </c:pt>
                <c:pt idx="4830">
                  <c:v>3300.4124999999999</c:v>
                </c:pt>
                <c:pt idx="4831">
                  <c:v>3300.4124999999999</c:v>
                </c:pt>
                <c:pt idx="4832">
                  <c:v>3300.4124999999999</c:v>
                </c:pt>
                <c:pt idx="4833">
                  <c:v>3300.7734381599998</c:v>
                </c:pt>
                <c:pt idx="4834">
                  <c:v>3300.7734381599998</c:v>
                </c:pt>
                <c:pt idx="4835">
                  <c:v>3300.7734381599998</c:v>
                </c:pt>
                <c:pt idx="4836">
                  <c:v>3300.7734381599998</c:v>
                </c:pt>
                <c:pt idx="4837">
                  <c:v>3300.7734381599998</c:v>
                </c:pt>
                <c:pt idx="4838">
                  <c:v>3300.7734381599998</c:v>
                </c:pt>
                <c:pt idx="4839">
                  <c:v>3300.7734381599998</c:v>
                </c:pt>
                <c:pt idx="4840">
                  <c:v>3300.7734381599998</c:v>
                </c:pt>
                <c:pt idx="4841">
                  <c:v>3300.9281249999999</c:v>
                </c:pt>
                <c:pt idx="4842">
                  <c:v>3300.9281249999999</c:v>
                </c:pt>
                <c:pt idx="4843">
                  <c:v>3300.9281249999999</c:v>
                </c:pt>
                <c:pt idx="4844">
                  <c:v>3300.9281249999999</c:v>
                </c:pt>
                <c:pt idx="4845">
                  <c:v>3300.9281249999999</c:v>
                </c:pt>
                <c:pt idx="4846">
                  <c:v>3300.9281249999999</c:v>
                </c:pt>
                <c:pt idx="4847">
                  <c:v>3300.9281249999999</c:v>
                </c:pt>
                <c:pt idx="4848">
                  <c:v>3302.8874999999998</c:v>
                </c:pt>
                <c:pt idx="4849">
                  <c:v>3302.8874999999998</c:v>
                </c:pt>
                <c:pt idx="4850">
                  <c:v>3302.8874999999998</c:v>
                </c:pt>
                <c:pt idx="4851">
                  <c:v>3302.8874999999998</c:v>
                </c:pt>
                <c:pt idx="4852">
                  <c:v>3302.8874999999998</c:v>
                </c:pt>
                <c:pt idx="4853">
                  <c:v>3302.8874999999998</c:v>
                </c:pt>
                <c:pt idx="4854">
                  <c:v>3302.8874999999998</c:v>
                </c:pt>
                <c:pt idx="4855">
                  <c:v>3302.8874999999998</c:v>
                </c:pt>
                <c:pt idx="4856">
                  <c:v>3302.8874999999998</c:v>
                </c:pt>
                <c:pt idx="4857">
                  <c:v>3302.8874999999998</c:v>
                </c:pt>
                <c:pt idx="4858">
                  <c:v>3302.8874999999998</c:v>
                </c:pt>
                <c:pt idx="4859">
                  <c:v>3302.8874999999998</c:v>
                </c:pt>
                <c:pt idx="4860">
                  <c:v>3302.8874999999998</c:v>
                </c:pt>
                <c:pt idx="4861">
                  <c:v>3302.8874999999998</c:v>
                </c:pt>
                <c:pt idx="4862">
                  <c:v>3307.1156249999999</c:v>
                </c:pt>
                <c:pt idx="4863">
                  <c:v>3307.1156249999999</c:v>
                </c:pt>
                <c:pt idx="4864">
                  <c:v>3307.1156249999999</c:v>
                </c:pt>
                <c:pt idx="4865">
                  <c:v>3307.1156249999999</c:v>
                </c:pt>
                <c:pt idx="4866">
                  <c:v>3307.1156249999999</c:v>
                </c:pt>
                <c:pt idx="4867">
                  <c:v>3307.1156249999999</c:v>
                </c:pt>
                <c:pt idx="4868">
                  <c:v>3307.1156249999999</c:v>
                </c:pt>
                <c:pt idx="4869">
                  <c:v>3307.1156249999999</c:v>
                </c:pt>
                <c:pt idx="4870">
                  <c:v>3308.0437499999998</c:v>
                </c:pt>
                <c:pt idx="4871">
                  <c:v>3308.0437499999998</c:v>
                </c:pt>
                <c:pt idx="4872">
                  <c:v>3308.0437499999998</c:v>
                </c:pt>
                <c:pt idx="4873">
                  <c:v>3308.0437499999998</c:v>
                </c:pt>
                <c:pt idx="4874">
                  <c:v>3308.0437499999998</c:v>
                </c:pt>
                <c:pt idx="4875">
                  <c:v>3308.0437499999998</c:v>
                </c:pt>
                <c:pt idx="4876">
                  <c:v>3308.5593749999998</c:v>
                </c:pt>
                <c:pt idx="4877">
                  <c:v>3308.5593749999998</c:v>
                </c:pt>
                <c:pt idx="4878">
                  <c:v>3308.5593749999998</c:v>
                </c:pt>
                <c:pt idx="4879">
                  <c:v>3308.5593749999998</c:v>
                </c:pt>
                <c:pt idx="4880">
                  <c:v>3309.5390618399997</c:v>
                </c:pt>
                <c:pt idx="4881">
                  <c:v>3309.5390618399997</c:v>
                </c:pt>
                <c:pt idx="4882">
                  <c:v>3309.5390618399997</c:v>
                </c:pt>
                <c:pt idx="4883">
                  <c:v>3309.5390618399997</c:v>
                </c:pt>
                <c:pt idx="4884">
                  <c:v>3313.6124999999997</c:v>
                </c:pt>
                <c:pt idx="4885">
                  <c:v>3313.6124999999997</c:v>
                </c:pt>
                <c:pt idx="4886">
                  <c:v>3313.6124999999997</c:v>
                </c:pt>
                <c:pt idx="4887">
                  <c:v>3313.6124999999997</c:v>
                </c:pt>
                <c:pt idx="4888">
                  <c:v>3313.6124999999997</c:v>
                </c:pt>
                <c:pt idx="4889">
                  <c:v>3313.6124999999997</c:v>
                </c:pt>
                <c:pt idx="4890">
                  <c:v>3313.6124999999997</c:v>
                </c:pt>
                <c:pt idx="4891">
                  <c:v>3313.6124999999997</c:v>
                </c:pt>
                <c:pt idx="4892">
                  <c:v>3313.6124999999997</c:v>
                </c:pt>
                <c:pt idx="4893">
                  <c:v>3313.6124999999997</c:v>
                </c:pt>
                <c:pt idx="4894">
                  <c:v>3313.6124999999997</c:v>
                </c:pt>
                <c:pt idx="4895">
                  <c:v>3313.9734381600001</c:v>
                </c:pt>
                <c:pt idx="4896">
                  <c:v>3313.9734381600001</c:v>
                </c:pt>
                <c:pt idx="4897">
                  <c:v>3313.9734381600001</c:v>
                </c:pt>
                <c:pt idx="4898">
                  <c:v>3313.9734381600001</c:v>
                </c:pt>
                <c:pt idx="4899">
                  <c:v>3313.9734381600001</c:v>
                </c:pt>
                <c:pt idx="4900">
                  <c:v>3313.9734381600001</c:v>
                </c:pt>
                <c:pt idx="4901">
                  <c:v>3313.9734381600001</c:v>
                </c:pt>
                <c:pt idx="4902">
                  <c:v>3313.9734381600001</c:v>
                </c:pt>
                <c:pt idx="4903">
                  <c:v>3313.9734381600001</c:v>
                </c:pt>
                <c:pt idx="4904">
                  <c:v>3313.9734381600001</c:v>
                </c:pt>
                <c:pt idx="4905">
                  <c:v>3313.9734381600001</c:v>
                </c:pt>
                <c:pt idx="4906">
                  <c:v>3314.1281249999997</c:v>
                </c:pt>
                <c:pt idx="4907">
                  <c:v>3314.1281249999997</c:v>
                </c:pt>
                <c:pt idx="4908">
                  <c:v>3314.1281249999997</c:v>
                </c:pt>
                <c:pt idx="4909">
                  <c:v>3314.1281249999997</c:v>
                </c:pt>
                <c:pt idx="4910">
                  <c:v>3314.1281249999997</c:v>
                </c:pt>
                <c:pt idx="4911">
                  <c:v>3314.1281249999997</c:v>
                </c:pt>
                <c:pt idx="4912">
                  <c:v>3314.1281249999997</c:v>
                </c:pt>
                <c:pt idx="4913">
                  <c:v>3314.1281249999997</c:v>
                </c:pt>
                <c:pt idx="4914">
                  <c:v>3314.1281249999997</c:v>
                </c:pt>
                <c:pt idx="4915">
                  <c:v>3314.1281249999997</c:v>
                </c:pt>
                <c:pt idx="4916">
                  <c:v>3314.1281249999997</c:v>
                </c:pt>
                <c:pt idx="4917">
                  <c:v>3316.0874999999996</c:v>
                </c:pt>
                <c:pt idx="4918">
                  <c:v>3316.0874999999996</c:v>
                </c:pt>
                <c:pt idx="4919">
                  <c:v>3316.0874999999996</c:v>
                </c:pt>
                <c:pt idx="4920">
                  <c:v>3316.0874999999996</c:v>
                </c:pt>
                <c:pt idx="4921">
                  <c:v>3316.0874999999996</c:v>
                </c:pt>
                <c:pt idx="4922">
                  <c:v>3316.0874999999996</c:v>
                </c:pt>
                <c:pt idx="4923">
                  <c:v>3316.0874999999996</c:v>
                </c:pt>
                <c:pt idx="4924">
                  <c:v>3320.3156249999997</c:v>
                </c:pt>
                <c:pt idx="4925">
                  <c:v>3320.3156249999997</c:v>
                </c:pt>
                <c:pt idx="4926">
                  <c:v>3320.3156249999997</c:v>
                </c:pt>
                <c:pt idx="4927">
                  <c:v>3320.3156249999997</c:v>
                </c:pt>
                <c:pt idx="4928">
                  <c:v>3320.3156249999997</c:v>
                </c:pt>
                <c:pt idx="4929">
                  <c:v>3321.2437499999996</c:v>
                </c:pt>
                <c:pt idx="4930">
                  <c:v>3321.2437499999996</c:v>
                </c:pt>
                <c:pt idx="4931">
                  <c:v>3321.2437499999996</c:v>
                </c:pt>
                <c:pt idx="4932">
                  <c:v>3321.2437499999996</c:v>
                </c:pt>
                <c:pt idx="4933">
                  <c:v>3321.2437499999996</c:v>
                </c:pt>
                <c:pt idx="4934">
                  <c:v>3321.2437499999996</c:v>
                </c:pt>
                <c:pt idx="4935">
                  <c:v>3321.2437499999996</c:v>
                </c:pt>
                <c:pt idx="4936">
                  <c:v>3321.2437499999996</c:v>
                </c:pt>
                <c:pt idx="4937">
                  <c:v>3321.2437499999996</c:v>
                </c:pt>
                <c:pt idx="4938">
                  <c:v>3321.2437499999996</c:v>
                </c:pt>
                <c:pt idx="4939">
                  <c:v>3321.7593749999996</c:v>
                </c:pt>
                <c:pt idx="4940">
                  <c:v>3321.7593749999996</c:v>
                </c:pt>
                <c:pt idx="4941">
                  <c:v>3321.7593749999996</c:v>
                </c:pt>
                <c:pt idx="4942">
                  <c:v>3321.7593749999996</c:v>
                </c:pt>
                <c:pt idx="4943">
                  <c:v>3321.7593749999996</c:v>
                </c:pt>
                <c:pt idx="4944">
                  <c:v>3321.7593749999996</c:v>
                </c:pt>
                <c:pt idx="4945">
                  <c:v>3321.7593749999996</c:v>
                </c:pt>
                <c:pt idx="4946">
                  <c:v>3321.7593749999996</c:v>
                </c:pt>
                <c:pt idx="4947">
                  <c:v>3322.7390618399995</c:v>
                </c:pt>
                <c:pt idx="4948">
                  <c:v>3322.7390618399995</c:v>
                </c:pt>
                <c:pt idx="4949">
                  <c:v>3322.7390618399995</c:v>
                </c:pt>
                <c:pt idx="4950">
                  <c:v>3322.7390618399995</c:v>
                </c:pt>
                <c:pt idx="4951">
                  <c:v>3322.7390618399995</c:v>
                </c:pt>
                <c:pt idx="4952">
                  <c:v>3322.7390618399995</c:v>
                </c:pt>
                <c:pt idx="4953">
                  <c:v>3322.7390618399995</c:v>
                </c:pt>
                <c:pt idx="4954">
                  <c:v>3322.7390618399995</c:v>
                </c:pt>
                <c:pt idx="4955">
                  <c:v>3322.7390618399995</c:v>
                </c:pt>
                <c:pt idx="4956">
                  <c:v>3322.7390618399995</c:v>
                </c:pt>
                <c:pt idx="4957">
                  <c:v>3322.7390618399995</c:v>
                </c:pt>
                <c:pt idx="4958">
                  <c:v>3326.8125</c:v>
                </c:pt>
                <c:pt idx="4959">
                  <c:v>3326.8125</c:v>
                </c:pt>
                <c:pt idx="4960">
                  <c:v>3326.8125</c:v>
                </c:pt>
                <c:pt idx="4961">
                  <c:v>3326.8125</c:v>
                </c:pt>
                <c:pt idx="4962">
                  <c:v>3326.8125</c:v>
                </c:pt>
                <c:pt idx="4963">
                  <c:v>3326.8125</c:v>
                </c:pt>
                <c:pt idx="4964">
                  <c:v>3326.8125</c:v>
                </c:pt>
                <c:pt idx="4965">
                  <c:v>3327.1734381599999</c:v>
                </c:pt>
                <c:pt idx="4966">
                  <c:v>3327.1734381599999</c:v>
                </c:pt>
                <c:pt idx="4967">
                  <c:v>3327.1734381599999</c:v>
                </c:pt>
                <c:pt idx="4968">
                  <c:v>3327.1734381599999</c:v>
                </c:pt>
                <c:pt idx="4969">
                  <c:v>3327.1734381599999</c:v>
                </c:pt>
                <c:pt idx="4970">
                  <c:v>3327.1734381599999</c:v>
                </c:pt>
                <c:pt idx="4971">
                  <c:v>3327.1734381599999</c:v>
                </c:pt>
                <c:pt idx="4972">
                  <c:v>3327.328125</c:v>
                </c:pt>
                <c:pt idx="4973">
                  <c:v>3327.328125</c:v>
                </c:pt>
                <c:pt idx="4974">
                  <c:v>3327.328125</c:v>
                </c:pt>
                <c:pt idx="4975">
                  <c:v>3327.328125</c:v>
                </c:pt>
                <c:pt idx="4976">
                  <c:v>3327.328125</c:v>
                </c:pt>
                <c:pt idx="4977">
                  <c:v>3327.328125</c:v>
                </c:pt>
                <c:pt idx="4978">
                  <c:v>3329.2874999999999</c:v>
                </c:pt>
                <c:pt idx="4979">
                  <c:v>3329.2874999999999</c:v>
                </c:pt>
                <c:pt idx="4980">
                  <c:v>3329.2874999999999</c:v>
                </c:pt>
                <c:pt idx="4981">
                  <c:v>3329.2874999999999</c:v>
                </c:pt>
                <c:pt idx="4982">
                  <c:v>3329.2874999999999</c:v>
                </c:pt>
                <c:pt idx="4983">
                  <c:v>3329.2874999999999</c:v>
                </c:pt>
                <c:pt idx="4984">
                  <c:v>3329.2874999999999</c:v>
                </c:pt>
                <c:pt idx="4985">
                  <c:v>3329.2874999999999</c:v>
                </c:pt>
                <c:pt idx="4986">
                  <c:v>3329.2874999999999</c:v>
                </c:pt>
                <c:pt idx="4987">
                  <c:v>3329.2874999999999</c:v>
                </c:pt>
                <c:pt idx="4988">
                  <c:v>3329.2874999999999</c:v>
                </c:pt>
                <c:pt idx="4989">
                  <c:v>3329.2874999999999</c:v>
                </c:pt>
                <c:pt idx="4990">
                  <c:v>3333.515625</c:v>
                </c:pt>
                <c:pt idx="4991">
                  <c:v>3333.515625</c:v>
                </c:pt>
                <c:pt idx="4992">
                  <c:v>3333.515625</c:v>
                </c:pt>
                <c:pt idx="4993">
                  <c:v>3333.515625</c:v>
                </c:pt>
                <c:pt idx="4994">
                  <c:v>3333.515625</c:v>
                </c:pt>
                <c:pt idx="4995">
                  <c:v>3333.515625</c:v>
                </c:pt>
                <c:pt idx="4996">
                  <c:v>3333.515625</c:v>
                </c:pt>
                <c:pt idx="4997">
                  <c:v>3334.4437499999999</c:v>
                </c:pt>
                <c:pt idx="4998">
                  <c:v>3334.4437499999999</c:v>
                </c:pt>
                <c:pt idx="4999">
                  <c:v>3334.4437499999999</c:v>
                </c:pt>
                <c:pt idx="5000">
                  <c:v>3334.4437499999999</c:v>
                </c:pt>
                <c:pt idx="5001">
                  <c:v>3334.4437499999999</c:v>
                </c:pt>
                <c:pt idx="5002">
                  <c:v>3334.4437499999999</c:v>
                </c:pt>
                <c:pt idx="5003">
                  <c:v>3334.4437499999999</c:v>
                </c:pt>
                <c:pt idx="5004">
                  <c:v>3334.4437499999999</c:v>
                </c:pt>
                <c:pt idx="5005">
                  <c:v>3334.4437499999999</c:v>
                </c:pt>
                <c:pt idx="5006">
                  <c:v>3334.4437499999999</c:v>
                </c:pt>
                <c:pt idx="5007">
                  <c:v>3334.4437499999999</c:v>
                </c:pt>
                <c:pt idx="5008">
                  <c:v>3334.4437499999999</c:v>
                </c:pt>
                <c:pt idx="5009">
                  <c:v>3334.4437499999999</c:v>
                </c:pt>
                <c:pt idx="5010">
                  <c:v>3334.9593749999999</c:v>
                </c:pt>
                <c:pt idx="5011">
                  <c:v>3334.9593749999999</c:v>
                </c:pt>
                <c:pt idx="5012">
                  <c:v>3334.9593749999999</c:v>
                </c:pt>
                <c:pt idx="5013">
                  <c:v>3334.9593749999999</c:v>
                </c:pt>
                <c:pt idx="5014">
                  <c:v>3334.9593749999999</c:v>
                </c:pt>
                <c:pt idx="5015">
                  <c:v>3334.9593749999999</c:v>
                </c:pt>
                <c:pt idx="5016">
                  <c:v>3334.9593749999999</c:v>
                </c:pt>
                <c:pt idx="5017">
                  <c:v>3334.9593749999999</c:v>
                </c:pt>
                <c:pt idx="5018">
                  <c:v>3334.9593749999999</c:v>
                </c:pt>
                <c:pt idx="5019">
                  <c:v>3334.9593749999999</c:v>
                </c:pt>
                <c:pt idx="5020">
                  <c:v>3335.9390618399998</c:v>
                </c:pt>
                <c:pt idx="5021">
                  <c:v>3335.9390618399998</c:v>
                </c:pt>
                <c:pt idx="5022">
                  <c:v>3335.9390618399998</c:v>
                </c:pt>
                <c:pt idx="5023">
                  <c:v>3335.9390618399998</c:v>
                </c:pt>
                <c:pt idx="5024">
                  <c:v>3335.9390618399998</c:v>
                </c:pt>
                <c:pt idx="5025">
                  <c:v>3335.9390618399998</c:v>
                </c:pt>
                <c:pt idx="5026">
                  <c:v>3335.9390618399998</c:v>
                </c:pt>
                <c:pt idx="5027">
                  <c:v>3340.0124999999998</c:v>
                </c:pt>
                <c:pt idx="5028">
                  <c:v>3340.0124999999998</c:v>
                </c:pt>
                <c:pt idx="5029">
                  <c:v>3340.0124999999998</c:v>
                </c:pt>
                <c:pt idx="5030">
                  <c:v>3340.0124999999998</c:v>
                </c:pt>
                <c:pt idx="5031">
                  <c:v>3340.0124999999998</c:v>
                </c:pt>
                <c:pt idx="5032">
                  <c:v>3340.0124999999998</c:v>
                </c:pt>
                <c:pt idx="5033">
                  <c:v>3340.0124999999998</c:v>
                </c:pt>
                <c:pt idx="5034">
                  <c:v>3340.3734381599998</c:v>
                </c:pt>
                <c:pt idx="5035">
                  <c:v>3340.3734381599998</c:v>
                </c:pt>
                <c:pt idx="5036">
                  <c:v>3340.3734381599998</c:v>
                </c:pt>
                <c:pt idx="5037">
                  <c:v>3340.3734381599998</c:v>
                </c:pt>
                <c:pt idx="5038">
                  <c:v>3340.3734381599998</c:v>
                </c:pt>
                <c:pt idx="5039">
                  <c:v>3340.3734381599998</c:v>
                </c:pt>
                <c:pt idx="5040">
                  <c:v>3340.3734381599998</c:v>
                </c:pt>
                <c:pt idx="5041">
                  <c:v>3340.3734381599998</c:v>
                </c:pt>
                <c:pt idx="5042">
                  <c:v>3340.3734381599998</c:v>
                </c:pt>
                <c:pt idx="5043">
                  <c:v>3340.3734381599998</c:v>
                </c:pt>
                <c:pt idx="5044">
                  <c:v>3340.3734381599998</c:v>
                </c:pt>
                <c:pt idx="5045">
                  <c:v>3340.5281249999998</c:v>
                </c:pt>
                <c:pt idx="5046">
                  <c:v>3340.5281249999998</c:v>
                </c:pt>
                <c:pt idx="5047">
                  <c:v>3340.5281249999998</c:v>
                </c:pt>
                <c:pt idx="5048">
                  <c:v>3340.5281249999998</c:v>
                </c:pt>
                <c:pt idx="5049">
                  <c:v>3342.4874999999997</c:v>
                </c:pt>
                <c:pt idx="5050">
                  <c:v>3342.4874999999997</c:v>
                </c:pt>
                <c:pt idx="5051">
                  <c:v>3342.4874999999997</c:v>
                </c:pt>
                <c:pt idx="5052">
                  <c:v>3342.4874999999997</c:v>
                </c:pt>
                <c:pt idx="5053">
                  <c:v>3342.4874999999997</c:v>
                </c:pt>
                <c:pt idx="5054">
                  <c:v>3342.4874999999997</c:v>
                </c:pt>
                <c:pt idx="5055">
                  <c:v>3342.4874999999997</c:v>
                </c:pt>
                <c:pt idx="5056">
                  <c:v>3346.7156249999998</c:v>
                </c:pt>
                <c:pt idx="5057">
                  <c:v>3346.7156249999998</c:v>
                </c:pt>
                <c:pt idx="5058">
                  <c:v>3346.7156249999998</c:v>
                </c:pt>
                <c:pt idx="5059">
                  <c:v>3346.7156249999998</c:v>
                </c:pt>
                <c:pt idx="5060">
                  <c:v>3346.7156249999998</c:v>
                </c:pt>
                <c:pt idx="5061">
                  <c:v>3346.7156249999998</c:v>
                </c:pt>
                <c:pt idx="5062">
                  <c:v>3346.7156249999998</c:v>
                </c:pt>
                <c:pt idx="5063">
                  <c:v>3346.7156249999998</c:v>
                </c:pt>
                <c:pt idx="5064">
                  <c:v>3347.6437499999997</c:v>
                </c:pt>
                <c:pt idx="5065">
                  <c:v>3347.6437499999997</c:v>
                </c:pt>
                <c:pt idx="5066">
                  <c:v>3347.6437499999997</c:v>
                </c:pt>
                <c:pt idx="5067">
                  <c:v>3347.6437499999997</c:v>
                </c:pt>
                <c:pt idx="5068">
                  <c:v>3347.6437499999997</c:v>
                </c:pt>
                <c:pt idx="5069">
                  <c:v>3347.6437499999997</c:v>
                </c:pt>
                <c:pt idx="5070">
                  <c:v>3347.6437499999997</c:v>
                </c:pt>
                <c:pt idx="5071">
                  <c:v>3347.6437499999997</c:v>
                </c:pt>
                <c:pt idx="5072">
                  <c:v>3347.6437499999997</c:v>
                </c:pt>
                <c:pt idx="5073">
                  <c:v>3348.1593749999997</c:v>
                </c:pt>
                <c:pt idx="5074">
                  <c:v>3348.1593749999997</c:v>
                </c:pt>
                <c:pt idx="5075">
                  <c:v>3348.1593749999997</c:v>
                </c:pt>
                <c:pt idx="5076">
                  <c:v>3348.1593749999997</c:v>
                </c:pt>
                <c:pt idx="5077">
                  <c:v>3348.1593749999997</c:v>
                </c:pt>
                <c:pt idx="5078">
                  <c:v>3348.1593749999997</c:v>
                </c:pt>
                <c:pt idx="5079">
                  <c:v>3348.1593749999997</c:v>
                </c:pt>
                <c:pt idx="5080">
                  <c:v>3348.1593749999997</c:v>
                </c:pt>
                <c:pt idx="5081">
                  <c:v>3348.1593749999997</c:v>
                </c:pt>
                <c:pt idx="5082">
                  <c:v>3348.1593749999997</c:v>
                </c:pt>
                <c:pt idx="5083">
                  <c:v>3348.1593749999997</c:v>
                </c:pt>
                <c:pt idx="5084">
                  <c:v>3348.1593749999997</c:v>
                </c:pt>
                <c:pt idx="5085">
                  <c:v>3348.1593749999997</c:v>
                </c:pt>
                <c:pt idx="5086">
                  <c:v>3348.1593749999997</c:v>
                </c:pt>
                <c:pt idx="5087">
                  <c:v>3348.1593749999997</c:v>
                </c:pt>
                <c:pt idx="5088">
                  <c:v>3349.1390618399996</c:v>
                </c:pt>
                <c:pt idx="5089">
                  <c:v>3349.1390618399996</c:v>
                </c:pt>
                <c:pt idx="5090">
                  <c:v>3349.1390618399996</c:v>
                </c:pt>
                <c:pt idx="5091">
                  <c:v>3349.1390618399996</c:v>
                </c:pt>
                <c:pt idx="5092">
                  <c:v>3349.1390618399996</c:v>
                </c:pt>
                <c:pt idx="5093">
                  <c:v>3349.1390618399996</c:v>
                </c:pt>
                <c:pt idx="5094">
                  <c:v>3349.1390618399996</c:v>
                </c:pt>
                <c:pt idx="5095">
                  <c:v>3353.2124999999996</c:v>
                </c:pt>
                <c:pt idx="5096">
                  <c:v>3353.2124999999996</c:v>
                </c:pt>
                <c:pt idx="5097">
                  <c:v>3353.2124999999996</c:v>
                </c:pt>
                <c:pt idx="5098">
                  <c:v>3353.2124999999996</c:v>
                </c:pt>
                <c:pt idx="5099">
                  <c:v>3353.2124999999996</c:v>
                </c:pt>
                <c:pt idx="5100">
                  <c:v>3353.2124999999996</c:v>
                </c:pt>
                <c:pt idx="5101">
                  <c:v>3353.2124999999996</c:v>
                </c:pt>
                <c:pt idx="5102">
                  <c:v>3353.2124999999996</c:v>
                </c:pt>
                <c:pt idx="5103">
                  <c:v>3353.2124999999996</c:v>
                </c:pt>
                <c:pt idx="5104">
                  <c:v>3353.2124999999996</c:v>
                </c:pt>
                <c:pt idx="5105">
                  <c:v>3353.57343816</c:v>
                </c:pt>
                <c:pt idx="5106">
                  <c:v>3353.57343816</c:v>
                </c:pt>
                <c:pt idx="5107">
                  <c:v>3353.57343816</c:v>
                </c:pt>
                <c:pt idx="5108">
                  <c:v>3353.7281249999996</c:v>
                </c:pt>
                <c:pt idx="5109">
                  <c:v>3353.7281249999996</c:v>
                </c:pt>
                <c:pt idx="5110">
                  <c:v>3353.7281249999996</c:v>
                </c:pt>
                <c:pt idx="5111">
                  <c:v>3353.7281249999996</c:v>
                </c:pt>
                <c:pt idx="5112">
                  <c:v>3353.7281249999996</c:v>
                </c:pt>
                <c:pt idx="5113">
                  <c:v>3353.7281249999996</c:v>
                </c:pt>
                <c:pt idx="5114">
                  <c:v>3355.6875</c:v>
                </c:pt>
                <c:pt idx="5115">
                  <c:v>3355.6875</c:v>
                </c:pt>
                <c:pt idx="5116">
                  <c:v>3355.6875</c:v>
                </c:pt>
                <c:pt idx="5117">
                  <c:v>3359.9156249999996</c:v>
                </c:pt>
                <c:pt idx="5118">
                  <c:v>3359.9156249999996</c:v>
                </c:pt>
                <c:pt idx="5119">
                  <c:v>3359.9156249999996</c:v>
                </c:pt>
                <c:pt idx="5120">
                  <c:v>3359.9156249999996</c:v>
                </c:pt>
                <c:pt idx="5121">
                  <c:v>3359.9156249999996</c:v>
                </c:pt>
                <c:pt idx="5122">
                  <c:v>3359.9156249999996</c:v>
                </c:pt>
                <c:pt idx="5123">
                  <c:v>3359.9156249999996</c:v>
                </c:pt>
                <c:pt idx="5124">
                  <c:v>3359.9156249999996</c:v>
                </c:pt>
                <c:pt idx="5125">
                  <c:v>3359.9156249999996</c:v>
                </c:pt>
                <c:pt idx="5126">
                  <c:v>3360.84375</c:v>
                </c:pt>
                <c:pt idx="5127">
                  <c:v>3360.84375</c:v>
                </c:pt>
                <c:pt idx="5128">
                  <c:v>3360.84375</c:v>
                </c:pt>
                <c:pt idx="5129">
                  <c:v>3360.84375</c:v>
                </c:pt>
                <c:pt idx="5130">
                  <c:v>3360.84375</c:v>
                </c:pt>
                <c:pt idx="5131">
                  <c:v>3360.84375</c:v>
                </c:pt>
                <c:pt idx="5132">
                  <c:v>3360.84375</c:v>
                </c:pt>
                <c:pt idx="5133">
                  <c:v>3361.359375</c:v>
                </c:pt>
                <c:pt idx="5134">
                  <c:v>3361.359375</c:v>
                </c:pt>
                <c:pt idx="5135">
                  <c:v>3361.359375</c:v>
                </c:pt>
                <c:pt idx="5136">
                  <c:v>3361.359375</c:v>
                </c:pt>
                <c:pt idx="5137">
                  <c:v>3361.359375</c:v>
                </c:pt>
                <c:pt idx="5138">
                  <c:v>3361.359375</c:v>
                </c:pt>
                <c:pt idx="5139">
                  <c:v>3361.359375</c:v>
                </c:pt>
                <c:pt idx="5140">
                  <c:v>3362.3390618399999</c:v>
                </c:pt>
                <c:pt idx="5141">
                  <c:v>3362.3390618399999</c:v>
                </c:pt>
                <c:pt idx="5142">
                  <c:v>3362.3390618399999</c:v>
                </c:pt>
                <c:pt idx="5143">
                  <c:v>3362.3390618399999</c:v>
                </c:pt>
                <c:pt idx="5144">
                  <c:v>3362.3390618399999</c:v>
                </c:pt>
                <c:pt idx="5145">
                  <c:v>3362.3390618399999</c:v>
                </c:pt>
                <c:pt idx="5146">
                  <c:v>3362.3390618399999</c:v>
                </c:pt>
                <c:pt idx="5147">
                  <c:v>3362.3390618399999</c:v>
                </c:pt>
                <c:pt idx="5148">
                  <c:v>3366.4124999999999</c:v>
                </c:pt>
                <c:pt idx="5149">
                  <c:v>3366.4124999999999</c:v>
                </c:pt>
                <c:pt idx="5150">
                  <c:v>3366.4124999999999</c:v>
                </c:pt>
                <c:pt idx="5151">
                  <c:v>3366.4124999999999</c:v>
                </c:pt>
                <c:pt idx="5152">
                  <c:v>3366.4124999999999</c:v>
                </c:pt>
                <c:pt idx="5153">
                  <c:v>3366.4124999999999</c:v>
                </c:pt>
                <c:pt idx="5154">
                  <c:v>3366.4124999999999</c:v>
                </c:pt>
                <c:pt idx="5155">
                  <c:v>3366.4124999999999</c:v>
                </c:pt>
                <c:pt idx="5156">
                  <c:v>3366.7734381599998</c:v>
                </c:pt>
                <c:pt idx="5157">
                  <c:v>3366.7734381599998</c:v>
                </c:pt>
                <c:pt idx="5158">
                  <c:v>3366.7734381599998</c:v>
                </c:pt>
                <c:pt idx="5159">
                  <c:v>3366.7734381599998</c:v>
                </c:pt>
                <c:pt idx="5160">
                  <c:v>3366.7734381599998</c:v>
                </c:pt>
                <c:pt idx="5161">
                  <c:v>3366.7734381599998</c:v>
                </c:pt>
                <c:pt idx="5162">
                  <c:v>3366.7734381599998</c:v>
                </c:pt>
                <c:pt idx="5163">
                  <c:v>3366.7734381599998</c:v>
                </c:pt>
                <c:pt idx="5164">
                  <c:v>3366.7734381599998</c:v>
                </c:pt>
                <c:pt idx="5165">
                  <c:v>3366.7734381599998</c:v>
                </c:pt>
                <c:pt idx="5166">
                  <c:v>3366.7734381599998</c:v>
                </c:pt>
                <c:pt idx="5167">
                  <c:v>3366.7734381599998</c:v>
                </c:pt>
                <c:pt idx="5168">
                  <c:v>3366.7734381599998</c:v>
                </c:pt>
                <c:pt idx="5169">
                  <c:v>3366.7734381599998</c:v>
                </c:pt>
                <c:pt idx="5170">
                  <c:v>3366.9281249999999</c:v>
                </c:pt>
                <c:pt idx="5171">
                  <c:v>3366.9281249999999</c:v>
                </c:pt>
                <c:pt idx="5172">
                  <c:v>3366.9281249999999</c:v>
                </c:pt>
                <c:pt idx="5173">
                  <c:v>3366.9281249999999</c:v>
                </c:pt>
                <c:pt idx="5174">
                  <c:v>3366.9281249999999</c:v>
                </c:pt>
                <c:pt idx="5175">
                  <c:v>3366.9281249999999</c:v>
                </c:pt>
                <c:pt idx="5176">
                  <c:v>3366.9281249999999</c:v>
                </c:pt>
                <c:pt idx="5177">
                  <c:v>3366.9281249999999</c:v>
                </c:pt>
                <c:pt idx="5178">
                  <c:v>3366.9281249999999</c:v>
                </c:pt>
                <c:pt idx="5179">
                  <c:v>3366.9281249999999</c:v>
                </c:pt>
                <c:pt idx="5180">
                  <c:v>3366.9281249999999</c:v>
                </c:pt>
                <c:pt idx="5181">
                  <c:v>3366.9281249999999</c:v>
                </c:pt>
                <c:pt idx="5182">
                  <c:v>3368.8874999999998</c:v>
                </c:pt>
                <c:pt idx="5183">
                  <c:v>3368.8874999999998</c:v>
                </c:pt>
                <c:pt idx="5184">
                  <c:v>3368.8874999999998</c:v>
                </c:pt>
                <c:pt idx="5185">
                  <c:v>3373.1156249999999</c:v>
                </c:pt>
                <c:pt idx="5186">
                  <c:v>3373.1156249999999</c:v>
                </c:pt>
                <c:pt idx="5187">
                  <c:v>3373.1156249999999</c:v>
                </c:pt>
                <c:pt idx="5188">
                  <c:v>3373.1156249999999</c:v>
                </c:pt>
                <c:pt idx="5189">
                  <c:v>3373.1156249999999</c:v>
                </c:pt>
                <c:pt idx="5190">
                  <c:v>3373.1156249999999</c:v>
                </c:pt>
                <c:pt idx="5191">
                  <c:v>3373.1156249999999</c:v>
                </c:pt>
                <c:pt idx="5192">
                  <c:v>3374.0437499999998</c:v>
                </c:pt>
                <c:pt idx="5193">
                  <c:v>3374.0437499999998</c:v>
                </c:pt>
                <c:pt idx="5194">
                  <c:v>3374.0437499999998</c:v>
                </c:pt>
                <c:pt idx="5195">
                  <c:v>3374.0437499999998</c:v>
                </c:pt>
                <c:pt idx="5196">
                  <c:v>3374.0437499999998</c:v>
                </c:pt>
                <c:pt idx="5197">
                  <c:v>3374.0437499999998</c:v>
                </c:pt>
                <c:pt idx="5198">
                  <c:v>3374.0437499999998</c:v>
                </c:pt>
                <c:pt idx="5199">
                  <c:v>3374.0437499999998</c:v>
                </c:pt>
                <c:pt idx="5200">
                  <c:v>3374.0437499999998</c:v>
                </c:pt>
                <c:pt idx="5201">
                  <c:v>3374.0437499999998</c:v>
                </c:pt>
                <c:pt idx="5202">
                  <c:v>3374.0437499999998</c:v>
                </c:pt>
                <c:pt idx="5203">
                  <c:v>3374.5593749999998</c:v>
                </c:pt>
                <c:pt idx="5204">
                  <c:v>3374.5593749999998</c:v>
                </c:pt>
                <c:pt idx="5205">
                  <c:v>3374.5593749999998</c:v>
                </c:pt>
                <c:pt idx="5206">
                  <c:v>3375.5390618399997</c:v>
                </c:pt>
                <c:pt idx="5207">
                  <c:v>3375.5390618399997</c:v>
                </c:pt>
                <c:pt idx="5208">
                  <c:v>3375.5390618399997</c:v>
                </c:pt>
                <c:pt idx="5209">
                  <c:v>3375.5390618399997</c:v>
                </c:pt>
                <c:pt idx="5210">
                  <c:v>3375.5390618399997</c:v>
                </c:pt>
                <c:pt idx="5211">
                  <c:v>3375.5390618399997</c:v>
                </c:pt>
                <c:pt idx="5212">
                  <c:v>3375.5390618399997</c:v>
                </c:pt>
                <c:pt idx="5213">
                  <c:v>3375.5390618399997</c:v>
                </c:pt>
                <c:pt idx="5214">
                  <c:v>3375.5390618399997</c:v>
                </c:pt>
                <c:pt idx="5215">
                  <c:v>3375.5390618399997</c:v>
                </c:pt>
                <c:pt idx="5216">
                  <c:v>3379.6124999999997</c:v>
                </c:pt>
                <c:pt idx="5217">
                  <c:v>3379.6124999999997</c:v>
                </c:pt>
                <c:pt idx="5218">
                  <c:v>3379.6124999999997</c:v>
                </c:pt>
                <c:pt idx="5219">
                  <c:v>3379.6124999999997</c:v>
                </c:pt>
                <c:pt idx="5220">
                  <c:v>3379.6124999999997</c:v>
                </c:pt>
                <c:pt idx="5221">
                  <c:v>3379.6124999999997</c:v>
                </c:pt>
                <c:pt idx="5222">
                  <c:v>3379.6124999999997</c:v>
                </c:pt>
                <c:pt idx="5223">
                  <c:v>3379.6124999999997</c:v>
                </c:pt>
                <c:pt idx="5224">
                  <c:v>3379.6124999999997</c:v>
                </c:pt>
                <c:pt idx="5225">
                  <c:v>3379.6124999999997</c:v>
                </c:pt>
                <c:pt idx="5226">
                  <c:v>3379.6124999999997</c:v>
                </c:pt>
                <c:pt idx="5227">
                  <c:v>3379.6124999999997</c:v>
                </c:pt>
                <c:pt idx="5228">
                  <c:v>3379.9734381599997</c:v>
                </c:pt>
                <c:pt idx="5229">
                  <c:v>3379.9734381599997</c:v>
                </c:pt>
                <c:pt idx="5230">
                  <c:v>3379.9734381599997</c:v>
                </c:pt>
                <c:pt idx="5231">
                  <c:v>3379.9734381599997</c:v>
                </c:pt>
                <c:pt idx="5232">
                  <c:v>3380.1281249999997</c:v>
                </c:pt>
                <c:pt idx="5233">
                  <c:v>3380.1281249999997</c:v>
                </c:pt>
                <c:pt idx="5234">
                  <c:v>3382.0874999999996</c:v>
                </c:pt>
                <c:pt idx="5235">
                  <c:v>3382.0874999999996</c:v>
                </c:pt>
                <c:pt idx="5236">
                  <c:v>3382.0874999999996</c:v>
                </c:pt>
                <c:pt idx="5237">
                  <c:v>3382.0874999999996</c:v>
                </c:pt>
                <c:pt idx="5238">
                  <c:v>3382.0874999999996</c:v>
                </c:pt>
                <c:pt idx="5239">
                  <c:v>3382.0874999999996</c:v>
                </c:pt>
                <c:pt idx="5240">
                  <c:v>3382.0874999999996</c:v>
                </c:pt>
                <c:pt idx="5241">
                  <c:v>3382.0874999999996</c:v>
                </c:pt>
                <c:pt idx="5242">
                  <c:v>3386.3156249999997</c:v>
                </c:pt>
                <c:pt idx="5243">
                  <c:v>3386.3156249999997</c:v>
                </c:pt>
                <c:pt idx="5244">
                  <c:v>3386.3156249999997</c:v>
                </c:pt>
                <c:pt idx="5245">
                  <c:v>3386.3156249999997</c:v>
                </c:pt>
                <c:pt idx="5246">
                  <c:v>3386.3156249999997</c:v>
                </c:pt>
                <c:pt idx="5247">
                  <c:v>3386.3156249999997</c:v>
                </c:pt>
                <c:pt idx="5248">
                  <c:v>3386.3156249999997</c:v>
                </c:pt>
                <c:pt idx="5249">
                  <c:v>3386.3156249999997</c:v>
                </c:pt>
                <c:pt idx="5250">
                  <c:v>3386.3156249999997</c:v>
                </c:pt>
                <c:pt idx="5251">
                  <c:v>3386.3156249999997</c:v>
                </c:pt>
                <c:pt idx="5252">
                  <c:v>3386.3156249999997</c:v>
                </c:pt>
                <c:pt idx="5253">
                  <c:v>3386.3156249999997</c:v>
                </c:pt>
                <c:pt idx="5254">
                  <c:v>3386.3156249999997</c:v>
                </c:pt>
                <c:pt idx="5255">
                  <c:v>3386.3156249999997</c:v>
                </c:pt>
                <c:pt idx="5256">
                  <c:v>3386.3156249999997</c:v>
                </c:pt>
                <c:pt idx="5257">
                  <c:v>3387.2437499999996</c:v>
                </c:pt>
                <c:pt idx="5258">
                  <c:v>3387.2437499999996</c:v>
                </c:pt>
                <c:pt idx="5259">
                  <c:v>3387.2437499999996</c:v>
                </c:pt>
                <c:pt idx="5260">
                  <c:v>3387.2437499999996</c:v>
                </c:pt>
                <c:pt idx="5261">
                  <c:v>3387.2437499999996</c:v>
                </c:pt>
                <c:pt idx="5262">
                  <c:v>3387.2437499999996</c:v>
                </c:pt>
                <c:pt idx="5263">
                  <c:v>3387.2437499999996</c:v>
                </c:pt>
                <c:pt idx="5264">
                  <c:v>3387.2437499999996</c:v>
                </c:pt>
                <c:pt idx="5265">
                  <c:v>3387.2437499999996</c:v>
                </c:pt>
                <c:pt idx="5266">
                  <c:v>3387.2437499999996</c:v>
                </c:pt>
                <c:pt idx="5267">
                  <c:v>3387.2437499999996</c:v>
                </c:pt>
                <c:pt idx="5268">
                  <c:v>3387.2437499999996</c:v>
                </c:pt>
                <c:pt idx="5269">
                  <c:v>3387.7593749999996</c:v>
                </c:pt>
                <c:pt idx="5270">
                  <c:v>3387.7593749999996</c:v>
                </c:pt>
                <c:pt idx="5271">
                  <c:v>3387.7593749999996</c:v>
                </c:pt>
                <c:pt idx="5272">
                  <c:v>3388.73906184</c:v>
                </c:pt>
                <c:pt idx="5273">
                  <c:v>3388.73906184</c:v>
                </c:pt>
                <c:pt idx="5274">
                  <c:v>3388.73906184</c:v>
                </c:pt>
                <c:pt idx="5275">
                  <c:v>3388.73906184</c:v>
                </c:pt>
                <c:pt idx="5276">
                  <c:v>3392.8125</c:v>
                </c:pt>
                <c:pt idx="5277">
                  <c:v>3392.8125</c:v>
                </c:pt>
                <c:pt idx="5278">
                  <c:v>3392.8125</c:v>
                </c:pt>
                <c:pt idx="5279">
                  <c:v>3392.8125</c:v>
                </c:pt>
                <c:pt idx="5280">
                  <c:v>3392.8125</c:v>
                </c:pt>
                <c:pt idx="5281">
                  <c:v>3392.8125</c:v>
                </c:pt>
                <c:pt idx="5282">
                  <c:v>3393.1734381599995</c:v>
                </c:pt>
                <c:pt idx="5283">
                  <c:v>3393.1734381599995</c:v>
                </c:pt>
                <c:pt idx="5284">
                  <c:v>3393.1734381599995</c:v>
                </c:pt>
                <c:pt idx="5285">
                  <c:v>3393.1734381599995</c:v>
                </c:pt>
                <c:pt idx="5286">
                  <c:v>3393.1734381599995</c:v>
                </c:pt>
                <c:pt idx="5287">
                  <c:v>3393.1734381599995</c:v>
                </c:pt>
                <c:pt idx="5288">
                  <c:v>3393.1734381599995</c:v>
                </c:pt>
                <c:pt idx="5289">
                  <c:v>3393.1734381599995</c:v>
                </c:pt>
                <c:pt idx="5290">
                  <c:v>3393.1734381599995</c:v>
                </c:pt>
                <c:pt idx="5291">
                  <c:v>3393.1734381599995</c:v>
                </c:pt>
                <c:pt idx="5292">
                  <c:v>3393.1734381599995</c:v>
                </c:pt>
                <c:pt idx="5293">
                  <c:v>3393.328125</c:v>
                </c:pt>
                <c:pt idx="5294">
                  <c:v>3393.328125</c:v>
                </c:pt>
                <c:pt idx="5295">
                  <c:v>3393.328125</c:v>
                </c:pt>
                <c:pt idx="5296">
                  <c:v>3393.328125</c:v>
                </c:pt>
                <c:pt idx="5297">
                  <c:v>3393.328125</c:v>
                </c:pt>
                <c:pt idx="5298">
                  <c:v>3393.328125</c:v>
                </c:pt>
                <c:pt idx="5299">
                  <c:v>3393.328125</c:v>
                </c:pt>
                <c:pt idx="5300">
                  <c:v>3393.328125</c:v>
                </c:pt>
                <c:pt idx="5301">
                  <c:v>3393.328125</c:v>
                </c:pt>
                <c:pt idx="5302">
                  <c:v>3393.328125</c:v>
                </c:pt>
                <c:pt idx="5303">
                  <c:v>3395.2874999999999</c:v>
                </c:pt>
                <c:pt idx="5304">
                  <c:v>3395.2874999999999</c:v>
                </c:pt>
                <c:pt idx="5305">
                  <c:v>3395.2874999999999</c:v>
                </c:pt>
                <c:pt idx="5306">
                  <c:v>3395.2874999999999</c:v>
                </c:pt>
                <c:pt idx="5307">
                  <c:v>3395.2874999999999</c:v>
                </c:pt>
                <c:pt idx="5308">
                  <c:v>3395.2874999999999</c:v>
                </c:pt>
                <c:pt idx="5309">
                  <c:v>3395.2874999999999</c:v>
                </c:pt>
                <c:pt idx="5310">
                  <c:v>3395.2874999999999</c:v>
                </c:pt>
                <c:pt idx="5311">
                  <c:v>3399.515625</c:v>
                </c:pt>
                <c:pt idx="5312">
                  <c:v>3399.515625</c:v>
                </c:pt>
                <c:pt idx="5313">
                  <c:v>3399.515625</c:v>
                </c:pt>
                <c:pt idx="5314">
                  <c:v>3399.515625</c:v>
                </c:pt>
                <c:pt idx="5315">
                  <c:v>3399.515625</c:v>
                </c:pt>
                <c:pt idx="5316">
                  <c:v>3399.515625</c:v>
                </c:pt>
                <c:pt idx="5317">
                  <c:v>3399.515625</c:v>
                </c:pt>
                <c:pt idx="5318">
                  <c:v>3399.515625</c:v>
                </c:pt>
                <c:pt idx="5319">
                  <c:v>3399.515625</c:v>
                </c:pt>
                <c:pt idx="5320">
                  <c:v>3400.4437499999999</c:v>
                </c:pt>
                <c:pt idx="5321">
                  <c:v>3400.4437499999999</c:v>
                </c:pt>
                <c:pt idx="5322">
                  <c:v>3400.4437499999999</c:v>
                </c:pt>
                <c:pt idx="5323">
                  <c:v>3400.4437499999999</c:v>
                </c:pt>
                <c:pt idx="5324">
                  <c:v>3400.4437499999999</c:v>
                </c:pt>
                <c:pt idx="5325">
                  <c:v>3400.4437499999999</c:v>
                </c:pt>
                <c:pt idx="5326">
                  <c:v>3400.4437499999999</c:v>
                </c:pt>
                <c:pt idx="5327">
                  <c:v>3400.4437499999999</c:v>
                </c:pt>
                <c:pt idx="5328">
                  <c:v>3400.4437499999999</c:v>
                </c:pt>
                <c:pt idx="5329">
                  <c:v>3400.4437499999999</c:v>
                </c:pt>
                <c:pt idx="5330">
                  <c:v>3400.4437499999999</c:v>
                </c:pt>
                <c:pt idx="5331">
                  <c:v>3400.9593749999999</c:v>
                </c:pt>
                <c:pt idx="5332">
                  <c:v>3400.9593749999999</c:v>
                </c:pt>
                <c:pt idx="5333">
                  <c:v>3400.9593749999999</c:v>
                </c:pt>
                <c:pt idx="5334">
                  <c:v>3401.9390618400002</c:v>
                </c:pt>
                <c:pt idx="5335">
                  <c:v>3401.9390618400002</c:v>
                </c:pt>
                <c:pt idx="5336">
                  <c:v>3401.9390618400002</c:v>
                </c:pt>
                <c:pt idx="5337">
                  <c:v>3401.9390618400002</c:v>
                </c:pt>
                <c:pt idx="5338">
                  <c:v>3401.9390618400002</c:v>
                </c:pt>
                <c:pt idx="5339">
                  <c:v>3406.0124999999998</c:v>
                </c:pt>
                <c:pt idx="5340">
                  <c:v>3406.0124999999998</c:v>
                </c:pt>
                <c:pt idx="5341">
                  <c:v>3406.0124999999998</c:v>
                </c:pt>
                <c:pt idx="5342">
                  <c:v>3406.0124999999998</c:v>
                </c:pt>
                <c:pt idx="5343">
                  <c:v>3406.0124999999998</c:v>
                </c:pt>
                <c:pt idx="5344">
                  <c:v>3406.0124999999998</c:v>
                </c:pt>
                <c:pt idx="5345">
                  <c:v>3406.0124999999998</c:v>
                </c:pt>
                <c:pt idx="5346">
                  <c:v>3406.0124999999998</c:v>
                </c:pt>
                <c:pt idx="5347">
                  <c:v>3406.3734381599998</c:v>
                </c:pt>
                <c:pt idx="5348">
                  <c:v>3406.3734381599998</c:v>
                </c:pt>
                <c:pt idx="5349">
                  <c:v>3406.3734381599998</c:v>
                </c:pt>
                <c:pt idx="5350">
                  <c:v>3406.3734381599998</c:v>
                </c:pt>
                <c:pt idx="5351">
                  <c:v>3406.3734381599998</c:v>
                </c:pt>
                <c:pt idx="5352">
                  <c:v>3406.5281249999998</c:v>
                </c:pt>
                <c:pt idx="5353">
                  <c:v>3408.4874999999997</c:v>
                </c:pt>
                <c:pt idx="5354">
                  <c:v>3408.4874999999997</c:v>
                </c:pt>
                <c:pt idx="5355">
                  <c:v>3408.4874999999997</c:v>
                </c:pt>
                <c:pt idx="5356">
                  <c:v>3408.4874999999997</c:v>
                </c:pt>
                <c:pt idx="5357">
                  <c:v>3408.4874999999997</c:v>
                </c:pt>
                <c:pt idx="5358">
                  <c:v>3408.4874999999997</c:v>
                </c:pt>
                <c:pt idx="5359">
                  <c:v>3408.4874999999997</c:v>
                </c:pt>
                <c:pt idx="5360">
                  <c:v>3412.7156249999998</c:v>
                </c:pt>
                <c:pt idx="5361">
                  <c:v>3412.7156249999998</c:v>
                </c:pt>
                <c:pt idx="5362">
                  <c:v>3412.7156249999998</c:v>
                </c:pt>
                <c:pt idx="5363">
                  <c:v>3412.7156249999998</c:v>
                </c:pt>
                <c:pt idx="5364">
                  <c:v>3412.7156249999998</c:v>
                </c:pt>
                <c:pt idx="5365">
                  <c:v>3413.6437499999997</c:v>
                </c:pt>
                <c:pt idx="5366">
                  <c:v>3413.6437499999997</c:v>
                </c:pt>
                <c:pt idx="5367">
                  <c:v>3413.6437499999997</c:v>
                </c:pt>
                <c:pt idx="5368">
                  <c:v>3414.1593749999997</c:v>
                </c:pt>
                <c:pt idx="5369">
                  <c:v>3414.1593749999997</c:v>
                </c:pt>
                <c:pt idx="5370">
                  <c:v>3414.1593749999997</c:v>
                </c:pt>
                <c:pt idx="5371">
                  <c:v>3414.1593749999997</c:v>
                </c:pt>
                <c:pt idx="5372">
                  <c:v>3414.1593749999997</c:v>
                </c:pt>
                <c:pt idx="5373">
                  <c:v>3414.1593749999997</c:v>
                </c:pt>
                <c:pt idx="5374">
                  <c:v>3414.1593749999997</c:v>
                </c:pt>
                <c:pt idx="5375">
                  <c:v>3415.1390618400001</c:v>
                </c:pt>
                <c:pt idx="5376">
                  <c:v>3415.1390618400001</c:v>
                </c:pt>
                <c:pt idx="5377">
                  <c:v>3415.1390618400001</c:v>
                </c:pt>
                <c:pt idx="5378">
                  <c:v>3415.1390618400001</c:v>
                </c:pt>
                <c:pt idx="5379">
                  <c:v>3419.2124999999996</c:v>
                </c:pt>
                <c:pt idx="5380">
                  <c:v>3419.2124999999996</c:v>
                </c:pt>
                <c:pt idx="5381">
                  <c:v>3419.2124999999996</c:v>
                </c:pt>
                <c:pt idx="5382">
                  <c:v>3419.2124999999996</c:v>
                </c:pt>
                <c:pt idx="5383">
                  <c:v>3419.2124999999996</c:v>
                </c:pt>
                <c:pt idx="5384">
                  <c:v>3419.2124999999996</c:v>
                </c:pt>
                <c:pt idx="5385">
                  <c:v>3419.2124999999996</c:v>
                </c:pt>
                <c:pt idx="5386">
                  <c:v>3419.2124999999996</c:v>
                </c:pt>
                <c:pt idx="5387">
                  <c:v>3419.2124999999996</c:v>
                </c:pt>
                <c:pt idx="5388">
                  <c:v>3419.2124999999996</c:v>
                </c:pt>
                <c:pt idx="5389">
                  <c:v>3419.5734381599996</c:v>
                </c:pt>
                <c:pt idx="5390">
                  <c:v>3419.5734381599996</c:v>
                </c:pt>
                <c:pt idx="5391">
                  <c:v>3419.5734381599996</c:v>
                </c:pt>
                <c:pt idx="5392">
                  <c:v>3419.5734381599996</c:v>
                </c:pt>
                <c:pt idx="5393">
                  <c:v>3419.5734381599996</c:v>
                </c:pt>
                <c:pt idx="5394">
                  <c:v>3419.5734381599996</c:v>
                </c:pt>
                <c:pt idx="5395">
                  <c:v>3419.5734381599996</c:v>
                </c:pt>
                <c:pt idx="5396">
                  <c:v>3419.5734381599996</c:v>
                </c:pt>
                <c:pt idx="5397">
                  <c:v>3419.5734381599996</c:v>
                </c:pt>
                <c:pt idx="5398">
                  <c:v>3419.5734381599996</c:v>
                </c:pt>
                <c:pt idx="5399">
                  <c:v>3419.7281249999996</c:v>
                </c:pt>
                <c:pt idx="5400">
                  <c:v>3419.7281249999996</c:v>
                </c:pt>
                <c:pt idx="5401">
                  <c:v>3419.7281249999996</c:v>
                </c:pt>
                <c:pt idx="5402">
                  <c:v>3419.7281249999996</c:v>
                </c:pt>
                <c:pt idx="5403">
                  <c:v>3419.7281249999996</c:v>
                </c:pt>
                <c:pt idx="5404">
                  <c:v>3419.7281249999996</c:v>
                </c:pt>
                <c:pt idx="5405">
                  <c:v>3419.7281249999996</c:v>
                </c:pt>
                <c:pt idx="5406">
                  <c:v>3419.7281249999996</c:v>
                </c:pt>
                <c:pt idx="5407">
                  <c:v>3419.7281249999996</c:v>
                </c:pt>
                <c:pt idx="5408">
                  <c:v>3419.7281249999996</c:v>
                </c:pt>
                <c:pt idx="5409">
                  <c:v>3419.7281249999996</c:v>
                </c:pt>
                <c:pt idx="5410">
                  <c:v>3419.7281249999996</c:v>
                </c:pt>
                <c:pt idx="5411">
                  <c:v>3421.6875</c:v>
                </c:pt>
                <c:pt idx="5412">
                  <c:v>3421.6875</c:v>
                </c:pt>
                <c:pt idx="5413">
                  <c:v>3421.6875</c:v>
                </c:pt>
                <c:pt idx="5414">
                  <c:v>3421.6875</c:v>
                </c:pt>
                <c:pt idx="5415">
                  <c:v>3421.6875</c:v>
                </c:pt>
                <c:pt idx="5416">
                  <c:v>3421.6875</c:v>
                </c:pt>
                <c:pt idx="5417">
                  <c:v>3421.6875</c:v>
                </c:pt>
                <c:pt idx="5418">
                  <c:v>3421.6875</c:v>
                </c:pt>
                <c:pt idx="5419">
                  <c:v>3421.6875</c:v>
                </c:pt>
                <c:pt idx="5420">
                  <c:v>3425.9156249999996</c:v>
                </c:pt>
                <c:pt idx="5421">
                  <c:v>3425.9156249999996</c:v>
                </c:pt>
                <c:pt idx="5422">
                  <c:v>3425.9156249999996</c:v>
                </c:pt>
                <c:pt idx="5423">
                  <c:v>3425.9156249999996</c:v>
                </c:pt>
                <c:pt idx="5424">
                  <c:v>3425.9156249999996</c:v>
                </c:pt>
                <c:pt idx="5425">
                  <c:v>3425.9156249999996</c:v>
                </c:pt>
                <c:pt idx="5426">
                  <c:v>3425.9156249999996</c:v>
                </c:pt>
                <c:pt idx="5427">
                  <c:v>3425.9156249999996</c:v>
                </c:pt>
                <c:pt idx="5428">
                  <c:v>3425.9156249999996</c:v>
                </c:pt>
                <c:pt idx="5429">
                  <c:v>3425.9156249999996</c:v>
                </c:pt>
                <c:pt idx="5430">
                  <c:v>3425.9156249999996</c:v>
                </c:pt>
                <c:pt idx="5431">
                  <c:v>3426.84375</c:v>
                </c:pt>
                <c:pt idx="5432">
                  <c:v>3426.84375</c:v>
                </c:pt>
                <c:pt idx="5433">
                  <c:v>3426.84375</c:v>
                </c:pt>
                <c:pt idx="5434">
                  <c:v>3426.84375</c:v>
                </c:pt>
                <c:pt idx="5435">
                  <c:v>3426.84375</c:v>
                </c:pt>
                <c:pt idx="5436">
                  <c:v>3426.84375</c:v>
                </c:pt>
                <c:pt idx="5437">
                  <c:v>3426.84375</c:v>
                </c:pt>
                <c:pt idx="5438">
                  <c:v>3426.84375</c:v>
                </c:pt>
                <c:pt idx="5439">
                  <c:v>3427.359375</c:v>
                </c:pt>
                <c:pt idx="5440">
                  <c:v>3427.359375</c:v>
                </c:pt>
                <c:pt idx="5441">
                  <c:v>3427.359375</c:v>
                </c:pt>
                <c:pt idx="5442">
                  <c:v>3427.359375</c:v>
                </c:pt>
                <c:pt idx="5443">
                  <c:v>3427.359375</c:v>
                </c:pt>
                <c:pt idx="5444">
                  <c:v>3427.359375</c:v>
                </c:pt>
                <c:pt idx="5445">
                  <c:v>3427.359375</c:v>
                </c:pt>
                <c:pt idx="5446">
                  <c:v>3427.359375</c:v>
                </c:pt>
                <c:pt idx="5447">
                  <c:v>3428.3390618399999</c:v>
                </c:pt>
                <c:pt idx="5448">
                  <c:v>3428.3390618399999</c:v>
                </c:pt>
                <c:pt idx="5449">
                  <c:v>3428.3390618399999</c:v>
                </c:pt>
                <c:pt idx="5450">
                  <c:v>3428.3390618399999</c:v>
                </c:pt>
                <c:pt idx="5451">
                  <c:v>3428.3390618399999</c:v>
                </c:pt>
                <c:pt idx="5452">
                  <c:v>3428.3390618399999</c:v>
                </c:pt>
                <c:pt idx="5453">
                  <c:v>3428.3390618399999</c:v>
                </c:pt>
                <c:pt idx="5454">
                  <c:v>3428.3390618399999</c:v>
                </c:pt>
                <c:pt idx="5455">
                  <c:v>3428.3390618399999</c:v>
                </c:pt>
                <c:pt idx="5456">
                  <c:v>3428.3390618399999</c:v>
                </c:pt>
                <c:pt idx="5457">
                  <c:v>3428.3390618399999</c:v>
                </c:pt>
                <c:pt idx="5458">
                  <c:v>3432.4124999999999</c:v>
                </c:pt>
                <c:pt idx="5459">
                  <c:v>3432.4124999999999</c:v>
                </c:pt>
                <c:pt idx="5460">
                  <c:v>3432.4124999999999</c:v>
                </c:pt>
                <c:pt idx="5461">
                  <c:v>3432.4124999999999</c:v>
                </c:pt>
                <c:pt idx="5462">
                  <c:v>3432.7734381599994</c:v>
                </c:pt>
                <c:pt idx="5463">
                  <c:v>3432.9281249999999</c:v>
                </c:pt>
                <c:pt idx="5464">
                  <c:v>3432.9281249999999</c:v>
                </c:pt>
                <c:pt idx="5465">
                  <c:v>3432.9281249999999</c:v>
                </c:pt>
                <c:pt idx="5466">
                  <c:v>3432.9281249999999</c:v>
                </c:pt>
                <c:pt idx="5467">
                  <c:v>3432.9281249999999</c:v>
                </c:pt>
                <c:pt idx="5468">
                  <c:v>3432.9281249999999</c:v>
                </c:pt>
                <c:pt idx="5469">
                  <c:v>3434.8874999999998</c:v>
                </c:pt>
                <c:pt idx="5470">
                  <c:v>3434.8874999999998</c:v>
                </c:pt>
                <c:pt idx="5471">
                  <c:v>3434.8874999999998</c:v>
                </c:pt>
                <c:pt idx="5472">
                  <c:v>3434.8874999999998</c:v>
                </c:pt>
                <c:pt idx="5473">
                  <c:v>3434.8874999999998</c:v>
                </c:pt>
                <c:pt idx="5474">
                  <c:v>3434.8874999999998</c:v>
                </c:pt>
                <c:pt idx="5475">
                  <c:v>3434.8874999999998</c:v>
                </c:pt>
                <c:pt idx="5476">
                  <c:v>3434.8874999999998</c:v>
                </c:pt>
                <c:pt idx="5477">
                  <c:v>3434.8874999999998</c:v>
                </c:pt>
                <c:pt idx="5478">
                  <c:v>3434.8874999999998</c:v>
                </c:pt>
                <c:pt idx="5479">
                  <c:v>3434.8874999999998</c:v>
                </c:pt>
                <c:pt idx="5480">
                  <c:v>3434.8874999999998</c:v>
                </c:pt>
                <c:pt idx="5481">
                  <c:v>3434.8874999999998</c:v>
                </c:pt>
                <c:pt idx="5482">
                  <c:v>3434.8874999999998</c:v>
                </c:pt>
                <c:pt idx="5483">
                  <c:v>3434.8874999999998</c:v>
                </c:pt>
                <c:pt idx="5484">
                  <c:v>3439.1156249999999</c:v>
                </c:pt>
                <c:pt idx="5485">
                  <c:v>3439.1156249999999</c:v>
                </c:pt>
                <c:pt idx="5486">
                  <c:v>3439.1156249999999</c:v>
                </c:pt>
                <c:pt idx="5487">
                  <c:v>3439.1156249999999</c:v>
                </c:pt>
                <c:pt idx="5488">
                  <c:v>3439.1156249999999</c:v>
                </c:pt>
                <c:pt idx="5489">
                  <c:v>3439.1156249999999</c:v>
                </c:pt>
                <c:pt idx="5490">
                  <c:v>3439.1156249999999</c:v>
                </c:pt>
                <c:pt idx="5491">
                  <c:v>3439.1156249999999</c:v>
                </c:pt>
                <c:pt idx="5492">
                  <c:v>3439.1156249999999</c:v>
                </c:pt>
                <c:pt idx="5493">
                  <c:v>3440.0437499999998</c:v>
                </c:pt>
                <c:pt idx="5494">
                  <c:v>3440.0437499999998</c:v>
                </c:pt>
                <c:pt idx="5495">
                  <c:v>3440.0437499999998</c:v>
                </c:pt>
                <c:pt idx="5496">
                  <c:v>3440.0437499999998</c:v>
                </c:pt>
                <c:pt idx="5497">
                  <c:v>3440.0437499999998</c:v>
                </c:pt>
                <c:pt idx="5498">
                  <c:v>3440.0437499999998</c:v>
                </c:pt>
                <c:pt idx="5499">
                  <c:v>3440.0437499999998</c:v>
                </c:pt>
                <c:pt idx="5500">
                  <c:v>3440.5593749999998</c:v>
                </c:pt>
                <c:pt idx="5501">
                  <c:v>3440.5593749999998</c:v>
                </c:pt>
                <c:pt idx="5502">
                  <c:v>3440.5593749999998</c:v>
                </c:pt>
                <c:pt idx="5503">
                  <c:v>3440.5593749999998</c:v>
                </c:pt>
                <c:pt idx="5504">
                  <c:v>3441.5390618400002</c:v>
                </c:pt>
                <c:pt idx="5505">
                  <c:v>3441.5390618400002</c:v>
                </c:pt>
                <c:pt idx="5506">
                  <c:v>3441.5390618400002</c:v>
                </c:pt>
                <c:pt idx="5507">
                  <c:v>3441.5390618400002</c:v>
                </c:pt>
                <c:pt idx="5508">
                  <c:v>3441.5390618400002</c:v>
                </c:pt>
                <c:pt idx="5509">
                  <c:v>3441.5390618400002</c:v>
                </c:pt>
                <c:pt idx="5510">
                  <c:v>3441.5390618400002</c:v>
                </c:pt>
                <c:pt idx="5511">
                  <c:v>3441.5390618400002</c:v>
                </c:pt>
                <c:pt idx="5512">
                  <c:v>3445.6124999999997</c:v>
                </c:pt>
                <c:pt idx="5513">
                  <c:v>3445.6124999999997</c:v>
                </c:pt>
                <c:pt idx="5514">
                  <c:v>3445.6124999999997</c:v>
                </c:pt>
                <c:pt idx="5515">
                  <c:v>3445.6124999999997</c:v>
                </c:pt>
                <c:pt idx="5516">
                  <c:v>3445.6124999999997</c:v>
                </c:pt>
                <c:pt idx="5517">
                  <c:v>3445.6124999999997</c:v>
                </c:pt>
                <c:pt idx="5518">
                  <c:v>3445.6124999999997</c:v>
                </c:pt>
                <c:pt idx="5519">
                  <c:v>3445.9734381599997</c:v>
                </c:pt>
                <c:pt idx="5520">
                  <c:v>3445.9734381599997</c:v>
                </c:pt>
                <c:pt idx="5521">
                  <c:v>3445.9734381599997</c:v>
                </c:pt>
                <c:pt idx="5522">
                  <c:v>3445.9734381599997</c:v>
                </c:pt>
                <c:pt idx="5523">
                  <c:v>3445.9734381599997</c:v>
                </c:pt>
                <c:pt idx="5524">
                  <c:v>3445.9734381599997</c:v>
                </c:pt>
                <c:pt idx="5525">
                  <c:v>3445.9734381599997</c:v>
                </c:pt>
                <c:pt idx="5526">
                  <c:v>3446.1281249999997</c:v>
                </c:pt>
                <c:pt idx="5527">
                  <c:v>3446.1281249999997</c:v>
                </c:pt>
                <c:pt idx="5528">
                  <c:v>3446.1281249999997</c:v>
                </c:pt>
                <c:pt idx="5529">
                  <c:v>3446.1281249999997</c:v>
                </c:pt>
                <c:pt idx="5530">
                  <c:v>3446.1281249999997</c:v>
                </c:pt>
                <c:pt idx="5531">
                  <c:v>3448.0874999999996</c:v>
                </c:pt>
                <c:pt idx="5532">
                  <c:v>3448.0874999999996</c:v>
                </c:pt>
                <c:pt idx="5533">
                  <c:v>3448.0874999999996</c:v>
                </c:pt>
                <c:pt idx="5534">
                  <c:v>3448.0874999999996</c:v>
                </c:pt>
                <c:pt idx="5535">
                  <c:v>3448.0874999999996</c:v>
                </c:pt>
                <c:pt idx="5536">
                  <c:v>3452.3156249999997</c:v>
                </c:pt>
                <c:pt idx="5537">
                  <c:v>3452.3156249999997</c:v>
                </c:pt>
                <c:pt idx="5538">
                  <c:v>3452.3156249999997</c:v>
                </c:pt>
                <c:pt idx="5539">
                  <c:v>3452.3156249999997</c:v>
                </c:pt>
                <c:pt idx="5540">
                  <c:v>3452.3156249999997</c:v>
                </c:pt>
                <c:pt idx="5541">
                  <c:v>3452.3156249999997</c:v>
                </c:pt>
                <c:pt idx="5542">
                  <c:v>3452.3156249999997</c:v>
                </c:pt>
                <c:pt idx="5543">
                  <c:v>3453.2437499999996</c:v>
                </c:pt>
                <c:pt idx="5544">
                  <c:v>3453.2437499999996</c:v>
                </c:pt>
                <c:pt idx="5545">
                  <c:v>3453.2437499999996</c:v>
                </c:pt>
                <c:pt idx="5546">
                  <c:v>3453.2437499999996</c:v>
                </c:pt>
                <c:pt idx="5547">
                  <c:v>3453.2437499999996</c:v>
                </c:pt>
                <c:pt idx="5548">
                  <c:v>3453.2437499999996</c:v>
                </c:pt>
                <c:pt idx="5549">
                  <c:v>3453.2437499999996</c:v>
                </c:pt>
                <c:pt idx="5550">
                  <c:v>3453.2437499999996</c:v>
                </c:pt>
                <c:pt idx="5551">
                  <c:v>3453.2437499999996</c:v>
                </c:pt>
                <c:pt idx="5552">
                  <c:v>3453.2437499999996</c:v>
                </c:pt>
                <c:pt idx="5553">
                  <c:v>3453.2437499999996</c:v>
                </c:pt>
                <c:pt idx="5554">
                  <c:v>3453.7593749999996</c:v>
                </c:pt>
                <c:pt idx="5555">
                  <c:v>3453.7593749999996</c:v>
                </c:pt>
                <c:pt idx="5556">
                  <c:v>3454.73906184</c:v>
                </c:pt>
                <c:pt idx="5557">
                  <c:v>3454.73906184</c:v>
                </c:pt>
                <c:pt idx="5558">
                  <c:v>3454.73906184</c:v>
                </c:pt>
                <c:pt idx="5559">
                  <c:v>3454.73906184</c:v>
                </c:pt>
                <c:pt idx="5560">
                  <c:v>3454.73906184</c:v>
                </c:pt>
                <c:pt idx="5561">
                  <c:v>3454.73906184</c:v>
                </c:pt>
                <c:pt idx="5562">
                  <c:v>3454.73906184</c:v>
                </c:pt>
                <c:pt idx="5563">
                  <c:v>3454.73906184</c:v>
                </c:pt>
                <c:pt idx="5564">
                  <c:v>3454.73906184</c:v>
                </c:pt>
                <c:pt idx="5565">
                  <c:v>3454.73906184</c:v>
                </c:pt>
                <c:pt idx="5566">
                  <c:v>3454.73906184</c:v>
                </c:pt>
                <c:pt idx="5567">
                  <c:v>3458.8125</c:v>
                </c:pt>
                <c:pt idx="5568">
                  <c:v>3458.8125</c:v>
                </c:pt>
                <c:pt idx="5569">
                  <c:v>3458.8125</c:v>
                </c:pt>
                <c:pt idx="5570">
                  <c:v>3458.8125</c:v>
                </c:pt>
                <c:pt idx="5571">
                  <c:v>3458.8125</c:v>
                </c:pt>
                <c:pt idx="5572">
                  <c:v>3458.8125</c:v>
                </c:pt>
                <c:pt idx="5573">
                  <c:v>3459.1734381599995</c:v>
                </c:pt>
                <c:pt idx="5574">
                  <c:v>3459.1734381599995</c:v>
                </c:pt>
                <c:pt idx="5575">
                  <c:v>3459.1734381599995</c:v>
                </c:pt>
                <c:pt idx="5576">
                  <c:v>3459.1734381599995</c:v>
                </c:pt>
                <c:pt idx="5577">
                  <c:v>3459.1734381599995</c:v>
                </c:pt>
                <c:pt idx="5578">
                  <c:v>3459.1734381599995</c:v>
                </c:pt>
                <c:pt idx="5579">
                  <c:v>3459.328125</c:v>
                </c:pt>
                <c:pt idx="5580">
                  <c:v>3459.328125</c:v>
                </c:pt>
                <c:pt idx="5581">
                  <c:v>3459.328125</c:v>
                </c:pt>
                <c:pt idx="5582">
                  <c:v>3459.328125</c:v>
                </c:pt>
                <c:pt idx="5583">
                  <c:v>3459.328125</c:v>
                </c:pt>
                <c:pt idx="5584">
                  <c:v>3461.2874999999999</c:v>
                </c:pt>
                <c:pt idx="5585">
                  <c:v>3461.2874999999999</c:v>
                </c:pt>
                <c:pt idx="5586">
                  <c:v>3461.2874999999999</c:v>
                </c:pt>
                <c:pt idx="5587">
                  <c:v>3461.2874999999999</c:v>
                </c:pt>
                <c:pt idx="5588">
                  <c:v>3461.2874999999999</c:v>
                </c:pt>
                <c:pt idx="5589">
                  <c:v>3461.2874999999999</c:v>
                </c:pt>
                <c:pt idx="5590">
                  <c:v>3461.2874999999999</c:v>
                </c:pt>
                <c:pt idx="5591">
                  <c:v>3465.515625</c:v>
                </c:pt>
                <c:pt idx="5592">
                  <c:v>3465.515625</c:v>
                </c:pt>
                <c:pt idx="5593">
                  <c:v>3465.515625</c:v>
                </c:pt>
                <c:pt idx="5594">
                  <c:v>3465.515625</c:v>
                </c:pt>
                <c:pt idx="5595">
                  <c:v>3465.515625</c:v>
                </c:pt>
                <c:pt idx="5596">
                  <c:v>3465.515625</c:v>
                </c:pt>
                <c:pt idx="5597">
                  <c:v>3466.4437499999999</c:v>
                </c:pt>
                <c:pt idx="5598">
                  <c:v>3466.4437499999999</c:v>
                </c:pt>
                <c:pt idx="5599">
                  <c:v>3466.4437499999999</c:v>
                </c:pt>
                <c:pt idx="5600">
                  <c:v>3466.4437499999999</c:v>
                </c:pt>
                <c:pt idx="5601">
                  <c:v>3466.4437499999999</c:v>
                </c:pt>
                <c:pt idx="5602">
                  <c:v>3466.4437499999999</c:v>
                </c:pt>
                <c:pt idx="5603">
                  <c:v>3466.4437499999999</c:v>
                </c:pt>
                <c:pt idx="5604">
                  <c:v>3466.4437499999999</c:v>
                </c:pt>
                <c:pt idx="5605">
                  <c:v>3466.4437499999999</c:v>
                </c:pt>
                <c:pt idx="5606">
                  <c:v>3466.4437499999999</c:v>
                </c:pt>
                <c:pt idx="5607">
                  <c:v>3466.4437499999999</c:v>
                </c:pt>
                <c:pt idx="5608">
                  <c:v>3466.9593749999999</c:v>
                </c:pt>
                <c:pt idx="5609">
                  <c:v>3466.9593749999999</c:v>
                </c:pt>
                <c:pt idx="5610">
                  <c:v>3467.9390618400002</c:v>
                </c:pt>
                <c:pt idx="5611">
                  <c:v>3467.9390618400002</c:v>
                </c:pt>
                <c:pt idx="5612">
                  <c:v>3467.9390618400002</c:v>
                </c:pt>
                <c:pt idx="5613">
                  <c:v>3472.0124999999998</c:v>
                </c:pt>
                <c:pt idx="5614">
                  <c:v>3472.0124999999998</c:v>
                </c:pt>
                <c:pt idx="5615">
                  <c:v>3472.0124999999998</c:v>
                </c:pt>
                <c:pt idx="5616">
                  <c:v>3472.0124999999998</c:v>
                </c:pt>
                <c:pt idx="5617">
                  <c:v>3472.0124999999998</c:v>
                </c:pt>
                <c:pt idx="5618">
                  <c:v>3472.0124999999998</c:v>
                </c:pt>
                <c:pt idx="5619">
                  <c:v>3472.0124999999998</c:v>
                </c:pt>
                <c:pt idx="5620">
                  <c:v>3472.0124999999998</c:v>
                </c:pt>
                <c:pt idx="5621">
                  <c:v>3472.0124999999998</c:v>
                </c:pt>
                <c:pt idx="5622">
                  <c:v>3472.0124999999998</c:v>
                </c:pt>
                <c:pt idx="5623">
                  <c:v>3472.3734381599998</c:v>
                </c:pt>
                <c:pt idx="5624">
                  <c:v>3472.3734381599998</c:v>
                </c:pt>
                <c:pt idx="5625">
                  <c:v>3472.3734381599998</c:v>
                </c:pt>
                <c:pt idx="5626">
                  <c:v>3472.3734381599998</c:v>
                </c:pt>
                <c:pt idx="5627">
                  <c:v>3472.3734381599998</c:v>
                </c:pt>
                <c:pt idx="5628">
                  <c:v>3472.3734381599998</c:v>
                </c:pt>
                <c:pt idx="5629">
                  <c:v>3472.3734381599998</c:v>
                </c:pt>
                <c:pt idx="5630">
                  <c:v>3472.5281249999998</c:v>
                </c:pt>
                <c:pt idx="5631">
                  <c:v>3472.5281249999998</c:v>
                </c:pt>
                <c:pt idx="5632">
                  <c:v>3472.5281249999998</c:v>
                </c:pt>
                <c:pt idx="5633">
                  <c:v>3472.5281249999998</c:v>
                </c:pt>
                <c:pt idx="5634">
                  <c:v>3472.5281249999998</c:v>
                </c:pt>
                <c:pt idx="5635">
                  <c:v>3472.5281249999998</c:v>
                </c:pt>
                <c:pt idx="5636">
                  <c:v>3472.5281249999998</c:v>
                </c:pt>
                <c:pt idx="5637">
                  <c:v>3472.5281249999998</c:v>
                </c:pt>
                <c:pt idx="5638">
                  <c:v>3474.4874999999997</c:v>
                </c:pt>
                <c:pt idx="5639">
                  <c:v>3474.4874999999997</c:v>
                </c:pt>
                <c:pt idx="5640">
                  <c:v>3474.4874999999997</c:v>
                </c:pt>
                <c:pt idx="5641">
                  <c:v>3474.4874999999997</c:v>
                </c:pt>
                <c:pt idx="5642">
                  <c:v>3474.4874999999997</c:v>
                </c:pt>
                <c:pt idx="5643">
                  <c:v>3474.4874999999997</c:v>
                </c:pt>
                <c:pt idx="5644">
                  <c:v>3474.4874999999997</c:v>
                </c:pt>
                <c:pt idx="5645">
                  <c:v>3474.4874999999997</c:v>
                </c:pt>
                <c:pt idx="5646">
                  <c:v>3478.7156249999998</c:v>
                </c:pt>
                <c:pt idx="5647">
                  <c:v>3478.7156249999998</c:v>
                </c:pt>
                <c:pt idx="5648">
                  <c:v>3478.7156249999998</c:v>
                </c:pt>
                <c:pt idx="5649">
                  <c:v>3478.7156249999998</c:v>
                </c:pt>
                <c:pt idx="5650">
                  <c:v>3478.7156249999998</c:v>
                </c:pt>
                <c:pt idx="5651">
                  <c:v>3478.7156249999998</c:v>
                </c:pt>
                <c:pt idx="5652">
                  <c:v>3479.6437499999997</c:v>
                </c:pt>
                <c:pt idx="5653">
                  <c:v>3479.6437499999997</c:v>
                </c:pt>
                <c:pt idx="5654">
                  <c:v>3479.6437499999997</c:v>
                </c:pt>
                <c:pt idx="5655">
                  <c:v>3479.6437499999997</c:v>
                </c:pt>
                <c:pt idx="5656">
                  <c:v>3479.6437499999997</c:v>
                </c:pt>
                <c:pt idx="5657">
                  <c:v>3479.6437499999997</c:v>
                </c:pt>
                <c:pt idx="5658">
                  <c:v>3479.6437499999997</c:v>
                </c:pt>
                <c:pt idx="5659">
                  <c:v>3479.6437499999997</c:v>
                </c:pt>
                <c:pt idx="5660">
                  <c:v>3479.6437499999997</c:v>
                </c:pt>
                <c:pt idx="5661">
                  <c:v>3479.6437499999997</c:v>
                </c:pt>
                <c:pt idx="5662">
                  <c:v>3479.6437499999997</c:v>
                </c:pt>
                <c:pt idx="5663">
                  <c:v>3479.6437499999997</c:v>
                </c:pt>
                <c:pt idx="5664">
                  <c:v>3480.1593749999997</c:v>
                </c:pt>
                <c:pt idx="5665">
                  <c:v>3480.1593749999997</c:v>
                </c:pt>
                <c:pt idx="5666">
                  <c:v>3480.1593749999997</c:v>
                </c:pt>
                <c:pt idx="5667">
                  <c:v>3480.1593749999997</c:v>
                </c:pt>
                <c:pt idx="5668">
                  <c:v>3480.1593749999997</c:v>
                </c:pt>
                <c:pt idx="5669">
                  <c:v>3480.1593749999997</c:v>
                </c:pt>
                <c:pt idx="5670">
                  <c:v>3480.1593749999997</c:v>
                </c:pt>
                <c:pt idx="5671">
                  <c:v>3480.1593749999997</c:v>
                </c:pt>
                <c:pt idx="5672">
                  <c:v>3480.1593749999997</c:v>
                </c:pt>
                <c:pt idx="5673">
                  <c:v>3480.1593749999997</c:v>
                </c:pt>
                <c:pt idx="5674">
                  <c:v>3481.1390618400001</c:v>
                </c:pt>
                <c:pt idx="5675">
                  <c:v>3481.1390618400001</c:v>
                </c:pt>
                <c:pt idx="5676">
                  <c:v>3481.1390618400001</c:v>
                </c:pt>
                <c:pt idx="5677">
                  <c:v>3481.1390618400001</c:v>
                </c:pt>
                <c:pt idx="5678">
                  <c:v>3481.1390618400001</c:v>
                </c:pt>
                <c:pt idx="5679">
                  <c:v>3481.1390618400001</c:v>
                </c:pt>
                <c:pt idx="5680">
                  <c:v>3481.1390618400001</c:v>
                </c:pt>
                <c:pt idx="5681">
                  <c:v>3481.1390618400001</c:v>
                </c:pt>
                <c:pt idx="5682">
                  <c:v>3485.2124999999996</c:v>
                </c:pt>
                <c:pt idx="5683">
                  <c:v>3485.2124999999996</c:v>
                </c:pt>
                <c:pt idx="5684">
                  <c:v>3485.2124999999996</c:v>
                </c:pt>
                <c:pt idx="5685">
                  <c:v>3485.2124999999996</c:v>
                </c:pt>
                <c:pt idx="5686">
                  <c:v>3485.2124999999996</c:v>
                </c:pt>
                <c:pt idx="5687">
                  <c:v>3485.2124999999996</c:v>
                </c:pt>
                <c:pt idx="5688">
                  <c:v>3485.2124999999996</c:v>
                </c:pt>
                <c:pt idx="5689">
                  <c:v>3485.2124999999996</c:v>
                </c:pt>
                <c:pt idx="5690">
                  <c:v>3485.2124999999996</c:v>
                </c:pt>
                <c:pt idx="5691">
                  <c:v>3485.5734381599996</c:v>
                </c:pt>
                <c:pt idx="5692">
                  <c:v>3485.5734381599996</c:v>
                </c:pt>
                <c:pt idx="5693">
                  <c:v>3485.5734381599996</c:v>
                </c:pt>
                <c:pt idx="5694">
                  <c:v>3485.5734381599996</c:v>
                </c:pt>
                <c:pt idx="5695">
                  <c:v>3485.7281249999996</c:v>
                </c:pt>
                <c:pt idx="5696">
                  <c:v>3485.7281249999996</c:v>
                </c:pt>
                <c:pt idx="5697">
                  <c:v>3485.7281249999996</c:v>
                </c:pt>
                <c:pt idx="5698">
                  <c:v>3485.7281249999996</c:v>
                </c:pt>
                <c:pt idx="5699">
                  <c:v>3485.7281249999996</c:v>
                </c:pt>
                <c:pt idx="5700">
                  <c:v>3487.6875</c:v>
                </c:pt>
                <c:pt idx="5701">
                  <c:v>3487.6875</c:v>
                </c:pt>
                <c:pt idx="5702">
                  <c:v>3487.6875</c:v>
                </c:pt>
                <c:pt idx="5703">
                  <c:v>3487.6875</c:v>
                </c:pt>
                <c:pt idx="5704">
                  <c:v>3487.6875</c:v>
                </c:pt>
                <c:pt idx="5705">
                  <c:v>3487.6875</c:v>
                </c:pt>
                <c:pt idx="5706">
                  <c:v>3491.9156249999996</c:v>
                </c:pt>
                <c:pt idx="5707">
                  <c:v>3491.9156249999996</c:v>
                </c:pt>
                <c:pt idx="5708">
                  <c:v>3491.9156249999996</c:v>
                </c:pt>
                <c:pt idx="5709">
                  <c:v>3491.9156249999996</c:v>
                </c:pt>
                <c:pt idx="5710">
                  <c:v>3491.9156249999996</c:v>
                </c:pt>
                <c:pt idx="5711">
                  <c:v>3492.84375</c:v>
                </c:pt>
                <c:pt idx="5712">
                  <c:v>3492.84375</c:v>
                </c:pt>
                <c:pt idx="5713">
                  <c:v>3492.84375</c:v>
                </c:pt>
                <c:pt idx="5714">
                  <c:v>3493.359375</c:v>
                </c:pt>
                <c:pt idx="5715">
                  <c:v>3493.359375</c:v>
                </c:pt>
                <c:pt idx="5716">
                  <c:v>3493.359375</c:v>
                </c:pt>
                <c:pt idx="5717">
                  <c:v>3493.359375</c:v>
                </c:pt>
                <c:pt idx="5718">
                  <c:v>3493.359375</c:v>
                </c:pt>
                <c:pt idx="5719">
                  <c:v>3494.3390618399999</c:v>
                </c:pt>
                <c:pt idx="5720">
                  <c:v>3494.3390618399999</c:v>
                </c:pt>
                <c:pt idx="5721">
                  <c:v>3494.3390618399999</c:v>
                </c:pt>
                <c:pt idx="5722">
                  <c:v>3494.3390618399999</c:v>
                </c:pt>
                <c:pt idx="5723">
                  <c:v>3494.3390618399999</c:v>
                </c:pt>
                <c:pt idx="5724">
                  <c:v>3494.3390618399999</c:v>
                </c:pt>
                <c:pt idx="5725">
                  <c:v>3494.3390618399999</c:v>
                </c:pt>
                <c:pt idx="5726">
                  <c:v>3494.3390618399999</c:v>
                </c:pt>
                <c:pt idx="5727">
                  <c:v>3494.3390618399999</c:v>
                </c:pt>
                <c:pt idx="5728">
                  <c:v>3498.4124999999999</c:v>
                </c:pt>
                <c:pt idx="5729">
                  <c:v>3498.4124999999999</c:v>
                </c:pt>
                <c:pt idx="5730">
                  <c:v>3498.4124999999999</c:v>
                </c:pt>
                <c:pt idx="5731">
                  <c:v>3498.4124999999999</c:v>
                </c:pt>
                <c:pt idx="5732">
                  <c:v>3498.4124999999999</c:v>
                </c:pt>
                <c:pt idx="5733">
                  <c:v>3498.4124999999999</c:v>
                </c:pt>
                <c:pt idx="5734">
                  <c:v>3498.4124999999999</c:v>
                </c:pt>
                <c:pt idx="5735">
                  <c:v>3498.4124999999999</c:v>
                </c:pt>
                <c:pt idx="5736">
                  <c:v>3498.4124999999999</c:v>
                </c:pt>
                <c:pt idx="5737">
                  <c:v>3498.7734381599994</c:v>
                </c:pt>
                <c:pt idx="5738">
                  <c:v>3498.7734381599994</c:v>
                </c:pt>
                <c:pt idx="5739">
                  <c:v>3498.7734381599994</c:v>
                </c:pt>
                <c:pt idx="5740">
                  <c:v>3498.9281249999999</c:v>
                </c:pt>
                <c:pt idx="5741">
                  <c:v>3498.9281249999999</c:v>
                </c:pt>
                <c:pt idx="5742">
                  <c:v>3498.9281249999999</c:v>
                </c:pt>
                <c:pt idx="5743">
                  <c:v>3498.9281249999999</c:v>
                </c:pt>
                <c:pt idx="5744">
                  <c:v>3498.9281249999999</c:v>
                </c:pt>
                <c:pt idx="5745">
                  <c:v>3498.9281249999999</c:v>
                </c:pt>
                <c:pt idx="5746">
                  <c:v>3498.9281249999999</c:v>
                </c:pt>
                <c:pt idx="5747">
                  <c:v>3500.8874999999998</c:v>
                </c:pt>
                <c:pt idx="5748">
                  <c:v>3500.8874999999998</c:v>
                </c:pt>
                <c:pt idx="5749">
                  <c:v>3500.8874999999998</c:v>
                </c:pt>
                <c:pt idx="5750">
                  <c:v>3500.8874999999998</c:v>
                </c:pt>
                <c:pt idx="5751">
                  <c:v>3500.8874999999998</c:v>
                </c:pt>
                <c:pt idx="5752">
                  <c:v>3505.1156249999999</c:v>
                </c:pt>
                <c:pt idx="5753">
                  <c:v>3505.1156249999999</c:v>
                </c:pt>
                <c:pt idx="5754">
                  <c:v>3505.1156249999999</c:v>
                </c:pt>
                <c:pt idx="5755">
                  <c:v>3505.1156249999999</c:v>
                </c:pt>
                <c:pt idx="5756">
                  <c:v>3505.1156249999999</c:v>
                </c:pt>
                <c:pt idx="5757">
                  <c:v>3505.1156249999999</c:v>
                </c:pt>
                <c:pt idx="5758">
                  <c:v>3505.1156249999999</c:v>
                </c:pt>
                <c:pt idx="5759">
                  <c:v>3506.0437499999998</c:v>
                </c:pt>
                <c:pt idx="5760">
                  <c:v>3506.0437499999998</c:v>
                </c:pt>
                <c:pt idx="5761">
                  <c:v>3506.0437499999998</c:v>
                </c:pt>
                <c:pt idx="5762">
                  <c:v>3506.0437499999998</c:v>
                </c:pt>
                <c:pt idx="5763">
                  <c:v>3506.0437499999998</c:v>
                </c:pt>
                <c:pt idx="5764">
                  <c:v>3506.0437499999998</c:v>
                </c:pt>
                <c:pt idx="5765">
                  <c:v>3506.0437499999998</c:v>
                </c:pt>
                <c:pt idx="5766">
                  <c:v>3506.0437499999998</c:v>
                </c:pt>
                <c:pt idx="5767">
                  <c:v>3506.0437499999998</c:v>
                </c:pt>
                <c:pt idx="5768">
                  <c:v>3506.0437499999998</c:v>
                </c:pt>
                <c:pt idx="5769">
                  <c:v>3506.0437499999998</c:v>
                </c:pt>
                <c:pt idx="5770">
                  <c:v>3506.0437499999998</c:v>
                </c:pt>
                <c:pt idx="5771">
                  <c:v>3506.0437499999998</c:v>
                </c:pt>
                <c:pt idx="5772">
                  <c:v>3506.5593749999998</c:v>
                </c:pt>
                <c:pt idx="5773">
                  <c:v>3506.5593749999998</c:v>
                </c:pt>
                <c:pt idx="5774">
                  <c:v>3506.5593749999998</c:v>
                </c:pt>
                <c:pt idx="5775">
                  <c:v>3506.5593749999998</c:v>
                </c:pt>
                <c:pt idx="5776">
                  <c:v>3506.5593749999998</c:v>
                </c:pt>
                <c:pt idx="5777">
                  <c:v>3506.5593749999998</c:v>
                </c:pt>
                <c:pt idx="5778">
                  <c:v>3506.5593749999998</c:v>
                </c:pt>
                <c:pt idx="5779">
                  <c:v>3506.5593749999998</c:v>
                </c:pt>
                <c:pt idx="5780">
                  <c:v>3506.5593749999998</c:v>
                </c:pt>
                <c:pt idx="5781">
                  <c:v>3506.5593749999998</c:v>
                </c:pt>
                <c:pt idx="5782">
                  <c:v>3507.5390618400002</c:v>
                </c:pt>
                <c:pt idx="5783">
                  <c:v>3507.5390618400002</c:v>
                </c:pt>
                <c:pt idx="5784">
                  <c:v>3507.5390618400002</c:v>
                </c:pt>
                <c:pt idx="5785">
                  <c:v>3507.5390618400002</c:v>
                </c:pt>
                <c:pt idx="5786">
                  <c:v>3507.5390618400002</c:v>
                </c:pt>
                <c:pt idx="5787">
                  <c:v>3507.5390618400002</c:v>
                </c:pt>
                <c:pt idx="5788">
                  <c:v>3507.5390618400002</c:v>
                </c:pt>
                <c:pt idx="5789">
                  <c:v>3507.5390618400002</c:v>
                </c:pt>
                <c:pt idx="5790">
                  <c:v>3511.6124999999997</c:v>
                </c:pt>
                <c:pt idx="5791">
                  <c:v>3511.6124999999997</c:v>
                </c:pt>
                <c:pt idx="5792">
                  <c:v>3511.6124999999997</c:v>
                </c:pt>
                <c:pt idx="5793">
                  <c:v>3511.6124999999997</c:v>
                </c:pt>
                <c:pt idx="5794">
                  <c:v>3511.6124999999997</c:v>
                </c:pt>
                <c:pt idx="5795">
                  <c:v>3511.6124999999997</c:v>
                </c:pt>
                <c:pt idx="5796">
                  <c:v>3511.6124999999997</c:v>
                </c:pt>
                <c:pt idx="5797">
                  <c:v>3511.6124999999997</c:v>
                </c:pt>
                <c:pt idx="5798">
                  <c:v>3511.6124999999997</c:v>
                </c:pt>
                <c:pt idx="5799">
                  <c:v>3511.6124999999997</c:v>
                </c:pt>
                <c:pt idx="5800">
                  <c:v>3511.6124999999997</c:v>
                </c:pt>
                <c:pt idx="5801">
                  <c:v>3511.6124999999997</c:v>
                </c:pt>
                <c:pt idx="5802">
                  <c:v>3511.9734381599997</c:v>
                </c:pt>
                <c:pt idx="5803">
                  <c:v>3511.9734381599997</c:v>
                </c:pt>
                <c:pt idx="5804">
                  <c:v>3511.9734381599997</c:v>
                </c:pt>
                <c:pt idx="5805">
                  <c:v>3511.9734381599997</c:v>
                </c:pt>
                <c:pt idx="5806">
                  <c:v>3511.9734381599997</c:v>
                </c:pt>
                <c:pt idx="5807">
                  <c:v>3511.9734381599997</c:v>
                </c:pt>
                <c:pt idx="5808">
                  <c:v>3511.9734381599997</c:v>
                </c:pt>
                <c:pt idx="5809">
                  <c:v>3511.9734381599997</c:v>
                </c:pt>
                <c:pt idx="5810">
                  <c:v>3511.9734381599997</c:v>
                </c:pt>
                <c:pt idx="5811">
                  <c:v>3512.1281249999997</c:v>
                </c:pt>
                <c:pt idx="5812">
                  <c:v>3512.1281249999997</c:v>
                </c:pt>
                <c:pt idx="5813">
                  <c:v>3512.1281249999997</c:v>
                </c:pt>
                <c:pt idx="5814">
                  <c:v>3512.1281249999997</c:v>
                </c:pt>
                <c:pt idx="5815">
                  <c:v>3512.1281249999997</c:v>
                </c:pt>
                <c:pt idx="5816">
                  <c:v>3512.1281249999997</c:v>
                </c:pt>
                <c:pt idx="5817">
                  <c:v>3512.1281249999997</c:v>
                </c:pt>
                <c:pt idx="5818">
                  <c:v>3512.1281249999997</c:v>
                </c:pt>
                <c:pt idx="5819">
                  <c:v>3512.1281249999997</c:v>
                </c:pt>
                <c:pt idx="5820">
                  <c:v>3512.1281249999997</c:v>
                </c:pt>
                <c:pt idx="5821">
                  <c:v>3512.1281249999997</c:v>
                </c:pt>
                <c:pt idx="5822">
                  <c:v>3514.0874999999996</c:v>
                </c:pt>
                <c:pt idx="5823">
                  <c:v>3514.0874999999996</c:v>
                </c:pt>
                <c:pt idx="5824">
                  <c:v>3514.0874999999996</c:v>
                </c:pt>
                <c:pt idx="5825">
                  <c:v>3514.0874999999996</c:v>
                </c:pt>
                <c:pt idx="5826">
                  <c:v>3514.0874999999996</c:v>
                </c:pt>
                <c:pt idx="5827">
                  <c:v>3514.0874999999996</c:v>
                </c:pt>
                <c:pt idx="5828">
                  <c:v>3514.0874999999996</c:v>
                </c:pt>
                <c:pt idx="5829">
                  <c:v>3514.0874999999996</c:v>
                </c:pt>
                <c:pt idx="5830">
                  <c:v>3514.0874999999996</c:v>
                </c:pt>
                <c:pt idx="5831">
                  <c:v>3514.0874999999996</c:v>
                </c:pt>
                <c:pt idx="5832">
                  <c:v>3514.0874999999996</c:v>
                </c:pt>
                <c:pt idx="5833">
                  <c:v>3514.0874999999996</c:v>
                </c:pt>
                <c:pt idx="5834">
                  <c:v>3518.3156249999997</c:v>
                </c:pt>
                <c:pt idx="5835">
                  <c:v>3518.3156249999997</c:v>
                </c:pt>
                <c:pt idx="5836">
                  <c:v>3518.3156249999997</c:v>
                </c:pt>
                <c:pt idx="5837">
                  <c:v>3518.3156249999997</c:v>
                </c:pt>
                <c:pt idx="5838">
                  <c:v>3518.3156249999997</c:v>
                </c:pt>
                <c:pt idx="5839">
                  <c:v>3518.3156249999997</c:v>
                </c:pt>
                <c:pt idx="5840">
                  <c:v>3518.3156249999997</c:v>
                </c:pt>
                <c:pt idx="5841">
                  <c:v>3518.3156249999997</c:v>
                </c:pt>
                <c:pt idx="5842">
                  <c:v>3518.3156249999997</c:v>
                </c:pt>
                <c:pt idx="5843">
                  <c:v>3518.3156249999997</c:v>
                </c:pt>
                <c:pt idx="5844">
                  <c:v>3518.3156249999997</c:v>
                </c:pt>
                <c:pt idx="5845">
                  <c:v>3519.2437499999996</c:v>
                </c:pt>
                <c:pt idx="5846">
                  <c:v>3519.2437499999996</c:v>
                </c:pt>
                <c:pt idx="5847">
                  <c:v>3519.7593749999996</c:v>
                </c:pt>
                <c:pt idx="5848">
                  <c:v>3519.7593749999996</c:v>
                </c:pt>
                <c:pt idx="5849">
                  <c:v>3519.7593749999996</c:v>
                </c:pt>
                <c:pt idx="5850">
                  <c:v>3519.7593749999996</c:v>
                </c:pt>
                <c:pt idx="5851">
                  <c:v>3519.7593749999996</c:v>
                </c:pt>
                <c:pt idx="5852">
                  <c:v>3519.7593749999996</c:v>
                </c:pt>
                <c:pt idx="5853">
                  <c:v>3519.7593749999996</c:v>
                </c:pt>
                <c:pt idx="5854">
                  <c:v>3519.7593749999996</c:v>
                </c:pt>
                <c:pt idx="5855">
                  <c:v>3520.73906184</c:v>
                </c:pt>
                <c:pt idx="5856">
                  <c:v>3520.73906184</c:v>
                </c:pt>
                <c:pt idx="5857">
                  <c:v>3520.73906184</c:v>
                </c:pt>
                <c:pt idx="5858">
                  <c:v>3520.73906184</c:v>
                </c:pt>
                <c:pt idx="5859">
                  <c:v>3520.73906184</c:v>
                </c:pt>
                <c:pt idx="5860">
                  <c:v>3524.8125</c:v>
                </c:pt>
                <c:pt idx="5861">
                  <c:v>3524.8125</c:v>
                </c:pt>
                <c:pt idx="5862">
                  <c:v>3524.8125</c:v>
                </c:pt>
                <c:pt idx="5863">
                  <c:v>3524.8125</c:v>
                </c:pt>
                <c:pt idx="5864">
                  <c:v>3524.8125</c:v>
                </c:pt>
                <c:pt idx="5865">
                  <c:v>3524.8125</c:v>
                </c:pt>
                <c:pt idx="5866">
                  <c:v>3524.8125</c:v>
                </c:pt>
                <c:pt idx="5867">
                  <c:v>3524.8125</c:v>
                </c:pt>
                <c:pt idx="5868">
                  <c:v>3524.8125</c:v>
                </c:pt>
                <c:pt idx="5869">
                  <c:v>3524.8125</c:v>
                </c:pt>
                <c:pt idx="5870">
                  <c:v>3524.8125</c:v>
                </c:pt>
                <c:pt idx="5871">
                  <c:v>3524.8125</c:v>
                </c:pt>
                <c:pt idx="5872">
                  <c:v>3524.8125</c:v>
                </c:pt>
                <c:pt idx="5873">
                  <c:v>3525.1734381599995</c:v>
                </c:pt>
                <c:pt idx="5874">
                  <c:v>3525.1734381599995</c:v>
                </c:pt>
                <c:pt idx="5875">
                  <c:v>3525.1734381599995</c:v>
                </c:pt>
                <c:pt idx="5876">
                  <c:v>3525.1734381599995</c:v>
                </c:pt>
                <c:pt idx="5877">
                  <c:v>3525.1734381599995</c:v>
                </c:pt>
                <c:pt idx="5878">
                  <c:v>3525.1734381599995</c:v>
                </c:pt>
                <c:pt idx="5879">
                  <c:v>3525.1734381599995</c:v>
                </c:pt>
                <c:pt idx="5880">
                  <c:v>3525.328125</c:v>
                </c:pt>
                <c:pt idx="5881">
                  <c:v>3525.328125</c:v>
                </c:pt>
                <c:pt idx="5882">
                  <c:v>3527.2874999999999</c:v>
                </c:pt>
                <c:pt idx="5883">
                  <c:v>3527.2874999999999</c:v>
                </c:pt>
                <c:pt idx="5884">
                  <c:v>3527.2874999999999</c:v>
                </c:pt>
                <c:pt idx="5885">
                  <c:v>3527.2874999999999</c:v>
                </c:pt>
                <c:pt idx="5886">
                  <c:v>3527.2874999999999</c:v>
                </c:pt>
                <c:pt idx="5887">
                  <c:v>3527.2874999999999</c:v>
                </c:pt>
                <c:pt idx="5888">
                  <c:v>3531.515625</c:v>
                </c:pt>
                <c:pt idx="5889">
                  <c:v>3531.515625</c:v>
                </c:pt>
                <c:pt idx="5890">
                  <c:v>3531.515625</c:v>
                </c:pt>
                <c:pt idx="5891">
                  <c:v>3531.515625</c:v>
                </c:pt>
                <c:pt idx="5892">
                  <c:v>3531.515625</c:v>
                </c:pt>
                <c:pt idx="5893">
                  <c:v>3531.515625</c:v>
                </c:pt>
                <c:pt idx="5894">
                  <c:v>3531.515625</c:v>
                </c:pt>
                <c:pt idx="5895">
                  <c:v>3531.515625</c:v>
                </c:pt>
                <c:pt idx="5896">
                  <c:v>3531.515625</c:v>
                </c:pt>
                <c:pt idx="5897">
                  <c:v>3532.4437499999999</c:v>
                </c:pt>
                <c:pt idx="5898">
                  <c:v>3532.4437499999999</c:v>
                </c:pt>
                <c:pt idx="5899">
                  <c:v>3532.4437499999999</c:v>
                </c:pt>
                <c:pt idx="5900">
                  <c:v>3532.4437499999999</c:v>
                </c:pt>
                <c:pt idx="5901">
                  <c:v>3532.4437499999999</c:v>
                </c:pt>
                <c:pt idx="5902">
                  <c:v>3532.4437499999999</c:v>
                </c:pt>
                <c:pt idx="5903">
                  <c:v>3532.4437499999999</c:v>
                </c:pt>
                <c:pt idx="5904">
                  <c:v>3532.4437499999999</c:v>
                </c:pt>
                <c:pt idx="5905">
                  <c:v>3532.4437499999999</c:v>
                </c:pt>
                <c:pt idx="5906">
                  <c:v>3532.4437499999999</c:v>
                </c:pt>
                <c:pt idx="5907">
                  <c:v>3532.9593749999999</c:v>
                </c:pt>
                <c:pt idx="5908">
                  <c:v>3532.9593749999999</c:v>
                </c:pt>
                <c:pt idx="5909">
                  <c:v>3532.9593749999999</c:v>
                </c:pt>
                <c:pt idx="5910">
                  <c:v>3532.9593749999999</c:v>
                </c:pt>
                <c:pt idx="5911">
                  <c:v>3532.9593749999999</c:v>
                </c:pt>
                <c:pt idx="5912">
                  <c:v>3532.9593749999999</c:v>
                </c:pt>
                <c:pt idx="5913">
                  <c:v>3532.9593749999999</c:v>
                </c:pt>
                <c:pt idx="5914">
                  <c:v>3532.9593749999999</c:v>
                </c:pt>
                <c:pt idx="5915">
                  <c:v>3532.9593749999999</c:v>
                </c:pt>
                <c:pt idx="5916">
                  <c:v>3532.9593749999999</c:v>
                </c:pt>
                <c:pt idx="5917">
                  <c:v>3532.9593749999999</c:v>
                </c:pt>
                <c:pt idx="5918">
                  <c:v>3533.9390618400002</c:v>
                </c:pt>
                <c:pt idx="5919">
                  <c:v>3533.9390618400002</c:v>
                </c:pt>
                <c:pt idx="5920">
                  <c:v>3533.9390618400002</c:v>
                </c:pt>
                <c:pt idx="5921">
                  <c:v>3533.9390618400002</c:v>
                </c:pt>
                <c:pt idx="5922">
                  <c:v>3533.9390618400002</c:v>
                </c:pt>
                <c:pt idx="5923">
                  <c:v>3533.9390618400002</c:v>
                </c:pt>
                <c:pt idx="5924">
                  <c:v>3533.9390618400002</c:v>
                </c:pt>
                <c:pt idx="5925">
                  <c:v>3538.0124999999998</c:v>
                </c:pt>
                <c:pt idx="5926">
                  <c:v>3538.0124999999998</c:v>
                </c:pt>
                <c:pt idx="5927">
                  <c:v>3538.0124999999998</c:v>
                </c:pt>
                <c:pt idx="5928">
                  <c:v>3538.3734381599998</c:v>
                </c:pt>
                <c:pt idx="5929">
                  <c:v>3538.3734381599998</c:v>
                </c:pt>
                <c:pt idx="5930">
                  <c:v>3538.3734381599998</c:v>
                </c:pt>
                <c:pt idx="5931">
                  <c:v>3538.3734381599998</c:v>
                </c:pt>
                <c:pt idx="5932">
                  <c:v>3538.5281249999998</c:v>
                </c:pt>
                <c:pt idx="5933">
                  <c:v>3538.5281249999998</c:v>
                </c:pt>
                <c:pt idx="5934">
                  <c:v>3538.5281249999998</c:v>
                </c:pt>
                <c:pt idx="5935">
                  <c:v>3538.5281249999998</c:v>
                </c:pt>
                <c:pt idx="5936">
                  <c:v>3540.4874999999997</c:v>
                </c:pt>
                <c:pt idx="5937">
                  <c:v>3540.4874999999997</c:v>
                </c:pt>
                <c:pt idx="5938">
                  <c:v>3540.4874999999997</c:v>
                </c:pt>
                <c:pt idx="5939">
                  <c:v>3540.4874999999997</c:v>
                </c:pt>
                <c:pt idx="5940">
                  <c:v>3540.4874999999997</c:v>
                </c:pt>
                <c:pt idx="5941">
                  <c:v>3540.4874999999997</c:v>
                </c:pt>
                <c:pt idx="5942">
                  <c:v>3540.4874999999997</c:v>
                </c:pt>
                <c:pt idx="5943">
                  <c:v>3540.4874999999997</c:v>
                </c:pt>
                <c:pt idx="5944">
                  <c:v>3540.4874999999997</c:v>
                </c:pt>
                <c:pt idx="5945">
                  <c:v>3540.4874999999997</c:v>
                </c:pt>
                <c:pt idx="5946">
                  <c:v>3540.4874999999997</c:v>
                </c:pt>
                <c:pt idx="5947">
                  <c:v>3540.4874999999997</c:v>
                </c:pt>
                <c:pt idx="5948">
                  <c:v>3544.7156249999998</c:v>
                </c:pt>
                <c:pt idx="5949">
                  <c:v>3544.7156249999998</c:v>
                </c:pt>
                <c:pt idx="5950">
                  <c:v>3544.7156249999998</c:v>
                </c:pt>
                <c:pt idx="5951">
                  <c:v>3544.7156249999998</c:v>
                </c:pt>
                <c:pt idx="5952">
                  <c:v>3544.7156249999998</c:v>
                </c:pt>
                <c:pt idx="5953">
                  <c:v>3544.7156249999998</c:v>
                </c:pt>
                <c:pt idx="5954">
                  <c:v>3544.7156249999998</c:v>
                </c:pt>
                <c:pt idx="5955">
                  <c:v>3544.7156249999998</c:v>
                </c:pt>
                <c:pt idx="5956">
                  <c:v>3544.7156249999998</c:v>
                </c:pt>
                <c:pt idx="5957">
                  <c:v>3544.7156249999998</c:v>
                </c:pt>
                <c:pt idx="5958">
                  <c:v>3544.7156249999998</c:v>
                </c:pt>
                <c:pt idx="5959">
                  <c:v>3544.7156249999998</c:v>
                </c:pt>
                <c:pt idx="5960">
                  <c:v>3544.7156249999998</c:v>
                </c:pt>
                <c:pt idx="5961">
                  <c:v>3544.7156249999998</c:v>
                </c:pt>
                <c:pt idx="5962">
                  <c:v>3545.6437499999997</c:v>
                </c:pt>
                <c:pt idx="5963">
                  <c:v>3545.6437499999997</c:v>
                </c:pt>
                <c:pt idx="5964">
                  <c:v>3545.6437499999997</c:v>
                </c:pt>
                <c:pt idx="5965">
                  <c:v>3545.6437499999997</c:v>
                </c:pt>
                <c:pt idx="5966">
                  <c:v>3545.6437499999997</c:v>
                </c:pt>
                <c:pt idx="5967">
                  <c:v>3546.1593749999997</c:v>
                </c:pt>
                <c:pt idx="5968">
                  <c:v>3546.1593749999997</c:v>
                </c:pt>
                <c:pt idx="5969">
                  <c:v>3546.1593749999997</c:v>
                </c:pt>
                <c:pt idx="5970">
                  <c:v>3546.1593749999997</c:v>
                </c:pt>
                <c:pt idx="5971">
                  <c:v>3546.1593749999997</c:v>
                </c:pt>
                <c:pt idx="5972">
                  <c:v>3546.1593749999997</c:v>
                </c:pt>
                <c:pt idx="5973">
                  <c:v>3546.1593749999997</c:v>
                </c:pt>
                <c:pt idx="5974">
                  <c:v>3546.1593749999997</c:v>
                </c:pt>
                <c:pt idx="5975">
                  <c:v>3547.1390618400001</c:v>
                </c:pt>
                <c:pt idx="5976">
                  <c:v>3547.1390618400001</c:v>
                </c:pt>
                <c:pt idx="5977">
                  <c:v>3547.1390618400001</c:v>
                </c:pt>
                <c:pt idx="5978">
                  <c:v>3547.1390618400001</c:v>
                </c:pt>
                <c:pt idx="5979">
                  <c:v>3547.1390618400001</c:v>
                </c:pt>
                <c:pt idx="5980">
                  <c:v>3551.2124999999996</c:v>
                </c:pt>
                <c:pt idx="5981">
                  <c:v>3551.2124999999996</c:v>
                </c:pt>
                <c:pt idx="5982">
                  <c:v>3551.2124999999996</c:v>
                </c:pt>
                <c:pt idx="5983">
                  <c:v>3551.2124999999996</c:v>
                </c:pt>
                <c:pt idx="5984">
                  <c:v>3551.5734381599996</c:v>
                </c:pt>
                <c:pt idx="5985">
                  <c:v>3551.5734381599996</c:v>
                </c:pt>
                <c:pt idx="5986">
                  <c:v>3551.5734381599996</c:v>
                </c:pt>
                <c:pt idx="5987">
                  <c:v>3551.5734381599996</c:v>
                </c:pt>
                <c:pt idx="5988">
                  <c:v>3551.5734381599996</c:v>
                </c:pt>
                <c:pt idx="5989">
                  <c:v>3551.5734381599996</c:v>
                </c:pt>
                <c:pt idx="5990">
                  <c:v>3551.5734381599996</c:v>
                </c:pt>
                <c:pt idx="5991">
                  <c:v>3551.5734381599996</c:v>
                </c:pt>
                <c:pt idx="5992">
                  <c:v>3551.5734381599996</c:v>
                </c:pt>
                <c:pt idx="5993">
                  <c:v>3551.5734381599996</c:v>
                </c:pt>
                <c:pt idx="5994">
                  <c:v>3551.5734381599996</c:v>
                </c:pt>
                <c:pt idx="5995">
                  <c:v>3551.5734381599996</c:v>
                </c:pt>
                <c:pt idx="5996">
                  <c:v>3551.5734381599996</c:v>
                </c:pt>
                <c:pt idx="5997">
                  <c:v>3551.5734381599996</c:v>
                </c:pt>
                <c:pt idx="5998">
                  <c:v>3551.7281249999996</c:v>
                </c:pt>
                <c:pt idx="5999">
                  <c:v>3551.7281249999996</c:v>
                </c:pt>
                <c:pt idx="6000">
                  <c:v>3551.7281249999996</c:v>
                </c:pt>
                <c:pt idx="6001">
                  <c:v>3551.7281249999996</c:v>
                </c:pt>
                <c:pt idx="6002">
                  <c:v>3551.7281249999996</c:v>
                </c:pt>
                <c:pt idx="6003">
                  <c:v>3553.6875</c:v>
                </c:pt>
                <c:pt idx="6004">
                  <c:v>3553.6875</c:v>
                </c:pt>
                <c:pt idx="6005">
                  <c:v>3557.9156249999996</c:v>
                </c:pt>
                <c:pt idx="6006">
                  <c:v>3557.9156249999996</c:v>
                </c:pt>
                <c:pt idx="6007">
                  <c:v>3557.9156249999996</c:v>
                </c:pt>
                <c:pt idx="6008">
                  <c:v>3557.9156249999996</c:v>
                </c:pt>
                <c:pt idx="6009">
                  <c:v>3557.9156249999996</c:v>
                </c:pt>
                <c:pt idx="6010">
                  <c:v>3557.9156249999996</c:v>
                </c:pt>
                <c:pt idx="6011">
                  <c:v>3557.9156249999996</c:v>
                </c:pt>
                <c:pt idx="6012">
                  <c:v>3557.9156249999996</c:v>
                </c:pt>
                <c:pt idx="6013">
                  <c:v>3558.84375</c:v>
                </c:pt>
                <c:pt idx="6014">
                  <c:v>3558.84375</c:v>
                </c:pt>
                <c:pt idx="6015">
                  <c:v>3558.84375</c:v>
                </c:pt>
                <c:pt idx="6016">
                  <c:v>3558.84375</c:v>
                </c:pt>
                <c:pt idx="6017">
                  <c:v>3558.84375</c:v>
                </c:pt>
                <c:pt idx="6018">
                  <c:v>3558.84375</c:v>
                </c:pt>
                <c:pt idx="6019">
                  <c:v>3558.84375</c:v>
                </c:pt>
                <c:pt idx="6020">
                  <c:v>3558.84375</c:v>
                </c:pt>
                <c:pt idx="6021">
                  <c:v>3558.84375</c:v>
                </c:pt>
                <c:pt idx="6022">
                  <c:v>3559.359375</c:v>
                </c:pt>
                <c:pt idx="6023">
                  <c:v>3559.359375</c:v>
                </c:pt>
                <c:pt idx="6024">
                  <c:v>3559.359375</c:v>
                </c:pt>
                <c:pt idx="6025">
                  <c:v>3559.359375</c:v>
                </c:pt>
                <c:pt idx="6026">
                  <c:v>3559.359375</c:v>
                </c:pt>
                <c:pt idx="6027">
                  <c:v>3559.359375</c:v>
                </c:pt>
                <c:pt idx="6028">
                  <c:v>3559.359375</c:v>
                </c:pt>
                <c:pt idx="6029">
                  <c:v>3559.359375</c:v>
                </c:pt>
                <c:pt idx="6030">
                  <c:v>3559.359375</c:v>
                </c:pt>
                <c:pt idx="6031">
                  <c:v>3559.359375</c:v>
                </c:pt>
                <c:pt idx="6032">
                  <c:v>3559.359375</c:v>
                </c:pt>
                <c:pt idx="6033">
                  <c:v>3559.359375</c:v>
                </c:pt>
                <c:pt idx="6034">
                  <c:v>3559.359375</c:v>
                </c:pt>
                <c:pt idx="6035">
                  <c:v>3560.3390618399999</c:v>
                </c:pt>
                <c:pt idx="6036">
                  <c:v>3560.3390618399999</c:v>
                </c:pt>
                <c:pt idx="6037">
                  <c:v>3560.3390618399999</c:v>
                </c:pt>
                <c:pt idx="6038">
                  <c:v>3560.3390618399999</c:v>
                </c:pt>
                <c:pt idx="6039">
                  <c:v>3560.3390618399999</c:v>
                </c:pt>
                <c:pt idx="6040">
                  <c:v>3560.3390618399999</c:v>
                </c:pt>
                <c:pt idx="6041">
                  <c:v>3560.3390618399999</c:v>
                </c:pt>
                <c:pt idx="6042">
                  <c:v>3564.4124999999999</c:v>
                </c:pt>
                <c:pt idx="6043">
                  <c:v>3564.4124999999999</c:v>
                </c:pt>
                <c:pt idx="6044">
                  <c:v>3564.4124999999999</c:v>
                </c:pt>
                <c:pt idx="6045">
                  <c:v>3564.4124999999999</c:v>
                </c:pt>
                <c:pt idx="6046">
                  <c:v>3564.4124999999999</c:v>
                </c:pt>
                <c:pt idx="6047">
                  <c:v>3564.4124999999999</c:v>
                </c:pt>
                <c:pt idx="6048">
                  <c:v>3564.4124999999999</c:v>
                </c:pt>
                <c:pt idx="6049">
                  <c:v>3564.7734381599994</c:v>
                </c:pt>
                <c:pt idx="6050">
                  <c:v>3564.7734381599994</c:v>
                </c:pt>
                <c:pt idx="6051">
                  <c:v>3564.7734381599994</c:v>
                </c:pt>
                <c:pt idx="6052">
                  <c:v>3564.7734381599994</c:v>
                </c:pt>
                <c:pt idx="6053">
                  <c:v>3564.7734381599994</c:v>
                </c:pt>
                <c:pt idx="6054">
                  <c:v>3564.7734381599994</c:v>
                </c:pt>
                <c:pt idx="6055">
                  <c:v>3564.7734381599994</c:v>
                </c:pt>
                <c:pt idx="6056">
                  <c:v>3564.7734381599994</c:v>
                </c:pt>
                <c:pt idx="6057">
                  <c:v>3564.9281249999999</c:v>
                </c:pt>
                <c:pt idx="6058">
                  <c:v>3564.9281249999999</c:v>
                </c:pt>
                <c:pt idx="6059">
                  <c:v>3564.9281249999999</c:v>
                </c:pt>
                <c:pt idx="6060">
                  <c:v>3564.9281249999999</c:v>
                </c:pt>
                <c:pt idx="6061">
                  <c:v>3564.9281249999999</c:v>
                </c:pt>
                <c:pt idx="6062">
                  <c:v>3566.8874999999998</c:v>
                </c:pt>
                <c:pt idx="6063">
                  <c:v>3566.8874999999998</c:v>
                </c:pt>
                <c:pt idx="6064">
                  <c:v>3566.8874999999998</c:v>
                </c:pt>
                <c:pt idx="6065">
                  <c:v>3566.8874999999998</c:v>
                </c:pt>
                <c:pt idx="6066">
                  <c:v>3571.1156249999999</c:v>
                </c:pt>
                <c:pt idx="6067">
                  <c:v>3571.1156249999999</c:v>
                </c:pt>
                <c:pt idx="6068">
                  <c:v>3571.1156249999999</c:v>
                </c:pt>
                <c:pt idx="6069">
                  <c:v>3571.1156249999999</c:v>
                </c:pt>
                <c:pt idx="6070">
                  <c:v>3571.1156249999999</c:v>
                </c:pt>
                <c:pt idx="6071">
                  <c:v>3571.1156249999999</c:v>
                </c:pt>
                <c:pt idx="6072">
                  <c:v>3571.1156249999999</c:v>
                </c:pt>
                <c:pt idx="6073">
                  <c:v>3571.1156249999999</c:v>
                </c:pt>
                <c:pt idx="6074">
                  <c:v>3571.1156249999999</c:v>
                </c:pt>
                <c:pt idx="6075">
                  <c:v>3572.0437499999998</c:v>
                </c:pt>
                <c:pt idx="6076">
                  <c:v>3572.0437499999998</c:v>
                </c:pt>
                <c:pt idx="6077">
                  <c:v>3572.0437499999998</c:v>
                </c:pt>
                <c:pt idx="6078">
                  <c:v>3572.0437499999998</c:v>
                </c:pt>
                <c:pt idx="6079">
                  <c:v>3572.0437499999998</c:v>
                </c:pt>
                <c:pt idx="6080">
                  <c:v>3572.0437499999998</c:v>
                </c:pt>
                <c:pt idx="6081">
                  <c:v>3572.0437499999998</c:v>
                </c:pt>
                <c:pt idx="6082">
                  <c:v>3572.0437499999998</c:v>
                </c:pt>
                <c:pt idx="6083">
                  <c:v>3572.0437499999998</c:v>
                </c:pt>
                <c:pt idx="6084">
                  <c:v>3572.0437499999998</c:v>
                </c:pt>
                <c:pt idx="6085">
                  <c:v>3572.5593749999998</c:v>
                </c:pt>
                <c:pt idx="6086">
                  <c:v>3572.5593749999998</c:v>
                </c:pt>
                <c:pt idx="6087">
                  <c:v>3573.5390618400002</c:v>
                </c:pt>
                <c:pt idx="6088">
                  <c:v>3573.5390618400002</c:v>
                </c:pt>
                <c:pt idx="6089">
                  <c:v>3573.5390618400002</c:v>
                </c:pt>
                <c:pt idx="6090">
                  <c:v>3577.6124999999997</c:v>
                </c:pt>
                <c:pt idx="6091">
                  <c:v>3577.6124999999997</c:v>
                </c:pt>
                <c:pt idx="6092">
                  <c:v>3577.6124999999997</c:v>
                </c:pt>
                <c:pt idx="6093">
                  <c:v>3577.6124999999997</c:v>
                </c:pt>
                <c:pt idx="6094">
                  <c:v>3577.6124999999997</c:v>
                </c:pt>
                <c:pt idx="6095">
                  <c:v>3577.6124999999997</c:v>
                </c:pt>
                <c:pt idx="6096">
                  <c:v>3577.9734381599997</c:v>
                </c:pt>
                <c:pt idx="6097">
                  <c:v>3577.9734381599997</c:v>
                </c:pt>
                <c:pt idx="6098">
                  <c:v>3577.9734381599997</c:v>
                </c:pt>
                <c:pt idx="6099">
                  <c:v>3577.9734381599997</c:v>
                </c:pt>
                <c:pt idx="6100">
                  <c:v>3577.9734381599997</c:v>
                </c:pt>
                <c:pt idx="6101">
                  <c:v>3577.9734381599997</c:v>
                </c:pt>
                <c:pt idx="6102">
                  <c:v>3577.9734381599997</c:v>
                </c:pt>
                <c:pt idx="6103">
                  <c:v>3577.9734381599997</c:v>
                </c:pt>
                <c:pt idx="6104">
                  <c:v>3578.1281249999997</c:v>
                </c:pt>
                <c:pt idx="6105">
                  <c:v>3578.1281249999997</c:v>
                </c:pt>
                <c:pt idx="6106">
                  <c:v>3578.1281249999997</c:v>
                </c:pt>
                <c:pt idx="6107">
                  <c:v>3578.1281249999997</c:v>
                </c:pt>
                <c:pt idx="6108">
                  <c:v>3578.1281249999997</c:v>
                </c:pt>
                <c:pt idx="6109">
                  <c:v>3578.1281249999997</c:v>
                </c:pt>
                <c:pt idx="6110">
                  <c:v>3578.1281249999997</c:v>
                </c:pt>
                <c:pt idx="6111">
                  <c:v>3578.1281249999997</c:v>
                </c:pt>
                <c:pt idx="6112">
                  <c:v>3578.1281249999997</c:v>
                </c:pt>
                <c:pt idx="6113">
                  <c:v>3578.1281249999997</c:v>
                </c:pt>
                <c:pt idx="6114">
                  <c:v>3578.1281249999997</c:v>
                </c:pt>
                <c:pt idx="6115">
                  <c:v>3578.1281249999997</c:v>
                </c:pt>
                <c:pt idx="6116">
                  <c:v>3578.1281249999997</c:v>
                </c:pt>
                <c:pt idx="6117">
                  <c:v>3578.1281249999997</c:v>
                </c:pt>
                <c:pt idx="6118">
                  <c:v>3578.1281249999997</c:v>
                </c:pt>
                <c:pt idx="6119">
                  <c:v>3578.1281249999997</c:v>
                </c:pt>
                <c:pt idx="6120">
                  <c:v>3578.1281249999997</c:v>
                </c:pt>
                <c:pt idx="6121">
                  <c:v>3578.1281249999997</c:v>
                </c:pt>
                <c:pt idx="6122">
                  <c:v>3578.1281249999997</c:v>
                </c:pt>
                <c:pt idx="6123">
                  <c:v>3578.1281249999997</c:v>
                </c:pt>
                <c:pt idx="6124">
                  <c:v>3578.1281249999997</c:v>
                </c:pt>
                <c:pt idx="6125">
                  <c:v>3578.1281249999997</c:v>
                </c:pt>
                <c:pt idx="6126">
                  <c:v>3580.0874999999996</c:v>
                </c:pt>
                <c:pt idx="6127">
                  <c:v>3580.0874999999996</c:v>
                </c:pt>
                <c:pt idx="6128">
                  <c:v>3580.0874999999996</c:v>
                </c:pt>
                <c:pt idx="6129">
                  <c:v>3580.0874999999996</c:v>
                </c:pt>
                <c:pt idx="6130">
                  <c:v>3580.0874999999996</c:v>
                </c:pt>
                <c:pt idx="6131">
                  <c:v>3580.0874999999996</c:v>
                </c:pt>
                <c:pt idx="6132">
                  <c:v>3580.0874999999996</c:v>
                </c:pt>
                <c:pt idx="6133">
                  <c:v>3580.0874999999996</c:v>
                </c:pt>
                <c:pt idx="6134">
                  <c:v>3584.3156249999997</c:v>
                </c:pt>
                <c:pt idx="6135">
                  <c:v>3584.3156249999997</c:v>
                </c:pt>
                <c:pt idx="6136">
                  <c:v>3585.2437499999996</c:v>
                </c:pt>
                <c:pt idx="6137">
                  <c:v>3585.2437499999996</c:v>
                </c:pt>
                <c:pt idx="6138">
                  <c:v>3585.2437499999996</c:v>
                </c:pt>
                <c:pt idx="6139">
                  <c:v>3585.2437499999996</c:v>
                </c:pt>
                <c:pt idx="6140">
                  <c:v>3585.2437499999996</c:v>
                </c:pt>
                <c:pt idx="6141">
                  <c:v>3585.2437499999996</c:v>
                </c:pt>
                <c:pt idx="6142">
                  <c:v>3585.2437499999996</c:v>
                </c:pt>
                <c:pt idx="6143">
                  <c:v>3585.2437499999996</c:v>
                </c:pt>
                <c:pt idx="6144">
                  <c:v>3585.2437499999996</c:v>
                </c:pt>
                <c:pt idx="6145">
                  <c:v>3585.2437499999996</c:v>
                </c:pt>
                <c:pt idx="6146">
                  <c:v>3585.2437499999996</c:v>
                </c:pt>
                <c:pt idx="6147">
                  <c:v>3585.7593749999996</c:v>
                </c:pt>
                <c:pt idx="6148">
                  <c:v>3585.7593749999996</c:v>
                </c:pt>
                <c:pt idx="6149">
                  <c:v>3585.7593749999996</c:v>
                </c:pt>
                <c:pt idx="6150">
                  <c:v>3585.7593749999996</c:v>
                </c:pt>
                <c:pt idx="6151">
                  <c:v>3585.7593749999996</c:v>
                </c:pt>
                <c:pt idx="6152">
                  <c:v>3585.7593749999996</c:v>
                </c:pt>
                <c:pt idx="6153">
                  <c:v>3586.73906184</c:v>
                </c:pt>
                <c:pt idx="6154">
                  <c:v>3586.73906184</c:v>
                </c:pt>
                <c:pt idx="6155">
                  <c:v>3586.73906184</c:v>
                </c:pt>
                <c:pt idx="6156">
                  <c:v>3586.73906184</c:v>
                </c:pt>
                <c:pt idx="6157">
                  <c:v>3586.73906184</c:v>
                </c:pt>
                <c:pt idx="6158">
                  <c:v>3586.73906184</c:v>
                </c:pt>
                <c:pt idx="6159">
                  <c:v>3586.73906184</c:v>
                </c:pt>
                <c:pt idx="6160">
                  <c:v>3586.73906184</c:v>
                </c:pt>
                <c:pt idx="6161">
                  <c:v>3590.8125</c:v>
                </c:pt>
                <c:pt idx="6162">
                  <c:v>3591.1734381599995</c:v>
                </c:pt>
                <c:pt idx="6163">
                  <c:v>3591.1734381599995</c:v>
                </c:pt>
                <c:pt idx="6164">
                  <c:v>3591.1734381599995</c:v>
                </c:pt>
                <c:pt idx="6165">
                  <c:v>3591.328125</c:v>
                </c:pt>
                <c:pt idx="6166">
                  <c:v>3591.328125</c:v>
                </c:pt>
                <c:pt idx="6167">
                  <c:v>3591.328125</c:v>
                </c:pt>
                <c:pt idx="6168">
                  <c:v>3593.2874999999999</c:v>
                </c:pt>
                <c:pt idx="6169">
                  <c:v>3593.2874999999999</c:v>
                </c:pt>
                <c:pt idx="6170">
                  <c:v>3593.2874999999999</c:v>
                </c:pt>
                <c:pt idx="6171">
                  <c:v>3593.2874999999999</c:v>
                </c:pt>
                <c:pt idx="6172">
                  <c:v>3593.2874999999999</c:v>
                </c:pt>
                <c:pt idx="6173">
                  <c:v>3593.2874999999999</c:v>
                </c:pt>
                <c:pt idx="6174">
                  <c:v>3593.2874999999999</c:v>
                </c:pt>
                <c:pt idx="6175">
                  <c:v>3593.2874999999999</c:v>
                </c:pt>
                <c:pt idx="6176">
                  <c:v>3593.2874999999999</c:v>
                </c:pt>
                <c:pt idx="6177">
                  <c:v>3593.2874999999999</c:v>
                </c:pt>
                <c:pt idx="6178">
                  <c:v>3593.2874999999999</c:v>
                </c:pt>
                <c:pt idx="6179">
                  <c:v>3593.2874999999999</c:v>
                </c:pt>
                <c:pt idx="6180">
                  <c:v>3597.515625</c:v>
                </c:pt>
                <c:pt idx="6181">
                  <c:v>3597.515625</c:v>
                </c:pt>
                <c:pt idx="6182">
                  <c:v>3597.515625</c:v>
                </c:pt>
                <c:pt idx="6183">
                  <c:v>3597.515625</c:v>
                </c:pt>
                <c:pt idx="6184">
                  <c:v>3597.515625</c:v>
                </c:pt>
                <c:pt idx="6185">
                  <c:v>3597.515625</c:v>
                </c:pt>
                <c:pt idx="6186">
                  <c:v>3597.515625</c:v>
                </c:pt>
                <c:pt idx="6187">
                  <c:v>3597.515625</c:v>
                </c:pt>
                <c:pt idx="6188">
                  <c:v>3598.4437499999999</c:v>
                </c:pt>
                <c:pt idx="6189">
                  <c:v>3598.4437499999999</c:v>
                </c:pt>
                <c:pt idx="6190">
                  <c:v>3598.4437499999999</c:v>
                </c:pt>
                <c:pt idx="6191">
                  <c:v>3598.4437499999999</c:v>
                </c:pt>
                <c:pt idx="6192">
                  <c:v>3598.4437499999999</c:v>
                </c:pt>
                <c:pt idx="6193">
                  <c:v>3598.9593749999999</c:v>
                </c:pt>
                <c:pt idx="6194">
                  <c:v>3598.9593749999999</c:v>
                </c:pt>
                <c:pt idx="6195">
                  <c:v>3598.9593749999999</c:v>
                </c:pt>
                <c:pt idx="6196">
                  <c:v>3598.9593749999999</c:v>
                </c:pt>
                <c:pt idx="6197">
                  <c:v>3598.9593749999999</c:v>
                </c:pt>
                <c:pt idx="6198">
                  <c:v>3598.9593749999999</c:v>
                </c:pt>
                <c:pt idx="6199">
                  <c:v>3598.9593749999999</c:v>
                </c:pt>
                <c:pt idx="6200">
                  <c:v>3598.9593749999999</c:v>
                </c:pt>
                <c:pt idx="6201">
                  <c:v>3599.9390618400002</c:v>
                </c:pt>
                <c:pt idx="6202">
                  <c:v>3599.9390618400002</c:v>
                </c:pt>
                <c:pt idx="6203">
                  <c:v>3599.9390618400002</c:v>
                </c:pt>
                <c:pt idx="6204">
                  <c:v>3599.9390618400002</c:v>
                </c:pt>
                <c:pt idx="6205">
                  <c:v>3599.9390618400002</c:v>
                </c:pt>
                <c:pt idx="6206">
                  <c:v>3604.0124999999998</c:v>
                </c:pt>
                <c:pt idx="6207">
                  <c:v>3604.0124999999998</c:v>
                </c:pt>
                <c:pt idx="6208">
                  <c:v>3604.0124999999998</c:v>
                </c:pt>
                <c:pt idx="6209">
                  <c:v>3604.0124999999998</c:v>
                </c:pt>
                <c:pt idx="6210">
                  <c:v>3604.0124999999998</c:v>
                </c:pt>
                <c:pt idx="6211">
                  <c:v>3604.0124999999998</c:v>
                </c:pt>
                <c:pt idx="6212">
                  <c:v>3604.0124999999998</c:v>
                </c:pt>
                <c:pt idx="6213">
                  <c:v>3604.3734381599998</c:v>
                </c:pt>
                <c:pt idx="6214">
                  <c:v>3604.3734381599998</c:v>
                </c:pt>
                <c:pt idx="6215">
                  <c:v>3604.3734381599998</c:v>
                </c:pt>
                <c:pt idx="6216">
                  <c:v>3604.3734381599998</c:v>
                </c:pt>
                <c:pt idx="6217">
                  <c:v>3604.3734381599998</c:v>
                </c:pt>
                <c:pt idx="6218">
                  <c:v>3604.3734381599998</c:v>
                </c:pt>
                <c:pt idx="6219">
                  <c:v>3604.3734381599998</c:v>
                </c:pt>
                <c:pt idx="6220">
                  <c:v>3604.5281249999998</c:v>
                </c:pt>
                <c:pt idx="6221">
                  <c:v>3604.5281249999998</c:v>
                </c:pt>
                <c:pt idx="6222">
                  <c:v>3604.5281249999998</c:v>
                </c:pt>
                <c:pt idx="6223">
                  <c:v>3604.5281249999998</c:v>
                </c:pt>
                <c:pt idx="6224">
                  <c:v>3604.5281249999998</c:v>
                </c:pt>
                <c:pt idx="6225">
                  <c:v>3606.4874999999997</c:v>
                </c:pt>
                <c:pt idx="6226">
                  <c:v>3606.4874999999997</c:v>
                </c:pt>
                <c:pt idx="6227">
                  <c:v>3606.4874999999997</c:v>
                </c:pt>
                <c:pt idx="6228">
                  <c:v>3606.4874999999997</c:v>
                </c:pt>
                <c:pt idx="6229">
                  <c:v>3606.4874999999997</c:v>
                </c:pt>
                <c:pt idx="6230">
                  <c:v>3606.4874999999997</c:v>
                </c:pt>
                <c:pt idx="6231">
                  <c:v>3610.7156249999998</c:v>
                </c:pt>
                <c:pt idx="6232">
                  <c:v>3611.6437499999997</c:v>
                </c:pt>
                <c:pt idx="6233">
                  <c:v>3611.6437499999997</c:v>
                </c:pt>
                <c:pt idx="6234">
                  <c:v>3611.6437499999997</c:v>
                </c:pt>
                <c:pt idx="6235">
                  <c:v>3611.6437499999997</c:v>
                </c:pt>
                <c:pt idx="6236">
                  <c:v>3611.6437499999997</c:v>
                </c:pt>
                <c:pt idx="6237">
                  <c:v>3611.6437499999997</c:v>
                </c:pt>
                <c:pt idx="6238">
                  <c:v>3611.6437499999997</c:v>
                </c:pt>
                <c:pt idx="6239">
                  <c:v>3611.6437499999997</c:v>
                </c:pt>
                <c:pt idx="6240">
                  <c:v>3611.6437499999997</c:v>
                </c:pt>
                <c:pt idx="6241">
                  <c:v>3612.1593749999997</c:v>
                </c:pt>
                <c:pt idx="6242">
                  <c:v>3612.1593749999997</c:v>
                </c:pt>
                <c:pt idx="6243">
                  <c:v>3612.1593749999997</c:v>
                </c:pt>
                <c:pt idx="6244">
                  <c:v>3612.1593749999997</c:v>
                </c:pt>
                <c:pt idx="6245">
                  <c:v>3612.1593749999997</c:v>
                </c:pt>
                <c:pt idx="6246">
                  <c:v>3612.1593749999997</c:v>
                </c:pt>
                <c:pt idx="6247">
                  <c:v>3612.1593749999997</c:v>
                </c:pt>
                <c:pt idx="6248">
                  <c:v>3612.1593749999997</c:v>
                </c:pt>
                <c:pt idx="6249">
                  <c:v>3613.1390618400001</c:v>
                </c:pt>
                <c:pt idx="6250">
                  <c:v>3613.1390618400001</c:v>
                </c:pt>
                <c:pt idx="6251">
                  <c:v>3613.1390618400001</c:v>
                </c:pt>
                <c:pt idx="6252">
                  <c:v>3613.1390618400001</c:v>
                </c:pt>
                <c:pt idx="6253">
                  <c:v>3613.1390618400001</c:v>
                </c:pt>
                <c:pt idx="6254">
                  <c:v>3617.2124999999996</c:v>
                </c:pt>
                <c:pt idx="6255">
                  <c:v>3617.2124999999996</c:v>
                </c:pt>
                <c:pt idx="6256">
                  <c:v>3617.2124999999996</c:v>
                </c:pt>
                <c:pt idx="6257">
                  <c:v>3617.2124999999996</c:v>
                </c:pt>
                <c:pt idx="6258">
                  <c:v>3617.2124999999996</c:v>
                </c:pt>
                <c:pt idx="6259">
                  <c:v>3617.2124999999996</c:v>
                </c:pt>
                <c:pt idx="6260">
                  <c:v>3617.2124999999996</c:v>
                </c:pt>
                <c:pt idx="6261">
                  <c:v>3617.2124999999996</c:v>
                </c:pt>
                <c:pt idx="6262">
                  <c:v>3617.2124999999996</c:v>
                </c:pt>
                <c:pt idx="6263">
                  <c:v>3617.2124999999996</c:v>
                </c:pt>
                <c:pt idx="6264">
                  <c:v>3617.2124999999996</c:v>
                </c:pt>
                <c:pt idx="6265">
                  <c:v>3617.2124999999996</c:v>
                </c:pt>
                <c:pt idx="6266">
                  <c:v>3617.2124999999996</c:v>
                </c:pt>
                <c:pt idx="6267">
                  <c:v>3617.2124999999996</c:v>
                </c:pt>
                <c:pt idx="6268">
                  <c:v>3617.5734381599996</c:v>
                </c:pt>
                <c:pt idx="6269">
                  <c:v>3617.5734381599996</c:v>
                </c:pt>
                <c:pt idx="6270">
                  <c:v>3617.5734381599996</c:v>
                </c:pt>
                <c:pt idx="6271">
                  <c:v>3617.5734381599996</c:v>
                </c:pt>
                <c:pt idx="6272">
                  <c:v>3617.5734381599996</c:v>
                </c:pt>
                <c:pt idx="6273">
                  <c:v>3617.5734381599996</c:v>
                </c:pt>
                <c:pt idx="6274">
                  <c:v>3617.7281249999996</c:v>
                </c:pt>
                <c:pt idx="6275">
                  <c:v>3617.7281249999996</c:v>
                </c:pt>
                <c:pt idx="6276">
                  <c:v>3617.7281249999996</c:v>
                </c:pt>
                <c:pt idx="6277">
                  <c:v>3617.7281249999996</c:v>
                </c:pt>
                <c:pt idx="6278">
                  <c:v>3617.7281249999996</c:v>
                </c:pt>
                <c:pt idx="6279">
                  <c:v>3619.6875</c:v>
                </c:pt>
                <c:pt idx="6280">
                  <c:v>3619.6875</c:v>
                </c:pt>
                <c:pt idx="6281">
                  <c:v>3619.6875</c:v>
                </c:pt>
                <c:pt idx="6282">
                  <c:v>3619.6875</c:v>
                </c:pt>
                <c:pt idx="6283">
                  <c:v>3619.6875</c:v>
                </c:pt>
                <c:pt idx="6284">
                  <c:v>3623.9156249999996</c:v>
                </c:pt>
                <c:pt idx="6285">
                  <c:v>3623.9156249999996</c:v>
                </c:pt>
                <c:pt idx="6286">
                  <c:v>3623.9156249999996</c:v>
                </c:pt>
                <c:pt idx="6287">
                  <c:v>3623.9156249999996</c:v>
                </c:pt>
                <c:pt idx="6288">
                  <c:v>3623.9156249999996</c:v>
                </c:pt>
                <c:pt idx="6289">
                  <c:v>3624.84375</c:v>
                </c:pt>
                <c:pt idx="6290">
                  <c:v>3625.359375</c:v>
                </c:pt>
                <c:pt idx="6291">
                  <c:v>3625.359375</c:v>
                </c:pt>
                <c:pt idx="6292">
                  <c:v>3625.359375</c:v>
                </c:pt>
                <c:pt idx="6293">
                  <c:v>3625.359375</c:v>
                </c:pt>
                <c:pt idx="6294">
                  <c:v>3625.359375</c:v>
                </c:pt>
                <c:pt idx="6295">
                  <c:v>3625.359375</c:v>
                </c:pt>
                <c:pt idx="6296">
                  <c:v>3625.359375</c:v>
                </c:pt>
                <c:pt idx="6297">
                  <c:v>3626.3390618399999</c:v>
                </c:pt>
                <c:pt idx="6298">
                  <c:v>3626.3390618399999</c:v>
                </c:pt>
                <c:pt idx="6299">
                  <c:v>3626.3390618399999</c:v>
                </c:pt>
                <c:pt idx="6300">
                  <c:v>3626.3390618399999</c:v>
                </c:pt>
                <c:pt idx="6301">
                  <c:v>3626.3390618399999</c:v>
                </c:pt>
                <c:pt idx="6302">
                  <c:v>3626.3390618399999</c:v>
                </c:pt>
                <c:pt idx="6303">
                  <c:v>3630.4124999999999</c:v>
                </c:pt>
                <c:pt idx="6304">
                  <c:v>3630.4124999999999</c:v>
                </c:pt>
                <c:pt idx="6305">
                  <c:v>3630.4124999999999</c:v>
                </c:pt>
                <c:pt idx="6306">
                  <c:v>3630.4124999999999</c:v>
                </c:pt>
                <c:pt idx="6307">
                  <c:v>3630.4124999999999</c:v>
                </c:pt>
                <c:pt idx="6308">
                  <c:v>3630.4124999999999</c:v>
                </c:pt>
                <c:pt idx="6309">
                  <c:v>3630.4124999999999</c:v>
                </c:pt>
                <c:pt idx="6310">
                  <c:v>3630.4124999999999</c:v>
                </c:pt>
                <c:pt idx="6311">
                  <c:v>3630.4124999999999</c:v>
                </c:pt>
                <c:pt idx="6312">
                  <c:v>3630.4124999999999</c:v>
                </c:pt>
                <c:pt idx="6313">
                  <c:v>3630.4124999999999</c:v>
                </c:pt>
                <c:pt idx="6314">
                  <c:v>3630.4124999999999</c:v>
                </c:pt>
                <c:pt idx="6315">
                  <c:v>3630.7734381599994</c:v>
                </c:pt>
                <c:pt idx="6316">
                  <c:v>3630.7734381599994</c:v>
                </c:pt>
                <c:pt idx="6317">
                  <c:v>3630.7734381599994</c:v>
                </c:pt>
                <c:pt idx="6318">
                  <c:v>3630.7734381599994</c:v>
                </c:pt>
                <c:pt idx="6319">
                  <c:v>3630.7734381599994</c:v>
                </c:pt>
                <c:pt idx="6320">
                  <c:v>3630.7734381599994</c:v>
                </c:pt>
                <c:pt idx="6321">
                  <c:v>3630.7734381599994</c:v>
                </c:pt>
                <c:pt idx="6322">
                  <c:v>3630.7734381599994</c:v>
                </c:pt>
                <c:pt idx="6323">
                  <c:v>3630.7734381599994</c:v>
                </c:pt>
                <c:pt idx="6324">
                  <c:v>3630.7734381599994</c:v>
                </c:pt>
                <c:pt idx="6325">
                  <c:v>3630.7734381599994</c:v>
                </c:pt>
                <c:pt idx="6326">
                  <c:v>3630.7734381599994</c:v>
                </c:pt>
                <c:pt idx="6327">
                  <c:v>3630.7734381599994</c:v>
                </c:pt>
                <c:pt idx="6328">
                  <c:v>3630.7734381599994</c:v>
                </c:pt>
                <c:pt idx="6329">
                  <c:v>3630.7734381599994</c:v>
                </c:pt>
                <c:pt idx="6330">
                  <c:v>3630.9281249999999</c:v>
                </c:pt>
                <c:pt idx="6331">
                  <c:v>3630.9281249999999</c:v>
                </c:pt>
                <c:pt idx="6332">
                  <c:v>3630.9281249999999</c:v>
                </c:pt>
                <c:pt idx="6333">
                  <c:v>3630.9281249999999</c:v>
                </c:pt>
                <c:pt idx="6334">
                  <c:v>3630.9281249999999</c:v>
                </c:pt>
                <c:pt idx="6335">
                  <c:v>3632.8874999999998</c:v>
                </c:pt>
                <c:pt idx="6336">
                  <c:v>3632.8874999999998</c:v>
                </c:pt>
                <c:pt idx="6337">
                  <c:v>3632.8874999999998</c:v>
                </c:pt>
                <c:pt idx="6338">
                  <c:v>3632.8874999999998</c:v>
                </c:pt>
                <c:pt idx="6339">
                  <c:v>3632.8874999999998</c:v>
                </c:pt>
                <c:pt idx="6340">
                  <c:v>3632.8874999999998</c:v>
                </c:pt>
                <c:pt idx="6341">
                  <c:v>3632.8874999999998</c:v>
                </c:pt>
                <c:pt idx="6342">
                  <c:v>3637.1156249999999</c:v>
                </c:pt>
                <c:pt idx="6343">
                  <c:v>3637.1156249999999</c:v>
                </c:pt>
                <c:pt idx="6344">
                  <c:v>3637.1156249999999</c:v>
                </c:pt>
                <c:pt idx="6345">
                  <c:v>3637.1156249999999</c:v>
                </c:pt>
                <c:pt idx="6346">
                  <c:v>3637.1156249999999</c:v>
                </c:pt>
                <c:pt idx="6347">
                  <c:v>3638.0437499999998</c:v>
                </c:pt>
                <c:pt idx="6348">
                  <c:v>3638.0437499999998</c:v>
                </c:pt>
                <c:pt idx="6349">
                  <c:v>3638.0437499999998</c:v>
                </c:pt>
                <c:pt idx="6350">
                  <c:v>3638.0437499999998</c:v>
                </c:pt>
                <c:pt idx="6351">
                  <c:v>3638.0437499999998</c:v>
                </c:pt>
                <c:pt idx="6352">
                  <c:v>3638.0437499999998</c:v>
                </c:pt>
                <c:pt idx="6353">
                  <c:v>3638.0437499999998</c:v>
                </c:pt>
                <c:pt idx="6354">
                  <c:v>3638.0437499999998</c:v>
                </c:pt>
                <c:pt idx="6355">
                  <c:v>3638.0437499999998</c:v>
                </c:pt>
                <c:pt idx="6356">
                  <c:v>3638.5593749999998</c:v>
                </c:pt>
                <c:pt idx="6357">
                  <c:v>3638.5593749999998</c:v>
                </c:pt>
                <c:pt idx="6358">
                  <c:v>3638.5593749999998</c:v>
                </c:pt>
                <c:pt idx="6359">
                  <c:v>3638.5593749999998</c:v>
                </c:pt>
                <c:pt idx="6360">
                  <c:v>3638.5593749999998</c:v>
                </c:pt>
                <c:pt idx="6361">
                  <c:v>3638.5593749999998</c:v>
                </c:pt>
                <c:pt idx="6362">
                  <c:v>3638.5593749999998</c:v>
                </c:pt>
                <c:pt idx="6363">
                  <c:v>3639.5390618400002</c:v>
                </c:pt>
                <c:pt idx="6364">
                  <c:v>3639.5390618400002</c:v>
                </c:pt>
                <c:pt idx="6365">
                  <c:v>3639.5390618400002</c:v>
                </c:pt>
                <c:pt idx="6366">
                  <c:v>3639.5390618400002</c:v>
                </c:pt>
                <c:pt idx="6367">
                  <c:v>3639.5390618400002</c:v>
                </c:pt>
                <c:pt idx="6368">
                  <c:v>3643.6124999999997</c:v>
                </c:pt>
                <c:pt idx="6369">
                  <c:v>3643.6124999999997</c:v>
                </c:pt>
                <c:pt idx="6370">
                  <c:v>3643.6124999999997</c:v>
                </c:pt>
                <c:pt idx="6371">
                  <c:v>3643.6124999999997</c:v>
                </c:pt>
                <c:pt idx="6372">
                  <c:v>3643.6124999999997</c:v>
                </c:pt>
                <c:pt idx="6373">
                  <c:v>3643.6124999999997</c:v>
                </c:pt>
                <c:pt idx="6374">
                  <c:v>3643.9734381599997</c:v>
                </c:pt>
                <c:pt idx="6375">
                  <c:v>3643.9734381599997</c:v>
                </c:pt>
                <c:pt idx="6376">
                  <c:v>3643.9734381599997</c:v>
                </c:pt>
                <c:pt idx="6377">
                  <c:v>3644.1281249999997</c:v>
                </c:pt>
                <c:pt idx="6378">
                  <c:v>3644.1281249999997</c:v>
                </c:pt>
                <c:pt idx="6379">
                  <c:v>3644.1281249999997</c:v>
                </c:pt>
                <c:pt idx="6380">
                  <c:v>3644.1281249999997</c:v>
                </c:pt>
                <c:pt idx="6381">
                  <c:v>3644.1281249999997</c:v>
                </c:pt>
                <c:pt idx="6382">
                  <c:v>3646.0874999999996</c:v>
                </c:pt>
                <c:pt idx="6383">
                  <c:v>3646.0874999999996</c:v>
                </c:pt>
                <c:pt idx="6384">
                  <c:v>3646.0874999999996</c:v>
                </c:pt>
                <c:pt idx="6385">
                  <c:v>3646.0874999999996</c:v>
                </c:pt>
                <c:pt idx="6386">
                  <c:v>3646.0874999999996</c:v>
                </c:pt>
                <c:pt idx="6387">
                  <c:v>3646.0874999999996</c:v>
                </c:pt>
                <c:pt idx="6388">
                  <c:v>3646.0874999999996</c:v>
                </c:pt>
                <c:pt idx="6389">
                  <c:v>3646.0874999999996</c:v>
                </c:pt>
                <c:pt idx="6390">
                  <c:v>3646.0874999999996</c:v>
                </c:pt>
                <c:pt idx="6391">
                  <c:v>3646.0874999999996</c:v>
                </c:pt>
                <c:pt idx="6392">
                  <c:v>3646.0874999999996</c:v>
                </c:pt>
                <c:pt idx="6393">
                  <c:v>3646.0874999999996</c:v>
                </c:pt>
                <c:pt idx="6394">
                  <c:v>3646.0874999999996</c:v>
                </c:pt>
                <c:pt idx="6395">
                  <c:v>3650.3156249999997</c:v>
                </c:pt>
                <c:pt idx="6396">
                  <c:v>3650.3156249999997</c:v>
                </c:pt>
                <c:pt idx="6397">
                  <c:v>3650.3156249999997</c:v>
                </c:pt>
                <c:pt idx="6398">
                  <c:v>3650.3156249999997</c:v>
                </c:pt>
                <c:pt idx="6399">
                  <c:v>3650.3156249999997</c:v>
                </c:pt>
                <c:pt idx="6400">
                  <c:v>3650.3156249999997</c:v>
                </c:pt>
                <c:pt idx="6401">
                  <c:v>3650.3156249999997</c:v>
                </c:pt>
                <c:pt idx="6402">
                  <c:v>3650.3156249999997</c:v>
                </c:pt>
                <c:pt idx="6403">
                  <c:v>3650.3156249999997</c:v>
                </c:pt>
                <c:pt idx="6404">
                  <c:v>3650.3156249999997</c:v>
                </c:pt>
                <c:pt idx="6405">
                  <c:v>3650.3156249999997</c:v>
                </c:pt>
                <c:pt idx="6406">
                  <c:v>3650.3156249999997</c:v>
                </c:pt>
                <c:pt idx="6407">
                  <c:v>3650.3156249999997</c:v>
                </c:pt>
                <c:pt idx="6408">
                  <c:v>3650.3156249999997</c:v>
                </c:pt>
                <c:pt idx="6409">
                  <c:v>3651.2437499999996</c:v>
                </c:pt>
                <c:pt idx="6410">
                  <c:v>3651.2437499999996</c:v>
                </c:pt>
                <c:pt idx="6411">
                  <c:v>3651.2437499999996</c:v>
                </c:pt>
                <c:pt idx="6412">
                  <c:v>3651.2437499999996</c:v>
                </c:pt>
                <c:pt idx="6413">
                  <c:v>3651.7593749999996</c:v>
                </c:pt>
                <c:pt idx="6414">
                  <c:v>3651.7593749999996</c:v>
                </c:pt>
                <c:pt idx="6415">
                  <c:v>3651.7593749999996</c:v>
                </c:pt>
                <c:pt idx="6416">
                  <c:v>3651.7593749999996</c:v>
                </c:pt>
                <c:pt idx="6417">
                  <c:v>3652.73906184</c:v>
                </c:pt>
                <c:pt idx="6418">
                  <c:v>3652.73906184</c:v>
                </c:pt>
                <c:pt idx="6419">
                  <c:v>3652.73906184</c:v>
                </c:pt>
                <c:pt idx="6420">
                  <c:v>3652.73906184</c:v>
                </c:pt>
                <c:pt idx="6421">
                  <c:v>3656.8125</c:v>
                </c:pt>
                <c:pt idx="6422">
                  <c:v>3656.8125</c:v>
                </c:pt>
                <c:pt idx="6423">
                  <c:v>3656.8125</c:v>
                </c:pt>
                <c:pt idx="6424">
                  <c:v>3657.1734381599995</c:v>
                </c:pt>
                <c:pt idx="6425">
                  <c:v>3657.1734381599995</c:v>
                </c:pt>
                <c:pt idx="6426">
                  <c:v>3657.1734381599995</c:v>
                </c:pt>
                <c:pt idx="6427">
                  <c:v>3657.1734381599995</c:v>
                </c:pt>
                <c:pt idx="6428">
                  <c:v>3657.328125</c:v>
                </c:pt>
                <c:pt idx="6429">
                  <c:v>3657.328125</c:v>
                </c:pt>
                <c:pt idx="6430">
                  <c:v>3657.328125</c:v>
                </c:pt>
                <c:pt idx="6431">
                  <c:v>3657.328125</c:v>
                </c:pt>
                <c:pt idx="6432">
                  <c:v>3657.328125</c:v>
                </c:pt>
                <c:pt idx="6433">
                  <c:v>3657.328125</c:v>
                </c:pt>
                <c:pt idx="6434">
                  <c:v>3657.328125</c:v>
                </c:pt>
                <c:pt idx="6435">
                  <c:v>3657.328125</c:v>
                </c:pt>
                <c:pt idx="6436">
                  <c:v>3657.328125</c:v>
                </c:pt>
                <c:pt idx="6437">
                  <c:v>3657.328125</c:v>
                </c:pt>
                <c:pt idx="6438">
                  <c:v>3663.515625</c:v>
                </c:pt>
                <c:pt idx="6439">
                  <c:v>3663.515625</c:v>
                </c:pt>
                <c:pt idx="6440">
                  <c:v>3663.515625</c:v>
                </c:pt>
                <c:pt idx="6441">
                  <c:v>3664.4437499999999</c:v>
                </c:pt>
                <c:pt idx="6442">
                  <c:v>3664.4437499999999</c:v>
                </c:pt>
                <c:pt idx="6443">
                  <c:v>3664.4437499999999</c:v>
                </c:pt>
                <c:pt idx="6444">
                  <c:v>3664.4437499999999</c:v>
                </c:pt>
                <c:pt idx="6445">
                  <c:v>3664.4437499999999</c:v>
                </c:pt>
                <c:pt idx="6446">
                  <c:v>3664.4437499999999</c:v>
                </c:pt>
                <c:pt idx="6447">
                  <c:v>3664.4437499999999</c:v>
                </c:pt>
                <c:pt idx="6448">
                  <c:v>3664.4437499999999</c:v>
                </c:pt>
                <c:pt idx="6449">
                  <c:v>3664.9593749999999</c:v>
                </c:pt>
                <c:pt idx="6450">
                  <c:v>3664.9593749999999</c:v>
                </c:pt>
                <c:pt idx="6451">
                  <c:v>3664.9593749999999</c:v>
                </c:pt>
                <c:pt idx="6452">
                  <c:v>3664.9593749999999</c:v>
                </c:pt>
                <c:pt idx="6453">
                  <c:v>3664.9593749999999</c:v>
                </c:pt>
                <c:pt idx="6454">
                  <c:v>3664.9593749999999</c:v>
                </c:pt>
                <c:pt idx="6455">
                  <c:v>3664.9593749999999</c:v>
                </c:pt>
                <c:pt idx="6456">
                  <c:v>3665.9390618400002</c:v>
                </c:pt>
                <c:pt idx="6457">
                  <c:v>3665.9390618400002</c:v>
                </c:pt>
                <c:pt idx="6458">
                  <c:v>3665.9390618400002</c:v>
                </c:pt>
                <c:pt idx="6459">
                  <c:v>3665.9390618400002</c:v>
                </c:pt>
                <c:pt idx="6460">
                  <c:v>3665.9390618400002</c:v>
                </c:pt>
                <c:pt idx="6461">
                  <c:v>3665.9390618400002</c:v>
                </c:pt>
                <c:pt idx="6462">
                  <c:v>3665.9390618400002</c:v>
                </c:pt>
                <c:pt idx="6463">
                  <c:v>3665.9390618400002</c:v>
                </c:pt>
                <c:pt idx="6464">
                  <c:v>3670.0124999999998</c:v>
                </c:pt>
                <c:pt idx="6465">
                  <c:v>3670.0124999999998</c:v>
                </c:pt>
                <c:pt idx="6466">
                  <c:v>3670.0124999999998</c:v>
                </c:pt>
                <c:pt idx="6467">
                  <c:v>3670.3734381599998</c:v>
                </c:pt>
                <c:pt idx="6468">
                  <c:v>3670.3734381599998</c:v>
                </c:pt>
                <c:pt idx="6469">
                  <c:v>3670.3734381599998</c:v>
                </c:pt>
                <c:pt idx="6470">
                  <c:v>3670.3734381599998</c:v>
                </c:pt>
                <c:pt idx="6471">
                  <c:v>3670.5281249999998</c:v>
                </c:pt>
                <c:pt idx="6472">
                  <c:v>3670.5281249999998</c:v>
                </c:pt>
                <c:pt idx="6473">
                  <c:v>3670.5281249999998</c:v>
                </c:pt>
                <c:pt idx="6474">
                  <c:v>3670.5281249999998</c:v>
                </c:pt>
                <c:pt idx="6475">
                  <c:v>3670.5281249999998</c:v>
                </c:pt>
                <c:pt idx="6476">
                  <c:v>3670.5281249999998</c:v>
                </c:pt>
                <c:pt idx="6477">
                  <c:v>3670.5281249999998</c:v>
                </c:pt>
                <c:pt idx="6478">
                  <c:v>3670.5281249999998</c:v>
                </c:pt>
                <c:pt idx="6479">
                  <c:v>3670.5281249999998</c:v>
                </c:pt>
                <c:pt idx="6480">
                  <c:v>3670.5281249999998</c:v>
                </c:pt>
                <c:pt idx="6481">
                  <c:v>3672.4874999999997</c:v>
                </c:pt>
                <c:pt idx="6482">
                  <c:v>3672.4874999999997</c:v>
                </c:pt>
                <c:pt idx="6483">
                  <c:v>3672.4874999999997</c:v>
                </c:pt>
                <c:pt idx="6484">
                  <c:v>3672.4874999999997</c:v>
                </c:pt>
                <c:pt idx="6485">
                  <c:v>3676.7156249999998</c:v>
                </c:pt>
                <c:pt idx="6486">
                  <c:v>3676.7156249999998</c:v>
                </c:pt>
                <c:pt idx="6487">
                  <c:v>3676.7156249999998</c:v>
                </c:pt>
                <c:pt idx="6488">
                  <c:v>3676.7156249999998</c:v>
                </c:pt>
                <c:pt idx="6489">
                  <c:v>3677.6437499999997</c:v>
                </c:pt>
                <c:pt idx="6490">
                  <c:v>3677.6437499999997</c:v>
                </c:pt>
                <c:pt idx="6491">
                  <c:v>3677.6437499999997</c:v>
                </c:pt>
                <c:pt idx="6492">
                  <c:v>3677.6437499999997</c:v>
                </c:pt>
                <c:pt idx="6493">
                  <c:v>3677.6437499999997</c:v>
                </c:pt>
                <c:pt idx="6494">
                  <c:v>3677.6437499999997</c:v>
                </c:pt>
                <c:pt idx="6495">
                  <c:v>3677.6437499999997</c:v>
                </c:pt>
                <c:pt idx="6496">
                  <c:v>3677.6437499999997</c:v>
                </c:pt>
                <c:pt idx="6497">
                  <c:v>3677.6437499999997</c:v>
                </c:pt>
                <c:pt idx="6498">
                  <c:v>3678.1593749999997</c:v>
                </c:pt>
                <c:pt idx="6499">
                  <c:v>3678.1593749999997</c:v>
                </c:pt>
                <c:pt idx="6500">
                  <c:v>3678.1593749999997</c:v>
                </c:pt>
                <c:pt idx="6501">
                  <c:v>3678.1593749999997</c:v>
                </c:pt>
                <c:pt idx="6502">
                  <c:v>3678.1593749999997</c:v>
                </c:pt>
                <c:pt idx="6503">
                  <c:v>3678.1593749999997</c:v>
                </c:pt>
                <c:pt idx="6504">
                  <c:v>3678.1593749999997</c:v>
                </c:pt>
                <c:pt idx="6505">
                  <c:v>3679.1390618400001</c:v>
                </c:pt>
                <c:pt idx="6506">
                  <c:v>3679.1390618400001</c:v>
                </c:pt>
                <c:pt idx="6507">
                  <c:v>3679.1390618400001</c:v>
                </c:pt>
                <c:pt idx="6508">
                  <c:v>3679.1390618400001</c:v>
                </c:pt>
                <c:pt idx="6509">
                  <c:v>3683.2124999999996</c:v>
                </c:pt>
                <c:pt idx="6510">
                  <c:v>3683.2124999999996</c:v>
                </c:pt>
                <c:pt idx="6511">
                  <c:v>3683.2124999999996</c:v>
                </c:pt>
                <c:pt idx="6512">
                  <c:v>3683.2124999999996</c:v>
                </c:pt>
                <c:pt idx="6513">
                  <c:v>3683.2124999999996</c:v>
                </c:pt>
                <c:pt idx="6514">
                  <c:v>3683.2124999999996</c:v>
                </c:pt>
                <c:pt idx="6515">
                  <c:v>3683.2124999999996</c:v>
                </c:pt>
                <c:pt idx="6516">
                  <c:v>3683.2124999999996</c:v>
                </c:pt>
                <c:pt idx="6517">
                  <c:v>3683.2124999999996</c:v>
                </c:pt>
                <c:pt idx="6518">
                  <c:v>3683.2124999999996</c:v>
                </c:pt>
                <c:pt idx="6519">
                  <c:v>3683.5734381599996</c:v>
                </c:pt>
                <c:pt idx="6520">
                  <c:v>3683.5734381599996</c:v>
                </c:pt>
                <c:pt idx="6521">
                  <c:v>3683.5734381599996</c:v>
                </c:pt>
                <c:pt idx="6522">
                  <c:v>3683.5734381599996</c:v>
                </c:pt>
                <c:pt idx="6523">
                  <c:v>3683.5734381599996</c:v>
                </c:pt>
                <c:pt idx="6524">
                  <c:v>3683.5734381599996</c:v>
                </c:pt>
                <c:pt idx="6525">
                  <c:v>3683.5734381599996</c:v>
                </c:pt>
                <c:pt idx="6526">
                  <c:v>3683.5734381599996</c:v>
                </c:pt>
                <c:pt idx="6527">
                  <c:v>3683.5734381599996</c:v>
                </c:pt>
                <c:pt idx="6528">
                  <c:v>3683.5734381599996</c:v>
                </c:pt>
                <c:pt idx="6529">
                  <c:v>3683.7281249999996</c:v>
                </c:pt>
                <c:pt idx="6530">
                  <c:v>3683.7281249999996</c:v>
                </c:pt>
                <c:pt idx="6531">
                  <c:v>3683.7281249999996</c:v>
                </c:pt>
                <c:pt idx="6532">
                  <c:v>3683.7281249999996</c:v>
                </c:pt>
                <c:pt idx="6533">
                  <c:v>3683.7281249999996</c:v>
                </c:pt>
                <c:pt idx="6534">
                  <c:v>3683.7281249999996</c:v>
                </c:pt>
                <c:pt idx="6535">
                  <c:v>3683.7281249999996</c:v>
                </c:pt>
                <c:pt idx="6536">
                  <c:v>3685.6875</c:v>
                </c:pt>
                <c:pt idx="6537">
                  <c:v>3685.6875</c:v>
                </c:pt>
                <c:pt idx="6538">
                  <c:v>3685.6875</c:v>
                </c:pt>
                <c:pt idx="6539">
                  <c:v>3685.6875</c:v>
                </c:pt>
                <c:pt idx="6540">
                  <c:v>3685.6875</c:v>
                </c:pt>
                <c:pt idx="6541">
                  <c:v>3685.6875</c:v>
                </c:pt>
                <c:pt idx="6542">
                  <c:v>3685.6875</c:v>
                </c:pt>
                <c:pt idx="6543">
                  <c:v>3685.6875</c:v>
                </c:pt>
                <c:pt idx="6544">
                  <c:v>3689.9156249999996</c:v>
                </c:pt>
                <c:pt idx="6545">
                  <c:v>3689.9156249999996</c:v>
                </c:pt>
                <c:pt idx="6546">
                  <c:v>3689.9156249999996</c:v>
                </c:pt>
                <c:pt idx="6547">
                  <c:v>3689.9156249999996</c:v>
                </c:pt>
                <c:pt idx="6548">
                  <c:v>3690.84375</c:v>
                </c:pt>
                <c:pt idx="6549">
                  <c:v>3690.84375</c:v>
                </c:pt>
                <c:pt idx="6550">
                  <c:v>3690.84375</c:v>
                </c:pt>
                <c:pt idx="6551">
                  <c:v>3690.84375</c:v>
                </c:pt>
                <c:pt idx="6552">
                  <c:v>3690.84375</c:v>
                </c:pt>
                <c:pt idx="6553">
                  <c:v>3690.84375</c:v>
                </c:pt>
                <c:pt idx="6554">
                  <c:v>3690.84375</c:v>
                </c:pt>
                <c:pt idx="6555">
                  <c:v>3690.84375</c:v>
                </c:pt>
                <c:pt idx="6556">
                  <c:v>3690.84375</c:v>
                </c:pt>
                <c:pt idx="6557">
                  <c:v>3690.84375</c:v>
                </c:pt>
                <c:pt idx="6558">
                  <c:v>3690.84375</c:v>
                </c:pt>
                <c:pt idx="6559">
                  <c:v>3690.84375</c:v>
                </c:pt>
                <c:pt idx="6560">
                  <c:v>3690.84375</c:v>
                </c:pt>
                <c:pt idx="6561">
                  <c:v>3690.84375</c:v>
                </c:pt>
                <c:pt idx="6562">
                  <c:v>3690.84375</c:v>
                </c:pt>
                <c:pt idx="6563">
                  <c:v>3690.84375</c:v>
                </c:pt>
                <c:pt idx="6564">
                  <c:v>3690.84375</c:v>
                </c:pt>
                <c:pt idx="6565">
                  <c:v>3690.84375</c:v>
                </c:pt>
                <c:pt idx="6566">
                  <c:v>3690.84375</c:v>
                </c:pt>
                <c:pt idx="6567">
                  <c:v>3691.359375</c:v>
                </c:pt>
                <c:pt idx="6568">
                  <c:v>3691.359375</c:v>
                </c:pt>
                <c:pt idx="6569">
                  <c:v>3691.359375</c:v>
                </c:pt>
                <c:pt idx="6570">
                  <c:v>3691.359375</c:v>
                </c:pt>
                <c:pt idx="6571">
                  <c:v>3691.359375</c:v>
                </c:pt>
                <c:pt idx="6572">
                  <c:v>3691.359375</c:v>
                </c:pt>
                <c:pt idx="6573">
                  <c:v>3691.359375</c:v>
                </c:pt>
                <c:pt idx="6574">
                  <c:v>3692.3390618399999</c:v>
                </c:pt>
                <c:pt idx="6575">
                  <c:v>3692.3390618399999</c:v>
                </c:pt>
                <c:pt idx="6576">
                  <c:v>3692.3390618399999</c:v>
                </c:pt>
                <c:pt idx="6577">
                  <c:v>3692.3390618399999</c:v>
                </c:pt>
                <c:pt idx="6578">
                  <c:v>3692.3390618399999</c:v>
                </c:pt>
                <c:pt idx="6579">
                  <c:v>3696.4124999999999</c:v>
                </c:pt>
                <c:pt idx="6580">
                  <c:v>3696.4124999999999</c:v>
                </c:pt>
                <c:pt idx="6581">
                  <c:v>3696.4124999999999</c:v>
                </c:pt>
                <c:pt idx="6582">
                  <c:v>3696.4124999999999</c:v>
                </c:pt>
                <c:pt idx="6583">
                  <c:v>3696.4124999999999</c:v>
                </c:pt>
                <c:pt idx="6584">
                  <c:v>3696.7734381599994</c:v>
                </c:pt>
                <c:pt idx="6585">
                  <c:v>3696.7734381599994</c:v>
                </c:pt>
                <c:pt idx="6586">
                  <c:v>3696.7734381599994</c:v>
                </c:pt>
                <c:pt idx="6587">
                  <c:v>3696.7734381599994</c:v>
                </c:pt>
                <c:pt idx="6588">
                  <c:v>3696.9281249999999</c:v>
                </c:pt>
                <c:pt idx="6589">
                  <c:v>3696.9281249999999</c:v>
                </c:pt>
                <c:pt idx="6590">
                  <c:v>3696.9281249999999</c:v>
                </c:pt>
                <c:pt idx="6591">
                  <c:v>3696.9281249999999</c:v>
                </c:pt>
                <c:pt idx="6592">
                  <c:v>3698.8874999999998</c:v>
                </c:pt>
                <c:pt idx="6593">
                  <c:v>3698.8874999999998</c:v>
                </c:pt>
                <c:pt idx="6594">
                  <c:v>3698.8874999999998</c:v>
                </c:pt>
                <c:pt idx="6595">
                  <c:v>3698.8874999999998</c:v>
                </c:pt>
                <c:pt idx="6596">
                  <c:v>3698.8874999999998</c:v>
                </c:pt>
                <c:pt idx="6597">
                  <c:v>3698.8874999999998</c:v>
                </c:pt>
                <c:pt idx="6598">
                  <c:v>3698.8874999999998</c:v>
                </c:pt>
                <c:pt idx="6599">
                  <c:v>3698.8874999999998</c:v>
                </c:pt>
                <c:pt idx="6600">
                  <c:v>3698.8874999999998</c:v>
                </c:pt>
                <c:pt idx="6601">
                  <c:v>3698.8874999999998</c:v>
                </c:pt>
                <c:pt idx="6602">
                  <c:v>3703.1156249999999</c:v>
                </c:pt>
                <c:pt idx="6603">
                  <c:v>3703.1156249999999</c:v>
                </c:pt>
                <c:pt idx="6604">
                  <c:v>3703.1156249999999</c:v>
                </c:pt>
                <c:pt idx="6605">
                  <c:v>3703.1156249999999</c:v>
                </c:pt>
                <c:pt idx="6606">
                  <c:v>3704.0437499999998</c:v>
                </c:pt>
                <c:pt idx="6607">
                  <c:v>3704.0437499999998</c:v>
                </c:pt>
                <c:pt idx="6608">
                  <c:v>3704.0437499999998</c:v>
                </c:pt>
                <c:pt idx="6609">
                  <c:v>3704.0437499999998</c:v>
                </c:pt>
                <c:pt idx="6610">
                  <c:v>3704.5593749999998</c:v>
                </c:pt>
                <c:pt idx="6611">
                  <c:v>3704.5593749999998</c:v>
                </c:pt>
                <c:pt idx="6612">
                  <c:v>3704.5593749999998</c:v>
                </c:pt>
                <c:pt idx="6613">
                  <c:v>3704.5593749999998</c:v>
                </c:pt>
                <c:pt idx="6614">
                  <c:v>3704.5593749999998</c:v>
                </c:pt>
                <c:pt idx="6615">
                  <c:v>3705.5390618400002</c:v>
                </c:pt>
                <c:pt idx="6616">
                  <c:v>3705.5390618400002</c:v>
                </c:pt>
                <c:pt idx="6617">
                  <c:v>3705.5390618400002</c:v>
                </c:pt>
                <c:pt idx="6618">
                  <c:v>3705.5390618400002</c:v>
                </c:pt>
                <c:pt idx="6619">
                  <c:v>3705.5390618400002</c:v>
                </c:pt>
                <c:pt idx="6620">
                  <c:v>3709.6124999999997</c:v>
                </c:pt>
                <c:pt idx="6621">
                  <c:v>3709.6124999999997</c:v>
                </c:pt>
                <c:pt idx="6622">
                  <c:v>3709.6124999999997</c:v>
                </c:pt>
                <c:pt idx="6623">
                  <c:v>3709.6124999999997</c:v>
                </c:pt>
                <c:pt idx="6624">
                  <c:v>3709.6124999999997</c:v>
                </c:pt>
                <c:pt idx="6625">
                  <c:v>3709.6124999999997</c:v>
                </c:pt>
                <c:pt idx="6626">
                  <c:v>3709.6124999999997</c:v>
                </c:pt>
                <c:pt idx="6627">
                  <c:v>3709.6124999999997</c:v>
                </c:pt>
                <c:pt idx="6628">
                  <c:v>3709.9734381599997</c:v>
                </c:pt>
                <c:pt idx="6629">
                  <c:v>3709.9734381599997</c:v>
                </c:pt>
                <c:pt idx="6630">
                  <c:v>3709.9734381599997</c:v>
                </c:pt>
                <c:pt idx="6631">
                  <c:v>3709.9734381599997</c:v>
                </c:pt>
                <c:pt idx="6632">
                  <c:v>3709.9734381599997</c:v>
                </c:pt>
                <c:pt idx="6633">
                  <c:v>3709.9734381599997</c:v>
                </c:pt>
                <c:pt idx="6634">
                  <c:v>3709.9734381599997</c:v>
                </c:pt>
                <c:pt idx="6635">
                  <c:v>3710.1281249999997</c:v>
                </c:pt>
                <c:pt idx="6636">
                  <c:v>3710.1281249999997</c:v>
                </c:pt>
                <c:pt idx="6637">
                  <c:v>3710.1281249999997</c:v>
                </c:pt>
                <c:pt idx="6638">
                  <c:v>3710.1281249999997</c:v>
                </c:pt>
                <c:pt idx="6639">
                  <c:v>3712.0874999999996</c:v>
                </c:pt>
                <c:pt idx="6640">
                  <c:v>3712.0874999999996</c:v>
                </c:pt>
                <c:pt idx="6641">
                  <c:v>3712.0874999999996</c:v>
                </c:pt>
                <c:pt idx="6642">
                  <c:v>3712.0874999999996</c:v>
                </c:pt>
                <c:pt idx="6643">
                  <c:v>3712.0874999999996</c:v>
                </c:pt>
                <c:pt idx="6644">
                  <c:v>3712.0874999999996</c:v>
                </c:pt>
                <c:pt idx="6645">
                  <c:v>3712.0874999999996</c:v>
                </c:pt>
                <c:pt idx="6646">
                  <c:v>3716.3156249999997</c:v>
                </c:pt>
                <c:pt idx="6647">
                  <c:v>3716.3156249999997</c:v>
                </c:pt>
                <c:pt idx="6648">
                  <c:v>3716.3156249999997</c:v>
                </c:pt>
                <c:pt idx="6649">
                  <c:v>3716.3156249999997</c:v>
                </c:pt>
                <c:pt idx="6650">
                  <c:v>3716.3156249999997</c:v>
                </c:pt>
                <c:pt idx="6651">
                  <c:v>3716.3156249999997</c:v>
                </c:pt>
                <c:pt idx="6652">
                  <c:v>3716.3156249999997</c:v>
                </c:pt>
                <c:pt idx="6653">
                  <c:v>3716.3156249999997</c:v>
                </c:pt>
                <c:pt idx="6654">
                  <c:v>3716.3156249999997</c:v>
                </c:pt>
                <c:pt idx="6655">
                  <c:v>3717.2437499999996</c:v>
                </c:pt>
                <c:pt idx="6656">
                  <c:v>3717.2437499999996</c:v>
                </c:pt>
                <c:pt idx="6657">
                  <c:v>3717.2437499999996</c:v>
                </c:pt>
                <c:pt idx="6658">
                  <c:v>3717.2437499999996</c:v>
                </c:pt>
                <c:pt idx="6659">
                  <c:v>3717.2437499999996</c:v>
                </c:pt>
                <c:pt idx="6660">
                  <c:v>3717.2437499999996</c:v>
                </c:pt>
                <c:pt idx="6661">
                  <c:v>3717.2437499999996</c:v>
                </c:pt>
                <c:pt idx="6662">
                  <c:v>3717.7593749999996</c:v>
                </c:pt>
                <c:pt idx="6663">
                  <c:v>3717.7593749999996</c:v>
                </c:pt>
                <c:pt idx="6664">
                  <c:v>3717.7593749999996</c:v>
                </c:pt>
                <c:pt idx="6665">
                  <c:v>3717.7593749999996</c:v>
                </c:pt>
                <c:pt idx="6666">
                  <c:v>3717.7593749999996</c:v>
                </c:pt>
                <c:pt idx="6667">
                  <c:v>3717.7593749999996</c:v>
                </c:pt>
                <c:pt idx="6668">
                  <c:v>3717.7593749999996</c:v>
                </c:pt>
                <c:pt idx="6669">
                  <c:v>3717.7593749999996</c:v>
                </c:pt>
                <c:pt idx="6670">
                  <c:v>3717.7593749999996</c:v>
                </c:pt>
                <c:pt idx="6671">
                  <c:v>3717.7593749999996</c:v>
                </c:pt>
                <c:pt idx="6672">
                  <c:v>3718.73906184</c:v>
                </c:pt>
                <c:pt idx="6673">
                  <c:v>3718.73906184</c:v>
                </c:pt>
                <c:pt idx="6674">
                  <c:v>3718.73906184</c:v>
                </c:pt>
                <c:pt idx="6675">
                  <c:v>3718.73906184</c:v>
                </c:pt>
                <c:pt idx="6676">
                  <c:v>3718.73906184</c:v>
                </c:pt>
                <c:pt idx="6677">
                  <c:v>3718.73906184</c:v>
                </c:pt>
                <c:pt idx="6678">
                  <c:v>3718.73906184</c:v>
                </c:pt>
                <c:pt idx="6679">
                  <c:v>3718.73906184</c:v>
                </c:pt>
                <c:pt idx="6680">
                  <c:v>3718.73906184</c:v>
                </c:pt>
                <c:pt idx="6681">
                  <c:v>3718.73906184</c:v>
                </c:pt>
                <c:pt idx="6682">
                  <c:v>3718.73906184</c:v>
                </c:pt>
                <c:pt idx="6683">
                  <c:v>3718.73906184</c:v>
                </c:pt>
                <c:pt idx="6684">
                  <c:v>3722.8125</c:v>
                </c:pt>
                <c:pt idx="6685">
                  <c:v>3722.8125</c:v>
                </c:pt>
                <c:pt idx="6686">
                  <c:v>3722.8125</c:v>
                </c:pt>
                <c:pt idx="6687">
                  <c:v>3722.8125</c:v>
                </c:pt>
                <c:pt idx="6688">
                  <c:v>3722.8125</c:v>
                </c:pt>
                <c:pt idx="6689">
                  <c:v>3722.8125</c:v>
                </c:pt>
                <c:pt idx="6690">
                  <c:v>3723.1734381599995</c:v>
                </c:pt>
                <c:pt idx="6691">
                  <c:v>3723.1734381599995</c:v>
                </c:pt>
                <c:pt idx="6692">
                  <c:v>3723.1734381599995</c:v>
                </c:pt>
                <c:pt idx="6693">
                  <c:v>3723.1734381599995</c:v>
                </c:pt>
                <c:pt idx="6694">
                  <c:v>3723.1734381599995</c:v>
                </c:pt>
                <c:pt idx="6695">
                  <c:v>3723.328125</c:v>
                </c:pt>
                <c:pt idx="6696">
                  <c:v>3723.328125</c:v>
                </c:pt>
                <c:pt idx="6697">
                  <c:v>3723.328125</c:v>
                </c:pt>
                <c:pt idx="6698">
                  <c:v>3725.2874999999999</c:v>
                </c:pt>
                <c:pt idx="6699">
                  <c:v>3725.2874999999999</c:v>
                </c:pt>
                <c:pt idx="6700">
                  <c:v>3725.2874999999999</c:v>
                </c:pt>
                <c:pt idx="6701">
                  <c:v>3725.2874999999999</c:v>
                </c:pt>
                <c:pt idx="6702">
                  <c:v>3729.515625</c:v>
                </c:pt>
                <c:pt idx="6703">
                  <c:v>3729.515625</c:v>
                </c:pt>
                <c:pt idx="6704">
                  <c:v>3729.515625</c:v>
                </c:pt>
                <c:pt idx="6705">
                  <c:v>3729.515625</c:v>
                </c:pt>
                <c:pt idx="6706">
                  <c:v>3730.4437499999999</c:v>
                </c:pt>
                <c:pt idx="6707">
                  <c:v>3730.4437499999999</c:v>
                </c:pt>
                <c:pt idx="6708">
                  <c:v>3730.4437499999999</c:v>
                </c:pt>
                <c:pt idx="6709">
                  <c:v>3730.4437499999999</c:v>
                </c:pt>
                <c:pt idx="6710">
                  <c:v>3730.4437499999999</c:v>
                </c:pt>
                <c:pt idx="6711">
                  <c:v>3730.4437499999999</c:v>
                </c:pt>
                <c:pt idx="6712">
                  <c:v>3730.4437499999999</c:v>
                </c:pt>
                <c:pt idx="6713">
                  <c:v>3730.4437499999999</c:v>
                </c:pt>
                <c:pt idx="6714">
                  <c:v>3730.4437499999999</c:v>
                </c:pt>
                <c:pt idx="6715">
                  <c:v>3730.9593749999999</c:v>
                </c:pt>
                <c:pt idx="6716">
                  <c:v>3730.9593749999999</c:v>
                </c:pt>
                <c:pt idx="6717">
                  <c:v>3730.9593749999999</c:v>
                </c:pt>
                <c:pt idx="6718">
                  <c:v>3730.9593749999999</c:v>
                </c:pt>
                <c:pt idx="6719">
                  <c:v>3730.9593749999999</c:v>
                </c:pt>
                <c:pt idx="6720">
                  <c:v>3731.9390618400002</c:v>
                </c:pt>
                <c:pt idx="6721">
                  <c:v>3736.0124999999998</c:v>
                </c:pt>
                <c:pt idx="6722">
                  <c:v>3736.0124999999998</c:v>
                </c:pt>
                <c:pt idx="6723">
                  <c:v>3736.0124999999998</c:v>
                </c:pt>
                <c:pt idx="6724">
                  <c:v>3736.0124999999998</c:v>
                </c:pt>
                <c:pt idx="6725">
                  <c:v>3736.0124999999998</c:v>
                </c:pt>
                <c:pt idx="6726">
                  <c:v>3736.0124999999998</c:v>
                </c:pt>
                <c:pt idx="6727">
                  <c:v>3736.0124999999998</c:v>
                </c:pt>
                <c:pt idx="6728">
                  <c:v>3736.0124999999998</c:v>
                </c:pt>
                <c:pt idx="6729">
                  <c:v>3736.0124999999998</c:v>
                </c:pt>
                <c:pt idx="6730">
                  <c:v>3736.0124999999998</c:v>
                </c:pt>
                <c:pt idx="6731">
                  <c:v>3736.0124999999998</c:v>
                </c:pt>
                <c:pt idx="6732">
                  <c:v>3736.0124999999998</c:v>
                </c:pt>
                <c:pt idx="6733">
                  <c:v>3736.0124999999998</c:v>
                </c:pt>
                <c:pt idx="6734">
                  <c:v>3736.0124999999998</c:v>
                </c:pt>
                <c:pt idx="6735">
                  <c:v>3736.3734381599998</c:v>
                </c:pt>
                <c:pt idx="6736">
                  <c:v>3736.3734381599998</c:v>
                </c:pt>
                <c:pt idx="6737">
                  <c:v>3736.3734381599998</c:v>
                </c:pt>
                <c:pt idx="6738">
                  <c:v>3736.3734381599998</c:v>
                </c:pt>
                <c:pt idx="6739">
                  <c:v>3736.3734381599998</c:v>
                </c:pt>
                <c:pt idx="6740">
                  <c:v>3736.3734381599998</c:v>
                </c:pt>
                <c:pt idx="6741">
                  <c:v>3736.5281249999998</c:v>
                </c:pt>
                <c:pt idx="6742">
                  <c:v>3736.5281249999998</c:v>
                </c:pt>
                <c:pt idx="6743">
                  <c:v>3736.5281249999998</c:v>
                </c:pt>
                <c:pt idx="6744">
                  <c:v>3736.5281249999998</c:v>
                </c:pt>
                <c:pt idx="6745">
                  <c:v>3736.5281249999998</c:v>
                </c:pt>
                <c:pt idx="6746">
                  <c:v>3736.5281249999998</c:v>
                </c:pt>
                <c:pt idx="6747">
                  <c:v>3738.4874999999997</c:v>
                </c:pt>
                <c:pt idx="6748">
                  <c:v>3738.4874999999997</c:v>
                </c:pt>
                <c:pt idx="6749">
                  <c:v>3738.4874999999997</c:v>
                </c:pt>
                <c:pt idx="6750">
                  <c:v>3742.7156249999998</c:v>
                </c:pt>
                <c:pt idx="6751">
                  <c:v>3742.7156249999998</c:v>
                </c:pt>
                <c:pt idx="6752">
                  <c:v>3742.7156249999998</c:v>
                </c:pt>
                <c:pt idx="6753">
                  <c:v>3742.7156249999998</c:v>
                </c:pt>
                <c:pt idx="6754">
                  <c:v>3743.6437499999997</c:v>
                </c:pt>
                <c:pt idx="6755">
                  <c:v>3743.6437499999997</c:v>
                </c:pt>
                <c:pt idx="6756">
                  <c:v>3743.6437499999997</c:v>
                </c:pt>
                <c:pt idx="6757">
                  <c:v>3743.6437499999997</c:v>
                </c:pt>
                <c:pt idx="6758">
                  <c:v>3743.6437499999997</c:v>
                </c:pt>
                <c:pt idx="6759">
                  <c:v>3743.6437499999997</c:v>
                </c:pt>
                <c:pt idx="6760">
                  <c:v>3743.6437499999997</c:v>
                </c:pt>
                <c:pt idx="6761">
                  <c:v>3743.6437499999997</c:v>
                </c:pt>
                <c:pt idx="6762">
                  <c:v>3743.6437499999997</c:v>
                </c:pt>
                <c:pt idx="6763">
                  <c:v>3743.6437499999997</c:v>
                </c:pt>
                <c:pt idx="6764">
                  <c:v>3744.1593749999997</c:v>
                </c:pt>
                <c:pt idx="6765">
                  <c:v>3744.1593749999997</c:v>
                </c:pt>
                <c:pt idx="6766">
                  <c:v>3744.1593749999997</c:v>
                </c:pt>
                <c:pt idx="6767">
                  <c:v>3744.1593749999997</c:v>
                </c:pt>
                <c:pt idx="6768">
                  <c:v>3744.1593749999997</c:v>
                </c:pt>
                <c:pt idx="6769">
                  <c:v>3744.1593749999997</c:v>
                </c:pt>
                <c:pt idx="6770">
                  <c:v>3744.1593749999997</c:v>
                </c:pt>
                <c:pt idx="6771">
                  <c:v>3744.1593749999997</c:v>
                </c:pt>
                <c:pt idx="6772">
                  <c:v>3744.1593749999997</c:v>
                </c:pt>
                <c:pt idx="6773">
                  <c:v>3745.1390618400001</c:v>
                </c:pt>
                <c:pt idx="6774">
                  <c:v>3745.1390618400001</c:v>
                </c:pt>
                <c:pt idx="6775">
                  <c:v>3749.2124999999996</c:v>
                </c:pt>
                <c:pt idx="6776">
                  <c:v>3749.2124999999996</c:v>
                </c:pt>
                <c:pt idx="6777">
                  <c:v>3749.2124999999996</c:v>
                </c:pt>
                <c:pt idx="6778">
                  <c:v>3749.5734381599996</c:v>
                </c:pt>
                <c:pt idx="6779">
                  <c:v>3749.5734381599996</c:v>
                </c:pt>
                <c:pt idx="6780">
                  <c:v>3749.5734381599996</c:v>
                </c:pt>
                <c:pt idx="6781">
                  <c:v>3749.5734381599996</c:v>
                </c:pt>
                <c:pt idx="6782">
                  <c:v>3749.7281249999996</c:v>
                </c:pt>
                <c:pt idx="6783">
                  <c:v>3749.7281249999996</c:v>
                </c:pt>
                <c:pt idx="6784">
                  <c:v>3749.7281249999996</c:v>
                </c:pt>
                <c:pt idx="6785">
                  <c:v>3749.7281249999996</c:v>
                </c:pt>
                <c:pt idx="6786">
                  <c:v>3749.7281249999996</c:v>
                </c:pt>
                <c:pt idx="6787">
                  <c:v>3751.6875</c:v>
                </c:pt>
                <c:pt idx="6788">
                  <c:v>3751.6875</c:v>
                </c:pt>
                <c:pt idx="6789">
                  <c:v>3751.6875</c:v>
                </c:pt>
                <c:pt idx="6790">
                  <c:v>3751.6875</c:v>
                </c:pt>
                <c:pt idx="6791">
                  <c:v>3751.6875</c:v>
                </c:pt>
                <c:pt idx="6792">
                  <c:v>3751.6875</c:v>
                </c:pt>
                <c:pt idx="6793">
                  <c:v>3751.6875</c:v>
                </c:pt>
                <c:pt idx="6794">
                  <c:v>3751.6875</c:v>
                </c:pt>
                <c:pt idx="6795">
                  <c:v>3751.6875</c:v>
                </c:pt>
                <c:pt idx="6796">
                  <c:v>3751.6875</c:v>
                </c:pt>
                <c:pt idx="6797">
                  <c:v>3751.6875</c:v>
                </c:pt>
                <c:pt idx="6798">
                  <c:v>3751.6875</c:v>
                </c:pt>
                <c:pt idx="6799">
                  <c:v>3751.6875</c:v>
                </c:pt>
                <c:pt idx="6800">
                  <c:v>3755.9156249999996</c:v>
                </c:pt>
                <c:pt idx="6801">
                  <c:v>3755.9156249999996</c:v>
                </c:pt>
                <c:pt idx="6802">
                  <c:v>3755.9156249999996</c:v>
                </c:pt>
                <c:pt idx="6803">
                  <c:v>3755.9156249999996</c:v>
                </c:pt>
                <c:pt idx="6804">
                  <c:v>3755.9156249999996</c:v>
                </c:pt>
                <c:pt idx="6805">
                  <c:v>3755.9156249999996</c:v>
                </c:pt>
                <c:pt idx="6806">
                  <c:v>3755.9156249999996</c:v>
                </c:pt>
                <c:pt idx="6807">
                  <c:v>3756.84375</c:v>
                </c:pt>
                <c:pt idx="6808">
                  <c:v>3756.84375</c:v>
                </c:pt>
                <c:pt idx="6809">
                  <c:v>3756.84375</c:v>
                </c:pt>
                <c:pt idx="6810">
                  <c:v>3757.359375</c:v>
                </c:pt>
                <c:pt idx="6811">
                  <c:v>3757.359375</c:v>
                </c:pt>
                <c:pt idx="6812">
                  <c:v>3757.359375</c:v>
                </c:pt>
                <c:pt idx="6813">
                  <c:v>3757.359375</c:v>
                </c:pt>
                <c:pt idx="6814">
                  <c:v>3757.359375</c:v>
                </c:pt>
                <c:pt idx="6815">
                  <c:v>3757.359375</c:v>
                </c:pt>
                <c:pt idx="6816">
                  <c:v>3757.359375</c:v>
                </c:pt>
                <c:pt idx="6817">
                  <c:v>3757.359375</c:v>
                </c:pt>
                <c:pt idx="6818">
                  <c:v>3758.3390618399999</c:v>
                </c:pt>
                <c:pt idx="6819">
                  <c:v>3762.4124999999999</c:v>
                </c:pt>
                <c:pt idx="6820">
                  <c:v>3762.4124999999999</c:v>
                </c:pt>
                <c:pt idx="6821">
                  <c:v>3762.4124999999999</c:v>
                </c:pt>
                <c:pt idx="6822">
                  <c:v>3762.4124999999999</c:v>
                </c:pt>
                <c:pt idx="6823">
                  <c:v>3762.4124999999999</c:v>
                </c:pt>
                <c:pt idx="6824">
                  <c:v>3762.4124999999999</c:v>
                </c:pt>
                <c:pt idx="6825">
                  <c:v>3762.4124999999999</c:v>
                </c:pt>
                <c:pt idx="6826">
                  <c:v>3762.7734381599994</c:v>
                </c:pt>
                <c:pt idx="6827">
                  <c:v>3762.7734381599994</c:v>
                </c:pt>
                <c:pt idx="6828">
                  <c:v>3762.7734381599994</c:v>
                </c:pt>
                <c:pt idx="6829">
                  <c:v>3762.9281249999999</c:v>
                </c:pt>
                <c:pt idx="6830">
                  <c:v>3762.9281249999999</c:v>
                </c:pt>
                <c:pt idx="6831">
                  <c:v>3762.9281249999999</c:v>
                </c:pt>
                <c:pt idx="6832">
                  <c:v>3764.8874999999998</c:v>
                </c:pt>
                <c:pt idx="6833">
                  <c:v>3764.8874999999998</c:v>
                </c:pt>
                <c:pt idx="6834">
                  <c:v>3764.8874999999998</c:v>
                </c:pt>
                <c:pt idx="6835">
                  <c:v>3769.1156249999999</c:v>
                </c:pt>
                <c:pt idx="6836">
                  <c:v>3769.1156249999999</c:v>
                </c:pt>
                <c:pt idx="6837">
                  <c:v>3769.1156249999999</c:v>
                </c:pt>
                <c:pt idx="6838">
                  <c:v>3769.1156249999999</c:v>
                </c:pt>
                <c:pt idx="6839">
                  <c:v>3769.1156249999999</c:v>
                </c:pt>
                <c:pt idx="6840">
                  <c:v>3769.1156249999999</c:v>
                </c:pt>
                <c:pt idx="6841">
                  <c:v>3769.1156249999999</c:v>
                </c:pt>
                <c:pt idx="6842">
                  <c:v>3769.1156249999999</c:v>
                </c:pt>
                <c:pt idx="6843">
                  <c:v>3770.0437499999998</c:v>
                </c:pt>
                <c:pt idx="6844">
                  <c:v>3770.0437499999998</c:v>
                </c:pt>
                <c:pt idx="6845">
                  <c:v>3770.5593749999998</c:v>
                </c:pt>
                <c:pt idx="6846">
                  <c:v>3770.5593749999998</c:v>
                </c:pt>
                <c:pt idx="6847">
                  <c:v>3770.5593749999998</c:v>
                </c:pt>
                <c:pt idx="6848">
                  <c:v>3770.5593749999998</c:v>
                </c:pt>
                <c:pt idx="6849">
                  <c:v>3770.5593749999998</c:v>
                </c:pt>
                <c:pt idx="6850">
                  <c:v>3770.5593749999998</c:v>
                </c:pt>
                <c:pt idx="6851">
                  <c:v>3770.5593749999998</c:v>
                </c:pt>
                <c:pt idx="6852">
                  <c:v>3770.5593749999998</c:v>
                </c:pt>
                <c:pt idx="6853">
                  <c:v>3770.5593749999998</c:v>
                </c:pt>
                <c:pt idx="6854">
                  <c:v>3770.5593749999998</c:v>
                </c:pt>
                <c:pt idx="6855">
                  <c:v>3770.5593749999998</c:v>
                </c:pt>
                <c:pt idx="6856">
                  <c:v>3770.5593749999998</c:v>
                </c:pt>
                <c:pt idx="6857">
                  <c:v>3771.5390618400002</c:v>
                </c:pt>
                <c:pt idx="6858">
                  <c:v>3771.5390618400002</c:v>
                </c:pt>
                <c:pt idx="6859">
                  <c:v>3771.5390618400002</c:v>
                </c:pt>
                <c:pt idx="6860">
                  <c:v>3771.5390618400002</c:v>
                </c:pt>
                <c:pt idx="6861">
                  <c:v>3771.5390618400002</c:v>
                </c:pt>
                <c:pt idx="6862">
                  <c:v>3771.5390618400002</c:v>
                </c:pt>
                <c:pt idx="6863">
                  <c:v>3775.6124999999997</c:v>
                </c:pt>
                <c:pt idx="6864">
                  <c:v>3775.6124999999997</c:v>
                </c:pt>
                <c:pt idx="6865">
                  <c:v>3775.6124999999997</c:v>
                </c:pt>
                <c:pt idx="6866">
                  <c:v>3775.6124999999997</c:v>
                </c:pt>
                <c:pt idx="6867">
                  <c:v>3775.6124999999997</c:v>
                </c:pt>
                <c:pt idx="6868">
                  <c:v>3775.9734381599997</c:v>
                </c:pt>
                <c:pt idx="6869">
                  <c:v>3775.9734381599997</c:v>
                </c:pt>
                <c:pt idx="6870">
                  <c:v>3775.9734381599997</c:v>
                </c:pt>
                <c:pt idx="6871">
                  <c:v>3775.9734381599997</c:v>
                </c:pt>
                <c:pt idx="6872">
                  <c:v>3775.9734381599997</c:v>
                </c:pt>
                <c:pt idx="6873">
                  <c:v>3775.9734381599997</c:v>
                </c:pt>
                <c:pt idx="6874">
                  <c:v>3775.9734381599997</c:v>
                </c:pt>
                <c:pt idx="6875">
                  <c:v>3775.9734381599997</c:v>
                </c:pt>
                <c:pt idx="6876">
                  <c:v>3775.9734381599997</c:v>
                </c:pt>
                <c:pt idx="6877">
                  <c:v>3776.1281249999997</c:v>
                </c:pt>
                <c:pt idx="6878">
                  <c:v>3776.1281249999997</c:v>
                </c:pt>
                <c:pt idx="6879">
                  <c:v>3776.1281249999997</c:v>
                </c:pt>
                <c:pt idx="6880">
                  <c:v>3776.1281249999997</c:v>
                </c:pt>
                <c:pt idx="6881">
                  <c:v>3778.0874999999996</c:v>
                </c:pt>
                <c:pt idx="6882">
                  <c:v>3778.0874999999996</c:v>
                </c:pt>
                <c:pt idx="6883">
                  <c:v>3778.0874999999996</c:v>
                </c:pt>
                <c:pt idx="6884">
                  <c:v>3778.0874999999996</c:v>
                </c:pt>
                <c:pt idx="6885">
                  <c:v>3778.0874999999996</c:v>
                </c:pt>
                <c:pt idx="6886">
                  <c:v>3782.3156249999997</c:v>
                </c:pt>
                <c:pt idx="6887">
                  <c:v>3782.3156249999997</c:v>
                </c:pt>
                <c:pt idx="6888">
                  <c:v>3782.3156249999997</c:v>
                </c:pt>
                <c:pt idx="6889">
                  <c:v>3782.3156249999997</c:v>
                </c:pt>
                <c:pt idx="6890">
                  <c:v>3782.3156249999997</c:v>
                </c:pt>
                <c:pt idx="6891">
                  <c:v>3782.3156249999997</c:v>
                </c:pt>
                <c:pt idx="6892">
                  <c:v>3782.3156249999997</c:v>
                </c:pt>
                <c:pt idx="6893">
                  <c:v>3782.3156249999997</c:v>
                </c:pt>
                <c:pt idx="6894">
                  <c:v>3782.3156249999997</c:v>
                </c:pt>
                <c:pt idx="6895">
                  <c:v>3782.3156249999997</c:v>
                </c:pt>
                <c:pt idx="6896">
                  <c:v>3782.3156249999997</c:v>
                </c:pt>
                <c:pt idx="6897">
                  <c:v>3783.2437499999996</c:v>
                </c:pt>
                <c:pt idx="6898">
                  <c:v>3783.2437499999996</c:v>
                </c:pt>
                <c:pt idx="6899">
                  <c:v>3783.2437499999996</c:v>
                </c:pt>
                <c:pt idx="6900">
                  <c:v>3783.2437499999996</c:v>
                </c:pt>
                <c:pt idx="6901">
                  <c:v>3783.2437499999996</c:v>
                </c:pt>
                <c:pt idx="6902">
                  <c:v>3783.2437499999996</c:v>
                </c:pt>
                <c:pt idx="6903">
                  <c:v>3783.2437499999996</c:v>
                </c:pt>
                <c:pt idx="6904">
                  <c:v>3783.2437499999996</c:v>
                </c:pt>
                <c:pt idx="6905">
                  <c:v>3783.7593749999996</c:v>
                </c:pt>
                <c:pt idx="6906">
                  <c:v>3783.7593749999996</c:v>
                </c:pt>
                <c:pt idx="6907">
                  <c:v>3783.7593749999996</c:v>
                </c:pt>
                <c:pt idx="6908">
                  <c:v>3783.7593749999996</c:v>
                </c:pt>
                <c:pt idx="6909">
                  <c:v>3784.73906184</c:v>
                </c:pt>
                <c:pt idx="6910">
                  <c:v>3784.73906184</c:v>
                </c:pt>
                <c:pt idx="6911">
                  <c:v>3784.73906184</c:v>
                </c:pt>
                <c:pt idx="6912">
                  <c:v>3784.73906184</c:v>
                </c:pt>
                <c:pt idx="6913">
                  <c:v>3784.73906184</c:v>
                </c:pt>
                <c:pt idx="6914">
                  <c:v>3784.73906184</c:v>
                </c:pt>
                <c:pt idx="6915">
                  <c:v>3784.73906184</c:v>
                </c:pt>
                <c:pt idx="6916">
                  <c:v>3784.73906184</c:v>
                </c:pt>
                <c:pt idx="6917">
                  <c:v>3784.73906184</c:v>
                </c:pt>
                <c:pt idx="6918">
                  <c:v>3784.73906184</c:v>
                </c:pt>
                <c:pt idx="6919">
                  <c:v>3788.8125</c:v>
                </c:pt>
                <c:pt idx="6920">
                  <c:v>3788.8125</c:v>
                </c:pt>
                <c:pt idx="6921">
                  <c:v>3788.8125</c:v>
                </c:pt>
                <c:pt idx="6922">
                  <c:v>3788.8125</c:v>
                </c:pt>
                <c:pt idx="6923">
                  <c:v>3789.1734381599995</c:v>
                </c:pt>
                <c:pt idx="6924">
                  <c:v>3789.328125</c:v>
                </c:pt>
                <c:pt idx="6925">
                  <c:v>3789.328125</c:v>
                </c:pt>
                <c:pt idx="6926">
                  <c:v>3789.328125</c:v>
                </c:pt>
                <c:pt idx="6927">
                  <c:v>3789.328125</c:v>
                </c:pt>
                <c:pt idx="6928">
                  <c:v>3789.328125</c:v>
                </c:pt>
                <c:pt idx="6929">
                  <c:v>3789.328125</c:v>
                </c:pt>
                <c:pt idx="6930">
                  <c:v>3789.328125</c:v>
                </c:pt>
                <c:pt idx="6931">
                  <c:v>3791.2874999999999</c:v>
                </c:pt>
                <c:pt idx="6932">
                  <c:v>3791.2874999999999</c:v>
                </c:pt>
                <c:pt idx="6933">
                  <c:v>3791.2874999999999</c:v>
                </c:pt>
                <c:pt idx="6934">
                  <c:v>3795.515625</c:v>
                </c:pt>
                <c:pt idx="6935">
                  <c:v>3795.515625</c:v>
                </c:pt>
                <c:pt idx="6936">
                  <c:v>3795.515625</c:v>
                </c:pt>
                <c:pt idx="6937">
                  <c:v>3796.4437499999999</c:v>
                </c:pt>
                <c:pt idx="6938">
                  <c:v>3796.4437499999999</c:v>
                </c:pt>
                <c:pt idx="6939">
                  <c:v>3796.4437499999999</c:v>
                </c:pt>
                <c:pt idx="6940">
                  <c:v>3796.4437499999999</c:v>
                </c:pt>
                <c:pt idx="6941">
                  <c:v>3796.9593749999999</c:v>
                </c:pt>
                <c:pt idx="6942">
                  <c:v>3796.9593749999999</c:v>
                </c:pt>
                <c:pt idx="6943">
                  <c:v>3796.9593749999999</c:v>
                </c:pt>
                <c:pt idx="6944">
                  <c:v>3796.9593749999999</c:v>
                </c:pt>
                <c:pt idx="6945">
                  <c:v>3796.9593749999999</c:v>
                </c:pt>
                <c:pt idx="6946">
                  <c:v>3797.9390618400002</c:v>
                </c:pt>
                <c:pt idx="6947">
                  <c:v>3797.9390618400002</c:v>
                </c:pt>
                <c:pt idx="6948">
                  <c:v>3797.9390618400002</c:v>
                </c:pt>
                <c:pt idx="6949">
                  <c:v>3802.0124999999998</c:v>
                </c:pt>
                <c:pt idx="6950">
                  <c:v>3802.0124999999998</c:v>
                </c:pt>
                <c:pt idx="6951">
                  <c:v>3802.0124999999998</c:v>
                </c:pt>
                <c:pt idx="6952">
                  <c:v>3802.0124999999998</c:v>
                </c:pt>
                <c:pt idx="6953">
                  <c:v>3802.0124999999998</c:v>
                </c:pt>
                <c:pt idx="6954">
                  <c:v>3802.0124999999998</c:v>
                </c:pt>
                <c:pt idx="6955">
                  <c:v>3802.0124999999998</c:v>
                </c:pt>
                <c:pt idx="6956">
                  <c:v>3802.3734381599998</c:v>
                </c:pt>
                <c:pt idx="6957">
                  <c:v>3802.5281249999998</c:v>
                </c:pt>
                <c:pt idx="6958">
                  <c:v>3802.5281249999998</c:v>
                </c:pt>
                <c:pt idx="6959">
                  <c:v>3804.4874999999997</c:v>
                </c:pt>
                <c:pt idx="6960">
                  <c:v>3804.4874999999997</c:v>
                </c:pt>
                <c:pt idx="6961">
                  <c:v>3804.4874999999997</c:v>
                </c:pt>
                <c:pt idx="6962">
                  <c:v>3804.4874999999997</c:v>
                </c:pt>
                <c:pt idx="6963">
                  <c:v>3804.4874999999997</c:v>
                </c:pt>
                <c:pt idx="6964">
                  <c:v>3808.7156249999998</c:v>
                </c:pt>
                <c:pt idx="6965">
                  <c:v>3808.7156249999998</c:v>
                </c:pt>
                <c:pt idx="6966">
                  <c:v>3808.7156249999998</c:v>
                </c:pt>
                <c:pt idx="6967">
                  <c:v>3808.7156249999998</c:v>
                </c:pt>
                <c:pt idx="6968">
                  <c:v>3808.7156249999998</c:v>
                </c:pt>
                <c:pt idx="6969">
                  <c:v>3808.7156249999998</c:v>
                </c:pt>
                <c:pt idx="6970">
                  <c:v>3808.7156249999998</c:v>
                </c:pt>
                <c:pt idx="6971">
                  <c:v>3808.7156249999998</c:v>
                </c:pt>
                <c:pt idx="6972">
                  <c:v>3809.6437499999997</c:v>
                </c:pt>
                <c:pt idx="6973">
                  <c:v>3809.6437499999997</c:v>
                </c:pt>
                <c:pt idx="6974">
                  <c:v>3810.1593749999997</c:v>
                </c:pt>
                <c:pt idx="6975">
                  <c:v>3810.1593749999997</c:v>
                </c:pt>
                <c:pt idx="6976">
                  <c:v>3810.1593749999997</c:v>
                </c:pt>
                <c:pt idx="6977">
                  <c:v>3811.1390618400001</c:v>
                </c:pt>
                <c:pt idx="6978">
                  <c:v>3811.1390618400001</c:v>
                </c:pt>
                <c:pt idx="6979">
                  <c:v>3811.1390618400001</c:v>
                </c:pt>
                <c:pt idx="6980">
                  <c:v>3811.1390618400001</c:v>
                </c:pt>
                <c:pt idx="6981">
                  <c:v>3815.2124999999996</c:v>
                </c:pt>
                <c:pt idx="6982">
                  <c:v>3815.2124999999996</c:v>
                </c:pt>
                <c:pt idx="6983">
                  <c:v>3815.2124999999996</c:v>
                </c:pt>
                <c:pt idx="6984">
                  <c:v>3815.2124999999996</c:v>
                </c:pt>
                <c:pt idx="6985">
                  <c:v>3815.2124999999996</c:v>
                </c:pt>
                <c:pt idx="6986">
                  <c:v>3815.2124999999996</c:v>
                </c:pt>
                <c:pt idx="6987">
                  <c:v>3815.2124999999996</c:v>
                </c:pt>
                <c:pt idx="6988">
                  <c:v>3815.5734381599996</c:v>
                </c:pt>
                <c:pt idx="6989">
                  <c:v>3815.5734381599996</c:v>
                </c:pt>
                <c:pt idx="6990">
                  <c:v>3815.5734381599996</c:v>
                </c:pt>
                <c:pt idx="6991">
                  <c:v>3815.5734381599996</c:v>
                </c:pt>
                <c:pt idx="6992">
                  <c:v>3815.7281249999996</c:v>
                </c:pt>
                <c:pt idx="6993">
                  <c:v>3815.7281249999996</c:v>
                </c:pt>
                <c:pt idx="6994">
                  <c:v>3815.7281249999996</c:v>
                </c:pt>
                <c:pt idx="6995">
                  <c:v>3817.6875</c:v>
                </c:pt>
                <c:pt idx="6996">
                  <c:v>3817.6875</c:v>
                </c:pt>
                <c:pt idx="6997">
                  <c:v>3817.6875</c:v>
                </c:pt>
                <c:pt idx="6998">
                  <c:v>3817.6875</c:v>
                </c:pt>
                <c:pt idx="6999">
                  <c:v>3817.6875</c:v>
                </c:pt>
                <c:pt idx="7000">
                  <c:v>3821.9156249999996</c:v>
                </c:pt>
                <c:pt idx="7001">
                  <c:v>3821.9156249999996</c:v>
                </c:pt>
                <c:pt idx="7002">
                  <c:v>3821.9156249999996</c:v>
                </c:pt>
                <c:pt idx="7003">
                  <c:v>3821.9156249999996</c:v>
                </c:pt>
                <c:pt idx="7004">
                  <c:v>3821.9156249999996</c:v>
                </c:pt>
                <c:pt idx="7005">
                  <c:v>3821.9156249999996</c:v>
                </c:pt>
                <c:pt idx="7006">
                  <c:v>3821.9156249999996</c:v>
                </c:pt>
                <c:pt idx="7007">
                  <c:v>3821.9156249999996</c:v>
                </c:pt>
                <c:pt idx="7008">
                  <c:v>3822.84375</c:v>
                </c:pt>
                <c:pt idx="7009">
                  <c:v>3822.84375</c:v>
                </c:pt>
                <c:pt idx="7010">
                  <c:v>3823.359375</c:v>
                </c:pt>
                <c:pt idx="7011">
                  <c:v>3823.359375</c:v>
                </c:pt>
                <c:pt idx="7012">
                  <c:v>3823.359375</c:v>
                </c:pt>
                <c:pt idx="7013">
                  <c:v>3823.359375</c:v>
                </c:pt>
                <c:pt idx="7014">
                  <c:v>3823.359375</c:v>
                </c:pt>
                <c:pt idx="7015">
                  <c:v>3823.359375</c:v>
                </c:pt>
                <c:pt idx="7016">
                  <c:v>3824.3390618399999</c:v>
                </c:pt>
                <c:pt idx="7017">
                  <c:v>3824.3390618399999</c:v>
                </c:pt>
                <c:pt idx="7018">
                  <c:v>3824.3390618399999</c:v>
                </c:pt>
                <c:pt idx="7019">
                  <c:v>3824.3390618399999</c:v>
                </c:pt>
                <c:pt idx="7020">
                  <c:v>3828.4124999999999</c:v>
                </c:pt>
                <c:pt idx="7021">
                  <c:v>3828.4124999999999</c:v>
                </c:pt>
                <c:pt idx="7022">
                  <c:v>3828.4124999999999</c:v>
                </c:pt>
                <c:pt idx="7023">
                  <c:v>3828.4124999999999</c:v>
                </c:pt>
                <c:pt idx="7024">
                  <c:v>3828.4124999999999</c:v>
                </c:pt>
                <c:pt idx="7025">
                  <c:v>3828.7734381599994</c:v>
                </c:pt>
                <c:pt idx="7026">
                  <c:v>3828.7734381599994</c:v>
                </c:pt>
                <c:pt idx="7027">
                  <c:v>3828.7734381599994</c:v>
                </c:pt>
                <c:pt idx="7028">
                  <c:v>3828.7734381599994</c:v>
                </c:pt>
                <c:pt idx="7029">
                  <c:v>3828.7734381599994</c:v>
                </c:pt>
                <c:pt idx="7030">
                  <c:v>3828.7734381599994</c:v>
                </c:pt>
                <c:pt idx="7031">
                  <c:v>3828.9281249999999</c:v>
                </c:pt>
                <c:pt idx="7032">
                  <c:v>3830.8874999999998</c:v>
                </c:pt>
                <c:pt idx="7033">
                  <c:v>3830.8874999999998</c:v>
                </c:pt>
                <c:pt idx="7034">
                  <c:v>3830.8874999999998</c:v>
                </c:pt>
                <c:pt idx="7035">
                  <c:v>3830.8874999999998</c:v>
                </c:pt>
                <c:pt idx="7036">
                  <c:v>3830.8874999999998</c:v>
                </c:pt>
                <c:pt idx="7037">
                  <c:v>3835.1156249999999</c:v>
                </c:pt>
                <c:pt idx="7038">
                  <c:v>3835.1156249999999</c:v>
                </c:pt>
                <c:pt idx="7039">
                  <c:v>3836.0437499999998</c:v>
                </c:pt>
                <c:pt idx="7040">
                  <c:v>3836.0437499999998</c:v>
                </c:pt>
                <c:pt idx="7041">
                  <c:v>3836.0437499999998</c:v>
                </c:pt>
                <c:pt idx="7042">
                  <c:v>3836.5593749999998</c:v>
                </c:pt>
                <c:pt idx="7043">
                  <c:v>3836.5593749999998</c:v>
                </c:pt>
                <c:pt idx="7044">
                  <c:v>3836.5593749999998</c:v>
                </c:pt>
                <c:pt idx="7045">
                  <c:v>3837.5390618400002</c:v>
                </c:pt>
                <c:pt idx="7046">
                  <c:v>3837.5390618400002</c:v>
                </c:pt>
                <c:pt idx="7047">
                  <c:v>3837.5390618400002</c:v>
                </c:pt>
                <c:pt idx="7048">
                  <c:v>3837.5390618400002</c:v>
                </c:pt>
                <c:pt idx="7049">
                  <c:v>3841.6124999999997</c:v>
                </c:pt>
                <c:pt idx="7050">
                  <c:v>3841.6124999999997</c:v>
                </c:pt>
                <c:pt idx="7051">
                  <c:v>3841.6124999999997</c:v>
                </c:pt>
                <c:pt idx="7052">
                  <c:v>3841.6124999999997</c:v>
                </c:pt>
                <c:pt idx="7053">
                  <c:v>3841.6124999999997</c:v>
                </c:pt>
                <c:pt idx="7054">
                  <c:v>3841.6124999999997</c:v>
                </c:pt>
                <c:pt idx="7055">
                  <c:v>3841.9734381599997</c:v>
                </c:pt>
                <c:pt idx="7056">
                  <c:v>3841.9734381599997</c:v>
                </c:pt>
                <c:pt idx="7057">
                  <c:v>3841.9734381599997</c:v>
                </c:pt>
                <c:pt idx="7058">
                  <c:v>3841.9734381599997</c:v>
                </c:pt>
                <c:pt idx="7059">
                  <c:v>3841.9734381599997</c:v>
                </c:pt>
                <c:pt idx="7060">
                  <c:v>3841.9734381599997</c:v>
                </c:pt>
                <c:pt idx="7061">
                  <c:v>3841.9734381599997</c:v>
                </c:pt>
                <c:pt idx="7062">
                  <c:v>3841.9734381599997</c:v>
                </c:pt>
                <c:pt idx="7063">
                  <c:v>3841.9734381599997</c:v>
                </c:pt>
                <c:pt idx="7064">
                  <c:v>3841.9734381599997</c:v>
                </c:pt>
                <c:pt idx="7065">
                  <c:v>3841.9734381599997</c:v>
                </c:pt>
                <c:pt idx="7066">
                  <c:v>3841.9734381599997</c:v>
                </c:pt>
                <c:pt idx="7067">
                  <c:v>3841.9734381599997</c:v>
                </c:pt>
                <c:pt idx="7068">
                  <c:v>3844.0874999999996</c:v>
                </c:pt>
                <c:pt idx="7069">
                  <c:v>3844.0874999999996</c:v>
                </c:pt>
                <c:pt idx="7070">
                  <c:v>3844.0874999999996</c:v>
                </c:pt>
                <c:pt idx="7071">
                  <c:v>3844.0874999999996</c:v>
                </c:pt>
                <c:pt idx="7072">
                  <c:v>3848.3156249999997</c:v>
                </c:pt>
                <c:pt idx="7073">
                  <c:v>3848.3156249999997</c:v>
                </c:pt>
                <c:pt idx="7074">
                  <c:v>3848.3156249999997</c:v>
                </c:pt>
                <c:pt idx="7075">
                  <c:v>3848.3156249999997</c:v>
                </c:pt>
                <c:pt idx="7076">
                  <c:v>3848.3156249999997</c:v>
                </c:pt>
                <c:pt idx="7077">
                  <c:v>3849.2437499999996</c:v>
                </c:pt>
                <c:pt idx="7078">
                  <c:v>3849.2437499999996</c:v>
                </c:pt>
                <c:pt idx="7079">
                  <c:v>3849.2437499999996</c:v>
                </c:pt>
                <c:pt idx="7080">
                  <c:v>3849.2437499999996</c:v>
                </c:pt>
                <c:pt idx="7081">
                  <c:v>3849.2437499999996</c:v>
                </c:pt>
                <c:pt idx="7082">
                  <c:v>3849.2437499999996</c:v>
                </c:pt>
                <c:pt idx="7083">
                  <c:v>3849.2437499999996</c:v>
                </c:pt>
                <c:pt idx="7084">
                  <c:v>3849.2437499999996</c:v>
                </c:pt>
                <c:pt idx="7085">
                  <c:v>3849.7593749999996</c:v>
                </c:pt>
                <c:pt idx="7086">
                  <c:v>3849.7593749999996</c:v>
                </c:pt>
                <c:pt idx="7087">
                  <c:v>3849.7593749999996</c:v>
                </c:pt>
                <c:pt idx="7088">
                  <c:v>3849.7593749999996</c:v>
                </c:pt>
                <c:pt idx="7089">
                  <c:v>3850.73906184</c:v>
                </c:pt>
                <c:pt idx="7090">
                  <c:v>3850.73906184</c:v>
                </c:pt>
                <c:pt idx="7091">
                  <c:v>3850.73906184</c:v>
                </c:pt>
                <c:pt idx="7092">
                  <c:v>3850.73906184</c:v>
                </c:pt>
                <c:pt idx="7093">
                  <c:v>3850.73906184</c:v>
                </c:pt>
                <c:pt idx="7094">
                  <c:v>3854.8125</c:v>
                </c:pt>
                <c:pt idx="7095">
                  <c:v>3854.8125</c:v>
                </c:pt>
                <c:pt idx="7096">
                  <c:v>3854.8125</c:v>
                </c:pt>
                <c:pt idx="7097">
                  <c:v>3855.1734381599995</c:v>
                </c:pt>
                <c:pt idx="7098">
                  <c:v>3855.1734381599995</c:v>
                </c:pt>
                <c:pt idx="7099">
                  <c:v>3855.1734381599995</c:v>
                </c:pt>
                <c:pt idx="7100">
                  <c:v>3855.1734381599995</c:v>
                </c:pt>
                <c:pt idx="7101">
                  <c:v>3855.328125</c:v>
                </c:pt>
                <c:pt idx="7102">
                  <c:v>3855.328125</c:v>
                </c:pt>
                <c:pt idx="7103">
                  <c:v>3857.2874999999999</c:v>
                </c:pt>
                <c:pt idx="7104">
                  <c:v>3857.2874999999999</c:v>
                </c:pt>
                <c:pt idx="7105">
                  <c:v>3857.2874999999999</c:v>
                </c:pt>
                <c:pt idx="7106">
                  <c:v>3857.2874999999999</c:v>
                </c:pt>
                <c:pt idx="7107">
                  <c:v>3857.2874999999999</c:v>
                </c:pt>
                <c:pt idx="7108">
                  <c:v>3857.2874999999999</c:v>
                </c:pt>
                <c:pt idx="7109">
                  <c:v>3857.2874999999999</c:v>
                </c:pt>
                <c:pt idx="7110">
                  <c:v>3857.2874999999999</c:v>
                </c:pt>
                <c:pt idx="7111">
                  <c:v>3861.515625</c:v>
                </c:pt>
                <c:pt idx="7112">
                  <c:v>3861.515625</c:v>
                </c:pt>
                <c:pt idx="7113">
                  <c:v>3861.515625</c:v>
                </c:pt>
                <c:pt idx="7114">
                  <c:v>3861.515625</c:v>
                </c:pt>
                <c:pt idx="7115">
                  <c:v>3861.515625</c:v>
                </c:pt>
                <c:pt idx="7116">
                  <c:v>3861.515625</c:v>
                </c:pt>
                <c:pt idx="7117">
                  <c:v>3861.515625</c:v>
                </c:pt>
                <c:pt idx="7118">
                  <c:v>3861.515625</c:v>
                </c:pt>
                <c:pt idx="7119">
                  <c:v>3861.515625</c:v>
                </c:pt>
                <c:pt idx="7120">
                  <c:v>3861.515625</c:v>
                </c:pt>
                <c:pt idx="7121">
                  <c:v>3861.515625</c:v>
                </c:pt>
                <c:pt idx="7122">
                  <c:v>3862.4437499999999</c:v>
                </c:pt>
                <c:pt idx="7123">
                  <c:v>3862.4437499999999</c:v>
                </c:pt>
                <c:pt idx="7124">
                  <c:v>3862.9593749999999</c:v>
                </c:pt>
                <c:pt idx="7125">
                  <c:v>3862.9593749999999</c:v>
                </c:pt>
                <c:pt idx="7126">
                  <c:v>3862.9593749999999</c:v>
                </c:pt>
                <c:pt idx="7127">
                  <c:v>3863.9390618399998</c:v>
                </c:pt>
                <c:pt idx="7128">
                  <c:v>3863.9390618399998</c:v>
                </c:pt>
                <c:pt idx="7129">
                  <c:v>3863.9390618399998</c:v>
                </c:pt>
                <c:pt idx="7130">
                  <c:v>3863.9390618399998</c:v>
                </c:pt>
                <c:pt idx="7131">
                  <c:v>3863.9390618399998</c:v>
                </c:pt>
                <c:pt idx="7132">
                  <c:v>3863.9390618399998</c:v>
                </c:pt>
                <c:pt idx="7133">
                  <c:v>3863.9390618399998</c:v>
                </c:pt>
                <c:pt idx="7134">
                  <c:v>3868.0124999999998</c:v>
                </c:pt>
                <c:pt idx="7135">
                  <c:v>3868.0124999999998</c:v>
                </c:pt>
                <c:pt idx="7136">
                  <c:v>3868.0124999999998</c:v>
                </c:pt>
                <c:pt idx="7137">
                  <c:v>3868.0124999999998</c:v>
                </c:pt>
                <c:pt idx="7138">
                  <c:v>3868.0124999999998</c:v>
                </c:pt>
                <c:pt idx="7139">
                  <c:v>3868.0124999999998</c:v>
                </c:pt>
                <c:pt idx="7140">
                  <c:v>3868.0124999999998</c:v>
                </c:pt>
                <c:pt idx="7141">
                  <c:v>3868.3734381599998</c:v>
                </c:pt>
                <c:pt idx="7142">
                  <c:v>3868.3734381599998</c:v>
                </c:pt>
                <c:pt idx="7143">
                  <c:v>3868.3734381599998</c:v>
                </c:pt>
                <c:pt idx="7144">
                  <c:v>3868.3734381599998</c:v>
                </c:pt>
                <c:pt idx="7145">
                  <c:v>3868.3734381599998</c:v>
                </c:pt>
                <c:pt idx="7146">
                  <c:v>3868.5281249999998</c:v>
                </c:pt>
                <c:pt idx="7147">
                  <c:v>3868.5281249999998</c:v>
                </c:pt>
                <c:pt idx="7148">
                  <c:v>3868.5281249999998</c:v>
                </c:pt>
                <c:pt idx="7149">
                  <c:v>3868.5281249999998</c:v>
                </c:pt>
                <c:pt idx="7150">
                  <c:v>3868.5281249999998</c:v>
                </c:pt>
                <c:pt idx="7151">
                  <c:v>3868.5281249999998</c:v>
                </c:pt>
                <c:pt idx="7152">
                  <c:v>3868.5281249999998</c:v>
                </c:pt>
                <c:pt idx="7153">
                  <c:v>3868.5281249999998</c:v>
                </c:pt>
                <c:pt idx="7154">
                  <c:v>3868.5281249999998</c:v>
                </c:pt>
                <c:pt idx="7155">
                  <c:v>3868.5281249999998</c:v>
                </c:pt>
                <c:pt idx="7156">
                  <c:v>3870.4874999999997</c:v>
                </c:pt>
                <c:pt idx="7157">
                  <c:v>3870.4874999999997</c:v>
                </c:pt>
                <c:pt idx="7158">
                  <c:v>3870.4874999999997</c:v>
                </c:pt>
                <c:pt idx="7159">
                  <c:v>3870.4874999999997</c:v>
                </c:pt>
                <c:pt idx="7160">
                  <c:v>3874.7156249999998</c:v>
                </c:pt>
                <c:pt idx="7161">
                  <c:v>3874.7156249999998</c:v>
                </c:pt>
                <c:pt idx="7162">
                  <c:v>3874.7156249999998</c:v>
                </c:pt>
                <c:pt idx="7163">
                  <c:v>3874.7156249999998</c:v>
                </c:pt>
                <c:pt idx="7164">
                  <c:v>3875.6437499999997</c:v>
                </c:pt>
                <c:pt idx="7165">
                  <c:v>3875.6437499999997</c:v>
                </c:pt>
                <c:pt idx="7166">
                  <c:v>3875.6437499999997</c:v>
                </c:pt>
                <c:pt idx="7167">
                  <c:v>3875.6437499999997</c:v>
                </c:pt>
                <c:pt idx="7168">
                  <c:v>3876.1593749999997</c:v>
                </c:pt>
                <c:pt idx="7169">
                  <c:v>3876.1593749999997</c:v>
                </c:pt>
                <c:pt idx="7170">
                  <c:v>3876.1593749999997</c:v>
                </c:pt>
                <c:pt idx="7171">
                  <c:v>3876.1593749999997</c:v>
                </c:pt>
                <c:pt idx="7172">
                  <c:v>3876.1593749999997</c:v>
                </c:pt>
                <c:pt idx="7173">
                  <c:v>3877.1390618400001</c:v>
                </c:pt>
                <c:pt idx="7174">
                  <c:v>3877.1390618400001</c:v>
                </c:pt>
                <c:pt idx="7175">
                  <c:v>3877.1390618400001</c:v>
                </c:pt>
                <c:pt idx="7176">
                  <c:v>3877.1390618400001</c:v>
                </c:pt>
                <c:pt idx="7177">
                  <c:v>3877.1390618400001</c:v>
                </c:pt>
                <c:pt idx="7178">
                  <c:v>3877.1390618400001</c:v>
                </c:pt>
                <c:pt idx="7179">
                  <c:v>3881.2124999999996</c:v>
                </c:pt>
                <c:pt idx="7180">
                  <c:v>3881.5734381599996</c:v>
                </c:pt>
                <c:pt idx="7181">
                  <c:v>3881.5734381599996</c:v>
                </c:pt>
                <c:pt idx="7182">
                  <c:v>3881.5734381599996</c:v>
                </c:pt>
                <c:pt idx="7183">
                  <c:v>3881.7281249999996</c:v>
                </c:pt>
                <c:pt idx="7184">
                  <c:v>3881.7281249999996</c:v>
                </c:pt>
                <c:pt idx="7185">
                  <c:v>3881.7281249999996</c:v>
                </c:pt>
                <c:pt idx="7186">
                  <c:v>3883.6875</c:v>
                </c:pt>
                <c:pt idx="7187">
                  <c:v>3883.6875</c:v>
                </c:pt>
                <c:pt idx="7188">
                  <c:v>3883.6875</c:v>
                </c:pt>
                <c:pt idx="7189">
                  <c:v>3883.6875</c:v>
                </c:pt>
                <c:pt idx="7190">
                  <c:v>3883.6875</c:v>
                </c:pt>
                <c:pt idx="7191">
                  <c:v>3883.6875</c:v>
                </c:pt>
                <c:pt idx="7192">
                  <c:v>3883.6875</c:v>
                </c:pt>
                <c:pt idx="7193">
                  <c:v>3883.6875</c:v>
                </c:pt>
                <c:pt idx="7194">
                  <c:v>3883.6875</c:v>
                </c:pt>
                <c:pt idx="7195">
                  <c:v>3887.9156249999996</c:v>
                </c:pt>
                <c:pt idx="7196">
                  <c:v>3887.9156249999996</c:v>
                </c:pt>
                <c:pt idx="7197">
                  <c:v>3887.9156249999996</c:v>
                </c:pt>
                <c:pt idx="7198">
                  <c:v>3887.9156249999996</c:v>
                </c:pt>
                <c:pt idx="7199">
                  <c:v>3887.9156249999996</c:v>
                </c:pt>
                <c:pt idx="7200">
                  <c:v>3887.9156249999996</c:v>
                </c:pt>
                <c:pt idx="7201">
                  <c:v>3887.9156249999996</c:v>
                </c:pt>
                <c:pt idx="7202">
                  <c:v>3887.9156249999996</c:v>
                </c:pt>
                <c:pt idx="7203">
                  <c:v>3888.84375</c:v>
                </c:pt>
                <c:pt idx="7204">
                  <c:v>3888.84375</c:v>
                </c:pt>
                <c:pt idx="7205">
                  <c:v>3888.84375</c:v>
                </c:pt>
                <c:pt idx="7206">
                  <c:v>3888.84375</c:v>
                </c:pt>
                <c:pt idx="7207">
                  <c:v>3888.84375</c:v>
                </c:pt>
                <c:pt idx="7208">
                  <c:v>3888.84375</c:v>
                </c:pt>
                <c:pt idx="7209">
                  <c:v>3888.84375</c:v>
                </c:pt>
                <c:pt idx="7210">
                  <c:v>3889.359375</c:v>
                </c:pt>
                <c:pt idx="7211">
                  <c:v>3889.359375</c:v>
                </c:pt>
                <c:pt idx="7212">
                  <c:v>3889.359375</c:v>
                </c:pt>
                <c:pt idx="7213">
                  <c:v>3890.3390618399999</c:v>
                </c:pt>
                <c:pt idx="7214">
                  <c:v>3890.3390618399999</c:v>
                </c:pt>
                <c:pt idx="7215">
                  <c:v>3890.3390618399999</c:v>
                </c:pt>
                <c:pt idx="7216">
                  <c:v>3890.3390618399999</c:v>
                </c:pt>
                <c:pt idx="7217">
                  <c:v>3894.4124999999999</c:v>
                </c:pt>
                <c:pt idx="7218">
                  <c:v>3894.4124999999999</c:v>
                </c:pt>
                <c:pt idx="7219">
                  <c:v>3894.4124999999999</c:v>
                </c:pt>
                <c:pt idx="7220">
                  <c:v>3894.4124999999999</c:v>
                </c:pt>
                <c:pt idx="7221">
                  <c:v>3894.4124999999999</c:v>
                </c:pt>
                <c:pt idx="7222">
                  <c:v>3894.7734381599994</c:v>
                </c:pt>
                <c:pt idx="7223">
                  <c:v>3894.7734381599994</c:v>
                </c:pt>
                <c:pt idx="7224">
                  <c:v>3894.7734381599994</c:v>
                </c:pt>
                <c:pt idx="7225">
                  <c:v>3894.7734381599994</c:v>
                </c:pt>
                <c:pt idx="7226">
                  <c:v>3894.9281249999999</c:v>
                </c:pt>
                <c:pt idx="7227">
                  <c:v>3894.9281249999999</c:v>
                </c:pt>
                <c:pt idx="7228">
                  <c:v>3894.9281249999999</c:v>
                </c:pt>
                <c:pt idx="7229">
                  <c:v>3894.9281249999999</c:v>
                </c:pt>
                <c:pt idx="7230">
                  <c:v>3894.9281249999999</c:v>
                </c:pt>
                <c:pt idx="7231">
                  <c:v>3894.9281249999999</c:v>
                </c:pt>
                <c:pt idx="7232">
                  <c:v>3894.9281249999999</c:v>
                </c:pt>
                <c:pt idx="7233">
                  <c:v>3896.8874999999998</c:v>
                </c:pt>
                <c:pt idx="7234">
                  <c:v>3896.8874999999998</c:v>
                </c:pt>
                <c:pt idx="7235">
                  <c:v>3901.1156249999999</c:v>
                </c:pt>
                <c:pt idx="7236">
                  <c:v>3901.1156249999999</c:v>
                </c:pt>
                <c:pt idx="7237">
                  <c:v>3901.1156249999999</c:v>
                </c:pt>
                <c:pt idx="7238">
                  <c:v>3901.1156249999999</c:v>
                </c:pt>
                <c:pt idx="7239">
                  <c:v>3901.1156249999999</c:v>
                </c:pt>
                <c:pt idx="7240">
                  <c:v>3901.1156249999999</c:v>
                </c:pt>
                <c:pt idx="7241">
                  <c:v>3901.1156249999999</c:v>
                </c:pt>
                <c:pt idx="7242">
                  <c:v>3902.0437499999998</c:v>
                </c:pt>
                <c:pt idx="7243">
                  <c:v>3902.0437499999998</c:v>
                </c:pt>
                <c:pt idx="7244">
                  <c:v>3902.0437499999998</c:v>
                </c:pt>
                <c:pt idx="7245">
                  <c:v>3902.0437499999998</c:v>
                </c:pt>
                <c:pt idx="7246">
                  <c:v>3902.0437499999998</c:v>
                </c:pt>
                <c:pt idx="7247">
                  <c:v>3902.0437499999998</c:v>
                </c:pt>
                <c:pt idx="7248">
                  <c:v>3902.0437499999998</c:v>
                </c:pt>
                <c:pt idx="7249">
                  <c:v>3902.0437499999998</c:v>
                </c:pt>
                <c:pt idx="7250">
                  <c:v>3902.0437499999998</c:v>
                </c:pt>
                <c:pt idx="7251">
                  <c:v>3902.0437499999998</c:v>
                </c:pt>
                <c:pt idx="7252">
                  <c:v>3902.0437499999998</c:v>
                </c:pt>
                <c:pt idx="7253">
                  <c:v>3902.0437499999998</c:v>
                </c:pt>
                <c:pt idx="7254">
                  <c:v>3902.0437499999998</c:v>
                </c:pt>
                <c:pt idx="7255">
                  <c:v>3902.0437499999998</c:v>
                </c:pt>
                <c:pt idx="7256">
                  <c:v>3902.0437499999998</c:v>
                </c:pt>
                <c:pt idx="7257">
                  <c:v>3902.5593749999998</c:v>
                </c:pt>
                <c:pt idx="7258">
                  <c:v>3902.5593749999998</c:v>
                </c:pt>
                <c:pt idx="7259">
                  <c:v>3902.5593749999998</c:v>
                </c:pt>
                <c:pt idx="7260">
                  <c:v>3902.5593749999998</c:v>
                </c:pt>
                <c:pt idx="7261">
                  <c:v>3903.5390618400002</c:v>
                </c:pt>
                <c:pt idx="7262">
                  <c:v>3903.5390618400002</c:v>
                </c:pt>
                <c:pt idx="7263">
                  <c:v>3903.5390618400002</c:v>
                </c:pt>
                <c:pt idx="7264">
                  <c:v>3903.5390618400002</c:v>
                </c:pt>
                <c:pt idx="7265">
                  <c:v>3907.6124999999997</c:v>
                </c:pt>
                <c:pt idx="7266">
                  <c:v>3907.6124999999997</c:v>
                </c:pt>
                <c:pt idx="7267">
                  <c:v>3907.6124999999997</c:v>
                </c:pt>
                <c:pt idx="7268">
                  <c:v>3907.6124999999997</c:v>
                </c:pt>
                <c:pt idx="7269">
                  <c:v>3907.9734381599997</c:v>
                </c:pt>
                <c:pt idx="7270">
                  <c:v>3907.9734381599997</c:v>
                </c:pt>
                <c:pt idx="7271">
                  <c:v>3907.9734381599997</c:v>
                </c:pt>
                <c:pt idx="7272">
                  <c:v>3908.1281249999997</c:v>
                </c:pt>
                <c:pt idx="7273">
                  <c:v>3908.1281249999997</c:v>
                </c:pt>
                <c:pt idx="7274">
                  <c:v>3908.1281249999997</c:v>
                </c:pt>
                <c:pt idx="7275">
                  <c:v>3910.0874999999996</c:v>
                </c:pt>
                <c:pt idx="7276">
                  <c:v>3910.0874999999996</c:v>
                </c:pt>
                <c:pt idx="7277">
                  <c:v>3910.0874999999996</c:v>
                </c:pt>
                <c:pt idx="7278">
                  <c:v>3910.0874999999996</c:v>
                </c:pt>
                <c:pt idx="7279">
                  <c:v>3914.3156249999997</c:v>
                </c:pt>
                <c:pt idx="7280">
                  <c:v>3914.3156249999997</c:v>
                </c:pt>
                <c:pt idx="7281">
                  <c:v>3914.3156249999997</c:v>
                </c:pt>
                <c:pt idx="7282">
                  <c:v>3914.3156249999997</c:v>
                </c:pt>
                <c:pt idx="7283">
                  <c:v>3914.3156249999997</c:v>
                </c:pt>
                <c:pt idx="7284">
                  <c:v>3914.3156249999997</c:v>
                </c:pt>
                <c:pt idx="7285">
                  <c:v>3914.3156249999997</c:v>
                </c:pt>
                <c:pt idx="7286">
                  <c:v>3914.3156249999997</c:v>
                </c:pt>
                <c:pt idx="7287">
                  <c:v>3914.3156249999997</c:v>
                </c:pt>
                <c:pt idx="7288">
                  <c:v>3915.2437499999996</c:v>
                </c:pt>
                <c:pt idx="7289">
                  <c:v>3915.2437499999996</c:v>
                </c:pt>
                <c:pt idx="7290">
                  <c:v>3915.2437499999996</c:v>
                </c:pt>
                <c:pt idx="7291">
                  <c:v>3915.7593749999996</c:v>
                </c:pt>
                <c:pt idx="7292">
                  <c:v>3915.7593749999996</c:v>
                </c:pt>
                <c:pt idx="7293">
                  <c:v>3915.7593749999996</c:v>
                </c:pt>
                <c:pt idx="7294">
                  <c:v>3916.73906184</c:v>
                </c:pt>
                <c:pt idx="7295">
                  <c:v>3916.73906184</c:v>
                </c:pt>
                <c:pt idx="7296">
                  <c:v>3916.73906184</c:v>
                </c:pt>
                <c:pt idx="7297">
                  <c:v>3916.73906184</c:v>
                </c:pt>
                <c:pt idx="7298">
                  <c:v>3916.73906184</c:v>
                </c:pt>
                <c:pt idx="7299">
                  <c:v>3916.73906184</c:v>
                </c:pt>
                <c:pt idx="7300">
                  <c:v>3916.73906184</c:v>
                </c:pt>
                <c:pt idx="7301">
                  <c:v>3916.73906184</c:v>
                </c:pt>
                <c:pt idx="7302">
                  <c:v>3916.73906184</c:v>
                </c:pt>
                <c:pt idx="7303">
                  <c:v>3916.73906184</c:v>
                </c:pt>
                <c:pt idx="7304">
                  <c:v>3920.8125</c:v>
                </c:pt>
                <c:pt idx="7305">
                  <c:v>3920.8125</c:v>
                </c:pt>
                <c:pt idx="7306">
                  <c:v>3920.8125</c:v>
                </c:pt>
                <c:pt idx="7307">
                  <c:v>3920.8125</c:v>
                </c:pt>
                <c:pt idx="7308">
                  <c:v>3920.8125</c:v>
                </c:pt>
                <c:pt idx="7309">
                  <c:v>3921.1734381599995</c:v>
                </c:pt>
                <c:pt idx="7310">
                  <c:v>3921.1734381599995</c:v>
                </c:pt>
                <c:pt idx="7311">
                  <c:v>3921.328125</c:v>
                </c:pt>
                <c:pt idx="7312">
                  <c:v>3921.328125</c:v>
                </c:pt>
                <c:pt idx="7313">
                  <c:v>3921.328125</c:v>
                </c:pt>
                <c:pt idx="7314">
                  <c:v>3923.2874999999999</c:v>
                </c:pt>
                <c:pt idx="7315">
                  <c:v>3923.2874999999999</c:v>
                </c:pt>
                <c:pt idx="7316">
                  <c:v>3923.2874999999999</c:v>
                </c:pt>
                <c:pt idx="7317">
                  <c:v>3927.515625</c:v>
                </c:pt>
                <c:pt idx="7318">
                  <c:v>3927.515625</c:v>
                </c:pt>
                <c:pt idx="7319">
                  <c:v>3927.515625</c:v>
                </c:pt>
                <c:pt idx="7320">
                  <c:v>3928.4437499999999</c:v>
                </c:pt>
                <c:pt idx="7321">
                  <c:v>3928.4437499999999</c:v>
                </c:pt>
                <c:pt idx="7322">
                  <c:v>3928.4437499999999</c:v>
                </c:pt>
                <c:pt idx="7323">
                  <c:v>3928.4437499999999</c:v>
                </c:pt>
                <c:pt idx="7324">
                  <c:v>3928.4437499999999</c:v>
                </c:pt>
                <c:pt idx="7325">
                  <c:v>3928.4437499999999</c:v>
                </c:pt>
                <c:pt idx="7326">
                  <c:v>3928.9593749999999</c:v>
                </c:pt>
                <c:pt idx="7327">
                  <c:v>3928.9593749999999</c:v>
                </c:pt>
                <c:pt idx="7328">
                  <c:v>3928.9593749999999</c:v>
                </c:pt>
                <c:pt idx="7329">
                  <c:v>3928.9593749999999</c:v>
                </c:pt>
                <c:pt idx="7330">
                  <c:v>3929.9390618399998</c:v>
                </c:pt>
                <c:pt idx="7331">
                  <c:v>3929.9390618399998</c:v>
                </c:pt>
                <c:pt idx="7332">
                  <c:v>3929.9390618399998</c:v>
                </c:pt>
                <c:pt idx="7333">
                  <c:v>3929.9390618399998</c:v>
                </c:pt>
                <c:pt idx="7334">
                  <c:v>3929.9390618399998</c:v>
                </c:pt>
                <c:pt idx="7335">
                  <c:v>3929.9390618399998</c:v>
                </c:pt>
                <c:pt idx="7336">
                  <c:v>3929.9390618399998</c:v>
                </c:pt>
                <c:pt idx="7337">
                  <c:v>3929.9390618399998</c:v>
                </c:pt>
                <c:pt idx="7338">
                  <c:v>3934.0124999999998</c:v>
                </c:pt>
                <c:pt idx="7339">
                  <c:v>3934.0124999999998</c:v>
                </c:pt>
                <c:pt idx="7340">
                  <c:v>3934.0124999999998</c:v>
                </c:pt>
                <c:pt idx="7341">
                  <c:v>3934.0124999999998</c:v>
                </c:pt>
                <c:pt idx="7342">
                  <c:v>3934.0124999999998</c:v>
                </c:pt>
                <c:pt idx="7343">
                  <c:v>3934.0124999999998</c:v>
                </c:pt>
                <c:pt idx="7344">
                  <c:v>3934.0124999999998</c:v>
                </c:pt>
                <c:pt idx="7345">
                  <c:v>3934.3734381599998</c:v>
                </c:pt>
                <c:pt idx="7346">
                  <c:v>3934.3734381599998</c:v>
                </c:pt>
                <c:pt idx="7347">
                  <c:v>3934.3734381599998</c:v>
                </c:pt>
                <c:pt idx="7348">
                  <c:v>3934.3734381599998</c:v>
                </c:pt>
                <c:pt idx="7349">
                  <c:v>3934.5281249999998</c:v>
                </c:pt>
                <c:pt idx="7350">
                  <c:v>3934.5281249999998</c:v>
                </c:pt>
                <c:pt idx="7351">
                  <c:v>3934.5281249999998</c:v>
                </c:pt>
                <c:pt idx="7352">
                  <c:v>3934.5281249999998</c:v>
                </c:pt>
                <c:pt idx="7353">
                  <c:v>3936.4874999999997</c:v>
                </c:pt>
                <c:pt idx="7354">
                  <c:v>3940.7156249999998</c:v>
                </c:pt>
                <c:pt idx="7355">
                  <c:v>3940.7156249999998</c:v>
                </c:pt>
                <c:pt idx="7356">
                  <c:v>3940.7156249999998</c:v>
                </c:pt>
                <c:pt idx="7357">
                  <c:v>3940.7156249999998</c:v>
                </c:pt>
                <c:pt idx="7358">
                  <c:v>3940.7156249999998</c:v>
                </c:pt>
                <c:pt idx="7359">
                  <c:v>3941.6437499999997</c:v>
                </c:pt>
                <c:pt idx="7360">
                  <c:v>3941.6437499999997</c:v>
                </c:pt>
                <c:pt idx="7361">
                  <c:v>3941.6437499999997</c:v>
                </c:pt>
                <c:pt idx="7362">
                  <c:v>3941.6437499999997</c:v>
                </c:pt>
                <c:pt idx="7363">
                  <c:v>3941.6437499999997</c:v>
                </c:pt>
                <c:pt idx="7364">
                  <c:v>3941.6437499999997</c:v>
                </c:pt>
                <c:pt idx="7365">
                  <c:v>3941.6437499999997</c:v>
                </c:pt>
                <c:pt idx="7366">
                  <c:v>3941.6437499999997</c:v>
                </c:pt>
                <c:pt idx="7367">
                  <c:v>3942.1593749999997</c:v>
                </c:pt>
                <c:pt idx="7368">
                  <c:v>3942.1593749999997</c:v>
                </c:pt>
                <c:pt idx="7369">
                  <c:v>3943.1390618400001</c:v>
                </c:pt>
                <c:pt idx="7370">
                  <c:v>3947.2124999999996</c:v>
                </c:pt>
                <c:pt idx="7371">
                  <c:v>3947.2124999999996</c:v>
                </c:pt>
                <c:pt idx="7372">
                  <c:v>3947.2124999999996</c:v>
                </c:pt>
                <c:pt idx="7373">
                  <c:v>3947.2124999999996</c:v>
                </c:pt>
                <c:pt idx="7374">
                  <c:v>3947.2124999999996</c:v>
                </c:pt>
                <c:pt idx="7375">
                  <c:v>3947.2124999999996</c:v>
                </c:pt>
                <c:pt idx="7376">
                  <c:v>3947.2124999999996</c:v>
                </c:pt>
                <c:pt idx="7377">
                  <c:v>3947.2124999999996</c:v>
                </c:pt>
                <c:pt idx="7378">
                  <c:v>3947.5734381599996</c:v>
                </c:pt>
                <c:pt idx="7379">
                  <c:v>3947.5734381599996</c:v>
                </c:pt>
                <c:pt idx="7380">
                  <c:v>3947.5734381599996</c:v>
                </c:pt>
                <c:pt idx="7381">
                  <c:v>3947.5734381599996</c:v>
                </c:pt>
                <c:pt idx="7382">
                  <c:v>3947.5734381599996</c:v>
                </c:pt>
                <c:pt idx="7383">
                  <c:v>3947.5734381599996</c:v>
                </c:pt>
                <c:pt idx="7384">
                  <c:v>3947.5734381599996</c:v>
                </c:pt>
                <c:pt idx="7385">
                  <c:v>3947.5734381599996</c:v>
                </c:pt>
                <c:pt idx="7386">
                  <c:v>3947.5734381599996</c:v>
                </c:pt>
                <c:pt idx="7387">
                  <c:v>3947.7281249999996</c:v>
                </c:pt>
                <c:pt idx="7388">
                  <c:v>3947.7281249999996</c:v>
                </c:pt>
                <c:pt idx="7389">
                  <c:v>3949.6875</c:v>
                </c:pt>
                <c:pt idx="7390">
                  <c:v>3949.6875</c:v>
                </c:pt>
                <c:pt idx="7391">
                  <c:v>3949.6875</c:v>
                </c:pt>
                <c:pt idx="7392">
                  <c:v>3949.6875</c:v>
                </c:pt>
                <c:pt idx="7393">
                  <c:v>3949.6875</c:v>
                </c:pt>
                <c:pt idx="7394">
                  <c:v>3949.6875</c:v>
                </c:pt>
                <c:pt idx="7395">
                  <c:v>3953.9156249999996</c:v>
                </c:pt>
                <c:pt idx="7396">
                  <c:v>3953.9156249999996</c:v>
                </c:pt>
                <c:pt idx="7397">
                  <c:v>3953.9156249999996</c:v>
                </c:pt>
                <c:pt idx="7398">
                  <c:v>3953.9156249999996</c:v>
                </c:pt>
                <c:pt idx="7399">
                  <c:v>3954.84375</c:v>
                </c:pt>
                <c:pt idx="7400">
                  <c:v>3954.84375</c:v>
                </c:pt>
                <c:pt idx="7401">
                  <c:v>3954.84375</c:v>
                </c:pt>
                <c:pt idx="7402">
                  <c:v>3954.84375</c:v>
                </c:pt>
                <c:pt idx="7403">
                  <c:v>3954.84375</c:v>
                </c:pt>
                <c:pt idx="7404">
                  <c:v>3954.84375</c:v>
                </c:pt>
                <c:pt idx="7405">
                  <c:v>3955.359375</c:v>
                </c:pt>
                <c:pt idx="7406">
                  <c:v>3955.359375</c:v>
                </c:pt>
                <c:pt idx="7407">
                  <c:v>3955.359375</c:v>
                </c:pt>
                <c:pt idx="7408">
                  <c:v>3955.359375</c:v>
                </c:pt>
                <c:pt idx="7409">
                  <c:v>3955.359375</c:v>
                </c:pt>
                <c:pt idx="7410">
                  <c:v>3955.359375</c:v>
                </c:pt>
                <c:pt idx="7411">
                  <c:v>3956.3390618399999</c:v>
                </c:pt>
                <c:pt idx="7412">
                  <c:v>3956.3390618399999</c:v>
                </c:pt>
                <c:pt idx="7413">
                  <c:v>3956.3390618399999</c:v>
                </c:pt>
                <c:pt idx="7414">
                  <c:v>3956.3390618399999</c:v>
                </c:pt>
                <c:pt idx="7415">
                  <c:v>3956.3390618399999</c:v>
                </c:pt>
                <c:pt idx="7416">
                  <c:v>3956.3390618399999</c:v>
                </c:pt>
                <c:pt idx="7417">
                  <c:v>3956.3390618399999</c:v>
                </c:pt>
                <c:pt idx="7418">
                  <c:v>3960.4124999999999</c:v>
                </c:pt>
                <c:pt idx="7419">
                  <c:v>3960.4124999999999</c:v>
                </c:pt>
                <c:pt idx="7420">
                  <c:v>3960.4124999999999</c:v>
                </c:pt>
                <c:pt idx="7421">
                  <c:v>3960.7734381599994</c:v>
                </c:pt>
                <c:pt idx="7422">
                  <c:v>3960.7734381599994</c:v>
                </c:pt>
                <c:pt idx="7423">
                  <c:v>3960.7734381599994</c:v>
                </c:pt>
                <c:pt idx="7424">
                  <c:v>3960.9281249999999</c:v>
                </c:pt>
                <c:pt idx="7425">
                  <c:v>3960.9281249999999</c:v>
                </c:pt>
                <c:pt idx="7426">
                  <c:v>3960.9281249999999</c:v>
                </c:pt>
                <c:pt idx="7427">
                  <c:v>3960.9281249999999</c:v>
                </c:pt>
                <c:pt idx="7428">
                  <c:v>3960.9281249999999</c:v>
                </c:pt>
                <c:pt idx="7429">
                  <c:v>3960.9281249999999</c:v>
                </c:pt>
                <c:pt idx="7430">
                  <c:v>3960.9281249999999</c:v>
                </c:pt>
                <c:pt idx="7431">
                  <c:v>3960.9281249999999</c:v>
                </c:pt>
                <c:pt idx="7432">
                  <c:v>3960.9281249999999</c:v>
                </c:pt>
                <c:pt idx="7433">
                  <c:v>3962.8874999999998</c:v>
                </c:pt>
                <c:pt idx="7434">
                  <c:v>3962.8874999999998</c:v>
                </c:pt>
                <c:pt idx="7435">
                  <c:v>3962.8874999999998</c:v>
                </c:pt>
                <c:pt idx="7436">
                  <c:v>3962.8874999999998</c:v>
                </c:pt>
                <c:pt idx="7437">
                  <c:v>3962.8874999999998</c:v>
                </c:pt>
                <c:pt idx="7438">
                  <c:v>3962.8874999999998</c:v>
                </c:pt>
                <c:pt idx="7439">
                  <c:v>3962.8874999999998</c:v>
                </c:pt>
                <c:pt idx="7440">
                  <c:v>3967.1156249999999</c:v>
                </c:pt>
                <c:pt idx="7441">
                  <c:v>3967.1156249999999</c:v>
                </c:pt>
                <c:pt idx="7442">
                  <c:v>3968.0437499999998</c:v>
                </c:pt>
                <c:pt idx="7443">
                  <c:v>3968.0437499999998</c:v>
                </c:pt>
                <c:pt idx="7444">
                  <c:v>3968.0437499999998</c:v>
                </c:pt>
                <c:pt idx="7445">
                  <c:v>3968.0437499999998</c:v>
                </c:pt>
                <c:pt idx="7446">
                  <c:v>3968.5593749999998</c:v>
                </c:pt>
                <c:pt idx="7447">
                  <c:v>3968.5593749999998</c:v>
                </c:pt>
                <c:pt idx="7448">
                  <c:v>3968.5593749999998</c:v>
                </c:pt>
                <c:pt idx="7449">
                  <c:v>3969.5390618400002</c:v>
                </c:pt>
                <c:pt idx="7450">
                  <c:v>3969.5390618400002</c:v>
                </c:pt>
                <c:pt idx="7451">
                  <c:v>3973.6124999999997</c:v>
                </c:pt>
                <c:pt idx="7452">
                  <c:v>3973.6124999999997</c:v>
                </c:pt>
                <c:pt idx="7453">
                  <c:v>3973.6124999999997</c:v>
                </c:pt>
                <c:pt idx="7454">
                  <c:v>3973.6124999999997</c:v>
                </c:pt>
                <c:pt idx="7455">
                  <c:v>3973.6124999999997</c:v>
                </c:pt>
                <c:pt idx="7456">
                  <c:v>3973.6124999999997</c:v>
                </c:pt>
                <c:pt idx="7457">
                  <c:v>3973.9734381599997</c:v>
                </c:pt>
                <c:pt idx="7458">
                  <c:v>3973.9734381599997</c:v>
                </c:pt>
                <c:pt idx="7459">
                  <c:v>3973.9734381599997</c:v>
                </c:pt>
                <c:pt idx="7460">
                  <c:v>3973.9734381599997</c:v>
                </c:pt>
                <c:pt idx="7461">
                  <c:v>3974.1281249999997</c:v>
                </c:pt>
                <c:pt idx="7462">
                  <c:v>3974.1281249999997</c:v>
                </c:pt>
                <c:pt idx="7463">
                  <c:v>3974.1281249999997</c:v>
                </c:pt>
                <c:pt idx="7464">
                  <c:v>3976.0874999999996</c:v>
                </c:pt>
                <c:pt idx="7465">
                  <c:v>3976.0874999999996</c:v>
                </c:pt>
                <c:pt idx="7466">
                  <c:v>3980.3156249999997</c:v>
                </c:pt>
                <c:pt idx="7467">
                  <c:v>3981.2437499999996</c:v>
                </c:pt>
                <c:pt idx="7468">
                  <c:v>3981.2437499999996</c:v>
                </c:pt>
                <c:pt idx="7469">
                  <c:v>3981.2437499999996</c:v>
                </c:pt>
                <c:pt idx="7470">
                  <c:v>3981.2437499999996</c:v>
                </c:pt>
                <c:pt idx="7471">
                  <c:v>3981.2437499999996</c:v>
                </c:pt>
                <c:pt idx="7472">
                  <c:v>3981.2437499999996</c:v>
                </c:pt>
                <c:pt idx="7473">
                  <c:v>3981.7593749999996</c:v>
                </c:pt>
                <c:pt idx="7474">
                  <c:v>3981.7593749999996</c:v>
                </c:pt>
                <c:pt idx="7475">
                  <c:v>3981.7593749999996</c:v>
                </c:pt>
                <c:pt idx="7476">
                  <c:v>3981.7593749999996</c:v>
                </c:pt>
                <c:pt idx="7477">
                  <c:v>3981.7593749999996</c:v>
                </c:pt>
                <c:pt idx="7478">
                  <c:v>3981.7593749999996</c:v>
                </c:pt>
                <c:pt idx="7479">
                  <c:v>3982.73906184</c:v>
                </c:pt>
                <c:pt idx="7480">
                  <c:v>3982.73906184</c:v>
                </c:pt>
                <c:pt idx="7481">
                  <c:v>3982.73906184</c:v>
                </c:pt>
                <c:pt idx="7482">
                  <c:v>3982.73906184</c:v>
                </c:pt>
                <c:pt idx="7483">
                  <c:v>3982.73906184</c:v>
                </c:pt>
                <c:pt idx="7484">
                  <c:v>3982.73906184</c:v>
                </c:pt>
                <c:pt idx="7485">
                  <c:v>3986.8125</c:v>
                </c:pt>
                <c:pt idx="7486">
                  <c:v>3986.8125</c:v>
                </c:pt>
                <c:pt idx="7487">
                  <c:v>3986.8125</c:v>
                </c:pt>
                <c:pt idx="7488">
                  <c:v>3986.8125</c:v>
                </c:pt>
                <c:pt idx="7489">
                  <c:v>3987.1734381599995</c:v>
                </c:pt>
                <c:pt idx="7490">
                  <c:v>3987.1734381599995</c:v>
                </c:pt>
                <c:pt idx="7491">
                  <c:v>3987.1734381599995</c:v>
                </c:pt>
                <c:pt idx="7492">
                  <c:v>3987.1734381599995</c:v>
                </c:pt>
                <c:pt idx="7493">
                  <c:v>3987.1734381599995</c:v>
                </c:pt>
                <c:pt idx="7494">
                  <c:v>3987.1734381599995</c:v>
                </c:pt>
                <c:pt idx="7495">
                  <c:v>3987.1734381599995</c:v>
                </c:pt>
                <c:pt idx="7496">
                  <c:v>3987.1734381599995</c:v>
                </c:pt>
                <c:pt idx="7497">
                  <c:v>3987.1734381599995</c:v>
                </c:pt>
                <c:pt idx="7498">
                  <c:v>3987.1734381599995</c:v>
                </c:pt>
                <c:pt idx="7499">
                  <c:v>3987.1734381599995</c:v>
                </c:pt>
                <c:pt idx="7500">
                  <c:v>3987.328125</c:v>
                </c:pt>
                <c:pt idx="7501">
                  <c:v>3987.328125</c:v>
                </c:pt>
                <c:pt idx="7502">
                  <c:v>3987.328125</c:v>
                </c:pt>
                <c:pt idx="7503">
                  <c:v>3987.328125</c:v>
                </c:pt>
                <c:pt idx="7504">
                  <c:v>3987.328125</c:v>
                </c:pt>
                <c:pt idx="7505">
                  <c:v>3987.328125</c:v>
                </c:pt>
                <c:pt idx="7506">
                  <c:v>3987.328125</c:v>
                </c:pt>
                <c:pt idx="7507">
                  <c:v>3989.2874999999999</c:v>
                </c:pt>
                <c:pt idx="7508">
                  <c:v>3989.2874999999999</c:v>
                </c:pt>
                <c:pt idx="7509">
                  <c:v>3989.2874999999999</c:v>
                </c:pt>
                <c:pt idx="7510">
                  <c:v>3989.2874999999999</c:v>
                </c:pt>
                <c:pt idx="7511">
                  <c:v>3993.515625</c:v>
                </c:pt>
                <c:pt idx="7512">
                  <c:v>3993.515625</c:v>
                </c:pt>
                <c:pt idx="7513">
                  <c:v>3994.4437499999999</c:v>
                </c:pt>
                <c:pt idx="7514">
                  <c:v>3994.4437499999999</c:v>
                </c:pt>
                <c:pt idx="7515">
                  <c:v>3994.4437499999999</c:v>
                </c:pt>
                <c:pt idx="7516">
                  <c:v>3994.9593749999999</c:v>
                </c:pt>
                <c:pt idx="7517">
                  <c:v>3994.9593749999999</c:v>
                </c:pt>
                <c:pt idx="7518">
                  <c:v>3994.9593749999999</c:v>
                </c:pt>
                <c:pt idx="7519">
                  <c:v>3994.9593749999999</c:v>
                </c:pt>
                <c:pt idx="7520">
                  <c:v>3994.9593749999999</c:v>
                </c:pt>
                <c:pt idx="7521">
                  <c:v>3995.9390618399998</c:v>
                </c:pt>
                <c:pt idx="7522">
                  <c:v>3995.9390618399998</c:v>
                </c:pt>
                <c:pt idx="7523">
                  <c:v>3995.9390618399998</c:v>
                </c:pt>
                <c:pt idx="7524">
                  <c:v>3995.9390618399998</c:v>
                </c:pt>
                <c:pt idx="7525">
                  <c:v>4000.0124999999998</c:v>
                </c:pt>
                <c:pt idx="7526">
                  <c:v>4000.0124999999998</c:v>
                </c:pt>
                <c:pt idx="7527">
                  <c:v>4000.0124999999998</c:v>
                </c:pt>
                <c:pt idx="7528">
                  <c:v>4000.0124999999998</c:v>
                </c:pt>
                <c:pt idx="7529">
                  <c:v>4000.0124999999998</c:v>
                </c:pt>
                <c:pt idx="7530">
                  <c:v>4000.3734381599998</c:v>
                </c:pt>
                <c:pt idx="7531">
                  <c:v>4000.3734381599998</c:v>
                </c:pt>
                <c:pt idx="7532">
                  <c:v>4000.3734381599998</c:v>
                </c:pt>
                <c:pt idx="7533">
                  <c:v>4000.3734381599998</c:v>
                </c:pt>
                <c:pt idx="7534">
                  <c:v>4000.3734381599998</c:v>
                </c:pt>
                <c:pt idx="7535">
                  <c:v>4000.3734381599998</c:v>
                </c:pt>
                <c:pt idx="7536">
                  <c:v>4000.3734381599998</c:v>
                </c:pt>
                <c:pt idx="7537">
                  <c:v>4000.5281249999998</c:v>
                </c:pt>
                <c:pt idx="7538">
                  <c:v>4000.5281249999998</c:v>
                </c:pt>
                <c:pt idx="7539">
                  <c:v>4000.5281249999998</c:v>
                </c:pt>
                <c:pt idx="7540">
                  <c:v>4000.5281249999998</c:v>
                </c:pt>
                <c:pt idx="7541">
                  <c:v>4002.4874999999997</c:v>
                </c:pt>
                <c:pt idx="7542">
                  <c:v>4002.4874999999997</c:v>
                </c:pt>
                <c:pt idx="7543">
                  <c:v>4002.4874999999997</c:v>
                </c:pt>
                <c:pt idx="7544">
                  <c:v>4002.4874999999997</c:v>
                </c:pt>
                <c:pt idx="7545">
                  <c:v>4006.7156249999998</c:v>
                </c:pt>
                <c:pt idx="7546">
                  <c:v>4006.7156249999998</c:v>
                </c:pt>
                <c:pt idx="7547">
                  <c:v>4006.7156249999998</c:v>
                </c:pt>
                <c:pt idx="7548">
                  <c:v>4006.7156249999998</c:v>
                </c:pt>
                <c:pt idx="7549">
                  <c:v>4006.7156249999998</c:v>
                </c:pt>
                <c:pt idx="7550">
                  <c:v>4006.7156249999998</c:v>
                </c:pt>
                <c:pt idx="7551">
                  <c:v>4006.7156249999998</c:v>
                </c:pt>
                <c:pt idx="7552">
                  <c:v>4007.6437499999997</c:v>
                </c:pt>
                <c:pt idx="7553">
                  <c:v>4007.6437499999997</c:v>
                </c:pt>
                <c:pt idx="7554">
                  <c:v>4007.6437499999997</c:v>
                </c:pt>
                <c:pt idx="7555">
                  <c:v>4007.6437499999997</c:v>
                </c:pt>
                <c:pt idx="7556">
                  <c:v>4008.1593749999997</c:v>
                </c:pt>
                <c:pt idx="7557">
                  <c:v>4008.1593749999997</c:v>
                </c:pt>
                <c:pt idx="7558">
                  <c:v>4008.1593749999997</c:v>
                </c:pt>
                <c:pt idx="7559">
                  <c:v>4009.1390618400001</c:v>
                </c:pt>
                <c:pt idx="7560">
                  <c:v>4009.1390618400001</c:v>
                </c:pt>
                <c:pt idx="7561">
                  <c:v>4009.1390618400001</c:v>
                </c:pt>
                <c:pt idx="7562">
                  <c:v>4009.1390618400001</c:v>
                </c:pt>
                <c:pt idx="7563">
                  <c:v>4009.1390618400001</c:v>
                </c:pt>
                <c:pt idx="7564">
                  <c:v>4009.1390618400001</c:v>
                </c:pt>
                <c:pt idx="7565">
                  <c:v>4013.2124999999996</c:v>
                </c:pt>
                <c:pt idx="7566">
                  <c:v>4013.2124999999996</c:v>
                </c:pt>
                <c:pt idx="7567">
                  <c:v>4013.2124999999996</c:v>
                </c:pt>
                <c:pt idx="7568">
                  <c:v>4013.5734381599996</c:v>
                </c:pt>
                <c:pt idx="7569">
                  <c:v>4013.5734381599996</c:v>
                </c:pt>
                <c:pt idx="7570">
                  <c:v>4013.5734381599996</c:v>
                </c:pt>
                <c:pt idx="7571">
                  <c:v>4013.7281249999996</c:v>
                </c:pt>
                <c:pt idx="7572">
                  <c:v>4015.6875</c:v>
                </c:pt>
                <c:pt idx="7573">
                  <c:v>4015.6875</c:v>
                </c:pt>
                <c:pt idx="7574">
                  <c:v>4015.6875</c:v>
                </c:pt>
                <c:pt idx="7575">
                  <c:v>4015.6875</c:v>
                </c:pt>
                <c:pt idx="7576">
                  <c:v>4015.6875</c:v>
                </c:pt>
                <c:pt idx="7577">
                  <c:v>4015.6875</c:v>
                </c:pt>
                <c:pt idx="7578">
                  <c:v>4015.6875</c:v>
                </c:pt>
                <c:pt idx="7579">
                  <c:v>4019.9156249999996</c:v>
                </c:pt>
                <c:pt idx="7580">
                  <c:v>4019.9156249999996</c:v>
                </c:pt>
                <c:pt idx="7581">
                  <c:v>4019.9156249999996</c:v>
                </c:pt>
                <c:pt idx="7582">
                  <c:v>4019.9156249999996</c:v>
                </c:pt>
                <c:pt idx="7583">
                  <c:v>4019.9156249999996</c:v>
                </c:pt>
                <c:pt idx="7584">
                  <c:v>4019.9156249999996</c:v>
                </c:pt>
                <c:pt idx="7585">
                  <c:v>4020.84375</c:v>
                </c:pt>
                <c:pt idx="7586">
                  <c:v>4020.84375</c:v>
                </c:pt>
                <c:pt idx="7587">
                  <c:v>4020.84375</c:v>
                </c:pt>
                <c:pt idx="7588">
                  <c:v>4020.84375</c:v>
                </c:pt>
                <c:pt idx="7589">
                  <c:v>4020.84375</c:v>
                </c:pt>
                <c:pt idx="7590">
                  <c:v>4020.84375</c:v>
                </c:pt>
                <c:pt idx="7591">
                  <c:v>4020.84375</c:v>
                </c:pt>
                <c:pt idx="7592">
                  <c:v>4021.359375</c:v>
                </c:pt>
                <c:pt idx="7593">
                  <c:v>4021.359375</c:v>
                </c:pt>
                <c:pt idx="7594">
                  <c:v>4021.359375</c:v>
                </c:pt>
                <c:pt idx="7595">
                  <c:v>4021.359375</c:v>
                </c:pt>
                <c:pt idx="7596">
                  <c:v>4022.3390618399999</c:v>
                </c:pt>
                <c:pt idx="7597">
                  <c:v>4022.3390618399999</c:v>
                </c:pt>
                <c:pt idx="7598">
                  <c:v>4022.3390618399999</c:v>
                </c:pt>
                <c:pt idx="7599">
                  <c:v>4022.3390618399999</c:v>
                </c:pt>
                <c:pt idx="7600">
                  <c:v>4026.4124999999999</c:v>
                </c:pt>
                <c:pt idx="7601">
                  <c:v>4026.4124999999999</c:v>
                </c:pt>
                <c:pt idx="7602">
                  <c:v>4026.4124999999999</c:v>
                </c:pt>
                <c:pt idx="7603">
                  <c:v>4026.7734381599994</c:v>
                </c:pt>
                <c:pt idx="7604">
                  <c:v>4026.9281249999999</c:v>
                </c:pt>
                <c:pt idx="7605">
                  <c:v>4026.9281249999999</c:v>
                </c:pt>
                <c:pt idx="7606">
                  <c:v>4028.8874999999998</c:v>
                </c:pt>
                <c:pt idx="7607">
                  <c:v>4028.8874999999998</c:v>
                </c:pt>
                <c:pt idx="7608">
                  <c:v>4028.8874999999998</c:v>
                </c:pt>
                <c:pt idx="7609">
                  <c:v>4028.8874999999998</c:v>
                </c:pt>
                <c:pt idx="7610">
                  <c:v>4033.1156249999999</c:v>
                </c:pt>
                <c:pt idx="7611">
                  <c:v>4033.1156249999999</c:v>
                </c:pt>
                <c:pt idx="7612">
                  <c:v>4033.1156249999999</c:v>
                </c:pt>
                <c:pt idx="7613">
                  <c:v>4034.0437499999998</c:v>
                </c:pt>
                <c:pt idx="7614">
                  <c:v>4034.0437499999998</c:v>
                </c:pt>
                <c:pt idx="7615">
                  <c:v>4034.0437499999998</c:v>
                </c:pt>
                <c:pt idx="7616">
                  <c:v>4034.5593749999998</c:v>
                </c:pt>
                <c:pt idx="7617">
                  <c:v>4034.5593749999998</c:v>
                </c:pt>
                <c:pt idx="7618">
                  <c:v>4034.5593749999998</c:v>
                </c:pt>
                <c:pt idx="7619">
                  <c:v>4034.5593749999998</c:v>
                </c:pt>
                <c:pt idx="7620">
                  <c:v>4034.5593749999998</c:v>
                </c:pt>
                <c:pt idx="7621">
                  <c:v>4035.5390618400002</c:v>
                </c:pt>
                <c:pt idx="7622">
                  <c:v>4035.5390618400002</c:v>
                </c:pt>
                <c:pt idx="7623">
                  <c:v>4035.5390618400002</c:v>
                </c:pt>
                <c:pt idx="7624">
                  <c:v>4035.5390618400002</c:v>
                </c:pt>
                <c:pt idx="7625">
                  <c:v>4035.5390618400002</c:v>
                </c:pt>
                <c:pt idx="7626">
                  <c:v>4035.5390618400002</c:v>
                </c:pt>
                <c:pt idx="7627">
                  <c:v>4035.5390618400002</c:v>
                </c:pt>
                <c:pt idx="7628">
                  <c:v>4039.6124999999997</c:v>
                </c:pt>
                <c:pt idx="7629">
                  <c:v>4039.6124999999997</c:v>
                </c:pt>
                <c:pt idx="7630">
                  <c:v>4039.9734381599997</c:v>
                </c:pt>
                <c:pt idx="7631">
                  <c:v>4039.9734381599997</c:v>
                </c:pt>
                <c:pt idx="7632">
                  <c:v>4039.9734381599997</c:v>
                </c:pt>
                <c:pt idx="7633">
                  <c:v>4039.9734381599997</c:v>
                </c:pt>
                <c:pt idx="7634">
                  <c:v>4040.1281249999997</c:v>
                </c:pt>
                <c:pt idx="7635">
                  <c:v>4040.1281249999997</c:v>
                </c:pt>
                <c:pt idx="7636">
                  <c:v>4042.0874999999996</c:v>
                </c:pt>
                <c:pt idx="7637">
                  <c:v>4042.0874999999996</c:v>
                </c:pt>
                <c:pt idx="7638">
                  <c:v>4042.0874999999996</c:v>
                </c:pt>
                <c:pt idx="7639">
                  <c:v>4042.0874999999996</c:v>
                </c:pt>
                <c:pt idx="7640">
                  <c:v>4046.3156249999997</c:v>
                </c:pt>
                <c:pt idx="7641">
                  <c:v>4046.3156249999997</c:v>
                </c:pt>
                <c:pt idx="7642">
                  <c:v>4046.3156249999997</c:v>
                </c:pt>
                <c:pt idx="7643">
                  <c:v>4047.2437499999996</c:v>
                </c:pt>
                <c:pt idx="7644">
                  <c:v>4047.2437499999996</c:v>
                </c:pt>
                <c:pt idx="7645">
                  <c:v>4047.2437499999996</c:v>
                </c:pt>
                <c:pt idx="7646">
                  <c:v>4047.2437499999996</c:v>
                </c:pt>
                <c:pt idx="7647">
                  <c:v>4047.7593749999996</c:v>
                </c:pt>
                <c:pt idx="7648">
                  <c:v>4047.7593749999996</c:v>
                </c:pt>
                <c:pt idx="7649">
                  <c:v>4048.73906184</c:v>
                </c:pt>
                <c:pt idx="7650">
                  <c:v>4052.8125</c:v>
                </c:pt>
                <c:pt idx="7651">
                  <c:v>4052.8125</c:v>
                </c:pt>
                <c:pt idx="7652">
                  <c:v>4052.8125</c:v>
                </c:pt>
                <c:pt idx="7653">
                  <c:v>4052.8125</c:v>
                </c:pt>
                <c:pt idx="7654">
                  <c:v>4052.8125</c:v>
                </c:pt>
                <c:pt idx="7655">
                  <c:v>4052.8125</c:v>
                </c:pt>
                <c:pt idx="7656">
                  <c:v>4053.1734381599995</c:v>
                </c:pt>
                <c:pt idx="7657">
                  <c:v>4053.1734381599995</c:v>
                </c:pt>
                <c:pt idx="7658">
                  <c:v>4053.1734381599995</c:v>
                </c:pt>
                <c:pt idx="7659">
                  <c:v>4053.1734381599995</c:v>
                </c:pt>
                <c:pt idx="7660">
                  <c:v>4053.1734381599995</c:v>
                </c:pt>
                <c:pt idx="7661">
                  <c:v>4053.1734381599995</c:v>
                </c:pt>
                <c:pt idx="7662">
                  <c:v>4053.1734381599995</c:v>
                </c:pt>
                <c:pt idx="7663">
                  <c:v>4053.1734381599995</c:v>
                </c:pt>
                <c:pt idx="7664">
                  <c:v>4053.1734381599995</c:v>
                </c:pt>
                <c:pt idx="7665">
                  <c:v>4053.1734381599995</c:v>
                </c:pt>
                <c:pt idx="7666">
                  <c:v>4053.1734381599995</c:v>
                </c:pt>
                <c:pt idx="7667">
                  <c:v>4053.328125</c:v>
                </c:pt>
                <c:pt idx="7668">
                  <c:v>4053.328125</c:v>
                </c:pt>
                <c:pt idx="7669">
                  <c:v>4055.2874999999999</c:v>
                </c:pt>
                <c:pt idx="7670">
                  <c:v>4055.2874999999999</c:v>
                </c:pt>
                <c:pt idx="7671">
                  <c:v>4059.515625</c:v>
                </c:pt>
                <c:pt idx="7672">
                  <c:v>4059.515625</c:v>
                </c:pt>
                <c:pt idx="7673">
                  <c:v>4059.515625</c:v>
                </c:pt>
                <c:pt idx="7674">
                  <c:v>4059.515625</c:v>
                </c:pt>
                <c:pt idx="7675">
                  <c:v>4060.4437499999999</c:v>
                </c:pt>
                <c:pt idx="7676">
                  <c:v>4060.4437499999999</c:v>
                </c:pt>
                <c:pt idx="7677">
                  <c:v>4060.4437499999999</c:v>
                </c:pt>
                <c:pt idx="7678">
                  <c:v>4060.4437499999999</c:v>
                </c:pt>
                <c:pt idx="7679">
                  <c:v>4060.9593749999999</c:v>
                </c:pt>
                <c:pt idx="7680">
                  <c:v>4060.9593749999999</c:v>
                </c:pt>
                <c:pt idx="7681">
                  <c:v>4061.9390618399998</c:v>
                </c:pt>
                <c:pt idx="7682">
                  <c:v>4061.9390618399998</c:v>
                </c:pt>
                <c:pt idx="7683">
                  <c:v>4061.9390618399998</c:v>
                </c:pt>
                <c:pt idx="7684">
                  <c:v>4061.9390618399998</c:v>
                </c:pt>
                <c:pt idx="7685">
                  <c:v>4061.9390618399998</c:v>
                </c:pt>
                <c:pt idx="7686">
                  <c:v>4066.0124999999998</c:v>
                </c:pt>
                <c:pt idx="7687">
                  <c:v>4066.0124999999998</c:v>
                </c:pt>
                <c:pt idx="7688">
                  <c:v>4066.3734381599998</c:v>
                </c:pt>
                <c:pt idx="7689">
                  <c:v>4066.3734381599998</c:v>
                </c:pt>
                <c:pt idx="7690">
                  <c:v>4066.5281249999998</c:v>
                </c:pt>
                <c:pt idx="7691">
                  <c:v>4066.5281249999998</c:v>
                </c:pt>
                <c:pt idx="7692">
                  <c:v>4066.5281249999998</c:v>
                </c:pt>
                <c:pt idx="7693">
                  <c:v>4066.5281249999998</c:v>
                </c:pt>
                <c:pt idx="7694">
                  <c:v>4066.5281249999998</c:v>
                </c:pt>
                <c:pt idx="7695">
                  <c:v>4068.4874999999997</c:v>
                </c:pt>
                <c:pt idx="7696">
                  <c:v>4068.4874999999997</c:v>
                </c:pt>
                <c:pt idx="7697">
                  <c:v>4068.4874999999997</c:v>
                </c:pt>
                <c:pt idx="7698">
                  <c:v>4068.4874999999997</c:v>
                </c:pt>
                <c:pt idx="7699">
                  <c:v>4068.4874999999997</c:v>
                </c:pt>
                <c:pt idx="7700">
                  <c:v>4068.4874999999997</c:v>
                </c:pt>
                <c:pt idx="7701">
                  <c:v>4068.4874999999997</c:v>
                </c:pt>
                <c:pt idx="7702">
                  <c:v>4068.4874999999997</c:v>
                </c:pt>
                <c:pt idx="7703">
                  <c:v>4068.4874999999997</c:v>
                </c:pt>
                <c:pt idx="7704">
                  <c:v>4068.4874999999997</c:v>
                </c:pt>
                <c:pt idx="7705">
                  <c:v>4068.4874999999997</c:v>
                </c:pt>
                <c:pt idx="7706">
                  <c:v>4068.4874999999997</c:v>
                </c:pt>
                <c:pt idx="7707">
                  <c:v>4068.4874999999997</c:v>
                </c:pt>
                <c:pt idx="7708">
                  <c:v>4072.7156249999998</c:v>
                </c:pt>
                <c:pt idx="7709">
                  <c:v>4072.7156249999998</c:v>
                </c:pt>
                <c:pt idx="7710">
                  <c:v>4072.7156249999998</c:v>
                </c:pt>
                <c:pt idx="7711">
                  <c:v>4072.7156249999998</c:v>
                </c:pt>
                <c:pt idx="7712">
                  <c:v>4072.7156249999998</c:v>
                </c:pt>
                <c:pt idx="7713">
                  <c:v>4072.7156249999998</c:v>
                </c:pt>
                <c:pt idx="7714">
                  <c:v>4072.7156249999998</c:v>
                </c:pt>
                <c:pt idx="7715">
                  <c:v>4072.7156249999998</c:v>
                </c:pt>
                <c:pt idx="7716">
                  <c:v>4072.7156249999998</c:v>
                </c:pt>
                <c:pt idx="7717">
                  <c:v>4072.7156249999998</c:v>
                </c:pt>
                <c:pt idx="7718">
                  <c:v>4072.7156249999998</c:v>
                </c:pt>
                <c:pt idx="7719">
                  <c:v>4072.7156249999998</c:v>
                </c:pt>
                <c:pt idx="7720">
                  <c:v>4072.7156249999998</c:v>
                </c:pt>
                <c:pt idx="7721">
                  <c:v>4072.7156249999998</c:v>
                </c:pt>
                <c:pt idx="7722">
                  <c:v>4072.7156249999998</c:v>
                </c:pt>
                <c:pt idx="7723">
                  <c:v>4072.7156249999998</c:v>
                </c:pt>
                <c:pt idx="7724">
                  <c:v>4072.7156249999998</c:v>
                </c:pt>
                <c:pt idx="7725">
                  <c:v>4072.7156249999998</c:v>
                </c:pt>
                <c:pt idx="7726">
                  <c:v>4072.7156249999998</c:v>
                </c:pt>
                <c:pt idx="7727">
                  <c:v>4073.6437499999997</c:v>
                </c:pt>
                <c:pt idx="7728">
                  <c:v>4073.6437499999997</c:v>
                </c:pt>
                <c:pt idx="7729">
                  <c:v>4074.1593749999997</c:v>
                </c:pt>
                <c:pt idx="7730">
                  <c:v>4074.1593749999997</c:v>
                </c:pt>
                <c:pt idx="7731">
                  <c:v>4074.1593749999997</c:v>
                </c:pt>
                <c:pt idx="7732">
                  <c:v>4074.1593749999997</c:v>
                </c:pt>
                <c:pt idx="7733">
                  <c:v>4074.1593749999997</c:v>
                </c:pt>
                <c:pt idx="7734">
                  <c:v>4074.1593749999997</c:v>
                </c:pt>
                <c:pt idx="7735">
                  <c:v>4074.1593749999997</c:v>
                </c:pt>
                <c:pt idx="7736">
                  <c:v>4074.1593749999997</c:v>
                </c:pt>
                <c:pt idx="7737">
                  <c:v>4075.1390618400001</c:v>
                </c:pt>
                <c:pt idx="7738">
                  <c:v>4075.1390618400001</c:v>
                </c:pt>
                <c:pt idx="7739">
                  <c:v>4075.1390618400001</c:v>
                </c:pt>
                <c:pt idx="7740">
                  <c:v>4075.1390618400001</c:v>
                </c:pt>
                <c:pt idx="7741">
                  <c:v>4075.1390618400001</c:v>
                </c:pt>
                <c:pt idx="7742">
                  <c:v>4075.1390618400001</c:v>
                </c:pt>
                <c:pt idx="7743">
                  <c:v>4075.1390618400001</c:v>
                </c:pt>
                <c:pt idx="7744">
                  <c:v>4075.1390618400001</c:v>
                </c:pt>
                <c:pt idx="7745">
                  <c:v>4079.2124999999996</c:v>
                </c:pt>
                <c:pt idx="7746">
                  <c:v>4079.5734381599996</c:v>
                </c:pt>
                <c:pt idx="7747">
                  <c:v>4079.5734381599996</c:v>
                </c:pt>
                <c:pt idx="7748">
                  <c:v>4079.5734381599996</c:v>
                </c:pt>
                <c:pt idx="7749">
                  <c:v>4079.5734381599996</c:v>
                </c:pt>
                <c:pt idx="7750">
                  <c:v>4079.5734381599996</c:v>
                </c:pt>
                <c:pt idx="7751">
                  <c:v>4079.5734381599996</c:v>
                </c:pt>
                <c:pt idx="7752">
                  <c:v>4079.7281249999996</c:v>
                </c:pt>
                <c:pt idx="7753">
                  <c:v>4079.7281249999996</c:v>
                </c:pt>
                <c:pt idx="7754">
                  <c:v>4079.7281249999996</c:v>
                </c:pt>
                <c:pt idx="7755">
                  <c:v>4079.7281249999996</c:v>
                </c:pt>
                <c:pt idx="7756">
                  <c:v>4079.7281249999996</c:v>
                </c:pt>
                <c:pt idx="7757">
                  <c:v>4079.7281249999996</c:v>
                </c:pt>
                <c:pt idx="7758">
                  <c:v>4079.7281249999996</c:v>
                </c:pt>
                <c:pt idx="7759">
                  <c:v>4081.6875</c:v>
                </c:pt>
                <c:pt idx="7760">
                  <c:v>4081.6875</c:v>
                </c:pt>
                <c:pt idx="7761">
                  <c:v>4085.9156249999996</c:v>
                </c:pt>
                <c:pt idx="7762">
                  <c:v>4086.84375</c:v>
                </c:pt>
                <c:pt idx="7763">
                  <c:v>4086.84375</c:v>
                </c:pt>
                <c:pt idx="7764">
                  <c:v>4086.84375</c:v>
                </c:pt>
                <c:pt idx="7765">
                  <c:v>4086.84375</c:v>
                </c:pt>
                <c:pt idx="7766">
                  <c:v>4086.84375</c:v>
                </c:pt>
                <c:pt idx="7767">
                  <c:v>4087.359375</c:v>
                </c:pt>
                <c:pt idx="7768">
                  <c:v>4087.359375</c:v>
                </c:pt>
                <c:pt idx="7769">
                  <c:v>4087.359375</c:v>
                </c:pt>
                <c:pt idx="7770">
                  <c:v>4087.359375</c:v>
                </c:pt>
                <c:pt idx="7771">
                  <c:v>4087.359375</c:v>
                </c:pt>
                <c:pt idx="7772">
                  <c:v>4088.3390618399999</c:v>
                </c:pt>
                <c:pt idx="7773">
                  <c:v>4088.3390618399999</c:v>
                </c:pt>
                <c:pt idx="7774">
                  <c:v>4088.3390618399999</c:v>
                </c:pt>
                <c:pt idx="7775">
                  <c:v>4092.4124999999999</c:v>
                </c:pt>
                <c:pt idx="7776">
                  <c:v>4092.4124999999999</c:v>
                </c:pt>
                <c:pt idx="7777">
                  <c:v>4092.7734381599994</c:v>
                </c:pt>
                <c:pt idx="7778">
                  <c:v>4092.7734381599994</c:v>
                </c:pt>
                <c:pt idx="7779">
                  <c:v>4092.7734381599994</c:v>
                </c:pt>
                <c:pt idx="7780">
                  <c:v>4092.9281249999999</c:v>
                </c:pt>
                <c:pt idx="7781">
                  <c:v>4094.8874999999998</c:v>
                </c:pt>
                <c:pt idx="7782">
                  <c:v>4094.8874999999998</c:v>
                </c:pt>
                <c:pt idx="7783">
                  <c:v>4094.8874999999998</c:v>
                </c:pt>
                <c:pt idx="7784">
                  <c:v>4094.8874999999998</c:v>
                </c:pt>
                <c:pt idx="7785">
                  <c:v>4094.8874999999998</c:v>
                </c:pt>
                <c:pt idx="7786">
                  <c:v>4100.0437499999998</c:v>
                </c:pt>
                <c:pt idx="7787">
                  <c:v>4100.0437499999998</c:v>
                </c:pt>
                <c:pt idx="7788">
                  <c:v>4100.5593749999998</c:v>
                </c:pt>
                <c:pt idx="7789">
                  <c:v>4100.5593749999998</c:v>
                </c:pt>
                <c:pt idx="7790">
                  <c:v>4100.5593749999998</c:v>
                </c:pt>
                <c:pt idx="7791">
                  <c:v>4100.5593749999998</c:v>
                </c:pt>
                <c:pt idx="7792">
                  <c:v>4101.5390618399997</c:v>
                </c:pt>
                <c:pt idx="7793">
                  <c:v>4105.6125000000002</c:v>
                </c:pt>
                <c:pt idx="7794">
                  <c:v>4105.6125000000002</c:v>
                </c:pt>
                <c:pt idx="7795">
                  <c:v>4105.9734381599992</c:v>
                </c:pt>
                <c:pt idx="7796">
                  <c:v>4105.9734381599992</c:v>
                </c:pt>
                <c:pt idx="7797">
                  <c:v>4105.9734381599992</c:v>
                </c:pt>
                <c:pt idx="7798">
                  <c:v>4105.9734381599992</c:v>
                </c:pt>
                <c:pt idx="7799">
                  <c:v>4105.9734381599992</c:v>
                </c:pt>
                <c:pt idx="7800">
                  <c:v>4106.1281250000002</c:v>
                </c:pt>
                <c:pt idx="7801">
                  <c:v>4106.1281250000002</c:v>
                </c:pt>
                <c:pt idx="7802">
                  <c:v>4106.1281250000002</c:v>
                </c:pt>
                <c:pt idx="7803">
                  <c:v>4106.1281250000002</c:v>
                </c:pt>
                <c:pt idx="7804">
                  <c:v>4106.1281250000002</c:v>
                </c:pt>
                <c:pt idx="7805">
                  <c:v>4108.0874999999996</c:v>
                </c:pt>
                <c:pt idx="7806">
                  <c:v>4108.0874999999996</c:v>
                </c:pt>
                <c:pt idx="7807">
                  <c:v>4112.3156250000002</c:v>
                </c:pt>
                <c:pt idx="7808">
                  <c:v>4112.3156250000002</c:v>
                </c:pt>
                <c:pt idx="7809">
                  <c:v>4112.3156250000002</c:v>
                </c:pt>
                <c:pt idx="7810">
                  <c:v>4112.3156250000002</c:v>
                </c:pt>
                <c:pt idx="7811">
                  <c:v>4112.3156250000002</c:v>
                </c:pt>
                <c:pt idx="7812">
                  <c:v>4113.2437499999996</c:v>
                </c:pt>
                <c:pt idx="7813">
                  <c:v>4113.2437499999996</c:v>
                </c:pt>
                <c:pt idx="7814">
                  <c:v>4113.7593749999996</c:v>
                </c:pt>
                <c:pt idx="7815">
                  <c:v>4114.7390618400004</c:v>
                </c:pt>
                <c:pt idx="7816">
                  <c:v>4114.7390618400004</c:v>
                </c:pt>
                <c:pt idx="7817">
                  <c:v>4118.8125</c:v>
                </c:pt>
                <c:pt idx="7818">
                  <c:v>4118.8125</c:v>
                </c:pt>
                <c:pt idx="7819">
                  <c:v>4118.8125</c:v>
                </c:pt>
                <c:pt idx="7820">
                  <c:v>4119.1734381599999</c:v>
                </c:pt>
                <c:pt idx="7821">
                  <c:v>4119.1734381599999</c:v>
                </c:pt>
                <c:pt idx="7822">
                  <c:v>4119.328125</c:v>
                </c:pt>
                <c:pt idx="7823">
                  <c:v>4119.328125</c:v>
                </c:pt>
                <c:pt idx="7824">
                  <c:v>4119.328125</c:v>
                </c:pt>
                <c:pt idx="7825">
                  <c:v>4119.328125</c:v>
                </c:pt>
                <c:pt idx="7826">
                  <c:v>4121.2874999999995</c:v>
                </c:pt>
                <c:pt idx="7827">
                  <c:v>4121.2874999999995</c:v>
                </c:pt>
                <c:pt idx="7828">
                  <c:v>4121.2874999999995</c:v>
                </c:pt>
                <c:pt idx="7829">
                  <c:v>4121.2874999999995</c:v>
                </c:pt>
                <c:pt idx="7830">
                  <c:v>4121.2874999999995</c:v>
                </c:pt>
                <c:pt idx="7831">
                  <c:v>4125.515625</c:v>
                </c:pt>
                <c:pt idx="7832">
                  <c:v>4125.515625</c:v>
                </c:pt>
                <c:pt idx="7833">
                  <c:v>4125.515625</c:v>
                </c:pt>
                <c:pt idx="7834">
                  <c:v>4125.515625</c:v>
                </c:pt>
                <c:pt idx="7835">
                  <c:v>4126.4437499999995</c:v>
                </c:pt>
                <c:pt idx="7836">
                  <c:v>4126.4437499999995</c:v>
                </c:pt>
                <c:pt idx="7837">
                  <c:v>4126.9593749999995</c:v>
                </c:pt>
                <c:pt idx="7838">
                  <c:v>4126.9593749999995</c:v>
                </c:pt>
                <c:pt idx="7839">
                  <c:v>4126.9593749999995</c:v>
                </c:pt>
                <c:pt idx="7840">
                  <c:v>4127.9390618400002</c:v>
                </c:pt>
                <c:pt idx="7841">
                  <c:v>4127.9390618400002</c:v>
                </c:pt>
                <c:pt idx="7842">
                  <c:v>4127.9390618400002</c:v>
                </c:pt>
                <c:pt idx="7843">
                  <c:v>4132.0124999999998</c:v>
                </c:pt>
                <c:pt idx="7844">
                  <c:v>4132.0124999999998</c:v>
                </c:pt>
                <c:pt idx="7845">
                  <c:v>4132.3734381599998</c:v>
                </c:pt>
                <c:pt idx="7846">
                  <c:v>4132.3734381599998</c:v>
                </c:pt>
                <c:pt idx="7847">
                  <c:v>4132.3734381599998</c:v>
                </c:pt>
                <c:pt idx="7848">
                  <c:v>4132.5281249999998</c:v>
                </c:pt>
                <c:pt idx="7849">
                  <c:v>4132.5281249999998</c:v>
                </c:pt>
                <c:pt idx="7850">
                  <c:v>4134.4875000000002</c:v>
                </c:pt>
                <c:pt idx="7851">
                  <c:v>4134.4875000000002</c:v>
                </c:pt>
                <c:pt idx="7852">
                  <c:v>4134.4875000000002</c:v>
                </c:pt>
                <c:pt idx="7853">
                  <c:v>4138.7156249999998</c:v>
                </c:pt>
                <c:pt idx="7854">
                  <c:v>4139.6437500000002</c:v>
                </c:pt>
                <c:pt idx="7855">
                  <c:v>4139.6437500000002</c:v>
                </c:pt>
                <c:pt idx="7856">
                  <c:v>4139.6437500000002</c:v>
                </c:pt>
                <c:pt idx="7857">
                  <c:v>4139.6437500000002</c:v>
                </c:pt>
                <c:pt idx="7858">
                  <c:v>4140.1593750000002</c:v>
                </c:pt>
                <c:pt idx="7859">
                  <c:v>4140.1593750000002</c:v>
                </c:pt>
                <c:pt idx="7860">
                  <c:v>4140.1593750000002</c:v>
                </c:pt>
                <c:pt idx="7861">
                  <c:v>4140.1593750000002</c:v>
                </c:pt>
                <c:pt idx="7862">
                  <c:v>4141.1390618400001</c:v>
                </c:pt>
                <c:pt idx="7863">
                  <c:v>4141.1390618400001</c:v>
                </c:pt>
                <c:pt idx="7864">
                  <c:v>4141.1390618400001</c:v>
                </c:pt>
                <c:pt idx="7865">
                  <c:v>4141.1390618400001</c:v>
                </c:pt>
                <c:pt idx="7866">
                  <c:v>4145.2124999999996</c:v>
                </c:pt>
                <c:pt idx="7867">
                  <c:v>4145.2124999999996</c:v>
                </c:pt>
                <c:pt idx="7868">
                  <c:v>4145.2124999999996</c:v>
                </c:pt>
                <c:pt idx="7869">
                  <c:v>4145.2124999999996</c:v>
                </c:pt>
                <c:pt idx="7870">
                  <c:v>4145.5734381599996</c:v>
                </c:pt>
                <c:pt idx="7871">
                  <c:v>4145.5734381599996</c:v>
                </c:pt>
                <c:pt idx="7872">
                  <c:v>4145.7281249999996</c:v>
                </c:pt>
                <c:pt idx="7873">
                  <c:v>4145.7281249999996</c:v>
                </c:pt>
                <c:pt idx="7874">
                  <c:v>4145.7281249999996</c:v>
                </c:pt>
                <c:pt idx="7875">
                  <c:v>4145.7281249999996</c:v>
                </c:pt>
                <c:pt idx="7876">
                  <c:v>4145.7281249999996</c:v>
                </c:pt>
                <c:pt idx="7877">
                  <c:v>4145.7281249999996</c:v>
                </c:pt>
                <c:pt idx="7878">
                  <c:v>4145.7281249999996</c:v>
                </c:pt>
                <c:pt idx="7879">
                  <c:v>4147.6875</c:v>
                </c:pt>
                <c:pt idx="7880">
                  <c:v>4147.6875</c:v>
                </c:pt>
                <c:pt idx="7881">
                  <c:v>4147.6875</c:v>
                </c:pt>
                <c:pt idx="7882">
                  <c:v>4147.6875</c:v>
                </c:pt>
                <c:pt idx="7883">
                  <c:v>4147.6875</c:v>
                </c:pt>
                <c:pt idx="7884">
                  <c:v>4151.9156249999996</c:v>
                </c:pt>
                <c:pt idx="7885">
                  <c:v>4151.9156249999996</c:v>
                </c:pt>
                <c:pt idx="7886">
                  <c:v>4152.84375</c:v>
                </c:pt>
                <c:pt idx="7887">
                  <c:v>4152.84375</c:v>
                </c:pt>
                <c:pt idx="7888">
                  <c:v>4152.84375</c:v>
                </c:pt>
                <c:pt idx="7889">
                  <c:v>4154.3390618399999</c:v>
                </c:pt>
                <c:pt idx="7890">
                  <c:v>4158.4124999999995</c:v>
                </c:pt>
                <c:pt idx="7891">
                  <c:v>4158.4124999999995</c:v>
                </c:pt>
                <c:pt idx="7892">
                  <c:v>4158.4124999999995</c:v>
                </c:pt>
                <c:pt idx="7893">
                  <c:v>4158.4124999999995</c:v>
                </c:pt>
                <c:pt idx="7894">
                  <c:v>4158.4124999999995</c:v>
                </c:pt>
                <c:pt idx="7895">
                  <c:v>4158.4124999999995</c:v>
                </c:pt>
                <c:pt idx="7896">
                  <c:v>4158.4124999999995</c:v>
                </c:pt>
                <c:pt idx="7897">
                  <c:v>4158.4124999999995</c:v>
                </c:pt>
                <c:pt idx="7898">
                  <c:v>4158.7734381599994</c:v>
                </c:pt>
                <c:pt idx="7899">
                  <c:v>4158.7734381599994</c:v>
                </c:pt>
                <c:pt idx="7900">
                  <c:v>4158.7734381599994</c:v>
                </c:pt>
                <c:pt idx="7901">
                  <c:v>4158.7734381599994</c:v>
                </c:pt>
                <c:pt idx="7902">
                  <c:v>4158.9281249999995</c:v>
                </c:pt>
                <c:pt idx="7903">
                  <c:v>4158.9281249999995</c:v>
                </c:pt>
                <c:pt idx="7904">
                  <c:v>4158.9281249999995</c:v>
                </c:pt>
                <c:pt idx="7905">
                  <c:v>4158.9281249999995</c:v>
                </c:pt>
                <c:pt idx="7906">
                  <c:v>4160.8874999999998</c:v>
                </c:pt>
                <c:pt idx="7907">
                  <c:v>4160.8874999999998</c:v>
                </c:pt>
                <c:pt idx="7908">
                  <c:v>4160.8874999999998</c:v>
                </c:pt>
                <c:pt idx="7909">
                  <c:v>4160.8874999999998</c:v>
                </c:pt>
                <c:pt idx="7910">
                  <c:v>4165.1156249999995</c:v>
                </c:pt>
                <c:pt idx="7911">
                  <c:v>4166.0437499999998</c:v>
                </c:pt>
                <c:pt idx="7912">
                  <c:v>4166.0437499999998</c:v>
                </c:pt>
                <c:pt idx="7913">
                  <c:v>4166.5593749999998</c:v>
                </c:pt>
                <c:pt idx="7914">
                  <c:v>4166.5593749999998</c:v>
                </c:pt>
                <c:pt idx="7915">
                  <c:v>4166.5593749999998</c:v>
                </c:pt>
                <c:pt idx="7916">
                  <c:v>4166.5593749999998</c:v>
                </c:pt>
                <c:pt idx="7917">
                  <c:v>4166.5593749999998</c:v>
                </c:pt>
                <c:pt idx="7918">
                  <c:v>4166.5593749999998</c:v>
                </c:pt>
                <c:pt idx="7919">
                  <c:v>4166.5593749999998</c:v>
                </c:pt>
                <c:pt idx="7920">
                  <c:v>4166.5593749999998</c:v>
                </c:pt>
                <c:pt idx="7921">
                  <c:v>4166.5593749999998</c:v>
                </c:pt>
                <c:pt idx="7922">
                  <c:v>4166.5593749999998</c:v>
                </c:pt>
                <c:pt idx="7923">
                  <c:v>4167.5390618399997</c:v>
                </c:pt>
                <c:pt idx="7924">
                  <c:v>4167.5390618399997</c:v>
                </c:pt>
                <c:pt idx="7925">
                  <c:v>4167.5390618399997</c:v>
                </c:pt>
                <c:pt idx="7926">
                  <c:v>4167.5390618399997</c:v>
                </c:pt>
                <c:pt idx="7927">
                  <c:v>4167.5390618399997</c:v>
                </c:pt>
                <c:pt idx="7928">
                  <c:v>4171.6125000000002</c:v>
                </c:pt>
                <c:pt idx="7929">
                  <c:v>4171.9734381599992</c:v>
                </c:pt>
                <c:pt idx="7930">
                  <c:v>4172.1281250000002</c:v>
                </c:pt>
                <c:pt idx="7931">
                  <c:v>4172.1281250000002</c:v>
                </c:pt>
                <c:pt idx="7932">
                  <c:v>4172.1281250000002</c:v>
                </c:pt>
                <c:pt idx="7933">
                  <c:v>4174.0874999999996</c:v>
                </c:pt>
                <c:pt idx="7934">
                  <c:v>4174.0874999999996</c:v>
                </c:pt>
                <c:pt idx="7935">
                  <c:v>4174.0874999999996</c:v>
                </c:pt>
                <c:pt idx="7936">
                  <c:v>4174.0874999999996</c:v>
                </c:pt>
                <c:pt idx="7937">
                  <c:v>4174.0874999999996</c:v>
                </c:pt>
                <c:pt idx="7938">
                  <c:v>4178.3156250000002</c:v>
                </c:pt>
                <c:pt idx="7939">
                  <c:v>4178.3156250000002</c:v>
                </c:pt>
                <c:pt idx="7940">
                  <c:v>4178.3156250000002</c:v>
                </c:pt>
                <c:pt idx="7941">
                  <c:v>4178.3156250000002</c:v>
                </c:pt>
                <c:pt idx="7942">
                  <c:v>4178.3156250000002</c:v>
                </c:pt>
                <c:pt idx="7943">
                  <c:v>4178.3156250000002</c:v>
                </c:pt>
                <c:pt idx="7944">
                  <c:v>4179.2437499999996</c:v>
                </c:pt>
                <c:pt idx="7945">
                  <c:v>4179.2437499999996</c:v>
                </c:pt>
                <c:pt idx="7946">
                  <c:v>4179.2437499999996</c:v>
                </c:pt>
                <c:pt idx="7947">
                  <c:v>4179.2437499999996</c:v>
                </c:pt>
                <c:pt idx="7948">
                  <c:v>4179.7593749999996</c:v>
                </c:pt>
                <c:pt idx="7949">
                  <c:v>4179.7593749999996</c:v>
                </c:pt>
                <c:pt idx="7950">
                  <c:v>4179.7593749999996</c:v>
                </c:pt>
                <c:pt idx="7951">
                  <c:v>4180.7390618400004</c:v>
                </c:pt>
                <c:pt idx="7952">
                  <c:v>4180.7390618400004</c:v>
                </c:pt>
                <c:pt idx="7953">
                  <c:v>4180.7390618400004</c:v>
                </c:pt>
                <c:pt idx="7954">
                  <c:v>4180.7390618400004</c:v>
                </c:pt>
                <c:pt idx="7955">
                  <c:v>4184.8125</c:v>
                </c:pt>
                <c:pt idx="7956">
                  <c:v>4184.8125</c:v>
                </c:pt>
                <c:pt idx="7957">
                  <c:v>4185.1734381599999</c:v>
                </c:pt>
                <c:pt idx="7958">
                  <c:v>4185.1734381599999</c:v>
                </c:pt>
                <c:pt idx="7959">
                  <c:v>4185.1734381599999</c:v>
                </c:pt>
                <c:pt idx="7960">
                  <c:v>4185.328125</c:v>
                </c:pt>
                <c:pt idx="7961">
                  <c:v>4185.328125</c:v>
                </c:pt>
                <c:pt idx="7962">
                  <c:v>4185.328125</c:v>
                </c:pt>
                <c:pt idx="7963">
                  <c:v>4185.328125</c:v>
                </c:pt>
                <c:pt idx="7964">
                  <c:v>4191.515625</c:v>
                </c:pt>
                <c:pt idx="7965">
                  <c:v>4191.515625</c:v>
                </c:pt>
                <c:pt idx="7966">
                  <c:v>4192.4437499999995</c:v>
                </c:pt>
                <c:pt idx="7967">
                  <c:v>4192.4437499999995</c:v>
                </c:pt>
                <c:pt idx="7968">
                  <c:v>4192.4437499999995</c:v>
                </c:pt>
                <c:pt idx="7969">
                  <c:v>4192.9593749999995</c:v>
                </c:pt>
                <c:pt idx="7970">
                  <c:v>4192.9593749999995</c:v>
                </c:pt>
                <c:pt idx="7971">
                  <c:v>4192.9593749999995</c:v>
                </c:pt>
                <c:pt idx="7972">
                  <c:v>4192.9593749999995</c:v>
                </c:pt>
                <c:pt idx="7973">
                  <c:v>4192.9593749999995</c:v>
                </c:pt>
                <c:pt idx="7974">
                  <c:v>4192.9593749999995</c:v>
                </c:pt>
                <c:pt idx="7975">
                  <c:v>4192.9593749999995</c:v>
                </c:pt>
                <c:pt idx="7976">
                  <c:v>4193.9390618400002</c:v>
                </c:pt>
                <c:pt idx="7977">
                  <c:v>4193.9390618400002</c:v>
                </c:pt>
                <c:pt idx="7978">
                  <c:v>4193.9390618400002</c:v>
                </c:pt>
                <c:pt idx="7979">
                  <c:v>4193.9390618400002</c:v>
                </c:pt>
                <c:pt idx="7980">
                  <c:v>4193.9390618400002</c:v>
                </c:pt>
                <c:pt idx="7981">
                  <c:v>4198.0124999999998</c:v>
                </c:pt>
                <c:pt idx="7982">
                  <c:v>4198.3734381599998</c:v>
                </c:pt>
                <c:pt idx="7983">
                  <c:v>4198.3734381599998</c:v>
                </c:pt>
                <c:pt idx="7984">
                  <c:v>4198.3734381599998</c:v>
                </c:pt>
                <c:pt idx="7985">
                  <c:v>4198.3734381599998</c:v>
                </c:pt>
                <c:pt idx="7986">
                  <c:v>4198.5281249999998</c:v>
                </c:pt>
                <c:pt idx="7987">
                  <c:v>4200.4875000000002</c:v>
                </c:pt>
                <c:pt idx="7988">
                  <c:v>4200.4875000000002</c:v>
                </c:pt>
                <c:pt idx="7989">
                  <c:v>4200.4875000000002</c:v>
                </c:pt>
                <c:pt idx="7990">
                  <c:v>4204.7156249999998</c:v>
                </c:pt>
                <c:pt idx="7991">
                  <c:v>4204.7156249999998</c:v>
                </c:pt>
                <c:pt idx="7992">
                  <c:v>4205.6437500000002</c:v>
                </c:pt>
                <c:pt idx="7993">
                  <c:v>4205.6437500000002</c:v>
                </c:pt>
                <c:pt idx="7994">
                  <c:v>4205.6437500000002</c:v>
                </c:pt>
                <c:pt idx="7995">
                  <c:v>4206.1593750000002</c:v>
                </c:pt>
                <c:pt idx="7996">
                  <c:v>4207.1390618400001</c:v>
                </c:pt>
                <c:pt idx="7997">
                  <c:v>4211.2124999999996</c:v>
                </c:pt>
                <c:pt idx="7998">
                  <c:v>4211.2124999999996</c:v>
                </c:pt>
                <c:pt idx="7999">
                  <c:v>4211.2124999999996</c:v>
                </c:pt>
                <c:pt idx="8000">
                  <c:v>4211.2124999999996</c:v>
                </c:pt>
                <c:pt idx="8001">
                  <c:v>4211.2124999999996</c:v>
                </c:pt>
                <c:pt idx="8002">
                  <c:v>4211.2124999999996</c:v>
                </c:pt>
                <c:pt idx="8003">
                  <c:v>4211.5734381599996</c:v>
                </c:pt>
                <c:pt idx="8004">
                  <c:v>4211.5734381599996</c:v>
                </c:pt>
                <c:pt idx="8005">
                  <c:v>4211.5734381599996</c:v>
                </c:pt>
                <c:pt idx="8006">
                  <c:v>4211.5734381599996</c:v>
                </c:pt>
                <c:pt idx="8007">
                  <c:v>4211.5734381599996</c:v>
                </c:pt>
                <c:pt idx="8008">
                  <c:v>4211.5734381599996</c:v>
                </c:pt>
                <c:pt idx="8009">
                  <c:v>4211.7281249999996</c:v>
                </c:pt>
                <c:pt idx="8010">
                  <c:v>4211.7281249999996</c:v>
                </c:pt>
                <c:pt idx="8011">
                  <c:v>4211.7281249999996</c:v>
                </c:pt>
                <c:pt idx="8012">
                  <c:v>4211.7281249999996</c:v>
                </c:pt>
                <c:pt idx="8013">
                  <c:v>4213.6875</c:v>
                </c:pt>
                <c:pt idx="8014">
                  <c:v>4213.6875</c:v>
                </c:pt>
                <c:pt idx="8015">
                  <c:v>4217.9156249999996</c:v>
                </c:pt>
                <c:pt idx="8016">
                  <c:v>4218.84375</c:v>
                </c:pt>
                <c:pt idx="8017">
                  <c:v>4218.84375</c:v>
                </c:pt>
                <c:pt idx="8018">
                  <c:v>4218.84375</c:v>
                </c:pt>
                <c:pt idx="8019">
                  <c:v>4219.359375</c:v>
                </c:pt>
                <c:pt idx="8020">
                  <c:v>4219.359375</c:v>
                </c:pt>
                <c:pt idx="8021">
                  <c:v>4219.359375</c:v>
                </c:pt>
                <c:pt idx="8022">
                  <c:v>4219.359375</c:v>
                </c:pt>
                <c:pt idx="8023">
                  <c:v>4219.359375</c:v>
                </c:pt>
                <c:pt idx="8024">
                  <c:v>4219.359375</c:v>
                </c:pt>
                <c:pt idx="8025">
                  <c:v>4219.359375</c:v>
                </c:pt>
                <c:pt idx="8026">
                  <c:v>4220.3390618399999</c:v>
                </c:pt>
                <c:pt idx="8027">
                  <c:v>4220.3390618399999</c:v>
                </c:pt>
                <c:pt idx="8028">
                  <c:v>4220.3390618399999</c:v>
                </c:pt>
                <c:pt idx="8029">
                  <c:v>4220.3390618399999</c:v>
                </c:pt>
                <c:pt idx="8030">
                  <c:v>4220.3390618399999</c:v>
                </c:pt>
                <c:pt idx="8031">
                  <c:v>4224.4124999999995</c:v>
                </c:pt>
                <c:pt idx="8032">
                  <c:v>4224.4124999999995</c:v>
                </c:pt>
                <c:pt idx="8033">
                  <c:v>4224.7734381599994</c:v>
                </c:pt>
                <c:pt idx="8034">
                  <c:v>4224.7734381599994</c:v>
                </c:pt>
                <c:pt idx="8035">
                  <c:v>4224.9281249999995</c:v>
                </c:pt>
                <c:pt idx="8036">
                  <c:v>4224.9281249999995</c:v>
                </c:pt>
                <c:pt idx="8037">
                  <c:v>4224.9281249999995</c:v>
                </c:pt>
                <c:pt idx="8038">
                  <c:v>4226.8874999999998</c:v>
                </c:pt>
                <c:pt idx="8039">
                  <c:v>4226.8874999999998</c:v>
                </c:pt>
                <c:pt idx="8040">
                  <c:v>4226.8874999999998</c:v>
                </c:pt>
                <c:pt idx="8041">
                  <c:v>4226.8874999999998</c:v>
                </c:pt>
                <c:pt idx="8042">
                  <c:v>4232.0437499999998</c:v>
                </c:pt>
                <c:pt idx="8043">
                  <c:v>4232.0437499999998</c:v>
                </c:pt>
                <c:pt idx="8044">
                  <c:v>4232.0437499999998</c:v>
                </c:pt>
                <c:pt idx="8045">
                  <c:v>4232.5593749999998</c:v>
                </c:pt>
                <c:pt idx="8046">
                  <c:v>4233.5390618399997</c:v>
                </c:pt>
                <c:pt idx="8047">
                  <c:v>4233.5390618399997</c:v>
                </c:pt>
                <c:pt idx="8048">
                  <c:v>4233.5390618399997</c:v>
                </c:pt>
                <c:pt idx="8049">
                  <c:v>4237.6125000000002</c:v>
                </c:pt>
                <c:pt idx="8050">
                  <c:v>4237.6125000000002</c:v>
                </c:pt>
                <c:pt idx="8051">
                  <c:v>4237.6125000000002</c:v>
                </c:pt>
                <c:pt idx="8052">
                  <c:v>4237.6125000000002</c:v>
                </c:pt>
                <c:pt idx="8053">
                  <c:v>4237.9734381599992</c:v>
                </c:pt>
                <c:pt idx="8054">
                  <c:v>4237.9734381599992</c:v>
                </c:pt>
                <c:pt idx="8055">
                  <c:v>4237.9734381599992</c:v>
                </c:pt>
                <c:pt idx="8056">
                  <c:v>4237.9734381599992</c:v>
                </c:pt>
                <c:pt idx="8057">
                  <c:v>4238.1281250000002</c:v>
                </c:pt>
                <c:pt idx="8058">
                  <c:v>4240.0874999999996</c:v>
                </c:pt>
                <c:pt idx="8059">
                  <c:v>4240.0874999999996</c:v>
                </c:pt>
                <c:pt idx="8060">
                  <c:v>4244.3156250000002</c:v>
                </c:pt>
                <c:pt idx="8061">
                  <c:v>4244.3156250000002</c:v>
                </c:pt>
                <c:pt idx="8062">
                  <c:v>4245.2437499999996</c:v>
                </c:pt>
                <c:pt idx="8063">
                  <c:v>4245.7593749999996</c:v>
                </c:pt>
                <c:pt idx="8064">
                  <c:v>4245.7593749999996</c:v>
                </c:pt>
                <c:pt idx="8065">
                  <c:v>4246.7390618400004</c:v>
                </c:pt>
                <c:pt idx="8066">
                  <c:v>4246.7390618400004</c:v>
                </c:pt>
                <c:pt idx="8067">
                  <c:v>4246.7390618400004</c:v>
                </c:pt>
                <c:pt idx="8068">
                  <c:v>4250.8125</c:v>
                </c:pt>
                <c:pt idx="8069">
                  <c:v>4250.8125</c:v>
                </c:pt>
                <c:pt idx="8070">
                  <c:v>4250.8125</c:v>
                </c:pt>
                <c:pt idx="8071">
                  <c:v>4250.8125</c:v>
                </c:pt>
                <c:pt idx="8072">
                  <c:v>4250.8125</c:v>
                </c:pt>
                <c:pt idx="8073">
                  <c:v>4251.1734381599999</c:v>
                </c:pt>
                <c:pt idx="8074">
                  <c:v>4251.1734381599999</c:v>
                </c:pt>
                <c:pt idx="8075">
                  <c:v>4251.1734381599999</c:v>
                </c:pt>
                <c:pt idx="8076">
                  <c:v>4251.328125</c:v>
                </c:pt>
                <c:pt idx="8077">
                  <c:v>4251.328125</c:v>
                </c:pt>
                <c:pt idx="8078">
                  <c:v>4251.328125</c:v>
                </c:pt>
                <c:pt idx="8079">
                  <c:v>4253.2874999999995</c:v>
                </c:pt>
                <c:pt idx="8080">
                  <c:v>4253.2874999999995</c:v>
                </c:pt>
                <c:pt idx="8081">
                  <c:v>4253.2874999999995</c:v>
                </c:pt>
                <c:pt idx="8082">
                  <c:v>4253.2874999999995</c:v>
                </c:pt>
                <c:pt idx="8083">
                  <c:v>4257.515625</c:v>
                </c:pt>
                <c:pt idx="8084">
                  <c:v>4257.515625</c:v>
                </c:pt>
                <c:pt idx="8085">
                  <c:v>4257.515625</c:v>
                </c:pt>
                <c:pt idx="8086">
                  <c:v>4257.515625</c:v>
                </c:pt>
                <c:pt idx="8087">
                  <c:v>4257.515625</c:v>
                </c:pt>
                <c:pt idx="8088">
                  <c:v>4257.515625</c:v>
                </c:pt>
                <c:pt idx="8089">
                  <c:v>4258.4437499999995</c:v>
                </c:pt>
                <c:pt idx="8090">
                  <c:v>4259.9390618400002</c:v>
                </c:pt>
                <c:pt idx="8091">
                  <c:v>4259.9390618400002</c:v>
                </c:pt>
                <c:pt idx="8092">
                  <c:v>4259.9390618400002</c:v>
                </c:pt>
                <c:pt idx="8093">
                  <c:v>4259.9390618400002</c:v>
                </c:pt>
                <c:pt idx="8094">
                  <c:v>4264.0124999999998</c:v>
                </c:pt>
                <c:pt idx="8095">
                  <c:v>4264.0124999999998</c:v>
                </c:pt>
                <c:pt idx="8096">
                  <c:v>4264.0124999999998</c:v>
                </c:pt>
                <c:pt idx="8097">
                  <c:v>4264.0124999999998</c:v>
                </c:pt>
                <c:pt idx="8098">
                  <c:v>4264.0124999999998</c:v>
                </c:pt>
                <c:pt idx="8099">
                  <c:v>4264.0124999999998</c:v>
                </c:pt>
                <c:pt idx="8100">
                  <c:v>4264.0124999999998</c:v>
                </c:pt>
                <c:pt idx="8101">
                  <c:v>4264.3734381599998</c:v>
                </c:pt>
                <c:pt idx="8102">
                  <c:v>4264.3734381599998</c:v>
                </c:pt>
                <c:pt idx="8103">
                  <c:v>4264.3734381599998</c:v>
                </c:pt>
                <c:pt idx="8104">
                  <c:v>4264.3734381599998</c:v>
                </c:pt>
                <c:pt idx="8105">
                  <c:v>4264.3734381599998</c:v>
                </c:pt>
                <c:pt idx="8106">
                  <c:v>4264.3734381599998</c:v>
                </c:pt>
                <c:pt idx="8107">
                  <c:v>4264.3734381599998</c:v>
                </c:pt>
                <c:pt idx="8108">
                  <c:v>4264.3734381599998</c:v>
                </c:pt>
                <c:pt idx="8109">
                  <c:v>4264.3734381599998</c:v>
                </c:pt>
                <c:pt idx="8110">
                  <c:v>4264.3734381599998</c:v>
                </c:pt>
                <c:pt idx="8111">
                  <c:v>4264.3734381599998</c:v>
                </c:pt>
                <c:pt idx="8112">
                  <c:v>4264.5281249999998</c:v>
                </c:pt>
                <c:pt idx="8113">
                  <c:v>4264.5281249999998</c:v>
                </c:pt>
                <c:pt idx="8114">
                  <c:v>4264.5281249999998</c:v>
                </c:pt>
                <c:pt idx="8115">
                  <c:v>4266.4875000000002</c:v>
                </c:pt>
                <c:pt idx="8116">
                  <c:v>4266.4875000000002</c:v>
                </c:pt>
                <c:pt idx="8117">
                  <c:v>4266.4875000000002</c:v>
                </c:pt>
                <c:pt idx="8118">
                  <c:v>4270.7156249999998</c:v>
                </c:pt>
                <c:pt idx="8119">
                  <c:v>4270.7156249999998</c:v>
                </c:pt>
                <c:pt idx="8120">
                  <c:v>4270.7156249999998</c:v>
                </c:pt>
                <c:pt idx="8121">
                  <c:v>4270.7156249999998</c:v>
                </c:pt>
                <c:pt idx="8122">
                  <c:v>4271.6437500000002</c:v>
                </c:pt>
                <c:pt idx="8123">
                  <c:v>4271.6437500000002</c:v>
                </c:pt>
                <c:pt idx="8124">
                  <c:v>4271.6437500000002</c:v>
                </c:pt>
                <c:pt idx="8125">
                  <c:v>4271.6437500000002</c:v>
                </c:pt>
                <c:pt idx="8126">
                  <c:v>4272.1593750000002</c:v>
                </c:pt>
                <c:pt idx="8127">
                  <c:v>4272.1593750000002</c:v>
                </c:pt>
                <c:pt idx="8128">
                  <c:v>4277.2124999999996</c:v>
                </c:pt>
                <c:pt idx="8129">
                  <c:v>4277.2124999999996</c:v>
                </c:pt>
                <c:pt idx="8130">
                  <c:v>4277.5734381599996</c:v>
                </c:pt>
                <c:pt idx="8131">
                  <c:v>4277.5734381599996</c:v>
                </c:pt>
                <c:pt idx="8132">
                  <c:v>4277.5734381599996</c:v>
                </c:pt>
                <c:pt idx="8133">
                  <c:v>4277.7281249999996</c:v>
                </c:pt>
                <c:pt idx="8134">
                  <c:v>4277.7281249999996</c:v>
                </c:pt>
                <c:pt idx="8135">
                  <c:v>4279.6875</c:v>
                </c:pt>
                <c:pt idx="8136">
                  <c:v>4279.6875</c:v>
                </c:pt>
                <c:pt idx="8137">
                  <c:v>4279.6875</c:v>
                </c:pt>
                <c:pt idx="8138">
                  <c:v>4279.6875</c:v>
                </c:pt>
                <c:pt idx="8139">
                  <c:v>4279.6875</c:v>
                </c:pt>
                <c:pt idx="8140">
                  <c:v>4283.9156249999996</c:v>
                </c:pt>
                <c:pt idx="8141">
                  <c:v>4283.9156249999996</c:v>
                </c:pt>
                <c:pt idx="8142">
                  <c:v>4283.9156249999996</c:v>
                </c:pt>
                <c:pt idx="8143">
                  <c:v>4283.9156249999996</c:v>
                </c:pt>
                <c:pt idx="8144">
                  <c:v>4283.9156249999996</c:v>
                </c:pt>
                <c:pt idx="8145">
                  <c:v>4283.9156249999996</c:v>
                </c:pt>
                <c:pt idx="8146">
                  <c:v>4283.9156249999996</c:v>
                </c:pt>
                <c:pt idx="8147">
                  <c:v>4283.9156249999996</c:v>
                </c:pt>
                <c:pt idx="8148">
                  <c:v>4285.359375</c:v>
                </c:pt>
                <c:pt idx="8149">
                  <c:v>4285.359375</c:v>
                </c:pt>
                <c:pt idx="8150">
                  <c:v>4285.359375</c:v>
                </c:pt>
                <c:pt idx="8151">
                  <c:v>4285.359375</c:v>
                </c:pt>
                <c:pt idx="8152">
                  <c:v>4285.359375</c:v>
                </c:pt>
                <c:pt idx="8153">
                  <c:v>4286.3390618399999</c:v>
                </c:pt>
                <c:pt idx="8154">
                  <c:v>4286.3390618399999</c:v>
                </c:pt>
                <c:pt idx="8155">
                  <c:v>4286.3390618399999</c:v>
                </c:pt>
                <c:pt idx="8156">
                  <c:v>4286.3390618399999</c:v>
                </c:pt>
                <c:pt idx="8157">
                  <c:v>4290.4124999999995</c:v>
                </c:pt>
                <c:pt idx="8158">
                  <c:v>4290.7734381599994</c:v>
                </c:pt>
                <c:pt idx="8159">
                  <c:v>4290.7734381599994</c:v>
                </c:pt>
                <c:pt idx="8160">
                  <c:v>4290.7734381599994</c:v>
                </c:pt>
                <c:pt idx="8161">
                  <c:v>4290.9281249999995</c:v>
                </c:pt>
                <c:pt idx="8162">
                  <c:v>4290.9281249999995</c:v>
                </c:pt>
                <c:pt idx="8163">
                  <c:v>4290.9281249999995</c:v>
                </c:pt>
                <c:pt idx="8164">
                  <c:v>4292.8874999999998</c:v>
                </c:pt>
                <c:pt idx="8165">
                  <c:v>4297.1156249999995</c:v>
                </c:pt>
                <c:pt idx="8166">
                  <c:v>4297.1156249999995</c:v>
                </c:pt>
                <c:pt idx="8167">
                  <c:v>4297.1156249999995</c:v>
                </c:pt>
                <c:pt idx="8168">
                  <c:v>4297.1156249999995</c:v>
                </c:pt>
                <c:pt idx="8169">
                  <c:v>4298.0437499999998</c:v>
                </c:pt>
                <c:pt idx="8170">
                  <c:v>4298.0437499999998</c:v>
                </c:pt>
                <c:pt idx="8171">
                  <c:v>4298.0437499999998</c:v>
                </c:pt>
                <c:pt idx="8172">
                  <c:v>4298.0437499999998</c:v>
                </c:pt>
                <c:pt idx="8173">
                  <c:v>4298.0437499999998</c:v>
                </c:pt>
                <c:pt idx="8174">
                  <c:v>4298.0437499999998</c:v>
                </c:pt>
                <c:pt idx="8175">
                  <c:v>4298.5593749999998</c:v>
                </c:pt>
                <c:pt idx="8176">
                  <c:v>4299.5390618399997</c:v>
                </c:pt>
                <c:pt idx="8177">
                  <c:v>4303.6125000000002</c:v>
                </c:pt>
                <c:pt idx="8178">
                  <c:v>4303.6125000000002</c:v>
                </c:pt>
                <c:pt idx="8179">
                  <c:v>4303.6125000000002</c:v>
                </c:pt>
                <c:pt idx="8180">
                  <c:v>4303.9734381599992</c:v>
                </c:pt>
                <c:pt idx="8181">
                  <c:v>4304.1281250000002</c:v>
                </c:pt>
                <c:pt idx="8182">
                  <c:v>4304.1281250000002</c:v>
                </c:pt>
                <c:pt idx="8183">
                  <c:v>4306.0874999999996</c:v>
                </c:pt>
                <c:pt idx="8184">
                  <c:v>4311.2437499999996</c:v>
                </c:pt>
                <c:pt idx="8185">
                  <c:v>4311.2437499999996</c:v>
                </c:pt>
                <c:pt idx="8186">
                  <c:v>4311.2437499999996</c:v>
                </c:pt>
                <c:pt idx="8187">
                  <c:v>4311.2437499999996</c:v>
                </c:pt>
                <c:pt idx="8188">
                  <c:v>4311.7593749999996</c:v>
                </c:pt>
                <c:pt idx="8189">
                  <c:v>4312.7390618400004</c:v>
                </c:pt>
                <c:pt idx="8190">
                  <c:v>4316.8125</c:v>
                </c:pt>
                <c:pt idx="8191">
                  <c:v>4316.8125</c:v>
                </c:pt>
                <c:pt idx="8192">
                  <c:v>4316.8125</c:v>
                </c:pt>
                <c:pt idx="8193">
                  <c:v>4316.8125</c:v>
                </c:pt>
                <c:pt idx="8194">
                  <c:v>4316.8125</c:v>
                </c:pt>
                <c:pt idx="8195">
                  <c:v>4316.8125</c:v>
                </c:pt>
                <c:pt idx="8196">
                  <c:v>4317.1734381599999</c:v>
                </c:pt>
                <c:pt idx="8197">
                  <c:v>4317.1734381599999</c:v>
                </c:pt>
                <c:pt idx="8198">
                  <c:v>4317.328125</c:v>
                </c:pt>
                <c:pt idx="8199">
                  <c:v>4317.328125</c:v>
                </c:pt>
                <c:pt idx="8200">
                  <c:v>4317.328125</c:v>
                </c:pt>
                <c:pt idx="8201">
                  <c:v>4317.328125</c:v>
                </c:pt>
                <c:pt idx="8202">
                  <c:v>4317.328125</c:v>
                </c:pt>
                <c:pt idx="8203">
                  <c:v>4317.328125</c:v>
                </c:pt>
                <c:pt idx="8204">
                  <c:v>4319.2874999999995</c:v>
                </c:pt>
                <c:pt idx="8205">
                  <c:v>4319.2874999999995</c:v>
                </c:pt>
                <c:pt idx="8206">
                  <c:v>4319.2874999999995</c:v>
                </c:pt>
                <c:pt idx="8207">
                  <c:v>4319.2874999999995</c:v>
                </c:pt>
                <c:pt idx="8208">
                  <c:v>4319.2874999999995</c:v>
                </c:pt>
                <c:pt idx="8209">
                  <c:v>4319.2874999999995</c:v>
                </c:pt>
                <c:pt idx="8210">
                  <c:v>4323.515625</c:v>
                </c:pt>
                <c:pt idx="8211">
                  <c:v>4324.4437499999995</c:v>
                </c:pt>
                <c:pt idx="8212">
                  <c:v>4324.4437499999995</c:v>
                </c:pt>
                <c:pt idx="8213">
                  <c:v>4324.4437499999995</c:v>
                </c:pt>
                <c:pt idx="8214">
                  <c:v>4324.4437499999995</c:v>
                </c:pt>
                <c:pt idx="8215">
                  <c:v>4324.4437499999995</c:v>
                </c:pt>
                <c:pt idx="8216">
                  <c:v>4324.4437499999995</c:v>
                </c:pt>
                <c:pt idx="8217">
                  <c:v>4324.4437499999995</c:v>
                </c:pt>
                <c:pt idx="8218">
                  <c:v>4324.9593749999995</c:v>
                </c:pt>
                <c:pt idx="8219">
                  <c:v>4324.9593749999995</c:v>
                </c:pt>
                <c:pt idx="8220">
                  <c:v>4324.9593749999995</c:v>
                </c:pt>
                <c:pt idx="8221">
                  <c:v>4324.9593749999995</c:v>
                </c:pt>
                <c:pt idx="8222">
                  <c:v>4324.9593749999995</c:v>
                </c:pt>
                <c:pt idx="8223">
                  <c:v>4324.9593749999995</c:v>
                </c:pt>
                <c:pt idx="8224">
                  <c:v>4325.9390618400002</c:v>
                </c:pt>
                <c:pt idx="8225">
                  <c:v>4325.9390618400002</c:v>
                </c:pt>
                <c:pt idx="8226">
                  <c:v>4330.0124999999998</c:v>
                </c:pt>
                <c:pt idx="8227">
                  <c:v>4330.3734381599998</c:v>
                </c:pt>
                <c:pt idx="8228">
                  <c:v>4330.5281249999998</c:v>
                </c:pt>
                <c:pt idx="8229">
                  <c:v>4330.5281249999998</c:v>
                </c:pt>
                <c:pt idx="8230">
                  <c:v>4332.4875000000002</c:v>
                </c:pt>
                <c:pt idx="8231">
                  <c:v>4332.4875000000002</c:v>
                </c:pt>
                <c:pt idx="8232">
                  <c:v>4332.4875000000002</c:v>
                </c:pt>
                <c:pt idx="8233">
                  <c:v>4332.4875000000002</c:v>
                </c:pt>
                <c:pt idx="8234">
                  <c:v>4336.7156249999998</c:v>
                </c:pt>
                <c:pt idx="8235">
                  <c:v>4336.7156249999998</c:v>
                </c:pt>
                <c:pt idx="8236">
                  <c:v>4336.7156249999998</c:v>
                </c:pt>
                <c:pt idx="8237">
                  <c:v>4337.6437500000002</c:v>
                </c:pt>
                <c:pt idx="8238">
                  <c:v>4338.1593750000002</c:v>
                </c:pt>
                <c:pt idx="8239">
                  <c:v>4338.1593750000002</c:v>
                </c:pt>
                <c:pt idx="8240">
                  <c:v>4338.1593750000002</c:v>
                </c:pt>
                <c:pt idx="8241">
                  <c:v>4338.1593750000002</c:v>
                </c:pt>
                <c:pt idx="8242">
                  <c:v>4338.1593750000002</c:v>
                </c:pt>
                <c:pt idx="8243">
                  <c:v>4338.1593750000002</c:v>
                </c:pt>
                <c:pt idx="8244">
                  <c:v>4339.1390618400001</c:v>
                </c:pt>
                <c:pt idx="8245">
                  <c:v>4339.1390618400001</c:v>
                </c:pt>
                <c:pt idx="8246">
                  <c:v>4339.1390618400001</c:v>
                </c:pt>
                <c:pt idx="8247">
                  <c:v>4339.1390618400001</c:v>
                </c:pt>
                <c:pt idx="8248">
                  <c:v>4339.1390618400001</c:v>
                </c:pt>
                <c:pt idx="8249">
                  <c:v>4343.2124999999996</c:v>
                </c:pt>
                <c:pt idx="8250">
                  <c:v>4343.2124999999996</c:v>
                </c:pt>
                <c:pt idx="8251">
                  <c:v>4343.5734381599996</c:v>
                </c:pt>
                <c:pt idx="8252">
                  <c:v>4343.5734381599996</c:v>
                </c:pt>
                <c:pt idx="8253">
                  <c:v>4343.5734381599996</c:v>
                </c:pt>
                <c:pt idx="8254">
                  <c:v>4343.7281249999996</c:v>
                </c:pt>
                <c:pt idx="8255">
                  <c:v>4343.7281249999996</c:v>
                </c:pt>
                <c:pt idx="8256">
                  <c:v>4343.7281249999996</c:v>
                </c:pt>
                <c:pt idx="8257">
                  <c:v>4343.7281249999996</c:v>
                </c:pt>
                <c:pt idx="8258">
                  <c:v>4345.6875</c:v>
                </c:pt>
                <c:pt idx="8259">
                  <c:v>4349.9156249999996</c:v>
                </c:pt>
                <c:pt idx="8260">
                  <c:v>4349.9156249999996</c:v>
                </c:pt>
                <c:pt idx="8261">
                  <c:v>4350.84375</c:v>
                </c:pt>
                <c:pt idx="8262">
                  <c:v>4351.359375</c:v>
                </c:pt>
                <c:pt idx="8263">
                  <c:v>4351.359375</c:v>
                </c:pt>
                <c:pt idx="8264">
                  <c:v>4351.359375</c:v>
                </c:pt>
                <c:pt idx="8265">
                  <c:v>4351.359375</c:v>
                </c:pt>
                <c:pt idx="8266">
                  <c:v>4352.3390618399999</c:v>
                </c:pt>
                <c:pt idx="8267">
                  <c:v>4352.3390618399999</c:v>
                </c:pt>
                <c:pt idx="8268">
                  <c:v>4352.3390618399999</c:v>
                </c:pt>
                <c:pt idx="8269">
                  <c:v>4352.3390618399999</c:v>
                </c:pt>
                <c:pt idx="8270">
                  <c:v>4352.3390618399999</c:v>
                </c:pt>
                <c:pt idx="8271">
                  <c:v>4352.3390618399999</c:v>
                </c:pt>
                <c:pt idx="8272">
                  <c:v>4356.4124999999995</c:v>
                </c:pt>
                <c:pt idx="8273">
                  <c:v>4356.4124999999995</c:v>
                </c:pt>
                <c:pt idx="8274">
                  <c:v>4356.4124999999995</c:v>
                </c:pt>
                <c:pt idx="8275">
                  <c:v>4356.4124999999995</c:v>
                </c:pt>
                <c:pt idx="8276">
                  <c:v>4356.4124999999995</c:v>
                </c:pt>
                <c:pt idx="8277">
                  <c:v>4356.4124999999995</c:v>
                </c:pt>
                <c:pt idx="8278">
                  <c:v>4356.4124999999995</c:v>
                </c:pt>
                <c:pt idx="8279">
                  <c:v>4356.7734381599994</c:v>
                </c:pt>
                <c:pt idx="8280">
                  <c:v>4356.7734381599994</c:v>
                </c:pt>
                <c:pt idx="8281">
                  <c:v>4356.9281249999995</c:v>
                </c:pt>
                <c:pt idx="8282">
                  <c:v>4356.9281249999995</c:v>
                </c:pt>
                <c:pt idx="8283">
                  <c:v>4358.8874999999998</c:v>
                </c:pt>
                <c:pt idx="8284">
                  <c:v>4358.8874999999998</c:v>
                </c:pt>
                <c:pt idx="8285">
                  <c:v>4358.8874999999998</c:v>
                </c:pt>
                <c:pt idx="8286">
                  <c:v>4358.8874999999998</c:v>
                </c:pt>
                <c:pt idx="8287">
                  <c:v>4363.1156249999995</c:v>
                </c:pt>
                <c:pt idx="8288">
                  <c:v>4363.1156249999995</c:v>
                </c:pt>
                <c:pt idx="8289">
                  <c:v>4363.1156249999995</c:v>
                </c:pt>
                <c:pt idx="8290">
                  <c:v>4363.1156249999995</c:v>
                </c:pt>
                <c:pt idx="8291">
                  <c:v>4363.1156249999995</c:v>
                </c:pt>
                <c:pt idx="8292">
                  <c:v>4363.1156249999995</c:v>
                </c:pt>
                <c:pt idx="8293">
                  <c:v>4364.0437499999998</c:v>
                </c:pt>
                <c:pt idx="8294">
                  <c:v>4364.5593749999998</c:v>
                </c:pt>
                <c:pt idx="8295">
                  <c:v>4364.5593749999998</c:v>
                </c:pt>
                <c:pt idx="8296">
                  <c:v>4365.5390618399997</c:v>
                </c:pt>
                <c:pt idx="8297">
                  <c:v>4369.6125000000002</c:v>
                </c:pt>
                <c:pt idx="8298">
                  <c:v>4369.6125000000002</c:v>
                </c:pt>
                <c:pt idx="8299">
                  <c:v>4369.9734381599992</c:v>
                </c:pt>
                <c:pt idx="8300">
                  <c:v>4369.9734381599992</c:v>
                </c:pt>
                <c:pt idx="8301">
                  <c:v>4369.9734381599992</c:v>
                </c:pt>
                <c:pt idx="8302">
                  <c:v>4369.9734381599992</c:v>
                </c:pt>
                <c:pt idx="8303">
                  <c:v>4369.9734381599992</c:v>
                </c:pt>
                <c:pt idx="8304">
                  <c:v>4370.1281250000002</c:v>
                </c:pt>
                <c:pt idx="8305">
                  <c:v>4370.1281250000002</c:v>
                </c:pt>
                <c:pt idx="8306">
                  <c:v>4370.1281250000002</c:v>
                </c:pt>
                <c:pt idx="8307">
                  <c:v>4370.1281250000002</c:v>
                </c:pt>
                <c:pt idx="8308">
                  <c:v>4376.3156250000002</c:v>
                </c:pt>
                <c:pt idx="8309">
                  <c:v>4376.3156250000002</c:v>
                </c:pt>
                <c:pt idx="8310">
                  <c:v>4377.2437499999996</c:v>
                </c:pt>
                <c:pt idx="8311">
                  <c:v>4377.2437499999996</c:v>
                </c:pt>
                <c:pt idx="8312">
                  <c:v>4377.2437499999996</c:v>
                </c:pt>
                <c:pt idx="8313">
                  <c:v>4377.7593749999996</c:v>
                </c:pt>
                <c:pt idx="8314">
                  <c:v>4377.7593749999996</c:v>
                </c:pt>
                <c:pt idx="8315">
                  <c:v>4382.8125</c:v>
                </c:pt>
                <c:pt idx="8316">
                  <c:v>4383.1734381599999</c:v>
                </c:pt>
                <c:pt idx="8317">
                  <c:v>4383.1734381599999</c:v>
                </c:pt>
                <c:pt idx="8318">
                  <c:v>4383.1734381599999</c:v>
                </c:pt>
                <c:pt idx="8319">
                  <c:v>4383.1734381599999</c:v>
                </c:pt>
                <c:pt idx="8320">
                  <c:v>4383.328125</c:v>
                </c:pt>
                <c:pt idx="8321">
                  <c:v>4383.328125</c:v>
                </c:pt>
                <c:pt idx="8322">
                  <c:v>4385.2874999999995</c:v>
                </c:pt>
                <c:pt idx="8323">
                  <c:v>4385.2874999999995</c:v>
                </c:pt>
                <c:pt idx="8324">
                  <c:v>4385.2874999999995</c:v>
                </c:pt>
                <c:pt idx="8325">
                  <c:v>4385.2874999999995</c:v>
                </c:pt>
                <c:pt idx="8326">
                  <c:v>4385.2874999999995</c:v>
                </c:pt>
                <c:pt idx="8327">
                  <c:v>4389.515625</c:v>
                </c:pt>
                <c:pt idx="8328">
                  <c:v>4389.515625</c:v>
                </c:pt>
                <c:pt idx="8329">
                  <c:v>4389.515625</c:v>
                </c:pt>
                <c:pt idx="8330">
                  <c:v>4389.515625</c:v>
                </c:pt>
                <c:pt idx="8331">
                  <c:v>4390.4437499999995</c:v>
                </c:pt>
                <c:pt idx="8332">
                  <c:v>4390.4437499999995</c:v>
                </c:pt>
                <c:pt idx="8333">
                  <c:v>4390.9593749999995</c:v>
                </c:pt>
                <c:pt idx="8334">
                  <c:v>4390.9593749999995</c:v>
                </c:pt>
                <c:pt idx="8335">
                  <c:v>4390.9593749999995</c:v>
                </c:pt>
                <c:pt idx="8336">
                  <c:v>4390.9593749999995</c:v>
                </c:pt>
                <c:pt idx="8337">
                  <c:v>4391.9390618400002</c:v>
                </c:pt>
                <c:pt idx="8338">
                  <c:v>4391.9390618400002</c:v>
                </c:pt>
                <c:pt idx="8339">
                  <c:v>4396.0124999999998</c:v>
                </c:pt>
                <c:pt idx="8340">
                  <c:v>4396.0124999999998</c:v>
                </c:pt>
                <c:pt idx="8341">
                  <c:v>4396.3734381599998</c:v>
                </c:pt>
                <c:pt idx="8342">
                  <c:v>4396.3734381599998</c:v>
                </c:pt>
                <c:pt idx="8343">
                  <c:v>4396.5281249999998</c:v>
                </c:pt>
                <c:pt idx="8344">
                  <c:v>4396.5281249999998</c:v>
                </c:pt>
                <c:pt idx="8345">
                  <c:v>4396.5281249999998</c:v>
                </c:pt>
                <c:pt idx="8346">
                  <c:v>4398.4875000000002</c:v>
                </c:pt>
                <c:pt idx="8347">
                  <c:v>4402.7156249999998</c:v>
                </c:pt>
                <c:pt idx="8348">
                  <c:v>4402.7156249999998</c:v>
                </c:pt>
                <c:pt idx="8349">
                  <c:v>4402.7156249999998</c:v>
                </c:pt>
                <c:pt idx="8350">
                  <c:v>4403.6437500000002</c:v>
                </c:pt>
                <c:pt idx="8351">
                  <c:v>4403.6437500000002</c:v>
                </c:pt>
                <c:pt idx="8352">
                  <c:v>4403.6437500000002</c:v>
                </c:pt>
                <c:pt idx="8353">
                  <c:v>4404.1593750000002</c:v>
                </c:pt>
                <c:pt idx="8354">
                  <c:v>4404.1593750000002</c:v>
                </c:pt>
                <c:pt idx="8355">
                  <c:v>4404.1593750000002</c:v>
                </c:pt>
                <c:pt idx="8356">
                  <c:v>4404.1593750000002</c:v>
                </c:pt>
                <c:pt idx="8357">
                  <c:v>4404.1593750000002</c:v>
                </c:pt>
                <c:pt idx="8358">
                  <c:v>4404.1593750000002</c:v>
                </c:pt>
                <c:pt idx="8359">
                  <c:v>4404.1593750000002</c:v>
                </c:pt>
                <c:pt idx="8360">
                  <c:v>4404.1593750000002</c:v>
                </c:pt>
                <c:pt idx="8361">
                  <c:v>4404.1593750000002</c:v>
                </c:pt>
                <c:pt idx="8362">
                  <c:v>4404.1593750000002</c:v>
                </c:pt>
                <c:pt idx="8363">
                  <c:v>4405.1390618400001</c:v>
                </c:pt>
                <c:pt idx="8364">
                  <c:v>4409.2124999999996</c:v>
                </c:pt>
                <c:pt idx="8365">
                  <c:v>4409.5734381599996</c:v>
                </c:pt>
                <c:pt idx="8366">
                  <c:v>4409.5734381599996</c:v>
                </c:pt>
                <c:pt idx="8367">
                  <c:v>4409.5734381599996</c:v>
                </c:pt>
                <c:pt idx="8368">
                  <c:v>4409.5734381599996</c:v>
                </c:pt>
                <c:pt idx="8369">
                  <c:v>4409.5734381599996</c:v>
                </c:pt>
                <c:pt idx="8370">
                  <c:v>4409.7281249999996</c:v>
                </c:pt>
                <c:pt idx="8371">
                  <c:v>4409.7281249999996</c:v>
                </c:pt>
                <c:pt idx="8372">
                  <c:v>4409.7281249999996</c:v>
                </c:pt>
                <c:pt idx="8373">
                  <c:v>4409.7281249999996</c:v>
                </c:pt>
                <c:pt idx="8374">
                  <c:v>4409.7281249999996</c:v>
                </c:pt>
                <c:pt idx="8375">
                  <c:v>4411.6875</c:v>
                </c:pt>
                <c:pt idx="8376">
                  <c:v>4411.6875</c:v>
                </c:pt>
                <c:pt idx="8377">
                  <c:v>4415.9156249999996</c:v>
                </c:pt>
                <c:pt idx="8378">
                  <c:v>4415.9156249999996</c:v>
                </c:pt>
                <c:pt idx="8379">
                  <c:v>4415.9156249999996</c:v>
                </c:pt>
                <c:pt idx="8380">
                  <c:v>4415.9156249999996</c:v>
                </c:pt>
                <c:pt idx="8381">
                  <c:v>4416.84375</c:v>
                </c:pt>
                <c:pt idx="8382">
                  <c:v>4416.84375</c:v>
                </c:pt>
                <c:pt idx="8383">
                  <c:v>4416.84375</c:v>
                </c:pt>
                <c:pt idx="8384">
                  <c:v>4416.84375</c:v>
                </c:pt>
                <c:pt idx="8385">
                  <c:v>4416.84375</c:v>
                </c:pt>
                <c:pt idx="8386">
                  <c:v>4416.84375</c:v>
                </c:pt>
                <c:pt idx="8387">
                  <c:v>4416.84375</c:v>
                </c:pt>
                <c:pt idx="8388">
                  <c:v>4417.359375</c:v>
                </c:pt>
                <c:pt idx="8389">
                  <c:v>4418.3390618399999</c:v>
                </c:pt>
                <c:pt idx="8390">
                  <c:v>4418.3390618399999</c:v>
                </c:pt>
                <c:pt idx="8391">
                  <c:v>4418.3390618399999</c:v>
                </c:pt>
                <c:pt idx="8392">
                  <c:v>4422.4124999999995</c:v>
                </c:pt>
                <c:pt idx="8393">
                  <c:v>4422.4124999999995</c:v>
                </c:pt>
                <c:pt idx="8394">
                  <c:v>4422.4124999999995</c:v>
                </c:pt>
                <c:pt idx="8395">
                  <c:v>4422.7734381599994</c:v>
                </c:pt>
                <c:pt idx="8396">
                  <c:v>4422.7734381599994</c:v>
                </c:pt>
                <c:pt idx="8397">
                  <c:v>4422.9281249999995</c:v>
                </c:pt>
                <c:pt idx="8398">
                  <c:v>4422.9281249999995</c:v>
                </c:pt>
                <c:pt idx="8399">
                  <c:v>4422.9281249999995</c:v>
                </c:pt>
                <c:pt idx="8400">
                  <c:v>4422.9281249999995</c:v>
                </c:pt>
                <c:pt idx="8401">
                  <c:v>4422.9281249999995</c:v>
                </c:pt>
                <c:pt idx="8402">
                  <c:v>4422.9281249999995</c:v>
                </c:pt>
                <c:pt idx="8403">
                  <c:v>4422.9281249999995</c:v>
                </c:pt>
                <c:pt idx="8404">
                  <c:v>4422.9281249999995</c:v>
                </c:pt>
                <c:pt idx="8405">
                  <c:v>4422.9281249999995</c:v>
                </c:pt>
                <c:pt idx="8406">
                  <c:v>4422.9281249999995</c:v>
                </c:pt>
                <c:pt idx="8407">
                  <c:v>4422.9281249999995</c:v>
                </c:pt>
                <c:pt idx="8408">
                  <c:v>4422.9281249999995</c:v>
                </c:pt>
                <c:pt idx="8409">
                  <c:v>4422.9281249999995</c:v>
                </c:pt>
                <c:pt idx="8410">
                  <c:v>4422.9281249999995</c:v>
                </c:pt>
                <c:pt idx="8411">
                  <c:v>4422.9281249999995</c:v>
                </c:pt>
                <c:pt idx="8412">
                  <c:v>4422.9281249999995</c:v>
                </c:pt>
                <c:pt idx="8413">
                  <c:v>4422.9281249999995</c:v>
                </c:pt>
                <c:pt idx="8414">
                  <c:v>4424.8874999999998</c:v>
                </c:pt>
                <c:pt idx="8415">
                  <c:v>4424.8874999999998</c:v>
                </c:pt>
                <c:pt idx="8416">
                  <c:v>4429.1156249999995</c:v>
                </c:pt>
                <c:pt idx="8417">
                  <c:v>4429.1156249999995</c:v>
                </c:pt>
                <c:pt idx="8418">
                  <c:v>4429.1156249999995</c:v>
                </c:pt>
                <c:pt idx="8419">
                  <c:v>4430.0437499999998</c:v>
                </c:pt>
                <c:pt idx="8420">
                  <c:v>4430.0437499999998</c:v>
                </c:pt>
                <c:pt idx="8421">
                  <c:v>4430.5593749999998</c:v>
                </c:pt>
                <c:pt idx="8422">
                  <c:v>4430.5593749999998</c:v>
                </c:pt>
                <c:pt idx="8423">
                  <c:v>4431.5390618399997</c:v>
                </c:pt>
                <c:pt idx="8424">
                  <c:v>4431.5390618399997</c:v>
                </c:pt>
                <c:pt idx="8425">
                  <c:v>4431.5390618399997</c:v>
                </c:pt>
                <c:pt idx="8426">
                  <c:v>4431.5390618399997</c:v>
                </c:pt>
                <c:pt idx="8427">
                  <c:v>4431.5390618399997</c:v>
                </c:pt>
                <c:pt idx="8428">
                  <c:v>4435.6125000000002</c:v>
                </c:pt>
                <c:pt idx="8429">
                  <c:v>4435.6125000000002</c:v>
                </c:pt>
                <c:pt idx="8430">
                  <c:v>4435.6125000000002</c:v>
                </c:pt>
                <c:pt idx="8431">
                  <c:v>4435.6125000000002</c:v>
                </c:pt>
                <c:pt idx="8432">
                  <c:v>4435.9734381599992</c:v>
                </c:pt>
                <c:pt idx="8433">
                  <c:v>4435.9734381599992</c:v>
                </c:pt>
                <c:pt idx="8434">
                  <c:v>4436.1281250000002</c:v>
                </c:pt>
                <c:pt idx="8435">
                  <c:v>4436.1281250000002</c:v>
                </c:pt>
                <c:pt idx="8436">
                  <c:v>4436.1281250000002</c:v>
                </c:pt>
                <c:pt idx="8437">
                  <c:v>4436.1281250000002</c:v>
                </c:pt>
                <c:pt idx="8438">
                  <c:v>4438.0874999999996</c:v>
                </c:pt>
                <c:pt idx="8439">
                  <c:v>4438.0874999999996</c:v>
                </c:pt>
                <c:pt idx="8440">
                  <c:v>4438.0874999999996</c:v>
                </c:pt>
                <c:pt idx="8441">
                  <c:v>4438.0874999999996</c:v>
                </c:pt>
                <c:pt idx="8442">
                  <c:v>4438.0874999999996</c:v>
                </c:pt>
                <c:pt idx="8443">
                  <c:v>4442.3156250000002</c:v>
                </c:pt>
                <c:pt idx="8444">
                  <c:v>4442.3156250000002</c:v>
                </c:pt>
                <c:pt idx="8445">
                  <c:v>4442.3156250000002</c:v>
                </c:pt>
                <c:pt idx="8446">
                  <c:v>4442.3156250000002</c:v>
                </c:pt>
                <c:pt idx="8447">
                  <c:v>4442.3156250000002</c:v>
                </c:pt>
                <c:pt idx="8448">
                  <c:v>4443.2437499999996</c:v>
                </c:pt>
                <c:pt idx="8449">
                  <c:v>4443.2437499999996</c:v>
                </c:pt>
                <c:pt idx="8450">
                  <c:v>4443.2437499999996</c:v>
                </c:pt>
                <c:pt idx="8451">
                  <c:v>4443.2437499999996</c:v>
                </c:pt>
                <c:pt idx="8452">
                  <c:v>4444.7390618400004</c:v>
                </c:pt>
                <c:pt idx="8453">
                  <c:v>4444.7390618400004</c:v>
                </c:pt>
                <c:pt idx="8454">
                  <c:v>4444.7390618400004</c:v>
                </c:pt>
                <c:pt idx="8455">
                  <c:v>4444.7390618400004</c:v>
                </c:pt>
                <c:pt idx="8456">
                  <c:v>4448.8125</c:v>
                </c:pt>
                <c:pt idx="8457">
                  <c:v>4448.8125</c:v>
                </c:pt>
                <c:pt idx="8458">
                  <c:v>4448.8125</c:v>
                </c:pt>
                <c:pt idx="8459">
                  <c:v>4448.8125</c:v>
                </c:pt>
                <c:pt idx="8460">
                  <c:v>4448.8125</c:v>
                </c:pt>
                <c:pt idx="8461">
                  <c:v>4449.1734381599999</c:v>
                </c:pt>
                <c:pt idx="8462">
                  <c:v>4449.1734381599999</c:v>
                </c:pt>
                <c:pt idx="8463">
                  <c:v>4449.1734381599999</c:v>
                </c:pt>
                <c:pt idx="8464">
                  <c:v>4449.328125</c:v>
                </c:pt>
                <c:pt idx="8465">
                  <c:v>4449.328125</c:v>
                </c:pt>
                <c:pt idx="8466">
                  <c:v>4451.2874999999995</c:v>
                </c:pt>
                <c:pt idx="8467">
                  <c:v>4451.2874999999995</c:v>
                </c:pt>
                <c:pt idx="8468">
                  <c:v>4451.2874999999995</c:v>
                </c:pt>
                <c:pt idx="8469">
                  <c:v>4451.2874999999995</c:v>
                </c:pt>
                <c:pt idx="8470">
                  <c:v>4451.2874999999995</c:v>
                </c:pt>
                <c:pt idx="8471">
                  <c:v>4455.515625</c:v>
                </c:pt>
                <c:pt idx="8472">
                  <c:v>4455.515625</c:v>
                </c:pt>
                <c:pt idx="8473">
                  <c:v>4455.515625</c:v>
                </c:pt>
                <c:pt idx="8474">
                  <c:v>4456.4437499999995</c:v>
                </c:pt>
                <c:pt idx="8475">
                  <c:v>4456.9593749999995</c:v>
                </c:pt>
                <c:pt idx="8476">
                  <c:v>4456.9593749999995</c:v>
                </c:pt>
                <c:pt idx="8477">
                  <c:v>4457.9390618400002</c:v>
                </c:pt>
                <c:pt idx="8478">
                  <c:v>4457.9390618400002</c:v>
                </c:pt>
                <c:pt idx="8479">
                  <c:v>4457.9390618400002</c:v>
                </c:pt>
                <c:pt idx="8480">
                  <c:v>4457.9390618400002</c:v>
                </c:pt>
                <c:pt idx="8481">
                  <c:v>4457.9390618400002</c:v>
                </c:pt>
                <c:pt idx="8482">
                  <c:v>4462.0124999999998</c:v>
                </c:pt>
                <c:pt idx="8483">
                  <c:v>4462.0124999999998</c:v>
                </c:pt>
                <c:pt idx="8484">
                  <c:v>4462.3734381599998</c:v>
                </c:pt>
                <c:pt idx="8485">
                  <c:v>4462.3734381599998</c:v>
                </c:pt>
                <c:pt idx="8486">
                  <c:v>4464.4875000000002</c:v>
                </c:pt>
                <c:pt idx="8487">
                  <c:v>4464.4875000000002</c:v>
                </c:pt>
                <c:pt idx="8488">
                  <c:v>4464.4875000000002</c:v>
                </c:pt>
                <c:pt idx="8489">
                  <c:v>4464.4875000000002</c:v>
                </c:pt>
                <c:pt idx="8490">
                  <c:v>4464.4875000000002</c:v>
                </c:pt>
                <c:pt idx="8491">
                  <c:v>4468.7156249999998</c:v>
                </c:pt>
                <c:pt idx="8492">
                  <c:v>4469.6437500000002</c:v>
                </c:pt>
                <c:pt idx="8493">
                  <c:v>4469.6437500000002</c:v>
                </c:pt>
                <c:pt idx="8494">
                  <c:v>4470.1593750000002</c:v>
                </c:pt>
                <c:pt idx="8495">
                  <c:v>4470.1593750000002</c:v>
                </c:pt>
                <c:pt idx="8496">
                  <c:v>4471.1390618400001</c:v>
                </c:pt>
                <c:pt idx="8497">
                  <c:v>4471.1390618400001</c:v>
                </c:pt>
                <c:pt idx="8498">
                  <c:v>4475.2124999999996</c:v>
                </c:pt>
                <c:pt idx="8499">
                  <c:v>4475.2124999999996</c:v>
                </c:pt>
                <c:pt idx="8500">
                  <c:v>4475.2124999999996</c:v>
                </c:pt>
                <c:pt idx="8501">
                  <c:v>4475.5734381599996</c:v>
                </c:pt>
                <c:pt idx="8502">
                  <c:v>4475.5734381599996</c:v>
                </c:pt>
                <c:pt idx="8503">
                  <c:v>4475.5734381599996</c:v>
                </c:pt>
                <c:pt idx="8504">
                  <c:v>4475.5734381599996</c:v>
                </c:pt>
                <c:pt idx="8505">
                  <c:v>4475.7281249999996</c:v>
                </c:pt>
                <c:pt idx="8506">
                  <c:v>4475.7281249999996</c:v>
                </c:pt>
                <c:pt idx="8507">
                  <c:v>4477.6875</c:v>
                </c:pt>
                <c:pt idx="8508">
                  <c:v>4477.6875</c:v>
                </c:pt>
                <c:pt idx="8509">
                  <c:v>4477.6875</c:v>
                </c:pt>
                <c:pt idx="8510">
                  <c:v>4477.6875</c:v>
                </c:pt>
                <c:pt idx="8511">
                  <c:v>4477.6875</c:v>
                </c:pt>
                <c:pt idx="8512">
                  <c:v>4481.9156249999996</c:v>
                </c:pt>
                <c:pt idx="8513">
                  <c:v>4481.9156249999996</c:v>
                </c:pt>
                <c:pt idx="8514">
                  <c:v>4482.84375</c:v>
                </c:pt>
                <c:pt idx="8515">
                  <c:v>4482.84375</c:v>
                </c:pt>
                <c:pt idx="8516">
                  <c:v>4482.84375</c:v>
                </c:pt>
                <c:pt idx="8517">
                  <c:v>4482.84375</c:v>
                </c:pt>
                <c:pt idx="8518">
                  <c:v>4482.84375</c:v>
                </c:pt>
                <c:pt idx="8519">
                  <c:v>4483.359375</c:v>
                </c:pt>
                <c:pt idx="8520">
                  <c:v>4483.359375</c:v>
                </c:pt>
                <c:pt idx="8521">
                  <c:v>4484.3390618399999</c:v>
                </c:pt>
                <c:pt idx="8522">
                  <c:v>4484.3390618399999</c:v>
                </c:pt>
                <c:pt idx="8523">
                  <c:v>4484.3390618399999</c:v>
                </c:pt>
                <c:pt idx="8524">
                  <c:v>4484.3390618399999</c:v>
                </c:pt>
                <c:pt idx="8525">
                  <c:v>4484.3390618399999</c:v>
                </c:pt>
                <c:pt idx="8526">
                  <c:v>4488.4124999999995</c:v>
                </c:pt>
                <c:pt idx="8527">
                  <c:v>4488.4124999999995</c:v>
                </c:pt>
                <c:pt idx="8528">
                  <c:v>4488.9281249999995</c:v>
                </c:pt>
                <c:pt idx="8529">
                  <c:v>4488.9281249999995</c:v>
                </c:pt>
                <c:pt idx="8530">
                  <c:v>4488.9281249999995</c:v>
                </c:pt>
                <c:pt idx="8531">
                  <c:v>4490.8874999999998</c:v>
                </c:pt>
                <c:pt idx="8532">
                  <c:v>4490.8874999999998</c:v>
                </c:pt>
                <c:pt idx="8533">
                  <c:v>4495.1156249999995</c:v>
                </c:pt>
                <c:pt idx="8534">
                  <c:v>4495.1156249999995</c:v>
                </c:pt>
                <c:pt idx="8535">
                  <c:v>4495.1156249999995</c:v>
                </c:pt>
                <c:pt idx="8536">
                  <c:v>4495.1156249999995</c:v>
                </c:pt>
                <c:pt idx="8537">
                  <c:v>4495.1156249999995</c:v>
                </c:pt>
                <c:pt idx="8538">
                  <c:v>4496.0437499999998</c:v>
                </c:pt>
                <c:pt idx="8539">
                  <c:v>4496.0437499999998</c:v>
                </c:pt>
                <c:pt idx="8540">
                  <c:v>4496.0437499999998</c:v>
                </c:pt>
                <c:pt idx="8541">
                  <c:v>4496.0437499999998</c:v>
                </c:pt>
                <c:pt idx="8542">
                  <c:v>4496.5593749999998</c:v>
                </c:pt>
                <c:pt idx="8543">
                  <c:v>4496.5593749999998</c:v>
                </c:pt>
                <c:pt idx="8544">
                  <c:v>4497.5390618399997</c:v>
                </c:pt>
                <c:pt idx="8545">
                  <c:v>4497.5390618399997</c:v>
                </c:pt>
                <c:pt idx="8546">
                  <c:v>4501.6125000000002</c:v>
                </c:pt>
                <c:pt idx="8547">
                  <c:v>4501.6125000000002</c:v>
                </c:pt>
                <c:pt idx="8548">
                  <c:v>4501.9734381599992</c:v>
                </c:pt>
                <c:pt idx="8549">
                  <c:v>4501.9734381599992</c:v>
                </c:pt>
                <c:pt idx="8550">
                  <c:v>4501.9734381599992</c:v>
                </c:pt>
                <c:pt idx="8551">
                  <c:v>4501.9734381599992</c:v>
                </c:pt>
                <c:pt idx="8552">
                  <c:v>4501.9734381599992</c:v>
                </c:pt>
                <c:pt idx="8553">
                  <c:v>4502.1281250000002</c:v>
                </c:pt>
                <c:pt idx="8554">
                  <c:v>4502.1281250000002</c:v>
                </c:pt>
                <c:pt idx="8555">
                  <c:v>4504.0874999999996</c:v>
                </c:pt>
                <c:pt idx="8556">
                  <c:v>4504.0874999999996</c:v>
                </c:pt>
                <c:pt idx="8557">
                  <c:v>4504.0874999999996</c:v>
                </c:pt>
                <c:pt idx="8558">
                  <c:v>4504.0874999999996</c:v>
                </c:pt>
                <c:pt idx="8559">
                  <c:v>4508.3156250000002</c:v>
                </c:pt>
                <c:pt idx="8560">
                  <c:v>4509.2437499999996</c:v>
                </c:pt>
                <c:pt idx="8561">
                  <c:v>4509.2437499999996</c:v>
                </c:pt>
                <c:pt idx="8562">
                  <c:v>4509.2437499999996</c:v>
                </c:pt>
                <c:pt idx="8563">
                  <c:v>4509.2437499999996</c:v>
                </c:pt>
                <c:pt idx="8564">
                  <c:v>4509.7593749999996</c:v>
                </c:pt>
                <c:pt idx="8565">
                  <c:v>4509.7593749999996</c:v>
                </c:pt>
                <c:pt idx="8566">
                  <c:v>4509.7593749999996</c:v>
                </c:pt>
                <c:pt idx="8567">
                  <c:v>4509.7593749999996</c:v>
                </c:pt>
                <c:pt idx="8568">
                  <c:v>4509.7593749999996</c:v>
                </c:pt>
                <c:pt idx="8569">
                  <c:v>4509.7593749999996</c:v>
                </c:pt>
                <c:pt idx="8570">
                  <c:v>4509.7593749999996</c:v>
                </c:pt>
                <c:pt idx="8571">
                  <c:v>4510.7390618400004</c:v>
                </c:pt>
                <c:pt idx="8572">
                  <c:v>4514.8125</c:v>
                </c:pt>
                <c:pt idx="8573">
                  <c:v>4514.8125</c:v>
                </c:pt>
                <c:pt idx="8574">
                  <c:v>4514.8125</c:v>
                </c:pt>
                <c:pt idx="8575">
                  <c:v>4514.8125</c:v>
                </c:pt>
                <c:pt idx="8576">
                  <c:v>4515.1734381599999</c:v>
                </c:pt>
                <c:pt idx="8577">
                  <c:v>4515.1734381599999</c:v>
                </c:pt>
                <c:pt idx="8578">
                  <c:v>4515.328125</c:v>
                </c:pt>
                <c:pt idx="8579">
                  <c:v>4515.328125</c:v>
                </c:pt>
                <c:pt idx="8580">
                  <c:v>4515.328125</c:v>
                </c:pt>
                <c:pt idx="8581">
                  <c:v>4515.328125</c:v>
                </c:pt>
                <c:pt idx="8582">
                  <c:v>4515.328125</c:v>
                </c:pt>
                <c:pt idx="8583">
                  <c:v>4517.2874999999995</c:v>
                </c:pt>
                <c:pt idx="8584">
                  <c:v>4517.2874999999995</c:v>
                </c:pt>
                <c:pt idx="8585">
                  <c:v>4521.515625</c:v>
                </c:pt>
                <c:pt idx="8586">
                  <c:v>4521.515625</c:v>
                </c:pt>
                <c:pt idx="8587">
                  <c:v>4521.515625</c:v>
                </c:pt>
                <c:pt idx="8588">
                  <c:v>4522.4437499999995</c:v>
                </c:pt>
                <c:pt idx="8589">
                  <c:v>4522.4437499999995</c:v>
                </c:pt>
                <c:pt idx="8590">
                  <c:v>4522.4437499999995</c:v>
                </c:pt>
                <c:pt idx="8591">
                  <c:v>4522.4437499999995</c:v>
                </c:pt>
                <c:pt idx="8592">
                  <c:v>4522.4437499999995</c:v>
                </c:pt>
                <c:pt idx="8593">
                  <c:v>4522.4437499999995</c:v>
                </c:pt>
                <c:pt idx="8594">
                  <c:v>4522.4437499999995</c:v>
                </c:pt>
                <c:pt idx="8595">
                  <c:v>4522.9593749999995</c:v>
                </c:pt>
                <c:pt idx="8596">
                  <c:v>4522.9593749999995</c:v>
                </c:pt>
                <c:pt idx="8597">
                  <c:v>4522.9593749999995</c:v>
                </c:pt>
                <c:pt idx="8598">
                  <c:v>4522.9593749999995</c:v>
                </c:pt>
                <c:pt idx="8599">
                  <c:v>4522.9593749999995</c:v>
                </c:pt>
                <c:pt idx="8600">
                  <c:v>4528.0124999999998</c:v>
                </c:pt>
                <c:pt idx="8601">
                  <c:v>4528.0124999999998</c:v>
                </c:pt>
                <c:pt idx="8602">
                  <c:v>4528.0124999999998</c:v>
                </c:pt>
                <c:pt idx="8603">
                  <c:v>4528.0124999999998</c:v>
                </c:pt>
                <c:pt idx="8604">
                  <c:v>4528.3734381599998</c:v>
                </c:pt>
                <c:pt idx="8605">
                  <c:v>4528.3734381599998</c:v>
                </c:pt>
                <c:pt idx="8606">
                  <c:v>4528.3734381599998</c:v>
                </c:pt>
                <c:pt idx="8607">
                  <c:v>4528.5281249999998</c:v>
                </c:pt>
                <c:pt idx="8608">
                  <c:v>4530.4875000000002</c:v>
                </c:pt>
                <c:pt idx="8609">
                  <c:v>4534.7156249999998</c:v>
                </c:pt>
                <c:pt idx="8610">
                  <c:v>4534.7156249999998</c:v>
                </c:pt>
                <c:pt idx="8611">
                  <c:v>4534.7156249999998</c:v>
                </c:pt>
                <c:pt idx="8612">
                  <c:v>4534.7156249999998</c:v>
                </c:pt>
                <c:pt idx="8613">
                  <c:v>4534.7156249999998</c:v>
                </c:pt>
                <c:pt idx="8614">
                  <c:v>4535.6437500000002</c:v>
                </c:pt>
                <c:pt idx="8615">
                  <c:v>4535.6437500000002</c:v>
                </c:pt>
                <c:pt idx="8616">
                  <c:v>4535.6437500000002</c:v>
                </c:pt>
                <c:pt idx="8617">
                  <c:v>4535.6437500000002</c:v>
                </c:pt>
                <c:pt idx="8618">
                  <c:v>4535.6437500000002</c:v>
                </c:pt>
                <c:pt idx="8619">
                  <c:v>4536.1593750000002</c:v>
                </c:pt>
                <c:pt idx="8620">
                  <c:v>4536.1593750000002</c:v>
                </c:pt>
                <c:pt idx="8621">
                  <c:v>4536.1593750000002</c:v>
                </c:pt>
                <c:pt idx="8622">
                  <c:v>4536.1593750000002</c:v>
                </c:pt>
                <c:pt idx="8623">
                  <c:v>4536.1593750000002</c:v>
                </c:pt>
                <c:pt idx="8624">
                  <c:v>4536.1593750000002</c:v>
                </c:pt>
                <c:pt idx="8625">
                  <c:v>4536.1593750000002</c:v>
                </c:pt>
                <c:pt idx="8626">
                  <c:v>4537.1390618400001</c:v>
                </c:pt>
                <c:pt idx="8627">
                  <c:v>4537.1390618400001</c:v>
                </c:pt>
                <c:pt idx="8628">
                  <c:v>4537.1390618400001</c:v>
                </c:pt>
                <c:pt idx="8629">
                  <c:v>4541.2124999999996</c:v>
                </c:pt>
                <c:pt idx="8630">
                  <c:v>4541.2124999999996</c:v>
                </c:pt>
                <c:pt idx="8631">
                  <c:v>4541.2124999999996</c:v>
                </c:pt>
                <c:pt idx="8632">
                  <c:v>4541.2124999999996</c:v>
                </c:pt>
                <c:pt idx="8633">
                  <c:v>4541.5734381599996</c:v>
                </c:pt>
                <c:pt idx="8634">
                  <c:v>4541.5734381599996</c:v>
                </c:pt>
                <c:pt idx="8635">
                  <c:v>4541.5734381599996</c:v>
                </c:pt>
                <c:pt idx="8636">
                  <c:v>4541.7281249999996</c:v>
                </c:pt>
                <c:pt idx="8637">
                  <c:v>4541.7281249999996</c:v>
                </c:pt>
                <c:pt idx="8638">
                  <c:v>4543.6875</c:v>
                </c:pt>
                <c:pt idx="8639">
                  <c:v>4543.6875</c:v>
                </c:pt>
                <c:pt idx="8640">
                  <c:v>4547.9156249999996</c:v>
                </c:pt>
                <c:pt idx="8641">
                  <c:v>4547.9156249999996</c:v>
                </c:pt>
                <c:pt idx="8642">
                  <c:v>4547.9156249999996</c:v>
                </c:pt>
                <c:pt idx="8643">
                  <c:v>4548.84375</c:v>
                </c:pt>
                <c:pt idx="8644">
                  <c:v>4549.359375</c:v>
                </c:pt>
                <c:pt idx="8645">
                  <c:v>4549.359375</c:v>
                </c:pt>
                <c:pt idx="8646">
                  <c:v>4550.3390618399999</c:v>
                </c:pt>
                <c:pt idx="8647">
                  <c:v>4550.3390618399999</c:v>
                </c:pt>
                <c:pt idx="8648">
                  <c:v>4550.3390618399999</c:v>
                </c:pt>
                <c:pt idx="8649">
                  <c:v>4554.4124999999995</c:v>
                </c:pt>
                <c:pt idx="8650">
                  <c:v>4554.4124999999995</c:v>
                </c:pt>
                <c:pt idx="8651">
                  <c:v>4554.4124999999995</c:v>
                </c:pt>
                <c:pt idx="8652">
                  <c:v>4554.7734381599994</c:v>
                </c:pt>
                <c:pt idx="8653">
                  <c:v>4554.7734381599994</c:v>
                </c:pt>
                <c:pt idx="8654">
                  <c:v>4554.7734381599994</c:v>
                </c:pt>
                <c:pt idx="8655">
                  <c:v>4554.7734381599994</c:v>
                </c:pt>
                <c:pt idx="8656">
                  <c:v>4554.9281249999995</c:v>
                </c:pt>
                <c:pt idx="8657">
                  <c:v>4554.9281249999995</c:v>
                </c:pt>
                <c:pt idx="8658">
                  <c:v>4554.9281249999995</c:v>
                </c:pt>
                <c:pt idx="8659">
                  <c:v>4554.9281249999995</c:v>
                </c:pt>
                <c:pt idx="8660">
                  <c:v>4554.9281249999995</c:v>
                </c:pt>
                <c:pt idx="8661">
                  <c:v>4554.9281249999995</c:v>
                </c:pt>
                <c:pt idx="8662">
                  <c:v>4554.9281249999995</c:v>
                </c:pt>
                <c:pt idx="8663">
                  <c:v>4556.8874999999998</c:v>
                </c:pt>
                <c:pt idx="8664">
                  <c:v>4561.1156249999995</c:v>
                </c:pt>
                <c:pt idx="8665">
                  <c:v>4561.1156249999995</c:v>
                </c:pt>
                <c:pt idx="8666">
                  <c:v>4561.1156249999995</c:v>
                </c:pt>
                <c:pt idx="8667">
                  <c:v>4561.1156249999995</c:v>
                </c:pt>
                <c:pt idx="8668">
                  <c:v>4561.1156249999995</c:v>
                </c:pt>
                <c:pt idx="8669">
                  <c:v>4561.1156249999995</c:v>
                </c:pt>
                <c:pt idx="8670">
                  <c:v>4562.0437499999998</c:v>
                </c:pt>
                <c:pt idx="8671">
                  <c:v>4562.0437499999998</c:v>
                </c:pt>
                <c:pt idx="8672">
                  <c:v>4562.5593749999998</c:v>
                </c:pt>
                <c:pt idx="8673">
                  <c:v>4562.5593749999998</c:v>
                </c:pt>
                <c:pt idx="8674">
                  <c:v>4562.5593749999998</c:v>
                </c:pt>
                <c:pt idx="8675">
                  <c:v>4562.5593749999998</c:v>
                </c:pt>
                <c:pt idx="8676">
                  <c:v>4562.5593749999998</c:v>
                </c:pt>
                <c:pt idx="8677">
                  <c:v>4562.5593749999998</c:v>
                </c:pt>
                <c:pt idx="8678">
                  <c:v>4563.5390618399997</c:v>
                </c:pt>
                <c:pt idx="8679">
                  <c:v>4563.5390618399997</c:v>
                </c:pt>
                <c:pt idx="8680">
                  <c:v>4563.5390618399997</c:v>
                </c:pt>
                <c:pt idx="8681">
                  <c:v>4563.5390618399997</c:v>
                </c:pt>
                <c:pt idx="8682">
                  <c:v>4563.5390618399997</c:v>
                </c:pt>
                <c:pt idx="8683">
                  <c:v>4567.6125000000002</c:v>
                </c:pt>
                <c:pt idx="8684">
                  <c:v>4567.6125000000002</c:v>
                </c:pt>
                <c:pt idx="8685">
                  <c:v>4567.9734381599992</c:v>
                </c:pt>
                <c:pt idx="8686">
                  <c:v>4567.9734381599992</c:v>
                </c:pt>
                <c:pt idx="8687">
                  <c:v>4567.9734381599992</c:v>
                </c:pt>
                <c:pt idx="8688">
                  <c:v>4567.9734381599992</c:v>
                </c:pt>
                <c:pt idx="8689">
                  <c:v>4567.9734381599992</c:v>
                </c:pt>
                <c:pt idx="8690">
                  <c:v>4568.1281250000002</c:v>
                </c:pt>
                <c:pt idx="8691">
                  <c:v>4568.1281250000002</c:v>
                </c:pt>
                <c:pt idx="8692">
                  <c:v>4568.1281250000002</c:v>
                </c:pt>
                <c:pt idx="8693">
                  <c:v>4570.0874999999996</c:v>
                </c:pt>
                <c:pt idx="8694">
                  <c:v>4570.0874999999996</c:v>
                </c:pt>
                <c:pt idx="8695">
                  <c:v>4574.3156250000002</c:v>
                </c:pt>
                <c:pt idx="8696">
                  <c:v>4574.3156250000002</c:v>
                </c:pt>
                <c:pt idx="8697">
                  <c:v>4574.3156250000002</c:v>
                </c:pt>
                <c:pt idx="8698">
                  <c:v>4575.2437499999996</c:v>
                </c:pt>
                <c:pt idx="8699">
                  <c:v>4575.7593749999996</c:v>
                </c:pt>
                <c:pt idx="8700">
                  <c:v>4576.7390618400004</c:v>
                </c:pt>
                <c:pt idx="8701">
                  <c:v>4580.8125</c:v>
                </c:pt>
                <c:pt idx="8702">
                  <c:v>4580.8125</c:v>
                </c:pt>
                <c:pt idx="8703">
                  <c:v>4580.8125</c:v>
                </c:pt>
                <c:pt idx="8704">
                  <c:v>4580.8125</c:v>
                </c:pt>
                <c:pt idx="8705">
                  <c:v>4580.8125</c:v>
                </c:pt>
                <c:pt idx="8706">
                  <c:v>4580.8125</c:v>
                </c:pt>
                <c:pt idx="8707">
                  <c:v>4580.8125</c:v>
                </c:pt>
                <c:pt idx="8708">
                  <c:v>4580.8125</c:v>
                </c:pt>
                <c:pt idx="8709">
                  <c:v>4581.1734381599999</c:v>
                </c:pt>
                <c:pt idx="8710">
                  <c:v>4581.1734381599999</c:v>
                </c:pt>
                <c:pt idx="8711">
                  <c:v>4581.328125</c:v>
                </c:pt>
                <c:pt idx="8712">
                  <c:v>4581.328125</c:v>
                </c:pt>
                <c:pt idx="8713">
                  <c:v>4581.328125</c:v>
                </c:pt>
                <c:pt idx="8714">
                  <c:v>4581.328125</c:v>
                </c:pt>
                <c:pt idx="8715">
                  <c:v>4581.328125</c:v>
                </c:pt>
                <c:pt idx="8716">
                  <c:v>4581.328125</c:v>
                </c:pt>
                <c:pt idx="8717">
                  <c:v>4581.328125</c:v>
                </c:pt>
                <c:pt idx="8718">
                  <c:v>4583.2874999999995</c:v>
                </c:pt>
                <c:pt idx="8719">
                  <c:v>4583.2874999999995</c:v>
                </c:pt>
                <c:pt idx="8720">
                  <c:v>4583.2874999999995</c:v>
                </c:pt>
                <c:pt idx="8721">
                  <c:v>4587.515625</c:v>
                </c:pt>
                <c:pt idx="8722">
                  <c:v>4587.515625</c:v>
                </c:pt>
                <c:pt idx="8723">
                  <c:v>4587.515625</c:v>
                </c:pt>
                <c:pt idx="8724">
                  <c:v>4588.4437499999995</c:v>
                </c:pt>
                <c:pt idx="8725">
                  <c:v>4588.4437499999995</c:v>
                </c:pt>
                <c:pt idx="8726">
                  <c:v>4588.9593749999995</c:v>
                </c:pt>
                <c:pt idx="8727">
                  <c:v>4588.9593749999995</c:v>
                </c:pt>
                <c:pt idx="8728">
                  <c:v>4588.9593749999995</c:v>
                </c:pt>
                <c:pt idx="8729">
                  <c:v>4588.9593749999995</c:v>
                </c:pt>
                <c:pt idx="8730">
                  <c:v>4589.9390618400002</c:v>
                </c:pt>
                <c:pt idx="8731">
                  <c:v>4589.9390618400002</c:v>
                </c:pt>
                <c:pt idx="8732">
                  <c:v>4589.9390618400002</c:v>
                </c:pt>
                <c:pt idx="8733">
                  <c:v>4594.3734381599998</c:v>
                </c:pt>
                <c:pt idx="8734">
                  <c:v>4594.5281249999998</c:v>
                </c:pt>
                <c:pt idx="8735">
                  <c:v>4594.5281249999998</c:v>
                </c:pt>
                <c:pt idx="8736">
                  <c:v>4596.4875000000002</c:v>
                </c:pt>
                <c:pt idx="8737">
                  <c:v>4596.4875000000002</c:v>
                </c:pt>
                <c:pt idx="8738">
                  <c:v>4596.4875000000002</c:v>
                </c:pt>
                <c:pt idx="8739">
                  <c:v>4596.4875000000002</c:v>
                </c:pt>
                <c:pt idx="8740">
                  <c:v>4596.4875000000002</c:v>
                </c:pt>
                <c:pt idx="8741">
                  <c:v>4596.4875000000002</c:v>
                </c:pt>
                <c:pt idx="8742">
                  <c:v>4596.4875000000002</c:v>
                </c:pt>
                <c:pt idx="8743">
                  <c:v>4596.4875000000002</c:v>
                </c:pt>
                <c:pt idx="8744">
                  <c:v>4596.4875000000002</c:v>
                </c:pt>
                <c:pt idx="8745">
                  <c:v>4596.4875000000002</c:v>
                </c:pt>
                <c:pt idx="8746">
                  <c:v>4596.4875000000002</c:v>
                </c:pt>
                <c:pt idx="8747">
                  <c:v>4600.7156249999998</c:v>
                </c:pt>
                <c:pt idx="8748">
                  <c:v>4600.7156249999998</c:v>
                </c:pt>
                <c:pt idx="8749">
                  <c:v>4600.7156249999998</c:v>
                </c:pt>
                <c:pt idx="8750">
                  <c:v>4600.7156249999998</c:v>
                </c:pt>
                <c:pt idx="8751">
                  <c:v>4600.7156249999998</c:v>
                </c:pt>
                <c:pt idx="8752">
                  <c:v>4600.7156249999998</c:v>
                </c:pt>
                <c:pt idx="8753">
                  <c:v>4601.6437500000002</c:v>
                </c:pt>
                <c:pt idx="8754">
                  <c:v>4607.2124999999996</c:v>
                </c:pt>
                <c:pt idx="8755">
                  <c:v>4607.2124999999996</c:v>
                </c:pt>
                <c:pt idx="8756">
                  <c:v>4607.5734381599996</c:v>
                </c:pt>
                <c:pt idx="8757">
                  <c:v>4607.7281249999996</c:v>
                </c:pt>
                <c:pt idx="8758">
                  <c:v>4609.6875</c:v>
                </c:pt>
                <c:pt idx="8759">
                  <c:v>4609.6875</c:v>
                </c:pt>
                <c:pt idx="8760">
                  <c:v>4609.6875</c:v>
                </c:pt>
                <c:pt idx="8761">
                  <c:v>4614.84375</c:v>
                </c:pt>
                <c:pt idx="8762">
                  <c:v>4614.84375</c:v>
                </c:pt>
                <c:pt idx="8763">
                  <c:v>4615.359375</c:v>
                </c:pt>
                <c:pt idx="8764">
                  <c:v>4615.359375</c:v>
                </c:pt>
                <c:pt idx="8765">
                  <c:v>4615.359375</c:v>
                </c:pt>
                <c:pt idx="8766">
                  <c:v>4615.359375</c:v>
                </c:pt>
                <c:pt idx="8767">
                  <c:v>4615.359375</c:v>
                </c:pt>
                <c:pt idx="8768">
                  <c:v>4615.359375</c:v>
                </c:pt>
                <c:pt idx="8769">
                  <c:v>4615.359375</c:v>
                </c:pt>
                <c:pt idx="8770">
                  <c:v>4615.359375</c:v>
                </c:pt>
                <c:pt idx="8771">
                  <c:v>4615.359375</c:v>
                </c:pt>
                <c:pt idx="8772">
                  <c:v>4616.3390618399999</c:v>
                </c:pt>
                <c:pt idx="8773">
                  <c:v>4616.3390618399999</c:v>
                </c:pt>
                <c:pt idx="8774">
                  <c:v>4616.3390618399999</c:v>
                </c:pt>
                <c:pt idx="8775">
                  <c:v>4616.3390618399999</c:v>
                </c:pt>
                <c:pt idx="8776">
                  <c:v>4616.3390618399999</c:v>
                </c:pt>
                <c:pt idx="8777">
                  <c:v>4620.4124999999995</c:v>
                </c:pt>
                <c:pt idx="8778">
                  <c:v>4620.4124999999995</c:v>
                </c:pt>
                <c:pt idx="8779">
                  <c:v>4620.7734381599994</c:v>
                </c:pt>
                <c:pt idx="8780">
                  <c:v>4620.7734381599994</c:v>
                </c:pt>
                <c:pt idx="8781">
                  <c:v>4620.7734381599994</c:v>
                </c:pt>
                <c:pt idx="8782">
                  <c:v>4620.7734381599994</c:v>
                </c:pt>
                <c:pt idx="8783">
                  <c:v>4620.7734381599994</c:v>
                </c:pt>
                <c:pt idx="8784">
                  <c:v>4620.9281249999995</c:v>
                </c:pt>
                <c:pt idx="8785">
                  <c:v>4620.9281249999995</c:v>
                </c:pt>
                <c:pt idx="8786">
                  <c:v>4620.9281249999995</c:v>
                </c:pt>
                <c:pt idx="8787">
                  <c:v>4620.9281249999995</c:v>
                </c:pt>
                <c:pt idx="8788">
                  <c:v>4620.9281249999995</c:v>
                </c:pt>
                <c:pt idx="8789">
                  <c:v>4620.9281249999995</c:v>
                </c:pt>
                <c:pt idx="8790">
                  <c:v>4620.9281249999995</c:v>
                </c:pt>
                <c:pt idx="8791">
                  <c:v>4620.9281249999995</c:v>
                </c:pt>
                <c:pt idx="8792">
                  <c:v>4622.8874999999998</c:v>
                </c:pt>
                <c:pt idx="8793">
                  <c:v>4622.8874999999998</c:v>
                </c:pt>
                <c:pt idx="8794">
                  <c:v>4622.8874999999998</c:v>
                </c:pt>
                <c:pt idx="8795">
                  <c:v>4627.1156249999995</c:v>
                </c:pt>
                <c:pt idx="8796">
                  <c:v>4627.1156249999995</c:v>
                </c:pt>
                <c:pt idx="8797">
                  <c:v>4627.1156249999995</c:v>
                </c:pt>
                <c:pt idx="8798">
                  <c:v>4627.1156249999995</c:v>
                </c:pt>
                <c:pt idx="8799">
                  <c:v>4627.1156249999995</c:v>
                </c:pt>
                <c:pt idx="8800">
                  <c:v>4628.5593749999998</c:v>
                </c:pt>
                <c:pt idx="8801">
                  <c:v>4628.5593749999998</c:v>
                </c:pt>
                <c:pt idx="8802">
                  <c:v>4629.5390618399997</c:v>
                </c:pt>
                <c:pt idx="8803">
                  <c:v>4629.5390618399997</c:v>
                </c:pt>
                <c:pt idx="8804">
                  <c:v>4629.5390618399997</c:v>
                </c:pt>
                <c:pt idx="8805">
                  <c:v>4633.6125000000002</c:v>
                </c:pt>
                <c:pt idx="8806">
                  <c:v>4633.6125000000002</c:v>
                </c:pt>
                <c:pt idx="8807">
                  <c:v>4633.9734381599992</c:v>
                </c:pt>
                <c:pt idx="8808">
                  <c:v>4633.9734381599992</c:v>
                </c:pt>
                <c:pt idx="8809">
                  <c:v>4633.9734381599992</c:v>
                </c:pt>
                <c:pt idx="8810">
                  <c:v>4633.9734381599992</c:v>
                </c:pt>
                <c:pt idx="8811">
                  <c:v>4633.9734381599992</c:v>
                </c:pt>
                <c:pt idx="8812">
                  <c:v>4633.9734381599992</c:v>
                </c:pt>
                <c:pt idx="8813">
                  <c:v>4634.1281250000002</c:v>
                </c:pt>
                <c:pt idx="8814">
                  <c:v>4634.1281250000002</c:v>
                </c:pt>
                <c:pt idx="8815">
                  <c:v>4634.1281250000002</c:v>
                </c:pt>
                <c:pt idx="8816">
                  <c:v>4634.1281250000002</c:v>
                </c:pt>
                <c:pt idx="8817">
                  <c:v>4634.1281250000002</c:v>
                </c:pt>
                <c:pt idx="8818">
                  <c:v>4634.1281250000002</c:v>
                </c:pt>
                <c:pt idx="8819">
                  <c:v>4634.1281250000002</c:v>
                </c:pt>
                <c:pt idx="8820">
                  <c:v>4634.1281250000002</c:v>
                </c:pt>
                <c:pt idx="8821">
                  <c:v>4634.1281250000002</c:v>
                </c:pt>
                <c:pt idx="8822">
                  <c:v>4636.0874999999996</c:v>
                </c:pt>
                <c:pt idx="8823">
                  <c:v>4636.0874999999996</c:v>
                </c:pt>
                <c:pt idx="8824">
                  <c:v>4640.3156250000002</c:v>
                </c:pt>
                <c:pt idx="8825">
                  <c:v>4640.3156250000002</c:v>
                </c:pt>
                <c:pt idx="8826">
                  <c:v>4640.3156250000002</c:v>
                </c:pt>
                <c:pt idx="8827">
                  <c:v>4640.3156250000002</c:v>
                </c:pt>
                <c:pt idx="8828">
                  <c:v>4640.3156250000002</c:v>
                </c:pt>
                <c:pt idx="8829">
                  <c:v>4641.2437499999996</c:v>
                </c:pt>
                <c:pt idx="8830">
                  <c:v>4641.2437499999996</c:v>
                </c:pt>
                <c:pt idx="8831">
                  <c:v>4641.2437499999996</c:v>
                </c:pt>
                <c:pt idx="8832">
                  <c:v>4641.2437499999996</c:v>
                </c:pt>
                <c:pt idx="8833">
                  <c:v>4641.2437499999996</c:v>
                </c:pt>
                <c:pt idx="8834">
                  <c:v>4641.7593749999996</c:v>
                </c:pt>
                <c:pt idx="8835">
                  <c:v>4641.7593749999996</c:v>
                </c:pt>
                <c:pt idx="8836">
                  <c:v>4641.7593749999996</c:v>
                </c:pt>
                <c:pt idx="8837">
                  <c:v>4641.7593749999996</c:v>
                </c:pt>
                <c:pt idx="8838">
                  <c:v>4642.7390618400004</c:v>
                </c:pt>
                <c:pt idx="8839">
                  <c:v>4642.7390618400004</c:v>
                </c:pt>
                <c:pt idx="8840">
                  <c:v>4642.7390618400004</c:v>
                </c:pt>
                <c:pt idx="8841">
                  <c:v>4642.7390618400004</c:v>
                </c:pt>
                <c:pt idx="8842">
                  <c:v>4642.7390618400004</c:v>
                </c:pt>
                <c:pt idx="8843">
                  <c:v>4642.7390618400004</c:v>
                </c:pt>
                <c:pt idx="8844">
                  <c:v>4642.7390618400004</c:v>
                </c:pt>
                <c:pt idx="8845">
                  <c:v>4642.7390618400004</c:v>
                </c:pt>
                <c:pt idx="8846">
                  <c:v>4646.8125</c:v>
                </c:pt>
                <c:pt idx="8847">
                  <c:v>4646.8125</c:v>
                </c:pt>
                <c:pt idx="8848">
                  <c:v>4646.8125</c:v>
                </c:pt>
                <c:pt idx="8849">
                  <c:v>4647.1734381599999</c:v>
                </c:pt>
                <c:pt idx="8850">
                  <c:v>4647.1734381599999</c:v>
                </c:pt>
                <c:pt idx="8851">
                  <c:v>4647.1734381599999</c:v>
                </c:pt>
                <c:pt idx="8852">
                  <c:v>4647.328125</c:v>
                </c:pt>
                <c:pt idx="8853">
                  <c:v>4647.328125</c:v>
                </c:pt>
                <c:pt idx="8854">
                  <c:v>4647.328125</c:v>
                </c:pt>
                <c:pt idx="8855">
                  <c:v>4649.2874999999995</c:v>
                </c:pt>
                <c:pt idx="8856">
                  <c:v>4649.2874999999995</c:v>
                </c:pt>
                <c:pt idx="8857">
                  <c:v>4649.2874999999995</c:v>
                </c:pt>
                <c:pt idx="8858">
                  <c:v>4649.2874999999995</c:v>
                </c:pt>
                <c:pt idx="8859">
                  <c:v>4649.2874999999995</c:v>
                </c:pt>
                <c:pt idx="8860">
                  <c:v>4653.515625</c:v>
                </c:pt>
                <c:pt idx="8861">
                  <c:v>4653.515625</c:v>
                </c:pt>
                <c:pt idx="8862">
                  <c:v>4653.515625</c:v>
                </c:pt>
                <c:pt idx="8863">
                  <c:v>4654.4437499999995</c:v>
                </c:pt>
                <c:pt idx="8864">
                  <c:v>4654.4437499999995</c:v>
                </c:pt>
                <c:pt idx="8865">
                  <c:v>4654.4437499999995</c:v>
                </c:pt>
                <c:pt idx="8866">
                  <c:v>4654.9593749999995</c:v>
                </c:pt>
                <c:pt idx="8867">
                  <c:v>4654.9593749999995</c:v>
                </c:pt>
                <c:pt idx="8868">
                  <c:v>4654.9593749999995</c:v>
                </c:pt>
                <c:pt idx="8869">
                  <c:v>4654.9593749999995</c:v>
                </c:pt>
                <c:pt idx="8870">
                  <c:v>4654.9593749999995</c:v>
                </c:pt>
                <c:pt idx="8871">
                  <c:v>4655.9390618400002</c:v>
                </c:pt>
                <c:pt idx="8872">
                  <c:v>4660.0124999999998</c:v>
                </c:pt>
                <c:pt idx="8873">
                  <c:v>4660.0124999999998</c:v>
                </c:pt>
                <c:pt idx="8874">
                  <c:v>4660.0124999999998</c:v>
                </c:pt>
                <c:pt idx="8875">
                  <c:v>4660.0124999999998</c:v>
                </c:pt>
                <c:pt idx="8876">
                  <c:v>4660.3734381599998</c:v>
                </c:pt>
                <c:pt idx="8877">
                  <c:v>4660.5281249999998</c:v>
                </c:pt>
                <c:pt idx="8878">
                  <c:v>4660.5281249999998</c:v>
                </c:pt>
                <c:pt idx="8879">
                  <c:v>4660.5281249999998</c:v>
                </c:pt>
                <c:pt idx="8880">
                  <c:v>4660.5281249999998</c:v>
                </c:pt>
                <c:pt idx="8881">
                  <c:v>4660.5281249999998</c:v>
                </c:pt>
                <c:pt idx="8882">
                  <c:v>4662.4875000000002</c:v>
                </c:pt>
                <c:pt idx="8883">
                  <c:v>4666.7156249999998</c:v>
                </c:pt>
                <c:pt idx="8884">
                  <c:v>4666.7156249999998</c:v>
                </c:pt>
                <c:pt idx="8885">
                  <c:v>4667.6437500000002</c:v>
                </c:pt>
                <c:pt idx="8886">
                  <c:v>4667.6437500000002</c:v>
                </c:pt>
                <c:pt idx="8887">
                  <c:v>4667.6437500000002</c:v>
                </c:pt>
                <c:pt idx="8888">
                  <c:v>4668.1593750000002</c:v>
                </c:pt>
                <c:pt idx="8889">
                  <c:v>4668.1593750000002</c:v>
                </c:pt>
                <c:pt idx="8890">
                  <c:v>4668.1593750000002</c:v>
                </c:pt>
                <c:pt idx="8891">
                  <c:v>4668.1593750000002</c:v>
                </c:pt>
                <c:pt idx="8892">
                  <c:v>4668.1593750000002</c:v>
                </c:pt>
                <c:pt idx="8893">
                  <c:v>4668.1593750000002</c:v>
                </c:pt>
                <c:pt idx="8894">
                  <c:v>4668.1593750000002</c:v>
                </c:pt>
                <c:pt idx="8895">
                  <c:v>4668.1593750000002</c:v>
                </c:pt>
                <c:pt idx="8896">
                  <c:v>4669.1390618400001</c:v>
                </c:pt>
                <c:pt idx="8897">
                  <c:v>4669.1390618400001</c:v>
                </c:pt>
                <c:pt idx="8898">
                  <c:v>4669.1390618400001</c:v>
                </c:pt>
                <c:pt idx="8899">
                  <c:v>4669.1390618400001</c:v>
                </c:pt>
                <c:pt idx="8900">
                  <c:v>4669.1390618400001</c:v>
                </c:pt>
                <c:pt idx="8901">
                  <c:v>4669.1390618400001</c:v>
                </c:pt>
                <c:pt idx="8902">
                  <c:v>4673.2124999999996</c:v>
                </c:pt>
                <c:pt idx="8903">
                  <c:v>4673.2124999999996</c:v>
                </c:pt>
                <c:pt idx="8904">
                  <c:v>4673.2124999999996</c:v>
                </c:pt>
                <c:pt idx="8905">
                  <c:v>4673.2124999999996</c:v>
                </c:pt>
                <c:pt idx="8906">
                  <c:v>4673.5734381599996</c:v>
                </c:pt>
                <c:pt idx="8907">
                  <c:v>4673.5734381599996</c:v>
                </c:pt>
                <c:pt idx="8908">
                  <c:v>4673.5734381599996</c:v>
                </c:pt>
                <c:pt idx="8909">
                  <c:v>4673.7281249999996</c:v>
                </c:pt>
                <c:pt idx="8910">
                  <c:v>4675.6875</c:v>
                </c:pt>
                <c:pt idx="8911">
                  <c:v>4675.6875</c:v>
                </c:pt>
                <c:pt idx="8912">
                  <c:v>4675.6875</c:v>
                </c:pt>
                <c:pt idx="8913">
                  <c:v>4679.9156249999996</c:v>
                </c:pt>
                <c:pt idx="8914">
                  <c:v>4679.9156249999996</c:v>
                </c:pt>
                <c:pt idx="8915">
                  <c:v>4679.9156249999996</c:v>
                </c:pt>
                <c:pt idx="8916">
                  <c:v>4679.9156249999996</c:v>
                </c:pt>
                <c:pt idx="8917">
                  <c:v>4680.84375</c:v>
                </c:pt>
                <c:pt idx="8918">
                  <c:v>4680.84375</c:v>
                </c:pt>
                <c:pt idx="8919">
                  <c:v>4681.359375</c:v>
                </c:pt>
                <c:pt idx="8920">
                  <c:v>4682.3390618399999</c:v>
                </c:pt>
                <c:pt idx="8921">
                  <c:v>4682.3390618399999</c:v>
                </c:pt>
                <c:pt idx="8922">
                  <c:v>4686.4124999999995</c:v>
                </c:pt>
                <c:pt idx="8923">
                  <c:v>4686.4124999999995</c:v>
                </c:pt>
                <c:pt idx="8924">
                  <c:v>4686.4124999999995</c:v>
                </c:pt>
                <c:pt idx="8925">
                  <c:v>4686.4124999999995</c:v>
                </c:pt>
                <c:pt idx="8926">
                  <c:v>4686.4124999999995</c:v>
                </c:pt>
                <c:pt idx="8927">
                  <c:v>4686.4124999999995</c:v>
                </c:pt>
                <c:pt idx="8928">
                  <c:v>4686.4124999999995</c:v>
                </c:pt>
                <c:pt idx="8929">
                  <c:v>4686.4124999999995</c:v>
                </c:pt>
                <c:pt idx="8930">
                  <c:v>4686.7734381599994</c:v>
                </c:pt>
                <c:pt idx="8931">
                  <c:v>4686.7734381599994</c:v>
                </c:pt>
                <c:pt idx="8932">
                  <c:v>4686.7734381599994</c:v>
                </c:pt>
                <c:pt idx="8933">
                  <c:v>4686.7734381599994</c:v>
                </c:pt>
                <c:pt idx="8934">
                  <c:v>4686.7734381599994</c:v>
                </c:pt>
                <c:pt idx="8935">
                  <c:v>4686.7734381599994</c:v>
                </c:pt>
                <c:pt idx="8936">
                  <c:v>4686.7734381599994</c:v>
                </c:pt>
                <c:pt idx="8937">
                  <c:v>4686.9281249999995</c:v>
                </c:pt>
                <c:pt idx="8938">
                  <c:v>4686.9281249999995</c:v>
                </c:pt>
                <c:pt idx="8939">
                  <c:v>4688.8874999999998</c:v>
                </c:pt>
                <c:pt idx="8940">
                  <c:v>4693.1156249999995</c:v>
                </c:pt>
                <c:pt idx="8941">
                  <c:v>4694.0437499999998</c:v>
                </c:pt>
                <c:pt idx="8942">
                  <c:v>4694.0437499999998</c:v>
                </c:pt>
                <c:pt idx="8943">
                  <c:v>4695.5390618399997</c:v>
                </c:pt>
                <c:pt idx="8944">
                  <c:v>4695.5390618399997</c:v>
                </c:pt>
                <c:pt idx="8945">
                  <c:v>4695.5390618399997</c:v>
                </c:pt>
                <c:pt idx="8946">
                  <c:v>4699.9734381599992</c:v>
                </c:pt>
                <c:pt idx="8947">
                  <c:v>4700.1281250000002</c:v>
                </c:pt>
                <c:pt idx="8948">
                  <c:v>4700.1281250000002</c:v>
                </c:pt>
                <c:pt idx="8949">
                  <c:v>4702.0874999999996</c:v>
                </c:pt>
                <c:pt idx="8950">
                  <c:v>4702.0874999999996</c:v>
                </c:pt>
                <c:pt idx="8951">
                  <c:v>4702.0874999999996</c:v>
                </c:pt>
                <c:pt idx="8952">
                  <c:v>4706.3156250000002</c:v>
                </c:pt>
                <c:pt idx="8953">
                  <c:v>4706.3156250000002</c:v>
                </c:pt>
                <c:pt idx="8954">
                  <c:v>4706.3156250000002</c:v>
                </c:pt>
                <c:pt idx="8955">
                  <c:v>4706.3156250000002</c:v>
                </c:pt>
                <c:pt idx="8956">
                  <c:v>4706.3156250000002</c:v>
                </c:pt>
                <c:pt idx="8957">
                  <c:v>4706.3156250000002</c:v>
                </c:pt>
                <c:pt idx="8958">
                  <c:v>4706.3156250000002</c:v>
                </c:pt>
                <c:pt idx="8959">
                  <c:v>4706.3156250000002</c:v>
                </c:pt>
                <c:pt idx="8960">
                  <c:v>4707.2437499999996</c:v>
                </c:pt>
                <c:pt idx="8961">
                  <c:v>4707.2437499999996</c:v>
                </c:pt>
                <c:pt idx="8962">
                  <c:v>4707.2437499999996</c:v>
                </c:pt>
                <c:pt idx="8963">
                  <c:v>4707.2437499999996</c:v>
                </c:pt>
                <c:pt idx="8964">
                  <c:v>4707.7593749999996</c:v>
                </c:pt>
                <c:pt idx="8965">
                  <c:v>4707.7593749999996</c:v>
                </c:pt>
                <c:pt idx="8966">
                  <c:v>4707.7593749999996</c:v>
                </c:pt>
                <c:pt idx="8967">
                  <c:v>4708.7390618399995</c:v>
                </c:pt>
                <c:pt idx="8968">
                  <c:v>4708.7390618399995</c:v>
                </c:pt>
                <c:pt idx="8969">
                  <c:v>4712.8125</c:v>
                </c:pt>
                <c:pt idx="8970">
                  <c:v>4712.8125</c:v>
                </c:pt>
                <c:pt idx="8971">
                  <c:v>4712.8125</c:v>
                </c:pt>
                <c:pt idx="8972">
                  <c:v>4712.8125</c:v>
                </c:pt>
                <c:pt idx="8973">
                  <c:v>4712.8125</c:v>
                </c:pt>
                <c:pt idx="8974">
                  <c:v>4713.1734381599999</c:v>
                </c:pt>
                <c:pt idx="8975">
                  <c:v>4713.1734381599999</c:v>
                </c:pt>
                <c:pt idx="8976">
                  <c:v>4713.328125</c:v>
                </c:pt>
                <c:pt idx="8977">
                  <c:v>4715.2874999999995</c:v>
                </c:pt>
                <c:pt idx="8978">
                  <c:v>4715.2874999999995</c:v>
                </c:pt>
                <c:pt idx="8979">
                  <c:v>4719.515625</c:v>
                </c:pt>
                <c:pt idx="8980">
                  <c:v>4720.4437499999995</c:v>
                </c:pt>
                <c:pt idx="8981">
                  <c:v>4720.4437499999995</c:v>
                </c:pt>
                <c:pt idx="8982">
                  <c:v>4720.4437499999995</c:v>
                </c:pt>
                <c:pt idx="8983">
                  <c:v>4720.4437499999995</c:v>
                </c:pt>
                <c:pt idx="8984">
                  <c:v>4720.9593749999995</c:v>
                </c:pt>
                <c:pt idx="8985">
                  <c:v>4720.9593749999995</c:v>
                </c:pt>
                <c:pt idx="8986">
                  <c:v>4720.9593749999995</c:v>
                </c:pt>
                <c:pt idx="8987">
                  <c:v>4720.9593749999995</c:v>
                </c:pt>
                <c:pt idx="8988">
                  <c:v>4720.9593749999995</c:v>
                </c:pt>
                <c:pt idx="8989">
                  <c:v>4720.9593749999995</c:v>
                </c:pt>
                <c:pt idx="8990">
                  <c:v>4720.9593749999995</c:v>
                </c:pt>
                <c:pt idx="8991">
                  <c:v>4720.9593749999995</c:v>
                </c:pt>
                <c:pt idx="8992">
                  <c:v>4721.9390618400002</c:v>
                </c:pt>
                <c:pt idx="8993">
                  <c:v>4721.9390618400002</c:v>
                </c:pt>
                <c:pt idx="8994">
                  <c:v>4721.9390618400002</c:v>
                </c:pt>
                <c:pt idx="8995">
                  <c:v>4726.0124999999998</c:v>
                </c:pt>
                <c:pt idx="8996">
                  <c:v>4726.0124999999998</c:v>
                </c:pt>
                <c:pt idx="8997">
                  <c:v>4726.0124999999998</c:v>
                </c:pt>
                <c:pt idx="8998">
                  <c:v>4726.0124999999998</c:v>
                </c:pt>
                <c:pt idx="8999">
                  <c:v>4726.5281249999998</c:v>
                </c:pt>
                <c:pt idx="9000">
                  <c:v>4726.5281249999998</c:v>
                </c:pt>
                <c:pt idx="9001">
                  <c:v>4726.5281249999998</c:v>
                </c:pt>
                <c:pt idx="9002">
                  <c:v>4728.4875000000002</c:v>
                </c:pt>
                <c:pt idx="9003">
                  <c:v>4728.4875000000002</c:v>
                </c:pt>
                <c:pt idx="9004">
                  <c:v>4728.4875000000002</c:v>
                </c:pt>
                <c:pt idx="9005">
                  <c:v>4728.4875000000002</c:v>
                </c:pt>
                <c:pt idx="9006">
                  <c:v>4728.4875000000002</c:v>
                </c:pt>
                <c:pt idx="9007">
                  <c:v>4728.4875000000002</c:v>
                </c:pt>
                <c:pt idx="9008">
                  <c:v>4728.4875000000002</c:v>
                </c:pt>
                <c:pt idx="9009">
                  <c:v>4732.7156249999998</c:v>
                </c:pt>
                <c:pt idx="9010">
                  <c:v>4732.7156249999998</c:v>
                </c:pt>
                <c:pt idx="9011">
                  <c:v>4733.6437500000002</c:v>
                </c:pt>
                <c:pt idx="9012">
                  <c:v>4733.6437500000002</c:v>
                </c:pt>
                <c:pt idx="9013">
                  <c:v>4733.6437500000002</c:v>
                </c:pt>
                <c:pt idx="9014">
                  <c:v>4733.6437500000002</c:v>
                </c:pt>
                <c:pt idx="9015">
                  <c:v>4734.1593750000002</c:v>
                </c:pt>
                <c:pt idx="9016">
                  <c:v>4734.1593750000002</c:v>
                </c:pt>
                <c:pt idx="9017">
                  <c:v>4735.1390618400001</c:v>
                </c:pt>
                <c:pt idx="9018">
                  <c:v>4739.2124999999996</c:v>
                </c:pt>
                <c:pt idx="9019">
                  <c:v>4739.2124999999996</c:v>
                </c:pt>
                <c:pt idx="9020">
                  <c:v>4739.2124999999996</c:v>
                </c:pt>
                <c:pt idx="9021">
                  <c:v>4739.5734381599996</c:v>
                </c:pt>
                <c:pt idx="9022">
                  <c:v>4739.5734381599996</c:v>
                </c:pt>
                <c:pt idx="9023">
                  <c:v>4739.5734381599996</c:v>
                </c:pt>
                <c:pt idx="9024">
                  <c:v>4739.5734381599996</c:v>
                </c:pt>
                <c:pt idx="9025">
                  <c:v>4739.7281249999996</c:v>
                </c:pt>
                <c:pt idx="9026">
                  <c:v>4741.6875</c:v>
                </c:pt>
                <c:pt idx="9027">
                  <c:v>4741.6875</c:v>
                </c:pt>
                <c:pt idx="9028">
                  <c:v>4745.9156249999996</c:v>
                </c:pt>
                <c:pt idx="9029">
                  <c:v>4745.9156249999996</c:v>
                </c:pt>
                <c:pt idx="9030">
                  <c:v>4746.84375</c:v>
                </c:pt>
                <c:pt idx="9031">
                  <c:v>4746.84375</c:v>
                </c:pt>
                <c:pt idx="9032">
                  <c:v>4746.84375</c:v>
                </c:pt>
                <c:pt idx="9033">
                  <c:v>4746.84375</c:v>
                </c:pt>
                <c:pt idx="9034">
                  <c:v>4746.84375</c:v>
                </c:pt>
                <c:pt idx="9035">
                  <c:v>4746.84375</c:v>
                </c:pt>
                <c:pt idx="9036">
                  <c:v>4746.84375</c:v>
                </c:pt>
                <c:pt idx="9037">
                  <c:v>4747.359375</c:v>
                </c:pt>
                <c:pt idx="9038">
                  <c:v>4748.3390618399999</c:v>
                </c:pt>
                <c:pt idx="9039">
                  <c:v>4748.3390618399999</c:v>
                </c:pt>
                <c:pt idx="9040">
                  <c:v>4748.3390618399999</c:v>
                </c:pt>
                <c:pt idx="9041">
                  <c:v>4748.3390618399999</c:v>
                </c:pt>
                <c:pt idx="9042">
                  <c:v>4748.3390618399999</c:v>
                </c:pt>
                <c:pt idx="9043">
                  <c:v>4748.3390618399999</c:v>
                </c:pt>
                <c:pt idx="9044">
                  <c:v>4748.3390618399999</c:v>
                </c:pt>
                <c:pt idx="9045">
                  <c:v>4752.4124999999995</c:v>
                </c:pt>
                <c:pt idx="9046">
                  <c:v>4752.4124999999995</c:v>
                </c:pt>
                <c:pt idx="9047">
                  <c:v>4752.7734381599994</c:v>
                </c:pt>
                <c:pt idx="9048">
                  <c:v>4752.9281249999995</c:v>
                </c:pt>
                <c:pt idx="9049">
                  <c:v>4752.9281249999995</c:v>
                </c:pt>
                <c:pt idx="9050">
                  <c:v>4752.9281249999995</c:v>
                </c:pt>
                <c:pt idx="9051">
                  <c:v>4752.9281249999995</c:v>
                </c:pt>
                <c:pt idx="9052">
                  <c:v>4754.8874999999998</c:v>
                </c:pt>
                <c:pt idx="9053">
                  <c:v>4754.8874999999998</c:v>
                </c:pt>
                <c:pt idx="9054">
                  <c:v>4754.8874999999998</c:v>
                </c:pt>
                <c:pt idx="9055">
                  <c:v>4759.1156249999995</c:v>
                </c:pt>
                <c:pt idx="9056">
                  <c:v>4759.1156249999995</c:v>
                </c:pt>
                <c:pt idx="9057">
                  <c:v>4759.1156249999995</c:v>
                </c:pt>
                <c:pt idx="9058">
                  <c:v>4759.1156249999995</c:v>
                </c:pt>
                <c:pt idx="9059">
                  <c:v>4759.1156249999995</c:v>
                </c:pt>
                <c:pt idx="9060">
                  <c:v>4759.1156249999995</c:v>
                </c:pt>
                <c:pt idx="9061">
                  <c:v>4759.1156249999995</c:v>
                </c:pt>
                <c:pt idx="9062">
                  <c:v>4760.0437499999998</c:v>
                </c:pt>
                <c:pt idx="9063">
                  <c:v>4760.0437499999998</c:v>
                </c:pt>
                <c:pt idx="9064">
                  <c:v>4760.5593749999998</c:v>
                </c:pt>
                <c:pt idx="9065">
                  <c:v>4760.5593749999998</c:v>
                </c:pt>
                <c:pt idx="9066">
                  <c:v>4760.5593749999998</c:v>
                </c:pt>
                <c:pt idx="9067">
                  <c:v>4760.5593749999998</c:v>
                </c:pt>
                <c:pt idx="9068">
                  <c:v>4760.5593749999998</c:v>
                </c:pt>
                <c:pt idx="9069">
                  <c:v>4760.5593749999998</c:v>
                </c:pt>
                <c:pt idx="9070">
                  <c:v>4761.5390618399997</c:v>
                </c:pt>
                <c:pt idx="9071">
                  <c:v>4765.6125000000002</c:v>
                </c:pt>
                <c:pt idx="9072">
                  <c:v>4765.6125000000002</c:v>
                </c:pt>
                <c:pt idx="9073">
                  <c:v>4765.6125000000002</c:v>
                </c:pt>
                <c:pt idx="9074">
                  <c:v>4765.9734381599992</c:v>
                </c:pt>
                <c:pt idx="9075">
                  <c:v>4765.9734381599992</c:v>
                </c:pt>
                <c:pt idx="9076">
                  <c:v>4765.9734381599992</c:v>
                </c:pt>
                <c:pt idx="9077">
                  <c:v>4765.9734381599992</c:v>
                </c:pt>
                <c:pt idx="9078">
                  <c:v>4765.9734381599992</c:v>
                </c:pt>
                <c:pt idx="9079">
                  <c:v>4766.1281250000002</c:v>
                </c:pt>
                <c:pt idx="9080">
                  <c:v>4766.1281250000002</c:v>
                </c:pt>
                <c:pt idx="9081">
                  <c:v>4768.0874999999996</c:v>
                </c:pt>
                <c:pt idx="9082">
                  <c:v>4772.3156250000002</c:v>
                </c:pt>
                <c:pt idx="9083">
                  <c:v>4772.3156250000002</c:v>
                </c:pt>
                <c:pt idx="9084">
                  <c:v>4773.2437499999996</c:v>
                </c:pt>
                <c:pt idx="9085">
                  <c:v>4773.2437499999996</c:v>
                </c:pt>
                <c:pt idx="9086">
                  <c:v>4773.2437499999996</c:v>
                </c:pt>
                <c:pt idx="9087">
                  <c:v>4774.7390618399995</c:v>
                </c:pt>
                <c:pt idx="9088">
                  <c:v>4774.7390618399995</c:v>
                </c:pt>
                <c:pt idx="9089">
                  <c:v>4774.7390618399995</c:v>
                </c:pt>
                <c:pt idx="9090">
                  <c:v>4774.7390618399995</c:v>
                </c:pt>
                <c:pt idx="9091">
                  <c:v>4774.7390618399995</c:v>
                </c:pt>
                <c:pt idx="9092">
                  <c:v>4774.7390618399995</c:v>
                </c:pt>
                <c:pt idx="9093">
                  <c:v>4774.7390618399995</c:v>
                </c:pt>
                <c:pt idx="9094">
                  <c:v>4778.8125</c:v>
                </c:pt>
                <c:pt idx="9095">
                  <c:v>4778.8125</c:v>
                </c:pt>
                <c:pt idx="9096">
                  <c:v>4779.1734381599999</c:v>
                </c:pt>
                <c:pt idx="9097">
                  <c:v>4779.1734381599999</c:v>
                </c:pt>
                <c:pt idx="9098">
                  <c:v>4779.328125</c:v>
                </c:pt>
                <c:pt idx="9099">
                  <c:v>4779.328125</c:v>
                </c:pt>
                <c:pt idx="9100">
                  <c:v>4779.328125</c:v>
                </c:pt>
                <c:pt idx="9101">
                  <c:v>4779.328125</c:v>
                </c:pt>
                <c:pt idx="9102">
                  <c:v>4779.328125</c:v>
                </c:pt>
                <c:pt idx="9103">
                  <c:v>4781.2874999999995</c:v>
                </c:pt>
                <c:pt idx="9104">
                  <c:v>4781.2874999999995</c:v>
                </c:pt>
                <c:pt idx="9105">
                  <c:v>4785.515625</c:v>
                </c:pt>
                <c:pt idx="9106">
                  <c:v>4785.515625</c:v>
                </c:pt>
                <c:pt idx="9107">
                  <c:v>4785.515625</c:v>
                </c:pt>
                <c:pt idx="9108">
                  <c:v>4786.4437499999995</c:v>
                </c:pt>
                <c:pt idx="9109">
                  <c:v>4786.4437499999995</c:v>
                </c:pt>
                <c:pt idx="9110">
                  <c:v>4786.4437499999995</c:v>
                </c:pt>
                <c:pt idx="9111">
                  <c:v>4786.4437499999995</c:v>
                </c:pt>
                <c:pt idx="9112">
                  <c:v>4786.4437499999995</c:v>
                </c:pt>
                <c:pt idx="9113">
                  <c:v>4786.4437499999995</c:v>
                </c:pt>
                <c:pt idx="9114">
                  <c:v>4786.4437499999995</c:v>
                </c:pt>
                <c:pt idx="9115">
                  <c:v>4786.4437499999995</c:v>
                </c:pt>
                <c:pt idx="9116">
                  <c:v>4786.9593749999995</c:v>
                </c:pt>
                <c:pt idx="9117">
                  <c:v>4786.9593749999995</c:v>
                </c:pt>
                <c:pt idx="9118">
                  <c:v>4787.9390618400002</c:v>
                </c:pt>
                <c:pt idx="9119">
                  <c:v>4787.9390618400002</c:v>
                </c:pt>
                <c:pt idx="9120">
                  <c:v>4787.9390618400002</c:v>
                </c:pt>
                <c:pt idx="9121">
                  <c:v>4792.0124999999998</c:v>
                </c:pt>
                <c:pt idx="9122">
                  <c:v>4792.0124999999998</c:v>
                </c:pt>
                <c:pt idx="9123">
                  <c:v>4792.0124999999998</c:v>
                </c:pt>
                <c:pt idx="9124">
                  <c:v>4792.0124999999998</c:v>
                </c:pt>
                <c:pt idx="9125">
                  <c:v>4792.0124999999998</c:v>
                </c:pt>
                <c:pt idx="9126">
                  <c:v>4792.0124999999998</c:v>
                </c:pt>
                <c:pt idx="9127">
                  <c:v>4792.0124999999998</c:v>
                </c:pt>
                <c:pt idx="9128">
                  <c:v>4792.0124999999998</c:v>
                </c:pt>
                <c:pt idx="9129">
                  <c:v>4792.0124999999998</c:v>
                </c:pt>
                <c:pt idx="9130">
                  <c:v>4792.0124999999998</c:v>
                </c:pt>
                <c:pt idx="9131">
                  <c:v>4792.0124999999998</c:v>
                </c:pt>
                <c:pt idx="9132">
                  <c:v>4792.3734381599998</c:v>
                </c:pt>
                <c:pt idx="9133">
                  <c:v>4792.3734381599998</c:v>
                </c:pt>
                <c:pt idx="9134">
                  <c:v>4792.3734381599998</c:v>
                </c:pt>
                <c:pt idx="9135">
                  <c:v>4792.3734381599998</c:v>
                </c:pt>
                <c:pt idx="9136">
                  <c:v>4792.3734381599998</c:v>
                </c:pt>
                <c:pt idx="9137">
                  <c:v>4792.3734381599998</c:v>
                </c:pt>
                <c:pt idx="9138">
                  <c:v>4792.5281249999998</c:v>
                </c:pt>
                <c:pt idx="9139">
                  <c:v>4792.5281249999998</c:v>
                </c:pt>
                <c:pt idx="9140">
                  <c:v>4792.5281249999998</c:v>
                </c:pt>
                <c:pt idx="9141">
                  <c:v>4794.4875000000002</c:v>
                </c:pt>
                <c:pt idx="9142">
                  <c:v>4794.4875000000002</c:v>
                </c:pt>
                <c:pt idx="9143">
                  <c:v>4794.4875000000002</c:v>
                </c:pt>
                <c:pt idx="9144">
                  <c:v>4794.4875000000002</c:v>
                </c:pt>
                <c:pt idx="9145">
                  <c:v>4794.4875000000002</c:v>
                </c:pt>
                <c:pt idx="9146">
                  <c:v>4798.7156249999998</c:v>
                </c:pt>
                <c:pt idx="9147">
                  <c:v>4798.7156249999998</c:v>
                </c:pt>
                <c:pt idx="9148">
                  <c:v>4798.7156249999998</c:v>
                </c:pt>
                <c:pt idx="9149">
                  <c:v>4798.7156249999998</c:v>
                </c:pt>
                <c:pt idx="9150">
                  <c:v>4799.6437500000002</c:v>
                </c:pt>
                <c:pt idx="9151">
                  <c:v>4799.6437500000002</c:v>
                </c:pt>
                <c:pt idx="9152">
                  <c:v>4799.6437500000002</c:v>
                </c:pt>
                <c:pt idx="9153">
                  <c:v>4799.6437500000002</c:v>
                </c:pt>
                <c:pt idx="9154">
                  <c:v>4800.1593750000002</c:v>
                </c:pt>
                <c:pt idx="9155">
                  <c:v>4801.1390618400001</c:v>
                </c:pt>
                <c:pt idx="9156">
                  <c:v>4801.1390618400001</c:v>
                </c:pt>
                <c:pt idx="9157">
                  <c:v>4805.2124999999996</c:v>
                </c:pt>
                <c:pt idx="9158">
                  <c:v>4805.2124999999996</c:v>
                </c:pt>
                <c:pt idx="9159">
                  <c:v>4805.2124999999996</c:v>
                </c:pt>
                <c:pt idx="9160">
                  <c:v>4805.7281249999996</c:v>
                </c:pt>
                <c:pt idx="9161">
                  <c:v>4805.7281249999996</c:v>
                </c:pt>
                <c:pt idx="9162">
                  <c:v>4805.7281249999996</c:v>
                </c:pt>
                <c:pt idx="9163">
                  <c:v>4805.7281249999996</c:v>
                </c:pt>
                <c:pt idx="9164">
                  <c:v>4807.6875</c:v>
                </c:pt>
                <c:pt idx="9165">
                  <c:v>4807.6875</c:v>
                </c:pt>
                <c:pt idx="9166">
                  <c:v>4807.6875</c:v>
                </c:pt>
                <c:pt idx="9167">
                  <c:v>4807.6875</c:v>
                </c:pt>
                <c:pt idx="9168">
                  <c:v>4807.6875</c:v>
                </c:pt>
                <c:pt idx="9169">
                  <c:v>4807.6875</c:v>
                </c:pt>
                <c:pt idx="9170">
                  <c:v>4807.6875</c:v>
                </c:pt>
                <c:pt idx="9171">
                  <c:v>4807.6875</c:v>
                </c:pt>
                <c:pt idx="9172">
                  <c:v>4807.6875</c:v>
                </c:pt>
                <c:pt idx="9173">
                  <c:v>4807.6875</c:v>
                </c:pt>
                <c:pt idx="9174">
                  <c:v>4807.6875</c:v>
                </c:pt>
                <c:pt idx="9175">
                  <c:v>4811.9156249999996</c:v>
                </c:pt>
                <c:pt idx="9176">
                  <c:v>4811.9156249999996</c:v>
                </c:pt>
                <c:pt idx="9177">
                  <c:v>4811.9156249999996</c:v>
                </c:pt>
                <c:pt idx="9178">
                  <c:v>4811.9156249999996</c:v>
                </c:pt>
                <c:pt idx="9179">
                  <c:v>4811.9156249999996</c:v>
                </c:pt>
                <c:pt idx="9180">
                  <c:v>4811.9156249999996</c:v>
                </c:pt>
                <c:pt idx="9181">
                  <c:v>4811.9156249999996</c:v>
                </c:pt>
                <c:pt idx="9182">
                  <c:v>4812.84375</c:v>
                </c:pt>
                <c:pt idx="9183">
                  <c:v>4812.84375</c:v>
                </c:pt>
                <c:pt idx="9184">
                  <c:v>4812.84375</c:v>
                </c:pt>
                <c:pt idx="9185">
                  <c:v>4812.84375</c:v>
                </c:pt>
                <c:pt idx="9186">
                  <c:v>4813.359375</c:v>
                </c:pt>
                <c:pt idx="9187">
                  <c:v>4813.359375</c:v>
                </c:pt>
                <c:pt idx="9188">
                  <c:v>4813.359375</c:v>
                </c:pt>
                <c:pt idx="9189">
                  <c:v>4814.3390618399999</c:v>
                </c:pt>
                <c:pt idx="9190">
                  <c:v>4818.4124999999995</c:v>
                </c:pt>
                <c:pt idx="9191">
                  <c:v>4818.4124999999995</c:v>
                </c:pt>
                <c:pt idx="9192">
                  <c:v>4818.4124999999995</c:v>
                </c:pt>
                <c:pt idx="9193">
                  <c:v>4818.7734381599994</c:v>
                </c:pt>
                <c:pt idx="9194">
                  <c:v>4818.7734381599994</c:v>
                </c:pt>
                <c:pt idx="9195">
                  <c:v>4818.9281249999995</c:v>
                </c:pt>
                <c:pt idx="9196">
                  <c:v>4818.9281249999995</c:v>
                </c:pt>
                <c:pt idx="9197">
                  <c:v>4818.9281249999995</c:v>
                </c:pt>
                <c:pt idx="9198">
                  <c:v>4820.8874999999998</c:v>
                </c:pt>
                <c:pt idx="9199">
                  <c:v>4820.8874999999998</c:v>
                </c:pt>
                <c:pt idx="9200">
                  <c:v>4820.8874999999998</c:v>
                </c:pt>
                <c:pt idx="9201">
                  <c:v>4825.1156249999995</c:v>
                </c:pt>
                <c:pt idx="9202">
                  <c:v>4825.1156249999995</c:v>
                </c:pt>
                <c:pt idx="9203">
                  <c:v>4825.1156249999995</c:v>
                </c:pt>
                <c:pt idx="9204">
                  <c:v>4826.0437499999998</c:v>
                </c:pt>
                <c:pt idx="9205">
                  <c:v>4826.0437499999998</c:v>
                </c:pt>
                <c:pt idx="9206">
                  <c:v>4826.0437499999998</c:v>
                </c:pt>
                <c:pt idx="9207">
                  <c:v>4826.5593749999998</c:v>
                </c:pt>
                <c:pt idx="9208">
                  <c:v>4826.5593749999998</c:v>
                </c:pt>
                <c:pt idx="9209">
                  <c:v>4826.5593749999998</c:v>
                </c:pt>
                <c:pt idx="9210">
                  <c:v>4826.5593749999998</c:v>
                </c:pt>
                <c:pt idx="9211">
                  <c:v>4826.5593749999998</c:v>
                </c:pt>
                <c:pt idx="9212">
                  <c:v>4826.5593749999998</c:v>
                </c:pt>
                <c:pt idx="9213">
                  <c:v>4826.5593749999998</c:v>
                </c:pt>
                <c:pt idx="9214">
                  <c:v>4826.5593749999998</c:v>
                </c:pt>
                <c:pt idx="9215">
                  <c:v>4826.5593749999998</c:v>
                </c:pt>
                <c:pt idx="9216">
                  <c:v>4826.5593749999998</c:v>
                </c:pt>
                <c:pt idx="9217">
                  <c:v>4827.5390618399997</c:v>
                </c:pt>
                <c:pt idx="9218">
                  <c:v>4827.5390618399997</c:v>
                </c:pt>
                <c:pt idx="9219">
                  <c:v>4827.5390618399997</c:v>
                </c:pt>
                <c:pt idx="9220">
                  <c:v>4827.5390618399997</c:v>
                </c:pt>
                <c:pt idx="9221">
                  <c:v>4827.5390618399997</c:v>
                </c:pt>
                <c:pt idx="9222">
                  <c:v>4831.6125000000002</c:v>
                </c:pt>
                <c:pt idx="9223">
                  <c:v>4831.6125000000002</c:v>
                </c:pt>
                <c:pt idx="9224">
                  <c:v>4831.9734381599992</c:v>
                </c:pt>
                <c:pt idx="9225">
                  <c:v>4831.9734381599992</c:v>
                </c:pt>
                <c:pt idx="9226">
                  <c:v>4831.9734381599992</c:v>
                </c:pt>
                <c:pt idx="9227">
                  <c:v>4831.9734381599992</c:v>
                </c:pt>
                <c:pt idx="9228">
                  <c:v>4832.1281250000002</c:v>
                </c:pt>
                <c:pt idx="9229">
                  <c:v>4832.1281250000002</c:v>
                </c:pt>
                <c:pt idx="9230">
                  <c:v>4832.1281250000002</c:v>
                </c:pt>
                <c:pt idx="9231">
                  <c:v>4832.1281250000002</c:v>
                </c:pt>
                <c:pt idx="9232">
                  <c:v>4834.0874999999996</c:v>
                </c:pt>
                <c:pt idx="9233">
                  <c:v>4838.3156250000002</c:v>
                </c:pt>
                <c:pt idx="9234">
                  <c:v>4838.3156250000002</c:v>
                </c:pt>
                <c:pt idx="9235">
                  <c:v>4838.3156250000002</c:v>
                </c:pt>
                <c:pt idx="9236">
                  <c:v>4838.3156250000002</c:v>
                </c:pt>
                <c:pt idx="9237">
                  <c:v>4838.3156250000002</c:v>
                </c:pt>
                <c:pt idx="9238">
                  <c:v>4838.3156250000002</c:v>
                </c:pt>
                <c:pt idx="9239">
                  <c:v>4838.3156250000002</c:v>
                </c:pt>
                <c:pt idx="9240">
                  <c:v>4839.2437499999996</c:v>
                </c:pt>
                <c:pt idx="9241">
                  <c:v>4840.7390618399995</c:v>
                </c:pt>
                <c:pt idx="9242">
                  <c:v>4840.7390618399995</c:v>
                </c:pt>
                <c:pt idx="9243">
                  <c:v>4840.7390618399995</c:v>
                </c:pt>
                <c:pt idx="9244">
                  <c:v>4844.8125</c:v>
                </c:pt>
                <c:pt idx="9245">
                  <c:v>4844.8125</c:v>
                </c:pt>
                <c:pt idx="9246">
                  <c:v>4844.8125</c:v>
                </c:pt>
                <c:pt idx="9247">
                  <c:v>4844.8125</c:v>
                </c:pt>
                <c:pt idx="9248">
                  <c:v>4844.8125</c:v>
                </c:pt>
                <c:pt idx="9249">
                  <c:v>4845.1734381599999</c:v>
                </c:pt>
                <c:pt idx="9250">
                  <c:v>4845.1734381599999</c:v>
                </c:pt>
                <c:pt idx="9251">
                  <c:v>4845.1734381599999</c:v>
                </c:pt>
                <c:pt idx="9252">
                  <c:v>4845.1734381599999</c:v>
                </c:pt>
                <c:pt idx="9253">
                  <c:v>4845.328125</c:v>
                </c:pt>
                <c:pt idx="9254">
                  <c:v>4845.328125</c:v>
                </c:pt>
                <c:pt idx="9255">
                  <c:v>4847.2874999999995</c:v>
                </c:pt>
                <c:pt idx="9256">
                  <c:v>4847.2874999999995</c:v>
                </c:pt>
                <c:pt idx="9257">
                  <c:v>4847.2874999999995</c:v>
                </c:pt>
                <c:pt idx="9258">
                  <c:v>4847.2874999999995</c:v>
                </c:pt>
                <c:pt idx="9259">
                  <c:v>4847.2874999999995</c:v>
                </c:pt>
                <c:pt idx="9260">
                  <c:v>4847.2874999999995</c:v>
                </c:pt>
                <c:pt idx="9261">
                  <c:v>4851.515625</c:v>
                </c:pt>
                <c:pt idx="9262">
                  <c:v>4851.515625</c:v>
                </c:pt>
                <c:pt idx="9263">
                  <c:v>4852.4437499999995</c:v>
                </c:pt>
                <c:pt idx="9264">
                  <c:v>4852.4437499999995</c:v>
                </c:pt>
                <c:pt idx="9265">
                  <c:v>4852.4437499999995</c:v>
                </c:pt>
                <c:pt idx="9266">
                  <c:v>4852.9593749999995</c:v>
                </c:pt>
                <c:pt idx="9267">
                  <c:v>4852.9593749999995</c:v>
                </c:pt>
                <c:pt idx="9268">
                  <c:v>4852.9593749999995</c:v>
                </c:pt>
                <c:pt idx="9269">
                  <c:v>4852.9593749999995</c:v>
                </c:pt>
                <c:pt idx="9270">
                  <c:v>4853.9390618400002</c:v>
                </c:pt>
                <c:pt idx="9271">
                  <c:v>4853.9390618400002</c:v>
                </c:pt>
                <c:pt idx="9272">
                  <c:v>4853.9390618400002</c:v>
                </c:pt>
                <c:pt idx="9273">
                  <c:v>4853.9390618400002</c:v>
                </c:pt>
                <c:pt idx="9274">
                  <c:v>4853.9390618400002</c:v>
                </c:pt>
                <c:pt idx="9275">
                  <c:v>4858.0124999999998</c:v>
                </c:pt>
                <c:pt idx="9276">
                  <c:v>4858.0124999999998</c:v>
                </c:pt>
                <c:pt idx="9277">
                  <c:v>4858.0124999999998</c:v>
                </c:pt>
                <c:pt idx="9278">
                  <c:v>4858.0124999999998</c:v>
                </c:pt>
                <c:pt idx="9279">
                  <c:v>4858.3734381599998</c:v>
                </c:pt>
                <c:pt idx="9280">
                  <c:v>4858.3734381599998</c:v>
                </c:pt>
                <c:pt idx="9281">
                  <c:v>4858.3734381599998</c:v>
                </c:pt>
                <c:pt idx="9282">
                  <c:v>4858.3734381599998</c:v>
                </c:pt>
                <c:pt idx="9283">
                  <c:v>4860.4875000000002</c:v>
                </c:pt>
                <c:pt idx="9284">
                  <c:v>4864.7156249999998</c:v>
                </c:pt>
                <c:pt idx="9285">
                  <c:v>4864.7156249999998</c:v>
                </c:pt>
                <c:pt idx="9286">
                  <c:v>4866.1593750000002</c:v>
                </c:pt>
                <c:pt idx="9287">
                  <c:v>4866.1593750000002</c:v>
                </c:pt>
                <c:pt idx="9288">
                  <c:v>4866.1593750000002</c:v>
                </c:pt>
                <c:pt idx="9289">
                  <c:v>4866.1593750000002</c:v>
                </c:pt>
                <c:pt idx="9290">
                  <c:v>4867.1390618400001</c:v>
                </c:pt>
                <c:pt idx="9291">
                  <c:v>4867.1390618400001</c:v>
                </c:pt>
                <c:pt idx="9292">
                  <c:v>4867.1390618400001</c:v>
                </c:pt>
                <c:pt idx="9293">
                  <c:v>4867.1390618400001</c:v>
                </c:pt>
                <c:pt idx="9294">
                  <c:v>4867.1390618400001</c:v>
                </c:pt>
                <c:pt idx="9295">
                  <c:v>4867.1390618400001</c:v>
                </c:pt>
                <c:pt idx="9296">
                  <c:v>4871.2124999999996</c:v>
                </c:pt>
                <c:pt idx="9297">
                  <c:v>4871.2124999999996</c:v>
                </c:pt>
                <c:pt idx="9298">
                  <c:v>4871.5734381599996</c:v>
                </c:pt>
                <c:pt idx="9299">
                  <c:v>4871.5734381599996</c:v>
                </c:pt>
                <c:pt idx="9300">
                  <c:v>4871.5734381599996</c:v>
                </c:pt>
                <c:pt idx="9301">
                  <c:v>4871.5734381599996</c:v>
                </c:pt>
                <c:pt idx="9302">
                  <c:v>4871.5734381599996</c:v>
                </c:pt>
                <c:pt idx="9303">
                  <c:v>4871.5734381599996</c:v>
                </c:pt>
                <c:pt idx="9304">
                  <c:v>4871.7281249999996</c:v>
                </c:pt>
                <c:pt idx="9305">
                  <c:v>4873.6875</c:v>
                </c:pt>
                <c:pt idx="9306">
                  <c:v>4877.9156249999996</c:v>
                </c:pt>
                <c:pt idx="9307">
                  <c:v>4877.9156249999996</c:v>
                </c:pt>
                <c:pt idx="9308">
                  <c:v>4877.9156249999996</c:v>
                </c:pt>
                <c:pt idx="9309">
                  <c:v>4877.9156249999996</c:v>
                </c:pt>
                <c:pt idx="9310">
                  <c:v>4878.84375</c:v>
                </c:pt>
                <c:pt idx="9311">
                  <c:v>4879.359375</c:v>
                </c:pt>
                <c:pt idx="9312">
                  <c:v>4879.359375</c:v>
                </c:pt>
                <c:pt idx="9313">
                  <c:v>4879.359375</c:v>
                </c:pt>
                <c:pt idx="9314">
                  <c:v>4879.359375</c:v>
                </c:pt>
                <c:pt idx="9315">
                  <c:v>4880.3390618399999</c:v>
                </c:pt>
                <c:pt idx="9316">
                  <c:v>4880.3390618399999</c:v>
                </c:pt>
                <c:pt idx="9317">
                  <c:v>4880.3390618399999</c:v>
                </c:pt>
                <c:pt idx="9318">
                  <c:v>4884.4124999999995</c:v>
                </c:pt>
                <c:pt idx="9319">
                  <c:v>4884.4124999999995</c:v>
                </c:pt>
                <c:pt idx="9320">
                  <c:v>4884.4124999999995</c:v>
                </c:pt>
                <c:pt idx="9321">
                  <c:v>4884.7734381599994</c:v>
                </c:pt>
                <c:pt idx="9322">
                  <c:v>4884.9281249999995</c:v>
                </c:pt>
                <c:pt idx="9323">
                  <c:v>4884.9281249999995</c:v>
                </c:pt>
                <c:pt idx="9324">
                  <c:v>4884.9281249999995</c:v>
                </c:pt>
                <c:pt idx="9325">
                  <c:v>4884.9281249999995</c:v>
                </c:pt>
                <c:pt idx="9326">
                  <c:v>4884.9281249999995</c:v>
                </c:pt>
                <c:pt idx="9327">
                  <c:v>4884.9281249999995</c:v>
                </c:pt>
                <c:pt idx="9328">
                  <c:v>4886.8874999999998</c:v>
                </c:pt>
                <c:pt idx="9329">
                  <c:v>4886.8874999999998</c:v>
                </c:pt>
                <c:pt idx="9330">
                  <c:v>4891.1156249999995</c:v>
                </c:pt>
                <c:pt idx="9331">
                  <c:v>4891.1156249999995</c:v>
                </c:pt>
                <c:pt idx="9332">
                  <c:v>4891.1156249999995</c:v>
                </c:pt>
                <c:pt idx="9333">
                  <c:v>4892.0437499999998</c:v>
                </c:pt>
                <c:pt idx="9334">
                  <c:v>4892.0437499999998</c:v>
                </c:pt>
                <c:pt idx="9335">
                  <c:v>4893.5390618399997</c:v>
                </c:pt>
                <c:pt idx="9336">
                  <c:v>4897.6125000000002</c:v>
                </c:pt>
                <c:pt idx="9337">
                  <c:v>4897.6125000000002</c:v>
                </c:pt>
                <c:pt idx="9338">
                  <c:v>4897.6125000000002</c:v>
                </c:pt>
                <c:pt idx="9339">
                  <c:v>4897.9734381599992</c:v>
                </c:pt>
                <c:pt idx="9340">
                  <c:v>4897.9734381599992</c:v>
                </c:pt>
                <c:pt idx="9341">
                  <c:v>4897.9734381599992</c:v>
                </c:pt>
                <c:pt idx="9342">
                  <c:v>4897.9734381599992</c:v>
                </c:pt>
                <c:pt idx="9343">
                  <c:v>4898.1281250000002</c:v>
                </c:pt>
                <c:pt idx="9344">
                  <c:v>4898.1281250000002</c:v>
                </c:pt>
                <c:pt idx="9345">
                  <c:v>4898.1281250000002</c:v>
                </c:pt>
                <c:pt idx="9346">
                  <c:v>4900.0874999999996</c:v>
                </c:pt>
                <c:pt idx="9347">
                  <c:v>4900.0874999999996</c:v>
                </c:pt>
                <c:pt idx="9348">
                  <c:v>4900.0874999999996</c:v>
                </c:pt>
                <c:pt idx="9349">
                  <c:v>4900.0874999999996</c:v>
                </c:pt>
                <c:pt idx="9350">
                  <c:v>4904.3156250000002</c:v>
                </c:pt>
                <c:pt idx="9351">
                  <c:v>4904.3156250000002</c:v>
                </c:pt>
                <c:pt idx="9352">
                  <c:v>4905.2437499999996</c:v>
                </c:pt>
                <c:pt idx="9353">
                  <c:v>4905.2437499999996</c:v>
                </c:pt>
                <c:pt idx="9354">
                  <c:v>4905.2437499999996</c:v>
                </c:pt>
                <c:pt idx="9355">
                  <c:v>4905.2437499999996</c:v>
                </c:pt>
                <c:pt idx="9356">
                  <c:v>4905.2437499999996</c:v>
                </c:pt>
                <c:pt idx="9357">
                  <c:v>4905.2437499999996</c:v>
                </c:pt>
                <c:pt idx="9358">
                  <c:v>4905.2437499999996</c:v>
                </c:pt>
                <c:pt idx="9359">
                  <c:v>4905.7593749999996</c:v>
                </c:pt>
                <c:pt idx="9360">
                  <c:v>4905.7593749999996</c:v>
                </c:pt>
                <c:pt idx="9361">
                  <c:v>4905.7593749999996</c:v>
                </c:pt>
                <c:pt idx="9362">
                  <c:v>4905.7593749999996</c:v>
                </c:pt>
                <c:pt idx="9363">
                  <c:v>4906.7390618399995</c:v>
                </c:pt>
                <c:pt idx="9364">
                  <c:v>4906.7390618399995</c:v>
                </c:pt>
                <c:pt idx="9365">
                  <c:v>4906.7390618399995</c:v>
                </c:pt>
                <c:pt idx="9366">
                  <c:v>4906.7390618399995</c:v>
                </c:pt>
                <c:pt idx="9367">
                  <c:v>4906.7390618399995</c:v>
                </c:pt>
                <c:pt idx="9368">
                  <c:v>4906.7390618399995</c:v>
                </c:pt>
                <c:pt idx="9369">
                  <c:v>4906.7390618399995</c:v>
                </c:pt>
                <c:pt idx="9370">
                  <c:v>4910.8125</c:v>
                </c:pt>
                <c:pt idx="9371">
                  <c:v>4911.1734381599999</c:v>
                </c:pt>
                <c:pt idx="9372">
                  <c:v>4911.1734381599999</c:v>
                </c:pt>
                <c:pt idx="9373">
                  <c:v>4911.1734381599999</c:v>
                </c:pt>
                <c:pt idx="9374">
                  <c:v>4911.1734381599999</c:v>
                </c:pt>
                <c:pt idx="9375">
                  <c:v>4911.328125</c:v>
                </c:pt>
                <c:pt idx="9376">
                  <c:v>4911.328125</c:v>
                </c:pt>
                <c:pt idx="9377">
                  <c:v>4911.328125</c:v>
                </c:pt>
                <c:pt idx="9378">
                  <c:v>4913.2874999999995</c:v>
                </c:pt>
                <c:pt idx="9379">
                  <c:v>4913.2874999999995</c:v>
                </c:pt>
                <c:pt idx="9380">
                  <c:v>4913.2874999999995</c:v>
                </c:pt>
                <c:pt idx="9381">
                  <c:v>4913.2874999999995</c:v>
                </c:pt>
                <c:pt idx="9382">
                  <c:v>4913.2874999999995</c:v>
                </c:pt>
                <c:pt idx="9383">
                  <c:v>4917.515625</c:v>
                </c:pt>
                <c:pt idx="9384">
                  <c:v>4917.515625</c:v>
                </c:pt>
                <c:pt idx="9385">
                  <c:v>4917.515625</c:v>
                </c:pt>
                <c:pt idx="9386">
                  <c:v>4917.515625</c:v>
                </c:pt>
                <c:pt idx="9387">
                  <c:v>4917.515625</c:v>
                </c:pt>
                <c:pt idx="9388">
                  <c:v>4917.515625</c:v>
                </c:pt>
                <c:pt idx="9389">
                  <c:v>4917.515625</c:v>
                </c:pt>
                <c:pt idx="9390">
                  <c:v>4917.515625</c:v>
                </c:pt>
                <c:pt idx="9391">
                  <c:v>4917.515625</c:v>
                </c:pt>
                <c:pt idx="9392">
                  <c:v>4917.515625</c:v>
                </c:pt>
                <c:pt idx="9393">
                  <c:v>4917.515625</c:v>
                </c:pt>
                <c:pt idx="9394">
                  <c:v>4918.4437499999995</c:v>
                </c:pt>
                <c:pt idx="9395">
                  <c:v>4918.4437499999995</c:v>
                </c:pt>
                <c:pt idx="9396">
                  <c:v>4919.9390618400002</c:v>
                </c:pt>
                <c:pt idx="9397">
                  <c:v>4919.9390618400002</c:v>
                </c:pt>
                <c:pt idx="9398">
                  <c:v>4919.9390618400002</c:v>
                </c:pt>
                <c:pt idx="9399">
                  <c:v>4924.0124999999998</c:v>
                </c:pt>
                <c:pt idx="9400">
                  <c:v>4924.0124999999998</c:v>
                </c:pt>
                <c:pt idx="9401">
                  <c:v>4924.3734381599998</c:v>
                </c:pt>
                <c:pt idx="9402">
                  <c:v>4924.3734381599998</c:v>
                </c:pt>
                <c:pt idx="9403">
                  <c:v>4924.3734381599998</c:v>
                </c:pt>
                <c:pt idx="9404">
                  <c:v>4924.3734381599998</c:v>
                </c:pt>
                <c:pt idx="9405">
                  <c:v>4924.5281249999998</c:v>
                </c:pt>
                <c:pt idx="9406">
                  <c:v>4924.5281249999998</c:v>
                </c:pt>
                <c:pt idx="9407">
                  <c:v>4924.5281249999998</c:v>
                </c:pt>
                <c:pt idx="9408">
                  <c:v>4926.4875000000002</c:v>
                </c:pt>
                <c:pt idx="9409">
                  <c:v>4926.4875000000002</c:v>
                </c:pt>
                <c:pt idx="9410">
                  <c:v>4926.4875000000002</c:v>
                </c:pt>
                <c:pt idx="9411">
                  <c:v>4930.7156249999998</c:v>
                </c:pt>
                <c:pt idx="9412">
                  <c:v>4930.7156249999998</c:v>
                </c:pt>
                <c:pt idx="9413">
                  <c:v>4931.6437500000002</c:v>
                </c:pt>
                <c:pt idx="9414">
                  <c:v>4931.6437500000002</c:v>
                </c:pt>
                <c:pt idx="9415">
                  <c:v>4931.6437500000002</c:v>
                </c:pt>
                <c:pt idx="9416">
                  <c:v>4932.1593750000002</c:v>
                </c:pt>
                <c:pt idx="9417">
                  <c:v>4932.1593750000002</c:v>
                </c:pt>
                <c:pt idx="9418">
                  <c:v>4932.1593750000002</c:v>
                </c:pt>
                <c:pt idx="9419">
                  <c:v>4933.1390618400001</c:v>
                </c:pt>
                <c:pt idx="9420">
                  <c:v>4933.1390618400001</c:v>
                </c:pt>
                <c:pt idx="9421">
                  <c:v>4933.1390618400001</c:v>
                </c:pt>
                <c:pt idx="9422">
                  <c:v>4933.1390618400001</c:v>
                </c:pt>
                <c:pt idx="9423">
                  <c:v>4933.1390618400001</c:v>
                </c:pt>
                <c:pt idx="9424">
                  <c:v>4933.1390618400001</c:v>
                </c:pt>
                <c:pt idx="9425">
                  <c:v>4937.2124999999996</c:v>
                </c:pt>
                <c:pt idx="9426">
                  <c:v>4937.2124999999996</c:v>
                </c:pt>
                <c:pt idx="9427">
                  <c:v>4937.2124999999996</c:v>
                </c:pt>
                <c:pt idx="9428">
                  <c:v>4937.2124999999996</c:v>
                </c:pt>
                <c:pt idx="9429">
                  <c:v>4937.5734381599996</c:v>
                </c:pt>
                <c:pt idx="9430">
                  <c:v>4937.5734381599996</c:v>
                </c:pt>
                <c:pt idx="9431">
                  <c:v>4937.5734381599996</c:v>
                </c:pt>
                <c:pt idx="9432">
                  <c:v>4937.7281249999996</c:v>
                </c:pt>
                <c:pt idx="9433">
                  <c:v>4937.7281249999996</c:v>
                </c:pt>
                <c:pt idx="9434">
                  <c:v>4939.6875</c:v>
                </c:pt>
                <c:pt idx="9435">
                  <c:v>4939.6875</c:v>
                </c:pt>
                <c:pt idx="9436">
                  <c:v>4939.6875</c:v>
                </c:pt>
                <c:pt idx="9437">
                  <c:v>4943.9156249999996</c:v>
                </c:pt>
                <c:pt idx="9438">
                  <c:v>4944.84375</c:v>
                </c:pt>
                <c:pt idx="9439">
                  <c:v>4944.84375</c:v>
                </c:pt>
                <c:pt idx="9440">
                  <c:v>4944.84375</c:v>
                </c:pt>
                <c:pt idx="9441">
                  <c:v>4944.84375</c:v>
                </c:pt>
                <c:pt idx="9442">
                  <c:v>4944.84375</c:v>
                </c:pt>
                <c:pt idx="9443">
                  <c:v>4944.84375</c:v>
                </c:pt>
                <c:pt idx="9444">
                  <c:v>4944.84375</c:v>
                </c:pt>
                <c:pt idx="9445">
                  <c:v>4945.359375</c:v>
                </c:pt>
                <c:pt idx="9446">
                  <c:v>4945.359375</c:v>
                </c:pt>
                <c:pt idx="9447">
                  <c:v>4945.359375</c:v>
                </c:pt>
                <c:pt idx="9448">
                  <c:v>4945.359375</c:v>
                </c:pt>
                <c:pt idx="9449">
                  <c:v>4946.3390618399999</c:v>
                </c:pt>
                <c:pt idx="9450">
                  <c:v>4946.3390618399999</c:v>
                </c:pt>
                <c:pt idx="9451">
                  <c:v>4946.3390618399999</c:v>
                </c:pt>
                <c:pt idx="9452">
                  <c:v>4946.3390618399999</c:v>
                </c:pt>
                <c:pt idx="9453">
                  <c:v>4950.4124999999995</c:v>
                </c:pt>
                <c:pt idx="9454">
                  <c:v>4950.4124999999995</c:v>
                </c:pt>
                <c:pt idx="9455">
                  <c:v>4950.4124999999995</c:v>
                </c:pt>
                <c:pt idx="9456">
                  <c:v>4950.4124999999995</c:v>
                </c:pt>
                <c:pt idx="9457">
                  <c:v>4950.4124999999995</c:v>
                </c:pt>
                <c:pt idx="9458">
                  <c:v>4950.4124999999995</c:v>
                </c:pt>
                <c:pt idx="9459">
                  <c:v>4950.7734381599994</c:v>
                </c:pt>
                <c:pt idx="9460">
                  <c:v>4950.7734381599994</c:v>
                </c:pt>
                <c:pt idx="9461">
                  <c:v>4950.7734381599994</c:v>
                </c:pt>
                <c:pt idx="9462">
                  <c:v>4950.7734381599994</c:v>
                </c:pt>
                <c:pt idx="9463">
                  <c:v>4950.9281249999995</c:v>
                </c:pt>
                <c:pt idx="9464">
                  <c:v>4950.9281249999995</c:v>
                </c:pt>
                <c:pt idx="9465">
                  <c:v>4950.9281249999995</c:v>
                </c:pt>
                <c:pt idx="9466">
                  <c:v>4950.9281249999995</c:v>
                </c:pt>
                <c:pt idx="9467">
                  <c:v>4950.9281249999995</c:v>
                </c:pt>
                <c:pt idx="9468">
                  <c:v>4952.8874999999998</c:v>
                </c:pt>
                <c:pt idx="9469">
                  <c:v>4952.8874999999998</c:v>
                </c:pt>
                <c:pt idx="9470">
                  <c:v>4957.1156249999995</c:v>
                </c:pt>
                <c:pt idx="9471">
                  <c:v>4957.1156249999995</c:v>
                </c:pt>
                <c:pt idx="9472">
                  <c:v>4957.1156249999995</c:v>
                </c:pt>
                <c:pt idx="9473">
                  <c:v>4957.1156249999995</c:v>
                </c:pt>
                <c:pt idx="9474">
                  <c:v>4957.1156249999995</c:v>
                </c:pt>
                <c:pt idx="9475">
                  <c:v>4958.0437499999998</c:v>
                </c:pt>
                <c:pt idx="9476">
                  <c:v>4958.0437499999998</c:v>
                </c:pt>
                <c:pt idx="9477">
                  <c:v>4958.0437499999998</c:v>
                </c:pt>
                <c:pt idx="9478">
                  <c:v>4958.0437499999998</c:v>
                </c:pt>
                <c:pt idx="9479">
                  <c:v>4958.5593749999998</c:v>
                </c:pt>
                <c:pt idx="9480">
                  <c:v>4958.5593749999998</c:v>
                </c:pt>
                <c:pt idx="9481">
                  <c:v>4958.5593749999998</c:v>
                </c:pt>
                <c:pt idx="9482">
                  <c:v>4959.5390618399997</c:v>
                </c:pt>
                <c:pt idx="9483">
                  <c:v>4959.5390618399997</c:v>
                </c:pt>
                <c:pt idx="9484">
                  <c:v>4959.5390618399997</c:v>
                </c:pt>
                <c:pt idx="9485">
                  <c:v>4963.6125000000002</c:v>
                </c:pt>
                <c:pt idx="9486">
                  <c:v>4963.6125000000002</c:v>
                </c:pt>
                <c:pt idx="9487">
                  <c:v>4963.6125000000002</c:v>
                </c:pt>
                <c:pt idx="9488">
                  <c:v>4963.9734381599992</c:v>
                </c:pt>
                <c:pt idx="9489">
                  <c:v>4963.9734381599992</c:v>
                </c:pt>
                <c:pt idx="9490">
                  <c:v>4963.9734381599992</c:v>
                </c:pt>
                <c:pt idx="9491">
                  <c:v>4964.1281250000002</c:v>
                </c:pt>
                <c:pt idx="9492">
                  <c:v>4964.1281250000002</c:v>
                </c:pt>
                <c:pt idx="9493">
                  <c:v>4964.1281250000002</c:v>
                </c:pt>
                <c:pt idx="9494">
                  <c:v>4964.1281250000002</c:v>
                </c:pt>
                <c:pt idx="9495">
                  <c:v>4966.0874999999996</c:v>
                </c:pt>
                <c:pt idx="9496">
                  <c:v>4966.0874999999996</c:v>
                </c:pt>
                <c:pt idx="9497">
                  <c:v>4966.0874999999996</c:v>
                </c:pt>
                <c:pt idx="9498">
                  <c:v>4966.0874999999996</c:v>
                </c:pt>
                <c:pt idx="9499">
                  <c:v>4966.0874999999996</c:v>
                </c:pt>
                <c:pt idx="9500">
                  <c:v>4970.3156250000002</c:v>
                </c:pt>
                <c:pt idx="9501">
                  <c:v>4970.3156250000002</c:v>
                </c:pt>
                <c:pt idx="9502">
                  <c:v>4970.3156250000002</c:v>
                </c:pt>
                <c:pt idx="9503">
                  <c:v>4970.3156250000002</c:v>
                </c:pt>
                <c:pt idx="9504">
                  <c:v>4970.3156250000002</c:v>
                </c:pt>
                <c:pt idx="9505">
                  <c:v>4970.3156250000002</c:v>
                </c:pt>
                <c:pt idx="9506">
                  <c:v>4970.3156250000002</c:v>
                </c:pt>
                <c:pt idx="9507">
                  <c:v>4970.3156250000002</c:v>
                </c:pt>
                <c:pt idx="9508">
                  <c:v>4971.2437499999996</c:v>
                </c:pt>
                <c:pt idx="9509">
                  <c:v>4971.2437499999996</c:v>
                </c:pt>
                <c:pt idx="9510">
                  <c:v>4971.2437499999996</c:v>
                </c:pt>
                <c:pt idx="9511">
                  <c:v>4971.7593749999996</c:v>
                </c:pt>
                <c:pt idx="9512">
                  <c:v>4972.7390618399995</c:v>
                </c:pt>
                <c:pt idx="9513">
                  <c:v>4972.7390618399995</c:v>
                </c:pt>
                <c:pt idx="9514">
                  <c:v>4972.7390618399995</c:v>
                </c:pt>
                <c:pt idx="9515">
                  <c:v>4972.7390618399995</c:v>
                </c:pt>
                <c:pt idx="9516">
                  <c:v>4972.7390618399995</c:v>
                </c:pt>
                <c:pt idx="9517">
                  <c:v>4976.8125</c:v>
                </c:pt>
                <c:pt idx="9518">
                  <c:v>4976.8125</c:v>
                </c:pt>
                <c:pt idx="9519">
                  <c:v>4976.8125</c:v>
                </c:pt>
                <c:pt idx="9520">
                  <c:v>4976.8125</c:v>
                </c:pt>
                <c:pt idx="9521">
                  <c:v>4976.8125</c:v>
                </c:pt>
                <c:pt idx="9522">
                  <c:v>4976.8125</c:v>
                </c:pt>
                <c:pt idx="9523">
                  <c:v>4977.1734381599999</c:v>
                </c:pt>
                <c:pt idx="9524">
                  <c:v>4977.1734381599999</c:v>
                </c:pt>
                <c:pt idx="9525">
                  <c:v>4977.1734381599999</c:v>
                </c:pt>
                <c:pt idx="9526">
                  <c:v>4977.328125</c:v>
                </c:pt>
                <c:pt idx="9527">
                  <c:v>4977.328125</c:v>
                </c:pt>
                <c:pt idx="9528">
                  <c:v>4977.328125</c:v>
                </c:pt>
                <c:pt idx="9529">
                  <c:v>4977.328125</c:v>
                </c:pt>
                <c:pt idx="9530">
                  <c:v>4977.328125</c:v>
                </c:pt>
                <c:pt idx="9531">
                  <c:v>4977.328125</c:v>
                </c:pt>
                <c:pt idx="9532">
                  <c:v>4979.2874999999995</c:v>
                </c:pt>
                <c:pt idx="9533">
                  <c:v>4979.2874999999995</c:v>
                </c:pt>
                <c:pt idx="9534">
                  <c:v>4979.2874999999995</c:v>
                </c:pt>
                <c:pt idx="9535">
                  <c:v>4979.2874999999995</c:v>
                </c:pt>
                <c:pt idx="9536">
                  <c:v>4983.515625</c:v>
                </c:pt>
                <c:pt idx="9537">
                  <c:v>4984.4437499999995</c:v>
                </c:pt>
                <c:pt idx="9538">
                  <c:v>4984.9593749999995</c:v>
                </c:pt>
                <c:pt idx="9539">
                  <c:v>4984.9593749999995</c:v>
                </c:pt>
                <c:pt idx="9540">
                  <c:v>4984.9593749999995</c:v>
                </c:pt>
                <c:pt idx="9541">
                  <c:v>4985.9390618400002</c:v>
                </c:pt>
                <c:pt idx="9542">
                  <c:v>4985.9390618400002</c:v>
                </c:pt>
                <c:pt idx="9543">
                  <c:v>4985.9390618400002</c:v>
                </c:pt>
                <c:pt idx="9544">
                  <c:v>4985.9390618400002</c:v>
                </c:pt>
                <c:pt idx="9545">
                  <c:v>4985.9390618400002</c:v>
                </c:pt>
                <c:pt idx="9546">
                  <c:v>4990.0124999999998</c:v>
                </c:pt>
                <c:pt idx="9547">
                  <c:v>4990.0124999999998</c:v>
                </c:pt>
                <c:pt idx="9548">
                  <c:v>4990.0124999999998</c:v>
                </c:pt>
                <c:pt idx="9549">
                  <c:v>4990.0124999999998</c:v>
                </c:pt>
                <c:pt idx="9550">
                  <c:v>4990.0124999999998</c:v>
                </c:pt>
                <c:pt idx="9551">
                  <c:v>4990.0124999999998</c:v>
                </c:pt>
                <c:pt idx="9552">
                  <c:v>4990.0124999999998</c:v>
                </c:pt>
                <c:pt idx="9553">
                  <c:v>4990.0124999999998</c:v>
                </c:pt>
                <c:pt idx="9554">
                  <c:v>4990.0124999999998</c:v>
                </c:pt>
                <c:pt idx="9555">
                  <c:v>4990.3734381599998</c:v>
                </c:pt>
                <c:pt idx="9556">
                  <c:v>4990.3734381599998</c:v>
                </c:pt>
                <c:pt idx="9557">
                  <c:v>4990.5281249999998</c:v>
                </c:pt>
                <c:pt idx="9558">
                  <c:v>4992.4875000000002</c:v>
                </c:pt>
                <c:pt idx="9559">
                  <c:v>4992.4875000000002</c:v>
                </c:pt>
                <c:pt idx="9560">
                  <c:v>4992.4875000000002</c:v>
                </c:pt>
                <c:pt idx="9561">
                  <c:v>4992.4875000000002</c:v>
                </c:pt>
                <c:pt idx="9562">
                  <c:v>4992.4875000000002</c:v>
                </c:pt>
                <c:pt idx="9563">
                  <c:v>4992.4875000000002</c:v>
                </c:pt>
                <c:pt idx="9564">
                  <c:v>4992.4875000000002</c:v>
                </c:pt>
                <c:pt idx="9565">
                  <c:v>4996.7156249999998</c:v>
                </c:pt>
                <c:pt idx="9566">
                  <c:v>4996.7156249999998</c:v>
                </c:pt>
                <c:pt idx="9567">
                  <c:v>4997.6437500000002</c:v>
                </c:pt>
                <c:pt idx="9568">
                  <c:v>4997.6437500000002</c:v>
                </c:pt>
                <c:pt idx="9569">
                  <c:v>4997.6437500000002</c:v>
                </c:pt>
                <c:pt idx="9570">
                  <c:v>4997.6437500000002</c:v>
                </c:pt>
                <c:pt idx="9571">
                  <c:v>4997.6437500000002</c:v>
                </c:pt>
                <c:pt idx="9572">
                  <c:v>4998.1593750000002</c:v>
                </c:pt>
                <c:pt idx="9573">
                  <c:v>4999.1390618400001</c:v>
                </c:pt>
                <c:pt idx="9574">
                  <c:v>5003.2124999999996</c:v>
                </c:pt>
                <c:pt idx="9575">
                  <c:v>5003.2124999999996</c:v>
                </c:pt>
                <c:pt idx="9576">
                  <c:v>5003.2124999999996</c:v>
                </c:pt>
                <c:pt idx="9577">
                  <c:v>5003.2124999999996</c:v>
                </c:pt>
                <c:pt idx="9578">
                  <c:v>5003.5734381599996</c:v>
                </c:pt>
                <c:pt idx="9579">
                  <c:v>5003.5734381599996</c:v>
                </c:pt>
                <c:pt idx="9580">
                  <c:v>5003.5734381599996</c:v>
                </c:pt>
                <c:pt idx="9581">
                  <c:v>5003.5734381599996</c:v>
                </c:pt>
                <c:pt idx="9582">
                  <c:v>5003.5734381599996</c:v>
                </c:pt>
                <c:pt idx="9583">
                  <c:v>5003.5734381599996</c:v>
                </c:pt>
                <c:pt idx="9584">
                  <c:v>5003.5734381599996</c:v>
                </c:pt>
                <c:pt idx="9585">
                  <c:v>5003.7281249999996</c:v>
                </c:pt>
                <c:pt idx="9586">
                  <c:v>5003.7281249999996</c:v>
                </c:pt>
                <c:pt idx="9587">
                  <c:v>5005.6875</c:v>
                </c:pt>
                <c:pt idx="9588">
                  <c:v>5005.6875</c:v>
                </c:pt>
                <c:pt idx="9589">
                  <c:v>5005.6875</c:v>
                </c:pt>
                <c:pt idx="9590">
                  <c:v>5005.6875</c:v>
                </c:pt>
                <c:pt idx="9591">
                  <c:v>5009.9156249999996</c:v>
                </c:pt>
                <c:pt idx="9592">
                  <c:v>5009.9156249999996</c:v>
                </c:pt>
                <c:pt idx="9593">
                  <c:v>5009.9156249999996</c:v>
                </c:pt>
                <c:pt idx="9594">
                  <c:v>5009.9156249999996</c:v>
                </c:pt>
                <c:pt idx="9595">
                  <c:v>5009.9156249999996</c:v>
                </c:pt>
                <c:pt idx="9596">
                  <c:v>5010.84375</c:v>
                </c:pt>
                <c:pt idx="9597">
                  <c:v>5010.84375</c:v>
                </c:pt>
                <c:pt idx="9598">
                  <c:v>5011.359375</c:v>
                </c:pt>
                <c:pt idx="9599">
                  <c:v>5011.359375</c:v>
                </c:pt>
                <c:pt idx="9600">
                  <c:v>5011.359375</c:v>
                </c:pt>
                <c:pt idx="9601">
                  <c:v>5011.359375</c:v>
                </c:pt>
                <c:pt idx="9602">
                  <c:v>5011.359375</c:v>
                </c:pt>
                <c:pt idx="9603">
                  <c:v>5012.3390618399999</c:v>
                </c:pt>
                <c:pt idx="9604">
                  <c:v>5012.3390618399999</c:v>
                </c:pt>
                <c:pt idx="9605">
                  <c:v>5016.4124999999995</c:v>
                </c:pt>
                <c:pt idx="9606">
                  <c:v>5016.7734381599994</c:v>
                </c:pt>
                <c:pt idx="9607">
                  <c:v>5016.9281249999995</c:v>
                </c:pt>
                <c:pt idx="9608">
                  <c:v>5016.9281249999995</c:v>
                </c:pt>
                <c:pt idx="9609">
                  <c:v>5016.9281249999995</c:v>
                </c:pt>
                <c:pt idx="9610">
                  <c:v>5018.8874999999998</c:v>
                </c:pt>
                <c:pt idx="9611">
                  <c:v>5018.8874999999998</c:v>
                </c:pt>
                <c:pt idx="9612">
                  <c:v>5018.8874999999998</c:v>
                </c:pt>
                <c:pt idx="9613">
                  <c:v>5018.8874999999998</c:v>
                </c:pt>
                <c:pt idx="9614">
                  <c:v>5018.8874999999998</c:v>
                </c:pt>
                <c:pt idx="9615">
                  <c:v>5018.8874999999998</c:v>
                </c:pt>
                <c:pt idx="9616">
                  <c:v>5018.8874999999998</c:v>
                </c:pt>
                <c:pt idx="9617">
                  <c:v>5018.8874999999998</c:v>
                </c:pt>
                <c:pt idx="9618">
                  <c:v>5023.1156249999995</c:v>
                </c:pt>
                <c:pt idx="9619">
                  <c:v>5023.1156249999995</c:v>
                </c:pt>
                <c:pt idx="9620">
                  <c:v>5023.1156249999995</c:v>
                </c:pt>
                <c:pt idx="9621">
                  <c:v>5023.1156249999995</c:v>
                </c:pt>
                <c:pt idx="9622">
                  <c:v>5023.1156249999995</c:v>
                </c:pt>
                <c:pt idx="9623">
                  <c:v>5023.1156249999995</c:v>
                </c:pt>
                <c:pt idx="9624">
                  <c:v>5023.1156249999995</c:v>
                </c:pt>
                <c:pt idx="9625">
                  <c:v>5024.0437499999998</c:v>
                </c:pt>
                <c:pt idx="9626">
                  <c:v>5024.0437499999998</c:v>
                </c:pt>
                <c:pt idx="9627">
                  <c:v>5024.5593749999998</c:v>
                </c:pt>
                <c:pt idx="9628">
                  <c:v>5024.5593749999998</c:v>
                </c:pt>
                <c:pt idx="9629">
                  <c:v>5024.5593749999998</c:v>
                </c:pt>
                <c:pt idx="9630">
                  <c:v>5024.5593749999998</c:v>
                </c:pt>
                <c:pt idx="9631">
                  <c:v>5024.5593749999998</c:v>
                </c:pt>
                <c:pt idx="9632">
                  <c:v>5024.5593749999998</c:v>
                </c:pt>
                <c:pt idx="9633">
                  <c:v>5024.5593749999998</c:v>
                </c:pt>
                <c:pt idx="9634">
                  <c:v>5024.5593749999998</c:v>
                </c:pt>
                <c:pt idx="9635">
                  <c:v>5024.5593749999998</c:v>
                </c:pt>
                <c:pt idx="9636">
                  <c:v>5024.5593749999998</c:v>
                </c:pt>
                <c:pt idx="9637">
                  <c:v>5025.5390618399997</c:v>
                </c:pt>
                <c:pt idx="9638">
                  <c:v>5025.5390618399997</c:v>
                </c:pt>
                <c:pt idx="9639">
                  <c:v>5025.5390618399997</c:v>
                </c:pt>
                <c:pt idx="9640">
                  <c:v>5025.5390618399997</c:v>
                </c:pt>
                <c:pt idx="9641">
                  <c:v>5025.5390618399997</c:v>
                </c:pt>
                <c:pt idx="9642">
                  <c:v>5029.6125000000002</c:v>
                </c:pt>
                <c:pt idx="9643">
                  <c:v>5029.6125000000002</c:v>
                </c:pt>
                <c:pt idx="9644">
                  <c:v>5029.6125000000002</c:v>
                </c:pt>
                <c:pt idx="9645">
                  <c:v>5029.6125000000002</c:v>
                </c:pt>
                <c:pt idx="9646">
                  <c:v>5029.6125000000002</c:v>
                </c:pt>
                <c:pt idx="9647">
                  <c:v>5029.6125000000002</c:v>
                </c:pt>
                <c:pt idx="9648">
                  <c:v>5029.6125000000002</c:v>
                </c:pt>
                <c:pt idx="9649">
                  <c:v>5029.9734381599992</c:v>
                </c:pt>
                <c:pt idx="9650">
                  <c:v>5029.9734381599992</c:v>
                </c:pt>
                <c:pt idx="9651">
                  <c:v>5030.1281250000002</c:v>
                </c:pt>
                <c:pt idx="9652">
                  <c:v>5030.1281250000002</c:v>
                </c:pt>
                <c:pt idx="9653">
                  <c:v>5030.1281250000002</c:v>
                </c:pt>
                <c:pt idx="9654">
                  <c:v>5030.1281250000002</c:v>
                </c:pt>
                <c:pt idx="9655">
                  <c:v>5036.3156250000002</c:v>
                </c:pt>
                <c:pt idx="9656">
                  <c:v>5036.3156250000002</c:v>
                </c:pt>
                <c:pt idx="9657">
                  <c:v>5036.3156250000002</c:v>
                </c:pt>
                <c:pt idx="9658">
                  <c:v>5037.2437499999996</c:v>
                </c:pt>
                <c:pt idx="9659">
                  <c:v>5037.2437499999996</c:v>
                </c:pt>
                <c:pt idx="9660">
                  <c:v>5037.7593749999996</c:v>
                </c:pt>
                <c:pt idx="9661">
                  <c:v>5037.7593749999996</c:v>
                </c:pt>
                <c:pt idx="9662">
                  <c:v>5037.7593749999996</c:v>
                </c:pt>
                <c:pt idx="9663">
                  <c:v>5037.7593749999996</c:v>
                </c:pt>
                <c:pt idx="9664">
                  <c:v>5037.7593749999996</c:v>
                </c:pt>
                <c:pt idx="9665">
                  <c:v>5037.7593749999996</c:v>
                </c:pt>
                <c:pt idx="9666">
                  <c:v>5037.7593749999996</c:v>
                </c:pt>
                <c:pt idx="9667">
                  <c:v>5037.7593749999996</c:v>
                </c:pt>
                <c:pt idx="9668">
                  <c:v>5037.7593749999996</c:v>
                </c:pt>
                <c:pt idx="9669">
                  <c:v>5037.7593749999996</c:v>
                </c:pt>
                <c:pt idx="9670">
                  <c:v>5038.7390618399995</c:v>
                </c:pt>
                <c:pt idx="9671">
                  <c:v>5038.7390618399995</c:v>
                </c:pt>
                <c:pt idx="9672">
                  <c:v>5038.7390618399995</c:v>
                </c:pt>
                <c:pt idx="9673">
                  <c:v>5038.7390618399995</c:v>
                </c:pt>
                <c:pt idx="9674">
                  <c:v>5038.7390618399995</c:v>
                </c:pt>
                <c:pt idx="9675">
                  <c:v>5038.7390618399995</c:v>
                </c:pt>
                <c:pt idx="9676">
                  <c:v>5042.8125</c:v>
                </c:pt>
                <c:pt idx="9677">
                  <c:v>5043.1734381599999</c:v>
                </c:pt>
                <c:pt idx="9678">
                  <c:v>5043.1734381599999</c:v>
                </c:pt>
                <c:pt idx="9679">
                  <c:v>5043.1734381599999</c:v>
                </c:pt>
                <c:pt idx="9680">
                  <c:v>5043.1734381599999</c:v>
                </c:pt>
                <c:pt idx="9681">
                  <c:v>5043.328125</c:v>
                </c:pt>
                <c:pt idx="9682">
                  <c:v>5043.328125</c:v>
                </c:pt>
                <c:pt idx="9683">
                  <c:v>5043.328125</c:v>
                </c:pt>
                <c:pt idx="9684">
                  <c:v>5045.2874999999995</c:v>
                </c:pt>
                <c:pt idx="9685">
                  <c:v>5045.2874999999995</c:v>
                </c:pt>
                <c:pt idx="9686">
                  <c:v>5045.2874999999995</c:v>
                </c:pt>
                <c:pt idx="9687">
                  <c:v>5045.2874999999995</c:v>
                </c:pt>
                <c:pt idx="9688">
                  <c:v>5049.515625</c:v>
                </c:pt>
                <c:pt idx="9689">
                  <c:v>5049.515625</c:v>
                </c:pt>
                <c:pt idx="9690">
                  <c:v>5049.515625</c:v>
                </c:pt>
                <c:pt idx="9691">
                  <c:v>5049.515625</c:v>
                </c:pt>
                <c:pt idx="9692">
                  <c:v>5049.515625</c:v>
                </c:pt>
                <c:pt idx="9693">
                  <c:v>5049.515625</c:v>
                </c:pt>
                <c:pt idx="9694">
                  <c:v>5049.515625</c:v>
                </c:pt>
                <c:pt idx="9695">
                  <c:v>5049.515625</c:v>
                </c:pt>
                <c:pt idx="9696">
                  <c:v>5050.4437499999995</c:v>
                </c:pt>
                <c:pt idx="9697">
                  <c:v>5050.9593749999995</c:v>
                </c:pt>
                <c:pt idx="9698">
                  <c:v>5051.9390618400002</c:v>
                </c:pt>
                <c:pt idx="9699">
                  <c:v>5051.9390618400002</c:v>
                </c:pt>
                <c:pt idx="9700">
                  <c:v>5051.9390618400002</c:v>
                </c:pt>
                <c:pt idx="9701">
                  <c:v>5056.0124999999998</c:v>
                </c:pt>
                <c:pt idx="9702">
                  <c:v>5056.0124999999998</c:v>
                </c:pt>
                <c:pt idx="9703">
                  <c:v>5056.0124999999998</c:v>
                </c:pt>
                <c:pt idx="9704">
                  <c:v>5056.0124999999998</c:v>
                </c:pt>
                <c:pt idx="9705">
                  <c:v>5056.0124999999998</c:v>
                </c:pt>
                <c:pt idx="9706">
                  <c:v>5056.3734381599998</c:v>
                </c:pt>
                <c:pt idx="9707">
                  <c:v>5056.3734381599998</c:v>
                </c:pt>
                <c:pt idx="9708">
                  <c:v>5056.3734381599998</c:v>
                </c:pt>
                <c:pt idx="9709">
                  <c:v>5056.3734381599998</c:v>
                </c:pt>
                <c:pt idx="9710">
                  <c:v>5056.3734381599998</c:v>
                </c:pt>
                <c:pt idx="9711">
                  <c:v>5056.5281249999998</c:v>
                </c:pt>
                <c:pt idx="9712">
                  <c:v>5056.5281249999998</c:v>
                </c:pt>
                <c:pt idx="9713">
                  <c:v>5056.5281249999998</c:v>
                </c:pt>
                <c:pt idx="9714">
                  <c:v>5056.5281249999998</c:v>
                </c:pt>
                <c:pt idx="9715">
                  <c:v>5056.5281249999998</c:v>
                </c:pt>
                <c:pt idx="9716">
                  <c:v>5056.5281249999998</c:v>
                </c:pt>
                <c:pt idx="9717">
                  <c:v>5056.5281249999998</c:v>
                </c:pt>
                <c:pt idx="9718">
                  <c:v>5056.5281249999998</c:v>
                </c:pt>
                <c:pt idx="9719">
                  <c:v>5058.4875000000002</c:v>
                </c:pt>
                <c:pt idx="9720">
                  <c:v>5062.7156249999998</c:v>
                </c:pt>
                <c:pt idx="9721">
                  <c:v>5062.7156249999998</c:v>
                </c:pt>
                <c:pt idx="9722">
                  <c:v>5063.6437500000002</c:v>
                </c:pt>
                <c:pt idx="9723">
                  <c:v>5063.6437500000002</c:v>
                </c:pt>
                <c:pt idx="9724">
                  <c:v>5063.6437500000002</c:v>
                </c:pt>
                <c:pt idx="9725">
                  <c:v>5064.1593750000002</c:v>
                </c:pt>
                <c:pt idx="9726">
                  <c:v>5064.1593750000002</c:v>
                </c:pt>
                <c:pt idx="9727">
                  <c:v>5064.1593750000002</c:v>
                </c:pt>
                <c:pt idx="9728">
                  <c:v>5065.1390618400001</c:v>
                </c:pt>
                <c:pt idx="9729">
                  <c:v>5065.1390618400001</c:v>
                </c:pt>
                <c:pt idx="9730">
                  <c:v>5065.1390618400001</c:v>
                </c:pt>
                <c:pt idx="9731">
                  <c:v>5069.2124999999996</c:v>
                </c:pt>
                <c:pt idx="9732">
                  <c:v>5069.5734381599996</c:v>
                </c:pt>
                <c:pt idx="9733">
                  <c:v>5069.5734381599996</c:v>
                </c:pt>
                <c:pt idx="9734">
                  <c:v>5069.7281249999996</c:v>
                </c:pt>
                <c:pt idx="9735">
                  <c:v>5071.6875</c:v>
                </c:pt>
                <c:pt idx="9736">
                  <c:v>5071.6875</c:v>
                </c:pt>
                <c:pt idx="9737">
                  <c:v>5075.9156249999996</c:v>
                </c:pt>
                <c:pt idx="9738">
                  <c:v>5075.9156249999996</c:v>
                </c:pt>
                <c:pt idx="9739">
                  <c:v>5075.9156249999996</c:v>
                </c:pt>
                <c:pt idx="9740">
                  <c:v>5076.84375</c:v>
                </c:pt>
                <c:pt idx="9741">
                  <c:v>5076.84375</c:v>
                </c:pt>
                <c:pt idx="9742">
                  <c:v>5077.359375</c:v>
                </c:pt>
                <c:pt idx="9743">
                  <c:v>5078.3390618399999</c:v>
                </c:pt>
                <c:pt idx="9744">
                  <c:v>5078.3390618399999</c:v>
                </c:pt>
                <c:pt idx="9745">
                  <c:v>5082.4124999999995</c:v>
                </c:pt>
                <c:pt idx="9746">
                  <c:v>5082.4124999999995</c:v>
                </c:pt>
                <c:pt idx="9747">
                  <c:v>5082.4124999999995</c:v>
                </c:pt>
                <c:pt idx="9748">
                  <c:v>5082.4124999999995</c:v>
                </c:pt>
                <c:pt idx="9749">
                  <c:v>5082.7734381599994</c:v>
                </c:pt>
                <c:pt idx="9750">
                  <c:v>5082.7734381599994</c:v>
                </c:pt>
                <c:pt idx="9751">
                  <c:v>5082.9281249999995</c:v>
                </c:pt>
                <c:pt idx="9752">
                  <c:v>5082.9281249999995</c:v>
                </c:pt>
                <c:pt idx="9753">
                  <c:v>5082.9281249999995</c:v>
                </c:pt>
                <c:pt idx="9754">
                  <c:v>5084.8874999999998</c:v>
                </c:pt>
                <c:pt idx="9755">
                  <c:v>5084.8874999999998</c:v>
                </c:pt>
                <c:pt idx="9756">
                  <c:v>5089.1156249999995</c:v>
                </c:pt>
                <c:pt idx="9757">
                  <c:v>5090.0437499999998</c:v>
                </c:pt>
                <c:pt idx="9758">
                  <c:v>5090.0437499999998</c:v>
                </c:pt>
                <c:pt idx="9759">
                  <c:v>5090.0437499999998</c:v>
                </c:pt>
                <c:pt idx="9760">
                  <c:v>5090.0437499999998</c:v>
                </c:pt>
                <c:pt idx="9761">
                  <c:v>5090.0437499999998</c:v>
                </c:pt>
                <c:pt idx="9762">
                  <c:v>5090.0437499999998</c:v>
                </c:pt>
                <c:pt idx="9763">
                  <c:v>5090.5593749999998</c:v>
                </c:pt>
                <c:pt idx="9764">
                  <c:v>5090.5593749999998</c:v>
                </c:pt>
                <c:pt idx="9765">
                  <c:v>5090.5593749999998</c:v>
                </c:pt>
                <c:pt idx="9766">
                  <c:v>5090.5593749999998</c:v>
                </c:pt>
                <c:pt idx="9767">
                  <c:v>5090.5593749999998</c:v>
                </c:pt>
                <c:pt idx="9768">
                  <c:v>5091.5390618399997</c:v>
                </c:pt>
                <c:pt idx="9769">
                  <c:v>5091.5390618399997</c:v>
                </c:pt>
                <c:pt idx="9770">
                  <c:v>5091.5390618399997</c:v>
                </c:pt>
                <c:pt idx="9771">
                  <c:v>5091.5390618399997</c:v>
                </c:pt>
                <c:pt idx="9772">
                  <c:v>5091.5390618399997</c:v>
                </c:pt>
                <c:pt idx="9773">
                  <c:v>5091.5390618399997</c:v>
                </c:pt>
                <c:pt idx="9774">
                  <c:v>5091.5390618399997</c:v>
                </c:pt>
                <c:pt idx="9775">
                  <c:v>5091.5390618399997</c:v>
                </c:pt>
                <c:pt idx="9776">
                  <c:v>5095.6124999999993</c:v>
                </c:pt>
                <c:pt idx="9777">
                  <c:v>5095.6124999999993</c:v>
                </c:pt>
                <c:pt idx="9778">
                  <c:v>5095.6124999999993</c:v>
                </c:pt>
                <c:pt idx="9779">
                  <c:v>5095.6124999999993</c:v>
                </c:pt>
                <c:pt idx="9780">
                  <c:v>5095.6124999999993</c:v>
                </c:pt>
                <c:pt idx="9781">
                  <c:v>5095.6124999999993</c:v>
                </c:pt>
                <c:pt idx="9782">
                  <c:v>5095.9734381599992</c:v>
                </c:pt>
                <c:pt idx="9783">
                  <c:v>5095.9734381599992</c:v>
                </c:pt>
                <c:pt idx="9784">
                  <c:v>5096.1281249999993</c:v>
                </c:pt>
                <c:pt idx="9785">
                  <c:v>5096.1281249999993</c:v>
                </c:pt>
                <c:pt idx="9786">
                  <c:v>5096.1281249999993</c:v>
                </c:pt>
                <c:pt idx="9787">
                  <c:v>5098.0874999999996</c:v>
                </c:pt>
                <c:pt idx="9788">
                  <c:v>5098.0874999999996</c:v>
                </c:pt>
                <c:pt idx="9789">
                  <c:v>5098.0874999999996</c:v>
                </c:pt>
                <c:pt idx="9790">
                  <c:v>5098.0874999999996</c:v>
                </c:pt>
                <c:pt idx="9791">
                  <c:v>5102.3156249999993</c:v>
                </c:pt>
                <c:pt idx="9792">
                  <c:v>5102.3156249999993</c:v>
                </c:pt>
                <c:pt idx="9793">
                  <c:v>5102.3156249999993</c:v>
                </c:pt>
                <c:pt idx="9794">
                  <c:v>5102.3156249999993</c:v>
                </c:pt>
                <c:pt idx="9795">
                  <c:v>5103.2437499999996</c:v>
                </c:pt>
                <c:pt idx="9796">
                  <c:v>5103.2437499999996</c:v>
                </c:pt>
                <c:pt idx="9797">
                  <c:v>5103.7593749999996</c:v>
                </c:pt>
                <c:pt idx="9798">
                  <c:v>5104.7390618399995</c:v>
                </c:pt>
                <c:pt idx="9799">
                  <c:v>5104.7390618399995</c:v>
                </c:pt>
                <c:pt idx="9800">
                  <c:v>5104.7390618399995</c:v>
                </c:pt>
                <c:pt idx="9801">
                  <c:v>5108.8125</c:v>
                </c:pt>
                <c:pt idx="9802">
                  <c:v>5108.8125</c:v>
                </c:pt>
                <c:pt idx="9803">
                  <c:v>5108.8125</c:v>
                </c:pt>
                <c:pt idx="9804">
                  <c:v>5108.8125</c:v>
                </c:pt>
                <c:pt idx="9805">
                  <c:v>5109.1734381599999</c:v>
                </c:pt>
                <c:pt idx="9806">
                  <c:v>5109.1734381599999</c:v>
                </c:pt>
                <c:pt idx="9807">
                  <c:v>5109.1734381599999</c:v>
                </c:pt>
                <c:pt idx="9808">
                  <c:v>5109.328125</c:v>
                </c:pt>
                <c:pt idx="9809">
                  <c:v>5109.328125</c:v>
                </c:pt>
                <c:pt idx="9810">
                  <c:v>5109.328125</c:v>
                </c:pt>
                <c:pt idx="9811">
                  <c:v>5109.328125</c:v>
                </c:pt>
                <c:pt idx="9812">
                  <c:v>5109.328125</c:v>
                </c:pt>
                <c:pt idx="9813">
                  <c:v>5109.328125</c:v>
                </c:pt>
                <c:pt idx="9814">
                  <c:v>5109.328125</c:v>
                </c:pt>
                <c:pt idx="9815">
                  <c:v>5109.328125</c:v>
                </c:pt>
                <c:pt idx="9816">
                  <c:v>5109.328125</c:v>
                </c:pt>
                <c:pt idx="9817">
                  <c:v>5111.2874999999995</c:v>
                </c:pt>
                <c:pt idx="9818">
                  <c:v>5111.2874999999995</c:v>
                </c:pt>
                <c:pt idx="9819">
                  <c:v>5116.4437499999995</c:v>
                </c:pt>
                <c:pt idx="9820">
                  <c:v>5116.4437499999995</c:v>
                </c:pt>
                <c:pt idx="9821">
                  <c:v>5116.4437499999995</c:v>
                </c:pt>
                <c:pt idx="9822">
                  <c:v>5116.4437499999995</c:v>
                </c:pt>
                <c:pt idx="9823">
                  <c:v>5116.4437499999995</c:v>
                </c:pt>
                <c:pt idx="9824">
                  <c:v>5116.4437499999995</c:v>
                </c:pt>
                <c:pt idx="9825">
                  <c:v>5116.4437499999995</c:v>
                </c:pt>
                <c:pt idx="9826">
                  <c:v>5116.9593749999995</c:v>
                </c:pt>
                <c:pt idx="9827">
                  <c:v>5117.9390618400002</c:v>
                </c:pt>
                <c:pt idx="9828">
                  <c:v>5117.9390618400002</c:v>
                </c:pt>
                <c:pt idx="9829">
                  <c:v>5122.0124999999998</c:v>
                </c:pt>
                <c:pt idx="9830">
                  <c:v>5122.0124999999998</c:v>
                </c:pt>
                <c:pt idx="9831">
                  <c:v>5122.0124999999998</c:v>
                </c:pt>
                <c:pt idx="9832">
                  <c:v>5122.3734381599998</c:v>
                </c:pt>
                <c:pt idx="9833">
                  <c:v>5122.5281249999998</c:v>
                </c:pt>
                <c:pt idx="9834">
                  <c:v>5122.5281249999998</c:v>
                </c:pt>
                <c:pt idx="9835">
                  <c:v>5124.4874999999993</c:v>
                </c:pt>
                <c:pt idx="9836">
                  <c:v>5128.7156249999998</c:v>
                </c:pt>
                <c:pt idx="9837">
                  <c:v>5128.7156249999998</c:v>
                </c:pt>
                <c:pt idx="9838">
                  <c:v>5128.7156249999998</c:v>
                </c:pt>
                <c:pt idx="9839">
                  <c:v>5128.7156249999998</c:v>
                </c:pt>
                <c:pt idx="9840">
                  <c:v>5128.7156249999998</c:v>
                </c:pt>
                <c:pt idx="9841">
                  <c:v>5129.6437499999993</c:v>
                </c:pt>
                <c:pt idx="9842">
                  <c:v>5129.6437499999993</c:v>
                </c:pt>
                <c:pt idx="9843">
                  <c:v>5129.6437499999993</c:v>
                </c:pt>
                <c:pt idx="9844">
                  <c:v>5129.6437499999993</c:v>
                </c:pt>
                <c:pt idx="9845">
                  <c:v>5130.1593749999993</c:v>
                </c:pt>
                <c:pt idx="9846">
                  <c:v>5130.1593749999993</c:v>
                </c:pt>
                <c:pt idx="9847">
                  <c:v>5130.1593749999993</c:v>
                </c:pt>
                <c:pt idx="9848">
                  <c:v>5131.1390618400001</c:v>
                </c:pt>
                <c:pt idx="9849">
                  <c:v>5131.1390618400001</c:v>
                </c:pt>
                <c:pt idx="9850">
                  <c:v>5135.2124999999996</c:v>
                </c:pt>
                <c:pt idx="9851">
                  <c:v>5135.2124999999996</c:v>
                </c:pt>
                <c:pt idx="9852">
                  <c:v>5135.5734381599996</c:v>
                </c:pt>
                <c:pt idx="9853">
                  <c:v>5135.7281249999996</c:v>
                </c:pt>
                <c:pt idx="9854">
                  <c:v>5135.7281249999996</c:v>
                </c:pt>
                <c:pt idx="9855">
                  <c:v>5135.7281249999996</c:v>
                </c:pt>
                <c:pt idx="9856">
                  <c:v>5135.7281249999996</c:v>
                </c:pt>
                <c:pt idx="9857">
                  <c:v>5135.7281249999996</c:v>
                </c:pt>
                <c:pt idx="9858">
                  <c:v>5137.6875</c:v>
                </c:pt>
                <c:pt idx="9859">
                  <c:v>5137.6875</c:v>
                </c:pt>
                <c:pt idx="9860">
                  <c:v>5137.6875</c:v>
                </c:pt>
                <c:pt idx="9861">
                  <c:v>5141.9156249999996</c:v>
                </c:pt>
                <c:pt idx="9862">
                  <c:v>5141.9156249999996</c:v>
                </c:pt>
                <c:pt idx="9863">
                  <c:v>5141.9156249999996</c:v>
                </c:pt>
                <c:pt idx="9864">
                  <c:v>5141.9156249999996</c:v>
                </c:pt>
                <c:pt idx="9865">
                  <c:v>5142.84375</c:v>
                </c:pt>
                <c:pt idx="9866">
                  <c:v>5142.84375</c:v>
                </c:pt>
                <c:pt idx="9867">
                  <c:v>5142.84375</c:v>
                </c:pt>
                <c:pt idx="9868">
                  <c:v>5142.84375</c:v>
                </c:pt>
                <c:pt idx="9869">
                  <c:v>5142.84375</c:v>
                </c:pt>
                <c:pt idx="9870">
                  <c:v>5142.84375</c:v>
                </c:pt>
                <c:pt idx="9871">
                  <c:v>5143.359375</c:v>
                </c:pt>
                <c:pt idx="9872">
                  <c:v>5143.359375</c:v>
                </c:pt>
                <c:pt idx="9873">
                  <c:v>5143.359375</c:v>
                </c:pt>
                <c:pt idx="9874">
                  <c:v>5144.3390618399999</c:v>
                </c:pt>
                <c:pt idx="9875">
                  <c:v>5144.3390618399999</c:v>
                </c:pt>
                <c:pt idx="9876">
                  <c:v>5144.3390618399999</c:v>
                </c:pt>
                <c:pt idx="9877">
                  <c:v>5144.3390618399999</c:v>
                </c:pt>
                <c:pt idx="9878">
                  <c:v>5144.3390618399999</c:v>
                </c:pt>
                <c:pt idx="9879">
                  <c:v>5144.3390618399999</c:v>
                </c:pt>
                <c:pt idx="9880">
                  <c:v>5144.3390618399999</c:v>
                </c:pt>
                <c:pt idx="9881">
                  <c:v>5148.4124999999995</c:v>
                </c:pt>
                <c:pt idx="9882">
                  <c:v>5148.4124999999995</c:v>
                </c:pt>
                <c:pt idx="9883">
                  <c:v>5148.4124999999995</c:v>
                </c:pt>
                <c:pt idx="9884">
                  <c:v>5148.4124999999995</c:v>
                </c:pt>
                <c:pt idx="9885">
                  <c:v>5148.7734381599994</c:v>
                </c:pt>
                <c:pt idx="9886">
                  <c:v>5148.7734381599994</c:v>
                </c:pt>
                <c:pt idx="9887">
                  <c:v>5148.9281249999995</c:v>
                </c:pt>
                <c:pt idx="9888">
                  <c:v>5148.9281249999995</c:v>
                </c:pt>
                <c:pt idx="9889">
                  <c:v>5148.9281249999995</c:v>
                </c:pt>
                <c:pt idx="9890">
                  <c:v>5148.9281249999995</c:v>
                </c:pt>
                <c:pt idx="9891">
                  <c:v>5150.8874999999998</c:v>
                </c:pt>
                <c:pt idx="9892">
                  <c:v>5150.8874999999998</c:v>
                </c:pt>
                <c:pt idx="9893">
                  <c:v>5150.8874999999998</c:v>
                </c:pt>
                <c:pt idx="9894">
                  <c:v>5155.1156249999995</c:v>
                </c:pt>
                <c:pt idx="9895">
                  <c:v>5155.1156249999995</c:v>
                </c:pt>
                <c:pt idx="9896">
                  <c:v>5155.1156249999995</c:v>
                </c:pt>
                <c:pt idx="9897">
                  <c:v>5155.1156249999995</c:v>
                </c:pt>
                <c:pt idx="9898">
                  <c:v>5155.1156249999995</c:v>
                </c:pt>
                <c:pt idx="9899">
                  <c:v>5155.1156249999995</c:v>
                </c:pt>
                <c:pt idx="9900">
                  <c:v>5156.0437499999998</c:v>
                </c:pt>
                <c:pt idx="9901">
                  <c:v>5156.0437499999998</c:v>
                </c:pt>
                <c:pt idx="9902">
                  <c:v>5156.5593749999998</c:v>
                </c:pt>
                <c:pt idx="9903">
                  <c:v>5156.5593749999998</c:v>
                </c:pt>
                <c:pt idx="9904">
                  <c:v>5156.5593749999998</c:v>
                </c:pt>
                <c:pt idx="9905">
                  <c:v>5157.5390618399997</c:v>
                </c:pt>
                <c:pt idx="9906">
                  <c:v>5157.5390618399997</c:v>
                </c:pt>
                <c:pt idx="9907">
                  <c:v>5157.5390618399997</c:v>
                </c:pt>
                <c:pt idx="9908">
                  <c:v>5157.5390618399997</c:v>
                </c:pt>
                <c:pt idx="9909">
                  <c:v>5157.5390618399997</c:v>
                </c:pt>
                <c:pt idx="9910">
                  <c:v>5161.6124999999993</c:v>
                </c:pt>
                <c:pt idx="9911">
                  <c:v>5161.9734381599992</c:v>
                </c:pt>
                <c:pt idx="9912">
                  <c:v>5162.1281249999993</c:v>
                </c:pt>
                <c:pt idx="9913">
                  <c:v>5162.1281249999993</c:v>
                </c:pt>
                <c:pt idx="9914">
                  <c:v>5162.1281249999993</c:v>
                </c:pt>
                <c:pt idx="9915">
                  <c:v>5164.0874999999996</c:v>
                </c:pt>
                <c:pt idx="9916">
                  <c:v>5164.0874999999996</c:v>
                </c:pt>
                <c:pt idx="9917">
                  <c:v>5169.2437499999996</c:v>
                </c:pt>
                <c:pt idx="9918">
                  <c:v>5169.2437499999996</c:v>
                </c:pt>
                <c:pt idx="9919">
                  <c:v>5169.2437499999996</c:v>
                </c:pt>
                <c:pt idx="9920">
                  <c:v>5169.2437499999996</c:v>
                </c:pt>
                <c:pt idx="9921">
                  <c:v>5169.2437499999996</c:v>
                </c:pt>
                <c:pt idx="9922">
                  <c:v>5169.2437499999996</c:v>
                </c:pt>
                <c:pt idx="9923">
                  <c:v>5169.2437499999996</c:v>
                </c:pt>
                <c:pt idx="9924">
                  <c:v>5169.2437499999996</c:v>
                </c:pt>
                <c:pt idx="9925">
                  <c:v>5169.2437499999996</c:v>
                </c:pt>
                <c:pt idx="9926">
                  <c:v>5169.2437499999996</c:v>
                </c:pt>
                <c:pt idx="9927">
                  <c:v>5169.7593749999996</c:v>
                </c:pt>
                <c:pt idx="9928">
                  <c:v>5169.7593749999996</c:v>
                </c:pt>
                <c:pt idx="9929">
                  <c:v>5170.7390618399995</c:v>
                </c:pt>
                <c:pt idx="9930">
                  <c:v>5170.7390618399995</c:v>
                </c:pt>
                <c:pt idx="9931">
                  <c:v>5174.8125</c:v>
                </c:pt>
                <c:pt idx="9932">
                  <c:v>5174.8125</c:v>
                </c:pt>
                <c:pt idx="9933">
                  <c:v>5175.1734381599999</c:v>
                </c:pt>
                <c:pt idx="9934">
                  <c:v>5175.1734381599999</c:v>
                </c:pt>
                <c:pt idx="9935">
                  <c:v>5175.1734381599999</c:v>
                </c:pt>
                <c:pt idx="9936">
                  <c:v>5175.1734381599999</c:v>
                </c:pt>
                <c:pt idx="9937">
                  <c:v>5175.328125</c:v>
                </c:pt>
                <c:pt idx="9938">
                  <c:v>5177.2874999999995</c:v>
                </c:pt>
                <c:pt idx="9939">
                  <c:v>5177.2874999999995</c:v>
                </c:pt>
                <c:pt idx="9940">
                  <c:v>5177.2874999999995</c:v>
                </c:pt>
                <c:pt idx="9941">
                  <c:v>5181.515625</c:v>
                </c:pt>
                <c:pt idx="9942">
                  <c:v>5182.4437499999995</c:v>
                </c:pt>
                <c:pt idx="9943">
                  <c:v>5182.9593749999995</c:v>
                </c:pt>
                <c:pt idx="9944">
                  <c:v>5182.9593749999995</c:v>
                </c:pt>
                <c:pt idx="9945">
                  <c:v>5183.9390618400002</c:v>
                </c:pt>
                <c:pt idx="9946">
                  <c:v>5183.9390618400002</c:v>
                </c:pt>
                <c:pt idx="9947">
                  <c:v>5188.0124999999998</c:v>
                </c:pt>
                <c:pt idx="9948">
                  <c:v>5188.0124999999998</c:v>
                </c:pt>
                <c:pt idx="9949">
                  <c:v>5188.0124999999998</c:v>
                </c:pt>
                <c:pt idx="9950">
                  <c:v>5188.0124999999998</c:v>
                </c:pt>
                <c:pt idx="9951">
                  <c:v>5188.3734381599998</c:v>
                </c:pt>
                <c:pt idx="9952">
                  <c:v>5188.3734381599998</c:v>
                </c:pt>
                <c:pt idx="9953">
                  <c:v>5188.3734381599998</c:v>
                </c:pt>
                <c:pt idx="9954">
                  <c:v>5188.5281249999998</c:v>
                </c:pt>
                <c:pt idx="9955">
                  <c:v>5188.5281249999998</c:v>
                </c:pt>
                <c:pt idx="9956">
                  <c:v>5188.5281249999998</c:v>
                </c:pt>
                <c:pt idx="9957">
                  <c:v>5188.5281249999998</c:v>
                </c:pt>
                <c:pt idx="9958">
                  <c:v>5190.4874999999993</c:v>
                </c:pt>
                <c:pt idx="9959">
                  <c:v>5190.4874999999993</c:v>
                </c:pt>
                <c:pt idx="9960">
                  <c:v>5190.4874999999993</c:v>
                </c:pt>
                <c:pt idx="9961">
                  <c:v>5190.4874999999993</c:v>
                </c:pt>
                <c:pt idx="9962">
                  <c:v>5194.7156249999998</c:v>
                </c:pt>
                <c:pt idx="9963">
                  <c:v>5195.6437499999993</c:v>
                </c:pt>
                <c:pt idx="9964">
                  <c:v>5196.1593749999993</c:v>
                </c:pt>
                <c:pt idx="9965">
                  <c:v>5196.1593749999993</c:v>
                </c:pt>
                <c:pt idx="9966">
                  <c:v>5196.1593749999993</c:v>
                </c:pt>
                <c:pt idx="9967">
                  <c:v>5196.1593749999993</c:v>
                </c:pt>
                <c:pt idx="9968">
                  <c:v>5196.1593749999993</c:v>
                </c:pt>
                <c:pt idx="9969">
                  <c:v>5196.1593749999993</c:v>
                </c:pt>
                <c:pt idx="9970">
                  <c:v>5197.1390618400001</c:v>
                </c:pt>
                <c:pt idx="9971">
                  <c:v>5197.1390618400001</c:v>
                </c:pt>
                <c:pt idx="9972">
                  <c:v>5197.1390618400001</c:v>
                </c:pt>
                <c:pt idx="9973">
                  <c:v>5197.1390618400001</c:v>
                </c:pt>
                <c:pt idx="9974">
                  <c:v>5197.1390618400001</c:v>
                </c:pt>
                <c:pt idx="9975">
                  <c:v>5197.1390618400001</c:v>
                </c:pt>
                <c:pt idx="9976">
                  <c:v>5201.2124999999996</c:v>
                </c:pt>
                <c:pt idx="9977">
                  <c:v>5201.2124999999996</c:v>
                </c:pt>
                <c:pt idx="9978">
                  <c:v>5201.2124999999996</c:v>
                </c:pt>
                <c:pt idx="9979">
                  <c:v>5201.5734381599996</c:v>
                </c:pt>
                <c:pt idx="9980">
                  <c:v>5201.5734381599996</c:v>
                </c:pt>
                <c:pt idx="9981">
                  <c:v>5201.5734381599996</c:v>
                </c:pt>
                <c:pt idx="9982">
                  <c:v>5201.5734381599996</c:v>
                </c:pt>
                <c:pt idx="9983">
                  <c:v>5201.5734381599996</c:v>
                </c:pt>
                <c:pt idx="9984">
                  <c:v>5201.5734381599996</c:v>
                </c:pt>
                <c:pt idx="9985">
                  <c:v>5201.5734381599996</c:v>
                </c:pt>
                <c:pt idx="9986">
                  <c:v>5201.7281249999996</c:v>
                </c:pt>
                <c:pt idx="9987">
                  <c:v>5201.7281249999996</c:v>
                </c:pt>
                <c:pt idx="9988">
                  <c:v>5201.7281249999996</c:v>
                </c:pt>
                <c:pt idx="9989">
                  <c:v>5203.6875</c:v>
                </c:pt>
                <c:pt idx="9990">
                  <c:v>5203.6875</c:v>
                </c:pt>
                <c:pt idx="9991">
                  <c:v>5203.6875</c:v>
                </c:pt>
                <c:pt idx="9992">
                  <c:v>5207.9156249999996</c:v>
                </c:pt>
                <c:pt idx="9993">
                  <c:v>5207.9156249999996</c:v>
                </c:pt>
                <c:pt idx="9994">
                  <c:v>5208.84375</c:v>
                </c:pt>
                <c:pt idx="9995">
                  <c:v>5208.84375</c:v>
                </c:pt>
                <c:pt idx="9996">
                  <c:v>5208.84375</c:v>
                </c:pt>
                <c:pt idx="9997">
                  <c:v>5209.359375</c:v>
                </c:pt>
                <c:pt idx="9998">
                  <c:v>5209.359375</c:v>
                </c:pt>
                <c:pt idx="9999">
                  <c:v>5209.359375</c:v>
                </c:pt>
                <c:pt idx="10000">
                  <c:v>5209.359375</c:v>
                </c:pt>
                <c:pt idx="10001">
                  <c:v>5209.359375</c:v>
                </c:pt>
                <c:pt idx="10002">
                  <c:v>5210.3390618399999</c:v>
                </c:pt>
                <c:pt idx="10003">
                  <c:v>5214.4124999999995</c:v>
                </c:pt>
                <c:pt idx="10004">
                  <c:v>5214.4124999999995</c:v>
                </c:pt>
                <c:pt idx="10005">
                  <c:v>5214.4124999999995</c:v>
                </c:pt>
                <c:pt idx="10006">
                  <c:v>5214.4124999999995</c:v>
                </c:pt>
                <c:pt idx="10007">
                  <c:v>5214.4124999999995</c:v>
                </c:pt>
                <c:pt idx="10008">
                  <c:v>5214.4124999999995</c:v>
                </c:pt>
                <c:pt idx="10009">
                  <c:v>5214.7734381599994</c:v>
                </c:pt>
                <c:pt idx="10010">
                  <c:v>5214.7734381599994</c:v>
                </c:pt>
                <c:pt idx="10011">
                  <c:v>5214.7734381599994</c:v>
                </c:pt>
                <c:pt idx="10012">
                  <c:v>5214.7734381599994</c:v>
                </c:pt>
                <c:pt idx="10013">
                  <c:v>5214.9281249999995</c:v>
                </c:pt>
                <c:pt idx="10014">
                  <c:v>5216.8874999999998</c:v>
                </c:pt>
                <c:pt idx="10015">
                  <c:v>5221.1156249999995</c:v>
                </c:pt>
                <c:pt idx="10016">
                  <c:v>5221.1156249999995</c:v>
                </c:pt>
                <c:pt idx="10017">
                  <c:v>5222.0437499999998</c:v>
                </c:pt>
                <c:pt idx="10018">
                  <c:v>5222.0437499999998</c:v>
                </c:pt>
                <c:pt idx="10019">
                  <c:v>5222.0437499999998</c:v>
                </c:pt>
                <c:pt idx="10020">
                  <c:v>5222.0437499999998</c:v>
                </c:pt>
                <c:pt idx="10021">
                  <c:v>5222.0437499999998</c:v>
                </c:pt>
                <c:pt idx="10022">
                  <c:v>5222.5593749999998</c:v>
                </c:pt>
                <c:pt idx="10023">
                  <c:v>5222.5593749999998</c:v>
                </c:pt>
                <c:pt idx="10024">
                  <c:v>5222.5593749999998</c:v>
                </c:pt>
                <c:pt idx="10025">
                  <c:v>5222.5593749999998</c:v>
                </c:pt>
                <c:pt idx="10026">
                  <c:v>5222.5593749999998</c:v>
                </c:pt>
                <c:pt idx="10027">
                  <c:v>5223.5390618399997</c:v>
                </c:pt>
                <c:pt idx="10028">
                  <c:v>5223.5390618399997</c:v>
                </c:pt>
                <c:pt idx="10029">
                  <c:v>5223.5390618399997</c:v>
                </c:pt>
                <c:pt idx="10030">
                  <c:v>5227.6124999999993</c:v>
                </c:pt>
                <c:pt idx="10031">
                  <c:v>5227.9734381599992</c:v>
                </c:pt>
                <c:pt idx="10032">
                  <c:v>5227.9734381599992</c:v>
                </c:pt>
                <c:pt idx="10033">
                  <c:v>5227.9734381599992</c:v>
                </c:pt>
                <c:pt idx="10034">
                  <c:v>5228.1281249999993</c:v>
                </c:pt>
                <c:pt idx="10035">
                  <c:v>5230.0874999999996</c:v>
                </c:pt>
                <c:pt idx="10036">
                  <c:v>5230.0874999999996</c:v>
                </c:pt>
                <c:pt idx="10037">
                  <c:v>5230.0874999999996</c:v>
                </c:pt>
                <c:pt idx="10038">
                  <c:v>5230.0874999999996</c:v>
                </c:pt>
                <c:pt idx="10039">
                  <c:v>5230.0874999999996</c:v>
                </c:pt>
                <c:pt idx="10040">
                  <c:v>5230.0874999999996</c:v>
                </c:pt>
                <c:pt idx="10041">
                  <c:v>5230.0874999999996</c:v>
                </c:pt>
                <c:pt idx="10042">
                  <c:v>5230.0874999999996</c:v>
                </c:pt>
                <c:pt idx="10043">
                  <c:v>5234.3156249999993</c:v>
                </c:pt>
                <c:pt idx="10044">
                  <c:v>5234.3156249999993</c:v>
                </c:pt>
                <c:pt idx="10045">
                  <c:v>5234.3156249999993</c:v>
                </c:pt>
                <c:pt idx="10046">
                  <c:v>5234.3156249999993</c:v>
                </c:pt>
                <c:pt idx="10047">
                  <c:v>5235.2437499999996</c:v>
                </c:pt>
                <c:pt idx="10048">
                  <c:v>5235.2437499999996</c:v>
                </c:pt>
                <c:pt idx="10049">
                  <c:v>5235.2437499999996</c:v>
                </c:pt>
                <c:pt idx="10050">
                  <c:v>5235.2437499999996</c:v>
                </c:pt>
                <c:pt idx="10051">
                  <c:v>5235.7593749999996</c:v>
                </c:pt>
                <c:pt idx="10052">
                  <c:v>5235.7593749999996</c:v>
                </c:pt>
                <c:pt idx="10053">
                  <c:v>5236.7390618399995</c:v>
                </c:pt>
                <c:pt idx="10054">
                  <c:v>5236.7390618399995</c:v>
                </c:pt>
                <c:pt idx="10055">
                  <c:v>5240.8125</c:v>
                </c:pt>
                <c:pt idx="10056">
                  <c:v>5241.1734381599999</c:v>
                </c:pt>
                <c:pt idx="10057">
                  <c:v>5241.1734381599999</c:v>
                </c:pt>
                <c:pt idx="10058">
                  <c:v>5241.1734381599999</c:v>
                </c:pt>
                <c:pt idx="10059">
                  <c:v>5241.1734381599999</c:v>
                </c:pt>
                <c:pt idx="10060">
                  <c:v>5241.1734381599999</c:v>
                </c:pt>
                <c:pt idx="10061">
                  <c:v>5241.1734381599999</c:v>
                </c:pt>
                <c:pt idx="10062">
                  <c:v>5241.328125</c:v>
                </c:pt>
                <c:pt idx="10063">
                  <c:v>5241.328125</c:v>
                </c:pt>
                <c:pt idx="10064">
                  <c:v>5243.2874999999995</c:v>
                </c:pt>
                <c:pt idx="10065">
                  <c:v>5243.2874999999995</c:v>
                </c:pt>
                <c:pt idx="10066">
                  <c:v>5243.2874999999995</c:v>
                </c:pt>
                <c:pt idx="10067">
                  <c:v>5243.2874999999995</c:v>
                </c:pt>
                <c:pt idx="10068">
                  <c:v>5247.515625</c:v>
                </c:pt>
                <c:pt idx="10069">
                  <c:v>5247.515625</c:v>
                </c:pt>
                <c:pt idx="10070">
                  <c:v>5248.4437499999995</c:v>
                </c:pt>
                <c:pt idx="10071">
                  <c:v>5248.4437499999995</c:v>
                </c:pt>
                <c:pt idx="10072">
                  <c:v>5248.4437499999995</c:v>
                </c:pt>
                <c:pt idx="10073">
                  <c:v>5248.4437499999995</c:v>
                </c:pt>
                <c:pt idx="10074">
                  <c:v>5248.4437499999995</c:v>
                </c:pt>
                <c:pt idx="10075">
                  <c:v>5248.9593749999995</c:v>
                </c:pt>
                <c:pt idx="10076">
                  <c:v>5248.9593749999995</c:v>
                </c:pt>
                <c:pt idx="10077">
                  <c:v>5248.9593749999995</c:v>
                </c:pt>
                <c:pt idx="10078">
                  <c:v>5248.9593749999995</c:v>
                </c:pt>
                <c:pt idx="10079">
                  <c:v>5248.9593749999995</c:v>
                </c:pt>
                <c:pt idx="10080">
                  <c:v>5248.9593749999995</c:v>
                </c:pt>
                <c:pt idx="10081">
                  <c:v>5249.9390618400002</c:v>
                </c:pt>
                <c:pt idx="10082">
                  <c:v>5249.9390618400002</c:v>
                </c:pt>
                <c:pt idx="10083">
                  <c:v>5249.9390618400002</c:v>
                </c:pt>
                <c:pt idx="10084">
                  <c:v>5249.9390618400002</c:v>
                </c:pt>
                <c:pt idx="10085">
                  <c:v>5249.9390618400002</c:v>
                </c:pt>
                <c:pt idx="10086">
                  <c:v>5249.9390618400002</c:v>
                </c:pt>
                <c:pt idx="10087">
                  <c:v>5249.9390618400002</c:v>
                </c:pt>
                <c:pt idx="10088">
                  <c:v>5249.9390618400002</c:v>
                </c:pt>
                <c:pt idx="10089">
                  <c:v>5254.0124999999998</c:v>
                </c:pt>
                <c:pt idx="10090">
                  <c:v>5254.0124999999998</c:v>
                </c:pt>
                <c:pt idx="10091">
                  <c:v>5254.0124999999998</c:v>
                </c:pt>
                <c:pt idx="10092">
                  <c:v>5254.3734381599998</c:v>
                </c:pt>
                <c:pt idx="10093">
                  <c:v>5254.5281249999998</c:v>
                </c:pt>
                <c:pt idx="10094">
                  <c:v>5254.5281249999998</c:v>
                </c:pt>
                <c:pt idx="10095">
                  <c:v>5256.4874999999993</c:v>
                </c:pt>
                <c:pt idx="10096">
                  <c:v>5256.4874999999993</c:v>
                </c:pt>
                <c:pt idx="10097">
                  <c:v>5260.7156249999998</c:v>
                </c:pt>
                <c:pt idx="10098">
                  <c:v>5260.7156249999998</c:v>
                </c:pt>
                <c:pt idx="10099">
                  <c:v>5260.7156249999998</c:v>
                </c:pt>
                <c:pt idx="10100">
                  <c:v>5260.7156249999998</c:v>
                </c:pt>
                <c:pt idx="10101">
                  <c:v>5260.7156249999998</c:v>
                </c:pt>
                <c:pt idx="10102">
                  <c:v>5261.6437499999993</c:v>
                </c:pt>
                <c:pt idx="10103">
                  <c:v>5261.6437499999993</c:v>
                </c:pt>
                <c:pt idx="10104">
                  <c:v>5261.6437499999993</c:v>
                </c:pt>
                <c:pt idx="10105">
                  <c:v>5261.6437499999993</c:v>
                </c:pt>
                <c:pt idx="10106">
                  <c:v>5261.6437499999993</c:v>
                </c:pt>
                <c:pt idx="10107">
                  <c:v>5261.6437499999993</c:v>
                </c:pt>
                <c:pt idx="10108">
                  <c:v>5262.1593749999993</c:v>
                </c:pt>
                <c:pt idx="10109">
                  <c:v>5263.1390618400001</c:v>
                </c:pt>
                <c:pt idx="10110">
                  <c:v>5263.1390618400001</c:v>
                </c:pt>
                <c:pt idx="10111">
                  <c:v>5263.1390618400001</c:v>
                </c:pt>
                <c:pt idx="10112">
                  <c:v>5267.2124999999996</c:v>
                </c:pt>
                <c:pt idx="10113">
                  <c:v>5267.2124999999996</c:v>
                </c:pt>
                <c:pt idx="10114">
                  <c:v>5267.5734381599996</c:v>
                </c:pt>
                <c:pt idx="10115">
                  <c:v>5267.5734381599996</c:v>
                </c:pt>
                <c:pt idx="10116">
                  <c:v>5267.5734381599996</c:v>
                </c:pt>
                <c:pt idx="10117">
                  <c:v>5267.7281249999996</c:v>
                </c:pt>
                <c:pt idx="10118">
                  <c:v>5267.7281249999996</c:v>
                </c:pt>
                <c:pt idx="10119">
                  <c:v>5267.7281249999996</c:v>
                </c:pt>
                <c:pt idx="10120">
                  <c:v>5267.7281249999996</c:v>
                </c:pt>
                <c:pt idx="10121">
                  <c:v>5267.7281249999996</c:v>
                </c:pt>
                <c:pt idx="10122">
                  <c:v>5267.7281249999996</c:v>
                </c:pt>
                <c:pt idx="10123">
                  <c:v>5267.7281249999996</c:v>
                </c:pt>
                <c:pt idx="10124">
                  <c:v>5273.9156249999996</c:v>
                </c:pt>
                <c:pt idx="10125">
                  <c:v>5274.84375</c:v>
                </c:pt>
                <c:pt idx="10126">
                  <c:v>5274.84375</c:v>
                </c:pt>
                <c:pt idx="10127">
                  <c:v>5275.359375</c:v>
                </c:pt>
                <c:pt idx="10128">
                  <c:v>5276.3390618399999</c:v>
                </c:pt>
                <c:pt idx="10129">
                  <c:v>5280.4124999999995</c:v>
                </c:pt>
                <c:pt idx="10130">
                  <c:v>5280.4124999999995</c:v>
                </c:pt>
                <c:pt idx="10131">
                  <c:v>5280.4124999999995</c:v>
                </c:pt>
                <c:pt idx="10132">
                  <c:v>5280.7734381599994</c:v>
                </c:pt>
                <c:pt idx="10133">
                  <c:v>5280.7734381599994</c:v>
                </c:pt>
                <c:pt idx="10134">
                  <c:v>5280.7734381599994</c:v>
                </c:pt>
                <c:pt idx="10135">
                  <c:v>5280.7734381599994</c:v>
                </c:pt>
                <c:pt idx="10136">
                  <c:v>5280.7734381599994</c:v>
                </c:pt>
                <c:pt idx="10137">
                  <c:v>5280.9281249999995</c:v>
                </c:pt>
                <c:pt idx="10138">
                  <c:v>5280.9281249999995</c:v>
                </c:pt>
                <c:pt idx="10139">
                  <c:v>5280.9281249999995</c:v>
                </c:pt>
                <c:pt idx="10140">
                  <c:v>5280.9281249999995</c:v>
                </c:pt>
                <c:pt idx="10141">
                  <c:v>5282.8874999999998</c:v>
                </c:pt>
                <c:pt idx="10142">
                  <c:v>5282.8874999999998</c:v>
                </c:pt>
                <c:pt idx="10143">
                  <c:v>5282.8874999999998</c:v>
                </c:pt>
                <c:pt idx="10144">
                  <c:v>5282.8874999999998</c:v>
                </c:pt>
                <c:pt idx="10145">
                  <c:v>5287.1156249999995</c:v>
                </c:pt>
                <c:pt idx="10146">
                  <c:v>5287.1156249999995</c:v>
                </c:pt>
                <c:pt idx="10147">
                  <c:v>5288.0437499999998</c:v>
                </c:pt>
                <c:pt idx="10148">
                  <c:v>5288.0437499999998</c:v>
                </c:pt>
                <c:pt idx="10149">
                  <c:v>5288.0437499999998</c:v>
                </c:pt>
                <c:pt idx="10150">
                  <c:v>5288.0437499999998</c:v>
                </c:pt>
                <c:pt idx="10151">
                  <c:v>5288.0437499999998</c:v>
                </c:pt>
                <c:pt idx="10152">
                  <c:v>5288.5593749999998</c:v>
                </c:pt>
                <c:pt idx="10153">
                  <c:v>5288.5593749999998</c:v>
                </c:pt>
                <c:pt idx="10154">
                  <c:v>5288.5593749999998</c:v>
                </c:pt>
                <c:pt idx="10155">
                  <c:v>5289.5390618399997</c:v>
                </c:pt>
                <c:pt idx="10156">
                  <c:v>5289.5390618399997</c:v>
                </c:pt>
                <c:pt idx="10157">
                  <c:v>5289.5390618399997</c:v>
                </c:pt>
                <c:pt idx="10158">
                  <c:v>5293.6124999999993</c:v>
                </c:pt>
                <c:pt idx="10159">
                  <c:v>5293.6124999999993</c:v>
                </c:pt>
                <c:pt idx="10160">
                  <c:v>5293.9734381599992</c:v>
                </c:pt>
                <c:pt idx="10161">
                  <c:v>5293.9734381599992</c:v>
                </c:pt>
                <c:pt idx="10162">
                  <c:v>5293.9734381599992</c:v>
                </c:pt>
                <c:pt idx="10163">
                  <c:v>5293.9734381599992</c:v>
                </c:pt>
                <c:pt idx="10164">
                  <c:v>5293.9734381599992</c:v>
                </c:pt>
                <c:pt idx="10165">
                  <c:v>5293.9734381599992</c:v>
                </c:pt>
                <c:pt idx="10166">
                  <c:v>5294.1281249999993</c:v>
                </c:pt>
                <c:pt idx="10167">
                  <c:v>5294.1281249999993</c:v>
                </c:pt>
                <c:pt idx="10168">
                  <c:v>5294.1281249999993</c:v>
                </c:pt>
                <c:pt idx="10169">
                  <c:v>5296.0874999999996</c:v>
                </c:pt>
                <c:pt idx="10170">
                  <c:v>5296.0874999999996</c:v>
                </c:pt>
                <c:pt idx="10171">
                  <c:v>5296.0874999999996</c:v>
                </c:pt>
                <c:pt idx="10172">
                  <c:v>5296.0874999999996</c:v>
                </c:pt>
                <c:pt idx="10173">
                  <c:v>5296.0874999999996</c:v>
                </c:pt>
                <c:pt idx="10174">
                  <c:v>5300.3156249999993</c:v>
                </c:pt>
                <c:pt idx="10175">
                  <c:v>5300.3156249999993</c:v>
                </c:pt>
                <c:pt idx="10176">
                  <c:v>5301.2437499999996</c:v>
                </c:pt>
                <c:pt idx="10177">
                  <c:v>5301.2437499999996</c:v>
                </c:pt>
                <c:pt idx="10178">
                  <c:v>5301.2437499999996</c:v>
                </c:pt>
                <c:pt idx="10179">
                  <c:v>5301.2437499999996</c:v>
                </c:pt>
                <c:pt idx="10180">
                  <c:v>5301.2437499999996</c:v>
                </c:pt>
                <c:pt idx="10181">
                  <c:v>5301.2437499999996</c:v>
                </c:pt>
                <c:pt idx="10182">
                  <c:v>5301.7593749999996</c:v>
                </c:pt>
                <c:pt idx="10183">
                  <c:v>5301.7593749999996</c:v>
                </c:pt>
                <c:pt idx="10184">
                  <c:v>5301.7593749999996</c:v>
                </c:pt>
                <c:pt idx="10185">
                  <c:v>5301.7593749999996</c:v>
                </c:pt>
                <c:pt idx="10186">
                  <c:v>5302.7390618399995</c:v>
                </c:pt>
                <c:pt idx="10187">
                  <c:v>5302.7390618399995</c:v>
                </c:pt>
                <c:pt idx="10188">
                  <c:v>5302.7390618399995</c:v>
                </c:pt>
                <c:pt idx="10189">
                  <c:v>5302.7390618399995</c:v>
                </c:pt>
                <c:pt idx="10190">
                  <c:v>5306.8125</c:v>
                </c:pt>
                <c:pt idx="10191">
                  <c:v>5306.8125</c:v>
                </c:pt>
                <c:pt idx="10192">
                  <c:v>5306.8125</c:v>
                </c:pt>
                <c:pt idx="10193">
                  <c:v>5307.1734381599999</c:v>
                </c:pt>
                <c:pt idx="10194">
                  <c:v>5307.1734381599999</c:v>
                </c:pt>
                <c:pt idx="10195">
                  <c:v>5307.1734381599999</c:v>
                </c:pt>
                <c:pt idx="10196">
                  <c:v>5307.1734381599999</c:v>
                </c:pt>
                <c:pt idx="10197">
                  <c:v>5307.1734381599999</c:v>
                </c:pt>
                <c:pt idx="10198">
                  <c:v>5307.328125</c:v>
                </c:pt>
                <c:pt idx="10199">
                  <c:v>5307.328125</c:v>
                </c:pt>
                <c:pt idx="10200">
                  <c:v>5307.328125</c:v>
                </c:pt>
                <c:pt idx="10201">
                  <c:v>5307.328125</c:v>
                </c:pt>
                <c:pt idx="10202">
                  <c:v>5309.2874999999995</c:v>
                </c:pt>
                <c:pt idx="10203">
                  <c:v>5309.2874999999995</c:v>
                </c:pt>
                <c:pt idx="10204">
                  <c:v>5309.2874999999995</c:v>
                </c:pt>
                <c:pt idx="10205">
                  <c:v>5313.515625</c:v>
                </c:pt>
                <c:pt idx="10206">
                  <c:v>5313.515625</c:v>
                </c:pt>
                <c:pt idx="10207">
                  <c:v>5313.515625</c:v>
                </c:pt>
                <c:pt idx="10208">
                  <c:v>5313.515625</c:v>
                </c:pt>
                <c:pt idx="10209">
                  <c:v>5314.4437499999995</c:v>
                </c:pt>
                <c:pt idx="10210">
                  <c:v>5314.4437499999995</c:v>
                </c:pt>
                <c:pt idx="10211">
                  <c:v>5314.4437499999995</c:v>
                </c:pt>
                <c:pt idx="10212">
                  <c:v>5314.9593749999995</c:v>
                </c:pt>
                <c:pt idx="10213">
                  <c:v>5314.9593749999995</c:v>
                </c:pt>
                <c:pt idx="10214">
                  <c:v>5315.9390618400002</c:v>
                </c:pt>
                <c:pt idx="10215">
                  <c:v>5315.9390618400002</c:v>
                </c:pt>
                <c:pt idx="10216">
                  <c:v>5315.9390618400002</c:v>
                </c:pt>
                <c:pt idx="10217">
                  <c:v>5320.0124999999998</c:v>
                </c:pt>
                <c:pt idx="10218">
                  <c:v>5320.0124999999998</c:v>
                </c:pt>
                <c:pt idx="10219">
                  <c:v>5320.0124999999998</c:v>
                </c:pt>
                <c:pt idx="10220">
                  <c:v>5320.3734381599998</c:v>
                </c:pt>
                <c:pt idx="10221">
                  <c:v>5320.3734381599998</c:v>
                </c:pt>
                <c:pt idx="10222">
                  <c:v>5320.3734381599998</c:v>
                </c:pt>
                <c:pt idx="10223">
                  <c:v>5320.3734381599998</c:v>
                </c:pt>
                <c:pt idx="10224">
                  <c:v>5320.3734381599998</c:v>
                </c:pt>
                <c:pt idx="10225">
                  <c:v>5320.3734381599998</c:v>
                </c:pt>
                <c:pt idx="10226">
                  <c:v>5320.3734381599998</c:v>
                </c:pt>
                <c:pt idx="10227">
                  <c:v>5320.3734381599998</c:v>
                </c:pt>
                <c:pt idx="10228">
                  <c:v>5320.5281249999998</c:v>
                </c:pt>
                <c:pt idx="10229">
                  <c:v>5320.5281249999998</c:v>
                </c:pt>
                <c:pt idx="10230">
                  <c:v>5320.5281249999998</c:v>
                </c:pt>
                <c:pt idx="10231">
                  <c:v>5322.4874999999993</c:v>
                </c:pt>
                <c:pt idx="10232">
                  <c:v>5322.4874999999993</c:v>
                </c:pt>
                <c:pt idx="10233">
                  <c:v>5326.7156249999998</c:v>
                </c:pt>
                <c:pt idx="10234">
                  <c:v>5326.7156249999998</c:v>
                </c:pt>
                <c:pt idx="10235">
                  <c:v>5326.7156249999998</c:v>
                </c:pt>
                <c:pt idx="10236">
                  <c:v>5326.7156249999998</c:v>
                </c:pt>
                <c:pt idx="10237">
                  <c:v>5328.1593749999993</c:v>
                </c:pt>
                <c:pt idx="10238">
                  <c:v>5328.1593749999993</c:v>
                </c:pt>
                <c:pt idx="10239">
                  <c:v>5328.1593749999993</c:v>
                </c:pt>
                <c:pt idx="10240">
                  <c:v>5333.2124999999996</c:v>
                </c:pt>
                <c:pt idx="10241">
                  <c:v>5333.2124999999996</c:v>
                </c:pt>
                <c:pt idx="10242">
                  <c:v>5333.2124999999996</c:v>
                </c:pt>
                <c:pt idx="10243">
                  <c:v>5333.5734381599996</c:v>
                </c:pt>
                <c:pt idx="10244">
                  <c:v>5333.7281249999996</c:v>
                </c:pt>
                <c:pt idx="10245">
                  <c:v>5333.7281249999996</c:v>
                </c:pt>
                <c:pt idx="10246">
                  <c:v>5335.6875</c:v>
                </c:pt>
                <c:pt idx="10247">
                  <c:v>5335.6875</c:v>
                </c:pt>
                <c:pt idx="10248">
                  <c:v>5335.6875</c:v>
                </c:pt>
                <c:pt idx="10249">
                  <c:v>5335.6875</c:v>
                </c:pt>
                <c:pt idx="10250">
                  <c:v>5335.6875</c:v>
                </c:pt>
                <c:pt idx="10251">
                  <c:v>5335.6875</c:v>
                </c:pt>
                <c:pt idx="10252">
                  <c:v>5335.6875</c:v>
                </c:pt>
                <c:pt idx="10253">
                  <c:v>5335.6875</c:v>
                </c:pt>
                <c:pt idx="10254">
                  <c:v>5335.6875</c:v>
                </c:pt>
                <c:pt idx="10255">
                  <c:v>5335.6875</c:v>
                </c:pt>
                <c:pt idx="10256">
                  <c:v>5335.6875</c:v>
                </c:pt>
                <c:pt idx="10257">
                  <c:v>5339.9156249999996</c:v>
                </c:pt>
                <c:pt idx="10258">
                  <c:v>5339.9156249999996</c:v>
                </c:pt>
                <c:pt idx="10259">
                  <c:v>5339.9156249999996</c:v>
                </c:pt>
                <c:pt idx="10260">
                  <c:v>5339.9156249999996</c:v>
                </c:pt>
                <c:pt idx="10261">
                  <c:v>5340.84375</c:v>
                </c:pt>
                <c:pt idx="10262">
                  <c:v>5340.84375</c:v>
                </c:pt>
                <c:pt idx="10263">
                  <c:v>5340.84375</c:v>
                </c:pt>
                <c:pt idx="10264">
                  <c:v>5340.84375</c:v>
                </c:pt>
                <c:pt idx="10265">
                  <c:v>5341.359375</c:v>
                </c:pt>
                <c:pt idx="10266">
                  <c:v>5341.359375</c:v>
                </c:pt>
                <c:pt idx="10267">
                  <c:v>5341.359375</c:v>
                </c:pt>
                <c:pt idx="10268">
                  <c:v>5342.3390618399999</c:v>
                </c:pt>
                <c:pt idx="10269">
                  <c:v>5346.4124999999995</c:v>
                </c:pt>
                <c:pt idx="10270">
                  <c:v>5346.4124999999995</c:v>
                </c:pt>
                <c:pt idx="10271">
                  <c:v>5346.4124999999995</c:v>
                </c:pt>
                <c:pt idx="10272">
                  <c:v>5346.4124999999995</c:v>
                </c:pt>
                <c:pt idx="10273">
                  <c:v>5346.7734381599994</c:v>
                </c:pt>
                <c:pt idx="10274">
                  <c:v>5346.7734381599994</c:v>
                </c:pt>
                <c:pt idx="10275">
                  <c:v>5346.7734381599994</c:v>
                </c:pt>
                <c:pt idx="10276">
                  <c:v>5346.7734381599994</c:v>
                </c:pt>
                <c:pt idx="10277">
                  <c:v>5346.9281249999995</c:v>
                </c:pt>
                <c:pt idx="10278">
                  <c:v>5346.9281249999995</c:v>
                </c:pt>
                <c:pt idx="10279">
                  <c:v>5348.8874999999998</c:v>
                </c:pt>
                <c:pt idx="10280">
                  <c:v>5353.1156249999995</c:v>
                </c:pt>
                <c:pt idx="10281">
                  <c:v>5353.1156249999995</c:v>
                </c:pt>
                <c:pt idx="10282">
                  <c:v>5354.5593749999998</c:v>
                </c:pt>
                <c:pt idx="10283">
                  <c:v>5355.5390618399997</c:v>
                </c:pt>
                <c:pt idx="10284">
                  <c:v>5355.5390618399997</c:v>
                </c:pt>
                <c:pt idx="10285">
                  <c:v>5355.5390618399997</c:v>
                </c:pt>
                <c:pt idx="10286">
                  <c:v>5355.5390618399997</c:v>
                </c:pt>
                <c:pt idx="10287">
                  <c:v>5355.5390618399997</c:v>
                </c:pt>
                <c:pt idx="10288">
                  <c:v>5355.5390618399997</c:v>
                </c:pt>
                <c:pt idx="10289">
                  <c:v>5359.6124999999993</c:v>
                </c:pt>
                <c:pt idx="10290">
                  <c:v>5359.6124999999993</c:v>
                </c:pt>
                <c:pt idx="10291">
                  <c:v>5359.6124999999993</c:v>
                </c:pt>
                <c:pt idx="10292">
                  <c:v>5359.6124999999993</c:v>
                </c:pt>
                <c:pt idx="10293">
                  <c:v>5359.9734381599992</c:v>
                </c:pt>
                <c:pt idx="10294">
                  <c:v>5359.9734381599992</c:v>
                </c:pt>
                <c:pt idx="10295">
                  <c:v>5359.9734381599992</c:v>
                </c:pt>
                <c:pt idx="10296">
                  <c:v>5359.9734381599992</c:v>
                </c:pt>
                <c:pt idx="10297">
                  <c:v>5360.1281249999993</c:v>
                </c:pt>
                <c:pt idx="10298">
                  <c:v>5360.1281249999993</c:v>
                </c:pt>
                <c:pt idx="10299">
                  <c:v>5362.0874999999996</c:v>
                </c:pt>
                <c:pt idx="10300">
                  <c:v>5362.0874999999996</c:v>
                </c:pt>
                <c:pt idx="10301">
                  <c:v>5366.3156249999993</c:v>
                </c:pt>
                <c:pt idx="10302">
                  <c:v>5366.3156249999993</c:v>
                </c:pt>
                <c:pt idx="10303">
                  <c:v>5366.3156249999993</c:v>
                </c:pt>
                <c:pt idx="10304">
                  <c:v>5367.2437499999996</c:v>
                </c:pt>
                <c:pt idx="10305">
                  <c:v>5372.8125</c:v>
                </c:pt>
                <c:pt idx="10306">
                  <c:v>5372.8125</c:v>
                </c:pt>
                <c:pt idx="10307">
                  <c:v>5372.8125</c:v>
                </c:pt>
                <c:pt idx="10308">
                  <c:v>5372.8125</c:v>
                </c:pt>
                <c:pt idx="10309">
                  <c:v>5372.8125</c:v>
                </c:pt>
                <c:pt idx="10310">
                  <c:v>5372.8125</c:v>
                </c:pt>
                <c:pt idx="10311">
                  <c:v>5373.1734381599999</c:v>
                </c:pt>
                <c:pt idx="10312">
                  <c:v>5373.1734381599999</c:v>
                </c:pt>
                <c:pt idx="10313">
                  <c:v>5373.1734381599999</c:v>
                </c:pt>
                <c:pt idx="10314">
                  <c:v>5373.1734381599999</c:v>
                </c:pt>
                <c:pt idx="10315">
                  <c:v>5373.1734381599999</c:v>
                </c:pt>
                <c:pt idx="10316">
                  <c:v>5373.328125</c:v>
                </c:pt>
                <c:pt idx="10317">
                  <c:v>5373.328125</c:v>
                </c:pt>
                <c:pt idx="10318">
                  <c:v>5375.2874999999995</c:v>
                </c:pt>
                <c:pt idx="10319">
                  <c:v>5375.2874999999995</c:v>
                </c:pt>
                <c:pt idx="10320">
                  <c:v>5375.2874999999995</c:v>
                </c:pt>
                <c:pt idx="10321">
                  <c:v>5380.4437499999995</c:v>
                </c:pt>
                <c:pt idx="10322">
                  <c:v>5380.4437499999995</c:v>
                </c:pt>
                <c:pt idx="10323">
                  <c:v>5380.4437499999995</c:v>
                </c:pt>
                <c:pt idx="10324">
                  <c:v>5380.4437499999995</c:v>
                </c:pt>
                <c:pt idx="10325">
                  <c:v>5380.9593749999995</c:v>
                </c:pt>
                <c:pt idx="10326">
                  <c:v>5380.9593749999995</c:v>
                </c:pt>
                <c:pt idx="10327">
                  <c:v>5380.9593749999995</c:v>
                </c:pt>
                <c:pt idx="10328">
                  <c:v>5381.9390618400002</c:v>
                </c:pt>
                <c:pt idx="10329">
                  <c:v>5381.9390618400002</c:v>
                </c:pt>
                <c:pt idx="10330">
                  <c:v>5386.0124999999998</c:v>
                </c:pt>
                <c:pt idx="10331">
                  <c:v>5386.0124999999998</c:v>
                </c:pt>
                <c:pt idx="10332">
                  <c:v>5386.0124999999998</c:v>
                </c:pt>
                <c:pt idx="10333">
                  <c:v>5386.0124999999998</c:v>
                </c:pt>
                <c:pt idx="10334">
                  <c:v>5386.3734381599998</c:v>
                </c:pt>
                <c:pt idx="10335">
                  <c:v>5386.3734381599998</c:v>
                </c:pt>
                <c:pt idx="10336">
                  <c:v>5386.5281249999998</c:v>
                </c:pt>
                <c:pt idx="10337">
                  <c:v>5386.5281249999998</c:v>
                </c:pt>
                <c:pt idx="10338">
                  <c:v>5386.5281249999998</c:v>
                </c:pt>
                <c:pt idx="10339">
                  <c:v>5388.4874999999993</c:v>
                </c:pt>
                <c:pt idx="10340">
                  <c:v>5392.7156249999998</c:v>
                </c:pt>
                <c:pt idx="10341">
                  <c:v>5392.7156249999998</c:v>
                </c:pt>
                <c:pt idx="10342">
                  <c:v>5395.1390618400001</c:v>
                </c:pt>
                <c:pt idx="10343">
                  <c:v>5395.1390618400001</c:v>
                </c:pt>
                <c:pt idx="10344">
                  <c:v>5399.2124999999996</c:v>
                </c:pt>
                <c:pt idx="10345">
                  <c:v>5399.2124999999996</c:v>
                </c:pt>
                <c:pt idx="10346">
                  <c:v>5399.5734381599996</c:v>
                </c:pt>
                <c:pt idx="10347">
                  <c:v>5399.7281249999996</c:v>
                </c:pt>
                <c:pt idx="10348">
                  <c:v>5399.7281249999996</c:v>
                </c:pt>
                <c:pt idx="10349">
                  <c:v>5401.6875</c:v>
                </c:pt>
                <c:pt idx="10350">
                  <c:v>5401.6875</c:v>
                </c:pt>
                <c:pt idx="10351">
                  <c:v>5405.9156249999996</c:v>
                </c:pt>
                <c:pt idx="10352">
                  <c:v>5406.84375</c:v>
                </c:pt>
                <c:pt idx="10353">
                  <c:v>5406.84375</c:v>
                </c:pt>
                <c:pt idx="10354">
                  <c:v>5406.84375</c:v>
                </c:pt>
                <c:pt idx="10355">
                  <c:v>5406.84375</c:v>
                </c:pt>
                <c:pt idx="10356">
                  <c:v>5408.3390618399999</c:v>
                </c:pt>
                <c:pt idx="10357">
                  <c:v>5408.3390618399999</c:v>
                </c:pt>
                <c:pt idx="10358">
                  <c:v>5408.3390618399999</c:v>
                </c:pt>
                <c:pt idx="10359">
                  <c:v>5408.3390618399999</c:v>
                </c:pt>
                <c:pt idx="10360">
                  <c:v>5408.3390618399999</c:v>
                </c:pt>
                <c:pt idx="10361">
                  <c:v>5408.3390618399999</c:v>
                </c:pt>
                <c:pt idx="10362">
                  <c:v>5412.4124999999995</c:v>
                </c:pt>
                <c:pt idx="10363">
                  <c:v>5412.4124999999995</c:v>
                </c:pt>
                <c:pt idx="10364">
                  <c:v>5412.7734381599994</c:v>
                </c:pt>
                <c:pt idx="10365">
                  <c:v>5412.7734381599994</c:v>
                </c:pt>
                <c:pt idx="10366">
                  <c:v>5412.7734381599994</c:v>
                </c:pt>
                <c:pt idx="10367">
                  <c:v>5412.7734381599994</c:v>
                </c:pt>
                <c:pt idx="10368">
                  <c:v>5412.9281249999995</c:v>
                </c:pt>
                <c:pt idx="10369">
                  <c:v>5412.9281249999995</c:v>
                </c:pt>
                <c:pt idx="10370">
                  <c:v>5412.9281249999995</c:v>
                </c:pt>
                <c:pt idx="10371">
                  <c:v>5414.8874999999998</c:v>
                </c:pt>
                <c:pt idx="10372">
                  <c:v>5414.8874999999998</c:v>
                </c:pt>
                <c:pt idx="10373">
                  <c:v>5414.8874999999998</c:v>
                </c:pt>
                <c:pt idx="10374">
                  <c:v>5419.1156249999995</c:v>
                </c:pt>
                <c:pt idx="10375">
                  <c:v>5419.1156249999995</c:v>
                </c:pt>
                <c:pt idx="10376">
                  <c:v>5419.1156249999995</c:v>
                </c:pt>
                <c:pt idx="10377">
                  <c:v>5419.1156249999995</c:v>
                </c:pt>
                <c:pt idx="10378">
                  <c:v>5419.1156249999995</c:v>
                </c:pt>
                <c:pt idx="10379">
                  <c:v>5419.1156249999995</c:v>
                </c:pt>
                <c:pt idx="10380">
                  <c:v>5419.1156249999995</c:v>
                </c:pt>
                <c:pt idx="10381">
                  <c:v>5419.1156249999995</c:v>
                </c:pt>
                <c:pt idx="10382">
                  <c:v>5419.1156249999995</c:v>
                </c:pt>
                <c:pt idx="10383">
                  <c:v>5420.0437499999998</c:v>
                </c:pt>
                <c:pt idx="10384">
                  <c:v>5420.0437499999998</c:v>
                </c:pt>
                <c:pt idx="10385">
                  <c:v>5420.0437499999998</c:v>
                </c:pt>
                <c:pt idx="10386">
                  <c:v>5420.5593749999998</c:v>
                </c:pt>
                <c:pt idx="10387">
                  <c:v>5420.5593749999998</c:v>
                </c:pt>
                <c:pt idx="10388">
                  <c:v>5421.5390618399997</c:v>
                </c:pt>
                <c:pt idx="10389">
                  <c:v>5425.6124999999993</c:v>
                </c:pt>
                <c:pt idx="10390">
                  <c:v>5425.6124999999993</c:v>
                </c:pt>
                <c:pt idx="10391">
                  <c:v>5425.6124999999993</c:v>
                </c:pt>
                <c:pt idx="10392">
                  <c:v>5425.9734381599992</c:v>
                </c:pt>
                <c:pt idx="10393">
                  <c:v>5425.9734381599992</c:v>
                </c:pt>
                <c:pt idx="10394">
                  <c:v>5425.9734381599992</c:v>
                </c:pt>
                <c:pt idx="10395">
                  <c:v>5425.9734381599992</c:v>
                </c:pt>
                <c:pt idx="10396">
                  <c:v>5426.1281249999993</c:v>
                </c:pt>
                <c:pt idx="10397">
                  <c:v>5426.1281249999993</c:v>
                </c:pt>
                <c:pt idx="10398">
                  <c:v>5426.1281249999993</c:v>
                </c:pt>
                <c:pt idx="10399">
                  <c:v>5426.1281249999993</c:v>
                </c:pt>
                <c:pt idx="10400">
                  <c:v>5426.1281249999993</c:v>
                </c:pt>
                <c:pt idx="10401">
                  <c:v>5428.0874999999996</c:v>
                </c:pt>
                <c:pt idx="10402">
                  <c:v>5432.3156249999993</c:v>
                </c:pt>
                <c:pt idx="10403">
                  <c:v>5433.2437499999996</c:v>
                </c:pt>
                <c:pt idx="10404">
                  <c:v>5433.2437499999996</c:v>
                </c:pt>
                <c:pt idx="10405">
                  <c:v>5433.2437499999996</c:v>
                </c:pt>
                <c:pt idx="10406">
                  <c:v>5433.2437499999996</c:v>
                </c:pt>
                <c:pt idx="10407">
                  <c:v>5433.7593749999996</c:v>
                </c:pt>
                <c:pt idx="10408">
                  <c:v>5433.7593749999996</c:v>
                </c:pt>
                <c:pt idx="10409">
                  <c:v>5433.7593749999996</c:v>
                </c:pt>
                <c:pt idx="10410">
                  <c:v>5434.7390618399995</c:v>
                </c:pt>
                <c:pt idx="10411">
                  <c:v>5438.8125</c:v>
                </c:pt>
                <c:pt idx="10412">
                  <c:v>5439.1734381599999</c:v>
                </c:pt>
                <c:pt idx="10413">
                  <c:v>5439.1734381599999</c:v>
                </c:pt>
                <c:pt idx="10414">
                  <c:v>5439.1734381599999</c:v>
                </c:pt>
                <c:pt idx="10415">
                  <c:v>5439.1734381599999</c:v>
                </c:pt>
                <c:pt idx="10416">
                  <c:v>5439.328125</c:v>
                </c:pt>
                <c:pt idx="10417">
                  <c:v>5439.328125</c:v>
                </c:pt>
                <c:pt idx="10418">
                  <c:v>5441.2874999999995</c:v>
                </c:pt>
                <c:pt idx="10419">
                  <c:v>5445.515625</c:v>
                </c:pt>
                <c:pt idx="10420">
                  <c:v>5445.515625</c:v>
                </c:pt>
                <c:pt idx="10421">
                  <c:v>5445.515625</c:v>
                </c:pt>
                <c:pt idx="10422">
                  <c:v>5446.4437499999995</c:v>
                </c:pt>
                <c:pt idx="10423">
                  <c:v>5446.4437499999995</c:v>
                </c:pt>
                <c:pt idx="10424">
                  <c:v>5446.4437499999995</c:v>
                </c:pt>
                <c:pt idx="10425">
                  <c:v>5446.4437499999995</c:v>
                </c:pt>
                <c:pt idx="10426">
                  <c:v>5446.4437499999995</c:v>
                </c:pt>
                <c:pt idx="10427">
                  <c:v>5446.9593749999995</c:v>
                </c:pt>
                <c:pt idx="10428">
                  <c:v>5446.9593749999995</c:v>
                </c:pt>
                <c:pt idx="10429">
                  <c:v>5447.9390618400002</c:v>
                </c:pt>
                <c:pt idx="10430">
                  <c:v>5447.9390618400002</c:v>
                </c:pt>
                <c:pt idx="10431">
                  <c:v>5447.9390618400002</c:v>
                </c:pt>
                <c:pt idx="10432">
                  <c:v>5447.9390618400002</c:v>
                </c:pt>
                <c:pt idx="10433">
                  <c:v>5452.3734381599998</c:v>
                </c:pt>
                <c:pt idx="10434">
                  <c:v>5452.3734381599998</c:v>
                </c:pt>
                <c:pt idx="10435">
                  <c:v>5452.5281249999998</c:v>
                </c:pt>
                <c:pt idx="10436">
                  <c:v>5452.5281249999998</c:v>
                </c:pt>
                <c:pt idx="10437">
                  <c:v>5454.4874999999993</c:v>
                </c:pt>
                <c:pt idx="10438">
                  <c:v>5458.7156249999998</c:v>
                </c:pt>
                <c:pt idx="10439">
                  <c:v>5458.7156249999998</c:v>
                </c:pt>
                <c:pt idx="10440">
                  <c:v>5458.7156249999998</c:v>
                </c:pt>
                <c:pt idx="10441">
                  <c:v>5458.7156249999998</c:v>
                </c:pt>
                <c:pt idx="10442">
                  <c:v>5458.7156249999998</c:v>
                </c:pt>
                <c:pt idx="10443">
                  <c:v>5458.7156249999998</c:v>
                </c:pt>
                <c:pt idx="10444">
                  <c:v>5460.1593749999993</c:v>
                </c:pt>
                <c:pt idx="10445">
                  <c:v>5460.1593749999993</c:v>
                </c:pt>
                <c:pt idx="10446">
                  <c:v>5460.1593749999993</c:v>
                </c:pt>
                <c:pt idx="10447">
                  <c:v>5460.1593749999993</c:v>
                </c:pt>
                <c:pt idx="10448">
                  <c:v>5460.1593749999993</c:v>
                </c:pt>
                <c:pt idx="10449">
                  <c:v>5461.1390618400001</c:v>
                </c:pt>
                <c:pt idx="10450">
                  <c:v>5461.1390618400001</c:v>
                </c:pt>
                <c:pt idx="10451">
                  <c:v>5465.2124999999996</c:v>
                </c:pt>
                <c:pt idx="10452">
                  <c:v>5465.2124999999996</c:v>
                </c:pt>
                <c:pt idx="10453">
                  <c:v>5465.2124999999996</c:v>
                </c:pt>
                <c:pt idx="10454">
                  <c:v>5465.5734381599996</c:v>
                </c:pt>
                <c:pt idx="10455">
                  <c:v>5465.7281249999996</c:v>
                </c:pt>
                <c:pt idx="10456">
                  <c:v>5465.7281249999996</c:v>
                </c:pt>
                <c:pt idx="10457">
                  <c:v>5467.6875</c:v>
                </c:pt>
                <c:pt idx="10458">
                  <c:v>5467.6875</c:v>
                </c:pt>
                <c:pt idx="10459">
                  <c:v>5467.6875</c:v>
                </c:pt>
                <c:pt idx="10460">
                  <c:v>5467.6875</c:v>
                </c:pt>
                <c:pt idx="10461">
                  <c:v>5467.6875</c:v>
                </c:pt>
                <c:pt idx="10462">
                  <c:v>5467.6875</c:v>
                </c:pt>
                <c:pt idx="10463">
                  <c:v>5472.84375</c:v>
                </c:pt>
                <c:pt idx="10464">
                  <c:v>5472.84375</c:v>
                </c:pt>
                <c:pt idx="10465">
                  <c:v>5473.359375</c:v>
                </c:pt>
                <c:pt idx="10466">
                  <c:v>5473.359375</c:v>
                </c:pt>
                <c:pt idx="10467">
                  <c:v>5474.3390618399999</c:v>
                </c:pt>
                <c:pt idx="10468">
                  <c:v>5474.3390618399999</c:v>
                </c:pt>
                <c:pt idx="10469">
                  <c:v>5478.4124999999995</c:v>
                </c:pt>
                <c:pt idx="10470">
                  <c:v>5478.4124999999995</c:v>
                </c:pt>
                <c:pt idx="10471">
                  <c:v>5478.4124999999995</c:v>
                </c:pt>
                <c:pt idx="10472">
                  <c:v>5478.4124999999995</c:v>
                </c:pt>
                <c:pt idx="10473">
                  <c:v>5478.4124999999995</c:v>
                </c:pt>
                <c:pt idx="10474">
                  <c:v>5478.7734381599994</c:v>
                </c:pt>
                <c:pt idx="10475">
                  <c:v>5478.7734381599994</c:v>
                </c:pt>
                <c:pt idx="10476">
                  <c:v>5478.9281249999995</c:v>
                </c:pt>
                <c:pt idx="10477">
                  <c:v>5480.8874999999998</c:v>
                </c:pt>
                <c:pt idx="10478">
                  <c:v>5480.8874999999998</c:v>
                </c:pt>
                <c:pt idx="10479">
                  <c:v>5480.8874999999998</c:v>
                </c:pt>
                <c:pt idx="10480">
                  <c:v>5480.8874999999998</c:v>
                </c:pt>
                <c:pt idx="10481">
                  <c:v>5486.0437499999998</c:v>
                </c:pt>
                <c:pt idx="10482">
                  <c:v>5486.0437499999998</c:v>
                </c:pt>
                <c:pt idx="10483">
                  <c:v>5486.0437499999998</c:v>
                </c:pt>
                <c:pt idx="10484">
                  <c:v>5486.0437499999998</c:v>
                </c:pt>
                <c:pt idx="10485">
                  <c:v>5486.0437499999998</c:v>
                </c:pt>
                <c:pt idx="10486">
                  <c:v>5486.5593749999998</c:v>
                </c:pt>
                <c:pt idx="10487">
                  <c:v>5486.5593749999998</c:v>
                </c:pt>
                <c:pt idx="10488">
                  <c:v>5487.5390618399997</c:v>
                </c:pt>
                <c:pt idx="10489">
                  <c:v>5487.5390618399997</c:v>
                </c:pt>
                <c:pt idx="10490">
                  <c:v>5487.5390618399997</c:v>
                </c:pt>
                <c:pt idx="10491">
                  <c:v>5487.5390618399997</c:v>
                </c:pt>
                <c:pt idx="10492">
                  <c:v>5487.5390618399997</c:v>
                </c:pt>
                <c:pt idx="10493">
                  <c:v>5487.5390618399997</c:v>
                </c:pt>
                <c:pt idx="10494">
                  <c:v>5491.6124999999993</c:v>
                </c:pt>
                <c:pt idx="10495">
                  <c:v>5491.6124999999993</c:v>
                </c:pt>
                <c:pt idx="10496">
                  <c:v>5491.9734381599992</c:v>
                </c:pt>
                <c:pt idx="10497">
                  <c:v>5491.9734381599992</c:v>
                </c:pt>
                <c:pt idx="10498">
                  <c:v>5491.9734381599992</c:v>
                </c:pt>
                <c:pt idx="10499">
                  <c:v>5492.1281249999993</c:v>
                </c:pt>
                <c:pt idx="10500">
                  <c:v>5492.1281249999993</c:v>
                </c:pt>
                <c:pt idx="10501">
                  <c:v>5494.0874999999996</c:v>
                </c:pt>
                <c:pt idx="10502">
                  <c:v>5494.0874999999996</c:v>
                </c:pt>
                <c:pt idx="10503">
                  <c:v>5494.0874999999996</c:v>
                </c:pt>
                <c:pt idx="10504">
                  <c:v>5494.0874999999996</c:v>
                </c:pt>
                <c:pt idx="10505">
                  <c:v>5494.0874999999996</c:v>
                </c:pt>
                <c:pt idx="10506">
                  <c:v>5498.3156249999993</c:v>
                </c:pt>
                <c:pt idx="10507">
                  <c:v>5498.3156249999993</c:v>
                </c:pt>
                <c:pt idx="10508">
                  <c:v>5498.3156249999993</c:v>
                </c:pt>
                <c:pt idx="10509">
                  <c:v>5498.3156249999993</c:v>
                </c:pt>
                <c:pt idx="10510">
                  <c:v>5498.3156249999993</c:v>
                </c:pt>
                <c:pt idx="10511">
                  <c:v>5498.3156249999993</c:v>
                </c:pt>
                <c:pt idx="10512">
                  <c:v>5498.3156249999993</c:v>
                </c:pt>
                <c:pt idx="10513">
                  <c:v>5499.2437499999996</c:v>
                </c:pt>
                <c:pt idx="10514">
                  <c:v>5499.2437499999996</c:v>
                </c:pt>
                <c:pt idx="10515">
                  <c:v>5499.2437499999996</c:v>
                </c:pt>
                <c:pt idx="10516">
                  <c:v>5499.2437499999996</c:v>
                </c:pt>
                <c:pt idx="10517">
                  <c:v>5499.7593749999996</c:v>
                </c:pt>
                <c:pt idx="10518">
                  <c:v>5499.7593749999996</c:v>
                </c:pt>
                <c:pt idx="10519">
                  <c:v>5499.7593749999996</c:v>
                </c:pt>
                <c:pt idx="10520">
                  <c:v>5499.7593749999996</c:v>
                </c:pt>
                <c:pt idx="10521">
                  <c:v>5500.7390618399995</c:v>
                </c:pt>
                <c:pt idx="10522">
                  <c:v>5500.7390618399995</c:v>
                </c:pt>
                <c:pt idx="10523">
                  <c:v>5504.8125</c:v>
                </c:pt>
                <c:pt idx="10524">
                  <c:v>5504.8125</c:v>
                </c:pt>
                <c:pt idx="10525">
                  <c:v>5504.8125</c:v>
                </c:pt>
                <c:pt idx="10526">
                  <c:v>5504.8125</c:v>
                </c:pt>
                <c:pt idx="10527">
                  <c:v>5505.173438159999</c:v>
                </c:pt>
                <c:pt idx="10528">
                  <c:v>5505.173438159999</c:v>
                </c:pt>
                <c:pt idx="10529">
                  <c:v>5505.173438159999</c:v>
                </c:pt>
                <c:pt idx="10530">
                  <c:v>5505.328125</c:v>
                </c:pt>
                <c:pt idx="10531">
                  <c:v>5505.328125</c:v>
                </c:pt>
                <c:pt idx="10532">
                  <c:v>5507.2874999999995</c:v>
                </c:pt>
                <c:pt idx="10533">
                  <c:v>5511.515625</c:v>
                </c:pt>
                <c:pt idx="10534">
                  <c:v>5511.515625</c:v>
                </c:pt>
                <c:pt idx="10535">
                  <c:v>5512.4437499999995</c:v>
                </c:pt>
                <c:pt idx="10536">
                  <c:v>5512.4437499999995</c:v>
                </c:pt>
                <c:pt idx="10537">
                  <c:v>5512.4437499999995</c:v>
                </c:pt>
                <c:pt idx="10538">
                  <c:v>5512.4437499999995</c:v>
                </c:pt>
                <c:pt idx="10539">
                  <c:v>5512.9593749999995</c:v>
                </c:pt>
                <c:pt idx="10540">
                  <c:v>5512.9593749999995</c:v>
                </c:pt>
                <c:pt idx="10541">
                  <c:v>5512.9593749999995</c:v>
                </c:pt>
                <c:pt idx="10542">
                  <c:v>5512.9593749999995</c:v>
                </c:pt>
                <c:pt idx="10543">
                  <c:v>5513.9390618400002</c:v>
                </c:pt>
                <c:pt idx="10544">
                  <c:v>5513.9390618400002</c:v>
                </c:pt>
                <c:pt idx="10545">
                  <c:v>5513.9390618400002</c:v>
                </c:pt>
                <c:pt idx="10546">
                  <c:v>5513.9390618400002</c:v>
                </c:pt>
                <c:pt idx="10547">
                  <c:v>5513.9390618400002</c:v>
                </c:pt>
                <c:pt idx="10548">
                  <c:v>5513.9390618400002</c:v>
                </c:pt>
                <c:pt idx="10549">
                  <c:v>5518.0124999999998</c:v>
                </c:pt>
                <c:pt idx="10550">
                  <c:v>5518.0124999999998</c:v>
                </c:pt>
                <c:pt idx="10551">
                  <c:v>5518.0124999999998</c:v>
                </c:pt>
                <c:pt idx="10552">
                  <c:v>5518.3734381599998</c:v>
                </c:pt>
                <c:pt idx="10553">
                  <c:v>5518.3734381599998</c:v>
                </c:pt>
                <c:pt idx="10554">
                  <c:v>5518.3734381599998</c:v>
                </c:pt>
                <c:pt idx="10555">
                  <c:v>5518.3734381599998</c:v>
                </c:pt>
                <c:pt idx="10556">
                  <c:v>5518.3734381599998</c:v>
                </c:pt>
                <c:pt idx="10557">
                  <c:v>5520.4874999999993</c:v>
                </c:pt>
                <c:pt idx="10558">
                  <c:v>5524.7156249999998</c:v>
                </c:pt>
                <c:pt idx="10559">
                  <c:v>5525.6437499999993</c:v>
                </c:pt>
                <c:pt idx="10560">
                  <c:v>5526.1593749999993</c:v>
                </c:pt>
                <c:pt idx="10561">
                  <c:v>5526.1593749999993</c:v>
                </c:pt>
                <c:pt idx="10562">
                  <c:v>5526.1593749999993</c:v>
                </c:pt>
                <c:pt idx="10563">
                  <c:v>5526.1593749999993</c:v>
                </c:pt>
                <c:pt idx="10564">
                  <c:v>5527.1390618400001</c:v>
                </c:pt>
                <c:pt idx="10565">
                  <c:v>5527.1390618400001</c:v>
                </c:pt>
                <c:pt idx="10566">
                  <c:v>5527.1390618400001</c:v>
                </c:pt>
                <c:pt idx="10567">
                  <c:v>5531.2124999999996</c:v>
                </c:pt>
                <c:pt idx="10568">
                  <c:v>5531.2124999999996</c:v>
                </c:pt>
                <c:pt idx="10569">
                  <c:v>5531.2124999999996</c:v>
                </c:pt>
                <c:pt idx="10570">
                  <c:v>5531.2124999999996</c:v>
                </c:pt>
                <c:pt idx="10571">
                  <c:v>5531.2124999999996</c:v>
                </c:pt>
                <c:pt idx="10572">
                  <c:v>5531.2124999999996</c:v>
                </c:pt>
                <c:pt idx="10573">
                  <c:v>5531.5734381599996</c:v>
                </c:pt>
                <c:pt idx="10574">
                  <c:v>5531.5734381599996</c:v>
                </c:pt>
                <c:pt idx="10575">
                  <c:v>5531.5734381599996</c:v>
                </c:pt>
                <c:pt idx="10576">
                  <c:v>5531.5734381599996</c:v>
                </c:pt>
                <c:pt idx="10577">
                  <c:v>5531.5734381599996</c:v>
                </c:pt>
                <c:pt idx="10578">
                  <c:v>5531.5734381599996</c:v>
                </c:pt>
                <c:pt idx="10579">
                  <c:v>5531.5734381599996</c:v>
                </c:pt>
                <c:pt idx="10580">
                  <c:v>5531.5734381599996</c:v>
                </c:pt>
                <c:pt idx="10581">
                  <c:v>5531.7281249999996</c:v>
                </c:pt>
                <c:pt idx="10582">
                  <c:v>5531.7281249999996</c:v>
                </c:pt>
                <c:pt idx="10583">
                  <c:v>5531.7281249999996</c:v>
                </c:pt>
                <c:pt idx="10584">
                  <c:v>5531.7281249999996</c:v>
                </c:pt>
                <c:pt idx="10585">
                  <c:v>5531.7281249999996</c:v>
                </c:pt>
                <c:pt idx="10586">
                  <c:v>5531.7281249999996</c:v>
                </c:pt>
                <c:pt idx="10587">
                  <c:v>5533.6875</c:v>
                </c:pt>
                <c:pt idx="10588">
                  <c:v>5533.6875</c:v>
                </c:pt>
                <c:pt idx="10589">
                  <c:v>5533.6875</c:v>
                </c:pt>
                <c:pt idx="10590">
                  <c:v>5533.6875</c:v>
                </c:pt>
                <c:pt idx="10591">
                  <c:v>5533.6875</c:v>
                </c:pt>
                <c:pt idx="10592">
                  <c:v>5537.9156249999996</c:v>
                </c:pt>
                <c:pt idx="10593">
                  <c:v>5538.84375</c:v>
                </c:pt>
                <c:pt idx="10594">
                  <c:v>5538.84375</c:v>
                </c:pt>
                <c:pt idx="10595">
                  <c:v>5538.84375</c:v>
                </c:pt>
                <c:pt idx="10596">
                  <c:v>5538.84375</c:v>
                </c:pt>
                <c:pt idx="10597">
                  <c:v>5538.84375</c:v>
                </c:pt>
                <c:pt idx="10598">
                  <c:v>5539.359375</c:v>
                </c:pt>
                <c:pt idx="10599">
                  <c:v>5539.359375</c:v>
                </c:pt>
                <c:pt idx="10600">
                  <c:v>5540.3390618399999</c:v>
                </c:pt>
                <c:pt idx="10601">
                  <c:v>5540.3390618399999</c:v>
                </c:pt>
                <c:pt idx="10602">
                  <c:v>5544.4124999999995</c:v>
                </c:pt>
                <c:pt idx="10603">
                  <c:v>5544.4124999999995</c:v>
                </c:pt>
                <c:pt idx="10604">
                  <c:v>5544.7734381599994</c:v>
                </c:pt>
                <c:pt idx="10605">
                  <c:v>5546.8874999999998</c:v>
                </c:pt>
                <c:pt idx="10606">
                  <c:v>5546.8874999999998</c:v>
                </c:pt>
                <c:pt idx="10607">
                  <c:v>5551.1156249999995</c:v>
                </c:pt>
                <c:pt idx="10608">
                  <c:v>5551.1156249999995</c:v>
                </c:pt>
                <c:pt idx="10609">
                  <c:v>5551.1156249999995</c:v>
                </c:pt>
                <c:pt idx="10610">
                  <c:v>5551.1156249999995</c:v>
                </c:pt>
                <c:pt idx="10611">
                  <c:v>5551.1156249999995</c:v>
                </c:pt>
                <c:pt idx="10612">
                  <c:v>5551.1156249999995</c:v>
                </c:pt>
                <c:pt idx="10613">
                  <c:v>5552.0437499999998</c:v>
                </c:pt>
                <c:pt idx="10614">
                  <c:v>5552.0437499999998</c:v>
                </c:pt>
                <c:pt idx="10615">
                  <c:v>5552.5593749999998</c:v>
                </c:pt>
                <c:pt idx="10616">
                  <c:v>5552.5593749999998</c:v>
                </c:pt>
                <c:pt idx="10617">
                  <c:v>5552.5593749999998</c:v>
                </c:pt>
                <c:pt idx="10618">
                  <c:v>5552.5593749999998</c:v>
                </c:pt>
                <c:pt idx="10619">
                  <c:v>5557.6124999999993</c:v>
                </c:pt>
                <c:pt idx="10620">
                  <c:v>5557.9734381599992</c:v>
                </c:pt>
                <c:pt idx="10621">
                  <c:v>5558.1281249999993</c:v>
                </c:pt>
                <c:pt idx="10622">
                  <c:v>5558.1281249999993</c:v>
                </c:pt>
                <c:pt idx="10623">
                  <c:v>5558.1281249999993</c:v>
                </c:pt>
                <c:pt idx="10624">
                  <c:v>5560.0874999999996</c:v>
                </c:pt>
                <c:pt idx="10625">
                  <c:v>5565.2437499999996</c:v>
                </c:pt>
                <c:pt idx="10626">
                  <c:v>5565.7593749999996</c:v>
                </c:pt>
                <c:pt idx="10627">
                  <c:v>5565.7593749999996</c:v>
                </c:pt>
                <c:pt idx="10628">
                  <c:v>5566.7390618399995</c:v>
                </c:pt>
                <c:pt idx="10629">
                  <c:v>5566.7390618399995</c:v>
                </c:pt>
                <c:pt idx="10630">
                  <c:v>5566.7390618399995</c:v>
                </c:pt>
                <c:pt idx="10631">
                  <c:v>5566.7390618399995</c:v>
                </c:pt>
                <c:pt idx="10632">
                  <c:v>5570.8125</c:v>
                </c:pt>
                <c:pt idx="10633">
                  <c:v>5570.8125</c:v>
                </c:pt>
                <c:pt idx="10634">
                  <c:v>5571.173438159999</c:v>
                </c:pt>
                <c:pt idx="10635">
                  <c:v>5571.173438159999</c:v>
                </c:pt>
                <c:pt idx="10636">
                  <c:v>5571.328125</c:v>
                </c:pt>
                <c:pt idx="10637">
                  <c:v>5571.328125</c:v>
                </c:pt>
                <c:pt idx="10638">
                  <c:v>5578.9593749999995</c:v>
                </c:pt>
                <c:pt idx="10639">
                  <c:v>5578.9593749999995</c:v>
                </c:pt>
                <c:pt idx="10640">
                  <c:v>5579.9390618400002</c:v>
                </c:pt>
                <c:pt idx="10641">
                  <c:v>5579.9390618400002</c:v>
                </c:pt>
                <c:pt idx="10642">
                  <c:v>5579.9390618400002</c:v>
                </c:pt>
                <c:pt idx="10643">
                  <c:v>5584.0124999999998</c:v>
                </c:pt>
                <c:pt idx="10644">
                  <c:v>5584.0124999999998</c:v>
                </c:pt>
                <c:pt idx="10645">
                  <c:v>5584.0124999999998</c:v>
                </c:pt>
                <c:pt idx="10646">
                  <c:v>5584.0124999999998</c:v>
                </c:pt>
                <c:pt idx="10647">
                  <c:v>5584.0124999999998</c:v>
                </c:pt>
                <c:pt idx="10648">
                  <c:v>5584.3734381599998</c:v>
                </c:pt>
                <c:pt idx="10649">
                  <c:v>5584.3734381599998</c:v>
                </c:pt>
                <c:pt idx="10650">
                  <c:v>5584.3734381599998</c:v>
                </c:pt>
                <c:pt idx="10651">
                  <c:v>5584.5281249999998</c:v>
                </c:pt>
                <c:pt idx="10652">
                  <c:v>5584.5281249999998</c:v>
                </c:pt>
                <c:pt idx="10653">
                  <c:v>5584.5281249999998</c:v>
                </c:pt>
                <c:pt idx="10654">
                  <c:v>5584.5281249999998</c:v>
                </c:pt>
                <c:pt idx="10655">
                  <c:v>5584.5281249999998</c:v>
                </c:pt>
                <c:pt idx="10656">
                  <c:v>5584.5281249999998</c:v>
                </c:pt>
                <c:pt idx="10657">
                  <c:v>5590.7156249999998</c:v>
                </c:pt>
                <c:pt idx="10658">
                  <c:v>5591.6437499999993</c:v>
                </c:pt>
                <c:pt idx="10659">
                  <c:v>5591.6437499999993</c:v>
                </c:pt>
                <c:pt idx="10660">
                  <c:v>5591.6437499999993</c:v>
                </c:pt>
                <c:pt idx="10661">
                  <c:v>5591.6437499999993</c:v>
                </c:pt>
                <c:pt idx="10662">
                  <c:v>5591.6437499999993</c:v>
                </c:pt>
                <c:pt idx="10663">
                  <c:v>5591.6437499999993</c:v>
                </c:pt>
                <c:pt idx="10664">
                  <c:v>5591.6437499999993</c:v>
                </c:pt>
                <c:pt idx="10665">
                  <c:v>5591.6437499999993</c:v>
                </c:pt>
                <c:pt idx="10666">
                  <c:v>5591.6437499999993</c:v>
                </c:pt>
                <c:pt idx="10667">
                  <c:v>5591.6437499999993</c:v>
                </c:pt>
                <c:pt idx="10668">
                  <c:v>5592.1593749999993</c:v>
                </c:pt>
                <c:pt idx="10669">
                  <c:v>5592.1593749999993</c:v>
                </c:pt>
                <c:pt idx="10670">
                  <c:v>5592.1593749999993</c:v>
                </c:pt>
                <c:pt idx="10671">
                  <c:v>5593.1390618400001</c:v>
                </c:pt>
                <c:pt idx="10672">
                  <c:v>5593.1390618400001</c:v>
                </c:pt>
                <c:pt idx="10673">
                  <c:v>5593.1390618400001</c:v>
                </c:pt>
                <c:pt idx="10674">
                  <c:v>5603.9156249999996</c:v>
                </c:pt>
                <c:pt idx="10675">
                  <c:v>5603.9156249999996</c:v>
                </c:pt>
                <c:pt idx="10676">
                  <c:v>5603.9156249999996</c:v>
                </c:pt>
                <c:pt idx="10677">
                  <c:v>5603.9156249999996</c:v>
                </c:pt>
                <c:pt idx="10678">
                  <c:v>5604.84375</c:v>
                </c:pt>
                <c:pt idx="10679">
                  <c:v>5604.84375</c:v>
                </c:pt>
                <c:pt idx="10680">
                  <c:v>5605.359375</c:v>
                </c:pt>
                <c:pt idx="10681">
                  <c:v>5605.359375</c:v>
                </c:pt>
                <c:pt idx="10682">
                  <c:v>5605.359375</c:v>
                </c:pt>
                <c:pt idx="10683">
                  <c:v>5606.3390618399999</c:v>
                </c:pt>
                <c:pt idx="10684">
                  <c:v>5610.4124999999995</c:v>
                </c:pt>
                <c:pt idx="10685">
                  <c:v>5610.4124999999995</c:v>
                </c:pt>
                <c:pt idx="10686">
                  <c:v>5610.4124999999995</c:v>
                </c:pt>
                <c:pt idx="10687">
                  <c:v>5610.4124999999995</c:v>
                </c:pt>
                <c:pt idx="10688">
                  <c:v>5610.7734381599994</c:v>
                </c:pt>
                <c:pt idx="10689">
                  <c:v>5610.7734381599994</c:v>
                </c:pt>
                <c:pt idx="10690">
                  <c:v>5610.7734381599994</c:v>
                </c:pt>
                <c:pt idx="10691">
                  <c:v>5610.7734381599994</c:v>
                </c:pt>
                <c:pt idx="10692">
                  <c:v>5610.7734381599994</c:v>
                </c:pt>
                <c:pt idx="10693">
                  <c:v>5610.7734381599994</c:v>
                </c:pt>
                <c:pt idx="10694">
                  <c:v>5610.9281249999995</c:v>
                </c:pt>
                <c:pt idx="10695">
                  <c:v>5612.8874999999998</c:v>
                </c:pt>
                <c:pt idx="10696">
                  <c:v>5617.1156249999995</c:v>
                </c:pt>
                <c:pt idx="10697">
                  <c:v>5617.1156249999995</c:v>
                </c:pt>
                <c:pt idx="10698">
                  <c:v>5617.1156249999995</c:v>
                </c:pt>
                <c:pt idx="10699">
                  <c:v>5618.5593749999998</c:v>
                </c:pt>
                <c:pt idx="10700">
                  <c:v>5618.5593749999998</c:v>
                </c:pt>
                <c:pt idx="10701">
                  <c:v>5619.5390618399997</c:v>
                </c:pt>
                <c:pt idx="10702">
                  <c:v>5619.5390618399997</c:v>
                </c:pt>
                <c:pt idx="10703">
                  <c:v>5619.5390618399997</c:v>
                </c:pt>
                <c:pt idx="10704">
                  <c:v>5619.5390618399997</c:v>
                </c:pt>
                <c:pt idx="10705">
                  <c:v>5619.5390618399997</c:v>
                </c:pt>
                <c:pt idx="10706">
                  <c:v>5623.9734381599992</c:v>
                </c:pt>
                <c:pt idx="10707">
                  <c:v>5623.9734381599992</c:v>
                </c:pt>
                <c:pt idx="10708">
                  <c:v>5623.9734381599992</c:v>
                </c:pt>
                <c:pt idx="10709">
                  <c:v>5626.0874999999996</c:v>
                </c:pt>
                <c:pt idx="10710">
                  <c:v>5626.0874999999996</c:v>
                </c:pt>
                <c:pt idx="10711">
                  <c:v>5626.0874999999996</c:v>
                </c:pt>
                <c:pt idx="10712">
                  <c:v>5626.0874999999996</c:v>
                </c:pt>
                <c:pt idx="10713">
                  <c:v>5630.3156249999993</c:v>
                </c:pt>
                <c:pt idx="10714">
                  <c:v>5631.2437499999996</c:v>
                </c:pt>
                <c:pt idx="10715">
                  <c:v>5631.7593749999996</c:v>
                </c:pt>
                <c:pt idx="10716">
                  <c:v>5636.8125</c:v>
                </c:pt>
                <c:pt idx="10717">
                  <c:v>5636.8125</c:v>
                </c:pt>
                <c:pt idx="10718">
                  <c:v>5636.8125</c:v>
                </c:pt>
                <c:pt idx="10719">
                  <c:v>5636.8125</c:v>
                </c:pt>
                <c:pt idx="10720">
                  <c:v>5637.173438159999</c:v>
                </c:pt>
                <c:pt idx="10721">
                  <c:v>5637.173438159999</c:v>
                </c:pt>
                <c:pt idx="10722">
                  <c:v>5637.173438159999</c:v>
                </c:pt>
                <c:pt idx="10723">
                  <c:v>5637.173438159999</c:v>
                </c:pt>
                <c:pt idx="10724">
                  <c:v>5637.173438159999</c:v>
                </c:pt>
                <c:pt idx="10725">
                  <c:v>5637.173438159999</c:v>
                </c:pt>
                <c:pt idx="10726">
                  <c:v>5637.328125</c:v>
                </c:pt>
                <c:pt idx="10727">
                  <c:v>5637.328125</c:v>
                </c:pt>
                <c:pt idx="10728">
                  <c:v>5639.2874999999995</c:v>
                </c:pt>
                <c:pt idx="10729">
                  <c:v>5643.515625</c:v>
                </c:pt>
                <c:pt idx="10730">
                  <c:v>5643.515625</c:v>
                </c:pt>
                <c:pt idx="10731">
                  <c:v>5644.4437499999995</c:v>
                </c:pt>
                <c:pt idx="10732">
                  <c:v>5644.4437499999995</c:v>
                </c:pt>
                <c:pt idx="10733">
                  <c:v>5644.4437499999995</c:v>
                </c:pt>
                <c:pt idx="10734">
                  <c:v>5644.4437499999995</c:v>
                </c:pt>
                <c:pt idx="10735">
                  <c:v>5644.4437499999995</c:v>
                </c:pt>
                <c:pt idx="10736">
                  <c:v>5644.9593749999995</c:v>
                </c:pt>
                <c:pt idx="10737">
                  <c:v>5645.9390618400002</c:v>
                </c:pt>
                <c:pt idx="10738">
                  <c:v>5645.9390618400002</c:v>
                </c:pt>
                <c:pt idx="10739">
                  <c:v>5650.0124999999998</c:v>
                </c:pt>
                <c:pt idx="10740">
                  <c:v>5650.5281249999998</c:v>
                </c:pt>
                <c:pt idx="10741">
                  <c:v>5650.5281249999998</c:v>
                </c:pt>
                <c:pt idx="10742">
                  <c:v>5650.5281249999998</c:v>
                </c:pt>
                <c:pt idx="10743">
                  <c:v>5650.5281249999998</c:v>
                </c:pt>
                <c:pt idx="10744">
                  <c:v>5652.4874999999993</c:v>
                </c:pt>
                <c:pt idx="10745">
                  <c:v>5652.4874999999993</c:v>
                </c:pt>
                <c:pt idx="10746">
                  <c:v>5652.4874999999993</c:v>
                </c:pt>
                <c:pt idx="10747">
                  <c:v>5656.7156249999998</c:v>
                </c:pt>
                <c:pt idx="10748">
                  <c:v>5656.7156249999998</c:v>
                </c:pt>
                <c:pt idx="10749">
                  <c:v>5656.7156249999998</c:v>
                </c:pt>
                <c:pt idx="10750">
                  <c:v>5656.7156249999998</c:v>
                </c:pt>
                <c:pt idx="10751">
                  <c:v>5656.7156249999998</c:v>
                </c:pt>
                <c:pt idx="10752">
                  <c:v>5656.7156249999998</c:v>
                </c:pt>
                <c:pt idx="10753">
                  <c:v>5656.7156249999998</c:v>
                </c:pt>
                <c:pt idx="10754">
                  <c:v>5657.6437499999993</c:v>
                </c:pt>
                <c:pt idx="10755">
                  <c:v>5657.6437499999993</c:v>
                </c:pt>
                <c:pt idx="10756">
                  <c:v>5657.6437499999993</c:v>
                </c:pt>
                <c:pt idx="10757">
                  <c:v>5658.1593749999993</c:v>
                </c:pt>
                <c:pt idx="10758">
                  <c:v>5658.1593749999993</c:v>
                </c:pt>
                <c:pt idx="10759">
                  <c:v>5659.1390618400001</c:v>
                </c:pt>
                <c:pt idx="10760">
                  <c:v>5659.1390618400001</c:v>
                </c:pt>
                <c:pt idx="10761">
                  <c:v>5663.2124999999996</c:v>
                </c:pt>
                <c:pt idx="10762">
                  <c:v>5663.5734381599996</c:v>
                </c:pt>
                <c:pt idx="10763">
                  <c:v>5663.5734381599996</c:v>
                </c:pt>
                <c:pt idx="10764">
                  <c:v>5663.7281249999996</c:v>
                </c:pt>
                <c:pt idx="10765">
                  <c:v>5663.7281249999996</c:v>
                </c:pt>
                <c:pt idx="10766">
                  <c:v>5663.7281249999996</c:v>
                </c:pt>
                <c:pt idx="10767">
                  <c:v>5665.6875</c:v>
                </c:pt>
                <c:pt idx="10768">
                  <c:v>5665.6875</c:v>
                </c:pt>
                <c:pt idx="10769">
                  <c:v>5665.6875</c:v>
                </c:pt>
                <c:pt idx="10770">
                  <c:v>5669.9156249999996</c:v>
                </c:pt>
                <c:pt idx="10771">
                  <c:v>5670.84375</c:v>
                </c:pt>
                <c:pt idx="10772">
                  <c:v>5670.84375</c:v>
                </c:pt>
                <c:pt idx="10773">
                  <c:v>5670.84375</c:v>
                </c:pt>
                <c:pt idx="10774">
                  <c:v>5671.359375</c:v>
                </c:pt>
                <c:pt idx="10775">
                  <c:v>5671.359375</c:v>
                </c:pt>
                <c:pt idx="10776">
                  <c:v>5672.3390618399999</c:v>
                </c:pt>
                <c:pt idx="10777">
                  <c:v>5672.3390618399999</c:v>
                </c:pt>
                <c:pt idx="10778">
                  <c:v>5672.3390618399999</c:v>
                </c:pt>
                <c:pt idx="10779">
                  <c:v>5672.3390618399999</c:v>
                </c:pt>
                <c:pt idx="10780">
                  <c:v>5676.4124999999995</c:v>
                </c:pt>
                <c:pt idx="10781">
                  <c:v>5676.4124999999995</c:v>
                </c:pt>
                <c:pt idx="10782">
                  <c:v>5676.4124999999995</c:v>
                </c:pt>
                <c:pt idx="10783">
                  <c:v>5676.4124999999995</c:v>
                </c:pt>
                <c:pt idx="10784">
                  <c:v>5676.7734381599994</c:v>
                </c:pt>
                <c:pt idx="10785">
                  <c:v>5676.7734381599994</c:v>
                </c:pt>
                <c:pt idx="10786">
                  <c:v>5676.7734381599994</c:v>
                </c:pt>
                <c:pt idx="10787">
                  <c:v>5676.7734381599994</c:v>
                </c:pt>
                <c:pt idx="10788">
                  <c:v>5676.9281249999995</c:v>
                </c:pt>
                <c:pt idx="10789">
                  <c:v>5678.8874999999998</c:v>
                </c:pt>
                <c:pt idx="10790">
                  <c:v>5678.8874999999998</c:v>
                </c:pt>
                <c:pt idx="10791">
                  <c:v>5678.8874999999998</c:v>
                </c:pt>
                <c:pt idx="10792">
                  <c:v>5678.8874999999998</c:v>
                </c:pt>
                <c:pt idx="10793">
                  <c:v>5683.1156249999995</c:v>
                </c:pt>
                <c:pt idx="10794">
                  <c:v>5683.1156249999995</c:v>
                </c:pt>
                <c:pt idx="10795">
                  <c:v>5684.0437499999998</c:v>
                </c:pt>
                <c:pt idx="10796">
                  <c:v>5685.5390618399997</c:v>
                </c:pt>
                <c:pt idx="10797">
                  <c:v>5685.5390618399997</c:v>
                </c:pt>
                <c:pt idx="10798">
                  <c:v>5689.6124999999993</c:v>
                </c:pt>
                <c:pt idx="10799">
                  <c:v>5689.6124999999993</c:v>
                </c:pt>
                <c:pt idx="10800">
                  <c:v>5689.6124999999993</c:v>
                </c:pt>
                <c:pt idx="10801">
                  <c:v>5689.6124999999993</c:v>
                </c:pt>
                <c:pt idx="10802">
                  <c:v>5689.9734381599992</c:v>
                </c:pt>
                <c:pt idx="10803">
                  <c:v>5689.9734381599992</c:v>
                </c:pt>
                <c:pt idx="10804">
                  <c:v>5689.9734381599992</c:v>
                </c:pt>
                <c:pt idx="10805">
                  <c:v>5689.9734381599992</c:v>
                </c:pt>
                <c:pt idx="10806">
                  <c:v>5689.9734381599992</c:v>
                </c:pt>
                <c:pt idx="10807">
                  <c:v>5690.1281249999993</c:v>
                </c:pt>
                <c:pt idx="10808">
                  <c:v>5690.1281249999993</c:v>
                </c:pt>
                <c:pt idx="10809">
                  <c:v>5690.1281249999993</c:v>
                </c:pt>
                <c:pt idx="10810">
                  <c:v>5690.1281249999993</c:v>
                </c:pt>
                <c:pt idx="10811">
                  <c:v>5690.1281249999993</c:v>
                </c:pt>
                <c:pt idx="10812">
                  <c:v>5690.1281249999993</c:v>
                </c:pt>
                <c:pt idx="10813">
                  <c:v>5690.1281249999993</c:v>
                </c:pt>
                <c:pt idx="10814">
                  <c:v>5692.0874999999996</c:v>
                </c:pt>
                <c:pt idx="10815">
                  <c:v>5692.0874999999996</c:v>
                </c:pt>
                <c:pt idx="10816">
                  <c:v>5696.3156249999993</c:v>
                </c:pt>
                <c:pt idx="10817">
                  <c:v>5697.2437499999996</c:v>
                </c:pt>
                <c:pt idx="10818">
                  <c:v>5697.2437499999996</c:v>
                </c:pt>
                <c:pt idx="10819">
                  <c:v>5702.8125</c:v>
                </c:pt>
                <c:pt idx="10820">
                  <c:v>5703.173438159999</c:v>
                </c:pt>
                <c:pt idx="10821">
                  <c:v>5703.173438159999</c:v>
                </c:pt>
                <c:pt idx="10822">
                  <c:v>5705.2874999999995</c:v>
                </c:pt>
                <c:pt idx="10823">
                  <c:v>5705.2874999999995</c:v>
                </c:pt>
                <c:pt idx="10824">
                  <c:v>5709.515625</c:v>
                </c:pt>
                <c:pt idx="10825">
                  <c:v>5710.4437499999995</c:v>
                </c:pt>
                <c:pt idx="10826">
                  <c:v>5710.4437499999995</c:v>
                </c:pt>
                <c:pt idx="10827">
                  <c:v>5710.4437499999995</c:v>
                </c:pt>
                <c:pt idx="10828">
                  <c:v>5711.9390618400002</c:v>
                </c:pt>
                <c:pt idx="10829">
                  <c:v>5711.9390618400002</c:v>
                </c:pt>
                <c:pt idx="10830">
                  <c:v>5716.0124999999998</c:v>
                </c:pt>
                <c:pt idx="10831">
                  <c:v>5716.0124999999998</c:v>
                </c:pt>
                <c:pt idx="10832">
                  <c:v>5716.3734381599998</c:v>
                </c:pt>
                <c:pt idx="10833">
                  <c:v>5716.3734381599998</c:v>
                </c:pt>
                <c:pt idx="10834">
                  <c:v>5718.4874999999993</c:v>
                </c:pt>
                <c:pt idx="10835">
                  <c:v>5718.4874999999993</c:v>
                </c:pt>
                <c:pt idx="10836">
                  <c:v>5718.4874999999993</c:v>
                </c:pt>
                <c:pt idx="10837">
                  <c:v>5724.1593749999993</c:v>
                </c:pt>
                <c:pt idx="10838">
                  <c:v>5724.1593749999993</c:v>
                </c:pt>
                <c:pt idx="10839">
                  <c:v>5725.1390618400001</c:v>
                </c:pt>
                <c:pt idx="10840">
                  <c:v>5725.1390618400001</c:v>
                </c:pt>
                <c:pt idx="10841">
                  <c:v>5725.1390618400001</c:v>
                </c:pt>
                <c:pt idx="10842">
                  <c:v>5729.2124999999996</c:v>
                </c:pt>
                <c:pt idx="10843">
                  <c:v>5729.5734381599996</c:v>
                </c:pt>
                <c:pt idx="10844">
                  <c:v>5729.5734381599996</c:v>
                </c:pt>
                <c:pt idx="10845">
                  <c:v>5729.7281249999996</c:v>
                </c:pt>
                <c:pt idx="10846">
                  <c:v>5729.7281249999996</c:v>
                </c:pt>
                <c:pt idx="10847">
                  <c:v>5731.6875</c:v>
                </c:pt>
                <c:pt idx="10848">
                  <c:v>5731.6875</c:v>
                </c:pt>
                <c:pt idx="10849">
                  <c:v>5731.6875</c:v>
                </c:pt>
                <c:pt idx="10850">
                  <c:v>5731.6875</c:v>
                </c:pt>
                <c:pt idx="10851">
                  <c:v>5731.6875</c:v>
                </c:pt>
                <c:pt idx="10852">
                  <c:v>5735.9156249999996</c:v>
                </c:pt>
                <c:pt idx="10853">
                  <c:v>5736.84375</c:v>
                </c:pt>
                <c:pt idx="10854">
                  <c:v>5736.84375</c:v>
                </c:pt>
                <c:pt idx="10855">
                  <c:v>5736.84375</c:v>
                </c:pt>
                <c:pt idx="10856">
                  <c:v>5736.84375</c:v>
                </c:pt>
                <c:pt idx="10857">
                  <c:v>5737.359375</c:v>
                </c:pt>
                <c:pt idx="10858">
                  <c:v>5737.359375</c:v>
                </c:pt>
                <c:pt idx="10859">
                  <c:v>5738.3390618399999</c:v>
                </c:pt>
                <c:pt idx="10860">
                  <c:v>5738.3390618399999</c:v>
                </c:pt>
                <c:pt idx="10861">
                  <c:v>5738.3390618399999</c:v>
                </c:pt>
                <c:pt idx="10862">
                  <c:v>5742.4124999999995</c:v>
                </c:pt>
                <c:pt idx="10863">
                  <c:v>5742.4124999999995</c:v>
                </c:pt>
                <c:pt idx="10864">
                  <c:v>5742.4124999999995</c:v>
                </c:pt>
                <c:pt idx="10865">
                  <c:v>5742.4124999999995</c:v>
                </c:pt>
                <c:pt idx="10866">
                  <c:v>5742.4124999999995</c:v>
                </c:pt>
                <c:pt idx="10867">
                  <c:v>5742.7734381599994</c:v>
                </c:pt>
                <c:pt idx="10868">
                  <c:v>5742.7734381599994</c:v>
                </c:pt>
                <c:pt idx="10869">
                  <c:v>5742.7734381599994</c:v>
                </c:pt>
                <c:pt idx="10870">
                  <c:v>5742.7734381599994</c:v>
                </c:pt>
                <c:pt idx="10871">
                  <c:v>5742.7734381599994</c:v>
                </c:pt>
                <c:pt idx="10872">
                  <c:v>5744.8874999999998</c:v>
                </c:pt>
                <c:pt idx="10873">
                  <c:v>5744.8874999999998</c:v>
                </c:pt>
                <c:pt idx="10874">
                  <c:v>5744.8874999999998</c:v>
                </c:pt>
                <c:pt idx="10875">
                  <c:v>5744.8874999999998</c:v>
                </c:pt>
                <c:pt idx="10876">
                  <c:v>5744.8874999999998</c:v>
                </c:pt>
                <c:pt idx="10877">
                  <c:v>5749.1156249999995</c:v>
                </c:pt>
                <c:pt idx="10878">
                  <c:v>5749.1156249999995</c:v>
                </c:pt>
                <c:pt idx="10879">
                  <c:v>5750.0437499999998</c:v>
                </c:pt>
                <c:pt idx="10880">
                  <c:v>5750.0437499999998</c:v>
                </c:pt>
                <c:pt idx="10881">
                  <c:v>5750.5593749999998</c:v>
                </c:pt>
                <c:pt idx="10882">
                  <c:v>5750.5593749999998</c:v>
                </c:pt>
                <c:pt idx="10883">
                  <c:v>5751.5390618399997</c:v>
                </c:pt>
                <c:pt idx="10884">
                  <c:v>5751.5390618399997</c:v>
                </c:pt>
                <c:pt idx="10885">
                  <c:v>5755.6124999999993</c:v>
                </c:pt>
                <c:pt idx="10886">
                  <c:v>5755.6124999999993</c:v>
                </c:pt>
                <c:pt idx="10887">
                  <c:v>5755.9734381599992</c:v>
                </c:pt>
                <c:pt idx="10888">
                  <c:v>5755.9734381599992</c:v>
                </c:pt>
                <c:pt idx="10889">
                  <c:v>5756.1281249999993</c:v>
                </c:pt>
                <c:pt idx="10890">
                  <c:v>5758.0874999999996</c:v>
                </c:pt>
                <c:pt idx="10891">
                  <c:v>5758.0874999999996</c:v>
                </c:pt>
                <c:pt idx="10892">
                  <c:v>5758.0874999999996</c:v>
                </c:pt>
                <c:pt idx="10893">
                  <c:v>5758.0874999999996</c:v>
                </c:pt>
                <c:pt idx="10894">
                  <c:v>5762.3156249999993</c:v>
                </c:pt>
                <c:pt idx="10895">
                  <c:v>5762.3156249999993</c:v>
                </c:pt>
                <c:pt idx="10896">
                  <c:v>5762.3156249999993</c:v>
                </c:pt>
                <c:pt idx="10897">
                  <c:v>5763.2437499999996</c:v>
                </c:pt>
                <c:pt idx="10898">
                  <c:v>5763.2437499999996</c:v>
                </c:pt>
                <c:pt idx="10899">
                  <c:v>5763.2437499999996</c:v>
                </c:pt>
                <c:pt idx="10900">
                  <c:v>5763.7593749999996</c:v>
                </c:pt>
                <c:pt idx="10901">
                  <c:v>5768.8125</c:v>
                </c:pt>
                <c:pt idx="10902">
                  <c:v>5768.8125</c:v>
                </c:pt>
                <c:pt idx="10903">
                  <c:v>5768.8125</c:v>
                </c:pt>
                <c:pt idx="10904">
                  <c:v>5768.8125</c:v>
                </c:pt>
                <c:pt idx="10905">
                  <c:v>5768.8125</c:v>
                </c:pt>
                <c:pt idx="10906">
                  <c:v>5769.328125</c:v>
                </c:pt>
                <c:pt idx="10907">
                  <c:v>5769.328125</c:v>
                </c:pt>
                <c:pt idx="10908">
                  <c:v>5769.328125</c:v>
                </c:pt>
                <c:pt idx="10909">
                  <c:v>5769.328125</c:v>
                </c:pt>
                <c:pt idx="10910">
                  <c:v>5771.2874999999995</c:v>
                </c:pt>
                <c:pt idx="10911">
                  <c:v>5775.515625</c:v>
                </c:pt>
                <c:pt idx="10912">
                  <c:v>5775.515625</c:v>
                </c:pt>
                <c:pt idx="10913">
                  <c:v>5776.4437499999995</c:v>
                </c:pt>
                <c:pt idx="10914">
                  <c:v>5776.4437499999995</c:v>
                </c:pt>
                <c:pt idx="10915">
                  <c:v>5776.4437499999995</c:v>
                </c:pt>
                <c:pt idx="10916">
                  <c:v>5776.4437499999995</c:v>
                </c:pt>
                <c:pt idx="10917">
                  <c:v>5776.9593749999995</c:v>
                </c:pt>
                <c:pt idx="10918">
                  <c:v>5776.9593749999995</c:v>
                </c:pt>
                <c:pt idx="10919">
                  <c:v>5777.9390618400002</c:v>
                </c:pt>
                <c:pt idx="10920">
                  <c:v>5777.9390618400002</c:v>
                </c:pt>
                <c:pt idx="10921">
                  <c:v>5777.9390618400002</c:v>
                </c:pt>
                <c:pt idx="10922">
                  <c:v>5782.0124999999998</c:v>
                </c:pt>
                <c:pt idx="10923">
                  <c:v>5782.3734381599998</c:v>
                </c:pt>
                <c:pt idx="10924">
                  <c:v>5782.3734381599998</c:v>
                </c:pt>
                <c:pt idx="10925">
                  <c:v>5782.3734381599998</c:v>
                </c:pt>
                <c:pt idx="10926">
                  <c:v>5782.3734381599998</c:v>
                </c:pt>
                <c:pt idx="10927">
                  <c:v>5782.5281249999998</c:v>
                </c:pt>
                <c:pt idx="10928">
                  <c:v>5782.5281249999998</c:v>
                </c:pt>
                <c:pt idx="10929">
                  <c:v>5782.5281249999998</c:v>
                </c:pt>
                <c:pt idx="10930">
                  <c:v>5784.4874999999993</c:v>
                </c:pt>
                <c:pt idx="10931">
                  <c:v>5784.4874999999993</c:v>
                </c:pt>
                <c:pt idx="10932">
                  <c:v>5790.1593749999993</c:v>
                </c:pt>
                <c:pt idx="10933">
                  <c:v>5790.1593749999993</c:v>
                </c:pt>
                <c:pt idx="10934">
                  <c:v>5790.1593749999993</c:v>
                </c:pt>
                <c:pt idx="10935">
                  <c:v>5791.1390618400001</c:v>
                </c:pt>
                <c:pt idx="10936">
                  <c:v>5791.1390618400001</c:v>
                </c:pt>
                <c:pt idx="10937">
                  <c:v>5791.1390618400001</c:v>
                </c:pt>
                <c:pt idx="10938">
                  <c:v>5795.2124999999996</c:v>
                </c:pt>
                <c:pt idx="10939">
                  <c:v>5795.2124999999996</c:v>
                </c:pt>
                <c:pt idx="10940">
                  <c:v>5795.5734381599996</c:v>
                </c:pt>
                <c:pt idx="10941">
                  <c:v>5795.7281249999996</c:v>
                </c:pt>
                <c:pt idx="10942">
                  <c:v>5795.7281249999996</c:v>
                </c:pt>
                <c:pt idx="10943">
                  <c:v>5795.7281249999996</c:v>
                </c:pt>
                <c:pt idx="10944">
                  <c:v>5795.7281249999996</c:v>
                </c:pt>
                <c:pt idx="10945">
                  <c:v>5797.6875</c:v>
                </c:pt>
                <c:pt idx="10946">
                  <c:v>5801.9156249999996</c:v>
                </c:pt>
                <c:pt idx="10947">
                  <c:v>5801.9156249999996</c:v>
                </c:pt>
                <c:pt idx="10948">
                  <c:v>5802.84375</c:v>
                </c:pt>
                <c:pt idx="10949">
                  <c:v>5802.84375</c:v>
                </c:pt>
                <c:pt idx="10950">
                  <c:v>5802.84375</c:v>
                </c:pt>
                <c:pt idx="10951">
                  <c:v>5802.84375</c:v>
                </c:pt>
                <c:pt idx="10952">
                  <c:v>5803.359375</c:v>
                </c:pt>
                <c:pt idx="10953">
                  <c:v>5804.3390618399999</c:v>
                </c:pt>
                <c:pt idx="10954">
                  <c:v>5804.3390618399999</c:v>
                </c:pt>
                <c:pt idx="10955">
                  <c:v>5808.4124999999995</c:v>
                </c:pt>
                <c:pt idx="10956">
                  <c:v>5808.4124999999995</c:v>
                </c:pt>
                <c:pt idx="10957">
                  <c:v>5808.7734381599994</c:v>
                </c:pt>
                <c:pt idx="10958">
                  <c:v>5808.7734381599994</c:v>
                </c:pt>
                <c:pt idx="10959">
                  <c:v>5808.9281249999995</c:v>
                </c:pt>
                <c:pt idx="10960">
                  <c:v>5808.9281249999995</c:v>
                </c:pt>
                <c:pt idx="10961">
                  <c:v>5810.8874999999998</c:v>
                </c:pt>
                <c:pt idx="10962">
                  <c:v>5810.8874999999998</c:v>
                </c:pt>
                <c:pt idx="10963">
                  <c:v>5816.0437499999998</c:v>
                </c:pt>
                <c:pt idx="10964">
                  <c:v>5816.0437499999998</c:v>
                </c:pt>
                <c:pt idx="10965">
                  <c:v>5816.5593749999998</c:v>
                </c:pt>
                <c:pt idx="10966">
                  <c:v>5817.5390618399997</c:v>
                </c:pt>
                <c:pt idx="10967">
                  <c:v>5817.5390618399997</c:v>
                </c:pt>
                <c:pt idx="10968">
                  <c:v>5821.6124999999993</c:v>
                </c:pt>
                <c:pt idx="10969">
                  <c:v>5821.6124999999993</c:v>
                </c:pt>
                <c:pt idx="10970">
                  <c:v>5821.6124999999993</c:v>
                </c:pt>
                <c:pt idx="10971">
                  <c:v>5821.6124999999993</c:v>
                </c:pt>
                <c:pt idx="10972">
                  <c:v>5822.1281249999993</c:v>
                </c:pt>
                <c:pt idx="10973">
                  <c:v>5822.1281249999993</c:v>
                </c:pt>
                <c:pt idx="10974">
                  <c:v>5824.0874999999996</c:v>
                </c:pt>
                <c:pt idx="10975">
                  <c:v>5824.0874999999996</c:v>
                </c:pt>
                <c:pt idx="10976">
                  <c:v>5824.0874999999996</c:v>
                </c:pt>
                <c:pt idx="10977">
                  <c:v>5824.0874999999996</c:v>
                </c:pt>
                <c:pt idx="10978">
                  <c:v>5824.0874999999996</c:v>
                </c:pt>
                <c:pt idx="10979">
                  <c:v>5828.3156249999993</c:v>
                </c:pt>
                <c:pt idx="10980">
                  <c:v>5829.2437499999996</c:v>
                </c:pt>
                <c:pt idx="10981">
                  <c:v>5829.7593749999996</c:v>
                </c:pt>
                <c:pt idx="10982">
                  <c:v>5830.7390618399995</c:v>
                </c:pt>
                <c:pt idx="10983">
                  <c:v>5830.7390618399995</c:v>
                </c:pt>
                <c:pt idx="10984">
                  <c:v>5830.7390618399995</c:v>
                </c:pt>
                <c:pt idx="10985">
                  <c:v>5830.7390618399995</c:v>
                </c:pt>
                <c:pt idx="10986">
                  <c:v>5830.7390618399995</c:v>
                </c:pt>
                <c:pt idx="10987">
                  <c:v>5834.8125</c:v>
                </c:pt>
                <c:pt idx="10988">
                  <c:v>5834.8125</c:v>
                </c:pt>
                <c:pt idx="10989">
                  <c:v>5834.8125</c:v>
                </c:pt>
                <c:pt idx="10990">
                  <c:v>5835.173438159999</c:v>
                </c:pt>
                <c:pt idx="10991">
                  <c:v>5835.328125</c:v>
                </c:pt>
                <c:pt idx="10992">
                  <c:v>5835.328125</c:v>
                </c:pt>
                <c:pt idx="10993">
                  <c:v>5835.328125</c:v>
                </c:pt>
                <c:pt idx="10994">
                  <c:v>5837.2874999999995</c:v>
                </c:pt>
                <c:pt idx="10995">
                  <c:v>5837.2874999999995</c:v>
                </c:pt>
                <c:pt idx="10996">
                  <c:v>5837.2874999999995</c:v>
                </c:pt>
                <c:pt idx="10997">
                  <c:v>5837.2874999999995</c:v>
                </c:pt>
                <c:pt idx="10998">
                  <c:v>5837.2874999999995</c:v>
                </c:pt>
                <c:pt idx="10999">
                  <c:v>5837.2874999999995</c:v>
                </c:pt>
                <c:pt idx="11000">
                  <c:v>5837.2874999999995</c:v>
                </c:pt>
                <c:pt idx="11001">
                  <c:v>5841.515625</c:v>
                </c:pt>
                <c:pt idx="11002">
                  <c:v>5841.515625</c:v>
                </c:pt>
                <c:pt idx="11003">
                  <c:v>5842.9593749999995</c:v>
                </c:pt>
                <c:pt idx="11004">
                  <c:v>5842.9593749999995</c:v>
                </c:pt>
                <c:pt idx="11005">
                  <c:v>5843.9390618400002</c:v>
                </c:pt>
                <c:pt idx="11006">
                  <c:v>5848.3734381599998</c:v>
                </c:pt>
                <c:pt idx="11007">
                  <c:v>5848.3734381599998</c:v>
                </c:pt>
                <c:pt idx="11008">
                  <c:v>5848.3734381599998</c:v>
                </c:pt>
                <c:pt idx="11009">
                  <c:v>5848.5281249999998</c:v>
                </c:pt>
                <c:pt idx="11010">
                  <c:v>5848.5281249999998</c:v>
                </c:pt>
                <c:pt idx="11011">
                  <c:v>5848.5281249999998</c:v>
                </c:pt>
                <c:pt idx="11012">
                  <c:v>5850.4874999999993</c:v>
                </c:pt>
                <c:pt idx="11013">
                  <c:v>5850.4874999999993</c:v>
                </c:pt>
                <c:pt idx="11014">
                  <c:v>5850.4874999999993</c:v>
                </c:pt>
                <c:pt idx="11015">
                  <c:v>5850.4874999999993</c:v>
                </c:pt>
                <c:pt idx="11016">
                  <c:v>5850.4874999999993</c:v>
                </c:pt>
                <c:pt idx="11017">
                  <c:v>5850.4874999999993</c:v>
                </c:pt>
                <c:pt idx="11018">
                  <c:v>5855.6437499999993</c:v>
                </c:pt>
                <c:pt idx="11019">
                  <c:v>5855.6437499999993</c:v>
                </c:pt>
                <c:pt idx="11020">
                  <c:v>5855.6437499999993</c:v>
                </c:pt>
                <c:pt idx="11021">
                  <c:v>5856.1593749999993</c:v>
                </c:pt>
                <c:pt idx="11022">
                  <c:v>5857.1390618400001</c:v>
                </c:pt>
                <c:pt idx="11023">
                  <c:v>5857.1390618400001</c:v>
                </c:pt>
                <c:pt idx="11024">
                  <c:v>5861.2124999999996</c:v>
                </c:pt>
                <c:pt idx="11025">
                  <c:v>5861.5734381599996</c:v>
                </c:pt>
                <c:pt idx="11026">
                  <c:v>5861.5734381599996</c:v>
                </c:pt>
                <c:pt idx="11027">
                  <c:v>5863.6875</c:v>
                </c:pt>
                <c:pt idx="11028">
                  <c:v>5863.6875</c:v>
                </c:pt>
                <c:pt idx="11029">
                  <c:v>5867.9156249999996</c:v>
                </c:pt>
                <c:pt idx="11030">
                  <c:v>5867.9156249999996</c:v>
                </c:pt>
                <c:pt idx="11031">
                  <c:v>5867.9156249999996</c:v>
                </c:pt>
                <c:pt idx="11032">
                  <c:v>5867.9156249999996</c:v>
                </c:pt>
                <c:pt idx="11033">
                  <c:v>5868.84375</c:v>
                </c:pt>
                <c:pt idx="11034">
                  <c:v>5868.84375</c:v>
                </c:pt>
                <c:pt idx="11035">
                  <c:v>5868.84375</c:v>
                </c:pt>
                <c:pt idx="11036">
                  <c:v>5869.359375</c:v>
                </c:pt>
                <c:pt idx="11037">
                  <c:v>5869.359375</c:v>
                </c:pt>
                <c:pt idx="11038">
                  <c:v>5870.3390618399999</c:v>
                </c:pt>
                <c:pt idx="11039">
                  <c:v>5870.3390618399999</c:v>
                </c:pt>
                <c:pt idx="11040">
                  <c:v>5870.3390618399999</c:v>
                </c:pt>
                <c:pt idx="11041">
                  <c:v>5874.4124999999995</c:v>
                </c:pt>
                <c:pt idx="11042">
                  <c:v>5874.7734381599994</c:v>
                </c:pt>
                <c:pt idx="11043">
                  <c:v>5874.7734381599994</c:v>
                </c:pt>
                <c:pt idx="11044">
                  <c:v>5874.9281249999995</c:v>
                </c:pt>
                <c:pt idx="11045">
                  <c:v>5874.9281249999995</c:v>
                </c:pt>
                <c:pt idx="11046">
                  <c:v>5874.9281249999995</c:v>
                </c:pt>
                <c:pt idx="11047">
                  <c:v>5874.9281249999995</c:v>
                </c:pt>
                <c:pt idx="11048">
                  <c:v>5874.9281249999995</c:v>
                </c:pt>
                <c:pt idx="11049">
                  <c:v>5882.0437499999998</c:v>
                </c:pt>
                <c:pt idx="11050">
                  <c:v>5882.0437499999998</c:v>
                </c:pt>
                <c:pt idx="11051">
                  <c:v>5882.5593749999998</c:v>
                </c:pt>
                <c:pt idx="11052">
                  <c:v>5882.5593749999998</c:v>
                </c:pt>
                <c:pt idx="11053">
                  <c:v>5882.5593749999998</c:v>
                </c:pt>
                <c:pt idx="11054">
                  <c:v>5882.5593749999998</c:v>
                </c:pt>
                <c:pt idx="11055">
                  <c:v>5883.5390618399997</c:v>
                </c:pt>
                <c:pt idx="11056">
                  <c:v>5887.9734381599992</c:v>
                </c:pt>
                <c:pt idx="11057">
                  <c:v>5887.9734381599992</c:v>
                </c:pt>
                <c:pt idx="11058">
                  <c:v>5888.1281249999993</c:v>
                </c:pt>
                <c:pt idx="11059">
                  <c:v>5888.1281249999993</c:v>
                </c:pt>
                <c:pt idx="11060">
                  <c:v>5890.0874999999996</c:v>
                </c:pt>
                <c:pt idx="11061">
                  <c:v>5890.0874999999996</c:v>
                </c:pt>
                <c:pt idx="11062">
                  <c:v>5890.0874999999996</c:v>
                </c:pt>
                <c:pt idx="11063">
                  <c:v>5890.0874999999996</c:v>
                </c:pt>
                <c:pt idx="11064">
                  <c:v>5894.3156249999993</c:v>
                </c:pt>
                <c:pt idx="11065">
                  <c:v>5894.3156249999993</c:v>
                </c:pt>
                <c:pt idx="11066">
                  <c:v>5895.2437499999996</c:v>
                </c:pt>
                <c:pt idx="11067">
                  <c:v>5895.2437499999996</c:v>
                </c:pt>
                <c:pt idx="11068">
                  <c:v>5895.7593749999996</c:v>
                </c:pt>
                <c:pt idx="11069">
                  <c:v>5896.7390618399995</c:v>
                </c:pt>
                <c:pt idx="11070">
                  <c:v>5900.8125</c:v>
                </c:pt>
                <c:pt idx="11071">
                  <c:v>5901.173438159999</c:v>
                </c:pt>
                <c:pt idx="11072">
                  <c:v>5901.173438159999</c:v>
                </c:pt>
                <c:pt idx="11073">
                  <c:v>5901.328125</c:v>
                </c:pt>
                <c:pt idx="11074">
                  <c:v>5901.328125</c:v>
                </c:pt>
                <c:pt idx="11075">
                  <c:v>5903.2874999999995</c:v>
                </c:pt>
                <c:pt idx="11076">
                  <c:v>5907.515625</c:v>
                </c:pt>
                <c:pt idx="11077">
                  <c:v>5907.515625</c:v>
                </c:pt>
                <c:pt idx="11078">
                  <c:v>5907.515625</c:v>
                </c:pt>
                <c:pt idx="11079">
                  <c:v>5908.4437499999995</c:v>
                </c:pt>
                <c:pt idx="11080">
                  <c:v>5908.4437499999995</c:v>
                </c:pt>
                <c:pt idx="11081">
                  <c:v>5908.4437499999995</c:v>
                </c:pt>
                <c:pt idx="11082">
                  <c:v>5908.4437499999995</c:v>
                </c:pt>
                <c:pt idx="11083">
                  <c:v>5908.9593749999995</c:v>
                </c:pt>
                <c:pt idx="11084">
                  <c:v>5908.9593749999995</c:v>
                </c:pt>
                <c:pt idx="11085">
                  <c:v>5908.9593749999995</c:v>
                </c:pt>
                <c:pt idx="11086">
                  <c:v>5914.0124999999998</c:v>
                </c:pt>
                <c:pt idx="11087">
                  <c:v>5914.0124999999998</c:v>
                </c:pt>
                <c:pt idx="11088">
                  <c:v>5914.0124999999998</c:v>
                </c:pt>
                <c:pt idx="11089">
                  <c:v>5914.0124999999998</c:v>
                </c:pt>
                <c:pt idx="11090">
                  <c:v>5914.3734381599998</c:v>
                </c:pt>
                <c:pt idx="11091">
                  <c:v>5914.3734381599998</c:v>
                </c:pt>
                <c:pt idx="11092">
                  <c:v>5914.3734381599998</c:v>
                </c:pt>
                <c:pt idx="11093">
                  <c:v>5916.4874999999993</c:v>
                </c:pt>
                <c:pt idx="11094">
                  <c:v>5920.7156249999998</c:v>
                </c:pt>
                <c:pt idx="11095">
                  <c:v>5920.7156249999998</c:v>
                </c:pt>
                <c:pt idx="11096">
                  <c:v>5921.6437499999993</c:v>
                </c:pt>
                <c:pt idx="11097">
                  <c:v>5922.1593749999993</c:v>
                </c:pt>
                <c:pt idx="11098">
                  <c:v>5922.1593749999993</c:v>
                </c:pt>
                <c:pt idx="11099">
                  <c:v>5922.1593749999993</c:v>
                </c:pt>
                <c:pt idx="11100">
                  <c:v>5923.1390618400001</c:v>
                </c:pt>
                <c:pt idx="11101">
                  <c:v>5927.2124999999996</c:v>
                </c:pt>
                <c:pt idx="11102">
                  <c:v>5927.2124999999996</c:v>
                </c:pt>
                <c:pt idx="11103">
                  <c:v>5927.2124999999996</c:v>
                </c:pt>
                <c:pt idx="11104">
                  <c:v>5927.5734381599996</c:v>
                </c:pt>
                <c:pt idx="11105">
                  <c:v>5927.5734381599996</c:v>
                </c:pt>
                <c:pt idx="11106">
                  <c:v>5927.7281249999996</c:v>
                </c:pt>
                <c:pt idx="11107">
                  <c:v>5929.6875</c:v>
                </c:pt>
                <c:pt idx="11108">
                  <c:v>5929.6875</c:v>
                </c:pt>
                <c:pt idx="11109">
                  <c:v>5929.6875</c:v>
                </c:pt>
                <c:pt idx="11110">
                  <c:v>5929.6875</c:v>
                </c:pt>
                <c:pt idx="11111">
                  <c:v>5933.9156249999996</c:v>
                </c:pt>
                <c:pt idx="11112">
                  <c:v>5933.9156249999996</c:v>
                </c:pt>
                <c:pt idx="11113">
                  <c:v>5934.84375</c:v>
                </c:pt>
                <c:pt idx="11114">
                  <c:v>5934.84375</c:v>
                </c:pt>
                <c:pt idx="11115">
                  <c:v>5934.84375</c:v>
                </c:pt>
                <c:pt idx="11116">
                  <c:v>5934.84375</c:v>
                </c:pt>
                <c:pt idx="11117">
                  <c:v>5934.84375</c:v>
                </c:pt>
                <c:pt idx="11118">
                  <c:v>5934.84375</c:v>
                </c:pt>
                <c:pt idx="11119">
                  <c:v>5935.359375</c:v>
                </c:pt>
                <c:pt idx="11120">
                  <c:v>5935.359375</c:v>
                </c:pt>
                <c:pt idx="11121">
                  <c:v>5935.359375</c:v>
                </c:pt>
                <c:pt idx="11122">
                  <c:v>5936.3390618399999</c:v>
                </c:pt>
                <c:pt idx="11123">
                  <c:v>5936.3390618399999</c:v>
                </c:pt>
                <c:pt idx="11124">
                  <c:v>5936.3390618399999</c:v>
                </c:pt>
                <c:pt idx="11125">
                  <c:v>5940.4124999999995</c:v>
                </c:pt>
                <c:pt idx="11126">
                  <c:v>5940.4124999999995</c:v>
                </c:pt>
                <c:pt idx="11127">
                  <c:v>5940.7734381599994</c:v>
                </c:pt>
                <c:pt idx="11128">
                  <c:v>5940.9281249999995</c:v>
                </c:pt>
                <c:pt idx="11129">
                  <c:v>5942.8874999999998</c:v>
                </c:pt>
                <c:pt idx="11130">
                  <c:v>5947.1156249999995</c:v>
                </c:pt>
                <c:pt idx="11131">
                  <c:v>5948.0437499999998</c:v>
                </c:pt>
                <c:pt idx="11132">
                  <c:v>5948.5593749999998</c:v>
                </c:pt>
                <c:pt idx="11133">
                  <c:v>5948.5593749999998</c:v>
                </c:pt>
                <c:pt idx="11134">
                  <c:v>5948.5593749999998</c:v>
                </c:pt>
                <c:pt idx="11135">
                  <c:v>5949.5390618399997</c:v>
                </c:pt>
                <c:pt idx="11136">
                  <c:v>5953.6124999999993</c:v>
                </c:pt>
                <c:pt idx="11137">
                  <c:v>5953.9734381599992</c:v>
                </c:pt>
                <c:pt idx="11138">
                  <c:v>5953.9734381599992</c:v>
                </c:pt>
                <c:pt idx="11139">
                  <c:v>5953.9734381599992</c:v>
                </c:pt>
                <c:pt idx="11140">
                  <c:v>5953.9734381599992</c:v>
                </c:pt>
                <c:pt idx="11141">
                  <c:v>5954.1281249999993</c:v>
                </c:pt>
                <c:pt idx="11142">
                  <c:v>5954.1281249999993</c:v>
                </c:pt>
                <c:pt idx="11143">
                  <c:v>5954.1281249999993</c:v>
                </c:pt>
                <c:pt idx="11144">
                  <c:v>5954.1281249999993</c:v>
                </c:pt>
                <c:pt idx="11145">
                  <c:v>5954.1281249999993</c:v>
                </c:pt>
                <c:pt idx="11146">
                  <c:v>5956.0874999999996</c:v>
                </c:pt>
                <c:pt idx="11147">
                  <c:v>5956.0874999999996</c:v>
                </c:pt>
                <c:pt idx="11148">
                  <c:v>5960.3156249999993</c:v>
                </c:pt>
                <c:pt idx="11149">
                  <c:v>5960.3156249999993</c:v>
                </c:pt>
                <c:pt idx="11150">
                  <c:v>5960.3156249999993</c:v>
                </c:pt>
                <c:pt idx="11151">
                  <c:v>5961.2437499999996</c:v>
                </c:pt>
                <c:pt idx="11152">
                  <c:v>5961.7593749999996</c:v>
                </c:pt>
                <c:pt idx="11153">
                  <c:v>5961.7593749999996</c:v>
                </c:pt>
                <c:pt idx="11154">
                  <c:v>5961.7593749999996</c:v>
                </c:pt>
                <c:pt idx="11155">
                  <c:v>5961.7593749999996</c:v>
                </c:pt>
                <c:pt idx="11156">
                  <c:v>5962.7390618399995</c:v>
                </c:pt>
                <c:pt idx="11157">
                  <c:v>5966.8125</c:v>
                </c:pt>
                <c:pt idx="11158">
                  <c:v>5966.8125</c:v>
                </c:pt>
                <c:pt idx="11159">
                  <c:v>5966.8125</c:v>
                </c:pt>
                <c:pt idx="11160">
                  <c:v>5967.328125</c:v>
                </c:pt>
                <c:pt idx="11161">
                  <c:v>5967.328125</c:v>
                </c:pt>
                <c:pt idx="11162">
                  <c:v>5969.2874999999995</c:v>
                </c:pt>
                <c:pt idx="11163">
                  <c:v>5969.2874999999995</c:v>
                </c:pt>
                <c:pt idx="11164">
                  <c:v>5969.2874999999995</c:v>
                </c:pt>
                <c:pt idx="11165">
                  <c:v>5969.2874999999995</c:v>
                </c:pt>
                <c:pt idx="11166">
                  <c:v>5969.2874999999995</c:v>
                </c:pt>
                <c:pt idx="11167">
                  <c:v>5973.515625</c:v>
                </c:pt>
                <c:pt idx="11168">
                  <c:v>5973.515625</c:v>
                </c:pt>
                <c:pt idx="11169">
                  <c:v>5973.515625</c:v>
                </c:pt>
                <c:pt idx="11170">
                  <c:v>5973.515625</c:v>
                </c:pt>
                <c:pt idx="11171">
                  <c:v>5974.4437499999995</c:v>
                </c:pt>
                <c:pt idx="11172">
                  <c:v>5974.9593749999995</c:v>
                </c:pt>
                <c:pt idx="11173">
                  <c:v>5980.3734381599998</c:v>
                </c:pt>
                <c:pt idx="11174">
                  <c:v>5980.5281249999998</c:v>
                </c:pt>
                <c:pt idx="11175">
                  <c:v>5982.4874999999993</c:v>
                </c:pt>
                <c:pt idx="11176">
                  <c:v>5982.4874999999993</c:v>
                </c:pt>
                <c:pt idx="11177">
                  <c:v>5986.7156249999998</c:v>
                </c:pt>
                <c:pt idx="11178">
                  <c:v>5987.6437499999993</c:v>
                </c:pt>
                <c:pt idx="11179">
                  <c:v>5987.6437499999993</c:v>
                </c:pt>
                <c:pt idx="11180">
                  <c:v>5988.1593749999993</c:v>
                </c:pt>
                <c:pt idx="11181">
                  <c:v>5989.1390618400001</c:v>
                </c:pt>
                <c:pt idx="11182">
                  <c:v>5989.1390618400001</c:v>
                </c:pt>
                <c:pt idx="11183">
                  <c:v>5993.2124999999996</c:v>
                </c:pt>
                <c:pt idx="11184">
                  <c:v>5993.2124999999996</c:v>
                </c:pt>
                <c:pt idx="11185">
                  <c:v>5993.2124999999996</c:v>
                </c:pt>
                <c:pt idx="11186">
                  <c:v>5993.7281249999996</c:v>
                </c:pt>
                <c:pt idx="11187">
                  <c:v>5993.7281249999996</c:v>
                </c:pt>
                <c:pt idx="11188">
                  <c:v>5995.6875</c:v>
                </c:pt>
                <c:pt idx="11189">
                  <c:v>5995.6875</c:v>
                </c:pt>
                <c:pt idx="11190">
                  <c:v>5999.9156249999996</c:v>
                </c:pt>
                <c:pt idx="11191">
                  <c:v>5999.9156249999996</c:v>
                </c:pt>
                <c:pt idx="11192">
                  <c:v>6000.84375</c:v>
                </c:pt>
                <c:pt idx="11193">
                  <c:v>6000.84375</c:v>
                </c:pt>
                <c:pt idx="11194">
                  <c:v>6000.84375</c:v>
                </c:pt>
                <c:pt idx="11195">
                  <c:v>6000.84375</c:v>
                </c:pt>
                <c:pt idx="11196">
                  <c:v>6001.359375</c:v>
                </c:pt>
                <c:pt idx="11197">
                  <c:v>6001.359375</c:v>
                </c:pt>
                <c:pt idx="11198">
                  <c:v>6002.3390618399999</c:v>
                </c:pt>
                <c:pt idx="11199">
                  <c:v>6006.4124999999995</c:v>
                </c:pt>
                <c:pt idx="11200">
                  <c:v>6006.4124999999995</c:v>
                </c:pt>
                <c:pt idx="11201">
                  <c:v>6006.4124999999995</c:v>
                </c:pt>
                <c:pt idx="11202">
                  <c:v>6006.7734381599994</c:v>
                </c:pt>
                <c:pt idx="11203">
                  <c:v>6006.7734381599994</c:v>
                </c:pt>
                <c:pt idx="11204">
                  <c:v>6006.9281249999995</c:v>
                </c:pt>
                <c:pt idx="11205">
                  <c:v>6006.9281249999995</c:v>
                </c:pt>
                <c:pt idx="11206">
                  <c:v>6006.9281249999995</c:v>
                </c:pt>
                <c:pt idx="11207">
                  <c:v>6008.8874999999998</c:v>
                </c:pt>
                <c:pt idx="11208">
                  <c:v>6008.8874999999998</c:v>
                </c:pt>
                <c:pt idx="11209">
                  <c:v>6008.8874999999998</c:v>
                </c:pt>
                <c:pt idx="11210">
                  <c:v>6013.1156249999995</c:v>
                </c:pt>
                <c:pt idx="11211">
                  <c:v>6014.0437499999998</c:v>
                </c:pt>
                <c:pt idx="11212">
                  <c:v>6014.0437499999998</c:v>
                </c:pt>
                <c:pt idx="11213">
                  <c:v>6014.0437499999998</c:v>
                </c:pt>
                <c:pt idx="11214">
                  <c:v>6014.5593749999998</c:v>
                </c:pt>
                <c:pt idx="11215">
                  <c:v>6015.5390618399997</c:v>
                </c:pt>
                <c:pt idx="11216">
                  <c:v>6015.5390618399997</c:v>
                </c:pt>
                <c:pt idx="11217">
                  <c:v>6015.5390618399997</c:v>
                </c:pt>
                <c:pt idx="11218">
                  <c:v>6022.0874999999996</c:v>
                </c:pt>
                <c:pt idx="11219">
                  <c:v>6026.3156249999993</c:v>
                </c:pt>
                <c:pt idx="11220">
                  <c:v>6027.7593749999996</c:v>
                </c:pt>
                <c:pt idx="11221">
                  <c:v>6027.7593749999996</c:v>
                </c:pt>
                <c:pt idx="11222">
                  <c:v>6027.7593749999996</c:v>
                </c:pt>
                <c:pt idx="11223">
                  <c:v>6027.7593749999996</c:v>
                </c:pt>
                <c:pt idx="11224">
                  <c:v>6027.7593749999996</c:v>
                </c:pt>
                <c:pt idx="11225">
                  <c:v>6028.7390618399995</c:v>
                </c:pt>
                <c:pt idx="11226">
                  <c:v>6028.7390618399995</c:v>
                </c:pt>
                <c:pt idx="11227">
                  <c:v>6033.173438159999</c:v>
                </c:pt>
                <c:pt idx="11228">
                  <c:v>6033.173438159999</c:v>
                </c:pt>
                <c:pt idx="11229">
                  <c:v>6033.328125</c:v>
                </c:pt>
                <c:pt idx="11230">
                  <c:v>6033.328125</c:v>
                </c:pt>
                <c:pt idx="11231">
                  <c:v>6035.2874999999995</c:v>
                </c:pt>
                <c:pt idx="11232">
                  <c:v>6039.515625</c:v>
                </c:pt>
                <c:pt idx="11233">
                  <c:v>6039.515625</c:v>
                </c:pt>
                <c:pt idx="11234">
                  <c:v>6040.4437499999995</c:v>
                </c:pt>
                <c:pt idx="11235">
                  <c:v>6040.4437499999995</c:v>
                </c:pt>
                <c:pt idx="11236">
                  <c:v>6040.9593749999995</c:v>
                </c:pt>
                <c:pt idx="11237">
                  <c:v>6040.9593749999995</c:v>
                </c:pt>
                <c:pt idx="11238">
                  <c:v>6040.9593749999995</c:v>
                </c:pt>
                <c:pt idx="11239">
                  <c:v>6040.9593749999995</c:v>
                </c:pt>
                <c:pt idx="11240">
                  <c:v>6041.9390618400002</c:v>
                </c:pt>
                <c:pt idx="11241">
                  <c:v>6041.9390618400002</c:v>
                </c:pt>
                <c:pt idx="11242">
                  <c:v>6041.9390618400002</c:v>
                </c:pt>
                <c:pt idx="11243">
                  <c:v>6041.9390618400002</c:v>
                </c:pt>
                <c:pt idx="11244">
                  <c:v>6046.0124999999998</c:v>
                </c:pt>
                <c:pt idx="11245">
                  <c:v>6046.3734381599998</c:v>
                </c:pt>
                <c:pt idx="11246">
                  <c:v>6046.3734381599998</c:v>
                </c:pt>
                <c:pt idx="11247">
                  <c:v>6046.3734381599998</c:v>
                </c:pt>
                <c:pt idx="11248">
                  <c:v>6046.3734381599998</c:v>
                </c:pt>
                <c:pt idx="11249">
                  <c:v>6046.3734381599998</c:v>
                </c:pt>
                <c:pt idx="11250">
                  <c:v>6046.5281249999998</c:v>
                </c:pt>
                <c:pt idx="11251">
                  <c:v>6046.5281249999998</c:v>
                </c:pt>
                <c:pt idx="11252">
                  <c:v>6046.5281249999998</c:v>
                </c:pt>
                <c:pt idx="11253">
                  <c:v>6046.5281249999998</c:v>
                </c:pt>
                <c:pt idx="11254">
                  <c:v>6048.4874999999993</c:v>
                </c:pt>
                <c:pt idx="11255">
                  <c:v>6052.7156249999998</c:v>
                </c:pt>
                <c:pt idx="11256">
                  <c:v>6052.7156249999998</c:v>
                </c:pt>
                <c:pt idx="11257">
                  <c:v>6052.7156249999998</c:v>
                </c:pt>
                <c:pt idx="11258">
                  <c:v>6053.6437499999993</c:v>
                </c:pt>
                <c:pt idx="11259">
                  <c:v>6053.6437499999993</c:v>
                </c:pt>
                <c:pt idx="11260">
                  <c:v>6055.1390618400001</c:v>
                </c:pt>
                <c:pt idx="11261">
                  <c:v>6059.2124999999996</c:v>
                </c:pt>
                <c:pt idx="11262">
                  <c:v>6059.5734381599996</c:v>
                </c:pt>
                <c:pt idx="11263">
                  <c:v>6059.7281249999996</c:v>
                </c:pt>
                <c:pt idx="11264">
                  <c:v>6059.7281249999996</c:v>
                </c:pt>
                <c:pt idx="11265">
                  <c:v>6059.7281249999996</c:v>
                </c:pt>
                <c:pt idx="11266">
                  <c:v>6061.6875</c:v>
                </c:pt>
                <c:pt idx="11267">
                  <c:v>6061.6875</c:v>
                </c:pt>
                <c:pt idx="11268">
                  <c:v>6065.9156249999996</c:v>
                </c:pt>
                <c:pt idx="11269">
                  <c:v>6065.9156249999996</c:v>
                </c:pt>
                <c:pt idx="11270">
                  <c:v>6065.9156249999996</c:v>
                </c:pt>
                <c:pt idx="11271">
                  <c:v>6066.84375</c:v>
                </c:pt>
                <c:pt idx="11272">
                  <c:v>6066.84375</c:v>
                </c:pt>
                <c:pt idx="11273">
                  <c:v>6066.84375</c:v>
                </c:pt>
                <c:pt idx="11274">
                  <c:v>6066.84375</c:v>
                </c:pt>
                <c:pt idx="11275">
                  <c:v>6067.359375</c:v>
                </c:pt>
                <c:pt idx="11276">
                  <c:v>6067.359375</c:v>
                </c:pt>
                <c:pt idx="11277">
                  <c:v>6067.359375</c:v>
                </c:pt>
                <c:pt idx="11278">
                  <c:v>6067.359375</c:v>
                </c:pt>
                <c:pt idx="11279">
                  <c:v>6068.3390618399999</c:v>
                </c:pt>
                <c:pt idx="11280">
                  <c:v>6068.3390618399999</c:v>
                </c:pt>
                <c:pt idx="11281">
                  <c:v>6068.3390618399999</c:v>
                </c:pt>
                <c:pt idx="11282">
                  <c:v>6068.3390618399999</c:v>
                </c:pt>
                <c:pt idx="11283">
                  <c:v>6068.3390618399999</c:v>
                </c:pt>
                <c:pt idx="11284">
                  <c:v>6068.3390618399999</c:v>
                </c:pt>
                <c:pt idx="11285">
                  <c:v>6072.7734381599994</c:v>
                </c:pt>
                <c:pt idx="11286">
                  <c:v>6072.9281249999995</c:v>
                </c:pt>
                <c:pt idx="11287">
                  <c:v>6072.9281249999995</c:v>
                </c:pt>
                <c:pt idx="11288">
                  <c:v>6072.9281249999995</c:v>
                </c:pt>
                <c:pt idx="11289">
                  <c:v>6074.8874999999998</c:v>
                </c:pt>
                <c:pt idx="11290">
                  <c:v>6074.8874999999998</c:v>
                </c:pt>
                <c:pt idx="11291">
                  <c:v>6079.1156249999995</c:v>
                </c:pt>
                <c:pt idx="11292">
                  <c:v>6079.1156249999995</c:v>
                </c:pt>
                <c:pt idx="11293">
                  <c:v>6080.0437499999998</c:v>
                </c:pt>
                <c:pt idx="11294">
                  <c:v>6080.5593749999998</c:v>
                </c:pt>
                <c:pt idx="11295">
                  <c:v>6080.5593749999998</c:v>
                </c:pt>
                <c:pt idx="11296">
                  <c:v>6080.5593749999998</c:v>
                </c:pt>
                <c:pt idx="11297">
                  <c:v>6081.5390618399997</c:v>
                </c:pt>
                <c:pt idx="11298">
                  <c:v>6081.5390618399997</c:v>
                </c:pt>
                <c:pt idx="11299">
                  <c:v>6081.5390618399997</c:v>
                </c:pt>
                <c:pt idx="11300">
                  <c:v>6081.5390618399997</c:v>
                </c:pt>
                <c:pt idx="11301">
                  <c:v>6081.5390618399997</c:v>
                </c:pt>
                <c:pt idx="11302">
                  <c:v>6081.5390618399997</c:v>
                </c:pt>
                <c:pt idx="11303">
                  <c:v>6085.9734381599992</c:v>
                </c:pt>
                <c:pt idx="11304">
                  <c:v>6086.1281249999993</c:v>
                </c:pt>
                <c:pt idx="11305">
                  <c:v>6088.0874999999996</c:v>
                </c:pt>
                <c:pt idx="11306">
                  <c:v>6088.0874999999996</c:v>
                </c:pt>
                <c:pt idx="11307">
                  <c:v>6092.3156249999993</c:v>
                </c:pt>
                <c:pt idx="11308">
                  <c:v>6092.3156249999993</c:v>
                </c:pt>
                <c:pt idx="11309">
                  <c:v>6092.3156249999993</c:v>
                </c:pt>
                <c:pt idx="11310">
                  <c:v>6092.3156249999993</c:v>
                </c:pt>
                <c:pt idx="11311">
                  <c:v>6093.2437499999996</c:v>
                </c:pt>
                <c:pt idx="11312">
                  <c:v>6093.2437499999996</c:v>
                </c:pt>
                <c:pt idx="11313">
                  <c:v>6093.2437499999996</c:v>
                </c:pt>
                <c:pt idx="11314">
                  <c:v>6093.2437499999996</c:v>
                </c:pt>
                <c:pt idx="11315">
                  <c:v>6093.2437499999996</c:v>
                </c:pt>
                <c:pt idx="11316">
                  <c:v>6093.7593749999996</c:v>
                </c:pt>
                <c:pt idx="11317">
                  <c:v>6093.7593749999996</c:v>
                </c:pt>
                <c:pt idx="11318">
                  <c:v>6093.7593749999996</c:v>
                </c:pt>
                <c:pt idx="11319">
                  <c:v>6093.7593749999996</c:v>
                </c:pt>
                <c:pt idx="11320">
                  <c:v>6094.7390618399995</c:v>
                </c:pt>
                <c:pt idx="11321">
                  <c:v>6094.7390618399995</c:v>
                </c:pt>
                <c:pt idx="11322">
                  <c:v>6098.8125</c:v>
                </c:pt>
                <c:pt idx="11323">
                  <c:v>6099.173438159999</c:v>
                </c:pt>
                <c:pt idx="11324">
                  <c:v>6099.173438159999</c:v>
                </c:pt>
                <c:pt idx="11325">
                  <c:v>6099.328125</c:v>
                </c:pt>
                <c:pt idx="11326">
                  <c:v>6099.328125</c:v>
                </c:pt>
                <c:pt idx="11327">
                  <c:v>6099.328125</c:v>
                </c:pt>
                <c:pt idx="11328">
                  <c:v>6099.328125</c:v>
                </c:pt>
                <c:pt idx="11329">
                  <c:v>6099.328125</c:v>
                </c:pt>
                <c:pt idx="11330">
                  <c:v>6099.328125</c:v>
                </c:pt>
                <c:pt idx="11331">
                  <c:v>6101.2874999999995</c:v>
                </c:pt>
                <c:pt idx="11332">
                  <c:v>6105.515625</c:v>
                </c:pt>
                <c:pt idx="11333">
                  <c:v>6105.515625</c:v>
                </c:pt>
                <c:pt idx="11334">
                  <c:v>6106.4437499999995</c:v>
                </c:pt>
                <c:pt idx="11335">
                  <c:v>6106.4437499999995</c:v>
                </c:pt>
                <c:pt idx="11336">
                  <c:v>6106.9593749999995</c:v>
                </c:pt>
                <c:pt idx="11337">
                  <c:v>6106.9593749999995</c:v>
                </c:pt>
                <c:pt idx="11338">
                  <c:v>6106.9593749999995</c:v>
                </c:pt>
                <c:pt idx="11339">
                  <c:v>6107.9390618400002</c:v>
                </c:pt>
                <c:pt idx="11340">
                  <c:v>6107.9390618400002</c:v>
                </c:pt>
                <c:pt idx="11341">
                  <c:v>6107.9390618400002</c:v>
                </c:pt>
                <c:pt idx="11342">
                  <c:v>6112.3734381599998</c:v>
                </c:pt>
                <c:pt idx="11343">
                  <c:v>6112.3734381599998</c:v>
                </c:pt>
                <c:pt idx="11344">
                  <c:v>6112.5281249999998</c:v>
                </c:pt>
                <c:pt idx="11345">
                  <c:v>6112.5281249999998</c:v>
                </c:pt>
                <c:pt idx="11346">
                  <c:v>6112.5281249999998</c:v>
                </c:pt>
                <c:pt idx="11347">
                  <c:v>6112.5281249999998</c:v>
                </c:pt>
                <c:pt idx="11348">
                  <c:v>6112.5281249999998</c:v>
                </c:pt>
                <c:pt idx="11349">
                  <c:v>6112.5281249999998</c:v>
                </c:pt>
                <c:pt idx="11350">
                  <c:v>6112.5281249999998</c:v>
                </c:pt>
                <c:pt idx="11351">
                  <c:v>6112.5281249999998</c:v>
                </c:pt>
                <c:pt idx="11352">
                  <c:v>6114.4874999999993</c:v>
                </c:pt>
                <c:pt idx="11353">
                  <c:v>6114.4874999999993</c:v>
                </c:pt>
                <c:pt idx="11354">
                  <c:v>6114.4874999999993</c:v>
                </c:pt>
                <c:pt idx="11355">
                  <c:v>6114.4874999999993</c:v>
                </c:pt>
                <c:pt idx="11356">
                  <c:v>6118.7156249999998</c:v>
                </c:pt>
                <c:pt idx="11357">
                  <c:v>6118.7156249999998</c:v>
                </c:pt>
                <c:pt idx="11358">
                  <c:v>6118.7156249999998</c:v>
                </c:pt>
                <c:pt idx="11359">
                  <c:v>6119.6437499999993</c:v>
                </c:pt>
                <c:pt idx="11360">
                  <c:v>6121.1390618400001</c:v>
                </c:pt>
                <c:pt idx="11361">
                  <c:v>6121.1390618400001</c:v>
                </c:pt>
                <c:pt idx="11362">
                  <c:v>6121.1390618400001</c:v>
                </c:pt>
                <c:pt idx="11363">
                  <c:v>6121.1390618400001</c:v>
                </c:pt>
                <c:pt idx="11364">
                  <c:v>6125.5734381599996</c:v>
                </c:pt>
                <c:pt idx="11365">
                  <c:v>6125.5734381599996</c:v>
                </c:pt>
                <c:pt idx="11366">
                  <c:v>6127.6875</c:v>
                </c:pt>
                <c:pt idx="11367">
                  <c:v>6131.9156249999996</c:v>
                </c:pt>
                <c:pt idx="11368">
                  <c:v>6134.3390618399999</c:v>
                </c:pt>
                <c:pt idx="11369">
                  <c:v>6134.3390618399999</c:v>
                </c:pt>
                <c:pt idx="11370">
                  <c:v>6134.3390618399999</c:v>
                </c:pt>
                <c:pt idx="11371">
                  <c:v>6134.3390618399999</c:v>
                </c:pt>
                <c:pt idx="11372">
                  <c:v>6138.4124999999995</c:v>
                </c:pt>
                <c:pt idx="11373">
                  <c:v>6138.4124999999995</c:v>
                </c:pt>
                <c:pt idx="11374">
                  <c:v>6138.4124999999995</c:v>
                </c:pt>
                <c:pt idx="11375">
                  <c:v>6138.7734381599994</c:v>
                </c:pt>
                <c:pt idx="11376">
                  <c:v>6138.9281249999995</c:v>
                </c:pt>
                <c:pt idx="11377">
                  <c:v>6138.9281249999995</c:v>
                </c:pt>
                <c:pt idx="11378">
                  <c:v>6140.8874999999998</c:v>
                </c:pt>
                <c:pt idx="11379">
                  <c:v>6140.8874999999998</c:v>
                </c:pt>
                <c:pt idx="11380">
                  <c:v>6140.8874999999998</c:v>
                </c:pt>
                <c:pt idx="11381">
                  <c:v>6140.8874999999998</c:v>
                </c:pt>
                <c:pt idx="11382">
                  <c:v>6145.1156249999995</c:v>
                </c:pt>
                <c:pt idx="11383">
                  <c:v>6146.0437499999998</c:v>
                </c:pt>
                <c:pt idx="11384">
                  <c:v>6146.0437499999998</c:v>
                </c:pt>
                <c:pt idx="11385">
                  <c:v>6146.0437499999998</c:v>
                </c:pt>
                <c:pt idx="11386">
                  <c:v>6146.0437499999998</c:v>
                </c:pt>
                <c:pt idx="11387">
                  <c:v>6146.5593749999998</c:v>
                </c:pt>
                <c:pt idx="11388">
                  <c:v>6146.5593749999998</c:v>
                </c:pt>
                <c:pt idx="11389">
                  <c:v>6147.5390618399997</c:v>
                </c:pt>
                <c:pt idx="11390">
                  <c:v>6147.5390618399997</c:v>
                </c:pt>
                <c:pt idx="11391">
                  <c:v>6151.6124999999993</c:v>
                </c:pt>
                <c:pt idx="11392">
                  <c:v>6151.6124999999993</c:v>
                </c:pt>
                <c:pt idx="11393">
                  <c:v>6151.9734381599992</c:v>
                </c:pt>
                <c:pt idx="11394">
                  <c:v>6151.9734381599992</c:v>
                </c:pt>
                <c:pt idx="11395">
                  <c:v>6151.9734381599992</c:v>
                </c:pt>
                <c:pt idx="11396">
                  <c:v>6152.1281249999993</c:v>
                </c:pt>
                <c:pt idx="11397">
                  <c:v>6152.1281249999993</c:v>
                </c:pt>
                <c:pt idx="11398">
                  <c:v>6152.1281249999993</c:v>
                </c:pt>
                <c:pt idx="11399">
                  <c:v>6154.0874999999996</c:v>
                </c:pt>
                <c:pt idx="11400">
                  <c:v>6158.3156249999993</c:v>
                </c:pt>
                <c:pt idx="11401">
                  <c:v>6158.3156249999993</c:v>
                </c:pt>
                <c:pt idx="11402">
                  <c:v>6159.7593749999996</c:v>
                </c:pt>
                <c:pt idx="11403">
                  <c:v>6159.7593749999996</c:v>
                </c:pt>
                <c:pt idx="11404">
                  <c:v>6159.7593749999996</c:v>
                </c:pt>
                <c:pt idx="11405">
                  <c:v>6159.7593749999996</c:v>
                </c:pt>
                <c:pt idx="11406">
                  <c:v>6159.7593749999996</c:v>
                </c:pt>
                <c:pt idx="11407">
                  <c:v>6160.7390618399995</c:v>
                </c:pt>
                <c:pt idx="11408">
                  <c:v>6160.7390618399995</c:v>
                </c:pt>
                <c:pt idx="11409">
                  <c:v>6160.7390618399995</c:v>
                </c:pt>
                <c:pt idx="11410">
                  <c:v>6164.8125</c:v>
                </c:pt>
                <c:pt idx="11411">
                  <c:v>6164.8125</c:v>
                </c:pt>
                <c:pt idx="11412">
                  <c:v>6164.8125</c:v>
                </c:pt>
                <c:pt idx="11413">
                  <c:v>6164.8125</c:v>
                </c:pt>
                <c:pt idx="11414">
                  <c:v>6164.8125</c:v>
                </c:pt>
                <c:pt idx="11415">
                  <c:v>6165.173438159999</c:v>
                </c:pt>
                <c:pt idx="11416">
                  <c:v>6165.173438159999</c:v>
                </c:pt>
                <c:pt idx="11417">
                  <c:v>6165.173438159999</c:v>
                </c:pt>
                <c:pt idx="11418">
                  <c:v>6165.173438159999</c:v>
                </c:pt>
                <c:pt idx="11419">
                  <c:v>6165.173438159999</c:v>
                </c:pt>
                <c:pt idx="11420">
                  <c:v>6165.328125</c:v>
                </c:pt>
                <c:pt idx="11421">
                  <c:v>6167.2874999999995</c:v>
                </c:pt>
                <c:pt idx="11422">
                  <c:v>6167.2874999999995</c:v>
                </c:pt>
                <c:pt idx="11423">
                  <c:v>6171.515625</c:v>
                </c:pt>
                <c:pt idx="11424">
                  <c:v>6171.515625</c:v>
                </c:pt>
                <c:pt idx="11425">
                  <c:v>6171.515625</c:v>
                </c:pt>
                <c:pt idx="11426">
                  <c:v>6171.515625</c:v>
                </c:pt>
                <c:pt idx="11427">
                  <c:v>6172.4437499999995</c:v>
                </c:pt>
                <c:pt idx="11428">
                  <c:v>6172.4437499999995</c:v>
                </c:pt>
                <c:pt idx="11429">
                  <c:v>6172.4437499999995</c:v>
                </c:pt>
                <c:pt idx="11430">
                  <c:v>6172.4437499999995</c:v>
                </c:pt>
                <c:pt idx="11431">
                  <c:v>6172.4437499999995</c:v>
                </c:pt>
                <c:pt idx="11432">
                  <c:v>6172.9593749999995</c:v>
                </c:pt>
                <c:pt idx="11433">
                  <c:v>6172.9593749999995</c:v>
                </c:pt>
                <c:pt idx="11434">
                  <c:v>6172.9593749999995</c:v>
                </c:pt>
                <c:pt idx="11435">
                  <c:v>6173.9390618400002</c:v>
                </c:pt>
                <c:pt idx="11436">
                  <c:v>6173.9390618400002</c:v>
                </c:pt>
                <c:pt idx="11437">
                  <c:v>6178.0124999999998</c:v>
                </c:pt>
                <c:pt idx="11438">
                  <c:v>6178.0124999999998</c:v>
                </c:pt>
                <c:pt idx="11439">
                  <c:v>6178.5281249999998</c:v>
                </c:pt>
                <c:pt idx="11440">
                  <c:v>6178.5281249999998</c:v>
                </c:pt>
                <c:pt idx="11441">
                  <c:v>6180.4874999999993</c:v>
                </c:pt>
                <c:pt idx="11442">
                  <c:v>6180.4874999999993</c:v>
                </c:pt>
                <c:pt idx="11443">
                  <c:v>6180.4874999999993</c:v>
                </c:pt>
                <c:pt idx="11444">
                  <c:v>6180.4874999999993</c:v>
                </c:pt>
                <c:pt idx="11445">
                  <c:v>6184.7156249999998</c:v>
                </c:pt>
                <c:pt idx="11446">
                  <c:v>6184.7156249999998</c:v>
                </c:pt>
                <c:pt idx="11447">
                  <c:v>6184.7156249999998</c:v>
                </c:pt>
                <c:pt idx="11448">
                  <c:v>6184.7156249999998</c:v>
                </c:pt>
                <c:pt idx="11449">
                  <c:v>6185.6437499999993</c:v>
                </c:pt>
                <c:pt idx="11450">
                  <c:v>6185.6437499999993</c:v>
                </c:pt>
                <c:pt idx="11451">
                  <c:v>6185.6437499999993</c:v>
                </c:pt>
                <c:pt idx="11452">
                  <c:v>6186.1593749999993</c:v>
                </c:pt>
                <c:pt idx="11453">
                  <c:v>6186.1593749999993</c:v>
                </c:pt>
                <c:pt idx="11454">
                  <c:v>6186.1593749999993</c:v>
                </c:pt>
                <c:pt idx="11455">
                  <c:v>6187.1390618400001</c:v>
                </c:pt>
                <c:pt idx="11456">
                  <c:v>6191.2124999999996</c:v>
                </c:pt>
                <c:pt idx="11457">
                  <c:v>6191.5734381599996</c:v>
                </c:pt>
                <c:pt idx="11458">
                  <c:v>6191.5734381599996</c:v>
                </c:pt>
                <c:pt idx="11459">
                  <c:v>6191.5734381599996</c:v>
                </c:pt>
                <c:pt idx="11460">
                  <c:v>6191.5734381599996</c:v>
                </c:pt>
                <c:pt idx="11461">
                  <c:v>6191.7281249999996</c:v>
                </c:pt>
                <c:pt idx="11462">
                  <c:v>6191.7281249999996</c:v>
                </c:pt>
                <c:pt idx="11463">
                  <c:v>6198.84375</c:v>
                </c:pt>
                <c:pt idx="11464">
                  <c:v>6198.84375</c:v>
                </c:pt>
                <c:pt idx="11465">
                  <c:v>6200.3390618399999</c:v>
                </c:pt>
                <c:pt idx="11466">
                  <c:v>6200.3390618399999</c:v>
                </c:pt>
                <c:pt idx="11467">
                  <c:v>6200.3390618399999</c:v>
                </c:pt>
                <c:pt idx="11468">
                  <c:v>6200.3390618399999</c:v>
                </c:pt>
                <c:pt idx="11469">
                  <c:v>6204.4124999999995</c:v>
                </c:pt>
                <c:pt idx="11470">
                  <c:v>6204.4124999999995</c:v>
                </c:pt>
                <c:pt idx="11471">
                  <c:v>6204.4124999999995</c:v>
                </c:pt>
                <c:pt idx="11472">
                  <c:v>6204.7734381599994</c:v>
                </c:pt>
                <c:pt idx="11473">
                  <c:v>6204.7734381599994</c:v>
                </c:pt>
                <c:pt idx="11474">
                  <c:v>6204.9281249999995</c:v>
                </c:pt>
                <c:pt idx="11475">
                  <c:v>6204.9281249999995</c:v>
                </c:pt>
                <c:pt idx="11476">
                  <c:v>6206.8874999999998</c:v>
                </c:pt>
                <c:pt idx="11477">
                  <c:v>6206.8874999999998</c:v>
                </c:pt>
                <c:pt idx="11478">
                  <c:v>6206.8874999999998</c:v>
                </c:pt>
                <c:pt idx="11479">
                  <c:v>6206.8874999999998</c:v>
                </c:pt>
                <c:pt idx="11480">
                  <c:v>6211.1156249999995</c:v>
                </c:pt>
                <c:pt idx="11481">
                  <c:v>6211.1156249999995</c:v>
                </c:pt>
                <c:pt idx="11482">
                  <c:v>6212.0437499999998</c:v>
                </c:pt>
                <c:pt idx="11483">
                  <c:v>6212.5593749999998</c:v>
                </c:pt>
                <c:pt idx="11484">
                  <c:v>6212.5593749999998</c:v>
                </c:pt>
                <c:pt idx="11485">
                  <c:v>6213.5390618399997</c:v>
                </c:pt>
                <c:pt idx="11486">
                  <c:v>6213.5390618399997</c:v>
                </c:pt>
                <c:pt idx="11487">
                  <c:v>6213.5390618399997</c:v>
                </c:pt>
                <c:pt idx="11488">
                  <c:v>6213.5390618399997</c:v>
                </c:pt>
                <c:pt idx="11489">
                  <c:v>6217.6124999999993</c:v>
                </c:pt>
                <c:pt idx="11490">
                  <c:v>6217.6124999999993</c:v>
                </c:pt>
                <c:pt idx="11491">
                  <c:v>6217.6124999999993</c:v>
                </c:pt>
                <c:pt idx="11492">
                  <c:v>6217.9734381599992</c:v>
                </c:pt>
                <c:pt idx="11493">
                  <c:v>6217.9734381599992</c:v>
                </c:pt>
                <c:pt idx="11494">
                  <c:v>6217.9734381599992</c:v>
                </c:pt>
                <c:pt idx="11495">
                  <c:v>6217.9734381599992</c:v>
                </c:pt>
                <c:pt idx="11496">
                  <c:v>6218.1281249999993</c:v>
                </c:pt>
                <c:pt idx="11497">
                  <c:v>6218.1281249999993</c:v>
                </c:pt>
                <c:pt idx="11498">
                  <c:v>6218.1281249999993</c:v>
                </c:pt>
                <c:pt idx="11499">
                  <c:v>6218.1281249999993</c:v>
                </c:pt>
                <c:pt idx="11500">
                  <c:v>6218.1281249999993</c:v>
                </c:pt>
                <c:pt idx="11501">
                  <c:v>6224.3156249999993</c:v>
                </c:pt>
                <c:pt idx="11502">
                  <c:v>6224.3156249999993</c:v>
                </c:pt>
                <c:pt idx="11503">
                  <c:v>6224.3156249999993</c:v>
                </c:pt>
                <c:pt idx="11504">
                  <c:v>6224.3156249999993</c:v>
                </c:pt>
                <c:pt idx="11505">
                  <c:v>6225.2437499999996</c:v>
                </c:pt>
                <c:pt idx="11506">
                  <c:v>6225.2437499999996</c:v>
                </c:pt>
                <c:pt idx="11507">
                  <c:v>6225.2437499999996</c:v>
                </c:pt>
                <c:pt idx="11508">
                  <c:v>6225.2437499999996</c:v>
                </c:pt>
                <c:pt idx="11509">
                  <c:v>6225.7593749999996</c:v>
                </c:pt>
                <c:pt idx="11510">
                  <c:v>6226.7390618399995</c:v>
                </c:pt>
                <c:pt idx="11511">
                  <c:v>6226.7390618399995</c:v>
                </c:pt>
                <c:pt idx="11512">
                  <c:v>6230.8125</c:v>
                </c:pt>
                <c:pt idx="11513">
                  <c:v>6230.8125</c:v>
                </c:pt>
                <c:pt idx="11514">
                  <c:v>6231.173438159999</c:v>
                </c:pt>
                <c:pt idx="11515">
                  <c:v>6231.173438159999</c:v>
                </c:pt>
                <c:pt idx="11516">
                  <c:v>6231.328125</c:v>
                </c:pt>
                <c:pt idx="11517">
                  <c:v>6233.2874999999995</c:v>
                </c:pt>
                <c:pt idx="11518">
                  <c:v>6233.2874999999995</c:v>
                </c:pt>
                <c:pt idx="11519">
                  <c:v>6233.2874999999995</c:v>
                </c:pt>
                <c:pt idx="11520">
                  <c:v>6233.2874999999995</c:v>
                </c:pt>
                <c:pt idx="11521">
                  <c:v>6233.2874999999995</c:v>
                </c:pt>
                <c:pt idx="11522">
                  <c:v>6237.515625</c:v>
                </c:pt>
                <c:pt idx="11523">
                  <c:v>6237.515625</c:v>
                </c:pt>
                <c:pt idx="11524">
                  <c:v>6237.515625</c:v>
                </c:pt>
                <c:pt idx="11525">
                  <c:v>6238.4437499999995</c:v>
                </c:pt>
                <c:pt idx="11526">
                  <c:v>6238.9593749999995</c:v>
                </c:pt>
                <c:pt idx="11527">
                  <c:v>6238.9593749999995</c:v>
                </c:pt>
                <c:pt idx="11528">
                  <c:v>6239.9390618400002</c:v>
                </c:pt>
                <c:pt idx="11529">
                  <c:v>6239.9390618400002</c:v>
                </c:pt>
                <c:pt idx="11530">
                  <c:v>6239.9390618400002</c:v>
                </c:pt>
                <c:pt idx="11531">
                  <c:v>6244.0124999999998</c:v>
                </c:pt>
                <c:pt idx="11532">
                  <c:v>6244.0124999999998</c:v>
                </c:pt>
                <c:pt idx="11533">
                  <c:v>6244.0124999999998</c:v>
                </c:pt>
                <c:pt idx="11534">
                  <c:v>6244.3734381599998</c:v>
                </c:pt>
                <c:pt idx="11535">
                  <c:v>6244.5281249999998</c:v>
                </c:pt>
                <c:pt idx="11536">
                  <c:v>6250.7156249999998</c:v>
                </c:pt>
                <c:pt idx="11537">
                  <c:v>6251.6437499999993</c:v>
                </c:pt>
                <c:pt idx="11538">
                  <c:v>6252.1593749999993</c:v>
                </c:pt>
                <c:pt idx="11539">
                  <c:v>6253.1390618400001</c:v>
                </c:pt>
                <c:pt idx="11540">
                  <c:v>6253.1390618400001</c:v>
                </c:pt>
                <c:pt idx="11541">
                  <c:v>6253.1390618400001</c:v>
                </c:pt>
                <c:pt idx="11542">
                  <c:v>6253.1390618400001</c:v>
                </c:pt>
                <c:pt idx="11543">
                  <c:v>6257.2124999999996</c:v>
                </c:pt>
                <c:pt idx="11544">
                  <c:v>6257.5734381599996</c:v>
                </c:pt>
                <c:pt idx="11545">
                  <c:v>6257.7281249999996</c:v>
                </c:pt>
                <c:pt idx="11546">
                  <c:v>6257.7281249999996</c:v>
                </c:pt>
                <c:pt idx="11547">
                  <c:v>6257.7281249999996</c:v>
                </c:pt>
                <c:pt idx="11548">
                  <c:v>6257.7281249999996</c:v>
                </c:pt>
                <c:pt idx="11549">
                  <c:v>6263.9156249999996</c:v>
                </c:pt>
                <c:pt idx="11550">
                  <c:v>6263.9156249999996</c:v>
                </c:pt>
                <c:pt idx="11551">
                  <c:v>6263.9156249999996</c:v>
                </c:pt>
                <c:pt idx="11552">
                  <c:v>6263.9156249999996</c:v>
                </c:pt>
                <c:pt idx="11553">
                  <c:v>6263.9156249999996</c:v>
                </c:pt>
                <c:pt idx="11554">
                  <c:v>6264.84375</c:v>
                </c:pt>
                <c:pt idx="11555">
                  <c:v>6265.359375</c:v>
                </c:pt>
                <c:pt idx="11556">
                  <c:v>6266.3390618399999</c:v>
                </c:pt>
                <c:pt idx="11557">
                  <c:v>6270.4124999999995</c:v>
                </c:pt>
                <c:pt idx="11558">
                  <c:v>6270.7734381599994</c:v>
                </c:pt>
                <c:pt idx="11559">
                  <c:v>6270.7734381599994</c:v>
                </c:pt>
                <c:pt idx="11560">
                  <c:v>6270.7734381599994</c:v>
                </c:pt>
                <c:pt idx="11561">
                  <c:v>6270.9281249999995</c:v>
                </c:pt>
                <c:pt idx="11562">
                  <c:v>6270.9281249999995</c:v>
                </c:pt>
                <c:pt idx="11563">
                  <c:v>6272.8874999999998</c:v>
                </c:pt>
                <c:pt idx="11564">
                  <c:v>6272.8874999999998</c:v>
                </c:pt>
                <c:pt idx="11565">
                  <c:v>6277.1156249999995</c:v>
                </c:pt>
                <c:pt idx="11566">
                  <c:v>6277.1156249999995</c:v>
                </c:pt>
                <c:pt idx="11567">
                  <c:v>6278.0437499999998</c:v>
                </c:pt>
                <c:pt idx="11568">
                  <c:v>6278.5593749999998</c:v>
                </c:pt>
                <c:pt idx="11569">
                  <c:v>6279.5390618399997</c:v>
                </c:pt>
                <c:pt idx="11570">
                  <c:v>6279.5390618399997</c:v>
                </c:pt>
                <c:pt idx="11571">
                  <c:v>6279.5390618399997</c:v>
                </c:pt>
                <c:pt idx="11572">
                  <c:v>6279.5390618399997</c:v>
                </c:pt>
                <c:pt idx="11573">
                  <c:v>6283.6124999999993</c:v>
                </c:pt>
                <c:pt idx="11574">
                  <c:v>6283.6124999999993</c:v>
                </c:pt>
                <c:pt idx="11575">
                  <c:v>6283.9734381599992</c:v>
                </c:pt>
                <c:pt idx="11576">
                  <c:v>6283.9734381599992</c:v>
                </c:pt>
                <c:pt idx="11577">
                  <c:v>6284.1281249999993</c:v>
                </c:pt>
                <c:pt idx="11578">
                  <c:v>6284.1281249999993</c:v>
                </c:pt>
                <c:pt idx="11579">
                  <c:v>6284.1281249999993</c:v>
                </c:pt>
                <c:pt idx="11580">
                  <c:v>6286.0874999999996</c:v>
                </c:pt>
                <c:pt idx="11581">
                  <c:v>6290.3156249999993</c:v>
                </c:pt>
                <c:pt idx="11582">
                  <c:v>6290.3156249999993</c:v>
                </c:pt>
                <c:pt idx="11583">
                  <c:v>6290.3156249999993</c:v>
                </c:pt>
                <c:pt idx="11584">
                  <c:v>6291.2437499999996</c:v>
                </c:pt>
                <c:pt idx="11585">
                  <c:v>6291.2437499999996</c:v>
                </c:pt>
                <c:pt idx="11586">
                  <c:v>6291.7593749999996</c:v>
                </c:pt>
                <c:pt idx="11587">
                  <c:v>6291.7593749999996</c:v>
                </c:pt>
                <c:pt idx="11588">
                  <c:v>6291.7593749999996</c:v>
                </c:pt>
                <c:pt idx="11589">
                  <c:v>6296.8125</c:v>
                </c:pt>
                <c:pt idx="11590">
                  <c:v>6296.8125</c:v>
                </c:pt>
                <c:pt idx="11591">
                  <c:v>6296.8125</c:v>
                </c:pt>
                <c:pt idx="11592">
                  <c:v>6297.173438159999</c:v>
                </c:pt>
                <c:pt idx="11593">
                  <c:v>6297.173438159999</c:v>
                </c:pt>
                <c:pt idx="11594">
                  <c:v>6297.173438159999</c:v>
                </c:pt>
                <c:pt idx="11595">
                  <c:v>6297.328125</c:v>
                </c:pt>
                <c:pt idx="11596">
                  <c:v>6299.2874999999995</c:v>
                </c:pt>
                <c:pt idx="11597">
                  <c:v>6299.2874999999995</c:v>
                </c:pt>
                <c:pt idx="11598">
                  <c:v>6299.2874999999995</c:v>
                </c:pt>
                <c:pt idx="11599">
                  <c:v>6299.2874999999995</c:v>
                </c:pt>
                <c:pt idx="11600">
                  <c:v>6303.515625</c:v>
                </c:pt>
                <c:pt idx="11601">
                  <c:v>6304.4437499999995</c:v>
                </c:pt>
                <c:pt idx="11602">
                  <c:v>6304.4437499999995</c:v>
                </c:pt>
                <c:pt idx="11603">
                  <c:v>6304.9593749999995</c:v>
                </c:pt>
                <c:pt idx="11604">
                  <c:v>6304.9593749999995</c:v>
                </c:pt>
                <c:pt idx="11605">
                  <c:v>6304.9593749999995</c:v>
                </c:pt>
                <c:pt idx="11606">
                  <c:v>6304.9593749999995</c:v>
                </c:pt>
                <c:pt idx="11607">
                  <c:v>6304.9593749999995</c:v>
                </c:pt>
                <c:pt idx="11608">
                  <c:v>6305.9390618400002</c:v>
                </c:pt>
                <c:pt idx="11609">
                  <c:v>6305.9390618400002</c:v>
                </c:pt>
                <c:pt idx="11610">
                  <c:v>6305.9390618400002</c:v>
                </c:pt>
                <c:pt idx="11611">
                  <c:v>6305.9390618400002</c:v>
                </c:pt>
                <c:pt idx="11612">
                  <c:v>6305.9390618400002</c:v>
                </c:pt>
                <c:pt idx="11613">
                  <c:v>6310.0124999999998</c:v>
                </c:pt>
                <c:pt idx="11614">
                  <c:v>6310.0124999999998</c:v>
                </c:pt>
                <c:pt idx="11615">
                  <c:v>6310.0124999999998</c:v>
                </c:pt>
                <c:pt idx="11616">
                  <c:v>6310.3734381599998</c:v>
                </c:pt>
                <c:pt idx="11617">
                  <c:v>6310.5281249999998</c:v>
                </c:pt>
                <c:pt idx="11618">
                  <c:v>6310.5281249999998</c:v>
                </c:pt>
                <c:pt idx="11619">
                  <c:v>6310.5281249999998</c:v>
                </c:pt>
                <c:pt idx="11620">
                  <c:v>6312.4874999999993</c:v>
                </c:pt>
                <c:pt idx="11621">
                  <c:v>6312.4874999999993</c:v>
                </c:pt>
                <c:pt idx="11622">
                  <c:v>6312.4874999999993</c:v>
                </c:pt>
                <c:pt idx="11623">
                  <c:v>6317.6437499999993</c:v>
                </c:pt>
                <c:pt idx="11624">
                  <c:v>6318.1593749999993</c:v>
                </c:pt>
                <c:pt idx="11625">
                  <c:v>6318.1593749999993</c:v>
                </c:pt>
                <c:pt idx="11626">
                  <c:v>6318.1593749999993</c:v>
                </c:pt>
                <c:pt idx="11627">
                  <c:v>6319.1390618400001</c:v>
                </c:pt>
                <c:pt idx="11628">
                  <c:v>6323.2124999999996</c:v>
                </c:pt>
                <c:pt idx="11629">
                  <c:v>6323.2124999999996</c:v>
                </c:pt>
                <c:pt idx="11630">
                  <c:v>6323.2124999999996</c:v>
                </c:pt>
                <c:pt idx="11631">
                  <c:v>6323.5734381599996</c:v>
                </c:pt>
                <c:pt idx="11632">
                  <c:v>6323.5734381599996</c:v>
                </c:pt>
                <c:pt idx="11633">
                  <c:v>6323.5734381599996</c:v>
                </c:pt>
                <c:pt idx="11634">
                  <c:v>6323.5734381599996</c:v>
                </c:pt>
                <c:pt idx="11635">
                  <c:v>6323.5734381599996</c:v>
                </c:pt>
                <c:pt idx="11636">
                  <c:v>6323.5734381599996</c:v>
                </c:pt>
                <c:pt idx="11637">
                  <c:v>6323.5734381599996</c:v>
                </c:pt>
                <c:pt idx="11638">
                  <c:v>6323.7281249999996</c:v>
                </c:pt>
                <c:pt idx="11639">
                  <c:v>6323.7281249999996</c:v>
                </c:pt>
                <c:pt idx="11640">
                  <c:v>6323.7281249999996</c:v>
                </c:pt>
                <c:pt idx="11641">
                  <c:v>6323.7281249999996</c:v>
                </c:pt>
                <c:pt idx="11642">
                  <c:v>6325.6875</c:v>
                </c:pt>
                <c:pt idx="11643">
                  <c:v>6329.9156249999996</c:v>
                </c:pt>
                <c:pt idx="11644">
                  <c:v>6329.9156249999996</c:v>
                </c:pt>
                <c:pt idx="11645">
                  <c:v>6329.9156249999996</c:v>
                </c:pt>
                <c:pt idx="11646">
                  <c:v>6330.84375</c:v>
                </c:pt>
                <c:pt idx="11647">
                  <c:v>6330.84375</c:v>
                </c:pt>
                <c:pt idx="11648">
                  <c:v>6331.359375</c:v>
                </c:pt>
                <c:pt idx="11649">
                  <c:v>6331.359375</c:v>
                </c:pt>
                <c:pt idx="11650">
                  <c:v>6331.359375</c:v>
                </c:pt>
                <c:pt idx="11651">
                  <c:v>6331.359375</c:v>
                </c:pt>
                <c:pt idx="11652">
                  <c:v>6331.359375</c:v>
                </c:pt>
                <c:pt idx="11653">
                  <c:v>6331.359375</c:v>
                </c:pt>
                <c:pt idx="11654">
                  <c:v>6332.3390618399999</c:v>
                </c:pt>
                <c:pt idx="11655">
                  <c:v>6332.3390618399999</c:v>
                </c:pt>
                <c:pt idx="11656">
                  <c:v>6332.3390618399999</c:v>
                </c:pt>
                <c:pt idx="11657">
                  <c:v>6332.3390618399999</c:v>
                </c:pt>
                <c:pt idx="11658">
                  <c:v>6332.3390618399999</c:v>
                </c:pt>
                <c:pt idx="11659">
                  <c:v>6336.4124999999995</c:v>
                </c:pt>
                <c:pt idx="11660">
                  <c:v>6336.7734381599994</c:v>
                </c:pt>
                <c:pt idx="11661">
                  <c:v>6336.7734381599994</c:v>
                </c:pt>
                <c:pt idx="11662">
                  <c:v>6336.9281249999995</c:v>
                </c:pt>
                <c:pt idx="11663">
                  <c:v>6338.8874999999998</c:v>
                </c:pt>
                <c:pt idx="11664">
                  <c:v>6338.8874999999998</c:v>
                </c:pt>
                <c:pt idx="11665">
                  <c:v>6338.8874999999998</c:v>
                </c:pt>
                <c:pt idx="11666">
                  <c:v>6343.1156249999995</c:v>
                </c:pt>
                <c:pt idx="11667">
                  <c:v>6344.5593749999998</c:v>
                </c:pt>
                <c:pt idx="11668">
                  <c:v>6345.5390618399997</c:v>
                </c:pt>
                <c:pt idx="11669">
                  <c:v>6345.5390618399997</c:v>
                </c:pt>
                <c:pt idx="11670">
                  <c:v>6349.6124999999993</c:v>
                </c:pt>
                <c:pt idx="11671">
                  <c:v>6349.6124999999993</c:v>
                </c:pt>
                <c:pt idx="11672">
                  <c:v>6349.6124999999993</c:v>
                </c:pt>
                <c:pt idx="11673">
                  <c:v>6349.6124999999993</c:v>
                </c:pt>
                <c:pt idx="11674">
                  <c:v>6349.9734381599992</c:v>
                </c:pt>
                <c:pt idx="11675">
                  <c:v>6349.9734381599992</c:v>
                </c:pt>
                <c:pt idx="11676">
                  <c:v>6350.1281249999993</c:v>
                </c:pt>
                <c:pt idx="11677">
                  <c:v>6352.0874999999996</c:v>
                </c:pt>
                <c:pt idx="11678">
                  <c:v>6352.0874999999996</c:v>
                </c:pt>
                <c:pt idx="11679">
                  <c:v>6356.3156249999993</c:v>
                </c:pt>
                <c:pt idx="11680">
                  <c:v>6356.3156249999993</c:v>
                </c:pt>
                <c:pt idx="11681">
                  <c:v>6357.2437499999996</c:v>
                </c:pt>
                <c:pt idx="11682">
                  <c:v>6357.2437499999996</c:v>
                </c:pt>
                <c:pt idx="11683">
                  <c:v>6357.7593749999996</c:v>
                </c:pt>
                <c:pt idx="11684">
                  <c:v>6358.7390618399995</c:v>
                </c:pt>
                <c:pt idx="11685">
                  <c:v>6358.7390618399995</c:v>
                </c:pt>
                <c:pt idx="11686">
                  <c:v>6358.7390618399995</c:v>
                </c:pt>
                <c:pt idx="11687">
                  <c:v>6362.8125</c:v>
                </c:pt>
                <c:pt idx="11688">
                  <c:v>6363.173438159999</c:v>
                </c:pt>
                <c:pt idx="11689">
                  <c:v>6363.173438159999</c:v>
                </c:pt>
                <c:pt idx="11690">
                  <c:v>6363.328125</c:v>
                </c:pt>
                <c:pt idx="11691">
                  <c:v>6363.328125</c:v>
                </c:pt>
                <c:pt idx="11692">
                  <c:v>6365.2874999999995</c:v>
                </c:pt>
                <c:pt idx="11693">
                  <c:v>6365.2874999999995</c:v>
                </c:pt>
                <c:pt idx="11694">
                  <c:v>6365.2874999999995</c:v>
                </c:pt>
                <c:pt idx="11695">
                  <c:v>6365.2874999999995</c:v>
                </c:pt>
                <c:pt idx="11696">
                  <c:v>6365.2874999999995</c:v>
                </c:pt>
                <c:pt idx="11697">
                  <c:v>6369.515625</c:v>
                </c:pt>
                <c:pt idx="11698">
                  <c:v>6369.515625</c:v>
                </c:pt>
                <c:pt idx="11699">
                  <c:v>6369.515625</c:v>
                </c:pt>
                <c:pt idx="11700">
                  <c:v>6370.4437499999995</c:v>
                </c:pt>
                <c:pt idx="11701">
                  <c:v>6370.4437499999995</c:v>
                </c:pt>
                <c:pt idx="11702">
                  <c:v>6370.9593749999995</c:v>
                </c:pt>
                <c:pt idx="11703">
                  <c:v>6371.9390618400002</c:v>
                </c:pt>
                <c:pt idx="11704">
                  <c:v>6371.9390618400002</c:v>
                </c:pt>
                <c:pt idx="11705">
                  <c:v>6371.9390618400002</c:v>
                </c:pt>
                <c:pt idx="11706">
                  <c:v>6376.0124999999998</c:v>
                </c:pt>
                <c:pt idx="11707">
                  <c:v>6376.0124999999998</c:v>
                </c:pt>
                <c:pt idx="11708">
                  <c:v>6376.0124999999998</c:v>
                </c:pt>
                <c:pt idx="11709">
                  <c:v>6376.3734381599998</c:v>
                </c:pt>
                <c:pt idx="11710">
                  <c:v>6376.3734381599998</c:v>
                </c:pt>
                <c:pt idx="11711">
                  <c:v>6376.5281249999998</c:v>
                </c:pt>
                <c:pt idx="11712">
                  <c:v>6376.5281249999998</c:v>
                </c:pt>
                <c:pt idx="11713">
                  <c:v>6376.5281249999998</c:v>
                </c:pt>
                <c:pt idx="11714">
                  <c:v>6376.5281249999998</c:v>
                </c:pt>
                <c:pt idx="11715">
                  <c:v>6378.4874999999993</c:v>
                </c:pt>
                <c:pt idx="11716">
                  <c:v>6382.7156249999998</c:v>
                </c:pt>
                <c:pt idx="11717">
                  <c:v>6382.7156249999998</c:v>
                </c:pt>
                <c:pt idx="11718">
                  <c:v>6383.6437499999993</c:v>
                </c:pt>
                <c:pt idx="11719">
                  <c:v>6383.6437499999993</c:v>
                </c:pt>
                <c:pt idx="11720">
                  <c:v>6384.1593749999993</c:v>
                </c:pt>
                <c:pt idx="11721">
                  <c:v>6385.1390618400001</c:v>
                </c:pt>
                <c:pt idx="11722">
                  <c:v>6389.2124999999996</c:v>
                </c:pt>
                <c:pt idx="11723">
                  <c:v>6389.5734381599996</c:v>
                </c:pt>
                <c:pt idx="11724">
                  <c:v>6389.5734381599996</c:v>
                </c:pt>
                <c:pt idx="11725">
                  <c:v>6389.7281249999996</c:v>
                </c:pt>
                <c:pt idx="11726">
                  <c:v>6391.6875</c:v>
                </c:pt>
                <c:pt idx="11727">
                  <c:v>6391.6875</c:v>
                </c:pt>
                <c:pt idx="11728">
                  <c:v>6391.6875</c:v>
                </c:pt>
                <c:pt idx="11729">
                  <c:v>6391.6875</c:v>
                </c:pt>
                <c:pt idx="11730">
                  <c:v>6391.6875</c:v>
                </c:pt>
                <c:pt idx="11731">
                  <c:v>6391.6875</c:v>
                </c:pt>
                <c:pt idx="11732">
                  <c:v>6395.9156249999996</c:v>
                </c:pt>
                <c:pt idx="11733">
                  <c:v>6395.9156249999996</c:v>
                </c:pt>
                <c:pt idx="11734">
                  <c:v>6395.9156249999996</c:v>
                </c:pt>
                <c:pt idx="11735">
                  <c:v>6395.9156249999996</c:v>
                </c:pt>
                <c:pt idx="11736">
                  <c:v>6396.84375</c:v>
                </c:pt>
                <c:pt idx="11737">
                  <c:v>6396.84375</c:v>
                </c:pt>
                <c:pt idx="11738">
                  <c:v>6396.84375</c:v>
                </c:pt>
                <c:pt idx="11739">
                  <c:v>6397.359375</c:v>
                </c:pt>
                <c:pt idx="11740">
                  <c:v>6397.359375</c:v>
                </c:pt>
                <c:pt idx="11741">
                  <c:v>6398.3390618399999</c:v>
                </c:pt>
                <c:pt idx="11742">
                  <c:v>6398.3390618399999</c:v>
                </c:pt>
                <c:pt idx="11743">
                  <c:v>6402.4124999999995</c:v>
                </c:pt>
                <c:pt idx="11744">
                  <c:v>6402.4124999999995</c:v>
                </c:pt>
                <c:pt idx="11745">
                  <c:v>6402.4124999999995</c:v>
                </c:pt>
                <c:pt idx="11746">
                  <c:v>6402.7734381599994</c:v>
                </c:pt>
                <c:pt idx="11747">
                  <c:v>6402.9281249999995</c:v>
                </c:pt>
                <c:pt idx="11748">
                  <c:v>6402.9281249999995</c:v>
                </c:pt>
                <c:pt idx="11749">
                  <c:v>6404.8874999999998</c:v>
                </c:pt>
                <c:pt idx="11750">
                  <c:v>6410.0437499999998</c:v>
                </c:pt>
                <c:pt idx="11751">
                  <c:v>6410.5593749999998</c:v>
                </c:pt>
                <c:pt idx="11752">
                  <c:v>6410.5593749999998</c:v>
                </c:pt>
                <c:pt idx="11753">
                  <c:v>6410.5593749999998</c:v>
                </c:pt>
                <c:pt idx="11754">
                  <c:v>6411.5390618399997</c:v>
                </c:pt>
                <c:pt idx="11755">
                  <c:v>6411.5390618399997</c:v>
                </c:pt>
                <c:pt idx="11756">
                  <c:v>6411.5390618399997</c:v>
                </c:pt>
                <c:pt idx="11757">
                  <c:v>6415.6124999999993</c:v>
                </c:pt>
                <c:pt idx="11758">
                  <c:v>6415.6124999999993</c:v>
                </c:pt>
                <c:pt idx="11759">
                  <c:v>6415.6124999999993</c:v>
                </c:pt>
                <c:pt idx="11760">
                  <c:v>6415.9734381599992</c:v>
                </c:pt>
                <c:pt idx="11761">
                  <c:v>6415.9734381599992</c:v>
                </c:pt>
                <c:pt idx="11762">
                  <c:v>6416.1281249999993</c:v>
                </c:pt>
                <c:pt idx="11763">
                  <c:v>6418.0874999999996</c:v>
                </c:pt>
                <c:pt idx="11764">
                  <c:v>6418.0874999999996</c:v>
                </c:pt>
                <c:pt idx="11765">
                  <c:v>6423.2437499999996</c:v>
                </c:pt>
                <c:pt idx="11766">
                  <c:v>6423.7593749999996</c:v>
                </c:pt>
                <c:pt idx="11767">
                  <c:v>6423.7593749999996</c:v>
                </c:pt>
                <c:pt idx="11768">
                  <c:v>6423.7593749999996</c:v>
                </c:pt>
                <c:pt idx="11769">
                  <c:v>6424.7390618399995</c:v>
                </c:pt>
                <c:pt idx="11770">
                  <c:v>6424.7390618399995</c:v>
                </c:pt>
                <c:pt idx="11771">
                  <c:v>6428.8125</c:v>
                </c:pt>
                <c:pt idx="11772">
                  <c:v>6429.173438159999</c:v>
                </c:pt>
                <c:pt idx="11773">
                  <c:v>6429.173438159999</c:v>
                </c:pt>
                <c:pt idx="11774">
                  <c:v>6431.2874999999995</c:v>
                </c:pt>
                <c:pt idx="11775">
                  <c:v>6431.2874999999995</c:v>
                </c:pt>
                <c:pt idx="11776">
                  <c:v>6431.2874999999995</c:v>
                </c:pt>
                <c:pt idx="11777">
                  <c:v>6435.515625</c:v>
                </c:pt>
                <c:pt idx="11778">
                  <c:v>6435.515625</c:v>
                </c:pt>
                <c:pt idx="11779">
                  <c:v>6435.515625</c:v>
                </c:pt>
                <c:pt idx="11780">
                  <c:v>6435.515625</c:v>
                </c:pt>
                <c:pt idx="11781">
                  <c:v>6436.4437499999995</c:v>
                </c:pt>
                <c:pt idx="11782">
                  <c:v>6436.4437499999995</c:v>
                </c:pt>
                <c:pt idx="11783">
                  <c:v>6436.4437499999995</c:v>
                </c:pt>
                <c:pt idx="11784">
                  <c:v>6436.4437499999995</c:v>
                </c:pt>
                <c:pt idx="11785">
                  <c:v>6436.4437499999995</c:v>
                </c:pt>
                <c:pt idx="11786">
                  <c:v>6436.4437499999995</c:v>
                </c:pt>
                <c:pt idx="11787">
                  <c:v>6436.4437499999995</c:v>
                </c:pt>
                <c:pt idx="11788">
                  <c:v>6437.9390618400002</c:v>
                </c:pt>
                <c:pt idx="11789">
                  <c:v>6437.9390618400002</c:v>
                </c:pt>
                <c:pt idx="11790">
                  <c:v>6437.9390618400002</c:v>
                </c:pt>
                <c:pt idx="11791">
                  <c:v>6437.9390618400002</c:v>
                </c:pt>
                <c:pt idx="11792">
                  <c:v>6442.0124999999998</c:v>
                </c:pt>
                <c:pt idx="11793">
                  <c:v>6442.3734381599998</c:v>
                </c:pt>
                <c:pt idx="11794">
                  <c:v>6442.3734381599998</c:v>
                </c:pt>
                <c:pt idx="11795">
                  <c:v>6444.4874999999993</c:v>
                </c:pt>
                <c:pt idx="11796">
                  <c:v>6444.4874999999993</c:v>
                </c:pt>
                <c:pt idx="11797">
                  <c:v>6448.7156249999998</c:v>
                </c:pt>
                <c:pt idx="11798">
                  <c:v>6448.7156249999998</c:v>
                </c:pt>
                <c:pt idx="11799">
                  <c:v>6448.7156249999998</c:v>
                </c:pt>
                <c:pt idx="11800">
                  <c:v>6448.7156249999998</c:v>
                </c:pt>
                <c:pt idx="11801">
                  <c:v>6450.1593749999993</c:v>
                </c:pt>
                <c:pt idx="11802">
                  <c:v>6450.1593749999993</c:v>
                </c:pt>
                <c:pt idx="11803">
                  <c:v>6450.1593749999993</c:v>
                </c:pt>
                <c:pt idx="11804">
                  <c:v>6450.1593749999993</c:v>
                </c:pt>
                <c:pt idx="11805">
                  <c:v>6450.1593749999993</c:v>
                </c:pt>
                <c:pt idx="11806">
                  <c:v>6450.1593749999993</c:v>
                </c:pt>
                <c:pt idx="11807">
                  <c:v>6451.1390618400001</c:v>
                </c:pt>
                <c:pt idx="11808">
                  <c:v>6451.1390618400001</c:v>
                </c:pt>
                <c:pt idx="11809">
                  <c:v>6455.2124999999996</c:v>
                </c:pt>
                <c:pt idx="11810">
                  <c:v>6455.2124999999996</c:v>
                </c:pt>
                <c:pt idx="11811">
                  <c:v>6455.2124999999996</c:v>
                </c:pt>
                <c:pt idx="11812">
                  <c:v>6455.5734381599996</c:v>
                </c:pt>
                <c:pt idx="11813">
                  <c:v>6455.5734381599996</c:v>
                </c:pt>
                <c:pt idx="11814">
                  <c:v>6455.5734381599996</c:v>
                </c:pt>
                <c:pt idx="11815">
                  <c:v>6455.7281249999996</c:v>
                </c:pt>
                <c:pt idx="11816">
                  <c:v>6455.7281249999996</c:v>
                </c:pt>
                <c:pt idx="11817">
                  <c:v>6455.7281249999996</c:v>
                </c:pt>
                <c:pt idx="11818">
                  <c:v>6455.7281249999996</c:v>
                </c:pt>
                <c:pt idx="11819">
                  <c:v>6457.6875</c:v>
                </c:pt>
                <c:pt idx="11820">
                  <c:v>6457.6875</c:v>
                </c:pt>
                <c:pt idx="11821">
                  <c:v>6457.6875</c:v>
                </c:pt>
                <c:pt idx="11822">
                  <c:v>6461.9156249999996</c:v>
                </c:pt>
                <c:pt idx="11823">
                  <c:v>6462.84375</c:v>
                </c:pt>
                <c:pt idx="11824">
                  <c:v>6462.84375</c:v>
                </c:pt>
                <c:pt idx="11825">
                  <c:v>6463.359375</c:v>
                </c:pt>
                <c:pt idx="11826">
                  <c:v>6463.359375</c:v>
                </c:pt>
                <c:pt idx="11827">
                  <c:v>6463.359375</c:v>
                </c:pt>
                <c:pt idx="11828">
                  <c:v>6463.359375</c:v>
                </c:pt>
                <c:pt idx="11829">
                  <c:v>6463.359375</c:v>
                </c:pt>
                <c:pt idx="11830">
                  <c:v>6463.359375</c:v>
                </c:pt>
                <c:pt idx="11831">
                  <c:v>6463.359375</c:v>
                </c:pt>
                <c:pt idx="11832">
                  <c:v>6463.359375</c:v>
                </c:pt>
                <c:pt idx="11833">
                  <c:v>6464.3390618399999</c:v>
                </c:pt>
                <c:pt idx="11834">
                  <c:v>6464.3390618399999</c:v>
                </c:pt>
                <c:pt idx="11835">
                  <c:v>6468.4124999999995</c:v>
                </c:pt>
                <c:pt idx="11836">
                  <c:v>6468.4124999999995</c:v>
                </c:pt>
                <c:pt idx="11837">
                  <c:v>6468.4124999999995</c:v>
                </c:pt>
                <c:pt idx="11838">
                  <c:v>6468.4124999999995</c:v>
                </c:pt>
                <c:pt idx="11839">
                  <c:v>6468.9281249999995</c:v>
                </c:pt>
                <c:pt idx="11840">
                  <c:v>6468.9281249999995</c:v>
                </c:pt>
                <c:pt idx="11841">
                  <c:v>6470.8874999999998</c:v>
                </c:pt>
                <c:pt idx="11842">
                  <c:v>6470.8874999999998</c:v>
                </c:pt>
                <c:pt idx="11843">
                  <c:v>6470.8874999999998</c:v>
                </c:pt>
                <c:pt idx="11844">
                  <c:v>6470.8874999999998</c:v>
                </c:pt>
                <c:pt idx="11845">
                  <c:v>6470.8874999999998</c:v>
                </c:pt>
                <c:pt idx="11846">
                  <c:v>6475.1156249999995</c:v>
                </c:pt>
                <c:pt idx="11847">
                  <c:v>6475.1156249999995</c:v>
                </c:pt>
                <c:pt idx="11848">
                  <c:v>6475.1156249999995</c:v>
                </c:pt>
                <c:pt idx="11849">
                  <c:v>6476.0437499999998</c:v>
                </c:pt>
                <c:pt idx="11850">
                  <c:v>6476.0437499999998</c:v>
                </c:pt>
                <c:pt idx="11851">
                  <c:v>6476.0437499999998</c:v>
                </c:pt>
                <c:pt idx="11852">
                  <c:v>6476.0437499999998</c:v>
                </c:pt>
                <c:pt idx="11853">
                  <c:v>6476.0437499999998</c:v>
                </c:pt>
                <c:pt idx="11854">
                  <c:v>6476.5593749999998</c:v>
                </c:pt>
                <c:pt idx="11855">
                  <c:v>6476.5593749999998</c:v>
                </c:pt>
                <c:pt idx="11856">
                  <c:v>6481.6124999999993</c:v>
                </c:pt>
                <c:pt idx="11857">
                  <c:v>6481.6124999999993</c:v>
                </c:pt>
                <c:pt idx="11858">
                  <c:v>6481.6124999999993</c:v>
                </c:pt>
                <c:pt idx="11859">
                  <c:v>6481.6124999999993</c:v>
                </c:pt>
                <c:pt idx="11860">
                  <c:v>6481.9734381599992</c:v>
                </c:pt>
                <c:pt idx="11861">
                  <c:v>6481.9734381599992</c:v>
                </c:pt>
                <c:pt idx="11862">
                  <c:v>6481.9734381599992</c:v>
                </c:pt>
                <c:pt idx="11863">
                  <c:v>6482.1281249999993</c:v>
                </c:pt>
                <c:pt idx="11864">
                  <c:v>6482.1281249999993</c:v>
                </c:pt>
                <c:pt idx="11865">
                  <c:v>6484.0874999999996</c:v>
                </c:pt>
                <c:pt idx="11866">
                  <c:v>6488.3156249999993</c:v>
                </c:pt>
                <c:pt idx="11867">
                  <c:v>6488.3156249999993</c:v>
                </c:pt>
                <c:pt idx="11868">
                  <c:v>6489.2437499999996</c:v>
                </c:pt>
                <c:pt idx="11869">
                  <c:v>6489.2437499999996</c:v>
                </c:pt>
                <c:pt idx="11870">
                  <c:v>6489.2437499999996</c:v>
                </c:pt>
                <c:pt idx="11871">
                  <c:v>6489.7593749999996</c:v>
                </c:pt>
                <c:pt idx="11872">
                  <c:v>6489.7593749999996</c:v>
                </c:pt>
                <c:pt idx="11873">
                  <c:v>6489.7593749999996</c:v>
                </c:pt>
                <c:pt idx="11874">
                  <c:v>6490.7390618399995</c:v>
                </c:pt>
                <c:pt idx="11875">
                  <c:v>6490.7390618399995</c:v>
                </c:pt>
                <c:pt idx="11876">
                  <c:v>6490.7390618399995</c:v>
                </c:pt>
                <c:pt idx="11877">
                  <c:v>6495.173438159999</c:v>
                </c:pt>
                <c:pt idx="11878">
                  <c:v>6495.173438159999</c:v>
                </c:pt>
                <c:pt idx="11879">
                  <c:v>6495.328125</c:v>
                </c:pt>
                <c:pt idx="11880">
                  <c:v>6495.328125</c:v>
                </c:pt>
                <c:pt idx="11881">
                  <c:v>6495.328125</c:v>
                </c:pt>
                <c:pt idx="11882">
                  <c:v>6497.2874999999995</c:v>
                </c:pt>
                <c:pt idx="11883">
                  <c:v>6497.2874999999995</c:v>
                </c:pt>
                <c:pt idx="11884">
                  <c:v>6497.2874999999995</c:v>
                </c:pt>
                <c:pt idx="11885">
                  <c:v>6497.2874999999995</c:v>
                </c:pt>
                <c:pt idx="11886">
                  <c:v>6501.515625</c:v>
                </c:pt>
                <c:pt idx="11887">
                  <c:v>6501.515625</c:v>
                </c:pt>
                <c:pt idx="11888">
                  <c:v>6501.515625</c:v>
                </c:pt>
                <c:pt idx="11889">
                  <c:v>6502.4437499999995</c:v>
                </c:pt>
                <c:pt idx="11890">
                  <c:v>6502.9593749999995</c:v>
                </c:pt>
                <c:pt idx="11891">
                  <c:v>6502.9593749999995</c:v>
                </c:pt>
                <c:pt idx="11892">
                  <c:v>6502.9593749999995</c:v>
                </c:pt>
                <c:pt idx="11893">
                  <c:v>6502.9593749999995</c:v>
                </c:pt>
                <c:pt idx="11894">
                  <c:v>6502.9593749999995</c:v>
                </c:pt>
                <c:pt idx="11895">
                  <c:v>6503.9390618400002</c:v>
                </c:pt>
                <c:pt idx="11896">
                  <c:v>6503.9390618400002</c:v>
                </c:pt>
                <c:pt idx="11897">
                  <c:v>6503.9390618400002</c:v>
                </c:pt>
                <c:pt idx="11898">
                  <c:v>6508.0124999999998</c:v>
                </c:pt>
                <c:pt idx="11899">
                  <c:v>6508.0124999999998</c:v>
                </c:pt>
                <c:pt idx="11900">
                  <c:v>6508.3734381599998</c:v>
                </c:pt>
                <c:pt idx="11901">
                  <c:v>6508.3734381599998</c:v>
                </c:pt>
                <c:pt idx="11902">
                  <c:v>6508.5281249999998</c:v>
                </c:pt>
                <c:pt idx="11903">
                  <c:v>6508.5281249999998</c:v>
                </c:pt>
                <c:pt idx="11904">
                  <c:v>6508.5281249999998</c:v>
                </c:pt>
                <c:pt idx="11905">
                  <c:v>6508.5281249999998</c:v>
                </c:pt>
                <c:pt idx="11906">
                  <c:v>6510.4874999999993</c:v>
                </c:pt>
                <c:pt idx="11907">
                  <c:v>6514.7156249999998</c:v>
                </c:pt>
                <c:pt idx="11908">
                  <c:v>6514.7156249999998</c:v>
                </c:pt>
                <c:pt idx="11909">
                  <c:v>6515.6437499999993</c:v>
                </c:pt>
                <c:pt idx="11910">
                  <c:v>6515.6437499999993</c:v>
                </c:pt>
                <c:pt idx="11911">
                  <c:v>6515.6437499999993</c:v>
                </c:pt>
                <c:pt idx="11912">
                  <c:v>6515.6437499999993</c:v>
                </c:pt>
                <c:pt idx="11913">
                  <c:v>6516.1593749999993</c:v>
                </c:pt>
                <c:pt idx="11914">
                  <c:v>6516.1593749999993</c:v>
                </c:pt>
                <c:pt idx="11915">
                  <c:v>6516.1593749999993</c:v>
                </c:pt>
                <c:pt idx="11916">
                  <c:v>6516.1593749999993</c:v>
                </c:pt>
                <c:pt idx="11917">
                  <c:v>6517.1390618400001</c:v>
                </c:pt>
                <c:pt idx="11918">
                  <c:v>6517.1390618400001</c:v>
                </c:pt>
                <c:pt idx="11919">
                  <c:v>6517.1390618400001</c:v>
                </c:pt>
                <c:pt idx="11920">
                  <c:v>6521.2124999999996</c:v>
                </c:pt>
                <c:pt idx="11921">
                  <c:v>6521.5734381599996</c:v>
                </c:pt>
                <c:pt idx="11922">
                  <c:v>6523.6875</c:v>
                </c:pt>
                <c:pt idx="11923">
                  <c:v>6523.6875</c:v>
                </c:pt>
                <c:pt idx="11924">
                  <c:v>6523.6875</c:v>
                </c:pt>
                <c:pt idx="11925">
                  <c:v>6527.9156249999996</c:v>
                </c:pt>
                <c:pt idx="11926">
                  <c:v>6527.9156249999996</c:v>
                </c:pt>
                <c:pt idx="11927">
                  <c:v>6529.359375</c:v>
                </c:pt>
                <c:pt idx="11928">
                  <c:v>6529.359375</c:v>
                </c:pt>
                <c:pt idx="11929">
                  <c:v>6530.3390618399999</c:v>
                </c:pt>
                <c:pt idx="11930">
                  <c:v>6530.3390618399999</c:v>
                </c:pt>
                <c:pt idx="11931">
                  <c:v>6534.4124999999995</c:v>
                </c:pt>
                <c:pt idx="11932">
                  <c:v>6534.4124999999995</c:v>
                </c:pt>
                <c:pt idx="11933">
                  <c:v>6534.4124999999995</c:v>
                </c:pt>
                <c:pt idx="11934">
                  <c:v>6534.7734381599994</c:v>
                </c:pt>
                <c:pt idx="11935">
                  <c:v>6534.7734381599994</c:v>
                </c:pt>
                <c:pt idx="11936">
                  <c:v>6534.7734381599994</c:v>
                </c:pt>
                <c:pt idx="11937">
                  <c:v>6534.9281249999995</c:v>
                </c:pt>
                <c:pt idx="11938">
                  <c:v>6534.9281249999995</c:v>
                </c:pt>
                <c:pt idx="11939">
                  <c:v>6541.1156249999995</c:v>
                </c:pt>
                <c:pt idx="11940">
                  <c:v>6541.1156249999995</c:v>
                </c:pt>
                <c:pt idx="11941">
                  <c:v>6542.0437499999998</c:v>
                </c:pt>
                <c:pt idx="11942">
                  <c:v>6542.0437499999998</c:v>
                </c:pt>
                <c:pt idx="11943">
                  <c:v>6542.0437499999998</c:v>
                </c:pt>
                <c:pt idx="11944">
                  <c:v>6542.5593749999998</c:v>
                </c:pt>
                <c:pt idx="11945">
                  <c:v>6543.5390618399997</c:v>
                </c:pt>
                <c:pt idx="11946">
                  <c:v>6543.5390618399997</c:v>
                </c:pt>
                <c:pt idx="11947">
                  <c:v>6547.9734381599992</c:v>
                </c:pt>
                <c:pt idx="11948">
                  <c:v>6547.9734381599992</c:v>
                </c:pt>
                <c:pt idx="11949">
                  <c:v>6547.9734381599992</c:v>
                </c:pt>
                <c:pt idx="11950">
                  <c:v>6547.9734381599992</c:v>
                </c:pt>
                <c:pt idx="11951">
                  <c:v>6548.1281249999993</c:v>
                </c:pt>
                <c:pt idx="11952">
                  <c:v>6548.1281249999993</c:v>
                </c:pt>
                <c:pt idx="11953">
                  <c:v>6550.0874999999996</c:v>
                </c:pt>
                <c:pt idx="11954">
                  <c:v>6550.0874999999996</c:v>
                </c:pt>
                <c:pt idx="11955">
                  <c:v>6554.3156249999993</c:v>
                </c:pt>
                <c:pt idx="11956">
                  <c:v>6554.3156249999993</c:v>
                </c:pt>
                <c:pt idx="11957">
                  <c:v>6554.3156249999993</c:v>
                </c:pt>
                <c:pt idx="11958">
                  <c:v>6554.3156249999993</c:v>
                </c:pt>
                <c:pt idx="11959">
                  <c:v>6555.7593749999996</c:v>
                </c:pt>
                <c:pt idx="11960">
                  <c:v>6555.7593749999996</c:v>
                </c:pt>
                <c:pt idx="11961">
                  <c:v>6555.7593749999996</c:v>
                </c:pt>
                <c:pt idx="11962">
                  <c:v>6556.7390618399995</c:v>
                </c:pt>
                <c:pt idx="11963">
                  <c:v>6556.7390618399995</c:v>
                </c:pt>
                <c:pt idx="11964">
                  <c:v>6556.7390618399995</c:v>
                </c:pt>
                <c:pt idx="11965">
                  <c:v>6556.7390618399995</c:v>
                </c:pt>
                <c:pt idx="11966">
                  <c:v>6556.7390618399995</c:v>
                </c:pt>
                <c:pt idx="11967">
                  <c:v>6560.8125</c:v>
                </c:pt>
                <c:pt idx="11968">
                  <c:v>6560.8125</c:v>
                </c:pt>
                <c:pt idx="11969">
                  <c:v>6560.8125</c:v>
                </c:pt>
                <c:pt idx="11970">
                  <c:v>6561.173438159999</c:v>
                </c:pt>
                <c:pt idx="11971">
                  <c:v>6561.173438159999</c:v>
                </c:pt>
                <c:pt idx="11972">
                  <c:v>6561.173438159999</c:v>
                </c:pt>
                <c:pt idx="11973">
                  <c:v>6561.173438159999</c:v>
                </c:pt>
                <c:pt idx="11974">
                  <c:v>6561.173438159999</c:v>
                </c:pt>
                <c:pt idx="11975">
                  <c:v>6561.328125</c:v>
                </c:pt>
                <c:pt idx="11976">
                  <c:v>6561.328125</c:v>
                </c:pt>
                <c:pt idx="11977">
                  <c:v>6561.328125</c:v>
                </c:pt>
                <c:pt idx="11978">
                  <c:v>6563.2874999999995</c:v>
                </c:pt>
                <c:pt idx="11979">
                  <c:v>6567.515625</c:v>
                </c:pt>
                <c:pt idx="11980">
                  <c:v>6567.515625</c:v>
                </c:pt>
                <c:pt idx="11981">
                  <c:v>6568.4437499999995</c:v>
                </c:pt>
                <c:pt idx="11982">
                  <c:v>6568.4437499999995</c:v>
                </c:pt>
                <c:pt idx="11983">
                  <c:v>6568.9593749999995</c:v>
                </c:pt>
                <c:pt idx="11984">
                  <c:v>6568.9593749999995</c:v>
                </c:pt>
                <c:pt idx="11985">
                  <c:v>6568.9593749999995</c:v>
                </c:pt>
                <c:pt idx="11986">
                  <c:v>6569.9390618400002</c:v>
                </c:pt>
                <c:pt idx="11987">
                  <c:v>6569.9390618400002</c:v>
                </c:pt>
                <c:pt idx="11988">
                  <c:v>6574.0124999999998</c:v>
                </c:pt>
                <c:pt idx="11989">
                  <c:v>6574.0124999999998</c:v>
                </c:pt>
                <c:pt idx="11990">
                  <c:v>6574.0124999999998</c:v>
                </c:pt>
                <c:pt idx="11991">
                  <c:v>6574.3734381599998</c:v>
                </c:pt>
                <c:pt idx="11992">
                  <c:v>6574.3734381599998</c:v>
                </c:pt>
                <c:pt idx="11993">
                  <c:v>6574.5281249999998</c:v>
                </c:pt>
                <c:pt idx="11994">
                  <c:v>6574.5281249999998</c:v>
                </c:pt>
                <c:pt idx="11995">
                  <c:v>6574.5281249999998</c:v>
                </c:pt>
                <c:pt idx="11996">
                  <c:v>6576.4874999999993</c:v>
                </c:pt>
                <c:pt idx="11997">
                  <c:v>6576.4874999999993</c:v>
                </c:pt>
                <c:pt idx="11998">
                  <c:v>6576.4874999999993</c:v>
                </c:pt>
                <c:pt idx="11999">
                  <c:v>6580.7156249999998</c:v>
                </c:pt>
                <c:pt idx="12000">
                  <c:v>6582.1593749999993</c:v>
                </c:pt>
                <c:pt idx="12001">
                  <c:v>6582.1593749999993</c:v>
                </c:pt>
                <c:pt idx="12002">
                  <c:v>6582.1593749999993</c:v>
                </c:pt>
                <c:pt idx="12003">
                  <c:v>6583.1390618400001</c:v>
                </c:pt>
                <c:pt idx="12004">
                  <c:v>6583.1390618400001</c:v>
                </c:pt>
                <c:pt idx="12005">
                  <c:v>6587.2124999999996</c:v>
                </c:pt>
                <c:pt idx="12006">
                  <c:v>6587.2124999999996</c:v>
                </c:pt>
                <c:pt idx="12007">
                  <c:v>6587.2124999999996</c:v>
                </c:pt>
                <c:pt idx="12008">
                  <c:v>6587.2124999999996</c:v>
                </c:pt>
                <c:pt idx="12009">
                  <c:v>6587.2124999999996</c:v>
                </c:pt>
                <c:pt idx="12010">
                  <c:v>6587.2124999999996</c:v>
                </c:pt>
                <c:pt idx="12011">
                  <c:v>6587.2124999999996</c:v>
                </c:pt>
                <c:pt idx="12012">
                  <c:v>6587.2124999999996</c:v>
                </c:pt>
                <c:pt idx="12013">
                  <c:v>6587.2124999999996</c:v>
                </c:pt>
                <c:pt idx="12014">
                  <c:v>6587.5734381599996</c:v>
                </c:pt>
                <c:pt idx="12015">
                  <c:v>6587.5734381599996</c:v>
                </c:pt>
                <c:pt idx="12016">
                  <c:v>6587.5734381599996</c:v>
                </c:pt>
                <c:pt idx="12017">
                  <c:v>6587.5734381599996</c:v>
                </c:pt>
                <c:pt idx="12018">
                  <c:v>6587.5734381599996</c:v>
                </c:pt>
                <c:pt idx="12019">
                  <c:v>6587.5734381599996</c:v>
                </c:pt>
                <c:pt idx="12020">
                  <c:v>6587.5734381599996</c:v>
                </c:pt>
                <c:pt idx="12021">
                  <c:v>6587.7281249999996</c:v>
                </c:pt>
                <c:pt idx="12022">
                  <c:v>6587.7281249999996</c:v>
                </c:pt>
                <c:pt idx="12023">
                  <c:v>6587.7281249999996</c:v>
                </c:pt>
                <c:pt idx="12024">
                  <c:v>6589.6875</c:v>
                </c:pt>
                <c:pt idx="12025">
                  <c:v>6593.9156249999996</c:v>
                </c:pt>
                <c:pt idx="12026">
                  <c:v>6593.9156249999996</c:v>
                </c:pt>
                <c:pt idx="12027">
                  <c:v>6594.84375</c:v>
                </c:pt>
                <c:pt idx="12028">
                  <c:v>6595.359375</c:v>
                </c:pt>
                <c:pt idx="12029">
                  <c:v>6595.359375</c:v>
                </c:pt>
                <c:pt idx="12030">
                  <c:v>6596.3390618399999</c:v>
                </c:pt>
                <c:pt idx="12031">
                  <c:v>6596.3390618399999</c:v>
                </c:pt>
                <c:pt idx="12032">
                  <c:v>6596.3390618399999</c:v>
                </c:pt>
                <c:pt idx="12033">
                  <c:v>6600.4124999999995</c:v>
                </c:pt>
                <c:pt idx="12034">
                  <c:v>6600.4124999999995</c:v>
                </c:pt>
                <c:pt idx="12035">
                  <c:v>6600.7734381599994</c:v>
                </c:pt>
                <c:pt idx="12036">
                  <c:v>6600.9281249999995</c:v>
                </c:pt>
                <c:pt idx="12037">
                  <c:v>6600.9281249999995</c:v>
                </c:pt>
                <c:pt idx="12038">
                  <c:v>6600.9281249999995</c:v>
                </c:pt>
                <c:pt idx="12039">
                  <c:v>6600.9281249999995</c:v>
                </c:pt>
                <c:pt idx="12040">
                  <c:v>6602.8874999999998</c:v>
                </c:pt>
                <c:pt idx="12041">
                  <c:v>6602.8874999999998</c:v>
                </c:pt>
                <c:pt idx="12042">
                  <c:v>6607.1156249999995</c:v>
                </c:pt>
                <c:pt idx="12043">
                  <c:v>6607.1156249999995</c:v>
                </c:pt>
                <c:pt idx="12044">
                  <c:v>6607.1156249999995</c:v>
                </c:pt>
                <c:pt idx="12045">
                  <c:v>6607.1156249999995</c:v>
                </c:pt>
                <c:pt idx="12046">
                  <c:v>6607.1156249999995</c:v>
                </c:pt>
                <c:pt idx="12047">
                  <c:v>6607.1156249999995</c:v>
                </c:pt>
                <c:pt idx="12048">
                  <c:v>6608.0437499999998</c:v>
                </c:pt>
                <c:pt idx="12049">
                  <c:v>6608.0437499999998</c:v>
                </c:pt>
                <c:pt idx="12050">
                  <c:v>6608.0437499999998</c:v>
                </c:pt>
                <c:pt idx="12051">
                  <c:v>6608.5593749999998</c:v>
                </c:pt>
                <c:pt idx="12052">
                  <c:v>6609.5390618399997</c:v>
                </c:pt>
                <c:pt idx="12053">
                  <c:v>6609.5390618399997</c:v>
                </c:pt>
                <c:pt idx="12054">
                  <c:v>6613.6124999999993</c:v>
                </c:pt>
                <c:pt idx="12055">
                  <c:v>6613.6124999999993</c:v>
                </c:pt>
                <c:pt idx="12056">
                  <c:v>6613.6124999999993</c:v>
                </c:pt>
                <c:pt idx="12057">
                  <c:v>6613.9734381599992</c:v>
                </c:pt>
                <c:pt idx="12058">
                  <c:v>6613.9734381599992</c:v>
                </c:pt>
                <c:pt idx="12059">
                  <c:v>6614.1281249999993</c:v>
                </c:pt>
                <c:pt idx="12060">
                  <c:v>6614.1281249999993</c:v>
                </c:pt>
                <c:pt idx="12061">
                  <c:v>6614.1281249999993</c:v>
                </c:pt>
                <c:pt idx="12062">
                  <c:v>6614.1281249999993</c:v>
                </c:pt>
                <c:pt idx="12063">
                  <c:v>6620.3156249999993</c:v>
                </c:pt>
                <c:pt idx="12064">
                  <c:v>6620.3156249999993</c:v>
                </c:pt>
                <c:pt idx="12065">
                  <c:v>6621.2437499999996</c:v>
                </c:pt>
                <c:pt idx="12066">
                  <c:v>6621.7593749999996</c:v>
                </c:pt>
                <c:pt idx="12067">
                  <c:v>6622.7390618399995</c:v>
                </c:pt>
                <c:pt idx="12068">
                  <c:v>6622.7390618399995</c:v>
                </c:pt>
                <c:pt idx="12069">
                  <c:v>6622.7390618399995</c:v>
                </c:pt>
                <c:pt idx="12070">
                  <c:v>6626.8125</c:v>
                </c:pt>
                <c:pt idx="12071">
                  <c:v>6626.8125</c:v>
                </c:pt>
                <c:pt idx="12072">
                  <c:v>6626.8125</c:v>
                </c:pt>
                <c:pt idx="12073">
                  <c:v>6626.8125</c:v>
                </c:pt>
                <c:pt idx="12074">
                  <c:v>6627.173438159999</c:v>
                </c:pt>
                <c:pt idx="12075">
                  <c:v>6627.328125</c:v>
                </c:pt>
                <c:pt idx="12076">
                  <c:v>6627.328125</c:v>
                </c:pt>
                <c:pt idx="12077">
                  <c:v>6627.328125</c:v>
                </c:pt>
                <c:pt idx="12078">
                  <c:v>6627.328125</c:v>
                </c:pt>
                <c:pt idx="12079">
                  <c:v>6629.2874999999995</c:v>
                </c:pt>
                <c:pt idx="12080">
                  <c:v>6629.2874999999995</c:v>
                </c:pt>
                <c:pt idx="12081">
                  <c:v>6629.2874999999995</c:v>
                </c:pt>
                <c:pt idx="12082">
                  <c:v>6629.2874999999995</c:v>
                </c:pt>
                <c:pt idx="12083">
                  <c:v>6633.515625</c:v>
                </c:pt>
                <c:pt idx="12084">
                  <c:v>6633.515625</c:v>
                </c:pt>
                <c:pt idx="12085">
                  <c:v>6633.515625</c:v>
                </c:pt>
                <c:pt idx="12086">
                  <c:v>6633.515625</c:v>
                </c:pt>
                <c:pt idx="12087">
                  <c:v>6633.515625</c:v>
                </c:pt>
                <c:pt idx="12088">
                  <c:v>6634.4437499999995</c:v>
                </c:pt>
                <c:pt idx="12089">
                  <c:v>6634.4437499999995</c:v>
                </c:pt>
                <c:pt idx="12090">
                  <c:v>6634.4437499999995</c:v>
                </c:pt>
                <c:pt idx="12091">
                  <c:v>6634.4437499999995</c:v>
                </c:pt>
                <c:pt idx="12092">
                  <c:v>6634.9593749999995</c:v>
                </c:pt>
                <c:pt idx="12093">
                  <c:v>6634.9593749999995</c:v>
                </c:pt>
                <c:pt idx="12094">
                  <c:v>6634.9593749999995</c:v>
                </c:pt>
                <c:pt idx="12095">
                  <c:v>6635.9390618400002</c:v>
                </c:pt>
                <c:pt idx="12096">
                  <c:v>6635.9390618400002</c:v>
                </c:pt>
                <c:pt idx="12097">
                  <c:v>6635.9390618400002</c:v>
                </c:pt>
                <c:pt idx="12098">
                  <c:v>6635.9390618400002</c:v>
                </c:pt>
                <c:pt idx="12099">
                  <c:v>6640.0124999999998</c:v>
                </c:pt>
                <c:pt idx="12100">
                  <c:v>6640.3734381599998</c:v>
                </c:pt>
                <c:pt idx="12101">
                  <c:v>6640.3734381599998</c:v>
                </c:pt>
                <c:pt idx="12102">
                  <c:v>6640.3734381599998</c:v>
                </c:pt>
                <c:pt idx="12103">
                  <c:v>6640.5281249999998</c:v>
                </c:pt>
                <c:pt idx="12104">
                  <c:v>6640.5281249999998</c:v>
                </c:pt>
                <c:pt idx="12105">
                  <c:v>6640.5281249999998</c:v>
                </c:pt>
                <c:pt idx="12106">
                  <c:v>6640.5281249999998</c:v>
                </c:pt>
                <c:pt idx="12107">
                  <c:v>6640.5281249999998</c:v>
                </c:pt>
                <c:pt idx="12108">
                  <c:v>6646.7156249999998</c:v>
                </c:pt>
                <c:pt idx="12109">
                  <c:v>6647.6437499999993</c:v>
                </c:pt>
                <c:pt idx="12110">
                  <c:v>6648.1593749999993</c:v>
                </c:pt>
                <c:pt idx="12111">
                  <c:v>6648.1593749999993</c:v>
                </c:pt>
                <c:pt idx="12112">
                  <c:v>6653.2124999999996</c:v>
                </c:pt>
                <c:pt idx="12113">
                  <c:v>6653.5734381599996</c:v>
                </c:pt>
                <c:pt idx="12114">
                  <c:v>6653.5734381599996</c:v>
                </c:pt>
                <c:pt idx="12115">
                  <c:v>6653.5734381599996</c:v>
                </c:pt>
                <c:pt idx="12116">
                  <c:v>6653.7281249999996</c:v>
                </c:pt>
                <c:pt idx="12117">
                  <c:v>6655.6875</c:v>
                </c:pt>
                <c:pt idx="12118">
                  <c:v>6655.6875</c:v>
                </c:pt>
                <c:pt idx="12119">
                  <c:v>6655.6875</c:v>
                </c:pt>
                <c:pt idx="12120">
                  <c:v>6655.6875</c:v>
                </c:pt>
                <c:pt idx="12121">
                  <c:v>6659.9156249999996</c:v>
                </c:pt>
                <c:pt idx="12122">
                  <c:v>6659.9156249999996</c:v>
                </c:pt>
                <c:pt idx="12123">
                  <c:v>6660.84375</c:v>
                </c:pt>
                <c:pt idx="12124">
                  <c:v>6660.84375</c:v>
                </c:pt>
                <c:pt idx="12125">
                  <c:v>6661.359375</c:v>
                </c:pt>
                <c:pt idx="12126">
                  <c:v>6661.359375</c:v>
                </c:pt>
                <c:pt idx="12127">
                  <c:v>6661.359375</c:v>
                </c:pt>
                <c:pt idx="12128">
                  <c:v>6662.3390618399999</c:v>
                </c:pt>
                <c:pt idx="12129">
                  <c:v>6666.4124999999995</c:v>
                </c:pt>
                <c:pt idx="12130">
                  <c:v>6666.4124999999995</c:v>
                </c:pt>
                <c:pt idx="12131">
                  <c:v>6666.7734381599994</c:v>
                </c:pt>
                <c:pt idx="12132">
                  <c:v>6668.8874999999998</c:v>
                </c:pt>
                <c:pt idx="12133">
                  <c:v>6668.8874999999998</c:v>
                </c:pt>
                <c:pt idx="12134">
                  <c:v>6673.1156249999995</c:v>
                </c:pt>
                <c:pt idx="12135">
                  <c:v>6674.0437499999998</c:v>
                </c:pt>
                <c:pt idx="12136">
                  <c:v>6674.5593749999998</c:v>
                </c:pt>
                <c:pt idx="12137">
                  <c:v>6674.5593749999998</c:v>
                </c:pt>
                <c:pt idx="12138">
                  <c:v>6674.5593749999998</c:v>
                </c:pt>
                <c:pt idx="12139">
                  <c:v>6674.5593749999998</c:v>
                </c:pt>
                <c:pt idx="12140">
                  <c:v>6675.5390618399997</c:v>
                </c:pt>
                <c:pt idx="12141">
                  <c:v>6675.5390618399997</c:v>
                </c:pt>
                <c:pt idx="12142">
                  <c:v>6675.5390618399997</c:v>
                </c:pt>
                <c:pt idx="12143">
                  <c:v>6679.6124999999993</c:v>
                </c:pt>
                <c:pt idx="12144">
                  <c:v>6679.6124999999993</c:v>
                </c:pt>
                <c:pt idx="12145">
                  <c:v>6679.9734381599992</c:v>
                </c:pt>
                <c:pt idx="12146">
                  <c:v>6679.9734381599992</c:v>
                </c:pt>
                <c:pt idx="12147">
                  <c:v>6679.9734381599992</c:v>
                </c:pt>
                <c:pt idx="12148">
                  <c:v>6679.9734381599992</c:v>
                </c:pt>
                <c:pt idx="12149">
                  <c:v>6680.1281249999993</c:v>
                </c:pt>
                <c:pt idx="12150">
                  <c:v>6680.1281249999993</c:v>
                </c:pt>
                <c:pt idx="12151">
                  <c:v>6682.0874999999996</c:v>
                </c:pt>
                <c:pt idx="12152">
                  <c:v>6682.0874999999996</c:v>
                </c:pt>
                <c:pt idx="12153">
                  <c:v>6686.3156249999993</c:v>
                </c:pt>
                <c:pt idx="12154">
                  <c:v>6686.3156249999993</c:v>
                </c:pt>
                <c:pt idx="12155">
                  <c:v>6686.3156249999993</c:v>
                </c:pt>
                <c:pt idx="12156">
                  <c:v>6687.7593749999996</c:v>
                </c:pt>
                <c:pt idx="12157">
                  <c:v>6688.7390618399995</c:v>
                </c:pt>
                <c:pt idx="12158">
                  <c:v>6692.8125</c:v>
                </c:pt>
                <c:pt idx="12159">
                  <c:v>6692.8125</c:v>
                </c:pt>
                <c:pt idx="12160">
                  <c:v>6693.173438159999</c:v>
                </c:pt>
                <c:pt idx="12161">
                  <c:v>6693.173438159999</c:v>
                </c:pt>
                <c:pt idx="12162">
                  <c:v>6693.328125</c:v>
                </c:pt>
                <c:pt idx="12163">
                  <c:v>6693.328125</c:v>
                </c:pt>
                <c:pt idx="12164">
                  <c:v>6693.328125</c:v>
                </c:pt>
                <c:pt idx="12165">
                  <c:v>6695.2874999999995</c:v>
                </c:pt>
                <c:pt idx="12166">
                  <c:v>6699.515625</c:v>
                </c:pt>
                <c:pt idx="12167">
                  <c:v>6699.515625</c:v>
                </c:pt>
                <c:pt idx="12168">
                  <c:v>6700.4437499999995</c:v>
                </c:pt>
                <c:pt idx="12169">
                  <c:v>6700.4437499999995</c:v>
                </c:pt>
                <c:pt idx="12170">
                  <c:v>6700.4437499999995</c:v>
                </c:pt>
                <c:pt idx="12171">
                  <c:v>6700.4437499999995</c:v>
                </c:pt>
                <c:pt idx="12172">
                  <c:v>6700.4437499999995</c:v>
                </c:pt>
                <c:pt idx="12173">
                  <c:v>6700.4437499999995</c:v>
                </c:pt>
                <c:pt idx="12174">
                  <c:v>6700.9593749999995</c:v>
                </c:pt>
                <c:pt idx="12175">
                  <c:v>6700.9593749999995</c:v>
                </c:pt>
                <c:pt idx="12176">
                  <c:v>6700.9593749999995</c:v>
                </c:pt>
                <c:pt idx="12177">
                  <c:v>6700.9593749999995</c:v>
                </c:pt>
                <c:pt idx="12178">
                  <c:v>6700.9593749999995</c:v>
                </c:pt>
                <c:pt idx="12179">
                  <c:v>6701.9390618400002</c:v>
                </c:pt>
                <c:pt idx="12180">
                  <c:v>6701.9390618400002</c:v>
                </c:pt>
                <c:pt idx="12181">
                  <c:v>6701.9390618400002</c:v>
                </c:pt>
                <c:pt idx="12182">
                  <c:v>6706.0124999999998</c:v>
                </c:pt>
                <c:pt idx="12183">
                  <c:v>6706.0124999999998</c:v>
                </c:pt>
                <c:pt idx="12184">
                  <c:v>6706.3734381599998</c:v>
                </c:pt>
                <c:pt idx="12185">
                  <c:v>6706.3734381599998</c:v>
                </c:pt>
                <c:pt idx="12186">
                  <c:v>6706.3734381599998</c:v>
                </c:pt>
                <c:pt idx="12187">
                  <c:v>6706.3734381599998</c:v>
                </c:pt>
                <c:pt idx="12188">
                  <c:v>6712.7156249999998</c:v>
                </c:pt>
                <c:pt idx="12189">
                  <c:v>6712.7156249999998</c:v>
                </c:pt>
                <c:pt idx="12190">
                  <c:v>6712.7156249999998</c:v>
                </c:pt>
                <c:pt idx="12191">
                  <c:v>6712.7156249999998</c:v>
                </c:pt>
                <c:pt idx="12192">
                  <c:v>6712.7156249999998</c:v>
                </c:pt>
                <c:pt idx="12193">
                  <c:v>6713.6437499999993</c:v>
                </c:pt>
                <c:pt idx="12194">
                  <c:v>6713.6437499999993</c:v>
                </c:pt>
                <c:pt idx="12195">
                  <c:v>6714.1593749999993</c:v>
                </c:pt>
                <c:pt idx="12196">
                  <c:v>6714.1593749999993</c:v>
                </c:pt>
                <c:pt idx="12197">
                  <c:v>6715.1390618400001</c:v>
                </c:pt>
                <c:pt idx="12198">
                  <c:v>6715.1390618400001</c:v>
                </c:pt>
                <c:pt idx="12199">
                  <c:v>6715.1390618400001</c:v>
                </c:pt>
                <c:pt idx="12200">
                  <c:v>6715.1390618400001</c:v>
                </c:pt>
                <c:pt idx="12201">
                  <c:v>6715.1390618400001</c:v>
                </c:pt>
                <c:pt idx="12202">
                  <c:v>6715.1390618400001</c:v>
                </c:pt>
                <c:pt idx="12203">
                  <c:v>6719.5734381599996</c:v>
                </c:pt>
                <c:pt idx="12204">
                  <c:v>6719.5734381599996</c:v>
                </c:pt>
                <c:pt idx="12205">
                  <c:v>6719.7281249999996</c:v>
                </c:pt>
                <c:pt idx="12206">
                  <c:v>6719.7281249999996</c:v>
                </c:pt>
                <c:pt idx="12207">
                  <c:v>6721.6875</c:v>
                </c:pt>
                <c:pt idx="12208">
                  <c:v>6721.6875</c:v>
                </c:pt>
                <c:pt idx="12209">
                  <c:v>6721.6875</c:v>
                </c:pt>
                <c:pt idx="12210">
                  <c:v>6725.9156249999996</c:v>
                </c:pt>
                <c:pt idx="12211">
                  <c:v>6725.9156249999996</c:v>
                </c:pt>
                <c:pt idx="12212">
                  <c:v>6725.9156249999996</c:v>
                </c:pt>
                <c:pt idx="12213">
                  <c:v>6725.9156249999996</c:v>
                </c:pt>
                <c:pt idx="12214">
                  <c:v>6727.359375</c:v>
                </c:pt>
                <c:pt idx="12215">
                  <c:v>6727.359375</c:v>
                </c:pt>
                <c:pt idx="12216">
                  <c:v>6727.359375</c:v>
                </c:pt>
                <c:pt idx="12217">
                  <c:v>6727.359375</c:v>
                </c:pt>
                <c:pt idx="12218">
                  <c:v>6727.359375</c:v>
                </c:pt>
                <c:pt idx="12219">
                  <c:v>6728.3390618399999</c:v>
                </c:pt>
                <c:pt idx="12220">
                  <c:v>6728.3390618399999</c:v>
                </c:pt>
                <c:pt idx="12221">
                  <c:v>6728.3390618399999</c:v>
                </c:pt>
                <c:pt idx="12222">
                  <c:v>6732.4124999999995</c:v>
                </c:pt>
                <c:pt idx="12223">
                  <c:v>6732.4124999999995</c:v>
                </c:pt>
                <c:pt idx="12224">
                  <c:v>6732.7734381599994</c:v>
                </c:pt>
                <c:pt idx="12225">
                  <c:v>6732.7734381599994</c:v>
                </c:pt>
                <c:pt idx="12226">
                  <c:v>6732.7734381599994</c:v>
                </c:pt>
                <c:pt idx="12227">
                  <c:v>6732.9281249999995</c:v>
                </c:pt>
                <c:pt idx="12228">
                  <c:v>6732.9281249999995</c:v>
                </c:pt>
                <c:pt idx="12229">
                  <c:v>6732.9281249999995</c:v>
                </c:pt>
                <c:pt idx="12230">
                  <c:v>6732.9281249999995</c:v>
                </c:pt>
                <c:pt idx="12231">
                  <c:v>6732.9281249999995</c:v>
                </c:pt>
                <c:pt idx="12232">
                  <c:v>6732.9281249999995</c:v>
                </c:pt>
                <c:pt idx="12233">
                  <c:v>6734.8874999999998</c:v>
                </c:pt>
                <c:pt idx="12234">
                  <c:v>6734.8874999999998</c:v>
                </c:pt>
                <c:pt idx="12235">
                  <c:v>6740.0437499999998</c:v>
                </c:pt>
                <c:pt idx="12236">
                  <c:v>6740.5593749999998</c:v>
                </c:pt>
                <c:pt idx="12237">
                  <c:v>6740.5593749999998</c:v>
                </c:pt>
                <c:pt idx="12238">
                  <c:v>6741.5390618399997</c:v>
                </c:pt>
                <c:pt idx="12239">
                  <c:v>6741.5390618399997</c:v>
                </c:pt>
                <c:pt idx="12240">
                  <c:v>6745.6124999999993</c:v>
                </c:pt>
                <c:pt idx="12241">
                  <c:v>6745.6124999999993</c:v>
                </c:pt>
                <c:pt idx="12242">
                  <c:v>6745.9734381599992</c:v>
                </c:pt>
                <c:pt idx="12243">
                  <c:v>6745.9734381599992</c:v>
                </c:pt>
                <c:pt idx="12244">
                  <c:v>6746.1281249999993</c:v>
                </c:pt>
                <c:pt idx="12245">
                  <c:v>6746.1281249999993</c:v>
                </c:pt>
                <c:pt idx="12246">
                  <c:v>6746.1281249999993</c:v>
                </c:pt>
                <c:pt idx="12247">
                  <c:v>6746.1281249999993</c:v>
                </c:pt>
                <c:pt idx="12248">
                  <c:v>6746.1281249999993</c:v>
                </c:pt>
                <c:pt idx="12249">
                  <c:v>6746.1281249999993</c:v>
                </c:pt>
                <c:pt idx="12250">
                  <c:v>6746.1281249999993</c:v>
                </c:pt>
                <c:pt idx="12251">
                  <c:v>6746.1281249999993</c:v>
                </c:pt>
                <c:pt idx="12252">
                  <c:v>6752.3156249999993</c:v>
                </c:pt>
                <c:pt idx="12253">
                  <c:v>6752.3156249999993</c:v>
                </c:pt>
                <c:pt idx="12254">
                  <c:v>6753.2437499999996</c:v>
                </c:pt>
                <c:pt idx="12255">
                  <c:v>6753.2437499999996</c:v>
                </c:pt>
                <c:pt idx="12256">
                  <c:v>6753.2437499999996</c:v>
                </c:pt>
                <c:pt idx="12257">
                  <c:v>6753.2437499999996</c:v>
                </c:pt>
                <c:pt idx="12258">
                  <c:v>6753.7593749999996</c:v>
                </c:pt>
                <c:pt idx="12259">
                  <c:v>6753.7593749999996</c:v>
                </c:pt>
                <c:pt idx="12260">
                  <c:v>6753.7593749999996</c:v>
                </c:pt>
                <c:pt idx="12261">
                  <c:v>6753.7593749999996</c:v>
                </c:pt>
                <c:pt idx="12262">
                  <c:v>6754.7390618399995</c:v>
                </c:pt>
                <c:pt idx="12263">
                  <c:v>6754.7390618399995</c:v>
                </c:pt>
                <c:pt idx="12264">
                  <c:v>6754.7390618399995</c:v>
                </c:pt>
                <c:pt idx="12265">
                  <c:v>6754.7390618399995</c:v>
                </c:pt>
                <c:pt idx="12266">
                  <c:v>6758.8125</c:v>
                </c:pt>
                <c:pt idx="12267">
                  <c:v>6758.8125</c:v>
                </c:pt>
                <c:pt idx="12268">
                  <c:v>6758.8125</c:v>
                </c:pt>
                <c:pt idx="12269">
                  <c:v>6759.1734381599999</c:v>
                </c:pt>
                <c:pt idx="12270">
                  <c:v>6759.1734381599999</c:v>
                </c:pt>
                <c:pt idx="12271">
                  <c:v>6759.1734381599999</c:v>
                </c:pt>
                <c:pt idx="12272">
                  <c:v>6759.1734381599999</c:v>
                </c:pt>
                <c:pt idx="12273">
                  <c:v>6759.328125</c:v>
                </c:pt>
                <c:pt idx="12274">
                  <c:v>6759.328125</c:v>
                </c:pt>
                <c:pt idx="12275">
                  <c:v>6761.2874999999995</c:v>
                </c:pt>
                <c:pt idx="12276">
                  <c:v>6761.2874999999995</c:v>
                </c:pt>
                <c:pt idx="12277">
                  <c:v>6761.2874999999995</c:v>
                </c:pt>
                <c:pt idx="12278">
                  <c:v>6761.2874999999995</c:v>
                </c:pt>
                <c:pt idx="12279">
                  <c:v>6761.2874999999995</c:v>
                </c:pt>
                <c:pt idx="12280">
                  <c:v>6765.515625</c:v>
                </c:pt>
                <c:pt idx="12281">
                  <c:v>6765.515625</c:v>
                </c:pt>
                <c:pt idx="12282">
                  <c:v>6765.515625</c:v>
                </c:pt>
                <c:pt idx="12283">
                  <c:v>6765.515625</c:v>
                </c:pt>
                <c:pt idx="12284">
                  <c:v>6766.9593749999995</c:v>
                </c:pt>
                <c:pt idx="12285">
                  <c:v>6767.9390618399993</c:v>
                </c:pt>
                <c:pt idx="12286">
                  <c:v>6767.9390618399993</c:v>
                </c:pt>
                <c:pt idx="12287">
                  <c:v>6767.9390618399993</c:v>
                </c:pt>
                <c:pt idx="12288">
                  <c:v>6772.0124999999998</c:v>
                </c:pt>
                <c:pt idx="12289">
                  <c:v>6772.0124999999998</c:v>
                </c:pt>
                <c:pt idx="12290">
                  <c:v>6772.5281249999998</c:v>
                </c:pt>
                <c:pt idx="12291">
                  <c:v>6772.5281249999998</c:v>
                </c:pt>
                <c:pt idx="12292">
                  <c:v>6772.5281249999998</c:v>
                </c:pt>
                <c:pt idx="12293">
                  <c:v>6772.5281249999998</c:v>
                </c:pt>
                <c:pt idx="12294">
                  <c:v>6772.5281249999998</c:v>
                </c:pt>
                <c:pt idx="12295">
                  <c:v>6774.4874999999993</c:v>
                </c:pt>
                <c:pt idx="12296">
                  <c:v>6774.4874999999993</c:v>
                </c:pt>
                <c:pt idx="12297">
                  <c:v>6778.7156249999998</c:v>
                </c:pt>
                <c:pt idx="12298">
                  <c:v>6778.7156249999998</c:v>
                </c:pt>
                <c:pt idx="12299">
                  <c:v>6779.6437499999993</c:v>
                </c:pt>
                <c:pt idx="12300">
                  <c:v>6780.1593749999993</c:v>
                </c:pt>
                <c:pt idx="12301">
                  <c:v>6780.1593749999993</c:v>
                </c:pt>
                <c:pt idx="12302">
                  <c:v>6780.1593749999993</c:v>
                </c:pt>
                <c:pt idx="12303">
                  <c:v>6780.1593749999993</c:v>
                </c:pt>
                <c:pt idx="12304">
                  <c:v>6781.1390618399992</c:v>
                </c:pt>
                <c:pt idx="12305">
                  <c:v>6781.1390618399992</c:v>
                </c:pt>
                <c:pt idx="12306">
                  <c:v>6785.2124999999996</c:v>
                </c:pt>
                <c:pt idx="12307">
                  <c:v>6785.2124999999996</c:v>
                </c:pt>
                <c:pt idx="12308">
                  <c:v>6785.2124999999996</c:v>
                </c:pt>
                <c:pt idx="12309">
                  <c:v>6785.5734381600005</c:v>
                </c:pt>
                <c:pt idx="12310">
                  <c:v>6785.5734381600005</c:v>
                </c:pt>
                <c:pt idx="12311">
                  <c:v>6785.7281249999996</c:v>
                </c:pt>
                <c:pt idx="12312">
                  <c:v>6787.6875</c:v>
                </c:pt>
                <c:pt idx="12313">
                  <c:v>6791.9156249999996</c:v>
                </c:pt>
                <c:pt idx="12314">
                  <c:v>6791.9156249999996</c:v>
                </c:pt>
                <c:pt idx="12315">
                  <c:v>6791.9156249999996</c:v>
                </c:pt>
                <c:pt idx="12316">
                  <c:v>6791.9156249999996</c:v>
                </c:pt>
                <c:pt idx="12317">
                  <c:v>6792.84375</c:v>
                </c:pt>
                <c:pt idx="12318">
                  <c:v>6793.359375</c:v>
                </c:pt>
                <c:pt idx="12319">
                  <c:v>6794.339061839999</c:v>
                </c:pt>
                <c:pt idx="12320">
                  <c:v>6798.4124999999995</c:v>
                </c:pt>
                <c:pt idx="12321">
                  <c:v>6798.4124999999995</c:v>
                </c:pt>
                <c:pt idx="12322">
                  <c:v>6798.4124999999995</c:v>
                </c:pt>
                <c:pt idx="12323">
                  <c:v>6798.7734381600003</c:v>
                </c:pt>
                <c:pt idx="12324">
                  <c:v>6798.7734381600003</c:v>
                </c:pt>
                <c:pt idx="12325">
                  <c:v>6798.7734381600003</c:v>
                </c:pt>
                <c:pt idx="12326">
                  <c:v>6798.7734381600003</c:v>
                </c:pt>
                <c:pt idx="12327">
                  <c:v>6798.7734381600003</c:v>
                </c:pt>
                <c:pt idx="12328">
                  <c:v>6798.9281249999995</c:v>
                </c:pt>
                <c:pt idx="12329">
                  <c:v>6800.8874999999998</c:v>
                </c:pt>
                <c:pt idx="12330">
                  <c:v>6800.8874999999998</c:v>
                </c:pt>
                <c:pt idx="12331">
                  <c:v>6800.8874999999998</c:v>
                </c:pt>
                <c:pt idx="12332">
                  <c:v>6805.1156249999995</c:v>
                </c:pt>
                <c:pt idx="12333">
                  <c:v>6806.0437499999998</c:v>
                </c:pt>
                <c:pt idx="12334">
                  <c:v>6806.0437499999998</c:v>
                </c:pt>
                <c:pt idx="12335">
                  <c:v>6806.0437499999998</c:v>
                </c:pt>
                <c:pt idx="12336">
                  <c:v>6806.5593749999998</c:v>
                </c:pt>
                <c:pt idx="12337">
                  <c:v>6806.5593749999998</c:v>
                </c:pt>
                <c:pt idx="12338">
                  <c:v>6806.5593749999998</c:v>
                </c:pt>
                <c:pt idx="12339">
                  <c:v>6806.5593749999998</c:v>
                </c:pt>
                <c:pt idx="12340">
                  <c:v>6807.5390618399988</c:v>
                </c:pt>
                <c:pt idx="12341">
                  <c:v>6807.5390618399988</c:v>
                </c:pt>
                <c:pt idx="12342">
                  <c:v>6807.5390618399988</c:v>
                </c:pt>
                <c:pt idx="12343">
                  <c:v>6807.5390618399988</c:v>
                </c:pt>
                <c:pt idx="12344">
                  <c:v>6811.6124999999993</c:v>
                </c:pt>
                <c:pt idx="12345">
                  <c:v>6811.6124999999993</c:v>
                </c:pt>
                <c:pt idx="12346">
                  <c:v>6812.1281249999993</c:v>
                </c:pt>
                <c:pt idx="12347">
                  <c:v>6812.1281249999993</c:v>
                </c:pt>
                <c:pt idx="12348">
                  <c:v>6814.0874999999996</c:v>
                </c:pt>
                <c:pt idx="12349">
                  <c:v>6814.0874999999996</c:v>
                </c:pt>
                <c:pt idx="12350">
                  <c:v>6814.0874999999996</c:v>
                </c:pt>
                <c:pt idx="12351">
                  <c:v>6814.0874999999996</c:v>
                </c:pt>
                <c:pt idx="12352">
                  <c:v>6814.0874999999996</c:v>
                </c:pt>
                <c:pt idx="12353">
                  <c:v>6818.3156249999993</c:v>
                </c:pt>
                <c:pt idx="12354">
                  <c:v>6818.3156249999993</c:v>
                </c:pt>
                <c:pt idx="12355">
                  <c:v>6818.3156249999993</c:v>
                </c:pt>
                <c:pt idx="12356">
                  <c:v>6819.2437499999996</c:v>
                </c:pt>
                <c:pt idx="12357">
                  <c:v>6819.7593749999996</c:v>
                </c:pt>
                <c:pt idx="12358">
                  <c:v>6820.7390618399995</c:v>
                </c:pt>
                <c:pt idx="12359">
                  <c:v>6820.7390618399995</c:v>
                </c:pt>
                <c:pt idx="12360">
                  <c:v>6820.7390618399995</c:v>
                </c:pt>
                <c:pt idx="12361">
                  <c:v>6820.7390618399995</c:v>
                </c:pt>
                <c:pt idx="12362">
                  <c:v>6824.8125</c:v>
                </c:pt>
                <c:pt idx="12363">
                  <c:v>6824.8125</c:v>
                </c:pt>
                <c:pt idx="12364">
                  <c:v>6824.8125</c:v>
                </c:pt>
                <c:pt idx="12365">
                  <c:v>6824.8125</c:v>
                </c:pt>
                <c:pt idx="12366">
                  <c:v>6824.8125</c:v>
                </c:pt>
                <c:pt idx="12367">
                  <c:v>6825.1734381599999</c:v>
                </c:pt>
                <c:pt idx="12368">
                  <c:v>6825.1734381599999</c:v>
                </c:pt>
                <c:pt idx="12369">
                  <c:v>6825.328125</c:v>
                </c:pt>
                <c:pt idx="12370">
                  <c:v>6831.515625</c:v>
                </c:pt>
                <c:pt idx="12371">
                  <c:v>6831.515625</c:v>
                </c:pt>
                <c:pt idx="12372">
                  <c:v>6832.4437499999995</c:v>
                </c:pt>
                <c:pt idx="12373">
                  <c:v>6832.4437499999995</c:v>
                </c:pt>
                <c:pt idx="12374">
                  <c:v>6832.4437499999995</c:v>
                </c:pt>
                <c:pt idx="12375">
                  <c:v>6832.9593749999995</c:v>
                </c:pt>
                <c:pt idx="12376">
                  <c:v>6832.9593749999995</c:v>
                </c:pt>
                <c:pt idx="12377">
                  <c:v>6832.9593749999995</c:v>
                </c:pt>
                <c:pt idx="12378">
                  <c:v>6832.9593749999995</c:v>
                </c:pt>
                <c:pt idx="12379">
                  <c:v>6833.9390618399993</c:v>
                </c:pt>
                <c:pt idx="12380">
                  <c:v>6833.9390618399993</c:v>
                </c:pt>
                <c:pt idx="12381">
                  <c:v>6833.9390618399993</c:v>
                </c:pt>
                <c:pt idx="12382">
                  <c:v>6833.9390618399993</c:v>
                </c:pt>
                <c:pt idx="12383">
                  <c:v>6838.0124999999998</c:v>
                </c:pt>
                <c:pt idx="12384">
                  <c:v>6838.0124999999998</c:v>
                </c:pt>
                <c:pt idx="12385">
                  <c:v>6838.3734381599998</c:v>
                </c:pt>
                <c:pt idx="12386">
                  <c:v>6838.3734381599998</c:v>
                </c:pt>
                <c:pt idx="12387">
                  <c:v>6838.5281249999998</c:v>
                </c:pt>
                <c:pt idx="12388">
                  <c:v>6838.5281249999998</c:v>
                </c:pt>
                <c:pt idx="12389">
                  <c:v>6838.5281249999998</c:v>
                </c:pt>
                <c:pt idx="12390">
                  <c:v>6840.4874999999993</c:v>
                </c:pt>
                <c:pt idx="12391">
                  <c:v>6840.4874999999993</c:v>
                </c:pt>
                <c:pt idx="12392">
                  <c:v>6840.4874999999993</c:v>
                </c:pt>
                <c:pt idx="12393">
                  <c:v>6844.7156249999998</c:v>
                </c:pt>
                <c:pt idx="12394">
                  <c:v>6845.6437499999993</c:v>
                </c:pt>
                <c:pt idx="12395">
                  <c:v>6845.6437499999993</c:v>
                </c:pt>
                <c:pt idx="12396">
                  <c:v>6846.1593749999993</c:v>
                </c:pt>
                <c:pt idx="12397">
                  <c:v>6846.1593749999993</c:v>
                </c:pt>
                <c:pt idx="12398">
                  <c:v>6846.1593749999993</c:v>
                </c:pt>
                <c:pt idx="12399">
                  <c:v>6846.1593749999993</c:v>
                </c:pt>
                <c:pt idx="12400">
                  <c:v>6847.1390618399992</c:v>
                </c:pt>
                <c:pt idx="12401">
                  <c:v>6847.1390618399992</c:v>
                </c:pt>
                <c:pt idx="12402">
                  <c:v>6847.1390618399992</c:v>
                </c:pt>
                <c:pt idx="12403">
                  <c:v>6851.2124999999996</c:v>
                </c:pt>
                <c:pt idx="12404">
                  <c:v>6851.2124999999996</c:v>
                </c:pt>
                <c:pt idx="12405">
                  <c:v>6851.2124999999996</c:v>
                </c:pt>
                <c:pt idx="12406">
                  <c:v>6851.5734381600005</c:v>
                </c:pt>
                <c:pt idx="12407">
                  <c:v>6851.5734381600005</c:v>
                </c:pt>
                <c:pt idx="12408">
                  <c:v>6851.5734381600005</c:v>
                </c:pt>
                <c:pt idx="12409">
                  <c:v>6851.5734381600005</c:v>
                </c:pt>
                <c:pt idx="12410">
                  <c:v>6851.5734381600005</c:v>
                </c:pt>
                <c:pt idx="12411">
                  <c:v>6851.7281249999996</c:v>
                </c:pt>
                <c:pt idx="12412">
                  <c:v>6851.7281249999996</c:v>
                </c:pt>
                <c:pt idx="12413">
                  <c:v>6851.7281249999996</c:v>
                </c:pt>
                <c:pt idx="12414">
                  <c:v>6851.7281249999996</c:v>
                </c:pt>
                <c:pt idx="12415">
                  <c:v>6851.7281249999996</c:v>
                </c:pt>
                <c:pt idx="12416">
                  <c:v>6851.7281249999996</c:v>
                </c:pt>
                <c:pt idx="12417">
                  <c:v>6858.84375</c:v>
                </c:pt>
                <c:pt idx="12418">
                  <c:v>6858.84375</c:v>
                </c:pt>
                <c:pt idx="12419">
                  <c:v>6859.359375</c:v>
                </c:pt>
                <c:pt idx="12420">
                  <c:v>6859.359375</c:v>
                </c:pt>
                <c:pt idx="12421">
                  <c:v>6859.359375</c:v>
                </c:pt>
                <c:pt idx="12422">
                  <c:v>6860.339061839999</c:v>
                </c:pt>
                <c:pt idx="12423">
                  <c:v>6864.4124999999995</c:v>
                </c:pt>
                <c:pt idx="12424">
                  <c:v>6864.7734381600003</c:v>
                </c:pt>
                <c:pt idx="12425">
                  <c:v>6864.7734381600003</c:v>
                </c:pt>
                <c:pt idx="12426">
                  <c:v>6864.9281249999995</c:v>
                </c:pt>
                <c:pt idx="12427">
                  <c:v>6864.9281249999995</c:v>
                </c:pt>
                <c:pt idx="12428">
                  <c:v>6866.8874999999998</c:v>
                </c:pt>
                <c:pt idx="12429">
                  <c:v>6871.1156249999995</c:v>
                </c:pt>
                <c:pt idx="12430">
                  <c:v>6872.0437499999998</c:v>
                </c:pt>
                <c:pt idx="12431">
                  <c:v>6872.5593749999998</c:v>
                </c:pt>
                <c:pt idx="12432">
                  <c:v>6873.5390618399988</c:v>
                </c:pt>
                <c:pt idx="12433">
                  <c:v>6877.9734381600001</c:v>
                </c:pt>
                <c:pt idx="12434">
                  <c:v>6878.1281249999993</c:v>
                </c:pt>
                <c:pt idx="12435">
                  <c:v>6880.0874999999996</c:v>
                </c:pt>
                <c:pt idx="12436">
                  <c:v>6880.0874999999996</c:v>
                </c:pt>
                <c:pt idx="12437">
                  <c:v>6880.0874999999996</c:v>
                </c:pt>
                <c:pt idx="12438">
                  <c:v>6880.0874999999996</c:v>
                </c:pt>
                <c:pt idx="12439">
                  <c:v>6885.2437499999996</c:v>
                </c:pt>
                <c:pt idx="12440">
                  <c:v>6885.7593749999996</c:v>
                </c:pt>
                <c:pt idx="12441">
                  <c:v>6885.7593749999996</c:v>
                </c:pt>
                <c:pt idx="12442">
                  <c:v>6885.7593749999996</c:v>
                </c:pt>
                <c:pt idx="12443">
                  <c:v>6885.7593749999996</c:v>
                </c:pt>
                <c:pt idx="12444">
                  <c:v>6886.7390618399995</c:v>
                </c:pt>
                <c:pt idx="12445">
                  <c:v>6886.7390618399995</c:v>
                </c:pt>
                <c:pt idx="12446">
                  <c:v>6886.7390618399995</c:v>
                </c:pt>
                <c:pt idx="12447">
                  <c:v>6890.8125</c:v>
                </c:pt>
                <c:pt idx="12448">
                  <c:v>6891.328125</c:v>
                </c:pt>
                <c:pt idx="12449">
                  <c:v>6891.328125</c:v>
                </c:pt>
                <c:pt idx="12450">
                  <c:v>6891.328125</c:v>
                </c:pt>
                <c:pt idx="12451">
                  <c:v>6893.2874999999995</c:v>
                </c:pt>
                <c:pt idx="12452">
                  <c:v>6893.2874999999995</c:v>
                </c:pt>
                <c:pt idx="12453">
                  <c:v>6893.2874999999995</c:v>
                </c:pt>
                <c:pt idx="12454">
                  <c:v>6893.2874999999995</c:v>
                </c:pt>
                <c:pt idx="12455">
                  <c:v>6893.2874999999995</c:v>
                </c:pt>
                <c:pt idx="12456">
                  <c:v>6893.2874999999995</c:v>
                </c:pt>
                <c:pt idx="12457">
                  <c:v>6893.2874999999995</c:v>
                </c:pt>
                <c:pt idx="12458">
                  <c:v>6893.2874999999995</c:v>
                </c:pt>
                <c:pt idx="12459">
                  <c:v>6897.515625</c:v>
                </c:pt>
                <c:pt idx="12460">
                  <c:v>6897.515625</c:v>
                </c:pt>
                <c:pt idx="12461">
                  <c:v>6897.515625</c:v>
                </c:pt>
                <c:pt idx="12462">
                  <c:v>6898.9593749999995</c:v>
                </c:pt>
                <c:pt idx="12463">
                  <c:v>6898.9593749999995</c:v>
                </c:pt>
                <c:pt idx="12464">
                  <c:v>6898.9593749999995</c:v>
                </c:pt>
                <c:pt idx="12465">
                  <c:v>6898.9593749999995</c:v>
                </c:pt>
                <c:pt idx="12466">
                  <c:v>6904.0124999999998</c:v>
                </c:pt>
                <c:pt idx="12467">
                  <c:v>6904.0124999999998</c:v>
                </c:pt>
                <c:pt idx="12468">
                  <c:v>6904.0124999999998</c:v>
                </c:pt>
                <c:pt idx="12469">
                  <c:v>6904.3734381599998</c:v>
                </c:pt>
                <c:pt idx="12470">
                  <c:v>6904.3734381599998</c:v>
                </c:pt>
                <c:pt idx="12471">
                  <c:v>6904.3734381599998</c:v>
                </c:pt>
                <c:pt idx="12472">
                  <c:v>6904.3734381599998</c:v>
                </c:pt>
                <c:pt idx="12473">
                  <c:v>6904.5281249999998</c:v>
                </c:pt>
                <c:pt idx="12474">
                  <c:v>6904.5281249999998</c:v>
                </c:pt>
                <c:pt idx="12475">
                  <c:v>6906.4874999999993</c:v>
                </c:pt>
                <c:pt idx="12476">
                  <c:v>6910.7156249999998</c:v>
                </c:pt>
                <c:pt idx="12477">
                  <c:v>6911.6437499999993</c:v>
                </c:pt>
                <c:pt idx="12478">
                  <c:v>6912.1593749999993</c:v>
                </c:pt>
                <c:pt idx="12479">
                  <c:v>6912.1593749999993</c:v>
                </c:pt>
                <c:pt idx="12480">
                  <c:v>6912.1593749999993</c:v>
                </c:pt>
                <c:pt idx="12481">
                  <c:v>6913.1390618399992</c:v>
                </c:pt>
                <c:pt idx="12482">
                  <c:v>6913.1390618399992</c:v>
                </c:pt>
                <c:pt idx="12483">
                  <c:v>6917.2124999999996</c:v>
                </c:pt>
                <c:pt idx="12484">
                  <c:v>6917.5734381600005</c:v>
                </c:pt>
                <c:pt idx="12485">
                  <c:v>6917.7281249999996</c:v>
                </c:pt>
                <c:pt idx="12486">
                  <c:v>6917.7281249999996</c:v>
                </c:pt>
                <c:pt idx="12487">
                  <c:v>6919.6875</c:v>
                </c:pt>
                <c:pt idx="12488">
                  <c:v>6919.6875</c:v>
                </c:pt>
                <c:pt idx="12489">
                  <c:v>6919.6875</c:v>
                </c:pt>
                <c:pt idx="12490">
                  <c:v>6923.9156249999996</c:v>
                </c:pt>
                <c:pt idx="12491">
                  <c:v>6924.84375</c:v>
                </c:pt>
                <c:pt idx="12492">
                  <c:v>6925.359375</c:v>
                </c:pt>
                <c:pt idx="12493">
                  <c:v>6925.359375</c:v>
                </c:pt>
                <c:pt idx="12494">
                  <c:v>6926.339061839999</c:v>
                </c:pt>
                <c:pt idx="12495">
                  <c:v>6930.4124999999995</c:v>
                </c:pt>
                <c:pt idx="12496">
                  <c:v>6930.4124999999995</c:v>
                </c:pt>
                <c:pt idx="12497">
                  <c:v>6930.4124999999995</c:v>
                </c:pt>
                <c:pt idx="12498">
                  <c:v>6930.7734381600003</c:v>
                </c:pt>
                <c:pt idx="12499">
                  <c:v>6930.7734381600003</c:v>
                </c:pt>
                <c:pt idx="12500">
                  <c:v>6930.9281249999995</c:v>
                </c:pt>
                <c:pt idx="12501">
                  <c:v>6930.9281249999995</c:v>
                </c:pt>
                <c:pt idx="12502">
                  <c:v>6930.9281249999995</c:v>
                </c:pt>
                <c:pt idx="12503">
                  <c:v>6932.8874999999998</c:v>
                </c:pt>
                <c:pt idx="12504">
                  <c:v>6937.1156249999995</c:v>
                </c:pt>
                <c:pt idx="12505">
                  <c:v>6937.1156249999995</c:v>
                </c:pt>
                <c:pt idx="12506">
                  <c:v>6938.5593749999998</c:v>
                </c:pt>
                <c:pt idx="12507">
                  <c:v>6938.5593749999998</c:v>
                </c:pt>
                <c:pt idx="12508">
                  <c:v>6938.5593749999998</c:v>
                </c:pt>
                <c:pt idx="12509">
                  <c:v>6939.5390618399988</c:v>
                </c:pt>
                <c:pt idx="12510">
                  <c:v>6943.6124999999993</c:v>
                </c:pt>
                <c:pt idx="12511">
                  <c:v>6943.9734381600001</c:v>
                </c:pt>
                <c:pt idx="12512">
                  <c:v>6944.1281249999993</c:v>
                </c:pt>
                <c:pt idx="12513">
                  <c:v>6944.1281249999993</c:v>
                </c:pt>
                <c:pt idx="12514">
                  <c:v>6944.1281249999993</c:v>
                </c:pt>
                <c:pt idx="12515">
                  <c:v>6944.1281249999993</c:v>
                </c:pt>
                <c:pt idx="12516">
                  <c:v>6944.1281249999993</c:v>
                </c:pt>
                <c:pt idx="12517">
                  <c:v>6946.0874999999996</c:v>
                </c:pt>
                <c:pt idx="12518">
                  <c:v>6946.0874999999996</c:v>
                </c:pt>
                <c:pt idx="12519">
                  <c:v>6950.3156249999993</c:v>
                </c:pt>
                <c:pt idx="12520">
                  <c:v>6951.2437499999996</c:v>
                </c:pt>
                <c:pt idx="12521">
                  <c:v>6951.2437499999996</c:v>
                </c:pt>
                <c:pt idx="12522">
                  <c:v>6951.2437499999996</c:v>
                </c:pt>
                <c:pt idx="12523">
                  <c:v>6951.2437499999996</c:v>
                </c:pt>
                <c:pt idx="12524">
                  <c:v>6952.7390618399995</c:v>
                </c:pt>
                <c:pt idx="12525">
                  <c:v>6952.7390618399995</c:v>
                </c:pt>
                <c:pt idx="12526">
                  <c:v>6952.7390618399995</c:v>
                </c:pt>
                <c:pt idx="12527">
                  <c:v>6952.7390618399995</c:v>
                </c:pt>
                <c:pt idx="12528">
                  <c:v>6956.8125</c:v>
                </c:pt>
                <c:pt idx="12529">
                  <c:v>6957.1734381599999</c:v>
                </c:pt>
                <c:pt idx="12530">
                  <c:v>6957.1734381599999</c:v>
                </c:pt>
                <c:pt idx="12531">
                  <c:v>6957.1734381599999</c:v>
                </c:pt>
                <c:pt idx="12532">
                  <c:v>6957.328125</c:v>
                </c:pt>
                <c:pt idx="12533">
                  <c:v>6957.328125</c:v>
                </c:pt>
                <c:pt idx="12534">
                  <c:v>6957.328125</c:v>
                </c:pt>
                <c:pt idx="12535">
                  <c:v>6957.328125</c:v>
                </c:pt>
                <c:pt idx="12536">
                  <c:v>6957.328125</c:v>
                </c:pt>
                <c:pt idx="12537">
                  <c:v>6957.328125</c:v>
                </c:pt>
                <c:pt idx="12538">
                  <c:v>6957.328125</c:v>
                </c:pt>
                <c:pt idx="12539">
                  <c:v>6959.2874999999995</c:v>
                </c:pt>
                <c:pt idx="12540">
                  <c:v>6959.2874999999995</c:v>
                </c:pt>
                <c:pt idx="12541">
                  <c:v>6963.515625</c:v>
                </c:pt>
                <c:pt idx="12542">
                  <c:v>6963.515625</c:v>
                </c:pt>
                <c:pt idx="12543">
                  <c:v>6963.515625</c:v>
                </c:pt>
                <c:pt idx="12544">
                  <c:v>6963.515625</c:v>
                </c:pt>
                <c:pt idx="12545">
                  <c:v>6963.515625</c:v>
                </c:pt>
                <c:pt idx="12546">
                  <c:v>6964.4437499999995</c:v>
                </c:pt>
                <c:pt idx="12547">
                  <c:v>6964.4437499999995</c:v>
                </c:pt>
                <c:pt idx="12548">
                  <c:v>6964.9593749999995</c:v>
                </c:pt>
                <c:pt idx="12549">
                  <c:v>6965.9390618399993</c:v>
                </c:pt>
                <c:pt idx="12550">
                  <c:v>6965.9390618399993</c:v>
                </c:pt>
                <c:pt idx="12551">
                  <c:v>6970.0124999999998</c:v>
                </c:pt>
                <c:pt idx="12552">
                  <c:v>6970.0124999999998</c:v>
                </c:pt>
                <c:pt idx="12553">
                  <c:v>6970.0124999999998</c:v>
                </c:pt>
                <c:pt idx="12554">
                  <c:v>6972.4874999999993</c:v>
                </c:pt>
                <c:pt idx="12555">
                  <c:v>6972.4874999999993</c:v>
                </c:pt>
                <c:pt idx="12556">
                  <c:v>6977.6437499999993</c:v>
                </c:pt>
                <c:pt idx="12557">
                  <c:v>6977.6437499999993</c:v>
                </c:pt>
                <c:pt idx="12558">
                  <c:v>6977.6437499999993</c:v>
                </c:pt>
                <c:pt idx="12559">
                  <c:v>6977.6437499999993</c:v>
                </c:pt>
                <c:pt idx="12560">
                  <c:v>6977.6437499999993</c:v>
                </c:pt>
                <c:pt idx="12561">
                  <c:v>6979.1390618399992</c:v>
                </c:pt>
                <c:pt idx="12562">
                  <c:v>6983.2124999999996</c:v>
                </c:pt>
                <c:pt idx="12563">
                  <c:v>6983.2124999999996</c:v>
                </c:pt>
                <c:pt idx="12564">
                  <c:v>6983.2124999999996</c:v>
                </c:pt>
                <c:pt idx="12565">
                  <c:v>6983.2124999999996</c:v>
                </c:pt>
                <c:pt idx="12566">
                  <c:v>6983.2124999999996</c:v>
                </c:pt>
                <c:pt idx="12567">
                  <c:v>6983.2124999999996</c:v>
                </c:pt>
                <c:pt idx="12568">
                  <c:v>6983.2124999999996</c:v>
                </c:pt>
                <c:pt idx="12569">
                  <c:v>6983.5734381600005</c:v>
                </c:pt>
                <c:pt idx="12570">
                  <c:v>6983.7281249999996</c:v>
                </c:pt>
                <c:pt idx="12571">
                  <c:v>6983.7281249999996</c:v>
                </c:pt>
                <c:pt idx="12572">
                  <c:v>6983.7281249999996</c:v>
                </c:pt>
                <c:pt idx="12573">
                  <c:v>6983.7281249999996</c:v>
                </c:pt>
                <c:pt idx="12574">
                  <c:v>6983.7281249999996</c:v>
                </c:pt>
                <c:pt idx="12575">
                  <c:v>6985.6875</c:v>
                </c:pt>
                <c:pt idx="12576">
                  <c:v>6985.6875</c:v>
                </c:pt>
                <c:pt idx="12577">
                  <c:v>6989.9156249999996</c:v>
                </c:pt>
                <c:pt idx="12578">
                  <c:v>6989.9156249999996</c:v>
                </c:pt>
                <c:pt idx="12579">
                  <c:v>6989.9156249999996</c:v>
                </c:pt>
                <c:pt idx="12580">
                  <c:v>6989.9156249999996</c:v>
                </c:pt>
                <c:pt idx="12581">
                  <c:v>6990.84375</c:v>
                </c:pt>
                <c:pt idx="12582">
                  <c:v>6990.84375</c:v>
                </c:pt>
                <c:pt idx="12583">
                  <c:v>6991.359375</c:v>
                </c:pt>
                <c:pt idx="12584">
                  <c:v>6991.359375</c:v>
                </c:pt>
                <c:pt idx="12585">
                  <c:v>6991.359375</c:v>
                </c:pt>
                <c:pt idx="12586">
                  <c:v>6991.359375</c:v>
                </c:pt>
                <c:pt idx="12587">
                  <c:v>6992.339061839999</c:v>
                </c:pt>
                <c:pt idx="12588">
                  <c:v>6992.339061839999</c:v>
                </c:pt>
                <c:pt idx="12589">
                  <c:v>6996.4124999999995</c:v>
                </c:pt>
                <c:pt idx="12590">
                  <c:v>6996.4124999999995</c:v>
                </c:pt>
                <c:pt idx="12591">
                  <c:v>6996.4124999999995</c:v>
                </c:pt>
                <c:pt idx="12592">
                  <c:v>6996.4124999999995</c:v>
                </c:pt>
                <c:pt idx="12593">
                  <c:v>6996.7734381600003</c:v>
                </c:pt>
                <c:pt idx="12594">
                  <c:v>6996.7734381600003</c:v>
                </c:pt>
                <c:pt idx="12595">
                  <c:v>6998.8874999999998</c:v>
                </c:pt>
                <c:pt idx="12596">
                  <c:v>7003.1156249999995</c:v>
                </c:pt>
                <c:pt idx="12597">
                  <c:v>7003.1156249999995</c:v>
                </c:pt>
                <c:pt idx="12598">
                  <c:v>7003.1156249999995</c:v>
                </c:pt>
                <c:pt idx="12599">
                  <c:v>7003.1156249999995</c:v>
                </c:pt>
                <c:pt idx="12600">
                  <c:v>7003.1156249999995</c:v>
                </c:pt>
                <c:pt idx="12601">
                  <c:v>7004.0437499999998</c:v>
                </c:pt>
                <c:pt idx="12602">
                  <c:v>7004.0437499999998</c:v>
                </c:pt>
                <c:pt idx="12603">
                  <c:v>7004.5593749999998</c:v>
                </c:pt>
                <c:pt idx="12604">
                  <c:v>7004.5593749999998</c:v>
                </c:pt>
                <c:pt idx="12605">
                  <c:v>7005.5390618399988</c:v>
                </c:pt>
                <c:pt idx="12606">
                  <c:v>7009.6124999999993</c:v>
                </c:pt>
                <c:pt idx="12607">
                  <c:v>7009.6124999999993</c:v>
                </c:pt>
                <c:pt idx="12608">
                  <c:v>7009.6124999999993</c:v>
                </c:pt>
                <c:pt idx="12609">
                  <c:v>7009.6124999999993</c:v>
                </c:pt>
                <c:pt idx="12610">
                  <c:v>7009.6124999999993</c:v>
                </c:pt>
                <c:pt idx="12611">
                  <c:v>7009.6124999999993</c:v>
                </c:pt>
                <c:pt idx="12612">
                  <c:v>7009.6124999999993</c:v>
                </c:pt>
                <c:pt idx="12613">
                  <c:v>7009.9734381600001</c:v>
                </c:pt>
                <c:pt idx="12614">
                  <c:v>7009.9734381600001</c:v>
                </c:pt>
                <c:pt idx="12615">
                  <c:v>7009.9734381600001</c:v>
                </c:pt>
                <c:pt idx="12616">
                  <c:v>7009.9734381600001</c:v>
                </c:pt>
                <c:pt idx="12617">
                  <c:v>7010.1281249999993</c:v>
                </c:pt>
                <c:pt idx="12618">
                  <c:v>7010.1281249999993</c:v>
                </c:pt>
                <c:pt idx="12619">
                  <c:v>7010.1281249999993</c:v>
                </c:pt>
                <c:pt idx="12620">
                  <c:v>7012.0874999999996</c:v>
                </c:pt>
                <c:pt idx="12621">
                  <c:v>7016.3156249999993</c:v>
                </c:pt>
                <c:pt idx="12622">
                  <c:v>7016.3156249999993</c:v>
                </c:pt>
                <c:pt idx="12623">
                  <c:v>7017.2437499999996</c:v>
                </c:pt>
                <c:pt idx="12624">
                  <c:v>7017.2437499999996</c:v>
                </c:pt>
                <c:pt idx="12625">
                  <c:v>7017.7593749999996</c:v>
                </c:pt>
                <c:pt idx="12626">
                  <c:v>7017.7593749999996</c:v>
                </c:pt>
                <c:pt idx="12627">
                  <c:v>7017.7593749999996</c:v>
                </c:pt>
                <c:pt idx="12628">
                  <c:v>7018.7390618399995</c:v>
                </c:pt>
                <c:pt idx="12629">
                  <c:v>7018.7390618399995</c:v>
                </c:pt>
                <c:pt idx="12630">
                  <c:v>7022.8125</c:v>
                </c:pt>
                <c:pt idx="12631">
                  <c:v>7023.1734381599999</c:v>
                </c:pt>
                <c:pt idx="12632">
                  <c:v>7023.1734381599999</c:v>
                </c:pt>
                <c:pt idx="12633">
                  <c:v>7023.1734381599999</c:v>
                </c:pt>
                <c:pt idx="12634">
                  <c:v>7023.328125</c:v>
                </c:pt>
                <c:pt idx="12635">
                  <c:v>7023.328125</c:v>
                </c:pt>
                <c:pt idx="12636">
                  <c:v>7023.328125</c:v>
                </c:pt>
                <c:pt idx="12637">
                  <c:v>7025.2874999999995</c:v>
                </c:pt>
                <c:pt idx="12638">
                  <c:v>7025.2874999999995</c:v>
                </c:pt>
                <c:pt idx="12639">
                  <c:v>7025.2874999999995</c:v>
                </c:pt>
                <c:pt idx="12640">
                  <c:v>7029.515625</c:v>
                </c:pt>
                <c:pt idx="12641">
                  <c:v>7029.515625</c:v>
                </c:pt>
                <c:pt idx="12642">
                  <c:v>7029.515625</c:v>
                </c:pt>
                <c:pt idx="12643">
                  <c:v>7029.515625</c:v>
                </c:pt>
                <c:pt idx="12644">
                  <c:v>7030.4437499999995</c:v>
                </c:pt>
                <c:pt idx="12645">
                  <c:v>7030.9593749999995</c:v>
                </c:pt>
                <c:pt idx="12646">
                  <c:v>7030.9593749999995</c:v>
                </c:pt>
                <c:pt idx="12647">
                  <c:v>7030.9593749999995</c:v>
                </c:pt>
                <c:pt idx="12648">
                  <c:v>7030.9593749999995</c:v>
                </c:pt>
                <c:pt idx="12649">
                  <c:v>7036.0124999999998</c:v>
                </c:pt>
                <c:pt idx="12650">
                  <c:v>7036.0124999999998</c:v>
                </c:pt>
                <c:pt idx="12651">
                  <c:v>7036.0124999999998</c:v>
                </c:pt>
                <c:pt idx="12652">
                  <c:v>7036.3734381599998</c:v>
                </c:pt>
                <c:pt idx="12653">
                  <c:v>7036.3734381599998</c:v>
                </c:pt>
                <c:pt idx="12654">
                  <c:v>7036.5281249999998</c:v>
                </c:pt>
                <c:pt idx="12655">
                  <c:v>7036.5281249999998</c:v>
                </c:pt>
                <c:pt idx="12656">
                  <c:v>7043.6437499999993</c:v>
                </c:pt>
                <c:pt idx="12657">
                  <c:v>7043.6437499999993</c:v>
                </c:pt>
                <c:pt idx="12658">
                  <c:v>7044.1593749999993</c:v>
                </c:pt>
                <c:pt idx="12659">
                  <c:v>7049.2124999999996</c:v>
                </c:pt>
                <c:pt idx="12660">
                  <c:v>7049.5734381600005</c:v>
                </c:pt>
                <c:pt idx="12661">
                  <c:v>7049.5734381600005</c:v>
                </c:pt>
                <c:pt idx="12662">
                  <c:v>7049.7281249999996</c:v>
                </c:pt>
                <c:pt idx="12663">
                  <c:v>7049.7281249999996</c:v>
                </c:pt>
                <c:pt idx="12664">
                  <c:v>7049.7281249999996</c:v>
                </c:pt>
                <c:pt idx="12665">
                  <c:v>7051.6875</c:v>
                </c:pt>
                <c:pt idx="12666">
                  <c:v>7055.9156249999996</c:v>
                </c:pt>
                <c:pt idx="12667">
                  <c:v>7055.9156249999996</c:v>
                </c:pt>
                <c:pt idx="12668">
                  <c:v>7056.84375</c:v>
                </c:pt>
                <c:pt idx="12669">
                  <c:v>7056.84375</c:v>
                </c:pt>
                <c:pt idx="12670">
                  <c:v>7057.359375</c:v>
                </c:pt>
                <c:pt idx="12671">
                  <c:v>7057.359375</c:v>
                </c:pt>
                <c:pt idx="12672">
                  <c:v>7058.339061839999</c:v>
                </c:pt>
                <c:pt idx="12673">
                  <c:v>7062.4124999999995</c:v>
                </c:pt>
                <c:pt idx="12674">
                  <c:v>7062.4124999999995</c:v>
                </c:pt>
                <c:pt idx="12675">
                  <c:v>7062.4124999999995</c:v>
                </c:pt>
                <c:pt idx="12676">
                  <c:v>7062.7734381600003</c:v>
                </c:pt>
                <c:pt idx="12677">
                  <c:v>7062.7734381600003</c:v>
                </c:pt>
                <c:pt idx="12678">
                  <c:v>7062.9281249999995</c:v>
                </c:pt>
                <c:pt idx="12679">
                  <c:v>7062.9281249999995</c:v>
                </c:pt>
                <c:pt idx="12680">
                  <c:v>7064.8874999999998</c:v>
                </c:pt>
                <c:pt idx="12681">
                  <c:v>7069.1156249999995</c:v>
                </c:pt>
                <c:pt idx="12682">
                  <c:v>7070.0437499999998</c:v>
                </c:pt>
                <c:pt idx="12683">
                  <c:v>7070.0437499999998</c:v>
                </c:pt>
                <c:pt idx="12684">
                  <c:v>7070.0437499999998</c:v>
                </c:pt>
                <c:pt idx="12685">
                  <c:v>7070.0437499999998</c:v>
                </c:pt>
                <c:pt idx="12686">
                  <c:v>7070.0437499999998</c:v>
                </c:pt>
                <c:pt idx="12687">
                  <c:v>7070.0437499999998</c:v>
                </c:pt>
                <c:pt idx="12688">
                  <c:v>7070.5593749999998</c:v>
                </c:pt>
                <c:pt idx="12689">
                  <c:v>7070.5593749999998</c:v>
                </c:pt>
                <c:pt idx="12690">
                  <c:v>7071.5390618399988</c:v>
                </c:pt>
                <c:pt idx="12691">
                  <c:v>7071.5390618399988</c:v>
                </c:pt>
                <c:pt idx="12692">
                  <c:v>7075.6124999999993</c:v>
                </c:pt>
                <c:pt idx="12693">
                  <c:v>7075.6124999999993</c:v>
                </c:pt>
                <c:pt idx="12694">
                  <c:v>7075.6124999999993</c:v>
                </c:pt>
                <c:pt idx="12695">
                  <c:v>7075.9734381600001</c:v>
                </c:pt>
                <c:pt idx="12696">
                  <c:v>7075.9734381600001</c:v>
                </c:pt>
                <c:pt idx="12697">
                  <c:v>7075.9734381600001</c:v>
                </c:pt>
                <c:pt idx="12698">
                  <c:v>7075.9734381600001</c:v>
                </c:pt>
                <c:pt idx="12699">
                  <c:v>7075.9734381600001</c:v>
                </c:pt>
                <c:pt idx="12700">
                  <c:v>7076.1281249999993</c:v>
                </c:pt>
                <c:pt idx="12701">
                  <c:v>7076.1281249999993</c:v>
                </c:pt>
                <c:pt idx="12702">
                  <c:v>7078.0874999999996</c:v>
                </c:pt>
                <c:pt idx="12703">
                  <c:v>7078.0874999999996</c:v>
                </c:pt>
                <c:pt idx="12704">
                  <c:v>7078.0874999999996</c:v>
                </c:pt>
                <c:pt idx="12705">
                  <c:v>7078.0874999999996</c:v>
                </c:pt>
                <c:pt idx="12706">
                  <c:v>7078.0874999999996</c:v>
                </c:pt>
                <c:pt idx="12707">
                  <c:v>7078.0874999999996</c:v>
                </c:pt>
                <c:pt idx="12708">
                  <c:v>7082.3156249999993</c:v>
                </c:pt>
                <c:pt idx="12709">
                  <c:v>7083.2437499999996</c:v>
                </c:pt>
                <c:pt idx="12710">
                  <c:v>7088.8125</c:v>
                </c:pt>
                <c:pt idx="12711">
                  <c:v>7095.515625</c:v>
                </c:pt>
                <c:pt idx="12712">
                  <c:v>7095.515625</c:v>
                </c:pt>
                <c:pt idx="12713">
                  <c:v>7095.515625</c:v>
                </c:pt>
                <c:pt idx="12714">
                  <c:v>7096.4437499999995</c:v>
                </c:pt>
                <c:pt idx="12715">
                  <c:v>7096.4437499999995</c:v>
                </c:pt>
                <c:pt idx="12716">
                  <c:v>7096.4437499999995</c:v>
                </c:pt>
                <c:pt idx="12717">
                  <c:v>7096.4437499999995</c:v>
                </c:pt>
                <c:pt idx="12718">
                  <c:v>7096.9593749999995</c:v>
                </c:pt>
                <c:pt idx="12719">
                  <c:v>7096.9593749999995</c:v>
                </c:pt>
                <c:pt idx="12720">
                  <c:v>7097.9390618399993</c:v>
                </c:pt>
                <c:pt idx="12721">
                  <c:v>7097.9390618399993</c:v>
                </c:pt>
                <c:pt idx="12722">
                  <c:v>7097.9390618399993</c:v>
                </c:pt>
                <c:pt idx="12723">
                  <c:v>7097.9390618399993</c:v>
                </c:pt>
                <c:pt idx="12724">
                  <c:v>7097.9390618399993</c:v>
                </c:pt>
                <c:pt idx="12725">
                  <c:v>7097.9390618399993</c:v>
                </c:pt>
                <c:pt idx="12726">
                  <c:v>7097.9390618399993</c:v>
                </c:pt>
                <c:pt idx="12727">
                  <c:v>7102.0124999999998</c:v>
                </c:pt>
                <c:pt idx="12728">
                  <c:v>7102.3734381599998</c:v>
                </c:pt>
                <c:pt idx="12729">
                  <c:v>7102.3734381599998</c:v>
                </c:pt>
                <c:pt idx="12730">
                  <c:v>7102.3734381599998</c:v>
                </c:pt>
                <c:pt idx="12731">
                  <c:v>7102.3734381599998</c:v>
                </c:pt>
                <c:pt idx="12732">
                  <c:v>7102.5281249999998</c:v>
                </c:pt>
                <c:pt idx="12733">
                  <c:v>7108.7156249999998</c:v>
                </c:pt>
                <c:pt idx="12734">
                  <c:v>7108.7156249999998</c:v>
                </c:pt>
                <c:pt idx="12735">
                  <c:v>7109.6437499999993</c:v>
                </c:pt>
                <c:pt idx="12736">
                  <c:v>7109.6437499999993</c:v>
                </c:pt>
                <c:pt idx="12737">
                  <c:v>7109.6437499999993</c:v>
                </c:pt>
                <c:pt idx="12738">
                  <c:v>7110.1593749999993</c:v>
                </c:pt>
                <c:pt idx="12739">
                  <c:v>7110.1593749999993</c:v>
                </c:pt>
                <c:pt idx="12740">
                  <c:v>7110.1593749999993</c:v>
                </c:pt>
                <c:pt idx="12741">
                  <c:v>7110.1593749999993</c:v>
                </c:pt>
                <c:pt idx="12742">
                  <c:v>7110.1593749999993</c:v>
                </c:pt>
                <c:pt idx="12743">
                  <c:v>7115.2124999999996</c:v>
                </c:pt>
                <c:pt idx="12744">
                  <c:v>7115.2124999999996</c:v>
                </c:pt>
                <c:pt idx="12745">
                  <c:v>7115.2124999999996</c:v>
                </c:pt>
                <c:pt idx="12746">
                  <c:v>7115.2124999999996</c:v>
                </c:pt>
                <c:pt idx="12747">
                  <c:v>7115.2124999999996</c:v>
                </c:pt>
                <c:pt idx="12748">
                  <c:v>7115.2124999999996</c:v>
                </c:pt>
                <c:pt idx="12749">
                  <c:v>7115.2124999999996</c:v>
                </c:pt>
                <c:pt idx="12750">
                  <c:v>7115.2124999999996</c:v>
                </c:pt>
                <c:pt idx="12751">
                  <c:v>7115.2124999999996</c:v>
                </c:pt>
                <c:pt idx="12752">
                  <c:v>7115.2124999999996</c:v>
                </c:pt>
                <c:pt idx="12753">
                  <c:v>7115.5734381600005</c:v>
                </c:pt>
                <c:pt idx="12754">
                  <c:v>7115.7281249999996</c:v>
                </c:pt>
                <c:pt idx="12755">
                  <c:v>7115.7281249999996</c:v>
                </c:pt>
                <c:pt idx="12756">
                  <c:v>7115.7281249999996</c:v>
                </c:pt>
                <c:pt idx="12757">
                  <c:v>7121.9156249999996</c:v>
                </c:pt>
                <c:pt idx="12758">
                  <c:v>7121.9156249999996</c:v>
                </c:pt>
                <c:pt idx="12759">
                  <c:v>7121.9156249999996</c:v>
                </c:pt>
                <c:pt idx="12760">
                  <c:v>7121.9156249999996</c:v>
                </c:pt>
                <c:pt idx="12761">
                  <c:v>7121.9156249999996</c:v>
                </c:pt>
                <c:pt idx="12762">
                  <c:v>7122.84375</c:v>
                </c:pt>
                <c:pt idx="12763">
                  <c:v>7122.84375</c:v>
                </c:pt>
                <c:pt idx="12764">
                  <c:v>7122.84375</c:v>
                </c:pt>
                <c:pt idx="12765">
                  <c:v>7123.359375</c:v>
                </c:pt>
                <c:pt idx="12766">
                  <c:v>7123.359375</c:v>
                </c:pt>
                <c:pt idx="12767">
                  <c:v>7124.339061839999</c:v>
                </c:pt>
                <c:pt idx="12768">
                  <c:v>7124.339061839999</c:v>
                </c:pt>
                <c:pt idx="12769">
                  <c:v>7128.4124999999995</c:v>
                </c:pt>
                <c:pt idx="12770">
                  <c:v>7128.7734381600003</c:v>
                </c:pt>
                <c:pt idx="12771">
                  <c:v>7128.7734381600003</c:v>
                </c:pt>
                <c:pt idx="12772">
                  <c:v>7128.9281249999995</c:v>
                </c:pt>
                <c:pt idx="12773">
                  <c:v>7130.8874999999998</c:v>
                </c:pt>
                <c:pt idx="12774">
                  <c:v>7130.8874999999998</c:v>
                </c:pt>
                <c:pt idx="12775">
                  <c:v>7130.8874999999998</c:v>
                </c:pt>
                <c:pt idx="12776">
                  <c:v>7130.8874999999998</c:v>
                </c:pt>
                <c:pt idx="12777">
                  <c:v>7135.1156249999995</c:v>
                </c:pt>
                <c:pt idx="12778">
                  <c:v>7135.1156249999995</c:v>
                </c:pt>
                <c:pt idx="12779">
                  <c:v>7135.1156249999995</c:v>
                </c:pt>
                <c:pt idx="12780">
                  <c:v>7135.1156249999995</c:v>
                </c:pt>
                <c:pt idx="12781">
                  <c:v>7136.5593749999998</c:v>
                </c:pt>
                <c:pt idx="12782">
                  <c:v>7136.5593749999998</c:v>
                </c:pt>
                <c:pt idx="12783">
                  <c:v>7136.5593749999998</c:v>
                </c:pt>
                <c:pt idx="12784">
                  <c:v>7141.6124999999993</c:v>
                </c:pt>
                <c:pt idx="12785">
                  <c:v>7141.9734381600001</c:v>
                </c:pt>
                <c:pt idx="12786">
                  <c:v>7142.1281249999993</c:v>
                </c:pt>
                <c:pt idx="12787">
                  <c:v>7142.1281249999993</c:v>
                </c:pt>
                <c:pt idx="12788">
                  <c:v>7142.1281249999993</c:v>
                </c:pt>
                <c:pt idx="12789">
                  <c:v>7144.0874999999996</c:v>
                </c:pt>
                <c:pt idx="12790">
                  <c:v>7144.0874999999996</c:v>
                </c:pt>
                <c:pt idx="12791">
                  <c:v>7149.2437499999996</c:v>
                </c:pt>
                <c:pt idx="12792">
                  <c:v>7149.2437499999996</c:v>
                </c:pt>
                <c:pt idx="12793">
                  <c:v>7149.2437499999996</c:v>
                </c:pt>
                <c:pt idx="12794">
                  <c:v>7149.2437499999996</c:v>
                </c:pt>
                <c:pt idx="12795">
                  <c:v>7149.2437499999996</c:v>
                </c:pt>
                <c:pt idx="12796">
                  <c:v>7149.2437499999996</c:v>
                </c:pt>
                <c:pt idx="12797">
                  <c:v>7149.7593749999996</c:v>
                </c:pt>
                <c:pt idx="12798">
                  <c:v>7149.7593749999996</c:v>
                </c:pt>
                <c:pt idx="12799">
                  <c:v>7149.7593749999996</c:v>
                </c:pt>
                <c:pt idx="12800">
                  <c:v>7150.7390618399995</c:v>
                </c:pt>
                <c:pt idx="12801">
                  <c:v>7150.7390618399995</c:v>
                </c:pt>
                <c:pt idx="12802">
                  <c:v>7154.8125</c:v>
                </c:pt>
                <c:pt idx="12803">
                  <c:v>7154.8125</c:v>
                </c:pt>
                <c:pt idx="12804">
                  <c:v>7155.1734381599999</c:v>
                </c:pt>
                <c:pt idx="12805">
                  <c:v>7155.1734381599999</c:v>
                </c:pt>
                <c:pt idx="12806">
                  <c:v>7155.328125</c:v>
                </c:pt>
                <c:pt idx="12807">
                  <c:v>7157.2874999999995</c:v>
                </c:pt>
                <c:pt idx="12808">
                  <c:v>7157.2874999999995</c:v>
                </c:pt>
                <c:pt idx="12809">
                  <c:v>7161.515625</c:v>
                </c:pt>
                <c:pt idx="12810">
                  <c:v>7162.4437499999995</c:v>
                </c:pt>
                <c:pt idx="12811">
                  <c:v>7162.4437499999995</c:v>
                </c:pt>
                <c:pt idx="12812">
                  <c:v>7162.4437499999995</c:v>
                </c:pt>
                <c:pt idx="12813">
                  <c:v>7162.9593749999995</c:v>
                </c:pt>
                <c:pt idx="12814">
                  <c:v>7168.0124999999998</c:v>
                </c:pt>
                <c:pt idx="12815">
                  <c:v>7168.0124999999998</c:v>
                </c:pt>
                <c:pt idx="12816">
                  <c:v>7168.3734381599998</c:v>
                </c:pt>
                <c:pt idx="12817">
                  <c:v>7168.3734381599998</c:v>
                </c:pt>
                <c:pt idx="12818">
                  <c:v>7168.5281249999998</c:v>
                </c:pt>
                <c:pt idx="12819">
                  <c:v>7168.5281249999998</c:v>
                </c:pt>
                <c:pt idx="12820">
                  <c:v>7168.5281249999998</c:v>
                </c:pt>
                <c:pt idx="12821">
                  <c:v>7170.4874999999993</c:v>
                </c:pt>
                <c:pt idx="12822">
                  <c:v>7174.7156249999998</c:v>
                </c:pt>
                <c:pt idx="12823">
                  <c:v>7174.7156249999998</c:v>
                </c:pt>
                <c:pt idx="12824">
                  <c:v>7174.7156249999998</c:v>
                </c:pt>
                <c:pt idx="12825">
                  <c:v>7175.6437499999993</c:v>
                </c:pt>
                <c:pt idx="12826">
                  <c:v>7175.6437499999993</c:v>
                </c:pt>
                <c:pt idx="12827">
                  <c:v>7175.6437499999993</c:v>
                </c:pt>
                <c:pt idx="12828">
                  <c:v>7176.1593749999993</c:v>
                </c:pt>
                <c:pt idx="12829">
                  <c:v>7176.1593749999993</c:v>
                </c:pt>
                <c:pt idx="12830">
                  <c:v>7177.1390618399992</c:v>
                </c:pt>
                <c:pt idx="12831">
                  <c:v>7181.2124999999996</c:v>
                </c:pt>
                <c:pt idx="12832">
                  <c:v>7181.2124999999996</c:v>
                </c:pt>
                <c:pt idx="12833">
                  <c:v>7181.2124999999996</c:v>
                </c:pt>
                <c:pt idx="12834">
                  <c:v>7181.5734381600005</c:v>
                </c:pt>
                <c:pt idx="12835">
                  <c:v>7181.5734381600005</c:v>
                </c:pt>
                <c:pt idx="12836">
                  <c:v>7181.7281249999996</c:v>
                </c:pt>
                <c:pt idx="12837">
                  <c:v>7181.7281249999996</c:v>
                </c:pt>
                <c:pt idx="12838">
                  <c:v>7183.6875</c:v>
                </c:pt>
                <c:pt idx="12839">
                  <c:v>7187.9156249999996</c:v>
                </c:pt>
                <c:pt idx="12840">
                  <c:v>7187.9156249999996</c:v>
                </c:pt>
                <c:pt idx="12841">
                  <c:v>7187.9156249999996</c:v>
                </c:pt>
                <c:pt idx="12842">
                  <c:v>7187.9156249999996</c:v>
                </c:pt>
                <c:pt idx="12843">
                  <c:v>7188.84375</c:v>
                </c:pt>
                <c:pt idx="12844">
                  <c:v>7189.359375</c:v>
                </c:pt>
                <c:pt idx="12845">
                  <c:v>7189.359375</c:v>
                </c:pt>
                <c:pt idx="12846">
                  <c:v>7190.339061839999</c:v>
                </c:pt>
                <c:pt idx="12847">
                  <c:v>7194.4124999999995</c:v>
                </c:pt>
                <c:pt idx="12848">
                  <c:v>7194.4124999999995</c:v>
                </c:pt>
                <c:pt idx="12849">
                  <c:v>7194.7734381600003</c:v>
                </c:pt>
                <c:pt idx="12850">
                  <c:v>7194.7734381600003</c:v>
                </c:pt>
                <c:pt idx="12851">
                  <c:v>7194.7734381600003</c:v>
                </c:pt>
                <c:pt idx="12852">
                  <c:v>7194.9281249999995</c:v>
                </c:pt>
                <c:pt idx="12853">
                  <c:v>7196.8874999999998</c:v>
                </c:pt>
                <c:pt idx="12854">
                  <c:v>7201.1156249999995</c:v>
                </c:pt>
                <c:pt idx="12855">
                  <c:v>7201.1156249999995</c:v>
                </c:pt>
                <c:pt idx="12856">
                  <c:v>7202.5593749999998</c:v>
                </c:pt>
                <c:pt idx="12857">
                  <c:v>7202.5593749999998</c:v>
                </c:pt>
                <c:pt idx="12858">
                  <c:v>7202.5593749999998</c:v>
                </c:pt>
                <c:pt idx="12859">
                  <c:v>7202.5593749999998</c:v>
                </c:pt>
                <c:pt idx="12860">
                  <c:v>7202.5593749999998</c:v>
                </c:pt>
                <c:pt idx="12861">
                  <c:v>7203.5390618399988</c:v>
                </c:pt>
                <c:pt idx="12862">
                  <c:v>7203.5390618399988</c:v>
                </c:pt>
                <c:pt idx="12863">
                  <c:v>7207.6124999999993</c:v>
                </c:pt>
                <c:pt idx="12864">
                  <c:v>7207.9734381600001</c:v>
                </c:pt>
                <c:pt idx="12865">
                  <c:v>7207.9734381600001</c:v>
                </c:pt>
                <c:pt idx="12866">
                  <c:v>7208.1281249999993</c:v>
                </c:pt>
                <c:pt idx="12867">
                  <c:v>7208.1281249999993</c:v>
                </c:pt>
                <c:pt idx="12868">
                  <c:v>7208.1281249999993</c:v>
                </c:pt>
                <c:pt idx="12869">
                  <c:v>7214.3156249999993</c:v>
                </c:pt>
                <c:pt idx="12870">
                  <c:v>7214.3156249999993</c:v>
                </c:pt>
                <c:pt idx="12871">
                  <c:v>7215.2437499999996</c:v>
                </c:pt>
                <c:pt idx="12872">
                  <c:v>7216.7390618399995</c:v>
                </c:pt>
                <c:pt idx="12873">
                  <c:v>7216.7390618399995</c:v>
                </c:pt>
                <c:pt idx="12874">
                  <c:v>7216.7390618399995</c:v>
                </c:pt>
                <c:pt idx="12875">
                  <c:v>7220.8125</c:v>
                </c:pt>
                <c:pt idx="12876">
                  <c:v>7220.8125</c:v>
                </c:pt>
                <c:pt idx="12877">
                  <c:v>7220.8125</c:v>
                </c:pt>
                <c:pt idx="12878">
                  <c:v>7221.1734381599999</c:v>
                </c:pt>
                <c:pt idx="12879">
                  <c:v>7221.1734381599999</c:v>
                </c:pt>
                <c:pt idx="12880">
                  <c:v>7221.1734381599999</c:v>
                </c:pt>
                <c:pt idx="12881">
                  <c:v>7221.328125</c:v>
                </c:pt>
                <c:pt idx="12882">
                  <c:v>7221.328125</c:v>
                </c:pt>
                <c:pt idx="12883">
                  <c:v>7221.328125</c:v>
                </c:pt>
                <c:pt idx="12884">
                  <c:v>7221.328125</c:v>
                </c:pt>
                <c:pt idx="12885">
                  <c:v>7221.328125</c:v>
                </c:pt>
                <c:pt idx="12886">
                  <c:v>7223.2874999999995</c:v>
                </c:pt>
                <c:pt idx="12887">
                  <c:v>7223.2874999999995</c:v>
                </c:pt>
                <c:pt idx="12888">
                  <c:v>7223.2874999999995</c:v>
                </c:pt>
                <c:pt idx="12889">
                  <c:v>7227.515625</c:v>
                </c:pt>
                <c:pt idx="12890">
                  <c:v>7227.515625</c:v>
                </c:pt>
                <c:pt idx="12891">
                  <c:v>7228.4437499999995</c:v>
                </c:pt>
                <c:pt idx="12892">
                  <c:v>7228.4437499999995</c:v>
                </c:pt>
                <c:pt idx="12893">
                  <c:v>7228.4437499999995</c:v>
                </c:pt>
                <c:pt idx="12894">
                  <c:v>7228.4437499999995</c:v>
                </c:pt>
                <c:pt idx="12895">
                  <c:v>7228.9593749999995</c:v>
                </c:pt>
                <c:pt idx="12896">
                  <c:v>7236.4874999999993</c:v>
                </c:pt>
                <c:pt idx="12897">
                  <c:v>7236.4874999999993</c:v>
                </c:pt>
                <c:pt idx="12898">
                  <c:v>7236.4874999999993</c:v>
                </c:pt>
                <c:pt idx="12899">
                  <c:v>7236.4874999999993</c:v>
                </c:pt>
                <c:pt idx="12900">
                  <c:v>7236.4874999999993</c:v>
                </c:pt>
                <c:pt idx="12901">
                  <c:v>7236.4874999999993</c:v>
                </c:pt>
                <c:pt idx="12902">
                  <c:v>7236.4874999999993</c:v>
                </c:pt>
                <c:pt idx="12903">
                  <c:v>7240.7156249999998</c:v>
                </c:pt>
                <c:pt idx="12904">
                  <c:v>7240.7156249999998</c:v>
                </c:pt>
                <c:pt idx="12905">
                  <c:v>7240.7156249999998</c:v>
                </c:pt>
                <c:pt idx="12906">
                  <c:v>7240.7156249999998</c:v>
                </c:pt>
                <c:pt idx="12907">
                  <c:v>7241.6437499999993</c:v>
                </c:pt>
                <c:pt idx="12908">
                  <c:v>7242.1593749999993</c:v>
                </c:pt>
                <c:pt idx="12909">
                  <c:v>7242.1593749999993</c:v>
                </c:pt>
                <c:pt idx="12910">
                  <c:v>7243.1390618399992</c:v>
                </c:pt>
                <c:pt idx="12911">
                  <c:v>7247.5734381600005</c:v>
                </c:pt>
                <c:pt idx="12912">
                  <c:v>7247.5734381600005</c:v>
                </c:pt>
                <c:pt idx="12913">
                  <c:v>7247.5734381600005</c:v>
                </c:pt>
                <c:pt idx="12914">
                  <c:v>7247.5734381600005</c:v>
                </c:pt>
                <c:pt idx="12915">
                  <c:v>7247.7281249999996</c:v>
                </c:pt>
                <c:pt idx="12916">
                  <c:v>7247.7281249999996</c:v>
                </c:pt>
                <c:pt idx="12917">
                  <c:v>7253.9156249999996</c:v>
                </c:pt>
                <c:pt idx="12918">
                  <c:v>7253.9156249999996</c:v>
                </c:pt>
                <c:pt idx="12919">
                  <c:v>7253.9156249999996</c:v>
                </c:pt>
                <c:pt idx="12920">
                  <c:v>7254.84375</c:v>
                </c:pt>
                <c:pt idx="12921">
                  <c:v>7255.359375</c:v>
                </c:pt>
                <c:pt idx="12922">
                  <c:v>7255.359375</c:v>
                </c:pt>
                <c:pt idx="12923">
                  <c:v>7255.359375</c:v>
                </c:pt>
                <c:pt idx="12924">
                  <c:v>7256.339061839999</c:v>
                </c:pt>
                <c:pt idx="12925">
                  <c:v>7256.339061839999</c:v>
                </c:pt>
                <c:pt idx="12926">
                  <c:v>7260.4124999999995</c:v>
                </c:pt>
                <c:pt idx="12927">
                  <c:v>7260.4124999999995</c:v>
                </c:pt>
                <c:pt idx="12928">
                  <c:v>7260.4124999999995</c:v>
                </c:pt>
                <c:pt idx="12929">
                  <c:v>7260.7734381600003</c:v>
                </c:pt>
                <c:pt idx="12930">
                  <c:v>7260.7734381600003</c:v>
                </c:pt>
                <c:pt idx="12931">
                  <c:v>7262.8874999999998</c:v>
                </c:pt>
                <c:pt idx="12932">
                  <c:v>7262.8874999999998</c:v>
                </c:pt>
                <c:pt idx="12933">
                  <c:v>7262.8874999999998</c:v>
                </c:pt>
                <c:pt idx="12934">
                  <c:v>7267.1156249999995</c:v>
                </c:pt>
                <c:pt idx="12935">
                  <c:v>7267.1156249999995</c:v>
                </c:pt>
                <c:pt idx="12936">
                  <c:v>7268.5593749999998</c:v>
                </c:pt>
                <c:pt idx="12937">
                  <c:v>7269.5390618399988</c:v>
                </c:pt>
                <c:pt idx="12938">
                  <c:v>7273.9734381600001</c:v>
                </c:pt>
                <c:pt idx="12939">
                  <c:v>7274.1281249999993</c:v>
                </c:pt>
                <c:pt idx="12940">
                  <c:v>7276.0874999999996</c:v>
                </c:pt>
                <c:pt idx="12941">
                  <c:v>7276.0874999999996</c:v>
                </c:pt>
                <c:pt idx="12942">
                  <c:v>7280.3156249999993</c:v>
                </c:pt>
                <c:pt idx="12943">
                  <c:v>7280.3156249999993</c:v>
                </c:pt>
                <c:pt idx="12944">
                  <c:v>7280.3156249999993</c:v>
                </c:pt>
                <c:pt idx="12945">
                  <c:v>7280.3156249999993</c:v>
                </c:pt>
                <c:pt idx="12946">
                  <c:v>7281.2437499999996</c:v>
                </c:pt>
                <c:pt idx="12947">
                  <c:v>7281.2437499999996</c:v>
                </c:pt>
                <c:pt idx="12948">
                  <c:v>7281.2437499999996</c:v>
                </c:pt>
                <c:pt idx="12949">
                  <c:v>7281.2437499999996</c:v>
                </c:pt>
                <c:pt idx="12950">
                  <c:v>7281.2437499999996</c:v>
                </c:pt>
                <c:pt idx="12951">
                  <c:v>7281.2437499999996</c:v>
                </c:pt>
                <c:pt idx="12952">
                  <c:v>7281.2437499999996</c:v>
                </c:pt>
                <c:pt idx="12953">
                  <c:v>7282.7390618399995</c:v>
                </c:pt>
                <c:pt idx="12954">
                  <c:v>7282.7390618399995</c:v>
                </c:pt>
                <c:pt idx="12955">
                  <c:v>7282.7390618399995</c:v>
                </c:pt>
                <c:pt idx="12956">
                  <c:v>7282.7390618399995</c:v>
                </c:pt>
                <c:pt idx="12957">
                  <c:v>7282.7390618399995</c:v>
                </c:pt>
                <c:pt idx="12958">
                  <c:v>7287.1734381599999</c:v>
                </c:pt>
                <c:pt idx="12959">
                  <c:v>7287.328125</c:v>
                </c:pt>
                <c:pt idx="12960">
                  <c:v>7287.328125</c:v>
                </c:pt>
                <c:pt idx="12961">
                  <c:v>7289.2874999999995</c:v>
                </c:pt>
                <c:pt idx="12962">
                  <c:v>7293.515625</c:v>
                </c:pt>
                <c:pt idx="12963">
                  <c:v>7293.515625</c:v>
                </c:pt>
                <c:pt idx="12964">
                  <c:v>7294.9593749999995</c:v>
                </c:pt>
                <c:pt idx="12965">
                  <c:v>7295.9390618399993</c:v>
                </c:pt>
                <c:pt idx="12966">
                  <c:v>7295.9390618399993</c:v>
                </c:pt>
                <c:pt idx="12967">
                  <c:v>7295.9390618399993</c:v>
                </c:pt>
                <c:pt idx="12968">
                  <c:v>7300.3734381599998</c:v>
                </c:pt>
                <c:pt idx="12969">
                  <c:v>7300.3734381599998</c:v>
                </c:pt>
                <c:pt idx="12970">
                  <c:v>7300.3734381599998</c:v>
                </c:pt>
                <c:pt idx="12971">
                  <c:v>7300.3734381599998</c:v>
                </c:pt>
                <c:pt idx="12972">
                  <c:v>7300.5281249999998</c:v>
                </c:pt>
                <c:pt idx="12973">
                  <c:v>7302.4874999999993</c:v>
                </c:pt>
                <c:pt idx="12974">
                  <c:v>7306.7156249999998</c:v>
                </c:pt>
                <c:pt idx="12975">
                  <c:v>7307.6437499999993</c:v>
                </c:pt>
                <c:pt idx="12976">
                  <c:v>7308.1593749999993</c:v>
                </c:pt>
                <c:pt idx="12977">
                  <c:v>7308.1593749999993</c:v>
                </c:pt>
                <c:pt idx="12978">
                  <c:v>7308.1593749999993</c:v>
                </c:pt>
                <c:pt idx="12979">
                  <c:v>7308.1593749999993</c:v>
                </c:pt>
                <c:pt idx="12980">
                  <c:v>7309.1390618399992</c:v>
                </c:pt>
                <c:pt idx="12981">
                  <c:v>7309.1390618399992</c:v>
                </c:pt>
                <c:pt idx="12982">
                  <c:v>7313.2124999999996</c:v>
                </c:pt>
                <c:pt idx="12983">
                  <c:v>7313.2124999999996</c:v>
                </c:pt>
                <c:pt idx="12984">
                  <c:v>7313.2124999999996</c:v>
                </c:pt>
                <c:pt idx="12985">
                  <c:v>7313.5734381600005</c:v>
                </c:pt>
                <c:pt idx="12986">
                  <c:v>7313.7281249999996</c:v>
                </c:pt>
                <c:pt idx="12987">
                  <c:v>7315.6875</c:v>
                </c:pt>
                <c:pt idx="12988">
                  <c:v>7315.6875</c:v>
                </c:pt>
                <c:pt idx="12989">
                  <c:v>7315.6875</c:v>
                </c:pt>
                <c:pt idx="12990">
                  <c:v>7315.6875</c:v>
                </c:pt>
                <c:pt idx="12991">
                  <c:v>7320.84375</c:v>
                </c:pt>
                <c:pt idx="12992">
                  <c:v>7321.359375</c:v>
                </c:pt>
                <c:pt idx="12993">
                  <c:v>7321.359375</c:v>
                </c:pt>
                <c:pt idx="12994">
                  <c:v>7321.359375</c:v>
                </c:pt>
                <c:pt idx="12995">
                  <c:v>7322.339061839999</c:v>
                </c:pt>
                <c:pt idx="12996">
                  <c:v>7326.4124999999995</c:v>
                </c:pt>
                <c:pt idx="12997">
                  <c:v>7326.4124999999995</c:v>
                </c:pt>
                <c:pt idx="12998">
                  <c:v>7326.4124999999995</c:v>
                </c:pt>
                <c:pt idx="12999">
                  <c:v>7326.4124999999995</c:v>
                </c:pt>
                <c:pt idx="13000">
                  <c:v>7326.4124999999995</c:v>
                </c:pt>
                <c:pt idx="13001">
                  <c:v>7326.7734381600003</c:v>
                </c:pt>
                <c:pt idx="13002">
                  <c:v>7326.7734381600003</c:v>
                </c:pt>
                <c:pt idx="13003">
                  <c:v>7326.7734381600003</c:v>
                </c:pt>
                <c:pt idx="13004">
                  <c:v>7326.7734381600003</c:v>
                </c:pt>
                <c:pt idx="13005">
                  <c:v>7328.8874999999998</c:v>
                </c:pt>
                <c:pt idx="13006">
                  <c:v>7328.8874999999998</c:v>
                </c:pt>
                <c:pt idx="13007">
                  <c:v>7334.0437499999998</c:v>
                </c:pt>
                <c:pt idx="13008">
                  <c:v>7334.0437499999998</c:v>
                </c:pt>
                <c:pt idx="13009">
                  <c:v>7334.5593749999998</c:v>
                </c:pt>
                <c:pt idx="13010">
                  <c:v>7339.6124999999993</c:v>
                </c:pt>
                <c:pt idx="13011">
                  <c:v>7339.9734381600001</c:v>
                </c:pt>
                <c:pt idx="13012">
                  <c:v>7339.9734381600001</c:v>
                </c:pt>
                <c:pt idx="13013">
                  <c:v>7340.1281249999993</c:v>
                </c:pt>
                <c:pt idx="13014">
                  <c:v>7342.0874999999996</c:v>
                </c:pt>
                <c:pt idx="13015">
                  <c:v>7342.0874999999996</c:v>
                </c:pt>
                <c:pt idx="13016">
                  <c:v>7342.0874999999996</c:v>
                </c:pt>
                <c:pt idx="13017">
                  <c:v>7346.3156249999993</c:v>
                </c:pt>
                <c:pt idx="13018">
                  <c:v>7346.3156249999993</c:v>
                </c:pt>
                <c:pt idx="13019">
                  <c:v>7346.3156249999993</c:v>
                </c:pt>
                <c:pt idx="13020">
                  <c:v>7346.3156249999993</c:v>
                </c:pt>
                <c:pt idx="13021">
                  <c:v>7346.3156249999993</c:v>
                </c:pt>
                <c:pt idx="13022">
                  <c:v>7347.7593749999996</c:v>
                </c:pt>
                <c:pt idx="13023">
                  <c:v>7348.7390618399995</c:v>
                </c:pt>
                <c:pt idx="13024">
                  <c:v>7352.8125</c:v>
                </c:pt>
                <c:pt idx="13025">
                  <c:v>7353.1734381599999</c:v>
                </c:pt>
                <c:pt idx="13026">
                  <c:v>7353.328125</c:v>
                </c:pt>
                <c:pt idx="13027">
                  <c:v>7353.328125</c:v>
                </c:pt>
                <c:pt idx="13028">
                  <c:v>7353.328125</c:v>
                </c:pt>
                <c:pt idx="13029">
                  <c:v>7355.2874999999995</c:v>
                </c:pt>
                <c:pt idx="13030">
                  <c:v>7359.515625</c:v>
                </c:pt>
                <c:pt idx="13031">
                  <c:v>7360.4437499999995</c:v>
                </c:pt>
                <c:pt idx="13032">
                  <c:v>7360.4437499999995</c:v>
                </c:pt>
                <c:pt idx="13033">
                  <c:v>7360.4437499999995</c:v>
                </c:pt>
                <c:pt idx="13034">
                  <c:v>7360.4437499999995</c:v>
                </c:pt>
                <c:pt idx="13035">
                  <c:v>7360.4437499999995</c:v>
                </c:pt>
                <c:pt idx="13036">
                  <c:v>7360.9593749999995</c:v>
                </c:pt>
                <c:pt idx="13037">
                  <c:v>7360.9593749999995</c:v>
                </c:pt>
                <c:pt idx="13038">
                  <c:v>7360.9593749999995</c:v>
                </c:pt>
                <c:pt idx="13039">
                  <c:v>7360.9593749999995</c:v>
                </c:pt>
                <c:pt idx="13040">
                  <c:v>7361.9390618399993</c:v>
                </c:pt>
                <c:pt idx="13041">
                  <c:v>7361.9390618399993</c:v>
                </c:pt>
                <c:pt idx="13042">
                  <c:v>7366.0124999999998</c:v>
                </c:pt>
                <c:pt idx="13043">
                  <c:v>7366.3734381599998</c:v>
                </c:pt>
                <c:pt idx="13044">
                  <c:v>7366.3734381599998</c:v>
                </c:pt>
                <c:pt idx="13045">
                  <c:v>7372.7156249999998</c:v>
                </c:pt>
                <c:pt idx="13046">
                  <c:v>7372.7156249999998</c:v>
                </c:pt>
                <c:pt idx="13047">
                  <c:v>7372.7156249999998</c:v>
                </c:pt>
                <c:pt idx="13048">
                  <c:v>7373.6437499999993</c:v>
                </c:pt>
                <c:pt idx="13049">
                  <c:v>7373.6437499999993</c:v>
                </c:pt>
                <c:pt idx="13050">
                  <c:v>7373.6437499999993</c:v>
                </c:pt>
                <c:pt idx="13051">
                  <c:v>7375.1390618399992</c:v>
                </c:pt>
                <c:pt idx="13052">
                  <c:v>7375.1390618399992</c:v>
                </c:pt>
                <c:pt idx="13053">
                  <c:v>7379.2124999999996</c:v>
                </c:pt>
                <c:pt idx="13054">
                  <c:v>7379.2124999999996</c:v>
                </c:pt>
                <c:pt idx="13055">
                  <c:v>7379.2124999999996</c:v>
                </c:pt>
                <c:pt idx="13056">
                  <c:v>7379.5734381600005</c:v>
                </c:pt>
                <c:pt idx="13057">
                  <c:v>7379.5734381600005</c:v>
                </c:pt>
                <c:pt idx="13058">
                  <c:v>7379.7281249999996</c:v>
                </c:pt>
                <c:pt idx="13059">
                  <c:v>7379.7281249999996</c:v>
                </c:pt>
                <c:pt idx="13060">
                  <c:v>7379.7281249999996</c:v>
                </c:pt>
                <c:pt idx="13061">
                  <c:v>7379.7281249999996</c:v>
                </c:pt>
                <c:pt idx="13062">
                  <c:v>7379.7281249999996</c:v>
                </c:pt>
                <c:pt idx="13063">
                  <c:v>7379.7281249999996</c:v>
                </c:pt>
                <c:pt idx="13064">
                  <c:v>7381.6875</c:v>
                </c:pt>
                <c:pt idx="13065">
                  <c:v>7385.9156249999996</c:v>
                </c:pt>
                <c:pt idx="13066">
                  <c:v>7386.84375</c:v>
                </c:pt>
                <c:pt idx="13067">
                  <c:v>7386.84375</c:v>
                </c:pt>
                <c:pt idx="13068">
                  <c:v>7386.84375</c:v>
                </c:pt>
                <c:pt idx="13069">
                  <c:v>7387.359375</c:v>
                </c:pt>
                <c:pt idx="13070">
                  <c:v>7388.339061839999</c:v>
                </c:pt>
                <c:pt idx="13071">
                  <c:v>7388.339061839999</c:v>
                </c:pt>
                <c:pt idx="13072">
                  <c:v>7392.9281249999995</c:v>
                </c:pt>
                <c:pt idx="13073">
                  <c:v>7394.8874999999998</c:v>
                </c:pt>
                <c:pt idx="13074">
                  <c:v>7394.8874999999998</c:v>
                </c:pt>
                <c:pt idx="13075">
                  <c:v>7394.8874999999998</c:v>
                </c:pt>
                <c:pt idx="13076">
                  <c:v>7394.8874999999998</c:v>
                </c:pt>
                <c:pt idx="13077">
                  <c:v>7394.8874999999998</c:v>
                </c:pt>
                <c:pt idx="13078">
                  <c:v>7399.1156249999995</c:v>
                </c:pt>
                <c:pt idx="13079">
                  <c:v>7399.1156249999995</c:v>
                </c:pt>
                <c:pt idx="13080">
                  <c:v>7399.1156249999995</c:v>
                </c:pt>
                <c:pt idx="13081">
                  <c:v>7400.0437499999998</c:v>
                </c:pt>
                <c:pt idx="13082">
                  <c:v>7400.0437499999998</c:v>
                </c:pt>
                <c:pt idx="13083">
                  <c:v>7400.0437499999998</c:v>
                </c:pt>
                <c:pt idx="13084">
                  <c:v>7400.5593749999998</c:v>
                </c:pt>
                <c:pt idx="13085">
                  <c:v>7400.5593749999998</c:v>
                </c:pt>
                <c:pt idx="13086">
                  <c:v>7400.5593749999998</c:v>
                </c:pt>
                <c:pt idx="13087">
                  <c:v>7400.5593749999998</c:v>
                </c:pt>
                <c:pt idx="13088">
                  <c:v>7405.6124999999993</c:v>
                </c:pt>
                <c:pt idx="13089">
                  <c:v>7405.6124999999993</c:v>
                </c:pt>
                <c:pt idx="13090">
                  <c:v>7405.6124999999993</c:v>
                </c:pt>
                <c:pt idx="13091">
                  <c:v>7405.9734381600001</c:v>
                </c:pt>
                <c:pt idx="13092">
                  <c:v>7406.1281249999993</c:v>
                </c:pt>
                <c:pt idx="13093">
                  <c:v>7412.3156249999993</c:v>
                </c:pt>
                <c:pt idx="13094">
                  <c:v>7413.2437499999996</c:v>
                </c:pt>
                <c:pt idx="13095">
                  <c:v>7413.2437499999996</c:v>
                </c:pt>
                <c:pt idx="13096">
                  <c:v>7413.2437499999996</c:v>
                </c:pt>
                <c:pt idx="13097">
                  <c:v>7413.7593749999996</c:v>
                </c:pt>
                <c:pt idx="13098">
                  <c:v>7414.7390618399995</c:v>
                </c:pt>
                <c:pt idx="13099">
                  <c:v>7414.7390618399995</c:v>
                </c:pt>
                <c:pt idx="13100">
                  <c:v>7414.7390618399995</c:v>
                </c:pt>
                <c:pt idx="13101">
                  <c:v>7418.8125</c:v>
                </c:pt>
                <c:pt idx="13102">
                  <c:v>7418.8125</c:v>
                </c:pt>
                <c:pt idx="13103">
                  <c:v>7418.8125</c:v>
                </c:pt>
                <c:pt idx="13104">
                  <c:v>7419.1734381599999</c:v>
                </c:pt>
                <c:pt idx="13105">
                  <c:v>7421.2874999999995</c:v>
                </c:pt>
                <c:pt idx="13106">
                  <c:v>7421.2874999999995</c:v>
                </c:pt>
                <c:pt idx="13107">
                  <c:v>7425.515625</c:v>
                </c:pt>
                <c:pt idx="13108">
                  <c:v>7425.515625</c:v>
                </c:pt>
                <c:pt idx="13109">
                  <c:v>7425.515625</c:v>
                </c:pt>
                <c:pt idx="13110">
                  <c:v>7426.4437499999995</c:v>
                </c:pt>
                <c:pt idx="13111">
                  <c:v>7426.9593749999995</c:v>
                </c:pt>
                <c:pt idx="13112">
                  <c:v>7432.0124999999998</c:v>
                </c:pt>
                <c:pt idx="13113">
                  <c:v>7432.0124999999998</c:v>
                </c:pt>
                <c:pt idx="13114">
                  <c:v>7432.3734381599998</c:v>
                </c:pt>
                <c:pt idx="13115">
                  <c:v>7432.5281249999998</c:v>
                </c:pt>
                <c:pt idx="13116">
                  <c:v>7434.4874999999993</c:v>
                </c:pt>
                <c:pt idx="13117">
                  <c:v>7439.6437499999993</c:v>
                </c:pt>
                <c:pt idx="13118">
                  <c:v>7445.2124999999996</c:v>
                </c:pt>
                <c:pt idx="13119">
                  <c:v>7445.5734381600005</c:v>
                </c:pt>
                <c:pt idx="13120">
                  <c:v>7445.7281249999996</c:v>
                </c:pt>
                <c:pt idx="13121">
                  <c:v>7447.6875</c:v>
                </c:pt>
                <c:pt idx="13122">
                  <c:v>7447.6875</c:v>
                </c:pt>
                <c:pt idx="13123">
                  <c:v>7447.6875</c:v>
                </c:pt>
                <c:pt idx="13124">
                  <c:v>7451.9156249999996</c:v>
                </c:pt>
                <c:pt idx="13125">
                  <c:v>7451.9156249999996</c:v>
                </c:pt>
                <c:pt idx="13126">
                  <c:v>7451.9156249999996</c:v>
                </c:pt>
                <c:pt idx="13127">
                  <c:v>7451.9156249999996</c:v>
                </c:pt>
                <c:pt idx="13128">
                  <c:v>7451.9156249999996</c:v>
                </c:pt>
                <c:pt idx="13129">
                  <c:v>7452.84375</c:v>
                </c:pt>
                <c:pt idx="13130">
                  <c:v>7452.84375</c:v>
                </c:pt>
                <c:pt idx="13131">
                  <c:v>7453.359375</c:v>
                </c:pt>
                <c:pt idx="13132">
                  <c:v>7458.4124999999995</c:v>
                </c:pt>
                <c:pt idx="13133">
                  <c:v>7458.4124999999995</c:v>
                </c:pt>
                <c:pt idx="13134">
                  <c:v>7458.7734381600003</c:v>
                </c:pt>
                <c:pt idx="13135">
                  <c:v>7458.9281249999995</c:v>
                </c:pt>
                <c:pt idx="13136">
                  <c:v>7458.9281249999995</c:v>
                </c:pt>
                <c:pt idx="13137">
                  <c:v>7458.9281249999995</c:v>
                </c:pt>
                <c:pt idx="13138">
                  <c:v>7458.9281249999995</c:v>
                </c:pt>
                <c:pt idx="13139">
                  <c:v>7458.9281249999995</c:v>
                </c:pt>
                <c:pt idx="13140">
                  <c:v>7458.9281249999995</c:v>
                </c:pt>
                <c:pt idx="13141">
                  <c:v>7460.8874999999998</c:v>
                </c:pt>
                <c:pt idx="13142">
                  <c:v>7466.0437499999998</c:v>
                </c:pt>
                <c:pt idx="13143">
                  <c:v>7466.0437499999998</c:v>
                </c:pt>
                <c:pt idx="13144">
                  <c:v>7466.0437499999998</c:v>
                </c:pt>
                <c:pt idx="13145">
                  <c:v>7466.0437499999998</c:v>
                </c:pt>
                <c:pt idx="13146">
                  <c:v>7466.0437499999998</c:v>
                </c:pt>
                <c:pt idx="13147">
                  <c:v>7466.0437499999998</c:v>
                </c:pt>
                <c:pt idx="13148">
                  <c:v>7466.0437499999998</c:v>
                </c:pt>
                <c:pt idx="13149">
                  <c:v>7466.5593749999998</c:v>
                </c:pt>
                <c:pt idx="13150">
                  <c:v>7466.5593749999998</c:v>
                </c:pt>
                <c:pt idx="13151">
                  <c:v>7471.6124999999993</c:v>
                </c:pt>
                <c:pt idx="13152">
                  <c:v>7471.9734381600001</c:v>
                </c:pt>
                <c:pt idx="13153">
                  <c:v>7472.1281249999993</c:v>
                </c:pt>
                <c:pt idx="13154">
                  <c:v>7472.1281249999993</c:v>
                </c:pt>
                <c:pt idx="13155">
                  <c:v>7472.1281249999993</c:v>
                </c:pt>
                <c:pt idx="13156">
                  <c:v>7474.0874999999996</c:v>
                </c:pt>
                <c:pt idx="13157">
                  <c:v>7478.3156249999993</c:v>
                </c:pt>
                <c:pt idx="13158">
                  <c:v>7479.2437499999996</c:v>
                </c:pt>
                <c:pt idx="13159">
                  <c:v>7479.7593749999996</c:v>
                </c:pt>
                <c:pt idx="13160">
                  <c:v>7480.7390618399995</c:v>
                </c:pt>
                <c:pt idx="13161">
                  <c:v>7484.8125</c:v>
                </c:pt>
                <c:pt idx="13162">
                  <c:v>7484.8125</c:v>
                </c:pt>
                <c:pt idx="13163">
                  <c:v>7485.328125</c:v>
                </c:pt>
                <c:pt idx="13164">
                  <c:v>7487.2874999999995</c:v>
                </c:pt>
                <c:pt idx="13165">
                  <c:v>7491.515625</c:v>
                </c:pt>
                <c:pt idx="13166">
                  <c:v>7491.515625</c:v>
                </c:pt>
                <c:pt idx="13167">
                  <c:v>7492.4437499999995</c:v>
                </c:pt>
                <c:pt idx="13168">
                  <c:v>7492.4437499999995</c:v>
                </c:pt>
                <c:pt idx="13169">
                  <c:v>7492.4437499999995</c:v>
                </c:pt>
                <c:pt idx="13170">
                  <c:v>7492.4437499999995</c:v>
                </c:pt>
                <c:pt idx="13171">
                  <c:v>7492.4437499999995</c:v>
                </c:pt>
                <c:pt idx="13172">
                  <c:v>7493.9390618399993</c:v>
                </c:pt>
                <c:pt idx="13173">
                  <c:v>7498.3734381599998</c:v>
                </c:pt>
                <c:pt idx="13174">
                  <c:v>7498.3734381599998</c:v>
                </c:pt>
                <c:pt idx="13175">
                  <c:v>7498.5281249999998</c:v>
                </c:pt>
                <c:pt idx="13176">
                  <c:v>7500.4874999999993</c:v>
                </c:pt>
                <c:pt idx="13177">
                  <c:v>7500.4874999999993</c:v>
                </c:pt>
                <c:pt idx="13178">
                  <c:v>7500.4874999999993</c:v>
                </c:pt>
                <c:pt idx="13179">
                  <c:v>7504.7156249999998</c:v>
                </c:pt>
                <c:pt idx="13180">
                  <c:v>7504.7156249999998</c:v>
                </c:pt>
                <c:pt idx="13181">
                  <c:v>7505.6437499999993</c:v>
                </c:pt>
                <c:pt idx="13182">
                  <c:v>7506.1593749999993</c:v>
                </c:pt>
                <c:pt idx="13183">
                  <c:v>7506.1593749999993</c:v>
                </c:pt>
                <c:pt idx="13184">
                  <c:v>7506.1593749999993</c:v>
                </c:pt>
                <c:pt idx="13185">
                  <c:v>7507.1390618399992</c:v>
                </c:pt>
                <c:pt idx="13186">
                  <c:v>7507.1390618399992</c:v>
                </c:pt>
                <c:pt idx="13187">
                  <c:v>7507.1390618399992</c:v>
                </c:pt>
                <c:pt idx="13188">
                  <c:v>7511.2124999999996</c:v>
                </c:pt>
                <c:pt idx="13189">
                  <c:v>7511.5734381600005</c:v>
                </c:pt>
                <c:pt idx="13190">
                  <c:v>7511.5734381600005</c:v>
                </c:pt>
                <c:pt idx="13191">
                  <c:v>7511.7281249999996</c:v>
                </c:pt>
                <c:pt idx="13192">
                  <c:v>7513.6875</c:v>
                </c:pt>
                <c:pt idx="13193">
                  <c:v>7517.9156249999996</c:v>
                </c:pt>
                <c:pt idx="13194">
                  <c:v>7518.84375</c:v>
                </c:pt>
                <c:pt idx="13195">
                  <c:v>7518.84375</c:v>
                </c:pt>
                <c:pt idx="13196">
                  <c:v>7519.359375</c:v>
                </c:pt>
                <c:pt idx="13197">
                  <c:v>7519.359375</c:v>
                </c:pt>
                <c:pt idx="13198">
                  <c:v>7519.359375</c:v>
                </c:pt>
                <c:pt idx="13199">
                  <c:v>7520.339061839999</c:v>
                </c:pt>
                <c:pt idx="13200">
                  <c:v>7520.339061839999</c:v>
                </c:pt>
                <c:pt idx="13201">
                  <c:v>7520.339061839999</c:v>
                </c:pt>
                <c:pt idx="13202">
                  <c:v>7524.4124999999995</c:v>
                </c:pt>
                <c:pt idx="13203">
                  <c:v>7524.4124999999995</c:v>
                </c:pt>
                <c:pt idx="13204">
                  <c:v>7524.4124999999995</c:v>
                </c:pt>
                <c:pt idx="13205">
                  <c:v>7524.9281249999995</c:v>
                </c:pt>
                <c:pt idx="13206">
                  <c:v>7526.8874999999998</c:v>
                </c:pt>
                <c:pt idx="13207">
                  <c:v>7531.1156249999995</c:v>
                </c:pt>
                <c:pt idx="13208">
                  <c:v>7532.0437499999998</c:v>
                </c:pt>
                <c:pt idx="13209">
                  <c:v>7532.0437499999998</c:v>
                </c:pt>
                <c:pt idx="13210">
                  <c:v>7532.0437499999998</c:v>
                </c:pt>
                <c:pt idx="13211">
                  <c:v>7532.5593749999998</c:v>
                </c:pt>
                <c:pt idx="13212">
                  <c:v>7532.5593749999998</c:v>
                </c:pt>
                <c:pt idx="13213">
                  <c:v>7537.6124999999993</c:v>
                </c:pt>
                <c:pt idx="13214">
                  <c:v>7537.6124999999993</c:v>
                </c:pt>
                <c:pt idx="13215">
                  <c:v>7537.6124999999993</c:v>
                </c:pt>
                <c:pt idx="13216">
                  <c:v>7537.9734381600001</c:v>
                </c:pt>
                <c:pt idx="13217">
                  <c:v>7537.9734381600001</c:v>
                </c:pt>
                <c:pt idx="13218">
                  <c:v>7540.0874999999996</c:v>
                </c:pt>
                <c:pt idx="13219">
                  <c:v>7540.0874999999996</c:v>
                </c:pt>
                <c:pt idx="13220">
                  <c:v>7544.3156249999993</c:v>
                </c:pt>
                <c:pt idx="13221">
                  <c:v>7544.3156249999993</c:v>
                </c:pt>
                <c:pt idx="13222">
                  <c:v>7544.3156249999993</c:v>
                </c:pt>
                <c:pt idx="13223">
                  <c:v>7545.2437499999996</c:v>
                </c:pt>
                <c:pt idx="13224">
                  <c:v>7545.2437499999996</c:v>
                </c:pt>
                <c:pt idx="13225">
                  <c:v>7546.7390618399995</c:v>
                </c:pt>
                <c:pt idx="13226">
                  <c:v>7546.7390618399995</c:v>
                </c:pt>
                <c:pt idx="13227">
                  <c:v>7546.7390618399995</c:v>
                </c:pt>
                <c:pt idx="13228">
                  <c:v>7550.8125</c:v>
                </c:pt>
                <c:pt idx="13229">
                  <c:v>7550.8125</c:v>
                </c:pt>
                <c:pt idx="13230">
                  <c:v>7553.2874999999995</c:v>
                </c:pt>
                <c:pt idx="13231">
                  <c:v>7553.2874999999995</c:v>
                </c:pt>
                <c:pt idx="13232">
                  <c:v>7557.515625</c:v>
                </c:pt>
                <c:pt idx="13233">
                  <c:v>7557.515625</c:v>
                </c:pt>
                <c:pt idx="13234">
                  <c:v>7558.4437499999995</c:v>
                </c:pt>
                <c:pt idx="13235">
                  <c:v>7558.4437499999995</c:v>
                </c:pt>
                <c:pt idx="13236">
                  <c:v>7558.4437499999995</c:v>
                </c:pt>
                <c:pt idx="13237">
                  <c:v>7564.0124999999998</c:v>
                </c:pt>
                <c:pt idx="13238">
                  <c:v>7564.0124999999998</c:v>
                </c:pt>
                <c:pt idx="13239">
                  <c:v>7564.3734381599998</c:v>
                </c:pt>
                <c:pt idx="13240">
                  <c:v>7571.6437499999993</c:v>
                </c:pt>
                <c:pt idx="13241">
                  <c:v>7571.6437499999993</c:v>
                </c:pt>
                <c:pt idx="13242">
                  <c:v>7572.1593749999993</c:v>
                </c:pt>
                <c:pt idx="13243">
                  <c:v>7572.1593749999993</c:v>
                </c:pt>
                <c:pt idx="13244">
                  <c:v>7572.1593749999993</c:v>
                </c:pt>
                <c:pt idx="13245">
                  <c:v>7572.1593749999993</c:v>
                </c:pt>
                <c:pt idx="13246">
                  <c:v>7573.1390618399992</c:v>
                </c:pt>
                <c:pt idx="13247">
                  <c:v>7573.1390618399992</c:v>
                </c:pt>
                <c:pt idx="13248">
                  <c:v>7577.2124999999996</c:v>
                </c:pt>
                <c:pt idx="13249">
                  <c:v>7577.2124999999996</c:v>
                </c:pt>
                <c:pt idx="13250">
                  <c:v>7577.5734381600005</c:v>
                </c:pt>
                <c:pt idx="13251">
                  <c:v>7577.7281249999996</c:v>
                </c:pt>
                <c:pt idx="13252">
                  <c:v>7579.6875</c:v>
                </c:pt>
                <c:pt idx="13253">
                  <c:v>7583.9156249999996</c:v>
                </c:pt>
                <c:pt idx="13254">
                  <c:v>7583.9156249999996</c:v>
                </c:pt>
                <c:pt idx="13255">
                  <c:v>7583.9156249999996</c:v>
                </c:pt>
                <c:pt idx="13256">
                  <c:v>7590.4124999999995</c:v>
                </c:pt>
                <c:pt idx="13257">
                  <c:v>7590.4124999999995</c:v>
                </c:pt>
                <c:pt idx="13258">
                  <c:v>7590.7734381600003</c:v>
                </c:pt>
                <c:pt idx="13259">
                  <c:v>7590.7734381600003</c:v>
                </c:pt>
                <c:pt idx="13260">
                  <c:v>7590.9281249999995</c:v>
                </c:pt>
                <c:pt idx="13261">
                  <c:v>7597.1156249999995</c:v>
                </c:pt>
                <c:pt idx="13262">
                  <c:v>7597.1156249999995</c:v>
                </c:pt>
                <c:pt idx="13263">
                  <c:v>7597.1156249999995</c:v>
                </c:pt>
                <c:pt idx="13264">
                  <c:v>7598.0437499999998</c:v>
                </c:pt>
                <c:pt idx="13265">
                  <c:v>7598.0437499999998</c:v>
                </c:pt>
                <c:pt idx="13266">
                  <c:v>7598.0437499999998</c:v>
                </c:pt>
                <c:pt idx="13267">
                  <c:v>7598.0437499999998</c:v>
                </c:pt>
                <c:pt idx="13268">
                  <c:v>7598.0437499999998</c:v>
                </c:pt>
                <c:pt idx="13269">
                  <c:v>7598.5593749999998</c:v>
                </c:pt>
                <c:pt idx="13270">
                  <c:v>7598.5593749999998</c:v>
                </c:pt>
                <c:pt idx="13271">
                  <c:v>7598.5593749999998</c:v>
                </c:pt>
                <c:pt idx="13272">
                  <c:v>7603.6124999999993</c:v>
                </c:pt>
                <c:pt idx="13273">
                  <c:v>7603.6124999999993</c:v>
                </c:pt>
                <c:pt idx="13274">
                  <c:v>7603.9734381600001</c:v>
                </c:pt>
                <c:pt idx="13275">
                  <c:v>7603.9734381600001</c:v>
                </c:pt>
                <c:pt idx="13276">
                  <c:v>7606.0874999999996</c:v>
                </c:pt>
                <c:pt idx="13277">
                  <c:v>7606.0874999999996</c:v>
                </c:pt>
                <c:pt idx="13278">
                  <c:v>7606.0874999999996</c:v>
                </c:pt>
                <c:pt idx="13279">
                  <c:v>7610.3156249999993</c:v>
                </c:pt>
                <c:pt idx="13280">
                  <c:v>7610.3156249999993</c:v>
                </c:pt>
                <c:pt idx="13281">
                  <c:v>7610.3156249999993</c:v>
                </c:pt>
                <c:pt idx="13282">
                  <c:v>7611.2437499999996</c:v>
                </c:pt>
                <c:pt idx="13283">
                  <c:v>7611.7593749999996</c:v>
                </c:pt>
                <c:pt idx="13284">
                  <c:v>7616.8125</c:v>
                </c:pt>
                <c:pt idx="13285">
                  <c:v>7616.8125</c:v>
                </c:pt>
                <c:pt idx="13286">
                  <c:v>7616.8125</c:v>
                </c:pt>
                <c:pt idx="13287">
                  <c:v>7617.1734381599999</c:v>
                </c:pt>
                <c:pt idx="13288">
                  <c:v>7617.328125</c:v>
                </c:pt>
                <c:pt idx="13289">
                  <c:v>7619.2874999999995</c:v>
                </c:pt>
                <c:pt idx="13290">
                  <c:v>7619.2874999999995</c:v>
                </c:pt>
                <c:pt idx="13291">
                  <c:v>7619.2874999999995</c:v>
                </c:pt>
                <c:pt idx="13292">
                  <c:v>7623.515625</c:v>
                </c:pt>
                <c:pt idx="13293">
                  <c:v>7623.515625</c:v>
                </c:pt>
                <c:pt idx="13294">
                  <c:v>7623.515625</c:v>
                </c:pt>
                <c:pt idx="13295">
                  <c:v>7624.9593749999995</c:v>
                </c:pt>
                <c:pt idx="13296">
                  <c:v>7624.9593749999995</c:v>
                </c:pt>
                <c:pt idx="13297">
                  <c:v>7625.9390618399993</c:v>
                </c:pt>
                <c:pt idx="13298">
                  <c:v>7630.3734381599998</c:v>
                </c:pt>
                <c:pt idx="13299">
                  <c:v>7630.3734381599998</c:v>
                </c:pt>
                <c:pt idx="13300">
                  <c:v>7630.5281249999998</c:v>
                </c:pt>
                <c:pt idx="13301">
                  <c:v>7630.5281249999998</c:v>
                </c:pt>
                <c:pt idx="13302">
                  <c:v>7630.5281249999998</c:v>
                </c:pt>
                <c:pt idx="13303">
                  <c:v>7630.5281249999998</c:v>
                </c:pt>
                <c:pt idx="13304">
                  <c:v>7632.4874999999993</c:v>
                </c:pt>
                <c:pt idx="13305">
                  <c:v>7632.4874999999993</c:v>
                </c:pt>
                <c:pt idx="13306">
                  <c:v>7636.7156249999998</c:v>
                </c:pt>
                <c:pt idx="13307">
                  <c:v>7638.1593749999993</c:v>
                </c:pt>
                <c:pt idx="13308">
                  <c:v>7638.1593749999993</c:v>
                </c:pt>
                <c:pt idx="13309">
                  <c:v>7639.1390618399992</c:v>
                </c:pt>
                <c:pt idx="13310">
                  <c:v>7643.2124999999996</c:v>
                </c:pt>
                <c:pt idx="13311">
                  <c:v>7643.2124999999996</c:v>
                </c:pt>
                <c:pt idx="13312">
                  <c:v>7643.7281249999996</c:v>
                </c:pt>
                <c:pt idx="13313">
                  <c:v>7643.7281249999996</c:v>
                </c:pt>
                <c:pt idx="13314">
                  <c:v>7645.6875</c:v>
                </c:pt>
                <c:pt idx="13315">
                  <c:v>7645.6875</c:v>
                </c:pt>
                <c:pt idx="13316">
                  <c:v>7650.84375</c:v>
                </c:pt>
                <c:pt idx="13317">
                  <c:v>7650.84375</c:v>
                </c:pt>
                <c:pt idx="13318">
                  <c:v>7650.84375</c:v>
                </c:pt>
                <c:pt idx="13319">
                  <c:v>7652.339061839999</c:v>
                </c:pt>
                <c:pt idx="13320">
                  <c:v>7656.4124999999995</c:v>
                </c:pt>
                <c:pt idx="13321">
                  <c:v>7656.7734381600003</c:v>
                </c:pt>
                <c:pt idx="13322">
                  <c:v>7656.9281249999995</c:v>
                </c:pt>
                <c:pt idx="13323">
                  <c:v>7656.9281249999995</c:v>
                </c:pt>
                <c:pt idx="13324">
                  <c:v>7658.8874999999998</c:v>
                </c:pt>
                <c:pt idx="13325">
                  <c:v>7658.8874999999998</c:v>
                </c:pt>
                <c:pt idx="13326">
                  <c:v>7663.1156249999995</c:v>
                </c:pt>
                <c:pt idx="13327">
                  <c:v>7663.1156249999995</c:v>
                </c:pt>
                <c:pt idx="13328">
                  <c:v>7664.0437499999998</c:v>
                </c:pt>
                <c:pt idx="13329">
                  <c:v>7664.0437499999998</c:v>
                </c:pt>
                <c:pt idx="13330">
                  <c:v>7664.5593749999998</c:v>
                </c:pt>
                <c:pt idx="13331">
                  <c:v>7665.5390618399988</c:v>
                </c:pt>
                <c:pt idx="13332">
                  <c:v>7669.6124999999993</c:v>
                </c:pt>
                <c:pt idx="13333">
                  <c:v>7669.9734381600001</c:v>
                </c:pt>
                <c:pt idx="13334">
                  <c:v>7669.9734381600001</c:v>
                </c:pt>
                <c:pt idx="13335">
                  <c:v>7672.0874999999996</c:v>
                </c:pt>
                <c:pt idx="13336">
                  <c:v>7672.0874999999996</c:v>
                </c:pt>
                <c:pt idx="13337">
                  <c:v>7676.3156249999993</c:v>
                </c:pt>
                <c:pt idx="13338">
                  <c:v>7676.3156249999993</c:v>
                </c:pt>
                <c:pt idx="13339">
                  <c:v>7677.2437499999996</c:v>
                </c:pt>
                <c:pt idx="13340">
                  <c:v>7677.2437499999996</c:v>
                </c:pt>
                <c:pt idx="13341">
                  <c:v>7677.2437499999996</c:v>
                </c:pt>
                <c:pt idx="13342">
                  <c:v>7677.2437499999996</c:v>
                </c:pt>
                <c:pt idx="13343">
                  <c:v>7677.7593749999996</c:v>
                </c:pt>
                <c:pt idx="13344">
                  <c:v>7677.7593749999996</c:v>
                </c:pt>
                <c:pt idx="13345">
                  <c:v>7678.7390618399986</c:v>
                </c:pt>
                <c:pt idx="13346">
                  <c:v>7678.7390618399986</c:v>
                </c:pt>
                <c:pt idx="13347">
                  <c:v>7683.1734381599999</c:v>
                </c:pt>
                <c:pt idx="13348">
                  <c:v>7683.1734381599999</c:v>
                </c:pt>
                <c:pt idx="13349">
                  <c:v>7683.328125</c:v>
                </c:pt>
                <c:pt idx="13350">
                  <c:v>7683.328125</c:v>
                </c:pt>
                <c:pt idx="13351">
                  <c:v>7683.328125</c:v>
                </c:pt>
                <c:pt idx="13352">
                  <c:v>7683.328125</c:v>
                </c:pt>
                <c:pt idx="13353">
                  <c:v>7683.328125</c:v>
                </c:pt>
                <c:pt idx="13354">
                  <c:v>7683.328125</c:v>
                </c:pt>
                <c:pt idx="13355">
                  <c:v>7683.328125</c:v>
                </c:pt>
                <c:pt idx="13356">
                  <c:v>7685.2874999999995</c:v>
                </c:pt>
                <c:pt idx="13357">
                  <c:v>7685.2874999999995</c:v>
                </c:pt>
                <c:pt idx="13358">
                  <c:v>7689.515625</c:v>
                </c:pt>
                <c:pt idx="13359">
                  <c:v>7690.4437499999995</c:v>
                </c:pt>
                <c:pt idx="13360">
                  <c:v>7691.9390618399993</c:v>
                </c:pt>
                <c:pt idx="13361">
                  <c:v>7696.0124999999998</c:v>
                </c:pt>
                <c:pt idx="13362">
                  <c:v>7696.3734381599998</c:v>
                </c:pt>
                <c:pt idx="13363">
                  <c:v>7696.3734381599998</c:v>
                </c:pt>
                <c:pt idx="13364">
                  <c:v>7696.3734381599998</c:v>
                </c:pt>
                <c:pt idx="13365">
                  <c:v>7696.5281249999998</c:v>
                </c:pt>
                <c:pt idx="13366">
                  <c:v>7696.5281249999998</c:v>
                </c:pt>
                <c:pt idx="13367">
                  <c:v>7702.7156249999998</c:v>
                </c:pt>
                <c:pt idx="13368">
                  <c:v>7702.7156249999998</c:v>
                </c:pt>
                <c:pt idx="13369">
                  <c:v>7702.7156249999998</c:v>
                </c:pt>
                <c:pt idx="13370">
                  <c:v>7703.6437499999993</c:v>
                </c:pt>
                <c:pt idx="13371">
                  <c:v>7703.6437499999993</c:v>
                </c:pt>
                <c:pt idx="13372">
                  <c:v>7704.1593749999993</c:v>
                </c:pt>
                <c:pt idx="13373">
                  <c:v>7704.1593749999993</c:v>
                </c:pt>
                <c:pt idx="13374">
                  <c:v>7705.1390618399992</c:v>
                </c:pt>
                <c:pt idx="13375">
                  <c:v>7709.2124999999996</c:v>
                </c:pt>
                <c:pt idx="13376">
                  <c:v>7709.5734381600005</c:v>
                </c:pt>
                <c:pt idx="13377">
                  <c:v>7709.7281249999996</c:v>
                </c:pt>
                <c:pt idx="13378">
                  <c:v>7711.6875</c:v>
                </c:pt>
                <c:pt idx="13379">
                  <c:v>7715.9156249999996</c:v>
                </c:pt>
                <c:pt idx="13380">
                  <c:v>7717.359375</c:v>
                </c:pt>
                <c:pt idx="13381">
                  <c:v>7718.339061839999</c:v>
                </c:pt>
                <c:pt idx="13382">
                  <c:v>7718.339061839999</c:v>
                </c:pt>
                <c:pt idx="13383">
                  <c:v>7718.339061839999</c:v>
                </c:pt>
                <c:pt idx="13384">
                  <c:v>7718.339061839999</c:v>
                </c:pt>
                <c:pt idx="13385">
                  <c:v>7718.339061839999</c:v>
                </c:pt>
                <c:pt idx="13386">
                  <c:v>7722.4124999999995</c:v>
                </c:pt>
                <c:pt idx="13387">
                  <c:v>7722.4124999999995</c:v>
                </c:pt>
                <c:pt idx="13388">
                  <c:v>7722.7734381600003</c:v>
                </c:pt>
                <c:pt idx="13389">
                  <c:v>7722.7734381600003</c:v>
                </c:pt>
                <c:pt idx="13390">
                  <c:v>7722.7734381600003</c:v>
                </c:pt>
                <c:pt idx="13391">
                  <c:v>7724.8874999999998</c:v>
                </c:pt>
                <c:pt idx="13392">
                  <c:v>7724.8874999999998</c:v>
                </c:pt>
                <c:pt idx="13393">
                  <c:v>7724.8874999999998</c:v>
                </c:pt>
                <c:pt idx="13394">
                  <c:v>7729.1156249999995</c:v>
                </c:pt>
                <c:pt idx="13395">
                  <c:v>7730.0437499999998</c:v>
                </c:pt>
                <c:pt idx="13396">
                  <c:v>7730.0437499999998</c:v>
                </c:pt>
                <c:pt idx="13397">
                  <c:v>7730.5593749999998</c:v>
                </c:pt>
                <c:pt idx="13398">
                  <c:v>7730.5593749999998</c:v>
                </c:pt>
                <c:pt idx="13399">
                  <c:v>7735.6124999999993</c:v>
                </c:pt>
                <c:pt idx="13400">
                  <c:v>7735.9734381600001</c:v>
                </c:pt>
                <c:pt idx="13401">
                  <c:v>7736.1281249999993</c:v>
                </c:pt>
                <c:pt idx="13402">
                  <c:v>7738.0874999999996</c:v>
                </c:pt>
                <c:pt idx="13403">
                  <c:v>7738.0874999999996</c:v>
                </c:pt>
                <c:pt idx="13404">
                  <c:v>7742.3156249999993</c:v>
                </c:pt>
                <c:pt idx="13405">
                  <c:v>7743.2437499999996</c:v>
                </c:pt>
                <c:pt idx="13406">
                  <c:v>7748.8125</c:v>
                </c:pt>
                <c:pt idx="13407">
                  <c:v>7749.1734381599999</c:v>
                </c:pt>
                <c:pt idx="13408">
                  <c:v>7749.328125</c:v>
                </c:pt>
                <c:pt idx="13409">
                  <c:v>7749.328125</c:v>
                </c:pt>
                <c:pt idx="13410">
                  <c:v>7751.2874999999995</c:v>
                </c:pt>
                <c:pt idx="13411">
                  <c:v>7756.4437499999995</c:v>
                </c:pt>
                <c:pt idx="13412">
                  <c:v>7756.4437499999995</c:v>
                </c:pt>
                <c:pt idx="13413">
                  <c:v>7757.9390618399993</c:v>
                </c:pt>
                <c:pt idx="13414">
                  <c:v>7762.0124999999998</c:v>
                </c:pt>
                <c:pt idx="13415">
                  <c:v>7762.0124999999998</c:v>
                </c:pt>
                <c:pt idx="13416">
                  <c:v>7762.5281249999998</c:v>
                </c:pt>
                <c:pt idx="13417">
                  <c:v>7762.5281249999998</c:v>
                </c:pt>
                <c:pt idx="13418">
                  <c:v>7762.5281249999998</c:v>
                </c:pt>
                <c:pt idx="13419">
                  <c:v>7764.4874999999993</c:v>
                </c:pt>
                <c:pt idx="13420">
                  <c:v>7764.4874999999993</c:v>
                </c:pt>
                <c:pt idx="13421">
                  <c:v>7764.4874999999993</c:v>
                </c:pt>
                <c:pt idx="13422">
                  <c:v>7768.7156249999998</c:v>
                </c:pt>
                <c:pt idx="13423">
                  <c:v>7771.1390618399992</c:v>
                </c:pt>
                <c:pt idx="13424">
                  <c:v>7775.2124999999996</c:v>
                </c:pt>
                <c:pt idx="13425">
                  <c:v>7775.5734381600005</c:v>
                </c:pt>
                <c:pt idx="13426">
                  <c:v>7775.7281249999996</c:v>
                </c:pt>
                <c:pt idx="13427">
                  <c:v>7781.9156249999996</c:v>
                </c:pt>
                <c:pt idx="13428">
                  <c:v>7783.359375</c:v>
                </c:pt>
                <c:pt idx="13429">
                  <c:v>7788.4124999999995</c:v>
                </c:pt>
                <c:pt idx="13430">
                  <c:v>7788.4124999999995</c:v>
                </c:pt>
                <c:pt idx="13431">
                  <c:v>7788.4124999999995</c:v>
                </c:pt>
                <c:pt idx="13432">
                  <c:v>7788.4124999999995</c:v>
                </c:pt>
                <c:pt idx="13433">
                  <c:v>7788.7734381600003</c:v>
                </c:pt>
                <c:pt idx="13434">
                  <c:v>7795.1156249999995</c:v>
                </c:pt>
                <c:pt idx="13435">
                  <c:v>7796.5593749999998</c:v>
                </c:pt>
                <c:pt idx="13436">
                  <c:v>7797.5390618399988</c:v>
                </c:pt>
                <c:pt idx="13437">
                  <c:v>7797.5390618399988</c:v>
                </c:pt>
                <c:pt idx="13438">
                  <c:v>7801.9734381600001</c:v>
                </c:pt>
                <c:pt idx="13439">
                  <c:v>7801.9734381600001</c:v>
                </c:pt>
                <c:pt idx="13440">
                  <c:v>7802.1281249999993</c:v>
                </c:pt>
                <c:pt idx="13441">
                  <c:v>7802.1281249999993</c:v>
                </c:pt>
                <c:pt idx="13442">
                  <c:v>7802.1281249999993</c:v>
                </c:pt>
                <c:pt idx="13443">
                  <c:v>7802.1281249999993</c:v>
                </c:pt>
                <c:pt idx="13444">
                  <c:v>7802.1281249999993</c:v>
                </c:pt>
                <c:pt idx="13445">
                  <c:v>7802.1281249999993</c:v>
                </c:pt>
                <c:pt idx="13446">
                  <c:v>7804.0874999999996</c:v>
                </c:pt>
                <c:pt idx="13447">
                  <c:v>7808.3156249999993</c:v>
                </c:pt>
                <c:pt idx="13448">
                  <c:v>7808.3156249999993</c:v>
                </c:pt>
                <c:pt idx="13449">
                  <c:v>7808.3156249999993</c:v>
                </c:pt>
                <c:pt idx="13450">
                  <c:v>7809.2437499999996</c:v>
                </c:pt>
                <c:pt idx="13451">
                  <c:v>7809.2437499999996</c:v>
                </c:pt>
                <c:pt idx="13452">
                  <c:v>7809.2437499999996</c:v>
                </c:pt>
                <c:pt idx="13453">
                  <c:v>7810.7390618399986</c:v>
                </c:pt>
                <c:pt idx="13454">
                  <c:v>7815.1734381599999</c:v>
                </c:pt>
                <c:pt idx="13455">
                  <c:v>7815.328125</c:v>
                </c:pt>
                <c:pt idx="13456">
                  <c:v>7817.2874999999995</c:v>
                </c:pt>
                <c:pt idx="13457">
                  <c:v>7821.515625</c:v>
                </c:pt>
                <c:pt idx="13458">
                  <c:v>7821.515625</c:v>
                </c:pt>
                <c:pt idx="13459">
                  <c:v>7822.4437499999995</c:v>
                </c:pt>
                <c:pt idx="13460">
                  <c:v>7822.4437499999995</c:v>
                </c:pt>
                <c:pt idx="13461">
                  <c:v>7822.9593749999995</c:v>
                </c:pt>
                <c:pt idx="13462">
                  <c:v>7823.9390618399993</c:v>
                </c:pt>
                <c:pt idx="13463">
                  <c:v>7828.0124999999998</c:v>
                </c:pt>
                <c:pt idx="13464">
                  <c:v>7828.3734381599998</c:v>
                </c:pt>
                <c:pt idx="13465">
                  <c:v>7828.5281249999998</c:v>
                </c:pt>
                <c:pt idx="13466">
                  <c:v>7830.4874999999993</c:v>
                </c:pt>
                <c:pt idx="13467">
                  <c:v>7830.4874999999993</c:v>
                </c:pt>
                <c:pt idx="13468">
                  <c:v>7830.4874999999993</c:v>
                </c:pt>
                <c:pt idx="13469">
                  <c:v>7830.4874999999993</c:v>
                </c:pt>
                <c:pt idx="13470">
                  <c:v>7835.6437499999993</c:v>
                </c:pt>
                <c:pt idx="13471">
                  <c:v>7835.6437499999993</c:v>
                </c:pt>
                <c:pt idx="13472">
                  <c:v>7836.1593749999993</c:v>
                </c:pt>
                <c:pt idx="13473">
                  <c:v>7837.1390618399992</c:v>
                </c:pt>
                <c:pt idx="13474">
                  <c:v>7837.1390618399992</c:v>
                </c:pt>
                <c:pt idx="13475">
                  <c:v>7841.2124999999996</c:v>
                </c:pt>
                <c:pt idx="13476">
                  <c:v>7841.5734381600005</c:v>
                </c:pt>
                <c:pt idx="13477">
                  <c:v>7847.9156249999996</c:v>
                </c:pt>
                <c:pt idx="13478">
                  <c:v>7848.84375</c:v>
                </c:pt>
                <c:pt idx="13479">
                  <c:v>7854.4124999999995</c:v>
                </c:pt>
                <c:pt idx="13480">
                  <c:v>7854.7734381600003</c:v>
                </c:pt>
                <c:pt idx="13481">
                  <c:v>7854.7734381600003</c:v>
                </c:pt>
                <c:pt idx="13482">
                  <c:v>7854.7734381600003</c:v>
                </c:pt>
                <c:pt idx="13483">
                  <c:v>7854.9281249999995</c:v>
                </c:pt>
                <c:pt idx="13484">
                  <c:v>7856.8874999999998</c:v>
                </c:pt>
                <c:pt idx="13485">
                  <c:v>7861.1156249999995</c:v>
                </c:pt>
                <c:pt idx="13486">
                  <c:v>7861.1156249999995</c:v>
                </c:pt>
                <c:pt idx="13487">
                  <c:v>7862.0437499999998</c:v>
                </c:pt>
                <c:pt idx="13488">
                  <c:v>7862.5593749999998</c:v>
                </c:pt>
                <c:pt idx="13489">
                  <c:v>7863.5390618399988</c:v>
                </c:pt>
                <c:pt idx="13490">
                  <c:v>7863.5390618399988</c:v>
                </c:pt>
                <c:pt idx="13491">
                  <c:v>7867.6124999999993</c:v>
                </c:pt>
                <c:pt idx="13492">
                  <c:v>7867.6124999999993</c:v>
                </c:pt>
                <c:pt idx="13493">
                  <c:v>7867.6124999999993</c:v>
                </c:pt>
                <c:pt idx="13494">
                  <c:v>7867.9734381600001</c:v>
                </c:pt>
                <c:pt idx="13495">
                  <c:v>7870.0874999999996</c:v>
                </c:pt>
                <c:pt idx="13496">
                  <c:v>7870.0874999999996</c:v>
                </c:pt>
                <c:pt idx="13497">
                  <c:v>7870.0874999999996</c:v>
                </c:pt>
                <c:pt idx="13498">
                  <c:v>7874.3156249999993</c:v>
                </c:pt>
                <c:pt idx="13499">
                  <c:v>7874.3156249999993</c:v>
                </c:pt>
                <c:pt idx="13500">
                  <c:v>7874.3156249999993</c:v>
                </c:pt>
                <c:pt idx="13501">
                  <c:v>7874.3156249999993</c:v>
                </c:pt>
                <c:pt idx="13502">
                  <c:v>7875.2437499999996</c:v>
                </c:pt>
                <c:pt idx="13503">
                  <c:v>7875.2437499999996</c:v>
                </c:pt>
                <c:pt idx="13504">
                  <c:v>7875.7593749999996</c:v>
                </c:pt>
                <c:pt idx="13505">
                  <c:v>7876.7390618399986</c:v>
                </c:pt>
                <c:pt idx="13506">
                  <c:v>7876.7390618399986</c:v>
                </c:pt>
                <c:pt idx="13507">
                  <c:v>7881.1734381599999</c:v>
                </c:pt>
                <c:pt idx="13508">
                  <c:v>7881.328125</c:v>
                </c:pt>
                <c:pt idx="13509">
                  <c:v>7883.2874999999995</c:v>
                </c:pt>
                <c:pt idx="13510">
                  <c:v>7887.515625</c:v>
                </c:pt>
                <c:pt idx="13511">
                  <c:v>7888.4437499999995</c:v>
                </c:pt>
                <c:pt idx="13512">
                  <c:v>7888.4437499999995</c:v>
                </c:pt>
                <c:pt idx="13513">
                  <c:v>7888.9593749999995</c:v>
                </c:pt>
                <c:pt idx="13514">
                  <c:v>7888.9593749999995</c:v>
                </c:pt>
                <c:pt idx="13515">
                  <c:v>7888.9593749999995</c:v>
                </c:pt>
                <c:pt idx="13516">
                  <c:v>7889.9390618399993</c:v>
                </c:pt>
                <c:pt idx="13517">
                  <c:v>7889.9390618399993</c:v>
                </c:pt>
                <c:pt idx="13518">
                  <c:v>7894.0124999999998</c:v>
                </c:pt>
                <c:pt idx="13519">
                  <c:v>7894.3734381599998</c:v>
                </c:pt>
                <c:pt idx="13520">
                  <c:v>7894.5281249999998</c:v>
                </c:pt>
                <c:pt idx="13521">
                  <c:v>7896.4874999999993</c:v>
                </c:pt>
                <c:pt idx="13522">
                  <c:v>7901.6437499999993</c:v>
                </c:pt>
                <c:pt idx="13523">
                  <c:v>7902.1593749999993</c:v>
                </c:pt>
                <c:pt idx="13524">
                  <c:v>7902.1593749999993</c:v>
                </c:pt>
                <c:pt idx="13525">
                  <c:v>7903.1390618399992</c:v>
                </c:pt>
                <c:pt idx="13526">
                  <c:v>7903.1390618399992</c:v>
                </c:pt>
                <c:pt idx="13527">
                  <c:v>7903.1390618399992</c:v>
                </c:pt>
                <c:pt idx="13528">
                  <c:v>7903.1390618399992</c:v>
                </c:pt>
                <c:pt idx="13529">
                  <c:v>7907.2124999999996</c:v>
                </c:pt>
                <c:pt idx="13530">
                  <c:v>7907.2124999999996</c:v>
                </c:pt>
                <c:pt idx="13531">
                  <c:v>7907.5734381600005</c:v>
                </c:pt>
                <c:pt idx="13532">
                  <c:v>7907.7281249999996</c:v>
                </c:pt>
                <c:pt idx="13533">
                  <c:v>7907.7281249999996</c:v>
                </c:pt>
                <c:pt idx="13534">
                  <c:v>7909.6875</c:v>
                </c:pt>
                <c:pt idx="13535">
                  <c:v>7909.6875</c:v>
                </c:pt>
                <c:pt idx="13536">
                  <c:v>7909.6875</c:v>
                </c:pt>
                <c:pt idx="13537">
                  <c:v>7914.84375</c:v>
                </c:pt>
                <c:pt idx="13538">
                  <c:v>7914.84375</c:v>
                </c:pt>
                <c:pt idx="13539">
                  <c:v>7914.84375</c:v>
                </c:pt>
                <c:pt idx="13540">
                  <c:v>7915.359375</c:v>
                </c:pt>
                <c:pt idx="13541">
                  <c:v>7916.339061839999</c:v>
                </c:pt>
                <c:pt idx="13542">
                  <c:v>7916.339061839999</c:v>
                </c:pt>
                <c:pt idx="13543">
                  <c:v>7916.339061839999</c:v>
                </c:pt>
                <c:pt idx="13544">
                  <c:v>7920.4124999999995</c:v>
                </c:pt>
                <c:pt idx="13545">
                  <c:v>7920.4124999999995</c:v>
                </c:pt>
                <c:pt idx="13546">
                  <c:v>7920.7734381600003</c:v>
                </c:pt>
                <c:pt idx="13547">
                  <c:v>7920.9281249999995</c:v>
                </c:pt>
                <c:pt idx="13548">
                  <c:v>7922.8874999999998</c:v>
                </c:pt>
                <c:pt idx="13549">
                  <c:v>7927.1156249999995</c:v>
                </c:pt>
                <c:pt idx="13550">
                  <c:v>7927.1156249999995</c:v>
                </c:pt>
                <c:pt idx="13551">
                  <c:v>7927.1156249999995</c:v>
                </c:pt>
                <c:pt idx="13552">
                  <c:v>7928.0437499999998</c:v>
                </c:pt>
                <c:pt idx="13553">
                  <c:v>7928.5593749999998</c:v>
                </c:pt>
                <c:pt idx="13554">
                  <c:v>7928.5593749999998</c:v>
                </c:pt>
                <c:pt idx="13555">
                  <c:v>7928.5593749999998</c:v>
                </c:pt>
                <c:pt idx="13556">
                  <c:v>7933.6124999999993</c:v>
                </c:pt>
                <c:pt idx="13557">
                  <c:v>7934.1281249999993</c:v>
                </c:pt>
                <c:pt idx="13558">
                  <c:v>7934.1281249999993</c:v>
                </c:pt>
                <c:pt idx="13559">
                  <c:v>7940.3156249999993</c:v>
                </c:pt>
                <c:pt idx="13560">
                  <c:v>7941.7593749999996</c:v>
                </c:pt>
                <c:pt idx="13561">
                  <c:v>7941.7593749999996</c:v>
                </c:pt>
                <c:pt idx="13562">
                  <c:v>7941.7593749999996</c:v>
                </c:pt>
                <c:pt idx="13563">
                  <c:v>7942.7390618399986</c:v>
                </c:pt>
                <c:pt idx="13564">
                  <c:v>7946.8125</c:v>
                </c:pt>
                <c:pt idx="13565">
                  <c:v>7947.1734381599999</c:v>
                </c:pt>
                <c:pt idx="13566">
                  <c:v>7947.328125</c:v>
                </c:pt>
                <c:pt idx="13567">
                  <c:v>7947.328125</c:v>
                </c:pt>
                <c:pt idx="13568">
                  <c:v>7947.328125</c:v>
                </c:pt>
                <c:pt idx="13569">
                  <c:v>7949.2874999999995</c:v>
                </c:pt>
                <c:pt idx="13570">
                  <c:v>7954.9593749999995</c:v>
                </c:pt>
                <c:pt idx="13571">
                  <c:v>7960.0124999999998</c:v>
                </c:pt>
                <c:pt idx="13572">
                  <c:v>7960.0124999999998</c:v>
                </c:pt>
                <c:pt idx="13573">
                  <c:v>7960.3734381599998</c:v>
                </c:pt>
                <c:pt idx="13574">
                  <c:v>7960.3734381599998</c:v>
                </c:pt>
                <c:pt idx="13575">
                  <c:v>7960.3734381599998</c:v>
                </c:pt>
                <c:pt idx="13576">
                  <c:v>7960.5281249999998</c:v>
                </c:pt>
                <c:pt idx="13577">
                  <c:v>7960.5281249999998</c:v>
                </c:pt>
                <c:pt idx="13578">
                  <c:v>7960.5281249999998</c:v>
                </c:pt>
                <c:pt idx="13579">
                  <c:v>7966.7156249999998</c:v>
                </c:pt>
                <c:pt idx="13580">
                  <c:v>7967.6437499999993</c:v>
                </c:pt>
                <c:pt idx="13581">
                  <c:v>7967.6437499999993</c:v>
                </c:pt>
                <c:pt idx="13582">
                  <c:v>7967.6437499999993</c:v>
                </c:pt>
                <c:pt idx="13583">
                  <c:v>7967.6437499999993</c:v>
                </c:pt>
                <c:pt idx="13584">
                  <c:v>7967.6437499999993</c:v>
                </c:pt>
                <c:pt idx="13585">
                  <c:v>7968.1593749999993</c:v>
                </c:pt>
                <c:pt idx="13586">
                  <c:v>7968.1593749999993</c:v>
                </c:pt>
                <c:pt idx="13587">
                  <c:v>7968.1593749999993</c:v>
                </c:pt>
                <c:pt idx="13588">
                  <c:v>7969.1390618399992</c:v>
                </c:pt>
                <c:pt idx="13589">
                  <c:v>7973.2124999999996</c:v>
                </c:pt>
                <c:pt idx="13590">
                  <c:v>7973.5734381600005</c:v>
                </c:pt>
                <c:pt idx="13591">
                  <c:v>7973.7281249999996</c:v>
                </c:pt>
                <c:pt idx="13592">
                  <c:v>7975.6875</c:v>
                </c:pt>
                <c:pt idx="13593">
                  <c:v>7979.9156249999996</c:v>
                </c:pt>
                <c:pt idx="13594">
                  <c:v>7980.84375</c:v>
                </c:pt>
                <c:pt idx="13595">
                  <c:v>7980.84375</c:v>
                </c:pt>
                <c:pt idx="13596">
                  <c:v>7981.359375</c:v>
                </c:pt>
                <c:pt idx="13597">
                  <c:v>7982.339061839999</c:v>
                </c:pt>
                <c:pt idx="13598">
                  <c:v>7986.4124999999995</c:v>
                </c:pt>
                <c:pt idx="13599">
                  <c:v>7986.4124999999995</c:v>
                </c:pt>
                <c:pt idx="13600">
                  <c:v>7986.4124999999995</c:v>
                </c:pt>
                <c:pt idx="13601">
                  <c:v>7988.8874999999998</c:v>
                </c:pt>
                <c:pt idx="13602">
                  <c:v>7994.0437499999998</c:v>
                </c:pt>
                <c:pt idx="13603">
                  <c:v>7994.0437499999998</c:v>
                </c:pt>
                <c:pt idx="13604">
                  <c:v>7994.5593749999998</c:v>
                </c:pt>
                <c:pt idx="13605">
                  <c:v>7994.5593749999998</c:v>
                </c:pt>
                <c:pt idx="13606">
                  <c:v>7994.5593749999998</c:v>
                </c:pt>
                <c:pt idx="13607">
                  <c:v>7994.5593749999998</c:v>
                </c:pt>
                <c:pt idx="13608">
                  <c:v>7995.5390618399988</c:v>
                </c:pt>
                <c:pt idx="13609">
                  <c:v>7995.5390618399988</c:v>
                </c:pt>
                <c:pt idx="13610">
                  <c:v>7999.9734381600001</c:v>
                </c:pt>
                <c:pt idx="13611">
                  <c:v>8002.0874999999996</c:v>
                </c:pt>
                <c:pt idx="13612">
                  <c:v>8002.0874999999996</c:v>
                </c:pt>
                <c:pt idx="13613">
                  <c:v>8006.3156249999993</c:v>
                </c:pt>
                <c:pt idx="13614">
                  <c:v>8006.3156249999993</c:v>
                </c:pt>
                <c:pt idx="13615">
                  <c:v>8007.2437499999996</c:v>
                </c:pt>
                <c:pt idx="13616">
                  <c:v>8007.2437499999996</c:v>
                </c:pt>
                <c:pt idx="13617">
                  <c:v>8008.7390618399986</c:v>
                </c:pt>
                <c:pt idx="13618">
                  <c:v>8012.8125</c:v>
                </c:pt>
                <c:pt idx="13619">
                  <c:v>8013.328125</c:v>
                </c:pt>
                <c:pt idx="13620">
                  <c:v>8013.328125</c:v>
                </c:pt>
                <c:pt idx="13621">
                  <c:v>8013.328125</c:v>
                </c:pt>
                <c:pt idx="13622">
                  <c:v>8013.328125</c:v>
                </c:pt>
                <c:pt idx="13623">
                  <c:v>8015.2874999999995</c:v>
                </c:pt>
                <c:pt idx="13624">
                  <c:v>8015.2874999999995</c:v>
                </c:pt>
                <c:pt idx="13625">
                  <c:v>8019.515625</c:v>
                </c:pt>
                <c:pt idx="13626">
                  <c:v>8020.4437499999995</c:v>
                </c:pt>
                <c:pt idx="13627">
                  <c:v>8021.9390618399993</c:v>
                </c:pt>
                <c:pt idx="13628">
                  <c:v>8026.3734381599998</c:v>
                </c:pt>
                <c:pt idx="13629">
                  <c:v>8026.3734381599998</c:v>
                </c:pt>
                <c:pt idx="13630">
                  <c:v>8026.3734381599998</c:v>
                </c:pt>
                <c:pt idx="13631">
                  <c:v>8026.5281249999998</c:v>
                </c:pt>
                <c:pt idx="13632">
                  <c:v>8032.7156249999998</c:v>
                </c:pt>
                <c:pt idx="13633">
                  <c:v>8032.7156249999998</c:v>
                </c:pt>
                <c:pt idx="13634">
                  <c:v>8034.1593749999993</c:v>
                </c:pt>
                <c:pt idx="13635">
                  <c:v>8034.1593749999993</c:v>
                </c:pt>
                <c:pt idx="13636">
                  <c:v>8035.1390618399992</c:v>
                </c:pt>
                <c:pt idx="13637">
                  <c:v>8039.2124999999996</c:v>
                </c:pt>
                <c:pt idx="13638">
                  <c:v>8039.5734381600005</c:v>
                </c:pt>
                <c:pt idx="13639">
                  <c:v>8039.5734381600005</c:v>
                </c:pt>
                <c:pt idx="13640">
                  <c:v>8039.7281249999996</c:v>
                </c:pt>
                <c:pt idx="13641">
                  <c:v>8041.6875</c:v>
                </c:pt>
                <c:pt idx="13642">
                  <c:v>8046.84375</c:v>
                </c:pt>
                <c:pt idx="13643">
                  <c:v>8054.8874999999998</c:v>
                </c:pt>
                <c:pt idx="13644">
                  <c:v>8054.8874999999998</c:v>
                </c:pt>
                <c:pt idx="13645">
                  <c:v>8059.1156249999995</c:v>
                </c:pt>
                <c:pt idx="13646">
                  <c:v>8059.1156249999995</c:v>
                </c:pt>
                <c:pt idx="13647">
                  <c:v>8060.0437499999998</c:v>
                </c:pt>
                <c:pt idx="13648">
                  <c:v>8060.0437499999998</c:v>
                </c:pt>
                <c:pt idx="13649">
                  <c:v>8060.0437499999998</c:v>
                </c:pt>
                <c:pt idx="13650">
                  <c:v>8061.5390618399988</c:v>
                </c:pt>
                <c:pt idx="13651">
                  <c:v>8065.6124999999993</c:v>
                </c:pt>
                <c:pt idx="13652">
                  <c:v>8065.6124999999993</c:v>
                </c:pt>
                <c:pt idx="13653">
                  <c:v>8065.6124999999993</c:v>
                </c:pt>
                <c:pt idx="13654">
                  <c:v>8065.6124999999993</c:v>
                </c:pt>
                <c:pt idx="13655">
                  <c:v>8065.9734381600001</c:v>
                </c:pt>
                <c:pt idx="13656">
                  <c:v>8065.9734381600001</c:v>
                </c:pt>
                <c:pt idx="13657">
                  <c:v>8065.9734381600001</c:v>
                </c:pt>
                <c:pt idx="13658">
                  <c:v>8068.0874999999996</c:v>
                </c:pt>
                <c:pt idx="13659">
                  <c:v>8073.2437499999996</c:v>
                </c:pt>
                <c:pt idx="13660">
                  <c:v>8073.7593749999996</c:v>
                </c:pt>
                <c:pt idx="13661">
                  <c:v>8078.8125</c:v>
                </c:pt>
                <c:pt idx="13662">
                  <c:v>8081.2874999999995</c:v>
                </c:pt>
                <c:pt idx="13663">
                  <c:v>8085.515625</c:v>
                </c:pt>
                <c:pt idx="13664">
                  <c:v>8085.515625</c:v>
                </c:pt>
                <c:pt idx="13665">
                  <c:v>8085.515625</c:v>
                </c:pt>
                <c:pt idx="13666">
                  <c:v>8085.515625</c:v>
                </c:pt>
                <c:pt idx="13667">
                  <c:v>8085.515625</c:v>
                </c:pt>
                <c:pt idx="13668">
                  <c:v>8086.4437499999995</c:v>
                </c:pt>
                <c:pt idx="13669">
                  <c:v>8087.9390618399993</c:v>
                </c:pt>
                <c:pt idx="13670">
                  <c:v>8092.5281249999998</c:v>
                </c:pt>
                <c:pt idx="13671">
                  <c:v>8099.6437499999993</c:v>
                </c:pt>
                <c:pt idx="13672">
                  <c:v>8100.1593749999993</c:v>
                </c:pt>
                <c:pt idx="13673">
                  <c:v>8101.1390618399992</c:v>
                </c:pt>
                <c:pt idx="13674">
                  <c:v>8105.2124999999996</c:v>
                </c:pt>
                <c:pt idx="13675">
                  <c:v>8105.2124999999996</c:v>
                </c:pt>
                <c:pt idx="13676">
                  <c:v>8105.5734381600005</c:v>
                </c:pt>
                <c:pt idx="13677">
                  <c:v>8105.7281249999996</c:v>
                </c:pt>
                <c:pt idx="13678">
                  <c:v>8105.7281249999996</c:v>
                </c:pt>
                <c:pt idx="13679">
                  <c:v>8107.6875</c:v>
                </c:pt>
                <c:pt idx="13680">
                  <c:v>8107.6875</c:v>
                </c:pt>
                <c:pt idx="13681">
                  <c:v>8111.9156249999996</c:v>
                </c:pt>
                <c:pt idx="13682">
                  <c:v>8112.84375</c:v>
                </c:pt>
                <c:pt idx="13683">
                  <c:v>8114.339061839999</c:v>
                </c:pt>
                <c:pt idx="13684">
                  <c:v>8118.4124999999995</c:v>
                </c:pt>
                <c:pt idx="13685">
                  <c:v>8118.7734381600003</c:v>
                </c:pt>
                <c:pt idx="13686">
                  <c:v>8118.7734381600003</c:v>
                </c:pt>
                <c:pt idx="13687">
                  <c:v>8118.7734381600003</c:v>
                </c:pt>
                <c:pt idx="13688">
                  <c:v>8118.9281249999995</c:v>
                </c:pt>
                <c:pt idx="13689">
                  <c:v>8120.8874999999998</c:v>
                </c:pt>
                <c:pt idx="13690">
                  <c:v>8126.0437499999998</c:v>
                </c:pt>
                <c:pt idx="13691">
                  <c:v>8126.0437499999998</c:v>
                </c:pt>
                <c:pt idx="13692">
                  <c:v>8126.0437499999998</c:v>
                </c:pt>
                <c:pt idx="13693">
                  <c:v>8126.5593749999998</c:v>
                </c:pt>
                <c:pt idx="13694">
                  <c:v>8126.5593749999998</c:v>
                </c:pt>
                <c:pt idx="13695">
                  <c:v>8127.5390618399988</c:v>
                </c:pt>
                <c:pt idx="13696">
                  <c:v>8131.9734381600001</c:v>
                </c:pt>
                <c:pt idx="13697">
                  <c:v>8131.9734381600001</c:v>
                </c:pt>
                <c:pt idx="13698">
                  <c:v>8131.9734381600001</c:v>
                </c:pt>
                <c:pt idx="13699">
                  <c:v>8134.0874999999996</c:v>
                </c:pt>
                <c:pt idx="13700">
                  <c:v>8138.3156249999993</c:v>
                </c:pt>
                <c:pt idx="13701">
                  <c:v>8139.7593749999996</c:v>
                </c:pt>
                <c:pt idx="13702">
                  <c:v>8140.7390618399986</c:v>
                </c:pt>
                <c:pt idx="13703">
                  <c:v>8144.8125</c:v>
                </c:pt>
                <c:pt idx="13704">
                  <c:v>8145.1734381599999</c:v>
                </c:pt>
                <c:pt idx="13705">
                  <c:v>8147.2874999999995</c:v>
                </c:pt>
                <c:pt idx="13706">
                  <c:v>8147.2874999999995</c:v>
                </c:pt>
                <c:pt idx="13707">
                  <c:v>8147.2874999999995</c:v>
                </c:pt>
                <c:pt idx="13708">
                  <c:v>8151.515625</c:v>
                </c:pt>
                <c:pt idx="13709">
                  <c:v>8153.9390618399993</c:v>
                </c:pt>
                <c:pt idx="13710">
                  <c:v>8153.9390618399993</c:v>
                </c:pt>
                <c:pt idx="13711">
                  <c:v>8158.3734381599998</c:v>
                </c:pt>
                <c:pt idx="13712">
                  <c:v>8158.3734381599998</c:v>
                </c:pt>
                <c:pt idx="13713">
                  <c:v>8160.4874999999993</c:v>
                </c:pt>
                <c:pt idx="13714">
                  <c:v>8164.7156249999998</c:v>
                </c:pt>
                <c:pt idx="13715">
                  <c:v>8165.6437499999993</c:v>
                </c:pt>
                <c:pt idx="13716">
                  <c:v>8165.6437499999993</c:v>
                </c:pt>
                <c:pt idx="13717">
                  <c:v>8165.6437499999993</c:v>
                </c:pt>
                <c:pt idx="13718">
                  <c:v>8167.1390618399992</c:v>
                </c:pt>
                <c:pt idx="13719">
                  <c:v>8171.2124999999996</c:v>
                </c:pt>
                <c:pt idx="13720">
                  <c:v>8171.2124999999996</c:v>
                </c:pt>
                <c:pt idx="13721">
                  <c:v>8178.84375</c:v>
                </c:pt>
                <c:pt idx="13722">
                  <c:v>8178.84375</c:v>
                </c:pt>
                <c:pt idx="13723">
                  <c:v>8178.84375</c:v>
                </c:pt>
                <c:pt idx="13724">
                  <c:v>8178.84375</c:v>
                </c:pt>
                <c:pt idx="13725">
                  <c:v>8179.359375</c:v>
                </c:pt>
                <c:pt idx="13726">
                  <c:v>8184.7734381600003</c:v>
                </c:pt>
                <c:pt idx="13727">
                  <c:v>8186.8874999999998</c:v>
                </c:pt>
                <c:pt idx="13728">
                  <c:v>8186.8874999999998</c:v>
                </c:pt>
                <c:pt idx="13729">
                  <c:v>8191.1156249999995</c:v>
                </c:pt>
                <c:pt idx="13730">
                  <c:v>8192.0437499999989</c:v>
                </c:pt>
                <c:pt idx="13731">
                  <c:v>8192.0437499999989</c:v>
                </c:pt>
                <c:pt idx="13732">
                  <c:v>8192.5593749999989</c:v>
                </c:pt>
                <c:pt idx="13733">
                  <c:v>8192.5593749999989</c:v>
                </c:pt>
                <c:pt idx="13734">
                  <c:v>8192.5593749999989</c:v>
                </c:pt>
                <c:pt idx="13735">
                  <c:v>8193.5390618399997</c:v>
                </c:pt>
                <c:pt idx="13736">
                  <c:v>8193.5390618399997</c:v>
                </c:pt>
                <c:pt idx="13737">
                  <c:v>8198.1281249999993</c:v>
                </c:pt>
                <c:pt idx="13738">
                  <c:v>8198.1281249999993</c:v>
                </c:pt>
                <c:pt idx="13739">
                  <c:v>8204.3156249999993</c:v>
                </c:pt>
                <c:pt idx="13740">
                  <c:v>8205.7593749999996</c:v>
                </c:pt>
                <c:pt idx="13741">
                  <c:v>8205.7593749999996</c:v>
                </c:pt>
                <c:pt idx="13742">
                  <c:v>8211.328125</c:v>
                </c:pt>
                <c:pt idx="13743">
                  <c:v>8211.328125</c:v>
                </c:pt>
                <c:pt idx="13744">
                  <c:v>8211.328125</c:v>
                </c:pt>
                <c:pt idx="13745">
                  <c:v>8217.515625</c:v>
                </c:pt>
                <c:pt idx="13746">
                  <c:v>8217.515625</c:v>
                </c:pt>
                <c:pt idx="13747">
                  <c:v>8219.9390618399993</c:v>
                </c:pt>
                <c:pt idx="13748">
                  <c:v>8219.9390618399993</c:v>
                </c:pt>
                <c:pt idx="13749">
                  <c:v>8224.0124999999989</c:v>
                </c:pt>
                <c:pt idx="13750">
                  <c:v>8224.0124999999989</c:v>
                </c:pt>
                <c:pt idx="13751">
                  <c:v>8224.3734381600007</c:v>
                </c:pt>
                <c:pt idx="13752">
                  <c:v>8224.3734381600007</c:v>
                </c:pt>
                <c:pt idx="13753">
                  <c:v>8224.5281249999989</c:v>
                </c:pt>
                <c:pt idx="13754">
                  <c:v>8224.5281249999989</c:v>
                </c:pt>
                <c:pt idx="13755">
                  <c:v>8224.5281249999989</c:v>
                </c:pt>
                <c:pt idx="13756">
                  <c:v>8224.5281249999989</c:v>
                </c:pt>
                <c:pt idx="13757">
                  <c:v>8226.4874999999993</c:v>
                </c:pt>
                <c:pt idx="13758">
                  <c:v>8230.7156249999989</c:v>
                </c:pt>
                <c:pt idx="13759">
                  <c:v>8230.7156249999989</c:v>
                </c:pt>
                <c:pt idx="13760">
                  <c:v>8237.2124999999996</c:v>
                </c:pt>
                <c:pt idx="13761">
                  <c:v>8237.2124999999996</c:v>
                </c:pt>
                <c:pt idx="13762">
                  <c:v>8237.2124999999996</c:v>
                </c:pt>
                <c:pt idx="13763">
                  <c:v>8237.2124999999996</c:v>
                </c:pt>
                <c:pt idx="13764">
                  <c:v>8237.5734381599996</c:v>
                </c:pt>
                <c:pt idx="13765">
                  <c:v>8237.5734381599996</c:v>
                </c:pt>
                <c:pt idx="13766">
                  <c:v>8237.7281249999996</c:v>
                </c:pt>
                <c:pt idx="13767">
                  <c:v>8239.6875</c:v>
                </c:pt>
                <c:pt idx="13768">
                  <c:v>8239.6875</c:v>
                </c:pt>
                <c:pt idx="13769">
                  <c:v>8239.6875</c:v>
                </c:pt>
                <c:pt idx="13770">
                  <c:v>8239.6875</c:v>
                </c:pt>
                <c:pt idx="13771">
                  <c:v>8239.6875</c:v>
                </c:pt>
                <c:pt idx="13772">
                  <c:v>8245.359375</c:v>
                </c:pt>
                <c:pt idx="13773">
                  <c:v>8246.339061839999</c:v>
                </c:pt>
                <c:pt idx="13774">
                  <c:v>8246.339061839999</c:v>
                </c:pt>
                <c:pt idx="13775">
                  <c:v>8246.339061839999</c:v>
                </c:pt>
                <c:pt idx="13776">
                  <c:v>8250.7734381600003</c:v>
                </c:pt>
                <c:pt idx="13777">
                  <c:v>8252.8874999999989</c:v>
                </c:pt>
                <c:pt idx="13778">
                  <c:v>8252.8874999999989</c:v>
                </c:pt>
                <c:pt idx="13779">
                  <c:v>8258.0437499999989</c:v>
                </c:pt>
                <c:pt idx="13780">
                  <c:v>8258.0437499999989</c:v>
                </c:pt>
                <c:pt idx="13781">
                  <c:v>8258.0437499999989</c:v>
                </c:pt>
                <c:pt idx="13782">
                  <c:v>8258.0437499999989</c:v>
                </c:pt>
                <c:pt idx="13783">
                  <c:v>8258.0437499999989</c:v>
                </c:pt>
                <c:pt idx="13784">
                  <c:v>8258.5593749999989</c:v>
                </c:pt>
                <c:pt idx="13785">
                  <c:v>8258.5593749999989</c:v>
                </c:pt>
                <c:pt idx="13786">
                  <c:v>8258.5593749999989</c:v>
                </c:pt>
                <c:pt idx="13787">
                  <c:v>8258.5593749999989</c:v>
                </c:pt>
                <c:pt idx="13788">
                  <c:v>8259.5390618399997</c:v>
                </c:pt>
                <c:pt idx="13789">
                  <c:v>8263.6124999999993</c:v>
                </c:pt>
                <c:pt idx="13790">
                  <c:v>8263.6124999999993</c:v>
                </c:pt>
                <c:pt idx="13791">
                  <c:v>8263.9734381599992</c:v>
                </c:pt>
                <c:pt idx="13792">
                  <c:v>8266.0874999999996</c:v>
                </c:pt>
                <c:pt idx="13793">
                  <c:v>8270.3156249999993</c:v>
                </c:pt>
                <c:pt idx="13794">
                  <c:v>8271.2437499999996</c:v>
                </c:pt>
                <c:pt idx="13795">
                  <c:v>8271.7593749999996</c:v>
                </c:pt>
                <c:pt idx="13796">
                  <c:v>8272.7390618399986</c:v>
                </c:pt>
                <c:pt idx="13797">
                  <c:v>8276.8125</c:v>
                </c:pt>
                <c:pt idx="13798">
                  <c:v>8276.8125</c:v>
                </c:pt>
                <c:pt idx="13799">
                  <c:v>8277.1734381599999</c:v>
                </c:pt>
                <c:pt idx="13800">
                  <c:v>8277.328125</c:v>
                </c:pt>
                <c:pt idx="13801">
                  <c:v>8277.328125</c:v>
                </c:pt>
                <c:pt idx="13802">
                  <c:v>8277.328125</c:v>
                </c:pt>
                <c:pt idx="13803">
                  <c:v>8284.4437500000004</c:v>
                </c:pt>
                <c:pt idx="13804">
                  <c:v>8284.9593750000004</c:v>
                </c:pt>
                <c:pt idx="13805">
                  <c:v>8285.9390618399993</c:v>
                </c:pt>
                <c:pt idx="13806">
                  <c:v>8285.9390618399993</c:v>
                </c:pt>
                <c:pt idx="13807">
                  <c:v>8285.9390618399993</c:v>
                </c:pt>
                <c:pt idx="13808">
                  <c:v>8290.0124999999989</c:v>
                </c:pt>
                <c:pt idx="13809">
                  <c:v>8290.3734381600007</c:v>
                </c:pt>
                <c:pt idx="13810">
                  <c:v>8292.4874999999993</c:v>
                </c:pt>
                <c:pt idx="13811">
                  <c:v>8292.4874999999993</c:v>
                </c:pt>
                <c:pt idx="13812">
                  <c:v>8292.4874999999993</c:v>
                </c:pt>
                <c:pt idx="13813">
                  <c:v>8292.4874999999993</c:v>
                </c:pt>
                <c:pt idx="13814">
                  <c:v>8296.7156249999989</c:v>
                </c:pt>
                <c:pt idx="13815">
                  <c:v>8298.1593749999993</c:v>
                </c:pt>
                <c:pt idx="13816">
                  <c:v>8298.1593749999993</c:v>
                </c:pt>
                <c:pt idx="13817">
                  <c:v>8303.2124999999996</c:v>
                </c:pt>
                <c:pt idx="13818">
                  <c:v>8303.2124999999996</c:v>
                </c:pt>
                <c:pt idx="13819">
                  <c:v>8303.5734381599996</c:v>
                </c:pt>
                <c:pt idx="13820">
                  <c:v>8303.5734381599996</c:v>
                </c:pt>
                <c:pt idx="13821">
                  <c:v>8303.7281249999996</c:v>
                </c:pt>
                <c:pt idx="13822">
                  <c:v>8303.7281249999996</c:v>
                </c:pt>
                <c:pt idx="13823">
                  <c:v>8305.6875</c:v>
                </c:pt>
                <c:pt idx="13824">
                  <c:v>8312.339061839999</c:v>
                </c:pt>
                <c:pt idx="13825">
                  <c:v>8312.339061839999</c:v>
                </c:pt>
                <c:pt idx="13826">
                  <c:v>8312.339061839999</c:v>
                </c:pt>
                <c:pt idx="13827">
                  <c:v>8312.339061839999</c:v>
                </c:pt>
                <c:pt idx="13828">
                  <c:v>8312.339061839999</c:v>
                </c:pt>
                <c:pt idx="13829">
                  <c:v>8316.4125000000004</c:v>
                </c:pt>
                <c:pt idx="13830">
                  <c:v>8316.4125000000004</c:v>
                </c:pt>
                <c:pt idx="13831">
                  <c:v>8316.7734381600003</c:v>
                </c:pt>
                <c:pt idx="13832">
                  <c:v>8318.8874999999989</c:v>
                </c:pt>
                <c:pt idx="13833">
                  <c:v>8318.8874999999989</c:v>
                </c:pt>
                <c:pt idx="13834">
                  <c:v>8318.8874999999989</c:v>
                </c:pt>
                <c:pt idx="13835">
                  <c:v>8324.0437499999989</c:v>
                </c:pt>
                <c:pt idx="13836">
                  <c:v>8324.0437499999989</c:v>
                </c:pt>
                <c:pt idx="13837">
                  <c:v>8324.5593749999989</c:v>
                </c:pt>
                <c:pt idx="13838">
                  <c:v>8324.5593749999989</c:v>
                </c:pt>
                <c:pt idx="13839">
                  <c:v>8329.6124999999993</c:v>
                </c:pt>
                <c:pt idx="13840">
                  <c:v>8329.9734381599992</c:v>
                </c:pt>
                <c:pt idx="13841">
                  <c:v>8329.9734381599992</c:v>
                </c:pt>
                <c:pt idx="13842">
                  <c:v>8332.0874999999996</c:v>
                </c:pt>
                <c:pt idx="13843">
                  <c:v>8336.3156249999993</c:v>
                </c:pt>
                <c:pt idx="13844">
                  <c:v>8336.3156249999993</c:v>
                </c:pt>
                <c:pt idx="13845">
                  <c:v>8337.2437499999996</c:v>
                </c:pt>
                <c:pt idx="13846">
                  <c:v>8337.7593749999996</c:v>
                </c:pt>
                <c:pt idx="13847">
                  <c:v>8337.7593749999996</c:v>
                </c:pt>
                <c:pt idx="13848">
                  <c:v>8337.7593749999996</c:v>
                </c:pt>
                <c:pt idx="13849">
                  <c:v>8338.7390618399986</c:v>
                </c:pt>
                <c:pt idx="13850">
                  <c:v>8342.8125</c:v>
                </c:pt>
                <c:pt idx="13851">
                  <c:v>8343.1734381599999</c:v>
                </c:pt>
                <c:pt idx="13852">
                  <c:v>8343.328125</c:v>
                </c:pt>
                <c:pt idx="13853">
                  <c:v>8345.2875000000004</c:v>
                </c:pt>
                <c:pt idx="13854">
                  <c:v>8349.515625</c:v>
                </c:pt>
                <c:pt idx="13855">
                  <c:v>8350.9593750000004</c:v>
                </c:pt>
                <c:pt idx="13856">
                  <c:v>8351.9390618399993</c:v>
                </c:pt>
                <c:pt idx="13857">
                  <c:v>8356.0124999999989</c:v>
                </c:pt>
                <c:pt idx="13858">
                  <c:v>8356.0124999999989</c:v>
                </c:pt>
                <c:pt idx="13859">
                  <c:v>8356.3734381600007</c:v>
                </c:pt>
                <c:pt idx="13860">
                  <c:v>8356.3734381600007</c:v>
                </c:pt>
                <c:pt idx="13861">
                  <c:v>8356.3734381600007</c:v>
                </c:pt>
                <c:pt idx="13862">
                  <c:v>8356.5281249999989</c:v>
                </c:pt>
                <c:pt idx="13863">
                  <c:v>8358.4874999999993</c:v>
                </c:pt>
                <c:pt idx="13864">
                  <c:v>8362.7156249999989</c:v>
                </c:pt>
                <c:pt idx="13865">
                  <c:v>8362.7156249999989</c:v>
                </c:pt>
                <c:pt idx="13866">
                  <c:v>8364.1593749999993</c:v>
                </c:pt>
                <c:pt idx="13867">
                  <c:v>8365.1390618399982</c:v>
                </c:pt>
                <c:pt idx="13868">
                  <c:v>8365.1390618399982</c:v>
                </c:pt>
                <c:pt idx="13869">
                  <c:v>8365.1390618399982</c:v>
                </c:pt>
                <c:pt idx="13870">
                  <c:v>8365.1390618399982</c:v>
                </c:pt>
                <c:pt idx="13871">
                  <c:v>8365.1390618399982</c:v>
                </c:pt>
                <c:pt idx="13872">
                  <c:v>8369.2124999999996</c:v>
                </c:pt>
                <c:pt idx="13873">
                  <c:v>8369.2124999999996</c:v>
                </c:pt>
                <c:pt idx="13874">
                  <c:v>8369.2124999999996</c:v>
                </c:pt>
                <c:pt idx="13875">
                  <c:v>8369.2124999999996</c:v>
                </c:pt>
                <c:pt idx="13876">
                  <c:v>8369.2124999999996</c:v>
                </c:pt>
                <c:pt idx="13877">
                  <c:v>8369.2124999999996</c:v>
                </c:pt>
                <c:pt idx="13878">
                  <c:v>8369.5734381599996</c:v>
                </c:pt>
                <c:pt idx="13879">
                  <c:v>8369.5734381599996</c:v>
                </c:pt>
                <c:pt idx="13880">
                  <c:v>8369.7281249999996</c:v>
                </c:pt>
                <c:pt idx="13881">
                  <c:v>8371.6875</c:v>
                </c:pt>
                <c:pt idx="13882">
                  <c:v>8371.6875</c:v>
                </c:pt>
                <c:pt idx="13883">
                  <c:v>8371.6875</c:v>
                </c:pt>
                <c:pt idx="13884">
                  <c:v>8376.84375</c:v>
                </c:pt>
                <c:pt idx="13885">
                  <c:v>8376.84375</c:v>
                </c:pt>
                <c:pt idx="13886">
                  <c:v>8377.359375</c:v>
                </c:pt>
                <c:pt idx="13887">
                  <c:v>8378.339061839999</c:v>
                </c:pt>
                <c:pt idx="13888">
                  <c:v>8378.339061839999</c:v>
                </c:pt>
                <c:pt idx="13889">
                  <c:v>8382.7734381600003</c:v>
                </c:pt>
                <c:pt idx="13890">
                  <c:v>8382.9281250000004</c:v>
                </c:pt>
                <c:pt idx="13891">
                  <c:v>8382.9281250000004</c:v>
                </c:pt>
                <c:pt idx="13892">
                  <c:v>8384.8874999999989</c:v>
                </c:pt>
                <c:pt idx="13893">
                  <c:v>8389.1156250000004</c:v>
                </c:pt>
                <c:pt idx="13894">
                  <c:v>8389.1156250000004</c:v>
                </c:pt>
                <c:pt idx="13895">
                  <c:v>8390.0437499999989</c:v>
                </c:pt>
                <c:pt idx="13896">
                  <c:v>8390.0437499999989</c:v>
                </c:pt>
                <c:pt idx="13897">
                  <c:v>8390.0437499999989</c:v>
                </c:pt>
                <c:pt idx="13898">
                  <c:v>8390.5593749999989</c:v>
                </c:pt>
                <c:pt idx="13899">
                  <c:v>8390.5593749999989</c:v>
                </c:pt>
                <c:pt idx="13900">
                  <c:v>8391.5390618399997</c:v>
                </c:pt>
                <c:pt idx="13901">
                  <c:v>8391.5390618399997</c:v>
                </c:pt>
                <c:pt idx="13902">
                  <c:v>8391.5390618399997</c:v>
                </c:pt>
                <c:pt idx="13903">
                  <c:v>8391.5390618399997</c:v>
                </c:pt>
                <c:pt idx="13904">
                  <c:v>8395.9734381599992</c:v>
                </c:pt>
                <c:pt idx="13905">
                  <c:v>8395.9734381599992</c:v>
                </c:pt>
                <c:pt idx="13906">
                  <c:v>8398.0874999999996</c:v>
                </c:pt>
                <c:pt idx="13907">
                  <c:v>8398.0874999999996</c:v>
                </c:pt>
                <c:pt idx="13908">
                  <c:v>8403.2437499999996</c:v>
                </c:pt>
                <c:pt idx="13909">
                  <c:v>8403.2437499999996</c:v>
                </c:pt>
                <c:pt idx="13910">
                  <c:v>8408.8125</c:v>
                </c:pt>
                <c:pt idx="13911">
                  <c:v>8408.8125</c:v>
                </c:pt>
                <c:pt idx="13912">
                  <c:v>8409.1734381599999</c:v>
                </c:pt>
                <c:pt idx="13913">
                  <c:v>8411.2875000000004</c:v>
                </c:pt>
                <c:pt idx="13914">
                  <c:v>8411.2875000000004</c:v>
                </c:pt>
                <c:pt idx="13915">
                  <c:v>8416.4437500000004</c:v>
                </c:pt>
                <c:pt idx="13916">
                  <c:v>8416.4437500000004</c:v>
                </c:pt>
                <c:pt idx="13917">
                  <c:v>8416.9593750000004</c:v>
                </c:pt>
                <c:pt idx="13918">
                  <c:v>8416.9593750000004</c:v>
                </c:pt>
                <c:pt idx="13919">
                  <c:v>8416.9593750000004</c:v>
                </c:pt>
                <c:pt idx="13920">
                  <c:v>8416.9593750000004</c:v>
                </c:pt>
                <c:pt idx="13921">
                  <c:v>8416.9593750000004</c:v>
                </c:pt>
                <c:pt idx="13922">
                  <c:v>8417.9390618399993</c:v>
                </c:pt>
                <c:pt idx="13923">
                  <c:v>8417.9390618399993</c:v>
                </c:pt>
                <c:pt idx="13924">
                  <c:v>8417.9390618399993</c:v>
                </c:pt>
                <c:pt idx="13925">
                  <c:v>8422.0124999999989</c:v>
                </c:pt>
                <c:pt idx="13926">
                  <c:v>8422.0124999999989</c:v>
                </c:pt>
                <c:pt idx="13927">
                  <c:v>8422.0124999999989</c:v>
                </c:pt>
                <c:pt idx="13928">
                  <c:v>8422.3734381600007</c:v>
                </c:pt>
                <c:pt idx="13929">
                  <c:v>8422.3734381600007</c:v>
                </c:pt>
                <c:pt idx="13930">
                  <c:v>8422.3734381600007</c:v>
                </c:pt>
                <c:pt idx="13931">
                  <c:v>8422.3734381600007</c:v>
                </c:pt>
                <c:pt idx="13932">
                  <c:v>8422.3734381600007</c:v>
                </c:pt>
                <c:pt idx="13933">
                  <c:v>8424.4874999999993</c:v>
                </c:pt>
                <c:pt idx="13934">
                  <c:v>8424.4874999999993</c:v>
                </c:pt>
                <c:pt idx="13935">
                  <c:v>8424.4874999999993</c:v>
                </c:pt>
                <c:pt idx="13936">
                  <c:v>8428.7156249999989</c:v>
                </c:pt>
                <c:pt idx="13937">
                  <c:v>8428.7156249999989</c:v>
                </c:pt>
                <c:pt idx="13938">
                  <c:v>8428.7156249999989</c:v>
                </c:pt>
                <c:pt idx="13939">
                  <c:v>8429.6437499999993</c:v>
                </c:pt>
                <c:pt idx="13940">
                  <c:v>8430.1593749999993</c:v>
                </c:pt>
                <c:pt idx="13941">
                  <c:v>8430.1593749999993</c:v>
                </c:pt>
                <c:pt idx="13942">
                  <c:v>8430.1593749999993</c:v>
                </c:pt>
                <c:pt idx="13943">
                  <c:v>8431.1390618399982</c:v>
                </c:pt>
                <c:pt idx="13944">
                  <c:v>8435.2124999999996</c:v>
                </c:pt>
                <c:pt idx="13945">
                  <c:v>8435.2124999999996</c:v>
                </c:pt>
                <c:pt idx="13946">
                  <c:v>8435.5734381599996</c:v>
                </c:pt>
                <c:pt idx="13947">
                  <c:v>8435.5734381599996</c:v>
                </c:pt>
                <c:pt idx="13948">
                  <c:v>8435.5734381599996</c:v>
                </c:pt>
                <c:pt idx="13949">
                  <c:v>8435.7281249999996</c:v>
                </c:pt>
                <c:pt idx="13950">
                  <c:v>8435.7281249999996</c:v>
                </c:pt>
                <c:pt idx="13951">
                  <c:v>8435.7281249999996</c:v>
                </c:pt>
                <c:pt idx="13952">
                  <c:v>8435.7281249999996</c:v>
                </c:pt>
                <c:pt idx="13953">
                  <c:v>8435.7281249999996</c:v>
                </c:pt>
                <c:pt idx="13954">
                  <c:v>8437.6875</c:v>
                </c:pt>
                <c:pt idx="13955">
                  <c:v>8437.6875</c:v>
                </c:pt>
                <c:pt idx="13956">
                  <c:v>8441.9156249999996</c:v>
                </c:pt>
                <c:pt idx="13957">
                  <c:v>8442.84375</c:v>
                </c:pt>
                <c:pt idx="13958">
                  <c:v>8443.359375</c:v>
                </c:pt>
                <c:pt idx="13959">
                  <c:v>8443.359375</c:v>
                </c:pt>
                <c:pt idx="13960">
                  <c:v>8444.339061839999</c:v>
                </c:pt>
                <c:pt idx="13961">
                  <c:v>8444.339061839999</c:v>
                </c:pt>
                <c:pt idx="13962">
                  <c:v>8448.4125000000004</c:v>
                </c:pt>
                <c:pt idx="13963">
                  <c:v>8448.7734381600003</c:v>
                </c:pt>
                <c:pt idx="13964">
                  <c:v>8448.9281250000004</c:v>
                </c:pt>
                <c:pt idx="13965">
                  <c:v>8450.8874999999989</c:v>
                </c:pt>
                <c:pt idx="13966">
                  <c:v>8455.1156250000004</c:v>
                </c:pt>
                <c:pt idx="13967">
                  <c:v>8457.5390618399997</c:v>
                </c:pt>
                <c:pt idx="13968">
                  <c:v>8457.5390618399997</c:v>
                </c:pt>
                <c:pt idx="13969">
                  <c:v>8462.1281249999993</c:v>
                </c:pt>
                <c:pt idx="13970">
                  <c:v>8469.2437499999996</c:v>
                </c:pt>
                <c:pt idx="13971">
                  <c:v>8469.7593749999996</c:v>
                </c:pt>
                <c:pt idx="13972">
                  <c:v>8469.7593749999996</c:v>
                </c:pt>
                <c:pt idx="13973">
                  <c:v>8470.7390618399986</c:v>
                </c:pt>
                <c:pt idx="13974">
                  <c:v>8475.1734381599999</c:v>
                </c:pt>
                <c:pt idx="13975">
                  <c:v>8475.1734381599999</c:v>
                </c:pt>
                <c:pt idx="13976">
                  <c:v>8477.2875000000004</c:v>
                </c:pt>
                <c:pt idx="13977">
                  <c:v>8481.515625</c:v>
                </c:pt>
                <c:pt idx="13978">
                  <c:v>8481.515625</c:v>
                </c:pt>
                <c:pt idx="13979">
                  <c:v>8483.9390618399993</c:v>
                </c:pt>
                <c:pt idx="13980">
                  <c:v>8488.0124999999989</c:v>
                </c:pt>
                <c:pt idx="13981">
                  <c:v>8488.0124999999989</c:v>
                </c:pt>
                <c:pt idx="13982">
                  <c:v>8488.3734381600007</c:v>
                </c:pt>
                <c:pt idx="13983">
                  <c:v>8488.3734381600007</c:v>
                </c:pt>
                <c:pt idx="13984">
                  <c:v>8488.3734381600007</c:v>
                </c:pt>
                <c:pt idx="13985">
                  <c:v>8488.3734381600007</c:v>
                </c:pt>
                <c:pt idx="13986">
                  <c:v>8488.3734381600007</c:v>
                </c:pt>
                <c:pt idx="13987">
                  <c:v>8488.5281249999989</c:v>
                </c:pt>
                <c:pt idx="13988">
                  <c:v>8488.5281249999989</c:v>
                </c:pt>
                <c:pt idx="13989">
                  <c:v>8490.4874999999993</c:v>
                </c:pt>
                <c:pt idx="13990">
                  <c:v>8495.6437499999993</c:v>
                </c:pt>
                <c:pt idx="13991">
                  <c:v>8496.1593749999993</c:v>
                </c:pt>
                <c:pt idx="13992">
                  <c:v>8497.1390618399982</c:v>
                </c:pt>
                <c:pt idx="13993">
                  <c:v>8501.7281249999996</c:v>
                </c:pt>
                <c:pt idx="13994">
                  <c:v>8501.7281249999996</c:v>
                </c:pt>
                <c:pt idx="13995">
                  <c:v>8503.6875</c:v>
                </c:pt>
                <c:pt idx="13996">
                  <c:v>8503.6875</c:v>
                </c:pt>
                <c:pt idx="13997">
                  <c:v>8503.6875</c:v>
                </c:pt>
                <c:pt idx="13998">
                  <c:v>8503.6875</c:v>
                </c:pt>
                <c:pt idx="13999">
                  <c:v>8503.6875</c:v>
                </c:pt>
                <c:pt idx="14000">
                  <c:v>8507.9156249999996</c:v>
                </c:pt>
                <c:pt idx="14001">
                  <c:v>8507.9156249999996</c:v>
                </c:pt>
                <c:pt idx="14002">
                  <c:v>8507.9156249999996</c:v>
                </c:pt>
                <c:pt idx="14003">
                  <c:v>8507.9156249999996</c:v>
                </c:pt>
                <c:pt idx="14004">
                  <c:v>8507.9156249999996</c:v>
                </c:pt>
                <c:pt idx="14005">
                  <c:v>8508.84375</c:v>
                </c:pt>
                <c:pt idx="14006">
                  <c:v>8510.339061839999</c:v>
                </c:pt>
                <c:pt idx="14007">
                  <c:v>8510.339061839999</c:v>
                </c:pt>
                <c:pt idx="14008">
                  <c:v>8516.8874999999989</c:v>
                </c:pt>
                <c:pt idx="14009">
                  <c:v>8521.1156250000004</c:v>
                </c:pt>
                <c:pt idx="14010">
                  <c:v>8521.1156250000004</c:v>
                </c:pt>
                <c:pt idx="14011">
                  <c:v>8522.0437499999989</c:v>
                </c:pt>
                <c:pt idx="14012">
                  <c:v>8522.0437499999989</c:v>
                </c:pt>
                <c:pt idx="14013">
                  <c:v>8522.5593749999989</c:v>
                </c:pt>
                <c:pt idx="14014">
                  <c:v>8522.5593749999989</c:v>
                </c:pt>
                <c:pt idx="14015">
                  <c:v>8523.5390618399997</c:v>
                </c:pt>
                <c:pt idx="14016">
                  <c:v>8523.5390618399997</c:v>
                </c:pt>
                <c:pt idx="14017">
                  <c:v>8527.6124999999993</c:v>
                </c:pt>
                <c:pt idx="14018">
                  <c:v>8535.2437499999996</c:v>
                </c:pt>
                <c:pt idx="14019">
                  <c:v>8535.2437499999996</c:v>
                </c:pt>
                <c:pt idx="14020">
                  <c:v>8536.7390618399986</c:v>
                </c:pt>
                <c:pt idx="14021">
                  <c:v>8540.8125</c:v>
                </c:pt>
                <c:pt idx="14022">
                  <c:v>8540.8125</c:v>
                </c:pt>
                <c:pt idx="14023">
                  <c:v>8541.1734381599999</c:v>
                </c:pt>
                <c:pt idx="14024">
                  <c:v>8541.1734381599999</c:v>
                </c:pt>
                <c:pt idx="14025">
                  <c:v>8541.328125</c:v>
                </c:pt>
                <c:pt idx="14026">
                  <c:v>8541.328125</c:v>
                </c:pt>
                <c:pt idx="14027">
                  <c:v>8541.328125</c:v>
                </c:pt>
                <c:pt idx="14028">
                  <c:v>8541.328125</c:v>
                </c:pt>
                <c:pt idx="14029">
                  <c:v>8548.4437500000004</c:v>
                </c:pt>
                <c:pt idx="14030">
                  <c:v>8548.4437500000004</c:v>
                </c:pt>
                <c:pt idx="14031">
                  <c:v>8548.4437500000004</c:v>
                </c:pt>
                <c:pt idx="14032">
                  <c:v>8548.9593750000004</c:v>
                </c:pt>
                <c:pt idx="14033">
                  <c:v>8549.9390618399993</c:v>
                </c:pt>
                <c:pt idx="14034">
                  <c:v>8549.9390618399993</c:v>
                </c:pt>
                <c:pt idx="14035">
                  <c:v>8554.0124999999989</c:v>
                </c:pt>
                <c:pt idx="14036">
                  <c:v>8554.5281249999989</c:v>
                </c:pt>
                <c:pt idx="14037">
                  <c:v>8554.5281249999989</c:v>
                </c:pt>
                <c:pt idx="14038">
                  <c:v>8556.4874999999993</c:v>
                </c:pt>
                <c:pt idx="14039">
                  <c:v>8556.4874999999993</c:v>
                </c:pt>
                <c:pt idx="14040">
                  <c:v>8556.4874999999993</c:v>
                </c:pt>
                <c:pt idx="14041">
                  <c:v>8556.4874999999993</c:v>
                </c:pt>
                <c:pt idx="14042">
                  <c:v>8562.1593749999993</c:v>
                </c:pt>
                <c:pt idx="14043">
                  <c:v>8562.1593749999993</c:v>
                </c:pt>
                <c:pt idx="14044">
                  <c:v>8562.1593749999993</c:v>
                </c:pt>
                <c:pt idx="14045">
                  <c:v>8562.1593749999993</c:v>
                </c:pt>
                <c:pt idx="14046">
                  <c:v>8567.2124999999996</c:v>
                </c:pt>
                <c:pt idx="14047">
                  <c:v>8567.2124999999996</c:v>
                </c:pt>
                <c:pt idx="14048">
                  <c:v>8567.2124999999996</c:v>
                </c:pt>
                <c:pt idx="14049">
                  <c:v>8567.5734381599996</c:v>
                </c:pt>
                <c:pt idx="14050">
                  <c:v>8567.5734381599996</c:v>
                </c:pt>
                <c:pt idx="14051">
                  <c:v>8567.5734381599996</c:v>
                </c:pt>
                <c:pt idx="14052">
                  <c:v>8567.7281249999996</c:v>
                </c:pt>
                <c:pt idx="14053">
                  <c:v>8567.7281249999996</c:v>
                </c:pt>
                <c:pt idx="14054">
                  <c:v>8573.9156249999996</c:v>
                </c:pt>
                <c:pt idx="14055">
                  <c:v>8575.359375</c:v>
                </c:pt>
                <c:pt idx="14056">
                  <c:v>8576.339061839999</c:v>
                </c:pt>
                <c:pt idx="14057">
                  <c:v>8576.339061839999</c:v>
                </c:pt>
                <c:pt idx="14058">
                  <c:v>8580.7734381600003</c:v>
                </c:pt>
                <c:pt idx="14059">
                  <c:v>8580.9281250000004</c:v>
                </c:pt>
                <c:pt idx="14060">
                  <c:v>8582.8874999999989</c:v>
                </c:pt>
                <c:pt idx="14061">
                  <c:v>8582.8874999999989</c:v>
                </c:pt>
                <c:pt idx="14062">
                  <c:v>8593.6124999999993</c:v>
                </c:pt>
                <c:pt idx="14063">
                  <c:v>8593.6124999999993</c:v>
                </c:pt>
                <c:pt idx="14064">
                  <c:v>8593.6124999999993</c:v>
                </c:pt>
                <c:pt idx="14065">
                  <c:v>8593.9734381599992</c:v>
                </c:pt>
                <c:pt idx="14066">
                  <c:v>8594.1281249999993</c:v>
                </c:pt>
                <c:pt idx="14067">
                  <c:v>8594.1281249999993</c:v>
                </c:pt>
                <c:pt idx="14068">
                  <c:v>8596.0874999999996</c:v>
                </c:pt>
                <c:pt idx="14069">
                  <c:v>8600.3156249999993</c:v>
                </c:pt>
                <c:pt idx="14070">
                  <c:v>8600.3156249999993</c:v>
                </c:pt>
                <c:pt idx="14071">
                  <c:v>8600.3156249999993</c:v>
                </c:pt>
                <c:pt idx="14072">
                  <c:v>8602.7390618399986</c:v>
                </c:pt>
                <c:pt idx="14073">
                  <c:v>8602.7390618399986</c:v>
                </c:pt>
                <c:pt idx="14074">
                  <c:v>8606.8125</c:v>
                </c:pt>
                <c:pt idx="14075">
                  <c:v>8607.328125</c:v>
                </c:pt>
                <c:pt idx="14076">
                  <c:v>8609.2875000000004</c:v>
                </c:pt>
                <c:pt idx="14077">
                  <c:v>8613.515625</c:v>
                </c:pt>
                <c:pt idx="14078">
                  <c:v>8613.515625</c:v>
                </c:pt>
                <c:pt idx="14079">
                  <c:v>8613.515625</c:v>
                </c:pt>
                <c:pt idx="14080">
                  <c:v>8613.515625</c:v>
                </c:pt>
                <c:pt idx="14081">
                  <c:v>8614.4437500000004</c:v>
                </c:pt>
                <c:pt idx="14082">
                  <c:v>8614.9593750000004</c:v>
                </c:pt>
                <c:pt idx="14083">
                  <c:v>8614.9593750000004</c:v>
                </c:pt>
                <c:pt idx="14084">
                  <c:v>8614.9593750000004</c:v>
                </c:pt>
                <c:pt idx="14085">
                  <c:v>8615.9390618399993</c:v>
                </c:pt>
                <c:pt idx="14086">
                  <c:v>8615.9390618399993</c:v>
                </c:pt>
                <c:pt idx="14087">
                  <c:v>8620.5281249999989</c:v>
                </c:pt>
                <c:pt idx="14088">
                  <c:v>8628.1593749999993</c:v>
                </c:pt>
                <c:pt idx="14089">
                  <c:v>8628.1593749999993</c:v>
                </c:pt>
                <c:pt idx="14090">
                  <c:v>8628.1593749999993</c:v>
                </c:pt>
                <c:pt idx="14091">
                  <c:v>8628.1593749999993</c:v>
                </c:pt>
                <c:pt idx="14092">
                  <c:v>8628.1593749999993</c:v>
                </c:pt>
                <c:pt idx="14093">
                  <c:v>8629.1390618399982</c:v>
                </c:pt>
                <c:pt idx="14094">
                  <c:v>8633.2124999999996</c:v>
                </c:pt>
                <c:pt idx="14095">
                  <c:v>8633.7281249999996</c:v>
                </c:pt>
                <c:pt idx="14096">
                  <c:v>8635.6875</c:v>
                </c:pt>
                <c:pt idx="14097">
                  <c:v>8642.339061839999</c:v>
                </c:pt>
                <c:pt idx="14098">
                  <c:v>8642.339061839999</c:v>
                </c:pt>
                <c:pt idx="14099">
                  <c:v>8646.4125000000004</c:v>
                </c:pt>
                <c:pt idx="14100">
                  <c:v>8646.7734381600003</c:v>
                </c:pt>
                <c:pt idx="14101">
                  <c:v>8646.7734381600003</c:v>
                </c:pt>
                <c:pt idx="14102">
                  <c:v>8646.7734381600003</c:v>
                </c:pt>
                <c:pt idx="14103">
                  <c:v>8646.7734381600003</c:v>
                </c:pt>
                <c:pt idx="14104">
                  <c:v>8646.9281250000004</c:v>
                </c:pt>
                <c:pt idx="14105">
                  <c:v>8648.8874999999989</c:v>
                </c:pt>
                <c:pt idx="14106">
                  <c:v>8654.0437499999989</c:v>
                </c:pt>
                <c:pt idx="14107">
                  <c:v>8654.0437499999989</c:v>
                </c:pt>
                <c:pt idx="14108">
                  <c:v>8654.5593749999989</c:v>
                </c:pt>
                <c:pt idx="14109">
                  <c:v>8655.5390618399997</c:v>
                </c:pt>
                <c:pt idx="14110">
                  <c:v>8655.5390618399997</c:v>
                </c:pt>
                <c:pt idx="14111">
                  <c:v>8659.6124999999993</c:v>
                </c:pt>
                <c:pt idx="14112">
                  <c:v>8659.6124999999993</c:v>
                </c:pt>
                <c:pt idx="14113">
                  <c:v>8662.0874999999996</c:v>
                </c:pt>
                <c:pt idx="14114">
                  <c:v>8666.3156249999993</c:v>
                </c:pt>
                <c:pt idx="14115">
                  <c:v>8667.2437499999996</c:v>
                </c:pt>
                <c:pt idx="14116">
                  <c:v>8667.7593749999996</c:v>
                </c:pt>
                <c:pt idx="14117">
                  <c:v>8668.7390618399986</c:v>
                </c:pt>
                <c:pt idx="14118">
                  <c:v>8668.7390618399986</c:v>
                </c:pt>
                <c:pt idx="14119">
                  <c:v>8668.7390618399986</c:v>
                </c:pt>
                <c:pt idx="14120">
                  <c:v>8668.7390618399986</c:v>
                </c:pt>
                <c:pt idx="14121">
                  <c:v>8672.8125</c:v>
                </c:pt>
                <c:pt idx="14122">
                  <c:v>8673.328125</c:v>
                </c:pt>
                <c:pt idx="14123">
                  <c:v>8679.515625</c:v>
                </c:pt>
                <c:pt idx="14124">
                  <c:v>8679.515625</c:v>
                </c:pt>
                <c:pt idx="14125">
                  <c:v>8680.4437500000004</c:v>
                </c:pt>
                <c:pt idx="14126">
                  <c:v>8680.4437500000004</c:v>
                </c:pt>
                <c:pt idx="14127">
                  <c:v>8680.9593750000004</c:v>
                </c:pt>
                <c:pt idx="14128">
                  <c:v>8680.9593750000004</c:v>
                </c:pt>
                <c:pt idx="14129">
                  <c:v>8680.9593750000004</c:v>
                </c:pt>
                <c:pt idx="14130">
                  <c:v>8681.9390618399993</c:v>
                </c:pt>
                <c:pt idx="14131">
                  <c:v>8681.9390618399993</c:v>
                </c:pt>
                <c:pt idx="14132">
                  <c:v>8681.9390618399993</c:v>
                </c:pt>
                <c:pt idx="14133">
                  <c:v>8686.3734381600007</c:v>
                </c:pt>
                <c:pt idx="14134">
                  <c:v>8686.5281249999989</c:v>
                </c:pt>
                <c:pt idx="14135">
                  <c:v>8688.4874999999993</c:v>
                </c:pt>
                <c:pt idx="14136">
                  <c:v>8692.7156249999989</c:v>
                </c:pt>
                <c:pt idx="14137">
                  <c:v>8692.7156249999989</c:v>
                </c:pt>
                <c:pt idx="14138">
                  <c:v>8692.7156249999989</c:v>
                </c:pt>
                <c:pt idx="14139">
                  <c:v>8693.6437499999993</c:v>
                </c:pt>
                <c:pt idx="14140">
                  <c:v>8694.1593749999993</c:v>
                </c:pt>
                <c:pt idx="14141">
                  <c:v>8695.1390618399982</c:v>
                </c:pt>
                <c:pt idx="14142">
                  <c:v>8695.1390618399982</c:v>
                </c:pt>
                <c:pt idx="14143">
                  <c:v>8699.2124999999996</c:v>
                </c:pt>
                <c:pt idx="14144">
                  <c:v>8699.5734381599996</c:v>
                </c:pt>
                <c:pt idx="14145">
                  <c:v>8699.5734381599996</c:v>
                </c:pt>
                <c:pt idx="14146">
                  <c:v>8699.7281249999996</c:v>
                </c:pt>
                <c:pt idx="14147">
                  <c:v>8699.7281249999996</c:v>
                </c:pt>
                <c:pt idx="14148">
                  <c:v>8699.7281249999996</c:v>
                </c:pt>
                <c:pt idx="14149">
                  <c:v>8699.7281249999996</c:v>
                </c:pt>
                <c:pt idx="14150">
                  <c:v>8701.6875</c:v>
                </c:pt>
                <c:pt idx="14151">
                  <c:v>8701.6875</c:v>
                </c:pt>
                <c:pt idx="14152">
                  <c:v>8701.6875</c:v>
                </c:pt>
                <c:pt idx="14153">
                  <c:v>8705.9156249999996</c:v>
                </c:pt>
                <c:pt idx="14154">
                  <c:v>8706.84375</c:v>
                </c:pt>
                <c:pt idx="14155">
                  <c:v>8707.359375</c:v>
                </c:pt>
                <c:pt idx="14156">
                  <c:v>8708.339061839999</c:v>
                </c:pt>
                <c:pt idx="14157">
                  <c:v>8708.339061839999</c:v>
                </c:pt>
                <c:pt idx="14158">
                  <c:v>8708.339061839999</c:v>
                </c:pt>
                <c:pt idx="14159">
                  <c:v>8712.4125000000004</c:v>
                </c:pt>
                <c:pt idx="14160">
                  <c:v>8712.4125000000004</c:v>
                </c:pt>
                <c:pt idx="14161">
                  <c:v>8712.4125000000004</c:v>
                </c:pt>
                <c:pt idx="14162">
                  <c:v>8714.8874999999989</c:v>
                </c:pt>
                <c:pt idx="14163">
                  <c:v>8714.8874999999989</c:v>
                </c:pt>
                <c:pt idx="14164">
                  <c:v>8714.8874999999989</c:v>
                </c:pt>
                <c:pt idx="14165">
                  <c:v>8719.1156250000004</c:v>
                </c:pt>
                <c:pt idx="14166">
                  <c:v>8719.1156250000004</c:v>
                </c:pt>
                <c:pt idx="14167">
                  <c:v>8720.0437499999989</c:v>
                </c:pt>
                <c:pt idx="14168">
                  <c:v>8720.0437499999989</c:v>
                </c:pt>
                <c:pt idx="14169">
                  <c:v>8720.5593749999989</c:v>
                </c:pt>
                <c:pt idx="14170">
                  <c:v>8725.6124999999993</c:v>
                </c:pt>
                <c:pt idx="14171">
                  <c:v>8725.6124999999993</c:v>
                </c:pt>
                <c:pt idx="14172">
                  <c:v>8725.9734381599992</c:v>
                </c:pt>
                <c:pt idx="14173">
                  <c:v>8726.1281249999993</c:v>
                </c:pt>
                <c:pt idx="14174">
                  <c:v>8726.1281249999993</c:v>
                </c:pt>
                <c:pt idx="14175">
                  <c:v>8726.1281249999993</c:v>
                </c:pt>
                <c:pt idx="14176">
                  <c:v>8726.1281249999993</c:v>
                </c:pt>
                <c:pt idx="14177">
                  <c:v>8733.2437499999996</c:v>
                </c:pt>
                <c:pt idx="14178">
                  <c:v>8733.7593749999996</c:v>
                </c:pt>
                <c:pt idx="14179">
                  <c:v>8733.7593749999996</c:v>
                </c:pt>
                <c:pt idx="14180">
                  <c:v>8733.7593749999996</c:v>
                </c:pt>
                <c:pt idx="14181">
                  <c:v>8734.7390618399986</c:v>
                </c:pt>
                <c:pt idx="14182">
                  <c:v>8734.7390618399986</c:v>
                </c:pt>
                <c:pt idx="14183">
                  <c:v>8734.7390618399986</c:v>
                </c:pt>
                <c:pt idx="14184">
                  <c:v>8734.7390618399986</c:v>
                </c:pt>
                <c:pt idx="14185">
                  <c:v>8739.328125</c:v>
                </c:pt>
                <c:pt idx="14186">
                  <c:v>8745.515625</c:v>
                </c:pt>
                <c:pt idx="14187">
                  <c:v>8745.515625</c:v>
                </c:pt>
                <c:pt idx="14188">
                  <c:v>8745.515625</c:v>
                </c:pt>
                <c:pt idx="14189">
                  <c:v>8746.4437500000004</c:v>
                </c:pt>
                <c:pt idx="14190">
                  <c:v>8746.9593750000004</c:v>
                </c:pt>
                <c:pt idx="14191">
                  <c:v>8746.9593750000004</c:v>
                </c:pt>
                <c:pt idx="14192">
                  <c:v>8747.9390618399993</c:v>
                </c:pt>
                <c:pt idx="14193">
                  <c:v>8752.0124999999989</c:v>
                </c:pt>
                <c:pt idx="14194">
                  <c:v>8752.3734381600007</c:v>
                </c:pt>
                <c:pt idx="14195">
                  <c:v>8752.3734381600007</c:v>
                </c:pt>
                <c:pt idx="14196">
                  <c:v>8752.5281249999989</c:v>
                </c:pt>
                <c:pt idx="14197">
                  <c:v>8752.5281249999989</c:v>
                </c:pt>
                <c:pt idx="14198">
                  <c:v>8752.5281249999989</c:v>
                </c:pt>
                <c:pt idx="14199">
                  <c:v>8754.4874999999993</c:v>
                </c:pt>
                <c:pt idx="14200">
                  <c:v>8759.6437499999993</c:v>
                </c:pt>
                <c:pt idx="14201">
                  <c:v>8759.6437499999993</c:v>
                </c:pt>
                <c:pt idx="14202">
                  <c:v>8760.1593749999993</c:v>
                </c:pt>
                <c:pt idx="14203">
                  <c:v>8765.2124999999996</c:v>
                </c:pt>
                <c:pt idx="14204">
                  <c:v>8765.5734381599996</c:v>
                </c:pt>
                <c:pt idx="14205">
                  <c:v>8765.5734381599996</c:v>
                </c:pt>
                <c:pt idx="14206">
                  <c:v>8765.7281249999996</c:v>
                </c:pt>
                <c:pt idx="14207">
                  <c:v>8765.7281249999996</c:v>
                </c:pt>
                <c:pt idx="14208">
                  <c:v>8765.7281249999996</c:v>
                </c:pt>
                <c:pt idx="14209">
                  <c:v>8773.359375</c:v>
                </c:pt>
                <c:pt idx="14210">
                  <c:v>8773.359375</c:v>
                </c:pt>
                <c:pt idx="14211">
                  <c:v>8773.359375</c:v>
                </c:pt>
                <c:pt idx="14212">
                  <c:v>8773.359375</c:v>
                </c:pt>
                <c:pt idx="14213">
                  <c:v>8774.339061839999</c:v>
                </c:pt>
                <c:pt idx="14214">
                  <c:v>8774.339061839999</c:v>
                </c:pt>
                <c:pt idx="14215">
                  <c:v>8774.339061839999</c:v>
                </c:pt>
                <c:pt idx="14216">
                  <c:v>8778.4125000000004</c:v>
                </c:pt>
                <c:pt idx="14217">
                  <c:v>8778.7734381600003</c:v>
                </c:pt>
                <c:pt idx="14218">
                  <c:v>8778.7734381600003</c:v>
                </c:pt>
                <c:pt idx="14219">
                  <c:v>8778.7734381600003</c:v>
                </c:pt>
                <c:pt idx="14220">
                  <c:v>8778.9281250000004</c:v>
                </c:pt>
                <c:pt idx="14221">
                  <c:v>8780.8874999999989</c:v>
                </c:pt>
                <c:pt idx="14222">
                  <c:v>8780.8874999999989</c:v>
                </c:pt>
                <c:pt idx="14223">
                  <c:v>8785.1156250000004</c:v>
                </c:pt>
                <c:pt idx="14224">
                  <c:v>8786.0437499999989</c:v>
                </c:pt>
                <c:pt idx="14225">
                  <c:v>8786.0437499999989</c:v>
                </c:pt>
                <c:pt idx="14226">
                  <c:v>8786.0437499999989</c:v>
                </c:pt>
                <c:pt idx="14227">
                  <c:v>8786.5593749999989</c:v>
                </c:pt>
                <c:pt idx="14228">
                  <c:v>8786.5593749999989</c:v>
                </c:pt>
                <c:pt idx="14229">
                  <c:v>8786.5593749999989</c:v>
                </c:pt>
                <c:pt idx="14230">
                  <c:v>8787.5390618399997</c:v>
                </c:pt>
                <c:pt idx="14231">
                  <c:v>8787.5390618399997</c:v>
                </c:pt>
                <c:pt idx="14232">
                  <c:v>8787.5390618399997</c:v>
                </c:pt>
                <c:pt idx="14233">
                  <c:v>8787.5390618399997</c:v>
                </c:pt>
                <c:pt idx="14234">
                  <c:v>8787.5390618399997</c:v>
                </c:pt>
                <c:pt idx="14235">
                  <c:v>8791.6124999999993</c:v>
                </c:pt>
                <c:pt idx="14236">
                  <c:v>8791.6124999999993</c:v>
                </c:pt>
                <c:pt idx="14237">
                  <c:v>8791.9734381599992</c:v>
                </c:pt>
                <c:pt idx="14238">
                  <c:v>8794.0874999999996</c:v>
                </c:pt>
                <c:pt idx="14239">
                  <c:v>8794.0874999999996</c:v>
                </c:pt>
                <c:pt idx="14240">
                  <c:v>8798.3156249999993</c:v>
                </c:pt>
                <c:pt idx="14241">
                  <c:v>8798.3156249999993</c:v>
                </c:pt>
                <c:pt idx="14242">
                  <c:v>8799.2437499999996</c:v>
                </c:pt>
                <c:pt idx="14243">
                  <c:v>8799.2437499999996</c:v>
                </c:pt>
                <c:pt idx="14244">
                  <c:v>8799.7593749999996</c:v>
                </c:pt>
                <c:pt idx="14245">
                  <c:v>8799.7593749999996</c:v>
                </c:pt>
                <c:pt idx="14246">
                  <c:v>8800.7390618399986</c:v>
                </c:pt>
                <c:pt idx="14247">
                  <c:v>8800.7390618399986</c:v>
                </c:pt>
                <c:pt idx="14248">
                  <c:v>8804.8125</c:v>
                </c:pt>
                <c:pt idx="14249">
                  <c:v>8804.8125</c:v>
                </c:pt>
                <c:pt idx="14250">
                  <c:v>8805.1734381599999</c:v>
                </c:pt>
                <c:pt idx="14251">
                  <c:v>8805.1734381599999</c:v>
                </c:pt>
                <c:pt idx="14252">
                  <c:v>8805.328125</c:v>
                </c:pt>
                <c:pt idx="14253">
                  <c:v>8805.328125</c:v>
                </c:pt>
                <c:pt idx="14254">
                  <c:v>8807.2875000000004</c:v>
                </c:pt>
                <c:pt idx="14255">
                  <c:v>8812.4437500000004</c:v>
                </c:pt>
                <c:pt idx="14256">
                  <c:v>8812.4437500000004</c:v>
                </c:pt>
                <c:pt idx="14257">
                  <c:v>8812.4437500000004</c:v>
                </c:pt>
                <c:pt idx="14258">
                  <c:v>8812.4437500000004</c:v>
                </c:pt>
                <c:pt idx="14259">
                  <c:v>8812.9593750000004</c:v>
                </c:pt>
                <c:pt idx="14260">
                  <c:v>8812.9593750000004</c:v>
                </c:pt>
                <c:pt idx="14261">
                  <c:v>8813.9390618399993</c:v>
                </c:pt>
                <c:pt idx="14262">
                  <c:v>8818.3734381600007</c:v>
                </c:pt>
                <c:pt idx="14263">
                  <c:v>8820.4874999999993</c:v>
                </c:pt>
                <c:pt idx="14264">
                  <c:v>8824.7156249999989</c:v>
                </c:pt>
                <c:pt idx="14265">
                  <c:v>8825.6437499999993</c:v>
                </c:pt>
                <c:pt idx="14266">
                  <c:v>8826.1593749999993</c:v>
                </c:pt>
                <c:pt idx="14267">
                  <c:v>8826.1593749999993</c:v>
                </c:pt>
                <c:pt idx="14268">
                  <c:v>8826.1593749999993</c:v>
                </c:pt>
                <c:pt idx="14269">
                  <c:v>8831.2124999999996</c:v>
                </c:pt>
                <c:pt idx="14270">
                  <c:v>8831.2124999999996</c:v>
                </c:pt>
                <c:pt idx="14271">
                  <c:v>8831.5734381599996</c:v>
                </c:pt>
                <c:pt idx="14272">
                  <c:v>8831.5734381599996</c:v>
                </c:pt>
                <c:pt idx="14273">
                  <c:v>8831.5734381599996</c:v>
                </c:pt>
                <c:pt idx="14274">
                  <c:v>8838.84375</c:v>
                </c:pt>
                <c:pt idx="14275">
                  <c:v>8838.84375</c:v>
                </c:pt>
                <c:pt idx="14276">
                  <c:v>8839.359375</c:v>
                </c:pt>
                <c:pt idx="14277">
                  <c:v>8839.359375</c:v>
                </c:pt>
                <c:pt idx="14278">
                  <c:v>8839.359375</c:v>
                </c:pt>
                <c:pt idx="14279">
                  <c:v>8839.359375</c:v>
                </c:pt>
                <c:pt idx="14280">
                  <c:v>8839.359375</c:v>
                </c:pt>
                <c:pt idx="14281">
                  <c:v>8840.339061839999</c:v>
                </c:pt>
                <c:pt idx="14282">
                  <c:v>8840.339061839999</c:v>
                </c:pt>
                <c:pt idx="14283">
                  <c:v>8840.339061839999</c:v>
                </c:pt>
                <c:pt idx="14284">
                  <c:v>8840.339061839999</c:v>
                </c:pt>
                <c:pt idx="14285">
                  <c:v>8840.339061839999</c:v>
                </c:pt>
                <c:pt idx="14286">
                  <c:v>8840.339061839999</c:v>
                </c:pt>
                <c:pt idx="14287">
                  <c:v>8844.9281250000004</c:v>
                </c:pt>
                <c:pt idx="14288">
                  <c:v>8851.1156250000004</c:v>
                </c:pt>
                <c:pt idx="14289">
                  <c:v>8852.0437499999989</c:v>
                </c:pt>
                <c:pt idx="14290">
                  <c:v>8852.5593749999989</c:v>
                </c:pt>
                <c:pt idx="14291">
                  <c:v>8857.6124999999993</c:v>
                </c:pt>
                <c:pt idx="14292">
                  <c:v>8857.6124999999993</c:v>
                </c:pt>
                <c:pt idx="14293">
                  <c:v>8857.9734381599992</c:v>
                </c:pt>
                <c:pt idx="14294">
                  <c:v>8857.9734381599992</c:v>
                </c:pt>
                <c:pt idx="14295">
                  <c:v>8857.9734381599992</c:v>
                </c:pt>
                <c:pt idx="14296">
                  <c:v>8857.9734381599992</c:v>
                </c:pt>
                <c:pt idx="14297">
                  <c:v>8857.9734381599992</c:v>
                </c:pt>
                <c:pt idx="14298">
                  <c:v>8857.9734381599992</c:v>
                </c:pt>
                <c:pt idx="14299">
                  <c:v>8858.1281249999993</c:v>
                </c:pt>
                <c:pt idx="14300">
                  <c:v>8858.1281249999993</c:v>
                </c:pt>
                <c:pt idx="14301">
                  <c:v>8858.1281249999993</c:v>
                </c:pt>
                <c:pt idx="14302">
                  <c:v>8858.1281249999993</c:v>
                </c:pt>
                <c:pt idx="14303">
                  <c:v>8860.0874999999996</c:v>
                </c:pt>
                <c:pt idx="14304">
                  <c:v>8864.3156249999993</c:v>
                </c:pt>
                <c:pt idx="14305">
                  <c:v>8864.3156249999993</c:v>
                </c:pt>
                <c:pt idx="14306">
                  <c:v>8865.2437499999996</c:v>
                </c:pt>
                <c:pt idx="14307">
                  <c:v>8870.8125</c:v>
                </c:pt>
                <c:pt idx="14308">
                  <c:v>8870.8125</c:v>
                </c:pt>
                <c:pt idx="14309">
                  <c:v>8870.8125</c:v>
                </c:pt>
                <c:pt idx="14310">
                  <c:v>8871.1734381599999</c:v>
                </c:pt>
                <c:pt idx="14311">
                  <c:v>8871.328125</c:v>
                </c:pt>
                <c:pt idx="14312">
                  <c:v>8871.328125</c:v>
                </c:pt>
                <c:pt idx="14313">
                  <c:v>8873.2875000000004</c:v>
                </c:pt>
                <c:pt idx="14314">
                  <c:v>8873.2875000000004</c:v>
                </c:pt>
                <c:pt idx="14315">
                  <c:v>8873.2875000000004</c:v>
                </c:pt>
                <c:pt idx="14316">
                  <c:v>8873.2875000000004</c:v>
                </c:pt>
                <c:pt idx="14317">
                  <c:v>8873.2875000000004</c:v>
                </c:pt>
                <c:pt idx="14318">
                  <c:v>8878.9593750000004</c:v>
                </c:pt>
                <c:pt idx="14319">
                  <c:v>8879.9390618399993</c:v>
                </c:pt>
                <c:pt idx="14320">
                  <c:v>8879.9390618399993</c:v>
                </c:pt>
                <c:pt idx="14321">
                  <c:v>8884.0124999999989</c:v>
                </c:pt>
                <c:pt idx="14322">
                  <c:v>8884.0124999999989</c:v>
                </c:pt>
                <c:pt idx="14323">
                  <c:v>8884.3734381600007</c:v>
                </c:pt>
                <c:pt idx="14324">
                  <c:v>8886.4874999999993</c:v>
                </c:pt>
                <c:pt idx="14325">
                  <c:v>8886.4874999999993</c:v>
                </c:pt>
                <c:pt idx="14326">
                  <c:v>8890.7156249999989</c:v>
                </c:pt>
                <c:pt idx="14327">
                  <c:v>8892.1593749999993</c:v>
                </c:pt>
                <c:pt idx="14328">
                  <c:v>8893.1390618399982</c:v>
                </c:pt>
                <c:pt idx="14329">
                  <c:v>8893.1390618399982</c:v>
                </c:pt>
                <c:pt idx="14330">
                  <c:v>8893.1390618399982</c:v>
                </c:pt>
                <c:pt idx="14331">
                  <c:v>8893.1390618399982</c:v>
                </c:pt>
                <c:pt idx="14332">
                  <c:v>8897.2124999999996</c:v>
                </c:pt>
                <c:pt idx="14333">
                  <c:v>8897.2124999999996</c:v>
                </c:pt>
                <c:pt idx="14334">
                  <c:v>8897.7281249999996</c:v>
                </c:pt>
                <c:pt idx="14335">
                  <c:v>8897.7281249999996</c:v>
                </c:pt>
                <c:pt idx="14336">
                  <c:v>8897.7281249999996</c:v>
                </c:pt>
                <c:pt idx="14337">
                  <c:v>8897.7281249999996</c:v>
                </c:pt>
                <c:pt idx="14338">
                  <c:v>8899.6875</c:v>
                </c:pt>
                <c:pt idx="14339">
                  <c:v>8903.9156249999996</c:v>
                </c:pt>
                <c:pt idx="14340">
                  <c:v>8903.9156249999996</c:v>
                </c:pt>
                <c:pt idx="14341">
                  <c:v>8904.84375</c:v>
                </c:pt>
                <c:pt idx="14342">
                  <c:v>8904.84375</c:v>
                </c:pt>
                <c:pt idx="14343">
                  <c:v>8905.359375</c:v>
                </c:pt>
                <c:pt idx="14344">
                  <c:v>8905.359375</c:v>
                </c:pt>
                <c:pt idx="14345">
                  <c:v>8906.339061839999</c:v>
                </c:pt>
                <c:pt idx="14346">
                  <c:v>8910.4125000000004</c:v>
                </c:pt>
                <c:pt idx="14347">
                  <c:v>8910.7734381600003</c:v>
                </c:pt>
                <c:pt idx="14348">
                  <c:v>8910.7734381600003</c:v>
                </c:pt>
                <c:pt idx="14349">
                  <c:v>8910.7734381600003</c:v>
                </c:pt>
                <c:pt idx="14350">
                  <c:v>8910.9281250000004</c:v>
                </c:pt>
                <c:pt idx="14351">
                  <c:v>8910.9281250000004</c:v>
                </c:pt>
                <c:pt idx="14352">
                  <c:v>8910.9281250000004</c:v>
                </c:pt>
                <c:pt idx="14353">
                  <c:v>8910.9281250000004</c:v>
                </c:pt>
                <c:pt idx="14354">
                  <c:v>8912.8874999999989</c:v>
                </c:pt>
                <c:pt idx="14355">
                  <c:v>8912.8874999999989</c:v>
                </c:pt>
                <c:pt idx="14356">
                  <c:v>8912.8874999999989</c:v>
                </c:pt>
                <c:pt idx="14357">
                  <c:v>8917.1156250000004</c:v>
                </c:pt>
                <c:pt idx="14358">
                  <c:v>8918.5593749999989</c:v>
                </c:pt>
                <c:pt idx="14359">
                  <c:v>8918.5593749999989</c:v>
                </c:pt>
                <c:pt idx="14360">
                  <c:v>8923.6124999999993</c:v>
                </c:pt>
                <c:pt idx="14361">
                  <c:v>8923.6124999999993</c:v>
                </c:pt>
                <c:pt idx="14362">
                  <c:v>8923.9734381599992</c:v>
                </c:pt>
                <c:pt idx="14363">
                  <c:v>8923.9734381599992</c:v>
                </c:pt>
                <c:pt idx="14364">
                  <c:v>8926.0874999999996</c:v>
                </c:pt>
                <c:pt idx="14365">
                  <c:v>8930.3156249999993</c:v>
                </c:pt>
                <c:pt idx="14366">
                  <c:v>8930.3156249999993</c:v>
                </c:pt>
                <c:pt idx="14367">
                  <c:v>8930.3156249999993</c:v>
                </c:pt>
                <c:pt idx="14368">
                  <c:v>8930.3156249999993</c:v>
                </c:pt>
                <c:pt idx="14369">
                  <c:v>8930.3156249999993</c:v>
                </c:pt>
                <c:pt idx="14370">
                  <c:v>8931.2437499999996</c:v>
                </c:pt>
                <c:pt idx="14371">
                  <c:v>8931.2437499999996</c:v>
                </c:pt>
                <c:pt idx="14372">
                  <c:v>8931.2437499999996</c:v>
                </c:pt>
                <c:pt idx="14373">
                  <c:v>8932.7390618399986</c:v>
                </c:pt>
                <c:pt idx="14374">
                  <c:v>8936.8125</c:v>
                </c:pt>
                <c:pt idx="14375">
                  <c:v>8936.8125</c:v>
                </c:pt>
                <c:pt idx="14376">
                  <c:v>8936.8125</c:v>
                </c:pt>
                <c:pt idx="14377">
                  <c:v>8937.1734381599999</c:v>
                </c:pt>
                <c:pt idx="14378">
                  <c:v>8937.1734381599999</c:v>
                </c:pt>
                <c:pt idx="14379">
                  <c:v>8937.1734381599999</c:v>
                </c:pt>
                <c:pt idx="14380">
                  <c:v>8937.328125</c:v>
                </c:pt>
                <c:pt idx="14381">
                  <c:v>8939.2875000000004</c:v>
                </c:pt>
                <c:pt idx="14382">
                  <c:v>8944.4437500000004</c:v>
                </c:pt>
                <c:pt idx="14383">
                  <c:v>8944.9593750000004</c:v>
                </c:pt>
                <c:pt idx="14384">
                  <c:v>8944.9593750000004</c:v>
                </c:pt>
                <c:pt idx="14385">
                  <c:v>8945.9390618399993</c:v>
                </c:pt>
                <c:pt idx="14386">
                  <c:v>8945.9390618399993</c:v>
                </c:pt>
                <c:pt idx="14387">
                  <c:v>8945.9390618399993</c:v>
                </c:pt>
                <c:pt idx="14388">
                  <c:v>8950.0124999999989</c:v>
                </c:pt>
                <c:pt idx="14389">
                  <c:v>8950.3734381600007</c:v>
                </c:pt>
                <c:pt idx="14390">
                  <c:v>8950.3734381600007</c:v>
                </c:pt>
                <c:pt idx="14391">
                  <c:v>8950.5281249999989</c:v>
                </c:pt>
                <c:pt idx="14392">
                  <c:v>8950.5281249999989</c:v>
                </c:pt>
                <c:pt idx="14393">
                  <c:v>8950.5281249999989</c:v>
                </c:pt>
                <c:pt idx="14394">
                  <c:v>8952.4874999999993</c:v>
                </c:pt>
                <c:pt idx="14395">
                  <c:v>8952.4874999999993</c:v>
                </c:pt>
                <c:pt idx="14396">
                  <c:v>8952.4874999999993</c:v>
                </c:pt>
                <c:pt idx="14397">
                  <c:v>8952.4874999999993</c:v>
                </c:pt>
                <c:pt idx="14398">
                  <c:v>8952.4874999999993</c:v>
                </c:pt>
                <c:pt idx="14399">
                  <c:v>8956.7156249999989</c:v>
                </c:pt>
                <c:pt idx="14400">
                  <c:v>8957.6437499999993</c:v>
                </c:pt>
                <c:pt idx="14401">
                  <c:v>8957.6437499999993</c:v>
                </c:pt>
                <c:pt idx="14402">
                  <c:v>8958.1593749999993</c:v>
                </c:pt>
                <c:pt idx="14403">
                  <c:v>8959.1390618399982</c:v>
                </c:pt>
                <c:pt idx="14404">
                  <c:v>8963.2124999999996</c:v>
                </c:pt>
                <c:pt idx="14405">
                  <c:v>8963.5734381599996</c:v>
                </c:pt>
                <c:pt idx="14406">
                  <c:v>8963.7281249999996</c:v>
                </c:pt>
                <c:pt idx="14407">
                  <c:v>8963.7281249999996</c:v>
                </c:pt>
                <c:pt idx="14408">
                  <c:v>8963.7281249999996</c:v>
                </c:pt>
                <c:pt idx="14409">
                  <c:v>8963.7281249999996</c:v>
                </c:pt>
                <c:pt idx="14410">
                  <c:v>8963.7281249999996</c:v>
                </c:pt>
                <c:pt idx="14411">
                  <c:v>8965.6875</c:v>
                </c:pt>
                <c:pt idx="14412">
                  <c:v>8965.6875</c:v>
                </c:pt>
                <c:pt idx="14413">
                  <c:v>8969.9156249999996</c:v>
                </c:pt>
                <c:pt idx="14414">
                  <c:v>8969.9156249999996</c:v>
                </c:pt>
                <c:pt idx="14415">
                  <c:v>8970.84375</c:v>
                </c:pt>
                <c:pt idx="14416">
                  <c:v>8970.84375</c:v>
                </c:pt>
                <c:pt idx="14417">
                  <c:v>8970.84375</c:v>
                </c:pt>
                <c:pt idx="14418">
                  <c:v>8972.339061839999</c:v>
                </c:pt>
                <c:pt idx="14419">
                  <c:v>8972.339061839999</c:v>
                </c:pt>
                <c:pt idx="14420">
                  <c:v>8976.4125000000004</c:v>
                </c:pt>
                <c:pt idx="14421">
                  <c:v>8976.7734381600003</c:v>
                </c:pt>
                <c:pt idx="14422">
                  <c:v>8978.8874999999989</c:v>
                </c:pt>
                <c:pt idx="14423">
                  <c:v>8978.8874999999989</c:v>
                </c:pt>
                <c:pt idx="14424">
                  <c:v>8978.8874999999989</c:v>
                </c:pt>
                <c:pt idx="14425">
                  <c:v>8978.8874999999989</c:v>
                </c:pt>
                <c:pt idx="14426">
                  <c:v>8983.1156250000004</c:v>
                </c:pt>
                <c:pt idx="14427">
                  <c:v>8983.1156250000004</c:v>
                </c:pt>
                <c:pt idx="14428">
                  <c:v>8983.1156250000004</c:v>
                </c:pt>
                <c:pt idx="14429">
                  <c:v>8983.1156250000004</c:v>
                </c:pt>
                <c:pt idx="14430">
                  <c:v>8983.1156250000004</c:v>
                </c:pt>
                <c:pt idx="14431">
                  <c:v>8983.1156250000004</c:v>
                </c:pt>
                <c:pt idx="14432">
                  <c:v>8983.1156250000004</c:v>
                </c:pt>
                <c:pt idx="14433">
                  <c:v>8984.0437499999989</c:v>
                </c:pt>
                <c:pt idx="14434">
                  <c:v>8984.0437499999989</c:v>
                </c:pt>
                <c:pt idx="14435">
                  <c:v>8984.5593749999989</c:v>
                </c:pt>
                <c:pt idx="14436">
                  <c:v>8984.5593749999989</c:v>
                </c:pt>
                <c:pt idx="14437">
                  <c:v>8985.5390618399997</c:v>
                </c:pt>
                <c:pt idx="14438">
                  <c:v>8989.6124999999993</c:v>
                </c:pt>
                <c:pt idx="14439">
                  <c:v>8989.6124999999993</c:v>
                </c:pt>
                <c:pt idx="14440">
                  <c:v>8990.1281249999993</c:v>
                </c:pt>
                <c:pt idx="14441">
                  <c:v>8996.3156249999993</c:v>
                </c:pt>
                <c:pt idx="14442">
                  <c:v>8996.3156249999993</c:v>
                </c:pt>
                <c:pt idx="14443">
                  <c:v>8997.2437499999996</c:v>
                </c:pt>
                <c:pt idx="14444">
                  <c:v>8997.7593749999996</c:v>
                </c:pt>
                <c:pt idx="14445">
                  <c:v>8998.7390618399986</c:v>
                </c:pt>
                <c:pt idx="14446">
                  <c:v>8998.7390618399986</c:v>
                </c:pt>
                <c:pt idx="14447">
                  <c:v>8998.7390618399986</c:v>
                </c:pt>
                <c:pt idx="14448">
                  <c:v>8998.7390618399986</c:v>
                </c:pt>
                <c:pt idx="14449">
                  <c:v>9002.8125</c:v>
                </c:pt>
                <c:pt idx="14450">
                  <c:v>9002.8125</c:v>
                </c:pt>
                <c:pt idx="14451">
                  <c:v>9003.1734381599999</c:v>
                </c:pt>
                <c:pt idx="14452">
                  <c:v>9003.328125</c:v>
                </c:pt>
                <c:pt idx="14453">
                  <c:v>9003.328125</c:v>
                </c:pt>
                <c:pt idx="14454">
                  <c:v>9005.2875000000004</c:v>
                </c:pt>
                <c:pt idx="14455">
                  <c:v>9005.2875000000004</c:v>
                </c:pt>
                <c:pt idx="14456">
                  <c:v>9009.515625</c:v>
                </c:pt>
                <c:pt idx="14457">
                  <c:v>9010.4437500000004</c:v>
                </c:pt>
                <c:pt idx="14458">
                  <c:v>9010.4437500000004</c:v>
                </c:pt>
                <c:pt idx="14459">
                  <c:v>9010.4437500000004</c:v>
                </c:pt>
                <c:pt idx="14460">
                  <c:v>9010.4437500000004</c:v>
                </c:pt>
                <c:pt idx="14461">
                  <c:v>9016.0124999999989</c:v>
                </c:pt>
                <c:pt idx="14462">
                  <c:v>9016.0124999999989</c:v>
                </c:pt>
                <c:pt idx="14463">
                  <c:v>9016.0124999999989</c:v>
                </c:pt>
                <c:pt idx="14464">
                  <c:v>9016.3734381600007</c:v>
                </c:pt>
                <c:pt idx="14465">
                  <c:v>9016.3734381600007</c:v>
                </c:pt>
                <c:pt idx="14466">
                  <c:v>9016.3734381600007</c:v>
                </c:pt>
                <c:pt idx="14467">
                  <c:v>9016.3734381600007</c:v>
                </c:pt>
                <c:pt idx="14468">
                  <c:v>9016.5281249999989</c:v>
                </c:pt>
                <c:pt idx="14469">
                  <c:v>9016.5281249999989</c:v>
                </c:pt>
                <c:pt idx="14470">
                  <c:v>9016.5281249999989</c:v>
                </c:pt>
                <c:pt idx="14471">
                  <c:v>9022.7156249999989</c:v>
                </c:pt>
                <c:pt idx="14472">
                  <c:v>9022.7156249999989</c:v>
                </c:pt>
                <c:pt idx="14473">
                  <c:v>9023.6437499999993</c:v>
                </c:pt>
                <c:pt idx="14474">
                  <c:v>9023.6437499999993</c:v>
                </c:pt>
                <c:pt idx="14475">
                  <c:v>9023.6437499999993</c:v>
                </c:pt>
                <c:pt idx="14476">
                  <c:v>9024.1593749999993</c:v>
                </c:pt>
                <c:pt idx="14477">
                  <c:v>9025.1390618399982</c:v>
                </c:pt>
                <c:pt idx="14478">
                  <c:v>9025.1390618399982</c:v>
                </c:pt>
                <c:pt idx="14479">
                  <c:v>9036.84375</c:v>
                </c:pt>
                <c:pt idx="14480">
                  <c:v>9037.359375</c:v>
                </c:pt>
                <c:pt idx="14481">
                  <c:v>9037.359375</c:v>
                </c:pt>
                <c:pt idx="14482">
                  <c:v>9038.339061839999</c:v>
                </c:pt>
                <c:pt idx="14483">
                  <c:v>9038.339061839999</c:v>
                </c:pt>
                <c:pt idx="14484">
                  <c:v>9042.7734381600003</c:v>
                </c:pt>
                <c:pt idx="14485">
                  <c:v>9042.7734381600003</c:v>
                </c:pt>
                <c:pt idx="14486">
                  <c:v>9042.9281250000004</c:v>
                </c:pt>
                <c:pt idx="14487">
                  <c:v>9042.9281250000004</c:v>
                </c:pt>
                <c:pt idx="14488">
                  <c:v>9042.9281250000004</c:v>
                </c:pt>
                <c:pt idx="14489">
                  <c:v>9042.9281250000004</c:v>
                </c:pt>
                <c:pt idx="14490">
                  <c:v>9042.9281250000004</c:v>
                </c:pt>
                <c:pt idx="14491">
                  <c:v>9042.9281250000004</c:v>
                </c:pt>
                <c:pt idx="14492">
                  <c:v>9042.9281250000004</c:v>
                </c:pt>
                <c:pt idx="14493">
                  <c:v>9049.1156250000004</c:v>
                </c:pt>
                <c:pt idx="14494">
                  <c:v>9049.1156250000004</c:v>
                </c:pt>
                <c:pt idx="14495">
                  <c:v>9049.1156250000004</c:v>
                </c:pt>
                <c:pt idx="14496">
                  <c:v>9049.1156250000004</c:v>
                </c:pt>
                <c:pt idx="14497">
                  <c:v>9049.1156250000004</c:v>
                </c:pt>
                <c:pt idx="14498">
                  <c:v>9050.5593749999989</c:v>
                </c:pt>
                <c:pt idx="14499">
                  <c:v>9050.5593749999989</c:v>
                </c:pt>
                <c:pt idx="14500">
                  <c:v>9050.5593749999989</c:v>
                </c:pt>
                <c:pt idx="14501">
                  <c:v>9051.5390618399997</c:v>
                </c:pt>
                <c:pt idx="14502">
                  <c:v>9055.9734381599992</c:v>
                </c:pt>
                <c:pt idx="14503">
                  <c:v>9055.9734381599992</c:v>
                </c:pt>
                <c:pt idx="14504">
                  <c:v>9058.0874999999996</c:v>
                </c:pt>
                <c:pt idx="14505">
                  <c:v>9062.3156249999993</c:v>
                </c:pt>
                <c:pt idx="14506">
                  <c:v>9062.3156249999993</c:v>
                </c:pt>
                <c:pt idx="14507">
                  <c:v>9063.7593749999996</c:v>
                </c:pt>
                <c:pt idx="14508">
                  <c:v>9064.7390618399986</c:v>
                </c:pt>
                <c:pt idx="14509">
                  <c:v>9064.7390618399986</c:v>
                </c:pt>
                <c:pt idx="14510">
                  <c:v>9064.7390618399986</c:v>
                </c:pt>
                <c:pt idx="14511">
                  <c:v>9068.8125</c:v>
                </c:pt>
                <c:pt idx="14512">
                  <c:v>9068.8125</c:v>
                </c:pt>
                <c:pt idx="14513">
                  <c:v>9068.8125</c:v>
                </c:pt>
                <c:pt idx="14514">
                  <c:v>9069.328125</c:v>
                </c:pt>
                <c:pt idx="14515">
                  <c:v>9069.328125</c:v>
                </c:pt>
                <c:pt idx="14516">
                  <c:v>9069.328125</c:v>
                </c:pt>
                <c:pt idx="14517">
                  <c:v>9069.328125</c:v>
                </c:pt>
                <c:pt idx="14518">
                  <c:v>9069.328125</c:v>
                </c:pt>
                <c:pt idx="14519">
                  <c:v>9071.2875000000004</c:v>
                </c:pt>
                <c:pt idx="14520">
                  <c:v>9071.2875000000004</c:v>
                </c:pt>
                <c:pt idx="14521">
                  <c:v>9071.2875000000004</c:v>
                </c:pt>
                <c:pt idx="14522">
                  <c:v>9075.515625</c:v>
                </c:pt>
                <c:pt idx="14523">
                  <c:v>9076.4437500000004</c:v>
                </c:pt>
                <c:pt idx="14524">
                  <c:v>9077.9390618399993</c:v>
                </c:pt>
                <c:pt idx="14525">
                  <c:v>9082.0124999999989</c:v>
                </c:pt>
                <c:pt idx="14526">
                  <c:v>9082.0124999999989</c:v>
                </c:pt>
                <c:pt idx="14527">
                  <c:v>9082.0124999999989</c:v>
                </c:pt>
                <c:pt idx="14528">
                  <c:v>9082.0124999999989</c:v>
                </c:pt>
                <c:pt idx="14529">
                  <c:v>9082.3734381600007</c:v>
                </c:pt>
                <c:pt idx="14530">
                  <c:v>9082.3734381600007</c:v>
                </c:pt>
                <c:pt idx="14531">
                  <c:v>9084.4874999999993</c:v>
                </c:pt>
                <c:pt idx="14532">
                  <c:v>9084.4874999999993</c:v>
                </c:pt>
                <c:pt idx="14533">
                  <c:v>9088.7156249999989</c:v>
                </c:pt>
                <c:pt idx="14534">
                  <c:v>9088.7156249999989</c:v>
                </c:pt>
                <c:pt idx="14535">
                  <c:v>9088.7156249999989</c:v>
                </c:pt>
                <c:pt idx="14536">
                  <c:v>9088.7156249999989</c:v>
                </c:pt>
                <c:pt idx="14537">
                  <c:v>9088.7156249999989</c:v>
                </c:pt>
                <c:pt idx="14538">
                  <c:v>9090.1593749999993</c:v>
                </c:pt>
                <c:pt idx="14539">
                  <c:v>9090.1593749999993</c:v>
                </c:pt>
                <c:pt idx="14540">
                  <c:v>9090.1593749999993</c:v>
                </c:pt>
                <c:pt idx="14541">
                  <c:v>9091.1390618399982</c:v>
                </c:pt>
                <c:pt idx="14542">
                  <c:v>9091.1390618399982</c:v>
                </c:pt>
                <c:pt idx="14543">
                  <c:v>9095.2124999999996</c:v>
                </c:pt>
                <c:pt idx="14544">
                  <c:v>9095.2124999999996</c:v>
                </c:pt>
                <c:pt idx="14545">
                  <c:v>9095.5734381599996</c:v>
                </c:pt>
                <c:pt idx="14546">
                  <c:v>9095.5734381599996</c:v>
                </c:pt>
                <c:pt idx="14547">
                  <c:v>9095.7281249999996</c:v>
                </c:pt>
                <c:pt idx="14548">
                  <c:v>9101.9156249999996</c:v>
                </c:pt>
                <c:pt idx="14549">
                  <c:v>9103.359375</c:v>
                </c:pt>
                <c:pt idx="14550">
                  <c:v>9103.359375</c:v>
                </c:pt>
                <c:pt idx="14551">
                  <c:v>9104.339061839999</c:v>
                </c:pt>
                <c:pt idx="14552">
                  <c:v>9104.339061839999</c:v>
                </c:pt>
                <c:pt idx="14553">
                  <c:v>9104.339061839999</c:v>
                </c:pt>
                <c:pt idx="14554">
                  <c:v>9104.339061839999</c:v>
                </c:pt>
                <c:pt idx="14555">
                  <c:v>9104.339061839999</c:v>
                </c:pt>
                <c:pt idx="14556">
                  <c:v>9108.7734381600003</c:v>
                </c:pt>
                <c:pt idx="14557">
                  <c:v>9108.7734381600003</c:v>
                </c:pt>
                <c:pt idx="14558">
                  <c:v>9108.9281250000004</c:v>
                </c:pt>
                <c:pt idx="14559">
                  <c:v>9110.8874999999989</c:v>
                </c:pt>
                <c:pt idx="14560">
                  <c:v>9115.1156250000004</c:v>
                </c:pt>
                <c:pt idx="14561">
                  <c:v>9115.1156250000004</c:v>
                </c:pt>
                <c:pt idx="14562">
                  <c:v>9116.0437499999989</c:v>
                </c:pt>
                <c:pt idx="14563">
                  <c:v>9116.0437499999989</c:v>
                </c:pt>
                <c:pt idx="14564">
                  <c:v>9116.0437499999989</c:v>
                </c:pt>
                <c:pt idx="14565">
                  <c:v>9116.5593749999989</c:v>
                </c:pt>
                <c:pt idx="14566">
                  <c:v>9116.5593749999989</c:v>
                </c:pt>
                <c:pt idx="14567">
                  <c:v>9117.5390618399997</c:v>
                </c:pt>
                <c:pt idx="14568">
                  <c:v>9121.6124999999993</c:v>
                </c:pt>
                <c:pt idx="14569">
                  <c:v>9121.9734381599992</c:v>
                </c:pt>
                <c:pt idx="14570">
                  <c:v>9121.9734381599992</c:v>
                </c:pt>
                <c:pt idx="14571">
                  <c:v>9122.1281249999993</c:v>
                </c:pt>
                <c:pt idx="14572">
                  <c:v>9124.0874999999996</c:v>
                </c:pt>
                <c:pt idx="14573">
                  <c:v>9124.0874999999996</c:v>
                </c:pt>
                <c:pt idx="14574">
                  <c:v>9128.3156249999993</c:v>
                </c:pt>
                <c:pt idx="14575">
                  <c:v>9129.2437499999996</c:v>
                </c:pt>
                <c:pt idx="14576">
                  <c:v>9129.2437499999996</c:v>
                </c:pt>
                <c:pt idx="14577">
                  <c:v>9134.8125</c:v>
                </c:pt>
                <c:pt idx="14578">
                  <c:v>9134.8125</c:v>
                </c:pt>
                <c:pt idx="14579">
                  <c:v>9135.1734381599999</c:v>
                </c:pt>
                <c:pt idx="14580">
                  <c:v>9135.1734381599999</c:v>
                </c:pt>
                <c:pt idx="14581">
                  <c:v>9135.1734381599999</c:v>
                </c:pt>
                <c:pt idx="14582">
                  <c:v>9135.328125</c:v>
                </c:pt>
                <c:pt idx="14583">
                  <c:v>9135.328125</c:v>
                </c:pt>
                <c:pt idx="14584">
                  <c:v>9135.328125</c:v>
                </c:pt>
                <c:pt idx="14585">
                  <c:v>9137.2875000000004</c:v>
                </c:pt>
                <c:pt idx="14586">
                  <c:v>9137.2875000000004</c:v>
                </c:pt>
                <c:pt idx="14587">
                  <c:v>9137.2875000000004</c:v>
                </c:pt>
                <c:pt idx="14588">
                  <c:v>9137.2875000000004</c:v>
                </c:pt>
                <c:pt idx="14589">
                  <c:v>9137.2875000000004</c:v>
                </c:pt>
                <c:pt idx="14590">
                  <c:v>9141.515625</c:v>
                </c:pt>
                <c:pt idx="14591">
                  <c:v>9141.515625</c:v>
                </c:pt>
                <c:pt idx="14592">
                  <c:v>9141.515625</c:v>
                </c:pt>
                <c:pt idx="14593">
                  <c:v>9142.4437500000004</c:v>
                </c:pt>
                <c:pt idx="14594">
                  <c:v>9142.4437500000004</c:v>
                </c:pt>
                <c:pt idx="14595">
                  <c:v>9142.4437500000004</c:v>
                </c:pt>
                <c:pt idx="14596">
                  <c:v>9142.4437500000004</c:v>
                </c:pt>
                <c:pt idx="14597">
                  <c:v>9142.4437500000004</c:v>
                </c:pt>
                <c:pt idx="14598">
                  <c:v>9142.9593750000004</c:v>
                </c:pt>
                <c:pt idx="14599">
                  <c:v>9142.9593750000004</c:v>
                </c:pt>
                <c:pt idx="14600">
                  <c:v>9142.9593750000004</c:v>
                </c:pt>
                <c:pt idx="14601">
                  <c:v>9142.9593750000004</c:v>
                </c:pt>
                <c:pt idx="14602">
                  <c:v>9143.9390618399993</c:v>
                </c:pt>
                <c:pt idx="14603">
                  <c:v>9143.9390618399993</c:v>
                </c:pt>
                <c:pt idx="14604">
                  <c:v>9143.9390618399993</c:v>
                </c:pt>
                <c:pt idx="14605">
                  <c:v>9143.9390618399993</c:v>
                </c:pt>
                <c:pt idx="14606">
                  <c:v>9143.9390618399993</c:v>
                </c:pt>
                <c:pt idx="14607">
                  <c:v>9148.0124999999989</c:v>
                </c:pt>
                <c:pt idx="14608">
                  <c:v>9148.0124999999989</c:v>
                </c:pt>
                <c:pt idx="14609">
                  <c:v>9148.5281249999989</c:v>
                </c:pt>
                <c:pt idx="14610">
                  <c:v>9148.5281249999989</c:v>
                </c:pt>
                <c:pt idx="14611">
                  <c:v>9150.4874999999993</c:v>
                </c:pt>
                <c:pt idx="14612">
                  <c:v>9155.6437499999993</c:v>
                </c:pt>
                <c:pt idx="14613">
                  <c:v>9156.1593749999993</c:v>
                </c:pt>
                <c:pt idx="14614">
                  <c:v>9156.1593749999993</c:v>
                </c:pt>
                <c:pt idx="14615">
                  <c:v>9156.1593749999993</c:v>
                </c:pt>
                <c:pt idx="14616">
                  <c:v>9157.1390618399982</c:v>
                </c:pt>
                <c:pt idx="14617">
                  <c:v>9157.1390618399982</c:v>
                </c:pt>
                <c:pt idx="14618">
                  <c:v>9157.1390618399982</c:v>
                </c:pt>
                <c:pt idx="14619">
                  <c:v>9161.2124999999996</c:v>
                </c:pt>
                <c:pt idx="14620">
                  <c:v>9161.5734381599996</c:v>
                </c:pt>
                <c:pt idx="14621">
                  <c:v>9161.5734381599996</c:v>
                </c:pt>
                <c:pt idx="14622">
                  <c:v>9161.5734381599996</c:v>
                </c:pt>
                <c:pt idx="14623">
                  <c:v>9161.5734381599996</c:v>
                </c:pt>
                <c:pt idx="14624">
                  <c:v>9163.6875</c:v>
                </c:pt>
                <c:pt idx="14625">
                  <c:v>9167.9156249999996</c:v>
                </c:pt>
                <c:pt idx="14626">
                  <c:v>9168.84375</c:v>
                </c:pt>
                <c:pt idx="14627">
                  <c:v>9169.359375</c:v>
                </c:pt>
                <c:pt idx="14628">
                  <c:v>9170.339061839999</c:v>
                </c:pt>
                <c:pt idx="14629">
                  <c:v>9170.339061839999</c:v>
                </c:pt>
                <c:pt idx="14630">
                  <c:v>9174.4125000000004</c:v>
                </c:pt>
                <c:pt idx="14631">
                  <c:v>9174.4125000000004</c:v>
                </c:pt>
                <c:pt idx="14632">
                  <c:v>9174.7734381600003</c:v>
                </c:pt>
                <c:pt idx="14633">
                  <c:v>9174.7734381600003</c:v>
                </c:pt>
                <c:pt idx="14634">
                  <c:v>9174.9281250000004</c:v>
                </c:pt>
                <c:pt idx="14635">
                  <c:v>9174.9281250000004</c:v>
                </c:pt>
                <c:pt idx="14636">
                  <c:v>9174.9281250000004</c:v>
                </c:pt>
                <c:pt idx="14637">
                  <c:v>9176.8874999999989</c:v>
                </c:pt>
                <c:pt idx="14638">
                  <c:v>9181.1156250000004</c:v>
                </c:pt>
                <c:pt idx="14639">
                  <c:v>9181.1156250000004</c:v>
                </c:pt>
                <c:pt idx="14640">
                  <c:v>9181.1156250000004</c:v>
                </c:pt>
                <c:pt idx="14641">
                  <c:v>9182.0437499999989</c:v>
                </c:pt>
                <c:pt idx="14642">
                  <c:v>9182.0437499999989</c:v>
                </c:pt>
                <c:pt idx="14643">
                  <c:v>9182.0437499999989</c:v>
                </c:pt>
                <c:pt idx="14644">
                  <c:v>9182.5593749999989</c:v>
                </c:pt>
                <c:pt idx="14645">
                  <c:v>9182.5593749999989</c:v>
                </c:pt>
                <c:pt idx="14646">
                  <c:v>9183.5390618399997</c:v>
                </c:pt>
                <c:pt idx="14647">
                  <c:v>9187.6124999999993</c:v>
                </c:pt>
                <c:pt idx="14648">
                  <c:v>9187.9734381599992</c:v>
                </c:pt>
                <c:pt idx="14649">
                  <c:v>9188.1281249999993</c:v>
                </c:pt>
                <c:pt idx="14650">
                  <c:v>9188.1281249999993</c:v>
                </c:pt>
                <c:pt idx="14651">
                  <c:v>9190.0874999999996</c:v>
                </c:pt>
                <c:pt idx="14652">
                  <c:v>9190.0874999999996</c:v>
                </c:pt>
                <c:pt idx="14653">
                  <c:v>9194.3156249999993</c:v>
                </c:pt>
                <c:pt idx="14654">
                  <c:v>9194.3156249999993</c:v>
                </c:pt>
                <c:pt idx="14655">
                  <c:v>9194.3156249999993</c:v>
                </c:pt>
                <c:pt idx="14656">
                  <c:v>9194.3156249999993</c:v>
                </c:pt>
                <c:pt idx="14657">
                  <c:v>9195.2437499999996</c:v>
                </c:pt>
                <c:pt idx="14658">
                  <c:v>9200.8125</c:v>
                </c:pt>
                <c:pt idx="14659">
                  <c:v>9201.1734381599999</c:v>
                </c:pt>
                <c:pt idx="14660">
                  <c:v>9201.1734381599999</c:v>
                </c:pt>
                <c:pt idx="14661">
                  <c:v>9201.1734381599999</c:v>
                </c:pt>
                <c:pt idx="14662">
                  <c:v>9201.1734381599999</c:v>
                </c:pt>
                <c:pt idx="14663">
                  <c:v>9201.328125</c:v>
                </c:pt>
                <c:pt idx="14664">
                  <c:v>9201.328125</c:v>
                </c:pt>
                <c:pt idx="14665">
                  <c:v>9201.328125</c:v>
                </c:pt>
                <c:pt idx="14666">
                  <c:v>9208.4437500000004</c:v>
                </c:pt>
                <c:pt idx="14667">
                  <c:v>9208.4437500000004</c:v>
                </c:pt>
                <c:pt idx="14668">
                  <c:v>9208.4437500000004</c:v>
                </c:pt>
                <c:pt idx="14669">
                  <c:v>9208.9593750000004</c:v>
                </c:pt>
                <c:pt idx="14670">
                  <c:v>9209.9390618399993</c:v>
                </c:pt>
                <c:pt idx="14671">
                  <c:v>9209.9390618399993</c:v>
                </c:pt>
                <c:pt idx="14672">
                  <c:v>9209.9390618399993</c:v>
                </c:pt>
                <c:pt idx="14673">
                  <c:v>9214.0124999999989</c:v>
                </c:pt>
                <c:pt idx="14674">
                  <c:v>9214.0124999999989</c:v>
                </c:pt>
                <c:pt idx="14675">
                  <c:v>9214.0124999999989</c:v>
                </c:pt>
                <c:pt idx="14676">
                  <c:v>9214.0124999999989</c:v>
                </c:pt>
                <c:pt idx="14677">
                  <c:v>9214.3734381600007</c:v>
                </c:pt>
                <c:pt idx="14678">
                  <c:v>9214.3734381600007</c:v>
                </c:pt>
                <c:pt idx="14679">
                  <c:v>9216.4874999999993</c:v>
                </c:pt>
                <c:pt idx="14680">
                  <c:v>9216.4874999999993</c:v>
                </c:pt>
                <c:pt idx="14681">
                  <c:v>9220.7156249999989</c:v>
                </c:pt>
                <c:pt idx="14682">
                  <c:v>9220.7156249999989</c:v>
                </c:pt>
                <c:pt idx="14683">
                  <c:v>9220.7156249999989</c:v>
                </c:pt>
                <c:pt idx="14684">
                  <c:v>9220.7156249999989</c:v>
                </c:pt>
                <c:pt idx="14685">
                  <c:v>9221.6437499999993</c:v>
                </c:pt>
                <c:pt idx="14686">
                  <c:v>9221.6437499999993</c:v>
                </c:pt>
                <c:pt idx="14687">
                  <c:v>9221.6437499999993</c:v>
                </c:pt>
                <c:pt idx="14688">
                  <c:v>9222.1593749999993</c:v>
                </c:pt>
                <c:pt idx="14689">
                  <c:v>9223.1390618399982</c:v>
                </c:pt>
                <c:pt idx="14690">
                  <c:v>9227.2124999999996</c:v>
                </c:pt>
                <c:pt idx="14691">
                  <c:v>9227.2124999999996</c:v>
                </c:pt>
                <c:pt idx="14692">
                  <c:v>9227.2124999999996</c:v>
                </c:pt>
                <c:pt idx="14693">
                  <c:v>9227.2124999999996</c:v>
                </c:pt>
                <c:pt idx="14694">
                  <c:v>9227.5734381599996</c:v>
                </c:pt>
                <c:pt idx="14695">
                  <c:v>9227.5734381599996</c:v>
                </c:pt>
                <c:pt idx="14696">
                  <c:v>9227.5734381599996</c:v>
                </c:pt>
                <c:pt idx="14697">
                  <c:v>9227.5734381599996</c:v>
                </c:pt>
                <c:pt idx="14698">
                  <c:v>9227.5734381599996</c:v>
                </c:pt>
                <c:pt idx="14699">
                  <c:v>9227.5734381599996</c:v>
                </c:pt>
                <c:pt idx="14700">
                  <c:v>9227.7281249999996</c:v>
                </c:pt>
                <c:pt idx="14701">
                  <c:v>9227.7281249999996</c:v>
                </c:pt>
                <c:pt idx="14702">
                  <c:v>9229.6875</c:v>
                </c:pt>
                <c:pt idx="14703">
                  <c:v>9229.6875</c:v>
                </c:pt>
                <c:pt idx="14704">
                  <c:v>9233.9156249999996</c:v>
                </c:pt>
                <c:pt idx="14705">
                  <c:v>9234.84375</c:v>
                </c:pt>
                <c:pt idx="14706">
                  <c:v>9234.84375</c:v>
                </c:pt>
                <c:pt idx="14707">
                  <c:v>9235.359375</c:v>
                </c:pt>
                <c:pt idx="14708">
                  <c:v>9235.359375</c:v>
                </c:pt>
                <c:pt idx="14709">
                  <c:v>9236.339061839999</c:v>
                </c:pt>
                <c:pt idx="14710">
                  <c:v>9240.4125000000004</c:v>
                </c:pt>
                <c:pt idx="14711">
                  <c:v>9240.4125000000004</c:v>
                </c:pt>
                <c:pt idx="14712">
                  <c:v>9240.7734381600003</c:v>
                </c:pt>
                <c:pt idx="14713">
                  <c:v>9240.7734381600003</c:v>
                </c:pt>
                <c:pt idx="14714">
                  <c:v>9240.7734381600003</c:v>
                </c:pt>
                <c:pt idx="14715">
                  <c:v>9240.7734381600003</c:v>
                </c:pt>
                <c:pt idx="14716">
                  <c:v>9240.9281250000004</c:v>
                </c:pt>
                <c:pt idx="14717">
                  <c:v>9242.8874999999989</c:v>
                </c:pt>
                <c:pt idx="14718">
                  <c:v>9247.1156250000004</c:v>
                </c:pt>
                <c:pt idx="14719">
                  <c:v>9247.1156250000004</c:v>
                </c:pt>
                <c:pt idx="14720">
                  <c:v>9247.1156250000004</c:v>
                </c:pt>
                <c:pt idx="14721">
                  <c:v>9248.0437499999989</c:v>
                </c:pt>
                <c:pt idx="14722">
                  <c:v>9248.5593749999989</c:v>
                </c:pt>
                <c:pt idx="14723">
                  <c:v>9248.5593749999989</c:v>
                </c:pt>
                <c:pt idx="14724">
                  <c:v>9249.5390618399997</c:v>
                </c:pt>
                <c:pt idx="14725">
                  <c:v>9249.5390618399997</c:v>
                </c:pt>
                <c:pt idx="14726">
                  <c:v>9253.6124999999993</c:v>
                </c:pt>
                <c:pt idx="14727">
                  <c:v>9253.9734381599992</c:v>
                </c:pt>
                <c:pt idx="14728">
                  <c:v>9254.1281249999993</c:v>
                </c:pt>
                <c:pt idx="14729">
                  <c:v>9256.0874999999996</c:v>
                </c:pt>
                <c:pt idx="14730">
                  <c:v>9260.3156249999993</c:v>
                </c:pt>
                <c:pt idx="14731">
                  <c:v>9261.7593749999996</c:v>
                </c:pt>
                <c:pt idx="14732">
                  <c:v>9262.7390618399986</c:v>
                </c:pt>
                <c:pt idx="14733">
                  <c:v>9262.7390618399986</c:v>
                </c:pt>
                <c:pt idx="14734">
                  <c:v>9266.8125</c:v>
                </c:pt>
                <c:pt idx="14735">
                  <c:v>9266.8125</c:v>
                </c:pt>
                <c:pt idx="14736">
                  <c:v>9267.328125</c:v>
                </c:pt>
                <c:pt idx="14737">
                  <c:v>9269.2875000000004</c:v>
                </c:pt>
                <c:pt idx="14738">
                  <c:v>9273.515625</c:v>
                </c:pt>
                <c:pt idx="14739">
                  <c:v>9275.9390618399993</c:v>
                </c:pt>
                <c:pt idx="14740">
                  <c:v>9275.9390618399993</c:v>
                </c:pt>
                <c:pt idx="14741">
                  <c:v>9280.0124999999989</c:v>
                </c:pt>
                <c:pt idx="14742">
                  <c:v>9280.0124999999989</c:v>
                </c:pt>
                <c:pt idx="14743">
                  <c:v>9280.5281249999989</c:v>
                </c:pt>
                <c:pt idx="14744">
                  <c:v>9280.5281249999989</c:v>
                </c:pt>
                <c:pt idx="14745">
                  <c:v>9282.4874999999993</c:v>
                </c:pt>
                <c:pt idx="14746">
                  <c:v>9286.7156249999989</c:v>
                </c:pt>
                <c:pt idx="14747">
                  <c:v>9286.7156249999989</c:v>
                </c:pt>
                <c:pt idx="14748">
                  <c:v>9287.6437499999993</c:v>
                </c:pt>
                <c:pt idx="14749">
                  <c:v>9287.6437499999993</c:v>
                </c:pt>
                <c:pt idx="14750">
                  <c:v>9287.6437499999993</c:v>
                </c:pt>
                <c:pt idx="14751">
                  <c:v>9288.1593749999993</c:v>
                </c:pt>
                <c:pt idx="14752">
                  <c:v>9293.5734381599996</c:v>
                </c:pt>
                <c:pt idx="14753">
                  <c:v>9293.7281249999996</c:v>
                </c:pt>
                <c:pt idx="14754">
                  <c:v>9299.9156249999996</c:v>
                </c:pt>
                <c:pt idx="14755">
                  <c:v>9299.9156249999996</c:v>
                </c:pt>
                <c:pt idx="14756">
                  <c:v>9300.84375</c:v>
                </c:pt>
                <c:pt idx="14757">
                  <c:v>9300.84375</c:v>
                </c:pt>
                <c:pt idx="14758">
                  <c:v>9301.359375</c:v>
                </c:pt>
                <c:pt idx="14759">
                  <c:v>9301.359375</c:v>
                </c:pt>
                <c:pt idx="14760">
                  <c:v>9302.339061839999</c:v>
                </c:pt>
                <c:pt idx="14761">
                  <c:v>9306.7734381600003</c:v>
                </c:pt>
                <c:pt idx="14762">
                  <c:v>9306.9281250000004</c:v>
                </c:pt>
                <c:pt idx="14763">
                  <c:v>9306.9281250000004</c:v>
                </c:pt>
                <c:pt idx="14764">
                  <c:v>9308.8874999999989</c:v>
                </c:pt>
                <c:pt idx="14765">
                  <c:v>9308.8874999999989</c:v>
                </c:pt>
                <c:pt idx="14766">
                  <c:v>9313.1156250000004</c:v>
                </c:pt>
                <c:pt idx="14767">
                  <c:v>9314.5593749999989</c:v>
                </c:pt>
                <c:pt idx="14768">
                  <c:v>9315.5390618399997</c:v>
                </c:pt>
                <c:pt idx="14769">
                  <c:v>9315.5390618399997</c:v>
                </c:pt>
                <c:pt idx="14770">
                  <c:v>9319.6124999999993</c:v>
                </c:pt>
                <c:pt idx="14771">
                  <c:v>9319.6124999999993</c:v>
                </c:pt>
                <c:pt idx="14772">
                  <c:v>9319.6124999999993</c:v>
                </c:pt>
                <c:pt idx="14773">
                  <c:v>9319.6124999999993</c:v>
                </c:pt>
                <c:pt idx="14774">
                  <c:v>9319.6124999999993</c:v>
                </c:pt>
                <c:pt idx="14775">
                  <c:v>9319.6124999999993</c:v>
                </c:pt>
                <c:pt idx="14776">
                  <c:v>9319.9734381599992</c:v>
                </c:pt>
                <c:pt idx="14777">
                  <c:v>9320.1281249999993</c:v>
                </c:pt>
                <c:pt idx="14778">
                  <c:v>9320.1281249999993</c:v>
                </c:pt>
                <c:pt idx="14779">
                  <c:v>9322.0874999999996</c:v>
                </c:pt>
                <c:pt idx="14780">
                  <c:v>9322.0874999999996</c:v>
                </c:pt>
                <c:pt idx="14781">
                  <c:v>9322.0874999999996</c:v>
                </c:pt>
                <c:pt idx="14782">
                  <c:v>9326.3156249999993</c:v>
                </c:pt>
                <c:pt idx="14783">
                  <c:v>9326.3156249999993</c:v>
                </c:pt>
                <c:pt idx="14784">
                  <c:v>9326.3156249999993</c:v>
                </c:pt>
                <c:pt idx="14785">
                  <c:v>9326.3156249999993</c:v>
                </c:pt>
                <c:pt idx="14786">
                  <c:v>9327.2437499999996</c:v>
                </c:pt>
                <c:pt idx="14787">
                  <c:v>9327.7593749999996</c:v>
                </c:pt>
                <c:pt idx="14788">
                  <c:v>9327.7593749999996</c:v>
                </c:pt>
                <c:pt idx="14789">
                  <c:v>9327.7593749999996</c:v>
                </c:pt>
                <c:pt idx="14790">
                  <c:v>9328.7390618399986</c:v>
                </c:pt>
                <c:pt idx="14791">
                  <c:v>9328.7390618399986</c:v>
                </c:pt>
                <c:pt idx="14792">
                  <c:v>9332.8125</c:v>
                </c:pt>
                <c:pt idx="14793">
                  <c:v>9333.1734381599999</c:v>
                </c:pt>
                <c:pt idx="14794">
                  <c:v>9333.1734381599999</c:v>
                </c:pt>
                <c:pt idx="14795">
                  <c:v>9333.328125</c:v>
                </c:pt>
                <c:pt idx="14796">
                  <c:v>9333.328125</c:v>
                </c:pt>
                <c:pt idx="14797">
                  <c:v>9333.328125</c:v>
                </c:pt>
                <c:pt idx="14798">
                  <c:v>9335.2875000000004</c:v>
                </c:pt>
                <c:pt idx="14799">
                  <c:v>9335.2875000000004</c:v>
                </c:pt>
                <c:pt idx="14800">
                  <c:v>9340.4437500000004</c:v>
                </c:pt>
                <c:pt idx="14801">
                  <c:v>9340.4437500000004</c:v>
                </c:pt>
                <c:pt idx="14802">
                  <c:v>9340.4437500000004</c:v>
                </c:pt>
                <c:pt idx="14803">
                  <c:v>9341.9390618399993</c:v>
                </c:pt>
                <c:pt idx="14804">
                  <c:v>9346.3734381600007</c:v>
                </c:pt>
                <c:pt idx="14805">
                  <c:v>9346.3734381600007</c:v>
                </c:pt>
                <c:pt idx="14806">
                  <c:v>9346.5281249999989</c:v>
                </c:pt>
                <c:pt idx="14807">
                  <c:v>9348.4874999999993</c:v>
                </c:pt>
                <c:pt idx="14808">
                  <c:v>9352.7156249999989</c:v>
                </c:pt>
                <c:pt idx="14809">
                  <c:v>9352.7156249999989</c:v>
                </c:pt>
                <c:pt idx="14810">
                  <c:v>9352.7156249999989</c:v>
                </c:pt>
                <c:pt idx="14811">
                  <c:v>9352.7156249999989</c:v>
                </c:pt>
                <c:pt idx="14812">
                  <c:v>9352.7156249999989</c:v>
                </c:pt>
                <c:pt idx="14813">
                  <c:v>9352.7156249999989</c:v>
                </c:pt>
                <c:pt idx="14814">
                  <c:v>9352.7156249999989</c:v>
                </c:pt>
                <c:pt idx="14815">
                  <c:v>9352.7156249999989</c:v>
                </c:pt>
                <c:pt idx="14816">
                  <c:v>9353.6437499999993</c:v>
                </c:pt>
                <c:pt idx="14817">
                  <c:v>9353.6437499999993</c:v>
                </c:pt>
                <c:pt idx="14818">
                  <c:v>9354.1593749999993</c:v>
                </c:pt>
                <c:pt idx="14819">
                  <c:v>9354.1593749999993</c:v>
                </c:pt>
                <c:pt idx="14820">
                  <c:v>9355.1390618399982</c:v>
                </c:pt>
                <c:pt idx="14821">
                  <c:v>9355.1390618399982</c:v>
                </c:pt>
                <c:pt idx="14822">
                  <c:v>9359.5734381599996</c:v>
                </c:pt>
                <c:pt idx="14823">
                  <c:v>9359.7281249999996</c:v>
                </c:pt>
                <c:pt idx="14824">
                  <c:v>9365.9156249999996</c:v>
                </c:pt>
                <c:pt idx="14825">
                  <c:v>9365.9156249999996</c:v>
                </c:pt>
                <c:pt idx="14826">
                  <c:v>9365.9156249999996</c:v>
                </c:pt>
                <c:pt idx="14827">
                  <c:v>9365.9156249999996</c:v>
                </c:pt>
                <c:pt idx="14828">
                  <c:v>9367.359375</c:v>
                </c:pt>
                <c:pt idx="14829">
                  <c:v>9368.339061839999</c:v>
                </c:pt>
                <c:pt idx="14830">
                  <c:v>9368.339061839999</c:v>
                </c:pt>
                <c:pt idx="14831">
                  <c:v>9372.4125000000004</c:v>
                </c:pt>
                <c:pt idx="14832">
                  <c:v>9372.7734381600003</c:v>
                </c:pt>
                <c:pt idx="14833">
                  <c:v>9372.7734381600003</c:v>
                </c:pt>
                <c:pt idx="14834">
                  <c:v>9372.7734381600003</c:v>
                </c:pt>
                <c:pt idx="14835">
                  <c:v>9372.7734381600003</c:v>
                </c:pt>
                <c:pt idx="14836">
                  <c:v>9372.7734381600003</c:v>
                </c:pt>
                <c:pt idx="14837">
                  <c:v>9372.9281250000004</c:v>
                </c:pt>
                <c:pt idx="14838">
                  <c:v>9372.9281250000004</c:v>
                </c:pt>
                <c:pt idx="14839">
                  <c:v>9372.9281250000004</c:v>
                </c:pt>
                <c:pt idx="14840">
                  <c:v>9374.8874999999989</c:v>
                </c:pt>
                <c:pt idx="14841">
                  <c:v>9374.8874999999989</c:v>
                </c:pt>
                <c:pt idx="14842">
                  <c:v>9379.1156250000004</c:v>
                </c:pt>
                <c:pt idx="14843">
                  <c:v>9379.1156250000004</c:v>
                </c:pt>
                <c:pt idx="14844">
                  <c:v>9380.0437499999989</c:v>
                </c:pt>
                <c:pt idx="14845">
                  <c:v>9380.5593749999989</c:v>
                </c:pt>
                <c:pt idx="14846">
                  <c:v>9381.5390618399997</c:v>
                </c:pt>
                <c:pt idx="14847">
                  <c:v>9381.5390618399997</c:v>
                </c:pt>
                <c:pt idx="14848">
                  <c:v>9381.5390618399997</c:v>
                </c:pt>
                <c:pt idx="14849">
                  <c:v>9381.5390618399997</c:v>
                </c:pt>
                <c:pt idx="14850">
                  <c:v>9381.5390618399997</c:v>
                </c:pt>
                <c:pt idx="14851">
                  <c:v>9385.6124999999993</c:v>
                </c:pt>
                <c:pt idx="14852">
                  <c:v>9385.6124999999993</c:v>
                </c:pt>
                <c:pt idx="14853">
                  <c:v>9385.9734381599992</c:v>
                </c:pt>
                <c:pt idx="14854">
                  <c:v>9386.1281249999993</c:v>
                </c:pt>
                <c:pt idx="14855">
                  <c:v>9386.1281249999993</c:v>
                </c:pt>
                <c:pt idx="14856">
                  <c:v>9386.1281249999993</c:v>
                </c:pt>
                <c:pt idx="14857">
                  <c:v>9386.1281249999993</c:v>
                </c:pt>
                <c:pt idx="14858">
                  <c:v>9392.3156249999993</c:v>
                </c:pt>
                <c:pt idx="14859">
                  <c:v>9393.2437499999996</c:v>
                </c:pt>
                <c:pt idx="14860">
                  <c:v>9393.7593749999996</c:v>
                </c:pt>
                <c:pt idx="14861">
                  <c:v>9398.8125</c:v>
                </c:pt>
                <c:pt idx="14862">
                  <c:v>9398.8125</c:v>
                </c:pt>
                <c:pt idx="14863">
                  <c:v>9398.8125</c:v>
                </c:pt>
                <c:pt idx="14864">
                  <c:v>9399.1734381599999</c:v>
                </c:pt>
                <c:pt idx="14865">
                  <c:v>9399.1734381599999</c:v>
                </c:pt>
                <c:pt idx="14866">
                  <c:v>9399.328125</c:v>
                </c:pt>
                <c:pt idx="14867">
                  <c:v>9399.328125</c:v>
                </c:pt>
                <c:pt idx="14868">
                  <c:v>9401.2875000000004</c:v>
                </c:pt>
                <c:pt idx="14869">
                  <c:v>9401.2875000000004</c:v>
                </c:pt>
                <c:pt idx="14870">
                  <c:v>9406.4437500000004</c:v>
                </c:pt>
                <c:pt idx="14871">
                  <c:v>9406.9593750000004</c:v>
                </c:pt>
                <c:pt idx="14872">
                  <c:v>9406.9593750000004</c:v>
                </c:pt>
                <c:pt idx="14873">
                  <c:v>9406.9593750000004</c:v>
                </c:pt>
                <c:pt idx="14874">
                  <c:v>9406.9593750000004</c:v>
                </c:pt>
                <c:pt idx="14875">
                  <c:v>9406.9593750000004</c:v>
                </c:pt>
                <c:pt idx="14876">
                  <c:v>9412.0124999999989</c:v>
                </c:pt>
                <c:pt idx="14877">
                  <c:v>9412.0124999999989</c:v>
                </c:pt>
                <c:pt idx="14878">
                  <c:v>9412.3734381600007</c:v>
                </c:pt>
                <c:pt idx="14879">
                  <c:v>9412.3734381600007</c:v>
                </c:pt>
                <c:pt idx="14880">
                  <c:v>9412.3734381600007</c:v>
                </c:pt>
                <c:pt idx="14881">
                  <c:v>9412.3734381600007</c:v>
                </c:pt>
                <c:pt idx="14882">
                  <c:v>9412.5281249999989</c:v>
                </c:pt>
                <c:pt idx="14883">
                  <c:v>9414.4874999999993</c:v>
                </c:pt>
                <c:pt idx="14884">
                  <c:v>9414.4874999999993</c:v>
                </c:pt>
                <c:pt idx="14885">
                  <c:v>9414.4874999999993</c:v>
                </c:pt>
                <c:pt idx="14886">
                  <c:v>9418.7156249999989</c:v>
                </c:pt>
                <c:pt idx="14887">
                  <c:v>9420.1593749999993</c:v>
                </c:pt>
                <c:pt idx="14888">
                  <c:v>9421.1390618399982</c:v>
                </c:pt>
                <c:pt idx="14889">
                  <c:v>9421.1390618399982</c:v>
                </c:pt>
                <c:pt idx="14890">
                  <c:v>9421.1390618399982</c:v>
                </c:pt>
                <c:pt idx="14891">
                  <c:v>9425.5734381599996</c:v>
                </c:pt>
                <c:pt idx="14892">
                  <c:v>9425.5734381599996</c:v>
                </c:pt>
                <c:pt idx="14893">
                  <c:v>9425.5734381599996</c:v>
                </c:pt>
                <c:pt idx="14894">
                  <c:v>9425.7281249999996</c:v>
                </c:pt>
                <c:pt idx="14895">
                  <c:v>9427.6875</c:v>
                </c:pt>
                <c:pt idx="14896">
                  <c:v>9427.6875</c:v>
                </c:pt>
                <c:pt idx="14897">
                  <c:v>9427.6875</c:v>
                </c:pt>
                <c:pt idx="14898">
                  <c:v>9427.6875</c:v>
                </c:pt>
                <c:pt idx="14899">
                  <c:v>9431.9156249999996</c:v>
                </c:pt>
                <c:pt idx="14900">
                  <c:v>9431.9156249999996</c:v>
                </c:pt>
                <c:pt idx="14901">
                  <c:v>9433.359375</c:v>
                </c:pt>
                <c:pt idx="14902">
                  <c:v>9434.339061839999</c:v>
                </c:pt>
                <c:pt idx="14903">
                  <c:v>9438.4125000000004</c:v>
                </c:pt>
                <c:pt idx="14904">
                  <c:v>9438.4125000000004</c:v>
                </c:pt>
                <c:pt idx="14905">
                  <c:v>9438.4125000000004</c:v>
                </c:pt>
                <c:pt idx="14906">
                  <c:v>9438.4125000000004</c:v>
                </c:pt>
                <c:pt idx="14907">
                  <c:v>9438.7734381600003</c:v>
                </c:pt>
                <c:pt idx="14908">
                  <c:v>9438.7734381600003</c:v>
                </c:pt>
                <c:pt idx="14909">
                  <c:v>9438.7734381600003</c:v>
                </c:pt>
                <c:pt idx="14910">
                  <c:v>9438.9281250000004</c:v>
                </c:pt>
                <c:pt idx="14911">
                  <c:v>9438.9281250000004</c:v>
                </c:pt>
                <c:pt idx="14912">
                  <c:v>9440.8874999999989</c:v>
                </c:pt>
                <c:pt idx="14913">
                  <c:v>9440.8874999999989</c:v>
                </c:pt>
                <c:pt idx="14914">
                  <c:v>9446.5593749999989</c:v>
                </c:pt>
                <c:pt idx="14915">
                  <c:v>9446.5593749999989</c:v>
                </c:pt>
                <c:pt idx="14916">
                  <c:v>9446.5593749999989</c:v>
                </c:pt>
                <c:pt idx="14917">
                  <c:v>9446.5593749999989</c:v>
                </c:pt>
                <c:pt idx="14918">
                  <c:v>9446.5593749999989</c:v>
                </c:pt>
                <c:pt idx="14919">
                  <c:v>9451.6124999999993</c:v>
                </c:pt>
                <c:pt idx="14920">
                  <c:v>9451.6124999999993</c:v>
                </c:pt>
                <c:pt idx="14921">
                  <c:v>9451.6124999999993</c:v>
                </c:pt>
                <c:pt idx="14922">
                  <c:v>9452.1281249999993</c:v>
                </c:pt>
                <c:pt idx="14923">
                  <c:v>9452.1281249999993</c:v>
                </c:pt>
                <c:pt idx="14924">
                  <c:v>9454.0874999999996</c:v>
                </c:pt>
                <c:pt idx="14925">
                  <c:v>9458.3156249999993</c:v>
                </c:pt>
                <c:pt idx="14926">
                  <c:v>9458.3156249999993</c:v>
                </c:pt>
                <c:pt idx="14927">
                  <c:v>9458.3156249999993</c:v>
                </c:pt>
                <c:pt idx="14928">
                  <c:v>9459.2437499999996</c:v>
                </c:pt>
                <c:pt idx="14929">
                  <c:v>9459.7593749999996</c:v>
                </c:pt>
                <c:pt idx="14930">
                  <c:v>9459.7593749999996</c:v>
                </c:pt>
                <c:pt idx="14931">
                  <c:v>9459.7593749999996</c:v>
                </c:pt>
                <c:pt idx="14932">
                  <c:v>9467.2875000000004</c:v>
                </c:pt>
                <c:pt idx="14933">
                  <c:v>9472.4437500000004</c:v>
                </c:pt>
                <c:pt idx="14934">
                  <c:v>9472.4437500000004</c:v>
                </c:pt>
                <c:pt idx="14935">
                  <c:v>9472.4437500000004</c:v>
                </c:pt>
                <c:pt idx="14936">
                  <c:v>9472.9593750000004</c:v>
                </c:pt>
                <c:pt idx="14937">
                  <c:v>9472.9593750000004</c:v>
                </c:pt>
                <c:pt idx="14938">
                  <c:v>9472.9593750000004</c:v>
                </c:pt>
                <c:pt idx="14939">
                  <c:v>9472.9593750000004</c:v>
                </c:pt>
                <c:pt idx="14940">
                  <c:v>9473.9390618399993</c:v>
                </c:pt>
                <c:pt idx="14941">
                  <c:v>9473.9390618399993</c:v>
                </c:pt>
                <c:pt idx="14942">
                  <c:v>9478.0124999999989</c:v>
                </c:pt>
                <c:pt idx="14943">
                  <c:v>9478.0124999999989</c:v>
                </c:pt>
                <c:pt idx="14944">
                  <c:v>9478.3734381600007</c:v>
                </c:pt>
                <c:pt idx="14945">
                  <c:v>9478.3734381600007</c:v>
                </c:pt>
                <c:pt idx="14946">
                  <c:v>9478.3734381600007</c:v>
                </c:pt>
                <c:pt idx="14947">
                  <c:v>9478.3734381600007</c:v>
                </c:pt>
                <c:pt idx="14948">
                  <c:v>9478.5281249999989</c:v>
                </c:pt>
                <c:pt idx="14949">
                  <c:v>9484.7156249999989</c:v>
                </c:pt>
                <c:pt idx="14950">
                  <c:v>9484.7156249999989</c:v>
                </c:pt>
                <c:pt idx="14951">
                  <c:v>9487.1390618399982</c:v>
                </c:pt>
                <c:pt idx="14952">
                  <c:v>9491.2124999999996</c:v>
                </c:pt>
                <c:pt idx="14953">
                  <c:v>9491.5734381599996</c:v>
                </c:pt>
                <c:pt idx="14954">
                  <c:v>9491.5734381599996</c:v>
                </c:pt>
                <c:pt idx="14955">
                  <c:v>9491.7281249999996</c:v>
                </c:pt>
                <c:pt idx="14956">
                  <c:v>9493.6875</c:v>
                </c:pt>
                <c:pt idx="14957">
                  <c:v>9497.9156249999996</c:v>
                </c:pt>
                <c:pt idx="14958">
                  <c:v>9497.9156249999996</c:v>
                </c:pt>
                <c:pt idx="14959">
                  <c:v>9499.359375</c:v>
                </c:pt>
                <c:pt idx="14960">
                  <c:v>9499.359375</c:v>
                </c:pt>
                <c:pt idx="14961">
                  <c:v>9504.4125000000004</c:v>
                </c:pt>
                <c:pt idx="14962">
                  <c:v>9504.7734381600003</c:v>
                </c:pt>
                <c:pt idx="14963">
                  <c:v>9504.9281250000004</c:v>
                </c:pt>
                <c:pt idx="14964">
                  <c:v>9504.9281250000004</c:v>
                </c:pt>
                <c:pt idx="14965">
                  <c:v>9511.1156250000004</c:v>
                </c:pt>
                <c:pt idx="14966">
                  <c:v>9511.1156250000004</c:v>
                </c:pt>
                <c:pt idx="14967">
                  <c:v>9511.1156250000004</c:v>
                </c:pt>
                <c:pt idx="14968">
                  <c:v>9512.0437499999989</c:v>
                </c:pt>
                <c:pt idx="14969">
                  <c:v>9513.5390618399997</c:v>
                </c:pt>
                <c:pt idx="14970">
                  <c:v>9513.5390618399997</c:v>
                </c:pt>
                <c:pt idx="14971">
                  <c:v>9517.6124999999993</c:v>
                </c:pt>
                <c:pt idx="14972">
                  <c:v>9517.9734381599992</c:v>
                </c:pt>
                <c:pt idx="14973">
                  <c:v>9518.1281249999993</c:v>
                </c:pt>
                <c:pt idx="14974">
                  <c:v>9518.1281249999993</c:v>
                </c:pt>
                <c:pt idx="14975">
                  <c:v>9520.0874999999996</c:v>
                </c:pt>
                <c:pt idx="14976">
                  <c:v>9520.0874999999996</c:v>
                </c:pt>
                <c:pt idx="14977">
                  <c:v>9524.3156249999993</c:v>
                </c:pt>
                <c:pt idx="14978">
                  <c:v>9525.2437499999996</c:v>
                </c:pt>
                <c:pt idx="14979">
                  <c:v>9525.2437499999996</c:v>
                </c:pt>
                <c:pt idx="14980">
                  <c:v>9525.7593749999996</c:v>
                </c:pt>
                <c:pt idx="14981">
                  <c:v>9525.7593749999996</c:v>
                </c:pt>
                <c:pt idx="14982">
                  <c:v>9525.7593749999996</c:v>
                </c:pt>
                <c:pt idx="14983">
                  <c:v>9526.7390618399986</c:v>
                </c:pt>
                <c:pt idx="14984">
                  <c:v>9526.7390618399986</c:v>
                </c:pt>
                <c:pt idx="14985">
                  <c:v>9526.7390618399986</c:v>
                </c:pt>
                <c:pt idx="14986">
                  <c:v>9530.8125</c:v>
                </c:pt>
                <c:pt idx="14987">
                  <c:v>9531.1734381599999</c:v>
                </c:pt>
                <c:pt idx="14988">
                  <c:v>9531.328125</c:v>
                </c:pt>
                <c:pt idx="14989">
                  <c:v>9533.2875000000004</c:v>
                </c:pt>
                <c:pt idx="14990">
                  <c:v>9538.4437500000004</c:v>
                </c:pt>
                <c:pt idx="14991">
                  <c:v>9538.4437500000004</c:v>
                </c:pt>
                <c:pt idx="14992">
                  <c:v>9538.9593750000004</c:v>
                </c:pt>
                <c:pt idx="14993">
                  <c:v>9539.9390618399993</c:v>
                </c:pt>
                <c:pt idx="14994">
                  <c:v>9539.9390618399993</c:v>
                </c:pt>
                <c:pt idx="14995">
                  <c:v>9544.0124999999989</c:v>
                </c:pt>
                <c:pt idx="14996">
                  <c:v>9544.3734381600007</c:v>
                </c:pt>
                <c:pt idx="14997">
                  <c:v>9544.3734381600007</c:v>
                </c:pt>
                <c:pt idx="14998">
                  <c:v>9544.3734381600007</c:v>
                </c:pt>
                <c:pt idx="14999">
                  <c:v>9544.3734381600007</c:v>
                </c:pt>
                <c:pt idx="15000">
                  <c:v>9544.5281249999989</c:v>
                </c:pt>
                <c:pt idx="15001">
                  <c:v>9544.5281249999989</c:v>
                </c:pt>
                <c:pt idx="15002">
                  <c:v>9550.7156249999989</c:v>
                </c:pt>
                <c:pt idx="15003">
                  <c:v>9550.7156249999989</c:v>
                </c:pt>
                <c:pt idx="15004">
                  <c:v>9550.7156249999989</c:v>
                </c:pt>
                <c:pt idx="15005">
                  <c:v>9550.7156249999989</c:v>
                </c:pt>
                <c:pt idx="15006">
                  <c:v>9551.6437499999993</c:v>
                </c:pt>
                <c:pt idx="15007">
                  <c:v>9552.1593749999993</c:v>
                </c:pt>
                <c:pt idx="15008">
                  <c:v>9553.1390618399982</c:v>
                </c:pt>
                <c:pt idx="15009">
                  <c:v>9553.1390618399982</c:v>
                </c:pt>
                <c:pt idx="15010">
                  <c:v>9557.5734381599996</c:v>
                </c:pt>
                <c:pt idx="15011">
                  <c:v>9557.5734381599996</c:v>
                </c:pt>
                <c:pt idx="15012">
                  <c:v>9557.7281249999996</c:v>
                </c:pt>
                <c:pt idx="15013">
                  <c:v>9557.7281249999996</c:v>
                </c:pt>
                <c:pt idx="15014">
                  <c:v>9559.6875</c:v>
                </c:pt>
                <c:pt idx="15015">
                  <c:v>9559.6875</c:v>
                </c:pt>
                <c:pt idx="15016">
                  <c:v>9559.6875</c:v>
                </c:pt>
                <c:pt idx="15017">
                  <c:v>9559.6875</c:v>
                </c:pt>
                <c:pt idx="15018">
                  <c:v>9563.9156249999996</c:v>
                </c:pt>
                <c:pt idx="15019">
                  <c:v>9563.9156249999996</c:v>
                </c:pt>
                <c:pt idx="15020">
                  <c:v>9563.9156249999996</c:v>
                </c:pt>
                <c:pt idx="15021">
                  <c:v>9566.339061839999</c:v>
                </c:pt>
                <c:pt idx="15022">
                  <c:v>9570.4125000000004</c:v>
                </c:pt>
                <c:pt idx="15023">
                  <c:v>9570.4125000000004</c:v>
                </c:pt>
                <c:pt idx="15024">
                  <c:v>9570.7734381600003</c:v>
                </c:pt>
                <c:pt idx="15025">
                  <c:v>9570.7734381600003</c:v>
                </c:pt>
                <c:pt idx="15026">
                  <c:v>9570.7734381600003</c:v>
                </c:pt>
                <c:pt idx="15027">
                  <c:v>9570.9281250000004</c:v>
                </c:pt>
                <c:pt idx="15028">
                  <c:v>9570.9281250000004</c:v>
                </c:pt>
                <c:pt idx="15029">
                  <c:v>9570.9281250000004</c:v>
                </c:pt>
                <c:pt idx="15030">
                  <c:v>9572.8874999999989</c:v>
                </c:pt>
                <c:pt idx="15031">
                  <c:v>9577.1156250000004</c:v>
                </c:pt>
                <c:pt idx="15032">
                  <c:v>9578.0437499999989</c:v>
                </c:pt>
                <c:pt idx="15033">
                  <c:v>9578.0437499999989</c:v>
                </c:pt>
                <c:pt idx="15034">
                  <c:v>9578.0437499999989</c:v>
                </c:pt>
                <c:pt idx="15035">
                  <c:v>9578.5593749999989</c:v>
                </c:pt>
                <c:pt idx="15036">
                  <c:v>9578.5593749999989</c:v>
                </c:pt>
                <c:pt idx="15037">
                  <c:v>9579.5390618399997</c:v>
                </c:pt>
                <c:pt idx="15038">
                  <c:v>9583.6124999999993</c:v>
                </c:pt>
                <c:pt idx="15039">
                  <c:v>9583.6124999999993</c:v>
                </c:pt>
                <c:pt idx="15040">
                  <c:v>9583.9734381599992</c:v>
                </c:pt>
                <c:pt idx="15041">
                  <c:v>9584.1281249999993</c:v>
                </c:pt>
                <c:pt idx="15042">
                  <c:v>9584.1281249999993</c:v>
                </c:pt>
                <c:pt idx="15043">
                  <c:v>9586.0874999999996</c:v>
                </c:pt>
                <c:pt idx="15044">
                  <c:v>9592.7390618399986</c:v>
                </c:pt>
                <c:pt idx="15045">
                  <c:v>9596.8125</c:v>
                </c:pt>
                <c:pt idx="15046">
                  <c:v>9596.8125</c:v>
                </c:pt>
                <c:pt idx="15047">
                  <c:v>9597.1734381599999</c:v>
                </c:pt>
                <c:pt idx="15048">
                  <c:v>9597.1734381599999</c:v>
                </c:pt>
                <c:pt idx="15049">
                  <c:v>9597.1734381599999</c:v>
                </c:pt>
                <c:pt idx="15050">
                  <c:v>9597.328125</c:v>
                </c:pt>
                <c:pt idx="15051">
                  <c:v>9597.328125</c:v>
                </c:pt>
                <c:pt idx="15052">
                  <c:v>9597.328125</c:v>
                </c:pt>
                <c:pt idx="15053">
                  <c:v>9599.2875000000004</c:v>
                </c:pt>
                <c:pt idx="15054">
                  <c:v>9599.2875000000004</c:v>
                </c:pt>
                <c:pt idx="15055">
                  <c:v>9604.4437500000004</c:v>
                </c:pt>
                <c:pt idx="15056">
                  <c:v>9604.9593750000004</c:v>
                </c:pt>
                <c:pt idx="15057">
                  <c:v>9605.9390618399993</c:v>
                </c:pt>
                <c:pt idx="15058">
                  <c:v>9605.9390618399993</c:v>
                </c:pt>
                <c:pt idx="15059">
                  <c:v>9610.0124999999989</c:v>
                </c:pt>
                <c:pt idx="15060">
                  <c:v>9610.0124999999989</c:v>
                </c:pt>
                <c:pt idx="15061">
                  <c:v>9610.5281249999989</c:v>
                </c:pt>
                <c:pt idx="15062">
                  <c:v>9617.6437499999993</c:v>
                </c:pt>
                <c:pt idx="15063">
                  <c:v>9618.1593749999993</c:v>
                </c:pt>
                <c:pt idx="15064">
                  <c:v>9618.1593749999993</c:v>
                </c:pt>
                <c:pt idx="15065">
                  <c:v>9618.1593749999993</c:v>
                </c:pt>
                <c:pt idx="15066">
                  <c:v>9619.1390618399982</c:v>
                </c:pt>
                <c:pt idx="15067">
                  <c:v>9619.1390618399982</c:v>
                </c:pt>
                <c:pt idx="15068">
                  <c:v>9619.1390618399982</c:v>
                </c:pt>
                <c:pt idx="15069">
                  <c:v>9619.1390618399982</c:v>
                </c:pt>
                <c:pt idx="15070">
                  <c:v>9619.1390618399982</c:v>
                </c:pt>
                <c:pt idx="15071">
                  <c:v>9619.1390618399982</c:v>
                </c:pt>
                <c:pt idx="15072">
                  <c:v>9623.2124999999996</c:v>
                </c:pt>
                <c:pt idx="15073">
                  <c:v>9623.2124999999996</c:v>
                </c:pt>
                <c:pt idx="15074">
                  <c:v>9623.7281249999996</c:v>
                </c:pt>
                <c:pt idx="15075">
                  <c:v>9623.7281249999996</c:v>
                </c:pt>
                <c:pt idx="15076">
                  <c:v>9625.6875</c:v>
                </c:pt>
                <c:pt idx="15077">
                  <c:v>9625.6875</c:v>
                </c:pt>
                <c:pt idx="15078">
                  <c:v>9629.9156249999996</c:v>
                </c:pt>
                <c:pt idx="15079">
                  <c:v>9630.84375</c:v>
                </c:pt>
                <c:pt idx="15080">
                  <c:v>9630.84375</c:v>
                </c:pt>
                <c:pt idx="15081">
                  <c:v>9630.84375</c:v>
                </c:pt>
                <c:pt idx="15082">
                  <c:v>9631.359375</c:v>
                </c:pt>
                <c:pt idx="15083">
                  <c:v>9631.359375</c:v>
                </c:pt>
                <c:pt idx="15084">
                  <c:v>9631.359375</c:v>
                </c:pt>
                <c:pt idx="15085">
                  <c:v>9632.339061839999</c:v>
                </c:pt>
                <c:pt idx="15086">
                  <c:v>9636.4125000000004</c:v>
                </c:pt>
                <c:pt idx="15087">
                  <c:v>9636.7734381600003</c:v>
                </c:pt>
                <c:pt idx="15088">
                  <c:v>9636.7734381600003</c:v>
                </c:pt>
                <c:pt idx="15089">
                  <c:v>9636.7734381600003</c:v>
                </c:pt>
                <c:pt idx="15090">
                  <c:v>9636.9281250000004</c:v>
                </c:pt>
                <c:pt idx="15091">
                  <c:v>9638.8874999999989</c:v>
                </c:pt>
                <c:pt idx="15092">
                  <c:v>9638.8874999999989</c:v>
                </c:pt>
                <c:pt idx="15093">
                  <c:v>9638.8874999999989</c:v>
                </c:pt>
                <c:pt idx="15094">
                  <c:v>9638.8874999999989</c:v>
                </c:pt>
                <c:pt idx="15095">
                  <c:v>9643.1156250000004</c:v>
                </c:pt>
                <c:pt idx="15096">
                  <c:v>9644.0437499999989</c:v>
                </c:pt>
                <c:pt idx="15097">
                  <c:v>9644.0437499999989</c:v>
                </c:pt>
                <c:pt idx="15098">
                  <c:v>9644.0437499999989</c:v>
                </c:pt>
                <c:pt idx="15099">
                  <c:v>9644.5593749999989</c:v>
                </c:pt>
                <c:pt idx="15100">
                  <c:v>9644.5593749999989</c:v>
                </c:pt>
                <c:pt idx="15101">
                  <c:v>9644.5593749999989</c:v>
                </c:pt>
                <c:pt idx="15102">
                  <c:v>9649.6124999999993</c:v>
                </c:pt>
                <c:pt idx="15103">
                  <c:v>9650.1281249999993</c:v>
                </c:pt>
                <c:pt idx="15104">
                  <c:v>9652.0874999999996</c:v>
                </c:pt>
                <c:pt idx="15105">
                  <c:v>9652.0874999999996</c:v>
                </c:pt>
                <c:pt idx="15106">
                  <c:v>9652.0874999999996</c:v>
                </c:pt>
                <c:pt idx="15107">
                  <c:v>9656.3156249999993</c:v>
                </c:pt>
                <c:pt idx="15108">
                  <c:v>9657.2437499999996</c:v>
                </c:pt>
                <c:pt idx="15109">
                  <c:v>9657.2437499999996</c:v>
                </c:pt>
                <c:pt idx="15110">
                  <c:v>9657.2437499999996</c:v>
                </c:pt>
                <c:pt idx="15111">
                  <c:v>9657.2437499999996</c:v>
                </c:pt>
                <c:pt idx="15112">
                  <c:v>9657.2437499999996</c:v>
                </c:pt>
                <c:pt idx="15113">
                  <c:v>9657.7593749999996</c:v>
                </c:pt>
                <c:pt idx="15114">
                  <c:v>9658.7390618399986</c:v>
                </c:pt>
                <c:pt idx="15115">
                  <c:v>9662.8125</c:v>
                </c:pt>
                <c:pt idx="15116">
                  <c:v>9662.8125</c:v>
                </c:pt>
                <c:pt idx="15117">
                  <c:v>9665.2875000000004</c:v>
                </c:pt>
                <c:pt idx="15118">
                  <c:v>9665.2875000000004</c:v>
                </c:pt>
                <c:pt idx="15119">
                  <c:v>9665.2875000000004</c:v>
                </c:pt>
                <c:pt idx="15120">
                  <c:v>9665.2875000000004</c:v>
                </c:pt>
                <c:pt idx="15121">
                  <c:v>9665.2875000000004</c:v>
                </c:pt>
                <c:pt idx="15122">
                  <c:v>9670.4437500000004</c:v>
                </c:pt>
                <c:pt idx="15123">
                  <c:v>9670.4437500000004</c:v>
                </c:pt>
                <c:pt idx="15124">
                  <c:v>9670.9593750000004</c:v>
                </c:pt>
                <c:pt idx="15125">
                  <c:v>9670.9593750000004</c:v>
                </c:pt>
                <c:pt idx="15126">
                  <c:v>9671.9390618399993</c:v>
                </c:pt>
                <c:pt idx="15127">
                  <c:v>9676.0124999999989</c:v>
                </c:pt>
                <c:pt idx="15128">
                  <c:v>9676.0124999999989</c:v>
                </c:pt>
                <c:pt idx="15129">
                  <c:v>9676.0124999999989</c:v>
                </c:pt>
                <c:pt idx="15130">
                  <c:v>9676.0124999999989</c:v>
                </c:pt>
                <c:pt idx="15131">
                  <c:v>9676.3734381600007</c:v>
                </c:pt>
                <c:pt idx="15132">
                  <c:v>9676.3734381600007</c:v>
                </c:pt>
                <c:pt idx="15133">
                  <c:v>9678.4874999999993</c:v>
                </c:pt>
                <c:pt idx="15134">
                  <c:v>9683.6437499999993</c:v>
                </c:pt>
                <c:pt idx="15135">
                  <c:v>9683.6437499999993</c:v>
                </c:pt>
                <c:pt idx="15136">
                  <c:v>9684.1593749999993</c:v>
                </c:pt>
                <c:pt idx="15137">
                  <c:v>9684.1593749999993</c:v>
                </c:pt>
                <c:pt idx="15138">
                  <c:v>9685.1390618399982</c:v>
                </c:pt>
                <c:pt idx="15139">
                  <c:v>9685.1390618399982</c:v>
                </c:pt>
                <c:pt idx="15140">
                  <c:v>9685.1390618399982</c:v>
                </c:pt>
                <c:pt idx="15141">
                  <c:v>9689.2124999999996</c:v>
                </c:pt>
                <c:pt idx="15142">
                  <c:v>9689.2124999999996</c:v>
                </c:pt>
                <c:pt idx="15143">
                  <c:v>9689.7281249999996</c:v>
                </c:pt>
                <c:pt idx="15144">
                  <c:v>9691.6875</c:v>
                </c:pt>
                <c:pt idx="15145">
                  <c:v>9691.6875</c:v>
                </c:pt>
                <c:pt idx="15146">
                  <c:v>9696.84375</c:v>
                </c:pt>
                <c:pt idx="15147">
                  <c:v>9696.84375</c:v>
                </c:pt>
                <c:pt idx="15148">
                  <c:v>9696.84375</c:v>
                </c:pt>
                <c:pt idx="15149">
                  <c:v>9698.339061839999</c:v>
                </c:pt>
                <c:pt idx="15150">
                  <c:v>9698.339061839999</c:v>
                </c:pt>
                <c:pt idx="15151">
                  <c:v>9702.4125000000004</c:v>
                </c:pt>
                <c:pt idx="15152">
                  <c:v>9702.4125000000004</c:v>
                </c:pt>
                <c:pt idx="15153">
                  <c:v>9702.4125000000004</c:v>
                </c:pt>
                <c:pt idx="15154">
                  <c:v>9702.7734381600003</c:v>
                </c:pt>
                <c:pt idx="15155">
                  <c:v>9702.9281250000004</c:v>
                </c:pt>
                <c:pt idx="15156">
                  <c:v>9702.9281250000004</c:v>
                </c:pt>
                <c:pt idx="15157">
                  <c:v>9702.9281250000004</c:v>
                </c:pt>
                <c:pt idx="15158">
                  <c:v>9704.8874999999989</c:v>
                </c:pt>
                <c:pt idx="15159">
                  <c:v>9704.8874999999989</c:v>
                </c:pt>
                <c:pt idx="15160">
                  <c:v>9704.8874999999989</c:v>
                </c:pt>
                <c:pt idx="15161">
                  <c:v>9704.8874999999989</c:v>
                </c:pt>
                <c:pt idx="15162">
                  <c:v>9704.8874999999989</c:v>
                </c:pt>
                <c:pt idx="15163">
                  <c:v>9709.1156250000004</c:v>
                </c:pt>
                <c:pt idx="15164">
                  <c:v>9710.0437499999989</c:v>
                </c:pt>
                <c:pt idx="15165">
                  <c:v>9710.0437499999989</c:v>
                </c:pt>
                <c:pt idx="15166">
                  <c:v>9710.0437499999989</c:v>
                </c:pt>
                <c:pt idx="15167">
                  <c:v>9710.5593749999989</c:v>
                </c:pt>
                <c:pt idx="15168">
                  <c:v>9711.5390618399997</c:v>
                </c:pt>
                <c:pt idx="15169">
                  <c:v>9711.5390618399997</c:v>
                </c:pt>
                <c:pt idx="15170">
                  <c:v>9715.6124999999993</c:v>
                </c:pt>
                <c:pt idx="15171">
                  <c:v>9715.6124999999993</c:v>
                </c:pt>
                <c:pt idx="15172">
                  <c:v>9715.6124999999993</c:v>
                </c:pt>
                <c:pt idx="15173">
                  <c:v>9715.6124999999993</c:v>
                </c:pt>
                <c:pt idx="15174">
                  <c:v>9715.6124999999993</c:v>
                </c:pt>
                <c:pt idx="15175">
                  <c:v>9715.6124999999993</c:v>
                </c:pt>
                <c:pt idx="15176">
                  <c:v>9715.9734381599992</c:v>
                </c:pt>
                <c:pt idx="15177">
                  <c:v>9715.9734381599992</c:v>
                </c:pt>
                <c:pt idx="15178">
                  <c:v>9716.1281249999993</c:v>
                </c:pt>
                <c:pt idx="15179">
                  <c:v>9718.0874999999996</c:v>
                </c:pt>
                <c:pt idx="15180">
                  <c:v>9718.0874999999996</c:v>
                </c:pt>
                <c:pt idx="15181">
                  <c:v>9722.3156249999993</c:v>
                </c:pt>
                <c:pt idx="15182">
                  <c:v>9722.3156249999993</c:v>
                </c:pt>
                <c:pt idx="15183">
                  <c:v>9723.2437499999996</c:v>
                </c:pt>
                <c:pt idx="15184">
                  <c:v>9723.2437499999996</c:v>
                </c:pt>
                <c:pt idx="15185">
                  <c:v>9728.8125</c:v>
                </c:pt>
                <c:pt idx="15186">
                  <c:v>9728.8125</c:v>
                </c:pt>
                <c:pt idx="15187">
                  <c:v>9729.1734381599999</c:v>
                </c:pt>
                <c:pt idx="15188">
                  <c:v>9731.2875000000004</c:v>
                </c:pt>
                <c:pt idx="15189">
                  <c:v>9736.4437500000004</c:v>
                </c:pt>
                <c:pt idx="15190">
                  <c:v>9736.4437500000004</c:v>
                </c:pt>
                <c:pt idx="15191">
                  <c:v>9736.4437500000004</c:v>
                </c:pt>
                <c:pt idx="15192">
                  <c:v>9737.9390618399993</c:v>
                </c:pt>
                <c:pt idx="15193">
                  <c:v>9737.9390618399993</c:v>
                </c:pt>
                <c:pt idx="15194">
                  <c:v>9742.0124999999989</c:v>
                </c:pt>
                <c:pt idx="15195">
                  <c:v>9742.0124999999989</c:v>
                </c:pt>
                <c:pt idx="15196">
                  <c:v>9742.0124999999989</c:v>
                </c:pt>
                <c:pt idx="15197">
                  <c:v>9742.0124999999989</c:v>
                </c:pt>
                <c:pt idx="15198">
                  <c:v>9742.3734381600007</c:v>
                </c:pt>
                <c:pt idx="15199">
                  <c:v>9742.3734381600007</c:v>
                </c:pt>
                <c:pt idx="15200">
                  <c:v>9742.3734381600007</c:v>
                </c:pt>
                <c:pt idx="15201">
                  <c:v>9742.5281249999989</c:v>
                </c:pt>
                <c:pt idx="15202">
                  <c:v>9742.5281249999989</c:v>
                </c:pt>
                <c:pt idx="15203">
                  <c:v>9744.4874999999993</c:v>
                </c:pt>
                <c:pt idx="15204">
                  <c:v>9744.4874999999993</c:v>
                </c:pt>
                <c:pt idx="15205">
                  <c:v>9748.7156249999989</c:v>
                </c:pt>
                <c:pt idx="15206">
                  <c:v>9748.7156249999989</c:v>
                </c:pt>
                <c:pt idx="15207">
                  <c:v>9751.1390618399982</c:v>
                </c:pt>
                <c:pt idx="15208">
                  <c:v>9751.1390618399982</c:v>
                </c:pt>
                <c:pt idx="15209">
                  <c:v>9751.1390618399982</c:v>
                </c:pt>
                <c:pt idx="15210">
                  <c:v>9755.2124999999996</c:v>
                </c:pt>
                <c:pt idx="15211">
                  <c:v>9755.2124999999996</c:v>
                </c:pt>
                <c:pt idx="15212">
                  <c:v>9755.7281249999996</c:v>
                </c:pt>
                <c:pt idx="15213">
                  <c:v>9755.7281249999996</c:v>
                </c:pt>
                <c:pt idx="15214">
                  <c:v>9755.7281249999996</c:v>
                </c:pt>
                <c:pt idx="15215">
                  <c:v>9755.7281249999996</c:v>
                </c:pt>
                <c:pt idx="15216">
                  <c:v>9755.7281249999996</c:v>
                </c:pt>
                <c:pt idx="15217">
                  <c:v>9757.6875</c:v>
                </c:pt>
                <c:pt idx="15218">
                  <c:v>9757.6875</c:v>
                </c:pt>
                <c:pt idx="15219">
                  <c:v>9762.84375</c:v>
                </c:pt>
                <c:pt idx="15220">
                  <c:v>9762.84375</c:v>
                </c:pt>
                <c:pt idx="15221">
                  <c:v>9763.359375</c:v>
                </c:pt>
                <c:pt idx="15222">
                  <c:v>9763.359375</c:v>
                </c:pt>
                <c:pt idx="15223">
                  <c:v>9768.4125000000004</c:v>
                </c:pt>
                <c:pt idx="15224">
                  <c:v>9768.7734381600003</c:v>
                </c:pt>
                <c:pt idx="15225">
                  <c:v>9768.9281250000004</c:v>
                </c:pt>
                <c:pt idx="15226">
                  <c:v>9770.8874999999989</c:v>
                </c:pt>
                <c:pt idx="15227">
                  <c:v>9770.8874999999989</c:v>
                </c:pt>
                <c:pt idx="15228">
                  <c:v>9770.8874999999989</c:v>
                </c:pt>
                <c:pt idx="15229">
                  <c:v>9775.1156250000004</c:v>
                </c:pt>
                <c:pt idx="15230">
                  <c:v>9775.1156250000004</c:v>
                </c:pt>
                <c:pt idx="15231">
                  <c:v>9775.1156250000004</c:v>
                </c:pt>
                <c:pt idx="15232">
                  <c:v>9775.1156250000004</c:v>
                </c:pt>
                <c:pt idx="15233">
                  <c:v>9776.5593749999989</c:v>
                </c:pt>
                <c:pt idx="15234">
                  <c:v>9776.5593749999989</c:v>
                </c:pt>
                <c:pt idx="15235">
                  <c:v>9777.5390618399997</c:v>
                </c:pt>
                <c:pt idx="15236">
                  <c:v>9777.5390618399997</c:v>
                </c:pt>
                <c:pt idx="15237">
                  <c:v>9781.6124999999993</c:v>
                </c:pt>
                <c:pt idx="15238">
                  <c:v>9781.6124999999993</c:v>
                </c:pt>
                <c:pt idx="15239">
                  <c:v>9781.9734381599992</c:v>
                </c:pt>
                <c:pt idx="15240">
                  <c:v>9782.1281249999993</c:v>
                </c:pt>
                <c:pt idx="15241">
                  <c:v>9782.1281249999993</c:v>
                </c:pt>
                <c:pt idx="15242">
                  <c:v>9782.1281249999993</c:v>
                </c:pt>
                <c:pt idx="15243">
                  <c:v>9782.1281249999993</c:v>
                </c:pt>
                <c:pt idx="15244">
                  <c:v>9782.1281249999993</c:v>
                </c:pt>
                <c:pt idx="15245">
                  <c:v>9784.0874999999996</c:v>
                </c:pt>
                <c:pt idx="15246">
                  <c:v>9784.0874999999996</c:v>
                </c:pt>
                <c:pt idx="15247">
                  <c:v>9784.0874999999996</c:v>
                </c:pt>
                <c:pt idx="15248">
                  <c:v>9784.0874999999996</c:v>
                </c:pt>
                <c:pt idx="15249">
                  <c:v>9789.2437499999996</c:v>
                </c:pt>
                <c:pt idx="15250">
                  <c:v>9789.7593749999996</c:v>
                </c:pt>
                <c:pt idx="15251">
                  <c:v>9790.7390618399986</c:v>
                </c:pt>
                <c:pt idx="15252">
                  <c:v>9795.1734381599999</c:v>
                </c:pt>
                <c:pt idx="15253">
                  <c:v>9795.1734381599999</c:v>
                </c:pt>
                <c:pt idx="15254">
                  <c:v>9795.1734381599999</c:v>
                </c:pt>
                <c:pt idx="15255">
                  <c:v>9795.1734381599999</c:v>
                </c:pt>
                <c:pt idx="15256">
                  <c:v>9795.328125</c:v>
                </c:pt>
                <c:pt idx="15257">
                  <c:v>9795.328125</c:v>
                </c:pt>
                <c:pt idx="15258">
                  <c:v>9801.515625</c:v>
                </c:pt>
                <c:pt idx="15259">
                  <c:v>9801.515625</c:v>
                </c:pt>
                <c:pt idx="15260">
                  <c:v>9801.515625</c:v>
                </c:pt>
                <c:pt idx="15261">
                  <c:v>9801.515625</c:v>
                </c:pt>
                <c:pt idx="15262">
                  <c:v>9802.4437500000004</c:v>
                </c:pt>
                <c:pt idx="15263">
                  <c:v>9802.4437500000004</c:v>
                </c:pt>
                <c:pt idx="15264">
                  <c:v>9802.4437500000004</c:v>
                </c:pt>
                <c:pt idx="15265">
                  <c:v>9802.9593750000004</c:v>
                </c:pt>
                <c:pt idx="15266">
                  <c:v>9802.9593750000004</c:v>
                </c:pt>
                <c:pt idx="15267">
                  <c:v>9802.9593750000004</c:v>
                </c:pt>
                <c:pt idx="15268">
                  <c:v>9803.9390618399993</c:v>
                </c:pt>
                <c:pt idx="15269">
                  <c:v>9803.9390618399993</c:v>
                </c:pt>
                <c:pt idx="15270">
                  <c:v>9803.9390618399993</c:v>
                </c:pt>
                <c:pt idx="15271">
                  <c:v>9808.0124999999989</c:v>
                </c:pt>
                <c:pt idx="15272">
                  <c:v>9808.0124999999989</c:v>
                </c:pt>
                <c:pt idx="15273">
                  <c:v>9808.3734381600007</c:v>
                </c:pt>
                <c:pt idx="15274">
                  <c:v>9808.3734381600007</c:v>
                </c:pt>
                <c:pt idx="15275">
                  <c:v>9810.4874999999993</c:v>
                </c:pt>
                <c:pt idx="15276">
                  <c:v>9815.6437499999993</c:v>
                </c:pt>
                <c:pt idx="15277">
                  <c:v>9815.6437499999993</c:v>
                </c:pt>
                <c:pt idx="15278">
                  <c:v>9815.6437499999993</c:v>
                </c:pt>
                <c:pt idx="15279">
                  <c:v>9815.6437499999993</c:v>
                </c:pt>
                <c:pt idx="15280">
                  <c:v>9815.6437499999993</c:v>
                </c:pt>
                <c:pt idx="15281">
                  <c:v>9815.6437499999993</c:v>
                </c:pt>
                <c:pt idx="15282">
                  <c:v>9816.1593749999993</c:v>
                </c:pt>
                <c:pt idx="15283">
                  <c:v>9816.1593749999993</c:v>
                </c:pt>
                <c:pt idx="15284">
                  <c:v>9821.5734381599996</c:v>
                </c:pt>
                <c:pt idx="15285">
                  <c:v>9821.7281249999996</c:v>
                </c:pt>
                <c:pt idx="15286">
                  <c:v>9823.6875</c:v>
                </c:pt>
                <c:pt idx="15287">
                  <c:v>9827.9156249999996</c:v>
                </c:pt>
                <c:pt idx="15288">
                  <c:v>9827.9156249999996</c:v>
                </c:pt>
                <c:pt idx="15289">
                  <c:v>9828.84375</c:v>
                </c:pt>
                <c:pt idx="15290">
                  <c:v>9829.359375</c:v>
                </c:pt>
                <c:pt idx="15291">
                  <c:v>9829.359375</c:v>
                </c:pt>
                <c:pt idx="15292">
                  <c:v>9830.339061839999</c:v>
                </c:pt>
                <c:pt idx="15293">
                  <c:v>9830.339061839999</c:v>
                </c:pt>
                <c:pt idx="15294">
                  <c:v>9830.339061839999</c:v>
                </c:pt>
                <c:pt idx="15295">
                  <c:v>9830.339061839999</c:v>
                </c:pt>
                <c:pt idx="15296">
                  <c:v>9834.4125000000004</c:v>
                </c:pt>
                <c:pt idx="15297">
                  <c:v>9834.4125000000004</c:v>
                </c:pt>
                <c:pt idx="15298">
                  <c:v>9834.4125000000004</c:v>
                </c:pt>
                <c:pt idx="15299">
                  <c:v>9834.4125000000004</c:v>
                </c:pt>
                <c:pt idx="15300">
                  <c:v>9834.4125000000004</c:v>
                </c:pt>
                <c:pt idx="15301">
                  <c:v>9834.4125000000004</c:v>
                </c:pt>
                <c:pt idx="15302">
                  <c:v>9834.4125000000004</c:v>
                </c:pt>
                <c:pt idx="15303">
                  <c:v>9834.7734381600003</c:v>
                </c:pt>
                <c:pt idx="15304">
                  <c:v>9836.8874999999989</c:v>
                </c:pt>
                <c:pt idx="15305">
                  <c:v>9836.8874999999989</c:v>
                </c:pt>
                <c:pt idx="15306">
                  <c:v>9841.1156250000004</c:v>
                </c:pt>
                <c:pt idx="15307">
                  <c:v>9842.0437499999989</c:v>
                </c:pt>
                <c:pt idx="15308">
                  <c:v>9842.5593749999989</c:v>
                </c:pt>
                <c:pt idx="15309">
                  <c:v>9842.5593749999989</c:v>
                </c:pt>
                <c:pt idx="15310">
                  <c:v>9843.5390618399997</c:v>
                </c:pt>
                <c:pt idx="15311">
                  <c:v>9843.5390618399997</c:v>
                </c:pt>
                <c:pt idx="15312">
                  <c:v>9843.5390618399997</c:v>
                </c:pt>
                <c:pt idx="15313">
                  <c:v>9847.6124999999993</c:v>
                </c:pt>
                <c:pt idx="15314">
                  <c:v>9847.6124999999993</c:v>
                </c:pt>
                <c:pt idx="15315">
                  <c:v>9850.0874999999996</c:v>
                </c:pt>
                <c:pt idx="15316">
                  <c:v>9850.0874999999996</c:v>
                </c:pt>
                <c:pt idx="15317">
                  <c:v>9854.3156249999993</c:v>
                </c:pt>
                <c:pt idx="15318">
                  <c:v>9855.2437499999996</c:v>
                </c:pt>
                <c:pt idx="15319">
                  <c:v>9860.8125</c:v>
                </c:pt>
                <c:pt idx="15320">
                  <c:v>9860.8125</c:v>
                </c:pt>
                <c:pt idx="15321">
                  <c:v>9860.8125</c:v>
                </c:pt>
                <c:pt idx="15322">
                  <c:v>9861.1734381599999</c:v>
                </c:pt>
                <c:pt idx="15323">
                  <c:v>9861.1734381599999</c:v>
                </c:pt>
                <c:pt idx="15324">
                  <c:v>9861.1734381599999</c:v>
                </c:pt>
                <c:pt idx="15325">
                  <c:v>9861.328125</c:v>
                </c:pt>
                <c:pt idx="15326">
                  <c:v>9861.328125</c:v>
                </c:pt>
                <c:pt idx="15327">
                  <c:v>9867.515625</c:v>
                </c:pt>
                <c:pt idx="15328">
                  <c:v>9867.515625</c:v>
                </c:pt>
                <c:pt idx="15329">
                  <c:v>9868.9593750000004</c:v>
                </c:pt>
                <c:pt idx="15330">
                  <c:v>9874.0124999999989</c:v>
                </c:pt>
                <c:pt idx="15331">
                  <c:v>9874.3734381600007</c:v>
                </c:pt>
                <c:pt idx="15332">
                  <c:v>9874.5281249999989</c:v>
                </c:pt>
                <c:pt idx="15333">
                  <c:v>9874.5281249999989</c:v>
                </c:pt>
                <c:pt idx="15334">
                  <c:v>9874.5281249999989</c:v>
                </c:pt>
                <c:pt idx="15335">
                  <c:v>9876.4874999999993</c:v>
                </c:pt>
                <c:pt idx="15336">
                  <c:v>9876.4874999999993</c:v>
                </c:pt>
                <c:pt idx="15337">
                  <c:v>9876.4874999999993</c:v>
                </c:pt>
                <c:pt idx="15338">
                  <c:v>9880.7156249999989</c:v>
                </c:pt>
                <c:pt idx="15339">
                  <c:v>9881.6437499999993</c:v>
                </c:pt>
                <c:pt idx="15340">
                  <c:v>9882.1593749999993</c:v>
                </c:pt>
                <c:pt idx="15341">
                  <c:v>9883.1390618399982</c:v>
                </c:pt>
                <c:pt idx="15342">
                  <c:v>9887.2124999999996</c:v>
                </c:pt>
                <c:pt idx="15343">
                  <c:v>9887.2124999999996</c:v>
                </c:pt>
                <c:pt idx="15344">
                  <c:v>9887.5734381599996</c:v>
                </c:pt>
                <c:pt idx="15345">
                  <c:v>9887.5734381599996</c:v>
                </c:pt>
                <c:pt idx="15346">
                  <c:v>9887.7281249999996</c:v>
                </c:pt>
                <c:pt idx="15347">
                  <c:v>9887.7281249999996</c:v>
                </c:pt>
                <c:pt idx="15348">
                  <c:v>9887.7281249999996</c:v>
                </c:pt>
                <c:pt idx="15349">
                  <c:v>9887.7281249999996</c:v>
                </c:pt>
                <c:pt idx="15350">
                  <c:v>9887.7281249999996</c:v>
                </c:pt>
                <c:pt idx="15351">
                  <c:v>9893.9156249999996</c:v>
                </c:pt>
                <c:pt idx="15352">
                  <c:v>9893.9156249999996</c:v>
                </c:pt>
                <c:pt idx="15353">
                  <c:v>9893.9156249999996</c:v>
                </c:pt>
                <c:pt idx="15354">
                  <c:v>9893.9156249999996</c:v>
                </c:pt>
                <c:pt idx="15355">
                  <c:v>9893.9156249999996</c:v>
                </c:pt>
                <c:pt idx="15356">
                  <c:v>9894.84375</c:v>
                </c:pt>
                <c:pt idx="15357">
                  <c:v>9895.359375</c:v>
                </c:pt>
                <c:pt idx="15358">
                  <c:v>9895.359375</c:v>
                </c:pt>
                <c:pt idx="15359">
                  <c:v>9895.359375</c:v>
                </c:pt>
                <c:pt idx="15360">
                  <c:v>9896.339061839999</c:v>
                </c:pt>
                <c:pt idx="15361">
                  <c:v>9900.4125000000004</c:v>
                </c:pt>
                <c:pt idx="15362">
                  <c:v>9900.7734381600003</c:v>
                </c:pt>
                <c:pt idx="15363">
                  <c:v>9900.7734381600003</c:v>
                </c:pt>
                <c:pt idx="15364">
                  <c:v>9900.9281250000004</c:v>
                </c:pt>
                <c:pt idx="15365">
                  <c:v>9902.8874999999989</c:v>
                </c:pt>
                <c:pt idx="15366">
                  <c:v>9902.8874999999989</c:v>
                </c:pt>
                <c:pt idx="15367">
                  <c:v>9902.8874999999989</c:v>
                </c:pt>
                <c:pt idx="15368">
                  <c:v>9907.1156250000004</c:v>
                </c:pt>
                <c:pt idx="15369">
                  <c:v>9907.1156250000004</c:v>
                </c:pt>
                <c:pt idx="15370">
                  <c:v>9907.1156250000004</c:v>
                </c:pt>
                <c:pt idx="15371">
                  <c:v>9908.0437499999989</c:v>
                </c:pt>
                <c:pt idx="15372">
                  <c:v>9908.5593749999989</c:v>
                </c:pt>
                <c:pt idx="15373">
                  <c:v>9909.5390618399997</c:v>
                </c:pt>
                <c:pt idx="15374">
                  <c:v>9909.5390618399997</c:v>
                </c:pt>
                <c:pt idx="15375">
                  <c:v>9913.6124999999993</c:v>
                </c:pt>
                <c:pt idx="15376">
                  <c:v>9913.9734381599992</c:v>
                </c:pt>
                <c:pt idx="15377">
                  <c:v>9913.9734381599992</c:v>
                </c:pt>
                <c:pt idx="15378">
                  <c:v>9913.9734381599992</c:v>
                </c:pt>
                <c:pt idx="15379">
                  <c:v>9914.1281249999993</c:v>
                </c:pt>
                <c:pt idx="15380">
                  <c:v>9914.1281249999993</c:v>
                </c:pt>
                <c:pt idx="15381">
                  <c:v>9916.0874999999996</c:v>
                </c:pt>
                <c:pt idx="15382">
                  <c:v>9916.0874999999996</c:v>
                </c:pt>
                <c:pt idx="15383">
                  <c:v>9916.0874999999996</c:v>
                </c:pt>
                <c:pt idx="15384">
                  <c:v>9916.0874999999996</c:v>
                </c:pt>
                <c:pt idx="15385">
                  <c:v>9920.3156249999993</c:v>
                </c:pt>
                <c:pt idx="15386">
                  <c:v>9920.3156249999993</c:v>
                </c:pt>
                <c:pt idx="15387">
                  <c:v>9921.2437499999996</c:v>
                </c:pt>
                <c:pt idx="15388">
                  <c:v>9921.2437499999996</c:v>
                </c:pt>
                <c:pt idx="15389">
                  <c:v>9921.7593749999996</c:v>
                </c:pt>
                <c:pt idx="15390">
                  <c:v>9922.7390618399986</c:v>
                </c:pt>
                <c:pt idx="15391">
                  <c:v>9926.8125</c:v>
                </c:pt>
                <c:pt idx="15392">
                  <c:v>9927.1734381599999</c:v>
                </c:pt>
                <c:pt idx="15393">
                  <c:v>9927.1734381599999</c:v>
                </c:pt>
                <c:pt idx="15394">
                  <c:v>9929.2875000000004</c:v>
                </c:pt>
                <c:pt idx="15395">
                  <c:v>9929.2875000000004</c:v>
                </c:pt>
                <c:pt idx="15396">
                  <c:v>9929.2875000000004</c:v>
                </c:pt>
                <c:pt idx="15397">
                  <c:v>9929.2875000000004</c:v>
                </c:pt>
                <c:pt idx="15398">
                  <c:v>9933.515625</c:v>
                </c:pt>
                <c:pt idx="15399">
                  <c:v>9933.515625</c:v>
                </c:pt>
                <c:pt idx="15400">
                  <c:v>9933.515625</c:v>
                </c:pt>
                <c:pt idx="15401">
                  <c:v>9933.515625</c:v>
                </c:pt>
                <c:pt idx="15402">
                  <c:v>9933.515625</c:v>
                </c:pt>
                <c:pt idx="15403">
                  <c:v>9934.4437500000004</c:v>
                </c:pt>
                <c:pt idx="15404">
                  <c:v>9934.4437500000004</c:v>
                </c:pt>
                <c:pt idx="15405">
                  <c:v>9934.9593750000004</c:v>
                </c:pt>
                <c:pt idx="15406">
                  <c:v>9935.9390618399993</c:v>
                </c:pt>
                <c:pt idx="15407">
                  <c:v>9940.0124999999989</c:v>
                </c:pt>
                <c:pt idx="15408">
                  <c:v>9940.0124999999989</c:v>
                </c:pt>
                <c:pt idx="15409">
                  <c:v>9940.0124999999989</c:v>
                </c:pt>
                <c:pt idx="15410">
                  <c:v>9940.0124999999989</c:v>
                </c:pt>
                <c:pt idx="15411">
                  <c:v>9940.3734381600007</c:v>
                </c:pt>
                <c:pt idx="15412">
                  <c:v>9940.3734381600007</c:v>
                </c:pt>
                <c:pt idx="15413">
                  <c:v>9940.5281249999989</c:v>
                </c:pt>
                <c:pt idx="15414">
                  <c:v>9940.5281249999989</c:v>
                </c:pt>
                <c:pt idx="15415">
                  <c:v>9942.4874999999993</c:v>
                </c:pt>
                <c:pt idx="15416">
                  <c:v>9946.7156249999989</c:v>
                </c:pt>
                <c:pt idx="15417">
                  <c:v>9947.6437499999993</c:v>
                </c:pt>
                <c:pt idx="15418">
                  <c:v>9948.1593749999993</c:v>
                </c:pt>
                <c:pt idx="15419">
                  <c:v>9948.1593749999993</c:v>
                </c:pt>
                <c:pt idx="15420">
                  <c:v>9949.1390618399982</c:v>
                </c:pt>
                <c:pt idx="15421">
                  <c:v>9949.1390618399982</c:v>
                </c:pt>
                <c:pt idx="15422">
                  <c:v>9949.1390618399982</c:v>
                </c:pt>
                <c:pt idx="15423">
                  <c:v>9953.5734381599996</c:v>
                </c:pt>
                <c:pt idx="15424">
                  <c:v>9953.7281249999996</c:v>
                </c:pt>
                <c:pt idx="15425">
                  <c:v>9953.7281249999996</c:v>
                </c:pt>
                <c:pt idx="15426">
                  <c:v>9960.84375</c:v>
                </c:pt>
                <c:pt idx="15427">
                  <c:v>9960.84375</c:v>
                </c:pt>
                <c:pt idx="15428">
                  <c:v>9961.359375</c:v>
                </c:pt>
                <c:pt idx="15429">
                  <c:v>9961.359375</c:v>
                </c:pt>
                <c:pt idx="15430">
                  <c:v>9961.359375</c:v>
                </c:pt>
                <c:pt idx="15431">
                  <c:v>9962.339061839999</c:v>
                </c:pt>
                <c:pt idx="15432">
                  <c:v>9966.4125000000004</c:v>
                </c:pt>
                <c:pt idx="15433">
                  <c:v>9966.4125000000004</c:v>
                </c:pt>
                <c:pt idx="15434">
                  <c:v>9966.7734381600003</c:v>
                </c:pt>
                <c:pt idx="15435">
                  <c:v>9966.7734381600003</c:v>
                </c:pt>
                <c:pt idx="15436">
                  <c:v>9966.9281250000004</c:v>
                </c:pt>
                <c:pt idx="15437">
                  <c:v>9966.9281250000004</c:v>
                </c:pt>
                <c:pt idx="15438">
                  <c:v>9968.8874999999989</c:v>
                </c:pt>
                <c:pt idx="15439">
                  <c:v>9973.1156250000004</c:v>
                </c:pt>
                <c:pt idx="15440">
                  <c:v>9973.1156250000004</c:v>
                </c:pt>
                <c:pt idx="15441">
                  <c:v>9973.1156250000004</c:v>
                </c:pt>
                <c:pt idx="15442">
                  <c:v>9974.5593749999989</c:v>
                </c:pt>
                <c:pt idx="15443">
                  <c:v>9974.5593749999989</c:v>
                </c:pt>
                <c:pt idx="15444">
                  <c:v>9974.5593749999989</c:v>
                </c:pt>
                <c:pt idx="15445">
                  <c:v>9979.6124999999993</c:v>
                </c:pt>
                <c:pt idx="15446">
                  <c:v>9979.6124999999993</c:v>
                </c:pt>
                <c:pt idx="15447">
                  <c:v>9979.6124999999993</c:v>
                </c:pt>
                <c:pt idx="15448">
                  <c:v>9979.9734381599992</c:v>
                </c:pt>
                <c:pt idx="15449">
                  <c:v>9979.9734381599992</c:v>
                </c:pt>
                <c:pt idx="15450">
                  <c:v>9979.9734381599992</c:v>
                </c:pt>
                <c:pt idx="15451">
                  <c:v>9979.9734381599992</c:v>
                </c:pt>
                <c:pt idx="15452">
                  <c:v>9982.0874999999996</c:v>
                </c:pt>
                <c:pt idx="15453">
                  <c:v>9982.0874999999996</c:v>
                </c:pt>
                <c:pt idx="15454">
                  <c:v>9982.0874999999996</c:v>
                </c:pt>
                <c:pt idx="15455">
                  <c:v>9982.0874999999996</c:v>
                </c:pt>
                <c:pt idx="15456">
                  <c:v>9982.0874999999996</c:v>
                </c:pt>
                <c:pt idx="15457">
                  <c:v>9982.0874999999996</c:v>
                </c:pt>
                <c:pt idx="15458">
                  <c:v>9982.0874999999996</c:v>
                </c:pt>
                <c:pt idx="15459">
                  <c:v>9986.3156249999993</c:v>
                </c:pt>
                <c:pt idx="15460">
                  <c:v>9986.3156249999993</c:v>
                </c:pt>
                <c:pt idx="15461">
                  <c:v>9986.3156249999993</c:v>
                </c:pt>
                <c:pt idx="15462">
                  <c:v>9986.3156249999993</c:v>
                </c:pt>
                <c:pt idx="15463">
                  <c:v>9987.2437499999996</c:v>
                </c:pt>
                <c:pt idx="15464">
                  <c:v>9988.7390618399986</c:v>
                </c:pt>
                <c:pt idx="15465">
                  <c:v>9993.1734381599999</c:v>
                </c:pt>
                <c:pt idx="15466">
                  <c:v>9993.1734381599999</c:v>
                </c:pt>
                <c:pt idx="15467">
                  <c:v>9993.1734381599999</c:v>
                </c:pt>
                <c:pt idx="15468">
                  <c:v>9993.328125</c:v>
                </c:pt>
                <c:pt idx="15469">
                  <c:v>9995.2875000000004</c:v>
                </c:pt>
                <c:pt idx="15470">
                  <c:v>9995.2875000000004</c:v>
                </c:pt>
                <c:pt idx="15471">
                  <c:v>9999.515625</c:v>
                </c:pt>
                <c:pt idx="15472">
                  <c:v>10000.44375</c:v>
                </c:pt>
                <c:pt idx="15473">
                  <c:v>10000.44375</c:v>
                </c:pt>
                <c:pt idx="15474">
                  <c:v>10000.959375</c:v>
                </c:pt>
                <c:pt idx="15475">
                  <c:v>10006.012499999999</c:v>
                </c:pt>
                <c:pt idx="15476">
                  <c:v>10006.012499999999</c:v>
                </c:pt>
                <c:pt idx="15477">
                  <c:v>10006.373438160001</c:v>
                </c:pt>
                <c:pt idx="15478">
                  <c:v>10006.373438160001</c:v>
                </c:pt>
                <c:pt idx="15479">
                  <c:v>10006.373438160001</c:v>
                </c:pt>
                <c:pt idx="15480">
                  <c:v>10006.528124999999</c:v>
                </c:pt>
                <c:pt idx="15481">
                  <c:v>10012.715624999999</c:v>
                </c:pt>
                <c:pt idx="15482">
                  <c:v>10012.715624999999</c:v>
                </c:pt>
                <c:pt idx="15483">
                  <c:v>10012.715624999999</c:v>
                </c:pt>
                <c:pt idx="15484">
                  <c:v>10012.715624999999</c:v>
                </c:pt>
                <c:pt idx="15485">
                  <c:v>10013.643749999999</c:v>
                </c:pt>
                <c:pt idx="15486">
                  <c:v>10014.159374999999</c:v>
                </c:pt>
                <c:pt idx="15487">
                  <c:v>10015.139061839998</c:v>
                </c:pt>
                <c:pt idx="15488">
                  <c:v>10019.2125</c:v>
                </c:pt>
                <c:pt idx="15489">
                  <c:v>10019.2125</c:v>
                </c:pt>
                <c:pt idx="15490">
                  <c:v>10019.2125</c:v>
                </c:pt>
                <c:pt idx="15491">
                  <c:v>10019.57343816</c:v>
                </c:pt>
                <c:pt idx="15492">
                  <c:v>10019.57343816</c:v>
                </c:pt>
                <c:pt idx="15493">
                  <c:v>10019.57343816</c:v>
                </c:pt>
                <c:pt idx="15494">
                  <c:v>10019.57343816</c:v>
                </c:pt>
                <c:pt idx="15495">
                  <c:v>10019.57343816</c:v>
                </c:pt>
                <c:pt idx="15496">
                  <c:v>10019.728125</c:v>
                </c:pt>
                <c:pt idx="15497">
                  <c:v>10021.6875</c:v>
                </c:pt>
                <c:pt idx="15498">
                  <c:v>10021.6875</c:v>
                </c:pt>
                <c:pt idx="15499">
                  <c:v>10021.6875</c:v>
                </c:pt>
                <c:pt idx="15500">
                  <c:v>10025.915625</c:v>
                </c:pt>
                <c:pt idx="15501">
                  <c:v>10026.84375</c:v>
                </c:pt>
                <c:pt idx="15502">
                  <c:v>10026.84375</c:v>
                </c:pt>
                <c:pt idx="15503">
                  <c:v>10026.84375</c:v>
                </c:pt>
                <c:pt idx="15504">
                  <c:v>10027.359375</c:v>
                </c:pt>
                <c:pt idx="15505">
                  <c:v>10028.339061839999</c:v>
                </c:pt>
                <c:pt idx="15506">
                  <c:v>10028.339061839999</c:v>
                </c:pt>
                <c:pt idx="15507">
                  <c:v>10032.4125</c:v>
                </c:pt>
                <c:pt idx="15508">
                  <c:v>10032.4125</c:v>
                </c:pt>
                <c:pt idx="15509">
                  <c:v>10032.77343816</c:v>
                </c:pt>
                <c:pt idx="15510">
                  <c:v>10032.77343816</c:v>
                </c:pt>
                <c:pt idx="15511">
                  <c:v>10032.928125</c:v>
                </c:pt>
                <c:pt idx="15512">
                  <c:v>10039.115625</c:v>
                </c:pt>
                <c:pt idx="15513">
                  <c:v>10040.043749999999</c:v>
                </c:pt>
                <c:pt idx="15514">
                  <c:v>10040.559374999999</c:v>
                </c:pt>
                <c:pt idx="15515">
                  <c:v>10041.53906184</c:v>
                </c:pt>
                <c:pt idx="15516">
                  <c:v>10041.53906184</c:v>
                </c:pt>
                <c:pt idx="15517">
                  <c:v>10041.53906184</c:v>
                </c:pt>
                <c:pt idx="15518">
                  <c:v>10048.0875</c:v>
                </c:pt>
                <c:pt idx="15519">
                  <c:v>10052.315624999999</c:v>
                </c:pt>
                <c:pt idx="15520">
                  <c:v>10052.315624999999</c:v>
                </c:pt>
                <c:pt idx="15521">
                  <c:v>10053.24375</c:v>
                </c:pt>
                <c:pt idx="15522">
                  <c:v>10053.24375</c:v>
                </c:pt>
                <c:pt idx="15523">
                  <c:v>10053.24375</c:v>
                </c:pt>
                <c:pt idx="15524">
                  <c:v>10053.24375</c:v>
                </c:pt>
                <c:pt idx="15525">
                  <c:v>10053.759375</c:v>
                </c:pt>
                <c:pt idx="15526">
                  <c:v>10053.759375</c:v>
                </c:pt>
                <c:pt idx="15527">
                  <c:v>10054.739061839999</c:v>
                </c:pt>
                <c:pt idx="15528">
                  <c:v>10054.739061839999</c:v>
                </c:pt>
                <c:pt idx="15529">
                  <c:v>10058.8125</c:v>
                </c:pt>
                <c:pt idx="15530">
                  <c:v>10058.8125</c:v>
                </c:pt>
                <c:pt idx="15531">
                  <c:v>10059.17343816</c:v>
                </c:pt>
                <c:pt idx="15532">
                  <c:v>10059.17343816</c:v>
                </c:pt>
                <c:pt idx="15533">
                  <c:v>10059.328125</c:v>
                </c:pt>
                <c:pt idx="15534">
                  <c:v>10059.328125</c:v>
                </c:pt>
                <c:pt idx="15535">
                  <c:v>10061.2875</c:v>
                </c:pt>
                <c:pt idx="15536">
                  <c:v>10061.2875</c:v>
                </c:pt>
                <c:pt idx="15537">
                  <c:v>10061.2875</c:v>
                </c:pt>
                <c:pt idx="15538">
                  <c:v>10065.515625</c:v>
                </c:pt>
                <c:pt idx="15539">
                  <c:v>10067.939061839999</c:v>
                </c:pt>
                <c:pt idx="15540">
                  <c:v>10072.012499999999</c:v>
                </c:pt>
                <c:pt idx="15541">
                  <c:v>10072.373438160001</c:v>
                </c:pt>
                <c:pt idx="15542">
                  <c:v>10072.373438160001</c:v>
                </c:pt>
                <c:pt idx="15543">
                  <c:v>10072.373438160001</c:v>
                </c:pt>
                <c:pt idx="15544">
                  <c:v>10072.373438160001</c:v>
                </c:pt>
                <c:pt idx="15545">
                  <c:v>10072.373438160001</c:v>
                </c:pt>
                <c:pt idx="15546">
                  <c:v>10072.528124999999</c:v>
                </c:pt>
                <c:pt idx="15547">
                  <c:v>10072.528124999999</c:v>
                </c:pt>
                <c:pt idx="15548">
                  <c:v>10074.487499999999</c:v>
                </c:pt>
                <c:pt idx="15549">
                  <c:v>10078.715624999999</c:v>
                </c:pt>
                <c:pt idx="15550">
                  <c:v>10079.643749999999</c:v>
                </c:pt>
                <c:pt idx="15551">
                  <c:v>10081.139061839998</c:v>
                </c:pt>
                <c:pt idx="15552">
                  <c:v>10081.139061839998</c:v>
                </c:pt>
                <c:pt idx="15553">
                  <c:v>10085.2125</c:v>
                </c:pt>
                <c:pt idx="15554">
                  <c:v>10085.57343816</c:v>
                </c:pt>
                <c:pt idx="15555">
                  <c:v>10085.57343816</c:v>
                </c:pt>
                <c:pt idx="15556">
                  <c:v>10085.728125</c:v>
                </c:pt>
                <c:pt idx="15557">
                  <c:v>10087.6875</c:v>
                </c:pt>
                <c:pt idx="15558">
                  <c:v>10091.915625</c:v>
                </c:pt>
                <c:pt idx="15559">
                  <c:v>10091.915625</c:v>
                </c:pt>
                <c:pt idx="15560">
                  <c:v>10092.84375</c:v>
                </c:pt>
                <c:pt idx="15561">
                  <c:v>10092.84375</c:v>
                </c:pt>
                <c:pt idx="15562">
                  <c:v>10093.359375</c:v>
                </c:pt>
                <c:pt idx="15563">
                  <c:v>10094.339061839999</c:v>
                </c:pt>
                <c:pt idx="15564">
                  <c:v>10098.928125</c:v>
                </c:pt>
                <c:pt idx="15565">
                  <c:v>10098.928125</c:v>
                </c:pt>
                <c:pt idx="15566">
                  <c:v>10098.928125</c:v>
                </c:pt>
                <c:pt idx="15567">
                  <c:v>10100.887499999999</c:v>
                </c:pt>
                <c:pt idx="15568">
                  <c:v>10100.887499999999</c:v>
                </c:pt>
                <c:pt idx="15569">
                  <c:v>10105.115625</c:v>
                </c:pt>
                <c:pt idx="15570">
                  <c:v>10105.115625</c:v>
                </c:pt>
                <c:pt idx="15571">
                  <c:v>10106.043749999999</c:v>
                </c:pt>
                <c:pt idx="15572">
                  <c:v>10106.559374999999</c:v>
                </c:pt>
                <c:pt idx="15573">
                  <c:v>10107.53906184</c:v>
                </c:pt>
                <c:pt idx="15574">
                  <c:v>10111.612499999999</c:v>
                </c:pt>
                <c:pt idx="15575">
                  <c:v>10111.612499999999</c:v>
                </c:pt>
                <c:pt idx="15576">
                  <c:v>10111.612499999999</c:v>
                </c:pt>
                <c:pt idx="15577">
                  <c:v>10111.973438159999</c:v>
                </c:pt>
                <c:pt idx="15578">
                  <c:v>10111.973438159999</c:v>
                </c:pt>
                <c:pt idx="15579">
                  <c:v>10111.973438159999</c:v>
                </c:pt>
                <c:pt idx="15580">
                  <c:v>10114.0875</c:v>
                </c:pt>
                <c:pt idx="15581">
                  <c:v>10114.0875</c:v>
                </c:pt>
                <c:pt idx="15582">
                  <c:v>10118.315624999999</c:v>
                </c:pt>
                <c:pt idx="15583">
                  <c:v>10118.315624999999</c:v>
                </c:pt>
                <c:pt idx="15584">
                  <c:v>10118.315624999999</c:v>
                </c:pt>
                <c:pt idx="15585">
                  <c:v>10119.24375</c:v>
                </c:pt>
                <c:pt idx="15586">
                  <c:v>10119.759375</c:v>
                </c:pt>
                <c:pt idx="15587">
                  <c:v>10124.8125</c:v>
                </c:pt>
                <c:pt idx="15588">
                  <c:v>10124.8125</c:v>
                </c:pt>
                <c:pt idx="15589">
                  <c:v>10125.17343816</c:v>
                </c:pt>
                <c:pt idx="15590">
                  <c:v>10125.17343816</c:v>
                </c:pt>
                <c:pt idx="15591">
                  <c:v>10125.328125</c:v>
                </c:pt>
                <c:pt idx="15592">
                  <c:v>10125.328125</c:v>
                </c:pt>
                <c:pt idx="15593">
                  <c:v>10125.328125</c:v>
                </c:pt>
                <c:pt idx="15594">
                  <c:v>10125.328125</c:v>
                </c:pt>
                <c:pt idx="15595">
                  <c:v>10127.2875</c:v>
                </c:pt>
                <c:pt idx="15596">
                  <c:v>10131.515625</c:v>
                </c:pt>
                <c:pt idx="15597">
                  <c:v>10132.44375</c:v>
                </c:pt>
                <c:pt idx="15598">
                  <c:v>10132.44375</c:v>
                </c:pt>
                <c:pt idx="15599">
                  <c:v>10132.44375</c:v>
                </c:pt>
                <c:pt idx="15600">
                  <c:v>10132.44375</c:v>
                </c:pt>
                <c:pt idx="15601">
                  <c:v>10132.959375</c:v>
                </c:pt>
                <c:pt idx="15602">
                  <c:v>10133.939061839999</c:v>
                </c:pt>
                <c:pt idx="15603">
                  <c:v>10140.487499999999</c:v>
                </c:pt>
                <c:pt idx="15604">
                  <c:v>10140.487499999999</c:v>
                </c:pt>
                <c:pt idx="15605">
                  <c:v>10144.715624999999</c:v>
                </c:pt>
                <c:pt idx="15606">
                  <c:v>10146.159374999999</c:v>
                </c:pt>
                <c:pt idx="15607">
                  <c:v>10147.139061839998</c:v>
                </c:pt>
                <c:pt idx="15608">
                  <c:v>10151.57343816</c:v>
                </c:pt>
                <c:pt idx="15609">
                  <c:v>10151.728125</c:v>
                </c:pt>
                <c:pt idx="15610">
                  <c:v>10153.6875</c:v>
                </c:pt>
                <c:pt idx="15611">
                  <c:v>10157.915625</c:v>
                </c:pt>
                <c:pt idx="15612">
                  <c:v>10159.359375</c:v>
                </c:pt>
                <c:pt idx="15613">
                  <c:v>10160.339061839999</c:v>
                </c:pt>
                <c:pt idx="15614">
                  <c:v>10164.77343816</c:v>
                </c:pt>
                <c:pt idx="15615">
                  <c:v>10164.928124999999</c:v>
                </c:pt>
                <c:pt idx="15616">
                  <c:v>10166.887499999999</c:v>
                </c:pt>
                <c:pt idx="15617">
                  <c:v>10172.043749999999</c:v>
                </c:pt>
                <c:pt idx="15618">
                  <c:v>10177.612499999999</c:v>
                </c:pt>
                <c:pt idx="15619">
                  <c:v>10177.612499999999</c:v>
                </c:pt>
                <c:pt idx="15620">
                  <c:v>10177.973438159999</c:v>
                </c:pt>
                <c:pt idx="15621">
                  <c:v>10177.973438159999</c:v>
                </c:pt>
                <c:pt idx="15622">
                  <c:v>10177.973438159999</c:v>
                </c:pt>
                <c:pt idx="15623">
                  <c:v>10178.128124999999</c:v>
                </c:pt>
                <c:pt idx="15624">
                  <c:v>10180.0875</c:v>
                </c:pt>
                <c:pt idx="15625">
                  <c:v>10185.24375</c:v>
                </c:pt>
                <c:pt idx="15626">
                  <c:v>10185.24375</c:v>
                </c:pt>
                <c:pt idx="15627">
                  <c:v>10186.739061839999</c:v>
                </c:pt>
                <c:pt idx="15628">
                  <c:v>10186.739061839999</c:v>
                </c:pt>
                <c:pt idx="15629">
                  <c:v>10186.739061839999</c:v>
                </c:pt>
                <c:pt idx="15630">
                  <c:v>10186.739061839999</c:v>
                </c:pt>
                <c:pt idx="15631">
                  <c:v>10190.8125</c:v>
                </c:pt>
                <c:pt idx="15632">
                  <c:v>10190.8125</c:v>
                </c:pt>
                <c:pt idx="15633">
                  <c:v>10191.328125</c:v>
                </c:pt>
                <c:pt idx="15634">
                  <c:v>10191.328125</c:v>
                </c:pt>
                <c:pt idx="15635">
                  <c:v>10191.328125</c:v>
                </c:pt>
                <c:pt idx="15636">
                  <c:v>10193.287499999999</c:v>
                </c:pt>
                <c:pt idx="15637">
                  <c:v>10193.287499999999</c:v>
                </c:pt>
                <c:pt idx="15638">
                  <c:v>10193.287499999999</c:v>
                </c:pt>
                <c:pt idx="15639">
                  <c:v>10197.515625</c:v>
                </c:pt>
                <c:pt idx="15640">
                  <c:v>10197.515625</c:v>
                </c:pt>
                <c:pt idx="15641">
                  <c:v>10198.443749999999</c:v>
                </c:pt>
                <c:pt idx="15642">
                  <c:v>10198.959374999999</c:v>
                </c:pt>
                <c:pt idx="15643">
                  <c:v>10198.959374999999</c:v>
                </c:pt>
                <c:pt idx="15644">
                  <c:v>10199.939061839999</c:v>
                </c:pt>
                <c:pt idx="15645">
                  <c:v>10199.939061839999</c:v>
                </c:pt>
                <c:pt idx="15646">
                  <c:v>10199.939061839999</c:v>
                </c:pt>
                <c:pt idx="15647">
                  <c:v>10199.939061839999</c:v>
                </c:pt>
                <c:pt idx="15648">
                  <c:v>10204.012499999999</c:v>
                </c:pt>
                <c:pt idx="15649">
                  <c:v>10204.373438160001</c:v>
                </c:pt>
                <c:pt idx="15650">
                  <c:v>10204.528124999999</c:v>
                </c:pt>
                <c:pt idx="15651">
                  <c:v>10206.487499999999</c:v>
                </c:pt>
                <c:pt idx="15652">
                  <c:v>10210.715624999999</c:v>
                </c:pt>
                <c:pt idx="15653">
                  <c:v>10210.715624999999</c:v>
                </c:pt>
                <c:pt idx="15654">
                  <c:v>10210.715624999999</c:v>
                </c:pt>
                <c:pt idx="15655">
                  <c:v>10210.715624999999</c:v>
                </c:pt>
                <c:pt idx="15656">
                  <c:v>10211.643749999999</c:v>
                </c:pt>
                <c:pt idx="15657">
                  <c:v>10211.643749999999</c:v>
                </c:pt>
                <c:pt idx="15658">
                  <c:v>10211.643749999999</c:v>
                </c:pt>
                <c:pt idx="15659">
                  <c:v>10211.643749999999</c:v>
                </c:pt>
                <c:pt idx="15660">
                  <c:v>10211.643749999999</c:v>
                </c:pt>
                <c:pt idx="15661">
                  <c:v>10212.159374999999</c:v>
                </c:pt>
                <c:pt idx="15662">
                  <c:v>10212.159374999999</c:v>
                </c:pt>
                <c:pt idx="15663">
                  <c:v>10212.159374999999</c:v>
                </c:pt>
                <c:pt idx="15664">
                  <c:v>10213.139061839998</c:v>
                </c:pt>
                <c:pt idx="15665">
                  <c:v>10217.2125</c:v>
                </c:pt>
                <c:pt idx="15666">
                  <c:v>10217.2125</c:v>
                </c:pt>
                <c:pt idx="15667">
                  <c:v>10217.57343816</c:v>
                </c:pt>
                <c:pt idx="15668">
                  <c:v>10217.728125</c:v>
                </c:pt>
                <c:pt idx="15669">
                  <c:v>10219.6875</c:v>
                </c:pt>
                <c:pt idx="15670">
                  <c:v>10223.915625</c:v>
                </c:pt>
                <c:pt idx="15671">
                  <c:v>10226.339061839999</c:v>
                </c:pt>
                <c:pt idx="15672">
                  <c:v>10230.412499999999</c:v>
                </c:pt>
                <c:pt idx="15673">
                  <c:v>10230.77343816</c:v>
                </c:pt>
                <c:pt idx="15674">
                  <c:v>10230.77343816</c:v>
                </c:pt>
                <c:pt idx="15675">
                  <c:v>10230.77343816</c:v>
                </c:pt>
                <c:pt idx="15676">
                  <c:v>10232.887499999999</c:v>
                </c:pt>
                <c:pt idx="15677">
                  <c:v>10237.115624999999</c:v>
                </c:pt>
                <c:pt idx="15678">
                  <c:v>10237.115624999999</c:v>
                </c:pt>
                <c:pt idx="15679">
                  <c:v>10238.043749999999</c:v>
                </c:pt>
                <c:pt idx="15680">
                  <c:v>10238.043749999999</c:v>
                </c:pt>
                <c:pt idx="15681">
                  <c:v>10238.043749999999</c:v>
                </c:pt>
                <c:pt idx="15682">
                  <c:v>10238.043749999999</c:v>
                </c:pt>
                <c:pt idx="15683">
                  <c:v>10238.043749999999</c:v>
                </c:pt>
                <c:pt idx="15684">
                  <c:v>10238.043749999999</c:v>
                </c:pt>
                <c:pt idx="15685">
                  <c:v>10238.559374999999</c:v>
                </c:pt>
                <c:pt idx="15686">
                  <c:v>10239.53906184</c:v>
                </c:pt>
                <c:pt idx="15687">
                  <c:v>10243.612499999999</c:v>
                </c:pt>
                <c:pt idx="15688">
                  <c:v>10243.612499999999</c:v>
                </c:pt>
                <c:pt idx="15689">
                  <c:v>10243.612499999999</c:v>
                </c:pt>
                <c:pt idx="15690">
                  <c:v>10243.612499999999</c:v>
                </c:pt>
                <c:pt idx="15691">
                  <c:v>10243.973438159999</c:v>
                </c:pt>
                <c:pt idx="15692">
                  <c:v>10250.315624999999</c:v>
                </c:pt>
                <c:pt idx="15693">
                  <c:v>10251.759375</c:v>
                </c:pt>
                <c:pt idx="15694">
                  <c:v>10252.739061839999</c:v>
                </c:pt>
                <c:pt idx="15695">
                  <c:v>10252.739061839999</c:v>
                </c:pt>
                <c:pt idx="15696">
                  <c:v>10256.8125</c:v>
                </c:pt>
                <c:pt idx="15697">
                  <c:v>10256.8125</c:v>
                </c:pt>
                <c:pt idx="15698">
                  <c:v>10259.287499999999</c:v>
                </c:pt>
                <c:pt idx="15699">
                  <c:v>10259.287499999999</c:v>
                </c:pt>
                <c:pt idx="15700">
                  <c:v>10259.287499999999</c:v>
                </c:pt>
                <c:pt idx="15701">
                  <c:v>10263.515625</c:v>
                </c:pt>
                <c:pt idx="15702">
                  <c:v>10264.443749999999</c:v>
                </c:pt>
                <c:pt idx="15703">
                  <c:v>10264.443749999999</c:v>
                </c:pt>
                <c:pt idx="15704">
                  <c:v>10264.443749999999</c:v>
                </c:pt>
                <c:pt idx="15705">
                  <c:v>10264.959374999999</c:v>
                </c:pt>
                <c:pt idx="15706">
                  <c:v>10265.939061839999</c:v>
                </c:pt>
                <c:pt idx="15707">
                  <c:v>10265.939061839999</c:v>
                </c:pt>
                <c:pt idx="15708">
                  <c:v>10265.939061839999</c:v>
                </c:pt>
                <c:pt idx="15709">
                  <c:v>10265.939061839999</c:v>
                </c:pt>
                <c:pt idx="15710">
                  <c:v>10270.012499999999</c:v>
                </c:pt>
                <c:pt idx="15711">
                  <c:v>10270.012499999999</c:v>
                </c:pt>
                <c:pt idx="15712">
                  <c:v>10270.373438160001</c:v>
                </c:pt>
                <c:pt idx="15713">
                  <c:v>10270.528124999999</c:v>
                </c:pt>
                <c:pt idx="15714">
                  <c:v>10270.528124999999</c:v>
                </c:pt>
                <c:pt idx="15715">
                  <c:v>10272.487499999999</c:v>
                </c:pt>
                <c:pt idx="15716">
                  <c:v>10272.487499999999</c:v>
                </c:pt>
                <c:pt idx="15717">
                  <c:v>10276.715624999999</c:v>
                </c:pt>
                <c:pt idx="15718">
                  <c:v>10276.715624999999</c:v>
                </c:pt>
                <c:pt idx="15719">
                  <c:v>10277.643749999999</c:v>
                </c:pt>
                <c:pt idx="15720">
                  <c:v>10277.643749999999</c:v>
                </c:pt>
                <c:pt idx="15721">
                  <c:v>10278.159374999999</c:v>
                </c:pt>
                <c:pt idx="15722">
                  <c:v>10283.2125</c:v>
                </c:pt>
                <c:pt idx="15723">
                  <c:v>10283.57343816</c:v>
                </c:pt>
                <c:pt idx="15724">
                  <c:v>10285.6875</c:v>
                </c:pt>
                <c:pt idx="15725">
                  <c:v>10285.6875</c:v>
                </c:pt>
                <c:pt idx="15726">
                  <c:v>10290.84375</c:v>
                </c:pt>
                <c:pt idx="15727">
                  <c:v>10290.84375</c:v>
                </c:pt>
                <c:pt idx="15728">
                  <c:v>10290.84375</c:v>
                </c:pt>
                <c:pt idx="15729">
                  <c:v>10291.359375</c:v>
                </c:pt>
                <c:pt idx="15730">
                  <c:v>10291.359375</c:v>
                </c:pt>
                <c:pt idx="15731">
                  <c:v>10291.359375</c:v>
                </c:pt>
                <c:pt idx="15732">
                  <c:v>10292.339061839999</c:v>
                </c:pt>
                <c:pt idx="15733">
                  <c:v>10296.77343816</c:v>
                </c:pt>
                <c:pt idx="15734">
                  <c:v>10296.928124999999</c:v>
                </c:pt>
                <c:pt idx="15735">
                  <c:v>10298.887499999999</c:v>
                </c:pt>
                <c:pt idx="15736">
                  <c:v>10298.887499999999</c:v>
                </c:pt>
                <c:pt idx="15737">
                  <c:v>10298.887499999999</c:v>
                </c:pt>
                <c:pt idx="15738">
                  <c:v>10305.53906184</c:v>
                </c:pt>
                <c:pt idx="15739">
                  <c:v>10305.53906184</c:v>
                </c:pt>
                <c:pt idx="15740">
                  <c:v>10309.973438159999</c:v>
                </c:pt>
                <c:pt idx="15741">
                  <c:v>10309.973438159999</c:v>
                </c:pt>
                <c:pt idx="15742">
                  <c:v>10310.128124999999</c:v>
                </c:pt>
                <c:pt idx="15743">
                  <c:v>10312.0875</c:v>
                </c:pt>
                <c:pt idx="15744">
                  <c:v>10312.0875</c:v>
                </c:pt>
                <c:pt idx="15745">
                  <c:v>10317.24375</c:v>
                </c:pt>
                <c:pt idx="15746">
                  <c:v>10317.24375</c:v>
                </c:pt>
                <c:pt idx="15747">
                  <c:v>10317.759375</c:v>
                </c:pt>
                <c:pt idx="15748">
                  <c:v>10317.759375</c:v>
                </c:pt>
                <c:pt idx="15749">
                  <c:v>10318.739061839999</c:v>
                </c:pt>
                <c:pt idx="15750">
                  <c:v>10318.739061839999</c:v>
                </c:pt>
                <c:pt idx="15751">
                  <c:v>10318.739061839999</c:v>
                </c:pt>
                <c:pt idx="15752">
                  <c:v>10322.8125</c:v>
                </c:pt>
                <c:pt idx="15753">
                  <c:v>10322.8125</c:v>
                </c:pt>
                <c:pt idx="15754">
                  <c:v>10323.17343816</c:v>
                </c:pt>
                <c:pt idx="15755">
                  <c:v>10323.17343816</c:v>
                </c:pt>
                <c:pt idx="15756">
                  <c:v>10323.328125</c:v>
                </c:pt>
                <c:pt idx="15757">
                  <c:v>10323.328125</c:v>
                </c:pt>
                <c:pt idx="15758">
                  <c:v>10329.515625</c:v>
                </c:pt>
                <c:pt idx="15759">
                  <c:v>10329.515625</c:v>
                </c:pt>
                <c:pt idx="15760">
                  <c:v>10330.443749999999</c:v>
                </c:pt>
                <c:pt idx="15761">
                  <c:v>10331.939061839999</c:v>
                </c:pt>
                <c:pt idx="15762">
                  <c:v>10336.012499999999</c:v>
                </c:pt>
                <c:pt idx="15763">
                  <c:v>10336.012499999999</c:v>
                </c:pt>
                <c:pt idx="15764">
                  <c:v>10336.012499999999</c:v>
                </c:pt>
                <c:pt idx="15765">
                  <c:v>10336.373438160001</c:v>
                </c:pt>
                <c:pt idx="15766">
                  <c:v>10336.373438160001</c:v>
                </c:pt>
                <c:pt idx="15767">
                  <c:v>10336.528124999999</c:v>
                </c:pt>
                <c:pt idx="15768">
                  <c:v>10336.528124999999</c:v>
                </c:pt>
                <c:pt idx="15769">
                  <c:v>10336.528124999999</c:v>
                </c:pt>
                <c:pt idx="15770">
                  <c:v>10336.528124999999</c:v>
                </c:pt>
                <c:pt idx="15771">
                  <c:v>10336.528124999999</c:v>
                </c:pt>
                <c:pt idx="15772">
                  <c:v>10338.487499999999</c:v>
                </c:pt>
                <c:pt idx="15773">
                  <c:v>10338.487499999999</c:v>
                </c:pt>
                <c:pt idx="15774">
                  <c:v>10338.487499999999</c:v>
                </c:pt>
                <c:pt idx="15775">
                  <c:v>10342.715624999999</c:v>
                </c:pt>
                <c:pt idx="15776">
                  <c:v>10342.715624999999</c:v>
                </c:pt>
                <c:pt idx="15777">
                  <c:v>10344.159374999999</c:v>
                </c:pt>
                <c:pt idx="15778">
                  <c:v>10349.2125</c:v>
                </c:pt>
                <c:pt idx="15779">
                  <c:v>10351.6875</c:v>
                </c:pt>
                <c:pt idx="15780">
                  <c:v>10351.6875</c:v>
                </c:pt>
                <c:pt idx="15781">
                  <c:v>10355.915625</c:v>
                </c:pt>
                <c:pt idx="15782">
                  <c:v>10355.915625</c:v>
                </c:pt>
                <c:pt idx="15783">
                  <c:v>10356.84375</c:v>
                </c:pt>
                <c:pt idx="15784">
                  <c:v>10356.84375</c:v>
                </c:pt>
                <c:pt idx="15785">
                  <c:v>10357.359375</c:v>
                </c:pt>
                <c:pt idx="15786">
                  <c:v>10362.412499999999</c:v>
                </c:pt>
                <c:pt idx="15787">
                  <c:v>10362.77343816</c:v>
                </c:pt>
                <c:pt idx="15788">
                  <c:v>10362.77343816</c:v>
                </c:pt>
                <c:pt idx="15789">
                  <c:v>10362.928124999999</c:v>
                </c:pt>
                <c:pt idx="15790">
                  <c:v>10362.928124999999</c:v>
                </c:pt>
                <c:pt idx="15791">
                  <c:v>10364.887499999999</c:v>
                </c:pt>
                <c:pt idx="15792">
                  <c:v>10364.887499999999</c:v>
                </c:pt>
                <c:pt idx="15793">
                  <c:v>10369.115624999999</c:v>
                </c:pt>
                <c:pt idx="15794">
                  <c:v>10369.115624999999</c:v>
                </c:pt>
                <c:pt idx="15795">
                  <c:v>10370.043749999999</c:v>
                </c:pt>
                <c:pt idx="15796">
                  <c:v>10370.559374999999</c:v>
                </c:pt>
                <c:pt idx="15797">
                  <c:v>10370.559374999999</c:v>
                </c:pt>
                <c:pt idx="15798">
                  <c:v>10371.53906184</c:v>
                </c:pt>
                <c:pt idx="15799">
                  <c:v>10371.53906184</c:v>
                </c:pt>
                <c:pt idx="15800">
                  <c:v>10375.612499999999</c:v>
                </c:pt>
                <c:pt idx="15801">
                  <c:v>10375.612499999999</c:v>
                </c:pt>
                <c:pt idx="15802">
                  <c:v>10375.973438159999</c:v>
                </c:pt>
                <c:pt idx="15803">
                  <c:v>10382.315624999999</c:v>
                </c:pt>
                <c:pt idx="15804">
                  <c:v>10383.24375</c:v>
                </c:pt>
                <c:pt idx="15805">
                  <c:v>10383.759375</c:v>
                </c:pt>
                <c:pt idx="15806">
                  <c:v>10384.739061839999</c:v>
                </c:pt>
                <c:pt idx="15807">
                  <c:v>10389.17343816</c:v>
                </c:pt>
                <c:pt idx="15808">
                  <c:v>10389.17343816</c:v>
                </c:pt>
                <c:pt idx="15809">
                  <c:v>10389.17343816</c:v>
                </c:pt>
                <c:pt idx="15810">
                  <c:v>10389.328125</c:v>
                </c:pt>
                <c:pt idx="15811">
                  <c:v>10391.287499999999</c:v>
                </c:pt>
                <c:pt idx="15812">
                  <c:v>10395.515625</c:v>
                </c:pt>
                <c:pt idx="15813">
                  <c:v>10396.443749999999</c:v>
                </c:pt>
                <c:pt idx="15814">
                  <c:v>10396.443749999999</c:v>
                </c:pt>
                <c:pt idx="15815">
                  <c:v>10396.959374999999</c:v>
                </c:pt>
                <c:pt idx="15816">
                  <c:v>10396.959374999999</c:v>
                </c:pt>
                <c:pt idx="15817">
                  <c:v>10396.959374999999</c:v>
                </c:pt>
                <c:pt idx="15818">
                  <c:v>10397.939061839999</c:v>
                </c:pt>
                <c:pt idx="15819">
                  <c:v>10402.012499999999</c:v>
                </c:pt>
                <c:pt idx="15820">
                  <c:v>10402.012499999999</c:v>
                </c:pt>
                <c:pt idx="15821">
                  <c:v>10402.373438160001</c:v>
                </c:pt>
                <c:pt idx="15822">
                  <c:v>10402.528124999999</c:v>
                </c:pt>
                <c:pt idx="15823">
                  <c:v>10404.487499999999</c:v>
                </c:pt>
                <c:pt idx="15824">
                  <c:v>10404.487499999999</c:v>
                </c:pt>
                <c:pt idx="15825">
                  <c:v>10404.487499999999</c:v>
                </c:pt>
                <c:pt idx="15826">
                  <c:v>10404.487499999999</c:v>
                </c:pt>
                <c:pt idx="15827">
                  <c:v>10408.715624999999</c:v>
                </c:pt>
                <c:pt idx="15828">
                  <c:v>10408.715624999999</c:v>
                </c:pt>
                <c:pt idx="15829">
                  <c:v>10408.715624999999</c:v>
                </c:pt>
                <c:pt idx="15830">
                  <c:v>10408.715624999999</c:v>
                </c:pt>
                <c:pt idx="15831">
                  <c:v>10408.715624999999</c:v>
                </c:pt>
                <c:pt idx="15832">
                  <c:v>10408.715624999999</c:v>
                </c:pt>
                <c:pt idx="15833">
                  <c:v>10409.643749999999</c:v>
                </c:pt>
                <c:pt idx="15834">
                  <c:v>10409.643749999999</c:v>
                </c:pt>
                <c:pt idx="15835">
                  <c:v>10409.643749999999</c:v>
                </c:pt>
                <c:pt idx="15836">
                  <c:v>10409.643749999999</c:v>
                </c:pt>
                <c:pt idx="15837">
                  <c:v>10410.159374999999</c:v>
                </c:pt>
                <c:pt idx="15838">
                  <c:v>10411.139061839998</c:v>
                </c:pt>
                <c:pt idx="15839">
                  <c:v>10415.2125</c:v>
                </c:pt>
                <c:pt idx="15840">
                  <c:v>10415.2125</c:v>
                </c:pt>
                <c:pt idx="15841">
                  <c:v>10415.2125</c:v>
                </c:pt>
                <c:pt idx="15842">
                  <c:v>10421.915625</c:v>
                </c:pt>
                <c:pt idx="15843">
                  <c:v>10422.84375</c:v>
                </c:pt>
                <c:pt idx="15844">
                  <c:v>10422.84375</c:v>
                </c:pt>
                <c:pt idx="15845">
                  <c:v>10424.339061839999</c:v>
                </c:pt>
                <c:pt idx="15846">
                  <c:v>10424.339061839999</c:v>
                </c:pt>
                <c:pt idx="15847">
                  <c:v>10428.412499999999</c:v>
                </c:pt>
                <c:pt idx="15848">
                  <c:v>10428.412499999999</c:v>
                </c:pt>
                <c:pt idx="15849">
                  <c:v>10428.412499999999</c:v>
                </c:pt>
                <c:pt idx="15850">
                  <c:v>10428.77343816</c:v>
                </c:pt>
                <c:pt idx="15851">
                  <c:v>10430.887499999999</c:v>
                </c:pt>
                <c:pt idx="15852">
                  <c:v>10435.115624999999</c:v>
                </c:pt>
                <c:pt idx="15853">
                  <c:v>10436.559374999999</c:v>
                </c:pt>
                <c:pt idx="15854">
                  <c:v>10436.559374999999</c:v>
                </c:pt>
                <c:pt idx="15855">
                  <c:v>10437.53906184</c:v>
                </c:pt>
                <c:pt idx="15856">
                  <c:v>10441.973438159999</c:v>
                </c:pt>
                <c:pt idx="15857">
                  <c:v>10441.973438159999</c:v>
                </c:pt>
                <c:pt idx="15858">
                  <c:v>10442.128124999999</c:v>
                </c:pt>
                <c:pt idx="15859">
                  <c:v>10442.128124999999</c:v>
                </c:pt>
                <c:pt idx="15860">
                  <c:v>10449.24375</c:v>
                </c:pt>
                <c:pt idx="15861">
                  <c:v>10449.24375</c:v>
                </c:pt>
                <c:pt idx="15862">
                  <c:v>10449.24375</c:v>
                </c:pt>
                <c:pt idx="15863">
                  <c:v>10449.759375</c:v>
                </c:pt>
                <c:pt idx="15864">
                  <c:v>10450.739061839999</c:v>
                </c:pt>
                <c:pt idx="15865">
                  <c:v>10455.17343816</c:v>
                </c:pt>
                <c:pt idx="15866">
                  <c:v>10455.17343816</c:v>
                </c:pt>
                <c:pt idx="15867">
                  <c:v>10455.328125</c:v>
                </c:pt>
                <c:pt idx="15868">
                  <c:v>10455.328125</c:v>
                </c:pt>
                <c:pt idx="15869">
                  <c:v>10457.287499999999</c:v>
                </c:pt>
                <c:pt idx="15870">
                  <c:v>10457.287499999999</c:v>
                </c:pt>
                <c:pt idx="15871">
                  <c:v>10461.515625</c:v>
                </c:pt>
                <c:pt idx="15872">
                  <c:v>10462.959374999999</c:v>
                </c:pt>
                <c:pt idx="15873">
                  <c:v>10462.959374999999</c:v>
                </c:pt>
                <c:pt idx="15874">
                  <c:v>10468.373438160001</c:v>
                </c:pt>
                <c:pt idx="15875">
                  <c:v>10468.373438160001</c:v>
                </c:pt>
                <c:pt idx="15876">
                  <c:v>10468.373438160001</c:v>
                </c:pt>
                <c:pt idx="15877">
                  <c:v>10468.373438160001</c:v>
                </c:pt>
                <c:pt idx="15878">
                  <c:v>10474.715624999999</c:v>
                </c:pt>
                <c:pt idx="15879">
                  <c:v>10475.643749999999</c:v>
                </c:pt>
                <c:pt idx="15880">
                  <c:v>10475.643749999999</c:v>
                </c:pt>
                <c:pt idx="15881">
                  <c:v>10476.159374999999</c:v>
                </c:pt>
                <c:pt idx="15882">
                  <c:v>10476.159374999999</c:v>
                </c:pt>
                <c:pt idx="15883">
                  <c:v>10477.139061839998</c:v>
                </c:pt>
                <c:pt idx="15884">
                  <c:v>10477.139061839998</c:v>
                </c:pt>
                <c:pt idx="15885">
                  <c:v>10481.2125</c:v>
                </c:pt>
                <c:pt idx="15886">
                  <c:v>10487.915625</c:v>
                </c:pt>
                <c:pt idx="15887">
                  <c:v>10487.915625</c:v>
                </c:pt>
                <c:pt idx="15888">
                  <c:v>10489.359375</c:v>
                </c:pt>
                <c:pt idx="15889">
                  <c:v>10489.359375</c:v>
                </c:pt>
                <c:pt idx="15890">
                  <c:v>10494.412499999999</c:v>
                </c:pt>
                <c:pt idx="15891">
                  <c:v>10494.412499999999</c:v>
                </c:pt>
                <c:pt idx="15892">
                  <c:v>10494.412499999999</c:v>
                </c:pt>
                <c:pt idx="15893">
                  <c:v>10494.412499999999</c:v>
                </c:pt>
                <c:pt idx="15894">
                  <c:v>10494.412499999999</c:v>
                </c:pt>
                <c:pt idx="15895">
                  <c:v>10494.77343816</c:v>
                </c:pt>
                <c:pt idx="15896">
                  <c:v>10494.928124999999</c:v>
                </c:pt>
                <c:pt idx="15897">
                  <c:v>10494.928124999999</c:v>
                </c:pt>
                <c:pt idx="15898">
                  <c:v>10494.928124999999</c:v>
                </c:pt>
                <c:pt idx="15899">
                  <c:v>10496.887499999999</c:v>
                </c:pt>
                <c:pt idx="15900">
                  <c:v>10496.887499999999</c:v>
                </c:pt>
                <c:pt idx="15901">
                  <c:v>10501.115624999999</c:v>
                </c:pt>
                <c:pt idx="15902">
                  <c:v>10502.559374999999</c:v>
                </c:pt>
                <c:pt idx="15903">
                  <c:v>10503.53906184</c:v>
                </c:pt>
                <c:pt idx="15904">
                  <c:v>10507.973438159999</c:v>
                </c:pt>
                <c:pt idx="15905">
                  <c:v>10508.128124999999</c:v>
                </c:pt>
                <c:pt idx="15906">
                  <c:v>10514.315624999999</c:v>
                </c:pt>
                <c:pt idx="15907">
                  <c:v>10515.759375</c:v>
                </c:pt>
                <c:pt idx="15908">
                  <c:v>10520.8125</c:v>
                </c:pt>
                <c:pt idx="15909">
                  <c:v>10520.8125</c:v>
                </c:pt>
                <c:pt idx="15910">
                  <c:v>10521.328125</c:v>
                </c:pt>
                <c:pt idx="15911">
                  <c:v>10521.328125</c:v>
                </c:pt>
                <c:pt idx="15912">
                  <c:v>10523.287499999999</c:v>
                </c:pt>
                <c:pt idx="15913">
                  <c:v>10527.515625</c:v>
                </c:pt>
                <c:pt idx="15914">
                  <c:v>10527.515625</c:v>
                </c:pt>
                <c:pt idx="15915">
                  <c:v>10527.515625</c:v>
                </c:pt>
                <c:pt idx="15916">
                  <c:v>10528.443749999999</c:v>
                </c:pt>
                <c:pt idx="15917">
                  <c:v>10528.959374999999</c:v>
                </c:pt>
                <c:pt idx="15918">
                  <c:v>10528.959374999999</c:v>
                </c:pt>
                <c:pt idx="15919">
                  <c:v>10528.959374999999</c:v>
                </c:pt>
                <c:pt idx="15920">
                  <c:v>10529.939061839999</c:v>
                </c:pt>
                <c:pt idx="15921">
                  <c:v>10534.528124999999</c:v>
                </c:pt>
                <c:pt idx="15922">
                  <c:v>10534.528124999999</c:v>
                </c:pt>
                <c:pt idx="15923">
                  <c:v>10540.715624999999</c:v>
                </c:pt>
                <c:pt idx="15924">
                  <c:v>10540.715624999999</c:v>
                </c:pt>
                <c:pt idx="15925">
                  <c:v>10541.643749999999</c:v>
                </c:pt>
                <c:pt idx="15926">
                  <c:v>10542.159374999999</c:v>
                </c:pt>
                <c:pt idx="15927">
                  <c:v>10543.139061839998</c:v>
                </c:pt>
                <c:pt idx="15928">
                  <c:v>10547.57343816</c:v>
                </c:pt>
                <c:pt idx="15929">
                  <c:v>10547.57343816</c:v>
                </c:pt>
                <c:pt idx="15930">
                  <c:v>10547.57343816</c:v>
                </c:pt>
                <c:pt idx="15931">
                  <c:v>10547.728125</c:v>
                </c:pt>
                <c:pt idx="15932">
                  <c:v>10547.728125</c:v>
                </c:pt>
                <c:pt idx="15933">
                  <c:v>10549.6875</c:v>
                </c:pt>
                <c:pt idx="15934">
                  <c:v>10549.6875</c:v>
                </c:pt>
                <c:pt idx="15935">
                  <c:v>10549.6875</c:v>
                </c:pt>
                <c:pt idx="15936">
                  <c:v>10553.915625</c:v>
                </c:pt>
                <c:pt idx="15937">
                  <c:v>10554.84375</c:v>
                </c:pt>
                <c:pt idx="15938">
                  <c:v>10554.84375</c:v>
                </c:pt>
                <c:pt idx="15939">
                  <c:v>10554.84375</c:v>
                </c:pt>
                <c:pt idx="15940">
                  <c:v>10554.84375</c:v>
                </c:pt>
                <c:pt idx="15941">
                  <c:v>10555.359375</c:v>
                </c:pt>
                <c:pt idx="15942">
                  <c:v>10555.359375</c:v>
                </c:pt>
                <c:pt idx="15943">
                  <c:v>10556.339061839999</c:v>
                </c:pt>
                <c:pt idx="15944">
                  <c:v>10556.339061839999</c:v>
                </c:pt>
                <c:pt idx="15945">
                  <c:v>10556.339061839999</c:v>
                </c:pt>
                <c:pt idx="15946">
                  <c:v>10560.928124999999</c:v>
                </c:pt>
                <c:pt idx="15947">
                  <c:v>10560.928124999999</c:v>
                </c:pt>
                <c:pt idx="15948">
                  <c:v>10567.115624999999</c:v>
                </c:pt>
                <c:pt idx="15949">
                  <c:v>10567.115624999999</c:v>
                </c:pt>
                <c:pt idx="15950">
                  <c:v>10567.115624999999</c:v>
                </c:pt>
                <c:pt idx="15951">
                  <c:v>10569.53906184</c:v>
                </c:pt>
                <c:pt idx="15952">
                  <c:v>10569.53906184</c:v>
                </c:pt>
                <c:pt idx="15953">
                  <c:v>10569.53906184</c:v>
                </c:pt>
                <c:pt idx="15954">
                  <c:v>10573.973438159999</c:v>
                </c:pt>
                <c:pt idx="15955">
                  <c:v>10574.128124999999</c:v>
                </c:pt>
                <c:pt idx="15956">
                  <c:v>10576.0875</c:v>
                </c:pt>
                <c:pt idx="15957">
                  <c:v>10580.315624999999</c:v>
                </c:pt>
                <c:pt idx="15958">
                  <c:v>10580.315624999999</c:v>
                </c:pt>
                <c:pt idx="15959">
                  <c:v>10580.315624999999</c:v>
                </c:pt>
                <c:pt idx="15960">
                  <c:v>10581.24375</c:v>
                </c:pt>
                <c:pt idx="15961">
                  <c:v>10581.24375</c:v>
                </c:pt>
                <c:pt idx="15962">
                  <c:v>10582.739061839999</c:v>
                </c:pt>
                <c:pt idx="15963">
                  <c:v>10586.8125</c:v>
                </c:pt>
                <c:pt idx="15964">
                  <c:v>10586.8125</c:v>
                </c:pt>
                <c:pt idx="15965">
                  <c:v>10586.8125</c:v>
                </c:pt>
                <c:pt idx="15966">
                  <c:v>10587.17343816</c:v>
                </c:pt>
                <c:pt idx="15967">
                  <c:v>10587.328125</c:v>
                </c:pt>
                <c:pt idx="15968">
                  <c:v>10587.328125</c:v>
                </c:pt>
                <c:pt idx="15969">
                  <c:v>10589.287499999999</c:v>
                </c:pt>
                <c:pt idx="15970">
                  <c:v>10593.515625</c:v>
                </c:pt>
                <c:pt idx="15971">
                  <c:v>10594.443749999999</c:v>
                </c:pt>
                <c:pt idx="15972">
                  <c:v>10594.443749999999</c:v>
                </c:pt>
                <c:pt idx="15973">
                  <c:v>10594.443749999999</c:v>
                </c:pt>
                <c:pt idx="15974">
                  <c:v>10594.959374999999</c:v>
                </c:pt>
                <c:pt idx="15975">
                  <c:v>10600.012499999999</c:v>
                </c:pt>
                <c:pt idx="15976">
                  <c:v>10600.012499999999</c:v>
                </c:pt>
                <c:pt idx="15977">
                  <c:v>10600.373438160001</c:v>
                </c:pt>
                <c:pt idx="15978">
                  <c:v>10600.373438160001</c:v>
                </c:pt>
                <c:pt idx="15979">
                  <c:v>10600.373438160001</c:v>
                </c:pt>
                <c:pt idx="15980">
                  <c:v>10600.528124999999</c:v>
                </c:pt>
                <c:pt idx="15981">
                  <c:v>10602.487499999999</c:v>
                </c:pt>
                <c:pt idx="15982">
                  <c:v>10602.487499999999</c:v>
                </c:pt>
                <c:pt idx="15983">
                  <c:v>10607.643749999999</c:v>
                </c:pt>
                <c:pt idx="15984">
                  <c:v>10607.643749999999</c:v>
                </c:pt>
                <c:pt idx="15985">
                  <c:v>10607.643749999999</c:v>
                </c:pt>
                <c:pt idx="15986">
                  <c:v>10607.643749999999</c:v>
                </c:pt>
                <c:pt idx="15987">
                  <c:v>10607.643749999999</c:v>
                </c:pt>
                <c:pt idx="15988">
                  <c:v>10609.139061839998</c:v>
                </c:pt>
                <c:pt idx="15989">
                  <c:v>10609.139061839998</c:v>
                </c:pt>
                <c:pt idx="15990">
                  <c:v>10613.57343816</c:v>
                </c:pt>
                <c:pt idx="15991">
                  <c:v>10613.728125</c:v>
                </c:pt>
                <c:pt idx="15992">
                  <c:v>10613.728125</c:v>
                </c:pt>
                <c:pt idx="15993">
                  <c:v>10615.6875</c:v>
                </c:pt>
                <c:pt idx="15994">
                  <c:v>10615.6875</c:v>
                </c:pt>
                <c:pt idx="15995">
                  <c:v>10615.6875</c:v>
                </c:pt>
                <c:pt idx="15996">
                  <c:v>10615.6875</c:v>
                </c:pt>
                <c:pt idx="15997">
                  <c:v>10619.915625</c:v>
                </c:pt>
                <c:pt idx="15998">
                  <c:v>10619.915625</c:v>
                </c:pt>
                <c:pt idx="15999">
                  <c:v>10622.339061839999</c:v>
                </c:pt>
                <c:pt idx="16000">
                  <c:v>10622.339061839999</c:v>
                </c:pt>
                <c:pt idx="16001">
                  <c:v>10622.339061839999</c:v>
                </c:pt>
                <c:pt idx="16002">
                  <c:v>10622.339061839999</c:v>
                </c:pt>
                <c:pt idx="16003">
                  <c:v>10622.339061839999</c:v>
                </c:pt>
                <c:pt idx="16004">
                  <c:v>10626.412499999999</c:v>
                </c:pt>
                <c:pt idx="16005">
                  <c:v>10626.412499999999</c:v>
                </c:pt>
                <c:pt idx="16006">
                  <c:v>10626.412499999999</c:v>
                </c:pt>
                <c:pt idx="16007">
                  <c:v>10626.412499999999</c:v>
                </c:pt>
                <c:pt idx="16008">
                  <c:v>10626.412499999999</c:v>
                </c:pt>
                <c:pt idx="16009">
                  <c:v>10626.928124999999</c:v>
                </c:pt>
                <c:pt idx="16010">
                  <c:v>10626.928124999999</c:v>
                </c:pt>
                <c:pt idx="16011">
                  <c:v>10634.559374999999</c:v>
                </c:pt>
                <c:pt idx="16012">
                  <c:v>10634.559374999999</c:v>
                </c:pt>
                <c:pt idx="16013">
                  <c:v>10634.559374999999</c:v>
                </c:pt>
                <c:pt idx="16014">
                  <c:v>10635.53906184</c:v>
                </c:pt>
                <c:pt idx="16015">
                  <c:v>10635.53906184</c:v>
                </c:pt>
                <c:pt idx="16016">
                  <c:v>10635.53906184</c:v>
                </c:pt>
                <c:pt idx="16017">
                  <c:v>10639.612499999999</c:v>
                </c:pt>
                <c:pt idx="16018">
                  <c:v>10640.128124999999</c:v>
                </c:pt>
                <c:pt idx="16019">
                  <c:v>10640.128124999999</c:v>
                </c:pt>
                <c:pt idx="16020">
                  <c:v>10640.128124999999</c:v>
                </c:pt>
                <c:pt idx="16021">
                  <c:v>10646.315624999999</c:v>
                </c:pt>
                <c:pt idx="16022">
                  <c:v>10646.315624999999</c:v>
                </c:pt>
                <c:pt idx="16023">
                  <c:v>10647.24375</c:v>
                </c:pt>
                <c:pt idx="16024">
                  <c:v>10647.759375</c:v>
                </c:pt>
                <c:pt idx="16025">
                  <c:v>10647.759375</c:v>
                </c:pt>
                <c:pt idx="16026">
                  <c:v>10648.739061839999</c:v>
                </c:pt>
                <c:pt idx="16027">
                  <c:v>10652.8125</c:v>
                </c:pt>
                <c:pt idx="16028">
                  <c:v>10652.8125</c:v>
                </c:pt>
                <c:pt idx="16029">
                  <c:v>10652.8125</c:v>
                </c:pt>
                <c:pt idx="16030">
                  <c:v>10652.8125</c:v>
                </c:pt>
                <c:pt idx="16031">
                  <c:v>10659.515625</c:v>
                </c:pt>
                <c:pt idx="16032">
                  <c:v>10659.515625</c:v>
                </c:pt>
                <c:pt idx="16033">
                  <c:v>10659.515625</c:v>
                </c:pt>
                <c:pt idx="16034">
                  <c:v>10660.443749999999</c:v>
                </c:pt>
                <c:pt idx="16035">
                  <c:v>10666.012499999999</c:v>
                </c:pt>
                <c:pt idx="16036">
                  <c:v>10666.012499999999</c:v>
                </c:pt>
                <c:pt idx="16037">
                  <c:v>10666.528124999999</c:v>
                </c:pt>
                <c:pt idx="16038">
                  <c:v>10666.528124999999</c:v>
                </c:pt>
                <c:pt idx="16039">
                  <c:v>10666.528124999999</c:v>
                </c:pt>
                <c:pt idx="16040">
                  <c:v>10672.715624999999</c:v>
                </c:pt>
                <c:pt idx="16041">
                  <c:v>10673.643749999999</c:v>
                </c:pt>
                <c:pt idx="16042">
                  <c:v>10674.159374999999</c:v>
                </c:pt>
                <c:pt idx="16043">
                  <c:v>10675.139061839998</c:v>
                </c:pt>
                <c:pt idx="16044">
                  <c:v>10679.57343816</c:v>
                </c:pt>
                <c:pt idx="16045">
                  <c:v>10679.728125</c:v>
                </c:pt>
                <c:pt idx="16046">
                  <c:v>10681.6875</c:v>
                </c:pt>
                <c:pt idx="16047">
                  <c:v>10687.359375</c:v>
                </c:pt>
                <c:pt idx="16048">
                  <c:v>10688.339061839999</c:v>
                </c:pt>
                <c:pt idx="16049">
                  <c:v>10688.339061839999</c:v>
                </c:pt>
                <c:pt idx="16050">
                  <c:v>10688.339061839999</c:v>
                </c:pt>
                <c:pt idx="16051">
                  <c:v>10692.928124999999</c:v>
                </c:pt>
                <c:pt idx="16052">
                  <c:v>10692.928124999999</c:v>
                </c:pt>
                <c:pt idx="16053">
                  <c:v>10692.928124999999</c:v>
                </c:pt>
                <c:pt idx="16054">
                  <c:v>10694.887499999999</c:v>
                </c:pt>
                <c:pt idx="16055">
                  <c:v>10694.887499999999</c:v>
                </c:pt>
                <c:pt idx="16056">
                  <c:v>10700.559374999999</c:v>
                </c:pt>
                <c:pt idx="16057">
                  <c:v>10705.612499999999</c:v>
                </c:pt>
                <c:pt idx="16058">
                  <c:v>10705.973438159999</c:v>
                </c:pt>
                <c:pt idx="16059">
                  <c:v>10708.0875</c:v>
                </c:pt>
                <c:pt idx="16060">
                  <c:v>10713.759375</c:v>
                </c:pt>
                <c:pt idx="16061">
                  <c:v>10714.739061839999</c:v>
                </c:pt>
                <c:pt idx="16062">
                  <c:v>10719.328125</c:v>
                </c:pt>
                <c:pt idx="16063">
                  <c:v>10721.287499999999</c:v>
                </c:pt>
                <c:pt idx="16064">
                  <c:v>10721.287499999999</c:v>
                </c:pt>
                <c:pt idx="16065">
                  <c:v>10721.287499999999</c:v>
                </c:pt>
                <c:pt idx="16066">
                  <c:v>10721.287499999999</c:v>
                </c:pt>
                <c:pt idx="16067">
                  <c:v>10725.515625</c:v>
                </c:pt>
                <c:pt idx="16068">
                  <c:v>10725.515625</c:v>
                </c:pt>
                <c:pt idx="16069">
                  <c:v>10725.515625</c:v>
                </c:pt>
                <c:pt idx="16070">
                  <c:v>10725.515625</c:v>
                </c:pt>
                <c:pt idx="16071">
                  <c:v>10726.959374999999</c:v>
                </c:pt>
                <c:pt idx="16072">
                  <c:v>10727.939061839999</c:v>
                </c:pt>
                <c:pt idx="16073">
                  <c:v>10727.939061839999</c:v>
                </c:pt>
                <c:pt idx="16074">
                  <c:v>10727.939061839999</c:v>
                </c:pt>
                <c:pt idx="16075">
                  <c:v>10732.012499999999</c:v>
                </c:pt>
                <c:pt idx="16076">
                  <c:v>10732.012499999999</c:v>
                </c:pt>
                <c:pt idx="16077">
                  <c:v>10732.528124999999</c:v>
                </c:pt>
                <c:pt idx="16078">
                  <c:v>10732.528124999999</c:v>
                </c:pt>
                <c:pt idx="16079">
                  <c:v>10732.528124999999</c:v>
                </c:pt>
                <c:pt idx="16080">
                  <c:v>10732.528124999999</c:v>
                </c:pt>
                <c:pt idx="16081">
                  <c:v>10734.487499999999</c:v>
                </c:pt>
                <c:pt idx="16082">
                  <c:v>10734.487499999999</c:v>
                </c:pt>
                <c:pt idx="16083">
                  <c:v>10740.159374999999</c:v>
                </c:pt>
                <c:pt idx="16084">
                  <c:v>10740.159374999999</c:v>
                </c:pt>
                <c:pt idx="16085">
                  <c:v>10740.159374999999</c:v>
                </c:pt>
                <c:pt idx="16086">
                  <c:v>10745.57343816</c:v>
                </c:pt>
                <c:pt idx="16087">
                  <c:v>10745.57343816</c:v>
                </c:pt>
                <c:pt idx="16088">
                  <c:v>10745.728125</c:v>
                </c:pt>
                <c:pt idx="16089">
                  <c:v>10747.6875</c:v>
                </c:pt>
                <c:pt idx="16090">
                  <c:v>10747.6875</c:v>
                </c:pt>
                <c:pt idx="16091">
                  <c:v>10752.84375</c:v>
                </c:pt>
                <c:pt idx="16092">
                  <c:v>10752.84375</c:v>
                </c:pt>
                <c:pt idx="16093">
                  <c:v>10753.359375</c:v>
                </c:pt>
                <c:pt idx="16094">
                  <c:v>10753.359375</c:v>
                </c:pt>
                <c:pt idx="16095">
                  <c:v>10754.339061839999</c:v>
                </c:pt>
                <c:pt idx="16096">
                  <c:v>10758.412499999999</c:v>
                </c:pt>
                <c:pt idx="16097">
                  <c:v>10758.77343816</c:v>
                </c:pt>
                <c:pt idx="16098">
                  <c:v>10758.77343816</c:v>
                </c:pt>
                <c:pt idx="16099">
                  <c:v>10758.77343816</c:v>
                </c:pt>
                <c:pt idx="16100">
                  <c:v>10758.928124999999</c:v>
                </c:pt>
                <c:pt idx="16101">
                  <c:v>10758.928124999999</c:v>
                </c:pt>
                <c:pt idx="16102">
                  <c:v>10758.928124999999</c:v>
                </c:pt>
                <c:pt idx="16103">
                  <c:v>10760.887499999999</c:v>
                </c:pt>
                <c:pt idx="16104">
                  <c:v>10760.887499999999</c:v>
                </c:pt>
                <c:pt idx="16105">
                  <c:v>10765.115624999999</c:v>
                </c:pt>
                <c:pt idx="16106">
                  <c:v>10766.559374999999</c:v>
                </c:pt>
                <c:pt idx="16107">
                  <c:v>10767.53906184</c:v>
                </c:pt>
                <c:pt idx="16108">
                  <c:v>10767.53906184</c:v>
                </c:pt>
                <c:pt idx="16109">
                  <c:v>10771.973438159999</c:v>
                </c:pt>
                <c:pt idx="16110">
                  <c:v>10774.0875</c:v>
                </c:pt>
                <c:pt idx="16111">
                  <c:v>10774.0875</c:v>
                </c:pt>
                <c:pt idx="16112">
                  <c:v>10778.315624999999</c:v>
                </c:pt>
                <c:pt idx="16113">
                  <c:v>10778.315624999999</c:v>
                </c:pt>
                <c:pt idx="16114">
                  <c:v>10778.315624999999</c:v>
                </c:pt>
                <c:pt idx="16115">
                  <c:v>10779.759375</c:v>
                </c:pt>
                <c:pt idx="16116">
                  <c:v>10780.739061839999</c:v>
                </c:pt>
                <c:pt idx="16117">
                  <c:v>10784.8125</c:v>
                </c:pt>
                <c:pt idx="16118">
                  <c:v>10785.17343816</c:v>
                </c:pt>
                <c:pt idx="16119">
                  <c:v>10785.328125</c:v>
                </c:pt>
                <c:pt idx="16120">
                  <c:v>10787.287499999999</c:v>
                </c:pt>
                <c:pt idx="16121">
                  <c:v>10792.443749999999</c:v>
                </c:pt>
                <c:pt idx="16122">
                  <c:v>10792.959374999999</c:v>
                </c:pt>
                <c:pt idx="16123">
                  <c:v>10793.939061839999</c:v>
                </c:pt>
                <c:pt idx="16124">
                  <c:v>10793.939061839999</c:v>
                </c:pt>
                <c:pt idx="16125">
                  <c:v>10793.939061839999</c:v>
                </c:pt>
                <c:pt idx="16126">
                  <c:v>10798.012499999999</c:v>
                </c:pt>
                <c:pt idx="16127">
                  <c:v>10798.373438160001</c:v>
                </c:pt>
                <c:pt idx="16128">
                  <c:v>10804.715624999999</c:v>
                </c:pt>
                <c:pt idx="16129">
                  <c:v>10804.715624999999</c:v>
                </c:pt>
                <c:pt idx="16130">
                  <c:v>10805.643749999999</c:v>
                </c:pt>
                <c:pt idx="16131">
                  <c:v>10805.643749999999</c:v>
                </c:pt>
                <c:pt idx="16132">
                  <c:v>10805.643749999999</c:v>
                </c:pt>
                <c:pt idx="16133">
                  <c:v>10805.643749999999</c:v>
                </c:pt>
                <c:pt idx="16134">
                  <c:v>10805.643749999999</c:v>
                </c:pt>
                <c:pt idx="16135">
                  <c:v>10806.159374999999</c:v>
                </c:pt>
                <c:pt idx="16136">
                  <c:v>10807.139061839998</c:v>
                </c:pt>
                <c:pt idx="16137">
                  <c:v>10807.139061839998</c:v>
                </c:pt>
                <c:pt idx="16138">
                  <c:v>10811.57343816</c:v>
                </c:pt>
                <c:pt idx="16139">
                  <c:v>10811.57343816</c:v>
                </c:pt>
                <c:pt idx="16140">
                  <c:v>10813.6875</c:v>
                </c:pt>
                <c:pt idx="16141">
                  <c:v>10818.84375</c:v>
                </c:pt>
                <c:pt idx="16142">
                  <c:v>10819.359375</c:v>
                </c:pt>
                <c:pt idx="16143">
                  <c:v>10819.359375</c:v>
                </c:pt>
                <c:pt idx="16144">
                  <c:v>10824.928124999999</c:v>
                </c:pt>
                <c:pt idx="16145">
                  <c:v>10826.887499999999</c:v>
                </c:pt>
                <c:pt idx="16146">
                  <c:v>10831.115624999999</c:v>
                </c:pt>
                <c:pt idx="16147">
                  <c:v>10831.115624999999</c:v>
                </c:pt>
                <c:pt idx="16148">
                  <c:v>10831.115624999999</c:v>
                </c:pt>
                <c:pt idx="16149">
                  <c:v>10831.115624999999</c:v>
                </c:pt>
                <c:pt idx="16150">
                  <c:v>10831.115624999999</c:v>
                </c:pt>
                <c:pt idx="16151">
                  <c:v>10832.043749999999</c:v>
                </c:pt>
                <c:pt idx="16152">
                  <c:v>10832.043749999999</c:v>
                </c:pt>
                <c:pt idx="16153">
                  <c:v>10833.53906184</c:v>
                </c:pt>
                <c:pt idx="16154">
                  <c:v>10837.973438159999</c:v>
                </c:pt>
                <c:pt idx="16155">
                  <c:v>10838.128124999999</c:v>
                </c:pt>
                <c:pt idx="16156">
                  <c:v>10840.0875</c:v>
                </c:pt>
                <c:pt idx="16157">
                  <c:v>10845.24375</c:v>
                </c:pt>
                <c:pt idx="16158">
                  <c:v>10845.24375</c:v>
                </c:pt>
                <c:pt idx="16159">
                  <c:v>10845.24375</c:v>
                </c:pt>
                <c:pt idx="16160">
                  <c:v>10845.759375</c:v>
                </c:pt>
                <c:pt idx="16161">
                  <c:v>10846.739061839999</c:v>
                </c:pt>
                <c:pt idx="16162">
                  <c:v>10851.17343816</c:v>
                </c:pt>
                <c:pt idx="16163">
                  <c:v>10853.287499999999</c:v>
                </c:pt>
                <c:pt idx="16164">
                  <c:v>10857.515625</c:v>
                </c:pt>
                <c:pt idx="16165">
                  <c:v>10858.959374999999</c:v>
                </c:pt>
                <c:pt idx="16166">
                  <c:v>10858.959374999999</c:v>
                </c:pt>
                <c:pt idx="16167">
                  <c:v>10858.959374999999</c:v>
                </c:pt>
                <c:pt idx="16168">
                  <c:v>10859.939061839999</c:v>
                </c:pt>
                <c:pt idx="16169">
                  <c:v>10859.939061839999</c:v>
                </c:pt>
                <c:pt idx="16170">
                  <c:v>10864.373438160001</c:v>
                </c:pt>
                <c:pt idx="16171">
                  <c:v>10864.373438160001</c:v>
                </c:pt>
                <c:pt idx="16172">
                  <c:v>10864.373438160001</c:v>
                </c:pt>
                <c:pt idx="16173">
                  <c:v>10864.373438160001</c:v>
                </c:pt>
                <c:pt idx="16174">
                  <c:v>10864.528124999999</c:v>
                </c:pt>
                <c:pt idx="16175">
                  <c:v>10864.528124999999</c:v>
                </c:pt>
                <c:pt idx="16176">
                  <c:v>10864.528124999999</c:v>
                </c:pt>
                <c:pt idx="16177">
                  <c:v>10864.528124999999</c:v>
                </c:pt>
                <c:pt idx="16178">
                  <c:v>10866.487499999999</c:v>
                </c:pt>
                <c:pt idx="16179">
                  <c:v>10870.715624999999</c:v>
                </c:pt>
                <c:pt idx="16180">
                  <c:v>10872.159374999999</c:v>
                </c:pt>
                <c:pt idx="16181">
                  <c:v>10873.139061839998</c:v>
                </c:pt>
                <c:pt idx="16182">
                  <c:v>10873.139061839998</c:v>
                </c:pt>
                <c:pt idx="16183">
                  <c:v>10877.2125</c:v>
                </c:pt>
                <c:pt idx="16184">
                  <c:v>10877.2125</c:v>
                </c:pt>
                <c:pt idx="16185">
                  <c:v>10883.915625</c:v>
                </c:pt>
                <c:pt idx="16186">
                  <c:v>10883.915625</c:v>
                </c:pt>
                <c:pt idx="16187">
                  <c:v>10884.84375</c:v>
                </c:pt>
                <c:pt idx="16188">
                  <c:v>10884.84375</c:v>
                </c:pt>
                <c:pt idx="16189">
                  <c:v>10886.339061839999</c:v>
                </c:pt>
                <c:pt idx="16190">
                  <c:v>10890.412499999999</c:v>
                </c:pt>
                <c:pt idx="16191">
                  <c:v>10890.412499999999</c:v>
                </c:pt>
                <c:pt idx="16192">
                  <c:v>10890.77343816</c:v>
                </c:pt>
                <c:pt idx="16193">
                  <c:v>10890.928124999999</c:v>
                </c:pt>
                <c:pt idx="16194">
                  <c:v>10898.043749999999</c:v>
                </c:pt>
                <c:pt idx="16195">
                  <c:v>10898.559374999999</c:v>
                </c:pt>
                <c:pt idx="16196">
                  <c:v>10898.559374999999</c:v>
                </c:pt>
                <c:pt idx="16197">
                  <c:v>10899.53906184</c:v>
                </c:pt>
                <c:pt idx="16198">
                  <c:v>10899.53906184</c:v>
                </c:pt>
                <c:pt idx="16199">
                  <c:v>10899.53906184</c:v>
                </c:pt>
                <c:pt idx="16200">
                  <c:v>10903.612499999999</c:v>
                </c:pt>
                <c:pt idx="16201">
                  <c:v>10904.128124999999</c:v>
                </c:pt>
                <c:pt idx="16202">
                  <c:v>10906.0875</c:v>
                </c:pt>
                <c:pt idx="16203">
                  <c:v>10910.315624999999</c:v>
                </c:pt>
                <c:pt idx="16204">
                  <c:v>10911.24375</c:v>
                </c:pt>
                <c:pt idx="16205">
                  <c:v>10911.24375</c:v>
                </c:pt>
                <c:pt idx="16206">
                  <c:v>10911.24375</c:v>
                </c:pt>
                <c:pt idx="16207">
                  <c:v>10911.759375</c:v>
                </c:pt>
                <c:pt idx="16208">
                  <c:v>10916.8125</c:v>
                </c:pt>
                <c:pt idx="16209">
                  <c:v>10916.8125</c:v>
                </c:pt>
                <c:pt idx="16210">
                  <c:v>10916.8125</c:v>
                </c:pt>
                <c:pt idx="16211">
                  <c:v>10916.8125</c:v>
                </c:pt>
                <c:pt idx="16212">
                  <c:v>10917.17343816</c:v>
                </c:pt>
                <c:pt idx="16213">
                  <c:v>10917.17343816</c:v>
                </c:pt>
                <c:pt idx="16214">
                  <c:v>10917.328125</c:v>
                </c:pt>
                <c:pt idx="16215">
                  <c:v>10919.287499999999</c:v>
                </c:pt>
                <c:pt idx="16216">
                  <c:v>10923.515625</c:v>
                </c:pt>
                <c:pt idx="16217">
                  <c:v>10924.443749999999</c:v>
                </c:pt>
                <c:pt idx="16218">
                  <c:v>10924.443749999999</c:v>
                </c:pt>
                <c:pt idx="16219">
                  <c:v>10925.939061839999</c:v>
                </c:pt>
                <c:pt idx="16220">
                  <c:v>10925.939061839999</c:v>
                </c:pt>
                <c:pt idx="16221">
                  <c:v>10930.012499999999</c:v>
                </c:pt>
                <c:pt idx="16222">
                  <c:v>10930.012499999999</c:v>
                </c:pt>
                <c:pt idx="16223">
                  <c:v>10930.373438160001</c:v>
                </c:pt>
                <c:pt idx="16224">
                  <c:v>10932.487499999999</c:v>
                </c:pt>
                <c:pt idx="16225">
                  <c:v>10932.487499999999</c:v>
                </c:pt>
                <c:pt idx="16226">
                  <c:v>10932.487499999999</c:v>
                </c:pt>
                <c:pt idx="16227">
                  <c:v>10937.643749999999</c:v>
                </c:pt>
                <c:pt idx="16228">
                  <c:v>10937.643749999999</c:v>
                </c:pt>
                <c:pt idx="16229">
                  <c:v>10938.159374999999</c:v>
                </c:pt>
                <c:pt idx="16230">
                  <c:v>10938.159374999999</c:v>
                </c:pt>
                <c:pt idx="16231">
                  <c:v>10938.159374999999</c:v>
                </c:pt>
                <c:pt idx="16232">
                  <c:v>10939.139061839998</c:v>
                </c:pt>
                <c:pt idx="16233">
                  <c:v>10939.139061839998</c:v>
                </c:pt>
                <c:pt idx="16234">
                  <c:v>10943.2125</c:v>
                </c:pt>
                <c:pt idx="16235">
                  <c:v>10943.728125</c:v>
                </c:pt>
                <c:pt idx="16236">
                  <c:v>10945.6875</c:v>
                </c:pt>
                <c:pt idx="16237">
                  <c:v>10950.84375</c:v>
                </c:pt>
                <c:pt idx="16238">
                  <c:v>10951.359375</c:v>
                </c:pt>
                <c:pt idx="16239">
                  <c:v>10952.339061839999</c:v>
                </c:pt>
                <c:pt idx="16240">
                  <c:v>10956.412499999999</c:v>
                </c:pt>
                <c:pt idx="16241">
                  <c:v>10956.77343816</c:v>
                </c:pt>
                <c:pt idx="16242">
                  <c:v>10956.928124999999</c:v>
                </c:pt>
                <c:pt idx="16243">
                  <c:v>10958.887499999999</c:v>
                </c:pt>
                <c:pt idx="16244">
                  <c:v>10963.115624999999</c:v>
                </c:pt>
                <c:pt idx="16245">
                  <c:v>10963.115624999999</c:v>
                </c:pt>
                <c:pt idx="16246">
                  <c:v>10964.043749999999</c:v>
                </c:pt>
                <c:pt idx="16247">
                  <c:v>10964.559374999999</c:v>
                </c:pt>
                <c:pt idx="16248">
                  <c:v>10965.53906184</c:v>
                </c:pt>
                <c:pt idx="16249">
                  <c:v>10965.53906184</c:v>
                </c:pt>
                <c:pt idx="16250">
                  <c:v>10969.612499999999</c:v>
                </c:pt>
                <c:pt idx="16251">
                  <c:v>10969.612499999999</c:v>
                </c:pt>
                <c:pt idx="16252">
                  <c:v>10969.612499999999</c:v>
                </c:pt>
                <c:pt idx="16253">
                  <c:v>10969.973438159999</c:v>
                </c:pt>
                <c:pt idx="16254">
                  <c:v>10969.973438159999</c:v>
                </c:pt>
                <c:pt idx="16255">
                  <c:v>10970.128124999999</c:v>
                </c:pt>
                <c:pt idx="16256">
                  <c:v>10970.128124999999</c:v>
                </c:pt>
                <c:pt idx="16257">
                  <c:v>10972.0875</c:v>
                </c:pt>
                <c:pt idx="16258">
                  <c:v>10972.0875</c:v>
                </c:pt>
                <c:pt idx="16259">
                  <c:v>10976.315624999999</c:v>
                </c:pt>
                <c:pt idx="16260">
                  <c:v>10977.24375</c:v>
                </c:pt>
                <c:pt idx="16261">
                  <c:v>10977.759375</c:v>
                </c:pt>
                <c:pt idx="16262">
                  <c:v>10978.739061839999</c:v>
                </c:pt>
                <c:pt idx="16263">
                  <c:v>10982.8125</c:v>
                </c:pt>
                <c:pt idx="16264">
                  <c:v>10983.17343816</c:v>
                </c:pt>
                <c:pt idx="16265">
                  <c:v>10983.17343816</c:v>
                </c:pt>
                <c:pt idx="16266">
                  <c:v>10983.17343816</c:v>
                </c:pt>
                <c:pt idx="16267">
                  <c:v>10983.17343816</c:v>
                </c:pt>
                <c:pt idx="16268">
                  <c:v>10985.287499999999</c:v>
                </c:pt>
                <c:pt idx="16269">
                  <c:v>10989.515625</c:v>
                </c:pt>
                <c:pt idx="16270">
                  <c:v>10991.939061839999</c:v>
                </c:pt>
                <c:pt idx="16271">
                  <c:v>10991.939061839999</c:v>
                </c:pt>
                <c:pt idx="16272">
                  <c:v>10996.012499999999</c:v>
                </c:pt>
                <c:pt idx="16273">
                  <c:v>10996.373438160001</c:v>
                </c:pt>
                <c:pt idx="16274">
                  <c:v>10996.373438160001</c:v>
                </c:pt>
                <c:pt idx="16275">
                  <c:v>11002.715624999999</c:v>
                </c:pt>
                <c:pt idx="16276">
                  <c:v>11002.715624999999</c:v>
                </c:pt>
                <c:pt idx="16277">
                  <c:v>11002.715624999999</c:v>
                </c:pt>
                <c:pt idx="16278">
                  <c:v>11002.715624999999</c:v>
                </c:pt>
                <c:pt idx="16279">
                  <c:v>11003.643749999999</c:v>
                </c:pt>
                <c:pt idx="16280">
                  <c:v>11004.159374999999</c:v>
                </c:pt>
                <c:pt idx="16281">
                  <c:v>11005.139061839998</c:v>
                </c:pt>
                <c:pt idx="16282">
                  <c:v>11005.139061839998</c:v>
                </c:pt>
                <c:pt idx="16283">
                  <c:v>11011.6875</c:v>
                </c:pt>
                <c:pt idx="16284">
                  <c:v>11011.6875</c:v>
                </c:pt>
                <c:pt idx="16285">
                  <c:v>11016.84375</c:v>
                </c:pt>
                <c:pt idx="16286">
                  <c:v>11016.84375</c:v>
                </c:pt>
                <c:pt idx="16287">
                  <c:v>11016.84375</c:v>
                </c:pt>
                <c:pt idx="16288">
                  <c:v>11016.84375</c:v>
                </c:pt>
                <c:pt idx="16289">
                  <c:v>11017.359375</c:v>
                </c:pt>
                <c:pt idx="16290">
                  <c:v>11017.359375</c:v>
                </c:pt>
                <c:pt idx="16291">
                  <c:v>11018.339061839999</c:v>
                </c:pt>
                <c:pt idx="16292">
                  <c:v>11022.412499999999</c:v>
                </c:pt>
                <c:pt idx="16293">
                  <c:v>11022.412499999999</c:v>
                </c:pt>
                <c:pt idx="16294">
                  <c:v>11022.412499999999</c:v>
                </c:pt>
                <c:pt idx="16295">
                  <c:v>11022.77343816</c:v>
                </c:pt>
                <c:pt idx="16296">
                  <c:v>11022.77343816</c:v>
                </c:pt>
                <c:pt idx="16297">
                  <c:v>11024.887499999999</c:v>
                </c:pt>
                <c:pt idx="16298">
                  <c:v>11024.887499999999</c:v>
                </c:pt>
                <c:pt idx="16299">
                  <c:v>11024.887499999999</c:v>
                </c:pt>
                <c:pt idx="16300">
                  <c:v>11029.115624999999</c:v>
                </c:pt>
                <c:pt idx="16301">
                  <c:v>11029.115624999999</c:v>
                </c:pt>
                <c:pt idx="16302">
                  <c:v>11030.559374999999</c:v>
                </c:pt>
                <c:pt idx="16303">
                  <c:v>11031.53906184</c:v>
                </c:pt>
                <c:pt idx="16304">
                  <c:v>11035.973438159999</c:v>
                </c:pt>
                <c:pt idx="16305">
                  <c:v>11035.973438159999</c:v>
                </c:pt>
                <c:pt idx="16306">
                  <c:v>11036.128124999999</c:v>
                </c:pt>
                <c:pt idx="16307">
                  <c:v>11036.128124999999</c:v>
                </c:pt>
                <c:pt idx="16308">
                  <c:v>11036.128124999999</c:v>
                </c:pt>
                <c:pt idx="16309">
                  <c:v>11038.0875</c:v>
                </c:pt>
                <c:pt idx="16310">
                  <c:v>11038.0875</c:v>
                </c:pt>
                <c:pt idx="16311">
                  <c:v>11038.0875</c:v>
                </c:pt>
                <c:pt idx="16312">
                  <c:v>11038.0875</c:v>
                </c:pt>
                <c:pt idx="16313">
                  <c:v>11038.0875</c:v>
                </c:pt>
                <c:pt idx="16314">
                  <c:v>11038.0875</c:v>
                </c:pt>
                <c:pt idx="16315">
                  <c:v>11038.0875</c:v>
                </c:pt>
                <c:pt idx="16316">
                  <c:v>11042.315624999999</c:v>
                </c:pt>
                <c:pt idx="16317">
                  <c:v>11042.315624999999</c:v>
                </c:pt>
                <c:pt idx="16318">
                  <c:v>11043.759375</c:v>
                </c:pt>
                <c:pt idx="16319">
                  <c:v>11044.739061839999</c:v>
                </c:pt>
                <c:pt idx="16320">
                  <c:v>11044.739061839999</c:v>
                </c:pt>
                <c:pt idx="16321">
                  <c:v>11048.8125</c:v>
                </c:pt>
                <c:pt idx="16322">
                  <c:v>11049.17343816</c:v>
                </c:pt>
                <c:pt idx="16323">
                  <c:v>11049.328125</c:v>
                </c:pt>
                <c:pt idx="16324">
                  <c:v>11049.328125</c:v>
                </c:pt>
                <c:pt idx="16325">
                  <c:v>11055.515625</c:v>
                </c:pt>
                <c:pt idx="16326">
                  <c:v>11057.939061839999</c:v>
                </c:pt>
                <c:pt idx="16327">
                  <c:v>11057.939061839999</c:v>
                </c:pt>
                <c:pt idx="16328">
                  <c:v>11057.939061839999</c:v>
                </c:pt>
                <c:pt idx="16329">
                  <c:v>11057.939061839999</c:v>
                </c:pt>
                <c:pt idx="16330">
                  <c:v>11062.373438160001</c:v>
                </c:pt>
                <c:pt idx="16331">
                  <c:v>11062.373438160001</c:v>
                </c:pt>
                <c:pt idx="16332">
                  <c:v>11069.643749999999</c:v>
                </c:pt>
                <c:pt idx="16333">
                  <c:v>11069.643749999999</c:v>
                </c:pt>
                <c:pt idx="16334">
                  <c:v>11070.159374999999</c:v>
                </c:pt>
                <c:pt idx="16335">
                  <c:v>11071.139061839998</c:v>
                </c:pt>
                <c:pt idx="16336">
                  <c:v>11075.2125</c:v>
                </c:pt>
                <c:pt idx="16337">
                  <c:v>11075.57343816</c:v>
                </c:pt>
                <c:pt idx="16338">
                  <c:v>11075.57343816</c:v>
                </c:pt>
                <c:pt idx="16339">
                  <c:v>11075.728125</c:v>
                </c:pt>
                <c:pt idx="16340">
                  <c:v>11075.728125</c:v>
                </c:pt>
                <c:pt idx="16341">
                  <c:v>11075.728125</c:v>
                </c:pt>
                <c:pt idx="16342">
                  <c:v>11077.6875</c:v>
                </c:pt>
                <c:pt idx="16343">
                  <c:v>11081.915625</c:v>
                </c:pt>
                <c:pt idx="16344">
                  <c:v>11082.84375</c:v>
                </c:pt>
                <c:pt idx="16345">
                  <c:v>11083.359375</c:v>
                </c:pt>
                <c:pt idx="16346">
                  <c:v>11084.339061839999</c:v>
                </c:pt>
                <c:pt idx="16347">
                  <c:v>11088.928124999999</c:v>
                </c:pt>
                <c:pt idx="16348">
                  <c:v>11088.928124999999</c:v>
                </c:pt>
                <c:pt idx="16349">
                  <c:v>11088.928124999999</c:v>
                </c:pt>
                <c:pt idx="16350">
                  <c:v>11088.928124999999</c:v>
                </c:pt>
                <c:pt idx="16351">
                  <c:v>11095.115624999999</c:v>
                </c:pt>
                <c:pt idx="16352">
                  <c:v>11096.043749999999</c:v>
                </c:pt>
                <c:pt idx="16353">
                  <c:v>11096.043749999999</c:v>
                </c:pt>
                <c:pt idx="16354">
                  <c:v>11097.53906184</c:v>
                </c:pt>
                <c:pt idx="16355">
                  <c:v>11102.128124999999</c:v>
                </c:pt>
                <c:pt idx="16356">
                  <c:v>11102.128124999999</c:v>
                </c:pt>
                <c:pt idx="16357">
                  <c:v>11102.128124999999</c:v>
                </c:pt>
                <c:pt idx="16358">
                  <c:v>11104.0875</c:v>
                </c:pt>
                <c:pt idx="16359">
                  <c:v>11104.0875</c:v>
                </c:pt>
                <c:pt idx="16360">
                  <c:v>11109.759375</c:v>
                </c:pt>
                <c:pt idx="16361">
                  <c:v>11121.515625</c:v>
                </c:pt>
                <c:pt idx="16362">
                  <c:v>11128.012499999999</c:v>
                </c:pt>
                <c:pt idx="16363">
                  <c:v>11128.373438160001</c:v>
                </c:pt>
                <c:pt idx="16364">
                  <c:v>11128.373438160001</c:v>
                </c:pt>
                <c:pt idx="16365">
                  <c:v>11128.528124999999</c:v>
                </c:pt>
                <c:pt idx="16366">
                  <c:v>11135.643749999999</c:v>
                </c:pt>
                <c:pt idx="16367">
                  <c:v>11136.159374999999</c:v>
                </c:pt>
                <c:pt idx="16368">
                  <c:v>11136.159374999999</c:v>
                </c:pt>
                <c:pt idx="16369">
                  <c:v>11137.139061839998</c:v>
                </c:pt>
                <c:pt idx="16370">
                  <c:v>11147.915625</c:v>
                </c:pt>
                <c:pt idx="16371">
                  <c:v>11147.915625</c:v>
                </c:pt>
                <c:pt idx="16372">
                  <c:v>11148.84375</c:v>
                </c:pt>
                <c:pt idx="16373">
                  <c:v>11149.359375</c:v>
                </c:pt>
                <c:pt idx="16374">
                  <c:v>11150.339061839999</c:v>
                </c:pt>
                <c:pt idx="16375">
                  <c:v>11150.339061839999</c:v>
                </c:pt>
                <c:pt idx="16376">
                  <c:v>11154.412499999999</c:v>
                </c:pt>
                <c:pt idx="16377">
                  <c:v>11154.412499999999</c:v>
                </c:pt>
                <c:pt idx="16378">
                  <c:v>11154.928124999999</c:v>
                </c:pt>
                <c:pt idx="16379">
                  <c:v>11154.928124999999</c:v>
                </c:pt>
                <c:pt idx="16380">
                  <c:v>11161.115624999999</c:v>
                </c:pt>
                <c:pt idx="16381">
                  <c:v>11162.043749999999</c:v>
                </c:pt>
                <c:pt idx="16382">
                  <c:v>11162.043749999999</c:v>
                </c:pt>
                <c:pt idx="16383">
                  <c:v>11163.53906184</c:v>
                </c:pt>
                <c:pt idx="16384">
                  <c:v>11163.53906184</c:v>
                </c:pt>
                <c:pt idx="16385">
                  <c:v>11170.0875</c:v>
                </c:pt>
                <c:pt idx="16386">
                  <c:v>11170.0875</c:v>
                </c:pt>
                <c:pt idx="16387">
                  <c:v>11174.315624999999</c:v>
                </c:pt>
                <c:pt idx="16388">
                  <c:v>11174.315624999999</c:v>
                </c:pt>
                <c:pt idx="16389">
                  <c:v>11174.315624999999</c:v>
                </c:pt>
                <c:pt idx="16390">
                  <c:v>11176.739061839999</c:v>
                </c:pt>
                <c:pt idx="16391">
                  <c:v>11180.8125</c:v>
                </c:pt>
                <c:pt idx="16392">
                  <c:v>11181.328125</c:v>
                </c:pt>
                <c:pt idx="16393">
                  <c:v>11181.328125</c:v>
                </c:pt>
                <c:pt idx="16394">
                  <c:v>11181.328125</c:v>
                </c:pt>
                <c:pt idx="16395">
                  <c:v>11187.515625</c:v>
                </c:pt>
                <c:pt idx="16396">
                  <c:v>11188.443749999999</c:v>
                </c:pt>
                <c:pt idx="16397">
                  <c:v>11188.443749999999</c:v>
                </c:pt>
                <c:pt idx="16398">
                  <c:v>11188.959374999999</c:v>
                </c:pt>
                <c:pt idx="16399">
                  <c:v>11189.939061839999</c:v>
                </c:pt>
                <c:pt idx="16400">
                  <c:v>11189.939061839999</c:v>
                </c:pt>
                <c:pt idx="16401">
                  <c:v>11194.012499999999</c:v>
                </c:pt>
                <c:pt idx="16402">
                  <c:v>11194.373438160001</c:v>
                </c:pt>
                <c:pt idx="16403">
                  <c:v>11194.373438160001</c:v>
                </c:pt>
                <c:pt idx="16404">
                  <c:v>11194.373438160001</c:v>
                </c:pt>
                <c:pt idx="16405">
                  <c:v>11194.528124999999</c:v>
                </c:pt>
                <c:pt idx="16406">
                  <c:v>11200.715624999999</c:v>
                </c:pt>
                <c:pt idx="16407">
                  <c:v>11203.139061839998</c:v>
                </c:pt>
                <c:pt idx="16408">
                  <c:v>11207.2125</c:v>
                </c:pt>
                <c:pt idx="16409">
                  <c:v>11207.57343816</c:v>
                </c:pt>
                <c:pt idx="16410">
                  <c:v>11207.57343816</c:v>
                </c:pt>
                <c:pt idx="16411">
                  <c:v>11207.728125</c:v>
                </c:pt>
                <c:pt idx="16412">
                  <c:v>11207.728125</c:v>
                </c:pt>
                <c:pt idx="16413">
                  <c:v>11207.728125</c:v>
                </c:pt>
                <c:pt idx="16414">
                  <c:v>11209.6875</c:v>
                </c:pt>
                <c:pt idx="16415">
                  <c:v>11213.915625</c:v>
                </c:pt>
                <c:pt idx="16416">
                  <c:v>11214.84375</c:v>
                </c:pt>
                <c:pt idx="16417">
                  <c:v>11214.84375</c:v>
                </c:pt>
                <c:pt idx="16418">
                  <c:v>11215.359375</c:v>
                </c:pt>
                <c:pt idx="16419">
                  <c:v>11215.359375</c:v>
                </c:pt>
                <c:pt idx="16420">
                  <c:v>11215.359375</c:v>
                </c:pt>
                <c:pt idx="16421">
                  <c:v>11215.359375</c:v>
                </c:pt>
                <c:pt idx="16422">
                  <c:v>11215.359375</c:v>
                </c:pt>
                <c:pt idx="16423">
                  <c:v>11216.339061839999</c:v>
                </c:pt>
                <c:pt idx="16424">
                  <c:v>11216.339061839999</c:v>
                </c:pt>
                <c:pt idx="16425">
                  <c:v>11220.412499999999</c:v>
                </c:pt>
                <c:pt idx="16426">
                  <c:v>11220.928124999999</c:v>
                </c:pt>
                <c:pt idx="16427">
                  <c:v>11220.928124999999</c:v>
                </c:pt>
                <c:pt idx="16428">
                  <c:v>11228.559374999999</c:v>
                </c:pt>
                <c:pt idx="16429">
                  <c:v>11229.53906184</c:v>
                </c:pt>
                <c:pt idx="16430">
                  <c:v>11233.612499999999</c:v>
                </c:pt>
                <c:pt idx="16431">
                  <c:v>11233.973438159999</c:v>
                </c:pt>
                <c:pt idx="16432">
                  <c:v>11234.128124999999</c:v>
                </c:pt>
                <c:pt idx="16433">
                  <c:v>11241.759375</c:v>
                </c:pt>
                <c:pt idx="16434">
                  <c:v>11241.759375</c:v>
                </c:pt>
                <c:pt idx="16435">
                  <c:v>11247.328125</c:v>
                </c:pt>
                <c:pt idx="16436">
                  <c:v>11249.287499999999</c:v>
                </c:pt>
                <c:pt idx="16437">
                  <c:v>11249.287499999999</c:v>
                </c:pt>
                <c:pt idx="16438">
                  <c:v>11249.287499999999</c:v>
                </c:pt>
                <c:pt idx="16439">
                  <c:v>11253.515625</c:v>
                </c:pt>
                <c:pt idx="16440">
                  <c:v>11253.515625</c:v>
                </c:pt>
                <c:pt idx="16441">
                  <c:v>11254.443749999999</c:v>
                </c:pt>
                <c:pt idx="16442">
                  <c:v>11254.959374999999</c:v>
                </c:pt>
                <c:pt idx="16443">
                  <c:v>11254.959374999999</c:v>
                </c:pt>
                <c:pt idx="16444">
                  <c:v>11254.959374999999</c:v>
                </c:pt>
                <c:pt idx="16445">
                  <c:v>11255.939061839999</c:v>
                </c:pt>
                <c:pt idx="16446">
                  <c:v>11255.939061839999</c:v>
                </c:pt>
                <c:pt idx="16447">
                  <c:v>11260.373438160001</c:v>
                </c:pt>
                <c:pt idx="16448">
                  <c:v>11267.643749999999</c:v>
                </c:pt>
                <c:pt idx="16449">
                  <c:v>11267.643749999999</c:v>
                </c:pt>
                <c:pt idx="16450">
                  <c:v>11267.643749999999</c:v>
                </c:pt>
                <c:pt idx="16451">
                  <c:v>11267.643749999999</c:v>
                </c:pt>
                <c:pt idx="16452">
                  <c:v>11268.159374999999</c:v>
                </c:pt>
                <c:pt idx="16453">
                  <c:v>11269.139061839998</c:v>
                </c:pt>
                <c:pt idx="16454">
                  <c:v>11269.139061839998</c:v>
                </c:pt>
                <c:pt idx="16455">
                  <c:v>11273.2125</c:v>
                </c:pt>
                <c:pt idx="16456">
                  <c:v>11273.728125</c:v>
                </c:pt>
                <c:pt idx="16457">
                  <c:v>11273.728125</c:v>
                </c:pt>
                <c:pt idx="16458">
                  <c:v>11275.6875</c:v>
                </c:pt>
                <c:pt idx="16459">
                  <c:v>11286.412499999999</c:v>
                </c:pt>
                <c:pt idx="16460">
                  <c:v>11286.77343816</c:v>
                </c:pt>
                <c:pt idx="16461">
                  <c:v>11286.928124999999</c:v>
                </c:pt>
                <c:pt idx="16462">
                  <c:v>11286.928124999999</c:v>
                </c:pt>
                <c:pt idx="16463">
                  <c:v>11286.928124999999</c:v>
                </c:pt>
                <c:pt idx="16464">
                  <c:v>11288.887499999999</c:v>
                </c:pt>
                <c:pt idx="16465">
                  <c:v>11294.043749999999</c:v>
                </c:pt>
                <c:pt idx="16466">
                  <c:v>11295.53906184</c:v>
                </c:pt>
                <c:pt idx="16467">
                  <c:v>11295.53906184</c:v>
                </c:pt>
                <c:pt idx="16468">
                  <c:v>11299.973438159999</c:v>
                </c:pt>
                <c:pt idx="16469">
                  <c:v>11300.128124999999</c:v>
                </c:pt>
                <c:pt idx="16470">
                  <c:v>11302.0875</c:v>
                </c:pt>
                <c:pt idx="16471">
                  <c:v>11306.315624999999</c:v>
                </c:pt>
                <c:pt idx="16472">
                  <c:v>11307.24375</c:v>
                </c:pt>
                <c:pt idx="16473">
                  <c:v>11307.759375</c:v>
                </c:pt>
                <c:pt idx="16474">
                  <c:v>11308.739061839999</c:v>
                </c:pt>
                <c:pt idx="16475">
                  <c:v>11308.739061839999</c:v>
                </c:pt>
                <c:pt idx="16476">
                  <c:v>11308.739061839999</c:v>
                </c:pt>
                <c:pt idx="16477">
                  <c:v>11312.8125</c:v>
                </c:pt>
                <c:pt idx="16478">
                  <c:v>11312.8125</c:v>
                </c:pt>
                <c:pt idx="16479">
                  <c:v>11313.17343816</c:v>
                </c:pt>
                <c:pt idx="16480">
                  <c:v>11313.328125</c:v>
                </c:pt>
                <c:pt idx="16481">
                  <c:v>11313.328125</c:v>
                </c:pt>
                <c:pt idx="16482">
                  <c:v>11313.328125</c:v>
                </c:pt>
                <c:pt idx="16483">
                  <c:v>11315.287499999999</c:v>
                </c:pt>
                <c:pt idx="16484">
                  <c:v>11315.287499999999</c:v>
                </c:pt>
                <c:pt idx="16485">
                  <c:v>11315.287499999999</c:v>
                </c:pt>
                <c:pt idx="16486">
                  <c:v>11319.515625</c:v>
                </c:pt>
                <c:pt idx="16487">
                  <c:v>11321.939061839999</c:v>
                </c:pt>
                <c:pt idx="16488">
                  <c:v>11326.012499999999</c:v>
                </c:pt>
                <c:pt idx="16489">
                  <c:v>11326.012499999999</c:v>
                </c:pt>
                <c:pt idx="16490">
                  <c:v>11326.373438160001</c:v>
                </c:pt>
                <c:pt idx="16491">
                  <c:v>11328.487499999999</c:v>
                </c:pt>
                <c:pt idx="16492">
                  <c:v>11332.715624999999</c:v>
                </c:pt>
                <c:pt idx="16493">
                  <c:v>11334.159374999999</c:v>
                </c:pt>
                <c:pt idx="16494">
                  <c:v>11334.159374999999</c:v>
                </c:pt>
                <c:pt idx="16495">
                  <c:v>11334.159374999999</c:v>
                </c:pt>
                <c:pt idx="16496">
                  <c:v>11335.139061839998</c:v>
                </c:pt>
                <c:pt idx="16497">
                  <c:v>11339.2125</c:v>
                </c:pt>
                <c:pt idx="16498">
                  <c:v>11339.2125</c:v>
                </c:pt>
                <c:pt idx="16499">
                  <c:v>11339.57343816</c:v>
                </c:pt>
                <c:pt idx="16500">
                  <c:v>11339.728125</c:v>
                </c:pt>
                <c:pt idx="16501">
                  <c:v>11339.728125</c:v>
                </c:pt>
                <c:pt idx="16502">
                  <c:v>11341.6875</c:v>
                </c:pt>
                <c:pt idx="16503">
                  <c:v>11345.915625</c:v>
                </c:pt>
                <c:pt idx="16504">
                  <c:v>11345.915625</c:v>
                </c:pt>
                <c:pt idx="16505">
                  <c:v>11345.915625</c:v>
                </c:pt>
                <c:pt idx="16506">
                  <c:v>11346.84375</c:v>
                </c:pt>
                <c:pt idx="16507">
                  <c:v>11346.84375</c:v>
                </c:pt>
                <c:pt idx="16508">
                  <c:v>11347.359375</c:v>
                </c:pt>
                <c:pt idx="16509">
                  <c:v>11348.339061839999</c:v>
                </c:pt>
                <c:pt idx="16510">
                  <c:v>11352.412499999999</c:v>
                </c:pt>
                <c:pt idx="16511">
                  <c:v>11352.412499999999</c:v>
                </c:pt>
                <c:pt idx="16512">
                  <c:v>11352.77343816</c:v>
                </c:pt>
                <c:pt idx="16513">
                  <c:v>11352.77343816</c:v>
                </c:pt>
                <c:pt idx="16514">
                  <c:v>11352.77343816</c:v>
                </c:pt>
                <c:pt idx="16515">
                  <c:v>11354.887499999999</c:v>
                </c:pt>
                <c:pt idx="16516">
                  <c:v>11354.887499999999</c:v>
                </c:pt>
                <c:pt idx="16517">
                  <c:v>11354.887499999999</c:v>
                </c:pt>
                <c:pt idx="16518">
                  <c:v>11359.115624999999</c:v>
                </c:pt>
                <c:pt idx="16519">
                  <c:v>11359.115624999999</c:v>
                </c:pt>
                <c:pt idx="16520">
                  <c:v>11360.043749999999</c:v>
                </c:pt>
                <c:pt idx="16521">
                  <c:v>11360.043749999999</c:v>
                </c:pt>
                <c:pt idx="16522">
                  <c:v>11360.043749999999</c:v>
                </c:pt>
                <c:pt idx="16523">
                  <c:v>11360.559374999999</c:v>
                </c:pt>
                <c:pt idx="16524">
                  <c:v>11365.973438159999</c:v>
                </c:pt>
                <c:pt idx="16525">
                  <c:v>11365.973438159999</c:v>
                </c:pt>
                <c:pt idx="16526">
                  <c:v>11366.128124999999</c:v>
                </c:pt>
                <c:pt idx="16527">
                  <c:v>11368.0875</c:v>
                </c:pt>
                <c:pt idx="16528">
                  <c:v>11368.0875</c:v>
                </c:pt>
                <c:pt idx="16529">
                  <c:v>11368.0875</c:v>
                </c:pt>
                <c:pt idx="16530">
                  <c:v>11368.0875</c:v>
                </c:pt>
                <c:pt idx="16531">
                  <c:v>11372.315624999999</c:v>
                </c:pt>
                <c:pt idx="16532">
                  <c:v>11372.315624999999</c:v>
                </c:pt>
                <c:pt idx="16533">
                  <c:v>11373.24375</c:v>
                </c:pt>
                <c:pt idx="16534">
                  <c:v>11373.24375</c:v>
                </c:pt>
                <c:pt idx="16535">
                  <c:v>11373.759375</c:v>
                </c:pt>
                <c:pt idx="16536">
                  <c:v>11373.759375</c:v>
                </c:pt>
                <c:pt idx="16537">
                  <c:v>11374.739061839999</c:v>
                </c:pt>
                <c:pt idx="16538">
                  <c:v>11379.17343816</c:v>
                </c:pt>
                <c:pt idx="16539">
                  <c:v>11379.328125</c:v>
                </c:pt>
                <c:pt idx="16540">
                  <c:v>11379.328125</c:v>
                </c:pt>
                <c:pt idx="16541">
                  <c:v>11379.328125</c:v>
                </c:pt>
                <c:pt idx="16542">
                  <c:v>11381.287499999999</c:v>
                </c:pt>
                <c:pt idx="16543">
                  <c:v>11386.443749999999</c:v>
                </c:pt>
                <c:pt idx="16544">
                  <c:v>11392.373438160001</c:v>
                </c:pt>
                <c:pt idx="16545">
                  <c:v>11392.373438160001</c:v>
                </c:pt>
                <c:pt idx="16546">
                  <c:v>11392.373438160001</c:v>
                </c:pt>
                <c:pt idx="16547">
                  <c:v>11392.528124999999</c:v>
                </c:pt>
                <c:pt idx="16548">
                  <c:v>11392.528124999999</c:v>
                </c:pt>
                <c:pt idx="16549">
                  <c:v>11398.715624999999</c:v>
                </c:pt>
                <c:pt idx="16550">
                  <c:v>11398.715624999999</c:v>
                </c:pt>
                <c:pt idx="16551">
                  <c:v>11399.643749999999</c:v>
                </c:pt>
                <c:pt idx="16552">
                  <c:v>11399.643749999999</c:v>
                </c:pt>
                <c:pt idx="16553">
                  <c:v>11399.643749999999</c:v>
                </c:pt>
                <c:pt idx="16554">
                  <c:v>11400.159374999999</c:v>
                </c:pt>
                <c:pt idx="16555">
                  <c:v>11400.159374999999</c:v>
                </c:pt>
                <c:pt idx="16556">
                  <c:v>11400.159374999999</c:v>
                </c:pt>
                <c:pt idx="16557">
                  <c:v>11401.139061839998</c:v>
                </c:pt>
                <c:pt idx="16558">
                  <c:v>11405.2125</c:v>
                </c:pt>
                <c:pt idx="16559">
                  <c:v>11405.57343816</c:v>
                </c:pt>
                <c:pt idx="16560">
                  <c:v>11405.57343816</c:v>
                </c:pt>
                <c:pt idx="16561">
                  <c:v>11405.728125</c:v>
                </c:pt>
                <c:pt idx="16562">
                  <c:v>11405.728125</c:v>
                </c:pt>
                <c:pt idx="16563">
                  <c:v>11407.6875</c:v>
                </c:pt>
                <c:pt idx="16564">
                  <c:v>11411.915625</c:v>
                </c:pt>
                <c:pt idx="16565">
                  <c:v>11413.359375</c:v>
                </c:pt>
                <c:pt idx="16566">
                  <c:v>11414.339061839999</c:v>
                </c:pt>
                <c:pt idx="16567">
                  <c:v>11418.77343816</c:v>
                </c:pt>
                <c:pt idx="16568">
                  <c:v>11418.928124999999</c:v>
                </c:pt>
                <c:pt idx="16569">
                  <c:v>11420.887499999999</c:v>
                </c:pt>
                <c:pt idx="16570">
                  <c:v>11425.115624999999</c:v>
                </c:pt>
                <c:pt idx="16571">
                  <c:v>11426.043749999999</c:v>
                </c:pt>
                <c:pt idx="16572">
                  <c:v>11426.559374999999</c:v>
                </c:pt>
                <c:pt idx="16573">
                  <c:v>11426.559374999999</c:v>
                </c:pt>
                <c:pt idx="16574">
                  <c:v>11427.53906184</c:v>
                </c:pt>
                <c:pt idx="16575">
                  <c:v>11427.53906184</c:v>
                </c:pt>
                <c:pt idx="16576">
                  <c:v>11431.612499999999</c:v>
                </c:pt>
                <c:pt idx="16577">
                  <c:v>11431.973438159999</c:v>
                </c:pt>
                <c:pt idx="16578">
                  <c:v>11431.973438159999</c:v>
                </c:pt>
                <c:pt idx="16579">
                  <c:v>11432.128124999999</c:v>
                </c:pt>
                <c:pt idx="16580">
                  <c:v>11434.0875</c:v>
                </c:pt>
                <c:pt idx="16581">
                  <c:v>11445.17343816</c:v>
                </c:pt>
                <c:pt idx="16582">
                  <c:v>11445.17343816</c:v>
                </c:pt>
                <c:pt idx="16583">
                  <c:v>11445.17343816</c:v>
                </c:pt>
                <c:pt idx="16584">
                  <c:v>11452.443749999999</c:v>
                </c:pt>
                <c:pt idx="16585">
                  <c:v>11452.959374999999</c:v>
                </c:pt>
                <c:pt idx="16586">
                  <c:v>11453.939061839999</c:v>
                </c:pt>
                <c:pt idx="16587">
                  <c:v>11453.939061839999</c:v>
                </c:pt>
                <c:pt idx="16588">
                  <c:v>11458.012499999999</c:v>
                </c:pt>
                <c:pt idx="16589">
                  <c:v>11458.012499999999</c:v>
                </c:pt>
                <c:pt idx="16590">
                  <c:v>11458.528124999999</c:v>
                </c:pt>
                <c:pt idx="16591">
                  <c:v>11460.487499999999</c:v>
                </c:pt>
                <c:pt idx="16592">
                  <c:v>11460.487499999999</c:v>
                </c:pt>
                <c:pt idx="16593">
                  <c:v>11464.715624999999</c:v>
                </c:pt>
                <c:pt idx="16594">
                  <c:v>11467.139061839998</c:v>
                </c:pt>
                <c:pt idx="16595">
                  <c:v>11471.2125</c:v>
                </c:pt>
                <c:pt idx="16596">
                  <c:v>11471.2125</c:v>
                </c:pt>
                <c:pt idx="16597">
                  <c:v>11478.84375</c:v>
                </c:pt>
                <c:pt idx="16598">
                  <c:v>11479.359375</c:v>
                </c:pt>
                <c:pt idx="16599">
                  <c:v>11479.359375</c:v>
                </c:pt>
                <c:pt idx="16600">
                  <c:v>11479.359375</c:v>
                </c:pt>
                <c:pt idx="16601">
                  <c:v>11479.359375</c:v>
                </c:pt>
                <c:pt idx="16602">
                  <c:v>11480.339061839999</c:v>
                </c:pt>
                <c:pt idx="16603">
                  <c:v>11480.339061839999</c:v>
                </c:pt>
                <c:pt idx="16604">
                  <c:v>11480.339061839999</c:v>
                </c:pt>
                <c:pt idx="16605">
                  <c:v>11480.339061839999</c:v>
                </c:pt>
                <c:pt idx="16606">
                  <c:v>11484.928124999999</c:v>
                </c:pt>
                <c:pt idx="16607">
                  <c:v>11484.928124999999</c:v>
                </c:pt>
                <c:pt idx="16608">
                  <c:v>11484.928124999999</c:v>
                </c:pt>
                <c:pt idx="16609">
                  <c:v>11492.043749999999</c:v>
                </c:pt>
                <c:pt idx="16610">
                  <c:v>11492.043749999999</c:v>
                </c:pt>
                <c:pt idx="16611">
                  <c:v>11493.53906184</c:v>
                </c:pt>
                <c:pt idx="16612">
                  <c:v>11497.612499999999</c:v>
                </c:pt>
                <c:pt idx="16613">
                  <c:v>11497.973438159999</c:v>
                </c:pt>
                <c:pt idx="16614">
                  <c:v>11497.973438159999</c:v>
                </c:pt>
                <c:pt idx="16615">
                  <c:v>11498.128124999999</c:v>
                </c:pt>
                <c:pt idx="16616">
                  <c:v>11504.315624999999</c:v>
                </c:pt>
                <c:pt idx="16617">
                  <c:v>11504.315624999999</c:v>
                </c:pt>
                <c:pt idx="16618">
                  <c:v>11505.24375</c:v>
                </c:pt>
                <c:pt idx="16619">
                  <c:v>11505.759375</c:v>
                </c:pt>
                <c:pt idx="16620">
                  <c:v>11505.759375</c:v>
                </c:pt>
                <c:pt idx="16621">
                  <c:v>11506.739061839999</c:v>
                </c:pt>
                <c:pt idx="16622">
                  <c:v>11506.739061839999</c:v>
                </c:pt>
                <c:pt idx="16623">
                  <c:v>11510.8125</c:v>
                </c:pt>
                <c:pt idx="16624">
                  <c:v>11511.17343816</c:v>
                </c:pt>
                <c:pt idx="16625">
                  <c:v>11511.17343816</c:v>
                </c:pt>
                <c:pt idx="16626">
                  <c:v>11511.17343816</c:v>
                </c:pt>
                <c:pt idx="16627">
                  <c:v>11511.328125</c:v>
                </c:pt>
                <c:pt idx="16628">
                  <c:v>11517.515625</c:v>
                </c:pt>
                <c:pt idx="16629">
                  <c:v>11518.959374999999</c:v>
                </c:pt>
                <c:pt idx="16630">
                  <c:v>11519.939061839999</c:v>
                </c:pt>
                <c:pt idx="16631">
                  <c:v>11524.373438160001</c:v>
                </c:pt>
                <c:pt idx="16632">
                  <c:v>11524.528124999999</c:v>
                </c:pt>
                <c:pt idx="16633">
                  <c:v>11530.715624999999</c:v>
                </c:pt>
                <c:pt idx="16634">
                  <c:v>11530.715624999999</c:v>
                </c:pt>
                <c:pt idx="16635">
                  <c:v>11530.715624999999</c:v>
                </c:pt>
                <c:pt idx="16636">
                  <c:v>11531.643749999999</c:v>
                </c:pt>
                <c:pt idx="16637">
                  <c:v>11533.139061839998</c:v>
                </c:pt>
                <c:pt idx="16638">
                  <c:v>11533.139061839998</c:v>
                </c:pt>
                <c:pt idx="16639">
                  <c:v>11533.139061839998</c:v>
                </c:pt>
                <c:pt idx="16640">
                  <c:v>11537.2125</c:v>
                </c:pt>
                <c:pt idx="16641">
                  <c:v>11537.2125</c:v>
                </c:pt>
                <c:pt idx="16642">
                  <c:v>11543.915625</c:v>
                </c:pt>
                <c:pt idx="16643">
                  <c:v>11544.84375</c:v>
                </c:pt>
                <c:pt idx="16644">
                  <c:v>11545.359375</c:v>
                </c:pt>
                <c:pt idx="16645">
                  <c:v>11550.412499999999</c:v>
                </c:pt>
                <c:pt idx="16646">
                  <c:v>11550.412499999999</c:v>
                </c:pt>
                <c:pt idx="16647">
                  <c:v>11550.77343816</c:v>
                </c:pt>
                <c:pt idx="16648">
                  <c:v>11550.77343816</c:v>
                </c:pt>
                <c:pt idx="16649">
                  <c:v>11550.928124999999</c:v>
                </c:pt>
                <c:pt idx="16650">
                  <c:v>11550.928124999999</c:v>
                </c:pt>
                <c:pt idx="16651">
                  <c:v>11552.887499999999</c:v>
                </c:pt>
                <c:pt idx="16652">
                  <c:v>11557.115624999999</c:v>
                </c:pt>
                <c:pt idx="16653">
                  <c:v>11557.115624999999</c:v>
                </c:pt>
                <c:pt idx="16654">
                  <c:v>11557.115624999999</c:v>
                </c:pt>
                <c:pt idx="16655">
                  <c:v>11557.115624999999</c:v>
                </c:pt>
                <c:pt idx="16656">
                  <c:v>11563.973438159999</c:v>
                </c:pt>
                <c:pt idx="16657">
                  <c:v>11563.973438159999</c:v>
                </c:pt>
                <c:pt idx="16658">
                  <c:v>11564.128124999999</c:v>
                </c:pt>
                <c:pt idx="16659">
                  <c:v>11566.0875</c:v>
                </c:pt>
                <c:pt idx="16660">
                  <c:v>11566.0875</c:v>
                </c:pt>
                <c:pt idx="16661">
                  <c:v>11571.24375</c:v>
                </c:pt>
                <c:pt idx="16662">
                  <c:v>11571.24375</c:v>
                </c:pt>
                <c:pt idx="16663">
                  <c:v>11571.24375</c:v>
                </c:pt>
                <c:pt idx="16664">
                  <c:v>11571.759375</c:v>
                </c:pt>
                <c:pt idx="16665">
                  <c:v>11576.8125</c:v>
                </c:pt>
                <c:pt idx="16666">
                  <c:v>11576.8125</c:v>
                </c:pt>
                <c:pt idx="16667">
                  <c:v>11579.287499999999</c:v>
                </c:pt>
                <c:pt idx="16668">
                  <c:v>11579.287499999999</c:v>
                </c:pt>
                <c:pt idx="16669">
                  <c:v>11583.515625</c:v>
                </c:pt>
                <c:pt idx="16670">
                  <c:v>11584.443749999999</c:v>
                </c:pt>
                <c:pt idx="16671">
                  <c:v>11584.443749999999</c:v>
                </c:pt>
                <c:pt idx="16672">
                  <c:v>11584.959374999999</c:v>
                </c:pt>
                <c:pt idx="16673">
                  <c:v>11585.939061839999</c:v>
                </c:pt>
                <c:pt idx="16674">
                  <c:v>11585.939061839999</c:v>
                </c:pt>
                <c:pt idx="16675">
                  <c:v>11585.939061839999</c:v>
                </c:pt>
                <c:pt idx="16676">
                  <c:v>11590.012499999999</c:v>
                </c:pt>
                <c:pt idx="16677">
                  <c:v>11590.012499999999</c:v>
                </c:pt>
                <c:pt idx="16678">
                  <c:v>11590.373438160001</c:v>
                </c:pt>
                <c:pt idx="16679">
                  <c:v>11590.528124999999</c:v>
                </c:pt>
                <c:pt idx="16680">
                  <c:v>11599.139061839998</c:v>
                </c:pt>
                <c:pt idx="16681">
                  <c:v>11599.139061839998</c:v>
                </c:pt>
                <c:pt idx="16682">
                  <c:v>11599.139061839998</c:v>
                </c:pt>
                <c:pt idx="16683">
                  <c:v>11603.57343816</c:v>
                </c:pt>
                <c:pt idx="16684">
                  <c:v>11609.915625</c:v>
                </c:pt>
                <c:pt idx="16685">
                  <c:v>11610.84375</c:v>
                </c:pt>
                <c:pt idx="16686">
                  <c:v>11612.339061839999</c:v>
                </c:pt>
                <c:pt idx="16687">
                  <c:v>11612.339061839999</c:v>
                </c:pt>
                <c:pt idx="16688">
                  <c:v>11616.412499999999</c:v>
                </c:pt>
                <c:pt idx="16689">
                  <c:v>11616.77343816</c:v>
                </c:pt>
                <c:pt idx="16690">
                  <c:v>11618.887499999999</c:v>
                </c:pt>
                <c:pt idx="16691">
                  <c:v>11618.887499999999</c:v>
                </c:pt>
                <c:pt idx="16692">
                  <c:v>11624.559374999999</c:v>
                </c:pt>
                <c:pt idx="16693">
                  <c:v>11625.53906184</c:v>
                </c:pt>
                <c:pt idx="16694">
                  <c:v>11625.53906184</c:v>
                </c:pt>
                <c:pt idx="16695">
                  <c:v>11625.53906184</c:v>
                </c:pt>
                <c:pt idx="16696">
                  <c:v>11625.53906184</c:v>
                </c:pt>
                <c:pt idx="16697">
                  <c:v>11629.612499999999</c:v>
                </c:pt>
                <c:pt idx="16698">
                  <c:v>11630.128124999999</c:v>
                </c:pt>
                <c:pt idx="16699">
                  <c:v>11636.315624999999</c:v>
                </c:pt>
                <c:pt idx="16700">
                  <c:v>11636.315624999999</c:v>
                </c:pt>
                <c:pt idx="16701">
                  <c:v>11643.17343816</c:v>
                </c:pt>
                <c:pt idx="16702">
                  <c:v>11645.287499999999</c:v>
                </c:pt>
                <c:pt idx="16703">
                  <c:v>11649.515625</c:v>
                </c:pt>
                <c:pt idx="16704">
                  <c:v>11649.515625</c:v>
                </c:pt>
                <c:pt idx="16705">
                  <c:v>11650.443749999999</c:v>
                </c:pt>
                <c:pt idx="16706">
                  <c:v>11650.959374999999</c:v>
                </c:pt>
                <c:pt idx="16707">
                  <c:v>11651.939061839999</c:v>
                </c:pt>
                <c:pt idx="16708">
                  <c:v>11656.012499999999</c:v>
                </c:pt>
                <c:pt idx="16709">
                  <c:v>11656.012499999999</c:v>
                </c:pt>
                <c:pt idx="16710">
                  <c:v>11656.373438160001</c:v>
                </c:pt>
                <c:pt idx="16711">
                  <c:v>11656.528124999999</c:v>
                </c:pt>
                <c:pt idx="16712">
                  <c:v>11656.528124999999</c:v>
                </c:pt>
                <c:pt idx="16713">
                  <c:v>11662.715624999999</c:v>
                </c:pt>
                <c:pt idx="16714">
                  <c:v>11665.139061839998</c:v>
                </c:pt>
                <c:pt idx="16715">
                  <c:v>11669.728125</c:v>
                </c:pt>
                <c:pt idx="16716">
                  <c:v>11669.728125</c:v>
                </c:pt>
                <c:pt idx="16717">
                  <c:v>11669.728125</c:v>
                </c:pt>
                <c:pt idx="16718">
                  <c:v>11671.6875</c:v>
                </c:pt>
                <c:pt idx="16719">
                  <c:v>11671.6875</c:v>
                </c:pt>
                <c:pt idx="16720">
                  <c:v>11671.6875</c:v>
                </c:pt>
                <c:pt idx="16721">
                  <c:v>11675.915625</c:v>
                </c:pt>
                <c:pt idx="16722">
                  <c:v>11675.915625</c:v>
                </c:pt>
                <c:pt idx="16723">
                  <c:v>11676.84375</c:v>
                </c:pt>
                <c:pt idx="16724">
                  <c:v>11678.339061839999</c:v>
                </c:pt>
                <c:pt idx="16725">
                  <c:v>11678.339061839999</c:v>
                </c:pt>
                <c:pt idx="16726">
                  <c:v>11682.412499999999</c:v>
                </c:pt>
                <c:pt idx="16727">
                  <c:v>11682.928124999999</c:v>
                </c:pt>
                <c:pt idx="16728">
                  <c:v>11689.115624999999</c:v>
                </c:pt>
                <c:pt idx="16729">
                  <c:v>11690.559374999999</c:v>
                </c:pt>
                <c:pt idx="16730">
                  <c:v>11691.53906184</c:v>
                </c:pt>
                <c:pt idx="16731">
                  <c:v>11704.739061839999</c:v>
                </c:pt>
                <c:pt idx="16732">
                  <c:v>11704.739061839999</c:v>
                </c:pt>
                <c:pt idx="16733">
                  <c:v>11704.739061839999</c:v>
                </c:pt>
                <c:pt idx="16734">
                  <c:v>11704.739061839999</c:v>
                </c:pt>
                <c:pt idx="16735">
                  <c:v>11704.739061839999</c:v>
                </c:pt>
                <c:pt idx="16736">
                  <c:v>11709.17343816</c:v>
                </c:pt>
                <c:pt idx="16737">
                  <c:v>11709.17343816</c:v>
                </c:pt>
                <c:pt idx="16738">
                  <c:v>11709.17343816</c:v>
                </c:pt>
                <c:pt idx="16739">
                  <c:v>11709.328125</c:v>
                </c:pt>
                <c:pt idx="16740">
                  <c:v>11709.328125</c:v>
                </c:pt>
                <c:pt idx="16741">
                  <c:v>11709.328125</c:v>
                </c:pt>
                <c:pt idx="16742">
                  <c:v>11709.328125</c:v>
                </c:pt>
                <c:pt idx="16743">
                  <c:v>11711.287499999999</c:v>
                </c:pt>
                <c:pt idx="16744">
                  <c:v>11711.287499999999</c:v>
                </c:pt>
                <c:pt idx="16745">
                  <c:v>11711.287499999999</c:v>
                </c:pt>
                <c:pt idx="16746">
                  <c:v>11711.287499999999</c:v>
                </c:pt>
                <c:pt idx="16747">
                  <c:v>11716.959374999999</c:v>
                </c:pt>
                <c:pt idx="16748">
                  <c:v>11716.959374999999</c:v>
                </c:pt>
                <c:pt idx="16749">
                  <c:v>11717.939061839999</c:v>
                </c:pt>
                <c:pt idx="16750">
                  <c:v>11717.939061839999</c:v>
                </c:pt>
                <c:pt idx="16751">
                  <c:v>11722.373438160001</c:v>
                </c:pt>
                <c:pt idx="16752">
                  <c:v>11724.487499999999</c:v>
                </c:pt>
                <c:pt idx="16753">
                  <c:v>11724.487499999999</c:v>
                </c:pt>
                <c:pt idx="16754">
                  <c:v>11730.159374999999</c:v>
                </c:pt>
                <c:pt idx="16755">
                  <c:v>11730.159374999999</c:v>
                </c:pt>
                <c:pt idx="16756">
                  <c:v>11731.139061839998</c:v>
                </c:pt>
                <c:pt idx="16757">
                  <c:v>11731.139061839998</c:v>
                </c:pt>
                <c:pt idx="16758">
                  <c:v>11731.139061839998</c:v>
                </c:pt>
                <c:pt idx="16759">
                  <c:v>11735.57343816</c:v>
                </c:pt>
                <c:pt idx="16760">
                  <c:v>11735.728125</c:v>
                </c:pt>
                <c:pt idx="16761">
                  <c:v>11737.6875</c:v>
                </c:pt>
                <c:pt idx="16762">
                  <c:v>11742.84375</c:v>
                </c:pt>
                <c:pt idx="16763">
                  <c:v>11742.84375</c:v>
                </c:pt>
                <c:pt idx="16764">
                  <c:v>11743.359375</c:v>
                </c:pt>
                <c:pt idx="16765">
                  <c:v>11744.339061839999</c:v>
                </c:pt>
                <c:pt idx="16766">
                  <c:v>11744.339061839999</c:v>
                </c:pt>
                <c:pt idx="16767">
                  <c:v>11744.339061839999</c:v>
                </c:pt>
                <c:pt idx="16768">
                  <c:v>11744.339061839999</c:v>
                </c:pt>
                <c:pt idx="16769">
                  <c:v>11744.339061839999</c:v>
                </c:pt>
                <c:pt idx="16770">
                  <c:v>11744.339061839999</c:v>
                </c:pt>
                <c:pt idx="16771">
                  <c:v>11748.412499999999</c:v>
                </c:pt>
                <c:pt idx="16772">
                  <c:v>11748.77343816</c:v>
                </c:pt>
                <c:pt idx="16773">
                  <c:v>11748.928124999999</c:v>
                </c:pt>
                <c:pt idx="16774">
                  <c:v>11755.115624999999</c:v>
                </c:pt>
                <c:pt idx="16775">
                  <c:v>11756.043749999999</c:v>
                </c:pt>
                <c:pt idx="16776">
                  <c:v>11756.559374999999</c:v>
                </c:pt>
                <c:pt idx="16777">
                  <c:v>11756.559374999999</c:v>
                </c:pt>
                <c:pt idx="16778">
                  <c:v>11761.612499999999</c:v>
                </c:pt>
                <c:pt idx="16779">
                  <c:v>11761.973438159999</c:v>
                </c:pt>
                <c:pt idx="16780">
                  <c:v>11761.973438159999</c:v>
                </c:pt>
                <c:pt idx="16781">
                  <c:v>11762.128124999999</c:v>
                </c:pt>
                <c:pt idx="16782">
                  <c:v>11769.759375</c:v>
                </c:pt>
                <c:pt idx="16783">
                  <c:v>11769.759375</c:v>
                </c:pt>
                <c:pt idx="16784">
                  <c:v>11770.739061839999</c:v>
                </c:pt>
                <c:pt idx="16785">
                  <c:v>11775.328125</c:v>
                </c:pt>
                <c:pt idx="16786">
                  <c:v>11777.287499999999</c:v>
                </c:pt>
                <c:pt idx="16787">
                  <c:v>11777.287499999999</c:v>
                </c:pt>
                <c:pt idx="16788">
                  <c:v>11777.287499999999</c:v>
                </c:pt>
                <c:pt idx="16789">
                  <c:v>11777.287499999999</c:v>
                </c:pt>
                <c:pt idx="16790">
                  <c:v>11781.515625</c:v>
                </c:pt>
                <c:pt idx="16791">
                  <c:v>11782.443749999999</c:v>
                </c:pt>
                <c:pt idx="16792">
                  <c:v>11782.959374999999</c:v>
                </c:pt>
                <c:pt idx="16793">
                  <c:v>11782.959374999999</c:v>
                </c:pt>
                <c:pt idx="16794">
                  <c:v>11783.939061839999</c:v>
                </c:pt>
                <c:pt idx="16795">
                  <c:v>11788.012499999999</c:v>
                </c:pt>
                <c:pt idx="16796">
                  <c:v>11788.373438160001</c:v>
                </c:pt>
                <c:pt idx="16797">
                  <c:v>11788.373438160001</c:v>
                </c:pt>
                <c:pt idx="16798">
                  <c:v>11790.487499999999</c:v>
                </c:pt>
                <c:pt idx="16799">
                  <c:v>11796.159374999999</c:v>
                </c:pt>
                <c:pt idx="16800">
                  <c:v>11796.159374999999</c:v>
                </c:pt>
                <c:pt idx="16801">
                  <c:v>11796.159374999999</c:v>
                </c:pt>
                <c:pt idx="16802">
                  <c:v>11797.139061839998</c:v>
                </c:pt>
                <c:pt idx="16803">
                  <c:v>11801.2125</c:v>
                </c:pt>
                <c:pt idx="16804">
                  <c:v>11801.2125</c:v>
                </c:pt>
                <c:pt idx="16805">
                  <c:v>11801.728125</c:v>
                </c:pt>
                <c:pt idx="16806">
                  <c:v>11803.6875</c:v>
                </c:pt>
                <c:pt idx="16807">
                  <c:v>11807.915625</c:v>
                </c:pt>
                <c:pt idx="16808">
                  <c:v>11807.915625</c:v>
                </c:pt>
                <c:pt idx="16809">
                  <c:v>11808.84375</c:v>
                </c:pt>
                <c:pt idx="16810">
                  <c:v>11810.339061839999</c:v>
                </c:pt>
                <c:pt idx="16811">
                  <c:v>11810.339061839999</c:v>
                </c:pt>
                <c:pt idx="16812">
                  <c:v>11810.339061839999</c:v>
                </c:pt>
                <c:pt idx="16813">
                  <c:v>11814.412499999999</c:v>
                </c:pt>
                <c:pt idx="16814">
                  <c:v>11814.412499999999</c:v>
                </c:pt>
                <c:pt idx="16815">
                  <c:v>11814.412499999999</c:v>
                </c:pt>
                <c:pt idx="16816">
                  <c:v>11814.77343816</c:v>
                </c:pt>
                <c:pt idx="16817">
                  <c:v>11814.928124999999</c:v>
                </c:pt>
                <c:pt idx="16818">
                  <c:v>11822.043749999999</c:v>
                </c:pt>
                <c:pt idx="16819">
                  <c:v>11822.043749999999</c:v>
                </c:pt>
                <c:pt idx="16820">
                  <c:v>11822.559374999999</c:v>
                </c:pt>
                <c:pt idx="16821">
                  <c:v>11827.612499999999</c:v>
                </c:pt>
                <c:pt idx="16822">
                  <c:v>11828.128124999999</c:v>
                </c:pt>
                <c:pt idx="16823">
                  <c:v>11830.0875</c:v>
                </c:pt>
                <c:pt idx="16824">
                  <c:v>11834.315624999999</c:v>
                </c:pt>
                <c:pt idx="16825">
                  <c:v>11840.8125</c:v>
                </c:pt>
                <c:pt idx="16826">
                  <c:v>11840.8125</c:v>
                </c:pt>
                <c:pt idx="16827">
                  <c:v>11841.328125</c:v>
                </c:pt>
                <c:pt idx="16828">
                  <c:v>11843.287499999999</c:v>
                </c:pt>
                <c:pt idx="16829">
                  <c:v>11843.287499999999</c:v>
                </c:pt>
                <c:pt idx="16830">
                  <c:v>11843.287499999999</c:v>
                </c:pt>
                <c:pt idx="16831">
                  <c:v>11843.287499999999</c:v>
                </c:pt>
                <c:pt idx="16832">
                  <c:v>11848.443749999999</c:v>
                </c:pt>
                <c:pt idx="16833">
                  <c:v>11848.443749999999</c:v>
                </c:pt>
                <c:pt idx="16834">
                  <c:v>11848.959374999999</c:v>
                </c:pt>
                <c:pt idx="16835">
                  <c:v>11854.373438160001</c:v>
                </c:pt>
                <c:pt idx="16836">
                  <c:v>11854.373438160001</c:v>
                </c:pt>
                <c:pt idx="16837">
                  <c:v>11854.528124999999</c:v>
                </c:pt>
                <c:pt idx="16838">
                  <c:v>11856.487499999999</c:v>
                </c:pt>
                <c:pt idx="16839">
                  <c:v>11856.487499999999</c:v>
                </c:pt>
                <c:pt idx="16840">
                  <c:v>11856.487499999999</c:v>
                </c:pt>
                <c:pt idx="16841">
                  <c:v>11861.643749999999</c:v>
                </c:pt>
                <c:pt idx="16842">
                  <c:v>11862.159374999999</c:v>
                </c:pt>
                <c:pt idx="16843">
                  <c:v>11862.159374999999</c:v>
                </c:pt>
                <c:pt idx="16844">
                  <c:v>11863.139061839998</c:v>
                </c:pt>
                <c:pt idx="16845">
                  <c:v>11867.2125</c:v>
                </c:pt>
                <c:pt idx="16846">
                  <c:v>11867.57343816</c:v>
                </c:pt>
                <c:pt idx="16847">
                  <c:v>11867.57343816</c:v>
                </c:pt>
                <c:pt idx="16848">
                  <c:v>11867.728125</c:v>
                </c:pt>
                <c:pt idx="16849">
                  <c:v>11867.728125</c:v>
                </c:pt>
                <c:pt idx="16850">
                  <c:v>11867.728125</c:v>
                </c:pt>
                <c:pt idx="16851">
                  <c:v>11869.6875</c:v>
                </c:pt>
                <c:pt idx="16852">
                  <c:v>11873.915625</c:v>
                </c:pt>
                <c:pt idx="16853">
                  <c:v>11873.915625</c:v>
                </c:pt>
                <c:pt idx="16854">
                  <c:v>11874.84375</c:v>
                </c:pt>
                <c:pt idx="16855">
                  <c:v>11874.84375</c:v>
                </c:pt>
                <c:pt idx="16856">
                  <c:v>11874.84375</c:v>
                </c:pt>
                <c:pt idx="16857">
                  <c:v>11875.359375</c:v>
                </c:pt>
                <c:pt idx="16858">
                  <c:v>11875.359375</c:v>
                </c:pt>
                <c:pt idx="16859">
                  <c:v>11876.339061839999</c:v>
                </c:pt>
                <c:pt idx="16860">
                  <c:v>11876.339061839999</c:v>
                </c:pt>
                <c:pt idx="16861">
                  <c:v>11882.887499999999</c:v>
                </c:pt>
                <c:pt idx="16862">
                  <c:v>11882.887499999999</c:v>
                </c:pt>
                <c:pt idx="16863">
                  <c:v>11882.887499999999</c:v>
                </c:pt>
                <c:pt idx="16864">
                  <c:v>11887.115624999999</c:v>
                </c:pt>
                <c:pt idx="16865">
                  <c:v>11888.559374999999</c:v>
                </c:pt>
                <c:pt idx="16866">
                  <c:v>11888.559374999999</c:v>
                </c:pt>
                <c:pt idx="16867">
                  <c:v>11889.53906184</c:v>
                </c:pt>
                <c:pt idx="16868">
                  <c:v>11893.612499999999</c:v>
                </c:pt>
                <c:pt idx="16869">
                  <c:v>11894.128124999999</c:v>
                </c:pt>
                <c:pt idx="16870">
                  <c:v>11896.0875</c:v>
                </c:pt>
                <c:pt idx="16871">
                  <c:v>11900.315624999999</c:v>
                </c:pt>
                <c:pt idx="16872">
                  <c:v>11900.315624999999</c:v>
                </c:pt>
                <c:pt idx="16873">
                  <c:v>11901.24375</c:v>
                </c:pt>
                <c:pt idx="16874">
                  <c:v>11901.24375</c:v>
                </c:pt>
                <c:pt idx="16875">
                  <c:v>11901.759375</c:v>
                </c:pt>
                <c:pt idx="16876">
                  <c:v>11901.759375</c:v>
                </c:pt>
                <c:pt idx="16877">
                  <c:v>11901.759375</c:v>
                </c:pt>
                <c:pt idx="16878">
                  <c:v>11901.759375</c:v>
                </c:pt>
                <c:pt idx="16879">
                  <c:v>11901.759375</c:v>
                </c:pt>
                <c:pt idx="16880">
                  <c:v>11902.739061839999</c:v>
                </c:pt>
                <c:pt idx="16881">
                  <c:v>11907.17343816</c:v>
                </c:pt>
                <c:pt idx="16882">
                  <c:v>11907.328125</c:v>
                </c:pt>
                <c:pt idx="16883">
                  <c:v>11907.328125</c:v>
                </c:pt>
                <c:pt idx="16884">
                  <c:v>11909.287499999999</c:v>
                </c:pt>
                <c:pt idx="16885">
                  <c:v>11913.515625</c:v>
                </c:pt>
                <c:pt idx="16886">
                  <c:v>11913.515625</c:v>
                </c:pt>
                <c:pt idx="16887">
                  <c:v>11914.959374999999</c:v>
                </c:pt>
                <c:pt idx="16888">
                  <c:v>11915.939061839999</c:v>
                </c:pt>
                <c:pt idx="16889">
                  <c:v>11920.012499999999</c:v>
                </c:pt>
                <c:pt idx="16890">
                  <c:v>11920.373438160001</c:v>
                </c:pt>
                <c:pt idx="16891">
                  <c:v>11920.528124999999</c:v>
                </c:pt>
                <c:pt idx="16892">
                  <c:v>11922.487499999999</c:v>
                </c:pt>
                <c:pt idx="16893">
                  <c:v>11922.487499999999</c:v>
                </c:pt>
                <c:pt idx="16894">
                  <c:v>11926.715624999999</c:v>
                </c:pt>
                <c:pt idx="16895">
                  <c:v>11927.643749999999</c:v>
                </c:pt>
                <c:pt idx="16896">
                  <c:v>11927.643749999999</c:v>
                </c:pt>
                <c:pt idx="16897">
                  <c:v>11928.159374999999</c:v>
                </c:pt>
                <c:pt idx="16898">
                  <c:v>11928.159374999999</c:v>
                </c:pt>
                <c:pt idx="16899">
                  <c:v>11929.139061839998</c:v>
                </c:pt>
                <c:pt idx="16900">
                  <c:v>11929.139061839998</c:v>
                </c:pt>
                <c:pt idx="16901">
                  <c:v>11933.2125</c:v>
                </c:pt>
                <c:pt idx="16902">
                  <c:v>11933.2125</c:v>
                </c:pt>
                <c:pt idx="16903">
                  <c:v>11933.57343816</c:v>
                </c:pt>
                <c:pt idx="16904">
                  <c:v>11933.728125</c:v>
                </c:pt>
                <c:pt idx="16905">
                  <c:v>11933.728125</c:v>
                </c:pt>
                <c:pt idx="16906">
                  <c:v>11935.6875</c:v>
                </c:pt>
                <c:pt idx="16907">
                  <c:v>11939.915625</c:v>
                </c:pt>
                <c:pt idx="16908">
                  <c:v>11940.84375</c:v>
                </c:pt>
                <c:pt idx="16909">
                  <c:v>11941.359375</c:v>
                </c:pt>
                <c:pt idx="16910">
                  <c:v>11941.359375</c:v>
                </c:pt>
                <c:pt idx="16911">
                  <c:v>11941.359375</c:v>
                </c:pt>
                <c:pt idx="16912">
                  <c:v>11942.339061839999</c:v>
                </c:pt>
                <c:pt idx="16913">
                  <c:v>11946.77343816</c:v>
                </c:pt>
                <c:pt idx="16914">
                  <c:v>11946.77343816</c:v>
                </c:pt>
                <c:pt idx="16915">
                  <c:v>11946.928124999999</c:v>
                </c:pt>
                <c:pt idx="16916">
                  <c:v>11946.928124999999</c:v>
                </c:pt>
                <c:pt idx="16917">
                  <c:v>11948.887499999999</c:v>
                </c:pt>
                <c:pt idx="16918">
                  <c:v>11948.887499999999</c:v>
                </c:pt>
                <c:pt idx="16919">
                  <c:v>11948.887499999999</c:v>
                </c:pt>
                <c:pt idx="16920">
                  <c:v>11948.887499999999</c:v>
                </c:pt>
                <c:pt idx="16921">
                  <c:v>11953.115624999999</c:v>
                </c:pt>
                <c:pt idx="16922">
                  <c:v>11954.559374999999</c:v>
                </c:pt>
                <c:pt idx="16923">
                  <c:v>11954.559374999999</c:v>
                </c:pt>
                <c:pt idx="16924">
                  <c:v>11954.559374999999</c:v>
                </c:pt>
                <c:pt idx="16925">
                  <c:v>11955.53906184</c:v>
                </c:pt>
                <c:pt idx="16926">
                  <c:v>11959.612499999999</c:v>
                </c:pt>
                <c:pt idx="16927">
                  <c:v>11959.612499999999</c:v>
                </c:pt>
                <c:pt idx="16928">
                  <c:v>11959.612499999999</c:v>
                </c:pt>
                <c:pt idx="16929">
                  <c:v>11959.973438159999</c:v>
                </c:pt>
                <c:pt idx="16930">
                  <c:v>11959.973438159999</c:v>
                </c:pt>
                <c:pt idx="16931">
                  <c:v>11959.973438159999</c:v>
                </c:pt>
                <c:pt idx="16932">
                  <c:v>11960.128124999999</c:v>
                </c:pt>
                <c:pt idx="16933">
                  <c:v>11966.315624999999</c:v>
                </c:pt>
                <c:pt idx="16934">
                  <c:v>11967.759375</c:v>
                </c:pt>
                <c:pt idx="16935">
                  <c:v>11967.759375</c:v>
                </c:pt>
                <c:pt idx="16936">
                  <c:v>11972.8125</c:v>
                </c:pt>
                <c:pt idx="16937">
                  <c:v>11972.8125</c:v>
                </c:pt>
                <c:pt idx="16938">
                  <c:v>11973.17343816</c:v>
                </c:pt>
                <c:pt idx="16939">
                  <c:v>11973.17343816</c:v>
                </c:pt>
                <c:pt idx="16940">
                  <c:v>11973.328125</c:v>
                </c:pt>
                <c:pt idx="16941">
                  <c:v>11979.515625</c:v>
                </c:pt>
                <c:pt idx="16942">
                  <c:v>11979.515625</c:v>
                </c:pt>
                <c:pt idx="16943">
                  <c:v>11980.443749999999</c:v>
                </c:pt>
                <c:pt idx="16944">
                  <c:v>11980.443749999999</c:v>
                </c:pt>
                <c:pt idx="16945">
                  <c:v>11980.959374999999</c:v>
                </c:pt>
                <c:pt idx="16946">
                  <c:v>11986.012499999999</c:v>
                </c:pt>
                <c:pt idx="16947">
                  <c:v>11986.373438160001</c:v>
                </c:pt>
                <c:pt idx="16948">
                  <c:v>11988.487499999999</c:v>
                </c:pt>
                <c:pt idx="16949">
                  <c:v>11992.715624999999</c:v>
                </c:pt>
                <c:pt idx="16950">
                  <c:v>11992.715624999999</c:v>
                </c:pt>
                <c:pt idx="16951">
                  <c:v>11994.159374999999</c:v>
                </c:pt>
                <c:pt idx="16952">
                  <c:v>11999.728125</c:v>
                </c:pt>
                <c:pt idx="16953">
                  <c:v>12001.6875</c:v>
                </c:pt>
                <c:pt idx="16954">
                  <c:v>12001.6875</c:v>
                </c:pt>
                <c:pt idx="16955">
                  <c:v>12005.915625</c:v>
                </c:pt>
                <c:pt idx="16956">
                  <c:v>12006.84375</c:v>
                </c:pt>
                <c:pt idx="16957">
                  <c:v>12007.359375</c:v>
                </c:pt>
                <c:pt idx="16958">
                  <c:v>12007.359375</c:v>
                </c:pt>
                <c:pt idx="16959">
                  <c:v>12007.359375</c:v>
                </c:pt>
                <c:pt idx="16960">
                  <c:v>12007.359375</c:v>
                </c:pt>
                <c:pt idx="16961">
                  <c:v>12008.339061839999</c:v>
                </c:pt>
                <c:pt idx="16962">
                  <c:v>12012.412499999999</c:v>
                </c:pt>
                <c:pt idx="16963">
                  <c:v>12012.412499999999</c:v>
                </c:pt>
                <c:pt idx="16964">
                  <c:v>12012.77343816</c:v>
                </c:pt>
                <c:pt idx="16965">
                  <c:v>12012.928124999999</c:v>
                </c:pt>
                <c:pt idx="16966">
                  <c:v>12012.928124999999</c:v>
                </c:pt>
                <c:pt idx="16967">
                  <c:v>12012.928124999999</c:v>
                </c:pt>
                <c:pt idx="16968">
                  <c:v>12019.115624999999</c:v>
                </c:pt>
                <c:pt idx="16969">
                  <c:v>12020.043749999999</c:v>
                </c:pt>
                <c:pt idx="16970">
                  <c:v>12020.043749999999</c:v>
                </c:pt>
                <c:pt idx="16971">
                  <c:v>12020.559374999999</c:v>
                </c:pt>
                <c:pt idx="16972">
                  <c:v>12020.559374999999</c:v>
                </c:pt>
                <c:pt idx="16973">
                  <c:v>12021.53906184</c:v>
                </c:pt>
                <c:pt idx="16974">
                  <c:v>12021.53906184</c:v>
                </c:pt>
                <c:pt idx="16975">
                  <c:v>12025.612499999999</c:v>
                </c:pt>
                <c:pt idx="16976">
                  <c:v>12025.612499999999</c:v>
                </c:pt>
                <c:pt idx="16977">
                  <c:v>12025.973438159999</c:v>
                </c:pt>
                <c:pt idx="16978">
                  <c:v>12026.128124999999</c:v>
                </c:pt>
                <c:pt idx="16979">
                  <c:v>12026.128124999999</c:v>
                </c:pt>
                <c:pt idx="16980">
                  <c:v>12028.0875</c:v>
                </c:pt>
                <c:pt idx="16981">
                  <c:v>12028.0875</c:v>
                </c:pt>
                <c:pt idx="16982">
                  <c:v>12032.315624999999</c:v>
                </c:pt>
                <c:pt idx="16983">
                  <c:v>12032.315624999999</c:v>
                </c:pt>
                <c:pt idx="16984">
                  <c:v>12033.24375</c:v>
                </c:pt>
                <c:pt idx="16985">
                  <c:v>12033.24375</c:v>
                </c:pt>
                <c:pt idx="16986">
                  <c:v>12033.24375</c:v>
                </c:pt>
                <c:pt idx="16987">
                  <c:v>12033.24375</c:v>
                </c:pt>
                <c:pt idx="16988">
                  <c:v>12033.759375</c:v>
                </c:pt>
                <c:pt idx="16989">
                  <c:v>12038.8125</c:v>
                </c:pt>
                <c:pt idx="16990">
                  <c:v>12039.17343816</c:v>
                </c:pt>
                <c:pt idx="16991">
                  <c:v>12039.17343816</c:v>
                </c:pt>
                <c:pt idx="16992">
                  <c:v>12041.287499999999</c:v>
                </c:pt>
                <c:pt idx="16993">
                  <c:v>12041.287499999999</c:v>
                </c:pt>
                <c:pt idx="16994">
                  <c:v>12041.287499999999</c:v>
                </c:pt>
                <c:pt idx="16995">
                  <c:v>12045.515625</c:v>
                </c:pt>
                <c:pt idx="16996">
                  <c:v>12046.443749999999</c:v>
                </c:pt>
                <c:pt idx="16997">
                  <c:v>12046.443749999999</c:v>
                </c:pt>
                <c:pt idx="16998">
                  <c:v>12046.443749999999</c:v>
                </c:pt>
                <c:pt idx="16999">
                  <c:v>12046.959374999999</c:v>
                </c:pt>
                <c:pt idx="17000">
                  <c:v>12047.939061839999</c:v>
                </c:pt>
                <c:pt idx="17001">
                  <c:v>12047.939061839999</c:v>
                </c:pt>
                <c:pt idx="17002">
                  <c:v>12047.939061839999</c:v>
                </c:pt>
                <c:pt idx="17003">
                  <c:v>12047.939061839999</c:v>
                </c:pt>
                <c:pt idx="17004">
                  <c:v>12047.939061839999</c:v>
                </c:pt>
                <c:pt idx="17005">
                  <c:v>12052.373438160001</c:v>
                </c:pt>
                <c:pt idx="17006">
                  <c:v>12052.373438160001</c:v>
                </c:pt>
                <c:pt idx="17007">
                  <c:v>12052.528124999999</c:v>
                </c:pt>
                <c:pt idx="17008">
                  <c:v>12054.487499999999</c:v>
                </c:pt>
                <c:pt idx="17009">
                  <c:v>12058.715624999999</c:v>
                </c:pt>
                <c:pt idx="17010">
                  <c:v>12058.715624999999</c:v>
                </c:pt>
                <c:pt idx="17011">
                  <c:v>12058.715624999999</c:v>
                </c:pt>
                <c:pt idx="17012">
                  <c:v>12060.159374999999</c:v>
                </c:pt>
                <c:pt idx="17013">
                  <c:v>12065.2125</c:v>
                </c:pt>
                <c:pt idx="17014">
                  <c:v>12065.57343816</c:v>
                </c:pt>
                <c:pt idx="17015">
                  <c:v>12065.57343816</c:v>
                </c:pt>
                <c:pt idx="17016">
                  <c:v>12065.728125</c:v>
                </c:pt>
                <c:pt idx="17017">
                  <c:v>12065.728125</c:v>
                </c:pt>
                <c:pt idx="17018">
                  <c:v>12067.6875</c:v>
                </c:pt>
                <c:pt idx="17019">
                  <c:v>12071.915625</c:v>
                </c:pt>
                <c:pt idx="17020">
                  <c:v>12072.84375</c:v>
                </c:pt>
                <c:pt idx="17021">
                  <c:v>12072.84375</c:v>
                </c:pt>
                <c:pt idx="17022">
                  <c:v>12073.359375</c:v>
                </c:pt>
                <c:pt idx="17023">
                  <c:v>12078.77343816</c:v>
                </c:pt>
                <c:pt idx="17024">
                  <c:v>12078.928124999999</c:v>
                </c:pt>
                <c:pt idx="17025">
                  <c:v>12086.559374999999</c:v>
                </c:pt>
                <c:pt idx="17026">
                  <c:v>12087.53906184</c:v>
                </c:pt>
                <c:pt idx="17027">
                  <c:v>12091.612499999999</c:v>
                </c:pt>
                <c:pt idx="17028">
                  <c:v>12091.973438159999</c:v>
                </c:pt>
                <c:pt idx="17029">
                  <c:v>12092.128124999999</c:v>
                </c:pt>
                <c:pt idx="17030">
                  <c:v>12092.128124999999</c:v>
                </c:pt>
                <c:pt idx="17031">
                  <c:v>12094.0875</c:v>
                </c:pt>
                <c:pt idx="17032">
                  <c:v>12094.0875</c:v>
                </c:pt>
                <c:pt idx="17033">
                  <c:v>12099.24375</c:v>
                </c:pt>
                <c:pt idx="17034">
                  <c:v>12099.759375</c:v>
                </c:pt>
                <c:pt idx="17035">
                  <c:v>12100.739061839999</c:v>
                </c:pt>
                <c:pt idx="17036">
                  <c:v>12105.328125</c:v>
                </c:pt>
                <c:pt idx="17037">
                  <c:v>12112.959374999999</c:v>
                </c:pt>
                <c:pt idx="17038">
                  <c:v>12112.959374999999</c:v>
                </c:pt>
                <c:pt idx="17039">
                  <c:v>12113.939061839999</c:v>
                </c:pt>
                <c:pt idx="17040">
                  <c:v>12113.939061839999</c:v>
                </c:pt>
                <c:pt idx="17041">
                  <c:v>12113.939061839999</c:v>
                </c:pt>
                <c:pt idx="17042">
                  <c:v>12118.373438160001</c:v>
                </c:pt>
                <c:pt idx="17043">
                  <c:v>12120.487499999999</c:v>
                </c:pt>
                <c:pt idx="17044">
                  <c:v>12125.643749999999</c:v>
                </c:pt>
                <c:pt idx="17045">
                  <c:v>12126.159374999999</c:v>
                </c:pt>
                <c:pt idx="17046">
                  <c:v>12127.139061839998</c:v>
                </c:pt>
                <c:pt idx="17047">
                  <c:v>12131.2125</c:v>
                </c:pt>
                <c:pt idx="17048">
                  <c:v>12131.2125</c:v>
                </c:pt>
                <c:pt idx="17049">
                  <c:v>12131.728125</c:v>
                </c:pt>
                <c:pt idx="17050">
                  <c:v>12137.915625</c:v>
                </c:pt>
                <c:pt idx="17051">
                  <c:v>12138.84375</c:v>
                </c:pt>
                <c:pt idx="17052">
                  <c:v>12140.339061839999</c:v>
                </c:pt>
                <c:pt idx="17053">
                  <c:v>12144.412499999999</c:v>
                </c:pt>
                <c:pt idx="17054">
                  <c:v>12146.887499999999</c:v>
                </c:pt>
                <c:pt idx="17055">
                  <c:v>12151.115624999999</c:v>
                </c:pt>
                <c:pt idx="17056">
                  <c:v>12153.53906184</c:v>
                </c:pt>
                <c:pt idx="17057">
                  <c:v>12153.53906184</c:v>
                </c:pt>
                <c:pt idx="17058">
                  <c:v>12153.53906184</c:v>
                </c:pt>
                <c:pt idx="17059">
                  <c:v>12157.612499999999</c:v>
                </c:pt>
                <c:pt idx="17060">
                  <c:v>12157.612499999999</c:v>
                </c:pt>
                <c:pt idx="17061">
                  <c:v>12157.973438159999</c:v>
                </c:pt>
                <c:pt idx="17062">
                  <c:v>12157.973438159999</c:v>
                </c:pt>
                <c:pt idx="17063">
                  <c:v>12158.128124999999</c:v>
                </c:pt>
                <c:pt idx="17064">
                  <c:v>12164.315624999999</c:v>
                </c:pt>
                <c:pt idx="17065">
                  <c:v>12164.315624999999</c:v>
                </c:pt>
                <c:pt idx="17066">
                  <c:v>12164.315624999999</c:v>
                </c:pt>
                <c:pt idx="17067">
                  <c:v>12165.24375</c:v>
                </c:pt>
                <c:pt idx="17068">
                  <c:v>12165.24375</c:v>
                </c:pt>
                <c:pt idx="17069">
                  <c:v>12165.759375</c:v>
                </c:pt>
                <c:pt idx="17070">
                  <c:v>12166.739061839999</c:v>
                </c:pt>
                <c:pt idx="17071">
                  <c:v>12166.739061839999</c:v>
                </c:pt>
                <c:pt idx="17072">
                  <c:v>12166.739061839999</c:v>
                </c:pt>
                <c:pt idx="17073">
                  <c:v>12166.739061839999</c:v>
                </c:pt>
                <c:pt idx="17074">
                  <c:v>12170.8125</c:v>
                </c:pt>
                <c:pt idx="17075">
                  <c:v>12170.8125</c:v>
                </c:pt>
                <c:pt idx="17076">
                  <c:v>12170.8125</c:v>
                </c:pt>
                <c:pt idx="17077">
                  <c:v>12171.328125</c:v>
                </c:pt>
                <c:pt idx="17078">
                  <c:v>12171.328125</c:v>
                </c:pt>
                <c:pt idx="17079">
                  <c:v>12173.287499999999</c:v>
                </c:pt>
                <c:pt idx="17080">
                  <c:v>12177.515625</c:v>
                </c:pt>
                <c:pt idx="17081">
                  <c:v>12177.515625</c:v>
                </c:pt>
                <c:pt idx="17082">
                  <c:v>12178.443749999999</c:v>
                </c:pt>
                <c:pt idx="17083">
                  <c:v>12178.959374999999</c:v>
                </c:pt>
                <c:pt idx="17084">
                  <c:v>12178.959374999999</c:v>
                </c:pt>
                <c:pt idx="17085">
                  <c:v>12179.939061839999</c:v>
                </c:pt>
                <c:pt idx="17086">
                  <c:v>12184.012499999999</c:v>
                </c:pt>
                <c:pt idx="17087">
                  <c:v>12184.012499999999</c:v>
                </c:pt>
                <c:pt idx="17088">
                  <c:v>12184.012499999999</c:v>
                </c:pt>
                <c:pt idx="17089">
                  <c:v>12184.012499999999</c:v>
                </c:pt>
                <c:pt idx="17090">
                  <c:v>12184.373438160001</c:v>
                </c:pt>
                <c:pt idx="17091">
                  <c:v>12184.528124999999</c:v>
                </c:pt>
                <c:pt idx="17092">
                  <c:v>12186.487499999999</c:v>
                </c:pt>
                <c:pt idx="17093">
                  <c:v>12186.487499999999</c:v>
                </c:pt>
                <c:pt idx="17094">
                  <c:v>12190.715624999999</c:v>
                </c:pt>
                <c:pt idx="17095">
                  <c:v>12190.715624999999</c:v>
                </c:pt>
                <c:pt idx="17096">
                  <c:v>12193.139061839998</c:v>
                </c:pt>
                <c:pt idx="17097">
                  <c:v>12193.139061839998</c:v>
                </c:pt>
                <c:pt idx="17098">
                  <c:v>12197.2125</c:v>
                </c:pt>
                <c:pt idx="17099">
                  <c:v>12197.2125</c:v>
                </c:pt>
                <c:pt idx="17100">
                  <c:v>12197.57343816</c:v>
                </c:pt>
                <c:pt idx="17101">
                  <c:v>12197.57343816</c:v>
                </c:pt>
                <c:pt idx="17102">
                  <c:v>12197.728125</c:v>
                </c:pt>
                <c:pt idx="17103">
                  <c:v>12199.6875</c:v>
                </c:pt>
                <c:pt idx="17104">
                  <c:v>12199.6875</c:v>
                </c:pt>
                <c:pt idx="17105">
                  <c:v>12199.6875</c:v>
                </c:pt>
                <c:pt idx="17106">
                  <c:v>12204.84375</c:v>
                </c:pt>
                <c:pt idx="17107">
                  <c:v>12204.84375</c:v>
                </c:pt>
                <c:pt idx="17108">
                  <c:v>12205.359375</c:v>
                </c:pt>
                <c:pt idx="17109">
                  <c:v>12206.339061839999</c:v>
                </c:pt>
                <c:pt idx="17110">
                  <c:v>12206.339061839999</c:v>
                </c:pt>
                <c:pt idx="17111">
                  <c:v>12206.339061839999</c:v>
                </c:pt>
                <c:pt idx="17112">
                  <c:v>12210.928124999999</c:v>
                </c:pt>
                <c:pt idx="17113">
                  <c:v>12217.115624999999</c:v>
                </c:pt>
                <c:pt idx="17114">
                  <c:v>12217.115624999999</c:v>
                </c:pt>
                <c:pt idx="17115">
                  <c:v>12218.559374999999</c:v>
                </c:pt>
                <c:pt idx="17116">
                  <c:v>12218.559374999999</c:v>
                </c:pt>
                <c:pt idx="17117">
                  <c:v>12218.559374999999</c:v>
                </c:pt>
                <c:pt idx="17118">
                  <c:v>12219.53906184</c:v>
                </c:pt>
                <c:pt idx="17119">
                  <c:v>12224.128124999999</c:v>
                </c:pt>
                <c:pt idx="17120">
                  <c:v>12224.128124999999</c:v>
                </c:pt>
                <c:pt idx="17121">
                  <c:v>12226.0875</c:v>
                </c:pt>
                <c:pt idx="17122">
                  <c:v>12226.0875</c:v>
                </c:pt>
                <c:pt idx="17123">
                  <c:v>12230.315624999999</c:v>
                </c:pt>
                <c:pt idx="17124">
                  <c:v>12230.315624999999</c:v>
                </c:pt>
                <c:pt idx="17125">
                  <c:v>12231.24375</c:v>
                </c:pt>
                <c:pt idx="17126">
                  <c:v>12231.24375</c:v>
                </c:pt>
                <c:pt idx="17127">
                  <c:v>12231.759375</c:v>
                </c:pt>
                <c:pt idx="17128">
                  <c:v>12231.759375</c:v>
                </c:pt>
                <c:pt idx="17129">
                  <c:v>12231.759375</c:v>
                </c:pt>
                <c:pt idx="17130">
                  <c:v>12232.739061839999</c:v>
                </c:pt>
                <c:pt idx="17131">
                  <c:v>12236.8125</c:v>
                </c:pt>
                <c:pt idx="17132">
                  <c:v>12237.17343816</c:v>
                </c:pt>
                <c:pt idx="17133">
                  <c:v>12237.17343816</c:v>
                </c:pt>
                <c:pt idx="17134">
                  <c:v>12237.328125</c:v>
                </c:pt>
                <c:pt idx="17135">
                  <c:v>12237.328125</c:v>
                </c:pt>
                <c:pt idx="17136">
                  <c:v>12237.328125</c:v>
                </c:pt>
                <c:pt idx="17137">
                  <c:v>12237.328125</c:v>
                </c:pt>
                <c:pt idx="17138">
                  <c:v>12239.287499999999</c:v>
                </c:pt>
                <c:pt idx="17139">
                  <c:v>12239.287499999999</c:v>
                </c:pt>
                <c:pt idx="17140">
                  <c:v>12243.515625</c:v>
                </c:pt>
                <c:pt idx="17141">
                  <c:v>12243.515625</c:v>
                </c:pt>
                <c:pt idx="17142">
                  <c:v>12243.515625</c:v>
                </c:pt>
                <c:pt idx="17143">
                  <c:v>12244.959374999999</c:v>
                </c:pt>
                <c:pt idx="17144">
                  <c:v>12244.959374999999</c:v>
                </c:pt>
                <c:pt idx="17145">
                  <c:v>12244.959374999999</c:v>
                </c:pt>
                <c:pt idx="17146">
                  <c:v>12245.939061839999</c:v>
                </c:pt>
                <c:pt idx="17147">
                  <c:v>12250.012499999999</c:v>
                </c:pt>
                <c:pt idx="17148">
                  <c:v>12250.012499999999</c:v>
                </c:pt>
                <c:pt idx="17149">
                  <c:v>12250.528124999999</c:v>
                </c:pt>
                <c:pt idx="17150">
                  <c:v>12252.487499999999</c:v>
                </c:pt>
                <c:pt idx="17151">
                  <c:v>12256.715624999999</c:v>
                </c:pt>
                <c:pt idx="17152">
                  <c:v>12257.643749999999</c:v>
                </c:pt>
                <c:pt idx="17153">
                  <c:v>12257.643749999999</c:v>
                </c:pt>
                <c:pt idx="17154">
                  <c:v>12258.159374999999</c:v>
                </c:pt>
                <c:pt idx="17155">
                  <c:v>12258.159374999999</c:v>
                </c:pt>
                <c:pt idx="17156">
                  <c:v>12258.159374999999</c:v>
                </c:pt>
                <c:pt idx="17157">
                  <c:v>12259.139061839998</c:v>
                </c:pt>
                <c:pt idx="17158">
                  <c:v>12263.2125</c:v>
                </c:pt>
                <c:pt idx="17159">
                  <c:v>12263.57343816</c:v>
                </c:pt>
                <c:pt idx="17160">
                  <c:v>12263.57343816</c:v>
                </c:pt>
                <c:pt idx="17161">
                  <c:v>12263.57343816</c:v>
                </c:pt>
                <c:pt idx="17162">
                  <c:v>12265.6875</c:v>
                </c:pt>
                <c:pt idx="17163">
                  <c:v>12269.915625</c:v>
                </c:pt>
                <c:pt idx="17164">
                  <c:v>12270.84375</c:v>
                </c:pt>
                <c:pt idx="17165">
                  <c:v>12270.84375</c:v>
                </c:pt>
                <c:pt idx="17166">
                  <c:v>12270.84375</c:v>
                </c:pt>
                <c:pt idx="17167">
                  <c:v>12272.339061839999</c:v>
                </c:pt>
                <c:pt idx="17168">
                  <c:v>12272.339061839999</c:v>
                </c:pt>
                <c:pt idx="17169">
                  <c:v>12272.339061839999</c:v>
                </c:pt>
                <c:pt idx="17170">
                  <c:v>12276.412499999999</c:v>
                </c:pt>
                <c:pt idx="17171">
                  <c:v>12276.928124999999</c:v>
                </c:pt>
                <c:pt idx="17172">
                  <c:v>12278.887499999999</c:v>
                </c:pt>
                <c:pt idx="17173">
                  <c:v>12278.887499999999</c:v>
                </c:pt>
                <c:pt idx="17174">
                  <c:v>12284.043749999999</c:v>
                </c:pt>
                <c:pt idx="17175">
                  <c:v>12284.043749999999</c:v>
                </c:pt>
                <c:pt idx="17176">
                  <c:v>12284.559374999999</c:v>
                </c:pt>
                <c:pt idx="17177">
                  <c:v>12285.53906184</c:v>
                </c:pt>
                <c:pt idx="17178">
                  <c:v>12289.612499999999</c:v>
                </c:pt>
                <c:pt idx="17179">
                  <c:v>12289.612499999999</c:v>
                </c:pt>
                <c:pt idx="17180">
                  <c:v>12289.612499999999</c:v>
                </c:pt>
                <c:pt idx="17181">
                  <c:v>12289.973438159999</c:v>
                </c:pt>
                <c:pt idx="17182">
                  <c:v>12289.973438159999</c:v>
                </c:pt>
                <c:pt idx="17183">
                  <c:v>12297.24375</c:v>
                </c:pt>
                <c:pt idx="17184">
                  <c:v>12297.759375</c:v>
                </c:pt>
                <c:pt idx="17185">
                  <c:v>12297.759375</c:v>
                </c:pt>
                <c:pt idx="17186">
                  <c:v>12297.759375</c:v>
                </c:pt>
                <c:pt idx="17187">
                  <c:v>12297.759375</c:v>
                </c:pt>
                <c:pt idx="17188">
                  <c:v>12297.759375</c:v>
                </c:pt>
                <c:pt idx="17189">
                  <c:v>12298.739061839999</c:v>
                </c:pt>
                <c:pt idx="17190">
                  <c:v>12298.739061839999</c:v>
                </c:pt>
                <c:pt idx="17191">
                  <c:v>12302.8125</c:v>
                </c:pt>
                <c:pt idx="17192">
                  <c:v>12302.8125</c:v>
                </c:pt>
                <c:pt idx="17193">
                  <c:v>12305.287499999999</c:v>
                </c:pt>
                <c:pt idx="17194">
                  <c:v>12309.515625</c:v>
                </c:pt>
                <c:pt idx="17195">
                  <c:v>12309.515625</c:v>
                </c:pt>
                <c:pt idx="17196">
                  <c:v>12310.443749999999</c:v>
                </c:pt>
                <c:pt idx="17197">
                  <c:v>12310.443749999999</c:v>
                </c:pt>
                <c:pt idx="17198">
                  <c:v>12310.959374999999</c:v>
                </c:pt>
                <c:pt idx="17199">
                  <c:v>12310.959374999999</c:v>
                </c:pt>
                <c:pt idx="17200">
                  <c:v>12311.939061839999</c:v>
                </c:pt>
                <c:pt idx="17201">
                  <c:v>12316.012499999999</c:v>
                </c:pt>
                <c:pt idx="17202">
                  <c:v>12316.373438160001</c:v>
                </c:pt>
                <c:pt idx="17203">
                  <c:v>12316.373438160001</c:v>
                </c:pt>
                <c:pt idx="17204">
                  <c:v>12316.528124999999</c:v>
                </c:pt>
                <c:pt idx="17205">
                  <c:v>12318.487499999999</c:v>
                </c:pt>
                <c:pt idx="17206">
                  <c:v>12322.715624999999</c:v>
                </c:pt>
                <c:pt idx="17207">
                  <c:v>12323.643749999999</c:v>
                </c:pt>
                <c:pt idx="17208">
                  <c:v>12323.643749999999</c:v>
                </c:pt>
                <c:pt idx="17209">
                  <c:v>12324.159374999999</c:v>
                </c:pt>
                <c:pt idx="17210">
                  <c:v>12324.159374999999</c:v>
                </c:pt>
                <c:pt idx="17211">
                  <c:v>12324.159374999999</c:v>
                </c:pt>
                <c:pt idx="17212">
                  <c:v>12325.139061839998</c:v>
                </c:pt>
                <c:pt idx="17213">
                  <c:v>12325.139061839998</c:v>
                </c:pt>
                <c:pt idx="17214">
                  <c:v>12329.2125</c:v>
                </c:pt>
                <c:pt idx="17215">
                  <c:v>12329.2125</c:v>
                </c:pt>
                <c:pt idx="17216">
                  <c:v>12329.2125</c:v>
                </c:pt>
                <c:pt idx="17217">
                  <c:v>12329.2125</c:v>
                </c:pt>
                <c:pt idx="17218">
                  <c:v>12329.57343816</c:v>
                </c:pt>
                <c:pt idx="17219">
                  <c:v>12329.57343816</c:v>
                </c:pt>
                <c:pt idx="17220">
                  <c:v>12329.728125</c:v>
                </c:pt>
                <c:pt idx="17221">
                  <c:v>12329.728125</c:v>
                </c:pt>
                <c:pt idx="17222">
                  <c:v>12329.728125</c:v>
                </c:pt>
                <c:pt idx="17223">
                  <c:v>12331.6875</c:v>
                </c:pt>
                <c:pt idx="17224">
                  <c:v>12335.915625</c:v>
                </c:pt>
                <c:pt idx="17225">
                  <c:v>12335.915625</c:v>
                </c:pt>
                <c:pt idx="17226">
                  <c:v>12336.84375</c:v>
                </c:pt>
                <c:pt idx="17227">
                  <c:v>12336.84375</c:v>
                </c:pt>
                <c:pt idx="17228">
                  <c:v>12337.359375</c:v>
                </c:pt>
                <c:pt idx="17229">
                  <c:v>12337.359375</c:v>
                </c:pt>
                <c:pt idx="17230">
                  <c:v>12337.359375</c:v>
                </c:pt>
                <c:pt idx="17231">
                  <c:v>12337.359375</c:v>
                </c:pt>
                <c:pt idx="17232">
                  <c:v>12342.412499999999</c:v>
                </c:pt>
                <c:pt idx="17233">
                  <c:v>12342.928124999999</c:v>
                </c:pt>
                <c:pt idx="17234">
                  <c:v>12344.887499999999</c:v>
                </c:pt>
                <c:pt idx="17235">
                  <c:v>12344.887499999999</c:v>
                </c:pt>
                <c:pt idx="17236">
                  <c:v>12350.043749999999</c:v>
                </c:pt>
                <c:pt idx="17237">
                  <c:v>12350.043749999999</c:v>
                </c:pt>
                <c:pt idx="17238">
                  <c:v>12350.043749999999</c:v>
                </c:pt>
                <c:pt idx="17239">
                  <c:v>12350.043749999999</c:v>
                </c:pt>
                <c:pt idx="17240">
                  <c:v>12350.559374999999</c:v>
                </c:pt>
                <c:pt idx="17241">
                  <c:v>12350.559374999999</c:v>
                </c:pt>
                <c:pt idx="17242">
                  <c:v>12351.53906184</c:v>
                </c:pt>
                <c:pt idx="17243">
                  <c:v>12351.53906184</c:v>
                </c:pt>
                <c:pt idx="17244">
                  <c:v>12351.53906184</c:v>
                </c:pt>
                <c:pt idx="17245">
                  <c:v>12355.612499999999</c:v>
                </c:pt>
                <c:pt idx="17246">
                  <c:v>12356.128124999999</c:v>
                </c:pt>
                <c:pt idx="17247">
                  <c:v>12356.128124999999</c:v>
                </c:pt>
                <c:pt idx="17248">
                  <c:v>12356.128124999999</c:v>
                </c:pt>
                <c:pt idx="17249">
                  <c:v>12362.315624999999</c:v>
                </c:pt>
                <c:pt idx="17250">
                  <c:v>12363.24375</c:v>
                </c:pt>
                <c:pt idx="17251">
                  <c:v>12363.759375</c:v>
                </c:pt>
                <c:pt idx="17252">
                  <c:v>12368.8125</c:v>
                </c:pt>
                <c:pt idx="17253">
                  <c:v>12369.17343816</c:v>
                </c:pt>
                <c:pt idx="17254">
                  <c:v>12369.17343816</c:v>
                </c:pt>
                <c:pt idx="17255">
                  <c:v>12371.287499999999</c:v>
                </c:pt>
                <c:pt idx="17256">
                  <c:v>12371.287499999999</c:v>
                </c:pt>
                <c:pt idx="17257">
                  <c:v>12375.515625</c:v>
                </c:pt>
                <c:pt idx="17258">
                  <c:v>12375.515625</c:v>
                </c:pt>
                <c:pt idx="17259">
                  <c:v>12376.443749999999</c:v>
                </c:pt>
                <c:pt idx="17260">
                  <c:v>12376.443749999999</c:v>
                </c:pt>
                <c:pt idx="17261">
                  <c:v>12376.443749999999</c:v>
                </c:pt>
                <c:pt idx="17262">
                  <c:v>12376.959374999999</c:v>
                </c:pt>
                <c:pt idx="17263">
                  <c:v>12377.939061839999</c:v>
                </c:pt>
                <c:pt idx="17264">
                  <c:v>12377.939061839999</c:v>
                </c:pt>
                <c:pt idx="17265">
                  <c:v>12382.373438160001</c:v>
                </c:pt>
                <c:pt idx="17266">
                  <c:v>12382.373438160001</c:v>
                </c:pt>
                <c:pt idx="17267">
                  <c:v>12382.528124999999</c:v>
                </c:pt>
                <c:pt idx="17268">
                  <c:v>12384.487499999999</c:v>
                </c:pt>
                <c:pt idx="17269">
                  <c:v>12384.487499999999</c:v>
                </c:pt>
                <c:pt idx="17270">
                  <c:v>12384.487499999999</c:v>
                </c:pt>
                <c:pt idx="17271">
                  <c:v>12384.487499999999</c:v>
                </c:pt>
                <c:pt idx="17272">
                  <c:v>12388.715624999999</c:v>
                </c:pt>
                <c:pt idx="17273">
                  <c:v>12390.159374999999</c:v>
                </c:pt>
                <c:pt idx="17274">
                  <c:v>12391.139061839998</c:v>
                </c:pt>
                <c:pt idx="17275">
                  <c:v>12395.2125</c:v>
                </c:pt>
                <c:pt idx="17276">
                  <c:v>12395.2125</c:v>
                </c:pt>
                <c:pt idx="17277">
                  <c:v>12395.2125</c:v>
                </c:pt>
                <c:pt idx="17278">
                  <c:v>12395.2125</c:v>
                </c:pt>
                <c:pt idx="17279">
                  <c:v>12395.728125</c:v>
                </c:pt>
                <c:pt idx="17280">
                  <c:v>12397.6875</c:v>
                </c:pt>
                <c:pt idx="17281">
                  <c:v>12397.6875</c:v>
                </c:pt>
                <c:pt idx="17282">
                  <c:v>12403.359375</c:v>
                </c:pt>
                <c:pt idx="17283">
                  <c:v>12403.359375</c:v>
                </c:pt>
                <c:pt idx="17284">
                  <c:v>12408.412499999999</c:v>
                </c:pt>
                <c:pt idx="17285">
                  <c:v>12408.412499999999</c:v>
                </c:pt>
                <c:pt idx="17286">
                  <c:v>12408.412499999999</c:v>
                </c:pt>
                <c:pt idx="17287">
                  <c:v>12408.412499999999</c:v>
                </c:pt>
                <c:pt idx="17288">
                  <c:v>12408.928124999999</c:v>
                </c:pt>
                <c:pt idx="17289">
                  <c:v>12408.928124999999</c:v>
                </c:pt>
                <c:pt idx="17290">
                  <c:v>12410.887499999999</c:v>
                </c:pt>
                <c:pt idx="17291">
                  <c:v>12415.115624999999</c:v>
                </c:pt>
                <c:pt idx="17292">
                  <c:v>12416.559374999999</c:v>
                </c:pt>
                <c:pt idx="17293">
                  <c:v>12416.559374999999</c:v>
                </c:pt>
                <c:pt idx="17294">
                  <c:v>12421.612499999999</c:v>
                </c:pt>
                <c:pt idx="17295">
                  <c:v>12421.612499999999</c:v>
                </c:pt>
                <c:pt idx="17296">
                  <c:v>12421.612499999999</c:v>
                </c:pt>
                <c:pt idx="17297">
                  <c:v>12421.612499999999</c:v>
                </c:pt>
                <c:pt idx="17298">
                  <c:v>12421.973438159999</c:v>
                </c:pt>
                <c:pt idx="17299">
                  <c:v>12422.128124999999</c:v>
                </c:pt>
                <c:pt idx="17300">
                  <c:v>12428.315624999999</c:v>
                </c:pt>
                <c:pt idx="17301">
                  <c:v>12428.315624999999</c:v>
                </c:pt>
                <c:pt idx="17302">
                  <c:v>12429.24375</c:v>
                </c:pt>
                <c:pt idx="17303">
                  <c:v>12429.759375</c:v>
                </c:pt>
                <c:pt idx="17304">
                  <c:v>12429.759375</c:v>
                </c:pt>
                <c:pt idx="17305">
                  <c:v>12430.739061839999</c:v>
                </c:pt>
                <c:pt idx="17306">
                  <c:v>12430.739061839999</c:v>
                </c:pt>
                <c:pt idx="17307">
                  <c:v>12430.739061839999</c:v>
                </c:pt>
                <c:pt idx="17308">
                  <c:v>12434.8125</c:v>
                </c:pt>
                <c:pt idx="17309">
                  <c:v>12434.8125</c:v>
                </c:pt>
                <c:pt idx="17310">
                  <c:v>12434.8125</c:v>
                </c:pt>
                <c:pt idx="17311">
                  <c:v>12435.17343816</c:v>
                </c:pt>
                <c:pt idx="17312">
                  <c:v>12435.17343816</c:v>
                </c:pt>
                <c:pt idx="17313">
                  <c:v>12435.17343816</c:v>
                </c:pt>
                <c:pt idx="17314">
                  <c:v>12435.328125</c:v>
                </c:pt>
                <c:pt idx="17315">
                  <c:v>12435.328125</c:v>
                </c:pt>
                <c:pt idx="17316">
                  <c:v>12437.287499999999</c:v>
                </c:pt>
                <c:pt idx="17317">
                  <c:v>12441.515625</c:v>
                </c:pt>
                <c:pt idx="17318">
                  <c:v>12442.959374999999</c:v>
                </c:pt>
                <c:pt idx="17319">
                  <c:v>12442.959374999999</c:v>
                </c:pt>
                <c:pt idx="17320">
                  <c:v>12443.939061839999</c:v>
                </c:pt>
                <c:pt idx="17321">
                  <c:v>12448.373438160001</c:v>
                </c:pt>
                <c:pt idx="17322">
                  <c:v>12448.528124999999</c:v>
                </c:pt>
                <c:pt idx="17323">
                  <c:v>12448.528124999999</c:v>
                </c:pt>
                <c:pt idx="17324">
                  <c:v>12454.715624999999</c:v>
                </c:pt>
                <c:pt idx="17325">
                  <c:v>12454.715624999999</c:v>
                </c:pt>
                <c:pt idx="17326">
                  <c:v>12454.715624999999</c:v>
                </c:pt>
                <c:pt idx="17327">
                  <c:v>12454.715624999999</c:v>
                </c:pt>
                <c:pt idx="17328">
                  <c:v>12454.715624999999</c:v>
                </c:pt>
                <c:pt idx="17329">
                  <c:v>12455.643749999999</c:v>
                </c:pt>
                <c:pt idx="17330">
                  <c:v>12456.159374999999</c:v>
                </c:pt>
                <c:pt idx="17331">
                  <c:v>12457.139061839998</c:v>
                </c:pt>
                <c:pt idx="17332">
                  <c:v>12461.57343816</c:v>
                </c:pt>
                <c:pt idx="17333">
                  <c:v>12461.728125</c:v>
                </c:pt>
                <c:pt idx="17334">
                  <c:v>12463.6875</c:v>
                </c:pt>
                <c:pt idx="17335">
                  <c:v>12463.6875</c:v>
                </c:pt>
                <c:pt idx="17336">
                  <c:v>12463.6875</c:v>
                </c:pt>
                <c:pt idx="17337">
                  <c:v>12463.6875</c:v>
                </c:pt>
                <c:pt idx="17338">
                  <c:v>12467.915625</c:v>
                </c:pt>
                <c:pt idx="17339">
                  <c:v>12467.915625</c:v>
                </c:pt>
                <c:pt idx="17340">
                  <c:v>12467.915625</c:v>
                </c:pt>
                <c:pt idx="17341">
                  <c:v>12468.84375</c:v>
                </c:pt>
                <c:pt idx="17342">
                  <c:v>12470.339061839999</c:v>
                </c:pt>
                <c:pt idx="17343">
                  <c:v>12474.77343816</c:v>
                </c:pt>
                <c:pt idx="17344">
                  <c:v>12481.115624999999</c:v>
                </c:pt>
                <c:pt idx="17345">
                  <c:v>12482.559374999999</c:v>
                </c:pt>
                <c:pt idx="17346">
                  <c:v>12483.53906184</c:v>
                </c:pt>
                <c:pt idx="17347">
                  <c:v>12483.53906184</c:v>
                </c:pt>
                <c:pt idx="17348">
                  <c:v>12483.53906184</c:v>
                </c:pt>
                <c:pt idx="17349">
                  <c:v>12487.612499999999</c:v>
                </c:pt>
                <c:pt idx="17350">
                  <c:v>12488.128124999999</c:v>
                </c:pt>
                <c:pt idx="17351">
                  <c:v>12490.0875</c:v>
                </c:pt>
                <c:pt idx="17352">
                  <c:v>12494.315624999999</c:v>
                </c:pt>
                <c:pt idx="17353">
                  <c:v>12495.24375</c:v>
                </c:pt>
                <c:pt idx="17354">
                  <c:v>12495.759375</c:v>
                </c:pt>
                <c:pt idx="17355">
                  <c:v>12495.759375</c:v>
                </c:pt>
                <c:pt idx="17356">
                  <c:v>12501.17343816</c:v>
                </c:pt>
                <c:pt idx="17357">
                  <c:v>12503.287499999999</c:v>
                </c:pt>
                <c:pt idx="17358">
                  <c:v>12503.287499999999</c:v>
                </c:pt>
                <c:pt idx="17359">
                  <c:v>12503.287499999999</c:v>
                </c:pt>
                <c:pt idx="17360">
                  <c:v>12508.443749999999</c:v>
                </c:pt>
                <c:pt idx="17361">
                  <c:v>12508.959374999999</c:v>
                </c:pt>
                <c:pt idx="17362">
                  <c:v>12508.959374999999</c:v>
                </c:pt>
                <c:pt idx="17363">
                  <c:v>12509.939061839999</c:v>
                </c:pt>
                <c:pt idx="17364">
                  <c:v>12509.939061839999</c:v>
                </c:pt>
                <c:pt idx="17365">
                  <c:v>12509.939061839999</c:v>
                </c:pt>
                <c:pt idx="17366">
                  <c:v>12514.373438160001</c:v>
                </c:pt>
                <c:pt idx="17367">
                  <c:v>12514.373438160001</c:v>
                </c:pt>
                <c:pt idx="17368">
                  <c:v>12514.528124999999</c:v>
                </c:pt>
                <c:pt idx="17369">
                  <c:v>12514.528124999999</c:v>
                </c:pt>
                <c:pt idx="17370">
                  <c:v>12514.528124999999</c:v>
                </c:pt>
                <c:pt idx="17371">
                  <c:v>12516.487499999999</c:v>
                </c:pt>
                <c:pt idx="17372">
                  <c:v>12516.487499999999</c:v>
                </c:pt>
                <c:pt idx="17373">
                  <c:v>12516.487499999999</c:v>
                </c:pt>
                <c:pt idx="17374">
                  <c:v>12520.715624999999</c:v>
                </c:pt>
                <c:pt idx="17375">
                  <c:v>12520.715624999999</c:v>
                </c:pt>
                <c:pt idx="17376">
                  <c:v>12520.715624999999</c:v>
                </c:pt>
                <c:pt idx="17377">
                  <c:v>12520.715624999999</c:v>
                </c:pt>
                <c:pt idx="17378">
                  <c:v>12520.715624999999</c:v>
                </c:pt>
                <c:pt idx="17379">
                  <c:v>12521.643749999999</c:v>
                </c:pt>
                <c:pt idx="17380">
                  <c:v>12522.159374999999</c:v>
                </c:pt>
                <c:pt idx="17381">
                  <c:v>12522.159374999999</c:v>
                </c:pt>
                <c:pt idx="17382">
                  <c:v>12527.2125</c:v>
                </c:pt>
                <c:pt idx="17383">
                  <c:v>12527.2125</c:v>
                </c:pt>
                <c:pt idx="17384">
                  <c:v>12529.6875</c:v>
                </c:pt>
                <c:pt idx="17385">
                  <c:v>12535.359375</c:v>
                </c:pt>
                <c:pt idx="17386">
                  <c:v>12540.412499999999</c:v>
                </c:pt>
                <c:pt idx="17387">
                  <c:v>12540.412499999999</c:v>
                </c:pt>
                <c:pt idx="17388">
                  <c:v>12540.412499999999</c:v>
                </c:pt>
                <c:pt idx="17389">
                  <c:v>12540.412499999999</c:v>
                </c:pt>
                <c:pt idx="17390">
                  <c:v>12540.412499999999</c:v>
                </c:pt>
                <c:pt idx="17391">
                  <c:v>12540.412499999999</c:v>
                </c:pt>
                <c:pt idx="17392">
                  <c:v>12540.77343816</c:v>
                </c:pt>
                <c:pt idx="17393">
                  <c:v>12540.77343816</c:v>
                </c:pt>
                <c:pt idx="17394">
                  <c:v>12540.77343816</c:v>
                </c:pt>
                <c:pt idx="17395">
                  <c:v>12540.77343816</c:v>
                </c:pt>
                <c:pt idx="17396">
                  <c:v>12542.887499999999</c:v>
                </c:pt>
                <c:pt idx="17397">
                  <c:v>12547.115624999999</c:v>
                </c:pt>
                <c:pt idx="17398">
                  <c:v>12547.115624999999</c:v>
                </c:pt>
                <c:pt idx="17399">
                  <c:v>12548.043749999999</c:v>
                </c:pt>
                <c:pt idx="17400">
                  <c:v>12548.043749999999</c:v>
                </c:pt>
                <c:pt idx="17401">
                  <c:v>12548.559374999999</c:v>
                </c:pt>
                <c:pt idx="17402">
                  <c:v>12548.559374999999</c:v>
                </c:pt>
                <c:pt idx="17403">
                  <c:v>12553.612499999999</c:v>
                </c:pt>
                <c:pt idx="17404">
                  <c:v>12553.612499999999</c:v>
                </c:pt>
                <c:pt idx="17405">
                  <c:v>12553.973438159999</c:v>
                </c:pt>
                <c:pt idx="17406">
                  <c:v>12556.0875</c:v>
                </c:pt>
                <c:pt idx="17407">
                  <c:v>12560.315624999999</c:v>
                </c:pt>
                <c:pt idx="17408">
                  <c:v>12560.315624999999</c:v>
                </c:pt>
                <c:pt idx="17409">
                  <c:v>12560.315624999999</c:v>
                </c:pt>
                <c:pt idx="17410">
                  <c:v>12561.24375</c:v>
                </c:pt>
                <c:pt idx="17411">
                  <c:v>12561.24375</c:v>
                </c:pt>
                <c:pt idx="17412">
                  <c:v>12561.24375</c:v>
                </c:pt>
                <c:pt idx="17413">
                  <c:v>12561.24375</c:v>
                </c:pt>
                <c:pt idx="17414">
                  <c:v>12561.24375</c:v>
                </c:pt>
                <c:pt idx="17415">
                  <c:v>12561.759375</c:v>
                </c:pt>
                <c:pt idx="17416">
                  <c:v>12561.759375</c:v>
                </c:pt>
                <c:pt idx="17417">
                  <c:v>12562.739061839999</c:v>
                </c:pt>
                <c:pt idx="17418">
                  <c:v>12566.8125</c:v>
                </c:pt>
                <c:pt idx="17419">
                  <c:v>12569.287499999999</c:v>
                </c:pt>
                <c:pt idx="17420">
                  <c:v>12573.515625</c:v>
                </c:pt>
                <c:pt idx="17421">
                  <c:v>12574.443749999999</c:v>
                </c:pt>
                <c:pt idx="17422">
                  <c:v>12574.959374999999</c:v>
                </c:pt>
                <c:pt idx="17423">
                  <c:v>12574.959374999999</c:v>
                </c:pt>
                <c:pt idx="17424">
                  <c:v>12575.939061839999</c:v>
                </c:pt>
                <c:pt idx="17425">
                  <c:v>12580.012499999999</c:v>
                </c:pt>
                <c:pt idx="17426">
                  <c:v>12580.012499999999</c:v>
                </c:pt>
                <c:pt idx="17427">
                  <c:v>12580.528124999999</c:v>
                </c:pt>
                <c:pt idx="17428">
                  <c:v>12580.528124999999</c:v>
                </c:pt>
                <c:pt idx="17429">
                  <c:v>12582.487499999999</c:v>
                </c:pt>
                <c:pt idx="17430">
                  <c:v>12582.487499999999</c:v>
                </c:pt>
                <c:pt idx="17431">
                  <c:v>12587.643749999999</c:v>
                </c:pt>
                <c:pt idx="17432">
                  <c:v>12588.159374999999</c:v>
                </c:pt>
                <c:pt idx="17433">
                  <c:v>12588.159374999999</c:v>
                </c:pt>
                <c:pt idx="17434">
                  <c:v>12589.139061839998</c:v>
                </c:pt>
                <c:pt idx="17435">
                  <c:v>12589.139061839998</c:v>
                </c:pt>
                <c:pt idx="17436">
                  <c:v>12593.2125</c:v>
                </c:pt>
                <c:pt idx="17437">
                  <c:v>12593.728125</c:v>
                </c:pt>
                <c:pt idx="17438">
                  <c:v>12595.6875</c:v>
                </c:pt>
                <c:pt idx="17439">
                  <c:v>12599.915625</c:v>
                </c:pt>
                <c:pt idx="17440">
                  <c:v>12599.915625</c:v>
                </c:pt>
                <c:pt idx="17441">
                  <c:v>12599.915625</c:v>
                </c:pt>
                <c:pt idx="17442">
                  <c:v>12600.84375</c:v>
                </c:pt>
                <c:pt idx="17443">
                  <c:v>12600.84375</c:v>
                </c:pt>
                <c:pt idx="17444">
                  <c:v>12601.359375</c:v>
                </c:pt>
                <c:pt idx="17445">
                  <c:v>12602.339061839999</c:v>
                </c:pt>
                <c:pt idx="17446">
                  <c:v>12602.339061839999</c:v>
                </c:pt>
                <c:pt idx="17447">
                  <c:v>12602.339061839999</c:v>
                </c:pt>
                <c:pt idx="17448">
                  <c:v>12606.412499999999</c:v>
                </c:pt>
                <c:pt idx="17449">
                  <c:v>12606.412499999999</c:v>
                </c:pt>
                <c:pt idx="17450">
                  <c:v>12606.77343816</c:v>
                </c:pt>
                <c:pt idx="17451">
                  <c:v>12606.77343816</c:v>
                </c:pt>
                <c:pt idx="17452">
                  <c:v>12606.77343816</c:v>
                </c:pt>
                <c:pt idx="17453">
                  <c:v>12606.77343816</c:v>
                </c:pt>
                <c:pt idx="17454">
                  <c:v>12606.928124999999</c:v>
                </c:pt>
                <c:pt idx="17455">
                  <c:v>12606.928124999999</c:v>
                </c:pt>
                <c:pt idx="17456">
                  <c:v>12606.928124999999</c:v>
                </c:pt>
                <c:pt idx="17457">
                  <c:v>12608.887499999999</c:v>
                </c:pt>
                <c:pt idx="17458">
                  <c:v>12608.887499999999</c:v>
                </c:pt>
                <c:pt idx="17459">
                  <c:v>12608.887499999999</c:v>
                </c:pt>
                <c:pt idx="17460">
                  <c:v>12608.887499999999</c:v>
                </c:pt>
                <c:pt idx="17461">
                  <c:v>12613.115624999999</c:v>
                </c:pt>
                <c:pt idx="17462">
                  <c:v>12614.043749999999</c:v>
                </c:pt>
                <c:pt idx="17463">
                  <c:v>12614.043749999999</c:v>
                </c:pt>
                <c:pt idx="17464">
                  <c:v>12614.043749999999</c:v>
                </c:pt>
                <c:pt idx="17465">
                  <c:v>12614.559374999999</c:v>
                </c:pt>
                <c:pt idx="17466">
                  <c:v>12614.559374999999</c:v>
                </c:pt>
                <c:pt idx="17467">
                  <c:v>12615.53906184</c:v>
                </c:pt>
                <c:pt idx="17468">
                  <c:v>12615.53906184</c:v>
                </c:pt>
                <c:pt idx="17469">
                  <c:v>12619.612499999999</c:v>
                </c:pt>
                <c:pt idx="17470">
                  <c:v>12619.612499999999</c:v>
                </c:pt>
                <c:pt idx="17471">
                  <c:v>12619.612499999999</c:v>
                </c:pt>
                <c:pt idx="17472">
                  <c:v>12619.612499999999</c:v>
                </c:pt>
                <c:pt idx="17473">
                  <c:v>12619.973438159999</c:v>
                </c:pt>
                <c:pt idx="17474">
                  <c:v>12620.128124999999</c:v>
                </c:pt>
                <c:pt idx="17475">
                  <c:v>12622.0875</c:v>
                </c:pt>
                <c:pt idx="17476">
                  <c:v>12622.0875</c:v>
                </c:pt>
                <c:pt idx="17477">
                  <c:v>12626.315624999999</c:v>
                </c:pt>
                <c:pt idx="17478">
                  <c:v>12626.315624999999</c:v>
                </c:pt>
                <c:pt idx="17479">
                  <c:v>12627.24375</c:v>
                </c:pt>
                <c:pt idx="17480">
                  <c:v>12627.759375</c:v>
                </c:pt>
                <c:pt idx="17481">
                  <c:v>12628.739061839999</c:v>
                </c:pt>
                <c:pt idx="17482">
                  <c:v>12632.8125</c:v>
                </c:pt>
                <c:pt idx="17483">
                  <c:v>12632.8125</c:v>
                </c:pt>
                <c:pt idx="17484">
                  <c:v>12632.8125</c:v>
                </c:pt>
                <c:pt idx="17485">
                  <c:v>12633.17343816</c:v>
                </c:pt>
                <c:pt idx="17486">
                  <c:v>12633.17343816</c:v>
                </c:pt>
                <c:pt idx="17487">
                  <c:v>12633.328125</c:v>
                </c:pt>
                <c:pt idx="17488">
                  <c:v>12635.287499999999</c:v>
                </c:pt>
                <c:pt idx="17489">
                  <c:v>12639.515625</c:v>
                </c:pt>
                <c:pt idx="17490">
                  <c:v>12639.515625</c:v>
                </c:pt>
                <c:pt idx="17491">
                  <c:v>12640.443749999999</c:v>
                </c:pt>
                <c:pt idx="17492">
                  <c:v>12640.959374999999</c:v>
                </c:pt>
                <c:pt idx="17493">
                  <c:v>12640.959374999999</c:v>
                </c:pt>
                <c:pt idx="17494">
                  <c:v>12640.959374999999</c:v>
                </c:pt>
                <c:pt idx="17495">
                  <c:v>12640.959374999999</c:v>
                </c:pt>
                <c:pt idx="17496">
                  <c:v>12640.959374999999</c:v>
                </c:pt>
                <c:pt idx="17497">
                  <c:v>12641.939061839999</c:v>
                </c:pt>
                <c:pt idx="17498">
                  <c:v>12641.939061839999</c:v>
                </c:pt>
                <c:pt idx="17499">
                  <c:v>12641.939061839999</c:v>
                </c:pt>
                <c:pt idx="17500">
                  <c:v>12646.373438160001</c:v>
                </c:pt>
                <c:pt idx="17501">
                  <c:v>12646.373438160001</c:v>
                </c:pt>
                <c:pt idx="17502">
                  <c:v>12646.373438160001</c:v>
                </c:pt>
                <c:pt idx="17503">
                  <c:v>12646.528124999999</c:v>
                </c:pt>
                <c:pt idx="17504">
                  <c:v>12646.528124999999</c:v>
                </c:pt>
                <c:pt idx="17505">
                  <c:v>12648.487499999999</c:v>
                </c:pt>
                <c:pt idx="17506">
                  <c:v>12652.715624999999</c:v>
                </c:pt>
                <c:pt idx="17507">
                  <c:v>12652.715624999999</c:v>
                </c:pt>
                <c:pt idx="17508">
                  <c:v>12652.715624999999</c:v>
                </c:pt>
                <c:pt idx="17509">
                  <c:v>12653.643749999999</c:v>
                </c:pt>
                <c:pt idx="17510">
                  <c:v>12654.159374999999</c:v>
                </c:pt>
                <c:pt idx="17511">
                  <c:v>12655.139061839998</c:v>
                </c:pt>
                <c:pt idx="17512">
                  <c:v>12655.139061839998</c:v>
                </c:pt>
                <c:pt idx="17513">
                  <c:v>12655.139061839998</c:v>
                </c:pt>
                <c:pt idx="17514">
                  <c:v>12655.139061839998</c:v>
                </c:pt>
                <c:pt idx="17515">
                  <c:v>12655.139061839998</c:v>
                </c:pt>
                <c:pt idx="17516">
                  <c:v>12659.2125</c:v>
                </c:pt>
                <c:pt idx="17517">
                  <c:v>12659.57343816</c:v>
                </c:pt>
                <c:pt idx="17518">
                  <c:v>12659.728125</c:v>
                </c:pt>
                <c:pt idx="17519">
                  <c:v>12659.728125</c:v>
                </c:pt>
                <c:pt idx="17520">
                  <c:v>12659.728125</c:v>
                </c:pt>
                <c:pt idx="17521">
                  <c:v>12659.728125</c:v>
                </c:pt>
                <c:pt idx="17522">
                  <c:v>12665.915625</c:v>
                </c:pt>
                <c:pt idx="17523">
                  <c:v>12665.915625</c:v>
                </c:pt>
                <c:pt idx="17524">
                  <c:v>12665.915625</c:v>
                </c:pt>
                <c:pt idx="17525">
                  <c:v>12665.915625</c:v>
                </c:pt>
                <c:pt idx="17526">
                  <c:v>12666.84375</c:v>
                </c:pt>
                <c:pt idx="17527">
                  <c:v>12666.84375</c:v>
                </c:pt>
                <c:pt idx="17528">
                  <c:v>12667.359375</c:v>
                </c:pt>
                <c:pt idx="17529">
                  <c:v>12667.359375</c:v>
                </c:pt>
                <c:pt idx="17530">
                  <c:v>12668.339061839999</c:v>
                </c:pt>
                <c:pt idx="17531">
                  <c:v>12672.412499999999</c:v>
                </c:pt>
                <c:pt idx="17532">
                  <c:v>12672.77343816</c:v>
                </c:pt>
                <c:pt idx="17533">
                  <c:v>12672.928124999999</c:v>
                </c:pt>
                <c:pt idx="17534">
                  <c:v>12674.887499999999</c:v>
                </c:pt>
                <c:pt idx="17535">
                  <c:v>12674.887499999999</c:v>
                </c:pt>
                <c:pt idx="17536">
                  <c:v>12674.887499999999</c:v>
                </c:pt>
                <c:pt idx="17537">
                  <c:v>12679.115624999999</c:v>
                </c:pt>
                <c:pt idx="17538">
                  <c:v>12680.043749999999</c:v>
                </c:pt>
                <c:pt idx="17539">
                  <c:v>12681.539061839998</c:v>
                </c:pt>
                <c:pt idx="17540">
                  <c:v>12681.539061839998</c:v>
                </c:pt>
                <c:pt idx="17541">
                  <c:v>12681.539061839998</c:v>
                </c:pt>
                <c:pt idx="17542">
                  <c:v>12692.315624999999</c:v>
                </c:pt>
                <c:pt idx="17543">
                  <c:v>12692.315624999999</c:v>
                </c:pt>
                <c:pt idx="17544">
                  <c:v>12693.24375</c:v>
                </c:pt>
                <c:pt idx="17545">
                  <c:v>12693.759375</c:v>
                </c:pt>
                <c:pt idx="17546">
                  <c:v>12694.739061839999</c:v>
                </c:pt>
                <c:pt idx="17547">
                  <c:v>12699.17343816</c:v>
                </c:pt>
                <c:pt idx="17548">
                  <c:v>12699.328125</c:v>
                </c:pt>
                <c:pt idx="17549">
                  <c:v>12699.328125</c:v>
                </c:pt>
                <c:pt idx="17550">
                  <c:v>12701.287499999999</c:v>
                </c:pt>
                <c:pt idx="17551">
                  <c:v>12701.287499999999</c:v>
                </c:pt>
                <c:pt idx="17552">
                  <c:v>12701.287499999999</c:v>
                </c:pt>
                <c:pt idx="17553">
                  <c:v>12701.287499999999</c:v>
                </c:pt>
                <c:pt idx="17554">
                  <c:v>12701.287499999999</c:v>
                </c:pt>
                <c:pt idx="17555">
                  <c:v>12705.515625</c:v>
                </c:pt>
                <c:pt idx="17556">
                  <c:v>12706.959374999999</c:v>
                </c:pt>
                <c:pt idx="17557">
                  <c:v>12706.959374999999</c:v>
                </c:pt>
                <c:pt idx="17558">
                  <c:v>12706.959374999999</c:v>
                </c:pt>
                <c:pt idx="17559">
                  <c:v>12706.959374999999</c:v>
                </c:pt>
                <c:pt idx="17560">
                  <c:v>12712.012499999999</c:v>
                </c:pt>
                <c:pt idx="17561">
                  <c:v>12712.012499999999</c:v>
                </c:pt>
                <c:pt idx="17562">
                  <c:v>12712.012499999999</c:v>
                </c:pt>
                <c:pt idx="17563">
                  <c:v>12712.012499999999</c:v>
                </c:pt>
                <c:pt idx="17564">
                  <c:v>12712.373438160001</c:v>
                </c:pt>
                <c:pt idx="17565">
                  <c:v>12712.373438160001</c:v>
                </c:pt>
                <c:pt idx="17566">
                  <c:v>12718.715624999999</c:v>
                </c:pt>
                <c:pt idx="17567">
                  <c:v>12718.715624999999</c:v>
                </c:pt>
                <c:pt idx="17568">
                  <c:v>12718.715624999999</c:v>
                </c:pt>
                <c:pt idx="17569">
                  <c:v>12718.715624999999</c:v>
                </c:pt>
                <c:pt idx="17570">
                  <c:v>12720.159374999999</c:v>
                </c:pt>
                <c:pt idx="17571">
                  <c:v>12721.139061839998</c:v>
                </c:pt>
                <c:pt idx="17572">
                  <c:v>12721.139061839998</c:v>
                </c:pt>
                <c:pt idx="17573">
                  <c:v>12725.2125</c:v>
                </c:pt>
                <c:pt idx="17574">
                  <c:v>12725.728125</c:v>
                </c:pt>
                <c:pt idx="17575">
                  <c:v>12725.728125</c:v>
                </c:pt>
                <c:pt idx="17576">
                  <c:v>12725.728125</c:v>
                </c:pt>
                <c:pt idx="17577">
                  <c:v>12731.915625</c:v>
                </c:pt>
                <c:pt idx="17578">
                  <c:v>12731.915625</c:v>
                </c:pt>
                <c:pt idx="17579">
                  <c:v>12731.915625</c:v>
                </c:pt>
                <c:pt idx="17580">
                  <c:v>12731.915625</c:v>
                </c:pt>
                <c:pt idx="17581">
                  <c:v>12733.359375</c:v>
                </c:pt>
                <c:pt idx="17582">
                  <c:v>12734.339061839999</c:v>
                </c:pt>
                <c:pt idx="17583">
                  <c:v>12734.339061839999</c:v>
                </c:pt>
                <c:pt idx="17584">
                  <c:v>12738.77343816</c:v>
                </c:pt>
                <c:pt idx="17585">
                  <c:v>12738.77343816</c:v>
                </c:pt>
                <c:pt idx="17586">
                  <c:v>12738.77343816</c:v>
                </c:pt>
                <c:pt idx="17587">
                  <c:v>12738.928124999999</c:v>
                </c:pt>
                <c:pt idx="17588">
                  <c:v>12745.115624999999</c:v>
                </c:pt>
                <c:pt idx="17589">
                  <c:v>12746.043749999999</c:v>
                </c:pt>
                <c:pt idx="17590">
                  <c:v>12747.539061839998</c:v>
                </c:pt>
                <c:pt idx="17591">
                  <c:v>12747.539061839998</c:v>
                </c:pt>
                <c:pt idx="17592">
                  <c:v>12747.539061839998</c:v>
                </c:pt>
                <c:pt idx="17593">
                  <c:v>12747.539061839998</c:v>
                </c:pt>
                <c:pt idx="17594">
                  <c:v>12751.973438159999</c:v>
                </c:pt>
                <c:pt idx="17595">
                  <c:v>12751.973438159999</c:v>
                </c:pt>
                <c:pt idx="17596">
                  <c:v>12752.128124999999</c:v>
                </c:pt>
                <c:pt idx="17597">
                  <c:v>12752.128124999999</c:v>
                </c:pt>
                <c:pt idx="17598">
                  <c:v>12752.128124999999</c:v>
                </c:pt>
                <c:pt idx="17599">
                  <c:v>12752.128124999999</c:v>
                </c:pt>
                <c:pt idx="17600">
                  <c:v>12754.0875</c:v>
                </c:pt>
                <c:pt idx="17601">
                  <c:v>12758.315624999999</c:v>
                </c:pt>
                <c:pt idx="17602">
                  <c:v>12759.24375</c:v>
                </c:pt>
                <c:pt idx="17603">
                  <c:v>12759.24375</c:v>
                </c:pt>
                <c:pt idx="17604">
                  <c:v>12759.759375</c:v>
                </c:pt>
                <c:pt idx="17605">
                  <c:v>12764.8125</c:v>
                </c:pt>
                <c:pt idx="17606">
                  <c:v>12764.8125</c:v>
                </c:pt>
                <c:pt idx="17607">
                  <c:v>12765.17343816</c:v>
                </c:pt>
                <c:pt idx="17608">
                  <c:v>12765.328125</c:v>
                </c:pt>
                <c:pt idx="17609">
                  <c:v>12765.328125</c:v>
                </c:pt>
                <c:pt idx="17610">
                  <c:v>12765.328125</c:v>
                </c:pt>
                <c:pt idx="17611">
                  <c:v>12767.287499999999</c:v>
                </c:pt>
                <c:pt idx="17612">
                  <c:v>12767.287499999999</c:v>
                </c:pt>
                <c:pt idx="17613">
                  <c:v>12771.515625</c:v>
                </c:pt>
                <c:pt idx="17614">
                  <c:v>12772.443749999999</c:v>
                </c:pt>
                <c:pt idx="17615">
                  <c:v>12772.443749999999</c:v>
                </c:pt>
                <c:pt idx="17616">
                  <c:v>12772.959374999999</c:v>
                </c:pt>
                <c:pt idx="17617">
                  <c:v>12772.959374999999</c:v>
                </c:pt>
                <c:pt idx="17618">
                  <c:v>12778.012499999999</c:v>
                </c:pt>
                <c:pt idx="17619">
                  <c:v>12778.528124999999</c:v>
                </c:pt>
                <c:pt idx="17620">
                  <c:v>12780.487499999999</c:v>
                </c:pt>
                <c:pt idx="17621">
                  <c:v>12784.715624999999</c:v>
                </c:pt>
                <c:pt idx="17622">
                  <c:v>12785.643749999999</c:v>
                </c:pt>
                <c:pt idx="17623">
                  <c:v>12785.643749999999</c:v>
                </c:pt>
                <c:pt idx="17624">
                  <c:v>12786.159374999999</c:v>
                </c:pt>
                <c:pt idx="17625">
                  <c:v>12786.159374999999</c:v>
                </c:pt>
                <c:pt idx="17626">
                  <c:v>12791.2125</c:v>
                </c:pt>
                <c:pt idx="17627">
                  <c:v>12791.2125</c:v>
                </c:pt>
                <c:pt idx="17628">
                  <c:v>12791.2125</c:v>
                </c:pt>
                <c:pt idx="17629">
                  <c:v>12791.57343816</c:v>
                </c:pt>
                <c:pt idx="17630">
                  <c:v>12791.57343816</c:v>
                </c:pt>
                <c:pt idx="17631">
                  <c:v>12793.6875</c:v>
                </c:pt>
                <c:pt idx="17632">
                  <c:v>12793.6875</c:v>
                </c:pt>
                <c:pt idx="17633">
                  <c:v>12799.359375</c:v>
                </c:pt>
                <c:pt idx="17634">
                  <c:v>12804.412499999999</c:v>
                </c:pt>
                <c:pt idx="17635">
                  <c:v>12804.412499999999</c:v>
                </c:pt>
                <c:pt idx="17636">
                  <c:v>12804.412499999999</c:v>
                </c:pt>
                <c:pt idx="17637">
                  <c:v>12804.77343816</c:v>
                </c:pt>
                <c:pt idx="17638">
                  <c:v>12806.887499999999</c:v>
                </c:pt>
                <c:pt idx="17639">
                  <c:v>12806.887499999999</c:v>
                </c:pt>
                <c:pt idx="17640">
                  <c:v>12811.115624999999</c:v>
                </c:pt>
                <c:pt idx="17641">
                  <c:v>12811.115624999999</c:v>
                </c:pt>
                <c:pt idx="17642">
                  <c:v>12812.043749999999</c:v>
                </c:pt>
                <c:pt idx="17643">
                  <c:v>12812.043749999999</c:v>
                </c:pt>
                <c:pt idx="17644">
                  <c:v>12812.559374999999</c:v>
                </c:pt>
                <c:pt idx="17645">
                  <c:v>12813.539061839998</c:v>
                </c:pt>
                <c:pt idx="17646">
                  <c:v>12817.612499999999</c:v>
                </c:pt>
                <c:pt idx="17647">
                  <c:v>12817.612499999999</c:v>
                </c:pt>
                <c:pt idx="17648">
                  <c:v>12817.973438159999</c:v>
                </c:pt>
                <c:pt idx="17649">
                  <c:v>12817.973438159999</c:v>
                </c:pt>
                <c:pt idx="17650">
                  <c:v>12817.973438159999</c:v>
                </c:pt>
                <c:pt idx="17651">
                  <c:v>12820.0875</c:v>
                </c:pt>
                <c:pt idx="17652">
                  <c:v>12825.759375</c:v>
                </c:pt>
                <c:pt idx="17653">
                  <c:v>12826.739061839999</c:v>
                </c:pt>
                <c:pt idx="17654">
                  <c:v>12826.739061839999</c:v>
                </c:pt>
                <c:pt idx="17655">
                  <c:v>12830.8125</c:v>
                </c:pt>
                <c:pt idx="17656">
                  <c:v>12831.17343816</c:v>
                </c:pt>
                <c:pt idx="17657">
                  <c:v>12831.328125</c:v>
                </c:pt>
                <c:pt idx="17658">
                  <c:v>12833.287499999999</c:v>
                </c:pt>
                <c:pt idx="17659">
                  <c:v>12833.287499999999</c:v>
                </c:pt>
                <c:pt idx="17660">
                  <c:v>12837.515625</c:v>
                </c:pt>
                <c:pt idx="17661">
                  <c:v>12837.515625</c:v>
                </c:pt>
                <c:pt idx="17662">
                  <c:v>12838.959374999999</c:v>
                </c:pt>
                <c:pt idx="17663">
                  <c:v>12844.012499999999</c:v>
                </c:pt>
                <c:pt idx="17664">
                  <c:v>12844.012499999999</c:v>
                </c:pt>
                <c:pt idx="17665">
                  <c:v>12844.373438160001</c:v>
                </c:pt>
                <c:pt idx="17666">
                  <c:v>12844.373438160001</c:v>
                </c:pt>
                <c:pt idx="17667">
                  <c:v>12844.528124999999</c:v>
                </c:pt>
                <c:pt idx="17668">
                  <c:v>12851.643749999999</c:v>
                </c:pt>
                <c:pt idx="17669">
                  <c:v>12851.643749999999</c:v>
                </c:pt>
                <c:pt idx="17670">
                  <c:v>12852.159374999999</c:v>
                </c:pt>
                <c:pt idx="17671">
                  <c:v>12852.159374999999</c:v>
                </c:pt>
                <c:pt idx="17672">
                  <c:v>12852.159374999999</c:v>
                </c:pt>
                <c:pt idx="17673">
                  <c:v>12852.159374999999</c:v>
                </c:pt>
                <c:pt idx="17674">
                  <c:v>12857.2125</c:v>
                </c:pt>
                <c:pt idx="17675">
                  <c:v>12857.2125</c:v>
                </c:pt>
                <c:pt idx="17676">
                  <c:v>12857.2125</c:v>
                </c:pt>
                <c:pt idx="17677">
                  <c:v>12857.57343816</c:v>
                </c:pt>
                <c:pt idx="17678">
                  <c:v>12857.57343816</c:v>
                </c:pt>
                <c:pt idx="17679">
                  <c:v>12857.728125</c:v>
                </c:pt>
                <c:pt idx="17680">
                  <c:v>12857.728125</c:v>
                </c:pt>
                <c:pt idx="17681">
                  <c:v>12857.728125</c:v>
                </c:pt>
                <c:pt idx="17682">
                  <c:v>12857.728125</c:v>
                </c:pt>
                <c:pt idx="17683">
                  <c:v>12857.728125</c:v>
                </c:pt>
                <c:pt idx="17684">
                  <c:v>12859.6875</c:v>
                </c:pt>
                <c:pt idx="17685">
                  <c:v>12864.84375</c:v>
                </c:pt>
                <c:pt idx="17686">
                  <c:v>12866.339061839999</c:v>
                </c:pt>
                <c:pt idx="17687">
                  <c:v>12866.339061839999</c:v>
                </c:pt>
                <c:pt idx="17688">
                  <c:v>12870.412499999999</c:v>
                </c:pt>
                <c:pt idx="17689">
                  <c:v>12870.77343816</c:v>
                </c:pt>
                <c:pt idx="17690">
                  <c:v>12870.928124999999</c:v>
                </c:pt>
                <c:pt idx="17691">
                  <c:v>12870.928124999999</c:v>
                </c:pt>
                <c:pt idx="17692">
                  <c:v>12870.928124999999</c:v>
                </c:pt>
                <c:pt idx="17693">
                  <c:v>12872.887499999999</c:v>
                </c:pt>
                <c:pt idx="17694">
                  <c:v>12877.115624999999</c:v>
                </c:pt>
                <c:pt idx="17695">
                  <c:v>12878.559374999999</c:v>
                </c:pt>
                <c:pt idx="17696">
                  <c:v>12878.559374999999</c:v>
                </c:pt>
                <c:pt idx="17697">
                  <c:v>12878.559374999999</c:v>
                </c:pt>
                <c:pt idx="17698">
                  <c:v>12879.539061839998</c:v>
                </c:pt>
                <c:pt idx="17699">
                  <c:v>12883.612499999999</c:v>
                </c:pt>
                <c:pt idx="17700">
                  <c:v>12883.973438159999</c:v>
                </c:pt>
                <c:pt idx="17701">
                  <c:v>12884.128124999999</c:v>
                </c:pt>
                <c:pt idx="17702">
                  <c:v>12890.315624999999</c:v>
                </c:pt>
                <c:pt idx="17703">
                  <c:v>12890.315624999999</c:v>
                </c:pt>
                <c:pt idx="17704">
                  <c:v>12890.315624999999</c:v>
                </c:pt>
                <c:pt idx="17705">
                  <c:v>12890.315624999999</c:v>
                </c:pt>
                <c:pt idx="17706">
                  <c:v>12891.759375</c:v>
                </c:pt>
                <c:pt idx="17707">
                  <c:v>12892.739061839999</c:v>
                </c:pt>
                <c:pt idx="17708">
                  <c:v>12892.739061839999</c:v>
                </c:pt>
                <c:pt idx="17709">
                  <c:v>12896.8125</c:v>
                </c:pt>
                <c:pt idx="17710">
                  <c:v>12896.8125</c:v>
                </c:pt>
                <c:pt idx="17711">
                  <c:v>12897.17343816</c:v>
                </c:pt>
                <c:pt idx="17712">
                  <c:v>12897.17343816</c:v>
                </c:pt>
                <c:pt idx="17713">
                  <c:v>12897.328125</c:v>
                </c:pt>
                <c:pt idx="17714">
                  <c:v>12897.328125</c:v>
                </c:pt>
                <c:pt idx="17715">
                  <c:v>12899.287499999999</c:v>
                </c:pt>
                <c:pt idx="17716">
                  <c:v>12903.515625</c:v>
                </c:pt>
                <c:pt idx="17717">
                  <c:v>12904.443749999999</c:v>
                </c:pt>
                <c:pt idx="17718">
                  <c:v>12904.959374999999</c:v>
                </c:pt>
                <c:pt idx="17719">
                  <c:v>12910.373438160001</c:v>
                </c:pt>
                <c:pt idx="17720">
                  <c:v>12910.373438160001</c:v>
                </c:pt>
                <c:pt idx="17721">
                  <c:v>12910.373438160001</c:v>
                </c:pt>
                <c:pt idx="17722">
                  <c:v>12916.715624999999</c:v>
                </c:pt>
                <c:pt idx="17723">
                  <c:v>12918.159374999999</c:v>
                </c:pt>
                <c:pt idx="17724">
                  <c:v>12918.159374999999</c:v>
                </c:pt>
                <c:pt idx="17725">
                  <c:v>12918.159374999999</c:v>
                </c:pt>
                <c:pt idx="17726">
                  <c:v>12923.2125</c:v>
                </c:pt>
                <c:pt idx="17727">
                  <c:v>12923.57343816</c:v>
                </c:pt>
                <c:pt idx="17728">
                  <c:v>12923.57343816</c:v>
                </c:pt>
                <c:pt idx="17729">
                  <c:v>12923.728125</c:v>
                </c:pt>
                <c:pt idx="17730">
                  <c:v>12925.6875</c:v>
                </c:pt>
                <c:pt idx="17731">
                  <c:v>12929.915625</c:v>
                </c:pt>
                <c:pt idx="17732">
                  <c:v>12929.915625</c:v>
                </c:pt>
                <c:pt idx="17733">
                  <c:v>12929.915625</c:v>
                </c:pt>
                <c:pt idx="17734">
                  <c:v>12931.359375</c:v>
                </c:pt>
                <c:pt idx="17735">
                  <c:v>12931.359375</c:v>
                </c:pt>
                <c:pt idx="17736">
                  <c:v>12932.339061839999</c:v>
                </c:pt>
                <c:pt idx="17737">
                  <c:v>12936.412499999999</c:v>
                </c:pt>
                <c:pt idx="17738">
                  <c:v>12936.928124999999</c:v>
                </c:pt>
                <c:pt idx="17739">
                  <c:v>12936.928124999999</c:v>
                </c:pt>
                <c:pt idx="17740">
                  <c:v>12938.887499999999</c:v>
                </c:pt>
                <c:pt idx="17741">
                  <c:v>12938.887499999999</c:v>
                </c:pt>
                <c:pt idx="17742">
                  <c:v>12938.887499999999</c:v>
                </c:pt>
                <c:pt idx="17743">
                  <c:v>12943.115624999999</c:v>
                </c:pt>
                <c:pt idx="17744">
                  <c:v>12943.115624999999</c:v>
                </c:pt>
                <c:pt idx="17745">
                  <c:v>12944.559374999999</c:v>
                </c:pt>
                <c:pt idx="17746">
                  <c:v>12949.612499999999</c:v>
                </c:pt>
                <c:pt idx="17747">
                  <c:v>12949.612499999999</c:v>
                </c:pt>
                <c:pt idx="17748">
                  <c:v>12949.973438159999</c:v>
                </c:pt>
                <c:pt idx="17749">
                  <c:v>12949.973438159999</c:v>
                </c:pt>
                <c:pt idx="17750">
                  <c:v>12950.128124999999</c:v>
                </c:pt>
                <c:pt idx="17751">
                  <c:v>12950.128124999999</c:v>
                </c:pt>
                <c:pt idx="17752">
                  <c:v>12950.128124999999</c:v>
                </c:pt>
                <c:pt idx="17753">
                  <c:v>12957.24375</c:v>
                </c:pt>
                <c:pt idx="17754">
                  <c:v>12957.24375</c:v>
                </c:pt>
                <c:pt idx="17755">
                  <c:v>12957.759375</c:v>
                </c:pt>
                <c:pt idx="17756">
                  <c:v>12957.759375</c:v>
                </c:pt>
                <c:pt idx="17757">
                  <c:v>12957.759375</c:v>
                </c:pt>
                <c:pt idx="17758">
                  <c:v>12958.739061839999</c:v>
                </c:pt>
                <c:pt idx="17759">
                  <c:v>12958.739061839999</c:v>
                </c:pt>
                <c:pt idx="17760">
                  <c:v>12958.739061839999</c:v>
                </c:pt>
                <c:pt idx="17761">
                  <c:v>12958.739061839999</c:v>
                </c:pt>
                <c:pt idx="17762">
                  <c:v>12963.17343816</c:v>
                </c:pt>
                <c:pt idx="17763">
                  <c:v>12963.17343816</c:v>
                </c:pt>
                <c:pt idx="17764">
                  <c:v>12963.17343816</c:v>
                </c:pt>
                <c:pt idx="17765">
                  <c:v>12963.328125</c:v>
                </c:pt>
                <c:pt idx="17766">
                  <c:v>12965.287499999999</c:v>
                </c:pt>
                <c:pt idx="17767">
                  <c:v>12965.287499999999</c:v>
                </c:pt>
                <c:pt idx="17768">
                  <c:v>12965.287499999999</c:v>
                </c:pt>
                <c:pt idx="17769">
                  <c:v>12969.515625</c:v>
                </c:pt>
                <c:pt idx="17770">
                  <c:v>12969.515625</c:v>
                </c:pt>
                <c:pt idx="17771">
                  <c:v>12969.515625</c:v>
                </c:pt>
                <c:pt idx="17772">
                  <c:v>12969.515625</c:v>
                </c:pt>
                <c:pt idx="17773">
                  <c:v>12970.443749999999</c:v>
                </c:pt>
                <c:pt idx="17774">
                  <c:v>12976.373438160001</c:v>
                </c:pt>
                <c:pt idx="17775">
                  <c:v>12976.373438160001</c:v>
                </c:pt>
                <c:pt idx="17776">
                  <c:v>12976.373438160001</c:v>
                </c:pt>
                <c:pt idx="17777">
                  <c:v>12976.528124999999</c:v>
                </c:pt>
                <c:pt idx="17778">
                  <c:v>12976.528124999999</c:v>
                </c:pt>
                <c:pt idx="17779">
                  <c:v>12978.487499999999</c:v>
                </c:pt>
                <c:pt idx="17780">
                  <c:v>12982.715624999999</c:v>
                </c:pt>
                <c:pt idx="17781">
                  <c:v>12983.643749999999</c:v>
                </c:pt>
                <c:pt idx="17782">
                  <c:v>12983.643749999999</c:v>
                </c:pt>
                <c:pt idx="17783">
                  <c:v>12984.159374999999</c:v>
                </c:pt>
                <c:pt idx="17784">
                  <c:v>12984.159374999999</c:v>
                </c:pt>
                <c:pt idx="17785">
                  <c:v>12989.57343816</c:v>
                </c:pt>
                <c:pt idx="17786">
                  <c:v>12989.728125</c:v>
                </c:pt>
                <c:pt idx="17787">
                  <c:v>12989.728125</c:v>
                </c:pt>
                <c:pt idx="17788">
                  <c:v>12989.728125</c:v>
                </c:pt>
                <c:pt idx="17789">
                  <c:v>12989.728125</c:v>
                </c:pt>
                <c:pt idx="17790">
                  <c:v>12989.728125</c:v>
                </c:pt>
                <c:pt idx="17791">
                  <c:v>12991.6875</c:v>
                </c:pt>
                <c:pt idx="17792">
                  <c:v>12995.915625</c:v>
                </c:pt>
                <c:pt idx="17793">
                  <c:v>12995.915625</c:v>
                </c:pt>
                <c:pt idx="17794">
                  <c:v>12997.359375</c:v>
                </c:pt>
                <c:pt idx="17795">
                  <c:v>12998.339061839999</c:v>
                </c:pt>
                <c:pt idx="17796">
                  <c:v>12998.339061839999</c:v>
                </c:pt>
                <c:pt idx="17797">
                  <c:v>13002.412499999999</c:v>
                </c:pt>
                <c:pt idx="17798">
                  <c:v>13002.77343816</c:v>
                </c:pt>
                <c:pt idx="17799">
                  <c:v>13002.77343816</c:v>
                </c:pt>
                <c:pt idx="17800">
                  <c:v>13002.77343816</c:v>
                </c:pt>
                <c:pt idx="17801">
                  <c:v>13002.928124999999</c:v>
                </c:pt>
                <c:pt idx="17802">
                  <c:v>13002.928124999999</c:v>
                </c:pt>
                <c:pt idx="17803">
                  <c:v>13002.928124999999</c:v>
                </c:pt>
                <c:pt idx="17804">
                  <c:v>13004.887499999999</c:v>
                </c:pt>
                <c:pt idx="17805">
                  <c:v>13004.887499999999</c:v>
                </c:pt>
                <c:pt idx="17806">
                  <c:v>13010.043749999999</c:v>
                </c:pt>
                <c:pt idx="17807">
                  <c:v>13010.559374999999</c:v>
                </c:pt>
                <c:pt idx="17808">
                  <c:v>13010.559374999999</c:v>
                </c:pt>
                <c:pt idx="17809">
                  <c:v>13010.559374999999</c:v>
                </c:pt>
                <c:pt idx="17810">
                  <c:v>13011.539061839998</c:v>
                </c:pt>
                <c:pt idx="17811">
                  <c:v>13011.539061839998</c:v>
                </c:pt>
                <c:pt idx="17812">
                  <c:v>13011.539061839998</c:v>
                </c:pt>
                <c:pt idx="17813">
                  <c:v>13015.612499999999</c:v>
                </c:pt>
                <c:pt idx="17814">
                  <c:v>13015.612499999999</c:v>
                </c:pt>
                <c:pt idx="17815">
                  <c:v>13015.973438159999</c:v>
                </c:pt>
                <c:pt idx="17816">
                  <c:v>13016.128124999999</c:v>
                </c:pt>
                <c:pt idx="17817">
                  <c:v>13016.128124999999</c:v>
                </c:pt>
                <c:pt idx="17818">
                  <c:v>13018.0875</c:v>
                </c:pt>
                <c:pt idx="17819">
                  <c:v>13018.0875</c:v>
                </c:pt>
                <c:pt idx="17820">
                  <c:v>13022.315624999999</c:v>
                </c:pt>
                <c:pt idx="17821">
                  <c:v>13023.24375</c:v>
                </c:pt>
                <c:pt idx="17822">
                  <c:v>13024.739061839999</c:v>
                </c:pt>
                <c:pt idx="17823">
                  <c:v>13029.328125</c:v>
                </c:pt>
                <c:pt idx="17824">
                  <c:v>13031.287499999999</c:v>
                </c:pt>
                <c:pt idx="17825">
                  <c:v>13031.287499999999</c:v>
                </c:pt>
                <c:pt idx="17826">
                  <c:v>13035.515625</c:v>
                </c:pt>
                <c:pt idx="17827">
                  <c:v>13036.959374999999</c:v>
                </c:pt>
                <c:pt idx="17828">
                  <c:v>13037.939061839999</c:v>
                </c:pt>
                <c:pt idx="17829">
                  <c:v>13037.939061839999</c:v>
                </c:pt>
                <c:pt idx="17830">
                  <c:v>13042.012499999999</c:v>
                </c:pt>
                <c:pt idx="17831">
                  <c:v>13042.373438160001</c:v>
                </c:pt>
                <c:pt idx="17832">
                  <c:v>13042.373438160001</c:v>
                </c:pt>
                <c:pt idx="17833">
                  <c:v>13042.373438160001</c:v>
                </c:pt>
                <c:pt idx="17834">
                  <c:v>13042.373438160001</c:v>
                </c:pt>
                <c:pt idx="17835">
                  <c:v>13042.373438160001</c:v>
                </c:pt>
                <c:pt idx="17836">
                  <c:v>13042.373438160001</c:v>
                </c:pt>
                <c:pt idx="17837">
                  <c:v>13042.528124999999</c:v>
                </c:pt>
                <c:pt idx="17838">
                  <c:v>13042.528124999999</c:v>
                </c:pt>
                <c:pt idx="17839">
                  <c:v>13044.487499999999</c:v>
                </c:pt>
                <c:pt idx="17840">
                  <c:v>13044.487499999999</c:v>
                </c:pt>
                <c:pt idx="17841">
                  <c:v>13044.487499999999</c:v>
                </c:pt>
                <c:pt idx="17842">
                  <c:v>13048.715624999999</c:v>
                </c:pt>
                <c:pt idx="17843">
                  <c:v>13049.643749999999</c:v>
                </c:pt>
                <c:pt idx="17844">
                  <c:v>13049.643749999999</c:v>
                </c:pt>
                <c:pt idx="17845">
                  <c:v>13049.643749999999</c:v>
                </c:pt>
                <c:pt idx="17846">
                  <c:v>13049.643749999999</c:v>
                </c:pt>
                <c:pt idx="17847">
                  <c:v>13049.643749999999</c:v>
                </c:pt>
                <c:pt idx="17848">
                  <c:v>13050.159374999999</c:v>
                </c:pt>
                <c:pt idx="17849">
                  <c:v>13051.139061839998</c:v>
                </c:pt>
                <c:pt idx="17850">
                  <c:v>13051.139061839998</c:v>
                </c:pt>
                <c:pt idx="17851">
                  <c:v>13051.139061839998</c:v>
                </c:pt>
                <c:pt idx="17852">
                  <c:v>13055.2125</c:v>
                </c:pt>
                <c:pt idx="17853">
                  <c:v>13055.57343816</c:v>
                </c:pt>
                <c:pt idx="17854">
                  <c:v>13055.57343816</c:v>
                </c:pt>
                <c:pt idx="17855">
                  <c:v>13055.728125</c:v>
                </c:pt>
                <c:pt idx="17856">
                  <c:v>13055.728125</c:v>
                </c:pt>
                <c:pt idx="17857">
                  <c:v>13055.728125</c:v>
                </c:pt>
                <c:pt idx="17858">
                  <c:v>13055.728125</c:v>
                </c:pt>
                <c:pt idx="17859">
                  <c:v>13057.6875</c:v>
                </c:pt>
                <c:pt idx="17860">
                  <c:v>13062.84375</c:v>
                </c:pt>
                <c:pt idx="17861">
                  <c:v>13062.84375</c:v>
                </c:pt>
                <c:pt idx="17862">
                  <c:v>13063.359375</c:v>
                </c:pt>
                <c:pt idx="17863">
                  <c:v>13063.359375</c:v>
                </c:pt>
                <c:pt idx="17864">
                  <c:v>13064.339061839999</c:v>
                </c:pt>
                <c:pt idx="17865">
                  <c:v>13064.339061839999</c:v>
                </c:pt>
                <c:pt idx="17866">
                  <c:v>13068.412499999999</c:v>
                </c:pt>
                <c:pt idx="17867">
                  <c:v>13068.412499999999</c:v>
                </c:pt>
                <c:pt idx="17868">
                  <c:v>13068.77343816</c:v>
                </c:pt>
                <c:pt idx="17869">
                  <c:v>13068.928124999999</c:v>
                </c:pt>
                <c:pt idx="17870">
                  <c:v>13070.887499999999</c:v>
                </c:pt>
                <c:pt idx="17871">
                  <c:v>13070.887499999999</c:v>
                </c:pt>
                <c:pt idx="17872">
                  <c:v>13075.115624999999</c:v>
                </c:pt>
                <c:pt idx="17873">
                  <c:v>13076.043749999999</c:v>
                </c:pt>
                <c:pt idx="17874">
                  <c:v>13076.559374999999</c:v>
                </c:pt>
                <c:pt idx="17875">
                  <c:v>13077.539061839998</c:v>
                </c:pt>
                <c:pt idx="17876">
                  <c:v>13077.539061839998</c:v>
                </c:pt>
                <c:pt idx="17877">
                  <c:v>13077.539061839998</c:v>
                </c:pt>
                <c:pt idx="17878">
                  <c:v>13081.612499999999</c:v>
                </c:pt>
                <c:pt idx="17879">
                  <c:v>13081.973438159999</c:v>
                </c:pt>
                <c:pt idx="17880">
                  <c:v>13081.973438159999</c:v>
                </c:pt>
                <c:pt idx="17881">
                  <c:v>13082.128124999999</c:v>
                </c:pt>
                <c:pt idx="17882">
                  <c:v>13082.128124999999</c:v>
                </c:pt>
                <c:pt idx="17883">
                  <c:v>13082.128124999999</c:v>
                </c:pt>
                <c:pt idx="17884">
                  <c:v>13082.128124999999</c:v>
                </c:pt>
                <c:pt idx="17885">
                  <c:v>13084.0875</c:v>
                </c:pt>
                <c:pt idx="17886">
                  <c:v>13089.24375</c:v>
                </c:pt>
                <c:pt idx="17887">
                  <c:v>13089.24375</c:v>
                </c:pt>
                <c:pt idx="17888">
                  <c:v>13089.24375</c:v>
                </c:pt>
                <c:pt idx="17889">
                  <c:v>13089.24375</c:v>
                </c:pt>
                <c:pt idx="17890">
                  <c:v>13089.24375</c:v>
                </c:pt>
                <c:pt idx="17891">
                  <c:v>13089.24375</c:v>
                </c:pt>
                <c:pt idx="17892">
                  <c:v>13089.759375</c:v>
                </c:pt>
                <c:pt idx="17893">
                  <c:v>13090.739061839999</c:v>
                </c:pt>
                <c:pt idx="17894">
                  <c:v>13095.17343816</c:v>
                </c:pt>
                <c:pt idx="17895">
                  <c:v>13101.515625</c:v>
                </c:pt>
                <c:pt idx="17896">
                  <c:v>13101.515625</c:v>
                </c:pt>
                <c:pt idx="17897">
                  <c:v>13101.515625</c:v>
                </c:pt>
                <c:pt idx="17898">
                  <c:v>13101.515625</c:v>
                </c:pt>
                <c:pt idx="17899">
                  <c:v>13102.443749999999</c:v>
                </c:pt>
                <c:pt idx="17900">
                  <c:v>13102.443749999999</c:v>
                </c:pt>
                <c:pt idx="17901">
                  <c:v>13103.939061839999</c:v>
                </c:pt>
                <c:pt idx="17902">
                  <c:v>13108.012499999999</c:v>
                </c:pt>
                <c:pt idx="17903">
                  <c:v>13108.373438160001</c:v>
                </c:pt>
                <c:pt idx="17904">
                  <c:v>13110.487499999999</c:v>
                </c:pt>
                <c:pt idx="17905">
                  <c:v>13116.159374999999</c:v>
                </c:pt>
                <c:pt idx="17906">
                  <c:v>13117.139061839998</c:v>
                </c:pt>
                <c:pt idx="17907">
                  <c:v>13121.2125</c:v>
                </c:pt>
                <c:pt idx="17908">
                  <c:v>13121.57343816</c:v>
                </c:pt>
                <c:pt idx="17909">
                  <c:v>13121.57343816</c:v>
                </c:pt>
                <c:pt idx="17910">
                  <c:v>13121.57343816</c:v>
                </c:pt>
                <c:pt idx="17911">
                  <c:v>13121.57343816</c:v>
                </c:pt>
                <c:pt idx="17912">
                  <c:v>13121.57343816</c:v>
                </c:pt>
                <c:pt idx="17913">
                  <c:v>13121.57343816</c:v>
                </c:pt>
                <c:pt idx="17914">
                  <c:v>13121.728125</c:v>
                </c:pt>
                <c:pt idx="17915">
                  <c:v>13123.6875</c:v>
                </c:pt>
                <c:pt idx="17916">
                  <c:v>13123.6875</c:v>
                </c:pt>
                <c:pt idx="17917">
                  <c:v>13127.915625</c:v>
                </c:pt>
                <c:pt idx="17918">
                  <c:v>13129.359375</c:v>
                </c:pt>
                <c:pt idx="17919">
                  <c:v>13130.339061839999</c:v>
                </c:pt>
                <c:pt idx="17920">
                  <c:v>13130.339061839999</c:v>
                </c:pt>
                <c:pt idx="17921">
                  <c:v>13134.412499999999</c:v>
                </c:pt>
                <c:pt idx="17922">
                  <c:v>13134.412499999999</c:v>
                </c:pt>
                <c:pt idx="17923">
                  <c:v>13134.77343816</c:v>
                </c:pt>
                <c:pt idx="17924">
                  <c:v>13134.77343816</c:v>
                </c:pt>
                <c:pt idx="17925">
                  <c:v>13134.928124999999</c:v>
                </c:pt>
                <c:pt idx="17926">
                  <c:v>13136.887499999999</c:v>
                </c:pt>
                <c:pt idx="17927">
                  <c:v>13136.887499999999</c:v>
                </c:pt>
                <c:pt idx="17928">
                  <c:v>13141.115624999999</c:v>
                </c:pt>
                <c:pt idx="17929">
                  <c:v>13141.115624999999</c:v>
                </c:pt>
                <c:pt idx="17930">
                  <c:v>13142.043749999999</c:v>
                </c:pt>
                <c:pt idx="17931">
                  <c:v>13142.043749999999</c:v>
                </c:pt>
                <c:pt idx="17932">
                  <c:v>13142.559374999999</c:v>
                </c:pt>
                <c:pt idx="17933">
                  <c:v>13142.559374999999</c:v>
                </c:pt>
                <c:pt idx="17934">
                  <c:v>13150.0875</c:v>
                </c:pt>
                <c:pt idx="17935">
                  <c:v>13150.0875</c:v>
                </c:pt>
                <c:pt idx="17936">
                  <c:v>13150.0875</c:v>
                </c:pt>
                <c:pt idx="17937">
                  <c:v>13154.315624999999</c:v>
                </c:pt>
                <c:pt idx="17938">
                  <c:v>13154.315624999999</c:v>
                </c:pt>
                <c:pt idx="17939">
                  <c:v>13154.315624999999</c:v>
                </c:pt>
                <c:pt idx="17940">
                  <c:v>13154.315624999999</c:v>
                </c:pt>
                <c:pt idx="17941">
                  <c:v>13154.315624999999</c:v>
                </c:pt>
                <c:pt idx="17942">
                  <c:v>13154.315624999999</c:v>
                </c:pt>
                <c:pt idx="17943">
                  <c:v>13155.24375</c:v>
                </c:pt>
                <c:pt idx="17944">
                  <c:v>13155.24375</c:v>
                </c:pt>
                <c:pt idx="17945">
                  <c:v>13156.739061839999</c:v>
                </c:pt>
                <c:pt idx="17946">
                  <c:v>13160.8125</c:v>
                </c:pt>
                <c:pt idx="17947">
                  <c:v>13160.8125</c:v>
                </c:pt>
                <c:pt idx="17948">
                  <c:v>13161.17343816</c:v>
                </c:pt>
                <c:pt idx="17949">
                  <c:v>13161.17343816</c:v>
                </c:pt>
                <c:pt idx="17950">
                  <c:v>13161.328125</c:v>
                </c:pt>
                <c:pt idx="17951">
                  <c:v>13161.328125</c:v>
                </c:pt>
                <c:pt idx="17952">
                  <c:v>13163.287499999999</c:v>
                </c:pt>
                <c:pt idx="17953">
                  <c:v>13168.443749999999</c:v>
                </c:pt>
                <c:pt idx="17954">
                  <c:v>13168.959374999999</c:v>
                </c:pt>
                <c:pt idx="17955">
                  <c:v>13168.959374999999</c:v>
                </c:pt>
                <c:pt idx="17956">
                  <c:v>13169.939061839999</c:v>
                </c:pt>
                <c:pt idx="17957">
                  <c:v>13174.012499999999</c:v>
                </c:pt>
                <c:pt idx="17958">
                  <c:v>13174.012499999999</c:v>
                </c:pt>
                <c:pt idx="17959">
                  <c:v>13174.012499999999</c:v>
                </c:pt>
                <c:pt idx="17960">
                  <c:v>13174.373438160001</c:v>
                </c:pt>
                <c:pt idx="17961">
                  <c:v>13174.373438160001</c:v>
                </c:pt>
                <c:pt idx="17962">
                  <c:v>13174.373438160001</c:v>
                </c:pt>
                <c:pt idx="17963">
                  <c:v>13174.528124999999</c:v>
                </c:pt>
                <c:pt idx="17964">
                  <c:v>13174.528124999999</c:v>
                </c:pt>
                <c:pt idx="17965">
                  <c:v>13174.528124999999</c:v>
                </c:pt>
                <c:pt idx="17966">
                  <c:v>13176.487499999999</c:v>
                </c:pt>
                <c:pt idx="17967">
                  <c:v>13181.643749999999</c:v>
                </c:pt>
                <c:pt idx="17968">
                  <c:v>13181.643749999999</c:v>
                </c:pt>
                <c:pt idx="17969">
                  <c:v>13182.159374999999</c:v>
                </c:pt>
                <c:pt idx="17970">
                  <c:v>13182.159374999999</c:v>
                </c:pt>
                <c:pt idx="17971">
                  <c:v>13183.139061839998</c:v>
                </c:pt>
                <c:pt idx="17972">
                  <c:v>13183.139061839998</c:v>
                </c:pt>
                <c:pt idx="17973">
                  <c:v>13183.139061839998</c:v>
                </c:pt>
                <c:pt idx="17974">
                  <c:v>13187.2125</c:v>
                </c:pt>
                <c:pt idx="17975">
                  <c:v>13187.57343816</c:v>
                </c:pt>
                <c:pt idx="17976">
                  <c:v>13187.728125</c:v>
                </c:pt>
                <c:pt idx="17977">
                  <c:v>13187.728125</c:v>
                </c:pt>
                <c:pt idx="17978">
                  <c:v>13194.84375</c:v>
                </c:pt>
                <c:pt idx="17979">
                  <c:v>13194.84375</c:v>
                </c:pt>
                <c:pt idx="17980">
                  <c:v>13194.84375</c:v>
                </c:pt>
                <c:pt idx="17981">
                  <c:v>13194.84375</c:v>
                </c:pt>
                <c:pt idx="17982">
                  <c:v>13194.84375</c:v>
                </c:pt>
                <c:pt idx="17983">
                  <c:v>13195.359375</c:v>
                </c:pt>
                <c:pt idx="17984">
                  <c:v>13195.359375</c:v>
                </c:pt>
                <c:pt idx="17985">
                  <c:v>13196.339061839999</c:v>
                </c:pt>
                <c:pt idx="17986">
                  <c:v>13200.412499999999</c:v>
                </c:pt>
                <c:pt idx="17987">
                  <c:v>13200.7734408</c:v>
                </c:pt>
                <c:pt idx="17988">
                  <c:v>13200.7734408</c:v>
                </c:pt>
                <c:pt idx="17989">
                  <c:v>13202.887499999999</c:v>
                </c:pt>
                <c:pt idx="17990">
                  <c:v>13207.115618399999</c:v>
                </c:pt>
                <c:pt idx="17991">
                  <c:v>13207.115618399999</c:v>
                </c:pt>
                <c:pt idx="17992">
                  <c:v>13208.5593816</c:v>
                </c:pt>
                <c:pt idx="17993">
                  <c:v>13208.5593816</c:v>
                </c:pt>
                <c:pt idx="17994">
                  <c:v>13213.612499999999</c:v>
                </c:pt>
                <c:pt idx="17995">
                  <c:v>13213.612499999999</c:v>
                </c:pt>
                <c:pt idx="17996">
                  <c:v>13213.612499999999</c:v>
                </c:pt>
                <c:pt idx="17997">
                  <c:v>13213.612499999999</c:v>
                </c:pt>
                <c:pt idx="17998">
                  <c:v>13213.973440799999</c:v>
                </c:pt>
                <c:pt idx="17999">
                  <c:v>13213.973440799999</c:v>
                </c:pt>
                <c:pt idx="18000">
                  <c:v>13213.973440799999</c:v>
                </c:pt>
                <c:pt idx="18001">
                  <c:v>13216.0875</c:v>
                </c:pt>
                <c:pt idx="18002">
                  <c:v>13220.315618399998</c:v>
                </c:pt>
                <c:pt idx="18003">
                  <c:v>13220.315618399998</c:v>
                </c:pt>
                <c:pt idx="18004">
                  <c:v>13221.24375</c:v>
                </c:pt>
                <c:pt idx="18005">
                  <c:v>13221.24375</c:v>
                </c:pt>
                <c:pt idx="18006">
                  <c:v>13221.759381600001</c:v>
                </c:pt>
                <c:pt idx="18007">
                  <c:v>13222.739059199999</c:v>
                </c:pt>
                <c:pt idx="18008">
                  <c:v>13222.739059199999</c:v>
                </c:pt>
                <c:pt idx="18009">
                  <c:v>13222.739059199999</c:v>
                </c:pt>
                <c:pt idx="18010">
                  <c:v>13222.739059199999</c:v>
                </c:pt>
                <c:pt idx="18011">
                  <c:v>13226.8125</c:v>
                </c:pt>
                <c:pt idx="18012">
                  <c:v>13227.173440799999</c:v>
                </c:pt>
                <c:pt idx="18013">
                  <c:v>13229.287499999999</c:v>
                </c:pt>
                <c:pt idx="18014">
                  <c:v>13234.9593816</c:v>
                </c:pt>
                <c:pt idx="18015">
                  <c:v>13234.9593816</c:v>
                </c:pt>
                <c:pt idx="18016">
                  <c:v>13234.9593816</c:v>
                </c:pt>
                <c:pt idx="18017">
                  <c:v>13234.9593816</c:v>
                </c:pt>
                <c:pt idx="18018">
                  <c:v>13235.9390592</c:v>
                </c:pt>
                <c:pt idx="18019">
                  <c:v>13235.9390592</c:v>
                </c:pt>
                <c:pt idx="18020">
                  <c:v>13235.9390592</c:v>
                </c:pt>
                <c:pt idx="18021">
                  <c:v>13240.012499999999</c:v>
                </c:pt>
                <c:pt idx="18022">
                  <c:v>13240.012499999999</c:v>
                </c:pt>
                <c:pt idx="18023">
                  <c:v>13240.012499999999</c:v>
                </c:pt>
                <c:pt idx="18024">
                  <c:v>13240.012499999999</c:v>
                </c:pt>
                <c:pt idx="18025">
                  <c:v>13240.012499999999</c:v>
                </c:pt>
                <c:pt idx="18026">
                  <c:v>13240.012499999999</c:v>
                </c:pt>
                <c:pt idx="18027">
                  <c:v>13240.373440799998</c:v>
                </c:pt>
                <c:pt idx="18028">
                  <c:v>13240.373440799998</c:v>
                </c:pt>
                <c:pt idx="18029">
                  <c:v>13240.373440799998</c:v>
                </c:pt>
                <c:pt idx="18030">
                  <c:v>13240.373440799998</c:v>
                </c:pt>
                <c:pt idx="18031">
                  <c:v>13240.528118399998</c:v>
                </c:pt>
                <c:pt idx="18032">
                  <c:v>13240.528118399998</c:v>
                </c:pt>
                <c:pt idx="18033">
                  <c:v>13240.528118399998</c:v>
                </c:pt>
                <c:pt idx="18034">
                  <c:v>13240.528118399998</c:v>
                </c:pt>
                <c:pt idx="18035">
                  <c:v>13240.528118399998</c:v>
                </c:pt>
                <c:pt idx="18036">
                  <c:v>13242.487499999999</c:v>
                </c:pt>
                <c:pt idx="18037">
                  <c:v>13247.643749999999</c:v>
                </c:pt>
                <c:pt idx="18038">
                  <c:v>13248.1593816</c:v>
                </c:pt>
                <c:pt idx="18039">
                  <c:v>13248.1593816</c:v>
                </c:pt>
                <c:pt idx="18040">
                  <c:v>13249.139059199999</c:v>
                </c:pt>
                <c:pt idx="18041">
                  <c:v>13253.2125</c:v>
                </c:pt>
                <c:pt idx="18042">
                  <c:v>13253.728118399998</c:v>
                </c:pt>
                <c:pt idx="18043">
                  <c:v>13253.728118399998</c:v>
                </c:pt>
                <c:pt idx="18044">
                  <c:v>13253.728118399998</c:v>
                </c:pt>
                <c:pt idx="18045">
                  <c:v>13253.728118399998</c:v>
                </c:pt>
                <c:pt idx="18046">
                  <c:v>13255.6875</c:v>
                </c:pt>
                <c:pt idx="18047">
                  <c:v>13255.6875</c:v>
                </c:pt>
                <c:pt idx="18048">
                  <c:v>13259.915618399998</c:v>
                </c:pt>
                <c:pt idx="18049">
                  <c:v>13259.915618399998</c:v>
                </c:pt>
                <c:pt idx="18050">
                  <c:v>13260.84375</c:v>
                </c:pt>
                <c:pt idx="18051">
                  <c:v>13261.359381599999</c:v>
                </c:pt>
                <c:pt idx="18052">
                  <c:v>13262.3390592</c:v>
                </c:pt>
                <c:pt idx="18053">
                  <c:v>13266.412499999999</c:v>
                </c:pt>
                <c:pt idx="18054">
                  <c:v>13266.7734408</c:v>
                </c:pt>
                <c:pt idx="18055">
                  <c:v>13266.7734408</c:v>
                </c:pt>
                <c:pt idx="18056">
                  <c:v>13266.928118399999</c:v>
                </c:pt>
                <c:pt idx="18057">
                  <c:v>13266.928118399999</c:v>
                </c:pt>
                <c:pt idx="18058">
                  <c:v>13268.887499999999</c:v>
                </c:pt>
                <c:pt idx="18059">
                  <c:v>13273.115618399999</c:v>
                </c:pt>
                <c:pt idx="18060">
                  <c:v>13274.043749999999</c:v>
                </c:pt>
                <c:pt idx="18061">
                  <c:v>13274.043749999999</c:v>
                </c:pt>
                <c:pt idx="18062">
                  <c:v>13274.5593816</c:v>
                </c:pt>
                <c:pt idx="18063">
                  <c:v>13274.5593816</c:v>
                </c:pt>
                <c:pt idx="18064">
                  <c:v>13274.5593816</c:v>
                </c:pt>
                <c:pt idx="18065">
                  <c:v>13279.612499999999</c:v>
                </c:pt>
                <c:pt idx="18066">
                  <c:v>13279.973440799999</c:v>
                </c:pt>
                <c:pt idx="18067">
                  <c:v>13280.128118399998</c:v>
                </c:pt>
                <c:pt idx="18068">
                  <c:v>13280.128118399998</c:v>
                </c:pt>
                <c:pt idx="18069">
                  <c:v>13280.128118399998</c:v>
                </c:pt>
                <c:pt idx="18070">
                  <c:v>13280.128118399998</c:v>
                </c:pt>
                <c:pt idx="18071">
                  <c:v>13282.0875</c:v>
                </c:pt>
                <c:pt idx="18072">
                  <c:v>13282.0875</c:v>
                </c:pt>
                <c:pt idx="18073">
                  <c:v>13287.759381600001</c:v>
                </c:pt>
                <c:pt idx="18074">
                  <c:v>13287.759381600001</c:v>
                </c:pt>
                <c:pt idx="18075">
                  <c:v>13288.739059199999</c:v>
                </c:pt>
                <c:pt idx="18076">
                  <c:v>13288.739059199999</c:v>
                </c:pt>
                <c:pt idx="18077">
                  <c:v>13292.8125</c:v>
                </c:pt>
                <c:pt idx="18078">
                  <c:v>13292.8125</c:v>
                </c:pt>
                <c:pt idx="18079">
                  <c:v>13292.8125</c:v>
                </c:pt>
                <c:pt idx="18080">
                  <c:v>13292.8125</c:v>
                </c:pt>
                <c:pt idx="18081">
                  <c:v>13293.173440799999</c:v>
                </c:pt>
                <c:pt idx="18082">
                  <c:v>13293.173440799999</c:v>
                </c:pt>
                <c:pt idx="18083">
                  <c:v>13293.173440799999</c:v>
                </c:pt>
                <c:pt idx="18084">
                  <c:v>13293.328118399999</c:v>
                </c:pt>
                <c:pt idx="18085">
                  <c:v>13293.328118399999</c:v>
                </c:pt>
                <c:pt idx="18086">
                  <c:v>13293.328118399999</c:v>
                </c:pt>
                <c:pt idx="18087">
                  <c:v>13295.287499999999</c:v>
                </c:pt>
                <c:pt idx="18088">
                  <c:v>13295.287499999999</c:v>
                </c:pt>
                <c:pt idx="18089">
                  <c:v>13295.287499999999</c:v>
                </c:pt>
                <c:pt idx="18090">
                  <c:v>13299.515618399999</c:v>
                </c:pt>
                <c:pt idx="18091">
                  <c:v>13299.515618399999</c:v>
                </c:pt>
                <c:pt idx="18092">
                  <c:v>13299.515618399999</c:v>
                </c:pt>
                <c:pt idx="18093">
                  <c:v>13300.443749999999</c:v>
                </c:pt>
                <c:pt idx="18094">
                  <c:v>13300.443749999999</c:v>
                </c:pt>
                <c:pt idx="18095">
                  <c:v>13300.443749999999</c:v>
                </c:pt>
                <c:pt idx="18096">
                  <c:v>13300.9593816</c:v>
                </c:pt>
                <c:pt idx="18097">
                  <c:v>13301.9390592</c:v>
                </c:pt>
                <c:pt idx="18098">
                  <c:v>13306.012499999999</c:v>
                </c:pt>
                <c:pt idx="18099">
                  <c:v>13306.012499999999</c:v>
                </c:pt>
                <c:pt idx="18100">
                  <c:v>13306.373440799998</c:v>
                </c:pt>
                <c:pt idx="18101">
                  <c:v>13306.373440799998</c:v>
                </c:pt>
                <c:pt idx="18102">
                  <c:v>13306.528118399998</c:v>
                </c:pt>
                <c:pt idx="18103">
                  <c:v>13312.715618399998</c:v>
                </c:pt>
                <c:pt idx="18104">
                  <c:v>13312.715618399998</c:v>
                </c:pt>
                <c:pt idx="18105">
                  <c:v>13312.715618399998</c:v>
                </c:pt>
                <c:pt idx="18106">
                  <c:v>13313.643749999999</c:v>
                </c:pt>
                <c:pt idx="18107">
                  <c:v>13313.643749999999</c:v>
                </c:pt>
                <c:pt idx="18108">
                  <c:v>13313.643749999999</c:v>
                </c:pt>
                <c:pt idx="18109">
                  <c:v>13314.1593816</c:v>
                </c:pt>
                <c:pt idx="18110">
                  <c:v>13314.1593816</c:v>
                </c:pt>
                <c:pt idx="18111">
                  <c:v>13314.1593816</c:v>
                </c:pt>
                <c:pt idx="18112">
                  <c:v>13315.139059199999</c:v>
                </c:pt>
                <c:pt idx="18113">
                  <c:v>13315.139059199999</c:v>
                </c:pt>
                <c:pt idx="18114">
                  <c:v>13319.573440799999</c:v>
                </c:pt>
                <c:pt idx="18115">
                  <c:v>13319.573440799999</c:v>
                </c:pt>
                <c:pt idx="18116">
                  <c:v>13319.573440799999</c:v>
                </c:pt>
                <c:pt idx="18117">
                  <c:v>13319.728118399998</c:v>
                </c:pt>
                <c:pt idx="18118">
                  <c:v>13325.915618399998</c:v>
                </c:pt>
                <c:pt idx="18119">
                  <c:v>13325.915618399998</c:v>
                </c:pt>
                <c:pt idx="18120">
                  <c:v>13326.84375</c:v>
                </c:pt>
                <c:pt idx="18121">
                  <c:v>13326.84375</c:v>
                </c:pt>
                <c:pt idx="18122">
                  <c:v>13327.359381599999</c:v>
                </c:pt>
                <c:pt idx="18123">
                  <c:v>13327.359381599999</c:v>
                </c:pt>
                <c:pt idx="18124">
                  <c:v>13328.3390592</c:v>
                </c:pt>
                <c:pt idx="18125">
                  <c:v>13328.3390592</c:v>
                </c:pt>
                <c:pt idx="18126">
                  <c:v>13332.412499999999</c:v>
                </c:pt>
                <c:pt idx="18127">
                  <c:v>13332.412499999999</c:v>
                </c:pt>
                <c:pt idx="18128">
                  <c:v>13332.7734408</c:v>
                </c:pt>
                <c:pt idx="18129">
                  <c:v>13332.928118399999</c:v>
                </c:pt>
                <c:pt idx="18130">
                  <c:v>13332.928118399999</c:v>
                </c:pt>
                <c:pt idx="18131">
                  <c:v>13334.887499999999</c:v>
                </c:pt>
                <c:pt idx="18132">
                  <c:v>13334.887499999999</c:v>
                </c:pt>
                <c:pt idx="18133">
                  <c:v>13334.887499999999</c:v>
                </c:pt>
                <c:pt idx="18134">
                  <c:v>13339.115618399999</c:v>
                </c:pt>
                <c:pt idx="18135">
                  <c:v>13339.115618399999</c:v>
                </c:pt>
                <c:pt idx="18136">
                  <c:v>13340.043749999999</c:v>
                </c:pt>
                <c:pt idx="18137">
                  <c:v>13340.043749999999</c:v>
                </c:pt>
                <c:pt idx="18138">
                  <c:v>13340.5593816</c:v>
                </c:pt>
                <c:pt idx="18139">
                  <c:v>13341.5390592</c:v>
                </c:pt>
                <c:pt idx="18140">
                  <c:v>13345.612499999999</c:v>
                </c:pt>
                <c:pt idx="18141">
                  <c:v>13345.973440799999</c:v>
                </c:pt>
                <c:pt idx="18142">
                  <c:v>13345.973440799999</c:v>
                </c:pt>
                <c:pt idx="18143">
                  <c:v>13345.973440799999</c:v>
                </c:pt>
                <c:pt idx="18144">
                  <c:v>13345.973440799999</c:v>
                </c:pt>
                <c:pt idx="18145">
                  <c:v>13346.128118399998</c:v>
                </c:pt>
                <c:pt idx="18146">
                  <c:v>13348.0875</c:v>
                </c:pt>
                <c:pt idx="18147">
                  <c:v>13348.0875</c:v>
                </c:pt>
                <c:pt idx="18148">
                  <c:v>13348.0875</c:v>
                </c:pt>
                <c:pt idx="18149">
                  <c:v>13352.315618399998</c:v>
                </c:pt>
                <c:pt idx="18150">
                  <c:v>13353.24375</c:v>
                </c:pt>
                <c:pt idx="18151">
                  <c:v>13353.24375</c:v>
                </c:pt>
                <c:pt idx="18152">
                  <c:v>13353.759381600001</c:v>
                </c:pt>
                <c:pt idx="18153">
                  <c:v>13353.759381600001</c:v>
                </c:pt>
                <c:pt idx="18154">
                  <c:v>13353.759381600001</c:v>
                </c:pt>
                <c:pt idx="18155">
                  <c:v>13353.759381600001</c:v>
                </c:pt>
                <c:pt idx="18156">
                  <c:v>13358.8125</c:v>
                </c:pt>
                <c:pt idx="18157">
                  <c:v>13358.8125</c:v>
                </c:pt>
                <c:pt idx="18158">
                  <c:v>13358.8125</c:v>
                </c:pt>
                <c:pt idx="18159">
                  <c:v>13359.173440799999</c:v>
                </c:pt>
                <c:pt idx="18160">
                  <c:v>13359.328118399999</c:v>
                </c:pt>
                <c:pt idx="18161">
                  <c:v>13361.287499999999</c:v>
                </c:pt>
                <c:pt idx="18162">
                  <c:v>13361.287499999999</c:v>
                </c:pt>
                <c:pt idx="18163">
                  <c:v>13361.287499999999</c:v>
                </c:pt>
                <c:pt idx="18164">
                  <c:v>13361.287499999999</c:v>
                </c:pt>
                <c:pt idx="18165">
                  <c:v>13365.515618399999</c:v>
                </c:pt>
                <c:pt idx="18166">
                  <c:v>13365.515618399999</c:v>
                </c:pt>
                <c:pt idx="18167">
                  <c:v>13366.443749999999</c:v>
                </c:pt>
                <c:pt idx="18168">
                  <c:v>13366.443749999999</c:v>
                </c:pt>
                <c:pt idx="18169">
                  <c:v>13366.9593816</c:v>
                </c:pt>
                <c:pt idx="18170">
                  <c:v>13366.9593816</c:v>
                </c:pt>
                <c:pt idx="18171">
                  <c:v>13367.9390592</c:v>
                </c:pt>
                <c:pt idx="18172">
                  <c:v>13367.9390592</c:v>
                </c:pt>
                <c:pt idx="18173">
                  <c:v>13367.9390592</c:v>
                </c:pt>
                <c:pt idx="18174">
                  <c:v>13367.9390592</c:v>
                </c:pt>
                <c:pt idx="18175">
                  <c:v>13367.9390592</c:v>
                </c:pt>
                <c:pt idx="18176">
                  <c:v>13372.012499999999</c:v>
                </c:pt>
                <c:pt idx="18177">
                  <c:v>13372.012499999999</c:v>
                </c:pt>
                <c:pt idx="18178">
                  <c:v>13372.528118399998</c:v>
                </c:pt>
                <c:pt idx="18179">
                  <c:v>13372.528118399998</c:v>
                </c:pt>
                <c:pt idx="18180">
                  <c:v>13372.528118399998</c:v>
                </c:pt>
                <c:pt idx="18181">
                  <c:v>13374.487499999999</c:v>
                </c:pt>
                <c:pt idx="18182">
                  <c:v>13374.487499999999</c:v>
                </c:pt>
                <c:pt idx="18183">
                  <c:v>13378.715618399998</c:v>
                </c:pt>
                <c:pt idx="18184">
                  <c:v>13378.715618399998</c:v>
                </c:pt>
                <c:pt idx="18185">
                  <c:v>13378.715618399998</c:v>
                </c:pt>
                <c:pt idx="18186">
                  <c:v>13379.643749999999</c:v>
                </c:pt>
                <c:pt idx="18187">
                  <c:v>13380.1593816</c:v>
                </c:pt>
                <c:pt idx="18188">
                  <c:v>13381.139059199999</c:v>
                </c:pt>
                <c:pt idx="18189">
                  <c:v>13381.139059199999</c:v>
                </c:pt>
                <c:pt idx="18190">
                  <c:v>13381.139059199999</c:v>
                </c:pt>
                <c:pt idx="18191">
                  <c:v>13381.139059199999</c:v>
                </c:pt>
                <c:pt idx="18192">
                  <c:v>13381.139059199999</c:v>
                </c:pt>
                <c:pt idx="18193">
                  <c:v>13381.139059199999</c:v>
                </c:pt>
                <c:pt idx="18194">
                  <c:v>13385.2125</c:v>
                </c:pt>
                <c:pt idx="18195">
                  <c:v>13385.573440799999</c:v>
                </c:pt>
                <c:pt idx="18196">
                  <c:v>13385.573440799999</c:v>
                </c:pt>
                <c:pt idx="18197">
                  <c:v>13385.728118399998</c:v>
                </c:pt>
                <c:pt idx="18198">
                  <c:v>13385.728118399998</c:v>
                </c:pt>
                <c:pt idx="18199">
                  <c:v>13387.6875</c:v>
                </c:pt>
                <c:pt idx="18200">
                  <c:v>13391.915618399998</c:v>
                </c:pt>
                <c:pt idx="18201">
                  <c:v>13391.915618399998</c:v>
                </c:pt>
                <c:pt idx="18202">
                  <c:v>13392.84375</c:v>
                </c:pt>
                <c:pt idx="18203">
                  <c:v>13392.84375</c:v>
                </c:pt>
                <c:pt idx="18204">
                  <c:v>13392.84375</c:v>
                </c:pt>
                <c:pt idx="18205">
                  <c:v>13393.359381599999</c:v>
                </c:pt>
                <c:pt idx="18206">
                  <c:v>13393.359381599999</c:v>
                </c:pt>
                <c:pt idx="18207">
                  <c:v>13394.3390592</c:v>
                </c:pt>
                <c:pt idx="18208">
                  <c:v>13394.3390592</c:v>
                </c:pt>
                <c:pt idx="18209">
                  <c:v>13394.3390592</c:v>
                </c:pt>
                <c:pt idx="18210">
                  <c:v>13394.3390592</c:v>
                </c:pt>
                <c:pt idx="18211">
                  <c:v>13398.412499999999</c:v>
                </c:pt>
                <c:pt idx="18212">
                  <c:v>13398.412499999999</c:v>
                </c:pt>
                <c:pt idx="18213">
                  <c:v>13398.7734408</c:v>
                </c:pt>
                <c:pt idx="18214">
                  <c:v>13398.7734408</c:v>
                </c:pt>
                <c:pt idx="18215">
                  <c:v>13398.928118399999</c:v>
                </c:pt>
                <c:pt idx="18216">
                  <c:v>13398.928118399999</c:v>
                </c:pt>
                <c:pt idx="18217">
                  <c:v>13405.115618399999</c:v>
                </c:pt>
                <c:pt idx="18218">
                  <c:v>13406.043749999999</c:v>
                </c:pt>
                <c:pt idx="18219">
                  <c:v>13406.5593816</c:v>
                </c:pt>
                <c:pt idx="18220">
                  <c:v>13406.5593816</c:v>
                </c:pt>
                <c:pt idx="18221">
                  <c:v>13406.5593816</c:v>
                </c:pt>
                <c:pt idx="18222">
                  <c:v>13411.973440799999</c:v>
                </c:pt>
                <c:pt idx="18223">
                  <c:v>13411.973440799999</c:v>
                </c:pt>
                <c:pt idx="18224">
                  <c:v>13412.128118399998</c:v>
                </c:pt>
                <c:pt idx="18225">
                  <c:v>13414.0875</c:v>
                </c:pt>
                <c:pt idx="18226">
                  <c:v>13418.315618399998</c:v>
                </c:pt>
                <c:pt idx="18227">
                  <c:v>13418.315618399998</c:v>
                </c:pt>
                <c:pt idx="18228">
                  <c:v>13418.315618399998</c:v>
                </c:pt>
                <c:pt idx="18229">
                  <c:v>13420.739059199999</c:v>
                </c:pt>
                <c:pt idx="18230">
                  <c:v>13424.8125</c:v>
                </c:pt>
                <c:pt idx="18231">
                  <c:v>13424.8125</c:v>
                </c:pt>
                <c:pt idx="18232">
                  <c:v>13425.173440799999</c:v>
                </c:pt>
                <c:pt idx="18233">
                  <c:v>13425.173440799999</c:v>
                </c:pt>
                <c:pt idx="18234">
                  <c:v>13427.287499999999</c:v>
                </c:pt>
                <c:pt idx="18235">
                  <c:v>13431.515618399999</c:v>
                </c:pt>
                <c:pt idx="18236">
                  <c:v>13432.443749999999</c:v>
                </c:pt>
                <c:pt idx="18237">
                  <c:v>13432.443749999999</c:v>
                </c:pt>
                <c:pt idx="18238">
                  <c:v>13432.9593816</c:v>
                </c:pt>
                <c:pt idx="18239">
                  <c:v>13433.9390592</c:v>
                </c:pt>
                <c:pt idx="18240">
                  <c:v>13433.9390592</c:v>
                </c:pt>
                <c:pt idx="18241">
                  <c:v>13438.373440799998</c:v>
                </c:pt>
                <c:pt idx="18242">
                  <c:v>13438.373440799998</c:v>
                </c:pt>
                <c:pt idx="18243">
                  <c:v>13438.373440799998</c:v>
                </c:pt>
                <c:pt idx="18244">
                  <c:v>13438.528118399998</c:v>
                </c:pt>
                <c:pt idx="18245">
                  <c:v>13440.487499999999</c:v>
                </c:pt>
                <c:pt idx="18246">
                  <c:v>13444.715618399998</c:v>
                </c:pt>
                <c:pt idx="18247">
                  <c:v>13444.715618399998</c:v>
                </c:pt>
                <c:pt idx="18248">
                  <c:v>13444.715618399998</c:v>
                </c:pt>
                <c:pt idx="18249">
                  <c:v>13446.1593816</c:v>
                </c:pt>
                <c:pt idx="18250">
                  <c:v>13447.139059199999</c:v>
                </c:pt>
                <c:pt idx="18251">
                  <c:v>13447.139059199999</c:v>
                </c:pt>
                <c:pt idx="18252">
                  <c:v>13451.573440799999</c:v>
                </c:pt>
                <c:pt idx="18253">
                  <c:v>13451.728118399998</c:v>
                </c:pt>
                <c:pt idx="18254">
                  <c:v>13451.728118399998</c:v>
                </c:pt>
                <c:pt idx="18255">
                  <c:v>13451.728118399998</c:v>
                </c:pt>
                <c:pt idx="18256">
                  <c:v>13453.6875</c:v>
                </c:pt>
                <c:pt idx="18257">
                  <c:v>13453.6875</c:v>
                </c:pt>
                <c:pt idx="18258">
                  <c:v>13458.84375</c:v>
                </c:pt>
                <c:pt idx="18259">
                  <c:v>13459.359381599999</c:v>
                </c:pt>
                <c:pt idx="18260">
                  <c:v>13459.359381599999</c:v>
                </c:pt>
                <c:pt idx="18261">
                  <c:v>13459.359381599999</c:v>
                </c:pt>
                <c:pt idx="18262">
                  <c:v>13460.3390592</c:v>
                </c:pt>
                <c:pt idx="18263">
                  <c:v>13464.412499999999</c:v>
                </c:pt>
                <c:pt idx="18264">
                  <c:v>13464.412499999999</c:v>
                </c:pt>
                <c:pt idx="18265">
                  <c:v>13464.7734408</c:v>
                </c:pt>
                <c:pt idx="18266">
                  <c:v>13466.887499999999</c:v>
                </c:pt>
                <c:pt idx="18267">
                  <c:v>13466.887499999999</c:v>
                </c:pt>
                <c:pt idx="18268">
                  <c:v>13471.115618399999</c:v>
                </c:pt>
                <c:pt idx="18269">
                  <c:v>13471.115618399999</c:v>
                </c:pt>
                <c:pt idx="18270">
                  <c:v>13472.043749999999</c:v>
                </c:pt>
                <c:pt idx="18271">
                  <c:v>13472.043749999999</c:v>
                </c:pt>
                <c:pt idx="18272">
                  <c:v>13472.5593816</c:v>
                </c:pt>
                <c:pt idx="18273">
                  <c:v>13472.5593816</c:v>
                </c:pt>
                <c:pt idx="18274">
                  <c:v>13473.5390592</c:v>
                </c:pt>
                <c:pt idx="18275">
                  <c:v>13473.5390592</c:v>
                </c:pt>
                <c:pt idx="18276">
                  <c:v>13473.5390592</c:v>
                </c:pt>
                <c:pt idx="18277">
                  <c:v>13477.612499999999</c:v>
                </c:pt>
                <c:pt idx="18278">
                  <c:v>13477.612499999999</c:v>
                </c:pt>
                <c:pt idx="18279">
                  <c:v>13477.612499999999</c:v>
                </c:pt>
                <c:pt idx="18280">
                  <c:v>13477.612499999999</c:v>
                </c:pt>
                <c:pt idx="18281">
                  <c:v>13477.973440799999</c:v>
                </c:pt>
                <c:pt idx="18282">
                  <c:v>13478.128118399998</c:v>
                </c:pt>
                <c:pt idx="18283">
                  <c:v>13478.128118399998</c:v>
                </c:pt>
                <c:pt idx="18284">
                  <c:v>13484.315618399998</c:v>
                </c:pt>
                <c:pt idx="18285">
                  <c:v>13484.315618399998</c:v>
                </c:pt>
                <c:pt idx="18286">
                  <c:v>13485.759381600001</c:v>
                </c:pt>
                <c:pt idx="18287">
                  <c:v>13485.759381600001</c:v>
                </c:pt>
                <c:pt idx="18288">
                  <c:v>13485.759381600001</c:v>
                </c:pt>
                <c:pt idx="18289">
                  <c:v>13485.759381600001</c:v>
                </c:pt>
                <c:pt idx="18290">
                  <c:v>13485.759381600001</c:v>
                </c:pt>
                <c:pt idx="18291">
                  <c:v>13485.759381600001</c:v>
                </c:pt>
                <c:pt idx="18292">
                  <c:v>13486.739059199999</c:v>
                </c:pt>
                <c:pt idx="18293">
                  <c:v>13491.173440799999</c:v>
                </c:pt>
                <c:pt idx="18294">
                  <c:v>13491.328118399999</c:v>
                </c:pt>
                <c:pt idx="18295">
                  <c:v>13493.287499999999</c:v>
                </c:pt>
                <c:pt idx="18296">
                  <c:v>13493.287499999999</c:v>
                </c:pt>
                <c:pt idx="18297">
                  <c:v>13493.287499999999</c:v>
                </c:pt>
                <c:pt idx="18298">
                  <c:v>13497.515618399999</c:v>
                </c:pt>
                <c:pt idx="18299">
                  <c:v>13497.515618399999</c:v>
                </c:pt>
                <c:pt idx="18300">
                  <c:v>13497.515618399999</c:v>
                </c:pt>
                <c:pt idx="18301">
                  <c:v>13498.443749999999</c:v>
                </c:pt>
                <c:pt idx="18302">
                  <c:v>13498.443749999999</c:v>
                </c:pt>
                <c:pt idx="18303">
                  <c:v>13498.9593816</c:v>
                </c:pt>
                <c:pt idx="18304">
                  <c:v>13498.9593816</c:v>
                </c:pt>
                <c:pt idx="18305">
                  <c:v>13499.9390592</c:v>
                </c:pt>
                <c:pt idx="18306">
                  <c:v>13499.9390592</c:v>
                </c:pt>
                <c:pt idx="18307">
                  <c:v>13504.012499999999</c:v>
                </c:pt>
                <c:pt idx="18308">
                  <c:v>13504.012499999999</c:v>
                </c:pt>
                <c:pt idx="18309">
                  <c:v>13504.528118399998</c:v>
                </c:pt>
                <c:pt idx="18310">
                  <c:v>13504.528118399998</c:v>
                </c:pt>
                <c:pt idx="18311">
                  <c:v>13506.487499999999</c:v>
                </c:pt>
                <c:pt idx="18312">
                  <c:v>13506.487499999999</c:v>
                </c:pt>
                <c:pt idx="18313">
                  <c:v>13506.487499999999</c:v>
                </c:pt>
                <c:pt idx="18314">
                  <c:v>13506.487499999999</c:v>
                </c:pt>
                <c:pt idx="18315">
                  <c:v>13510.715618399998</c:v>
                </c:pt>
                <c:pt idx="18316">
                  <c:v>13510.715618399998</c:v>
                </c:pt>
                <c:pt idx="18317">
                  <c:v>13511.643749999999</c:v>
                </c:pt>
                <c:pt idx="18318">
                  <c:v>13511.643749999999</c:v>
                </c:pt>
                <c:pt idx="18319">
                  <c:v>13512.1593816</c:v>
                </c:pt>
                <c:pt idx="18320">
                  <c:v>13512.1593816</c:v>
                </c:pt>
                <c:pt idx="18321">
                  <c:v>13512.1593816</c:v>
                </c:pt>
                <c:pt idx="18322">
                  <c:v>13513.139059199999</c:v>
                </c:pt>
                <c:pt idx="18323">
                  <c:v>13517.2125</c:v>
                </c:pt>
                <c:pt idx="18324">
                  <c:v>13517.2125</c:v>
                </c:pt>
                <c:pt idx="18325">
                  <c:v>13517.2125</c:v>
                </c:pt>
                <c:pt idx="18326">
                  <c:v>13517.2125</c:v>
                </c:pt>
                <c:pt idx="18327">
                  <c:v>13517.573440800001</c:v>
                </c:pt>
                <c:pt idx="18328">
                  <c:v>13517.7281184</c:v>
                </c:pt>
                <c:pt idx="18329">
                  <c:v>13517.7281184</c:v>
                </c:pt>
                <c:pt idx="18330">
                  <c:v>13519.6875</c:v>
                </c:pt>
                <c:pt idx="18331">
                  <c:v>13519.6875</c:v>
                </c:pt>
                <c:pt idx="18332">
                  <c:v>13519.6875</c:v>
                </c:pt>
                <c:pt idx="18333">
                  <c:v>13524.84375</c:v>
                </c:pt>
                <c:pt idx="18334">
                  <c:v>13524.84375</c:v>
                </c:pt>
                <c:pt idx="18335">
                  <c:v>13525.359381599999</c:v>
                </c:pt>
                <c:pt idx="18336">
                  <c:v>13525.359381599999</c:v>
                </c:pt>
                <c:pt idx="18337">
                  <c:v>13525.359381599999</c:v>
                </c:pt>
                <c:pt idx="18338">
                  <c:v>13525.359381599999</c:v>
                </c:pt>
                <c:pt idx="18339">
                  <c:v>13526.339059199998</c:v>
                </c:pt>
                <c:pt idx="18340">
                  <c:v>13530.412499999999</c:v>
                </c:pt>
                <c:pt idx="18341">
                  <c:v>13530.412499999999</c:v>
                </c:pt>
                <c:pt idx="18342">
                  <c:v>13530.412499999999</c:v>
                </c:pt>
                <c:pt idx="18343">
                  <c:v>13530.7734408</c:v>
                </c:pt>
                <c:pt idx="18344">
                  <c:v>13530.7734408</c:v>
                </c:pt>
                <c:pt idx="18345">
                  <c:v>13530.7734408</c:v>
                </c:pt>
                <c:pt idx="18346">
                  <c:v>13530.7734408</c:v>
                </c:pt>
                <c:pt idx="18347">
                  <c:v>13530.7734408</c:v>
                </c:pt>
                <c:pt idx="18348">
                  <c:v>13530.7734408</c:v>
                </c:pt>
                <c:pt idx="18349">
                  <c:v>13530.928118399999</c:v>
                </c:pt>
                <c:pt idx="18350">
                  <c:v>13530.928118399999</c:v>
                </c:pt>
                <c:pt idx="18351">
                  <c:v>13532.887499999999</c:v>
                </c:pt>
                <c:pt idx="18352">
                  <c:v>13537.115618399999</c:v>
                </c:pt>
                <c:pt idx="18353">
                  <c:v>13538.043749999999</c:v>
                </c:pt>
                <c:pt idx="18354">
                  <c:v>13538.559381599998</c:v>
                </c:pt>
                <c:pt idx="18355">
                  <c:v>13539.539059199999</c:v>
                </c:pt>
                <c:pt idx="18356">
                  <c:v>13539.539059199999</c:v>
                </c:pt>
                <c:pt idx="18357">
                  <c:v>13539.539059199999</c:v>
                </c:pt>
                <c:pt idx="18358">
                  <c:v>13539.539059199999</c:v>
                </c:pt>
                <c:pt idx="18359">
                  <c:v>13539.539059199999</c:v>
                </c:pt>
                <c:pt idx="18360">
                  <c:v>13539.539059199999</c:v>
                </c:pt>
                <c:pt idx="18361">
                  <c:v>13539.539059199999</c:v>
                </c:pt>
                <c:pt idx="18362">
                  <c:v>13543.612499999999</c:v>
                </c:pt>
                <c:pt idx="18363">
                  <c:v>13543.612499999999</c:v>
                </c:pt>
                <c:pt idx="18364">
                  <c:v>13543.612499999999</c:v>
                </c:pt>
                <c:pt idx="18365">
                  <c:v>13543.9734408</c:v>
                </c:pt>
                <c:pt idx="18366">
                  <c:v>13543.9734408</c:v>
                </c:pt>
                <c:pt idx="18367">
                  <c:v>13544.1281184</c:v>
                </c:pt>
                <c:pt idx="18368">
                  <c:v>13544.1281184</c:v>
                </c:pt>
                <c:pt idx="18369">
                  <c:v>13544.1281184</c:v>
                </c:pt>
                <c:pt idx="18370">
                  <c:v>13550.3156184</c:v>
                </c:pt>
                <c:pt idx="18371">
                  <c:v>13556.8125</c:v>
                </c:pt>
                <c:pt idx="18372">
                  <c:v>13556.8125</c:v>
                </c:pt>
                <c:pt idx="18373">
                  <c:v>13556.8125</c:v>
                </c:pt>
                <c:pt idx="18374">
                  <c:v>13556.8125</c:v>
                </c:pt>
                <c:pt idx="18375">
                  <c:v>13557.328118400001</c:v>
                </c:pt>
                <c:pt idx="18376">
                  <c:v>13557.328118400001</c:v>
                </c:pt>
                <c:pt idx="18377">
                  <c:v>13557.328118400001</c:v>
                </c:pt>
                <c:pt idx="18378">
                  <c:v>13557.328118400001</c:v>
                </c:pt>
                <c:pt idx="18379">
                  <c:v>13559.287499999999</c:v>
                </c:pt>
                <c:pt idx="18380">
                  <c:v>13564.443749999999</c:v>
                </c:pt>
                <c:pt idx="18381">
                  <c:v>13564.443749999999</c:v>
                </c:pt>
                <c:pt idx="18382">
                  <c:v>13564.959381599998</c:v>
                </c:pt>
                <c:pt idx="18383">
                  <c:v>13564.959381599998</c:v>
                </c:pt>
                <c:pt idx="18384">
                  <c:v>13565.939059199998</c:v>
                </c:pt>
                <c:pt idx="18385">
                  <c:v>13565.939059199998</c:v>
                </c:pt>
                <c:pt idx="18386">
                  <c:v>13565.939059199998</c:v>
                </c:pt>
                <c:pt idx="18387">
                  <c:v>13565.939059199998</c:v>
                </c:pt>
                <c:pt idx="18388">
                  <c:v>13565.939059199998</c:v>
                </c:pt>
                <c:pt idx="18389">
                  <c:v>13570.012499999999</c:v>
                </c:pt>
                <c:pt idx="18390">
                  <c:v>13570.012499999999</c:v>
                </c:pt>
                <c:pt idx="18391">
                  <c:v>13570.012499999999</c:v>
                </c:pt>
                <c:pt idx="18392">
                  <c:v>13572.487499999999</c:v>
                </c:pt>
                <c:pt idx="18393">
                  <c:v>13572.487499999999</c:v>
                </c:pt>
                <c:pt idx="18394">
                  <c:v>13572.487499999999</c:v>
                </c:pt>
                <c:pt idx="18395">
                  <c:v>13572.487499999999</c:v>
                </c:pt>
                <c:pt idx="18396">
                  <c:v>13576.7156184</c:v>
                </c:pt>
                <c:pt idx="18397">
                  <c:v>13576.7156184</c:v>
                </c:pt>
                <c:pt idx="18398">
                  <c:v>13576.7156184</c:v>
                </c:pt>
                <c:pt idx="18399">
                  <c:v>13577.643749999999</c:v>
                </c:pt>
                <c:pt idx="18400">
                  <c:v>13577.643749999999</c:v>
                </c:pt>
                <c:pt idx="18401">
                  <c:v>13578.159381599999</c:v>
                </c:pt>
                <c:pt idx="18402">
                  <c:v>13578.159381599999</c:v>
                </c:pt>
                <c:pt idx="18403">
                  <c:v>13578.159381599999</c:v>
                </c:pt>
                <c:pt idx="18404">
                  <c:v>13579.139059199999</c:v>
                </c:pt>
                <c:pt idx="18405">
                  <c:v>13583.2125</c:v>
                </c:pt>
                <c:pt idx="18406">
                  <c:v>13583.573440800001</c:v>
                </c:pt>
                <c:pt idx="18407">
                  <c:v>13583.573440800001</c:v>
                </c:pt>
                <c:pt idx="18408">
                  <c:v>13585.6875</c:v>
                </c:pt>
                <c:pt idx="18409">
                  <c:v>13589.9156184</c:v>
                </c:pt>
                <c:pt idx="18410">
                  <c:v>13590.84375</c:v>
                </c:pt>
                <c:pt idx="18411">
                  <c:v>13590.84375</c:v>
                </c:pt>
                <c:pt idx="18412">
                  <c:v>13590.84375</c:v>
                </c:pt>
                <c:pt idx="18413">
                  <c:v>13590.84375</c:v>
                </c:pt>
                <c:pt idx="18414">
                  <c:v>13590.84375</c:v>
                </c:pt>
                <c:pt idx="18415">
                  <c:v>13590.84375</c:v>
                </c:pt>
                <c:pt idx="18416">
                  <c:v>13592.339059199998</c:v>
                </c:pt>
                <c:pt idx="18417">
                  <c:v>13596.7734408</c:v>
                </c:pt>
                <c:pt idx="18418">
                  <c:v>13596.7734408</c:v>
                </c:pt>
                <c:pt idx="18419">
                  <c:v>13596.928118399999</c:v>
                </c:pt>
                <c:pt idx="18420">
                  <c:v>13596.928118399999</c:v>
                </c:pt>
                <c:pt idx="18421">
                  <c:v>13598.887499999999</c:v>
                </c:pt>
                <c:pt idx="18422">
                  <c:v>13603.115618399999</c:v>
                </c:pt>
                <c:pt idx="18423">
                  <c:v>13603.115618399999</c:v>
                </c:pt>
                <c:pt idx="18424">
                  <c:v>13604.043749999999</c:v>
                </c:pt>
                <c:pt idx="18425">
                  <c:v>13604.043749999999</c:v>
                </c:pt>
                <c:pt idx="18426">
                  <c:v>13605.539059199999</c:v>
                </c:pt>
                <c:pt idx="18427">
                  <c:v>13609.612499999999</c:v>
                </c:pt>
                <c:pt idx="18428">
                  <c:v>13609.612499999999</c:v>
                </c:pt>
                <c:pt idx="18429">
                  <c:v>13609.612499999999</c:v>
                </c:pt>
                <c:pt idx="18430">
                  <c:v>13609.612499999999</c:v>
                </c:pt>
                <c:pt idx="18431">
                  <c:v>13609.9734408</c:v>
                </c:pt>
                <c:pt idx="18432">
                  <c:v>13610.1281184</c:v>
                </c:pt>
                <c:pt idx="18433">
                  <c:v>13610.1281184</c:v>
                </c:pt>
                <c:pt idx="18434">
                  <c:v>13610.1281184</c:v>
                </c:pt>
                <c:pt idx="18435">
                  <c:v>13612.0875</c:v>
                </c:pt>
                <c:pt idx="18436">
                  <c:v>13612.0875</c:v>
                </c:pt>
                <c:pt idx="18437">
                  <c:v>13616.3156184</c:v>
                </c:pt>
                <c:pt idx="18438">
                  <c:v>13616.3156184</c:v>
                </c:pt>
                <c:pt idx="18439">
                  <c:v>13616.3156184</c:v>
                </c:pt>
                <c:pt idx="18440">
                  <c:v>13617.24375</c:v>
                </c:pt>
                <c:pt idx="18441">
                  <c:v>13617.24375</c:v>
                </c:pt>
                <c:pt idx="18442">
                  <c:v>13617.24375</c:v>
                </c:pt>
                <c:pt idx="18443">
                  <c:v>13617.759381599999</c:v>
                </c:pt>
                <c:pt idx="18444">
                  <c:v>13617.759381599999</c:v>
                </c:pt>
                <c:pt idx="18445">
                  <c:v>13618.739059199997</c:v>
                </c:pt>
                <c:pt idx="18446">
                  <c:v>13618.739059199997</c:v>
                </c:pt>
                <c:pt idx="18447">
                  <c:v>13623.328118400001</c:v>
                </c:pt>
                <c:pt idx="18448">
                  <c:v>13623.328118400001</c:v>
                </c:pt>
                <c:pt idx="18449">
                  <c:v>13625.287499999999</c:v>
                </c:pt>
                <c:pt idx="18450">
                  <c:v>13629.515618400001</c:v>
                </c:pt>
                <c:pt idx="18451">
                  <c:v>13630.959381599998</c:v>
                </c:pt>
                <c:pt idx="18452">
                  <c:v>13631.939059199998</c:v>
                </c:pt>
                <c:pt idx="18453">
                  <c:v>13636.012499999999</c:v>
                </c:pt>
                <c:pt idx="18454">
                  <c:v>13636.012499999999</c:v>
                </c:pt>
                <c:pt idx="18455">
                  <c:v>13636.3734408</c:v>
                </c:pt>
                <c:pt idx="18456">
                  <c:v>13636.5281184</c:v>
                </c:pt>
                <c:pt idx="18457">
                  <c:v>13636.5281184</c:v>
                </c:pt>
                <c:pt idx="18458">
                  <c:v>13636.5281184</c:v>
                </c:pt>
                <c:pt idx="18459">
                  <c:v>13638.487499999999</c:v>
                </c:pt>
                <c:pt idx="18460">
                  <c:v>13638.487499999999</c:v>
                </c:pt>
                <c:pt idx="18461">
                  <c:v>13642.7156184</c:v>
                </c:pt>
                <c:pt idx="18462">
                  <c:v>13643.643749999999</c:v>
                </c:pt>
                <c:pt idx="18463">
                  <c:v>13643.643749999999</c:v>
                </c:pt>
                <c:pt idx="18464">
                  <c:v>13643.643749999999</c:v>
                </c:pt>
                <c:pt idx="18465">
                  <c:v>13644.159381599999</c:v>
                </c:pt>
                <c:pt idx="18466">
                  <c:v>13644.159381599999</c:v>
                </c:pt>
                <c:pt idx="18467">
                  <c:v>13644.159381599999</c:v>
                </c:pt>
                <c:pt idx="18468">
                  <c:v>13645.139059199999</c:v>
                </c:pt>
                <c:pt idx="18469">
                  <c:v>13645.139059199999</c:v>
                </c:pt>
                <c:pt idx="18470">
                  <c:v>13645.139059199999</c:v>
                </c:pt>
                <c:pt idx="18471">
                  <c:v>13649.2125</c:v>
                </c:pt>
                <c:pt idx="18472">
                  <c:v>13649.7281184</c:v>
                </c:pt>
                <c:pt idx="18473">
                  <c:v>13651.6875</c:v>
                </c:pt>
                <c:pt idx="18474">
                  <c:v>13651.6875</c:v>
                </c:pt>
                <c:pt idx="18475">
                  <c:v>13651.6875</c:v>
                </c:pt>
                <c:pt idx="18476">
                  <c:v>13656.84375</c:v>
                </c:pt>
                <c:pt idx="18477">
                  <c:v>13657.359381599999</c:v>
                </c:pt>
                <c:pt idx="18478">
                  <c:v>13658.339059199998</c:v>
                </c:pt>
                <c:pt idx="18479">
                  <c:v>13658.339059199998</c:v>
                </c:pt>
                <c:pt idx="18480">
                  <c:v>13662.7734408</c:v>
                </c:pt>
                <c:pt idx="18481">
                  <c:v>13662.7734408</c:v>
                </c:pt>
                <c:pt idx="18482">
                  <c:v>13662.7734408</c:v>
                </c:pt>
                <c:pt idx="18483">
                  <c:v>13662.7734408</c:v>
                </c:pt>
                <c:pt idx="18484">
                  <c:v>13662.928118399999</c:v>
                </c:pt>
                <c:pt idx="18485">
                  <c:v>13662.928118399999</c:v>
                </c:pt>
                <c:pt idx="18486">
                  <c:v>13662.928118399999</c:v>
                </c:pt>
                <c:pt idx="18487">
                  <c:v>13669.115618399999</c:v>
                </c:pt>
                <c:pt idx="18488">
                  <c:v>13670.043749999999</c:v>
                </c:pt>
                <c:pt idx="18489">
                  <c:v>13670.043749999999</c:v>
                </c:pt>
                <c:pt idx="18490">
                  <c:v>13670.043749999999</c:v>
                </c:pt>
                <c:pt idx="18491">
                  <c:v>13670.043749999999</c:v>
                </c:pt>
                <c:pt idx="18492">
                  <c:v>13670.043749999999</c:v>
                </c:pt>
                <c:pt idx="18493">
                  <c:v>13670.043749999999</c:v>
                </c:pt>
                <c:pt idx="18494">
                  <c:v>13670.559381599998</c:v>
                </c:pt>
                <c:pt idx="18495">
                  <c:v>13675.612499999999</c:v>
                </c:pt>
                <c:pt idx="18496">
                  <c:v>13676.1281184</c:v>
                </c:pt>
                <c:pt idx="18497">
                  <c:v>13676.1281184</c:v>
                </c:pt>
                <c:pt idx="18498">
                  <c:v>13676.1281184</c:v>
                </c:pt>
                <c:pt idx="18499">
                  <c:v>13678.0875</c:v>
                </c:pt>
                <c:pt idx="18500">
                  <c:v>13678.0875</c:v>
                </c:pt>
                <c:pt idx="18501">
                  <c:v>13678.0875</c:v>
                </c:pt>
                <c:pt idx="18502">
                  <c:v>13683.24375</c:v>
                </c:pt>
                <c:pt idx="18503">
                  <c:v>13683.24375</c:v>
                </c:pt>
                <c:pt idx="18504">
                  <c:v>13683.759381599999</c:v>
                </c:pt>
                <c:pt idx="18505">
                  <c:v>13683.759381599999</c:v>
                </c:pt>
                <c:pt idx="18506">
                  <c:v>13683.759381599999</c:v>
                </c:pt>
                <c:pt idx="18507">
                  <c:v>13683.759381599999</c:v>
                </c:pt>
                <c:pt idx="18508">
                  <c:v>13688.8125</c:v>
                </c:pt>
                <c:pt idx="18509">
                  <c:v>13689.173440800001</c:v>
                </c:pt>
                <c:pt idx="18510">
                  <c:v>13689.173440800001</c:v>
                </c:pt>
                <c:pt idx="18511">
                  <c:v>13689.328118400001</c:v>
                </c:pt>
                <c:pt idx="18512">
                  <c:v>13689.328118400001</c:v>
                </c:pt>
                <c:pt idx="18513">
                  <c:v>13689.328118400001</c:v>
                </c:pt>
                <c:pt idx="18514">
                  <c:v>13691.287499999999</c:v>
                </c:pt>
                <c:pt idx="18515">
                  <c:v>13695.515618400001</c:v>
                </c:pt>
                <c:pt idx="18516">
                  <c:v>13695.515618400001</c:v>
                </c:pt>
                <c:pt idx="18517">
                  <c:v>13695.515618400001</c:v>
                </c:pt>
                <c:pt idx="18518">
                  <c:v>13696.443749999999</c:v>
                </c:pt>
                <c:pt idx="18519">
                  <c:v>13696.959381599998</c:v>
                </c:pt>
                <c:pt idx="18520">
                  <c:v>13696.959381599998</c:v>
                </c:pt>
                <c:pt idx="18521">
                  <c:v>13696.959381599998</c:v>
                </c:pt>
                <c:pt idx="18522">
                  <c:v>13696.959381599998</c:v>
                </c:pt>
                <c:pt idx="18523">
                  <c:v>13702.012499999999</c:v>
                </c:pt>
                <c:pt idx="18524">
                  <c:v>13702.012499999999</c:v>
                </c:pt>
                <c:pt idx="18525">
                  <c:v>13702.012499999999</c:v>
                </c:pt>
                <c:pt idx="18526">
                  <c:v>13702.3734408</c:v>
                </c:pt>
                <c:pt idx="18527">
                  <c:v>13702.5281184</c:v>
                </c:pt>
                <c:pt idx="18528">
                  <c:v>13708.7156184</c:v>
                </c:pt>
                <c:pt idx="18529">
                  <c:v>13709.643749999999</c:v>
                </c:pt>
                <c:pt idx="18530">
                  <c:v>13710.159381599999</c:v>
                </c:pt>
                <c:pt idx="18531">
                  <c:v>13715.2125</c:v>
                </c:pt>
                <c:pt idx="18532">
                  <c:v>13715.573440800001</c:v>
                </c:pt>
                <c:pt idx="18533">
                  <c:v>13717.6875</c:v>
                </c:pt>
                <c:pt idx="18534">
                  <c:v>13717.6875</c:v>
                </c:pt>
                <c:pt idx="18535">
                  <c:v>13721.9156184</c:v>
                </c:pt>
                <c:pt idx="18536">
                  <c:v>13721.9156184</c:v>
                </c:pt>
                <c:pt idx="18537">
                  <c:v>13721.9156184</c:v>
                </c:pt>
                <c:pt idx="18538">
                  <c:v>13721.9156184</c:v>
                </c:pt>
                <c:pt idx="18539">
                  <c:v>13723.359381599999</c:v>
                </c:pt>
                <c:pt idx="18540">
                  <c:v>13728.412499999999</c:v>
                </c:pt>
                <c:pt idx="18541">
                  <c:v>13728.412499999999</c:v>
                </c:pt>
                <c:pt idx="18542">
                  <c:v>13728.7734408</c:v>
                </c:pt>
                <c:pt idx="18543">
                  <c:v>13728.7734408</c:v>
                </c:pt>
                <c:pt idx="18544">
                  <c:v>13728.7734408</c:v>
                </c:pt>
                <c:pt idx="18545">
                  <c:v>13728.928118399999</c:v>
                </c:pt>
                <c:pt idx="18546">
                  <c:v>13730.887499999999</c:v>
                </c:pt>
                <c:pt idx="18547">
                  <c:v>13735.115618399999</c:v>
                </c:pt>
                <c:pt idx="18548">
                  <c:v>13735.115618399999</c:v>
                </c:pt>
                <c:pt idx="18549">
                  <c:v>13736.043749999999</c:v>
                </c:pt>
                <c:pt idx="18550">
                  <c:v>13736.559381599998</c:v>
                </c:pt>
                <c:pt idx="18551">
                  <c:v>13736.559381599998</c:v>
                </c:pt>
                <c:pt idx="18552">
                  <c:v>13736.559381599998</c:v>
                </c:pt>
                <c:pt idx="18553">
                  <c:v>13737.539059199999</c:v>
                </c:pt>
                <c:pt idx="18554">
                  <c:v>13737.539059199999</c:v>
                </c:pt>
                <c:pt idx="18555">
                  <c:v>13741.612499999999</c:v>
                </c:pt>
                <c:pt idx="18556">
                  <c:v>13741.612499999999</c:v>
                </c:pt>
                <c:pt idx="18557">
                  <c:v>13741.612499999999</c:v>
                </c:pt>
                <c:pt idx="18558">
                  <c:v>13741.612499999999</c:v>
                </c:pt>
                <c:pt idx="18559">
                  <c:v>13741.9734408</c:v>
                </c:pt>
                <c:pt idx="18560">
                  <c:v>13744.0875</c:v>
                </c:pt>
                <c:pt idx="18561">
                  <c:v>13744.0875</c:v>
                </c:pt>
                <c:pt idx="18562">
                  <c:v>13744.0875</c:v>
                </c:pt>
                <c:pt idx="18563">
                  <c:v>13744.0875</c:v>
                </c:pt>
                <c:pt idx="18564">
                  <c:v>13748.3156184</c:v>
                </c:pt>
                <c:pt idx="18565">
                  <c:v>13748.3156184</c:v>
                </c:pt>
                <c:pt idx="18566">
                  <c:v>13748.3156184</c:v>
                </c:pt>
                <c:pt idx="18567">
                  <c:v>13749.24375</c:v>
                </c:pt>
                <c:pt idx="18568">
                  <c:v>13749.24375</c:v>
                </c:pt>
                <c:pt idx="18569">
                  <c:v>13749.24375</c:v>
                </c:pt>
                <c:pt idx="18570">
                  <c:v>13749.759381599999</c:v>
                </c:pt>
                <c:pt idx="18571">
                  <c:v>13749.759381599999</c:v>
                </c:pt>
                <c:pt idx="18572">
                  <c:v>13749.759381599999</c:v>
                </c:pt>
                <c:pt idx="18573">
                  <c:v>13750.739059199997</c:v>
                </c:pt>
                <c:pt idx="18574">
                  <c:v>13750.739059199997</c:v>
                </c:pt>
                <c:pt idx="18575">
                  <c:v>13750.739059199997</c:v>
                </c:pt>
                <c:pt idx="18576">
                  <c:v>13754.8125</c:v>
                </c:pt>
                <c:pt idx="18577">
                  <c:v>13755.173440800001</c:v>
                </c:pt>
                <c:pt idx="18578">
                  <c:v>13755.173440800001</c:v>
                </c:pt>
                <c:pt idx="18579">
                  <c:v>13755.173440800001</c:v>
                </c:pt>
                <c:pt idx="18580">
                  <c:v>13755.173440800001</c:v>
                </c:pt>
                <c:pt idx="18581">
                  <c:v>13755.328118400001</c:v>
                </c:pt>
                <c:pt idx="18582">
                  <c:v>13755.328118400001</c:v>
                </c:pt>
                <c:pt idx="18583">
                  <c:v>13761.515618400001</c:v>
                </c:pt>
                <c:pt idx="18584">
                  <c:v>13762.959381599998</c:v>
                </c:pt>
                <c:pt idx="18585">
                  <c:v>13763.939059199998</c:v>
                </c:pt>
                <c:pt idx="18586">
                  <c:v>13768.012499999999</c:v>
                </c:pt>
                <c:pt idx="18587">
                  <c:v>13768.012499999999</c:v>
                </c:pt>
                <c:pt idx="18588">
                  <c:v>13768.012499999999</c:v>
                </c:pt>
                <c:pt idx="18589">
                  <c:v>13768.3734408</c:v>
                </c:pt>
                <c:pt idx="18590">
                  <c:v>13768.3734408</c:v>
                </c:pt>
                <c:pt idx="18591">
                  <c:v>13768.3734408</c:v>
                </c:pt>
                <c:pt idx="18592">
                  <c:v>13768.3734408</c:v>
                </c:pt>
                <c:pt idx="18593">
                  <c:v>13768.5281184</c:v>
                </c:pt>
                <c:pt idx="18594">
                  <c:v>13768.5281184</c:v>
                </c:pt>
                <c:pt idx="18595">
                  <c:v>13768.5281184</c:v>
                </c:pt>
                <c:pt idx="18596">
                  <c:v>13770.487499999999</c:v>
                </c:pt>
                <c:pt idx="18597">
                  <c:v>13774.7156184</c:v>
                </c:pt>
                <c:pt idx="18598">
                  <c:v>13774.7156184</c:v>
                </c:pt>
                <c:pt idx="18599">
                  <c:v>13776.159381599999</c:v>
                </c:pt>
                <c:pt idx="18600">
                  <c:v>13777.139059199999</c:v>
                </c:pt>
                <c:pt idx="18601">
                  <c:v>13781.2125</c:v>
                </c:pt>
                <c:pt idx="18602">
                  <c:v>13781.573440800001</c:v>
                </c:pt>
                <c:pt idx="18603">
                  <c:v>13781.7281184</c:v>
                </c:pt>
                <c:pt idx="18604">
                  <c:v>13783.6875</c:v>
                </c:pt>
                <c:pt idx="18605">
                  <c:v>13783.6875</c:v>
                </c:pt>
                <c:pt idx="18606">
                  <c:v>13787.9156184</c:v>
                </c:pt>
                <c:pt idx="18607">
                  <c:v>13787.9156184</c:v>
                </c:pt>
                <c:pt idx="18608">
                  <c:v>13788.84375</c:v>
                </c:pt>
                <c:pt idx="18609">
                  <c:v>13788.84375</c:v>
                </c:pt>
                <c:pt idx="18610">
                  <c:v>13790.339059199998</c:v>
                </c:pt>
                <c:pt idx="18611">
                  <c:v>13794.412499999999</c:v>
                </c:pt>
                <c:pt idx="18612">
                  <c:v>13794.412499999999</c:v>
                </c:pt>
                <c:pt idx="18613">
                  <c:v>13794.7734408</c:v>
                </c:pt>
                <c:pt idx="18614">
                  <c:v>13794.928118399999</c:v>
                </c:pt>
                <c:pt idx="18615">
                  <c:v>13794.928118399999</c:v>
                </c:pt>
                <c:pt idx="18616">
                  <c:v>13796.887499999999</c:v>
                </c:pt>
                <c:pt idx="18617">
                  <c:v>13796.887499999999</c:v>
                </c:pt>
                <c:pt idx="18618">
                  <c:v>13796.887499999999</c:v>
                </c:pt>
                <c:pt idx="18619">
                  <c:v>13802.043749999999</c:v>
                </c:pt>
                <c:pt idx="18620">
                  <c:v>13802.043749999999</c:v>
                </c:pt>
                <c:pt idx="18621">
                  <c:v>13802.043749999999</c:v>
                </c:pt>
                <c:pt idx="18622">
                  <c:v>13802.559381599998</c:v>
                </c:pt>
                <c:pt idx="18623">
                  <c:v>13802.559381599998</c:v>
                </c:pt>
                <c:pt idx="18624">
                  <c:v>13803.539059199999</c:v>
                </c:pt>
                <c:pt idx="18625">
                  <c:v>13803.539059199999</c:v>
                </c:pt>
                <c:pt idx="18626">
                  <c:v>13807.612499999999</c:v>
                </c:pt>
                <c:pt idx="18627">
                  <c:v>13807.612499999999</c:v>
                </c:pt>
                <c:pt idx="18628">
                  <c:v>13808.1281184</c:v>
                </c:pt>
                <c:pt idx="18629">
                  <c:v>13810.0875</c:v>
                </c:pt>
                <c:pt idx="18630">
                  <c:v>13814.3156184</c:v>
                </c:pt>
                <c:pt idx="18631">
                  <c:v>13815.24375</c:v>
                </c:pt>
                <c:pt idx="18632">
                  <c:v>13815.24375</c:v>
                </c:pt>
                <c:pt idx="18633">
                  <c:v>13815.759381599999</c:v>
                </c:pt>
                <c:pt idx="18634">
                  <c:v>13815.759381599999</c:v>
                </c:pt>
                <c:pt idx="18635">
                  <c:v>13815.759381599999</c:v>
                </c:pt>
                <c:pt idx="18636">
                  <c:v>13816.739059199997</c:v>
                </c:pt>
                <c:pt idx="18637">
                  <c:v>13821.173440800001</c:v>
                </c:pt>
                <c:pt idx="18638">
                  <c:v>13821.173440800001</c:v>
                </c:pt>
                <c:pt idx="18639">
                  <c:v>13821.328118400001</c:v>
                </c:pt>
                <c:pt idx="18640">
                  <c:v>13821.328118400001</c:v>
                </c:pt>
                <c:pt idx="18641">
                  <c:v>13823.287499999999</c:v>
                </c:pt>
                <c:pt idx="18642">
                  <c:v>13828.443749999999</c:v>
                </c:pt>
                <c:pt idx="18643">
                  <c:v>13828.443749999999</c:v>
                </c:pt>
                <c:pt idx="18644">
                  <c:v>13828.443749999999</c:v>
                </c:pt>
                <c:pt idx="18645">
                  <c:v>13828.959381599998</c:v>
                </c:pt>
                <c:pt idx="18646">
                  <c:v>13828.959381599998</c:v>
                </c:pt>
                <c:pt idx="18647">
                  <c:v>13829.939059199998</c:v>
                </c:pt>
                <c:pt idx="18648">
                  <c:v>13829.939059199998</c:v>
                </c:pt>
                <c:pt idx="18649">
                  <c:v>13834.012499999999</c:v>
                </c:pt>
                <c:pt idx="18650">
                  <c:v>13834.5281184</c:v>
                </c:pt>
                <c:pt idx="18651">
                  <c:v>13836.487499999999</c:v>
                </c:pt>
                <c:pt idx="18652">
                  <c:v>13842.159381599999</c:v>
                </c:pt>
                <c:pt idx="18653">
                  <c:v>13842.159381599999</c:v>
                </c:pt>
                <c:pt idx="18654">
                  <c:v>13842.159381599999</c:v>
                </c:pt>
                <c:pt idx="18655">
                  <c:v>13843.139059199999</c:v>
                </c:pt>
                <c:pt idx="18656">
                  <c:v>13847.2125</c:v>
                </c:pt>
                <c:pt idx="18657">
                  <c:v>13847.2125</c:v>
                </c:pt>
                <c:pt idx="18658">
                  <c:v>13847.573440800001</c:v>
                </c:pt>
                <c:pt idx="18659">
                  <c:v>13847.7281184</c:v>
                </c:pt>
                <c:pt idx="18660">
                  <c:v>13847.7281184</c:v>
                </c:pt>
                <c:pt idx="18661">
                  <c:v>13847.7281184</c:v>
                </c:pt>
                <c:pt idx="18662">
                  <c:v>13849.6875</c:v>
                </c:pt>
                <c:pt idx="18663">
                  <c:v>13849.6875</c:v>
                </c:pt>
                <c:pt idx="18664">
                  <c:v>13853.9156184</c:v>
                </c:pt>
                <c:pt idx="18665">
                  <c:v>13854.84375</c:v>
                </c:pt>
                <c:pt idx="18666">
                  <c:v>13855.359381599999</c:v>
                </c:pt>
                <c:pt idx="18667">
                  <c:v>13856.339059199998</c:v>
                </c:pt>
                <c:pt idx="18668">
                  <c:v>13860.412499999999</c:v>
                </c:pt>
                <c:pt idx="18669">
                  <c:v>13860.412499999999</c:v>
                </c:pt>
                <c:pt idx="18670">
                  <c:v>13860.7734408</c:v>
                </c:pt>
                <c:pt idx="18671">
                  <c:v>13860.928118399999</c:v>
                </c:pt>
                <c:pt idx="18672">
                  <c:v>13860.928118399999</c:v>
                </c:pt>
                <c:pt idx="18673">
                  <c:v>13860.928118399999</c:v>
                </c:pt>
                <c:pt idx="18674">
                  <c:v>13862.887499999999</c:v>
                </c:pt>
                <c:pt idx="18675">
                  <c:v>13862.887499999999</c:v>
                </c:pt>
                <c:pt idx="18676">
                  <c:v>13862.887499999999</c:v>
                </c:pt>
                <c:pt idx="18677">
                  <c:v>13867.115618399999</c:v>
                </c:pt>
                <c:pt idx="18678">
                  <c:v>13867.115618399999</c:v>
                </c:pt>
                <c:pt idx="18679">
                  <c:v>13867.115618399999</c:v>
                </c:pt>
                <c:pt idx="18680">
                  <c:v>13867.115618399999</c:v>
                </c:pt>
                <c:pt idx="18681">
                  <c:v>13868.559381599998</c:v>
                </c:pt>
                <c:pt idx="18682">
                  <c:v>13873.612499999999</c:v>
                </c:pt>
                <c:pt idx="18683">
                  <c:v>13873.9734408</c:v>
                </c:pt>
                <c:pt idx="18684">
                  <c:v>13873.9734408</c:v>
                </c:pt>
                <c:pt idx="18685">
                  <c:v>13873.9734408</c:v>
                </c:pt>
                <c:pt idx="18686">
                  <c:v>13874.1281184</c:v>
                </c:pt>
                <c:pt idx="18687">
                  <c:v>13874.1281184</c:v>
                </c:pt>
                <c:pt idx="18688">
                  <c:v>13874.1281184</c:v>
                </c:pt>
                <c:pt idx="18689">
                  <c:v>13874.1281184</c:v>
                </c:pt>
                <c:pt idx="18690">
                  <c:v>13874.1281184</c:v>
                </c:pt>
                <c:pt idx="18691">
                  <c:v>13876.0875</c:v>
                </c:pt>
                <c:pt idx="18692">
                  <c:v>13876.0875</c:v>
                </c:pt>
                <c:pt idx="18693">
                  <c:v>13880.3156184</c:v>
                </c:pt>
                <c:pt idx="18694">
                  <c:v>13880.3156184</c:v>
                </c:pt>
                <c:pt idx="18695">
                  <c:v>13880.3156184</c:v>
                </c:pt>
                <c:pt idx="18696">
                  <c:v>13880.3156184</c:v>
                </c:pt>
                <c:pt idx="18697">
                  <c:v>13881.759381599999</c:v>
                </c:pt>
                <c:pt idx="18698">
                  <c:v>13881.759381599999</c:v>
                </c:pt>
                <c:pt idx="18699">
                  <c:v>13881.759381599999</c:v>
                </c:pt>
                <c:pt idx="18700">
                  <c:v>13886.8125</c:v>
                </c:pt>
                <c:pt idx="18701">
                  <c:v>13887.173440800001</c:v>
                </c:pt>
                <c:pt idx="18702">
                  <c:v>13887.328118400001</c:v>
                </c:pt>
                <c:pt idx="18703">
                  <c:v>13889.287499999999</c:v>
                </c:pt>
                <c:pt idx="18704">
                  <c:v>13889.287499999999</c:v>
                </c:pt>
                <c:pt idx="18705">
                  <c:v>13889.287499999999</c:v>
                </c:pt>
                <c:pt idx="18706">
                  <c:v>13889.287499999999</c:v>
                </c:pt>
                <c:pt idx="18707">
                  <c:v>13889.287499999999</c:v>
                </c:pt>
                <c:pt idx="18708">
                  <c:v>13893.515618400001</c:v>
                </c:pt>
                <c:pt idx="18709">
                  <c:v>13893.515618400001</c:v>
                </c:pt>
                <c:pt idx="18710">
                  <c:v>13894.443749999999</c:v>
                </c:pt>
                <c:pt idx="18711">
                  <c:v>13894.443749999999</c:v>
                </c:pt>
                <c:pt idx="18712">
                  <c:v>13894.443749999999</c:v>
                </c:pt>
                <c:pt idx="18713">
                  <c:v>13894.959381599998</c:v>
                </c:pt>
                <c:pt idx="18714">
                  <c:v>13894.959381599998</c:v>
                </c:pt>
                <c:pt idx="18715">
                  <c:v>13894.959381599998</c:v>
                </c:pt>
                <c:pt idx="18716">
                  <c:v>13895.939059199998</c:v>
                </c:pt>
                <c:pt idx="18717">
                  <c:v>13895.939059199998</c:v>
                </c:pt>
                <c:pt idx="18718">
                  <c:v>13900.012499999999</c:v>
                </c:pt>
                <c:pt idx="18719">
                  <c:v>13900.012499999999</c:v>
                </c:pt>
                <c:pt idx="18720">
                  <c:v>13900.3734408</c:v>
                </c:pt>
                <c:pt idx="18721">
                  <c:v>13900.3734408</c:v>
                </c:pt>
                <c:pt idx="18722">
                  <c:v>13900.3734408</c:v>
                </c:pt>
                <c:pt idx="18723">
                  <c:v>13900.5281184</c:v>
                </c:pt>
                <c:pt idx="18724">
                  <c:v>13900.5281184</c:v>
                </c:pt>
                <c:pt idx="18725">
                  <c:v>13902.487499999999</c:v>
                </c:pt>
                <c:pt idx="18726">
                  <c:v>13902.487499999999</c:v>
                </c:pt>
                <c:pt idx="18727">
                  <c:v>13906.7156184</c:v>
                </c:pt>
                <c:pt idx="18728">
                  <c:v>13907.643749999999</c:v>
                </c:pt>
                <c:pt idx="18729">
                  <c:v>13908.159381599999</c:v>
                </c:pt>
                <c:pt idx="18730">
                  <c:v>13908.159381599999</c:v>
                </c:pt>
                <c:pt idx="18731">
                  <c:v>13909.139059199999</c:v>
                </c:pt>
                <c:pt idx="18732">
                  <c:v>13909.139059199999</c:v>
                </c:pt>
                <c:pt idx="18733">
                  <c:v>13913.2125</c:v>
                </c:pt>
                <c:pt idx="18734">
                  <c:v>13913.2125</c:v>
                </c:pt>
                <c:pt idx="18735">
                  <c:v>13913.7281184</c:v>
                </c:pt>
                <c:pt idx="18736">
                  <c:v>13913.7281184</c:v>
                </c:pt>
                <c:pt idx="18737">
                  <c:v>13915.6875</c:v>
                </c:pt>
                <c:pt idx="18738">
                  <c:v>13920.84375</c:v>
                </c:pt>
                <c:pt idx="18739">
                  <c:v>13920.84375</c:v>
                </c:pt>
                <c:pt idx="18740">
                  <c:v>13921.359381599999</c:v>
                </c:pt>
                <c:pt idx="18741">
                  <c:v>13921.359381599999</c:v>
                </c:pt>
                <c:pt idx="18742">
                  <c:v>13922.339059199998</c:v>
                </c:pt>
                <c:pt idx="18743">
                  <c:v>13922.339059199998</c:v>
                </c:pt>
                <c:pt idx="18744">
                  <c:v>13926.412499999999</c:v>
                </c:pt>
                <c:pt idx="18745">
                  <c:v>13926.7734408</c:v>
                </c:pt>
                <c:pt idx="18746">
                  <c:v>13926.7734408</c:v>
                </c:pt>
                <c:pt idx="18747">
                  <c:v>13926.7734408</c:v>
                </c:pt>
                <c:pt idx="18748">
                  <c:v>13926.7734408</c:v>
                </c:pt>
                <c:pt idx="18749">
                  <c:v>13926.928118399999</c:v>
                </c:pt>
                <c:pt idx="18750">
                  <c:v>13926.928118399999</c:v>
                </c:pt>
                <c:pt idx="18751">
                  <c:v>13926.928118399999</c:v>
                </c:pt>
                <c:pt idx="18752">
                  <c:v>13926.928118399999</c:v>
                </c:pt>
                <c:pt idx="18753">
                  <c:v>13928.887499999999</c:v>
                </c:pt>
                <c:pt idx="18754">
                  <c:v>13933.115618399999</c:v>
                </c:pt>
                <c:pt idx="18755">
                  <c:v>13933.115618399999</c:v>
                </c:pt>
                <c:pt idx="18756">
                  <c:v>13934.043749999999</c:v>
                </c:pt>
                <c:pt idx="18757">
                  <c:v>13934.559381599998</c:v>
                </c:pt>
                <c:pt idx="18758">
                  <c:v>13935.539059199999</c:v>
                </c:pt>
                <c:pt idx="18759">
                  <c:v>13935.539059199999</c:v>
                </c:pt>
                <c:pt idx="18760">
                  <c:v>13935.539059199999</c:v>
                </c:pt>
                <c:pt idx="18761">
                  <c:v>13939.9734408</c:v>
                </c:pt>
                <c:pt idx="18762">
                  <c:v>13939.9734408</c:v>
                </c:pt>
                <c:pt idx="18763">
                  <c:v>13939.9734408</c:v>
                </c:pt>
                <c:pt idx="18764">
                  <c:v>13940.1281184</c:v>
                </c:pt>
                <c:pt idx="18765">
                  <c:v>13942.0875</c:v>
                </c:pt>
                <c:pt idx="18766">
                  <c:v>13942.0875</c:v>
                </c:pt>
                <c:pt idx="18767">
                  <c:v>13947.24375</c:v>
                </c:pt>
                <c:pt idx="18768">
                  <c:v>13947.759381599999</c:v>
                </c:pt>
                <c:pt idx="18769">
                  <c:v>13947.759381599999</c:v>
                </c:pt>
                <c:pt idx="18770">
                  <c:v>13953.173440800001</c:v>
                </c:pt>
                <c:pt idx="18771">
                  <c:v>13953.328118400001</c:v>
                </c:pt>
                <c:pt idx="18772">
                  <c:v>13953.328118400001</c:v>
                </c:pt>
                <c:pt idx="18773">
                  <c:v>13953.328118400001</c:v>
                </c:pt>
                <c:pt idx="18774">
                  <c:v>13955.287499999999</c:v>
                </c:pt>
                <c:pt idx="18775">
                  <c:v>13955.287499999999</c:v>
                </c:pt>
                <c:pt idx="18776">
                  <c:v>13959.515618400001</c:v>
                </c:pt>
                <c:pt idx="18777">
                  <c:v>13960.443749999999</c:v>
                </c:pt>
                <c:pt idx="18778">
                  <c:v>13960.443749999999</c:v>
                </c:pt>
                <c:pt idx="18779">
                  <c:v>13960.443749999999</c:v>
                </c:pt>
                <c:pt idx="18780">
                  <c:v>13960.443749999999</c:v>
                </c:pt>
                <c:pt idx="18781">
                  <c:v>13960.443749999999</c:v>
                </c:pt>
                <c:pt idx="18782">
                  <c:v>13960.443749999999</c:v>
                </c:pt>
                <c:pt idx="18783">
                  <c:v>13960.959381599998</c:v>
                </c:pt>
                <c:pt idx="18784">
                  <c:v>13960.959381599998</c:v>
                </c:pt>
                <c:pt idx="18785">
                  <c:v>13960.959381599998</c:v>
                </c:pt>
                <c:pt idx="18786">
                  <c:v>13966.012499999999</c:v>
                </c:pt>
                <c:pt idx="18787">
                  <c:v>13966.012499999999</c:v>
                </c:pt>
                <c:pt idx="18788">
                  <c:v>13966.3734408</c:v>
                </c:pt>
                <c:pt idx="18789">
                  <c:v>13966.3734408</c:v>
                </c:pt>
                <c:pt idx="18790">
                  <c:v>13966.3734408</c:v>
                </c:pt>
                <c:pt idx="18791">
                  <c:v>13966.5281184</c:v>
                </c:pt>
                <c:pt idx="18792">
                  <c:v>13966.5281184</c:v>
                </c:pt>
                <c:pt idx="18793">
                  <c:v>13968.487499999999</c:v>
                </c:pt>
                <c:pt idx="18794">
                  <c:v>13968.487499999999</c:v>
                </c:pt>
                <c:pt idx="18795">
                  <c:v>13968.487499999999</c:v>
                </c:pt>
                <c:pt idx="18796">
                  <c:v>13972.7156184</c:v>
                </c:pt>
                <c:pt idx="18797">
                  <c:v>13973.643749999999</c:v>
                </c:pt>
                <c:pt idx="18798">
                  <c:v>13973.643749999999</c:v>
                </c:pt>
                <c:pt idx="18799">
                  <c:v>13973.643749999999</c:v>
                </c:pt>
                <c:pt idx="18800">
                  <c:v>13974.159381599999</c:v>
                </c:pt>
                <c:pt idx="18801">
                  <c:v>13979.2125</c:v>
                </c:pt>
                <c:pt idx="18802">
                  <c:v>13979.573440800001</c:v>
                </c:pt>
                <c:pt idx="18803">
                  <c:v>13979.573440800001</c:v>
                </c:pt>
                <c:pt idx="18804">
                  <c:v>13979.573440800001</c:v>
                </c:pt>
                <c:pt idx="18805">
                  <c:v>13979.573440800001</c:v>
                </c:pt>
                <c:pt idx="18806">
                  <c:v>13979.573440800001</c:v>
                </c:pt>
                <c:pt idx="18807">
                  <c:v>13979.7281184</c:v>
                </c:pt>
                <c:pt idx="18808">
                  <c:v>13979.7281184</c:v>
                </c:pt>
                <c:pt idx="18809">
                  <c:v>13981.6875</c:v>
                </c:pt>
                <c:pt idx="18810">
                  <c:v>13981.6875</c:v>
                </c:pt>
                <c:pt idx="18811">
                  <c:v>13986.84375</c:v>
                </c:pt>
                <c:pt idx="18812">
                  <c:v>13986.84375</c:v>
                </c:pt>
                <c:pt idx="18813">
                  <c:v>13987.359381599999</c:v>
                </c:pt>
                <c:pt idx="18814">
                  <c:v>13988.339059199998</c:v>
                </c:pt>
                <c:pt idx="18815">
                  <c:v>13992.412499999999</c:v>
                </c:pt>
                <c:pt idx="18816">
                  <c:v>13992.7734408</c:v>
                </c:pt>
                <c:pt idx="18817">
                  <c:v>13992.7734408</c:v>
                </c:pt>
                <c:pt idx="18818">
                  <c:v>13992.928118399999</c:v>
                </c:pt>
                <c:pt idx="18819">
                  <c:v>13992.928118399999</c:v>
                </c:pt>
                <c:pt idx="18820">
                  <c:v>13994.887499999999</c:v>
                </c:pt>
                <c:pt idx="18821">
                  <c:v>13994.887499999999</c:v>
                </c:pt>
                <c:pt idx="18822">
                  <c:v>13994.887499999999</c:v>
                </c:pt>
                <c:pt idx="18823">
                  <c:v>13999.115618399999</c:v>
                </c:pt>
                <c:pt idx="18824">
                  <c:v>13999.115618399999</c:v>
                </c:pt>
                <c:pt idx="18825">
                  <c:v>14000.043749999999</c:v>
                </c:pt>
                <c:pt idx="18826">
                  <c:v>14000.559381599998</c:v>
                </c:pt>
                <c:pt idx="18827">
                  <c:v>14000.559381599998</c:v>
                </c:pt>
                <c:pt idx="18828">
                  <c:v>14001.539059199999</c:v>
                </c:pt>
                <c:pt idx="18829">
                  <c:v>14001.539059199999</c:v>
                </c:pt>
                <c:pt idx="18830">
                  <c:v>14001.539059199999</c:v>
                </c:pt>
                <c:pt idx="18831">
                  <c:v>14005.9734408</c:v>
                </c:pt>
                <c:pt idx="18832">
                  <c:v>14006.1281184</c:v>
                </c:pt>
                <c:pt idx="18833">
                  <c:v>14012.3156184</c:v>
                </c:pt>
                <c:pt idx="18834">
                  <c:v>14013.759381599999</c:v>
                </c:pt>
                <c:pt idx="18835">
                  <c:v>14013.759381599999</c:v>
                </c:pt>
                <c:pt idx="18836">
                  <c:v>14014.739059199997</c:v>
                </c:pt>
                <c:pt idx="18837">
                  <c:v>14018.8125</c:v>
                </c:pt>
                <c:pt idx="18838">
                  <c:v>14018.8125</c:v>
                </c:pt>
                <c:pt idx="18839">
                  <c:v>14019.173440800001</c:v>
                </c:pt>
                <c:pt idx="18840">
                  <c:v>14019.328118400001</c:v>
                </c:pt>
                <c:pt idx="18841">
                  <c:v>14021.287499999999</c:v>
                </c:pt>
                <c:pt idx="18842">
                  <c:v>14021.287499999999</c:v>
                </c:pt>
                <c:pt idx="18843">
                  <c:v>14026.443749999999</c:v>
                </c:pt>
                <c:pt idx="18844">
                  <c:v>14026.443749999999</c:v>
                </c:pt>
                <c:pt idx="18845">
                  <c:v>14026.443749999999</c:v>
                </c:pt>
                <c:pt idx="18846">
                  <c:v>14026.443749999999</c:v>
                </c:pt>
                <c:pt idx="18847">
                  <c:v>14026.443749999999</c:v>
                </c:pt>
                <c:pt idx="18848">
                  <c:v>14026.443749999999</c:v>
                </c:pt>
                <c:pt idx="18849">
                  <c:v>14032.012499999999</c:v>
                </c:pt>
                <c:pt idx="18850">
                  <c:v>14032.012499999999</c:v>
                </c:pt>
                <c:pt idx="18851">
                  <c:v>14032.3734408</c:v>
                </c:pt>
                <c:pt idx="18852">
                  <c:v>14032.3734408</c:v>
                </c:pt>
                <c:pt idx="18853">
                  <c:v>14032.3734408</c:v>
                </c:pt>
                <c:pt idx="18854">
                  <c:v>14032.5281184</c:v>
                </c:pt>
                <c:pt idx="18855">
                  <c:v>14034.487499999999</c:v>
                </c:pt>
                <c:pt idx="18856">
                  <c:v>14038.7156184</c:v>
                </c:pt>
                <c:pt idx="18857">
                  <c:v>14038.7156184</c:v>
                </c:pt>
                <c:pt idx="18858">
                  <c:v>14039.643749999999</c:v>
                </c:pt>
                <c:pt idx="18859">
                  <c:v>14039.643749999999</c:v>
                </c:pt>
                <c:pt idx="18860">
                  <c:v>14039.643749999999</c:v>
                </c:pt>
                <c:pt idx="18861">
                  <c:v>14040.159381599999</c:v>
                </c:pt>
                <c:pt idx="18862">
                  <c:v>14051.9156184</c:v>
                </c:pt>
                <c:pt idx="18863">
                  <c:v>14051.9156184</c:v>
                </c:pt>
                <c:pt idx="18864">
                  <c:v>14052.84375</c:v>
                </c:pt>
                <c:pt idx="18865">
                  <c:v>14053.359381599999</c:v>
                </c:pt>
                <c:pt idx="18866">
                  <c:v>14053.359381599999</c:v>
                </c:pt>
                <c:pt idx="18867">
                  <c:v>14053.359381599999</c:v>
                </c:pt>
                <c:pt idx="18868">
                  <c:v>14053.359381599999</c:v>
                </c:pt>
                <c:pt idx="18869">
                  <c:v>14054.339059199998</c:v>
                </c:pt>
                <c:pt idx="18870">
                  <c:v>14058.412499999999</c:v>
                </c:pt>
                <c:pt idx="18871">
                  <c:v>14058.412499999999</c:v>
                </c:pt>
                <c:pt idx="18872">
                  <c:v>14058.7734408</c:v>
                </c:pt>
                <c:pt idx="18873">
                  <c:v>14058.7734408</c:v>
                </c:pt>
                <c:pt idx="18874">
                  <c:v>14058.7734408</c:v>
                </c:pt>
                <c:pt idx="18875">
                  <c:v>14058.928118399999</c:v>
                </c:pt>
                <c:pt idx="18876">
                  <c:v>14058.928118399999</c:v>
                </c:pt>
                <c:pt idx="18877">
                  <c:v>14058.928118399999</c:v>
                </c:pt>
                <c:pt idx="18878">
                  <c:v>14060.887499999999</c:v>
                </c:pt>
                <c:pt idx="18879">
                  <c:v>14060.887499999999</c:v>
                </c:pt>
                <c:pt idx="18880">
                  <c:v>14065.115618399999</c:v>
                </c:pt>
                <c:pt idx="18881">
                  <c:v>14066.043749999999</c:v>
                </c:pt>
                <c:pt idx="18882">
                  <c:v>14066.043749999999</c:v>
                </c:pt>
                <c:pt idx="18883">
                  <c:v>14067.539059199999</c:v>
                </c:pt>
                <c:pt idx="18884">
                  <c:v>14067.539059199999</c:v>
                </c:pt>
                <c:pt idx="18885">
                  <c:v>14067.539059199999</c:v>
                </c:pt>
                <c:pt idx="18886">
                  <c:v>14067.539059199999</c:v>
                </c:pt>
                <c:pt idx="18887">
                  <c:v>14071.612499999999</c:v>
                </c:pt>
                <c:pt idx="18888">
                  <c:v>14072.1281184</c:v>
                </c:pt>
                <c:pt idx="18889">
                  <c:v>14074.0875</c:v>
                </c:pt>
                <c:pt idx="18890">
                  <c:v>14074.0875</c:v>
                </c:pt>
                <c:pt idx="18891">
                  <c:v>14074.0875</c:v>
                </c:pt>
                <c:pt idx="18892">
                  <c:v>14074.0875</c:v>
                </c:pt>
                <c:pt idx="18893">
                  <c:v>14078.3156184</c:v>
                </c:pt>
                <c:pt idx="18894">
                  <c:v>14079.24375</c:v>
                </c:pt>
                <c:pt idx="18895">
                  <c:v>14079.24375</c:v>
                </c:pt>
                <c:pt idx="18896">
                  <c:v>14079.24375</c:v>
                </c:pt>
                <c:pt idx="18897">
                  <c:v>14079.24375</c:v>
                </c:pt>
                <c:pt idx="18898">
                  <c:v>14079.759381599999</c:v>
                </c:pt>
                <c:pt idx="18899">
                  <c:v>14084.8125</c:v>
                </c:pt>
                <c:pt idx="18900">
                  <c:v>14084.8125</c:v>
                </c:pt>
                <c:pt idx="18901">
                  <c:v>14085.173440800001</c:v>
                </c:pt>
                <c:pt idx="18902">
                  <c:v>14085.328118400001</c:v>
                </c:pt>
                <c:pt idx="18903">
                  <c:v>14085.328118400001</c:v>
                </c:pt>
                <c:pt idx="18904">
                  <c:v>14087.287499999999</c:v>
                </c:pt>
                <c:pt idx="18905">
                  <c:v>14091.515618400001</c:v>
                </c:pt>
                <c:pt idx="18906">
                  <c:v>14091.515618400001</c:v>
                </c:pt>
                <c:pt idx="18907">
                  <c:v>14091.515618400001</c:v>
                </c:pt>
                <c:pt idx="18908">
                  <c:v>14091.515618400001</c:v>
                </c:pt>
                <c:pt idx="18909">
                  <c:v>14092.443749999999</c:v>
                </c:pt>
                <c:pt idx="18910">
                  <c:v>14092.959381599998</c:v>
                </c:pt>
                <c:pt idx="18911">
                  <c:v>14093.939059199998</c:v>
                </c:pt>
                <c:pt idx="18912">
                  <c:v>14093.939059199998</c:v>
                </c:pt>
                <c:pt idx="18913">
                  <c:v>14098.012499999999</c:v>
                </c:pt>
                <c:pt idx="18914">
                  <c:v>14098.012499999999</c:v>
                </c:pt>
                <c:pt idx="18915">
                  <c:v>14098.012499999999</c:v>
                </c:pt>
                <c:pt idx="18916">
                  <c:v>14098.3734408</c:v>
                </c:pt>
                <c:pt idx="18917">
                  <c:v>14100.487499999999</c:v>
                </c:pt>
                <c:pt idx="18918">
                  <c:v>14100.487499999999</c:v>
                </c:pt>
                <c:pt idx="18919">
                  <c:v>14104.7156184</c:v>
                </c:pt>
                <c:pt idx="18920">
                  <c:v>14104.7156184</c:v>
                </c:pt>
                <c:pt idx="18921">
                  <c:v>14105.643749999999</c:v>
                </c:pt>
                <c:pt idx="18922">
                  <c:v>14105.643749999999</c:v>
                </c:pt>
                <c:pt idx="18923">
                  <c:v>14105.643749999999</c:v>
                </c:pt>
                <c:pt idx="18924">
                  <c:v>14106.159381599999</c:v>
                </c:pt>
                <c:pt idx="18925">
                  <c:v>14106.159381599999</c:v>
                </c:pt>
                <c:pt idx="18926">
                  <c:v>14106.159381599999</c:v>
                </c:pt>
                <c:pt idx="18927">
                  <c:v>14107.139059199999</c:v>
                </c:pt>
                <c:pt idx="18928">
                  <c:v>14107.139059199999</c:v>
                </c:pt>
                <c:pt idx="18929">
                  <c:v>14111.2125</c:v>
                </c:pt>
                <c:pt idx="18930">
                  <c:v>14111.573440800001</c:v>
                </c:pt>
                <c:pt idx="18931">
                  <c:v>14111.573440800001</c:v>
                </c:pt>
                <c:pt idx="18932">
                  <c:v>14111.573440800001</c:v>
                </c:pt>
                <c:pt idx="18933">
                  <c:v>14111.573440800001</c:v>
                </c:pt>
                <c:pt idx="18934">
                  <c:v>14111.573440800001</c:v>
                </c:pt>
                <c:pt idx="18935">
                  <c:v>14111.7281184</c:v>
                </c:pt>
                <c:pt idx="18936">
                  <c:v>14111.7281184</c:v>
                </c:pt>
                <c:pt idx="18937">
                  <c:v>14113.6875</c:v>
                </c:pt>
                <c:pt idx="18938">
                  <c:v>14117.9156184</c:v>
                </c:pt>
                <c:pt idx="18939">
                  <c:v>14117.9156184</c:v>
                </c:pt>
                <c:pt idx="18940">
                  <c:v>14117.9156184</c:v>
                </c:pt>
                <c:pt idx="18941">
                  <c:v>14118.84375</c:v>
                </c:pt>
                <c:pt idx="18942">
                  <c:v>14119.359381599999</c:v>
                </c:pt>
                <c:pt idx="18943">
                  <c:v>14119.359381599999</c:v>
                </c:pt>
                <c:pt idx="18944">
                  <c:v>14119.359381599999</c:v>
                </c:pt>
                <c:pt idx="18945">
                  <c:v>14119.359381599999</c:v>
                </c:pt>
                <c:pt idx="18946">
                  <c:v>14120.339059199998</c:v>
                </c:pt>
                <c:pt idx="18947">
                  <c:v>14124.7734408</c:v>
                </c:pt>
                <c:pt idx="18948">
                  <c:v>14124.928118399999</c:v>
                </c:pt>
                <c:pt idx="18949">
                  <c:v>14124.928118399999</c:v>
                </c:pt>
                <c:pt idx="18950">
                  <c:v>14124.928118399999</c:v>
                </c:pt>
                <c:pt idx="18951">
                  <c:v>14126.887499999999</c:v>
                </c:pt>
                <c:pt idx="18952">
                  <c:v>14126.887499999999</c:v>
                </c:pt>
                <c:pt idx="18953">
                  <c:v>14126.887499999999</c:v>
                </c:pt>
                <c:pt idx="18954">
                  <c:v>14126.887499999999</c:v>
                </c:pt>
                <c:pt idx="18955">
                  <c:v>14131.115618399999</c:v>
                </c:pt>
                <c:pt idx="18956">
                  <c:v>14132.043749999999</c:v>
                </c:pt>
                <c:pt idx="18957">
                  <c:v>14132.043749999999</c:v>
                </c:pt>
                <c:pt idx="18958">
                  <c:v>14132.559381599998</c:v>
                </c:pt>
                <c:pt idx="18959">
                  <c:v>14132.559381599998</c:v>
                </c:pt>
                <c:pt idx="18960">
                  <c:v>14133.539059199999</c:v>
                </c:pt>
                <c:pt idx="18961">
                  <c:v>14133.539059199999</c:v>
                </c:pt>
                <c:pt idx="18962">
                  <c:v>14133.539059199999</c:v>
                </c:pt>
                <c:pt idx="18963">
                  <c:v>14137.612499999999</c:v>
                </c:pt>
                <c:pt idx="18964">
                  <c:v>14137.9734408</c:v>
                </c:pt>
                <c:pt idx="18965">
                  <c:v>14137.9734408</c:v>
                </c:pt>
                <c:pt idx="18966">
                  <c:v>14137.9734408</c:v>
                </c:pt>
                <c:pt idx="18967">
                  <c:v>14138.1281184</c:v>
                </c:pt>
                <c:pt idx="18968">
                  <c:v>14138.1281184</c:v>
                </c:pt>
                <c:pt idx="18969">
                  <c:v>14138.1281184</c:v>
                </c:pt>
                <c:pt idx="18970">
                  <c:v>14140.0875</c:v>
                </c:pt>
                <c:pt idx="18971">
                  <c:v>14144.3156184</c:v>
                </c:pt>
                <c:pt idx="18972">
                  <c:v>14144.3156184</c:v>
                </c:pt>
                <c:pt idx="18973">
                  <c:v>14145.759381599999</c:v>
                </c:pt>
                <c:pt idx="18974">
                  <c:v>14145.759381599999</c:v>
                </c:pt>
                <c:pt idx="18975">
                  <c:v>14145.759381599999</c:v>
                </c:pt>
                <c:pt idx="18976">
                  <c:v>14146.739059199997</c:v>
                </c:pt>
                <c:pt idx="18977">
                  <c:v>14150.8125</c:v>
                </c:pt>
                <c:pt idx="18978">
                  <c:v>14150.8125</c:v>
                </c:pt>
                <c:pt idx="18979">
                  <c:v>14151.328118400001</c:v>
                </c:pt>
                <c:pt idx="18980">
                  <c:v>14153.287499999999</c:v>
                </c:pt>
                <c:pt idx="18981">
                  <c:v>14157.515618400001</c:v>
                </c:pt>
                <c:pt idx="18982">
                  <c:v>14157.515618400001</c:v>
                </c:pt>
                <c:pt idx="18983">
                  <c:v>14157.515618400001</c:v>
                </c:pt>
                <c:pt idx="18984">
                  <c:v>14158.443749999999</c:v>
                </c:pt>
                <c:pt idx="18985">
                  <c:v>14158.959381599998</c:v>
                </c:pt>
                <c:pt idx="18986">
                  <c:v>14158.959381599998</c:v>
                </c:pt>
                <c:pt idx="18987">
                  <c:v>14158.959381599998</c:v>
                </c:pt>
                <c:pt idx="18988">
                  <c:v>14159.939059199998</c:v>
                </c:pt>
                <c:pt idx="18989">
                  <c:v>14159.939059199998</c:v>
                </c:pt>
                <c:pt idx="18990">
                  <c:v>14164.012499999999</c:v>
                </c:pt>
                <c:pt idx="18991">
                  <c:v>14164.3734408</c:v>
                </c:pt>
                <c:pt idx="18992">
                  <c:v>14172.159381599999</c:v>
                </c:pt>
                <c:pt idx="18993">
                  <c:v>14173.139059199999</c:v>
                </c:pt>
                <c:pt idx="18994">
                  <c:v>14177.573440800001</c:v>
                </c:pt>
                <c:pt idx="18995">
                  <c:v>14177.7281184</c:v>
                </c:pt>
                <c:pt idx="18996">
                  <c:v>14185.359381599999</c:v>
                </c:pt>
                <c:pt idx="18997">
                  <c:v>14185.359381599999</c:v>
                </c:pt>
                <c:pt idx="18998">
                  <c:v>14186.339059199998</c:v>
                </c:pt>
                <c:pt idx="18999">
                  <c:v>14190.412499999999</c:v>
                </c:pt>
                <c:pt idx="19000">
                  <c:v>14190.412499999999</c:v>
                </c:pt>
                <c:pt idx="19001">
                  <c:v>14190.7734408</c:v>
                </c:pt>
                <c:pt idx="19002">
                  <c:v>14190.7734408</c:v>
                </c:pt>
                <c:pt idx="19003">
                  <c:v>14190.7734408</c:v>
                </c:pt>
                <c:pt idx="19004">
                  <c:v>14190.928118399999</c:v>
                </c:pt>
                <c:pt idx="19005">
                  <c:v>14190.928118399999</c:v>
                </c:pt>
                <c:pt idx="19006">
                  <c:v>14190.928118399999</c:v>
                </c:pt>
                <c:pt idx="19007">
                  <c:v>14192.887499999999</c:v>
                </c:pt>
                <c:pt idx="19008">
                  <c:v>14198.043749999999</c:v>
                </c:pt>
                <c:pt idx="19009">
                  <c:v>14198.559381599998</c:v>
                </c:pt>
                <c:pt idx="19010">
                  <c:v>14198.559381599998</c:v>
                </c:pt>
                <c:pt idx="19011">
                  <c:v>14203.612499999999</c:v>
                </c:pt>
                <c:pt idx="19012">
                  <c:v>14204.1281184</c:v>
                </c:pt>
                <c:pt idx="19013">
                  <c:v>14204.1281184</c:v>
                </c:pt>
                <c:pt idx="19014">
                  <c:v>14204.1281184</c:v>
                </c:pt>
                <c:pt idx="19015">
                  <c:v>14206.0875</c:v>
                </c:pt>
                <c:pt idx="19016">
                  <c:v>14206.0875</c:v>
                </c:pt>
                <c:pt idx="19017">
                  <c:v>14206.0875</c:v>
                </c:pt>
                <c:pt idx="19018">
                  <c:v>14210.3156184</c:v>
                </c:pt>
                <c:pt idx="19019">
                  <c:v>14210.3156184</c:v>
                </c:pt>
                <c:pt idx="19020">
                  <c:v>14210.3156184</c:v>
                </c:pt>
                <c:pt idx="19021">
                  <c:v>14210.3156184</c:v>
                </c:pt>
                <c:pt idx="19022">
                  <c:v>14210.3156184</c:v>
                </c:pt>
                <c:pt idx="19023">
                  <c:v>14210.3156184</c:v>
                </c:pt>
                <c:pt idx="19024">
                  <c:v>14211.24375</c:v>
                </c:pt>
                <c:pt idx="19025">
                  <c:v>14211.24375</c:v>
                </c:pt>
                <c:pt idx="19026">
                  <c:v>14211.24375</c:v>
                </c:pt>
                <c:pt idx="19027">
                  <c:v>14211.759381599999</c:v>
                </c:pt>
                <c:pt idx="19028">
                  <c:v>14211.759381599999</c:v>
                </c:pt>
                <c:pt idx="19029">
                  <c:v>14212.739059199997</c:v>
                </c:pt>
                <c:pt idx="19030">
                  <c:v>14212.739059199997</c:v>
                </c:pt>
                <c:pt idx="19031">
                  <c:v>14216.8125</c:v>
                </c:pt>
                <c:pt idx="19032">
                  <c:v>14217.173440800001</c:v>
                </c:pt>
                <c:pt idx="19033">
                  <c:v>14219.287499999999</c:v>
                </c:pt>
                <c:pt idx="19034">
                  <c:v>14224.959381599998</c:v>
                </c:pt>
                <c:pt idx="19035">
                  <c:v>14224.959381599998</c:v>
                </c:pt>
                <c:pt idx="19036">
                  <c:v>14230.012499999999</c:v>
                </c:pt>
                <c:pt idx="19037">
                  <c:v>14230.012499999999</c:v>
                </c:pt>
                <c:pt idx="19038">
                  <c:v>14230.012499999999</c:v>
                </c:pt>
                <c:pt idx="19039">
                  <c:v>14230.012499999999</c:v>
                </c:pt>
                <c:pt idx="19040">
                  <c:v>14230.5281184</c:v>
                </c:pt>
                <c:pt idx="19041">
                  <c:v>14232.487499999999</c:v>
                </c:pt>
                <c:pt idx="19042">
                  <c:v>14237.643749999999</c:v>
                </c:pt>
                <c:pt idx="19043">
                  <c:v>14239.139059199999</c:v>
                </c:pt>
                <c:pt idx="19044">
                  <c:v>14239.139059199999</c:v>
                </c:pt>
                <c:pt idx="19045">
                  <c:v>14243.2125</c:v>
                </c:pt>
                <c:pt idx="19046">
                  <c:v>14243.573440800001</c:v>
                </c:pt>
                <c:pt idx="19047">
                  <c:v>14243.573440800001</c:v>
                </c:pt>
                <c:pt idx="19048">
                  <c:v>14243.7281184</c:v>
                </c:pt>
                <c:pt idx="19049">
                  <c:v>14245.6875</c:v>
                </c:pt>
                <c:pt idx="19050">
                  <c:v>14245.6875</c:v>
                </c:pt>
                <c:pt idx="19051">
                  <c:v>14249.9156184</c:v>
                </c:pt>
                <c:pt idx="19052">
                  <c:v>14249.9156184</c:v>
                </c:pt>
                <c:pt idx="19053">
                  <c:v>14250.84375</c:v>
                </c:pt>
                <c:pt idx="19054">
                  <c:v>14250.84375</c:v>
                </c:pt>
                <c:pt idx="19055">
                  <c:v>14250.84375</c:v>
                </c:pt>
                <c:pt idx="19056">
                  <c:v>14251.359381599999</c:v>
                </c:pt>
                <c:pt idx="19057">
                  <c:v>14252.339059199998</c:v>
                </c:pt>
                <c:pt idx="19058">
                  <c:v>14252.339059199998</c:v>
                </c:pt>
                <c:pt idx="19059">
                  <c:v>14256.412499999999</c:v>
                </c:pt>
                <c:pt idx="19060">
                  <c:v>14256.412499999999</c:v>
                </c:pt>
                <c:pt idx="19061">
                  <c:v>14256.412499999999</c:v>
                </c:pt>
                <c:pt idx="19062">
                  <c:v>14256.928118399999</c:v>
                </c:pt>
                <c:pt idx="19063">
                  <c:v>14256.928118399999</c:v>
                </c:pt>
                <c:pt idx="19064">
                  <c:v>14258.887499999999</c:v>
                </c:pt>
                <c:pt idx="19065">
                  <c:v>14258.887499999999</c:v>
                </c:pt>
                <c:pt idx="19066">
                  <c:v>14263.115618399999</c:v>
                </c:pt>
                <c:pt idx="19067">
                  <c:v>14263.115618399999</c:v>
                </c:pt>
                <c:pt idx="19068">
                  <c:v>14264.559381599998</c:v>
                </c:pt>
                <c:pt idx="19069">
                  <c:v>14265.539059199999</c:v>
                </c:pt>
                <c:pt idx="19070">
                  <c:v>14269.9734408</c:v>
                </c:pt>
                <c:pt idx="19071">
                  <c:v>14269.9734408</c:v>
                </c:pt>
                <c:pt idx="19072">
                  <c:v>14269.9734408</c:v>
                </c:pt>
                <c:pt idx="19073">
                  <c:v>14270.1281184</c:v>
                </c:pt>
                <c:pt idx="19074">
                  <c:v>14270.1281184</c:v>
                </c:pt>
                <c:pt idx="19075">
                  <c:v>14272.0875</c:v>
                </c:pt>
                <c:pt idx="19076">
                  <c:v>14276.3156184</c:v>
                </c:pt>
                <c:pt idx="19077">
                  <c:v>14276.3156184</c:v>
                </c:pt>
                <c:pt idx="19078">
                  <c:v>14277.24375</c:v>
                </c:pt>
                <c:pt idx="19079">
                  <c:v>14277.759381599999</c:v>
                </c:pt>
                <c:pt idx="19080">
                  <c:v>14278.739059199997</c:v>
                </c:pt>
                <c:pt idx="19081">
                  <c:v>14282.8125</c:v>
                </c:pt>
                <c:pt idx="19082">
                  <c:v>14282.8125</c:v>
                </c:pt>
                <c:pt idx="19083">
                  <c:v>14283.173440800001</c:v>
                </c:pt>
                <c:pt idx="19084">
                  <c:v>14283.173440800001</c:v>
                </c:pt>
                <c:pt idx="19085">
                  <c:v>14283.328118400001</c:v>
                </c:pt>
                <c:pt idx="19086">
                  <c:v>14285.287499999999</c:v>
                </c:pt>
                <c:pt idx="19087">
                  <c:v>14289.515618400001</c:v>
                </c:pt>
                <c:pt idx="19088">
                  <c:v>14289.515618400001</c:v>
                </c:pt>
                <c:pt idx="19089">
                  <c:v>14290.443749999999</c:v>
                </c:pt>
                <c:pt idx="19090">
                  <c:v>14290.959381599998</c:v>
                </c:pt>
                <c:pt idx="19091">
                  <c:v>14290.959381599998</c:v>
                </c:pt>
                <c:pt idx="19092">
                  <c:v>14291.939059199998</c:v>
                </c:pt>
                <c:pt idx="19093">
                  <c:v>14296.012499999999</c:v>
                </c:pt>
                <c:pt idx="19094">
                  <c:v>14296.012499999999</c:v>
                </c:pt>
                <c:pt idx="19095">
                  <c:v>14296.3734408</c:v>
                </c:pt>
                <c:pt idx="19096">
                  <c:v>14296.3734408</c:v>
                </c:pt>
                <c:pt idx="19097">
                  <c:v>14296.3734408</c:v>
                </c:pt>
                <c:pt idx="19098">
                  <c:v>14296.5281184</c:v>
                </c:pt>
                <c:pt idx="19099">
                  <c:v>14298.487499999999</c:v>
                </c:pt>
                <c:pt idx="19100">
                  <c:v>14302.7156184</c:v>
                </c:pt>
                <c:pt idx="19101">
                  <c:v>14303.643749999999</c:v>
                </c:pt>
                <c:pt idx="19102">
                  <c:v>14304.159381599999</c:v>
                </c:pt>
                <c:pt idx="19103">
                  <c:v>14305.139059199999</c:v>
                </c:pt>
                <c:pt idx="19104">
                  <c:v>14305.139059199999</c:v>
                </c:pt>
                <c:pt idx="19105">
                  <c:v>14309.2125</c:v>
                </c:pt>
                <c:pt idx="19106">
                  <c:v>14309.2125</c:v>
                </c:pt>
                <c:pt idx="19107">
                  <c:v>14309.2125</c:v>
                </c:pt>
                <c:pt idx="19108">
                  <c:v>14309.2125</c:v>
                </c:pt>
                <c:pt idx="19109">
                  <c:v>14309.2125</c:v>
                </c:pt>
                <c:pt idx="19110">
                  <c:v>14309.2125</c:v>
                </c:pt>
                <c:pt idx="19111">
                  <c:v>14309.573440800001</c:v>
                </c:pt>
                <c:pt idx="19112">
                  <c:v>14309.7281184</c:v>
                </c:pt>
                <c:pt idx="19113">
                  <c:v>14309.7281184</c:v>
                </c:pt>
                <c:pt idx="19114">
                  <c:v>14315.9156184</c:v>
                </c:pt>
                <c:pt idx="19115">
                  <c:v>14315.9156184</c:v>
                </c:pt>
                <c:pt idx="19116">
                  <c:v>14315.9156184</c:v>
                </c:pt>
                <c:pt idx="19117">
                  <c:v>14315.9156184</c:v>
                </c:pt>
                <c:pt idx="19118">
                  <c:v>14316.84375</c:v>
                </c:pt>
                <c:pt idx="19119">
                  <c:v>14317.359381599999</c:v>
                </c:pt>
                <c:pt idx="19120">
                  <c:v>14317.359381599999</c:v>
                </c:pt>
                <c:pt idx="19121">
                  <c:v>14322.412499999999</c:v>
                </c:pt>
                <c:pt idx="19122">
                  <c:v>14322.7734408</c:v>
                </c:pt>
                <c:pt idx="19123">
                  <c:v>14322.7734408</c:v>
                </c:pt>
                <c:pt idx="19124">
                  <c:v>14322.928118399999</c:v>
                </c:pt>
                <c:pt idx="19125">
                  <c:v>14322.928118399999</c:v>
                </c:pt>
                <c:pt idx="19126">
                  <c:v>14324.887499999999</c:v>
                </c:pt>
                <c:pt idx="19127">
                  <c:v>14324.887499999999</c:v>
                </c:pt>
                <c:pt idx="19128">
                  <c:v>14329.115618399999</c:v>
                </c:pt>
                <c:pt idx="19129">
                  <c:v>14330.043749999999</c:v>
                </c:pt>
                <c:pt idx="19130">
                  <c:v>14330.559381599998</c:v>
                </c:pt>
                <c:pt idx="19131">
                  <c:v>14330.559381599998</c:v>
                </c:pt>
                <c:pt idx="19132">
                  <c:v>14330.559381599998</c:v>
                </c:pt>
                <c:pt idx="19133">
                  <c:v>14330.559381599998</c:v>
                </c:pt>
                <c:pt idx="19134">
                  <c:v>14330.559381599998</c:v>
                </c:pt>
                <c:pt idx="19135">
                  <c:v>14335.612499999999</c:v>
                </c:pt>
                <c:pt idx="19136">
                  <c:v>14335.612499999999</c:v>
                </c:pt>
                <c:pt idx="19137">
                  <c:v>14335.612499999999</c:v>
                </c:pt>
                <c:pt idx="19138">
                  <c:v>14335.612499999999</c:v>
                </c:pt>
                <c:pt idx="19139">
                  <c:v>14335.9734408</c:v>
                </c:pt>
                <c:pt idx="19140">
                  <c:v>14335.9734408</c:v>
                </c:pt>
                <c:pt idx="19141">
                  <c:v>14336.1281184</c:v>
                </c:pt>
                <c:pt idx="19142">
                  <c:v>14338.0875</c:v>
                </c:pt>
                <c:pt idx="19143">
                  <c:v>14342.3156184</c:v>
                </c:pt>
                <c:pt idx="19144">
                  <c:v>14343.24375</c:v>
                </c:pt>
                <c:pt idx="19145">
                  <c:v>14343.24375</c:v>
                </c:pt>
                <c:pt idx="19146">
                  <c:v>14344.739059199997</c:v>
                </c:pt>
                <c:pt idx="19147">
                  <c:v>14349.328118400001</c:v>
                </c:pt>
                <c:pt idx="19148">
                  <c:v>14349.328118400001</c:v>
                </c:pt>
                <c:pt idx="19149">
                  <c:v>14351.287499999999</c:v>
                </c:pt>
                <c:pt idx="19150">
                  <c:v>14351.287499999999</c:v>
                </c:pt>
                <c:pt idx="19151">
                  <c:v>14351.287499999999</c:v>
                </c:pt>
                <c:pt idx="19152">
                  <c:v>14355.515618400001</c:v>
                </c:pt>
                <c:pt idx="19153">
                  <c:v>14356.443749999999</c:v>
                </c:pt>
                <c:pt idx="19154">
                  <c:v>14356.443749999999</c:v>
                </c:pt>
                <c:pt idx="19155">
                  <c:v>14356.959381599998</c:v>
                </c:pt>
                <c:pt idx="19156">
                  <c:v>14356.959381599998</c:v>
                </c:pt>
                <c:pt idx="19157">
                  <c:v>14356.959381599998</c:v>
                </c:pt>
                <c:pt idx="19158">
                  <c:v>14356.959381599998</c:v>
                </c:pt>
                <c:pt idx="19159">
                  <c:v>14357.939059199998</c:v>
                </c:pt>
                <c:pt idx="19160">
                  <c:v>14362.012499999999</c:v>
                </c:pt>
                <c:pt idx="19161">
                  <c:v>14362.012499999999</c:v>
                </c:pt>
                <c:pt idx="19162">
                  <c:v>14362.5281184</c:v>
                </c:pt>
                <c:pt idx="19163">
                  <c:v>14368.7156184</c:v>
                </c:pt>
                <c:pt idx="19164">
                  <c:v>14369.643749999999</c:v>
                </c:pt>
                <c:pt idx="19165">
                  <c:v>14369.643749999999</c:v>
                </c:pt>
                <c:pt idx="19166">
                  <c:v>14370.159381599999</c:v>
                </c:pt>
                <c:pt idx="19167">
                  <c:v>14371.139059199999</c:v>
                </c:pt>
                <c:pt idx="19168">
                  <c:v>14371.139059199999</c:v>
                </c:pt>
                <c:pt idx="19169">
                  <c:v>14375.573440800001</c:v>
                </c:pt>
                <c:pt idx="19170">
                  <c:v>14375.573440800001</c:v>
                </c:pt>
                <c:pt idx="19171">
                  <c:v>14375.573440800001</c:v>
                </c:pt>
                <c:pt idx="19172">
                  <c:v>14375.7281184</c:v>
                </c:pt>
                <c:pt idx="19173">
                  <c:v>14375.7281184</c:v>
                </c:pt>
                <c:pt idx="19174">
                  <c:v>14382.84375</c:v>
                </c:pt>
                <c:pt idx="19175">
                  <c:v>14383.359381599999</c:v>
                </c:pt>
                <c:pt idx="19176">
                  <c:v>14383.359381599999</c:v>
                </c:pt>
                <c:pt idx="19177">
                  <c:v>14384.339059199998</c:v>
                </c:pt>
                <c:pt idx="19178">
                  <c:v>14384.339059199998</c:v>
                </c:pt>
                <c:pt idx="19179">
                  <c:v>14384.339059199998</c:v>
                </c:pt>
                <c:pt idx="19180">
                  <c:v>14388.412499999999</c:v>
                </c:pt>
                <c:pt idx="19181">
                  <c:v>14388.412499999999</c:v>
                </c:pt>
                <c:pt idx="19182">
                  <c:v>14388.412499999999</c:v>
                </c:pt>
                <c:pt idx="19183">
                  <c:v>14388.7734408</c:v>
                </c:pt>
                <c:pt idx="19184">
                  <c:v>14388.928118399999</c:v>
                </c:pt>
                <c:pt idx="19185">
                  <c:v>14388.928118399999</c:v>
                </c:pt>
                <c:pt idx="19186">
                  <c:v>14388.928118399999</c:v>
                </c:pt>
                <c:pt idx="19187">
                  <c:v>14390.887499999999</c:v>
                </c:pt>
                <c:pt idx="19188">
                  <c:v>14390.887499999999</c:v>
                </c:pt>
                <c:pt idx="19189">
                  <c:v>14390.887499999999</c:v>
                </c:pt>
                <c:pt idx="19190">
                  <c:v>14395.115618399999</c:v>
                </c:pt>
                <c:pt idx="19191">
                  <c:v>14395.115618399999</c:v>
                </c:pt>
                <c:pt idx="19192">
                  <c:v>14396.043749999999</c:v>
                </c:pt>
                <c:pt idx="19193">
                  <c:v>14397.539059199999</c:v>
                </c:pt>
                <c:pt idx="19194">
                  <c:v>14401.612499999999</c:v>
                </c:pt>
                <c:pt idx="19195">
                  <c:v>14401.612499999999</c:v>
                </c:pt>
                <c:pt idx="19196">
                  <c:v>14401.612499999999</c:v>
                </c:pt>
                <c:pt idx="19197">
                  <c:v>14401.9734408</c:v>
                </c:pt>
                <c:pt idx="19198">
                  <c:v>14401.9734408</c:v>
                </c:pt>
                <c:pt idx="19199">
                  <c:v>14402.1281184</c:v>
                </c:pt>
                <c:pt idx="19200">
                  <c:v>14404.0875</c:v>
                </c:pt>
                <c:pt idx="19201">
                  <c:v>14404.0875</c:v>
                </c:pt>
                <c:pt idx="19202">
                  <c:v>14408.3156184</c:v>
                </c:pt>
                <c:pt idx="19203">
                  <c:v>14408.3156184</c:v>
                </c:pt>
                <c:pt idx="19204">
                  <c:v>14409.24375</c:v>
                </c:pt>
                <c:pt idx="19205">
                  <c:v>14409.24375</c:v>
                </c:pt>
                <c:pt idx="19206">
                  <c:v>14409.24375</c:v>
                </c:pt>
                <c:pt idx="19207">
                  <c:v>14409.24375</c:v>
                </c:pt>
                <c:pt idx="19208">
                  <c:v>14409.759381599999</c:v>
                </c:pt>
                <c:pt idx="19209">
                  <c:v>14409.759381599999</c:v>
                </c:pt>
                <c:pt idx="19210">
                  <c:v>14414.8125</c:v>
                </c:pt>
                <c:pt idx="19211">
                  <c:v>14415.173440800001</c:v>
                </c:pt>
                <c:pt idx="19212">
                  <c:v>14417.287499999999</c:v>
                </c:pt>
                <c:pt idx="19213">
                  <c:v>14417.287499999999</c:v>
                </c:pt>
                <c:pt idx="19214">
                  <c:v>14417.287499999999</c:v>
                </c:pt>
                <c:pt idx="19215">
                  <c:v>14421.515618400001</c:v>
                </c:pt>
                <c:pt idx="19216">
                  <c:v>14421.515618400001</c:v>
                </c:pt>
                <c:pt idx="19217">
                  <c:v>14422.959381599998</c:v>
                </c:pt>
                <c:pt idx="19218">
                  <c:v>14428.3734408</c:v>
                </c:pt>
                <c:pt idx="19219">
                  <c:v>14428.3734408</c:v>
                </c:pt>
                <c:pt idx="19220">
                  <c:v>14428.5281184</c:v>
                </c:pt>
                <c:pt idx="19221">
                  <c:v>14428.5281184</c:v>
                </c:pt>
                <c:pt idx="19222">
                  <c:v>14428.5281184</c:v>
                </c:pt>
                <c:pt idx="19223">
                  <c:v>14428.5281184</c:v>
                </c:pt>
                <c:pt idx="19224">
                  <c:v>14430.487499999999</c:v>
                </c:pt>
                <c:pt idx="19225">
                  <c:v>14430.487499999999</c:v>
                </c:pt>
                <c:pt idx="19226">
                  <c:v>14430.487499999999</c:v>
                </c:pt>
                <c:pt idx="19227">
                  <c:v>14430.487499999999</c:v>
                </c:pt>
                <c:pt idx="19228">
                  <c:v>14434.7156184</c:v>
                </c:pt>
                <c:pt idx="19229">
                  <c:v>14435.643749999999</c:v>
                </c:pt>
                <c:pt idx="19230">
                  <c:v>14436.159381599999</c:v>
                </c:pt>
                <c:pt idx="19231">
                  <c:v>14436.159381599999</c:v>
                </c:pt>
                <c:pt idx="19232">
                  <c:v>14436.159381599999</c:v>
                </c:pt>
                <c:pt idx="19233">
                  <c:v>14436.159381599999</c:v>
                </c:pt>
                <c:pt idx="19234">
                  <c:v>14441.2125</c:v>
                </c:pt>
                <c:pt idx="19235">
                  <c:v>14441.2125</c:v>
                </c:pt>
                <c:pt idx="19236">
                  <c:v>14441.573440800001</c:v>
                </c:pt>
                <c:pt idx="19237">
                  <c:v>14441.573440800001</c:v>
                </c:pt>
                <c:pt idx="19238">
                  <c:v>14441.7281184</c:v>
                </c:pt>
                <c:pt idx="19239">
                  <c:v>14443.6875</c:v>
                </c:pt>
                <c:pt idx="19240">
                  <c:v>14447.9156184</c:v>
                </c:pt>
                <c:pt idx="19241">
                  <c:v>14447.9156184</c:v>
                </c:pt>
                <c:pt idx="19242">
                  <c:v>14447.9156184</c:v>
                </c:pt>
                <c:pt idx="19243">
                  <c:v>14449.359381599999</c:v>
                </c:pt>
                <c:pt idx="19244">
                  <c:v>14450.339059199998</c:v>
                </c:pt>
                <c:pt idx="19245">
                  <c:v>14450.339059199998</c:v>
                </c:pt>
                <c:pt idx="19246">
                  <c:v>14454.7734408</c:v>
                </c:pt>
                <c:pt idx="19247">
                  <c:v>14454.928118399999</c:v>
                </c:pt>
                <c:pt idx="19248">
                  <c:v>14454.928118399999</c:v>
                </c:pt>
                <c:pt idx="19249">
                  <c:v>14454.928118399999</c:v>
                </c:pt>
                <c:pt idx="19250">
                  <c:v>14454.928118399999</c:v>
                </c:pt>
                <c:pt idx="19251">
                  <c:v>14456.887499999999</c:v>
                </c:pt>
                <c:pt idx="19252">
                  <c:v>14456.887499999999</c:v>
                </c:pt>
                <c:pt idx="19253">
                  <c:v>14461.115618399999</c:v>
                </c:pt>
                <c:pt idx="19254">
                  <c:v>14461.115618399999</c:v>
                </c:pt>
                <c:pt idx="19255">
                  <c:v>14461.115618399999</c:v>
                </c:pt>
                <c:pt idx="19256">
                  <c:v>14461.115618399999</c:v>
                </c:pt>
                <c:pt idx="19257">
                  <c:v>14461.115618399999</c:v>
                </c:pt>
                <c:pt idx="19258">
                  <c:v>14462.043749999999</c:v>
                </c:pt>
                <c:pt idx="19259">
                  <c:v>14462.043749999999</c:v>
                </c:pt>
                <c:pt idx="19260">
                  <c:v>14462.043749999999</c:v>
                </c:pt>
                <c:pt idx="19261">
                  <c:v>14467.612499999999</c:v>
                </c:pt>
                <c:pt idx="19262">
                  <c:v>14467.612499999999</c:v>
                </c:pt>
                <c:pt idx="19263">
                  <c:v>14468.1281184</c:v>
                </c:pt>
                <c:pt idx="19264">
                  <c:v>14468.1281184</c:v>
                </c:pt>
                <c:pt idx="19265">
                  <c:v>14470.0875</c:v>
                </c:pt>
                <c:pt idx="19266">
                  <c:v>14470.0875</c:v>
                </c:pt>
                <c:pt idx="19267">
                  <c:v>14470.0875</c:v>
                </c:pt>
                <c:pt idx="19268">
                  <c:v>14474.3156184</c:v>
                </c:pt>
                <c:pt idx="19269">
                  <c:v>14480.8125</c:v>
                </c:pt>
                <c:pt idx="19270">
                  <c:v>14481.173440800001</c:v>
                </c:pt>
                <c:pt idx="19271">
                  <c:v>14481.328118400001</c:v>
                </c:pt>
                <c:pt idx="19272">
                  <c:v>14481.328118400001</c:v>
                </c:pt>
                <c:pt idx="19273">
                  <c:v>14481.328118400001</c:v>
                </c:pt>
                <c:pt idx="19274">
                  <c:v>14483.287499999999</c:v>
                </c:pt>
                <c:pt idx="19275">
                  <c:v>14483.287499999999</c:v>
                </c:pt>
                <c:pt idx="19276">
                  <c:v>14488.959381599998</c:v>
                </c:pt>
                <c:pt idx="19277">
                  <c:v>14489.939059199998</c:v>
                </c:pt>
                <c:pt idx="19278">
                  <c:v>14489.939059199998</c:v>
                </c:pt>
                <c:pt idx="19279">
                  <c:v>14489.939059199998</c:v>
                </c:pt>
                <c:pt idx="19280">
                  <c:v>14489.939059199998</c:v>
                </c:pt>
                <c:pt idx="19281">
                  <c:v>14494.012499999999</c:v>
                </c:pt>
                <c:pt idx="19282">
                  <c:v>14494.3734408</c:v>
                </c:pt>
                <c:pt idx="19283">
                  <c:v>14494.5281184</c:v>
                </c:pt>
                <c:pt idx="19284">
                  <c:v>14494.5281184</c:v>
                </c:pt>
                <c:pt idx="19285">
                  <c:v>14496.487499999999</c:v>
                </c:pt>
                <c:pt idx="19286">
                  <c:v>14496.487499999999</c:v>
                </c:pt>
                <c:pt idx="19287">
                  <c:v>14500.7156184</c:v>
                </c:pt>
                <c:pt idx="19288">
                  <c:v>14500.7156184</c:v>
                </c:pt>
                <c:pt idx="19289">
                  <c:v>14500.7156184</c:v>
                </c:pt>
                <c:pt idx="19290">
                  <c:v>14501.643749999999</c:v>
                </c:pt>
                <c:pt idx="19291">
                  <c:v>14502.159381599999</c:v>
                </c:pt>
                <c:pt idx="19292">
                  <c:v>14507.2125</c:v>
                </c:pt>
                <c:pt idx="19293">
                  <c:v>14507.2125</c:v>
                </c:pt>
                <c:pt idx="19294">
                  <c:v>14507.573440800001</c:v>
                </c:pt>
                <c:pt idx="19295">
                  <c:v>14507.573440800001</c:v>
                </c:pt>
                <c:pt idx="19296">
                  <c:v>14509.6875</c:v>
                </c:pt>
                <c:pt idx="19297">
                  <c:v>14509.6875</c:v>
                </c:pt>
                <c:pt idx="19298">
                  <c:v>14509.6875</c:v>
                </c:pt>
                <c:pt idx="19299">
                  <c:v>14509.6875</c:v>
                </c:pt>
                <c:pt idx="19300">
                  <c:v>14513.9156184</c:v>
                </c:pt>
                <c:pt idx="19301">
                  <c:v>14513.9156184</c:v>
                </c:pt>
                <c:pt idx="19302">
                  <c:v>14513.9156184</c:v>
                </c:pt>
                <c:pt idx="19303">
                  <c:v>14513.9156184</c:v>
                </c:pt>
                <c:pt idx="19304">
                  <c:v>14514.84375</c:v>
                </c:pt>
                <c:pt idx="19305">
                  <c:v>14514.84375</c:v>
                </c:pt>
                <c:pt idx="19306">
                  <c:v>14514.84375</c:v>
                </c:pt>
                <c:pt idx="19307">
                  <c:v>14514.84375</c:v>
                </c:pt>
                <c:pt idx="19308">
                  <c:v>14514.84375</c:v>
                </c:pt>
                <c:pt idx="19309">
                  <c:v>14515.359381599999</c:v>
                </c:pt>
                <c:pt idx="19310">
                  <c:v>14516.339059199998</c:v>
                </c:pt>
                <c:pt idx="19311">
                  <c:v>14520.412499999999</c:v>
                </c:pt>
                <c:pt idx="19312">
                  <c:v>14520.7734408</c:v>
                </c:pt>
                <c:pt idx="19313">
                  <c:v>14520.7734408</c:v>
                </c:pt>
                <c:pt idx="19314">
                  <c:v>14520.928118399999</c:v>
                </c:pt>
                <c:pt idx="19315">
                  <c:v>14520.928118399999</c:v>
                </c:pt>
                <c:pt idx="19316">
                  <c:v>14520.928118399999</c:v>
                </c:pt>
                <c:pt idx="19317">
                  <c:v>14522.887499999999</c:v>
                </c:pt>
                <c:pt idx="19318">
                  <c:v>14522.887499999999</c:v>
                </c:pt>
                <c:pt idx="19319">
                  <c:v>14527.115618399999</c:v>
                </c:pt>
                <c:pt idx="19320">
                  <c:v>14528.043749999999</c:v>
                </c:pt>
                <c:pt idx="19321">
                  <c:v>14528.559381599998</c:v>
                </c:pt>
                <c:pt idx="19322">
                  <c:v>14528.559381599998</c:v>
                </c:pt>
                <c:pt idx="19323">
                  <c:v>14529.539059199999</c:v>
                </c:pt>
                <c:pt idx="19324">
                  <c:v>14533.612499999999</c:v>
                </c:pt>
                <c:pt idx="19325">
                  <c:v>14534.1281184</c:v>
                </c:pt>
                <c:pt idx="19326">
                  <c:v>14536.0875</c:v>
                </c:pt>
                <c:pt idx="19327">
                  <c:v>14540.3156184</c:v>
                </c:pt>
                <c:pt idx="19328">
                  <c:v>14541.24375</c:v>
                </c:pt>
                <c:pt idx="19329">
                  <c:v>14541.24375</c:v>
                </c:pt>
                <c:pt idx="19330">
                  <c:v>14541.759381599999</c:v>
                </c:pt>
                <c:pt idx="19331">
                  <c:v>14546.8125</c:v>
                </c:pt>
                <c:pt idx="19332">
                  <c:v>14547.328118400001</c:v>
                </c:pt>
                <c:pt idx="19333">
                  <c:v>14547.328118400001</c:v>
                </c:pt>
                <c:pt idx="19334">
                  <c:v>14549.287499999999</c:v>
                </c:pt>
                <c:pt idx="19335">
                  <c:v>14549.287499999999</c:v>
                </c:pt>
                <c:pt idx="19336">
                  <c:v>14549.287499999999</c:v>
                </c:pt>
                <c:pt idx="19337">
                  <c:v>14549.287499999999</c:v>
                </c:pt>
                <c:pt idx="19338">
                  <c:v>14549.287499999999</c:v>
                </c:pt>
                <c:pt idx="19339">
                  <c:v>14554.443749999999</c:v>
                </c:pt>
                <c:pt idx="19340">
                  <c:v>14554.443749999999</c:v>
                </c:pt>
                <c:pt idx="19341">
                  <c:v>14554.443749999999</c:v>
                </c:pt>
                <c:pt idx="19342">
                  <c:v>14560.012499999999</c:v>
                </c:pt>
                <c:pt idx="19343">
                  <c:v>14560.012499999999</c:v>
                </c:pt>
                <c:pt idx="19344">
                  <c:v>14560.5281184</c:v>
                </c:pt>
                <c:pt idx="19345">
                  <c:v>14560.5281184</c:v>
                </c:pt>
                <c:pt idx="19346">
                  <c:v>14562.487499999999</c:v>
                </c:pt>
                <c:pt idx="19347">
                  <c:v>14566.7156184</c:v>
                </c:pt>
                <c:pt idx="19348">
                  <c:v>14567.643749999999</c:v>
                </c:pt>
                <c:pt idx="19349">
                  <c:v>14567.643749999999</c:v>
                </c:pt>
                <c:pt idx="19350">
                  <c:v>14568.159381599999</c:v>
                </c:pt>
                <c:pt idx="19351">
                  <c:v>14568.159381599999</c:v>
                </c:pt>
                <c:pt idx="19352">
                  <c:v>14568.159381599999</c:v>
                </c:pt>
                <c:pt idx="19353">
                  <c:v>14568.159381599999</c:v>
                </c:pt>
                <c:pt idx="19354">
                  <c:v>14569.139059199999</c:v>
                </c:pt>
                <c:pt idx="19355">
                  <c:v>14569.139059199999</c:v>
                </c:pt>
                <c:pt idx="19356">
                  <c:v>14573.2125</c:v>
                </c:pt>
                <c:pt idx="19357">
                  <c:v>14573.573440800001</c:v>
                </c:pt>
                <c:pt idx="19358">
                  <c:v>14573.7281184</c:v>
                </c:pt>
                <c:pt idx="19359">
                  <c:v>14575.6875</c:v>
                </c:pt>
                <c:pt idx="19360">
                  <c:v>14580.84375</c:v>
                </c:pt>
                <c:pt idx="19361">
                  <c:v>14580.84375</c:v>
                </c:pt>
                <c:pt idx="19362">
                  <c:v>14581.359381599999</c:v>
                </c:pt>
                <c:pt idx="19363">
                  <c:v>14588.887499999999</c:v>
                </c:pt>
                <c:pt idx="19364">
                  <c:v>14588.887499999999</c:v>
                </c:pt>
                <c:pt idx="19365">
                  <c:v>14593.115618399999</c:v>
                </c:pt>
                <c:pt idx="19366">
                  <c:v>14593.115618399999</c:v>
                </c:pt>
                <c:pt idx="19367">
                  <c:v>14594.043749999999</c:v>
                </c:pt>
                <c:pt idx="19368">
                  <c:v>14595.539059199999</c:v>
                </c:pt>
                <c:pt idx="19369">
                  <c:v>14595.539059199999</c:v>
                </c:pt>
                <c:pt idx="19370">
                  <c:v>14599.612499999999</c:v>
                </c:pt>
                <c:pt idx="19371">
                  <c:v>14599.9734408</c:v>
                </c:pt>
                <c:pt idx="19372">
                  <c:v>14599.9734408</c:v>
                </c:pt>
                <c:pt idx="19373">
                  <c:v>14600.1281184</c:v>
                </c:pt>
                <c:pt idx="19374">
                  <c:v>14600.1281184</c:v>
                </c:pt>
                <c:pt idx="19375">
                  <c:v>14600.1281184</c:v>
                </c:pt>
                <c:pt idx="19376">
                  <c:v>14600.1281184</c:v>
                </c:pt>
                <c:pt idx="19377">
                  <c:v>14606.3156184</c:v>
                </c:pt>
                <c:pt idx="19378">
                  <c:v>14606.3156184</c:v>
                </c:pt>
                <c:pt idx="19379">
                  <c:v>14607.24375</c:v>
                </c:pt>
                <c:pt idx="19380">
                  <c:v>14608.739059199997</c:v>
                </c:pt>
                <c:pt idx="19381">
                  <c:v>14608.739059199997</c:v>
                </c:pt>
                <c:pt idx="19382">
                  <c:v>14608.739059199997</c:v>
                </c:pt>
                <c:pt idx="19383">
                  <c:v>14613.173440800001</c:v>
                </c:pt>
                <c:pt idx="19384">
                  <c:v>14613.328118400001</c:v>
                </c:pt>
                <c:pt idx="19385">
                  <c:v>14615.287499999999</c:v>
                </c:pt>
                <c:pt idx="19386">
                  <c:v>14615.287499999999</c:v>
                </c:pt>
                <c:pt idx="19387">
                  <c:v>14615.287499999999</c:v>
                </c:pt>
                <c:pt idx="19388">
                  <c:v>14615.287499999999</c:v>
                </c:pt>
                <c:pt idx="19389">
                  <c:v>14619.515618400001</c:v>
                </c:pt>
                <c:pt idx="19390">
                  <c:v>14619.515618400001</c:v>
                </c:pt>
                <c:pt idx="19391">
                  <c:v>14620.959381599998</c:v>
                </c:pt>
                <c:pt idx="19392">
                  <c:v>14620.959381599998</c:v>
                </c:pt>
                <c:pt idx="19393">
                  <c:v>14620.959381599998</c:v>
                </c:pt>
                <c:pt idx="19394">
                  <c:v>14626.012499999999</c:v>
                </c:pt>
                <c:pt idx="19395">
                  <c:v>14626.012499999999</c:v>
                </c:pt>
                <c:pt idx="19396">
                  <c:v>14626.012499999999</c:v>
                </c:pt>
                <c:pt idx="19397">
                  <c:v>14626.3734408</c:v>
                </c:pt>
                <c:pt idx="19398">
                  <c:v>14628.487499999999</c:v>
                </c:pt>
                <c:pt idx="19399">
                  <c:v>14628.487499999999</c:v>
                </c:pt>
                <c:pt idx="19400">
                  <c:v>14628.487499999999</c:v>
                </c:pt>
                <c:pt idx="19401">
                  <c:v>14628.487499999999</c:v>
                </c:pt>
                <c:pt idx="19402">
                  <c:v>14628.487499999999</c:v>
                </c:pt>
                <c:pt idx="19403">
                  <c:v>14632.7156184</c:v>
                </c:pt>
                <c:pt idx="19404">
                  <c:v>14632.7156184</c:v>
                </c:pt>
                <c:pt idx="19405">
                  <c:v>14632.7156184</c:v>
                </c:pt>
                <c:pt idx="19406">
                  <c:v>14632.7156184</c:v>
                </c:pt>
                <c:pt idx="19407">
                  <c:v>14633.643749999999</c:v>
                </c:pt>
                <c:pt idx="19408">
                  <c:v>14634.159381599999</c:v>
                </c:pt>
                <c:pt idx="19409">
                  <c:v>14634.159381599999</c:v>
                </c:pt>
                <c:pt idx="19410">
                  <c:v>14635.139059199999</c:v>
                </c:pt>
                <c:pt idx="19411">
                  <c:v>14635.139059199999</c:v>
                </c:pt>
                <c:pt idx="19412">
                  <c:v>14639.2125</c:v>
                </c:pt>
                <c:pt idx="19413">
                  <c:v>14639.2125</c:v>
                </c:pt>
                <c:pt idx="19414">
                  <c:v>14639.573440800001</c:v>
                </c:pt>
                <c:pt idx="19415">
                  <c:v>14639.573440800001</c:v>
                </c:pt>
                <c:pt idx="19416">
                  <c:v>14646.84375</c:v>
                </c:pt>
                <c:pt idx="19417">
                  <c:v>14646.84375</c:v>
                </c:pt>
                <c:pt idx="19418">
                  <c:v>14647.359381599999</c:v>
                </c:pt>
                <c:pt idx="19419">
                  <c:v>14647.359381599999</c:v>
                </c:pt>
                <c:pt idx="19420">
                  <c:v>14647.359381599999</c:v>
                </c:pt>
                <c:pt idx="19421">
                  <c:v>14648.339059199998</c:v>
                </c:pt>
                <c:pt idx="19422">
                  <c:v>14652.412499999999</c:v>
                </c:pt>
                <c:pt idx="19423">
                  <c:v>14652.412499999999</c:v>
                </c:pt>
                <c:pt idx="19424">
                  <c:v>14652.412499999999</c:v>
                </c:pt>
                <c:pt idx="19425">
                  <c:v>14660.043749999999</c:v>
                </c:pt>
                <c:pt idx="19426">
                  <c:v>14660.043749999999</c:v>
                </c:pt>
                <c:pt idx="19427">
                  <c:v>14660.043749999999</c:v>
                </c:pt>
                <c:pt idx="19428">
                  <c:v>14661.539059199999</c:v>
                </c:pt>
                <c:pt idx="19429">
                  <c:v>14665.612499999999</c:v>
                </c:pt>
                <c:pt idx="19430">
                  <c:v>14665.9734408</c:v>
                </c:pt>
                <c:pt idx="19431">
                  <c:v>14665.9734408</c:v>
                </c:pt>
                <c:pt idx="19432">
                  <c:v>14665.9734408</c:v>
                </c:pt>
                <c:pt idx="19433">
                  <c:v>14666.1281184</c:v>
                </c:pt>
                <c:pt idx="19434">
                  <c:v>14666.1281184</c:v>
                </c:pt>
                <c:pt idx="19435">
                  <c:v>14666.1281184</c:v>
                </c:pt>
                <c:pt idx="19436">
                  <c:v>14668.0875</c:v>
                </c:pt>
                <c:pt idx="19437">
                  <c:v>14672.3156184</c:v>
                </c:pt>
                <c:pt idx="19438">
                  <c:v>14672.3156184</c:v>
                </c:pt>
                <c:pt idx="19439">
                  <c:v>14673.24375</c:v>
                </c:pt>
                <c:pt idx="19440">
                  <c:v>14673.24375</c:v>
                </c:pt>
                <c:pt idx="19441">
                  <c:v>14673.24375</c:v>
                </c:pt>
                <c:pt idx="19442">
                  <c:v>14674.739059199997</c:v>
                </c:pt>
                <c:pt idx="19443">
                  <c:v>14674.739059199997</c:v>
                </c:pt>
                <c:pt idx="19444">
                  <c:v>14678.8125</c:v>
                </c:pt>
                <c:pt idx="19445">
                  <c:v>14678.8125</c:v>
                </c:pt>
                <c:pt idx="19446">
                  <c:v>14678.8125</c:v>
                </c:pt>
                <c:pt idx="19447">
                  <c:v>14679.173440800001</c:v>
                </c:pt>
                <c:pt idx="19448">
                  <c:v>14679.173440800001</c:v>
                </c:pt>
                <c:pt idx="19449">
                  <c:v>14679.173440800001</c:v>
                </c:pt>
                <c:pt idx="19450">
                  <c:v>14681.287499999999</c:v>
                </c:pt>
                <c:pt idx="19451">
                  <c:v>14681.287499999999</c:v>
                </c:pt>
                <c:pt idx="19452">
                  <c:v>14685.515618400001</c:v>
                </c:pt>
                <c:pt idx="19453">
                  <c:v>14685.515618400001</c:v>
                </c:pt>
                <c:pt idx="19454">
                  <c:v>14686.443749999999</c:v>
                </c:pt>
                <c:pt idx="19455">
                  <c:v>14686.443749999999</c:v>
                </c:pt>
                <c:pt idx="19456">
                  <c:v>14686.959381599998</c:v>
                </c:pt>
                <c:pt idx="19457">
                  <c:v>14687.939059199998</c:v>
                </c:pt>
                <c:pt idx="19458">
                  <c:v>14687.939059199998</c:v>
                </c:pt>
                <c:pt idx="19459">
                  <c:v>14692.012499999999</c:v>
                </c:pt>
                <c:pt idx="19460">
                  <c:v>14692.012499999999</c:v>
                </c:pt>
                <c:pt idx="19461">
                  <c:v>14692.5281184</c:v>
                </c:pt>
                <c:pt idx="19462">
                  <c:v>14692.5281184</c:v>
                </c:pt>
                <c:pt idx="19463">
                  <c:v>14692.5281184</c:v>
                </c:pt>
                <c:pt idx="19464">
                  <c:v>14692.5281184</c:v>
                </c:pt>
                <c:pt idx="19465">
                  <c:v>14698.7156184</c:v>
                </c:pt>
                <c:pt idx="19466">
                  <c:v>14698.7156184</c:v>
                </c:pt>
                <c:pt idx="19467">
                  <c:v>14700.159381599999</c:v>
                </c:pt>
                <c:pt idx="19468">
                  <c:v>14701.139059199999</c:v>
                </c:pt>
                <c:pt idx="19469">
                  <c:v>14701.139059199999</c:v>
                </c:pt>
                <c:pt idx="19470">
                  <c:v>14701.139059199999</c:v>
                </c:pt>
                <c:pt idx="19471">
                  <c:v>14701.139059199999</c:v>
                </c:pt>
                <c:pt idx="19472">
                  <c:v>14701.139059199999</c:v>
                </c:pt>
                <c:pt idx="19473">
                  <c:v>14701.139059199999</c:v>
                </c:pt>
                <c:pt idx="19474">
                  <c:v>14705.2125</c:v>
                </c:pt>
                <c:pt idx="19475">
                  <c:v>14705.2125</c:v>
                </c:pt>
                <c:pt idx="19476">
                  <c:v>14705.7281184</c:v>
                </c:pt>
                <c:pt idx="19477">
                  <c:v>14707.6875</c:v>
                </c:pt>
                <c:pt idx="19478">
                  <c:v>14707.6875</c:v>
                </c:pt>
                <c:pt idx="19479">
                  <c:v>14707.6875</c:v>
                </c:pt>
                <c:pt idx="19480">
                  <c:v>14711.9156184</c:v>
                </c:pt>
                <c:pt idx="19481">
                  <c:v>14711.9156184</c:v>
                </c:pt>
                <c:pt idx="19482">
                  <c:v>14711.9156184</c:v>
                </c:pt>
                <c:pt idx="19483">
                  <c:v>14712.84375</c:v>
                </c:pt>
                <c:pt idx="19484">
                  <c:v>14712.84375</c:v>
                </c:pt>
                <c:pt idx="19485">
                  <c:v>14713.359381599999</c:v>
                </c:pt>
                <c:pt idx="19486">
                  <c:v>14718.412499999999</c:v>
                </c:pt>
                <c:pt idx="19487">
                  <c:v>14718.412499999999</c:v>
                </c:pt>
                <c:pt idx="19488">
                  <c:v>14718.412499999999</c:v>
                </c:pt>
                <c:pt idx="19489">
                  <c:v>14718.412499999999</c:v>
                </c:pt>
                <c:pt idx="19490">
                  <c:v>14718.412499999999</c:v>
                </c:pt>
                <c:pt idx="19491">
                  <c:v>14718.7734408</c:v>
                </c:pt>
                <c:pt idx="19492">
                  <c:v>14718.7734408</c:v>
                </c:pt>
                <c:pt idx="19493">
                  <c:v>14718.928118399999</c:v>
                </c:pt>
                <c:pt idx="19494">
                  <c:v>14720.887499999999</c:v>
                </c:pt>
                <c:pt idx="19495">
                  <c:v>14726.043749999999</c:v>
                </c:pt>
                <c:pt idx="19496">
                  <c:v>14726.559381599998</c:v>
                </c:pt>
                <c:pt idx="19497">
                  <c:v>14727.539059199999</c:v>
                </c:pt>
                <c:pt idx="19498">
                  <c:v>14731.612499999999</c:v>
                </c:pt>
                <c:pt idx="19499">
                  <c:v>14731.612499999999</c:v>
                </c:pt>
                <c:pt idx="19500">
                  <c:v>14731.612499999999</c:v>
                </c:pt>
                <c:pt idx="19501">
                  <c:v>14731.9734408</c:v>
                </c:pt>
                <c:pt idx="19502">
                  <c:v>14732.1281184</c:v>
                </c:pt>
                <c:pt idx="19503">
                  <c:v>14738.3156184</c:v>
                </c:pt>
                <c:pt idx="19504">
                  <c:v>14738.3156184</c:v>
                </c:pt>
                <c:pt idx="19505">
                  <c:v>14738.3156184</c:v>
                </c:pt>
                <c:pt idx="19506">
                  <c:v>14739.24375</c:v>
                </c:pt>
                <c:pt idx="19507">
                  <c:v>14739.24375</c:v>
                </c:pt>
                <c:pt idx="19508">
                  <c:v>14739.759381599999</c:v>
                </c:pt>
                <c:pt idx="19509">
                  <c:v>14739.759381599999</c:v>
                </c:pt>
                <c:pt idx="19510">
                  <c:v>14740.739059199997</c:v>
                </c:pt>
                <c:pt idx="19511">
                  <c:v>14744.8125</c:v>
                </c:pt>
                <c:pt idx="19512">
                  <c:v>14745.173440800001</c:v>
                </c:pt>
                <c:pt idx="19513">
                  <c:v>14745.173440800001</c:v>
                </c:pt>
                <c:pt idx="19514">
                  <c:v>14745.173440800001</c:v>
                </c:pt>
                <c:pt idx="19515">
                  <c:v>14745.328118400001</c:v>
                </c:pt>
                <c:pt idx="19516">
                  <c:v>14745.328118400001</c:v>
                </c:pt>
                <c:pt idx="19517">
                  <c:v>14745.328118400001</c:v>
                </c:pt>
                <c:pt idx="19518">
                  <c:v>14747.287499999999</c:v>
                </c:pt>
                <c:pt idx="19519">
                  <c:v>14747.287499999999</c:v>
                </c:pt>
                <c:pt idx="19520">
                  <c:v>14747.287499999999</c:v>
                </c:pt>
                <c:pt idx="19521">
                  <c:v>14751.515618400001</c:v>
                </c:pt>
                <c:pt idx="19522">
                  <c:v>14752.443749999999</c:v>
                </c:pt>
                <c:pt idx="19523">
                  <c:v>14752.443749999999</c:v>
                </c:pt>
                <c:pt idx="19524">
                  <c:v>14752.959381599998</c:v>
                </c:pt>
                <c:pt idx="19525">
                  <c:v>14758.012499999999</c:v>
                </c:pt>
                <c:pt idx="19526">
                  <c:v>14758.012499999999</c:v>
                </c:pt>
                <c:pt idx="19527">
                  <c:v>14758.012499999999</c:v>
                </c:pt>
                <c:pt idx="19528">
                  <c:v>14758.012499999999</c:v>
                </c:pt>
                <c:pt idx="19529">
                  <c:v>14758.3734408</c:v>
                </c:pt>
                <c:pt idx="19530">
                  <c:v>14758.3734408</c:v>
                </c:pt>
                <c:pt idx="19531">
                  <c:v>14760.487499999999</c:v>
                </c:pt>
                <c:pt idx="19532">
                  <c:v>14764.7156184</c:v>
                </c:pt>
                <c:pt idx="19533">
                  <c:v>14767.139059199999</c:v>
                </c:pt>
                <c:pt idx="19534">
                  <c:v>14767.139059199999</c:v>
                </c:pt>
                <c:pt idx="19535">
                  <c:v>14767.139059199999</c:v>
                </c:pt>
                <c:pt idx="19536">
                  <c:v>14771.2125</c:v>
                </c:pt>
                <c:pt idx="19537">
                  <c:v>14771.573440800001</c:v>
                </c:pt>
                <c:pt idx="19538">
                  <c:v>14771.7281184</c:v>
                </c:pt>
                <c:pt idx="19539">
                  <c:v>14777.9156184</c:v>
                </c:pt>
                <c:pt idx="19540">
                  <c:v>14777.9156184</c:v>
                </c:pt>
                <c:pt idx="19541">
                  <c:v>14778.84375</c:v>
                </c:pt>
                <c:pt idx="19542">
                  <c:v>14779.359381599999</c:v>
                </c:pt>
                <c:pt idx="19543">
                  <c:v>14780.339059199998</c:v>
                </c:pt>
                <c:pt idx="19544">
                  <c:v>14784.412499999999</c:v>
                </c:pt>
                <c:pt idx="19545">
                  <c:v>14784.7734408</c:v>
                </c:pt>
                <c:pt idx="19546">
                  <c:v>14784.928118399999</c:v>
                </c:pt>
                <c:pt idx="19547">
                  <c:v>14784.928118399999</c:v>
                </c:pt>
                <c:pt idx="19548">
                  <c:v>14791.115618399999</c:v>
                </c:pt>
                <c:pt idx="19549">
                  <c:v>14791.115618399999</c:v>
                </c:pt>
                <c:pt idx="19550">
                  <c:v>14792.043749999999</c:v>
                </c:pt>
                <c:pt idx="19551">
                  <c:v>14797.612499999999</c:v>
                </c:pt>
                <c:pt idx="19552">
                  <c:v>14797.9734408</c:v>
                </c:pt>
                <c:pt idx="19553">
                  <c:v>14798.1281184</c:v>
                </c:pt>
                <c:pt idx="19554">
                  <c:v>14800.0875</c:v>
                </c:pt>
                <c:pt idx="19555">
                  <c:v>14805.759381599999</c:v>
                </c:pt>
                <c:pt idx="19556">
                  <c:v>14805.759381599999</c:v>
                </c:pt>
                <c:pt idx="19557">
                  <c:v>14806.739059199997</c:v>
                </c:pt>
                <c:pt idx="19558">
                  <c:v>14806.739059199997</c:v>
                </c:pt>
                <c:pt idx="19559">
                  <c:v>14806.739059199997</c:v>
                </c:pt>
                <c:pt idx="19560">
                  <c:v>14806.739059199997</c:v>
                </c:pt>
                <c:pt idx="19561">
                  <c:v>14810.8125</c:v>
                </c:pt>
                <c:pt idx="19562">
                  <c:v>14810.8125</c:v>
                </c:pt>
                <c:pt idx="19563">
                  <c:v>14810.8125</c:v>
                </c:pt>
                <c:pt idx="19564">
                  <c:v>14810.8125</c:v>
                </c:pt>
                <c:pt idx="19565">
                  <c:v>14811.173440800001</c:v>
                </c:pt>
                <c:pt idx="19566">
                  <c:v>14811.173440800001</c:v>
                </c:pt>
                <c:pt idx="19567">
                  <c:v>14811.328118400001</c:v>
                </c:pt>
                <c:pt idx="19568">
                  <c:v>14817.515618400001</c:v>
                </c:pt>
                <c:pt idx="19569">
                  <c:v>14819.939059199998</c:v>
                </c:pt>
                <c:pt idx="19570">
                  <c:v>14824.3734408</c:v>
                </c:pt>
                <c:pt idx="19571">
                  <c:v>14824.3734408</c:v>
                </c:pt>
                <c:pt idx="19572">
                  <c:v>14830.7156184</c:v>
                </c:pt>
                <c:pt idx="19573">
                  <c:v>14830.7156184</c:v>
                </c:pt>
                <c:pt idx="19574">
                  <c:v>14831.643749999999</c:v>
                </c:pt>
                <c:pt idx="19575">
                  <c:v>14831.643749999999</c:v>
                </c:pt>
                <c:pt idx="19576">
                  <c:v>14832.159381599999</c:v>
                </c:pt>
                <c:pt idx="19577">
                  <c:v>14837.573440800001</c:v>
                </c:pt>
                <c:pt idx="19578">
                  <c:v>14837.7281184</c:v>
                </c:pt>
                <c:pt idx="19579">
                  <c:v>14837.7281184</c:v>
                </c:pt>
                <c:pt idx="19580">
                  <c:v>14837.7281184</c:v>
                </c:pt>
                <c:pt idx="19581">
                  <c:v>14837.7281184</c:v>
                </c:pt>
                <c:pt idx="19582">
                  <c:v>14839.6875</c:v>
                </c:pt>
                <c:pt idx="19583">
                  <c:v>14839.6875</c:v>
                </c:pt>
                <c:pt idx="19584">
                  <c:v>14843.9156184</c:v>
                </c:pt>
                <c:pt idx="19585">
                  <c:v>14843.9156184</c:v>
                </c:pt>
                <c:pt idx="19586">
                  <c:v>14844.84375</c:v>
                </c:pt>
                <c:pt idx="19587">
                  <c:v>14844.84375</c:v>
                </c:pt>
                <c:pt idx="19588">
                  <c:v>14844.84375</c:v>
                </c:pt>
                <c:pt idx="19589">
                  <c:v>14845.359381599999</c:v>
                </c:pt>
                <c:pt idx="19590">
                  <c:v>14845.359381599999</c:v>
                </c:pt>
                <c:pt idx="19591">
                  <c:v>14850.412499999999</c:v>
                </c:pt>
                <c:pt idx="19592">
                  <c:v>14850.412499999999</c:v>
                </c:pt>
                <c:pt idx="19593">
                  <c:v>14850.7734408</c:v>
                </c:pt>
                <c:pt idx="19594">
                  <c:v>14850.7734408</c:v>
                </c:pt>
                <c:pt idx="19595">
                  <c:v>14850.928118399999</c:v>
                </c:pt>
                <c:pt idx="19596">
                  <c:v>14850.928118399999</c:v>
                </c:pt>
                <c:pt idx="19597">
                  <c:v>14858.559381599998</c:v>
                </c:pt>
                <c:pt idx="19598">
                  <c:v>14858.559381599998</c:v>
                </c:pt>
                <c:pt idx="19599">
                  <c:v>14859.539059199999</c:v>
                </c:pt>
                <c:pt idx="19600">
                  <c:v>14859.539059199999</c:v>
                </c:pt>
                <c:pt idx="19601">
                  <c:v>14859.539059199999</c:v>
                </c:pt>
                <c:pt idx="19602">
                  <c:v>14863.612499999999</c:v>
                </c:pt>
                <c:pt idx="19603">
                  <c:v>14863.9734408</c:v>
                </c:pt>
                <c:pt idx="19604">
                  <c:v>14864.1281184</c:v>
                </c:pt>
                <c:pt idx="19605">
                  <c:v>14866.0875</c:v>
                </c:pt>
                <c:pt idx="19606">
                  <c:v>14866.0875</c:v>
                </c:pt>
                <c:pt idx="19607">
                  <c:v>14870.3156184</c:v>
                </c:pt>
                <c:pt idx="19608">
                  <c:v>14870.3156184</c:v>
                </c:pt>
                <c:pt idx="19609">
                  <c:v>14871.24375</c:v>
                </c:pt>
                <c:pt idx="19610">
                  <c:v>14871.24375</c:v>
                </c:pt>
                <c:pt idx="19611">
                  <c:v>14872.739059199997</c:v>
                </c:pt>
                <c:pt idx="19612">
                  <c:v>14872.739059199997</c:v>
                </c:pt>
                <c:pt idx="19613">
                  <c:v>14876.8125</c:v>
                </c:pt>
                <c:pt idx="19614">
                  <c:v>14877.173440800001</c:v>
                </c:pt>
                <c:pt idx="19615">
                  <c:v>14877.328118400001</c:v>
                </c:pt>
                <c:pt idx="19616">
                  <c:v>14883.515618400001</c:v>
                </c:pt>
                <c:pt idx="19617">
                  <c:v>14883.515618400001</c:v>
                </c:pt>
                <c:pt idx="19618">
                  <c:v>14883.515618400001</c:v>
                </c:pt>
                <c:pt idx="19619">
                  <c:v>14884.443749999999</c:v>
                </c:pt>
                <c:pt idx="19620">
                  <c:v>14884.443749999999</c:v>
                </c:pt>
                <c:pt idx="19621">
                  <c:v>14884.443749999999</c:v>
                </c:pt>
                <c:pt idx="19622">
                  <c:v>14884.443749999999</c:v>
                </c:pt>
                <c:pt idx="19623">
                  <c:v>14885.939059199998</c:v>
                </c:pt>
                <c:pt idx="19624">
                  <c:v>14885.939059199998</c:v>
                </c:pt>
                <c:pt idx="19625">
                  <c:v>14885.939059199998</c:v>
                </c:pt>
                <c:pt idx="19626">
                  <c:v>14890.012499999999</c:v>
                </c:pt>
                <c:pt idx="19627">
                  <c:v>14890.012499999999</c:v>
                </c:pt>
                <c:pt idx="19628">
                  <c:v>14890.3734408</c:v>
                </c:pt>
                <c:pt idx="19629">
                  <c:v>14890.5281184</c:v>
                </c:pt>
                <c:pt idx="19630">
                  <c:v>14890.5281184</c:v>
                </c:pt>
                <c:pt idx="19631">
                  <c:v>14890.5281184</c:v>
                </c:pt>
                <c:pt idx="19632">
                  <c:v>14897.643749999999</c:v>
                </c:pt>
                <c:pt idx="19633">
                  <c:v>14899.139059199999</c:v>
                </c:pt>
                <c:pt idx="19634">
                  <c:v>14899.139059199999</c:v>
                </c:pt>
                <c:pt idx="19635">
                  <c:v>14899.139059199999</c:v>
                </c:pt>
                <c:pt idx="19636">
                  <c:v>14903.573440800001</c:v>
                </c:pt>
                <c:pt idx="19637">
                  <c:v>14903.573440800001</c:v>
                </c:pt>
                <c:pt idx="19638">
                  <c:v>14903.573440800001</c:v>
                </c:pt>
                <c:pt idx="19639">
                  <c:v>14903.573440800001</c:v>
                </c:pt>
                <c:pt idx="19640">
                  <c:v>14903.7281184</c:v>
                </c:pt>
                <c:pt idx="19641">
                  <c:v>14903.7281184</c:v>
                </c:pt>
                <c:pt idx="19642">
                  <c:v>14903.7281184</c:v>
                </c:pt>
                <c:pt idx="19643">
                  <c:v>14905.6875</c:v>
                </c:pt>
                <c:pt idx="19644">
                  <c:v>14905.6875</c:v>
                </c:pt>
                <c:pt idx="19645">
                  <c:v>14905.6875</c:v>
                </c:pt>
                <c:pt idx="19646">
                  <c:v>14910.84375</c:v>
                </c:pt>
                <c:pt idx="19647">
                  <c:v>14911.359381599999</c:v>
                </c:pt>
                <c:pt idx="19648">
                  <c:v>14911.359381599999</c:v>
                </c:pt>
                <c:pt idx="19649">
                  <c:v>14911.359381599999</c:v>
                </c:pt>
                <c:pt idx="19650">
                  <c:v>14911.359381599999</c:v>
                </c:pt>
                <c:pt idx="19651">
                  <c:v>14916.412499999999</c:v>
                </c:pt>
                <c:pt idx="19652">
                  <c:v>14916.412499999999</c:v>
                </c:pt>
                <c:pt idx="19653">
                  <c:v>14916.928118399999</c:v>
                </c:pt>
                <c:pt idx="19654">
                  <c:v>14918.887499999999</c:v>
                </c:pt>
                <c:pt idx="19655">
                  <c:v>14923.115618399999</c:v>
                </c:pt>
                <c:pt idx="19656">
                  <c:v>14924.043749999999</c:v>
                </c:pt>
                <c:pt idx="19657">
                  <c:v>14924.043749999999</c:v>
                </c:pt>
                <c:pt idx="19658">
                  <c:v>14924.043749999999</c:v>
                </c:pt>
                <c:pt idx="19659">
                  <c:v>14924.043749999999</c:v>
                </c:pt>
                <c:pt idx="19660">
                  <c:v>14924.043749999999</c:v>
                </c:pt>
                <c:pt idx="19661">
                  <c:v>14929.612499999999</c:v>
                </c:pt>
                <c:pt idx="19662">
                  <c:v>14929.612499999999</c:v>
                </c:pt>
                <c:pt idx="19663">
                  <c:v>14929.9734408</c:v>
                </c:pt>
                <c:pt idx="19664">
                  <c:v>14932.0875</c:v>
                </c:pt>
                <c:pt idx="19665">
                  <c:v>14937.24375</c:v>
                </c:pt>
                <c:pt idx="19666">
                  <c:v>14937.24375</c:v>
                </c:pt>
                <c:pt idx="19667">
                  <c:v>14937.24375</c:v>
                </c:pt>
                <c:pt idx="19668">
                  <c:v>14937.759381599999</c:v>
                </c:pt>
                <c:pt idx="19669">
                  <c:v>14938.739059199997</c:v>
                </c:pt>
                <c:pt idx="19670">
                  <c:v>14938.739059199997</c:v>
                </c:pt>
                <c:pt idx="19671">
                  <c:v>14942.8125</c:v>
                </c:pt>
                <c:pt idx="19672">
                  <c:v>14942.8125</c:v>
                </c:pt>
                <c:pt idx="19673">
                  <c:v>14943.173440800001</c:v>
                </c:pt>
                <c:pt idx="19674">
                  <c:v>14943.173440800001</c:v>
                </c:pt>
                <c:pt idx="19675">
                  <c:v>14943.328118400001</c:v>
                </c:pt>
                <c:pt idx="19676">
                  <c:v>14943.328118400001</c:v>
                </c:pt>
                <c:pt idx="19677">
                  <c:v>14945.287499999999</c:v>
                </c:pt>
                <c:pt idx="19678">
                  <c:v>14945.287499999999</c:v>
                </c:pt>
                <c:pt idx="19679">
                  <c:v>14945.287499999999</c:v>
                </c:pt>
                <c:pt idx="19680">
                  <c:v>14945.287499999999</c:v>
                </c:pt>
                <c:pt idx="19681">
                  <c:v>14945.287499999999</c:v>
                </c:pt>
                <c:pt idx="19682">
                  <c:v>14945.287499999999</c:v>
                </c:pt>
                <c:pt idx="19683">
                  <c:v>14949.515618400001</c:v>
                </c:pt>
                <c:pt idx="19684">
                  <c:v>14949.515618400001</c:v>
                </c:pt>
                <c:pt idx="19685">
                  <c:v>14950.443749999999</c:v>
                </c:pt>
                <c:pt idx="19686">
                  <c:v>14950.443749999999</c:v>
                </c:pt>
                <c:pt idx="19687">
                  <c:v>14950.959381599998</c:v>
                </c:pt>
                <c:pt idx="19688">
                  <c:v>14956.012499999999</c:v>
                </c:pt>
                <c:pt idx="19689">
                  <c:v>14956.012499999999</c:v>
                </c:pt>
                <c:pt idx="19690">
                  <c:v>14956.012499999999</c:v>
                </c:pt>
                <c:pt idx="19691">
                  <c:v>14956.012499999999</c:v>
                </c:pt>
                <c:pt idx="19692">
                  <c:v>14956.012499999999</c:v>
                </c:pt>
                <c:pt idx="19693">
                  <c:v>14956.3734408</c:v>
                </c:pt>
                <c:pt idx="19694">
                  <c:v>14956.3734408</c:v>
                </c:pt>
                <c:pt idx="19695">
                  <c:v>14958.487499999999</c:v>
                </c:pt>
                <c:pt idx="19696">
                  <c:v>14958.487499999999</c:v>
                </c:pt>
                <c:pt idx="19697">
                  <c:v>14962.7156184</c:v>
                </c:pt>
                <c:pt idx="19698">
                  <c:v>14964.159381599999</c:v>
                </c:pt>
                <c:pt idx="19699">
                  <c:v>14964.159381599999</c:v>
                </c:pt>
                <c:pt idx="19700">
                  <c:v>14964.159381599999</c:v>
                </c:pt>
                <c:pt idx="19701">
                  <c:v>14964.159381599999</c:v>
                </c:pt>
                <c:pt idx="19702">
                  <c:v>14965.139059199999</c:v>
                </c:pt>
                <c:pt idx="19703">
                  <c:v>14965.139059199999</c:v>
                </c:pt>
                <c:pt idx="19704">
                  <c:v>14965.139059199999</c:v>
                </c:pt>
                <c:pt idx="19705">
                  <c:v>14969.573440800001</c:v>
                </c:pt>
                <c:pt idx="19706">
                  <c:v>14969.7281184</c:v>
                </c:pt>
                <c:pt idx="19707">
                  <c:v>14971.6875</c:v>
                </c:pt>
                <c:pt idx="19708">
                  <c:v>14971.6875</c:v>
                </c:pt>
                <c:pt idx="19709">
                  <c:v>14975.9156184</c:v>
                </c:pt>
                <c:pt idx="19710">
                  <c:v>14975.9156184</c:v>
                </c:pt>
                <c:pt idx="19711">
                  <c:v>14975.9156184</c:v>
                </c:pt>
                <c:pt idx="19712">
                  <c:v>14975.9156184</c:v>
                </c:pt>
                <c:pt idx="19713">
                  <c:v>14976.84375</c:v>
                </c:pt>
                <c:pt idx="19714">
                  <c:v>14978.339059199998</c:v>
                </c:pt>
                <c:pt idx="19715">
                  <c:v>14982.412499999999</c:v>
                </c:pt>
                <c:pt idx="19716">
                  <c:v>14982.412499999999</c:v>
                </c:pt>
                <c:pt idx="19717">
                  <c:v>14982.412499999999</c:v>
                </c:pt>
                <c:pt idx="19718">
                  <c:v>14982.412499999999</c:v>
                </c:pt>
                <c:pt idx="19719">
                  <c:v>14982.412499999999</c:v>
                </c:pt>
                <c:pt idx="19720">
                  <c:v>14982.7734408</c:v>
                </c:pt>
                <c:pt idx="19721">
                  <c:v>14982.928118399999</c:v>
                </c:pt>
                <c:pt idx="19722">
                  <c:v>14982.928118399999</c:v>
                </c:pt>
                <c:pt idx="19723">
                  <c:v>14982.928118399999</c:v>
                </c:pt>
                <c:pt idx="19724">
                  <c:v>14982.928118399999</c:v>
                </c:pt>
                <c:pt idx="19725">
                  <c:v>14989.115618399999</c:v>
                </c:pt>
                <c:pt idx="19726">
                  <c:v>14989.115618399999</c:v>
                </c:pt>
                <c:pt idx="19727">
                  <c:v>14989.115618399999</c:v>
                </c:pt>
                <c:pt idx="19728">
                  <c:v>14990.043749999999</c:v>
                </c:pt>
                <c:pt idx="19729">
                  <c:v>14990.043749999999</c:v>
                </c:pt>
                <c:pt idx="19730">
                  <c:v>14990.559381599998</c:v>
                </c:pt>
                <c:pt idx="19731">
                  <c:v>14990.559381599998</c:v>
                </c:pt>
                <c:pt idx="19732">
                  <c:v>14991.539059199999</c:v>
                </c:pt>
                <c:pt idx="19733">
                  <c:v>14995.612499999999</c:v>
                </c:pt>
                <c:pt idx="19734">
                  <c:v>14998.0875</c:v>
                </c:pt>
                <c:pt idx="19735">
                  <c:v>14998.0875</c:v>
                </c:pt>
                <c:pt idx="19736">
                  <c:v>15002.3156184</c:v>
                </c:pt>
                <c:pt idx="19737">
                  <c:v>15003.24375</c:v>
                </c:pt>
                <c:pt idx="19738">
                  <c:v>15003.24375</c:v>
                </c:pt>
                <c:pt idx="19739">
                  <c:v>15003.759381599999</c:v>
                </c:pt>
                <c:pt idx="19740">
                  <c:v>15003.759381599999</c:v>
                </c:pt>
                <c:pt idx="19741">
                  <c:v>15004.739059199997</c:v>
                </c:pt>
                <c:pt idx="19742">
                  <c:v>15008.8125</c:v>
                </c:pt>
                <c:pt idx="19743">
                  <c:v>15009.173440800001</c:v>
                </c:pt>
                <c:pt idx="19744">
                  <c:v>15009.173440800001</c:v>
                </c:pt>
                <c:pt idx="19745">
                  <c:v>15009.173440800001</c:v>
                </c:pt>
                <c:pt idx="19746">
                  <c:v>15009.328118400001</c:v>
                </c:pt>
                <c:pt idx="19747">
                  <c:v>15011.287499999999</c:v>
                </c:pt>
                <c:pt idx="19748">
                  <c:v>15011.287499999999</c:v>
                </c:pt>
                <c:pt idx="19749">
                  <c:v>15016.443749999999</c:v>
                </c:pt>
                <c:pt idx="19750">
                  <c:v>15016.443749999999</c:v>
                </c:pt>
                <c:pt idx="19751">
                  <c:v>15016.443749999999</c:v>
                </c:pt>
                <c:pt idx="19752">
                  <c:v>15017.939059199998</c:v>
                </c:pt>
                <c:pt idx="19753">
                  <c:v>15022.012499999999</c:v>
                </c:pt>
                <c:pt idx="19754">
                  <c:v>15022.3734408</c:v>
                </c:pt>
                <c:pt idx="19755">
                  <c:v>15022.3734408</c:v>
                </c:pt>
                <c:pt idx="19756">
                  <c:v>15022.3734408</c:v>
                </c:pt>
                <c:pt idx="19757">
                  <c:v>15024.487499999999</c:v>
                </c:pt>
                <c:pt idx="19758">
                  <c:v>15028.7156184</c:v>
                </c:pt>
                <c:pt idx="19759">
                  <c:v>15028.7156184</c:v>
                </c:pt>
                <c:pt idx="19760">
                  <c:v>15029.643749999999</c:v>
                </c:pt>
                <c:pt idx="19761">
                  <c:v>15031.139059199999</c:v>
                </c:pt>
                <c:pt idx="19762">
                  <c:v>15035.2125</c:v>
                </c:pt>
                <c:pt idx="19763">
                  <c:v>15035.2125</c:v>
                </c:pt>
                <c:pt idx="19764">
                  <c:v>15035.573440800001</c:v>
                </c:pt>
                <c:pt idx="19765">
                  <c:v>15035.573440800001</c:v>
                </c:pt>
                <c:pt idx="19766">
                  <c:v>15035.7281184</c:v>
                </c:pt>
                <c:pt idx="19767">
                  <c:v>15037.6875</c:v>
                </c:pt>
                <c:pt idx="19768">
                  <c:v>15037.6875</c:v>
                </c:pt>
                <c:pt idx="19769">
                  <c:v>15037.6875</c:v>
                </c:pt>
                <c:pt idx="19770">
                  <c:v>15041.9156184</c:v>
                </c:pt>
                <c:pt idx="19771">
                  <c:v>15042.84375</c:v>
                </c:pt>
                <c:pt idx="19772">
                  <c:v>15042.84375</c:v>
                </c:pt>
                <c:pt idx="19773">
                  <c:v>15044.339059199998</c:v>
                </c:pt>
                <c:pt idx="19774">
                  <c:v>15044.339059199998</c:v>
                </c:pt>
                <c:pt idx="19775">
                  <c:v>15048.7734408</c:v>
                </c:pt>
                <c:pt idx="19776">
                  <c:v>15048.7734408</c:v>
                </c:pt>
                <c:pt idx="19777">
                  <c:v>15048.928118399999</c:v>
                </c:pt>
                <c:pt idx="19778">
                  <c:v>15050.887499999999</c:v>
                </c:pt>
                <c:pt idx="19779">
                  <c:v>15050.887499999999</c:v>
                </c:pt>
                <c:pt idx="19780">
                  <c:v>15050.887499999999</c:v>
                </c:pt>
                <c:pt idx="19781">
                  <c:v>15055.115618399999</c:v>
                </c:pt>
                <c:pt idx="19782">
                  <c:v>15055.115618399999</c:v>
                </c:pt>
                <c:pt idx="19783">
                  <c:v>15055.115618399999</c:v>
                </c:pt>
                <c:pt idx="19784">
                  <c:v>15056.043749999999</c:v>
                </c:pt>
                <c:pt idx="19785">
                  <c:v>15056.043749999999</c:v>
                </c:pt>
                <c:pt idx="19786">
                  <c:v>15056.559381599998</c:v>
                </c:pt>
                <c:pt idx="19787">
                  <c:v>15057.539059199999</c:v>
                </c:pt>
                <c:pt idx="19788">
                  <c:v>15057.539059199999</c:v>
                </c:pt>
                <c:pt idx="19789">
                  <c:v>15061.612499999999</c:v>
                </c:pt>
                <c:pt idx="19790">
                  <c:v>15061.612499999999</c:v>
                </c:pt>
                <c:pt idx="19791">
                  <c:v>15061.612499999999</c:v>
                </c:pt>
                <c:pt idx="19792">
                  <c:v>15061.9734408</c:v>
                </c:pt>
                <c:pt idx="19793">
                  <c:v>15069.24375</c:v>
                </c:pt>
                <c:pt idx="19794">
                  <c:v>15069.24375</c:v>
                </c:pt>
                <c:pt idx="19795">
                  <c:v>15069.24375</c:v>
                </c:pt>
                <c:pt idx="19796">
                  <c:v>15069.759381599999</c:v>
                </c:pt>
                <c:pt idx="19797">
                  <c:v>15070.739059199997</c:v>
                </c:pt>
                <c:pt idx="19798">
                  <c:v>15070.739059199997</c:v>
                </c:pt>
                <c:pt idx="19799">
                  <c:v>15070.739059199997</c:v>
                </c:pt>
                <c:pt idx="19800">
                  <c:v>15074.8125</c:v>
                </c:pt>
                <c:pt idx="19801">
                  <c:v>15075.173440800001</c:v>
                </c:pt>
                <c:pt idx="19802">
                  <c:v>15075.328118400001</c:v>
                </c:pt>
                <c:pt idx="19803">
                  <c:v>15075.328118400001</c:v>
                </c:pt>
                <c:pt idx="19804">
                  <c:v>15075.328118400001</c:v>
                </c:pt>
                <c:pt idx="19805">
                  <c:v>15077.287499999999</c:v>
                </c:pt>
                <c:pt idx="19806">
                  <c:v>15081.515618400001</c:v>
                </c:pt>
                <c:pt idx="19807">
                  <c:v>15082.443749999999</c:v>
                </c:pt>
                <c:pt idx="19808">
                  <c:v>15082.959381599998</c:v>
                </c:pt>
                <c:pt idx="19809">
                  <c:v>15088.012499999999</c:v>
                </c:pt>
                <c:pt idx="19810">
                  <c:v>15088.3734408</c:v>
                </c:pt>
                <c:pt idx="19811">
                  <c:v>15088.3734408</c:v>
                </c:pt>
                <c:pt idx="19812">
                  <c:v>15088.5281184</c:v>
                </c:pt>
                <c:pt idx="19813">
                  <c:v>15094.7156184</c:v>
                </c:pt>
                <c:pt idx="19814">
                  <c:v>15095.643749999999</c:v>
                </c:pt>
                <c:pt idx="19815">
                  <c:v>15095.643749999999</c:v>
                </c:pt>
                <c:pt idx="19816">
                  <c:v>15095.643749999999</c:v>
                </c:pt>
                <c:pt idx="19817">
                  <c:v>15096.159381599999</c:v>
                </c:pt>
                <c:pt idx="19818">
                  <c:v>15096.159381599999</c:v>
                </c:pt>
                <c:pt idx="19819">
                  <c:v>15096.159381599999</c:v>
                </c:pt>
                <c:pt idx="19820">
                  <c:v>15096.159381599999</c:v>
                </c:pt>
                <c:pt idx="19821">
                  <c:v>15097.139059199999</c:v>
                </c:pt>
                <c:pt idx="19822">
                  <c:v>15097.139059199999</c:v>
                </c:pt>
                <c:pt idx="19823">
                  <c:v>15097.139059199999</c:v>
                </c:pt>
                <c:pt idx="19824">
                  <c:v>15097.139059199999</c:v>
                </c:pt>
                <c:pt idx="19825">
                  <c:v>15101.2125</c:v>
                </c:pt>
                <c:pt idx="19826">
                  <c:v>15101.573440800001</c:v>
                </c:pt>
                <c:pt idx="19827">
                  <c:v>15101.573440800001</c:v>
                </c:pt>
                <c:pt idx="19828">
                  <c:v>15101.573440800001</c:v>
                </c:pt>
                <c:pt idx="19829">
                  <c:v>15101.7281184</c:v>
                </c:pt>
                <c:pt idx="19830">
                  <c:v>15101.7281184</c:v>
                </c:pt>
                <c:pt idx="19831">
                  <c:v>15101.7281184</c:v>
                </c:pt>
                <c:pt idx="19832">
                  <c:v>15103.6875</c:v>
                </c:pt>
                <c:pt idx="19833">
                  <c:v>15107.9156184</c:v>
                </c:pt>
                <c:pt idx="19834">
                  <c:v>15107.9156184</c:v>
                </c:pt>
                <c:pt idx="19835">
                  <c:v>15109.359381599999</c:v>
                </c:pt>
                <c:pt idx="19836">
                  <c:v>15109.359381599999</c:v>
                </c:pt>
                <c:pt idx="19837">
                  <c:v>15110.339059199998</c:v>
                </c:pt>
                <c:pt idx="19838">
                  <c:v>15110.339059199998</c:v>
                </c:pt>
                <c:pt idx="19839">
                  <c:v>15110.339059199998</c:v>
                </c:pt>
                <c:pt idx="19840">
                  <c:v>15114.412499999999</c:v>
                </c:pt>
                <c:pt idx="19841">
                  <c:v>15114.412499999999</c:v>
                </c:pt>
                <c:pt idx="19842">
                  <c:v>15114.412499999999</c:v>
                </c:pt>
                <c:pt idx="19843">
                  <c:v>15114.7734408</c:v>
                </c:pt>
                <c:pt idx="19844">
                  <c:v>15114.7734408</c:v>
                </c:pt>
                <c:pt idx="19845">
                  <c:v>15114.928118399999</c:v>
                </c:pt>
                <c:pt idx="19846">
                  <c:v>15121.115618399999</c:v>
                </c:pt>
                <c:pt idx="19847">
                  <c:v>15122.043749999999</c:v>
                </c:pt>
                <c:pt idx="19848">
                  <c:v>15122.043749999999</c:v>
                </c:pt>
                <c:pt idx="19849">
                  <c:v>15122.043749999999</c:v>
                </c:pt>
                <c:pt idx="19850">
                  <c:v>15123.539059199999</c:v>
                </c:pt>
                <c:pt idx="19851">
                  <c:v>15123.539059199999</c:v>
                </c:pt>
                <c:pt idx="19852">
                  <c:v>15123.539059199999</c:v>
                </c:pt>
                <c:pt idx="19853">
                  <c:v>15123.539059199999</c:v>
                </c:pt>
                <c:pt idx="19854">
                  <c:v>15123.539059199999</c:v>
                </c:pt>
                <c:pt idx="19855">
                  <c:v>15127.9734408</c:v>
                </c:pt>
                <c:pt idx="19856">
                  <c:v>15128.1281184</c:v>
                </c:pt>
                <c:pt idx="19857">
                  <c:v>15128.1281184</c:v>
                </c:pt>
                <c:pt idx="19858">
                  <c:v>15130.0875</c:v>
                </c:pt>
                <c:pt idx="19859">
                  <c:v>15135.24375</c:v>
                </c:pt>
                <c:pt idx="19860">
                  <c:v>15135.24375</c:v>
                </c:pt>
                <c:pt idx="19861">
                  <c:v>15135.24375</c:v>
                </c:pt>
                <c:pt idx="19862">
                  <c:v>15135.759381599999</c:v>
                </c:pt>
                <c:pt idx="19863">
                  <c:v>15136.739059199997</c:v>
                </c:pt>
                <c:pt idx="19864">
                  <c:v>15140.8125</c:v>
                </c:pt>
                <c:pt idx="19865">
                  <c:v>15140.8125</c:v>
                </c:pt>
                <c:pt idx="19866">
                  <c:v>15140.8125</c:v>
                </c:pt>
                <c:pt idx="19867">
                  <c:v>15141.173440800001</c:v>
                </c:pt>
                <c:pt idx="19868">
                  <c:v>15141.173440800001</c:v>
                </c:pt>
                <c:pt idx="19869">
                  <c:v>15141.173440800001</c:v>
                </c:pt>
                <c:pt idx="19870">
                  <c:v>15141.328118400001</c:v>
                </c:pt>
                <c:pt idx="19871">
                  <c:v>15141.328118400001</c:v>
                </c:pt>
                <c:pt idx="19872">
                  <c:v>15141.328118400001</c:v>
                </c:pt>
                <c:pt idx="19873">
                  <c:v>15141.328118400001</c:v>
                </c:pt>
                <c:pt idx="19874">
                  <c:v>15141.328118400001</c:v>
                </c:pt>
                <c:pt idx="19875">
                  <c:v>15147.515618400001</c:v>
                </c:pt>
                <c:pt idx="19876">
                  <c:v>15147.515618400001</c:v>
                </c:pt>
                <c:pt idx="19877">
                  <c:v>15148.443749999999</c:v>
                </c:pt>
                <c:pt idx="19878">
                  <c:v>15148.959381599998</c:v>
                </c:pt>
                <c:pt idx="19879">
                  <c:v>15149.939059199998</c:v>
                </c:pt>
                <c:pt idx="19880">
                  <c:v>15149.939059199998</c:v>
                </c:pt>
                <c:pt idx="19881">
                  <c:v>15149.939059199998</c:v>
                </c:pt>
                <c:pt idx="19882">
                  <c:v>15154.012499999999</c:v>
                </c:pt>
                <c:pt idx="19883">
                  <c:v>15154.012499999999</c:v>
                </c:pt>
                <c:pt idx="19884">
                  <c:v>15154.3734408</c:v>
                </c:pt>
                <c:pt idx="19885">
                  <c:v>15154.3734408</c:v>
                </c:pt>
                <c:pt idx="19886">
                  <c:v>15154.3734408</c:v>
                </c:pt>
                <c:pt idx="19887">
                  <c:v>15156.487499999999</c:v>
                </c:pt>
                <c:pt idx="19888">
                  <c:v>15156.487499999999</c:v>
                </c:pt>
                <c:pt idx="19889">
                  <c:v>15162.159381599999</c:v>
                </c:pt>
                <c:pt idx="19890">
                  <c:v>15162.159381599999</c:v>
                </c:pt>
                <c:pt idx="19891">
                  <c:v>15162.159381599999</c:v>
                </c:pt>
                <c:pt idx="19892">
                  <c:v>15167.2125</c:v>
                </c:pt>
                <c:pt idx="19893">
                  <c:v>15169.6875</c:v>
                </c:pt>
                <c:pt idx="19894">
                  <c:v>15169.6875</c:v>
                </c:pt>
                <c:pt idx="19895">
                  <c:v>15169.6875</c:v>
                </c:pt>
                <c:pt idx="19896">
                  <c:v>15169.6875</c:v>
                </c:pt>
                <c:pt idx="19897">
                  <c:v>15169.6875</c:v>
                </c:pt>
                <c:pt idx="19898">
                  <c:v>15173.9156184</c:v>
                </c:pt>
                <c:pt idx="19899">
                  <c:v>15174.84375</c:v>
                </c:pt>
                <c:pt idx="19900">
                  <c:v>15174.84375</c:v>
                </c:pt>
                <c:pt idx="19901">
                  <c:v>15175.359381599999</c:v>
                </c:pt>
                <c:pt idx="19902">
                  <c:v>15175.359381599999</c:v>
                </c:pt>
                <c:pt idx="19903">
                  <c:v>15175.359381599999</c:v>
                </c:pt>
                <c:pt idx="19904">
                  <c:v>15175.359381599999</c:v>
                </c:pt>
                <c:pt idx="19905">
                  <c:v>15175.359381599999</c:v>
                </c:pt>
                <c:pt idx="19906">
                  <c:v>15176.339059199998</c:v>
                </c:pt>
                <c:pt idx="19907">
                  <c:v>15180.412499999999</c:v>
                </c:pt>
                <c:pt idx="19908">
                  <c:v>15180.7734408</c:v>
                </c:pt>
                <c:pt idx="19909">
                  <c:v>15180.7734408</c:v>
                </c:pt>
                <c:pt idx="19910">
                  <c:v>15180.7734408</c:v>
                </c:pt>
                <c:pt idx="19911">
                  <c:v>15180.7734408</c:v>
                </c:pt>
                <c:pt idx="19912">
                  <c:v>15180.7734408</c:v>
                </c:pt>
                <c:pt idx="19913">
                  <c:v>15187.115618399999</c:v>
                </c:pt>
                <c:pt idx="19914">
                  <c:v>15188.043749999999</c:v>
                </c:pt>
                <c:pt idx="19915">
                  <c:v>15188.043749999999</c:v>
                </c:pt>
                <c:pt idx="19916">
                  <c:v>15189.539059199999</c:v>
                </c:pt>
                <c:pt idx="19917">
                  <c:v>15189.539059199999</c:v>
                </c:pt>
                <c:pt idx="19918">
                  <c:v>15193.612499999999</c:v>
                </c:pt>
                <c:pt idx="19919">
                  <c:v>15193.9734408</c:v>
                </c:pt>
                <c:pt idx="19920">
                  <c:v>15193.9734408</c:v>
                </c:pt>
                <c:pt idx="19921">
                  <c:v>15193.9734408</c:v>
                </c:pt>
                <c:pt idx="19922">
                  <c:v>15194.1281184</c:v>
                </c:pt>
                <c:pt idx="19923">
                  <c:v>15194.1281184</c:v>
                </c:pt>
                <c:pt idx="19924">
                  <c:v>15194.1281184</c:v>
                </c:pt>
                <c:pt idx="19925">
                  <c:v>15196.0875</c:v>
                </c:pt>
                <c:pt idx="19926">
                  <c:v>15200.3156184</c:v>
                </c:pt>
                <c:pt idx="19927">
                  <c:v>15201.24375</c:v>
                </c:pt>
                <c:pt idx="19928">
                  <c:v>15201.24375</c:v>
                </c:pt>
                <c:pt idx="19929">
                  <c:v>15201.759381599999</c:v>
                </c:pt>
                <c:pt idx="19930">
                  <c:v>15201.759381599999</c:v>
                </c:pt>
                <c:pt idx="19931">
                  <c:v>15202.739059199997</c:v>
                </c:pt>
                <c:pt idx="19932">
                  <c:v>15206.8125</c:v>
                </c:pt>
                <c:pt idx="19933">
                  <c:v>15206.8125</c:v>
                </c:pt>
                <c:pt idx="19934">
                  <c:v>15206.8125</c:v>
                </c:pt>
                <c:pt idx="19935">
                  <c:v>15207.328118400001</c:v>
                </c:pt>
                <c:pt idx="19936">
                  <c:v>15209.287499999999</c:v>
                </c:pt>
                <c:pt idx="19937">
                  <c:v>15209.287499999999</c:v>
                </c:pt>
                <c:pt idx="19938">
                  <c:v>15209.287499999999</c:v>
                </c:pt>
                <c:pt idx="19939">
                  <c:v>15213.515618400001</c:v>
                </c:pt>
                <c:pt idx="19940">
                  <c:v>15214.443749999999</c:v>
                </c:pt>
                <c:pt idx="19941">
                  <c:v>15214.959381599998</c:v>
                </c:pt>
                <c:pt idx="19942">
                  <c:v>15215.939059199998</c:v>
                </c:pt>
                <c:pt idx="19943">
                  <c:v>15220.5281184</c:v>
                </c:pt>
                <c:pt idx="19944">
                  <c:v>15220.5281184</c:v>
                </c:pt>
                <c:pt idx="19945">
                  <c:v>15222.487499999999</c:v>
                </c:pt>
                <c:pt idx="19946">
                  <c:v>15222.487499999999</c:v>
                </c:pt>
                <c:pt idx="19947">
                  <c:v>15226.7156184</c:v>
                </c:pt>
                <c:pt idx="19948">
                  <c:v>15226.7156184</c:v>
                </c:pt>
                <c:pt idx="19949">
                  <c:v>15227.643749999999</c:v>
                </c:pt>
                <c:pt idx="19950">
                  <c:v>15227.643749999999</c:v>
                </c:pt>
                <c:pt idx="19951">
                  <c:v>15227.643749999999</c:v>
                </c:pt>
                <c:pt idx="19952">
                  <c:v>15229.139059199999</c:v>
                </c:pt>
                <c:pt idx="19953">
                  <c:v>15233.2125</c:v>
                </c:pt>
                <c:pt idx="19954">
                  <c:v>15233.2125</c:v>
                </c:pt>
                <c:pt idx="19955">
                  <c:v>15233.7281184</c:v>
                </c:pt>
                <c:pt idx="19956">
                  <c:v>15235.6875</c:v>
                </c:pt>
                <c:pt idx="19957">
                  <c:v>15240.84375</c:v>
                </c:pt>
                <c:pt idx="19958">
                  <c:v>15241.359381599998</c:v>
                </c:pt>
                <c:pt idx="19959">
                  <c:v>15242.339059199998</c:v>
                </c:pt>
                <c:pt idx="19960">
                  <c:v>15246.412499999999</c:v>
                </c:pt>
                <c:pt idx="19961">
                  <c:v>15246.412499999999</c:v>
                </c:pt>
                <c:pt idx="19962">
                  <c:v>15246.412499999999</c:v>
                </c:pt>
                <c:pt idx="19963">
                  <c:v>15246.412499999999</c:v>
                </c:pt>
                <c:pt idx="19964">
                  <c:v>15246.7734408</c:v>
                </c:pt>
                <c:pt idx="19965">
                  <c:v>15248.887499999999</c:v>
                </c:pt>
                <c:pt idx="19966">
                  <c:v>15253.115618399999</c:v>
                </c:pt>
                <c:pt idx="19967">
                  <c:v>15254.559381599998</c:v>
                </c:pt>
                <c:pt idx="19968">
                  <c:v>15259.612499999999</c:v>
                </c:pt>
                <c:pt idx="19969">
                  <c:v>15260.1281184</c:v>
                </c:pt>
                <c:pt idx="19970">
                  <c:v>15262.0875</c:v>
                </c:pt>
                <c:pt idx="19971">
                  <c:v>15266.3156184</c:v>
                </c:pt>
                <c:pt idx="19972">
                  <c:v>15266.3156184</c:v>
                </c:pt>
                <c:pt idx="19973">
                  <c:v>15267.24375</c:v>
                </c:pt>
                <c:pt idx="19974">
                  <c:v>15267.24375</c:v>
                </c:pt>
                <c:pt idx="19975">
                  <c:v>15267.24375</c:v>
                </c:pt>
                <c:pt idx="19976">
                  <c:v>15267.759381599999</c:v>
                </c:pt>
                <c:pt idx="19977">
                  <c:v>15267.759381599999</c:v>
                </c:pt>
                <c:pt idx="19978">
                  <c:v>15268.739059199997</c:v>
                </c:pt>
                <c:pt idx="19979">
                  <c:v>15268.739059199997</c:v>
                </c:pt>
                <c:pt idx="19980">
                  <c:v>15268.739059199997</c:v>
                </c:pt>
                <c:pt idx="19981">
                  <c:v>15268.739059199997</c:v>
                </c:pt>
                <c:pt idx="19982">
                  <c:v>15272.8125</c:v>
                </c:pt>
                <c:pt idx="19983">
                  <c:v>15272.8125</c:v>
                </c:pt>
                <c:pt idx="19984">
                  <c:v>15273.328118400001</c:v>
                </c:pt>
                <c:pt idx="19985">
                  <c:v>15280.443749999999</c:v>
                </c:pt>
                <c:pt idx="19986">
                  <c:v>15280.443749999999</c:v>
                </c:pt>
                <c:pt idx="19987">
                  <c:v>15280.959381599998</c:v>
                </c:pt>
                <c:pt idx="19988">
                  <c:v>15286.3734408</c:v>
                </c:pt>
                <c:pt idx="19989">
                  <c:v>15288.487499999999</c:v>
                </c:pt>
                <c:pt idx="19990">
                  <c:v>15292.7156184</c:v>
                </c:pt>
                <c:pt idx="19991">
                  <c:v>15292.7156184</c:v>
                </c:pt>
                <c:pt idx="19992">
                  <c:v>15292.7156184</c:v>
                </c:pt>
                <c:pt idx="19993">
                  <c:v>15293.643749999999</c:v>
                </c:pt>
                <c:pt idx="19994">
                  <c:v>15293.643749999999</c:v>
                </c:pt>
                <c:pt idx="19995">
                  <c:v>15293.643749999999</c:v>
                </c:pt>
                <c:pt idx="19996">
                  <c:v>15295.139059199999</c:v>
                </c:pt>
                <c:pt idx="19997">
                  <c:v>15299.2125</c:v>
                </c:pt>
                <c:pt idx="19998">
                  <c:v>15299.2125</c:v>
                </c:pt>
                <c:pt idx="19999">
                  <c:v>15299.2125</c:v>
                </c:pt>
                <c:pt idx="20000">
                  <c:v>15299.2125</c:v>
                </c:pt>
                <c:pt idx="20001">
                  <c:v>15299.2125</c:v>
                </c:pt>
                <c:pt idx="20002">
                  <c:v>15299.573440800001</c:v>
                </c:pt>
                <c:pt idx="20003">
                  <c:v>15299.573440800001</c:v>
                </c:pt>
                <c:pt idx="20004">
                  <c:v>15299.573440800001</c:v>
                </c:pt>
                <c:pt idx="20005">
                  <c:v>15299.7281184</c:v>
                </c:pt>
                <c:pt idx="20006">
                  <c:v>15299.7281184</c:v>
                </c:pt>
                <c:pt idx="20007">
                  <c:v>15305.9156184</c:v>
                </c:pt>
                <c:pt idx="20008">
                  <c:v>15305.9156184</c:v>
                </c:pt>
                <c:pt idx="20009">
                  <c:v>15305.9156184</c:v>
                </c:pt>
                <c:pt idx="20010">
                  <c:v>15305.9156184</c:v>
                </c:pt>
                <c:pt idx="20011">
                  <c:v>15306.84375</c:v>
                </c:pt>
                <c:pt idx="20012">
                  <c:v>15306.84375</c:v>
                </c:pt>
                <c:pt idx="20013">
                  <c:v>15306.84375</c:v>
                </c:pt>
                <c:pt idx="20014">
                  <c:v>15307.359381599998</c:v>
                </c:pt>
                <c:pt idx="20015">
                  <c:v>15308.339059199998</c:v>
                </c:pt>
                <c:pt idx="20016">
                  <c:v>15312.412499999999</c:v>
                </c:pt>
                <c:pt idx="20017">
                  <c:v>15312.7734408</c:v>
                </c:pt>
                <c:pt idx="20018">
                  <c:v>15312.7734408</c:v>
                </c:pt>
                <c:pt idx="20019">
                  <c:v>15312.7734408</c:v>
                </c:pt>
                <c:pt idx="20020">
                  <c:v>15312.928118399999</c:v>
                </c:pt>
                <c:pt idx="20021">
                  <c:v>15319.115618399999</c:v>
                </c:pt>
                <c:pt idx="20022">
                  <c:v>15319.115618399999</c:v>
                </c:pt>
                <c:pt idx="20023">
                  <c:v>15325.612499999999</c:v>
                </c:pt>
                <c:pt idx="20024">
                  <c:v>15325.612499999999</c:v>
                </c:pt>
                <c:pt idx="20025">
                  <c:v>15325.9734408</c:v>
                </c:pt>
                <c:pt idx="20026">
                  <c:v>15325.9734408</c:v>
                </c:pt>
                <c:pt idx="20027">
                  <c:v>15325.9734408</c:v>
                </c:pt>
                <c:pt idx="20028">
                  <c:v>15326.1281184</c:v>
                </c:pt>
                <c:pt idx="20029">
                  <c:v>15326.1281184</c:v>
                </c:pt>
                <c:pt idx="20030">
                  <c:v>15328.0875</c:v>
                </c:pt>
                <c:pt idx="20031">
                  <c:v>15328.0875</c:v>
                </c:pt>
                <c:pt idx="20032">
                  <c:v>15328.0875</c:v>
                </c:pt>
                <c:pt idx="20033">
                  <c:v>15332.3156184</c:v>
                </c:pt>
                <c:pt idx="20034">
                  <c:v>15333.24375</c:v>
                </c:pt>
                <c:pt idx="20035">
                  <c:v>15333.759381599999</c:v>
                </c:pt>
                <c:pt idx="20036">
                  <c:v>15334.739059199997</c:v>
                </c:pt>
                <c:pt idx="20037">
                  <c:v>15334.739059199997</c:v>
                </c:pt>
                <c:pt idx="20038">
                  <c:v>15334.739059199997</c:v>
                </c:pt>
                <c:pt idx="20039">
                  <c:v>15334.739059199997</c:v>
                </c:pt>
                <c:pt idx="20040">
                  <c:v>15334.739059199997</c:v>
                </c:pt>
                <c:pt idx="20041">
                  <c:v>15346.443749999999</c:v>
                </c:pt>
                <c:pt idx="20042">
                  <c:v>15346.443749999999</c:v>
                </c:pt>
                <c:pt idx="20043">
                  <c:v>15352.012499999999</c:v>
                </c:pt>
                <c:pt idx="20044">
                  <c:v>15352.3734408</c:v>
                </c:pt>
                <c:pt idx="20045">
                  <c:v>15352.3734408</c:v>
                </c:pt>
                <c:pt idx="20046">
                  <c:v>15352.5281184</c:v>
                </c:pt>
                <c:pt idx="20047">
                  <c:v>15354.487499999999</c:v>
                </c:pt>
                <c:pt idx="20048">
                  <c:v>15359.643749999999</c:v>
                </c:pt>
                <c:pt idx="20049">
                  <c:v>15359.643749999999</c:v>
                </c:pt>
                <c:pt idx="20050">
                  <c:v>15360.159381599999</c:v>
                </c:pt>
                <c:pt idx="20051">
                  <c:v>15361.139059199999</c:v>
                </c:pt>
                <c:pt idx="20052">
                  <c:v>15361.139059199999</c:v>
                </c:pt>
                <c:pt idx="20053">
                  <c:v>15365.2125</c:v>
                </c:pt>
                <c:pt idx="20054">
                  <c:v>15365.573440800001</c:v>
                </c:pt>
                <c:pt idx="20055">
                  <c:v>15367.6875</c:v>
                </c:pt>
                <c:pt idx="20056">
                  <c:v>15367.6875</c:v>
                </c:pt>
                <c:pt idx="20057">
                  <c:v>15371.9156184</c:v>
                </c:pt>
                <c:pt idx="20058">
                  <c:v>15371.9156184</c:v>
                </c:pt>
                <c:pt idx="20059">
                  <c:v>15372.84375</c:v>
                </c:pt>
                <c:pt idx="20060">
                  <c:v>15372.84375</c:v>
                </c:pt>
                <c:pt idx="20061">
                  <c:v>15372.84375</c:v>
                </c:pt>
                <c:pt idx="20062">
                  <c:v>15372.84375</c:v>
                </c:pt>
                <c:pt idx="20063">
                  <c:v>15372.84375</c:v>
                </c:pt>
                <c:pt idx="20064">
                  <c:v>15380.887499999999</c:v>
                </c:pt>
                <c:pt idx="20065">
                  <c:v>15385.115618399999</c:v>
                </c:pt>
                <c:pt idx="20066">
                  <c:v>15385.115618399999</c:v>
                </c:pt>
                <c:pt idx="20067">
                  <c:v>15386.043749999999</c:v>
                </c:pt>
                <c:pt idx="20068">
                  <c:v>15386.043749999999</c:v>
                </c:pt>
                <c:pt idx="20069">
                  <c:v>15386.043749999999</c:v>
                </c:pt>
                <c:pt idx="20070">
                  <c:v>15386.559381599998</c:v>
                </c:pt>
                <c:pt idx="20071">
                  <c:v>15386.559381599998</c:v>
                </c:pt>
                <c:pt idx="20072">
                  <c:v>15387.539059199999</c:v>
                </c:pt>
                <c:pt idx="20073">
                  <c:v>15387.539059199999</c:v>
                </c:pt>
                <c:pt idx="20074">
                  <c:v>15387.539059199999</c:v>
                </c:pt>
                <c:pt idx="20075">
                  <c:v>15387.539059199999</c:v>
                </c:pt>
                <c:pt idx="20076">
                  <c:v>15391.9734408</c:v>
                </c:pt>
                <c:pt idx="20077">
                  <c:v>15394.0875</c:v>
                </c:pt>
                <c:pt idx="20078">
                  <c:v>15398.3156184</c:v>
                </c:pt>
                <c:pt idx="20079">
                  <c:v>15398.3156184</c:v>
                </c:pt>
                <c:pt idx="20080">
                  <c:v>15399.24375</c:v>
                </c:pt>
                <c:pt idx="20081">
                  <c:v>15399.759381599999</c:v>
                </c:pt>
                <c:pt idx="20082">
                  <c:v>15404.8125</c:v>
                </c:pt>
                <c:pt idx="20083">
                  <c:v>15407.287499999999</c:v>
                </c:pt>
                <c:pt idx="20084">
                  <c:v>15411.515618400001</c:v>
                </c:pt>
                <c:pt idx="20085">
                  <c:v>15411.515618400001</c:v>
                </c:pt>
                <c:pt idx="20086">
                  <c:v>15412.443749999999</c:v>
                </c:pt>
                <c:pt idx="20087">
                  <c:v>15413.939059199998</c:v>
                </c:pt>
                <c:pt idx="20088">
                  <c:v>15413.939059199998</c:v>
                </c:pt>
                <c:pt idx="20089">
                  <c:v>15418.012499999999</c:v>
                </c:pt>
                <c:pt idx="20090">
                  <c:v>15418.012499999999</c:v>
                </c:pt>
                <c:pt idx="20091">
                  <c:v>15418.3734408</c:v>
                </c:pt>
                <c:pt idx="20092">
                  <c:v>15418.3734408</c:v>
                </c:pt>
                <c:pt idx="20093">
                  <c:v>15418.5281184</c:v>
                </c:pt>
                <c:pt idx="20094">
                  <c:v>15424.7156184</c:v>
                </c:pt>
                <c:pt idx="20095">
                  <c:v>15425.643749999999</c:v>
                </c:pt>
                <c:pt idx="20096">
                  <c:v>15426.159381599999</c:v>
                </c:pt>
                <c:pt idx="20097">
                  <c:v>15426.159381599999</c:v>
                </c:pt>
                <c:pt idx="20098">
                  <c:v>15427.139059199999</c:v>
                </c:pt>
                <c:pt idx="20099">
                  <c:v>15431.2125</c:v>
                </c:pt>
                <c:pt idx="20100">
                  <c:v>15431.573440800001</c:v>
                </c:pt>
                <c:pt idx="20101">
                  <c:v>15431.7281184</c:v>
                </c:pt>
                <c:pt idx="20102">
                  <c:v>15433.6875</c:v>
                </c:pt>
                <c:pt idx="20103">
                  <c:v>15437.9156184</c:v>
                </c:pt>
                <c:pt idx="20104">
                  <c:v>15437.9156184</c:v>
                </c:pt>
                <c:pt idx="20105">
                  <c:v>15439.359381599998</c:v>
                </c:pt>
                <c:pt idx="20106">
                  <c:v>15440.339059199998</c:v>
                </c:pt>
                <c:pt idx="20107">
                  <c:v>15440.339059199998</c:v>
                </c:pt>
                <c:pt idx="20108">
                  <c:v>15444.412499999999</c:v>
                </c:pt>
                <c:pt idx="20109">
                  <c:v>15444.7734408</c:v>
                </c:pt>
                <c:pt idx="20110">
                  <c:v>15444.928118399999</c:v>
                </c:pt>
                <c:pt idx="20111">
                  <c:v>15446.887499999999</c:v>
                </c:pt>
                <c:pt idx="20112">
                  <c:v>15451.115618399999</c:v>
                </c:pt>
                <c:pt idx="20113">
                  <c:v>15452.043749999999</c:v>
                </c:pt>
                <c:pt idx="20114">
                  <c:v>15457.612499999999</c:v>
                </c:pt>
                <c:pt idx="20115">
                  <c:v>15457.9734408</c:v>
                </c:pt>
                <c:pt idx="20116">
                  <c:v>15457.9734408</c:v>
                </c:pt>
                <c:pt idx="20117">
                  <c:v>15460.0875</c:v>
                </c:pt>
                <c:pt idx="20118">
                  <c:v>15460.0875</c:v>
                </c:pt>
                <c:pt idx="20119">
                  <c:v>15464.3156184</c:v>
                </c:pt>
                <c:pt idx="20120">
                  <c:v>15465.24375</c:v>
                </c:pt>
                <c:pt idx="20121">
                  <c:v>15465.24375</c:v>
                </c:pt>
                <c:pt idx="20122">
                  <c:v>15465.24375</c:v>
                </c:pt>
                <c:pt idx="20123">
                  <c:v>15466.739059199997</c:v>
                </c:pt>
                <c:pt idx="20124">
                  <c:v>15471.173440800001</c:v>
                </c:pt>
                <c:pt idx="20125">
                  <c:v>15471.173440800001</c:v>
                </c:pt>
                <c:pt idx="20126">
                  <c:v>15471.328118400001</c:v>
                </c:pt>
                <c:pt idx="20127">
                  <c:v>15471.328118400001</c:v>
                </c:pt>
                <c:pt idx="20128">
                  <c:v>15473.287499999999</c:v>
                </c:pt>
                <c:pt idx="20129">
                  <c:v>15473.287499999999</c:v>
                </c:pt>
                <c:pt idx="20130">
                  <c:v>15473.287499999999</c:v>
                </c:pt>
                <c:pt idx="20131">
                  <c:v>15473.287499999999</c:v>
                </c:pt>
                <c:pt idx="20132">
                  <c:v>15477.515618400001</c:v>
                </c:pt>
                <c:pt idx="20133">
                  <c:v>15477.515618400001</c:v>
                </c:pt>
                <c:pt idx="20134">
                  <c:v>15477.515618400001</c:v>
                </c:pt>
                <c:pt idx="20135">
                  <c:v>15477.515618400001</c:v>
                </c:pt>
                <c:pt idx="20136">
                  <c:v>15478.443749999999</c:v>
                </c:pt>
                <c:pt idx="20137">
                  <c:v>15478.443749999999</c:v>
                </c:pt>
                <c:pt idx="20138">
                  <c:v>15478.443749999999</c:v>
                </c:pt>
                <c:pt idx="20139">
                  <c:v>15484.012499999999</c:v>
                </c:pt>
                <c:pt idx="20140">
                  <c:v>15491.643749999999</c:v>
                </c:pt>
                <c:pt idx="20141">
                  <c:v>15497.2125</c:v>
                </c:pt>
                <c:pt idx="20142">
                  <c:v>15497.573440800001</c:v>
                </c:pt>
                <c:pt idx="20143">
                  <c:v>15497.7281184</c:v>
                </c:pt>
                <c:pt idx="20144">
                  <c:v>15503.9156184</c:v>
                </c:pt>
                <c:pt idx="20145">
                  <c:v>15503.9156184</c:v>
                </c:pt>
                <c:pt idx="20146">
                  <c:v>15505.359381599998</c:v>
                </c:pt>
                <c:pt idx="20147">
                  <c:v>15505.359381599998</c:v>
                </c:pt>
                <c:pt idx="20148">
                  <c:v>15505.359381599998</c:v>
                </c:pt>
                <c:pt idx="20149">
                  <c:v>15510.412499999999</c:v>
                </c:pt>
                <c:pt idx="20150">
                  <c:v>15510.7734408</c:v>
                </c:pt>
                <c:pt idx="20151">
                  <c:v>15510.7734408</c:v>
                </c:pt>
                <c:pt idx="20152">
                  <c:v>15510.7734408</c:v>
                </c:pt>
                <c:pt idx="20153">
                  <c:v>15512.887499999999</c:v>
                </c:pt>
                <c:pt idx="20154">
                  <c:v>15512.887499999999</c:v>
                </c:pt>
                <c:pt idx="20155">
                  <c:v>15517.115618399999</c:v>
                </c:pt>
                <c:pt idx="20156">
                  <c:v>15517.115618399999</c:v>
                </c:pt>
                <c:pt idx="20157">
                  <c:v>15518.559381599998</c:v>
                </c:pt>
                <c:pt idx="20158">
                  <c:v>15518.559381599998</c:v>
                </c:pt>
                <c:pt idx="20159">
                  <c:v>15519.539059199999</c:v>
                </c:pt>
                <c:pt idx="20160">
                  <c:v>15519.539059199999</c:v>
                </c:pt>
                <c:pt idx="20161">
                  <c:v>15523.612499999999</c:v>
                </c:pt>
                <c:pt idx="20162">
                  <c:v>15523.612499999999</c:v>
                </c:pt>
                <c:pt idx="20163">
                  <c:v>15523.9734408</c:v>
                </c:pt>
                <c:pt idx="20164">
                  <c:v>15524.1281184</c:v>
                </c:pt>
                <c:pt idx="20165">
                  <c:v>15524.1281184</c:v>
                </c:pt>
                <c:pt idx="20166">
                  <c:v>15524.1281184</c:v>
                </c:pt>
                <c:pt idx="20167">
                  <c:v>15526.0875</c:v>
                </c:pt>
                <c:pt idx="20168">
                  <c:v>15530.3156184</c:v>
                </c:pt>
                <c:pt idx="20169">
                  <c:v>15531.759381599999</c:v>
                </c:pt>
                <c:pt idx="20170">
                  <c:v>15532.739059199997</c:v>
                </c:pt>
                <c:pt idx="20171">
                  <c:v>15536.8125</c:v>
                </c:pt>
                <c:pt idx="20172">
                  <c:v>15537.173440800001</c:v>
                </c:pt>
                <c:pt idx="20173">
                  <c:v>15537.173440800001</c:v>
                </c:pt>
                <c:pt idx="20174">
                  <c:v>15537.328118400001</c:v>
                </c:pt>
                <c:pt idx="20175">
                  <c:v>15539.287499999999</c:v>
                </c:pt>
                <c:pt idx="20176">
                  <c:v>15539.287499999999</c:v>
                </c:pt>
                <c:pt idx="20177">
                  <c:v>15544.443749999999</c:v>
                </c:pt>
                <c:pt idx="20178">
                  <c:v>15544.443749999999</c:v>
                </c:pt>
                <c:pt idx="20179">
                  <c:v>15544.959381599998</c:v>
                </c:pt>
                <c:pt idx="20180">
                  <c:v>15552.487499999999</c:v>
                </c:pt>
                <c:pt idx="20181">
                  <c:v>15552.487499999999</c:v>
                </c:pt>
                <c:pt idx="20182">
                  <c:v>15559.139059199999</c:v>
                </c:pt>
                <c:pt idx="20183">
                  <c:v>15563.2125</c:v>
                </c:pt>
                <c:pt idx="20184">
                  <c:v>15563.2125</c:v>
                </c:pt>
                <c:pt idx="20185">
                  <c:v>15563.2125</c:v>
                </c:pt>
                <c:pt idx="20186">
                  <c:v>15563.2125</c:v>
                </c:pt>
                <c:pt idx="20187">
                  <c:v>15563.573440800001</c:v>
                </c:pt>
                <c:pt idx="20188">
                  <c:v>15563.573440800001</c:v>
                </c:pt>
                <c:pt idx="20189">
                  <c:v>15563.7281184</c:v>
                </c:pt>
                <c:pt idx="20190">
                  <c:v>15563.7281184</c:v>
                </c:pt>
                <c:pt idx="20191">
                  <c:v>15563.7281184</c:v>
                </c:pt>
                <c:pt idx="20192">
                  <c:v>15563.7281184</c:v>
                </c:pt>
                <c:pt idx="20193">
                  <c:v>15565.6875</c:v>
                </c:pt>
                <c:pt idx="20194">
                  <c:v>15565.6875</c:v>
                </c:pt>
                <c:pt idx="20195">
                  <c:v>15570.84375</c:v>
                </c:pt>
                <c:pt idx="20196">
                  <c:v>15571.359381599998</c:v>
                </c:pt>
                <c:pt idx="20197">
                  <c:v>15576.928118399999</c:v>
                </c:pt>
                <c:pt idx="20198">
                  <c:v>15576.928118399999</c:v>
                </c:pt>
                <c:pt idx="20199">
                  <c:v>15578.887499999999</c:v>
                </c:pt>
                <c:pt idx="20200">
                  <c:v>15583.115618399999</c:v>
                </c:pt>
                <c:pt idx="20201">
                  <c:v>15583.115618399999</c:v>
                </c:pt>
                <c:pt idx="20202">
                  <c:v>15584.043749999999</c:v>
                </c:pt>
                <c:pt idx="20203">
                  <c:v>15584.043749999999</c:v>
                </c:pt>
                <c:pt idx="20204">
                  <c:v>15590.1281184</c:v>
                </c:pt>
                <c:pt idx="20205">
                  <c:v>15590.1281184</c:v>
                </c:pt>
                <c:pt idx="20206">
                  <c:v>15592.0875</c:v>
                </c:pt>
                <c:pt idx="20207">
                  <c:v>15592.0875</c:v>
                </c:pt>
                <c:pt idx="20208">
                  <c:v>15596.3156184</c:v>
                </c:pt>
                <c:pt idx="20209">
                  <c:v>15597.759381599999</c:v>
                </c:pt>
                <c:pt idx="20210">
                  <c:v>15597.759381599999</c:v>
                </c:pt>
                <c:pt idx="20211">
                  <c:v>15597.759381599999</c:v>
                </c:pt>
                <c:pt idx="20212">
                  <c:v>15597.759381599999</c:v>
                </c:pt>
                <c:pt idx="20213">
                  <c:v>15597.759381599999</c:v>
                </c:pt>
                <c:pt idx="20214">
                  <c:v>15598.739059199997</c:v>
                </c:pt>
                <c:pt idx="20215">
                  <c:v>15598.739059199997</c:v>
                </c:pt>
                <c:pt idx="20216">
                  <c:v>15602.8125</c:v>
                </c:pt>
                <c:pt idx="20217">
                  <c:v>15603.173440800001</c:v>
                </c:pt>
                <c:pt idx="20218">
                  <c:v>15609.515618400001</c:v>
                </c:pt>
                <c:pt idx="20219">
                  <c:v>15609.515618400001</c:v>
                </c:pt>
                <c:pt idx="20220">
                  <c:v>15610.443749999999</c:v>
                </c:pt>
                <c:pt idx="20221">
                  <c:v>15610.959381599998</c:v>
                </c:pt>
                <c:pt idx="20222">
                  <c:v>15611.939059199998</c:v>
                </c:pt>
                <c:pt idx="20223">
                  <c:v>15616.012499999999</c:v>
                </c:pt>
                <c:pt idx="20224">
                  <c:v>15616.012499999999</c:v>
                </c:pt>
                <c:pt idx="20225">
                  <c:v>15616.3734408</c:v>
                </c:pt>
                <c:pt idx="20226">
                  <c:v>15616.3734408</c:v>
                </c:pt>
                <c:pt idx="20227">
                  <c:v>15616.5281184</c:v>
                </c:pt>
                <c:pt idx="20228">
                  <c:v>15616.5281184</c:v>
                </c:pt>
                <c:pt idx="20229">
                  <c:v>15618.487499999999</c:v>
                </c:pt>
                <c:pt idx="20230">
                  <c:v>15622.7156184</c:v>
                </c:pt>
                <c:pt idx="20231">
                  <c:v>15625.139059199999</c:v>
                </c:pt>
                <c:pt idx="20232">
                  <c:v>15625.139059199999</c:v>
                </c:pt>
                <c:pt idx="20233">
                  <c:v>15629.2125</c:v>
                </c:pt>
                <c:pt idx="20234">
                  <c:v>15629.2125</c:v>
                </c:pt>
                <c:pt idx="20235">
                  <c:v>15629.2125</c:v>
                </c:pt>
                <c:pt idx="20236">
                  <c:v>15629.2125</c:v>
                </c:pt>
                <c:pt idx="20237">
                  <c:v>15629.2125</c:v>
                </c:pt>
                <c:pt idx="20238">
                  <c:v>15629.7281184</c:v>
                </c:pt>
                <c:pt idx="20239">
                  <c:v>15635.9156184</c:v>
                </c:pt>
                <c:pt idx="20240">
                  <c:v>15638.339059199998</c:v>
                </c:pt>
                <c:pt idx="20241">
                  <c:v>15642.7734408</c:v>
                </c:pt>
                <c:pt idx="20242">
                  <c:v>15649.115618399999</c:v>
                </c:pt>
                <c:pt idx="20243">
                  <c:v>15649.115618399999</c:v>
                </c:pt>
                <c:pt idx="20244">
                  <c:v>15650.043749999999</c:v>
                </c:pt>
                <c:pt idx="20245">
                  <c:v>15650.559381599998</c:v>
                </c:pt>
                <c:pt idx="20246">
                  <c:v>15650.559381599998</c:v>
                </c:pt>
                <c:pt idx="20247">
                  <c:v>15651.539059199999</c:v>
                </c:pt>
                <c:pt idx="20248">
                  <c:v>15655.612499999999</c:v>
                </c:pt>
                <c:pt idx="20249">
                  <c:v>15655.612499999999</c:v>
                </c:pt>
                <c:pt idx="20250">
                  <c:v>15655.9734408</c:v>
                </c:pt>
                <c:pt idx="20251">
                  <c:v>15658.0875</c:v>
                </c:pt>
                <c:pt idx="20252">
                  <c:v>15658.0875</c:v>
                </c:pt>
                <c:pt idx="20253">
                  <c:v>15662.3156184</c:v>
                </c:pt>
                <c:pt idx="20254">
                  <c:v>15663.24375</c:v>
                </c:pt>
                <c:pt idx="20255">
                  <c:v>15664.739059199997</c:v>
                </c:pt>
                <c:pt idx="20256">
                  <c:v>15668.8125</c:v>
                </c:pt>
                <c:pt idx="20257">
                  <c:v>15669.173440800001</c:v>
                </c:pt>
                <c:pt idx="20258">
                  <c:v>15669.173440800001</c:v>
                </c:pt>
                <c:pt idx="20259">
                  <c:v>15669.328118400001</c:v>
                </c:pt>
                <c:pt idx="20260">
                  <c:v>15669.328118400001</c:v>
                </c:pt>
                <c:pt idx="20261">
                  <c:v>15669.328118400001</c:v>
                </c:pt>
                <c:pt idx="20262">
                  <c:v>15671.287499999999</c:v>
                </c:pt>
                <c:pt idx="20263">
                  <c:v>15675.515618400001</c:v>
                </c:pt>
                <c:pt idx="20264">
                  <c:v>15676.959381599998</c:v>
                </c:pt>
                <c:pt idx="20265">
                  <c:v>15677.939059199998</c:v>
                </c:pt>
                <c:pt idx="20266">
                  <c:v>15682.3734408</c:v>
                </c:pt>
                <c:pt idx="20267">
                  <c:v>15682.5281184</c:v>
                </c:pt>
                <c:pt idx="20268">
                  <c:v>15684.487499999999</c:v>
                </c:pt>
                <c:pt idx="20269">
                  <c:v>15684.487499999999</c:v>
                </c:pt>
                <c:pt idx="20270">
                  <c:v>15684.487499999999</c:v>
                </c:pt>
                <c:pt idx="20271">
                  <c:v>15688.7156184</c:v>
                </c:pt>
                <c:pt idx="20272">
                  <c:v>15688.7156184</c:v>
                </c:pt>
                <c:pt idx="20273">
                  <c:v>15691.139059199999</c:v>
                </c:pt>
                <c:pt idx="20274">
                  <c:v>15691.139059199999</c:v>
                </c:pt>
                <c:pt idx="20275">
                  <c:v>15695.2125</c:v>
                </c:pt>
                <c:pt idx="20276">
                  <c:v>15695.7281184</c:v>
                </c:pt>
                <c:pt idx="20277">
                  <c:v>15697.6875</c:v>
                </c:pt>
                <c:pt idx="20278">
                  <c:v>15697.6875</c:v>
                </c:pt>
                <c:pt idx="20279">
                  <c:v>15702.84375</c:v>
                </c:pt>
                <c:pt idx="20280">
                  <c:v>15703.359381599998</c:v>
                </c:pt>
                <c:pt idx="20281">
                  <c:v>15704.339059199998</c:v>
                </c:pt>
                <c:pt idx="20282">
                  <c:v>15704.339059199998</c:v>
                </c:pt>
                <c:pt idx="20283">
                  <c:v>15704.339059199998</c:v>
                </c:pt>
                <c:pt idx="20284">
                  <c:v>15704.339059199998</c:v>
                </c:pt>
                <c:pt idx="20285">
                  <c:v>15708.412499999999</c:v>
                </c:pt>
                <c:pt idx="20286">
                  <c:v>15708.7734408</c:v>
                </c:pt>
                <c:pt idx="20287">
                  <c:v>15710.887499999999</c:v>
                </c:pt>
                <c:pt idx="20288">
                  <c:v>15715.115618399999</c:v>
                </c:pt>
                <c:pt idx="20289">
                  <c:v>15716.043749999999</c:v>
                </c:pt>
                <c:pt idx="20290">
                  <c:v>15716.559381599998</c:v>
                </c:pt>
                <c:pt idx="20291">
                  <c:v>15721.612499999999</c:v>
                </c:pt>
                <c:pt idx="20292">
                  <c:v>15721.9734408</c:v>
                </c:pt>
                <c:pt idx="20293">
                  <c:v>15721.9734408</c:v>
                </c:pt>
                <c:pt idx="20294">
                  <c:v>15721.9734408</c:v>
                </c:pt>
                <c:pt idx="20295">
                  <c:v>15729.24375</c:v>
                </c:pt>
                <c:pt idx="20296">
                  <c:v>15734.8125</c:v>
                </c:pt>
                <c:pt idx="20297">
                  <c:v>15735.328118400001</c:v>
                </c:pt>
                <c:pt idx="20298">
                  <c:v>15737.287499999999</c:v>
                </c:pt>
                <c:pt idx="20299">
                  <c:v>15737.287499999999</c:v>
                </c:pt>
                <c:pt idx="20300">
                  <c:v>15741.515618400001</c:v>
                </c:pt>
                <c:pt idx="20301">
                  <c:v>15741.515618400001</c:v>
                </c:pt>
                <c:pt idx="20302">
                  <c:v>15742.443749999999</c:v>
                </c:pt>
                <c:pt idx="20303">
                  <c:v>15742.959381599998</c:v>
                </c:pt>
                <c:pt idx="20304">
                  <c:v>15743.939059199998</c:v>
                </c:pt>
                <c:pt idx="20305">
                  <c:v>15748.012499999999</c:v>
                </c:pt>
                <c:pt idx="20306">
                  <c:v>15748.3734408</c:v>
                </c:pt>
                <c:pt idx="20307">
                  <c:v>15748.3734408</c:v>
                </c:pt>
                <c:pt idx="20308">
                  <c:v>15748.5281184</c:v>
                </c:pt>
                <c:pt idx="20309">
                  <c:v>15748.5281184</c:v>
                </c:pt>
                <c:pt idx="20310">
                  <c:v>15750.487499999999</c:v>
                </c:pt>
                <c:pt idx="20311">
                  <c:v>15750.487499999999</c:v>
                </c:pt>
                <c:pt idx="20312">
                  <c:v>15755.643749999999</c:v>
                </c:pt>
                <c:pt idx="20313">
                  <c:v>15755.643749999999</c:v>
                </c:pt>
                <c:pt idx="20314">
                  <c:v>15756.159381599999</c:v>
                </c:pt>
                <c:pt idx="20315">
                  <c:v>15756.159381599999</c:v>
                </c:pt>
                <c:pt idx="20316">
                  <c:v>15757.139059199999</c:v>
                </c:pt>
                <c:pt idx="20317">
                  <c:v>15757.139059199999</c:v>
                </c:pt>
                <c:pt idx="20318">
                  <c:v>15757.139059199999</c:v>
                </c:pt>
                <c:pt idx="20319">
                  <c:v>15761.2125</c:v>
                </c:pt>
                <c:pt idx="20320">
                  <c:v>15761.2125</c:v>
                </c:pt>
                <c:pt idx="20321">
                  <c:v>15761.573440800001</c:v>
                </c:pt>
                <c:pt idx="20322">
                  <c:v>15763.6875</c:v>
                </c:pt>
                <c:pt idx="20323">
                  <c:v>15767.9156184</c:v>
                </c:pt>
                <c:pt idx="20324">
                  <c:v>15768.84375</c:v>
                </c:pt>
                <c:pt idx="20325">
                  <c:v>15770.339059199998</c:v>
                </c:pt>
                <c:pt idx="20326">
                  <c:v>15774.412499999999</c:v>
                </c:pt>
                <c:pt idx="20327">
                  <c:v>15774.7734408</c:v>
                </c:pt>
                <c:pt idx="20328">
                  <c:v>15776.887499999999</c:v>
                </c:pt>
                <c:pt idx="20329">
                  <c:v>15781.115618399999</c:v>
                </c:pt>
                <c:pt idx="20330">
                  <c:v>15782.043749999999</c:v>
                </c:pt>
                <c:pt idx="20331">
                  <c:v>15782.043749999999</c:v>
                </c:pt>
                <c:pt idx="20332">
                  <c:v>15782.559381599998</c:v>
                </c:pt>
                <c:pt idx="20333">
                  <c:v>15782.559381599998</c:v>
                </c:pt>
                <c:pt idx="20334">
                  <c:v>15783.539059199999</c:v>
                </c:pt>
                <c:pt idx="20335">
                  <c:v>15787.9734408</c:v>
                </c:pt>
                <c:pt idx="20336">
                  <c:v>15788.1281184</c:v>
                </c:pt>
                <c:pt idx="20337">
                  <c:v>15794.3156184</c:v>
                </c:pt>
                <c:pt idx="20338">
                  <c:v>15794.3156184</c:v>
                </c:pt>
                <c:pt idx="20339">
                  <c:v>15795.759381599999</c:v>
                </c:pt>
                <c:pt idx="20340">
                  <c:v>15800.8125</c:v>
                </c:pt>
                <c:pt idx="20341">
                  <c:v>15801.173440800001</c:v>
                </c:pt>
                <c:pt idx="20342">
                  <c:v>15801.173440800001</c:v>
                </c:pt>
                <c:pt idx="20343">
                  <c:v>15801.173440800001</c:v>
                </c:pt>
                <c:pt idx="20344">
                  <c:v>15801.173440800001</c:v>
                </c:pt>
                <c:pt idx="20345">
                  <c:v>15803.287499999999</c:v>
                </c:pt>
                <c:pt idx="20346">
                  <c:v>15808.443749999999</c:v>
                </c:pt>
                <c:pt idx="20347">
                  <c:v>15808.443749999999</c:v>
                </c:pt>
                <c:pt idx="20348">
                  <c:v>15808.443749999999</c:v>
                </c:pt>
                <c:pt idx="20349">
                  <c:v>15808.443749999999</c:v>
                </c:pt>
                <c:pt idx="20350">
                  <c:v>15808.959381599998</c:v>
                </c:pt>
                <c:pt idx="20351">
                  <c:v>15808.959381599998</c:v>
                </c:pt>
                <c:pt idx="20352">
                  <c:v>15814.012499999999</c:v>
                </c:pt>
                <c:pt idx="20353">
                  <c:v>15814.5281184</c:v>
                </c:pt>
                <c:pt idx="20354">
                  <c:v>15820.7156184</c:v>
                </c:pt>
                <c:pt idx="20355">
                  <c:v>15821.643749999999</c:v>
                </c:pt>
                <c:pt idx="20356">
                  <c:v>15821.643749999999</c:v>
                </c:pt>
                <c:pt idx="20357">
                  <c:v>15822.159381599999</c:v>
                </c:pt>
                <c:pt idx="20358">
                  <c:v>15822.159381599999</c:v>
                </c:pt>
                <c:pt idx="20359">
                  <c:v>15823.139059199999</c:v>
                </c:pt>
                <c:pt idx="20360">
                  <c:v>15827.573440800001</c:v>
                </c:pt>
                <c:pt idx="20361">
                  <c:v>15827.7281184</c:v>
                </c:pt>
                <c:pt idx="20362">
                  <c:v>15827.7281184</c:v>
                </c:pt>
                <c:pt idx="20363">
                  <c:v>15829.6875</c:v>
                </c:pt>
                <c:pt idx="20364">
                  <c:v>15835.359381599998</c:v>
                </c:pt>
                <c:pt idx="20365">
                  <c:v>15836.339059199998</c:v>
                </c:pt>
                <c:pt idx="20366">
                  <c:v>15840.412499999999</c:v>
                </c:pt>
                <c:pt idx="20367">
                  <c:v>15840.7734408</c:v>
                </c:pt>
                <c:pt idx="20368">
                  <c:v>15840.7734408</c:v>
                </c:pt>
                <c:pt idx="20369">
                  <c:v>15840.928118399999</c:v>
                </c:pt>
                <c:pt idx="20370">
                  <c:v>15840.928118399999</c:v>
                </c:pt>
                <c:pt idx="20371">
                  <c:v>15842.887499999999</c:v>
                </c:pt>
                <c:pt idx="20372">
                  <c:v>15842.887499999999</c:v>
                </c:pt>
                <c:pt idx="20373">
                  <c:v>15842.887499999999</c:v>
                </c:pt>
                <c:pt idx="20374">
                  <c:v>15842.887499999999</c:v>
                </c:pt>
                <c:pt idx="20375">
                  <c:v>15848.043749999999</c:v>
                </c:pt>
                <c:pt idx="20376">
                  <c:v>15848.043749999999</c:v>
                </c:pt>
                <c:pt idx="20377">
                  <c:v>15848.559381599998</c:v>
                </c:pt>
                <c:pt idx="20378">
                  <c:v>15853.9734408</c:v>
                </c:pt>
                <c:pt idx="20379">
                  <c:v>15854.1281184</c:v>
                </c:pt>
                <c:pt idx="20380">
                  <c:v>15854.1281184</c:v>
                </c:pt>
                <c:pt idx="20381">
                  <c:v>15856.0875</c:v>
                </c:pt>
                <c:pt idx="20382">
                  <c:v>15860.3156184</c:v>
                </c:pt>
                <c:pt idx="20383">
                  <c:v>15860.3156184</c:v>
                </c:pt>
                <c:pt idx="20384">
                  <c:v>15861.759381599999</c:v>
                </c:pt>
                <c:pt idx="20385">
                  <c:v>15862.739059199997</c:v>
                </c:pt>
                <c:pt idx="20386">
                  <c:v>15869.287499999999</c:v>
                </c:pt>
                <c:pt idx="20387">
                  <c:v>15869.287499999999</c:v>
                </c:pt>
                <c:pt idx="20388">
                  <c:v>15873.515618400001</c:v>
                </c:pt>
                <c:pt idx="20389">
                  <c:v>15874.443749999999</c:v>
                </c:pt>
                <c:pt idx="20390">
                  <c:v>15875.939059199998</c:v>
                </c:pt>
                <c:pt idx="20391">
                  <c:v>15875.939059199998</c:v>
                </c:pt>
                <c:pt idx="20392">
                  <c:v>15880.3734408</c:v>
                </c:pt>
                <c:pt idx="20393">
                  <c:v>15880.5281184</c:v>
                </c:pt>
                <c:pt idx="20394">
                  <c:v>15880.5281184</c:v>
                </c:pt>
                <c:pt idx="20395">
                  <c:v>15882.487499999999</c:v>
                </c:pt>
                <c:pt idx="20396">
                  <c:v>15882.487499999999</c:v>
                </c:pt>
                <c:pt idx="20397">
                  <c:v>15882.487499999999</c:v>
                </c:pt>
                <c:pt idx="20398">
                  <c:v>15882.487499999999</c:v>
                </c:pt>
                <c:pt idx="20399">
                  <c:v>15882.487499999999</c:v>
                </c:pt>
                <c:pt idx="20400">
                  <c:v>15882.487499999999</c:v>
                </c:pt>
                <c:pt idx="20401">
                  <c:v>15887.643749999999</c:v>
                </c:pt>
                <c:pt idx="20402">
                  <c:v>15887.643749999999</c:v>
                </c:pt>
                <c:pt idx="20403">
                  <c:v>15888.159381599999</c:v>
                </c:pt>
                <c:pt idx="20404">
                  <c:v>15888.159381599999</c:v>
                </c:pt>
                <c:pt idx="20405">
                  <c:v>15889.139059199999</c:v>
                </c:pt>
                <c:pt idx="20406">
                  <c:v>15889.139059199999</c:v>
                </c:pt>
                <c:pt idx="20407">
                  <c:v>15889.139059199999</c:v>
                </c:pt>
                <c:pt idx="20408">
                  <c:v>15889.139059199999</c:v>
                </c:pt>
                <c:pt idx="20409">
                  <c:v>15889.139059199999</c:v>
                </c:pt>
                <c:pt idx="20410">
                  <c:v>15893.2125</c:v>
                </c:pt>
                <c:pt idx="20411">
                  <c:v>15893.2125</c:v>
                </c:pt>
                <c:pt idx="20412">
                  <c:v>15893.573440800001</c:v>
                </c:pt>
                <c:pt idx="20413">
                  <c:v>15893.7281184</c:v>
                </c:pt>
                <c:pt idx="20414">
                  <c:v>15895.6875</c:v>
                </c:pt>
                <c:pt idx="20415">
                  <c:v>15899.9156184</c:v>
                </c:pt>
                <c:pt idx="20416">
                  <c:v>15899.9156184</c:v>
                </c:pt>
                <c:pt idx="20417">
                  <c:v>15899.9156184</c:v>
                </c:pt>
                <c:pt idx="20418">
                  <c:v>15900.84375</c:v>
                </c:pt>
                <c:pt idx="20419">
                  <c:v>15900.84375</c:v>
                </c:pt>
                <c:pt idx="20420">
                  <c:v>15901.359381599998</c:v>
                </c:pt>
                <c:pt idx="20421">
                  <c:v>15901.359381599998</c:v>
                </c:pt>
                <c:pt idx="20422">
                  <c:v>15902.339059199998</c:v>
                </c:pt>
                <c:pt idx="20423">
                  <c:v>15902.339059199998</c:v>
                </c:pt>
                <c:pt idx="20424">
                  <c:v>15902.339059199998</c:v>
                </c:pt>
                <c:pt idx="20425">
                  <c:v>15902.339059199998</c:v>
                </c:pt>
                <c:pt idx="20426">
                  <c:v>15906.412499999999</c:v>
                </c:pt>
                <c:pt idx="20427">
                  <c:v>15906.7734408</c:v>
                </c:pt>
                <c:pt idx="20428">
                  <c:v>15906.928118399999</c:v>
                </c:pt>
                <c:pt idx="20429">
                  <c:v>15906.928118399999</c:v>
                </c:pt>
                <c:pt idx="20430">
                  <c:v>15906.928118399999</c:v>
                </c:pt>
                <c:pt idx="20431">
                  <c:v>15908.887499999999</c:v>
                </c:pt>
                <c:pt idx="20432">
                  <c:v>15908.887499999999</c:v>
                </c:pt>
                <c:pt idx="20433">
                  <c:v>15908.887499999999</c:v>
                </c:pt>
                <c:pt idx="20434">
                  <c:v>15914.043749999999</c:v>
                </c:pt>
                <c:pt idx="20435">
                  <c:v>15914.559381599998</c:v>
                </c:pt>
                <c:pt idx="20436">
                  <c:v>15914.559381599998</c:v>
                </c:pt>
                <c:pt idx="20437">
                  <c:v>15914.559381599998</c:v>
                </c:pt>
                <c:pt idx="20438">
                  <c:v>15919.612499999999</c:v>
                </c:pt>
                <c:pt idx="20439">
                  <c:v>15919.9734408</c:v>
                </c:pt>
                <c:pt idx="20440">
                  <c:v>15920.1281184</c:v>
                </c:pt>
                <c:pt idx="20441">
                  <c:v>15922.0875</c:v>
                </c:pt>
                <c:pt idx="20442">
                  <c:v>15927.24375</c:v>
                </c:pt>
                <c:pt idx="20443">
                  <c:v>15927.24375</c:v>
                </c:pt>
                <c:pt idx="20444">
                  <c:v>15927.759381599999</c:v>
                </c:pt>
                <c:pt idx="20445">
                  <c:v>15927.759381599999</c:v>
                </c:pt>
                <c:pt idx="20446">
                  <c:v>15928.739059199997</c:v>
                </c:pt>
                <c:pt idx="20447">
                  <c:v>15932.8125</c:v>
                </c:pt>
                <c:pt idx="20448">
                  <c:v>15935.287499999999</c:v>
                </c:pt>
                <c:pt idx="20449">
                  <c:v>15935.287499999999</c:v>
                </c:pt>
                <c:pt idx="20450">
                  <c:v>15939.515618400001</c:v>
                </c:pt>
                <c:pt idx="20451">
                  <c:v>15939.515618400001</c:v>
                </c:pt>
                <c:pt idx="20452">
                  <c:v>15940.443749999999</c:v>
                </c:pt>
                <c:pt idx="20453">
                  <c:v>15940.443749999999</c:v>
                </c:pt>
                <c:pt idx="20454">
                  <c:v>15940.959381599998</c:v>
                </c:pt>
                <c:pt idx="20455">
                  <c:v>15940.959381599998</c:v>
                </c:pt>
                <c:pt idx="20456">
                  <c:v>15940.959381599998</c:v>
                </c:pt>
                <c:pt idx="20457">
                  <c:v>15941.939059199998</c:v>
                </c:pt>
                <c:pt idx="20458">
                  <c:v>15941.939059199998</c:v>
                </c:pt>
                <c:pt idx="20459">
                  <c:v>15946.3734408</c:v>
                </c:pt>
                <c:pt idx="20460">
                  <c:v>15946.5281184</c:v>
                </c:pt>
                <c:pt idx="20461">
                  <c:v>15948.487499999999</c:v>
                </c:pt>
                <c:pt idx="20462">
                  <c:v>15948.487499999999</c:v>
                </c:pt>
                <c:pt idx="20463">
                  <c:v>15955.139059199999</c:v>
                </c:pt>
                <c:pt idx="20464">
                  <c:v>15959.573440800001</c:v>
                </c:pt>
                <c:pt idx="20465">
                  <c:v>15961.6875</c:v>
                </c:pt>
                <c:pt idx="20466">
                  <c:v>15961.6875</c:v>
                </c:pt>
                <c:pt idx="20467">
                  <c:v>15965.9156184</c:v>
                </c:pt>
                <c:pt idx="20468">
                  <c:v>15965.9156184</c:v>
                </c:pt>
                <c:pt idx="20469">
                  <c:v>15966.84375</c:v>
                </c:pt>
                <c:pt idx="20470">
                  <c:v>15966.84375</c:v>
                </c:pt>
                <c:pt idx="20471">
                  <c:v>15967.359381599998</c:v>
                </c:pt>
                <c:pt idx="20472">
                  <c:v>15968.339059199998</c:v>
                </c:pt>
                <c:pt idx="20473">
                  <c:v>15968.339059199998</c:v>
                </c:pt>
                <c:pt idx="20474">
                  <c:v>15972.928118399999</c:v>
                </c:pt>
                <c:pt idx="20475">
                  <c:v>15979.115618399999</c:v>
                </c:pt>
                <c:pt idx="20476">
                  <c:v>15979.115618399999</c:v>
                </c:pt>
                <c:pt idx="20477">
                  <c:v>15980.559381599998</c:v>
                </c:pt>
                <c:pt idx="20478">
                  <c:v>15981.539059199999</c:v>
                </c:pt>
                <c:pt idx="20479">
                  <c:v>15985.9734408</c:v>
                </c:pt>
                <c:pt idx="20480">
                  <c:v>15986.1281184</c:v>
                </c:pt>
                <c:pt idx="20481">
                  <c:v>15986.1281184</c:v>
                </c:pt>
                <c:pt idx="20482">
                  <c:v>15986.1281184</c:v>
                </c:pt>
                <c:pt idx="20483">
                  <c:v>15988.0875</c:v>
                </c:pt>
                <c:pt idx="20484">
                  <c:v>15993.759381599999</c:v>
                </c:pt>
                <c:pt idx="20485">
                  <c:v>15993.759381599999</c:v>
                </c:pt>
                <c:pt idx="20486">
                  <c:v>15993.759381599999</c:v>
                </c:pt>
                <c:pt idx="20487">
                  <c:v>15994.739059199997</c:v>
                </c:pt>
                <c:pt idx="20488">
                  <c:v>15998.8125</c:v>
                </c:pt>
                <c:pt idx="20489">
                  <c:v>15998.8125</c:v>
                </c:pt>
                <c:pt idx="20490">
                  <c:v>15998.8125</c:v>
                </c:pt>
                <c:pt idx="20491">
                  <c:v>15999.328118400001</c:v>
                </c:pt>
                <c:pt idx="20492">
                  <c:v>16001.287499999999</c:v>
                </c:pt>
                <c:pt idx="20493">
                  <c:v>16005.515618400001</c:v>
                </c:pt>
                <c:pt idx="20494">
                  <c:v>16007.939059199998</c:v>
                </c:pt>
                <c:pt idx="20495">
                  <c:v>16012.3734408</c:v>
                </c:pt>
                <c:pt idx="20496">
                  <c:v>16012.5281184</c:v>
                </c:pt>
                <c:pt idx="20497">
                  <c:v>16014.487499999999</c:v>
                </c:pt>
                <c:pt idx="20498">
                  <c:v>16018.7156184</c:v>
                </c:pt>
                <c:pt idx="20499">
                  <c:v>16019.643749999999</c:v>
                </c:pt>
                <c:pt idx="20500">
                  <c:v>16019.643749999999</c:v>
                </c:pt>
                <c:pt idx="20501">
                  <c:v>16019.643749999999</c:v>
                </c:pt>
                <c:pt idx="20502">
                  <c:v>16020.159381599999</c:v>
                </c:pt>
                <c:pt idx="20503">
                  <c:v>16025.2125</c:v>
                </c:pt>
                <c:pt idx="20504">
                  <c:v>16025.2125</c:v>
                </c:pt>
                <c:pt idx="20505">
                  <c:v>16025.573440800001</c:v>
                </c:pt>
                <c:pt idx="20506">
                  <c:v>16025.573440800001</c:v>
                </c:pt>
                <c:pt idx="20507">
                  <c:v>16025.7281184</c:v>
                </c:pt>
                <c:pt idx="20508">
                  <c:v>16025.7281184</c:v>
                </c:pt>
                <c:pt idx="20509">
                  <c:v>16027.6875</c:v>
                </c:pt>
                <c:pt idx="20510">
                  <c:v>16034.339059199998</c:v>
                </c:pt>
                <c:pt idx="20511">
                  <c:v>16038.412499999999</c:v>
                </c:pt>
                <c:pt idx="20512">
                  <c:v>16038.7734408</c:v>
                </c:pt>
                <c:pt idx="20513">
                  <c:v>16038.928118399999</c:v>
                </c:pt>
                <c:pt idx="20514">
                  <c:v>16040.887499999999</c:v>
                </c:pt>
                <c:pt idx="20515">
                  <c:v>16045.115618399999</c:v>
                </c:pt>
                <c:pt idx="20516">
                  <c:v>16045.115618399999</c:v>
                </c:pt>
                <c:pt idx="20517">
                  <c:v>16046.043749999999</c:v>
                </c:pt>
                <c:pt idx="20518">
                  <c:v>16046.559381599998</c:v>
                </c:pt>
                <c:pt idx="20519">
                  <c:v>16046.559381599998</c:v>
                </c:pt>
                <c:pt idx="20520">
                  <c:v>16047.539059199999</c:v>
                </c:pt>
                <c:pt idx="20521">
                  <c:v>16051.612499999999</c:v>
                </c:pt>
                <c:pt idx="20522">
                  <c:v>16051.9734408</c:v>
                </c:pt>
                <c:pt idx="20523">
                  <c:v>16052.1281184</c:v>
                </c:pt>
                <c:pt idx="20524">
                  <c:v>16052.1281184</c:v>
                </c:pt>
                <c:pt idx="20525">
                  <c:v>16054.0875</c:v>
                </c:pt>
                <c:pt idx="20526">
                  <c:v>16054.0875</c:v>
                </c:pt>
                <c:pt idx="20527">
                  <c:v>16054.0875</c:v>
                </c:pt>
                <c:pt idx="20528">
                  <c:v>16054.0875</c:v>
                </c:pt>
                <c:pt idx="20529">
                  <c:v>16058.3156184</c:v>
                </c:pt>
                <c:pt idx="20530">
                  <c:v>16058.3156184</c:v>
                </c:pt>
                <c:pt idx="20531">
                  <c:v>16059.759381599999</c:v>
                </c:pt>
                <c:pt idx="20532">
                  <c:v>16060.739059199997</c:v>
                </c:pt>
                <c:pt idx="20533">
                  <c:v>16064.8125</c:v>
                </c:pt>
                <c:pt idx="20534">
                  <c:v>16065.173440800001</c:v>
                </c:pt>
                <c:pt idx="20535">
                  <c:v>16065.173440800001</c:v>
                </c:pt>
                <c:pt idx="20536">
                  <c:v>16065.328118400001</c:v>
                </c:pt>
                <c:pt idx="20537">
                  <c:v>16067.287499999999</c:v>
                </c:pt>
                <c:pt idx="20538">
                  <c:v>16067.287499999999</c:v>
                </c:pt>
                <c:pt idx="20539">
                  <c:v>16067.287499999999</c:v>
                </c:pt>
                <c:pt idx="20540">
                  <c:v>16071.515618400001</c:v>
                </c:pt>
                <c:pt idx="20541">
                  <c:v>16072.959381599998</c:v>
                </c:pt>
                <c:pt idx="20542">
                  <c:v>16072.959381599998</c:v>
                </c:pt>
                <c:pt idx="20543">
                  <c:v>16072.959381599998</c:v>
                </c:pt>
                <c:pt idx="20544">
                  <c:v>16073.939059199998</c:v>
                </c:pt>
                <c:pt idx="20545">
                  <c:v>16078.012499999999</c:v>
                </c:pt>
                <c:pt idx="20546">
                  <c:v>16078.5281184</c:v>
                </c:pt>
                <c:pt idx="20547">
                  <c:v>16084.7156184</c:v>
                </c:pt>
                <c:pt idx="20548">
                  <c:v>16085.643749999999</c:v>
                </c:pt>
                <c:pt idx="20549">
                  <c:v>16085.643749999999</c:v>
                </c:pt>
                <c:pt idx="20550">
                  <c:v>16087.139059199999</c:v>
                </c:pt>
                <c:pt idx="20551">
                  <c:v>16087.139059199999</c:v>
                </c:pt>
                <c:pt idx="20552">
                  <c:v>16091.2125</c:v>
                </c:pt>
                <c:pt idx="20553">
                  <c:v>16091.2125</c:v>
                </c:pt>
                <c:pt idx="20554">
                  <c:v>16091.573440800001</c:v>
                </c:pt>
                <c:pt idx="20555">
                  <c:v>16091.573440800001</c:v>
                </c:pt>
                <c:pt idx="20556">
                  <c:v>16091.7281184</c:v>
                </c:pt>
                <c:pt idx="20557">
                  <c:v>16093.6875</c:v>
                </c:pt>
                <c:pt idx="20558">
                  <c:v>16093.6875</c:v>
                </c:pt>
                <c:pt idx="20559">
                  <c:v>16098.84375</c:v>
                </c:pt>
                <c:pt idx="20560">
                  <c:v>16098.84375</c:v>
                </c:pt>
                <c:pt idx="20561">
                  <c:v>16104.412499999999</c:v>
                </c:pt>
                <c:pt idx="20562">
                  <c:v>16104.7734408</c:v>
                </c:pt>
                <c:pt idx="20563">
                  <c:v>16104.928118399999</c:v>
                </c:pt>
                <c:pt idx="20564">
                  <c:v>16106.887499999999</c:v>
                </c:pt>
                <c:pt idx="20565">
                  <c:v>16106.887499999999</c:v>
                </c:pt>
                <c:pt idx="20566">
                  <c:v>16111.115618399999</c:v>
                </c:pt>
                <c:pt idx="20567">
                  <c:v>16111.115618399999</c:v>
                </c:pt>
                <c:pt idx="20568">
                  <c:v>16112.043749999999</c:v>
                </c:pt>
                <c:pt idx="20569">
                  <c:v>16112.559381599998</c:v>
                </c:pt>
                <c:pt idx="20570">
                  <c:v>16112.559381599998</c:v>
                </c:pt>
                <c:pt idx="20571">
                  <c:v>16117.612499999999</c:v>
                </c:pt>
                <c:pt idx="20572">
                  <c:v>16117.9734408</c:v>
                </c:pt>
                <c:pt idx="20573">
                  <c:v>16118.1281184</c:v>
                </c:pt>
                <c:pt idx="20574">
                  <c:v>16118.1281184</c:v>
                </c:pt>
                <c:pt idx="20575">
                  <c:v>16118.1281184</c:v>
                </c:pt>
                <c:pt idx="20576">
                  <c:v>16130.8125</c:v>
                </c:pt>
                <c:pt idx="20577">
                  <c:v>16130.8125</c:v>
                </c:pt>
                <c:pt idx="20578">
                  <c:v>16133.287499999999</c:v>
                </c:pt>
                <c:pt idx="20579">
                  <c:v>16138.959381599998</c:v>
                </c:pt>
                <c:pt idx="20580">
                  <c:v>16139.939059199998</c:v>
                </c:pt>
                <c:pt idx="20581">
                  <c:v>16144.5281184</c:v>
                </c:pt>
                <c:pt idx="20582">
                  <c:v>16146.487499999999</c:v>
                </c:pt>
                <c:pt idx="20583">
                  <c:v>16150.7156184</c:v>
                </c:pt>
                <c:pt idx="20584">
                  <c:v>16150.7156184</c:v>
                </c:pt>
                <c:pt idx="20585">
                  <c:v>16151.643749999999</c:v>
                </c:pt>
                <c:pt idx="20586">
                  <c:v>16152.159381599999</c:v>
                </c:pt>
                <c:pt idx="20587">
                  <c:v>16153.139059199999</c:v>
                </c:pt>
                <c:pt idx="20588">
                  <c:v>16157.2125</c:v>
                </c:pt>
                <c:pt idx="20589">
                  <c:v>16159.6875</c:v>
                </c:pt>
                <c:pt idx="20590">
                  <c:v>16163.9156184</c:v>
                </c:pt>
                <c:pt idx="20591">
                  <c:v>16164.84375</c:v>
                </c:pt>
                <c:pt idx="20592">
                  <c:v>16164.84375</c:v>
                </c:pt>
                <c:pt idx="20593">
                  <c:v>16166.339059199998</c:v>
                </c:pt>
                <c:pt idx="20594">
                  <c:v>16166.339059199998</c:v>
                </c:pt>
                <c:pt idx="20595">
                  <c:v>16170.412499999999</c:v>
                </c:pt>
                <c:pt idx="20596">
                  <c:v>16170.412499999999</c:v>
                </c:pt>
                <c:pt idx="20597">
                  <c:v>16170.7734408</c:v>
                </c:pt>
                <c:pt idx="20598">
                  <c:v>16170.928118399999</c:v>
                </c:pt>
                <c:pt idx="20599">
                  <c:v>16177.115618399999</c:v>
                </c:pt>
                <c:pt idx="20600">
                  <c:v>16177.115618399999</c:v>
                </c:pt>
                <c:pt idx="20601">
                  <c:v>16178.043749999999</c:v>
                </c:pt>
                <c:pt idx="20602">
                  <c:v>16178.043749999999</c:v>
                </c:pt>
                <c:pt idx="20603">
                  <c:v>16178.559381599998</c:v>
                </c:pt>
                <c:pt idx="20604">
                  <c:v>16178.559381599998</c:v>
                </c:pt>
                <c:pt idx="20605">
                  <c:v>16179.539059199999</c:v>
                </c:pt>
                <c:pt idx="20606">
                  <c:v>16183.9734408</c:v>
                </c:pt>
                <c:pt idx="20607">
                  <c:v>16183.9734408</c:v>
                </c:pt>
                <c:pt idx="20608">
                  <c:v>16184.1281184</c:v>
                </c:pt>
                <c:pt idx="20609">
                  <c:v>16184.1281184</c:v>
                </c:pt>
                <c:pt idx="20610">
                  <c:v>16184.1281184</c:v>
                </c:pt>
                <c:pt idx="20611">
                  <c:v>16190.3156184</c:v>
                </c:pt>
                <c:pt idx="20612">
                  <c:v>16191.24375</c:v>
                </c:pt>
                <c:pt idx="20613">
                  <c:v>16192.739059199997</c:v>
                </c:pt>
                <c:pt idx="20614">
                  <c:v>16196.8125</c:v>
                </c:pt>
                <c:pt idx="20615">
                  <c:v>16197.173440800001</c:v>
                </c:pt>
                <c:pt idx="20616">
                  <c:v>16197.328118400001</c:v>
                </c:pt>
                <c:pt idx="20617">
                  <c:v>16203.515618400001</c:v>
                </c:pt>
                <c:pt idx="20618">
                  <c:v>16203.515618400001</c:v>
                </c:pt>
                <c:pt idx="20619">
                  <c:v>16203.515618400001</c:v>
                </c:pt>
                <c:pt idx="20620">
                  <c:v>16203.515618400001</c:v>
                </c:pt>
                <c:pt idx="20621">
                  <c:v>16204.443749999999</c:v>
                </c:pt>
                <c:pt idx="20622">
                  <c:v>16204.959381599998</c:v>
                </c:pt>
                <c:pt idx="20623">
                  <c:v>16205.939059199998</c:v>
                </c:pt>
                <c:pt idx="20624">
                  <c:v>16210.5281184</c:v>
                </c:pt>
                <c:pt idx="20625">
                  <c:v>16216.7156184</c:v>
                </c:pt>
                <c:pt idx="20626">
                  <c:v>16219.139059199999</c:v>
                </c:pt>
                <c:pt idx="20627">
                  <c:v>16223.7281184</c:v>
                </c:pt>
                <c:pt idx="20628">
                  <c:v>16229.9156184</c:v>
                </c:pt>
                <c:pt idx="20629">
                  <c:v>16229.9156184</c:v>
                </c:pt>
                <c:pt idx="20630">
                  <c:v>16230.84375</c:v>
                </c:pt>
                <c:pt idx="20631">
                  <c:v>16231.359381599998</c:v>
                </c:pt>
                <c:pt idx="20632">
                  <c:v>16232.339059199998</c:v>
                </c:pt>
                <c:pt idx="20633">
                  <c:v>16236.412499999999</c:v>
                </c:pt>
                <c:pt idx="20634">
                  <c:v>16236.928118399999</c:v>
                </c:pt>
                <c:pt idx="20635">
                  <c:v>16236.928118399999</c:v>
                </c:pt>
                <c:pt idx="20636">
                  <c:v>16236.928118399999</c:v>
                </c:pt>
                <c:pt idx="20637">
                  <c:v>16244.043749999999</c:v>
                </c:pt>
                <c:pt idx="20638">
                  <c:v>16244.559381599998</c:v>
                </c:pt>
                <c:pt idx="20639">
                  <c:v>16249.9734408</c:v>
                </c:pt>
                <c:pt idx="20640">
                  <c:v>16249.9734408</c:v>
                </c:pt>
                <c:pt idx="20641">
                  <c:v>16250.1281184</c:v>
                </c:pt>
                <c:pt idx="20642">
                  <c:v>16252.0875</c:v>
                </c:pt>
                <c:pt idx="20643">
                  <c:v>16252.0875</c:v>
                </c:pt>
                <c:pt idx="20644">
                  <c:v>16257.24375</c:v>
                </c:pt>
                <c:pt idx="20645">
                  <c:v>16258.739059199997</c:v>
                </c:pt>
                <c:pt idx="20646">
                  <c:v>16258.739059199997</c:v>
                </c:pt>
                <c:pt idx="20647">
                  <c:v>16258.739059199997</c:v>
                </c:pt>
                <c:pt idx="20648">
                  <c:v>16262.8125</c:v>
                </c:pt>
                <c:pt idx="20649">
                  <c:v>16270.443749999999</c:v>
                </c:pt>
                <c:pt idx="20650">
                  <c:v>16270.443749999999</c:v>
                </c:pt>
                <c:pt idx="20651">
                  <c:v>16271.939059199998</c:v>
                </c:pt>
                <c:pt idx="20652">
                  <c:v>16276.012499999999</c:v>
                </c:pt>
                <c:pt idx="20653">
                  <c:v>16276.012499999999</c:v>
                </c:pt>
                <c:pt idx="20654">
                  <c:v>16276.3734408</c:v>
                </c:pt>
                <c:pt idx="20655">
                  <c:v>16276.5281184</c:v>
                </c:pt>
                <c:pt idx="20656">
                  <c:v>16284.159381599999</c:v>
                </c:pt>
                <c:pt idx="20657">
                  <c:v>16284.159381599999</c:v>
                </c:pt>
                <c:pt idx="20658">
                  <c:v>16284.159381599999</c:v>
                </c:pt>
                <c:pt idx="20659">
                  <c:v>16285.139059199999</c:v>
                </c:pt>
                <c:pt idx="20660">
                  <c:v>16285.139059199999</c:v>
                </c:pt>
                <c:pt idx="20661">
                  <c:v>16289.2125</c:v>
                </c:pt>
                <c:pt idx="20662">
                  <c:v>16289.2125</c:v>
                </c:pt>
                <c:pt idx="20663">
                  <c:v>16291.6875</c:v>
                </c:pt>
                <c:pt idx="20664">
                  <c:v>16291.6875</c:v>
                </c:pt>
                <c:pt idx="20665">
                  <c:v>16291.6875</c:v>
                </c:pt>
                <c:pt idx="20666">
                  <c:v>16296.84375</c:v>
                </c:pt>
                <c:pt idx="20667">
                  <c:v>16298.339059199998</c:v>
                </c:pt>
                <c:pt idx="20668">
                  <c:v>16302.7734408</c:v>
                </c:pt>
                <c:pt idx="20669">
                  <c:v>16302.7734408</c:v>
                </c:pt>
                <c:pt idx="20670">
                  <c:v>16304.887499999999</c:v>
                </c:pt>
                <c:pt idx="20671">
                  <c:v>16304.887499999999</c:v>
                </c:pt>
                <c:pt idx="20672">
                  <c:v>16304.887499999999</c:v>
                </c:pt>
                <c:pt idx="20673">
                  <c:v>16310.043749999999</c:v>
                </c:pt>
                <c:pt idx="20674">
                  <c:v>16310.043749999999</c:v>
                </c:pt>
                <c:pt idx="20675">
                  <c:v>16310.043749999999</c:v>
                </c:pt>
                <c:pt idx="20676">
                  <c:v>16310.043749999999</c:v>
                </c:pt>
                <c:pt idx="20677">
                  <c:v>16310.559381599998</c:v>
                </c:pt>
                <c:pt idx="20678">
                  <c:v>16310.559381599998</c:v>
                </c:pt>
                <c:pt idx="20679">
                  <c:v>16311.539059199999</c:v>
                </c:pt>
                <c:pt idx="20680">
                  <c:v>16311.539059199999</c:v>
                </c:pt>
                <c:pt idx="20681">
                  <c:v>16311.539059199999</c:v>
                </c:pt>
                <c:pt idx="20682">
                  <c:v>16311.539059199999</c:v>
                </c:pt>
                <c:pt idx="20683">
                  <c:v>16315.9734408</c:v>
                </c:pt>
                <c:pt idx="20684">
                  <c:v>16316.1281184</c:v>
                </c:pt>
                <c:pt idx="20685">
                  <c:v>16322.3156184</c:v>
                </c:pt>
                <c:pt idx="20686">
                  <c:v>16322.3156184</c:v>
                </c:pt>
                <c:pt idx="20687">
                  <c:v>16322.3156184</c:v>
                </c:pt>
                <c:pt idx="20688">
                  <c:v>16323.24375</c:v>
                </c:pt>
                <c:pt idx="20689">
                  <c:v>16323.759381599999</c:v>
                </c:pt>
                <c:pt idx="20690">
                  <c:v>16323.759381599999</c:v>
                </c:pt>
                <c:pt idx="20691">
                  <c:v>16324.739059199997</c:v>
                </c:pt>
                <c:pt idx="20692">
                  <c:v>16328.8125</c:v>
                </c:pt>
                <c:pt idx="20693">
                  <c:v>16328.8125</c:v>
                </c:pt>
                <c:pt idx="20694">
                  <c:v>16335.515618400001</c:v>
                </c:pt>
                <c:pt idx="20695">
                  <c:v>16335.515618400001</c:v>
                </c:pt>
                <c:pt idx="20696">
                  <c:v>16336.443749999999</c:v>
                </c:pt>
                <c:pt idx="20697">
                  <c:v>16336.959381599998</c:v>
                </c:pt>
                <c:pt idx="20698">
                  <c:v>16336.959381599998</c:v>
                </c:pt>
                <c:pt idx="20699">
                  <c:v>16336.959381599998</c:v>
                </c:pt>
                <c:pt idx="20700">
                  <c:v>16336.959381599998</c:v>
                </c:pt>
                <c:pt idx="20701">
                  <c:v>16342.012499999999</c:v>
                </c:pt>
                <c:pt idx="20702">
                  <c:v>16342.3734408</c:v>
                </c:pt>
                <c:pt idx="20703">
                  <c:v>16348.7156184</c:v>
                </c:pt>
                <c:pt idx="20704">
                  <c:v>16349.643749999999</c:v>
                </c:pt>
                <c:pt idx="20705">
                  <c:v>16355.573440800001</c:v>
                </c:pt>
                <c:pt idx="20706">
                  <c:v>16361.9156184</c:v>
                </c:pt>
                <c:pt idx="20707">
                  <c:v>16361.9156184</c:v>
                </c:pt>
                <c:pt idx="20708">
                  <c:v>16362.84375</c:v>
                </c:pt>
                <c:pt idx="20709">
                  <c:v>16363.359381599998</c:v>
                </c:pt>
                <c:pt idx="20710">
                  <c:v>16368.412499999999</c:v>
                </c:pt>
                <c:pt idx="20711">
                  <c:v>16368.7734408</c:v>
                </c:pt>
                <c:pt idx="20712">
                  <c:v>16368.7734408</c:v>
                </c:pt>
                <c:pt idx="20713">
                  <c:v>16370.887499999999</c:v>
                </c:pt>
                <c:pt idx="20714">
                  <c:v>16377.539059199999</c:v>
                </c:pt>
                <c:pt idx="20715">
                  <c:v>16381.9734408</c:v>
                </c:pt>
                <c:pt idx="20716">
                  <c:v>16382.1281184</c:v>
                </c:pt>
                <c:pt idx="20717">
                  <c:v>16389.243749999998</c:v>
                </c:pt>
                <c:pt idx="20718">
                  <c:v>16389.243749999998</c:v>
                </c:pt>
                <c:pt idx="20719">
                  <c:v>16390.739059199997</c:v>
                </c:pt>
                <c:pt idx="20720">
                  <c:v>16395.173440800001</c:v>
                </c:pt>
                <c:pt idx="20721">
                  <c:v>16401.515618400001</c:v>
                </c:pt>
                <c:pt idx="20722">
                  <c:v>16402.959381599998</c:v>
                </c:pt>
                <c:pt idx="20723">
                  <c:v>16403.939059199998</c:v>
                </c:pt>
                <c:pt idx="20724">
                  <c:v>16403.939059199998</c:v>
                </c:pt>
                <c:pt idx="20725">
                  <c:v>16408.012500000001</c:v>
                </c:pt>
                <c:pt idx="20726">
                  <c:v>16408.012500000001</c:v>
                </c:pt>
                <c:pt idx="20727">
                  <c:v>16408.012500000001</c:v>
                </c:pt>
                <c:pt idx="20728">
                  <c:v>16408.528118400001</c:v>
                </c:pt>
                <c:pt idx="20729">
                  <c:v>16408.528118400001</c:v>
                </c:pt>
                <c:pt idx="20730">
                  <c:v>16414.715618400001</c:v>
                </c:pt>
                <c:pt idx="20731">
                  <c:v>16415.643749999999</c:v>
                </c:pt>
                <c:pt idx="20732">
                  <c:v>16415.643749999999</c:v>
                </c:pt>
                <c:pt idx="20733">
                  <c:v>16415.643749999999</c:v>
                </c:pt>
                <c:pt idx="20734">
                  <c:v>16415.643749999999</c:v>
                </c:pt>
                <c:pt idx="20735">
                  <c:v>16415.643749999999</c:v>
                </c:pt>
                <c:pt idx="20736">
                  <c:v>16416.159381599999</c:v>
                </c:pt>
                <c:pt idx="20737">
                  <c:v>16421.573440799999</c:v>
                </c:pt>
                <c:pt idx="20738">
                  <c:v>16423.6875</c:v>
                </c:pt>
                <c:pt idx="20739">
                  <c:v>16427.915618399998</c:v>
                </c:pt>
                <c:pt idx="20740">
                  <c:v>16428.84375</c:v>
                </c:pt>
                <c:pt idx="20741">
                  <c:v>16430.3390592</c:v>
                </c:pt>
                <c:pt idx="20742">
                  <c:v>16434.412499999999</c:v>
                </c:pt>
                <c:pt idx="20743">
                  <c:v>16434.928118399999</c:v>
                </c:pt>
                <c:pt idx="20744">
                  <c:v>16436.887500000001</c:v>
                </c:pt>
                <c:pt idx="20745">
                  <c:v>16443.539059199997</c:v>
                </c:pt>
                <c:pt idx="20746">
                  <c:v>16447.9734408</c:v>
                </c:pt>
                <c:pt idx="20747">
                  <c:v>16454.3156184</c:v>
                </c:pt>
                <c:pt idx="20748">
                  <c:v>16454.3156184</c:v>
                </c:pt>
                <c:pt idx="20749">
                  <c:v>16455.243749999998</c:v>
                </c:pt>
                <c:pt idx="20750">
                  <c:v>16460.8125</c:v>
                </c:pt>
                <c:pt idx="20751">
                  <c:v>16460.8125</c:v>
                </c:pt>
                <c:pt idx="20752">
                  <c:v>16460.8125</c:v>
                </c:pt>
                <c:pt idx="20753">
                  <c:v>16461.173440800001</c:v>
                </c:pt>
                <c:pt idx="20754">
                  <c:v>16461.173440800001</c:v>
                </c:pt>
                <c:pt idx="20755">
                  <c:v>16461.328118400001</c:v>
                </c:pt>
                <c:pt idx="20756">
                  <c:v>16463.287499999999</c:v>
                </c:pt>
                <c:pt idx="20757">
                  <c:v>16467.515618400001</c:v>
                </c:pt>
                <c:pt idx="20758">
                  <c:v>16467.515618400001</c:v>
                </c:pt>
                <c:pt idx="20759">
                  <c:v>16468.443749999999</c:v>
                </c:pt>
                <c:pt idx="20760">
                  <c:v>16468.443749999999</c:v>
                </c:pt>
                <c:pt idx="20761">
                  <c:v>16468.443749999999</c:v>
                </c:pt>
                <c:pt idx="20762">
                  <c:v>16468.443749999999</c:v>
                </c:pt>
                <c:pt idx="20763">
                  <c:v>16468.959381599998</c:v>
                </c:pt>
                <c:pt idx="20764">
                  <c:v>16468.959381599998</c:v>
                </c:pt>
                <c:pt idx="20765">
                  <c:v>16468.959381599998</c:v>
                </c:pt>
                <c:pt idx="20766">
                  <c:v>16469.939059199998</c:v>
                </c:pt>
                <c:pt idx="20767">
                  <c:v>16476.487499999999</c:v>
                </c:pt>
                <c:pt idx="20768">
                  <c:v>16483.139059199999</c:v>
                </c:pt>
                <c:pt idx="20769">
                  <c:v>16483.139059199999</c:v>
                </c:pt>
                <c:pt idx="20770">
                  <c:v>16483.139059199999</c:v>
                </c:pt>
                <c:pt idx="20771">
                  <c:v>16487.573440799999</c:v>
                </c:pt>
                <c:pt idx="20772">
                  <c:v>16487.728118399998</c:v>
                </c:pt>
                <c:pt idx="20773">
                  <c:v>16493.915618399998</c:v>
                </c:pt>
                <c:pt idx="20774">
                  <c:v>16493.915618399998</c:v>
                </c:pt>
                <c:pt idx="20775">
                  <c:v>16494.84375</c:v>
                </c:pt>
                <c:pt idx="20776">
                  <c:v>16495.359381599999</c:v>
                </c:pt>
                <c:pt idx="20777">
                  <c:v>16495.359381599999</c:v>
                </c:pt>
                <c:pt idx="20778">
                  <c:v>16495.359381599999</c:v>
                </c:pt>
                <c:pt idx="20779">
                  <c:v>16500.928118399999</c:v>
                </c:pt>
                <c:pt idx="20780">
                  <c:v>16500.928118399999</c:v>
                </c:pt>
                <c:pt idx="20781">
                  <c:v>16502.887500000001</c:v>
                </c:pt>
                <c:pt idx="20782">
                  <c:v>16502.887500000001</c:v>
                </c:pt>
                <c:pt idx="20783">
                  <c:v>16507.115618399999</c:v>
                </c:pt>
                <c:pt idx="20784">
                  <c:v>16508.043750000001</c:v>
                </c:pt>
                <c:pt idx="20785">
                  <c:v>16508.5593816</c:v>
                </c:pt>
                <c:pt idx="20786">
                  <c:v>16513.612499999999</c:v>
                </c:pt>
                <c:pt idx="20787">
                  <c:v>16513.612499999999</c:v>
                </c:pt>
                <c:pt idx="20788">
                  <c:v>16513.612499999999</c:v>
                </c:pt>
                <c:pt idx="20789">
                  <c:v>16513.9734408</c:v>
                </c:pt>
                <c:pt idx="20790">
                  <c:v>16513.9734408</c:v>
                </c:pt>
                <c:pt idx="20791">
                  <c:v>16514.1281184</c:v>
                </c:pt>
                <c:pt idx="20792">
                  <c:v>16520.3156184</c:v>
                </c:pt>
                <c:pt idx="20793">
                  <c:v>16520.3156184</c:v>
                </c:pt>
                <c:pt idx="20794">
                  <c:v>16521.243749999998</c:v>
                </c:pt>
                <c:pt idx="20795">
                  <c:v>16526.8125</c:v>
                </c:pt>
                <c:pt idx="20796">
                  <c:v>16527.328118400001</c:v>
                </c:pt>
                <c:pt idx="20797">
                  <c:v>16529.287499999999</c:v>
                </c:pt>
                <c:pt idx="20798">
                  <c:v>16529.287499999999</c:v>
                </c:pt>
                <c:pt idx="20799">
                  <c:v>16533.515618400001</c:v>
                </c:pt>
                <c:pt idx="20800">
                  <c:v>16534.443749999999</c:v>
                </c:pt>
                <c:pt idx="20801">
                  <c:v>16540.012500000001</c:v>
                </c:pt>
                <c:pt idx="20802">
                  <c:v>16548.159381599999</c:v>
                </c:pt>
                <c:pt idx="20803">
                  <c:v>16549.139059199999</c:v>
                </c:pt>
                <c:pt idx="20804">
                  <c:v>16549.139059199999</c:v>
                </c:pt>
                <c:pt idx="20805">
                  <c:v>16553.728118399998</c:v>
                </c:pt>
                <c:pt idx="20806">
                  <c:v>16559.915618399998</c:v>
                </c:pt>
                <c:pt idx="20807">
                  <c:v>16561.359381599999</c:v>
                </c:pt>
                <c:pt idx="20808">
                  <c:v>16566.412499999999</c:v>
                </c:pt>
                <c:pt idx="20809">
                  <c:v>16574.043750000001</c:v>
                </c:pt>
                <c:pt idx="20810">
                  <c:v>16574.043750000001</c:v>
                </c:pt>
                <c:pt idx="20811">
                  <c:v>16574.043750000001</c:v>
                </c:pt>
                <c:pt idx="20812">
                  <c:v>16574.5593816</c:v>
                </c:pt>
                <c:pt idx="20813">
                  <c:v>16575.539059199997</c:v>
                </c:pt>
                <c:pt idx="20814">
                  <c:v>16579.612499999999</c:v>
                </c:pt>
                <c:pt idx="20815">
                  <c:v>16582.087499999998</c:v>
                </c:pt>
                <c:pt idx="20816">
                  <c:v>16582.087499999998</c:v>
                </c:pt>
                <c:pt idx="20817">
                  <c:v>16586.3156184</c:v>
                </c:pt>
                <c:pt idx="20818">
                  <c:v>16587.243749999998</c:v>
                </c:pt>
                <c:pt idx="20819">
                  <c:v>16588.739059199997</c:v>
                </c:pt>
                <c:pt idx="20820">
                  <c:v>16592.8125</c:v>
                </c:pt>
                <c:pt idx="20821">
                  <c:v>16593.173440800001</c:v>
                </c:pt>
                <c:pt idx="20822">
                  <c:v>16593.328118400001</c:v>
                </c:pt>
                <c:pt idx="20823">
                  <c:v>16595.287499999999</c:v>
                </c:pt>
                <c:pt idx="20824">
                  <c:v>16600.959381599998</c:v>
                </c:pt>
                <c:pt idx="20825">
                  <c:v>16601.939059199998</c:v>
                </c:pt>
                <c:pt idx="20826">
                  <c:v>16606.012500000001</c:v>
                </c:pt>
                <c:pt idx="20827">
                  <c:v>16606.012500000001</c:v>
                </c:pt>
                <c:pt idx="20828">
                  <c:v>16606.012500000001</c:v>
                </c:pt>
                <c:pt idx="20829">
                  <c:v>16606.012500000001</c:v>
                </c:pt>
                <c:pt idx="20830">
                  <c:v>16606.528118400001</c:v>
                </c:pt>
                <c:pt idx="20831">
                  <c:v>16606.528118400001</c:v>
                </c:pt>
                <c:pt idx="20832">
                  <c:v>16612.715618400001</c:v>
                </c:pt>
                <c:pt idx="20833">
                  <c:v>16613.643749999999</c:v>
                </c:pt>
                <c:pt idx="20834">
                  <c:v>16613.643749999999</c:v>
                </c:pt>
                <c:pt idx="20835">
                  <c:v>16619.212499999998</c:v>
                </c:pt>
                <c:pt idx="20836">
                  <c:v>16625.915618399998</c:v>
                </c:pt>
                <c:pt idx="20837">
                  <c:v>16625.915618399998</c:v>
                </c:pt>
                <c:pt idx="20838">
                  <c:v>16625.915618399998</c:v>
                </c:pt>
                <c:pt idx="20839">
                  <c:v>16626.84375</c:v>
                </c:pt>
                <c:pt idx="20840">
                  <c:v>16626.84375</c:v>
                </c:pt>
                <c:pt idx="20841">
                  <c:v>16632.7734408</c:v>
                </c:pt>
                <c:pt idx="20842">
                  <c:v>16632.928118399999</c:v>
                </c:pt>
                <c:pt idx="20843">
                  <c:v>16632.928118399999</c:v>
                </c:pt>
                <c:pt idx="20844">
                  <c:v>16632.928118399999</c:v>
                </c:pt>
                <c:pt idx="20845">
                  <c:v>16634.887500000001</c:v>
                </c:pt>
                <c:pt idx="20846">
                  <c:v>16634.887500000001</c:v>
                </c:pt>
                <c:pt idx="20847">
                  <c:v>16634.887500000001</c:v>
                </c:pt>
                <c:pt idx="20848">
                  <c:v>16634.887500000001</c:v>
                </c:pt>
                <c:pt idx="20849">
                  <c:v>16640.043750000001</c:v>
                </c:pt>
                <c:pt idx="20850">
                  <c:v>16640.043750000001</c:v>
                </c:pt>
                <c:pt idx="20851">
                  <c:v>16641.539059199997</c:v>
                </c:pt>
                <c:pt idx="20852">
                  <c:v>16641.539059199997</c:v>
                </c:pt>
                <c:pt idx="20853">
                  <c:v>16645.612499999999</c:v>
                </c:pt>
                <c:pt idx="20854">
                  <c:v>16645.612499999999</c:v>
                </c:pt>
                <c:pt idx="20855">
                  <c:v>16645.9734408</c:v>
                </c:pt>
                <c:pt idx="20856">
                  <c:v>16648.087499999998</c:v>
                </c:pt>
                <c:pt idx="20857">
                  <c:v>16648.087499999998</c:v>
                </c:pt>
                <c:pt idx="20858">
                  <c:v>16648.087499999998</c:v>
                </c:pt>
                <c:pt idx="20859">
                  <c:v>16652.3156184</c:v>
                </c:pt>
                <c:pt idx="20860">
                  <c:v>16653.759381599997</c:v>
                </c:pt>
                <c:pt idx="20861">
                  <c:v>16653.759381599997</c:v>
                </c:pt>
                <c:pt idx="20862">
                  <c:v>16654.739059199997</c:v>
                </c:pt>
                <c:pt idx="20863">
                  <c:v>16659.328118400001</c:v>
                </c:pt>
                <c:pt idx="20864">
                  <c:v>16661.287499999999</c:v>
                </c:pt>
                <c:pt idx="20865">
                  <c:v>16667.939059199998</c:v>
                </c:pt>
                <c:pt idx="20866">
                  <c:v>16672.528118400001</c:v>
                </c:pt>
                <c:pt idx="20867">
                  <c:v>16678.715618400001</c:v>
                </c:pt>
                <c:pt idx="20868">
                  <c:v>16679.643749999999</c:v>
                </c:pt>
                <c:pt idx="20869">
                  <c:v>16681.139059199999</c:v>
                </c:pt>
                <c:pt idx="20870">
                  <c:v>16685.212499999998</c:v>
                </c:pt>
                <c:pt idx="20871">
                  <c:v>16685.728118399998</c:v>
                </c:pt>
                <c:pt idx="20872">
                  <c:v>16685.728118399998</c:v>
                </c:pt>
                <c:pt idx="20873">
                  <c:v>16687.6875</c:v>
                </c:pt>
                <c:pt idx="20874">
                  <c:v>16687.6875</c:v>
                </c:pt>
                <c:pt idx="20875">
                  <c:v>16691.915618399998</c:v>
                </c:pt>
                <c:pt idx="20876">
                  <c:v>16691.915618399998</c:v>
                </c:pt>
                <c:pt idx="20877">
                  <c:v>16693.359381599999</c:v>
                </c:pt>
                <c:pt idx="20878">
                  <c:v>16693.359381599999</c:v>
                </c:pt>
                <c:pt idx="20879">
                  <c:v>16694.3390592</c:v>
                </c:pt>
                <c:pt idx="20880">
                  <c:v>16694.3390592</c:v>
                </c:pt>
                <c:pt idx="20881">
                  <c:v>16698.412499999999</c:v>
                </c:pt>
                <c:pt idx="20882">
                  <c:v>16698.7734408</c:v>
                </c:pt>
                <c:pt idx="20883">
                  <c:v>16698.7734408</c:v>
                </c:pt>
                <c:pt idx="20884">
                  <c:v>16698.928118399999</c:v>
                </c:pt>
                <c:pt idx="20885">
                  <c:v>16705.115618399999</c:v>
                </c:pt>
                <c:pt idx="20886">
                  <c:v>16706.5593816</c:v>
                </c:pt>
                <c:pt idx="20887">
                  <c:v>16707.539059199997</c:v>
                </c:pt>
                <c:pt idx="20888">
                  <c:v>16707.539059199997</c:v>
                </c:pt>
                <c:pt idx="20889">
                  <c:v>16711.612499999999</c:v>
                </c:pt>
                <c:pt idx="20890">
                  <c:v>16711.612499999999</c:v>
                </c:pt>
                <c:pt idx="20891">
                  <c:v>16711.9734408</c:v>
                </c:pt>
                <c:pt idx="20892">
                  <c:v>16711.9734408</c:v>
                </c:pt>
                <c:pt idx="20893">
                  <c:v>16714.087499999998</c:v>
                </c:pt>
                <c:pt idx="20894">
                  <c:v>16714.087499999998</c:v>
                </c:pt>
                <c:pt idx="20895">
                  <c:v>16714.087499999998</c:v>
                </c:pt>
                <c:pt idx="20896">
                  <c:v>16714.087499999998</c:v>
                </c:pt>
                <c:pt idx="20897">
                  <c:v>16714.087499999998</c:v>
                </c:pt>
                <c:pt idx="20898">
                  <c:v>16719.243749999998</c:v>
                </c:pt>
                <c:pt idx="20899">
                  <c:v>16719.243749999998</c:v>
                </c:pt>
                <c:pt idx="20900">
                  <c:v>16720.739059199997</c:v>
                </c:pt>
                <c:pt idx="20901">
                  <c:v>16725.328118400001</c:v>
                </c:pt>
                <c:pt idx="20902">
                  <c:v>16727.287499999999</c:v>
                </c:pt>
                <c:pt idx="20903">
                  <c:v>16731.515618400001</c:v>
                </c:pt>
                <c:pt idx="20904">
                  <c:v>16731.515618400001</c:v>
                </c:pt>
                <c:pt idx="20905">
                  <c:v>16731.515618400001</c:v>
                </c:pt>
                <c:pt idx="20906">
                  <c:v>16732.443749999999</c:v>
                </c:pt>
                <c:pt idx="20907">
                  <c:v>16732.959381599998</c:v>
                </c:pt>
                <c:pt idx="20908">
                  <c:v>16733.939059199998</c:v>
                </c:pt>
                <c:pt idx="20909">
                  <c:v>16738.012500000001</c:v>
                </c:pt>
                <c:pt idx="20910">
                  <c:v>16738.012500000001</c:v>
                </c:pt>
                <c:pt idx="20911">
                  <c:v>16738.373440800002</c:v>
                </c:pt>
                <c:pt idx="20912">
                  <c:v>16738.373440800002</c:v>
                </c:pt>
                <c:pt idx="20913">
                  <c:v>16738.373440800002</c:v>
                </c:pt>
                <c:pt idx="20914">
                  <c:v>16738.528118400001</c:v>
                </c:pt>
                <c:pt idx="20915">
                  <c:v>16740.487499999999</c:v>
                </c:pt>
                <c:pt idx="20916">
                  <c:v>16744.715618400001</c:v>
                </c:pt>
                <c:pt idx="20917">
                  <c:v>16744.715618400001</c:v>
                </c:pt>
                <c:pt idx="20918">
                  <c:v>16746.159381599999</c:v>
                </c:pt>
                <c:pt idx="20919">
                  <c:v>16747.139059199999</c:v>
                </c:pt>
                <c:pt idx="20920">
                  <c:v>16751.212499999998</c:v>
                </c:pt>
                <c:pt idx="20921">
                  <c:v>16751.573440799999</c:v>
                </c:pt>
                <c:pt idx="20922">
                  <c:v>16751.728118399998</c:v>
                </c:pt>
                <c:pt idx="20923">
                  <c:v>16751.728118399998</c:v>
                </c:pt>
                <c:pt idx="20924">
                  <c:v>16753.6875</c:v>
                </c:pt>
                <c:pt idx="20925">
                  <c:v>16757.915618399998</c:v>
                </c:pt>
                <c:pt idx="20926">
                  <c:v>16757.915618399998</c:v>
                </c:pt>
                <c:pt idx="20927">
                  <c:v>16757.915618399998</c:v>
                </c:pt>
                <c:pt idx="20928">
                  <c:v>16758.84375</c:v>
                </c:pt>
                <c:pt idx="20929">
                  <c:v>16758.84375</c:v>
                </c:pt>
                <c:pt idx="20930">
                  <c:v>16759.359381599999</c:v>
                </c:pt>
                <c:pt idx="20931">
                  <c:v>16760.3390592</c:v>
                </c:pt>
                <c:pt idx="20932">
                  <c:v>16764.412499999999</c:v>
                </c:pt>
                <c:pt idx="20933">
                  <c:v>16764.928118399999</c:v>
                </c:pt>
                <c:pt idx="20934">
                  <c:v>16764.928118399999</c:v>
                </c:pt>
                <c:pt idx="20935">
                  <c:v>16766.887500000001</c:v>
                </c:pt>
                <c:pt idx="20936">
                  <c:v>16771.115618399999</c:v>
                </c:pt>
                <c:pt idx="20937">
                  <c:v>16773.539059199997</c:v>
                </c:pt>
                <c:pt idx="20938">
                  <c:v>16777.9734408</c:v>
                </c:pt>
                <c:pt idx="20939">
                  <c:v>16780.087499999998</c:v>
                </c:pt>
                <c:pt idx="20940">
                  <c:v>16785.243749999998</c:v>
                </c:pt>
                <c:pt idx="20941">
                  <c:v>16785.243749999998</c:v>
                </c:pt>
                <c:pt idx="20942">
                  <c:v>16785.243749999998</c:v>
                </c:pt>
                <c:pt idx="20943">
                  <c:v>16785.243749999998</c:v>
                </c:pt>
                <c:pt idx="20944">
                  <c:v>16785.243749999998</c:v>
                </c:pt>
                <c:pt idx="20945">
                  <c:v>16785.759381599997</c:v>
                </c:pt>
                <c:pt idx="20946">
                  <c:v>16791.328118400001</c:v>
                </c:pt>
                <c:pt idx="20947">
                  <c:v>16798.443749999999</c:v>
                </c:pt>
                <c:pt idx="20948">
                  <c:v>16798.959381599998</c:v>
                </c:pt>
                <c:pt idx="20949">
                  <c:v>16799.939059199998</c:v>
                </c:pt>
                <c:pt idx="20950">
                  <c:v>16804.528118400001</c:v>
                </c:pt>
                <c:pt idx="20951">
                  <c:v>16810.715618400001</c:v>
                </c:pt>
                <c:pt idx="20952">
                  <c:v>16811.643749999999</c:v>
                </c:pt>
                <c:pt idx="20953">
                  <c:v>16811.643749999999</c:v>
                </c:pt>
                <c:pt idx="20954">
                  <c:v>16813.139059199999</c:v>
                </c:pt>
                <c:pt idx="20955">
                  <c:v>16817.212499999998</c:v>
                </c:pt>
                <c:pt idx="20956">
                  <c:v>16817.212499999998</c:v>
                </c:pt>
                <c:pt idx="20957">
                  <c:v>16817.728118399998</c:v>
                </c:pt>
                <c:pt idx="20958">
                  <c:v>16819.6875</c:v>
                </c:pt>
                <c:pt idx="20959">
                  <c:v>16823.915618399998</c:v>
                </c:pt>
                <c:pt idx="20960">
                  <c:v>16823.915618399998</c:v>
                </c:pt>
                <c:pt idx="20961">
                  <c:v>16824.84375</c:v>
                </c:pt>
                <c:pt idx="20962">
                  <c:v>16824.84375</c:v>
                </c:pt>
                <c:pt idx="20963">
                  <c:v>16825.359381599999</c:v>
                </c:pt>
                <c:pt idx="20964">
                  <c:v>16825.359381599999</c:v>
                </c:pt>
                <c:pt idx="20965">
                  <c:v>16830.412499999999</c:v>
                </c:pt>
                <c:pt idx="20966">
                  <c:v>16830.7734408</c:v>
                </c:pt>
                <c:pt idx="20967">
                  <c:v>16830.928118399999</c:v>
                </c:pt>
                <c:pt idx="20968">
                  <c:v>16830.928118399999</c:v>
                </c:pt>
                <c:pt idx="20969">
                  <c:v>16832.887500000001</c:v>
                </c:pt>
                <c:pt idx="20970">
                  <c:v>16837.115618399999</c:v>
                </c:pt>
                <c:pt idx="20971">
                  <c:v>16837.115618399999</c:v>
                </c:pt>
                <c:pt idx="20972">
                  <c:v>16838.5593816</c:v>
                </c:pt>
                <c:pt idx="20973">
                  <c:v>16844.1281184</c:v>
                </c:pt>
                <c:pt idx="20974">
                  <c:v>16846.087499999998</c:v>
                </c:pt>
                <c:pt idx="20975">
                  <c:v>16850.3156184</c:v>
                </c:pt>
                <c:pt idx="20976">
                  <c:v>16850.3156184</c:v>
                </c:pt>
                <c:pt idx="20977">
                  <c:v>16850.3156184</c:v>
                </c:pt>
                <c:pt idx="20978">
                  <c:v>16852.739059199997</c:v>
                </c:pt>
                <c:pt idx="20979">
                  <c:v>16857.173440800001</c:v>
                </c:pt>
                <c:pt idx="20980">
                  <c:v>16857.328118400001</c:v>
                </c:pt>
                <c:pt idx="20981">
                  <c:v>16864.959381599998</c:v>
                </c:pt>
                <c:pt idx="20982">
                  <c:v>16864.959381599998</c:v>
                </c:pt>
                <c:pt idx="20983">
                  <c:v>16864.959381599998</c:v>
                </c:pt>
                <c:pt idx="20984">
                  <c:v>16864.959381599998</c:v>
                </c:pt>
                <c:pt idx="20985">
                  <c:v>16865.939059199998</c:v>
                </c:pt>
                <c:pt idx="20986">
                  <c:v>16865.939059199998</c:v>
                </c:pt>
                <c:pt idx="20987">
                  <c:v>16870.012500000001</c:v>
                </c:pt>
                <c:pt idx="20988">
                  <c:v>16870.012500000001</c:v>
                </c:pt>
                <c:pt idx="20989">
                  <c:v>16870.373440800002</c:v>
                </c:pt>
                <c:pt idx="20990">
                  <c:v>16870.528118400001</c:v>
                </c:pt>
                <c:pt idx="20991">
                  <c:v>16872.487499999999</c:v>
                </c:pt>
                <c:pt idx="20992">
                  <c:v>16872.487499999999</c:v>
                </c:pt>
                <c:pt idx="20993">
                  <c:v>16877.643749999999</c:v>
                </c:pt>
                <c:pt idx="20994">
                  <c:v>16878.159381599999</c:v>
                </c:pt>
                <c:pt idx="20995">
                  <c:v>16879.139059199999</c:v>
                </c:pt>
                <c:pt idx="20996">
                  <c:v>16879.139059199999</c:v>
                </c:pt>
                <c:pt idx="20997">
                  <c:v>16883.573440799999</c:v>
                </c:pt>
                <c:pt idx="20998">
                  <c:v>16883.728118399998</c:v>
                </c:pt>
                <c:pt idx="20999">
                  <c:v>16889.915618399998</c:v>
                </c:pt>
                <c:pt idx="21000">
                  <c:v>16889.915618399998</c:v>
                </c:pt>
                <c:pt idx="21001">
                  <c:v>16891.359381599999</c:v>
                </c:pt>
                <c:pt idx="21002">
                  <c:v>16891.359381599999</c:v>
                </c:pt>
                <c:pt idx="21003">
                  <c:v>16891.359381599999</c:v>
                </c:pt>
                <c:pt idx="21004">
                  <c:v>16892.3390592</c:v>
                </c:pt>
                <c:pt idx="21005">
                  <c:v>16892.3390592</c:v>
                </c:pt>
                <c:pt idx="21006">
                  <c:v>16896.7734408</c:v>
                </c:pt>
                <c:pt idx="21007">
                  <c:v>16896.928118399999</c:v>
                </c:pt>
                <c:pt idx="21008">
                  <c:v>16903.115618399999</c:v>
                </c:pt>
                <c:pt idx="21009">
                  <c:v>16904.043750000001</c:v>
                </c:pt>
                <c:pt idx="21010">
                  <c:v>16904.5593816</c:v>
                </c:pt>
                <c:pt idx="21011">
                  <c:v>16909.9734408</c:v>
                </c:pt>
                <c:pt idx="21012">
                  <c:v>16909.9734408</c:v>
                </c:pt>
                <c:pt idx="21013">
                  <c:v>16910.1281184</c:v>
                </c:pt>
                <c:pt idx="21014">
                  <c:v>16912.087499999998</c:v>
                </c:pt>
                <c:pt idx="21015">
                  <c:v>16917.243749999998</c:v>
                </c:pt>
                <c:pt idx="21016">
                  <c:v>16917.243749999998</c:v>
                </c:pt>
                <c:pt idx="21017">
                  <c:v>16917.243749999998</c:v>
                </c:pt>
                <c:pt idx="21018">
                  <c:v>16917.759381599997</c:v>
                </c:pt>
                <c:pt idx="21019">
                  <c:v>16917.759381599997</c:v>
                </c:pt>
                <c:pt idx="21020">
                  <c:v>16923.173440800001</c:v>
                </c:pt>
                <c:pt idx="21021">
                  <c:v>16923.173440800001</c:v>
                </c:pt>
                <c:pt idx="21022">
                  <c:v>16929.515618400001</c:v>
                </c:pt>
                <c:pt idx="21023">
                  <c:v>16929.515618400001</c:v>
                </c:pt>
                <c:pt idx="21024">
                  <c:v>16931.939059199998</c:v>
                </c:pt>
                <c:pt idx="21025">
                  <c:v>16936.012500000001</c:v>
                </c:pt>
                <c:pt idx="21026">
                  <c:v>16936.373440800002</c:v>
                </c:pt>
                <c:pt idx="21027">
                  <c:v>16936.373440800002</c:v>
                </c:pt>
                <c:pt idx="21028">
                  <c:v>16936.373440800002</c:v>
                </c:pt>
                <c:pt idx="21029">
                  <c:v>16936.528118400001</c:v>
                </c:pt>
                <c:pt idx="21030">
                  <c:v>16936.528118400001</c:v>
                </c:pt>
                <c:pt idx="21031">
                  <c:v>16942.715618400001</c:v>
                </c:pt>
                <c:pt idx="21032">
                  <c:v>16943.643749999999</c:v>
                </c:pt>
                <c:pt idx="21033">
                  <c:v>16943.643749999999</c:v>
                </c:pt>
                <c:pt idx="21034">
                  <c:v>16944.159381599999</c:v>
                </c:pt>
                <c:pt idx="21035">
                  <c:v>16944.159381599999</c:v>
                </c:pt>
                <c:pt idx="21036">
                  <c:v>16944.159381599999</c:v>
                </c:pt>
                <c:pt idx="21037">
                  <c:v>16945.139059199999</c:v>
                </c:pt>
                <c:pt idx="21038">
                  <c:v>16949.212499999998</c:v>
                </c:pt>
                <c:pt idx="21039">
                  <c:v>16949.573440799999</c:v>
                </c:pt>
                <c:pt idx="21040">
                  <c:v>16949.728118399998</c:v>
                </c:pt>
                <c:pt idx="21041">
                  <c:v>16951.6875</c:v>
                </c:pt>
                <c:pt idx="21042">
                  <c:v>16951.6875</c:v>
                </c:pt>
                <c:pt idx="21043">
                  <c:v>16955.915618399998</c:v>
                </c:pt>
                <c:pt idx="21044">
                  <c:v>16956.84375</c:v>
                </c:pt>
                <c:pt idx="21045">
                  <c:v>16956.84375</c:v>
                </c:pt>
                <c:pt idx="21046">
                  <c:v>16957.359381599999</c:v>
                </c:pt>
                <c:pt idx="21047">
                  <c:v>16957.359381599999</c:v>
                </c:pt>
                <c:pt idx="21048">
                  <c:v>16958.3390592</c:v>
                </c:pt>
                <c:pt idx="21049">
                  <c:v>16958.3390592</c:v>
                </c:pt>
                <c:pt idx="21050">
                  <c:v>16962.412499999999</c:v>
                </c:pt>
                <c:pt idx="21051">
                  <c:v>16962.7734408</c:v>
                </c:pt>
                <c:pt idx="21052">
                  <c:v>16962.928118399999</c:v>
                </c:pt>
                <c:pt idx="21053">
                  <c:v>16962.928118399999</c:v>
                </c:pt>
                <c:pt idx="21054">
                  <c:v>16970.043750000001</c:v>
                </c:pt>
                <c:pt idx="21055">
                  <c:v>16970.043750000001</c:v>
                </c:pt>
                <c:pt idx="21056">
                  <c:v>16970.5593816</c:v>
                </c:pt>
                <c:pt idx="21057">
                  <c:v>16970.5593816</c:v>
                </c:pt>
                <c:pt idx="21058">
                  <c:v>16970.5593816</c:v>
                </c:pt>
                <c:pt idx="21059">
                  <c:v>16971.539059199997</c:v>
                </c:pt>
                <c:pt idx="21060">
                  <c:v>16975.612499999999</c:v>
                </c:pt>
                <c:pt idx="21061">
                  <c:v>16975.612499999999</c:v>
                </c:pt>
                <c:pt idx="21062">
                  <c:v>16975.9734408</c:v>
                </c:pt>
                <c:pt idx="21063">
                  <c:v>16976.1281184</c:v>
                </c:pt>
                <c:pt idx="21064">
                  <c:v>16978.087499999998</c:v>
                </c:pt>
                <c:pt idx="21065">
                  <c:v>16983.243749999998</c:v>
                </c:pt>
                <c:pt idx="21066">
                  <c:v>16983.759381599997</c:v>
                </c:pt>
                <c:pt idx="21067">
                  <c:v>16984.739059199997</c:v>
                </c:pt>
                <c:pt idx="21068">
                  <c:v>16984.739059199997</c:v>
                </c:pt>
                <c:pt idx="21069">
                  <c:v>16988.8125</c:v>
                </c:pt>
                <c:pt idx="21070">
                  <c:v>16988.8125</c:v>
                </c:pt>
                <c:pt idx="21071">
                  <c:v>16988.8125</c:v>
                </c:pt>
                <c:pt idx="21072">
                  <c:v>16995.515618400001</c:v>
                </c:pt>
                <c:pt idx="21073">
                  <c:v>16996.443749999999</c:v>
                </c:pt>
                <c:pt idx="21074">
                  <c:v>16996.443749999999</c:v>
                </c:pt>
                <c:pt idx="21075">
                  <c:v>16996.443749999999</c:v>
                </c:pt>
                <c:pt idx="21076">
                  <c:v>16996.959381599998</c:v>
                </c:pt>
                <c:pt idx="21077">
                  <c:v>17002.012500000001</c:v>
                </c:pt>
                <c:pt idx="21078">
                  <c:v>17002.528118400001</c:v>
                </c:pt>
                <c:pt idx="21079">
                  <c:v>17004.487499999999</c:v>
                </c:pt>
                <c:pt idx="21080">
                  <c:v>17010.159381599999</c:v>
                </c:pt>
                <c:pt idx="21081">
                  <c:v>17011.139059199999</c:v>
                </c:pt>
                <c:pt idx="21082">
                  <c:v>17011.139059199999</c:v>
                </c:pt>
                <c:pt idx="21083">
                  <c:v>17015.212499999998</c:v>
                </c:pt>
                <c:pt idx="21084">
                  <c:v>17015.212499999998</c:v>
                </c:pt>
                <c:pt idx="21085">
                  <c:v>17017.6875</c:v>
                </c:pt>
                <c:pt idx="21086">
                  <c:v>17017.6875</c:v>
                </c:pt>
                <c:pt idx="21087">
                  <c:v>17021.915618399998</c:v>
                </c:pt>
                <c:pt idx="21088">
                  <c:v>17022.84375</c:v>
                </c:pt>
                <c:pt idx="21089">
                  <c:v>17023.359381599999</c:v>
                </c:pt>
                <c:pt idx="21090">
                  <c:v>17024.3390592</c:v>
                </c:pt>
                <c:pt idx="21091">
                  <c:v>17024.3390592</c:v>
                </c:pt>
                <c:pt idx="21092">
                  <c:v>17028.412499999999</c:v>
                </c:pt>
                <c:pt idx="21093">
                  <c:v>17028.412499999999</c:v>
                </c:pt>
                <c:pt idx="21094">
                  <c:v>17028.412499999999</c:v>
                </c:pt>
                <c:pt idx="21095">
                  <c:v>17028.412499999999</c:v>
                </c:pt>
                <c:pt idx="21096">
                  <c:v>17028.7734408</c:v>
                </c:pt>
                <c:pt idx="21097">
                  <c:v>17028.7734408</c:v>
                </c:pt>
                <c:pt idx="21098">
                  <c:v>17028.7734408</c:v>
                </c:pt>
                <c:pt idx="21099">
                  <c:v>17028.7734408</c:v>
                </c:pt>
                <c:pt idx="21100">
                  <c:v>17028.928118399999</c:v>
                </c:pt>
                <c:pt idx="21101">
                  <c:v>17030.887500000001</c:v>
                </c:pt>
                <c:pt idx="21102">
                  <c:v>17030.887500000001</c:v>
                </c:pt>
                <c:pt idx="21103">
                  <c:v>17036.043750000001</c:v>
                </c:pt>
                <c:pt idx="21104">
                  <c:v>17036.5593816</c:v>
                </c:pt>
                <c:pt idx="21105">
                  <c:v>17037.539059199997</c:v>
                </c:pt>
                <c:pt idx="21106">
                  <c:v>17037.539059199997</c:v>
                </c:pt>
                <c:pt idx="21107">
                  <c:v>17041.612499999999</c:v>
                </c:pt>
                <c:pt idx="21108">
                  <c:v>17041.612499999999</c:v>
                </c:pt>
                <c:pt idx="21109">
                  <c:v>17041.9734408</c:v>
                </c:pt>
                <c:pt idx="21110">
                  <c:v>17041.9734408</c:v>
                </c:pt>
                <c:pt idx="21111">
                  <c:v>17048.3156184</c:v>
                </c:pt>
                <c:pt idx="21112">
                  <c:v>17049.243749999998</c:v>
                </c:pt>
                <c:pt idx="21113">
                  <c:v>17050.739059199997</c:v>
                </c:pt>
                <c:pt idx="21114">
                  <c:v>17050.739059199997</c:v>
                </c:pt>
                <c:pt idx="21115">
                  <c:v>17062.443749999999</c:v>
                </c:pt>
                <c:pt idx="21116">
                  <c:v>17062.959381599998</c:v>
                </c:pt>
                <c:pt idx="21117">
                  <c:v>17063.939059199998</c:v>
                </c:pt>
                <c:pt idx="21118">
                  <c:v>17063.939059199998</c:v>
                </c:pt>
                <c:pt idx="21119">
                  <c:v>17068.528118400001</c:v>
                </c:pt>
                <c:pt idx="21120">
                  <c:v>17070.487499999999</c:v>
                </c:pt>
                <c:pt idx="21121">
                  <c:v>17081.212499999998</c:v>
                </c:pt>
                <c:pt idx="21122">
                  <c:v>17081.573440799999</c:v>
                </c:pt>
                <c:pt idx="21123">
                  <c:v>17087.915618399998</c:v>
                </c:pt>
                <c:pt idx="21124">
                  <c:v>17088.84375</c:v>
                </c:pt>
                <c:pt idx="21125">
                  <c:v>17089.359381599999</c:v>
                </c:pt>
                <c:pt idx="21126">
                  <c:v>17090.3390592</c:v>
                </c:pt>
                <c:pt idx="21127">
                  <c:v>17090.3390592</c:v>
                </c:pt>
                <c:pt idx="21128">
                  <c:v>17094.412499999999</c:v>
                </c:pt>
                <c:pt idx="21129">
                  <c:v>17094.7734408</c:v>
                </c:pt>
                <c:pt idx="21130">
                  <c:v>17094.928118399999</c:v>
                </c:pt>
                <c:pt idx="21131">
                  <c:v>17102.043750000001</c:v>
                </c:pt>
                <c:pt idx="21132">
                  <c:v>17103.539059199997</c:v>
                </c:pt>
                <c:pt idx="21133">
                  <c:v>17107.9734408</c:v>
                </c:pt>
                <c:pt idx="21134">
                  <c:v>17110.087499999998</c:v>
                </c:pt>
                <c:pt idx="21135">
                  <c:v>17114.3156184</c:v>
                </c:pt>
                <c:pt idx="21136">
                  <c:v>17115.243749999998</c:v>
                </c:pt>
                <c:pt idx="21137">
                  <c:v>17115.243749999998</c:v>
                </c:pt>
                <c:pt idx="21138">
                  <c:v>17115.759381599997</c:v>
                </c:pt>
                <c:pt idx="21139">
                  <c:v>17116.739059199997</c:v>
                </c:pt>
                <c:pt idx="21140">
                  <c:v>17120.8125</c:v>
                </c:pt>
                <c:pt idx="21141">
                  <c:v>17121.173440800001</c:v>
                </c:pt>
                <c:pt idx="21142">
                  <c:v>17121.328118400001</c:v>
                </c:pt>
                <c:pt idx="21143">
                  <c:v>17123.287499999999</c:v>
                </c:pt>
                <c:pt idx="21144">
                  <c:v>17123.287499999999</c:v>
                </c:pt>
                <c:pt idx="21145">
                  <c:v>17127.515618400001</c:v>
                </c:pt>
                <c:pt idx="21146">
                  <c:v>17127.515618400001</c:v>
                </c:pt>
                <c:pt idx="21147">
                  <c:v>17127.515618400001</c:v>
                </c:pt>
                <c:pt idx="21148">
                  <c:v>17128.443749999999</c:v>
                </c:pt>
                <c:pt idx="21149">
                  <c:v>17128.443749999999</c:v>
                </c:pt>
                <c:pt idx="21150">
                  <c:v>17129.939059199998</c:v>
                </c:pt>
                <c:pt idx="21151">
                  <c:v>17129.939059199998</c:v>
                </c:pt>
                <c:pt idx="21152">
                  <c:v>17129.939059199998</c:v>
                </c:pt>
                <c:pt idx="21153">
                  <c:v>17134.373440800002</c:v>
                </c:pt>
                <c:pt idx="21154">
                  <c:v>17142.159381599999</c:v>
                </c:pt>
                <c:pt idx="21155">
                  <c:v>17143.139059199999</c:v>
                </c:pt>
                <c:pt idx="21156">
                  <c:v>17147.212499999998</c:v>
                </c:pt>
                <c:pt idx="21157">
                  <c:v>17147.212499999998</c:v>
                </c:pt>
                <c:pt idx="21158">
                  <c:v>17147.573440799999</c:v>
                </c:pt>
                <c:pt idx="21159">
                  <c:v>17147.573440799999</c:v>
                </c:pt>
                <c:pt idx="21160">
                  <c:v>17147.728118399998</c:v>
                </c:pt>
                <c:pt idx="21161">
                  <c:v>17147.728118399998</c:v>
                </c:pt>
                <c:pt idx="21162">
                  <c:v>17147.728118399998</c:v>
                </c:pt>
                <c:pt idx="21163">
                  <c:v>17154.84375</c:v>
                </c:pt>
                <c:pt idx="21164">
                  <c:v>17154.84375</c:v>
                </c:pt>
                <c:pt idx="21165">
                  <c:v>17154.84375</c:v>
                </c:pt>
                <c:pt idx="21166">
                  <c:v>17154.84375</c:v>
                </c:pt>
                <c:pt idx="21167">
                  <c:v>17155.359381599999</c:v>
                </c:pt>
                <c:pt idx="21168">
                  <c:v>17156.3390592</c:v>
                </c:pt>
                <c:pt idx="21169">
                  <c:v>17160.412499999999</c:v>
                </c:pt>
                <c:pt idx="21170">
                  <c:v>17160.412499999999</c:v>
                </c:pt>
                <c:pt idx="21171">
                  <c:v>17162.887500000001</c:v>
                </c:pt>
                <c:pt idx="21172">
                  <c:v>17167.115618399999</c:v>
                </c:pt>
                <c:pt idx="21173">
                  <c:v>17173.9734408</c:v>
                </c:pt>
                <c:pt idx="21174">
                  <c:v>17174.1281184</c:v>
                </c:pt>
                <c:pt idx="21175">
                  <c:v>17174.1281184</c:v>
                </c:pt>
                <c:pt idx="21176">
                  <c:v>17174.1281184</c:v>
                </c:pt>
                <c:pt idx="21177">
                  <c:v>17174.1281184</c:v>
                </c:pt>
                <c:pt idx="21178">
                  <c:v>17180.3156184</c:v>
                </c:pt>
                <c:pt idx="21179">
                  <c:v>17182.739059199997</c:v>
                </c:pt>
                <c:pt idx="21180">
                  <c:v>17189.287499999999</c:v>
                </c:pt>
                <c:pt idx="21181">
                  <c:v>17193.515618400001</c:v>
                </c:pt>
                <c:pt idx="21182">
                  <c:v>17194.443749999999</c:v>
                </c:pt>
                <c:pt idx="21183">
                  <c:v>17194.959381599998</c:v>
                </c:pt>
                <c:pt idx="21184">
                  <c:v>17200.012500000001</c:v>
                </c:pt>
                <c:pt idx="21185">
                  <c:v>17200.373440800002</c:v>
                </c:pt>
                <c:pt idx="21186">
                  <c:v>17200.373440800002</c:v>
                </c:pt>
                <c:pt idx="21187">
                  <c:v>17200.528118400001</c:v>
                </c:pt>
                <c:pt idx="21188">
                  <c:v>17202.487499999999</c:v>
                </c:pt>
                <c:pt idx="21189">
                  <c:v>17206.715618400001</c:v>
                </c:pt>
                <c:pt idx="21190">
                  <c:v>17209.139059199999</c:v>
                </c:pt>
                <c:pt idx="21191">
                  <c:v>17209.139059199999</c:v>
                </c:pt>
                <c:pt idx="21192">
                  <c:v>17209.139059199999</c:v>
                </c:pt>
                <c:pt idx="21193">
                  <c:v>17213.212499999998</c:v>
                </c:pt>
                <c:pt idx="21194">
                  <c:v>17213.573440799999</c:v>
                </c:pt>
                <c:pt idx="21195">
                  <c:v>17215.6875</c:v>
                </c:pt>
                <c:pt idx="21196">
                  <c:v>17215.6875</c:v>
                </c:pt>
                <c:pt idx="21197">
                  <c:v>17220.84375</c:v>
                </c:pt>
                <c:pt idx="21198">
                  <c:v>17226.412499999999</c:v>
                </c:pt>
                <c:pt idx="21199">
                  <c:v>17226.412499999999</c:v>
                </c:pt>
                <c:pt idx="21200">
                  <c:v>17226.7734408</c:v>
                </c:pt>
                <c:pt idx="21201">
                  <c:v>17226.7734408</c:v>
                </c:pt>
                <c:pt idx="21202">
                  <c:v>17226.7734408</c:v>
                </c:pt>
                <c:pt idx="21203">
                  <c:v>17226.928118399999</c:v>
                </c:pt>
                <c:pt idx="21204">
                  <c:v>17228.887500000001</c:v>
                </c:pt>
                <c:pt idx="21205">
                  <c:v>17234.043750000001</c:v>
                </c:pt>
                <c:pt idx="21206">
                  <c:v>17234.5593816</c:v>
                </c:pt>
                <c:pt idx="21207">
                  <c:v>17234.5593816</c:v>
                </c:pt>
                <c:pt idx="21208">
                  <c:v>17239.612499999999</c:v>
                </c:pt>
                <c:pt idx="21209">
                  <c:v>17239.612499999999</c:v>
                </c:pt>
                <c:pt idx="21210">
                  <c:v>17239.9734408</c:v>
                </c:pt>
                <c:pt idx="21211">
                  <c:v>17240.1281184</c:v>
                </c:pt>
                <c:pt idx="21212">
                  <c:v>17247.243749999998</c:v>
                </c:pt>
                <c:pt idx="21213">
                  <c:v>17253.328118400001</c:v>
                </c:pt>
                <c:pt idx="21214">
                  <c:v>17255.287499999999</c:v>
                </c:pt>
                <c:pt idx="21215">
                  <c:v>17259.515618400001</c:v>
                </c:pt>
                <c:pt idx="21216">
                  <c:v>17259.515618400001</c:v>
                </c:pt>
                <c:pt idx="21217">
                  <c:v>17260.959381599998</c:v>
                </c:pt>
                <c:pt idx="21218">
                  <c:v>17260.959381599998</c:v>
                </c:pt>
                <c:pt idx="21219">
                  <c:v>17266.012500000001</c:v>
                </c:pt>
                <c:pt idx="21220">
                  <c:v>17266.373440800002</c:v>
                </c:pt>
                <c:pt idx="21221">
                  <c:v>17266.528118400001</c:v>
                </c:pt>
                <c:pt idx="21222">
                  <c:v>17266.528118400001</c:v>
                </c:pt>
                <c:pt idx="21223">
                  <c:v>17268.487499999999</c:v>
                </c:pt>
                <c:pt idx="21224">
                  <c:v>17268.487499999999</c:v>
                </c:pt>
                <c:pt idx="21225">
                  <c:v>17268.487499999999</c:v>
                </c:pt>
                <c:pt idx="21226">
                  <c:v>17272.715618400001</c:v>
                </c:pt>
                <c:pt idx="21227">
                  <c:v>17272.715618400001</c:v>
                </c:pt>
                <c:pt idx="21228">
                  <c:v>17272.715618400001</c:v>
                </c:pt>
                <c:pt idx="21229">
                  <c:v>17272.715618400001</c:v>
                </c:pt>
                <c:pt idx="21230">
                  <c:v>17273.643749999999</c:v>
                </c:pt>
                <c:pt idx="21231">
                  <c:v>17273.643749999999</c:v>
                </c:pt>
                <c:pt idx="21232">
                  <c:v>17273.643749999999</c:v>
                </c:pt>
                <c:pt idx="21233">
                  <c:v>17273.643749999999</c:v>
                </c:pt>
                <c:pt idx="21234">
                  <c:v>17274.159381599999</c:v>
                </c:pt>
                <c:pt idx="21235">
                  <c:v>17279.212499999998</c:v>
                </c:pt>
                <c:pt idx="21236">
                  <c:v>17279.728118399998</c:v>
                </c:pt>
                <c:pt idx="21237">
                  <c:v>17279.728118399998</c:v>
                </c:pt>
                <c:pt idx="21238">
                  <c:v>17279.728118399998</c:v>
                </c:pt>
                <c:pt idx="21239">
                  <c:v>17279.728118399998</c:v>
                </c:pt>
                <c:pt idx="21240">
                  <c:v>17281.6875</c:v>
                </c:pt>
                <c:pt idx="21241">
                  <c:v>17281.6875</c:v>
                </c:pt>
                <c:pt idx="21242">
                  <c:v>17285.915618399998</c:v>
                </c:pt>
                <c:pt idx="21243">
                  <c:v>17287.359381599999</c:v>
                </c:pt>
                <c:pt idx="21244">
                  <c:v>17287.359381599999</c:v>
                </c:pt>
                <c:pt idx="21245">
                  <c:v>17288.3390592</c:v>
                </c:pt>
                <c:pt idx="21246">
                  <c:v>17288.3390592</c:v>
                </c:pt>
                <c:pt idx="21247">
                  <c:v>17292.412499999999</c:v>
                </c:pt>
                <c:pt idx="21248">
                  <c:v>17294.887500000001</c:v>
                </c:pt>
                <c:pt idx="21249">
                  <c:v>17294.887500000001</c:v>
                </c:pt>
                <c:pt idx="21250">
                  <c:v>17299.115618399999</c:v>
                </c:pt>
                <c:pt idx="21251">
                  <c:v>17299.115618399999</c:v>
                </c:pt>
                <c:pt idx="21252">
                  <c:v>17300.043750000001</c:v>
                </c:pt>
                <c:pt idx="21253">
                  <c:v>17300.5593816</c:v>
                </c:pt>
                <c:pt idx="21254">
                  <c:v>17306.1281184</c:v>
                </c:pt>
                <c:pt idx="21255">
                  <c:v>17306.1281184</c:v>
                </c:pt>
                <c:pt idx="21256">
                  <c:v>17306.1281184</c:v>
                </c:pt>
                <c:pt idx="21257">
                  <c:v>17308.087499999998</c:v>
                </c:pt>
                <c:pt idx="21258">
                  <c:v>17313.759381599997</c:v>
                </c:pt>
                <c:pt idx="21259">
                  <c:v>17314.739059199997</c:v>
                </c:pt>
                <c:pt idx="21260">
                  <c:v>17314.739059199997</c:v>
                </c:pt>
                <c:pt idx="21261">
                  <c:v>17314.739059199997</c:v>
                </c:pt>
                <c:pt idx="21262">
                  <c:v>17319.173440800001</c:v>
                </c:pt>
                <c:pt idx="21263">
                  <c:v>17321.287499999999</c:v>
                </c:pt>
                <c:pt idx="21264">
                  <c:v>17332.373440800002</c:v>
                </c:pt>
                <c:pt idx="21265">
                  <c:v>17332.373440800002</c:v>
                </c:pt>
                <c:pt idx="21266">
                  <c:v>17334.487499999999</c:v>
                </c:pt>
                <c:pt idx="21267">
                  <c:v>17339.643749999999</c:v>
                </c:pt>
                <c:pt idx="21268">
                  <c:v>17339.643749999999</c:v>
                </c:pt>
                <c:pt idx="21269">
                  <c:v>17341.139059199999</c:v>
                </c:pt>
                <c:pt idx="21270">
                  <c:v>17345.212499999998</c:v>
                </c:pt>
                <c:pt idx="21271">
                  <c:v>17345.573440799999</c:v>
                </c:pt>
                <c:pt idx="21272">
                  <c:v>17345.573440799999</c:v>
                </c:pt>
                <c:pt idx="21273">
                  <c:v>17345.573440799999</c:v>
                </c:pt>
                <c:pt idx="21274">
                  <c:v>17347.6875</c:v>
                </c:pt>
                <c:pt idx="21275">
                  <c:v>17352.84375</c:v>
                </c:pt>
                <c:pt idx="21276">
                  <c:v>17353.359381599999</c:v>
                </c:pt>
                <c:pt idx="21277">
                  <c:v>17353.359381599999</c:v>
                </c:pt>
                <c:pt idx="21278">
                  <c:v>17358.412499999999</c:v>
                </c:pt>
                <c:pt idx="21279">
                  <c:v>17358.7734408</c:v>
                </c:pt>
                <c:pt idx="21280">
                  <c:v>17358.7734408</c:v>
                </c:pt>
                <c:pt idx="21281">
                  <c:v>17358.928118399999</c:v>
                </c:pt>
                <c:pt idx="21282">
                  <c:v>17360.887500000001</c:v>
                </c:pt>
                <c:pt idx="21283">
                  <c:v>17365.115618399999</c:v>
                </c:pt>
                <c:pt idx="21284">
                  <c:v>17366.043750000001</c:v>
                </c:pt>
                <c:pt idx="21285">
                  <c:v>17371.612499999999</c:v>
                </c:pt>
                <c:pt idx="21286">
                  <c:v>17371.612499999999</c:v>
                </c:pt>
                <c:pt idx="21287">
                  <c:v>17371.612499999999</c:v>
                </c:pt>
                <c:pt idx="21288">
                  <c:v>17371.612499999999</c:v>
                </c:pt>
                <c:pt idx="21289">
                  <c:v>17372.1281184</c:v>
                </c:pt>
                <c:pt idx="21290">
                  <c:v>17374.087499999998</c:v>
                </c:pt>
                <c:pt idx="21291">
                  <c:v>17379.759381599997</c:v>
                </c:pt>
                <c:pt idx="21292">
                  <c:v>17379.759381599997</c:v>
                </c:pt>
                <c:pt idx="21293">
                  <c:v>17380.739059199997</c:v>
                </c:pt>
                <c:pt idx="21294">
                  <c:v>17380.739059199997</c:v>
                </c:pt>
                <c:pt idx="21295">
                  <c:v>17385.173440800001</c:v>
                </c:pt>
                <c:pt idx="21296">
                  <c:v>17385.173440800001</c:v>
                </c:pt>
                <c:pt idx="21297">
                  <c:v>17385.173440800001</c:v>
                </c:pt>
                <c:pt idx="21298">
                  <c:v>17387.287499999999</c:v>
                </c:pt>
                <c:pt idx="21299">
                  <c:v>17392.443749999999</c:v>
                </c:pt>
                <c:pt idx="21300">
                  <c:v>17398.012500000001</c:v>
                </c:pt>
                <c:pt idx="21301">
                  <c:v>17400.487499999999</c:v>
                </c:pt>
                <c:pt idx="21302">
                  <c:v>17400.487499999999</c:v>
                </c:pt>
                <c:pt idx="21303">
                  <c:v>17405.643749999999</c:v>
                </c:pt>
                <c:pt idx="21304">
                  <c:v>17407.139059199999</c:v>
                </c:pt>
                <c:pt idx="21305">
                  <c:v>17407.139059199999</c:v>
                </c:pt>
                <c:pt idx="21306">
                  <c:v>17420.3390592</c:v>
                </c:pt>
                <c:pt idx="21307">
                  <c:v>17420.3390592</c:v>
                </c:pt>
                <c:pt idx="21308">
                  <c:v>17420.3390592</c:v>
                </c:pt>
                <c:pt idx="21309">
                  <c:v>17420.3390592</c:v>
                </c:pt>
                <c:pt idx="21310">
                  <c:v>17420.3390592</c:v>
                </c:pt>
                <c:pt idx="21311">
                  <c:v>17424.7734408</c:v>
                </c:pt>
                <c:pt idx="21312">
                  <c:v>17426.887500000001</c:v>
                </c:pt>
                <c:pt idx="21313">
                  <c:v>17431.115618399999</c:v>
                </c:pt>
                <c:pt idx="21314">
                  <c:v>17432.5593816</c:v>
                </c:pt>
                <c:pt idx="21315">
                  <c:v>17437.612499999999</c:v>
                </c:pt>
                <c:pt idx="21316">
                  <c:v>17437.9734408</c:v>
                </c:pt>
                <c:pt idx="21317">
                  <c:v>17437.9734408</c:v>
                </c:pt>
                <c:pt idx="21318">
                  <c:v>17438.1281184</c:v>
                </c:pt>
                <c:pt idx="21319">
                  <c:v>17438.1281184</c:v>
                </c:pt>
                <c:pt idx="21320">
                  <c:v>17444.3156184</c:v>
                </c:pt>
                <c:pt idx="21321">
                  <c:v>17444.3156184</c:v>
                </c:pt>
                <c:pt idx="21322">
                  <c:v>17445.759381599997</c:v>
                </c:pt>
                <c:pt idx="21323">
                  <c:v>17445.759381599997</c:v>
                </c:pt>
                <c:pt idx="21324">
                  <c:v>17446.739059199997</c:v>
                </c:pt>
                <c:pt idx="21325">
                  <c:v>17446.739059199997</c:v>
                </c:pt>
                <c:pt idx="21326">
                  <c:v>17450.8125</c:v>
                </c:pt>
                <c:pt idx="21327">
                  <c:v>17450.8125</c:v>
                </c:pt>
                <c:pt idx="21328">
                  <c:v>17451.173440800001</c:v>
                </c:pt>
                <c:pt idx="21329">
                  <c:v>17451.173440800001</c:v>
                </c:pt>
                <c:pt idx="21330">
                  <c:v>17457.515618400001</c:v>
                </c:pt>
                <c:pt idx="21331">
                  <c:v>17464.373440800002</c:v>
                </c:pt>
                <c:pt idx="21332">
                  <c:v>17464.373440800002</c:v>
                </c:pt>
                <c:pt idx="21333">
                  <c:v>17464.528118400001</c:v>
                </c:pt>
                <c:pt idx="21334">
                  <c:v>17466.487499999999</c:v>
                </c:pt>
                <c:pt idx="21335">
                  <c:v>17470.715618400001</c:v>
                </c:pt>
                <c:pt idx="21336">
                  <c:v>17472.159381599999</c:v>
                </c:pt>
                <c:pt idx="21337">
                  <c:v>17477.728118399998</c:v>
                </c:pt>
                <c:pt idx="21338">
                  <c:v>17479.6875</c:v>
                </c:pt>
                <c:pt idx="21339">
                  <c:v>17479.6875</c:v>
                </c:pt>
                <c:pt idx="21340">
                  <c:v>17479.6875</c:v>
                </c:pt>
                <c:pt idx="21341">
                  <c:v>17483.915618399998</c:v>
                </c:pt>
                <c:pt idx="21342">
                  <c:v>17483.915618399998</c:v>
                </c:pt>
                <c:pt idx="21343">
                  <c:v>17484.84375</c:v>
                </c:pt>
                <c:pt idx="21344">
                  <c:v>17486.3390592</c:v>
                </c:pt>
                <c:pt idx="21345">
                  <c:v>17486.3390592</c:v>
                </c:pt>
                <c:pt idx="21346">
                  <c:v>17486.3390592</c:v>
                </c:pt>
                <c:pt idx="21347">
                  <c:v>17490.7734408</c:v>
                </c:pt>
                <c:pt idx="21348">
                  <c:v>17490.7734408</c:v>
                </c:pt>
                <c:pt idx="21349">
                  <c:v>17490.928118399999</c:v>
                </c:pt>
                <c:pt idx="21350">
                  <c:v>17497.115618399999</c:v>
                </c:pt>
                <c:pt idx="21351">
                  <c:v>17498.5593816</c:v>
                </c:pt>
                <c:pt idx="21352">
                  <c:v>17498.5593816</c:v>
                </c:pt>
                <c:pt idx="21353">
                  <c:v>17498.5593816</c:v>
                </c:pt>
                <c:pt idx="21354">
                  <c:v>17504.1281184</c:v>
                </c:pt>
                <c:pt idx="21355">
                  <c:v>17504.1281184</c:v>
                </c:pt>
                <c:pt idx="21356">
                  <c:v>17504.1281184</c:v>
                </c:pt>
                <c:pt idx="21357">
                  <c:v>17504.1281184</c:v>
                </c:pt>
                <c:pt idx="21358">
                  <c:v>17510.3156184</c:v>
                </c:pt>
                <c:pt idx="21359">
                  <c:v>17511.759381599997</c:v>
                </c:pt>
                <c:pt idx="21360">
                  <c:v>17517.173440800001</c:v>
                </c:pt>
                <c:pt idx="21361">
                  <c:v>17519.287499999999</c:v>
                </c:pt>
                <c:pt idx="21362">
                  <c:v>17519.287499999999</c:v>
                </c:pt>
                <c:pt idx="21363">
                  <c:v>17519.287499999999</c:v>
                </c:pt>
                <c:pt idx="21364">
                  <c:v>17525.939059199998</c:v>
                </c:pt>
                <c:pt idx="21365">
                  <c:v>17525.939059199998</c:v>
                </c:pt>
                <c:pt idx="21366">
                  <c:v>17525.939059199998</c:v>
                </c:pt>
                <c:pt idx="21367">
                  <c:v>17525.939059199998</c:v>
                </c:pt>
                <c:pt idx="21368">
                  <c:v>17530.012500000001</c:v>
                </c:pt>
                <c:pt idx="21369">
                  <c:v>17530.528118400001</c:v>
                </c:pt>
                <c:pt idx="21370">
                  <c:v>17532.487499999999</c:v>
                </c:pt>
                <c:pt idx="21371">
                  <c:v>17532.487499999999</c:v>
                </c:pt>
                <c:pt idx="21372">
                  <c:v>17532.487499999999</c:v>
                </c:pt>
                <c:pt idx="21373">
                  <c:v>17543.728118399998</c:v>
                </c:pt>
                <c:pt idx="21374">
                  <c:v>17545.6875</c:v>
                </c:pt>
                <c:pt idx="21375">
                  <c:v>17549.915618399998</c:v>
                </c:pt>
                <c:pt idx="21376">
                  <c:v>17549.915618399998</c:v>
                </c:pt>
                <c:pt idx="21377">
                  <c:v>17551.359381599999</c:v>
                </c:pt>
                <c:pt idx="21378">
                  <c:v>17556.412499999999</c:v>
                </c:pt>
                <c:pt idx="21379">
                  <c:v>17558.887500000001</c:v>
                </c:pt>
                <c:pt idx="21380">
                  <c:v>17558.887500000001</c:v>
                </c:pt>
                <c:pt idx="21381">
                  <c:v>17563.115618399999</c:v>
                </c:pt>
                <c:pt idx="21382">
                  <c:v>17564.043750000001</c:v>
                </c:pt>
                <c:pt idx="21383">
                  <c:v>17564.5593816</c:v>
                </c:pt>
                <c:pt idx="21384">
                  <c:v>17569.612499999999</c:v>
                </c:pt>
                <c:pt idx="21385">
                  <c:v>17569.9734408</c:v>
                </c:pt>
                <c:pt idx="21386">
                  <c:v>17569.9734408</c:v>
                </c:pt>
                <c:pt idx="21387">
                  <c:v>17570.1281184</c:v>
                </c:pt>
                <c:pt idx="21388">
                  <c:v>17577.243749999998</c:v>
                </c:pt>
                <c:pt idx="21389">
                  <c:v>17577.243749999998</c:v>
                </c:pt>
                <c:pt idx="21390">
                  <c:v>17577.243749999998</c:v>
                </c:pt>
                <c:pt idx="21391">
                  <c:v>17583.173440800001</c:v>
                </c:pt>
                <c:pt idx="21392">
                  <c:v>17583.328118400001</c:v>
                </c:pt>
                <c:pt idx="21393">
                  <c:v>17585.287499999999</c:v>
                </c:pt>
                <c:pt idx="21394">
                  <c:v>17589.515618400001</c:v>
                </c:pt>
                <c:pt idx="21395">
                  <c:v>17589.515618400001</c:v>
                </c:pt>
                <c:pt idx="21396">
                  <c:v>17589.515618400001</c:v>
                </c:pt>
                <c:pt idx="21397">
                  <c:v>17589.515618400001</c:v>
                </c:pt>
                <c:pt idx="21398">
                  <c:v>17590.959381599998</c:v>
                </c:pt>
                <c:pt idx="21399">
                  <c:v>17590.959381599998</c:v>
                </c:pt>
                <c:pt idx="21400">
                  <c:v>17591.939059199998</c:v>
                </c:pt>
                <c:pt idx="21401">
                  <c:v>17596.012500000001</c:v>
                </c:pt>
                <c:pt idx="21402">
                  <c:v>17596.373440800002</c:v>
                </c:pt>
                <c:pt idx="21403">
                  <c:v>17596.528118400001</c:v>
                </c:pt>
                <c:pt idx="21404">
                  <c:v>17605.139059199999</c:v>
                </c:pt>
                <c:pt idx="21405">
                  <c:v>17609.212499999998</c:v>
                </c:pt>
                <c:pt idx="21406">
                  <c:v>17609.573440799999</c:v>
                </c:pt>
                <c:pt idx="21407">
                  <c:v>17609.728118399998</c:v>
                </c:pt>
                <c:pt idx="21408">
                  <c:v>17616.84375</c:v>
                </c:pt>
                <c:pt idx="21409">
                  <c:v>17617.359381599999</c:v>
                </c:pt>
                <c:pt idx="21410">
                  <c:v>17617.359381599999</c:v>
                </c:pt>
                <c:pt idx="21411">
                  <c:v>17617.359381599999</c:v>
                </c:pt>
                <c:pt idx="21412">
                  <c:v>17622.412499999999</c:v>
                </c:pt>
                <c:pt idx="21413">
                  <c:v>17622.7734408</c:v>
                </c:pt>
                <c:pt idx="21414">
                  <c:v>17622.928118399999</c:v>
                </c:pt>
                <c:pt idx="21415">
                  <c:v>17624.887500000001</c:v>
                </c:pt>
                <c:pt idx="21416">
                  <c:v>17629.115618399999</c:v>
                </c:pt>
                <c:pt idx="21417">
                  <c:v>17629.115618399999</c:v>
                </c:pt>
                <c:pt idx="21418">
                  <c:v>17630.043750000001</c:v>
                </c:pt>
                <c:pt idx="21419">
                  <c:v>17630.043750000001</c:v>
                </c:pt>
                <c:pt idx="21420">
                  <c:v>17630.5593816</c:v>
                </c:pt>
                <c:pt idx="21421">
                  <c:v>17631.539059199997</c:v>
                </c:pt>
                <c:pt idx="21422">
                  <c:v>17636.1281184</c:v>
                </c:pt>
                <c:pt idx="21423">
                  <c:v>17643.243749999998</c:v>
                </c:pt>
                <c:pt idx="21424">
                  <c:v>17651.287499999999</c:v>
                </c:pt>
                <c:pt idx="21425">
                  <c:v>17651.287499999999</c:v>
                </c:pt>
                <c:pt idx="21426">
                  <c:v>17655.515618400001</c:v>
                </c:pt>
                <c:pt idx="21427">
                  <c:v>17655.515618400001</c:v>
                </c:pt>
                <c:pt idx="21428">
                  <c:v>17656.443749999999</c:v>
                </c:pt>
                <c:pt idx="21429">
                  <c:v>17657.939059199998</c:v>
                </c:pt>
                <c:pt idx="21430">
                  <c:v>17657.939059199998</c:v>
                </c:pt>
                <c:pt idx="21431">
                  <c:v>17657.939059199998</c:v>
                </c:pt>
                <c:pt idx="21432">
                  <c:v>17662.012500000001</c:v>
                </c:pt>
                <c:pt idx="21433">
                  <c:v>17662.373440800002</c:v>
                </c:pt>
                <c:pt idx="21434">
                  <c:v>17662.373440800002</c:v>
                </c:pt>
                <c:pt idx="21435">
                  <c:v>17662.373440800002</c:v>
                </c:pt>
                <c:pt idx="21436">
                  <c:v>17662.528118400001</c:v>
                </c:pt>
                <c:pt idx="21437">
                  <c:v>17664.487499999999</c:v>
                </c:pt>
                <c:pt idx="21438">
                  <c:v>17664.487499999999</c:v>
                </c:pt>
                <c:pt idx="21439">
                  <c:v>17664.487499999999</c:v>
                </c:pt>
                <c:pt idx="21440">
                  <c:v>17668.715618400001</c:v>
                </c:pt>
                <c:pt idx="21441">
                  <c:v>17668.715618400001</c:v>
                </c:pt>
                <c:pt idx="21442">
                  <c:v>17668.715618400001</c:v>
                </c:pt>
                <c:pt idx="21443">
                  <c:v>17669.643749999999</c:v>
                </c:pt>
                <c:pt idx="21444">
                  <c:v>17670.159381599999</c:v>
                </c:pt>
                <c:pt idx="21445">
                  <c:v>17671.139059199999</c:v>
                </c:pt>
                <c:pt idx="21446">
                  <c:v>17675.212499999998</c:v>
                </c:pt>
                <c:pt idx="21447">
                  <c:v>17675.728118399998</c:v>
                </c:pt>
                <c:pt idx="21448">
                  <c:v>17677.6875</c:v>
                </c:pt>
                <c:pt idx="21449">
                  <c:v>17681.915618399998</c:v>
                </c:pt>
                <c:pt idx="21450">
                  <c:v>17681.915618399998</c:v>
                </c:pt>
                <c:pt idx="21451">
                  <c:v>17682.84375</c:v>
                </c:pt>
                <c:pt idx="21452">
                  <c:v>17683.359381599999</c:v>
                </c:pt>
                <c:pt idx="21453">
                  <c:v>17683.359381599999</c:v>
                </c:pt>
                <c:pt idx="21454">
                  <c:v>17684.3390592</c:v>
                </c:pt>
                <c:pt idx="21455">
                  <c:v>17684.3390592</c:v>
                </c:pt>
                <c:pt idx="21456">
                  <c:v>17688.7734408</c:v>
                </c:pt>
                <c:pt idx="21457">
                  <c:v>17688.928118399999</c:v>
                </c:pt>
                <c:pt idx="21458">
                  <c:v>17690.887500000001</c:v>
                </c:pt>
                <c:pt idx="21459">
                  <c:v>17690.887500000001</c:v>
                </c:pt>
                <c:pt idx="21460">
                  <c:v>17695.115618399999</c:v>
                </c:pt>
                <c:pt idx="21461">
                  <c:v>17696.043750000001</c:v>
                </c:pt>
                <c:pt idx="21462">
                  <c:v>17696.043750000001</c:v>
                </c:pt>
                <c:pt idx="21463">
                  <c:v>17696.5593816</c:v>
                </c:pt>
                <c:pt idx="21464">
                  <c:v>17697.539059199997</c:v>
                </c:pt>
                <c:pt idx="21465">
                  <c:v>17697.539059199997</c:v>
                </c:pt>
                <c:pt idx="21466">
                  <c:v>17697.539059199997</c:v>
                </c:pt>
                <c:pt idx="21467">
                  <c:v>17701.612499999999</c:v>
                </c:pt>
                <c:pt idx="21468">
                  <c:v>17701.9734408</c:v>
                </c:pt>
                <c:pt idx="21469">
                  <c:v>17701.9734408</c:v>
                </c:pt>
                <c:pt idx="21470">
                  <c:v>17701.9734408</c:v>
                </c:pt>
                <c:pt idx="21471">
                  <c:v>17702.1281184</c:v>
                </c:pt>
                <c:pt idx="21472">
                  <c:v>17704.087499999998</c:v>
                </c:pt>
                <c:pt idx="21473">
                  <c:v>17708.3156184</c:v>
                </c:pt>
                <c:pt idx="21474">
                  <c:v>17709.759381599997</c:v>
                </c:pt>
                <c:pt idx="21475">
                  <c:v>17709.759381599997</c:v>
                </c:pt>
                <c:pt idx="21476">
                  <c:v>17709.759381599997</c:v>
                </c:pt>
                <c:pt idx="21477">
                  <c:v>17709.759381599997</c:v>
                </c:pt>
                <c:pt idx="21478">
                  <c:v>17715.173440800001</c:v>
                </c:pt>
                <c:pt idx="21479">
                  <c:v>17717.287499999999</c:v>
                </c:pt>
                <c:pt idx="21480">
                  <c:v>17717.287499999999</c:v>
                </c:pt>
                <c:pt idx="21481">
                  <c:v>17721.515618400001</c:v>
                </c:pt>
                <c:pt idx="21482">
                  <c:v>17722.443749999999</c:v>
                </c:pt>
                <c:pt idx="21483">
                  <c:v>17722.959381599998</c:v>
                </c:pt>
                <c:pt idx="21484">
                  <c:v>17722.959381599998</c:v>
                </c:pt>
                <c:pt idx="21485">
                  <c:v>17722.959381599998</c:v>
                </c:pt>
                <c:pt idx="21486">
                  <c:v>17728.528118400001</c:v>
                </c:pt>
                <c:pt idx="21487">
                  <c:v>17734.715618400001</c:v>
                </c:pt>
                <c:pt idx="21488">
                  <c:v>17735.643749999999</c:v>
                </c:pt>
                <c:pt idx="21489">
                  <c:v>17735.643749999999</c:v>
                </c:pt>
                <c:pt idx="21490">
                  <c:v>17736.159381599999</c:v>
                </c:pt>
                <c:pt idx="21491">
                  <c:v>17736.159381599999</c:v>
                </c:pt>
                <c:pt idx="21492">
                  <c:v>17736.159381599999</c:v>
                </c:pt>
                <c:pt idx="21493">
                  <c:v>17737.139059199999</c:v>
                </c:pt>
                <c:pt idx="21494">
                  <c:v>17737.139059199999</c:v>
                </c:pt>
                <c:pt idx="21495">
                  <c:v>17741.573440799999</c:v>
                </c:pt>
                <c:pt idx="21496">
                  <c:v>17741.573440799999</c:v>
                </c:pt>
                <c:pt idx="21497">
                  <c:v>17743.6875</c:v>
                </c:pt>
                <c:pt idx="21498">
                  <c:v>17743.6875</c:v>
                </c:pt>
                <c:pt idx="21499">
                  <c:v>17747.915618399998</c:v>
                </c:pt>
                <c:pt idx="21500">
                  <c:v>17747.915618399998</c:v>
                </c:pt>
                <c:pt idx="21501">
                  <c:v>17747.915618399998</c:v>
                </c:pt>
                <c:pt idx="21502">
                  <c:v>17749.359381599999</c:v>
                </c:pt>
                <c:pt idx="21503">
                  <c:v>17754.7734408</c:v>
                </c:pt>
                <c:pt idx="21504">
                  <c:v>17754.7734408</c:v>
                </c:pt>
                <c:pt idx="21505">
                  <c:v>17754.928118399999</c:v>
                </c:pt>
                <c:pt idx="21506">
                  <c:v>17754.928118399999</c:v>
                </c:pt>
                <c:pt idx="21507">
                  <c:v>17756.887500000001</c:v>
                </c:pt>
                <c:pt idx="21508">
                  <c:v>17761.115618399999</c:v>
                </c:pt>
                <c:pt idx="21509">
                  <c:v>17762.043750000001</c:v>
                </c:pt>
                <c:pt idx="21510">
                  <c:v>17767.9734408</c:v>
                </c:pt>
                <c:pt idx="21511">
                  <c:v>17767.9734408</c:v>
                </c:pt>
                <c:pt idx="21512">
                  <c:v>17768.1281184</c:v>
                </c:pt>
                <c:pt idx="21513">
                  <c:v>17768.1281184</c:v>
                </c:pt>
                <c:pt idx="21514">
                  <c:v>17774.3156184</c:v>
                </c:pt>
                <c:pt idx="21515">
                  <c:v>17775.759381599997</c:v>
                </c:pt>
                <c:pt idx="21516">
                  <c:v>17780.8125</c:v>
                </c:pt>
                <c:pt idx="21517">
                  <c:v>17780.8125</c:v>
                </c:pt>
                <c:pt idx="21518">
                  <c:v>17781.173440800001</c:v>
                </c:pt>
                <c:pt idx="21519">
                  <c:v>17781.328118400001</c:v>
                </c:pt>
                <c:pt idx="21520">
                  <c:v>17783.287499999999</c:v>
                </c:pt>
                <c:pt idx="21521">
                  <c:v>17783.287499999999</c:v>
                </c:pt>
                <c:pt idx="21522">
                  <c:v>17787.515618400001</c:v>
                </c:pt>
                <c:pt idx="21523">
                  <c:v>17789.939059199998</c:v>
                </c:pt>
                <c:pt idx="21524">
                  <c:v>17794.373440800002</c:v>
                </c:pt>
                <c:pt idx="21525">
                  <c:v>17794.528118400001</c:v>
                </c:pt>
                <c:pt idx="21526">
                  <c:v>17794.528118400001</c:v>
                </c:pt>
                <c:pt idx="21527">
                  <c:v>17794.528118400001</c:v>
                </c:pt>
                <c:pt idx="21528">
                  <c:v>17794.528118400001</c:v>
                </c:pt>
                <c:pt idx="21529">
                  <c:v>17796.487499999999</c:v>
                </c:pt>
                <c:pt idx="21530">
                  <c:v>17796.487499999999</c:v>
                </c:pt>
                <c:pt idx="21531">
                  <c:v>17801.643749999999</c:v>
                </c:pt>
                <c:pt idx="21532">
                  <c:v>17802.159381599999</c:v>
                </c:pt>
                <c:pt idx="21533">
                  <c:v>17802.159381599999</c:v>
                </c:pt>
                <c:pt idx="21534">
                  <c:v>17807.212499999998</c:v>
                </c:pt>
                <c:pt idx="21535">
                  <c:v>17807.573440799999</c:v>
                </c:pt>
                <c:pt idx="21536">
                  <c:v>17807.573440799999</c:v>
                </c:pt>
                <c:pt idx="21537">
                  <c:v>17807.573440799999</c:v>
                </c:pt>
                <c:pt idx="21538">
                  <c:v>17809.6875</c:v>
                </c:pt>
                <c:pt idx="21539">
                  <c:v>17813.915618399998</c:v>
                </c:pt>
                <c:pt idx="21540">
                  <c:v>17813.915618399998</c:v>
                </c:pt>
                <c:pt idx="21541">
                  <c:v>17815.359381599999</c:v>
                </c:pt>
                <c:pt idx="21542">
                  <c:v>17820.928118399999</c:v>
                </c:pt>
                <c:pt idx="21543">
                  <c:v>17820.928118399999</c:v>
                </c:pt>
                <c:pt idx="21544">
                  <c:v>17822.887500000001</c:v>
                </c:pt>
                <c:pt idx="21545">
                  <c:v>17822.887500000001</c:v>
                </c:pt>
                <c:pt idx="21546">
                  <c:v>17827.115618399999</c:v>
                </c:pt>
                <c:pt idx="21547">
                  <c:v>17828.043750000001</c:v>
                </c:pt>
                <c:pt idx="21548">
                  <c:v>17833.612499999999</c:v>
                </c:pt>
                <c:pt idx="21549">
                  <c:v>17833.612499999999</c:v>
                </c:pt>
                <c:pt idx="21550">
                  <c:v>17833.9734408</c:v>
                </c:pt>
                <c:pt idx="21551">
                  <c:v>17833.9734408</c:v>
                </c:pt>
                <c:pt idx="21552">
                  <c:v>17833.9734408</c:v>
                </c:pt>
                <c:pt idx="21553">
                  <c:v>17834.1281184</c:v>
                </c:pt>
                <c:pt idx="21554">
                  <c:v>17841.243749999998</c:v>
                </c:pt>
                <c:pt idx="21555">
                  <c:v>17841.759381599997</c:v>
                </c:pt>
                <c:pt idx="21556">
                  <c:v>17846.8125</c:v>
                </c:pt>
                <c:pt idx="21557">
                  <c:v>17847.173440800001</c:v>
                </c:pt>
                <c:pt idx="21558">
                  <c:v>17847.173440800001</c:v>
                </c:pt>
                <c:pt idx="21559">
                  <c:v>17847.173440800001</c:v>
                </c:pt>
                <c:pt idx="21560">
                  <c:v>17847.328118400001</c:v>
                </c:pt>
                <c:pt idx="21561">
                  <c:v>17849.287499999999</c:v>
                </c:pt>
                <c:pt idx="21562">
                  <c:v>17854.959381599998</c:v>
                </c:pt>
                <c:pt idx="21563">
                  <c:v>17855.939059199998</c:v>
                </c:pt>
                <c:pt idx="21564">
                  <c:v>17855.939059199998</c:v>
                </c:pt>
                <c:pt idx="21565">
                  <c:v>17860.373440800002</c:v>
                </c:pt>
                <c:pt idx="21566">
                  <c:v>17866.715618400001</c:v>
                </c:pt>
                <c:pt idx="21567">
                  <c:v>17868.159381599999</c:v>
                </c:pt>
                <c:pt idx="21568">
                  <c:v>17869.139059199999</c:v>
                </c:pt>
                <c:pt idx="21569">
                  <c:v>17869.139059199999</c:v>
                </c:pt>
                <c:pt idx="21570">
                  <c:v>17869.139059199999</c:v>
                </c:pt>
                <c:pt idx="21571">
                  <c:v>17879.915618399998</c:v>
                </c:pt>
                <c:pt idx="21572">
                  <c:v>17880.84375</c:v>
                </c:pt>
                <c:pt idx="21573">
                  <c:v>17880.84375</c:v>
                </c:pt>
                <c:pt idx="21574">
                  <c:v>17882.3390592</c:v>
                </c:pt>
                <c:pt idx="21575">
                  <c:v>17886.7734408</c:v>
                </c:pt>
                <c:pt idx="21576">
                  <c:v>17886.928118399999</c:v>
                </c:pt>
                <c:pt idx="21577">
                  <c:v>17886.928118399999</c:v>
                </c:pt>
                <c:pt idx="21578">
                  <c:v>17886.928118399999</c:v>
                </c:pt>
                <c:pt idx="21579">
                  <c:v>17886.928118399999</c:v>
                </c:pt>
                <c:pt idx="21580">
                  <c:v>17893.115618399999</c:v>
                </c:pt>
                <c:pt idx="21581">
                  <c:v>17893.115618399999</c:v>
                </c:pt>
                <c:pt idx="21582">
                  <c:v>17894.043750000001</c:v>
                </c:pt>
                <c:pt idx="21583">
                  <c:v>17894.5593816</c:v>
                </c:pt>
                <c:pt idx="21584">
                  <c:v>17899.612499999999</c:v>
                </c:pt>
                <c:pt idx="21585">
                  <c:v>17899.9734408</c:v>
                </c:pt>
                <c:pt idx="21586">
                  <c:v>17899.9734408</c:v>
                </c:pt>
                <c:pt idx="21587">
                  <c:v>17899.9734408</c:v>
                </c:pt>
                <c:pt idx="21588">
                  <c:v>17900.1281184</c:v>
                </c:pt>
                <c:pt idx="21589">
                  <c:v>17900.1281184</c:v>
                </c:pt>
                <c:pt idx="21590">
                  <c:v>17902.087499999998</c:v>
                </c:pt>
                <c:pt idx="21591">
                  <c:v>17902.087499999998</c:v>
                </c:pt>
                <c:pt idx="21592">
                  <c:v>17902.087499999998</c:v>
                </c:pt>
                <c:pt idx="21593">
                  <c:v>17908.739059199997</c:v>
                </c:pt>
                <c:pt idx="21594">
                  <c:v>17912.8125</c:v>
                </c:pt>
                <c:pt idx="21595">
                  <c:v>17919.515618400001</c:v>
                </c:pt>
                <c:pt idx="21596">
                  <c:v>17920.443749999999</c:v>
                </c:pt>
                <c:pt idx="21597">
                  <c:v>17920.959381599998</c:v>
                </c:pt>
                <c:pt idx="21598">
                  <c:v>17921.939059199998</c:v>
                </c:pt>
                <c:pt idx="21599">
                  <c:v>17921.939059199998</c:v>
                </c:pt>
                <c:pt idx="21600">
                  <c:v>17921.939059199998</c:v>
                </c:pt>
                <c:pt idx="21601">
                  <c:v>17926.012500000001</c:v>
                </c:pt>
                <c:pt idx="21602">
                  <c:v>17926.528118400001</c:v>
                </c:pt>
                <c:pt idx="21603">
                  <c:v>17926.528118400001</c:v>
                </c:pt>
                <c:pt idx="21604">
                  <c:v>17932.715618400001</c:v>
                </c:pt>
                <c:pt idx="21605">
                  <c:v>17934.159381599999</c:v>
                </c:pt>
                <c:pt idx="21606">
                  <c:v>17939.212499999998</c:v>
                </c:pt>
                <c:pt idx="21607">
                  <c:v>17939.573440799999</c:v>
                </c:pt>
                <c:pt idx="21608">
                  <c:v>17939.573440799999</c:v>
                </c:pt>
                <c:pt idx="21609">
                  <c:v>17939.573440799999</c:v>
                </c:pt>
                <c:pt idx="21610">
                  <c:v>17939.573440799999</c:v>
                </c:pt>
                <c:pt idx="21611">
                  <c:v>17939.728118399998</c:v>
                </c:pt>
                <c:pt idx="21612">
                  <c:v>17941.6875</c:v>
                </c:pt>
                <c:pt idx="21613">
                  <c:v>17946.84375</c:v>
                </c:pt>
                <c:pt idx="21614">
                  <c:v>17947.359381599999</c:v>
                </c:pt>
                <c:pt idx="21615">
                  <c:v>17947.359381599999</c:v>
                </c:pt>
                <c:pt idx="21616">
                  <c:v>17948.3390592</c:v>
                </c:pt>
                <c:pt idx="21617">
                  <c:v>17952.928118399999</c:v>
                </c:pt>
                <c:pt idx="21618">
                  <c:v>17954.887500000001</c:v>
                </c:pt>
                <c:pt idx="21619">
                  <c:v>17959.115618399999</c:v>
                </c:pt>
                <c:pt idx="21620">
                  <c:v>17960.5593816</c:v>
                </c:pt>
                <c:pt idx="21621">
                  <c:v>17960.5593816</c:v>
                </c:pt>
                <c:pt idx="21622">
                  <c:v>17965.612499999999</c:v>
                </c:pt>
                <c:pt idx="21623">
                  <c:v>17965.9734408</c:v>
                </c:pt>
                <c:pt idx="21624">
                  <c:v>17966.1281184</c:v>
                </c:pt>
                <c:pt idx="21625">
                  <c:v>17968.087499999998</c:v>
                </c:pt>
                <c:pt idx="21626">
                  <c:v>17968.087499999998</c:v>
                </c:pt>
                <c:pt idx="21627">
                  <c:v>17973.243749999998</c:v>
                </c:pt>
                <c:pt idx="21628">
                  <c:v>17974.739059199997</c:v>
                </c:pt>
                <c:pt idx="21629">
                  <c:v>17974.739059199997</c:v>
                </c:pt>
                <c:pt idx="21630">
                  <c:v>17979.328118400001</c:v>
                </c:pt>
                <c:pt idx="21631">
                  <c:v>17981.287499999999</c:v>
                </c:pt>
                <c:pt idx="21632">
                  <c:v>17985.515618400001</c:v>
                </c:pt>
                <c:pt idx="21633">
                  <c:v>17986.959381599998</c:v>
                </c:pt>
                <c:pt idx="21634">
                  <c:v>17999.643749999999</c:v>
                </c:pt>
                <c:pt idx="21635">
                  <c:v>18007.6875</c:v>
                </c:pt>
                <c:pt idx="21636">
                  <c:v>18007.6875</c:v>
                </c:pt>
                <c:pt idx="21637">
                  <c:v>18011.915618399998</c:v>
                </c:pt>
                <c:pt idx="21638">
                  <c:v>18013.359381599999</c:v>
                </c:pt>
                <c:pt idx="21639">
                  <c:v>18018.412499999999</c:v>
                </c:pt>
                <c:pt idx="21640">
                  <c:v>18018.7734408</c:v>
                </c:pt>
                <c:pt idx="21641">
                  <c:v>18018.928118399999</c:v>
                </c:pt>
                <c:pt idx="21642">
                  <c:v>18018.928118399999</c:v>
                </c:pt>
                <c:pt idx="21643">
                  <c:v>18020.887500000001</c:v>
                </c:pt>
                <c:pt idx="21644">
                  <c:v>18025.115618399999</c:v>
                </c:pt>
                <c:pt idx="21645">
                  <c:v>18025.115618399999</c:v>
                </c:pt>
                <c:pt idx="21646">
                  <c:v>18026.043750000001</c:v>
                </c:pt>
                <c:pt idx="21647">
                  <c:v>18026.043750000001</c:v>
                </c:pt>
                <c:pt idx="21648">
                  <c:v>18026.043750000001</c:v>
                </c:pt>
                <c:pt idx="21649">
                  <c:v>18026.043750000001</c:v>
                </c:pt>
                <c:pt idx="21650">
                  <c:v>18026.5593816</c:v>
                </c:pt>
                <c:pt idx="21651">
                  <c:v>18027.539059199997</c:v>
                </c:pt>
                <c:pt idx="21652">
                  <c:v>18027.539059199997</c:v>
                </c:pt>
                <c:pt idx="21653">
                  <c:v>18031.9734408</c:v>
                </c:pt>
                <c:pt idx="21654">
                  <c:v>18031.9734408</c:v>
                </c:pt>
                <c:pt idx="21655">
                  <c:v>18034.087499999998</c:v>
                </c:pt>
                <c:pt idx="21656">
                  <c:v>18039.243749999998</c:v>
                </c:pt>
                <c:pt idx="21657">
                  <c:v>18039.759381599997</c:v>
                </c:pt>
                <c:pt idx="21658">
                  <c:v>18045.173440800001</c:v>
                </c:pt>
                <c:pt idx="21659">
                  <c:v>18045.328118400001</c:v>
                </c:pt>
                <c:pt idx="21660">
                  <c:v>18045.328118400001</c:v>
                </c:pt>
                <c:pt idx="21661">
                  <c:v>18047.287499999999</c:v>
                </c:pt>
                <c:pt idx="21662">
                  <c:v>18047.287499999999</c:v>
                </c:pt>
                <c:pt idx="21663">
                  <c:v>18051.515618400001</c:v>
                </c:pt>
                <c:pt idx="21664">
                  <c:v>18052.959381599998</c:v>
                </c:pt>
                <c:pt idx="21665">
                  <c:v>18053.939059199998</c:v>
                </c:pt>
                <c:pt idx="21666">
                  <c:v>18053.939059199998</c:v>
                </c:pt>
                <c:pt idx="21667">
                  <c:v>18058.012500000001</c:v>
                </c:pt>
                <c:pt idx="21668">
                  <c:v>18058.373440800002</c:v>
                </c:pt>
                <c:pt idx="21669">
                  <c:v>18060.487499999999</c:v>
                </c:pt>
                <c:pt idx="21670">
                  <c:v>18060.487499999999</c:v>
                </c:pt>
                <c:pt idx="21671">
                  <c:v>18064.715618400001</c:v>
                </c:pt>
                <c:pt idx="21672">
                  <c:v>18066.159381599999</c:v>
                </c:pt>
                <c:pt idx="21673">
                  <c:v>18067.139059199999</c:v>
                </c:pt>
                <c:pt idx="21674">
                  <c:v>18067.139059199999</c:v>
                </c:pt>
                <c:pt idx="21675">
                  <c:v>18067.139059199999</c:v>
                </c:pt>
                <c:pt idx="21676">
                  <c:v>18071.212499999998</c:v>
                </c:pt>
                <c:pt idx="21677">
                  <c:v>18071.212499999998</c:v>
                </c:pt>
                <c:pt idx="21678">
                  <c:v>18071.573440799999</c:v>
                </c:pt>
                <c:pt idx="21679">
                  <c:v>18071.728118399998</c:v>
                </c:pt>
                <c:pt idx="21680">
                  <c:v>18071.728118399998</c:v>
                </c:pt>
                <c:pt idx="21681">
                  <c:v>18078.84375</c:v>
                </c:pt>
                <c:pt idx="21682">
                  <c:v>18078.84375</c:v>
                </c:pt>
                <c:pt idx="21683">
                  <c:v>18078.84375</c:v>
                </c:pt>
                <c:pt idx="21684">
                  <c:v>18079.359381599999</c:v>
                </c:pt>
                <c:pt idx="21685">
                  <c:v>18079.359381599999</c:v>
                </c:pt>
                <c:pt idx="21686">
                  <c:v>18080.3390592</c:v>
                </c:pt>
                <c:pt idx="21687">
                  <c:v>18080.3390592</c:v>
                </c:pt>
                <c:pt idx="21688">
                  <c:v>18084.412499999999</c:v>
                </c:pt>
                <c:pt idx="21689">
                  <c:v>18084.412499999999</c:v>
                </c:pt>
                <c:pt idx="21690">
                  <c:v>18084.412499999999</c:v>
                </c:pt>
                <c:pt idx="21691">
                  <c:v>18084.412499999999</c:v>
                </c:pt>
                <c:pt idx="21692">
                  <c:v>18084.7734408</c:v>
                </c:pt>
                <c:pt idx="21693">
                  <c:v>18084.7734408</c:v>
                </c:pt>
                <c:pt idx="21694">
                  <c:v>18086.887500000001</c:v>
                </c:pt>
                <c:pt idx="21695">
                  <c:v>18086.887500000001</c:v>
                </c:pt>
                <c:pt idx="21696">
                  <c:v>18091.115618399999</c:v>
                </c:pt>
                <c:pt idx="21697">
                  <c:v>18092.043750000001</c:v>
                </c:pt>
                <c:pt idx="21698">
                  <c:v>18093.539059199997</c:v>
                </c:pt>
                <c:pt idx="21699">
                  <c:v>18093.539059199997</c:v>
                </c:pt>
                <c:pt idx="21700">
                  <c:v>18093.539059199997</c:v>
                </c:pt>
                <c:pt idx="21701">
                  <c:v>18098.1281184</c:v>
                </c:pt>
                <c:pt idx="21702">
                  <c:v>18098.1281184</c:v>
                </c:pt>
                <c:pt idx="21703">
                  <c:v>18098.1281184</c:v>
                </c:pt>
                <c:pt idx="21704">
                  <c:v>18104.3156184</c:v>
                </c:pt>
                <c:pt idx="21705">
                  <c:v>18111.173440800001</c:v>
                </c:pt>
                <c:pt idx="21706">
                  <c:v>18117.515618400001</c:v>
                </c:pt>
                <c:pt idx="21707">
                  <c:v>18117.515618400001</c:v>
                </c:pt>
                <c:pt idx="21708">
                  <c:v>18118.959381599998</c:v>
                </c:pt>
                <c:pt idx="21709">
                  <c:v>18118.959381599998</c:v>
                </c:pt>
                <c:pt idx="21710">
                  <c:v>18119.939059199998</c:v>
                </c:pt>
                <c:pt idx="21711">
                  <c:v>18119.939059199998</c:v>
                </c:pt>
                <c:pt idx="21712">
                  <c:v>18119.939059199998</c:v>
                </c:pt>
                <c:pt idx="21713">
                  <c:v>18124.373440800002</c:v>
                </c:pt>
                <c:pt idx="21714">
                  <c:v>18124.373440800002</c:v>
                </c:pt>
                <c:pt idx="21715">
                  <c:v>18130.715618400001</c:v>
                </c:pt>
                <c:pt idx="21716">
                  <c:v>18131.643749999999</c:v>
                </c:pt>
                <c:pt idx="21717">
                  <c:v>18132.159381599999</c:v>
                </c:pt>
                <c:pt idx="21718">
                  <c:v>18132.159381599999</c:v>
                </c:pt>
                <c:pt idx="21719">
                  <c:v>18132.159381599999</c:v>
                </c:pt>
                <c:pt idx="21720">
                  <c:v>18137.212499999998</c:v>
                </c:pt>
                <c:pt idx="21721">
                  <c:v>18137.573440799999</c:v>
                </c:pt>
                <c:pt idx="21722">
                  <c:v>18137.728118399998</c:v>
                </c:pt>
                <c:pt idx="21723">
                  <c:v>18139.6875</c:v>
                </c:pt>
                <c:pt idx="21724">
                  <c:v>18143.915618399998</c:v>
                </c:pt>
                <c:pt idx="21725">
                  <c:v>18145.359381599999</c:v>
                </c:pt>
                <c:pt idx="21726">
                  <c:v>18145.359381599999</c:v>
                </c:pt>
                <c:pt idx="21727">
                  <c:v>18146.3390592</c:v>
                </c:pt>
                <c:pt idx="21728">
                  <c:v>18146.3390592</c:v>
                </c:pt>
                <c:pt idx="21729">
                  <c:v>18150.412499999999</c:v>
                </c:pt>
                <c:pt idx="21730">
                  <c:v>18150.412499999999</c:v>
                </c:pt>
                <c:pt idx="21731">
                  <c:v>18150.7734408</c:v>
                </c:pt>
                <c:pt idx="21732">
                  <c:v>18157.115618399999</c:v>
                </c:pt>
                <c:pt idx="21733">
                  <c:v>18158.043750000001</c:v>
                </c:pt>
                <c:pt idx="21734">
                  <c:v>18158.043750000001</c:v>
                </c:pt>
                <c:pt idx="21735">
                  <c:v>18158.043750000001</c:v>
                </c:pt>
                <c:pt idx="21736">
                  <c:v>18158.043750000001</c:v>
                </c:pt>
                <c:pt idx="21737">
                  <c:v>18158.5593816</c:v>
                </c:pt>
                <c:pt idx="21738">
                  <c:v>18159.539059199997</c:v>
                </c:pt>
                <c:pt idx="21739">
                  <c:v>18163.9734408</c:v>
                </c:pt>
                <c:pt idx="21740">
                  <c:v>18164.1281184</c:v>
                </c:pt>
                <c:pt idx="21741">
                  <c:v>18164.1281184</c:v>
                </c:pt>
                <c:pt idx="21742">
                  <c:v>18164.1281184</c:v>
                </c:pt>
                <c:pt idx="21743">
                  <c:v>18166.087499999998</c:v>
                </c:pt>
                <c:pt idx="21744">
                  <c:v>18170.3156184</c:v>
                </c:pt>
                <c:pt idx="21745">
                  <c:v>18170.3156184</c:v>
                </c:pt>
                <c:pt idx="21746">
                  <c:v>18170.3156184</c:v>
                </c:pt>
                <c:pt idx="21747">
                  <c:v>18171.243749999998</c:v>
                </c:pt>
                <c:pt idx="21748">
                  <c:v>18171.759381599997</c:v>
                </c:pt>
                <c:pt idx="21749">
                  <c:v>18171.759381599997</c:v>
                </c:pt>
                <c:pt idx="21750">
                  <c:v>18176.8125</c:v>
                </c:pt>
                <c:pt idx="21751">
                  <c:v>18176.8125</c:v>
                </c:pt>
                <c:pt idx="21752">
                  <c:v>18177.173440800001</c:v>
                </c:pt>
                <c:pt idx="21753">
                  <c:v>18183.515618400001</c:v>
                </c:pt>
                <c:pt idx="21754">
                  <c:v>18184.443749999999</c:v>
                </c:pt>
                <c:pt idx="21755">
                  <c:v>18184.443749999999</c:v>
                </c:pt>
                <c:pt idx="21756">
                  <c:v>18184.443749999999</c:v>
                </c:pt>
                <c:pt idx="21757">
                  <c:v>18184.959381599998</c:v>
                </c:pt>
                <c:pt idx="21758">
                  <c:v>18184.959381599998</c:v>
                </c:pt>
                <c:pt idx="21759">
                  <c:v>18190.528118400001</c:v>
                </c:pt>
                <c:pt idx="21760">
                  <c:v>18190.528118400001</c:v>
                </c:pt>
                <c:pt idx="21761">
                  <c:v>18196.715618400001</c:v>
                </c:pt>
                <c:pt idx="21762">
                  <c:v>18196.715618400001</c:v>
                </c:pt>
                <c:pt idx="21763">
                  <c:v>18196.715618400001</c:v>
                </c:pt>
                <c:pt idx="21764">
                  <c:v>18198.159381599999</c:v>
                </c:pt>
                <c:pt idx="21765">
                  <c:v>18203.212499999998</c:v>
                </c:pt>
                <c:pt idx="21766">
                  <c:v>18203.728118399998</c:v>
                </c:pt>
                <c:pt idx="21767">
                  <c:v>18203.728118399998</c:v>
                </c:pt>
                <c:pt idx="21768">
                  <c:v>18203.728118399998</c:v>
                </c:pt>
                <c:pt idx="21769">
                  <c:v>18205.6875</c:v>
                </c:pt>
                <c:pt idx="21770">
                  <c:v>18209.915618399998</c:v>
                </c:pt>
                <c:pt idx="21771">
                  <c:v>18210.84375</c:v>
                </c:pt>
                <c:pt idx="21772">
                  <c:v>18210.84375</c:v>
                </c:pt>
                <c:pt idx="21773">
                  <c:v>18211.359381599999</c:v>
                </c:pt>
                <c:pt idx="21774">
                  <c:v>18212.3390592</c:v>
                </c:pt>
                <c:pt idx="21775">
                  <c:v>18212.3390592</c:v>
                </c:pt>
                <c:pt idx="21776">
                  <c:v>18216.412499999999</c:v>
                </c:pt>
                <c:pt idx="21777">
                  <c:v>18216.7734408</c:v>
                </c:pt>
                <c:pt idx="21778">
                  <c:v>18218.887500000001</c:v>
                </c:pt>
                <c:pt idx="21779">
                  <c:v>18223.115618399999</c:v>
                </c:pt>
                <c:pt idx="21780">
                  <c:v>18223.115618399999</c:v>
                </c:pt>
                <c:pt idx="21781">
                  <c:v>18224.043750000001</c:v>
                </c:pt>
                <c:pt idx="21782">
                  <c:v>18229.612499999999</c:v>
                </c:pt>
                <c:pt idx="21783">
                  <c:v>18229.9734408</c:v>
                </c:pt>
                <c:pt idx="21784">
                  <c:v>18230.1281184</c:v>
                </c:pt>
                <c:pt idx="21785">
                  <c:v>18232.087499999998</c:v>
                </c:pt>
                <c:pt idx="21786">
                  <c:v>18236.3156184</c:v>
                </c:pt>
                <c:pt idx="21787">
                  <c:v>18237.243749999998</c:v>
                </c:pt>
                <c:pt idx="21788">
                  <c:v>18237.759381599997</c:v>
                </c:pt>
                <c:pt idx="21789">
                  <c:v>18237.759381599997</c:v>
                </c:pt>
                <c:pt idx="21790">
                  <c:v>18237.759381599997</c:v>
                </c:pt>
                <c:pt idx="21791">
                  <c:v>18237.759381599997</c:v>
                </c:pt>
                <c:pt idx="21792">
                  <c:v>18238.739059199997</c:v>
                </c:pt>
                <c:pt idx="21793">
                  <c:v>18243.173440800001</c:v>
                </c:pt>
                <c:pt idx="21794">
                  <c:v>18243.173440800001</c:v>
                </c:pt>
                <c:pt idx="21795">
                  <c:v>18243.328118400001</c:v>
                </c:pt>
                <c:pt idx="21796">
                  <c:v>18243.328118400001</c:v>
                </c:pt>
                <c:pt idx="21797">
                  <c:v>18250.959381599998</c:v>
                </c:pt>
                <c:pt idx="21798">
                  <c:v>18256.528118400001</c:v>
                </c:pt>
                <c:pt idx="21799">
                  <c:v>18256.528118400001</c:v>
                </c:pt>
                <c:pt idx="21800">
                  <c:v>18258.487499999999</c:v>
                </c:pt>
                <c:pt idx="21801">
                  <c:v>18263.643749999999</c:v>
                </c:pt>
                <c:pt idx="21802">
                  <c:v>18264.159381599999</c:v>
                </c:pt>
                <c:pt idx="21803">
                  <c:v>18271.6875</c:v>
                </c:pt>
                <c:pt idx="21804">
                  <c:v>18271.6875</c:v>
                </c:pt>
                <c:pt idx="21805">
                  <c:v>18276.84375</c:v>
                </c:pt>
                <c:pt idx="21806">
                  <c:v>18276.84375</c:v>
                </c:pt>
                <c:pt idx="21807">
                  <c:v>18277.359381599999</c:v>
                </c:pt>
                <c:pt idx="21808">
                  <c:v>18278.3390592</c:v>
                </c:pt>
                <c:pt idx="21809">
                  <c:v>18282.412499999999</c:v>
                </c:pt>
                <c:pt idx="21810">
                  <c:v>18282.412499999999</c:v>
                </c:pt>
                <c:pt idx="21811">
                  <c:v>18282.928118399999</c:v>
                </c:pt>
                <c:pt idx="21812">
                  <c:v>18284.887500000001</c:v>
                </c:pt>
                <c:pt idx="21813">
                  <c:v>18284.887500000001</c:v>
                </c:pt>
                <c:pt idx="21814">
                  <c:v>18284.887500000001</c:v>
                </c:pt>
                <c:pt idx="21815">
                  <c:v>18291.539059199997</c:v>
                </c:pt>
                <c:pt idx="21816">
                  <c:v>18291.539059199997</c:v>
                </c:pt>
                <c:pt idx="21817">
                  <c:v>18295.612499999999</c:v>
                </c:pt>
                <c:pt idx="21818">
                  <c:v>18295.612499999999</c:v>
                </c:pt>
                <c:pt idx="21819">
                  <c:v>18296.1281184</c:v>
                </c:pt>
                <c:pt idx="21820">
                  <c:v>18296.1281184</c:v>
                </c:pt>
                <c:pt idx="21821">
                  <c:v>18296.1281184</c:v>
                </c:pt>
                <c:pt idx="21822">
                  <c:v>18298.087499999998</c:v>
                </c:pt>
                <c:pt idx="21823">
                  <c:v>18302.3156184</c:v>
                </c:pt>
                <c:pt idx="21824">
                  <c:v>18302.3156184</c:v>
                </c:pt>
                <c:pt idx="21825">
                  <c:v>18302.3156184</c:v>
                </c:pt>
                <c:pt idx="21826">
                  <c:v>18303.243749999998</c:v>
                </c:pt>
                <c:pt idx="21827">
                  <c:v>18303.759381599997</c:v>
                </c:pt>
                <c:pt idx="21828">
                  <c:v>18308.8125</c:v>
                </c:pt>
                <c:pt idx="21829">
                  <c:v>18309.173440800001</c:v>
                </c:pt>
                <c:pt idx="21830">
                  <c:v>18309.328118400001</c:v>
                </c:pt>
                <c:pt idx="21831">
                  <c:v>18311.287499999999</c:v>
                </c:pt>
                <c:pt idx="21832">
                  <c:v>18311.287499999999</c:v>
                </c:pt>
                <c:pt idx="21833">
                  <c:v>18316.959381599998</c:v>
                </c:pt>
                <c:pt idx="21834">
                  <c:v>18317.939059199998</c:v>
                </c:pt>
                <c:pt idx="21835">
                  <c:v>18322.012500000001</c:v>
                </c:pt>
                <c:pt idx="21836">
                  <c:v>18322.373440800002</c:v>
                </c:pt>
                <c:pt idx="21837">
                  <c:v>18324.487499999999</c:v>
                </c:pt>
                <c:pt idx="21838">
                  <c:v>18328.715618400001</c:v>
                </c:pt>
                <c:pt idx="21839">
                  <c:v>18330.159381599999</c:v>
                </c:pt>
                <c:pt idx="21840">
                  <c:v>18335.212499999998</c:v>
                </c:pt>
                <c:pt idx="21841">
                  <c:v>18335.728118399998</c:v>
                </c:pt>
                <c:pt idx="21842">
                  <c:v>18343.359381599999</c:v>
                </c:pt>
                <c:pt idx="21843">
                  <c:v>18343.359381599999</c:v>
                </c:pt>
                <c:pt idx="21844">
                  <c:v>18343.359381599999</c:v>
                </c:pt>
                <c:pt idx="21845">
                  <c:v>18343.359381599999</c:v>
                </c:pt>
                <c:pt idx="21846">
                  <c:v>18348.7734408</c:v>
                </c:pt>
                <c:pt idx="21847">
                  <c:v>18348.928118399999</c:v>
                </c:pt>
                <c:pt idx="21848">
                  <c:v>18350.887500000001</c:v>
                </c:pt>
                <c:pt idx="21849">
                  <c:v>18355.115618399999</c:v>
                </c:pt>
                <c:pt idx="21850">
                  <c:v>18355.115618399999</c:v>
                </c:pt>
                <c:pt idx="21851">
                  <c:v>18356.043750000001</c:v>
                </c:pt>
                <c:pt idx="21852">
                  <c:v>18356.5593816</c:v>
                </c:pt>
                <c:pt idx="21853">
                  <c:v>18356.5593816</c:v>
                </c:pt>
                <c:pt idx="21854">
                  <c:v>18357.539059199997</c:v>
                </c:pt>
                <c:pt idx="21855">
                  <c:v>18357.539059199997</c:v>
                </c:pt>
                <c:pt idx="21856">
                  <c:v>18361.9734408</c:v>
                </c:pt>
                <c:pt idx="21857">
                  <c:v>18361.9734408</c:v>
                </c:pt>
                <c:pt idx="21858">
                  <c:v>18364.087499999998</c:v>
                </c:pt>
                <c:pt idx="21859">
                  <c:v>18369.759381599997</c:v>
                </c:pt>
                <c:pt idx="21860">
                  <c:v>18369.759381599997</c:v>
                </c:pt>
                <c:pt idx="21861">
                  <c:v>18370.739059199997</c:v>
                </c:pt>
                <c:pt idx="21862">
                  <c:v>18370.739059199997</c:v>
                </c:pt>
                <c:pt idx="21863">
                  <c:v>18370.739059199997</c:v>
                </c:pt>
                <c:pt idx="21864">
                  <c:v>18375.328118400001</c:v>
                </c:pt>
                <c:pt idx="21865">
                  <c:v>18381.515618400001</c:v>
                </c:pt>
                <c:pt idx="21866">
                  <c:v>18381.515618400001</c:v>
                </c:pt>
                <c:pt idx="21867">
                  <c:v>18381.515618400001</c:v>
                </c:pt>
                <c:pt idx="21868">
                  <c:v>18382.443749999999</c:v>
                </c:pt>
                <c:pt idx="21869">
                  <c:v>18382.959381599998</c:v>
                </c:pt>
                <c:pt idx="21870">
                  <c:v>18383.939059199998</c:v>
                </c:pt>
                <c:pt idx="21871">
                  <c:v>18383.939059199998</c:v>
                </c:pt>
                <c:pt idx="21872">
                  <c:v>18388.012500000001</c:v>
                </c:pt>
                <c:pt idx="21873">
                  <c:v>18388.012500000001</c:v>
                </c:pt>
                <c:pt idx="21874">
                  <c:v>18388.373440800002</c:v>
                </c:pt>
                <c:pt idx="21875">
                  <c:v>18388.373440800002</c:v>
                </c:pt>
                <c:pt idx="21876">
                  <c:v>18390.487499999999</c:v>
                </c:pt>
                <c:pt idx="21877">
                  <c:v>18390.487499999999</c:v>
                </c:pt>
                <c:pt idx="21878">
                  <c:v>18394.715618400001</c:v>
                </c:pt>
                <c:pt idx="21879">
                  <c:v>18394.715618400001</c:v>
                </c:pt>
                <c:pt idx="21880">
                  <c:v>18395.643749999999</c:v>
                </c:pt>
                <c:pt idx="21881">
                  <c:v>18395.643749999999</c:v>
                </c:pt>
                <c:pt idx="21882">
                  <c:v>18395.643749999999</c:v>
                </c:pt>
                <c:pt idx="21883">
                  <c:v>18395.643749999999</c:v>
                </c:pt>
                <c:pt idx="21884">
                  <c:v>18396.159381599999</c:v>
                </c:pt>
                <c:pt idx="21885">
                  <c:v>18397.139059199999</c:v>
                </c:pt>
                <c:pt idx="21886">
                  <c:v>18397.139059199999</c:v>
                </c:pt>
                <c:pt idx="21887">
                  <c:v>18397.139059199999</c:v>
                </c:pt>
                <c:pt idx="21888">
                  <c:v>18401.573440799999</c:v>
                </c:pt>
                <c:pt idx="21889">
                  <c:v>18401.728118399998</c:v>
                </c:pt>
                <c:pt idx="21890">
                  <c:v>18403.6875</c:v>
                </c:pt>
                <c:pt idx="21891">
                  <c:v>18408.84375</c:v>
                </c:pt>
                <c:pt idx="21892">
                  <c:v>18409.359381599999</c:v>
                </c:pt>
                <c:pt idx="21893">
                  <c:v>18409.359381599999</c:v>
                </c:pt>
                <c:pt idx="21894">
                  <c:v>18409.359381599999</c:v>
                </c:pt>
                <c:pt idx="21895">
                  <c:v>18409.359381599999</c:v>
                </c:pt>
                <c:pt idx="21896">
                  <c:v>18414.412499999999</c:v>
                </c:pt>
                <c:pt idx="21897">
                  <c:v>18414.7734408</c:v>
                </c:pt>
                <c:pt idx="21898">
                  <c:v>18414.7734408</c:v>
                </c:pt>
                <c:pt idx="21899">
                  <c:v>18414.928118399999</c:v>
                </c:pt>
                <c:pt idx="21900">
                  <c:v>18414.928118399999</c:v>
                </c:pt>
                <c:pt idx="21901">
                  <c:v>18414.928118399999</c:v>
                </c:pt>
                <c:pt idx="21902">
                  <c:v>18421.115618399999</c:v>
                </c:pt>
                <c:pt idx="21903">
                  <c:v>18422.043750000001</c:v>
                </c:pt>
                <c:pt idx="21904">
                  <c:v>18422.043750000001</c:v>
                </c:pt>
                <c:pt idx="21905">
                  <c:v>18423.539059199997</c:v>
                </c:pt>
                <c:pt idx="21906">
                  <c:v>18423.539059199997</c:v>
                </c:pt>
                <c:pt idx="21907">
                  <c:v>18427.612499999999</c:v>
                </c:pt>
                <c:pt idx="21908">
                  <c:v>18427.9734408</c:v>
                </c:pt>
                <c:pt idx="21909">
                  <c:v>18428.1281184</c:v>
                </c:pt>
                <c:pt idx="21910">
                  <c:v>18430.087499999998</c:v>
                </c:pt>
                <c:pt idx="21911">
                  <c:v>18434.3156184</c:v>
                </c:pt>
                <c:pt idx="21912">
                  <c:v>18434.3156184</c:v>
                </c:pt>
                <c:pt idx="21913">
                  <c:v>18434.3156184</c:v>
                </c:pt>
                <c:pt idx="21914">
                  <c:v>18435.759381599997</c:v>
                </c:pt>
                <c:pt idx="21915">
                  <c:v>18436.739059199997</c:v>
                </c:pt>
                <c:pt idx="21916">
                  <c:v>18441.173440800001</c:v>
                </c:pt>
                <c:pt idx="21917">
                  <c:v>18441.173440800001</c:v>
                </c:pt>
                <c:pt idx="21918">
                  <c:v>18447.515618400001</c:v>
                </c:pt>
                <c:pt idx="21919">
                  <c:v>18447.515618400001</c:v>
                </c:pt>
                <c:pt idx="21920">
                  <c:v>18447.515618400001</c:v>
                </c:pt>
                <c:pt idx="21921">
                  <c:v>18448.443749999999</c:v>
                </c:pt>
                <c:pt idx="21922">
                  <c:v>18448.443749999999</c:v>
                </c:pt>
                <c:pt idx="21923">
                  <c:v>18448.443749999999</c:v>
                </c:pt>
                <c:pt idx="21924">
                  <c:v>18454.373440800002</c:v>
                </c:pt>
                <c:pt idx="21925">
                  <c:v>18454.528118400001</c:v>
                </c:pt>
                <c:pt idx="21926">
                  <c:v>18456.487499999999</c:v>
                </c:pt>
                <c:pt idx="21927">
                  <c:v>18456.487499999999</c:v>
                </c:pt>
                <c:pt idx="21928">
                  <c:v>18456.487499999999</c:v>
                </c:pt>
                <c:pt idx="21929">
                  <c:v>18460.715618400001</c:v>
                </c:pt>
                <c:pt idx="21930">
                  <c:v>18460.715618400001</c:v>
                </c:pt>
                <c:pt idx="21931">
                  <c:v>18460.715618400001</c:v>
                </c:pt>
                <c:pt idx="21932">
                  <c:v>18460.715618400001</c:v>
                </c:pt>
                <c:pt idx="21933">
                  <c:v>18461.643749999999</c:v>
                </c:pt>
                <c:pt idx="21934">
                  <c:v>18462.159381599999</c:v>
                </c:pt>
                <c:pt idx="21935">
                  <c:v>18463.139059199999</c:v>
                </c:pt>
                <c:pt idx="21936">
                  <c:v>18463.139059199999</c:v>
                </c:pt>
                <c:pt idx="21937">
                  <c:v>18467.212499999998</c:v>
                </c:pt>
                <c:pt idx="21938">
                  <c:v>18467.573440799999</c:v>
                </c:pt>
                <c:pt idx="21939">
                  <c:v>18467.573440799999</c:v>
                </c:pt>
                <c:pt idx="21940">
                  <c:v>18473.915618399998</c:v>
                </c:pt>
                <c:pt idx="21941">
                  <c:v>18474.84375</c:v>
                </c:pt>
                <c:pt idx="21942">
                  <c:v>18474.84375</c:v>
                </c:pt>
                <c:pt idx="21943">
                  <c:v>18475.359381599999</c:v>
                </c:pt>
                <c:pt idx="21944">
                  <c:v>18475.359381599999</c:v>
                </c:pt>
                <c:pt idx="21945">
                  <c:v>18475.359381599999</c:v>
                </c:pt>
                <c:pt idx="21946">
                  <c:v>18476.3390592</c:v>
                </c:pt>
                <c:pt idx="21947">
                  <c:v>18476.3390592</c:v>
                </c:pt>
                <c:pt idx="21948">
                  <c:v>18480.412499999999</c:v>
                </c:pt>
                <c:pt idx="21949">
                  <c:v>18480.412499999999</c:v>
                </c:pt>
                <c:pt idx="21950">
                  <c:v>18480.7734408</c:v>
                </c:pt>
                <c:pt idx="21951">
                  <c:v>18480.7734408</c:v>
                </c:pt>
                <c:pt idx="21952">
                  <c:v>18480.928118399999</c:v>
                </c:pt>
                <c:pt idx="21953">
                  <c:v>18480.928118399999</c:v>
                </c:pt>
                <c:pt idx="21954">
                  <c:v>18480.928118399999</c:v>
                </c:pt>
                <c:pt idx="21955">
                  <c:v>18487.115618399999</c:v>
                </c:pt>
                <c:pt idx="21956">
                  <c:v>18488.5593816</c:v>
                </c:pt>
                <c:pt idx="21957">
                  <c:v>18488.5593816</c:v>
                </c:pt>
                <c:pt idx="21958">
                  <c:v>18489.539059199997</c:v>
                </c:pt>
                <c:pt idx="21959">
                  <c:v>18493.612499999999</c:v>
                </c:pt>
                <c:pt idx="21960">
                  <c:v>18494.1281184</c:v>
                </c:pt>
                <c:pt idx="21961">
                  <c:v>18496.087499999998</c:v>
                </c:pt>
                <c:pt idx="21962">
                  <c:v>18496.087499999998</c:v>
                </c:pt>
                <c:pt idx="21963">
                  <c:v>18496.087499999998</c:v>
                </c:pt>
                <c:pt idx="21964">
                  <c:v>18500.3156184</c:v>
                </c:pt>
                <c:pt idx="21965">
                  <c:v>18501.243749999998</c:v>
                </c:pt>
                <c:pt idx="21966">
                  <c:v>18502.739059199997</c:v>
                </c:pt>
                <c:pt idx="21967">
                  <c:v>18502.739059199997</c:v>
                </c:pt>
                <c:pt idx="21968">
                  <c:v>18506.8125</c:v>
                </c:pt>
                <c:pt idx="21969">
                  <c:v>18507.173440800001</c:v>
                </c:pt>
                <c:pt idx="21970">
                  <c:v>18507.328118400001</c:v>
                </c:pt>
                <c:pt idx="21971">
                  <c:v>18513.515618400001</c:v>
                </c:pt>
                <c:pt idx="21972">
                  <c:v>18513.515618400001</c:v>
                </c:pt>
                <c:pt idx="21973">
                  <c:v>18514.959381599998</c:v>
                </c:pt>
                <c:pt idx="21974">
                  <c:v>18515.939059199998</c:v>
                </c:pt>
                <c:pt idx="21975">
                  <c:v>18515.939059199998</c:v>
                </c:pt>
                <c:pt idx="21976">
                  <c:v>18520.012500000001</c:v>
                </c:pt>
                <c:pt idx="21977">
                  <c:v>18520.012500000001</c:v>
                </c:pt>
                <c:pt idx="21978">
                  <c:v>18520.012500000001</c:v>
                </c:pt>
                <c:pt idx="21979">
                  <c:v>18520.373440800002</c:v>
                </c:pt>
                <c:pt idx="21980">
                  <c:v>18520.373440800002</c:v>
                </c:pt>
                <c:pt idx="21981">
                  <c:v>18520.528118400001</c:v>
                </c:pt>
                <c:pt idx="21982">
                  <c:v>18522.487499999999</c:v>
                </c:pt>
                <c:pt idx="21983">
                  <c:v>18522.487499999999</c:v>
                </c:pt>
                <c:pt idx="21984">
                  <c:v>18526.715618400001</c:v>
                </c:pt>
                <c:pt idx="21985">
                  <c:v>18527.643749999999</c:v>
                </c:pt>
                <c:pt idx="21986">
                  <c:v>18527.643749999999</c:v>
                </c:pt>
                <c:pt idx="21987">
                  <c:v>18528.159381599999</c:v>
                </c:pt>
                <c:pt idx="21988">
                  <c:v>18529.139059199999</c:v>
                </c:pt>
                <c:pt idx="21989">
                  <c:v>18529.139059199999</c:v>
                </c:pt>
                <c:pt idx="21990">
                  <c:v>18529.139059199999</c:v>
                </c:pt>
                <c:pt idx="21991">
                  <c:v>18533.212499999998</c:v>
                </c:pt>
                <c:pt idx="21992">
                  <c:v>18533.728118399998</c:v>
                </c:pt>
                <c:pt idx="21993">
                  <c:v>18535.6875</c:v>
                </c:pt>
                <c:pt idx="21994">
                  <c:v>18539.915618399998</c:v>
                </c:pt>
                <c:pt idx="21995">
                  <c:v>18539.915618399998</c:v>
                </c:pt>
                <c:pt idx="21996">
                  <c:v>18540.84375</c:v>
                </c:pt>
                <c:pt idx="21997">
                  <c:v>18541.359381599999</c:v>
                </c:pt>
                <c:pt idx="21998">
                  <c:v>18542.3390592</c:v>
                </c:pt>
                <c:pt idx="21999">
                  <c:v>18542.3390592</c:v>
                </c:pt>
                <c:pt idx="22000">
                  <c:v>18546.412499999999</c:v>
                </c:pt>
                <c:pt idx="22001">
                  <c:v>18546.7734408</c:v>
                </c:pt>
                <c:pt idx="22002">
                  <c:v>18546.928118399999</c:v>
                </c:pt>
                <c:pt idx="22003">
                  <c:v>18546.928118399999</c:v>
                </c:pt>
                <c:pt idx="22004">
                  <c:v>18548.887500000001</c:v>
                </c:pt>
                <c:pt idx="22005">
                  <c:v>18548.887500000001</c:v>
                </c:pt>
                <c:pt idx="22006">
                  <c:v>18553.115618399999</c:v>
                </c:pt>
                <c:pt idx="22007">
                  <c:v>18554.5593816</c:v>
                </c:pt>
                <c:pt idx="22008">
                  <c:v>18555.539059199997</c:v>
                </c:pt>
                <c:pt idx="22009">
                  <c:v>18559.612499999999</c:v>
                </c:pt>
                <c:pt idx="22010">
                  <c:v>18559.612499999999</c:v>
                </c:pt>
                <c:pt idx="22011">
                  <c:v>18560.1281184</c:v>
                </c:pt>
                <c:pt idx="22012">
                  <c:v>18562.087499999998</c:v>
                </c:pt>
                <c:pt idx="22013">
                  <c:v>18562.087499999998</c:v>
                </c:pt>
                <c:pt idx="22014">
                  <c:v>18562.087499999998</c:v>
                </c:pt>
                <c:pt idx="22015">
                  <c:v>18566.3156184</c:v>
                </c:pt>
                <c:pt idx="22016">
                  <c:v>18567.243749999998</c:v>
                </c:pt>
                <c:pt idx="22017">
                  <c:v>18567.243749999998</c:v>
                </c:pt>
                <c:pt idx="22018">
                  <c:v>18567.243749999998</c:v>
                </c:pt>
                <c:pt idx="22019">
                  <c:v>18572.8125</c:v>
                </c:pt>
                <c:pt idx="22020">
                  <c:v>18573.173440800001</c:v>
                </c:pt>
                <c:pt idx="22021">
                  <c:v>18573.328118400001</c:v>
                </c:pt>
                <c:pt idx="22022">
                  <c:v>18573.328118400001</c:v>
                </c:pt>
                <c:pt idx="22023">
                  <c:v>18575.287499999999</c:v>
                </c:pt>
                <c:pt idx="22024">
                  <c:v>18575.287499999999</c:v>
                </c:pt>
                <c:pt idx="22025">
                  <c:v>18575.287499999999</c:v>
                </c:pt>
                <c:pt idx="22026">
                  <c:v>18580.443749999999</c:v>
                </c:pt>
                <c:pt idx="22027">
                  <c:v>18580.443749999999</c:v>
                </c:pt>
                <c:pt idx="22028">
                  <c:v>18580.959381599998</c:v>
                </c:pt>
                <c:pt idx="22029">
                  <c:v>18581.939059199998</c:v>
                </c:pt>
                <c:pt idx="22030">
                  <c:v>18586.012500000001</c:v>
                </c:pt>
                <c:pt idx="22031">
                  <c:v>18586.012500000001</c:v>
                </c:pt>
                <c:pt idx="22032">
                  <c:v>18586.012500000001</c:v>
                </c:pt>
                <c:pt idx="22033">
                  <c:v>18586.012500000001</c:v>
                </c:pt>
                <c:pt idx="22034">
                  <c:v>18586.373440800002</c:v>
                </c:pt>
                <c:pt idx="22035">
                  <c:v>18586.373440800002</c:v>
                </c:pt>
                <c:pt idx="22036">
                  <c:v>18586.373440800002</c:v>
                </c:pt>
                <c:pt idx="22037">
                  <c:v>18586.528118400001</c:v>
                </c:pt>
                <c:pt idx="22038">
                  <c:v>18588.487499999999</c:v>
                </c:pt>
                <c:pt idx="22039">
                  <c:v>18588.487499999999</c:v>
                </c:pt>
                <c:pt idx="22040">
                  <c:v>18592.715618400001</c:v>
                </c:pt>
                <c:pt idx="22041">
                  <c:v>18594.159381599999</c:v>
                </c:pt>
                <c:pt idx="22042">
                  <c:v>18595.139059199999</c:v>
                </c:pt>
                <c:pt idx="22043">
                  <c:v>18595.139059199999</c:v>
                </c:pt>
                <c:pt idx="22044">
                  <c:v>18595.139059199999</c:v>
                </c:pt>
                <c:pt idx="22045">
                  <c:v>18599.212499999998</c:v>
                </c:pt>
                <c:pt idx="22046">
                  <c:v>18599.573440799999</c:v>
                </c:pt>
                <c:pt idx="22047">
                  <c:v>18599.573440799999</c:v>
                </c:pt>
                <c:pt idx="22048">
                  <c:v>18599.573440799999</c:v>
                </c:pt>
                <c:pt idx="22049">
                  <c:v>18599.728118399998</c:v>
                </c:pt>
                <c:pt idx="22050">
                  <c:v>18601.6875</c:v>
                </c:pt>
                <c:pt idx="22051">
                  <c:v>18605.915618399998</c:v>
                </c:pt>
                <c:pt idx="22052">
                  <c:v>18605.915618399998</c:v>
                </c:pt>
                <c:pt idx="22053">
                  <c:v>18608.3390592</c:v>
                </c:pt>
                <c:pt idx="22054">
                  <c:v>18612.7734408</c:v>
                </c:pt>
                <c:pt idx="22055">
                  <c:v>18614.887500000001</c:v>
                </c:pt>
                <c:pt idx="22056">
                  <c:v>18614.887500000001</c:v>
                </c:pt>
                <c:pt idx="22057">
                  <c:v>18619.115618399999</c:v>
                </c:pt>
                <c:pt idx="22058">
                  <c:v>18619.115618399999</c:v>
                </c:pt>
                <c:pt idx="22059">
                  <c:v>18625.612499999999</c:v>
                </c:pt>
                <c:pt idx="22060">
                  <c:v>18625.612499999999</c:v>
                </c:pt>
                <c:pt idx="22061">
                  <c:v>18625.9734408</c:v>
                </c:pt>
                <c:pt idx="22062">
                  <c:v>18625.9734408</c:v>
                </c:pt>
                <c:pt idx="22063">
                  <c:v>18626.1281184</c:v>
                </c:pt>
                <c:pt idx="22064">
                  <c:v>18628.087499999998</c:v>
                </c:pt>
                <c:pt idx="22065">
                  <c:v>18628.087499999998</c:v>
                </c:pt>
                <c:pt idx="22066">
                  <c:v>18632.3156184</c:v>
                </c:pt>
                <c:pt idx="22067">
                  <c:v>18633.243749999998</c:v>
                </c:pt>
                <c:pt idx="22068">
                  <c:v>18633.759381599997</c:v>
                </c:pt>
                <c:pt idx="22069">
                  <c:v>18633.759381599997</c:v>
                </c:pt>
                <c:pt idx="22070">
                  <c:v>18634.739059199997</c:v>
                </c:pt>
                <c:pt idx="22071">
                  <c:v>18634.739059199997</c:v>
                </c:pt>
                <c:pt idx="22072">
                  <c:v>18634.739059199997</c:v>
                </c:pt>
                <c:pt idx="22073">
                  <c:v>18638.8125</c:v>
                </c:pt>
                <c:pt idx="22074">
                  <c:v>18638.8125</c:v>
                </c:pt>
                <c:pt idx="22075">
                  <c:v>18638.8125</c:v>
                </c:pt>
                <c:pt idx="22076">
                  <c:v>18638.8125</c:v>
                </c:pt>
                <c:pt idx="22077">
                  <c:v>18641.287499999999</c:v>
                </c:pt>
                <c:pt idx="22078">
                  <c:v>18645.515618400001</c:v>
                </c:pt>
                <c:pt idx="22079">
                  <c:v>18645.515618400001</c:v>
                </c:pt>
                <c:pt idx="22080">
                  <c:v>18646.443749999999</c:v>
                </c:pt>
                <c:pt idx="22081">
                  <c:v>18646.959381599998</c:v>
                </c:pt>
                <c:pt idx="22082">
                  <c:v>18652.012500000001</c:v>
                </c:pt>
                <c:pt idx="22083">
                  <c:v>18652.373440800002</c:v>
                </c:pt>
                <c:pt idx="22084">
                  <c:v>18652.373440800002</c:v>
                </c:pt>
                <c:pt idx="22085">
                  <c:v>18652.373440800002</c:v>
                </c:pt>
                <c:pt idx="22086">
                  <c:v>18652.528118400001</c:v>
                </c:pt>
                <c:pt idx="22087">
                  <c:v>18659.643749999999</c:v>
                </c:pt>
                <c:pt idx="22088">
                  <c:v>18659.643749999999</c:v>
                </c:pt>
                <c:pt idx="22089">
                  <c:v>18660.159381599999</c:v>
                </c:pt>
                <c:pt idx="22090">
                  <c:v>18660.159381599999</c:v>
                </c:pt>
                <c:pt idx="22091">
                  <c:v>18660.159381599999</c:v>
                </c:pt>
                <c:pt idx="22092">
                  <c:v>18660.159381599999</c:v>
                </c:pt>
                <c:pt idx="22093">
                  <c:v>18665.212499999998</c:v>
                </c:pt>
                <c:pt idx="22094">
                  <c:v>18665.212499999998</c:v>
                </c:pt>
                <c:pt idx="22095">
                  <c:v>18665.212499999998</c:v>
                </c:pt>
                <c:pt idx="22096">
                  <c:v>18665.573440799999</c:v>
                </c:pt>
                <c:pt idx="22097">
                  <c:v>18665.728118399998</c:v>
                </c:pt>
                <c:pt idx="22098">
                  <c:v>18667.6875</c:v>
                </c:pt>
                <c:pt idx="22099">
                  <c:v>18667.6875</c:v>
                </c:pt>
                <c:pt idx="22100">
                  <c:v>18667.6875</c:v>
                </c:pt>
                <c:pt idx="22101">
                  <c:v>18667.6875</c:v>
                </c:pt>
                <c:pt idx="22102">
                  <c:v>18673.359381599999</c:v>
                </c:pt>
                <c:pt idx="22103">
                  <c:v>18673.359381599999</c:v>
                </c:pt>
                <c:pt idx="22104">
                  <c:v>18674.3390592</c:v>
                </c:pt>
                <c:pt idx="22105">
                  <c:v>18678.412499999999</c:v>
                </c:pt>
                <c:pt idx="22106">
                  <c:v>18685.115618399999</c:v>
                </c:pt>
                <c:pt idx="22107">
                  <c:v>18686.043750000001</c:v>
                </c:pt>
                <c:pt idx="22108">
                  <c:v>18686.043750000001</c:v>
                </c:pt>
                <c:pt idx="22109">
                  <c:v>18686.559381599996</c:v>
                </c:pt>
                <c:pt idx="22110">
                  <c:v>18691.612499999999</c:v>
                </c:pt>
                <c:pt idx="22111">
                  <c:v>18692.1281184</c:v>
                </c:pt>
                <c:pt idx="22112">
                  <c:v>18698.3156184</c:v>
                </c:pt>
                <c:pt idx="22113">
                  <c:v>18698.3156184</c:v>
                </c:pt>
                <c:pt idx="22114">
                  <c:v>18699.243749999998</c:v>
                </c:pt>
                <c:pt idx="22115">
                  <c:v>18700.739059199997</c:v>
                </c:pt>
                <c:pt idx="22116">
                  <c:v>18700.739059199997</c:v>
                </c:pt>
                <c:pt idx="22117">
                  <c:v>18700.739059199997</c:v>
                </c:pt>
                <c:pt idx="22118">
                  <c:v>18704.8125</c:v>
                </c:pt>
                <c:pt idx="22119">
                  <c:v>18705.173440800001</c:v>
                </c:pt>
                <c:pt idx="22120">
                  <c:v>18705.173440800001</c:v>
                </c:pt>
                <c:pt idx="22121">
                  <c:v>18705.328118400001</c:v>
                </c:pt>
                <c:pt idx="22122">
                  <c:v>18707.287499999999</c:v>
                </c:pt>
                <c:pt idx="22123">
                  <c:v>18707.287499999999</c:v>
                </c:pt>
                <c:pt idx="22124">
                  <c:v>18711.515618400001</c:v>
                </c:pt>
                <c:pt idx="22125">
                  <c:v>18713.939059199998</c:v>
                </c:pt>
                <c:pt idx="22126">
                  <c:v>18713.939059199998</c:v>
                </c:pt>
                <c:pt idx="22127">
                  <c:v>18713.939059199998</c:v>
                </c:pt>
                <c:pt idx="22128">
                  <c:v>18713.939059199998</c:v>
                </c:pt>
                <c:pt idx="22129">
                  <c:v>18718.012500000001</c:v>
                </c:pt>
                <c:pt idx="22130">
                  <c:v>18718.012500000001</c:v>
                </c:pt>
                <c:pt idx="22131">
                  <c:v>18718.012500000001</c:v>
                </c:pt>
                <c:pt idx="22132">
                  <c:v>18718.012500000001</c:v>
                </c:pt>
                <c:pt idx="22133">
                  <c:v>18718.373440800002</c:v>
                </c:pt>
                <c:pt idx="22134">
                  <c:v>18718.373440800002</c:v>
                </c:pt>
                <c:pt idx="22135">
                  <c:v>18718.373440800002</c:v>
                </c:pt>
                <c:pt idx="22136">
                  <c:v>18720.487499999999</c:v>
                </c:pt>
                <c:pt idx="22137">
                  <c:v>18720.487499999999</c:v>
                </c:pt>
                <c:pt idx="22138">
                  <c:v>18720.487499999999</c:v>
                </c:pt>
                <c:pt idx="22139">
                  <c:v>18725.643749999999</c:v>
                </c:pt>
                <c:pt idx="22140">
                  <c:v>18727.139059199999</c:v>
                </c:pt>
                <c:pt idx="22141">
                  <c:v>18731.212499999998</c:v>
                </c:pt>
                <c:pt idx="22142">
                  <c:v>18731.573440799999</c:v>
                </c:pt>
                <c:pt idx="22143">
                  <c:v>18731.728118399998</c:v>
                </c:pt>
                <c:pt idx="22144">
                  <c:v>18738.84375</c:v>
                </c:pt>
                <c:pt idx="22145">
                  <c:v>18739.359381599999</c:v>
                </c:pt>
                <c:pt idx="22146">
                  <c:v>18740.3390592</c:v>
                </c:pt>
                <c:pt idx="22147">
                  <c:v>18740.3390592</c:v>
                </c:pt>
                <c:pt idx="22148">
                  <c:v>18744.412499999999</c:v>
                </c:pt>
                <c:pt idx="22149">
                  <c:v>18744.928118399999</c:v>
                </c:pt>
                <c:pt idx="22150">
                  <c:v>18751.115618399999</c:v>
                </c:pt>
                <c:pt idx="22151">
                  <c:v>18752.043750000001</c:v>
                </c:pt>
                <c:pt idx="22152">
                  <c:v>18753.539059199997</c:v>
                </c:pt>
                <c:pt idx="22153">
                  <c:v>18753.539059199997</c:v>
                </c:pt>
                <c:pt idx="22154">
                  <c:v>18757.612499999999</c:v>
                </c:pt>
                <c:pt idx="22155">
                  <c:v>18757.9734408</c:v>
                </c:pt>
                <c:pt idx="22156">
                  <c:v>18758.1281184</c:v>
                </c:pt>
                <c:pt idx="22157">
                  <c:v>18760.087499999998</c:v>
                </c:pt>
                <c:pt idx="22158">
                  <c:v>18760.087499999998</c:v>
                </c:pt>
                <c:pt idx="22159">
                  <c:v>18760.087499999998</c:v>
                </c:pt>
                <c:pt idx="22160">
                  <c:v>18760.087499999998</c:v>
                </c:pt>
                <c:pt idx="22161">
                  <c:v>18764.3156184</c:v>
                </c:pt>
                <c:pt idx="22162">
                  <c:v>18764.3156184</c:v>
                </c:pt>
                <c:pt idx="22163">
                  <c:v>18765.243749999998</c:v>
                </c:pt>
                <c:pt idx="22164">
                  <c:v>18765.243749999998</c:v>
                </c:pt>
                <c:pt idx="22165">
                  <c:v>18765.243749999998</c:v>
                </c:pt>
                <c:pt idx="22166">
                  <c:v>18765.759381599997</c:v>
                </c:pt>
                <c:pt idx="22167">
                  <c:v>18765.759381599997</c:v>
                </c:pt>
                <c:pt idx="22168">
                  <c:v>18771.173440800001</c:v>
                </c:pt>
                <c:pt idx="22169">
                  <c:v>18773.287499999999</c:v>
                </c:pt>
                <c:pt idx="22170">
                  <c:v>18773.287499999999</c:v>
                </c:pt>
                <c:pt idx="22171">
                  <c:v>18778.443749999999</c:v>
                </c:pt>
                <c:pt idx="22172">
                  <c:v>18778.443749999999</c:v>
                </c:pt>
                <c:pt idx="22173">
                  <c:v>18778.959381599998</c:v>
                </c:pt>
                <c:pt idx="22174">
                  <c:v>18784.373440800002</c:v>
                </c:pt>
                <c:pt idx="22175">
                  <c:v>18784.373440800002</c:v>
                </c:pt>
                <c:pt idx="22176">
                  <c:v>18784.373440800002</c:v>
                </c:pt>
                <c:pt idx="22177">
                  <c:v>18784.373440800002</c:v>
                </c:pt>
                <c:pt idx="22178">
                  <c:v>18784.528118400001</c:v>
                </c:pt>
                <c:pt idx="22179">
                  <c:v>18786.487499999999</c:v>
                </c:pt>
                <c:pt idx="22180">
                  <c:v>18786.487499999999</c:v>
                </c:pt>
                <c:pt idx="22181">
                  <c:v>18790.715618400001</c:v>
                </c:pt>
                <c:pt idx="22182">
                  <c:v>18791.643749999999</c:v>
                </c:pt>
                <c:pt idx="22183">
                  <c:v>18791.643749999999</c:v>
                </c:pt>
                <c:pt idx="22184">
                  <c:v>18792.159381599999</c:v>
                </c:pt>
                <c:pt idx="22185">
                  <c:v>18793.139059199999</c:v>
                </c:pt>
                <c:pt idx="22186">
                  <c:v>18793.139059199999</c:v>
                </c:pt>
                <c:pt idx="22187">
                  <c:v>18793.139059199999</c:v>
                </c:pt>
                <c:pt idx="22188">
                  <c:v>18793.139059199999</c:v>
                </c:pt>
                <c:pt idx="22189">
                  <c:v>18793.139059199999</c:v>
                </c:pt>
                <c:pt idx="22190">
                  <c:v>18797.212499999998</c:v>
                </c:pt>
                <c:pt idx="22191">
                  <c:v>18797.212499999998</c:v>
                </c:pt>
                <c:pt idx="22192">
                  <c:v>18797.573440799999</c:v>
                </c:pt>
                <c:pt idx="22193">
                  <c:v>18797.728118399998</c:v>
                </c:pt>
                <c:pt idx="22194">
                  <c:v>18799.6875</c:v>
                </c:pt>
                <c:pt idx="22195">
                  <c:v>18803.915618399998</c:v>
                </c:pt>
                <c:pt idx="22196">
                  <c:v>18804.84375</c:v>
                </c:pt>
                <c:pt idx="22197">
                  <c:v>18805.359381599999</c:v>
                </c:pt>
                <c:pt idx="22198">
                  <c:v>18806.3390592</c:v>
                </c:pt>
                <c:pt idx="22199">
                  <c:v>18810.412499999999</c:v>
                </c:pt>
                <c:pt idx="22200">
                  <c:v>18810.412499999999</c:v>
                </c:pt>
                <c:pt idx="22201">
                  <c:v>18810.7734408</c:v>
                </c:pt>
                <c:pt idx="22202">
                  <c:v>18810.928118399999</c:v>
                </c:pt>
                <c:pt idx="22203">
                  <c:v>18812.887500000001</c:v>
                </c:pt>
                <c:pt idx="22204">
                  <c:v>18812.887500000001</c:v>
                </c:pt>
                <c:pt idx="22205">
                  <c:v>18817.115618399999</c:v>
                </c:pt>
                <c:pt idx="22206">
                  <c:v>18817.115618399999</c:v>
                </c:pt>
                <c:pt idx="22207">
                  <c:v>18817.115618399999</c:v>
                </c:pt>
                <c:pt idx="22208">
                  <c:v>18818.559381599996</c:v>
                </c:pt>
                <c:pt idx="22209">
                  <c:v>18819.539059199997</c:v>
                </c:pt>
                <c:pt idx="22210">
                  <c:v>18819.539059199997</c:v>
                </c:pt>
                <c:pt idx="22211">
                  <c:v>18819.539059199997</c:v>
                </c:pt>
                <c:pt idx="22212">
                  <c:v>18823.612499999999</c:v>
                </c:pt>
                <c:pt idx="22213">
                  <c:v>18823.612499999999</c:v>
                </c:pt>
                <c:pt idx="22214">
                  <c:v>18823.612499999999</c:v>
                </c:pt>
                <c:pt idx="22215">
                  <c:v>18823.612499999999</c:v>
                </c:pt>
                <c:pt idx="22216">
                  <c:v>18826.087499999998</c:v>
                </c:pt>
                <c:pt idx="22217">
                  <c:v>18826.087499999998</c:v>
                </c:pt>
                <c:pt idx="22218">
                  <c:v>18830.3156184</c:v>
                </c:pt>
                <c:pt idx="22219">
                  <c:v>18831.243749999998</c:v>
                </c:pt>
                <c:pt idx="22220">
                  <c:v>18831.759381599997</c:v>
                </c:pt>
                <c:pt idx="22221">
                  <c:v>18831.759381599997</c:v>
                </c:pt>
                <c:pt idx="22222">
                  <c:v>18832.739059199997</c:v>
                </c:pt>
                <c:pt idx="22223">
                  <c:v>18832.739059199997</c:v>
                </c:pt>
                <c:pt idx="22224">
                  <c:v>18832.739059199997</c:v>
                </c:pt>
                <c:pt idx="22225">
                  <c:v>18832.739059199997</c:v>
                </c:pt>
                <c:pt idx="22226">
                  <c:v>18836.8125</c:v>
                </c:pt>
                <c:pt idx="22227">
                  <c:v>18837.173440800001</c:v>
                </c:pt>
                <c:pt idx="22228">
                  <c:v>18837.173440800001</c:v>
                </c:pt>
                <c:pt idx="22229">
                  <c:v>18839.287499999999</c:v>
                </c:pt>
                <c:pt idx="22230">
                  <c:v>18839.287499999999</c:v>
                </c:pt>
                <c:pt idx="22231">
                  <c:v>18845.939059199998</c:v>
                </c:pt>
                <c:pt idx="22232">
                  <c:v>18845.939059199998</c:v>
                </c:pt>
                <c:pt idx="22233">
                  <c:v>18845.939059199998</c:v>
                </c:pt>
                <c:pt idx="22234">
                  <c:v>18850.012500000001</c:v>
                </c:pt>
                <c:pt idx="22235">
                  <c:v>18850.373440800002</c:v>
                </c:pt>
                <c:pt idx="22236">
                  <c:v>18850.528118400001</c:v>
                </c:pt>
                <c:pt idx="22237">
                  <c:v>18852.487499999999</c:v>
                </c:pt>
                <c:pt idx="22238">
                  <c:v>18856.715618400001</c:v>
                </c:pt>
                <c:pt idx="22239">
                  <c:v>18857.643749999999</c:v>
                </c:pt>
                <c:pt idx="22240">
                  <c:v>18857.643749999999</c:v>
                </c:pt>
                <c:pt idx="22241">
                  <c:v>18857.643749999999</c:v>
                </c:pt>
                <c:pt idx="22242">
                  <c:v>18859.139059199999</c:v>
                </c:pt>
                <c:pt idx="22243">
                  <c:v>18863.212499999998</c:v>
                </c:pt>
                <c:pt idx="22244">
                  <c:v>18863.573440799999</c:v>
                </c:pt>
                <c:pt idx="22245">
                  <c:v>18863.728118399998</c:v>
                </c:pt>
                <c:pt idx="22246">
                  <c:v>18865.6875</c:v>
                </c:pt>
                <c:pt idx="22247">
                  <c:v>18869.915618399998</c:v>
                </c:pt>
                <c:pt idx="22248">
                  <c:v>18870.84375</c:v>
                </c:pt>
                <c:pt idx="22249">
                  <c:v>18871.359381599999</c:v>
                </c:pt>
                <c:pt idx="22250">
                  <c:v>18876.412499999999</c:v>
                </c:pt>
                <c:pt idx="22251">
                  <c:v>18876.412499999999</c:v>
                </c:pt>
                <c:pt idx="22252">
                  <c:v>18876.7734408</c:v>
                </c:pt>
                <c:pt idx="22253">
                  <c:v>18876.928118399999</c:v>
                </c:pt>
                <c:pt idx="22254">
                  <c:v>18883.115618399999</c:v>
                </c:pt>
                <c:pt idx="22255">
                  <c:v>18884.559381599996</c:v>
                </c:pt>
                <c:pt idx="22256">
                  <c:v>18885.539059199997</c:v>
                </c:pt>
                <c:pt idx="22257">
                  <c:v>18885.539059199997</c:v>
                </c:pt>
                <c:pt idx="22258">
                  <c:v>18885.539059199997</c:v>
                </c:pt>
                <c:pt idx="22259">
                  <c:v>18885.539059199997</c:v>
                </c:pt>
                <c:pt idx="22260">
                  <c:v>18889.612499999999</c:v>
                </c:pt>
                <c:pt idx="22261">
                  <c:v>18889.612499999999</c:v>
                </c:pt>
                <c:pt idx="22262">
                  <c:v>18889.9734408</c:v>
                </c:pt>
                <c:pt idx="22263">
                  <c:v>18889.9734408</c:v>
                </c:pt>
                <c:pt idx="22264">
                  <c:v>18892.087499999998</c:v>
                </c:pt>
                <c:pt idx="22265">
                  <c:v>18896.3156184</c:v>
                </c:pt>
                <c:pt idx="22266">
                  <c:v>18897.243749999998</c:v>
                </c:pt>
                <c:pt idx="22267">
                  <c:v>18897.243749999998</c:v>
                </c:pt>
                <c:pt idx="22268">
                  <c:v>18897.759381599997</c:v>
                </c:pt>
                <c:pt idx="22269">
                  <c:v>18903.173440800001</c:v>
                </c:pt>
                <c:pt idx="22270">
                  <c:v>18903.328118400001</c:v>
                </c:pt>
                <c:pt idx="22271">
                  <c:v>18903.328118400001</c:v>
                </c:pt>
                <c:pt idx="22272">
                  <c:v>18905.287499999999</c:v>
                </c:pt>
                <c:pt idx="22273">
                  <c:v>18909.515618400001</c:v>
                </c:pt>
                <c:pt idx="22274">
                  <c:v>18909.515618400001</c:v>
                </c:pt>
                <c:pt idx="22275">
                  <c:v>18910.959381599998</c:v>
                </c:pt>
                <c:pt idx="22276">
                  <c:v>18916.012500000001</c:v>
                </c:pt>
                <c:pt idx="22277">
                  <c:v>18916.528118400001</c:v>
                </c:pt>
                <c:pt idx="22278">
                  <c:v>18916.528118400001</c:v>
                </c:pt>
                <c:pt idx="22279">
                  <c:v>18918.487499999999</c:v>
                </c:pt>
                <c:pt idx="22280">
                  <c:v>18923.643749999999</c:v>
                </c:pt>
                <c:pt idx="22281">
                  <c:v>18923.643749999999</c:v>
                </c:pt>
                <c:pt idx="22282">
                  <c:v>18924.159381599999</c:v>
                </c:pt>
                <c:pt idx="22283">
                  <c:v>18925.139059199999</c:v>
                </c:pt>
                <c:pt idx="22284">
                  <c:v>18925.139059199999</c:v>
                </c:pt>
                <c:pt idx="22285">
                  <c:v>18925.139059199999</c:v>
                </c:pt>
                <c:pt idx="22286">
                  <c:v>18929.573440799999</c:v>
                </c:pt>
                <c:pt idx="22287">
                  <c:v>18929.728118399998</c:v>
                </c:pt>
                <c:pt idx="22288">
                  <c:v>18929.728118399998</c:v>
                </c:pt>
                <c:pt idx="22289">
                  <c:v>18931.6875</c:v>
                </c:pt>
                <c:pt idx="22290">
                  <c:v>18931.6875</c:v>
                </c:pt>
                <c:pt idx="22291">
                  <c:v>18935.915618399998</c:v>
                </c:pt>
                <c:pt idx="22292">
                  <c:v>18935.915618399998</c:v>
                </c:pt>
                <c:pt idx="22293">
                  <c:v>18936.84375</c:v>
                </c:pt>
                <c:pt idx="22294">
                  <c:v>18937.359381599999</c:v>
                </c:pt>
                <c:pt idx="22295">
                  <c:v>18938.3390592</c:v>
                </c:pt>
                <c:pt idx="22296">
                  <c:v>18942.412499999999</c:v>
                </c:pt>
                <c:pt idx="22297">
                  <c:v>18942.412499999999</c:v>
                </c:pt>
                <c:pt idx="22298">
                  <c:v>18942.412499999999</c:v>
                </c:pt>
                <c:pt idx="22299">
                  <c:v>18942.7734408</c:v>
                </c:pt>
                <c:pt idx="22300">
                  <c:v>18942.7734408</c:v>
                </c:pt>
                <c:pt idx="22301">
                  <c:v>18942.7734408</c:v>
                </c:pt>
                <c:pt idx="22302">
                  <c:v>18942.928118399999</c:v>
                </c:pt>
                <c:pt idx="22303">
                  <c:v>18949.115618399999</c:v>
                </c:pt>
                <c:pt idx="22304">
                  <c:v>18950.043750000001</c:v>
                </c:pt>
                <c:pt idx="22305">
                  <c:v>18950.043750000001</c:v>
                </c:pt>
                <c:pt idx="22306">
                  <c:v>18951.539059199997</c:v>
                </c:pt>
                <c:pt idx="22307">
                  <c:v>18955.612499999999</c:v>
                </c:pt>
                <c:pt idx="22308">
                  <c:v>18955.9734408</c:v>
                </c:pt>
                <c:pt idx="22309">
                  <c:v>18956.1281184</c:v>
                </c:pt>
                <c:pt idx="22310">
                  <c:v>18956.1281184</c:v>
                </c:pt>
                <c:pt idx="22311">
                  <c:v>18958.087499999998</c:v>
                </c:pt>
                <c:pt idx="22312">
                  <c:v>18962.3156184</c:v>
                </c:pt>
                <c:pt idx="22313">
                  <c:v>18962.3156184</c:v>
                </c:pt>
                <c:pt idx="22314">
                  <c:v>18962.3156184</c:v>
                </c:pt>
                <c:pt idx="22315">
                  <c:v>18962.3156184</c:v>
                </c:pt>
                <c:pt idx="22316">
                  <c:v>18964.739059199997</c:v>
                </c:pt>
                <c:pt idx="22317">
                  <c:v>18969.173440800001</c:v>
                </c:pt>
                <c:pt idx="22318">
                  <c:v>18969.173440800001</c:v>
                </c:pt>
                <c:pt idx="22319">
                  <c:v>18969.328118400001</c:v>
                </c:pt>
                <c:pt idx="22320">
                  <c:v>18969.328118400001</c:v>
                </c:pt>
                <c:pt idx="22321">
                  <c:v>18969.328118400001</c:v>
                </c:pt>
                <c:pt idx="22322">
                  <c:v>18971.287499999999</c:v>
                </c:pt>
                <c:pt idx="22323">
                  <c:v>18976.443749999999</c:v>
                </c:pt>
                <c:pt idx="22324">
                  <c:v>18976.443749999999</c:v>
                </c:pt>
                <c:pt idx="22325">
                  <c:v>18976.959381599998</c:v>
                </c:pt>
                <c:pt idx="22326">
                  <c:v>18976.959381599998</c:v>
                </c:pt>
                <c:pt idx="22327">
                  <c:v>18976.959381599998</c:v>
                </c:pt>
                <c:pt idx="22328">
                  <c:v>18976.959381599998</c:v>
                </c:pt>
                <c:pt idx="22329">
                  <c:v>18976.959381599998</c:v>
                </c:pt>
                <c:pt idx="22330">
                  <c:v>18976.959381599998</c:v>
                </c:pt>
                <c:pt idx="22331">
                  <c:v>18982.012500000001</c:v>
                </c:pt>
                <c:pt idx="22332">
                  <c:v>18982.373440800002</c:v>
                </c:pt>
                <c:pt idx="22333">
                  <c:v>18982.373440800002</c:v>
                </c:pt>
                <c:pt idx="22334">
                  <c:v>18982.528118400001</c:v>
                </c:pt>
                <c:pt idx="22335">
                  <c:v>18984.487499999999</c:v>
                </c:pt>
                <c:pt idx="22336">
                  <c:v>18984.487499999999</c:v>
                </c:pt>
                <c:pt idx="22337">
                  <c:v>18984.487499999999</c:v>
                </c:pt>
                <c:pt idx="22338">
                  <c:v>18984.487499999999</c:v>
                </c:pt>
                <c:pt idx="22339">
                  <c:v>18988.715618400001</c:v>
                </c:pt>
                <c:pt idx="22340">
                  <c:v>18988.715618400001</c:v>
                </c:pt>
                <c:pt idx="22341">
                  <c:v>18989.643749999999</c:v>
                </c:pt>
                <c:pt idx="22342">
                  <c:v>18990.159381599999</c:v>
                </c:pt>
                <c:pt idx="22343">
                  <c:v>18990.159381599999</c:v>
                </c:pt>
                <c:pt idx="22344">
                  <c:v>18990.159381599999</c:v>
                </c:pt>
                <c:pt idx="22345">
                  <c:v>18991.139059199999</c:v>
                </c:pt>
                <c:pt idx="22346">
                  <c:v>18991.139059199999</c:v>
                </c:pt>
                <c:pt idx="22347">
                  <c:v>18991.139059199999</c:v>
                </c:pt>
                <c:pt idx="22348">
                  <c:v>18991.139059199999</c:v>
                </c:pt>
                <c:pt idx="22349">
                  <c:v>18991.139059199999</c:v>
                </c:pt>
                <c:pt idx="22350">
                  <c:v>18995.573440799999</c:v>
                </c:pt>
                <c:pt idx="22351">
                  <c:v>18995.573440799999</c:v>
                </c:pt>
                <c:pt idx="22352">
                  <c:v>18995.728118399998</c:v>
                </c:pt>
                <c:pt idx="22353">
                  <c:v>18995.728118399998</c:v>
                </c:pt>
                <c:pt idx="22354">
                  <c:v>18995.728118399998</c:v>
                </c:pt>
                <c:pt idx="22355">
                  <c:v>18995.728118399998</c:v>
                </c:pt>
                <c:pt idx="22356">
                  <c:v>19001.915618399998</c:v>
                </c:pt>
                <c:pt idx="22357">
                  <c:v>19001.915618399998</c:v>
                </c:pt>
                <c:pt idx="22358">
                  <c:v>19001.915618399998</c:v>
                </c:pt>
                <c:pt idx="22359">
                  <c:v>19002.84375</c:v>
                </c:pt>
                <c:pt idx="22360">
                  <c:v>19004.3390592</c:v>
                </c:pt>
                <c:pt idx="22361">
                  <c:v>19008.7734408</c:v>
                </c:pt>
                <c:pt idx="22362">
                  <c:v>19008.928118399999</c:v>
                </c:pt>
                <c:pt idx="22363">
                  <c:v>19010.887500000001</c:v>
                </c:pt>
                <c:pt idx="22364">
                  <c:v>19016.043750000001</c:v>
                </c:pt>
                <c:pt idx="22365">
                  <c:v>19016.043750000001</c:v>
                </c:pt>
                <c:pt idx="22366">
                  <c:v>19017.539059199997</c:v>
                </c:pt>
                <c:pt idx="22367">
                  <c:v>19017.539059199997</c:v>
                </c:pt>
                <c:pt idx="22368">
                  <c:v>19021.612499999999</c:v>
                </c:pt>
                <c:pt idx="22369">
                  <c:v>19021.612499999999</c:v>
                </c:pt>
                <c:pt idx="22370">
                  <c:v>19021.9734408</c:v>
                </c:pt>
                <c:pt idx="22371">
                  <c:v>19021.9734408</c:v>
                </c:pt>
                <c:pt idx="22372">
                  <c:v>19021.9734408</c:v>
                </c:pt>
                <c:pt idx="22373">
                  <c:v>19024.087499999998</c:v>
                </c:pt>
                <c:pt idx="22374">
                  <c:v>19024.087499999998</c:v>
                </c:pt>
                <c:pt idx="22375">
                  <c:v>19029.243749999998</c:v>
                </c:pt>
                <c:pt idx="22376">
                  <c:v>19029.759381599997</c:v>
                </c:pt>
                <c:pt idx="22377">
                  <c:v>19034.8125</c:v>
                </c:pt>
                <c:pt idx="22378">
                  <c:v>19035.173440800001</c:v>
                </c:pt>
                <c:pt idx="22379">
                  <c:v>19035.328118400001</c:v>
                </c:pt>
                <c:pt idx="22380">
                  <c:v>19037.287499999999</c:v>
                </c:pt>
                <c:pt idx="22381">
                  <c:v>19041.515618400001</c:v>
                </c:pt>
                <c:pt idx="22382">
                  <c:v>19041.515618400001</c:v>
                </c:pt>
                <c:pt idx="22383">
                  <c:v>19041.515618400001</c:v>
                </c:pt>
                <c:pt idx="22384">
                  <c:v>19041.515618400001</c:v>
                </c:pt>
                <c:pt idx="22385">
                  <c:v>19042.443749999999</c:v>
                </c:pt>
                <c:pt idx="22386">
                  <c:v>19042.959381599998</c:v>
                </c:pt>
                <c:pt idx="22387">
                  <c:v>19043.939059199998</c:v>
                </c:pt>
                <c:pt idx="22388">
                  <c:v>19048.012500000001</c:v>
                </c:pt>
                <c:pt idx="22389">
                  <c:v>19048.373440800002</c:v>
                </c:pt>
                <c:pt idx="22390">
                  <c:v>19048.373440800002</c:v>
                </c:pt>
                <c:pt idx="22391">
                  <c:v>19054.715618400001</c:v>
                </c:pt>
                <c:pt idx="22392">
                  <c:v>19055.643749999999</c:v>
                </c:pt>
                <c:pt idx="22393">
                  <c:v>19055.643749999999</c:v>
                </c:pt>
                <c:pt idx="22394">
                  <c:v>19056.159381599999</c:v>
                </c:pt>
                <c:pt idx="22395">
                  <c:v>19056.159381599999</c:v>
                </c:pt>
                <c:pt idx="22396">
                  <c:v>19056.159381599999</c:v>
                </c:pt>
                <c:pt idx="22397">
                  <c:v>19057.139059199999</c:v>
                </c:pt>
                <c:pt idx="22398">
                  <c:v>19057.139059199999</c:v>
                </c:pt>
                <c:pt idx="22399">
                  <c:v>19063.6875</c:v>
                </c:pt>
                <c:pt idx="22400">
                  <c:v>19063.6875</c:v>
                </c:pt>
                <c:pt idx="22401">
                  <c:v>19063.6875</c:v>
                </c:pt>
                <c:pt idx="22402">
                  <c:v>19063.6875</c:v>
                </c:pt>
                <c:pt idx="22403">
                  <c:v>19067.915618399998</c:v>
                </c:pt>
                <c:pt idx="22404">
                  <c:v>19067.915618399998</c:v>
                </c:pt>
                <c:pt idx="22405">
                  <c:v>19067.915618399998</c:v>
                </c:pt>
                <c:pt idx="22406">
                  <c:v>19068.84375</c:v>
                </c:pt>
                <c:pt idx="22407">
                  <c:v>19069.359381599999</c:v>
                </c:pt>
                <c:pt idx="22408">
                  <c:v>19070.3390592</c:v>
                </c:pt>
                <c:pt idx="22409">
                  <c:v>19074.412499999999</c:v>
                </c:pt>
                <c:pt idx="22410">
                  <c:v>19074.7734408</c:v>
                </c:pt>
                <c:pt idx="22411">
                  <c:v>19074.928118399999</c:v>
                </c:pt>
                <c:pt idx="22412">
                  <c:v>19081.115618399999</c:v>
                </c:pt>
                <c:pt idx="22413">
                  <c:v>19082.043750000001</c:v>
                </c:pt>
                <c:pt idx="22414">
                  <c:v>19083.539059199997</c:v>
                </c:pt>
                <c:pt idx="22415">
                  <c:v>19087.612499999999</c:v>
                </c:pt>
                <c:pt idx="22416">
                  <c:v>19087.9734408</c:v>
                </c:pt>
                <c:pt idx="22417">
                  <c:v>19087.9734408</c:v>
                </c:pt>
                <c:pt idx="22418">
                  <c:v>19087.9734408</c:v>
                </c:pt>
                <c:pt idx="22419">
                  <c:v>19087.9734408</c:v>
                </c:pt>
                <c:pt idx="22420">
                  <c:v>19087.9734408</c:v>
                </c:pt>
                <c:pt idx="22421">
                  <c:v>19088.1281184</c:v>
                </c:pt>
                <c:pt idx="22422">
                  <c:v>19090.087499999998</c:v>
                </c:pt>
                <c:pt idx="22423">
                  <c:v>19094.3156184</c:v>
                </c:pt>
                <c:pt idx="22424">
                  <c:v>19095.243749999998</c:v>
                </c:pt>
                <c:pt idx="22425">
                  <c:v>19095.243749999998</c:v>
                </c:pt>
                <c:pt idx="22426">
                  <c:v>19095.759381599997</c:v>
                </c:pt>
                <c:pt idx="22427">
                  <c:v>19095.759381599997</c:v>
                </c:pt>
                <c:pt idx="22428">
                  <c:v>19096.739059199997</c:v>
                </c:pt>
                <c:pt idx="22429">
                  <c:v>19100.8125</c:v>
                </c:pt>
                <c:pt idx="22430">
                  <c:v>19101.173440800001</c:v>
                </c:pt>
                <c:pt idx="22431">
                  <c:v>19101.328118400001</c:v>
                </c:pt>
                <c:pt idx="22432">
                  <c:v>19108.443749999999</c:v>
                </c:pt>
                <c:pt idx="22433">
                  <c:v>19108.443749999999</c:v>
                </c:pt>
                <c:pt idx="22434">
                  <c:v>19108.443749999999</c:v>
                </c:pt>
                <c:pt idx="22435">
                  <c:v>19108.959381599998</c:v>
                </c:pt>
                <c:pt idx="22436">
                  <c:v>19108.959381599998</c:v>
                </c:pt>
                <c:pt idx="22437">
                  <c:v>19108.959381599998</c:v>
                </c:pt>
                <c:pt idx="22438">
                  <c:v>19109.939059199998</c:v>
                </c:pt>
                <c:pt idx="22439">
                  <c:v>19109.939059199998</c:v>
                </c:pt>
                <c:pt idx="22440">
                  <c:v>19114.373440800002</c:v>
                </c:pt>
                <c:pt idx="22441">
                  <c:v>19114.373440800002</c:v>
                </c:pt>
                <c:pt idx="22442">
                  <c:v>19114.373440800002</c:v>
                </c:pt>
                <c:pt idx="22443">
                  <c:v>19116.487499999999</c:v>
                </c:pt>
                <c:pt idx="22444">
                  <c:v>19122.159381599999</c:v>
                </c:pt>
                <c:pt idx="22445">
                  <c:v>19127.212499999998</c:v>
                </c:pt>
                <c:pt idx="22446">
                  <c:v>19127.212499999998</c:v>
                </c:pt>
                <c:pt idx="22447">
                  <c:v>19127.573440799999</c:v>
                </c:pt>
                <c:pt idx="22448">
                  <c:v>19127.573440799999</c:v>
                </c:pt>
                <c:pt idx="22449">
                  <c:v>19127.728118399998</c:v>
                </c:pt>
                <c:pt idx="22450">
                  <c:v>19129.6875</c:v>
                </c:pt>
                <c:pt idx="22451">
                  <c:v>19129.6875</c:v>
                </c:pt>
                <c:pt idx="22452">
                  <c:v>19129.6875</c:v>
                </c:pt>
                <c:pt idx="22453">
                  <c:v>19129.6875</c:v>
                </c:pt>
                <c:pt idx="22454">
                  <c:v>19133.915618399998</c:v>
                </c:pt>
                <c:pt idx="22455">
                  <c:v>19133.915618399998</c:v>
                </c:pt>
                <c:pt idx="22456">
                  <c:v>19135.359381599999</c:v>
                </c:pt>
                <c:pt idx="22457">
                  <c:v>19135.359381599999</c:v>
                </c:pt>
                <c:pt idx="22458">
                  <c:v>19136.3390592</c:v>
                </c:pt>
                <c:pt idx="22459">
                  <c:v>19140.412499999999</c:v>
                </c:pt>
                <c:pt idx="22460">
                  <c:v>19140.7734408</c:v>
                </c:pt>
                <c:pt idx="22461">
                  <c:v>19140.7734408</c:v>
                </c:pt>
                <c:pt idx="22462">
                  <c:v>19140.928118399999</c:v>
                </c:pt>
                <c:pt idx="22463">
                  <c:v>19147.115618399999</c:v>
                </c:pt>
                <c:pt idx="22464">
                  <c:v>19147.115618399999</c:v>
                </c:pt>
                <c:pt idx="22465">
                  <c:v>19148.043750000001</c:v>
                </c:pt>
                <c:pt idx="22466">
                  <c:v>19148.559381599996</c:v>
                </c:pt>
                <c:pt idx="22467">
                  <c:v>19149.539059199997</c:v>
                </c:pt>
                <c:pt idx="22468">
                  <c:v>19153.612499999999</c:v>
                </c:pt>
                <c:pt idx="22469">
                  <c:v>19153.612499999999</c:v>
                </c:pt>
                <c:pt idx="22470">
                  <c:v>19153.612499999999</c:v>
                </c:pt>
                <c:pt idx="22471">
                  <c:v>19153.9734408</c:v>
                </c:pt>
                <c:pt idx="22472">
                  <c:v>19154.1281184</c:v>
                </c:pt>
                <c:pt idx="22473">
                  <c:v>19154.1281184</c:v>
                </c:pt>
                <c:pt idx="22474">
                  <c:v>19154.1281184</c:v>
                </c:pt>
                <c:pt idx="22475">
                  <c:v>19156.087499999998</c:v>
                </c:pt>
                <c:pt idx="22476">
                  <c:v>19160.3156184</c:v>
                </c:pt>
                <c:pt idx="22477">
                  <c:v>19160.3156184</c:v>
                </c:pt>
                <c:pt idx="22478">
                  <c:v>19160.3156184</c:v>
                </c:pt>
                <c:pt idx="22479">
                  <c:v>19160.3156184</c:v>
                </c:pt>
                <c:pt idx="22480">
                  <c:v>19161.243749999998</c:v>
                </c:pt>
                <c:pt idx="22481">
                  <c:v>19161.243749999998</c:v>
                </c:pt>
                <c:pt idx="22482">
                  <c:v>19161.759381599997</c:v>
                </c:pt>
                <c:pt idx="22483">
                  <c:v>19162.739059199997</c:v>
                </c:pt>
                <c:pt idx="22484">
                  <c:v>19166.8125</c:v>
                </c:pt>
                <c:pt idx="22485">
                  <c:v>19167.328118400001</c:v>
                </c:pt>
                <c:pt idx="22486">
                  <c:v>19169.287499999999</c:v>
                </c:pt>
                <c:pt idx="22487">
                  <c:v>19173.515618400001</c:v>
                </c:pt>
                <c:pt idx="22488">
                  <c:v>19174.959381599998</c:v>
                </c:pt>
                <c:pt idx="22489">
                  <c:v>19175.939059199998</c:v>
                </c:pt>
                <c:pt idx="22490">
                  <c:v>19175.939059199998</c:v>
                </c:pt>
                <c:pt idx="22491">
                  <c:v>19180.012500000001</c:v>
                </c:pt>
                <c:pt idx="22492">
                  <c:v>19180.528118400001</c:v>
                </c:pt>
                <c:pt idx="22493">
                  <c:v>19182.487499999999</c:v>
                </c:pt>
                <c:pt idx="22494">
                  <c:v>19186.715618400001</c:v>
                </c:pt>
                <c:pt idx="22495">
                  <c:v>19187.643749999999</c:v>
                </c:pt>
                <c:pt idx="22496">
                  <c:v>19188.159381599999</c:v>
                </c:pt>
                <c:pt idx="22497">
                  <c:v>19189.139059199999</c:v>
                </c:pt>
                <c:pt idx="22498">
                  <c:v>19193.212499999998</c:v>
                </c:pt>
                <c:pt idx="22499">
                  <c:v>19193.728118399998</c:v>
                </c:pt>
                <c:pt idx="22500">
                  <c:v>19193.728118399998</c:v>
                </c:pt>
                <c:pt idx="22501">
                  <c:v>19193.728118399998</c:v>
                </c:pt>
                <c:pt idx="22502">
                  <c:v>19195.6875</c:v>
                </c:pt>
                <c:pt idx="22503">
                  <c:v>19195.6875</c:v>
                </c:pt>
                <c:pt idx="22504">
                  <c:v>19195.6875</c:v>
                </c:pt>
                <c:pt idx="22505">
                  <c:v>19201.359381599999</c:v>
                </c:pt>
                <c:pt idx="22506">
                  <c:v>19202.3390592</c:v>
                </c:pt>
                <c:pt idx="22507">
                  <c:v>19202.3390592</c:v>
                </c:pt>
                <c:pt idx="22508">
                  <c:v>19206.928118399999</c:v>
                </c:pt>
                <c:pt idx="22509">
                  <c:v>19206.928118399999</c:v>
                </c:pt>
                <c:pt idx="22510">
                  <c:v>19206.928118399999</c:v>
                </c:pt>
                <c:pt idx="22511">
                  <c:v>19208.887500000001</c:v>
                </c:pt>
                <c:pt idx="22512">
                  <c:v>19213.115618399999</c:v>
                </c:pt>
                <c:pt idx="22513">
                  <c:v>19214.043750000001</c:v>
                </c:pt>
                <c:pt idx="22514">
                  <c:v>19214.043750000001</c:v>
                </c:pt>
                <c:pt idx="22515">
                  <c:v>19215.539059199997</c:v>
                </c:pt>
                <c:pt idx="22516">
                  <c:v>19215.539059199997</c:v>
                </c:pt>
                <c:pt idx="22517">
                  <c:v>19219.9734408</c:v>
                </c:pt>
                <c:pt idx="22518">
                  <c:v>19219.9734408</c:v>
                </c:pt>
                <c:pt idx="22519">
                  <c:v>19219.9734408</c:v>
                </c:pt>
                <c:pt idx="22520">
                  <c:v>19220.1281184</c:v>
                </c:pt>
                <c:pt idx="22521">
                  <c:v>19226.3156184</c:v>
                </c:pt>
                <c:pt idx="22522">
                  <c:v>19226.3156184</c:v>
                </c:pt>
                <c:pt idx="22523">
                  <c:v>19226.3156184</c:v>
                </c:pt>
                <c:pt idx="22524">
                  <c:v>19226.3156184</c:v>
                </c:pt>
                <c:pt idx="22525">
                  <c:v>19226.3156184</c:v>
                </c:pt>
                <c:pt idx="22526">
                  <c:v>19227.243749999998</c:v>
                </c:pt>
                <c:pt idx="22527">
                  <c:v>19228.739059199997</c:v>
                </c:pt>
                <c:pt idx="22528">
                  <c:v>19228.739059199997</c:v>
                </c:pt>
                <c:pt idx="22529">
                  <c:v>19232.8125</c:v>
                </c:pt>
                <c:pt idx="22530">
                  <c:v>19232.8125</c:v>
                </c:pt>
                <c:pt idx="22531">
                  <c:v>19233.173440800001</c:v>
                </c:pt>
                <c:pt idx="22532">
                  <c:v>19233.328118400001</c:v>
                </c:pt>
                <c:pt idx="22533">
                  <c:v>19235.287499999999</c:v>
                </c:pt>
                <c:pt idx="22534">
                  <c:v>19235.287499999999</c:v>
                </c:pt>
                <c:pt idx="22535">
                  <c:v>19239.515618400001</c:v>
                </c:pt>
                <c:pt idx="22536">
                  <c:v>19241.939059199998</c:v>
                </c:pt>
                <c:pt idx="22537">
                  <c:v>19246.373440800002</c:v>
                </c:pt>
                <c:pt idx="22538">
                  <c:v>19248.487499999999</c:v>
                </c:pt>
                <c:pt idx="22539">
                  <c:v>19248.487499999999</c:v>
                </c:pt>
                <c:pt idx="22540">
                  <c:v>19248.487499999999</c:v>
                </c:pt>
                <c:pt idx="22541">
                  <c:v>19248.487499999999</c:v>
                </c:pt>
                <c:pt idx="22542">
                  <c:v>19252.715618400001</c:v>
                </c:pt>
                <c:pt idx="22543">
                  <c:v>19254.159381599999</c:v>
                </c:pt>
                <c:pt idx="22544">
                  <c:v>19254.159381599999</c:v>
                </c:pt>
                <c:pt idx="22545">
                  <c:v>19255.139059199999</c:v>
                </c:pt>
                <c:pt idx="22546">
                  <c:v>19255.139059199999</c:v>
                </c:pt>
                <c:pt idx="22547">
                  <c:v>19259.728118399998</c:v>
                </c:pt>
                <c:pt idx="22548">
                  <c:v>19261.6875</c:v>
                </c:pt>
                <c:pt idx="22549">
                  <c:v>19266.84375</c:v>
                </c:pt>
                <c:pt idx="22550">
                  <c:v>19266.84375</c:v>
                </c:pt>
                <c:pt idx="22551">
                  <c:v>19267.359381599999</c:v>
                </c:pt>
                <c:pt idx="22552">
                  <c:v>19267.359381599999</c:v>
                </c:pt>
                <c:pt idx="22553">
                  <c:v>19267.359381599999</c:v>
                </c:pt>
                <c:pt idx="22554">
                  <c:v>19268.3390592</c:v>
                </c:pt>
                <c:pt idx="22555">
                  <c:v>19272.412499999999</c:v>
                </c:pt>
                <c:pt idx="22556">
                  <c:v>19272.412499999999</c:v>
                </c:pt>
                <c:pt idx="22557">
                  <c:v>19272.412499999999</c:v>
                </c:pt>
                <c:pt idx="22558">
                  <c:v>19272.7734408</c:v>
                </c:pt>
                <c:pt idx="22559">
                  <c:v>19274.887500000001</c:v>
                </c:pt>
                <c:pt idx="22560">
                  <c:v>19274.887500000001</c:v>
                </c:pt>
                <c:pt idx="22561">
                  <c:v>19274.887500000001</c:v>
                </c:pt>
                <c:pt idx="22562">
                  <c:v>19274.887500000001</c:v>
                </c:pt>
                <c:pt idx="22563">
                  <c:v>19280.043750000001</c:v>
                </c:pt>
                <c:pt idx="22564">
                  <c:v>19280.043750000001</c:v>
                </c:pt>
                <c:pt idx="22565">
                  <c:v>19280.043750000001</c:v>
                </c:pt>
                <c:pt idx="22566">
                  <c:v>19280.559381599996</c:v>
                </c:pt>
                <c:pt idx="22567">
                  <c:v>19281.539059199997</c:v>
                </c:pt>
                <c:pt idx="22568">
                  <c:v>19281.539059199997</c:v>
                </c:pt>
                <c:pt idx="22569">
                  <c:v>19281.539059199997</c:v>
                </c:pt>
                <c:pt idx="22570">
                  <c:v>19281.539059199997</c:v>
                </c:pt>
                <c:pt idx="22571">
                  <c:v>19281.539059199997</c:v>
                </c:pt>
                <c:pt idx="22572">
                  <c:v>19285.9734408</c:v>
                </c:pt>
                <c:pt idx="22573">
                  <c:v>19285.9734408</c:v>
                </c:pt>
                <c:pt idx="22574">
                  <c:v>19286.1281184</c:v>
                </c:pt>
                <c:pt idx="22575">
                  <c:v>19286.1281184</c:v>
                </c:pt>
                <c:pt idx="22576">
                  <c:v>19286.1281184</c:v>
                </c:pt>
                <c:pt idx="22577">
                  <c:v>19288.087499999998</c:v>
                </c:pt>
                <c:pt idx="22578">
                  <c:v>19288.087499999998</c:v>
                </c:pt>
                <c:pt idx="22579">
                  <c:v>19292.3156184</c:v>
                </c:pt>
                <c:pt idx="22580">
                  <c:v>19292.3156184</c:v>
                </c:pt>
                <c:pt idx="22581">
                  <c:v>19292.3156184</c:v>
                </c:pt>
                <c:pt idx="22582">
                  <c:v>19292.3156184</c:v>
                </c:pt>
                <c:pt idx="22583">
                  <c:v>19293.759381599997</c:v>
                </c:pt>
                <c:pt idx="22584">
                  <c:v>19293.759381599997</c:v>
                </c:pt>
                <c:pt idx="22585">
                  <c:v>19293.759381599997</c:v>
                </c:pt>
                <c:pt idx="22586">
                  <c:v>19294.739059199997</c:v>
                </c:pt>
                <c:pt idx="22587">
                  <c:v>19294.739059199997</c:v>
                </c:pt>
                <c:pt idx="22588">
                  <c:v>19294.739059199997</c:v>
                </c:pt>
                <c:pt idx="22589">
                  <c:v>19294.739059199997</c:v>
                </c:pt>
                <c:pt idx="22590">
                  <c:v>19294.739059199997</c:v>
                </c:pt>
                <c:pt idx="22591">
                  <c:v>19298.8125</c:v>
                </c:pt>
                <c:pt idx="22592">
                  <c:v>19299.173440800001</c:v>
                </c:pt>
                <c:pt idx="22593">
                  <c:v>19299.173440800001</c:v>
                </c:pt>
                <c:pt idx="22594">
                  <c:v>19299.328118400001</c:v>
                </c:pt>
                <c:pt idx="22595">
                  <c:v>19305.515618400001</c:v>
                </c:pt>
                <c:pt idx="22596">
                  <c:v>19306.443749999999</c:v>
                </c:pt>
                <c:pt idx="22597">
                  <c:v>19306.443749999999</c:v>
                </c:pt>
                <c:pt idx="22598">
                  <c:v>19306.959381599998</c:v>
                </c:pt>
                <c:pt idx="22599">
                  <c:v>19306.959381599998</c:v>
                </c:pt>
                <c:pt idx="22600">
                  <c:v>19306.959381599998</c:v>
                </c:pt>
                <c:pt idx="22601">
                  <c:v>19312.012500000001</c:v>
                </c:pt>
                <c:pt idx="22602">
                  <c:v>19312.012500000001</c:v>
                </c:pt>
                <c:pt idx="22603">
                  <c:v>19312.373440800002</c:v>
                </c:pt>
                <c:pt idx="22604">
                  <c:v>19312.528118400001</c:v>
                </c:pt>
                <c:pt idx="22605">
                  <c:v>19319.643749999999</c:v>
                </c:pt>
                <c:pt idx="22606">
                  <c:v>19320.159381599999</c:v>
                </c:pt>
                <c:pt idx="22607">
                  <c:v>19320.159381599999</c:v>
                </c:pt>
                <c:pt idx="22608">
                  <c:v>19321.139059199999</c:v>
                </c:pt>
                <c:pt idx="22609">
                  <c:v>19321.139059199999</c:v>
                </c:pt>
                <c:pt idx="22610">
                  <c:v>19325.212499999998</c:v>
                </c:pt>
                <c:pt idx="22611">
                  <c:v>19325.573440799999</c:v>
                </c:pt>
                <c:pt idx="22612">
                  <c:v>19325.573440799999</c:v>
                </c:pt>
                <c:pt idx="22613">
                  <c:v>19325.728118399998</c:v>
                </c:pt>
                <c:pt idx="22614">
                  <c:v>19325.728118399998</c:v>
                </c:pt>
                <c:pt idx="22615">
                  <c:v>19331.915618399998</c:v>
                </c:pt>
                <c:pt idx="22616">
                  <c:v>19332.84375</c:v>
                </c:pt>
                <c:pt idx="22617">
                  <c:v>19334.3390592</c:v>
                </c:pt>
                <c:pt idx="22618">
                  <c:v>19338.412499999999</c:v>
                </c:pt>
                <c:pt idx="22619">
                  <c:v>19338.412499999999</c:v>
                </c:pt>
                <c:pt idx="22620">
                  <c:v>19338.412499999999</c:v>
                </c:pt>
                <c:pt idx="22621">
                  <c:v>19338.7734408</c:v>
                </c:pt>
                <c:pt idx="22622">
                  <c:v>19338.928118399999</c:v>
                </c:pt>
                <c:pt idx="22623">
                  <c:v>19345.115618399999</c:v>
                </c:pt>
                <c:pt idx="22624">
                  <c:v>19346.559381599996</c:v>
                </c:pt>
                <c:pt idx="22625">
                  <c:v>19351.9734408</c:v>
                </c:pt>
                <c:pt idx="22626">
                  <c:v>19351.9734408</c:v>
                </c:pt>
                <c:pt idx="22627">
                  <c:v>19352.1281184</c:v>
                </c:pt>
                <c:pt idx="22628">
                  <c:v>19352.1281184</c:v>
                </c:pt>
                <c:pt idx="22629">
                  <c:v>19354.087499999998</c:v>
                </c:pt>
                <c:pt idx="22630">
                  <c:v>19354.087499999998</c:v>
                </c:pt>
                <c:pt idx="22631">
                  <c:v>19354.087499999998</c:v>
                </c:pt>
                <c:pt idx="22632">
                  <c:v>19354.087499999998</c:v>
                </c:pt>
                <c:pt idx="22633">
                  <c:v>19354.087499999998</c:v>
                </c:pt>
                <c:pt idx="22634">
                  <c:v>19358.3156184</c:v>
                </c:pt>
                <c:pt idx="22635">
                  <c:v>19359.243749999998</c:v>
                </c:pt>
                <c:pt idx="22636">
                  <c:v>19359.243749999998</c:v>
                </c:pt>
                <c:pt idx="22637">
                  <c:v>19359.759381599997</c:v>
                </c:pt>
                <c:pt idx="22638">
                  <c:v>19364.8125</c:v>
                </c:pt>
                <c:pt idx="22639">
                  <c:v>19364.8125</c:v>
                </c:pt>
                <c:pt idx="22640">
                  <c:v>19365.173440800001</c:v>
                </c:pt>
                <c:pt idx="22641">
                  <c:v>19365.173440800001</c:v>
                </c:pt>
                <c:pt idx="22642">
                  <c:v>19365.173440800001</c:v>
                </c:pt>
                <c:pt idx="22643">
                  <c:v>19365.173440800001</c:v>
                </c:pt>
                <c:pt idx="22644">
                  <c:v>19365.173440800001</c:v>
                </c:pt>
                <c:pt idx="22645">
                  <c:v>19365.328118400001</c:v>
                </c:pt>
                <c:pt idx="22646">
                  <c:v>19365.328118400001</c:v>
                </c:pt>
                <c:pt idx="22647">
                  <c:v>19367.287499999999</c:v>
                </c:pt>
                <c:pt idx="22648">
                  <c:v>19372.443749999999</c:v>
                </c:pt>
                <c:pt idx="22649">
                  <c:v>19372.959381599998</c:v>
                </c:pt>
                <c:pt idx="22650">
                  <c:v>19373.939059199998</c:v>
                </c:pt>
                <c:pt idx="22651">
                  <c:v>19373.939059199998</c:v>
                </c:pt>
                <c:pt idx="22652">
                  <c:v>19373.939059199998</c:v>
                </c:pt>
                <c:pt idx="22653">
                  <c:v>19373.939059199998</c:v>
                </c:pt>
                <c:pt idx="22654">
                  <c:v>19378.012500000001</c:v>
                </c:pt>
                <c:pt idx="22655">
                  <c:v>19378.012500000001</c:v>
                </c:pt>
                <c:pt idx="22656">
                  <c:v>19378.373440800002</c:v>
                </c:pt>
                <c:pt idx="22657">
                  <c:v>19378.528118400001</c:v>
                </c:pt>
                <c:pt idx="22658">
                  <c:v>19380.487499999999</c:v>
                </c:pt>
                <c:pt idx="22659">
                  <c:v>19380.487499999999</c:v>
                </c:pt>
                <c:pt idx="22660">
                  <c:v>19384.715618400001</c:v>
                </c:pt>
                <c:pt idx="22661">
                  <c:v>19384.715618400001</c:v>
                </c:pt>
                <c:pt idx="22662">
                  <c:v>19386.159381599999</c:v>
                </c:pt>
                <c:pt idx="22663">
                  <c:v>19387.139059199999</c:v>
                </c:pt>
                <c:pt idx="22664">
                  <c:v>19387.139059199999</c:v>
                </c:pt>
                <c:pt idx="22665">
                  <c:v>19391.212499999998</c:v>
                </c:pt>
                <c:pt idx="22666">
                  <c:v>19391.728118399998</c:v>
                </c:pt>
                <c:pt idx="22667">
                  <c:v>19399.359381599999</c:v>
                </c:pt>
                <c:pt idx="22668">
                  <c:v>19399.359381599999</c:v>
                </c:pt>
                <c:pt idx="22669">
                  <c:v>19400.3390592</c:v>
                </c:pt>
                <c:pt idx="22670">
                  <c:v>19400.3390592</c:v>
                </c:pt>
                <c:pt idx="22671">
                  <c:v>19400.3390592</c:v>
                </c:pt>
                <c:pt idx="22672">
                  <c:v>19400.3390592</c:v>
                </c:pt>
                <c:pt idx="22673">
                  <c:v>19400.3390592</c:v>
                </c:pt>
                <c:pt idx="22674">
                  <c:v>19404.7734408</c:v>
                </c:pt>
                <c:pt idx="22675">
                  <c:v>19404.928118399999</c:v>
                </c:pt>
                <c:pt idx="22676">
                  <c:v>19406.887500000001</c:v>
                </c:pt>
                <c:pt idx="22677">
                  <c:v>19411.115618399999</c:v>
                </c:pt>
                <c:pt idx="22678">
                  <c:v>19412.043750000001</c:v>
                </c:pt>
                <c:pt idx="22679">
                  <c:v>19412.559381599996</c:v>
                </c:pt>
                <c:pt idx="22680">
                  <c:v>19413.539059199997</c:v>
                </c:pt>
                <c:pt idx="22681">
                  <c:v>19413.539059199997</c:v>
                </c:pt>
                <c:pt idx="22682">
                  <c:v>19413.539059199997</c:v>
                </c:pt>
                <c:pt idx="22683">
                  <c:v>19417.612499999999</c:v>
                </c:pt>
                <c:pt idx="22684">
                  <c:v>19417.612499999999</c:v>
                </c:pt>
                <c:pt idx="22685">
                  <c:v>19417.9734408</c:v>
                </c:pt>
                <c:pt idx="22686">
                  <c:v>19417.9734408</c:v>
                </c:pt>
                <c:pt idx="22687">
                  <c:v>19417.9734408</c:v>
                </c:pt>
                <c:pt idx="22688">
                  <c:v>19424.3156184</c:v>
                </c:pt>
                <c:pt idx="22689">
                  <c:v>19425.759381599997</c:v>
                </c:pt>
                <c:pt idx="22690">
                  <c:v>19425.759381599997</c:v>
                </c:pt>
                <c:pt idx="22691">
                  <c:v>19426.739059199997</c:v>
                </c:pt>
                <c:pt idx="22692">
                  <c:v>19431.173440800001</c:v>
                </c:pt>
                <c:pt idx="22693">
                  <c:v>19431.173440800001</c:v>
                </c:pt>
                <c:pt idx="22694">
                  <c:v>19431.328118400001</c:v>
                </c:pt>
                <c:pt idx="22695">
                  <c:v>19431.328118400001</c:v>
                </c:pt>
                <c:pt idx="22696">
                  <c:v>19431.328118400001</c:v>
                </c:pt>
                <c:pt idx="22697">
                  <c:v>19431.328118400001</c:v>
                </c:pt>
                <c:pt idx="22698">
                  <c:v>19433.287499999999</c:v>
                </c:pt>
                <c:pt idx="22699">
                  <c:v>19433.287499999999</c:v>
                </c:pt>
                <c:pt idx="22700">
                  <c:v>19438.443749999999</c:v>
                </c:pt>
                <c:pt idx="22701">
                  <c:v>19438.443749999999</c:v>
                </c:pt>
                <c:pt idx="22702">
                  <c:v>19438.443749999999</c:v>
                </c:pt>
                <c:pt idx="22703">
                  <c:v>19444.012500000001</c:v>
                </c:pt>
                <c:pt idx="22704">
                  <c:v>19444.012500000001</c:v>
                </c:pt>
                <c:pt idx="22705">
                  <c:v>19444.528118400001</c:v>
                </c:pt>
                <c:pt idx="22706">
                  <c:v>19446.487499999999</c:v>
                </c:pt>
                <c:pt idx="22707">
                  <c:v>19452.159381599999</c:v>
                </c:pt>
                <c:pt idx="22708">
                  <c:v>19452.159381599999</c:v>
                </c:pt>
                <c:pt idx="22709">
                  <c:v>19452.159381599999</c:v>
                </c:pt>
                <c:pt idx="22710">
                  <c:v>19452.159381599999</c:v>
                </c:pt>
                <c:pt idx="22711">
                  <c:v>19453.139059199999</c:v>
                </c:pt>
                <c:pt idx="22712">
                  <c:v>19453.139059199999</c:v>
                </c:pt>
                <c:pt idx="22713">
                  <c:v>19457.212499999998</c:v>
                </c:pt>
                <c:pt idx="22714">
                  <c:v>19457.212499999998</c:v>
                </c:pt>
                <c:pt idx="22715">
                  <c:v>19457.573440799999</c:v>
                </c:pt>
                <c:pt idx="22716">
                  <c:v>19457.573440799999</c:v>
                </c:pt>
                <c:pt idx="22717">
                  <c:v>19457.573440799999</c:v>
                </c:pt>
                <c:pt idx="22718">
                  <c:v>19459.6875</c:v>
                </c:pt>
                <c:pt idx="22719">
                  <c:v>19463.915618399998</c:v>
                </c:pt>
                <c:pt idx="22720">
                  <c:v>19464.84375</c:v>
                </c:pt>
                <c:pt idx="22721">
                  <c:v>19464.84375</c:v>
                </c:pt>
                <c:pt idx="22722">
                  <c:v>19464.84375</c:v>
                </c:pt>
                <c:pt idx="22723">
                  <c:v>19465.359381599999</c:v>
                </c:pt>
                <c:pt idx="22724">
                  <c:v>19466.3390592</c:v>
                </c:pt>
                <c:pt idx="22725">
                  <c:v>19470.412499999999</c:v>
                </c:pt>
                <c:pt idx="22726">
                  <c:v>19470.928118399999</c:v>
                </c:pt>
                <c:pt idx="22727">
                  <c:v>19470.928118399999</c:v>
                </c:pt>
                <c:pt idx="22728">
                  <c:v>19477.115618399999</c:v>
                </c:pt>
                <c:pt idx="22729">
                  <c:v>19478.559381599996</c:v>
                </c:pt>
                <c:pt idx="22730">
                  <c:v>19479.539059199997</c:v>
                </c:pt>
                <c:pt idx="22731">
                  <c:v>19483.612499999999</c:v>
                </c:pt>
                <c:pt idx="22732">
                  <c:v>19483.612499999999</c:v>
                </c:pt>
                <c:pt idx="22733">
                  <c:v>19483.612499999999</c:v>
                </c:pt>
                <c:pt idx="22734">
                  <c:v>19483.9734408</c:v>
                </c:pt>
                <c:pt idx="22735">
                  <c:v>19490.3156184</c:v>
                </c:pt>
                <c:pt idx="22736">
                  <c:v>19491.243749999998</c:v>
                </c:pt>
                <c:pt idx="22737">
                  <c:v>19497.173440800001</c:v>
                </c:pt>
                <c:pt idx="22738">
                  <c:v>19497.328118400001</c:v>
                </c:pt>
                <c:pt idx="22739">
                  <c:v>19499.287499999999</c:v>
                </c:pt>
                <c:pt idx="22740">
                  <c:v>19499.287499999999</c:v>
                </c:pt>
                <c:pt idx="22741">
                  <c:v>19504.443749999999</c:v>
                </c:pt>
                <c:pt idx="22742">
                  <c:v>19504.959381599998</c:v>
                </c:pt>
                <c:pt idx="22743">
                  <c:v>19504.959381599998</c:v>
                </c:pt>
                <c:pt idx="22744">
                  <c:v>19505.939059199998</c:v>
                </c:pt>
                <c:pt idx="22745">
                  <c:v>19505.939059199998</c:v>
                </c:pt>
                <c:pt idx="22746">
                  <c:v>19510.373440800002</c:v>
                </c:pt>
                <c:pt idx="22747">
                  <c:v>19510.373440800002</c:v>
                </c:pt>
                <c:pt idx="22748">
                  <c:v>19510.528118400001</c:v>
                </c:pt>
                <c:pt idx="22749">
                  <c:v>19510.528118400001</c:v>
                </c:pt>
                <c:pt idx="22750">
                  <c:v>19510.528118400001</c:v>
                </c:pt>
                <c:pt idx="22751">
                  <c:v>19510.528118400001</c:v>
                </c:pt>
                <c:pt idx="22752">
                  <c:v>19510.528118400001</c:v>
                </c:pt>
                <c:pt idx="22753">
                  <c:v>19516.715618400001</c:v>
                </c:pt>
                <c:pt idx="22754">
                  <c:v>19517.643749999999</c:v>
                </c:pt>
                <c:pt idx="22755">
                  <c:v>19518.159381599999</c:v>
                </c:pt>
                <c:pt idx="22756">
                  <c:v>19519.139059199999</c:v>
                </c:pt>
                <c:pt idx="22757">
                  <c:v>19519.139059199999</c:v>
                </c:pt>
                <c:pt idx="22758">
                  <c:v>19523.212499999998</c:v>
                </c:pt>
                <c:pt idx="22759">
                  <c:v>19523.212499999998</c:v>
                </c:pt>
                <c:pt idx="22760">
                  <c:v>19523.212499999998</c:v>
                </c:pt>
                <c:pt idx="22761">
                  <c:v>19523.573440799999</c:v>
                </c:pt>
                <c:pt idx="22762">
                  <c:v>19523.573440799999</c:v>
                </c:pt>
                <c:pt idx="22763">
                  <c:v>19523.728118399998</c:v>
                </c:pt>
                <c:pt idx="22764">
                  <c:v>19525.6875</c:v>
                </c:pt>
                <c:pt idx="22765">
                  <c:v>19530.84375</c:v>
                </c:pt>
                <c:pt idx="22766">
                  <c:v>19536.412499999999</c:v>
                </c:pt>
                <c:pt idx="22767">
                  <c:v>19536.412499999999</c:v>
                </c:pt>
                <c:pt idx="22768">
                  <c:v>19536.928118399999</c:v>
                </c:pt>
                <c:pt idx="22769">
                  <c:v>19538.887500000001</c:v>
                </c:pt>
                <c:pt idx="22770">
                  <c:v>19543.115618399999</c:v>
                </c:pt>
                <c:pt idx="22771">
                  <c:v>19543.115618399999</c:v>
                </c:pt>
                <c:pt idx="22772">
                  <c:v>19543.115618399999</c:v>
                </c:pt>
                <c:pt idx="22773">
                  <c:v>19544.043750000001</c:v>
                </c:pt>
                <c:pt idx="22774">
                  <c:v>19544.559381599996</c:v>
                </c:pt>
                <c:pt idx="22775">
                  <c:v>19544.559381599996</c:v>
                </c:pt>
                <c:pt idx="22776">
                  <c:v>19550.1281184</c:v>
                </c:pt>
                <c:pt idx="22777">
                  <c:v>19556.3156184</c:v>
                </c:pt>
                <c:pt idx="22778">
                  <c:v>19557.243749999998</c:v>
                </c:pt>
                <c:pt idx="22779">
                  <c:v>19557.759381599997</c:v>
                </c:pt>
                <c:pt idx="22780">
                  <c:v>19558.739059199997</c:v>
                </c:pt>
                <c:pt idx="22781">
                  <c:v>19558.739059199997</c:v>
                </c:pt>
                <c:pt idx="22782">
                  <c:v>19562.8125</c:v>
                </c:pt>
                <c:pt idx="22783">
                  <c:v>19563.173440800001</c:v>
                </c:pt>
                <c:pt idx="22784">
                  <c:v>19563.173440800001</c:v>
                </c:pt>
                <c:pt idx="22785">
                  <c:v>19563.173440800001</c:v>
                </c:pt>
                <c:pt idx="22786">
                  <c:v>19563.328118400001</c:v>
                </c:pt>
                <c:pt idx="22787">
                  <c:v>19563.328118400001</c:v>
                </c:pt>
                <c:pt idx="22788">
                  <c:v>19565.287499999999</c:v>
                </c:pt>
                <c:pt idx="22789">
                  <c:v>19570.443749999999</c:v>
                </c:pt>
                <c:pt idx="22790">
                  <c:v>19571.939059199998</c:v>
                </c:pt>
                <c:pt idx="22791">
                  <c:v>19571.939059199998</c:v>
                </c:pt>
                <c:pt idx="22792">
                  <c:v>19571.939059199998</c:v>
                </c:pt>
                <c:pt idx="22793">
                  <c:v>19576.012500000001</c:v>
                </c:pt>
                <c:pt idx="22794">
                  <c:v>19576.528118400001</c:v>
                </c:pt>
                <c:pt idx="22795">
                  <c:v>19576.528118400001</c:v>
                </c:pt>
                <c:pt idx="22796">
                  <c:v>19578.487499999999</c:v>
                </c:pt>
                <c:pt idx="22797">
                  <c:v>19578.487499999999</c:v>
                </c:pt>
                <c:pt idx="22798">
                  <c:v>19583.643749999999</c:v>
                </c:pt>
                <c:pt idx="22799">
                  <c:v>19585.139059199999</c:v>
                </c:pt>
                <c:pt idx="22800">
                  <c:v>19585.139059199999</c:v>
                </c:pt>
                <c:pt idx="22801">
                  <c:v>19589.212499999998</c:v>
                </c:pt>
                <c:pt idx="22802">
                  <c:v>19589.573440799999</c:v>
                </c:pt>
                <c:pt idx="22803">
                  <c:v>19589.573440799999</c:v>
                </c:pt>
                <c:pt idx="22804">
                  <c:v>19589.728118399998</c:v>
                </c:pt>
                <c:pt idx="22805">
                  <c:v>19591.6875</c:v>
                </c:pt>
                <c:pt idx="22806">
                  <c:v>19595.915618399998</c:v>
                </c:pt>
                <c:pt idx="22807">
                  <c:v>19595.915618399998</c:v>
                </c:pt>
                <c:pt idx="22808">
                  <c:v>19595.915618399998</c:v>
                </c:pt>
                <c:pt idx="22809">
                  <c:v>19596.84375</c:v>
                </c:pt>
                <c:pt idx="22810">
                  <c:v>19597.359381599999</c:v>
                </c:pt>
                <c:pt idx="22811">
                  <c:v>19597.359381599999</c:v>
                </c:pt>
                <c:pt idx="22812">
                  <c:v>19597.359381599999</c:v>
                </c:pt>
                <c:pt idx="22813">
                  <c:v>19598.3390592</c:v>
                </c:pt>
                <c:pt idx="22814">
                  <c:v>19602.412499999999</c:v>
                </c:pt>
                <c:pt idx="22815">
                  <c:v>19602.7734408</c:v>
                </c:pt>
                <c:pt idx="22816">
                  <c:v>19602.7734408</c:v>
                </c:pt>
                <c:pt idx="22817">
                  <c:v>19602.928118399999</c:v>
                </c:pt>
                <c:pt idx="22818">
                  <c:v>19602.928118399999</c:v>
                </c:pt>
                <c:pt idx="22819">
                  <c:v>19604.887500000001</c:v>
                </c:pt>
                <c:pt idx="22820">
                  <c:v>19610.043750000001</c:v>
                </c:pt>
                <c:pt idx="22821">
                  <c:v>19610.043750000001</c:v>
                </c:pt>
                <c:pt idx="22822">
                  <c:v>19610.559381599996</c:v>
                </c:pt>
                <c:pt idx="22823">
                  <c:v>19610.559381599996</c:v>
                </c:pt>
                <c:pt idx="22824">
                  <c:v>19611.539059199997</c:v>
                </c:pt>
                <c:pt idx="22825">
                  <c:v>19615.612499999999</c:v>
                </c:pt>
                <c:pt idx="22826">
                  <c:v>19616.1281184</c:v>
                </c:pt>
                <c:pt idx="22827">
                  <c:v>19616.1281184</c:v>
                </c:pt>
                <c:pt idx="22828">
                  <c:v>19618.087499999998</c:v>
                </c:pt>
                <c:pt idx="22829">
                  <c:v>19622.3156184</c:v>
                </c:pt>
                <c:pt idx="22830">
                  <c:v>19623.243749999998</c:v>
                </c:pt>
                <c:pt idx="22831">
                  <c:v>19624.739059199997</c:v>
                </c:pt>
                <c:pt idx="22832">
                  <c:v>19628.8125</c:v>
                </c:pt>
                <c:pt idx="22833">
                  <c:v>19628.8125</c:v>
                </c:pt>
                <c:pt idx="22834">
                  <c:v>19629.173440800001</c:v>
                </c:pt>
                <c:pt idx="22835">
                  <c:v>19629.328118400001</c:v>
                </c:pt>
                <c:pt idx="22836">
                  <c:v>19629.328118400001</c:v>
                </c:pt>
                <c:pt idx="22837">
                  <c:v>19631.287499999999</c:v>
                </c:pt>
                <c:pt idx="22838">
                  <c:v>19635.515618400001</c:v>
                </c:pt>
                <c:pt idx="22839">
                  <c:v>19635.515618400001</c:v>
                </c:pt>
                <c:pt idx="22840">
                  <c:v>19636.443749999999</c:v>
                </c:pt>
                <c:pt idx="22841">
                  <c:v>19636.443749999999</c:v>
                </c:pt>
                <c:pt idx="22842">
                  <c:v>19636.959381599998</c:v>
                </c:pt>
                <c:pt idx="22843">
                  <c:v>19636.959381599998</c:v>
                </c:pt>
                <c:pt idx="22844">
                  <c:v>19637.939059199998</c:v>
                </c:pt>
                <c:pt idx="22845">
                  <c:v>19637.939059199998</c:v>
                </c:pt>
                <c:pt idx="22846">
                  <c:v>19637.939059199998</c:v>
                </c:pt>
                <c:pt idx="22847">
                  <c:v>19642.373440800002</c:v>
                </c:pt>
                <c:pt idx="22848">
                  <c:v>19642.373440800002</c:v>
                </c:pt>
                <c:pt idx="22849">
                  <c:v>19642.528118400001</c:v>
                </c:pt>
                <c:pt idx="22850">
                  <c:v>19644.487499999999</c:v>
                </c:pt>
                <c:pt idx="22851">
                  <c:v>19644.487499999999</c:v>
                </c:pt>
                <c:pt idx="22852">
                  <c:v>19648.715618400001</c:v>
                </c:pt>
                <c:pt idx="22853">
                  <c:v>19650.159381599999</c:v>
                </c:pt>
                <c:pt idx="22854">
                  <c:v>19655.212499999998</c:v>
                </c:pt>
                <c:pt idx="22855">
                  <c:v>19655.728118399998</c:v>
                </c:pt>
                <c:pt idx="22856">
                  <c:v>19655.728118399998</c:v>
                </c:pt>
                <c:pt idx="22857">
                  <c:v>19661.915618399998</c:v>
                </c:pt>
                <c:pt idx="22858">
                  <c:v>19663.359381599999</c:v>
                </c:pt>
                <c:pt idx="22859">
                  <c:v>19668.7734408</c:v>
                </c:pt>
                <c:pt idx="22860">
                  <c:v>19668.928118399999</c:v>
                </c:pt>
                <c:pt idx="22861">
                  <c:v>19675.115618399999</c:v>
                </c:pt>
                <c:pt idx="22862">
                  <c:v>19676.043750000001</c:v>
                </c:pt>
                <c:pt idx="22863">
                  <c:v>19676.043750000001</c:v>
                </c:pt>
                <c:pt idx="22864">
                  <c:v>19676.559381599996</c:v>
                </c:pt>
                <c:pt idx="22865">
                  <c:v>19676.559381599996</c:v>
                </c:pt>
                <c:pt idx="22866">
                  <c:v>19677.539059199997</c:v>
                </c:pt>
                <c:pt idx="22867">
                  <c:v>19677.539059199997</c:v>
                </c:pt>
                <c:pt idx="22868">
                  <c:v>19681.612499999999</c:v>
                </c:pt>
                <c:pt idx="22869">
                  <c:v>19681.9734408</c:v>
                </c:pt>
                <c:pt idx="22870">
                  <c:v>19681.9734408</c:v>
                </c:pt>
                <c:pt idx="22871">
                  <c:v>19684.087499999998</c:v>
                </c:pt>
                <c:pt idx="22872">
                  <c:v>19689.243749999998</c:v>
                </c:pt>
                <c:pt idx="22873">
                  <c:v>19689.243749999998</c:v>
                </c:pt>
                <c:pt idx="22874">
                  <c:v>19690.739059199997</c:v>
                </c:pt>
                <c:pt idx="22875">
                  <c:v>19690.739059199997</c:v>
                </c:pt>
                <c:pt idx="22876">
                  <c:v>19694.8125</c:v>
                </c:pt>
                <c:pt idx="22877">
                  <c:v>19694.8125</c:v>
                </c:pt>
                <c:pt idx="22878">
                  <c:v>19695.328118400001</c:v>
                </c:pt>
                <c:pt idx="22879">
                  <c:v>19695.328118400001</c:v>
                </c:pt>
                <c:pt idx="22880">
                  <c:v>19695.328118400001</c:v>
                </c:pt>
                <c:pt idx="22881">
                  <c:v>19697.287499999999</c:v>
                </c:pt>
                <c:pt idx="22882">
                  <c:v>19701.515618400001</c:v>
                </c:pt>
                <c:pt idx="22883">
                  <c:v>19701.515618400001</c:v>
                </c:pt>
                <c:pt idx="22884">
                  <c:v>19701.515618400001</c:v>
                </c:pt>
                <c:pt idx="22885">
                  <c:v>19701.515618400001</c:v>
                </c:pt>
                <c:pt idx="22886">
                  <c:v>19702.443749999999</c:v>
                </c:pt>
                <c:pt idx="22887">
                  <c:v>19702.443749999999</c:v>
                </c:pt>
                <c:pt idx="22888">
                  <c:v>19702.959381599998</c:v>
                </c:pt>
                <c:pt idx="22889">
                  <c:v>19703.939059199998</c:v>
                </c:pt>
                <c:pt idx="22890">
                  <c:v>19708.012500000001</c:v>
                </c:pt>
                <c:pt idx="22891">
                  <c:v>19708.373440800002</c:v>
                </c:pt>
                <c:pt idx="22892">
                  <c:v>19708.373440800002</c:v>
                </c:pt>
                <c:pt idx="22893">
                  <c:v>19708.373440800002</c:v>
                </c:pt>
                <c:pt idx="22894">
                  <c:v>19708.528118400001</c:v>
                </c:pt>
                <c:pt idx="22895">
                  <c:v>19710.487499999999</c:v>
                </c:pt>
                <c:pt idx="22896">
                  <c:v>19715.643749999999</c:v>
                </c:pt>
                <c:pt idx="22897">
                  <c:v>19715.643749999999</c:v>
                </c:pt>
                <c:pt idx="22898">
                  <c:v>19715.643749999999</c:v>
                </c:pt>
                <c:pt idx="22899">
                  <c:v>19717.139059199999</c:v>
                </c:pt>
                <c:pt idx="22900">
                  <c:v>19721.212499999998</c:v>
                </c:pt>
                <c:pt idx="22901">
                  <c:v>19721.573440799999</c:v>
                </c:pt>
                <c:pt idx="22902">
                  <c:v>19721.573440799999</c:v>
                </c:pt>
                <c:pt idx="22903">
                  <c:v>19721.573440799999</c:v>
                </c:pt>
                <c:pt idx="22904">
                  <c:v>19723.6875</c:v>
                </c:pt>
                <c:pt idx="22905">
                  <c:v>19723.6875</c:v>
                </c:pt>
                <c:pt idx="22906">
                  <c:v>19728.84375</c:v>
                </c:pt>
                <c:pt idx="22907">
                  <c:v>19728.84375</c:v>
                </c:pt>
                <c:pt idx="22908">
                  <c:v>19729.359381599999</c:v>
                </c:pt>
                <c:pt idx="22909">
                  <c:v>19734.412499999999</c:v>
                </c:pt>
                <c:pt idx="22910">
                  <c:v>19734.928118399999</c:v>
                </c:pt>
                <c:pt idx="22911">
                  <c:v>19734.928118399999</c:v>
                </c:pt>
                <c:pt idx="22912">
                  <c:v>19736.887500000001</c:v>
                </c:pt>
                <c:pt idx="22913">
                  <c:v>19736.887500000001</c:v>
                </c:pt>
                <c:pt idx="22914">
                  <c:v>19736.887500000001</c:v>
                </c:pt>
                <c:pt idx="22915">
                  <c:v>19742.043750000001</c:v>
                </c:pt>
                <c:pt idx="22916">
                  <c:v>19742.043750000001</c:v>
                </c:pt>
                <c:pt idx="22917">
                  <c:v>19742.559381599996</c:v>
                </c:pt>
                <c:pt idx="22918">
                  <c:v>19742.559381599996</c:v>
                </c:pt>
                <c:pt idx="22919">
                  <c:v>19742.559381599996</c:v>
                </c:pt>
                <c:pt idx="22920">
                  <c:v>19743.539059199997</c:v>
                </c:pt>
                <c:pt idx="22921">
                  <c:v>19747.612499999999</c:v>
                </c:pt>
                <c:pt idx="22922">
                  <c:v>19748.1281184</c:v>
                </c:pt>
                <c:pt idx="22923">
                  <c:v>19748.1281184</c:v>
                </c:pt>
                <c:pt idx="22924">
                  <c:v>19748.1281184</c:v>
                </c:pt>
                <c:pt idx="22925">
                  <c:v>19750.087499999998</c:v>
                </c:pt>
                <c:pt idx="22926">
                  <c:v>19750.087499999998</c:v>
                </c:pt>
                <c:pt idx="22927">
                  <c:v>19755.759381599997</c:v>
                </c:pt>
                <c:pt idx="22928">
                  <c:v>19755.759381599997</c:v>
                </c:pt>
                <c:pt idx="22929">
                  <c:v>19756.739059199997</c:v>
                </c:pt>
                <c:pt idx="22930">
                  <c:v>19760.8125</c:v>
                </c:pt>
                <c:pt idx="22931">
                  <c:v>19760.8125</c:v>
                </c:pt>
                <c:pt idx="22932">
                  <c:v>19760.8125</c:v>
                </c:pt>
                <c:pt idx="22933">
                  <c:v>19760.8125</c:v>
                </c:pt>
                <c:pt idx="22934">
                  <c:v>19761.173440800001</c:v>
                </c:pt>
                <c:pt idx="22935">
                  <c:v>19761.173440800001</c:v>
                </c:pt>
                <c:pt idx="22936">
                  <c:v>19761.328118400001</c:v>
                </c:pt>
                <c:pt idx="22937">
                  <c:v>19761.328118400001</c:v>
                </c:pt>
                <c:pt idx="22938">
                  <c:v>19761.328118400001</c:v>
                </c:pt>
                <c:pt idx="22939">
                  <c:v>19767.515618400001</c:v>
                </c:pt>
                <c:pt idx="22940">
                  <c:v>19767.515618400001</c:v>
                </c:pt>
                <c:pt idx="22941">
                  <c:v>19768.959381599998</c:v>
                </c:pt>
                <c:pt idx="22942">
                  <c:v>19768.959381599998</c:v>
                </c:pt>
                <c:pt idx="22943">
                  <c:v>19774.012500000001</c:v>
                </c:pt>
                <c:pt idx="22944">
                  <c:v>19774.012500000001</c:v>
                </c:pt>
                <c:pt idx="22945">
                  <c:v>19774.373440800002</c:v>
                </c:pt>
                <c:pt idx="22946">
                  <c:v>19774.373440800002</c:v>
                </c:pt>
                <c:pt idx="22947">
                  <c:v>19776.487499999999</c:v>
                </c:pt>
                <c:pt idx="22948">
                  <c:v>19780.715618400001</c:v>
                </c:pt>
                <c:pt idx="22949">
                  <c:v>19780.715618400001</c:v>
                </c:pt>
                <c:pt idx="22950">
                  <c:v>19780.715618400001</c:v>
                </c:pt>
                <c:pt idx="22951">
                  <c:v>19783.139059199999</c:v>
                </c:pt>
                <c:pt idx="22952">
                  <c:v>19783.139059199999</c:v>
                </c:pt>
                <c:pt idx="22953">
                  <c:v>19783.139059199999</c:v>
                </c:pt>
                <c:pt idx="22954">
                  <c:v>19787.212499999998</c:v>
                </c:pt>
                <c:pt idx="22955">
                  <c:v>19787.212499999998</c:v>
                </c:pt>
                <c:pt idx="22956">
                  <c:v>19787.212499999998</c:v>
                </c:pt>
                <c:pt idx="22957">
                  <c:v>19787.212499999998</c:v>
                </c:pt>
                <c:pt idx="22958">
                  <c:v>19787.212499999998</c:v>
                </c:pt>
                <c:pt idx="22959">
                  <c:v>19787.573440799999</c:v>
                </c:pt>
                <c:pt idx="22960">
                  <c:v>19787.573440799999</c:v>
                </c:pt>
                <c:pt idx="22961">
                  <c:v>19787.573440799999</c:v>
                </c:pt>
                <c:pt idx="22962">
                  <c:v>19787.573440799999</c:v>
                </c:pt>
                <c:pt idx="22963">
                  <c:v>19787.573440799999</c:v>
                </c:pt>
                <c:pt idx="22964">
                  <c:v>19787.728118399998</c:v>
                </c:pt>
                <c:pt idx="22965">
                  <c:v>19789.6875</c:v>
                </c:pt>
                <c:pt idx="22966">
                  <c:v>19789.6875</c:v>
                </c:pt>
                <c:pt idx="22967">
                  <c:v>19796.3390592</c:v>
                </c:pt>
                <c:pt idx="22968">
                  <c:v>19800.412499999999</c:v>
                </c:pt>
                <c:pt idx="22969">
                  <c:v>19800.7734408</c:v>
                </c:pt>
                <c:pt idx="22970">
                  <c:v>19800.928118399999</c:v>
                </c:pt>
                <c:pt idx="22971">
                  <c:v>19800.928118399999</c:v>
                </c:pt>
                <c:pt idx="22972">
                  <c:v>19800.928118399999</c:v>
                </c:pt>
                <c:pt idx="22973">
                  <c:v>19800.928118399999</c:v>
                </c:pt>
                <c:pt idx="22974">
                  <c:v>19800.928118399999</c:v>
                </c:pt>
                <c:pt idx="22975">
                  <c:v>19802.887500000001</c:v>
                </c:pt>
                <c:pt idx="22976">
                  <c:v>19802.887500000001</c:v>
                </c:pt>
                <c:pt idx="22977">
                  <c:v>19807.115618399999</c:v>
                </c:pt>
                <c:pt idx="22978">
                  <c:v>19807.115618399999</c:v>
                </c:pt>
                <c:pt idx="22979">
                  <c:v>19807.115618399999</c:v>
                </c:pt>
                <c:pt idx="22980">
                  <c:v>19808.559381599996</c:v>
                </c:pt>
                <c:pt idx="22981">
                  <c:v>19809.539059199997</c:v>
                </c:pt>
                <c:pt idx="22982">
                  <c:v>19809.539059199997</c:v>
                </c:pt>
                <c:pt idx="22983">
                  <c:v>19813.9734408</c:v>
                </c:pt>
                <c:pt idx="22984">
                  <c:v>19813.9734408</c:v>
                </c:pt>
                <c:pt idx="22985">
                  <c:v>19814.1281184</c:v>
                </c:pt>
                <c:pt idx="22986">
                  <c:v>19814.1281184</c:v>
                </c:pt>
                <c:pt idx="22987">
                  <c:v>19816.087499999998</c:v>
                </c:pt>
                <c:pt idx="22988">
                  <c:v>19816.087499999998</c:v>
                </c:pt>
                <c:pt idx="22989">
                  <c:v>19821.243749999998</c:v>
                </c:pt>
                <c:pt idx="22990">
                  <c:v>19821.759381599997</c:v>
                </c:pt>
                <c:pt idx="22991">
                  <c:v>19821.759381599997</c:v>
                </c:pt>
                <c:pt idx="22992">
                  <c:v>19821.759381599997</c:v>
                </c:pt>
                <c:pt idx="22993">
                  <c:v>19826.8125</c:v>
                </c:pt>
                <c:pt idx="22994">
                  <c:v>19826.8125</c:v>
                </c:pt>
                <c:pt idx="22995">
                  <c:v>19827.173440800001</c:v>
                </c:pt>
                <c:pt idx="22996">
                  <c:v>19827.173440800001</c:v>
                </c:pt>
                <c:pt idx="22997">
                  <c:v>19827.328118400001</c:v>
                </c:pt>
                <c:pt idx="22998">
                  <c:v>19827.328118400001</c:v>
                </c:pt>
                <c:pt idx="22999">
                  <c:v>19829.287499999999</c:v>
                </c:pt>
                <c:pt idx="23000">
                  <c:v>19829.287499999999</c:v>
                </c:pt>
                <c:pt idx="23001">
                  <c:v>19829.287499999999</c:v>
                </c:pt>
                <c:pt idx="23002">
                  <c:v>19834.443749999999</c:v>
                </c:pt>
                <c:pt idx="23003">
                  <c:v>19834.959381599998</c:v>
                </c:pt>
                <c:pt idx="23004">
                  <c:v>19834.959381599998</c:v>
                </c:pt>
                <c:pt idx="23005">
                  <c:v>19835.939059199998</c:v>
                </c:pt>
                <c:pt idx="23006">
                  <c:v>19840.528118400001</c:v>
                </c:pt>
                <c:pt idx="23007">
                  <c:v>19840.528118400001</c:v>
                </c:pt>
                <c:pt idx="23008">
                  <c:v>19840.528118400001</c:v>
                </c:pt>
                <c:pt idx="23009">
                  <c:v>19842.487499999999</c:v>
                </c:pt>
                <c:pt idx="23010">
                  <c:v>19842.487499999999</c:v>
                </c:pt>
                <c:pt idx="23011">
                  <c:v>19846.715618400001</c:v>
                </c:pt>
                <c:pt idx="23012">
                  <c:v>19846.715618400001</c:v>
                </c:pt>
                <c:pt idx="23013">
                  <c:v>19847.643749999999</c:v>
                </c:pt>
                <c:pt idx="23014">
                  <c:v>19848.159381599999</c:v>
                </c:pt>
                <c:pt idx="23015">
                  <c:v>19849.139059199999</c:v>
                </c:pt>
                <c:pt idx="23016">
                  <c:v>19849.139059199999</c:v>
                </c:pt>
                <c:pt idx="23017">
                  <c:v>19853.212499999998</c:v>
                </c:pt>
                <c:pt idx="23018">
                  <c:v>19853.573440799999</c:v>
                </c:pt>
                <c:pt idx="23019">
                  <c:v>19859.915618399998</c:v>
                </c:pt>
                <c:pt idx="23020">
                  <c:v>19859.915618399998</c:v>
                </c:pt>
                <c:pt idx="23021">
                  <c:v>19859.915618399998</c:v>
                </c:pt>
                <c:pt idx="23022">
                  <c:v>19861.359381599999</c:v>
                </c:pt>
                <c:pt idx="23023">
                  <c:v>19862.3390592</c:v>
                </c:pt>
                <c:pt idx="23024">
                  <c:v>19866.7734408</c:v>
                </c:pt>
                <c:pt idx="23025">
                  <c:v>19866.7734408</c:v>
                </c:pt>
                <c:pt idx="23026">
                  <c:v>19866.7734408</c:v>
                </c:pt>
                <c:pt idx="23027">
                  <c:v>19866.928118399999</c:v>
                </c:pt>
                <c:pt idx="23028">
                  <c:v>19868.887500000001</c:v>
                </c:pt>
                <c:pt idx="23029">
                  <c:v>19868.887500000001</c:v>
                </c:pt>
                <c:pt idx="23030">
                  <c:v>19873.115618399999</c:v>
                </c:pt>
                <c:pt idx="23031">
                  <c:v>19873.115618399999</c:v>
                </c:pt>
                <c:pt idx="23032">
                  <c:v>19873.115618399999</c:v>
                </c:pt>
                <c:pt idx="23033">
                  <c:v>19873.115618399999</c:v>
                </c:pt>
                <c:pt idx="23034">
                  <c:v>19874.043750000001</c:v>
                </c:pt>
                <c:pt idx="23035">
                  <c:v>19874.043750000001</c:v>
                </c:pt>
                <c:pt idx="23036">
                  <c:v>19874.043750000001</c:v>
                </c:pt>
                <c:pt idx="23037">
                  <c:v>19874.043750000001</c:v>
                </c:pt>
                <c:pt idx="23038">
                  <c:v>19874.559381599996</c:v>
                </c:pt>
                <c:pt idx="23039">
                  <c:v>19874.559381599996</c:v>
                </c:pt>
                <c:pt idx="23040">
                  <c:v>19875.539059199997</c:v>
                </c:pt>
                <c:pt idx="23041">
                  <c:v>19879.612499999999</c:v>
                </c:pt>
                <c:pt idx="23042">
                  <c:v>19879.9734408</c:v>
                </c:pt>
                <c:pt idx="23043">
                  <c:v>19879.9734408</c:v>
                </c:pt>
                <c:pt idx="23044">
                  <c:v>19886.3156184</c:v>
                </c:pt>
                <c:pt idx="23045">
                  <c:v>19887.243749999998</c:v>
                </c:pt>
                <c:pt idx="23046">
                  <c:v>19887.243749999998</c:v>
                </c:pt>
                <c:pt idx="23047">
                  <c:v>19887.243749999998</c:v>
                </c:pt>
                <c:pt idx="23048">
                  <c:v>19888.739059199997</c:v>
                </c:pt>
                <c:pt idx="23049">
                  <c:v>19888.739059199997</c:v>
                </c:pt>
                <c:pt idx="23050">
                  <c:v>19893.173440800001</c:v>
                </c:pt>
                <c:pt idx="23051">
                  <c:v>19893.173440800001</c:v>
                </c:pt>
                <c:pt idx="23052">
                  <c:v>19893.328118400001</c:v>
                </c:pt>
                <c:pt idx="23053">
                  <c:v>19895.287499999999</c:v>
                </c:pt>
                <c:pt idx="23054">
                  <c:v>19895.287499999999</c:v>
                </c:pt>
                <c:pt idx="23055">
                  <c:v>19899.515618400001</c:v>
                </c:pt>
                <c:pt idx="23056">
                  <c:v>19900.443749999999</c:v>
                </c:pt>
                <c:pt idx="23057">
                  <c:v>19900.443749999999</c:v>
                </c:pt>
                <c:pt idx="23058">
                  <c:v>19900.959381599998</c:v>
                </c:pt>
                <c:pt idx="23059">
                  <c:v>19900.959381599998</c:v>
                </c:pt>
                <c:pt idx="23060">
                  <c:v>19900.959381599998</c:v>
                </c:pt>
                <c:pt idx="23061">
                  <c:v>19901.939059199998</c:v>
                </c:pt>
                <c:pt idx="23062">
                  <c:v>19906.012500000001</c:v>
                </c:pt>
                <c:pt idx="23063">
                  <c:v>19906.012500000001</c:v>
                </c:pt>
                <c:pt idx="23064">
                  <c:v>19906.373440800002</c:v>
                </c:pt>
                <c:pt idx="23065">
                  <c:v>19906.373440800002</c:v>
                </c:pt>
                <c:pt idx="23066">
                  <c:v>19906.528118400001</c:v>
                </c:pt>
                <c:pt idx="23067">
                  <c:v>19908.487499999999</c:v>
                </c:pt>
                <c:pt idx="23068">
                  <c:v>19912.715618400001</c:v>
                </c:pt>
                <c:pt idx="23069">
                  <c:v>19913.643749999999</c:v>
                </c:pt>
                <c:pt idx="23070">
                  <c:v>19915.139059199999</c:v>
                </c:pt>
                <c:pt idx="23071">
                  <c:v>19919.212499999998</c:v>
                </c:pt>
                <c:pt idx="23072">
                  <c:v>19919.212499999998</c:v>
                </c:pt>
                <c:pt idx="23073">
                  <c:v>19919.212499999998</c:v>
                </c:pt>
                <c:pt idx="23074">
                  <c:v>19919.573440799999</c:v>
                </c:pt>
                <c:pt idx="23075">
                  <c:v>19921.6875</c:v>
                </c:pt>
                <c:pt idx="23076">
                  <c:v>19925.915618399998</c:v>
                </c:pt>
                <c:pt idx="23077">
                  <c:v>19925.915618399998</c:v>
                </c:pt>
                <c:pt idx="23078">
                  <c:v>19925.915618399998</c:v>
                </c:pt>
                <c:pt idx="23079">
                  <c:v>19926.84375</c:v>
                </c:pt>
                <c:pt idx="23080">
                  <c:v>19926.84375</c:v>
                </c:pt>
                <c:pt idx="23081">
                  <c:v>19927.359381599999</c:v>
                </c:pt>
                <c:pt idx="23082">
                  <c:v>19927.359381599999</c:v>
                </c:pt>
                <c:pt idx="23083">
                  <c:v>19928.3390592</c:v>
                </c:pt>
                <c:pt idx="23084">
                  <c:v>19932.412499999999</c:v>
                </c:pt>
                <c:pt idx="23085">
                  <c:v>19932.412499999999</c:v>
                </c:pt>
                <c:pt idx="23086">
                  <c:v>19932.7734408</c:v>
                </c:pt>
                <c:pt idx="23087">
                  <c:v>19932.928118399999</c:v>
                </c:pt>
                <c:pt idx="23088">
                  <c:v>19941.539059199997</c:v>
                </c:pt>
                <c:pt idx="23089">
                  <c:v>19941.539059199997</c:v>
                </c:pt>
                <c:pt idx="23090">
                  <c:v>19946.1281184</c:v>
                </c:pt>
                <c:pt idx="23091">
                  <c:v>19948.087499999998</c:v>
                </c:pt>
                <c:pt idx="23092">
                  <c:v>19952.3156184</c:v>
                </c:pt>
                <c:pt idx="23093">
                  <c:v>19953.243749999998</c:v>
                </c:pt>
                <c:pt idx="23094">
                  <c:v>19953.243749999998</c:v>
                </c:pt>
                <c:pt idx="23095">
                  <c:v>19953.243749999998</c:v>
                </c:pt>
                <c:pt idx="23096">
                  <c:v>19954.739059199997</c:v>
                </c:pt>
                <c:pt idx="23097">
                  <c:v>19954.739059199997</c:v>
                </c:pt>
                <c:pt idx="23098">
                  <c:v>19958.8125</c:v>
                </c:pt>
                <c:pt idx="23099">
                  <c:v>19958.8125</c:v>
                </c:pt>
                <c:pt idx="23100">
                  <c:v>19958.8125</c:v>
                </c:pt>
                <c:pt idx="23101">
                  <c:v>19961.287499999999</c:v>
                </c:pt>
                <c:pt idx="23102">
                  <c:v>19965.515618400001</c:v>
                </c:pt>
                <c:pt idx="23103">
                  <c:v>19965.515618400001</c:v>
                </c:pt>
                <c:pt idx="23104">
                  <c:v>19965.515618400001</c:v>
                </c:pt>
                <c:pt idx="23105">
                  <c:v>19966.443749999999</c:v>
                </c:pt>
                <c:pt idx="23106">
                  <c:v>19966.959381599998</c:v>
                </c:pt>
                <c:pt idx="23107">
                  <c:v>19966.959381599998</c:v>
                </c:pt>
                <c:pt idx="23108">
                  <c:v>19967.939059199998</c:v>
                </c:pt>
                <c:pt idx="23109">
                  <c:v>19967.939059199998</c:v>
                </c:pt>
                <c:pt idx="23110">
                  <c:v>19972.012500000001</c:v>
                </c:pt>
                <c:pt idx="23111">
                  <c:v>19972.373440800002</c:v>
                </c:pt>
                <c:pt idx="23112">
                  <c:v>19972.373440800002</c:v>
                </c:pt>
                <c:pt idx="23113">
                  <c:v>19974.487499999999</c:v>
                </c:pt>
                <c:pt idx="23114">
                  <c:v>19974.487499999999</c:v>
                </c:pt>
                <c:pt idx="23115">
                  <c:v>19974.487499999999</c:v>
                </c:pt>
                <c:pt idx="23116">
                  <c:v>19979.643749999999</c:v>
                </c:pt>
                <c:pt idx="23117">
                  <c:v>19979.643749999999</c:v>
                </c:pt>
                <c:pt idx="23118">
                  <c:v>19979.643749999999</c:v>
                </c:pt>
                <c:pt idx="23119">
                  <c:v>19980.159381599999</c:v>
                </c:pt>
                <c:pt idx="23120">
                  <c:v>19980.159381599999</c:v>
                </c:pt>
                <c:pt idx="23121">
                  <c:v>19981.139059199999</c:v>
                </c:pt>
                <c:pt idx="23122">
                  <c:v>19981.139059199999</c:v>
                </c:pt>
                <c:pt idx="23123">
                  <c:v>19981.139059199999</c:v>
                </c:pt>
                <c:pt idx="23124">
                  <c:v>19981.139059199999</c:v>
                </c:pt>
                <c:pt idx="23125">
                  <c:v>19981.139059199999</c:v>
                </c:pt>
                <c:pt idx="23126">
                  <c:v>19985.212499999998</c:v>
                </c:pt>
                <c:pt idx="23127">
                  <c:v>19985.212499999998</c:v>
                </c:pt>
                <c:pt idx="23128">
                  <c:v>19985.573440799999</c:v>
                </c:pt>
                <c:pt idx="23129">
                  <c:v>19985.573440799999</c:v>
                </c:pt>
                <c:pt idx="23130">
                  <c:v>19987.6875</c:v>
                </c:pt>
                <c:pt idx="23131">
                  <c:v>19991.915618399998</c:v>
                </c:pt>
                <c:pt idx="23132">
                  <c:v>19992.84375</c:v>
                </c:pt>
                <c:pt idx="23133">
                  <c:v>19992.84375</c:v>
                </c:pt>
                <c:pt idx="23134">
                  <c:v>19994.3390592</c:v>
                </c:pt>
                <c:pt idx="23135">
                  <c:v>19998.412499999999</c:v>
                </c:pt>
                <c:pt idx="23136">
                  <c:v>19998.412499999999</c:v>
                </c:pt>
                <c:pt idx="23137">
                  <c:v>19998.928118399999</c:v>
                </c:pt>
                <c:pt idx="23138">
                  <c:v>20000.887500000001</c:v>
                </c:pt>
                <c:pt idx="23139">
                  <c:v>20005.115618399999</c:v>
                </c:pt>
                <c:pt idx="23140">
                  <c:v>20006.043750000001</c:v>
                </c:pt>
                <c:pt idx="23141">
                  <c:v>20006.043750000001</c:v>
                </c:pt>
                <c:pt idx="23142">
                  <c:v>20007.539059199997</c:v>
                </c:pt>
                <c:pt idx="23143">
                  <c:v>20018.3156184</c:v>
                </c:pt>
                <c:pt idx="23144">
                  <c:v>20020.739059199997</c:v>
                </c:pt>
                <c:pt idx="23145">
                  <c:v>20020.739059199997</c:v>
                </c:pt>
                <c:pt idx="23146">
                  <c:v>20024.8125</c:v>
                </c:pt>
                <c:pt idx="23147">
                  <c:v>20025.173440800001</c:v>
                </c:pt>
                <c:pt idx="23148">
                  <c:v>20025.173440800001</c:v>
                </c:pt>
                <c:pt idx="23149">
                  <c:v>20025.328118400001</c:v>
                </c:pt>
                <c:pt idx="23150">
                  <c:v>20025.328118400001</c:v>
                </c:pt>
                <c:pt idx="23151">
                  <c:v>20031.515618400001</c:v>
                </c:pt>
                <c:pt idx="23152">
                  <c:v>20031.515618400001</c:v>
                </c:pt>
                <c:pt idx="23153">
                  <c:v>20032.443749999999</c:v>
                </c:pt>
                <c:pt idx="23154">
                  <c:v>20032.443749999999</c:v>
                </c:pt>
                <c:pt idx="23155">
                  <c:v>20032.959381599998</c:v>
                </c:pt>
                <c:pt idx="23156">
                  <c:v>20032.959381599998</c:v>
                </c:pt>
                <c:pt idx="23157">
                  <c:v>20033.939059199998</c:v>
                </c:pt>
                <c:pt idx="23158">
                  <c:v>20038.528118400001</c:v>
                </c:pt>
                <c:pt idx="23159">
                  <c:v>20040.487499999999</c:v>
                </c:pt>
                <c:pt idx="23160">
                  <c:v>20040.487499999999</c:v>
                </c:pt>
                <c:pt idx="23161">
                  <c:v>20044.715618400001</c:v>
                </c:pt>
                <c:pt idx="23162">
                  <c:v>20045.643749999999</c:v>
                </c:pt>
                <c:pt idx="23163">
                  <c:v>20045.643749999999</c:v>
                </c:pt>
                <c:pt idx="23164">
                  <c:v>20046.159381599999</c:v>
                </c:pt>
                <c:pt idx="23165">
                  <c:v>20046.159381599999</c:v>
                </c:pt>
                <c:pt idx="23166">
                  <c:v>20051.212499999998</c:v>
                </c:pt>
                <c:pt idx="23167">
                  <c:v>20051.573440799999</c:v>
                </c:pt>
                <c:pt idx="23168">
                  <c:v>20057.915618399998</c:v>
                </c:pt>
                <c:pt idx="23169">
                  <c:v>20057.915618399998</c:v>
                </c:pt>
                <c:pt idx="23170">
                  <c:v>20057.915618399998</c:v>
                </c:pt>
                <c:pt idx="23171">
                  <c:v>20058.84375</c:v>
                </c:pt>
                <c:pt idx="23172">
                  <c:v>20058.84375</c:v>
                </c:pt>
                <c:pt idx="23173">
                  <c:v>20060.3390592</c:v>
                </c:pt>
                <c:pt idx="23174">
                  <c:v>20060.3390592</c:v>
                </c:pt>
                <c:pt idx="23175">
                  <c:v>20064.7734408</c:v>
                </c:pt>
                <c:pt idx="23176">
                  <c:v>20064.7734408</c:v>
                </c:pt>
                <c:pt idx="23177">
                  <c:v>20064.7734408</c:v>
                </c:pt>
                <c:pt idx="23178">
                  <c:v>20064.7734408</c:v>
                </c:pt>
                <c:pt idx="23179">
                  <c:v>20064.928118399999</c:v>
                </c:pt>
                <c:pt idx="23180">
                  <c:v>20066.887500000001</c:v>
                </c:pt>
                <c:pt idx="23181">
                  <c:v>20066.887500000001</c:v>
                </c:pt>
                <c:pt idx="23182">
                  <c:v>20071.115618399999</c:v>
                </c:pt>
                <c:pt idx="23183">
                  <c:v>20071.115618399999</c:v>
                </c:pt>
                <c:pt idx="23184">
                  <c:v>20072.559381599996</c:v>
                </c:pt>
                <c:pt idx="23185">
                  <c:v>20072.559381599996</c:v>
                </c:pt>
                <c:pt idx="23186">
                  <c:v>20073.539059199997</c:v>
                </c:pt>
                <c:pt idx="23187">
                  <c:v>20077.612499999999</c:v>
                </c:pt>
                <c:pt idx="23188">
                  <c:v>20077.9734408</c:v>
                </c:pt>
                <c:pt idx="23189">
                  <c:v>20077.9734408</c:v>
                </c:pt>
                <c:pt idx="23190">
                  <c:v>20077.9734408</c:v>
                </c:pt>
                <c:pt idx="23191">
                  <c:v>20077.9734408</c:v>
                </c:pt>
                <c:pt idx="23192">
                  <c:v>20078.1281184</c:v>
                </c:pt>
                <c:pt idx="23193">
                  <c:v>20078.1281184</c:v>
                </c:pt>
                <c:pt idx="23194">
                  <c:v>20078.1281184</c:v>
                </c:pt>
                <c:pt idx="23195">
                  <c:v>20078.1281184</c:v>
                </c:pt>
                <c:pt idx="23196">
                  <c:v>20078.1281184</c:v>
                </c:pt>
                <c:pt idx="23197">
                  <c:v>20080.087499999998</c:v>
                </c:pt>
                <c:pt idx="23198">
                  <c:v>20084.3156184</c:v>
                </c:pt>
                <c:pt idx="23199">
                  <c:v>20084.3156184</c:v>
                </c:pt>
                <c:pt idx="23200">
                  <c:v>20085.243749999998</c:v>
                </c:pt>
                <c:pt idx="23201">
                  <c:v>20085.243749999998</c:v>
                </c:pt>
                <c:pt idx="23202">
                  <c:v>20085.243749999998</c:v>
                </c:pt>
                <c:pt idx="23203">
                  <c:v>20085.243749999998</c:v>
                </c:pt>
                <c:pt idx="23204">
                  <c:v>20085.243749999998</c:v>
                </c:pt>
                <c:pt idx="23205">
                  <c:v>20085.243749999998</c:v>
                </c:pt>
                <c:pt idx="23206">
                  <c:v>20085.759381599997</c:v>
                </c:pt>
                <c:pt idx="23207">
                  <c:v>20086.739059199997</c:v>
                </c:pt>
                <c:pt idx="23208">
                  <c:v>20086.739059199997</c:v>
                </c:pt>
                <c:pt idx="23209">
                  <c:v>20086.739059199997</c:v>
                </c:pt>
                <c:pt idx="23210">
                  <c:v>20090.8125</c:v>
                </c:pt>
                <c:pt idx="23211">
                  <c:v>20091.173440800001</c:v>
                </c:pt>
                <c:pt idx="23212">
                  <c:v>20093.287499999999</c:v>
                </c:pt>
                <c:pt idx="23213">
                  <c:v>20098.443749999999</c:v>
                </c:pt>
                <c:pt idx="23214">
                  <c:v>20098.959381599998</c:v>
                </c:pt>
                <c:pt idx="23215">
                  <c:v>20099.939059199998</c:v>
                </c:pt>
                <c:pt idx="23216">
                  <c:v>20104.012500000001</c:v>
                </c:pt>
                <c:pt idx="23217">
                  <c:v>20104.373440800002</c:v>
                </c:pt>
                <c:pt idx="23218">
                  <c:v>20110.715618400001</c:v>
                </c:pt>
                <c:pt idx="23219">
                  <c:v>20112.159381599999</c:v>
                </c:pt>
                <c:pt idx="23220">
                  <c:v>20112.159381599999</c:v>
                </c:pt>
                <c:pt idx="23221">
                  <c:v>20117.573440799999</c:v>
                </c:pt>
                <c:pt idx="23222">
                  <c:v>20117.728118399998</c:v>
                </c:pt>
                <c:pt idx="23223">
                  <c:v>20119.6875</c:v>
                </c:pt>
                <c:pt idx="23224">
                  <c:v>20119.6875</c:v>
                </c:pt>
                <c:pt idx="23225">
                  <c:v>20123.915618399998</c:v>
                </c:pt>
                <c:pt idx="23226">
                  <c:v>20124.84375</c:v>
                </c:pt>
                <c:pt idx="23227">
                  <c:v>20125.359381599999</c:v>
                </c:pt>
                <c:pt idx="23228">
                  <c:v>20125.359381599999</c:v>
                </c:pt>
                <c:pt idx="23229">
                  <c:v>20126.3390592</c:v>
                </c:pt>
                <c:pt idx="23230">
                  <c:v>20126.3390592</c:v>
                </c:pt>
                <c:pt idx="23231">
                  <c:v>20130.7734408</c:v>
                </c:pt>
                <c:pt idx="23232">
                  <c:v>20130.7734408</c:v>
                </c:pt>
                <c:pt idx="23233">
                  <c:v>20130.928118399999</c:v>
                </c:pt>
                <c:pt idx="23234">
                  <c:v>20132.887500000001</c:v>
                </c:pt>
                <c:pt idx="23235">
                  <c:v>20137.115618399999</c:v>
                </c:pt>
                <c:pt idx="23236">
                  <c:v>20137.115618399999</c:v>
                </c:pt>
                <c:pt idx="23237">
                  <c:v>20137.115618399999</c:v>
                </c:pt>
                <c:pt idx="23238">
                  <c:v>20138.043750000001</c:v>
                </c:pt>
                <c:pt idx="23239">
                  <c:v>20138.559381599996</c:v>
                </c:pt>
                <c:pt idx="23240">
                  <c:v>20139.539059199997</c:v>
                </c:pt>
                <c:pt idx="23241">
                  <c:v>20143.612499999999</c:v>
                </c:pt>
                <c:pt idx="23242">
                  <c:v>20143.612499999999</c:v>
                </c:pt>
                <c:pt idx="23243">
                  <c:v>20143.612499999999</c:v>
                </c:pt>
                <c:pt idx="23244">
                  <c:v>20143.9734408</c:v>
                </c:pt>
                <c:pt idx="23245">
                  <c:v>20144.1281184</c:v>
                </c:pt>
                <c:pt idx="23246">
                  <c:v>20144.1281184</c:v>
                </c:pt>
                <c:pt idx="23247">
                  <c:v>20146.087499999998</c:v>
                </c:pt>
                <c:pt idx="23248">
                  <c:v>20146.087499999998</c:v>
                </c:pt>
                <c:pt idx="23249">
                  <c:v>20150.3156184</c:v>
                </c:pt>
                <c:pt idx="23250">
                  <c:v>20150.3156184</c:v>
                </c:pt>
                <c:pt idx="23251">
                  <c:v>20151.243749999998</c:v>
                </c:pt>
                <c:pt idx="23252">
                  <c:v>20151.759381599997</c:v>
                </c:pt>
                <c:pt idx="23253">
                  <c:v>20151.759381599997</c:v>
                </c:pt>
                <c:pt idx="23254">
                  <c:v>20152.739059199997</c:v>
                </c:pt>
                <c:pt idx="23255">
                  <c:v>20152.739059199997</c:v>
                </c:pt>
                <c:pt idx="23256">
                  <c:v>20152.739059199997</c:v>
                </c:pt>
                <c:pt idx="23257">
                  <c:v>20156.8125</c:v>
                </c:pt>
                <c:pt idx="23258">
                  <c:v>20157.328118400001</c:v>
                </c:pt>
                <c:pt idx="23259">
                  <c:v>20159.287499999999</c:v>
                </c:pt>
                <c:pt idx="23260">
                  <c:v>20163.515618400001</c:v>
                </c:pt>
                <c:pt idx="23261">
                  <c:v>20164.443749999999</c:v>
                </c:pt>
                <c:pt idx="23262">
                  <c:v>20164.443749999999</c:v>
                </c:pt>
                <c:pt idx="23263">
                  <c:v>20164.443749999999</c:v>
                </c:pt>
                <c:pt idx="23264">
                  <c:v>20164.443749999999</c:v>
                </c:pt>
                <c:pt idx="23265">
                  <c:v>20170.373440800002</c:v>
                </c:pt>
                <c:pt idx="23266">
                  <c:v>20172.487499999999</c:v>
                </c:pt>
                <c:pt idx="23267">
                  <c:v>20176.715618400001</c:v>
                </c:pt>
                <c:pt idx="23268">
                  <c:v>20176.715618400001</c:v>
                </c:pt>
                <c:pt idx="23269">
                  <c:v>20177.643749999999</c:v>
                </c:pt>
                <c:pt idx="23270">
                  <c:v>20177.643749999999</c:v>
                </c:pt>
                <c:pt idx="23271">
                  <c:v>20178.159381599999</c:v>
                </c:pt>
                <c:pt idx="23272">
                  <c:v>20183.573440799999</c:v>
                </c:pt>
                <c:pt idx="23273">
                  <c:v>20183.573440799999</c:v>
                </c:pt>
                <c:pt idx="23274">
                  <c:v>20183.728118399998</c:v>
                </c:pt>
                <c:pt idx="23275">
                  <c:v>20185.6875</c:v>
                </c:pt>
                <c:pt idx="23276">
                  <c:v>20191.359381599999</c:v>
                </c:pt>
                <c:pt idx="23277">
                  <c:v>20191.359381599999</c:v>
                </c:pt>
                <c:pt idx="23278">
                  <c:v>20191.359381599999</c:v>
                </c:pt>
                <c:pt idx="23279">
                  <c:v>20191.359381599999</c:v>
                </c:pt>
                <c:pt idx="23280">
                  <c:v>20191.359381599999</c:v>
                </c:pt>
                <c:pt idx="23281">
                  <c:v>20196.412499999999</c:v>
                </c:pt>
                <c:pt idx="23282">
                  <c:v>20196.412499999999</c:v>
                </c:pt>
                <c:pt idx="23283">
                  <c:v>20196.7734408</c:v>
                </c:pt>
                <c:pt idx="23284">
                  <c:v>20198.887500000001</c:v>
                </c:pt>
                <c:pt idx="23285">
                  <c:v>20198.887500000001</c:v>
                </c:pt>
                <c:pt idx="23286">
                  <c:v>20203.115618399999</c:v>
                </c:pt>
                <c:pt idx="23287">
                  <c:v>20203.115618399999</c:v>
                </c:pt>
                <c:pt idx="23288">
                  <c:v>20204.559381599996</c:v>
                </c:pt>
                <c:pt idx="23289">
                  <c:v>20209.612499999999</c:v>
                </c:pt>
                <c:pt idx="23290">
                  <c:v>20209.9734408</c:v>
                </c:pt>
                <c:pt idx="23291">
                  <c:v>20209.9734408</c:v>
                </c:pt>
                <c:pt idx="23292">
                  <c:v>20210.1281184</c:v>
                </c:pt>
                <c:pt idx="23293">
                  <c:v>20210.1281184</c:v>
                </c:pt>
                <c:pt idx="23294">
                  <c:v>20212.087499999998</c:v>
                </c:pt>
                <c:pt idx="23295">
                  <c:v>20212.087499999998</c:v>
                </c:pt>
                <c:pt idx="23296">
                  <c:v>20216.3156184</c:v>
                </c:pt>
                <c:pt idx="23297">
                  <c:v>20216.3156184</c:v>
                </c:pt>
                <c:pt idx="23298">
                  <c:v>20217.243749999998</c:v>
                </c:pt>
                <c:pt idx="23299">
                  <c:v>20217.243749999998</c:v>
                </c:pt>
                <c:pt idx="23300">
                  <c:v>20217.243749999998</c:v>
                </c:pt>
                <c:pt idx="23301">
                  <c:v>20217.243749999998</c:v>
                </c:pt>
                <c:pt idx="23302">
                  <c:v>20217.759381599997</c:v>
                </c:pt>
                <c:pt idx="23303">
                  <c:v>20218.739059199997</c:v>
                </c:pt>
                <c:pt idx="23304">
                  <c:v>20222.8125</c:v>
                </c:pt>
                <c:pt idx="23305">
                  <c:v>20222.8125</c:v>
                </c:pt>
                <c:pt idx="23306">
                  <c:v>20222.8125</c:v>
                </c:pt>
                <c:pt idx="23307">
                  <c:v>20223.328118400001</c:v>
                </c:pt>
                <c:pt idx="23308">
                  <c:v>20223.328118400001</c:v>
                </c:pt>
                <c:pt idx="23309">
                  <c:v>20223.328118400001</c:v>
                </c:pt>
                <c:pt idx="23310">
                  <c:v>20225.287499999999</c:v>
                </c:pt>
                <c:pt idx="23311">
                  <c:v>20229.515618400001</c:v>
                </c:pt>
                <c:pt idx="23312">
                  <c:v>20229.515618400001</c:v>
                </c:pt>
                <c:pt idx="23313">
                  <c:v>20229.515618400001</c:v>
                </c:pt>
                <c:pt idx="23314">
                  <c:v>20230.443749999999</c:v>
                </c:pt>
                <c:pt idx="23315">
                  <c:v>20230.443749999999</c:v>
                </c:pt>
                <c:pt idx="23316">
                  <c:v>20230.443749999999</c:v>
                </c:pt>
                <c:pt idx="23317">
                  <c:v>20230.443749999999</c:v>
                </c:pt>
                <c:pt idx="23318">
                  <c:v>20236.012500000001</c:v>
                </c:pt>
                <c:pt idx="23319">
                  <c:v>20236.012500000001</c:v>
                </c:pt>
                <c:pt idx="23320">
                  <c:v>20236.012500000001</c:v>
                </c:pt>
                <c:pt idx="23321">
                  <c:v>20236.012500000001</c:v>
                </c:pt>
                <c:pt idx="23322">
                  <c:v>20236.373440800002</c:v>
                </c:pt>
                <c:pt idx="23323">
                  <c:v>20236.373440800002</c:v>
                </c:pt>
                <c:pt idx="23324">
                  <c:v>20243.643749999999</c:v>
                </c:pt>
                <c:pt idx="23325">
                  <c:v>20244.159381599999</c:v>
                </c:pt>
                <c:pt idx="23326">
                  <c:v>20244.159381599999</c:v>
                </c:pt>
                <c:pt idx="23327">
                  <c:v>20244.159381599999</c:v>
                </c:pt>
                <c:pt idx="23328">
                  <c:v>20244.159381599999</c:v>
                </c:pt>
                <c:pt idx="23329">
                  <c:v>20244.159381599999</c:v>
                </c:pt>
                <c:pt idx="23330">
                  <c:v>20245.139059199999</c:v>
                </c:pt>
                <c:pt idx="23331">
                  <c:v>20245.139059199999</c:v>
                </c:pt>
                <c:pt idx="23332">
                  <c:v>20249.212499999998</c:v>
                </c:pt>
                <c:pt idx="23333">
                  <c:v>20251.6875</c:v>
                </c:pt>
                <c:pt idx="23334">
                  <c:v>20256.84375</c:v>
                </c:pt>
                <c:pt idx="23335">
                  <c:v>20256.84375</c:v>
                </c:pt>
                <c:pt idx="23336">
                  <c:v>20257.359381599999</c:v>
                </c:pt>
                <c:pt idx="23337">
                  <c:v>20262.412499999999</c:v>
                </c:pt>
                <c:pt idx="23338">
                  <c:v>20262.412499999999</c:v>
                </c:pt>
                <c:pt idx="23339">
                  <c:v>20262.412499999999</c:v>
                </c:pt>
                <c:pt idx="23340">
                  <c:v>20262.7734408</c:v>
                </c:pt>
                <c:pt idx="23341">
                  <c:v>20262.928118399999</c:v>
                </c:pt>
                <c:pt idx="23342">
                  <c:v>20264.887500000001</c:v>
                </c:pt>
                <c:pt idx="23343">
                  <c:v>20269.115618399999</c:v>
                </c:pt>
                <c:pt idx="23344">
                  <c:v>20270.043750000001</c:v>
                </c:pt>
                <c:pt idx="23345">
                  <c:v>20270.559381599996</c:v>
                </c:pt>
                <c:pt idx="23346">
                  <c:v>20275.612499999999</c:v>
                </c:pt>
                <c:pt idx="23347">
                  <c:v>20275.9734408</c:v>
                </c:pt>
                <c:pt idx="23348">
                  <c:v>20275.9734408</c:v>
                </c:pt>
                <c:pt idx="23349">
                  <c:v>20275.9734408</c:v>
                </c:pt>
                <c:pt idx="23350">
                  <c:v>20276.1281184</c:v>
                </c:pt>
                <c:pt idx="23351">
                  <c:v>20276.1281184</c:v>
                </c:pt>
                <c:pt idx="23352">
                  <c:v>20278.087499999998</c:v>
                </c:pt>
                <c:pt idx="23353">
                  <c:v>20278.087499999998</c:v>
                </c:pt>
                <c:pt idx="23354">
                  <c:v>20282.3156184</c:v>
                </c:pt>
                <c:pt idx="23355">
                  <c:v>20282.3156184</c:v>
                </c:pt>
                <c:pt idx="23356">
                  <c:v>20284.739059199997</c:v>
                </c:pt>
                <c:pt idx="23357">
                  <c:v>20284.739059199997</c:v>
                </c:pt>
                <c:pt idx="23358">
                  <c:v>20288.8125</c:v>
                </c:pt>
                <c:pt idx="23359">
                  <c:v>20289.173440800001</c:v>
                </c:pt>
                <c:pt idx="23360">
                  <c:v>20289.328118400001</c:v>
                </c:pt>
                <c:pt idx="23361">
                  <c:v>20291.287499999999</c:v>
                </c:pt>
                <c:pt idx="23362">
                  <c:v>20291.287499999999</c:v>
                </c:pt>
                <c:pt idx="23363">
                  <c:v>20291.287499999999</c:v>
                </c:pt>
                <c:pt idx="23364">
                  <c:v>20295.515618400001</c:v>
                </c:pt>
                <c:pt idx="23365">
                  <c:v>20295.515618400001</c:v>
                </c:pt>
                <c:pt idx="23366">
                  <c:v>20296.443749999999</c:v>
                </c:pt>
                <c:pt idx="23367">
                  <c:v>20296.959381599998</c:v>
                </c:pt>
                <c:pt idx="23368">
                  <c:v>20296.959381599998</c:v>
                </c:pt>
                <c:pt idx="23369">
                  <c:v>20302.012499999997</c:v>
                </c:pt>
                <c:pt idx="23370">
                  <c:v>20302.012499999997</c:v>
                </c:pt>
                <c:pt idx="23371">
                  <c:v>20302.528118400001</c:v>
                </c:pt>
                <c:pt idx="23372">
                  <c:v>20302.528118400001</c:v>
                </c:pt>
                <c:pt idx="23373">
                  <c:v>20309.643749999999</c:v>
                </c:pt>
                <c:pt idx="23374">
                  <c:v>20309.643749999999</c:v>
                </c:pt>
                <c:pt idx="23375">
                  <c:v>20315.212499999998</c:v>
                </c:pt>
                <c:pt idx="23376">
                  <c:v>20315.212499999998</c:v>
                </c:pt>
                <c:pt idx="23377">
                  <c:v>20315.212499999998</c:v>
                </c:pt>
                <c:pt idx="23378">
                  <c:v>20315.573440799999</c:v>
                </c:pt>
                <c:pt idx="23379">
                  <c:v>20315.573440799999</c:v>
                </c:pt>
                <c:pt idx="23380">
                  <c:v>20315.573440799999</c:v>
                </c:pt>
                <c:pt idx="23381">
                  <c:v>20315.573440799999</c:v>
                </c:pt>
                <c:pt idx="23382">
                  <c:v>20315.728118399998</c:v>
                </c:pt>
                <c:pt idx="23383">
                  <c:v>20315.728118399998</c:v>
                </c:pt>
                <c:pt idx="23384">
                  <c:v>20317.6875</c:v>
                </c:pt>
                <c:pt idx="23385">
                  <c:v>20317.6875</c:v>
                </c:pt>
                <c:pt idx="23386">
                  <c:v>20321.915618399998</c:v>
                </c:pt>
                <c:pt idx="23387">
                  <c:v>20322.84375</c:v>
                </c:pt>
                <c:pt idx="23388">
                  <c:v>20324.339059199996</c:v>
                </c:pt>
                <c:pt idx="23389">
                  <c:v>20324.339059199996</c:v>
                </c:pt>
                <c:pt idx="23390">
                  <c:v>20328.412499999999</c:v>
                </c:pt>
                <c:pt idx="23391">
                  <c:v>20328.412499999999</c:v>
                </c:pt>
                <c:pt idx="23392">
                  <c:v>20328.7734408</c:v>
                </c:pt>
                <c:pt idx="23393">
                  <c:v>20328.7734408</c:v>
                </c:pt>
                <c:pt idx="23394">
                  <c:v>20328.928118399999</c:v>
                </c:pt>
                <c:pt idx="23395">
                  <c:v>20330.887499999997</c:v>
                </c:pt>
                <c:pt idx="23396">
                  <c:v>20330.887499999997</c:v>
                </c:pt>
                <c:pt idx="23397">
                  <c:v>20335.115618399999</c:v>
                </c:pt>
                <c:pt idx="23398">
                  <c:v>20336.559381599996</c:v>
                </c:pt>
                <c:pt idx="23399">
                  <c:v>20336.559381599996</c:v>
                </c:pt>
                <c:pt idx="23400">
                  <c:v>20336.559381599996</c:v>
                </c:pt>
                <c:pt idx="23401">
                  <c:v>20336.559381599996</c:v>
                </c:pt>
                <c:pt idx="23402">
                  <c:v>20337.539059199997</c:v>
                </c:pt>
                <c:pt idx="23403">
                  <c:v>20337.539059199997</c:v>
                </c:pt>
                <c:pt idx="23404">
                  <c:v>20337.539059199997</c:v>
                </c:pt>
                <c:pt idx="23405">
                  <c:v>20341.612499999999</c:v>
                </c:pt>
                <c:pt idx="23406">
                  <c:v>20341.9734408</c:v>
                </c:pt>
                <c:pt idx="23407">
                  <c:v>20342.1281184</c:v>
                </c:pt>
                <c:pt idx="23408">
                  <c:v>20342.1281184</c:v>
                </c:pt>
                <c:pt idx="23409">
                  <c:v>20342.1281184</c:v>
                </c:pt>
                <c:pt idx="23410">
                  <c:v>20348.3156184</c:v>
                </c:pt>
                <c:pt idx="23411">
                  <c:v>20348.3156184</c:v>
                </c:pt>
                <c:pt idx="23412">
                  <c:v>20349.243749999998</c:v>
                </c:pt>
                <c:pt idx="23413">
                  <c:v>20349.243749999998</c:v>
                </c:pt>
                <c:pt idx="23414">
                  <c:v>20349.243749999998</c:v>
                </c:pt>
                <c:pt idx="23415">
                  <c:v>20349.243749999998</c:v>
                </c:pt>
                <c:pt idx="23416">
                  <c:v>20349.759381599997</c:v>
                </c:pt>
                <c:pt idx="23417">
                  <c:v>20349.759381599997</c:v>
                </c:pt>
                <c:pt idx="23418">
                  <c:v>20350.739059199997</c:v>
                </c:pt>
                <c:pt idx="23419">
                  <c:v>20355.173440800001</c:v>
                </c:pt>
                <c:pt idx="23420">
                  <c:v>20355.328118400001</c:v>
                </c:pt>
                <c:pt idx="23421">
                  <c:v>20361.515618400001</c:v>
                </c:pt>
                <c:pt idx="23422">
                  <c:v>20362.443749999999</c:v>
                </c:pt>
                <c:pt idx="23423">
                  <c:v>20362.959381599998</c:v>
                </c:pt>
                <c:pt idx="23424">
                  <c:v>20368.012499999997</c:v>
                </c:pt>
                <c:pt idx="23425">
                  <c:v>20368.373440799998</c:v>
                </c:pt>
                <c:pt idx="23426">
                  <c:v>20374.715618400001</c:v>
                </c:pt>
                <c:pt idx="23427">
                  <c:v>20375.643749999999</c:v>
                </c:pt>
                <c:pt idx="23428">
                  <c:v>20375.643749999999</c:v>
                </c:pt>
                <c:pt idx="23429">
                  <c:v>20375.643749999999</c:v>
                </c:pt>
                <c:pt idx="23430">
                  <c:v>20381.212499999998</c:v>
                </c:pt>
                <c:pt idx="23431">
                  <c:v>20381.212499999998</c:v>
                </c:pt>
                <c:pt idx="23432">
                  <c:v>20381.212499999998</c:v>
                </c:pt>
                <c:pt idx="23433">
                  <c:v>20381.573440799999</c:v>
                </c:pt>
                <c:pt idx="23434">
                  <c:v>20381.573440799999</c:v>
                </c:pt>
                <c:pt idx="23435">
                  <c:v>20381.728118399998</c:v>
                </c:pt>
                <c:pt idx="23436">
                  <c:v>20381.728118399998</c:v>
                </c:pt>
                <c:pt idx="23437">
                  <c:v>20381.728118399998</c:v>
                </c:pt>
                <c:pt idx="23438">
                  <c:v>20381.728118399998</c:v>
                </c:pt>
                <c:pt idx="23439">
                  <c:v>20388.84375</c:v>
                </c:pt>
                <c:pt idx="23440">
                  <c:v>20389.359381599999</c:v>
                </c:pt>
                <c:pt idx="23441">
                  <c:v>20389.359381599999</c:v>
                </c:pt>
                <c:pt idx="23442">
                  <c:v>20389.359381599999</c:v>
                </c:pt>
                <c:pt idx="23443">
                  <c:v>20390.339059199996</c:v>
                </c:pt>
                <c:pt idx="23444">
                  <c:v>20394.412499999999</c:v>
                </c:pt>
                <c:pt idx="23445">
                  <c:v>20394.7734408</c:v>
                </c:pt>
                <c:pt idx="23446">
                  <c:v>20394.928118399999</c:v>
                </c:pt>
                <c:pt idx="23447">
                  <c:v>20401.115618399999</c:v>
                </c:pt>
                <c:pt idx="23448">
                  <c:v>20401.115618399999</c:v>
                </c:pt>
                <c:pt idx="23449">
                  <c:v>20401.115618399999</c:v>
                </c:pt>
                <c:pt idx="23450">
                  <c:v>20402.043749999997</c:v>
                </c:pt>
                <c:pt idx="23451">
                  <c:v>20402.559381599996</c:v>
                </c:pt>
                <c:pt idx="23452">
                  <c:v>20402.559381599996</c:v>
                </c:pt>
                <c:pt idx="23453">
                  <c:v>20402.559381599996</c:v>
                </c:pt>
                <c:pt idx="23454">
                  <c:v>20407.612499999999</c:v>
                </c:pt>
                <c:pt idx="23455">
                  <c:v>20410.087499999998</c:v>
                </c:pt>
                <c:pt idx="23456">
                  <c:v>20414.3156184</c:v>
                </c:pt>
                <c:pt idx="23457">
                  <c:v>20414.3156184</c:v>
                </c:pt>
                <c:pt idx="23458">
                  <c:v>20414.3156184</c:v>
                </c:pt>
                <c:pt idx="23459">
                  <c:v>20415.243749999998</c:v>
                </c:pt>
                <c:pt idx="23460">
                  <c:v>20420.8125</c:v>
                </c:pt>
                <c:pt idx="23461">
                  <c:v>20421.328118400001</c:v>
                </c:pt>
                <c:pt idx="23462">
                  <c:v>20421.328118400001</c:v>
                </c:pt>
                <c:pt idx="23463">
                  <c:v>20421.328118400001</c:v>
                </c:pt>
                <c:pt idx="23464">
                  <c:v>20423.287499999999</c:v>
                </c:pt>
                <c:pt idx="23465">
                  <c:v>20423.287499999999</c:v>
                </c:pt>
                <c:pt idx="23466">
                  <c:v>20427.515618400001</c:v>
                </c:pt>
                <c:pt idx="23467">
                  <c:v>20428.443749999999</c:v>
                </c:pt>
                <c:pt idx="23468">
                  <c:v>20429.939059199998</c:v>
                </c:pt>
                <c:pt idx="23469">
                  <c:v>20429.939059199998</c:v>
                </c:pt>
                <c:pt idx="23470">
                  <c:v>20434.012499999997</c:v>
                </c:pt>
                <c:pt idx="23471">
                  <c:v>20434.012499999997</c:v>
                </c:pt>
                <c:pt idx="23472">
                  <c:v>20434.373440799998</c:v>
                </c:pt>
                <c:pt idx="23473">
                  <c:v>20434.373440799998</c:v>
                </c:pt>
                <c:pt idx="23474">
                  <c:v>20434.373440799998</c:v>
                </c:pt>
                <c:pt idx="23475">
                  <c:v>20434.528118400001</c:v>
                </c:pt>
                <c:pt idx="23476">
                  <c:v>20436.487499999999</c:v>
                </c:pt>
                <c:pt idx="23477">
                  <c:v>20440.715618400001</c:v>
                </c:pt>
                <c:pt idx="23478">
                  <c:v>20441.643749999999</c:v>
                </c:pt>
                <c:pt idx="23479">
                  <c:v>20443.139059199999</c:v>
                </c:pt>
                <c:pt idx="23480">
                  <c:v>20443.139059199999</c:v>
                </c:pt>
                <c:pt idx="23481">
                  <c:v>20447.212499999998</c:v>
                </c:pt>
                <c:pt idx="23482">
                  <c:v>20447.728118399998</c:v>
                </c:pt>
                <c:pt idx="23483">
                  <c:v>20447.728118399998</c:v>
                </c:pt>
                <c:pt idx="23484">
                  <c:v>20447.728118399998</c:v>
                </c:pt>
                <c:pt idx="23485">
                  <c:v>20447.728118399998</c:v>
                </c:pt>
                <c:pt idx="23486">
                  <c:v>20449.6875</c:v>
                </c:pt>
                <c:pt idx="23487">
                  <c:v>20454.84375</c:v>
                </c:pt>
                <c:pt idx="23488">
                  <c:v>20454.84375</c:v>
                </c:pt>
                <c:pt idx="23489">
                  <c:v>20454.84375</c:v>
                </c:pt>
                <c:pt idx="23490">
                  <c:v>20454.84375</c:v>
                </c:pt>
                <c:pt idx="23491">
                  <c:v>20455.359381599999</c:v>
                </c:pt>
                <c:pt idx="23492">
                  <c:v>20456.339059199996</c:v>
                </c:pt>
                <c:pt idx="23493">
                  <c:v>20456.339059199996</c:v>
                </c:pt>
                <c:pt idx="23494">
                  <c:v>20456.339059199996</c:v>
                </c:pt>
                <c:pt idx="23495">
                  <c:v>20460.412499999999</c:v>
                </c:pt>
                <c:pt idx="23496">
                  <c:v>20460.412499999999</c:v>
                </c:pt>
                <c:pt idx="23497">
                  <c:v>20460.7734408</c:v>
                </c:pt>
                <c:pt idx="23498">
                  <c:v>20460.7734408</c:v>
                </c:pt>
                <c:pt idx="23499">
                  <c:v>20460.928118399999</c:v>
                </c:pt>
                <c:pt idx="23500">
                  <c:v>20462.887499999997</c:v>
                </c:pt>
                <c:pt idx="23501">
                  <c:v>20467.115618399999</c:v>
                </c:pt>
                <c:pt idx="23502">
                  <c:v>20467.115618399999</c:v>
                </c:pt>
                <c:pt idx="23503">
                  <c:v>20467.115618399999</c:v>
                </c:pt>
                <c:pt idx="23504">
                  <c:v>20468.043749999997</c:v>
                </c:pt>
                <c:pt idx="23505">
                  <c:v>20468.043749999997</c:v>
                </c:pt>
                <c:pt idx="23506">
                  <c:v>20468.043749999997</c:v>
                </c:pt>
                <c:pt idx="23507">
                  <c:v>20468.559381599996</c:v>
                </c:pt>
                <c:pt idx="23508">
                  <c:v>20473.612499999999</c:v>
                </c:pt>
                <c:pt idx="23509">
                  <c:v>20473.612499999999</c:v>
                </c:pt>
                <c:pt idx="23510">
                  <c:v>20473.612499999999</c:v>
                </c:pt>
                <c:pt idx="23511">
                  <c:v>20473.9734408</c:v>
                </c:pt>
                <c:pt idx="23512">
                  <c:v>20473.9734408</c:v>
                </c:pt>
                <c:pt idx="23513">
                  <c:v>20473.9734408</c:v>
                </c:pt>
                <c:pt idx="23514">
                  <c:v>20474.1281184</c:v>
                </c:pt>
                <c:pt idx="23515">
                  <c:v>20481.243749999998</c:v>
                </c:pt>
                <c:pt idx="23516">
                  <c:v>20481.759381599997</c:v>
                </c:pt>
                <c:pt idx="23517">
                  <c:v>20482.739059199997</c:v>
                </c:pt>
                <c:pt idx="23518">
                  <c:v>20486.8125</c:v>
                </c:pt>
                <c:pt idx="23519">
                  <c:v>20487.328118400001</c:v>
                </c:pt>
                <c:pt idx="23520">
                  <c:v>20489.287499999999</c:v>
                </c:pt>
                <c:pt idx="23521">
                  <c:v>20489.287499999999</c:v>
                </c:pt>
                <c:pt idx="23522">
                  <c:v>20489.287499999999</c:v>
                </c:pt>
                <c:pt idx="23523">
                  <c:v>20493.515618400001</c:v>
                </c:pt>
                <c:pt idx="23524">
                  <c:v>20493.515618400001</c:v>
                </c:pt>
                <c:pt idx="23525">
                  <c:v>20493.515618400001</c:v>
                </c:pt>
                <c:pt idx="23526">
                  <c:v>20494.443749999999</c:v>
                </c:pt>
                <c:pt idx="23527">
                  <c:v>20495.939059199998</c:v>
                </c:pt>
                <c:pt idx="23528">
                  <c:v>20500.012499999997</c:v>
                </c:pt>
                <c:pt idx="23529">
                  <c:v>20500.373440799998</c:v>
                </c:pt>
                <c:pt idx="23530">
                  <c:v>20500.373440799998</c:v>
                </c:pt>
                <c:pt idx="23531">
                  <c:v>20500.528118400001</c:v>
                </c:pt>
                <c:pt idx="23532">
                  <c:v>20502.487499999999</c:v>
                </c:pt>
                <c:pt idx="23533">
                  <c:v>20502.487499999999</c:v>
                </c:pt>
                <c:pt idx="23534">
                  <c:v>20506.715618400001</c:v>
                </c:pt>
                <c:pt idx="23535">
                  <c:v>20507.643749999999</c:v>
                </c:pt>
                <c:pt idx="23536">
                  <c:v>20508.159381599999</c:v>
                </c:pt>
                <c:pt idx="23537">
                  <c:v>20508.159381599999</c:v>
                </c:pt>
                <c:pt idx="23538">
                  <c:v>20513.728118399998</c:v>
                </c:pt>
                <c:pt idx="23539">
                  <c:v>20513.728118399998</c:v>
                </c:pt>
                <c:pt idx="23540">
                  <c:v>20515.6875</c:v>
                </c:pt>
                <c:pt idx="23541">
                  <c:v>20519.915618399998</c:v>
                </c:pt>
                <c:pt idx="23542">
                  <c:v>20522.339059199996</c:v>
                </c:pt>
                <c:pt idx="23543">
                  <c:v>20522.339059199996</c:v>
                </c:pt>
                <c:pt idx="23544">
                  <c:v>20526.412499999999</c:v>
                </c:pt>
                <c:pt idx="23545">
                  <c:v>20526.412499999999</c:v>
                </c:pt>
                <c:pt idx="23546">
                  <c:v>20526.412499999999</c:v>
                </c:pt>
                <c:pt idx="23547">
                  <c:v>20526.7734408</c:v>
                </c:pt>
                <c:pt idx="23548">
                  <c:v>20526.928118399999</c:v>
                </c:pt>
                <c:pt idx="23549">
                  <c:v>20528.887499999997</c:v>
                </c:pt>
                <c:pt idx="23550">
                  <c:v>20528.887499999997</c:v>
                </c:pt>
                <c:pt idx="23551">
                  <c:v>20528.887499999997</c:v>
                </c:pt>
                <c:pt idx="23552">
                  <c:v>20528.887499999997</c:v>
                </c:pt>
                <c:pt idx="23553">
                  <c:v>20533.115618399999</c:v>
                </c:pt>
                <c:pt idx="23554">
                  <c:v>20539.9734408</c:v>
                </c:pt>
                <c:pt idx="23555">
                  <c:v>20539.9734408</c:v>
                </c:pt>
                <c:pt idx="23556">
                  <c:v>20540.1281184</c:v>
                </c:pt>
                <c:pt idx="23557">
                  <c:v>20542.087499999998</c:v>
                </c:pt>
                <c:pt idx="23558">
                  <c:v>20542.087499999998</c:v>
                </c:pt>
                <c:pt idx="23559">
                  <c:v>20542.087499999998</c:v>
                </c:pt>
                <c:pt idx="23560">
                  <c:v>20542.087499999998</c:v>
                </c:pt>
                <c:pt idx="23561">
                  <c:v>20547.243749999998</c:v>
                </c:pt>
                <c:pt idx="23562">
                  <c:v>20547.243749999998</c:v>
                </c:pt>
                <c:pt idx="23563">
                  <c:v>20547.243749999998</c:v>
                </c:pt>
                <c:pt idx="23564">
                  <c:v>20547.759381599997</c:v>
                </c:pt>
                <c:pt idx="23565">
                  <c:v>20552.8125</c:v>
                </c:pt>
                <c:pt idx="23566">
                  <c:v>20552.8125</c:v>
                </c:pt>
                <c:pt idx="23567">
                  <c:v>20553.173440800001</c:v>
                </c:pt>
                <c:pt idx="23568">
                  <c:v>20555.287499999999</c:v>
                </c:pt>
                <c:pt idx="23569">
                  <c:v>20559.515618400001</c:v>
                </c:pt>
                <c:pt idx="23570">
                  <c:v>20559.515618400001</c:v>
                </c:pt>
                <c:pt idx="23571">
                  <c:v>20559.515618400001</c:v>
                </c:pt>
                <c:pt idx="23572">
                  <c:v>20560.443749999999</c:v>
                </c:pt>
                <c:pt idx="23573">
                  <c:v>20560.443749999999</c:v>
                </c:pt>
                <c:pt idx="23574">
                  <c:v>20560.443749999999</c:v>
                </c:pt>
                <c:pt idx="23575">
                  <c:v>20560.443749999999</c:v>
                </c:pt>
                <c:pt idx="23576">
                  <c:v>20560.959381599998</c:v>
                </c:pt>
                <c:pt idx="23577">
                  <c:v>20561.939059199998</c:v>
                </c:pt>
                <c:pt idx="23578">
                  <c:v>20566.012499999997</c:v>
                </c:pt>
                <c:pt idx="23579">
                  <c:v>20566.012499999997</c:v>
                </c:pt>
                <c:pt idx="23580">
                  <c:v>20566.373440799998</c:v>
                </c:pt>
                <c:pt idx="23581">
                  <c:v>20566.528118400001</c:v>
                </c:pt>
                <c:pt idx="23582">
                  <c:v>20575.139059199999</c:v>
                </c:pt>
                <c:pt idx="23583">
                  <c:v>20575.139059199999</c:v>
                </c:pt>
                <c:pt idx="23584">
                  <c:v>20575.139059199999</c:v>
                </c:pt>
                <c:pt idx="23585">
                  <c:v>20579.212499999998</c:v>
                </c:pt>
                <c:pt idx="23586">
                  <c:v>20579.573440799999</c:v>
                </c:pt>
                <c:pt idx="23587">
                  <c:v>20579.573440799999</c:v>
                </c:pt>
                <c:pt idx="23588">
                  <c:v>20579.573440799999</c:v>
                </c:pt>
                <c:pt idx="23589">
                  <c:v>20579.573440799999</c:v>
                </c:pt>
                <c:pt idx="23590">
                  <c:v>20579.573440799999</c:v>
                </c:pt>
                <c:pt idx="23591">
                  <c:v>20585.915618399998</c:v>
                </c:pt>
                <c:pt idx="23592">
                  <c:v>20586.84375</c:v>
                </c:pt>
                <c:pt idx="23593">
                  <c:v>20587.359381599999</c:v>
                </c:pt>
                <c:pt idx="23594">
                  <c:v>20587.359381599999</c:v>
                </c:pt>
                <c:pt idx="23595">
                  <c:v>20587.359381599999</c:v>
                </c:pt>
                <c:pt idx="23596">
                  <c:v>20588.339059199996</c:v>
                </c:pt>
                <c:pt idx="23597">
                  <c:v>20588.339059199996</c:v>
                </c:pt>
                <c:pt idx="23598">
                  <c:v>20592.412499999999</c:v>
                </c:pt>
                <c:pt idx="23599">
                  <c:v>20592.412499999999</c:v>
                </c:pt>
                <c:pt idx="23600">
                  <c:v>20592.412499999999</c:v>
                </c:pt>
                <c:pt idx="23601">
                  <c:v>20592.412499999999</c:v>
                </c:pt>
                <c:pt idx="23602">
                  <c:v>20592.928118399999</c:v>
                </c:pt>
                <c:pt idx="23603">
                  <c:v>20594.887499999997</c:v>
                </c:pt>
                <c:pt idx="23604">
                  <c:v>20594.887499999997</c:v>
                </c:pt>
                <c:pt idx="23605">
                  <c:v>20599.115618399999</c:v>
                </c:pt>
                <c:pt idx="23606">
                  <c:v>20599.115618399999</c:v>
                </c:pt>
                <c:pt idx="23607">
                  <c:v>20599.115618399999</c:v>
                </c:pt>
                <c:pt idx="23608">
                  <c:v>20600.559381599996</c:v>
                </c:pt>
                <c:pt idx="23609">
                  <c:v>20601.539059199997</c:v>
                </c:pt>
                <c:pt idx="23610">
                  <c:v>20605.612499999999</c:v>
                </c:pt>
                <c:pt idx="23611">
                  <c:v>20605.612499999999</c:v>
                </c:pt>
                <c:pt idx="23612">
                  <c:v>20605.9734408</c:v>
                </c:pt>
                <c:pt idx="23613">
                  <c:v>20605.9734408</c:v>
                </c:pt>
                <c:pt idx="23614">
                  <c:v>20608.087499999998</c:v>
                </c:pt>
                <c:pt idx="23615">
                  <c:v>20608.087499999998</c:v>
                </c:pt>
                <c:pt idx="23616">
                  <c:v>20608.087499999998</c:v>
                </c:pt>
                <c:pt idx="23617">
                  <c:v>20608.087499999998</c:v>
                </c:pt>
                <c:pt idx="23618">
                  <c:v>20608.087499999998</c:v>
                </c:pt>
                <c:pt idx="23619">
                  <c:v>20612.3156184</c:v>
                </c:pt>
                <c:pt idx="23620">
                  <c:v>20613.243749999998</c:v>
                </c:pt>
                <c:pt idx="23621">
                  <c:v>20613.243749999998</c:v>
                </c:pt>
                <c:pt idx="23622">
                  <c:v>20613.243749999998</c:v>
                </c:pt>
                <c:pt idx="23623">
                  <c:v>20613.759381599997</c:v>
                </c:pt>
                <c:pt idx="23624">
                  <c:v>20618.8125</c:v>
                </c:pt>
                <c:pt idx="23625">
                  <c:v>20618.8125</c:v>
                </c:pt>
                <c:pt idx="23626">
                  <c:v>20618.8125</c:v>
                </c:pt>
                <c:pt idx="23627">
                  <c:v>20618.8125</c:v>
                </c:pt>
                <c:pt idx="23628">
                  <c:v>20618.8125</c:v>
                </c:pt>
                <c:pt idx="23629">
                  <c:v>20619.173440800001</c:v>
                </c:pt>
                <c:pt idx="23630">
                  <c:v>20619.173440800001</c:v>
                </c:pt>
                <c:pt idx="23631">
                  <c:v>20621.287499999999</c:v>
                </c:pt>
                <c:pt idx="23632">
                  <c:v>20625.515618400001</c:v>
                </c:pt>
                <c:pt idx="23633">
                  <c:v>20625.515618400001</c:v>
                </c:pt>
                <c:pt idx="23634">
                  <c:v>20626.959381599998</c:v>
                </c:pt>
                <c:pt idx="23635">
                  <c:v>20627.939059199998</c:v>
                </c:pt>
                <c:pt idx="23636">
                  <c:v>20632.012499999997</c:v>
                </c:pt>
                <c:pt idx="23637">
                  <c:v>20632.012499999997</c:v>
                </c:pt>
                <c:pt idx="23638">
                  <c:v>20632.012499999997</c:v>
                </c:pt>
                <c:pt idx="23639">
                  <c:v>20632.012499999997</c:v>
                </c:pt>
                <c:pt idx="23640">
                  <c:v>20632.373440799998</c:v>
                </c:pt>
                <c:pt idx="23641">
                  <c:v>20632.528118400001</c:v>
                </c:pt>
                <c:pt idx="23642">
                  <c:v>20632.528118400001</c:v>
                </c:pt>
                <c:pt idx="23643">
                  <c:v>20634.487499999999</c:v>
                </c:pt>
                <c:pt idx="23644">
                  <c:v>20638.715618400001</c:v>
                </c:pt>
                <c:pt idx="23645">
                  <c:v>20645.573440799999</c:v>
                </c:pt>
                <c:pt idx="23646">
                  <c:v>20645.728118399998</c:v>
                </c:pt>
                <c:pt idx="23647">
                  <c:v>20645.728118399998</c:v>
                </c:pt>
                <c:pt idx="23648">
                  <c:v>20647.6875</c:v>
                </c:pt>
                <c:pt idx="23649">
                  <c:v>20647.6875</c:v>
                </c:pt>
                <c:pt idx="23650">
                  <c:v>20647.6875</c:v>
                </c:pt>
                <c:pt idx="23651">
                  <c:v>20647.6875</c:v>
                </c:pt>
                <c:pt idx="23652">
                  <c:v>20651.915618399998</c:v>
                </c:pt>
                <c:pt idx="23653">
                  <c:v>20652.84375</c:v>
                </c:pt>
                <c:pt idx="23654">
                  <c:v>20652.84375</c:v>
                </c:pt>
                <c:pt idx="23655">
                  <c:v>20658.7734408</c:v>
                </c:pt>
                <c:pt idx="23656">
                  <c:v>20658.7734408</c:v>
                </c:pt>
                <c:pt idx="23657">
                  <c:v>20658.7734408</c:v>
                </c:pt>
                <c:pt idx="23658">
                  <c:v>20660.887499999997</c:v>
                </c:pt>
                <c:pt idx="23659">
                  <c:v>20660.887499999997</c:v>
                </c:pt>
                <c:pt idx="23660">
                  <c:v>20660.887499999997</c:v>
                </c:pt>
                <c:pt idx="23661">
                  <c:v>20665.115618399999</c:v>
                </c:pt>
                <c:pt idx="23662">
                  <c:v>20666.043749999997</c:v>
                </c:pt>
                <c:pt idx="23663">
                  <c:v>20666.559381599996</c:v>
                </c:pt>
                <c:pt idx="23664">
                  <c:v>20671.612499999999</c:v>
                </c:pt>
                <c:pt idx="23665">
                  <c:v>20671.612499999999</c:v>
                </c:pt>
                <c:pt idx="23666">
                  <c:v>20671.612499999999</c:v>
                </c:pt>
                <c:pt idx="23667">
                  <c:v>20671.612499999999</c:v>
                </c:pt>
                <c:pt idx="23668">
                  <c:v>20671.9734408</c:v>
                </c:pt>
                <c:pt idx="23669">
                  <c:v>20671.9734408</c:v>
                </c:pt>
                <c:pt idx="23670">
                  <c:v>20674.087499999998</c:v>
                </c:pt>
                <c:pt idx="23671">
                  <c:v>20678.3156184</c:v>
                </c:pt>
                <c:pt idx="23672">
                  <c:v>20679.759381599997</c:v>
                </c:pt>
                <c:pt idx="23673">
                  <c:v>20679.759381599997</c:v>
                </c:pt>
                <c:pt idx="23674">
                  <c:v>20680.739059199997</c:v>
                </c:pt>
                <c:pt idx="23675">
                  <c:v>20684.8125</c:v>
                </c:pt>
                <c:pt idx="23676">
                  <c:v>20684.8125</c:v>
                </c:pt>
                <c:pt idx="23677">
                  <c:v>20687.287499999999</c:v>
                </c:pt>
                <c:pt idx="23678">
                  <c:v>20691.515618400001</c:v>
                </c:pt>
                <c:pt idx="23679">
                  <c:v>20691.515618400001</c:v>
                </c:pt>
                <c:pt idx="23680">
                  <c:v>20691.515618400001</c:v>
                </c:pt>
                <c:pt idx="23681">
                  <c:v>20691.515618400001</c:v>
                </c:pt>
                <c:pt idx="23682">
                  <c:v>20691.515618400001</c:v>
                </c:pt>
                <c:pt idx="23683">
                  <c:v>20692.443749999999</c:v>
                </c:pt>
                <c:pt idx="23684">
                  <c:v>20692.959381599998</c:v>
                </c:pt>
                <c:pt idx="23685">
                  <c:v>20693.939059199998</c:v>
                </c:pt>
                <c:pt idx="23686">
                  <c:v>20693.939059199998</c:v>
                </c:pt>
                <c:pt idx="23687">
                  <c:v>20698.012499999997</c:v>
                </c:pt>
                <c:pt idx="23688">
                  <c:v>20698.012499999997</c:v>
                </c:pt>
                <c:pt idx="23689">
                  <c:v>20698.012499999997</c:v>
                </c:pt>
                <c:pt idx="23690">
                  <c:v>20698.373440799998</c:v>
                </c:pt>
                <c:pt idx="23691">
                  <c:v>20698.373440799998</c:v>
                </c:pt>
                <c:pt idx="23692">
                  <c:v>20698.373440799998</c:v>
                </c:pt>
                <c:pt idx="23693">
                  <c:v>20698.528118400001</c:v>
                </c:pt>
                <c:pt idx="23694">
                  <c:v>20700.487499999999</c:v>
                </c:pt>
                <c:pt idx="23695">
                  <c:v>20706.159381599999</c:v>
                </c:pt>
                <c:pt idx="23696">
                  <c:v>20711.212499999998</c:v>
                </c:pt>
                <c:pt idx="23697">
                  <c:v>20711.212499999998</c:v>
                </c:pt>
                <c:pt idx="23698">
                  <c:v>20711.573440799999</c:v>
                </c:pt>
                <c:pt idx="23699">
                  <c:v>20711.573440799999</c:v>
                </c:pt>
                <c:pt idx="23700">
                  <c:v>20713.6875</c:v>
                </c:pt>
                <c:pt idx="23701">
                  <c:v>20713.6875</c:v>
                </c:pt>
                <c:pt idx="23702">
                  <c:v>20717.915618399998</c:v>
                </c:pt>
                <c:pt idx="23703">
                  <c:v>20719.359381599999</c:v>
                </c:pt>
                <c:pt idx="23704">
                  <c:v>20720.339059199996</c:v>
                </c:pt>
                <c:pt idx="23705">
                  <c:v>20720.339059199996</c:v>
                </c:pt>
                <c:pt idx="23706">
                  <c:v>20720.339059199996</c:v>
                </c:pt>
                <c:pt idx="23707">
                  <c:v>20724.7734408</c:v>
                </c:pt>
                <c:pt idx="23708">
                  <c:v>20724.7734408</c:v>
                </c:pt>
                <c:pt idx="23709">
                  <c:v>20724.928118399999</c:v>
                </c:pt>
                <c:pt idx="23710">
                  <c:v>20726.887499999997</c:v>
                </c:pt>
                <c:pt idx="23711">
                  <c:v>20726.887499999997</c:v>
                </c:pt>
                <c:pt idx="23712">
                  <c:v>20731.115618399999</c:v>
                </c:pt>
                <c:pt idx="23713">
                  <c:v>20731.115618399999</c:v>
                </c:pt>
                <c:pt idx="23714">
                  <c:v>20731.115618399999</c:v>
                </c:pt>
                <c:pt idx="23715">
                  <c:v>20733.539059199997</c:v>
                </c:pt>
                <c:pt idx="23716">
                  <c:v>20737.612499999999</c:v>
                </c:pt>
                <c:pt idx="23717">
                  <c:v>20737.9734408</c:v>
                </c:pt>
                <c:pt idx="23718">
                  <c:v>20737.9734408</c:v>
                </c:pt>
                <c:pt idx="23719">
                  <c:v>20740.087499999998</c:v>
                </c:pt>
                <c:pt idx="23720">
                  <c:v>20744.3156184</c:v>
                </c:pt>
                <c:pt idx="23721">
                  <c:v>20745.759381599997</c:v>
                </c:pt>
                <c:pt idx="23722">
                  <c:v>20745.759381599997</c:v>
                </c:pt>
                <c:pt idx="23723">
                  <c:v>20745.759381599997</c:v>
                </c:pt>
                <c:pt idx="23724">
                  <c:v>20745.759381599997</c:v>
                </c:pt>
                <c:pt idx="23725">
                  <c:v>20746.739059199997</c:v>
                </c:pt>
                <c:pt idx="23726">
                  <c:v>20750.8125</c:v>
                </c:pt>
                <c:pt idx="23727">
                  <c:v>20750.8125</c:v>
                </c:pt>
                <c:pt idx="23728">
                  <c:v>20751.173440800001</c:v>
                </c:pt>
                <c:pt idx="23729">
                  <c:v>20751.328118400001</c:v>
                </c:pt>
                <c:pt idx="23730">
                  <c:v>20751.328118400001</c:v>
                </c:pt>
                <c:pt idx="23731">
                  <c:v>20753.287499999999</c:v>
                </c:pt>
                <c:pt idx="23732">
                  <c:v>20753.287499999999</c:v>
                </c:pt>
                <c:pt idx="23733">
                  <c:v>20753.287499999999</c:v>
                </c:pt>
                <c:pt idx="23734">
                  <c:v>20757.515618400001</c:v>
                </c:pt>
                <c:pt idx="23735">
                  <c:v>20757.515618400001</c:v>
                </c:pt>
                <c:pt idx="23736">
                  <c:v>20758.443749999999</c:v>
                </c:pt>
                <c:pt idx="23737">
                  <c:v>20758.959381599998</c:v>
                </c:pt>
                <c:pt idx="23738">
                  <c:v>20758.959381599998</c:v>
                </c:pt>
                <c:pt idx="23739">
                  <c:v>20759.939059199998</c:v>
                </c:pt>
                <c:pt idx="23740">
                  <c:v>20759.939059199998</c:v>
                </c:pt>
                <c:pt idx="23741">
                  <c:v>20764.012499999997</c:v>
                </c:pt>
                <c:pt idx="23742">
                  <c:v>20764.528118400001</c:v>
                </c:pt>
                <c:pt idx="23743">
                  <c:v>20764.528118400001</c:v>
                </c:pt>
                <c:pt idx="23744">
                  <c:v>20766.487499999999</c:v>
                </c:pt>
                <c:pt idx="23745">
                  <c:v>20766.487499999999</c:v>
                </c:pt>
                <c:pt idx="23746">
                  <c:v>20770.715618400001</c:v>
                </c:pt>
                <c:pt idx="23747">
                  <c:v>20770.715618400001</c:v>
                </c:pt>
                <c:pt idx="23748">
                  <c:v>20773.139059199999</c:v>
                </c:pt>
                <c:pt idx="23749">
                  <c:v>20773.139059199999</c:v>
                </c:pt>
                <c:pt idx="23750">
                  <c:v>20777.212499999998</c:v>
                </c:pt>
                <c:pt idx="23751">
                  <c:v>20777.212499999998</c:v>
                </c:pt>
                <c:pt idx="23752">
                  <c:v>20777.573440799999</c:v>
                </c:pt>
                <c:pt idx="23753">
                  <c:v>20777.573440799999</c:v>
                </c:pt>
                <c:pt idx="23754">
                  <c:v>20777.573440799999</c:v>
                </c:pt>
                <c:pt idx="23755">
                  <c:v>20777.728118399998</c:v>
                </c:pt>
                <c:pt idx="23756">
                  <c:v>20777.728118399998</c:v>
                </c:pt>
                <c:pt idx="23757">
                  <c:v>20783.915618399998</c:v>
                </c:pt>
                <c:pt idx="23758">
                  <c:v>20783.915618399998</c:v>
                </c:pt>
                <c:pt idx="23759">
                  <c:v>20784.84375</c:v>
                </c:pt>
                <c:pt idx="23760">
                  <c:v>20785.359381599999</c:v>
                </c:pt>
                <c:pt idx="23761">
                  <c:v>20790.412499999999</c:v>
                </c:pt>
                <c:pt idx="23762">
                  <c:v>20790.928118399999</c:v>
                </c:pt>
                <c:pt idx="23763">
                  <c:v>20790.928118399999</c:v>
                </c:pt>
                <c:pt idx="23764">
                  <c:v>20790.928118399999</c:v>
                </c:pt>
                <c:pt idx="23765">
                  <c:v>20792.887499999997</c:v>
                </c:pt>
                <c:pt idx="23766">
                  <c:v>20797.115618399999</c:v>
                </c:pt>
                <c:pt idx="23767">
                  <c:v>20798.043749999997</c:v>
                </c:pt>
                <c:pt idx="23768">
                  <c:v>20803.9734408</c:v>
                </c:pt>
                <c:pt idx="23769">
                  <c:v>20810.3156184</c:v>
                </c:pt>
                <c:pt idx="23770">
                  <c:v>20811.243749999998</c:v>
                </c:pt>
                <c:pt idx="23771">
                  <c:v>20811.759381599997</c:v>
                </c:pt>
                <c:pt idx="23772">
                  <c:v>20812.739059199997</c:v>
                </c:pt>
                <c:pt idx="23773">
                  <c:v>20816.8125</c:v>
                </c:pt>
                <c:pt idx="23774">
                  <c:v>20816.8125</c:v>
                </c:pt>
                <c:pt idx="23775">
                  <c:v>20817.173440800001</c:v>
                </c:pt>
                <c:pt idx="23776">
                  <c:v>20817.173440800001</c:v>
                </c:pt>
                <c:pt idx="23777">
                  <c:v>20817.173440800001</c:v>
                </c:pt>
                <c:pt idx="23778">
                  <c:v>20817.328118400001</c:v>
                </c:pt>
                <c:pt idx="23779">
                  <c:v>20817.328118400001</c:v>
                </c:pt>
                <c:pt idx="23780">
                  <c:v>20819.287499999999</c:v>
                </c:pt>
                <c:pt idx="23781">
                  <c:v>20823.515618400001</c:v>
                </c:pt>
                <c:pt idx="23782">
                  <c:v>20824.443749999999</c:v>
                </c:pt>
                <c:pt idx="23783">
                  <c:v>20824.959381599998</c:v>
                </c:pt>
                <c:pt idx="23784">
                  <c:v>20825.939059199998</c:v>
                </c:pt>
                <c:pt idx="23785">
                  <c:v>20830.373440799998</c:v>
                </c:pt>
                <c:pt idx="23786">
                  <c:v>20830.373440799998</c:v>
                </c:pt>
                <c:pt idx="23787">
                  <c:v>20830.373440799998</c:v>
                </c:pt>
                <c:pt idx="23788">
                  <c:v>20830.528118400001</c:v>
                </c:pt>
                <c:pt idx="23789">
                  <c:v>20830.528118400001</c:v>
                </c:pt>
                <c:pt idx="23790">
                  <c:v>20830.528118400001</c:v>
                </c:pt>
                <c:pt idx="23791">
                  <c:v>20830.528118400001</c:v>
                </c:pt>
                <c:pt idx="23792">
                  <c:v>20836.715618400001</c:v>
                </c:pt>
                <c:pt idx="23793">
                  <c:v>20836.715618400001</c:v>
                </c:pt>
                <c:pt idx="23794">
                  <c:v>20836.715618400001</c:v>
                </c:pt>
                <c:pt idx="23795">
                  <c:v>20837.643749999999</c:v>
                </c:pt>
                <c:pt idx="23796">
                  <c:v>20837.643749999999</c:v>
                </c:pt>
                <c:pt idx="23797">
                  <c:v>20837.643749999999</c:v>
                </c:pt>
                <c:pt idx="23798">
                  <c:v>20838.159381599999</c:v>
                </c:pt>
                <c:pt idx="23799">
                  <c:v>20843.212499999998</c:v>
                </c:pt>
                <c:pt idx="23800">
                  <c:v>20843.212499999998</c:v>
                </c:pt>
                <c:pt idx="23801">
                  <c:v>20843.573440799999</c:v>
                </c:pt>
                <c:pt idx="23802">
                  <c:v>20843.728118399998</c:v>
                </c:pt>
                <c:pt idx="23803">
                  <c:v>20845.6875</c:v>
                </c:pt>
                <c:pt idx="23804">
                  <c:v>20849.915618399998</c:v>
                </c:pt>
                <c:pt idx="23805">
                  <c:v>20850.84375</c:v>
                </c:pt>
                <c:pt idx="23806">
                  <c:v>20852.339059199996</c:v>
                </c:pt>
                <c:pt idx="23807">
                  <c:v>20856.412499999999</c:v>
                </c:pt>
                <c:pt idx="23808">
                  <c:v>20856.7734408</c:v>
                </c:pt>
                <c:pt idx="23809">
                  <c:v>20858.887499999997</c:v>
                </c:pt>
                <c:pt idx="23810">
                  <c:v>20864.559381599996</c:v>
                </c:pt>
                <c:pt idx="23811">
                  <c:v>20869.612499999999</c:v>
                </c:pt>
                <c:pt idx="23812">
                  <c:v>20870.1281184</c:v>
                </c:pt>
                <c:pt idx="23813">
                  <c:v>20870.1281184</c:v>
                </c:pt>
                <c:pt idx="23814">
                  <c:v>20872.087499999998</c:v>
                </c:pt>
                <c:pt idx="23815">
                  <c:v>20876.3156184</c:v>
                </c:pt>
                <c:pt idx="23816">
                  <c:v>20876.3156184</c:v>
                </c:pt>
                <c:pt idx="23817">
                  <c:v>20877.243749999998</c:v>
                </c:pt>
                <c:pt idx="23818">
                  <c:v>20877.759381599997</c:v>
                </c:pt>
                <c:pt idx="23819">
                  <c:v>20878.739059199997</c:v>
                </c:pt>
                <c:pt idx="23820">
                  <c:v>20878.739059199997</c:v>
                </c:pt>
                <c:pt idx="23821">
                  <c:v>20882.8125</c:v>
                </c:pt>
                <c:pt idx="23822">
                  <c:v>20883.173440800001</c:v>
                </c:pt>
                <c:pt idx="23823">
                  <c:v>20883.173440800001</c:v>
                </c:pt>
                <c:pt idx="23824">
                  <c:v>20883.173440800001</c:v>
                </c:pt>
                <c:pt idx="23825">
                  <c:v>20885.287499999999</c:v>
                </c:pt>
                <c:pt idx="23826">
                  <c:v>20885.287499999999</c:v>
                </c:pt>
                <c:pt idx="23827">
                  <c:v>20885.287499999999</c:v>
                </c:pt>
                <c:pt idx="23828">
                  <c:v>20889.515618400001</c:v>
                </c:pt>
                <c:pt idx="23829">
                  <c:v>20890.443749999999</c:v>
                </c:pt>
                <c:pt idx="23830">
                  <c:v>20890.959381599998</c:v>
                </c:pt>
                <c:pt idx="23831">
                  <c:v>20896.012499999997</c:v>
                </c:pt>
                <c:pt idx="23832">
                  <c:v>20896.528118400001</c:v>
                </c:pt>
                <c:pt idx="23833">
                  <c:v>20898.487499999999</c:v>
                </c:pt>
                <c:pt idx="23834">
                  <c:v>20902.715618400001</c:v>
                </c:pt>
                <c:pt idx="23835">
                  <c:v>20902.715618400001</c:v>
                </c:pt>
                <c:pt idx="23836">
                  <c:v>20903.643749999999</c:v>
                </c:pt>
                <c:pt idx="23837">
                  <c:v>20903.643749999999</c:v>
                </c:pt>
                <c:pt idx="23838">
                  <c:v>20905.139059199999</c:v>
                </c:pt>
                <c:pt idx="23839">
                  <c:v>20909.573440799999</c:v>
                </c:pt>
                <c:pt idx="23840">
                  <c:v>20909.573440799999</c:v>
                </c:pt>
                <c:pt idx="23841">
                  <c:v>20915.915618399998</c:v>
                </c:pt>
                <c:pt idx="23842">
                  <c:v>20916.84375</c:v>
                </c:pt>
                <c:pt idx="23843">
                  <c:v>20917.359381599999</c:v>
                </c:pt>
                <c:pt idx="23844">
                  <c:v>20918.339059199996</c:v>
                </c:pt>
                <c:pt idx="23845">
                  <c:v>20918.339059199996</c:v>
                </c:pt>
                <c:pt idx="23846">
                  <c:v>20922.412499999999</c:v>
                </c:pt>
                <c:pt idx="23847">
                  <c:v>20922.412499999999</c:v>
                </c:pt>
                <c:pt idx="23848">
                  <c:v>20922.928118399999</c:v>
                </c:pt>
                <c:pt idx="23849">
                  <c:v>20930.043749999997</c:v>
                </c:pt>
                <c:pt idx="23850">
                  <c:v>20930.559381599996</c:v>
                </c:pt>
                <c:pt idx="23851">
                  <c:v>20931.539059199997</c:v>
                </c:pt>
                <c:pt idx="23852">
                  <c:v>20935.612499999999</c:v>
                </c:pt>
                <c:pt idx="23853">
                  <c:v>20935.9734408</c:v>
                </c:pt>
                <c:pt idx="23854">
                  <c:v>20938.087499999998</c:v>
                </c:pt>
                <c:pt idx="23855">
                  <c:v>20938.087499999998</c:v>
                </c:pt>
                <c:pt idx="23856">
                  <c:v>20942.3156184</c:v>
                </c:pt>
                <c:pt idx="23857">
                  <c:v>20943.759381599997</c:v>
                </c:pt>
                <c:pt idx="23858">
                  <c:v>20943.759381599997</c:v>
                </c:pt>
                <c:pt idx="23859">
                  <c:v>20948.8125</c:v>
                </c:pt>
                <c:pt idx="23860">
                  <c:v>20949.173440800001</c:v>
                </c:pt>
                <c:pt idx="23861">
                  <c:v>20949.173440800001</c:v>
                </c:pt>
                <c:pt idx="23862">
                  <c:v>20949.173440800001</c:v>
                </c:pt>
                <c:pt idx="23863">
                  <c:v>20956.443749999999</c:v>
                </c:pt>
                <c:pt idx="23864">
                  <c:v>20956.959381599998</c:v>
                </c:pt>
                <c:pt idx="23865">
                  <c:v>20956.959381599998</c:v>
                </c:pt>
                <c:pt idx="23866">
                  <c:v>20962.012499999997</c:v>
                </c:pt>
                <c:pt idx="23867">
                  <c:v>20962.012499999997</c:v>
                </c:pt>
                <c:pt idx="23868">
                  <c:v>20962.528118400001</c:v>
                </c:pt>
                <c:pt idx="23869">
                  <c:v>20962.528118400001</c:v>
                </c:pt>
                <c:pt idx="23870">
                  <c:v>20969.643749999999</c:v>
                </c:pt>
                <c:pt idx="23871">
                  <c:v>20970.159381599999</c:v>
                </c:pt>
                <c:pt idx="23872">
                  <c:v>20975.212499999998</c:v>
                </c:pt>
                <c:pt idx="23873">
                  <c:v>20975.573440799999</c:v>
                </c:pt>
                <c:pt idx="23874">
                  <c:v>20975.573440799999</c:v>
                </c:pt>
                <c:pt idx="23875">
                  <c:v>20977.6875</c:v>
                </c:pt>
                <c:pt idx="23876">
                  <c:v>20981.915618399998</c:v>
                </c:pt>
                <c:pt idx="23877">
                  <c:v>20981.915618399998</c:v>
                </c:pt>
                <c:pt idx="23878">
                  <c:v>20981.915618399998</c:v>
                </c:pt>
                <c:pt idx="23879">
                  <c:v>20983.359381599999</c:v>
                </c:pt>
                <c:pt idx="23880">
                  <c:v>20984.339059199996</c:v>
                </c:pt>
                <c:pt idx="23881">
                  <c:v>20988.412499999999</c:v>
                </c:pt>
                <c:pt idx="23882">
                  <c:v>20988.412499999999</c:v>
                </c:pt>
                <c:pt idx="23883">
                  <c:v>20988.7734408</c:v>
                </c:pt>
                <c:pt idx="23884">
                  <c:v>20988.928118399999</c:v>
                </c:pt>
                <c:pt idx="23885">
                  <c:v>20990.887499999997</c:v>
                </c:pt>
                <c:pt idx="23886">
                  <c:v>20990.887499999997</c:v>
                </c:pt>
                <c:pt idx="23887">
                  <c:v>20995.115618399999</c:v>
                </c:pt>
                <c:pt idx="23888">
                  <c:v>20995.115618399999</c:v>
                </c:pt>
                <c:pt idx="23889">
                  <c:v>20995.115618399999</c:v>
                </c:pt>
                <c:pt idx="23890">
                  <c:v>20995.115618399999</c:v>
                </c:pt>
                <c:pt idx="23891">
                  <c:v>20996.043749999997</c:v>
                </c:pt>
                <c:pt idx="23892">
                  <c:v>20996.043749999997</c:v>
                </c:pt>
                <c:pt idx="23893">
                  <c:v>20996.559381599996</c:v>
                </c:pt>
                <c:pt idx="23894">
                  <c:v>20996.559381599996</c:v>
                </c:pt>
                <c:pt idx="23895">
                  <c:v>20997.539059199997</c:v>
                </c:pt>
                <c:pt idx="23896">
                  <c:v>21001.612499999999</c:v>
                </c:pt>
                <c:pt idx="23897">
                  <c:v>21001.9734408</c:v>
                </c:pt>
                <c:pt idx="23898">
                  <c:v>21004.087499999998</c:v>
                </c:pt>
                <c:pt idx="23899">
                  <c:v>21009.243749999998</c:v>
                </c:pt>
                <c:pt idx="23900">
                  <c:v>21009.243749999998</c:v>
                </c:pt>
                <c:pt idx="23901">
                  <c:v>21009.759381599997</c:v>
                </c:pt>
                <c:pt idx="23902">
                  <c:v>21010.739059199997</c:v>
                </c:pt>
                <c:pt idx="23903">
                  <c:v>21010.739059199997</c:v>
                </c:pt>
                <c:pt idx="23904">
                  <c:v>21015.173440800001</c:v>
                </c:pt>
                <c:pt idx="23905">
                  <c:v>21015.328118400001</c:v>
                </c:pt>
                <c:pt idx="23906">
                  <c:v>21015.328118400001</c:v>
                </c:pt>
                <c:pt idx="23907">
                  <c:v>21021.515618400001</c:v>
                </c:pt>
                <c:pt idx="23908">
                  <c:v>21021.515618400001</c:v>
                </c:pt>
                <c:pt idx="23909">
                  <c:v>21022.443749999999</c:v>
                </c:pt>
                <c:pt idx="23910">
                  <c:v>21022.443749999999</c:v>
                </c:pt>
                <c:pt idx="23911">
                  <c:v>21022.959381599998</c:v>
                </c:pt>
                <c:pt idx="23912">
                  <c:v>21022.959381599998</c:v>
                </c:pt>
                <c:pt idx="23913">
                  <c:v>21023.939059199998</c:v>
                </c:pt>
                <c:pt idx="23914">
                  <c:v>21028.012499999997</c:v>
                </c:pt>
                <c:pt idx="23915">
                  <c:v>21028.012499999997</c:v>
                </c:pt>
                <c:pt idx="23916">
                  <c:v>21028.373440799998</c:v>
                </c:pt>
                <c:pt idx="23917">
                  <c:v>21028.373440799998</c:v>
                </c:pt>
                <c:pt idx="23918">
                  <c:v>21030.487499999999</c:v>
                </c:pt>
                <c:pt idx="23919">
                  <c:v>21030.487499999999</c:v>
                </c:pt>
                <c:pt idx="23920">
                  <c:v>21034.715618400001</c:v>
                </c:pt>
                <c:pt idx="23921">
                  <c:v>21035.643749999999</c:v>
                </c:pt>
                <c:pt idx="23922">
                  <c:v>21035.643749999999</c:v>
                </c:pt>
                <c:pt idx="23923">
                  <c:v>21041.212499999998</c:v>
                </c:pt>
                <c:pt idx="23924">
                  <c:v>21041.212499999998</c:v>
                </c:pt>
                <c:pt idx="23925">
                  <c:v>21041.728118399998</c:v>
                </c:pt>
                <c:pt idx="23926">
                  <c:v>21043.6875</c:v>
                </c:pt>
                <c:pt idx="23927">
                  <c:v>21043.6875</c:v>
                </c:pt>
                <c:pt idx="23928">
                  <c:v>21048.84375</c:v>
                </c:pt>
                <c:pt idx="23929">
                  <c:v>21048.84375</c:v>
                </c:pt>
                <c:pt idx="23930">
                  <c:v>21048.84375</c:v>
                </c:pt>
                <c:pt idx="23931">
                  <c:v>21048.84375</c:v>
                </c:pt>
                <c:pt idx="23932">
                  <c:v>21054.412499999999</c:v>
                </c:pt>
                <c:pt idx="23933">
                  <c:v>21054.412499999999</c:v>
                </c:pt>
                <c:pt idx="23934">
                  <c:v>21054.412499999999</c:v>
                </c:pt>
                <c:pt idx="23935">
                  <c:v>21054.928118399999</c:v>
                </c:pt>
                <c:pt idx="23936">
                  <c:v>21061.115618399999</c:v>
                </c:pt>
                <c:pt idx="23937">
                  <c:v>21062.043749999997</c:v>
                </c:pt>
                <c:pt idx="23938">
                  <c:v>21062.559381599996</c:v>
                </c:pt>
                <c:pt idx="23939">
                  <c:v>21062.559381599996</c:v>
                </c:pt>
                <c:pt idx="23940">
                  <c:v>21067.612499999999</c:v>
                </c:pt>
                <c:pt idx="23941">
                  <c:v>21067.612499999999</c:v>
                </c:pt>
                <c:pt idx="23942">
                  <c:v>21067.612499999999</c:v>
                </c:pt>
                <c:pt idx="23943">
                  <c:v>21067.9734408</c:v>
                </c:pt>
                <c:pt idx="23944">
                  <c:v>21068.1281184</c:v>
                </c:pt>
                <c:pt idx="23945">
                  <c:v>21068.1281184</c:v>
                </c:pt>
                <c:pt idx="23946">
                  <c:v>21068.1281184</c:v>
                </c:pt>
                <c:pt idx="23947">
                  <c:v>21068.1281184</c:v>
                </c:pt>
                <c:pt idx="23948">
                  <c:v>21075.759381599997</c:v>
                </c:pt>
                <c:pt idx="23949">
                  <c:v>21075.759381599997</c:v>
                </c:pt>
                <c:pt idx="23950">
                  <c:v>21075.759381599997</c:v>
                </c:pt>
                <c:pt idx="23951">
                  <c:v>21080.8125</c:v>
                </c:pt>
                <c:pt idx="23952">
                  <c:v>21080.8125</c:v>
                </c:pt>
                <c:pt idx="23953">
                  <c:v>21081.173440800001</c:v>
                </c:pt>
                <c:pt idx="23954">
                  <c:v>21087.515618400001</c:v>
                </c:pt>
                <c:pt idx="23955">
                  <c:v>21088.959381599998</c:v>
                </c:pt>
                <c:pt idx="23956">
                  <c:v>21088.959381599998</c:v>
                </c:pt>
                <c:pt idx="23957">
                  <c:v>21094.012499999997</c:v>
                </c:pt>
                <c:pt idx="23958">
                  <c:v>21094.373440799998</c:v>
                </c:pt>
                <c:pt idx="23959">
                  <c:v>21094.373440799998</c:v>
                </c:pt>
                <c:pt idx="23960">
                  <c:v>21094.528118400001</c:v>
                </c:pt>
                <c:pt idx="23961">
                  <c:v>21096.487499999999</c:v>
                </c:pt>
                <c:pt idx="23962">
                  <c:v>21096.487499999999</c:v>
                </c:pt>
                <c:pt idx="23963">
                  <c:v>21100.715618400001</c:v>
                </c:pt>
                <c:pt idx="23964">
                  <c:v>21101.643749999999</c:v>
                </c:pt>
                <c:pt idx="23965">
                  <c:v>21101.643749999999</c:v>
                </c:pt>
                <c:pt idx="23966">
                  <c:v>21101.643749999999</c:v>
                </c:pt>
                <c:pt idx="23967">
                  <c:v>21102.159381599999</c:v>
                </c:pt>
                <c:pt idx="23968">
                  <c:v>21107.573440799999</c:v>
                </c:pt>
                <c:pt idx="23969">
                  <c:v>21107.728118399998</c:v>
                </c:pt>
                <c:pt idx="23970">
                  <c:v>21107.728118399998</c:v>
                </c:pt>
                <c:pt idx="23971">
                  <c:v>21107.728118399998</c:v>
                </c:pt>
                <c:pt idx="23972">
                  <c:v>21109.6875</c:v>
                </c:pt>
                <c:pt idx="23973">
                  <c:v>21113.915618399998</c:v>
                </c:pt>
                <c:pt idx="23974">
                  <c:v>21114.84375</c:v>
                </c:pt>
                <c:pt idx="23975">
                  <c:v>21120.412499999999</c:v>
                </c:pt>
                <c:pt idx="23976">
                  <c:v>21120.7734408</c:v>
                </c:pt>
                <c:pt idx="23977">
                  <c:v>21122.887499999997</c:v>
                </c:pt>
                <c:pt idx="23978">
                  <c:v>21122.887499999997</c:v>
                </c:pt>
                <c:pt idx="23979">
                  <c:v>21122.887499999997</c:v>
                </c:pt>
                <c:pt idx="23980">
                  <c:v>21127.115618399999</c:v>
                </c:pt>
                <c:pt idx="23981">
                  <c:v>21128.043749999997</c:v>
                </c:pt>
                <c:pt idx="23982">
                  <c:v>21128.043749999997</c:v>
                </c:pt>
                <c:pt idx="23983">
                  <c:v>21128.559381599996</c:v>
                </c:pt>
                <c:pt idx="23984">
                  <c:v>21128.559381599996</c:v>
                </c:pt>
                <c:pt idx="23985">
                  <c:v>21129.539059199997</c:v>
                </c:pt>
                <c:pt idx="23986">
                  <c:v>21129.539059199997</c:v>
                </c:pt>
                <c:pt idx="23987">
                  <c:v>21133.612499999999</c:v>
                </c:pt>
                <c:pt idx="23988">
                  <c:v>21133.9734408</c:v>
                </c:pt>
                <c:pt idx="23989">
                  <c:v>21136.087499999998</c:v>
                </c:pt>
                <c:pt idx="23990">
                  <c:v>21141.243749999998</c:v>
                </c:pt>
                <c:pt idx="23991">
                  <c:v>21141.759381599997</c:v>
                </c:pt>
                <c:pt idx="23992">
                  <c:v>21146.8125</c:v>
                </c:pt>
                <c:pt idx="23993">
                  <c:v>21147.173440800001</c:v>
                </c:pt>
                <c:pt idx="23994">
                  <c:v>21147.173440800001</c:v>
                </c:pt>
                <c:pt idx="23995">
                  <c:v>21149.287499999999</c:v>
                </c:pt>
                <c:pt idx="23996">
                  <c:v>21153.515618400001</c:v>
                </c:pt>
                <c:pt idx="23997">
                  <c:v>21154.959381599998</c:v>
                </c:pt>
                <c:pt idx="23998">
                  <c:v>21154.959381599998</c:v>
                </c:pt>
                <c:pt idx="23999">
                  <c:v>21155.939059199998</c:v>
                </c:pt>
                <c:pt idx="24000">
                  <c:v>21155.939059199998</c:v>
                </c:pt>
                <c:pt idx="24001">
                  <c:v>21160.012499999997</c:v>
                </c:pt>
                <c:pt idx="24002">
                  <c:v>21160.012499999997</c:v>
                </c:pt>
                <c:pt idx="24003">
                  <c:v>21160.373440799998</c:v>
                </c:pt>
                <c:pt idx="24004">
                  <c:v>21160.528118400001</c:v>
                </c:pt>
                <c:pt idx="24005">
                  <c:v>21160.528118400001</c:v>
                </c:pt>
                <c:pt idx="24006">
                  <c:v>21160.528118400001</c:v>
                </c:pt>
                <c:pt idx="24007">
                  <c:v>21162.487499999999</c:v>
                </c:pt>
                <c:pt idx="24008">
                  <c:v>21166.715618400001</c:v>
                </c:pt>
                <c:pt idx="24009">
                  <c:v>21168.159381599999</c:v>
                </c:pt>
                <c:pt idx="24010">
                  <c:v>21169.139059199999</c:v>
                </c:pt>
                <c:pt idx="24011">
                  <c:v>21173.212499999998</c:v>
                </c:pt>
                <c:pt idx="24012">
                  <c:v>21173.212499999998</c:v>
                </c:pt>
                <c:pt idx="24013">
                  <c:v>21173.573440799999</c:v>
                </c:pt>
                <c:pt idx="24014">
                  <c:v>21173.573440799999</c:v>
                </c:pt>
                <c:pt idx="24015">
                  <c:v>21175.6875</c:v>
                </c:pt>
                <c:pt idx="24016">
                  <c:v>21175.6875</c:v>
                </c:pt>
                <c:pt idx="24017">
                  <c:v>21175.6875</c:v>
                </c:pt>
                <c:pt idx="24018">
                  <c:v>21175.6875</c:v>
                </c:pt>
                <c:pt idx="24019">
                  <c:v>21179.915618399998</c:v>
                </c:pt>
                <c:pt idx="24020">
                  <c:v>21180.84375</c:v>
                </c:pt>
                <c:pt idx="24021">
                  <c:v>21180.84375</c:v>
                </c:pt>
                <c:pt idx="24022">
                  <c:v>21182.339059199996</c:v>
                </c:pt>
                <c:pt idx="24023">
                  <c:v>21186.412499999999</c:v>
                </c:pt>
                <c:pt idx="24024">
                  <c:v>21186.7734408</c:v>
                </c:pt>
                <c:pt idx="24025">
                  <c:v>21186.928118399999</c:v>
                </c:pt>
                <c:pt idx="24026">
                  <c:v>21194.043749999997</c:v>
                </c:pt>
                <c:pt idx="24027">
                  <c:v>21194.559381599996</c:v>
                </c:pt>
                <c:pt idx="24028">
                  <c:v>21195.539059199997</c:v>
                </c:pt>
                <c:pt idx="24029">
                  <c:v>21195.539059199997</c:v>
                </c:pt>
                <c:pt idx="24030">
                  <c:v>21195.539059199997</c:v>
                </c:pt>
                <c:pt idx="24031">
                  <c:v>21195.539059199997</c:v>
                </c:pt>
                <c:pt idx="24032">
                  <c:v>21199.612499999999</c:v>
                </c:pt>
                <c:pt idx="24033">
                  <c:v>21199.612499999999</c:v>
                </c:pt>
                <c:pt idx="24034">
                  <c:v>21199.9734408</c:v>
                </c:pt>
                <c:pt idx="24035">
                  <c:v>21200.1281184</c:v>
                </c:pt>
                <c:pt idx="24036">
                  <c:v>21200.1281184</c:v>
                </c:pt>
                <c:pt idx="24037">
                  <c:v>21202.087499999998</c:v>
                </c:pt>
                <c:pt idx="24038">
                  <c:v>21202.087499999998</c:v>
                </c:pt>
                <c:pt idx="24039">
                  <c:v>21206.3156184</c:v>
                </c:pt>
                <c:pt idx="24040">
                  <c:v>21207.243749999998</c:v>
                </c:pt>
                <c:pt idx="24041">
                  <c:v>21207.243749999998</c:v>
                </c:pt>
                <c:pt idx="24042">
                  <c:v>21207.759381599997</c:v>
                </c:pt>
                <c:pt idx="24043">
                  <c:v>21208.739059199997</c:v>
                </c:pt>
                <c:pt idx="24044">
                  <c:v>21208.739059199997</c:v>
                </c:pt>
                <c:pt idx="24045">
                  <c:v>21212.8125</c:v>
                </c:pt>
                <c:pt idx="24046">
                  <c:v>21212.8125</c:v>
                </c:pt>
                <c:pt idx="24047">
                  <c:v>21212.8125</c:v>
                </c:pt>
                <c:pt idx="24048">
                  <c:v>21213.173440800001</c:v>
                </c:pt>
                <c:pt idx="24049">
                  <c:v>21213.328118400001</c:v>
                </c:pt>
                <c:pt idx="24050">
                  <c:v>21215.287499999999</c:v>
                </c:pt>
                <c:pt idx="24051">
                  <c:v>21220.443749999999</c:v>
                </c:pt>
                <c:pt idx="24052">
                  <c:v>21220.443749999999</c:v>
                </c:pt>
                <c:pt idx="24053">
                  <c:v>21221.939059199998</c:v>
                </c:pt>
                <c:pt idx="24054">
                  <c:v>21228.487499999999</c:v>
                </c:pt>
                <c:pt idx="24055">
                  <c:v>21228.487499999999</c:v>
                </c:pt>
                <c:pt idx="24056">
                  <c:v>21228.487499999999</c:v>
                </c:pt>
                <c:pt idx="24057">
                  <c:v>21233.643749999999</c:v>
                </c:pt>
                <c:pt idx="24058">
                  <c:v>21233.643749999999</c:v>
                </c:pt>
                <c:pt idx="24059">
                  <c:v>21233.643749999999</c:v>
                </c:pt>
                <c:pt idx="24060">
                  <c:v>21239.212499999998</c:v>
                </c:pt>
                <c:pt idx="24061">
                  <c:v>21241.6875</c:v>
                </c:pt>
                <c:pt idx="24062">
                  <c:v>21241.6875</c:v>
                </c:pt>
                <c:pt idx="24063">
                  <c:v>21245.915618399998</c:v>
                </c:pt>
                <c:pt idx="24064">
                  <c:v>21248.339059199996</c:v>
                </c:pt>
                <c:pt idx="24065">
                  <c:v>21248.339059199996</c:v>
                </c:pt>
                <c:pt idx="24066">
                  <c:v>21252.7734408</c:v>
                </c:pt>
                <c:pt idx="24067">
                  <c:v>21252.7734408</c:v>
                </c:pt>
                <c:pt idx="24068">
                  <c:v>21252.7734408</c:v>
                </c:pt>
                <c:pt idx="24069">
                  <c:v>21259.115618399999</c:v>
                </c:pt>
                <c:pt idx="24070">
                  <c:v>21259.115618399999</c:v>
                </c:pt>
                <c:pt idx="24071">
                  <c:v>21261.539059199997</c:v>
                </c:pt>
                <c:pt idx="24072">
                  <c:v>21265.612499999999</c:v>
                </c:pt>
                <c:pt idx="24073">
                  <c:v>21265.612499999999</c:v>
                </c:pt>
                <c:pt idx="24074">
                  <c:v>21265.612499999999</c:v>
                </c:pt>
                <c:pt idx="24075">
                  <c:v>21266.1281184</c:v>
                </c:pt>
                <c:pt idx="24076">
                  <c:v>21272.3156184</c:v>
                </c:pt>
                <c:pt idx="24077">
                  <c:v>21281.287499999999</c:v>
                </c:pt>
                <c:pt idx="24078">
                  <c:v>21286.443749999999</c:v>
                </c:pt>
                <c:pt idx="24079">
                  <c:v>21286.959381599998</c:v>
                </c:pt>
                <c:pt idx="24080">
                  <c:v>21286.959381599998</c:v>
                </c:pt>
                <c:pt idx="24081">
                  <c:v>21292.012499999997</c:v>
                </c:pt>
                <c:pt idx="24082">
                  <c:v>21292.012499999997</c:v>
                </c:pt>
                <c:pt idx="24083">
                  <c:v>21292.012499999997</c:v>
                </c:pt>
                <c:pt idx="24084">
                  <c:v>21292.012499999997</c:v>
                </c:pt>
                <c:pt idx="24085">
                  <c:v>21292.012499999997</c:v>
                </c:pt>
                <c:pt idx="24086">
                  <c:v>21292.528118400001</c:v>
                </c:pt>
                <c:pt idx="24087">
                  <c:v>21294.487499999999</c:v>
                </c:pt>
                <c:pt idx="24088">
                  <c:v>21294.487499999999</c:v>
                </c:pt>
                <c:pt idx="24089">
                  <c:v>21298.715618400001</c:v>
                </c:pt>
                <c:pt idx="24090">
                  <c:v>21300.159381599999</c:v>
                </c:pt>
                <c:pt idx="24091">
                  <c:v>21300.159381599999</c:v>
                </c:pt>
                <c:pt idx="24092">
                  <c:v>21300.159381599999</c:v>
                </c:pt>
                <c:pt idx="24093">
                  <c:v>21305.573440799999</c:v>
                </c:pt>
                <c:pt idx="24094">
                  <c:v>21311.915618399998</c:v>
                </c:pt>
                <c:pt idx="24095">
                  <c:v>21311.915618399998</c:v>
                </c:pt>
                <c:pt idx="24096">
                  <c:v>21311.915618399998</c:v>
                </c:pt>
                <c:pt idx="24097">
                  <c:v>21312.84375</c:v>
                </c:pt>
                <c:pt idx="24098">
                  <c:v>21312.84375</c:v>
                </c:pt>
                <c:pt idx="24099">
                  <c:v>21318.412499999999</c:v>
                </c:pt>
                <c:pt idx="24100">
                  <c:v>21318.412499999999</c:v>
                </c:pt>
                <c:pt idx="24101">
                  <c:v>21318.412499999999</c:v>
                </c:pt>
                <c:pt idx="24102">
                  <c:v>21318.928118399999</c:v>
                </c:pt>
                <c:pt idx="24103">
                  <c:v>21320.887499999997</c:v>
                </c:pt>
                <c:pt idx="24104">
                  <c:v>21320.887499999997</c:v>
                </c:pt>
                <c:pt idx="24105">
                  <c:v>21325.115618399999</c:v>
                </c:pt>
                <c:pt idx="24106">
                  <c:v>21327.539059199997</c:v>
                </c:pt>
                <c:pt idx="24107">
                  <c:v>21327.539059199997</c:v>
                </c:pt>
                <c:pt idx="24108">
                  <c:v>21332.1281184</c:v>
                </c:pt>
                <c:pt idx="24109">
                  <c:v>21332.1281184</c:v>
                </c:pt>
                <c:pt idx="24110">
                  <c:v>21338.3156184</c:v>
                </c:pt>
                <c:pt idx="24111">
                  <c:v>21340.739059199997</c:v>
                </c:pt>
                <c:pt idx="24112">
                  <c:v>21345.173440800001</c:v>
                </c:pt>
                <c:pt idx="24113">
                  <c:v>21345.328118400001</c:v>
                </c:pt>
                <c:pt idx="24114">
                  <c:v>21345.328118400001</c:v>
                </c:pt>
                <c:pt idx="24115">
                  <c:v>21345.328118400001</c:v>
                </c:pt>
                <c:pt idx="24116">
                  <c:v>21347.287499999999</c:v>
                </c:pt>
                <c:pt idx="24117">
                  <c:v>21351.515618400001</c:v>
                </c:pt>
                <c:pt idx="24118">
                  <c:v>21351.515618400001</c:v>
                </c:pt>
                <c:pt idx="24119">
                  <c:v>21351.515618400001</c:v>
                </c:pt>
                <c:pt idx="24120">
                  <c:v>21352.443749999999</c:v>
                </c:pt>
                <c:pt idx="24121">
                  <c:v>21352.959381599998</c:v>
                </c:pt>
                <c:pt idx="24122">
                  <c:v>21352.959381599998</c:v>
                </c:pt>
                <c:pt idx="24123">
                  <c:v>21352.959381599998</c:v>
                </c:pt>
                <c:pt idx="24124">
                  <c:v>21352.959381599998</c:v>
                </c:pt>
                <c:pt idx="24125">
                  <c:v>21358.012499999997</c:v>
                </c:pt>
                <c:pt idx="24126">
                  <c:v>21358.012499999997</c:v>
                </c:pt>
                <c:pt idx="24127">
                  <c:v>21358.373440799998</c:v>
                </c:pt>
                <c:pt idx="24128">
                  <c:v>21358.528118400001</c:v>
                </c:pt>
                <c:pt idx="24129">
                  <c:v>21364.715618400001</c:v>
                </c:pt>
                <c:pt idx="24130">
                  <c:v>21365.643749999999</c:v>
                </c:pt>
                <c:pt idx="24131">
                  <c:v>21365.643749999999</c:v>
                </c:pt>
                <c:pt idx="24132">
                  <c:v>21365.643749999999</c:v>
                </c:pt>
                <c:pt idx="24133">
                  <c:v>21366.159381599999</c:v>
                </c:pt>
                <c:pt idx="24134">
                  <c:v>21367.139059199999</c:v>
                </c:pt>
                <c:pt idx="24135">
                  <c:v>21371.212499999998</c:v>
                </c:pt>
                <c:pt idx="24136">
                  <c:v>21371.212499999998</c:v>
                </c:pt>
                <c:pt idx="24137">
                  <c:v>21371.728118399998</c:v>
                </c:pt>
                <c:pt idx="24138">
                  <c:v>21371.728118399998</c:v>
                </c:pt>
                <c:pt idx="24139">
                  <c:v>21373.6875</c:v>
                </c:pt>
                <c:pt idx="24140">
                  <c:v>21373.6875</c:v>
                </c:pt>
                <c:pt idx="24141">
                  <c:v>21378.84375</c:v>
                </c:pt>
                <c:pt idx="24142">
                  <c:v>21379.359381599999</c:v>
                </c:pt>
                <c:pt idx="24143">
                  <c:v>21379.359381599999</c:v>
                </c:pt>
                <c:pt idx="24144">
                  <c:v>21380.339059199996</c:v>
                </c:pt>
                <c:pt idx="24145">
                  <c:v>21384.412499999999</c:v>
                </c:pt>
                <c:pt idx="24146">
                  <c:v>21384.7734408</c:v>
                </c:pt>
                <c:pt idx="24147">
                  <c:v>21384.7734408</c:v>
                </c:pt>
                <c:pt idx="24148">
                  <c:v>21384.928118399999</c:v>
                </c:pt>
                <c:pt idx="24149">
                  <c:v>21391.115618399999</c:v>
                </c:pt>
                <c:pt idx="24150">
                  <c:v>21392.043749999997</c:v>
                </c:pt>
                <c:pt idx="24151">
                  <c:v>21393.539059199997</c:v>
                </c:pt>
                <c:pt idx="24152">
                  <c:v>21397.9734408</c:v>
                </c:pt>
                <c:pt idx="24153">
                  <c:v>21397.9734408</c:v>
                </c:pt>
                <c:pt idx="24154">
                  <c:v>21398.1281184</c:v>
                </c:pt>
                <c:pt idx="24155">
                  <c:v>21398.1281184</c:v>
                </c:pt>
                <c:pt idx="24156">
                  <c:v>21405.243749999998</c:v>
                </c:pt>
                <c:pt idx="24157">
                  <c:v>21406.739059199997</c:v>
                </c:pt>
                <c:pt idx="24158">
                  <c:v>21410.8125</c:v>
                </c:pt>
                <c:pt idx="24159">
                  <c:v>21411.173440800001</c:v>
                </c:pt>
                <c:pt idx="24160">
                  <c:v>21411.328118400001</c:v>
                </c:pt>
                <c:pt idx="24161">
                  <c:v>21413.287499999999</c:v>
                </c:pt>
                <c:pt idx="24162">
                  <c:v>21413.287499999999</c:v>
                </c:pt>
                <c:pt idx="24163">
                  <c:v>21418.959381599998</c:v>
                </c:pt>
                <c:pt idx="24164">
                  <c:v>21419.939059199998</c:v>
                </c:pt>
                <c:pt idx="24165">
                  <c:v>21419.939059199998</c:v>
                </c:pt>
                <c:pt idx="24166">
                  <c:v>21424.012499999997</c:v>
                </c:pt>
                <c:pt idx="24167">
                  <c:v>21424.373440799998</c:v>
                </c:pt>
                <c:pt idx="24168">
                  <c:v>21424.528118400001</c:v>
                </c:pt>
                <c:pt idx="24169">
                  <c:v>21424.528118400001</c:v>
                </c:pt>
                <c:pt idx="24170">
                  <c:v>21426.487499999999</c:v>
                </c:pt>
                <c:pt idx="24171">
                  <c:v>21430.715618400001</c:v>
                </c:pt>
                <c:pt idx="24172">
                  <c:v>21431.643749999999</c:v>
                </c:pt>
                <c:pt idx="24173">
                  <c:v>21431.643749999999</c:v>
                </c:pt>
                <c:pt idx="24174">
                  <c:v>21437.573440799999</c:v>
                </c:pt>
                <c:pt idx="24175">
                  <c:v>21437.573440799999</c:v>
                </c:pt>
                <c:pt idx="24176">
                  <c:v>21437.728118399998</c:v>
                </c:pt>
                <c:pt idx="24177">
                  <c:v>21439.6875</c:v>
                </c:pt>
                <c:pt idx="24178">
                  <c:v>21443.915618399998</c:v>
                </c:pt>
                <c:pt idx="24179">
                  <c:v>21444.84375</c:v>
                </c:pt>
                <c:pt idx="24180">
                  <c:v>21446.339059199996</c:v>
                </c:pt>
                <c:pt idx="24181">
                  <c:v>21446.339059199996</c:v>
                </c:pt>
                <c:pt idx="24182">
                  <c:v>21450.412499999999</c:v>
                </c:pt>
                <c:pt idx="24183">
                  <c:v>21450.412499999999</c:v>
                </c:pt>
                <c:pt idx="24184">
                  <c:v>21450.412499999999</c:v>
                </c:pt>
                <c:pt idx="24185">
                  <c:v>21450.412499999999</c:v>
                </c:pt>
                <c:pt idx="24186">
                  <c:v>21450.412499999999</c:v>
                </c:pt>
                <c:pt idx="24187">
                  <c:v>21450.412499999999</c:v>
                </c:pt>
                <c:pt idx="24188">
                  <c:v>21450.928118399999</c:v>
                </c:pt>
                <c:pt idx="24189">
                  <c:v>21450.928118399999</c:v>
                </c:pt>
                <c:pt idx="24190">
                  <c:v>21450.928118399999</c:v>
                </c:pt>
                <c:pt idx="24191">
                  <c:v>21450.928118399999</c:v>
                </c:pt>
                <c:pt idx="24192">
                  <c:v>21457.115618399999</c:v>
                </c:pt>
                <c:pt idx="24193">
                  <c:v>21458.559381599996</c:v>
                </c:pt>
                <c:pt idx="24194">
                  <c:v>21463.612499999999</c:v>
                </c:pt>
                <c:pt idx="24195">
                  <c:v>21464.1281184</c:v>
                </c:pt>
                <c:pt idx="24196">
                  <c:v>21466.087499999998</c:v>
                </c:pt>
                <c:pt idx="24197">
                  <c:v>21470.3156184</c:v>
                </c:pt>
                <c:pt idx="24198">
                  <c:v>21470.3156184</c:v>
                </c:pt>
                <c:pt idx="24199">
                  <c:v>21470.3156184</c:v>
                </c:pt>
                <c:pt idx="24200">
                  <c:v>21470.3156184</c:v>
                </c:pt>
                <c:pt idx="24201">
                  <c:v>21470.3156184</c:v>
                </c:pt>
                <c:pt idx="24202">
                  <c:v>21471.243749999998</c:v>
                </c:pt>
                <c:pt idx="24203">
                  <c:v>21471.243749999998</c:v>
                </c:pt>
                <c:pt idx="24204">
                  <c:v>21471.759381599997</c:v>
                </c:pt>
                <c:pt idx="24205">
                  <c:v>21476.8125</c:v>
                </c:pt>
                <c:pt idx="24206">
                  <c:v>21477.328118400001</c:v>
                </c:pt>
                <c:pt idx="24207">
                  <c:v>21477.328118400001</c:v>
                </c:pt>
                <c:pt idx="24208">
                  <c:v>21477.328118400001</c:v>
                </c:pt>
                <c:pt idx="24209">
                  <c:v>21477.328118400001</c:v>
                </c:pt>
                <c:pt idx="24210">
                  <c:v>21483.515618400001</c:v>
                </c:pt>
                <c:pt idx="24211">
                  <c:v>21483.515618400001</c:v>
                </c:pt>
                <c:pt idx="24212">
                  <c:v>21483.515618400001</c:v>
                </c:pt>
                <c:pt idx="24213">
                  <c:v>21484.959381599998</c:v>
                </c:pt>
                <c:pt idx="24214">
                  <c:v>21484.959381599998</c:v>
                </c:pt>
                <c:pt idx="24215">
                  <c:v>21485.939059199998</c:v>
                </c:pt>
                <c:pt idx="24216">
                  <c:v>21490.528118400001</c:v>
                </c:pt>
                <c:pt idx="24217">
                  <c:v>21490.528118400001</c:v>
                </c:pt>
                <c:pt idx="24218">
                  <c:v>21496.715618400001</c:v>
                </c:pt>
                <c:pt idx="24219">
                  <c:v>21497.643749999999</c:v>
                </c:pt>
                <c:pt idx="24220">
                  <c:v>21499.139059199999</c:v>
                </c:pt>
                <c:pt idx="24221">
                  <c:v>21509.915618399998</c:v>
                </c:pt>
                <c:pt idx="24222">
                  <c:v>21512.339059199996</c:v>
                </c:pt>
                <c:pt idx="24223">
                  <c:v>21516.412499999999</c:v>
                </c:pt>
                <c:pt idx="24224">
                  <c:v>21516.412499999999</c:v>
                </c:pt>
                <c:pt idx="24225">
                  <c:v>21516.7734408</c:v>
                </c:pt>
                <c:pt idx="24226">
                  <c:v>21516.928118399999</c:v>
                </c:pt>
                <c:pt idx="24227">
                  <c:v>21516.928118399999</c:v>
                </c:pt>
                <c:pt idx="24228">
                  <c:v>21524.043749999997</c:v>
                </c:pt>
                <c:pt idx="24229">
                  <c:v>21524.043749999997</c:v>
                </c:pt>
                <c:pt idx="24230">
                  <c:v>21524.559381599996</c:v>
                </c:pt>
                <c:pt idx="24231">
                  <c:v>21525.539059199997</c:v>
                </c:pt>
                <c:pt idx="24232">
                  <c:v>21525.539059199997</c:v>
                </c:pt>
                <c:pt idx="24233">
                  <c:v>21525.539059199997</c:v>
                </c:pt>
                <c:pt idx="24234">
                  <c:v>21530.1281184</c:v>
                </c:pt>
                <c:pt idx="24235">
                  <c:v>21536.3156184</c:v>
                </c:pt>
                <c:pt idx="24236">
                  <c:v>21536.3156184</c:v>
                </c:pt>
                <c:pt idx="24237">
                  <c:v>21537.759381599997</c:v>
                </c:pt>
                <c:pt idx="24238">
                  <c:v>21542.8125</c:v>
                </c:pt>
                <c:pt idx="24239">
                  <c:v>21542.8125</c:v>
                </c:pt>
                <c:pt idx="24240">
                  <c:v>21543.173440800001</c:v>
                </c:pt>
                <c:pt idx="24241">
                  <c:v>21543.173440800001</c:v>
                </c:pt>
                <c:pt idx="24242">
                  <c:v>21543.173440800001</c:v>
                </c:pt>
                <c:pt idx="24243">
                  <c:v>21543.328118400001</c:v>
                </c:pt>
                <c:pt idx="24244">
                  <c:v>21545.287499999999</c:v>
                </c:pt>
                <c:pt idx="24245">
                  <c:v>21549.515618400001</c:v>
                </c:pt>
                <c:pt idx="24246">
                  <c:v>21550.959381599998</c:v>
                </c:pt>
                <c:pt idx="24247">
                  <c:v>21550.959381599998</c:v>
                </c:pt>
                <c:pt idx="24248">
                  <c:v>21551.939059199998</c:v>
                </c:pt>
                <c:pt idx="24249">
                  <c:v>21551.939059199998</c:v>
                </c:pt>
                <c:pt idx="24250">
                  <c:v>21556.373440799998</c:v>
                </c:pt>
                <c:pt idx="24251">
                  <c:v>21563.643749999999</c:v>
                </c:pt>
                <c:pt idx="24252">
                  <c:v>21564.159381599999</c:v>
                </c:pt>
                <c:pt idx="24253">
                  <c:v>21569.573440799999</c:v>
                </c:pt>
                <c:pt idx="24254">
                  <c:v>21569.573440799999</c:v>
                </c:pt>
                <c:pt idx="24255">
                  <c:v>21569.728118399998</c:v>
                </c:pt>
                <c:pt idx="24256">
                  <c:v>21569.728118399998</c:v>
                </c:pt>
                <c:pt idx="24257">
                  <c:v>21569.728118399998</c:v>
                </c:pt>
                <c:pt idx="24258">
                  <c:v>21571.6875</c:v>
                </c:pt>
                <c:pt idx="24259">
                  <c:v>21571.6875</c:v>
                </c:pt>
                <c:pt idx="24260">
                  <c:v>21571.6875</c:v>
                </c:pt>
                <c:pt idx="24261">
                  <c:v>21575.915618399998</c:v>
                </c:pt>
                <c:pt idx="24262">
                  <c:v>21575.915618399998</c:v>
                </c:pt>
                <c:pt idx="24263">
                  <c:v>21577.359381599999</c:v>
                </c:pt>
                <c:pt idx="24264">
                  <c:v>21577.359381599999</c:v>
                </c:pt>
                <c:pt idx="24265">
                  <c:v>21577.359381599999</c:v>
                </c:pt>
                <c:pt idx="24266">
                  <c:v>21578.339059199996</c:v>
                </c:pt>
                <c:pt idx="24267">
                  <c:v>21582.7734408</c:v>
                </c:pt>
                <c:pt idx="24268">
                  <c:v>21582.928118399999</c:v>
                </c:pt>
                <c:pt idx="24269">
                  <c:v>21584.887499999997</c:v>
                </c:pt>
                <c:pt idx="24270">
                  <c:v>21584.887499999997</c:v>
                </c:pt>
                <c:pt idx="24271">
                  <c:v>21589.115618399999</c:v>
                </c:pt>
                <c:pt idx="24272">
                  <c:v>21590.559381599996</c:v>
                </c:pt>
                <c:pt idx="24273">
                  <c:v>21591.539059199997</c:v>
                </c:pt>
                <c:pt idx="24274">
                  <c:v>21591.539059199997</c:v>
                </c:pt>
                <c:pt idx="24275">
                  <c:v>21591.539059199997</c:v>
                </c:pt>
                <c:pt idx="24276">
                  <c:v>21595.612499999999</c:v>
                </c:pt>
                <c:pt idx="24277">
                  <c:v>21596.1281184</c:v>
                </c:pt>
                <c:pt idx="24278">
                  <c:v>21598.087499999998</c:v>
                </c:pt>
                <c:pt idx="24279">
                  <c:v>21598.087499999998</c:v>
                </c:pt>
                <c:pt idx="24280">
                  <c:v>21598.087499999998</c:v>
                </c:pt>
                <c:pt idx="24281">
                  <c:v>21598.087499999998</c:v>
                </c:pt>
                <c:pt idx="24282">
                  <c:v>21598.087499999998</c:v>
                </c:pt>
                <c:pt idx="24283">
                  <c:v>21598.087499999998</c:v>
                </c:pt>
                <c:pt idx="24284">
                  <c:v>21603.759381599997</c:v>
                </c:pt>
                <c:pt idx="24285">
                  <c:v>21604.739059199997</c:v>
                </c:pt>
                <c:pt idx="24286">
                  <c:v>21604.739059199997</c:v>
                </c:pt>
                <c:pt idx="24287">
                  <c:v>21608.8125</c:v>
                </c:pt>
                <c:pt idx="24288">
                  <c:v>21608.8125</c:v>
                </c:pt>
                <c:pt idx="24289">
                  <c:v>21608.8125</c:v>
                </c:pt>
                <c:pt idx="24290">
                  <c:v>21611.287499999999</c:v>
                </c:pt>
                <c:pt idx="24291">
                  <c:v>21615.515618400001</c:v>
                </c:pt>
                <c:pt idx="24292">
                  <c:v>21615.515618400001</c:v>
                </c:pt>
                <c:pt idx="24293">
                  <c:v>21616.443749999999</c:v>
                </c:pt>
                <c:pt idx="24294">
                  <c:v>21616.959381599998</c:v>
                </c:pt>
                <c:pt idx="24295">
                  <c:v>21616.959381599998</c:v>
                </c:pt>
                <c:pt idx="24296">
                  <c:v>21617.939059199998</c:v>
                </c:pt>
                <c:pt idx="24297">
                  <c:v>21622.012499999997</c:v>
                </c:pt>
                <c:pt idx="24298">
                  <c:v>21622.373440799998</c:v>
                </c:pt>
                <c:pt idx="24299">
                  <c:v>21622.528118400001</c:v>
                </c:pt>
                <c:pt idx="24300">
                  <c:v>21624.487499999999</c:v>
                </c:pt>
                <c:pt idx="24301">
                  <c:v>21624.487499999999</c:v>
                </c:pt>
                <c:pt idx="24302">
                  <c:v>21624.487499999999</c:v>
                </c:pt>
                <c:pt idx="24303">
                  <c:v>21629.643749999999</c:v>
                </c:pt>
                <c:pt idx="24304">
                  <c:v>21629.643749999999</c:v>
                </c:pt>
                <c:pt idx="24305">
                  <c:v>21630.159381599999</c:v>
                </c:pt>
                <c:pt idx="24306">
                  <c:v>21631.139059199999</c:v>
                </c:pt>
                <c:pt idx="24307">
                  <c:v>21631.139059199999</c:v>
                </c:pt>
                <c:pt idx="24308">
                  <c:v>21635.728118399998</c:v>
                </c:pt>
                <c:pt idx="24309">
                  <c:v>21635.728118399998</c:v>
                </c:pt>
                <c:pt idx="24310">
                  <c:v>21637.6875</c:v>
                </c:pt>
                <c:pt idx="24311">
                  <c:v>21642.84375</c:v>
                </c:pt>
                <c:pt idx="24312">
                  <c:v>21642.84375</c:v>
                </c:pt>
                <c:pt idx="24313">
                  <c:v>21648.7734408</c:v>
                </c:pt>
                <c:pt idx="24314">
                  <c:v>21648.7734408</c:v>
                </c:pt>
                <c:pt idx="24315">
                  <c:v>21648.928118399999</c:v>
                </c:pt>
                <c:pt idx="24316">
                  <c:v>21655.115618399999</c:v>
                </c:pt>
                <c:pt idx="24317">
                  <c:v>21656.043749999997</c:v>
                </c:pt>
                <c:pt idx="24318">
                  <c:v>21656.559381599996</c:v>
                </c:pt>
                <c:pt idx="24319">
                  <c:v>21657.539059199997</c:v>
                </c:pt>
                <c:pt idx="24320">
                  <c:v>21657.539059199997</c:v>
                </c:pt>
                <c:pt idx="24321">
                  <c:v>21657.539059199997</c:v>
                </c:pt>
                <c:pt idx="24322">
                  <c:v>21661.612499999999</c:v>
                </c:pt>
                <c:pt idx="24323">
                  <c:v>21661.9734408</c:v>
                </c:pt>
                <c:pt idx="24324">
                  <c:v>21664.087499999998</c:v>
                </c:pt>
                <c:pt idx="24325">
                  <c:v>21664.087499999998</c:v>
                </c:pt>
                <c:pt idx="24326">
                  <c:v>21664.087499999998</c:v>
                </c:pt>
                <c:pt idx="24327">
                  <c:v>21668.3156184</c:v>
                </c:pt>
                <c:pt idx="24328">
                  <c:v>21669.243749999998</c:v>
                </c:pt>
                <c:pt idx="24329">
                  <c:v>21669.243749999998</c:v>
                </c:pt>
                <c:pt idx="24330">
                  <c:v>21669.243749999998</c:v>
                </c:pt>
                <c:pt idx="24331">
                  <c:v>21669.759381599997</c:v>
                </c:pt>
                <c:pt idx="24332">
                  <c:v>21670.739059199997</c:v>
                </c:pt>
                <c:pt idx="24333">
                  <c:v>21670.739059199997</c:v>
                </c:pt>
                <c:pt idx="24334">
                  <c:v>21670.739059199997</c:v>
                </c:pt>
                <c:pt idx="24335">
                  <c:v>21674.8125</c:v>
                </c:pt>
                <c:pt idx="24336">
                  <c:v>21674.8125</c:v>
                </c:pt>
                <c:pt idx="24337">
                  <c:v>21674.8125</c:v>
                </c:pt>
                <c:pt idx="24338">
                  <c:v>21675.173440800001</c:v>
                </c:pt>
                <c:pt idx="24339">
                  <c:v>21675.328118400001</c:v>
                </c:pt>
                <c:pt idx="24340">
                  <c:v>21675.328118400001</c:v>
                </c:pt>
                <c:pt idx="24341">
                  <c:v>21675.328118400001</c:v>
                </c:pt>
                <c:pt idx="24342">
                  <c:v>21681.515618400001</c:v>
                </c:pt>
                <c:pt idx="24343">
                  <c:v>21682.443749999999</c:v>
                </c:pt>
                <c:pt idx="24344">
                  <c:v>21682.959381599998</c:v>
                </c:pt>
                <c:pt idx="24345">
                  <c:v>21688.012499999997</c:v>
                </c:pt>
                <c:pt idx="24346">
                  <c:v>21688.012499999997</c:v>
                </c:pt>
                <c:pt idx="24347">
                  <c:v>21688.373440799998</c:v>
                </c:pt>
                <c:pt idx="24348">
                  <c:v>21688.528118400001</c:v>
                </c:pt>
                <c:pt idx="24349">
                  <c:v>21688.528118400001</c:v>
                </c:pt>
                <c:pt idx="24350">
                  <c:v>21690.487499999999</c:v>
                </c:pt>
                <c:pt idx="24351">
                  <c:v>21690.487499999999</c:v>
                </c:pt>
                <c:pt idx="24352">
                  <c:v>21695.643749999999</c:v>
                </c:pt>
                <c:pt idx="24353">
                  <c:v>21695.643749999999</c:v>
                </c:pt>
                <c:pt idx="24354">
                  <c:v>21695.643749999999</c:v>
                </c:pt>
                <c:pt idx="24355">
                  <c:v>21696.159381599999</c:v>
                </c:pt>
                <c:pt idx="24356">
                  <c:v>21697.139059199999</c:v>
                </c:pt>
                <c:pt idx="24357">
                  <c:v>21697.139059199999</c:v>
                </c:pt>
                <c:pt idx="24358">
                  <c:v>21701.212499999998</c:v>
                </c:pt>
                <c:pt idx="24359">
                  <c:v>21707.915618399998</c:v>
                </c:pt>
                <c:pt idx="24360">
                  <c:v>21708.84375</c:v>
                </c:pt>
                <c:pt idx="24361">
                  <c:v>21709.359381599999</c:v>
                </c:pt>
                <c:pt idx="24362">
                  <c:v>21709.359381599999</c:v>
                </c:pt>
                <c:pt idx="24363">
                  <c:v>21710.339059199996</c:v>
                </c:pt>
                <c:pt idx="24364">
                  <c:v>21714.7734408</c:v>
                </c:pt>
                <c:pt idx="24365">
                  <c:v>21714.7734408</c:v>
                </c:pt>
                <c:pt idx="24366">
                  <c:v>21721.115618399999</c:v>
                </c:pt>
                <c:pt idx="24367">
                  <c:v>21722.559381599996</c:v>
                </c:pt>
                <c:pt idx="24368">
                  <c:v>21727.9734408</c:v>
                </c:pt>
                <c:pt idx="24369">
                  <c:v>21728.1281184</c:v>
                </c:pt>
                <c:pt idx="24370">
                  <c:v>21728.1281184</c:v>
                </c:pt>
                <c:pt idx="24371">
                  <c:v>21728.1281184</c:v>
                </c:pt>
                <c:pt idx="24372">
                  <c:v>21730.087499999998</c:v>
                </c:pt>
                <c:pt idx="24373">
                  <c:v>21736.739059199997</c:v>
                </c:pt>
                <c:pt idx="24374">
                  <c:v>21736.739059199997</c:v>
                </c:pt>
                <c:pt idx="24375">
                  <c:v>21736.739059199997</c:v>
                </c:pt>
                <c:pt idx="24376">
                  <c:v>21741.328118400001</c:v>
                </c:pt>
                <c:pt idx="24377">
                  <c:v>21743.287499999999</c:v>
                </c:pt>
                <c:pt idx="24378">
                  <c:v>21743.287499999999</c:v>
                </c:pt>
                <c:pt idx="24379">
                  <c:v>21747.515618400001</c:v>
                </c:pt>
                <c:pt idx="24380">
                  <c:v>21748.443749999999</c:v>
                </c:pt>
                <c:pt idx="24381">
                  <c:v>21748.443749999999</c:v>
                </c:pt>
                <c:pt idx="24382">
                  <c:v>21748.443749999999</c:v>
                </c:pt>
                <c:pt idx="24383">
                  <c:v>21748.959381599998</c:v>
                </c:pt>
                <c:pt idx="24384">
                  <c:v>21748.959381599998</c:v>
                </c:pt>
                <c:pt idx="24385">
                  <c:v>21754.012499999997</c:v>
                </c:pt>
                <c:pt idx="24386">
                  <c:v>21754.012499999997</c:v>
                </c:pt>
                <c:pt idx="24387">
                  <c:v>21756.487499999999</c:v>
                </c:pt>
                <c:pt idx="24388">
                  <c:v>21760.715618400001</c:v>
                </c:pt>
                <c:pt idx="24389">
                  <c:v>21761.643749999999</c:v>
                </c:pt>
                <c:pt idx="24390">
                  <c:v>21762.159381599999</c:v>
                </c:pt>
                <c:pt idx="24391">
                  <c:v>21767.212499999998</c:v>
                </c:pt>
                <c:pt idx="24392">
                  <c:v>21767.573440799999</c:v>
                </c:pt>
                <c:pt idx="24393">
                  <c:v>21767.728118399998</c:v>
                </c:pt>
                <c:pt idx="24394">
                  <c:v>21767.728118399998</c:v>
                </c:pt>
                <c:pt idx="24395">
                  <c:v>21769.6875</c:v>
                </c:pt>
                <c:pt idx="24396">
                  <c:v>21769.6875</c:v>
                </c:pt>
                <c:pt idx="24397">
                  <c:v>21775.359381599999</c:v>
                </c:pt>
                <c:pt idx="24398">
                  <c:v>21776.339059199996</c:v>
                </c:pt>
                <c:pt idx="24399">
                  <c:v>21780.412499999999</c:v>
                </c:pt>
                <c:pt idx="24400">
                  <c:v>21780.412499999999</c:v>
                </c:pt>
                <c:pt idx="24401">
                  <c:v>21788.559381599996</c:v>
                </c:pt>
                <c:pt idx="24402">
                  <c:v>21788.559381599996</c:v>
                </c:pt>
                <c:pt idx="24403">
                  <c:v>21789.539059199997</c:v>
                </c:pt>
                <c:pt idx="24404">
                  <c:v>21793.9734408</c:v>
                </c:pt>
                <c:pt idx="24405">
                  <c:v>21793.9734408</c:v>
                </c:pt>
                <c:pt idx="24406">
                  <c:v>21796.087499999998</c:v>
                </c:pt>
                <c:pt idx="24407">
                  <c:v>21796.087499999998</c:v>
                </c:pt>
                <c:pt idx="24408">
                  <c:v>21796.087499999998</c:v>
                </c:pt>
                <c:pt idx="24409">
                  <c:v>21800.3156184</c:v>
                </c:pt>
                <c:pt idx="24410">
                  <c:v>21800.3156184</c:v>
                </c:pt>
                <c:pt idx="24411">
                  <c:v>21801.243749999998</c:v>
                </c:pt>
                <c:pt idx="24412">
                  <c:v>21802.739059199997</c:v>
                </c:pt>
                <c:pt idx="24413">
                  <c:v>21806.8125</c:v>
                </c:pt>
                <c:pt idx="24414">
                  <c:v>21806.8125</c:v>
                </c:pt>
                <c:pt idx="24415">
                  <c:v>21807.173440800001</c:v>
                </c:pt>
                <c:pt idx="24416">
                  <c:v>21807.328118400001</c:v>
                </c:pt>
                <c:pt idx="24417">
                  <c:v>21807.328118400001</c:v>
                </c:pt>
                <c:pt idx="24418">
                  <c:v>21809.287499999999</c:v>
                </c:pt>
                <c:pt idx="24419">
                  <c:v>21809.287499999999</c:v>
                </c:pt>
                <c:pt idx="24420">
                  <c:v>21809.287499999999</c:v>
                </c:pt>
                <c:pt idx="24421">
                  <c:v>21809.287499999999</c:v>
                </c:pt>
                <c:pt idx="24422">
                  <c:v>21813.515618400001</c:v>
                </c:pt>
                <c:pt idx="24423">
                  <c:v>21814.443749999999</c:v>
                </c:pt>
                <c:pt idx="24424">
                  <c:v>21814.443749999999</c:v>
                </c:pt>
                <c:pt idx="24425">
                  <c:v>21814.959381599998</c:v>
                </c:pt>
                <c:pt idx="24426">
                  <c:v>21820.373440799998</c:v>
                </c:pt>
                <c:pt idx="24427">
                  <c:v>21820.373440799998</c:v>
                </c:pt>
                <c:pt idx="24428">
                  <c:v>21820.373440799998</c:v>
                </c:pt>
                <c:pt idx="24429">
                  <c:v>21820.528118400001</c:v>
                </c:pt>
                <c:pt idx="24430">
                  <c:v>21820.528118400001</c:v>
                </c:pt>
                <c:pt idx="24431">
                  <c:v>21820.528118400001</c:v>
                </c:pt>
                <c:pt idx="24432">
                  <c:v>21822.487499999999</c:v>
                </c:pt>
                <c:pt idx="24433">
                  <c:v>21833.212499999998</c:v>
                </c:pt>
                <c:pt idx="24434">
                  <c:v>21833.728118399998</c:v>
                </c:pt>
                <c:pt idx="24435">
                  <c:v>21833.728118399998</c:v>
                </c:pt>
                <c:pt idx="24436">
                  <c:v>21835.6875</c:v>
                </c:pt>
                <c:pt idx="24437">
                  <c:v>21839.915618399998</c:v>
                </c:pt>
                <c:pt idx="24438">
                  <c:v>21841.359381599999</c:v>
                </c:pt>
                <c:pt idx="24439">
                  <c:v>21841.359381599999</c:v>
                </c:pt>
                <c:pt idx="24440">
                  <c:v>21842.339059199996</c:v>
                </c:pt>
                <c:pt idx="24441">
                  <c:v>21846.412499999999</c:v>
                </c:pt>
                <c:pt idx="24442">
                  <c:v>21848.887499999997</c:v>
                </c:pt>
                <c:pt idx="24443">
                  <c:v>21855.539059199997</c:v>
                </c:pt>
                <c:pt idx="24444">
                  <c:v>21855.539059199997</c:v>
                </c:pt>
                <c:pt idx="24445">
                  <c:v>21855.539059199997</c:v>
                </c:pt>
                <c:pt idx="24446">
                  <c:v>21859.612499999999</c:v>
                </c:pt>
                <c:pt idx="24447">
                  <c:v>21859.612499999999</c:v>
                </c:pt>
                <c:pt idx="24448">
                  <c:v>21859.9734408</c:v>
                </c:pt>
                <c:pt idx="24449">
                  <c:v>21862.087499999998</c:v>
                </c:pt>
                <c:pt idx="24450">
                  <c:v>21866.3156184</c:v>
                </c:pt>
                <c:pt idx="24451">
                  <c:v>21867.243749999998</c:v>
                </c:pt>
                <c:pt idx="24452">
                  <c:v>21867.243749999998</c:v>
                </c:pt>
                <c:pt idx="24453">
                  <c:v>21868.739059199997</c:v>
                </c:pt>
                <c:pt idx="24454">
                  <c:v>21868.739059199997</c:v>
                </c:pt>
                <c:pt idx="24455">
                  <c:v>21872.8125</c:v>
                </c:pt>
                <c:pt idx="24456">
                  <c:v>21873.173440800001</c:v>
                </c:pt>
                <c:pt idx="24457">
                  <c:v>21873.328118400001</c:v>
                </c:pt>
                <c:pt idx="24458">
                  <c:v>21873.328118400001</c:v>
                </c:pt>
                <c:pt idx="24459">
                  <c:v>21879.515618400001</c:v>
                </c:pt>
                <c:pt idx="24460">
                  <c:v>21880.443749999999</c:v>
                </c:pt>
                <c:pt idx="24461">
                  <c:v>21881.939059199998</c:v>
                </c:pt>
                <c:pt idx="24462">
                  <c:v>21886.012499999997</c:v>
                </c:pt>
                <c:pt idx="24463">
                  <c:v>21886.012499999997</c:v>
                </c:pt>
                <c:pt idx="24464">
                  <c:v>21886.528118400001</c:v>
                </c:pt>
                <c:pt idx="24465">
                  <c:v>21888.487499999999</c:v>
                </c:pt>
                <c:pt idx="24466">
                  <c:v>21888.487499999999</c:v>
                </c:pt>
                <c:pt idx="24467">
                  <c:v>21892.715618400001</c:v>
                </c:pt>
                <c:pt idx="24468">
                  <c:v>21893.643749999999</c:v>
                </c:pt>
                <c:pt idx="24469">
                  <c:v>21893.643749999999</c:v>
                </c:pt>
                <c:pt idx="24470">
                  <c:v>21893.643749999999</c:v>
                </c:pt>
                <c:pt idx="24471">
                  <c:v>21894.159381599999</c:v>
                </c:pt>
                <c:pt idx="24472">
                  <c:v>21895.139059199999</c:v>
                </c:pt>
                <c:pt idx="24473">
                  <c:v>21901.6875</c:v>
                </c:pt>
                <c:pt idx="24474">
                  <c:v>21905.915618399998</c:v>
                </c:pt>
                <c:pt idx="24475">
                  <c:v>21905.915618399998</c:v>
                </c:pt>
                <c:pt idx="24476">
                  <c:v>21906.84375</c:v>
                </c:pt>
                <c:pt idx="24477">
                  <c:v>21907.359381599999</c:v>
                </c:pt>
                <c:pt idx="24478">
                  <c:v>21907.359381599999</c:v>
                </c:pt>
                <c:pt idx="24479">
                  <c:v>21908.339059199996</c:v>
                </c:pt>
                <c:pt idx="24480">
                  <c:v>21912.412499999999</c:v>
                </c:pt>
                <c:pt idx="24481">
                  <c:v>21912.412499999999</c:v>
                </c:pt>
                <c:pt idx="24482">
                  <c:v>21912.412499999999</c:v>
                </c:pt>
                <c:pt idx="24483">
                  <c:v>21912.7734408</c:v>
                </c:pt>
                <c:pt idx="24484">
                  <c:v>21920.043749999997</c:v>
                </c:pt>
                <c:pt idx="24485">
                  <c:v>21921.539059199997</c:v>
                </c:pt>
                <c:pt idx="24486">
                  <c:v>21925.612499999999</c:v>
                </c:pt>
                <c:pt idx="24487">
                  <c:v>21925.612499999999</c:v>
                </c:pt>
                <c:pt idx="24488">
                  <c:v>21925.9734408</c:v>
                </c:pt>
                <c:pt idx="24489">
                  <c:v>21925.9734408</c:v>
                </c:pt>
                <c:pt idx="24490">
                  <c:v>21926.1281184</c:v>
                </c:pt>
                <c:pt idx="24491">
                  <c:v>21928.087499999998</c:v>
                </c:pt>
                <c:pt idx="24492">
                  <c:v>21933.759381599997</c:v>
                </c:pt>
                <c:pt idx="24493">
                  <c:v>21938.8125</c:v>
                </c:pt>
                <c:pt idx="24494">
                  <c:v>21939.173440800001</c:v>
                </c:pt>
                <c:pt idx="24495">
                  <c:v>21939.328118400001</c:v>
                </c:pt>
                <c:pt idx="24496">
                  <c:v>21941.287499999999</c:v>
                </c:pt>
                <c:pt idx="24497">
                  <c:v>21946.443749999999</c:v>
                </c:pt>
                <c:pt idx="24498">
                  <c:v>21946.959381599998</c:v>
                </c:pt>
                <c:pt idx="24499">
                  <c:v>21952.373440799998</c:v>
                </c:pt>
                <c:pt idx="24500">
                  <c:v>21952.373440799998</c:v>
                </c:pt>
                <c:pt idx="24501">
                  <c:v>21952.528118400001</c:v>
                </c:pt>
                <c:pt idx="24502">
                  <c:v>21952.528118400001</c:v>
                </c:pt>
                <c:pt idx="24503">
                  <c:v>21952.528118400001</c:v>
                </c:pt>
                <c:pt idx="24504">
                  <c:v>21952.528118400001</c:v>
                </c:pt>
                <c:pt idx="24505">
                  <c:v>21952.528118400001</c:v>
                </c:pt>
                <c:pt idx="24506">
                  <c:v>21954.487499999999</c:v>
                </c:pt>
                <c:pt idx="24507">
                  <c:v>21958.715618400001</c:v>
                </c:pt>
                <c:pt idx="24508">
                  <c:v>21958.715618400001</c:v>
                </c:pt>
                <c:pt idx="24509">
                  <c:v>21958.715618400001</c:v>
                </c:pt>
                <c:pt idx="24510">
                  <c:v>21959.643749999999</c:v>
                </c:pt>
                <c:pt idx="24511">
                  <c:v>21959.643749999999</c:v>
                </c:pt>
                <c:pt idx="24512">
                  <c:v>21960.159381599999</c:v>
                </c:pt>
                <c:pt idx="24513">
                  <c:v>21965.212499999998</c:v>
                </c:pt>
                <c:pt idx="24514">
                  <c:v>21965.573440799999</c:v>
                </c:pt>
                <c:pt idx="24515">
                  <c:v>21967.6875</c:v>
                </c:pt>
                <c:pt idx="24516">
                  <c:v>21971.915618399998</c:v>
                </c:pt>
                <c:pt idx="24517">
                  <c:v>21972.84375</c:v>
                </c:pt>
                <c:pt idx="24518">
                  <c:v>21972.84375</c:v>
                </c:pt>
                <c:pt idx="24519">
                  <c:v>21972.84375</c:v>
                </c:pt>
                <c:pt idx="24520">
                  <c:v>21972.84375</c:v>
                </c:pt>
                <c:pt idx="24521">
                  <c:v>21978.412499999999</c:v>
                </c:pt>
                <c:pt idx="24522">
                  <c:v>21978.412499999999</c:v>
                </c:pt>
                <c:pt idx="24523">
                  <c:v>21978.928118399999</c:v>
                </c:pt>
                <c:pt idx="24524">
                  <c:v>21980.887499999997</c:v>
                </c:pt>
                <c:pt idx="24525">
                  <c:v>21985.115618399999</c:v>
                </c:pt>
                <c:pt idx="24526">
                  <c:v>21986.043749999997</c:v>
                </c:pt>
                <c:pt idx="24527">
                  <c:v>21986.559381599996</c:v>
                </c:pt>
                <c:pt idx="24528">
                  <c:v>21991.612499999999</c:v>
                </c:pt>
                <c:pt idx="24529">
                  <c:v>21991.612499999999</c:v>
                </c:pt>
                <c:pt idx="24530">
                  <c:v>22004.8125</c:v>
                </c:pt>
                <c:pt idx="24531">
                  <c:v>22004.8125</c:v>
                </c:pt>
                <c:pt idx="24532">
                  <c:v>22004.8125</c:v>
                </c:pt>
                <c:pt idx="24533">
                  <c:v>22005.328118400001</c:v>
                </c:pt>
                <c:pt idx="24534">
                  <c:v>22012.959381599998</c:v>
                </c:pt>
                <c:pt idx="24535">
                  <c:v>22012.959381599998</c:v>
                </c:pt>
                <c:pt idx="24536">
                  <c:v>22012.959381599998</c:v>
                </c:pt>
                <c:pt idx="24537">
                  <c:v>22018.012499999997</c:v>
                </c:pt>
                <c:pt idx="24538">
                  <c:v>22018.528118399998</c:v>
                </c:pt>
                <c:pt idx="24539">
                  <c:v>22020.487499999999</c:v>
                </c:pt>
                <c:pt idx="24540">
                  <c:v>22020.487499999999</c:v>
                </c:pt>
                <c:pt idx="24541">
                  <c:v>22020.487499999999</c:v>
                </c:pt>
                <c:pt idx="24542">
                  <c:v>22024.715618399998</c:v>
                </c:pt>
                <c:pt idx="24543">
                  <c:v>22025.643749999999</c:v>
                </c:pt>
                <c:pt idx="24544">
                  <c:v>22025.643749999999</c:v>
                </c:pt>
                <c:pt idx="24545">
                  <c:v>22025.643749999999</c:v>
                </c:pt>
                <c:pt idx="24546">
                  <c:v>22026.159381599999</c:v>
                </c:pt>
                <c:pt idx="24547">
                  <c:v>22027.139059199999</c:v>
                </c:pt>
                <c:pt idx="24548">
                  <c:v>22031.212499999998</c:v>
                </c:pt>
                <c:pt idx="24549">
                  <c:v>22031.728118399998</c:v>
                </c:pt>
                <c:pt idx="24550">
                  <c:v>22038.84375</c:v>
                </c:pt>
                <c:pt idx="24551">
                  <c:v>22039.359381599999</c:v>
                </c:pt>
                <c:pt idx="24552">
                  <c:v>22040.339059199996</c:v>
                </c:pt>
                <c:pt idx="24553">
                  <c:v>22044.7734408</c:v>
                </c:pt>
                <c:pt idx="24554">
                  <c:v>22044.7734408</c:v>
                </c:pt>
                <c:pt idx="24555">
                  <c:v>22044.7734408</c:v>
                </c:pt>
                <c:pt idx="24556">
                  <c:v>22046.887499999997</c:v>
                </c:pt>
                <c:pt idx="24557">
                  <c:v>22051.115618399999</c:v>
                </c:pt>
                <c:pt idx="24558">
                  <c:v>22051.115618399999</c:v>
                </c:pt>
                <c:pt idx="24559">
                  <c:v>22051.115618399999</c:v>
                </c:pt>
                <c:pt idx="24560">
                  <c:v>22052.043749999997</c:v>
                </c:pt>
                <c:pt idx="24561">
                  <c:v>22052.559381599996</c:v>
                </c:pt>
                <c:pt idx="24562">
                  <c:v>22053.539059199997</c:v>
                </c:pt>
                <c:pt idx="24563">
                  <c:v>22057.612499999999</c:v>
                </c:pt>
                <c:pt idx="24564">
                  <c:v>22057.9734408</c:v>
                </c:pt>
                <c:pt idx="24565">
                  <c:v>22058.1281184</c:v>
                </c:pt>
                <c:pt idx="24566">
                  <c:v>22064.3156184</c:v>
                </c:pt>
                <c:pt idx="24567">
                  <c:v>22065.243749999998</c:v>
                </c:pt>
                <c:pt idx="24568">
                  <c:v>22066.739059199997</c:v>
                </c:pt>
                <c:pt idx="24569">
                  <c:v>22066.739059199997</c:v>
                </c:pt>
                <c:pt idx="24570">
                  <c:v>22066.739059199997</c:v>
                </c:pt>
                <c:pt idx="24571">
                  <c:v>22073.287499999999</c:v>
                </c:pt>
                <c:pt idx="24572">
                  <c:v>22073.287499999999</c:v>
                </c:pt>
                <c:pt idx="24573">
                  <c:v>22077.515618400001</c:v>
                </c:pt>
                <c:pt idx="24574">
                  <c:v>22077.515618400001</c:v>
                </c:pt>
                <c:pt idx="24575">
                  <c:v>22078.959381599998</c:v>
                </c:pt>
                <c:pt idx="24576">
                  <c:v>22084.012499999997</c:v>
                </c:pt>
                <c:pt idx="24577">
                  <c:v>22084.012499999997</c:v>
                </c:pt>
                <c:pt idx="24578">
                  <c:v>22084.528118399998</c:v>
                </c:pt>
                <c:pt idx="24579">
                  <c:v>22086.487499999999</c:v>
                </c:pt>
                <c:pt idx="24580">
                  <c:v>22091.643749999999</c:v>
                </c:pt>
                <c:pt idx="24581">
                  <c:v>22092.159381599999</c:v>
                </c:pt>
                <c:pt idx="24582">
                  <c:v>22093.139059199999</c:v>
                </c:pt>
                <c:pt idx="24583">
                  <c:v>22097.212499999998</c:v>
                </c:pt>
                <c:pt idx="24584">
                  <c:v>22097.212499999998</c:v>
                </c:pt>
                <c:pt idx="24585">
                  <c:v>22097.573440799999</c:v>
                </c:pt>
                <c:pt idx="24586">
                  <c:v>22097.728118399998</c:v>
                </c:pt>
                <c:pt idx="24587">
                  <c:v>22104.84375</c:v>
                </c:pt>
                <c:pt idx="24588">
                  <c:v>22105.359381599999</c:v>
                </c:pt>
                <c:pt idx="24589">
                  <c:v>22105.359381599999</c:v>
                </c:pt>
                <c:pt idx="24590">
                  <c:v>22112.887499999997</c:v>
                </c:pt>
                <c:pt idx="24591">
                  <c:v>22119.539059199997</c:v>
                </c:pt>
                <c:pt idx="24592">
                  <c:v>22123.612499999999</c:v>
                </c:pt>
                <c:pt idx="24593">
                  <c:v>22124.1281184</c:v>
                </c:pt>
                <c:pt idx="24594">
                  <c:v>22131.243749999998</c:v>
                </c:pt>
                <c:pt idx="24595">
                  <c:v>22132.739059199997</c:v>
                </c:pt>
                <c:pt idx="24596">
                  <c:v>22136.8125</c:v>
                </c:pt>
                <c:pt idx="24597">
                  <c:v>22137.173440800001</c:v>
                </c:pt>
                <c:pt idx="24598">
                  <c:v>22137.173440800001</c:v>
                </c:pt>
                <c:pt idx="24599">
                  <c:v>22137.328118400001</c:v>
                </c:pt>
                <c:pt idx="24600">
                  <c:v>22139.287499999999</c:v>
                </c:pt>
                <c:pt idx="24601">
                  <c:v>22144.443749999999</c:v>
                </c:pt>
                <c:pt idx="24602">
                  <c:v>22144.959381599998</c:v>
                </c:pt>
                <c:pt idx="24603">
                  <c:v>22144.959381599998</c:v>
                </c:pt>
                <c:pt idx="24604">
                  <c:v>22144.959381599998</c:v>
                </c:pt>
                <c:pt idx="24605">
                  <c:v>22145.939059199998</c:v>
                </c:pt>
                <c:pt idx="24606">
                  <c:v>22150.012499999997</c:v>
                </c:pt>
                <c:pt idx="24607">
                  <c:v>22150.373440799998</c:v>
                </c:pt>
                <c:pt idx="24608">
                  <c:v>22150.373440799998</c:v>
                </c:pt>
                <c:pt idx="24609">
                  <c:v>22152.487499999999</c:v>
                </c:pt>
                <c:pt idx="24610">
                  <c:v>22156.715618399998</c:v>
                </c:pt>
                <c:pt idx="24611">
                  <c:v>22157.643749999999</c:v>
                </c:pt>
                <c:pt idx="24612">
                  <c:v>22163.573440799999</c:v>
                </c:pt>
                <c:pt idx="24613">
                  <c:v>22163.728118399998</c:v>
                </c:pt>
                <c:pt idx="24614">
                  <c:v>22165.6875</c:v>
                </c:pt>
                <c:pt idx="24615">
                  <c:v>22165.6875</c:v>
                </c:pt>
                <c:pt idx="24616">
                  <c:v>22169.915618399998</c:v>
                </c:pt>
                <c:pt idx="24617">
                  <c:v>22169.915618399998</c:v>
                </c:pt>
                <c:pt idx="24618">
                  <c:v>22170.84375</c:v>
                </c:pt>
                <c:pt idx="24619">
                  <c:v>22171.359381599999</c:v>
                </c:pt>
                <c:pt idx="24620">
                  <c:v>22171.359381599999</c:v>
                </c:pt>
                <c:pt idx="24621">
                  <c:v>22171.359381599999</c:v>
                </c:pt>
                <c:pt idx="24622">
                  <c:v>22172.339059199996</c:v>
                </c:pt>
                <c:pt idx="24623">
                  <c:v>22176.928118399999</c:v>
                </c:pt>
                <c:pt idx="24624">
                  <c:v>22176.928118399999</c:v>
                </c:pt>
                <c:pt idx="24625">
                  <c:v>22176.928118399999</c:v>
                </c:pt>
                <c:pt idx="24626">
                  <c:v>22178.887499999997</c:v>
                </c:pt>
                <c:pt idx="24627">
                  <c:v>22184.043749999997</c:v>
                </c:pt>
                <c:pt idx="24628">
                  <c:v>22184.043749999997</c:v>
                </c:pt>
                <c:pt idx="24629">
                  <c:v>22184.043749999997</c:v>
                </c:pt>
                <c:pt idx="24630">
                  <c:v>22184.043749999997</c:v>
                </c:pt>
                <c:pt idx="24631">
                  <c:v>22190.1281184</c:v>
                </c:pt>
                <c:pt idx="24632">
                  <c:v>22197.243749999998</c:v>
                </c:pt>
                <c:pt idx="24633">
                  <c:v>22197.243749999998</c:v>
                </c:pt>
                <c:pt idx="24634">
                  <c:v>22203.328118400001</c:v>
                </c:pt>
                <c:pt idx="24635">
                  <c:v>22203.328118400001</c:v>
                </c:pt>
                <c:pt idx="24636">
                  <c:v>22209.515618400001</c:v>
                </c:pt>
                <c:pt idx="24637">
                  <c:v>22209.515618400001</c:v>
                </c:pt>
                <c:pt idx="24638">
                  <c:v>22209.515618400001</c:v>
                </c:pt>
                <c:pt idx="24639">
                  <c:v>22210.959381599998</c:v>
                </c:pt>
                <c:pt idx="24640">
                  <c:v>22210.959381599998</c:v>
                </c:pt>
                <c:pt idx="24641">
                  <c:v>22216.012499999997</c:v>
                </c:pt>
                <c:pt idx="24642">
                  <c:v>22218.487499999999</c:v>
                </c:pt>
                <c:pt idx="24643">
                  <c:v>22218.487499999999</c:v>
                </c:pt>
                <c:pt idx="24644">
                  <c:v>22229.212499999998</c:v>
                </c:pt>
                <c:pt idx="24645">
                  <c:v>22229.573440799999</c:v>
                </c:pt>
                <c:pt idx="24646">
                  <c:v>22229.573440799999</c:v>
                </c:pt>
                <c:pt idx="24647">
                  <c:v>22229.728118399998</c:v>
                </c:pt>
                <c:pt idx="24648">
                  <c:v>22231.6875</c:v>
                </c:pt>
                <c:pt idx="24649">
                  <c:v>22231.6875</c:v>
                </c:pt>
                <c:pt idx="24650">
                  <c:v>22231.6875</c:v>
                </c:pt>
                <c:pt idx="24651">
                  <c:v>22235.915618399998</c:v>
                </c:pt>
                <c:pt idx="24652">
                  <c:v>22235.915618399998</c:v>
                </c:pt>
                <c:pt idx="24653">
                  <c:v>22237.359381599999</c:v>
                </c:pt>
                <c:pt idx="24654">
                  <c:v>22238.339059199996</c:v>
                </c:pt>
                <c:pt idx="24655">
                  <c:v>22242.412499999999</c:v>
                </c:pt>
                <c:pt idx="24656">
                  <c:v>22242.7734408</c:v>
                </c:pt>
                <c:pt idx="24657">
                  <c:v>22244.887499999997</c:v>
                </c:pt>
                <c:pt idx="24658">
                  <c:v>22249.115618399999</c:v>
                </c:pt>
                <c:pt idx="24659">
                  <c:v>22250.043749999997</c:v>
                </c:pt>
                <c:pt idx="24660">
                  <c:v>22250.043749999997</c:v>
                </c:pt>
                <c:pt idx="24661">
                  <c:v>22250.043749999997</c:v>
                </c:pt>
                <c:pt idx="24662">
                  <c:v>22255.9734408</c:v>
                </c:pt>
                <c:pt idx="24663">
                  <c:v>22258.087499999998</c:v>
                </c:pt>
                <c:pt idx="24664">
                  <c:v>22262.3156184</c:v>
                </c:pt>
                <c:pt idx="24665">
                  <c:v>22263.243749999998</c:v>
                </c:pt>
                <c:pt idx="24666">
                  <c:v>22263.243749999998</c:v>
                </c:pt>
                <c:pt idx="24667">
                  <c:v>22264.739059199997</c:v>
                </c:pt>
                <c:pt idx="24668">
                  <c:v>22269.173440800001</c:v>
                </c:pt>
                <c:pt idx="24669">
                  <c:v>22271.287499999999</c:v>
                </c:pt>
                <c:pt idx="24670">
                  <c:v>22275.515618400001</c:v>
                </c:pt>
                <c:pt idx="24671">
                  <c:v>22275.515618400001</c:v>
                </c:pt>
                <c:pt idx="24672">
                  <c:v>22277.939059199998</c:v>
                </c:pt>
                <c:pt idx="24673">
                  <c:v>22282.012499999997</c:v>
                </c:pt>
                <c:pt idx="24674">
                  <c:v>22282.012499999997</c:v>
                </c:pt>
                <c:pt idx="24675">
                  <c:v>22284.487499999999</c:v>
                </c:pt>
                <c:pt idx="24676">
                  <c:v>22288.715618399998</c:v>
                </c:pt>
                <c:pt idx="24677">
                  <c:v>22288.715618399998</c:v>
                </c:pt>
                <c:pt idx="24678">
                  <c:v>22289.643749999999</c:v>
                </c:pt>
                <c:pt idx="24679">
                  <c:v>22289.643749999999</c:v>
                </c:pt>
                <c:pt idx="24680">
                  <c:v>22295.728118399998</c:v>
                </c:pt>
                <c:pt idx="24681">
                  <c:v>22302.84375</c:v>
                </c:pt>
                <c:pt idx="24682">
                  <c:v>22302.84375</c:v>
                </c:pt>
                <c:pt idx="24683">
                  <c:v>22303.359381599999</c:v>
                </c:pt>
                <c:pt idx="24684">
                  <c:v>22303.359381599999</c:v>
                </c:pt>
                <c:pt idx="24685">
                  <c:v>22308.412499999999</c:v>
                </c:pt>
                <c:pt idx="24686">
                  <c:v>22316.559381599996</c:v>
                </c:pt>
                <c:pt idx="24687">
                  <c:v>22317.539059199997</c:v>
                </c:pt>
                <c:pt idx="24688">
                  <c:v>22321.612499999999</c:v>
                </c:pt>
                <c:pt idx="24689">
                  <c:v>22321.9734408</c:v>
                </c:pt>
                <c:pt idx="24690">
                  <c:v>22321.9734408</c:v>
                </c:pt>
                <c:pt idx="24691">
                  <c:v>22329.243749999998</c:v>
                </c:pt>
                <c:pt idx="24692">
                  <c:v>22329.243749999998</c:v>
                </c:pt>
                <c:pt idx="24693">
                  <c:v>22330.739059199997</c:v>
                </c:pt>
                <c:pt idx="24694">
                  <c:v>22335.173440800001</c:v>
                </c:pt>
                <c:pt idx="24695">
                  <c:v>22337.287499999999</c:v>
                </c:pt>
                <c:pt idx="24696">
                  <c:v>22337.287499999999</c:v>
                </c:pt>
                <c:pt idx="24697">
                  <c:v>22342.443749999999</c:v>
                </c:pt>
                <c:pt idx="24698">
                  <c:v>22348.528118399998</c:v>
                </c:pt>
                <c:pt idx="24699">
                  <c:v>22348.528118399998</c:v>
                </c:pt>
                <c:pt idx="24700">
                  <c:v>22355.643749999999</c:v>
                </c:pt>
                <c:pt idx="24701">
                  <c:v>22355.643749999999</c:v>
                </c:pt>
                <c:pt idx="24702">
                  <c:v>22355.643749999999</c:v>
                </c:pt>
                <c:pt idx="24703">
                  <c:v>22356.159381599999</c:v>
                </c:pt>
                <c:pt idx="24704">
                  <c:v>22361.212499999998</c:v>
                </c:pt>
                <c:pt idx="24705">
                  <c:v>22361.573440799999</c:v>
                </c:pt>
                <c:pt idx="24706">
                  <c:v>22363.6875</c:v>
                </c:pt>
                <c:pt idx="24707">
                  <c:v>22363.6875</c:v>
                </c:pt>
                <c:pt idx="24708">
                  <c:v>22369.359381599999</c:v>
                </c:pt>
                <c:pt idx="24709">
                  <c:v>22374.7734408</c:v>
                </c:pt>
                <c:pt idx="24710">
                  <c:v>22381.115618399999</c:v>
                </c:pt>
                <c:pt idx="24711">
                  <c:v>22382.559381599996</c:v>
                </c:pt>
                <c:pt idx="24712">
                  <c:v>22387.612499999999</c:v>
                </c:pt>
                <c:pt idx="24713">
                  <c:v>22388.1281184</c:v>
                </c:pt>
                <c:pt idx="24714">
                  <c:v>22390.087499999998</c:v>
                </c:pt>
                <c:pt idx="24715">
                  <c:v>22395.243749999998</c:v>
                </c:pt>
                <c:pt idx="24716">
                  <c:v>22400.8125</c:v>
                </c:pt>
                <c:pt idx="24717">
                  <c:v>22401.173440800001</c:v>
                </c:pt>
                <c:pt idx="24718">
                  <c:v>22407.515618400001</c:v>
                </c:pt>
                <c:pt idx="24719">
                  <c:v>22407.515618400001</c:v>
                </c:pt>
                <c:pt idx="24720">
                  <c:v>22407.515618400001</c:v>
                </c:pt>
                <c:pt idx="24721">
                  <c:v>22407.515618400001</c:v>
                </c:pt>
                <c:pt idx="24722">
                  <c:v>22408.443749999999</c:v>
                </c:pt>
                <c:pt idx="24723">
                  <c:v>22408.959381599998</c:v>
                </c:pt>
                <c:pt idx="24724">
                  <c:v>22414.528118399998</c:v>
                </c:pt>
                <c:pt idx="24725">
                  <c:v>22416.487499999999</c:v>
                </c:pt>
                <c:pt idx="24726">
                  <c:v>22420.715618399998</c:v>
                </c:pt>
                <c:pt idx="24727">
                  <c:v>22421.643749999999</c:v>
                </c:pt>
                <c:pt idx="24728">
                  <c:v>22421.643749999999</c:v>
                </c:pt>
                <c:pt idx="24729">
                  <c:v>22422.159381599999</c:v>
                </c:pt>
                <c:pt idx="24730">
                  <c:v>22422.159381599999</c:v>
                </c:pt>
                <c:pt idx="24731">
                  <c:v>22423.139059199999</c:v>
                </c:pt>
                <c:pt idx="24732">
                  <c:v>22423.139059199999</c:v>
                </c:pt>
                <c:pt idx="24733">
                  <c:v>22427.573440799999</c:v>
                </c:pt>
                <c:pt idx="24734">
                  <c:v>22433.915618399998</c:v>
                </c:pt>
                <c:pt idx="24735">
                  <c:v>22434.84375</c:v>
                </c:pt>
                <c:pt idx="24736">
                  <c:v>22442.887499999997</c:v>
                </c:pt>
                <c:pt idx="24737">
                  <c:v>22447.115618399999</c:v>
                </c:pt>
                <c:pt idx="24738">
                  <c:v>22447.115618399999</c:v>
                </c:pt>
                <c:pt idx="24739">
                  <c:v>22448.043749999997</c:v>
                </c:pt>
                <c:pt idx="24740">
                  <c:v>22448.559381599996</c:v>
                </c:pt>
                <c:pt idx="24741">
                  <c:v>22448.559381599996</c:v>
                </c:pt>
                <c:pt idx="24742">
                  <c:v>22449.539059199997</c:v>
                </c:pt>
                <c:pt idx="24743">
                  <c:v>22449.539059199997</c:v>
                </c:pt>
                <c:pt idx="24744">
                  <c:v>22453.612499999999</c:v>
                </c:pt>
                <c:pt idx="24745">
                  <c:v>22460.3156184</c:v>
                </c:pt>
                <c:pt idx="24746">
                  <c:v>22462.739059199997</c:v>
                </c:pt>
                <c:pt idx="24747">
                  <c:v>22467.173440800001</c:v>
                </c:pt>
                <c:pt idx="24748">
                  <c:v>22467.328118400001</c:v>
                </c:pt>
                <c:pt idx="24749">
                  <c:v>22473.515618400001</c:v>
                </c:pt>
                <c:pt idx="24750">
                  <c:v>22474.443749999999</c:v>
                </c:pt>
                <c:pt idx="24751">
                  <c:v>22474.959381599998</c:v>
                </c:pt>
                <c:pt idx="24752">
                  <c:v>22486.715618399998</c:v>
                </c:pt>
                <c:pt idx="24753">
                  <c:v>22487.643749999999</c:v>
                </c:pt>
                <c:pt idx="24754">
                  <c:v>22487.643749999999</c:v>
                </c:pt>
                <c:pt idx="24755">
                  <c:v>22493.573440799999</c:v>
                </c:pt>
                <c:pt idx="24756">
                  <c:v>22495.6875</c:v>
                </c:pt>
                <c:pt idx="24757">
                  <c:v>22500.84375</c:v>
                </c:pt>
                <c:pt idx="24758">
                  <c:v>22500.84375</c:v>
                </c:pt>
                <c:pt idx="24759">
                  <c:v>22500.84375</c:v>
                </c:pt>
                <c:pt idx="24760">
                  <c:v>22502.339059199996</c:v>
                </c:pt>
                <c:pt idx="24761">
                  <c:v>22506.7734408</c:v>
                </c:pt>
                <c:pt idx="24762">
                  <c:v>22519.612499999999</c:v>
                </c:pt>
                <c:pt idx="24763">
                  <c:v>22519.612499999999</c:v>
                </c:pt>
                <c:pt idx="24764">
                  <c:v>22522.087499999998</c:v>
                </c:pt>
                <c:pt idx="24765">
                  <c:v>22522.087499999998</c:v>
                </c:pt>
                <c:pt idx="24766">
                  <c:v>22526.3156184</c:v>
                </c:pt>
                <c:pt idx="24767">
                  <c:v>22527.243749999998</c:v>
                </c:pt>
                <c:pt idx="24768">
                  <c:v>22527.759381599997</c:v>
                </c:pt>
                <c:pt idx="24769">
                  <c:v>22532.8125</c:v>
                </c:pt>
                <c:pt idx="24770">
                  <c:v>22532.8125</c:v>
                </c:pt>
                <c:pt idx="24771">
                  <c:v>22533.173440800001</c:v>
                </c:pt>
                <c:pt idx="24772">
                  <c:v>22533.173440800001</c:v>
                </c:pt>
                <c:pt idx="24773">
                  <c:v>22533.328118400001</c:v>
                </c:pt>
                <c:pt idx="24774">
                  <c:v>22540.959381599998</c:v>
                </c:pt>
                <c:pt idx="24775">
                  <c:v>22546.373440799998</c:v>
                </c:pt>
                <c:pt idx="24776">
                  <c:v>22548.487499999999</c:v>
                </c:pt>
                <c:pt idx="24777">
                  <c:v>22552.715618399998</c:v>
                </c:pt>
                <c:pt idx="24778">
                  <c:v>22552.715618399998</c:v>
                </c:pt>
                <c:pt idx="24779">
                  <c:v>22552.715618399998</c:v>
                </c:pt>
                <c:pt idx="24780">
                  <c:v>22554.159381599999</c:v>
                </c:pt>
                <c:pt idx="24781">
                  <c:v>22559.212499999998</c:v>
                </c:pt>
                <c:pt idx="24782">
                  <c:v>22559.573440799999</c:v>
                </c:pt>
                <c:pt idx="24783">
                  <c:v>22561.6875</c:v>
                </c:pt>
                <c:pt idx="24784">
                  <c:v>22565.915618399998</c:v>
                </c:pt>
                <c:pt idx="24785">
                  <c:v>22568.339059199996</c:v>
                </c:pt>
                <c:pt idx="24786">
                  <c:v>22568.339059199996</c:v>
                </c:pt>
                <c:pt idx="24787">
                  <c:v>22568.339059199996</c:v>
                </c:pt>
                <c:pt idx="24788">
                  <c:v>22574.887499999997</c:v>
                </c:pt>
                <c:pt idx="24789">
                  <c:v>22574.887499999997</c:v>
                </c:pt>
                <c:pt idx="24790">
                  <c:v>22579.115618399999</c:v>
                </c:pt>
                <c:pt idx="24791">
                  <c:v>22581.539059199997</c:v>
                </c:pt>
                <c:pt idx="24792">
                  <c:v>22585.612499999999</c:v>
                </c:pt>
                <c:pt idx="24793">
                  <c:v>22585.9734408</c:v>
                </c:pt>
                <c:pt idx="24794">
                  <c:v>22586.1281184</c:v>
                </c:pt>
                <c:pt idx="24795">
                  <c:v>22586.1281184</c:v>
                </c:pt>
                <c:pt idx="24796">
                  <c:v>22588.087499999998</c:v>
                </c:pt>
                <c:pt idx="24797">
                  <c:v>22588.087499999998</c:v>
                </c:pt>
                <c:pt idx="24798">
                  <c:v>22592.3156184</c:v>
                </c:pt>
                <c:pt idx="24799">
                  <c:v>22593.243749999998</c:v>
                </c:pt>
                <c:pt idx="24800">
                  <c:v>22593.759381599997</c:v>
                </c:pt>
                <c:pt idx="24801">
                  <c:v>22593.759381599997</c:v>
                </c:pt>
                <c:pt idx="24802">
                  <c:v>22594.739059199997</c:v>
                </c:pt>
                <c:pt idx="24803">
                  <c:v>22598.8125</c:v>
                </c:pt>
                <c:pt idx="24804">
                  <c:v>22599.173440800001</c:v>
                </c:pt>
                <c:pt idx="24805">
                  <c:v>22599.173440800001</c:v>
                </c:pt>
                <c:pt idx="24806">
                  <c:v>22599.173440800001</c:v>
                </c:pt>
                <c:pt idx="24807">
                  <c:v>22599.328118400001</c:v>
                </c:pt>
                <c:pt idx="24808">
                  <c:v>22606.959381599998</c:v>
                </c:pt>
                <c:pt idx="24809">
                  <c:v>22606.959381599998</c:v>
                </c:pt>
                <c:pt idx="24810">
                  <c:v>22612.012499999997</c:v>
                </c:pt>
                <c:pt idx="24811">
                  <c:v>22612.012499999997</c:v>
                </c:pt>
                <c:pt idx="24812">
                  <c:v>22612.373440799998</c:v>
                </c:pt>
                <c:pt idx="24813">
                  <c:v>22618.715618399998</c:v>
                </c:pt>
                <c:pt idx="24814">
                  <c:v>22619.643749999999</c:v>
                </c:pt>
                <c:pt idx="24815">
                  <c:v>22620.159381599999</c:v>
                </c:pt>
                <c:pt idx="24816">
                  <c:v>22621.139059199999</c:v>
                </c:pt>
                <c:pt idx="24817">
                  <c:v>22625.573440799999</c:v>
                </c:pt>
                <c:pt idx="24818">
                  <c:v>22627.6875</c:v>
                </c:pt>
                <c:pt idx="24819">
                  <c:v>22631.915618399998</c:v>
                </c:pt>
                <c:pt idx="24820">
                  <c:v>22632.84375</c:v>
                </c:pt>
                <c:pt idx="24821">
                  <c:v>22632.84375</c:v>
                </c:pt>
                <c:pt idx="24822">
                  <c:v>22634.339059199996</c:v>
                </c:pt>
                <c:pt idx="24823">
                  <c:v>22634.339059199996</c:v>
                </c:pt>
                <c:pt idx="24824">
                  <c:v>22638.412499999999</c:v>
                </c:pt>
                <c:pt idx="24825">
                  <c:v>22638.7734408</c:v>
                </c:pt>
                <c:pt idx="24826">
                  <c:v>22638.928118399999</c:v>
                </c:pt>
                <c:pt idx="24827">
                  <c:v>22638.928118399999</c:v>
                </c:pt>
                <c:pt idx="24828">
                  <c:v>22638.928118399999</c:v>
                </c:pt>
                <c:pt idx="24829">
                  <c:v>22640.887499999997</c:v>
                </c:pt>
                <c:pt idx="24830">
                  <c:v>22645.115618399999</c:v>
                </c:pt>
                <c:pt idx="24831">
                  <c:v>22645.115618399999</c:v>
                </c:pt>
                <c:pt idx="24832">
                  <c:v>22645.115618399999</c:v>
                </c:pt>
                <c:pt idx="24833">
                  <c:v>22646.043749999997</c:v>
                </c:pt>
                <c:pt idx="24834">
                  <c:v>22646.559381599996</c:v>
                </c:pt>
                <c:pt idx="24835">
                  <c:v>22646.559381599996</c:v>
                </c:pt>
                <c:pt idx="24836">
                  <c:v>22647.539059199997</c:v>
                </c:pt>
                <c:pt idx="24837">
                  <c:v>22647.539059199997</c:v>
                </c:pt>
                <c:pt idx="24838">
                  <c:v>22652.1281184</c:v>
                </c:pt>
                <c:pt idx="24839">
                  <c:v>22654.087499999998</c:v>
                </c:pt>
                <c:pt idx="24840">
                  <c:v>22659.759381599997</c:v>
                </c:pt>
                <c:pt idx="24841">
                  <c:v>22659.759381599997</c:v>
                </c:pt>
                <c:pt idx="24842">
                  <c:v>22665.173440800001</c:v>
                </c:pt>
                <c:pt idx="24843">
                  <c:v>22665.328118400001</c:v>
                </c:pt>
                <c:pt idx="24844">
                  <c:v>22667.287499999999</c:v>
                </c:pt>
                <c:pt idx="24845">
                  <c:v>22667.287499999999</c:v>
                </c:pt>
                <c:pt idx="24846">
                  <c:v>22671.515618400001</c:v>
                </c:pt>
                <c:pt idx="24847">
                  <c:v>22671.515618400001</c:v>
                </c:pt>
                <c:pt idx="24848">
                  <c:v>22672.443749999999</c:v>
                </c:pt>
                <c:pt idx="24849">
                  <c:v>22678.012499999997</c:v>
                </c:pt>
                <c:pt idx="24850">
                  <c:v>22678.012499999997</c:v>
                </c:pt>
                <c:pt idx="24851">
                  <c:v>22680.487499999999</c:v>
                </c:pt>
                <c:pt idx="24852">
                  <c:v>22684.715618399998</c:v>
                </c:pt>
                <c:pt idx="24853">
                  <c:v>22686.159381599999</c:v>
                </c:pt>
                <c:pt idx="24854">
                  <c:v>22686.159381599999</c:v>
                </c:pt>
                <c:pt idx="24855">
                  <c:v>22687.139059199999</c:v>
                </c:pt>
                <c:pt idx="24856">
                  <c:v>22687.139059199999</c:v>
                </c:pt>
                <c:pt idx="24857">
                  <c:v>22699.359381599999</c:v>
                </c:pt>
                <c:pt idx="24858">
                  <c:v>22700.339059199996</c:v>
                </c:pt>
                <c:pt idx="24859">
                  <c:v>22704.928118399999</c:v>
                </c:pt>
                <c:pt idx="24860">
                  <c:v>22712.043749999997</c:v>
                </c:pt>
                <c:pt idx="24861">
                  <c:v>22712.559381599996</c:v>
                </c:pt>
                <c:pt idx="24862">
                  <c:v>22718.1281184</c:v>
                </c:pt>
                <c:pt idx="24863">
                  <c:v>22724.3156184</c:v>
                </c:pt>
                <c:pt idx="24864">
                  <c:v>22730.8125</c:v>
                </c:pt>
                <c:pt idx="24865">
                  <c:v>22730.8125</c:v>
                </c:pt>
                <c:pt idx="24866">
                  <c:v>22731.173440800001</c:v>
                </c:pt>
                <c:pt idx="24867">
                  <c:v>22731.328118400001</c:v>
                </c:pt>
                <c:pt idx="24868">
                  <c:v>22738.959381599998</c:v>
                </c:pt>
                <c:pt idx="24869">
                  <c:v>22739.939059199998</c:v>
                </c:pt>
                <c:pt idx="24870">
                  <c:v>22744.012499999997</c:v>
                </c:pt>
                <c:pt idx="24871">
                  <c:v>22744.012499999997</c:v>
                </c:pt>
                <c:pt idx="24872">
                  <c:v>22744.373440799998</c:v>
                </c:pt>
                <c:pt idx="24873">
                  <c:v>22744.528118399998</c:v>
                </c:pt>
                <c:pt idx="24874">
                  <c:v>22750.715618399998</c:v>
                </c:pt>
                <c:pt idx="24875">
                  <c:v>22750.715618399998</c:v>
                </c:pt>
                <c:pt idx="24876">
                  <c:v>22750.715618399998</c:v>
                </c:pt>
                <c:pt idx="24877">
                  <c:v>22751.643749999999</c:v>
                </c:pt>
                <c:pt idx="24878">
                  <c:v>22751.643749999999</c:v>
                </c:pt>
                <c:pt idx="24879">
                  <c:v>22757.212499999998</c:v>
                </c:pt>
                <c:pt idx="24880">
                  <c:v>22757.573440799999</c:v>
                </c:pt>
                <c:pt idx="24881">
                  <c:v>22763.915618399998</c:v>
                </c:pt>
                <c:pt idx="24882">
                  <c:v>22763.915618399998</c:v>
                </c:pt>
                <c:pt idx="24883">
                  <c:v>22763.915618399998</c:v>
                </c:pt>
                <c:pt idx="24884">
                  <c:v>22764.84375</c:v>
                </c:pt>
                <c:pt idx="24885">
                  <c:v>22764.84375</c:v>
                </c:pt>
                <c:pt idx="24886">
                  <c:v>22765.359381599999</c:v>
                </c:pt>
                <c:pt idx="24887">
                  <c:v>22770.412499999999</c:v>
                </c:pt>
                <c:pt idx="24888">
                  <c:v>22770.7734408</c:v>
                </c:pt>
                <c:pt idx="24889">
                  <c:v>22770.7734408</c:v>
                </c:pt>
                <c:pt idx="24890">
                  <c:v>22770.7734408</c:v>
                </c:pt>
                <c:pt idx="24891">
                  <c:v>22772.887499999997</c:v>
                </c:pt>
                <c:pt idx="24892">
                  <c:v>22772.887499999997</c:v>
                </c:pt>
                <c:pt idx="24893">
                  <c:v>22778.043749999997</c:v>
                </c:pt>
                <c:pt idx="24894">
                  <c:v>22778.043749999997</c:v>
                </c:pt>
                <c:pt idx="24895">
                  <c:v>22778.559381599996</c:v>
                </c:pt>
                <c:pt idx="24896">
                  <c:v>22779.539059199997</c:v>
                </c:pt>
                <c:pt idx="24897">
                  <c:v>22783.612499999999</c:v>
                </c:pt>
                <c:pt idx="24898">
                  <c:v>22783.612499999999</c:v>
                </c:pt>
                <c:pt idx="24899">
                  <c:v>22783.9734408</c:v>
                </c:pt>
                <c:pt idx="24900">
                  <c:v>22784.1281184</c:v>
                </c:pt>
                <c:pt idx="24901">
                  <c:v>22784.1281184</c:v>
                </c:pt>
                <c:pt idx="24902">
                  <c:v>22792.739059199997</c:v>
                </c:pt>
                <c:pt idx="24903">
                  <c:v>22792.739059199997</c:v>
                </c:pt>
                <c:pt idx="24904">
                  <c:v>22797.328118400001</c:v>
                </c:pt>
                <c:pt idx="24905">
                  <c:v>22803.515618400001</c:v>
                </c:pt>
                <c:pt idx="24906">
                  <c:v>22804.443749999999</c:v>
                </c:pt>
                <c:pt idx="24907">
                  <c:v>22804.959381599998</c:v>
                </c:pt>
                <c:pt idx="24908">
                  <c:v>22805.939059199998</c:v>
                </c:pt>
                <c:pt idx="24909">
                  <c:v>22810.012499999997</c:v>
                </c:pt>
                <c:pt idx="24910">
                  <c:v>22810.012499999997</c:v>
                </c:pt>
                <c:pt idx="24911">
                  <c:v>22810.528118399998</c:v>
                </c:pt>
                <c:pt idx="24912">
                  <c:v>22816.715618399998</c:v>
                </c:pt>
                <c:pt idx="24913">
                  <c:v>22817.643749999999</c:v>
                </c:pt>
                <c:pt idx="24914">
                  <c:v>22817.643749999999</c:v>
                </c:pt>
                <c:pt idx="24915">
                  <c:v>22818.159381599999</c:v>
                </c:pt>
                <c:pt idx="24916">
                  <c:v>22823.212499999998</c:v>
                </c:pt>
                <c:pt idx="24917">
                  <c:v>22823.212499999998</c:v>
                </c:pt>
                <c:pt idx="24918">
                  <c:v>22823.573440799999</c:v>
                </c:pt>
                <c:pt idx="24919">
                  <c:v>22823.728118399998</c:v>
                </c:pt>
                <c:pt idx="24920">
                  <c:v>22825.6875</c:v>
                </c:pt>
                <c:pt idx="24921">
                  <c:v>22829.915618399998</c:v>
                </c:pt>
                <c:pt idx="24922">
                  <c:v>22831.359381599999</c:v>
                </c:pt>
                <c:pt idx="24923">
                  <c:v>22832.339059199996</c:v>
                </c:pt>
                <c:pt idx="24924">
                  <c:v>22836.928118399999</c:v>
                </c:pt>
                <c:pt idx="24925">
                  <c:v>22836.928118399999</c:v>
                </c:pt>
                <c:pt idx="24926">
                  <c:v>22844.559381599996</c:v>
                </c:pt>
                <c:pt idx="24927">
                  <c:v>22845.539059199997</c:v>
                </c:pt>
                <c:pt idx="24928">
                  <c:v>22852.087499999998</c:v>
                </c:pt>
                <c:pt idx="24929">
                  <c:v>22862.8125</c:v>
                </c:pt>
                <c:pt idx="24930">
                  <c:v>22863.328118400001</c:v>
                </c:pt>
                <c:pt idx="24931">
                  <c:v>22865.287499999999</c:v>
                </c:pt>
                <c:pt idx="24932">
                  <c:v>22865.287499999999</c:v>
                </c:pt>
                <c:pt idx="24933">
                  <c:v>22869.515618400001</c:v>
                </c:pt>
                <c:pt idx="24934">
                  <c:v>22869.515618400001</c:v>
                </c:pt>
                <c:pt idx="24935">
                  <c:v>22869.515618400001</c:v>
                </c:pt>
                <c:pt idx="24936">
                  <c:v>22871.939059199998</c:v>
                </c:pt>
                <c:pt idx="24937">
                  <c:v>22871.939059199998</c:v>
                </c:pt>
                <c:pt idx="24938">
                  <c:v>22876.012499999997</c:v>
                </c:pt>
                <c:pt idx="24939">
                  <c:v>22876.373440799998</c:v>
                </c:pt>
                <c:pt idx="24940">
                  <c:v>22876.528118399998</c:v>
                </c:pt>
                <c:pt idx="24941">
                  <c:v>22882.715618399998</c:v>
                </c:pt>
                <c:pt idx="24942">
                  <c:v>22883.643749999999</c:v>
                </c:pt>
                <c:pt idx="24943">
                  <c:v>22883.643749999999</c:v>
                </c:pt>
                <c:pt idx="24944">
                  <c:v>22891.6875</c:v>
                </c:pt>
                <c:pt idx="24945">
                  <c:v>22895.915618399998</c:v>
                </c:pt>
                <c:pt idx="24946">
                  <c:v>22895.915618399998</c:v>
                </c:pt>
                <c:pt idx="24947">
                  <c:v>22897.359381599999</c:v>
                </c:pt>
                <c:pt idx="24948">
                  <c:v>22897.359381599999</c:v>
                </c:pt>
                <c:pt idx="24949">
                  <c:v>22897.359381599999</c:v>
                </c:pt>
                <c:pt idx="24950">
                  <c:v>22898.339059199996</c:v>
                </c:pt>
                <c:pt idx="24951">
                  <c:v>22902.412499999999</c:v>
                </c:pt>
                <c:pt idx="24952">
                  <c:v>22910.043749999997</c:v>
                </c:pt>
                <c:pt idx="24953">
                  <c:v>22911.539059199997</c:v>
                </c:pt>
                <c:pt idx="24954">
                  <c:v>22923.243749999998</c:v>
                </c:pt>
                <c:pt idx="24955">
                  <c:v>22923.243749999998</c:v>
                </c:pt>
                <c:pt idx="24956">
                  <c:v>22923.243749999998</c:v>
                </c:pt>
                <c:pt idx="24957">
                  <c:v>22928.8125</c:v>
                </c:pt>
                <c:pt idx="24958">
                  <c:v>22929.173440800001</c:v>
                </c:pt>
                <c:pt idx="24959">
                  <c:v>22929.328118400001</c:v>
                </c:pt>
                <c:pt idx="24960">
                  <c:v>22942.528118399998</c:v>
                </c:pt>
                <c:pt idx="24961">
                  <c:v>22942.528118399998</c:v>
                </c:pt>
                <c:pt idx="24962">
                  <c:v>22944.487499999999</c:v>
                </c:pt>
                <c:pt idx="24963">
                  <c:v>22944.487499999999</c:v>
                </c:pt>
                <c:pt idx="24964">
                  <c:v>22948.715618399998</c:v>
                </c:pt>
                <c:pt idx="24965">
                  <c:v>22950.159381599999</c:v>
                </c:pt>
                <c:pt idx="24966">
                  <c:v>22951.139059199999</c:v>
                </c:pt>
                <c:pt idx="24967">
                  <c:v>22955.212499999998</c:v>
                </c:pt>
                <c:pt idx="24968">
                  <c:v>22955.573440799999</c:v>
                </c:pt>
                <c:pt idx="24969">
                  <c:v>22955.728118399998</c:v>
                </c:pt>
                <c:pt idx="24970">
                  <c:v>22955.728118399998</c:v>
                </c:pt>
                <c:pt idx="24971">
                  <c:v>22964.339059199996</c:v>
                </c:pt>
                <c:pt idx="24972">
                  <c:v>22968.7734408</c:v>
                </c:pt>
                <c:pt idx="24973">
                  <c:v>22968.928118399999</c:v>
                </c:pt>
                <c:pt idx="24974">
                  <c:v>22970.887499999997</c:v>
                </c:pt>
                <c:pt idx="24975">
                  <c:v>22976.043749999997</c:v>
                </c:pt>
                <c:pt idx="24976">
                  <c:v>22976.559381599996</c:v>
                </c:pt>
                <c:pt idx="24977">
                  <c:v>22977.539059199997</c:v>
                </c:pt>
                <c:pt idx="24978">
                  <c:v>22981.9734408</c:v>
                </c:pt>
                <c:pt idx="24979">
                  <c:v>22981.9734408</c:v>
                </c:pt>
                <c:pt idx="24980">
                  <c:v>22981.9734408</c:v>
                </c:pt>
                <c:pt idx="24981">
                  <c:v>22984.087499999998</c:v>
                </c:pt>
                <c:pt idx="24982">
                  <c:v>22988.3156184</c:v>
                </c:pt>
                <c:pt idx="24983">
                  <c:v>22988.3156184</c:v>
                </c:pt>
                <c:pt idx="24984">
                  <c:v>22989.243749999998</c:v>
                </c:pt>
                <c:pt idx="24985">
                  <c:v>22997.287499999999</c:v>
                </c:pt>
                <c:pt idx="24986">
                  <c:v>23001.515618400001</c:v>
                </c:pt>
                <c:pt idx="24987">
                  <c:v>23001.515618400001</c:v>
                </c:pt>
                <c:pt idx="24988">
                  <c:v>23003.939059199998</c:v>
                </c:pt>
                <c:pt idx="24989">
                  <c:v>23008.012499999997</c:v>
                </c:pt>
                <c:pt idx="24990">
                  <c:v>23008.012499999997</c:v>
                </c:pt>
                <c:pt idx="24991">
                  <c:v>23008.373440799998</c:v>
                </c:pt>
                <c:pt idx="24992">
                  <c:v>23008.373440799998</c:v>
                </c:pt>
                <c:pt idx="24993">
                  <c:v>23008.373440799998</c:v>
                </c:pt>
                <c:pt idx="24994">
                  <c:v>23008.528118399998</c:v>
                </c:pt>
                <c:pt idx="24995">
                  <c:v>23008.528118399998</c:v>
                </c:pt>
                <c:pt idx="24996">
                  <c:v>23008.528118399998</c:v>
                </c:pt>
                <c:pt idx="24997">
                  <c:v>23016.159381599999</c:v>
                </c:pt>
                <c:pt idx="24998">
                  <c:v>23016.159381599999</c:v>
                </c:pt>
                <c:pt idx="24999">
                  <c:v>23017.139059199999</c:v>
                </c:pt>
                <c:pt idx="25000">
                  <c:v>23021.212499999998</c:v>
                </c:pt>
                <c:pt idx="25001">
                  <c:v>23021.212499999998</c:v>
                </c:pt>
                <c:pt idx="25002">
                  <c:v>23021.573440799999</c:v>
                </c:pt>
                <c:pt idx="25003">
                  <c:v>23023.6875</c:v>
                </c:pt>
                <c:pt idx="25004">
                  <c:v>23030.339059199996</c:v>
                </c:pt>
                <c:pt idx="25005">
                  <c:v>23030.339059199996</c:v>
                </c:pt>
                <c:pt idx="25006">
                  <c:v>23034.412499999999</c:v>
                </c:pt>
                <c:pt idx="25007">
                  <c:v>23034.928118399999</c:v>
                </c:pt>
                <c:pt idx="25008">
                  <c:v>23041.115618399999</c:v>
                </c:pt>
                <c:pt idx="25009">
                  <c:v>23042.559381599996</c:v>
                </c:pt>
                <c:pt idx="25010">
                  <c:v>23047.612499999999</c:v>
                </c:pt>
                <c:pt idx="25011">
                  <c:v>23054.3156184</c:v>
                </c:pt>
                <c:pt idx="25012">
                  <c:v>23055.243749999998</c:v>
                </c:pt>
                <c:pt idx="25013">
                  <c:v>23055.243749999998</c:v>
                </c:pt>
                <c:pt idx="25014">
                  <c:v>23060.8125</c:v>
                </c:pt>
                <c:pt idx="25015">
                  <c:v>23068.443749999999</c:v>
                </c:pt>
                <c:pt idx="25016">
                  <c:v>23068.959381599998</c:v>
                </c:pt>
                <c:pt idx="25017">
                  <c:v>23080.715618399998</c:v>
                </c:pt>
                <c:pt idx="25018">
                  <c:v>23080.715618399998</c:v>
                </c:pt>
                <c:pt idx="25019">
                  <c:v>23081.643749999999</c:v>
                </c:pt>
                <c:pt idx="25020">
                  <c:v>23082.159381599999</c:v>
                </c:pt>
                <c:pt idx="25021">
                  <c:v>23083.139059199999</c:v>
                </c:pt>
                <c:pt idx="25022">
                  <c:v>23096.339059199996</c:v>
                </c:pt>
                <c:pt idx="25023">
                  <c:v>23100.412499999999</c:v>
                </c:pt>
                <c:pt idx="25024">
                  <c:v>23100.928118399999</c:v>
                </c:pt>
                <c:pt idx="25025">
                  <c:v>23107.115618399999</c:v>
                </c:pt>
                <c:pt idx="25026">
                  <c:v>23108.559381599996</c:v>
                </c:pt>
                <c:pt idx="25027">
                  <c:v>23108.559381599996</c:v>
                </c:pt>
                <c:pt idx="25028">
                  <c:v>23113.612499999999</c:v>
                </c:pt>
                <c:pt idx="25029">
                  <c:v>23114.1281184</c:v>
                </c:pt>
                <c:pt idx="25030">
                  <c:v>23120.3156184</c:v>
                </c:pt>
                <c:pt idx="25031">
                  <c:v>23121.759381599997</c:v>
                </c:pt>
                <c:pt idx="25032">
                  <c:v>23121.759381599997</c:v>
                </c:pt>
                <c:pt idx="25033">
                  <c:v>23127.173440800001</c:v>
                </c:pt>
                <c:pt idx="25034">
                  <c:v>23129.287499999999</c:v>
                </c:pt>
                <c:pt idx="25035">
                  <c:v>23133.515618400001</c:v>
                </c:pt>
                <c:pt idx="25036">
                  <c:v>23133.515618400001</c:v>
                </c:pt>
                <c:pt idx="25037">
                  <c:v>23134.443749999999</c:v>
                </c:pt>
                <c:pt idx="25038">
                  <c:v>23134.959381599998</c:v>
                </c:pt>
                <c:pt idx="25039">
                  <c:v>23140.012499999997</c:v>
                </c:pt>
                <c:pt idx="25040">
                  <c:v>23140.528118399998</c:v>
                </c:pt>
                <c:pt idx="25041">
                  <c:v>23142.487499999999</c:v>
                </c:pt>
                <c:pt idx="25042">
                  <c:v>23142.487499999999</c:v>
                </c:pt>
                <c:pt idx="25043">
                  <c:v>23147.643749999999</c:v>
                </c:pt>
                <c:pt idx="25044">
                  <c:v>23149.139059199999</c:v>
                </c:pt>
                <c:pt idx="25045">
                  <c:v>23155.6875</c:v>
                </c:pt>
                <c:pt idx="25046">
                  <c:v>23161.359381599999</c:v>
                </c:pt>
                <c:pt idx="25047">
                  <c:v>23161.359381599999</c:v>
                </c:pt>
                <c:pt idx="25048">
                  <c:v>23161.359381599999</c:v>
                </c:pt>
                <c:pt idx="25049">
                  <c:v>23162.339059199996</c:v>
                </c:pt>
                <c:pt idx="25050">
                  <c:v>23166.412499999999</c:v>
                </c:pt>
                <c:pt idx="25051">
                  <c:v>23173.115618399999</c:v>
                </c:pt>
                <c:pt idx="25052">
                  <c:v>23175.539059199997</c:v>
                </c:pt>
                <c:pt idx="25053">
                  <c:v>23179.612499999999</c:v>
                </c:pt>
                <c:pt idx="25054">
                  <c:v>23187.243749999998</c:v>
                </c:pt>
                <c:pt idx="25055">
                  <c:v>23187.759381599997</c:v>
                </c:pt>
                <c:pt idx="25056">
                  <c:v>23192.8125</c:v>
                </c:pt>
                <c:pt idx="25057">
                  <c:v>23193.173440800001</c:v>
                </c:pt>
                <c:pt idx="25058">
                  <c:v>23193.328118400001</c:v>
                </c:pt>
                <c:pt idx="25059">
                  <c:v>23199.515618400001</c:v>
                </c:pt>
                <c:pt idx="25060">
                  <c:v>23200.443749999999</c:v>
                </c:pt>
                <c:pt idx="25061">
                  <c:v>23200.959381599998</c:v>
                </c:pt>
                <c:pt idx="25062">
                  <c:v>23206.528118399998</c:v>
                </c:pt>
                <c:pt idx="25063">
                  <c:v>23206.528118399998</c:v>
                </c:pt>
                <c:pt idx="25064">
                  <c:v>23208.487499999999</c:v>
                </c:pt>
                <c:pt idx="25065">
                  <c:v>23208.487499999999</c:v>
                </c:pt>
                <c:pt idx="25066">
                  <c:v>23213.643749999999</c:v>
                </c:pt>
                <c:pt idx="25067">
                  <c:v>23213.643749999999</c:v>
                </c:pt>
                <c:pt idx="25068">
                  <c:v>23213.643749999999</c:v>
                </c:pt>
                <c:pt idx="25069">
                  <c:v>23213.643749999999</c:v>
                </c:pt>
                <c:pt idx="25070">
                  <c:v>23219.728118399998</c:v>
                </c:pt>
                <c:pt idx="25071">
                  <c:v>23221.6875</c:v>
                </c:pt>
                <c:pt idx="25072">
                  <c:v>23227.359381599999</c:v>
                </c:pt>
                <c:pt idx="25073">
                  <c:v>23232.928118399999</c:v>
                </c:pt>
                <c:pt idx="25074">
                  <c:v>23234.887499999997</c:v>
                </c:pt>
                <c:pt idx="25075">
                  <c:v>23239.115618399999</c:v>
                </c:pt>
                <c:pt idx="25076">
                  <c:v>23240.043749999997</c:v>
                </c:pt>
                <c:pt idx="25077">
                  <c:v>23240.043749999997</c:v>
                </c:pt>
                <c:pt idx="25078">
                  <c:v>23240.043749999997</c:v>
                </c:pt>
                <c:pt idx="25079">
                  <c:v>23240.043749999997</c:v>
                </c:pt>
                <c:pt idx="25080">
                  <c:v>23245.612499999999</c:v>
                </c:pt>
                <c:pt idx="25081">
                  <c:v>23245.9734408</c:v>
                </c:pt>
                <c:pt idx="25082">
                  <c:v>23252.3156184</c:v>
                </c:pt>
                <c:pt idx="25083">
                  <c:v>23254.739059199997</c:v>
                </c:pt>
                <c:pt idx="25084">
                  <c:v>23254.739059199997</c:v>
                </c:pt>
                <c:pt idx="25085">
                  <c:v>23259.173440800001</c:v>
                </c:pt>
                <c:pt idx="25086">
                  <c:v>23266.443749999999</c:v>
                </c:pt>
                <c:pt idx="25087">
                  <c:v>23266.443749999999</c:v>
                </c:pt>
                <c:pt idx="25088">
                  <c:v>23266.959381599998</c:v>
                </c:pt>
                <c:pt idx="25089">
                  <c:v>23267.939059199998</c:v>
                </c:pt>
                <c:pt idx="25090">
                  <c:v>23272.012499999997</c:v>
                </c:pt>
                <c:pt idx="25091">
                  <c:v>23272.012499999997</c:v>
                </c:pt>
                <c:pt idx="25092">
                  <c:v>23272.012499999997</c:v>
                </c:pt>
                <c:pt idx="25093">
                  <c:v>23272.012499999997</c:v>
                </c:pt>
                <c:pt idx="25094">
                  <c:v>23272.528118399998</c:v>
                </c:pt>
                <c:pt idx="25095">
                  <c:v>23272.528118399998</c:v>
                </c:pt>
                <c:pt idx="25096">
                  <c:v>23278.715618399998</c:v>
                </c:pt>
                <c:pt idx="25097">
                  <c:v>23279.643749999999</c:v>
                </c:pt>
                <c:pt idx="25098">
                  <c:v>23279.643749999999</c:v>
                </c:pt>
                <c:pt idx="25099">
                  <c:v>23285.573440799999</c:v>
                </c:pt>
                <c:pt idx="25100">
                  <c:v>23294.339059199996</c:v>
                </c:pt>
                <c:pt idx="25101">
                  <c:v>23298.7734408</c:v>
                </c:pt>
                <c:pt idx="25102">
                  <c:v>23298.7734408</c:v>
                </c:pt>
                <c:pt idx="25103">
                  <c:v>23306.043749999997</c:v>
                </c:pt>
                <c:pt idx="25104">
                  <c:v>23306.043749999997</c:v>
                </c:pt>
                <c:pt idx="25105">
                  <c:v>23306.559381599996</c:v>
                </c:pt>
                <c:pt idx="25106">
                  <c:v>23318.3156184</c:v>
                </c:pt>
                <c:pt idx="25107">
                  <c:v>23325.173440800001</c:v>
                </c:pt>
                <c:pt idx="25108">
                  <c:v>23325.328118400001</c:v>
                </c:pt>
                <c:pt idx="25109">
                  <c:v>23331.515618400001</c:v>
                </c:pt>
                <c:pt idx="25110">
                  <c:v>23332.443749999999</c:v>
                </c:pt>
                <c:pt idx="25111">
                  <c:v>23333.939059199998</c:v>
                </c:pt>
                <c:pt idx="25112">
                  <c:v>23340.487499999999</c:v>
                </c:pt>
                <c:pt idx="25113">
                  <c:v>23344.715618399998</c:v>
                </c:pt>
                <c:pt idx="25114">
                  <c:v>23346.159381599999</c:v>
                </c:pt>
                <c:pt idx="25115">
                  <c:v>23351.212499999998</c:v>
                </c:pt>
                <c:pt idx="25116">
                  <c:v>23358.84375</c:v>
                </c:pt>
                <c:pt idx="25117">
                  <c:v>23359.359381599999</c:v>
                </c:pt>
                <c:pt idx="25118">
                  <c:v>23364.928118399999</c:v>
                </c:pt>
                <c:pt idx="25119">
                  <c:v>23364.928118399999</c:v>
                </c:pt>
                <c:pt idx="25120">
                  <c:v>23366.887499999997</c:v>
                </c:pt>
                <c:pt idx="25121">
                  <c:v>23371.115618399999</c:v>
                </c:pt>
                <c:pt idx="25122">
                  <c:v>23372.043749999997</c:v>
                </c:pt>
                <c:pt idx="25123">
                  <c:v>23372.043749999997</c:v>
                </c:pt>
                <c:pt idx="25124">
                  <c:v>23372.043749999997</c:v>
                </c:pt>
                <c:pt idx="25125">
                  <c:v>23372.043749999997</c:v>
                </c:pt>
                <c:pt idx="25126">
                  <c:v>23377.612499999999</c:v>
                </c:pt>
                <c:pt idx="25127">
                  <c:v>23377.612499999999</c:v>
                </c:pt>
                <c:pt idx="25128">
                  <c:v>23377.9734408</c:v>
                </c:pt>
                <c:pt idx="25129">
                  <c:v>23378.1281184</c:v>
                </c:pt>
                <c:pt idx="25130">
                  <c:v>23380.087499999998</c:v>
                </c:pt>
                <c:pt idx="25131">
                  <c:v>23384.3156184</c:v>
                </c:pt>
                <c:pt idx="25132">
                  <c:v>23386.739059199997</c:v>
                </c:pt>
                <c:pt idx="25133">
                  <c:v>23386.739059199997</c:v>
                </c:pt>
                <c:pt idx="25134">
                  <c:v>23390.8125</c:v>
                </c:pt>
                <c:pt idx="25135">
                  <c:v>23391.173440800001</c:v>
                </c:pt>
                <c:pt idx="25136">
                  <c:v>23391.328118400001</c:v>
                </c:pt>
                <c:pt idx="25137">
                  <c:v>23393.287499999999</c:v>
                </c:pt>
                <c:pt idx="25138">
                  <c:v>23393.287499999999</c:v>
                </c:pt>
                <c:pt idx="25139">
                  <c:v>23397.515618400001</c:v>
                </c:pt>
                <c:pt idx="25140">
                  <c:v>23397.515618400001</c:v>
                </c:pt>
                <c:pt idx="25141">
                  <c:v>23398.443749999999</c:v>
                </c:pt>
                <c:pt idx="25142">
                  <c:v>23398.959381599998</c:v>
                </c:pt>
                <c:pt idx="25143">
                  <c:v>23398.959381599998</c:v>
                </c:pt>
                <c:pt idx="25144">
                  <c:v>23399.939059199998</c:v>
                </c:pt>
                <c:pt idx="25145">
                  <c:v>23404.012499999997</c:v>
                </c:pt>
                <c:pt idx="25146">
                  <c:v>23404.528118399998</c:v>
                </c:pt>
                <c:pt idx="25147">
                  <c:v>23413.139059199999</c:v>
                </c:pt>
                <c:pt idx="25148">
                  <c:v>23417.212499999998</c:v>
                </c:pt>
                <c:pt idx="25149">
                  <c:v>23417.212499999998</c:v>
                </c:pt>
                <c:pt idx="25150">
                  <c:v>23419.6875</c:v>
                </c:pt>
                <c:pt idx="25151">
                  <c:v>23419.6875</c:v>
                </c:pt>
                <c:pt idx="25152">
                  <c:v>23424.84375</c:v>
                </c:pt>
                <c:pt idx="25153">
                  <c:v>23424.84375</c:v>
                </c:pt>
                <c:pt idx="25154">
                  <c:v>23437.115618399999</c:v>
                </c:pt>
                <c:pt idx="25155">
                  <c:v>23438.043749999997</c:v>
                </c:pt>
                <c:pt idx="25156">
                  <c:v>23443.9734408</c:v>
                </c:pt>
                <c:pt idx="25157">
                  <c:v>23443.9734408</c:v>
                </c:pt>
                <c:pt idx="25158">
                  <c:v>23450.3156184</c:v>
                </c:pt>
                <c:pt idx="25159">
                  <c:v>23456.8125</c:v>
                </c:pt>
                <c:pt idx="25160">
                  <c:v>23456.8125</c:v>
                </c:pt>
                <c:pt idx="25161">
                  <c:v>23459.287499999999</c:v>
                </c:pt>
                <c:pt idx="25162">
                  <c:v>23464.959381599998</c:v>
                </c:pt>
                <c:pt idx="25163">
                  <c:v>23464.959381599998</c:v>
                </c:pt>
                <c:pt idx="25164">
                  <c:v>23470.012499999997</c:v>
                </c:pt>
                <c:pt idx="25165">
                  <c:v>23470.373440799998</c:v>
                </c:pt>
                <c:pt idx="25166">
                  <c:v>23470.528118399998</c:v>
                </c:pt>
                <c:pt idx="25167">
                  <c:v>23476.715618399998</c:v>
                </c:pt>
                <c:pt idx="25168">
                  <c:v>23477.643749999999</c:v>
                </c:pt>
                <c:pt idx="25169">
                  <c:v>23477.643749999999</c:v>
                </c:pt>
                <c:pt idx="25170">
                  <c:v>23478.159381599999</c:v>
                </c:pt>
                <c:pt idx="25171">
                  <c:v>23483.573440799999</c:v>
                </c:pt>
                <c:pt idx="25172">
                  <c:v>23483.573440799999</c:v>
                </c:pt>
                <c:pt idx="25173">
                  <c:v>23489.915618399998</c:v>
                </c:pt>
                <c:pt idx="25174">
                  <c:v>23491.359381599999</c:v>
                </c:pt>
                <c:pt idx="25175">
                  <c:v>23496.928118399999</c:v>
                </c:pt>
                <c:pt idx="25176">
                  <c:v>23496.928118399999</c:v>
                </c:pt>
                <c:pt idx="25177">
                  <c:v>23503.115618399999</c:v>
                </c:pt>
                <c:pt idx="25178">
                  <c:v>23503.115618399999</c:v>
                </c:pt>
                <c:pt idx="25179">
                  <c:v>23504.043749999997</c:v>
                </c:pt>
                <c:pt idx="25180">
                  <c:v>23504.043749999997</c:v>
                </c:pt>
                <c:pt idx="25181">
                  <c:v>23504.043749999997</c:v>
                </c:pt>
                <c:pt idx="25182">
                  <c:v>23504.043749999997</c:v>
                </c:pt>
                <c:pt idx="25183">
                  <c:v>23509.9734408</c:v>
                </c:pt>
                <c:pt idx="25184">
                  <c:v>23509.9734408</c:v>
                </c:pt>
                <c:pt idx="25185">
                  <c:v>23512.087499999998</c:v>
                </c:pt>
                <c:pt idx="25186">
                  <c:v>23516.3156184</c:v>
                </c:pt>
                <c:pt idx="25187">
                  <c:v>23517.243749999998</c:v>
                </c:pt>
                <c:pt idx="25188">
                  <c:v>23517.759381599997</c:v>
                </c:pt>
                <c:pt idx="25189">
                  <c:v>23517.759381599997</c:v>
                </c:pt>
                <c:pt idx="25190">
                  <c:v>23518.739059199997</c:v>
                </c:pt>
                <c:pt idx="25191">
                  <c:v>23523.328118400001</c:v>
                </c:pt>
                <c:pt idx="25192">
                  <c:v>23523.328118400001</c:v>
                </c:pt>
                <c:pt idx="25193">
                  <c:v>23530.443749999999</c:v>
                </c:pt>
                <c:pt idx="25194">
                  <c:v>23542.715618399998</c:v>
                </c:pt>
                <c:pt idx="25195">
                  <c:v>23544.159381599999</c:v>
                </c:pt>
                <c:pt idx="25196">
                  <c:v>23545.139059199999</c:v>
                </c:pt>
                <c:pt idx="25197">
                  <c:v>23549.212499999998</c:v>
                </c:pt>
                <c:pt idx="25198">
                  <c:v>23549.212499999998</c:v>
                </c:pt>
                <c:pt idx="25199">
                  <c:v>23551.6875</c:v>
                </c:pt>
                <c:pt idx="25200">
                  <c:v>23556.84375</c:v>
                </c:pt>
                <c:pt idx="25201">
                  <c:v>23557.359381599999</c:v>
                </c:pt>
                <c:pt idx="25202">
                  <c:v>23562.7734408</c:v>
                </c:pt>
                <c:pt idx="25203">
                  <c:v>23562.928118399999</c:v>
                </c:pt>
                <c:pt idx="25204">
                  <c:v>23570.559381599996</c:v>
                </c:pt>
                <c:pt idx="25205">
                  <c:v>23570.559381599996</c:v>
                </c:pt>
                <c:pt idx="25206">
                  <c:v>23571.539059199997</c:v>
                </c:pt>
                <c:pt idx="25207">
                  <c:v>23583.243749999998</c:v>
                </c:pt>
                <c:pt idx="25208">
                  <c:v>23583.759381599997</c:v>
                </c:pt>
                <c:pt idx="25209">
                  <c:v>23588.8125</c:v>
                </c:pt>
                <c:pt idx="25210">
                  <c:v>23589.173440800001</c:v>
                </c:pt>
                <c:pt idx="25211">
                  <c:v>23589.328118400001</c:v>
                </c:pt>
                <c:pt idx="25212">
                  <c:v>23591.287499999999</c:v>
                </c:pt>
                <c:pt idx="25213">
                  <c:v>23591.287499999999</c:v>
                </c:pt>
                <c:pt idx="25214">
                  <c:v>23595.515618400001</c:v>
                </c:pt>
                <c:pt idx="25215">
                  <c:v>23596.443749999999</c:v>
                </c:pt>
                <c:pt idx="25216">
                  <c:v>23604.487499999999</c:v>
                </c:pt>
                <c:pt idx="25217">
                  <c:v>23604.487499999999</c:v>
                </c:pt>
                <c:pt idx="25218">
                  <c:v>23610.159381599999</c:v>
                </c:pt>
                <c:pt idx="25219">
                  <c:v>23611.139059199999</c:v>
                </c:pt>
                <c:pt idx="25220">
                  <c:v>23621.915618399998</c:v>
                </c:pt>
                <c:pt idx="25221">
                  <c:v>23628.7734408</c:v>
                </c:pt>
                <c:pt idx="25222">
                  <c:v>23628.928118399999</c:v>
                </c:pt>
                <c:pt idx="25223">
                  <c:v>23628.928118399999</c:v>
                </c:pt>
                <c:pt idx="25224">
                  <c:v>23635.115618399999</c:v>
                </c:pt>
                <c:pt idx="25225">
                  <c:v>23636.559381599996</c:v>
                </c:pt>
                <c:pt idx="25226">
                  <c:v>23641.9734408</c:v>
                </c:pt>
                <c:pt idx="25227">
                  <c:v>23641.9734408</c:v>
                </c:pt>
                <c:pt idx="25228">
                  <c:v>23644.087499999998</c:v>
                </c:pt>
                <c:pt idx="25229">
                  <c:v>23649.759381599997</c:v>
                </c:pt>
                <c:pt idx="25230">
                  <c:v>23649.759381599997</c:v>
                </c:pt>
                <c:pt idx="25231">
                  <c:v>23650.739059199997</c:v>
                </c:pt>
                <c:pt idx="25232">
                  <c:v>23654.8125</c:v>
                </c:pt>
                <c:pt idx="25233">
                  <c:v>23654.8125</c:v>
                </c:pt>
                <c:pt idx="25234">
                  <c:v>23661.515618400001</c:v>
                </c:pt>
                <c:pt idx="25235">
                  <c:v>23662.959381599998</c:v>
                </c:pt>
                <c:pt idx="25236">
                  <c:v>23663.939059199998</c:v>
                </c:pt>
                <c:pt idx="25237">
                  <c:v>23663.939059199998</c:v>
                </c:pt>
                <c:pt idx="25238">
                  <c:v>23663.939059199998</c:v>
                </c:pt>
                <c:pt idx="25239">
                  <c:v>23663.939059199998</c:v>
                </c:pt>
                <c:pt idx="25240">
                  <c:v>23668.012499999997</c:v>
                </c:pt>
                <c:pt idx="25241">
                  <c:v>23670.487499999999</c:v>
                </c:pt>
                <c:pt idx="25242">
                  <c:v>23681.212499999998</c:v>
                </c:pt>
                <c:pt idx="25243">
                  <c:v>23681.573440799999</c:v>
                </c:pt>
                <c:pt idx="25244">
                  <c:v>23683.6875</c:v>
                </c:pt>
                <c:pt idx="25245">
                  <c:v>23694.412499999999</c:v>
                </c:pt>
                <c:pt idx="25246">
                  <c:v>23694.412499999999</c:v>
                </c:pt>
                <c:pt idx="25247">
                  <c:v>23696.887499999997</c:v>
                </c:pt>
                <c:pt idx="25248">
                  <c:v>23702.559381599996</c:v>
                </c:pt>
                <c:pt idx="25249">
                  <c:v>23707.612499999999</c:v>
                </c:pt>
                <c:pt idx="25250">
                  <c:v>23707.9734408</c:v>
                </c:pt>
                <c:pt idx="25251">
                  <c:v>23710.087499999998</c:v>
                </c:pt>
                <c:pt idx="25252">
                  <c:v>23714.3156184</c:v>
                </c:pt>
                <c:pt idx="25253">
                  <c:v>23715.243749999998</c:v>
                </c:pt>
                <c:pt idx="25254">
                  <c:v>23721.173440800001</c:v>
                </c:pt>
                <c:pt idx="25255">
                  <c:v>23721.328118400001</c:v>
                </c:pt>
                <c:pt idx="25256">
                  <c:v>23721.328118400001</c:v>
                </c:pt>
                <c:pt idx="25257">
                  <c:v>23728.443749999999</c:v>
                </c:pt>
                <c:pt idx="25258">
                  <c:v>23728.959381599998</c:v>
                </c:pt>
                <c:pt idx="25259">
                  <c:v>23728.959381599998</c:v>
                </c:pt>
                <c:pt idx="25260">
                  <c:v>23729.939059199998</c:v>
                </c:pt>
                <c:pt idx="25261">
                  <c:v>23729.939059199998</c:v>
                </c:pt>
                <c:pt idx="25262">
                  <c:v>23734.012499999997</c:v>
                </c:pt>
                <c:pt idx="25263">
                  <c:v>23734.012499999997</c:v>
                </c:pt>
                <c:pt idx="25264">
                  <c:v>23734.373440799998</c:v>
                </c:pt>
                <c:pt idx="25265">
                  <c:v>23734.373440799998</c:v>
                </c:pt>
                <c:pt idx="25266">
                  <c:v>23736.487499999999</c:v>
                </c:pt>
                <c:pt idx="25267">
                  <c:v>23741.643749999999</c:v>
                </c:pt>
                <c:pt idx="25268">
                  <c:v>23742.159381599999</c:v>
                </c:pt>
                <c:pt idx="25269">
                  <c:v>23743.139059199999</c:v>
                </c:pt>
                <c:pt idx="25270">
                  <c:v>23747.573440799999</c:v>
                </c:pt>
                <c:pt idx="25271">
                  <c:v>23749.6875</c:v>
                </c:pt>
                <c:pt idx="25272">
                  <c:v>23749.6875</c:v>
                </c:pt>
                <c:pt idx="25273">
                  <c:v>23754.84375</c:v>
                </c:pt>
                <c:pt idx="25274">
                  <c:v>23754.84375</c:v>
                </c:pt>
                <c:pt idx="25275">
                  <c:v>23754.84375</c:v>
                </c:pt>
                <c:pt idx="25276">
                  <c:v>23755.359381599999</c:v>
                </c:pt>
                <c:pt idx="25277">
                  <c:v>23755.359381599999</c:v>
                </c:pt>
                <c:pt idx="25278">
                  <c:v>23756.339059199996</c:v>
                </c:pt>
                <c:pt idx="25279">
                  <c:v>23756.339059199996</c:v>
                </c:pt>
                <c:pt idx="25280">
                  <c:v>23760.412499999999</c:v>
                </c:pt>
                <c:pt idx="25281">
                  <c:v>23760.928118399999</c:v>
                </c:pt>
                <c:pt idx="25282">
                  <c:v>23760.928118399999</c:v>
                </c:pt>
                <c:pt idx="25283">
                  <c:v>23762.887499999997</c:v>
                </c:pt>
                <c:pt idx="25284">
                  <c:v>23768.043749999997</c:v>
                </c:pt>
                <c:pt idx="25285">
                  <c:v>23768.559381599996</c:v>
                </c:pt>
                <c:pt idx="25286">
                  <c:v>23782.739059199997</c:v>
                </c:pt>
                <c:pt idx="25287">
                  <c:v>23782.739059199997</c:v>
                </c:pt>
                <c:pt idx="25288">
                  <c:v>23786.8125</c:v>
                </c:pt>
                <c:pt idx="25289">
                  <c:v>23786.8125</c:v>
                </c:pt>
                <c:pt idx="25290">
                  <c:v>23793.515618400001</c:v>
                </c:pt>
                <c:pt idx="25291">
                  <c:v>23800.012499999997</c:v>
                </c:pt>
                <c:pt idx="25292">
                  <c:v>23800.528118399998</c:v>
                </c:pt>
                <c:pt idx="25293">
                  <c:v>23808.159381599999</c:v>
                </c:pt>
                <c:pt idx="25294">
                  <c:v>23813.212499999998</c:v>
                </c:pt>
                <c:pt idx="25295">
                  <c:v>23813.212499999998</c:v>
                </c:pt>
                <c:pt idx="25296">
                  <c:v>23813.728118399998</c:v>
                </c:pt>
                <c:pt idx="25297">
                  <c:v>23813.728118399998</c:v>
                </c:pt>
                <c:pt idx="25298">
                  <c:v>23813.728118399998</c:v>
                </c:pt>
                <c:pt idx="25299">
                  <c:v>23813.728118399998</c:v>
                </c:pt>
                <c:pt idx="25300">
                  <c:v>23822.339059199996</c:v>
                </c:pt>
                <c:pt idx="25301">
                  <c:v>23826.412499999999</c:v>
                </c:pt>
                <c:pt idx="25302">
                  <c:v>23826.7734408</c:v>
                </c:pt>
                <c:pt idx="25303">
                  <c:v>23828.887499999997</c:v>
                </c:pt>
                <c:pt idx="25304">
                  <c:v>23834.043749999997</c:v>
                </c:pt>
                <c:pt idx="25305">
                  <c:v>23834.559381599996</c:v>
                </c:pt>
                <c:pt idx="25306">
                  <c:v>23839.612499999999</c:v>
                </c:pt>
                <c:pt idx="25307">
                  <c:v>23840.1281184</c:v>
                </c:pt>
                <c:pt idx="25308">
                  <c:v>23848.739059199997</c:v>
                </c:pt>
                <c:pt idx="25309">
                  <c:v>23853.173440800001</c:v>
                </c:pt>
                <c:pt idx="25310">
                  <c:v>23853.173440800001</c:v>
                </c:pt>
                <c:pt idx="25311">
                  <c:v>23853.328118400001</c:v>
                </c:pt>
                <c:pt idx="25312">
                  <c:v>23859.515618400001</c:v>
                </c:pt>
                <c:pt idx="25313">
                  <c:v>23860.959381599998</c:v>
                </c:pt>
                <c:pt idx="25314">
                  <c:v>23866.528118399998</c:v>
                </c:pt>
                <c:pt idx="25315">
                  <c:v>23872.715618399998</c:v>
                </c:pt>
                <c:pt idx="25316">
                  <c:v>23874.159381599999</c:v>
                </c:pt>
                <c:pt idx="25317">
                  <c:v>23879.728118399998</c:v>
                </c:pt>
                <c:pt idx="25318">
                  <c:v>23885.915618399998</c:v>
                </c:pt>
                <c:pt idx="25319">
                  <c:v>23892.412499999999</c:v>
                </c:pt>
                <c:pt idx="25320">
                  <c:v>23892.928118399999</c:v>
                </c:pt>
                <c:pt idx="25321">
                  <c:v>23892.928118399999</c:v>
                </c:pt>
                <c:pt idx="25322">
                  <c:v>23894.887499999997</c:v>
                </c:pt>
                <c:pt idx="25323">
                  <c:v>23899.115618399999</c:v>
                </c:pt>
                <c:pt idx="25324">
                  <c:v>23900.043749999997</c:v>
                </c:pt>
                <c:pt idx="25325">
                  <c:v>23901.539059199997</c:v>
                </c:pt>
                <c:pt idx="25326">
                  <c:v>23906.1281184</c:v>
                </c:pt>
                <c:pt idx="25327">
                  <c:v>23913.243749999998</c:v>
                </c:pt>
                <c:pt idx="25328">
                  <c:v>23913.243749999998</c:v>
                </c:pt>
                <c:pt idx="25329">
                  <c:v>23913.243749999998</c:v>
                </c:pt>
                <c:pt idx="25330">
                  <c:v>23918.8125</c:v>
                </c:pt>
                <c:pt idx="25331">
                  <c:v>23919.173440800001</c:v>
                </c:pt>
                <c:pt idx="25332">
                  <c:v>23919.328118400001</c:v>
                </c:pt>
                <c:pt idx="25333">
                  <c:v>23932.373440799998</c:v>
                </c:pt>
                <c:pt idx="25334">
                  <c:v>23940.159381599999</c:v>
                </c:pt>
                <c:pt idx="25335">
                  <c:v>23941.139059199999</c:v>
                </c:pt>
                <c:pt idx="25336">
                  <c:v>23947.6875</c:v>
                </c:pt>
                <c:pt idx="25337">
                  <c:v>23951.915618399998</c:v>
                </c:pt>
                <c:pt idx="25338">
                  <c:v>23953.359381599999</c:v>
                </c:pt>
                <c:pt idx="25339">
                  <c:v>23954.339059199996</c:v>
                </c:pt>
                <c:pt idx="25340">
                  <c:v>23965.115618399999</c:v>
                </c:pt>
                <c:pt idx="25341">
                  <c:v>23966.043749999997</c:v>
                </c:pt>
                <c:pt idx="25342">
                  <c:v>23967.539059199997</c:v>
                </c:pt>
                <c:pt idx="25343">
                  <c:v>23971.9734408</c:v>
                </c:pt>
                <c:pt idx="25344">
                  <c:v>23972.1281184</c:v>
                </c:pt>
                <c:pt idx="25345">
                  <c:v>23974.087499999998</c:v>
                </c:pt>
                <c:pt idx="25346">
                  <c:v>23991.515618400001</c:v>
                </c:pt>
                <c:pt idx="25347">
                  <c:v>23991.515618400001</c:v>
                </c:pt>
                <c:pt idx="25348">
                  <c:v>23992.959381599998</c:v>
                </c:pt>
                <c:pt idx="25349">
                  <c:v>24004.715618399998</c:v>
                </c:pt>
                <c:pt idx="25350">
                  <c:v>24005.643749999999</c:v>
                </c:pt>
                <c:pt idx="25351">
                  <c:v>24007.139059199999</c:v>
                </c:pt>
                <c:pt idx="25352">
                  <c:v>24007.139059199999</c:v>
                </c:pt>
                <c:pt idx="25353">
                  <c:v>24007.139059199999</c:v>
                </c:pt>
                <c:pt idx="25354">
                  <c:v>24018.84375</c:v>
                </c:pt>
                <c:pt idx="25355">
                  <c:v>24020.339059199996</c:v>
                </c:pt>
                <c:pt idx="25356">
                  <c:v>24024.7734408</c:v>
                </c:pt>
                <c:pt idx="25357">
                  <c:v>24024.7734408</c:v>
                </c:pt>
                <c:pt idx="25358">
                  <c:v>24024.928118399999</c:v>
                </c:pt>
                <c:pt idx="25359">
                  <c:v>24032.043749999997</c:v>
                </c:pt>
                <c:pt idx="25360">
                  <c:v>24044.3156184</c:v>
                </c:pt>
                <c:pt idx="25361">
                  <c:v>24045.243749999998</c:v>
                </c:pt>
                <c:pt idx="25362">
                  <c:v>24045.759381599997</c:v>
                </c:pt>
                <c:pt idx="25363">
                  <c:v>24046.739059199997</c:v>
                </c:pt>
                <c:pt idx="25364">
                  <c:v>24058.443749999999</c:v>
                </c:pt>
                <c:pt idx="25365">
                  <c:v>24059.939059199998</c:v>
                </c:pt>
                <c:pt idx="25366">
                  <c:v>24064.012499999997</c:v>
                </c:pt>
                <c:pt idx="25367">
                  <c:v>24064.373440799998</c:v>
                </c:pt>
                <c:pt idx="25368">
                  <c:v>24073.139059199999</c:v>
                </c:pt>
                <c:pt idx="25369">
                  <c:v>24077.212499999998</c:v>
                </c:pt>
                <c:pt idx="25370">
                  <c:v>24083.915618399998</c:v>
                </c:pt>
                <c:pt idx="25371">
                  <c:v>24085.359381599999</c:v>
                </c:pt>
                <c:pt idx="25372">
                  <c:v>24085.359381599999</c:v>
                </c:pt>
                <c:pt idx="25373">
                  <c:v>24090.412499999999</c:v>
                </c:pt>
                <c:pt idx="25374">
                  <c:v>24097.115618399999</c:v>
                </c:pt>
                <c:pt idx="25375">
                  <c:v>24098.559381599996</c:v>
                </c:pt>
                <c:pt idx="25376">
                  <c:v>24099.539059199997</c:v>
                </c:pt>
                <c:pt idx="25377">
                  <c:v>24103.612499999999</c:v>
                </c:pt>
                <c:pt idx="25378">
                  <c:v>24103.612499999999</c:v>
                </c:pt>
                <c:pt idx="25379">
                  <c:v>24103.612499999999</c:v>
                </c:pt>
                <c:pt idx="25380">
                  <c:v>24103.9734408</c:v>
                </c:pt>
                <c:pt idx="25381">
                  <c:v>24104.1281184</c:v>
                </c:pt>
                <c:pt idx="25382">
                  <c:v>24104.1281184</c:v>
                </c:pt>
                <c:pt idx="25383">
                  <c:v>24106.087499999998</c:v>
                </c:pt>
                <c:pt idx="25384">
                  <c:v>24106.087499999998</c:v>
                </c:pt>
                <c:pt idx="25385">
                  <c:v>24110.3156184</c:v>
                </c:pt>
                <c:pt idx="25386">
                  <c:v>24112.739059199997</c:v>
                </c:pt>
                <c:pt idx="25387">
                  <c:v>24112.739059199997</c:v>
                </c:pt>
                <c:pt idx="25388">
                  <c:v>24116.8125</c:v>
                </c:pt>
                <c:pt idx="25389">
                  <c:v>24119.287499999999</c:v>
                </c:pt>
                <c:pt idx="25390">
                  <c:v>24125.939059199998</c:v>
                </c:pt>
                <c:pt idx="25391">
                  <c:v>24130.012499999997</c:v>
                </c:pt>
                <c:pt idx="25392">
                  <c:v>24138.159381599999</c:v>
                </c:pt>
                <c:pt idx="25393">
                  <c:v>24138.159381599999</c:v>
                </c:pt>
                <c:pt idx="25394">
                  <c:v>24139.139059199999</c:v>
                </c:pt>
                <c:pt idx="25395">
                  <c:v>24143.212499999998</c:v>
                </c:pt>
                <c:pt idx="25396">
                  <c:v>24143.573440799999</c:v>
                </c:pt>
                <c:pt idx="25397">
                  <c:v>24143.728118399998</c:v>
                </c:pt>
                <c:pt idx="25398">
                  <c:v>24143.728118399998</c:v>
                </c:pt>
                <c:pt idx="25399">
                  <c:v>24150.84375</c:v>
                </c:pt>
                <c:pt idx="25400">
                  <c:v>24151.359381599999</c:v>
                </c:pt>
                <c:pt idx="25401">
                  <c:v>24152.339059199996</c:v>
                </c:pt>
                <c:pt idx="25402">
                  <c:v>24152.339059199996</c:v>
                </c:pt>
                <c:pt idx="25403">
                  <c:v>24156.412499999999</c:v>
                </c:pt>
                <c:pt idx="25404">
                  <c:v>24158.887499999997</c:v>
                </c:pt>
                <c:pt idx="25405">
                  <c:v>24165.539059199997</c:v>
                </c:pt>
                <c:pt idx="25406">
                  <c:v>24169.9734408</c:v>
                </c:pt>
                <c:pt idx="25407">
                  <c:v>24170.1281184</c:v>
                </c:pt>
                <c:pt idx="25408">
                  <c:v>24172.087499999998</c:v>
                </c:pt>
                <c:pt idx="25409">
                  <c:v>24177.759381599997</c:v>
                </c:pt>
                <c:pt idx="25410">
                  <c:v>24177.759381599997</c:v>
                </c:pt>
                <c:pt idx="25411">
                  <c:v>24182.8125</c:v>
                </c:pt>
                <c:pt idx="25412">
                  <c:v>24183.173440800001</c:v>
                </c:pt>
                <c:pt idx="25413">
                  <c:v>24183.173440800001</c:v>
                </c:pt>
                <c:pt idx="25414">
                  <c:v>24183.173440800001</c:v>
                </c:pt>
                <c:pt idx="25415">
                  <c:v>24185.287499999999</c:v>
                </c:pt>
                <c:pt idx="25416">
                  <c:v>24189.515618400001</c:v>
                </c:pt>
                <c:pt idx="25417">
                  <c:v>24190.443749999999</c:v>
                </c:pt>
                <c:pt idx="25418">
                  <c:v>24190.959381599998</c:v>
                </c:pt>
                <c:pt idx="25419">
                  <c:v>24196.528118399998</c:v>
                </c:pt>
                <c:pt idx="25420">
                  <c:v>24196.528118399998</c:v>
                </c:pt>
                <c:pt idx="25421">
                  <c:v>24196.528118399998</c:v>
                </c:pt>
                <c:pt idx="25422">
                  <c:v>24198.487499999999</c:v>
                </c:pt>
                <c:pt idx="25423">
                  <c:v>24202.715618399998</c:v>
                </c:pt>
                <c:pt idx="25424">
                  <c:v>24205.139059199999</c:v>
                </c:pt>
                <c:pt idx="25425">
                  <c:v>24218.339059199996</c:v>
                </c:pt>
                <c:pt idx="25426">
                  <c:v>24222.412499999999</c:v>
                </c:pt>
                <c:pt idx="25427">
                  <c:v>24222.412499999999</c:v>
                </c:pt>
                <c:pt idx="25428">
                  <c:v>24222.412499999999</c:v>
                </c:pt>
                <c:pt idx="25429">
                  <c:v>24222.7734408</c:v>
                </c:pt>
                <c:pt idx="25430">
                  <c:v>24222.928118399999</c:v>
                </c:pt>
                <c:pt idx="25431">
                  <c:v>24224.887499999997</c:v>
                </c:pt>
                <c:pt idx="25432">
                  <c:v>24229.115618399999</c:v>
                </c:pt>
                <c:pt idx="25433">
                  <c:v>24230.559381599996</c:v>
                </c:pt>
                <c:pt idx="25434">
                  <c:v>24235.612499999999</c:v>
                </c:pt>
                <c:pt idx="25435">
                  <c:v>24238.087499999998</c:v>
                </c:pt>
                <c:pt idx="25436">
                  <c:v>24242.3156184</c:v>
                </c:pt>
                <c:pt idx="25437">
                  <c:v>24243.243749999998</c:v>
                </c:pt>
                <c:pt idx="25438">
                  <c:v>24255.515618400001</c:v>
                </c:pt>
                <c:pt idx="25439">
                  <c:v>24256.959381599998</c:v>
                </c:pt>
                <c:pt idx="25440">
                  <c:v>24257.939059199998</c:v>
                </c:pt>
                <c:pt idx="25441">
                  <c:v>24262.012499999997</c:v>
                </c:pt>
                <c:pt idx="25442">
                  <c:v>24268.715618399998</c:v>
                </c:pt>
                <c:pt idx="25443">
                  <c:v>24275.212499999998</c:v>
                </c:pt>
                <c:pt idx="25444">
                  <c:v>24277.6875</c:v>
                </c:pt>
                <c:pt idx="25445">
                  <c:v>24284.339059199996</c:v>
                </c:pt>
                <c:pt idx="25446">
                  <c:v>24288.928118399999</c:v>
                </c:pt>
                <c:pt idx="25447">
                  <c:v>24296.559381599996</c:v>
                </c:pt>
                <c:pt idx="25448">
                  <c:v>24304.087499999998</c:v>
                </c:pt>
                <c:pt idx="25449">
                  <c:v>24304.087499999998</c:v>
                </c:pt>
                <c:pt idx="25450">
                  <c:v>24308.3156184</c:v>
                </c:pt>
                <c:pt idx="25451">
                  <c:v>24309.243749999998</c:v>
                </c:pt>
                <c:pt idx="25452">
                  <c:v>24309.759381599997</c:v>
                </c:pt>
                <c:pt idx="25453">
                  <c:v>24315.328118400001</c:v>
                </c:pt>
                <c:pt idx="25454">
                  <c:v>24321.515618400001</c:v>
                </c:pt>
                <c:pt idx="25455">
                  <c:v>24322.959381599998</c:v>
                </c:pt>
                <c:pt idx="25456">
                  <c:v>24328.373440799998</c:v>
                </c:pt>
                <c:pt idx="25457">
                  <c:v>24335.643749999999</c:v>
                </c:pt>
                <c:pt idx="25458">
                  <c:v>24336.159381599999</c:v>
                </c:pt>
                <c:pt idx="25459">
                  <c:v>24341.573440799999</c:v>
                </c:pt>
                <c:pt idx="25460">
                  <c:v>24343.6875</c:v>
                </c:pt>
                <c:pt idx="25461">
                  <c:v>24347.915618399998</c:v>
                </c:pt>
                <c:pt idx="25462">
                  <c:v>24347.915618399998</c:v>
                </c:pt>
                <c:pt idx="25463">
                  <c:v>24348.84375</c:v>
                </c:pt>
                <c:pt idx="25464">
                  <c:v>24349.359381599999</c:v>
                </c:pt>
                <c:pt idx="25465">
                  <c:v>24350.339059199996</c:v>
                </c:pt>
                <c:pt idx="25466">
                  <c:v>24354.412499999999</c:v>
                </c:pt>
                <c:pt idx="25467">
                  <c:v>24354.7734408</c:v>
                </c:pt>
                <c:pt idx="25468">
                  <c:v>24356.887499999997</c:v>
                </c:pt>
                <c:pt idx="25469">
                  <c:v>24362.043749999997</c:v>
                </c:pt>
                <c:pt idx="25470">
                  <c:v>24368.1281184</c:v>
                </c:pt>
                <c:pt idx="25471">
                  <c:v>24375.759381599997</c:v>
                </c:pt>
                <c:pt idx="25472">
                  <c:v>24375.759381599997</c:v>
                </c:pt>
                <c:pt idx="25473">
                  <c:v>24388.443749999999</c:v>
                </c:pt>
                <c:pt idx="25474">
                  <c:v>24389.939059199998</c:v>
                </c:pt>
                <c:pt idx="25475">
                  <c:v>24389.939059199998</c:v>
                </c:pt>
                <c:pt idx="25476">
                  <c:v>24394.373440799998</c:v>
                </c:pt>
                <c:pt idx="25477">
                  <c:v>24394.528118399998</c:v>
                </c:pt>
                <c:pt idx="25478">
                  <c:v>24402.159381599999</c:v>
                </c:pt>
                <c:pt idx="25479">
                  <c:v>24403.139059199999</c:v>
                </c:pt>
                <c:pt idx="25480">
                  <c:v>24407.212499999998</c:v>
                </c:pt>
                <c:pt idx="25481">
                  <c:v>24407.573440799999</c:v>
                </c:pt>
                <c:pt idx="25482">
                  <c:v>24413.915618399998</c:v>
                </c:pt>
                <c:pt idx="25483">
                  <c:v>24414.84375</c:v>
                </c:pt>
                <c:pt idx="25484">
                  <c:v>24420.412499999999</c:v>
                </c:pt>
                <c:pt idx="25485">
                  <c:v>24422.887499999997</c:v>
                </c:pt>
                <c:pt idx="25486">
                  <c:v>24422.887499999997</c:v>
                </c:pt>
                <c:pt idx="25487">
                  <c:v>24427.115618399999</c:v>
                </c:pt>
                <c:pt idx="25488">
                  <c:v>24429.539059199997</c:v>
                </c:pt>
                <c:pt idx="25489">
                  <c:v>24433.9734408</c:v>
                </c:pt>
                <c:pt idx="25490">
                  <c:v>24436.087499999998</c:v>
                </c:pt>
                <c:pt idx="25491">
                  <c:v>24440.3156184</c:v>
                </c:pt>
                <c:pt idx="25492">
                  <c:v>24441.243749999998</c:v>
                </c:pt>
                <c:pt idx="25493">
                  <c:v>24441.759381599997</c:v>
                </c:pt>
                <c:pt idx="25494">
                  <c:v>24447.328118400001</c:v>
                </c:pt>
                <c:pt idx="25495">
                  <c:v>24449.287499999999</c:v>
                </c:pt>
                <c:pt idx="25496">
                  <c:v>24460.373440799998</c:v>
                </c:pt>
                <c:pt idx="25497">
                  <c:v>24460.373440799998</c:v>
                </c:pt>
                <c:pt idx="25498">
                  <c:v>24467.643749999999</c:v>
                </c:pt>
                <c:pt idx="25499">
                  <c:v>24468.159381599999</c:v>
                </c:pt>
                <c:pt idx="25500">
                  <c:v>24469.139059199999</c:v>
                </c:pt>
                <c:pt idx="25501">
                  <c:v>24479.915618399998</c:v>
                </c:pt>
                <c:pt idx="25502">
                  <c:v>24479.915618399998</c:v>
                </c:pt>
                <c:pt idx="25503">
                  <c:v>24481.359381599999</c:v>
                </c:pt>
                <c:pt idx="25504">
                  <c:v>24500.1281184</c:v>
                </c:pt>
                <c:pt idx="25505">
                  <c:v>24506.3156184</c:v>
                </c:pt>
                <c:pt idx="25506">
                  <c:v>24507.243749999998</c:v>
                </c:pt>
                <c:pt idx="25507">
                  <c:v>24508.739059199997</c:v>
                </c:pt>
                <c:pt idx="25508">
                  <c:v>24512.8125</c:v>
                </c:pt>
                <c:pt idx="25509">
                  <c:v>24513.173440800001</c:v>
                </c:pt>
                <c:pt idx="25510">
                  <c:v>24520.443749999999</c:v>
                </c:pt>
                <c:pt idx="25511">
                  <c:v>24520.959381599998</c:v>
                </c:pt>
                <c:pt idx="25512">
                  <c:v>24526.528118399998</c:v>
                </c:pt>
                <c:pt idx="25513">
                  <c:v>24528.487499999999</c:v>
                </c:pt>
                <c:pt idx="25514">
                  <c:v>24533.643749999999</c:v>
                </c:pt>
                <c:pt idx="25515">
                  <c:v>24535.139059199999</c:v>
                </c:pt>
                <c:pt idx="25516">
                  <c:v>24535.139059199999</c:v>
                </c:pt>
                <c:pt idx="25517">
                  <c:v>24539.212499999998</c:v>
                </c:pt>
                <c:pt idx="25518">
                  <c:v>24545.915618399998</c:v>
                </c:pt>
                <c:pt idx="25519">
                  <c:v>24548.339059199996</c:v>
                </c:pt>
                <c:pt idx="25520">
                  <c:v>24548.339059199996</c:v>
                </c:pt>
                <c:pt idx="25521">
                  <c:v>24554.887499999997</c:v>
                </c:pt>
                <c:pt idx="25522">
                  <c:v>24559.115618399999</c:v>
                </c:pt>
                <c:pt idx="25523">
                  <c:v>24559.115618399999</c:v>
                </c:pt>
                <c:pt idx="25524">
                  <c:v>24560.043749999997</c:v>
                </c:pt>
                <c:pt idx="25525">
                  <c:v>24573.243749999998</c:v>
                </c:pt>
                <c:pt idx="25526">
                  <c:v>24573.243749999998</c:v>
                </c:pt>
                <c:pt idx="25527">
                  <c:v>24574.739059199997</c:v>
                </c:pt>
                <c:pt idx="25528">
                  <c:v>24581.287499999999</c:v>
                </c:pt>
                <c:pt idx="25529">
                  <c:v>24585.515618400001</c:v>
                </c:pt>
                <c:pt idx="25530">
                  <c:v>24586.443749999999</c:v>
                </c:pt>
                <c:pt idx="25531">
                  <c:v>24592.012499999997</c:v>
                </c:pt>
                <c:pt idx="25532">
                  <c:v>24592.373440799998</c:v>
                </c:pt>
                <c:pt idx="25533">
                  <c:v>24594.487499999999</c:v>
                </c:pt>
                <c:pt idx="25534">
                  <c:v>24598.715618399998</c:v>
                </c:pt>
                <c:pt idx="25535">
                  <c:v>24598.715618399998</c:v>
                </c:pt>
                <c:pt idx="25536">
                  <c:v>24605.573440799999</c:v>
                </c:pt>
                <c:pt idx="25537">
                  <c:v>24605.728118399998</c:v>
                </c:pt>
                <c:pt idx="25538">
                  <c:v>24607.6875</c:v>
                </c:pt>
                <c:pt idx="25539">
                  <c:v>24611.915618399998</c:v>
                </c:pt>
                <c:pt idx="25540">
                  <c:v>24612.84375</c:v>
                </c:pt>
                <c:pt idx="25541">
                  <c:v>24613.359381599999</c:v>
                </c:pt>
                <c:pt idx="25542">
                  <c:v>24618.412499999999</c:v>
                </c:pt>
                <c:pt idx="25543">
                  <c:v>24625.115618399999</c:v>
                </c:pt>
                <c:pt idx="25544">
                  <c:v>24627.539059199997</c:v>
                </c:pt>
                <c:pt idx="25545">
                  <c:v>24627.539059199997</c:v>
                </c:pt>
                <c:pt idx="25546">
                  <c:v>24631.612499999999</c:v>
                </c:pt>
                <c:pt idx="25547">
                  <c:v>24632.1281184</c:v>
                </c:pt>
                <c:pt idx="25548">
                  <c:v>24634.087499999998</c:v>
                </c:pt>
                <c:pt idx="25549">
                  <c:v>24638.3156184</c:v>
                </c:pt>
                <c:pt idx="25550">
                  <c:v>24639.243749999998</c:v>
                </c:pt>
                <c:pt idx="25551">
                  <c:v>24639.759381599997</c:v>
                </c:pt>
                <c:pt idx="25552">
                  <c:v>24647.287499999999</c:v>
                </c:pt>
                <c:pt idx="25553">
                  <c:v>24652.443749999999</c:v>
                </c:pt>
                <c:pt idx="25554">
                  <c:v>24653.939059199998</c:v>
                </c:pt>
                <c:pt idx="25555">
                  <c:v>24660.487499999999</c:v>
                </c:pt>
                <c:pt idx="25556">
                  <c:v>24667.139059199999</c:v>
                </c:pt>
                <c:pt idx="25557">
                  <c:v>24673.6875</c:v>
                </c:pt>
                <c:pt idx="25558">
                  <c:v>24684.412499999999</c:v>
                </c:pt>
                <c:pt idx="25559">
                  <c:v>24684.928118399999</c:v>
                </c:pt>
                <c:pt idx="25560">
                  <c:v>24684.928118399999</c:v>
                </c:pt>
                <c:pt idx="25561">
                  <c:v>24686.887499999997</c:v>
                </c:pt>
                <c:pt idx="25562">
                  <c:v>24691.115618399999</c:v>
                </c:pt>
                <c:pt idx="25563">
                  <c:v>24692.559381599996</c:v>
                </c:pt>
                <c:pt idx="25564">
                  <c:v>24697.9734408</c:v>
                </c:pt>
                <c:pt idx="25565">
                  <c:v>24704.3156184</c:v>
                </c:pt>
                <c:pt idx="25566">
                  <c:v>24705.243749999998</c:v>
                </c:pt>
                <c:pt idx="25567">
                  <c:v>24710.8125</c:v>
                </c:pt>
                <c:pt idx="25568">
                  <c:v>24710.8125</c:v>
                </c:pt>
                <c:pt idx="25569">
                  <c:v>24711.173440800001</c:v>
                </c:pt>
                <c:pt idx="25570">
                  <c:v>24711.328118400001</c:v>
                </c:pt>
                <c:pt idx="25571">
                  <c:v>24713.287499999999</c:v>
                </c:pt>
                <c:pt idx="25572">
                  <c:v>24718.443749999999</c:v>
                </c:pt>
                <c:pt idx="25573">
                  <c:v>24718.959381599998</c:v>
                </c:pt>
                <c:pt idx="25574">
                  <c:v>24719.939059199998</c:v>
                </c:pt>
                <c:pt idx="25575">
                  <c:v>24726.487499999999</c:v>
                </c:pt>
                <c:pt idx="25576">
                  <c:v>24731.643749999999</c:v>
                </c:pt>
                <c:pt idx="25577">
                  <c:v>24733.139059199999</c:v>
                </c:pt>
                <c:pt idx="25578">
                  <c:v>24733.139059199999</c:v>
                </c:pt>
                <c:pt idx="25579">
                  <c:v>24733.139059199999</c:v>
                </c:pt>
                <c:pt idx="25580">
                  <c:v>24737.212499999998</c:v>
                </c:pt>
                <c:pt idx="25581">
                  <c:v>24737.212499999998</c:v>
                </c:pt>
                <c:pt idx="25582">
                  <c:v>24737.573440799999</c:v>
                </c:pt>
                <c:pt idx="25583">
                  <c:v>24737.573440799999</c:v>
                </c:pt>
                <c:pt idx="25584">
                  <c:v>24737.728118399998</c:v>
                </c:pt>
                <c:pt idx="25585">
                  <c:v>24744.84375</c:v>
                </c:pt>
                <c:pt idx="25586">
                  <c:v>24744.84375</c:v>
                </c:pt>
                <c:pt idx="25587">
                  <c:v>24746.339059199996</c:v>
                </c:pt>
                <c:pt idx="25588">
                  <c:v>24750.412499999999</c:v>
                </c:pt>
                <c:pt idx="25589">
                  <c:v>24750.928118399999</c:v>
                </c:pt>
                <c:pt idx="25590">
                  <c:v>24750.928118399999</c:v>
                </c:pt>
                <c:pt idx="25591">
                  <c:v>24758.559381599996</c:v>
                </c:pt>
                <c:pt idx="25592">
                  <c:v>24759.539059199997</c:v>
                </c:pt>
                <c:pt idx="25593">
                  <c:v>24770.3156184</c:v>
                </c:pt>
                <c:pt idx="25594">
                  <c:v>24771.759381599997</c:v>
                </c:pt>
                <c:pt idx="25595">
                  <c:v>24771.759381599997</c:v>
                </c:pt>
                <c:pt idx="25596">
                  <c:v>24785.939059199998</c:v>
                </c:pt>
                <c:pt idx="25597">
                  <c:v>24790.012499999997</c:v>
                </c:pt>
                <c:pt idx="25598">
                  <c:v>24797.643749999999</c:v>
                </c:pt>
                <c:pt idx="25599">
                  <c:v>24798.159381599999</c:v>
                </c:pt>
                <c:pt idx="25600">
                  <c:v>24805.6875</c:v>
                </c:pt>
                <c:pt idx="25601">
                  <c:v>24810.84375</c:v>
                </c:pt>
                <c:pt idx="25602">
                  <c:v>24812.339059199996</c:v>
                </c:pt>
                <c:pt idx="25603">
                  <c:v>24816.7734408</c:v>
                </c:pt>
                <c:pt idx="25604">
                  <c:v>24816.7734408</c:v>
                </c:pt>
                <c:pt idx="25605">
                  <c:v>24816.928118399999</c:v>
                </c:pt>
                <c:pt idx="25606">
                  <c:v>24818.887499999997</c:v>
                </c:pt>
                <c:pt idx="25607">
                  <c:v>24823.115618399999</c:v>
                </c:pt>
                <c:pt idx="25608">
                  <c:v>24824.043749999997</c:v>
                </c:pt>
                <c:pt idx="25609">
                  <c:v>24824.559381599996</c:v>
                </c:pt>
                <c:pt idx="25610">
                  <c:v>24829.9734408</c:v>
                </c:pt>
                <c:pt idx="25611">
                  <c:v>24829.9734408</c:v>
                </c:pt>
                <c:pt idx="25612">
                  <c:v>24830.1281184</c:v>
                </c:pt>
                <c:pt idx="25613">
                  <c:v>24832.087499999998</c:v>
                </c:pt>
                <c:pt idx="25614">
                  <c:v>24838.739059199997</c:v>
                </c:pt>
                <c:pt idx="25615">
                  <c:v>24843.173440800001</c:v>
                </c:pt>
                <c:pt idx="25616">
                  <c:v>24850.959381599998</c:v>
                </c:pt>
                <c:pt idx="25617">
                  <c:v>24856.012499999997</c:v>
                </c:pt>
                <c:pt idx="25618">
                  <c:v>24856.528118399998</c:v>
                </c:pt>
                <c:pt idx="25619">
                  <c:v>24856.528118399998</c:v>
                </c:pt>
                <c:pt idx="25620">
                  <c:v>24858.487499999999</c:v>
                </c:pt>
                <c:pt idx="25621">
                  <c:v>24858.487499999999</c:v>
                </c:pt>
                <c:pt idx="25622">
                  <c:v>24862.715618399998</c:v>
                </c:pt>
                <c:pt idx="25623">
                  <c:v>24864.159381599999</c:v>
                </c:pt>
                <c:pt idx="25624">
                  <c:v>24865.139059199999</c:v>
                </c:pt>
                <c:pt idx="25625">
                  <c:v>24869.573440799999</c:v>
                </c:pt>
                <c:pt idx="25626">
                  <c:v>24871.6875</c:v>
                </c:pt>
                <c:pt idx="25627">
                  <c:v>24875.915618399998</c:v>
                </c:pt>
                <c:pt idx="25628">
                  <c:v>24877.359381599999</c:v>
                </c:pt>
                <c:pt idx="25629">
                  <c:v>24877.359381599999</c:v>
                </c:pt>
                <c:pt idx="25630">
                  <c:v>24882.412499999999</c:v>
                </c:pt>
                <c:pt idx="25631">
                  <c:v>24882.7734408</c:v>
                </c:pt>
                <c:pt idx="25632">
                  <c:v>24884.887499999997</c:v>
                </c:pt>
                <c:pt idx="25633">
                  <c:v>24884.887499999997</c:v>
                </c:pt>
                <c:pt idx="25634">
                  <c:v>24884.887499999997</c:v>
                </c:pt>
                <c:pt idx="25635">
                  <c:v>24889.115618399999</c:v>
                </c:pt>
                <c:pt idx="25636">
                  <c:v>24889.115618399999</c:v>
                </c:pt>
                <c:pt idx="25637">
                  <c:v>24890.043749999997</c:v>
                </c:pt>
                <c:pt idx="25638">
                  <c:v>24890.559381599996</c:v>
                </c:pt>
                <c:pt idx="25639">
                  <c:v>24890.559381599996</c:v>
                </c:pt>
                <c:pt idx="25640">
                  <c:v>24891.539059199997</c:v>
                </c:pt>
                <c:pt idx="25641">
                  <c:v>24891.539059199997</c:v>
                </c:pt>
                <c:pt idx="25642">
                  <c:v>24895.612499999999</c:v>
                </c:pt>
                <c:pt idx="25643">
                  <c:v>24895.9734408</c:v>
                </c:pt>
                <c:pt idx="25644">
                  <c:v>24895.9734408</c:v>
                </c:pt>
                <c:pt idx="25645">
                  <c:v>24896.1281184</c:v>
                </c:pt>
                <c:pt idx="25646">
                  <c:v>24898.087499999998</c:v>
                </c:pt>
                <c:pt idx="25647">
                  <c:v>24898.087499999998</c:v>
                </c:pt>
                <c:pt idx="25648">
                  <c:v>24902.3156184</c:v>
                </c:pt>
                <c:pt idx="25649">
                  <c:v>24902.3156184</c:v>
                </c:pt>
                <c:pt idx="25650">
                  <c:v>24909.173440800001</c:v>
                </c:pt>
                <c:pt idx="25651">
                  <c:v>24915.515618400001</c:v>
                </c:pt>
                <c:pt idx="25652">
                  <c:v>24922.012499999997</c:v>
                </c:pt>
                <c:pt idx="25653">
                  <c:v>24922.373440799998</c:v>
                </c:pt>
                <c:pt idx="25654">
                  <c:v>24922.528118399998</c:v>
                </c:pt>
                <c:pt idx="25655">
                  <c:v>24924.487499999999</c:v>
                </c:pt>
                <c:pt idx="25656">
                  <c:v>24924.487499999999</c:v>
                </c:pt>
                <c:pt idx="25657">
                  <c:v>24929.643749999999</c:v>
                </c:pt>
                <c:pt idx="25658">
                  <c:v>24929.643749999999</c:v>
                </c:pt>
                <c:pt idx="25659">
                  <c:v>24930.159381599999</c:v>
                </c:pt>
                <c:pt idx="25660">
                  <c:v>24935.728118399998</c:v>
                </c:pt>
                <c:pt idx="25661">
                  <c:v>24942.84375</c:v>
                </c:pt>
                <c:pt idx="25662">
                  <c:v>24957.539059199997</c:v>
                </c:pt>
                <c:pt idx="25663">
                  <c:v>24961.612499999999</c:v>
                </c:pt>
                <c:pt idx="25664">
                  <c:v>24962.1281184</c:v>
                </c:pt>
                <c:pt idx="25665">
                  <c:v>24962.1281184</c:v>
                </c:pt>
                <c:pt idx="25666">
                  <c:v>24964.087499999998</c:v>
                </c:pt>
                <c:pt idx="25667">
                  <c:v>24964.087499999998</c:v>
                </c:pt>
                <c:pt idx="25668">
                  <c:v>24970.739059199997</c:v>
                </c:pt>
                <c:pt idx="25669">
                  <c:v>24977.287499999999</c:v>
                </c:pt>
                <c:pt idx="25670">
                  <c:v>24981.515618400001</c:v>
                </c:pt>
                <c:pt idx="25671">
                  <c:v>24988.528118399998</c:v>
                </c:pt>
                <c:pt idx="25672">
                  <c:v>24988.528118399998</c:v>
                </c:pt>
                <c:pt idx="25673">
                  <c:v>24990.487499999999</c:v>
                </c:pt>
                <c:pt idx="25674">
                  <c:v>24994.715618399998</c:v>
                </c:pt>
                <c:pt idx="25675">
                  <c:v>25001.573440799999</c:v>
                </c:pt>
                <c:pt idx="25676">
                  <c:v>25003.6875</c:v>
                </c:pt>
                <c:pt idx="25677">
                  <c:v>25009.359381599999</c:v>
                </c:pt>
                <c:pt idx="25678">
                  <c:v>25009.359381599999</c:v>
                </c:pt>
                <c:pt idx="25679">
                  <c:v>25010.339059199996</c:v>
                </c:pt>
                <c:pt idx="25680">
                  <c:v>25014.412499999999</c:v>
                </c:pt>
                <c:pt idx="25681">
                  <c:v>25021.115618399999</c:v>
                </c:pt>
                <c:pt idx="25682">
                  <c:v>25021.115618399999</c:v>
                </c:pt>
                <c:pt idx="25683">
                  <c:v>25022.043749999997</c:v>
                </c:pt>
                <c:pt idx="25684">
                  <c:v>25027.612499999999</c:v>
                </c:pt>
                <c:pt idx="25685">
                  <c:v>25034.3156184</c:v>
                </c:pt>
                <c:pt idx="25686">
                  <c:v>25035.759381599997</c:v>
                </c:pt>
                <c:pt idx="25687">
                  <c:v>25035.759381599997</c:v>
                </c:pt>
                <c:pt idx="25688">
                  <c:v>25036.739059199997</c:v>
                </c:pt>
                <c:pt idx="25689">
                  <c:v>25036.739059199997</c:v>
                </c:pt>
                <c:pt idx="25690">
                  <c:v>25049.939059199998</c:v>
                </c:pt>
                <c:pt idx="25691">
                  <c:v>25054.012499999997</c:v>
                </c:pt>
                <c:pt idx="25692">
                  <c:v>25054.528118399998</c:v>
                </c:pt>
                <c:pt idx="25693">
                  <c:v>25060.715618399998</c:v>
                </c:pt>
                <c:pt idx="25694">
                  <c:v>25062.159381599999</c:v>
                </c:pt>
                <c:pt idx="25695">
                  <c:v>25063.139059199999</c:v>
                </c:pt>
                <c:pt idx="25696">
                  <c:v>25067.728118399998</c:v>
                </c:pt>
                <c:pt idx="25697">
                  <c:v>25067.728118399998</c:v>
                </c:pt>
                <c:pt idx="25698">
                  <c:v>25080.412499999999</c:v>
                </c:pt>
                <c:pt idx="25699">
                  <c:v>25080.7734408</c:v>
                </c:pt>
                <c:pt idx="25700">
                  <c:v>25080.928118399999</c:v>
                </c:pt>
                <c:pt idx="25701">
                  <c:v>25080.928118399999</c:v>
                </c:pt>
                <c:pt idx="25702">
                  <c:v>25082.887499999997</c:v>
                </c:pt>
                <c:pt idx="25703">
                  <c:v>25087.115618399999</c:v>
                </c:pt>
                <c:pt idx="25704">
                  <c:v>25087.115618399999</c:v>
                </c:pt>
                <c:pt idx="25705">
                  <c:v>25088.559381599996</c:v>
                </c:pt>
                <c:pt idx="25706">
                  <c:v>25088.559381599996</c:v>
                </c:pt>
                <c:pt idx="25707">
                  <c:v>25089.539059199997</c:v>
                </c:pt>
                <c:pt idx="25708">
                  <c:v>25093.612499999999</c:v>
                </c:pt>
                <c:pt idx="25709">
                  <c:v>25093.9734408</c:v>
                </c:pt>
                <c:pt idx="25710">
                  <c:v>25096.087499999998</c:v>
                </c:pt>
                <c:pt idx="25711">
                  <c:v>25106.8125</c:v>
                </c:pt>
                <c:pt idx="25712">
                  <c:v>25107.173440800001</c:v>
                </c:pt>
                <c:pt idx="25713">
                  <c:v>25107.173440800001</c:v>
                </c:pt>
                <c:pt idx="25714">
                  <c:v>25114.443749999999</c:v>
                </c:pt>
                <c:pt idx="25715">
                  <c:v>25115.939059199998</c:v>
                </c:pt>
                <c:pt idx="25716">
                  <c:v>25120.012499999997</c:v>
                </c:pt>
                <c:pt idx="25717">
                  <c:v>25120.528118399998</c:v>
                </c:pt>
                <c:pt idx="25718">
                  <c:v>25120.528118399998</c:v>
                </c:pt>
                <c:pt idx="25719">
                  <c:v>25126.715618399998</c:v>
                </c:pt>
                <c:pt idx="25720">
                  <c:v>25126.715618399998</c:v>
                </c:pt>
                <c:pt idx="25721">
                  <c:v>25127.643749999999</c:v>
                </c:pt>
                <c:pt idx="25722">
                  <c:v>25139.915618399998</c:v>
                </c:pt>
                <c:pt idx="25723">
                  <c:v>25140.84375</c:v>
                </c:pt>
                <c:pt idx="25724">
                  <c:v>25141.359381599999</c:v>
                </c:pt>
                <c:pt idx="25725">
                  <c:v>25146.928118399999</c:v>
                </c:pt>
                <c:pt idx="25726">
                  <c:v>25159.612499999999</c:v>
                </c:pt>
                <c:pt idx="25727">
                  <c:v>25159.9734408</c:v>
                </c:pt>
                <c:pt idx="25728">
                  <c:v>25162.087499999998</c:v>
                </c:pt>
                <c:pt idx="25729">
                  <c:v>25167.759381599997</c:v>
                </c:pt>
                <c:pt idx="25730">
                  <c:v>25168.739059199997</c:v>
                </c:pt>
                <c:pt idx="25731">
                  <c:v>25172.8125</c:v>
                </c:pt>
                <c:pt idx="25732">
                  <c:v>25172.8125</c:v>
                </c:pt>
                <c:pt idx="25733">
                  <c:v>25173.173440800001</c:v>
                </c:pt>
                <c:pt idx="25734">
                  <c:v>25173.173440800001</c:v>
                </c:pt>
                <c:pt idx="25735">
                  <c:v>25173.328118400001</c:v>
                </c:pt>
                <c:pt idx="25736">
                  <c:v>25175.287499999999</c:v>
                </c:pt>
                <c:pt idx="25737">
                  <c:v>25181.939059199998</c:v>
                </c:pt>
                <c:pt idx="25738">
                  <c:v>25181.939059199998</c:v>
                </c:pt>
                <c:pt idx="25739">
                  <c:v>25186.528118399998</c:v>
                </c:pt>
                <c:pt idx="25740">
                  <c:v>25192.715618399998</c:v>
                </c:pt>
                <c:pt idx="25741">
                  <c:v>25199.573440799999</c:v>
                </c:pt>
                <c:pt idx="25742">
                  <c:v>25201.6875</c:v>
                </c:pt>
                <c:pt idx="25743">
                  <c:v>25205.915618399998</c:v>
                </c:pt>
                <c:pt idx="25744">
                  <c:v>25207.359381599999</c:v>
                </c:pt>
                <c:pt idx="25745">
                  <c:v>25208.339059199996</c:v>
                </c:pt>
                <c:pt idx="25746">
                  <c:v>25208.339059199996</c:v>
                </c:pt>
                <c:pt idx="25747">
                  <c:v>25214.887499999997</c:v>
                </c:pt>
                <c:pt idx="25748">
                  <c:v>25219.115618399999</c:v>
                </c:pt>
                <c:pt idx="25749">
                  <c:v>25221.539059199997</c:v>
                </c:pt>
                <c:pt idx="25750">
                  <c:v>25225.9734408</c:v>
                </c:pt>
                <c:pt idx="25751">
                  <c:v>25233.759381599997</c:v>
                </c:pt>
                <c:pt idx="25752">
                  <c:v>25233.759381599997</c:v>
                </c:pt>
                <c:pt idx="25753">
                  <c:v>25233.759381599997</c:v>
                </c:pt>
                <c:pt idx="25754">
                  <c:v>25234.739059199997</c:v>
                </c:pt>
                <c:pt idx="25755">
                  <c:v>25234.739059199997</c:v>
                </c:pt>
                <c:pt idx="25756">
                  <c:v>25239.328118400001</c:v>
                </c:pt>
                <c:pt idx="25757">
                  <c:v>25241.287499999999</c:v>
                </c:pt>
                <c:pt idx="25758">
                  <c:v>25245.515618400001</c:v>
                </c:pt>
                <c:pt idx="25759">
                  <c:v>25247.939059199998</c:v>
                </c:pt>
                <c:pt idx="25760">
                  <c:v>25252.528118399998</c:v>
                </c:pt>
                <c:pt idx="25761">
                  <c:v>25258.715618399998</c:v>
                </c:pt>
                <c:pt idx="25762">
                  <c:v>25259.643749999999</c:v>
                </c:pt>
                <c:pt idx="25763">
                  <c:v>25260.159381599999</c:v>
                </c:pt>
                <c:pt idx="25764">
                  <c:v>25261.139059199999</c:v>
                </c:pt>
                <c:pt idx="25765">
                  <c:v>25265.728118399998</c:v>
                </c:pt>
                <c:pt idx="25766">
                  <c:v>25267.6875</c:v>
                </c:pt>
                <c:pt idx="25767">
                  <c:v>25273.359381599999</c:v>
                </c:pt>
                <c:pt idx="25768">
                  <c:v>25274.339059199996</c:v>
                </c:pt>
                <c:pt idx="25769">
                  <c:v>25278.412499999999</c:v>
                </c:pt>
                <c:pt idx="25770">
                  <c:v>25278.928118399999</c:v>
                </c:pt>
                <c:pt idx="25771">
                  <c:v>25278.928118399999</c:v>
                </c:pt>
                <c:pt idx="25772">
                  <c:v>25286.043749999997</c:v>
                </c:pt>
                <c:pt idx="25773">
                  <c:v>25286.559381599996</c:v>
                </c:pt>
                <c:pt idx="25774">
                  <c:v>25286.559381599996</c:v>
                </c:pt>
                <c:pt idx="25775">
                  <c:v>25287.539059199997</c:v>
                </c:pt>
                <c:pt idx="25776">
                  <c:v>25287.539059199997</c:v>
                </c:pt>
                <c:pt idx="25777">
                  <c:v>25291.9734408</c:v>
                </c:pt>
                <c:pt idx="25778">
                  <c:v>25299.759381599997</c:v>
                </c:pt>
                <c:pt idx="25779">
                  <c:v>25304.8125</c:v>
                </c:pt>
                <c:pt idx="25780">
                  <c:v>25305.328118400001</c:v>
                </c:pt>
                <c:pt idx="25781">
                  <c:v>25307.287499999999</c:v>
                </c:pt>
                <c:pt idx="25782">
                  <c:v>25311.515618400001</c:v>
                </c:pt>
                <c:pt idx="25783">
                  <c:v>25313.939059199998</c:v>
                </c:pt>
                <c:pt idx="25784">
                  <c:v>25318.012499999997</c:v>
                </c:pt>
                <c:pt idx="25785">
                  <c:v>25320.487499999999</c:v>
                </c:pt>
                <c:pt idx="25786">
                  <c:v>25320.487499999999</c:v>
                </c:pt>
                <c:pt idx="25787">
                  <c:v>25324.715618399998</c:v>
                </c:pt>
                <c:pt idx="25788">
                  <c:v>25324.715618399998</c:v>
                </c:pt>
                <c:pt idx="25789">
                  <c:v>25325.643749999999</c:v>
                </c:pt>
                <c:pt idx="25790">
                  <c:v>25325.643749999999</c:v>
                </c:pt>
                <c:pt idx="25791">
                  <c:v>25326.159381599999</c:v>
                </c:pt>
                <c:pt idx="25792">
                  <c:v>25327.139059199999</c:v>
                </c:pt>
                <c:pt idx="25793">
                  <c:v>25331.212499999998</c:v>
                </c:pt>
                <c:pt idx="25794">
                  <c:v>25331.573440799999</c:v>
                </c:pt>
                <c:pt idx="25795">
                  <c:v>25338.84375</c:v>
                </c:pt>
                <c:pt idx="25796">
                  <c:v>25340.339059199996</c:v>
                </c:pt>
                <c:pt idx="25797">
                  <c:v>25340.339059199996</c:v>
                </c:pt>
                <c:pt idx="25798">
                  <c:v>25344.412499999999</c:v>
                </c:pt>
                <c:pt idx="25799">
                  <c:v>25352.043749999997</c:v>
                </c:pt>
                <c:pt idx="25800">
                  <c:v>25358.1281184</c:v>
                </c:pt>
                <c:pt idx="25801">
                  <c:v>25364.3156184</c:v>
                </c:pt>
                <c:pt idx="25802">
                  <c:v>25366.739059199997</c:v>
                </c:pt>
                <c:pt idx="25803">
                  <c:v>25366.739059199997</c:v>
                </c:pt>
                <c:pt idx="25804">
                  <c:v>25373.287499999999</c:v>
                </c:pt>
                <c:pt idx="25805">
                  <c:v>25378.959381599998</c:v>
                </c:pt>
                <c:pt idx="25806">
                  <c:v>25379.939059199998</c:v>
                </c:pt>
                <c:pt idx="25807">
                  <c:v>25379.939059199998</c:v>
                </c:pt>
                <c:pt idx="25808">
                  <c:v>25384.528118399998</c:v>
                </c:pt>
                <c:pt idx="25809">
                  <c:v>25386.487499999999</c:v>
                </c:pt>
                <c:pt idx="25810">
                  <c:v>25390.715618399998</c:v>
                </c:pt>
                <c:pt idx="25811">
                  <c:v>25392.159381599999</c:v>
                </c:pt>
                <c:pt idx="25812">
                  <c:v>25393.139059199999</c:v>
                </c:pt>
                <c:pt idx="25813">
                  <c:v>25397.573440799999</c:v>
                </c:pt>
                <c:pt idx="25814">
                  <c:v>25399.6875</c:v>
                </c:pt>
                <c:pt idx="25815">
                  <c:v>25399.6875</c:v>
                </c:pt>
                <c:pt idx="25816">
                  <c:v>25403.915618399998</c:v>
                </c:pt>
                <c:pt idx="25817">
                  <c:v>25403.915618399998</c:v>
                </c:pt>
                <c:pt idx="25818">
                  <c:v>25404.84375</c:v>
                </c:pt>
                <c:pt idx="25819">
                  <c:v>25424.1281184</c:v>
                </c:pt>
                <c:pt idx="25820">
                  <c:v>25424.1281184</c:v>
                </c:pt>
                <c:pt idx="25821">
                  <c:v>25426.087499999998</c:v>
                </c:pt>
                <c:pt idx="25822">
                  <c:v>25431.759381599997</c:v>
                </c:pt>
                <c:pt idx="25823">
                  <c:v>25437.173440800001</c:v>
                </c:pt>
                <c:pt idx="25824">
                  <c:v>25439.287499999999</c:v>
                </c:pt>
                <c:pt idx="25825">
                  <c:v>25444.959381599998</c:v>
                </c:pt>
                <c:pt idx="25826">
                  <c:v>25445.939059199998</c:v>
                </c:pt>
                <c:pt idx="25827">
                  <c:v>25445.939059199998</c:v>
                </c:pt>
                <c:pt idx="25828">
                  <c:v>25450.373440799998</c:v>
                </c:pt>
                <c:pt idx="25829">
                  <c:v>25450.528118399998</c:v>
                </c:pt>
                <c:pt idx="25830">
                  <c:v>25450.528118399998</c:v>
                </c:pt>
                <c:pt idx="25831">
                  <c:v>25452.487499999999</c:v>
                </c:pt>
                <c:pt idx="25832">
                  <c:v>25459.139059199999</c:v>
                </c:pt>
                <c:pt idx="25833">
                  <c:v>25469.915618399998</c:v>
                </c:pt>
                <c:pt idx="25834">
                  <c:v>25476.412499999999</c:v>
                </c:pt>
                <c:pt idx="25835">
                  <c:v>25476.7734408</c:v>
                </c:pt>
                <c:pt idx="25836">
                  <c:v>25484.043749999997</c:v>
                </c:pt>
                <c:pt idx="25837">
                  <c:v>25484.559381599996</c:v>
                </c:pt>
                <c:pt idx="25838">
                  <c:v>25485.539059199997</c:v>
                </c:pt>
                <c:pt idx="25839">
                  <c:v>25490.1281184</c:v>
                </c:pt>
                <c:pt idx="25840">
                  <c:v>25503.173440800001</c:v>
                </c:pt>
                <c:pt idx="25841">
                  <c:v>25503.328118400001</c:v>
                </c:pt>
                <c:pt idx="25842">
                  <c:v>25505.287499999999</c:v>
                </c:pt>
                <c:pt idx="25843">
                  <c:v>25505.287499999999</c:v>
                </c:pt>
                <c:pt idx="25844">
                  <c:v>25510.443749999999</c:v>
                </c:pt>
                <c:pt idx="25845">
                  <c:v>25516.373440799998</c:v>
                </c:pt>
                <c:pt idx="25846">
                  <c:v>25523.643749999999</c:v>
                </c:pt>
                <c:pt idx="25847">
                  <c:v>25524.159381599999</c:v>
                </c:pt>
                <c:pt idx="25848">
                  <c:v>25529.728118399998</c:v>
                </c:pt>
                <c:pt idx="25849">
                  <c:v>25529.728118399998</c:v>
                </c:pt>
                <c:pt idx="25850">
                  <c:v>25529.728118399998</c:v>
                </c:pt>
                <c:pt idx="25851">
                  <c:v>25531.6875</c:v>
                </c:pt>
                <c:pt idx="25852">
                  <c:v>25535.915618399998</c:v>
                </c:pt>
                <c:pt idx="25853">
                  <c:v>25537.359381599999</c:v>
                </c:pt>
                <c:pt idx="25854">
                  <c:v>25542.928118399999</c:v>
                </c:pt>
                <c:pt idx="25855">
                  <c:v>25542.928118399999</c:v>
                </c:pt>
                <c:pt idx="25856">
                  <c:v>25550.559381599996</c:v>
                </c:pt>
                <c:pt idx="25857">
                  <c:v>25550.559381599996</c:v>
                </c:pt>
                <c:pt idx="25858">
                  <c:v>25556.1281184</c:v>
                </c:pt>
                <c:pt idx="25859">
                  <c:v>25556.1281184</c:v>
                </c:pt>
                <c:pt idx="25860">
                  <c:v>25556.1281184</c:v>
                </c:pt>
                <c:pt idx="25861">
                  <c:v>25556.1281184</c:v>
                </c:pt>
                <c:pt idx="25862">
                  <c:v>25562.3156184</c:v>
                </c:pt>
                <c:pt idx="25863">
                  <c:v>25563.243749999998</c:v>
                </c:pt>
                <c:pt idx="25864">
                  <c:v>25563.759381599997</c:v>
                </c:pt>
                <c:pt idx="25865">
                  <c:v>25568.8125</c:v>
                </c:pt>
                <c:pt idx="25866">
                  <c:v>25571.287499999999</c:v>
                </c:pt>
                <c:pt idx="25867">
                  <c:v>25575.515618400001</c:v>
                </c:pt>
                <c:pt idx="25868">
                  <c:v>25577.939059199998</c:v>
                </c:pt>
                <c:pt idx="25869">
                  <c:v>25582.373440799998</c:v>
                </c:pt>
                <c:pt idx="25870">
                  <c:v>25582.373440799998</c:v>
                </c:pt>
                <c:pt idx="25871">
                  <c:v>25582.373440799998</c:v>
                </c:pt>
                <c:pt idx="25872">
                  <c:v>25582.528118399998</c:v>
                </c:pt>
                <c:pt idx="25873">
                  <c:v>25588.715618399998</c:v>
                </c:pt>
                <c:pt idx="25874">
                  <c:v>25590.159381599999</c:v>
                </c:pt>
                <c:pt idx="25875">
                  <c:v>25590.159381599999</c:v>
                </c:pt>
                <c:pt idx="25876">
                  <c:v>25590.159381599999</c:v>
                </c:pt>
                <c:pt idx="25877">
                  <c:v>25591.139059199999</c:v>
                </c:pt>
                <c:pt idx="25878">
                  <c:v>25591.139059199999</c:v>
                </c:pt>
                <c:pt idx="25879">
                  <c:v>25595.728118399998</c:v>
                </c:pt>
                <c:pt idx="25880">
                  <c:v>25597.6875</c:v>
                </c:pt>
                <c:pt idx="25881">
                  <c:v>25608.7734408</c:v>
                </c:pt>
                <c:pt idx="25882">
                  <c:v>25617.539059199997</c:v>
                </c:pt>
                <c:pt idx="25883">
                  <c:v>25624.087499999998</c:v>
                </c:pt>
                <c:pt idx="25884">
                  <c:v>25629.243749999998</c:v>
                </c:pt>
                <c:pt idx="25885">
                  <c:v>25629.243749999998</c:v>
                </c:pt>
                <c:pt idx="25886">
                  <c:v>25629.759381599997</c:v>
                </c:pt>
                <c:pt idx="25887">
                  <c:v>25634.8125</c:v>
                </c:pt>
                <c:pt idx="25888">
                  <c:v>25642.443749999999</c:v>
                </c:pt>
                <c:pt idx="25889">
                  <c:v>25642.959381599998</c:v>
                </c:pt>
                <c:pt idx="25890">
                  <c:v>25643.939059199998</c:v>
                </c:pt>
                <c:pt idx="25891">
                  <c:v>25648.012499999997</c:v>
                </c:pt>
                <c:pt idx="25892">
                  <c:v>25648.528118399998</c:v>
                </c:pt>
                <c:pt idx="25893">
                  <c:v>25650.487499999999</c:v>
                </c:pt>
                <c:pt idx="25894">
                  <c:v>25654.715618399998</c:v>
                </c:pt>
                <c:pt idx="25895">
                  <c:v>25655.643749999999</c:v>
                </c:pt>
                <c:pt idx="25896">
                  <c:v>25661.212499999998</c:v>
                </c:pt>
                <c:pt idx="25897">
                  <c:v>25661.573440799999</c:v>
                </c:pt>
                <c:pt idx="25898">
                  <c:v>25661.573440799999</c:v>
                </c:pt>
                <c:pt idx="25899">
                  <c:v>25661.573440799999</c:v>
                </c:pt>
                <c:pt idx="25900">
                  <c:v>25670.339059199996</c:v>
                </c:pt>
                <c:pt idx="25901">
                  <c:v>25674.412499999999</c:v>
                </c:pt>
                <c:pt idx="25902">
                  <c:v>25674.7734408</c:v>
                </c:pt>
                <c:pt idx="25903">
                  <c:v>25674.7734408</c:v>
                </c:pt>
                <c:pt idx="25904">
                  <c:v>25674.928118399999</c:v>
                </c:pt>
                <c:pt idx="25905">
                  <c:v>25676.887499999997</c:v>
                </c:pt>
                <c:pt idx="25906">
                  <c:v>25682.559381599996</c:v>
                </c:pt>
                <c:pt idx="25907">
                  <c:v>25683.539059199997</c:v>
                </c:pt>
                <c:pt idx="25908">
                  <c:v>25687.9734408</c:v>
                </c:pt>
                <c:pt idx="25909">
                  <c:v>25695.243749999998</c:v>
                </c:pt>
                <c:pt idx="25910">
                  <c:v>25700.8125</c:v>
                </c:pt>
                <c:pt idx="25911">
                  <c:v>25701.173440800001</c:v>
                </c:pt>
                <c:pt idx="25912">
                  <c:v>25703.287499999999</c:v>
                </c:pt>
                <c:pt idx="25913">
                  <c:v>25708.959381599998</c:v>
                </c:pt>
                <c:pt idx="25914">
                  <c:v>25709.939059199998</c:v>
                </c:pt>
                <c:pt idx="25915">
                  <c:v>25714.528118399998</c:v>
                </c:pt>
                <c:pt idx="25916">
                  <c:v>25714.528118399998</c:v>
                </c:pt>
                <c:pt idx="25917">
                  <c:v>25720.715618399998</c:v>
                </c:pt>
                <c:pt idx="25918">
                  <c:v>25720.715618399998</c:v>
                </c:pt>
                <c:pt idx="25919">
                  <c:v>25722.159381599999</c:v>
                </c:pt>
                <c:pt idx="25920">
                  <c:v>25723.139059199999</c:v>
                </c:pt>
                <c:pt idx="25921">
                  <c:v>25733.915618399998</c:v>
                </c:pt>
                <c:pt idx="25922">
                  <c:v>25735.359381599999</c:v>
                </c:pt>
                <c:pt idx="25923">
                  <c:v>25740.412499999999</c:v>
                </c:pt>
                <c:pt idx="25924">
                  <c:v>25740.928118399999</c:v>
                </c:pt>
                <c:pt idx="25925">
                  <c:v>25742.887499999997</c:v>
                </c:pt>
                <c:pt idx="25926">
                  <c:v>25742.887499999997</c:v>
                </c:pt>
                <c:pt idx="25927">
                  <c:v>25747.115618399999</c:v>
                </c:pt>
                <c:pt idx="25928">
                  <c:v>25753.612499999999</c:v>
                </c:pt>
                <c:pt idx="25929">
                  <c:v>25753.612499999999</c:v>
                </c:pt>
                <c:pt idx="25930">
                  <c:v>25753.9734408</c:v>
                </c:pt>
                <c:pt idx="25931">
                  <c:v>25753.9734408</c:v>
                </c:pt>
                <c:pt idx="25932">
                  <c:v>25754.1281184</c:v>
                </c:pt>
                <c:pt idx="25933">
                  <c:v>25756.087499999998</c:v>
                </c:pt>
                <c:pt idx="25934">
                  <c:v>25762.739059199997</c:v>
                </c:pt>
                <c:pt idx="25935">
                  <c:v>25762.739059199997</c:v>
                </c:pt>
                <c:pt idx="25936">
                  <c:v>25767.328118400001</c:v>
                </c:pt>
                <c:pt idx="25937">
                  <c:v>25767.328118400001</c:v>
                </c:pt>
                <c:pt idx="25938">
                  <c:v>25774.959381599998</c:v>
                </c:pt>
                <c:pt idx="25939">
                  <c:v>25780.012499999997</c:v>
                </c:pt>
                <c:pt idx="25940">
                  <c:v>25780.012499999997</c:v>
                </c:pt>
                <c:pt idx="25941">
                  <c:v>25782.487499999999</c:v>
                </c:pt>
                <c:pt idx="25942">
                  <c:v>25782.487499999999</c:v>
                </c:pt>
                <c:pt idx="25943">
                  <c:v>25782.487499999999</c:v>
                </c:pt>
                <c:pt idx="25944">
                  <c:v>25787.643749999999</c:v>
                </c:pt>
                <c:pt idx="25945">
                  <c:v>25789.139059199999</c:v>
                </c:pt>
                <c:pt idx="25946">
                  <c:v>25793.728118399998</c:v>
                </c:pt>
                <c:pt idx="25947">
                  <c:v>25806.412499999999</c:v>
                </c:pt>
                <c:pt idx="25948">
                  <c:v>25806.928118399999</c:v>
                </c:pt>
                <c:pt idx="25949">
                  <c:v>25806.928118399999</c:v>
                </c:pt>
                <c:pt idx="25950">
                  <c:v>25808.887499999997</c:v>
                </c:pt>
                <c:pt idx="25951">
                  <c:v>25815.539059199997</c:v>
                </c:pt>
                <c:pt idx="25952">
                  <c:v>25815.539059199997</c:v>
                </c:pt>
                <c:pt idx="25953">
                  <c:v>25819.612499999999</c:v>
                </c:pt>
                <c:pt idx="25954">
                  <c:v>25819.612499999999</c:v>
                </c:pt>
                <c:pt idx="25955">
                  <c:v>25819.9734408</c:v>
                </c:pt>
                <c:pt idx="25956">
                  <c:v>25819.9734408</c:v>
                </c:pt>
                <c:pt idx="25957">
                  <c:v>25819.9734408</c:v>
                </c:pt>
                <c:pt idx="25958">
                  <c:v>25820.1281184</c:v>
                </c:pt>
                <c:pt idx="25959">
                  <c:v>25820.1281184</c:v>
                </c:pt>
                <c:pt idx="25960">
                  <c:v>25822.087499999998</c:v>
                </c:pt>
                <c:pt idx="25961">
                  <c:v>25826.3156184</c:v>
                </c:pt>
                <c:pt idx="25962">
                  <c:v>25832.8125</c:v>
                </c:pt>
                <c:pt idx="25963">
                  <c:v>25832.8125</c:v>
                </c:pt>
                <c:pt idx="25964">
                  <c:v>25833.173440800001</c:v>
                </c:pt>
                <c:pt idx="25965">
                  <c:v>25840.959381599998</c:v>
                </c:pt>
                <c:pt idx="25966">
                  <c:v>25841.939059199998</c:v>
                </c:pt>
                <c:pt idx="25967">
                  <c:v>25846.373440799998</c:v>
                </c:pt>
                <c:pt idx="25968">
                  <c:v>25846.373440799998</c:v>
                </c:pt>
                <c:pt idx="25969">
                  <c:v>25848.487499999999</c:v>
                </c:pt>
                <c:pt idx="25970">
                  <c:v>25852.715618399998</c:v>
                </c:pt>
                <c:pt idx="25971">
                  <c:v>25853.643749999999</c:v>
                </c:pt>
                <c:pt idx="25972">
                  <c:v>25853.643749999999</c:v>
                </c:pt>
                <c:pt idx="25973">
                  <c:v>25854.159381599999</c:v>
                </c:pt>
                <c:pt idx="25974">
                  <c:v>25854.159381599999</c:v>
                </c:pt>
                <c:pt idx="25975">
                  <c:v>25855.139059199999</c:v>
                </c:pt>
                <c:pt idx="25976">
                  <c:v>25859.573440799999</c:v>
                </c:pt>
                <c:pt idx="25977">
                  <c:v>25861.6875</c:v>
                </c:pt>
                <c:pt idx="25978">
                  <c:v>25861.6875</c:v>
                </c:pt>
                <c:pt idx="25979">
                  <c:v>25866.84375</c:v>
                </c:pt>
                <c:pt idx="25980">
                  <c:v>25867.359381599999</c:v>
                </c:pt>
                <c:pt idx="25981">
                  <c:v>25867.359381599999</c:v>
                </c:pt>
                <c:pt idx="25982">
                  <c:v>25868.339059199996</c:v>
                </c:pt>
                <c:pt idx="25983">
                  <c:v>25872.7734408</c:v>
                </c:pt>
                <c:pt idx="25984">
                  <c:v>25872.928118399999</c:v>
                </c:pt>
                <c:pt idx="25985">
                  <c:v>25872.928118399999</c:v>
                </c:pt>
                <c:pt idx="25986">
                  <c:v>25872.928118399999</c:v>
                </c:pt>
                <c:pt idx="25987">
                  <c:v>25874.887499999997</c:v>
                </c:pt>
                <c:pt idx="25988">
                  <c:v>25879.115618399999</c:v>
                </c:pt>
                <c:pt idx="25989">
                  <c:v>25879.115618399999</c:v>
                </c:pt>
                <c:pt idx="25990">
                  <c:v>25879.115618399999</c:v>
                </c:pt>
                <c:pt idx="25991">
                  <c:v>25880.559381599996</c:v>
                </c:pt>
                <c:pt idx="25992">
                  <c:v>25881.539059199997</c:v>
                </c:pt>
                <c:pt idx="25993">
                  <c:v>25881.539059199997</c:v>
                </c:pt>
                <c:pt idx="25994">
                  <c:v>25881.539059199997</c:v>
                </c:pt>
                <c:pt idx="25995">
                  <c:v>25885.9734408</c:v>
                </c:pt>
                <c:pt idx="25996">
                  <c:v>25885.9734408</c:v>
                </c:pt>
                <c:pt idx="25997">
                  <c:v>25894.739059199997</c:v>
                </c:pt>
                <c:pt idx="25998">
                  <c:v>25894.739059199997</c:v>
                </c:pt>
                <c:pt idx="25999">
                  <c:v>25894.739059199997</c:v>
                </c:pt>
                <c:pt idx="26000">
                  <c:v>25898.8125</c:v>
                </c:pt>
                <c:pt idx="26001">
                  <c:v>25898.8125</c:v>
                </c:pt>
                <c:pt idx="26002">
                  <c:v>25901.287499999999</c:v>
                </c:pt>
                <c:pt idx="26003">
                  <c:v>25906.443749999999</c:v>
                </c:pt>
                <c:pt idx="26004">
                  <c:v>25906.959381599998</c:v>
                </c:pt>
                <c:pt idx="26005">
                  <c:v>25906.959381599998</c:v>
                </c:pt>
                <c:pt idx="26006">
                  <c:v>25912.012499999997</c:v>
                </c:pt>
                <c:pt idx="26007">
                  <c:v>25918.715618399998</c:v>
                </c:pt>
                <c:pt idx="26008">
                  <c:v>25919.643749999999</c:v>
                </c:pt>
                <c:pt idx="26009">
                  <c:v>25925.212499999998</c:v>
                </c:pt>
                <c:pt idx="26010">
                  <c:v>25925.728118399998</c:v>
                </c:pt>
                <c:pt idx="26011">
                  <c:v>25925.728118399998</c:v>
                </c:pt>
                <c:pt idx="26012">
                  <c:v>25927.6875</c:v>
                </c:pt>
                <c:pt idx="26013">
                  <c:v>25933.359381599999</c:v>
                </c:pt>
                <c:pt idx="26014">
                  <c:v>25934.339059199996</c:v>
                </c:pt>
                <c:pt idx="26015">
                  <c:v>25938.412499999999</c:v>
                </c:pt>
                <c:pt idx="26016">
                  <c:v>25938.928118399999</c:v>
                </c:pt>
                <c:pt idx="26017">
                  <c:v>25945.115618399999</c:v>
                </c:pt>
                <c:pt idx="26018">
                  <c:v>25946.559381599996</c:v>
                </c:pt>
                <c:pt idx="26019">
                  <c:v>25952.1281184</c:v>
                </c:pt>
                <c:pt idx="26020">
                  <c:v>25959.243749999998</c:v>
                </c:pt>
                <c:pt idx="26021">
                  <c:v>25959.243749999998</c:v>
                </c:pt>
                <c:pt idx="26022">
                  <c:v>25959.759381599997</c:v>
                </c:pt>
                <c:pt idx="26023">
                  <c:v>25964.8125</c:v>
                </c:pt>
                <c:pt idx="26024">
                  <c:v>25964.8125</c:v>
                </c:pt>
                <c:pt idx="26025">
                  <c:v>25965.173440800001</c:v>
                </c:pt>
                <c:pt idx="26026">
                  <c:v>25965.173440800001</c:v>
                </c:pt>
                <c:pt idx="26027">
                  <c:v>25965.328118400001</c:v>
                </c:pt>
                <c:pt idx="26028">
                  <c:v>25972.959381599998</c:v>
                </c:pt>
                <c:pt idx="26029">
                  <c:v>25973.939059199998</c:v>
                </c:pt>
                <c:pt idx="26030">
                  <c:v>25978.012499999997</c:v>
                </c:pt>
                <c:pt idx="26031">
                  <c:v>25984.715618399998</c:v>
                </c:pt>
                <c:pt idx="26032">
                  <c:v>25985.643749999999</c:v>
                </c:pt>
                <c:pt idx="26033">
                  <c:v>25987.139059199999</c:v>
                </c:pt>
                <c:pt idx="26034">
                  <c:v>25987.139059199999</c:v>
                </c:pt>
                <c:pt idx="26035">
                  <c:v>25987.139059199999</c:v>
                </c:pt>
                <c:pt idx="26036">
                  <c:v>25987.139059199999</c:v>
                </c:pt>
                <c:pt idx="26037">
                  <c:v>25991.212499999998</c:v>
                </c:pt>
                <c:pt idx="26038">
                  <c:v>25991.573440799999</c:v>
                </c:pt>
                <c:pt idx="26039">
                  <c:v>25991.728118399998</c:v>
                </c:pt>
                <c:pt idx="26040">
                  <c:v>25999.359381599999</c:v>
                </c:pt>
                <c:pt idx="26041">
                  <c:v>26004.412499999999</c:v>
                </c:pt>
                <c:pt idx="26042">
                  <c:v>26004.7734408</c:v>
                </c:pt>
                <c:pt idx="26043">
                  <c:v>26004.928118399999</c:v>
                </c:pt>
                <c:pt idx="26044">
                  <c:v>26004.928118399999</c:v>
                </c:pt>
                <c:pt idx="26045">
                  <c:v>26006.887499999997</c:v>
                </c:pt>
                <c:pt idx="26046">
                  <c:v>26006.887499999997</c:v>
                </c:pt>
                <c:pt idx="26047">
                  <c:v>26018.1281184</c:v>
                </c:pt>
                <c:pt idx="26048">
                  <c:v>26024.3156184</c:v>
                </c:pt>
                <c:pt idx="26049">
                  <c:v>26025.243749999998</c:v>
                </c:pt>
                <c:pt idx="26050">
                  <c:v>26025.759381599997</c:v>
                </c:pt>
                <c:pt idx="26051">
                  <c:v>26025.759381599997</c:v>
                </c:pt>
                <c:pt idx="26052">
                  <c:v>26030.8125</c:v>
                </c:pt>
                <c:pt idx="26053">
                  <c:v>26031.173440800001</c:v>
                </c:pt>
                <c:pt idx="26054">
                  <c:v>26031.173440800001</c:v>
                </c:pt>
                <c:pt idx="26055">
                  <c:v>26031.328118400001</c:v>
                </c:pt>
                <c:pt idx="26056">
                  <c:v>26033.287499999999</c:v>
                </c:pt>
                <c:pt idx="26057">
                  <c:v>26037.515618400001</c:v>
                </c:pt>
                <c:pt idx="26058">
                  <c:v>26038.443749999999</c:v>
                </c:pt>
                <c:pt idx="26059">
                  <c:v>26038.959381599998</c:v>
                </c:pt>
                <c:pt idx="26060">
                  <c:v>26038.959381599998</c:v>
                </c:pt>
                <c:pt idx="26061">
                  <c:v>26038.959381599998</c:v>
                </c:pt>
                <c:pt idx="26062">
                  <c:v>26039.939059199998</c:v>
                </c:pt>
                <c:pt idx="26063">
                  <c:v>26044.012499999997</c:v>
                </c:pt>
                <c:pt idx="26064">
                  <c:v>26044.012499999997</c:v>
                </c:pt>
                <c:pt idx="26065">
                  <c:v>26044.373440799998</c:v>
                </c:pt>
                <c:pt idx="26066">
                  <c:v>26051.643749999999</c:v>
                </c:pt>
                <c:pt idx="26067">
                  <c:v>26051.643749999999</c:v>
                </c:pt>
                <c:pt idx="26068">
                  <c:v>26052.159381599999</c:v>
                </c:pt>
                <c:pt idx="26069">
                  <c:v>26052.159381599999</c:v>
                </c:pt>
                <c:pt idx="26070">
                  <c:v>26057.212499999998</c:v>
                </c:pt>
                <c:pt idx="26071">
                  <c:v>26057.728118399998</c:v>
                </c:pt>
                <c:pt idx="26072">
                  <c:v>26057.728118399998</c:v>
                </c:pt>
                <c:pt idx="26073">
                  <c:v>26063.915618399998</c:v>
                </c:pt>
                <c:pt idx="26074">
                  <c:v>26063.915618399998</c:v>
                </c:pt>
                <c:pt idx="26075">
                  <c:v>26065.359381599999</c:v>
                </c:pt>
                <c:pt idx="26076">
                  <c:v>26065.359381599999</c:v>
                </c:pt>
                <c:pt idx="26077">
                  <c:v>26066.339059199996</c:v>
                </c:pt>
                <c:pt idx="26078">
                  <c:v>26077.115618399999</c:v>
                </c:pt>
                <c:pt idx="26079">
                  <c:v>26077.115618399999</c:v>
                </c:pt>
                <c:pt idx="26080">
                  <c:v>26078.559381599996</c:v>
                </c:pt>
                <c:pt idx="26081">
                  <c:v>26079.539059199997</c:v>
                </c:pt>
                <c:pt idx="26082">
                  <c:v>26090.3156184</c:v>
                </c:pt>
                <c:pt idx="26083">
                  <c:v>26091.243749999998</c:v>
                </c:pt>
                <c:pt idx="26084">
                  <c:v>26091.759381599997</c:v>
                </c:pt>
                <c:pt idx="26085">
                  <c:v>26092.739059199997</c:v>
                </c:pt>
                <c:pt idx="26086">
                  <c:v>26092.739059199997</c:v>
                </c:pt>
                <c:pt idx="26087">
                  <c:v>26097.173440800001</c:v>
                </c:pt>
                <c:pt idx="26088">
                  <c:v>26099.287499999999</c:v>
                </c:pt>
                <c:pt idx="26089">
                  <c:v>26105.939059199998</c:v>
                </c:pt>
                <c:pt idx="26090">
                  <c:v>26110.012499999997</c:v>
                </c:pt>
                <c:pt idx="26091">
                  <c:v>26110.373440799998</c:v>
                </c:pt>
                <c:pt idx="26092">
                  <c:v>26112.487499999999</c:v>
                </c:pt>
                <c:pt idx="26093">
                  <c:v>26112.487499999999</c:v>
                </c:pt>
                <c:pt idx="26094">
                  <c:v>26123.573440799999</c:v>
                </c:pt>
                <c:pt idx="26095">
                  <c:v>26131.359381599999</c:v>
                </c:pt>
                <c:pt idx="26096">
                  <c:v>26136.7734408</c:v>
                </c:pt>
                <c:pt idx="26097">
                  <c:v>26136.928118399999</c:v>
                </c:pt>
                <c:pt idx="26098">
                  <c:v>26144.559381599996</c:v>
                </c:pt>
                <c:pt idx="26099">
                  <c:v>26144.559381599996</c:v>
                </c:pt>
                <c:pt idx="26100">
                  <c:v>26145.539059199997</c:v>
                </c:pt>
                <c:pt idx="26101">
                  <c:v>26145.539059199997</c:v>
                </c:pt>
                <c:pt idx="26102">
                  <c:v>26149.9734408</c:v>
                </c:pt>
                <c:pt idx="26103">
                  <c:v>26150.1281184</c:v>
                </c:pt>
                <c:pt idx="26104">
                  <c:v>26150.1281184</c:v>
                </c:pt>
                <c:pt idx="26105">
                  <c:v>26150.1281184</c:v>
                </c:pt>
                <c:pt idx="26106">
                  <c:v>26157.243749999998</c:v>
                </c:pt>
                <c:pt idx="26107">
                  <c:v>26157.759381599997</c:v>
                </c:pt>
                <c:pt idx="26108">
                  <c:v>26158.739059199997</c:v>
                </c:pt>
                <c:pt idx="26109">
                  <c:v>26163.173440800001</c:v>
                </c:pt>
                <c:pt idx="26110">
                  <c:v>26163.173440800001</c:v>
                </c:pt>
                <c:pt idx="26111">
                  <c:v>26163.328118400001</c:v>
                </c:pt>
                <c:pt idx="26112">
                  <c:v>26163.328118400001</c:v>
                </c:pt>
                <c:pt idx="26113">
                  <c:v>26169.515618400001</c:v>
                </c:pt>
                <c:pt idx="26114">
                  <c:v>26169.515618400001</c:v>
                </c:pt>
                <c:pt idx="26115">
                  <c:v>26170.959381599998</c:v>
                </c:pt>
                <c:pt idx="26116">
                  <c:v>26170.959381599998</c:v>
                </c:pt>
                <c:pt idx="26117">
                  <c:v>26171.939059199998</c:v>
                </c:pt>
                <c:pt idx="26118">
                  <c:v>26171.939059199998</c:v>
                </c:pt>
                <c:pt idx="26119">
                  <c:v>26176.012499999997</c:v>
                </c:pt>
                <c:pt idx="26120">
                  <c:v>26176.012499999997</c:v>
                </c:pt>
                <c:pt idx="26121">
                  <c:v>26182.715618399998</c:v>
                </c:pt>
                <c:pt idx="26122">
                  <c:v>26183.643749999999</c:v>
                </c:pt>
                <c:pt idx="26123">
                  <c:v>26184.159381599999</c:v>
                </c:pt>
                <c:pt idx="26124">
                  <c:v>26185.139059199999</c:v>
                </c:pt>
                <c:pt idx="26125">
                  <c:v>26189.573440799999</c:v>
                </c:pt>
                <c:pt idx="26126">
                  <c:v>26189.573440799999</c:v>
                </c:pt>
                <c:pt idx="26127">
                  <c:v>26189.573440799999</c:v>
                </c:pt>
                <c:pt idx="26128">
                  <c:v>26189.573440799999</c:v>
                </c:pt>
                <c:pt idx="26129">
                  <c:v>26189.728118399998</c:v>
                </c:pt>
                <c:pt idx="26130">
                  <c:v>26191.6875</c:v>
                </c:pt>
                <c:pt idx="26131">
                  <c:v>26198.339059199996</c:v>
                </c:pt>
                <c:pt idx="26132">
                  <c:v>26202.412499999999</c:v>
                </c:pt>
                <c:pt idx="26133">
                  <c:v>26202.7734408</c:v>
                </c:pt>
                <c:pt idx="26134">
                  <c:v>26202.7734408</c:v>
                </c:pt>
                <c:pt idx="26135">
                  <c:v>26202.928118399999</c:v>
                </c:pt>
                <c:pt idx="26136">
                  <c:v>26202.928118399999</c:v>
                </c:pt>
                <c:pt idx="26137">
                  <c:v>26204.887499999997</c:v>
                </c:pt>
                <c:pt idx="26138">
                  <c:v>26209.115618399999</c:v>
                </c:pt>
                <c:pt idx="26139">
                  <c:v>26210.559381599996</c:v>
                </c:pt>
                <c:pt idx="26140">
                  <c:v>26211.539059199997</c:v>
                </c:pt>
                <c:pt idx="26141">
                  <c:v>26215.612499999999</c:v>
                </c:pt>
                <c:pt idx="26142">
                  <c:v>26223.243749999998</c:v>
                </c:pt>
                <c:pt idx="26143">
                  <c:v>26228.8125</c:v>
                </c:pt>
                <c:pt idx="26144">
                  <c:v>26228.8125</c:v>
                </c:pt>
                <c:pt idx="26145">
                  <c:v>26229.328118400001</c:v>
                </c:pt>
                <c:pt idx="26146">
                  <c:v>26236.443749999999</c:v>
                </c:pt>
                <c:pt idx="26147">
                  <c:v>26236.959381599998</c:v>
                </c:pt>
                <c:pt idx="26148">
                  <c:v>26237.939059199998</c:v>
                </c:pt>
                <c:pt idx="26149">
                  <c:v>26242.528118399998</c:v>
                </c:pt>
                <c:pt idx="26150">
                  <c:v>26251.139059199999</c:v>
                </c:pt>
                <c:pt idx="26151">
                  <c:v>26255.573440799999</c:v>
                </c:pt>
                <c:pt idx="26152">
                  <c:v>26255.728118399998</c:v>
                </c:pt>
                <c:pt idx="26153">
                  <c:v>26255.728118399998</c:v>
                </c:pt>
                <c:pt idx="26154">
                  <c:v>26261.915618399998</c:v>
                </c:pt>
                <c:pt idx="26155">
                  <c:v>26262.84375</c:v>
                </c:pt>
                <c:pt idx="26156">
                  <c:v>26262.84375</c:v>
                </c:pt>
                <c:pt idx="26157">
                  <c:v>26263.359381599999</c:v>
                </c:pt>
                <c:pt idx="26158">
                  <c:v>26264.339059199996</c:v>
                </c:pt>
                <c:pt idx="26159">
                  <c:v>26264.339059199996</c:v>
                </c:pt>
                <c:pt idx="26160">
                  <c:v>26264.339059199996</c:v>
                </c:pt>
                <c:pt idx="26161">
                  <c:v>26268.7734408</c:v>
                </c:pt>
                <c:pt idx="26162">
                  <c:v>26268.7734408</c:v>
                </c:pt>
                <c:pt idx="26163">
                  <c:v>26270.887499999997</c:v>
                </c:pt>
                <c:pt idx="26164">
                  <c:v>26275.115618399999</c:v>
                </c:pt>
                <c:pt idx="26165">
                  <c:v>26277.539059199997</c:v>
                </c:pt>
                <c:pt idx="26166">
                  <c:v>26277.539059199997</c:v>
                </c:pt>
                <c:pt idx="26167">
                  <c:v>26281.9734408</c:v>
                </c:pt>
                <c:pt idx="26168">
                  <c:v>26290.739059199997</c:v>
                </c:pt>
                <c:pt idx="26169">
                  <c:v>26290.739059199997</c:v>
                </c:pt>
                <c:pt idx="26170">
                  <c:v>26290.739059199997</c:v>
                </c:pt>
                <c:pt idx="26171">
                  <c:v>26290.739059199997</c:v>
                </c:pt>
                <c:pt idx="26172">
                  <c:v>26295.173440800001</c:v>
                </c:pt>
                <c:pt idx="26173">
                  <c:v>26295.328118400001</c:v>
                </c:pt>
                <c:pt idx="26174">
                  <c:v>26297.287499999999</c:v>
                </c:pt>
                <c:pt idx="26175">
                  <c:v>26297.287499999999</c:v>
                </c:pt>
                <c:pt idx="26176">
                  <c:v>26297.287499999999</c:v>
                </c:pt>
                <c:pt idx="26177">
                  <c:v>26302.959381599998</c:v>
                </c:pt>
                <c:pt idx="26178">
                  <c:v>26303.939059199998</c:v>
                </c:pt>
                <c:pt idx="26179">
                  <c:v>26308.012499999997</c:v>
                </c:pt>
                <c:pt idx="26180">
                  <c:v>26315.643749999999</c:v>
                </c:pt>
                <c:pt idx="26181">
                  <c:v>26316.159381599999</c:v>
                </c:pt>
                <c:pt idx="26182">
                  <c:v>26316.159381599999</c:v>
                </c:pt>
                <c:pt idx="26183">
                  <c:v>26317.139059199999</c:v>
                </c:pt>
                <c:pt idx="26184">
                  <c:v>26317.139059199999</c:v>
                </c:pt>
                <c:pt idx="26185">
                  <c:v>26317.139059199999</c:v>
                </c:pt>
                <c:pt idx="26186">
                  <c:v>26317.139059199999</c:v>
                </c:pt>
                <c:pt idx="26187">
                  <c:v>26321.728118399998</c:v>
                </c:pt>
                <c:pt idx="26188">
                  <c:v>26321.728118399998</c:v>
                </c:pt>
                <c:pt idx="26189">
                  <c:v>26323.6875</c:v>
                </c:pt>
                <c:pt idx="26190">
                  <c:v>26323.6875</c:v>
                </c:pt>
                <c:pt idx="26191">
                  <c:v>26327.915618399998</c:v>
                </c:pt>
                <c:pt idx="26192">
                  <c:v>26327.915618399998</c:v>
                </c:pt>
                <c:pt idx="26193">
                  <c:v>26327.915618399998</c:v>
                </c:pt>
                <c:pt idx="26194">
                  <c:v>26327.915618399998</c:v>
                </c:pt>
                <c:pt idx="26195">
                  <c:v>26330.339059199996</c:v>
                </c:pt>
                <c:pt idx="26196">
                  <c:v>26330.339059199996</c:v>
                </c:pt>
                <c:pt idx="26197">
                  <c:v>26330.339059199996</c:v>
                </c:pt>
                <c:pt idx="26198">
                  <c:v>26334.412499999999</c:v>
                </c:pt>
                <c:pt idx="26199">
                  <c:v>26334.928118399999</c:v>
                </c:pt>
                <c:pt idx="26200">
                  <c:v>26342.043749999997</c:v>
                </c:pt>
                <c:pt idx="26201">
                  <c:v>26342.043749999997</c:v>
                </c:pt>
                <c:pt idx="26202">
                  <c:v>26342.043749999997</c:v>
                </c:pt>
                <c:pt idx="26203">
                  <c:v>26342.043749999997</c:v>
                </c:pt>
                <c:pt idx="26204">
                  <c:v>26343.539059199997</c:v>
                </c:pt>
                <c:pt idx="26205">
                  <c:v>26347.612499999999</c:v>
                </c:pt>
                <c:pt idx="26206">
                  <c:v>26347.612499999999</c:v>
                </c:pt>
                <c:pt idx="26207">
                  <c:v>26347.9734408</c:v>
                </c:pt>
                <c:pt idx="26208">
                  <c:v>26347.9734408</c:v>
                </c:pt>
                <c:pt idx="26209">
                  <c:v>26347.9734408</c:v>
                </c:pt>
                <c:pt idx="26210">
                  <c:v>26350.087499999998</c:v>
                </c:pt>
                <c:pt idx="26211">
                  <c:v>26355.243749999998</c:v>
                </c:pt>
                <c:pt idx="26212">
                  <c:v>26355.759381599997</c:v>
                </c:pt>
                <c:pt idx="26213">
                  <c:v>26361.173440800001</c:v>
                </c:pt>
                <c:pt idx="26214">
                  <c:v>26361.328118400001</c:v>
                </c:pt>
                <c:pt idx="26215">
                  <c:v>26361.328118400001</c:v>
                </c:pt>
                <c:pt idx="26216">
                  <c:v>26361.328118400001</c:v>
                </c:pt>
                <c:pt idx="26217">
                  <c:v>26368.959381599998</c:v>
                </c:pt>
                <c:pt idx="26218">
                  <c:v>26368.959381599998</c:v>
                </c:pt>
                <c:pt idx="26219">
                  <c:v>26368.959381599998</c:v>
                </c:pt>
                <c:pt idx="26220">
                  <c:v>26369.939059199998</c:v>
                </c:pt>
                <c:pt idx="26221">
                  <c:v>26374.373440799998</c:v>
                </c:pt>
                <c:pt idx="26222">
                  <c:v>26374.528118399998</c:v>
                </c:pt>
                <c:pt idx="26223">
                  <c:v>26374.528118399998</c:v>
                </c:pt>
                <c:pt idx="26224">
                  <c:v>26380.715618399998</c:v>
                </c:pt>
                <c:pt idx="26225">
                  <c:v>26380.715618399998</c:v>
                </c:pt>
                <c:pt idx="26226">
                  <c:v>26382.159381599999</c:v>
                </c:pt>
                <c:pt idx="26227">
                  <c:v>26382.159381599999</c:v>
                </c:pt>
                <c:pt idx="26228">
                  <c:v>26383.139059199999</c:v>
                </c:pt>
                <c:pt idx="26229">
                  <c:v>26383.139059199999</c:v>
                </c:pt>
                <c:pt idx="26230">
                  <c:v>26387.728118399998</c:v>
                </c:pt>
                <c:pt idx="26231">
                  <c:v>26389.6875</c:v>
                </c:pt>
                <c:pt idx="26232">
                  <c:v>26395.359381599999</c:v>
                </c:pt>
                <c:pt idx="26233">
                  <c:v>26395.359381599999</c:v>
                </c:pt>
                <c:pt idx="26234">
                  <c:v>26395.359381599999</c:v>
                </c:pt>
                <c:pt idx="26235">
                  <c:v>26400.7734408</c:v>
                </c:pt>
                <c:pt idx="26236">
                  <c:v>26400.7734408</c:v>
                </c:pt>
                <c:pt idx="26237">
                  <c:v>26400.928118399999</c:v>
                </c:pt>
                <c:pt idx="26238">
                  <c:v>26408.043749999997</c:v>
                </c:pt>
                <c:pt idx="26239">
                  <c:v>26413.612499999999</c:v>
                </c:pt>
                <c:pt idx="26240">
                  <c:v>26413.9734408</c:v>
                </c:pt>
                <c:pt idx="26241">
                  <c:v>26413.9734408</c:v>
                </c:pt>
                <c:pt idx="26242">
                  <c:v>26414.1281184</c:v>
                </c:pt>
                <c:pt idx="26243">
                  <c:v>26414.1281184</c:v>
                </c:pt>
                <c:pt idx="26244">
                  <c:v>26416.087499999998</c:v>
                </c:pt>
                <c:pt idx="26245">
                  <c:v>26416.087499999998</c:v>
                </c:pt>
                <c:pt idx="26246">
                  <c:v>26420.3156184</c:v>
                </c:pt>
                <c:pt idx="26247">
                  <c:v>26421.243749999998</c:v>
                </c:pt>
                <c:pt idx="26248">
                  <c:v>26422.739059199997</c:v>
                </c:pt>
                <c:pt idx="26249">
                  <c:v>26422.739059199997</c:v>
                </c:pt>
                <c:pt idx="26250">
                  <c:v>26426.8125</c:v>
                </c:pt>
                <c:pt idx="26251">
                  <c:v>26427.173440800001</c:v>
                </c:pt>
                <c:pt idx="26252">
                  <c:v>26427.328118400001</c:v>
                </c:pt>
                <c:pt idx="26253">
                  <c:v>26427.328118400001</c:v>
                </c:pt>
                <c:pt idx="26254">
                  <c:v>26434.443749999999</c:v>
                </c:pt>
                <c:pt idx="26255">
                  <c:v>26435.939059199998</c:v>
                </c:pt>
                <c:pt idx="26256">
                  <c:v>26440.012499999997</c:v>
                </c:pt>
                <c:pt idx="26257">
                  <c:v>26440.373440799998</c:v>
                </c:pt>
                <c:pt idx="26258">
                  <c:v>26440.528118399998</c:v>
                </c:pt>
                <c:pt idx="26259">
                  <c:v>26440.528118399998</c:v>
                </c:pt>
                <c:pt idx="26260">
                  <c:v>26448.159381599999</c:v>
                </c:pt>
                <c:pt idx="26261">
                  <c:v>26448.159381599999</c:v>
                </c:pt>
                <c:pt idx="26262">
                  <c:v>26449.139059199999</c:v>
                </c:pt>
                <c:pt idx="26263">
                  <c:v>26453.212499999998</c:v>
                </c:pt>
                <c:pt idx="26264">
                  <c:v>26453.573440799999</c:v>
                </c:pt>
                <c:pt idx="26265">
                  <c:v>26455.6875</c:v>
                </c:pt>
                <c:pt idx="26266">
                  <c:v>26459.915618399998</c:v>
                </c:pt>
                <c:pt idx="26267">
                  <c:v>26461.359381599999</c:v>
                </c:pt>
                <c:pt idx="26268">
                  <c:v>26462.339059199996</c:v>
                </c:pt>
                <c:pt idx="26269">
                  <c:v>26468.887499999997</c:v>
                </c:pt>
                <c:pt idx="26270">
                  <c:v>26468.887499999997</c:v>
                </c:pt>
                <c:pt idx="26271">
                  <c:v>26474.559381599996</c:v>
                </c:pt>
                <c:pt idx="26272">
                  <c:v>26475.539059199997</c:v>
                </c:pt>
                <c:pt idx="26273">
                  <c:v>26479.612499999999</c:v>
                </c:pt>
                <c:pt idx="26274">
                  <c:v>26482.087499999998</c:v>
                </c:pt>
                <c:pt idx="26275">
                  <c:v>26487.243749999998</c:v>
                </c:pt>
                <c:pt idx="26276">
                  <c:v>26492.8125</c:v>
                </c:pt>
                <c:pt idx="26277">
                  <c:v>26492.8125</c:v>
                </c:pt>
                <c:pt idx="26278">
                  <c:v>26493.173440800001</c:v>
                </c:pt>
                <c:pt idx="26279">
                  <c:v>26499.515618400001</c:v>
                </c:pt>
                <c:pt idx="26280">
                  <c:v>26500.443749999999</c:v>
                </c:pt>
                <c:pt idx="26281">
                  <c:v>26500.959381599998</c:v>
                </c:pt>
                <c:pt idx="26282">
                  <c:v>26500.959381599998</c:v>
                </c:pt>
                <c:pt idx="26283">
                  <c:v>26506.373440799998</c:v>
                </c:pt>
                <c:pt idx="26284">
                  <c:v>26506.373440799998</c:v>
                </c:pt>
                <c:pt idx="26285">
                  <c:v>26506.373440799998</c:v>
                </c:pt>
                <c:pt idx="26286">
                  <c:v>26506.373440799998</c:v>
                </c:pt>
                <c:pt idx="26287">
                  <c:v>26506.528118399998</c:v>
                </c:pt>
                <c:pt idx="26288">
                  <c:v>26508.487499999999</c:v>
                </c:pt>
                <c:pt idx="26289">
                  <c:v>26512.715618399998</c:v>
                </c:pt>
                <c:pt idx="26290">
                  <c:v>26513.643749999999</c:v>
                </c:pt>
                <c:pt idx="26291">
                  <c:v>26513.643749999999</c:v>
                </c:pt>
                <c:pt idx="26292">
                  <c:v>26513.643749999999</c:v>
                </c:pt>
                <c:pt idx="26293">
                  <c:v>26513.643749999999</c:v>
                </c:pt>
                <c:pt idx="26294">
                  <c:v>26514.159381599999</c:v>
                </c:pt>
                <c:pt idx="26295">
                  <c:v>26515.139059199999</c:v>
                </c:pt>
                <c:pt idx="26296">
                  <c:v>26519.212499999998</c:v>
                </c:pt>
                <c:pt idx="26297">
                  <c:v>26519.573440799999</c:v>
                </c:pt>
                <c:pt idx="26298">
                  <c:v>26519.728118399998</c:v>
                </c:pt>
                <c:pt idx="26299">
                  <c:v>26521.6875</c:v>
                </c:pt>
                <c:pt idx="26300">
                  <c:v>26525.915618399998</c:v>
                </c:pt>
                <c:pt idx="26301">
                  <c:v>26527.359381599999</c:v>
                </c:pt>
                <c:pt idx="26302">
                  <c:v>26528.339059199996</c:v>
                </c:pt>
                <c:pt idx="26303">
                  <c:v>26532.412499999999</c:v>
                </c:pt>
                <c:pt idx="26304">
                  <c:v>26532.928118399999</c:v>
                </c:pt>
                <c:pt idx="26305">
                  <c:v>26539.115618399999</c:v>
                </c:pt>
                <c:pt idx="26306">
                  <c:v>26540.559381599996</c:v>
                </c:pt>
                <c:pt idx="26307">
                  <c:v>26545.612499999999</c:v>
                </c:pt>
                <c:pt idx="26308">
                  <c:v>26545.9734408</c:v>
                </c:pt>
                <c:pt idx="26309">
                  <c:v>26548.087499999998</c:v>
                </c:pt>
                <c:pt idx="26310">
                  <c:v>26552.3156184</c:v>
                </c:pt>
                <c:pt idx="26311">
                  <c:v>26553.243749999998</c:v>
                </c:pt>
                <c:pt idx="26312">
                  <c:v>26553.759381599997</c:v>
                </c:pt>
                <c:pt idx="26313">
                  <c:v>26554.739059199997</c:v>
                </c:pt>
                <c:pt idx="26314">
                  <c:v>26554.739059199997</c:v>
                </c:pt>
                <c:pt idx="26315">
                  <c:v>26554.739059199997</c:v>
                </c:pt>
                <c:pt idx="26316">
                  <c:v>26559.173440800001</c:v>
                </c:pt>
                <c:pt idx="26317">
                  <c:v>26559.173440800001</c:v>
                </c:pt>
                <c:pt idx="26318">
                  <c:v>26559.328118400001</c:v>
                </c:pt>
                <c:pt idx="26319">
                  <c:v>26559.328118400001</c:v>
                </c:pt>
                <c:pt idx="26320">
                  <c:v>26561.287499999999</c:v>
                </c:pt>
                <c:pt idx="26321">
                  <c:v>26565.515618400001</c:v>
                </c:pt>
                <c:pt idx="26322">
                  <c:v>26565.515618400001</c:v>
                </c:pt>
                <c:pt idx="26323">
                  <c:v>26567.939059199998</c:v>
                </c:pt>
                <c:pt idx="26324">
                  <c:v>26572.012499999997</c:v>
                </c:pt>
                <c:pt idx="26325">
                  <c:v>26572.012499999997</c:v>
                </c:pt>
                <c:pt idx="26326">
                  <c:v>26578.715618399998</c:v>
                </c:pt>
                <c:pt idx="26327">
                  <c:v>26579.643749999999</c:v>
                </c:pt>
                <c:pt idx="26328">
                  <c:v>26580.159381599999</c:v>
                </c:pt>
                <c:pt idx="26329">
                  <c:v>26580.159381599999</c:v>
                </c:pt>
                <c:pt idx="26330">
                  <c:v>26580.159381599999</c:v>
                </c:pt>
                <c:pt idx="26331">
                  <c:v>26581.139059199999</c:v>
                </c:pt>
                <c:pt idx="26332">
                  <c:v>26585.573440799999</c:v>
                </c:pt>
                <c:pt idx="26333">
                  <c:v>26585.573440799999</c:v>
                </c:pt>
                <c:pt idx="26334">
                  <c:v>26585.573440799999</c:v>
                </c:pt>
                <c:pt idx="26335">
                  <c:v>26585.573440799999</c:v>
                </c:pt>
                <c:pt idx="26336">
                  <c:v>26592.84375</c:v>
                </c:pt>
                <c:pt idx="26337">
                  <c:v>26593.359381599999</c:v>
                </c:pt>
                <c:pt idx="26338">
                  <c:v>26593.359381599999</c:v>
                </c:pt>
                <c:pt idx="26339">
                  <c:v>26593.359381599999</c:v>
                </c:pt>
                <c:pt idx="26340">
                  <c:v>26594.339059199996</c:v>
                </c:pt>
                <c:pt idx="26341">
                  <c:v>26594.339059199996</c:v>
                </c:pt>
                <c:pt idx="26342">
                  <c:v>26594.339059199996</c:v>
                </c:pt>
                <c:pt idx="26343">
                  <c:v>26594.339059199996</c:v>
                </c:pt>
                <c:pt idx="26344">
                  <c:v>26598.412499999999</c:v>
                </c:pt>
                <c:pt idx="26345">
                  <c:v>26598.7734408</c:v>
                </c:pt>
                <c:pt idx="26346">
                  <c:v>26598.928118399999</c:v>
                </c:pt>
                <c:pt idx="26347">
                  <c:v>26598.928118399999</c:v>
                </c:pt>
                <c:pt idx="26348">
                  <c:v>26611.9734408</c:v>
                </c:pt>
                <c:pt idx="26349">
                  <c:v>26611.9734408</c:v>
                </c:pt>
                <c:pt idx="26350">
                  <c:v>26618.3156184</c:v>
                </c:pt>
                <c:pt idx="26351">
                  <c:v>26619.243749999998</c:v>
                </c:pt>
                <c:pt idx="26352">
                  <c:v>26619.243749999998</c:v>
                </c:pt>
                <c:pt idx="26353">
                  <c:v>26625.173440800001</c:v>
                </c:pt>
                <c:pt idx="26354">
                  <c:v>26625.328118400001</c:v>
                </c:pt>
                <c:pt idx="26355">
                  <c:v>26627.287499999999</c:v>
                </c:pt>
                <c:pt idx="26356">
                  <c:v>26627.287499999999</c:v>
                </c:pt>
                <c:pt idx="26357">
                  <c:v>26631.515618400001</c:v>
                </c:pt>
                <c:pt idx="26358">
                  <c:v>26631.515618400001</c:v>
                </c:pt>
                <c:pt idx="26359">
                  <c:v>26632.959381599998</c:v>
                </c:pt>
                <c:pt idx="26360">
                  <c:v>26633.939059199998</c:v>
                </c:pt>
                <c:pt idx="26361">
                  <c:v>26633.939059199998</c:v>
                </c:pt>
                <c:pt idx="26362">
                  <c:v>26638.012499999997</c:v>
                </c:pt>
                <c:pt idx="26363">
                  <c:v>26638.373440799998</c:v>
                </c:pt>
                <c:pt idx="26364">
                  <c:v>26644.715618399998</c:v>
                </c:pt>
                <c:pt idx="26365">
                  <c:v>26644.715618399998</c:v>
                </c:pt>
                <c:pt idx="26366">
                  <c:v>26644.715618399998</c:v>
                </c:pt>
                <c:pt idx="26367">
                  <c:v>26646.159381599999</c:v>
                </c:pt>
                <c:pt idx="26368">
                  <c:v>26646.159381599999</c:v>
                </c:pt>
                <c:pt idx="26369">
                  <c:v>26646.159381599999</c:v>
                </c:pt>
                <c:pt idx="26370">
                  <c:v>26647.139059199999</c:v>
                </c:pt>
                <c:pt idx="26371">
                  <c:v>26651.573440799999</c:v>
                </c:pt>
                <c:pt idx="26372">
                  <c:v>26653.6875</c:v>
                </c:pt>
                <c:pt idx="26373">
                  <c:v>26657.915618399998</c:v>
                </c:pt>
                <c:pt idx="26374">
                  <c:v>26659.359381599999</c:v>
                </c:pt>
                <c:pt idx="26375">
                  <c:v>26660.339059199996</c:v>
                </c:pt>
                <c:pt idx="26376">
                  <c:v>26660.339059199996</c:v>
                </c:pt>
                <c:pt idx="26377">
                  <c:v>26664.7734408</c:v>
                </c:pt>
                <c:pt idx="26378">
                  <c:v>26664.7734408</c:v>
                </c:pt>
                <c:pt idx="26379">
                  <c:v>26664.7734408</c:v>
                </c:pt>
                <c:pt idx="26380">
                  <c:v>26664.928118399999</c:v>
                </c:pt>
                <c:pt idx="26381">
                  <c:v>26666.887499999997</c:v>
                </c:pt>
                <c:pt idx="26382">
                  <c:v>26671.115618399999</c:v>
                </c:pt>
                <c:pt idx="26383">
                  <c:v>26672.043749999997</c:v>
                </c:pt>
                <c:pt idx="26384">
                  <c:v>26672.043749999997</c:v>
                </c:pt>
                <c:pt idx="26385">
                  <c:v>26672.559381599996</c:v>
                </c:pt>
                <c:pt idx="26386">
                  <c:v>26672.559381599996</c:v>
                </c:pt>
                <c:pt idx="26387">
                  <c:v>26672.559381599996</c:v>
                </c:pt>
                <c:pt idx="26388">
                  <c:v>26673.539059199997</c:v>
                </c:pt>
                <c:pt idx="26389">
                  <c:v>26673.539059199997</c:v>
                </c:pt>
                <c:pt idx="26390">
                  <c:v>26677.612499999999</c:v>
                </c:pt>
                <c:pt idx="26391">
                  <c:v>26677.9734408</c:v>
                </c:pt>
                <c:pt idx="26392">
                  <c:v>26677.9734408</c:v>
                </c:pt>
                <c:pt idx="26393">
                  <c:v>26677.9734408</c:v>
                </c:pt>
                <c:pt idx="26394">
                  <c:v>26677.9734408</c:v>
                </c:pt>
                <c:pt idx="26395">
                  <c:v>26678.1281184</c:v>
                </c:pt>
                <c:pt idx="26396">
                  <c:v>26684.3156184</c:v>
                </c:pt>
                <c:pt idx="26397">
                  <c:v>26686.739059199997</c:v>
                </c:pt>
                <c:pt idx="26398">
                  <c:v>26686.739059199997</c:v>
                </c:pt>
                <c:pt idx="26399">
                  <c:v>26691.328118400001</c:v>
                </c:pt>
                <c:pt idx="26400">
                  <c:v>26693.287499999999</c:v>
                </c:pt>
                <c:pt idx="26401">
                  <c:v>26693.287499999999</c:v>
                </c:pt>
                <c:pt idx="26402">
                  <c:v>26697.515618400001</c:v>
                </c:pt>
                <c:pt idx="26403">
                  <c:v>26698.443749999999</c:v>
                </c:pt>
                <c:pt idx="26404">
                  <c:v>26699.939059199998</c:v>
                </c:pt>
                <c:pt idx="26405">
                  <c:v>26699.939059199998</c:v>
                </c:pt>
                <c:pt idx="26406">
                  <c:v>26704.373440799998</c:v>
                </c:pt>
                <c:pt idx="26407">
                  <c:v>26704.373440799998</c:v>
                </c:pt>
                <c:pt idx="26408">
                  <c:v>26704.528118399998</c:v>
                </c:pt>
                <c:pt idx="26409">
                  <c:v>26711.643749999999</c:v>
                </c:pt>
                <c:pt idx="26410">
                  <c:v>26712.159381599999</c:v>
                </c:pt>
                <c:pt idx="26411">
                  <c:v>26712.159381599999</c:v>
                </c:pt>
                <c:pt idx="26412">
                  <c:v>26712.159381599999</c:v>
                </c:pt>
                <c:pt idx="26413">
                  <c:v>26713.139059199999</c:v>
                </c:pt>
                <c:pt idx="26414">
                  <c:v>26717.573440799999</c:v>
                </c:pt>
                <c:pt idx="26415">
                  <c:v>26717.728118399998</c:v>
                </c:pt>
                <c:pt idx="26416">
                  <c:v>26723.915618399998</c:v>
                </c:pt>
                <c:pt idx="26417">
                  <c:v>26723.915618399998</c:v>
                </c:pt>
                <c:pt idx="26418">
                  <c:v>26723.915618399998</c:v>
                </c:pt>
                <c:pt idx="26419">
                  <c:v>26725.359381599999</c:v>
                </c:pt>
                <c:pt idx="26420">
                  <c:v>26725.359381599999</c:v>
                </c:pt>
                <c:pt idx="26421">
                  <c:v>26730.412499999999</c:v>
                </c:pt>
                <c:pt idx="26422">
                  <c:v>26730.412499999999</c:v>
                </c:pt>
                <c:pt idx="26423">
                  <c:v>26730.7734408</c:v>
                </c:pt>
                <c:pt idx="26424">
                  <c:v>26732.887499999997</c:v>
                </c:pt>
                <c:pt idx="26425">
                  <c:v>26738.043749999997</c:v>
                </c:pt>
                <c:pt idx="26426">
                  <c:v>26738.043749999997</c:v>
                </c:pt>
                <c:pt idx="26427">
                  <c:v>26738.559381599996</c:v>
                </c:pt>
                <c:pt idx="26428">
                  <c:v>26738.559381599996</c:v>
                </c:pt>
                <c:pt idx="26429">
                  <c:v>26738.559381599996</c:v>
                </c:pt>
                <c:pt idx="26430">
                  <c:v>26743.612499999999</c:v>
                </c:pt>
                <c:pt idx="26431">
                  <c:v>26744.1281184</c:v>
                </c:pt>
                <c:pt idx="26432">
                  <c:v>26752.739059199997</c:v>
                </c:pt>
                <c:pt idx="26433">
                  <c:v>26752.739059199997</c:v>
                </c:pt>
                <c:pt idx="26434">
                  <c:v>26752.739059199997</c:v>
                </c:pt>
                <c:pt idx="26435">
                  <c:v>26756.8125</c:v>
                </c:pt>
                <c:pt idx="26436">
                  <c:v>26757.173440800001</c:v>
                </c:pt>
                <c:pt idx="26437">
                  <c:v>26757.328118400001</c:v>
                </c:pt>
                <c:pt idx="26438">
                  <c:v>26757.328118400001</c:v>
                </c:pt>
                <c:pt idx="26439">
                  <c:v>26757.328118400001</c:v>
                </c:pt>
                <c:pt idx="26440">
                  <c:v>26763.515618400001</c:v>
                </c:pt>
                <c:pt idx="26441">
                  <c:v>26763.515618400001</c:v>
                </c:pt>
                <c:pt idx="26442">
                  <c:v>26764.959381599998</c:v>
                </c:pt>
                <c:pt idx="26443">
                  <c:v>26764.959381599998</c:v>
                </c:pt>
                <c:pt idx="26444">
                  <c:v>26764.959381599998</c:v>
                </c:pt>
                <c:pt idx="26445">
                  <c:v>26765.939059199998</c:v>
                </c:pt>
                <c:pt idx="26446">
                  <c:v>26770.528118399998</c:v>
                </c:pt>
                <c:pt idx="26447">
                  <c:v>26772.487499999999</c:v>
                </c:pt>
                <c:pt idx="26448">
                  <c:v>26777.643749999999</c:v>
                </c:pt>
                <c:pt idx="26449">
                  <c:v>26777.643749999999</c:v>
                </c:pt>
                <c:pt idx="26450">
                  <c:v>26778.159381599999</c:v>
                </c:pt>
                <c:pt idx="26451">
                  <c:v>26779.139059199999</c:v>
                </c:pt>
                <c:pt idx="26452">
                  <c:v>26779.139059199999</c:v>
                </c:pt>
                <c:pt idx="26453">
                  <c:v>26779.139059199999</c:v>
                </c:pt>
                <c:pt idx="26454">
                  <c:v>26783.573440799999</c:v>
                </c:pt>
                <c:pt idx="26455">
                  <c:v>26783.728118399998</c:v>
                </c:pt>
                <c:pt idx="26456">
                  <c:v>26785.6875</c:v>
                </c:pt>
                <c:pt idx="26457">
                  <c:v>26785.6875</c:v>
                </c:pt>
                <c:pt idx="26458">
                  <c:v>26785.6875</c:v>
                </c:pt>
                <c:pt idx="26459">
                  <c:v>26785.6875</c:v>
                </c:pt>
                <c:pt idx="26460">
                  <c:v>26789.915618399998</c:v>
                </c:pt>
                <c:pt idx="26461">
                  <c:v>26789.915618399998</c:v>
                </c:pt>
                <c:pt idx="26462">
                  <c:v>26789.915618399998</c:v>
                </c:pt>
                <c:pt idx="26463">
                  <c:v>26789.915618399998</c:v>
                </c:pt>
                <c:pt idx="26464">
                  <c:v>26791.359381599999</c:v>
                </c:pt>
                <c:pt idx="26465">
                  <c:v>26791.359381599999</c:v>
                </c:pt>
                <c:pt idx="26466">
                  <c:v>26792.339059199996</c:v>
                </c:pt>
                <c:pt idx="26467">
                  <c:v>26792.339059199996</c:v>
                </c:pt>
                <c:pt idx="26468">
                  <c:v>26796.7734408</c:v>
                </c:pt>
                <c:pt idx="26469">
                  <c:v>26803.115618399999</c:v>
                </c:pt>
                <c:pt idx="26470">
                  <c:v>26805.539059199997</c:v>
                </c:pt>
                <c:pt idx="26471">
                  <c:v>26809.9734408</c:v>
                </c:pt>
                <c:pt idx="26472">
                  <c:v>26809.9734408</c:v>
                </c:pt>
                <c:pt idx="26473">
                  <c:v>26812.087499999998</c:v>
                </c:pt>
                <c:pt idx="26474">
                  <c:v>26818.739059199997</c:v>
                </c:pt>
                <c:pt idx="26475">
                  <c:v>26822.8125</c:v>
                </c:pt>
                <c:pt idx="26476">
                  <c:v>26823.328118400001</c:v>
                </c:pt>
                <c:pt idx="26477">
                  <c:v>26825.287499999999</c:v>
                </c:pt>
                <c:pt idx="26478">
                  <c:v>26829.515618400001</c:v>
                </c:pt>
                <c:pt idx="26479">
                  <c:v>26830.959381599998</c:v>
                </c:pt>
                <c:pt idx="26480">
                  <c:v>26830.959381599998</c:v>
                </c:pt>
                <c:pt idx="26481">
                  <c:v>26831.939059199998</c:v>
                </c:pt>
                <c:pt idx="26482">
                  <c:v>26836.012499999997</c:v>
                </c:pt>
                <c:pt idx="26483">
                  <c:v>26836.528118399998</c:v>
                </c:pt>
                <c:pt idx="26484">
                  <c:v>26838.487499999999</c:v>
                </c:pt>
                <c:pt idx="26485">
                  <c:v>26843.643749999999</c:v>
                </c:pt>
                <c:pt idx="26486">
                  <c:v>26845.139059199999</c:v>
                </c:pt>
                <c:pt idx="26487">
                  <c:v>26849.573440799999</c:v>
                </c:pt>
                <c:pt idx="26488">
                  <c:v>26849.728118399998</c:v>
                </c:pt>
                <c:pt idx="26489">
                  <c:v>26849.728118399998</c:v>
                </c:pt>
                <c:pt idx="26490">
                  <c:v>26851.6875</c:v>
                </c:pt>
                <c:pt idx="26491">
                  <c:v>26855.915618399998</c:v>
                </c:pt>
                <c:pt idx="26492">
                  <c:v>26856.84375</c:v>
                </c:pt>
                <c:pt idx="26493">
                  <c:v>26857.359381599999</c:v>
                </c:pt>
                <c:pt idx="26494">
                  <c:v>26857.359381599999</c:v>
                </c:pt>
                <c:pt idx="26495">
                  <c:v>26858.339059199996</c:v>
                </c:pt>
                <c:pt idx="26496">
                  <c:v>26862.412499999999</c:v>
                </c:pt>
                <c:pt idx="26497">
                  <c:v>26862.412499999999</c:v>
                </c:pt>
                <c:pt idx="26498">
                  <c:v>26862.7734408</c:v>
                </c:pt>
                <c:pt idx="26499">
                  <c:v>26869.115618399999</c:v>
                </c:pt>
                <c:pt idx="26500">
                  <c:v>26869.115618399999</c:v>
                </c:pt>
                <c:pt idx="26501">
                  <c:v>26869.115618399999</c:v>
                </c:pt>
                <c:pt idx="26502">
                  <c:v>26871.539059199997</c:v>
                </c:pt>
                <c:pt idx="26503">
                  <c:v>26876.1281184</c:v>
                </c:pt>
                <c:pt idx="26504">
                  <c:v>26878.087499999998</c:v>
                </c:pt>
                <c:pt idx="26505">
                  <c:v>26882.3156184</c:v>
                </c:pt>
                <c:pt idx="26506">
                  <c:v>26882.3156184</c:v>
                </c:pt>
                <c:pt idx="26507">
                  <c:v>26889.328118400001</c:v>
                </c:pt>
                <c:pt idx="26508">
                  <c:v>26889.328118400001</c:v>
                </c:pt>
                <c:pt idx="26509">
                  <c:v>26891.287499999999</c:v>
                </c:pt>
                <c:pt idx="26510">
                  <c:v>26891.287499999999</c:v>
                </c:pt>
                <c:pt idx="26511">
                  <c:v>26895.515618400001</c:v>
                </c:pt>
                <c:pt idx="26512">
                  <c:v>26895.515618400001</c:v>
                </c:pt>
                <c:pt idx="26513">
                  <c:v>26895.515618400001</c:v>
                </c:pt>
                <c:pt idx="26514">
                  <c:v>26896.959381599998</c:v>
                </c:pt>
                <c:pt idx="26515">
                  <c:v>26902.373440799998</c:v>
                </c:pt>
                <c:pt idx="26516">
                  <c:v>26902.373440799998</c:v>
                </c:pt>
                <c:pt idx="26517">
                  <c:v>26902.373440799998</c:v>
                </c:pt>
                <c:pt idx="26518">
                  <c:v>26902.528118399998</c:v>
                </c:pt>
                <c:pt idx="26519">
                  <c:v>26902.528118399998</c:v>
                </c:pt>
                <c:pt idx="26520">
                  <c:v>26902.528118399998</c:v>
                </c:pt>
                <c:pt idx="26521">
                  <c:v>26902.528118399998</c:v>
                </c:pt>
                <c:pt idx="26522">
                  <c:v>26910.159381599999</c:v>
                </c:pt>
                <c:pt idx="26523">
                  <c:v>26915.212499999998</c:v>
                </c:pt>
                <c:pt idx="26524">
                  <c:v>26915.728118399998</c:v>
                </c:pt>
                <c:pt idx="26525">
                  <c:v>26915.728118399998</c:v>
                </c:pt>
                <c:pt idx="26526">
                  <c:v>26921.915618399998</c:v>
                </c:pt>
                <c:pt idx="26527">
                  <c:v>26922.84375</c:v>
                </c:pt>
                <c:pt idx="26528">
                  <c:v>26924.339059199996</c:v>
                </c:pt>
                <c:pt idx="26529">
                  <c:v>26928.928118399999</c:v>
                </c:pt>
                <c:pt idx="26530">
                  <c:v>26928.928118399999</c:v>
                </c:pt>
                <c:pt idx="26531">
                  <c:v>26930.887499999997</c:v>
                </c:pt>
                <c:pt idx="26532">
                  <c:v>26936.043749999997</c:v>
                </c:pt>
                <c:pt idx="26533">
                  <c:v>26937.539059199997</c:v>
                </c:pt>
                <c:pt idx="26534">
                  <c:v>26941.9734408</c:v>
                </c:pt>
                <c:pt idx="26535">
                  <c:v>26942.1281184</c:v>
                </c:pt>
                <c:pt idx="26536">
                  <c:v>26942.1281184</c:v>
                </c:pt>
                <c:pt idx="26537">
                  <c:v>26949.243749999998</c:v>
                </c:pt>
                <c:pt idx="26538">
                  <c:v>26949.759381599997</c:v>
                </c:pt>
                <c:pt idx="26539">
                  <c:v>26949.759381599997</c:v>
                </c:pt>
                <c:pt idx="26540">
                  <c:v>26949.759381599997</c:v>
                </c:pt>
                <c:pt idx="26541">
                  <c:v>26950.739059199997</c:v>
                </c:pt>
                <c:pt idx="26542">
                  <c:v>26950.739059199997</c:v>
                </c:pt>
                <c:pt idx="26543">
                  <c:v>26954.8125</c:v>
                </c:pt>
                <c:pt idx="26544">
                  <c:v>26955.173440800001</c:v>
                </c:pt>
                <c:pt idx="26545">
                  <c:v>26955.173440800001</c:v>
                </c:pt>
                <c:pt idx="26546">
                  <c:v>26957.287499999999</c:v>
                </c:pt>
                <c:pt idx="26547">
                  <c:v>26957.287499999999</c:v>
                </c:pt>
                <c:pt idx="26548">
                  <c:v>26957.287499999999</c:v>
                </c:pt>
                <c:pt idx="26549">
                  <c:v>26961.515618400001</c:v>
                </c:pt>
                <c:pt idx="26550">
                  <c:v>26961.515618400001</c:v>
                </c:pt>
                <c:pt idx="26551">
                  <c:v>26962.443749999999</c:v>
                </c:pt>
                <c:pt idx="26552">
                  <c:v>26963.939059199998</c:v>
                </c:pt>
                <c:pt idx="26553">
                  <c:v>26963.939059199998</c:v>
                </c:pt>
                <c:pt idx="26554">
                  <c:v>26963.939059199998</c:v>
                </c:pt>
                <c:pt idx="26555">
                  <c:v>26968.012499999997</c:v>
                </c:pt>
                <c:pt idx="26556">
                  <c:v>26968.012499999997</c:v>
                </c:pt>
                <c:pt idx="26557">
                  <c:v>26968.012499999997</c:v>
                </c:pt>
                <c:pt idx="26558">
                  <c:v>26968.528118399998</c:v>
                </c:pt>
                <c:pt idx="26559">
                  <c:v>26968.528118399998</c:v>
                </c:pt>
                <c:pt idx="26560">
                  <c:v>26968.528118399998</c:v>
                </c:pt>
                <c:pt idx="26561">
                  <c:v>26968.528118399998</c:v>
                </c:pt>
                <c:pt idx="26562">
                  <c:v>26974.715618399998</c:v>
                </c:pt>
                <c:pt idx="26563">
                  <c:v>26974.715618399998</c:v>
                </c:pt>
                <c:pt idx="26564">
                  <c:v>26976.159381599999</c:v>
                </c:pt>
                <c:pt idx="26565">
                  <c:v>26981.212499999998</c:v>
                </c:pt>
                <c:pt idx="26566">
                  <c:v>26981.573440799999</c:v>
                </c:pt>
                <c:pt idx="26567">
                  <c:v>26981.573440799999</c:v>
                </c:pt>
                <c:pt idx="26568">
                  <c:v>26981.728118399998</c:v>
                </c:pt>
                <c:pt idx="26569">
                  <c:v>26981.728118399998</c:v>
                </c:pt>
                <c:pt idx="26570">
                  <c:v>26988.84375</c:v>
                </c:pt>
                <c:pt idx="26571">
                  <c:v>26988.84375</c:v>
                </c:pt>
                <c:pt idx="26572">
                  <c:v>26988.84375</c:v>
                </c:pt>
                <c:pt idx="26573">
                  <c:v>26989.359381599999</c:v>
                </c:pt>
                <c:pt idx="26574">
                  <c:v>26990.339059199996</c:v>
                </c:pt>
                <c:pt idx="26575">
                  <c:v>26994.412499999999</c:v>
                </c:pt>
                <c:pt idx="26576">
                  <c:v>26994.7734408</c:v>
                </c:pt>
                <c:pt idx="26577">
                  <c:v>26996.887499999997</c:v>
                </c:pt>
                <c:pt idx="26578">
                  <c:v>27001.115618399999</c:v>
                </c:pt>
                <c:pt idx="26579">
                  <c:v>27007.612499999999</c:v>
                </c:pt>
                <c:pt idx="26580">
                  <c:v>27007.9734408</c:v>
                </c:pt>
                <c:pt idx="26581">
                  <c:v>27007.9734408</c:v>
                </c:pt>
                <c:pt idx="26582">
                  <c:v>27008.1281184</c:v>
                </c:pt>
                <c:pt idx="26583">
                  <c:v>27010.087499999998</c:v>
                </c:pt>
                <c:pt idx="26584">
                  <c:v>27010.087499999998</c:v>
                </c:pt>
                <c:pt idx="26585">
                  <c:v>27010.087499999998</c:v>
                </c:pt>
                <c:pt idx="26586">
                  <c:v>27014.3156184</c:v>
                </c:pt>
                <c:pt idx="26587">
                  <c:v>27015.243749999998</c:v>
                </c:pt>
                <c:pt idx="26588">
                  <c:v>27015.759381599997</c:v>
                </c:pt>
                <c:pt idx="26589">
                  <c:v>27016.739059199997</c:v>
                </c:pt>
                <c:pt idx="26590">
                  <c:v>27016.739059199997</c:v>
                </c:pt>
                <c:pt idx="26591">
                  <c:v>27020.8125</c:v>
                </c:pt>
                <c:pt idx="26592">
                  <c:v>27021.173440800001</c:v>
                </c:pt>
                <c:pt idx="26593">
                  <c:v>27021.328118400001</c:v>
                </c:pt>
                <c:pt idx="26594">
                  <c:v>27021.328118400001</c:v>
                </c:pt>
                <c:pt idx="26595">
                  <c:v>27028.443749999999</c:v>
                </c:pt>
                <c:pt idx="26596">
                  <c:v>27034.012499999997</c:v>
                </c:pt>
                <c:pt idx="26597">
                  <c:v>27034.373440799998</c:v>
                </c:pt>
                <c:pt idx="26598">
                  <c:v>27034.373440799998</c:v>
                </c:pt>
                <c:pt idx="26599">
                  <c:v>27036.487499999999</c:v>
                </c:pt>
                <c:pt idx="26600">
                  <c:v>27036.487499999999</c:v>
                </c:pt>
                <c:pt idx="26601">
                  <c:v>27041.643749999999</c:v>
                </c:pt>
                <c:pt idx="26602">
                  <c:v>27041.643749999999</c:v>
                </c:pt>
                <c:pt idx="26603">
                  <c:v>27041.643749999999</c:v>
                </c:pt>
                <c:pt idx="26604">
                  <c:v>27042.159381600002</c:v>
                </c:pt>
                <c:pt idx="26605">
                  <c:v>27043.139059199999</c:v>
                </c:pt>
                <c:pt idx="26606">
                  <c:v>27047.573440799999</c:v>
                </c:pt>
                <c:pt idx="26607">
                  <c:v>27047.573440799999</c:v>
                </c:pt>
                <c:pt idx="26608">
                  <c:v>27047.728118399995</c:v>
                </c:pt>
                <c:pt idx="26609">
                  <c:v>27047.728118399995</c:v>
                </c:pt>
                <c:pt idx="26610">
                  <c:v>27049.6875</c:v>
                </c:pt>
                <c:pt idx="26611">
                  <c:v>27049.6875</c:v>
                </c:pt>
                <c:pt idx="26612">
                  <c:v>27049.6875</c:v>
                </c:pt>
                <c:pt idx="26613">
                  <c:v>27056.339059199996</c:v>
                </c:pt>
                <c:pt idx="26614">
                  <c:v>27056.339059199996</c:v>
                </c:pt>
                <c:pt idx="26615">
                  <c:v>27062.887499999997</c:v>
                </c:pt>
                <c:pt idx="26616">
                  <c:v>27062.887499999997</c:v>
                </c:pt>
                <c:pt idx="26617">
                  <c:v>27062.887499999997</c:v>
                </c:pt>
                <c:pt idx="26618">
                  <c:v>27062.887499999997</c:v>
                </c:pt>
                <c:pt idx="26619">
                  <c:v>27068.043749999997</c:v>
                </c:pt>
                <c:pt idx="26620">
                  <c:v>27069.539059199997</c:v>
                </c:pt>
                <c:pt idx="26621">
                  <c:v>27073.9734408</c:v>
                </c:pt>
                <c:pt idx="26622">
                  <c:v>27074.128118399996</c:v>
                </c:pt>
                <c:pt idx="26623">
                  <c:v>27074.128118399996</c:v>
                </c:pt>
                <c:pt idx="26624">
                  <c:v>27074.128118399996</c:v>
                </c:pt>
                <c:pt idx="26625">
                  <c:v>27076.087499999998</c:v>
                </c:pt>
                <c:pt idx="26626">
                  <c:v>27080.315618399996</c:v>
                </c:pt>
                <c:pt idx="26627">
                  <c:v>27081.243749999998</c:v>
                </c:pt>
                <c:pt idx="26628">
                  <c:v>27086.8125</c:v>
                </c:pt>
                <c:pt idx="26629">
                  <c:v>27087.328118399997</c:v>
                </c:pt>
                <c:pt idx="26630">
                  <c:v>27087.328118399997</c:v>
                </c:pt>
                <c:pt idx="26631">
                  <c:v>27094.959381600002</c:v>
                </c:pt>
                <c:pt idx="26632">
                  <c:v>27094.959381600002</c:v>
                </c:pt>
                <c:pt idx="26633">
                  <c:v>27100.373440799998</c:v>
                </c:pt>
                <c:pt idx="26634">
                  <c:v>27100.528118399998</c:v>
                </c:pt>
                <c:pt idx="26635">
                  <c:v>27102.487499999999</c:v>
                </c:pt>
                <c:pt idx="26636">
                  <c:v>27102.487499999999</c:v>
                </c:pt>
                <c:pt idx="26637">
                  <c:v>27102.487499999999</c:v>
                </c:pt>
                <c:pt idx="26638">
                  <c:v>27102.487499999999</c:v>
                </c:pt>
                <c:pt idx="26639">
                  <c:v>27102.487499999999</c:v>
                </c:pt>
                <c:pt idx="26640">
                  <c:v>27106.715618399998</c:v>
                </c:pt>
                <c:pt idx="26641">
                  <c:v>27108.159381600002</c:v>
                </c:pt>
                <c:pt idx="26642">
                  <c:v>27109.139059199999</c:v>
                </c:pt>
                <c:pt idx="26643">
                  <c:v>27113.212499999998</c:v>
                </c:pt>
                <c:pt idx="26644">
                  <c:v>27113.212499999998</c:v>
                </c:pt>
                <c:pt idx="26645">
                  <c:v>27113.728118399995</c:v>
                </c:pt>
                <c:pt idx="26646">
                  <c:v>27115.6875</c:v>
                </c:pt>
                <c:pt idx="26647">
                  <c:v>27115.6875</c:v>
                </c:pt>
                <c:pt idx="26648">
                  <c:v>27121.359381599999</c:v>
                </c:pt>
                <c:pt idx="26649">
                  <c:v>27122.339059199996</c:v>
                </c:pt>
                <c:pt idx="26650">
                  <c:v>27126.7734408</c:v>
                </c:pt>
                <c:pt idx="26651">
                  <c:v>27126.928118399996</c:v>
                </c:pt>
                <c:pt idx="26652">
                  <c:v>27126.928118399996</c:v>
                </c:pt>
                <c:pt idx="26653">
                  <c:v>27128.887499999997</c:v>
                </c:pt>
                <c:pt idx="26654">
                  <c:v>27134.043749999997</c:v>
                </c:pt>
                <c:pt idx="26655">
                  <c:v>27134.5593816</c:v>
                </c:pt>
                <c:pt idx="26656">
                  <c:v>27135.539059199997</c:v>
                </c:pt>
                <c:pt idx="26657">
                  <c:v>27139.612499999999</c:v>
                </c:pt>
                <c:pt idx="26658">
                  <c:v>27139.9734408</c:v>
                </c:pt>
                <c:pt idx="26659">
                  <c:v>27139.9734408</c:v>
                </c:pt>
                <c:pt idx="26660">
                  <c:v>27142.087499999998</c:v>
                </c:pt>
                <c:pt idx="26661">
                  <c:v>27147.759381600001</c:v>
                </c:pt>
                <c:pt idx="26662">
                  <c:v>27148.739059199997</c:v>
                </c:pt>
                <c:pt idx="26663">
                  <c:v>27148.739059199997</c:v>
                </c:pt>
                <c:pt idx="26664">
                  <c:v>27153.173440800001</c:v>
                </c:pt>
                <c:pt idx="26665">
                  <c:v>27153.328118399997</c:v>
                </c:pt>
                <c:pt idx="26666">
                  <c:v>27153.328118399997</c:v>
                </c:pt>
                <c:pt idx="26667">
                  <c:v>27153.328118399997</c:v>
                </c:pt>
                <c:pt idx="26668">
                  <c:v>27153.328118399997</c:v>
                </c:pt>
                <c:pt idx="26669">
                  <c:v>27155.287499999999</c:v>
                </c:pt>
                <c:pt idx="26670">
                  <c:v>27159.515618399997</c:v>
                </c:pt>
                <c:pt idx="26671">
                  <c:v>27160.959381600002</c:v>
                </c:pt>
                <c:pt idx="26672">
                  <c:v>27160.959381600002</c:v>
                </c:pt>
                <c:pt idx="26673">
                  <c:v>27166.012499999997</c:v>
                </c:pt>
                <c:pt idx="26674">
                  <c:v>27166.373440799998</c:v>
                </c:pt>
                <c:pt idx="26675">
                  <c:v>27166.373440799998</c:v>
                </c:pt>
                <c:pt idx="26676">
                  <c:v>27166.528118399998</c:v>
                </c:pt>
                <c:pt idx="26677">
                  <c:v>27168.487499999999</c:v>
                </c:pt>
                <c:pt idx="26678">
                  <c:v>27172.715618399998</c:v>
                </c:pt>
                <c:pt idx="26679">
                  <c:v>27175.139059199999</c:v>
                </c:pt>
                <c:pt idx="26680">
                  <c:v>27179.212499999998</c:v>
                </c:pt>
                <c:pt idx="26681">
                  <c:v>27179.212499999998</c:v>
                </c:pt>
                <c:pt idx="26682">
                  <c:v>27179.573440799999</c:v>
                </c:pt>
                <c:pt idx="26683">
                  <c:v>27179.573440799999</c:v>
                </c:pt>
                <c:pt idx="26684">
                  <c:v>27179.728118399995</c:v>
                </c:pt>
                <c:pt idx="26685">
                  <c:v>27181.6875</c:v>
                </c:pt>
                <c:pt idx="26686">
                  <c:v>27181.6875</c:v>
                </c:pt>
                <c:pt idx="26687">
                  <c:v>27181.6875</c:v>
                </c:pt>
                <c:pt idx="26688">
                  <c:v>27185.915618399995</c:v>
                </c:pt>
                <c:pt idx="26689">
                  <c:v>27186.84375</c:v>
                </c:pt>
                <c:pt idx="26690">
                  <c:v>27187.359381599999</c:v>
                </c:pt>
                <c:pt idx="26691">
                  <c:v>27188.339059199996</c:v>
                </c:pt>
                <c:pt idx="26692">
                  <c:v>27192.412499999999</c:v>
                </c:pt>
                <c:pt idx="26693">
                  <c:v>27192.7734408</c:v>
                </c:pt>
                <c:pt idx="26694">
                  <c:v>27192.7734408</c:v>
                </c:pt>
                <c:pt idx="26695">
                  <c:v>27192.7734408</c:v>
                </c:pt>
                <c:pt idx="26696">
                  <c:v>27192.928118399996</c:v>
                </c:pt>
                <c:pt idx="26697">
                  <c:v>27192.928118399996</c:v>
                </c:pt>
                <c:pt idx="26698">
                  <c:v>27194.887499999997</c:v>
                </c:pt>
                <c:pt idx="26699">
                  <c:v>27194.887499999997</c:v>
                </c:pt>
                <c:pt idx="26700">
                  <c:v>27199.115618399996</c:v>
                </c:pt>
                <c:pt idx="26701">
                  <c:v>27200.043749999997</c:v>
                </c:pt>
                <c:pt idx="26702">
                  <c:v>27200.043749999997</c:v>
                </c:pt>
                <c:pt idx="26703">
                  <c:v>27200.043749999997</c:v>
                </c:pt>
                <c:pt idx="26704">
                  <c:v>27200.5593816</c:v>
                </c:pt>
                <c:pt idx="26705">
                  <c:v>27200.5593816</c:v>
                </c:pt>
                <c:pt idx="26706">
                  <c:v>27200.5593816</c:v>
                </c:pt>
                <c:pt idx="26707">
                  <c:v>27200.5593816</c:v>
                </c:pt>
                <c:pt idx="26708">
                  <c:v>27200.5593816</c:v>
                </c:pt>
                <c:pt idx="26709">
                  <c:v>27200.5593816</c:v>
                </c:pt>
                <c:pt idx="26710">
                  <c:v>27201.539059199997</c:v>
                </c:pt>
                <c:pt idx="26711">
                  <c:v>27205.612499999999</c:v>
                </c:pt>
                <c:pt idx="26712">
                  <c:v>27205.612499999999</c:v>
                </c:pt>
                <c:pt idx="26713">
                  <c:v>27205.9734408</c:v>
                </c:pt>
                <c:pt idx="26714">
                  <c:v>27205.9734408</c:v>
                </c:pt>
                <c:pt idx="26715">
                  <c:v>27205.9734408</c:v>
                </c:pt>
                <c:pt idx="26716">
                  <c:v>27206.128118399996</c:v>
                </c:pt>
                <c:pt idx="26717">
                  <c:v>27206.128118399996</c:v>
                </c:pt>
                <c:pt idx="26718">
                  <c:v>27212.315618399996</c:v>
                </c:pt>
                <c:pt idx="26719">
                  <c:v>27212.315618399996</c:v>
                </c:pt>
                <c:pt idx="26720">
                  <c:v>27212.315618399996</c:v>
                </c:pt>
                <c:pt idx="26721">
                  <c:v>27213.759381600001</c:v>
                </c:pt>
                <c:pt idx="26722">
                  <c:v>27214.739059199997</c:v>
                </c:pt>
                <c:pt idx="26723">
                  <c:v>27214.739059199997</c:v>
                </c:pt>
                <c:pt idx="26724">
                  <c:v>27218.8125</c:v>
                </c:pt>
                <c:pt idx="26725">
                  <c:v>27218.8125</c:v>
                </c:pt>
                <c:pt idx="26726">
                  <c:v>27218.8125</c:v>
                </c:pt>
                <c:pt idx="26727">
                  <c:v>27225.515618399997</c:v>
                </c:pt>
                <c:pt idx="26728">
                  <c:v>27226.443749999999</c:v>
                </c:pt>
                <c:pt idx="26729">
                  <c:v>27226.443749999999</c:v>
                </c:pt>
                <c:pt idx="26730">
                  <c:v>27226.959381600002</c:v>
                </c:pt>
                <c:pt idx="26731">
                  <c:v>27232.373440799998</c:v>
                </c:pt>
                <c:pt idx="26732">
                  <c:v>27232.528118399998</c:v>
                </c:pt>
                <c:pt idx="26733">
                  <c:v>27241.139059199999</c:v>
                </c:pt>
                <c:pt idx="26734">
                  <c:v>27241.139059199999</c:v>
                </c:pt>
                <c:pt idx="26735">
                  <c:v>27241.139059199999</c:v>
                </c:pt>
                <c:pt idx="26736">
                  <c:v>27245.212499999998</c:v>
                </c:pt>
                <c:pt idx="26737">
                  <c:v>27245.212499999998</c:v>
                </c:pt>
                <c:pt idx="26738">
                  <c:v>27245.573440799999</c:v>
                </c:pt>
                <c:pt idx="26739">
                  <c:v>27245.728118399995</c:v>
                </c:pt>
                <c:pt idx="26740">
                  <c:v>27252.84375</c:v>
                </c:pt>
                <c:pt idx="26741">
                  <c:v>27252.84375</c:v>
                </c:pt>
                <c:pt idx="26742">
                  <c:v>27253.359381599999</c:v>
                </c:pt>
                <c:pt idx="26743">
                  <c:v>27254.339059199996</c:v>
                </c:pt>
                <c:pt idx="26744">
                  <c:v>27258.412499999999</c:v>
                </c:pt>
                <c:pt idx="26745">
                  <c:v>27258.412499999999</c:v>
                </c:pt>
                <c:pt idx="26746">
                  <c:v>27258.7734408</c:v>
                </c:pt>
                <c:pt idx="26747">
                  <c:v>27258.928118399996</c:v>
                </c:pt>
                <c:pt idx="26748">
                  <c:v>27260.887499999997</c:v>
                </c:pt>
                <c:pt idx="26749">
                  <c:v>27260.887499999997</c:v>
                </c:pt>
                <c:pt idx="26750">
                  <c:v>27266.5593816</c:v>
                </c:pt>
                <c:pt idx="26751">
                  <c:v>27279.243749999998</c:v>
                </c:pt>
                <c:pt idx="26752">
                  <c:v>27279.243749999998</c:v>
                </c:pt>
                <c:pt idx="26753">
                  <c:v>27279.243749999998</c:v>
                </c:pt>
                <c:pt idx="26754">
                  <c:v>27280.739059199997</c:v>
                </c:pt>
                <c:pt idx="26755">
                  <c:v>27285.173440800001</c:v>
                </c:pt>
                <c:pt idx="26756">
                  <c:v>27293.939059199998</c:v>
                </c:pt>
                <c:pt idx="26757">
                  <c:v>27293.939059199998</c:v>
                </c:pt>
                <c:pt idx="26758">
                  <c:v>27298.373440799998</c:v>
                </c:pt>
                <c:pt idx="26759">
                  <c:v>27298.373440799998</c:v>
                </c:pt>
                <c:pt idx="26760">
                  <c:v>27298.373440799998</c:v>
                </c:pt>
                <c:pt idx="26761">
                  <c:v>27298.373440799998</c:v>
                </c:pt>
                <c:pt idx="26762">
                  <c:v>27298.528118399998</c:v>
                </c:pt>
                <c:pt idx="26763">
                  <c:v>27298.528118399998</c:v>
                </c:pt>
                <c:pt idx="26764">
                  <c:v>27298.528118399998</c:v>
                </c:pt>
                <c:pt idx="26765">
                  <c:v>27300.487499999999</c:v>
                </c:pt>
                <c:pt idx="26766">
                  <c:v>27304.715618399998</c:v>
                </c:pt>
                <c:pt idx="26767">
                  <c:v>27307.139059199999</c:v>
                </c:pt>
                <c:pt idx="26768">
                  <c:v>27311.573440799999</c:v>
                </c:pt>
                <c:pt idx="26769">
                  <c:v>27311.728118399995</c:v>
                </c:pt>
                <c:pt idx="26770">
                  <c:v>27311.728118399995</c:v>
                </c:pt>
                <c:pt idx="26771">
                  <c:v>27317.915618399995</c:v>
                </c:pt>
                <c:pt idx="26772">
                  <c:v>27320.339059199996</c:v>
                </c:pt>
                <c:pt idx="26773">
                  <c:v>27324.412499999999</c:v>
                </c:pt>
                <c:pt idx="26774">
                  <c:v>27324.412499999999</c:v>
                </c:pt>
                <c:pt idx="26775">
                  <c:v>27326.887499999997</c:v>
                </c:pt>
                <c:pt idx="26776">
                  <c:v>27332.5593816</c:v>
                </c:pt>
                <c:pt idx="26777">
                  <c:v>27338.128118399996</c:v>
                </c:pt>
                <c:pt idx="26778">
                  <c:v>27338.128118399996</c:v>
                </c:pt>
                <c:pt idx="26779">
                  <c:v>27344.315618399996</c:v>
                </c:pt>
                <c:pt idx="26780">
                  <c:v>27344.315618399996</c:v>
                </c:pt>
                <c:pt idx="26781">
                  <c:v>27344.315618399996</c:v>
                </c:pt>
                <c:pt idx="26782">
                  <c:v>27346.739059199997</c:v>
                </c:pt>
                <c:pt idx="26783">
                  <c:v>27346.739059199997</c:v>
                </c:pt>
                <c:pt idx="26784">
                  <c:v>27346.739059199997</c:v>
                </c:pt>
                <c:pt idx="26785">
                  <c:v>27351.173440800001</c:v>
                </c:pt>
                <c:pt idx="26786">
                  <c:v>27357.515618399997</c:v>
                </c:pt>
                <c:pt idx="26787">
                  <c:v>27357.515618399997</c:v>
                </c:pt>
                <c:pt idx="26788">
                  <c:v>27357.515618399997</c:v>
                </c:pt>
                <c:pt idx="26789">
                  <c:v>27357.515618399997</c:v>
                </c:pt>
                <c:pt idx="26790">
                  <c:v>27358.443749999999</c:v>
                </c:pt>
                <c:pt idx="26791">
                  <c:v>27359.939059199998</c:v>
                </c:pt>
                <c:pt idx="26792">
                  <c:v>27359.939059199998</c:v>
                </c:pt>
                <c:pt idx="26793">
                  <c:v>27364.373440799998</c:v>
                </c:pt>
                <c:pt idx="26794">
                  <c:v>27371.643749999999</c:v>
                </c:pt>
                <c:pt idx="26795">
                  <c:v>27371.643749999999</c:v>
                </c:pt>
                <c:pt idx="26796">
                  <c:v>27372.159381600002</c:v>
                </c:pt>
                <c:pt idx="26797">
                  <c:v>27373.139059199999</c:v>
                </c:pt>
                <c:pt idx="26798">
                  <c:v>27377.212499999998</c:v>
                </c:pt>
                <c:pt idx="26799">
                  <c:v>27377.573440799999</c:v>
                </c:pt>
                <c:pt idx="26800">
                  <c:v>27377.573440799999</c:v>
                </c:pt>
                <c:pt idx="26801">
                  <c:v>27377.573440799999</c:v>
                </c:pt>
                <c:pt idx="26802">
                  <c:v>27379.6875</c:v>
                </c:pt>
                <c:pt idx="26803">
                  <c:v>27379.6875</c:v>
                </c:pt>
                <c:pt idx="26804">
                  <c:v>27383.915618399995</c:v>
                </c:pt>
                <c:pt idx="26805">
                  <c:v>27385.359381599999</c:v>
                </c:pt>
                <c:pt idx="26806">
                  <c:v>27386.339059199996</c:v>
                </c:pt>
                <c:pt idx="26807">
                  <c:v>27386.339059199996</c:v>
                </c:pt>
                <c:pt idx="26808">
                  <c:v>27390.928118399996</c:v>
                </c:pt>
                <c:pt idx="26809">
                  <c:v>27390.928118399996</c:v>
                </c:pt>
                <c:pt idx="26810">
                  <c:v>27399.539059199997</c:v>
                </c:pt>
                <c:pt idx="26811">
                  <c:v>27403.612499999999</c:v>
                </c:pt>
                <c:pt idx="26812">
                  <c:v>27403.9734408</c:v>
                </c:pt>
                <c:pt idx="26813">
                  <c:v>27404.128118399996</c:v>
                </c:pt>
                <c:pt idx="26814">
                  <c:v>27404.128118399996</c:v>
                </c:pt>
                <c:pt idx="26815">
                  <c:v>27410.315618399996</c:v>
                </c:pt>
                <c:pt idx="26816">
                  <c:v>27411.759381600001</c:v>
                </c:pt>
                <c:pt idx="26817">
                  <c:v>27412.739059199997</c:v>
                </c:pt>
                <c:pt idx="26818">
                  <c:v>27412.739059199997</c:v>
                </c:pt>
                <c:pt idx="26819">
                  <c:v>27412.739059199997</c:v>
                </c:pt>
                <c:pt idx="26820">
                  <c:v>27412.739059199997</c:v>
                </c:pt>
                <c:pt idx="26821">
                  <c:v>27416.8125</c:v>
                </c:pt>
                <c:pt idx="26822">
                  <c:v>27416.8125</c:v>
                </c:pt>
                <c:pt idx="26823">
                  <c:v>27424.443749999999</c:v>
                </c:pt>
                <c:pt idx="26824">
                  <c:v>27424.959381600002</c:v>
                </c:pt>
                <c:pt idx="26825">
                  <c:v>27430.012499999997</c:v>
                </c:pt>
                <c:pt idx="26826">
                  <c:v>27430.373440799998</c:v>
                </c:pt>
                <c:pt idx="26827">
                  <c:v>27430.528118399998</c:v>
                </c:pt>
                <c:pt idx="26828">
                  <c:v>27430.528118399998</c:v>
                </c:pt>
                <c:pt idx="26829">
                  <c:v>27432.487499999999</c:v>
                </c:pt>
                <c:pt idx="26830">
                  <c:v>27437.643749999999</c:v>
                </c:pt>
                <c:pt idx="26831">
                  <c:v>27438.159381600002</c:v>
                </c:pt>
                <c:pt idx="26832">
                  <c:v>27438.159381600002</c:v>
                </c:pt>
                <c:pt idx="26833">
                  <c:v>27439.139059199999</c:v>
                </c:pt>
                <c:pt idx="26834">
                  <c:v>27439.139059199999</c:v>
                </c:pt>
                <c:pt idx="26835">
                  <c:v>27445.6875</c:v>
                </c:pt>
                <c:pt idx="26836">
                  <c:v>27445.6875</c:v>
                </c:pt>
                <c:pt idx="26837">
                  <c:v>27445.6875</c:v>
                </c:pt>
                <c:pt idx="26838">
                  <c:v>27450.84375</c:v>
                </c:pt>
                <c:pt idx="26839">
                  <c:v>27450.84375</c:v>
                </c:pt>
                <c:pt idx="26840">
                  <c:v>27451.359381599999</c:v>
                </c:pt>
                <c:pt idx="26841">
                  <c:v>27451.359381599999</c:v>
                </c:pt>
                <c:pt idx="26842">
                  <c:v>27456.7734408</c:v>
                </c:pt>
                <c:pt idx="26843">
                  <c:v>27456.928118399996</c:v>
                </c:pt>
                <c:pt idx="26844">
                  <c:v>27456.928118399996</c:v>
                </c:pt>
                <c:pt idx="26845">
                  <c:v>27456.928118399996</c:v>
                </c:pt>
                <c:pt idx="26846">
                  <c:v>27464.043749999997</c:v>
                </c:pt>
                <c:pt idx="26847">
                  <c:v>27464.043749999997</c:v>
                </c:pt>
                <c:pt idx="26848">
                  <c:v>27464.5593816</c:v>
                </c:pt>
                <c:pt idx="26849">
                  <c:v>27465.539059199997</c:v>
                </c:pt>
                <c:pt idx="26850">
                  <c:v>27469.612499999999</c:v>
                </c:pt>
                <c:pt idx="26851">
                  <c:v>27469.9734408</c:v>
                </c:pt>
                <c:pt idx="26852">
                  <c:v>27469.9734408</c:v>
                </c:pt>
                <c:pt idx="26853">
                  <c:v>27469.9734408</c:v>
                </c:pt>
                <c:pt idx="26854">
                  <c:v>27469.9734408</c:v>
                </c:pt>
                <c:pt idx="26855">
                  <c:v>27470.128118399996</c:v>
                </c:pt>
                <c:pt idx="26856">
                  <c:v>27472.087499999998</c:v>
                </c:pt>
                <c:pt idx="26857">
                  <c:v>27476.315618399996</c:v>
                </c:pt>
                <c:pt idx="26858">
                  <c:v>27476.315618399996</c:v>
                </c:pt>
                <c:pt idx="26859">
                  <c:v>27476.315618399996</c:v>
                </c:pt>
                <c:pt idx="26860">
                  <c:v>27476.315618399996</c:v>
                </c:pt>
                <c:pt idx="26861">
                  <c:v>27478.739059199997</c:v>
                </c:pt>
                <c:pt idx="26862">
                  <c:v>27478.739059199997</c:v>
                </c:pt>
                <c:pt idx="26863">
                  <c:v>27483.173440800001</c:v>
                </c:pt>
                <c:pt idx="26864">
                  <c:v>27483.328118399997</c:v>
                </c:pt>
                <c:pt idx="26865">
                  <c:v>27485.287499999999</c:v>
                </c:pt>
                <c:pt idx="26866">
                  <c:v>27485.287499999999</c:v>
                </c:pt>
                <c:pt idx="26867">
                  <c:v>27489.515618399997</c:v>
                </c:pt>
                <c:pt idx="26868">
                  <c:v>27490.443749999999</c:v>
                </c:pt>
                <c:pt idx="26869">
                  <c:v>27490.959381600002</c:v>
                </c:pt>
                <c:pt idx="26870">
                  <c:v>27496.012499999997</c:v>
                </c:pt>
                <c:pt idx="26871">
                  <c:v>27502.715618399998</c:v>
                </c:pt>
                <c:pt idx="26872">
                  <c:v>27504.159381600002</c:v>
                </c:pt>
                <c:pt idx="26873">
                  <c:v>27504.159381600002</c:v>
                </c:pt>
                <c:pt idx="26874">
                  <c:v>27505.139059199999</c:v>
                </c:pt>
                <c:pt idx="26875">
                  <c:v>27509.212499999998</c:v>
                </c:pt>
                <c:pt idx="26876">
                  <c:v>27509.728118399995</c:v>
                </c:pt>
                <c:pt idx="26877">
                  <c:v>27515.915618399995</c:v>
                </c:pt>
                <c:pt idx="26878">
                  <c:v>27516.84375</c:v>
                </c:pt>
                <c:pt idx="26879">
                  <c:v>27517.359381599999</c:v>
                </c:pt>
                <c:pt idx="26880">
                  <c:v>27518.339059199996</c:v>
                </c:pt>
                <c:pt idx="26881">
                  <c:v>27518.339059199996</c:v>
                </c:pt>
                <c:pt idx="26882">
                  <c:v>27522.412499999999</c:v>
                </c:pt>
                <c:pt idx="26883">
                  <c:v>27522.412499999999</c:v>
                </c:pt>
                <c:pt idx="26884">
                  <c:v>27522.7734408</c:v>
                </c:pt>
                <c:pt idx="26885">
                  <c:v>27522.928118399996</c:v>
                </c:pt>
                <c:pt idx="26886">
                  <c:v>27524.887499999997</c:v>
                </c:pt>
                <c:pt idx="26887">
                  <c:v>27529.115618399996</c:v>
                </c:pt>
                <c:pt idx="26888">
                  <c:v>27531.539059199997</c:v>
                </c:pt>
                <c:pt idx="26889">
                  <c:v>27535.612499999999</c:v>
                </c:pt>
                <c:pt idx="26890">
                  <c:v>27535.9734408</c:v>
                </c:pt>
                <c:pt idx="26891">
                  <c:v>27535.9734408</c:v>
                </c:pt>
                <c:pt idx="26892">
                  <c:v>27538.087499999998</c:v>
                </c:pt>
                <c:pt idx="26893">
                  <c:v>27542.315618399996</c:v>
                </c:pt>
                <c:pt idx="26894">
                  <c:v>27543.243749999998</c:v>
                </c:pt>
                <c:pt idx="26895">
                  <c:v>27543.243749999998</c:v>
                </c:pt>
                <c:pt idx="26896">
                  <c:v>27543.759381600001</c:v>
                </c:pt>
                <c:pt idx="26897">
                  <c:v>27543.759381600001</c:v>
                </c:pt>
                <c:pt idx="26898">
                  <c:v>27549.173440800001</c:v>
                </c:pt>
                <c:pt idx="26899">
                  <c:v>27551.287499999999</c:v>
                </c:pt>
                <c:pt idx="26900">
                  <c:v>27555.515618399997</c:v>
                </c:pt>
                <c:pt idx="26901">
                  <c:v>27557.939059199998</c:v>
                </c:pt>
                <c:pt idx="26902">
                  <c:v>27562.012499999997</c:v>
                </c:pt>
                <c:pt idx="26903">
                  <c:v>27562.012499999997</c:v>
                </c:pt>
                <c:pt idx="26904">
                  <c:v>27564.487499999999</c:v>
                </c:pt>
                <c:pt idx="26905">
                  <c:v>27564.487499999999</c:v>
                </c:pt>
                <c:pt idx="26906">
                  <c:v>27568.715618399998</c:v>
                </c:pt>
                <c:pt idx="26907">
                  <c:v>27569.643749999999</c:v>
                </c:pt>
                <c:pt idx="26908">
                  <c:v>27575.573440799999</c:v>
                </c:pt>
                <c:pt idx="26909">
                  <c:v>27577.6875</c:v>
                </c:pt>
                <c:pt idx="26910">
                  <c:v>27582.84375</c:v>
                </c:pt>
                <c:pt idx="26911">
                  <c:v>27584.339059199996</c:v>
                </c:pt>
                <c:pt idx="26912">
                  <c:v>27588.7734408</c:v>
                </c:pt>
                <c:pt idx="26913">
                  <c:v>27588.928118399996</c:v>
                </c:pt>
                <c:pt idx="26914">
                  <c:v>27588.928118399996</c:v>
                </c:pt>
                <c:pt idx="26915">
                  <c:v>27590.887499999997</c:v>
                </c:pt>
                <c:pt idx="26916">
                  <c:v>27590.887499999997</c:v>
                </c:pt>
                <c:pt idx="26917">
                  <c:v>27590.887499999997</c:v>
                </c:pt>
                <c:pt idx="26918">
                  <c:v>27595.115618399996</c:v>
                </c:pt>
                <c:pt idx="26919">
                  <c:v>27596.5593816</c:v>
                </c:pt>
                <c:pt idx="26920">
                  <c:v>27596.5593816</c:v>
                </c:pt>
                <c:pt idx="26921">
                  <c:v>27597.539059199997</c:v>
                </c:pt>
                <c:pt idx="26922">
                  <c:v>27597.539059199997</c:v>
                </c:pt>
                <c:pt idx="26923">
                  <c:v>27597.539059199997</c:v>
                </c:pt>
                <c:pt idx="26924">
                  <c:v>27601.612499999999</c:v>
                </c:pt>
                <c:pt idx="26925">
                  <c:v>27601.612499999999</c:v>
                </c:pt>
                <c:pt idx="26926">
                  <c:v>27601.9734408</c:v>
                </c:pt>
                <c:pt idx="26927">
                  <c:v>27602.128118399996</c:v>
                </c:pt>
                <c:pt idx="26928">
                  <c:v>27604.087499999998</c:v>
                </c:pt>
                <c:pt idx="26929">
                  <c:v>27609.759381600001</c:v>
                </c:pt>
                <c:pt idx="26930">
                  <c:v>27610.739059199997</c:v>
                </c:pt>
                <c:pt idx="26931">
                  <c:v>27610.739059199997</c:v>
                </c:pt>
                <c:pt idx="26932">
                  <c:v>27610.739059199997</c:v>
                </c:pt>
                <c:pt idx="26933">
                  <c:v>27614.8125</c:v>
                </c:pt>
                <c:pt idx="26934">
                  <c:v>27614.8125</c:v>
                </c:pt>
                <c:pt idx="26935">
                  <c:v>27617.287499999999</c:v>
                </c:pt>
                <c:pt idx="26936">
                  <c:v>27617.287499999999</c:v>
                </c:pt>
                <c:pt idx="26937">
                  <c:v>27622.443749999999</c:v>
                </c:pt>
                <c:pt idx="26938">
                  <c:v>27622.443749999999</c:v>
                </c:pt>
                <c:pt idx="26939">
                  <c:v>27623.939059199998</c:v>
                </c:pt>
                <c:pt idx="26940">
                  <c:v>27623.939059199998</c:v>
                </c:pt>
                <c:pt idx="26941">
                  <c:v>27628.012499999997</c:v>
                </c:pt>
                <c:pt idx="26942">
                  <c:v>27628.528118399998</c:v>
                </c:pt>
                <c:pt idx="26943">
                  <c:v>27630.487499999999</c:v>
                </c:pt>
                <c:pt idx="26944">
                  <c:v>27635.643749999999</c:v>
                </c:pt>
                <c:pt idx="26945">
                  <c:v>27636.159381600002</c:v>
                </c:pt>
                <c:pt idx="26946">
                  <c:v>27637.139059199999</c:v>
                </c:pt>
                <c:pt idx="26947">
                  <c:v>27641.212499999998</c:v>
                </c:pt>
                <c:pt idx="26948">
                  <c:v>27641.212499999998</c:v>
                </c:pt>
                <c:pt idx="26949">
                  <c:v>27641.573440799999</c:v>
                </c:pt>
                <c:pt idx="26950">
                  <c:v>27641.573440799999</c:v>
                </c:pt>
                <c:pt idx="26951">
                  <c:v>27641.728118399995</c:v>
                </c:pt>
                <c:pt idx="26952">
                  <c:v>27641.728118399995</c:v>
                </c:pt>
                <c:pt idx="26953">
                  <c:v>27643.6875</c:v>
                </c:pt>
                <c:pt idx="26954">
                  <c:v>27643.6875</c:v>
                </c:pt>
                <c:pt idx="26955">
                  <c:v>27647.915618399995</c:v>
                </c:pt>
                <c:pt idx="26956">
                  <c:v>27648.84375</c:v>
                </c:pt>
                <c:pt idx="26957">
                  <c:v>27649.359381599999</c:v>
                </c:pt>
                <c:pt idx="26958">
                  <c:v>27649.359381599999</c:v>
                </c:pt>
                <c:pt idx="26959">
                  <c:v>27649.359381599999</c:v>
                </c:pt>
                <c:pt idx="26960">
                  <c:v>27650.339059199996</c:v>
                </c:pt>
                <c:pt idx="26961">
                  <c:v>27650.339059199996</c:v>
                </c:pt>
                <c:pt idx="26962">
                  <c:v>27654.7734408</c:v>
                </c:pt>
                <c:pt idx="26963">
                  <c:v>27654.928118399996</c:v>
                </c:pt>
                <c:pt idx="26964">
                  <c:v>27654.928118399996</c:v>
                </c:pt>
                <c:pt idx="26965">
                  <c:v>27662.043749999997</c:v>
                </c:pt>
                <c:pt idx="26966">
                  <c:v>27662.5593816</c:v>
                </c:pt>
                <c:pt idx="26967">
                  <c:v>27667.612499999999</c:v>
                </c:pt>
                <c:pt idx="26968">
                  <c:v>27667.9734408</c:v>
                </c:pt>
                <c:pt idx="26969">
                  <c:v>27667.9734408</c:v>
                </c:pt>
                <c:pt idx="26970">
                  <c:v>27667.9734408</c:v>
                </c:pt>
                <c:pt idx="26971">
                  <c:v>27668.128118399996</c:v>
                </c:pt>
                <c:pt idx="26972">
                  <c:v>27668.128118399996</c:v>
                </c:pt>
                <c:pt idx="26973">
                  <c:v>27670.087499999998</c:v>
                </c:pt>
                <c:pt idx="26974">
                  <c:v>27670.087499999998</c:v>
                </c:pt>
                <c:pt idx="26975">
                  <c:v>27670.087499999998</c:v>
                </c:pt>
                <c:pt idx="26976">
                  <c:v>27675.759381600001</c:v>
                </c:pt>
                <c:pt idx="26977">
                  <c:v>27676.739059199997</c:v>
                </c:pt>
                <c:pt idx="26978">
                  <c:v>27676.739059199997</c:v>
                </c:pt>
                <c:pt idx="26979">
                  <c:v>27680.8125</c:v>
                </c:pt>
                <c:pt idx="26980">
                  <c:v>27681.173440800001</c:v>
                </c:pt>
                <c:pt idx="26981">
                  <c:v>27681.328118399997</c:v>
                </c:pt>
                <c:pt idx="26982">
                  <c:v>27687.515618399997</c:v>
                </c:pt>
                <c:pt idx="26983">
                  <c:v>27687.515618399997</c:v>
                </c:pt>
                <c:pt idx="26984">
                  <c:v>27688.443749999999</c:v>
                </c:pt>
                <c:pt idx="26985">
                  <c:v>27688.959381600002</c:v>
                </c:pt>
                <c:pt idx="26986">
                  <c:v>27688.959381600002</c:v>
                </c:pt>
                <c:pt idx="26987">
                  <c:v>27694.373440799998</c:v>
                </c:pt>
                <c:pt idx="26988">
                  <c:v>27696.487499999999</c:v>
                </c:pt>
                <c:pt idx="26989">
                  <c:v>27700.715618399998</c:v>
                </c:pt>
                <c:pt idx="26990">
                  <c:v>27700.715618399998</c:v>
                </c:pt>
                <c:pt idx="26991">
                  <c:v>27700.715618399998</c:v>
                </c:pt>
                <c:pt idx="26992">
                  <c:v>27701.643749999999</c:v>
                </c:pt>
                <c:pt idx="26993">
                  <c:v>27701.643749999999</c:v>
                </c:pt>
                <c:pt idx="26994">
                  <c:v>27701.643749999999</c:v>
                </c:pt>
                <c:pt idx="26995">
                  <c:v>27702.159381600002</c:v>
                </c:pt>
                <c:pt idx="26996">
                  <c:v>27702.159381600002</c:v>
                </c:pt>
                <c:pt idx="26997">
                  <c:v>27703.139059199999</c:v>
                </c:pt>
                <c:pt idx="26998">
                  <c:v>27703.139059199999</c:v>
                </c:pt>
                <c:pt idx="26999">
                  <c:v>27707.212499999998</c:v>
                </c:pt>
                <c:pt idx="27000">
                  <c:v>27707.573440799999</c:v>
                </c:pt>
                <c:pt idx="27001">
                  <c:v>27707.728118399995</c:v>
                </c:pt>
                <c:pt idx="27002">
                  <c:v>27707.728118399995</c:v>
                </c:pt>
                <c:pt idx="27003">
                  <c:v>27707.728118399995</c:v>
                </c:pt>
                <c:pt idx="27004">
                  <c:v>27709.6875</c:v>
                </c:pt>
                <c:pt idx="27005">
                  <c:v>27714.84375</c:v>
                </c:pt>
                <c:pt idx="27006">
                  <c:v>27714.84375</c:v>
                </c:pt>
                <c:pt idx="27007">
                  <c:v>27715.359381599999</c:v>
                </c:pt>
                <c:pt idx="27008">
                  <c:v>27720.412499999999</c:v>
                </c:pt>
                <c:pt idx="27009">
                  <c:v>27720.412499999999</c:v>
                </c:pt>
                <c:pt idx="27010">
                  <c:v>27720.7734408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9096-CC49-B6C0-CBC4E58B4747}"/>
            </c:ext>
          </c:extLst>
        </c:ser>
        <c:ser>
          <c:idx val="4"/>
          <c:order val="2"/>
          <c:tx>
            <c:v>low gain</c:v>
          </c:tx>
          <c:spPr>
            <a:ln w="25400" cap="rnd">
              <a:noFill/>
              <a:round/>
            </a:ln>
            <a:effectLst/>
          </c:spPr>
          <c:marker>
            <c:symbol val="circle"/>
            <c:size val="2"/>
            <c:spPr>
              <a:solidFill>
                <a:srgbClr val="FF0000"/>
              </a:solidFill>
              <a:ln w="9525">
                <a:noFill/>
              </a:ln>
              <a:effectLst/>
            </c:spPr>
          </c:marker>
          <c:xVal>
            <c:numRef>
              <c:f>sivsczt!$AQ$89467:$AQ$106949</c:f>
              <c:numCache>
                <c:formatCode>General</c:formatCode>
                <c:ptCount val="17483"/>
                <c:pt idx="0">
                  <c:v>8162.498046875</c:v>
                </c:pt>
                <c:pt idx="1">
                  <c:v>8460.998046875</c:v>
                </c:pt>
                <c:pt idx="2">
                  <c:v>9555.498046875</c:v>
                </c:pt>
                <c:pt idx="3">
                  <c:v>9157.498046875</c:v>
                </c:pt>
                <c:pt idx="4">
                  <c:v>8858.998046875</c:v>
                </c:pt>
                <c:pt idx="5">
                  <c:v>8179.98828125</c:v>
                </c:pt>
                <c:pt idx="6">
                  <c:v>8080.48828125</c:v>
                </c:pt>
                <c:pt idx="7">
                  <c:v>10070.48828125</c:v>
                </c:pt>
                <c:pt idx="8">
                  <c:v>8876.48828125</c:v>
                </c:pt>
                <c:pt idx="9">
                  <c:v>8984.927734375</c:v>
                </c:pt>
                <c:pt idx="10">
                  <c:v>8885.427734375</c:v>
                </c:pt>
                <c:pt idx="11">
                  <c:v>8651.8359375</c:v>
                </c:pt>
                <c:pt idx="12">
                  <c:v>8651.8359375</c:v>
                </c:pt>
                <c:pt idx="13">
                  <c:v>8452.8359375</c:v>
                </c:pt>
                <c:pt idx="14">
                  <c:v>8054.8359375</c:v>
                </c:pt>
                <c:pt idx="15">
                  <c:v>8380.54296875</c:v>
                </c:pt>
                <c:pt idx="16">
                  <c:v>7883.04296875</c:v>
                </c:pt>
                <c:pt idx="17">
                  <c:v>8679.04296875</c:v>
                </c:pt>
                <c:pt idx="18">
                  <c:v>7584.54296875</c:v>
                </c:pt>
                <c:pt idx="19">
                  <c:v>9773.54296875</c:v>
                </c:pt>
                <c:pt idx="20">
                  <c:v>7783.54296875</c:v>
                </c:pt>
                <c:pt idx="21">
                  <c:v>8480.04296875</c:v>
                </c:pt>
                <c:pt idx="22">
                  <c:v>8481.208984375</c:v>
                </c:pt>
                <c:pt idx="23">
                  <c:v>7884.208984375</c:v>
                </c:pt>
                <c:pt idx="24">
                  <c:v>8580.708984375</c:v>
                </c:pt>
                <c:pt idx="25">
                  <c:v>8140.34375</c:v>
                </c:pt>
                <c:pt idx="26">
                  <c:v>8836.84375</c:v>
                </c:pt>
                <c:pt idx="27">
                  <c:v>8737.34375</c:v>
                </c:pt>
                <c:pt idx="28">
                  <c:v>9016.41015625</c:v>
                </c:pt>
                <c:pt idx="29">
                  <c:v>9016.41015625</c:v>
                </c:pt>
                <c:pt idx="30">
                  <c:v>9314.91015625</c:v>
                </c:pt>
                <c:pt idx="31">
                  <c:v>8518.91015625</c:v>
                </c:pt>
                <c:pt idx="32">
                  <c:v>8717.91015625</c:v>
                </c:pt>
                <c:pt idx="33">
                  <c:v>9157.498046875</c:v>
                </c:pt>
                <c:pt idx="34">
                  <c:v>9057.998046875</c:v>
                </c:pt>
                <c:pt idx="35">
                  <c:v>8560.498046875</c:v>
                </c:pt>
                <c:pt idx="36">
                  <c:v>9157.498046875</c:v>
                </c:pt>
                <c:pt idx="37">
                  <c:v>9555.498046875</c:v>
                </c:pt>
                <c:pt idx="38">
                  <c:v>9157.498046875</c:v>
                </c:pt>
                <c:pt idx="39">
                  <c:v>8478.48828125</c:v>
                </c:pt>
                <c:pt idx="40">
                  <c:v>8876.48828125</c:v>
                </c:pt>
                <c:pt idx="41">
                  <c:v>8279.48828125</c:v>
                </c:pt>
                <c:pt idx="42">
                  <c:v>9473.48828125</c:v>
                </c:pt>
                <c:pt idx="43">
                  <c:v>8188.927734375</c:v>
                </c:pt>
                <c:pt idx="44">
                  <c:v>8487.427734375</c:v>
                </c:pt>
                <c:pt idx="45">
                  <c:v>8288.427734375</c:v>
                </c:pt>
                <c:pt idx="46">
                  <c:v>8586.927734375</c:v>
                </c:pt>
                <c:pt idx="47">
                  <c:v>8387.927734375</c:v>
                </c:pt>
                <c:pt idx="48">
                  <c:v>8785.927734375</c:v>
                </c:pt>
                <c:pt idx="49">
                  <c:v>8288.427734375</c:v>
                </c:pt>
                <c:pt idx="50">
                  <c:v>9382.927734375</c:v>
                </c:pt>
                <c:pt idx="51">
                  <c:v>7989.927734375</c:v>
                </c:pt>
                <c:pt idx="52">
                  <c:v>8452.8359375</c:v>
                </c:pt>
                <c:pt idx="53">
                  <c:v>8850.8359375</c:v>
                </c:pt>
                <c:pt idx="54">
                  <c:v>8552.3359375</c:v>
                </c:pt>
                <c:pt idx="55">
                  <c:v>9248.8359375</c:v>
                </c:pt>
                <c:pt idx="56">
                  <c:v>8552.3359375</c:v>
                </c:pt>
                <c:pt idx="57">
                  <c:v>8950.3359375</c:v>
                </c:pt>
                <c:pt idx="58">
                  <c:v>8154.3359375</c:v>
                </c:pt>
                <c:pt idx="59">
                  <c:v>8253.8359375</c:v>
                </c:pt>
                <c:pt idx="60">
                  <c:v>9149.3359375</c:v>
                </c:pt>
                <c:pt idx="61">
                  <c:v>9049.8359375</c:v>
                </c:pt>
                <c:pt idx="62">
                  <c:v>8778.54296875</c:v>
                </c:pt>
                <c:pt idx="63">
                  <c:v>8181.54296875</c:v>
                </c:pt>
                <c:pt idx="64">
                  <c:v>8281.04296875</c:v>
                </c:pt>
                <c:pt idx="65">
                  <c:v>9375.54296875</c:v>
                </c:pt>
                <c:pt idx="66">
                  <c:v>8778.54296875</c:v>
                </c:pt>
                <c:pt idx="67">
                  <c:v>8778.54296875</c:v>
                </c:pt>
                <c:pt idx="68">
                  <c:v>7187.708984375</c:v>
                </c:pt>
                <c:pt idx="69">
                  <c:v>8282.208984375</c:v>
                </c:pt>
                <c:pt idx="70">
                  <c:v>8481.208984375</c:v>
                </c:pt>
                <c:pt idx="71">
                  <c:v>8879.208984375</c:v>
                </c:pt>
                <c:pt idx="72">
                  <c:v>8481.208984375</c:v>
                </c:pt>
                <c:pt idx="73">
                  <c:v>7543.34375</c:v>
                </c:pt>
                <c:pt idx="74">
                  <c:v>8339.34375</c:v>
                </c:pt>
                <c:pt idx="75">
                  <c:v>9831.84375</c:v>
                </c:pt>
                <c:pt idx="76">
                  <c:v>8239.84375</c:v>
                </c:pt>
                <c:pt idx="77">
                  <c:v>9334.34375</c:v>
                </c:pt>
                <c:pt idx="78">
                  <c:v>9632.84375</c:v>
                </c:pt>
                <c:pt idx="79">
                  <c:v>8618.41015625</c:v>
                </c:pt>
                <c:pt idx="80">
                  <c:v>9314.91015625</c:v>
                </c:pt>
                <c:pt idx="81">
                  <c:v>9712.91015625</c:v>
                </c:pt>
                <c:pt idx="82">
                  <c:v>9115.91015625</c:v>
                </c:pt>
                <c:pt idx="83">
                  <c:v>7722.91015625</c:v>
                </c:pt>
                <c:pt idx="84">
                  <c:v>9712.91015625</c:v>
                </c:pt>
                <c:pt idx="85">
                  <c:v>9455.998046875</c:v>
                </c:pt>
                <c:pt idx="86">
                  <c:v>9356.498046875</c:v>
                </c:pt>
                <c:pt idx="87">
                  <c:v>9256.998046875</c:v>
                </c:pt>
                <c:pt idx="88">
                  <c:v>9256.998046875</c:v>
                </c:pt>
                <c:pt idx="89">
                  <c:v>8361.498046875</c:v>
                </c:pt>
                <c:pt idx="90">
                  <c:v>8478.48828125</c:v>
                </c:pt>
                <c:pt idx="91">
                  <c:v>8776.98828125</c:v>
                </c:pt>
                <c:pt idx="92">
                  <c:v>7781.98828125</c:v>
                </c:pt>
                <c:pt idx="93">
                  <c:v>8876.48828125</c:v>
                </c:pt>
                <c:pt idx="94">
                  <c:v>8179.98828125</c:v>
                </c:pt>
                <c:pt idx="95">
                  <c:v>8686.427734375</c:v>
                </c:pt>
                <c:pt idx="96">
                  <c:v>9482.427734375</c:v>
                </c:pt>
                <c:pt idx="97">
                  <c:v>8089.427734375</c:v>
                </c:pt>
                <c:pt idx="98">
                  <c:v>8950.3359375</c:v>
                </c:pt>
                <c:pt idx="99">
                  <c:v>8850.8359375</c:v>
                </c:pt>
                <c:pt idx="100">
                  <c:v>8552.3359375</c:v>
                </c:pt>
                <c:pt idx="101">
                  <c:v>8977.54296875</c:v>
                </c:pt>
                <c:pt idx="102">
                  <c:v>8181.54296875</c:v>
                </c:pt>
                <c:pt idx="103">
                  <c:v>10370.54296875</c:v>
                </c:pt>
                <c:pt idx="104">
                  <c:v>10370.54296875</c:v>
                </c:pt>
                <c:pt idx="105">
                  <c:v>8977.54296875</c:v>
                </c:pt>
                <c:pt idx="106">
                  <c:v>8083.208984375</c:v>
                </c:pt>
                <c:pt idx="107">
                  <c:v>8381.708984375</c:v>
                </c:pt>
                <c:pt idx="108">
                  <c:v>8779.708984375</c:v>
                </c:pt>
                <c:pt idx="109">
                  <c:v>8481.208984375</c:v>
                </c:pt>
                <c:pt idx="110">
                  <c:v>9376.708984375</c:v>
                </c:pt>
                <c:pt idx="111">
                  <c:v>8481.208984375</c:v>
                </c:pt>
                <c:pt idx="112">
                  <c:v>8879.208984375</c:v>
                </c:pt>
                <c:pt idx="113">
                  <c:v>9035.84375</c:v>
                </c:pt>
                <c:pt idx="114">
                  <c:v>7841.84375</c:v>
                </c:pt>
                <c:pt idx="115">
                  <c:v>7344.34375</c:v>
                </c:pt>
                <c:pt idx="116">
                  <c:v>9234.84375</c:v>
                </c:pt>
                <c:pt idx="117">
                  <c:v>8717.91015625</c:v>
                </c:pt>
                <c:pt idx="118">
                  <c:v>8858.998046875</c:v>
                </c:pt>
                <c:pt idx="119">
                  <c:v>8858.998046875</c:v>
                </c:pt>
                <c:pt idx="120">
                  <c:v>8975.98828125</c:v>
                </c:pt>
                <c:pt idx="121">
                  <c:v>8378.98828125</c:v>
                </c:pt>
                <c:pt idx="122">
                  <c:v>8478.48828125</c:v>
                </c:pt>
                <c:pt idx="123">
                  <c:v>8080.48828125</c:v>
                </c:pt>
                <c:pt idx="124">
                  <c:v>9174.98828125</c:v>
                </c:pt>
                <c:pt idx="125">
                  <c:v>9473.48828125</c:v>
                </c:pt>
                <c:pt idx="126">
                  <c:v>8089.427734375</c:v>
                </c:pt>
                <c:pt idx="127">
                  <c:v>8288.427734375</c:v>
                </c:pt>
                <c:pt idx="128">
                  <c:v>8089.427734375</c:v>
                </c:pt>
                <c:pt idx="129">
                  <c:v>9581.927734375</c:v>
                </c:pt>
                <c:pt idx="130">
                  <c:v>8387.927734375</c:v>
                </c:pt>
                <c:pt idx="131">
                  <c:v>8686.427734375</c:v>
                </c:pt>
                <c:pt idx="132">
                  <c:v>9447.8359375</c:v>
                </c:pt>
                <c:pt idx="133">
                  <c:v>9348.3359375</c:v>
                </c:pt>
                <c:pt idx="134">
                  <c:v>8452.8359375</c:v>
                </c:pt>
                <c:pt idx="135">
                  <c:v>8579.54296875</c:v>
                </c:pt>
                <c:pt idx="136">
                  <c:v>9674.04296875</c:v>
                </c:pt>
                <c:pt idx="137">
                  <c:v>9475.04296875</c:v>
                </c:pt>
                <c:pt idx="138">
                  <c:v>8480.04296875</c:v>
                </c:pt>
                <c:pt idx="139">
                  <c:v>9874.208984375</c:v>
                </c:pt>
                <c:pt idx="140">
                  <c:v>8481.208984375</c:v>
                </c:pt>
                <c:pt idx="141">
                  <c:v>9575.708984375</c:v>
                </c:pt>
                <c:pt idx="142">
                  <c:v>9277.208984375</c:v>
                </c:pt>
                <c:pt idx="143">
                  <c:v>8978.708984375</c:v>
                </c:pt>
                <c:pt idx="144">
                  <c:v>8737.34375</c:v>
                </c:pt>
                <c:pt idx="145">
                  <c:v>9831.84375</c:v>
                </c:pt>
                <c:pt idx="146">
                  <c:v>9035.84375</c:v>
                </c:pt>
                <c:pt idx="147">
                  <c:v>8936.34375</c:v>
                </c:pt>
                <c:pt idx="148">
                  <c:v>8618.41015625</c:v>
                </c:pt>
                <c:pt idx="149">
                  <c:v>8717.91015625</c:v>
                </c:pt>
                <c:pt idx="150">
                  <c:v>8120.91015625</c:v>
                </c:pt>
                <c:pt idx="151">
                  <c:v>9314.91015625</c:v>
                </c:pt>
                <c:pt idx="152">
                  <c:v>8958.498046875</c:v>
                </c:pt>
                <c:pt idx="153">
                  <c:v>8162.498046875</c:v>
                </c:pt>
                <c:pt idx="154">
                  <c:v>8460.998046875</c:v>
                </c:pt>
                <c:pt idx="155">
                  <c:v>8062.998046875</c:v>
                </c:pt>
                <c:pt idx="156">
                  <c:v>9256.998046875</c:v>
                </c:pt>
                <c:pt idx="157">
                  <c:v>8858.998046875</c:v>
                </c:pt>
                <c:pt idx="158">
                  <c:v>9771.98828125</c:v>
                </c:pt>
                <c:pt idx="159">
                  <c:v>8876.48828125</c:v>
                </c:pt>
                <c:pt idx="160">
                  <c:v>8288.427734375</c:v>
                </c:pt>
                <c:pt idx="161">
                  <c:v>8885.427734375</c:v>
                </c:pt>
                <c:pt idx="162">
                  <c:v>9283.427734375</c:v>
                </c:pt>
                <c:pt idx="163">
                  <c:v>8487.427734375</c:v>
                </c:pt>
                <c:pt idx="164">
                  <c:v>8281.04296875</c:v>
                </c:pt>
                <c:pt idx="165">
                  <c:v>9077.04296875</c:v>
                </c:pt>
                <c:pt idx="166">
                  <c:v>9276.04296875</c:v>
                </c:pt>
                <c:pt idx="167">
                  <c:v>9176.54296875</c:v>
                </c:pt>
                <c:pt idx="168">
                  <c:v>9475.04296875</c:v>
                </c:pt>
                <c:pt idx="169">
                  <c:v>8978.708984375</c:v>
                </c:pt>
                <c:pt idx="170">
                  <c:v>9732.34375</c:v>
                </c:pt>
                <c:pt idx="171">
                  <c:v>8538.34375</c:v>
                </c:pt>
                <c:pt idx="172">
                  <c:v>9433.84375</c:v>
                </c:pt>
                <c:pt idx="173">
                  <c:v>8717.91015625</c:v>
                </c:pt>
                <c:pt idx="174">
                  <c:v>9414.41015625</c:v>
                </c:pt>
                <c:pt idx="175">
                  <c:v>8162.498046875</c:v>
                </c:pt>
                <c:pt idx="176">
                  <c:v>8560.498046875</c:v>
                </c:pt>
                <c:pt idx="177">
                  <c:v>9373.98828125</c:v>
                </c:pt>
                <c:pt idx="178">
                  <c:v>8179.98828125</c:v>
                </c:pt>
                <c:pt idx="179">
                  <c:v>8876.48828125</c:v>
                </c:pt>
                <c:pt idx="180">
                  <c:v>9174.98828125</c:v>
                </c:pt>
                <c:pt idx="181">
                  <c:v>8677.48828125</c:v>
                </c:pt>
                <c:pt idx="182">
                  <c:v>9979.9277294000003</c:v>
                </c:pt>
                <c:pt idx="183">
                  <c:v>9084.427734375</c:v>
                </c:pt>
                <c:pt idx="184">
                  <c:v>10079.4277294</c:v>
                </c:pt>
                <c:pt idx="185">
                  <c:v>9183.927734375</c:v>
                </c:pt>
                <c:pt idx="186">
                  <c:v>9283.427734375</c:v>
                </c:pt>
                <c:pt idx="187">
                  <c:v>7557.3359375</c:v>
                </c:pt>
                <c:pt idx="188">
                  <c:v>9248.8359375</c:v>
                </c:pt>
                <c:pt idx="189">
                  <c:v>7756.3359375</c:v>
                </c:pt>
                <c:pt idx="190">
                  <c:v>7656.8359375</c:v>
                </c:pt>
                <c:pt idx="191">
                  <c:v>8552.3359375</c:v>
                </c:pt>
                <c:pt idx="192">
                  <c:v>9972.54296875</c:v>
                </c:pt>
                <c:pt idx="193">
                  <c:v>10171.54296875</c:v>
                </c:pt>
                <c:pt idx="194">
                  <c:v>9077.04296875</c:v>
                </c:pt>
                <c:pt idx="195">
                  <c:v>8879.208984375</c:v>
                </c:pt>
                <c:pt idx="196">
                  <c:v>8282.208984375</c:v>
                </c:pt>
                <c:pt idx="197">
                  <c:v>8083.208984375</c:v>
                </c:pt>
                <c:pt idx="198">
                  <c:v>9874.208984375</c:v>
                </c:pt>
                <c:pt idx="199">
                  <c:v>9277.208984375</c:v>
                </c:pt>
                <c:pt idx="200">
                  <c:v>9376.708984375</c:v>
                </c:pt>
                <c:pt idx="201">
                  <c:v>9277.208984375</c:v>
                </c:pt>
                <c:pt idx="202">
                  <c:v>8040.84375</c:v>
                </c:pt>
                <c:pt idx="203">
                  <c:v>9035.84375</c:v>
                </c:pt>
                <c:pt idx="204">
                  <c:v>9135.34375</c:v>
                </c:pt>
                <c:pt idx="205">
                  <c:v>9035.84375</c:v>
                </c:pt>
                <c:pt idx="206">
                  <c:v>8817.41015625</c:v>
                </c:pt>
                <c:pt idx="207">
                  <c:v>8817.41015625</c:v>
                </c:pt>
                <c:pt idx="208">
                  <c:v>8618.41015625</c:v>
                </c:pt>
                <c:pt idx="209">
                  <c:v>9414.41015625</c:v>
                </c:pt>
                <c:pt idx="210">
                  <c:v>8717.91015625</c:v>
                </c:pt>
                <c:pt idx="211">
                  <c:v>9314.91015625</c:v>
                </c:pt>
                <c:pt idx="212">
                  <c:v>8659.998046875</c:v>
                </c:pt>
                <c:pt idx="213">
                  <c:v>9455.998046875</c:v>
                </c:pt>
                <c:pt idx="214">
                  <c:v>9654.998046875</c:v>
                </c:pt>
                <c:pt idx="215">
                  <c:v>9157.498046875</c:v>
                </c:pt>
                <c:pt idx="216">
                  <c:v>9754.498046875</c:v>
                </c:pt>
                <c:pt idx="217">
                  <c:v>9256.998046875</c:v>
                </c:pt>
                <c:pt idx="218">
                  <c:v>8560.498046875</c:v>
                </c:pt>
                <c:pt idx="219">
                  <c:v>9754.498046875</c:v>
                </c:pt>
                <c:pt idx="220">
                  <c:v>9356.498046875</c:v>
                </c:pt>
                <c:pt idx="221">
                  <c:v>8659.998046875</c:v>
                </c:pt>
                <c:pt idx="222">
                  <c:v>9754.498046875</c:v>
                </c:pt>
                <c:pt idx="223">
                  <c:v>7465.998046875</c:v>
                </c:pt>
                <c:pt idx="224">
                  <c:v>9157.498046875</c:v>
                </c:pt>
                <c:pt idx="225">
                  <c:v>9274.48828125</c:v>
                </c:pt>
                <c:pt idx="226">
                  <c:v>8577.98828125</c:v>
                </c:pt>
                <c:pt idx="227">
                  <c:v>8586.927734375</c:v>
                </c:pt>
                <c:pt idx="228">
                  <c:v>8552.3359375</c:v>
                </c:pt>
                <c:pt idx="229">
                  <c:v>8751.3359375</c:v>
                </c:pt>
                <c:pt idx="230">
                  <c:v>8552.3359375</c:v>
                </c:pt>
                <c:pt idx="231">
                  <c:v>7982.54296875</c:v>
                </c:pt>
                <c:pt idx="232">
                  <c:v>9276.04296875</c:v>
                </c:pt>
                <c:pt idx="233">
                  <c:v>9773.54296875</c:v>
                </c:pt>
                <c:pt idx="234">
                  <c:v>9574.54296875</c:v>
                </c:pt>
                <c:pt idx="235">
                  <c:v>8779.708984375</c:v>
                </c:pt>
                <c:pt idx="236">
                  <c:v>9135.34375</c:v>
                </c:pt>
                <c:pt idx="237">
                  <c:v>8936.34375</c:v>
                </c:pt>
                <c:pt idx="238">
                  <c:v>8936.34375</c:v>
                </c:pt>
                <c:pt idx="239">
                  <c:v>8817.41015625</c:v>
                </c:pt>
                <c:pt idx="240">
                  <c:v>8858.998046875</c:v>
                </c:pt>
                <c:pt idx="241">
                  <c:v>9256.998046875</c:v>
                </c:pt>
                <c:pt idx="242">
                  <c:v>8179.98828125</c:v>
                </c:pt>
                <c:pt idx="243">
                  <c:v>8279.48828125</c:v>
                </c:pt>
                <c:pt idx="244">
                  <c:v>9174.98828125</c:v>
                </c:pt>
                <c:pt idx="245">
                  <c:v>9771.98828125</c:v>
                </c:pt>
                <c:pt idx="246">
                  <c:v>9771.98828125</c:v>
                </c:pt>
                <c:pt idx="247">
                  <c:v>8885.427734375</c:v>
                </c:pt>
                <c:pt idx="248">
                  <c:v>8885.427734375</c:v>
                </c:pt>
                <c:pt idx="249">
                  <c:v>8984.927734375</c:v>
                </c:pt>
                <c:pt idx="250">
                  <c:v>8054.8359375</c:v>
                </c:pt>
                <c:pt idx="251">
                  <c:v>9248.8359375</c:v>
                </c:pt>
                <c:pt idx="252">
                  <c:v>9348.3359375</c:v>
                </c:pt>
                <c:pt idx="253">
                  <c:v>9447.8359375</c:v>
                </c:pt>
                <c:pt idx="254">
                  <c:v>8282.208984375</c:v>
                </c:pt>
                <c:pt idx="255">
                  <c:v>9078.208984375</c:v>
                </c:pt>
                <c:pt idx="256">
                  <c:v>8936.34375</c:v>
                </c:pt>
                <c:pt idx="257">
                  <c:v>8836.84375</c:v>
                </c:pt>
                <c:pt idx="258">
                  <c:v>9035.84375</c:v>
                </c:pt>
                <c:pt idx="259">
                  <c:v>8916.91015625</c:v>
                </c:pt>
                <c:pt idx="260">
                  <c:v>8319.91015625</c:v>
                </c:pt>
                <c:pt idx="261">
                  <c:v>8717.91015625</c:v>
                </c:pt>
                <c:pt idx="262">
                  <c:v>9513.91015625</c:v>
                </c:pt>
                <c:pt idx="263">
                  <c:v>8618.41015625</c:v>
                </c:pt>
                <c:pt idx="264">
                  <c:v>10011.41015625</c:v>
                </c:pt>
                <c:pt idx="265">
                  <c:v>8319.91015625</c:v>
                </c:pt>
                <c:pt idx="266">
                  <c:v>9215.41015625</c:v>
                </c:pt>
                <c:pt idx="267">
                  <c:v>8659.998046875</c:v>
                </c:pt>
                <c:pt idx="268">
                  <c:v>9057.998046875</c:v>
                </c:pt>
                <c:pt idx="269">
                  <c:v>9174.98828125</c:v>
                </c:pt>
                <c:pt idx="270">
                  <c:v>8785.927734375</c:v>
                </c:pt>
                <c:pt idx="271">
                  <c:v>9382.927734375</c:v>
                </c:pt>
                <c:pt idx="272">
                  <c:v>9283.427734375</c:v>
                </c:pt>
                <c:pt idx="273">
                  <c:v>8785.927734375</c:v>
                </c:pt>
                <c:pt idx="274">
                  <c:v>8188.927734375</c:v>
                </c:pt>
                <c:pt idx="275">
                  <c:v>9049.8359375</c:v>
                </c:pt>
                <c:pt idx="276">
                  <c:v>9348.3359375</c:v>
                </c:pt>
                <c:pt idx="277">
                  <c:v>9845.8359375</c:v>
                </c:pt>
                <c:pt idx="278">
                  <c:v>8679.04296875</c:v>
                </c:pt>
                <c:pt idx="279">
                  <c:v>8380.54296875</c:v>
                </c:pt>
                <c:pt idx="280">
                  <c:v>9476.208984375</c:v>
                </c:pt>
                <c:pt idx="281">
                  <c:v>9476.208984375</c:v>
                </c:pt>
                <c:pt idx="282">
                  <c:v>9476.208984375</c:v>
                </c:pt>
                <c:pt idx="283">
                  <c:v>8836.84375</c:v>
                </c:pt>
                <c:pt idx="284">
                  <c:v>8438.84375</c:v>
                </c:pt>
                <c:pt idx="285">
                  <c:v>8836.84375</c:v>
                </c:pt>
                <c:pt idx="286">
                  <c:v>9135.34375</c:v>
                </c:pt>
                <c:pt idx="287">
                  <c:v>9433.84375</c:v>
                </c:pt>
                <c:pt idx="288">
                  <c:v>8319.91015625</c:v>
                </c:pt>
                <c:pt idx="289">
                  <c:v>9314.91015625</c:v>
                </c:pt>
                <c:pt idx="290">
                  <c:v>9256.998046875</c:v>
                </c:pt>
                <c:pt idx="291">
                  <c:v>9256.998046875</c:v>
                </c:pt>
                <c:pt idx="292">
                  <c:v>8659.998046875</c:v>
                </c:pt>
                <c:pt idx="293">
                  <c:v>9555.498046875</c:v>
                </c:pt>
                <c:pt idx="294">
                  <c:v>9256.998046875</c:v>
                </c:pt>
                <c:pt idx="295">
                  <c:v>9771.98828125</c:v>
                </c:pt>
                <c:pt idx="296">
                  <c:v>9970.98828125</c:v>
                </c:pt>
                <c:pt idx="297">
                  <c:v>8885.427734375</c:v>
                </c:pt>
                <c:pt idx="298">
                  <c:v>8288.427734375</c:v>
                </c:pt>
                <c:pt idx="299">
                  <c:v>9084.427734375</c:v>
                </c:pt>
                <c:pt idx="300">
                  <c:v>8984.927734375</c:v>
                </c:pt>
                <c:pt idx="301">
                  <c:v>9183.927734375</c:v>
                </c:pt>
                <c:pt idx="302">
                  <c:v>8885.427734375</c:v>
                </c:pt>
                <c:pt idx="303">
                  <c:v>8552.3359375</c:v>
                </c:pt>
                <c:pt idx="304">
                  <c:v>9447.8359375</c:v>
                </c:pt>
                <c:pt idx="305">
                  <c:v>9746.3359375</c:v>
                </c:pt>
                <c:pt idx="306">
                  <c:v>9149.3359375</c:v>
                </c:pt>
                <c:pt idx="307">
                  <c:v>9149.3359375</c:v>
                </c:pt>
                <c:pt idx="308">
                  <c:v>8950.3359375</c:v>
                </c:pt>
                <c:pt idx="309">
                  <c:v>8878.04296875</c:v>
                </c:pt>
                <c:pt idx="310">
                  <c:v>8978.708984375</c:v>
                </c:pt>
                <c:pt idx="311">
                  <c:v>9376.708984375</c:v>
                </c:pt>
                <c:pt idx="312">
                  <c:v>9078.208984375</c:v>
                </c:pt>
                <c:pt idx="313">
                  <c:v>9376.708984375</c:v>
                </c:pt>
                <c:pt idx="314">
                  <c:v>9575.708984375</c:v>
                </c:pt>
                <c:pt idx="315">
                  <c:v>7983.708984375</c:v>
                </c:pt>
                <c:pt idx="316">
                  <c:v>9177.708984375</c:v>
                </c:pt>
                <c:pt idx="317">
                  <c:v>8879.208984375</c:v>
                </c:pt>
                <c:pt idx="318">
                  <c:v>8836.84375</c:v>
                </c:pt>
                <c:pt idx="319">
                  <c:v>9234.84375</c:v>
                </c:pt>
                <c:pt idx="320">
                  <c:v>9831.84375</c:v>
                </c:pt>
                <c:pt idx="321">
                  <c:v>9035.84375</c:v>
                </c:pt>
                <c:pt idx="322">
                  <c:v>8438.84375</c:v>
                </c:pt>
                <c:pt idx="323">
                  <c:v>9035.84375</c:v>
                </c:pt>
                <c:pt idx="324">
                  <c:v>9831.84375</c:v>
                </c:pt>
                <c:pt idx="325">
                  <c:v>8737.34375</c:v>
                </c:pt>
                <c:pt idx="326">
                  <c:v>9533.34375</c:v>
                </c:pt>
                <c:pt idx="327">
                  <c:v>9016.41015625</c:v>
                </c:pt>
                <c:pt idx="328">
                  <c:v>8319.91015625</c:v>
                </c:pt>
                <c:pt idx="329">
                  <c:v>8817.41015625</c:v>
                </c:pt>
                <c:pt idx="330">
                  <c:v>8120.91015625</c:v>
                </c:pt>
                <c:pt idx="331">
                  <c:v>8618.41015625</c:v>
                </c:pt>
                <c:pt idx="332">
                  <c:v>9513.91015625</c:v>
                </c:pt>
                <c:pt idx="333">
                  <c:v>9513.91015625</c:v>
                </c:pt>
                <c:pt idx="334">
                  <c:v>8618.41015625</c:v>
                </c:pt>
                <c:pt idx="335">
                  <c:v>9513.91015625</c:v>
                </c:pt>
                <c:pt idx="336">
                  <c:v>8759.498046875</c:v>
                </c:pt>
                <c:pt idx="337">
                  <c:v>9455.998046875</c:v>
                </c:pt>
                <c:pt idx="338">
                  <c:v>9157.498046875</c:v>
                </c:pt>
                <c:pt idx="339">
                  <c:v>8162.498046875</c:v>
                </c:pt>
                <c:pt idx="340">
                  <c:v>9274.48828125</c:v>
                </c:pt>
                <c:pt idx="341">
                  <c:v>9382.927734375</c:v>
                </c:pt>
                <c:pt idx="342">
                  <c:v>8586.927734375</c:v>
                </c:pt>
                <c:pt idx="343">
                  <c:v>8154.3359375</c:v>
                </c:pt>
                <c:pt idx="344">
                  <c:v>9248.8359375</c:v>
                </c:pt>
                <c:pt idx="345">
                  <c:v>8950.3359375</c:v>
                </c:pt>
                <c:pt idx="346">
                  <c:v>8154.3359375</c:v>
                </c:pt>
                <c:pt idx="347">
                  <c:v>8679.04296875</c:v>
                </c:pt>
                <c:pt idx="348">
                  <c:v>9475.04296875</c:v>
                </c:pt>
                <c:pt idx="349">
                  <c:v>9375.54296875</c:v>
                </c:pt>
                <c:pt idx="350">
                  <c:v>8380.54296875</c:v>
                </c:pt>
                <c:pt idx="351">
                  <c:v>9176.54296875</c:v>
                </c:pt>
                <c:pt idx="352">
                  <c:v>9375.54296875</c:v>
                </c:pt>
                <c:pt idx="353">
                  <c:v>8778.54296875</c:v>
                </c:pt>
                <c:pt idx="354">
                  <c:v>8680.208984375</c:v>
                </c:pt>
                <c:pt idx="355">
                  <c:v>10471.2089794</c:v>
                </c:pt>
                <c:pt idx="356">
                  <c:v>9277.208984375</c:v>
                </c:pt>
                <c:pt idx="357">
                  <c:v>9533.34375</c:v>
                </c:pt>
                <c:pt idx="358">
                  <c:v>9732.34375</c:v>
                </c:pt>
                <c:pt idx="359">
                  <c:v>8916.91015625</c:v>
                </c:pt>
                <c:pt idx="360">
                  <c:v>8021.41015625</c:v>
                </c:pt>
                <c:pt idx="361">
                  <c:v>9115.91015625</c:v>
                </c:pt>
                <c:pt idx="362">
                  <c:v>8220.41015625</c:v>
                </c:pt>
                <c:pt idx="363">
                  <c:v>9455.998046875</c:v>
                </c:pt>
                <c:pt idx="364">
                  <c:v>10070.48828125</c:v>
                </c:pt>
                <c:pt idx="365">
                  <c:v>8577.98828125</c:v>
                </c:pt>
                <c:pt idx="366">
                  <c:v>9572.98828125</c:v>
                </c:pt>
                <c:pt idx="367">
                  <c:v>9473.48828125</c:v>
                </c:pt>
                <c:pt idx="368">
                  <c:v>8478.48828125</c:v>
                </c:pt>
                <c:pt idx="369">
                  <c:v>9382.927734375</c:v>
                </c:pt>
                <c:pt idx="370">
                  <c:v>9482.427734375</c:v>
                </c:pt>
                <c:pt idx="371">
                  <c:v>8984.927734375</c:v>
                </c:pt>
                <c:pt idx="372">
                  <c:v>9581.927734375</c:v>
                </c:pt>
                <c:pt idx="373">
                  <c:v>8387.927734375</c:v>
                </c:pt>
                <c:pt idx="374">
                  <c:v>9248.8359375</c:v>
                </c:pt>
                <c:pt idx="375">
                  <c:v>10271.04296875</c:v>
                </c:pt>
                <c:pt idx="376">
                  <c:v>9873.04296875</c:v>
                </c:pt>
                <c:pt idx="377">
                  <c:v>8679.04296875</c:v>
                </c:pt>
                <c:pt idx="378">
                  <c:v>9773.54296875</c:v>
                </c:pt>
                <c:pt idx="379">
                  <c:v>8679.04296875</c:v>
                </c:pt>
                <c:pt idx="380">
                  <c:v>8580.708984375</c:v>
                </c:pt>
                <c:pt idx="381">
                  <c:v>9774.708984375</c:v>
                </c:pt>
                <c:pt idx="382">
                  <c:v>9277.208984375</c:v>
                </c:pt>
                <c:pt idx="383">
                  <c:v>8779.708984375</c:v>
                </c:pt>
                <c:pt idx="384">
                  <c:v>9376.708984375</c:v>
                </c:pt>
                <c:pt idx="385">
                  <c:v>9476.208984375</c:v>
                </c:pt>
                <c:pt idx="386">
                  <c:v>8580.708984375</c:v>
                </c:pt>
                <c:pt idx="387">
                  <c:v>9334.34375</c:v>
                </c:pt>
                <c:pt idx="388">
                  <c:v>8737.34375</c:v>
                </c:pt>
                <c:pt idx="389">
                  <c:v>9314.91015625</c:v>
                </c:pt>
                <c:pt idx="390">
                  <c:v>9115.91015625</c:v>
                </c:pt>
                <c:pt idx="391">
                  <c:v>9414.41015625</c:v>
                </c:pt>
                <c:pt idx="392">
                  <c:v>9613.41015625</c:v>
                </c:pt>
                <c:pt idx="393">
                  <c:v>10011.41015625</c:v>
                </c:pt>
                <c:pt idx="394">
                  <c:v>10011.41015625</c:v>
                </c:pt>
                <c:pt idx="395">
                  <c:v>9314.91015625</c:v>
                </c:pt>
                <c:pt idx="396">
                  <c:v>10110.91015625</c:v>
                </c:pt>
                <c:pt idx="397">
                  <c:v>9613.41015625</c:v>
                </c:pt>
                <c:pt idx="398">
                  <c:v>9414.41015625</c:v>
                </c:pt>
                <c:pt idx="399">
                  <c:v>10210.41015625</c:v>
                </c:pt>
                <c:pt idx="400">
                  <c:v>8162.498046875</c:v>
                </c:pt>
                <c:pt idx="401">
                  <c:v>8759.498046875</c:v>
                </c:pt>
                <c:pt idx="402">
                  <c:v>8577.98828125</c:v>
                </c:pt>
                <c:pt idx="403">
                  <c:v>8279.48828125</c:v>
                </c:pt>
                <c:pt idx="404">
                  <c:v>9174.98828125</c:v>
                </c:pt>
                <c:pt idx="405">
                  <c:v>9771.98828125</c:v>
                </c:pt>
                <c:pt idx="406">
                  <c:v>10178.9277294</c:v>
                </c:pt>
                <c:pt idx="407">
                  <c:v>8686.427734375</c:v>
                </c:pt>
                <c:pt idx="408">
                  <c:v>9084.427734375</c:v>
                </c:pt>
                <c:pt idx="409">
                  <c:v>8950.3359375</c:v>
                </c:pt>
                <c:pt idx="410">
                  <c:v>8651.8359375</c:v>
                </c:pt>
                <c:pt idx="411">
                  <c:v>8878.04296875</c:v>
                </c:pt>
                <c:pt idx="412">
                  <c:v>9176.54296875</c:v>
                </c:pt>
                <c:pt idx="413">
                  <c:v>8679.04296875</c:v>
                </c:pt>
                <c:pt idx="414">
                  <c:v>9376.708984375</c:v>
                </c:pt>
                <c:pt idx="415">
                  <c:v>9675.208984375</c:v>
                </c:pt>
                <c:pt idx="416">
                  <c:v>9277.208984375</c:v>
                </c:pt>
                <c:pt idx="417">
                  <c:v>9874.208984375</c:v>
                </c:pt>
                <c:pt idx="418">
                  <c:v>9973.7089794000003</c:v>
                </c:pt>
                <c:pt idx="419">
                  <c:v>8879.208984375</c:v>
                </c:pt>
                <c:pt idx="420">
                  <c:v>9831.84375</c:v>
                </c:pt>
                <c:pt idx="421">
                  <c:v>9215.41015625</c:v>
                </c:pt>
                <c:pt idx="422">
                  <c:v>8419.41015625</c:v>
                </c:pt>
                <c:pt idx="423">
                  <c:v>9513.91015625</c:v>
                </c:pt>
                <c:pt idx="424">
                  <c:v>8817.41015625</c:v>
                </c:pt>
                <c:pt idx="425">
                  <c:v>9356.498046875</c:v>
                </c:pt>
                <c:pt idx="426">
                  <c:v>9654.998046875</c:v>
                </c:pt>
                <c:pt idx="427">
                  <c:v>9455.998046875</c:v>
                </c:pt>
                <c:pt idx="428">
                  <c:v>8279.48828125</c:v>
                </c:pt>
                <c:pt idx="429">
                  <c:v>9572.98828125</c:v>
                </c:pt>
                <c:pt idx="430">
                  <c:v>9075.48828125</c:v>
                </c:pt>
                <c:pt idx="431">
                  <c:v>10368.98828125</c:v>
                </c:pt>
                <c:pt idx="432">
                  <c:v>8984.927734375</c:v>
                </c:pt>
                <c:pt idx="433">
                  <c:v>8885.427734375</c:v>
                </c:pt>
                <c:pt idx="434">
                  <c:v>9581.927734375</c:v>
                </c:pt>
                <c:pt idx="435">
                  <c:v>9979.9277294000003</c:v>
                </c:pt>
                <c:pt idx="436">
                  <c:v>8253.8359375</c:v>
                </c:pt>
                <c:pt idx="437">
                  <c:v>8452.8359375</c:v>
                </c:pt>
                <c:pt idx="438">
                  <c:v>8651.8359375</c:v>
                </c:pt>
                <c:pt idx="439">
                  <c:v>8950.3359375</c:v>
                </c:pt>
                <c:pt idx="440">
                  <c:v>9348.3359375</c:v>
                </c:pt>
                <c:pt idx="441">
                  <c:v>9547.3359375</c:v>
                </c:pt>
                <c:pt idx="442">
                  <c:v>9176.54296875</c:v>
                </c:pt>
                <c:pt idx="443">
                  <c:v>9574.54296875</c:v>
                </c:pt>
                <c:pt idx="444">
                  <c:v>8878.04296875</c:v>
                </c:pt>
                <c:pt idx="445">
                  <c:v>9277.208984375</c:v>
                </c:pt>
                <c:pt idx="446">
                  <c:v>9277.208984375</c:v>
                </c:pt>
                <c:pt idx="447">
                  <c:v>9973.7089794000003</c:v>
                </c:pt>
                <c:pt idx="448">
                  <c:v>9973.7089794000003</c:v>
                </c:pt>
                <c:pt idx="449">
                  <c:v>9277.208984375</c:v>
                </c:pt>
                <c:pt idx="450">
                  <c:v>8737.34375</c:v>
                </c:pt>
                <c:pt idx="451">
                  <c:v>9433.84375</c:v>
                </c:pt>
                <c:pt idx="452">
                  <c:v>8936.34375</c:v>
                </c:pt>
                <c:pt idx="453">
                  <c:v>9035.84375</c:v>
                </c:pt>
                <c:pt idx="454">
                  <c:v>10229.84375</c:v>
                </c:pt>
                <c:pt idx="455">
                  <c:v>8936.34375</c:v>
                </c:pt>
                <c:pt idx="456">
                  <c:v>7863.998046875</c:v>
                </c:pt>
                <c:pt idx="457">
                  <c:v>9455.998046875</c:v>
                </c:pt>
                <c:pt idx="458">
                  <c:v>9157.498046875</c:v>
                </c:pt>
                <c:pt idx="459">
                  <c:v>9356.498046875</c:v>
                </c:pt>
                <c:pt idx="460">
                  <c:v>8975.98828125</c:v>
                </c:pt>
                <c:pt idx="461">
                  <c:v>9473.48828125</c:v>
                </c:pt>
                <c:pt idx="462">
                  <c:v>9871.48828125</c:v>
                </c:pt>
                <c:pt idx="463">
                  <c:v>8876.48828125</c:v>
                </c:pt>
                <c:pt idx="464">
                  <c:v>8885.427734375</c:v>
                </c:pt>
                <c:pt idx="465">
                  <c:v>9780.927734375</c:v>
                </c:pt>
                <c:pt idx="466">
                  <c:v>8552.3359375</c:v>
                </c:pt>
                <c:pt idx="467">
                  <c:v>9447.8359375</c:v>
                </c:pt>
                <c:pt idx="468">
                  <c:v>9348.3359375</c:v>
                </c:pt>
                <c:pt idx="469">
                  <c:v>9375.54296875</c:v>
                </c:pt>
                <c:pt idx="470">
                  <c:v>10271.04296875</c:v>
                </c:pt>
                <c:pt idx="471">
                  <c:v>9773.54296875</c:v>
                </c:pt>
                <c:pt idx="472">
                  <c:v>8977.54296875</c:v>
                </c:pt>
                <c:pt idx="473">
                  <c:v>8380.54296875</c:v>
                </c:pt>
                <c:pt idx="474">
                  <c:v>8977.54296875</c:v>
                </c:pt>
                <c:pt idx="475">
                  <c:v>10072.04296875</c:v>
                </c:pt>
                <c:pt idx="476">
                  <c:v>9375.54296875</c:v>
                </c:pt>
                <c:pt idx="477">
                  <c:v>9773.54296875</c:v>
                </c:pt>
                <c:pt idx="478">
                  <c:v>9873.04296875</c:v>
                </c:pt>
                <c:pt idx="479">
                  <c:v>9276.04296875</c:v>
                </c:pt>
                <c:pt idx="480">
                  <c:v>9575.708984375</c:v>
                </c:pt>
                <c:pt idx="481">
                  <c:v>9016.41015625</c:v>
                </c:pt>
                <c:pt idx="482">
                  <c:v>9513.91015625</c:v>
                </c:pt>
                <c:pt idx="483">
                  <c:v>8618.41015625</c:v>
                </c:pt>
                <c:pt idx="484">
                  <c:v>9356.498046875</c:v>
                </c:pt>
                <c:pt idx="485">
                  <c:v>8261.998046875</c:v>
                </c:pt>
                <c:pt idx="486">
                  <c:v>9953.4980419000003</c:v>
                </c:pt>
                <c:pt idx="487">
                  <c:v>9953.4980419000003</c:v>
                </c:pt>
                <c:pt idx="488">
                  <c:v>9754.498046875</c:v>
                </c:pt>
                <c:pt idx="489">
                  <c:v>8279.48828125</c:v>
                </c:pt>
                <c:pt idx="490">
                  <c:v>10269.48828125</c:v>
                </c:pt>
                <c:pt idx="491">
                  <c:v>8975.98828125</c:v>
                </c:pt>
                <c:pt idx="492">
                  <c:v>9373.98828125</c:v>
                </c:pt>
                <c:pt idx="493">
                  <c:v>9183.927734375</c:v>
                </c:pt>
                <c:pt idx="494">
                  <c:v>9880.427734375</c:v>
                </c:pt>
                <c:pt idx="495">
                  <c:v>8651.8359375</c:v>
                </c:pt>
                <c:pt idx="496">
                  <c:v>9348.3359375</c:v>
                </c:pt>
                <c:pt idx="497">
                  <c:v>10542.3359375</c:v>
                </c:pt>
                <c:pt idx="498">
                  <c:v>9077.04296875</c:v>
                </c:pt>
                <c:pt idx="499">
                  <c:v>9276.04296875</c:v>
                </c:pt>
                <c:pt idx="500">
                  <c:v>8380.54296875</c:v>
                </c:pt>
                <c:pt idx="501">
                  <c:v>10471.2089794</c:v>
                </c:pt>
                <c:pt idx="502">
                  <c:v>8978.708984375</c:v>
                </c:pt>
                <c:pt idx="503">
                  <c:v>9476.208984375</c:v>
                </c:pt>
                <c:pt idx="504">
                  <c:v>9732.34375</c:v>
                </c:pt>
                <c:pt idx="505">
                  <c:v>9931.34375</c:v>
                </c:pt>
                <c:pt idx="506">
                  <c:v>9234.84375</c:v>
                </c:pt>
                <c:pt idx="507">
                  <c:v>8518.91015625</c:v>
                </c:pt>
                <c:pt idx="508">
                  <c:v>9513.91015625</c:v>
                </c:pt>
                <c:pt idx="509">
                  <c:v>8618.41015625</c:v>
                </c:pt>
                <c:pt idx="510">
                  <c:v>9654.998046875</c:v>
                </c:pt>
                <c:pt idx="511">
                  <c:v>9672.48828125</c:v>
                </c:pt>
                <c:pt idx="512">
                  <c:v>9681.427734375</c:v>
                </c:pt>
                <c:pt idx="513">
                  <c:v>9084.427734375</c:v>
                </c:pt>
                <c:pt idx="514">
                  <c:v>9348.3359375</c:v>
                </c:pt>
                <c:pt idx="515">
                  <c:v>9049.8359375</c:v>
                </c:pt>
                <c:pt idx="516">
                  <c:v>8353.3359375</c:v>
                </c:pt>
                <c:pt idx="517">
                  <c:v>9475.04296875</c:v>
                </c:pt>
                <c:pt idx="518">
                  <c:v>10030.84375</c:v>
                </c:pt>
                <c:pt idx="519">
                  <c:v>8637.84375</c:v>
                </c:pt>
                <c:pt idx="520">
                  <c:v>10329.34375</c:v>
                </c:pt>
                <c:pt idx="521">
                  <c:v>10011.41015625</c:v>
                </c:pt>
                <c:pt idx="522">
                  <c:v>9414.41015625</c:v>
                </c:pt>
                <c:pt idx="523">
                  <c:v>8659.998046875</c:v>
                </c:pt>
                <c:pt idx="524">
                  <c:v>9373.98828125</c:v>
                </c:pt>
                <c:pt idx="525">
                  <c:v>9473.48828125</c:v>
                </c:pt>
                <c:pt idx="526">
                  <c:v>9771.98828125</c:v>
                </c:pt>
                <c:pt idx="527">
                  <c:v>9075.48828125</c:v>
                </c:pt>
                <c:pt idx="528">
                  <c:v>9174.98828125</c:v>
                </c:pt>
                <c:pt idx="529">
                  <c:v>9274.48828125</c:v>
                </c:pt>
                <c:pt idx="530">
                  <c:v>9283.427734375</c:v>
                </c:pt>
                <c:pt idx="531">
                  <c:v>9780.927734375</c:v>
                </c:pt>
                <c:pt idx="532">
                  <c:v>8253.8359375</c:v>
                </c:pt>
                <c:pt idx="533">
                  <c:v>9348.3359375</c:v>
                </c:pt>
                <c:pt idx="534">
                  <c:v>8054.8359375</c:v>
                </c:pt>
                <c:pt idx="535">
                  <c:v>8850.8359375</c:v>
                </c:pt>
                <c:pt idx="536">
                  <c:v>9646.8359375</c:v>
                </c:pt>
                <c:pt idx="537">
                  <c:v>8579.54296875</c:v>
                </c:pt>
                <c:pt idx="538">
                  <c:v>9276.04296875</c:v>
                </c:pt>
                <c:pt idx="539">
                  <c:v>9276.04296875</c:v>
                </c:pt>
                <c:pt idx="540">
                  <c:v>8879.208984375</c:v>
                </c:pt>
                <c:pt idx="541">
                  <c:v>9575.708984375</c:v>
                </c:pt>
                <c:pt idx="542">
                  <c:v>9675.208984375</c:v>
                </c:pt>
                <c:pt idx="543">
                  <c:v>9234.84375</c:v>
                </c:pt>
                <c:pt idx="544">
                  <c:v>8836.84375</c:v>
                </c:pt>
                <c:pt idx="545">
                  <c:v>8438.84375</c:v>
                </c:pt>
                <c:pt idx="546">
                  <c:v>9613.41015625</c:v>
                </c:pt>
                <c:pt idx="547">
                  <c:v>9513.91015625</c:v>
                </c:pt>
                <c:pt idx="548">
                  <c:v>9911.91015625</c:v>
                </c:pt>
                <c:pt idx="549">
                  <c:v>9057.998046875</c:v>
                </c:pt>
                <c:pt idx="550">
                  <c:v>9174.98828125</c:v>
                </c:pt>
                <c:pt idx="551">
                  <c:v>9845.8359375</c:v>
                </c:pt>
                <c:pt idx="552">
                  <c:v>8552.3359375</c:v>
                </c:pt>
                <c:pt idx="553">
                  <c:v>8281.04296875</c:v>
                </c:pt>
                <c:pt idx="554">
                  <c:v>9674.04296875</c:v>
                </c:pt>
                <c:pt idx="555">
                  <c:v>9176.54296875</c:v>
                </c:pt>
                <c:pt idx="556">
                  <c:v>9078.208984375</c:v>
                </c:pt>
                <c:pt idx="557">
                  <c:v>9376.708984375</c:v>
                </c:pt>
                <c:pt idx="558">
                  <c:v>9433.84375</c:v>
                </c:pt>
                <c:pt idx="559">
                  <c:v>8936.34375</c:v>
                </c:pt>
                <c:pt idx="560">
                  <c:v>9234.84375</c:v>
                </c:pt>
                <c:pt idx="561">
                  <c:v>8239.84375</c:v>
                </c:pt>
                <c:pt idx="562">
                  <c:v>9712.91015625</c:v>
                </c:pt>
                <c:pt idx="563">
                  <c:v>9314.91015625</c:v>
                </c:pt>
                <c:pt idx="564">
                  <c:v>10351.4980419</c:v>
                </c:pt>
                <c:pt idx="565">
                  <c:v>8659.998046875</c:v>
                </c:pt>
                <c:pt idx="566">
                  <c:v>8560.498046875</c:v>
                </c:pt>
                <c:pt idx="567">
                  <c:v>7963.498046875</c:v>
                </c:pt>
                <c:pt idx="568">
                  <c:v>10079.4277294</c:v>
                </c:pt>
                <c:pt idx="569">
                  <c:v>9979.9277294000003</c:v>
                </c:pt>
                <c:pt idx="570">
                  <c:v>9382.927734375</c:v>
                </c:pt>
                <c:pt idx="571">
                  <c:v>10079.4277294</c:v>
                </c:pt>
                <c:pt idx="572">
                  <c:v>9482.427734375</c:v>
                </c:pt>
                <c:pt idx="573">
                  <c:v>9945.3359375</c:v>
                </c:pt>
                <c:pt idx="574">
                  <c:v>10741.3359375</c:v>
                </c:pt>
                <c:pt idx="575">
                  <c:v>9674.04296875</c:v>
                </c:pt>
                <c:pt idx="576">
                  <c:v>9874.208984375</c:v>
                </c:pt>
                <c:pt idx="577">
                  <c:v>9774.708984375</c:v>
                </c:pt>
                <c:pt idx="578">
                  <c:v>8680.208984375</c:v>
                </c:pt>
                <c:pt idx="579">
                  <c:v>9177.708984375</c:v>
                </c:pt>
                <c:pt idx="580">
                  <c:v>9334.34375</c:v>
                </c:pt>
                <c:pt idx="581">
                  <c:v>9732.34375</c:v>
                </c:pt>
                <c:pt idx="582">
                  <c:v>9433.84375</c:v>
                </c:pt>
                <c:pt idx="583">
                  <c:v>10011.41015625</c:v>
                </c:pt>
                <c:pt idx="584">
                  <c:v>8717.91015625</c:v>
                </c:pt>
                <c:pt idx="585">
                  <c:v>9215.41015625</c:v>
                </c:pt>
                <c:pt idx="586">
                  <c:v>9513.91015625</c:v>
                </c:pt>
                <c:pt idx="587">
                  <c:v>8419.41015625</c:v>
                </c:pt>
                <c:pt idx="588">
                  <c:v>9414.41015625</c:v>
                </c:pt>
                <c:pt idx="589">
                  <c:v>9654.998046875</c:v>
                </c:pt>
                <c:pt idx="590">
                  <c:v>9256.998046875</c:v>
                </c:pt>
                <c:pt idx="591">
                  <c:v>8958.498046875</c:v>
                </c:pt>
                <c:pt idx="592">
                  <c:v>7863.998046875</c:v>
                </c:pt>
                <c:pt idx="593">
                  <c:v>10269.48828125</c:v>
                </c:pt>
                <c:pt idx="594">
                  <c:v>8586.927734375</c:v>
                </c:pt>
                <c:pt idx="595">
                  <c:v>9382.927734375</c:v>
                </c:pt>
                <c:pt idx="596">
                  <c:v>8950.3359375</c:v>
                </c:pt>
                <c:pt idx="597">
                  <c:v>9646.8359375</c:v>
                </c:pt>
                <c:pt idx="598">
                  <c:v>8878.04296875</c:v>
                </c:pt>
                <c:pt idx="599">
                  <c:v>8579.54296875</c:v>
                </c:pt>
                <c:pt idx="600">
                  <c:v>9773.54296875</c:v>
                </c:pt>
                <c:pt idx="601">
                  <c:v>9674.04296875</c:v>
                </c:pt>
                <c:pt idx="602">
                  <c:v>9476.208984375</c:v>
                </c:pt>
                <c:pt idx="603">
                  <c:v>8978.708984375</c:v>
                </c:pt>
                <c:pt idx="604">
                  <c:v>9476.208984375</c:v>
                </c:pt>
                <c:pt idx="605">
                  <c:v>9476.208984375</c:v>
                </c:pt>
                <c:pt idx="606">
                  <c:v>8717.91015625</c:v>
                </c:pt>
                <c:pt idx="607">
                  <c:v>9215.41015625</c:v>
                </c:pt>
                <c:pt idx="608">
                  <c:v>8361.498046875</c:v>
                </c:pt>
                <c:pt idx="609">
                  <c:v>8876.48828125</c:v>
                </c:pt>
                <c:pt idx="610">
                  <c:v>10368.98828125</c:v>
                </c:pt>
                <c:pt idx="611">
                  <c:v>9672.48828125</c:v>
                </c:pt>
                <c:pt idx="612">
                  <c:v>9075.48828125</c:v>
                </c:pt>
                <c:pt idx="613">
                  <c:v>8984.927734375</c:v>
                </c:pt>
                <c:pt idx="614">
                  <c:v>10278.4277294</c:v>
                </c:pt>
                <c:pt idx="615">
                  <c:v>9183.927734375</c:v>
                </c:pt>
                <c:pt idx="616">
                  <c:v>8785.927734375</c:v>
                </c:pt>
                <c:pt idx="617">
                  <c:v>9880.427734375</c:v>
                </c:pt>
                <c:pt idx="618">
                  <c:v>8586.927734375</c:v>
                </c:pt>
                <c:pt idx="619">
                  <c:v>10079.4277294</c:v>
                </c:pt>
                <c:pt idx="620">
                  <c:v>9581.927734375</c:v>
                </c:pt>
                <c:pt idx="621">
                  <c:v>9248.8359375</c:v>
                </c:pt>
                <c:pt idx="622">
                  <c:v>9348.3359375</c:v>
                </c:pt>
                <c:pt idx="623">
                  <c:v>9873.04296875</c:v>
                </c:pt>
                <c:pt idx="624">
                  <c:v>9475.04296875</c:v>
                </c:pt>
                <c:pt idx="625">
                  <c:v>10072.04296875</c:v>
                </c:pt>
                <c:pt idx="626">
                  <c:v>9277.208984375</c:v>
                </c:pt>
                <c:pt idx="627">
                  <c:v>10073.2089794</c:v>
                </c:pt>
                <c:pt idx="628">
                  <c:v>9973.7089794000003</c:v>
                </c:pt>
                <c:pt idx="629">
                  <c:v>9376.708984375</c:v>
                </c:pt>
                <c:pt idx="630">
                  <c:v>9376.708984375</c:v>
                </c:pt>
                <c:pt idx="631">
                  <c:v>8879.208984375</c:v>
                </c:pt>
                <c:pt idx="632">
                  <c:v>9376.708984375</c:v>
                </c:pt>
                <c:pt idx="633">
                  <c:v>9831.84375</c:v>
                </c:pt>
                <c:pt idx="634">
                  <c:v>9632.84375</c:v>
                </c:pt>
                <c:pt idx="635">
                  <c:v>10130.34375</c:v>
                </c:pt>
                <c:pt idx="636">
                  <c:v>10130.34375</c:v>
                </c:pt>
                <c:pt idx="637">
                  <c:v>9831.84375</c:v>
                </c:pt>
                <c:pt idx="638">
                  <c:v>9115.91015625</c:v>
                </c:pt>
                <c:pt idx="639">
                  <c:v>10309.91015625</c:v>
                </c:pt>
                <c:pt idx="640">
                  <c:v>9911.91015625</c:v>
                </c:pt>
                <c:pt idx="641">
                  <c:v>9712.91015625</c:v>
                </c:pt>
                <c:pt idx="642">
                  <c:v>10409.41015625</c:v>
                </c:pt>
                <c:pt idx="643">
                  <c:v>9455.998046875</c:v>
                </c:pt>
                <c:pt idx="644">
                  <c:v>9654.998046875</c:v>
                </c:pt>
                <c:pt idx="645">
                  <c:v>8460.998046875</c:v>
                </c:pt>
                <c:pt idx="646">
                  <c:v>10649.9980419</c:v>
                </c:pt>
                <c:pt idx="647">
                  <c:v>10052.9980419</c:v>
                </c:pt>
                <c:pt idx="648">
                  <c:v>10351.4980419</c:v>
                </c:pt>
                <c:pt idx="649">
                  <c:v>9754.498046875</c:v>
                </c:pt>
                <c:pt idx="650">
                  <c:v>9057.998046875</c:v>
                </c:pt>
                <c:pt idx="651">
                  <c:v>10251.9980419</c:v>
                </c:pt>
                <c:pt idx="652">
                  <c:v>9555.498046875</c:v>
                </c:pt>
                <c:pt idx="653">
                  <c:v>9373.98828125</c:v>
                </c:pt>
                <c:pt idx="654">
                  <c:v>9473.48828125</c:v>
                </c:pt>
                <c:pt idx="655">
                  <c:v>9274.48828125</c:v>
                </c:pt>
                <c:pt idx="656">
                  <c:v>9581.927734375</c:v>
                </c:pt>
                <c:pt idx="657">
                  <c:v>9149.3359375</c:v>
                </c:pt>
                <c:pt idx="658">
                  <c:v>9375.54296875</c:v>
                </c:pt>
                <c:pt idx="659">
                  <c:v>9873.04296875</c:v>
                </c:pt>
                <c:pt idx="660">
                  <c:v>9276.04296875</c:v>
                </c:pt>
                <c:pt idx="661">
                  <c:v>9773.54296875</c:v>
                </c:pt>
                <c:pt idx="662">
                  <c:v>10072.04296875</c:v>
                </c:pt>
                <c:pt idx="663">
                  <c:v>9873.04296875</c:v>
                </c:pt>
                <c:pt idx="664">
                  <c:v>9574.54296875</c:v>
                </c:pt>
                <c:pt idx="665">
                  <c:v>9375.54296875</c:v>
                </c:pt>
                <c:pt idx="666">
                  <c:v>9574.54296875</c:v>
                </c:pt>
                <c:pt idx="667">
                  <c:v>9276.04296875</c:v>
                </c:pt>
                <c:pt idx="668">
                  <c:v>9277.208984375</c:v>
                </c:pt>
                <c:pt idx="669">
                  <c:v>9675.208984375</c:v>
                </c:pt>
                <c:pt idx="670">
                  <c:v>9376.708984375</c:v>
                </c:pt>
                <c:pt idx="671">
                  <c:v>8916.91015625</c:v>
                </c:pt>
                <c:pt idx="672">
                  <c:v>9712.91015625</c:v>
                </c:pt>
                <c:pt idx="673">
                  <c:v>8876.48828125</c:v>
                </c:pt>
                <c:pt idx="674">
                  <c:v>10368.98828125</c:v>
                </c:pt>
                <c:pt idx="675">
                  <c:v>10368.98828125</c:v>
                </c:pt>
                <c:pt idx="676">
                  <c:v>9373.98828125</c:v>
                </c:pt>
                <c:pt idx="677">
                  <c:v>10269.48828125</c:v>
                </c:pt>
                <c:pt idx="678">
                  <c:v>8885.427734375</c:v>
                </c:pt>
                <c:pt idx="679">
                  <c:v>9382.927734375</c:v>
                </c:pt>
                <c:pt idx="680">
                  <c:v>9880.427734375</c:v>
                </c:pt>
                <c:pt idx="681">
                  <c:v>9382.927734375</c:v>
                </c:pt>
                <c:pt idx="682">
                  <c:v>8785.927734375</c:v>
                </c:pt>
                <c:pt idx="683">
                  <c:v>10569.54296875</c:v>
                </c:pt>
                <c:pt idx="684">
                  <c:v>9375.54296875</c:v>
                </c:pt>
                <c:pt idx="685">
                  <c:v>9972.54296875</c:v>
                </c:pt>
                <c:pt idx="686">
                  <c:v>10670.2089794</c:v>
                </c:pt>
                <c:pt idx="687">
                  <c:v>9177.708984375</c:v>
                </c:pt>
                <c:pt idx="688">
                  <c:v>10172.7089794</c:v>
                </c:pt>
                <c:pt idx="689">
                  <c:v>9774.708984375</c:v>
                </c:pt>
                <c:pt idx="690">
                  <c:v>9135.34375</c:v>
                </c:pt>
                <c:pt idx="691">
                  <c:v>9135.34375</c:v>
                </c:pt>
                <c:pt idx="692">
                  <c:v>9931.34375</c:v>
                </c:pt>
                <c:pt idx="693">
                  <c:v>10130.34375</c:v>
                </c:pt>
                <c:pt idx="694">
                  <c:v>9035.84375</c:v>
                </c:pt>
                <c:pt idx="695">
                  <c:v>9115.91015625</c:v>
                </c:pt>
                <c:pt idx="696">
                  <c:v>9613.41015625</c:v>
                </c:pt>
                <c:pt idx="697">
                  <c:v>10011.41015625</c:v>
                </c:pt>
                <c:pt idx="698">
                  <c:v>9455.998046875</c:v>
                </c:pt>
                <c:pt idx="699">
                  <c:v>9555.498046875</c:v>
                </c:pt>
                <c:pt idx="700">
                  <c:v>8958.498046875</c:v>
                </c:pt>
                <c:pt idx="701">
                  <c:v>9473.48828125</c:v>
                </c:pt>
                <c:pt idx="702">
                  <c:v>9473.48828125</c:v>
                </c:pt>
                <c:pt idx="703">
                  <c:v>8975.98828125</c:v>
                </c:pt>
                <c:pt idx="704">
                  <c:v>9373.98828125</c:v>
                </c:pt>
                <c:pt idx="705">
                  <c:v>9283.427734375</c:v>
                </c:pt>
                <c:pt idx="706">
                  <c:v>9382.927734375</c:v>
                </c:pt>
                <c:pt idx="707">
                  <c:v>9581.927734375</c:v>
                </c:pt>
                <c:pt idx="708">
                  <c:v>9183.927734375</c:v>
                </c:pt>
                <c:pt idx="709">
                  <c:v>10144.3359375</c:v>
                </c:pt>
                <c:pt idx="710">
                  <c:v>9746.3359375</c:v>
                </c:pt>
                <c:pt idx="711">
                  <c:v>9646.8359375</c:v>
                </c:pt>
                <c:pt idx="712">
                  <c:v>8878.04296875</c:v>
                </c:pt>
                <c:pt idx="713">
                  <c:v>10669.04296875</c:v>
                </c:pt>
                <c:pt idx="714">
                  <c:v>10171.54296875</c:v>
                </c:pt>
                <c:pt idx="715">
                  <c:v>10370.54296875</c:v>
                </c:pt>
                <c:pt idx="716">
                  <c:v>9774.708984375</c:v>
                </c:pt>
                <c:pt idx="717">
                  <c:v>10670.2089794</c:v>
                </c:pt>
                <c:pt idx="718">
                  <c:v>9774.708984375</c:v>
                </c:pt>
                <c:pt idx="719">
                  <c:v>9433.84375</c:v>
                </c:pt>
                <c:pt idx="720">
                  <c:v>9533.34375</c:v>
                </c:pt>
                <c:pt idx="721">
                  <c:v>9831.84375</c:v>
                </c:pt>
                <c:pt idx="722">
                  <c:v>9513.91015625</c:v>
                </c:pt>
                <c:pt idx="723">
                  <c:v>10110.91015625</c:v>
                </c:pt>
                <c:pt idx="724">
                  <c:v>8858.998046875</c:v>
                </c:pt>
                <c:pt idx="725">
                  <c:v>9654.998046875</c:v>
                </c:pt>
                <c:pt idx="726">
                  <c:v>9356.498046875</c:v>
                </c:pt>
                <c:pt idx="727">
                  <c:v>9283.427734375</c:v>
                </c:pt>
                <c:pt idx="728">
                  <c:v>9283.427734375</c:v>
                </c:pt>
                <c:pt idx="729">
                  <c:v>9183.927734375</c:v>
                </c:pt>
                <c:pt idx="730">
                  <c:v>9979.9277294000003</c:v>
                </c:pt>
                <c:pt idx="731">
                  <c:v>9581.927734375</c:v>
                </c:pt>
                <c:pt idx="732">
                  <c:v>9746.3359375</c:v>
                </c:pt>
                <c:pt idx="733">
                  <c:v>8950.3359375</c:v>
                </c:pt>
                <c:pt idx="734">
                  <c:v>9049.8359375</c:v>
                </c:pt>
                <c:pt idx="735">
                  <c:v>10243.8359375</c:v>
                </c:pt>
                <c:pt idx="736">
                  <c:v>8850.8359375</c:v>
                </c:pt>
                <c:pt idx="737">
                  <c:v>9773.54296875</c:v>
                </c:pt>
                <c:pt idx="738">
                  <c:v>9475.04296875</c:v>
                </c:pt>
                <c:pt idx="739">
                  <c:v>10272.2089794</c:v>
                </c:pt>
                <c:pt idx="740">
                  <c:v>9575.708984375</c:v>
                </c:pt>
                <c:pt idx="741">
                  <c:v>9675.208984375</c:v>
                </c:pt>
                <c:pt idx="742">
                  <c:v>9177.708984375</c:v>
                </c:pt>
                <c:pt idx="743">
                  <c:v>9575.708984375</c:v>
                </c:pt>
                <c:pt idx="744">
                  <c:v>9234.84375</c:v>
                </c:pt>
                <c:pt idx="745">
                  <c:v>9831.84375</c:v>
                </c:pt>
                <c:pt idx="746">
                  <c:v>10130.34375</c:v>
                </c:pt>
                <c:pt idx="747">
                  <c:v>9632.84375</c:v>
                </c:pt>
                <c:pt idx="748">
                  <c:v>10826.84375</c:v>
                </c:pt>
                <c:pt idx="749">
                  <c:v>9931.34375</c:v>
                </c:pt>
                <c:pt idx="750">
                  <c:v>9613.41015625</c:v>
                </c:pt>
                <c:pt idx="751">
                  <c:v>9513.91015625</c:v>
                </c:pt>
                <c:pt idx="752">
                  <c:v>9911.91015625</c:v>
                </c:pt>
                <c:pt idx="753">
                  <c:v>9115.91015625</c:v>
                </c:pt>
                <c:pt idx="754">
                  <c:v>8916.91015625</c:v>
                </c:pt>
                <c:pt idx="755">
                  <c:v>9712.91015625</c:v>
                </c:pt>
                <c:pt idx="756">
                  <c:v>9513.91015625</c:v>
                </c:pt>
                <c:pt idx="757">
                  <c:v>9812.41015625</c:v>
                </c:pt>
                <c:pt idx="758">
                  <c:v>9057.998046875</c:v>
                </c:pt>
                <c:pt idx="759">
                  <c:v>8460.998046875</c:v>
                </c:pt>
                <c:pt idx="760">
                  <c:v>9455.998046875</c:v>
                </c:pt>
                <c:pt idx="761">
                  <c:v>10468.48828125</c:v>
                </c:pt>
                <c:pt idx="762">
                  <c:v>9970.98828125</c:v>
                </c:pt>
                <c:pt idx="763">
                  <c:v>9672.48828125</c:v>
                </c:pt>
                <c:pt idx="764">
                  <c:v>9473.48828125</c:v>
                </c:pt>
                <c:pt idx="765">
                  <c:v>9547.3359375</c:v>
                </c:pt>
                <c:pt idx="766">
                  <c:v>8651.8359375</c:v>
                </c:pt>
                <c:pt idx="767">
                  <c:v>9475.04296875</c:v>
                </c:pt>
                <c:pt idx="768">
                  <c:v>9674.04296875</c:v>
                </c:pt>
                <c:pt idx="769">
                  <c:v>8680.208984375</c:v>
                </c:pt>
                <c:pt idx="770">
                  <c:v>9177.708984375</c:v>
                </c:pt>
                <c:pt idx="771">
                  <c:v>8879.208984375</c:v>
                </c:pt>
                <c:pt idx="772">
                  <c:v>9831.84375</c:v>
                </c:pt>
                <c:pt idx="773">
                  <c:v>9831.84375</c:v>
                </c:pt>
                <c:pt idx="774">
                  <c:v>9812.41015625</c:v>
                </c:pt>
                <c:pt idx="775">
                  <c:v>9911.91015625</c:v>
                </c:pt>
                <c:pt idx="776">
                  <c:v>9613.41015625</c:v>
                </c:pt>
                <c:pt idx="777">
                  <c:v>9215.41015625</c:v>
                </c:pt>
                <c:pt idx="778">
                  <c:v>9215.41015625</c:v>
                </c:pt>
                <c:pt idx="779">
                  <c:v>9455.998046875</c:v>
                </c:pt>
                <c:pt idx="780">
                  <c:v>10468.48828125</c:v>
                </c:pt>
                <c:pt idx="781">
                  <c:v>9274.48828125</c:v>
                </c:pt>
                <c:pt idx="782">
                  <c:v>9373.98828125</c:v>
                </c:pt>
                <c:pt idx="783">
                  <c:v>9174.98828125</c:v>
                </c:pt>
                <c:pt idx="784">
                  <c:v>10567.98828125</c:v>
                </c:pt>
                <c:pt idx="785">
                  <c:v>9880.427734375</c:v>
                </c:pt>
                <c:pt idx="786">
                  <c:v>9183.927734375</c:v>
                </c:pt>
                <c:pt idx="787">
                  <c:v>9183.927734375</c:v>
                </c:pt>
                <c:pt idx="788">
                  <c:v>9183.927734375</c:v>
                </c:pt>
                <c:pt idx="789">
                  <c:v>8487.427734375</c:v>
                </c:pt>
                <c:pt idx="790">
                  <c:v>9149.3359375</c:v>
                </c:pt>
                <c:pt idx="791">
                  <c:v>9845.8359375</c:v>
                </c:pt>
                <c:pt idx="792">
                  <c:v>9348.3359375</c:v>
                </c:pt>
                <c:pt idx="793">
                  <c:v>9845.8359375</c:v>
                </c:pt>
                <c:pt idx="794">
                  <c:v>8679.04296875</c:v>
                </c:pt>
                <c:pt idx="795">
                  <c:v>8778.54296875</c:v>
                </c:pt>
                <c:pt idx="796">
                  <c:v>9575.708984375</c:v>
                </c:pt>
                <c:pt idx="797">
                  <c:v>9931.34375</c:v>
                </c:pt>
                <c:pt idx="798">
                  <c:v>9314.91015625</c:v>
                </c:pt>
                <c:pt idx="799">
                  <c:v>10409.41015625</c:v>
                </c:pt>
                <c:pt idx="800">
                  <c:v>9016.41015625</c:v>
                </c:pt>
                <c:pt idx="801">
                  <c:v>9513.91015625</c:v>
                </c:pt>
                <c:pt idx="802">
                  <c:v>8916.91015625</c:v>
                </c:pt>
                <c:pt idx="803">
                  <c:v>10110.91015625</c:v>
                </c:pt>
                <c:pt idx="804">
                  <c:v>10409.41015625</c:v>
                </c:pt>
                <c:pt idx="805">
                  <c:v>10508.91015625</c:v>
                </c:pt>
                <c:pt idx="806">
                  <c:v>9115.91015625</c:v>
                </c:pt>
                <c:pt idx="807">
                  <c:v>10309.91015625</c:v>
                </c:pt>
                <c:pt idx="808">
                  <c:v>9115.91015625</c:v>
                </c:pt>
                <c:pt idx="809">
                  <c:v>9712.91015625</c:v>
                </c:pt>
                <c:pt idx="810">
                  <c:v>9613.41015625</c:v>
                </c:pt>
                <c:pt idx="811">
                  <c:v>9513.91015625</c:v>
                </c:pt>
                <c:pt idx="812">
                  <c:v>9613.41015625</c:v>
                </c:pt>
                <c:pt idx="813">
                  <c:v>10052.9980419</c:v>
                </c:pt>
                <c:pt idx="814">
                  <c:v>9953.4980419000003</c:v>
                </c:pt>
                <c:pt idx="815">
                  <c:v>10169.98828125</c:v>
                </c:pt>
                <c:pt idx="816">
                  <c:v>9871.48828125</c:v>
                </c:pt>
                <c:pt idx="817">
                  <c:v>9871.48828125</c:v>
                </c:pt>
                <c:pt idx="818">
                  <c:v>10070.48828125</c:v>
                </c:pt>
                <c:pt idx="819">
                  <c:v>9672.48828125</c:v>
                </c:pt>
                <c:pt idx="820">
                  <c:v>9871.48828125</c:v>
                </c:pt>
                <c:pt idx="821">
                  <c:v>9373.98828125</c:v>
                </c:pt>
                <c:pt idx="822">
                  <c:v>9572.98828125</c:v>
                </c:pt>
                <c:pt idx="823">
                  <c:v>10667.48828125</c:v>
                </c:pt>
                <c:pt idx="824">
                  <c:v>9283.427734375</c:v>
                </c:pt>
                <c:pt idx="825">
                  <c:v>8984.927734375</c:v>
                </c:pt>
                <c:pt idx="826">
                  <c:v>9880.427734375</c:v>
                </c:pt>
                <c:pt idx="827">
                  <c:v>10377.9277294</c:v>
                </c:pt>
                <c:pt idx="828">
                  <c:v>8353.3359375</c:v>
                </c:pt>
                <c:pt idx="829">
                  <c:v>10343.3359375</c:v>
                </c:pt>
                <c:pt idx="830">
                  <c:v>10044.8359375</c:v>
                </c:pt>
                <c:pt idx="831">
                  <c:v>9176.54296875</c:v>
                </c:pt>
                <c:pt idx="832">
                  <c:v>10171.54296875</c:v>
                </c:pt>
                <c:pt idx="833">
                  <c:v>10171.54296875</c:v>
                </c:pt>
                <c:pt idx="834">
                  <c:v>10471.2089794</c:v>
                </c:pt>
                <c:pt idx="835">
                  <c:v>9973.7089794000003</c:v>
                </c:pt>
                <c:pt idx="836">
                  <c:v>9078.208984375</c:v>
                </c:pt>
                <c:pt idx="837">
                  <c:v>9078.208984375</c:v>
                </c:pt>
                <c:pt idx="838">
                  <c:v>10172.7089794</c:v>
                </c:pt>
                <c:pt idx="839">
                  <c:v>9732.34375</c:v>
                </c:pt>
                <c:pt idx="840">
                  <c:v>9732.34375</c:v>
                </c:pt>
                <c:pt idx="841">
                  <c:v>10727.34375</c:v>
                </c:pt>
                <c:pt idx="842">
                  <c:v>10649.9980419</c:v>
                </c:pt>
                <c:pt idx="843">
                  <c:v>9555.498046875</c:v>
                </c:pt>
                <c:pt idx="844">
                  <c:v>9654.998046875</c:v>
                </c:pt>
                <c:pt idx="845">
                  <c:v>9953.4980419000003</c:v>
                </c:pt>
                <c:pt idx="846">
                  <c:v>9871.48828125</c:v>
                </c:pt>
                <c:pt idx="847">
                  <c:v>9771.98828125</c:v>
                </c:pt>
                <c:pt idx="848">
                  <c:v>10468.48828125</c:v>
                </c:pt>
                <c:pt idx="849">
                  <c:v>9871.48828125</c:v>
                </c:pt>
                <c:pt idx="850">
                  <c:v>9880.427734375</c:v>
                </c:pt>
                <c:pt idx="851">
                  <c:v>9283.427734375</c:v>
                </c:pt>
                <c:pt idx="852">
                  <c:v>9681.427734375</c:v>
                </c:pt>
                <c:pt idx="853">
                  <c:v>10676.4277294</c:v>
                </c:pt>
                <c:pt idx="854">
                  <c:v>9646.8359375</c:v>
                </c:pt>
                <c:pt idx="855">
                  <c:v>9646.8359375</c:v>
                </c:pt>
                <c:pt idx="856">
                  <c:v>10542.3359375</c:v>
                </c:pt>
                <c:pt idx="857">
                  <c:v>10442.8359375</c:v>
                </c:pt>
                <c:pt idx="858">
                  <c:v>9348.3359375</c:v>
                </c:pt>
                <c:pt idx="859">
                  <c:v>9049.8359375</c:v>
                </c:pt>
                <c:pt idx="860">
                  <c:v>7883.04296875</c:v>
                </c:pt>
                <c:pt idx="861">
                  <c:v>10669.04296875</c:v>
                </c:pt>
                <c:pt idx="862">
                  <c:v>9376.708984375</c:v>
                </c:pt>
                <c:pt idx="863">
                  <c:v>9774.708984375</c:v>
                </c:pt>
                <c:pt idx="864">
                  <c:v>9774.708984375</c:v>
                </c:pt>
                <c:pt idx="865">
                  <c:v>9831.84375</c:v>
                </c:pt>
                <c:pt idx="866">
                  <c:v>9533.34375</c:v>
                </c:pt>
                <c:pt idx="867">
                  <c:v>9135.34375</c:v>
                </c:pt>
                <c:pt idx="868">
                  <c:v>9433.84375</c:v>
                </c:pt>
                <c:pt idx="869">
                  <c:v>9831.84375</c:v>
                </c:pt>
                <c:pt idx="870">
                  <c:v>9334.34375</c:v>
                </c:pt>
                <c:pt idx="871">
                  <c:v>9533.34375</c:v>
                </c:pt>
                <c:pt idx="872">
                  <c:v>9433.84375</c:v>
                </c:pt>
                <c:pt idx="873">
                  <c:v>9632.84375</c:v>
                </c:pt>
                <c:pt idx="874">
                  <c:v>10528.34375</c:v>
                </c:pt>
                <c:pt idx="875">
                  <c:v>9533.34375</c:v>
                </c:pt>
                <c:pt idx="876">
                  <c:v>9433.84375</c:v>
                </c:pt>
                <c:pt idx="877">
                  <c:v>11025.84375</c:v>
                </c:pt>
                <c:pt idx="878">
                  <c:v>10906.91015625</c:v>
                </c:pt>
                <c:pt idx="879">
                  <c:v>9613.41015625</c:v>
                </c:pt>
                <c:pt idx="880">
                  <c:v>10011.41015625</c:v>
                </c:pt>
                <c:pt idx="881">
                  <c:v>10749.4980419</c:v>
                </c:pt>
                <c:pt idx="882">
                  <c:v>9256.998046875</c:v>
                </c:pt>
                <c:pt idx="883">
                  <c:v>10749.4980419</c:v>
                </c:pt>
                <c:pt idx="884">
                  <c:v>10351.4980419</c:v>
                </c:pt>
                <c:pt idx="885">
                  <c:v>9754.498046875</c:v>
                </c:pt>
                <c:pt idx="886">
                  <c:v>9356.498046875</c:v>
                </c:pt>
                <c:pt idx="887">
                  <c:v>10866.48828125</c:v>
                </c:pt>
                <c:pt idx="888">
                  <c:v>9871.48828125</c:v>
                </c:pt>
                <c:pt idx="889">
                  <c:v>9473.48828125</c:v>
                </c:pt>
                <c:pt idx="890">
                  <c:v>10269.48828125</c:v>
                </c:pt>
                <c:pt idx="891">
                  <c:v>8975.98828125</c:v>
                </c:pt>
                <c:pt idx="892">
                  <c:v>9771.98828125</c:v>
                </c:pt>
                <c:pt idx="893">
                  <c:v>9373.98828125</c:v>
                </c:pt>
                <c:pt idx="894">
                  <c:v>9382.927734375</c:v>
                </c:pt>
                <c:pt idx="895">
                  <c:v>9382.927734375</c:v>
                </c:pt>
                <c:pt idx="896">
                  <c:v>9581.927734375</c:v>
                </c:pt>
                <c:pt idx="897">
                  <c:v>8751.3359375</c:v>
                </c:pt>
                <c:pt idx="898">
                  <c:v>10641.8359375</c:v>
                </c:pt>
                <c:pt idx="899">
                  <c:v>8552.3359375</c:v>
                </c:pt>
                <c:pt idx="900">
                  <c:v>9248.8359375</c:v>
                </c:pt>
                <c:pt idx="901">
                  <c:v>10144.3359375</c:v>
                </c:pt>
                <c:pt idx="902">
                  <c:v>9746.3359375</c:v>
                </c:pt>
                <c:pt idx="903">
                  <c:v>10768.54296875</c:v>
                </c:pt>
                <c:pt idx="904">
                  <c:v>9873.04296875</c:v>
                </c:pt>
                <c:pt idx="905">
                  <c:v>9873.04296875</c:v>
                </c:pt>
                <c:pt idx="906">
                  <c:v>9276.04296875</c:v>
                </c:pt>
                <c:pt idx="907">
                  <c:v>9674.04296875</c:v>
                </c:pt>
                <c:pt idx="908">
                  <c:v>9972.54296875</c:v>
                </c:pt>
                <c:pt idx="909">
                  <c:v>9973.7089794000003</c:v>
                </c:pt>
                <c:pt idx="910">
                  <c:v>9874.208984375</c:v>
                </c:pt>
                <c:pt idx="911">
                  <c:v>9774.708984375</c:v>
                </c:pt>
                <c:pt idx="912">
                  <c:v>9533.34375</c:v>
                </c:pt>
                <c:pt idx="913">
                  <c:v>10229.84375</c:v>
                </c:pt>
                <c:pt idx="914">
                  <c:v>8936.34375</c:v>
                </c:pt>
                <c:pt idx="915">
                  <c:v>10906.91015625</c:v>
                </c:pt>
                <c:pt idx="916">
                  <c:v>10210.41015625</c:v>
                </c:pt>
                <c:pt idx="917">
                  <c:v>9215.41015625</c:v>
                </c:pt>
                <c:pt idx="918">
                  <c:v>9712.91015625</c:v>
                </c:pt>
                <c:pt idx="919">
                  <c:v>9812.41015625</c:v>
                </c:pt>
                <c:pt idx="920">
                  <c:v>10052.9980419</c:v>
                </c:pt>
                <c:pt idx="921">
                  <c:v>9953.4980419000003</c:v>
                </c:pt>
                <c:pt idx="922">
                  <c:v>9953.4980419000003</c:v>
                </c:pt>
                <c:pt idx="923">
                  <c:v>9455.998046875</c:v>
                </c:pt>
                <c:pt idx="924">
                  <c:v>9672.48828125</c:v>
                </c:pt>
                <c:pt idx="925">
                  <c:v>10269.48828125</c:v>
                </c:pt>
                <c:pt idx="926">
                  <c:v>10070.48828125</c:v>
                </c:pt>
                <c:pt idx="927">
                  <c:v>9084.427734375</c:v>
                </c:pt>
                <c:pt idx="928">
                  <c:v>10079.4277294</c:v>
                </c:pt>
                <c:pt idx="929">
                  <c:v>9382.927734375</c:v>
                </c:pt>
                <c:pt idx="930">
                  <c:v>10178.9277294</c:v>
                </c:pt>
                <c:pt idx="931">
                  <c:v>10542.3359375</c:v>
                </c:pt>
                <c:pt idx="932">
                  <c:v>9646.8359375</c:v>
                </c:pt>
                <c:pt idx="933">
                  <c:v>10343.3359375</c:v>
                </c:pt>
                <c:pt idx="934">
                  <c:v>10940.3359375</c:v>
                </c:pt>
                <c:pt idx="935">
                  <c:v>10768.54296875</c:v>
                </c:pt>
                <c:pt idx="936">
                  <c:v>10272.2089794</c:v>
                </c:pt>
                <c:pt idx="937">
                  <c:v>9632.84375</c:v>
                </c:pt>
                <c:pt idx="938">
                  <c:v>9732.34375</c:v>
                </c:pt>
                <c:pt idx="939">
                  <c:v>9632.84375</c:v>
                </c:pt>
                <c:pt idx="940">
                  <c:v>10210.41015625</c:v>
                </c:pt>
                <c:pt idx="941">
                  <c:v>9314.91015625</c:v>
                </c:pt>
                <c:pt idx="942">
                  <c:v>9016.41015625</c:v>
                </c:pt>
                <c:pt idx="943">
                  <c:v>8916.91015625</c:v>
                </c:pt>
                <c:pt idx="944">
                  <c:v>9414.41015625</c:v>
                </c:pt>
                <c:pt idx="945">
                  <c:v>9712.91015625</c:v>
                </c:pt>
                <c:pt idx="946">
                  <c:v>10110.91015625</c:v>
                </c:pt>
                <c:pt idx="947">
                  <c:v>10052.9980419</c:v>
                </c:pt>
                <c:pt idx="948">
                  <c:v>10450.9980419</c:v>
                </c:pt>
                <c:pt idx="949">
                  <c:v>9853.998046875</c:v>
                </c:pt>
                <c:pt idx="950">
                  <c:v>10567.98828125</c:v>
                </c:pt>
                <c:pt idx="951">
                  <c:v>10368.98828125</c:v>
                </c:pt>
                <c:pt idx="952">
                  <c:v>10368.98828125</c:v>
                </c:pt>
                <c:pt idx="953">
                  <c:v>10169.98828125</c:v>
                </c:pt>
                <c:pt idx="954">
                  <c:v>9183.927734375</c:v>
                </c:pt>
                <c:pt idx="955">
                  <c:v>9283.427734375</c:v>
                </c:pt>
                <c:pt idx="956">
                  <c:v>9482.427734375</c:v>
                </c:pt>
                <c:pt idx="957">
                  <c:v>10470.04296875</c:v>
                </c:pt>
                <c:pt idx="958">
                  <c:v>10569.54296875</c:v>
                </c:pt>
                <c:pt idx="959">
                  <c:v>10072.04296875</c:v>
                </c:pt>
                <c:pt idx="960">
                  <c:v>9376.708984375</c:v>
                </c:pt>
                <c:pt idx="961">
                  <c:v>9874.208984375</c:v>
                </c:pt>
                <c:pt idx="962">
                  <c:v>10329.34375</c:v>
                </c:pt>
                <c:pt idx="963">
                  <c:v>10229.84375</c:v>
                </c:pt>
                <c:pt idx="964">
                  <c:v>9632.84375</c:v>
                </c:pt>
                <c:pt idx="965">
                  <c:v>9632.84375</c:v>
                </c:pt>
                <c:pt idx="966">
                  <c:v>9632.84375</c:v>
                </c:pt>
                <c:pt idx="967">
                  <c:v>10807.41015625</c:v>
                </c:pt>
                <c:pt idx="968">
                  <c:v>10210.41015625</c:v>
                </c:pt>
                <c:pt idx="969">
                  <c:v>10351.4980419</c:v>
                </c:pt>
                <c:pt idx="970">
                  <c:v>10052.9980419</c:v>
                </c:pt>
                <c:pt idx="971">
                  <c:v>8659.998046875</c:v>
                </c:pt>
                <c:pt idx="972">
                  <c:v>9953.4980419000003</c:v>
                </c:pt>
                <c:pt idx="973">
                  <c:v>10269.48828125</c:v>
                </c:pt>
                <c:pt idx="974">
                  <c:v>9373.98828125</c:v>
                </c:pt>
                <c:pt idx="975">
                  <c:v>10070.48828125</c:v>
                </c:pt>
                <c:pt idx="976">
                  <c:v>9373.98828125</c:v>
                </c:pt>
                <c:pt idx="977">
                  <c:v>9274.48828125</c:v>
                </c:pt>
                <c:pt idx="978">
                  <c:v>9979.9277294000003</c:v>
                </c:pt>
                <c:pt idx="979">
                  <c:v>8487.427734375</c:v>
                </c:pt>
                <c:pt idx="980">
                  <c:v>9780.927734375</c:v>
                </c:pt>
                <c:pt idx="981">
                  <c:v>9581.927734375</c:v>
                </c:pt>
                <c:pt idx="982">
                  <c:v>8984.927734375</c:v>
                </c:pt>
                <c:pt idx="983">
                  <c:v>9945.3359375</c:v>
                </c:pt>
                <c:pt idx="984">
                  <c:v>10243.8359375</c:v>
                </c:pt>
                <c:pt idx="985">
                  <c:v>10542.3359375</c:v>
                </c:pt>
                <c:pt idx="986">
                  <c:v>9845.8359375</c:v>
                </c:pt>
                <c:pt idx="987">
                  <c:v>10044.8359375</c:v>
                </c:pt>
                <c:pt idx="988">
                  <c:v>9248.8359375</c:v>
                </c:pt>
                <c:pt idx="989">
                  <c:v>9674.04296875</c:v>
                </c:pt>
                <c:pt idx="990">
                  <c:v>10868.04296875</c:v>
                </c:pt>
                <c:pt idx="991">
                  <c:v>10073.2089794</c:v>
                </c:pt>
                <c:pt idx="992">
                  <c:v>9476.208984375</c:v>
                </c:pt>
                <c:pt idx="993">
                  <c:v>9675.208984375</c:v>
                </c:pt>
                <c:pt idx="994">
                  <c:v>11267.2089794</c:v>
                </c:pt>
                <c:pt idx="995">
                  <c:v>8978.708984375</c:v>
                </c:pt>
                <c:pt idx="996">
                  <c:v>10073.2089794</c:v>
                </c:pt>
                <c:pt idx="997">
                  <c:v>10229.84375</c:v>
                </c:pt>
                <c:pt idx="998">
                  <c:v>9931.34375</c:v>
                </c:pt>
                <c:pt idx="999">
                  <c:v>9812.41015625</c:v>
                </c:pt>
                <c:pt idx="1000">
                  <c:v>10210.41015625</c:v>
                </c:pt>
                <c:pt idx="1001">
                  <c:v>10110.91015625</c:v>
                </c:pt>
                <c:pt idx="1002">
                  <c:v>9414.41015625</c:v>
                </c:pt>
                <c:pt idx="1003">
                  <c:v>9953.4980419000003</c:v>
                </c:pt>
                <c:pt idx="1004">
                  <c:v>9654.998046875</c:v>
                </c:pt>
                <c:pt idx="1005">
                  <c:v>9555.498046875</c:v>
                </c:pt>
                <c:pt idx="1006">
                  <c:v>10749.4980419</c:v>
                </c:pt>
                <c:pt idx="1007">
                  <c:v>10351.4980419</c:v>
                </c:pt>
                <c:pt idx="1008">
                  <c:v>9455.998046875</c:v>
                </c:pt>
                <c:pt idx="1009">
                  <c:v>9057.998046875</c:v>
                </c:pt>
                <c:pt idx="1010">
                  <c:v>9654.998046875</c:v>
                </c:pt>
                <c:pt idx="1011">
                  <c:v>9473.48828125</c:v>
                </c:pt>
                <c:pt idx="1012">
                  <c:v>10965.98828125</c:v>
                </c:pt>
                <c:pt idx="1013">
                  <c:v>10070.48828125</c:v>
                </c:pt>
                <c:pt idx="1014">
                  <c:v>9672.48828125</c:v>
                </c:pt>
                <c:pt idx="1015">
                  <c:v>10079.4277294</c:v>
                </c:pt>
                <c:pt idx="1016">
                  <c:v>10676.4277294</c:v>
                </c:pt>
                <c:pt idx="1017">
                  <c:v>9382.927734375</c:v>
                </c:pt>
                <c:pt idx="1018">
                  <c:v>10477.4277294</c:v>
                </c:pt>
                <c:pt idx="1019">
                  <c:v>10641.8359375</c:v>
                </c:pt>
                <c:pt idx="1020">
                  <c:v>9845.8359375</c:v>
                </c:pt>
                <c:pt idx="1021">
                  <c:v>9077.04296875</c:v>
                </c:pt>
                <c:pt idx="1022">
                  <c:v>9873.04296875</c:v>
                </c:pt>
                <c:pt idx="1023">
                  <c:v>10569.54296875</c:v>
                </c:pt>
                <c:pt idx="1024">
                  <c:v>10569.54296875</c:v>
                </c:pt>
                <c:pt idx="1025">
                  <c:v>10172.7089794</c:v>
                </c:pt>
                <c:pt idx="1026">
                  <c:v>9774.708984375</c:v>
                </c:pt>
                <c:pt idx="1027">
                  <c:v>9774.708984375</c:v>
                </c:pt>
                <c:pt idx="1028">
                  <c:v>9177.708984375</c:v>
                </c:pt>
                <c:pt idx="1029">
                  <c:v>10272.2089794</c:v>
                </c:pt>
                <c:pt idx="1030">
                  <c:v>10329.34375</c:v>
                </c:pt>
                <c:pt idx="1031">
                  <c:v>10110.91015625</c:v>
                </c:pt>
                <c:pt idx="1032">
                  <c:v>9911.91015625</c:v>
                </c:pt>
                <c:pt idx="1033">
                  <c:v>10210.41015625</c:v>
                </c:pt>
                <c:pt idx="1034">
                  <c:v>9613.41015625</c:v>
                </c:pt>
                <c:pt idx="1035">
                  <c:v>9613.41015625</c:v>
                </c:pt>
                <c:pt idx="1036">
                  <c:v>8858.998046875</c:v>
                </c:pt>
                <c:pt idx="1037">
                  <c:v>9455.998046875</c:v>
                </c:pt>
                <c:pt idx="1038">
                  <c:v>9970.98828125</c:v>
                </c:pt>
                <c:pt idx="1039">
                  <c:v>9880.427734375</c:v>
                </c:pt>
                <c:pt idx="1040">
                  <c:v>9880.427734375</c:v>
                </c:pt>
                <c:pt idx="1041">
                  <c:v>9581.927734375</c:v>
                </c:pt>
                <c:pt idx="1042">
                  <c:v>9183.927734375</c:v>
                </c:pt>
                <c:pt idx="1043">
                  <c:v>10974.9277294</c:v>
                </c:pt>
                <c:pt idx="1044">
                  <c:v>10278.4277294</c:v>
                </c:pt>
                <c:pt idx="1045">
                  <c:v>10044.8359375</c:v>
                </c:pt>
                <c:pt idx="1046">
                  <c:v>10840.8359375</c:v>
                </c:pt>
                <c:pt idx="1047">
                  <c:v>10144.3359375</c:v>
                </c:pt>
                <c:pt idx="1048">
                  <c:v>10343.3359375</c:v>
                </c:pt>
                <c:pt idx="1049">
                  <c:v>10271.04296875</c:v>
                </c:pt>
                <c:pt idx="1050">
                  <c:v>9874.208984375</c:v>
                </c:pt>
                <c:pt idx="1051">
                  <c:v>9774.708984375</c:v>
                </c:pt>
                <c:pt idx="1052">
                  <c:v>9177.708984375</c:v>
                </c:pt>
                <c:pt idx="1053">
                  <c:v>9078.208984375</c:v>
                </c:pt>
                <c:pt idx="1054">
                  <c:v>9831.84375</c:v>
                </c:pt>
                <c:pt idx="1055">
                  <c:v>9931.34375</c:v>
                </c:pt>
                <c:pt idx="1056">
                  <c:v>8936.34375</c:v>
                </c:pt>
                <c:pt idx="1057">
                  <c:v>9433.84375</c:v>
                </c:pt>
                <c:pt idx="1058">
                  <c:v>10110.91015625</c:v>
                </c:pt>
                <c:pt idx="1059">
                  <c:v>10210.41015625</c:v>
                </c:pt>
                <c:pt idx="1060">
                  <c:v>10508.91015625</c:v>
                </c:pt>
                <c:pt idx="1061">
                  <c:v>10210.41015625</c:v>
                </c:pt>
                <c:pt idx="1062">
                  <c:v>10110.91015625</c:v>
                </c:pt>
                <c:pt idx="1063">
                  <c:v>10011.41015625</c:v>
                </c:pt>
                <c:pt idx="1064">
                  <c:v>9613.41015625</c:v>
                </c:pt>
                <c:pt idx="1065">
                  <c:v>9712.91015625</c:v>
                </c:pt>
                <c:pt idx="1066">
                  <c:v>10110.91015625</c:v>
                </c:pt>
                <c:pt idx="1067">
                  <c:v>10152.4980419</c:v>
                </c:pt>
                <c:pt idx="1068">
                  <c:v>10251.9980419</c:v>
                </c:pt>
                <c:pt idx="1069">
                  <c:v>8759.498046875</c:v>
                </c:pt>
                <c:pt idx="1070">
                  <c:v>9771.98828125</c:v>
                </c:pt>
                <c:pt idx="1071">
                  <c:v>9075.48828125</c:v>
                </c:pt>
                <c:pt idx="1072">
                  <c:v>9473.48828125</c:v>
                </c:pt>
                <c:pt idx="1073">
                  <c:v>9771.98828125</c:v>
                </c:pt>
                <c:pt idx="1074">
                  <c:v>9780.927734375</c:v>
                </c:pt>
                <c:pt idx="1075">
                  <c:v>9780.927734375</c:v>
                </c:pt>
                <c:pt idx="1076">
                  <c:v>9646.8359375</c:v>
                </c:pt>
                <c:pt idx="1077">
                  <c:v>10044.8359375</c:v>
                </c:pt>
                <c:pt idx="1078">
                  <c:v>10343.3359375</c:v>
                </c:pt>
                <c:pt idx="1079">
                  <c:v>10840.8359375</c:v>
                </c:pt>
                <c:pt idx="1080">
                  <c:v>10343.3359375</c:v>
                </c:pt>
                <c:pt idx="1081">
                  <c:v>10967.54296875</c:v>
                </c:pt>
                <c:pt idx="1082">
                  <c:v>10271.04296875</c:v>
                </c:pt>
                <c:pt idx="1083">
                  <c:v>9574.54296875</c:v>
                </c:pt>
                <c:pt idx="1084">
                  <c:v>10271.04296875</c:v>
                </c:pt>
                <c:pt idx="1085">
                  <c:v>10370.54296875</c:v>
                </c:pt>
                <c:pt idx="1086">
                  <c:v>10272.2089794</c:v>
                </c:pt>
                <c:pt idx="1087">
                  <c:v>10570.7089794</c:v>
                </c:pt>
                <c:pt idx="1088">
                  <c:v>10570.7089794</c:v>
                </c:pt>
                <c:pt idx="1089">
                  <c:v>9277.208984375</c:v>
                </c:pt>
                <c:pt idx="1090">
                  <c:v>10229.84375</c:v>
                </c:pt>
                <c:pt idx="1091">
                  <c:v>9732.34375</c:v>
                </c:pt>
                <c:pt idx="1092">
                  <c:v>10130.34375</c:v>
                </c:pt>
                <c:pt idx="1093">
                  <c:v>9931.34375</c:v>
                </c:pt>
                <c:pt idx="1094">
                  <c:v>10428.84375</c:v>
                </c:pt>
                <c:pt idx="1095">
                  <c:v>10329.34375</c:v>
                </c:pt>
                <c:pt idx="1096">
                  <c:v>9831.84375</c:v>
                </c:pt>
                <c:pt idx="1097">
                  <c:v>10329.34375</c:v>
                </c:pt>
                <c:pt idx="1098">
                  <c:v>10906.91015625</c:v>
                </c:pt>
                <c:pt idx="1099">
                  <c:v>9812.41015625</c:v>
                </c:pt>
                <c:pt idx="1100">
                  <c:v>10707.91015625</c:v>
                </c:pt>
                <c:pt idx="1101">
                  <c:v>9414.41015625</c:v>
                </c:pt>
                <c:pt idx="1102">
                  <c:v>9911.91015625</c:v>
                </c:pt>
                <c:pt idx="1103">
                  <c:v>9356.498046875</c:v>
                </c:pt>
                <c:pt idx="1104">
                  <c:v>10550.4980419</c:v>
                </c:pt>
                <c:pt idx="1105">
                  <c:v>9853.998046875</c:v>
                </c:pt>
                <c:pt idx="1106">
                  <c:v>10269.48828125</c:v>
                </c:pt>
                <c:pt idx="1107">
                  <c:v>10667.48828125</c:v>
                </c:pt>
                <c:pt idx="1108">
                  <c:v>10866.48828125</c:v>
                </c:pt>
                <c:pt idx="1109">
                  <c:v>9572.98828125</c:v>
                </c:pt>
                <c:pt idx="1110">
                  <c:v>9672.48828125</c:v>
                </c:pt>
                <c:pt idx="1111">
                  <c:v>10468.48828125</c:v>
                </c:pt>
                <c:pt idx="1112">
                  <c:v>10468.48828125</c:v>
                </c:pt>
                <c:pt idx="1113">
                  <c:v>9482.427734375</c:v>
                </c:pt>
                <c:pt idx="1114">
                  <c:v>10477.4277294</c:v>
                </c:pt>
                <c:pt idx="1115">
                  <c:v>9979.9277294000003</c:v>
                </c:pt>
                <c:pt idx="1116">
                  <c:v>10676.4277294</c:v>
                </c:pt>
                <c:pt idx="1117">
                  <c:v>9880.427734375</c:v>
                </c:pt>
                <c:pt idx="1118">
                  <c:v>9746.3359375</c:v>
                </c:pt>
                <c:pt idx="1119">
                  <c:v>10343.3359375</c:v>
                </c:pt>
                <c:pt idx="1120">
                  <c:v>9049.8359375</c:v>
                </c:pt>
                <c:pt idx="1121">
                  <c:v>9646.8359375</c:v>
                </c:pt>
                <c:pt idx="1122">
                  <c:v>9773.54296875</c:v>
                </c:pt>
                <c:pt idx="1123">
                  <c:v>10271.04296875</c:v>
                </c:pt>
                <c:pt idx="1124">
                  <c:v>8978.708984375</c:v>
                </c:pt>
                <c:pt idx="1125">
                  <c:v>9376.708984375</c:v>
                </c:pt>
                <c:pt idx="1126">
                  <c:v>10073.2089794</c:v>
                </c:pt>
                <c:pt idx="1127">
                  <c:v>9774.708984375</c:v>
                </c:pt>
                <c:pt idx="1128">
                  <c:v>9874.208984375</c:v>
                </c:pt>
                <c:pt idx="1129">
                  <c:v>9973.7089794000003</c:v>
                </c:pt>
                <c:pt idx="1130">
                  <c:v>9973.7089794000003</c:v>
                </c:pt>
                <c:pt idx="1131">
                  <c:v>9376.708984375</c:v>
                </c:pt>
                <c:pt idx="1132">
                  <c:v>10172.7089794</c:v>
                </c:pt>
                <c:pt idx="1133">
                  <c:v>9973.7089794000003</c:v>
                </c:pt>
                <c:pt idx="1134">
                  <c:v>10172.7089794</c:v>
                </c:pt>
                <c:pt idx="1135">
                  <c:v>10471.2089794</c:v>
                </c:pt>
                <c:pt idx="1136">
                  <c:v>10030.84375</c:v>
                </c:pt>
                <c:pt idx="1137">
                  <c:v>10329.34375</c:v>
                </c:pt>
                <c:pt idx="1138">
                  <c:v>9433.84375</c:v>
                </c:pt>
                <c:pt idx="1139">
                  <c:v>10528.34375</c:v>
                </c:pt>
                <c:pt idx="1140">
                  <c:v>9533.34375</c:v>
                </c:pt>
                <c:pt idx="1141">
                  <c:v>10329.34375</c:v>
                </c:pt>
                <c:pt idx="1142">
                  <c:v>10030.84375</c:v>
                </c:pt>
                <c:pt idx="1143">
                  <c:v>10926.34375</c:v>
                </c:pt>
                <c:pt idx="1144">
                  <c:v>9931.34375</c:v>
                </c:pt>
                <c:pt idx="1145">
                  <c:v>9911.91015625</c:v>
                </c:pt>
                <c:pt idx="1146">
                  <c:v>9115.91015625</c:v>
                </c:pt>
                <c:pt idx="1147">
                  <c:v>10409.41015625</c:v>
                </c:pt>
                <c:pt idx="1148">
                  <c:v>10608.41015625</c:v>
                </c:pt>
                <c:pt idx="1149">
                  <c:v>9712.91015625</c:v>
                </c:pt>
                <c:pt idx="1150">
                  <c:v>9513.91015625</c:v>
                </c:pt>
                <c:pt idx="1151">
                  <c:v>9414.41015625</c:v>
                </c:pt>
                <c:pt idx="1152">
                  <c:v>10450.9980419</c:v>
                </c:pt>
                <c:pt idx="1153">
                  <c:v>10450.9980419</c:v>
                </c:pt>
                <c:pt idx="1154">
                  <c:v>10450.9980419</c:v>
                </c:pt>
                <c:pt idx="1155">
                  <c:v>9953.4980419000003</c:v>
                </c:pt>
                <c:pt idx="1156">
                  <c:v>9057.998046875</c:v>
                </c:pt>
                <c:pt idx="1157">
                  <c:v>9654.998046875</c:v>
                </c:pt>
                <c:pt idx="1158">
                  <c:v>9853.998046875</c:v>
                </c:pt>
                <c:pt idx="1159">
                  <c:v>10251.9980419</c:v>
                </c:pt>
                <c:pt idx="1160">
                  <c:v>9672.48828125</c:v>
                </c:pt>
                <c:pt idx="1161">
                  <c:v>9572.98828125</c:v>
                </c:pt>
                <c:pt idx="1162">
                  <c:v>9970.98828125</c:v>
                </c:pt>
                <c:pt idx="1163">
                  <c:v>9871.48828125</c:v>
                </c:pt>
                <c:pt idx="1164">
                  <c:v>9373.98828125</c:v>
                </c:pt>
                <c:pt idx="1165">
                  <c:v>10477.4277294</c:v>
                </c:pt>
                <c:pt idx="1166">
                  <c:v>9382.927734375</c:v>
                </c:pt>
                <c:pt idx="1167">
                  <c:v>9780.927734375</c:v>
                </c:pt>
                <c:pt idx="1168">
                  <c:v>10542.3359375</c:v>
                </c:pt>
                <c:pt idx="1169">
                  <c:v>9945.3359375</c:v>
                </c:pt>
                <c:pt idx="1170">
                  <c:v>10868.04296875</c:v>
                </c:pt>
                <c:pt idx="1171">
                  <c:v>10370.54296875</c:v>
                </c:pt>
                <c:pt idx="1172">
                  <c:v>9773.54296875</c:v>
                </c:pt>
                <c:pt idx="1173">
                  <c:v>10868.04296875</c:v>
                </c:pt>
                <c:pt idx="1174">
                  <c:v>9972.54296875</c:v>
                </c:pt>
                <c:pt idx="1175">
                  <c:v>10370.54296875</c:v>
                </c:pt>
                <c:pt idx="1176">
                  <c:v>10072.04296875</c:v>
                </c:pt>
                <c:pt idx="1177">
                  <c:v>10967.54296875</c:v>
                </c:pt>
                <c:pt idx="1178">
                  <c:v>9873.04296875</c:v>
                </c:pt>
                <c:pt idx="1179">
                  <c:v>9575.708984375</c:v>
                </c:pt>
                <c:pt idx="1180">
                  <c:v>9334.34375</c:v>
                </c:pt>
                <c:pt idx="1181">
                  <c:v>9712.91015625</c:v>
                </c:pt>
                <c:pt idx="1182">
                  <c:v>10110.91015625</c:v>
                </c:pt>
                <c:pt idx="1183">
                  <c:v>9712.91015625</c:v>
                </c:pt>
                <c:pt idx="1184">
                  <c:v>10169.98828125</c:v>
                </c:pt>
                <c:pt idx="1185">
                  <c:v>10269.48828125</c:v>
                </c:pt>
                <c:pt idx="1186">
                  <c:v>10965.98828125</c:v>
                </c:pt>
                <c:pt idx="1187">
                  <c:v>9174.98828125</c:v>
                </c:pt>
                <c:pt idx="1188">
                  <c:v>9871.48828125</c:v>
                </c:pt>
                <c:pt idx="1189">
                  <c:v>10169.98828125</c:v>
                </c:pt>
                <c:pt idx="1190">
                  <c:v>10567.98828125</c:v>
                </c:pt>
                <c:pt idx="1191">
                  <c:v>9871.48828125</c:v>
                </c:pt>
                <c:pt idx="1192">
                  <c:v>9970.98828125</c:v>
                </c:pt>
                <c:pt idx="1193">
                  <c:v>10875.4277294</c:v>
                </c:pt>
                <c:pt idx="1194">
                  <c:v>10576.9277294</c:v>
                </c:pt>
                <c:pt idx="1195">
                  <c:v>9581.927734375</c:v>
                </c:pt>
                <c:pt idx="1196">
                  <c:v>10278.4277294</c:v>
                </c:pt>
                <c:pt idx="1197">
                  <c:v>9283.427734375</c:v>
                </c:pt>
                <c:pt idx="1198">
                  <c:v>9382.927734375</c:v>
                </c:pt>
                <c:pt idx="1199">
                  <c:v>10576.9277294</c:v>
                </c:pt>
                <c:pt idx="1200">
                  <c:v>9283.427734375</c:v>
                </c:pt>
                <c:pt idx="1201">
                  <c:v>9979.9277294000003</c:v>
                </c:pt>
                <c:pt idx="1202">
                  <c:v>8885.427734375</c:v>
                </c:pt>
                <c:pt idx="1203">
                  <c:v>10576.9277294</c:v>
                </c:pt>
                <c:pt idx="1204">
                  <c:v>9945.3359375</c:v>
                </c:pt>
                <c:pt idx="1205">
                  <c:v>9447.8359375</c:v>
                </c:pt>
                <c:pt idx="1206">
                  <c:v>11039.8359375</c:v>
                </c:pt>
                <c:pt idx="1207">
                  <c:v>10271.04296875</c:v>
                </c:pt>
                <c:pt idx="1208">
                  <c:v>10769.7089794</c:v>
                </c:pt>
                <c:pt idx="1209">
                  <c:v>10172.7089794</c:v>
                </c:pt>
                <c:pt idx="1210">
                  <c:v>9774.708984375</c:v>
                </c:pt>
                <c:pt idx="1211">
                  <c:v>10471.2089794</c:v>
                </c:pt>
                <c:pt idx="1212">
                  <c:v>10769.7089794</c:v>
                </c:pt>
                <c:pt idx="1213">
                  <c:v>10968.7089794</c:v>
                </c:pt>
                <c:pt idx="1214">
                  <c:v>9675.208984375</c:v>
                </c:pt>
                <c:pt idx="1215">
                  <c:v>8580.708984375</c:v>
                </c:pt>
                <c:pt idx="1216">
                  <c:v>9533.34375</c:v>
                </c:pt>
                <c:pt idx="1217">
                  <c:v>10826.84375</c:v>
                </c:pt>
                <c:pt idx="1218">
                  <c:v>9931.34375</c:v>
                </c:pt>
                <c:pt idx="1219">
                  <c:v>8936.34375</c:v>
                </c:pt>
                <c:pt idx="1220">
                  <c:v>9931.34375</c:v>
                </c:pt>
                <c:pt idx="1221">
                  <c:v>9732.34375</c:v>
                </c:pt>
                <c:pt idx="1222">
                  <c:v>10608.41015625</c:v>
                </c:pt>
                <c:pt idx="1223">
                  <c:v>10608.41015625</c:v>
                </c:pt>
                <c:pt idx="1224">
                  <c:v>10309.91015625</c:v>
                </c:pt>
                <c:pt idx="1225">
                  <c:v>9414.41015625</c:v>
                </c:pt>
                <c:pt idx="1226">
                  <c:v>11047.9980419</c:v>
                </c:pt>
                <c:pt idx="1227">
                  <c:v>10450.9980419</c:v>
                </c:pt>
                <c:pt idx="1228">
                  <c:v>10152.4980419</c:v>
                </c:pt>
                <c:pt idx="1229">
                  <c:v>10766.98828125</c:v>
                </c:pt>
                <c:pt idx="1230">
                  <c:v>10169.98828125</c:v>
                </c:pt>
                <c:pt idx="1231">
                  <c:v>10178.9277294</c:v>
                </c:pt>
                <c:pt idx="1232">
                  <c:v>9482.427734375</c:v>
                </c:pt>
                <c:pt idx="1233">
                  <c:v>8885.427734375</c:v>
                </c:pt>
                <c:pt idx="1234">
                  <c:v>10442.8359375</c:v>
                </c:pt>
                <c:pt idx="1235">
                  <c:v>10940.3359375</c:v>
                </c:pt>
                <c:pt idx="1236">
                  <c:v>10144.3359375</c:v>
                </c:pt>
                <c:pt idx="1237">
                  <c:v>9773.54296875</c:v>
                </c:pt>
                <c:pt idx="1238">
                  <c:v>10370.54296875</c:v>
                </c:pt>
                <c:pt idx="1239">
                  <c:v>10471.2089794</c:v>
                </c:pt>
                <c:pt idx="1240">
                  <c:v>10272.2089794</c:v>
                </c:pt>
                <c:pt idx="1241">
                  <c:v>10073.2089794</c:v>
                </c:pt>
                <c:pt idx="1242">
                  <c:v>9675.208984375</c:v>
                </c:pt>
                <c:pt idx="1243">
                  <c:v>10968.7089794</c:v>
                </c:pt>
                <c:pt idx="1244">
                  <c:v>9911.91015625</c:v>
                </c:pt>
                <c:pt idx="1245">
                  <c:v>9513.91015625</c:v>
                </c:pt>
                <c:pt idx="1246">
                  <c:v>10251.9980419</c:v>
                </c:pt>
                <c:pt idx="1247">
                  <c:v>10848.9980419</c:v>
                </c:pt>
                <c:pt idx="1248">
                  <c:v>9654.998046875</c:v>
                </c:pt>
                <c:pt idx="1249">
                  <c:v>10848.9980419</c:v>
                </c:pt>
                <c:pt idx="1250">
                  <c:v>10766.98828125</c:v>
                </c:pt>
                <c:pt idx="1251">
                  <c:v>9970.98828125</c:v>
                </c:pt>
                <c:pt idx="1252">
                  <c:v>10965.98828125</c:v>
                </c:pt>
                <c:pt idx="1253">
                  <c:v>10169.98828125</c:v>
                </c:pt>
                <c:pt idx="1254">
                  <c:v>10169.98828125</c:v>
                </c:pt>
                <c:pt idx="1255">
                  <c:v>9871.48828125</c:v>
                </c:pt>
                <c:pt idx="1256">
                  <c:v>10477.4277294</c:v>
                </c:pt>
                <c:pt idx="1257">
                  <c:v>9183.927734375</c:v>
                </c:pt>
                <c:pt idx="1258">
                  <c:v>9979.9277294000003</c:v>
                </c:pt>
                <c:pt idx="1259">
                  <c:v>9681.427734375</c:v>
                </c:pt>
                <c:pt idx="1260">
                  <c:v>10477.4277294</c:v>
                </c:pt>
                <c:pt idx="1261">
                  <c:v>10178.9277294</c:v>
                </c:pt>
                <c:pt idx="1262">
                  <c:v>9482.427734375</c:v>
                </c:pt>
                <c:pt idx="1263">
                  <c:v>10477.4277294</c:v>
                </c:pt>
                <c:pt idx="1264">
                  <c:v>11472.4277294</c:v>
                </c:pt>
                <c:pt idx="1265">
                  <c:v>9183.927734375</c:v>
                </c:pt>
                <c:pt idx="1266">
                  <c:v>10343.3359375</c:v>
                </c:pt>
                <c:pt idx="1267">
                  <c:v>9049.8359375</c:v>
                </c:pt>
                <c:pt idx="1268">
                  <c:v>9845.8359375</c:v>
                </c:pt>
                <c:pt idx="1269">
                  <c:v>11039.8359375</c:v>
                </c:pt>
                <c:pt idx="1270">
                  <c:v>10343.3359375</c:v>
                </c:pt>
                <c:pt idx="1271">
                  <c:v>9845.8359375</c:v>
                </c:pt>
                <c:pt idx="1272">
                  <c:v>10144.3359375</c:v>
                </c:pt>
                <c:pt idx="1273">
                  <c:v>10542.3359375</c:v>
                </c:pt>
                <c:pt idx="1274">
                  <c:v>10243.8359375</c:v>
                </c:pt>
                <c:pt idx="1275">
                  <c:v>10768.54296875</c:v>
                </c:pt>
                <c:pt idx="1276">
                  <c:v>10569.54296875</c:v>
                </c:pt>
                <c:pt idx="1277">
                  <c:v>9476.208984375</c:v>
                </c:pt>
                <c:pt idx="1278">
                  <c:v>10272.2089794</c:v>
                </c:pt>
                <c:pt idx="1279">
                  <c:v>10172.7089794</c:v>
                </c:pt>
                <c:pt idx="1280">
                  <c:v>10272.2089794</c:v>
                </c:pt>
                <c:pt idx="1281">
                  <c:v>10172.7089794</c:v>
                </c:pt>
                <c:pt idx="1282">
                  <c:v>10769.7089794</c:v>
                </c:pt>
                <c:pt idx="1283">
                  <c:v>9078.208984375</c:v>
                </c:pt>
                <c:pt idx="1284">
                  <c:v>10570.7089794</c:v>
                </c:pt>
                <c:pt idx="1285">
                  <c:v>10627.84375</c:v>
                </c:pt>
                <c:pt idx="1286">
                  <c:v>10528.34375</c:v>
                </c:pt>
                <c:pt idx="1287">
                  <c:v>10329.34375</c:v>
                </c:pt>
                <c:pt idx="1288">
                  <c:v>9931.34375</c:v>
                </c:pt>
                <c:pt idx="1289">
                  <c:v>10528.34375</c:v>
                </c:pt>
                <c:pt idx="1290">
                  <c:v>10906.91015625</c:v>
                </c:pt>
                <c:pt idx="1291">
                  <c:v>9115.91015625</c:v>
                </c:pt>
                <c:pt idx="1292">
                  <c:v>9853.998046875</c:v>
                </c:pt>
                <c:pt idx="1293">
                  <c:v>9853.998046875</c:v>
                </c:pt>
                <c:pt idx="1294">
                  <c:v>10251.9980419</c:v>
                </c:pt>
                <c:pt idx="1295">
                  <c:v>10251.9980419</c:v>
                </c:pt>
                <c:pt idx="1296">
                  <c:v>10749.4980419</c:v>
                </c:pt>
                <c:pt idx="1297">
                  <c:v>9555.498046875</c:v>
                </c:pt>
                <c:pt idx="1298">
                  <c:v>9953.4980419000003</c:v>
                </c:pt>
                <c:pt idx="1299">
                  <c:v>9572.98828125</c:v>
                </c:pt>
                <c:pt idx="1300">
                  <c:v>10070.48828125</c:v>
                </c:pt>
                <c:pt idx="1301">
                  <c:v>10667.48828125</c:v>
                </c:pt>
                <c:pt idx="1302">
                  <c:v>9871.48828125</c:v>
                </c:pt>
                <c:pt idx="1303">
                  <c:v>10368.98828125</c:v>
                </c:pt>
                <c:pt idx="1304">
                  <c:v>10468.48828125</c:v>
                </c:pt>
                <c:pt idx="1305">
                  <c:v>9979.9277294000003</c:v>
                </c:pt>
                <c:pt idx="1306">
                  <c:v>11372.9277294</c:v>
                </c:pt>
                <c:pt idx="1307">
                  <c:v>10477.4277294</c:v>
                </c:pt>
                <c:pt idx="1308">
                  <c:v>10442.8359375</c:v>
                </c:pt>
                <c:pt idx="1309">
                  <c:v>9646.8359375</c:v>
                </c:pt>
                <c:pt idx="1310">
                  <c:v>10044.8359375</c:v>
                </c:pt>
                <c:pt idx="1311">
                  <c:v>10171.54296875</c:v>
                </c:pt>
                <c:pt idx="1312">
                  <c:v>10569.54296875</c:v>
                </c:pt>
                <c:pt idx="1313">
                  <c:v>11166.54296875</c:v>
                </c:pt>
                <c:pt idx="1314">
                  <c:v>10470.04296875</c:v>
                </c:pt>
                <c:pt idx="1315">
                  <c:v>10073.2089794</c:v>
                </c:pt>
                <c:pt idx="1316">
                  <c:v>10073.2089794</c:v>
                </c:pt>
                <c:pt idx="1317">
                  <c:v>9533.34375</c:v>
                </c:pt>
                <c:pt idx="1318">
                  <c:v>10229.84375</c:v>
                </c:pt>
                <c:pt idx="1319">
                  <c:v>10329.34375</c:v>
                </c:pt>
                <c:pt idx="1320">
                  <c:v>9712.91015625</c:v>
                </c:pt>
                <c:pt idx="1321">
                  <c:v>9911.91015625</c:v>
                </c:pt>
                <c:pt idx="1322">
                  <c:v>10508.91015625</c:v>
                </c:pt>
                <c:pt idx="1323">
                  <c:v>9513.91015625</c:v>
                </c:pt>
                <c:pt idx="1324">
                  <c:v>10450.9980419</c:v>
                </c:pt>
                <c:pt idx="1325">
                  <c:v>10550.4980419</c:v>
                </c:pt>
                <c:pt idx="1326">
                  <c:v>10948.4980419</c:v>
                </c:pt>
                <c:pt idx="1327">
                  <c:v>10649.9980419</c:v>
                </c:pt>
                <c:pt idx="1328">
                  <c:v>10649.9980419</c:v>
                </c:pt>
                <c:pt idx="1329">
                  <c:v>10169.98828125</c:v>
                </c:pt>
                <c:pt idx="1330">
                  <c:v>10667.48828125</c:v>
                </c:pt>
                <c:pt idx="1331">
                  <c:v>10070.48828125</c:v>
                </c:pt>
                <c:pt idx="1332">
                  <c:v>10667.48828125</c:v>
                </c:pt>
                <c:pt idx="1333">
                  <c:v>9771.98828125</c:v>
                </c:pt>
                <c:pt idx="1334">
                  <c:v>9473.48828125</c:v>
                </c:pt>
                <c:pt idx="1335">
                  <c:v>10766.98828125</c:v>
                </c:pt>
                <c:pt idx="1336">
                  <c:v>9572.98828125</c:v>
                </c:pt>
                <c:pt idx="1337">
                  <c:v>10169.98828125</c:v>
                </c:pt>
                <c:pt idx="1338">
                  <c:v>9572.98828125</c:v>
                </c:pt>
                <c:pt idx="1339">
                  <c:v>9373.98828125</c:v>
                </c:pt>
                <c:pt idx="1340">
                  <c:v>9979.9277294000003</c:v>
                </c:pt>
                <c:pt idx="1341">
                  <c:v>9780.927734375</c:v>
                </c:pt>
                <c:pt idx="1342">
                  <c:v>9880.427734375</c:v>
                </c:pt>
                <c:pt idx="1343">
                  <c:v>11074.4277294</c:v>
                </c:pt>
                <c:pt idx="1344">
                  <c:v>9880.427734375</c:v>
                </c:pt>
                <c:pt idx="1345">
                  <c:v>10542.3359375</c:v>
                </c:pt>
                <c:pt idx="1346">
                  <c:v>10868.04296875</c:v>
                </c:pt>
                <c:pt idx="1347">
                  <c:v>10171.54296875</c:v>
                </c:pt>
                <c:pt idx="1348">
                  <c:v>10470.04296875</c:v>
                </c:pt>
                <c:pt idx="1349">
                  <c:v>10371.7089794</c:v>
                </c:pt>
                <c:pt idx="1350">
                  <c:v>10073.2089794</c:v>
                </c:pt>
                <c:pt idx="1351">
                  <c:v>10371.7089794</c:v>
                </c:pt>
                <c:pt idx="1352">
                  <c:v>10172.7089794</c:v>
                </c:pt>
                <c:pt idx="1353">
                  <c:v>10769.7089794</c:v>
                </c:pt>
                <c:pt idx="1354">
                  <c:v>9931.34375</c:v>
                </c:pt>
                <c:pt idx="1355">
                  <c:v>10428.84375</c:v>
                </c:pt>
                <c:pt idx="1356">
                  <c:v>10030.84375</c:v>
                </c:pt>
                <c:pt idx="1357">
                  <c:v>10229.84375</c:v>
                </c:pt>
                <c:pt idx="1358">
                  <c:v>9712.91015625</c:v>
                </c:pt>
                <c:pt idx="1359">
                  <c:v>9513.91015625</c:v>
                </c:pt>
                <c:pt idx="1360">
                  <c:v>10707.91015625</c:v>
                </c:pt>
                <c:pt idx="1361">
                  <c:v>10110.91015625</c:v>
                </c:pt>
                <c:pt idx="1362">
                  <c:v>9812.41015625</c:v>
                </c:pt>
                <c:pt idx="1363">
                  <c:v>9911.91015625</c:v>
                </c:pt>
                <c:pt idx="1364">
                  <c:v>9414.41015625</c:v>
                </c:pt>
                <c:pt idx="1365">
                  <c:v>10011.41015625</c:v>
                </c:pt>
                <c:pt idx="1366">
                  <c:v>9215.41015625</c:v>
                </c:pt>
                <c:pt idx="1367">
                  <c:v>10110.91015625</c:v>
                </c:pt>
                <c:pt idx="1368">
                  <c:v>11304.91015625</c:v>
                </c:pt>
                <c:pt idx="1369">
                  <c:v>10649.9980419</c:v>
                </c:pt>
                <c:pt idx="1370">
                  <c:v>10649.9980419</c:v>
                </c:pt>
                <c:pt idx="1371">
                  <c:v>10251.9980419</c:v>
                </c:pt>
                <c:pt idx="1372">
                  <c:v>10749.4980419</c:v>
                </c:pt>
                <c:pt idx="1373">
                  <c:v>10052.9980419</c:v>
                </c:pt>
                <c:pt idx="1374">
                  <c:v>10468.48828125</c:v>
                </c:pt>
                <c:pt idx="1375">
                  <c:v>10368.98828125</c:v>
                </c:pt>
                <c:pt idx="1376">
                  <c:v>9672.48828125</c:v>
                </c:pt>
                <c:pt idx="1377">
                  <c:v>10079.4277294</c:v>
                </c:pt>
                <c:pt idx="1378">
                  <c:v>10343.3359375</c:v>
                </c:pt>
                <c:pt idx="1379">
                  <c:v>8452.8359375</c:v>
                </c:pt>
                <c:pt idx="1380">
                  <c:v>10641.8359375</c:v>
                </c:pt>
                <c:pt idx="1381">
                  <c:v>10569.54296875</c:v>
                </c:pt>
                <c:pt idx="1382">
                  <c:v>10470.04296875</c:v>
                </c:pt>
                <c:pt idx="1383">
                  <c:v>9972.54296875</c:v>
                </c:pt>
                <c:pt idx="1384">
                  <c:v>10669.04296875</c:v>
                </c:pt>
                <c:pt idx="1385">
                  <c:v>11166.54296875</c:v>
                </c:pt>
                <c:pt idx="1386">
                  <c:v>11166.54296875</c:v>
                </c:pt>
                <c:pt idx="1387">
                  <c:v>10768.54296875</c:v>
                </c:pt>
                <c:pt idx="1388">
                  <c:v>9177.708984375</c:v>
                </c:pt>
                <c:pt idx="1389">
                  <c:v>11167.7089794</c:v>
                </c:pt>
                <c:pt idx="1390">
                  <c:v>10670.2089794</c:v>
                </c:pt>
                <c:pt idx="1391">
                  <c:v>10073.2089794</c:v>
                </c:pt>
                <c:pt idx="1392">
                  <c:v>11068.2089794</c:v>
                </c:pt>
                <c:pt idx="1393">
                  <c:v>10869.2089794</c:v>
                </c:pt>
                <c:pt idx="1394">
                  <c:v>10272.2089794</c:v>
                </c:pt>
                <c:pt idx="1395">
                  <c:v>10570.7089794</c:v>
                </c:pt>
                <c:pt idx="1396">
                  <c:v>9632.84375</c:v>
                </c:pt>
                <c:pt idx="1397">
                  <c:v>10627.84375</c:v>
                </c:pt>
                <c:pt idx="1398">
                  <c:v>10030.84375</c:v>
                </c:pt>
                <c:pt idx="1399">
                  <c:v>10627.84375</c:v>
                </c:pt>
                <c:pt idx="1400">
                  <c:v>10707.91015625</c:v>
                </c:pt>
                <c:pt idx="1401">
                  <c:v>10608.41015625</c:v>
                </c:pt>
                <c:pt idx="1402">
                  <c:v>11047.9980419</c:v>
                </c:pt>
                <c:pt idx="1403">
                  <c:v>10450.9980419</c:v>
                </c:pt>
                <c:pt idx="1404">
                  <c:v>8858.998046875</c:v>
                </c:pt>
                <c:pt idx="1405">
                  <c:v>10450.9980419</c:v>
                </c:pt>
                <c:pt idx="1406">
                  <c:v>9174.98828125</c:v>
                </c:pt>
                <c:pt idx="1407">
                  <c:v>10070.48828125</c:v>
                </c:pt>
                <c:pt idx="1408">
                  <c:v>10468.48828125</c:v>
                </c:pt>
                <c:pt idx="1409">
                  <c:v>11463.48828125</c:v>
                </c:pt>
                <c:pt idx="1410">
                  <c:v>9771.98828125</c:v>
                </c:pt>
                <c:pt idx="1411">
                  <c:v>9771.98828125</c:v>
                </c:pt>
                <c:pt idx="1412">
                  <c:v>10676.4277294</c:v>
                </c:pt>
                <c:pt idx="1413">
                  <c:v>9780.927734375</c:v>
                </c:pt>
                <c:pt idx="1414">
                  <c:v>10178.9277294</c:v>
                </c:pt>
                <c:pt idx="1415">
                  <c:v>10278.4277294</c:v>
                </c:pt>
                <c:pt idx="1416">
                  <c:v>10079.4277294</c:v>
                </c:pt>
                <c:pt idx="1417">
                  <c:v>10377.9277294</c:v>
                </c:pt>
                <c:pt idx="1418">
                  <c:v>9681.427734375</c:v>
                </c:pt>
                <c:pt idx="1419">
                  <c:v>10641.8359375</c:v>
                </c:pt>
                <c:pt idx="1420">
                  <c:v>9845.8359375</c:v>
                </c:pt>
                <c:pt idx="1421">
                  <c:v>9845.8359375</c:v>
                </c:pt>
                <c:pt idx="1422">
                  <c:v>9773.54296875</c:v>
                </c:pt>
                <c:pt idx="1423">
                  <c:v>10370.54296875</c:v>
                </c:pt>
                <c:pt idx="1424">
                  <c:v>10569.54296875</c:v>
                </c:pt>
                <c:pt idx="1425">
                  <c:v>9873.04296875</c:v>
                </c:pt>
                <c:pt idx="1426">
                  <c:v>10967.54296875</c:v>
                </c:pt>
                <c:pt idx="1427">
                  <c:v>9176.54296875</c:v>
                </c:pt>
                <c:pt idx="1428">
                  <c:v>9774.708984375</c:v>
                </c:pt>
                <c:pt idx="1429">
                  <c:v>10570.7089794</c:v>
                </c:pt>
                <c:pt idx="1430">
                  <c:v>9874.208984375</c:v>
                </c:pt>
                <c:pt idx="1431">
                  <c:v>8481.208984375</c:v>
                </c:pt>
                <c:pt idx="1432">
                  <c:v>10272.2089794</c:v>
                </c:pt>
                <c:pt idx="1433">
                  <c:v>10727.34375</c:v>
                </c:pt>
                <c:pt idx="1434">
                  <c:v>11224.84375</c:v>
                </c:pt>
                <c:pt idx="1435">
                  <c:v>10229.84375</c:v>
                </c:pt>
                <c:pt idx="1436">
                  <c:v>11523.34375</c:v>
                </c:pt>
                <c:pt idx="1437">
                  <c:v>10727.34375</c:v>
                </c:pt>
                <c:pt idx="1438">
                  <c:v>10229.84375</c:v>
                </c:pt>
                <c:pt idx="1439">
                  <c:v>9632.84375</c:v>
                </c:pt>
                <c:pt idx="1440">
                  <c:v>8916.91015625</c:v>
                </c:pt>
                <c:pt idx="1441">
                  <c:v>10309.91015625</c:v>
                </c:pt>
                <c:pt idx="1442">
                  <c:v>10309.91015625</c:v>
                </c:pt>
                <c:pt idx="1443">
                  <c:v>9215.41015625</c:v>
                </c:pt>
                <c:pt idx="1444">
                  <c:v>9555.498046875</c:v>
                </c:pt>
                <c:pt idx="1445">
                  <c:v>10848.9980419</c:v>
                </c:pt>
                <c:pt idx="1446">
                  <c:v>10749.4980419</c:v>
                </c:pt>
                <c:pt idx="1447">
                  <c:v>11246.9980419</c:v>
                </c:pt>
                <c:pt idx="1448">
                  <c:v>10848.9980419</c:v>
                </c:pt>
                <c:pt idx="1449">
                  <c:v>9473.48828125</c:v>
                </c:pt>
                <c:pt idx="1450">
                  <c:v>10667.48828125</c:v>
                </c:pt>
                <c:pt idx="1451">
                  <c:v>10269.48828125</c:v>
                </c:pt>
                <c:pt idx="1452">
                  <c:v>10766.98828125</c:v>
                </c:pt>
                <c:pt idx="1453">
                  <c:v>10567.98828125</c:v>
                </c:pt>
                <c:pt idx="1454">
                  <c:v>10178.9277294</c:v>
                </c:pt>
                <c:pt idx="1455">
                  <c:v>9979.9277294000003</c:v>
                </c:pt>
                <c:pt idx="1456">
                  <c:v>9646.8359375</c:v>
                </c:pt>
                <c:pt idx="1457">
                  <c:v>10072.04296875</c:v>
                </c:pt>
                <c:pt idx="1458">
                  <c:v>11365.54296875</c:v>
                </c:pt>
                <c:pt idx="1459">
                  <c:v>10271.04296875</c:v>
                </c:pt>
                <c:pt idx="1460">
                  <c:v>10768.54296875</c:v>
                </c:pt>
                <c:pt idx="1461">
                  <c:v>10569.54296875</c:v>
                </c:pt>
                <c:pt idx="1462">
                  <c:v>9674.04296875</c:v>
                </c:pt>
                <c:pt idx="1463">
                  <c:v>10669.04296875</c:v>
                </c:pt>
                <c:pt idx="1464">
                  <c:v>9874.208984375</c:v>
                </c:pt>
                <c:pt idx="1465">
                  <c:v>10769.7089794</c:v>
                </c:pt>
                <c:pt idx="1466">
                  <c:v>11068.2089794</c:v>
                </c:pt>
                <c:pt idx="1467">
                  <c:v>10670.2089794</c:v>
                </c:pt>
                <c:pt idx="1468">
                  <c:v>10570.7089794</c:v>
                </c:pt>
                <c:pt idx="1469">
                  <c:v>8779.708984375</c:v>
                </c:pt>
                <c:pt idx="1470">
                  <c:v>9675.208984375</c:v>
                </c:pt>
                <c:pt idx="1471">
                  <c:v>10229.84375</c:v>
                </c:pt>
                <c:pt idx="1472">
                  <c:v>10329.34375</c:v>
                </c:pt>
                <c:pt idx="1473">
                  <c:v>10807.41015625</c:v>
                </c:pt>
                <c:pt idx="1474">
                  <c:v>9911.91015625</c:v>
                </c:pt>
                <c:pt idx="1475">
                  <c:v>10707.91015625</c:v>
                </c:pt>
                <c:pt idx="1476">
                  <c:v>10309.91015625</c:v>
                </c:pt>
                <c:pt idx="1477">
                  <c:v>11205.41015625</c:v>
                </c:pt>
                <c:pt idx="1478">
                  <c:v>10351.4980419</c:v>
                </c:pt>
                <c:pt idx="1479">
                  <c:v>10749.4980419</c:v>
                </c:pt>
                <c:pt idx="1480">
                  <c:v>10450.9980419</c:v>
                </c:pt>
                <c:pt idx="1481">
                  <c:v>9356.498046875</c:v>
                </c:pt>
                <c:pt idx="1482">
                  <c:v>10450.9980419</c:v>
                </c:pt>
                <c:pt idx="1483">
                  <c:v>10152.4980419</c:v>
                </c:pt>
                <c:pt idx="1484">
                  <c:v>10152.4980419</c:v>
                </c:pt>
                <c:pt idx="1485">
                  <c:v>10269.48828125</c:v>
                </c:pt>
                <c:pt idx="1486">
                  <c:v>10567.98828125</c:v>
                </c:pt>
                <c:pt idx="1487">
                  <c:v>10169.98828125</c:v>
                </c:pt>
                <c:pt idx="1488">
                  <c:v>9771.98828125</c:v>
                </c:pt>
                <c:pt idx="1489">
                  <c:v>10269.48828125</c:v>
                </c:pt>
                <c:pt idx="1490">
                  <c:v>10676.4277294</c:v>
                </c:pt>
                <c:pt idx="1491">
                  <c:v>9780.927734375</c:v>
                </c:pt>
                <c:pt idx="1492">
                  <c:v>10178.9277294</c:v>
                </c:pt>
                <c:pt idx="1493">
                  <c:v>10377.9277294</c:v>
                </c:pt>
                <c:pt idx="1494">
                  <c:v>10144.3359375</c:v>
                </c:pt>
                <c:pt idx="1495">
                  <c:v>10940.3359375</c:v>
                </c:pt>
                <c:pt idx="1496">
                  <c:v>11139.3359375</c:v>
                </c:pt>
                <c:pt idx="1497">
                  <c:v>9447.8359375</c:v>
                </c:pt>
                <c:pt idx="1498">
                  <c:v>10940.3359375</c:v>
                </c:pt>
                <c:pt idx="1499">
                  <c:v>10243.8359375</c:v>
                </c:pt>
                <c:pt idx="1500">
                  <c:v>11465.04296875</c:v>
                </c:pt>
                <c:pt idx="1501">
                  <c:v>10470.04296875</c:v>
                </c:pt>
                <c:pt idx="1502">
                  <c:v>10271.04296875</c:v>
                </c:pt>
                <c:pt idx="1503">
                  <c:v>9873.04296875</c:v>
                </c:pt>
                <c:pt idx="1504">
                  <c:v>10968.7089794</c:v>
                </c:pt>
                <c:pt idx="1505">
                  <c:v>9774.708984375</c:v>
                </c:pt>
                <c:pt idx="1506">
                  <c:v>10471.2089794</c:v>
                </c:pt>
                <c:pt idx="1507">
                  <c:v>9575.708984375</c:v>
                </c:pt>
                <c:pt idx="1508">
                  <c:v>9973.7089794000003</c:v>
                </c:pt>
                <c:pt idx="1509">
                  <c:v>10869.2089794</c:v>
                </c:pt>
                <c:pt idx="1510">
                  <c:v>10570.7089794</c:v>
                </c:pt>
                <c:pt idx="1511">
                  <c:v>10471.2089794</c:v>
                </c:pt>
                <c:pt idx="1512">
                  <c:v>10727.34375</c:v>
                </c:pt>
                <c:pt idx="1513">
                  <c:v>10329.34375</c:v>
                </c:pt>
                <c:pt idx="1514">
                  <c:v>10528.34375</c:v>
                </c:pt>
                <c:pt idx="1515">
                  <c:v>11821.84375</c:v>
                </c:pt>
                <c:pt idx="1516">
                  <c:v>8916.91015625</c:v>
                </c:pt>
                <c:pt idx="1517">
                  <c:v>10210.41015625</c:v>
                </c:pt>
                <c:pt idx="1518">
                  <c:v>11105.91015625</c:v>
                </c:pt>
                <c:pt idx="1519">
                  <c:v>10906.91015625</c:v>
                </c:pt>
                <c:pt idx="1520">
                  <c:v>10807.41015625</c:v>
                </c:pt>
                <c:pt idx="1521">
                  <c:v>10807.41015625</c:v>
                </c:pt>
                <c:pt idx="1522">
                  <c:v>9414.41015625</c:v>
                </c:pt>
                <c:pt idx="1523">
                  <c:v>11006.41015625</c:v>
                </c:pt>
                <c:pt idx="1524">
                  <c:v>10210.41015625</c:v>
                </c:pt>
                <c:pt idx="1525">
                  <c:v>9812.41015625</c:v>
                </c:pt>
                <c:pt idx="1526">
                  <c:v>11404.41015625</c:v>
                </c:pt>
                <c:pt idx="1527">
                  <c:v>10011.41015625</c:v>
                </c:pt>
                <c:pt idx="1528">
                  <c:v>10707.91015625</c:v>
                </c:pt>
                <c:pt idx="1529">
                  <c:v>9555.498046875</c:v>
                </c:pt>
                <c:pt idx="1530">
                  <c:v>10649.9980419</c:v>
                </c:pt>
                <c:pt idx="1531">
                  <c:v>10766.98828125</c:v>
                </c:pt>
                <c:pt idx="1532">
                  <c:v>10667.48828125</c:v>
                </c:pt>
                <c:pt idx="1533">
                  <c:v>10169.98828125</c:v>
                </c:pt>
                <c:pt idx="1534">
                  <c:v>10070.48828125</c:v>
                </c:pt>
                <c:pt idx="1535">
                  <c:v>10775.9277294</c:v>
                </c:pt>
                <c:pt idx="1536">
                  <c:v>10576.9277294</c:v>
                </c:pt>
                <c:pt idx="1537">
                  <c:v>9780.927734375</c:v>
                </c:pt>
                <c:pt idx="1538">
                  <c:v>9447.8359375</c:v>
                </c:pt>
                <c:pt idx="1539">
                  <c:v>9845.8359375</c:v>
                </c:pt>
                <c:pt idx="1540">
                  <c:v>9248.8359375</c:v>
                </c:pt>
                <c:pt idx="1541">
                  <c:v>9646.8359375</c:v>
                </c:pt>
                <c:pt idx="1542">
                  <c:v>10144.3359375</c:v>
                </c:pt>
                <c:pt idx="1543">
                  <c:v>10343.3359375</c:v>
                </c:pt>
                <c:pt idx="1544">
                  <c:v>9049.8359375</c:v>
                </c:pt>
                <c:pt idx="1545">
                  <c:v>9845.8359375</c:v>
                </c:pt>
                <c:pt idx="1546">
                  <c:v>11437.8359375</c:v>
                </c:pt>
                <c:pt idx="1547">
                  <c:v>11465.04296875</c:v>
                </c:pt>
                <c:pt idx="1548">
                  <c:v>10370.54296875</c:v>
                </c:pt>
                <c:pt idx="1549">
                  <c:v>11166.54296875</c:v>
                </c:pt>
                <c:pt idx="1550">
                  <c:v>10072.04296875</c:v>
                </c:pt>
                <c:pt idx="1551">
                  <c:v>10371.7089794</c:v>
                </c:pt>
                <c:pt idx="1552">
                  <c:v>11125.34375</c:v>
                </c:pt>
                <c:pt idx="1553">
                  <c:v>10130.34375</c:v>
                </c:pt>
                <c:pt idx="1554">
                  <c:v>9732.34375</c:v>
                </c:pt>
                <c:pt idx="1555">
                  <c:v>10130.34375</c:v>
                </c:pt>
                <c:pt idx="1556">
                  <c:v>10030.84375</c:v>
                </c:pt>
                <c:pt idx="1557">
                  <c:v>10409.41015625</c:v>
                </c:pt>
                <c:pt idx="1558">
                  <c:v>10011.41015625</c:v>
                </c:pt>
                <c:pt idx="1559">
                  <c:v>9613.41015625</c:v>
                </c:pt>
                <c:pt idx="1560">
                  <c:v>10550.4980419</c:v>
                </c:pt>
                <c:pt idx="1561">
                  <c:v>9853.998046875</c:v>
                </c:pt>
                <c:pt idx="1562">
                  <c:v>9373.98828125</c:v>
                </c:pt>
                <c:pt idx="1563">
                  <c:v>10567.98828125</c:v>
                </c:pt>
                <c:pt idx="1564">
                  <c:v>10178.9277294</c:v>
                </c:pt>
                <c:pt idx="1565">
                  <c:v>8785.927734375</c:v>
                </c:pt>
                <c:pt idx="1566">
                  <c:v>10377.9277294</c:v>
                </c:pt>
                <c:pt idx="1567">
                  <c:v>10974.9277294</c:v>
                </c:pt>
                <c:pt idx="1568">
                  <c:v>10741.3359375</c:v>
                </c:pt>
                <c:pt idx="1569">
                  <c:v>11537.3359375</c:v>
                </c:pt>
                <c:pt idx="1570">
                  <c:v>10442.8359375</c:v>
                </c:pt>
                <c:pt idx="1571">
                  <c:v>9845.8359375</c:v>
                </c:pt>
                <c:pt idx="1572">
                  <c:v>9348.3359375</c:v>
                </c:pt>
                <c:pt idx="1573">
                  <c:v>11139.3359375</c:v>
                </c:pt>
                <c:pt idx="1574">
                  <c:v>10370.54296875</c:v>
                </c:pt>
                <c:pt idx="1575">
                  <c:v>9972.54296875</c:v>
                </c:pt>
                <c:pt idx="1576">
                  <c:v>9873.04296875</c:v>
                </c:pt>
                <c:pt idx="1577">
                  <c:v>10569.54296875</c:v>
                </c:pt>
                <c:pt idx="1578">
                  <c:v>10471.2089794</c:v>
                </c:pt>
                <c:pt idx="1579">
                  <c:v>10471.2089794</c:v>
                </c:pt>
                <c:pt idx="1580">
                  <c:v>9874.208984375</c:v>
                </c:pt>
                <c:pt idx="1581">
                  <c:v>10471.2089794</c:v>
                </c:pt>
                <c:pt idx="1582">
                  <c:v>10670.2089794</c:v>
                </c:pt>
                <c:pt idx="1583">
                  <c:v>11423.84375</c:v>
                </c:pt>
                <c:pt idx="1584">
                  <c:v>11921.34375</c:v>
                </c:pt>
                <c:pt idx="1585">
                  <c:v>10627.84375</c:v>
                </c:pt>
                <c:pt idx="1586">
                  <c:v>10627.84375</c:v>
                </c:pt>
                <c:pt idx="1587">
                  <c:v>10428.84375</c:v>
                </c:pt>
                <c:pt idx="1588">
                  <c:v>10807.41015625</c:v>
                </c:pt>
                <c:pt idx="1589">
                  <c:v>10807.41015625</c:v>
                </c:pt>
                <c:pt idx="1590">
                  <c:v>10210.41015625</c:v>
                </c:pt>
                <c:pt idx="1591">
                  <c:v>10508.91015625</c:v>
                </c:pt>
                <c:pt idx="1592">
                  <c:v>10608.41015625</c:v>
                </c:pt>
                <c:pt idx="1593">
                  <c:v>10707.91015625</c:v>
                </c:pt>
                <c:pt idx="1594">
                  <c:v>10052.9980419</c:v>
                </c:pt>
                <c:pt idx="1595">
                  <c:v>10052.9980419</c:v>
                </c:pt>
                <c:pt idx="1596">
                  <c:v>10550.4980419</c:v>
                </c:pt>
                <c:pt idx="1597">
                  <c:v>10649.9980419</c:v>
                </c:pt>
                <c:pt idx="1598">
                  <c:v>10269.48828125</c:v>
                </c:pt>
                <c:pt idx="1599">
                  <c:v>9871.48828125</c:v>
                </c:pt>
                <c:pt idx="1600">
                  <c:v>10368.98828125</c:v>
                </c:pt>
                <c:pt idx="1601">
                  <c:v>11164.98828125</c:v>
                </c:pt>
                <c:pt idx="1602">
                  <c:v>10477.4277294</c:v>
                </c:pt>
                <c:pt idx="1603">
                  <c:v>11372.9277294</c:v>
                </c:pt>
                <c:pt idx="1604">
                  <c:v>10079.4277294</c:v>
                </c:pt>
                <c:pt idx="1605">
                  <c:v>10641.8359375</c:v>
                </c:pt>
                <c:pt idx="1606">
                  <c:v>10641.8359375</c:v>
                </c:pt>
                <c:pt idx="1607">
                  <c:v>10044.8359375</c:v>
                </c:pt>
                <c:pt idx="1608">
                  <c:v>9746.3359375</c:v>
                </c:pt>
                <c:pt idx="1609">
                  <c:v>11266.04296875</c:v>
                </c:pt>
                <c:pt idx="1610">
                  <c:v>9972.54296875</c:v>
                </c:pt>
                <c:pt idx="1611">
                  <c:v>9675.208984375</c:v>
                </c:pt>
                <c:pt idx="1612">
                  <c:v>10769.7089794</c:v>
                </c:pt>
                <c:pt idx="1613">
                  <c:v>11167.7089794</c:v>
                </c:pt>
                <c:pt idx="1614">
                  <c:v>10172.7089794</c:v>
                </c:pt>
                <c:pt idx="1615">
                  <c:v>10130.34375</c:v>
                </c:pt>
                <c:pt idx="1616">
                  <c:v>10229.84375</c:v>
                </c:pt>
                <c:pt idx="1617">
                  <c:v>10329.34375</c:v>
                </c:pt>
                <c:pt idx="1618">
                  <c:v>11125.34375</c:v>
                </c:pt>
                <c:pt idx="1619">
                  <c:v>10030.84375</c:v>
                </c:pt>
                <c:pt idx="1620">
                  <c:v>11125.34375</c:v>
                </c:pt>
                <c:pt idx="1621">
                  <c:v>10906.91015625</c:v>
                </c:pt>
                <c:pt idx="1622">
                  <c:v>10807.41015625</c:v>
                </c:pt>
                <c:pt idx="1623">
                  <c:v>10608.41015625</c:v>
                </c:pt>
                <c:pt idx="1624">
                  <c:v>10707.91015625</c:v>
                </c:pt>
                <c:pt idx="1625">
                  <c:v>10210.41015625</c:v>
                </c:pt>
                <c:pt idx="1626">
                  <c:v>10508.91015625</c:v>
                </c:pt>
                <c:pt idx="1627">
                  <c:v>9812.41015625</c:v>
                </c:pt>
                <c:pt idx="1628">
                  <c:v>10450.9980419</c:v>
                </c:pt>
                <c:pt idx="1629">
                  <c:v>9754.498046875</c:v>
                </c:pt>
                <c:pt idx="1630">
                  <c:v>9654.998046875</c:v>
                </c:pt>
                <c:pt idx="1631">
                  <c:v>11761.98828125</c:v>
                </c:pt>
                <c:pt idx="1632">
                  <c:v>10766.98828125</c:v>
                </c:pt>
                <c:pt idx="1633">
                  <c:v>10169.98828125</c:v>
                </c:pt>
                <c:pt idx="1634">
                  <c:v>9672.48828125</c:v>
                </c:pt>
                <c:pt idx="1635">
                  <c:v>10965.98828125</c:v>
                </c:pt>
                <c:pt idx="1636">
                  <c:v>10866.48828125</c:v>
                </c:pt>
                <c:pt idx="1637">
                  <c:v>10079.4277294</c:v>
                </c:pt>
                <c:pt idx="1638">
                  <c:v>10542.3359375</c:v>
                </c:pt>
                <c:pt idx="1639">
                  <c:v>12161.54296875</c:v>
                </c:pt>
                <c:pt idx="1640">
                  <c:v>10570.7089794</c:v>
                </c:pt>
                <c:pt idx="1641">
                  <c:v>10371.7089794</c:v>
                </c:pt>
                <c:pt idx="1642">
                  <c:v>9973.7089794000003</c:v>
                </c:pt>
                <c:pt idx="1643">
                  <c:v>9774.708984375</c:v>
                </c:pt>
                <c:pt idx="1644">
                  <c:v>10229.84375</c:v>
                </c:pt>
                <c:pt idx="1645">
                  <c:v>11423.84375</c:v>
                </c:pt>
                <c:pt idx="1646">
                  <c:v>10229.84375</c:v>
                </c:pt>
                <c:pt idx="1647">
                  <c:v>10627.84375</c:v>
                </c:pt>
                <c:pt idx="1648">
                  <c:v>10011.41015625</c:v>
                </c:pt>
                <c:pt idx="1649">
                  <c:v>10707.91015625</c:v>
                </c:pt>
                <c:pt idx="1650">
                  <c:v>10210.41015625</c:v>
                </c:pt>
                <c:pt idx="1651">
                  <c:v>10110.91015625</c:v>
                </c:pt>
                <c:pt idx="1652">
                  <c:v>11205.41015625</c:v>
                </c:pt>
                <c:pt idx="1653">
                  <c:v>10807.41015625</c:v>
                </c:pt>
                <c:pt idx="1654">
                  <c:v>10011.41015625</c:v>
                </c:pt>
                <c:pt idx="1655">
                  <c:v>10608.41015625</c:v>
                </c:pt>
                <c:pt idx="1656">
                  <c:v>10210.41015625</c:v>
                </c:pt>
                <c:pt idx="1657">
                  <c:v>10351.4980419</c:v>
                </c:pt>
                <c:pt idx="1658">
                  <c:v>11744.4980419</c:v>
                </c:pt>
                <c:pt idx="1659">
                  <c:v>10649.9980419</c:v>
                </c:pt>
                <c:pt idx="1660">
                  <c:v>11545.4980419</c:v>
                </c:pt>
                <c:pt idx="1661">
                  <c:v>10749.4980419</c:v>
                </c:pt>
                <c:pt idx="1662">
                  <c:v>10866.48828125</c:v>
                </c:pt>
                <c:pt idx="1663">
                  <c:v>10070.48828125</c:v>
                </c:pt>
                <c:pt idx="1664">
                  <c:v>10567.98828125</c:v>
                </c:pt>
                <c:pt idx="1665">
                  <c:v>10468.48828125</c:v>
                </c:pt>
                <c:pt idx="1666">
                  <c:v>10070.48828125</c:v>
                </c:pt>
                <c:pt idx="1667">
                  <c:v>10377.9277294</c:v>
                </c:pt>
                <c:pt idx="1668">
                  <c:v>10974.9277294</c:v>
                </c:pt>
                <c:pt idx="1669">
                  <c:v>10477.4277294</c:v>
                </c:pt>
                <c:pt idx="1670">
                  <c:v>10278.4277294</c:v>
                </c:pt>
                <c:pt idx="1671">
                  <c:v>9248.8359375</c:v>
                </c:pt>
                <c:pt idx="1672">
                  <c:v>11338.3359375</c:v>
                </c:pt>
                <c:pt idx="1673">
                  <c:v>10542.3359375</c:v>
                </c:pt>
                <c:pt idx="1674">
                  <c:v>10044.8359375</c:v>
                </c:pt>
                <c:pt idx="1675">
                  <c:v>9646.8359375</c:v>
                </c:pt>
                <c:pt idx="1676">
                  <c:v>9873.04296875</c:v>
                </c:pt>
                <c:pt idx="1677">
                  <c:v>10768.54296875</c:v>
                </c:pt>
                <c:pt idx="1678">
                  <c:v>10470.04296875</c:v>
                </c:pt>
                <c:pt idx="1679">
                  <c:v>10868.04296875</c:v>
                </c:pt>
                <c:pt idx="1680">
                  <c:v>10868.04296875</c:v>
                </c:pt>
                <c:pt idx="1681">
                  <c:v>10570.7089794</c:v>
                </c:pt>
                <c:pt idx="1682">
                  <c:v>10769.7089794</c:v>
                </c:pt>
                <c:pt idx="1683">
                  <c:v>11125.34375</c:v>
                </c:pt>
                <c:pt idx="1684">
                  <c:v>9433.84375</c:v>
                </c:pt>
                <c:pt idx="1685">
                  <c:v>10707.91015625</c:v>
                </c:pt>
                <c:pt idx="1686">
                  <c:v>10508.91015625</c:v>
                </c:pt>
                <c:pt idx="1687">
                  <c:v>10351.4980419</c:v>
                </c:pt>
                <c:pt idx="1688">
                  <c:v>9953.4980419000003</c:v>
                </c:pt>
                <c:pt idx="1689">
                  <c:v>10052.9980419</c:v>
                </c:pt>
                <c:pt idx="1690">
                  <c:v>9256.998046875</c:v>
                </c:pt>
                <c:pt idx="1691">
                  <c:v>9953.4980419000003</c:v>
                </c:pt>
                <c:pt idx="1692">
                  <c:v>10848.9980419</c:v>
                </c:pt>
                <c:pt idx="1693">
                  <c:v>10052.9980419</c:v>
                </c:pt>
                <c:pt idx="1694">
                  <c:v>10550.4980419</c:v>
                </c:pt>
                <c:pt idx="1695">
                  <c:v>11164.98828125</c:v>
                </c:pt>
                <c:pt idx="1696">
                  <c:v>10567.98828125</c:v>
                </c:pt>
                <c:pt idx="1697">
                  <c:v>10368.98828125</c:v>
                </c:pt>
                <c:pt idx="1698">
                  <c:v>10269.48828125</c:v>
                </c:pt>
                <c:pt idx="1699">
                  <c:v>10567.98828125</c:v>
                </c:pt>
                <c:pt idx="1700">
                  <c:v>10178.9277294</c:v>
                </c:pt>
                <c:pt idx="1701">
                  <c:v>10477.4277294</c:v>
                </c:pt>
                <c:pt idx="1702">
                  <c:v>11671.4277294</c:v>
                </c:pt>
                <c:pt idx="1703">
                  <c:v>10875.4277294</c:v>
                </c:pt>
                <c:pt idx="1704">
                  <c:v>10775.9277294</c:v>
                </c:pt>
                <c:pt idx="1705">
                  <c:v>11571.9277294</c:v>
                </c:pt>
                <c:pt idx="1706">
                  <c:v>10676.4277294</c:v>
                </c:pt>
                <c:pt idx="1707">
                  <c:v>10178.9277294</c:v>
                </c:pt>
                <c:pt idx="1708">
                  <c:v>9979.9277294000003</c:v>
                </c:pt>
                <c:pt idx="1709">
                  <c:v>10875.4277294</c:v>
                </c:pt>
                <c:pt idx="1710">
                  <c:v>10144.3359375</c:v>
                </c:pt>
                <c:pt idx="1711">
                  <c:v>11238.8359375</c:v>
                </c:pt>
                <c:pt idx="1712">
                  <c:v>10243.8359375</c:v>
                </c:pt>
                <c:pt idx="1713">
                  <c:v>10542.3359375</c:v>
                </c:pt>
                <c:pt idx="1714">
                  <c:v>10741.3359375</c:v>
                </c:pt>
                <c:pt idx="1715">
                  <c:v>10243.8359375</c:v>
                </c:pt>
                <c:pt idx="1716">
                  <c:v>10243.8359375</c:v>
                </c:pt>
                <c:pt idx="1717">
                  <c:v>9375.54296875</c:v>
                </c:pt>
                <c:pt idx="1718">
                  <c:v>11166.54296875</c:v>
                </c:pt>
                <c:pt idx="1719">
                  <c:v>11266.04296875</c:v>
                </c:pt>
                <c:pt idx="1720">
                  <c:v>10172.7089794</c:v>
                </c:pt>
                <c:pt idx="1721">
                  <c:v>10471.2089794</c:v>
                </c:pt>
                <c:pt idx="1722">
                  <c:v>10769.7089794</c:v>
                </c:pt>
                <c:pt idx="1723">
                  <c:v>10968.7089794</c:v>
                </c:pt>
                <c:pt idx="1724">
                  <c:v>10968.7089794</c:v>
                </c:pt>
                <c:pt idx="1725">
                  <c:v>10769.7089794</c:v>
                </c:pt>
                <c:pt idx="1726">
                  <c:v>11068.2089794</c:v>
                </c:pt>
                <c:pt idx="1727">
                  <c:v>10073.2089794</c:v>
                </c:pt>
                <c:pt idx="1728">
                  <c:v>10471.2089794</c:v>
                </c:pt>
                <c:pt idx="1729">
                  <c:v>10073.2089794</c:v>
                </c:pt>
                <c:pt idx="1730">
                  <c:v>10073.2089794</c:v>
                </c:pt>
                <c:pt idx="1731">
                  <c:v>11267.2089794</c:v>
                </c:pt>
                <c:pt idx="1732">
                  <c:v>9732.34375</c:v>
                </c:pt>
                <c:pt idx="1733">
                  <c:v>10627.84375</c:v>
                </c:pt>
                <c:pt idx="1734">
                  <c:v>10329.34375</c:v>
                </c:pt>
                <c:pt idx="1735">
                  <c:v>11523.34375</c:v>
                </c:pt>
                <c:pt idx="1736">
                  <c:v>10130.34375</c:v>
                </c:pt>
                <c:pt idx="1737">
                  <c:v>11802.41015625</c:v>
                </c:pt>
                <c:pt idx="1738">
                  <c:v>10409.41015625</c:v>
                </c:pt>
                <c:pt idx="1739">
                  <c:v>10210.41015625</c:v>
                </c:pt>
                <c:pt idx="1740">
                  <c:v>10707.91015625</c:v>
                </c:pt>
                <c:pt idx="1741">
                  <c:v>11105.91015625</c:v>
                </c:pt>
                <c:pt idx="1742">
                  <c:v>9853.998046875</c:v>
                </c:pt>
                <c:pt idx="1743">
                  <c:v>10251.9980419</c:v>
                </c:pt>
                <c:pt idx="1744">
                  <c:v>10052.9980419</c:v>
                </c:pt>
                <c:pt idx="1745">
                  <c:v>10948.4980419</c:v>
                </c:pt>
                <c:pt idx="1746">
                  <c:v>10948.4980419</c:v>
                </c:pt>
                <c:pt idx="1747">
                  <c:v>9953.4980419000003</c:v>
                </c:pt>
                <c:pt idx="1748">
                  <c:v>10152.4980419</c:v>
                </c:pt>
                <c:pt idx="1749">
                  <c:v>10351.4980419</c:v>
                </c:pt>
                <c:pt idx="1750">
                  <c:v>10450.9980419</c:v>
                </c:pt>
                <c:pt idx="1751">
                  <c:v>10251.9980419</c:v>
                </c:pt>
                <c:pt idx="1752">
                  <c:v>10550.4980419</c:v>
                </c:pt>
                <c:pt idx="1753">
                  <c:v>10152.4980419</c:v>
                </c:pt>
                <c:pt idx="1754">
                  <c:v>10351.4980419</c:v>
                </c:pt>
                <c:pt idx="1755">
                  <c:v>10948.4980419</c:v>
                </c:pt>
                <c:pt idx="1756">
                  <c:v>9455.998046875</c:v>
                </c:pt>
                <c:pt idx="1757">
                  <c:v>10848.9980419</c:v>
                </c:pt>
                <c:pt idx="1758">
                  <c:v>11363.98828125</c:v>
                </c:pt>
                <c:pt idx="1759">
                  <c:v>11065.48828125</c:v>
                </c:pt>
                <c:pt idx="1760">
                  <c:v>10667.48828125</c:v>
                </c:pt>
                <c:pt idx="1761">
                  <c:v>10567.98828125</c:v>
                </c:pt>
                <c:pt idx="1762">
                  <c:v>10676.4277294</c:v>
                </c:pt>
                <c:pt idx="1763">
                  <c:v>10875.4277294</c:v>
                </c:pt>
                <c:pt idx="1764">
                  <c:v>9880.427734375</c:v>
                </c:pt>
                <c:pt idx="1765">
                  <c:v>11173.9277294</c:v>
                </c:pt>
                <c:pt idx="1766">
                  <c:v>10442.8359375</c:v>
                </c:pt>
                <c:pt idx="1767">
                  <c:v>10343.3359375</c:v>
                </c:pt>
                <c:pt idx="1768">
                  <c:v>10442.8359375</c:v>
                </c:pt>
                <c:pt idx="1769">
                  <c:v>9945.3359375</c:v>
                </c:pt>
                <c:pt idx="1770">
                  <c:v>10144.3359375</c:v>
                </c:pt>
                <c:pt idx="1771">
                  <c:v>10343.3359375</c:v>
                </c:pt>
                <c:pt idx="1772">
                  <c:v>10044.8359375</c:v>
                </c:pt>
                <c:pt idx="1773">
                  <c:v>11266.04296875</c:v>
                </c:pt>
                <c:pt idx="1774">
                  <c:v>10470.04296875</c:v>
                </c:pt>
                <c:pt idx="1775">
                  <c:v>11465.04296875</c:v>
                </c:pt>
                <c:pt idx="1776">
                  <c:v>10470.04296875</c:v>
                </c:pt>
                <c:pt idx="1777">
                  <c:v>9873.04296875</c:v>
                </c:pt>
                <c:pt idx="1778">
                  <c:v>10569.54296875</c:v>
                </c:pt>
                <c:pt idx="1779">
                  <c:v>9674.04296875</c:v>
                </c:pt>
                <c:pt idx="1780">
                  <c:v>10868.04296875</c:v>
                </c:pt>
                <c:pt idx="1781">
                  <c:v>10271.04296875</c:v>
                </c:pt>
                <c:pt idx="1782">
                  <c:v>10130.34375</c:v>
                </c:pt>
                <c:pt idx="1783">
                  <c:v>11622.84375</c:v>
                </c:pt>
                <c:pt idx="1784">
                  <c:v>10926.34375</c:v>
                </c:pt>
                <c:pt idx="1785">
                  <c:v>10528.34375</c:v>
                </c:pt>
                <c:pt idx="1786">
                  <c:v>10608.41015625</c:v>
                </c:pt>
                <c:pt idx="1787">
                  <c:v>9812.41015625</c:v>
                </c:pt>
                <c:pt idx="1788">
                  <c:v>10608.41015625</c:v>
                </c:pt>
                <c:pt idx="1789">
                  <c:v>10052.9980419</c:v>
                </c:pt>
                <c:pt idx="1790">
                  <c:v>10550.4980419</c:v>
                </c:pt>
                <c:pt idx="1791">
                  <c:v>10567.98828125</c:v>
                </c:pt>
                <c:pt idx="1792">
                  <c:v>11164.98828125</c:v>
                </c:pt>
                <c:pt idx="1793">
                  <c:v>10766.98828125</c:v>
                </c:pt>
                <c:pt idx="1794">
                  <c:v>10766.98828125</c:v>
                </c:pt>
                <c:pt idx="1795">
                  <c:v>10269.48828125</c:v>
                </c:pt>
                <c:pt idx="1796">
                  <c:v>10269.48828125</c:v>
                </c:pt>
                <c:pt idx="1797">
                  <c:v>10667.48828125</c:v>
                </c:pt>
                <c:pt idx="1798">
                  <c:v>10766.98828125</c:v>
                </c:pt>
                <c:pt idx="1799">
                  <c:v>10368.98828125</c:v>
                </c:pt>
                <c:pt idx="1800">
                  <c:v>11770.9277294</c:v>
                </c:pt>
                <c:pt idx="1801">
                  <c:v>9880.427734375</c:v>
                </c:pt>
                <c:pt idx="1802">
                  <c:v>10278.4277294</c:v>
                </c:pt>
                <c:pt idx="1803">
                  <c:v>9283.427734375</c:v>
                </c:pt>
                <c:pt idx="1804">
                  <c:v>10576.9277294</c:v>
                </c:pt>
                <c:pt idx="1805">
                  <c:v>9681.427734375</c:v>
                </c:pt>
                <c:pt idx="1806">
                  <c:v>10477.4277294</c:v>
                </c:pt>
                <c:pt idx="1807">
                  <c:v>10377.9277294</c:v>
                </c:pt>
                <c:pt idx="1808">
                  <c:v>10974.9277294</c:v>
                </c:pt>
                <c:pt idx="1809">
                  <c:v>11238.8359375</c:v>
                </c:pt>
                <c:pt idx="1810">
                  <c:v>10840.8359375</c:v>
                </c:pt>
                <c:pt idx="1811">
                  <c:v>11139.3359375</c:v>
                </c:pt>
                <c:pt idx="1812">
                  <c:v>11067.04296875</c:v>
                </c:pt>
                <c:pt idx="1813">
                  <c:v>10769.7089794</c:v>
                </c:pt>
                <c:pt idx="1814">
                  <c:v>10869.2089794</c:v>
                </c:pt>
                <c:pt idx="1815">
                  <c:v>11665.2089794</c:v>
                </c:pt>
                <c:pt idx="1816">
                  <c:v>10272.2089794</c:v>
                </c:pt>
                <c:pt idx="1817">
                  <c:v>10471.2089794</c:v>
                </c:pt>
                <c:pt idx="1818">
                  <c:v>10826.84375</c:v>
                </c:pt>
                <c:pt idx="1819">
                  <c:v>10826.84375</c:v>
                </c:pt>
                <c:pt idx="1820">
                  <c:v>9732.34375</c:v>
                </c:pt>
                <c:pt idx="1821">
                  <c:v>10826.84375</c:v>
                </c:pt>
                <c:pt idx="1822">
                  <c:v>9732.34375</c:v>
                </c:pt>
                <c:pt idx="1823">
                  <c:v>11622.84375</c:v>
                </c:pt>
                <c:pt idx="1824">
                  <c:v>10608.41015625</c:v>
                </c:pt>
                <c:pt idx="1825">
                  <c:v>10508.91015625</c:v>
                </c:pt>
                <c:pt idx="1826">
                  <c:v>10210.41015625</c:v>
                </c:pt>
                <c:pt idx="1827">
                  <c:v>10110.91015625</c:v>
                </c:pt>
                <c:pt idx="1828">
                  <c:v>9754.498046875</c:v>
                </c:pt>
                <c:pt idx="1829">
                  <c:v>11047.9980419</c:v>
                </c:pt>
                <c:pt idx="1830">
                  <c:v>10152.4980419</c:v>
                </c:pt>
                <c:pt idx="1831">
                  <c:v>10649.9980419</c:v>
                </c:pt>
                <c:pt idx="1832">
                  <c:v>10152.4980419</c:v>
                </c:pt>
                <c:pt idx="1833">
                  <c:v>9871.48828125</c:v>
                </c:pt>
                <c:pt idx="1834">
                  <c:v>9681.427734375</c:v>
                </c:pt>
                <c:pt idx="1835">
                  <c:v>10477.4277294</c:v>
                </c:pt>
                <c:pt idx="1836">
                  <c:v>10576.9277294</c:v>
                </c:pt>
                <c:pt idx="1837">
                  <c:v>10875.4277294</c:v>
                </c:pt>
                <c:pt idx="1838">
                  <c:v>10641.8359375</c:v>
                </c:pt>
                <c:pt idx="1839">
                  <c:v>10044.8359375</c:v>
                </c:pt>
                <c:pt idx="1840">
                  <c:v>10044.8359375</c:v>
                </c:pt>
                <c:pt idx="1841">
                  <c:v>12134.3359375</c:v>
                </c:pt>
                <c:pt idx="1842">
                  <c:v>11537.3359375</c:v>
                </c:pt>
                <c:pt idx="1843">
                  <c:v>11238.8359375</c:v>
                </c:pt>
                <c:pt idx="1844">
                  <c:v>11067.04296875</c:v>
                </c:pt>
                <c:pt idx="1845">
                  <c:v>11365.54296875</c:v>
                </c:pt>
                <c:pt idx="1846">
                  <c:v>10868.04296875</c:v>
                </c:pt>
                <c:pt idx="1847">
                  <c:v>9773.54296875</c:v>
                </c:pt>
                <c:pt idx="1848">
                  <c:v>11067.04296875</c:v>
                </c:pt>
                <c:pt idx="1849">
                  <c:v>10968.7089794</c:v>
                </c:pt>
                <c:pt idx="1850">
                  <c:v>11764.7089794</c:v>
                </c:pt>
                <c:pt idx="1851">
                  <c:v>10769.7089794</c:v>
                </c:pt>
                <c:pt idx="1852">
                  <c:v>10172.7089794</c:v>
                </c:pt>
                <c:pt idx="1853">
                  <c:v>10528.34375</c:v>
                </c:pt>
                <c:pt idx="1854">
                  <c:v>10926.34375</c:v>
                </c:pt>
                <c:pt idx="1855">
                  <c:v>12020.84375</c:v>
                </c:pt>
                <c:pt idx="1856">
                  <c:v>10508.91015625</c:v>
                </c:pt>
                <c:pt idx="1857">
                  <c:v>10409.41015625</c:v>
                </c:pt>
                <c:pt idx="1858">
                  <c:v>11006.41015625</c:v>
                </c:pt>
                <c:pt idx="1859">
                  <c:v>10807.41015625</c:v>
                </c:pt>
                <c:pt idx="1860">
                  <c:v>10508.91015625</c:v>
                </c:pt>
                <c:pt idx="1861">
                  <c:v>11445.9980419</c:v>
                </c:pt>
                <c:pt idx="1862">
                  <c:v>10848.9980419</c:v>
                </c:pt>
                <c:pt idx="1863">
                  <c:v>10251.9980419</c:v>
                </c:pt>
                <c:pt idx="1864">
                  <c:v>10550.4980419</c:v>
                </c:pt>
                <c:pt idx="1865">
                  <c:v>11047.9980419</c:v>
                </c:pt>
                <c:pt idx="1866">
                  <c:v>10866.48828125</c:v>
                </c:pt>
                <c:pt idx="1867">
                  <c:v>9871.48828125</c:v>
                </c:pt>
                <c:pt idx="1868">
                  <c:v>11164.98828125</c:v>
                </c:pt>
                <c:pt idx="1869">
                  <c:v>9970.98828125</c:v>
                </c:pt>
                <c:pt idx="1870">
                  <c:v>10965.98828125</c:v>
                </c:pt>
                <c:pt idx="1871">
                  <c:v>11173.9277294</c:v>
                </c:pt>
                <c:pt idx="1872">
                  <c:v>11074.4277294</c:v>
                </c:pt>
                <c:pt idx="1873">
                  <c:v>10477.4277294</c:v>
                </c:pt>
                <c:pt idx="1874">
                  <c:v>9880.427734375</c:v>
                </c:pt>
                <c:pt idx="1875">
                  <c:v>10676.4277294</c:v>
                </c:pt>
                <c:pt idx="1876">
                  <c:v>11273.4277294</c:v>
                </c:pt>
                <c:pt idx="1877">
                  <c:v>12268.4277294</c:v>
                </c:pt>
                <c:pt idx="1878">
                  <c:v>11173.9277294</c:v>
                </c:pt>
                <c:pt idx="1879">
                  <c:v>10377.9277294</c:v>
                </c:pt>
                <c:pt idx="1880">
                  <c:v>9681.427734375</c:v>
                </c:pt>
                <c:pt idx="1881">
                  <c:v>10079.4277294</c:v>
                </c:pt>
                <c:pt idx="1882">
                  <c:v>10477.4277294</c:v>
                </c:pt>
                <c:pt idx="1883">
                  <c:v>9979.9277294000003</c:v>
                </c:pt>
                <c:pt idx="1884">
                  <c:v>10442.8359375</c:v>
                </c:pt>
                <c:pt idx="1885">
                  <c:v>10343.3359375</c:v>
                </c:pt>
                <c:pt idx="1886">
                  <c:v>10741.3359375</c:v>
                </c:pt>
                <c:pt idx="1887">
                  <c:v>11437.8359375</c:v>
                </c:pt>
                <c:pt idx="1888">
                  <c:v>11537.3359375</c:v>
                </c:pt>
                <c:pt idx="1889">
                  <c:v>10940.3359375</c:v>
                </c:pt>
                <c:pt idx="1890">
                  <c:v>10044.8359375</c:v>
                </c:pt>
                <c:pt idx="1891">
                  <c:v>10442.8359375</c:v>
                </c:pt>
                <c:pt idx="1892">
                  <c:v>10343.3359375</c:v>
                </c:pt>
                <c:pt idx="1893">
                  <c:v>10641.8359375</c:v>
                </c:pt>
                <c:pt idx="1894">
                  <c:v>11962.54296875</c:v>
                </c:pt>
                <c:pt idx="1895">
                  <c:v>10470.04296875</c:v>
                </c:pt>
                <c:pt idx="1896">
                  <c:v>9773.54296875</c:v>
                </c:pt>
                <c:pt idx="1897">
                  <c:v>11365.54296875</c:v>
                </c:pt>
                <c:pt idx="1898">
                  <c:v>11267.2089794</c:v>
                </c:pt>
                <c:pt idx="1899">
                  <c:v>10869.2089794</c:v>
                </c:pt>
                <c:pt idx="1900">
                  <c:v>10869.2089794</c:v>
                </c:pt>
                <c:pt idx="1901">
                  <c:v>10130.34375</c:v>
                </c:pt>
                <c:pt idx="1902">
                  <c:v>11324.34375</c:v>
                </c:pt>
                <c:pt idx="1903">
                  <c:v>10229.84375</c:v>
                </c:pt>
                <c:pt idx="1904">
                  <c:v>9712.91015625</c:v>
                </c:pt>
                <c:pt idx="1905">
                  <c:v>11205.41015625</c:v>
                </c:pt>
                <c:pt idx="1906">
                  <c:v>10508.91015625</c:v>
                </c:pt>
                <c:pt idx="1907">
                  <c:v>10309.91015625</c:v>
                </c:pt>
                <c:pt idx="1908">
                  <c:v>10508.91015625</c:v>
                </c:pt>
                <c:pt idx="1909">
                  <c:v>10508.91015625</c:v>
                </c:pt>
                <c:pt idx="1910">
                  <c:v>10749.4980419</c:v>
                </c:pt>
                <c:pt idx="1911">
                  <c:v>11147.4980419</c:v>
                </c:pt>
                <c:pt idx="1912">
                  <c:v>10052.9980419</c:v>
                </c:pt>
                <c:pt idx="1913">
                  <c:v>11346.4980419</c:v>
                </c:pt>
                <c:pt idx="1914">
                  <c:v>11047.9980419</c:v>
                </c:pt>
                <c:pt idx="1915">
                  <c:v>10965.98828125</c:v>
                </c:pt>
                <c:pt idx="1916">
                  <c:v>10875.4277294</c:v>
                </c:pt>
                <c:pt idx="1917">
                  <c:v>9880.427734375</c:v>
                </c:pt>
                <c:pt idx="1918">
                  <c:v>10044.8359375</c:v>
                </c:pt>
                <c:pt idx="1919">
                  <c:v>10343.3359375</c:v>
                </c:pt>
                <c:pt idx="1920">
                  <c:v>10470.04296875</c:v>
                </c:pt>
                <c:pt idx="1921">
                  <c:v>10569.54296875</c:v>
                </c:pt>
                <c:pt idx="1922">
                  <c:v>11664.04296875</c:v>
                </c:pt>
                <c:pt idx="1923">
                  <c:v>10370.54296875</c:v>
                </c:pt>
                <c:pt idx="1924">
                  <c:v>10271.04296875</c:v>
                </c:pt>
                <c:pt idx="1925">
                  <c:v>11864.2089794</c:v>
                </c:pt>
                <c:pt idx="1926">
                  <c:v>11068.2089794</c:v>
                </c:pt>
                <c:pt idx="1927">
                  <c:v>12162.7089794</c:v>
                </c:pt>
                <c:pt idx="1928">
                  <c:v>10272.2089794</c:v>
                </c:pt>
                <c:pt idx="1929">
                  <c:v>10428.84375</c:v>
                </c:pt>
                <c:pt idx="1930">
                  <c:v>10627.84375</c:v>
                </c:pt>
                <c:pt idx="1931">
                  <c:v>10428.84375</c:v>
                </c:pt>
                <c:pt idx="1932">
                  <c:v>10329.34375</c:v>
                </c:pt>
                <c:pt idx="1933">
                  <c:v>9632.84375</c:v>
                </c:pt>
                <c:pt idx="1934">
                  <c:v>10707.91015625</c:v>
                </c:pt>
                <c:pt idx="1935">
                  <c:v>10409.41015625</c:v>
                </c:pt>
                <c:pt idx="1936">
                  <c:v>10110.91015625</c:v>
                </c:pt>
                <c:pt idx="1937">
                  <c:v>11147.4980419</c:v>
                </c:pt>
                <c:pt idx="1938">
                  <c:v>11047.9980419</c:v>
                </c:pt>
                <c:pt idx="1939">
                  <c:v>11644.9980419</c:v>
                </c:pt>
                <c:pt idx="1940">
                  <c:v>11164.98828125</c:v>
                </c:pt>
                <c:pt idx="1941">
                  <c:v>9970.98828125</c:v>
                </c:pt>
                <c:pt idx="1942">
                  <c:v>10965.98828125</c:v>
                </c:pt>
                <c:pt idx="1943">
                  <c:v>11264.48828125</c:v>
                </c:pt>
                <c:pt idx="1944">
                  <c:v>11463.48828125</c:v>
                </c:pt>
                <c:pt idx="1945">
                  <c:v>10468.48828125</c:v>
                </c:pt>
                <c:pt idx="1946">
                  <c:v>10468.48828125</c:v>
                </c:pt>
                <c:pt idx="1947">
                  <c:v>11065.48828125</c:v>
                </c:pt>
                <c:pt idx="1948">
                  <c:v>10866.48828125</c:v>
                </c:pt>
                <c:pt idx="1949">
                  <c:v>11463.48828125</c:v>
                </c:pt>
                <c:pt idx="1950">
                  <c:v>10169.98828125</c:v>
                </c:pt>
                <c:pt idx="1951">
                  <c:v>10269.48828125</c:v>
                </c:pt>
                <c:pt idx="1952">
                  <c:v>10368.98828125</c:v>
                </c:pt>
                <c:pt idx="1953">
                  <c:v>11264.48828125</c:v>
                </c:pt>
                <c:pt idx="1954">
                  <c:v>11571.9277294</c:v>
                </c:pt>
                <c:pt idx="1955">
                  <c:v>10974.9277294</c:v>
                </c:pt>
                <c:pt idx="1956">
                  <c:v>10079.4277294</c:v>
                </c:pt>
                <c:pt idx="1957">
                  <c:v>10377.9277294</c:v>
                </c:pt>
                <c:pt idx="1958">
                  <c:v>9979.9277294000003</c:v>
                </c:pt>
                <c:pt idx="1959">
                  <c:v>10576.9277294</c:v>
                </c:pt>
                <c:pt idx="1960">
                  <c:v>10542.3359375</c:v>
                </c:pt>
                <c:pt idx="1961">
                  <c:v>11139.3359375</c:v>
                </c:pt>
                <c:pt idx="1962">
                  <c:v>11238.8359375</c:v>
                </c:pt>
                <c:pt idx="1963">
                  <c:v>11437.8359375</c:v>
                </c:pt>
                <c:pt idx="1964">
                  <c:v>11039.8359375</c:v>
                </c:pt>
                <c:pt idx="1965">
                  <c:v>10569.54296875</c:v>
                </c:pt>
                <c:pt idx="1966">
                  <c:v>10669.04296875</c:v>
                </c:pt>
                <c:pt idx="1967">
                  <c:v>11365.54296875</c:v>
                </c:pt>
                <c:pt idx="1968">
                  <c:v>11466.2089794</c:v>
                </c:pt>
                <c:pt idx="1969">
                  <c:v>10869.2089794</c:v>
                </c:pt>
                <c:pt idx="1970">
                  <c:v>11665.2089794</c:v>
                </c:pt>
                <c:pt idx="1971">
                  <c:v>10073.2089794</c:v>
                </c:pt>
                <c:pt idx="1972">
                  <c:v>10570.7089794</c:v>
                </c:pt>
                <c:pt idx="1973">
                  <c:v>10471.2089794</c:v>
                </c:pt>
                <c:pt idx="1974">
                  <c:v>10172.7089794</c:v>
                </c:pt>
                <c:pt idx="1975">
                  <c:v>11224.84375</c:v>
                </c:pt>
                <c:pt idx="1976">
                  <c:v>10826.84375</c:v>
                </c:pt>
                <c:pt idx="1977">
                  <c:v>10428.84375</c:v>
                </c:pt>
                <c:pt idx="1978">
                  <c:v>10130.34375</c:v>
                </c:pt>
                <c:pt idx="1979">
                  <c:v>10428.84375</c:v>
                </c:pt>
                <c:pt idx="1980">
                  <c:v>10807.41015625</c:v>
                </c:pt>
                <c:pt idx="1981">
                  <c:v>11702.91015625</c:v>
                </c:pt>
                <c:pt idx="1982">
                  <c:v>10409.41015625</c:v>
                </c:pt>
                <c:pt idx="1983">
                  <c:v>9712.91015625</c:v>
                </c:pt>
                <c:pt idx="1984">
                  <c:v>11006.41015625</c:v>
                </c:pt>
                <c:pt idx="1985">
                  <c:v>10210.41015625</c:v>
                </c:pt>
                <c:pt idx="1986">
                  <c:v>10011.41015625</c:v>
                </c:pt>
                <c:pt idx="1987">
                  <c:v>10011.41015625</c:v>
                </c:pt>
                <c:pt idx="1988">
                  <c:v>11503.91015625</c:v>
                </c:pt>
                <c:pt idx="1989">
                  <c:v>11404.41015625</c:v>
                </c:pt>
                <c:pt idx="1990">
                  <c:v>10110.91015625</c:v>
                </c:pt>
                <c:pt idx="1991">
                  <c:v>11404.41015625</c:v>
                </c:pt>
                <c:pt idx="1992">
                  <c:v>9613.41015625</c:v>
                </c:pt>
                <c:pt idx="1993">
                  <c:v>11545.4980419</c:v>
                </c:pt>
                <c:pt idx="1994">
                  <c:v>11843.9980419</c:v>
                </c:pt>
                <c:pt idx="1995">
                  <c:v>10749.4980419</c:v>
                </c:pt>
                <c:pt idx="1996">
                  <c:v>10649.9980419</c:v>
                </c:pt>
                <c:pt idx="1997">
                  <c:v>11047.9980419</c:v>
                </c:pt>
                <c:pt idx="1998">
                  <c:v>10550.4980419</c:v>
                </c:pt>
                <c:pt idx="1999">
                  <c:v>10450.9980419</c:v>
                </c:pt>
                <c:pt idx="2000">
                  <c:v>10948.4980419</c:v>
                </c:pt>
                <c:pt idx="2001">
                  <c:v>10667.48828125</c:v>
                </c:pt>
                <c:pt idx="2002">
                  <c:v>10766.98828125</c:v>
                </c:pt>
                <c:pt idx="2003">
                  <c:v>11662.48828125</c:v>
                </c:pt>
                <c:pt idx="2004">
                  <c:v>11960.98828125</c:v>
                </c:pt>
                <c:pt idx="2005">
                  <c:v>11065.48828125</c:v>
                </c:pt>
                <c:pt idx="2006">
                  <c:v>10875.4277294</c:v>
                </c:pt>
                <c:pt idx="2007">
                  <c:v>11571.9277294</c:v>
                </c:pt>
                <c:pt idx="2008">
                  <c:v>10974.9277294</c:v>
                </c:pt>
                <c:pt idx="2009">
                  <c:v>10278.4277294</c:v>
                </c:pt>
                <c:pt idx="2010">
                  <c:v>10676.4277294</c:v>
                </c:pt>
                <c:pt idx="2011">
                  <c:v>10576.9277294</c:v>
                </c:pt>
                <c:pt idx="2012">
                  <c:v>10243.8359375</c:v>
                </c:pt>
                <c:pt idx="2013">
                  <c:v>10343.3359375</c:v>
                </c:pt>
                <c:pt idx="2014">
                  <c:v>11238.8359375</c:v>
                </c:pt>
                <c:pt idx="2015">
                  <c:v>11067.04296875</c:v>
                </c:pt>
                <c:pt idx="2016">
                  <c:v>10569.54296875</c:v>
                </c:pt>
                <c:pt idx="2017">
                  <c:v>10171.54296875</c:v>
                </c:pt>
                <c:pt idx="2018">
                  <c:v>10768.54296875</c:v>
                </c:pt>
                <c:pt idx="2019">
                  <c:v>10073.2089794</c:v>
                </c:pt>
                <c:pt idx="2020">
                  <c:v>11167.7089794</c:v>
                </c:pt>
                <c:pt idx="2021">
                  <c:v>11864.2089794</c:v>
                </c:pt>
                <c:pt idx="2022">
                  <c:v>10826.84375</c:v>
                </c:pt>
                <c:pt idx="2023">
                  <c:v>11025.84375</c:v>
                </c:pt>
                <c:pt idx="2024">
                  <c:v>10826.84375</c:v>
                </c:pt>
                <c:pt idx="2025">
                  <c:v>10826.84375</c:v>
                </c:pt>
                <c:pt idx="2026">
                  <c:v>11821.84375</c:v>
                </c:pt>
                <c:pt idx="2027">
                  <c:v>10926.34375</c:v>
                </c:pt>
                <c:pt idx="2028">
                  <c:v>11205.41015625</c:v>
                </c:pt>
                <c:pt idx="2029">
                  <c:v>10948.4980419</c:v>
                </c:pt>
                <c:pt idx="2030">
                  <c:v>11943.4980419</c:v>
                </c:pt>
                <c:pt idx="2031">
                  <c:v>11147.4980419</c:v>
                </c:pt>
                <c:pt idx="2032">
                  <c:v>10866.48828125</c:v>
                </c:pt>
                <c:pt idx="2033">
                  <c:v>10667.48828125</c:v>
                </c:pt>
                <c:pt idx="2034">
                  <c:v>11164.98828125</c:v>
                </c:pt>
                <c:pt idx="2035">
                  <c:v>9970.98828125</c:v>
                </c:pt>
                <c:pt idx="2036">
                  <c:v>10766.98828125</c:v>
                </c:pt>
                <c:pt idx="2037">
                  <c:v>11463.48828125</c:v>
                </c:pt>
                <c:pt idx="2038">
                  <c:v>10576.9277294</c:v>
                </c:pt>
                <c:pt idx="2039">
                  <c:v>11273.4277294</c:v>
                </c:pt>
                <c:pt idx="2040">
                  <c:v>11969.9277294</c:v>
                </c:pt>
                <c:pt idx="2041">
                  <c:v>10477.4277294</c:v>
                </c:pt>
                <c:pt idx="2042">
                  <c:v>10377.9277294</c:v>
                </c:pt>
                <c:pt idx="2043">
                  <c:v>10775.9277294</c:v>
                </c:pt>
                <c:pt idx="2044">
                  <c:v>10741.3359375</c:v>
                </c:pt>
                <c:pt idx="2045">
                  <c:v>11636.8359375</c:v>
                </c:pt>
                <c:pt idx="2046">
                  <c:v>11338.3359375</c:v>
                </c:pt>
                <c:pt idx="2047">
                  <c:v>10569.54296875</c:v>
                </c:pt>
                <c:pt idx="2048">
                  <c:v>10669.04296875</c:v>
                </c:pt>
                <c:pt idx="2049">
                  <c:v>10869.2089794</c:v>
                </c:pt>
                <c:pt idx="2050">
                  <c:v>10471.2089794</c:v>
                </c:pt>
                <c:pt idx="2051">
                  <c:v>10570.7089794</c:v>
                </c:pt>
                <c:pt idx="2052">
                  <c:v>10371.7089794</c:v>
                </c:pt>
                <c:pt idx="2053">
                  <c:v>9675.208984375</c:v>
                </c:pt>
                <c:pt idx="2054">
                  <c:v>9931.34375</c:v>
                </c:pt>
                <c:pt idx="2055">
                  <c:v>11224.84375</c:v>
                </c:pt>
                <c:pt idx="2056">
                  <c:v>11423.84375</c:v>
                </c:pt>
                <c:pt idx="2057">
                  <c:v>11622.84375</c:v>
                </c:pt>
                <c:pt idx="2058">
                  <c:v>11324.34375</c:v>
                </c:pt>
                <c:pt idx="2059">
                  <c:v>10627.84375</c:v>
                </c:pt>
                <c:pt idx="2060">
                  <c:v>10926.34375</c:v>
                </c:pt>
                <c:pt idx="2061">
                  <c:v>10926.34375</c:v>
                </c:pt>
                <c:pt idx="2062">
                  <c:v>10926.34375</c:v>
                </c:pt>
                <c:pt idx="2063">
                  <c:v>10826.84375</c:v>
                </c:pt>
                <c:pt idx="2064">
                  <c:v>10030.84375</c:v>
                </c:pt>
                <c:pt idx="2065">
                  <c:v>11622.84375</c:v>
                </c:pt>
                <c:pt idx="2066">
                  <c:v>10826.84375</c:v>
                </c:pt>
                <c:pt idx="2067">
                  <c:v>10627.84375</c:v>
                </c:pt>
                <c:pt idx="2068">
                  <c:v>11523.34375</c:v>
                </c:pt>
                <c:pt idx="2069">
                  <c:v>11423.84375</c:v>
                </c:pt>
                <c:pt idx="2070">
                  <c:v>10428.84375</c:v>
                </c:pt>
                <c:pt idx="2071">
                  <c:v>10409.41015625</c:v>
                </c:pt>
                <c:pt idx="2072">
                  <c:v>11205.41015625</c:v>
                </c:pt>
                <c:pt idx="2073">
                  <c:v>10210.41015625</c:v>
                </c:pt>
                <c:pt idx="2074">
                  <c:v>11246.9980419</c:v>
                </c:pt>
                <c:pt idx="2075">
                  <c:v>11346.4980419</c:v>
                </c:pt>
                <c:pt idx="2076">
                  <c:v>11047.9980419</c:v>
                </c:pt>
                <c:pt idx="2077">
                  <c:v>10450.9980419</c:v>
                </c:pt>
                <c:pt idx="2078">
                  <c:v>11445.9980419</c:v>
                </c:pt>
                <c:pt idx="2079">
                  <c:v>10848.9980419</c:v>
                </c:pt>
                <c:pt idx="2080">
                  <c:v>10649.9980419</c:v>
                </c:pt>
                <c:pt idx="2081">
                  <c:v>9754.498046875</c:v>
                </c:pt>
                <c:pt idx="2082">
                  <c:v>9970.98828125</c:v>
                </c:pt>
                <c:pt idx="2083">
                  <c:v>11363.98828125</c:v>
                </c:pt>
                <c:pt idx="2084">
                  <c:v>10567.98828125</c:v>
                </c:pt>
                <c:pt idx="2085">
                  <c:v>11969.9277294</c:v>
                </c:pt>
                <c:pt idx="2086">
                  <c:v>10178.9277294</c:v>
                </c:pt>
                <c:pt idx="2087">
                  <c:v>11238.8359375</c:v>
                </c:pt>
                <c:pt idx="2088">
                  <c:v>10542.3359375</c:v>
                </c:pt>
                <c:pt idx="2089">
                  <c:v>11238.8359375</c:v>
                </c:pt>
                <c:pt idx="2090">
                  <c:v>9945.3359375</c:v>
                </c:pt>
                <c:pt idx="2091">
                  <c:v>11763.54296875</c:v>
                </c:pt>
                <c:pt idx="2092">
                  <c:v>10868.04296875</c:v>
                </c:pt>
                <c:pt idx="2093">
                  <c:v>11166.54296875</c:v>
                </c:pt>
                <c:pt idx="2094">
                  <c:v>11564.54296875</c:v>
                </c:pt>
                <c:pt idx="2095">
                  <c:v>10967.54296875</c:v>
                </c:pt>
                <c:pt idx="2096">
                  <c:v>11266.04296875</c:v>
                </c:pt>
                <c:pt idx="2097">
                  <c:v>10868.04296875</c:v>
                </c:pt>
                <c:pt idx="2098">
                  <c:v>10868.04296875</c:v>
                </c:pt>
                <c:pt idx="2099">
                  <c:v>11067.04296875</c:v>
                </c:pt>
                <c:pt idx="2100">
                  <c:v>10171.54296875</c:v>
                </c:pt>
                <c:pt idx="2101">
                  <c:v>11266.04296875</c:v>
                </c:pt>
                <c:pt idx="2102">
                  <c:v>11565.7089794</c:v>
                </c:pt>
                <c:pt idx="2103">
                  <c:v>11864.2089794</c:v>
                </c:pt>
                <c:pt idx="2104">
                  <c:v>11267.2089794</c:v>
                </c:pt>
                <c:pt idx="2105">
                  <c:v>10570.7089794</c:v>
                </c:pt>
                <c:pt idx="2106">
                  <c:v>10968.7089794</c:v>
                </c:pt>
                <c:pt idx="2107">
                  <c:v>11423.84375</c:v>
                </c:pt>
                <c:pt idx="2108">
                  <c:v>10627.84375</c:v>
                </c:pt>
                <c:pt idx="2109">
                  <c:v>11503.91015625</c:v>
                </c:pt>
                <c:pt idx="2110">
                  <c:v>11503.91015625</c:v>
                </c:pt>
                <c:pt idx="2111">
                  <c:v>11545.4980419</c:v>
                </c:pt>
                <c:pt idx="2112">
                  <c:v>10649.9980419</c:v>
                </c:pt>
                <c:pt idx="2113">
                  <c:v>10450.9980419</c:v>
                </c:pt>
                <c:pt idx="2114">
                  <c:v>11761.98828125</c:v>
                </c:pt>
                <c:pt idx="2115">
                  <c:v>10567.98828125</c:v>
                </c:pt>
                <c:pt idx="2116">
                  <c:v>9970.98828125</c:v>
                </c:pt>
                <c:pt idx="2117">
                  <c:v>10269.48828125</c:v>
                </c:pt>
                <c:pt idx="2118">
                  <c:v>11562.98828125</c:v>
                </c:pt>
                <c:pt idx="2119">
                  <c:v>9572.98828125</c:v>
                </c:pt>
                <c:pt idx="2120">
                  <c:v>11662.48828125</c:v>
                </c:pt>
                <c:pt idx="2121">
                  <c:v>10070.48828125</c:v>
                </c:pt>
                <c:pt idx="2122">
                  <c:v>10070.48828125</c:v>
                </c:pt>
                <c:pt idx="2123">
                  <c:v>10667.48828125</c:v>
                </c:pt>
                <c:pt idx="2124">
                  <c:v>11761.98828125</c:v>
                </c:pt>
                <c:pt idx="2125">
                  <c:v>11372.9277294</c:v>
                </c:pt>
                <c:pt idx="2126">
                  <c:v>10576.9277294</c:v>
                </c:pt>
                <c:pt idx="2127">
                  <c:v>11273.4277294</c:v>
                </c:pt>
                <c:pt idx="2128">
                  <c:v>11472.4277294</c:v>
                </c:pt>
                <c:pt idx="2129">
                  <c:v>10875.4277294</c:v>
                </c:pt>
                <c:pt idx="2130">
                  <c:v>11571.9277294</c:v>
                </c:pt>
                <c:pt idx="2131">
                  <c:v>10974.9277294</c:v>
                </c:pt>
                <c:pt idx="2132">
                  <c:v>12168.9277294</c:v>
                </c:pt>
                <c:pt idx="2133">
                  <c:v>10542.3359375</c:v>
                </c:pt>
                <c:pt idx="2134">
                  <c:v>11835.8359375</c:v>
                </c:pt>
                <c:pt idx="2135">
                  <c:v>10940.3359375</c:v>
                </c:pt>
                <c:pt idx="2136">
                  <c:v>10840.8359375</c:v>
                </c:pt>
                <c:pt idx="2137">
                  <c:v>11537.3359375</c:v>
                </c:pt>
                <c:pt idx="2138">
                  <c:v>10741.3359375</c:v>
                </c:pt>
                <c:pt idx="2139">
                  <c:v>10072.04296875</c:v>
                </c:pt>
                <c:pt idx="2140">
                  <c:v>12261.04296875</c:v>
                </c:pt>
                <c:pt idx="2141">
                  <c:v>11166.54296875</c:v>
                </c:pt>
                <c:pt idx="2142">
                  <c:v>10569.54296875</c:v>
                </c:pt>
                <c:pt idx="2143">
                  <c:v>10869.2089794</c:v>
                </c:pt>
                <c:pt idx="2144">
                  <c:v>10869.2089794</c:v>
                </c:pt>
                <c:pt idx="2145">
                  <c:v>10670.2089794</c:v>
                </c:pt>
                <c:pt idx="2146">
                  <c:v>10869.2089794</c:v>
                </c:pt>
                <c:pt idx="2147">
                  <c:v>10926.34375</c:v>
                </c:pt>
                <c:pt idx="2148">
                  <c:v>11622.84375</c:v>
                </c:pt>
                <c:pt idx="2149">
                  <c:v>10627.84375</c:v>
                </c:pt>
                <c:pt idx="2150">
                  <c:v>10130.34375</c:v>
                </c:pt>
                <c:pt idx="2151">
                  <c:v>10428.84375</c:v>
                </c:pt>
                <c:pt idx="2152">
                  <c:v>11125.34375</c:v>
                </c:pt>
                <c:pt idx="2153">
                  <c:v>11503.91015625</c:v>
                </c:pt>
                <c:pt idx="2154">
                  <c:v>10409.41015625</c:v>
                </c:pt>
                <c:pt idx="2155">
                  <c:v>10409.41015625</c:v>
                </c:pt>
                <c:pt idx="2156">
                  <c:v>10807.41015625</c:v>
                </c:pt>
                <c:pt idx="2157">
                  <c:v>10409.41015625</c:v>
                </c:pt>
                <c:pt idx="2158">
                  <c:v>11445.9980419</c:v>
                </c:pt>
                <c:pt idx="2159">
                  <c:v>10251.9980419</c:v>
                </c:pt>
                <c:pt idx="2160">
                  <c:v>10550.4980419</c:v>
                </c:pt>
                <c:pt idx="2161">
                  <c:v>11047.9980419</c:v>
                </c:pt>
                <c:pt idx="2162">
                  <c:v>10251.9980419</c:v>
                </c:pt>
                <c:pt idx="2163">
                  <c:v>11843.9980419</c:v>
                </c:pt>
                <c:pt idx="2164">
                  <c:v>11264.48828125</c:v>
                </c:pt>
                <c:pt idx="2165">
                  <c:v>10269.48828125</c:v>
                </c:pt>
                <c:pt idx="2166">
                  <c:v>10766.98828125</c:v>
                </c:pt>
                <c:pt idx="2167">
                  <c:v>11065.48828125</c:v>
                </c:pt>
                <c:pt idx="2168">
                  <c:v>9871.48828125</c:v>
                </c:pt>
                <c:pt idx="2169">
                  <c:v>10178.9277294</c:v>
                </c:pt>
                <c:pt idx="2170">
                  <c:v>10676.4277294</c:v>
                </c:pt>
                <c:pt idx="2171">
                  <c:v>10974.9277294</c:v>
                </c:pt>
                <c:pt idx="2172">
                  <c:v>10974.9277294</c:v>
                </c:pt>
                <c:pt idx="2173">
                  <c:v>11238.8359375</c:v>
                </c:pt>
                <c:pt idx="2174">
                  <c:v>11238.8359375</c:v>
                </c:pt>
                <c:pt idx="2175">
                  <c:v>11763.54296875</c:v>
                </c:pt>
                <c:pt idx="2176">
                  <c:v>11266.04296875</c:v>
                </c:pt>
                <c:pt idx="2177">
                  <c:v>11664.04296875</c:v>
                </c:pt>
                <c:pt idx="2178">
                  <c:v>10272.2089794</c:v>
                </c:pt>
                <c:pt idx="2179">
                  <c:v>11366.7089794</c:v>
                </c:pt>
                <c:pt idx="2180">
                  <c:v>11167.7089794</c:v>
                </c:pt>
                <c:pt idx="2181">
                  <c:v>10769.7089794</c:v>
                </c:pt>
                <c:pt idx="2182">
                  <c:v>9874.208984375</c:v>
                </c:pt>
                <c:pt idx="2183">
                  <c:v>10869.2089794</c:v>
                </c:pt>
                <c:pt idx="2184">
                  <c:v>11764.7089794</c:v>
                </c:pt>
                <c:pt idx="2185">
                  <c:v>10869.2089794</c:v>
                </c:pt>
                <c:pt idx="2186">
                  <c:v>11366.7089794</c:v>
                </c:pt>
                <c:pt idx="2187">
                  <c:v>11068.2089794</c:v>
                </c:pt>
                <c:pt idx="2188">
                  <c:v>11423.84375</c:v>
                </c:pt>
                <c:pt idx="2189">
                  <c:v>11025.84375</c:v>
                </c:pt>
                <c:pt idx="2190">
                  <c:v>11921.34375</c:v>
                </c:pt>
                <c:pt idx="2191">
                  <c:v>11423.84375</c:v>
                </c:pt>
                <c:pt idx="2192">
                  <c:v>10508.91015625</c:v>
                </c:pt>
                <c:pt idx="2193">
                  <c:v>10707.91015625</c:v>
                </c:pt>
                <c:pt idx="2194">
                  <c:v>11006.41015625</c:v>
                </c:pt>
                <c:pt idx="2195">
                  <c:v>11105.91015625</c:v>
                </c:pt>
                <c:pt idx="2196">
                  <c:v>11901.91015625</c:v>
                </c:pt>
                <c:pt idx="2197">
                  <c:v>11346.4980419</c:v>
                </c:pt>
                <c:pt idx="2198">
                  <c:v>11545.4980419</c:v>
                </c:pt>
                <c:pt idx="2199">
                  <c:v>10749.4980419</c:v>
                </c:pt>
                <c:pt idx="2200">
                  <c:v>11147.4980419</c:v>
                </c:pt>
                <c:pt idx="2201">
                  <c:v>11246.9980419</c:v>
                </c:pt>
                <c:pt idx="2202">
                  <c:v>11943.4980419</c:v>
                </c:pt>
                <c:pt idx="2203">
                  <c:v>10169.98828125</c:v>
                </c:pt>
                <c:pt idx="2204">
                  <c:v>12159.98828125</c:v>
                </c:pt>
                <c:pt idx="2205">
                  <c:v>11273.4277294</c:v>
                </c:pt>
                <c:pt idx="2206">
                  <c:v>12069.4277294</c:v>
                </c:pt>
                <c:pt idx="2207">
                  <c:v>11472.4277294</c:v>
                </c:pt>
                <c:pt idx="2208">
                  <c:v>11671.4277294</c:v>
                </c:pt>
                <c:pt idx="2209">
                  <c:v>10875.4277294</c:v>
                </c:pt>
                <c:pt idx="2210">
                  <c:v>10676.4277294</c:v>
                </c:pt>
                <c:pt idx="2211">
                  <c:v>10676.4277294</c:v>
                </c:pt>
                <c:pt idx="2212">
                  <c:v>10974.9277294</c:v>
                </c:pt>
                <c:pt idx="2213">
                  <c:v>10875.4277294</c:v>
                </c:pt>
                <c:pt idx="2214">
                  <c:v>12069.4277294</c:v>
                </c:pt>
                <c:pt idx="2215">
                  <c:v>10576.9277294</c:v>
                </c:pt>
                <c:pt idx="2216">
                  <c:v>10442.8359375</c:v>
                </c:pt>
                <c:pt idx="2217">
                  <c:v>10542.3359375</c:v>
                </c:pt>
                <c:pt idx="2218">
                  <c:v>11935.3359375</c:v>
                </c:pt>
                <c:pt idx="2219">
                  <c:v>11537.3359375</c:v>
                </c:pt>
                <c:pt idx="2220">
                  <c:v>10940.3359375</c:v>
                </c:pt>
                <c:pt idx="2221">
                  <c:v>11039.8359375</c:v>
                </c:pt>
                <c:pt idx="2222">
                  <c:v>11636.8359375</c:v>
                </c:pt>
                <c:pt idx="2223">
                  <c:v>10741.3359375</c:v>
                </c:pt>
                <c:pt idx="2224">
                  <c:v>11238.8359375</c:v>
                </c:pt>
                <c:pt idx="2225">
                  <c:v>11139.3359375</c:v>
                </c:pt>
                <c:pt idx="2226">
                  <c:v>10243.8359375</c:v>
                </c:pt>
                <c:pt idx="2227">
                  <c:v>10840.8359375</c:v>
                </c:pt>
                <c:pt idx="2228">
                  <c:v>10768.54296875</c:v>
                </c:pt>
                <c:pt idx="2229">
                  <c:v>10569.54296875</c:v>
                </c:pt>
                <c:pt idx="2230">
                  <c:v>12261.04296875</c:v>
                </c:pt>
                <c:pt idx="2231">
                  <c:v>11366.7089794</c:v>
                </c:pt>
                <c:pt idx="2232">
                  <c:v>11764.7089794</c:v>
                </c:pt>
                <c:pt idx="2233">
                  <c:v>11366.7089794</c:v>
                </c:pt>
                <c:pt idx="2234">
                  <c:v>10826.84375</c:v>
                </c:pt>
                <c:pt idx="2235">
                  <c:v>11423.84375</c:v>
                </c:pt>
                <c:pt idx="2236">
                  <c:v>10627.84375</c:v>
                </c:pt>
                <c:pt idx="2237">
                  <c:v>10130.34375</c:v>
                </c:pt>
                <c:pt idx="2238">
                  <c:v>10727.34375</c:v>
                </c:pt>
                <c:pt idx="2239">
                  <c:v>10528.34375</c:v>
                </c:pt>
                <c:pt idx="2240">
                  <c:v>10428.84375</c:v>
                </c:pt>
                <c:pt idx="2241">
                  <c:v>10906.91015625</c:v>
                </c:pt>
                <c:pt idx="2242">
                  <c:v>10906.91015625</c:v>
                </c:pt>
                <c:pt idx="2243">
                  <c:v>10807.41015625</c:v>
                </c:pt>
                <c:pt idx="2244">
                  <c:v>11304.91015625</c:v>
                </c:pt>
                <c:pt idx="2245">
                  <c:v>10749.4980419</c:v>
                </c:pt>
                <c:pt idx="2246">
                  <c:v>11545.4980419</c:v>
                </c:pt>
                <c:pt idx="2247">
                  <c:v>11545.4980419</c:v>
                </c:pt>
                <c:pt idx="2248">
                  <c:v>10749.4980419</c:v>
                </c:pt>
                <c:pt idx="2249">
                  <c:v>11147.4980419</c:v>
                </c:pt>
                <c:pt idx="2250">
                  <c:v>10749.4980419</c:v>
                </c:pt>
                <c:pt idx="2251">
                  <c:v>11363.98828125</c:v>
                </c:pt>
                <c:pt idx="2252">
                  <c:v>11662.48828125</c:v>
                </c:pt>
                <c:pt idx="2253">
                  <c:v>10567.98828125</c:v>
                </c:pt>
                <c:pt idx="2254">
                  <c:v>9871.48828125</c:v>
                </c:pt>
                <c:pt idx="2255">
                  <c:v>10667.48828125</c:v>
                </c:pt>
                <c:pt idx="2256">
                  <c:v>10377.9277294</c:v>
                </c:pt>
                <c:pt idx="2257">
                  <c:v>11074.4277294</c:v>
                </c:pt>
                <c:pt idx="2258">
                  <c:v>11273.4277294</c:v>
                </c:pt>
                <c:pt idx="2259">
                  <c:v>10278.4277294</c:v>
                </c:pt>
                <c:pt idx="2260">
                  <c:v>11736.3359375</c:v>
                </c:pt>
                <c:pt idx="2261">
                  <c:v>10940.3359375</c:v>
                </c:pt>
                <c:pt idx="2262">
                  <c:v>11238.8359375</c:v>
                </c:pt>
                <c:pt idx="2263">
                  <c:v>10741.3359375</c:v>
                </c:pt>
                <c:pt idx="2264">
                  <c:v>11636.8359375</c:v>
                </c:pt>
                <c:pt idx="2265">
                  <c:v>12432.8359375</c:v>
                </c:pt>
                <c:pt idx="2266">
                  <c:v>11039.8359375</c:v>
                </c:pt>
                <c:pt idx="2267">
                  <c:v>11067.04296875</c:v>
                </c:pt>
                <c:pt idx="2268">
                  <c:v>11266.04296875</c:v>
                </c:pt>
                <c:pt idx="2269">
                  <c:v>11266.04296875</c:v>
                </c:pt>
                <c:pt idx="2270">
                  <c:v>10868.04296875</c:v>
                </c:pt>
                <c:pt idx="2271">
                  <c:v>10073.2089794</c:v>
                </c:pt>
                <c:pt idx="2272">
                  <c:v>12063.2089794</c:v>
                </c:pt>
                <c:pt idx="2273">
                  <c:v>10670.2089794</c:v>
                </c:pt>
                <c:pt idx="2274">
                  <c:v>12162.7089794</c:v>
                </c:pt>
                <c:pt idx="2275">
                  <c:v>11366.7089794</c:v>
                </c:pt>
                <c:pt idx="2276">
                  <c:v>10968.7089794</c:v>
                </c:pt>
                <c:pt idx="2277">
                  <c:v>10471.2089794</c:v>
                </c:pt>
                <c:pt idx="2278">
                  <c:v>11068.2089794</c:v>
                </c:pt>
                <c:pt idx="2279">
                  <c:v>11423.84375</c:v>
                </c:pt>
                <c:pt idx="2280">
                  <c:v>10309.91015625</c:v>
                </c:pt>
                <c:pt idx="2281">
                  <c:v>11404.41015625</c:v>
                </c:pt>
                <c:pt idx="2282">
                  <c:v>10608.41015625</c:v>
                </c:pt>
                <c:pt idx="2283">
                  <c:v>11404.41015625</c:v>
                </c:pt>
                <c:pt idx="2284">
                  <c:v>10608.41015625</c:v>
                </c:pt>
                <c:pt idx="2285">
                  <c:v>11047.9980419</c:v>
                </c:pt>
                <c:pt idx="2286">
                  <c:v>10550.4980419</c:v>
                </c:pt>
                <c:pt idx="2287">
                  <c:v>10351.4980419</c:v>
                </c:pt>
                <c:pt idx="2288">
                  <c:v>11147.4980419</c:v>
                </c:pt>
                <c:pt idx="2289">
                  <c:v>11545.4980419</c:v>
                </c:pt>
                <c:pt idx="2290">
                  <c:v>10848.9980419</c:v>
                </c:pt>
                <c:pt idx="2291">
                  <c:v>12358.98828125</c:v>
                </c:pt>
                <c:pt idx="2292">
                  <c:v>11264.48828125</c:v>
                </c:pt>
                <c:pt idx="2293">
                  <c:v>10866.48828125</c:v>
                </c:pt>
                <c:pt idx="2294">
                  <c:v>10866.48828125</c:v>
                </c:pt>
                <c:pt idx="2295">
                  <c:v>10468.48828125</c:v>
                </c:pt>
                <c:pt idx="2296">
                  <c:v>11065.48828125</c:v>
                </c:pt>
                <c:pt idx="2297">
                  <c:v>11065.48828125</c:v>
                </c:pt>
                <c:pt idx="2298">
                  <c:v>10576.9277294</c:v>
                </c:pt>
                <c:pt idx="2299">
                  <c:v>10676.4277294</c:v>
                </c:pt>
                <c:pt idx="2300">
                  <c:v>10676.4277294</c:v>
                </c:pt>
                <c:pt idx="2301">
                  <c:v>9979.9277294000003</c:v>
                </c:pt>
                <c:pt idx="2302">
                  <c:v>10775.9277294</c:v>
                </c:pt>
                <c:pt idx="2303">
                  <c:v>10940.3359375</c:v>
                </c:pt>
                <c:pt idx="2304">
                  <c:v>11437.8359375</c:v>
                </c:pt>
                <c:pt idx="2305">
                  <c:v>11338.3359375</c:v>
                </c:pt>
                <c:pt idx="2306">
                  <c:v>11139.3359375</c:v>
                </c:pt>
                <c:pt idx="2307">
                  <c:v>11139.3359375</c:v>
                </c:pt>
                <c:pt idx="2308">
                  <c:v>11338.3359375</c:v>
                </c:pt>
                <c:pt idx="2309">
                  <c:v>10967.54296875</c:v>
                </c:pt>
                <c:pt idx="2310">
                  <c:v>11564.54296875</c:v>
                </c:pt>
                <c:pt idx="2311">
                  <c:v>10768.54296875</c:v>
                </c:pt>
                <c:pt idx="2312">
                  <c:v>9575.708984375</c:v>
                </c:pt>
                <c:pt idx="2313">
                  <c:v>10570.7089794</c:v>
                </c:pt>
                <c:pt idx="2314">
                  <c:v>10570.7089794</c:v>
                </c:pt>
                <c:pt idx="2315">
                  <c:v>11466.2089794</c:v>
                </c:pt>
                <c:pt idx="2316">
                  <c:v>10670.2089794</c:v>
                </c:pt>
                <c:pt idx="2317">
                  <c:v>11324.34375</c:v>
                </c:pt>
                <c:pt idx="2318">
                  <c:v>11224.84375</c:v>
                </c:pt>
                <c:pt idx="2319">
                  <c:v>11722.34375</c:v>
                </c:pt>
                <c:pt idx="2320">
                  <c:v>10627.84375</c:v>
                </c:pt>
                <c:pt idx="2321">
                  <c:v>11224.84375</c:v>
                </c:pt>
                <c:pt idx="2322">
                  <c:v>11205.41015625</c:v>
                </c:pt>
                <c:pt idx="2323">
                  <c:v>10210.41015625</c:v>
                </c:pt>
                <c:pt idx="2324">
                  <c:v>11105.91015625</c:v>
                </c:pt>
                <c:pt idx="2325">
                  <c:v>11702.91015625</c:v>
                </c:pt>
                <c:pt idx="2326">
                  <c:v>11545.4980419</c:v>
                </c:pt>
                <c:pt idx="2327">
                  <c:v>10450.9980419</c:v>
                </c:pt>
                <c:pt idx="2328">
                  <c:v>10848.9980419</c:v>
                </c:pt>
                <c:pt idx="2329">
                  <c:v>11644.9980419</c:v>
                </c:pt>
                <c:pt idx="2330">
                  <c:v>11545.4980419</c:v>
                </c:pt>
                <c:pt idx="2331">
                  <c:v>11246.9980419</c:v>
                </c:pt>
                <c:pt idx="2332">
                  <c:v>10351.4980419</c:v>
                </c:pt>
                <c:pt idx="2333">
                  <c:v>11463.48828125</c:v>
                </c:pt>
                <c:pt idx="2334">
                  <c:v>11065.48828125</c:v>
                </c:pt>
                <c:pt idx="2335">
                  <c:v>11662.48828125</c:v>
                </c:pt>
                <c:pt idx="2336">
                  <c:v>11463.48828125</c:v>
                </c:pt>
                <c:pt idx="2337">
                  <c:v>10965.98828125</c:v>
                </c:pt>
                <c:pt idx="2338">
                  <c:v>10576.9277294</c:v>
                </c:pt>
                <c:pt idx="2339">
                  <c:v>10178.9277294</c:v>
                </c:pt>
                <c:pt idx="2340">
                  <c:v>11173.9277294</c:v>
                </c:pt>
                <c:pt idx="2341">
                  <c:v>11636.8359375</c:v>
                </c:pt>
                <c:pt idx="2342">
                  <c:v>10940.3359375</c:v>
                </c:pt>
                <c:pt idx="2343">
                  <c:v>11736.3359375</c:v>
                </c:pt>
                <c:pt idx="2344">
                  <c:v>10343.3359375</c:v>
                </c:pt>
                <c:pt idx="2345">
                  <c:v>11238.8359375</c:v>
                </c:pt>
                <c:pt idx="2346">
                  <c:v>10641.8359375</c:v>
                </c:pt>
                <c:pt idx="2347">
                  <c:v>10542.3359375</c:v>
                </c:pt>
                <c:pt idx="2348">
                  <c:v>11139.3359375</c:v>
                </c:pt>
                <c:pt idx="2349">
                  <c:v>10967.54296875</c:v>
                </c:pt>
                <c:pt idx="2350">
                  <c:v>10768.54296875</c:v>
                </c:pt>
                <c:pt idx="2351">
                  <c:v>11067.04296875</c:v>
                </c:pt>
                <c:pt idx="2352">
                  <c:v>10470.04296875</c:v>
                </c:pt>
                <c:pt idx="2353">
                  <c:v>11564.54296875</c:v>
                </c:pt>
                <c:pt idx="2354">
                  <c:v>11564.54296875</c:v>
                </c:pt>
                <c:pt idx="2355">
                  <c:v>10669.04296875</c:v>
                </c:pt>
                <c:pt idx="2356">
                  <c:v>10869.2089794</c:v>
                </c:pt>
                <c:pt idx="2357">
                  <c:v>11864.2089794</c:v>
                </c:pt>
                <c:pt idx="2358">
                  <c:v>10570.7089794</c:v>
                </c:pt>
                <c:pt idx="2359">
                  <c:v>10769.7089794</c:v>
                </c:pt>
                <c:pt idx="2360">
                  <c:v>11167.7089794</c:v>
                </c:pt>
                <c:pt idx="2361">
                  <c:v>10670.2089794</c:v>
                </c:pt>
                <c:pt idx="2362">
                  <c:v>11068.2089794</c:v>
                </c:pt>
                <c:pt idx="2363">
                  <c:v>10968.7089794</c:v>
                </c:pt>
                <c:pt idx="2364">
                  <c:v>10627.84375</c:v>
                </c:pt>
                <c:pt idx="2365">
                  <c:v>11423.84375</c:v>
                </c:pt>
                <c:pt idx="2366">
                  <c:v>10727.34375</c:v>
                </c:pt>
                <c:pt idx="2367">
                  <c:v>11324.34375</c:v>
                </c:pt>
                <c:pt idx="2368">
                  <c:v>11404.41015625</c:v>
                </c:pt>
                <c:pt idx="2369">
                  <c:v>11006.41015625</c:v>
                </c:pt>
                <c:pt idx="2370">
                  <c:v>12399.41015625</c:v>
                </c:pt>
                <c:pt idx="2371">
                  <c:v>9812.41015625</c:v>
                </c:pt>
                <c:pt idx="2372">
                  <c:v>11006.41015625</c:v>
                </c:pt>
                <c:pt idx="2373">
                  <c:v>11404.41015625</c:v>
                </c:pt>
                <c:pt idx="2374">
                  <c:v>11047.9980419</c:v>
                </c:pt>
                <c:pt idx="2375">
                  <c:v>11346.4980419</c:v>
                </c:pt>
                <c:pt idx="2376">
                  <c:v>10948.4980419</c:v>
                </c:pt>
                <c:pt idx="2377">
                  <c:v>11147.4980419</c:v>
                </c:pt>
                <c:pt idx="2378">
                  <c:v>11644.9980419</c:v>
                </c:pt>
                <c:pt idx="2379">
                  <c:v>11463.48828125</c:v>
                </c:pt>
                <c:pt idx="2380">
                  <c:v>10667.48828125</c:v>
                </c:pt>
                <c:pt idx="2381">
                  <c:v>10965.98828125</c:v>
                </c:pt>
                <c:pt idx="2382">
                  <c:v>11960.98828125</c:v>
                </c:pt>
                <c:pt idx="2383">
                  <c:v>11065.48828125</c:v>
                </c:pt>
                <c:pt idx="2384">
                  <c:v>9979.9277294000003</c:v>
                </c:pt>
                <c:pt idx="2385">
                  <c:v>11372.9277294</c:v>
                </c:pt>
                <c:pt idx="2386">
                  <c:v>10940.3359375</c:v>
                </c:pt>
                <c:pt idx="2387">
                  <c:v>10243.8359375</c:v>
                </c:pt>
                <c:pt idx="2388">
                  <c:v>10641.8359375</c:v>
                </c:pt>
                <c:pt idx="2389">
                  <c:v>10542.3359375</c:v>
                </c:pt>
                <c:pt idx="2390">
                  <c:v>11238.8359375</c:v>
                </c:pt>
                <c:pt idx="2391">
                  <c:v>10641.8359375</c:v>
                </c:pt>
                <c:pt idx="2392">
                  <c:v>10768.54296875</c:v>
                </c:pt>
                <c:pt idx="2393">
                  <c:v>11564.54296875</c:v>
                </c:pt>
                <c:pt idx="2394">
                  <c:v>11266.04296875</c:v>
                </c:pt>
                <c:pt idx="2395">
                  <c:v>10868.04296875</c:v>
                </c:pt>
                <c:pt idx="2396">
                  <c:v>11365.54296875</c:v>
                </c:pt>
                <c:pt idx="2397">
                  <c:v>10470.04296875</c:v>
                </c:pt>
                <c:pt idx="2398">
                  <c:v>10768.54296875</c:v>
                </c:pt>
                <c:pt idx="2399">
                  <c:v>10470.04296875</c:v>
                </c:pt>
                <c:pt idx="2400">
                  <c:v>11365.54296875</c:v>
                </c:pt>
                <c:pt idx="2401">
                  <c:v>11366.7089794</c:v>
                </c:pt>
                <c:pt idx="2402">
                  <c:v>11764.7089794</c:v>
                </c:pt>
                <c:pt idx="2403">
                  <c:v>11466.2089794</c:v>
                </c:pt>
                <c:pt idx="2404">
                  <c:v>11466.2089794</c:v>
                </c:pt>
                <c:pt idx="2405">
                  <c:v>10869.2089794</c:v>
                </c:pt>
                <c:pt idx="2406">
                  <c:v>11366.7089794</c:v>
                </c:pt>
                <c:pt idx="2407">
                  <c:v>11125.34375</c:v>
                </c:pt>
                <c:pt idx="2408">
                  <c:v>10727.34375</c:v>
                </c:pt>
                <c:pt idx="2409">
                  <c:v>11622.84375</c:v>
                </c:pt>
                <c:pt idx="2410">
                  <c:v>11622.84375</c:v>
                </c:pt>
                <c:pt idx="2411">
                  <c:v>11224.84375</c:v>
                </c:pt>
                <c:pt idx="2412">
                  <c:v>11423.84375</c:v>
                </c:pt>
                <c:pt idx="2413">
                  <c:v>10508.91015625</c:v>
                </c:pt>
                <c:pt idx="2414">
                  <c:v>12399.41015625</c:v>
                </c:pt>
                <c:pt idx="2415">
                  <c:v>11304.91015625</c:v>
                </c:pt>
                <c:pt idx="2416">
                  <c:v>11445.9980419</c:v>
                </c:pt>
                <c:pt idx="2417">
                  <c:v>11147.4980419</c:v>
                </c:pt>
                <c:pt idx="2418">
                  <c:v>10848.9980419</c:v>
                </c:pt>
                <c:pt idx="2419">
                  <c:v>11644.9980419</c:v>
                </c:pt>
                <c:pt idx="2420">
                  <c:v>11445.9980419</c:v>
                </c:pt>
                <c:pt idx="2421">
                  <c:v>11545.4980419</c:v>
                </c:pt>
                <c:pt idx="2422">
                  <c:v>10649.9980419</c:v>
                </c:pt>
                <c:pt idx="2423">
                  <c:v>12042.9980419</c:v>
                </c:pt>
                <c:pt idx="2424">
                  <c:v>11246.9980419</c:v>
                </c:pt>
                <c:pt idx="2425">
                  <c:v>11147.4980419</c:v>
                </c:pt>
                <c:pt idx="2426">
                  <c:v>10351.4980419</c:v>
                </c:pt>
                <c:pt idx="2427">
                  <c:v>11346.4980419</c:v>
                </c:pt>
                <c:pt idx="2428">
                  <c:v>11843.9980419</c:v>
                </c:pt>
                <c:pt idx="2429">
                  <c:v>10450.9980419</c:v>
                </c:pt>
                <c:pt idx="2430">
                  <c:v>12142.4980419</c:v>
                </c:pt>
                <c:pt idx="2431">
                  <c:v>10948.4980419</c:v>
                </c:pt>
                <c:pt idx="2432">
                  <c:v>10965.98828125</c:v>
                </c:pt>
                <c:pt idx="2433">
                  <c:v>11662.48828125</c:v>
                </c:pt>
                <c:pt idx="2434">
                  <c:v>10567.98828125</c:v>
                </c:pt>
                <c:pt idx="2435">
                  <c:v>11960.98828125</c:v>
                </c:pt>
                <c:pt idx="2436">
                  <c:v>10667.48828125</c:v>
                </c:pt>
                <c:pt idx="2437">
                  <c:v>11463.48828125</c:v>
                </c:pt>
                <c:pt idx="2438">
                  <c:v>11173.9277294</c:v>
                </c:pt>
                <c:pt idx="2439">
                  <c:v>11571.9277294</c:v>
                </c:pt>
                <c:pt idx="2440">
                  <c:v>10974.9277294</c:v>
                </c:pt>
                <c:pt idx="2441">
                  <c:v>10178.9277294</c:v>
                </c:pt>
                <c:pt idx="2442">
                  <c:v>11074.4277294</c:v>
                </c:pt>
                <c:pt idx="2443">
                  <c:v>11736.3359375</c:v>
                </c:pt>
                <c:pt idx="2444">
                  <c:v>10243.8359375</c:v>
                </c:pt>
                <c:pt idx="2445">
                  <c:v>11835.8359375</c:v>
                </c:pt>
                <c:pt idx="2446">
                  <c:v>10669.04296875</c:v>
                </c:pt>
                <c:pt idx="2447">
                  <c:v>11664.04296875</c:v>
                </c:pt>
                <c:pt idx="2448">
                  <c:v>11067.04296875</c:v>
                </c:pt>
                <c:pt idx="2449">
                  <c:v>10967.54296875</c:v>
                </c:pt>
                <c:pt idx="2450">
                  <c:v>11067.04296875</c:v>
                </c:pt>
                <c:pt idx="2451">
                  <c:v>10768.54296875</c:v>
                </c:pt>
                <c:pt idx="2452">
                  <c:v>10868.04296875</c:v>
                </c:pt>
                <c:pt idx="2453">
                  <c:v>10669.04296875</c:v>
                </c:pt>
                <c:pt idx="2454">
                  <c:v>11465.04296875</c:v>
                </c:pt>
                <c:pt idx="2455">
                  <c:v>12062.04296875</c:v>
                </c:pt>
                <c:pt idx="2456">
                  <c:v>11664.04296875</c:v>
                </c:pt>
                <c:pt idx="2457">
                  <c:v>11465.04296875</c:v>
                </c:pt>
                <c:pt idx="2458">
                  <c:v>12062.04296875</c:v>
                </c:pt>
                <c:pt idx="2459">
                  <c:v>12062.04296875</c:v>
                </c:pt>
                <c:pt idx="2460">
                  <c:v>11166.54296875</c:v>
                </c:pt>
                <c:pt idx="2461">
                  <c:v>11365.54296875</c:v>
                </c:pt>
                <c:pt idx="2462">
                  <c:v>10768.54296875</c:v>
                </c:pt>
                <c:pt idx="2463">
                  <c:v>11166.54296875</c:v>
                </c:pt>
                <c:pt idx="2464">
                  <c:v>11665.2089794</c:v>
                </c:pt>
                <c:pt idx="2465">
                  <c:v>12660.2089794</c:v>
                </c:pt>
                <c:pt idx="2466">
                  <c:v>11224.84375</c:v>
                </c:pt>
                <c:pt idx="2467">
                  <c:v>10508.91015625</c:v>
                </c:pt>
                <c:pt idx="2468">
                  <c:v>11006.41015625</c:v>
                </c:pt>
                <c:pt idx="2469">
                  <c:v>10807.41015625</c:v>
                </c:pt>
                <c:pt idx="2470">
                  <c:v>11503.91015625</c:v>
                </c:pt>
                <c:pt idx="2471">
                  <c:v>10450.9980419</c:v>
                </c:pt>
                <c:pt idx="2472">
                  <c:v>10468.48828125</c:v>
                </c:pt>
                <c:pt idx="2473">
                  <c:v>10965.98828125</c:v>
                </c:pt>
                <c:pt idx="2474">
                  <c:v>11761.98828125</c:v>
                </c:pt>
                <c:pt idx="2475">
                  <c:v>12159.98828125</c:v>
                </c:pt>
                <c:pt idx="2476">
                  <c:v>10567.98828125</c:v>
                </c:pt>
                <c:pt idx="2477">
                  <c:v>11761.98828125</c:v>
                </c:pt>
                <c:pt idx="2478">
                  <c:v>10866.48828125</c:v>
                </c:pt>
                <c:pt idx="2479">
                  <c:v>11164.98828125</c:v>
                </c:pt>
                <c:pt idx="2480">
                  <c:v>10766.98828125</c:v>
                </c:pt>
                <c:pt idx="2481">
                  <c:v>10567.98828125</c:v>
                </c:pt>
                <c:pt idx="2482">
                  <c:v>11065.48828125</c:v>
                </c:pt>
                <c:pt idx="2483">
                  <c:v>11571.9277294</c:v>
                </c:pt>
                <c:pt idx="2484">
                  <c:v>10178.9277294</c:v>
                </c:pt>
                <c:pt idx="2485">
                  <c:v>11273.4277294</c:v>
                </c:pt>
                <c:pt idx="2486">
                  <c:v>10278.4277294</c:v>
                </c:pt>
                <c:pt idx="2487">
                  <c:v>10377.9277294</c:v>
                </c:pt>
                <c:pt idx="2488">
                  <c:v>11074.4277294</c:v>
                </c:pt>
                <c:pt idx="2489">
                  <c:v>11238.8359375</c:v>
                </c:pt>
                <c:pt idx="2490">
                  <c:v>11537.3359375</c:v>
                </c:pt>
                <c:pt idx="2491">
                  <c:v>10442.8359375</c:v>
                </c:pt>
                <c:pt idx="2492">
                  <c:v>10768.54296875</c:v>
                </c:pt>
                <c:pt idx="2493">
                  <c:v>11763.54296875</c:v>
                </c:pt>
                <c:pt idx="2494">
                  <c:v>10869.2089794</c:v>
                </c:pt>
                <c:pt idx="2495">
                  <c:v>10769.7089794</c:v>
                </c:pt>
                <c:pt idx="2496">
                  <c:v>11864.2089794</c:v>
                </c:pt>
                <c:pt idx="2497">
                  <c:v>11466.2089794</c:v>
                </c:pt>
                <c:pt idx="2498">
                  <c:v>11366.7089794</c:v>
                </c:pt>
                <c:pt idx="2499">
                  <c:v>11764.7089794</c:v>
                </c:pt>
                <c:pt idx="2500">
                  <c:v>11025.84375</c:v>
                </c:pt>
                <c:pt idx="2501">
                  <c:v>11423.84375</c:v>
                </c:pt>
                <c:pt idx="2502">
                  <c:v>10329.34375</c:v>
                </c:pt>
                <c:pt idx="2503">
                  <c:v>10926.34375</c:v>
                </c:pt>
                <c:pt idx="2504">
                  <c:v>10926.34375</c:v>
                </c:pt>
                <c:pt idx="2505">
                  <c:v>11006.41015625</c:v>
                </c:pt>
                <c:pt idx="2506">
                  <c:v>11147.4980419</c:v>
                </c:pt>
                <c:pt idx="2507">
                  <c:v>11147.4980419</c:v>
                </c:pt>
                <c:pt idx="2508">
                  <c:v>10550.4980419</c:v>
                </c:pt>
                <c:pt idx="2509">
                  <c:v>10649.9980419</c:v>
                </c:pt>
                <c:pt idx="2510">
                  <c:v>11246.9980419</c:v>
                </c:pt>
                <c:pt idx="2511">
                  <c:v>11744.4980419</c:v>
                </c:pt>
                <c:pt idx="2512">
                  <c:v>11445.9980419</c:v>
                </c:pt>
                <c:pt idx="2513">
                  <c:v>11147.4980419</c:v>
                </c:pt>
                <c:pt idx="2514">
                  <c:v>10468.48828125</c:v>
                </c:pt>
                <c:pt idx="2515">
                  <c:v>11372.9277294</c:v>
                </c:pt>
                <c:pt idx="2516">
                  <c:v>11870.4277294</c:v>
                </c:pt>
                <c:pt idx="2517">
                  <c:v>12268.4277294</c:v>
                </c:pt>
                <c:pt idx="2518">
                  <c:v>12168.9277294</c:v>
                </c:pt>
                <c:pt idx="2519">
                  <c:v>10875.4277294</c:v>
                </c:pt>
                <c:pt idx="2520">
                  <c:v>10875.4277294</c:v>
                </c:pt>
                <c:pt idx="2521">
                  <c:v>11571.9277294</c:v>
                </c:pt>
                <c:pt idx="2522">
                  <c:v>11074.4277294</c:v>
                </c:pt>
                <c:pt idx="2523">
                  <c:v>10775.9277294</c:v>
                </c:pt>
                <c:pt idx="2524">
                  <c:v>11139.3359375</c:v>
                </c:pt>
                <c:pt idx="2525">
                  <c:v>11736.3359375</c:v>
                </c:pt>
                <c:pt idx="2526">
                  <c:v>10741.3359375</c:v>
                </c:pt>
                <c:pt idx="2527">
                  <c:v>10641.8359375</c:v>
                </c:pt>
                <c:pt idx="2528">
                  <c:v>11437.8359375</c:v>
                </c:pt>
                <c:pt idx="2529">
                  <c:v>11338.3359375</c:v>
                </c:pt>
                <c:pt idx="2530">
                  <c:v>11537.3359375</c:v>
                </c:pt>
                <c:pt idx="2531">
                  <c:v>11365.54296875</c:v>
                </c:pt>
                <c:pt idx="2532">
                  <c:v>11665.2089794</c:v>
                </c:pt>
                <c:pt idx="2533">
                  <c:v>11963.7089794</c:v>
                </c:pt>
                <c:pt idx="2534">
                  <c:v>11267.2089794</c:v>
                </c:pt>
                <c:pt idx="2535">
                  <c:v>10869.2089794</c:v>
                </c:pt>
                <c:pt idx="2536">
                  <c:v>11665.2089794</c:v>
                </c:pt>
                <c:pt idx="2537">
                  <c:v>11068.2089794</c:v>
                </c:pt>
                <c:pt idx="2538">
                  <c:v>11622.84375</c:v>
                </c:pt>
                <c:pt idx="2539">
                  <c:v>11224.84375</c:v>
                </c:pt>
                <c:pt idx="2540">
                  <c:v>11423.84375</c:v>
                </c:pt>
                <c:pt idx="2541">
                  <c:v>11224.84375</c:v>
                </c:pt>
                <c:pt idx="2542">
                  <c:v>10329.34375</c:v>
                </c:pt>
                <c:pt idx="2543">
                  <c:v>11224.84375</c:v>
                </c:pt>
                <c:pt idx="2544">
                  <c:v>11603.41015625</c:v>
                </c:pt>
                <c:pt idx="2545">
                  <c:v>11901.91015625</c:v>
                </c:pt>
                <c:pt idx="2546">
                  <c:v>11702.91015625</c:v>
                </c:pt>
                <c:pt idx="2547">
                  <c:v>10508.91015625</c:v>
                </c:pt>
                <c:pt idx="2548">
                  <c:v>11304.91015625</c:v>
                </c:pt>
                <c:pt idx="2549">
                  <c:v>10807.41015625</c:v>
                </c:pt>
                <c:pt idx="2550">
                  <c:v>11702.91015625</c:v>
                </c:pt>
                <c:pt idx="2551">
                  <c:v>11545.4980419</c:v>
                </c:pt>
                <c:pt idx="2552">
                  <c:v>11445.9980419</c:v>
                </c:pt>
                <c:pt idx="2553">
                  <c:v>11960.98828125</c:v>
                </c:pt>
                <c:pt idx="2554">
                  <c:v>12259.48828125</c:v>
                </c:pt>
                <c:pt idx="2555">
                  <c:v>11472.4277294</c:v>
                </c:pt>
                <c:pt idx="2556">
                  <c:v>11074.4277294</c:v>
                </c:pt>
                <c:pt idx="2557">
                  <c:v>11969.9277294</c:v>
                </c:pt>
                <c:pt idx="2558">
                  <c:v>11770.9277294</c:v>
                </c:pt>
                <c:pt idx="2559">
                  <c:v>10875.4277294</c:v>
                </c:pt>
                <c:pt idx="2560">
                  <c:v>11074.4277294</c:v>
                </c:pt>
                <c:pt idx="2561">
                  <c:v>11074.4277294</c:v>
                </c:pt>
                <c:pt idx="2562">
                  <c:v>11074.4277294</c:v>
                </c:pt>
                <c:pt idx="2563">
                  <c:v>10875.4277294</c:v>
                </c:pt>
                <c:pt idx="2564">
                  <c:v>11372.9277294</c:v>
                </c:pt>
                <c:pt idx="2565">
                  <c:v>12268.4277294</c:v>
                </c:pt>
                <c:pt idx="2566">
                  <c:v>10477.4277294</c:v>
                </c:pt>
                <c:pt idx="2567">
                  <c:v>10875.4277294</c:v>
                </c:pt>
                <c:pt idx="2568">
                  <c:v>12268.4277294</c:v>
                </c:pt>
                <c:pt idx="2569">
                  <c:v>10775.9277294</c:v>
                </c:pt>
                <c:pt idx="2570">
                  <c:v>12168.9277294</c:v>
                </c:pt>
                <c:pt idx="2571">
                  <c:v>12233.8359375</c:v>
                </c:pt>
                <c:pt idx="2572">
                  <c:v>10243.8359375</c:v>
                </c:pt>
                <c:pt idx="2573">
                  <c:v>10542.3359375</c:v>
                </c:pt>
                <c:pt idx="2574">
                  <c:v>11437.8359375</c:v>
                </c:pt>
                <c:pt idx="2575">
                  <c:v>11139.3359375</c:v>
                </c:pt>
                <c:pt idx="2576">
                  <c:v>11338.3359375</c:v>
                </c:pt>
                <c:pt idx="2577">
                  <c:v>10641.8359375</c:v>
                </c:pt>
                <c:pt idx="2578">
                  <c:v>11139.3359375</c:v>
                </c:pt>
                <c:pt idx="2579">
                  <c:v>11537.3359375</c:v>
                </c:pt>
                <c:pt idx="2580">
                  <c:v>10840.8359375</c:v>
                </c:pt>
                <c:pt idx="2581">
                  <c:v>11736.3359375</c:v>
                </c:pt>
                <c:pt idx="2582">
                  <c:v>11139.3359375</c:v>
                </c:pt>
                <c:pt idx="2583">
                  <c:v>10243.8359375</c:v>
                </c:pt>
                <c:pt idx="2584">
                  <c:v>11636.8359375</c:v>
                </c:pt>
                <c:pt idx="2585">
                  <c:v>11636.8359375</c:v>
                </c:pt>
                <c:pt idx="2586">
                  <c:v>9674.04296875</c:v>
                </c:pt>
                <c:pt idx="2587">
                  <c:v>11166.54296875</c:v>
                </c:pt>
                <c:pt idx="2588">
                  <c:v>10470.04296875</c:v>
                </c:pt>
                <c:pt idx="2589">
                  <c:v>12062.04296875</c:v>
                </c:pt>
                <c:pt idx="2590">
                  <c:v>11764.7089794</c:v>
                </c:pt>
                <c:pt idx="2591">
                  <c:v>10670.2089794</c:v>
                </c:pt>
                <c:pt idx="2592">
                  <c:v>10570.7089794</c:v>
                </c:pt>
                <c:pt idx="2593">
                  <c:v>11167.7089794</c:v>
                </c:pt>
                <c:pt idx="2594">
                  <c:v>11068.2089794</c:v>
                </c:pt>
                <c:pt idx="2595">
                  <c:v>11324.34375</c:v>
                </c:pt>
                <c:pt idx="2596">
                  <c:v>11722.34375</c:v>
                </c:pt>
                <c:pt idx="2597">
                  <c:v>11722.34375</c:v>
                </c:pt>
                <c:pt idx="2598">
                  <c:v>11821.84375</c:v>
                </c:pt>
                <c:pt idx="2599">
                  <c:v>12120.34375</c:v>
                </c:pt>
                <c:pt idx="2600">
                  <c:v>11722.34375</c:v>
                </c:pt>
                <c:pt idx="2601">
                  <c:v>11125.34375</c:v>
                </c:pt>
                <c:pt idx="2602">
                  <c:v>11702.91015625</c:v>
                </c:pt>
                <c:pt idx="2603">
                  <c:v>11503.91015625</c:v>
                </c:pt>
                <c:pt idx="2604">
                  <c:v>10906.91015625</c:v>
                </c:pt>
                <c:pt idx="2605">
                  <c:v>11404.41015625</c:v>
                </c:pt>
                <c:pt idx="2606">
                  <c:v>11603.41015625</c:v>
                </c:pt>
                <c:pt idx="2607">
                  <c:v>11802.41015625</c:v>
                </c:pt>
                <c:pt idx="2608">
                  <c:v>12142.4980419</c:v>
                </c:pt>
                <c:pt idx="2609">
                  <c:v>11445.9980419</c:v>
                </c:pt>
                <c:pt idx="2610">
                  <c:v>11246.9980419</c:v>
                </c:pt>
                <c:pt idx="2611">
                  <c:v>11147.4980419</c:v>
                </c:pt>
                <c:pt idx="2612">
                  <c:v>11346.4980419</c:v>
                </c:pt>
                <c:pt idx="2613">
                  <c:v>10468.48828125</c:v>
                </c:pt>
                <c:pt idx="2614">
                  <c:v>11264.48828125</c:v>
                </c:pt>
                <c:pt idx="2615">
                  <c:v>11065.48828125</c:v>
                </c:pt>
                <c:pt idx="2616">
                  <c:v>10775.9277294</c:v>
                </c:pt>
                <c:pt idx="2617">
                  <c:v>10278.4277294</c:v>
                </c:pt>
                <c:pt idx="2618">
                  <c:v>11074.4277294</c:v>
                </c:pt>
                <c:pt idx="2619">
                  <c:v>10940.3359375</c:v>
                </c:pt>
                <c:pt idx="2620">
                  <c:v>13129.3359375</c:v>
                </c:pt>
                <c:pt idx="2621">
                  <c:v>11935.3359375</c:v>
                </c:pt>
                <c:pt idx="2622">
                  <c:v>12134.3359375</c:v>
                </c:pt>
                <c:pt idx="2623">
                  <c:v>11139.3359375</c:v>
                </c:pt>
                <c:pt idx="2624">
                  <c:v>12233.8359375</c:v>
                </c:pt>
                <c:pt idx="2625">
                  <c:v>11636.8359375</c:v>
                </c:pt>
                <c:pt idx="2626">
                  <c:v>9574.54296875</c:v>
                </c:pt>
                <c:pt idx="2627">
                  <c:v>11067.04296875</c:v>
                </c:pt>
                <c:pt idx="2628">
                  <c:v>11266.04296875</c:v>
                </c:pt>
                <c:pt idx="2629">
                  <c:v>11266.04296875</c:v>
                </c:pt>
                <c:pt idx="2630">
                  <c:v>11564.54296875</c:v>
                </c:pt>
                <c:pt idx="2631">
                  <c:v>11166.54296875</c:v>
                </c:pt>
                <c:pt idx="2632">
                  <c:v>11863.04296875</c:v>
                </c:pt>
                <c:pt idx="2633">
                  <c:v>11067.04296875</c:v>
                </c:pt>
                <c:pt idx="2634">
                  <c:v>10670.2089794</c:v>
                </c:pt>
                <c:pt idx="2635">
                  <c:v>11764.7089794</c:v>
                </c:pt>
                <c:pt idx="2636">
                  <c:v>11466.2089794</c:v>
                </c:pt>
                <c:pt idx="2637">
                  <c:v>10329.34375</c:v>
                </c:pt>
                <c:pt idx="2638">
                  <c:v>10926.34375</c:v>
                </c:pt>
                <c:pt idx="2639">
                  <c:v>11722.34375</c:v>
                </c:pt>
                <c:pt idx="2640">
                  <c:v>11622.84375</c:v>
                </c:pt>
                <c:pt idx="2641">
                  <c:v>11224.84375</c:v>
                </c:pt>
                <c:pt idx="2642">
                  <c:v>11423.84375</c:v>
                </c:pt>
                <c:pt idx="2643">
                  <c:v>11523.34375</c:v>
                </c:pt>
                <c:pt idx="2644">
                  <c:v>11125.34375</c:v>
                </c:pt>
                <c:pt idx="2645">
                  <c:v>10329.34375</c:v>
                </c:pt>
                <c:pt idx="2646">
                  <c:v>10807.41015625</c:v>
                </c:pt>
                <c:pt idx="2647">
                  <c:v>12001.41015625</c:v>
                </c:pt>
                <c:pt idx="2648">
                  <c:v>10906.91015625</c:v>
                </c:pt>
                <c:pt idx="2649">
                  <c:v>12001.41015625</c:v>
                </c:pt>
                <c:pt idx="2650">
                  <c:v>11545.4980419</c:v>
                </c:pt>
                <c:pt idx="2651">
                  <c:v>11346.4980419</c:v>
                </c:pt>
                <c:pt idx="2652">
                  <c:v>10948.4980419</c:v>
                </c:pt>
                <c:pt idx="2653">
                  <c:v>10450.9980419</c:v>
                </c:pt>
                <c:pt idx="2654">
                  <c:v>11562.98828125</c:v>
                </c:pt>
                <c:pt idx="2655">
                  <c:v>11164.98828125</c:v>
                </c:pt>
                <c:pt idx="2656">
                  <c:v>11463.48828125</c:v>
                </c:pt>
                <c:pt idx="2657">
                  <c:v>12060.48828125</c:v>
                </c:pt>
                <c:pt idx="2658">
                  <c:v>10667.48828125</c:v>
                </c:pt>
                <c:pt idx="2659">
                  <c:v>11065.48828125</c:v>
                </c:pt>
                <c:pt idx="2660">
                  <c:v>11074.4277294</c:v>
                </c:pt>
                <c:pt idx="2661">
                  <c:v>11074.4277294</c:v>
                </c:pt>
                <c:pt idx="2662">
                  <c:v>10940.3359375</c:v>
                </c:pt>
                <c:pt idx="2663">
                  <c:v>11736.3359375</c:v>
                </c:pt>
                <c:pt idx="2664">
                  <c:v>12134.3359375</c:v>
                </c:pt>
                <c:pt idx="2665">
                  <c:v>11763.54296875</c:v>
                </c:pt>
                <c:pt idx="2666">
                  <c:v>11564.54296875</c:v>
                </c:pt>
                <c:pt idx="2667">
                  <c:v>11664.04296875</c:v>
                </c:pt>
                <c:pt idx="2668">
                  <c:v>10868.04296875</c:v>
                </c:pt>
                <c:pt idx="2669">
                  <c:v>11366.7089794</c:v>
                </c:pt>
                <c:pt idx="2670">
                  <c:v>11764.7089794</c:v>
                </c:pt>
                <c:pt idx="2671">
                  <c:v>11466.2089794</c:v>
                </c:pt>
                <c:pt idx="2672">
                  <c:v>11167.7089794</c:v>
                </c:pt>
                <c:pt idx="2673">
                  <c:v>10926.34375</c:v>
                </c:pt>
                <c:pt idx="2674">
                  <c:v>11224.84375</c:v>
                </c:pt>
                <c:pt idx="2675">
                  <c:v>11821.84375</c:v>
                </c:pt>
                <c:pt idx="2676">
                  <c:v>11523.34375</c:v>
                </c:pt>
                <c:pt idx="2677">
                  <c:v>11324.34375</c:v>
                </c:pt>
                <c:pt idx="2678">
                  <c:v>10727.34375</c:v>
                </c:pt>
                <c:pt idx="2679">
                  <c:v>11324.34375</c:v>
                </c:pt>
                <c:pt idx="2680">
                  <c:v>11404.41015625</c:v>
                </c:pt>
                <c:pt idx="2681">
                  <c:v>11901.91015625</c:v>
                </c:pt>
                <c:pt idx="2682">
                  <c:v>11901.91015625</c:v>
                </c:pt>
                <c:pt idx="2683">
                  <c:v>11404.41015625</c:v>
                </c:pt>
                <c:pt idx="2684">
                  <c:v>10608.41015625</c:v>
                </c:pt>
                <c:pt idx="2685">
                  <c:v>11205.41015625</c:v>
                </c:pt>
                <c:pt idx="2686">
                  <c:v>11503.91015625</c:v>
                </c:pt>
                <c:pt idx="2687">
                  <c:v>12100.91015625</c:v>
                </c:pt>
                <c:pt idx="2688">
                  <c:v>11702.91015625</c:v>
                </c:pt>
                <c:pt idx="2689">
                  <c:v>9712.91015625</c:v>
                </c:pt>
                <c:pt idx="2690">
                  <c:v>11105.91015625</c:v>
                </c:pt>
                <c:pt idx="2691">
                  <c:v>10707.91015625</c:v>
                </c:pt>
                <c:pt idx="2692">
                  <c:v>10409.41015625</c:v>
                </c:pt>
                <c:pt idx="2693">
                  <c:v>11843.9980419</c:v>
                </c:pt>
                <c:pt idx="2694">
                  <c:v>10948.4980419</c:v>
                </c:pt>
                <c:pt idx="2695">
                  <c:v>11943.4980419</c:v>
                </c:pt>
                <c:pt idx="2696">
                  <c:v>11744.4980419</c:v>
                </c:pt>
                <c:pt idx="2697">
                  <c:v>11943.4980419</c:v>
                </c:pt>
                <c:pt idx="2698">
                  <c:v>11445.9980419</c:v>
                </c:pt>
                <c:pt idx="2699">
                  <c:v>11644.9980419</c:v>
                </c:pt>
                <c:pt idx="2700">
                  <c:v>11545.4980419</c:v>
                </c:pt>
                <c:pt idx="2701">
                  <c:v>11147.4980419</c:v>
                </c:pt>
                <c:pt idx="2702">
                  <c:v>11843.9980419</c:v>
                </c:pt>
                <c:pt idx="2703">
                  <c:v>11264.48828125</c:v>
                </c:pt>
                <c:pt idx="2704">
                  <c:v>11761.98828125</c:v>
                </c:pt>
                <c:pt idx="2705">
                  <c:v>10775.9277294</c:v>
                </c:pt>
                <c:pt idx="2706">
                  <c:v>12268.4277294</c:v>
                </c:pt>
                <c:pt idx="2707">
                  <c:v>11472.4277294</c:v>
                </c:pt>
                <c:pt idx="2708">
                  <c:v>11537.3359375</c:v>
                </c:pt>
                <c:pt idx="2709">
                  <c:v>11139.3359375</c:v>
                </c:pt>
                <c:pt idx="2710">
                  <c:v>11338.3359375</c:v>
                </c:pt>
                <c:pt idx="2711">
                  <c:v>11238.8359375</c:v>
                </c:pt>
                <c:pt idx="2712">
                  <c:v>11537.3359375</c:v>
                </c:pt>
                <c:pt idx="2713">
                  <c:v>10940.3359375</c:v>
                </c:pt>
                <c:pt idx="2714">
                  <c:v>11664.04296875</c:v>
                </c:pt>
                <c:pt idx="2715">
                  <c:v>11266.04296875</c:v>
                </c:pt>
                <c:pt idx="2716">
                  <c:v>11763.54296875</c:v>
                </c:pt>
                <c:pt idx="2717">
                  <c:v>11365.54296875</c:v>
                </c:pt>
                <c:pt idx="2718">
                  <c:v>11564.54296875</c:v>
                </c:pt>
                <c:pt idx="2719">
                  <c:v>9873.04296875</c:v>
                </c:pt>
                <c:pt idx="2720">
                  <c:v>11565.7089794</c:v>
                </c:pt>
                <c:pt idx="2721">
                  <c:v>12063.2089794</c:v>
                </c:pt>
                <c:pt idx="2722">
                  <c:v>11665.2089794</c:v>
                </c:pt>
                <c:pt idx="2723">
                  <c:v>11963.7089794</c:v>
                </c:pt>
                <c:pt idx="2724">
                  <c:v>11466.2089794</c:v>
                </c:pt>
                <c:pt idx="2725">
                  <c:v>10826.84375</c:v>
                </c:pt>
                <c:pt idx="2726">
                  <c:v>11324.34375</c:v>
                </c:pt>
                <c:pt idx="2727">
                  <c:v>11622.84375</c:v>
                </c:pt>
                <c:pt idx="2728">
                  <c:v>10727.34375</c:v>
                </c:pt>
                <c:pt idx="2729">
                  <c:v>10906.91015625</c:v>
                </c:pt>
                <c:pt idx="2730">
                  <c:v>11503.91015625</c:v>
                </c:pt>
                <c:pt idx="2731">
                  <c:v>11545.4980419</c:v>
                </c:pt>
                <c:pt idx="2732">
                  <c:v>10948.4980419</c:v>
                </c:pt>
                <c:pt idx="2733">
                  <c:v>12341.4980419</c:v>
                </c:pt>
                <c:pt idx="2734">
                  <c:v>12042.9980419</c:v>
                </c:pt>
                <c:pt idx="2735">
                  <c:v>11346.4980419</c:v>
                </c:pt>
                <c:pt idx="2736">
                  <c:v>10450.9980419</c:v>
                </c:pt>
                <c:pt idx="2737">
                  <c:v>11562.98828125</c:v>
                </c:pt>
                <c:pt idx="2738">
                  <c:v>11264.48828125</c:v>
                </c:pt>
                <c:pt idx="2739">
                  <c:v>10965.98828125</c:v>
                </c:pt>
                <c:pt idx="2740">
                  <c:v>11065.48828125</c:v>
                </c:pt>
                <c:pt idx="2741">
                  <c:v>11264.48828125</c:v>
                </c:pt>
                <c:pt idx="2742">
                  <c:v>11264.48828125</c:v>
                </c:pt>
                <c:pt idx="2743">
                  <c:v>11065.48828125</c:v>
                </c:pt>
                <c:pt idx="2744">
                  <c:v>11562.98828125</c:v>
                </c:pt>
                <c:pt idx="2745">
                  <c:v>11861.48828125</c:v>
                </c:pt>
                <c:pt idx="2746">
                  <c:v>12358.98828125</c:v>
                </c:pt>
                <c:pt idx="2747">
                  <c:v>10866.48828125</c:v>
                </c:pt>
                <c:pt idx="2748">
                  <c:v>11372.9277294</c:v>
                </c:pt>
                <c:pt idx="2749">
                  <c:v>11472.4277294</c:v>
                </c:pt>
                <c:pt idx="2750">
                  <c:v>11039.8359375</c:v>
                </c:pt>
                <c:pt idx="2751">
                  <c:v>11935.3359375</c:v>
                </c:pt>
                <c:pt idx="2752">
                  <c:v>10768.54296875</c:v>
                </c:pt>
                <c:pt idx="2753">
                  <c:v>11962.54296875</c:v>
                </c:pt>
                <c:pt idx="2754">
                  <c:v>12062.04296875</c:v>
                </c:pt>
                <c:pt idx="2755">
                  <c:v>11962.54296875</c:v>
                </c:pt>
                <c:pt idx="2756">
                  <c:v>11565.7089794</c:v>
                </c:pt>
                <c:pt idx="2757">
                  <c:v>11665.2089794</c:v>
                </c:pt>
                <c:pt idx="2758">
                  <c:v>11764.7089794</c:v>
                </c:pt>
                <c:pt idx="2759">
                  <c:v>11167.7089794</c:v>
                </c:pt>
                <c:pt idx="2760">
                  <c:v>10968.7089794</c:v>
                </c:pt>
                <c:pt idx="2761">
                  <c:v>11366.7089794</c:v>
                </c:pt>
                <c:pt idx="2762">
                  <c:v>11665.2089794</c:v>
                </c:pt>
                <c:pt idx="2763">
                  <c:v>11267.2089794</c:v>
                </c:pt>
                <c:pt idx="2764">
                  <c:v>11722.34375</c:v>
                </c:pt>
                <c:pt idx="2765">
                  <c:v>10926.34375</c:v>
                </c:pt>
                <c:pt idx="2766">
                  <c:v>11423.84375</c:v>
                </c:pt>
                <c:pt idx="2767">
                  <c:v>10727.34375</c:v>
                </c:pt>
                <c:pt idx="2768">
                  <c:v>11423.84375</c:v>
                </c:pt>
                <c:pt idx="2769">
                  <c:v>12020.84375</c:v>
                </c:pt>
                <c:pt idx="2770">
                  <c:v>11722.34375</c:v>
                </c:pt>
                <c:pt idx="2771">
                  <c:v>10627.84375</c:v>
                </c:pt>
                <c:pt idx="2772">
                  <c:v>10627.84375</c:v>
                </c:pt>
                <c:pt idx="2773">
                  <c:v>10329.34375</c:v>
                </c:pt>
                <c:pt idx="2774">
                  <c:v>12120.34375</c:v>
                </c:pt>
                <c:pt idx="2775">
                  <c:v>11224.84375</c:v>
                </c:pt>
                <c:pt idx="2776">
                  <c:v>10528.34375</c:v>
                </c:pt>
                <c:pt idx="2777">
                  <c:v>11722.34375</c:v>
                </c:pt>
                <c:pt idx="2778">
                  <c:v>11603.41015625</c:v>
                </c:pt>
                <c:pt idx="2779">
                  <c:v>11105.91015625</c:v>
                </c:pt>
                <c:pt idx="2780">
                  <c:v>11147.4980419</c:v>
                </c:pt>
                <c:pt idx="2781">
                  <c:v>11744.4980419</c:v>
                </c:pt>
                <c:pt idx="2782">
                  <c:v>11346.4980419</c:v>
                </c:pt>
                <c:pt idx="2783">
                  <c:v>10351.4980419</c:v>
                </c:pt>
                <c:pt idx="2784">
                  <c:v>11246.9980419</c:v>
                </c:pt>
                <c:pt idx="2785">
                  <c:v>11445.9980419</c:v>
                </c:pt>
                <c:pt idx="2786">
                  <c:v>10667.48828125</c:v>
                </c:pt>
                <c:pt idx="2787">
                  <c:v>12259.48828125</c:v>
                </c:pt>
                <c:pt idx="2788">
                  <c:v>12358.98828125</c:v>
                </c:pt>
                <c:pt idx="2789">
                  <c:v>11761.98828125</c:v>
                </c:pt>
                <c:pt idx="2790">
                  <c:v>11164.98828125</c:v>
                </c:pt>
                <c:pt idx="2791">
                  <c:v>10468.48828125</c:v>
                </c:pt>
                <c:pt idx="2792">
                  <c:v>12259.48828125</c:v>
                </c:pt>
                <c:pt idx="2793">
                  <c:v>11264.48828125</c:v>
                </c:pt>
                <c:pt idx="2794">
                  <c:v>11662.48828125</c:v>
                </c:pt>
                <c:pt idx="2795">
                  <c:v>10875.4277294</c:v>
                </c:pt>
                <c:pt idx="2796">
                  <c:v>12069.4277294</c:v>
                </c:pt>
                <c:pt idx="2797">
                  <c:v>10676.4277294</c:v>
                </c:pt>
                <c:pt idx="2798">
                  <c:v>11437.8359375</c:v>
                </c:pt>
                <c:pt idx="2799">
                  <c:v>10542.3359375</c:v>
                </c:pt>
                <c:pt idx="2800">
                  <c:v>11962.54296875</c:v>
                </c:pt>
                <c:pt idx="2801">
                  <c:v>12161.54296875</c:v>
                </c:pt>
                <c:pt idx="2802">
                  <c:v>11664.04296875</c:v>
                </c:pt>
                <c:pt idx="2803">
                  <c:v>11166.54296875</c:v>
                </c:pt>
                <c:pt idx="2804">
                  <c:v>11067.04296875</c:v>
                </c:pt>
                <c:pt idx="2805">
                  <c:v>11266.04296875</c:v>
                </c:pt>
                <c:pt idx="2806">
                  <c:v>11067.04296875</c:v>
                </c:pt>
                <c:pt idx="2807">
                  <c:v>11266.04296875</c:v>
                </c:pt>
                <c:pt idx="2808">
                  <c:v>11365.54296875</c:v>
                </c:pt>
                <c:pt idx="2809">
                  <c:v>11167.7089794</c:v>
                </c:pt>
                <c:pt idx="2810">
                  <c:v>12759.708979399998</c:v>
                </c:pt>
                <c:pt idx="2811">
                  <c:v>11366.7089794</c:v>
                </c:pt>
                <c:pt idx="2812">
                  <c:v>11404.41015625</c:v>
                </c:pt>
                <c:pt idx="2813">
                  <c:v>10906.91015625</c:v>
                </c:pt>
                <c:pt idx="2814">
                  <c:v>10906.91015625</c:v>
                </c:pt>
                <c:pt idx="2815">
                  <c:v>11346.4980419</c:v>
                </c:pt>
                <c:pt idx="2816">
                  <c:v>11147.4980419</c:v>
                </c:pt>
                <c:pt idx="2817">
                  <c:v>10766.98828125</c:v>
                </c:pt>
                <c:pt idx="2818">
                  <c:v>11463.48828125</c:v>
                </c:pt>
                <c:pt idx="2819">
                  <c:v>11065.48828125</c:v>
                </c:pt>
                <c:pt idx="2820">
                  <c:v>11463.48828125</c:v>
                </c:pt>
                <c:pt idx="2821">
                  <c:v>11264.48828125</c:v>
                </c:pt>
                <c:pt idx="2822">
                  <c:v>12458.48828125</c:v>
                </c:pt>
                <c:pt idx="2823">
                  <c:v>11363.98828125</c:v>
                </c:pt>
                <c:pt idx="2824">
                  <c:v>12060.48828125</c:v>
                </c:pt>
                <c:pt idx="2825">
                  <c:v>10965.98828125</c:v>
                </c:pt>
                <c:pt idx="2826">
                  <c:v>11969.9277294</c:v>
                </c:pt>
                <c:pt idx="2827">
                  <c:v>10875.4277294</c:v>
                </c:pt>
                <c:pt idx="2828">
                  <c:v>11870.4277294</c:v>
                </c:pt>
                <c:pt idx="2829">
                  <c:v>10775.9277294</c:v>
                </c:pt>
                <c:pt idx="2830">
                  <c:v>11372.9277294</c:v>
                </c:pt>
                <c:pt idx="2831">
                  <c:v>10775.9277294</c:v>
                </c:pt>
                <c:pt idx="2832">
                  <c:v>10477.4277294</c:v>
                </c:pt>
                <c:pt idx="2833">
                  <c:v>10940.3359375</c:v>
                </c:pt>
                <c:pt idx="2834">
                  <c:v>11238.8359375</c:v>
                </c:pt>
                <c:pt idx="2835">
                  <c:v>11537.3359375</c:v>
                </c:pt>
                <c:pt idx="2836">
                  <c:v>10641.8359375</c:v>
                </c:pt>
                <c:pt idx="2837">
                  <c:v>10442.8359375</c:v>
                </c:pt>
                <c:pt idx="2838">
                  <c:v>11139.3359375</c:v>
                </c:pt>
                <c:pt idx="2839">
                  <c:v>10370.54296875</c:v>
                </c:pt>
                <c:pt idx="2840">
                  <c:v>11266.04296875</c:v>
                </c:pt>
                <c:pt idx="2841">
                  <c:v>11067.04296875</c:v>
                </c:pt>
                <c:pt idx="2842">
                  <c:v>11665.2089794</c:v>
                </c:pt>
                <c:pt idx="2843">
                  <c:v>11068.2089794</c:v>
                </c:pt>
                <c:pt idx="2844">
                  <c:v>11565.7089794</c:v>
                </c:pt>
                <c:pt idx="2845">
                  <c:v>11864.2089794</c:v>
                </c:pt>
                <c:pt idx="2846">
                  <c:v>12162.7089794</c:v>
                </c:pt>
                <c:pt idx="2847">
                  <c:v>11665.2089794</c:v>
                </c:pt>
                <c:pt idx="2848">
                  <c:v>11167.7089794</c:v>
                </c:pt>
                <c:pt idx="2849">
                  <c:v>12219.84375</c:v>
                </c:pt>
                <c:pt idx="2850">
                  <c:v>11025.84375</c:v>
                </c:pt>
                <c:pt idx="2851">
                  <c:v>11125.34375</c:v>
                </c:pt>
                <c:pt idx="2852">
                  <c:v>11622.84375</c:v>
                </c:pt>
                <c:pt idx="2853">
                  <c:v>11603.41015625</c:v>
                </c:pt>
                <c:pt idx="2854">
                  <c:v>11006.41015625</c:v>
                </c:pt>
                <c:pt idx="2855">
                  <c:v>11603.41015625</c:v>
                </c:pt>
                <c:pt idx="2856">
                  <c:v>11603.41015625</c:v>
                </c:pt>
                <c:pt idx="2857">
                  <c:v>12001.41015625</c:v>
                </c:pt>
                <c:pt idx="2858">
                  <c:v>11901.91015625</c:v>
                </c:pt>
                <c:pt idx="2859">
                  <c:v>12200.41015625</c:v>
                </c:pt>
                <c:pt idx="2860">
                  <c:v>10749.4980419</c:v>
                </c:pt>
                <c:pt idx="2861">
                  <c:v>10749.4980419</c:v>
                </c:pt>
                <c:pt idx="2862">
                  <c:v>11047.9980419</c:v>
                </c:pt>
                <c:pt idx="2863">
                  <c:v>10052.9980419</c:v>
                </c:pt>
                <c:pt idx="2864">
                  <c:v>11861.48828125</c:v>
                </c:pt>
                <c:pt idx="2865">
                  <c:v>11761.98828125</c:v>
                </c:pt>
                <c:pt idx="2866">
                  <c:v>11562.98828125</c:v>
                </c:pt>
                <c:pt idx="2867">
                  <c:v>12259.48828125</c:v>
                </c:pt>
                <c:pt idx="2868">
                  <c:v>10965.98828125</c:v>
                </c:pt>
                <c:pt idx="2869">
                  <c:v>11463.48828125</c:v>
                </c:pt>
                <c:pt idx="2870">
                  <c:v>12159.98828125</c:v>
                </c:pt>
                <c:pt idx="2871">
                  <c:v>11562.98828125</c:v>
                </c:pt>
                <c:pt idx="2872">
                  <c:v>11363.98828125</c:v>
                </c:pt>
                <c:pt idx="2873">
                  <c:v>11173.9277294</c:v>
                </c:pt>
                <c:pt idx="2874">
                  <c:v>10775.9277294</c:v>
                </c:pt>
                <c:pt idx="2875">
                  <c:v>12069.4277294</c:v>
                </c:pt>
                <c:pt idx="2876">
                  <c:v>11074.4277294</c:v>
                </c:pt>
                <c:pt idx="2877">
                  <c:v>11835.8359375</c:v>
                </c:pt>
                <c:pt idx="2878">
                  <c:v>11736.3359375</c:v>
                </c:pt>
                <c:pt idx="2879">
                  <c:v>11537.3359375</c:v>
                </c:pt>
                <c:pt idx="2880">
                  <c:v>11139.3359375</c:v>
                </c:pt>
                <c:pt idx="2881">
                  <c:v>11636.8359375</c:v>
                </c:pt>
                <c:pt idx="2882">
                  <c:v>11636.8359375</c:v>
                </c:pt>
                <c:pt idx="2883">
                  <c:v>11537.3359375</c:v>
                </c:pt>
                <c:pt idx="2884">
                  <c:v>12532.3359375</c:v>
                </c:pt>
                <c:pt idx="2885">
                  <c:v>12062.04296875</c:v>
                </c:pt>
                <c:pt idx="2886">
                  <c:v>11365.54296875</c:v>
                </c:pt>
                <c:pt idx="2887">
                  <c:v>11465.04296875</c:v>
                </c:pt>
                <c:pt idx="2888">
                  <c:v>11664.04296875</c:v>
                </c:pt>
                <c:pt idx="2889">
                  <c:v>11166.54296875</c:v>
                </c:pt>
                <c:pt idx="2890">
                  <c:v>12361.7089794</c:v>
                </c:pt>
                <c:pt idx="2891">
                  <c:v>10968.7089794</c:v>
                </c:pt>
                <c:pt idx="2892">
                  <c:v>11466.2089794</c:v>
                </c:pt>
                <c:pt idx="2893">
                  <c:v>11366.7089794</c:v>
                </c:pt>
                <c:pt idx="2894">
                  <c:v>10968.7089794</c:v>
                </c:pt>
                <c:pt idx="2895">
                  <c:v>12262.2089794</c:v>
                </c:pt>
                <c:pt idx="2896">
                  <c:v>11466.2089794</c:v>
                </c:pt>
                <c:pt idx="2897">
                  <c:v>11821.84375</c:v>
                </c:pt>
                <c:pt idx="2898">
                  <c:v>11304.91015625</c:v>
                </c:pt>
                <c:pt idx="2899">
                  <c:v>11404.41015625</c:v>
                </c:pt>
                <c:pt idx="2900">
                  <c:v>11105.91015625</c:v>
                </c:pt>
                <c:pt idx="2901">
                  <c:v>10948.4980419</c:v>
                </c:pt>
                <c:pt idx="2902">
                  <c:v>10848.9980419</c:v>
                </c:pt>
                <c:pt idx="2903">
                  <c:v>10749.4980419</c:v>
                </c:pt>
                <c:pt idx="2904">
                  <c:v>11744.4980419</c:v>
                </c:pt>
                <c:pt idx="2905">
                  <c:v>10848.9980419</c:v>
                </c:pt>
                <c:pt idx="2906">
                  <c:v>11960.98828125</c:v>
                </c:pt>
                <c:pt idx="2907">
                  <c:v>11662.48828125</c:v>
                </c:pt>
                <c:pt idx="2908">
                  <c:v>12060.48828125</c:v>
                </c:pt>
                <c:pt idx="2909">
                  <c:v>12358.98828125</c:v>
                </c:pt>
                <c:pt idx="2910">
                  <c:v>11273.4277294</c:v>
                </c:pt>
                <c:pt idx="2911">
                  <c:v>11372.9277294</c:v>
                </c:pt>
                <c:pt idx="2912">
                  <c:v>11870.4277294</c:v>
                </c:pt>
                <c:pt idx="2913">
                  <c:v>11770.9277294</c:v>
                </c:pt>
                <c:pt idx="2914">
                  <c:v>11372.9277294</c:v>
                </c:pt>
                <c:pt idx="2915">
                  <c:v>11671.4277294</c:v>
                </c:pt>
                <c:pt idx="2916">
                  <c:v>12168.9277294</c:v>
                </c:pt>
                <c:pt idx="2917">
                  <c:v>11472.4277294</c:v>
                </c:pt>
                <c:pt idx="2918">
                  <c:v>11472.4277294</c:v>
                </c:pt>
                <c:pt idx="2919">
                  <c:v>11571.9277294</c:v>
                </c:pt>
                <c:pt idx="2920">
                  <c:v>10875.4277294</c:v>
                </c:pt>
                <c:pt idx="2921">
                  <c:v>11372.9277294</c:v>
                </c:pt>
                <c:pt idx="2922">
                  <c:v>11770.9277294</c:v>
                </c:pt>
                <c:pt idx="2923">
                  <c:v>12333.3359375</c:v>
                </c:pt>
                <c:pt idx="2924">
                  <c:v>11736.3359375</c:v>
                </c:pt>
                <c:pt idx="2925">
                  <c:v>10741.3359375</c:v>
                </c:pt>
                <c:pt idx="2926">
                  <c:v>11437.8359375</c:v>
                </c:pt>
                <c:pt idx="2927">
                  <c:v>10940.3359375</c:v>
                </c:pt>
                <c:pt idx="2928">
                  <c:v>12034.8359375</c:v>
                </c:pt>
                <c:pt idx="2929">
                  <c:v>11238.8359375</c:v>
                </c:pt>
                <c:pt idx="2930">
                  <c:v>12034.8359375</c:v>
                </c:pt>
                <c:pt idx="2931">
                  <c:v>11835.8359375</c:v>
                </c:pt>
                <c:pt idx="2932">
                  <c:v>11266.04296875</c:v>
                </c:pt>
                <c:pt idx="2933">
                  <c:v>11465.04296875</c:v>
                </c:pt>
                <c:pt idx="2934">
                  <c:v>11664.04296875</c:v>
                </c:pt>
                <c:pt idx="2935">
                  <c:v>11764.7089794</c:v>
                </c:pt>
                <c:pt idx="2936">
                  <c:v>11366.7089794</c:v>
                </c:pt>
                <c:pt idx="2937">
                  <c:v>12063.2089794</c:v>
                </c:pt>
                <c:pt idx="2938">
                  <c:v>11565.7089794</c:v>
                </c:pt>
                <c:pt idx="2939">
                  <c:v>11366.7089794</c:v>
                </c:pt>
                <c:pt idx="2940">
                  <c:v>12120.34375</c:v>
                </c:pt>
                <c:pt idx="2941">
                  <c:v>11821.84375</c:v>
                </c:pt>
                <c:pt idx="2942">
                  <c:v>11622.84375</c:v>
                </c:pt>
                <c:pt idx="2943">
                  <c:v>12219.84375</c:v>
                </c:pt>
                <c:pt idx="2944">
                  <c:v>12020.84375</c:v>
                </c:pt>
                <c:pt idx="2945">
                  <c:v>11025.84375</c:v>
                </c:pt>
                <c:pt idx="2946">
                  <c:v>12020.84375</c:v>
                </c:pt>
                <c:pt idx="2947">
                  <c:v>12916.34375</c:v>
                </c:pt>
                <c:pt idx="2948">
                  <c:v>11025.84375</c:v>
                </c:pt>
                <c:pt idx="2949">
                  <c:v>11503.91015625</c:v>
                </c:pt>
                <c:pt idx="2950">
                  <c:v>11006.41015625</c:v>
                </c:pt>
                <c:pt idx="2951">
                  <c:v>10309.91015625</c:v>
                </c:pt>
                <c:pt idx="2952">
                  <c:v>11205.41015625</c:v>
                </c:pt>
                <c:pt idx="2953">
                  <c:v>11503.91015625</c:v>
                </c:pt>
                <c:pt idx="2954">
                  <c:v>11304.91015625</c:v>
                </c:pt>
                <c:pt idx="2955">
                  <c:v>11503.91015625</c:v>
                </c:pt>
                <c:pt idx="2956">
                  <c:v>11006.41015625</c:v>
                </c:pt>
                <c:pt idx="2957">
                  <c:v>11744.4980419</c:v>
                </c:pt>
                <c:pt idx="2958">
                  <c:v>11246.9980419</c:v>
                </c:pt>
                <c:pt idx="2959">
                  <c:v>11644.9980419</c:v>
                </c:pt>
                <c:pt idx="2960">
                  <c:v>12241.9980419</c:v>
                </c:pt>
                <c:pt idx="2961">
                  <c:v>11047.9980419</c:v>
                </c:pt>
                <c:pt idx="2962">
                  <c:v>10251.9980419</c:v>
                </c:pt>
                <c:pt idx="2963">
                  <c:v>11943.4980419</c:v>
                </c:pt>
                <c:pt idx="2964">
                  <c:v>11346.4980419</c:v>
                </c:pt>
                <c:pt idx="2965">
                  <c:v>12458.48828125</c:v>
                </c:pt>
                <c:pt idx="2966">
                  <c:v>11363.98828125</c:v>
                </c:pt>
                <c:pt idx="2967">
                  <c:v>11173.9277294</c:v>
                </c:pt>
                <c:pt idx="2968">
                  <c:v>11571.9277294</c:v>
                </c:pt>
                <c:pt idx="2969">
                  <c:v>10974.9277294</c:v>
                </c:pt>
                <c:pt idx="2970">
                  <c:v>11273.4277294</c:v>
                </c:pt>
                <c:pt idx="2971">
                  <c:v>11571.9277294</c:v>
                </c:pt>
                <c:pt idx="2972">
                  <c:v>11870.4277294</c:v>
                </c:pt>
                <c:pt idx="2973">
                  <c:v>11671.4277294</c:v>
                </c:pt>
                <c:pt idx="2974">
                  <c:v>10775.9277294</c:v>
                </c:pt>
                <c:pt idx="2975">
                  <c:v>10741.3359375</c:v>
                </c:pt>
                <c:pt idx="2976">
                  <c:v>11537.3359375</c:v>
                </c:pt>
                <c:pt idx="2977">
                  <c:v>11935.3359375</c:v>
                </c:pt>
                <c:pt idx="2978">
                  <c:v>10641.8359375</c:v>
                </c:pt>
                <c:pt idx="2979">
                  <c:v>11166.54296875</c:v>
                </c:pt>
                <c:pt idx="2980">
                  <c:v>13057.04296875</c:v>
                </c:pt>
                <c:pt idx="2981">
                  <c:v>11266.04296875</c:v>
                </c:pt>
                <c:pt idx="2982">
                  <c:v>11465.04296875</c:v>
                </c:pt>
                <c:pt idx="2983">
                  <c:v>11664.04296875</c:v>
                </c:pt>
                <c:pt idx="2984">
                  <c:v>10967.54296875</c:v>
                </c:pt>
                <c:pt idx="2985">
                  <c:v>12062.04296875</c:v>
                </c:pt>
                <c:pt idx="2986">
                  <c:v>12262.2089794</c:v>
                </c:pt>
                <c:pt idx="2987">
                  <c:v>11167.7089794</c:v>
                </c:pt>
                <c:pt idx="2988">
                  <c:v>11366.7089794</c:v>
                </c:pt>
                <c:pt idx="2989">
                  <c:v>11864.2089794</c:v>
                </c:pt>
                <c:pt idx="2990">
                  <c:v>10869.2089794</c:v>
                </c:pt>
                <c:pt idx="2991">
                  <c:v>11267.2089794</c:v>
                </c:pt>
                <c:pt idx="2992">
                  <c:v>11665.2089794</c:v>
                </c:pt>
                <c:pt idx="2993">
                  <c:v>11423.84375</c:v>
                </c:pt>
                <c:pt idx="2994">
                  <c:v>10926.34375</c:v>
                </c:pt>
                <c:pt idx="2995">
                  <c:v>12418.84375</c:v>
                </c:pt>
                <c:pt idx="2996">
                  <c:v>12001.41015625</c:v>
                </c:pt>
                <c:pt idx="2997">
                  <c:v>11205.41015625</c:v>
                </c:pt>
                <c:pt idx="2998">
                  <c:v>10807.41015625</c:v>
                </c:pt>
                <c:pt idx="2999">
                  <c:v>11404.41015625</c:v>
                </c:pt>
                <c:pt idx="3000">
                  <c:v>11404.41015625</c:v>
                </c:pt>
                <c:pt idx="3001">
                  <c:v>11445.9980419</c:v>
                </c:pt>
                <c:pt idx="3002">
                  <c:v>11445.9980419</c:v>
                </c:pt>
                <c:pt idx="3003">
                  <c:v>12142.4980419</c:v>
                </c:pt>
                <c:pt idx="3004">
                  <c:v>11744.4980419</c:v>
                </c:pt>
                <c:pt idx="3005">
                  <c:v>12241.9980419</c:v>
                </c:pt>
                <c:pt idx="3006">
                  <c:v>11562.98828125</c:v>
                </c:pt>
                <c:pt idx="3007">
                  <c:v>12159.98828125</c:v>
                </c:pt>
                <c:pt idx="3008">
                  <c:v>11164.98828125</c:v>
                </c:pt>
                <c:pt idx="3009">
                  <c:v>11562.98828125</c:v>
                </c:pt>
                <c:pt idx="3010">
                  <c:v>11164.98828125</c:v>
                </c:pt>
                <c:pt idx="3011">
                  <c:v>11562.98828125</c:v>
                </c:pt>
                <c:pt idx="3012">
                  <c:v>10269.48828125</c:v>
                </c:pt>
                <c:pt idx="3013">
                  <c:v>10766.98828125</c:v>
                </c:pt>
                <c:pt idx="3014">
                  <c:v>12159.98828125</c:v>
                </c:pt>
                <c:pt idx="3015">
                  <c:v>11273.4277294</c:v>
                </c:pt>
                <c:pt idx="3016">
                  <c:v>11770.9277294</c:v>
                </c:pt>
                <c:pt idx="3017">
                  <c:v>11074.4277294</c:v>
                </c:pt>
                <c:pt idx="3018">
                  <c:v>10775.9277294</c:v>
                </c:pt>
                <c:pt idx="3019">
                  <c:v>11935.3359375</c:v>
                </c:pt>
                <c:pt idx="3020">
                  <c:v>11039.8359375</c:v>
                </c:pt>
                <c:pt idx="3021">
                  <c:v>11636.8359375</c:v>
                </c:pt>
                <c:pt idx="3022">
                  <c:v>10641.8359375</c:v>
                </c:pt>
                <c:pt idx="3023">
                  <c:v>11437.8359375</c:v>
                </c:pt>
                <c:pt idx="3024">
                  <c:v>11238.8359375</c:v>
                </c:pt>
                <c:pt idx="3025">
                  <c:v>12261.04296875</c:v>
                </c:pt>
                <c:pt idx="3026">
                  <c:v>11365.54296875</c:v>
                </c:pt>
                <c:pt idx="3027">
                  <c:v>11465.04296875</c:v>
                </c:pt>
                <c:pt idx="3028">
                  <c:v>11664.04296875</c:v>
                </c:pt>
                <c:pt idx="3029">
                  <c:v>12360.54296875</c:v>
                </c:pt>
                <c:pt idx="3030">
                  <c:v>12062.04296875</c:v>
                </c:pt>
                <c:pt idx="3031">
                  <c:v>11167.7089794</c:v>
                </c:pt>
                <c:pt idx="3032">
                  <c:v>11565.7089794</c:v>
                </c:pt>
                <c:pt idx="3033">
                  <c:v>11466.2089794</c:v>
                </c:pt>
                <c:pt idx="3034">
                  <c:v>11665.2089794</c:v>
                </c:pt>
                <c:pt idx="3035">
                  <c:v>11423.84375</c:v>
                </c:pt>
                <c:pt idx="3036">
                  <c:v>11523.34375</c:v>
                </c:pt>
                <c:pt idx="3037">
                  <c:v>11722.34375</c:v>
                </c:pt>
                <c:pt idx="3038">
                  <c:v>11722.34375</c:v>
                </c:pt>
                <c:pt idx="3039">
                  <c:v>11702.91015625</c:v>
                </c:pt>
                <c:pt idx="3040">
                  <c:v>11105.91015625</c:v>
                </c:pt>
                <c:pt idx="3041">
                  <c:v>11503.91015625</c:v>
                </c:pt>
                <c:pt idx="3042">
                  <c:v>12001.41015625</c:v>
                </c:pt>
                <c:pt idx="3043">
                  <c:v>12896.91015625</c:v>
                </c:pt>
                <c:pt idx="3044">
                  <c:v>11943.4980419</c:v>
                </c:pt>
                <c:pt idx="3045">
                  <c:v>11147.4980419</c:v>
                </c:pt>
                <c:pt idx="3046">
                  <c:v>11644.9980419</c:v>
                </c:pt>
                <c:pt idx="3047">
                  <c:v>11147.4980419</c:v>
                </c:pt>
                <c:pt idx="3048">
                  <c:v>12042.9980419</c:v>
                </c:pt>
                <c:pt idx="3049">
                  <c:v>11843.9980419</c:v>
                </c:pt>
                <c:pt idx="3050">
                  <c:v>11562.98828125</c:v>
                </c:pt>
                <c:pt idx="3051">
                  <c:v>11363.98828125</c:v>
                </c:pt>
                <c:pt idx="3052">
                  <c:v>11164.98828125</c:v>
                </c:pt>
                <c:pt idx="3053">
                  <c:v>11571.9277294</c:v>
                </c:pt>
                <c:pt idx="3054">
                  <c:v>12168.9277294</c:v>
                </c:pt>
                <c:pt idx="3055">
                  <c:v>11770.9277294</c:v>
                </c:pt>
                <c:pt idx="3056">
                  <c:v>12268.4277294</c:v>
                </c:pt>
                <c:pt idx="3057">
                  <c:v>11835.8359375</c:v>
                </c:pt>
                <c:pt idx="3058">
                  <c:v>12233.8359375</c:v>
                </c:pt>
                <c:pt idx="3059">
                  <c:v>12034.8359375</c:v>
                </c:pt>
                <c:pt idx="3060">
                  <c:v>11664.04296875</c:v>
                </c:pt>
                <c:pt idx="3061">
                  <c:v>11664.04296875</c:v>
                </c:pt>
                <c:pt idx="3062">
                  <c:v>11763.54296875</c:v>
                </c:pt>
                <c:pt idx="3063">
                  <c:v>11465.04296875</c:v>
                </c:pt>
                <c:pt idx="3064">
                  <c:v>11962.54296875</c:v>
                </c:pt>
                <c:pt idx="3065">
                  <c:v>11863.04296875</c:v>
                </c:pt>
                <c:pt idx="3066">
                  <c:v>12063.2089794</c:v>
                </c:pt>
                <c:pt idx="3067">
                  <c:v>11565.7089794</c:v>
                </c:pt>
                <c:pt idx="3068">
                  <c:v>11167.7089794</c:v>
                </c:pt>
                <c:pt idx="3069">
                  <c:v>12262.2089794</c:v>
                </c:pt>
                <c:pt idx="3070">
                  <c:v>11466.2089794</c:v>
                </c:pt>
                <c:pt idx="3071">
                  <c:v>11963.7089794</c:v>
                </c:pt>
                <c:pt idx="3072">
                  <c:v>11366.7089794</c:v>
                </c:pt>
                <c:pt idx="3073">
                  <c:v>11722.34375</c:v>
                </c:pt>
                <c:pt idx="3074">
                  <c:v>11324.34375</c:v>
                </c:pt>
                <c:pt idx="3075">
                  <c:v>10727.34375</c:v>
                </c:pt>
                <c:pt idx="3076">
                  <c:v>12617.84375</c:v>
                </c:pt>
                <c:pt idx="3077">
                  <c:v>11324.34375</c:v>
                </c:pt>
                <c:pt idx="3078">
                  <c:v>11224.84375</c:v>
                </c:pt>
                <c:pt idx="3079">
                  <c:v>10826.84375</c:v>
                </c:pt>
                <c:pt idx="3080">
                  <c:v>11821.84375</c:v>
                </c:pt>
                <c:pt idx="3081">
                  <c:v>10906.91015625</c:v>
                </c:pt>
                <c:pt idx="3082">
                  <c:v>11503.91015625</c:v>
                </c:pt>
                <c:pt idx="3083">
                  <c:v>11702.91015625</c:v>
                </c:pt>
                <c:pt idx="3084">
                  <c:v>10948.4980419</c:v>
                </c:pt>
                <c:pt idx="3085">
                  <c:v>12540.4980419</c:v>
                </c:pt>
                <c:pt idx="3086">
                  <c:v>11346.4980419</c:v>
                </c:pt>
                <c:pt idx="3087">
                  <c:v>10749.4980419</c:v>
                </c:pt>
                <c:pt idx="3088">
                  <c:v>11147.4980419</c:v>
                </c:pt>
                <c:pt idx="3089">
                  <c:v>11843.9980419</c:v>
                </c:pt>
                <c:pt idx="3090">
                  <c:v>12060.48828125</c:v>
                </c:pt>
                <c:pt idx="3091">
                  <c:v>11065.48828125</c:v>
                </c:pt>
                <c:pt idx="3092">
                  <c:v>11562.98828125</c:v>
                </c:pt>
                <c:pt idx="3093">
                  <c:v>11562.98828125</c:v>
                </c:pt>
                <c:pt idx="3094">
                  <c:v>12159.98828125</c:v>
                </c:pt>
                <c:pt idx="3095">
                  <c:v>10667.48828125</c:v>
                </c:pt>
                <c:pt idx="3096">
                  <c:v>11870.4277294</c:v>
                </c:pt>
                <c:pt idx="3097">
                  <c:v>11074.4277294</c:v>
                </c:pt>
                <c:pt idx="3098">
                  <c:v>11571.9277294</c:v>
                </c:pt>
                <c:pt idx="3099">
                  <c:v>11074.4277294</c:v>
                </c:pt>
                <c:pt idx="3100">
                  <c:v>11671.4277294</c:v>
                </c:pt>
                <c:pt idx="3101">
                  <c:v>11636.8359375</c:v>
                </c:pt>
                <c:pt idx="3102">
                  <c:v>10940.3359375</c:v>
                </c:pt>
                <c:pt idx="3103">
                  <c:v>12333.3359375</c:v>
                </c:pt>
                <c:pt idx="3104">
                  <c:v>12233.8359375</c:v>
                </c:pt>
                <c:pt idx="3105">
                  <c:v>10741.3359375</c:v>
                </c:pt>
                <c:pt idx="3106">
                  <c:v>12062.04296875</c:v>
                </c:pt>
                <c:pt idx="3107">
                  <c:v>12261.04296875</c:v>
                </c:pt>
                <c:pt idx="3108">
                  <c:v>12161.54296875</c:v>
                </c:pt>
                <c:pt idx="3109">
                  <c:v>11465.04296875</c:v>
                </c:pt>
                <c:pt idx="3110">
                  <c:v>11166.54296875</c:v>
                </c:pt>
                <c:pt idx="3111">
                  <c:v>11167.7089794</c:v>
                </c:pt>
                <c:pt idx="3112">
                  <c:v>11665.2089794</c:v>
                </c:pt>
                <c:pt idx="3113">
                  <c:v>11963.7089794</c:v>
                </c:pt>
                <c:pt idx="3114">
                  <c:v>11565.7089794</c:v>
                </c:pt>
                <c:pt idx="3115">
                  <c:v>11665.2089794</c:v>
                </c:pt>
                <c:pt idx="3116">
                  <c:v>12262.2089794</c:v>
                </c:pt>
                <c:pt idx="3117">
                  <c:v>11665.2089794</c:v>
                </c:pt>
                <c:pt idx="3118">
                  <c:v>11963.7089794</c:v>
                </c:pt>
                <c:pt idx="3119">
                  <c:v>11963.7089794</c:v>
                </c:pt>
                <c:pt idx="3120">
                  <c:v>12361.7089794</c:v>
                </c:pt>
                <c:pt idx="3121">
                  <c:v>11068.2089794</c:v>
                </c:pt>
                <c:pt idx="3122">
                  <c:v>11324.34375</c:v>
                </c:pt>
                <c:pt idx="3123">
                  <c:v>11821.84375</c:v>
                </c:pt>
                <c:pt idx="3124">
                  <c:v>11722.34375</c:v>
                </c:pt>
                <c:pt idx="3125">
                  <c:v>11324.34375</c:v>
                </c:pt>
                <c:pt idx="3126">
                  <c:v>11025.84375</c:v>
                </c:pt>
                <c:pt idx="3127">
                  <c:v>11324.34375</c:v>
                </c:pt>
                <c:pt idx="3128">
                  <c:v>11622.84375</c:v>
                </c:pt>
                <c:pt idx="3129">
                  <c:v>11125.34375</c:v>
                </c:pt>
                <c:pt idx="3130">
                  <c:v>12020.84375</c:v>
                </c:pt>
                <c:pt idx="3131">
                  <c:v>11722.34375</c:v>
                </c:pt>
                <c:pt idx="3132">
                  <c:v>12319.34375</c:v>
                </c:pt>
                <c:pt idx="3133">
                  <c:v>11622.84375</c:v>
                </c:pt>
                <c:pt idx="3134">
                  <c:v>10906.91015625</c:v>
                </c:pt>
                <c:pt idx="3135">
                  <c:v>11006.41015625</c:v>
                </c:pt>
                <c:pt idx="3136">
                  <c:v>12001.41015625</c:v>
                </c:pt>
                <c:pt idx="3137">
                  <c:v>11702.91015625</c:v>
                </c:pt>
                <c:pt idx="3138">
                  <c:v>11105.91015625</c:v>
                </c:pt>
                <c:pt idx="3139">
                  <c:v>12142.4980419</c:v>
                </c:pt>
                <c:pt idx="3140">
                  <c:v>11246.9980419</c:v>
                </c:pt>
                <c:pt idx="3141">
                  <c:v>12440.9980419</c:v>
                </c:pt>
                <c:pt idx="3142">
                  <c:v>11346.4980419</c:v>
                </c:pt>
                <c:pt idx="3143">
                  <c:v>10550.4980419</c:v>
                </c:pt>
                <c:pt idx="3144">
                  <c:v>12440.9980419</c:v>
                </c:pt>
                <c:pt idx="3145">
                  <c:v>11147.4980419</c:v>
                </c:pt>
                <c:pt idx="3146">
                  <c:v>11445.9980419</c:v>
                </c:pt>
                <c:pt idx="3147">
                  <c:v>11644.9980419</c:v>
                </c:pt>
                <c:pt idx="3148">
                  <c:v>11047.9980419</c:v>
                </c:pt>
                <c:pt idx="3149">
                  <c:v>10848.9980419</c:v>
                </c:pt>
                <c:pt idx="3150">
                  <c:v>11147.4980419</c:v>
                </c:pt>
                <c:pt idx="3151">
                  <c:v>11943.4980419</c:v>
                </c:pt>
                <c:pt idx="3152">
                  <c:v>10848.9980419</c:v>
                </c:pt>
                <c:pt idx="3153">
                  <c:v>10848.9980419</c:v>
                </c:pt>
                <c:pt idx="3154">
                  <c:v>11861.48828125</c:v>
                </c:pt>
                <c:pt idx="3155">
                  <c:v>11164.98828125</c:v>
                </c:pt>
                <c:pt idx="3156">
                  <c:v>12557.98828125</c:v>
                </c:pt>
                <c:pt idx="3157">
                  <c:v>12358.98828125</c:v>
                </c:pt>
                <c:pt idx="3158">
                  <c:v>10965.98828125</c:v>
                </c:pt>
                <c:pt idx="3159">
                  <c:v>11662.48828125</c:v>
                </c:pt>
                <c:pt idx="3160">
                  <c:v>11870.4277294</c:v>
                </c:pt>
                <c:pt idx="3161">
                  <c:v>11571.9277294</c:v>
                </c:pt>
                <c:pt idx="3162">
                  <c:v>11870.4277294</c:v>
                </c:pt>
                <c:pt idx="3163">
                  <c:v>11671.4277294</c:v>
                </c:pt>
                <c:pt idx="3164">
                  <c:v>11969.9277294</c:v>
                </c:pt>
                <c:pt idx="3165">
                  <c:v>11238.8359375</c:v>
                </c:pt>
                <c:pt idx="3166">
                  <c:v>11736.3359375</c:v>
                </c:pt>
                <c:pt idx="3167">
                  <c:v>11338.3359375</c:v>
                </c:pt>
                <c:pt idx="3168">
                  <c:v>11537.3359375</c:v>
                </c:pt>
                <c:pt idx="3169">
                  <c:v>10967.54296875</c:v>
                </c:pt>
                <c:pt idx="3170">
                  <c:v>10768.54296875</c:v>
                </c:pt>
                <c:pt idx="3171">
                  <c:v>11067.04296875</c:v>
                </c:pt>
                <c:pt idx="3172">
                  <c:v>12559.54296875</c:v>
                </c:pt>
                <c:pt idx="3173">
                  <c:v>12261.04296875</c:v>
                </c:pt>
                <c:pt idx="3174">
                  <c:v>12161.54296875</c:v>
                </c:pt>
                <c:pt idx="3175">
                  <c:v>12559.54296875</c:v>
                </c:pt>
                <c:pt idx="3176">
                  <c:v>11863.04296875</c:v>
                </c:pt>
                <c:pt idx="3177">
                  <c:v>11365.54296875</c:v>
                </c:pt>
                <c:pt idx="3178">
                  <c:v>12460.04296875</c:v>
                </c:pt>
                <c:pt idx="3179">
                  <c:v>11365.54296875</c:v>
                </c:pt>
                <c:pt idx="3180">
                  <c:v>11366.7089794</c:v>
                </c:pt>
                <c:pt idx="3181">
                  <c:v>11466.2089794</c:v>
                </c:pt>
                <c:pt idx="3182">
                  <c:v>11764.7089794</c:v>
                </c:pt>
                <c:pt idx="3183">
                  <c:v>11665.2089794</c:v>
                </c:pt>
                <c:pt idx="3184">
                  <c:v>11821.84375</c:v>
                </c:pt>
                <c:pt idx="3185">
                  <c:v>12020.84375</c:v>
                </c:pt>
                <c:pt idx="3186">
                  <c:v>12418.84375</c:v>
                </c:pt>
                <c:pt idx="3187">
                  <c:v>11025.84375</c:v>
                </c:pt>
                <c:pt idx="3188">
                  <c:v>12120.34375</c:v>
                </c:pt>
                <c:pt idx="3189">
                  <c:v>10508.91015625</c:v>
                </c:pt>
                <c:pt idx="3190">
                  <c:v>12797.41015625</c:v>
                </c:pt>
                <c:pt idx="3191">
                  <c:v>11205.41015625</c:v>
                </c:pt>
                <c:pt idx="3192">
                  <c:v>11205.41015625</c:v>
                </c:pt>
                <c:pt idx="3193">
                  <c:v>12697.91015625</c:v>
                </c:pt>
                <c:pt idx="3194">
                  <c:v>12200.41015625</c:v>
                </c:pt>
                <c:pt idx="3195">
                  <c:v>11346.4980419</c:v>
                </c:pt>
                <c:pt idx="3196">
                  <c:v>11744.4980419</c:v>
                </c:pt>
                <c:pt idx="3197">
                  <c:v>11644.9980419</c:v>
                </c:pt>
                <c:pt idx="3198">
                  <c:v>10749.4980419</c:v>
                </c:pt>
                <c:pt idx="3199">
                  <c:v>11246.9980419</c:v>
                </c:pt>
                <c:pt idx="3200">
                  <c:v>12838.998041899998</c:v>
                </c:pt>
                <c:pt idx="3201">
                  <c:v>12060.48828125</c:v>
                </c:pt>
                <c:pt idx="3202">
                  <c:v>11861.48828125</c:v>
                </c:pt>
                <c:pt idx="3203">
                  <c:v>12458.48828125</c:v>
                </c:pt>
                <c:pt idx="3204">
                  <c:v>12557.98828125</c:v>
                </c:pt>
                <c:pt idx="3205">
                  <c:v>11960.98828125</c:v>
                </c:pt>
                <c:pt idx="3206">
                  <c:v>12060.48828125</c:v>
                </c:pt>
                <c:pt idx="3207">
                  <c:v>12458.48828125</c:v>
                </c:pt>
                <c:pt idx="3208">
                  <c:v>10965.98828125</c:v>
                </c:pt>
                <c:pt idx="3209">
                  <c:v>11671.4277294</c:v>
                </c:pt>
                <c:pt idx="3210">
                  <c:v>12168.9277294</c:v>
                </c:pt>
                <c:pt idx="3211">
                  <c:v>11870.4277294</c:v>
                </c:pt>
                <c:pt idx="3212">
                  <c:v>10974.9277294</c:v>
                </c:pt>
                <c:pt idx="3213">
                  <c:v>12666.4277294</c:v>
                </c:pt>
                <c:pt idx="3214">
                  <c:v>11238.8359375</c:v>
                </c:pt>
                <c:pt idx="3215">
                  <c:v>11636.8359375</c:v>
                </c:pt>
                <c:pt idx="3216">
                  <c:v>11736.3359375</c:v>
                </c:pt>
                <c:pt idx="3217">
                  <c:v>11835.8359375</c:v>
                </c:pt>
                <c:pt idx="3218">
                  <c:v>10044.8359375</c:v>
                </c:pt>
                <c:pt idx="3219">
                  <c:v>11636.8359375</c:v>
                </c:pt>
                <c:pt idx="3220">
                  <c:v>11736.3359375</c:v>
                </c:pt>
                <c:pt idx="3221">
                  <c:v>10840.8359375</c:v>
                </c:pt>
                <c:pt idx="3222">
                  <c:v>11437.8359375</c:v>
                </c:pt>
                <c:pt idx="3223">
                  <c:v>11238.8359375</c:v>
                </c:pt>
                <c:pt idx="3224">
                  <c:v>12559.54296875</c:v>
                </c:pt>
                <c:pt idx="3225">
                  <c:v>12261.04296875</c:v>
                </c:pt>
                <c:pt idx="3226">
                  <c:v>11166.54296875</c:v>
                </c:pt>
                <c:pt idx="3227">
                  <c:v>11564.54296875</c:v>
                </c:pt>
                <c:pt idx="3228">
                  <c:v>11365.54296875</c:v>
                </c:pt>
                <c:pt idx="3229">
                  <c:v>10967.54296875</c:v>
                </c:pt>
                <c:pt idx="3230">
                  <c:v>12161.54296875</c:v>
                </c:pt>
                <c:pt idx="3231">
                  <c:v>10669.04296875</c:v>
                </c:pt>
                <c:pt idx="3232">
                  <c:v>11267.2089794</c:v>
                </c:pt>
                <c:pt idx="3233">
                  <c:v>11764.7089794</c:v>
                </c:pt>
                <c:pt idx="3234">
                  <c:v>12120.34375</c:v>
                </c:pt>
                <c:pt idx="3235">
                  <c:v>11423.84375</c:v>
                </c:pt>
                <c:pt idx="3236">
                  <c:v>12319.34375</c:v>
                </c:pt>
                <c:pt idx="3237">
                  <c:v>11722.34375</c:v>
                </c:pt>
                <c:pt idx="3238">
                  <c:v>11523.34375</c:v>
                </c:pt>
                <c:pt idx="3239">
                  <c:v>11125.34375</c:v>
                </c:pt>
                <c:pt idx="3240">
                  <c:v>11523.34375</c:v>
                </c:pt>
                <c:pt idx="3241">
                  <c:v>11622.84375</c:v>
                </c:pt>
                <c:pt idx="3242">
                  <c:v>12299.91015625</c:v>
                </c:pt>
                <c:pt idx="3243">
                  <c:v>11702.91015625</c:v>
                </c:pt>
                <c:pt idx="3244">
                  <c:v>11105.91015625</c:v>
                </c:pt>
                <c:pt idx="3245">
                  <c:v>11006.41015625</c:v>
                </c:pt>
                <c:pt idx="3246">
                  <c:v>11702.91015625</c:v>
                </c:pt>
                <c:pt idx="3247">
                  <c:v>11304.91015625</c:v>
                </c:pt>
                <c:pt idx="3248">
                  <c:v>11843.9980419</c:v>
                </c:pt>
                <c:pt idx="3249">
                  <c:v>12042.9980419</c:v>
                </c:pt>
                <c:pt idx="3250">
                  <c:v>11545.4980419</c:v>
                </c:pt>
                <c:pt idx="3251">
                  <c:v>12358.98828125</c:v>
                </c:pt>
                <c:pt idx="3252">
                  <c:v>11662.48828125</c:v>
                </c:pt>
                <c:pt idx="3253">
                  <c:v>11074.4277294</c:v>
                </c:pt>
                <c:pt idx="3254">
                  <c:v>10278.4277294</c:v>
                </c:pt>
                <c:pt idx="3255">
                  <c:v>11671.4277294</c:v>
                </c:pt>
                <c:pt idx="3256">
                  <c:v>11173.9277294</c:v>
                </c:pt>
                <c:pt idx="3257">
                  <c:v>11238.8359375</c:v>
                </c:pt>
                <c:pt idx="3258">
                  <c:v>11835.8359375</c:v>
                </c:pt>
                <c:pt idx="3259">
                  <c:v>11437.8359375</c:v>
                </c:pt>
                <c:pt idx="3260">
                  <c:v>11736.3359375</c:v>
                </c:pt>
                <c:pt idx="3261">
                  <c:v>11465.04296875</c:v>
                </c:pt>
                <c:pt idx="3262">
                  <c:v>11067.04296875</c:v>
                </c:pt>
                <c:pt idx="3263">
                  <c:v>11266.04296875</c:v>
                </c:pt>
                <c:pt idx="3264">
                  <c:v>11763.54296875</c:v>
                </c:pt>
                <c:pt idx="3265">
                  <c:v>11564.54296875</c:v>
                </c:pt>
                <c:pt idx="3266">
                  <c:v>11764.7089794</c:v>
                </c:pt>
                <c:pt idx="3267">
                  <c:v>11764.7089794</c:v>
                </c:pt>
                <c:pt idx="3268">
                  <c:v>11963.7089794</c:v>
                </c:pt>
                <c:pt idx="3269">
                  <c:v>11523.34375</c:v>
                </c:pt>
                <c:pt idx="3270">
                  <c:v>11224.84375</c:v>
                </c:pt>
                <c:pt idx="3271">
                  <c:v>11224.84375</c:v>
                </c:pt>
                <c:pt idx="3272">
                  <c:v>12717.34375</c:v>
                </c:pt>
                <c:pt idx="3273">
                  <c:v>11821.84375</c:v>
                </c:pt>
                <c:pt idx="3274">
                  <c:v>12697.91015625</c:v>
                </c:pt>
                <c:pt idx="3275">
                  <c:v>11503.91015625</c:v>
                </c:pt>
                <c:pt idx="3276">
                  <c:v>12399.41015625</c:v>
                </c:pt>
                <c:pt idx="3277">
                  <c:v>12797.41015625</c:v>
                </c:pt>
                <c:pt idx="3278">
                  <c:v>11943.4980419</c:v>
                </c:pt>
                <c:pt idx="3279">
                  <c:v>11445.9980419</c:v>
                </c:pt>
                <c:pt idx="3280">
                  <c:v>11943.4980419</c:v>
                </c:pt>
                <c:pt idx="3281">
                  <c:v>11644.9980419</c:v>
                </c:pt>
                <c:pt idx="3282">
                  <c:v>11861.48828125</c:v>
                </c:pt>
                <c:pt idx="3283">
                  <c:v>11960.98828125</c:v>
                </c:pt>
                <c:pt idx="3284">
                  <c:v>11463.48828125</c:v>
                </c:pt>
                <c:pt idx="3285">
                  <c:v>11463.48828125</c:v>
                </c:pt>
                <c:pt idx="3286">
                  <c:v>12069.4277294</c:v>
                </c:pt>
                <c:pt idx="3287">
                  <c:v>11969.9277294</c:v>
                </c:pt>
                <c:pt idx="3288">
                  <c:v>10775.9277294</c:v>
                </c:pt>
                <c:pt idx="3289">
                  <c:v>12467.4277294</c:v>
                </c:pt>
                <c:pt idx="3290">
                  <c:v>10676.4277294</c:v>
                </c:pt>
                <c:pt idx="3291">
                  <c:v>11671.4277294</c:v>
                </c:pt>
                <c:pt idx="3292">
                  <c:v>12467.4277294</c:v>
                </c:pt>
                <c:pt idx="3293">
                  <c:v>11835.8359375</c:v>
                </c:pt>
                <c:pt idx="3294">
                  <c:v>11338.3359375</c:v>
                </c:pt>
                <c:pt idx="3295">
                  <c:v>11338.3359375</c:v>
                </c:pt>
                <c:pt idx="3296">
                  <c:v>11139.3359375</c:v>
                </c:pt>
                <c:pt idx="3297">
                  <c:v>11935.3359375</c:v>
                </c:pt>
                <c:pt idx="3298">
                  <c:v>12233.8359375</c:v>
                </c:pt>
                <c:pt idx="3299">
                  <c:v>12830.8359375</c:v>
                </c:pt>
                <c:pt idx="3300">
                  <c:v>12532.3359375</c:v>
                </c:pt>
                <c:pt idx="3301">
                  <c:v>11636.8359375</c:v>
                </c:pt>
                <c:pt idx="3302">
                  <c:v>11935.3359375</c:v>
                </c:pt>
                <c:pt idx="3303">
                  <c:v>11835.8359375</c:v>
                </c:pt>
                <c:pt idx="3304">
                  <c:v>11935.3359375</c:v>
                </c:pt>
                <c:pt idx="3305">
                  <c:v>12731.3359375</c:v>
                </c:pt>
                <c:pt idx="3306">
                  <c:v>12161.54296875</c:v>
                </c:pt>
                <c:pt idx="3307">
                  <c:v>12559.54296875</c:v>
                </c:pt>
                <c:pt idx="3308">
                  <c:v>11863.04296875</c:v>
                </c:pt>
                <c:pt idx="3309">
                  <c:v>12460.04296875</c:v>
                </c:pt>
                <c:pt idx="3310">
                  <c:v>11963.7089794</c:v>
                </c:pt>
                <c:pt idx="3311">
                  <c:v>11864.2089794</c:v>
                </c:pt>
                <c:pt idx="3312">
                  <c:v>12063.2089794</c:v>
                </c:pt>
                <c:pt idx="3313">
                  <c:v>11963.7089794</c:v>
                </c:pt>
                <c:pt idx="3314">
                  <c:v>11466.2089794</c:v>
                </c:pt>
                <c:pt idx="3315">
                  <c:v>12617.84375</c:v>
                </c:pt>
                <c:pt idx="3316">
                  <c:v>11921.34375</c:v>
                </c:pt>
                <c:pt idx="3317">
                  <c:v>12418.84375</c:v>
                </c:pt>
                <c:pt idx="3318">
                  <c:v>11921.34375</c:v>
                </c:pt>
                <c:pt idx="3319">
                  <c:v>11722.34375</c:v>
                </c:pt>
                <c:pt idx="3320">
                  <c:v>11324.34375</c:v>
                </c:pt>
                <c:pt idx="3321">
                  <c:v>12120.34375</c:v>
                </c:pt>
                <c:pt idx="3322">
                  <c:v>12299.91015625</c:v>
                </c:pt>
                <c:pt idx="3323">
                  <c:v>11404.41015625</c:v>
                </c:pt>
                <c:pt idx="3324">
                  <c:v>12001.41015625</c:v>
                </c:pt>
                <c:pt idx="3325">
                  <c:v>12200.41015625</c:v>
                </c:pt>
                <c:pt idx="3326">
                  <c:v>12241.9980419</c:v>
                </c:pt>
                <c:pt idx="3327">
                  <c:v>11545.4980419</c:v>
                </c:pt>
                <c:pt idx="3328">
                  <c:v>12838.998041899998</c:v>
                </c:pt>
                <c:pt idx="3329">
                  <c:v>12557.98828125</c:v>
                </c:pt>
                <c:pt idx="3330">
                  <c:v>11273.4277294</c:v>
                </c:pt>
                <c:pt idx="3331">
                  <c:v>11770.9277294</c:v>
                </c:pt>
                <c:pt idx="3332">
                  <c:v>11671.4277294</c:v>
                </c:pt>
                <c:pt idx="3333">
                  <c:v>12765.927729399998</c:v>
                </c:pt>
                <c:pt idx="3334">
                  <c:v>11969.9277294</c:v>
                </c:pt>
                <c:pt idx="3335">
                  <c:v>12134.3359375</c:v>
                </c:pt>
                <c:pt idx="3336">
                  <c:v>11365.54296875</c:v>
                </c:pt>
                <c:pt idx="3337">
                  <c:v>11664.04296875</c:v>
                </c:pt>
                <c:pt idx="3338">
                  <c:v>10072.04296875</c:v>
                </c:pt>
                <c:pt idx="3339">
                  <c:v>11067.04296875</c:v>
                </c:pt>
                <c:pt idx="3340">
                  <c:v>12957.54296875</c:v>
                </c:pt>
                <c:pt idx="3341">
                  <c:v>11465.04296875</c:v>
                </c:pt>
                <c:pt idx="3342">
                  <c:v>13156.54296875</c:v>
                </c:pt>
                <c:pt idx="3343">
                  <c:v>11564.54296875</c:v>
                </c:pt>
                <c:pt idx="3344">
                  <c:v>11665.2089794</c:v>
                </c:pt>
                <c:pt idx="3345">
                  <c:v>11665.2089794</c:v>
                </c:pt>
                <c:pt idx="3346">
                  <c:v>11921.34375</c:v>
                </c:pt>
                <c:pt idx="3347">
                  <c:v>11821.84375</c:v>
                </c:pt>
                <c:pt idx="3348">
                  <c:v>11423.84375</c:v>
                </c:pt>
                <c:pt idx="3349">
                  <c:v>11523.34375</c:v>
                </c:pt>
                <c:pt idx="3350">
                  <c:v>12518.34375</c:v>
                </c:pt>
                <c:pt idx="3351">
                  <c:v>11523.34375</c:v>
                </c:pt>
                <c:pt idx="3352">
                  <c:v>11423.84375</c:v>
                </c:pt>
                <c:pt idx="3353">
                  <c:v>12498.91015625</c:v>
                </c:pt>
                <c:pt idx="3354">
                  <c:v>10608.41015625</c:v>
                </c:pt>
                <c:pt idx="3355">
                  <c:v>11644.9980419</c:v>
                </c:pt>
                <c:pt idx="3356">
                  <c:v>11445.9980419</c:v>
                </c:pt>
                <c:pt idx="3357">
                  <c:v>11445.9980419</c:v>
                </c:pt>
                <c:pt idx="3358">
                  <c:v>12540.4980419</c:v>
                </c:pt>
                <c:pt idx="3359">
                  <c:v>11943.4980419</c:v>
                </c:pt>
                <c:pt idx="3360">
                  <c:v>12639.9980419</c:v>
                </c:pt>
                <c:pt idx="3361">
                  <c:v>12042.9980419</c:v>
                </c:pt>
                <c:pt idx="3362">
                  <c:v>11960.98828125</c:v>
                </c:pt>
                <c:pt idx="3363">
                  <c:v>11363.98828125</c:v>
                </c:pt>
                <c:pt idx="3364">
                  <c:v>12060.48828125</c:v>
                </c:pt>
                <c:pt idx="3365">
                  <c:v>11662.48828125</c:v>
                </c:pt>
                <c:pt idx="3366">
                  <c:v>11960.98828125</c:v>
                </c:pt>
                <c:pt idx="3367">
                  <c:v>12168.9277294</c:v>
                </c:pt>
                <c:pt idx="3368">
                  <c:v>11372.9277294</c:v>
                </c:pt>
                <c:pt idx="3369">
                  <c:v>11935.3359375</c:v>
                </c:pt>
                <c:pt idx="3370">
                  <c:v>12034.8359375</c:v>
                </c:pt>
                <c:pt idx="3371">
                  <c:v>12034.8359375</c:v>
                </c:pt>
                <c:pt idx="3372">
                  <c:v>11863.04296875</c:v>
                </c:pt>
                <c:pt idx="3373">
                  <c:v>11863.04296875</c:v>
                </c:pt>
                <c:pt idx="3374">
                  <c:v>12460.04296875</c:v>
                </c:pt>
                <c:pt idx="3375">
                  <c:v>11266.04296875</c:v>
                </c:pt>
                <c:pt idx="3376">
                  <c:v>11564.54296875</c:v>
                </c:pt>
                <c:pt idx="3377">
                  <c:v>12361.7089794</c:v>
                </c:pt>
                <c:pt idx="3378">
                  <c:v>10968.7089794</c:v>
                </c:pt>
                <c:pt idx="3379">
                  <c:v>11864.2089794</c:v>
                </c:pt>
                <c:pt idx="3380">
                  <c:v>11267.2089794</c:v>
                </c:pt>
                <c:pt idx="3381">
                  <c:v>12560.7089794</c:v>
                </c:pt>
                <c:pt idx="3382">
                  <c:v>11565.7089794</c:v>
                </c:pt>
                <c:pt idx="3383">
                  <c:v>11821.84375</c:v>
                </c:pt>
                <c:pt idx="3384">
                  <c:v>11125.34375</c:v>
                </c:pt>
                <c:pt idx="3385">
                  <c:v>11821.84375</c:v>
                </c:pt>
                <c:pt idx="3386">
                  <c:v>12319.34375</c:v>
                </c:pt>
                <c:pt idx="3387">
                  <c:v>11821.84375</c:v>
                </c:pt>
                <c:pt idx="3388">
                  <c:v>12518.34375</c:v>
                </c:pt>
                <c:pt idx="3389">
                  <c:v>11821.84375</c:v>
                </c:pt>
                <c:pt idx="3390">
                  <c:v>11224.84375</c:v>
                </c:pt>
                <c:pt idx="3391">
                  <c:v>12200.41015625</c:v>
                </c:pt>
                <c:pt idx="3392">
                  <c:v>12100.91015625</c:v>
                </c:pt>
                <c:pt idx="3393">
                  <c:v>11702.91015625</c:v>
                </c:pt>
                <c:pt idx="3394">
                  <c:v>11802.41015625</c:v>
                </c:pt>
                <c:pt idx="3395">
                  <c:v>12100.91015625</c:v>
                </c:pt>
                <c:pt idx="3396">
                  <c:v>10906.91015625</c:v>
                </c:pt>
                <c:pt idx="3397">
                  <c:v>12200.41015625</c:v>
                </c:pt>
                <c:pt idx="3398">
                  <c:v>11901.91015625</c:v>
                </c:pt>
                <c:pt idx="3399">
                  <c:v>12200.41015625</c:v>
                </c:pt>
                <c:pt idx="3400">
                  <c:v>12100.91015625</c:v>
                </c:pt>
                <c:pt idx="3401">
                  <c:v>11702.91015625</c:v>
                </c:pt>
                <c:pt idx="3402">
                  <c:v>11843.9980419</c:v>
                </c:pt>
                <c:pt idx="3403">
                  <c:v>11445.9980419</c:v>
                </c:pt>
                <c:pt idx="3404">
                  <c:v>10948.4980419</c:v>
                </c:pt>
                <c:pt idx="3405">
                  <c:v>11363.98828125</c:v>
                </c:pt>
                <c:pt idx="3406">
                  <c:v>11164.98828125</c:v>
                </c:pt>
                <c:pt idx="3407">
                  <c:v>12259.48828125</c:v>
                </c:pt>
                <c:pt idx="3408">
                  <c:v>11662.48828125</c:v>
                </c:pt>
                <c:pt idx="3409">
                  <c:v>12259.48828125</c:v>
                </c:pt>
                <c:pt idx="3410">
                  <c:v>12159.98828125</c:v>
                </c:pt>
                <c:pt idx="3411">
                  <c:v>11671.4277294</c:v>
                </c:pt>
                <c:pt idx="3412">
                  <c:v>12168.9277294</c:v>
                </c:pt>
                <c:pt idx="3413">
                  <c:v>11736.3359375</c:v>
                </c:pt>
                <c:pt idx="3414">
                  <c:v>11039.8359375</c:v>
                </c:pt>
                <c:pt idx="3415">
                  <c:v>11537.3359375</c:v>
                </c:pt>
                <c:pt idx="3416">
                  <c:v>11338.3359375</c:v>
                </c:pt>
                <c:pt idx="3417">
                  <c:v>12134.3359375</c:v>
                </c:pt>
                <c:pt idx="3418">
                  <c:v>11166.54296875</c:v>
                </c:pt>
                <c:pt idx="3419">
                  <c:v>11564.54296875</c:v>
                </c:pt>
                <c:pt idx="3420">
                  <c:v>11365.54296875</c:v>
                </c:pt>
                <c:pt idx="3421">
                  <c:v>10868.04296875</c:v>
                </c:pt>
                <c:pt idx="3422">
                  <c:v>12062.04296875</c:v>
                </c:pt>
                <c:pt idx="3423">
                  <c:v>12062.04296875</c:v>
                </c:pt>
                <c:pt idx="3424">
                  <c:v>12460.04296875</c:v>
                </c:pt>
                <c:pt idx="3425">
                  <c:v>12360.54296875</c:v>
                </c:pt>
                <c:pt idx="3426">
                  <c:v>12461.2089794</c:v>
                </c:pt>
                <c:pt idx="3427">
                  <c:v>11963.7089794</c:v>
                </c:pt>
                <c:pt idx="3428">
                  <c:v>11665.2089794</c:v>
                </c:pt>
                <c:pt idx="3429">
                  <c:v>11921.34375</c:v>
                </c:pt>
                <c:pt idx="3430">
                  <c:v>10926.34375</c:v>
                </c:pt>
                <c:pt idx="3431">
                  <c:v>12518.34375</c:v>
                </c:pt>
                <c:pt idx="3432">
                  <c:v>12120.34375</c:v>
                </c:pt>
                <c:pt idx="3433">
                  <c:v>12319.34375</c:v>
                </c:pt>
                <c:pt idx="3434">
                  <c:v>11224.84375</c:v>
                </c:pt>
                <c:pt idx="3435">
                  <c:v>13513.34375</c:v>
                </c:pt>
                <c:pt idx="3436">
                  <c:v>12120.34375</c:v>
                </c:pt>
                <c:pt idx="3437">
                  <c:v>11921.34375</c:v>
                </c:pt>
                <c:pt idx="3438">
                  <c:v>11921.34375</c:v>
                </c:pt>
                <c:pt idx="3439">
                  <c:v>11404.41015625</c:v>
                </c:pt>
                <c:pt idx="3440">
                  <c:v>11802.41015625</c:v>
                </c:pt>
                <c:pt idx="3441">
                  <c:v>10707.91015625</c:v>
                </c:pt>
                <c:pt idx="3442">
                  <c:v>11006.41015625</c:v>
                </c:pt>
                <c:pt idx="3443">
                  <c:v>11147.4980419</c:v>
                </c:pt>
                <c:pt idx="3444">
                  <c:v>11744.4980419</c:v>
                </c:pt>
                <c:pt idx="3445">
                  <c:v>10667.48828125</c:v>
                </c:pt>
                <c:pt idx="3446">
                  <c:v>12259.48828125</c:v>
                </c:pt>
                <c:pt idx="3447">
                  <c:v>11761.98828125</c:v>
                </c:pt>
                <c:pt idx="3448">
                  <c:v>12358.98828125</c:v>
                </c:pt>
                <c:pt idx="3449">
                  <c:v>12159.98828125</c:v>
                </c:pt>
                <c:pt idx="3450">
                  <c:v>12566.9277294</c:v>
                </c:pt>
                <c:pt idx="3451">
                  <c:v>10974.9277294</c:v>
                </c:pt>
                <c:pt idx="3452">
                  <c:v>12964.927729399998</c:v>
                </c:pt>
                <c:pt idx="3453">
                  <c:v>12865.427729399998</c:v>
                </c:pt>
                <c:pt idx="3454">
                  <c:v>12034.8359375</c:v>
                </c:pt>
                <c:pt idx="3455">
                  <c:v>12333.3359375</c:v>
                </c:pt>
                <c:pt idx="3456">
                  <c:v>12731.3359375</c:v>
                </c:pt>
                <c:pt idx="3457">
                  <c:v>11238.8359375</c:v>
                </c:pt>
                <c:pt idx="3458">
                  <c:v>11835.8359375</c:v>
                </c:pt>
                <c:pt idx="3459">
                  <c:v>11437.8359375</c:v>
                </c:pt>
                <c:pt idx="3460">
                  <c:v>10940.3359375</c:v>
                </c:pt>
                <c:pt idx="3461">
                  <c:v>11835.8359375</c:v>
                </c:pt>
                <c:pt idx="3462">
                  <c:v>12034.8359375</c:v>
                </c:pt>
                <c:pt idx="3463">
                  <c:v>11537.3359375</c:v>
                </c:pt>
                <c:pt idx="3464">
                  <c:v>12333.3359375</c:v>
                </c:pt>
                <c:pt idx="3465">
                  <c:v>12134.3359375</c:v>
                </c:pt>
                <c:pt idx="3466">
                  <c:v>12134.3359375</c:v>
                </c:pt>
                <c:pt idx="3467">
                  <c:v>11935.3359375</c:v>
                </c:pt>
                <c:pt idx="3468">
                  <c:v>11863.04296875</c:v>
                </c:pt>
                <c:pt idx="3469">
                  <c:v>11962.54296875</c:v>
                </c:pt>
                <c:pt idx="3470">
                  <c:v>12161.54296875</c:v>
                </c:pt>
                <c:pt idx="3471">
                  <c:v>11465.04296875</c:v>
                </c:pt>
                <c:pt idx="3472">
                  <c:v>11864.2089794</c:v>
                </c:pt>
                <c:pt idx="3473">
                  <c:v>11764.7089794</c:v>
                </c:pt>
                <c:pt idx="3474">
                  <c:v>11864.2089794</c:v>
                </c:pt>
                <c:pt idx="3475">
                  <c:v>13058.208979399998</c:v>
                </c:pt>
                <c:pt idx="3476">
                  <c:v>11167.7089794</c:v>
                </c:pt>
                <c:pt idx="3477">
                  <c:v>12461.2089794</c:v>
                </c:pt>
                <c:pt idx="3478">
                  <c:v>11921.34375</c:v>
                </c:pt>
                <c:pt idx="3479">
                  <c:v>12020.84375</c:v>
                </c:pt>
                <c:pt idx="3480">
                  <c:v>12418.84375</c:v>
                </c:pt>
                <c:pt idx="3481">
                  <c:v>12518.34375</c:v>
                </c:pt>
                <c:pt idx="3482">
                  <c:v>12916.34375</c:v>
                </c:pt>
                <c:pt idx="3483">
                  <c:v>12518.34375</c:v>
                </c:pt>
                <c:pt idx="3484">
                  <c:v>12617.84375</c:v>
                </c:pt>
                <c:pt idx="3485">
                  <c:v>11603.41015625</c:v>
                </c:pt>
                <c:pt idx="3486">
                  <c:v>12299.91015625</c:v>
                </c:pt>
                <c:pt idx="3487">
                  <c:v>11901.91015625</c:v>
                </c:pt>
                <c:pt idx="3488">
                  <c:v>11901.91015625</c:v>
                </c:pt>
                <c:pt idx="3489">
                  <c:v>11702.91015625</c:v>
                </c:pt>
                <c:pt idx="3490">
                  <c:v>11147.4980419</c:v>
                </c:pt>
                <c:pt idx="3491">
                  <c:v>11445.9980419</c:v>
                </c:pt>
                <c:pt idx="3492">
                  <c:v>12042.9980419</c:v>
                </c:pt>
                <c:pt idx="3493">
                  <c:v>12042.9980419</c:v>
                </c:pt>
                <c:pt idx="3494">
                  <c:v>11644.9980419</c:v>
                </c:pt>
                <c:pt idx="3495">
                  <c:v>12042.9980419</c:v>
                </c:pt>
                <c:pt idx="3496">
                  <c:v>12440.9980419</c:v>
                </c:pt>
                <c:pt idx="3497">
                  <c:v>11943.4980419</c:v>
                </c:pt>
                <c:pt idx="3498">
                  <c:v>12657.48828125</c:v>
                </c:pt>
                <c:pt idx="3499">
                  <c:v>12856.48828125</c:v>
                </c:pt>
                <c:pt idx="3500">
                  <c:v>13254.48828125</c:v>
                </c:pt>
                <c:pt idx="3501">
                  <c:v>11662.48828125</c:v>
                </c:pt>
                <c:pt idx="3502">
                  <c:v>10866.48828125</c:v>
                </c:pt>
                <c:pt idx="3503">
                  <c:v>11472.4277294</c:v>
                </c:pt>
                <c:pt idx="3504">
                  <c:v>11671.4277294</c:v>
                </c:pt>
                <c:pt idx="3505">
                  <c:v>12069.4277294</c:v>
                </c:pt>
                <c:pt idx="3506">
                  <c:v>11770.9277294</c:v>
                </c:pt>
                <c:pt idx="3507">
                  <c:v>11372.9277294</c:v>
                </c:pt>
                <c:pt idx="3508">
                  <c:v>12731.3359375</c:v>
                </c:pt>
                <c:pt idx="3509">
                  <c:v>12233.8359375</c:v>
                </c:pt>
                <c:pt idx="3510">
                  <c:v>12532.3359375</c:v>
                </c:pt>
                <c:pt idx="3511">
                  <c:v>12631.8359375</c:v>
                </c:pt>
                <c:pt idx="3512">
                  <c:v>11835.8359375</c:v>
                </c:pt>
                <c:pt idx="3513">
                  <c:v>11067.04296875</c:v>
                </c:pt>
                <c:pt idx="3514">
                  <c:v>12062.04296875</c:v>
                </c:pt>
                <c:pt idx="3515">
                  <c:v>12261.04296875</c:v>
                </c:pt>
                <c:pt idx="3516">
                  <c:v>11664.04296875</c:v>
                </c:pt>
                <c:pt idx="3517">
                  <c:v>10569.54296875</c:v>
                </c:pt>
                <c:pt idx="3518">
                  <c:v>12460.04296875</c:v>
                </c:pt>
                <c:pt idx="3519">
                  <c:v>11962.54296875</c:v>
                </c:pt>
                <c:pt idx="3520">
                  <c:v>12460.04296875</c:v>
                </c:pt>
                <c:pt idx="3521">
                  <c:v>12261.04296875</c:v>
                </c:pt>
                <c:pt idx="3522">
                  <c:v>11863.04296875</c:v>
                </c:pt>
                <c:pt idx="3523">
                  <c:v>11963.7089794</c:v>
                </c:pt>
                <c:pt idx="3524">
                  <c:v>11267.2089794</c:v>
                </c:pt>
                <c:pt idx="3525">
                  <c:v>11764.7089794</c:v>
                </c:pt>
                <c:pt idx="3526">
                  <c:v>10627.84375</c:v>
                </c:pt>
                <c:pt idx="3527">
                  <c:v>11622.84375</c:v>
                </c:pt>
                <c:pt idx="3528">
                  <c:v>12200.41015625</c:v>
                </c:pt>
                <c:pt idx="3529">
                  <c:v>12100.91015625</c:v>
                </c:pt>
                <c:pt idx="3530">
                  <c:v>11901.91015625</c:v>
                </c:pt>
                <c:pt idx="3531">
                  <c:v>12299.91015625</c:v>
                </c:pt>
                <c:pt idx="3532">
                  <c:v>11147.4980419</c:v>
                </c:pt>
                <c:pt idx="3533">
                  <c:v>12142.4980419</c:v>
                </c:pt>
                <c:pt idx="3534">
                  <c:v>12241.9980419</c:v>
                </c:pt>
                <c:pt idx="3535">
                  <c:v>11861.48828125</c:v>
                </c:pt>
                <c:pt idx="3536">
                  <c:v>11264.48828125</c:v>
                </c:pt>
                <c:pt idx="3537">
                  <c:v>11164.98828125</c:v>
                </c:pt>
                <c:pt idx="3538">
                  <c:v>11960.98828125</c:v>
                </c:pt>
                <c:pt idx="3539">
                  <c:v>11761.98828125</c:v>
                </c:pt>
                <c:pt idx="3540">
                  <c:v>11761.98828125</c:v>
                </c:pt>
                <c:pt idx="3541">
                  <c:v>12358.98828125</c:v>
                </c:pt>
                <c:pt idx="3542">
                  <c:v>12259.48828125</c:v>
                </c:pt>
                <c:pt idx="3543">
                  <c:v>11173.9277294</c:v>
                </c:pt>
                <c:pt idx="3544">
                  <c:v>12964.927729399998</c:v>
                </c:pt>
                <c:pt idx="3545">
                  <c:v>11472.4277294</c:v>
                </c:pt>
                <c:pt idx="3546">
                  <c:v>12865.427729399998</c:v>
                </c:pt>
                <c:pt idx="3547">
                  <c:v>11969.9277294</c:v>
                </c:pt>
                <c:pt idx="3548">
                  <c:v>12168.9277294</c:v>
                </c:pt>
                <c:pt idx="3549">
                  <c:v>12333.3359375</c:v>
                </c:pt>
                <c:pt idx="3550">
                  <c:v>12333.3359375</c:v>
                </c:pt>
                <c:pt idx="3551">
                  <c:v>11835.8359375</c:v>
                </c:pt>
                <c:pt idx="3552">
                  <c:v>12432.8359375</c:v>
                </c:pt>
                <c:pt idx="3553">
                  <c:v>11835.8359375</c:v>
                </c:pt>
                <c:pt idx="3554">
                  <c:v>12134.3359375</c:v>
                </c:pt>
                <c:pt idx="3555">
                  <c:v>10967.54296875</c:v>
                </c:pt>
                <c:pt idx="3556">
                  <c:v>12360.54296875</c:v>
                </c:pt>
                <c:pt idx="3557">
                  <c:v>11166.54296875</c:v>
                </c:pt>
                <c:pt idx="3558">
                  <c:v>11962.54296875</c:v>
                </c:pt>
                <c:pt idx="3559">
                  <c:v>11465.04296875</c:v>
                </c:pt>
                <c:pt idx="3560">
                  <c:v>12161.54296875</c:v>
                </c:pt>
                <c:pt idx="3561">
                  <c:v>11565.7089794</c:v>
                </c:pt>
                <c:pt idx="3562">
                  <c:v>12063.2089794</c:v>
                </c:pt>
                <c:pt idx="3563">
                  <c:v>11068.2089794</c:v>
                </c:pt>
                <c:pt idx="3564">
                  <c:v>11665.2089794</c:v>
                </c:pt>
                <c:pt idx="3565">
                  <c:v>12361.7089794</c:v>
                </c:pt>
                <c:pt idx="3566">
                  <c:v>13356.708979399998</c:v>
                </c:pt>
                <c:pt idx="3567">
                  <c:v>12418.84375</c:v>
                </c:pt>
                <c:pt idx="3568">
                  <c:v>12418.84375</c:v>
                </c:pt>
                <c:pt idx="3569">
                  <c:v>12418.84375</c:v>
                </c:pt>
                <c:pt idx="3570">
                  <c:v>12020.84375</c:v>
                </c:pt>
                <c:pt idx="3571">
                  <c:v>12120.34375</c:v>
                </c:pt>
                <c:pt idx="3572">
                  <c:v>11921.34375</c:v>
                </c:pt>
                <c:pt idx="3573">
                  <c:v>12219.84375</c:v>
                </c:pt>
                <c:pt idx="3574">
                  <c:v>11523.34375</c:v>
                </c:pt>
                <c:pt idx="3575">
                  <c:v>10926.34375</c:v>
                </c:pt>
                <c:pt idx="3576">
                  <c:v>12100.91015625</c:v>
                </c:pt>
                <c:pt idx="3577">
                  <c:v>11105.91015625</c:v>
                </c:pt>
                <c:pt idx="3578">
                  <c:v>11503.91015625</c:v>
                </c:pt>
                <c:pt idx="3579">
                  <c:v>10749.4980419</c:v>
                </c:pt>
                <c:pt idx="3580">
                  <c:v>12341.4980419</c:v>
                </c:pt>
                <c:pt idx="3581">
                  <c:v>12042.9980419</c:v>
                </c:pt>
                <c:pt idx="3582">
                  <c:v>12042.9980419</c:v>
                </c:pt>
                <c:pt idx="3583">
                  <c:v>11445.9980419</c:v>
                </c:pt>
                <c:pt idx="3584">
                  <c:v>10749.4980419</c:v>
                </c:pt>
                <c:pt idx="3585">
                  <c:v>12042.9980419</c:v>
                </c:pt>
                <c:pt idx="3586">
                  <c:v>12042.9980419</c:v>
                </c:pt>
                <c:pt idx="3587">
                  <c:v>10948.4980419</c:v>
                </c:pt>
                <c:pt idx="3588">
                  <c:v>11644.9980419</c:v>
                </c:pt>
                <c:pt idx="3589">
                  <c:v>13236.998041899998</c:v>
                </c:pt>
                <c:pt idx="3590">
                  <c:v>11662.48828125</c:v>
                </c:pt>
                <c:pt idx="3591">
                  <c:v>11372.9277294</c:v>
                </c:pt>
                <c:pt idx="3592">
                  <c:v>12765.927729399998</c:v>
                </c:pt>
                <c:pt idx="3593">
                  <c:v>12069.4277294</c:v>
                </c:pt>
                <c:pt idx="3594">
                  <c:v>12069.4277294</c:v>
                </c:pt>
                <c:pt idx="3595">
                  <c:v>12233.8359375</c:v>
                </c:pt>
                <c:pt idx="3596">
                  <c:v>12830.8359375</c:v>
                </c:pt>
                <c:pt idx="3597">
                  <c:v>12233.8359375</c:v>
                </c:pt>
                <c:pt idx="3598">
                  <c:v>12034.8359375</c:v>
                </c:pt>
                <c:pt idx="3599">
                  <c:v>12062.04296875</c:v>
                </c:pt>
                <c:pt idx="3600">
                  <c:v>11962.54296875</c:v>
                </c:pt>
                <c:pt idx="3601">
                  <c:v>12660.2089794</c:v>
                </c:pt>
                <c:pt idx="3602">
                  <c:v>11167.7089794</c:v>
                </c:pt>
                <c:pt idx="3603">
                  <c:v>12162.7089794</c:v>
                </c:pt>
                <c:pt idx="3604">
                  <c:v>11665.2089794</c:v>
                </c:pt>
                <c:pt idx="3605">
                  <c:v>10968.7089794</c:v>
                </c:pt>
                <c:pt idx="3606">
                  <c:v>11921.34375</c:v>
                </c:pt>
                <c:pt idx="3607">
                  <c:v>11921.34375</c:v>
                </c:pt>
                <c:pt idx="3608">
                  <c:v>13214.84375</c:v>
                </c:pt>
                <c:pt idx="3609">
                  <c:v>12001.41015625</c:v>
                </c:pt>
                <c:pt idx="3610">
                  <c:v>11802.41015625</c:v>
                </c:pt>
                <c:pt idx="3611">
                  <c:v>11147.4980419</c:v>
                </c:pt>
                <c:pt idx="3612">
                  <c:v>12341.4980419</c:v>
                </c:pt>
                <c:pt idx="3613">
                  <c:v>11744.4980419</c:v>
                </c:pt>
                <c:pt idx="3614">
                  <c:v>12241.9980419</c:v>
                </c:pt>
                <c:pt idx="3615">
                  <c:v>11445.9980419</c:v>
                </c:pt>
                <c:pt idx="3616">
                  <c:v>11960.98828125</c:v>
                </c:pt>
                <c:pt idx="3617">
                  <c:v>13254.48828125</c:v>
                </c:pt>
                <c:pt idx="3618">
                  <c:v>11363.98828125</c:v>
                </c:pt>
                <c:pt idx="3619">
                  <c:v>12259.48828125</c:v>
                </c:pt>
                <c:pt idx="3620">
                  <c:v>13353.98828125</c:v>
                </c:pt>
                <c:pt idx="3621">
                  <c:v>12259.48828125</c:v>
                </c:pt>
                <c:pt idx="3622">
                  <c:v>13154.98828125</c:v>
                </c:pt>
                <c:pt idx="3623">
                  <c:v>12367.9277294</c:v>
                </c:pt>
                <c:pt idx="3624">
                  <c:v>11770.9277294</c:v>
                </c:pt>
                <c:pt idx="3625">
                  <c:v>11969.9277294</c:v>
                </c:pt>
                <c:pt idx="3626">
                  <c:v>11870.4277294</c:v>
                </c:pt>
                <c:pt idx="3627">
                  <c:v>12964.927729399998</c:v>
                </c:pt>
                <c:pt idx="3628">
                  <c:v>11273.4277294</c:v>
                </c:pt>
                <c:pt idx="3629">
                  <c:v>12765.927729399998</c:v>
                </c:pt>
                <c:pt idx="3630">
                  <c:v>11770.9277294</c:v>
                </c:pt>
                <c:pt idx="3631">
                  <c:v>11870.4277294</c:v>
                </c:pt>
                <c:pt idx="3632">
                  <c:v>11935.3359375</c:v>
                </c:pt>
                <c:pt idx="3633">
                  <c:v>11736.3359375</c:v>
                </c:pt>
                <c:pt idx="3634">
                  <c:v>11537.3359375</c:v>
                </c:pt>
                <c:pt idx="3635">
                  <c:v>12333.3359375</c:v>
                </c:pt>
                <c:pt idx="3636">
                  <c:v>12233.8359375</c:v>
                </c:pt>
                <c:pt idx="3637">
                  <c:v>10940.3359375</c:v>
                </c:pt>
                <c:pt idx="3638">
                  <c:v>11365.54296875</c:v>
                </c:pt>
                <c:pt idx="3639">
                  <c:v>12858.04296875</c:v>
                </c:pt>
                <c:pt idx="3640">
                  <c:v>11365.54296875</c:v>
                </c:pt>
                <c:pt idx="3641">
                  <c:v>11466.2089794</c:v>
                </c:pt>
                <c:pt idx="3642">
                  <c:v>12361.7089794</c:v>
                </c:pt>
                <c:pt idx="3643">
                  <c:v>12759.708979399998</c:v>
                </c:pt>
                <c:pt idx="3644">
                  <c:v>13257.208979399998</c:v>
                </c:pt>
                <c:pt idx="3645">
                  <c:v>11565.7089794</c:v>
                </c:pt>
                <c:pt idx="3646">
                  <c:v>11565.7089794</c:v>
                </c:pt>
                <c:pt idx="3647">
                  <c:v>11324.34375</c:v>
                </c:pt>
                <c:pt idx="3648">
                  <c:v>12120.34375</c:v>
                </c:pt>
                <c:pt idx="3649">
                  <c:v>12120.34375</c:v>
                </c:pt>
                <c:pt idx="3650">
                  <c:v>11901.91015625</c:v>
                </c:pt>
                <c:pt idx="3651">
                  <c:v>11702.91015625</c:v>
                </c:pt>
                <c:pt idx="3652">
                  <c:v>12299.91015625</c:v>
                </c:pt>
                <c:pt idx="3653">
                  <c:v>12299.91015625</c:v>
                </c:pt>
                <c:pt idx="3654">
                  <c:v>12797.41015625</c:v>
                </c:pt>
                <c:pt idx="3655">
                  <c:v>12100.91015625</c:v>
                </c:pt>
                <c:pt idx="3656">
                  <c:v>11603.41015625</c:v>
                </c:pt>
                <c:pt idx="3657">
                  <c:v>11545.4980419</c:v>
                </c:pt>
                <c:pt idx="3658">
                  <c:v>11843.9980419</c:v>
                </c:pt>
                <c:pt idx="3659">
                  <c:v>11644.9980419</c:v>
                </c:pt>
                <c:pt idx="3660">
                  <c:v>12042.9980419</c:v>
                </c:pt>
                <c:pt idx="3661">
                  <c:v>11943.4980419</c:v>
                </c:pt>
                <c:pt idx="3662">
                  <c:v>12838.998041899998</c:v>
                </c:pt>
                <c:pt idx="3663">
                  <c:v>12241.9980419</c:v>
                </c:pt>
                <c:pt idx="3664">
                  <c:v>12938.498041899998</c:v>
                </c:pt>
                <c:pt idx="3665">
                  <c:v>12838.998041899998</c:v>
                </c:pt>
                <c:pt idx="3666">
                  <c:v>10667.48828125</c:v>
                </c:pt>
                <c:pt idx="3667">
                  <c:v>12060.48828125</c:v>
                </c:pt>
                <c:pt idx="3668">
                  <c:v>13453.48828125</c:v>
                </c:pt>
                <c:pt idx="3669">
                  <c:v>11571.9277294</c:v>
                </c:pt>
                <c:pt idx="3670">
                  <c:v>11870.4277294</c:v>
                </c:pt>
                <c:pt idx="3671">
                  <c:v>12134.3359375</c:v>
                </c:pt>
                <c:pt idx="3672">
                  <c:v>12034.8359375</c:v>
                </c:pt>
                <c:pt idx="3673">
                  <c:v>12034.8359375</c:v>
                </c:pt>
                <c:pt idx="3674">
                  <c:v>12261.04296875</c:v>
                </c:pt>
                <c:pt idx="3675">
                  <c:v>11863.04296875</c:v>
                </c:pt>
                <c:pt idx="3676">
                  <c:v>11763.54296875</c:v>
                </c:pt>
                <c:pt idx="3677">
                  <c:v>12360.54296875</c:v>
                </c:pt>
                <c:pt idx="3678">
                  <c:v>12559.54296875</c:v>
                </c:pt>
                <c:pt idx="3679">
                  <c:v>12360.54296875</c:v>
                </c:pt>
                <c:pt idx="3680">
                  <c:v>11664.04296875</c:v>
                </c:pt>
                <c:pt idx="3681">
                  <c:v>11665.2089794</c:v>
                </c:pt>
                <c:pt idx="3682">
                  <c:v>11267.2089794</c:v>
                </c:pt>
                <c:pt idx="3683">
                  <c:v>10968.7089794</c:v>
                </c:pt>
                <c:pt idx="3684">
                  <c:v>12063.2089794</c:v>
                </c:pt>
                <c:pt idx="3685">
                  <c:v>12262.2089794</c:v>
                </c:pt>
                <c:pt idx="3686">
                  <c:v>12717.34375</c:v>
                </c:pt>
                <c:pt idx="3687">
                  <c:v>11025.84375</c:v>
                </c:pt>
                <c:pt idx="3688">
                  <c:v>11324.34375</c:v>
                </c:pt>
                <c:pt idx="3689">
                  <c:v>11802.41015625</c:v>
                </c:pt>
                <c:pt idx="3690">
                  <c:v>11404.41015625</c:v>
                </c:pt>
                <c:pt idx="3691">
                  <c:v>11802.41015625</c:v>
                </c:pt>
                <c:pt idx="3692">
                  <c:v>12498.91015625</c:v>
                </c:pt>
                <c:pt idx="3693">
                  <c:v>11644.9980419</c:v>
                </c:pt>
                <c:pt idx="3694">
                  <c:v>11943.4980419</c:v>
                </c:pt>
                <c:pt idx="3695">
                  <c:v>12639.9980419</c:v>
                </c:pt>
                <c:pt idx="3696">
                  <c:v>11264.48828125</c:v>
                </c:pt>
                <c:pt idx="3697">
                  <c:v>13163.927729399998</c:v>
                </c:pt>
                <c:pt idx="3698">
                  <c:v>12069.4277294</c:v>
                </c:pt>
                <c:pt idx="3699">
                  <c:v>12432.8359375</c:v>
                </c:pt>
                <c:pt idx="3700">
                  <c:v>12333.3359375</c:v>
                </c:pt>
                <c:pt idx="3701">
                  <c:v>11935.3359375</c:v>
                </c:pt>
                <c:pt idx="3702">
                  <c:v>11835.8359375</c:v>
                </c:pt>
                <c:pt idx="3703">
                  <c:v>11736.3359375</c:v>
                </c:pt>
                <c:pt idx="3704">
                  <c:v>12758.54296875</c:v>
                </c:pt>
                <c:pt idx="3705">
                  <c:v>12161.54296875</c:v>
                </c:pt>
                <c:pt idx="3706">
                  <c:v>11764.7089794</c:v>
                </c:pt>
                <c:pt idx="3707">
                  <c:v>12560.7089794</c:v>
                </c:pt>
                <c:pt idx="3708">
                  <c:v>12560.7089794</c:v>
                </c:pt>
                <c:pt idx="3709">
                  <c:v>11963.7089794</c:v>
                </c:pt>
                <c:pt idx="3710">
                  <c:v>12120.34375</c:v>
                </c:pt>
                <c:pt idx="3711">
                  <c:v>11921.34375</c:v>
                </c:pt>
                <c:pt idx="3712">
                  <c:v>12020.84375</c:v>
                </c:pt>
                <c:pt idx="3713">
                  <c:v>13115.34375</c:v>
                </c:pt>
                <c:pt idx="3714">
                  <c:v>12617.84375</c:v>
                </c:pt>
                <c:pt idx="3715">
                  <c:v>12200.41015625</c:v>
                </c:pt>
                <c:pt idx="3716">
                  <c:v>12838.998041899998</c:v>
                </c:pt>
                <c:pt idx="3717">
                  <c:v>12341.4980419</c:v>
                </c:pt>
                <c:pt idx="3718">
                  <c:v>13236.998041899998</c:v>
                </c:pt>
                <c:pt idx="3719">
                  <c:v>11545.4980419</c:v>
                </c:pt>
                <c:pt idx="3720">
                  <c:v>11147.4980419</c:v>
                </c:pt>
                <c:pt idx="3721">
                  <c:v>12739.498041899998</c:v>
                </c:pt>
                <c:pt idx="3722">
                  <c:v>11264.48828125</c:v>
                </c:pt>
                <c:pt idx="3723">
                  <c:v>12856.48828125</c:v>
                </c:pt>
                <c:pt idx="3724">
                  <c:v>11861.48828125</c:v>
                </c:pt>
                <c:pt idx="3725">
                  <c:v>12168.9277294</c:v>
                </c:pt>
                <c:pt idx="3726">
                  <c:v>11770.9277294</c:v>
                </c:pt>
                <c:pt idx="3727">
                  <c:v>11870.4277294</c:v>
                </c:pt>
                <c:pt idx="3728">
                  <c:v>12467.4277294</c:v>
                </c:pt>
                <c:pt idx="3729">
                  <c:v>11139.3359375</c:v>
                </c:pt>
                <c:pt idx="3730">
                  <c:v>11835.8359375</c:v>
                </c:pt>
                <c:pt idx="3731">
                  <c:v>11636.8359375</c:v>
                </c:pt>
                <c:pt idx="3732">
                  <c:v>11537.3359375</c:v>
                </c:pt>
                <c:pt idx="3733">
                  <c:v>12134.3359375</c:v>
                </c:pt>
                <c:pt idx="3734">
                  <c:v>11863.04296875</c:v>
                </c:pt>
                <c:pt idx="3735">
                  <c:v>12062.04296875</c:v>
                </c:pt>
                <c:pt idx="3736">
                  <c:v>11863.04296875</c:v>
                </c:pt>
                <c:pt idx="3737">
                  <c:v>11365.54296875</c:v>
                </c:pt>
                <c:pt idx="3738">
                  <c:v>11921.34375</c:v>
                </c:pt>
                <c:pt idx="3739">
                  <c:v>11921.34375</c:v>
                </c:pt>
                <c:pt idx="3740">
                  <c:v>11921.34375</c:v>
                </c:pt>
                <c:pt idx="3741">
                  <c:v>11921.34375</c:v>
                </c:pt>
                <c:pt idx="3742">
                  <c:v>11821.84375</c:v>
                </c:pt>
                <c:pt idx="3743">
                  <c:v>12916.34375</c:v>
                </c:pt>
                <c:pt idx="3744">
                  <c:v>12996.41015625</c:v>
                </c:pt>
                <c:pt idx="3745">
                  <c:v>11802.41015625</c:v>
                </c:pt>
                <c:pt idx="3746">
                  <c:v>11304.91015625</c:v>
                </c:pt>
                <c:pt idx="3747">
                  <c:v>12639.9980419</c:v>
                </c:pt>
                <c:pt idx="3748">
                  <c:v>11644.9980419</c:v>
                </c:pt>
                <c:pt idx="3749">
                  <c:v>11943.4980419</c:v>
                </c:pt>
                <c:pt idx="3750">
                  <c:v>12341.4980419</c:v>
                </c:pt>
                <c:pt idx="3751">
                  <c:v>12938.498041899998</c:v>
                </c:pt>
                <c:pt idx="3752">
                  <c:v>11562.98828125</c:v>
                </c:pt>
                <c:pt idx="3753">
                  <c:v>12865.427729399998</c:v>
                </c:pt>
                <c:pt idx="3754">
                  <c:v>12666.4277294</c:v>
                </c:pt>
                <c:pt idx="3755">
                  <c:v>11969.9277294</c:v>
                </c:pt>
                <c:pt idx="3756">
                  <c:v>11537.3359375</c:v>
                </c:pt>
                <c:pt idx="3757">
                  <c:v>11636.8359375</c:v>
                </c:pt>
                <c:pt idx="3758">
                  <c:v>12034.8359375</c:v>
                </c:pt>
                <c:pt idx="3759">
                  <c:v>12134.3359375</c:v>
                </c:pt>
                <c:pt idx="3760">
                  <c:v>12333.3359375</c:v>
                </c:pt>
                <c:pt idx="3761">
                  <c:v>12830.8359375</c:v>
                </c:pt>
                <c:pt idx="3762">
                  <c:v>12062.04296875</c:v>
                </c:pt>
                <c:pt idx="3763">
                  <c:v>12758.54296875</c:v>
                </c:pt>
                <c:pt idx="3764">
                  <c:v>12460.04296875</c:v>
                </c:pt>
                <c:pt idx="3765">
                  <c:v>12262.2089794</c:v>
                </c:pt>
                <c:pt idx="3766">
                  <c:v>12958.708979399998</c:v>
                </c:pt>
                <c:pt idx="3767">
                  <c:v>11565.7089794</c:v>
                </c:pt>
                <c:pt idx="3768">
                  <c:v>13058.208979399998</c:v>
                </c:pt>
                <c:pt idx="3769">
                  <c:v>12816.84375</c:v>
                </c:pt>
                <c:pt idx="3770">
                  <c:v>12120.34375</c:v>
                </c:pt>
                <c:pt idx="3771">
                  <c:v>12219.84375</c:v>
                </c:pt>
                <c:pt idx="3772">
                  <c:v>12816.84375</c:v>
                </c:pt>
                <c:pt idx="3773">
                  <c:v>12518.34375</c:v>
                </c:pt>
                <c:pt idx="3774">
                  <c:v>12319.34375</c:v>
                </c:pt>
                <c:pt idx="3775">
                  <c:v>11821.84375</c:v>
                </c:pt>
                <c:pt idx="3776">
                  <c:v>11802.41015625</c:v>
                </c:pt>
                <c:pt idx="3777">
                  <c:v>12938.498041899998</c:v>
                </c:pt>
                <c:pt idx="3778">
                  <c:v>13037.998041899998</c:v>
                </c:pt>
                <c:pt idx="3779">
                  <c:v>11843.9980419</c:v>
                </c:pt>
                <c:pt idx="3780">
                  <c:v>12142.4980419</c:v>
                </c:pt>
                <c:pt idx="3781">
                  <c:v>13137.498041899998</c:v>
                </c:pt>
                <c:pt idx="3782">
                  <c:v>12540.4980419</c:v>
                </c:pt>
                <c:pt idx="3783">
                  <c:v>12739.498041899998</c:v>
                </c:pt>
                <c:pt idx="3784">
                  <c:v>11662.48828125</c:v>
                </c:pt>
                <c:pt idx="3785">
                  <c:v>11861.48828125</c:v>
                </c:pt>
                <c:pt idx="3786">
                  <c:v>11562.98828125</c:v>
                </c:pt>
                <c:pt idx="3787">
                  <c:v>12259.48828125</c:v>
                </c:pt>
                <c:pt idx="3788">
                  <c:v>13462.427729399998</c:v>
                </c:pt>
                <c:pt idx="3789">
                  <c:v>12168.9277294</c:v>
                </c:pt>
                <c:pt idx="3790">
                  <c:v>11571.9277294</c:v>
                </c:pt>
                <c:pt idx="3791">
                  <c:v>12964.927729399998</c:v>
                </c:pt>
                <c:pt idx="3792">
                  <c:v>12069.4277294</c:v>
                </c:pt>
                <c:pt idx="3793">
                  <c:v>11636.8359375</c:v>
                </c:pt>
                <c:pt idx="3794">
                  <c:v>11437.8359375</c:v>
                </c:pt>
                <c:pt idx="3795">
                  <c:v>12134.3359375</c:v>
                </c:pt>
                <c:pt idx="3796">
                  <c:v>12233.8359375</c:v>
                </c:pt>
                <c:pt idx="3797">
                  <c:v>12333.3359375</c:v>
                </c:pt>
                <c:pt idx="3798">
                  <c:v>12261.04296875</c:v>
                </c:pt>
                <c:pt idx="3799">
                  <c:v>12261.04296875</c:v>
                </c:pt>
                <c:pt idx="3800">
                  <c:v>12261.04296875</c:v>
                </c:pt>
                <c:pt idx="3801">
                  <c:v>12659.04296875</c:v>
                </c:pt>
                <c:pt idx="3802">
                  <c:v>12360.54296875</c:v>
                </c:pt>
                <c:pt idx="3803">
                  <c:v>12460.04296875</c:v>
                </c:pt>
                <c:pt idx="3804">
                  <c:v>12261.04296875</c:v>
                </c:pt>
                <c:pt idx="3805">
                  <c:v>12261.04296875</c:v>
                </c:pt>
                <c:pt idx="3806">
                  <c:v>11763.54296875</c:v>
                </c:pt>
                <c:pt idx="3807">
                  <c:v>12758.54296875</c:v>
                </c:pt>
                <c:pt idx="3808">
                  <c:v>11267.2089794</c:v>
                </c:pt>
                <c:pt idx="3809">
                  <c:v>12262.2089794</c:v>
                </c:pt>
                <c:pt idx="3810">
                  <c:v>13115.34375</c:v>
                </c:pt>
                <c:pt idx="3811">
                  <c:v>11821.84375</c:v>
                </c:pt>
                <c:pt idx="3812">
                  <c:v>12418.84375</c:v>
                </c:pt>
                <c:pt idx="3813">
                  <c:v>11622.84375</c:v>
                </c:pt>
                <c:pt idx="3814">
                  <c:v>12399.41015625</c:v>
                </c:pt>
                <c:pt idx="3815">
                  <c:v>12001.41015625</c:v>
                </c:pt>
                <c:pt idx="3816">
                  <c:v>12440.9980419</c:v>
                </c:pt>
                <c:pt idx="3817">
                  <c:v>13453.48828125</c:v>
                </c:pt>
                <c:pt idx="3818">
                  <c:v>12259.48828125</c:v>
                </c:pt>
                <c:pt idx="3819">
                  <c:v>11861.48828125</c:v>
                </c:pt>
                <c:pt idx="3820">
                  <c:v>11761.98828125</c:v>
                </c:pt>
                <c:pt idx="3821">
                  <c:v>11960.98828125</c:v>
                </c:pt>
                <c:pt idx="3822">
                  <c:v>13055.48828125</c:v>
                </c:pt>
                <c:pt idx="3823">
                  <c:v>12358.98828125</c:v>
                </c:pt>
                <c:pt idx="3824">
                  <c:v>12657.48828125</c:v>
                </c:pt>
                <c:pt idx="3825">
                  <c:v>12259.48828125</c:v>
                </c:pt>
                <c:pt idx="3826">
                  <c:v>12458.48828125</c:v>
                </c:pt>
                <c:pt idx="3827">
                  <c:v>12756.98828125</c:v>
                </c:pt>
                <c:pt idx="3828">
                  <c:v>11960.98828125</c:v>
                </c:pt>
                <c:pt idx="3829">
                  <c:v>12765.927729399998</c:v>
                </c:pt>
                <c:pt idx="3830">
                  <c:v>11074.4277294</c:v>
                </c:pt>
                <c:pt idx="3831">
                  <c:v>13064.427729399998</c:v>
                </c:pt>
                <c:pt idx="3832">
                  <c:v>12566.9277294</c:v>
                </c:pt>
                <c:pt idx="3833">
                  <c:v>11437.8359375</c:v>
                </c:pt>
                <c:pt idx="3834">
                  <c:v>12134.3359375</c:v>
                </c:pt>
                <c:pt idx="3835">
                  <c:v>12432.8359375</c:v>
                </c:pt>
                <c:pt idx="3836">
                  <c:v>12034.8359375</c:v>
                </c:pt>
                <c:pt idx="3837">
                  <c:v>11365.54296875</c:v>
                </c:pt>
                <c:pt idx="3838">
                  <c:v>11664.04296875</c:v>
                </c:pt>
                <c:pt idx="3839">
                  <c:v>11764.7089794</c:v>
                </c:pt>
                <c:pt idx="3840">
                  <c:v>12759.708979399998</c:v>
                </c:pt>
                <c:pt idx="3841">
                  <c:v>11423.84375</c:v>
                </c:pt>
                <c:pt idx="3842">
                  <c:v>11921.34375</c:v>
                </c:pt>
                <c:pt idx="3843">
                  <c:v>12916.34375</c:v>
                </c:pt>
                <c:pt idx="3844">
                  <c:v>13214.84375</c:v>
                </c:pt>
                <c:pt idx="3845">
                  <c:v>12697.91015625</c:v>
                </c:pt>
                <c:pt idx="3846">
                  <c:v>11802.41015625</c:v>
                </c:pt>
                <c:pt idx="3847">
                  <c:v>12100.91015625</c:v>
                </c:pt>
                <c:pt idx="3848">
                  <c:v>11503.91015625</c:v>
                </c:pt>
                <c:pt idx="3849">
                  <c:v>12100.91015625</c:v>
                </c:pt>
                <c:pt idx="3850">
                  <c:v>12100.91015625</c:v>
                </c:pt>
                <c:pt idx="3851">
                  <c:v>12639.9980419</c:v>
                </c:pt>
                <c:pt idx="3852">
                  <c:v>12458.48828125</c:v>
                </c:pt>
                <c:pt idx="3853">
                  <c:v>11363.98828125</c:v>
                </c:pt>
                <c:pt idx="3854">
                  <c:v>12259.48828125</c:v>
                </c:pt>
                <c:pt idx="3855">
                  <c:v>12060.48828125</c:v>
                </c:pt>
                <c:pt idx="3856">
                  <c:v>12458.48828125</c:v>
                </c:pt>
                <c:pt idx="3857">
                  <c:v>12756.98828125</c:v>
                </c:pt>
                <c:pt idx="3858">
                  <c:v>12358.98828125</c:v>
                </c:pt>
                <c:pt idx="3859">
                  <c:v>12060.48828125</c:v>
                </c:pt>
                <c:pt idx="3860">
                  <c:v>12268.4277294</c:v>
                </c:pt>
                <c:pt idx="3861">
                  <c:v>12467.4277294</c:v>
                </c:pt>
                <c:pt idx="3862">
                  <c:v>11472.4277294</c:v>
                </c:pt>
                <c:pt idx="3863">
                  <c:v>12367.9277294</c:v>
                </c:pt>
                <c:pt idx="3864">
                  <c:v>11870.4277294</c:v>
                </c:pt>
                <c:pt idx="3865">
                  <c:v>11571.9277294</c:v>
                </c:pt>
                <c:pt idx="3866">
                  <c:v>12467.4277294</c:v>
                </c:pt>
                <c:pt idx="3867">
                  <c:v>11969.9277294</c:v>
                </c:pt>
                <c:pt idx="3868">
                  <c:v>12631.8359375</c:v>
                </c:pt>
                <c:pt idx="3869">
                  <c:v>12333.3359375</c:v>
                </c:pt>
                <c:pt idx="3870">
                  <c:v>11437.8359375</c:v>
                </c:pt>
                <c:pt idx="3871">
                  <c:v>11763.54296875</c:v>
                </c:pt>
                <c:pt idx="3872">
                  <c:v>11763.54296875</c:v>
                </c:pt>
                <c:pt idx="3873">
                  <c:v>11365.54296875</c:v>
                </c:pt>
                <c:pt idx="3874">
                  <c:v>12062.04296875</c:v>
                </c:pt>
                <c:pt idx="3875">
                  <c:v>11962.54296875</c:v>
                </c:pt>
                <c:pt idx="3876">
                  <c:v>11366.7089794</c:v>
                </c:pt>
                <c:pt idx="3877">
                  <c:v>11523.34375</c:v>
                </c:pt>
                <c:pt idx="3878">
                  <c:v>11921.34375</c:v>
                </c:pt>
                <c:pt idx="3879">
                  <c:v>12717.34375</c:v>
                </c:pt>
                <c:pt idx="3880">
                  <c:v>11901.91015625</c:v>
                </c:pt>
                <c:pt idx="3881">
                  <c:v>12399.41015625</c:v>
                </c:pt>
                <c:pt idx="3882">
                  <c:v>13195.41015625</c:v>
                </c:pt>
                <c:pt idx="3883">
                  <c:v>12639.9980419</c:v>
                </c:pt>
                <c:pt idx="3884">
                  <c:v>12540.4980419</c:v>
                </c:pt>
                <c:pt idx="3885">
                  <c:v>13254.48828125</c:v>
                </c:pt>
                <c:pt idx="3886">
                  <c:v>12955.98828125</c:v>
                </c:pt>
                <c:pt idx="3887">
                  <c:v>12159.98828125</c:v>
                </c:pt>
                <c:pt idx="3888">
                  <c:v>12060.48828125</c:v>
                </c:pt>
                <c:pt idx="3889">
                  <c:v>11671.4277294</c:v>
                </c:pt>
                <c:pt idx="3890">
                  <c:v>11870.4277294</c:v>
                </c:pt>
                <c:pt idx="3891">
                  <c:v>12566.9277294</c:v>
                </c:pt>
                <c:pt idx="3892">
                  <c:v>12566.9277294</c:v>
                </c:pt>
                <c:pt idx="3893">
                  <c:v>12566.9277294</c:v>
                </c:pt>
                <c:pt idx="3894">
                  <c:v>11770.9277294</c:v>
                </c:pt>
                <c:pt idx="3895">
                  <c:v>11969.9277294</c:v>
                </c:pt>
                <c:pt idx="3896">
                  <c:v>12666.4277294</c:v>
                </c:pt>
                <c:pt idx="3897">
                  <c:v>13825.8359375</c:v>
                </c:pt>
                <c:pt idx="3898">
                  <c:v>10741.3359375</c:v>
                </c:pt>
                <c:pt idx="3899">
                  <c:v>12134.3359375</c:v>
                </c:pt>
                <c:pt idx="3900">
                  <c:v>13029.8359375</c:v>
                </c:pt>
                <c:pt idx="3901">
                  <c:v>11835.8359375</c:v>
                </c:pt>
                <c:pt idx="3902">
                  <c:v>12333.3359375</c:v>
                </c:pt>
                <c:pt idx="3903">
                  <c:v>11039.8359375</c:v>
                </c:pt>
                <c:pt idx="3904">
                  <c:v>12532.3359375</c:v>
                </c:pt>
                <c:pt idx="3905">
                  <c:v>11736.3359375</c:v>
                </c:pt>
                <c:pt idx="3906">
                  <c:v>12532.3359375</c:v>
                </c:pt>
                <c:pt idx="3907">
                  <c:v>12233.8359375</c:v>
                </c:pt>
                <c:pt idx="3908">
                  <c:v>11962.54296875</c:v>
                </c:pt>
                <c:pt idx="3909">
                  <c:v>13156.54296875</c:v>
                </c:pt>
                <c:pt idx="3910">
                  <c:v>12460.04296875</c:v>
                </c:pt>
                <c:pt idx="3911">
                  <c:v>12659.04296875</c:v>
                </c:pt>
                <c:pt idx="3912">
                  <c:v>11864.2089794</c:v>
                </c:pt>
                <c:pt idx="3913">
                  <c:v>12162.7089794</c:v>
                </c:pt>
                <c:pt idx="3914">
                  <c:v>12063.2089794</c:v>
                </c:pt>
                <c:pt idx="3915">
                  <c:v>12461.2089794</c:v>
                </c:pt>
                <c:pt idx="3916">
                  <c:v>11565.7089794</c:v>
                </c:pt>
                <c:pt idx="3917">
                  <c:v>13157.708979399998</c:v>
                </c:pt>
                <c:pt idx="3918">
                  <c:v>12859.208979399998</c:v>
                </c:pt>
                <c:pt idx="3919">
                  <c:v>12617.84375</c:v>
                </c:pt>
                <c:pt idx="3920">
                  <c:v>12518.34375</c:v>
                </c:pt>
                <c:pt idx="3921">
                  <c:v>12418.84375</c:v>
                </c:pt>
                <c:pt idx="3922">
                  <c:v>13015.84375</c:v>
                </c:pt>
                <c:pt idx="3923">
                  <c:v>12319.34375</c:v>
                </c:pt>
                <c:pt idx="3924">
                  <c:v>12120.34375</c:v>
                </c:pt>
                <c:pt idx="3925">
                  <c:v>12020.84375</c:v>
                </c:pt>
                <c:pt idx="3926">
                  <c:v>12001.41015625</c:v>
                </c:pt>
                <c:pt idx="3927">
                  <c:v>12996.41015625</c:v>
                </c:pt>
                <c:pt idx="3928">
                  <c:v>12100.91015625</c:v>
                </c:pt>
                <c:pt idx="3929">
                  <c:v>12697.91015625</c:v>
                </c:pt>
                <c:pt idx="3930">
                  <c:v>12299.91015625</c:v>
                </c:pt>
                <c:pt idx="3931">
                  <c:v>12100.91015625</c:v>
                </c:pt>
                <c:pt idx="3932">
                  <c:v>12341.4980419</c:v>
                </c:pt>
                <c:pt idx="3933">
                  <c:v>12159.98828125</c:v>
                </c:pt>
                <c:pt idx="3934">
                  <c:v>12358.98828125</c:v>
                </c:pt>
                <c:pt idx="3935">
                  <c:v>12467.4277294</c:v>
                </c:pt>
                <c:pt idx="3936">
                  <c:v>11571.9277294</c:v>
                </c:pt>
                <c:pt idx="3937">
                  <c:v>11770.9277294</c:v>
                </c:pt>
                <c:pt idx="3938">
                  <c:v>11636.8359375</c:v>
                </c:pt>
                <c:pt idx="3939">
                  <c:v>12233.8359375</c:v>
                </c:pt>
                <c:pt idx="3940">
                  <c:v>13029.8359375</c:v>
                </c:pt>
                <c:pt idx="3941">
                  <c:v>12333.3359375</c:v>
                </c:pt>
                <c:pt idx="3942">
                  <c:v>12432.8359375</c:v>
                </c:pt>
                <c:pt idx="3943">
                  <c:v>12062.04296875</c:v>
                </c:pt>
                <c:pt idx="3944">
                  <c:v>11763.54296875</c:v>
                </c:pt>
                <c:pt idx="3945">
                  <c:v>12062.04296875</c:v>
                </c:pt>
                <c:pt idx="3946">
                  <c:v>13057.04296875</c:v>
                </c:pt>
                <c:pt idx="3947">
                  <c:v>10967.54296875</c:v>
                </c:pt>
                <c:pt idx="3948">
                  <c:v>11465.04296875</c:v>
                </c:pt>
                <c:pt idx="3949">
                  <c:v>12162.7089794</c:v>
                </c:pt>
                <c:pt idx="3950">
                  <c:v>13456.208979399998</c:v>
                </c:pt>
                <c:pt idx="3951">
                  <c:v>12262.2089794</c:v>
                </c:pt>
                <c:pt idx="3952">
                  <c:v>12262.2089794</c:v>
                </c:pt>
                <c:pt idx="3953">
                  <c:v>12816.84375</c:v>
                </c:pt>
                <c:pt idx="3954">
                  <c:v>11921.34375</c:v>
                </c:pt>
                <c:pt idx="3955">
                  <c:v>11722.34375</c:v>
                </c:pt>
                <c:pt idx="3956">
                  <c:v>12020.84375</c:v>
                </c:pt>
                <c:pt idx="3957">
                  <c:v>12319.34375</c:v>
                </c:pt>
                <c:pt idx="3958">
                  <c:v>13214.84375</c:v>
                </c:pt>
                <c:pt idx="3959">
                  <c:v>11603.41015625</c:v>
                </c:pt>
                <c:pt idx="3960">
                  <c:v>11304.91015625</c:v>
                </c:pt>
                <c:pt idx="3961">
                  <c:v>11603.41015625</c:v>
                </c:pt>
                <c:pt idx="3962">
                  <c:v>11901.91015625</c:v>
                </c:pt>
                <c:pt idx="3963">
                  <c:v>11943.4980419</c:v>
                </c:pt>
                <c:pt idx="3964">
                  <c:v>13037.998041899998</c:v>
                </c:pt>
                <c:pt idx="3965">
                  <c:v>12440.9980419</c:v>
                </c:pt>
                <c:pt idx="3966">
                  <c:v>12540.4980419</c:v>
                </c:pt>
                <c:pt idx="3967">
                  <c:v>11761.98828125</c:v>
                </c:pt>
                <c:pt idx="3968">
                  <c:v>12159.98828125</c:v>
                </c:pt>
                <c:pt idx="3969">
                  <c:v>12259.48828125</c:v>
                </c:pt>
                <c:pt idx="3970">
                  <c:v>11562.98828125</c:v>
                </c:pt>
                <c:pt idx="3971">
                  <c:v>13362.927729399998</c:v>
                </c:pt>
                <c:pt idx="3972">
                  <c:v>12268.4277294</c:v>
                </c:pt>
                <c:pt idx="3973">
                  <c:v>12168.9277294</c:v>
                </c:pt>
                <c:pt idx="3974">
                  <c:v>11935.3359375</c:v>
                </c:pt>
                <c:pt idx="3975">
                  <c:v>12731.3359375</c:v>
                </c:pt>
                <c:pt idx="3976">
                  <c:v>13328.3359375</c:v>
                </c:pt>
                <c:pt idx="3977">
                  <c:v>12134.3359375</c:v>
                </c:pt>
                <c:pt idx="3978">
                  <c:v>11636.8359375</c:v>
                </c:pt>
                <c:pt idx="3979">
                  <c:v>12062.04296875</c:v>
                </c:pt>
                <c:pt idx="3980">
                  <c:v>13554.54296875</c:v>
                </c:pt>
                <c:pt idx="3981">
                  <c:v>12460.04296875</c:v>
                </c:pt>
                <c:pt idx="3982">
                  <c:v>12161.54296875</c:v>
                </c:pt>
                <c:pt idx="3983">
                  <c:v>12063.2089794</c:v>
                </c:pt>
                <c:pt idx="3984">
                  <c:v>12461.2089794</c:v>
                </c:pt>
                <c:pt idx="3985">
                  <c:v>13513.34375</c:v>
                </c:pt>
                <c:pt idx="3986">
                  <c:v>11523.34375</c:v>
                </c:pt>
                <c:pt idx="3987">
                  <c:v>12219.84375</c:v>
                </c:pt>
                <c:pt idx="3988">
                  <c:v>12418.84375</c:v>
                </c:pt>
                <c:pt idx="3989">
                  <c:v>11722.34375</c:v>
                </c:pt>
                <c:pt idx="3990">
                  <c:v>13095.91015625</c:v>
                </c:pt>
                <c:pt idx="3991">
                  <c:v>11702.91015625</c:v>
                </c:pt>
                <c:pt idx="3992">
                  <c:v>12498.91015625</c:v>
                </c:pt>
                <c:pt idx="3993">
                  <c:v>12896.91015625</c:v>
                </c:pt>
                <c:pt idx="3994">
                  <c:v>11404.41015625</c:v>
                </c:pt>
                <c:pt idx="3995">
                  <c:v>12299.91015625</c:v>
                </c:pt>
                <c:pt idx="3996">
                  <c:v>12100.91015625</c:v>
                </c:pt>
                <c:pt idx="3997">
                  <c:v>12341.4980419</c:v>
                </c:pt>
                <c:pt idx="3998">
                  <c:v>12938.498041899998</c:v>
                </c:pt>
                <c:pt idx="3999">
                  <c:v>12739.498041899998</c:v>
                </c:pt>
                <c:pt idx="4000">
                  <c:v>13254.48828125</c:v>
                </c:pt>
                <c:pt idx="4001">
                  <c:v>12756.98828125</c:v>
                </c:pt>
                <c:pt idx="4002">
                  <c:v>12955.98828125</c:v>
                </c:pt>
                <c:pt idx="4003">
                  <c:v>12268.4277294</c:v>
                </c:pt>
                <c:pt idx="4004">
                  <c:v>11671.4277294</c:v>
                </c:pt>
                <c:pt idx="4005">
                  <c:v>11870.4277294</c:v>
                </c:pt>
                <c:pt idx="4006">
                  <c:v>12233.8359375</c:v>
                </c:pt>
                <c:pt idx="4007">
                  <c:v>11139.3359375</c:v>
                </c:pt>
                <c:pt idx="4008">
                  <c:v>12233.8359375</c:v>
                </c:pt>
                <c:pt idx="4009">
                  <c:v>11664.04296875</c:v>
                </c:pt>
                <c:pt idx="4010">
                  <c:v>12261.04296875</c:v>
                </c:pt>
                <c:pt idx="4011">
                  <c:v>13058.208979399998</c:v>
                </c:pt>
                <c:pt idx="4012">
                  <c:v>12262.2089794</c:v>
                </c:pt>
                <c:pt idx="4013">
                  <c:v>12958.708979399998</c:v>
                </c:pt>
                <c:pt idx="4014">
                  <c:v>11665.2089794</c:v>
                </c:pt>
                <c:pt idx="4015">
                  <c:v>11224.84375</c:v>
                </c:pt>
                <c:pt idx="4016">
                  <c:v>11921.34375</c:v>
                </c:pt>
                <c:pt idx="4017">
                  <c:v>12617.84375</c:v>
                </c:pt>
                <c:pt idx="4018">
                  <c:v>13115.34375</c:v>
                </c:pt>
                <c:pt idx="4019">
                  <c:v>11404.41015625</c:v>
                </c:pt>
                <c:pt idx="4020">
                  <c:v>13037.998041899998</c:v>
                </c:pt>
                <c:pt idx="4021">
                  <c:v>11843.9980419</c:v>
                </c:pt>
                <c:pt idx="4022">
                  <c:v>12142.4980419</c:v>
                </c:pt>
                <c:pt idx="4023">
                  <c:v>13055.48828125</c:v>
                </c:pt>
                <c:pt idx="4024">
                  <c:v>11960.98828125</c:v>
                </c:pt>
                <c:pt idx="4025">
                  <c:v>12955.98828125</c:v>
                </c:pt>
                <c:pt idx="4026">
                  <c:v>11065.48828125</c:v>
                </c:pt>
                <c:pt idx="4027">
                  <c:v>12159.98828125</c:v>
                </c:pt>
                <c:pt idx="4028">
                  <c:v>12856.48828125</c:v>
                </c:pt>
                <c:pt idx="4029">
                  <c:v>12168.9277294</c:v>
                </c:pt>
                <c:pt idx="4030">
                  <c:v>12964.927729399998</c:v>
                </c:pt>
                <c:pt idx="4031">
                  <c:v>13362.927729399998</c:v>
                </c:pt>
                <c:pt idx="4032">
                  <c:v>12865.427729399998</c:v>
                </c:pt>
                <c:pt idx="4033">
                  <c:v>11969.9277294</c:v>
                </c:pt>
                <c:pt idx="4034">
                  <c:v>13163.927729399998</c:v>
                </c:pt>
                <c:pt idx="4035">
                  <c:v>12134.3359375</c:v>
                </c:pt>
                <c:pt idx="4036">
                  <c:v>11736.3359375</c:v>
                </c:pt>
                <c:pt idx="4037">
                  <c:v>12930.3359375</c:v>
                </c:pt>
                <c:pt idx="4038">
                  <c:v>12161.54296875</c:v>
                </c:pt>
                <c:pt idx="4039">
                  <c:v>12161.54296875</c:v>
                </c:pt>
                <c:pt idx="4040">
                  <c:v>12062.04296875</c:v>
                </c:pt>
                <c:pt idx="4041">
                  <c:v>12062.04296875</c:v>
                </c:pt>
                <c:pt idx="4042">
                  <c:v>12162.7089794</c:v>
                </c:pt>
                <c:pt idx="4043">
                  <c:v>13257.208979399998</c:v>
                </c:pt>
                <c:pt idx="4044">
                  <c:v>11963.7089794</c:v>
                </c:pt>
                <c:pt idx="4045">
                  <c:v>12560.7089794</c:v>
                </c:pt>
                <c:pt idx="4046">
                  <c:v>11864.2089794</c:v>
                </c:pt>
                <c:pt idx="4047">
                  <c:v>11764.7089794</c:v>
                </c:pt>
                <c:pt idx="4048">
                  <c:v>12162.7089794</c:v>
                </c:pt>
                <c:pt idx="4049">
                  <c:v>13854.208979399998</c:v>
                </c:pt>
                <c:pt idx="4050">
                  <c:v>12560.7089794</c:v>
                </c:pt>
                <c:pt idx="4051">
                  <c:v>12560.7089794</c:v>
                </c:pt>
                <c:pt idx="4052">
                  <c:v>12418.84375</c:v>
                </c:pt>
                <c:pt idx="4053">
                  <c:v>13115.34375</c:v>
                </c:pt>
                <c:pt idx="4054">
                  <c:v>12319.34375</c:v>
                </c:pt>
                <c:pt idx="4055">
                  <c:v>12319.34375</c:v>
                </c:pt>
                <c:pt idx="4056">
                  <c:v>11921.34375</c:v>
                </c:pt>
                <c:pt idx="4057">
                  <c:v>12916.34375</c:v>
                </c:pt>
                <c:pt idx="4058">
                  <c:v>11622.84375</c:v>
                </c:pt>
                <c:pt idx="4059">
                  <c:v>11921.34375</c:v>
                </c:pt>
                <c:pt idx="4060">
                  <c:v>12518.34375</c:v>
                </c:pt>
                <c:pt idx="4061">
                  <c:v>12418.84375</c:v>
                </c:pt>
                <c:pt idx="4062">
                  <c:v>12617.84375</c:v>
                </c:pt>
                <c:pt idx="4063">
                  <c:v>13015.84375</c:v>
                </c:pt>
                <c:pt idx="4064">
                  <c:v>12717.34375</c:v>
                </c:pt>
                <c:pt idx="4065">
                  <c:v>12518.34375</c:v>
                </c:pt>
                <c:pt idx="4066">
                  <c:v>11821.84375</c:v>
                </c:pt>
                <c:pt idx="4067">
                  <c:v>11105.91015625</c:v>
                </c:pt>
                <c:pt idx="4068">
                  <c:v>12100.91015625</c:v>
                </c:pt>
                <c:pt idx="4069">
                  <c:v>12598.41015625</c:v>
                </c:pt>
                <c:pt idx="4070">
                  <c:v>11802.41015625</c:v>
                </c:pt>
                <c:pt idx="4071">
                  <c:v>12797.41015625</c:v>
                </c:pt>
                <c:pt idx="4072">
                  <c:v>12996.41015625</c:v>
                </c:pt>
                <c:pt idx="4073">
                  <c:v>11744.4980419</c:v>
                </c:pt>
                <c:pt idx="4074">
                  <c:v>12440.9980419</c:v>
                </c:pt>
                <c:pt idx="4075">
                  <c:v>12241.9980419</c:v>
                </c:pt>
                <c:pt idx="4076">
                  <c:v>12341.4980419</c:v>
                </c:pt>
                <c:pt idx="4077">
                  <c:v>12341.4980419</c:v>
                </c:pt>
                <c:pt idx="4078">
                  <c:v>12955.98828125</c:v>
                </c:pt>
                <c:pt idx="4079">
                  <c:v>12358.98828125</c:v>
                </c:pt>
                <c:pt idx="4080">
                  <c:v>12358.98828125</c:v>
                </c:pt>
                <c:pt idx="4081">
                  <c:v>12566.9277294</c:v>
                </c:pt>
                <c:pt idx="4082">
                  <c:v>12566.9277294</c:v>
                </c:pt>
                <c:pt idx="4083">
                  <c:v>12666.4277294</c:v>
                </c:pt>
                <c:pt idx="4084">
                  <c:v>12566.9277294</c:v>
                </c:pt>
                <c:pt idx="4085">
                  <c:v>12865.427729399998</c:v>
                </c:pt>
                <c:pt idx="4086">
                  <c:v>12034.8359375</c:v>
                </c:pt>
                <c:pt idx="4087">
                  <c:v>12034.8359375</c:v>
                </c:pt>
                <c:pt idx="4088">
                  <c:v>12134.3359375</c:v>
                </c:pt>
                <c:pt idx="4089">
                  <c:v>11935.3359375</c:v>
                </c:pt>
                <c:pt idx="4090">
                  <c:v>12034.8359375</c:v>
                </c:pt>
                <c:pt idx="4091">
                  <c:v>11962.54296875</c:v>
                </c:pt>
                <c:pt idx="4092">
                  <c:v>12758.54296875</c:v>
                </c:pt>
                <c:pt idx="4093">
                  <c:v>12858.04296875</c:v>
                </c:pt>
                <c:pt idx="4094">
                  <c:v>12261.04296875</c:v>
                </c:pt>
                <c:pt idx="4095">
                  <c:v>11465.04296875</c:v>
                </c:pt>
                <c:pt idx="4096">
                  <c:v>12161.54296875</c:v>
                </c:pt>
                <c:pt idx="4097">
                  <c:v>12360.54296875</c:v>
                </c:pt>
                <c:pt idx="4098">
                  <c:v>11564.54296875</c:v>
                </c:pt>
                <c:pt idx="4099">
                  <c:v>13356.708979399998</c:v>
                </c:pt>
                <c:pt idx="4100">
                  <c:v>12560.7089794</c:v>
                </c:pt>
                <c:pt idx="4101">
                  <c:v>12518.34375</c:v>
                </c:pt>
                <c:pt idx="4102">
                  <c:v>11802.41015625</c:v>
                </c:pt>
                <c:pt idx="4103">
                  <c:v>13336.498041899998</c:v>
                </c:pt>
                <c:pt idx="4104">
                  <c:v>12639.9980419</c:v>
                </c:pt>
                <c:pt idx="4105">
                  <c:v>11843.9980419</c:v>
                </c:pt>
                <c:pt idx="4106">
                  <c:v>12540.4980419</c:v>
                </c:pt>
                <c:pt idx="4107">
                  <c:v>13634.998041899998</c:v>
                </c:pt>
                <c:pt idx="4108">
                  <c:v>11744.4980419</c:v>
                </c:pt>
                <c:pt idx="4109">
                  <c:v>11761.98828125</c:v>
                </c:pt>
                <c:pt idx="4110">
                  <c:v>12458.48828125</c:v>
                </c:pt>
                <c:pt idx="4111">
                  <c:v>12856.48828125</c:v>
                </c:pt>
                <c:pt idx="4112">
                  <c:v>12955.98828125</c:v>
                </c:pt>
                <c:pt idx="4113">
                  <c:v>13453.48828125</c:v>
                </c:pt>
                <c:pt idx="4114">
                  <c:v>12060.48828125</c:v>
                </c:pt>
                <c:pt idx="4115">
                  <c:v>12168.9277294</c:v>
                </c:pt>
                <c:pt idx="4116">
                  <c:v>11969.9277294</c:v>
                </c:pt>
                <c:pt idx="4117">
                  <c:v>11969.9277294</c:v>
                </c:pt>
                <c:pt idx="4118">
                  <c:v>13029.8359375</c:v>
                </c:pt>
                <c:pt idx="4119">
                  <c:v>13427.8359375</c:v>
                </c:pt>
                <c:pt idx="4120">
                  <c:v>11935.3359375</c:v>
                </c:pt>
                <c:pt idx="4121">
                  <c:v>13228.8359375</c:v>
                </c:pt>
                <c:pt idx="4122">
                  <c:v>12758.54296875</c:v>
                </c:pt>
                <c:pt idx="4123">
                  <c:v>12261.04296875</c:v>
                </c:pt>
                <c:pt idx="4124">
                  <c:v>12559.54296875</c:v>
                </c:pt>
                <c:pt idx="4125">
                  <c:v>11863.04296875</c:v>
                </c:pt>
                <c:pt idx="4126">
                  <c:v>11764.7089794</c:v>
                </c:pt>
                <c:pt idx="4127">
                  <c:v>12717.34375</c:v>
                </c:pt>
                <c:pt idx="4128">
                  <c:v>12717.34375</c:v>
                </c:pt>
                <c:pt idx="4129">
                  <c:v>12816.84375</c:v>
                </c:pt>
                <c:pt idx="4130">
                  <c:v>11423.84375</c:v>
                </c:pt>
                <c:pt idx="4131">
                  <c:v>12717.34375</c:v>
                </c:pt>
                <c:pt idx="4132">
                  <c:v>12299.91015625</c:v>
                </c:pt>
                <c:pt idx="4133">
                  <c:v>13037.998041899998</c:v>
                </c:pt>
                <c:pt idx="4134">
                  <c:v>12341.4980419</c:v>
                </c:pt>
                <c:pt idx="4135">
                  <c:v>11960.98828125</c:v>
                </c:pt>
                <c:pt idx="4136">
                  <c:v>13055.48828125</c:v>
                </c:pt>
                <c:pt idx="4137">
                  <c:v>13254.48828125</c:v>
                </c:pt>
                <c:pt idx="4138">
                  <c:v>11861.48828125</c:v>
                </c:pt>
                <c:pt idx="4139">
                  <c:v>12666.4277294</c:v>
                </c:pt>
                <c:pt idx="4140">
                  <c:v>12532.3359375</c:v>
                </c:pt>
                <c:pt idx="4141">
                  <c:v>12161.54296875</c:v>
                </c:pt>
                <c:pt idx="4142">
                  <c:v>12161.54296875</c:v>
                </c:pt>
                <c:pt idx="4143">
                  <c:v>12460.04296875</c:v>
                </c:pt>
                <c:pt idx="4144">
                  <c:v>12261.04296875</c:v>
                </c:pt>
                <c:pt idx="4145">
                  <c:v>13655.208979399998</c:v>
                </c:pt>
                <c:pt idx="4146">
                  <c:v>11565.7089794</c:v>
                </c:pt>
                <c:pt idx="4147">
                  <c:v>12660.2089794</c:v>
                </c:pt>
                <c:pt idx="4148">
                  <c:v>12617.84375</c:v>
                </c:pt>
                <c:pt idx="4149">
                  <c:v>12120.34375</c:v>
                </c:pt>
                <c:pt idx="4150">
                  <c:v>12916.34375</c:v>
                </c:pt>
                <c:pt idx="4151">
                  <c:v>12617.84375</c:v>
                </c:pt>
                <c:pt idx="4152">
                  <c:v>11821.84375</c:v>
                </c:pt>
                <c:pt idx="4153">
                  <c:v>12498.91015625</c:v>
                </c:pt>
                <c:pt idx="4154">
                  <c:v>12498.91015625</c:v>
                </c:pt>
                <c:pt idx="4155">
                  <c:v>12498.91015625</c:v>
                </c:pt>
                <c:pt idx="4156">
                  <c:v>12797.41015625</c:v>
                </c:pt>
                <c:pt idx="4157">
                  <c:v>13493.91015625</c:v>
                </c:pt>
                <c:pt idx="4158">
                  <c:v>12598.41015625</c:v>
                </c:pt>
                <c:pt idx="4159">
                  <c:v>11802.41015625</c:v>
                </c:pt>
                <c:pt idx="4160">
                  <c:v>12241.9980419</c:v>
                </c:pt>
                <c:pt idx="4161">
                  <c:v>12739.498041899998</c:v>
                </c:pt>
                <c:pt idx="4162">
                  <c:v>13336.498041899998</c:v>
                </c:pt>
                <c:pt idx="4163">
                  <c:v>12341.4980419</c:v>
                </c:pt>
                <c:pt idx="4164">
                  <c:v>12540.4980419</c:v>
                </c:pt>
                <c:pt idx="4165">
                  <c:v>12440.9980419</c:v>
                </c:pt>
                <c:pt idx="4166">
                  <c:v>12657.48828125</c:v>
                </c:pt>
                <c:pt idx="4167">
                  <c:v>13154.98828125</c:v>
                </c:pt>
                <c:pt idx="4168">
                  <c:v>12666.4277294</c:v>
                </c:pt>
                <c:pt idx="4169">
                  <c:v>12168.9277294</c:v>
                </c:pt>
                <c:pt idx="4170">
                  <c:v>13561.927729399998</c:v>
                </c:pt>
                <c:pt idx="4171">
                  <c:v>12268.4277294</c:v>
                </c:pt>
                <c:pt idx="4172">
                  <c:v>12566.9277294</c:v>
                </c:pt>
                <c:pt idx="4173">
                  <c:v>12069.4277294</c:v>
                </c:pt>
                <c:pt idx="4174">
                  <c:v>13661.427729399998</c:v>
                </c:pt>
                <c:pt idx="4175">
                  <c:v>13362.927729399998</c:v>
                </c:pt>
                <c:pt idx="4176">
                  <c:v>11736.3359375</c:v>
                </c:pt>
                <c:pt idx="4177">
                  <c:v>12432.8359375</c:v>
                </c:pt>
                <c:pt idx="4178">
                  <c:v>11636.8359375</c:v>
                </c:pt>
                <c:pt idx="4179">
                  <c:v>12333.3359375</c:v>
                </c:pt>
                <c:pt idx="4180">
                  <c:v>12830.8359375</c:v>
                </c:pt>
                <c:pt idx="4181">
                  <c:v>12830.8359375</c:v>
                </c:pt>
                <c:pt idx="4182">
                  <c:v>12233.8359375</c:v>
                </c:pt>
                <c:pt idx="4183">
                  <c:v>10840.8359375</c:v>
                </c:pt>
                <c:pt idx="4184">
                  <c:v>12830.8359375</c:v>
                </c:pt>
                <c:pt idx="4185">
                  <c:v>12460.04296875</c:v>
                </c:pt>
                <c:pt idx="4186">
                  <c:v>12161.54296875</c:v>
                </c:pt>
                <c:pt idx="4187">
                  <c:v>13455.04296875</c:v>
                </c:pt>
                <c:pt idx="4188">
                  <c:v>12758.54296875</c:v>
                </c:pt>
                <c:pt idx="4189">
                  <c:v>12759.708979399998</c:v>
                </c:pt>
                <c:pt idx="4190">
                  <c:v>11565.7089794</c:v>
                </c:pt>
                <c:pt idx="4191">
                  <c:v>11466.2089794</c:v>
                </c:pt>
                <c:pt idx="4192">
                  <c:v>11665.2089794</c:v>
                </c:pt>
                <c:pt idx="4193">
                  <c:v>12461.2089794</c:v>
                </c:pt>
                <c:pt idx="4194">
                  <c:v>13058.208979399998</c:v>
                </c:pt>
                <c:pt idx="4195">
                  <c:v>12916.34375</c:v>
                </c:pt>
                <c:pt idx="4196">
                  <c:v>11921.34375</c:v>
                </c:pt>
                <c:pt idx="4197">
                  <c:v>12816.84375</c:v>
                </c:pt>
                <c:pt idx="4198">
                  <c:v>12617.84375</c:v>
                </c:pt>
                <c:pt idx="4199">
                  <c:v>12319.34375</c:v>
                </c:pt>
                <c:pt idx="4200">
                  <c:v>13513.34375</c:v>
                </c:pt>
                <c:pt idx="4201">
                  <c:v>12617.84375</c:v>
                </c:pt>
                <c:pt idx="4202">
                  <c:v>12200.41015625</c:v>
                </c:pt>
                <c:pt idx="4203">
                  <c:v>12697.91015625</c:v>
                </c:pt>
                <c:pt idx="4204">
                  <c:v>13394.41015625</c:v>
                </c:pt>
                <c:pt idx="4205">
                  <c:v>14032.998041899998</c:v>
                </c:pt>
                <c:pt idx="4206">
                  <c:v>13634.998041899998</c:v>
                </c:pt>
                <c:pt idx="4207">
                  <c:v>12657.48828125</c:v>
                </c:pt>
                <c:pt idx="4208">
                  <c:v>13353.98828125</c:v>
                </c:pt>
                <c:pt idx="4209">
                  <c:v>12657.48828125</c:v>
                </c:pt>
                <c:pt idx="4210">
                  <c:v>12268.4277294</c:v>
                </c:pt>
                <c:pt idx="4211">
                  <c:v>12858.04296875</c:v>
                </c:pt>
                <c:pt idx="4212">
                  <c:v>13554.54296875</c:v>
                </c:pt>
                <c:pt idx="4213">
                  <c:v>12062.04296875</c:v>
                </c:pt>
                <c:pt idx="4214">
                  <c:v>13355.54296875</c:v>
                </c:pt>
                <c:pt idx="4215">
                  <c:v>11465.04296875</c:v>
                </c:pt>
                <c:pt idx="4216">
                  <c:v>11962.54296875</c:v>
                </c:pt>
                <c:pt idx="4217">
                  <c:v>12560.7089794</c:v>
                </c:pt>
                <c:pt idx="4218">
                  <c:v>11423.84375</c:v>
                </c:pt>
                <c:pt idx="4219">
                  <c:v>12319.34375</c:v>
                </c:pt>
                <c:pt idx="4220">
                  <c:v>13593.41015625</c:v>
                </c:pt>
                <c:pt idx="4221">
                  <c:v>11901.91015625</c:v>
                </c:pt>
                <c:pt idx="4222">
                  <c:v>11545.4980419</c:v>
                </c:pt>
                <c:pt idx="4223">
                  <c:v>12739.498041899998</c:v>
                </c:pt>
                <c:pt idx="4224">
                  <c:v>13037.998041899998</c:v>
                </c:pt>
                <c:pt idx="4225">
                  <c:v>13435.998041899998</c:v>
                </c:pt>
                <c:pt idx="4226">
                  <c:v>12639.9980419</c:v>
                </c:pt>
                <c:pt idx="4227">
                  <c:v>12657.48828125</c:v>
                </c:pt>
                <c:pt idx="4228">
                  <c:v>12856.48828125</c:v>
                </c:pt>
                <c:pt idx="4229">
                  <c:v>12856.48828125</c:v>
                </c:pt>
                <c:pt idx="4230">
                  <c:v>11571.9277294</c:v>
                </c:pt>
                <c:pt idx="4231">
                  <c:v>11671.4277294</c:v>
                </c:pt>
                <c:pt idx="4232">
                  <c:v>12566.9277294</c:v>
                </c:pt>
                <c:pt idx="4233">
                  <c:v>12930.3359375</c:v>
                </c:pt>
                <c:pt idx="4234">
                  <c:v>12034.8359375</c:v>
                </c:pt>
                <c:pt idx="4235">
                  <c:v>13925.3359375</c:v>
                </c:pt>
                <c:pt idx="4236">
                  <c:v>12233.8359375</c:v>
                </c:pt>
                <c:pt idx="4237">
                  <c:v>12631.8359375</c:v>
                </c:pt>
                <c:pt idx="4238">
                  <c:v>12559.54296875</c:v>
                </c:pt>
                <c:pt idx="4239">
                  <c:v>13256.04296875</c:v>
                </c:pt>
                <c:pt idx="4240">
                  <c:v>12360.54296875</c:v>
                </c:pt>
                <c:pt idx="4241">
                  <c:v>13456.208979399998</c:v>
                </c:pt>
                <c:pt idx="4242">
                  <c:v>12262.2089794</c:v>
                </c:pt>
                <c:pt idx="4243">
                  <c:v>13257.208979399998</c:v>
                </c:pt>
                <c:pt idx="4244">
                  <c:v>12859.208979399998</c:v>
                </c:pt>
                <c:pt idx="4245">
                  <c:v>13214.84375</c:v>
                </c:pt>
                <c:pt idx="4246">
                  <c:v>12418.84375</c:v>
                </c:pt>
                <c:pt idx="4247">
                  <c:v>12518.34375</c:v>
                </c:pt>
                <c:pt idx="4248">
                  <c:v>13314.34375</c:v>
                </c:pt>
                <c:pt idx="4249">
                  <c:v>12518.34375</c:v>
                </c:pt>
                <c:pt idx="4250">
                  <c:v>12020.84375</c:v>
                </c:pt>
                <c:pt idx="4251">
                  <c:v>12100.91015625</c:v>
                </c:pt>
                <c:pt idx="4252">
                  <c:v>12598.41015625</c:v>
                </c:pt>
                <c:pt idx="4253">
                  <c:v>13195.41015625</c:v>
                </c:pt>
                <c:pt idx="4254">
                  <c:v>11702.91015625</c:v>
                </c:pt>
                <c:pt idx="4255">
                  <c:v>12896.91015625</c:v>
                </c:pt>
                <c:pt idx="4256">
                  <c:v>12200.41015625</c:v>
                </c:pt>
                <c:pt idx="4257">
                  <c:v>12697.91015625</c:v>
                </c:pt>
                <c:pt idx="4258">
                  <c:v>12697.91015625</c:v>
                </c:pt>
                <c:pt idx="4259">
                  <c:v>14132.498041899998</c:v>
                </c:pt>
                <c:pt idx="4260">
                  <c:v>13535.498041899998</c:v>
                </c:pt>
                <c:pt idx="4261">
                  <c:v>12341.4980419</c:v>
                </c:pt>
                <c:pt idx="4262">
                  <c:v>12341.4980419</c:v>
                </c:pt>
                <c:pt idx="4263">
                  <c:v>12440.9980419</c:v>
                </c:pt>
                <c:pt idx="4264">
                  <c:v>12557.98828125</c:v>
                </c:pt>
                <c:pt idx="4265">
                  <c:v>13453.48828125</c:v>
                </c:pt>
                <c:pt idx="4266">
                  <c:v>12060.48828125</c:v>
                </c:pt>
                <c:pt idx="4267">
                  <c:v>13228.8359375</c:v>
                </c:pt>
                <c:pt idx="4268">
                  <c:v>13726.3359375</c:v>
                </c:pt>
                <c:pt idx="4269">
                  <c:v>12830.8359375</c:v>
                </c:pt>
                <c:pt idx="4270">
                  <c:v>12830.8359375</c:v>
                </c:pt>
                <c:pt idx="4271">
                  <c:v>12062.04296875</c:v>
                </c:pt>
                <c:pt idx="4272">
                  <c:v>12161.54296875</c:v>
                </c:pt>
                <c:pt idx="4273">
                  <c:v>12161.54296875</c:v>
                </c:pt>
                <c:pt idx="4274">
                  <c:v>12559.54296875</c:v>
                </c:pt>
                <c:pt idx="4275">
                  <c:v>12957.54296875</c:v>
                </c:pt>
                <c:pt idx="4276">
                  <c:v>13156.54296875</c:v>
                </c:pt>
                <c:pt idx="4277">
                  <c:v>12560.7089794</c:v>
                </c:pt>
                <c:pt idx="4278">
                  <c:v>13058.208979399998</c:v>
                </c:pt>
                <c:pt idx="4279">
                  <c:v>12063.2089794</c:v>
                </c:pt>
                <c:pt idx="4280">
                  <c:v>12361.7089794</c:v>
                </c:pt>
                <c:pt idx="4281">
                  <c:v>12617.84375</c:v>
                </c:pt>
                <c:pt idx="4282">
                  <c:v>11224.84375</c:v>
                </c:pt>
                <c:pt idx="4283">
                  <c:v>12319.34375</c:v>
                </c:pt>
                <c:pt idx="4284">
                  <c:v>11702.91015625</c:v>
                </c:pt>
                <c:pt idx="4285">
                  <c:v>11843.9980419</c:v>
                </c:pt>
                <c:pt idx="4286">
                  <c:v>12440.9980419</c:v>
                </c:pt>
                <c:pt idx="4287">
                  <c:v>12142.4980419</c:v>
                </c:pt>
                <c:pt idx="4288">
                  <c:v>12142.4980419</c:v>
                </c:pt>
                <c:pt idx="4289">
                  <c:v>12159.98828125</c:v>
                </c:pt>
                <c:pt idx="4290">
                  <c:v>12458.48828125</c:v>
                </c:pt>
                <c:pt idx="4291">
                  <c:v>13064.427729399998</c:v>
                </c:pt>
                <c:pt idx="4292">
                  <c:v>11870.4277294</c:v>
                </c:pt>
                <c:pt idx="4293">
                  <c:v>12367.9277294</c:v>
                </c:pt>
                <c:pt idx="4294">
                  <c:v>12666.4277294</c:v>
                </c:pt>
                <c:pt idx="4295">
                  <c:v>12367.9277294</c:v>
                </c:pt>
                <c:pt idx="4296">
                  <c:v>13626.8359375</c:v>
                </c:pt>
                <c:pt idx="4297">
                  <c:v>12134.3359375</c:v>
                </c:pt>
                <c:pt idx="4298">
                  <c:v>11835.8359375</c:v>
                </c:pt>
                <c:pt idx="4299">
                  <c:v>12233.8359375</c:v>
                </c:pt>
                <c:pt idx="4300">
                  <c:v>13156.54296875</c:v>
                </c:pt>
                <c:pt idx="4301">
                  <c:v>12758.54296875</c:v>
                </c:pt>
                <c:pt idx="4302">
                  <c:v>12560.7089794</c:v>
                </c:pt>
                <c:pt idx="4303">
                  <c:v>12361.7089794</c:v>
                </c:pt>
                <c:pt idx="4304">
                  <c:v>13157.708979399998</c:v>
                </c:pt>
                <c:pt idx="4305">
                  <c:v>13257.208979399998</c:v>
                </c:pt>
                <c:pt idx="4306">
                  <c:v>12560.7089794</c:v>
                </c:pt>
                <c:pt idx="4307">
                  <c:v>12958.708979399998</c:v>
                </c:pt>
                <c:pt idx="4308">
                  <c:v>12461.2089794</c:v>
                </c:pt>
                <c:pt idx="4309">
                  <c:v>12461.2089794</c:v>
                </c:pt>
                <c:pt idx="4310">
                  <c:v>13314.34375</c:v>
                </c:pt>
                <c:pt idx="4311">
                  <c:v>11722.34375</c:v>
                </c:pt>
                <c:pt idx="4312">
                  <c:v>11622.84375</c:v>
                </c:pt>
                <c:pt idx="4313">
                  <c:v>12717.34375</c:v>
                </c:pt>
                <c:pt idx="4314">
                  <c:v>11821.84375</c:v>
                </c:pt>
                <c:pt idx="4315">
                  <c:v>12120.34375</c:v>
                </c:pt>
                <c:pt idx="4316">
                  <c:v>12617.84375</c:v>
                </c:pt>
                <c:pt idx="4317">
                  <c:v>12219.84375</c:v>
                </c:pt>
                <c:pt idx="4318">
                  <c:v>12219.84375</c:v>
                </c:pt>
                <c:pt idx="4319">
                  <c:v>12518.34375</c:v>
                </c:pt>
                <c:pt idx="4320">
                  <c:v>12518.34375</c:v>
                </c:pt>
                <c:pt idx="4321">
                  <c:v>13095.91015625</c:v>
                </c:pt>
                <c:pt idx="4322">
                  <c:v>13294.91015625</c:v>
                </c:pt>
                <c:pt idx="4323">
                  <c:v>12639.9980419</c:v>
                </c:pt>
                <c:pt idx="4324">
                  <c:v>12540.4980419</c:v>
                </c:pt>
                <c:pt idx="4325">
                  <c:v>12938.498041899998</c:v>
                </c:pt>
                <c:pt idx="4326">
                  <c:v>12440.9980419</c:v>
                </c:pt>
                <c:pt idx="4327">
                  <c:v>11744.4980419</c:v>
                </c:pt>
                <c:pt idx="4328">
                  <c:v>13453.48828125</c:v>
                </c:pt>
                <c:pt idx="4329">
                  <c:v>13851.48828125</c:v>
                </c:pt>
                <c:pt idx="4330">
                  <c:v>12358.98828125</c:v>
                </c:pt>
                <c:pt idx="4331">
                  <c:v>12458.48828125</c:v>
                </c:pt>
                <c:pt idx="4332">
                  <c:v>12964.927729399998</c:v>
                </c:pt>
                <c:pt idx="4333">
                  <c:v>12367.9277294</c:v>
                </c:pt>
                <c:pt idx="4334">
                  <c:v>11870.4277294</c:v>
                </c:pt>
                <c:pt idx="4335">
                  <c:v>12432.8359375</c:v>
                </c:pt>
                <c:pt idx="4336">
                  <c:v>12631.8359375</c:v>
                </c:pt>
                <c:pt idx="4337">
                  <c:v>13129.3359375</c:v>
                </c:pt>
                <c:pt idx="4338">
                  <c:v>12532.3359375</c:v>
                </c:pt>
                <c:pt idx="4339">
                  <c:v>13029.8359375</c:v>
                </c:pt>
                <c:pt idx="4340">
                  <c:v>12631.8359375</c:v>
                </c:pt>
                <c:pt idx="4341">
                  <c:v>12930.3359375</c:v>
                </c:pt>
                <c:pt idx="4342">
                  <c:v>12034.8359375</c:v>
                </c:pt>
                <c:pt idx="4343">
                  <c:v>12758.54296875</c:v>
                </c:pt>
                <c:pt idx="4344">
                  <c:v>12460.04296875</c:v>
                </c:pt>
                <c:pt idx="4345">
                  <c:v>11863.04296875</c:v>
                </c:pt>
                <c:pt idx="4346">
                  <c:v>12062.04296875</c:v>
                </c:pt>
                <c:pt idx="4347">
                  <c:v>13156.54296875</c:v>
                </c:pt>
                <c:pt idx="4348">
                  <c:v>13853.04296875</c:v>
                </c:pt>
                <c:pt idx="4349">
                  <c:v>12559.54296875</c:v>
                </c:pt>
                <c:pt idx="4350">
                  <c:v>13057.04296875</c:v>
                </c:pt>
                <c:pt idx="4351">
                  <c:v>12261.04296875</c:v>
                </c:pt>
                <c:pt idx="4352">
                  <c:v>12063.2089794</c:v>
                </c:pt>
                <c:pt idx="4353">
                  <c:v>12859.208979399998</c:v>
                </c:pt>
                <c:pt idx="4354">
                  <c:v>12262.2089794</c:v>
                </c:pt>
                <c:pt idx="4355">
                  <c:v>13257.208979399998</c:v>
                </c:pt>
                <c:pt idx="4356">
                  <c:v>12617.84375</c:v>
                </c:pt>
                <c:pt idx="4357">
                  <c:v>12916.34375</c:v>
                </c:pt>
                <c:pt idx="4358">
                  <c:v>13015.84375</c:v>
                </c:pt>
                <c:pt idx="4359">
                  <c:v>12319.34375</c:v>
                </c:pt>
                <c:pt idx="4360">
                  <c:v>12697.91015625</c:v>
                </c:pt>
                <c:pt idx="4361">
                  <c:v>12299.91015625</c:v>
                </c:pt>
                <c:pt idx="4362">
                  <c:v>13037.998041899998</c:v>
                </c:pt>
                <c:pt idx="4363">
                  <c:v>11843.9980419</c:v>
                </c:pt>
                <c:pt idx="4364">
                  <c:v>12739.498041899998</c:v>
                </c:pt>
                <c:pt idx="4365">
                  <c:v>13652.48828125</c:v>
                </c:pt>
                <c:pt idx="4366">
                  <c:v>13254.48828125</c:v>
                </c:pt>
                <c:pt idx="4367">
                  <c:v>12159.98828125</c:v>
                </c:pt>
                <c:pt idx="4368">
                  <c:v>12856.48828125</c:v>
                </c:pt>
                <c:pt idx="4369">
                  <c:v>12756.98828125</c:v>
                </c:pt>
                <c:pt idx="4370">
                  <c:v>13751.98828125</c:v>
                </c:pt>
                <c:pt idx="4371">
                  <c:v>13925.3359375</c:v>
                </c:pt>
                <c:pt idx="4372">
                  <c:v>13825.8359375</c:v>
                </c:pt>
                <c:pt idx="4373">
                  <c:v>12134.3359375</c:v>
                </c:pt>
                <c:pt idx="4374">
                  <c:v>11664.04296875</c:v>
                </c:pt>
                <c:pt idx="4375">
                  <c:v>13355.54296875</c:v>
                </c:pt>
                <c:pt idx="4376">
                  <c:v>12062.04296875</c:v>
                </c:pt>
                <c:pt idx="4377">
                  <c:v>12659.04296875</c:v>
                </c:pt>
                <c:pt idx="4378">
                  <c:v>12461.2089794</c:v>
                </c:pt>
                <c:pt idx="4379">
                  <c:v>12219.84375</c:v>
                </c:pt>
                <c:pt idx="4380">
                  <c:v>13214.84375</c:v>
                </c:pt>
                <c:pt idx="4381">
                  <c:v>12001.41015625</c:v>
                </c:pt>
                <c:pt idx="4382">
                  <c:v>12797.41015625</c:v>
                </c:pt>
                <c:pt idx="4383">
                  <c:v>12797.41015625</c:v>
                </c:pt>
                <c:pt idx="4384">
                  <c:v>11744.4980419</c:v>
                </c:pt>
                <c:pt idx="4385">
                  <c:v>12341.4980419</c:v>
                </c:pt>
                <c:pt idx="4386">
                  <c:v>13236.998041899998</c:v>
                </c:pt>
                <c:pt idx="4387">
                  <c:v>12838.998041899998</c:v>
                </c:pt>
                <c:pt idx="4388">
                  <c:v>12657.48828125</c:v>
                </c:pt>
                <c:pt idx="4389">
                  <c:v>13263.427729399998</c:v>
                </c:pt>
                <c:pt idx="4390">
                  <c:v>13064.427729399998</c:v>
                </c:pt>
                <c:pt idx="4391">
                  <c:v>12765.927729399998</c:v>
                </c:pt>
                <c:pt idx="4392">
                  <c:v>11870.4277294</c:v>
                </c:pt>
                <c:pt idx="4393">
                  <c:v>12865.427729399998</c:v>
                </c:pt>
                <c:pt idx="4394">
                  <c:v>12034.8359375</c:v>
                </c:pt>
                <c:pt idx="4395">
                  <c:v>12631.8359375</c:v>
                </c:pt>
                <c:pt idx="4396">
                  <c:v>12034.8359375</c:v>
                </c:pt>
                <c:pt idx="4397">
                  <c:v>13554.54296875</c:v>
                </c:pt>
                <c:pt idx="4398">
                  <c:v>12261.04296875</c:v>
                </c:pt>
                <c:pt idx="4399">
                  <c:v>13057.04296875</c:v>
                </c:pt>
                <c:pt idx="4400">
                  <c:v>12717.34375</c:v>
                </c:pt>
                <c:pt idx="4401">
                  <c:v>13513.34375</c:v>
                </c:pt>
                <c:pt idx="4402">
                  <c:v>11205.41015625</c:v>
                </c:pt>
                <c:pt idx="4403">
                  <c:v>11603.41015625</c:v>
                </c:pt>
                <c:pt idx="4404">
                  <c:v>12657.48828125</c:v>
                </c:pt>
                <c:pt idx="4405">
                  <c:v>12955.98828125</c:v>
                </c:pt>
                <c:pt idx="4406">
                  <c:v>11960.98828125</c:v>
                </c:pt>
                <c:pt idx="4407">
                  <c:v>12458.48828125</c:v>
                </c:pt>
                <c:pt idx="4408">
                  <c:v>12458.48828125</c:v>
                </c:pt>
                <c:pt idx="4409">
                  <c:v>12756.98828125</c:v>
                </c:pt>
                <c:pt idx="4410">
                  <c:v>12467.4277294</c:v>
                </c:pt>
                <c:pt idx="4411">
                  <c:v>13064.427729399998</c:v>
                </c:pt>
                <c:pt idx="4412">
                  <c:v>13561.927729399998</c:v>
                </c:pt>
                <c:pt idx="4413">
                  <c:v>12367.9277294</c:v>
                </c:pt>
                <c:pt idx="4414">
                  <c:v>12467.4277294</c:v>
                </c:pt>
                <c:pt idx="4415">
                  <c:v>13362.927729399998</c:v>
                </c:pt>
                <c:pt idx="4416">
                  <c:v>11671.4277294</c:v>
                </c:pt>
                <c:pt idx="4417">
                  <c:v>12964.927729399998</c:v>
                </c:pt>
                <c:pt idx="4418">
                  <c:v>12865.427729399998</c:v>
                </c:pt>
                <c:pt idx="4419">
                  <c:v>12631.8359375</c:v>
                </c:pt>
                <c:pt idx="4420">
                  <c:v>12731.3359375</c:v>
                </c:pt>
                <c:pt idx="4421">
                  <c:v>13228.8359375</c:v>
                </c:pt>
                <c:pt idx="4422">
                  <c:v>12830.8359375</c:v>
                </c:pt>
                <c:pt idx="4423">
                  <c:v>12532.3359375</c:v>
                </c:pt>
                <c:pt idx="4424">
                  <c:v>12830.8359375</c:v>
                </c:pt>
                <c:pt idx="4425">
                  <c:v>12758.54296875</c:v>
                </c:pt>
                <c:pt idx="4426">
                  <c:v>13753.54296875</c:v>
                </c:pt>
                <c:pt idx="4427">
                  <c:v>12460.04296875</c:v>
                </c:pt>
                <c:pt idx="4428">
                  <c:v>12858.04296875</c:v>
                </c:pt>
                <c:pt idx="4429">
                  <c:v>13058.208979399998</c:v>
                </c:pt>
                <c:pt idx="4430">
                  <c:v>12262.2089794</c:v>
                </c:pt>
                <c:pt idx="4431">
                  <c:v>12063.2089794</c:v>
                </c:pt>
                <c:pt idx="4432">
                  <c:v>11665.2089794</c:v>
                </c:pt>
                <c:pt idx="4433">
                  <c:v>12660.2089794</c:v>
                </c:pt>
                <c:pt idx="4434">
                  <c:v>12361.7089794</c:v>
                </c:pt>
                <c:pt idx="4435">
                  <c:v>12759.708979399998</c:v>
                </c:pt>
                <c:pt idx="4436">
                  <c:v>13257.208979399998</c:v>
                </c:pt>
                <c:pt idx="4437">
                  <c:v>12560.7089794</c:v>
                </c:pt>
                <c:pt idx="4438">
                  <c:v>12660.2089794</c:v>
                </c:pt>
                <c:pt idx="4439">
                  <c:v>11864.2089794</c:v>
                </c:pt>
                <c:pt idx="4440">
                  <c:v>13015.84375</c:v>
                </c:pt>
                <c:pt idx="4441">
                  <c:v>13413.84375</c:v>
                </c:pt>
                <c:pt idx="4442">
                  <c:v>12916.34375</c:v>
                </c:pt>
                <c:pt idx="4443">
                  <c:v>12617.84375</c:v>
                </c:pt>
                <c:pt idx="4444">
                  <c:v>12319.34375</c:v>
                </c:pt>
                <c:pt idx="4445">
                  <c:v>13493.91015625</c:v>
                </c:pt>
                <c:pt idx="4446">
                  <c:v>12996.41015625</c:v>
                </c:pt>
                <c:pt idx="4447">
                  <c:v>12100.91015625</c:v>
                </c:pt>
                <c:pt idx="4448">
                  <c:v>13137.498041899998</c:v>
                </c:pt>
                <c:pt idx="4449">
                  <c:v>12142.4980419</c:v>
                </c:pt>
                <c:pt idx="4450">
                  <c:v>12159.98828125</c:v>
                </c:pt>
                <c:pt idx="4451">
                  <c:v>12756.98828125</c:v>
                </c:pt>
                <c:pt idx="4452">
                  <c:v>13154.98828125</c:v>
                </c:pt>
                <c:pt idx="4453">
                  <c:v>13552.98828125</c:v>
                </c:pt>
                <c:pt idx="4454">
                  <c:v>11870.4277294</c:v>
                </c:pt>
                <c:pt idx="4455">
                  <c:v>12865.427729399998</c:v>
                </c:pt>
                <c:pt idx="4456">
                  <c:v>14422.8359375</c:v>
                </c:pt>
                <c:pt idx="4457">
                  <c:v>12134.3359375</c:v>
                </c:pt>
                <c:pt idx="4458">
                  <c:v>12758.54296875</c:v>
                </c:pt>
                <c:pt idx="4459">
                  <c:v>13256.04296875</c:v>
                </c:pt>
                <c:pt idx="4460">
                  <c:v>11763.54296875</c:v>
                </c:pt>
                <c:pt idx="4461">
                  <c:v>12858.04296875</c:v>
                </c:pt>
                <c:pt idx="4462">
                  <c:v>13057.04296875</c:v>
                </c:pt>
                <c:pt idx="4463">
                  <c:v>12559.54296875</c:v>
                </c:pt>
                <c:pt idx="4464">
                  <c:v>12262.2089794</c:v>
                </c:pt>
                <c:pt idx="4465">
                  <c:v>12660.2089794</c:v>
                </c:pt>
                <c:pt idx="4466">
                  <c:v>11565.7089794</c:v>
                </c:pt>
                <c:pt idx="4467">
                  <c:v>12759.708979399998</c:v>
                </c:pt>
                <c:pt idx="4468">
                  <c:v>12560.7089794</c:v>
                </c:pt>
                <c:pt idx="4469">
                  <c:v>12518.34375</c:v>
                </c:pt>
                <c:pt idx="4470">
                  <c:v>12697.91015625</c:v>
                </c:pt>
                <c:pt idx="4471">
                  <c:v>12498.91015625</c:v>
                </c:pt>
                <c:pt idx="4472">
                  <c:v>12697.91015625</c:v>
                </c:pt>
                <c:pt idx="4473">
                  <c:v>11744.4980419</c:v>
                </c:pt>
                <c:pt idx="4474">
                  <c:v>12657.48828125</c:v>
                </c:pt>
                <c:pt idx="4475">
                  <c:v>12557.98828125</c:v>
                </c:pt>
                <c:pt idx="4476">
                  <c:v>12657.48828125</c:v>
                </c:pt>
                <c:pt idx="4477">
                  <c:v>12458.48828125</c:v>
                </c:pt>
                <c:pt idx="4478">
                  <c:v>12159.98828125</c:v>
                </c:pt>
                <c:pt idx="4479">
                  <c:v>12467.4277294</c:v>
                </c:pt>
                <c:pt idx="4480">
                  <c:v>12467.4277294</c:v>
                </c:pt>
                <c:pt idx="4481">
                  <c:v>12566.9277294</c:v>
                </c:pt>
                <c:pt idx="4482">
                  <c:v>12865.427729399998</c:v>
                </c:pt>
                <c:pt idx="4483">
                  <c:v>13228.8359375</c:v>
                </c:pt>
                <c:pt idx="4484">
                  <c:v>12731.3359375</c:v>
                </c:pt>
                <c:pt idx="4485">
                  <c:v>12333.3359375</c:v>
                </c:pt>
                <c:pt idx="4486">
                  <c:v>12631.8359375</c:v>
                </c:pt>
                <c:pt idx="4487">
                  <c:v>13328.3359375</c:v>
                </c:pt>
                <c:pt idx="4488">
                  <c:v>12559.54296875</c:v>
                </c:pt>
                <c:pt idx="4489">
                  <c:v>13256.04296875</c:v>
                </c:pt>
                <c:pt idx="4490">
                  <c:v>12559.54296875</c:v>
                </c:pt>
                <c:pt idx="4491">
                  <c:v>13256.04296875</c:v>
                </c:pt>
                <c:pt idx="4492">
                  <c:v>11764.7089794</c:v>
                </c:pt>
                <c:pt idx="4493">
                  <c:v>12958.708979399998</c:v>
                </c:pt>
                <c:pt idx="4494">
                  <c:v>12859.208979399998</c:v>
                </c:pt>
                <c:pt idx="4495">
                  <c:v>12418.84375</c:v>
                </c:pt>
                <c:pt idx="4496">
                  <c:v>12418.84375</c:v>
                </c:pt>
                <c:pt idx="4497">
                  <c:v>12418.84375</c:v>
                </c:pt>
                <c:pt idx="4498">
                  <c:v>13015.84375</c:v>
                </c:pt>
                <c:pt idx="4499">
                  <c:v>14010.84375</c:v>
                </c:pt>
                <c:pt idx="4500">
                  <c:v>13314.34375</c:v>
                </c:pt>
                <c:pt idx="4501">
                  <c:v>12001.41015625</c:v>
                </c:pt>
                <c:pt idx="4502">
                  <c:v>12498.91015625</c:v>
                </c:pt>
                <c:pt idx="4503">
                  <c:v>12399.41015625</c:v>
                </c:pt>
                <c:pt idx="4504">
                  <c:v>12399.41015625</c:v>
                </c:pt>
                <c:pt idx="4505">
                  <c:v>13336.498041899998</c:v>
                </c:pt>
                <c:pt idx="4506">
                  <c:v>12440.9980419</c:v>
                </c:pt>
                <c:pt idx="4507">
                  <c:v>12639.9980419</c:v>
                </c:pt>
                <c:pt idx="4508">
                  <c:v>12241.9980419</c:v>
                </c:pt>
                <c:pt idx="4509">
                  <c:v>13453.48828125</c:v>
                </c:pt>
                <c:pt idx="4510">
                  <c:v>12964.927729399998</c:v>
                </c:pt>
                <c:pt idx="4511">
                  <c:v>12865.427729399998</c:v>
                </c:pt>
                <c:pt idx="4512">
                  <c:v>12666.4277294</c:v>
                </c:pt>
                <c:pt idx="4513">
                  <c:v>11537.3359375</c:v>
                </c:pt>
                <c:pt idx="4514">
                  <c:v>13129.3359375</c:v>
                </c:pt>
                <c:pt idx="4515">
                  <c:v>12957.54296875</c:v>
                </c:pt>
                <c:pt idx="4516">
                  <c:v>13057.04296875</c:v>
                </c:pt>
                <c:pt idx="4517">
                  <c:v>13753.54296875</c:v>
                </c:pt>
                <c:pt idx="4518">
                  <c:v>13156.54296875</c:v>
                </c:pt>
                <c:pt idx="4519">
                  <c:v>13156.54296875</c:v>
                </c:pt>
                <c:pt idx="4520">
                  <c:v>12758.54296875</c:v>
                </c:pt>
                <c:pt idx="4521">
                  <c:v>13952.54296875</c:v>
                </c:pt>
                <c:pt idx="4522">
                  <c:v>12461.2089794</c:v>
                </c:pt>
                <c:pt idx="4523">
                  <c:v>12859.208979399998</c:v>
                </c:pt>
                <c:pt idx="4524">
                  <c:v>13058.208979399998</c:v>
                </c:pt>
                <c:pt idx="4525">
                  <c:v>11864.2089794</c:v>
                </c:pt>
                <c:pt idx="4526">
                  <c:v>12717.34375</c:v>
                </c:pt>
                <c:pt idx="4527">
                  <c:v>12916.34375</c:v>
                </c:pt>
                <c:pt idx="4528">
                  <c:v>13015.84375</c:v>
                </c:pt>
                <c:pt idx="4529">
                  <c:v>13712.34375</c:v>
                </c:pt>
                <c:pt idx="4530">
                  <c:v>13314.34375</c:v>
                </c:pt>
                <c:pt idx="4531">
                  <c:v>12617.84375</c:v>
                </c:pt>
                <c:pt idx="4532">
                  <c:v>12120.34375</c:v>
                </c:pt>
                <c:pt idx="4533">
                  <c:v>12399.41015625</c:v>
                </c:pt>
                <c:pt idx="4534">
                  <c:v>12540.4980419</c:v>
                </c:pt>
                <c:pt idx="4535">
                  <c:v>12838.998041899998</c:v>
                </c:pt>
                <c:pt idx="4536">
                  <c:v>13535.498041899998</c:v>
                </c:pt>
                <c:pt idx="4537">
                  <c:v>12557.98828125</c:v>
                </c:pt>
                <c:pt idx="4538">
                  <c:v>11960.98828125</c:v>
                </c:pt>
                <c:pt idx="4539">
                  <c:v>12657.48828125</c:v>
                </c:pt>
                <c:pt idx="4540">
                  <c:v>13154.98828125</c:v>
                </c:pt>
                <c:pt idx="4541">
                  <c:v>11870.4277294</c:v>
                </c:pt>
                <c:pt idx="4542">
                  <c:v>12765.927729399998</c:v>
                </c:pt>
                <c:pt idx="4543">
                  <c:v>12930.3359375</c:v>
                </c:pt>
                <c:pt idx="4544">
                  <c:v>13427.8359375</c:v>
                </c:pt>
                <c:pt idx="4545">
                  <c:v>13029.8359375</c:v>
                </c:pt>
                <c:pt idx="4546">
                  <c:v>12930.3359375</c:v>
                </c:pt>
                <c:pt idx="4547">
                  <c:v>14151.54296875</c:v>
                </c:pt>
                <c:pt idx="4548">
                  <c:v>13753.54296875</c:v>
                </c:pt>
                <c:pt idx="4549">
                  <c:v>12261.04296875</c:v>
                </c:pt>
                <c:pt idx="4550">
                  <c:v>12758.54296875</c:v>
                </c:pt>
                <c:pt idx="4551">
                  <c:v>12360.54296875</c:v>
                </c:pt>
                <c:pt idx="4552">
                  <c:v>12560.7089794</c:v>
                </c:pt>
                <c:pt idx="4553">
                  <c:v>12717.34375</c:v>
                </c:pt>
                <c:pt idx="4554">
                  <c:v>12418.84375</c:v>
                </c:pt>
                <c:pt idx="4555">
                  <c:v>12717.34375</c:v>
                </c:pt>
                <c:pt idx="4556">
                  <c:v>13593.41015625</c:v>
                </c:pt>
                <c:pt idx="4557">
                  <c:v>12697.91015625</c:v>
                </c:pt>
                <c:pt idx="4558">
                  <c:v>12639.9980419</c:v>
                </c:pt>
                <c:pt idx="4559">
                  <c:v>13552.98828125</c:v>
                </c:pt>
                <c:pt idx="4560">
                  <c:v>11472.4277294</c:v>
                </c:pt>
                <c:pt idx="4561">
                  <c:v>13064.427729399998</c:v>
                </c:pt>
                <c:pt idx="4562">
                  <c:v>12268.4277294</c:v>
                </c:pt>
                <c:pt idx="4563">
                  <c:v>14059.427729399998</c:v>
                </c:pt>
                <c:pt idx="4564">
                  <c:v>14223.8359375</c:v>
                </c:pt>
                <c:pt idx="4565">
                  <c:v>12233.8359375</c:v>
                </c:pt>
                <c:pt idx="4566">
                  <c:v>12333.3359375</c:v>
                </c:pt>
                <c:pt idx="4567">
                  <c:v>13554.54296875</c:v>
                </c:pt>
                <c:pt idx="4568">
                  <c:v>12559.54296875</c:v>
                </c:pt>
                <c:pt idx="4569">
                  <c:v>11763.54296875</c:v>
                </c:pt>
                <c:pt idx="4570">
                  <c:v>13057.04296875</c:v>
                </c:pt>
                <c:pt idx="4571">
                  <c:v>13355.54296875</c:v>
                </c:pt>
                <c:pt idx="4572">
                  <c:v>13256.04296875</c:v>
                </c:pt>
                <c:pt idx="4573">
                  <c:v>13854.208979399998</c:v>
                </c:pt>
                <c:pt idx="4574">
                  <c:v>12361.7089794</c:v>
                </c:pt>
                <c:pt idx="4575">
                  <c:v>12916.34375</c:v>
                </c:pt>
                <c:pt idx="4576">
                  <c:v>13413.84375</c:v>
                </c:pt>
                <c:pt idx="4577">
                  <c:v>12816.84375</c:v>
                </c:pt>
                <c:pt idx="4578">
                  <c:v>12639.9980419</c:v>
                </c:pt>
                <c:pt idx="4579">
                  <c:v>12739.498041899998</c:v>
                </c:pt>
                <c:pt idx="4580">
                  <c:v>12955.98828125</c:v>
                </c:pt>
                <c:pt idx="4581">
                  <c:v>11960.98828125</c:v>
                </c:pt>
                <c:pt idx="4582">
                  <c:v>12657.48828125</c:v>
                </c:pt>
                <c:pt idx="4583">
                  <c:v>12060.48828125</c:v>
                </c:pt>
                <c:pt idx="4584">
                  <c:v>12367.9277294</c:v>
                </c:pt>
                <c:pt idx="4585">
                  <c:v>12566.9277294</c:v>
                </c:pt>
                <c:pt idx="4586">
                  <c:v>13661.427729399998</c:v>
                </c:pt>
                <c:pt idx="4587">
                  <c:v>12333.3359375</c:v>
                </c:pt>
                <c:pt idx="4588">
                  <c:v>12333.3359375</c:v>
                </c:pt>
                <c:pt idx="4589">
                  <c:v>13328.3359375</c:v>
                </c:pt>
                <c:pt idx="4590">
                  <c:v>12930.3359375</c:v>
                </c:pt>
                <c:pt idx="4591">
                  <c:v>12659.04296875</c:v>
                </c:pt>
                <c:pt idx="4592">
                  <c:v>12858.04296875</c:v>
                </c:pt>
                <c:pt idx="4593">
                  <c:v>12062.04296875</c:v>
                </c:pt>
                <c:pt idx="4594">
                  <c:v>12559.54296875</c:v>
                </c:pt>
                <c:pt idx="4595">
                  <c:v>13156.54296875</c:v>
                </c:pt>
                <c:pt idx="4596">
                  <c:v>13854.208979399998</c:v>
                </c:pt>
                <c:pt idx="4597">
                  <c:v>12262.2089794</c:v>
                </c:pt>
                <c:pt idx="4598">
                  <c:v>12958.708979399998</c:v>
                </c:pt>
                <c:pt idx="4599">
                  <c:v>12319.34375</c:v>
                </c:pt>
                <c:pt idx="4600">
                  <c:v>12697.91015625</c:v>
                </c:pt>
                <c:pt idx="4601">
                  <c:v>13236.998041899998</c:v>
                </c:pt>
                <c:pt idx="4602">
                  <c:v>13552.98828125</c:v>
                </c:pt>
                <c:pt idx="4603">
                  <c:v>13462.427729399998</c:v>
                </c:pt>
                <c:pt idx="4604">
                  <c:v>11770.9277294</c:v>
                </c:pt>
                <c:pt idx="4605">
                  <c:v>12666.4277294</c:v>
                </c:pt>
                <c:pt idx="4606">
                  <c:v>14223.8359375</c:v>
                </c:pt>
                <c:pt idx="4607">
                  <c:v>12731.3359375</c:v>
                </c:pt>
                <c:pt idx="4608">
                  <c:v>12731.3359375</c:v>
                </c:pt>
                <c:pt idx="4609">
                  <c:v>13825.8359375</c:v>
                </c:pt>
                <c:pt idx="4610">
                  <c:v>13129.3359375</c:v>
                </c:pt>
                <c:pt idx="4611">
                  <c:v>12333.3359375</c:v>
                </c:pt>
                <c:pt idx="4612">
                  <c:v>13256.04296875</c:v>
                </c:pt>
                <c:pt idx="4613">
                  <c:v>13355.54296875</c:v>
                </c:pt>
                <c:pt idx="4614">
                  <c:v>12957.54296875</c:v>
                </c:pt>
                <c:pt idx="4615">
                  <c:v>14649.04296875</c:v>
                </c:pt>
                <c:pt idx="4616">
                  <c:v>13314.34375</c:v>
                </c:pt>
                <c:pt idx="4617">
                  <c:v>13811.84375</c:v>
                </c:pt>
                <c:pt idx="4618">
                  <c:v>12916.34375</c:v>
                </c:pt>
                <c:pt idx="4619">
                  <c:v>12200.41015625</c:v>
                </c:pt>
                <c:pt idx="4620">
                  <c:v>13394.41015625</c:v>
                </c:pt>
                <c:pt idx="4621">
                  <c:v>13236.998041899998</c:v>
                </c:pt>
                <c:pt idx="4622">
                  <c:v>12938.498041899998</c:v>
                </c:pt>
                <c:pt idx="4623">
                  <c:v>13037.998041899998</c:v>
                </c:pt>
                <c:pt idx="4624">
                  <c:v>12159.98828125</c:v>
                </c:pt>
                <c:pt idx="4625">
                  <c:v>13362.927729399998</c:v>
                </c:pt>
                <c:pt idx="4626">
                  <c:v>12765.927729399998</c:v>
                </c:pt>
                <c:pt idx="4627">
                  <c:v>13561.927729399998</c:v>
                </c:pt>
                <c:pt idx="4628">
                  <c:v>12367.9277294</c:v>
                </c:pt>
                <c:pt idx="4629">
                  <c:v>13029.8359375</c:v>
                </c:pt>
                <c:pt idx="4630">
                  <c:v>13328.3359375</c:v>
                </c:pt>
                <c:pt idx="4631">
                  <c:v>13527.3359375</c:v>
                </c:pt>
                <c:pt idx="4632">
                  <c:v>13527.3359375</c:v>
                </c:pt>
                <c:pt idx="4633">
                  <c:v>12858.04296875</c:v>
                </c:pt>
                <c:pt idx="4634">
                  <c:v>12062.04296875</c:v>
                </c:pt>
                <c:pt idx="4635">
                  <c:v>12858.04296875</c:v>
                </c:pt>
                <c:pt idx="4636">
                  <c:v>12261.04296875</c:v>
                </c:pt>
                <c:pt idx="4637">
                  <c:v>12957.54296875</c:v>
                </c:pt>
                <c:pt idx="4638">
                  <c:v>12758.54296875</c:v>
                </c:pt>
                <c:pt idx="4639">
                  <c:v>13257.208979399998</c:v>
                </c:pt>
                <c:pt idx="4640">
                  <c:v>13195.41015625</c:v>
                </c:pt>
                <c:pt idx="4641">
                  <c:v>13095.91015625</c:v>
                </c:pt>
                <c:pt idx="4642">
                  <c:v>13394.41015625</c:v>
                </c:pt>
                <c:pt idx="4643">
                  <c:v>12639.9980419</c:v>
                </c:pt>
                <c:pt idx="4644">
                  <c:v>13163.927729399998</c:v>
                </c:pt>
                <c:pt idx="4645">
                  <c:v>12666.4277294</c:v>
                </c:pt>
                <c:pt idx="4646">
                  <c:v>12631.8359375</c:v>
                </c:pt>
                <c:pt idx="4647">
                  <c:v>13129.3359375</c:v>
                </c:pt>
                <c:pt idx="4648">
                  <c:v>13029.8359375</c:v>
                </c:pt>
                <c:pt idx="4649">
                  <c:v>12858.04296875</c:v>
                </c:pt>
                <c:pt idx="4650">
                  <c:v>13257.208979399998</c:v>
                </c:pt>
                <c:pt idx="4651">
                  <c:v>12361.7089794</c:v>
                </c:pt>
                <c:pt idx="4652">
                  <c:v>13115.34375</c:v>
                </c:pt>
                <c:pt idx="4653">
                  <c:v>14110.34375</c:v>
                </c:pt>
                <c:pt idx="4654">
                  <c:v>12856.48828125</c:v>
                </c:pt>
                <c:pt idx="4655">
                  <c:v>13055.48828125</c:v>
                </c:pt>
                <c:pt idx="4656">
                  <c:v>12856.48828125</c:v>
                </c:pt>
                <c:pt idx="4657">
                  <c:v>13362.927729399998</c:v>
                </c:pt>
                <c:pt idx="4658">
                  <c:v>13462.427729399998</c:v>
                </c:pt>
                <c:pt idx="4659">
                  <c:v>12367.9277294</c:v>
                </c:pt>
                <c:pt idx="4660">
                  <c:v>12631.8359375</c:v>
                </c:pt>
                <c:pt idx="4661">
                  <c:v>12957.54296875</c:v>
                </c:pt>
                <c:pt idx="4662">
                  <c:v>12161.54296875</c:v>
                </c:pt>
                <c:pt idx="4663">
                  <c:v>12957.54296875</c:v>
                </c:pt>
                <c:pt idx="4664">
                  <c:v>13356.708979399998</c:v>
                </c:pt>
                <c:pt idx="4665">
                  <c:v>12916.34375</c:v>
                </c:pt>
                <c:pt idx="4666">
                  <c:v>13612.84375</c:v>
                </c:pt>
                <c:pt idx="4667">
                  <c:v>12418.84375</c:v>
                </c:pt>
                <c:pt idx="4668">
                  <c:v>13811.84375</c:v>
                </c:pt>
                <c:pt idx="4669">
                  <c:v>13015.84375</c:v>
                </c:pt>
                <c:pt idx="4670">
                  <c:v>12200.41015625</c:v>
                </c:pt>
                <c:pt idx="4671">
                  <c:v>14289.91015625</c:v>
                </c:pt>
                <c:pt idx="4672">
                  <c:v>12241.9980419</c:v>
                </c:pt>
                <c:pt idx="4673">
                  <c:v>12838.998041899998</c:v>
                </c:pt>
                <c:pt idx="4674">
                  <c:v>13353.98828125</c:v>
                </c:pt>
                <c:pt idx="4675">
                  <c:v>12657.48828125</c:v>
                </c:pt>
                <c:pt idx="4676">
                  <c:v>12168.9277294</c:v>
                </c:pt>
                <c:pt idx="4677">
                  <c:v>13163.927729399998</c:v>
                </c:pt>
                <c:pt idx="4678">
                  <c:v>11472.4277294</c:v>
                </c:pt>
                <c:pt idx="4679">
                  <c:v>13527.3359375</c:v>
                </c:pt>
                <c:pt idx="4680">
                  <c:v>13554.54296875</c:v>
                </c:pt>
                <c:pt idx="4681">
                  <c:v>12758.54296875</c:v>
                </c:pt>
                <c:pt idx="4682">
                  <c:v>12957.54296875</c:v>
                </c:pt>
                <c:pt idx="4683">
                  <c:v>14052.04296875</c:v>
                </c:pt>
                <c:pt idx="4684">
                  <c:v>13157.708979399998</c:v>
                </c:pt>
                <c:pt idx="4685">
                  <c:v>12958.708979399998</c:v>
                </c:pt>
                <c:pt idx="4686">
                  <c:v>13314.34375</c:v>
                </c:pt>
                <c:pt idx="4687">
                  <c:v>13911.34375</c:v>
                </c:pt>
                <c:pt idx="4688">
                  <c:v>12498.91015625</c:v>
                </c:pt>
                <c:pt idx="4689">
                  <c:v>13652.48828125</c:v>
                </c:pt>
                <c:pt idx="4690">
                  <c:v>12467.4277294</c:v>
                </c:pt>
                <c:pt idx="4691">
                  <c:v>12566.9277294</c:v>
                </c:pt>
                <c:pt idx="4692">
                  <c:v>13228.8359375</c:v>
                </c:pt>
                <c:pt idx="4693">
                  <c:v>12432.8359375</c:v>
                </c:pt>
                <c:pt idx="4694">
                  <c:v>11962.54296875</c:v>
                </c:pt>
                <c:pt idx="4695">
                  <c:v>13654.04296875</c:v>
                </c:pt>
                <c:pt idx="4696">
                  <c:v>13057.04296875</c:v>
                </c:pt>
                <c:pt idx="4697">
                  <c:v>13555.708979399998</c:v>
                </c:pt>
                <c:pt idx="4698">
                  <c:v>13356.708979399998</c:v>
                </c:pt>
                <c:pt idx="4699">
                  <c:v>12361.7089794</c:v>
                </c:pt>
                <c:pt idx="4700">
                  <c:v>12660.2089794</c:v>
                </c:pt>
                <c:pt idx="4701">
                  <c:v>11366.7089794</c:v>
                </c:pt>
                <c:pt idx="4702">
                  <c:v>13555.708979399998</c:v>
                </c:pt>
                <c:pt idx="4703">
                  <c:v>13456.208979399998</c:v>
                </c:pt>
                <c:pt idx="4704">
                  <c:v>13257.208979399998</c:v>
                </c:pt>
                <c:pt idx="4705">
                  <c:v>13157.708979399998</c:v>
                </c:pt>
                <c:pt idx="4706">
                  <c:v>11722.34375</c:v>
                </c:pt>
                <c:pt idx="4707">
                  <c:v>13513.34375</c:v>
                </c:pt>
                <c:pt idx="4708">
                  <c:v>12896.91015625</c:v>
                </c:pt>
                <c:pt idx="4709">
                  <c:v>14190.41015625</c:v>
                </c:pt>
                <c:pt idx="4710">
                  <c:v>13435.998041899998</c:v>
                </c:pt>
                <c:pt idx="4711">
                  <c:v>13535.498041899998</c:v>
                </c:pt>
                <c:pt idx="4712">
                  <c:v>13037.998041899998</c:v>
                </c:pt>
                <c:pt idx="4713">
                  <c:v>11943.4980419</c:v>
                </c:pt>
                <c:pt idx="4714">
                  <c:v>14050.48828125</c:v>
                </c:pt>
                <c:pt idx="4715">
                  <c:v>13453.48828125</c:v>
                </c:pt>
                <c:pt idx="4716">
                  <c:v>13661.427729399998</c:v>
                </c:pt>
                <c:pt idx="4717">
                  <c:v>13561.927729399998</c:v>
                </c:pt>
                <c:pt idx="4718">
                  <c:v>12233.8359375</c:v>
                </c:pt>
                <c:pt idx="4719">
                  <c:v>12830.8359375</c:v>
                </c:pt>
                <c:pt idx="4720">
                  <c:v>13328.3359375</c:v>
                </c:pt>
                <c:pt idx="4721">
                  <c:v>12731.3359375</c:v>
                </c:pt>
                <c:pt idx="4722">
                  <c:v>13925.3359375</c:v>
                </c:pt>
                <c:pt idx="4723">
                  <c:v>13654.04296875</c:v>
                </c:pt>
                <c:pt idx="4724">
                  <c:v>13256.04296875</c:v>
                </c:pt>
                <c:pt idx="4725">
                  <c:v>13156.54296875</c:v>
                </c:pt>
                <c:pt idx="4726">
                  <c:v>12261.04296875</c:v>
                </c:pt>
                <c:pt idx="4727">
                  <c:v>13654.04296875</c:v>
                </c:pt>
                <c:pt idx="4728">
                  <c:v>13156.54296875</c:v>
                </c:pt>
                <c:pt idx="4729">
                  <c:v>12319.34375</c:v>
                </c:pt>
                <c:pt idx="4730">
                  <c:v>13314.34375</c:v>
                </c:pt>
                <c:pt idx="4731">
                  <c:v>12916.34375</c:v>
                </c:pt>
                <c:pt idx="4732">
                  <c:v>12739.498041899998</c:v>
                </c:pt>
                <c:pt idx="4733">
                  <c:v>13933.498041899998</c:v>
                </c:pt>
                <c:pt idx="4734">
                  <c:v>12458.48828125</c:v>
                </c:pt>
                <c:pt idx="4735">
                  <c:v>12756.98828125</c:v>
                </c:pt>
                <c:pt idx="4736">
                  <c:v>13263.427729399998</c:v>
                </c:pt>
                <c:pt idx="4737">
                  <c:v>13029.8359375</c:v>
                </c:pt>
                <c:pt idx="4738">
                  <c:v>13825.8359375</c:v>
                </c:pt>
                <c:pt idx="4739">
                  <c:v>13455.04296875</c:v>
                </c:pt>
                <c:pt idx="4740">
                  <c:v>13654.04296875</c:v>
                </c:pt>
                <c:pt idx="4741">
                  <c:v>13256.04296875</c:v>
                </c:pt>
                <c:pt idx="4742">
                  <c:v>12697.91015625</c:v>
                </c:pt>
                <c:pt idx="4743">
                  <c:v>12697.91015625</c:v>
                </c:pt>
                <c:pt idx="4744">
                  <c:v>13236.998041899998</c:v>
                </c:pt>
                <c:pt idx="4745">
                  <c:v>12540.4980419</c:v>
                </c:pt>
                <c:pt idx="4746">
                  <c:v>13933.498041899998</c:v>
                </c:pt>
                <c:pt idx="4747">
                  <c:v>13860.427729399998</c:v>
                </c:pt>
                <c:pt idx="4748">
                  <c:v>12765.927729399998</c:v>
                </c:pt>
                <c:pt idx="4749">
                  <c:v>12666.4277294</c:v>
                </c:pt>
                <c:pt idx="4750">
                  <c:v>13654.04296875</c:v>
                </c:pt>
                <c:pt idx="4751">
                  <c:v>12859.208979399998</c:v>
                </c:pt>
                <c:pt idx="4752">
                  <c:v>13612.84375</c:v>
                </c:pt>
                <c:pt idx="4753">
                  <c:v>13314.34375</c:v>
                </c:pt>
                <c:pt idx="4754">
                  <c:v>12717.34375</c:v>
                </c:pt>
                <c:pt idx="4755">
                  <c:v>13811.84375</c:v>
                </c:pt>
                <c:pt idx="4756">
                  <c:v>11960.98828125</c:v>
                </c:pt>
                <c:pt idx="4757">
                  <c:v>13552.98828125</c:v>
                </c:pt>
                <c:pt idx="4758">
                  <c:v>13064.427729399998</c:v>
                </c:pt>
                <c:pt idx="4759">
                  <c:v>14258.427729399998</c:v>
                </c:pt>
                <c:pt idx="4760">
                  <c:v>13064.427729399998</c:v>
                </c:pt>
                <c:pt idx="4761">
                  <c:v>13064.427729399998</c:v>
                </c:pt>
                <c:pt idx="4762">
                  <c:v>13228.8359375</c:v>
                </c:pt>
                <c:pt idx="4763">
                  <c:v>13626.8359375</c:v>
                </c:pt>
                <c:pt idx="4764">
                  <c:v>12830.8359375</c:v>
                </c:pt>
                <c:pt idx="4765">
                  <c:v>13228.8359375</c:v>
                </c:pt>
                <c:pt idx="4766">
                  <c:v>13156.54296875</c:v>
                </c:pt>
                <c:pt idx="4767">
                  <c:v>13256.04296875</c:v>
                </c:pt>
                <c:pt idx="4768">
                  <c:v>13314.34375</c:v>
                </c:pt>
                <c:pt idx="4769">
                  <c:v>13214.84375</c:v>
                </c:pt>
                <c:pt idx="4770">
                  <c:v>12557.98828125</c:v>
                </c:pt>
                <c:pt idx="4771">
                  <c:v>13254.48828125</c:v>
                </c:pt>
                <c:pt idx="4772">
                  <c:v>12858.04296875</c:v>
                </c:pt>
                <c:pt idx="4773">
                  <c:v>13654.04296875</c:v>
                </c:pt>
                <c:pt idx="4774">
                  <c:v>13256.04296875</c:v>
                </c:pt>
                <c:pt idx="4775">
                  <c:v>12896.91015625</c:v>
                </c:pt>
                <c:pt idx="4776">
                  <c:v>13833.998041899998</c:v>
                </c:pt>
                <c:pt idx="4777">
                  <c:v>13435.998041899998</c:v>
                </c:pt>
                <c:pt idx="4778">
                  <c:v>13552.98828125</c:v>
                </c:pt>
                <c:pt idx="4779">
                  <c:v>13760.927729399998</c:v>
                </c:pt>
                <c:pt idx="4780">
                  <c:v>14258.427729399998</c:v>
                </c:pt>
                <c:pt idx="4781">
                  <c:v>13825.8359375</c:v>
                </c:pt>
                <c:pt idx="4782">
                  <c:v>13427.8359375</c:v>
                </c:pt>
                <c:pt idx="4783">
                  <c:v>12432.8359375</c:v>
                </c:pt>
                <c:pt idx="4784">
                  <c:v>13029.8359375</c:v>
                </c:pt>
                <c:pt idx="4785">
                  <c:v>13825.8359375</c:v>
                </c:pt>
                <c:pt idx="4786">
                  <c:v>13853.04296875</c:v>
                </c:pt>
                <c:pt idx="4787">
                  <c:v>14151.54296875</c:v>
                </c:pt>
                <c:pt idx="4788">
                  <c:v>13952.54296875</c:v>
                </c:pt>
                <c:pt idx="4789">
                  <c:v>12859.208979399998</c:v>
                </c:pt>
                <c:pt idx="4790">
                  <c:v>13456.208979399998</c:v>
                </c:pt>
                <c:pt idx="4791">
                  <c:v>12560.7089794</c:v>
                </c:pt>
                <c:pt idx="4792">
                  <c:v>13356.708979399998</c:v>
                </c:pt>
                <c:pt idx="4793">
                  <c:v>13314.34375</c:v>
                </c:pt>
                <c:pt idx="4794">
                  <c:v>14059.427729399998</c:v>
                </c:pt>
                <c:pt idx="4795">
                  <c:v>13959.927729399998</c:v>
                </c:pt>
                <c:pt idx="4796">
                  <c:v>13263.427729399998</c:v>
                </c:pt>
                <c:pt idx="4797">
                  <c:v>13825.8359375</c:v>
                </c:pt>
                <c:pt idx="4798">
                  <c:v>13726.3359375</c:v>
                </c:pt>
                <c:pt idx="4799">
                  <c:v>12758.54296875</c:v>
                </c:pt>
                <c:pt idx="4800">
                  <c:v>13057.04296875</c:v>
                </c:pt>
                <c:pt idx="4801">
                  <c:v>12461.2089794</c:v>
                </c:pt>
                <c:pt idx="4802">
                  <c:v>13655.208979399998</c:v>
                </c:pt>
                <c:pt idx="4803">
                  <c:v>12262.2089794</c:v>
                </c:pt>
                <c:pt idx="4804">
                  <c:v>12518.34375</c:v>
                </c:pt>
                <c:pt idx="4805">
                  <c:v>12717.34375</c:v>
                </c:pt>
                <c:pt idx="4806">
                  <c:v>13811.84375</c:v>
                </c:pt>
                <c:pt idx="4807">
                  <c:v>12896.91015625</c:v>
                </c:pt>
                <c:pt idx="4808">
                  <c:v>13095.91015625</c:v>
                </c:pt>
                <c:pt idx="4809">
                  <c:v>13336.498041899998</c:v>
                </c:pt>
                <c:pt idx="4810">
                  <c:v>13535.498041899998</c:v>
                </c:pt>
                <c:pt idx="4811">
                  <c:v>14231.998041899998</c:v>
                </c:pt>
                <c:pt idx="4812">
                  <c:v>13254.48828125</c:v>
                </c:pt>
                <c:pt idx="4813">
                  <c:v>11562.98828125</c:v>
                </c:pt>
                <c:pt idx="4814">
                  <c:v>13760.927729399998</c:v>
                </c:pt>
                <c:pt idx="4815">
                  <c:v>13362.927729399998</c:v>
                </c:pt>
                <c:pt idx="4816">
                  <c:v>13064.427729399998</c:v>
                </c:pt>
                <c:pt idx="4817">
                  <c:v>13959.927729399998</c:v>
                </c:pt>
                <c:pt idx="4818">
                  <c:v>13129.3359375</c:v>
                </c:pt>
                <c:pt idx="4819">
                  <c:v>13753.54296875</c:v>
                </c:pt>
                <c:pt idx="4820">
                  <c:v>14251.04296875</c:v>
                </c:pt>
                <c:pt idx="4821">
                  <c:v>13655.208979399998</c:v>
                </c:pt>
                <c:pt idx="4822">
                  <c:v>13513.34375</c:v>
                </c:pt>
                <c:pt idx="4823">
                  <c:v>13513.34375</c:v>
                </c:pt>
                <c:pt idx="4824">
                  <c:v>13712.34375</c:v>
                </c:pt>
                <c:pt idx="4825">
                  <c:v>13314.34375</c:v>
                </c:pt>
                <c:pt idx="4826">
                  <c:v>14110.34375</c:v>
                </c:pt>
                <c:pt idx="4827">
                  <c:v>13811.84375</c:v>
                </c:pt>
                <c:pt idx="4828">
                  <c:v>13095.91015625</c:v>
                </c:pt>
                <c:pt idx="4829">
                  <c:v>14331.498041899998</c:v>
                </c:pt>
                <c:pt idx="4830">
                  <c:v>13933.498041899998</c:v>
                </c:pt>
                <c:pt idx="4831">
                  <c:v>14448.48828125</c:v>
                </c:pt>
                <c:pt idx="4832">
                  <c:v>12930.3359375</c:v>
                </c:pt>
                <c:pt idx="4833">
                  <c:v>13328.3359375</c:v>
                </c:pt>
                <c:pt idx="4834">
                  <c:v>13455.04296875</c:v>
                </c:pt>
                <c:pt idx="4835">
                  <c:v>14450.04296875</c:v>
                </c:pt>
                <c:pt idx="4836">
                  <c:v>13355.54296875</c:v>
                </c:pt>
                <c:pt idx="4837">
                  <c:v>14052.04296875</c:v>
                </c:pt>
                <c:pt idx="4838">
                  <c:v>12460.04296875</c:v>
                </c:pt>
                <c:pt idx="4839">
                  <c:v>13057.04296875</c:v>
                </c:pt>
                <c:pt idx="4840">
                  <c:v>12958.708979399998</c:v>
                </c:pt>
                <c:pt idx="4841">
                  <c:v>12958.708979399998</c:v>
                </c:pt>
                <c:pt idx="4842">
                  <c:v>13413.84375</c:v>
                </c:pt>
                <c:pt idx="4843">
                  <c:v>13095.91015625</c:v>
                </c:pt>
                <c:pt idx="4844">
                  <c:v>12458.48828125</c:v>
                </c:pt>
                <c:pt idx="4845">
                  <c:v>13353.98828125</c:v>
                </c:pt>
                <c:pt idx="4846">
                  <c:v>14149.98828125</c:v>
                </c:pt>
                <c:pt idx="4847">
                  <c:v>13055.48828125</c:v>
                </c:pt>
                <c:pt idx="4848">
                  <c:v>12458.48828125</c:v>
                </c:pt>
                <c:pt idx="4849">
                  <c:v>12955.98828125</c:v>
                </c:pt>
                <c:pt idx="4850">
                  <c:v>12858.04296875</c:v>
                </c:pt>
                <c:pt idx="4851">
                  <c:v>12460.04296875</c:v>
                </c:pt>
                <c:pt idx="4852">
                  <c:v>14252.208979399998</c:v>
                </c:pt>
                <c:pt idx="4853">
                  <c:v>14331.498041899998</c:v>
                </c:pt>
                <c:pt idx="4854">
                  <c:v>13933.498041899998</c:v>
                </c:pt>
                <c:pt idx="4855">
                  <c:v>13634.998041899998</c:v>
                </c:pt>
                <c:pt idx="4856">
                  <c:v>13652.48828125</c:v>
                </c:pt>
                <c:pt idx="4857">
                  <c:v>12964.927729399998</c:v>
                </c:pt>
                <c:pt idx="4858">
                  <c:v>13362.927729399998</c:v>
                </c:pt>
                <c:pt idx="4859">
                  <c:v>13726.3359375</c:v>
                </c:pt>
                <c:pt idx="4860">
                  <c:v>12631.8359375</c:v>
                </c:pt>
                <c:pt idx="4861">
                  <c:v>13129.3359375</c:v>
                </c:pt>
                <c:pt idx="4862">
                  <c:v>12161.54296875</c:v>
                </c:pt>
                <c:pt idx="4863">
                  <c:v>13455.04296875</c:v>
                </c:pt>
                <c:pt idx="4864">
                  <c:v>13753.54296875</c:v>
                </c:pt>
                <c:pt idx="4865">
                  <c:v>14110.34375</c:v>
                </c:pt>
                <c:pt idx="4866">
                  <c:v>13712.34375</c:v>
                </c:pt>
                <c:pt idx="4867">
                  <c:v>14209.84375</c:v>
                </c:pt>
                <c:pt idx="4868">
                  <c:v>12896.91015625</c:v>
                </c:pt>
                <c:pt idx="4869">
                  <c:v>12938.498041899998</c:v>
                </c:pt>
                <c:pt idx="4870">
                  <c:v>13037.998041899998</c:v>
                </c:pt>
                <c:pt idx="4871">
                  <c:v>13652.48828125</c:v>
                </c:pt>
                <c:pt idx="4872">
                  <c:v>13959.927729399998</c:v>
                </c:pt>
                <c:pt idx="4873">
                  <c:v>13661.427729399998</c:v>
                </c:pt>
                <c:pt idx="4874">
                  <c:v>13825.8359375</c:v>
                </c:pt>
                <c:pt idx="4875">
                  <c:v>12631.8359375</c:v>
                </c:pt>
                <c:pt idx="4876">
                  <c:v>13712.34375</c:v>
                </c:pt>
                <c:pt idx="4877">
                  <c:v>13394.41015625</c:v>
                </c:pt>
                <c:pt idx="4878">
                  <c:v>13328.3359375</c:v>
                </c:pt>
                <c:pt idx="4879">
                  <c:v>12532.3359375</c:v>
                </c:pt>
                <c:pt idx="4880">
                  <c:v>13129.3359375</c:v>
                </c:pt>
                <c:pt idx="4881">
                  <c:v>13654.04296875</c:v>
                </c:pt>
                <c:pt idx="4882">
                  <c:v>13256.04296875</c:v>
                </c:pt>
                <c:pt idx="4883">
                  <c:v>13413.84375</c:v>
                </c:pt>
                <c:pt idx="4884">
                  <c:v>13336.498041899998</c:v>
                </c:pt>
                <c:pt idx="4885">
                  <c:v>12856.48828125</c:v>
                </c:pt>
                <c:pt idx="4886">
                  <c:v>12955.98828125</c:v>
                </c:pt>
                <c:pt idx="4887">
                  <c:v>14258.427729399998</c:v>
                </c:pt>
                <c:pt idx="4888">
                  <c:v>12865.427729399998</c:v>
                </c:pt>
                <c:pt idx="4889">
                  <c:v>13362.927729399998</c:v>
                </c:pt>
                <c:pt idx="4890">
                  <c:v>13527.3359375</c:v>
                </c:pt>
                <c:pt idx="4891">
                  <c:v>12432.8359375</c:v>
                </c:pt>
                <c:pt idx="4892">
                  <c:v>13456.208979399998</c:v>
                </c:pt>
                <c:pt idx="4893">
                  <c:v>13314.34375</c:v>
                </c:pt>
                <c:pt idx="4894">
                  <c:v>13137.498041899998</c:v>
                </c:pt>
                <c:pt idx="4895">
                  <c:v>13726.3359375</c:v>
                </c:pt>
                <c:pt idx="4896">
                  <c:v>13029.8359375</c:v>
                </c:pt>
                <c:pt idx="4897">
                  <c:v>13328.3359375</c:v>
                </c:pt>
                <c:pt idx="4898">
                  <c:v>14549.54296875</c:v>
                </c:pt>
                <c:pt idx="4899">
                  <c:v>14350.54296875</c:v>
                </c:pt>
                <c:pt idx="4900">
                  <c:v>13156.54296875</c:v>
                </c:pt>
                <c:pt idx="4901">
                  <c:v>13058.208979399998</c:v>
                </c:pt>
                <c:pt idx="4902">
                  <c:v>13257.208979399998</c:v>
                </c:pt>
                <c:pt idx="4903">
                  <c:v>13891.91015625</c:v>
                </c:pt>
                <c:pt idx="4904">
                  <c:v>12938.498041899998</c:v>
                </c:pt>
                <c:pt idx="4905">
                  <c:v>14132.498041899998</c:v>
                </c:pt>
                <c:pt idx="4906">
                  <c:v>13561.927729399998</c:v>
                </c:pt>
                <c:pt idx="4907">
                  <c:v>12830.8359375</c:v>
                </c:pt>
                <c:pt idx="4908">
                  <c:v>14024.8359375</c:v>
                </c:pt>
                <c:pt idx="4909">
                  <c:v>13952.54296875</c:v>
                </c:pt>
                <c:pt idx="4910">
                  <c:v>13555.708979399998</c:v>
                </c:pt>
                <c:pt idx="4911">
                  <c:v>14010.84375</c:v>
                </c:pt>
                <c:pt idx="4912">
                  <c:v>13634.998041899998</c:v>
                </c:pt>
                <c:pt idx="4913">
                  <c:v>13535.498041899998</c:v>
                </c:pt>
                <c:pt idx="4914">
                  <c:v>14258.427729399998</c:v>
                </c:pt>
                <c:pt idx="4915">
                  <c:v>14052.04296875</c:v>
                </c:pt>
                <c:pt idx="4916">
                  <c:v>14748.54296875</c:v>
                </c:pt>
                <c:pt idx="4917">
                  <c:v>13753.54296875</c:v>
                </c:pt>
                <c:pt idx="4918">
                  <c:v>13853.04296875</c:v>
                </c:pt>
                <c:pt idx="4919">
                  <c:v>12360.54296875</c:v>
                </c:pt>
                <c:pt idx="4920">
                  <c:v>14806.84375</c:v>
                </c:pt>
                <c:pt idx="4921">
                  <c:v>13195.41015625</c:v>
                </c:pt>
                <c:pt idx="4922">
                  <c:v>12657.48828125</c:v>
                </c:pt>
                <c:pt idx="4923">
                  <c:v>14149.98828125</c:v>
                </c:pt>
                <c:pt idx="4924">
                  <c:v>14855.427729399998</c:v>
                </c:pt>
                <c:pt idx="4925">
                  <c:v>14024.8359375</c:v>
                </c:pt>
                <c:pt idx="4926">
                  <c:v>13754.708979399998</c:v>
                </c:pt>
                <c:pt idx="4927">
                  <c:v>13356.708979399998</c:v>
                </c:pt>
                <c:pt idx="4928">
                  <c:v>13854.208979399998</c:v>
                </c:pt>
                <c:pt idx="4929">
                  <c:v>12498.91015625</c:v>
                </c:pt>
                <c:pt idx="4930">
                  <c:v>13095.91015625</c:v>
                </c:pt>
                <c:pt idx="4931">
                  <c:v>13734.498041899998</c:v>
                </c:pt>
                <c:pt idx="4932">
                  <c:v>12865.427729399998</c:v>
                </c:pt>
                <c:pt idx="4933">
                  <c:v>13527.3359375</c:v>
                </c:pt>
                <c:pt idx="4934">
                  <c:v>13554.54296875</c:v>
                </c:pt>
                <c:pt idx="4935">
                  <c:v>12559.54296875</c:v>
                </c:pt>
                <c:pt idx="4936">
                  <c:v>13336.498041899998</c:v>
                </c:pt>
                <c:pt idx="4937">
                  <c:v>14032.998041899998</c:v>
                </c:pt>
                <c:pt idx="4938">
                  <c:v>13634.998041899998</c:v>
                </c:pt>
                <c:pt idx="4939">
                  <c:v>13154.98828125</c:v>
                </c:pt>
                <c:pt idx="4940">
                  <c:v>13254.48828125</c:v>
                </c:pt>
                <c:pt idx="4941">
                  <c:v>13561.927729399998</c:v>
                </c:pt>
                <c:pt idx="4942">
                  <c:v>12830.8359375</c:v>
                </c:pt>
                <c:pt idx="4943">
                  <c:v>13825.8359375</c:v>
                </c:pt>
                <c:pt idx="4944">
                  <c:v>12758.54296875</c:v>
                </c:pt>
                <c:pt idx="4945">
                  <c:v>13753.54296875</c:v>
                </c:pt>
                <c:pt idx="4946">
                  <c:v>14052.04296875</c:v>
                </c:pt>
                <c:pt idx="4947">
                  <c:v>12916.34375</c:v>
                </c:pt>
                <c:pt idx="4948">
                  <c:v>13661.427729399998</c:v>
                </c:pt>
                <c:pt idx="4949">
                  <c:v>13228.8359375</c:v>
                </c:pt>
                <c:pt idx="4950">
                  <c:v>13554.54296875</c:v>
                </c:pt>
                <c:pt idx="4951">
                  <c:v>14252.208979399998</c:v>
                </c:pt>
                <c:pt idx="4952">
                  <c:v>14607.84375</c:v>
                </c:pt>
                <c:pt idx="4953">
                  <c:v>14032.998041899998</c:v>
                </c:pt>
                <c:pt idx="4954">
                  <c:v>13154.98828125</c:v>
                </c:pt>
                <c:pt idx="4955">
                  <c:v>13256.04296875</c:v>
                </c:pt>
                <c:pt idx="4956">
                  <c:v>14707.34375</c:v>
                </c:pt>
                <c:pt idx="4957">
                  <c:v>13612.84375</c:v>
                </c:pt>
                <c:pt idx="4958">
                  <c:v>13933.498041899998</c:v>
                </c:pt>
                <c:pt idx="4959">
                  <c:v>13453.48828125</c:v>
                </c:pt>
                <c:pt idx="4960">
                  <c:v>13163.927729399998</c:v>
                </c:pt>
                <c:pt idx="4961">
                  <c:v>13527.3359375</c:v>
                </c:pt>
                <c:pt idx="4962">
                  <c:v>12233.8359375</c:v>
                </c:pt>
                <c:pt idx="4963">
                  <c:v>13527.3359375</c:v>
                </c:pt>
                <c:pt idx="4964">
                  <c:v>14331.498041899998</c:v>
                </c:pt>
                <c:pt idx="4965">
                  <c:v>13950.98828125</c:v>
                </c:pt>
                <c:pt idx="4966">
                  <c:v>13626.8359375</c:v>
                </c:pt>
                <c:pt idx="4967">
                  <c:v>13057.04296875</c:v>
                </c:pt>
                <c:pt idx="4968">
                  <c:v>14209.84375</c:v>
                </c:pt>
                <c:pt idx="4969">
                  <c:v>13911.34375</c:v>
                </c:pt>
                <c:pt idx="4970">
                  <c:v>13612.84375</c:v>
                </c:pt>
                <c:pt idx="4971">
                  <c:v>12916.34375</c:v>
                </c:pt>
                <c:pt idx="4972">
                  <c:v>12717.34375</c:v>
                </c:pt>
                <c:pt idx="4973">
                  <c:v>13833.998041899998</c:v>
                </c:pt>
                <c:pt idx="4974">
                  <c:v>13751.98828125</c:v>
                </c:pt>
                <c:pt idx="4975">
                  <c:v>13453.48828125</c:v>
                </c:pt>
                <c:pt idx="4976">
                  <c:v>13561.927729399998</c:v>
                </c:pt>
                <c:pt idx="4977">
                  <c:v>14649.04296875</c:v>
                </c:pt>
                <c:pt idx="4978">
                  <c:v>14258.427729399998</c:v>
                </c:pt>
                <c:pt idx="4979">
                  <c:v>14621.8359375</c:v>
                </c:pt>
                <c:pt idx="4980">
                  <c:v>13554.54296875</c:v>
                </c:pt>
                <c:pt idx="4981">
                  <c:v>13257.208979399998</c:v>
                </c:pt>
                <c:pt idx="4982">
                  <c:v>14209.84375</c:v>
                </c:pt>
                <c:pt idx="4983">
                  <c:v>13462.427729399998</c:v>
                </c:pt>
                <c:pt idx="4984">
                  <c:v>13825.8359375</c:v>
                </c:pt>
                <c:pt idx="4985">
                  <c:v>14549.54296875</c:v>
                </c:pt>
                <c:pt idx="4986">
                  <c:v>13911.34375</c:v>
                </c:pt>
                <c:pt idx="4987">
                  <c:v>14687.91015625</c:v>
                </c:pt>
                <c:pt idx="4988">
                  <c:v>14621.8359375</c:v>
                </c:pt>
                <c:pt idx="4989">
                  <c:v>12930.3359375</c:v>
                </c:pt>
                <c:pt idx="4990">
                  <c:v>13811.84375</c:v>
                </c:pt>
                <c:pt idx="4991">
                  <c:v>14348.98828125</c:v>
                </c:pt>
                <c:pt idx="4992">
                  <c:v>14547.98828125</c:v>
                </c:pt>
                <c:pt idx="4993">
                  <c:v>14251.04296875</c:v>
                </c:pt>
                <c:pt idx="4994">
                  <c:v>14820.8359375</c:v>
                </c:pt>
                <c:pt idx="4995">
                  <c:v>14650.208979399998</c:v>
                </c:pt>
                <c:pt idx="4996">
                  <c:v>14508.34375</c:v>
                </c:pt>
                <c:pt idx="4997">
                  <c:v>14508.34375</c:v>
                </c:pt>
                <c:pt idx="4998">
                  <c:v>14132.498041899998</c:v>
                </c:pt>
                <c:pt idx="4999">
                  <c:v>13355.54296875</c:v>
                </c:pt>
                <c:pt idx="5000">
                  <c:v>14149.98828125</c:v>
                </c:pt>
                <c:pt idx="5001">
                  <c:v>14846.48828125</c:v>
                </c:pt>
                <c:pt idx="5002">
                  <c:v>14323.3359375</c:v>
                </c:pt>
                <c:pt idx="5003">
                  <c:v>13933.498041899998</c:v>
                </c:pt>
                <c:pt idx="5004">
                  <c:v>13661.427729399998</c:v>
                </c:pt>
                <c:pt idx="5005">
                  <c:v>14024.8359375</c:v>
                </c:pt>
                <c:pt idx="5006">
                  <c:v>14389.41015625</c:v>
                </c:pt>
                <c:pt idx="5007">
                  <c:v>14190.41015625</c:v>
                </c:pt>
                <c:pt idx="5008">
                  <c:v>14947.54296875</c:v>
                </c:pt>
                <c:pt idx="5009">
                  <c:v>14052.04296875</c:v>
                </c:pt>
                <c:pt idx="5010">
                  <c:v>13254.48828125</c:v>
                </c:pt>
                <c:pt idx="5011">
                  <c:v>13952.54296875</c:v>
                </c:pt>
                <c:pt idx="5012">
                  <c:v>14010.84375</c:v>
                </c:pt>
                <c:pt idx="5013">
                  <c:v>15724.498041899998</c:v>
                </c:pt>
                <c:pt idx="5014">
                  <c:v>14649.04296875</c:v>
                </c:pt>
                <c:pt idx="5015">
                  <c:v>14948.708979399998</c:v>
                </c:pt>
                <c:pt idx="5016">
                  <c:v>14053.208979399998</c:v>
                </c:pt>
                <c:pt idx="5017">
                  <c:v>14430.998041899998</c:v>
                </c:pt>
                <c:pt idx="5018">
                  <c:v>14729.498041899998</c:v>
                </c:pt>
                <c:pt idx="5019">
                  <c:v>13561.927729399998</c:v>
                </c:pt>
                <c:pt idx="5020">
                  <c:v>14350.54296875</c:v>
                </c:pt>
                <c:pt idx="5021">
                  <c:v>13355.54296875</c:v>
                </c:pt>
                <c:pt idx="5022">
                  <c:v>13455.04296875</c:v>
                </c:pt>
                <c:pt idx="5023">
                  <c:v>14052.04296875</c:v>
                </c:pt>
                <c:pt idx="5024">
                  <c:v>13493.91015625</c:v>
                </c:pt>
                <c:pt idx="5025">
                  <c:v>15226.998041899998</c:v>
                </c:pt>
                <c:pt idx="5026">
                  <c:v>14954.927729399998</c:v>
                </c:pt>
                <c:pt idx="5027">
                  <c:v>14024.8359375</c:v>
                </c:pt>
                <c:pt idx="5028">
                  <c:v>14357.927729399998</c:v>
                </c:pt>
                <c:pt idx="5029">
                  <c:v>14849.208979399998</c:v>
                </c:pt>
                <c:pt idx="5030">
                  <c:v>13891.91015625</c:v>
                </c:pt>
                <c:pt idx="5031">
                  <c:v>15146.54296875</c:v>
                </c:pt>
                <c:pt idx="5032">
                  <c:v>15284.91015625</c:v>
                </c:pt>
                <c:pt idx="5033">
                  <c:v>14746.98828125</c:v>
                </c:pt>
                <c:pt idx="5034">
                  <c:v>14647.48828125</c:v>
                </c:pt>
                <c:pt idx="5035">
                  <c:v>14820.8359375</c:v>
                </c:pt>
                <c:pt idx="5036">
                  <c:v>15741.98828125</c:v>
                </c:pt>
                <c:pt idx="5037">
                  <c:v>14522.3359375</c:v>
                </c:pt>
                <c:pt idx="5038">
                  <c:v>15403.84375</c:v>
                </c:pt>
                <c:pt idx="5039">
                  <c:v>15284.91015625</c:v>
                </c:pt>
                <c:pt idx="5040">
                  <c:v>15452.427729399998</c:v>
                </c:pt>
                <c:pt idx="5041">
                  <c:v>14755.927729399998</c:v>
                </c:pt>
                <c:pt idx="5042">
                  <c:v>14149.98828125</c:v>
                </c:pt>
                <c:pt idx="5043">
                  <c:v>15246.04296875</c:v>
                </c:pt>
                <c:pt idx="5044">
                  <c:v>14906.34375</c:v>
                </c:pt>
                <c:pt idx="5045">
                  <c:v>15153.927729399998</c:v>
                </c:pt>
                <c:pt idx="5046">
                  <c:v>14920.3359375</c:v>
                </c:pt>
                <c:pt idx="5047">
                  <c:v>14629.998041899998</c:v>
                </c:pt>
                <c:pt idx="5048">
                  <c:v>15425.998041899998</c:v>
                </c:pt>
                <c:pt idx="5049">
                  <c:v>15127.498041899998</c:v>
                </c:pt>
                <c:pt idx="5050">
                  <c:v>14746.98828125</c:v>
                </c:pt>
                <c:pt idx="5051">
                  <c:v>14351.708979399998</c:v>
                </c:pt>
                <c:pt idx="5052">
                  <c:v>15483.91015625</c:v>
                </c:pt>
                <c:pt idx="5053">
                  <c:v>17175.41015625</c:v>
                </c:pt>
                <c:pt idx="5054">
                  <c:v>14488.91015625</c:v>
                </c:pt>
                <c:pt idx="5055">
                  <c:v>16043.208979399998</c:v>
                </c:pt>
                <c:pt idx="5056">
                  <c:v>15446.208979399998</c:v>
                </c:pt>
                <c:pt idx="5057">
                  <c:v>15503.34375</c:v>
                </c:pt>
                <c:pt idx="5058">
                  <c:v>16141.54296875</c:v>
                </c:pt>
                <c:pt idx="5059">
                  <c:v>15583.41015625</c:v>
                </c:pt>
                <c:pt idx="5060">
                  <c:v>14629.998041899998</c:v>
                </c:pt>
                <c:pt idx="5061">
                  <c:v>15445.04296875</c:v>
                </c:pt>
                <c:pt idx="5062">
                  <c:v>15147.708979399998</c:v>
                </c:pt>
                <c:pt idx="5063">
                  <c:v>14351.708979399998</c:v>
                </c:pt>
                <c:pt idx="5064">
                  <c:v>15651.427729399998</c:v>
                </c:pt>
                <c:pt idx="5065">
                  <c:v>15782.41015625</c:v>
                </c:pt>
                <c:pt idx="5066">
                  <c:v>13825.8359375</c:v>
                </c:pt>
                <c:pt idx="5067">
                  <c:v>14920.3359375</c:v>
                </c:pt>
                <c:pt idx="5068">
                  <c:v>15343.98828125</c:v>
                </c:pt>
                <c:pt idx="5069">
                  <c:v>15119.3359375</c:v>
                </c:pt>
                <c:pt idx="5070">
                  <c:v>16398.84375</c:v>
                </c:pt>
                <c:pt idx="5071">
                  <c:v>16299.34375</c:v>
                </c:pt>
                <c:pt idx="5072">
                  <c:v>15005.84375</c:v>
                </c:pt>
                <c:pt idx="5073">
                  <c:v>15144.98828125</c:v>
                </c:pt>
                <c:pt idx="5074">
                  <c:v>16242.208979399998</c:v>
                </c:pt>
                <c:pt idx="5075">
                  <c:v>15940.98828125</c:v>
                </c:pt>
                <c:pt idx="5076">
                  <c:v>14945.98828125</c:v>
                </c:pt>
                <c:pt idx="5077">
                  <c:v>15446.208979399998</c:v>
                </c:pt>
                <c:pt idx="5078">
                  <c:v>16221.998041899998</c:v>
                </c:pt>
                <c:pt idx="5079">
                  <c:v>15127.498041899998</c:v>
                </c:pt>
                <c:pt idx="5080">
                  <c:v>16646.427729399998</c:v>
                </c:pt>
                <c:pt idx="5081">
                  <c:v>16646.427729399998</c:v>
                </c:pt>
                <c:pt idx="5082">
                  <c:v>16347.927729399998</c:v>
                </c:pt>
                <c:pt idx="5083">
                  <c:v>16512.3359375</c:v>
                </c:pt>
                <c:pt idx="5084">
                  <c:v>15881.91015625</c:v>
                </c:pt>
                <c:pt idx="5085">
                  <c:v>15782.41015625</c:v>
                </c:pt>
                <c:pt idx="5086">
                  <c:v>15624.998041899998</c:v>
                </c:pt>
                <c:pt idx="5087">
                  <c:v>15923.498041899998</c:v>
                </c:pt>
                <c:pt idx="5088">
                  <c:v>15724.498041899998</c:v>
                </c:pt>
                <c:pt idx="5089">
                  <c:v>16139.98828125</c:v>
                </c:pt>
                <c:pt idx="5090">
                  <c:v>16447.427729399998</c:v>
                </c:pt>
                <c:pt idx="5091">
                  <c:v>15218.8359375</c:v>
                </c:pt>
                <c:pt idx="5092">
                  <c:v>15981.41015625</c:v>
                </c:pt>
                <c:pt idx="5093">
                  <c:v>15483.91015625</c:v>
                </c:pt>
                <c:pt idx="5094">
                  <c:v>16818.998041899998</c:v>
                </c:pt>
                <c:pt idx="5095">
                  <c:v>16637.48828125</c:v>
                </c:pt>
                <c:pt idx="5096">
                  <c:v>15940.98828125</c:v>
                </c:pt>
                <c:pt idx="5097">
                  <c:v>16313.3359375</c:v>
                </c:pt>
                <c:pt idx="5098">
                  <c:v>15544.54296875</c:v>
                </c:pt>
                <c:pt idx="5099">
                  <c:v>15503.34375</c:v>
                </c:pt>
                <c:pt idx="5100">
                  <c:v>15127.498041899998</c:v>
                </c:pt>
                <c:pt idx="5101">
                  <c:v>15949.927729399998</c:v>
                </c:pt>
                <c:pt idx="5102">
                  <c:v>16447.427729399998</c:v>
                </c:pt>
                <c:pt idx="5103">
                  <c:v>15545.708979399998</c:v>
                </c:pt>
                <c:pt idx="5104">
                  <c:v>16080.91015625</c:v>
                </c:pt>
                <c:pt idx="5105">
                  <c:v>16478.91015625</c:v>
                </c:pt>
                <c:pt idx="5106">
                  <c:v>15949.927729399998</c:v>
                </c:pt>
                <c:pt idx="5107">
                  <c:v>16000.84375</c:v>
                </c:pt>
                <c:pt idx="5108">
                  <c:v>15682.91015625</c:v>
                </c:pt>
                <c:pt idx="5109">
                  <c:v>16080.91015625</c:v>
                </c:pt>
                <c:pt idx="5110">
                  <c:v>16022.998041899998</c:v>
                </c:pt>
                <c:pt idx="5111">
                  <c:v>16640.208979399998</c:v>
                </c:pt>
                <c:pt idx="5112">
                  <c:v>16043.208979399998</c:v>
                </c:pt>
                <c:pt idx="5113">
                  <c:v>15981.41015625</c:v>
                </c:pt>
                <c:pt idx="5114">
                  <c:v>15284.91015625</c:v>
                </c:pt>
                <c:pt idx="5115">
                  <c:v>16520.498041899998</c:v>
                </c:pt>
                <c:pt idx="5116">
                  <c:v>15144.98828125</c:v>
                </c:pt>
                <c:pt idx="5117">
                  <c:v>15645.208979399998</c:v>
                </c:pt>
                <c:pt idx="5118">
                  <c:v>15651.427729399998</c:v>
                </c:pt>
                <c:pt idx="5119">
                  <c:v>16043.208979399998</c:v>
                </c:pt>
                <c:pt idx="5120">
                  <c:v>16537.98828125</c:v>
                </c:pt>
                <c:pt idx="5121">
                  <c:v>16043.208979399998</c:v>
                </c:pt>
                <c:pt idx="5122">
                  <c:v>16498.34375</c:v>
                </c:pt>
                <c:pt idx="5123">
                  <c:v>15005.84375</c:v>
                </c:pt>
                <c:pt idx="5124">
                  <c:v>17473.91015625</c:v>
                </c:pt>
                <c:pt idx="5125">
                  <c:v>15054.427729399998</c:v>
                </c:pt>
                <c:pt idx="5126">
                  <c:v>15915.3359375</c:v>
                </c:pt>
                <c:pt idx="5127">
                  <c:v>16180.41015625</c:v>
                </c:pt>
                <c:pt idx="5128">
                  <c:v>16719.498041899998</c:v>
                </c:pt>
                <c:pt idx="5129">
                  <c:v>15425.998041899998</c:v>
                </c:pt>
                <c:pt idx="5130">
                  <c:v>16241.04296875</c:v>
                </c:pt>
                <c:pt idx="5131">
                  <c:v>16313.3359375</c:v>
                </c:pt>
                <c:pt idx="5132">
                  <c:v>15645.208979399998</c:v>
                </c:pt>
                <c:pt idx="5133">
                  <c:v>16578.41015625</c:v>
                </c:pt>
                <c:pt idx="5134">
                  <c:v>16279.91015625</c:v>
                </c:pt>
                <c:pt idx="5135">
                  <c:v>15326.498041899998</c:v>
                </c:pt>
                <c:pt idx="5136">
                  <c:v>17037.04296875</c:v>
                </c:pt>
                <c:pt idx="5137">
                  <c:v>15844.208979399998</c:v>
                </c:pt>
                <c:pt idx="5138">
                  <c:v>16321.498041899998</c:v>
                </c:pt>
                <c:pt idx="5139">
                  <c:v>15226.998041899998</c:v>
                </c:pt>
                <c:pt idx="5140">
                  <c:v>15923.498041899998</c:v>
                </c:pt>
                <c:pt idx="5141">
                  <c:v>16000.84375</c:v>
                </c:pt>
                <c:pt idx="5142">
                  <c:v>14954.927729399998</c:v>
                </c:pt>
                <c:pt idx="5143">
                  <c:v>14556.927729399998</c:v>
                </c:pt>
                <c:pt idx="5144">
                  <c:v>16242.208979399998</c:v>
                </c:pt>
                <c:pt idx="5145">
                  <c:v>16180.41015625</c:v>
                </c:pt>
                <c:pt idx="5146">
                  <c:v>16248.427729399998</c:v>
                </c:pt>
                <c:pt idx="5147">
                  <c:v>16910.3359375</c:v>
                </c:pt>
                <c:pt idx="5148">
                  <c:v>16597.84375</c:v>
                </c:pt>
                <c:pt idx="5149">
                  <c:v>16738.54296875</c:v>
                </c:pt>
                <c:pt idx="5150">
                  <c:v>15843.04296875</c:v>
                </c:pt>
                <c:pt idx="5151">
                  <c:v>16398.84375</c:v>
                </c:pt>
                <c:pt idx="5152">
                  <c:v>15850.427729399998</c:v>
                </c:pt>
                <c:pt idx="5153">
                  <c:v>16745.927729399998</c:v>
                </c:pt>
                <c:pt idx="5154">
                  <c:v>16540.708979399998</c:v>
                </c:pt>
                <c:pt idx="5155">
                  <c:v>15583.41015625</c:v>
                </c:pt>
                <c:pt idx="5156">
                  <c:v>16441.208979399998</c:v>
                </c:pt>
                <c:pt idx="5157">
                  <c:v>15901.34375</c:v>
                </c:pt>
                <c:pt idx="5158">
                  <c:v>15782.41015625</c:v>
                </c:pt>
                <c:pt idx="5159">
                  <c:v>16040.48828125</c:v>
                </c:pt>
                <c:pt idx="5160">
                  <c:v>16711.3359375</c:v>
                </c:pt>
                <c:pt idx="5161">
                  <c:v>16640.208979399998</c:v>
                </c:pt>
                <c:pt idx="5162">
                  <c:v>16299.34375</c:v>
                </c:pt>
                <c:pt idx="5163">
                  <c:v>15923.498041899998</c:v>
                </c:pt>
                <c:pt idx="5164">
                  <c:v>16438.48828125</c:v>
                </c:pt>
                <c:pt idx="5165">
                  <c:v>16199.84375</c:v>
                </c:pt>
                <c:pt idx="5166">
                  <c:v>15352.927729399998</c:v>
                </c:pt>
                <c:pt idx="5167">
                  <c:v>16441.208979399998</c:v>
                </c:pt>
                <c:pt idx="5168">
                  <c:v>15446.208979399998</c:v>
                </c:pt>
                <c:pt idx="5169">
                  <c:v>16876.91015625</c:v>
                </c:pt>
                <c:pt idx="5170">
                  <c:v>16935.98828125</c:v>
                </c:pt>
                <c:pt idx="5171">
                  <c:v>18131.54296875</c:v>
                </c:pt>
                <c:pt idx="5172">
                  <c:v>17237.208979399998</c:v>
                </c:pt>
                <c:pt idx="5173">
                  <c:v>16213.8359375</c:v>
                </c:pt>
                <c:pt idx="5174">
                  <c:v>16141.54296875</c:v>
                </c:pt>
                <c:pt idx="5175">
                  <c:v>17137.708979399998</c:v>
                </c:pt>
                <c:pt idx="5176">
                  <c:v>16022.998041899998</c:v>
                </c:pt>
                <c:pt idx="5177">
                  <c:v>16910.3359375</c:v>
                </c:pt>
                <c:pt idx="5178">
                  <c:v>17038.208979399998</c:v>
                </c:pt>
                <c:pt idx="5179">
                  <c:v>16180.41015625</c:v>
                </c:pt>
                <c:pt idx="5180">
                  <c:v>16239.48828125</c:v>
                </c:pt>
                <c:pt idx="5181">
                  <c:v>15218.8359375</c:v>
                </c:pt>
                <c:pt idx="5182">
                  <c:v>16546.927729399998</c:v>
                </c:pt>
                <c:pt idx="5183">
                  <c:v>15843.04296875</c:v>
                </c:pt>
                <c:pt idx="5184">
                  <c:v>17038.208979399998</c:v>
                </c:pt>
                <c:pt idx="5185">
                  <c:v>16540.708979399998</c:v>
                </c:pt>
                <c:pt idx="5186">
                  <c:v>16597.84375</c:v>
                </c:pt>
                <c:pt idx="5187">
                  <c:v>15483.91015625</c:v>
                </c:pt>
                <c:pt idx="5188">
                  <c:v>16719.498041899998</c:v>
                </c:pt>
                <c:pt idx="5189">
                  <c:v>15942.54296875</c:v>
                </c:pt>
                <c:pt idx="5190">
                  <c:v>16042.04296875</c:v>
                </c:pt>
                <c:pt idx="5191">
                  <c:v>16242.208979399998</c:v>
                </c:pt>
                <c:pt idx="5192">
                  <c:v>15981.41015625</c:v>
                </c:pt>
                <c:pt idx="5193">
                  <c:v>15782.41015625</c:v>
                </c:pt>
                <c:pt idx="5194">
                  <c:v>16338.98828125</c:v>
                </c:pt>
                <c:pt idx="5195">
                  <c:v>16139.98828125</c:v>
                </c:pt>
                <c:pt idx="5196">
                  <c:v>17541.927729399998</c:v>
                </c:pt>
                <c:pt idx="5197">
                  <c:v>17109.3359375</c:v>
                </c:pt>
                <c:pt idx="5198">
                  <c:v>16122.498041899998</c:v>
                </c:pt>
                <c:pt idx="5199">
                  <c:v>16122.498041899998</c:v>
                </c:pt>
                <c:pt idx="5200">
                  <c:v>17641.427729399998</c:v>
                </c:pt>
                <c:pt idx="5201">
                  <c:v>16213.8359375</c:v>
                </c:pt>
                <c:pt idx="5202">
                  <c:v>15644.04296875</c:v>
                </c:pt>
                <c:pt idx="5203">
                  <c:v>16639.04296875</c:v>
                </c:pt>
                <c:pt idx="5204">
                  <c:v>16498.34375</c:v>
                </c:pt>
                <c:pt idx="5205">
                  <c:v>16379.41015625</c:v>
                </c:pt>
                <c:pt idx="5206">
                  <c:v>17134.98828125</c:v>
                </c:pt>
                <c:pt idx="5207">
                  <c:v>16646.427729399998</c:v>
                </c:pt>
                <c:pt idx="5208">
                  <c:v>17335.54296875</c:v>
                </c:pt>
                <c:pt idx="5209">
                  <c:v>15743.54296875</c:v>
                </c:pt>
                <c:pt idx="5210">
                  <c:v>16398.84375</c:v>
                </c:pt>
                <c:pt idx="5211">
                  <c:v>16777.41015625</c:v>
                </c:pt>
                <c:pt idx="5212">
                  <c:v>17274.91015625</c:v>
                </c:pt>
                <c:pt idx="5213">
                  <c:v>17044.427729399998</c:v>
                </c:pt>
                <c:pt idx="5214">
                  <c:v>17137.708979399998</c:v>
                </c:pt>
                <c:pt idx="5215">
                  <c:v>16796.84375</c:v>
                </c:pt>
                <c:pt idx="5216">
                  <c:v>16420.998041899998</c:v>
                </c:pt>
                <c:pt idx="5217">
                  <c:v>16248.427729399998</c:v>
                </c:pt>
                <c:pt idx="5218">
                  <c:v>16498.34375</c:v>
                </c:pt>
                <c:pt idx="5219">
                  <c:v>16498.34375</c:v>
                </c:pt>
                <c:pt idx="5220">
                  <c:v>16440.04296875</c:v>
                </c:pt>
                <c:pt idx="5221">
                  <c:v>16042.04296875</c:v>
                </c:pt>
                <c:pt idx="5222">
                  <c:v>16043.208979399998</c:v>
                </c:pt>
                <c:pt idx="5223">
                  <c:v>16839.208979399998</c:v>
                </c:pt>
                <c:pt idx="5224">
                  <c:v>15981.41015625</c:v>
                </c:pt>
                <c:pt idx="5225">
                  <c:v>16221.998041899998</c:v>
                </c:pt>
                <c:pt idx="5226">
                  <c:v>16719.498041899998</c:v>
                </c:pt>
                <c:pt idx="5227">
                  <c:v>16597.84375</c:v>
                </c:pt>
                <c:pt idx="5228">
                  <c:v>15750.927729399998</c:v>
                </c:pt>
                <c:pt idx="5229">
                  <c:v>16546.927729399998</c:v>
                </c:pt>
                <c:pt idx="5230">
                  <c:v>16611.8359375</c:v>
                </c:pt>
                <c:pt idx="5231">
                  <c:v>15881.91015625</c:v>
                </c:pt>
                <c:pt idx="5232">
                  <c:v>16420.998041899998</c:v>
                </c:pt>
                <c:pt idx="5233">
                  <c:v>16438.48828125</c:v>
                </c:pt>
                <c:pt idx="5234">
                  <c:v>16440.04296875</c:v>
                </c:pt>
                <c:pt idx="5235">
                  <c:v>16838.04296875</c:v>
                </c:pt>
                <c:pt idx="5236">
                  <c:v>15525.498041899998</c:v>
                </c:pt>
                <c:pt idx="5237">
                  <c:v>16845.427729399998</c:v>
                </c:pt>
                <c:pt idx="5238">
                  <c:v>16738.54296875</c:v>
                </c:pt>
                <c:pt idx="5239">
                  <c:v>16537.98828125</c:v>
                </c:pt>
                <c:pt idx="5240">
                  <c:v>16438.48828125</c:v>
                </c:pt>
                <c:pt idx="5241">
                  <c:v>16578.41015625</c:v>
                </c:pt>
                <c:pt idx="5242">
                  <c:v>16537.98828125</c:v>
                </c:pt>
                <c:pt idx="5243">
                  <c:v>16248.427729399998</c:v>
                </c:pt>
                <c:pt idx="5244">
                  <c:v>16114.3359375</c:v>
                </c:pt>
                <c:pt idx="5245">
                  <c:v>17534.54296875</c:v>
                </c:pt>
                <c:pt idx="5246">
                  <c:v>17733.54296875</c:v>
                </c:pt>
                <c:pt idx="5247">
                  <c:v>16142.708979399998</c:v>
                </c:pt>
                <c:pt idx="5248">
                  <c:v>16938.708979399998</c:v>
                </c:pt>
                <c:pt idx="5249">
                  <c:v>16299.34375</c:v>
                </c:pt>
                <c:pt idx="5250">
                  <c:v>17175.41015625</c:v>
                </c:pt>
                <c:pt idx="5251">
                  <c:v>15682.91015625</c:v>
                </c:pt>
                <c:pt idx="5252">
                  <c:v>16279.91015625</c:v>
                </c:pt>
                <c:pt idx="5253">
                  <c:v>16876.91015625</c:v>
                </c:pt>
                <c:pt idx="5254">
                  <c:v>16148.927729399998</c:v>
                </c:pt>
                <c:pt idx="5255">
                  <c:v>17075.91015625</c:v>
                </c:pt>
                <c:pt idx="5256">
                  <c:v>16637.48828125</c:v>
                </c:pt>
                <c:pt idx="5257">
                  <c:v>16546.927729399998</c:v>
                </c:pt>
                <c:pt idx="5258">
                  <c:v>16114.3359375</c:v>
                </c:pt>
                <c:pt idx="5259">
                  <c:v>16142.708979399998</c:v>
                </c:pt>
                <c:pt idx="5260">
                  <c:v>16142.708979399998</c:v>
                </c:pt>
                <c:pt idx="5261">
                  <c:v>17535.708979399998</c:v>
                </c:pt>
                <c:pt idx="5262">
                  <c:v>16796.84375</c:v>
                </c:pt>
                <c:pt idx="5263">
                  <c:v>17316.498041899998</c:v>
                </c:pt>
                <c:pt idx="5264">
                  <c:v>17044.427729399998</c:v>
                </c:pt>
                <c:pt idx="5265">
                  <c:v>16241.04296875</c:v>
                </c:pt>
                <c:pt idx="5266">
                  <c:v>16540.708979399998</c:v>
                </c:pt>
                <c:pt idx="5267">
                  <c:v>16611.8359375</c:v>
                </c:pt>
                <c:pt idx="5268">
                  <c:v>16539.54296875</c:v>
                </c:pt>
                <c:pt idx="5269">
                  <c:v>17435.04296875</c:v>
                </c:pt>
                <c:pt idx="5270">
                  <c:v>17635.208979399998</c:v>
                </c:pt>
                <c:pt idx="5271">
                  <c:v>16896.34375</c:v>
                </c:pt>
                <c:pt idx="5272">
                  <c:v>17374.41015625</c:v>
                </c:pt>
                <c:pt idx="5273">
                  <c:v>16180.41015625</c:v>
                </c:pt>
                <c:pt idx="5274">
                  <c:v>16478.91015625</c:v>
                </c:pt>
                <c:pt idx="5275">
                  <c:v>16736.98828125</c:v>
                </c:pt>
                <c:pt idx="5276">
                  <c:v>16248.427729399998</c:v>
                </c:pt>
                <c:pt idx="5277">
                  <c:v>16745.927729399998</c:v>
                </c:pt>
                <c:pt idx="5278">
                  <c:v>16937.54296875</c:v>
                </c:pt>
                <c:pt idx="5279">
                  <c:v>16043.208979399998</c:v>
                </c:pt>
                <c:pt idx="5280">
                  <c:v>16697.34375</c:v>
                </c:pt>
                <c:pt idx="5281">
                  <c:v>16321.498041899998</c:v>
                </c:pt>
                <c:pt idx="5282">
                  <c:v>18112.498041899998</c:v>
                </c:pt>
                <c:pt idx="5283">
                  <c:v>16738.54296875</c:v>
                </c:pt>
                <c:pt idx="5284">
                  <c:v>17534.54296875</c:v>
                </c:pt>
                <c:pt idx="5285">
                  <c:v>17515.498041899998</c:v>
                </c:pt>
                <c:pt idx="5286">
                  <c:v>17035.48828125</c:v>
                </c:pt>
                <c:pt idx="5287">
                  <c:v>16049.427729399998</c:v>
                </c:pt>
                <c:pt idx="5288">
                  <c:v>16839.208979399998</c:v>
                </c:pt>
                <c:pt idx="5289">
                  <c:v>17493.34375</c:v>
                </c:pt>
                <c:pt idx="5290">
                  <c:v>18090.34375</c:v>
                </c:pt>
                <c:pt idx="5291">
                  <c:v>16279.91015625</c:v>
                </c:pt>
                <c:pt idx="5292">
                  <c:v>16520.498041899998</c:v>
                </c:pt>
                <c:pt idx="5293">
                  <c:v>16100.34375</c:v>
                </c:pt>
                <c:pt idx="5294">
                  <c:v>17333.98828125</c:v>
                </c:pt>
                <c:pt idx="5295">
                  <c:v>17407.8359375</c:v>
                </c:pt>
                <c:pt idx="5296">
                  <c:v>17393.84375</c:v>
                </c:pt>
                <c:pt idx="5297">
                  <c:v>17017.998041899998</c:v>
                </c:pt>
                <c:pt idx="5298">
                  <c:v>17134.98828125</c:v>
                </c:pt>
                <c:pt idx="5299">
                  <c:v>17035.48828125</c:v>
                </c:pt>
                <c:pt idx="5300">
                  <c:v>18070.91015625</c:v>
                </c:pt>
                <c:pt idx="5301">
                  <c:v>17473.91015625</c:v>
                </c:pt>
                <c:pt idx="5302">
                  <c:v>17473.91015625</c:v>
                </c:pt>
                <c:pt idx="5303">
                  <c:v>17333.98828125</c:v>
                </c:pt>
                <c:pt idx="5304">
                  <c:v>16944.927729399998</c:v>
                </c:pt>
                <c:pt idx="5305">
                  <c:v>17740.927729399998</c:v>
                </c:pt>
                <c:pt idx="5306">
                  <c:v>17541.927729399998</c:v>
                </c:pt>
                <c:pt idx="5307">
                  <c:v>16546.927729399998</c:v>
                </c:pt>
                <c:pt idx="5308">
                  <c:v>17435.04296875</c:v>
                </c:pt>
                <c:pt idx="5309">
                  <c:v>16540.708979399998</c:v>
                </c:pt>
                <c:pt idx="5310">
                  <c:v>16677.91015625</c:v>
                </c:pt>
                <c:pt idx="5311">
                  <c:v>18138.927729399998</c:v>
                </c:pt>
                <c:pt idx="5312">
                  <c:v>17243.427729399998</c:v>
                </c:pt>
                <c:pt idx="5313">
                  <c:v>17342.927729399998</c:v>
                </c:pt>
                <c:pt idx="5314">
                  <c:v>17308.3359375</c:v>
                </c:pt>
                <c:pt idx="5315">
                  <c:v>17335.54296875</c:v>
                </c:pt>
                <c:pt idx="5316">
                  <c:v>17194.84375</c:v>
                </c:pt>
                <c:pt idx="5317">
                  <c:v>17433.48828125</c:v>
                </c:pt>
                <c:pt idx="5318">
                  <c:v>17731.98828125</c:v>
                </c:pt>
                <c:pt idx="5319">
                  <c:v>17905.3359375</c:v>
                </c:pt>
                <c:pt idx="5320">
                  <c:v>17237.208979399998</c:v>
                </c:pt>
                <c:pt idx="5321">
                  <c:v>18033.208979399998</c:v>
                </c:pt>
                <c:pt idx="5322">
                  <c:v>17791.84375</c:v>
                </c:pt>
                <c:pt idx="5323">
                  <c:v>16677.91015625</c:v>
                </c:pt>
                <c:pt idx="5324">
                  <c:v>16918.498041899998</c:v>
                </c:pt>
                <c:pt idx="5325">
                  <c:v>18004.8359375</c:v>
                </c:pt>
                <c:pt idx="5326">
                  <c:v>17109.3359375</c:v>
                </c:pt>
                <c:pt idx="5327">
                  <c:v>17534.54296875</c:v>
                </c:pt>
                <c:pt idx="5328">
                  <c:v>16640.208979399998</c:v>
                </c:pt>
                <c:pt idx="5329">
                  <c:v>17791.84375</c:v>
                </c:pt>
                <c:pt idx="5330">
                  <c:v>17672.91015625</c:v>
                </c:pt>
                <c:pt idx="5331">
                  <c:v>17216.998041899998</c:v>
                </c:pt>
                <c:pt idx="5332">
                  <c:v>16818.998041899998</c:v>
                </c:pt>
                <c:pt idx="5333">
                  <c:v>17038.208979399998</c:v>
                </c:pt>
                <c:pt idx="5334">
                  <c:v>17614.998041899998</c:v>
                </c:pt>
                <c:pt idx="5335">
                  <c:v>16438.48828125</c:v>
                </c:pt>
                <c:pt idx="5336">
                  <c:v>16340.54296875</c:v>
                </c:pt>
                <c:pt idx="5337">
                  <c:v>17833.04296875</c:v>
                </c:pt>
                <c:pt idx="5338">
                  <c:v>16441.208979399998</c:v>
                </c:pt>
                <c:pt idx="5339">
                  <c:v>16739.708979399998</c:v>
                </c:pt>
                <c:pt idx="5340">
                  <c:v>17294.34375</c:v>
                </c:pt>
                <c:pt idx="5341">
                  <c:v>15624.998041899998</c:v>
                </c:pt>
                <c:pt idx="5342">
                  <c:v>17134.98828125</c:v>
                </c:pt>
                <c:pt idx="5343">
                  <c:v>19198.8359375</c:v>
                </c:pt>
                <c:pt idx="5344">
                  <c:v>17038.208979399998</c:v>
                </c:pt>
                <c:pt idx="5345">
                  <c:v>17891.34375</c:v>
                </c:pt>
                <c:pt idx="5346">
                  <c:v>18030.48828125</c:v>
                </c:pt>
                <c:pt idx="5347">
                  <c:v>16736.98828125</c:v>
                </c:pt>
                <c:pt idx="5348">
                  <c:v>17532.98828125</c:v>
                </c:pt>
                <c:pt idx="5349">
                  <c:v>17641.427729399998</c:v>
                </c:pt>
                <c:pt idx="5350">
                  <c:v>17037.04296875</c:v>
                </c:pt>
                <c:pt idx="5351">
                  <c:v>16640.208979399998</c:v>
                </c:pt>
                <c:pt idx="5352">
                  <c:v>16938.708979399998</c:v>
                </c:pt>
                <c:pt idx="5353">
                  <c:v>16810.8359375</c:v>
                </c:pt>
                <c:pt idx="5354">
                  <c:v>18232.208979399998</c:v>
                </c:pt>
                <c:pt idx="5355">
                  <c:v>16697.34375</c:v>
                </c:pt>
                <c:pt idx="5356">
                  <c:v>17573.41015625</c:v>
                </c:pt>
                <c:pt idx="5357">
                  <c:v>17507.3359375</c:v>
                </c:pt>
                <c:pt idx="5358">
                  <c:v>18330.54296875</c:v>
                </c:pt>
                <c:pt idx="5359">
                  <c:v>17134.98828125</c:v>
                </c:pt>
                <c:pt idx="5360">
                  <c:v>17243.427729399998</c:v>
                </c:pt>
                <c:pt idx="5361">
                  <c:v>16910.3359375</c:v>
                </c:pt>
                <c:pt idx="5362">
                  <c:v>17805.8359375</c:v>
                </c:pt>
                <c:pt idx="5363">
                  <c:v>17534.54296875</c:v>
                </c:pt>
                <c:pt idx="5364">
                  <c:v>17335.54296875</c:v>
                </c:pt>
                <c:pt idx="5365">
                  <c:v>18070.91015625</c:v>
                </c:pt>
                <c:pt idx="5366">
                  <c:v>17316.498041899998</c:v>
                </c:pt>
                <c:pt idx="5367">
                  <c:v>17939.927729399998</c:v>
                </c:pt>
                <c:pt idx="5368">
                  <c:v>16810.8359375</c:v>
                </c:pt>
                <c:pt idx="5369">
                  <c:v>17038.208979399998</c:v>
                </c:pt>
                <c:pt idx="5370">
                  <c:v>17614.998041899998</c:v>
                </c:pt>
                <c:pt idx="5371">
                  <c:v>18129.98828125</c:v>
                </c:pt>
                <c:pt idx="5372">
                  <c:v>17044.427729399998</c:v>
                </c:pt>
                <c:pt idx="5373">
                  <c:v>17641.427729399998</c:v>
                </c:pt>
                <c:pt idx="5374">
                  <c:v>16995.84375</c:v>
                </c:pt>
                <c:pt idx="5375">
                  <c:v>17374.41015625</c:v>
                </c:pt>
                <c:pt idx="5376">
                  <c:v>17393.84375</c:v>
                </c:pt>
                <c:pt idx="5377">
                  <c:v>17035.48828125</c:v>
                </c:pt>
                <c:pt idx="5378">
                  <c:v>17433.48828125</c:v>
                </c:pt>
                <c:pt idx="5379">
                  <c:v>18203.8359375</c:v>
                </c:pt>
                <c:pt idx="5380">
                  <c:v>17175.41015625</c:v>
                </c:pt>
                <c:pt idx="5381">
                  <c:v>17216.998041899998</c:v>
                </c:pt>
                <c:pt idx="5382">
                  <c:v>18012.998041899998</c:v>
                </c:pt>
                <c:pt idx="5383">
                  <c:v>17535.708979399998</c:v>
                </c:pt>
                <c:pt idx="5384">
                  <c:v>17436.208979399998</c:v>
                </c:pt>
                <c:pt idx="5385">
                  <c:v>17333.98828125</c:v>
                </c:pt>
                <c:pt idx="5386">
                  <c:v>17044.427729399998</c:v>
                </c:pt>
                <c:pt idx="5387">
                  <c:v>18529.54296875</c:v>
                </c:pt>
                <c:pt idx="5388">
                  <c:v>18488.34375</c:v>
                </c:pt>
                <c:pt idx="5389">
                  <c:v>18090.34375</c:v>
                </c:pt>
                <c:pt idx="5390">
                  <c:v>17573.41015625</c:v>
                </c:pt>
                <c:pt idx="5391">
                  <c:v>17731.98828125</c:v>
                </c:pt>
                <c:pt idx="5392">
                  <c:v>17407.8359375</c:v>
                </c:pt>
                <c:pt idx="5393">
                  <c:v>17037.04296875</c:v>
                </c:pt>
                <c:pt idx="5394">
                  <c:v>18012.998041899998</c:v>
                </c:pt>
                <c:pt idx="5395">
                  <c:v>17541.927729399998</c:v>
                </c:pt>
                <c:pt idx="5396">
                  <c:v>18402.8359375</c:v>
                </c:pt>
                <c:pt idx="5397">
                  <c:v>18985.84375</c:v>
                </c:pt>
                <c:pt idx="5398">
                  <c:v>17891.34375</c:v>
                </c:pt>
                <c:pt idx="5399">
                  <c:v>18012.998041899998</c:v>
                </c:pt>
                <c:pt idx="5400">
                  <c:v>18330.54296875</c:v>
                </c:pt>
                <c:pt idx="5401">
                  <c:v>17834.208979399998</c:v>
                </c:pt>
                <c:pt idx="5402">
                  <c:v>16935.98828125</c:v>
                </c:pt>
                <c:pt idx="5403">
                  <c:v>17905.3359375</c:v>
                </c:pt>
                <c:pt idx="5404">
                  <c:v>17009.8359375</c:v>
                </c:pt>
                <c:pt idx="5405">
                  <c:v>18132.708979399998</c:v>
                </c:pt>
                <c:pt idx="5406">
                  <c:v>17194.84375</c:v>
                </c:pt>
                <c:pt idx="5407">
                  <c:v>17294.34375</c:v>
                </c:pt>
                <c:pt idx="5408">
                  <c:v>17831.48828125</c:v>
                </c:pt>
                <c:pt idx="5409">
                  <c:v>16711.3359375</c:v>
                </c:pt>
                <c:pt idx="5410">
                  <c:v>16398.84375</c:v>
                </c:pt>
                <c:pt idx="5411">
                  <c:v>17216.998041899998</c:v>
                </c:pt>
                <c:pt idx="5412">
                  <c:v>17316.498041899998</c:v>
                </c:pt>
                <c:pt idx="5413">
                  <c:v>17930.98828125</c:v>
                </c:pt>
                <c:pt idx="5414">
                  <c:v>18701.3359375</c:v>
                </c:pt>
                <c:pt idx="5415">
                  <c:v>17009.8359375</c:v>
                </c:pt>
                <c:pt idx="5416">
                  <c:v>18203.8359375</c:v>
                </c:pt>
                <c:pt idx="5417">
                  <c:v>18132.708979399998</c:v>
                </c:pt>
                <c:pt idx="5418">
                  <c:v>17672.91015625</c:v>
                </c:pt>
                <c:pt idx="5419">
                  <c:v>18925.98828125</c:v>
                </c:pt>
                <c:pt idx="5420">
                  <c:v>18437.427729399998</c:v>
                </c:pt>
                <c:pt idx="5421">
                  <c:v>17535.708979399998</c:v>
                </c:pt>
                <c:pt idx="5422">
                  <c:v>17791.84375</c:v>
                </c:pt>
                <c:pt idx="5423">
                  <c:v>17044.427729399998</c:v>
                </c:pt>
                <c:pt idx="5424">
                  <c:v>17932.54296875</c:v>
                </c:pt>
                <c:pt idx="5425">
                  <c:v>18430.04296875</c:v>
                </c:pt>
                <c:pt idx="5426">
                  <c:v>19227.208979399998</c:v>
                </c:pt>
                <c:pt idx="5427">
                  <c:v>17095.34375</c:v>
                </c:pt>
                <c:pt idx="5428">
                  <c:v>16976.41015625</c:v>
                </c:pt>
                <c:pt idx="5429">
                  <c:v>18012.998041899998</c:v>
                </c:pt>
                <c:pt idx="5430">
                  <c:v>18030.48828125</c:v>
                </c:pt>
                <c:pt idx="5431">
                  <c:v>17541.927729399998</c:v>
                </c:pt>
                <c:pt idx="5432">
                  <c:v>17044.427729399998</c:v>
                </c:pt>
                <c:pt idx="5433">
                  <c:v>18032.04296875</c:v>
                </c:pt>
                <c:pt idx="5434">
                  <c:v>17109.3359375</c:v>
                </c:pt>
                <c:pt idx="5435">
                  <c:v>18231.04296875</c:v>
                </c:pt>
                <c:pt idx="5436">
                  <c:v>18601.8359375</c:v>
                </c:pt>
                <c:pt idx="5437">
                  <c:v>18004.8359375</c:v>
                </c:pt>
                <c:pt idx="5438">
                  <c:v>18231.04296875</c:v>
                </c:pt>
                <c:pt idx="5439">
                  <c:v>17833.04296875</c:v>
                </c:pt>
                <c:pt idx="5440">
                  <c:v>16796.84375</c:v>
                </c:pt>
                <c:pt idx="5441">
                  <c:v>16745.927729399998</c:v>
                </c:pt>
                <c:pt idx="5442">
                  <c:v>16646.427729399998</c:v>
                </c:pt>
                <c:pt idx="5443">
                  <c:v>18311.498041899998</c:v>
                </c:pt>
                <c:pt idx="5444">
                  <c:v>18337.927729399998</c:v>
                </c:pt>
                <c:pt idx="5445">
                  <c:v>18203.8359375</c:v>
                </c:pt>
                <c:pt idx="5446">
                  <c:v>18601.8359375</c:v>
                </c:pt>
                <c:pt idx="5447">
                  <c:v>17932.54296875</c:v>
                </c:pt>
                <c:pt idx="5448">
                  <c:v>17592.84375</c:v>
                </c:pt>
                <c:pt idx="5449">
                  <c:v>17990.84375</c:v>
                </c:pt>
                <c:pt idx="5450">
                  <c:v>18536.927729399998</c:v>
                </c:pt>
                <c:pt idx="5451">
                  <c:v>18203.8359375</c:v>
                </c:pt>
                <c:pt idx="5452">
                  <c:v>17971.41015625</c:v>
                </c:pt>
                <c:pt idx="5453">
                  <c:v>17044.427729399998</c:v>
                </c:pt>
                <c:pt idx="5454">
                  <c:v>18238.427729399998</c:v>
                </c:pt>
                <c:pt idx="5455">
                  <c:v>18012.998041899998</c:v>
                </c:pt>
                <c:pt idx="5456">
                  <c:v>18004.8359375</c:v>
                </c:pt>
                <c:pt idx="5457">
                  <c:v>17208.8359375</c:v>
                </c:pt>
                <c:pt idx="5458">
                  <c:v>16711.3359375</c:v>
                </c:pt>
                <c:pt idx="5459">
                  <c:v>18388.84375</c:v>
                </c:pt>
                <c:pt idx="5460">
                  <c:v>18090.34375</c:v>
                </c:pt>
                <c:pt idx="5461">
                  <c:v>18170.41015625</c:v>
                </c:pt>
                <c:pt idx="5462">
                  <c:v>17813.998041899998</c:v>
                </c:pt>
                <c:pt idx="5463">
                  <c:v>18709.498041899998</c:v>
                </c:pt>
                <c:pt idx="5464">
                  <c:v>18030.48828125</c:v>
                </c:pt>
                <c:pt idx="5465">
                  <c:v>18369.41015625</c:v>
                </c:pt>
                <c:pt idx="5466">
                  <c:v>17442.427729399998</c:v>
                </c:pt>
                <c:pt idx="5467">
                  <c:v>18203.8359375</c:v>
                </c:pt>
                <c:pt idx="5468">
                  <c:v>17335.54296875</c:v>
                </c:pt>
                <c:pt idx="5469">
                  <c:v>17733.54296875</c:v>
                </c:pt>
                <c:pt idx="5470">
                  <c:v>18131.54296875</c:v>
                </c:pt>
                <c:pt idx="5471">
                  <c:v>18629.04296875</c:v>
                </c:pt>
                <c:pt idx="5472">
                  <c:v>17731.98828125</c:v>
                </c:pt>
                <c:pt idx="5473">
                  <c:v>18999.8359375</c:v>
                </c:pt>
                <c:pt idx="5474">
                  <c:v>17294.34375</c:v>
                </c:pt>
                <c:pt idx="5475">
                  <c:v>18627.48828125</c:v>
                </c:pt>
                <c:pt idx="5476">
                  <c:v>17534.54296875</c:v>
                </c:pt>
                <c:pt idx="5477">
                  <c:v>17535.708979399998</c:v>
                </c:pt>
                <c:pt idx="5478">
                  <c:v>16777.41015625</c:v>
                </c:pt>
                <c:pt idx="5479">
                  <c:v>18437.427729399998</c:v>
                </c:pt>
                <c:pt idx="5480">
                  <c:v>17407.8359375</c:v>
                </c:pt>
                <c:pt idx="5481">
                  <c:v>18601.8359375</c:v>
                </c:pt>
                <c:pt idx="5482">
                  <c:v>17971.41015625</c:v>
                </c:pt>
                <c:pt idx="5483">
                  <c:v>18468.91015625</c:v>
                </c:pt>
                <c:pt idx="5484">
                  <c:v>18536.927729399998</c:v>
                </c:pt>
                <c:pt idx="5485">
                  <c:v>19298.3359375</c:v>
                </c:pt>
                <c:pt idx="5486">
                  <c:v>18709.498041899998</c:v>
                </c:pt>
                <c:pt idx="5487">
                  <c:v>18138.927729399998</c:v>
                </c:pt>
                <c:pt idx="5488">
                  <c:v>18311.498041899998</c:v>
                </c:pt>
                <c:pt idx="5489">
                  <c:v>18510.498041899998</c:v>
                </c:pt>
                <c:pt idx="5490">
                  <c:v>17930.98828125</c:v>
                </c:pt>
                <c:pt idx="5491">
                  <c:v>18402.8359375</c:v>
                </c:pt>
                <c:pt idx="5492">
                  <c:v>17634.04296875</c:v>
                </c:pt>
                <c:pt idx="5493">
                  <c:v>17933.708979399998</c:v>
                </c:pt>
                <c:pt idx="5494">
                  <c:v>19124.98828125</c:v>
                </c:pt>
                <c:pt idx="5495">
                  <c:v>19326.708979399998</c:v>
                </c:pt>
                <c:pt idx="5496">
                  <c:v>17891.34375</c:v>
                </c:pt>
                <c:pt idx="5497">
                  <c:v>17913.498041899998</c:v>
                </c:pt>
                <c:pt idx="5498">
                  <c:v>17930.98828125</c:v>
                </c:pt>
                <c:pt idx="5499">
                  <c:v>18709.498041899998</c:v>
                </c:pt>
                <c:pt idx="5500">
                  <c:v>17831.48828125</c:v>
                </c:pt>
                <c:pt idx="5501">
                  <c:v>18627.48828125</c:v>
                </c:pt>
                <c:pt idx="5502">
                  <c:v>18428.48828125</c:v>
                </c:pt>
                <c:pt idx="5503">
                  <c:v>17740.927729399998</c:v>
                </c:pt>
                <c:pt idx="5504">
                  <c:v>18131.54296875</c:v>
                </c:pt>
                <c:pt idx="5505">
                  <c:v>19823.04296875</c:v>
                </c:pt>
                <c:pt idx="5506">
                  <c:v>17831.48828125</c:v>
                </c:pt>
                <c:pt idx="5507">
                  <c:v>19027.04296875</c:v>
                </c:pt>
                <c:pt idx="5508">
                  <c:v>17017.998041899998</c:v>
                </c:pt>
                <c:pt idx="5509">
                  <c:v>17731.98828125</c:v>
                </c:pt>
                <c:pt idx="5510">
                  <c:v>16711.3359375</c:v>
                </c:pt>
                <c:pt idx="5511">
                  <c:v>18131.54296875</c:v>
                </c:pt>
                <c:pt idx="5512">
                  <c:v>17933.708979399998</c:v>
                </c:pt>
                <c:pt idx="5513">
                  <c:v>17772.41015625</c:v>
                </c:pt>
                <c:pt idx="5514">
                  <c:v>18211.998041899998</c:v>
                </c:pt>
                <c:pt idx="5515">
                  <c:v>18211.998041899998</c:v>
                </c:pt>
                <c:pt idx="5516">
                  <c:v>18735.927729399998</c:v>
                </c:pt>
                <c:pt idx="5517">
                  <c:v>19994.8359375</c:v>
                </c:pt>
                <c:pt idx="5518">
                  <c:v>19126.54296875</c:v>
                </c:pt>
                <c:pt idx="5519">
                  <c:v>18388.84375</c:v>
                </c:pt>
                <c:pt idx="5520">
                  <c:v>18369.41015625</c:v>
                </c:pt>
                <c:pt idx="5521">
                  <c:v>18568.41015625</c:v>
                </c:pt>
                <c:pt idx="5522">
                  <c:v>18030.48828125</c:v>
                </c:pt>
                <c:pt idx="5523">
                  <c:v>17436.208979399998</c:v>
                </c:pt>
                <c:pt idx="5524">
                  <c:v>19326.708979399998</c:v>
                </c:pt>
                <c:pt idx="5525">
                  <c:v>19426.208979399998</c:v>
                </c:pt>
                <c:pt idx="5526">
                  <c:v>18211.998041899998</c:v>
                </c:pt>
                <c:pt idx="5527">
                  <c:v>19604.998041899998</c:v>
                </c:pt>
                <c:pt idx="5528">
                  <c:v>19226.04296875</c:v>
                </c:pt>
                <c:pt idx="5529">
                  <c:v>19206.998041899998</c:v>
                </c:pt>
                <c:pt idx="5530">
                  <c:v>17813.998041899998</c:v>
                </c:pt>
                <c:pt idx="5531">
                  <c:v>18900.3359375</c:v>
                </c:pt>
                <c:pt idx="5532">
                  <c:v>18502.3359375</c:v>
                </c:pt>
                <c:pt idx="5533">
                  <c:v>18131.54296875</c:v>
                </c:pt>
                <c:pt idx="5534">
                  <c:v>17930.98828125</c:v>
                </c:pt>
                <c:pt idx="5535">
                  <c:v>18328.98828125</c:v>
                </c:pt>
                <c:pt idx="5536">
                  <c:v>18587.84375</c:v>
                </c:pt>
                <c:pt idx="5537">
                  <c:v>18835.427729399998</c:v>
                </c:pt>
                <c:pt idx="5538">
                  <c:v>18900.3359375</c:v>
                </c:pt>
                <c:pt idx="5539">
                  <c:v>18985.84375</c:v>
                </c:pt>
                <c:pt idx="5540">
                  <c:v>19432.427729399998</c:v>
                </c:pt>
                <c:pt idx="5541">
                  <c:v>19922.54296875</c:v>
                </c:pt>
                <c:pt idx="5542">
                  <c:v>18410.998041899998</c:v>
                </c:pt>
                <c:pt idx="5543">
                  <c:v>18925.98828125</c:v>
                </c:pt>
                <c:pt idx="5544">
                  <c:v>18369.41015625</c:v>
                </c:pt>
                <c:pt idx="5545">
                  <c:v>18808.998041899998</c:v>
                </c:pt>
                <c:pt idx="5546">
                  <c:v>18112.498041899998</c:v>
                </c:pt>
                <c:pt idx="5547">
                  <c:v>19233.427729399998</c:v>
                </c:pt>
                <c:pt idx="5548">
                  <c:v>18601.8359375</c:v>
                </c:pt>
                <c:pt idx="5549">
                  <c:v>19184.84375</c:v>
                </c:pt>
                <c:pt idx="5550">
                  <c:v>17614.998041899998</c:v>
                </c:pt>
                <c:pt idx="5551">
                  <c:v>19405.998041899998</c:v>
                </c:pt>
                <c:pt idx="5552">
                  <c:v>17632.48828125</c:v>
                </c:pt>
                <c:pt idx="5553">
                  <c:v>19497.3359375</c:v>
                </c:pt>
                <c:pt idx="5554">
                  <c:v>19425.04296875</c:v>
                </c:pt>
                <c:pt idx="5555">
                  <c:v>19099.3359375</c:v>
                </c:pt>
                <c:pt idx="5556">
                  <c:v>18330.54296875</c:v>
                </c:pt>
                <c:pt idx="5557">
                  <c:v>18530.708979399998</c:v>
                </c:pt>
                <c:pt idx="5558">
                  <c:v>19383.84375</c:v>
                </c:pt>
                <c:pt idx="5559">
                  <c:v>19980.84375</c:v>
                </c:pt>
                <c:pt idx="5560">
                  <c:v>18985.84375</c:v>
                </c:pt>
                <c:pt idx="5561">
                  <c:v>19463.91015625</c:v>
                </c:pt>
                <c:pt idx="5562">
                  <c:v>19107.498041899998</c:v>
                </c:pt>
                <c:pt idx="5563">
                  <c:v>19007.998041899998</c:v>
                </c:pt>
                <c:pt idx="5564">
                  <c:v>18032.04296875</c:v>
                </c:pt>
                <c:pt idx="5565">
                  <c:v>19483.34375</c:v>
                </c:pt>
                <c:pt idx="5566">
                  <c:v>18428.48828125</c:v>
                </c:pt>
                <c:pt idx="5567">
                  <c:v>18627.48828125</c:v>
                </c:pt>
                <c:pt idx="5568">
                  <c:v>18238.427729399998</c:v>
                </c:pt>
                <c:pt idx="5569">
                  <c:v>19198.8359375</c:v>
                </c:pt>
                <c:pt idx="5570">
                  <c:v>19126.54296875</c:v>
                </c:pt>
                <c:pt idx="5571">
                  <c:v>18331.708979399998</c:v>
                </c:pt>
                <c:pt idx="5572">
                  <c:v>19922.54296875</c:v>
                </c:pt>
                <c:pt idx="5573">
                  <c:v>19028.208979399998</c:v>
                </c:pt>
                <c:pt idx="5574">
                  <c:v>18985.84375</c:v>
                </c:pt>
                <c:pt idx="5575">
                  <c:v>18337.927729399998</c:v>
                </c:pt>
                <c:pt idx="5576">
                  <c:v>19027.04296875</c:v>
                </c:pt>
                <c:pt idx="5577">
                  <c:v>18687.34375</c:v>
                </c:pt>
                <c:pt idx="5578">
                  <c:v>18138.927729399998</c:v>
                </c:pt>
                <c:pt idx="5579">
                  <c:v>18928.708979399998</c:v>
                </c:pt>
                <c:pt idx="5580">
                  <c:v>19224.48828125</c:v>
                </c:pt>
                <c:pt idx="5581">
                  <c:v>18601.8359375</c:v>
                </c:pt>
                <c:pt idx="5582">
                  <c:v>19524.54296875</c:v>
                </c:pt>
                <c:pt idx="5583">
                  <c:v>17930.98828125</c:v>
                </c:pt>
                <c:pt idx="5584">
                  <c:v>19929.927729399998</c:v>
                </c:pt>
                <c:pt idx="5585">
                  <c:v>19432.427729399998</c:v>
                </c:pt>
                <c:pt idx="5586">
                  <c:v>18800.8359375</c:v>
                </c:pt>
                <c:pt idx="5587">
                  <c:v>19596.8359375</c:v>
                </c:pt>
                <c:pt idx="5588">
                  <c:v>19596.8359375</c:v>
                </c:pt>
                <c:pt idx="5589">
                  <c:v>18488.34375</c:v>
                </c:pt>
                <c:pt idx="5590">
                  <c:v>18488.34375</c:v>
                </c:pt>
                <c:pt idx="5591">
                  <c:v>18587.84375</c:v>
                </c:pt>
                <c:pt idx="5592">
                  <c:v>19682.34375</c:v>
                </c:pt>
                <c:pt idx="5593">
                  <c:v>19124.98828125</c:v>
                </c:pt>
                <c:pt idx="5594">
                  <c:v>18927.54296875</c:v>
                </c:pt>
                <c:pt idx="5595">
                  <c:v>19994.8359375</c:v>
                </c:pt>
                <c:pt idx="5596">
                  <c:v>19298.3359375</c:v>
                </c:pt>
                <c:pt idx="5597">
                  <c:v>19383.84375</c:v>
                </c:pt>
                <c:pt idx="5598">
                  <c:v>19264.91015625</c:v>
                </c:pt>
                <c:pt idx="5599">
                  <c:v>19325.54296875</c:v>
                </c:pt>
                <c:pt idx="5600">
                  <c:v>19264.91015625</c:v>
                </c:pt>
                <c:pt idx="5601">
                  <c:v>20160.41015625</c:v>
                </c:pt>
                <c:pt idx="5602">
                  <c:v>19224.48828125</c:v>
                </c:pt>
                <c:pt idx="5603">
                  <c:v>18928.708979399998</c:v>
                </c:pt>
                <c:pt idx="5604">
                  <c:v>18431.208979399998</c:v>
                </c:pt>
                <c:pt idx="5605">
                  <c:v>19596.8359375</c:v>
                </c:pt>
                <c:pt idx="5606">
                  <c:v>19326.708979399998</c:v>
                </c:pt>
                <c:pt idx="5607">
                  <c:v>19582.84375</c:v>
                </c:pt>
                <c:pt idx="5608">
                  <c:v>19604.998041899998</c:v>
                </c:pt>
                <c:pt idx="5609">
                  <c:v>18729.708979399998</c:v>
                </c:pt>
                <c:pt idx="5610">
                  <c:v>19922.54296875</c:v>
                </c:pt>
                <c:pt idx="5611">
                  <c:v>18829.208979399998</c:v>
                </c:pt>
                <c:pt idx="5612">
                  <c:v>20179.84375</c:v>
                </c:pt>
                <c:pt idx="5613">
                  <c:v>19463.91015625</c:v>
                </c:pt>
                <c:pt idx="5614">
                  <c:v>18667.91015625</c:v>
                </c:pt>
                <c:pt idx="5615">
                  <c:v>18701.3359375</c:v>
                </c:pt>
                <c:pt idx="5616">
                  <c:v>19730.927729399998</c:v>
                </c:pt>
                <c:pt idx="5617">
                  <c:v>18966.41015625</c:v>
                </c:pt>
                <c:pt idx="5618">
                  <c:v>18687.34375</c:v>
                </c:pt>
                <c:pt idx="5619">
                  <c:v>19364.41015625</c:v>
                </c:pt>
                <c:pt idx="5620">
                  <c:v>19531.927729399998</c:v>
                </c:pt>
                <c:pt idx="5621">
                  <c:v>19323.98828125</c:v>
                </c:pt>
                <c:pt idx="5622">
                  <c:v>20094.3359375</c:v>
                </c:pt>
                <c:pt idx="5623">
                  <c:v>20279.34375</c:v>
                </c:pt>
                <c:pt idx="5624">
                  <c:v>19025.48828125</c:v>
                </c:pt>
                <c:pt idx="5625">
                  <c:v>19721.98828125</c:v>
                </c:pt>
                <c:pt idx="5626">
                  <c:v>19505.498041899998</c:v>
                </c:pt>
                <c:pt idx="5627">
                  <c:v>19721.98828125</c:v>
                </c:pt>
                <c:pt idx="5628">
                  <c:v>20320.54296875</c:v>
                </c:pt>
                <c:pt idx="5629">
                  <c:v>20193.8359375</c:v>
                </c:pt>
                <c:pt idx="5630">
                  <c:v>20917.54296875</c:v>
                </c:pt>
                <c:pt idx="5631">
                  <c:v>19961.41015625</c:v>
                </c:pt>
                <c:pt idx="5632">
                  <c:v>20318.98828125</c:v>
                </c:pt>
                <c:pt idx="5633">
                  <c:v>19922.54296875</c:v>
                </c:pt>
                <c:pt idx="5634">
                  <c:v>20918.708979399998</c:v>
                </c:pt>
                <c:pt idx="5635">
                  <c:v>20359.41015625</c:v>
                </c:pt>
                <c:pt idx="5636">
                  <c:v>19696.3359375</c:v>
                </c:pt>
                <c:pt idx="5637">
                  <c:v>21114.98828125</c:v>
                </c:pt>
                <c:pt idx="5638">
                  <c:v>20956.41015625</c:v>
                </c:pt>
                <c:pt idx="5639">
                  <c:v>19723.54296875</c:v>
                </c:pt>
                <c:pt idx="5640">
                  <c:v>20179.84375</c:v>
                </c:pt>
                <c:pt idx="5641">
                  <c:v>19980.84375</c:v>
                </c:pt>
                <c:pt idx="5642">
                  <c:v>21114.98828125</c:v>
                </c:pt>
                <c:pt idx="5643">
                  <c:v>21196.998041899998</c:v>
                </c:pt>
                <c:pt idx="5644">
                  <c:v>20519.54296875</c:v>
                </c:pt>
                <c:pt idx="5645">
                  <c:v>20023.208979399998</c:v>
                </c:pt>
                <c:pt idx="5646">
                  <c:v>19582.84375</c:v>
                </c:pt>
                <c:pt idx="5647">
                  <c:v>20359.41015625</c:v>
                </c:pt>
                <c:pt idx="5648">
                  <c:v>20520.708979399998</c:v>
                </c:pt>
                <c:pt idx="5649">
                  <c:v>20657.91015625</c:v>
                </c:pt>
                <c:pt idx="5650">
                  <c:v>21992.998041899998</c:v>
                </c:pt>
                <c:pt idx="5651">
                  <c:v>19127.708979399998</c:v>
                </c:pt>
                <c:pt idx="5652">
                  <c:v>20776.84375</c:v>
                </c:pt>
                <c:pt idx="5653">
                  <c:v>21214.48828125</c:v>
                </c:pt>
                <c:pt idx="5654">
                  <c:v>20279.34375</c:v>
                </c:pt>
                <c:pt idx="5655">
                  <c:v>20798.998041899998</c:v>
                </c:pt>
                <c:pt idx="5656">
                  <c:v>22706.98828125</c:v>
                </c:pt>
                <c:pt idx="5657">
                  <c:v>20997.998041899998</c:v>
                </c:pt>
                <c:pt idx="5658">
                  <c:v>22150.41015625</c:v>
                </c:pt>
                <c:pt idx="5659">
                  <c:v>20918.708979399998</c:v>
                </c:pt>
                <c:pt idx="5660">
                  <c:v>21811.48828125</c:v>
                </c:pt>
                <c:pt idx="5661">
                  <c:v>22010.48828125</c:v>
                </c:pt>
                <c:pt idx="5662">
                  <c:v>22610.208979399998</c:v>
                </c:pt>
                <c:pt idx="5663">
                  <c:v>20997.998041899998</c:v>
                </c:pt>
                <c:pt idx="5664">
                  <c:v>21254.91015625</c:v>
                </c:pt>
                <c:pt idx="5665">
                  <c:v>21196.998041899998</c:v>
                </c:pt>
                <c:pt idx="5666">
                  <c:v>21912.54296875</c:v>
                </c:pt>
                <c:pt idx="5667">
                  <c:v>21851.91015625</c:v>
                </c:pt>
                <c:pt idx="5668">
                  <c:v>22589.998041899998</c:v>
                </c:pt>
                <c:pt idx="5669">
                  <c:v>21951.41015625</c:v>
                </c:pt>
                <c:pt idx="5670">
                  <c:v>21992.998041899998</c:v>
                </c:pt>
                <c:pt idx="5671">
                  <c:v>23008.208979399998</c:v>
                </c:pt>
                <c:pt idx="5672">
                  <c:v>22118.927729399998</c:v>
                </c:pt>
                <c:pt idx="5673">
                  <c:v>22490.498041899998</c:v>
                </c:pt>
                <c:pt idx="5674">
                  <c:v>22349.41015625</c:v>
                </c:pt>
                <c:pt idx="5675">
                  <c:v>23106.54296875</c:v>
                </c:pt>
                <c:pt idx="5676">
                  <c:v>21254.91015625</c:v>
                </c:pt>
                <c:pt idx="5677">
                  <c:v>22490.498041899998</c:v>
                </c:pt>
                <c:pt idx="5678">
                  <c:v>21316.708979399998</c:v>
                </c:pt>
                <c:pt idx="5679">
                  <c:v>22548.41015625</c:v>
                </c:pt>
                <c:pt idx="5680">
                  <c:v>22417.427729399998</c:v>
                </c:pt>
                <c:pt idx="5681">
                  <c:v>21453.91015625</c:v>
                </c:pt>
                <c:pt idx="5682">
                  <c:v>23642.91015625</c:v>
                </c:pt>
                <c:pt idx="5683">
                  <c:v>22809.208979399998</c:v>
                </c:pt>
                <c:pt idx="5684">
                  <c:v>22689.498041899998</c:v>
                </c:pt>
                <c:pt idx="5685">
                  <c:v>23642.91015625</c:v>
                </c:pt>
                <c:pt idx="5686">
                  <c:v>22815.427729399998</c:v>
                </c:pt>
                <c:pt idx="5687">
                  <c:v>22846.91015625</c:v>
                </c:pt>
                <c:pt idx="5688">
                  <c:v>22516.927729399998</c:v>
                </c:pt>
                <c:pt idx="5689">
                  <c:v>23810.427729399998</c:v>
                </c:pt>
                <c:pt idx="5690">
                  <c:v>22510.708979399998</c:v>
                </c:pt>
                <c:pt idx="5691">
                  <c:v>22908.708979399998</c:v>
                </c:pt>
                <c:pt idx="5692">
                  <c:v>22050.91015625</c:v>
                </c:pt>
                <c:pt idx="5693">
                  <c:v>21594.998041899998</c:v>
                </c:pt>
                <c:pt idx="5694">
                  <c:v>23213.427729399998</c:v>
                </c:pt>
                <c:pt idx="5695">
                  <c:v>23602.48828125</c:v>
                </c:pt>
                <c:pt idx="5696">
                  <c:v>21910.98828125</c:v>
                </c:pt>
                <c:pt idx="5697">
                  <c:v>24173.8359375</c:v>
                </c:pt>
                <c:pt idx="5698">
                  <c:v>22382.8359375</c:v>
                </c:pt>
                <c:pt idx="5699">
                  <c:v>23107.708979399998</c:v>
                </c:pt>
                <c:pt idx="5700">
                  <c:v>22846.91015625</c:v>
                </c:pt>
                <c:pt idx="5701">
                  <c:v>23502.98828125</c:v>
                </c:pt>
                <c:pt idx="5702">
                  <c:v>22019.427729399998</c:v>
                </c:pt>
                <c:pt idx="5703">
                  <c:v>23710.927729399998</c:v>
                </c:pt>
                <c:pt idx="5704">
                  <c:v>21055.91015625</c:v>
                </c:pt>
                <c:pt idx="5705">
                  <c:v>23113.927729399998</c:v>
                </c:pt>
                <c:pt idx="5706">
                  <c:v>23477.3359375</c:v>
                </c:pt>
                <c:pt idx="5707">
                  <c:v>22510.708979399998</c:v>
                </c:pt>
                <c:pt idx="5708">
                  <c:v>22311.708979399998</c:v>
                </c:pt>
                <c:pt idx="5709">
                  <c:v>23344.41015625</c:v>
                </c:pt>
                <c:pt idx="5710">
                  <c:v>23312.927729399998</c:v>
                </c:pt>
                <c:pt idx="5711">
                  <c:v>24082.498041899998</c:v>
                </c:pt>
                <c:pt idx="5712">
                  <c:v>24199.48828125</c:v>
                </c:pt>
                <c:pt idx="5713">
                  <c:v>23264.34375</c:v>
                </c:pt>
                <c:pt idx="5714">
                  <c:v>23662.34375</c:v>
                </c:pt>
                <c:pt idx="5715">
                  <c:v>22908.708979399998</c:v>
                </c:pt>
                <c:pt idx="5716">
                  <c:v>22548.41015625</c:v>
                </c:pt>
                <c:pt idx="5717">
                  <c:v>22150.41015625</c:v>
                </c:pt>
                <c:pt idx="5718">
                  <c:v>23286.498041899998</c:v>
                </c:pt>
                <c:pt idx="5719">
                  <c:v>23502.98828125</c:v>
                </c:pt>
                <c:pt idx="5720">
                  <c:v>24307.927729399998</c:v>
                </c:pt>
                <c:pt idx="5721">
                  <c:v>22118.927729399998</c:v>
                </c:pt>
                <c:pt idx="5722">
                  <c:v>23206.04296875</c:v>
                </c:pt>
                <c:pt idx="5723">
                  <c:v>23543.41015625</c:v>
                </c:pt>
                <c:pt idx="5724">
                  <c:v>23145.41015625</c:v>
                </c:pt>
                <c:pt idx="5725">
                  <c:v>23611.427729399998</c:v>
                </c:pt>
                <c:pt idx="5726">
                  <c:v>23079.3359375</c:v>
                </c:pt>
                <c:pt idx="5727">
                  <c:v>23900.98828125</c:v>
                </c:pt>
                <c:pt idx="5728">
                  <c:v>23412.427729399998</c:v>
                </c:pt>
                <c:pt idx="5729">
                  <c:v>23477.3359375</c:v>
                </c:pt>
                <c:pt idx="5730">
                  <c:v>23543.41015625</c:v>
                </c:pt>
                <c:pt idx="5731">
                  <c:v>24074.3359375</c:v>
                </c:pt>
                <c:pt idx="5732">
                  <c:v>23701.98828125</c:v>
                </c:pt>
                <c:pt idx="5733">
                  <c:v>24557.84375</c:v>
                </c:pt>
                <c:pt idx="5734">
                  <c:v>23941.41015625</c:v>
                </c:pt>
                <c:pt idx="5735">
                  <c:v>24995.48828125</c:v>
                </c:pt>
                <c:pt idx="5736">
                  <c:v>23775.8359375</c:v>
                </c:pt>
                <c:pt idx="5737">
                  <c:v>24599.04296875</c:v>
                </c:pt>
                <c:pt idx="5738">
                  <c:v>23543.41015625</c:v>
                </c:pt>
                <c:pt idx="5739">
                  <c:v>23344.41015625</c:v>
                </c:pt>
                <c:pt idx="5740">
                  <c:v>23443.91015625</c:v>
                </c:pt>
                <c:pt idx="5741">
                  <c:v>22815.427729399998</c:v>
                </c:pt>
                <c:pt idx="5742">
                  <c:v>24499.54296875</c:v>
                </c:pt>
                <c:pt idx="5743">
                  <c:v>23605.208979399998</c:v>
                </c:pt>
                <c:pt idx="5744">
                  <c:v>23861.34375</c:v>
                </c:pt>
                <c:pt idx="5745">
                  <c:v>23801.48828125</c:v>
                </c:pt>
                <c:pt idx="5746">
                  <c:v>23841.91015625</c:v>
                </c:pt>
                <c:pt idx="5747">
                  <c:v>24009.427729399998</c:v>
                </c:pt>
                <c:pt idx="5748">
                  <c:v>23775.8359375</c:v>
                </c:pt>
                <c:pt idx="5749">
                  <c:v>23903.708979399998</c:v>
                </c:pt>
                <c:pt idx="5750">
                  <c:v>22987.998041899998</c:v>
                </c:pt>
                <c:pt idx="5751">
                  <c:v>23602.48828125</c:v>
                </c:pt>
                <c:pt idx="5752">
                  <c:v>23505.708979399998</c:v>
                </c:pt>
                <c:pt idx="5753">
                  <c:v>24358.84375</c:v>
                </c:pt>
                <c:pt idx="5754">
                  <c:v>23562.84375</c:v>
                </c:pt>
                <c:pt idx="5755">
                  <c:v>23841.91015625</c:v>
                </c:pt>
                <c:pt idx="5756">
                  <c:v>24977.998041899998</c:v>
                </c:pt>
                <c:pt idx="5757">
                  <c:v>24199.48828125</c:v>
                </c:pt>
                <c:pt idx="5758">
                  <c:v>24099.98828125</c:v>
                </c:pt>
                <c:pt idx="5759">
                  <c:v>24904.927729399998</c:v>
                </c:pt>
                <c:pt idx="5760">
                  <c:v>24108.927729399998</c:v>
                </c:pt>
                <c:pt idx="5761">
                  <c:v>23344.41015625</c:v>
                </c:pt>
                <c:pt idx="5762">
                  <c:v>24778.998041899998</c:v>
                </c:pt>
                <c:pt idx="5763">
                  <c:v>23584.998041899998</c:v>
                </c:pt>
                <c:pt idx="5764">
                  <c:v>21912.54296875</c:v>
                </c:pt>
                <c:pt idx="5765">
                  <c:v>24600.208979399998</c:v>
                </c:pt>
                <c:pt idx="5766">
                  <c:v>23306.708979399998</c:v>
                </c:pt>
                <c:pt idx="5767">
                  <c:v>23344.41015625</c:v>
                </c:pt>
                <c:pt idx="5768">
                  <c:v>24506.927729399998</c:v>
                </c:pt>
                <c:pt idx="5769">
                  <c:v>23377.8359375</c:v>
                </c:pt>
                <c:pt idx="5770">
                  <c:v>24074.3359375</c:v>
                </c:pt>
                <c:pt idx="5771">
                  <c:v>23602.48828125</c:v>
                </c:pt>
                <c:pt idx="5772">
                  <c:v>24239.91015625</c:v>
                </c:pt>
                <c:pt idx="5773">
                  <c:v>24995.48828125</c:v>
                </c:pt>
                <c:pt idx="5774">
                  <c:v>23264.34375</c:v>
                </c:pt>
                <c:pt idx="5775">
                  <c:v>23505.708979399998</c:v>
                </c:pt>
                <c:pt idx="5776">
                  <c:v>24438.91015625</c:v>
                </c:pt>
                <c:pt idx="5777">
                  <c:v>23803.04296875</c:v>
                </c:pt>
                <c:pt idx="5778">
                  <c:v>25103.927729399998</c:v>
                </c:pt>
                <c:pt idx="5779">
                  <c:v>24202.208979399998</c:v>
                </c:pt>
                <c:pt idx="5780">
                  <c:v>25035.91015625</c:v>
                </c:pt>
                <c:pt idx="5781">
                  <c:v>24480.498041899998</c:v>
                </c:pt>
                <c:pt idx="5782">
                  <c:v>24696.98828125</c:v>
                </c:pt>
                <c:pt idx="5783">
                  <c:v>23810.427729399998</c:v>
                </c:pt>
                <c:pt idx="5784">
                  <c:v>24398.48828125</c:v>
                </c:pt>
                <c:pt idx="5785">
                  <c:v>24099.98828125</c:v>
                </c:pt>
                <c:pt idx="5786">
                  <c:v>22516.927729399998</c:v>
                </c:pt>
                <c:pt idx="5787">
                  <c:v>25168.8359375</c:v>
                </c:pt>
                <c:pt idx="5788">
                  <c:v>24003.208979399998</c:v>
                </c:pt>
                <c:pt idx="5789">
                  <c:v>24060.34375</c:v>
                </c:pt>
                <c:pt idx="5790">
                  <c:v>24480.498041899998</c:v>
                </c:pt>
                <c:pt idx="5791">
                  <c:v>24836.91015625</c:v>
                </c:pt>
                <c:pt idx="5792">
                  <c:v>24705.927729399998</c:v>
                </c:pt>
                <c:pt idx="5793">
                  <c:v>25765.8359375</c:v>
                </c:pt>
                <c:pt idx="5794">
                  <c:v>24202.208979399998</c:v>
                </c:pt>
                <c:pt idx="5795">
                  <c:v>24159.84375</c:v>
                </c:pt>
                <c:pt idx="5796">
                  <c:v>24438.91015625</c:v>
                </c:pt>
                <c:pt idx="5797">
                  <c:v>24301.708979399998</c:v>
                </c:pt>
                <c:pt idx="5798">
                  <c:v>25890.98828125</c:v>
                </c:pt>
                <c:pt idx="5799">
                  <c:v>23804.208979399998</c:v>
                </c:pt>
                <c:pt idx="5800">
                  <c:v>24009.427729399998</c:v>
                </c:pt>
                <c:pt idx="5801">
                  <c:v>24009.427729399998</c:v>
                </c:pt>
                <c:pt idx="5802">
                  <c:v>24579.998041899998</c:v>
                </c:pt>
                <c:pt idx="5803">
                  <c:v>24895.98828125</c:v>
                </c:pt>
                <c:pt idx="5804">
                  <c:v>24239.91015625</c:v>
                </c:pt>
                <c:pt idx="5805">
                  <c:v>24339.41015625</c:v>
                </c:pt>
                <c:pt idx="5806">
                  <c:v>25035.91015625</c:v>
                </c:pt>
                <c:pt idx="5807">
                  <c:v>23684.498041899998</c:v>
                </c:pt>
                <c:pt idx="5808">
                  <c:v>24778.998041899998</c:v>
                </c:pt>
                <c:pt idx="5809">
                  <c:v>25393.48828125</c:v>
                </c:pt>
                <c:pt idx="5810">
                  <c:v>24458.34375</c:v>
                </c:pt>
                <c:pt idx="5811">
                  <c:v>23312.927729399998</c:v>
                </c:pt>
                <c:pt idx="5812">
                  <c:v>23710.927729399998</c:v>
                </c:pt>
                <c:pt idx="5813">
                  <c:v>25367.8359375</c:v>
                </c:pt>
                <c:pt idx="5814">
                  <c:v>24936.41015625</c:v>
                </c:pt>
                <c:pt idx="5815">
                  <c:v>25096.54296875</c:v>
                </c:pt>
                <c:pt idx="5816">
                  <c:v>23941.41015625</c:v>
                </c:pt>
                <c:pt idx="5817">
                  <c:v>23941.41015625</c:v>
                </c:pt>
                <c:pt idx="5818">
                  <c:v>23704.708979399998</c:v>
                </c:pt>
                <c:pt idx="5819">
                  <c:v>24606.427729399998</c:v>
                </c:pt>
                <c:pt idx="5820">
                  <c:v>24671.3359375</c:v>
                </c:pt>
                <c:pt idx="5821">
                  <c:v>24898.708979399998</c:v>
                </c:pt>
                <c:pt idx="5822">
                  <c:v>24060.34375</c:v>
                </c:pt>
                <c:pt idx="5823">
                  <c:v>25453.34375</c:v>
                </c:pt>
                <c:pt idx="5824">
                  <c:v>23941.41015625</c:v>
                </c:pt>
                <c:pt idx="5825">
                  <c:v>23909.927729399998</c:v>
                </c:pt>
                <c:pt idx="5826">
                  <c:v>25501.927729400002</c:v>
                </c:pt>
                <c:pt idx="5827">
                  <c:v>24201.04296875</c:v>
                </c:pt>
                <c:pt idx="5828">
                  <c:v>23761.84375</c:v>
                </c:pt>
                <c:pt idx="5829">
                  <c:v>25276.498041899998</c:v>
                </c:pt>
                <c:pt idx="5830">
                  <c:v>25831.91015625</c:v>
                </c:pt>
                <c:pt idx="5831">
                  <c:v>23207.208979399998</c:v>
                </c:pt>
                <c:pt idx="5832">
                  <c:v>24500.708979399998</c:v>
                </c:pt>
                <c:pt idx="5833">
                  <c:v>24737.41015625</c:v>
                </c:pt>
                <c:pt idx="5834">
                  <c:v>24538.41015625</c:v>
                </c:pt>
                <c:pt idx="5835">
                  <c:v>25293.98828125</c:v>
                </c:pt>
                <c:pt idx="5836">
                  <c:v>25302.927729399998</c:v>
                </c:pt>
                <c:pt idx="5837">
                  <c:v>24202.208979399998</c:v>
                </c:pt>
                <c:pt idx="5838">
                  <c:v>25176.998041899998</c:v>
                </c:pt>
                <c:pt idx="5839">
                  <c:v>24696.98828125</c:v>
                </c:pt>
                <c:pt idx="5840">
                  <c:v>24472.3359375</c:v>
                </c:pt>
                <c:pt idx="5841">
                  <c:v>24770.8359375</c:v>
                </c:pt>
                <c:pt idx="5842">
                  <c:v>24998.208979399998</c:v>
                </c:pt>
                <c:pt idx="5843">
                  <c:v>23804.208979399998</c:v>
                </c:pt>
                <c:pt idx="5844">
                  <c:v>24401.208979399998</c:v>
                </c:pt>
                <c:pt idx="5845">
                  <c:v>25135.41015625</c:v>
                </c:pt>
                <c:pt idx="5846">
                  <c:v>24380.998041899998</c:v>
                </c:pt>
                <c:pt idx="5847">
                  <c:v>25393.48828125</c:v>
                </c:pt>
                <c:pt idx="5848">
                  <c:v>25097.708979399998</c:v>
                </c:pt>
                <c:pt idx="5849">
                  <c:v>24856.34375</c:v>
                </c:pt>
                <c:pt idx="5850">
                  <c:v>24579.998041899998</c:v>
                </c:pt>
                <c:pt idx="5851">
                  <c:v>25773.998041900002</c:v>
                </c:pt>
                <c:pt idx="5852">
                  <c:v>25592.48828125</c:v>
                </c:pt>
                <c:pt idx="5853">
                  <c:v>23810.427729399998</c:v>
                </c:pt>
                <c:pt idx="5854">
                  <c:v>25851.34375</c:v>
                </c:pt>
                <c:pt idx="5855">
                  <c:v>25831.91015625</c:v>
                </c:pt>
                <c:pt idx="5856">
                  <c:v>24480.498041899998</c:v>
                </c:pt>
                <c:pt idx="5857">
                  <c:v>25574.998041900002</c:v>
                </c:pt>
                <c:pt idx="5858">
                  <c:v>24407.427729399998</c:v>
                </c:pt>
                <c:pt idx="5859">
                  <c:v>25800.427729400002</c:v>
                </c:pt>
                <c:pt idx="5860">
                  <c:v>25800.427729400002</c:v>
                </c:pt>
                <c:pt idx="5861">
                  <c:v>25296.708979399998</c:v>
                </c:pt>
                <c:pt idx="5862">
                  <c:v>25893.708979400002</c:v>
                </c:pt>
                <c:pt idx="5863">
                  <c:v>24998.208979399998</c:v>
                </c:pt>
                <c:pt idx="5864">
                  <c:v>24836.91015625</c:v>
                </c:pt>
                <c:pt idx="5865">
                  <c:v>26470.498041900002</c:v>
                </c:pt>
                <c:pt idx="5866">
                  <c:v>24273.3359375</c:v>
                </c:pt>
                <c:pt idx="5867">
                  <c:v>24870.3359375</c:v>
                </c:pt>
                <c:pt idx="5868">
                  <c:v>25433.91015625</c:v>
                </c:pt>
                <c:pt idx="5869">
                  <c:v>25791.48828125</c:v>
                </c:pt>
                <c:pt idx="5870">
                  <c:v>25004.427729399998</c:v>
                </c:pt>
                <c:pt idx="5871">
                  <c:v>25375.998041899998</c:v>
                </c:pt>
                <c:pt idx="5872">
                  <c:v>25194.48828125</c:v>
                </c:pt>
                <c:pt idx="5873">
                  <c:v>25094.98828125</c:v>
                </c:pt>
                <c:pt idx="5874">
                  <c:v>24380.998041899998</c:v>
                </c:pt>
                <c:pt idx="5875">
                  <c:v>25176.998041899998</c:v>
                </c:pt>
                <c:pt idx="5876">
                  <c:v>26271.498041900002</c:v>
                </c:pt>
                <c:pt idx="5877">
                  <c:v>25999.427729400002</c:v>
                </c:pt>
                <c:pt idx="5878">
                  <c:v>24699.708979399998</c:v>
                </c:pt>
                <c:pt idx="5879">
                  <c:v>25194.48828125</c:v>
                </c:pt>
                <c:pt idx="5880">
                  <c:v>26192.208979400002</c:v>
                </c:pt>
                <c:pt idx="5881">
                  <c:v>24600.208979399998</c:v>
                </c:pt>
                <c:pt idx="5882">
                  <c:v>25831.91015625</c:v>
                </c:pt>
                <c:pt idx="5883">
                  <c:v>25592.48828125</c:v>
                </c:pt>
                <c:pt idx="5884">
                  <c:v>24798.04296875</c:v>
                </c:pt>
                <c:pt idx="5885">
                  <c:v>24856.34375</c:v>
                </c:pt>
                <c:pt idx="5886">
                  <c:v>25433.91015625</c:v>
                </c:pt>
                <c:pt idx="5887">
                  <c:v>25492.98828125</c:v>
                </c:pt>
                <c:pt idx="5888">
                  <c:v>24500.708979399998</c:v>
                </c:pt>
                <c:pt idx="5889">
                  <c:v>25993.208979400002</c:v>
                </c:pt>
                <c:pt idx="5890">
                  <c:v>26569.998041900002</c:v>
                </c:pt>
                <c:pt idx="5891">
                  <c:v>25574.998041900002</c:v>
                </c:pt>
                <c:pt idx="5892">
                  <c:v>25592.48828125</c:v>
                </c:pt>
                <c:pt idx="5893">
                  <c:v>24472.3359375</c:v>
                </c:pt>
                <c:pt idx="5894">
                  <c:v>25295.54296875</c:v>
                </c:pt>
                <c:pt idx="5895">
                  <c:v>24898.708979399998</c:v>
                </c:pt>
                <c:pt idx="5896">
                  <c:v>24856.34375</c:v>
                </c:pt>
                <c:pt idx="5897">
                  <c:v>24936.41015625</c:v>
                </c:pt>
                <c:pt idx="5898">
                  <c:v>25035.91015625</c:v>
                </c:pt>
                <c:pt idx="5899">
                  <c:v>26388.48828125</c:v>
                </c:pt>
                <c:pt idx="5900">
                  <c:v>24798.04296875</c:v>
                </c:pt>
                <c:pt idx="5901">
                  <c:v>24799.208979399998</c:v>
                </c:pt>
                <c:pt idx="5902">
                  <c:v>25453.34375</c:v>
                </c:pt>
                <c:pt idx="5903">
                  <c:v>24955.84375</c:v>
                </c:pt>
                <c:pt idx="5904">
                  <c:v>26130.41015625</c:v>
                </c:pt>
                <c:pt idx="5905">
                  <c:v>25375.998041899998</c:v>
                </c:pt>
                <c:pt idx="5906">
                  <c:v>25899.927729400002</c:v>
                </c:pt>
                <c:pt idx="5907">
                  <c:v>25467.3359375</c:v>
                </c:pt>
                <c:pt idx="5908">
                  <c:v>25197.208979399998</c:v>
                </c:pt>
                <c:pt idx="5909">
                  <c:v>26192.208979400002</c:v>
                </c:pt>
                <c:pt idx="5910">
                  <c:v>25097.708979399998</c:v>
                </c:pt>
                <c:pt idx="5911">
                  <c:v>26428.91015625</c:v>
                </c:pt>
                <c:pt idx="5912">
                  <c:v>24936.41015625</c:v>
                </c:pt>
                <c:pt idx="5913">
                  <c:v>25276.498041899998</c:v>
                </c:pt>
                <c:pt idx="5914">
                  <c:v>26171.998041900002</c:v>
                </c:pt>
                <c:pt idx="5915">
                  <c:v>26189.48828125</c:v>
                </c:pt>
                <c:pt idx="5916">
                  <c:v>24977.998041899998</c:v>
                </c:pt>
                <c:pt idx="5917">
                  <c:v>25601.427729400002</c:v>
                </c:pt>
                <c:pt idx="5918">
                  <c:v>25495.708979400002</c:v>
                </c:pt>
                <c:pt idx="5919">
                  <c:v>27443.34375</c:v>
                </c:pt>
                <c:pt idx="5920">
                  <c:v>26130.41015625</c:v>
                </c:pt>
                <c:pt idx="5921">
                  <c:v>25773.998041900002</c:v>
                </c:pt>
                <c:pt idx="5922">
                  <c:v>25367.8359375</c:v>
                </c:pt>
                <c:pt idx="5923">
                  <c:v>24599.04296875</c:v>
                </c:pt>
                <c:pt idx="5924">
                  <c:v>24898.708979399998</c:v>
                </c:pt>
                <c:pt idx="5925">
                  <c:v>24398.48828125</c:v>
                </c:pt>
                <c:pt idx="5926">
                  <c:v>25094.98828125</c:v>
                </c:pt>
                <c:pt idx="5927">
                  <c:v>25865.3359375</c:v>
                </c:pt>
                <c:pt idx="5928">
                  <c:v>24998.208979399998</c:v>
                </c:pt>
                <c:pt idx="5929">
                  <c:v>24538.41015625</c:v>
                </c:pt>
                <c:pt idx="5930">
                  <c:v>25533.41015625</c:v>
                </c:pt>
                <c:pt idx="5931">
                  <c:v>26470.498041900002</c:v>
                </c:pt>
                <c:pt idx="5932">
                  <c:v>25791.48828125</c:v>
                </c:pt>
                <c:pt idx="5933">
                  <c:v>25899.927729400002</c:v>
                </c:pt>
                <c:pt idx="5934">
                  <c:v>25004.427729399998</c:v>
                </c:pt>
                <c:pt idx="5935">
                  <c:v>25296.708979399998</c:v>
                </c:pt>
                <c:pt idx="5936">
                  <c:v>26297.927729400002</c:v>
                </c:pt>
                <c:pt idx="5937">
                  <c:v>26894.927729400002</c:v>
                </c:pt>
                <c:pt idx="5938">
                  <c:v>25495.708979400002</c:v>
                </c:pt>
                <c:pt idx="5939">
                  <c:v>27841.34375</c:v>
                </c:pt>
                <c:pt idx="5940">
                  <c:v>25632.91015625</c:v>
                </c:pt>
                <c:pt idx="5941">
                  <c:v>25234.91015625</c:v>
                </c:pt>
                <c:pt idx="5942">
                  <c:v>26470.498041900002</c:v>
                </c:pt>
                <c:pt idx="5943">
                  <c:v>24798.04296875</c:v>
                </c:pt>
                <c:pt idx="5944">
                  <c:v>26191.04296875</c:v>
                </c:pt>
                <c:pt idx="5945">
                  <c:v>23704.708979399998</c:v>
                </c:pt>
                <c:pt idx="5946">
                  <c:v>26528.41015625</c:v>
                </c:pt>
                <c:pt idx="5947">
                  <c:v>25393.48828125</c:v>
                </c:pt>
                <c:pt idx="5948">
                  <c:v>24998.208979399998</c:v>
                </c:pt>
                <c:pt idx="5949">
                  <c:v>26569.998041900002</c:v>
                </c:pt>
                <c:pt idx="5950">
                  <c:v>25773.998041900002</c:v>
                </c:pt>
                <c:pt idx="5951">
                  <c:v>25592.48828125</c:v>
                </c:pt>
                <c:pt idx="5952">
                  <c:v>26091.54296875</c:v>
                </c:pt>
                <c:pt idx="5953">
                  <c:v>25533.41015625</c:v>
                </c:pt>
                <c:pt idx="5954">
                  <c:v>24796.48828125</c:v>
                </c:pt>
                <c:pt idx="5955">
                  <c:v>25203.427729399998</c:v>
                </c:pt>
                <c:pt idx="5956">
                  <c:v>26030.91015625</c:v>
                </c:pt>
                <c:pt idx="5957">
                  <c:v>26072.498041900002</c:v>
                </c:pt>
                <c:pt idx="5958">
                  <c:v>26496.927729400002</c:v>
                </c:pt>
                <c:pt idx="5959">
                  <c:v>26263.3359375</c:v>
                </c:pt>
                <c:pt idx="5960">
                  <c:v>25964.8359375</c:v>
                </c:pt>
                <c:pt idx="5961">
                  <c:v>25494.54296875</c:v>
                </c:pt>
                <c:pt idx="5962">
                  <c:v>25793.04296875</c:v>
                </c:pt>
                <c:pt idx="5963">
                  <c:v>24500.708979399998</c:v>
                </c:pt>
                <c:pt idx="5964">
                  <c:v>25595.208979400002</c:v>
                </c:pt>
                <c:pt idx="5965">
                  <c:v>26695.927729400002</c:v>
                </c:pt>
                <c:pt idx="5966">
                  <c:v>25168.8359375</c:v>
                </c:pt>
                <c:pt idx="5967">
                  <c:v>26428.91015625</c:v>
                </c:pt>
                <c:pt idx="5968">
                  <c:v>25794.208979400002</c:v>
                </c:pt>
                <c:pt idx="5969">
                  <c:v>25197.208979399998</c:v>
                </c:pt>
                <c:pt idx="5970">
                  <c:v>25751.84375</c:v>
                </c:pt>
                <c:pt idx="5971">
                  <c:v>26768.998041900002</c:v>
                </c:pt>
                <c:pt idx="5972">
                  <c:v>24895.98828125</c:v>
                </c:pt>
                <c:pt idx="5973">
                  <c:v>26590.208979400002</c:v>
                </c:pt>
                <c:pt idx="5974">
                  <c:v>26192.208979400002</c:v>
                </c:pt>
                <c:pt idx="5975">
                  <c:v>25254.34375</c:v>
                </c:pt>
                <c:pt idx="5976">
                  <c:v>25972.998041900002</c:v>
                </c:pt>
                <c:pt idx="5977">
                  <c:v>26297.927729400002</c:v>
                </c:pt>
                <c:pt idx="5978">
                  <c:v>25732.41015625</c:v>
                </c:pt>
                <c:pt idx="5979">
                  <c:v>27025.91015625</c:v>
                </c:pt>
                <c:pt idx="5980">
                  <c:v>26229.91015625</c:v>
                </c:pt>
                <c:pt idx="5981">
                  <c:v>25694.708979400002</c:v>
                </c:pt>
                <c:pt idx="5982">
                  <c:v>23960.84375</c:v>
                </c:pt>
                <c:pt idx="5983">
                  <c:v>25732.41015625</c:v>
                </c:pt>
                <c:pt idx="5984">
                  <c:v>26727.41015625</c:v>
                </c:pt>
                <c:pt idx="5985">
                  <c:v>26994.427729400002</c:v>
                </c:pt>
                <c:pt idx="5986">
                  <c:v>26192.208979400002</c:v>
                </c:pt>
                <c:pt idx="5987">
                  <c:v>25990.48828125</c:v>
                </c:pt>
                <c:pt idx="5988">
                  <c:v>25993.208979400002</c:v>
                </c:pt>
                <c:pt idx="5989">
                  <c:v>26229.91015625</c:v>
                </c:pt>
                <c:pt idx="5990">
                  <c:v>25674.498041900002</c:v>
                </c:pt>
                <c:pt idx="5991">
                  <c:v>25972.998041900002</c:v>
                </c:pt>
                <c:pt idx="5992">
                  <c:v>26189.48828125</c:v>
                </c:pt>
                <c:pt idx="5993">
                  <c:v>25592.48828125</c:v>
                </c:pt>
                <c:pt idx="5994">
                  <c:v>26149.84375</c:v>
                </c:pt>
                <c:pt idx="5995">
                  <c:v>25552.84375</c:v>
                </c:pt>
                <c:pt idx="5996">
                  <c:v>25334.41015625</c:v>
                </c:pt>
                <c:pt idx="5997">
                  <c:v>26130.41015625</c:v>
                </c:pt>
                <c:pt idx="5998">
                  <c:v>25800.427729400002</c:v>
                </c:pt>
                <c:pt idx="5999">
                  <c:v>24997.04296875</c:v>
                </c:pt>
                <c:pt idx="6000">
                  <c:v>26192.208979400002</c:v>
                </c:pt>
                <c:pt idx="6001">
                  <c:v>26297.927729400002</c:v>
                </c:pt>
                <c:pt idx="6002">
                  <c:v>26569.998041900002</c:v>
                </c:pt>
                <c:pt idx="6003">
                  <c:v>27781.48828125</c:v>
                </c:pt>
                <c:pt idx="6004">
                  <c:v>25268.3359375</c:v>
                </c:pt>
                <c:pt idx="6005">
                  <c:v>27855.3359375</c:v>
                </c:pt>
                <c:pt idx="6006">
                  <c:v>26163.8359375</c:v>
                </c:pt>
                <c:pt idx="6007">
                  <c:v>26561.8359375</c:v>
                </c:pt>
                <c:pt idx="6008">
                  <c:v>27158.8359375</c:v>
                </c:pt>
                <c:pt idx="6009">
                  <c:v>25566.8359375</c:v>
                </c:pt>
                <c:pt idx="6010">
                  <c:v>27542.84375</c:v>
                </c:pt>
                <c:pt idx="6011">
                  <c:v>25751.84375</c:v>
                </c:pt>
                <c:pt idx="6012">
                  <c:v>25135.41015625</c:v>
                </c:pt>
                <c:pt idx="6013">
                  <c:v>27324.41015625</c:v>
                </c:pt>
                <c:pt idx="6014">
                  <c:v>26072.498041900002</c:v>
                </c:pt>
                <c:pt idx="6015">
                  <c:v>27542.84375</c:v>
                </c:pt>
                <c:pt idx="6016">
                  <c:v>25632.91015625</c:v>
                </c:pt>
                <c:pt idx="6017">
                  <c:v>25700.927729400002</c:v>
                </c:pt>
                <c:pt idx="6018">
                  <c:v>26163.8359375</c:v>
                </c:pt>
                <c:pt idx="6019">
                  <c:v>26589.04296875</c:v>
                </c:pt>
                <c:pt idx="6020">
                  <c:v>26092.708979400002</c:v>
                </c:pt>
                <c:pt idx="6021">
                  <c:v>25873.498041900002</c:v>
                </c:pt>
                <c:pt idx="6022">
                  <c:v>26686.98828125</c:v>
                </c:pt>
                <c:pt idx="6023">
                  <c:v>26786.48828125</c:v>
                </c:pt>
                <c:pt idx="6024">
                  <c:v>25700.927729400002</c:v>
                </c:pt>
                <c:pt idx="6025">
                  <c:v>25972.998041900002</c:v>
                </c:pt>
                <c:pt idx="6026">
                  <c:v>26072.498041900002</c:v>
                </c:pt>
                <c:pt idx="6027">
                  <c:v>26885.98828125</c:v>
                </c:pt>
                <c:pt idx="6028">
                  <c:v>27093.927729400002</c:v>
                </c:pt>
                <c:pt idx="6029">
                  <c:v>26489.54296875</c:v>
                </c:pt>
                <c:pt idx="6030">
                  <c:v>25494.54296875</c:v>
                </c:pt>
                <c:pt idx="6031">
                  <c:v>27025.91015625</c:v>
                </c:pt>
                <c:pt idx="6032">
                  <c:v>26388.48828125</c:v>
                </c:pt>
                <c:pt idx="6033">
                  <c:v>25999.427729400002</c:v>
                </c:pt>
                <c:pt idx="6034">
                  <c:v>25402.427729399998</c:v>
                </c:pt>
                <c:pt idx="6035">
                  <c:v>26561.8359375</c:v>
                </c:pt>
                <c:pt idx="6036">
                  <c:v>26064.3359375</c:v>
                </c:pt>
                <c:pt idx="6037">
                  <c:v>26091.54296875</c:v>
                </c:pt>
                <c:pt idx="6038">
                  <c:v>25893.708979400002</c:v>
                </c:pt>
                <c:pt idx="6039">
                  <c:v>25893.708979400002</c:v>
                </c:pt>
                <c:pt idx="6040">
                  <c:v>26569.998041900002</c:v>
                </c:pt>
                <c:pt idx="6041">
                  <c:v>26288.98828125</c:v>
                </c:pt>
                <c:pt idx="6042">
                  <c:v>25135.41015625</c:v>
                </c:pt>
                <c:pt idx="6043">
                  <c:v>26528.41015625</c:v>
                </c:pt>
                <c:pt idx="6044">
                  <c:v>26229.91015625</c:v>
                </c:pt>
                <c:pt idx="6045">
                  <c:v>25873.498041900002</c:v>
                </c:pt>
                <c:pt idx="6046">
                  <c:v>26089.98828125</c:v>
                </c:pt>
                <c:pt idx="6047">
                  <c:v>26191.04296875</c:v>
                </c:pt>
                <c:pt idx="6048">
                  <c:v>25794.208979400002</c:v>
                </c:pt>
                <c:pt idx="6049">
                  <c:v>26149.84375</c:v>
                </c:pt>
                <c:pt idx="6050">
                  <c:v>26727.41015625</c:v>
                </c:pt>
                <c:pt idx="6051">
                  <c:v>26587.48828125</c:v>
                </c:pt>
                <c:pt idx="6052">
                  <c:v>24798.04296875</c:v>
                </c:pt>
                <c:pt idx="6053">
                  <c:v>25395.04296875</c:v>
                </c:pt>
                <c:pt idx="6054">
                  <c:v>26788.04296875</c:v>
                </c:pt>
                <c:pt idx="6055">
                  <c:v>26092.708979400002</c:v>
                </c:pt>
                <c:pt idx="6056">
                  <c:v>25097.708979399998</c:v>
                </c:pt>
                <c:pt idx="6057">
                  <c:v>27642.34375</c:v>
                </c:pt>
                <c:pt idx="6058">
                  <c:v>26030.91015625</c:v>
                </c:pt>
                <c:pt idx="6059">
                  <c:v>26130.41015625</c:v>
                </c:pt>
                <c:pt idx="6060">
                  <c:v>26487.98828125</c:v>
                </c:pt>
                <c:pt idx="6061">
                  <c:v>26686.98828125</c:v>
                </c:pt>
                <c:pt idx="6062">
                  <c:v>26885.98828125</c:v>
                </c:pt>
                <c:pt idx="6063">
                  <c:v>26397.427729400002</c:v>
                </c:pt>
                <c:pt idx="6064">
                  <c:v>26561.8359375</c:v>
                </c:pt>
                <c:pt idx="6065">
                  <c:v>25295.54296875</c:v>
                </c:pt>
                <c:pt idx="6066">
                  <c:v>25495.708979400002</c:v>
                </c:pt>
                <c:pt idx="6067">
                  <c:v>25893.708979400002</c:v>
                </c:pt>
                <c:pt idx="6068">
                  <c:v>25732.41015625</c:v>
                </c:pt>
                <c:pt idx="6069">
                  <c:v>26370.998041900002</c:v>
                </c:pt>
                <c:pt idx="6070">
                  <c:v>26669.498041900002</c:v>
                </c:pt>
                <c:pt idx="6071">
                  <c:v>27067.498041900002</c:v>
                </c:pt>
                <c:pt idx="6072">
                  <c:v>25773.998041900002</c:v>
                </c:pt>
                <c:pt idx="6073">
                  <c:v>26072.498041900002</c:v>
                </c:pt>
                <c:pt idx="6074">
                  <c:v>26189.48828125</c:v>
                </c:pt>
                <c:pt idx="6075">
                  <c:v>27457.3359375</c:v>
                </c:pt>
                <c:pt idx="6076">
                  <c:v>27087.708979400002</c:v>
                </c:pt>
                <c:pt idx="6077">
                  <c:v>26627.91015625</c:v>
                </c:pt>
                <c:pt idx="6078">
                  <c:v>26727.41015625</c:v>
                </c:pt>
                <c:pt idx="6079">
                  <c:v>25069.3359375</c:v>
                </c:pt>
                <c:pt idx="6080">
                  <c:v>26329.41015625</c:v>
                </c:pt>
                <c:pt idx="6081">
                  <c:v>27365.998041900002</c:v>
                </c:pt>
                <c:pt idx="6082">
                  <c:v>27365.998041900002</c:v>
                </c:pt>
                <c:pt idx="6083">
                  <c:v>26768.998041900002</c:v>
                </c:pt>
                <c:pt idx="6084">
                  <c:v>26887.54296875</c:v>
                </c:pt>
                <c:pt idx="6085">
                  <c:v>27025.91015625</c:v>
                </c:pt>
                <c:pt idx="6086">
                  <c:v>25574.998041900002</c:v>
                </c:pt>
                <c:pt idx="6087">
                  <c:v>25990.48828125</c:v>
                </c:pt>
                <c:pt idx="6088">
                  <c:v>26089.98828125</c:v>
                </c:pt>
                <c:pt idx="6089">
                  <c:v>25666.3359375</c:v>
                </c:pt>
                <c:pt idx="6090">
                  <c:v>27883.708979400002</c:v>
                </c:pt>
                <c:pt idx="6091">
                  <c:v>27722.41015625</c:v>
                </c:pt>
                <c:pt idx="6092">
                  <c:v>26727.41015625</c:v>
                </c:pt>
                <c:pt idx="6093">
                  <c:v>27656.3359375</c:v>
                </c:pt>
                <c:pt idx="6094">
                  <c:v>26490.708979400002</c:v>
                </c:pt>
                <c:pt idx="6095">
                  <c:v>26988.208979400002</c:v>
                </c:pt>
                <c:pt idx="6096">
                  <c:v>25950.84375</c:v>
                </c:pt>
                <c:pt idx="6097">
                  <c:v>28460.498041900002</c:v>
                </c:pt>
                <c:pt idx="6098">
                  <c:v>26587.48828125</c:v>
                </c:pt>
                <c:pt idx="6099">
                  <c:v>25103.927729399998</c:v>
                </c:pt>
                <c:pt idx="6100">
                  <c:v>26091.54296875</c:v>
                </c:pt>
                <c:pt idx="6101">
                  <c:v>26490.708979400002</c:v>
                </c:pt>
                <c:pt idx="6102">
                  <c:v>26149.84375</c:v>
                </c:pt>
                <c:pt idx="6103">
                  <c:v>25632.91015625</c:v>
                </c:pt>
                <c:pt idx="6104">
                  <c:v>26826.91015625</c:v>
                </c:pt>
                <c:pt idx="6105">
                  <c:v>26627.91015625</c:v>
                </c:pt>
                <c:pt idx="6106">
                  <c:v>27457.3359375</c:v>
                </c:pt>
                <c:pt idx="6107">
                  <c:v>27224.91015625</c:v>
                </c:pt>
                <c:pt idx="6108">
                  <c:v>26768.998041900002</c:v>
                </c:pt>
                <c:pt idx="6109">
                  <c:v>26288.98828125</c:v>
                </c:pt>
                <c:pt idx="6110">
                  <c:v>27690.927729400002</c:v>
                </c:pt>
                <c:pt idx="6111">
                  <c:v>26163.8359375</c:v>
                </c:pt>
                <c:pt idx="6112">
                  <c:v>27491.927729400002</c:v>
                </c:pt>
                <c:pt idx="6113">
                  <c:v>27292.927729400002</c:v>
                </c:pt>
                <c:pt idx="6114">
                  <c:v>26091.54296875</c:v>
                </c:pt>
                <c:pt idx="6115">
                  <c:v>25694.708979400002</c:v>
                </c:pt>
                <c:pt idx="6116">
                  <c:v>26487.98828125</c:v>
                </c:pt>
                <c:pt idx="6117">
                  <c:v>26397.427729400002</c:v>
                </c:pt>
                <c:pt idx="6118">
                  <c:v>26994.427729400002</c:v>
                </c:pt>
                <c:pt idx="6119">
                  <c:v>27258.3359375</c:v>
                </c:pt>
                <c:pt idx="6120">
                  <c:v>27385.04296875</c:v>
                </c:pt>
                <c:pt idx="6121">
                  <c:v>27286.708979400002</c:v>
                </c:pt>
                <c:pt idx="6122">
                  <c:v>27087.708979400002</c:v>
                </c:pt>
                <c:pt idx="6123">
                  <c:v>26487.98828125</c:v>
                </c:pt>
                <c:pt idx="6124">
                  <c:v>28188.427729400002</c:v>
                </c:pt>
                <c:pt idx="6125">
                  <c:v>27783.04296875</c:v>
                </c:pt>
                <c:pt idx="6126">
                  <c:v>26888.708979400002</c:v>
                </c:pt>
                <c:pt idx="6127">
                  <c:v>26030.91015625</c:v>
                </c:pt>
                <c:pt idx="6128">
                  <c:v>27423.91015625</c:v>
                </c:pt>
                <c:pt idx="6129">
                  <c:v>26967.998041900002</c:v>
                </c:pt>
                <c:pt idx="6130">
                  <c:v>26587.48828125</c:v>
                </c:pt>
                <c:pt idx="6131">
                  <c:v>27059.3359375</c:v>
                </c:pt>
                <c:pt idx="6132">
                  <c:v>27783.04296875</c:v>
                </c:pt>
                <c:pt idx="6133">
                  <c:v>26647.34375</c:v>
                </c:pt>
                <c:pt idx="6134">
                  <c:v>27465.498041900002</c:v>
                </c:pt>
                <c:pt idx="6135">
                  <c:v>25791.48828125</c:v>
                </c:pt>
                <c:pt idx="6136">
                  <c:v>26596.427729400002</c:v>
                </c:pt>
                <c:pt idx="6137">
                  <c:v>27084.98828125</c:v>
                </c:pt>
                <c:pt idx="6138">
                  <c:v>26496.927729400002</c:v>
                </c:pt>
                <c:pt idx="6139">
                  <c:v>24805.427729399998</c:v>
                </c:pt>
                <c:pt idx="6140">
                  <c:v>26590.208979400002</c:v>
                </c:pt>
                <c:pt idx="6141">
                  <c:v>26945.84375</c:v>
                </c:pt>
                <c:pt idx="6142">
                  <c:v>27664.498041900002</c:v>
                </c:pt>
                <c:pt idx="6143">
                  <c:v>27184.48828125</c:v>
                </c:pt>
                <c:pt idx="6144">
                  <c:v>28088.927729400002</c:v>
                </c:pt>
                <c:pt idx="6145">
                  <c:v>25566.8359375</c:v>
                </c:pt>
                <c:pt idx="6146">
                  <c:v>26362.8359375</c:v>
                </c:pt>
                <c:pt idx="6147">
                  <c:v>27286.708979400002</c:v>
                </c:pt>
                <c:pt idx="6148">
                  <c:v>25453.34375</c:v>
                </c:pt>
                <c:pt idx="6149">
                  <c:v>26528.41015625</c:v>
                </c:pt>
                <c:pt idx="6150">
                  <c:v>26727.41015625</c:v>
                </c:pt>
                <c:pt idx="6151">
                  <c:v>27664.498041900002</c:v>
                </c:pt>
                <c:pt idx="6152">
                  <c:v>28559.998041900002</c:v>
                </c:pt>
                <c:pt idx="6153">
                  <c:v>27193.427729400002</c:v>
                </c:pt>
                <c:pt idx="6154">
                  <c:v>26795.427729400002</c:v>
                </c:pt>
                <c:pt idx="6155">
                  <c:v>26163.8359375</c:v>
                </c:pt>
                <c:pt idx="6156">
                  <c:v>26945.84375</c:v>
                </c:pt>
                <c:pt idx="6157">
                  <c:v>26348.84375</c:v>
                </c:pt>
                <c:pt idx="6158">
                  <c:v>27343.84375</c:v>
                </c:pt>
                <c:pt idx="6159">
                  <c:v>26448.34375</c:v>
                </c:pt>
                <c:pt idx="6160">
                  <c:v>28040.34375</c:v>
                </c:pt>
                <c:pt idx="6161">
                  <c:v>26868.498041900002</c:v>
                </c:pt>
                <c:pt idx="6162">
                  <c:v>27582.48828125</c:v>
                </c:pt>
                <c:pt idx="6163">
                  <c:v>27093.927729400002</c:v>
                </c:pt>
                <c:pt idx="6164">
                  <c:v>28253.3359375</c:v>
                </c:pt>
                <c:pt idx="6165">
                  <c:v>27584.04296875</c:v>
                </c:pt>
                <c:pt idx="6166">
                  <c:v>24698.54296875</c:v>
                </c:pt>
                <c:pt idx="6167">
                  <c:v>27784.208979400002</c:v>
                </c:pt>
                <c:pt idx="6168">
                  <c:v>27940.84375</c:v>
                </c:pt>
                <c:pt idx="6169">
                  <c:v>26669.498041900002</c:v>
                </c:pt>
                <c:pt idx="6170">
                  <c:v>27465.498041900002</c:v>
                </c:pt>
                <c:pt idx="6171">
                  <c:v>26569.998041900002</c:v>
                </c:pt>
                <c:pt idx="6172">
                  <c:v>26985.48828125</c:v>
                </c:pt>
                <c:pt idx="6173">
                  <c:v>27392.427729400002</c:v>
                </c:pt>
                <c:pt idx="6174">
                  <c:v>26695.927729400002</c:v>
                </c:pt>
                <c:pt idx="6175">
                  <c:v>26397.427729400002</c:v>
                </c:pt>
                <c:pt idx="6176">
                  <c:v>26994.427729400002</c:v>
                </c:pt>
                <c:pt idx="6177">
                  <c:v>27556.8359375</c:v>
                </c:pt>
                <c:pt idx="6178">
                  <c:v>27784.208979400002</c:v>
                </c:pt>
                <c:pt idx="6179">
                  <c:v>26092.708979400002</c:v>
                </c:pt>
                <c:pt idx="6180">
                  <c:v>26030.91015625</c:v>
                </c:pt>
                <c:pt idx="6181">
                  <c:v>27664.498041900002</c:v>
                </c:pt>
                <c:pt idx="6182">
                  <c:v>27980.48828125</c:v>
                </c:pt>
                <c:pt idx="6183">
                  <c:v>27980.48828125</c:v>
                </c:pt>
                <c:pt idx="6184">
                  <c:v>26198.427729400002</c:v>
                </c:pt>
                <c:pt idx="6185">
                  <c:v>26894.927729400002</c:v>
                </c:pt>
                <c:pt idx="6186">
                  <c:v>27684.708979400002</c:v>
                </c:pt>
                <c:pt idx="6187">
                  <c:v>26092.708979400002</c:v>
                </c:pt>
                <c:pt idx="6188">
                  <c:v>26291.708979400002</c:v>
                </c:pt>
                <c:pt idx="6189">
                  <c:v>28438.34375</c:v>
                </c:pt>
                <c:pt idx="6190">
                  <c:v>26846.34375</c:v>
                </c:pt>
                <c:pt idx="6191">
                  <c:v>26249.34375</c:v>
                </c:pt>
                <c:pt idx="6192">
                  <c:v>26428.91015625</c:v>
                </c:pt>
                <c:pt idx="6193">
                  <c:v>28120.41015625</c:v>
                </c:pt>
                <c:pt idx="6194">
                  <c:v>27763.998041900002</c:v>
                </c:pt>
                <c:pt idx="6195">
                  <c:v>27781.48828125</c:v>
                </c:pt>
                <c:pt idx="6196">
                  <c:v>28685.927729400002</c:v>
                </c:pt>
                <c:pt idx="6197">
                  <c:v>25893.708979400002</c:v>
                </c:pt>
                <c:pt idx="6198">
                  <c:v>27784.208979400002</c:v>
                </c:pt>
                <c:pt idx="6199">
                  <c:v>27144.84375</c:v>
                </c:pt>
                <c:pt idx="6200">
                  <c:v>25931.41015625</c:v>
                </c:pt>
                <c:pt idx="6201">
                  <c:v>27224.91015625</c:v>
                </c:pt>
                <c:pt idx="6202">
                  <c:v>27423.91015625</c:v>
                </c:pt>
                <c:pt idx="6203">
                  <c:v>27067.498041900002</c:v>
                </c:pt>
                <c:pt idx="6204">
                  <c:v>26885.98828125</c:v>
                </c:pt>
                <c:pt idx="6205">
                  <c:v>26487.98828125</c:v>
                </c:pt>
                <c:pt idx="6206">
                  <c:v>26994.427729400002</c:v>
                </c:pt>
                <c:pt idx="6207">
                  <c:v>26860.3359375</c:v>
                </c:pt>
                <c:pt idx="6208">
                  <c:v>28054.3359375</c:v>
                </c:pt>
                <c:pt idx="6209">
                  <c:v>26760.8359375</c:v>
                </c:pt>
                <c:pt idx="6210">
                  <c:v>26462.3359375</c:v>
                </c:pt>
                <c:pt idx="6211">
                  <c:v>26887.54296875</c:v>
                </c:pt>
                <c:pt idx="6212">
                  <c:v>26789.208979400002</c:v>
                </c:pt>
                <c:pt idx="6213">
                  <c:v>26590.208979400002</c:v>
                </c:pt>
                <c:pt idx="6214">
                  <c:v>27244.34375</c:v>
                </c:pt>
                <c:pt idx="6215">
                  <c:v>27542.84375</c:v>
                </c:pt>
                <c:pt idx="6216">
                  <c:v>26390.04296875</c:v>
                </c:pt>
                <c:pt idx="6217">
                  <c:v>27125.41015625</c:v>
                </c:pt>
                <c:pt idx="6218">
                  <c:v>26271.498041900002</c:v>
                </c:pt>
                <c:pt idx="6219">
                  <c:v>27980.48828125</c:v>
                </c:pt>
                <c:pt idx="6220">
                  <c:v>27357.8359375</c:v>
                </c:pt>
                <c:pt idx="6221">
                  <c:v>27954.8359375</c:v>
                </c:pt>
                <c:pt idx="6222">
                  <c:v>28280.54296875</c:v>
                </c:pt>
                <c:pt idx="6223">
                  <c:v>26988.208979400002</c:v>
                </c:pt>
                <c:pt idx="6224">
                  <c:v>27045.34375</c:v>
                </c:pt>
                <c:pt idx="6225">
                  <c:v>26448.34375</c:v>
                </c:pt>
                <c:pt idx="6226">
                  <c:v>28120.41015625</c:v>
                </c:pt>
                <c:pt idx="6227">
                  <c:v>27465.498041900002</c:v>
                </c:pt>
                <c:pt idx="6228">
                  <c:v>26669.498041900002</c:v>
                </c:pt>
                <c:pt idx="6229">
                  <c:v>26985.48828125</c:v>
                </c:pt>
                <c:pt idx="6230">
                  <c:v>27283.98828125</c:v>
                </c:pt>
                <c:pt idx="6231">
                  <c:v>27582.48828125</c:v>
                </c:pt>
                <c:pt idx="6232">
                  <c:v>27285.54296875</c:v>
                </c:pt>
                <c:pt idx="6233">
                  <c:v>27642.34375</c:v>
                </c:pt>
                <c:pt idx="6234">
                  <c:v>26329.41015625</c:v>
                </c:pt>
                <c:pt idx="6235">
                  <c:v>28559.998041900002</c:v>
                </c:pt>
                <c:pt idx="6236">
                  <c:v>26496.927729400002</c:v>
                </c:pt>
                <c:pt idx="6237">
                  <c:v>26860.3359375</c:v>
                </c:pt>
                <c:pt idx="6238">
                  <c:v>28181.04296875</c:v>
                </c:pt>
                <c:pt idx="6239">
                  <c:v>27386.208979400002</c:v>
                </c:pt>
                <c:pt idx="6240">
                  <c:v>26192.208979400002</c:v>
                </c:pt>
                <c:pt idx="6241">
                  <c:v>26846.34375</c:v>
                </c:pt>
                <c:pt idx="6242">
                  <c:v>27166.998041900002</c:v>
                </c:pt>
                <c:pt idx="6243">
                  <c:v>27980.48828125</c:v>
                </c:pt>
                <c:pt idx="6244">
                  <c:v>27980.48828125</c:v>
                </c:pt>
                <c:pt idx="6245">
                  <c:v>27882.54296875</c:v>
                </c:pt>
                <c:pt idx="6246">
                  <c:v>27882.54296875</c:v>
                </c:pt>
                <c:pt idx="6247">
                  <c:v>27244.34375</c:v>
                </c:pt>
                <c:pt idx="6248">
                  <c:v>27184.48828125</c:v>
                </c:pt>
                <c:pt idx="6249">
                  <c:v>27224.91015625</c:v>
                </c:pt>
                <c:pt idx="6250">
                  <c:v>27224.91015625</c:v>
                </c:pt>
                <c:pt idx="6251">
                  <c:v>27722.41015625</c:v>
                </c:pt>
                <c:pt idx="6252">
                  <c:v>27166.998041900002</c:v>
                </c:pt>
                <c:pt idx="6253">
                  <c:v>26189.48828125</c:v>
                </c:pt>
                <c:pt idx="6254">
                  <c:v>27591.427729400002</c:v>
                </c:pt>
                <c:pt idx="6255">
                  <c:v>27690.927729400002</c:v>
                </c:pt>
                <c:pt idx="6256">
                  <c:v>28181.04296875</c:v>
                </c:pt>
                <c:pt idx="6257">
                  <c:v>27784.208979400002</c:v>
                </c:pt>
                <c:pt idx="6258">
                  <c:v>26846.34375</c:v>
                </c:pt>
                <c:pt idx="6259">
                  <c:v>27343.84375</c:v>
                </c:pt>
                <c:pt idx="6260">
                  <c:v>27343.84375</c:v>
                </c:pt>
                <c:pt idx="6261">
                  <c:v>27084.98828125</c:v>
                </c:pt>
                <c:pt idx="6262">
                  <c:v>26661.3359375</c:v>
                </c:pt>
                <c:pt idx="6263">
                  <c:v>26362.8359375</c:v>
                </c:pt>
                <c:pt idx="6264">
                  <c:v>26987.04296875</c:v>
                </c:pt>
                <c:pt idx="6265">
                  <c:v>27045.34375</c:v>
                </c:pt>
                <c:pt idx="6266">
                  <c:v>27343.84375</c:v>
                </c:pt>
                <c:pt idx="6267">
                  <c:v>26528.41015625</c:v>
                </c:pt>
                <c:pt idx="6268">
                  <c:v>27224.91015625</c:v>
                </c:pt>
                <c:pt idx="6269">
                  <c:v>27664.498041900002</c:v>
                </c:pt>
                <c:pt idx="6270">
                  <c:v>27266.498041900002</c:v>
                </c:pt>
                <c:pt idx="6271">
                  <c:v>26985.48828125</c:v>
                </c:pt>
                <c:pt idx="6272">
                  <c:v>27184.48828125</c:v>
                </c:pt>
                <c:pt idx="6273">
                  <c:v>28387.427729400002</c:v>
                </c:pt>
                <c:pt idx="6274">
                  <c:v>26894.927729400002</c:v>
                </c:pt>
                <c:pt idx="6275">
                  <c:v>28352.8359375</c:v>
                </c:pt>
                <c:pt idx="6276">
                  <c:v>27457.3359375</c:v>
                </c:pt>
                <c:pt idx="6277">
                  <c:v>27783.04296875</c:v>
                </c:pt>
                <c:pt idx="6278">
                  <c:v>27784.208979400002</c:v>
                </c:pt>
                <c:pt idx="6279">
                  <c:v>28319.41015625</c:v>
                </c:pt>
                <c:pt idx="6280">
                  <c:v>26587.48828125</c:v>
                </c:pt>
                <c:pt idx="6281">
                  <c:v>27954.8359375</c:v>
                </c:pt>
                <c:pt idx="6282">
                  <c:v>28651.3359375</c:v>
                </c:pt>
                <c:pt idx="6283">
                  <c:v>27683.54296875</c:v>
                </c:pt>
                <c:pt idx="6284">
                  <c:v>27784.208979400002</c:v>
                </c:pt>
                <c:pt idx="6285">
                  <c:v>26590.208979400002</c:v>
                </c:pt>
                <c:pt idx="6286">
                  <c:v>28040.34375</c:v>
                </c:pt>
                <c:pt idx="6287">
                  <c:v>26894.927729400002</c:v>
                </c:pt>
                <c:pt idx="6288">
                  <c:v>26397.427729400002</c:v>
                </c:pt>
                <c:pt idx="6289">
                  <c:v>27193.427729400002</c:v>
                </c:pt>
                <c:pt idx="6290">
                  <c:v>26362.8359375</c:v>
                </c:pt>
                <c:pt idx="6291">
                  <c:v>27484.54296875</c:v>
                </c:pt>
                <c:pt idx="6292">
                  <c:v>26887.54296875</c:v>
                </c:pt>
                <c:pt idx="6293">
                  <c:v>26589.04296875</c:v>
                </c:pt>
                <c:pt idx="6294">
                  <c:v>27386.208979400002</c:v>
                </c:pt>
                <c:pt idx="6295">
                  <c:v>29873.708979400002</c:v>
                </c:pt>
                <c:pt idx="6296">
                  <c:v>27940.84375</c:v>
                </c:pt>
                <c:pt idx="6297">
                  <c:v>27741.84375</c:v>
                </c:pt>
                <c:pt idx="6298">
                  <c:v>27125.41015625</c:v>
                </c:pt>
                <c:pt idx="6299">
                  <c:v>27855.3359375</c:v>
                </c:pt>
                <c:pt idx="6300">
                  <c:v>26988.208979400002</c:v>
                </c:pt>
                <c:pt idx="6301">
                  <c:v>28580.208979400002</c:v>
                </c:pt>
                <c:pt idx="6302">
                  <c:v>27684.708979400002</c:v>
                </c:pt>
                <c:pt idx="6303">
                  <c:v>27125.41015625</c:v>
                </c:pt>
                <c:pt idx="6304">
                  <c:v>28486.927729400002</c:v>
                </c:pt>
                <c:pt idx="6305">
                  <c:v>28088.927729400002</c:v>
                </c:pt>
                <c:pt idx="6306">
                  <c:v>27556.8359375</c:v>
                </c:pt>
                <c:pt idx="6307">
                  <c:v>27882.54296875</c:v>
                </c:pt>
                <c:pt idx="6308">
                  <c:v>27882.54296875</c:v>
                </c:pt>
                <c:pt idx="6309">
                  <c:v>27783.04296875</c:v>
                </c:pt>
                <c:pt idx="6310">
                  <c:v>26647.34375</c:v>
                </c:pt>
                <c:pt idx="6311">
                  <c:v>27564.998041900002</c:v>
                </c:pt>
                <c:pt idx="6312">
                  <c:v>27383.48828125</c:v>
                </c:pt>
                <c:pt idx="6313">
                  <c:v>27184.48828125</c:v>
                </c:pt>
                <c:pt idx="6314">
                  <c:v>27484.54296875</c:v>
                </c:pt>
                <c:pt idx="6315">
                  <c:v>27883.708979400002</c:v>
                </c:pt>
                <c:pt idx="6316">
                  <c:v>27664.498041900002</c:v>
                </c:pt>
                <c:pt idx="6317">
                  <c:v>27258.3359375</c:v>
                </c:pt>
                <c:pt idx="6318">
                  <c:v>27784.208979400002</c:v>
                </c:pt>
                <c:pt idx="6319">
                  <c:v>28139.84375</c:v>
                </c:pt>
                <c:pt idx="6320">
                  <c:v>28139.84375</c:v>
                </c:pt>
                <c:pt idx="6321">
                  <c:v>28120.41015625</c:v>
                </c:pt>
                <c:pt idx="6322">
                  <c:v>26967.998041900002</c:v>
                </c:pt>
                <c:pt idx="6323">
                  <c:v>28179.48828125</c:v>
                </c:pt>
                <c:pt idx="6324">
                  <c:v>27880.98828125</c:v>
                </c:pt>
                <c:pt idx="6325">
                  <c:v>28776.48828125</c:v>
                </c:pt>
                <c:pt idx="6326">
                  <c:v>26297.927729400002</c:v>
                </c:pt>
                <c:pt idx="6327">
                  <c:v>27790.427729400002</c:v>
                </c:pt>
                <c:pt idx="6328">
                  <c:v>28054.3359375</c:v>
                </c:pt>
                <c:pt idx="6329">
                  <c:v>26959.8359375</c:v>
                </c:pt>
                <c:pt idx="6330">
                  <c:v>28850.3359375</c:v>
                </c:pt>
                <c:pt idx="6331">
                  <c:v>28551.8359375</c:v>
                </c:pt>
                <c:pt idx="6332">
                  <c:v>27158.8359375</c:v>
                </c:pt>
                <c:pt idx="6333">
                  <c:v>29433.34375</c:v>
                </c:pt>
                <c:pt idx="6334">
                  <c:v>28239.34375</c:v>
                </c:pt>
                <c:pt idx="6335">
                  <c:v>27465.498041900002</c:v>
                </c:pt>
                <c:pt idx="6336">
                  <c:v>26470.498041900002</c:v>
                </c:pt>
                <c:pt idx="6337">
                  <c:v>26868.498041900002</c:v>
                </c:pt>
                <c:pt idx="6338">
                  <c:v>28179.48828125</c:v>
                </c:pt>
                <c:pt idx="6339">
                  <c:v>28685.927729400002</c:v>
                </c:pt>
                <c:pt idx="6340">
                  <c:v>26959.8359375</c:v>
                </c:pt>
                <c:pt idx="6341">
                  <c:v>28551.8359375</c:v>
                </c:pt>
                <c:pt idx="6342">
                  <c:v>27523.41015625</c:v>
                </c:pt>
                <c:pt idx="6343">
                  <c:v>26428.91015625</c:v>
                </c:pt>
                <c:pt idx="6344">
                  <c:v>27125.41015625</c:v>
                </c:pt>
                <c:pt idx="6345">
                  <c:v>27763.998041900002</c:v>
                </c:pt>
                <c:pt idx="6346">
                  <c:v>27564.998041900002</c:v>
                </c:pt>
                <c:pt idx="6347">
                  <c:v>28278.98828125</c:v>
                </c:pt>
                <c:pt idx="6348">
                  <c:v>28875.98828125</c:v>
                </c:pt>
                <c:pt idx="6349">
                  <c:v>28153.8359375</c:v>
                </c:pt>
                <c:pt idx="6350">
                  <c:v>27285.54296875</c:v>
                </c:pt>
                <c:pt idx="6351">
                  <c:v>27622.91015625</c:v>
                </c:pt>
                <c:pt idx="6352">
                  <c:v>25831.91015625</c:v>
                </c:pt>
                <c:pt idx="6353">
                  <c:v>28319.41015625</c:v>
                </c:pt>
                <c:pt idx="6354">
                  <c:v>28062.498041900002</c:v>
                </c:pt>
                <c:pt idx="6355">
                  <c:v>25890.98828125</c:v>
                </c:pt>
                <c:pt idx="6356">
                  <c:v>28179.48828125</c:v>
                </c:pt>
                <c:pt idx="6357">
                  <c:v>26894.927729400002</c:v>
                </c:pt>
                <c:pt idx="6358">
                  <c:v>27889.927729400002</c:v>
                </c:pt>
                <c:pt idx="6359">
                  <c:v>28736.84375</c:v>
                </c:pt>
                <c:pt idx="6360">
                  <c:v>26647.34375</c:v>
                </c:pt>
                <c:pt idx="6361">
                  <c:v>25533.41015625</c:v>
                </c:pt>
                <c:pt idx="6362">
                  <c:v>29057.498041900002</c:v>
                </c:pt>
                <c:pt idx="6363">
                  <c:v>27193.427729400002</c:v>
                </c:pt>
                <c:pt idx="6364">
                  <c:v>27989.427729400002</c:v>
                </c:pt>
                <c:pt idx="6365">
                  <c:v>26695.927729400002</c:v>
                </c:pt>
                <c:pt idx="6366">
                  <c:v>28380.04296875</c:v>
                </c:pt>
                <c:pt idx="6367">
                  <c:v>28381.208979400002</c:v>
                </c:pt>
                <c:pt idx="6368">
                  <c:v>27187.208979400002</c:v>
                </c:pt>
                <c:pt idx="6369">
                  <c:v>28978.208979400002</c:v>
                </c:pt>
                <c:pt idx="6370">
                  <c:v>28040.34375</c:v>
                </c:pt>
                <c:pt idx="6371">
                  <c:v>27423.91015625</c:v>
                </c:pt>
                <c:pt idx="6372">
                  <c:v>27962.998041900002</c:v>
                </c:pt>
                <c:pt idx="6373">
                  <c:v>27564.998041900002</c:v>
                </c:pt>
                <c:pt idx="6374">
                  <c:v>27664.498041900002</c:v>
                </c:pt>
                <c:pt idx="6375">
                  <c:v>28378.48828125</c:v>
                </c:pt>
                <c:pt idx="6376">
                  <c:v>28287.927729400002</c:v>
                </c:pt>
                <c:pt idx="6377">
                  <c:v>27392.427729400002</c:v>
                </c:pt>
                <c:pt idx="6378">
                  <c:v>27883.708979400002</c:v>
                </c:pt>
                <c:pt idx="6379">
                  <c:v>27025.91015625</c:v>
                </c:pt>
                <c:pt idx="6380">
                  <c:v>26885.98828125</c:v>
                </c:pt>
                <c:pt idx="6381">
                  <c:v>28079.98828125</c:v>
                </c:pt>
                <c:pt idx="6382">
                  <c:v>28884.927729400002</c:v>
                </c:pt>
                <c:pt idx="6383">
                  <c:v>28717.41015625</c:v>
                </c:pt>
                <c:pt idx="6384">
                  <c:v>27324.41015625</c:v>
                </c:pt>
                <c:pt idx="6385">
                  <c:v>28120.41015625</c:v>
                </c:pt>
                <c:pt idx="6386">
                  <c:v>27681.98828125</c:v>
                </c:pt>
                <c:pt idx="6387">
                  <c:v>28884.927729400002</c:v>
                </c:pt>
                <c:pt idx="6388">
                  <c:v>28054.3359375</c:v>
                </c:pt>
                <c:pt idx="6389">
                  <c:v>28153.8359375</c:v>
                </c:pt>
                <c:pt idx="6390">
                  <c:v>28380.04296875</c:v>
                </c:pt>
                <c:pt idx="6391">
                  <c:v>28081.54296875</c:v>
                </c:pt>
                <c:pt idx="6392">
                  <c:v>27684.708979400002</c:v>
                </c:pt>
                <c:pt idx="6393">
                  <c:v>26746.84375</c:v>
                </c:pt>
                <c:pt idx="6394">
                  <c:v>27482.98828125</c:v>
                </c:pt>
                <c:pt idx="6395">
                  <c:v>27491.927729400002</c:v>
                </c:pt>
                <c:pt idx="6396">
                  <c:v>27690.927729400002</c:v>
                </c:pt>
                <c:pt idx="6397">
                  <c:v>28253.3359375</c:v>
                </c:pt>
                <c:pt idx="6398">
                  <c:v>28651.3359375</c:v>
                </c:pt>
                <c:pt idx="6399">
                  <c:v>27883.708979400002</c:v>
                </c:pt>
                <c:pt idx="6400">
                  <c:v>27585.208979400002</c:v>
                </c:pt>
                <c:pt idx="6401">
                  <c:v>28438.34375</c:v>
                </c:pt>
                <c:pt idx="6402">
                  <c:v>28319.41015625</c:v>
                </c:pt>
                <c:pt idx="6403">
                  <c:v>28418.91015625</c:v>
                </c:pt>
                <c:pt idx="6404">
                  <c:v>29057.498041900002</c:v>
                </c:pt>
                <c:pt idx="6405">
                  <c:v>27564.998041900002</c:v>
                </c:pt>
                <c:pt idx="6406">
                  <c:v>27392.427729400002</c:v>
                </c:pt>
                <c:pt idx="6407">
                  <c:v>27484.54296875</c:v>
                </c:pt>
                <c:pt idx="6408">
                  <c:v>28280.54296875</c:v>
                </c:pt>
                <c:pt idx="6409">
                  <c:v>28281.708979400002</c:v>
                </c:pt>
                <c:pt idx="6410">
                  <c:v>29376.208979400002</c:v>
                </c:pt>
                <c:pt idx="6411">
                  <c:v>28281.708979400002</c:v>
                </c:pt>
                <c:pt idx="6412">
                  <c:v>27983.208979400002</c:v>
                </c:pt>
                <c:pt idx="6413">
                  <c:v>28816.91015625</c:v>
                </c:pt>
                <c:pt idx="6414">
                  <c:v>27166.998041900002</c:v>
                </c:pt>
                <c:pt idx="6415">
                  <c:v>28776.48828125</c:v>
                </c:pt>
                <c:pt idx="6416">
                  <c:v>28776.48828125</c:v>
                </c:pt>
                <c:pt idx="6417">
                  <c:v>28577.48828125</c:v>
                </c:pt>
                <c:pt idx="6418">
                  <c:v>28079.98828125</c:v>
                </c:pt>
                <c:pt idx="6419">
                  <c:v>26894.927729400002</c:v>
                </c:pt>
                <c:pt idx="6420">
                  <c:v>28878.708979400002</c:v>
                </c:pt>
                <c:pt idx="6421">
                  <c:v>27465.498041900002</c:v>
                </c:pt>
                <c:pt idx="6422">
                  <c:v>28179.48828125</c:v>
                </c:pt>
                <c:pt idx="6423">
                  <c:v>28551.8359375</c:v>
                </c:pt>
                <c:pt idx="6424">
                  <c:v>27664.498041900002</c:v>
                </c:pt>
                <c:pt idx="6425">
                  <c:v>28387.427729400002</c:v>
                </c:pt>
                <c:pt idx="6426">
                  <c:v>27889.927729400002</c:v>
                </c:pt>
                <c:pt idx="6427">
                  <c:v>27656.3359375</c:v>
                </c:pt>
                <c:pt idx="6428">
                  <c:v>27556.8359375</c:v>
                </c:pt>
                <c:pt idx="6429">
                  <c:v>26688.54296875</c:v>
                </c:pt>
                <c:pt idx="6430">
                  <c:v>28678.54296875</c:v>
                </c:pt>
                <c:pt idx="6431">
                  <c:v>28736.84375</c:v>
                </c:pt>
                <c:pt idx="6432">
                  <c:v>27423.91015625</c:v>
                </c:pt>
                <c:pt idx="6433">
                  <c:v>27564.998041900002</c:v>
                </c:pt>
                <c:pt idx="6434">
                  <c:v>28758.998041900002</c:v>
                </c:pt>
                <c:pt idx="6435">
                  <c:v>26885.98828125</c:v>
                </c:pt>
                <c:pt idx="6436">
                  <c:v>28685.927729400002</c:v>
                </c:pt>
                <c:pt idx="6437">
                  <c:v>28816.91015625</c:v>
                </c:pt>
                <c:pt idx="6438">
                  <c:v>27423.91015625</c:v>
                </c:pt>
                <c:pt idx="6439">
                  <c:v>28518.41015625</c:v>
                </c:pt>
                <c:pt idx="6440">
                  <c:v>27681.98828125</c:v>
                </c:pt>
                <c:pt idx="6441">
                  <c:v>28676.98828125</c:v>
                </c:pt>
                <c:pt idx="6442">
                  <c:v>28153.8359375</c:v>
                </c:pt>
                <c:pt idx="6443">
                  <c:v>26689.708979400002</c:v>
                </c:pt>
                <c:pt idx="6444">
                  <c:v>28239.34375</c:v>
                </c:pt>
                <c:pt idx="6445">
                  <c:v>28637.34375</c:v>
                </c:pt>
                <c:pt idx="6446">
                  <c:v>27940.84375</c:v>
                </c:pt>
                <c:pt idx="6447">
                  <c:v>29174.48828125</c:v>
                </c:pt>
                <c:pt idx="6448">
                  <c:v>28477.98828125</c:v>
                </c:pt>
                <c:pt idx="6449">
                  <c:v>29174.48828125</c:v>
                </c:pt>
                <c:pt idx="6450">
                  <c:v>28280.54296875</c:v>
                </c:pt>
                <c:pt idx="6451">
                  <c:v>28381.208979400002</c:v>
                </c:pt>
                <c:pt idx="6452">
                  <c:v>28978.208979400002</c:v>
                </c:pt>
                <c:pt idx="6453">
                  <c:v>26689.708979400002</c:v>
                </c:pt>
                <c:pt idx="6454">
                  <c:v>27940.84375</c:v>
                </c:pt>
                <c:pt idx="6455">
                  <c:v>27921.41015625</c:v>
                </c:pt>
                <c:pt idx="6456">
                  <c:v>27763.998041900002</c:v>
                </c:pt>
                <c:pt idx="6457">
                  <c:v>28161.998041900002</c:v>
                </c:pt>
                <c:pt idx="6458">
                  <c:v>28758.998041900002</c:v>
                </c:pt>
                <c:pt idx="6459">
                  <c:v>28486.927729400002</c:v>
                </c:pt>
                <c:pt idx="6460">
                  <c:v>29282.927729400002</c:v>
                </c:pt>
                <c:pt idx="6461">
                  <c:v>27457.3359375</c:v>
                </c:pt>
                <c:pt idx="6462">
                  <c:v>27954.8359375</c:v>
                </c:pt>
                <c:pt idx="6463">
                  <c:v>27684.708979400002</c:v>
                </c:pt>
                <c:pt idx="6464">
                  <c:v>27983.208979400002</c:v>
                </c:pt>
                <c:pt idx="6465">
                  <c:v>28182.208979400002</c:v>
                </c:pt>
                <c:pt idx="6466">
                  <c:v>28381.208979400002</c:v>
                </c:pt>
                <c:pt idx="6467">
                  <c:v>27244.34375</c:v>
                </c:pt>
                <c:pt idx="6468">
                  <c:v>28338.84375</c:v>
                </c:pt>
                <c:pt idx="6469">
                  <c:v>28239.34375</c:v>
                </c:pt>
                <c:pt idx="6470">
                  <c:v>27921.41015625</c:v>
                </c:pt>
                <c:pt idx="6471">
                  <c:v>28219.91015625</c:v>
                </c:pt>
                <c:pt idx="6472">
                  <c:v>28161.998041900002</c:v>
                </c:pt>
                <c:pt idx="6473">
                  <c:v>27266.498041900002</c:v>
                </c:pt>
                <c:pt idx="6474">
                  <c:v>27781.48828125</c:v>
                </c:pt>
                <c:pt idx="6475">
                  <c:v>29581.427729400002</c:v>
                </c:pt>
                <c:pt idx="6476">
                  <c:v>28352.8359375</c:v>
                </c:pt>
                <c:pt idx="6477">
                  <c:v>28153.8359375</c:v>
                </c:pt>
                <c:pt idx="6478">
                  <c:v>28877.54296875</c:v>
                </c:pt>
                <c:pt idx="6479">
                  <c:v>28877.54296875</c:v>
                </c:pt>
                <c:pt idx="6480">
                  <c:v>27982.04296875</c:v>
                </c:pt>
                <c:pt idx="6481">
                  <c:v>28239.34375</c:v>
                </c:pt>
                <c:pt idx="6482">
                  <c:v>27821.91015625</c:v>
                </c:pt>
                <c:pt idx="6483">
                  <c:v>28219.91015625</c:v>
                </c:pt>
                <c:pt idx="6484">
                  <c:v>27224.91015625</c:v>
                </c:pt>
                <c:pt idx="6485">
                  <c:v>27722.41015625</c:v>
                </c:pt>
                <c:pt idx="6486">
                  <c:v>29970.48828125</c:v>
                </c:pt>
                <c:pt idx="6487">
                  <c:v>27158.8359375</c:v>
                </c:pt>
                <c:pt idx="6488">
                  <c:v>27683.54296875</c:v>
                </c:pt>
                <c:pt idx="6489">
                  <c:v>27585.208979400002</c:v>
                </c:pt>
                <c:pt idx="6490">
                  <c:v>28139.84375</c:v>
                </c:pt>
                <c:pt idx="6491">
                  <c:v>27324.41015625</c:v>
                </c:pt>
                <c:pt idx="6492">
                  <c:v>27423.91015625</c:v>
                </c:pt>
                <c:pt idx="6493">
                  <c:v>27523.41015625</c:v>
                </c:pt>
                <c:pt idx="6494">
                  <c:v>28120.41015625</c:v>
                </c:pt>
                <c:pt idx="6495">
                  <c:v>26569.998041900002</c:v>
                </c:pt>
                <c:pt idx="6496">
                  <c:v>27365.998041900002</c:v>
                </c:pt>
                <c:pt idx="6497">
                  <c:v>28477.98828125</c:v>
                </c:pt>
                <c:pt idx="6498">
                  <c:v>28975.48828125</c:v>
                </c:pt>
                <c:pt idx="6499">
                  <c:v>27855.3359375</c:v>
                </c:pt>
                <c:pt idx="6500">
                  <c:v>27855.3359375</c:v>
                </c:pt>
                <c:pt idx="6501">
                  <c:v>29474.54296875</c:v>
                </c:pt>
                <c:pt idx="6502">
                  <c:v>28280.54296875</c:v>
                </c:pt>
                <c:pt idx="6503">
                  <c:v>27784.208979400002</c:v>
                </c:pt>
                <c:pt idx="6504">
                  <c:v>29333.84375</c:v>
                </c:pt>
                <c:pt idx="6505">
                  <c:v>28537.84375</c:v>
                </c:pt>
                <c:pt idx="6506">
                  <c:v>28916.41015625</c:v>
                </c:pt>
                <c:pt idx="6507">
                  <c:v>28659.498041900002</c:v>
                </c:pt>
                <c:pt idx="6508">
                  <c:v>27781.48828125</c:v>
                </c:pt>
                <c:pt idx="6509">
                  <c:v>28586.427729400002</c:v>
                </c:pt>
                <c:pt idx="6510">
                  <c:v>28188.427729400002</c:v>
                </c:pt>
                <c:pt idx="6511">
                  <c:v>27292.927729400002</c:v>
                </c:pt>
                <c:pt idx="6512">
                  <c:v>27357.8359375</c:v>
                </c:pt>
                <c:pt idx="6513">
                  <c:v>28850.3359375</c:v>
                </c:pt>
                <c:pt idx="6514">
                  <c:v>27357.8359375</c:v>
                </c:pt>
                <c:pt idx="6515">
                  <c:v>28281.708979400002</c:v>
                </c:pt>
                <c:pt idx="6516">
                  <c:v>28736.84375</c:v>
                </c:pt>
                <c:pt idx="6517">
                  <c:v>28637.34375</c:v>
                </c:pt>
                <c:pt idx="6518">
                  <c:v>27365.998041900002</c:v>
                </c:pt>
                <c:pt idx="6519">
                  <c:v>27664.498041900002</c:v>
                </c:pt>
                <c:pt idx="6520">
                  <c:v>29174.48828125</c:v>
                </c:pt>
                <c:pt idx="6521">
                  <c:v>27880.98828125</c:v>
                </c:pt>
                <c:pt idx="6522">
                  <c:v>28280.54296875</c:v>
                </c:pt>
                <c:pt idx="6523">
                  <c:v>28319.41015625</c:v>
                </c:pt>
                <c:pt idx="6524">
                  <c:v>29554.998041900002</c:v>
                </c:pt>
                <c:pt idx="6525">
                  <c:v>27980.48828125</c:v>
                </c:pt>
                <c:pt idx="6526">
                  <c:v>28278.98828125</c:v>
                </c:pt>
                <c:pt idx="6527">
                  <c:v>28278.98828125</c:v>
                </c:pt>
                <c:pt idx="6528">
                  <c:v>27258.3359375</c:v>
                </c:pt>
                <c:pt idx="6529">
                  <c:v>28779.208979400002</c:v>
                </c:pt>
                <c:pt idx="6530">
                  <c:v>28679.708979400002</c:v>
                </c:pt>
                <c:pt idx="6531">
                  <c:v>28040.34375</c:v>
                </c:pt>
                <c:pt idx="6532">
                  <c:v>27962.998041900002</c:v>
                </c:pt>
                <c:pt idx="6533">
                  <c:v>27283.98828125</c:v>
                </c:pt>
                <c:pt idx="6534">
                  <c:v>28486.927729400002</c:v>
                </c:pt>
                <c:pt idx="6535">
                  <c:v>28779.208979400002</c:v>
                </c:pt>
                <c:pt idx="6536">
                  <c:v>27485.708979400002</c:v>
                </c:pt>
                <c:pt idx="6537">
                  <c:v>28580.208979400002</c:v>
                </c:pt>
                <c:pt idx="6538">
                  <c:v>28079.98828125</c:v>
                </c:pt>
                <c:pt idx="6539">
                  <c:v>28477.98828125</c:v>
                </c:pt>
                <c:pt idx="6540">
                  <c:v>27989.427729400002</c:v>
                </c:pt>
                <c:pt idx="6541">
                  <c:v>28088.927729400002</c:v>
                </c:pt>
                <c:pt idx="6542">
                  <c:v>27954.8359375</c:v>
                </c:pt>
                <c:pt idx="6543">
                  <c:v>27882.54296875</c:v>
                </c:pt>
                <c:pt idx="6544">
                  <c:v>27684.708979400002</c:v>
                </c:pt>
                <c:pt idx="6545">
                  <c:v>28580.208979400002</c:v>
                </c:pt>
                <c:pt idx="6546">
                  <c:v>28637.34375</c:v>
                </c:pt>
                <c:pt idx="6547">
                  <c:v>28239.34375</c:v>
                </c:pt>
                <c:pt idx="6548">
                  <c:v>28020.91015625</c:v>
                </c:pt>
                <c:pt idx="6549">
                  <c:v>28360.998041900002</c:v>
                </c:pt>
                <c:pt idx="6550">
                  <c:v>29057.498041900002</c:v>
                </c:pt>
                <c:pt idx="6551">
                  <c:v>27781.48828125</c:v>
                </c:pt>
                <c:pt idx="6552">
                  <c:v>27784.208979400002</c:v>
                </c:pt>
                <c:pt idx="6553">
                  <c:v>29731.84375</c:v>
                </c:pt>
                <c:pt idx="6554">
                  <c:v>28239.34375</c:v>
                </c:pt>
                <c:pt idx="6555">
                  <c:v>28418.91015625</c:v>
                </c:pt>
                <c:pt idx="6556">
                  <c:v>27523.41015625</c:v>
                </c:pt>
                <c:pt idx="6557">
                  <c:v>28360.998041900002</c:v>
                </c:pt>
                <c:pt idx="6558">
                  <c:v>29273.98828125</c:v>
                </c:pt>
                <c:pt idx="6559">
                  <c:v>29970.48828125</c:v>
                </c:pt>
                <c:pt idx="6560">
                  <c:v>28188.427729400002</c:v>
                </c:pt>
                <c:pt idx="6561">
                  <c:v>28586.427729400002</c:v>
                </c:pt>
                <c:pt idx="6562">
                  <c:v>29546.8359375</c:v>
                </c:pt>
                <c:pt idx="6563">
                  <c:v>27585.208979400002</c:v>
                </c:pt>
                <c:pt idx="6564">
                  <c:v>27622.91015625</c:v>
                </c:pt>
                <c:pt idx="6565">
                  <c:v>28617.91015625</c:v>
                </c:pt>
                <c:pt idx="6566">
                  <c:v>27863.498041900002</c:v>
                </c:pt>
                <c:pt idx="6567">
                  <c:v>28088.927729400002</c:v>
                </c:pt>
                <c:pt idx="6568">
                  <c:v>28685.927729400002</c:v>
                </c:pt>
                <c:pt idx="6569">
                  <c:v>28486.927729400002</c:v>
                </c:pt>
                <c:pt idx="6570">
                  <c:v>28088.927729400002</c:v>
                </c:pt>
                <c:pt idx="6571">
                  <c:v>27954.8359375</c:v>
                </c:pt>
                <c:pt idx="6572">
                  <c:v>29574.04296875</c:v>
                </c:pt>
                <c:pt idx="6573">
                  <c:v>25892.54296875</c:v>
                </c:pt>
                <c:pt idx="6574">
                  <c:v>28381.208979400002</c:v>
                </c:pt>
                <c:pt idx="6575">
                  <c:v>28679.708979400002</c:v>
                </c:pt>
                <c:pt idx="6576">
                  <c:v>28338.84375</c:v>
                </c:pt>
                <c:pt idx="6577">
                  <c:v>28020.91015625</c:v>
                </c:pt>
                <c:pt idx="6578">
                  <c:v>28161.998041900002</c:v>
                </c:pt>
                <c:pt idx="6579">
                  <c:v>27664.498041900002</c:v>
                </c:pt>
                <c:pt idx="6580">
                  <c:v>28261.498041900002</c:v>
                </c:pt>
                <c:pt idx="6581">
                  <c:v>28477.98828125</c:v>
                </c:pt>
                <c:pt idx="6582">
                  <c:v>28387.427729400002</c:v>
                </c:pt>
                <c:pt idx="6583">
                  <c:v>27755.8359375</c:v>
                </c:pt>
                <c:pt idx="6584">
                  <c:v>28551.8359375</c:v>
                </c:pt>
                <c:pt idx="6585">
                  <c:v>26489.54296875</c:v>
                </c:pt>
                <c:pt idx="6586">
                  <c:v>28182.208979400002</c:v>
                </c:pt>
                <c:pt idx="6587">
                  <c:v>28182.208979400002</c:v>
                </c:pt>
                <c:pt idx="6588">
                  <c:v>28779.208979400002</c:v>
                </c:pt>
                <c:pt idx="6589">
                  <c:v>29532.84375</c:v>
                </c:pt>
                <c:pt idx="6590">
                  <c:v>29513.41015625</c:v>
                </c:pt>
                <c:pt idx="6591">
                  <c:v>28319.41015625</c:v>
                </c:pt>
                <c:pt idx="6592">
                  <c:v>27962.998041900002</c:v>
                </c:pt>
                <c:pt idx="6593">
                  <c:v>28957.998041900002</c:v>
                </c:pt>
                <c:pt idx="6594">
                  <c:v>28477.98828125</c:v>
                </c:pt>
                <c:pt idx="6595">
                  <c:v>28188.427729400002</c:v>
                </c:pt>
                <c:pt idx="6596">
                  <c:v>29049.3359375</c:v>
                </c:pt>
                <c:pt idx="6597">
                  <c:v>29845.3359375</c:v>
                </c:pt>
                <c:pt idx="6598">
                  <c:v>28778.04296875</c:v>
                </c:pt>
                <c:pt idx="6599">
                  <c:v>28778.04296875</c:v>
                </c:pt>
                <c:pt idx="6600">
                  <c:v>28479.54296875</c:v>
                </c:pt>
                <c:pt idx="6601">
                  <c:v>27683.54296875</c:v>
                </c:pt>
                <c:pt idx="6602">
                  <c:v>26789.208979400002</c:v>
                </c:pt>
                <c:pt idx="6603">
                  <c:v>29873.708979400002</c:v>
                </c:pt>
                <c:pt idx="6604">
                  <c:v>29433.34375</c:v>
                </c:pt>
                <c:pt idx="6605">
                  <c:v>27642.34375</c:v>
                </c:pt>
                <c:pt idx="6606">
                  <c:v>27564.998041900002</c:v>
                </c:pt>
                <c:pt idx="6607">
                  <c:v>28088.927729400002</c:v>
                </c:pt>
                <c:pt idx="6608">
                  <c:v>29581.427729400002</c:v>
                </c:pt>
                <c:pt idx="6609">
                  <c:v>27790.427729400002</c:v>
                </c:pt>
                <c:pt idx="6610">
                  <c:v>28054.3359375</c:v>
                </c:pt>
                <c:pt idx="6611">
                  <c:v>28579.04296875</c:v>
                </c:pt>
                <c:pt idx="6612">
                  <c:v>29575.208979400002</c:v>
                </c:pt>
                <c:pt idx="6613">
                  <c:v>28281.708979400002</c:v>
                </c:pt>
                <c:pt idx="6614">
                  <c:v>29475.708979400002</c:v>
                </c:pt>
                <c:pt idx="6615">
                  <c:v>28182.208979400002</c:v>
                </c:pt>
                <c:pt idx="6616">
                  <c:v>29674.708979400002</c:v>
                </c:pt>
                <c:pt idx="6617">
                  <c:v>28040.34375</c:v>
                </c:pt>
                <c:pt idx="6618">
                  <c:v>28261.498041900002</c:v>
                </c:pt>
                <c:pt idx="6619">
                  <c:v>27989.427729400002</c:v>
                </c:pt>
                <c:pt idx="6620">
                  <c:v>28352.8359375</c:v>
                </c:pt>
                <c:pt idx="6621">
                  <c:v>28779.208979400002</c:v>
                </c:pt>
                <c:pt idx="6622">
                  <c:v>29134.84375</c:v>
                </c:pt>
                <c:pt idx="6623">
                  <c:v>29712.41015625</c:v>
                </c:pt>
                <c:pt idx="6624">
                  <c:v>29314.41015625</c:v>
                </c:pt>
                <c:pt idx="6625">
                  <c:v>29654.498041900002</c:v>
                </c:pt>
                <c:pt idx="6626">
                  <c:v>27582.48828125</c:v>
                </c:pt>
                <c:pt idx="6627">
                  <c:v>27582.48828125</c:v>
                </c:pt>
                <c:pt idx="6628">
                  <c:v>28975.48828125</c:v>
                </c:pt>
                <c:pt idx="6629">
                  <c:v>28278.98828125</c:v>
                </c:pt>
                <c:pt idx="6630">
                  <c:v>27989.427729400002</c:v>
                </c:pt>
                <c:pt idx="6631">
                  <c:v>28884.927729400002</c:v>
                </c:pt>
                <c:pt idx="6632">
                  <c:v>30078.927729400002</c:v>
                </c:pt>
                <c:pt idx="6633">
                  <c:v>28081.54296875</c:v>
                </c:pt>
                <c:pt idx="6634">
                  <c:v>28978.208979400002</c:v>
                </c:pt>
                <c:pt idx="6635">
                  <c:v>27642.34375</c:v>
                </c:pt>
                <c:pt idx="6636">
                  <c:v>28139.84375</c:v>
                </c:pt>
                <c:pt idx="6637">
                  <c:v>27841.34375</c:v>
                </c:pt>
                <c:pt idx="6638">
                  <c:v>28637.34375</c:v>
                </c:pt>
                <c:pt idx="6639">
                  <c:v>28816.91015625</c:v>
                </c:pt>
                <c:pt idx="6640">
                  <c:v>27863.498041900002</c:v>
                </c:pt>
                <c:pt idx="6641">
                  <c:v>28360.998041900002</c:v>
                </c:pt>
                <c:pt idx="6642">
                  <c:v>28062.498041900002</c:v>
                </c:pt>
                <c:pt idx="6643">
                  <c:v>28477.98828125</c:v>
                </c:pt>
                <c:pt idx="6644">
                  <c:v>28577.48828125</c:v>
                </c:pt>
                <c:pt idx="6645">
                  <c:v>28253.3359375</c:v>
                </c:pt>
                <c:pt idx="6646">
                  <c:v>28678.54296875</c:v>
                </c:pt>
                <c:pt idx="6647">
                  <c:v>28779.208979400002</c:v>
                </c:pt>
                <c:pt idx="6648">
                  <c:v>29831.34375</c:v>
                </c:pt>
                <c:pt idx="6649">
                  <c:v>28537.84375</c:v>
                </c:pt>
                <c:pt idx="6650">
                  <c:v>28736.84375</c:v>
                </c:pt>
                <c:pt idx="6651">
                  <c:v>29015.91015625</c:v>
                </c:pt>
                <c:pt idx="6652">
                  <c:v>27523.41015625</c:v>
                </c:pt>
                <c:pt idx="6653">
                  <c:v>28219.91015625</c:v>
                </c:pt>
                <c:pt idx="6654">
                  <c:v>28360.998041900002</c:v>
                </c:pt>
                <c:pt idx="6655">
                  <c:v>29256.498041900002</c:v>
                </c:pt>
                <c:pt idx="6656">
                  <c:v>29853.498041900002</c:v>
                </c:pt>
                <c:pt idx="6657">
                  <c:v>28776.48828125</c:v>
                </c:pt>
                <c:pt idx="6658">
                  <c:v>27755.8359375</c:v>
                </c:pt>
                <c:pt idx="6659">
                  <c:v>29845.3359375</c:v>
                </c:pt>
                <c:pt idx="6660">
                  <c:v>29773.04296875</c:v>
                </c:pt>
                <c:pt idx="6661">
                  <c:v>29373.48828125</c:v>
                </c:pt>
                <c:pt idx="6662">
                  <c:v>28875.98828125</c:v>
                </c:pt>
                <c:pt idx="6663">
                  <c:v>29373.48828125</c:v>
                </c:pt>
                <c:pt idx="6664">
                  <c:v>28685.927729400002</c:v>
                </c:pt>
                <c:pt idx="6665">
                  <c:v>28287.927729400002</c:v>
                </c:pt>
                <c:pt idx="6666">
                  <c:v>28153.8359375</c:v>
                </c:pt>
                <c:pt idx="6667">
                  <c:v>29773.04296875</c:v>
                </c:pt>
                <c:pt idx="6668">
                  <c:v>28120.41015625</c:v>
                </c:pt>
                <c:pt idx="6669">
                  <c:v>30151.998041900002</c:v>
                </c:pt>
                <c:pt idx="6670">
                  <c:v>29057.498041900002</c:v>
                </c:pt>
                <c:pt idx="6671">
                  <c:v>28776.48828125</c:v>
                </c:pt>
                <c:pt idx="6672">
                  <c:v>28577.48828125</c:v>
                </c:pt>
                <c:pt idx="6673">
                  <c:v>28875.98828125</c:v>
                </c:pt>
                <c:pt idx="6674">
                  <c:v>28486.927729400002</c:v>
                </c:pt>
                <c:pt idx="6675">
                  <c:v>29646.3359375</c:v>
                </c:pt>
                <c:pt idx="6676">
                  <c:v>28281.708979400002</c:v>
                </c:pt>
                <c:pt idx="6677">
                  <c:v>28779.208979400002</c:v>
                </c:pt>
                <c:pt idx="6678">
                  <c:v>28338.84375</c:v>
                </c:pt>
                <c:pt idx="6679">
                  <c:v>28836.34375</c:v>
                </c:pt>
                <c:pt idx="6680">
                  <c:v>29035.34375</c:v>
                </c:pt>
                <c:pt idx="6681">
                  <c:v>29015.91015625</c:v>
                </c:pt>
                <c:pt idx="6682">
                  <c:v>29015.91015625</c:v>
                </c:pt>
                <c:pt idx="6683">
                  <c:v>29115.41015625</c:v>
                </c:pt>
                <c:pt idx="6684">
                  <c:v>28659.498041900002</c:v>
                </c:pt>
                <c:pt idx="6685">
                  <c:v>28957.998041900002</c:v>
                </c:pt>
                <c:pt idx="6686">
                  <c:v>28460.498041900002</c:v>
                </c:pt>
                <c:pt idx="6687">
                  <c:v>29572.48828125</c:v>
                </c:pt>
                <c:pt idx="6688">
                  <c:v>29083.927729400002</c:v>
                </c:pt>
                <c:pt idx="6689">
                  <c:v>29581.427729400002</c:v>
                </c:pt>
                <c:pt idx="6690">
                  <c:v>29872.54296875</c:v>
                </c:pt>
                <c:pt idx="6691">
                  <c:v>28479.54296875</c:v>
                </c:pt>
                <c:pt idx="6692">
                  <c:v>28319.41015625</c:v>
                </c:pt>
                <c:pt idx="6693">
                  <c:v>29513.41015625</c:v>
                </c:pt>
                <c:pt idx="6694">
                  <c:v>28957.998041900002</c:v>
                </c:pt>
                <c:pt idx="6695">
                  <c:v>28577.48828125</c:v>
                </c:pt>
                <c:pt idx="6696">
                  <c:v>28486.927729400002</c:v>
                </c:pt>
                <c:pt idx="6697">
                  <c:v>29680.927729400002</c:v>
                </c:pt>
                <c:pt idx="6698">
                  <c:v>28884.927729400002</c:v>
                </c:pt>
                <c:pt idx="6699">
                  <c:v>28253.3359375</c:v>
                </c:pt>
                <c:pt idx="6700">
                  <c:v>29347.8359375</c:v>
                </c:pt>
                <c:pt idx="6701">
                  <c:v>28850.3359375</c:v>
                </c:pt>
                <c:pt idx="6702">
                  <c:v>29177.208979400002</c:v>
                </c:pt>
                <c:pt idx="6703">
                  <c:v>28679.708979400002</c:v>
                </c:pt>
                <c:pt idx="6704">
                  <c:v>28957.998041900002</c:v>
                </c:pt>
                <c:pt idx="6705">
                  <c:v>29156.998041900002</c:v>
                </c:pt>
                <c:pt idx="6706">
                  <c:v>28181.04296875</c:v>
                </c:pt>
                <c:pt idx="6707">
                  <c:v>28678.54296875</c:v>
                </c:pt>
                <c:pt idx="6708">
                  <c:v>28580.208979400002</c:v>
                </c:pt>
                <c:pt idx="6709">
                  <c:v>29333.84375</c:v>
                </c:pt>
                <c:pt idx="6710">
                  <c:v>27642.34375</c:v>
                </c:pt>
                <c:pt idx="6711">
                  <c:v>29952.998041900002</c:v>
                </c:pt>
                <c:pt idx="6712">
                  <c:v>29074.98828125</c:v>
                </c:pt>
                <c:pt idx="6713">
                  <c:v>29780.427729400002</c:v>
                </c:pt>
                <c:pt idx="6714">
                  <c:v>29780.427729400002</c:v>
                </c:pt>
                <c:pt idx="6715">
                  <c:v>29680.927729400002</c:v>
                </c:pt>
                <c:pt idx="6716">
                  <c:v>27556.8359375</c:v>
                </c:pt>
                <c:pt idx="6717">
                  <c:v>28580.208979400002</c:v>
                </c:pt>
                <c:pt idx="6718">
                  <c:v>28082.708979400002</c:v>
                </c:pt>
                <c:pt idx="6719">
                  <c:v>27642.34375</c:v>
                </c:pt>
                <c:pt idx="6720">
                  <c:v>28736.84375</c:v>
                </c:pt>
                <c:pt idx="6721">
                  <c:v>27343.84375</c:v>
                </c:pt>
                <c:pt idx="6722">
                  <c:v>29015.91015625</c:v>
                </c:pt>
                <c:pt idx="6723">
                  <c:v>27980.48828125</c:v>
                </c:pt>
                <c:pt idx="6724">
                  <c:v>28179.48828125</c:v>
                </c:pt>
                <c:pt idx="6725">
                  <c:v>29049.3359375</c:v>
                </c:pt>
                <c:pt idx="6726">
                  <c:v>29447.3359375</c:v>
                </c:pt>
                <c:pt idx="6727">
                  <c:v>28452.3359375</c:v>
                </c:pt>
                <c:pt idx="6728">
                  <c:v>28153.8359375</c:v>
                </c:pt>
                <c:pt idx="6729">
                  <c:v>28977.04296875</c:v>
                </c:pt>
                <c:pt idx="6730">
                  <c:v>27982.04296875</c:v>
                </c:pt>
                <c:pt idx="6731">
                  <c:v>30569.04296875</c:v>
                </c:pt>
                <c:pt idx="6732">
                  <c:v>28480.708979400002</c:v>
                </c:pt>
                <c:pt idx="6733">
                  <c:v>29475.708979400002</c:v>
                </c:pt>
                <c:pt idx="6734">
                  <c:v>28758.998041900002</c:v>
                </c:pt>
                <c:pt idx="6735">
                  <c:v>29156.998041900002</c:v>
                </c:pt>
                <c:pt idx="6736">
                  <c:v>29256.498041900002</c:v>
                </c:pt>
                <c:pt idx="6737">
                  <c:v>28875.98828125</c:v>
                </c:pt>
                <c:pt idx="6738">
                  <c:v>28776.48828125</c:v>
                </c:pt>
                <c:pt idx="6739">
                  <c:v>29671.98828125</c:v>
                </c:pt>
                <c:pt idx="6740">
                  <c:v>29581.427729400002</c:v>
                </c:pt>
                <c:pt idx="6741">
                  <c:v>28486.927729400002</c:v>
                </c:pt>
                <c:pt idx="6742">
                  <c:v>27954.8359375</c:v>
                </c:pt>
                <c:pt idx="6743">
                  <c:v>29176.04296875</c:v>
                </c:pt>
                <c:pt idx="6744">
                  <c:v>28181.04296875</c:v>
                </c:pt>
                <c:pt idx="6745">
                  <c:v>28978.208979400002</c:v>
                </c:pt>
                <c:pt idx="6746">
                  <c:v>28480.708979400002</c:v>
                </c:pt>
                <c:pt idx="6747">
                  <c:v>29234.34375</c:v>
                </c:pt>
                <c:pt idx="6748">
                  <c:v>28518.41015625</c:v>
                </c:pt>
                <c:pt idx="6749">
                  <c:v>28120.41015625</c:v>
                </c:pt>
                <c:pt idx="6750">
                  <c:v>28816.91015625</c:v>
                </c:pt>
                <c:pt idx="6751">
                  <c:v>28984.427729400002</c:v>
                </c:pt>
                <c:pt idx="6752">
                  <c:v>28850.3359375</c:v>
                </c:pt>
                <c:pt idx="6753">
                  <c:v>29275.54296875</c:v>
                </c:pt>
                <c:pt idx="6754">
                  <c:v>29475.708979400002</c:v>
                </c:pt>
                <c:pt idx="6755">
                  <c:v>28518.41015625</c:v>
                </c:pt>
                <c:pt idx="6756">
                  <c:v>27622.91015625</c:v>
                </c:pt>
                <c:pt idx="6757">
                  <c:v>27722.41015625</c:v>
                </c:pt>
                <c:pt idx="6758">
                  <c:v>28360.998041900002</c:v>
                </c:pt>
                <c:pt idx="6759">
                  <c:v>28559.998041900002</c:v>
                </c:pt>
                <c:pt idx="6760">
                  <c:v>28378.48828125</c:v>
                </c:pt>
                <c:pt idx="6761">
                  <c:v>28685.927729400002</c:v>
                </c:pt>
                <c:pt idx="6762">
                  <c:v>29347.8359375</c:v>
                </c:pt>
                <c:pt idx="6763">
                  <c:v>28651.3359375</c:v>
                </c:pt>
                <c:pt idx="6764">
                  <c:v>28878.708979400002</c:v>
                </c:pt>
                <c:pt idx="6765">
                  <c:v>29376.208979400002</c:v>
                </c:pt>
                <c:pt idx="6766">
                  <c:v>30428.34375</c:v>
                </c:pt>
                <c:pt idx="6767">
                  <c:v>29930.84375</c:v>
                </c:pt>
                <c:pt idx="6768">
                  <c:v>29134.84375</c:v>
                </c:pt>
                <c:pt idx="6769">
                  <c:v>28319.41015625</c:v>
                </c:pt>
                <c:pt idx="6770">
                  <c:v>30251.498041900002</c:v>
                </c:pt>
                <c:pt idx="6771">
                  <c:v>28460.498041900002</c:v>
                </c:pt>
                <c:pt idx="6772">
                  <c:v>29355.998041900002</c:v>
                </c:pt>
                <c:pt idx="6773">
                  <c:v>28685.927729400002</c:v>
                </c:pt>
                <c:pt idx="6774">
                  <c:v>27491.927729400002</c:v>
                </c:pt>
                <c:pt idx="6775">
                  <c:v>29275.54296875</c:v>
                </c:pt>
                <c:pt idx="6776">
                  <c:v>29275.54296875</c:v>
                </c:pt>
                <c:pt idx="6777">
                  <c:v>28877.54296875</c:v>
                </c:pt>
                <c:pt idx="6778">
                  <c:v>30968.208979400002</c:v>
                </c:pt>
                <c:pt idx="6779">
                  <c:v>27940.84375</c:v>
                </c:pt>
                <c:pt idx="6780">
                  <c:v>28935.84375</c:v>
                </c:pt>
                <c:pt idx="6781">
                  <c:v>30649.498041900002</c:v>
                </c:pt>
                <c:pt idx="6782">
                  <c:v>29771.48828125</c:v>
                </c:pt>
                <c:pt idx="6783">
                  <c:v>29382.427729400002</c:v>
                </c:pt>
                <c:pt idx="6784">
                  <c:v>29382.427729400002</c:v>
                </c:pt>
                <c:pt idx="6785">
                  <c:v>28850.3359375</c:v>
                </c:pt>
                <c:pt idx="6786">
                  <c:v>28551.8359375</c:v>
                </c:pt>
                <c:pt idx="6787">
                  <c:v>28182.208979400002</c:v>
                </c:pt>
                <c:pt idx="6788">
                  <c:v>29831.34375</c:v>
                </c:pt>
                <c:pt idx="6789">
                  <c:v>30806.91015625</c:v>
                </c:pt>
                <c:pt idx="6790">
                  <c:v>29413.91015625</c:v>
                </c:pt>
                <c:pt idx="6791">
                  <c:v>30549.998041900002</c:v>
                </c:pt>
                <c:pt idx="6792">
                  <c:v>29554.998041900002</c:v>
                </c:pt>
                <c:pt idx="6793">
                  <c:v>29455.498041900002</c:v>
                </c:pt>
                <c:pt idx="6794">
                  <c:v>28957.998041900002</c:v>
                </c:pt>
                <c:pt idx="6795">
                  <c:v>29671.98828125</c:v>
                </c:pt>
                <c:pt idx="6796">
                  <c:v>28685.927729400002</c:v>
                </c:pt>
                <c:pt idx="6797">
                  <c:v>29745.8359375</c:v>
                </c:pt>
                <c:pt idx="6798">
                  <c:v>29447.3359375</c:v>
                </c:pt>
                <c:pt idx="6799">
                  <c:v>29049.3359375</c:v>
                </c:pt>
                <c:pt idx="6800">
                  <c:v>28281.708979400002</c:v>
                </c:pt>
                <c:pt idx="6801">
                  <c:v>28120.41015625</c:v>
                </c:pt>
                <c:pt idx="6802">
                  <c:v>27863.498041900002</c:v>
                </c:pt>
                <c:pt idx="6803">
                  <c:v>30549.998041900002</c:v>
                </c:pt>
                <c:pt idx="6804">
                  <c:v>29256.498041900002</c:v>
                </c:pt>
                <c:pt idx="6805">
                  <c:v>30251.498041900002</c:v>
                </c:pt>
                <c:pt idx="6806">
                  <c:v>29970.48828125</c:v>
                </c:pt>
                <c:pt idx="6807">
                  <c:v>28984.427729400002</c:v>
                </c:pt>
                <c:pt idx="6808">
                  <c:v>28586.427729400002</c:v>
                </c:pt>
                <c:pt idx="6809">
                  <c:v>28486.927729400002</c:v>
                </c:pt>
                <c:pt idx="6810">
                  <c:v>29049.3359375</c:v>
                </c:pt>
                <c:pt idx="6811">
                  <c:v>28352.8359375</c:v>
                </c:pt>
                <c:pt idx="6812">
                  <c:v>29745.8359375</c:v>
                </c:pt>
                <c:pt idx="6813">
                  <c:v>28850.3359375</c:v>
                </c:pt>
                <c:pt idx="6814">
                  <c:v>27982.04296875</c:v>
                </c:pt>
                <c:pt idx="6815">
                  <c:v>29134.84375</c:v>
                </c:pt>
                <c:pt idx="6816">
                  <c:v>28438.34375</c:v>
                </c:pt>
                <c:pt idx="6817">
                  <c:v>30309.41015625</c:v>
                </c:pt>
                <c:pt idx="6818">
                  <c:v>29771.48828125</c:v>
                </c:pt>
                <c:pt idx="6819">
                  <c:v>29373.48828125</c:v>
                </c:pt>
                <c:pt idx="6820">
                  <c:v>30874.927729400002</c:v>
                </c:pt>
                <c:pt idx="6821">
                  <c:v>28850.3359375</c:v>
                </c:pt>
                <c:pt idx="6822">
                  <c:v>28579.04296875</c:v>
                </c:pt>
                <c:pt idx="6823">
                  <c:v>29474.54296875</c:v>
                </c:pt>
                <c:pt idx="6824">
                  <c:v>28280.54296875</c:v>
                </c:pt>
                <c:pt idx="6825">
                  <c:v>28877.54296875</c:v>
                </c:pt>
                <c:pt idx="6826">
                  <c:v>31266.708979400002</c:v>
                </c:pt>
                <c:pt idx="6827">
                  <c:v>29376.208979400002</c:v>
                </c:pt>
                <c:pt idx="6828">
                  <c:v>29433.34375</c:v>
                </c:pt>
                <c:pt idx="6829">
                  <c:v>30428.34375</c:v>
                </c:pt>
                <c:pt idx="6830">
                  <c:v>28637.34375</c:v>
                </c:pt>
                <c:pt idx="6831">
                  <c:v>30110.41015625</c:v>
                </c:pt>
                <c:pt idx="6832">
                  <c:v>28916.41015625</c:v>
                </c:pt>
                <c:pt idx="6833">
                  <c:v>29115.41015625</c:v>
                </c:pt>
                <c:pt idx="6834">
                  <c:v>29554.998041900002</c:v>
                </c:pt>
                <c:pt idx="6835">
                  <c:v>30450.498041900002</c:v>
                </c:pt>
                <c:pt idx="6836">
                  <c:v>28975.48828125</c:v>
                </c:pt>
                <c:pt idx="6837">
                  <c:v>29347.8359375</c:v>
                </c:pt>
                <c:pt idx="6838">
                  <c:v>27855.3359375</c:v>
                </c:pt>
                <c:pt idx="6839">
                  <c:v>28479.54296875</c:v>
                </c:pt>
                <c:pt idx="6840">
                  <c:v>29513.41015625</c:v>
                </c:pt>
                <c:pt idx="6841">
                  <c:v>30209.91015625</c:v>
                </c:pt>
                <c:pt idx="6842">
                  <c:v>29879.927729400002</c:v>
                </c:pt>
                <c:pt idx="6843">
                  <c:v>28081.54296875</c:v>
                </c:pt>
                <c:pt idx="6844">
                  <c:v>29612.91015625</c:v>
                </c:pt>
                <c:pt idx="6845">
                  <c:v>29455.498041900002</c:v>
                </c:pt>
                <c:pt idx="6846">
                  <c:v>28858.498041900002</c:v>
                </c:pt>
                <c:pt idx="6847">
                  <c:v>27863.498041900002</c:v>
                </c:pt>
                <c:pt idx="6848">
                  <c:v>29952.998041900002</c:v>
                </c:pt>
                <c:pt idx="6849">
                  <c:v>28685.927729400002</c:v>
                </c:pt>
                <c:pt idx="6850">
                  <c:v>29083.927729400002</c:v>
                </c:pt>
                <c:pt idx="6851">
                  <c:v>29944.8359375</c:v>
                </c:pt>
                <c:pt idx="6852">
                  <c:v>29944.8359375</c:v>
                </c:pt>
                <c:pt idx="6853">
                  <c:v>29375.04296875</c:v>
                </c:pt>
                <c:pt idx="6854">
                  <c:v>29276.708979400002</c:v>
                </c:pt>
                <c:pt idx="6855">
                  <c:v>28916.41015625</c:v>
                </c:pt>
                <c:pt idx="6856">
                  <c:v>30350.998041900002</c:v>
                </c:pt>
                <c:pt idx="6857">
                  <c:v>29174.48828125</c:v>
                </c:pt>
                <c:pt idx="6858">
                  <c:v>29373.48828125</c:v>
                </c:pt>
                <c:pt idx="6859">
                  <c:v>30865.98828125</c:v>
                </c:pt>
                <c:pt idx="6860">
                  <c:v>29074.98828125</c:v>
                </c:pt>
                <c:pt idx="6861">
                  <c:v>29282.927729400002</c:v>
                </c:pt>
                <c:pt idx="6862">
                  <c:v>28651.3359375</c:v>
                </c:pt>
                <c:pt idx="6863">
                  <c:v>30243.3359375</c:v>
                </c:pt>
                <c:pt idx="6864">
                  <c:v>28877.54296875</c:v>
                </c:pt>
                <c:pt idx="6865">
                  <c:v>29972.04296875</c:v>
                </c:pt>
                <c:pt idx="6866">
                  <c:v>28579.04296875</c:v>
                </c:pt>
                <c:pt idx="6867">
                  <c:v>27983.208979400002</c:v>
                </c:pt>
                <c:pt idx="6868">
                  <c:v>28878.708979400002</c:v>
                </c:pt>
                <c:pt idx="6869">
                  <c:v>28717.41015625</c:v>
                </c:pt>
                <c:pt idx="6870">
                  <c:v>28816.91015625</c:v>
                </c:pt>
                <c:pt idx="6871">
                  <c:v>28659.498041900002</c:v>
                </c:pt>
                <c:pt idx="6872">
                  <c:v>30450.498041900002</c:v>
                </c:pt>
                <c:pt idx="6873">
                  <c:v>29447.3359375</c:v>
                </c:pt>
                <c:pt idx="6874">
                  <c:v>29474.54296875</c:v>
                </c:pt>
                <c:pt idx="6875">
                  <c:v>30669.708979400002</c:v>
                </c:pt>
                <c:pt idx="6876">
                  <c:v>28878.708979400002</c:v>
                </c:pt>
                <c:pt idx="6877">
                  <c:v>30030.34375</c:v>
                </c:pt>
                <c:pt idx="6878">
                  <c:v>28537.84375</c:v>
                </c:pt>
                <c:pt idx="6879">
                  <c:v>28360.998041900002</c:v>
                </c:pt>
                <c:pt idx="6880">
                  <c:v>30044.3359375</c:v>
                </c:pt>
                <c:pt idx="6881">
                  <c:v>29574.04296875</c:v>
                </c:pt>
                <c:pt idx="6882">
                  <c:v>29474.54296875</c:v>
                </c:pt>
                <c:pt idx="6883">
                  <c:v>30668.54296875</c:v>
                </c:pt>
                <c:pt idx="6884">
                  <c:v>29873.708979400002</c:v>
                </c:pt>
                <c:pt idx="6885">
                  <c:v>30570.208979400002</c:v>
                </c:pt>
                <c:pt idx="6886">
                  <c:v>29475.708979400002</c:v>
                </c:pt>
                <c:pt idx="6887">
                  <c:v>29035.34375</c:v>
                </c:pt>
                <c:pt idx="6888">
                  <c:v>29612.91015625</c:v>
                </c:pt>
                <c:pt idx="6889">
                  <c:v>29314.41015625</c:v>
                </c:pt>
                <c:pt idx="6890">
                  <c:v>28785.427729400002</c:v>
                </c:pt>
                <c:pt idx="6891">
                  <c:v>29780.427729400002</c:v>
                </c:pt>
                <c:pt idx="6892">
                  <c:v>30178.427729400002</c:v>
                </c:pt>
                <c:pt idx="6893">
                  <c:v>29481.927729400002</c:v>
                </c:pt>
                <c:pt idx="6894">
                  <c:v>28182.208979400002</c:v>
                </c:pt>
                <c:pt idx="6895">
                  <c:v>29077.708979400002</c:v>
                </c:pt>
                <c:pt idx="6896">
                  <c:v>29115.41015625</c:v>
                </c:pt>
                <c:pt idx="6897">
                  <c:v>30309.41015625</c:v>
                </c:pt>
                <c:pt idx="6898">
                  <c:v>29273.98828125</c:v>
                </c:pt>
                <c:pt idx="6899">
                  <c:v>28479.54296875</c:v>
                </c:pt>
                <c:pt idx="6900">
                  <c:v>29474.54296875</c:v>
                </c:pt>
                <c:pt idx="6901">
                  <c:v>30071.54296875</c:v>
                </c:pt>
                <c:pt idx="6902">
                  <c:v>30072.708979400002</c:v>
                </c:pt>
                <c:pt idx="6903">
                  <c:v>28537.84375</c:v>
                </c:pt>
                <c:pt idx="6904">
                  <c:v>29314.41015625</c:v>
                </c:pt>
                <c:pt idx="6905">
                  <c:v>28816.91015625</c:v>
                </c:pt>
                <c:pt idx="6906">
                  <c:v>29870.98828125</c:v>
                </c:pt>
                <c:pt idx="6907">
                  <c:v>30069.98828125</c:v>
                </c:pt>
                <c:pt idx="6908">
                  <c:v>30277.927729400002</c:v>
                </c:pt>
                <c:pt idx="6909">
                  <c:v>30775.427729400002</c:v>
                </c:pt>
                <c:pt idx="6910">
                  <c:v>29680.927729400002</c:v>
                </c:pt>
                <c:pt idx="6911">
                  <c:v>30243.3359375</c:v>
                </c:pt>
                <c:pt idx="6912">
                  <c:v>28949.8359375</c:v>
                </c:pt>
                <c:pt idx="6913">
                  <c:v>29972.04296875</c:v>
                </c:pt>
                <c:pt idx="6914">
                  <c:v>30270.54296875</c:v>
                </c:pt>
                <c:pt idx="6915">
                  <c:v>29475.708979400002</c:v>
                </c:pt>
                <c:pt idx="6916">
                  <c:v>29433.34375</c:v>
                </c:pt>
                <c:pt idx="6917">
                  <c:v>29731.84375</c:v>
                </c:pt>
                <c:pt idx="6918">
                  <c:v>29646.3359375</c:v>
                </c:pt>
                <c:pt idx="6919">
                  <c:v>29873.708979400002</c:v>
                </c:pt>
                <c:pt idx="6920">
                  <c:v>31067.708979400002</c:v>
                </c:pt>
                <c:pt idx="6921">
                  <c:v>29077.708979400002</c:v>
                </c:pt>
                <c:pt idx="6922">
                  <c:v>30328.84375</c:v>
                </c:pt>
                <c:pt idx="6923">
                  <c:v>29314.41015625</c:v>
                </c:pt>
                <c:pt idx="6924">
                  <c:v>28179.48828125</c:v>
                </c:pt>
                <c:pt idx="6925">
                  <c:v>29771.48828125</c:v>
                </c:pt>
                <c:pt idx="6926">
                  <c:v>29282.927729400002</c:v>
                </c:pt>
                <c:pt idx="6927">
                  <c:v>31138.8359375</c:v>
                </c:pt>
                <c:pt idx="6928">
                  <c:v>30370.04296875</c:v>
                </c:pt>
                <c:pt idx="6929">
                  <c:v>28381.208979400002</c:v>
                </c:pt>
                <c:pt idx="6930">
                  <c:v>28480.708979400002</c:v>
                </c:pt>
                <c:pt idx="6931">
                  <c:v>30072.708979400002</c:v>
                </c:pt>
                <c:pt idx="6932">
                  <c:v>30271.708979400002</c:v>
                </c:pt>
                <c:pt idx="6933">
                  <c:v>29973.208979400002</c:v>
                </c:pt>
                <c:pt idx="6934">
                  <c:v>29376.208979400002</c:v>
                </c:pt>
                <c:pt idx="6935">
                  <c:v>29276.708979400002</c:v>
                </c:pt>
                <c:pt idx="6936">
                  <c:v>29333.84375</c:v>
                </c:pt>
                <c:pt idx="6937">
                  <c:v>29911.41015625</c:v>
                </c:pt>
                <c:pt idx="6938">
                  <c:v>29015.91015625</c:v>
                </c:pt>
                <c:pt idx="6939">
                  <c:v>29952.998041900002</c:v>
                </c:pt>
                <c:pt idx="6940">
                  <c:v>29554.998041900002</c:v>
                </c:pt>
                <c:pt idx="6941">
                  <c:v>29646.3359375</c:v>
                </c:pt>
                <c:pt idx="6942">
                  <c:v>29845.3359375</c:v>
                </c:pt>
                <c:pt idx="6943">
                  <c:v>29375.04296875</c:v>
                </c:pt>
                <c:pt idx="6944">
                  <c:v>28877.54296875</c:v>
                </c:pt>
                <c:pt idx="6945">
                  <c:v>27940.84375</c:v>
                </c:pt>
                <c:pt idx="6946">
                  <c:v>30428.34375</c:v>
                </c:pt>
                <c:pt idx="6947">
                  <c:v>29214.91015625</c:v>
                </c:pt>
                <c:pt idx="6948">
                  <c:v>30467.98828125</c:v>
                </c:pt>
                <c:pt idx="6949">
                  <c:v>28676.98828125</c:v>
                </c:pt>
                <c:pt idx="6950">
                  <c:v>30567.48828125</c:v>
                </c:pt>
                <c:pt idx="6951">
                  <c:v>29680.927729400002</c:v>
                </c:pt>
                <c:pt idx="6952">
                  <c:v>28188.427729400002</c:v>
                </c:pt>
                <c:pt idx="6953">
                  <c:v>29546.8359375</c:v>
                </c:pt>
                <c:pt idx="6954">
                  <c:v>29673.54296875</c:v>
                </c:pt>
                <c:pt idx="6955">
                  <c:v>29973.208979400002</c:v>
                </c:pt>
                <c:pt idx="6956">
                  <c:v>30527.84375</c:v>
                </c:pt>
                <c:pt idx="6957">
                  <c:v>27741.84375</c:v>
                </c:pt>
                <c:pt idx="6958">
                  <c:v>29035.34375</c:v>
                </c:pt>
                <c:pt idx="6959">
                  <c:v>29513.41015625</c:v>
                </c:pt>
                <c:pt idx="6960">
                  <c:v>29952.998041900002</c:v>
                </c:pt>
                <c:pt idx="6961">
                  <c:v>29455.498041900002</c:v>
                </c:pt>
                <c:pt idx="6962">
                  <c:v>29970.48828125</c:v>
                </c:pt>
                <c:pt idx="6963">
                  <c:v>30476.927729400002</c:v>
                </c:pt>
                <c:pt idx="6964">
                  <c:v>29148.8359375</c:v>
                </c:pt>
                <c:pt idx="6965">
                  <c:v>30469.54296875</c:v>
                </c:pt>
                <c:pt idx="6966">
                  <c:v>28978.208979400002</c:v>
                </c:pt>
                <c:pt idx="6967">
                  <c:v>28836.34375</c:v>
                </c:pt>
                <c:pt idx="6968">
                  <c:v>30726.84375</c:v>
                </c:pt>
                <c:pt idx="6969">
                  <c:v>28916.41015625</c:v>
                </c:pt>
                <c:pt idx="6970">
                  <c:v>29472.98828125</c:v>
                </c:pt>
                <c:pt idx="6971">
                  <c:v>28651.3359375</c:v>
                </c:pt>
                <c:pt idx="6972">
                  <c:v>28750.8359375</c:v>
                </c:pt>
                <c:pt idx="6973">
                  <c:v>30270.54296875</c:v>
                </c:pt>
                <c:pt idx="6974">
                  <c:v>28878.708979400002</c:v>
                </c:pt>
                <c:pt idx="6975">
                  <c:v>30627.34375</c:v>
                </c:pt>
                <c:pt idx="6976">
                  <c:v>30826.34375</c:v>
                </c:pt>
                <c:pt idx="6977">
                  <c:v>29712.41015625</c:v>
                </c:pt>
                <c:pt idx="6978">
                  <c:v>30408.91015625</c:v>
                </c:pt>
                <c:pt idx="6979">
                  <c:v>29654.498041900002</c:v>
                </c:pt>
                <c:pt idx="6980">
                  <c:v>29870.98828125</c:v>
                </c:pt>
                <c:pt idx="6981">
                  <c:v>31066.54296875</c:v>
                </c:pt>
                <c:pt idx="6982">
                  <c:v>30270.54296875</c:v>
                </c:pt>
                <c:pt idx="6983">
                  <c:v>30527.84375</c:v>
                </c:pt>
                <c:pt idx="6984">
                  <c:v>30508.41015625</c:v>
                </c:pt>
                <c:pt idx="6985">
                  <c:v>30508.41015625</c:v>
                </c:pt>
                <c:pt idx="6986">
                  <c:v>30666.98828125</c:v>
                </c:pt>
                <c:pt idx="6987">
                  <c:v>30766.48828125</c:v>
                </c:pt>
                <c:pt idx="6988">
                  <c:v>29273.98828125</c:v>
                </c:pt>
                <c:pt idx="6989">
                  <c:v>28685.927729400002</c:v>
                </c:pt>
                <c:pt idx="6990">
                  <c:v>29474.54296875</c:v>
                </c:pt>
                <c:pt idx="6991">
                  <c:v>29872.54296875</c:v>
                </c:pt>
                <c:pt idx="6992">
                  <c:v>29375.04296875</c:v>
                </c:pt>
                <c:pt idx="6993">
                  <c:v>28679.708979400002</c:v>
                </c:pt>
                <c:pt idx="6994">
                  <c:v>29674.708979400002</c:v>
                </c:pt>
                <c:pt idx="6995">
                  <c:v>29234.34375</c:v>
                </c:pt>
                <c:pt idx="6996">
                  <c:v>29731.84375</c:v>
                </c:pt>
                <c:pt idx="6997">
                  <c:v>28338.84375</c:v>
                </c:pt>
                <c:pt idx="6998">
                  <c:v>29654.498041900002</c:v>
                </c:pt>
                <c:pt idx="6999">
                  <c:v>29654.498041900002</c:v>
                </c:pt>
                <c:pt idx="7000">
                  <c:v>29373.48828125</c:v>
                </c:pt>
                <c:pt idx="7001">
                  <c:v>29771.48828125</c:v>
                </c:pt>
                <c:pt idx="7002">
                  <c:v>28477.98828125</c:v>
                </c:pt>
                <c:pt idx="7003">
                  <c:v>29745.8359375</c:v>
                </c:pt>
                <c:pt idx="7004">
                  <c:v>30641.3359375</c:v>
                </c:pt>
                <c:pt idx="7005">
                  <c:v>28579.04296875</c:v>
                </c:pt>
                <c:pt idx="7006">
                  <c:v>29076.54296875</c:v>
                </c:pt>
                <c:pt idx="7007">
                  <c:v>29774.208979400002</c:v>
                </c:pt>
                <c:pt idx="7008">
                  <c:v>30371.208979400002</c:v>
                </c:pt>
                <c:pt idx="7009">
                  <c:v>30172.208979400002</c:v>
                </c:pt>
                <c:pt idx="7010">
                  <c:v>29234.34375</c:v>
                </c:pt>
                <c:pt idx="7011">
                  <c:v>29433.34375</c:v>
                </c:pt>
                <c:pt idx="7012">
                  <c:v>29282.927729400002</c:v>
                </c:pt>
                <c:pt idx="7013">
                  <c:v>29382.427729400002</c:v>
                </c:pt>
                <c:pt idx="7014">
                  <c:v>30071.54296875</c:v>
                </c:pt>
                <c:pt idx="7015">
                  <c:v>28479.54296875</c:v>
                </c:pt>
                <c:pt idx="7016">
                  <c:v>29275.54296875</c:v>
                </c:pt>
                <c:pt idx="7017">
                  <c:v>29773.04296875</c:v>
                </c:pt>
                <c:pt idx="7018">
                  <c:v>28678.54296875</c:v>
                </c:pt>
                <c:pt idx="7019">
                  <c:v>28381.208979400002</c:v>
                </c:pt>
                <c:pt idx="7020">
                  <c:v>29731.84375</c:v>
                </c:pt>
                <c:pt idx="7021">
                  <c:v>30607.91015625</c:v>
                </c:pt>
                <c:pt idx="7022">
                  <c:v>30151.998041900002</c:v>
                </c:pt>
                <c:pt idx="7023">
                  <c:v>28858.498041900002</c:v>
                </c:pt>
                <c:pt idx="7024">
                  <c:v>29952.998041900002</c:v>
                </c:pt>
                <c:pt idx="7025">
                  <c:v>30467.98828125</c:v>
                </c:pt>
                <c:pt idx="7026">
                  <c:v>29870.98828125</c:v>
                </c:pt>
                <c:pt idx="7027">
                  <c:v>30277.927729400002</c:v>
                </c:pt>
                <c:pt idx="7028">
                  <c:v>29481.927729400002</c:v>
                </c:pt>
                <c:pt idx="7029">
                  <c:v>30071.54296875</c:v>
                </c:pt>
                <c:pt idx="7030">
                  <c:v>30171.04296875</c:v>
                </c:pt>
                <c:pt idx="7031">
                  <c:v>29774.208979400002</c:v>
                </c:pt>
                <c:pt idx="7032">
                  <c:v>29831.34375</c:v>
                </c:pt>
                <c:pt idx="7033">
                  <c:v>28518.41015625</c:v>
                </c:pt>
                <c:pt idx="7034">
                  <c:v>28659.498041900002</c:v>
                </c:pt>
                <c:pt idx="7035">
                  <c:v>29654.498041900002</c:v>
                </c:pt>
                <c:pt idx="7036">
                  <c:v>30766.48828125</c:v>
                </c:pt>
                <c:pt idx="7037">
                  <c:v>28975.48828125</c:v>
                </c:pt>
                <c:pt idx="7038">
                  <c:v>29979.427729400002</c:v>
                </c:pt>
                <c:pt idx="7039">
                  <c:v>30277.927729400002</c:v>
                </c:pt>
                <c:pt idx="7040">
                  <c:v>29447.3359375</c:v>
                </c:pt>
                <c:pt idx="7041">
                  <c:v>30071.54296875</c:v>
                </c:pt>
                <c:pt idx="7042">
                  <c:v>30569.04296875</c:v>
                </c:pt>
                <c:pt idx="7043">
                  <c:v>30371.208979400002</c:v>
                </c:pt>
                <c:pt idx="7044">
                  <c:v>30110.41015625</c:v>
                </c:pt>
                <c:pt idx="7045">
                  <c:v>29654.498041900002</c:v>
                </c:pt>
                <c:pt idx="7046">
                  <c:v>29870.98828125</c:v>
                </c:pt>
                <c:pt idx="7047">
                  <c:v>29546.8359375</c:v>
                </c:pt>
                <c:pt idx="7048">
                  <c:v>30270.54296875</c:v>
                </c:pt>
                <c:pt idx="7049">
                  <c:v>29774.208979400002</c:v>
                </c:pt>
                <c:pt idx="7050">
                  <c:v>29873.708979400002</c:v>
                </c:pt>
                <c:pt idx="7051">
                  <c:v>29930.84375</c:v>
                </c:pt>
                <c:pt idx="7052">
                  <c:v>29256.498041900002</c:v>
                </c:pt>
                <c:pt idx="7053">
                  <c:v>29671.98828125</c:v>
                </c:pt>
                <c:pt idx="7054">
                  <c:v>29581.427729400002</c:v>
                </c:pt>
                <c:pt idx="7055">
                  <c:v>30078.927729400002</c:v>
                </c:pt>
                <c:pt idx="7056">
                  <c:v>31166.04296875</c:v>
                </c:pt>
                <c:pt idx="7057">
                  <c:v>30030.34375</c:v>
                </c:pt>
                <c:pt idx="7058">
                  <c:v>30328.84375</c:v>
                </c:pt>
                <c:pt idx="7059">
                  <c:v>29612.91015625</c:v>
                </c:pt>
                <c:pt idx="7060">
                  <c:v>28319.41015625</c:v>
                </c:pt>
                <c:pt idx="7061">
                  <c:v>29811.91015625</c:v>
                </c:pt>
                <c:pt idx="7062">
                  <c:v>30450.498041900002</c:v>
                </c:pt>
                <c:pt idx="7063">
                  <c:v>29979.427729400002</c:v>
                </c:pt>
                <c:pt idx="7064">
                  <c:v>30044.3359375</c:v>
                </c:pt>
                <c:pt idx="7065">
                  <c:v>31238.3359375</c:v>
                </c:pt>
                <c:pt idx="7066">
                  <c:v>29745.8359375</c:v>
                </c:pt>
                <c:pt idx="7067">
                  <c:v>30171.04296875</c:v>
                </c:pt>
                <c:pt idx="7068">
                  <c:v>28836.34375</c:v>
                </c:pt>
                <c:pt idx="7069">
                  <c:v>29115.41015625</c:v>
                </c:pt>
                <c:pt idx="7070">
                  <c:v>30251.498041900002</c:v>
                </c:pt>
                <c:pt idx="7071">
                  <c:v>29546.8359375</c:v>
                </c:pt>
                <c:pt idx="7072">
                  <c:v>29972.04296875</c:v>
                </c:pt>
                <c:pt idx="7073">
                  <c:v>29176.04296875</c:v>
                </c:pt>
                <c:pt idx="7074">
                  <c:v>29873.708979400002</c:v>
                </c:pt>
                <c:pt idx="7075">
                  <c:v>30328.84375</c:v>
                </c:pt>
                <c:pt idx="7076">
                  <c:v>30527.84375</c:v>
                </c:pt>
                <c:pt idx="7077">
                  <c:v>30350.998041900002</c:v>
                </c:pt>
                <c:pt idx="7078">
                  <c:v>28875.98828125</c:v>
                </c:pt>
                <c:pt idx="7079">
                  <c:v>29671.98828125</c:v>
                </c:pt>
                <c:pt idx="7080">
                  <c:v>30775.427729400002</c:v>
                </c:pt>
                <c:pt idx="7081">
                  <c:v>30974.427729400002</c:v>
                </c:pt>
                <c:pt idx="7082">
                  <c:v>30775.427729400002</c:v>
                </c:pt>
                <c:pt idx="7083">
                  <c:v>28387.427729400002</c:v>
                </c:pt>
                <c:pt idx="7084">
                  <c:v>29745.8359375</c:v>
                </c:pt>
                <c:pt idx="7085">
                  <c:v>31265.54296875</c:v>
                </c:pt>
                <c:pt idx="7086">
                  <c:v>29574.04296875</c:v>
                </c:pt>
                <c:pt idx="7087">
                  <c:v>29673.54296875</c:v>
                </c:pt>
                <c:pt idx="7088">
                  <c:v>30370.04296875</c:v>
                </c:pt>
                <c:pt idx="7089">
                  <c:v>29712.41015625</c:v>
                </c:pt>
                <c:pt idx="7090">
                  <c:v>30309.41015625</c:v>
                </c:pt>
                <c:pt idx="7091">
                  <c:v>30567.48828125</c:v>
                </c:pt>
                <c:pt idx="7092">
                  <c:v>30069.98828125</c:v>
                </c:pt>
                <c:pt idx="7093">
                  <c:v>30377.427729400002</c:v>
                </c:pt>
                <c:pt idx="7094">
                  <c:v>29879.927729400002</c:v>
                </c:pt>
                <c:pt idx="7095">
                  <c:v>30768.04296875</c:v>
                </c:pt>
                <c:pt idx="7096">
                  <c:v>29015.91015625</c:v>
                </c:pt>
                <c:pt idx="7097">
                  <c:v>30110.41015625</c:v>
                </c:pt>
                <c:pt idx="7098">
                  <c:v>29753.998041900002</c:v>
                </c:pt>
                <c:pt idx="7099">
                  <c:v>30748.998041900002</c:v>
                </c:pt>
                <c:pt idx="7100">
                  <c:v>30649.498041900002</c:v>
                </c:pt>
                <c:pt idx="7101">
                  <c:v>29455.498041900002</c:v>
                </c:pt>
                <c:pt idx="7102">
                  <c:v>29970.48828125</c:v>
                </c:pt>
                <c:pt idx="7103">
                  <c:v>30169.48828125</c:v>
                </c:pt>
                <c:pt idx="7104">
                  <c:v>30377.427729400002</c:v>
                </c:pt>
                <c:pt idx="7105">
                  <c:v>29481.927729400002</c:v>
                </c:pt>
                <c:pt idx="7106">
                  <c:v>30377.427729400002</c:v>
                </c:pt>
                <c:pt idx="7107">
                  <c:v>30044.3359375</c:v>
                </c:pt>
                <c:pt idx="7108">
                  <c:v>31862.54296875</c:v>
                </c:pt>
                <c:pt idx="7109">
                  <c:v>30270.54296875</c:v>
                </c:pt>
                <c:pt idx="7110">
                  <c:v>29375.04296875</c:v>
                </c:pt>
                <c:pt idx="7111">
                  <c:v>29930.84375</c:v>
                </c:pt>
                <c:pt idx="7112">
                  <c:v>29831.34375</c:v>
                </c:pt>
                <c:pt idx="7113">
                  <c:v>30766.48828125</c:v>
                </c:pt>
                <c:pt idx="7114">
                  <c:v>30467.98828125</c:v>
                </c:pt>
                <c:pt idx="7115">
                  <c:v>30740.8359375</c:v>
                </c:pt>
                <c:pt idx="7116">
                  <c:v>29347.8359375</c:v>
                </c:pt>
                <c:pt idx="7117">
                  <c:v>30171.04296875</c:v>
                </c:pt>
                <c:pt idx="7118">
                  <c:v>28778.04296875</c:v>
                </c:pt>
                <c:pt idx="7119">
                  <c:v>29475.708979400002</c:v>
                </c:pt>
                <c:pt idx="7120">
                  <c:v>30769.208979400002</c:v>
                </c:pt>
                <c:pt idx="7121">
                  <c:v>29314.41015625</c:v>
                </c:pt>
                <c:pt idx="7122">
                  <c:v>29773.04296875</c:v>
                </c:pt>
                <c:pt idx="7123">
                  <c:v>30768.04296875</c:v>
                </c:pt>
                <c:pt idx="7124">
                  <c:v>30030.34375</c:v>
                </c:pt>
                <c:pt idx="7125">
                  <c:v>31124.84375</c:v>
                </c:pt>
                <c:pt idx="7126">
                  <c:v>29015.91015625</c:v>
                </c:pt>
                <c:pt idx="7127">
                  <c:v>29057.498041900002</c:v>
                </c:pt>
                <c:pt idx="7128">
                  <c:v>30178.427729400002</c:v>
                </c:pt>
                <c:pt idx="7129">
                  <c:v>31138.8359375</c:v>
                </c:pt>
                <c:pt idx="7130">
                  <c:v>30569.04296875</c:v>
                </c:pt>
                <c:pt idx="7131">
                  <c:v>30527.84375</c:v>
                </c:pt>
                <c:pt idx="7132">
                  <c:v>30607.91015625</c:v>
                </c:pt>
                <c:pt idx="7133">
                  <c:v>29455.498041900002</c:v>
                </c:pt>
                <c:pt idx="7134">
                  <c:v>29970.48828125</c:v>
                </c:pt>
                <c:pt idx="7135">
                  <c:v>29780.427729400002</c:v>
                </c:pt>
                <c:pt idx="7136">
                  <c:v>30243.3359375</c:v>
                </c:pt>
                <c:pt idx="7137">
                  <c:v>30071.54296875</c:v>
                </c:pt>
                <c:pt idx="7138">
                  <c:v>30071.54296875</c:v>
                </c:pt>
                <c:pt idx="7139">
                  <c:v>30172.208979400002</c:v>
                </c:pt>
                <c:pt idx="7140">
                  <c:v>30172.208979400002</c:v>
                </c:pt>
                <c:pt idx="7141">
                  <c:v>29930.84375</c:v>
                </c:pt>
                <c:pt idx="7142">
                  <c:v>29731.84375</c:v>
                </c:pt>
                <c:pt idx="7143">
                  <c:v>30865.98828125</c:v>
                </c:pt>
                <c:pt idx="7144">
                  <c:v>31064.98828125</c:v>
                </c:pt>
                <c:pt idx="7145">
                  <c:v>32557.48828125</c:v>
                </c:pt>
                <c:pt idx="7146">
                  <c:v>30476.927729400002</c:v>
                </c:pt>
                <c:pt idx="7147">
                  <c:v>30939.8359375</c:v>
                </c:pt>
                <c:pt idx="7148">
                  <c:v>29347.8359375</c:v>
                </c:pt>
                <c:pt idx="7149">
                  <c:v>30442.3359375</c:v>
                </c:pt>
                <c:pt idx="7150">
                  <c:v>31763.04296875</c:v>
                </c:pt>
                <c:pt idx="7151">
                  <c:v>30171.04296875</c:v>
                </c:pt>
                <c:pt idx="7152">
                  <c:v>31564.04296875</c:v>
                </c:pt>
                <c:pt idx="7153">
                  <c:v>30072.708979400002</c:v>
                </c:pt>
                <c:pt idx="7154">
                  <c:v>31124.84375</c:v>
                </c:pt>
                <c:pt idx="7155">
                  <c:v>29035.34375</c:v>
                </c:pt>
                <c:pt idx="7156">
                  <c:v>31224.34375</c:v>
                </c:pt>
                <c:pt idx="7157">
                  <c:v>30428.34375</c:v>
                </c:pt>
                <c:pt idx="7158">
                  <c:v>29115.41015625</c:v>
                </c:pt>
                <c:pt idx="7159">
                  <c:v>29513.41015625</c:v>
                </c:pt>
                <c:pt idx="7160">
                  <c:v>30010.91015625</c:v>
                </c:pt>
                <c:pt idx="7161">
                  <c:v>29413.91015625</c:v>
                </c:pt>
                <c:pt idx="7162">
                  <c:v>30707.41015625</c:v>
                </c:pt>
                <c:pt idx="7163">
                  <c:v>29314.41015625</c:v>
                </c:pt>
                <c:pt idx="7164">
                  <c:v>29853.498041900002</c:v>
                </c:pt>
                <c:pt idx="7165">
                  <c:v>30450.498041900002</c:v>
                </c:pt>
                <c:pt idx="7166">
                  <c:v>30567.48828125</c:v>
                </c:pt>
                <c:pt idx="7167">
                  <c:v>31164.48828125</c:v>
                </c:pt>
                <c:pt idx="7168">
                  <c:v>31661.98828125</c:v>
                </c:pt>
                <c:pt idx="7169">
                  <c:v>29745.8359375</c:v>
                </c:pt>
                <c:pt idx="7170">
                  <c:v>28850.3359375</c:v>
                </c:pt>
                <c:pt idx="7171">
                  <c:v>31238.3359375</c:v>
                </c:pt>
                <c:pt idx="7172">
                  <c:v>30071.54296875</c:v>
                </c:pt>
                <c:pt idx="7173">
                  <c:v>30867.54296875</c:v>
                </c:pt>
                <c:pt idx="7174">
                  <c:v>29574.04296875</c:v>
                </c:pt>
                <c:pt idx="7175">
                  <c:v>30867.54296875</c:v>
                </c:pt>
                <c:pt idx="7176">
                  <c:v>30370.04296875</c:v>
                </c:pt>
                <c:pt idx="7177">
                  <c:v>30968.208979400002</c:v>
                </c:pt>
                <c:pt idx="7178">
                  <c:v>30172.208979400002</c:v>
                </c:pt>
                <c:pt idx="7179">
                  <c:v>30328.84375</c:v>
                </c:pt>
                <c:pt idx="7180">
                  <c:v>30030.34375</c:v>
                </c:pt>
                <c:pt idx="7181">
                  <c:v>30607.91015625</c:v>
                </c:pt>
                <c:pt idx="7182">
                  <c:v>30607.91015625</c:v>
                </c:pt>
                <c:pt idx="7183">
                  <c:v>31960.48828125</c:v>
                </c:pt>
                <c:pt idx="7184">
                  <c:v>31372.427729400002</c:v>
                </c:pt>
                <c:pt idx="7185">
                  <c:v>30675.927729400002</c:v>
                </c:pt>
                <c:pt idx="7186">
                  <c:v>30939.8359375</c:v>
                </c:pt>
                <c:pt idx="7187">
                  <c:v>30270.54296875</c:v>
                </c:pt>
                <c:pt idx="7188">
                  <c:v>30270.54296875</c:v>
                </c:pt>
                <c:pt idx="7189">
                  <c:v>31166.04296875</c:v>
                </c:pt>
                <c:pt idx="7190">
                  <c:v>30668.54296875</c:v>
                </c:pt>
                <c:pt idx="7191">
                  <c:v>30768.04296875</c:v>
                </c:pt>
                <c:pt idx="7192">
                  <c:v>30072.708979400002</c:v>
                </c:pt>
                <c:pt idx="7193">
                  <c:v>29674.708979400002</c:v>
                </c:pt>
                <c:pt idx="7194">
                  <c:v>29674.708979400002</c:v>
                </c:pt>
                <c:pt idx="7195">
                  <c:v>30570.208979400002</c:v>
                </c:pt>
                <c:pt idx="7196">
                  <c:v>29575.208979400002</c:v>
                </c:pt>
                <c:pt idx="7197">
                  <c:v>29930.84375</c:v>
                </c:pt>
                <c:pt idx="7198">
                  <c:v>29234.34375</c:v>
                </c:pt>
                <c:pt idx="7199">
                  <c:v>30209.91015625</c:v>
                </c:pt>
                <c:pt idx="7200">
                  <c:v>29513.41015625</c:v>
                </c:pt>
                <c:pt idx="7201">
                  <c:v>29455.498041900002</c:v>
                </c:pt>
                <c:pt idx="7202">
                  <c:v>30450.498041900002</c:v>
                </c:pt>
                <c:pt idx="7203">
                  <c:v>31471.927729400002</c:v>
                </c:pt>
                <c:pt idx="7204">
                  <c:v>31372.427729400002</c:v>
                </c:pt>
                <c:pt idx="7205">
                  <c:v>29673.54296875</c:v>
                </c:pt>
                <c:pt idx="7206">
                  <c:v>29674.708979400002</c:v>
                </c:pt>
                <c:pt idx="7207">
                  <c:v>31465.708979400002</c:v>
                </c:pt>
                <c:pt idx="7208">
                  <c:v>30508.41015625</c:v>
                </c:pt>
                <c:pt idx="7209">
                  <c:v>28916.41015625</c:v>
                </c:pt>
                <c:pt idx="7210">
                  <c:v>30549.998041900002</c:v>
                </c:pt>
                <c:pt idx="7211">
                  <c:v>29853.498041900002</c:v>
                </c:pt>
                <c:pt idx="7212">
                  <c:v>30368.48828125</c:v>
                </c:pt>
                <c:pt idx="7213">
                  <c:v>30865.98828125</c:v>
                </c:pt>
                <c:pt idx="7214">
                  <c:v>30467.98828125</c:v>
                </c:pt>
                <c:pt idx="7215">
                  <c:v>30974.427729400002</c:v>
                </c:pt>
                <c:pt idx="7216">
                  <c:v>29314.41015625</c:v>
                </c:pt>
                <c:pt idx="7217">
                  <c:v>29952.998041900002</c:v>
                </c:pt>
                <c:pt idx="7218">
                  <c:v>29455.498041900002</c:v>
                </c:pt>
                <c:pt idx="7219">
                  <c:v>30467.98828125</c:v>
                </c:pt>
                <c:pt idx="7220">
                  <c:v>32258.98828125</c:v>
                </c:pt>
                <c:pt idx="7221">
                  <c:v>30675.927729400002</c:v>
                </c:pt>
                <c:pt idx="7222">
                  <c:v>30442.3359375</c:v>
                </c:pt>
                <c:pt idx="7223">
                  <c:v>31835.3359375</c:v>
                </c:pt>
                <c:pt idx="7224">
                  <c:v>30442.3359375</c:v>
                </c:pt>
                <c:pt idx="7225">
                  <c:v>31166.04296875</c:v>
                </c:pt>
                <c:pt idx="7226">
                  <c:v>29872.54296875</c:v>
                </c:pt>
                <c:pt idx="7227">
                  <c:v>29872.54296875</c:v>
                </c:pt>
                <c:pt idx="7228">
                  <c:v>31564.04296875</c:v>
                </c:pt>
                <c:pt idx="7229">
                  <c:v>30271.708979400002</c:v>
                </c:pt>
                <c:pt idx="7230">
                  <c:v>29115.41015625</c:v>
                </c:pt>
                <c:pt idx="7231">
                  <c:v>30848.498041900002</c:v>
                </c:pt>
                <c:pt idx="7232">
                  <c:v>30368.48828125</c:v>
                </c:pt>
                <c:pt idx="7233">
                  <c:v>31073.927729400002</c:v>
                </c:pt>
                <c:pt idx="7234">
                  <c:v>30576.427729400002</c:v>
                </c:pt>
                <c:pt idx="7235">
                  <c:v>30939.8359375</c:v>
                </c:pt>
                <c:pt idx="7236">
                  <c:v>31265.54296875</c:v>
                </c:pt>
                <c:pt idx="7237">
                  <c:v>29774.208979400002</c:v>
                </c:pt>
                <c:pt idx="7238">
                  <c:v>30570.208979400002</c:v>
                </c:pt>
                <c:pt idx="7239">
                  <c:v>30172.208979400002</c:v>
                </c:pt>
                <c:pt idx="7240">
                  <c:v>31843.498041900002</c:v>
                </c:pt>
                <c:pt idx="7241">
                  <c:v>30666.98828125</c:v>
                </c:pt>
                <c:pt idx="7242">
                  <c:v>30641.3359375</c:v>
                </c:pt>
                <c:pt idx="7243">
                  <c:v>30442.3359375</c:v>
                </c:pt>
                <c:pt idx="7244">
                  <c:v>31238.3359375</c:v>
                </c:pt>
                <c:pt idx="7245">
                  <c:v>30541.8359375</c:v>
                </c:pt>
                <c:pt idx="7246">
                  <c:v>29773.04296875</c:v>
                </c:pt>
                <c:pt idx="7247">
                  <c:v>29673.54296875</c:v>
                </c:pt>
                <c:pt idx="7248">
                  <c:v>29873.708979400002</c:v>
                </c:pt>
                <c:pt idx="7249">
                  <c:v>30527.84375</c:v>
                </c:pt>
                <c:pt idx="7250">
                  <c:v>30450.498041900002</c:v>
                </c:pt>
                <c:pt idx="7251">
                  <c:v>30052.498041900002</c:v>
                </c:pt>
                <c:pt idx="7252">
                  <c:v>31263.98828125</c:v>
                </c:pt>
                <c:pt idx="7253">
                  <c:v>30775.427729400002</c:v>
                </c:pt>
                <c:pt idx="7254">
                  <c:v>30178.427729400002</c:v>
                </c:pt>
                <c:pt idx="7255">
                  <c:v>28984.427729400002</c:v>
                </c:pt>
                <c:pt idx="7256">
                  <c:v>30974.427729400002</c:v>
                </c:pt>
                <c:pt idx="7257">
                  <c:v>31073.927729400002</c:v>
                </c:pt>
                <c:pt idx="7258">
                  <c:v>29447.3359375</c:v>
                </c:pt>
                <c:pt idx="7259">
                  <c:v>30071.54296875</c:v>
                </c:pt>
                <c:pt idx="7260">
                  <c:v>29674.708979400002</c:v>
                </c:pt>
                <c:pt idx="7261">
                  <c:v>31266.708979400002</c:v>
                </c:pt>
                <c:pt idx="7262">
                  <c:v>30129.84375</c:v>
                </c:pt>
                <c:pt idx="7263">
                  <c:v>31323.84375</c:v>
                </c:pt>
                <c:pt idx="7264">
                  <c:v>30010.91015625</c:v>
                </c:pt>
                <c:pt idx="7265">
                  <c:v>31064.98828125</c:v>
                </c:pt>
                <c:pt idx="7266">
                  <c:v>29581.427729400002</c:v>
                </c:pt>
                <c:pt idx="7267">
                  <c:v>31039.3359375</c:v>
                </c:pt>
                <c:pt idx="7268">
                  <c:v>29845.3359375</c:v>
                </c:pt>
                <c:pt idx="7269">
                  <c:v>30071.54296875</c:v>
                </c:pt>
                <c:pt idx="7270">
                  <c:v>30072.708979400002</c:v>
                </c:pt>
                <c:pt idx="7271">
                  <c:v>30271.708979400002</c:v>
                </c:pt>
                <c:pt idx="7272">
                  <c:v>30826.34375</c:v>
                </c:pt>
                <c:pt idx="7273">
                  <c:v>30826.34375</c:v>
                </c:pt>
                <c:pt idx="7274">
                  <c:v>29632.34375</c:v>
                </c:pt>
                <c:pt idx="7275">
                  <c:v>31522.84375</c:v>
                </c:pt>
                <c:pt idx="7276">
                  <c:v>29612.91015625</c:v>
                </c:pt>
                <c:pt idx="7277">
                  <c:v>30350.998041900002</c:v>
                </c:pt>
                <c:pt idx="7278">
                  <c:v>31138.8359375</c:v>
                </c:pt>
                <c:pt idx="7279">
                  <c:v>29275.54296875</c:v>
                </c:pt>
                <c:pt idx="7280">
                  <c:v>29972.04296875</c:v>
                </c:pt>
                <c:pt idx="7281">
                  <c:v>31664.708979400002</c:v>
                </c:pt>
                <c:pt idx="7282">
                  <c:v>32162.208979400002</c:v>
                </c:pt>
                <c:pt idx="7283">
                  <c:v>30110.41015625</c:v>
                </c:pt>
                <c:pt idx="7284">
                  <c:v>30110.41015625</c:v>
                </c:pt>
                <c:pt idx="7285">
                  <c:v>31702.41015625</c:v>
                </c:pt>
                <c:pt idx="7286">
                  <c:v>29057.498041900002</c:v>
                </c:pt>
                <c:pt idx="7287">
                  <c:v>29174.48828125</c:v>
                </c:pt>
                <c:pt idx="7288">
                  <c:v>30874.927729400002</c:v>
                </c:pt>
                <c:pt idx="7289">
                  <c:v>31138.8359375</c:v>
                </c:pt>
                <c:pt idx="7290">
                  <c:v>31365.04296875</c:v>
                </c:pt>
                <c:pt idx="7291">
                  <c:v>32361.208979400002</c:v>
                </c:pt>
                <c:pt idx="7292">
                  <c:v>30769.208979400002</c:v>
                </c:pt>
                <c:pt idx="7293">
                  <c:v>30428.34375</c:v>
                </c:pt>
                <c:pt idx="7294">
                  <c:v>31602.91015625</c:v>
                </c:pt>
                <c:pt idx="7295">
                  <c:v>29654.498041900002</c:v>
                </c:pt>
                <c:pt idx="7296">
                  <c:v>29771.48828125</c:v>
                </c:pt>
                <c:pt idx="7297">
                  <c:v>29979.427729400002</c:v>
                </c:pt>
                <c:pt idx="7298">
                  <c:v>29183.427729400002</c:v>
                </c:pt>
                <c:pt idx="7299">
                  <c:v>30476.927729400002</c:v>
                </c:pt>
                <c:pt idx="7300">
                  <c:v>30143.8359375</c:v>
                </c:pt>
                <c:pt idx="7301">
                  <c:v>29944.8359375</c:v>
                </c:pt>
                <c:pt idx="7302">
                  <c:v>30527.84375</c:v>
                </c:pt>
                <c:pt idx="7303">
                  <c:v>29134.84375</c:v>
                </c:pt>
                <c:pt idx="7304">
                  <c:v>31403.91015625</c:v>
                </c:pt>
                <c:pt idx="7305">
                  <c:v>30906.41015625</c:v>
                </c:pt>
                <c:pt idx="7306">
                  <c:v>31960.48828125</c:v>
                </c:pt>
                <c:pt idx="7307">
                  <c:v>30243.3359375</c:v>
                </c:pt>
                <c:pt idx="7308">
                  <c:v>29872.54296875</c:v>
                </c:pt>
                <c:pt idx="7309">
                  <c:v>31764.208979400002</c:v>
                </c:pt>
                <c:pt idx="7310">
                  <c:v>31025.34375</c:v>
                </c:pt>
                <c:pt idx="7311">
                  <c:v>30527.84375</c:v>
                </c:pt>
                <c:pt idx="7312">
                  <c:v>30925.84375</c:v>
                </c:pt>
                <c:pt idx="7313">
                  <c:v>30707.41015625</c:v>
                </c:pt>
                <c:pt idx="7314">
                  <c:v>31403.91015625</c:v>
                </c:pt>
                <c:pt idx="7315">
                  <c:v>31047.498041900002</c:v>
                </c:pt>
                <c:pt idx="7316">
                  <c:v>31263.98828125</c:v>
                </c:pt>
                <c:pt idx="7317">
                  <c:v>31661.98828125</c:v>
                </c:pt>
                <c:pt idx="7318">
                  <c:v>30368.48828125</c:v>
                </c:pt>
                <c:pt idx="7319">
                  <c:v>31272.927729400002</c:v>
                </c:pt>
                <c:pt idx="7320">
                  <c:v>29481.927729400002</c:v>
                </c:pt>
                <c:pt idx="7321">
                  <c:v>29780.427729400002</c:v>
                </c:pt>
                <c:pt idx="7322">
                  <c:v>31073.927729400002</c:v>
                </c:pt>
                <c:pt idx="7323">
                  <c:v>29546.8359375</c:v>
                </c:pt>
                <c:pt idx="7324">
                  <c:v>31337.8359375</c:v>
                </c:pt>
                <c:pt idx="7325">
                  <c:v>31238.3359375</c:v>
                </c:pt>
                <c:pt idx="7326">
                  <c:v>31066.54296875</c:v>
                </c:pt>
                <c:pt idx="7327">
                  <c:v>29872.54296875</c:v>
                </c:pt>
                <c:pt idx="7328">
                  <c:v>30527.84375</c:v>
                </c:pt>
                <c:pt idx="7329">
                  <c:v>30408.91015625</c:v>
                </c:pt>
                <c:pt idx="7330">
                  <c:v>30151.998041900002</c:v>
                </c:pt>
                <c:pt idx="7331">
                  <c:v>30567.48828125</c:v>
                </c:pt>
                <c:pt idx="7332">
                  <c:v>30178.427729400002</c:v>
                </c:pt>
                <c:pt idx="7333">
                  <c:v>30576.427729400002</c:v>
                </c:pt>
                <c:pt idx="7334">
                  <c:v>31337.8359375</c:v>
                </c:pt>
                <c:pt idx="7335">
                  <c:v>31238.3359375</c:v>
                </c:pt>
                <c:pt idx="7336">
                  <c:v>30071.54296875</c:v>
                </c:pt>
                <c:pt idx="7337">
                  <c:v>30726.84375</c:v>
                </c:pt>
                <c:pt idx="7338">
                  <c:v>31423.34375</c:v>
                </c:pt>
                <c:pt idx="7339">
                  <c:v>32020.34375</c:v>
                </c:pt>
                <c:pt idx="7340">
                  <c:v>30169.48828125</c:v>
                </c:pt>
                <c:pt idx="7341">
                  <c:v>29879.927729400002</c:v>
                </c:pt>
                <c:pt idx="7342">
                  <c:v>30740.8359375</c:v>
                </c:pt>
                <c:pt idx="7343">
                  <c:v>30243.3359375</c:v>
                </c:pt>
                <c:pt idx="7344">
                  <c:v>30569.04296875</c:v>
                </c:pt>
                <c:pt idx="7345">
                  <c:v>31565.208979400002</c:v>
                </c:pt>
                <c:pt idx="7346">
                  <c:v>31067.708979400002</c:v>
                </c:pt>
                <c:pt idx="7347">
                  <c:v>31105.41015625</c:v>
                </c:pt>
                <c:pt idx="7348">
                  <c:v>29911.41015625</c:v>
                </c:pt>
                <c:pt idx="7349">
                  <c:v>30549.998041900002</c:v>
                </c:pt>
                <c:pt idx="7350">
                  <c:v>31345.998041900002</c:v>
                </c:pt>
                <c:pt idx="7351">
                  <c:v>31562.48828125</c:v>
                </c:pt>
                <c:pt idx="7352">
                  <c:v>32730.8359375</c:v>
                </c:pt>
                <c:pt idx="7353">
                  <c:v>30967.04296875</c:v>
                </c:pt>
                <c:pt idx="7354">
                  <c:v>30371.208979400002</c:v>
                </c:pt>
                <c:pt idx="7355">
                  <c:v>31025.34375</c:v>
                </c:pt>
                <c:pt idx="7356">
                  <c:v>30110.41015625</c:v>
                </c:pt>
                <c:pt idx="7357">
                  <c:v>29572.48828125</c:v>
                </c:pt>
                <c:pt idx="7358">
                  <c:v>29680.927729400002</c:v>
                </c:pt>
                <c:pt idx="7359">
                  <c:v>31272.927729400002</c:v>
                </c:pt>
                <c:pt idx="7360">
                  <c:v>31735.8359375</c:v>
                </c:pt>
                <c:pt idx="7361">
                  <c:v>30740.8359375</c:v>
                </c:pt>
                <c:pt idx="7362">
                  <c:v>31934.8359375</c:v>
                </c:pt>
                <c:pt idx="7363">
                  <c:v>31366.208979400002</c:v>
                </c:pt>
                <c:pt idx="7364">
                  <c:v>31764.208979400002</c:v>
                </c:pt>
                <c:pt idx="7365">
                  <c:v>30428.34375</c:v>
                </c:pt>
                <c:pt idx="7366">
                  <c:v>31445.498041900002</c:v>
                </c:pt>
                <c:pt idx="7367">
                  <c:v>31445.498041900002</c:v>
                </c:pt>
                <c:pt idx="7368">
                  <c:v>30151.998041900002</c:v>
                </c:pt>
                <c:pt idx="7369">
                  <c:v>31246.498041900002</c:v>
                </c:pt>
                <c:pt idx="7370">
                  <c:v>30476.927729400002</c:v>
                </c:pt>
                <c:pt idx="7371">
                  <c:v>30377.427729400002</c:v>
                </c:pt>
                <c:pt idx="7372">
                  <c:v>30541.8359375</c:v>
                </c:pt>
                <c:pt idx="7373">
                  <c:v>31138.8359375</c:v>
                </c:pt>
                <c:pt idx="7374">
                  <c:v>31138.8359375</c:v>
                </c:pt>
                <c:pt idx="7375">
                  <c:v>31265.54296875</c:v>
                </c:pt>
                <c:pt idx="7376">
                  <c:v>31862.54296875</c:v>
                </c:pt>
                <c:pt idx="7377">
                  <c:v>29872.54296875</c:v>
                </c:pt>
                <c:pt idx="7378">
                  <c:v>31266.708979400002</c:v>
                </c:pt>
                <c:pt idx="7379">
                  <c:v>30570.208979400002</c:v>
                </c:pt>
                <c:pt idx="7380">
                  <c:v>30726.84375</c:v>
                </c:pt>
                <c:pt idx="7381">
                  <c:v>31025.34375</c:v>
                </c:pt>
                <c:pt idx="7382">
                  <c:v>31204.91015625</c:v>
                </c:pt>
                <c:pt idx="7383">
                  <c:v>31146.998041900002</c:v>
                </c:pt>
                <c:pt idx="7384">
                  <c:v>31146.998041900002</c:v>
                </c:pt>
                <c:pt idx="7385">
                  <c:v>31263.98828125</c:v>
                </c:pt>
                <c:pt idx="7386">
                  <c:v>32159.48828125</c:v>
                </c:pt>
                <c:pt idx="7387">
                  <c:v>31064.98828125</c:v>
                </c:pt>
                <c:pt idx="7388">
                  <c:v>29780.427729400002</c:v>
                </c:pt>
                <c:pt idx="7389">
                  <c:v>30576.427729400002</c:v>
                </c:pt>
                <c:pt idx="7390">
                  <c:v>31138.8359375</c:v>
                </c:pt>
                <c:pt idx="7391">
                  <c:v>30740.8359375</c:v>
                </c:pt>
                <c:pt idx="7392">
                  <c:v>30143.8359375</c:v>
                </c:pt>
                <c:pt idx="7393">
                  <c:v>30968.208979400002</c:v>
                </c:pt>
                <c:pt idx="7394">
                  <c:v>31963.208979400002</c:v>
                </c:pt>
                <c:pt idx="7395">
                  <c:v>30328.84375</c:v>
                </c:pt>
                <c:pt idx="7396">
                  <c:v>30527.84375</c:v>
                </c:pt>
                <c:pt idx="7397">
                  <c:v>29413.91015625</c:v>
                </c:pt>
                <c:pt idx="7398">
                  <c:v>30607.91015625</c:v>
                </c:pt>
                <c:pt idx="7399">
                  <c:v>30906.41015625</c:v>
                </c:pt>
                <c:pt idx="7400">
                  <c:v>31602.91015625</c:v>
                </c:pt>
                <c:pt idx="7401">
                  <c:v>30251.498041900002</c:v>
                </c:pt>
                <c:pt idx="7402">
                  <c:v>31562.48828125</c:v>
                </c:pt>
                <c:pt idx="7403">
                  <c:v>32168.427729400002</c:v>
                </c:pt>
                <c:pt idx="7404">
                  <c:v>31934.8359375</c:v>
                </c:pt>
                <c:pt idx="7405">
                  <c:v>32034.3359375</c:v>
                </c:pt>
                <c:pt idx="7406">
                  <c:v>29872.54296875</c:v>
                </c:pt>
                <c:pt idx="7407">
                  <c:v>30868.708979400002</c:v>
                </c:pt>
                <c:pt idx="7408">
                  <c:v>31124.84375</c:v>
                </c:pt>
                <c:pt idx="7409">
                  <c:v>31920.84375</c:v>
                </c:pt>
                <c:pt idx="7410">
                  <c:v>31522.84375</c:v>
                </c:pt>
                <c:pt idx="7411">
                  <c:v>31005.91015625</c:v>
                </c:pt>
                <c:pt idx="7412">
                  <c:v>31204.91015625</c:v>
                </c:pt>
                <c:pt idx="7413">
                  <c:v>32937.998041899998</c:v>
                </c:pt>
                <c:pt idx="7414">
                  <c:v>30169.48828125</c:v>
                </c:pt>
                <c:pt idx="7415">
                  <c:v>32258.98828125</c:v>
                </c:pt>
                <c:pt idx="7416">
                  <c:v>31670.927729400002</c:v>
                </c:pt>
                <c:pt idx="7417">
                  <c:v>31372.427729400002</c:v>
                </c:pt>
                <c:pt idx="7418">
                  <c:v>30668.54296875</c:v>
                </c:pt>
                <c:pt idx="7419">
                  <c:v>31663.54296875</c:v>
                </c:pt>
                <c:pt idx="7420">
                  <c:v>31565.208979400002</c:v>
                </c:pt>
                <c:pt idx="7421">
                  <c:v>30627.34375</c:v>
                </c:pt>
                <c:pt idx="7422">
                  <c:v>30129.84375</c:v>
                </c:pt>
                <c:pt idx="7423">
                  <c:v>29731.84375</c:v>
                </c:pt>
                <c:pt idx="7424">
                  <c:v>30748.998041900002</c:v>
                </c:pt>
                <c:pt idx="7425">
                  <c:v>31246.498041900002</c:v>
                </c:pt>
                <c:pt idx="7426">
                  <c:v>31544.998041900002</c:v>
                </c:pt>
                <c:pt idx="7427">
                  <c:v>31942.998041900002</c:v>
                </c:pt>
                <c:pt idx="7428">
                  <c:v>30078.927729400002</c:v>
                </c:pt>
                <c:pt idx="7429">
                  <c:v>30476.927729400002</c:v>
                </c:pt>
                <c:pt idx="7430">
                  <c:v>31372.427729400002</c:v>
                </c:pt>
                <c:pt idx="7431">
                  <c:v>32034.3359375</c:v>
                </c:pt>
                <c:pt idx="7432">
                  <c:v>30569.04296875</c:v>
                </c:pt>
                <c:pt idx="7433">
                  <c:v>30826.34375</c:v>
                </c:pt>
                <c:pt idx="7434">
                  <c:v>29771.48828125</c:v>
                </c:pt>
                <c:pt idx="7435">
                  <c:v>30666.98828125</c:v>
                </c:pt>
                <c:pt idx="7436">
                  <c:v>30567.48828125</c:v>
                </c:pt>
                <c:pt idx="7437">
                  <c:v>30874.927729400002</c:v>
                </c:pt>
                <c:pt idx="7438">
                  <c:v>30243.3359375</c:v>
                </c:pt>
                <c:pt idx="7439">
                  <c:v>30939.8359375</c:v>
                </c:pt>
                <c:pt idx="7440">
                  <c:v>31464.54296875</c:v>
                </c:pt>
                <c:pt idx="7441">
                  <c:v>30469.54296875</c:v>
                </c:pt>
                <c:pt idx="7442">
                  <c:v>30925.84375</c:v>
                </c:pt>
                <c:pt idx="7443">
                  <c:v>31544.998041900002</c:v>
                </c:pt>
                <c:pt idx="7444">
                  <c:v>31544.998041900002</c:v>
                </c:pt>
                <c:pt idx="7445">
                  <c:v>31047.498041900002</c:v>
                </c:pt>
                <c:pt idx="7446">
                  <c:v>30865.98828125</c:v>
                </c:pt>
                <c:pt idx="7447">
                  <c:v>31770.427729400002</c:v>
                </c:pt>
                <c:pt idx="7448">
                  <c:v>31372.427729400002</c:v>
                </c:pt>
                <c:pt idx="7449">
                  <c:v>29546.8359375</c:v>
                </c:pt>
                <c:pt idx="7450">
                  <c:v>31835.3359375</c:v>
                </c:pt>
                <c:pt idx="7451">
                  <c:v>30939.8359375</c:v>
                </c:pt>
                <c:pt idx="7452">
                  <c:v>32459.54296875</c:v>
                </c:pt>
                <c:pt idx="7453">
                  <c:v>31464.54296875</c:v>
                </c:pt>
                <c:pt idx="7454">
                  <c:v>30967.04296875</c:v>
                </c:pt>
                <c:pt idx="7455">
                  <c:v>31025.34375</c:v>
                </c:pt>
                <c:pt idx="7456">
                  <c:v>29853.498041900002</c:v>
                </c:pt>
                <c:pt idx="7457">
                  <c:v>28957.998041900002</c:v>
                </c:pt>
                <c:pt idx="7458">
                  <c:v>30766.48828125</c:v>
                </c:pt>
                <c:pt idx="7459">
                  <c:v>29572.48828125</c:v>
                </c:pt>
                <c:pt idx="7460">
                  <c:v>30342.8359375</c:v>
                </c:pt>
                <c:pt idx="7461">
                  <c:v>30541.8359375</c:v>
                </c:pt>
                <c:pt idx="7462">
                  <c:v>30641.3359375</c:v>
                </c:pt>
                <c:pt idx="7463">
                  <c:v>30768.04296875</c:v>
                </c:pt>
                <c:pt idx="7464">
                  <c:v>30569.04296875</c:v>
                </c:pt>
                <c:pt idx="7465">
                  <c:v>31465.708979400002</c:v>
                </c:pt>
                <c:pt idx="7466">
                  <c:v>30371.208979400002</c:v>
                </c:pt>
                <c:pt idx="7467">
                  <c:v>30627.34375</c:v>
                </c:pt>
                <c:pt idx="7468">
                  <c:v>30925.84375</c:v>
                </c:pt>
                <c:pt idx="7469">
                  <c:v>31105.41015625</c:v>
                </c:pt>
                <c:pt idx="7470">
                  <c:v>31047.498041900002</c:v>
                </c:pt>
                <c:pt idx="7471">
                  <c:v>30748.998041900002</c:v>
                </c:pt>
                <c:pt idx="7472">
                  <c:v>33236.498041899998</c:v>
                </c:pt>
                <c:pt idx="7473">
                  <c:v>30268.98828125</c:v>
                </c:pt>
                <c:pt idx="7474">
                  <c:v>31263.98828125</c:v>
                </c:pt>
                <c:pt idx="7475">
                  <c:v>30342.8359375</c:v>
                </c:pt>
                <c:pt idx="7476">
                  <c:v>30541.8359375</c:v>
                </c:pt>
                <c:pt idx="7477">
                  <c:v>30768.04296875</c:v>
                </c:pt>
                <c:pt idx="7478">
                  <c:v>31066.54296875</c:v>
                </c:pt>
                <c:pt idx="7479">
                  <c:v>31644.498041900002</c:v>
                </c:pt>
                <c:pt idx="7480">
                  <c:v>31345.998041900002</c:v>
                </c:pt>
                <c:pt idx="7481">
                  <c:v>30974.427729400002</c:v>
                </c:pt>
                <c:pt idx="7482">
                  <c:v>31272.927729400002</c:v>
                </c:pt>
                <c:pt idx="7483">
                  <c:v>31969.427729400002</c:v>
                </c:pt>
                <c:pt idx="7484">
                  <c:v>31636.3359375</c:v>
                </c:pt>
                <c:pt idx="7485">
                  <c:v>30740.8359375</c:v>
                </c:pt>
                <c:pt idx="7486">
                  <c:v>29745.8359375</c:v>
                </c:pt>
                <c:pt idx="7487">
                  <c:v>31066.54296875</c:v>
                </c:pt>
                <c:pt idx="7488">
                  <c:v>29731.84375</c:v>
                </c:pt>
                <c:pt idx="7489">
                  <c:v>31522.84375</c:v>
                </c:pt>
                <c:pt idx="7490">
                  <c:v>31423.34375</c:v>
                </c:pt>
                <c:pt idx="7491">
                  <c:v>32816.34375</c:v>
                </c:pt>
                <c:pt idx="7492">
                  <c:v>31445.498041900002</c:v>
                </c:pt>
                <c:pt idx="7493">
                  <c:v>30748.998041900002</c:v>
                </c:pt>
                <c:pt idx="7494">
                  <c:v>30874.927729400002</c:v>
                </c:pt>
                <c:pt idx="7495">
                  <c:v>30675.927729400002</c:v>
                </c:pt>
                <c:pt idx="7496">
                  <c:v>30675.927729400002</c:v>
                </c:pt>
                <c:pt idx="7497">
                  <c:v>30974.427729400002</c:v>
                </c:pt>
                <c:pt idx="7498">
                  <c:v>30775.427729400002</c:v>
                </c:pt>
                <c:pt idx="7499">
                  <c:v>30740.8359375</c:v>
                </c:pt>
                <c:pt idx="7500">
                  <c:v>30939.8359375</c:v>
                </c:pt>
                <c:pt idx="7501">
                  <c:v>32531.8359375</c:v>
                </c:pt>
                <c:pt idx="7502">
                  <c:v>30641.3359375</c:v>
                </c:pt>
                <c:pt idx="7503">
                  <c:v>29774.208979400002</c:v>
                </c:pt>
                <c:pt idx="7504">
                  <c:v>30669.708979400002</c:v>
                </c:pt>
                <c:pt idx="7505">
                  <c:v>30627.34375</c:v>
                </c:pt>
                <c:pt idx="7506">
                  <c:v>32639.498041900002</c:v>
                </c:pt>
                <c:pt idx="7507">
                  <c:v>30467.98828125</c:v>
                </c:pt>
                <c:pt idx="7508">
                  <c:v>31372.427729400002</c:v>
                </c:pt>
                <c:pt idx="7509">
                  <c:v>31173.427729400002</c:v>
                </c:pt>
                <c:pt idx="7510">
                  <c:v>30143.8359375</c:v>
                </c:pt>
                <c:pt idx="7511">
                  <c:v>31465.708979400002</c:v>
                </c:pt>
                <c:pt idx="7512">
                  <c:v>29873.708979400002</c:v>
                </c:pt>
                <c:pt idx="7513">
                  <c:v>31465.708979400002</c:v>
                </c:pt>
                <c:pt idx="7514">
                  <c:v>32716.84375</c:v>
                </c:pt>
                <c:pt idx="7515">
                  <c:v>31721.84375</c:v>
                </c:pt>
                <c:pt idx="7516">
                  <c:v>31702.41015625</c:v>
                </c:pt>
                <c:pt idx="7517">
                  <c:v>30649.498041900002</c:v>
                </c:pt>
                <c:pt idx="7518">
                  <c:v>30947.998041900002</c:v>
                </c:pt>
                <c:pt idx="7519">
                  <c:v>30549.998041900002</c:v>
                </c:pt>
                <c:pt idx="7520">
                  <c:v>31644.498041900002</c:v>
                </c:pt>
                <c:pt idx="7521">
                  <c:v>30268.98828125</c:v>
                </c:pt>
                <c:pt idx="7522">
                  <c:v>31263.98828125</c:v>
                </c:pt>
                <c:pt idx="7523">
                  <c:v>30965.48828125</c:v>
                </c:pt>
                <c:pt idx="7524">
                  <c:v>32159.48828125</c:v>
                </c:pt>
                <c:pt idx="7525">
                  <c:v>31471.927729400002</c:v>
                </c:pt>
                <c:pt idx="7526">
                  <c:v>30775.427729400002</c:v>
                </c:pt>
                <c:pt idx="7527">
                  <c:v>31337.8359375</c:v>
                </c:pt>
                <c:pt idx="7528">
                  <c:v>31863.708979400002</c:v>
                </c:pt>
                <c:pt idx="7529">
                  <c:v>32460.708979400002</c:v>
                </c:pt>
                <c:pt idx="7530">
                  <c:v>31345.998041900002</c:v>
                </c:pt>
                <c:pt idx="7531">
                  <c:v>31462.98828125</c:v>
                </c:pt>
                <c:pt idx="7532">
                  <c:v>31238.3359375</c:v>
                </c:pt>
                <c:pt idx="7533">
                  <c:v>31238.3359375</c:v>
                </c:pt>
                <c:pt idx="7534">
                  <c:v>30669.708979400002</c:v>
                </c:pt>
                <c:pt idx="7535">
                  <c:v>31246.498041900002</c:v>
                </c:pt>
                <c:pt idx="7536">
                  <c:v>30649.498041900002</c:v>
                </c:pt>
                <c:pt idx="7537">
                  <c:v>31246.498041900002</c:v>
                </c:pt>
                <c:pt idx="7538">
                  <c:v>31164.48828125</c:v>
                </c:pt>
                <c:pt idx="7539">
                  <c:v>31564.04296875</c:v>
                </c:pt>
                <c:pt idx="7540">
                  <c:v>30569.04296875</c:v>
                </c:pt>
                <c:pt idx="7541">
                  <c:v>30726.84375</c:v>
                </c:pt>
                <c:pt idx="7542">
                  <c:v>31224.34375</c:v>
                </c:pt>
                <c:pt idx="7543">
                  <c:v>32000.91015625</c:v>
                </c:pt>
                <c:pt idx="7544">
                  <c:v>31005.91015625</c:v>
                </c:pt>
                <c:pt idx="7545">
                  <c:v>31942.998041900002</c:v>
                </c:pt>
                <c:pt idx="7546">
                  <c:v>30450.498041900002</c:v>
                </c:pt>
                <c:pt idx="7547">
                  <c:v>31445.498041900002</c:v>
                </c:pt>
                <c:pt idx="7548">
                  <c:v>30848.498041900002</c:v>
                </c:pt>
                <c:pt idx="7549">
                  <c:v>31562.48828125</c:v>
                </c:pt>
                <c:pt idx="7550">
                  <c:v>31272.927729400002</c:v>
                </c:pt>
                <c:pt idx="7551">
                  <c:v>30740.8359375</c:v>
                </c:pt>
                <c:pt idx="7552">
                  <c:v>31862.54296875</c:v>
                </c:pt>
                <c:pt idx="7553">
                  <c:v>30569.04296875</c:v>
                </c:pt>
                <c:pt idx="7554">
                  <c:v>31863.708979400002</c:v>
                </c:pt>
                <c:pt idx="7555">
                  <c:v>30527.84375</c:v>
                </c:pt>
                <c:pt idx="7556">
                  <c:v>29930.84375</c:v>
                </c:pt>
                <c:pt idx="7557">
                  <c:v>32517.84375</c:v>
                </c:pt>
                <c:pt idx="7558">
                  <c:v>31920.84375</c:v>
                </c:pt>
                <c:pt idx="7559">
                  <c:v>31602.91015625</c:v>
                </c:pt>
                <c:pt idx="7560">
                  <c:v>31146.998041900002</c:v>
                </c:pt>
                <c:pt idx="7561">
                  <c:v>30368.48828125</c:v>
                </c:pt>
                <c:pt idx="7562">
                  <c:v>31272.927729400002</c:v>
                </c:pt>
                <c:pt idx="7563">
                  <c:v>31238.3359375</c:v>
                </c:pt>
                <c:pt idx="7564">
                  <c:v>31636.3359375</c:v>
                </c:pt>
                <c:pt idx="7565">
                  <c:v>31901.41015625</c:v>
                </c:pt>
                <c:pt idx="7566">
                  <c:v>30848.498041900002</c:v>
                </c:pt>
                <c:pt idx="7567">
                  <c:v>32457.98828125</c:v>
                </c:pt>
                <c:pt idx="7568">
                  <c:v>32358.48828125</c:v>
                </c:pt>
                <c:pt idx="7569">
                  <c:v>31562.48828125</c:v>
                </c:pt>
                <c:pt idx="7570">
                  <c:v>31173.427729400002</c:v>
                </c:pt>
                <c:pt idx="7571">
                  <c:v>33163.427729399998</c:v>
                </c:pt>
                <c:pt idx="7572">
                  <c:v>31835.3359375</c:v>
                </c:pt>
                <c:pt idx="7573">
                  <c:v>31763.04296875</c:v>
                </c:pt>
                <c:pt idx="7574">
                  <c:v>30270.54296875</c:v>
                </c:pt>
                <c:pt idx="7575">
                  <c:v>31265.54296875</c:v>
                </c:pt>
                <c:pt idx="7576">
                  <c:v>31025.34375</c:v>
                </c:pt>
                <c:pt idx="7577">
                  <c:v>30666.98828125</c:v>
                </c:pt>
                <c:pt idx="7578">
                  <c:v>32531.8359375</c:v>
                </c:pt>
                <c:pt idx="7579">
                  <c:v>32061.54296875</c:v>
                </c:pt>
                <c:pt idx="7580">
                  <c:v>30867.54296875</c:v>
                </c:pt>
                <c:pt idx="7581">
                  <c:v>30271.708979400002</c:v>
                </c:pt>
                <c:pt idx="7582">
                  <c:v>31622.34375</c:v>
                </c:pt>
                <c:pt idx="7583">
                  <c:v>30675.927729400002</c:v>
                </c:pt>
                <c:pt idx="7584">
                  <c:v>31272.927729400002</c:v>
                </c:pt>
                <c:pt idx="7585">
                  <c:v>31636.3359375</c:v>
                </c:pt>
                <c:pt idx="7586">
                  <c:v>31167.208979400002</c:v>
                </c:pt>
                <c:pt idx="7587">
                  <c:v>32119.84375</c:v>
                </c:pt>
                <c:pt idx="7588">
                  <c:v>31622.34375</c:v>
                </c:pt>
                <c:pt idx="7589">
                  <c:v>31920.84375</c:v>
                </c:pt>
                <c:pt idx="7590">
                  <c:v>32219.34375</c:v>
                </c:pt>
                <c:pt idx="7591">
                  <c:v>32020.34375</c:v>
                </c:pt>
                <c:pt idx="7592">
                  <c:v>31835.3359375</c:v>
                </c:pt>
                <c:pt idx="7593">
                  <c:v>31764.208979400002</c:v>
                </c:pt>
                <c:pt idx="7594">
                  <c:v>30350.998041900002</c:v>
                </c:pt>
                <c:pt idx="7595">
                  <c:v>31372.427729400002</c:v>
                </c:pt>
                <c:pt idx="7596">
                  <c:v>31670.927729400002</c:v>
                </c:pt>
                <c:pt idx="7597">
                  <c:v>31025.34375</c:v>
                </c:pt>
                <c:pt idx="7598">
                  <c:v>32716.84375</c:v>
                </c:pt>
                <c:pt idx="7599">
                  <c:v>31204.91015625</c:v>
                </c:pt>
                <c:pt idx="7600">
                  <c:v>31204.91015625</c:v>
                </c:pt>
                <c:pt idx="7601">
                  <c:v>31661.98828125</c:v>
                </c:pt>
                <c:pt idx="7602">
                  <c:v>33154.48828125</c:v>
                </c:pt>
                <c:pt idx="7603">
                  <c:v>30874.927729400002</c:v>
                </c:pt>
                <c:pt idx="7604">
                  <c:v>30967.04296875</c:v>
                </c:pt>
                <c:pt idx="7605">
                  <c:v>31167.208979400002</c:v>
                </c:pt>
                <c:pt idx="7606">
                  <c:v>30868.708979400002</c:v>
                </c:pt>
                <c:pt idx="7607">
                  <c:v>30527.84375</c:v>
                </c:pt>
                <c:pt idx="7608">
                  <c:v>31821.34375</c:v>
                </c:pt>
                <c:pt idx="7609">
                  <c:v>32517.84375</c:v>
                </c:pt>
                <c:pt idx="7610">
                  <c:v>30450.498041900002</c:v>
                </c:pt>
                <c:pt idx="7611">
                  <c:v>30649.498041900002</c:v>
                </c:pt>
                <c:pt idx="7612">
                  <c:v>30541.8359375</c:v>
                </c:pt>
                <c:pt idx="7613">
                  <c:v>29872.54296875</c:v>
                </c:pt>
                <c:pt idx="7614">
                  <c:v>32260.54296875</c:v>
                </c:pt>
                <c:pt idx="7615">
                  <c:v>30172.208979400002</c:v>
                </c:pt>
                <c:pt idx="7616">
                  <c:v>30868.708979400002</c:v>
                </c:pt>
                <c:pt idx="7617">
                  <c:v>32659.708979400002</c:v>
                </c:pt>
                <c:pt idx="7618">
                  <c:v>31721.84375</c:v>
                </c:pt>
                <c:pt idx="7619">
                  <c:v>31423.34375</c:v>
                </c:pt>
                <c:pt idx="7620">
                  <c:v>32219.34375</c:v>
                </c:pt>
                <c:pt idx="7621">
                  <c:v>31821.34375</c:v>
                </c:pt>
                <c:pt idx="7622">
                  <c:v>31403.91015625</c:v>
                </c:pt>
                <c:pt idx="7623">
                  <c:v>31064.98828125</c:v>
                </c:pt>
                <c:pt idx="7624">
                  <c:v>32361.208979400002</c:v>
                </c:pt>
                <c:pt idx="7625">
                  <c:v>31522.84375</c:v>
                </c:pt>
                <c:pt idx="7626">
                  <c:v>32000.91015625</c:v>
                </c:pt>
                <c:pt idx="7627">
                  <c:v>31047.498041900002</c:v>
                </c:pt>
                <c:pt idx="7628">
                  <c:v>31345.998041900002</c:v>
                </c:pt>
                <c:pt idx="7629">
                  <c:v>31644.498041900002</c:v>
                </c:pt>
                <c:pt idx="7630">
                  <c:v>31462.98828125</c:v>
                </c:pt>
                <c:pt idx="7631">
                  <c:v>29944.8359375</c:v>
                </c:pt>
                <c:pt idx="7632">
                  <c:v>32034.3359375</c:v>
                </c:pt>
                <c:pt idx="7633">
                  <c:v>31266.708979400002</c:v>
                </c:pt>
                <c:pt idx="7634">
                  <c:v>32361.208979400002</c:v>
                </c:pt>
                <c:pt idx="7635">
                  <c:v>32233.3359375</c:v>
                </c:pt>
                <c:pt idx="7636">
                  <c:v>31025.34375</c:v>
                </c:pt>
                <c:pt idx="7637">
                  <c:v>31503.41015625</c:v>
                </c:pt>
                <c:pt idx="7638">
                  <c:v>30947.998041900002</c:v>
                </c:pt>
                <c:pt idx="7639">
                  <c:v>31471.927729400002</c:v>
                </c:pt>
                <c:pt idx="7640">
                  <c:v>32061.54296875</c:v>
                </c:pt>
                <c:pt idx="7641">
                  <c:v>31664.708979400002</c:v>
                </c:pt>
                <c:pt idx="7642">
                  <c:v>31167.208979400002</c:v>
                </c:pt>
                <c:pt idx="7643">
                  <c:v>30826.34375</c:v>
                </c:pt>
                <c:pt idx="7644">
                  <c:v>31304.41015625</c:v>
                </c:pt>
                <c:pt idx="7645">
                  <c:v>31544.998041900002</c:v>
                </c:pt>
                <c:pt idx="7646">
                  <c:v>31962.04296875</c:v>
                </c:pt>
                <c:pt idx="7647">
                  <c:v>31465.708979400002</c:v>
                </c:pt>
                <c:pt idx="7648">
                  <c:v>31224.34375</c:v>
                </c:pt>
                <c:pt idx="7649">
                  <c:v>30974.427729400002</c:v>
                </c:pt>
                <c:pt idx="7650">
                  <c:v>33063.927729399998</c:v>
                </c:pt>
                <c:pt idx="7651">
                  <c:v>31073.927729400002</c:v>
                </c:pt>
                <c:pt idx="7652">
                  <c:v>32133.8359375</c:v>
                </c:pt>
                <c:pt idx="7653">
                  <c:v>31437.3359375</c:v>
                </c:pt>
                <c:pt idx="7654">
                  <c:v>31437.3359375</c:v>
                </c:pt>
                <c:pt idx="7655">
                  <c:v>31464.54296875</c:v>
                </c:pt>
                <c:pt idx="7656">
                  <c:v>31167.208979400002</c:v>
                </c:pt>
                <c:pt idx="7657">
                  <c:v>33015.34375</c:v>
                </c:pt>
                <c:pt idx="7658">
                  <c:v>29731.84375</c:v>
                </c:pt>
                <c:pt idx="7659">
                  <c:v>30906.41015625</c:v>
                </c:pt>
                <c:pt idx="7660">
                  <c:v>31105.41015625</c:v>
                </c:pt>
                <c:pt idx="7661">
                  <c:v>31843.498041900002</c:v>
                </c:pt>
                <c:pt idx="7662">
                  <c:v>31064.98828125</c:v>
                </c:pt>
                <c:pt idx="7663">
                  <c:v>33353.48828125</c:v>
                </c:pt>
                <c:pt idx="7664">
                  <c:v>31073.927729400002</c:v>
                </c:pt>
                <c:pt idx="7665">
                  <c:v>31471.927729400002</c:v>
                </c:pt>
                <c:pt idx="7666">
                  <c:v>32332.8359375</c:v>
                </c:pt>
                <c:pt idx="7667">
                  <c:v>32957.04296875</c:v>
                </c:pt>
                <c:pt idx="7668">
                  <c:v>31565.208979400002</c:v>
                </c:pt>
                <c:pt idx="7669">
                  <c:v>31124.84375</c:v>
                </c:pt>
                <c:pt idx="7670">
                  <c:v>31025.34375</c:v>
                </c:pt>
                <c:pt idx="7671">
                  <c:v>31503.41015625</c:v>
                </c:pt>
                <c:pt idx="7672">
                  <c:v>31843.498041900002</c:v>
                </c:pt>
                <c:pt idx="7673">
                  <c:v>31761.48828125</c:v>
                </c:pt>
                <c:pt idx="7674">
                  <c:v>32233.3359375</c:v>
                </c:pt>
                <c:pt idx="7675">
                  <c:v>30867.54296875</c:v>
                </c:pt>
                <c:pt idx="7676">
                  <c:v>31265.54296875</c:v>
                </c:pt>
                <c:pt idx="7677">
                  <c:v>30826.34375</c:v>
                </c:pt>
                <c:pt idx="7678">
                  <c:v>32020.34375</c:v>
                </c:pt>
                <c:pt idx="7679">
                  <c:v>32716.84375</c:v>
                </c:pt>
                <c:pt idx="7680">
                  <c:v>31702.41015625</c:v>
                </c:pt>
                <c:pt idx="7681">
                  <c:v>31039.3359375</c:v>
                </c:pt>
                <c:pt idx="7682">
                  <c:v>30641.3359375</c:v>
                </c:pt>
                <c:pt idx="7683">
                  <c:v>30569.04296875</c:v>
                </c:pt>
                <c:pt idx="7684">
                  <c:v>32716.84375</c:v>
                </c:pt>
                <c:pt idx="7685">
                  <c:v>32498.41015625</c:v>
                </c:pt>
                <c:pt idx="7686">
                  <c:v>31471.927729400002</c:v>
                </c:pt>
                <c:pt idx="7687">
                  <c:v>31073.927729400002</c:v>
                </c:pt>
                <c:pt idx="7688">
                  <c:v>32631.3359375</c:v>
                </c:pt>
                <c:pt idx="7689">
                  <c:v>32758.04296875</c:v>
                </c:pt>
                <c:pt idx="7690">
                  <c:v>32857.54296875</c:v>
                </c:pt>
                <c:pt idx="7691">
                  <c:v>31843.498041900002</c:v>
                </c:pt>
                <c:pt idx="7692">
                  <c:v>32864.927729399998</c:v>
                </c:pt>
                <c:pt idx="7693">
                  <c:v>32730.8359375</c:v>
                </c:pt>
                <c:pt idx="7694">
                  <c:v>31437.3359375</c:v>
                </c:pt>
                <c:pt idx="7695">
                  <c:v>31763.04296875</c:v>
                </c:pt>
                <c:pt idx="7696">
                  <c:v>31403.91015625</c:v>
                </c:pt>
                <c:pt idx="7697">
                  <c:v>30748.998041900002</c:v>
                </c:pt>
                <c:pt idx="7698">
                  <c:v>30965.48828125</c:v>
                </c:pt>
                <c:pt idx="7699">
                  <c:v>30368.48828125</c:v>
                </c:pt>
                <c:pt idx="7700">
                  <c:v>31960.48828125</c:v>
                </c:pt>
                <c:pt idx="7701">
                  <c:v>31860.98828125</c:v>
                </c:pt>
                <c:pt idx="7702">
                  <c:v>30377.427729400002</c:v>
                </c:pt>
                <c:pt idx="7703">
                  <c:v>31571.427729400002</c:v>
                </c:pt>
                <c:pt idx="7704">
                  <c:v>32233.3359375</c:v>
                </c:pt>
                <c:pt idx="7705">
                  <c:v>29944.8359375</c:v>
                </c:pt>
                <c:pt idx="7706">
                  <c:v>31735.8359375</c:v>
                </c:pt>
                <c:pt idx="7707">
                  <c:v>30925.84375</c:v>
                </c:pt>
                <c:pt idx="7708">
                  <c:v>32639.498041900002</c:v>
                </c:pt>
                <c:pt idx="7709">
                  <c:v>31644.498041900002</c:v>
                </c:pt>
                <c:pt idx="7710">
                  <c:v>32656.98828125</c:v>
                </c:pt>
                <c:pt idx="7711">
                  <c:v>31636.3359375</c:v>
                </c:pt>
                <c:pt idx="7712">
                  <c:v>33114.84375</c:v>
                </c:pt>
                <c:pt idx="7713">
                  <c:v>32498.41015625</c:v>
                </c:pt>
                <c:pt idx="7714">
                  <c:v>31345.998041900002</c:v>
                </c:pt>
                <c:pt idx="7715">
                  <c:v>31860.98828125</c:v>
                </c:pt>
                <c:pt idx="7716">
                  <c:v>31863.708979400002</c:v>
                </c:pt>
                <c:pt idx="7717">
                  <c:v>31423.34375</c:v>
                </c:pt>
                <c:pt idx="7718">
                  <c:v>32418.34375</c:v>
                </c:pt>
                <c:pt idx="7719">
                  <c:v>32716.84375</c:v>
                </c:pt>
                <c:pt idx="7720">
                  <c:v>30110.41015625</c:v>
                </c:pt>
                <c:pt idx="7721">
                  <c:v>32068.927729400002</c:v>
                </c:pt>
                <c:pt idx="7722">
                  <c:v>31167.208979400002</c:v>
                </c:pt>
                <c:pt idx="7723">
                  <c:v>32361.208979400002</c:v>
                </c:pt>
                <c:pt idx="7724">
                  <c:v>31622.34375</c:v>
                </c:pt>
                <c:pt idx="7725">
                  <c:v>32161.04296875</c:v>
                </c:pt>
                <c:pt idx="7726">
                  <c:v>31821.34375</c:v>
                </c:pt>
                <c:pt idx="7727">
                  <c:v>32418.34375</c:v>
                </c:pt>
                <c:pt idx="7728">
                  <c:v>31644.498041900002</c:v>
                </c:pt>
                <c:pt idx="7729">
                  <c:v>31942.998041900002</c:v>
                </c:pt>
                <c:pt idx="7730">
                  <c:v>31562.48828125</c:v>
                </c:pt>
                <c:pt idx="7731">
                  <c:v>33054.98828125</c:v>
                </c:pt>
                <c:pt idx="7732">
                  <c:v>32758.04296875</c:v>
                </c:pt>
                <c:pt idx="7733">
                  <c:v>30967.04296875</c:v>
                </c:pt>
                <c:pt idx="7734">
                  <c:v>31663.54296875</c:v>
                </c:pt>
                <c:pt idx="7735">
                  <c:v>31664.708979400002</c:v>
                </c:pt>
                <c:pt idx="7736">
                  <c:v>31025.34375</c:v>
                </c:pt>
                <c:pt idx="7737">
                  <c:v>31204.91015625</c:v>
                </c:pt>
                <c:pt idx="7738">
                  <c:v>32639.498041900002</c:v>
                </c:pt>
                <c:pt idx="7739">
                  <c:v>32059.98828125</c:v>
                </c:pt>
                <c:pt idx="7740">
                  <c:v>31761.48828125</c:v>
                </c:pt>
                <c:pt idx="7741">
                  <c:v>32233.3359375</c:v>
                </c:pt>
                <c:pt idx="7742">
                  <c:v>31536.8359375</c:v>
                </c:pt>
                <c:pt idx="7743">
                  <c:v>31835.3359375</c:v>
                </c:pt>
                <c:pt idx="7744">
                  <c:v>31266.708979400002</c:v>
                </c:pt>
                <c:pt idx="7745">
                  <c:v>31522.84375</c:v>
                </c:pt>
                <c:pt idx="7746">
                  <c:v>32656.98828125</c:v>
                </c:pt>
                <c:pt idx="7747">
                  <c:v>30467.98828125</c:v>
                </c:pt>
                <c:pt idx="7748">
                  <c:v>31571.427729400002</c:v>
                </c:pt>
                <c:pt idx="7749">
                  <c:v>32260.54296875</c:v>
                </c:pt>
                <c:pt idx="7750">
                  <c:v>31066.54296875</c:v>
                </c:pt>
                <c:pt idx="7751">
                  <c:v>32816.34375</c:v>
                </c:pt>
                <c:pt idx="7752">
                  <c:v>31702.41015625</c:v>
                </c:pt>
                <c:pt idx="7753">
                  <c:v>31005.91015625</c:v>
                </c:pt>
                <c:pt idx="7754">
                  <c:v>31073.927729400002</c:v>
                </c:pt>
                <c:pt idx="7755">
                  <c:v>30939.8359375</c:v>
                </c:pt>
                <c:pt idx="7756">
                  <c:v>31863.708979400002</c:v>
                </c:pt>
                <c:pt idx="7757">
                  <c:v>31942.998041900002</c:v>
                </c:pt>
                <c:pt idx="7758">
                  <c:v>31644.498041900002</c:v>
                </c:pt>
                <c:pt idx="7759">
                  <c:v>33850.98828125</c:v>
                </c:pt>
                <c:pt idx="7760">
                  <c:v>33029.3359375</c:v>
                </c:pt>
                <c:pt idx="7761">
                  <c:v>31039.3359375</c:v>
                </c:pt>
                <c:pt idx="7762">
                  <c:v>31265.54296875</c:v>
                </c:pt>
                <c:pt idx="7763">
                  <c:v>33214.34375</c:v>
                </c:pt>
                <c:pt idx="7764">
                  <c:v>32955.48828125</c:v>
                </c:pt>
                <c:pt idx="7765">
                  <c:v>32457.98828125</c:v>
                </c:pt>
                <c:pt idx="7766">
                  <c:v>31869.927729400002</c:v>
                </c:pt>
                <c:pt idx="7767">
                  <c:v>32830.3359375</c:v>
                </c:pt>
                <c:pt idx="7768">
                  <c:v>32061.54296875</c:v>
                </c:pt>
                <c:pt idx="7769">
                  <c:v>32539.998041900002</c:v>
                </c:pt>
                <c:pt idx="7770">
                  <c:v>32559.04296875</c:v>
                </c:pt>
                <c:pt idx="7771">
                  <c:v>32141.998041900002</c:v>
                </c:pt>
                <c:pt idx="7772">
                  <c:v>32367.427729400002</c:v>
                </c:pt>
                <c:pt idx="7773">
                  <c:v>32233.3359375</c:v>
                </c:pt>
                <c:pt idx="7774">
                  <c:v>33156.04296875</c:v>
                </c:pt>
                <c:pt idx="7775">
                  <c:v>32459.54296875</c:v>
                </c:pt>
                <c:pt idx="7776">
                  <c:v>31005.91015625</c:v>
                </c:pt>
                <c:pt idx="7777">
                  <c:v>32042.498041900002</c:v>
                </c:pt>
                <c:pt idx="7778">
                  <c:v>32597.91015625</c:v>
                </c:pt>
                <c:pt idx="7779">
                  <c:v>33236.498041899998</c:v>
                </c:pt>
                <c:pt idx="7780">
                  <c:v>33029.3359375</c:v>
                </c:pt>
                <c:pt idx="7781">
                  <c:v>31835.3359375</c:v>
                </c:pt>
                <c:pt idx="7782">
                  <c:v>32730.8359375</c:v>
                </c:pt>
                <c:pt idx="7783">
                  <c:v>32061.54296875</c:v>
                </c:pt>
                <c:pt idx="7784">
                  <c:v>32857.54296875</c:v>
                </c:pt>
                <c:pt idx="7785">
                  <c:v>33157.208979399998</c:v>
                </c:pt>
                <c:pt idx="7786">
                  <c:v>31622.34375</c:v>
                </c:pt>
                <c:pt idx="7787">
                  <c:v>32199.91015625</c:v>
                </c:pt>
                <c:pt idx="7788">
                  <c:v>31602.91015625</c:v>
                </c:pt>
                <c:pt idx="7789">
                  <c:v>32440.498041900002</c:v>
                </c:pt>
                <c:pt idx="7790">
                  <c:v>31770.427729400002</c:v>
                </c:pt>
                <c:pt idx="7791">
                  <c:v>31969.427729400002</c:v>
                </c:pt>
                <c:pt idx="7792">
                  <c:v>30740.8359375</c:v>
                </c:pt>
                <c:pt idx="7793">
                  <c:v>31920.84375</c:v>
                </c:pt>
                <c:pt idx="7794">
                  <c:v>30848.498041900002</c:v>
                </c:pt>
                <c:pt idx="7795">
                  <c:v>33561.427729399998</c:v>
                </c:pt>
                <c:pt idx="7796">
                  <c:v>31763.04296875</c:v>
                </c:pt>
                <c:pt idx="7797">
                  <c:v>32260.54296875</c:v>
                </c:pt>
                <c:pt idx="7798">
                  <c:v>31821.34375</c:v>
                </c:pt>
                <c:pt idx="7799">
                  <c:v>32418.34375</c:v>
                </c:pt>
                <c:pt idx="7800">
                  <c:v>31920.84375</c:v>
                </c:pt>
                <c:pt idx="7801">
                  <c:v>31503.41015625</c:v>
                </c:pt>
                <c:pt idx="7802">
                  <c:v>32241.498041900002</c:v>
                </c:pt>
                <c:pt idx="7803">
                  <c:v>32432.3359375</c:v>
                </c:pt>
                <c:pt idx="7804">
                  <c:v>30569.04296875</c:v>
                </c:pt>
                <c:pt idx="7805">
                  <c:v>32559.04296875</c:v>
                </c:pt>
                <c:pt idx="7806">
                  <c:v>33654.708979399998</c:v>
                </c:pt>
                <c:pt idx="7807">
                  <c:v>33214.34375</c:v>
                </c:pt>
                <c:pt idx="7808">
                  <c:v>32597.91015625</c:v>
                </c:pt>
                <c:pt idx="7809">
                  <c:v>32539.998041900002</c:v>
                </c:pt>
                <c:pt idx="7810">
                  <c:v>31835.3359375</c:v>
                </c:pt>
                <c:pt idx="7811">
                  <c:v>32162.208979400002</c:v>
                </c:pt>
                <c:pt idx="7812">
                  <c:v>34052.708979399998</c:v>
                </c:pt>
                <c:pt idx="7813">
                  <c:v>31764.208979400002</c:v>
                </c:pt>
                <c:pt idx="7814">
                  <c:v>32219.34375</c:v>
                </c:pt>
                <c:pt idx="7815">
                  <c:v>33512.84375</c:v>
                </c:pt>
                <c:pt idx="7816">
                  <c:v>32639.498041900002</c:v>
                </c:pt>
                <c:pt idx="7817">
                  <c:v>32061.54296875</c:v>
                </c:pt>
                <c:pt idx="7818">
                  <c:v>32857.54296875</c:v>
                </c:pt>
                <c:pt idx="7819">
                  <c:v>33057.708979399998</c:v>
                </c:pt>
                <c:pt idx="7820">
                  <c:v>32855.98828125</c:v>
                </c:pt>
                <c:pt idx="7821">
                  <c:v>32162.208979400002</c:v>
                </c:pt>
                <c:pt idx="7822">
                  <c:v>32816.34375</c:v>
                </c:pt>
                <c:pt idx="7823">
                  <c:v>30229.34375</c:v>
                </c:pt>
                <c:pt idx="7824">
                  <c:v>34209.34375</c:v>
                </c:pt>
                <c:pt idx="7825">
                  <c:v>32855.98828125</c:v>
                </c:pt>
                <c:pt idx="7826">
                  <c:v>32665.927729400002</c:v>
                </c:pt>
                <c:pt idx="7827">
                  <c:v>34024.3359375</c:v>
                </c:pt>
                <c:pt idx="7828">
                  <c:v>30965.48828125</c:v>
                </c:pt>
                <c:pt idx="7829">
                  <c:v>31735.8359375</c:v>
                </c:pt>
                <c:pt idx="7830">
                  <c:v>32730.8359375</c:v>
                </c:pt>
                <c:pt idx="7831">
                  <c:v>33356.208979399998</c:v>
                </c:pt>
                <c:pt idx="7832">
                  <c:v>32042.498041900002</c:v>
                </c:pt>
                <c:pt idx="7833">
                  <c:v>33054.98828125</c:v>
                </c:pt>
                <c:pt idx="7834">
                  <c:v>32133.8359375</c:v>
                </c:pt>
                <c:pt idx="7835">
                  <c:v>33554.04296875</c:v>
                </c:pt>
                <c:pt idx="7836">
                  <c:v>32517.84375</c:v>
                </c:pt>
                <c:pt idx="7837">
                  <c:v>32457.98828125</c:v>
                </c:pt>
                <c:pt idx="7838">
                  <c:v>33154.48828125</c:v>
                </c:pt>
                <c:pt idx="7839">
                  <c:v>32258.98828125</c:v>
                </c:pt>
                <c:pt idx="7840">
                  <c:v>32233.3359375</c:v>
                </c:pt>
                <c:pt idx="7841">
                  <c:v>32738.998041900002</c:v>
                </c:pt>
                <c:pt idx="7842">
                  <c:v>32864.927729399998</c:v>
                </c:pt>
                <c:pt idx="7843">
                  <c:v>32658.54296875</c:v>
                </c:pt>
                <c:pt idx="7844">
                  <c:v>32360.04296875</c:v>
                </c:pt>
                <c:pt idx="7845">
                  <c:v>33255.54296875</c:v>
                </c:pt>
                <c:pt idx="7846">
                  <c:v>33095.41015625</c:v>
                </c:pt>
                <c:pt idx="7847">
                  <c:v>32141.998041900002</c:v>
                </c:pt>
                <c:pt idx="7848">
                  <c:v>31962.04296875</c:v>
                </c:pt>
                <c:pt idx="7849">
                  <c:v>33653.54296875</c:v>
                </c:pt>
                <c:pt idx="7850">
                  <c:v>31266.708979400002</c:v>
                </c:pt>
                <c:pt idx="7851">
                  <c:v>33015.34375</c:v>
                </c:pt>
                <c:pt idx="7852">
                  <c:v>32617.34375</c:v>
                </c:pt>
                <c:pt idx="7853">
                  <c:v>33711.84375</c:v>
                </c:pt>
                <c:pt idx="7854">
                  <c:v>33592.91015625</c:v>
                </c:pt>
                <c:pt idx="7855">
                  <c:v>31843.498041900002</c:v>
                </c:pt>
                <c:pt idx="7856">
                  <c:v>32929.8359375</c:v>
                </c:pt>
                <c:pt idx="7857">
                  <c:v>32659.708979400002</c:v>
                </c:pt>
                <c:pt idx="7858">
                  <c:v>32759.208979400002</c:v>
                </c:pt>
                <c:pt idx="7859">
                  <c:v>33128.8359375</c:v>
                </c:pt>
                <c:pt idx="7860">
                  <c:v>33427.3359375</c:v>
                </c:pt>
                <c:pt idx="7861">
                  <c:v>32631.3359375</c:v>
                </c:pt>
                <c:pt idx="7862">
                  <c:v>32020.34375</c:v>
                </c:pt>
                <c:pt idx="7863">
                  <c:v>31801.91015625</c:v>
                </c:pt>
                <c:pt idx="7864">
                  <c:v>33592.91015625</c:v>
                </c:pt>
                <c:pt idx="7865">
                  <c:v>33850.98828125</c:v>
                </c:pt>
                <c:pt idx="7866">
                  <c:v>33561.427729399998</c:v>
                </c:pt>
                <c:pt idx="7867">
                  <c:v>32141.998041900002</c:v>
                </c:pt>
                <c:pt idx="7868">
                  <c:v>32855.98828125</c:v>
                </c:pt>
                <c:pt idx="7869">
                  <c:v>34049.98828125</c:v>
                </c:pt>
                <c:pt idx="7870">
                  <c:v>33262.927729399998</c:v>
                </c:pt>
                <c:pt idx="7871">
                  <c:v>33924.8359375</c:v>
                </c:pt>
                <c:pt idx="7872">
                  <c:v>32730.8359375</c:v>
                </c:pt>
                <c:pt idx="7873">
                  <c:v>32360.04296875</c:v>
                </c:pt>
                <c:pt idx="7874">
                  <c:v>32937.998041899998</c:v>
                </c:pt>
                <c:pt idx="7875">
                  <c:v>32358.48828125</c:v>
                </c:pt>
                <c:pt idx="7876">
                  <c:v>32864.927729399998</c:v>
                </c:pt>
                <c:pt idx="7877">
                  <c:v>33952.04296875</c:v>
                </c:pt>
                <c:pt idx="7878">
                  <c:v>32697.41015625</c:v>
                </c:pt>
                <c:pt idx="7879">
                  <c:v>32498.41015625</c:v>
                </c:pt>
                <c:pt idx="7880">
                  <c:v>33393.91015625</c:v>
                </c:pt>
                <c:pt idx="7881">
                  <c:v>33037.498041899998</c:v>
                </c:pt>
                <c:pt idx="7882">
                  <c:v>33054.98828125</c:v>
                </c:pt>
                <c:pt idx="7883">
                  <c:v>34158.427729399998</c:v>
                </c:pt>
                <c:pt idx="7884">
                  <c:v>32557.48828125</c:v>
                </c:pt>
                <c:pt idx="7885">
                  <c:v>33063.927729399998</c:v>
                </c:pt>
                <c:pt idx="7886">
                  <c:v>33156.04296875</c:v>
                </c:pt>
                <c:pt idx="7887">
                  <c:v>32857.54296875</c:v>
                </c:pt>
                <c:pt idx="7888">
                  <c:v>33057.708979399998</c:v>
                </c:pt>
                <c:pt idx="7889">
                  <c:v>33811.34375</c:v>
                </c:pt>
                <c:pt idx="7890">
                  <c:v>31770.427729400002</c:v>
                </c:pt>
                <c:pt idx="7891">
                  <c:v>34257.927729399998</c:v>
                </c:pt>
                <c:pt idx="7892">
                  <c:v>33924.8359375</c:v>
                </c:pt>
                <c:pt idx="7893">
                  <c:v>32459.54296875</c:v>
                </c:pt>
                <c:pt idx="7894">
                  <c:v>32857.54296875</c:v>
                </c:pt>
                <c:pt idx="7895">
                  <c:v>32915.84375</c:v>
                </c:pt>
                <c:pt idx="7896">
                  <c:v>33552.48828125</c:v>
                </c:pt>
                <c:pt idx="7897">
                  <c:v>31571.427729400002</c:v>
                </c:pt>
                <c:pt idx="7898">
                  <c:v>32796.91015625</c:v>
                </c:pt>
                <c:pt idx="7899">
                  <c:v>32340.998041900002</c:v>
                </c:pt>
                <c:pt idx="7900">
                  <c:v>32756.48828125</c:v>
                </c:pt>
                <c:pt idx="7901">
                  <c:v>32261.708979400002</c:v>
                </c:pt>
                <c:pt idx="7902">
                  <c:v>32816.34375</c:v>
                </c:pt>
                <c:pt idx="7903">
                  <c:v>33313.84375</c:v>
                </c:pt>
                <c:pt idx="7904">
                  <c:v>32830.3359375</c:v>
                </c:pt>
                <c:pt idx="7905">
                  <c:v>34720.8359375</c:v>
                </c:pt>
                <c:pt idx="7906">
                  <c:v>33356.208979399998</c:v>
                </c:pt>
                <c:pt idx="7907">
                  <c:v>33932.998041899998</c:v>
                </c:pt>
                <c:pt idx="7908">
                  <c:v>32539.998041900002</c:v>
                </c:pt>
                <c:pt idx="7909">
                  <c:v>32260.54296875</c:v>
                </c:pt>
                <c:pt idx="7910">
                  <c:v>34151.04296875</c:v>
                </c:pt>
                <c:pt idx="7911">
                  <c:v>33952.04296875</c:v>
                </c:pt>
                <c:pt idx="7912">
                  <c:v>33852.54296875</c:v>
                </c:pt>
                <c:pt idx="7913">
                  <c:v>32560.208979400002</c:v>
                </c:pt>
                <c:pt idx="7914">
                  <c:v>33455.708979399998</c:v>
                </c:pt>
                <c:pt idx="7915">
                  <c:v>33037.498041899998</c:v>
                </c:pt>
                <c:pt idx="7916">
                  <c:v>33253.98828125</c:v>
                </c:pt>
                <c:pt idx="7917">
                  <c:v>33452.98828125</c:v>
                </c:pt>
                <c:pt idx="7918">
                  <c:v>33228.3359375</c:v>
                </c:pt>
                <c:pt idx="7919">
                  <c:v>32830.3359375</c:v>
                </c:pt>
                <c:pt idx="7920">
                  <c:v>32816.34375</c:v>
                </c:pt>
                <c:pt idx="7921">
                  <c:v>32597.91015625</c:v>
                </c:pt>
                <c:pt idx="7922">
                  <c:v>33253.98828125</c:v>
                </c:pt>
                <c:pt idx="7923">
                  <c:v>32957.04296875</c:v>
                </c:pt>
                <c:pt idx="7924">
                  <c:v>32955.48828125</c:v>
                </c:pt>
                <c:pt idx="7925">
                  <c:v>33327.8359375</c:v>
                </c:pt>
                <c:pt idx="7926">
                  <c:v>32957.04296875</c:v>
                </c:pt>
                <c:pt idx="7927">
                  <c:v>32062.708979400002</c:v>
                </c:pt>
                <c:pt idx="7928">
                  <c:v>32062.708979400002</c:v>
                </c:pt>
                <c:pt idx="7929">
                  <c:v>34109.84375</c:v>
                </c:pt>
                <c:pt idx="7930">
                  <c:v>33136.998041899998</c:v>
                </c:pt>
                <c:pt idx="7931">
                  <c:v>33255.54296875</c:v>
                </c:pt>
                <c:pt idx="7932">
                  <c:v>34289.41015625</c:v>
                </c:pt>
                <c:pt idx="7933">
                  <c:v>34388.91015625</c:v>
                </c:pt>
                <c:pt idx="7934">
                  <c:v>33634.498041899998</c:v>
                </c:pt>
                <c:pt idx="7935">
                  <c:v>33924.8359375</c:v>
                </c:pt>
                <c:pt idx="7936">
                  <c:v>34845.98828125</c:v>
                </c:pt>
                <c:pt idx="7937">
                  <c:v>33950.48828125</c:v>
                </c:pt>
                <c:pt idx="7938">
                  <c:v>33452.98828125</c:v>
                </c:pt>
                <c:pt idx="7939">
                  <c:v>32332.8359375</c:v>
                </c:pt>
                <c:pt idx="7940">
                  <c:v>34051.54296875</c:v>
                </c:pt>
                <c:pt idx="7941">
                  <c:v>34350.04296875</c:v>
                </c:pt>
                <c:pt idx="7942">
                  <c:v>32068.927729400002</c:v>
                </c:pt>
                <c:pt idx="7943">
                  <c:v>33461.927729399998</c:v>
                </c:pt>
                <c:pt idx="7944">
                  <c:v>33561.427729399998</c:v>
                </c:pt>
                <c:pt idx="7945">
                  <c:v>33526.8359375</c:v>
                </c:pt>
                <c:pt idx="7946">
                  <c:v>32658.54296875</c:v>
                </c:pt>
                <c:pt idx="7947">
                  <c:v>33255.54296875</c:v>
                </c:pt>
                <c:pt idx="7948">
                  <c:v>33136.998041899998</c:v>
                </c:pt>
                <c:pt idx="7949">
                  <c:v>32358.48828125</c:v>
                </c:pt>
                <c:pt idx="7950">
                  <c:v>32358.48828125</c:v>
                </c:pt>
                <c:pt idx="7951">
                  <c:v>32665.927729400002</c:v>
                </c:pt>
                <c:pt idx="7952">
                  <c:v>33262.927729399998</c:v>
                </c:pt>
                <c:pt idx="7953">
                  <c:v>33626.3359375</c:v>
                </c:pt>
                <c:pt idx="7954">
                  <c:v>33056.54296875</c:v>
                </c:pt>
                <c:pt idx="7955">
                  <c:v>33612.34375</c:v>
                </c:pt>
                <c:pt idx="7956">
                  <c:v>32716.84375</c:v>
                </c:pt>
                <c:pt idx="7957">
                  <c:v>34010.34375</c:v>
                </c:pt>
                <c:pt idx="7958">
                  <c:v>32995.91015625</c:v>
                </c:pt>
                <c:pt idx="7959">
                  <c:v>33452.98828125</c:v>
                </c:pt>
                <c:pt idx="7960">
                  <c:v>33163.427729399998</c:v>
                </c:pt>
                <c:pt idx="7961">
                  <c:v>31869.927729400002</c:v>
                </c:pt>
                <c:pt idx="7962">
                  <c:v>34251.708979399998</c:v>
                </c:pt>
                <c:pt idx="7963">
                  <c:v>33859.927729399998</c:v>
                </c:pt>
                <c:pt idx="7964">
                  <c:v>33228.3359375</c:v>
                </c:pt>
                <c:pt idx="7965">
                  <c:v>32061.54296875</c:v>
                </c:pt>
                <c:pt idx="7966">
                  <c:v>32957.04296875</c:v>
                </c:pt>
                <c:pt idx="7967">
                  <c:v>33114.84375</c:v>
                </c:pt>
                <c:pt idx="7968">
                  <c:v>33262.927729399998</c:v>
                </c:pt>
                <c:pt idx="7969">
                  <c:v>34748.04296875</c:v>
                </c:pt>
                <c:pt idx="7970">
                  <c:v>33255.54296875</c:v>
                </c:pt>
                <c:pt idx="7971">
                  <c:v>33592.91015625</c:v>
                </c:pt>
                <c:pt idx="7972">
                  <c:v>32796.91015625</c:v>
                </c:pt>
                <c:pt idx="7973">
                  <c:v>33427.3359375</c:v>
                </c:pt>
                <c:pt idx="7974">
                  <c:v>33253.98828125</c:v>
                </c:pt>
                <c:pt idx="7975">
                  <c:v>32457.98828125</c:v>
                </c:pt>
                <c:pt idx="7976">
                  <c:v>33626.3359375</c:v>
                </c:pt>
                <c:pt idx="7977">
                  <c:v>33952.04296875</c:v>
                </c:pt>
                <c:pt idx="7978">
                  <c:v>34052.708979399998</c:v>
                </c:pt>
                <c:pt idx="7979">
                  <c:v>34231.498041899998</c:v>
                </c:pt>
                <c:pt idx="7980">
                  <c:v>32857.54296875</c:v>
                </c:pt>
                <c:pt idx="7981">
                  <c:v>33015.34375</c:v>
                </c:pt>
                <c:pt idx="7982">
                  <c:v>34587.91015625</c:v>
                </c:pt>
                <c:pt idx="7983">
                  <c:v>32765.427729400002</c:v>
                </c:pt>
                <c:pt idx="7984">
                  <c:v>34820.3359375</c:v>
                </c:pt>
                <c:pt idx="7985">
                  <c:v>33327.8359375</c:v>
                </c:pt>
                <c:pt idx="7986">
                  <c:v>33891.41015625</c:v>
                </c:pt>
                <c:pt idx="7987">
                  <c:v>33552.48828125</c:v>
                </c:pt>
                <c:pt idx="7988">
                  <c:v>33959.427729399998</c:v>
                </c:pt>
                <c:pt idx="7989">
                  <c:v>35417.3359375</c:v>
                </c:pt>
                <c:pt idx="7990">
                  <c:v>33454.54296875</c:v>
                </c:pt>
                <c:pt idx="7991">
                  <c:v>32299.41015625</c:v>
                </c:pt>
                <c:pt idx="7992">
                  <c:v>34755.427729399998</c:v>
                </c:pt>
                <c:pt idx="7993">
                  <c:v>33056.54296875</c:v>
                </c:pt>
                <c:pt idx="7994">
                  <c:v>33255.54296875</c:v>
                </c:pt>
                <c:pt idx="7995">
                  <c:v>34706.84375</c:v>
                </c:pt>
                <c:pt idx="7996">
                  <c:v>33294.41015625</c:v>
                </c:pt>
                <c:pt idx="7997">
                  <c:v>32597.91015625</c:v>
                </c:pt>
                <c:pt idx="7998">
                  <c:v>34348.48828125</c:v>
                </c:pt>
                <c:pt idx="7999">
                  <c:v>33554.04296875</c:v>
                </c:pt>
                <c:pt idx="8000">
                  <c:v>34947.04296875</c:v>
                </c:pt>
                <c:pt idx="8001">
                  <c:v>35243.98828125</c:v>
                </c:pt>
                <c:pt idx="8002">
                  <c:v>33760.427729399998</c:v>
                </c:pt>
                <c:pt idx="8003">
                  <c:v>33255.54296875</c:v>
                </c:pt>
                <c:pt idx="8004">
                  <c:v>33952.04296875</c:v>
                </c:pt>
                <c:pt idx="8005">
                  <c:v>33294.41015625</c:v>
                </c:pt>
                <c:pt idx="8006">
                  <c:v>33063.927729399998</c:v>
                </c:pt>
                <c:pt idx="8007">
                  <c:v>34350.04296875</c:v>
                </c:pt>
                <c:pt idx="8008">
                  <c:v>33850.98828125</c:v>
                </c:pt>
                <c:pt idx="8009">
                  <c:v>33733.998041899998</c:v>
                </c:pt>
                <c:pt idx="8010">
                  <c:v>33154.48828125</c:v>
                </c:pt>
                <c:pt idx="8011">
                  <c:v>33362.427729399998</c:v>
                </c:pt>
                <c:pt idx="8012">
                  <c:v>33356.208979399998</c:v>
                </c:pt>
                <c:pt idx="8013">
                  <c:v>33990.91015625</c:v>
                </c:pt>
                <c:pt idx="8014">
                  <c:v>33660.927729399998</c:v>
                </c:pt>
                <c:pt idx="8015">
                  <c:v>34024.3359375</c:v>
                </c:pt>
                <c:pt idx="8016">
                  <c:v>34152.208979399998</c:v>
                </c:pt>
                <c:pt idx="8017">
                  <c:v>33413.34375</c:v>
                </c:pt>
                <c:pt idx="8018">
                  <c:v>34845.98828125</c:v>
                </c:pt>
                <c:pt idx="8019">
                  <c:v>34748.04296875</c:v>
                </c:pt>
                <c:pt idx="8020">
                  <c:v>33413.34375</c:v>
                </c:pt>
                <c:pt idx="8021">
                  <c:v>34587.91015625</c:v>
                </c:pt>
                <c:pt idx="8022">
                  <c:v>33393.91015625</c:v>
                </c:pt>
                <c:pt idx="8023">
                  <c:v>34646.98828125</c:v>
                </c:pt>
                <c:pt idx="8024">
                  <c:v>34251.708979399998</c:v>
                </c:pt>
                <c:pt idx="8025">
                  <c:v>34706.84375</c:v>
                </c:pt>
                <c:pt idx="8026">
                  <c:v>32068.927729400002</c:v>
                </c:pt>
                <c:pt idx="8027">
                  <c:v>35650.927729399998</c:v>
                </c:pt>
                <c:pt idx="8028">
                  <c:v>34748.04296875</c:v>
                </c:pt>
                <c:pt idx="8029">
                  <c:v>33057.708979399998</c:v>
                </c:pt>
                <c:pt idx="8030">
                  <c:v>32816.34375</c:v>
                </c:pt>
                <c:pt idx="8031">
                  <c:v>34886.41015625</c:v>
                </c:pt>
                <c:pt idx="8032">
                  <c:v>34746.48828125</c:v>
                </c:pt>
                <c:pt idx="8033">
                  <c:v>34357.427729399998</c:v>
                </c:pt>
                <c:pt idx="8034">
                  <c:v>34357.427729399998</c:v>
                </c:pt>
                <c:pt idx="8035">
                  <c:v>34010.34375</c:v>
                </c:pt>
                <c:pt idx="8036">
                  <c:v>33692.41015625</c:v>
                </c:pt>
                <c:pt idx="8037">
                  <c:v>33754.208979399998</c:v>
                </c:pt>
                <c:pt idx="8038">
                  <c:v>34755.427729399998</c:v>
                </c:pt>
                <c:pt idx="8039">
                  <c:v>33852.54296875</c:v>
                </c:pt>
                <c:pt idx="8040">
                  <c:v>33852.54296875</c:v>
                </c:pt>
                <c:pt idx="8041">
                  <c:v>33653.54296875</c:v>
                </c:pt>
                <c:pt idx="8042">
                  <c:v>34806.34375</c:v>
                </c:pt>
                <c:pt idx="8043">
                  <c:v>33725.8359375</c:v>
                </c:pt>
                <c:pt idx="8044">
                  <c:v>33825.3359375</c:v>
                </c:pt>
                <c:pt idx="8045">
                  <c:v>34422.3359375</c:v>
                </c:pt>
                <c:pt idx="8046">
                  <c:v>33753.04296875</c:v>
                </c:pt>
                <c:pt idx="8047">
                  <c:v>34109.84375</c:v>
                </c:pt>
                <c:pt idx="8048">
                  <c:v>33313.84375</c:v>
                </c:pt>
                <c:pt idx="8049">
                  <c:v>33833.498041899998</c:v>
                </c:pt>
                <c:pt idx="8050">
                  <c:v>33852.54296875</c:v>
                </c:pt>
                <c:pt idx="8051">
                  <c:v>34388.91015625</c:v>
                </c:pt>
                <c:pt idx="8052">
                  <c:v>34947.04296875</c:v>
                </c:pt>
                <c:pt idx="8053">
                  <c:v>34847.54296875</c:v>
                </c:pt>
                <c:pt idx="8054">
                  <c:v>33612.34375</c:v>
                </c:pt>
                <c:pt idx="8055">
                  <c:v>35019.3359375</c:v>
                </c:pt>
                <c:pt idx="8056">
                  <c:v>34231.498041899998</c:v>
                </c:pt>
                <c:pt idx="8057">
                  <c:v>34919.8359375</c:v>
                </c:pt>
                <c:pt idx="8058">
                  <c:v>33760.427729399998</c:v>
                </c:pt>
                <c:pt idx="8059">
                  <c:v>34209.34375</c:v>
                </c:pt>
                <c:pt idx="8060">
                  <c:v>34158.427729399998</c:v>
                </c:pt>
                <c:pt idx="8061">
                  <c:v>34357.427729399998</c:v>
                </c:pt>
                <c:pt idx="8062">
                  <c:v>34848.708979399998</c:v>
                </c:pt>
                <c:pt idx="8063">
                  <c:v>33853.708979399998</c:v>
                </c:pt>
                <c:pt idx="8064">
                  <c:v>34720.8359375</c:v>
                </c:pt>
                <c:pt idx="8065">
                  <c:v>36312.8359375</c:v>
                </c:pt>
                <c:pt idx="8066">
                  <c:v>34209.34375</c:v>
                </c:pt>
                <c:pt idx="8067">
                  <c:v>34655.927729399998</c:v>
                </c:pt>
                <c:pt idx="8068">
                  <c:v>34449.54296875</c:v>
                </c:pt>
                <c:pt idx="8069">
                  <c:v>35451.927729399998</c:v>
                </c:pt>
                <c:pt idx="8070">
                  <c:v>35451.927729399998</c:v>
                </c:pt>
                <c:pt idx="8071">
                  <c:v>35153.427729399998</c:v>
                </c:pt>
                <c:pt idx="8072">
                  <c:v>34919.8359375</c:v>
                </c:pt>
                <c:pt idx="8073">
                  <c:v>35245.54296875</c:v>
                </c:pt>
                <c:pt idx="8074">
                  <c:v>35126.998041899998</c:v>
                </c:pt>
                <c:pt idx="8075">
                  <c:v>35502.84375</c:v>
                </c:pt>
                <c:pt idx="8076">
                  <c:v>34646.98828125</c:v>
                </c:pt>
                <c:pt idx="8077">
                  <c:v>34854.927729399998</c:v>
                </c:pt>
                <c:pt idx="8078">
                  <c:v>33833.498041899998</c:v>
                </c:pt>
                <c:pt idx="8079">
                  <c:v>34749.208979399998</c:v>
                </c:pt>
                <c:pt idx="8080">
                  <c:v>34051.54296875</c:v>
                </c:pt>
                <c:pt idx="8081">
                  <c:v>34847.54296875</c:v>
                </c:pt>
                <c:pt idx="8082">
                  <c:v>33990.91015625</c:v>
                </c:pt>
                <c:pt idx="8083">
                  <c:v>35922.998041899998</c:v>
                </c:pt>
                <c:pt idx="8084">
                  <c:v>34251.708979399998</c:v>
                </c:pt>
                <c:pt idx="8085">
                  <c:v>35284.41015625</c:v>
                </c:pt>
                <c:pt idx="8086">
                  <c:v>34820.3359375</c:v>
                </c:pt>
                <c:pt idx="8087">
                  <c:v>34550.208979399998</c:v>
                </c:pt>
                <c:pt idx="8088">
                  <c:v>35545.208979399998</c:v>
                </c:pt>
                <c:pt idx="8089">
                  <c:v>34646.98828125</c:v>
                </c:pt>
                <c:pt idx="8090">
                  <c:v>35383.91015625</c:v>
                </c:pt>
                <c:pt idx="8091">
                  <c:v>34322.8359375</c:v>
                </c:pt>
                <c:pt idx="8092">
                  <c:v>33952.04296875</c:v>
                </c:pt>
                <c:pt idx="8093">
                  <c:v>35104.84375</c:v>
                </c:pt>
                <c:pt idx="8094">
                  <c:v>35325.998041899998</c:v>
                </c:pt>
                <c:pt idx="8095">
                  <c:v>36619.498041899998</c:v>
                </c:pt>
                <c:pt idx="8096">
                  <c:v>35417.3359375</c:v>
                </c:pt>
                <c:pt idx="8097">
                  <c:v>36041.54296875</c:v>
                </c:pt>
                <c:pt idx="8098">
                  <c:v>34629.498041899998</c:v>
                </c:pt>
                <c:pt idx="8099">
                  <c:v>34521.8359375</c:v>
                </c:pt>
                <c:pt idx="8100">
                  <c:v>34556.427729399998</c:v>
                </c:pt>
                <c:pt idx="8101">
                  <c:v>34649.708979399998</c:v>
                </c:pt>
                <c:pt idx="8102">
                  <c:v>35184.91015625</c:v>
                </c:pt>
                <c:pt idx="8103">
                  <c:v>35544.04296875</c:v>
                </c:pt>
                <c:pt idx="8104">
                  <c:v>35245.54296875</c:v>
                </c:pt>
                <c:pt idx="8105">
                  <c:v>34351.208979399998</c:v>
                </c:pt>
                <c:pt idx="8106">
                  <c:v>35403.34375</c:v>
                </c:pt>
                <c:pt idx="8107">
                  <c:v>34828.498041899998</c:v>
                </c:pt>
                <c:pt idx="8108">
                  <c:v>34954.427729399998</c:v>
                </c:pt>
                <c:pt idx="8109">
                  <c:v>36412.3359375</c:v>
                </c:pt>
                <c:pt idx="8110">
                  <c:v>35104.84375</c:v>
                </c:pt>
                <c:pt idx="8111">
                  <c:v>36519.998041899998</c:v>
                </c:pt>
                <c:pt idx="8112">
                  <c:v>35184.91015625</c:v>
                </c:pt>
                <c:pt idx="8113">
                  <c:v>34927.998041899998</c:v>
                </c:pt>
                <c:pt idx="8114">
                  <c:v>35053.927729399998</c:v>
                </c:pt>
                <c:pt idx="8115">
                  <c:v>35146.04296875</c:v>
                </c:pt>
                <c:pt idx="8116">
                  <c:v>35303.84375</c:v>
                </c:pt>
                <c:pt idx="8117">
                  <c:v>36320.998041899998</c:v>
                </c:pt>
                <c:pt idx="8118">
                  <c:v>35849.927729399998</c:v>
                </c:pt>
                <c:pt idx="8119">
                  <c:v>35616.3359375</c:v>
                </c:pt>
                <c:pt idx="8120">
                  <c:v>35843.708979399998</c:v>
                </c:pt>
                <c:pt idx="8121">
                  <c:v>34748.04296875</c:v>
                </c:pt>
                <c:pt idx="8122">
                  <c:v>35383.91015625</c:v>
                </c:pt>
                <c:pt idx="8123">
                  <c:v>35582.91015625</c:v>
                </c:pt>
                <c:pt idx="8124">
                  <c:v>35914.8359375</c:v>
                </c:pt>
                <c:pt idx="8125">
                  <c:v>35840.98828125</c:v>
                </c:pt>
                <c:pt idx="8126">
                  <c:v>35940.48828125</c:v>
                </c:pt>
                <c:pt idx="8127">
                  <c:v>35019.3359375</c:v>
                </c:pt>
                <c:pt idx="8128">
                  <c:v>35118.8359375</c:v>
                </c:pt>
                <c:pt idx="8129">
                  <c:v>35005.34375</c:v>
                </c:pt>
                <c:pt idx="8130">
                  <c:v>36298.84375</c:v>
                </c:pt>
                <c:pt idx="8131">
                  <c:v>35303.84375</c:v>
                </c:pt>
                <c:pt idx="8132">
                  <c:v>35303.84375</c:v>
                </c:pt>
                <c:pt idx="8133">
                  <c:v>35980.91015625</c:v>
                </c:pt>
                <c:pt idx="8134">
                  <c:v>37274.41015625</c:v>
                </c:pt>
                <c:pt idx="8135">
                  <c:v>35943.208979399998</c:v>
                </c:pt>
                <c:pt idx="8136">
                  <c:v>36298.84375</c:v>
                </c:pt>
                <c:pt idx="8137">
                  <c:v>35840.98828125</c:v>
                </c:pt>
                <c:pt idx="8138">
                  <c:v>37614.498041899998</c:v>
                </c:pt>
                <c:pt idx="8139">
                  <c:v>36347.427729399998</c:v>
                </c:pt>
                <c:pt idx="8140">
                  <c:v>35644.708979399998</c:v>
                </c:pt>
                <c:pt idx="8141">
                  <c:v>37236.708979399998</c:v>
                </c:pt>
                <c:pt idx="8142">
                  <c:v>37705.8359375</c:v>
                </c:pt>
                <c:pt idx="8143">
                  <c:v>36148.427729399998</c:v>
                </c:pt>
                <c:pt idx="8144">
                  <c:v>34521.8359375</c:v>
                </c:pt>
                <c:pt idx="8145">
                  <c:v>36080.41015625</c:v>
                </c:pt>
                <c:pt idx="8146">
                  <c:v>36917.998041899998</c:v>
                </c:pt>
                <c:pt idx="8147">
                  <c:v>36412.3359375</c:v>
                </c:pt>
                <c:pt idx="8148">
                  <c:v>35823.498041899998</c:v>
                </c:pt>
                <c:pt idx="8149">
                  <c:v>35144.48828125</c:v>
                </c:pt>
                <c:pt idx="8150">
                  <c:v>35741.48828125</c:v>
                </c:pt>
                <c:pt idx="8151">
                  <c:v>36199.34375</c:v>
                </c:pt>
                <c:pt idx="8152">
                  <c:v>35900.84375</c:v>
                </c:pt>
                <c:pt idx="8153">
                  <c:v>36577.91015625</c:v>
                </c:pt>
                <c:pt idx="8154">
                  <c:v>36718.998041899998</c:v>
                </c:pt>
                <c:pt idx="8155">
                  <c:v>35743.04296875</c:v>
                </c:pt>
                <c:pt idx="8156">
                  <c:v>35823.498041899998</c:v>
                </c:pt>
                <c:pt idx="8157">
                  <c:v>36611.3359375</c:v>
                </c:pt>
                <c:pt idx="8158">
                  <c:v>36835.98828125</c:v>
                </c:pt>
                <c:pt idx="8159">
                  <c:v>38436.927729399998</c:v>
                </c:pt>
                <c:pt idx="8160">
                  <c:v>36837.54296875</c:v>
                </c:pt>
                <c:pt idx="8161">
                  <c:v>35942.04296875</c:v>
                </c:pt>
                <c:pt idx="8162">
                  <c:v>35582.91015625</c:v>
                </c:pt>
                <c:pt idx="8163">
                  <c:v>36113.8359375</c:v>
                </c:pt>
                <c:pt idx="8164">
                  <c:v>37137.208979399998</c:v>
                </c:pt>
                <c:pt idx="8165">
                  <c:v>35502.84375</c:v>
                </c:pt>
                <c:pt idx="8166">
                  <c:v>36279.41015625</c:v>
                </c:pt>
                <c:pt idx="8167">
                  <c:v>35019.3359375</c:v>
                </c:pt>
                <c:pt idx="8168">
                  <c:v>37174.91015625</c:v>
                </c:pt>
                <c:pt idx="8169">
                  <c:v>37034.98828125</c:v>
                </c:pt>
                <c:pt idx="8170">
                  <c:v>36696.84375</c:v>
                </c:pt>
                <c:pt idx="8171">
                  <c:v>35104.84375</c:v>
                </c:pt>
                <c:pt idx="8172">
                  <c:v>36876.41015625</c:v>
                </c:pt>
                <c:pt idx="8173">
                  <c:v>34786.91015625</c:v>
                </c:pt>
                <c:pt idx="8174">
                  <c:v>36776.91015625</c:v>
                </c:pt>
                <c:pt idx="8175">
                  <c:v>36022.498041899998</c:v>
                </c:pt>
                <c:pt idx="8176">
                  <c:v>36022.498041899998</c:v>
                </c:pt>
                <c:pt idx="8177">
                  <c:v>37333.48828125</c:v>
                </c:pt>
                <c:pt idx="8178">
                  <c:v>34905.84375</c:v>
                </c:pt>
                <c:pt idx="8179">
                  <c:v>36876.41015625</c:v>
                </c:pt>
                <c:pt idx="8180">
                  <c:v>37242.927729399998</c:v>
                </c:pt>
                <c:pt idx="8181">
                  <c:v>36745.427729399998</c:v>
                </c:pt>
                <c:pt idx="8182">
                  <c:v>36247.927729399998</c:v>
                </c:pt>
                <c:pt idx="8183">
                  <c:v>37194.34375</c:v>
                </c:pt>
                <c:pt idx="8184">
                  <c:v>35442.98828125</c:v>
                </c:pt>
                <c:pt idx="8185">
                  <c:v>37336.208979399998</c:v>
                </c:pt>
                <c:pt idx="8186">
                  <c:v>36619.498041899998</c:v>
                </c:pt>
                <c:pt idx="8187">
                  <c:v>35781.91015625</c:v>
                </c:pt>
                <c:pt idx="8188">
                  <c:v>36975.91015625</c:v>
                </c:pt>
                <c:pt idx="8189">
                  <c:v>37373.91015625</c:v>
                </c:pt>
                <c:pt idx="8190">
                  <c:v>36179.91015625</c:v>
                </c:pt>
                <c:pt idx="8191">
                  <c:v>35682.41015625</c:v>
                </c:pt>
                <c:pt idx="8192">
                  <c:v>37614.498041899998</c:v>
                </c:pt>
                <c:pt idx="8193">
                  <c:v>35744.208979399998</c:v>
                </c:pt>
                <c:pt idx="8194">
                  <c:v>37037.708979399998</c:v>
                </c:pt>
                <c:pt idx="8195">
                  <c:v>36639.708979399998</c:v>
                </c:pt>
                <c:pt idx="8196">
                  <c:v>38169.91015625</c:v>
                </c:pt>
                <c:pt idx="8197">
                  <c:v>37432.98828125</c:v>
                </c:pt>
                <c:pt idx="8198">
                  <c:v>37075.41015625</c:v>
                </c:pt>
                <c:pt idx="8199">
                  <c:v>35922.998041899998</c:v>
                </c:pt>
                <c:pt idx="8200">
                  <c:v>35345.04296875</c:v>
                </c:pt>
                <c:pt idx="8201">
                  <c:v>35284.41015625</c:v>
                </c:pt>
                <c:pt idx="8202">
                  <c:v>36378.91015625</c:v>
                </c:pt>
                <c:pt idx="8203">
                  <c:v>36511.8359375</c:v>
                </c:pt>
                <c:pt idx="8204">
                  <c:v>37043.927729399998</c:v>
                </c:pt>
                <c:pt idx="8205">
                  <c:v>38331.208979399998</c:v>
                </c:pt>
                <c:pt idx="8206">
                  <c:v>38129.48828125</c:v>
                </c:pt>
                <c:pt idx="8207">
                  <c:v>36876.41015625</c:v>
                </c:pt>
                <c:pt idx="8208">
                  <c:v>36696.84375</c:v>
                </c:pt>
                <c:pt idx="8209">
                  <c:v>35524.998041899998</c:v>
                </c:pt>
                <c:pt idx="8210">
                  <c:v>38231.708979399998</c:v>
                </c:pt>
                <c:pt idx="8211">
                  <c:v>36420.498041899998</c:v>
                </c:pt>
                <c:pt idx="8212">
                  <c:v>37315.998041899998</c:v>
                </c:pt>
                <c:pt idx="8213">
                  <c:v>38626.98828125</c:v>
                </c:pt>
                <c:pt idx="8214">
                  <c:v>38728.04296875</c:v>
                </c:pt>
                <c:pt idx="8215">
                  <c:v>38132.208979399998</c:v>
                </c:pt>
                <c:pt idx="8216">
                  <c:v>37116.998041899998</c:v>
                </c:pt>
                <c:pt idx="8217">
                  <c:v>37336.208979399998</c:v>
                </c:pt>
                <c:pt idx="8218">
                  <c:v>38368.91015625</c:v>
                </c:pt>
                <c:pt idx="8219">
                  <c:v>37143.427729399998</c:v>
                </c:pt>
                <c:pt idx="8220">
                  <c:v>37791.34375</c:v>
                </c:pt>
                <c:pt idx="8221">
                  <c:v>37813.498041899998</c:v>
                </c:pt>
                <c:pt idx="8222">
                  <c:v>37315.998041899998</c:v>
                </c:pt>
                <c:pt idx="8223">
                  <c:v>37174.91015625</c:v>
                </c:pt>
                <c:pt idx="8224">
                  <c:v>37315.998041899998</c:v>
                </c:pt>
                <c:pt idx="8225">
                  <c:v>37094.84375</c:v>
                </c:pt>
                <c:pt idx="8226">
                  <c:v>37274.41015625</c:v>
                </c:pt>
                <c:pt idx="8227">
                  <c:v>36935.48828125</c:v>
                </c:pt>
                <c:pt idx="8228">
                  <c:v>38402.3359375</c:v>
                </c:pt>
                <c:pt idx="8229">
                  <c:v>37432.98828125</c:v>
                </c:pt>
                <c:pt idx="8230">
                  <c:v>37342.427729399998</c:v>
                </c:pt>
                <c:pt idx="8231">
                  <c:v>37871.41015625</c:v>
                </c:pt>
                <c:pt idx="8232">
                  <c:v>38189.34375</c:v>
                </c:pt>
                <c:pt idx="8233">
                  <c:v>38038.927729399998</c:v>
                </c:pt>
                <c:pt idx="8234">
                  <c:v>38012.498041899998</c:v>
                </c:pt>
                <c:pt idx="8235">
                  <c:v>37034.98828125</c:v>
                </c:pt>
                <c:pt idx="8236">
                  <c:v>36935.48828125</c:v>
                </c:pt>
                <c:pt idx="8237">
                  <c:v>37373.91015625</c:v>
                </c:pt>
                <c:pt idx="8238">
                  <c:v>37043.927729399998</c:v>
                </c:pt>
                <c:pt idx="8239">
                  <c:v>36718.998041899998</c:v>
                </c:pt>
                <c:pt idx="8240">
                  <c:v>37813.498041899998</c:v>
                </c:pt>
                <c:pt idx="8241">
                  <c:v>37532.48828125</c:v>
                </c:pt>
                <c:pt idx="8242">
                  <c:v>38337.427729399998</c:v>
                </c:pt>
                <c:pt idx="8243">
                  <c:v>35743.04296875</c:v>
                </c:pt>
                <c:pt idx="8244">
                  <c:v>37108.8359375</c:v>
                </c:pt>
                <c:pt idx="8245">
                  <c:v>38925.48828125</c:v>
                </c:pt>
                <c:pt idx="8246">
                  <c:v>38031.54296875</c:v>
                </c:pt>
                <c:pt idx="8247">
                  <c:v>38985.34375</c:v>
                </c:pt>
                <c:pt idx="8248">
                  <c:v>36835.98828125</c:v>
                </c:pt>
                <c:pt idx="8249">
                  <c:v>38004.3359375</c:v>
                </c:pt>
                <c:pt idx="8250">
                  <c:v>35303.84375</c:v>
                </c:pt>
                <c:pt idx="8251">
                  <c:v>38866.41015625</c:v>
                </c:pt>
                <c:pt idx="8252">
                  <c:v>38899.8359375</c:v>
                </c:pt>
                <c:pt idx="8253">
                  <c:v>37871.41015625</c:v>
                </c:pt>
                <c:pt idx="8254">
                  <c:v>38609.498041899998</c:v>
                </c:pt>
                <c:pt idx="8255">
                  <c:v>37506.8359375</c:v>
                </c:pt>
                <c:pt idx="8256">
                  <c:v>37713.998041899998</c:v>
                </c:pt>
                <c:pt idx="8257">
                  <c:v>38211.498041899998</c:v>
                </c:pt>
                <c:pt idx="8258">
                  <c:v>38509.998041899998</c:v>
                </c:pt>
                <c:pt idx="8259">
                  <c:v>37473.41015625</c:v>
                </c:pt>
                <c:pt idx="8260">
                  <c:v>38138.427729399998</c:v>
                </c:pt>
                <c:pt idx="8261">
                  <c:v>37407.3359375</c:v>
                </c:pt>
                <c:pt idx="8262">
                  <c:v>38169.91015625</c:v>
                </c:pt>
                <c:pt idx="8263">
                  <c:v>37075.41015625</c:v>
                </c:pt>
                <c:pt idx="8264">
                  <c:v>37614.498041899998</c:v>
                </c:pt>
                <c:pt idx="8265">
                  <c:v>38211.498041899998</c:v>
                </c:pt>
                <c:pt idx="8266">
                  <c:v>39223.98828125</c:v>
                </c:pt>
                <c:pt idx="8267">
                  <c:v>38827.54296875</c:v>
                </c:pt>
                <c:pt idx="8268">
                  <c:v>39027.708979399998</c:v>
                </c:pt>
                <c:pt idx="8269">
                  <c:v>38635.927729399998</c:v>
                </c:pt>
                <c:pt idx="8270">
                  <c:v>38430.708979399998</c:v>
                </c:pt>
                <c:pt idx="8271">
                  <c:v>37713.998041899998</c:v>
                </c:pt>
                <c:pt idx="8272">
                  <c:v>39024.98828125</c:v>
                </c:pt>
                <c:pt idx="8273">
                  <c:v>38899.8359375</c:v>
                </c:pt>
                <c:pt idx="8274">
                  <c:v>39504.998041899998</c:v>
                </c:pt>
                <c:pt idx="8275">
                  <c:v>38728.04296875</c:v>
                </c:pt>
                <c:pt idx="8276">
                  <c:v>37734.208979399998</c:v>
                </c:pt>
                <c:pt idx="8277">
                  <c:v>37640.927729399998</c:v>
                </c:pt>
                <c:pt idx="8278">
                  <c:v>38012.498041899998</c:v>
                </c:pt>
                <c:pt idx="8279">
                  <c:v>38070.41015625</c:v>
                </c:pt>
                <c:pt idx="8280">
                  <c:v>39133.427729399998</c:v>
                </c:pt>
                <c:pt idx="8281">
                  <c:v>38501.8359375</c:v>
                </c:pt>
                <c:pt idx="8282">
                  <c:v>38032.708979399998</c:v>
                </c:pt>
                <c:pt idx="8283">
                  <c:v>38288.84375</c:v>
                </c:pt>
                <c:pt idx="8284">
                  <c:v>37871.41015625</c:v>
                </c:pt>
                <c:pt idx="8285">
                  <c:v>38567.91015625</c:v>
                </c:pt>
                <c:pt idx="8286">
                  <c:v>38825.98828125</c:v>
                </c:pt>
                <c:pt idx="8287">
                  <c:v>38429.54296875</c:v>
                </c:pt>
                <c:pt idx="8288">
                  <c:v>38012.498041899998</c:v>
                </c:pt>
                <c:pt idx="8289">
                  <c:v>38111.998041899998</c:v>
                </c:pt>
                <c:pt idx="8290">
                  <c:v>38430.708979399998</c:v>
                </c:pt>
                <c:pt idx="8291">
                  <c:v>38430.708979399998</c:v>
                </c:pt>
                <c:pt idx="8292">
                  <c:v>39065.41015625</c:v>
                </c:pt>
                <c:pt idx="8293">
                  <c:v>39065.41015625</c:v>
                </c:pt>
                <c:pt idx="8294">
                  <c:v>38211.498041899998</c:v>
                </c:pt>
                <c:pt idx="8295">
                  <c:v>38337.427729399998</c:v>
                </c:pt>
                <c:pt idx="8296">
                  <c:v>36938.208979399998</c:v>
                </c:pt>
                <c:pt idx="8297">
                  <c:v>38231.708979399998</c:v>
                </c:pt>
                <c:pt idx="8298">
                  <c:v>37541.427729399998</c:v>
                </c:pt>
                <c:pt idx="8299">
                  <c:v>38231.708979399998</c:v>
                </c:pt>
                <c:pt idx="8300">
                  <c:v>37434.54296875</c:v>
                </c:pt>
                <c:pt idx="8301">
                  <c:v>37771.91015625</c:v>
                </c:pt>
                <c:pt idx="8302">
                  <c:v>38132.208979399998</c:v>
                </c:pt>
                <c:pt idx="8303">
                  <c:v>39124.48828125</c:v>
                </c:pt>
                <c:pt idx="8304">
                  <c:v>40227.927729399998</c:v>
                </c:pt>
                <c:pt idx="8305">
                  <c:v>38827.54296875</c:v>
                </c:pt>
                <c:pt idx="8306">
                  <c:v>38686.84375</c:v>
                </c:pt>
                <c:pt idx="8307">
                  <c:v>38089.84375</c:v>
                </c:pt>
                <c:pt idx="8308">
                  <c:v>39206.498041899998</c:v>
                </c:pt>
                <c:pt idx="8309">
                  <c:v>40122.208979399998</c:v>
                </c:pt>
                <c:pt idx="8310">
                  <c:v>39463.41015625</c:v>
                </c:pt>
                <c:pt idx="8311">
                  <c:v>39198.3359375</c:v>
                </c:pt>
                <c:pt idx="8312">
                  <c:v>37174.91015625</c:v>
                </c:pt>
                <c:pt idx="8313">
                  <c:v>40218.98828125</c:v>
                </c:pt>
                <c:pt idx="8314">
                  <c:v>38328.48828125</c:v>
                </c:pt>
                <c:pt idx="8315">
                  <c:v>40019.98828125</c:v>
                </c:pt>
                <c:pt idx="8316">
                  <c:v>39920.48828125</c:v>
                </c:pt>
                <c:pt idx="8317">
                  <c:v>39630.927729399998</c:v>
                </c:pt>
                <c:pt idx="8318">
                  <c:v>39596.3359375</c:v>
                </c:pt>
                <c:pt idx="8319">
                  <c:v>39994.3359375</c:v>
                </c:pt>
                <c:pt idx="8320">
                  <c:v>39124.48828125</c:v>
                </c:pt>
                <c:pt idx="8321">
                  <c:v>39624.708979399998</c:v>
                </c:pt>
                <c:pt idx="8322">
                  <c:v>39923.208979399998</c:v>
                </c:pt>
                <c:pt idx="8323">
                  <c:v>37771.91015625</c:v>
                </c:pt>
                <c:pt idx="8324">
                  <c:v>39363.91015625</c:v>
                </c:pt>
                <c:pt idx="8325">
                  <c:v>39332.427729399998</c:v>
                </c:pt>
                <c:pt idx="8326">
                  <c:v>38530.208979399998</c:v>
                </c:pt>
                <c:pt idx="8327">
                  <c:v>39383.34375</c:v>
                </c:pt>
                <c:pt idx="8328">
                  <c:v>39033.927729399998</c:v>
                </c:pt>
                <c:pt idx="8329">
                  <c:v>39424.54296875</c:v>
                </c:pt>
                <c:pt idx="8330">
                  <c:v>38667.41015625</c:v>
                </c:pt>
                <c:pt idx="8331">
                  <c:v>39332.427729399998</c:v>
                </c:pt>
                <c:pt idx="8332">
                  <c:v>39232.927729399998</c:v>
                </c:pt>
                <c:pt idx="8333">
                  <c:v>37473.41015625</c:v>
                </c:pt>
                <c:pt idx="8334">
                  <c:v>38038.927729399998</c:v>
                </c:pt>
                <c:pt idx="8335">
                  <c:v>38536.427729399998</c:v>
                </c:pt>
                <c:pt idx="8336">
                  <c:v>39525.208979399998</c:v>
                </c:pt>
                <c:pt idx="8337">
                  <c:v>39184.34375</c:v>
                </c:pt>
                <c:pt idx="8338">
                  <c:v>38468.41015625</c:v>
                </c:pt>
                <c:pt idx="8339">
                  <c:v>37912.998041899998</c:v>
                </c:pt>
                <c:pt idx="8340">
                  <c:v>38928.208979399998</c:v>
                </c:pt>
                <c:pt idx="8341">
                  <c:v>39363.91015625</c:v>
                </c:pt>
                <c:pt idx="8342">
                  <c:v>39463.41015625</c:v>
                </c:pt>
                <c:pt idx="8343">
                  <c:v>38530.208979399998</c:v>
                </c:pt>
                <c:pt idx="8344">
                  <c:v>39829.927729399998</c:v>
                </c:pt>
                <c:pt idx="8345">
                  <c:v>39225.54296875</c:v>
                </c:pt>
                <c:pt idx="8346">
                  <c:v>40358.91015625</c:v>
                </c:pt>
                <c:pt idx="8347">
                  <c:v>39721.48828125</c:v>
                </c:pt>
                <c:pt idx="8348">
                  <c:v>38402.3359375</c:v>
                </c:pt>
                <c:pt idx="8349">
                  <c:v>38965.91015625</c:v>
                </c:pt>
                <c:pt idx="8350">
                  <c:v>39026.54296875</c:v>
                </c:pt>
                <c:pt idx="8351">
                  <c:v>38965.91015625</c:v>
                </c:pt>
                <c:pt idx="8352">
                  <c:v>39323.48828125</c:v>
                </c:pt>
                <c:pt idx="8353">
                  <c:v>39124.48828125</c:v>
                </c:pt>
                <c:pt idx="8354">
                  <c:v>38735.427729399998</c:v>
                </c:pt>
                <c:pt idx="8355">
                  <c:v>39596.3359375</c:v>
                </c:pt>
                <c:pt idx="8356">
                  <c:v>39126.04296875</c:v>
                </c:pt>
                <c:pt idx="8357">
                  <c:v>37037.708979399998</c:v>
                </c:pt>
                <c:pt idx="8358">
                  <c:v>40221.708979399998</c:v>
                </c:pt>
                <c:pt idx="8359">
                  <c:v>39662.41015625</c:v>
                </c:pt>
                <c:pt idx="8360">
                  <c:v>39662.41015625</c:v>
                </c:pt>
                <c:pt idx="8361">
                  <c:v>38907.998041899998</c:v>
                </c:pt>
                <c:pt idx="8362">
                  <c:v>39332.427729399998</c:v>
                </c:pt>
                <c:pt idx="8363">
                  <c:v>40619.708979399998</c:v>
                </c:pt>
                <c:pt idx="8364">
                  <c:v>39127.208979399998</c:v>
                </c:pt>
                <c:pt idx="8365">
                  <c:v>39126.04296875</c:v>
                </c:pt>
                <c:pt idx="8366">
                  <c:v>39582.34375</c:v>
                </c:pt>
                <c:pt idx="8367">
                  <c:v>38410.498041899998</c:v>
                </c:pt>
                <c:pt idx="8368">
                  <c:v>39425.708979399998</c:v>
                </c:pt>
                <c:pt idx="8369">
                  <c:v>39463.41015625</c:v>
                </c:pt>
                <c:pt idx="8370">
                  <c:v>38269.41015625</c:v>
                </c:pt>
                <c:pt idx="8371">
                  <c:v>40022.708979399998</c:v>
                </c:pt>
                <c:pt idx="8372">
                  <c:v>38410.498041899998</c:v>
                </c:pt>
                <c:pt idx="8373">
                  <c:v>38536.427729399998</c:v>
                </c:pt>
                <c:pt idx="8374">
                  <c:v>38927.04296875</c:v>
                </c:pt>
                <c:pt idx="8375">
                  <c:v>38828.708979399998</c:v>
                </c:pt>
                <c:pt idx="8376">
                  <c:v>39823.708979399998</c:v>
                </c:pt>
                <c:pt idx="8377">
                  <c:v>40022.708979399998</c:v>
                </c:pt>
                <c:pt idx="8378">
                  <c:v>40756.91015625</c:v>
                </c:pt>
                <c:pt idx="8379">
                  <c:v>39383.34375</c:v>
                </c:pt>
                <c:pt idx="8380">
                  <c:v>39829.927729399998</c:v>
                </c:pt>
                <c:pt idx="8381">
                  <c:v>40259.41015625</c:v>
                </c:pt>
                <c:pt idx="8382">
                  <c:v>38965.91015625</c:v>
                </c:pt>
                <c:pt idx="8383">
                  <c:v>39960.91015625</c:v>
                </c:pt>
                <c:pt idx="8384">
                  <c:v>40218.98828125</c:v>
                </c:pt>
                <c:pt idx="8385">
                  <c:v>41494.998041899998</c:v>
                </c:pt>
                <c:pt idx="8386">
                  <c:v>40101.998041899998</c:v>
                </c:pt>
                <c:pt idx="8387">
                  <c:v>39630.927729399998</c:v>
                </c:pt>
                <c:pt idx="8388">
                  <c:v>40321.208979399998</c:v>
                </c:pt>
                <c:pt idx="8389">
                  <c:v>39525.208979399998</c:v>
                </c:pt>
                <c:pt idx="8390">
                  <c:v>40358.91015625</c:v>
                </c:pt>
                <c:pt idx="8391">
                  <c:v>39223.98828125</c:v>
                </c:pt>
                <c:pt idx="8392">
                  <c:v>40616.98828125</c:v>
                </c:pt>
                <c:pt idx="8393">
                  <c:v>40619.708979399998</c:v>
                </c:pt>
                <c:pt idx="8394">
                  <c:v>39724.208979399998</c:v>
                </c:pt>
                <c:pt idx="8395">
                  <c:v>39562.91015625</c:v>
                </c:pt>
                <c:pt idx="8396">
                  <c:v>39761.91015625</c:v>
                </c:pt>
                <c:pt idx="8397">
                  <c:v>40358.91015625</c:v>
                </c:pt>
                <c:pt idx="8398">
                  <c:v>38866.41015625</c:v>
                </c:pt>
                <c:pt idx="8399">
                  <c:v>39920.48828125</c:v>
                </c:pt>
                <c:pt idx="8400">
                  <c:v>40591.3359375</c:v>
                </c:pt>
                <c:pt idx="8401">
                  <c:v>42012.708979399998</c:v>
                </c:pt>
                <c:pt idx="8402">
                  <c:v>39525.208979399998</c:v>
                </c:pt>
                <c:pt idx="8403">
                  <c:v>40300.998041899998</c:v>
                </c:pt>
                <c:pt idx="8404">
                  <c:v>40128.427729399998</c:v>
                </c:pt>
                <c:pt idx="8405">
                  <c:v>41023.927729399998</c:v>
                </c:pt>
                <c:pt idx="8406">
                  <c:v>40790.3359375</c:v>
                </c:pt>
                <c:pt idx="8407">
                  <c:v>39723.04296875</c:v>
                </c:pt>
                <c:pt idx="8408">
                  <c:v>39027.708979399998</c:v>
                </c:pt>
                <c:pt idx="8409">
                  <c:v>39960.91015625</c:v>
                </c:pt>
                <c:pt idx="8410">
                  <c:v>39861.41015625</c:v>
                </c:pt>
                <c:pt idx="8411">
                  <c:v>38808.498041899998</c:v>
                </c:pt>
                <c:pt idx="8412">
                  <c:v>40417.98828125</c:v>
                </c:pt>
                <c:pt idx="8413">
                  <c:v>39621.98828125</c:v>
                </c:pt>
                <c:pt idx="8414">
                  <c:v>38004.3359375</c:v>
                </c:pt>
                <c:pt idx="8415">
                  <c:v>40021.54296875</c:v>
                </c:pt>
                <c:pt idx="8416">
                  <c:v>38985.34375</c:v>
                </c:pt>
                <c:pt idx="8417">
                  <c:v>39880.84375</c:v>
                </c:pt>
                <c:pt idx="8418">
                  <c:v>40327.427729399998</c:v>
                </c:pt>
                <c:pt idx="8419">
                  <c:v>39098.8359375</c:v>
                </c:pt>
                <c:pt idx="8420">
                  <c:v>41114.48828125</c:v>
                </c:pt>
                <c:pt idx="8421">
                  <c:v>41421.927729399998</c:v>
                </c:pt>
                <c:pt idx="8422">
                  <c:v>41415.708979399998</c:v>
                </c:pt>
                <c:pt idx="8423">
                  <c:v>41074.84375</c:v>
                </c:pt>
                <c:pt idx="8424">
                  <c:v>37871.41015625</c:v>
                </c:pt>
                <c:pt idx="8425">
                  <c:v>40716.48828125</c:v>
                </c:pt>
                <c:pt idx="8426">
                  <c:v>39223.98828125</c:v>
                </c:pt>
                <c:pt idx="8427">
                  <c:v>41117.208979399998</c:v>
                </c:pt>
                <c:pt idx="8428">
                  <c:v>39880.84375</c:v>
                </c:pt>
                <c:pt idx="8429">
                  <c:v>41313.48828125</c:v>
                </c:pt>
                <c:pt idx="8430">
                  <c:v>38331.208979399998</c:v>
                </c:pt>
                <c:pt idx="8431">
                  <c:v>40079.84375</c:v>
                </c:pt>
                <c:pt idx="8432">
                  <c:v>40159.91015625</c:v>
                </c:pt>
                <c:pt idx="8433">
                  <c:v>39363.91015625</c:v>
                </c:pt>
                <c:pt idx="8434">
                  <c:v>40318.48828125</c:v>
                </c:pt>
                <c:pt idx="8435">
                  <c:v>39325.04296875</c:v>
                </c:pt>
                <c:pt idx="8436">
                  <c:v>40221.708979399998</c:v>
                </c:pt>
                <c:pt idx="8437">
                  <c:v>39703.998041899998</c:v>
                </c:pt>
                <c:pt idx="8438">
                  <c:v>40201.498041899998</c:v>
                </c:pt>
                <c:pt idx="8439">
                  <c:v>41620.927729399998</c:v>
                </c:pt>
                <c:pt idx="8440">
                  <c:v>40121.04296875</c:v>
                </c:pt>
                <c:pt idx="8441">
                  <c:v>38629.708979399998</c:v>
                </c:pt>
                <c:pt idx="8442">
                  <c:v>41412.98828125</c:v>
                </c:pt>
                <c:pt idx="8443">
                  <c:v>41313.48828125</c:v>
                </c:pt>
                <c:pt idx="8444">
                  <c:v>40616.98828125</c:v>
                </c:pt>
                <c:pt idx="8445">
                  <c:v>39133.427729399998</c:v>
                </c:pt>
                <c:pt idx="8446">
                  <c:v>39920.48828125</c:v>
                </c:pt>
                <c:pt idx="8447">
                  <c:v>40122.208979399998</c:v>
                </c:pt>
                <c:pt idx="8448">
                  <c:v>39724.208979399998</c:v>
                </c:pt>
                <c:pt idx="8449">
                  <c:v>39630.927729399998</c:v>
                </c:pt>
                <c:pt idx="8450">
                  <c:v>39795.3359375</c:v>
                </c:pt>
                <c:pt idx="8451">
                  <c:v>40698.998041899998</c:v>
                </c:pt>
                <c:pt idx="8452">
                  <c:v>39522.48828125</c:v>
                </c:pt>
                <c:pt idx="8453">
                  <c:v>40690.8359375</c:v>
                </c:pt>
                <c:pt idx="8454">
                  <c:v>39795.3359375</c:v>
                </c:pt>
                <c:pt idx="8455">
                  <c:v>39184.34375</c:v>
                </c:pt>
                <c:pt idx="8456">
                  <c:v>38667.41015625</c:v>
                </c:pt>
                <c:pt idx="8457">
                  <c:v>39223.98828125</c:v>
                </c:pt>
                <c:pt idx="8458">
                  <c:v>39297.8359375</c:v>
                </c:pt>
                <c:pt idx="8459">
                  <c:v>39902.998041899998</c:v>
                </c:pt>
                <c:pt idx="8460">
                  <c:v>41910.48828125</c:v>
                </c:pt>
                <c:pt idx="8461">
                  <c:v>39922.04296875</c:v>
                </c:pt>
                <c:pt idx="8462">
                  <c:v>39623.54296875</c:v>
                </c:pt>
                <c:pt idx="8463">
                  <c:v>41154.91015625</c:v>
                </c:pt>
                <c:pt idx="8464">
                  <c:v>42009.98828125</c:v>
                </c:pt>
                <c:pt idx="8465">
                  <c:v>40619.708979399998</c:v>
                </c:pt>
                <c:pt idx="8466">
                  <c:v>40577.34375</c:v>
                </c:pt>
                <c:pt idx="8467">
                  <c:v>41353.91015625</c:v>
                </c:pt>
                <c:pt idx="8468">
                  <c:v>40924.427729399998</c:v>
                </c:pt>
                <c:pt idx="8469">
                  <c:v>40378.34375</c:v>
                </c:pt>
                <c:pt idx="8470">
                  <c:v>40557.91015625</c:v>
                </c:pt>
                <c:pt idx="8471">
                  <c:v>41812.54296875</c:v>
                </c:pt>
                <c:pt idx="8472">
                  <c:v>41620.927729399998</c:v>
                </c:pt>
                <c:pt idx="8473">
                  <c:v>41453.41015625</c:v>
                </c:pt>
                <c:pt idx="8474">
                  <c:v>40591.3359375</c:v>
                </c:pt>
                <c:pt idx="8475">
                  <c:v>40378.34375</c:v>
                </c:pt>
                <c:pt idx="8476">
                  <c:v>39960.91015625</c:v>
                </c:pt>
                <c:pt idx="8477">
                  <c:v>40300.998041899998</c:v>
                </c:pt>
                <c:pt idx="8478">
                  <c:v>39397.3359375</c:v>
                </c:pt>
                <c:pt idx="8479">
                  <c:v>39994.3359375</c:v>
                </c:pt>
                <c:pt idx="8480">
                  <c:v>41017.708979399998</c:v>
                </c:pt>
                <c:pt idx="8481">
                  <c:v>40201.498041899998</c:v>
                </c:pt>
                <c:pt idx="8482">
                  <c:v>41919.427729399998</c:v>
                </c:pt>
                <c:pt idx="8483">
                  <c:v>40856.41015625</c:v>
                </c:pt>
                <c:pt idx="8484">
                  <c:v>42009.98828125</c:v>
                </c:pt>
                <c:pt idx="8485">
                  <c:v>40790.3359375</c:v>
                </c:pt>
                <c:pt idx="8486">
                  <c:v>40193.3359375</c:v>
                </c:pt>
                <c:pt idx="8487">
                  <c:v>39065.41015625</c:v>
                </c:pt>
                <c:pt idx="8488">
                  <c:v>40218.98828125</c:v>
                </c:pt>
                <c:pt idx="8489">
                  <c:v>40499.998041899998</c:v>
                </c:pt>
                <c:pt idx="8490">
                  <c:v>40725.427729399998</c:v>
                </c:pt>
                <c:pt idx="8491">
                  <c:v>40798.498041899998</c:v>
                </c:pt>
                <c:pt idx="8492">
                  <c:v>40201.498041899998</c:v>
                </c:pt>
                <c:pt idx="8493">
                  <c:v>41387.3359375</c:v>
                </c:pt>
                <c:pt idx="8494">
                  <c:v>40817.54296875</c:v>
                </c:pt>
                <c:pt idx="8495">
                  <c:v>41316.208979399998</c:v>
                </c:pt>
                <c:pt idx="8496">
                  <c:v>40519.04296875</c:v>
                </c:pt>
                <c:pt idx="8497">
                  <c:v>40815.98828125</c:v>
                </c:pt>
                <c:pt idx="8498">
                  <c:v>41316.208979399998</c:v>
                </c:pt>
                <c:pt idx="8499">
                  <c:v>39624.708979399998</c:v>
                </c:pt>
                <c:pt idx="8500">
                  <c:v>41494.998041899998</c:v>
                </c:pt>
                <c:pt idx="8501">
                  <c:v>41313.48828125</c:v>
                </c:pt>
                <c:pt idx="8502">
                  <c:v>41023.927729399998</c:v>
                </c:pt>
                <c:pt idx="8503">
                  <c:v>41116.04296875</c:v>
                </c:pt>
                <c:pt idx="8504">
                  <c:v>41116.04296875</c:v>
                </c:pt>
                <c:pt idx="8505">
                  <c:v>39923.208979399998</c:v>
                </c:pt>
                <c:pt idx="8506">
                  <c:v>40227.927729399998</c:v>
                </c:pt>
                <c:pt idx="8507">
                  <c:v>40824.927729399998</c:v>
                </c:pt>
                <c:pt idx="8508">
                  <c:v>41387.3359375</c:v>
                </c:pt>
                <c:pt idx="8509">
                  <c:v>40818.708979399998</c:v>
                </c:pt>
                <c:pt idx="8510">
                  <c:v>40897.998041899998</c:v>
                </c:pt>
                <c:pt idx="8511">
                  <c:v>40725.427729399998</c:v>
                </c:pt>
                <c:pt idx="8512">
                  <c:v>40292.8359375</c:v>
                </c:pt>
                <c:pt idx="8513">
                  <c:v>40856.41015625</c:v>
                </c:pt>
                <c:pt idx="8514">
                  <c:v>40557.91015625</c:v>
                </c:pt>
                <c:pt idx="8515">
                  <c:v>39803.498041899998</c:v>
                </c:pt>
                <c:pt idx="8516">
                  <c:v>41785.3359375</c:v>
                </c:pt>
                <c:pt idx="8517">
                  <c:v>40776.34375</c:v>
                </c:pt>
                <c:pt idx="8518">
                  <c:v>39980.34375</c:v>
                </c:pt>
                <c:pt idx="8519">
                  <c:v>41055.41015625</c:v>
                </c:pt>
                <c:pt idx="8520">
                  <c:v>41992.498041899998</c:v>
                </c:pt>
                <c:pt idx="8521">
                  <c:v>39820.98828125</c:v>
                </c:pt>
                <c:pt idx="8522">
                  <c:v>42507.48828125</c:v>
                </c:pt>
                <c:pt idx="8523">
                  <c:v>40824.927729399998</c:v>
                </c:pt>
                <c:pt idx="8524">
                  <c:v>39723.04296875</c:v>
                </c:pt>
                <c:pt idx="8525">
                  <c:v>42012.708979399998</c:v>
                </c:pt>
                <c:pt idx="8526">
                  <c:v>42448.41015625</c:v>
                </c:pt>
                <c:pt idx="8527">
                  <c:v>42987.498041899998</c:v>
                </c:pt>
                <c:pt idx="8528">
                  <c:v>40698.998041899998</c:v>
                </c:pt>
                <c:pt idx="8529">
                  <c:v>40119.48828125</c:v>
                </c:pt>
                <c:pt idx="8530">
                  <c:v>40002.498041899998</c:v>
                </c:pt>
                <c:pt idx="8531">
                  <c:v>41486.8359375</c:v>
                </c:pt>
                <c:pt idx="8532">
                  <c:v>40917.04296875</c:v>
                </c:pt>
                <c:pt idx="8533">
                  <c:v>41870.84375</c:v>
                </c:pt>
                <c:pt idx="8534">
                  <c:v>41353.91015625</c:v>
                </c:pt>
                <c:pt idx="8535">
                  <c:v>41096.998041899998</c:v>
                </c:pt>
                <c:pt idx="8536">
                  <c:v>40101.998041899998</c:v>
                </c:pt>
                <c:pt idx="8537">
                  <c:v>41910.48828125</c:v>
                </c:pt>
                <c:pt idx="8538">
                  <c:v>40028.927729399998</c:v>
                </c:pt>
                <c:pt idx="8539">
                  <c:v>42011.54296875</c:v>
                </c:pt>
                <c:pt idx="8540">
                  <c:v>41751.91015625</c:v>
                </c:pt>
                <c:pt idx="8541">
                  <c:v>42050.41015625</c:v>
                </c:pt>
                <c:pt idx="8542">
                  <c:v>40358.91015625</c:v>
                </c:pt>
                <c:pt idx="8543">
                  <c:v>40616.98828125</c:v>
                </c:pt>
                <c:pt idx="8544">
                  <c:v>41521.427729399998</c:v>
                </c:pt>
                <c:pt idx="8545">
                  <c:v>41984.3359375</c:v>
                </c:pt>
                <c:pt idx="8546">
                  <c:v>42481.8359375</c:v>
                </c:pt>
                <c:pt idx="8547">
                  <c:v>40756.91015625</c:v>
                </c:pt>
                <c:pt idx="8548">
                  <c:v>42009.98828125</c:v>
                </c:pt>
                <c:pt idx="8549">
                  <c:v>42109.48828125</c:v>
                </c:pt>
                <c:pt idx="8550">
                  <c:v>42217.927729399998</c:v>
                </c:pt>
                <c:pt idx="8551">
                  <c:v>39823.708979399998</c:v>
                </c:pt>
                <c:pt idx="8552">
                  <c:v>41117.208979399998</c:v>
                </c:pt>
                <c:pt idx="8553">
                  <c:v>41353.91015625</c:v>
                </c:pt>
                <c:pt idx="8554">
                  <c:v>39164.91015625</c:v>
                </c:pt>
                <c:pt idx="8555">
                  <c:v>41594.498041899998</c:v>
                </c:pt>
                <c:pt idx="8556">
                  <c:v>40526.427729399998</c:v>
                </c:pt>
                <c:pt idx="8557">
                  <c:v>41116.04296875</c:v>
                </c:pt>
                <c:pt idx="8558">
                  <c:v>41316.208979399998</c:v>
                </c:pt>
                <c:pt idx="8559">
                  <c:v>40477.84375</c:v>
                </c:pt>
                <c:pt idx="8560">
                  <c:v>41216.708979399998</c:v>
                </c:pt>
                <c:pt idx="8561">
                  <c:v>41412.98828125</c:v>
                </c:pt>
                <c:pt idx="8562">
                  <c:v>41116.04296875</c:v>
                </c:pt>
                <c:pt idx="8563">
                  <c:v>42208.98828125</c:v>
                </c:pt>
                <c:pt idx="8564">
                  <c:v>41785.3359375</c:v>
                </c:pt>
                <c:pt idx="8565">
                  <c:v>41096.998041899998</c:v>
                </c:pt>
                <c:pt idx="8566">
                  <c:v>41892.998041899998</c:v>
                </c:pt>
                <c:pt idx="8567">
                  <c:v>42208.98828125</c:v>
                </c:pt>
                <c:pt idx="8568">
                  <c:v>40924.427729399998</c:v>
                </c:pt>
                <c:pt idx="8569">
                  <c:v>41515.208979399998</c:v>
                </c:pt>
                <c:pt idx="8570">
                  <c:v>40557.91015625</c:v>
                </c:pt>
                <c:pt idx="8571">
                  <c:v>39397.3359375</c:v>
                </c:pt>
                <c:pt idx="8572">
                  <c:v>41472.84375</c:v>
                </c:pt>
                <c:pt idx="8573">
                  <c:v>41096.998041899998</c:v>
                </c:pt>
                <c:pt idx="8574">
                  <c:v>41322.427729399998</c:v>
                </c:pt>
                <c:pt idx="8575">
                  <c:v>41984.3359375</c:v>
                </c:pt>
                <c:pt idx="8576">
                  <c:v>41613.54296875</c:v>
                </c:pt>
                <c:pt idx="8577">
                  <c:v>40676.84375</c:v>
                </c:pt>
                <c:pt idx="8578">
                  <c:v>41870.84375</c:v>
                </c:pt>
                <c:pt idx="8579">
                  <c:v>41671.84375</c:v>
                </c:pt>
                <c:pt idx="8580">
                  <c:v>41254.41015625</c:v>
                </c:pt>
                <c:pt idx="8581">
                  <c:v>41154.91015625</c:v>
                </c:pt>
                <c:pt idx="8582">
                  <c:v>40815.98828125</c:v>
                </c:pt>
                <c:pt idx="8583">
                  <c:v>40119.48828125</c:v>
                </c:pt>
                <c:pt idx="8584">
                  <c:v>42788.498041899998</c:v>
                </c:pt>
                <c:pt idx="8585">
                  <c:v>40824.927729399998</c:v>
                </c:pt>
                <c:pt idx="8586">
                  <c:v>42018.927729399998</c:v>
                </c:pt>
                <c:pt idx="8587">
                  <c:v>40790.3359375</c:v>
                </c:pt>
                <c:pt idx="8588">
                  <c:v>41016.54296875</c:v>
                </c:pt>
                <c:pt idx="8589">
                  <c:v>41813.708979399998</c:v>
                </c:pt>
                <c:pt idx="8590">
                  <c:v>40875.84375</c:v>
                </c:pt>
                <c:pt idx="8591">
                  <c:v>41213.98828125</c:v>
                </c:pt>
                <c:pt idx="8592">
                  <c:v>41123.427729399998</c:v>
                </c:pt>
                <c:pt idx="8593">
                  <c:v>40327.427729399998</c:v>
                </c:pt>
                <c:pt idx="8594">
                  <c:v>41870.84375</c:v>
                </c:pt>
                <c:pt idx="8595">
                  <c:v>41412.98828125</c:v>
                </c:pt>
                <c:pt idx="8596">
                  <c:v>42606.98828125</c:v>
                </c:pt>
                <c:pt idx="8597">
                  <c:v>42805.98828125</c:v>
                </c:pt>
                <c:pt idx="8598">
                  <c:v>40625.927729399998</c:v>
                </c:pt>
                <c:pt idx="8599">
                  <c:v>42382.3359375</c:v>
                </c:pt>
                <c:pt idx="8600">
                  <c:v>41819.927729399998</c:v>
                </c:pt>
                <c:pt idx="8601">
                  <c:v>41913.208979399998</c:v>
                </c:pt>
                <c:pt idx="8602">
                  <c:v>41813.708979399998</c:v>
                </c:pt>
                <c:pt idx="8603">
                  <c:v>40955.91015625</c:v>
                </c:pt>
                <c:pt idx="8604">
                  <c:v>41851.41015625</c:v>
                </c:pt>
                <c:pt idx="8605">
                  <c:v>41685.8359375</c:v>
                </c:pt>
                <c:pt idx="8606">
                  <c:v>40817.54296875</c:v>
                </c:pt>
                <c:pt idx="8607">
                  <c:v>42211.708979399998</c:v>
                </c:pt>
                <c:pt idx="8608">
                  <c:v>41614.708979399998</c:v>
                </c:pt>
                <c:pt idx="8609">
                  <c:v>41552.91015625</c:v>
                </c:pt>
                <c:pt idx="8610">
                  <c:v>42945.91015625</c:v>
                </c:pt>
                <c:pt idx="8611">
                  <c:v>40798.498041899998</c:v>
                </c:pt>
                <c:pt idx="8612">
                  <c:v>40815.98828125</c:v>
                </c:pt>
                <c:pt idx="8613">
                  <c:v>41123.427729399998</c:v>
                </c:pt>
                <c:pt idx="8614">
                  <c:v>41322.427729399998</c:v>
                </c:pt>
                <c:pt idx="8615">
                  <c:v>42217.927729399998</c:v>
                </c:pt>
                <c:pt idx="8616">
                  <c:v>41421.927729399998</c:v>
                </c:pt>
                <c:pt idx="8617">
                  <c:v>40756.91015625</c:v>
                </c:pt>
                <c:pt idx="8618">
                  <c:v>42290.998041899998</c:v>
                </c:pt>
                <c:pt idx="8619">
                  <c:v>40798.498041899998</c:v>
                </c:pt>
                <c:pt idx="8620">
                  <c:v>43802.54296875</c:v>
                </c:pt>
                <c:pt idx="8621">
                  <c:v>40918.208979399998</c:v>
                </c:pt>
                <c:pt idx="8622">
                  <c:v>40856.41015625</c:v>
                </c:pt>
                <c:pt idx="8623">
                  <c:v>42308.48828125</c:v>
                </c:pt>
                <c:pt idx="8624">
                  <c:v>42012.708979399998</c:v>
                </c:pt>
                <c:pt idx="8625">
                  <c:v>41216.708979399998</c:v>
                </c:pt>
                <c:pt idx="8626">
                  <c:v>42547.91015625</c:v>
                </c:pt>
                <c:pt idx="8627">
                  <c:v>42489.998041899998</c:v>
                </c:pt>
                <c:pt idx="8628">
                  <c:v>42589.498041899998</c:v>
                </c:pt>
                <c:pt idx="8629">
                  <c:v>41819.927729399998</c:v>
                </c:pt>
                <c:pt idx="8630">
                  <c:v>43205.54296875</c:v>
                </c:pt>
                <c:pt idx="8631">
                  <c:v>42012.708979399998</c:v>
                </c:pt>
                <c:pt idx="8632">
                  <c:v>42647.41015625</c:v>
                </c:pt>
                <c:pt idx="8633">
                  <c:v>40915.48828125</c:v>
                </c:pt>
                <c:pt idx="8634">
                  <c:v>41919.427729399998</c:v>
                </c:pt>
                <c:pt idx="8635">
                  <c:v>42489.998041899998</c:v>
                </c:pt>
                <c:pt idx="8636">
                  <c:v>41494.998041899998</c:v>
                </c:pt>
                <c:pt idx="8637">
                  <c:v>42489.998041899998</c:v>
                </c:pt>
                <c:pt idx="8638">
                  <c:v>41620.927729399998</c:v>
                </c:pt>
                <c:pt idx="8639">
                  <c:v>41023.927729399998</c:v>
                </c:pt>
                <c:pt idx="8640">
                  <c:v>43411.927729399998</c:v>
                </c:pt>
                <c:pt idx="8641">
                  <c:v>42979.3359375</c:v>
                </c:pt>
                <c:pt idx="8642">
                  <c:v>41116.04296875</c:v>
                </c:pt>
                <c:pt idx="8643">
                  <c:v>42112.208979399998</c:v>
                </c:pt>
                <c:pt idx="8644">
                  <c:v>41415.708979399998</c:v>
                </c:pt>
                <c:pt idx="8645">
                  <c:v>41671.84375</c:v>
                </c:pt>
                <c:pt idx="8646">
                  <c:v>41950.91015625</c:v>
                </c:pt>
                <c:pt idx="8647">
                  <c:v>43144.91015625</c:v>
                </c:pt>
                <c:pt idx="8648">
                  <c:v>40756.91015625</c:v>
                </c:pt>
                <c:pt idx="8649">
                  <c:v>41693.998041899998</c:v>
                </c:pt>
                <c:pt idx="8650">
                  <c:v>40997.498041899998</c:v>
                </c:pt>
                <c:pt idx="8651">
                  <c:v>41017.708979399998</c:v>
                </c:pt>
                <c:pt idx="8652">
                  <c:v>42112.208979399998</c:v>
                </c:pt>
                <c:pt idx="8653">
                  <c:v>41088.8359375</c:v>
                </c:pt>
                <c:pt idx="8654">
                  <c:v>39960.91015625</c:v>
                </c:pt>
                <c:pt idx="8655">
                  <c:v>41992.498041899998</c:v>
                </c:pt>
                <c:pt idx="8656">
                  <c:v>42109.48828125</c:v>
                </c:pt>
                <c:pt idx="8657">
                  <c:v>42183.3359375</c:v>
                </c:pt>
                <c:pt idx="8658">
                  <c:v>43244.41015625</c:v>
                </c:pt>
                <c:pt idx="8659">
                  <c:v>40817.54296875</c:v>
                </c:pt>
                <c:pt idx="8660">
                  <c:v>41912.04296875</c:v>
                </c:pt>
                <c:pt idx="8661">
                  <c:v>42509.04296875</c:v>
                </c:pt>
                <c:pt idx="8662">
                  <c:v>43104.48828125</c:v>
                </c:pt>
                <c:pt idx="8663">
                  <c:v>41014.98828125</c:v>
                </c:pt>
                <c:pt idx="8664">
                  <c:v>41514.04296875</c:v>
                </c:pt>
                <c:pt idx="8665">
                  <c:v>43007.708979399998</c:v>
                </c:pt>
                <c:pt idx="8666">
                  <c:v>41711.48828125</c:v>
                </c:pt>
                <c:pt idx="8667">
                  <c:v>40122.208979399998</c:v>
                </c:pt>
                <c:pt idx="8668">
                  <c:v>41720.427729399998</c:v>
                </c:pt>
                <c:pt idx="8669">
                  <c:v>41287.8359375</c:v>
                </c:pt>
                <c:pt idx="8670">
                  <c:v>42191.498041899998</c:v>
                </c:pt>
                <c:pt idx="8671">
                  <c:v>43186.498041899998</c:v>
                </c:pt>
                <c:pt idx="8672">
                  <c:v>42606.98828125</c:v>
                </c:pt>
                <c:pt idx="8673">
                  <c:v>42382.3359375</c:v>
                </c:pt>
                <c:pt idx="8674">
                  <c:v>44200.54296875</c:v>
                </c:pt>
                <c:pt idx="8675">
                  <c:v>40856.41015625</c:v>
                </c:pt>
                <c:pt idx="8676">
                  <c:v>41552.91015625</c:v>
                </c:pt>
                <c:pt idx="8677">
                  <c:v>41751.91015625</c:v>
                </c:pt>
                <c:pt idx="8678">
                  <c:v>42606.98828125</c:v>
                </c:pt>
                <c:pt idx="8679">
                  <c:v>42083.8359375</c:v>
                </c:pt>
                <c:pt idx="8680">
                  <c:v>42467.84375</c:v>
                </c:pt>
                <c:pt idx="8681">
                  <c:v>41693.998041899998</c:v>
                </c:pt>
                <c:pt idx="8682">
                  <c:v>42390.498041899998</c:v>
                </c:pt>
                <c:pt idx="8683">
                  <c:v>42109.48828125</c:v>
                </c:pt>
                <c:pt idx="8684">
                  <c:v>41711.48828125</c:v>
                </c:pt>
                <c:pt idx="8685">
                  <c:v>41620.927729399998</c:v>
                </c:pt>
                <c:pt idx="8686">
                  <c:v>40790.3359375</c:v>
                </c:pt>
                <c:pt idx="8687">
                  <c:v>41486.8359375</c:v>
                </c:pt>
                <c:pt idx="8688">
                  <c:v>42908.208979399998</c:v>
                </c:pt>
                <c:pt idx="8689">
                  <c:v>41316.208979399998</c:v>
                </c:pt>
                <c:pt idx="8690">
                  <c:v>42169.34375</c:v>
                </c:pt>
                <c:pt idx="8691">
                  <c:v>41751.91015625</c:v>
                </c:pt>
                <c:pt idx="8692">
                  <c:v>42290.998041899998</c:v>
                </c:pt>
                <c:pt idx="8693">
                  <c:v>42907.04296875</c:v>
                </c:pt>
                <c:pt idx="8694">
                  <c:v>41992.498041899998</c:v>
                </c:pt>
                <c:pt idx="8695">
                  <c:v>40915.48828125</c:v>
                </c:pt>
                <c:pt idx="8696">
                  <c:v>41512.48828125</c:v>
                </c:pt>
                <c:pt idx="8697">
                  <c:v>43411.927729399998</c:v>
                </c:pt>
                <c:pt idx="8698">
                  <c:v>41620.927729399998</c:v>
                </c:pt>
                <c:pt idx="8699">
                  <c:v>41188.3359375</c:v>
                </c:pt>
                <c:pt idx="8700">
                  <c:v>40917.04296875</c:v>
                </c:pt>
                <c:pt idx="8701">
                  <c:v>42012.708979399998</c:v>
                </c:pt>
                <c:pt idx="8702">
                  <c:v>42183.3359375</c:v>
                </c:pt>
                <c:pt idx="8703">
                  <c:v>41613.54296875</c:v>
                </c:pt>
                <c:pt idx="8704">
                  <c:v>42467.84375</c:v>
                </c:pt>
                <c:pt idx="8705">
                  <c:v>41055.41015625</c:v>
                </c:pt>
                <c:pt idx="8706">
                  <c:v>42050.41015625</c:v>
                </c:pt>
                <c:pt idx="8707">
                  <c:v>42507.48828125</c:v>
                </c:pt>
                <c:pt idx="8708">
                  <c:v>42410.708979399998</c:v>
                </c:pt>
                <c:pt idx="8709">
                  <c:v>41751.91015625</c:v>
                </c:pt>
                <c:pt idx="8710">
                  <c:v>41992.498041899998</c:v>
                </c:pt>
                <c:pt idx="8711">
                  <c:v>42615.927729399998</c:v>
                </c:pt>
                <c:pt idx="8712">
                  <c:v>42780.3359375</c:v>
                </c:pt>
                <c:pt idx="8713">
                  <c:v>42979.3359375</c:v>
                </c:pt>
                <c:pt idx="8714">
                  <c:v>42009.98828125</c:v>
                </c:pt>
                <c:pt idx="8715">
                  <c:v>42805.98828125</c:v>
                </c:pt>
                <c:pt idx="8716">
                  <c:v>42680.8359375</c:v>
                </c:pt>
                <c:pt idx="8717">
                  <c:v>42708.04296875</c:v>
                </c:pt>
                <c:pt idx="8718">
                  <c:v>44101.04296875</c:v>
                </c:pt>
                <c:pt idx="8719">
                  <c:v>43443.41015625</c:v>
                </c:pt>
                <c:pt idx="8720">
                  <c:v>41552.91015625</c:v>
                </c:pt>
                <c:pt idx="8721">
                  <c:v>41693.998041899998</c:v>
                </c:pt>
                <c:pt idx="8722">
                  <c:v>42308.48828125</c:v>
                </c:pt>
                <c:pt idx="8723">
                  <c:v>41810.98828125</c:v>
                </c:pt>
                <c:pt idx="8724">
                  <c:v>42706.48828125</c:v>
                </c:pt>
                <c:pt idx="8725">
                  <c:v>43505.208979399998</c:v>
                </c:pt>
                <c:pt idx="8726">
                  <c:v>40818.708979399998</c:v>
                </c:pt>
                <c:pt idx="8727">
                  <c:v>41494.998041899998</c:v>
                </c:pt>
                <c:pt idx="8728">
                  <c:v>41992.498041899998</c:v>
                </c:pt>
                <c:pt idx="8729">
                  <c:v>42009.98828125</c:v>
                </c:pt>
                <c:pt idx="8730">
                  <c:v>42407.98828125</c:v>
                </c:pt>
                <c:pt idx="8731">
                  <c:v>42715.427729399998</c:v>
                </c:pt>
                <c:pt idx="8732">
                  <c:v>41074.84375</c:v>
                </c:pt>
                <c:pt idx="8733">
                  <c:v>44139.91015625</c:v>
                </c:pt>
                <c:pt idx="8734">
                  <c:v>42208.98828125</c:v>
                </c:pt>
                <c:pt idx="8735">
                  <c:v>41711.48828125</c:v>
                </c:pt>
                <c:pt idx="8736">
                  <c:v>42708.04296875</c:v>
                </c:pt>
                <c:pt idx="8737">
                  <c:v>41316.208979399998</c:v>
                </c:pt>
                <c:pt idx="8738">
                  <c:v>41614.708979399998</c:v>
                </c:pt>
                <c:pt idx="8739">
                  <c:v>43064.84375</c:v>
                </c:pt>
                <c:pt idx="8740">
                  <c:v>41671.84375</c:v>
                </c:pt>
                <c:pt idx="8741">
                  <c:v>42688.998041899998</c:v>
                </c:pt>
                <c:pt idx="8742">
                  <c:v>42905.48828125</c:v>
                </c:pt>
                <c:pt idx="8743">
                  <c:v>43377.3359375</c:v>
                </c:pt>
                <c:pt idx="8744">
                  <c:v>42311.208979399998</c:v>
                </c:pt>
                <c:pt idx="8745">
                  <c:v>43004.98828125</c:v>
                </c:pt>
                <c:pt idx="8746">
                  <c:v>43013.927729399998</c:v>
                </c:pt>
                <c:pt idx="8747">
                  <c:v>43107.208979399998</c:v>
                </c:pt>
                <c:pt idx="8748">
                  <c:v>40278.84375</c:v>
                </c:pt>
                <c:pt idx="8749">
                  <c:v>43045.41015625</c:v>
                </c:pt>
                <c:pt idx="8750">
                  <c:v>42746.91015625</c:v>
                </c:pt>
                <c:pt idx="8751">
                  <c:v>43144.91015625</c:v>
                </c:pt>
                <c:pt idx="8752">
                  <c:v>42109.48828125</c:v>
                </c:pt>
                <c:pt idx="8753">
                  <c:v>42581.3359375</c:v>
                </c:pt>
                <c:pt idx="8754">
                  <c:v>42609.708979399998</c:v>
                </c:pt>
                <c:pt idx="8755">
                  <c:v>41711.48828125</c:v>
                </c:pt>
                <c:pt idx="8756">
                  <c:v>44298.48828125</c:v>
                </c:pt>
                <c:pt idx="8757">
                  <c:v>42217.927729399998</c:v>
                </c:pt>
                <c:pt idx="8758">
                  <c:v>42118.427729399998</c:v>
                </c:pt>
                <c:pt idx="8759">
                  <c:v>42282.8359375</c:v>
                </c:pt>
                <c:pt idx="8760">
                  <c:v>41215.54296875</c:v>
                </c:pt>
                <c:pt idx="8761">
                  <c:v>41913.208979399998</c:v>
                </c:pt>
                <c:pt idx="8762">
                  <c:v>43505.208979399998</c:v>
                </c:pt>
                <c:pt idx="8763">
                  <c:v>43940.91015625</c:v>
                </c:pt>
                <c:pt idx="8764">
                  <c:v>41494.998041899998</c:v>
                </c:pt>
                <c:pt idx="8765">
                  <c:v>42706.48828125</c:v>
                </c:pt>
                <c:pt idx="8766">
                  <c:v>41287.8359375</c:v>
                </c:pt>
                <c:pt idx="8767">
                  <c:v>41613.54296875</c:v>
                </c:pt>
                <c:pt idx="8768">
                  <c:v>42448.41015625</c:v>
                </c:pt>
                <c:pt idx="8769">
                  <c:v>42290.998041899998</c:v>
                </c:pt>
                <c:pt idx="8770">
                  <c:v>43212.927729399998</c:v>
                </c:pt>
                <c:pt idx="8771">
                  <c:v>44506.427729399998</c:v>
                </c:pt>
                <c:pt idx="8772">
                  <c:v>43377.3359375</c:v>
                </c:pt>
                <c:pt idx="8773">
                  <c:v>42382.3359375</c:v>
                </c:pt>
                <c:pt idx="8774">
                  <c:v>43164.34375</c:v>
                </c:pt>
                <c:pt idx="8775">
                  <c:v>42407.98828125</c:v>
                </c:pt>
                <c:pt idx="8776">
                  <c:v>43007.708979399998</c:v>
                </c:pt>
                <c:pt idx="8777">
                  <c:v>43144.91015625</c:v>
                </c:pt>
                <c:pt idx="8778">
                  <c:v>42489.998041899998</c:v>
                </c:pt>
                <c:pt idx="8779">
                  <c:v>43900.48828125</c:v>
                </c:pt>
                <c:pt idx="8780">
                  <c:v>41512.48828125</c:v>
                </c:pt>
                <c:pt idx="8781">
                  <c:v>43007.708979399998</c:v>
                </c:pt>
                <c:pt idx="8782">
                  <c:v>42666.84375</c:v>
                </c:pt>
                <c:pt idx="8783">
                  <c:v>42945.91015625</c:v>
                </c:pt>
                <c:pt idx="8784">
                  <c:v>44479.998041899998</c:v>
                </c:pt>
                <c:pt idx="8785">
                  <c:v>43385.498041899998</c:v>
                </c:pt>
                <c:pt idx="8786">
                  <c:v>42416.927729399998</c:v>
                </c:pt>
                <c:pt idx="8787">
                  <c:v>42547.91015625</c:v>
                </c:pt>
                <c:pt idx="8788">
                  <c:v>43642.41015625</c:v>
                </c:pt>
                <c:pt idx="8789">
                  <c:v>41594.498041899998</c:v>
                </c:pt>
                <c:pt idx="8790">
                  <c:v>43078.8359375</c:v>
                </c:pt>
                <c:pt idx="8791">
                  <c:v>43078.8359375</c:v>
                </c:pt>
                <c:pt idx="8792">
                  <c:v>41785.3359375</c:v>
                </c:pt>
                <c:pt idx="8793">
                  <c:v>45097.208979399998</c:v>
                </c:pt>
                <c:pt idx="8794">
                  <c:v>43562.34375</c:v>
                </c:pt>
                <c:pt idx="8795">
                  <c:v>41720.427729399998</c:v>
                </c:pt>
                <c:pt idx="8796">
                  <c:v>42368.34375</c:v>
                </c:pt>
                <c:pt idx="8797">
                  <c:v>42390.498041899998</c:v>
                </c:pt>
                <c:pt idx="8798">
                  <c:v>43601.98828125</c:v>
                </c:pt>
                <c:pt idx="8799">
                  <c:v>43007.708979399998</c:v>
                </c:pt>
                <c:pt idx="8800">
                  <c:v>41373.34375</c:v>
                </c:pt>
                <c:pt idx="8801">
                  <c:v>41851.41015625</c:v>
                </c:pt>
                <c:pt idx="8802">
                  <c:v>42715.427729399998</c:v>
                </c:pt>
                <c:pt idx="8803">
                  <c:v>42808.708979399998</c:v>
                </c:pt>
                <c:pt idx="8804">
                  <c:v>44855.84375</c:v>
                </c:pt>
                <c:pt idx="8805">
                  <c:v>43841.41015625</c:v>
                </c:pt>
                <c:pt idx="8806">
                  <c:v>42290.998041899998</c:v>
                </c:pt>
                <c:pt idx="8807">
                  <c:v>43203.98828125</c:v>
                </c:pt>
                <c:pt idx="8808">
                  <c:v>44101.04296875</c:v>
                </c:pt>
                <c:pt idx="8809">
                  <c:v>42807.54296875</c:v>
                </c:pt>
                <c:pt idx="8810">
                  <c:v>41486.8359375</c:v>
                </c:pt>
                <c:pt idx="8811">
                  <c:v>43206.708979399998</c:v>
                </c:pt>
                <c:pt idx="8812">
                  <c:v>43505.208979399998</c:v>
                </c:pt>
                <c:pt idx="8813">
                  <c:v>42666.84375</c:v>
                </c:pt>
                <c:pt idx="8814">
                  <c:v>44358.34375</c:v>
                </c:pt>
                <c:pt idx="8815">
                  <c:v>43505.208979399998</c:v>
                </c:pt>
                <c:pt idx="8816">
                  <c:v>43078.8359375</c:v>
                </c:pt>
                <c:pt idx="8817">
                  <c:v>43263.84375</c:v>
                </c:pt>
                <c:pt idx="8818">
                  <c:v>42091.998041899998</c:v>
                </c:pt>
                <c:pt idx="8819">
                  <c:v>43186.498041899998</c:v>
                </c:pt>
                <c:pt idx="8820">
                  <c:v>42489.998041899998</c:v>
                </c:pt>
                <c:pt idx="8821">
                  <c:v>42169.34375</c:v>
                </c:pt>
                <c:pt idx="8822">
                  <c:v>42788.498041899998</c:v>
                </c:pt>
                <c:pt idx="8823">
                  <c:v>44207.927729399998</c:v>
                </c:pt>
                <c:pt idx="8824">
                  <c:v>43511.427729399998</c:v>
                </c:pt>
                <c:pt idx="8825">
                  <c:v>43562.34375</c:v>
                </c:pt>
                <c:pt idx="8826">
                  <c:v>42606.98828125</c:v>
                </c:pt>
                <c:pt idx="8827">
                  <c:v>44696.48828125</c:v>
                </c:pt>
                <c:pt idx="8828">
                  <c:v>43661.84375</c:v>
                </c:pt>
                <c:pt idx="8829">
                  <c:v>43462.84375</c:v>
                </c:pt>
                <c:pt idx="8830">
                  <c:v>42069.84375</c:v>
                </c:pt>
                <c:pt idx="8831">
                  <c:v>41950.91015625</c:v>
                </c:pt>
                <c:pt idx="8832">
                  <c:v>41652.41015625</c:v>
                </c:pt>
                <c:pt idx="8833">
                  <c:v>43186.498041899998</c:v>
                </c:pt>
                <c:pt idx="8834">
                  <c:v>43113.427729399998</c:v>
                </c:pt>
                <c:pt idx="8835">
                  <c:v>42715.427729399998</c:v>
                </c:pt>
                <c:pt idx="8836">
                  <c:v>43476.8359375</c:v>
                </c:pt>
                <c:pt idx="8837">
                  <c:v>42879.8359375</c:v>
                </c:pt>
                <c:pt idx="8838">
                  <c:v>42680.8359375</c:v>
                </c:pt>
                <c:pt idx="8839">
                  <c:v>42905.48828125</c:v>
                </c:pt>
                <c:pt idx="8840">
                  <c:v>43411.927729399998</c:v>
                </c:pt>
                <c:pt idx="8841">
                  <c:v>43675.8359375</c:v>
                </c:pt>
                <c:pt idx="8842">
                  <c:v>43504.04296875</c:v>
                </c:pt>
                <c:pt idx="8843">
                  <c:v>42249.41015625</c:v>
                </c:pt>
                <c:pt idx="8844">
                  <c:v>42317.427729399998</c:v>
                </c:pt>
                <c:pt idx="8845">
                  <c:v>42666.84375</c:v>
                </c:pt>
                <c:pt idx="8846">
                  <c:v>42887.998041899998</c:v>
                </c:pt>
                <c:pt idx="8847">
                  <c:v>42507.48828125</c:v>
                </c:pt>
                <c:pt idx="8848">
                  <c:v>43701.48828125</c:v>
                </c:pt>
                <c:pt idx="8849">
                  <c:v>43004.98828125</c:v>
                </c:pt>
                <c:pt idx="8850">
                  <c:v>43710.427729399998</c:v>
                </c:pt>
                <c:pt idx="8851">
                  <c:v>43511.427729399998</c:v>
                </c:pt>
                <c:pt idx="8852">
                  <c:v>42879.8359375</c:v>
                </c:pt>
                <c:pt idx="8853">
                  <c:v>43205.54296875</c:v>
                </c:pt>
                <c:pt idx="8854">
                  <c:v>42409.54296875</c:v>
                </c:pt>
                <c:pt idx="8855">
                  <c:v>44002.708979399998</c:v>
                </c:pt>
                <c:pt idx="8856">
                  <c:v>43405.708979399998</c:v>
                </c:pt>
                <c:pt idx="8857">
                  <c:v>43443.41015625</c:v>
                </c:pt>
                <c:pt idx="8858">
                  <c:v>43203.98828125</c:v>
                </c:pt>
                <c:pt idx="8859">
                  <c:v>43303.48828125</c:v>
                </c:pt>
                <c:pt idx="8860">
                  <c:v>44008.927729399998</c:v>
                </c:pt>
                <c:pt idx="8861">
                  <c:v>42715.427729399998</c:v>
                </c:pt>
                <c:pt idx="8862">
                  <c:v>44372.3359375</c:v>
                </c:pt>
                <c:pt idx="8863">
                  <c:v>44637.41015625</c:v>
                </c:pt>
                <c:pt idx="8864">
                  <c:v>43285.998041899998</c:v>
                </c:pt>
                <c:pt idx="8865">
                  <c:v>43203.98828125</c:v>
                </c:pt>
                <c:pt idx="8866">
                  <c:v>44002.708979399998</c:v>
                </c:pt>
                <c:pt idx="8867">
                  <c:v>41870.84375</c:v>
                </c:pt>
                <c:pt idx="8868">
                  <c:v>42268.84375</c:v>
                </c:pt>
                <c:pt idx="8869">
                  <c:v>42467.84375</c:v>
                </c:pt>
                <c:pt idx="8870">
                  <c:v>42788.498041899998</c:v>
                </c:pt>
                <c:pt idx="8871">
                  <c:v>44272.8359375</c:v>
                </c:pt>
                <c:pt idx="8872">
                  <c:v>42481.8359375</c:v>
                </c:pt>
                <c:pt idx="8873">
                  <c:v>44101.04296875</c:v>
                </c:pt>
                <c:pt idx="8874">
                  <c:v>42709.208979399998</c:v>
                </c:pt>
                <c:pt idx="8875">
                  <c:v>43186.498041899998</c:v>
                </c:pt>
                <c:pt idx="8876">
                  <c:v>44955.34375</c:v>
                </c:pt>
                <c:pt idx="8877">
                  <c:v>43803.708979399998</c:v>
                </c:pt>
                <c:pt idx="8878">
                  <c:v>42091.998041899998</c:v>
                </c:pt>
                <c:pt idx="8879">
                  <c:v>44198.98828125</c:v>
                </c:pt>
                <c:pt idx="8880">
                  <c:v>43909.427729399998</c:v>
                </c:pt>
                <c:pt idx="8881">
                  <c:v>44101.04296875</c:v>
                </c:pt>
                <c:pt idx="8882">
                  <c:v>42709.208979399998</c:v>
                </c:pt>
                <c:pt idx="8883">
                  <c:v>44307.427729399998</c:v>
                </c:pt>
                <c:pt idx="8884">
                  <c:v>43703.04296875</c:v>
                </c:pt>
                <c:pt idx="8885">
                  <c:v>44855.84375</c:v>
                </c:pt>
                <c:pt idx="8886">
                  <c:v>43363.34375</c:v>
                </c:pt>
                <c:pt idx="8887">
                  <c:v>43741.91015625</c:v>
                </c:pt>
                <c:pt idx="8888">
                  <c:v>44280.998041899998</c:v>
                </c:pt>
                <c:pt idx="8889">
                  <c:v>43402.98828125</c:v>
                </c:pt>
                <c:pt idx="8890">
                  <c:v>44099.48828125</c:v>
                </c:pt>
                <c:pt idx="8891">
                  <c:v>43144.91015625</c:v>
                </c:pt>
                <c:pt idx="8892">
                  <c:v>42489.998041899998</c:v>
                </c:pt>
                <c:pt idx="8893">
                  <c:v>44280.998041899998</c:v>
                </c:pt>
                <c:pt idx="8894">
                  <c:v>44795.98828125</c:v>
                </c:pt>
                <c:pt idx="8895">
                  <c:v>43809.927729399998</c:v>
                </c:pt>
                <c:pt idx="8896">
                  <c:v>44008.927729399998</c:v>
                </c:pt>
                <c:pt idx="8897">
                  <c:v>44457.84375</c:v>
                </c:pt>
                <c:pt idx="8898">
                  <c:v>43343.91015625</c:v>
                </c:pt>
                <c:pt idx="8899">
                  <c:v>43484.998041899998</c:v>
                </c:pt>
                <c:pt idx="8900">
                  <c:v>42979.3359375</c:v>
                </c:pt>
                <c:pt idx="8901">
                  <c:v>43205.54296875</c:v>
                </c:pt>
                <c:pt idx="8902">
                  <c:v>43902.04296875</c:v>
                </c:pt>
                <c:pt idx="8903">
                  <c:v>44307.427729399998</c:v>
                </c:pt>
                <c:pt idx="8904">
                  <c:v>44499.04296875</c:v>
                </c:pt>
                <c:pt idx="8905">
                  <c:v>43244.41015625</c:v>
                </c:pt>
                <c:pt idx="8906">
                  <c:v>43882.998041899998</c:v>
                </c:pt>
                <c:pt idx="8907">
                  <c:v>43701.48828125</c:v>
                </c:pt>
                <c:pt idx="8908">
                  <c:v>43178.3359375</c:v>
                </c:pt>
                <c:pt idx="8909">
                  <c:v>44173.3359375</c:v>
                </c:pt>
                <c:pt idx="8910">
                  <c:v>42965.34375</c:v>
                </c:pt>
                <c:pt idx="8911">
                  <c:v>41771.34375</c:v>
                </c:pt>
                <c:pt idx="8912">
                  <c:v>43841.41015625</c:v>
                </c:pt>
                <c:pt idx="8913">
                  <c:v>41713.04296875</c:v>
                </c:pt>
                <c:pt idx="8914">
                  <c:v>42409.54296875</c:v>
                </c:pt>
                <c:pt idx="8915">
                  <c:v>43107.208979399998</c:v>
                </c:pt>
                <c:pt idx="8916">
                  <c:v>43642.41015625</c:v>
                </c:pt>
                <c:pt idx="8917">
                  <c:v>44579.498041899998</c:v>
                </c:pt>
                <c:pt idx="8918">
                  <c:v>43601.98828125</c:v>
                </c:pt>
                <c:pt idx="8919">
                  <c:v>43999.98828125</c:v>
                </c:pt>
                <c:pt idx="8920">
                  <c:v>43511.427729399998</c:v>
                </c:pt>
                <c:pt idx="8921">
                  <c:v>42914.427729399998</c:v>
                </c:pt>
                <c:pt idx="8922">
                  <c:v>44598.54296875</c:v>
                </c:pt>
                <c:pt idx="8923">
                  <c:v>44637.41015625</c:v>
                </c:pt>
                <c:pt idx="8924">
                  <c:v>43285.998041899998</c:v>
                </c:pt>
                <c:pt idx="8925">
                  <c:v>43874.8359375</c:v>
                </c:pt>
                <c:pt idx="8926">
                  <c:v>43064.84375</c:v>
                </c:pt>
                <c:pt idx="8927">
                  <c:v>42268.84375</c:v>
                </c:pt>
                <c:pt idx="8928">
                  <c:v>43783.498041899998</c:v>
                </c:pt>
                <c:pt idx="8929">
                  <c:v>43402.98828125</c:v>
                </c:pt>
                <c:pt idx="8930">
                  <c:v>43610.927729399998</c:v>
                </c:pt>
                <c:pt idx="8931">
                  <c:v>44571.3359375</c:v>
                </c:pt>
                <c:pt idx="8932">
                  <c:v>43841.41015625</c:v>
                </c:pt>
                <c:pt idx="8933">
                  <c:v>43642.41015625</c:v>
                </c:pt>
                <c:pt idx="8934">
                  <c:v>43809.927729399998</c:v>
                </c:pt>
                <c:pt idx="8935">
                  <c:v>45154.34375</c:v>
                </c:pt>
                <c:pt idx="8936">
                  <c:v>44855.84375</c:v>
                </c:pt>
                <c:pt idx="8937">
                  <c:v>42567.34375</c:v>
                </c:pt>
                <c:pt idx="8938">
                  <c:v>44139.91015625</c:v>
                </c:pt>
                <c:pt idx="8939">
                  <c:v>43584.498041899998</c:v>
                </c:pt>
                <c:pt idx="8940">
                  <c:v>46098.427729399998</c:v>
                </c:pt>
                <c:pt idx="8941">
                  <c:v>44406.927729399998</c:v>
                </c:pt>
                <c:pt idx="8942">
                  <c:v>43874.8359375</c:v>
                </c:pt>
                <c:pt idx="8943">
                  <c:v>43305.04296875</c:v>
                </c:pt>
                <c:pt idx="8944">
                  <c:v>43903.208979399998</c:v>
                </c:pt>
                <c:pt idx="8945">
                  <c:v>43542.91015625</c:v>
                </c:pt>
                <c:pt idx="8946">
                  <c:v>43203.98828125</c:v>
                </c:pt>
                <c:pt idx="8947">
                  <c:v>44001.54296875</c:v>
                </c:pt>
                <c:pt idx="8948">
                  <c:v>43305.04296875</c:v>
                </c:pt>
                <c:pt idx="8949">
                  <c:v>43542.91015625</c:v>
                </c:pt>
                <c:pt idx="8950">
                  <c:v>43683.998041899998</c:v>
                </c:pt>
                <c:pt idx="8951">
                  <c:v>44002.708979399998</c:v>
                </c:pt>
                <c:pt idx="8952">
                  <c:v>42311.208979399998</c:v>
                </c:pt>
                <c:pt idx="8953">
                  <c:v>43343.91015625</c:v>
                </c:pt>
                <c:pt idx="8954">
                  <c:v>42416.927729399998</c:v>
                </c:pt>
                <c:pt idx="8955">
                  <c:v>43610.927729399998</c:v>
                </c:pt>
                <c:pt idx="8956">
                  <c:v>43603.54296875</c:v>
                </c:pt>
                <c:pt idx="8957">
                  <c:v>44102.208979399998</c:v>
                </c:pt>
                <c:pt idx="8958">
                  <c:v>42311.208979399998</c:v>
                </c:pt>
                <c:pt idx="8959">
                  <c:v>43761.34375</c:v>
                </c:pt>
                <c:pt idx="8960">
                  <c:v>44479.998041899998</c:v>
                </c:pt>
                <c:pt idx="8961">
                  <c:v>44280.998041899998</c:v>
                </c:pt>
                <c:pt idx="8962">
                  <c:v>43982.498041899998</c:v>
                </c:pt>
                <c:pt idx="8963">
                  <c:v>43874.8359375</c:v>
                </c:pt>
                <c:pt idx="8964">
                  <c:v>44300.04296875</c:v>
                </c:pt>
                <c:pt idx="8965">
                  <c:v>43045.41015625</c:v>
                </c:pt>
                <c:pt idx="8966">
                  <c:v>45890.48828125</c:v>
                </c:pt>
                <c:pt idx="8967">
                  <c:v>45492.48828125</c:v>
                </c:pt>
                <c:pt idx="8968">
                  <c:v>43411.927729399998</c:v>
                </c:pt>
                <c:pt idx="8969">
                  <c:v>44008.927729399998</c:v>
                </c:pt>
                <c:pt idx="8970">
                  <c:v>44272.8359375</c:v>
                </c:pt>
                <c:pt idx="8971">
                  <c:v>43113.427729399998</c:v>
                </c:pt>
                <c:pt idx="8972">
                  <c:v>45003.927729399998</c:v>
                </c:pt>
                <c:pt idx="8973">
                  <c:v>44181.498041899998</c:v>
                </c:pt>
                <c:pt idx="8974">
                  <c:v>44198.98828125</c:v>
                </c:pt>
                <c:pt idx="8975">
                  <c:v>44696.48828125</c:v>
                </c:pt>
                <c:pt idx="8976">
                  <c:v>44795.98828125</c:v>
                </c:pt>
                <c:pt idx="8977">
                  <c:v>44099.48828125</c:v>
                </c:pt>
                <c:pt idx="8978">
                  <c:v>44571.3359375</c:v>
                </c:pt>
                <c:pt idx="8979">
                  <c:v>44272.8359375</c:v>
                </c:pt>
                <c:pt idx="8980">
                  <c:v>43045.41015625</c:v>
                </c:pt>
                <c:pt idx="8981">
                  <c:v>44008.927729399998</c:v>
                </c:pt>
                <c:pt idx="8982">
                  <c:v>44002.708979399998</c:v>
                </c:pt>
                <c:pt idx="8983">
                  <c:v>43903.208979399998</c:v>
                </c:pt>
                <c:pt idx="8984">
                  <c:v>43882.998041899998</c:v>
                </c:pt>
                <c:pt idx="8985">
                  <c:v>42788.498041899998</c:v>
                </c:pt>
                <c:pt idx="8986">
                  <c:v>44298.48828125</c:v>
                </c:pt>
                <c:pt idx="8987">
                  <c:v>42979.3359375</c:v>
                </c:pt>
                <c:pt idx="8988">
                  <c:v>44040.41015625</c:v>
                </c:pt>
                <c:pt idx="8989">
                  <c:v>43982.498041899998</c:v>
                </c:pt>
                <c:pt idx="8990">
                  <c:v>44778.498041899998</c:v>
                </c:pt>
                <c:pt idx="8991">
                  <c:v>43800.98828125</c:v>
                </c:pt>
                <c:pt idx="8992">
                  <c:v>43874.8359375</c:v>
                </c:pt>
                <c:pt idx="8993">
                  <c:v>46191.708979399998</c:v>
                </c:pt>
                <c:pt idx="8994">
                  <c:v>43263.84375</c:v>
                </c:pt>
                <c:pt idx="8995">
                  <c:v>43860.84375</c:v>
                </c:pt>
                <c:pt idx="8996">
                  <c:v>44380.498041899998</c:v>
                </c:pt>
                <c:pt idx="8997">
                  <c:v>44181.498041899998</c:v>
                </c:pt>
                <c:pt idx="8998">
                  <c:v>44696.48828125</c:v>
                </c:pt>
                <c:pt idx="8999">
                  <c:v>43312.427729399998</c:v>
                </c:pt>
                <c:pt idx="9000">
                  <c:v>44073.8359375</c:v>
                </c:pt>
                <c:pt idx="9001">
                  <c:v>43841.41015625</c:v>
                </c:pt>
                <c:pt idx="9002">
                  <c:v>45673.998041899998</c:v>
                </c:pt>
                <c:pt idx="9003">
                  <c:v>43909.427729399998</c:v>
                </c:pt>
                <c:pt idx="9004">
                  <c:v>44670.8359375</c:v>
                </c:pt>
                <c:pt idx="9005">
                  <c:v>43377.3359375</c:v>
                </c:pt>
                <c:pt idx="9006">
                  <c:v>44001.54296875</c:v>
                </c:pt>
                <c:pt idx="9007">
                  <c:v>43803.708979399998</c:v>
                </c:pt>
                <c:pt idx="9008">
                  <c:v>43206.708979399998</c:v>
                </c:pt>
                <c:pt idx="9009">
                  <c:v>46291.208979399998</c:v>
                </c:pt>
                <c:pt idx="9010">
                  <c:v>44159.34375</c:v>
                </c:pt>
                <c:pt idx="9011">
                  <c:v>43860.84375</c:v>
                </c:pt>
                <c:pt idx="9012">
                  <c:v>44778.498041899998</c:v>
                </c:pt>
                <c:pt idx="9013">
                  <c:v>42987.498041899998</c:v>
                </c:pt>
                <c:pt idx="9014">
                  <c:v>44181.498041899998</c:v>
                </c:pt>
                <c:pt idx="9015">
                  <c:v>44579.498041899998</c:v>
                </c:pt>
                <c:pt idx="9016">
                  <c:v>43900.48828125</c:v>
                </c:pt>
                <c:pt idx="9017">
                  <c:v>44002.708979399998</c:v>
                </c:pt>
                <c:pt idx="9018">
                  <c:v>43505.208979399998</c:v>
                </c:pt>
                <c:pt idx="9019">
                  <c:v>43107.208979399998</c:v>
                </c:pt>
                <c:pt idx="9020">
                  <c:v>44059.84375</c:v>
                </c:pt>
                <c:pt idx="9021">
                  <c:v>42448.41015625</c:v>
                </c:pt>
                <c:pt idx="9022">
                  <c:v>45731.91015625</c:v>
                </c:pt>
                <c:pt idx="9023">
                  <c:v>42914.427729399998</c:v>
                </c:pt>
                <c:pt idx="9024">
                  <c:v>44399.54296875</c:v>
                </c:pt>
                <c:pt idx="9025">
                  <c:v>45196.708979399998</c:v>
                </c:pt>
                <c:pt idx="9026">
                  <c:v>45035.41015625</c:v>
                </c:pt>
                <c:pt idx="9027">
                  <c:v>44207.927729399998</c:v>
                </c:pt>
                <c:pt idx="9028">
                  <c:v>45466.8359375</c:v>
                </c:pt>
                <c:pt idx="9029">
                  <c:v>44372.3359375</c:v>
                </c:pt>
                <c:pt idx="9030">
                  <c:v>43903.208979399998</c:v>
                </c:pt>
                <c:pt idx="9031">
                  <c:v>44040.41015625</c:v>
                </c:pt>
                <c:pt idx="9032">
                  <c:v>43642.41015625</c:v>
                </c:pt>
                <c:pt idx="9033">
                  <c:v>44298.48828125</c:v>
                </c:pt>
                <c:pt idx="9034">
                  <c:v>44008.927729399998</c:v>
                </c:pt>
                <c:pt idx="9035">
                  <c:v>45253.84375</c:v>
                </c:pt>
                <c:pt idx="9036">
                  <c:v>44656.84375</c:v>
                </c:pt>
                <c:pt idx="9037">
                  <c:v>45433.41015625</c:v>
                </c:pt>
                <c:pt idx="9038">
                  <c:v>44537.91015625</c:v>
                </c:pt>
                <c:pt idx="9039">
                  <c:v>43584.498041899998</c:v>
                </c:pt>
                <c:pt idx="9040">
                  <c:v>44977.498041899998</c:v>
                </c:pt>
                <c:pt idx="9041">
                  <c:v>42914.427729399998</c:v>
                </c:pt>
                <c:pt idx="9042">
                  <c:v>43576.3359375</c:v>
                </c:pt>
                <c:pt idx="9043">
                  <c:v>46447.84375</c:v>
                </c:pt>
                <c:pt idx="9044">
                  <c:v>44258.84375</c:v>
                </c:pt>
                <c:pt idx="9045">
                  <c:v>45134.91015625</c:v>
                </c:pt>
                <c:pt idx="9046">
                  <c:v>43741.91015625</c:v>
                </c:pt>
                <c:pt idx="9047">
                  <c:v>44280.998041899998</c:v>
                </c:pt>
                <c:pt idx="9048">
                  <c:v>44579.498041899998</c:v>
                </c:pt>
                <c:pt idx="9049">
                  <c:v>43303.48828125</c:v>
                </c:pt>
                <c:pt idx="9050">
                  <c:v>44596.98828125</c:v>
                </c:pt>
                <c:pt idx="9051">
                  <c:v>44101.04296875</c:v>
                </c:pt>
                <c:pt idx="9052">
                  <c:v>43206.708979399998</c:v>
                </c:pt>
                <c:pt idx="9053">
                  <c:v>44756.34375</c:v>
                </c:pt>
                <c:pt idx="9054">
                  <c:v>44537.91015625</c:v>
                </c:pt>
                <c:pt idx="9055">
                  <c:v>43741.91015625</c:v>
                </c:pt>
                <c:pt idx="9056">
                  <c:v>44280.998041899998</c:v>
                </c:pt>
                <c:pt idx="9057">
                  <c:v>42987.498041899998</c:v>
                </c:pt>
                <c:pt idx="9058">
                  <c:v>45793.708979399998</c:v>
                </c:pt>
                <c:pt idx="9059">
                  <c:v>43306.208979399998</c:v>
                </c:pt>
                <c:pt idx="9060">
                  <c:v>44898.208979399998</c:v>
                </c:pt>
                <c:pt idx="9061">
                  <c:v>44898.208979399998</c:v>
                </c:pt>
                <c:pt idx="9062">
                  <c:v>44081.998041899998</c:v>
                </c:pt>
                <c:pt idx="9063">
                  <c:v>42715.427729399998</c:v>
                </c:pt>
                <c:pt idx="9064">
                  <c:v>43710.427729399998</c:v>
                </c:pt>
                <c:pt idx="9065">
                  <c:v>45195.54296875</c:v>
                </c:pt>
                <c:pt idx="9066">
                  <c:v>45234.41015625</c:v>
                </c:pt>
                <c:pt idx="9067">
                  <c:v>45375.498041899998</c:v>
                </c:pt>
                <c:pt idx="9068">
                  <c:v>44895.48828125</c:v>
                </c:pt>
                <c:pt idx="9069">
                  <c:v>45566.3359375</c:v>
                </c:pt>
                <c:pt idx="9070">
                  <c:v>45893.208979399998</c:v>
                </c:pt>
                <c:pt idx="9071">
                  <c:v>45097.208979399998</c:v>
                </c:pt>
                <c:pt idx="9072">
                  <c:v>44836.41015625</c:v>
                </c:pt>
                <c:pt idx="9073">
                  <c:v>43584.498041899998</c:v>
                </c:pt>
                <c:pt idx="9074">
                  <c:v>41720.427729399998</c:v>
                </c:pt>
                <c:pt idx="9075">
                  <c:v>45296.208979399998</c:v>
                </c:pt>
                <c:pt idx="9076">
                  <c:v>44500.208979399998</c:v>
                </c:pt>
                <c:pt idx="9077">
                  <c:v>42746.91015625</c:v>
                </c:pt>
                <c:pt idx="9078">
                  <c:v>45035.41015625</c:v>
                </c:pt>
                <c:pt idx="9079">
                  <c:v>44073.8359375</c:v>
                </c:pt>
                <c:pt idx="9080">
                  <c:v>45495.208979399998</c:v>
                </c:pt>
                <c:pt idx="9081">
                  <c:v>44935.91015625</c:v>
                </c:pt>
                <c:pt idx="9082">
                  <c:v>44239.41015625</c:v>
                </c:pt>
                <c:pt idx="9083">
                  <c:v>45176.498041899998</c:v>
                </c:pt>
                <c:pt idx="9084">
                  <c:v>45501.427729399998</c:v>
                </c:pt>
                <c:pt idx="9085">
                  <c:v>45068.8359375</c:v>
                </c:pt>
                <c:pt idx="9086">
                  <c:v>44598.54296875</c:v>
                </c:pt>
                <c:pt idx="9087">
                  <c:v>45196.708979399998</c:v>
                </c:pt>
                <c:pt idx="9088">
                  <c:v>45097.208979399998</c:v>
                </c:pt>
                <c:pt idx="9089">
                  <c:v>44798.708979399998</c:v>
                </c:pt>
                <c:pt idx="9090">
                  <c:v>44280.998041899998</c:v>
                </c:pt>
                <c:pt idx="9091">
                  <c:v>43502.48828125</c:v>
                </c:pt>
                <c:pt idx="9092">
                  <c:v>45094.48828125</c:v>
                </c:pt>
                <c:pt idx="9093">
                  <c:v>44399.54296875</c:v>
                </c:pt>
                <c:pt idx="9094">
                  <c:v>45296.208979399998</c:v>
                </c:pt>
                <c:pt idx="9095">
                  <c:v>44301.208979399998</c:v>
                </c:pt>
                <c:pt idx="9096">
                  <c:v>45395.708979399998</c:v>
                </c:pt>
                <c:pt idx="9097">
                  <c:v>43960.34375</c:v>
                </c:pt>
                <c:pt idx="9098">
                  <c:v>44557.34375</c:v>
                </c:pt>
                <c:pt idx="9099">
                  <c:v>44059.84375</c:v>
                </c:pt>
                <c:pt idx="9100">
                  <c:v>45532.91015625</c:v>
                </c:pt>
                <c:pt idx="9101">
                  <c:v>45492.48828125</c:v>
                </c:pt>
                <c:pt idx="9102">
                  <c:v>43610.927729399998</c:v>
                </c:pt>
                <c:pt idx="9103">
                  <c:v>45003.927729399998</c:v>
                </c:pt>
                <c:pt idx="9104">
                  <c:v>45068.8359375</c:v>
                </c:pt>
                <c:pt idx="9105">
                  <c:v>45195.54296875</c:v>
                </c:pt>
                <c:pt idx="9106">
                  <c:v>44898.208979399998</c:v>
                </c:pt>
                <c:pt idx="9107">
                  <c:v>42149.91015625</c:v>
                </c:pt>
                <c:pt idx="9108">
                  <c:v>44380.498041899998</c:v>
                </c:pt>
                <c:pt idx="9109">
                  <c:v>45392.98828125</c:v>
                </c:pt>
                <c:pt idx="9110">
                  <c:v>44605.927729399998</c:v>
                </c:pt>
                <c:pt idx="9111">
                  <c:v>47556.3359375</c:v>
                </c:pt>
                <c:pt idx="9112">
                  <c:v>43902.04296875</c:v>
                </c:pt>
                <c:pt idx="9113">
                  <c:v>45395.708979399998</c:v>
                </c:pt>
                <c:pt idx="9114">
                  <c:v>45495.208979399998</c:v>
                </c:pt>
                <c:pt idx="9115">
                  <c:v>43462.84375</c:v>
                </c:pt>
                <c:pt idx="9116">
                  <c:v>44557.34375</c:v>
                </c:pt>
                <c:pt idx="9117">
                  <c:v>43244.41015625</c:v>
                </c:pt>
                <c:pt idx="9118">
                  <c:v>45375.498041899998</c:v>
                </c:pt>
                <c:pt idx="9119">
                  <c:v>46396.927729399998</c:v>
                </c:pt>
                <c:pt idx="9120">
                  <c:v>44372.3359375</c:v>
                </c:pt>
                <c:pt idx="9121">
                  <c:v>43874.8359375</c:v>
                </c:pt>
                <c:pt idx="9122">
                  <c:v>44670.8359375</c:v>
                </c:pt>
                <c:pt idx="9123">
                  <c:v>44996.54296875</c:v>
                </c:pt>
                <c:pt idx="9124">
                  <c:v>43704.208979399998</c:v>
                </c:pt>
                <c:pt idx="9125">
                  <c:v>45353.34375</c:v>
                </c:pt>
                <c:pt idx="9126">
                  <c:v>44438.41015625</c:v>
                </c:pt>
                <c:pt idx="9127">
                  <c:v>45234.41015625</c:v>
                </c:pt>
                <c:pt idx="9128">
                  <c:v>43203.98828125</c:v>
                </c:pt>
                <c:pt idx="9129">
                  <c:v>43212.927729399998</c:v>
                </c:pt>
                <c:pt idx="9130">
                  <c:v>45202.927729399998</c:v>
                </c:pt>
                <c:pt idx="9131">
                  <c:v>43974.3359375</c:v>
                </c:pt>
                <c:pt idx="9132">
                  <c:v>44571.3359375</c:v>
                </c:pt>
                <c:pt idx="9133">
                  <c:v>43974.3359375</c:v>
                </c:pt>
                <c:pt idx="9134">
                  <c:v>43661.84375</c:v>
                </c:pt>
                <c:pt idx="9135">
                  <c:v>44855.84375</c:v>
                </c:pt>
                <c:pt idx="9136">
                  <c:v>43960.34375</c:v>
                </c:pt>
                <c:pt idx="9137">
                  <c:v>43363.34375</c:v>
                </c:pt>
                <c:pt idx="9138">
                  <c:v>44656.84375</c:v>
                </c:pt>
                <c:pt idx="9139">
                  <c:v>44139.91015625</c:v>
                </c:pt>
                <c:pt idx="9140">
                  <c:v>43186.498041899998</c:v>
                </c:pt>
                <c:pt idx="9141">
                  <c:v>44804.927729399998</c:v>
                </c:pt>
                <c:pt idx="9142">
                  <c:v>44307.427729399998</c:v>
                </c:pt>
                <c:pt idx="9143">
                  <c:v>44073.8359375</c:v>
                </c:pt>
                <c:pt idx="9144">
                  <c:v>45964.3359375</c:v>
                </c:pt>
                <c:pt idx="9145">
                  <c:v>44399.54296875</c:v>
                </c:pt>
                <c:pt idx="9146">
                  <c:v>43704.208979399998</c:v>
                </c:pt>
                <c:pt idx="9147">
                  <c:v>45154.34375</c:v>
                </c:pt>
                <c:pt idx="9148">
                  <c:v>43584.498041899998</c:v>
                </c:pt>
                <c:pt idx="9149">
                  <c:v>45094.48828125</c:v>
                </c:pt>
                <c:pt idx="9150">
                  <c:v>45202.927729399998</c:v>
                </c:pt>
                <c:pt idx="9151">
                  <c:v>45850.84375</c:v>
                </c:pt>
                <c:pt idx="9152">
                  <c:v>44239.41015625</c:v>
                </c:pt>
                <c:pt idx="9153">
                  <c:v>44099.48828125</c:v>
                </c:pt>
                <c:pt idx="9154">
                  <c:v>45694.208979399998</c:v>
                </c:pt>
                <c:pt idx="9155">
                  <c:v>43661.84375</c:v>
                </c:pt>
                <c:pt idx="9156">
                  <c:v>46469.998041899998</c:v>
                </c:pt>
                <c:pt idx="9157">
                  <c:v>44797.54296875</c:v>
                </c:pt>
                <c:pt idx="9158">
                  <c:v>45991.54296875</c:v>
                </c:pt>
                <c:pt idx="9159">
                  <c:v>44656.84375</c:v>
                </c:pt>
                <c:pt idx="9160">
                  <c:v>45930.91015625</c:v>
                </c:pt>
                <c:pt idx="9161">
                  <c:v>45094.48828125</c:v>
                </c:pt>
                <c:pt idx="9162">
                  <c:v>44397.98828125</c:v>
                </c:pt>
                <c:pt idx="9163">
                  <c:v>44298.48828125</c:v>
                </c:pt>
                <c:pt idx="9164">
                  <c:v>44696.48828125</c:v>
                </c:pt>
                <c:pt idx="9165">
                  <c:v>42914.427729399998</c:v>
                </c:pt>
                <c:pt idx="9166">
                  <c:v>46063.8359375</c:v>
                </c:pt>
                <c:pt idx="9167">
                  <c:v>46959.3359375</c:v>
                </c:pt>
                <c:pt idx="9168">
                  <c:v>45097.208979399998</c:v>
                </c:pt>
                <c:pt idx="9169">
                  <c:v>44002.708979399998</c:v>
                </c:pt>
                <c:pt idx="9170">
                  <c:v>44258.84375</c:v>
                </c:pt>
                <c:pt idx="9171">
                  <c:v>45989.98828125</c:v>
                </c:pt>
                <c:pt idx="9172">
                  <c:v>44596.98828125</c:v>
                </c:pt>
                <c:pt idx="9173">
                  <c:v>44869.8359375</c:v>
                </c:pt>
                <c:pt idx="9174">
                  <c:v>44200.54296875</c:v>
                </c:pt>
                <c:pt idx="9175">
                  <c:v>44996.54296875</c:v>
                </c:pt>
                <c:pt idx="9176">
                  <c:v>45395.708979399998</c:v>
                </c:pt>
                <c:pt idx="9177">
                  <c:v>44898.208979399998</c:v>
                </c:pt>
                <c:pt idx="9178">
                  <c:v>45773.498041899998</c:v>
                </c:pt>
                <c:pt idx="9179">
                  <c:v>44877.998041899998</c:v>
                </c:pt>
                <c:pt idx="9180">
                  <c:v>44081.998041899998</c:v>
                </c:pt>
                <c:pt idx="9181">
                  <c:v>45594.708979399998</c:v>
                </c:pt>
                <c:pt idx="9182">
                  <c:v>43860.84375</c:v>
                </c:pt>
                <c:pt idx="9183">
                  <c:v>46627.41015625</c:v>
                </c:pt>
                <c:pt idx="9184">
                  <c:v>45532.91015625</c:v>
                </c:pt>
                <c:pt idx="9185">
                  <c:v>45202.927729399998</c:v>
                </c:pt>
                <c:pt idx="9186">
                  <c:v>44969.3359375</c:v>
                </c:pt>
                <c:pt idx="9187">
                  <c:v>43305.04296875</c:v>
                </c:pt>
                <c:pt idx="9188">
                  <c:v>44059.84375</c:v>
                </c:pt>
                <c:pt idx="9189">
                  <c:v>44855.84375</c:v>
                </c:pt>
                <c:pt idx="9190">
                  <c:v>44139.91015625</c:v>
                </c:pt>
                <c:pt idx="9191">
                  <c:v>44678.998041899998</c:v>
                </c:pt>
                <c:pt idx="9192">
                  <c:v>46171.498041899998</c:v>
                </c:pt>
                <c:pt idx="9193">
                  <c:v>43999.98828125</c:v>
                </c:pt>
                <c:pt idx="9194">
                  <c:v>45890.48828125</c:v>
                </c:pt>
                <c:pt idx="9195">
                  <c:v>45492.48828125</c:v>
                </c:pt>
                <c:pt idx="9196">
                  <c:v>44102.208979399998</c:v>
                </c:pt>
                <c:pt idx="9197">
                  <c:v>43562.34375</c:v>
                </c:pt>
                <c:pt idx="9198">
                  <c:v>45890.48828125</c:v>
                </c:pt>
                <c:pt idx="9199">
                  <c:v>45367.3359375</c:v>
                </c:pt>
                <c:pt idx="9200">
                  <c:v>44797.54296875</c:v>
                </c:pt>
                <c:pt idx="9201">
                  <c:v>46489.04296875</c:v>
                </c:pt>
                <c:pt idx="9202">
                  <c:v>45054.84375</c:v>
                </c:pt>
                <c:pt idx="9203">
                  <c:v>45651.84375</c:v>
                </c:pt>
                <c:pt idx="9204">
                  <c:v>44637.41015625</c:v>
                </c:pt>
                <c:pt idx="9205">
                  <c:v>44537.91015625</c:v>
                </c:pt>
                <c:pt idx="9206">
                  <c:v>44479.998041899998</c:v>
                </c:pt>
                <c:pt idx="9207">
                  <c:v>43882.998041899998</c:v>
                </c:pt>
                <c:pt idx="9208">
                  <c:v>45293.48828125</c:v>
                </c:pt>
                <c:pt idx="9209">
                  <c:v>43809.927729399998</c:v>
                </c:pt>
                <c:pt idx="9210">
                  <c:v>45864.8359375</c:v>
                </c:pt>
                <c:pt idx="9211">
                  <c:v>45593.54296875</c:v>
                </c:pt>
                <c:pt idx="9212">
                  <c:v>45892.04296875</c:v>
                </c:pt>
                <c:pt idx="9213">
                  <c:v>45433.41015625</c:v>
                </c:pt>
                <c:pt idx="9214">
                  <c:v>44479.998041899998</c:v>
                </c:pt>
                <c:pt idx="9215">
                  <c:v>44705.427729399998</c:v>
                </c:pt>
                <c:pt idx="9216">
                  <c:v>46197.927729399998</c:v>
                </c:pt>
                <c:pt idx="9217">
                  <c:v>45466.8359375</c:v>
                </c:pt>
                <c:pt idx="9218">
                  <c:v>43404.54296875</c:v>
                </c:pt>
                <c:pt idx="9219">
                  <c:v>45295.04296875</c:v>
                </c:pt>
                <c:pt idx="9220">
                  <c:v>46390.708979399998</c:v>
                </c:pt>
                <c:pt idx="9221">
                  <c:v>45196.708979399998</c:v>
                </c:pt>
                <c:pt idx="9222">
                  <c:v>44301.208979399998</c:v>
                </c:pt>
                <c:pt idx="9223">
                  <c:v>44338.91015625</c:v>
                </c:pt>
                <c:pt idx="9224">
                  <c:v>46387.98828125</c:v>
                </c:pt>
                <c:pt idx="9225">
                  <c:v>45501.427729399998</c:v>
                </c:pt>
                <c:pt idx="9226">
                  <c:v>43974.3359375</c:v>
                </c:pt>
                <c:pt idx="9227">
                  <c:v>43178.3359375</c:v>
                </c:pt>
                <c:pt idx="9228">
                  <c:v>44599.708979399998</c:v>
                </c:pt>
                <c:pt idx="9229">
                  <c:v>46191.708979399998</c:v>
                </c:pt>
                <c:pt idx="9230">
                  <c:v>45154.34375</c:v>
                </c:pt>
                <c:pt idx="9231">
                  <c:v>45532.91015625</c:v>
                </c:pt>
                <c:pt idx="9232">
                  <c:v>46089.48828125</c:v>
                </c:pt>
                <c:pt idx="9233">
                  <c:v>45392.98828125</c:v>
                </c:pt>
                <c:pt idx="9234">
                  <c:v>45890.48828125</c:v>
                </c:pt>
                <c:pt idx="9235">
                  <c:v>45899.427729399998</c:v>
                </c:pt>
                <c:pt idx="9236">
                  <c:v>44996.54296875</c:v>
                </c:pt>
                <c:pt idx="9237">
                  <c:v>46788.708979399998</c:v>
                </c:pt>
                <c:pt idx="9238">
                  <c:v>44537.91015625</c:v>
                </c:pt>
                <c:pt idx="9239">
                  <c:v>45474.998041899998</c:v>
                </c:pt>
                <c:pt idx="9240">
                  <c:v>46071.998041899998</c:v>
                </c:pt>
                <c:pt idx="9241">
                  <c:v>45492.48828125</c:v>
                </c:pt>
                <c:pt idx="9242">
                  <c:v>44099.48828125</c:v>
                </c:pt>
                <c:pt idx="9243">
                  <c:v>47093.427729399998</c:v>
                </c:pt>
                <c:pt idx="9244">
                  <c:v>46297.427729399998</c:v>
                </c:pt>
                <c:pt idx="9245">
                  <c:v>44272.8359375</c:v>
                </c:pt>
                <c:pt idx="9246">
                  <c:v>44935.91015625</c:v>
                </c:pt>
                <c:pt idx="9247">
                  <c:v>44537.91015625</c:v>
                </c:pt>
                <c:pt idx="9248">
                  <c:v>45790.98828125</c:v>
                </c:pt>
                <c:pt idx="9249">
                  <c:v>45591.98828125</c:v>
                </c:pt>
                <c:pt idx="9250">
                  <c:v>45401.927729399998</c:v>
                </c:pt>
                <c:pt idx="9251">
                  <c:v>45103.427729399998</c:v>
                </c:pt>
                <c:pt idx="9252">
                  <c:v>45665.8359375</c:v>
                </c:pt>
                <c:pt idx="9253">
                  <c:v>44557.34375</c:v>
                </c:pt>
                <c:pt idx="9254">
                  <c:v>45751.34375</c:v>
                </c:pt>
                <c:pt idx="9255">
                  <c:v>44338.91015625</c:v>
                </c:pt>
                <c:pt idx="9256">
                  <c:v>44935.91015625</c:v>
                </c:pt>
                <c:pt idx="9257">
                  <c:v>46288.48828125</c:v>
                </c:pt>
                <c:pt idx="9258">
                  <c:v>45492.48828125</c:v>
                </c:pt>
                <c:pt idx="9259">
                  <c:v>44795.98828125</c:v>
                </c:pt>
                <c:pt idx="9260">
                  <c:v>44869.8359375</c:v>
                </c:pt>
                <c:pt idx="9261">
                  <c:v>45068.8359375</c:v>
                </c:pt>
                <c:pt idx="9262">
                  <c:v>45096.04296875</c:v>
                </c:pt>
                <c:pt idx="9263">
                  <c:v>44637.41015625</c:v>
                </c:pt>
                <c:pt idx="9264">
                  <c:v>43974.3359375</c:v>
                </c:pt>
                <c:pt idx="9265">
                  <c:v>45395.708979399998</c:v>
                </c:pt>
                <c:pt idx="9266">
                  <c:v>44955.34375</c:v>
                </c:pt>
                <c:pt idx="9267">
                  <c:v>45474.998041899998</c:v>
                </c:pt>
                <c:pt idx="9268">
                  <c:v>45275.998041899998</c:v>
                </c:pt>
                <c:pt idx="9269">
                  <c:v>45193.98828125</c:v>
                </c:pt>
                <c:pt idx="9270">
                  <c:v>45765.3359375</c:v>
                </c:pt>
                <c:pt idx="9271">
                  <c:v>44997.708979399998</c:v>
                </c:pt>
                <c:pt idx="9272">
                  <c:v>45395.708979399998</c:v>
                </c:pt>
                <c:pt idx="9273">
                  <c:v>44599.708979399998</c:v>
                </c:pt>
                <c:pt idx="9274">
                  <c:v>46428.41015625</c:v>
                </c:pt>
                <c:pt idx="9275">
                  <c:v>44935.91015625</c:v>
                </c:pt>
                <c:pt idx="9276">
                  <c:v>44705.427729399998</c:v>
                </c:pt>
                <c:pt idx="9277">
                  <c:v>45600.927729399998</c:v>
                </c:pt>
                <c:pt idx="9278">
                  <c:v>45035.41015625</c:v>
                </c:pt>
                <c:pt idx="9279">
                  <c:v>45333.91015625</c:v>
                </c:pt>
                <c:pt idx="9280">
                  <c:v>45295.04296875</c:v>
                </c:pt>
                <c:pt idx="9281">
                  <c:v>45195.54296875</c:v>
                </c:pt>
                <c:pt idx="9282">
                  <c:v>45097.208979399998</c:v>
                </c:pt>
                <c:pt idx="9283">
                  <c:v>45293.48828125</c:v>
                </c:pt>
                <c:pt idx="9284">
                  <c:v>45193.98828125</c:v>
                </c:pt>
                <c:pt idx="9285">
                  <c:v>43303.48828125</c:v>
                </c:pt>
                <c:pt idx="9286">
                  <c:v>44705.427729399998</c:v>
                </c:pt>
                <c:pt idx="9287">
                  <c:v>45296.208979399998</c:v>
                </c:pt>
                <c:pt idx="9288">
                  <c:v>44400.708979399998</c:v>
                </c:pt>
                <c:pt idx="9289">
                  <c:v>45673.998041899998</c:v>
                </c:pt>
                <c:pt idx="9290">
                  <c:v>45452.84375</c:v>
                </c:pt>
                <c:pt idx="9291">
                  <c:v>44637.41015625</c:v>
                </c:pt>
                <c:pt idx="9292">
                  <c:v>44181.498041899998</c:v>
                </c:pt>
                <c:pt idx="9293">
                  <c:v>44678.998041899998</c:v>
                </c:pt>
                <c:pt idx="9294">
                  <c:v>44678.998041899998</c:v>
                </c:pt>
                <c:pt idx="9295">
                  <c:v>44904.427729399998</c:v>
                </c:pt>
                <c:pt idx="9296">
                  <c:v>44108.427729399998</c:v>
                </c:pt>
                <c:pt idx="9297">
                  <c:v>44770.3359375</c:v>
                </c:pt>
                <c:pt idx="9298">
                  <c:v>45566.3359375</c:v>
                </c:pt>
                <c:pt idx="9299">
                  <c:v>45892.04296875</c:v>
                </c:pt>
                <c:pt idx="9300">
                  <c:v>46229.41015625</c:v>
                </c:pt>
                <c:pt idx="9301">
                  <c:v>44877.998041899998</c:v>
                </c:pt>
                <c:pt idx="9302">
                  <c:v>45293.48828125</c:v>
                </c:pt>
                <c:pt idx="9303">
                  <c:v>45765.3359375</c:v>
                </c:pt>
                <c:pt idx="9304">
                  <c:v>45452.84375</c:v>
                </c:pt>
                <c:pt idx="9305">
                  <c:v>44935.91015625</c:v>
                </c:pt>
                <c:pt idx="9306">
                  <c:v>45773.498041899998</c:v>
                </c:pt>
                <c:pt idx="9307">
                  <c:v>44795.98828125</c:v>
                </c:pt>
                <c:pt idx="9308">
                  <c:v>45799.927729399998</c:v>
                </c:pt>
                <c:pt idx="9309">
                  <c:v>46595.927729399998</c:v>
                </c:pt>
                <c:pt idx="9310">
                  <c:v>44898.208979399998</c:v>
                </c:pt>
                <c:pt idx="9311">
                  <c:v>45196.708979399998</c:v>
                </c:pt>
                <c:pt idx="9312">
                  <c:v>44500.208979399998</c:v>
                </c:pt>
                <c:pt idx="9313">
                  <c:v>44102.208979399998</c:v>
                </c:pt>
                <c:pt idx="9314">
                  <c:v>46270.998041899998</c:v>
                </c:pt>
                <c:pt idx="9315">
                  <c:v>45103.427729399998</c:v>
                </c:pt>
                <c:pt idx="9316">
                  <c:v>44008.927729399998</c:v>
                </c:pt>
                <c:pt idx="9317">
                  <c:v>45495.208979399998</c:v>
                </c:pt>
                <c:pt idx="9318">
                  <c:v>45134.91015625</c:v>
                </c:pt>
                <c:pt idx="9319">
                  <c:v>46428.41015625</c:v>
                </c:pt>
                <c:pt idx="9320">
                  <c:v>43940.91015625</c:v>
                </c:pt>
                <c:pt idx="9321">
                  <c:v>45302.427729399998</c:v>
                </c:pt>
                <c:pt idx="9322">
                  <c:v>45466.8359375</c:v>
                </c:pt>
                <c:pt idx="9323">
                  <c:v>46461.8359375</c:v>
                </c:pt>
                <c:pt idx="9324">
                  <c:v>45693.04296875</c:v>
                </c:pt>
                <c:pt idx="9325">
                  <c:v>45552.34375</c:v>
                </c:pt>
                <c:pt idx="9326">
                  <c:v>45850.84375</c:v>
                </c:pt>
                <c:pt idx="9327">
                  <c:v>46695.427729399998</c:v>
                </c:pt>
                <c:pt idx="9328">
                  <c:v>44897.04296875</c:v>
                </c:pt>
                <c:pt idx="9329">
                  <c:v>45694.208979399998</c:v>
                </c:pt>
                <c:pt idx="9330">
                  <c:v>44500.208979399998</c:v>
                </c:pt>
                <c:pt idx="9331">
                  <c:v>44457.84375</c:v>
                </c:pt>
                <c:pt idx="9332">
                  <c:v>44537.91015625</c:v>
                </c:pt>
                <c:pt idx="9333">
                  <c:v>45474.998041899998</c:v>
                </c:pt>
                <c:pt idx="9334">
                  <c:v>46188.98828125</c:v>
                </c:pt>
                <c:pt idx="9335">
                  <c:v>46487.48828125</c:v>
                </c:pt>
                <c:pt idx="9336">
                  <c:v>46987.708979399998</c:v>
                </c:pt>
                <c:pt idx="9337">
                  <c:v>45673.998041899998</c:v>
                </c:pt>
                <c:pt idx="9338">
                  <c:v>45972.498041899998</c:v>
                </c:pt>
                <c:pt idx="9339">
                  <c:v>45302.427729399998</c:v>
                </c:pt>
                <c:pt idx="9340">
                  <c:v>45998.927729399998</c:v>
                </c:pt>
                <c:pt idx="9341">
                  <c:v>46461.8359375</c:v>
                </c:pt>
                <c:pt idx="9342">
                  <c:v>45991.54296875</c:v>
                </c:pt>
                <c:pt idx="9343">
                  <c:v>46689.208979399998</c:v>
                </c:pt>
                <c:pt idx="9344">
                  <c:v>44898.208979399998</c:v>
                </c:pt>
                <c:pt idx="9345">
                  <c:v>46390.708979399998</c:v>
                </c:pt>
                <c:pt idx="9346">
                  <c:v>44678.998041899998</c:v>
                </c:pt>
                <c:pt idx="9347">
                  <c:v>45574.498041899998</c:v>
                </c:pt>
                <c:pt idx="9348">
                  <c:v>45302.427729399998</c:v>
                </c:pt>
                <c:pt idx="9349">
                  <c:v>46262.8359375</c:v>
                </c:pt>
                <c:pt idx="9350">
                  <c:v>45651.84375</c:v>
                </c:pt>
                <c:pt idx="9351">
                  <c:v>47044.84375</c:v>
                </c:pt>
                <c:pt idx="9352">
                  <c:v>46746.34375</c:v>
                </c:pt>
                <c:pt idx="9353">
                  <c:v>45552.34375</c:v>
                </c:pt>
                <c:pt idx="9354">
                  <c:v>45532.91015625</c:v>
                </c:pt>
                <c:pt idx="9355">
                  <c:v>46229.41015625</c:v>
                </c:pt>
                <c:pt idx="9356">
                  <c:v>45035.41015625</c:v>
                </c:pt>
                <c:pt idx="9357">
                  <c:v>45691.48828125</c:v>
                </c:pt>
                <c:pt idx="9358">
                  <c:v>44001.54296875</c:v>
                </c:pt>
                <c:pt idx="9359">
                  <c:v>45195.54296875</c:v>
                </c:pt>
                <c:pt idx="9360">
                  <c:v>46845.84375</c:v>
                </c:pt>
                <c:pt idx="9361">
                  <c:v>45950.34375</c:v>
                </c:pt>
                <c:pt idx="9362">
                  <c:v>44955.34375</c:v>
                </c:pt>
                <c:pt idx="9363">
                  <c:v>45333.91015625</c:v>
                </c:pt>
                <c:pt idx="9364">
                  <c:v>45202.927729399998</c:v>
                </c:pt>
                <c:pt idx="9365">
                  <c:v>43874.8359375</c:v>
                </c:pt>
                <c:pt idx="9366">
                  <c:v>44499.04296875</c:v>
                </c:pt>
                <c:pt idx="9367">
                  <c:v>44955.34375</c:v>
                </c:pt>
                <c:pt idx="9368">
                  <c:v>45154.34375</c:v>
                </c:pt>
                <c:pt idx="9369">
                  <c:v>45134.91015625</c:v>
                </c:pt>
                <c:pt idx="9370">
                  <c:v>46129.91015625</c:v>
                </c:pt>
                <c:pt idx="9371">
                  <c:v>44406.927729399998</c:v>
                </c:pt>
                <c:pt idx="9372">
                  <c:v>45103.427729399998</c:v>
                </c:pt>
                <c:pt idx="9373">
                  <c:v>45068.8359375</c:v>
                </c:pt>
                <c:pt idx="9374">
                  <c:v>44797.54296875</c:v>
                </c:pt>
                <c:pt idx="9375">
                  <c:v>45892.04296875</c:v>
                </c:pt>
                <c:pt idx="9376">
                  <c:v>45395.708979399998</c:v>
                </c:pt>
                <c:pt idx="9377">
                  <c:v>46547.34375</c:v>
                </c:pt>
                <c:pt idx="9378">
                  <c:v>44855.84375</c:v>
                </c:pt>
                <c:pt idx="9379">
                  <c:v>45035.41015625</c:v>
                </c:pt>
                <c:pt idx="9380">
                  <c:v>45673.998041899998</c:v>
                </c:pt>
                <c:pt idx="9381">
                  <c:v>45293.48828125</c:v>
                </c:pt>
                <c:pt idx="9382">
                  <c:v>46098.427729399998</c:v>
                </c:pt>
                <c:pt idx="9383">
                  <c:v>45799.927729399998</c:v>
                </c:pt>
                <c:pt idx="9384">
                  <c:v>46190.54296875</c:v>
                </c:pt>
                <c:pt idx="9385">
                  <c:v>47186.708979399998</c:v>
                </c:pt>
                <c:pt idx="9386">
                  <c:v>44855.84375</c:v>
                </c:pt>
                <c:pt idx="9387">
                  <c:v>46660.8359375</c:v>
                </c:pt>
                <c:pt idx="9388">
                  <c:v>46660.8359375</c:v>
                </c:pt>
                <c:pt idx="9389">
                  <c:v>47086.04296875</c:v>
                </c:pt>
                <c:pt idx="9390">
                  <c:v>45991.54296875</c:v>
                </c:pt>
                <c:pt idx="9391">
                  <c:v>44599.708979399998</c:v>
                </c:pt>
                <c:pt idx="9392">
                  <c:v>47087.208979399998</c:v>
                </c:pt>
                <c:pt idx="9393">
                  <c:v>47940.34375</c:v>
                </c:pt>
                <c:pt idx="9394">
                  <c:v>46967.498041899998</c:v>
                </c:pt>
                <c:pt idx="9395">
                  <c:v>45492.48828125</c:v>
                </c:pt>
                <c:pt idx="9396">
                  <c:v>47084.48828125</c:v>
                </c:pt>
                <c:pt idx="9397">
                  <c:v>47283.48828125</c:v>
                </c:pt>
                <c:pt idx="9398">
                  <c:v>46396.927729399998</c:v>
                </c:pt>
                <c:pt idx="9399">
                  <c:v>47988.927729399998</c:v>
                </c:pt>
                <c:pt idx="9400">
                  <c:v>46894.427729399998</c:v>
                </c:pt>
                <c:pt idx="9401">
                  <c:v>45593.54296875</c:v>
                </c:pt>
                <c:pt idx="9402">
                  <c:v>44399.54296875</c:v>
                </c:pt>
                <c:pt idx="9403">
                  <c:v>46788.708979399998</c:v>
                </c:pt>
                <c:pt idx="9404">
                  <c:v>44955.34375</c:v>
                </c:pt>
                <c:pt idx="9405">
                  <c:v>44438.41015625</c:v>
                </c:pt>
                <c:pt idx="9406">
                  <c:v>45275.998041899998</c:v>
                </c:pt>
                <c:pt idx="9407">
                  <c:v>45890.48828125</c:v>
                </c:pt>
                <c:pt idx="9408">
                  <c:v>45302.427729399998</c:v>
                </c:pt>
                <c:pt idx="9409">
                  <c:v>45466.8359375</c:v>
                </c:pt>
                <c:pt idx="9410">
                  <c:v>45466.8359375</c:v>
                </c:pt>
                <c:pt idx="9411">
                  <c:v>44571.3359375</c:v>
                </c:pt>
                <c:pt idx="9412">
                  <c:v>46071.998041899998</c:v>
                </c:pt>
                <c:pt idx="9413">
                  <c:v>45492.48828125</c:v>
                </c:pt>
                <c:pt idx="9414">
                  <c:v>46660.8359375</c:v>
                </c:pt>
                <c:pt idx="9415">
                  <c:v>44598.54296875</c:v>
                </c:pt>
                <c:pt idx="9416">
                  <c:v>44955.34375</c:v>
                </c:pt>
                <c:pt idx="9417">
                  <c:v>45574.498041899998</c:v>
                </c:pt>
                <c:pt idx="9418">
                  <c:v>47391.927729399998</c:v>
                </c:pt>
                <c:pt idx="9419">
                  <c:v>45168.3359375</c:v>
                </c:pt>
                <c:pt idx="9420">
                  <c:v>44869.8359375</c:v>
                </c:pt>
                <c:pt idx="9421">
                  <c:v>45433.41015625</c:v>
                </c:pt>
                <c:pt idx="9422">
                  <c:v>45492.48828125</c:v>
                </c:pt>
                <c:pt idx="9423">
                  <c:v>47357.3359375</c:v>
                </c:pt>
                <c:pt idx="9424">
                  <c:v>45295.04296875</c:v>
                </c:pt>
                <c:pt idx="9425">
                  <c:v>46787.54296875</c:v>
                </c:pt>
                <c:pt idx="9426">
                  <c:v>46469.998041899998</c:v>
                </c:pt>
                <c:pt idx="9427">
                  <c:v>46188.98828125</c:v>
                </c:pt>
                <c:pt idx="9428">
                  <c:v>44596.98828125</c:v>
                </c:pt>
                <c:pt idx="9429">
                  <c:v>46496.427729399998</c:v>
                </c:pt>
                <c:pt idx="9430">
                  <c:v>44605.927729399998</c:v>
                </c:pt>
                <c:pt idx="9431">
                  <c:v>45792.54296875</c:v>
                </c:pt>
                <c:pt idx="9432">
                  <c:v>44935.91015625</c:v>
                </c:pt>
                <c:pt idx="9433">
                  <c:v>47365.498041899998</c:v>
                </c:pt>
                <c:pt idx="9434">
                  <c:v>47283.48828125</c:v>
                </c:pt>
                <c:pt idx="9435">
                  <c:v>46297.427729399998</c:v>
                </c:pt>
                <c:pt idx="9436">
                  <c:v>45003.927729399998</c:v>
                </c:pt>
                <c:pt idx="9437">
                  <c:v>46362.3359375</c:v>
                </c:pt>
                <c:pt idx="9438">
                  <c:v>45394.54296875</c:v>
                </c:pt>
                <c:pt idx="9439">
                  <c:v>46888.208979399998</c:v>
                </c:pt>
                <c:pt idx="9440">
                  <c:v>46490.208979399998</c:v>
                </c:pt>
                <c:pt idx="9441">
                  <c:v>45773.498041899998</c:v>
                </c:pt>
                <c:pt idx="9442">
                  <c:v>44181.498041899998</c:v>
                </c:pt>
                <c:pt idx="9443">
                  <c:v>47862.998041899998</c:v>
                </c:pt>
                <c:pt idx="9444">
                  <c:v>46885.48828125</c:v>
                </c:pt>
                <c:pt idx="9445">
                  <c:v>45799.927729399998</c:v>
                </c:pt>
                <c:pt idx="9446">
                  <c:v>44969.3359375</c:v>
                </c:pt>
                <c:pt idx="9447">
                  <c:v>46030.41015625</c:v>
                </c:pt>
                <c:pt idx="9448">
                  <c:v>46063.8359375</c:v>
                </c:pt>
                <c:pt idx="9449">
                  <c:v>45991.54296875</c:v>
                </c:pt>
                <c:pt idx="9450">
                  <c:v>45792.54296875</c:v>
                </c:pt>
                <c:pt idx="9451">
                  <c:v>45693.04296875</c:v>
                </c:pt>
                <c:pt idx="9452">
                  <c:v>46887.04296875</c:v>
                </c:pt>
                <c:pt idx="9453">
                  <c:v>45892.04296875</c:v>
                </c:pt>
                <c:pt idx="9454">
                  <c:v>45694.208979399998</c:v>
                </c:pt>
                <c:pt idx="9455">
                  <c:v>44438.41015625</c:v>
                </c:pt>
                <c:pt idx="9456">
                  <c:v>47423.41015625</c:v>
                </c:pt>
                <c:pt idx="9457">
                  <c:v>46967.498041899998</c:v>
                </c:pt>
                <c:pt idx="9458">
                  <c:v>46290.04296875</c:v>
                </c:pt>
                <c:pt idx="9459">
                  <c:v>44500.208979399998</c:v>
                </c:pt>
                <c:pt idx="9460">
                  <c:v>46589.708979399998</c:v>
                </c:pt>
                <c:pt idx="9461">
                  <c:v>45552.34375</c:v>
                </c:pt>
                <c:pt idx="9462">
                  <c:v>46229.41015625</c:v>
                </c:pt>
                <c:pt idx="9463">
                  <c:v>47622.41015625</c:v>
                </c:pt>
                <c:pt idx="9464">
                  <c:v>46129.91015625</c:v>
                </c:pt>
                <c:pt idx="9465">
                  <c:v>45972.498041899998</c:v>
                </c:pt>
                <c:pt idx="9466">
                  <c:v>45275.998041899998</c:v>
                </c:pt>
                <c:pt idx="9467">
                  <c:v>46461.8359375</c:v>
                </c:pt>
                <c:pt idx="9468">
                  <c:v>46389.54296875</c:v>
                </c:pt>
                <c:pt idx="9469">
                  <c:v>45651.84375</c:v>
                </c:pt>
                <c:pt idx="9470">
                  <c:v>48418.41015625</c:v>
                </c:pt>
                <c:pt idx="9471">
                  <c:v>45234.41015625</c:v>
                </c:pt>
                <c:pt idx="9472">
                  <c:v>46569.498041899998</c:v>
                </c:pt>
                <c:pt idx="9473">
                  <c:v>46297.427729399998</c:v>
                </c:pt>
                <c:pt idx="9474">
                  <c:v>46262.8359375</c:v>
                </c:pt>
                <c:pt idx="9475">
                  <c:v>45693.04296875</c:v>
                </c:pt>
                <c:pt idx="9476">
                  <c:v>46986.54296875</c:v>
                </c:pt>
                <c:pt idx="9477">
                  <c:v>46291.208979399998</c:v>
                </c:pt>
                <c:pt idx="9478">
                  <c:v>46945.34375</c:v>
                </c:pt>
                <c:pt idx="9479">
                  <c:v>45751.34375</c:v>
                </c:pt>
                <c:pt idx="9480">
                  <c:v>45972.498041899998</c:v>
                </c:pt>
                <c:pt idx="9481">
                  <c:v>46785.98828125</c:v>
                </c:pt>
                <c:pt idx="9482">
                  <c:v>45765.3359375</c:v>
                </c:pt>
                <c:pt idx="9483">
                  <c:v>45096.04296875</c:v>
                </c:pt>
                <c:pt idx="9484">
                  <c:v>46389.54296875</c:v>
                </c:pt>
                <c:pt idx="9485">
                  <c:v>46490.208979399998</c:v>
                </c:pt>
                <c:pt idx="9486">
                  <c:v>45452.84375</c:v>
                </c:pt>
                <c:pt idx="9487">
                  <c:v>46785.98828125</c:v>
                </c:pt>
                <c:pt idx="9488">
                  <c:v>45899.427729399998</c:v>
                </c:pt>
                <c:pt idx="9489">
                  <c:v>44201.708979399998</c:v>
                </c:pt>
                <c:pt idx="9490">
                  <c:v>45552.34375</c:v>
                </c:pt>
                <c:pt idx="9491">
                  <c:v>45731.91015625</c:v>
                </c:pt>
                <c:pt idx="9492">
                  <c:v>44935.91015625</c:v>
                </c:pt>
                <c:pt idx="9493">
                  <c:v>46071.998041899998</c:v>
                </c:pt>
                <c:pt idx="9494">
                  <c:v>46867.998041899998</c:v>
                </c:pt>
                <c:pt idx="9495">
                  <c:v>45202.927729399998</c:v>
                </c:pt>
                <c:pt idx="9496">
                  <c:v>45103.427729399998</c:v>
                </c:pt>
                <c:pt idx="9497">
                  <c:v>47257.8359375</c:v>
                </c:pt>
                <c:pt idx="9498">
                  <c:v>46262.8359375</c:v>
                </c:pt>
                <c:pt idx="9499">
                  <c:v>45892.04296875</c:v>
                </c:pt>
                <c:pt idx="9500">
                  <c:v>46490.208979399998</c:v>
                </c:pt>
                <c:pt idx="9501">
                  <c:v>46845.84375</c:v>
                </c:pt>
                <c:pt idx="9502">
                  <c:v>44935.91015625</c:v>
                </c:pt>
                <c:pt idx="9503">
                  <c:v>47522.91015625</c:v>
                </c:pt>
                <c:pt idx="9504">
                  <c:v>46925.91015625</c:v>
                </c:pt>
                <c:pt idx="9505">
                  <c:v>44977.498041899998</c:v>
                </c:pt>
                <c:pt idx="9506">
                  <c:v>46787.54296875</c:v>
                </c:pt>
                <c:pt idx="9507">
                  <c:v>46489.04296875</c:v>
                </c:pt>
                <c:pt idx="9508">
                  <c:v>47385.708979399998</c:v>
                </c:pt>
                <c:pt idx="9509">
                  <c:v>47385.708979399998</c:v>
                </c:pt>
                <c:pt idx="9510">
                  <c:v>46390.708979399998</c:v>
                </c:pt>
                <c:pt idx="9511">
                  <c:v>46348.34375</c:v>
                </c:pt>
                <c:pt idx="9512">
                  <c:v>47622.41015625</c:v>
                </c:pt>
                <c:pt idx="9513">
                  <c:v>46469.998041899998</c:v>
                </c:pt>
                <c:pt idx="9514">
                  <c:v>46396.927729399998</c:v>
                </c:pt>
                <c:pt idx="9515">
                  <c:v>46362.3359375</c:v>
                </c:pt>
                <c:pt idx="9516">
                  <c:v>46390.708979399998</c:v>
                </c:pt>
                <c:pt idx="9517">
                  <c:v>46049.84375</c:v>
                </c:pt>
                <c:pt idx="9518">
                  <c:v>46547.34375</c:v>
                </c:pt>
                <c:pt idx="9519">
                  <c:v>46547.34375</c:v>
                </c:pt>
                <c:pt idx="9520">
                  <c:v>46288.48828125</c:v>
                </c:pt>
                <c:pt idx="9521">
                  <c:v>48451.8359375</c:v>
                </c:pt>
                <c:pt idx="9522">
                  <c:v>47556.3359375</c:v>
                </c:pt>
                <c:pt idx="9523">
                  <c:v>45494.04296875</c:v>
                </c:pt>
                <c:pt idx="9524">
                  <c:v>46986.54296875</c:v>
                </c:pt>
                <c:pt idx="9525">
                  <c:v>45494.04296875</c:v>
                </c:pt>
                <c:pt idx="9526">
                  <c:v>47484.04296875</c:v>
                </c:pt>
                <c:pt idx="9527">
                  <c:v>47087.208979399998</c:v>
                </c:pt>
                <c:pt idx="9528">
                  <c:v>46390.708979399998</c:v>
                </c:pt>
                <c:pt idx="9529">
                  <c:v>46129.91015625</c:v>
                </c:pt>
                <c:pt idx="9530">
                  <c:v>45591.98828125</c:v>
                </c:pt>
                <c:pt idx="9531">
                  <c:v>46188.98828125</c:v>
                </c:pt>
                <c:pt idx="9532">
                  <c:v>46262.8359375</c:v>
                </c:pt>
                <c:pt idx="9533">
                  <c:v>46163.3359375</c:v>
                </c:pt>
                <c:pt idx="9534">
                  <c:v>46291.208979399998</c:v>
                </c:pt>
                <c:pt idx="9535">
                  <c:v>45850.84375</c:v>
                </c:pt>
                <c:pt idx="9536">
                  <c:v>46129.91015625</c:v>
                </c:pt>
                <c:pt idx="9537">
                  <c:v>46925.91015625</c:v>
                </c:pt>
                <c:pt idx="9538">
                  <c:v>44497.48828125</c:v>
                </c:pt>
                <c:pt idx="9539">
                  <c:v>47683.04296875</c:v>
                </c:pt>
                <c:pt idx="9540">
                  <c:v>46091.04296875</c:v>
                </c:pt>
                <c:pt idx="9541">
                  <c:v>45850.84375</c:v>
                </c:pt>
                <c:pt idx="9542">
                  <c:v>47323.91015625</c:v>
                </c:pt>
                <c:pt idx="9543">
                  <c:v>46826.41015625</c:v>
                </c:pt>
                <c:pt idx="9544">
                  <c:v>44139.91015625</c:v>
                </c:pt>
                <c:pt idx="9545">
                  <c:v>47464.998041899998</c:v>
                </c:pt>
                <c:pt idx="9546">
                  <c:v>46496.427729399998</c:v>
                </c:pt>
                <c:pt idx="9547">
                  <c:v>45864.8359375</c:v>
                </c:pt>
                <c:pt idx="9548">
                  <c:v>46788.708979399998</c:v>
                </c:pt>
                <c:pt idx="9549">
                  <c:v>46248.84375</c:v>
                </c:pt>
                <c:pt idx="9550">
                  <c:v>46746.34375</c:v>
                </c:pt>
                <c:pt idx="9551">
                  <c:v>45751.34375</c:v>
                </c:pt>
                <c:pt idx="9552">
                  <c:v>47821.41015625</c:v>
                </c:pt>
                <c:pt idx="9553">
                  <c:v>46668.998041899998</c:v>
                </c:pt>
                <c:pt idx="9554">
                  <c:v>46686.48828125</c:v>
                </c:pt>
                <c:pt idx="9555">
                  <c:v>46686.48828125</c:v>
                </c:pt>
                <c:pt idx="9556">
                  <c:v>44705.427729399998</c:v>
                </c:pt>
                <c:pt idx="9557">
                  <c:v>46794.927729399998</c:v>
                </c:pt>
                <c:pt idx="9558">
                  <c:v>46595.927729399998</c:v>
                </c:pt>
                <c:pt idx="9559">
                  <c:v>46348.34375</c:v>
                </c:pt>
                <c:pt idx="9560">
                  <c:v>47862.998041899998</c:v>
                </c:pt>
                <c:pt idx="9561">
                  <c:v>46071.998041899998</c:v>
                </c:pt>
                <c:pt idx="9562">
                  <c:v>45864.8359375</c:v>
                </c:pt>
                <c:pt idx="9563">
                  <c:v>47185.54296875</c:v>
                </c:pt>
                <c:pt idx="9564">
                  <c:v>45593.54296875</c:v>
                </c:pt>
                <c:pt idx="9565">
                  <c:v>46490.208979399998</c:v>
                </c:pt>
                <c:pt idx="9566">
                  <c:v>46746.34375</c:v>
                </c:pt>
                <c:pt idx="9567">
                  <c:v>47542.34375</c:v>
                </c:pt>
                <c:pt idx="9568">
                  <c:v>45899.427729399998</c:v>
                </c:pt>
                <c:pt idx="9569">
                  <c:v>45792.54296875</c:v>
                </c:pt>
                <c:pt idx="9570">
                  <c:v>45395.708979399998</c:v>
                </c:pt>
                <c:pt idx="9571">
                  <c:v>46490.208979399998</c:v>
                </c:pt>
                <c:pt idx="9572">
                  <c:v>46627.41015625</c:v>
                </c:pt>
                <c:pt idx="9573">
                  <c:v>46586.98828125</c:v>
                </c:pt>
                <c:pt idx="9574">
                  <c:v>45600.927729399998</c:v>
                </c:pt>
                <c:pt idx="9575">
                  <c:v>47158.3359375</c:v>
                </c:pt>
                <c:pt idx="9576">
                  <c:v>45864.8359375</c:v>
                </c:pt>
                <c:pt idx="9577">
                  <c:v>45991.54296875</c:v>
                </c:pt>
                <c:pt idx="9578">
                  <c:v>45930.91015625</c:v>
                </c:pt>
                <c:pt idx="9579">
                  <c:v>45831.41015625</c:v>
                </c:pt>
                <c:pt idx="9580">
                  <c:v>46867.998041899998</c:v>
                </c:pt>
                <c:pt idx="9581">
                  <c:v>46469.998041899998</c:v>
                </c:pt>
                <c:pt idx="9582">
                  <c:v>46188.98828125</c:v>
                </c:pt>
                <c:pt idx="9583">
                  <c:v>47382.98828125</c:v>
                </c:pt>
                <c:pt idx="9584">
                  <c:v>46686.48828125</c:v>
                </c:pt>
                <c:pt idx="9585">
                  <c:v>45831.41015625</c:v>
                </c:pt>
                <c:pt idx="9586">
                  <c:v>46768.498041899998</c:v>
                </c:pt>
                <c:pt idx="9587">
                  <c:v>46091.04296875</c:v>
                </c:pt>
                <c:pt idx="9588">
                  <c:v>46588.54296875</c:v>
                </c:pt>
                <c:pt idx="9589">
                  <c:v>47583.54296875</c:v>
                </c:pt>
                <c:pt idx="9590">
                  <c:v>46589.708979399998</c:v>
                </c:pt>
                <c:pt idx="9591">
                  <c:v>48338.34375</c:v>
                </c:pt>
                <c:pt idx="9592">
                  <c:v>45433.41015625</c:v>
                </c:pt>
                <c:pt idx="9593">
                  <c:v>47423.41015625</c:v>
                </c:pt>
                <c:pt idx="9594">
                  <c:v>47862.998041899998</c:v>
                </c:pt>
                <c:pt idx="9595">
                  <c:v>45574.498041899998</c:v>
                </c:pt>
                <c:pt idx="9596">
                  <c:v>47183.98828125</c:v>
                </c:pt>
                <c:pt idx="9597">
                  <c:v>46396.927729399998</c:v>
                </c:pt>
                <c:pt idx="9598">
                  <c:v>45195.54296875</c:v>
                </c:pt>
                <c:pt idx="9599">
                  <c:v>46291.208979399998</c:v>
                </c:pt>
                <c:pt idx="9600">
                  <c:v>47783.708979399998</c:v>
                </c:pt>
                <c:pt idx="9601">
                  <c:v>46092.208979399998</c:v>
                </c:pt>
                <c:pt idx="9602">
                  <c:v>45850.84375</c:v>
                </c:pt>
                <c:pt idx="9603">
                  <c:v>46447.84375</c:v>
                </c:pt>
                <c:pt idx="9604">
                  <c:v>45651.84375</c:v>
                </c:pt>
                <c:pt idx="9605">
                  <c:v>45773.498041899998</c:v>
                </c:pt>
                <c:pt idx="9606">
                  <c:v>46288.48828125</c:v>
                </c:pt>
                <c:pt idx="9607">
                  <c:v>45890.48828125</c:v>
                </c:pt>
                <c:pt idx="9608">
                  <c:v>45899.427729399998</c:v>
                </c:pt>
                <c:pt idx="9609">
                  <c:v>46993.927729399998</c:v>
                </c:pt>
                <c:pt idx="9610">
                  <c:v>46163.3359375</c:v>
                </c:pt>
                <c:pt idx="9611">
                  <c:v>46328.91015625</c:v>
                </c:pt>
                <c:pt idx="9612">
                  <c:v>46030.41015625</c:v>
                </c:pt>
                <c:pt idx="9613">
                  <c:v>45989.98828125</c:v>
                </c:pt>
                <c:pt idx="9614">
                  <c:v>46686.48828125</c:v>
                </c:pt>
                <c:pt idx="9615">
                  <c:v>46794.927729399998</c:v>
                </c:pt>
                <c:pt idx="9616">
                  <c:v>45864.8359375</c:v>
                </c:pt>
                <c:pt idx="9617">
                  <c:v>46959.3359375</c:v>
                </c:pt>
                <c:pt idx="9618">
                  <c:v>46447.84375</c:v>
                </c:pt>
                <c:pt idx="9619">
                  <c:v>46049.84375</c:v>
                </c:pt>
                <c:pt idx="9620">
                  <c:v>46785.98828125</c:v>
                </c:pt>
                <c:pt idx="9621">
                  <c:v>47556.3359375</c:v>
                </c:pt>
                <c:pt idx="9622">
                  <c:v>46986.54296875</c:v>
                </c:pt>
                <c:pt idx="9623">
                  <c:v>45950.34375</c:v>
                </c:pt>
                <c:pt idx="9624">
                  <c:v>46348.34375</c:v>
                </c:pt>
                <c:pt idx="9625">
                  <c:v>44877.998041899998</c:v>
                </c:pt>
                <c:pt idx="9626">
                  <c:v>47283.48828125</c:v>
                </c:pt>
                <c:pt idx="9627">
                  <c:v>45799.927729399998</c:v>
                </c:pt>
                <c:pt idx="9628">
                  <c:v>47286.208979399998</c:v>
                </c:pt>
                <c:pt idx="9629">
                  <c:v>46348.34375</c:v>
                </c:pt>
                <c:pt idx="9630">
                  <c:v>46925.91015625</c:v>
                </c:pt>
                <c:pt idx="9631">
                  <c:v>46229.41015625</c:v>
                </c:pt>
                <c:pt idx="9632">
                  <c:v>48278.48828125</c:v>
                </c:pt>
                <c:pt idx="9633">
                  <c:v>46188.98828125</c:v>
                </c:pt>
                <c:pt idx="9634">
                  <c:v>47889.427729399998</c:v>
                </c:pt>
                <c:pt idx="9635">
                  <c:v>47655.8359375</c:v>
                </c:pt>
                <c:pt idx="9636">
                  <c:v>47357.3359375</c:v>
                </c:pt>
                <c:pt idx="9637">
                  <c:v>45154.34375</c:v>
                </c:pt>
                <c:pt idx="9638">
                  <c:v>46447.84375</c:v>
                </c:pt>
                <c:pt idx="9639">
                  <c:v>47522.91015625</c:v>
                </c:pt>
                <c:pt idx="9640">
                  <c:v>44705.427729399998</c:v>
                </c:pt>
                <c:pt idx="9641">
                  <c:v>46987.708979399998</c:v>
                </c:pt>
                <c:pt idx="9642">
                  <c:v>46689.208979399998</c:v>
                </c:pt>
                <c:pt idx="9643">
                  <c:v>47840.84375</c:v>
                </c:pt>
                <c:pt idx="9644">
                  <c:v>47840.84375</c:v>
                </c:pt>
                <c:pt idx="9645">
                  <c:v>47542.34375</c:v>
                </c:pt>
                <c:pt idx="9646">
                  <c:v>45234.41015625</c:v>
                </c:pt>
                <c:pt idx="9647">
                  <c:v>47821.41015625</c:v>
                </c:pt>
                <c:pt idx="9648">
                  <c:v>46925.91015625</c:v>
                </c:pt>
                <c:pt idx="9649">
                  <c:v>46197.927729399998</c:v>
                </c:pt>
                <c:pt idx="9650">
                  <c:v>47257.8359375</c:v>
                </c:pt>
                <c:pt idx="9651">
                  <c:v>47384.54296875</c:v>
                </c:pt>
                <c:pt idx="9652">
                  <c:v>47684.208979399998</c:v>
                </c:pt>
                <c:pt idx="9653">
                  <c:v>45495.208979399998</c:v>
                </c:pt>
                <c:pt idx="9654">
                  <c:v>48082.208979399998</c:v>
                </c:pt>
                <c:pt idx="9655">
                  <c:v>47243.84375</c:v>
                </c:pt>
                <c:pt idx="9656">
                  <c:v>47840.84375</c:v>
                </c:pt>
                <c:pt idx="9657">
                  <c:v>46348.34375</c:v>
                </c:pt>
                <c:pt idx="9658">
                  <c:v>46328.91015625</c:v>
                </c:pt>
                <c:pt idx="9659">
                  <c:v>46129.91015625</c:v>
                </c:pt>
                <c:pt idx="9660">
                  <c:v>47663.998041899998</c:v>
                </c:pt>
                <c:pt idx="9661">
                  <c:v>46469.998041899998</c:v>
                </c:pt>
                <c:pt idx="9662">
                  <c:v>46785.98828125</c:v>
                </c:pt>
                <c:pt idx="9663">
                  <c:v>46262.8359375</c:v>
                </c:pt>
                <c:pt idx="9664">
                  <c:v>48578.54296875</c:v>
                </c:pt>
                <c:pt idx="9665">
                  <c:v>48379.54296875</c:v>
                </c:pt>
                <c:pt idx="9666">
                  <c:v>46191.708979399998</c:v>
                </c:pt>
                <c:pt idx="9667">
                  <c:v>46627.41015625</c:v>
                </c:pt>
                <c:pt idx="9668">
                  <c:v>47663.998041899998</c:v>
                </c:pt>
                <c:pt idx="9669">
                  <c:v>46469.998041899998</c:v>
                </c:pt>
                <c:pt idx="9670">
                  <c:v>46370.498041899998</c:v>
                </c:pt>
                <c:pt idx="9671">
                  <c:v>48161.498041899998</c:v>
                </c:pt>
                <c:pt idx="9672">
                  <c:v>45890.48828125</c:v>
                </c:pt>
                <c:pt idx="9673">
                  <c:v>47292.427729399998</c:v>
                </c:pt>
                <c:pt idx="9674">
                  <c:v>47883.208979399998</c:v>
                </c:pt>
                <c:pt idx="9675">
                  <c:v>47323.91015625</c:v>
                </c:pt>
                <c:pt idx="9676">
                  <c:v>46527.91015625</c:v>
                </c:pt>
                <c:pt idx="9677">
                  <c:v>46726.91015625</c:v>
                </c:pt>
                <c:pt idx="9678">
                  <c:v>46569.498041899998</c:v>
                </c:pt>
                <c:pt idx="9679">
                  <c:v>46686.48828125</c:v>
                </c:pt>
                <c:pt idx="9680">
                  <c:v>46089.48828125</c:v>
                </c:pt>
                <c:pt idx="9681">
                  <c:v>47384.54296875</c:v>
                </c:pt>
                <c:pt idx="9682">
                  <c:v>46888.208979399998</c:v>
                </c:pt>
                <c:pt idx="9683">
                  <c:v>45176.498041899998</c:v>
                </c:pt>
                <c:pt idx="9684">
                  <c:v>46595.927729399998</c:v>
                </c:pt>
                <c:pt idx="9685">
                  <c:v>47093.427729399998</c:v>
                </c:pt>
                <c:pt idx="9686">
                  <c:v>48517.91015625</c:v>
                </c:pt>
                <c:pt idx="9687">
                  <c:v>46390.708979399998</c:v>
                </c:pt>
                <c:pt idx="9688">
                  <c:v>45532.91015625</c:v>
                </c:pt>
                <c:pt idx="9689">
                  <c:v>48020.41015625</c:v>
                </c:pt>
                <c:pt idx="9690">
                  <c:v>48161.498041899998</c:v>
                </c:pt>
                <c:pt idx="9691">
                  <c:v>47491.427729399998</c:v>
                </c:pt>
                <c:pt idx="9692">
                  <c:v>46660.8359375</c:v>
                </c:pt>
                <c:pt idx="9693">
                  <c:v>47357.3359375</c:v>
                </c:pt>
                <c:pt idx="9694">
                  <c:v>45893.208979399998</c:v>
                </c:pt>
                <c:pt idx="9695">
                  <c:v>46627.41015625</c:v>
                </c:pt>
                <c:pt idx="9696">
                  <c:v>46794.927729399998</c:v>
                </c:pt>
                <c:pt idx="9697">
                  <c:v>47391.927729399998</c:v>
                </c:pt>
                <c:pt idx="9698">
                  <c:v>47755.3359375</c:v>
                </c:pt>
                <c:pt idx="9699">
                  <c:v>46190.54296875</c:v>
                </c:pt>
                <c:pt idx="9700">
                  <c:v>47882.04296875</c:v>
                </c:pt>
                <c:pt idx="9701">
                  <c:v>47981.54296875</c:v>
                </c:pt>
                <c:pt idx="9702">
                  <c:v>47485.208979399998</c:v>
                </c:pt>
                <c:pt idx="9703">
                  <c:v>46788.708979399998</c:v>
                </c:pt>
                <c:pt idx="9704">
                  <c:v>47783.708979399998</c:v>
                </c:pt>
                <c:pt idx="9705">
                  <c:v>47783.708979399998</c:v>
                </c:pt>
                <c:pt idx="9706">
                  <c:v>47343.34375</c:v>
                </c:pt>
                <c:pt idx="9707">
                  <c:v>47464.998041899998</c:v>
                </c:pt>
                <c:pt idx="9708">
                  <c:v>47663.998041899998</c:v>
                </c:pt>
                <c:pt idx="9709">
                  <c:v>45998.927729399998</c:v>
                </c:pt>
                <c:pt idx="9710">
                  <c:v>47292.427729399998</c:v>
                </c:pt>
                <c:pt idx="9711">
                  <c:v>47257.8359375</c:v>
                </c:pt>
                <c:pt idx="9712">
                  <c:v>47484.04296875</c:v>
                </c:pt>
                <c:pt idx="9713">
                  <c:v>46190.54296875</c:v>
                </c:pt>
                <c:pt idx="9714">
                  <c:v>47484.04296875</c:v>
                </c:pt>
                <c:pt idx="9715">
                  <c:v>46688.04296875</c:v>
                </c:pt>
                <c:pt idx="9716">
                  <c:v>46547.34375</c:v>
                </c:pt>
                <c:pt idx="9717">
                  <c:v>47663.998041899998</c:v>
                </c:pt>
                <c:pt idx="9718">
                  <c:v>45964.3359375</c:v>
                </c:pt>
                <c:pt idx="9719">
                  <c:v>47257.8359375</c:v>
                </c:pt>
                <c:pt idx="9720">
                  <c:v>47556.3359375</c:v>
                </c:pt>
                <c:pt idx="9721">
                  <c:v>46688.04296875</c:v>
                </c:pt>
                <c:pt idx="9722">
                  <c:v>47442.84375</c:v>
                </c:pt>
                <c:pt idx="9723">
                  <c:v>48119.91015625</c:v>
                </c:pt>
                <c:pt idx="9724">
                  <c:v>46686.48828125</c:v>
                </c:pt>
                <c:pt idx="9725">
                  <c:v>47780.98828125</c:v>
                </c:pt>
                <c:pt idx="9726">
                  <c:v>46984.98828125</c:v>
                </c:pt>
                <c:pt idx="9727">
                  <c:v>48477.48828125</c:v>
                </c:pt>
                <c:pt idx="9728">
                  <c:v>47292.427729399998</c:v>
                </c:pt>
                <c:pt idx="9729">
                  <c:v>47655.8359375</c:v>
                </c:pt>
                <c:pt idx="9730">
                  <c:v>46262.8359375</c:v>
                </c:pt>
                <c:pt idx="9731">
                  <c:v>48082.208979399998</c:v>
                </c:pt>
                <c:pt idx="9732">
                  <c:v>47690.427729399998</c:v>
                </c:pt>
                <c:pt idx="9733">
                  <c:v>48486.427729399998</c:v>
                </c:pt>
                <c:pt idx="9734">
                  <c:v>46787.54296875</c:v>
                </c:pt>
                <c:pt idx="9735">
                  <c:v>46091.04296875</c:v>
                </c:pt>
                <c:pt idx="9736">
                  <c:v>46589.708979399998</c:v>
                </c:pt>
                <c:pt idx="9737">
                  <c:v>46925.91015625</c:v>
                </c:pt>
                <c:pt idx="9738">
                  <c:v>49056.998041899998</c:v>
                </c:pt>
                <c:pt idx="9739">
                  <c:v>46569.498041899998</c:v>
                </c:pt>
                <c:pt idx="9740">
                  <c:v>47166.498041899998</c:v>
                </c:pt>
                <c:pt idx="9741">
                  <c:v>46163.3359375</c:v>
                </c:pt>
                <c:pt idx="9742">
                  <c:v>46063.8359375</c:v>
                </c:pt>
                <c:pt idx="9743">
                  <c:v>47684.208979399998</c:v>
                </c:pt>
                <c:pt idx="9744">
                  <c:v>46845.84375</c:v>
                </c:pt>
                <c:pt idx="9745">
                  <c:v>46746.34375</c:v>
                </c:pt>
                <c:pt idx="9746">
                  <c:v>47522.91015625</c:v>
                </c:pt>
                <c:pt idx="9747">
                  <c:v>47622.41015625</c:v>
                </c:pt>
                <c:pt idx="9748">
                  <c:v>47663.998041899998</c:v>
                </c:pt>
                <c:pt idx="9749">
                  <c:v>48088.427729399998</c:v>
                </c:pt>
                <c:pt idx="9750">
                  <c:v>46390.708979399998</c:v>
                </c:pt>
                <c:pt idx="9751">
                  <c:v>46689.208979399998</c:v>
                </c:pt>
                <c:pt idx="9752">
                  <c:v>47741.34375</c:v>
                </c:pt>
                <c:pt idx="9753">
                  <c:v>46746.34375</c:v>
                </c:pt>
                <c:pt idx="9754">
                  <c:v>46496.427729399998</c:v>
                </c:pt>
                <c:pt idx="9755">
                  <c:v>48252.8359375</c:v>
                </c:pt>
                <c:pt idx="9756">
                  <c:v>46362.3359375</c:v>
                </c:pt>
                <c:pt idx="9757">
                  <c:v>47086.04296875</c:v>
                </c:pt>
                <c:pt idx="9758">
                  <c:v>48318.91015625</c:v>
                </c:pt>
                <c:pt idx="9759">
                  <c:v>45890.48828125</c:v>
                </c:pt>
                <c:pt idx="9760">
                  <c:v>46595.927729399998</c:v>
                </c:pt>
                <c:pt idx="9761">
                  <c:v>47783.708979399998</c:v>
                </c:pt>
                <c:pt idx="9762">
                  <c:v>47124.91015625</c:v>
                </c:pt>
                <c:pt idx="9763">
                  <c:v>47283.48828125</c:v>
                </c:pt>
                <c:pt idx="9764">
                  <c:v>46785.98828125</c:v>
                </c:pt>
                <c:pt idx="9765">
                  <c:v>47192.927729399998</c:v>
                </c:pt>
                <c:pt idx="9766">
                  <c:v>47158.3359375</c:v>
                </c:pt>
                <c:pt idx="9767">
                  <c:v>48451.8359375</c:v>
                </c:pt>
                <c:pt idx="9768">
                  <c:v>47286.208979399998</c:v>
                </c:pt>
                <c:pt idx="9769">
                  <c:v>46447.84375</c:v>
                </c:pt>
                <c:pt idx="9770">
                  <c:v>46547.34375</c:v>
                </c:pt>
                <c:pt idx="9771">
                  <c:v>46627.41015625</c:v>
                </c:pt>
                <c:pt idx="9772">
                  <c:v>47124.91015625</c:v>
                </c:pt>
                <c:pt idx="9773">
                  <c:v>48238.84375</c:v>
                </c:pt>
                <c:pt idx="9774">
                  <c:v>46627.41015625</c:v>
                </c:pt>
                <c:pt idx="9775">
                  <c:v>47622.41015625</c:v>
                </c:pt>
                <c:pt idx="9776">
                  <c:v>48559.498041899998</c:v>
                </c:pt>
                <c:pt idx="9777">
                  <c:v>47880.48828125</c:v>
                </c:pt>
                <c:pt idx="9778">
                  <c:v>46188.98828125</c:v>
                </c:pt>
                <c:pt idx="9779">
                  <c:v>46993.927729399998</c:v>
                </c:pt>
                <c:pt idx="9780">
                  <c:v>47854.8359375</c:v>
                </c:pt>
                <c:pt idx="9781">
                  <c:v>46660.8359375</c:v>
                </c:pt>
                <c:pt idx="9782">
                  <c:v>47782.54296875</c:v>
                </c:pt>
                <c:pt idx="9783">
                  <c:v>47782.54296875</c:v>
                </c:pt>
                <c:pt idx="9784">
                  <c:v>46867.998041899998</c:v>
                </c:pt>
                <c:pt idx="9785">
                  <c:v>46270.998041899998</c:v>
                </c:pt>
                <c:pt idx="9786">
                  <c:v>47564.498041899998</c:v>
                </c:pt>
                <c:pt idx="9787">
                  <c:v>47183.98828125</c:v>
                </c:pt>
                <c:pt idx="9788">
                  <c:v>47690.427729399998</c:v>
                </c:pt>
                <c:pt idx="9789">
                  <c:v>46688.04296875</c:v>
                </c:pt>
                <c:pt idx="9790">
                  <c:v>46689.208979399998</c:v>
                </c:pt>
                <c:pt idx="9791">
                  <c:v>46092.208979399998</c:v>
                </c:pt>
                <c:pt idx="9792">
                  <c:v>47485.208979399998</c:v>
                </c:pt>
                <c:pt idx="9793">
                  <c:v>46987.708979399998</c:v>
                </c:pt>
                <c:pt idx="9794">
                  <c:v>47741.34375</c:v>
                </c:pt>
                <c:pt idx="9795">
                  <c:v>47641.84375</c:v>
                </c:pt>
                <c:pt idx="9796">
                  <c:v>48418.41015625</c:v>
                </c:pt>
                <c:pt idx="9797">
                  <c:v>47763.498041899998</c:v>
                </c:pt>
                <c:pt idx="9798">
                  <c:v>47365.498041899998</c:v>
                </c:pt>
                <c:pt idx="9799">
                  <c:v>46586.98828125</c:v>
                </c:pt>
                <c:pt idx="9800">
                  <c:v>47581.98828125</c:v>
                </c:pt>
                <c:pt idx="9801">
                  <c:v>47292.427729399998</c:v>
                </c:pt>
                <c:pt idx="9802">
                  <c:v>48088.427729399998</c:v>
                </c:pt>
                <c:pt idx="9803">
                  <c:v>45998.927729399998</c:v>
                </c:pt>
                <c:pt idx="9804">
                  <c:v>46959.3359375</c:v>
                </c:pt>
                <c:pt idx="9805">
                  <c:v>48280.04296875</c:v>
                </c:pt>
                <c:pt idx="9806">
                  <c:v>46945.34375</c:v>
                </c:pt>
                <c:pt idx="9807">
                  <c:v>47622.41015625</c:v>
                </c:pt>
                <c:pt idx="9808">
                  <c:v>47323.91015625</c:v>
                </c:pt>
                <c:pt idx="9809">
                  <c:v>48020.41015625</c:v>
                </c:pt>
                <c:pt idx="9810">
                  <c:v>46768.498041899998</c:v>
                </c:pt>
                <c:pt idx="9811">
                  <c:v>46894.427729399998</c:v>
                </c:pt>
                <c:pt idx="9812">
                  <c:v>46794.927729399998</c:v>
                </c:pt>
                <c:pt idx="9813">
                  <c:v>47257.8359375</c:v>
                </c:pt>
                <c:pt idx="9814">
                  <c:v>47683.04296875</c:v>
                </c:pt>
                <c:pt idx="9815">
                  <c:v>47782.54296875</c:v>
                </c:pt>
                <c:pt idx="9816">
                  <c:v>45893.208979399998</c:v>
                </c:pt>
                <c:pt idx="9817">
                  <c:v>45950.34375</c:v>
                </c:pt>
                <c:pt idx="9818">
                  <c:v>47840.84375</c:v>
                </c:pt>
                <c:pt idx="9819">
                  <c:v>47423.41015625</c:v>
                </c:pt>
                <c:pt idx="9820">
                  <c:v>47780.98828125</c:v>
                </c:pt>
                <c:pt idx="9821">
                  <c:v>47286.208979399998</c:v>
                </c:pt>
                <c:pt idx="9822">
                  <c:v>48039.84375</c:v>
                </c:pt>
                <c:pt idx="9823">
                  <c:v>47423.41015625</c:v>
                </c:pt>
                <c:pt idx="9824">
                  <c:v>49671.48828125</c:v>
                </c:pt>
                <c:pt idx="9825">
                  <c:v>47192.927729399998</c:v>
                </c:pt>
                <c:pt idx="9826">
                  <c:v>46396.927729399998</c:v>
                </c:pt>
                <c:pt idx="9827">
                  <c:v>48578.54296875</c:v>
                </c:pt>
                <c:pt idx="9828">
                  <c:v>46447.84375</c:v>
                </c:pt>
                <c:pt idx="9829">
                  <c:v>48119.91015625</c:v>
                </c:pt>
                <c:pt idx="9830">
                  <c:v>46867.998041899998</c:v>
                </c:pt>
                <c:pt idx="9831">
                  <c:v>46569.498041899998</c:v>
                </c:pt>
                <c:pt idx="9832">
                  <c:v>48957.498041899998</c:v>
                </c:pt>
                <c:pt idx="9833">
                  <c:v>47880.48828125</c:v>
                </c:pt>
                <c:pt idx="9834">
                  <c:v>47988.927729399998</c:v>
                </c:pt>
                <c:pt idx="9835">
                  <c:v>47789.927729399998</c:v>
                </c:pt>
                <c:pt idx="9836">
                  <c:v>47755.3359375</c:v>
                </c:pt>
                <c:pt idx="9837">
                  <c:v>48280.04296875</c:v>
                </c:pt>
                <c:pt idx="9838">
                  <c:v>47285.04296875</c:v>
                </c:pt>
                <c:pt idx="9839">
                  <c:v>49830.84375</c:v>
                </c:pt>
                <c:pt idx="9840">
                  <c:v>46030.41015625</c:v>
                </c:pt>
                <c:pt idx="9841">
                  <c:v>46686.48828125</c:v>
                </c:pt>
                <c:pt idx="9842">
                  <c:v>46894.427729399998</c:v>
                </c:pt>
                <c:pt idx="9843">
                  <c:v>46760.3359375</c:v>
                </c:pt>
                <c:pt idx="9844">
                  <c:v>47684.208979399998</c:v>
                </c:pt>
                <c:pt idx="9845">
                  <c:v>47684.208979399998</c:v>
                </c:pt>
                <c:pt idx="9846">
                  <c:v>47385.708979399998</c:v>
                </c:pt>
                <c:pt idx="9847">
                  <c:v>47066.998041899998</c:v>
                </c:pt>
                <c:pt idx="9848">
                  <c:v>47183.98828125</c:v>
                </c:pt>
                <c:pt idx="9849">
                  <c:v>46646.84375</c:v>
                </c:pt>
                <c:pt idx="9850">
                  <c:v>48238.84375</c:v>
                </c:pt>
                <c:pt idx="9851">
                  <c:v>47721.91015625</c:v>
                </c:pt>
                <c:pt idx="9852">
                  <c:v>47224.41015625</c:v>
                </c:pt>
                <c:pt idx="9853">
                  <c:v>46595.927729399998</c:v>
                </c:pt>
                <c:pt idx="9854">
                  <c:v>47292.427729399998</c:v>
                </c:pt>
                <c:pt idx="9855">
                  <c:v>48088.427729399998</c:v>
                </c:pt>
                <c:pt idx="9856">
                  <c:v>47186.708979399998</c:v>
                </c:pt>
                <c:pt idx="9857">
                  <c:v>48736.34375</c:v>
                </c:pt>
                <c:pt idx="9858">
                  <c:v>47622.41015625</c:v>
                </c:pt>
                <c:pt idx="9859">
                  <c:v>48758.498041899998</c:v>
                </c:pt>
                <c:pt idx="9860">
                  <c:v>49074.48828125</c:v>
                </c:pt>
                <c:pt idx="9861">
                  <c:v>46695.427729399998</c:v>
                </c:pt>
                <c:pt idx="9862">
                  <c:v>47755.3359375</c:v>
                </c:pt>
                <c:pt idx="9863">
                  <c:v>46389.54296875</c:v>
                </c:pt>
                <c:pt idx="9864">
                  <c:v>47782.54296875</c:v>
                </c:pt>
                <c:pt idx="9865">
                  <c:v>48479.04296875</c:v>
                </c:pt>
                <c:pt idx="9866">
                  <c:v>48816.41015625</c:v>
                </c:pt>
                <c:pt idx="9867">
                  <c:v>47622.41015625</c:v>
                </c:pt>
                <c:pt idx="9868">
                  <c:v>48974.98828125</c:v>
                </c:pt>
                <c:pt idx="9869">
                  <c:v>47382.98828125</c:v>
                </c:pt>
                <c:pt idx="9870">
                  <c:v>48685.427729399998</c:v>
                </c:pt>
                <c:pt idx="9871">
                  <c:v>47185.54296875</c:v>
                </c:pt>
                <c:pt idx="9872">
                  <c:v>48181.708979399998</c:v>
                </c:pt>
                <c:pt idx="9873">
                  <c:v>46547.34375</c:v>
                </c:pt>
                <c:pt idx="9874">
                  <c:v>48278.48828125</c:v>
                </c:pt>
                <c:pt idx="9875">
                  <c:v>47581.98828125</c:v>
                </c:pt>
                <c:pt idx="9876">
                  <c:v>49580.927729399998</c:v>
                </c:pt>
                <c:pt idx="9877">
                  <c:v>47889.427729399998</c:v>
                </c:pt>
                <c:pt idx="9878">
                  <c:v>48153.3359375</c:v>
                </c:pt>
                <c:pt idx="9879">
                  <c:v>48079.48828125</c:v>
                </c:pt>
                <c:pt idx="9880">
                  <c:v>47789.927729399998</c:v>
                </c:pt>
                <c:pt idx="9881">
                  <c:v>47491.427729399998</c:v>
                </c:pt>
                <c:pt idx="9882">
                  <c:v>49247.8359375</c:v>
                </c:pt>
                <c:pt idx="9883">
                  <c:v>47484.04296875</c:v>
                </c:pt>
                <c:pt idx="9884">
                  <c:v>49175.54296875</c:v>
                </c:pt>
                <c:pt idx="9885">
                  <c:v>46490.208979399998</c:v>
                </c:pt>
                <c:pt idx="9886">
                  <c:v>47243.84375</c:v>
                </c:pt>
                <c:pt idx="9887">
                  <c:v>48915.91015625</c:v>
                </c:pt>
                <c:pt idx="9888">
                  <c:v>46071.998041899998</c:v>
                </c:pt>
                <c:pt idx="9889">
                  <c:v>47265.998041899998</c:v>
                </c:pt>
                <c:pt idx="9890">
                  <c:v>47763.498041899998</c:v>
                </c:pt>
                <c:pt idx="9891">
                  <c:v>49074.48828125</c:v>
                </c:pt>
                <c:pt idx="9892">
                  <c:v>48974.98828125</c:v>
                </c:pt>
                <c:pt idx="9893">
                  <c:v>47789.927729399998</c:v>
                </c:pt>
                <c:pt idx="9894">
                  <c:v>47485.208979399998</c:v>
                </c:pt>
                <c:pt idx="9895">
                  <c:v>47286.208979399998</c:v>
                </c:pt>
                <c:pt idx="9896">
                  <c:v>46547.34375</c:v>
                </c:pt>
                <c:pt idx="9897">
                  <c:v>48617.41015625</c:v>
                </c:pt>
                <c:pt idx="9898">
                  <c:v>46569.498041899998</c:v>
                </c:pt>
                <c:pt idx="9899">
                  <c:v>47265.998041899998</c:v>
                </c:pt>
                <c:pt idx="9900">
                  <c:v>46496.427729399998</c:v>
                </c:pt>
                <c:pt idx="9901">
                  <c:v>49580.927729399998</c:v>
                </c:pt>
                <c:pt idx="9902">
                  <c:v>46859.8359375</c:v>
                </c:pt>
                <c:pt idx="9903">
                  <c:v>47556.3359375</c:v>
                </c:pt>
                <c:pt idx="9904">
                  <c:v>49474.04296875</c:v>
                </c:pt>
                <c:pt idx="9905">
                  <c:v>47981.54296875</c:v>
                </c:pt>
                <c:pt idx="9906">
                  <c:v>48878.208979399998</c:v>
                </c:pt>
                <c:pt idx="9907">
                  <c:v>47684.208979399998</c:v>
                </c:pt>
                <c:pt idx="9908">
                  <c:v>47464.998041899998</c:v>
                </c:pt>
                <c:pt idx="9909">
                  <c:v>47066.998041899998</c:v>
                </c:pt>
                <c:pt idx="9910">
                  <c:v>48758.498041899998</c:v>
                </c:pt>
                <c:pt idx="9911">
                  <c:v>47755.3359375</c:v>
                </c:pt>
                <c:pt idx="9912">
                  <c:v>48451.8359375</c:v>
                </c:pt>
                <c:pt idx="9913">
                  <c:v>48650.8359375</c:v>
                </c:pt>
                <c:pt idx="9914">
                  <c:v>47882.04296875</c:v>
                </c:pt>
                <c:pt idx="9915">
                  <c:v>47485.208979399998</c:v>
                </c:pt>
                <c:pt idx="9916">
                  <c:v>48380.708979399998</c:v>
                </c:pt>
                <c:pt idx="9917">
                  <c:v>49375.708979399998</c:v>
                </c:pt>
                <c:pt idx="9918">
                  <c:v>47840.84375</c:v>
                </c:pt>
                <c:pt idx="9919">
                  <c:v>46967.498041899998</c:v>
                </c:pt>
                <c:pt idx="9920">
                  <c:v>47382.98828125</c:v>
                </c:pt>
                <c:pt idx="9921">
                  <c:v>47093.427729399998</c:v>
                </c:pt>
                <c:pt idx="9922">
                  <c:v>46197.927729399998</c:v>
                </c:pt>
                <c:pt idx="9923">
                  <c:v>48551.3359375</c:v>
                </c:pt>
                <c:pt idx="9924">
                  <c:v>48650.8359375</c:v>
                </c:pt>
                <c:pt idx="9925">
                  <c:v>47286.208979399998</c:v>
                </c:pt>
                <c:pt idx="9926">
                  <c:v>47641.84375</c:v>
                </c:pt>
                <c:pt idx="9927">
                  <c:v>47144.34375</c:v>
                </c:pt>
                <c:pt idx="9928">
                  <c:v>47940.34375</c:v>
                </c:pt>
                <c:pt idx="9929">
                  <c:v>47741.34375</c:v>
                </c:pt>
                <c:pt idx="9930">
                  <c:v>45972.498041899998</c:v>
                </c:pt>
                <c:pt idx="9931">
                  <c:v>48658.998041899998</c:v>
                </c:pt>
                <c:pt idx="9932">
                  <c:v>46586.98828125</c:v>
                </c:pt>
                <c:pt idx="9933">
                  <c:v>48287.427729399998</c:v>
                </c:pt>
                <c:pt idx="9934">
                  <c:v>48650.8359375</c:v>
                </c:pt>
                <c:pt idx="9935">
                  <c:v>47456.8359375</c:v>
                </c:pt>
                <c:pt idx="9936">
                  <c:v>48479.04296875</c:v>
                </c:pt>
                <c:pt idx="9937">
                  <c:v>48679.208979399998</c:v>
                </c:pt>
                <c:pt idx="9938">
                  <c:v>46646.84375</c:v>
                </c:pt>
                <c:pt idx="9939">
                  <c:v>47840.84375</c:v>
                </c:pt>
                <c:pt idx="9940">
                  <c:v>48418.41015625</c:v>
                </c:pt>
                <c:pt idx="9941">
                  <c:v>47323.91015625</c:v>
                </c:pt>
                <c:pt idx="9942">
                  <c:v>47365.498041899998</c:v>
                </c:pt>
                <c:pt idx="9943">
                  <c:v>47185.54296875</c:v>
                </c:pt>
                <c:pt idx="9944">
                  <c:v>48480.208979399998</c:v>
                </c:pt>
                <c:pt idx="9945">
                  <c:v>48878.208979399998</c:v>
                </c:pt>
                <c:pt idx="9946">
                  <c:v>47684.208979399998</c:v>
                </c:pt>
                <c:pt idx="9947">
                  <c:v>48252.8359375</c:v>
                </c:pt>
                <c:pt idx="9948">
                  <c:v>46746.34375</c:v>
                </c:pt>
                <c:pt idx="9949">
                  <c:v>47741.34375</c:v>
                </c:pt>
                <c:pt idx="9950">
                  <c:v>48835.84375</c:v>
                </c:pt>
                <c:pt idx="9951">
                  <c:v>48318.91015625</c:v>
                </c:pt>
                <c:pt idx="9952">
                  <c:v>48386.927729399998</c:v>
                </c:pt>
                <c:pt idx="9953">
                  <c:v>46894.427729399998</c:v>
                </c:pt>
                <c:pt idx="9954">
                  <c:v>48153.3359375</c:v>
                </c:pt>
                <c:pt idx="9955">
                  <c:v>47782.54296875</c:v>
                </c:pt>
                <c:pt idx="9956">
                  <c:v>48578.54296875</c:v>
                </c:pt>
                <c:pt idx="9957">
                  <c:v>49156.498041899998</c:v>
                </c:pt>
                <c:pt idx="9958">
                  <c:v>49273.48828125</c:v>
                </c:pt>
                <c:pt idx="9959">
                  <c:v>47484.04296875</c:v>
                </c:pt>
                <c:pt idx="9960">
                  <c:v>48181.708979399998</c:v>
                </c:pt>
                <c:pt idx="9961">
                  <c:v>47840.84375</c:v>
                </c:pt>
                <c:pt idx="9962">
                  <c:v>48636.84375</c:v>
                </c:pt>
                <c:pt idx="9963">
                  <c:v>48915.91015625</c:v>
                </c:pt>
                <c:pt idx="9964">
                  <c:v>47862.998041899998</c:v>
                </c:pt>
                <c:pt idx="9965">
                  <c:v>46487.48828125</c:v>
                </c:pt>
                <c:pt idx="9966">
                  <c:v>48849.8359375</c:v>
                </c:pt>
                <c:pt idx="9967">
                  <c:v>47058.8359375</c:v>
                </c:pt>
                <c:pt idx="9968">
                  <c:v>48081.04296875</c:v>
                </c:pt>
                <c:pt idx="9969">
                  <c:v>48579.708979399998</c:v>
                </c:pt>
                <c:pt idx="9970">
                  <c:v>49972.708979399998</c:v>
                </c:pt>
                <c:pt idx="9971">
                  <c:v>48459.998041899998</c:v>
                </c:pt>
                <c:pt idx="9972">
                  <c:v>48758.498041899998</c:v>
                </c:pt>
                <c:pt idx="9973">
                  <c:v>46686.48828125</c:v>
                </c:pt>
                <c:pt idx="9974">
                  <c:v>48551.3359375</c:v>
                </c:pt>
                <c:pt idx="9975">
                  <c:v>49844.8359375</c:v>
                </c:pt>
                <c:pt idx="9976">
                  <c:v>47357.3359375</c:v>
                </c:pt>
                <c:pt idx="9977">
                  <c:v>48650.8359375</c:v>
                </c:pt>
                <c:pt idx="9978">
                  <c:v>48081.04296875</c:v>
                </c:pt>
                <c:pt idx="9979">
                  <c:v>47981.54296875</c:v>
                </c:pt>
                <c:pt idx="9980">
                  <c:v>48238.84375</c:v>
                </c:pt>
                <c:pt idx="9981">
                  <c:v>47283.48828125</c:v>
                </c:pt>
                <c:pt idx="9982">
                  <c:v>47183.98828125</c:v>
                </c:pt>
                <c:pt idx="9983">
                  <c:v>48379.54296875</c:v>
                </c:pt>
                <c:pt idx="9984">
                  <c:v>48081.04296875</c:v>
                </c:pt>
                <c:pt idx="9985">
                  <c:v>47882.04296875</c:v>
                </c:pt>
                <c:pt idx="9986">
                  <c:v>48480.208979399998</c:v>
                </c:pt>
                <c:pt idx="9987">
                  <c:v>49276.208979399998</c:v>
                </c:pt>
                <c:pt idx="9988">
                  <c:v>48636.84375</c:v>
                </c:pt>
                <c:pt idx="9989">
                  <c:v>49233.84375</c:v>
                </c:pt>
                <c:pt idx="9990">
                  <c:v>48318.91015625</c:v>
                </c:pt>
                <c:pt idx="9991">
                  <c:v>48517.91015625</c:v>
                </c:pt>
                <c:pt idx="9992">
                  <c:v>47721.91015625</c:v>
                </c:pt>
                <c:pt idx="9993">
                  <c:v>47464.998041899998</c:v>
                </c:pt>
                <c:pt idx="9994">
                  <c:v>47962.498041899998</c:v>
                </c:pt>
                <c:pt idx="9995">
                  <c:v>48451.8359375</c:v>
                </c:pt>
                <c:pt idx="9996">
                  <c:v>48551.3359375</c:v>
                </c:pt>
                <c:pt idx="9997">
                  <c:v>47583.54296875</c:v>
                </c:pt>
                <c:pt idx="9998">
                  <c:v>47683.04296875</c:v>
                </c:pt>
                <c:pt idx="9999">
                  <c:v>48678.04296875</c:v>
                </c:pt>
                <c:pt idx="10000">
                  <c:v>48119.91015625</c:v>
                </c:pt>
                <c:pt idx="10001">
                  <c:v>48079.48828125</c:v>
                </c:pt>
                <c:pt idx="10002">
                  <c:v>47491.427729399998</c:v>
                </c:pt>
                <c:pt idx="10003">
                  <c:v>48451.8359375</c:v>
                </c:pt>
                <c:pt idx="10004">
                  <c:v>49276.208979399998</c:v>
                </c:pt>
                <c:pt idx="10005">
                  <c:v>48437.84375</c:v>
                </c:pt>
                <c:pt idx="10006">
                  <c:v>47840.84375</c:v>
                </c:pt>
                <c:pt idx="10007">
                  <c:v>48559.498041899998</c:v>
                </c:pt>
                <c:pt idx="10008">
                  <c:v>47365.498041899998</c:v>
                </c:pt>
                <c:pt idx="10009">
                  <c:v>48676.48828125</c:v>
                </c:pt>
                <c:pt idx="10010">
                  <c:v>48974.98828125</c:v>
                </c:pt>
                <c:pt idx="10011">
                  <c:v>48685.427729399998</c:v>
                </c:pt>
                <c:pt idx="10012">
                  <c:v>48750.3359375</c:v>
                </c:pt>
                <c:pt idx="10013">
                  <c:v>47442.84375</c:v>
                </c:pt>
                <c:pt idx="10014">
                  <c:v>48318.91015625</c:v>
                </c:pt>
                <c:pt idx="10015">
                  <c:v>48119.91015625</c:v>
                </c:pt>
                <c:pt idx="10016">
                  <c:v>48119.91015625</c:v>
                </c:pt>
                <c:pt idx="10017">
                  <c:v>47564.498041899998</c:v>
                </c:pt>
                <c:pt idx="10018">
                  <c:v>50250.998041899998</c:v>
                </c:pt>
                <c:pt idx="10019">
                  <c:v>47283.48828125</c:v>
                </c:pt>
                <c:pt idx="10020">
                  <c:v>48386.927729399998</c:v>
                </c:pt>
                <c:pt idx="10021">
                  <c:v>48287.427729399998</c:v>
                </c:pt>
                <c:pt idx="10022">
                  <c:v>47690.427729399998</c:v>
                </c:pt>
                <c:pt idx="10023">
                  <c:v>46660.8359375</c:v>
                </c:pt>
                <c:pt idx="10024">
                  <c:v>48551.3359375</c:v>
                </c:pt>
                <c:pt idx="10025">
                  <c:v>47782.54296875</c:v>
                </c:pt>
                <c:pt idx="10026">
                  <c:v>47782.54296875</c:v>
                </c:pt>
                <c:pt idx="10027">
                  <c:v>47981.54296875</c:v>
                </c:pt>
                <c:pt idx="10028">
                  <c:v>48877.04296875</c:v>
                </c:pt>
                <c:pt idx="10029">
                  <c:v>47583.54296875</c:v>
                </c:pt>
                <c:pt idx="10030">
                  <c:v>48679.208979399998</c:v>
                </c:pt>
                <c:pt idx="10031">
                  <c:v>49077.208979399998</c:v>
                </c:pt>
                <c:pt idx="10032">
                  <c:v>48082.208979399998</c:v>
                </c:pt>
                <c:pt idx="10033">
                  <c:v>47144.34375</c:v>
                </c:pt>
                <c:pt idx="10034">
                  <c:v>48835.84375</c:v>
                </c:pt>
                <c:pt idx="10035">
                  <c:v>47124.91015625</c:v>
                </c:pt>
                <c:pt idx="10036">
                  <c:v>47166.498041899998</c:v>
                </c:pt>
                <c:pt idx="10037">
                  <c:v>48658.998041899998</c:v>
                </c:pt>
                <c:pt idx="10038">
                  <c:v>48658.998041899998</c:v>
                </c:pt>
                <c:pt idx="10039">
                  <c:v>47556.3359375</c:v>
                </c:pt>
                <c:pt idx="10040">
                  <c:v>48678.04296875</c:v>
                </c:pt>
                <c:pt idx="10041">
                  <c:v>48957.498041899998</c:v>
                </c:pt>
                <c:pt idx="10042">
                  <c:v>48153.3359375</c:v>
                </c:pt>
                <c:pt idx="10043">
                  <c:v>48053.8359375</c:v>
                </c:pt>
                <c:pt idx="10044">
                  <c:v>50541.3359375</c:v>
                </c:pt>
                <c:pt idx="10045">
                  <c:v>48679.208979399998</c:v>
                </c:pt>
                <c:pt idx="10046">
                  <c:v>47940.34375</c:v>
                </c:pt>
                <c:pt idx="10047">
                  <c:v>47343.34375</c:v>
                </c:pt>
                <c:pt idx="10048">
                  <c:v>48219.41015625</c:v>
                </c:pt>
                <c:pt idx="10049">
                  <c:v>47862.998041899998</c:v>
                </c:pt>
                <c:pt idx="10050">
                  <c:v>49074.48828125</c:v>
                </c:pt>
                <c:pt idx="10051">
                  <c:v>48287.427729399998</c:v>
                </c:pt>
                <c:pt idx="10052">
                  <c:v>48849.8359375</c:v>
                </c:pt>
                <c:pt idx="10053">
                  <c:v>49148.3359375</c:v>
                </c:pt>
                <c:pt idx="10054">
                  <c:v>47882.04296875</c:v>
                </c:pt>
                <c:pt idx="10055">
                  <c:v>49034.84375</c:v>
                </c:pt>
                <c:pt idx="10056">
                  <c:v>49413.41015625</c:v>
                </c:pt>
                <c:pt idx="10057">
                  <c:v>50706.91015625</c:v>
                </c:pt>
                <c:pt idx="10058">
                  <c:v>47423.41015625</c:v>
                </c:pt>
                <c:pt idx="10059">
                  <c:v>48559.498041899998</c:v>
                </c:pt>
                <c:pt idx="10060">
                  <c:v>48260.998041899998</c:v>
                </c:pt>
                <c:pt idx="10061">
                  <c:v>48559.498041899998</c:v>
                </c:pt>
                <c:pt idx="10062">
                  <c:v>46885.48828125</c:v>
                </c:pt>
                <c:pt idx="10063">
                  <c:v>48576.98828125</c:v>
                </c:pt>
                <c:pt idx="10064">
                  <c:v>48287.427729399998</c:v>
                </c:pt>
                <c:pt idx="10065">
                  <c:v>49247.8359375</c:v>
                </c:pt>
                <c:pt idx="10066">
                  <c:v>45466.8359375</c:v>
                </c:pt>
                <c:pt idx="10067">
                  <c:v>47755.3359375</c:v>
                </c:pt>
                <c:pt idx="10068">
                  <c:v>48180.54296875</c:v>
                </c:pt>
                <c:pt idx="10069">
                  <c:v>48777.54296875</c:v>
                </c:pt>
                <c:pt idx="10070">
                  <c:v>49573.54296875</c:v>
                </c:pt>
                <c:pt idx="10071">
                  <c:v>47763.498041899998</c:v>
                </c:pt>
                <c:pt idx="10072">
                  <c:v>47183.98828125</c:v>
                </c:pt>
                <c:pt idx="10073">
                  <c:v>47093.427729399998</c:v>
                </c:pt>
                <c:pt idx="10074">
                  <c:v>47954.3359375</c:v>
                </c:pt>
                <c:pt idx="10075">
                  <c:v>47058.8359375</c:v>
                </c:pt>
                <c:pt idx="10076">
                  <c:v>49077.208979399998</c:v>
                </c:pt>
                <c:pt idx="10077">
                  <c:v>47840.84375</c:v>
                </c:pt>
                <c:pt idx="10078">
                  <c:v>48338.34375</c:v>
                </c:pt>
                <c:pt idx="10079">
                  <c:v>48039.84375</c:v>
                </c:pt>
                <c:pt idx="10080">
                  <c:v>48935.34375</c:v>
                </c:pt>
                <c:pt idx="10081">
                  <c:v>48517.91015625</c:v>
                </c:pt>
                <c:pt idx="10082">
                  <c:v>48486.427729399998</c:v>
                </c:pt>
                <c:pt idx="10083">
                  <c:v>48486.427729399998</c:v>
                </c:pt>
                <c:pt idx="10084">
                  <c:v>49076.04296875</c:v>
                </c:pt>
                <c:pt idx="10085">
                  <c:v>48679.208979399998</c:v>
                </c:pt>
                <c:pt idx="10086">
                  <c:v>48061.998041899998</c:v>
                </c:pt>
                <c:pt idx="10087">
                  <c:v>48884.427729399998</c:v>
                </c:pt>
                <c:pt idx="10088">
                  <c:v>48585.927729399998</c:v>
                </c:pt>
                <c:pt idx="10089">
                  <c:v>47690.427729399998</c:v>
                </c:pt>
                <c:pt idx="10090">
                  <c:v>48849.8359375</c:v>
                </c:pt>
                <c:pt idx="10091">
                  <c:v>49134.34375</c:v>
                </c:pt>
                <c:pt idx="10092">
                  <c:v>49114.91015625</c:v>
                </c:pt>
                <c:pt idx="10093">
                  <c:v>48559.498041899998</c:v>
                </c:pt>
                <c:pt idx="10094">
                  <c:v>48576.98828125</c:v>
                </c:pt>
                <c:pt idx="10095">
                  <c:v>48287.427729399998</c:v>
                </c:pt>
                <c:pt idx="10096">
                  <c:v>46760.3359375</c:v>
                </c:pt>
                <c:pt idx="10097">
                  <c:v>48878.208979399998</c:v>
                </c:pt>
                <c:pt idx="10098">
                  <c:v>49176.708979399998</c:v>
                </c:pt>
                <c:pt idx="10099">
                  <c:v>49731.34375</c:v>
                </c:pt>
                <c:pt idx="10100">
                  <c:v>48377.98828125</c:v>
                </c:pt>
                <c:pt idx="10101">
                  <c:v>48486.427729399998</c:v>
                </c:pt>
                <c:pt idx="10102">
                  <c:v>49182.927729399998</c:v>
                </c:pt>
                <c:pt idx="10103">
                  <c:v>49182.927729399998</c:v>
                </c:pt>
                <c:pt idx="10104">
                  <c:v>48379.54296875</c:v>
                </c:pt>
                <c:pt idx="10105">
                  <c:v>49374.54296875</c:v>
                </c:pt>
                <c:pt idx="10106">
                  <c:v>47883.208979399998</c:v>
                </c:pt>
                <c:pt idx="10107">
                  <c:v>48219.41015625</c:v>
                </c:pt>
                <c:pt idx="10108">
                  <c:v>46469.998041899998</c:v>
                </c:pt>
                <c:pt idx="10109">
                  <c:v>48559.498041899998</c:v>
                </c:pt>
                <c:pt idx="10110">
                  <c:v>49273.48828125</c:v>
                </c:pt>
                <c:pt idx="10111">
                  <c:v>49671.48828125</c:v>
                </c:pt>
                <c:pt idx="10112">
                  <c:v>45892.04296875</c:v>
                </c:pt>
                <c:pt idx="10113">
                  <c:v>49077.208979399998</c:v>
                </c:pt>
                <c:pt idx="10114">
                  <c:v>49972.708979399998</c:v>
                </c:pt>
                <c:pt idx="10115">
                  <c:v>46746.34375</c:v>
                </c:pt>
                <c:pt idx="10116">
                  <c:v>48875.48828125</c:v>
                </c:pt>
                <c:pt idx="10117">
                  <c:v>49770.98828125</c:v>
                </c:pt>
                <c:pt idx="10118">
                  <c:v>48088.427729399998</c:v>
                </c:pt>
                <c:pt idx="10119">
                  <c:v>49247.8359375</c:v>
                </c:pt>
                <c:pt idx="10120">
                  <c:v>48352.3359375</c:v>
                </c:pt>
                <c:pt idx="10121">
                  <c:v>46447.84375</c:v>
                </c:pt>
                <c:pt idx="10122">
                  <c:v>48636.84375</c:v>
                </c:pt>
                <c:pt idx="10123">
                  <c:v>48636.84375</c:v>
                </c:pt>
                <c:pt idx="10124">
                  <c:v>48636.84375</c:v>
                </c:pt>
                <c:pt idx="10125">
                  <c:v>49432.84375</c:v>
                </c:pt>
                <c:pt idx="10126">
                  <c:v>48360.498041899998</c:v>
                </c:pt>
                <c:pt idx="10127">
                  <c:v>49173.98828125</c:v>
                </c:pt>
                <c:pt idx="10128">
                  <c:v>48676.48828125</c:v>
                </c:pt>
                <c:pt idx="10129">
                  <c:v>49347.3359375</c:v>
                </c:pt>
                <c:pt idx="10130">
                  <c:v>47854.8359375</c:v>
                </c:pt>
                <c:pt idx="10131">
                  <c:v>47882.04296875</c:v>
                </c:pt>
                <c:pt idx="10132">
                  <c:v>47981.54296875</c:v>
                </c:pt>
                <c:pt idx="10133">
                  <c:v>49176.708979399998</c:v>
                </c:pt>
                <c:pt idx="10134">
                  <c:v>48977.708979399998</c:v>
                </c:pt>
                <c:pt idx="10135">
                  <c:v>47343.34375</c:v>
                </c:pt>
                <c:pt idx="10136">
                  <c:v>47323.91015625</c:v>
                </c:pt>
                <c:pt idx="10137">
                  <c:v>47224.41015625</c:v>
                </c:pt>
                <c:pt idx="10138">
                  <c:v>48816.41015625</c:v>
                </c:pt>
                <c:pt idx="10139">
                  <c:v>48161.498041899998</c:v>
                </c:pt>
                <c:pt idx="10140">
                  <c:v>49273.48828125</c:v>
                </c:pt>
                <c:pt idx="10141">
                  <c:v>49381.927729399998</c:v>
                </c:pt>
                <c:pt idx="10142">
                  <c:v>47583.54296875</c:v>
                </c:pt>
                <c:pt idx="10143">
                  <c:v>48777.54296875</c:v>
                </c:pt>
                <c:pt idx="10144">
                  <c:v>48480.208979399998</c:v>
                </c:pt>
                <c:pt idx="10145">
                  <c:v>49375.708979399998</c:v>
                </c:pt>
                <c:pt idx="10146">
                  <c:v>49773.708979399998</c:v>
                </c:pt>
                <c:pt idx="10147">
                  <c:v>49612.41015625</c:v>
                </c:pt>
                <c:pt idx="10148">
                  <c:v>48352.3359375</c:v>
                </c:pt>
                <c:pt idx="10149">
                  <c:v>47285.04296875</c:v>
                </c:pt>
                <c:pt idx="10150">
                  <c:v>48281.208979399998</c:v>
                </c:pt>
                <c:pt idx="10151">
                  <c:v>49276.208979399998</c:v>
                </c:pt>
                <c:pt idx="10152">
                  <c:v>47681.48828125</c:v>
                </c:pt>
                <c:pt idx="10153">
                  <c:v>48377.98828125</c:v>
                </c:pt>
                <c:pt idx="10154">
                  <c:v>48650.8359375</c:v>
                </c:pt>
                <c:pt idx="10155">
                  <c:v>48551.3359375</c:v>
                </c:pt>
                <c:pt idx="10156">
                  <c:v>48153.3359375</c:v>
                </c:pt>
                <c:pt idx="10157">
                  <c:v>48153.3359375</c:v>
                </c:pt>
                <c:pt idx="10158">
                  <c:v>49573.54296875</c:v>
                </c:pt>
                <c:pt idx="10159">
                  <c:v>49233.84375</c:v>
                </c:pt>
                <c:pt idx="10160">
                  <c:v>47224.41015625</c:v>
                </c:pt>
                <c:pt idx="10161">
                  <c:v>47166.498041899998</c:v>
                </c:pt>
                <c:pt idx="10162">
                  <c:v>48857.998041899998</c:v>
                </c:pt>
                <c:pt idx="10163">
                  <c:v>47988.927729399998</c:v>
                </c:pt>
                <c:pt idx="10164">
                  <c:v>47556.3359375</c:v>
                </c:pt>
                <c:pt idx="10165">
                  <c:v>49275.04296875</c:v>
                </c:pt>
                <c:pt idx="10166">
                  <c:v>48778.708979399998</c:v>
                </c:pt>
                <c:pt idx="10167">
                  <c:v>48437.84375</c:v>
                </c:pt>
                <c:pt idx="10168">
                  <c:v>49969.98828125</c:v>
                </c:pt>
                <c:pt idx="10169">
                  <c:v>49978.927729399998</c:v>
                </c:pt>
                <c:pt idx="10170">
                  <c:v>50242.8359375</c:v>
                </c:pt>
                <c:pt idx="10171">
                  <c:v>49148.3359375</c:v>
                </c:pt>
                <c:pt idx="10172">
                  <c:v>48181.708979399998</c:v>
                </c:pt>
                <c:pt idx="10173">
                  <c:v>48238.84375</c:v>
                </c:pt>
                <c:pt idx="10174">
                  <c:v>47641.84375</c:v>
                </c:pt>
                <c:pt idx="10175">
                  <c:v>48716.91015625</c:v>
                </c:pt>
                <c:pt idx="10176">
                  <c:v>49015.41015625</c:v>
                </c:pt>
                <c:pt idx="10177">
                  <c:v>48161.498041899998</c:v>
                </c:pt>
                <c:pt idx="10178">
                  <c:v>48685.427729399998</c:v>
                </c:pt>
                <c:pt idx="10179">
                  <c:v>48983.927729399998</c:v>
                </c:pt>
                <c:pt idx="10180">
                  <c:v>49944.3359375</c:v>
                </c:pt>
                <c:pt idx="10181">
                  <c:v>48949.3359375</c:v>
                </c:pt>
                <c:pt idx="10182">
                  <c:v>48379.54296875</c:v>
                </c:pt>
                <c:pt idx="10183">
                  <c:v>50568.54296875</c:v>
                </c:pt>
                <c:pt idx="10184">
                  <c:v>49474.04296875</c:v>
                </c:pt>
                <c:pt idx="10185">
                  <c:v>50527.34375</c:v>
                </c:pt>
                <c:pt idx="10186">
                  <c:v>48537.34375</c:v>
                </c:pt>
                <c:pt idx="10187">
                  <c:v>48935.34375</c:v>
                </c:pt>
                <c:pt idx="10188">
                  <c:v>48915.91015625</c:v>
                </c:pt>
                <c:pt idx="10189">
                  <c:v>48685.427729399998</c:v>
                </c:pt>
                <c:pt idx="10190">
                  <c:v>47954.3359375</c:v>
                </c:pt>
                <c:pt idx="10191">
                  <c:v>47854.8359375</c:v>
                </c:pt>
                <c:pt idx="10192">
                  <c:v>49347.3359375</c:v>
                </c:pt>
                <c:pt idx="10193">
                  <c:v>49971.54296875</c:v>
                </c:pt>
                <c:pt idx="10194">
                  <c:v>48976.54296875</c:v>
                </c:pt>
                <c:pt idx="10195">
                  <c:v>49532.34375</c:v>
                </c:pt>
                <c:pt idx="10196">
                  <c:v>47940.34375</c:v>
                </c:pt>
                <c:pt idx="10197">
                  <c:v>48636.84375</c:v>
                </c:pt>
                <c:pt idx="10198">
                  <c:v>49413.41015625</c:v>
                </c:pt>
                <c:pt idx="10199">
                  <c:v>49313.91015625</c:v>
                </c:pt>
                <c:pt idx="10200">
                  <c:v>49114.91015625</c:v>
                </c:pt>
                <c:pt idx="10201">
                  <c:v>50051.998041899998</c:v>
                </c:pt>
                <c:pt idx="10202">
                  <c:v>48278.48828125</c:v>
                </c:pt>
                <c:pt idx="10203">
                  <c:v>49870.48828125</c:v>
                </c:pt>
                <c:pt idx="10204">
                  <c:v>47755.3359375</c:v>
                </c:pt>
                <c:pt idx="10205">
                  <c:v>48379.54296875</c:v>
                </c:pt>
                <c:pt idx="10206">
                  <c:v>48517.91015625</c:v>
                </c:pt>
                <c:pt idx="10207">
                  <c:v>48418.41015625</c:v>
                </c:pt>
                <c:pt idx="10208">
                  <c:v>48857.998041899998</c:v>
                </c:pt>
                <c:pt idx="10209">
                  <c:v>48676.48828125</c:v>
                </c:pt>
                <c:pt idx="10210">
                  <c:v>50469.04296875</c:v>
                </c:pt>
                <c:pt idx="10211">
                  <c:v>48878.208979399998</c:v>
                </c:pt>
                <c:pt idx="10212">
                  <c:v>47982.708979399998</c:v>
                </c:pt>
                <c:pt idx="10213">
                  <c:v>48437.84375</c:v>
                </c:pt>
                <c:pt idx="10214">
                  <c:v>49532.34375</c:v>
                </c:pt>
                <c:pt idx="10215">
                  <c:v>48935.34375</c:v>
                </c:pt>
                <c:pt idx="10216">
                  <c:v>47721.91015625</c:v>
                </c:pt>
                <c:pt idx="10217">
                  <c:v>49313.91015625</c:v>
                </c:pt>
                <c:pt idx="10218">
                  <c:v>49173.98828125</c:v>
                </c:pt>
                <c:pt idx="10219">
                  <c:v>49546.3359375</c:v>
                </c:pt>
                <c:pt idx="10220">
                  <c:v>49546.3359375</c:v>
                </c:pt>
                <c:pt idx="10221">
                  <c:v>48949.3359375</c:v>
                </c:pt>
                <c:pt idx="10222">
                  <c:v>49432.84375</c:v>
                </c:pt>
                <c:pt idx="10223">
                  <c:v>48685.427729399998</c:v>
                </c:pt>
                <c:pt idx="10224">
                  <c:v>49779.927729399998</c:v>
                </c:pt>
                <c:pt idx="10225">
                  <c:v>48685.427729399998</c:v>
                </c:pt>
                <c:pt idx="10226">
                  <c:v>48437.84375</c:v>
                </c:pt>
                <c:pt idx="10227">
                  <c:v>48857.998041899998</c:v>
                </c:pt>
                <c:pt idx="10228">
                  <c:v>49546.3359375</c:v>
                </c:pt>
                <c:pt idx="10229">
                  <c:v>48181.708979399998</c:v>
                </c:pt>
                <c:pt idx="10230">
                  <c:v>49574.708979399998</c:v>
                </c:pt>
                <c:pt idx="10231">
                  <c:v>50129.34375</c:v>
                </c:pt>
                <c:pt idx="10232">
                  <c:v>50051.998041899998</c:v>
                </c:pt>
                <c:pt idx="10233">
                  <c:v>49275.04296875</c:v>
                </c:pt>
                <c:pt idx="10234">
                  <c:v>48081.04296875</c:v>
                </c:pt>
                <c:pt idx="10235">
                  <c:v>49474.04296875</c:v>
                </c:pt>
                <c:pt idx="10236">
                  <c:v>50072.208979399998</c:v>
                </c:pt>
                <c:pt idx="10237">
                  <c:v>48977.708979399998</c:v>
                </c:pt>
                <c:pt idx="10238">
                  <c:v>48281.208979399998</c:v>
                </c:pt>
                <c:pt idx="10239">
                  <c:v>48260.998041899998</c:v>
                </c:pt>
                <c:pt idx="10240">
                  <c:v>49255.998041899998</c:v>
                </c:pt>
                <c:pt idx="10241">
                  <c:v>49173.98828125</c:v>
                </c:pt>
                <c:pt idx="10242">
                  <c:v>49779.927729399998</c:v>
                </c:pt>
                <c:pt idx="10243">
                  <c:v>47988.927729399998</c:v>
                </c:pt>
                <c:pt idx="10244">
                  <c:v>49546.3359375</c:v>
                </c:pt>
                <c:pt idx="10245">
                  <c:v>49711.91015625</c:v>
                </c:pt>
                <c:pt idx="10246">
                  <c:v>49282.427729399998</c:v>
                </c:pt>
                <c:pt idx="10247">
                  <c:v>49148.3359375</c:v>
                </c:pt>
                <c:pt idx="10248">
                  <c:v>49645.8359375</c:v>
                </c:pt>
                <c:pt idx="10249">
                  <c:v>49673.04296875</c:v>
                </c:pt>
                <c:pt idx="10250">
                  <c:v>48736.34375</c:v>
                </c:pt>
                <c:pt idx="10251">
                  <c:v>50408.41015625</c:v>
                </c:pt>
                <c:pt idx="10252">
                  <c:v>49612.41015625</c:v>
                </c:pt>
                <c:pt idx="10253">
                  <c:v>48816.41015625</c:v>
                </c:pt>
                <c:pt idx="10254">
                  <c:v>48658.998041899998</c:v>
                </c:pt>
                <c:pt idx="10255">
                  <c:v>50367.98828125</c:v>
                </c:pt>
                <c:pt idx="10256">
                  <c:v>47954.3359375</c:v>
                </c:pt>
                <c:pt idx="10257">
                  <c:v>50966.54296875</c:v>
                </c:pt>
                <c:pt idx="10258">
                  <c:v>48338.34375</c:v>
                </c:pt>
                <c:pt idx="10259">
                  <c:v>48636.84375</c:v>
                </c:pt>
                <c:pt idx="10260">
                  <c:v>48318.91015625</c:v>
                </c:pt>
                <c:pt idx="10261">
                  <c:v>48915.91015625</c:v>
                </c:pt>
                <c:pt idx="10262">
                  <c:v>48658.998041899998</c:v>
                </c:pt>
                <c:pt idx="10263">
                  <c:v>48775.98828125</c:v>
                </c:pt>
                <c:pt idx="10264">
                  <c:v>49076.04296875</c:v>
                </c:pt>
                <c:pt idx="10265">
                  <c:v>50071.04296875</c:v>
                </c:pt>
                <c:pt idx="10266">
                  <c:v>50171.708979399998</c:v>
                </c:pt>
                <c:pt idx="10267">
                  <c:v>48935.34375</c:v>
                </c:pt>
                <c:pt idx="10268">
                  <c:v>50109.91015625</c:v>
                </c:pt>
                <c:pt idx="10269">
                  <c:v>49114.91015625</c:v>
                </c:pt>
                <c:pt idx="10270">
                  <c:v>49056.998041899998</c:v>
                </c:pt>
                <c:pt idx="10271">
                  <c:v>48559.498041899998</c:v>
                </c:pt>
                <c:pt idx="10272">
                  <c:v>50575.927729399998</c:v>
                </c:pt>
                <c:pt idx="10273">
                  <c:v>49645.8359375</c:v>
                </c:pt>
                <c:pt idx="10274">
                  <c:v>50143.3359375</c:v>
                </c:pt>
                <c:pt idx="10275">
                  <c:v>49175.54296875</c:v>
                </c:pt>
                <c:pt idx="10276">
                  <c:v>47783.708979399998</c:v>
                </c:pt>
                <c:pt idx="10277">
                  <c:v>49134.34375</c:v>
                </c:pt>
                <c:pt idx="10278">
                  <c:v>47622.41015625</c:v>
                </c:pt>
                <c:pt idx="10279">
                  <c:v>49056.998041899998</c:v>
                </c:pt>
                <c:pt idx="10280">
                  <c:v>48758.498041899998</c:v>
                </c:pt>
                <c:pt idx="10281">
                  <c:v>50143.3359375</c:v>
                </c:pt>
                <c:pt idx="10282">
                  <c:v>50170.54296875</c:v>
                </c:pt>
                <c:pt idx="10283">
                  <c:v>48082.208979399998</c:v>
                </c:pt>
                <c:pt idx="10284">
                  <c:v>49873.208979399998</c:v>
                </c:pt>
                <c:pt idx="10285">
                  <c:v>49413.41015625</c:v>
                </c:pt>
                <c:pt idx="10286">
                  <c:v>50748.498041899998</c:v>
                </c:pt>
                <c:pt idx="10287">
                  <c:v>48260.998041899998</c:v>
                </c:pt>
                <c:pt idx="10288">
                  <c:v>49653.998041899998</c:v>
                </c:pt>
                <c:pt idx="10289">
                  <c:v>48857.998041899998</c:v>
                </c:pt>
                <c:pt idx="10290">
                  <c:v>49952.498041899998</c:v>
                </c:pt>
                <c:pt idx="10291">
                  <c:v>48479.04296875</c:v>
                </c:pt>
                <c:pt idx="10292">
                  <c:v>51265.04296875</c:v>
                </c:pt>
                <c:pt idx="10293">
                  <c:v>49475.208979399998</c:v>
                </c:pt>
                <c:pt idx="10294">
                  <c:v>48139.34375</c:v>
                </c:pt>
                <c:pt idx="10295">
                  <c:v>48617.41015625</c:v>
                </c:pt>
                <c:pt idx="10296">
                  <c:v>49454.998041899998</c:v>
                </c:pt>
                <c:pt idx="10297">
                  <c:v>49074.48828125</c:v>
                </c:pt>
                <c:pt idx="10298">
                  <c:v>49372.98828125</c:v>
                </c:pt>
                <c:pt idx="10299">
                  <c:v>49481.427729399998</c:v>
                </c:pt>
                <c:pt idx="10300">
                  <c:v>49347.3359375</c:v>
                </c:pt>
                <c:pt idx="10301">
                  <c:v>49573.54296875</c:v>
                </c:pt>
                <c:pt idx="10302">
                  <c:v>50270.04296875</c:v>
                </c:pt>
                <c:pt idx="10303">
                  <c:v>48082.208979399998</c:v>
                </c:pt>
                <c:pt idx="10304">
                  <c:v>50271.208979399998</c:v>
                </c:pt>
                <c:pt idx="10305">
                  <c:v>48636.84375</c:v>
                </c:pt>
                <c:pt idx="10306">
                  <c:v>49034.84375</c:v>
                </c:pt>
                <c:pt idx="10307">
                  <c:v>49333.34375</c:v>
                </c:pt>
                <c:pt idx="10308">
                  <c:v>49134.34375</c:v>
                </c:pt>
                <c:pt idx="10309">
                  <c:v>48418.41015625</c:v>
                </c:pt>
                <c:pt idx="10310">
                  <c:v>48418.41015625</c:v>
                </c:pt>
                <c:pt idx="10311">
                  <c:v>48875.48828125</c:v>
                </c:pt>
                <c:pt idx="10312">
                  <c:v>48352.3359375</c:v>
                </c:pt>
                <c:pt idx="10313">
                  <c:v>50342.3359375</c:v>
                </c:pt>
                <c:pt idx="10314">
                  <c:v>49413.41015625</c:v>
                </c:pt>
                <c:pt idx="10315">
                  <c:v>50109.91015625</c:v>
                </c:pt>
                <c:pt idx="10316">
                  <c:v>49852.998041899998</c:v>
                </c:pt>
                <c:pt idx="10317">
                  <c:v>52068.427729399998</c:v>
                </c:pt>
                <c:pt idx="10318">
                  <c:v>47484.04296875</c:v>
                </c:pt>
                <c:pt idx="10319">
                  <c:v>49233.84375</c:v>
                </c:pt>
                <c:pt idx="10320">
                  <c:v>49711.91015625</c:v>
                </c:pt>
                <c:pt idx="10321">
                  <c:v>48559.498041899998</c:v>
                </c:pt>
                <c:pt idx="10322">
                  <c:v>48974.98828125</c:v>
                </c:pt>
                <c:pt idx="10323">
                  <c:v>49969.98828125</c:v>
                </c:pt>
                <c:pt idx="10324">
                  <c:v>48949.3359375</c:v>
                </c:pt>
                <c:pt idx="10325">
                  <c:v>48650.8359375</c:v>
                </c:pt>
                <c:pt idx="10326">
                  <c:v>49573.54296875</c:v>
                </c:pt>
                <c:pt idx="10327">
                  <c:v>49772.54296875</c:v>
                </c:pt>
                <c:pt idx="10328">
                  <c:v>49233.84375</c:v>
                </c:pt>
                <c:pt idx="10329">
                  <c:v>49532.34375</c:v>
                </c:pt>
                <c:pt idx="10330">
                  <c:v>49454.998041899998</c:v>
                </c:pt>
                <c:pt idx="10331">
                  <c:v>50151.498041899998</c:v>
                </c:pt>
                <c:pt idx="10332">
                  <c:v>49573.54296875</c:v>
                </c:pt>
                <c:pt idx="10333">
                  <c:v>49333.34375</c:v>
                </c:pt>
                <c:pt idx="10334">
                  <c:v>50308.91015625</c:v>
                </c:pt>
                <c:pt idx="10335">
                  <c:v>49852.998041899998</c:v>
                </c:pt>
                <c:pt idx="10336">
                  <c:v>49580.927729399998</c:v>
                </c:pt>
                <c:pt idx="10337">
                  <c:v>50270.04296875</c:v>
                </c:pt>
                <c:pt idx="10338">
                  <c:v>48380.708979399998</c:v>
                </c:pt>
                <c:pt idx="10339">
                  <c:v>49313.91015625</c:v>
                </c:pt>
                <c:pt idx="10340">
                  <c:v>50051.998041899998</c:v>
                </c:pt>
                <c:pt idx="10341">
                  <c:v>49173.98828125</c:v>
                </c:pt>
                <c:pt idx="10342">
                  <c:v>51337.3359375</c:v>
                </c:pt>
                <c:pt idx="10343">
                  <c:v>48849.8359375</c:v>
                </c:pt>
                <c:pt idx="10344">
                  <c:v>49773.708979399998</c:v>
                </c:pt>
                <c:pt idx="10345">
                  <c:v>50228.84375</c:v>
                </c:pt>
                <c:pt idx="10346">
                  <c:v>48318.91015625</c:v>
                </c:pt>
                <c:pt idx="10347">
                  <c:v>48957.498041899998</c:v>
                </c:pt>
                <c:pt idx="10348">
                  <c:v>49653.998041899998</c:v>
                </c:pt>
                <c:pt idx="10349">
                  <c:v>48260.998041899998</c:v>
                </c:pt>
                <c:pt idx="10350">
                  <c:v>49275.04296875</c:v>
                </c:pt>
                <c:pt idx="10351">
                  <c:v>48379.54296875</c:v>
                </c:pt>
                <c:pt idx="10352">
                  <c:v>49971.54296875</c:v>
                </c:pt>
                <c:pt idx="10353">
                  <c:v>49930.34375</c:v>
                </c:pt>
                <c:pt idx="10354">
                  <c:v>48576.98828125</c:v>
                </c:pt>
                <c:pt idx="10355">
                  <c:v>49969.98828125</c:v>
                </c:pt>
                <c:pt idx="10356">
                  <c:v>49879.427729399998</c:v>
                </c:pt>
                <c:pt idx="10357">
                  <c:v>48650.8359375</c:v>
                </c:pt>
                <c:pt idx="10358">
                  <c:v>50966.54296875</c:v>
                </c:pt>
                <c:pt idx="10359">
                  <c:v>49276.208979399998</c:v>
                </c:pt>
                <c:pt idx="10360">
                  <c:v>49870.48828125</c:v>
                </c:pt>
                <c:pt idx="10361">
                  <c:v>48884.427729399998</c:v>
                </c:pt>
                <c:pt idx="10362">
                  <c:v>49772.54296875</c:v>
                </c:pt>
                <c:pt idx="10363">
                  <c:v>48778.708979399998</c:v>
                </c:pt>
                <c:pt idx="10364">
                  <c:v>48219.41015625</c:v>
                </c:pt>
                <c:pt idx="10365">
                  <c:v>49852.998041899998</c:v>
                </c:pt>
                <c:pt idx="10366">
                  <c:v>49870.48828125</c:v>
                </c:pt>
                <c:pt idx="10367">
                  <c:v>48884.427729399998</c:v>
                </c:pt>
                <c:pt idx="10368">
                  <c:v>50078.427729399998</c:v>
                </c:pt>
                <c:pt idx="10369">
                  <c:v>47058.8359375</c:v>
                </c:pt>
                <c:pt idx="10370">
                  <c:v>48777.54296875</c:v>
                </c:pt>
                <c:pt idx="10371">
                  <c:v>49077.208979399998</c:v>
                </c:pt>
                <c:pt idx="10372">
                  <c:v>49134.34375</c:v>
                </c:pt>
                <c:pt idx="10373">
                  <c:v>50328.34375</c:v>
                </c:pt>
                <c:pt idx="10374">
                  <c:v>49056.998041899998</c:v>
                </c:pt>
                <c:pt idx="10375">
                  <c:v>49770.98828125</c:v>
                </c:pt>
                <c:pt idx="10376">
                  <c:v>48983.927729399998</c:v>
                </c:pt>
                <c:pt idx="10377">
                  <c:v>50668.04296875</c:v>
                </c:pt>
                <c:pt idx="10378">
                  <c:v>50071.04296875</c:v>
                </c:pt>
                <c:pt idx="10379">
                  <c:v>48778.708979399998</c:v>
                </c:pt>
                <c:pt idx="10380">
                  <c:v>49731.34375</c:v>
                </c:pt>
                <c:pt idx="10381">
                  <c:v>48935.34375</c:v>
                </c:pt>
                <c:pt idx="10382">
                  <c:v>48716.91015625</c:v>
                </c:pt>
                <c:pt idx="10383">
                  <c:v>49512.91015625</c:v>
                </c:pt>
                <c:pt idx="10384">
                  <c:v>48260.998041899998</c:v>
                </c:pt>
                <c:pt idx="10385">
                  <c:v>49671.48828125</c:v>
                </c:pt>
                <c:pt idx="10386">
                  <c:v>49074.48828125</c:v>
                </c:pt>
                <c:pt idx="10387">
                  <c:v>49182.927729399998</c:v>
                </c:pt>
                <c:pt idx="10388">
                  <c:v>51337.3359375</c:v>
                </c:pt>
                <c:pt idx="10389">
                  <c:v>49944.3359375</c:v>
                </c:pt>
                <c:pt idx="10390">
                  <c:v>50029.84375</c:v>
                </c:pt>
                <c:pt idx="10391">
                  <c:v>50427.84375</c:v>
                </c:pt>
                <c:pt idx="10392">
                  <c:v>48219.41015625</c:v>
                </c:pt>
                <c:pt idx="10393">
                  <c:v>51005.41015625</c:v>
                </c:pt>
                <c:pt idx="10394">
                  <c:v>51046.998041899998</c:v>
                </c:pt>
                <c:pt idx="10395">
                  <c:v>50350.498041899998</c:v>
                </c:pt>
                <c:pt idx="10396">
                  <c:v>48161.498041899998</c:v>
                </c:pt>
                <c:pt idx="10397">
                  <c:v>49173.98828125</c:v>
                </c:pt>
                <c:pt idx="10398">
                  <c:v>48576.98828125</c:v>
                </c:pt>
                <c:pt idx="10399">
                  <c:v>49944.3359375</c:v>
                </c:pt>
                <c:pt idx="10400">
                  <c:v>49532.34375</c:v>
                </c:pt>
                <c:pt idx="10401">
                  <c:v>49413.41015625</c:v>
                </c:pt>
                <c:pt idx="10402">
                  <c:v>49173.98828125</c:v>
                </c:pt>
                <c:pt idx="10403">
                  <c:v>50669.208979399998</c:v>
                </c:pt>
                <c:pt idx="10404">
                  <c:v>49475.208979399998</c:v>
                </c:pt>
                <c:pt idx="10405">
                  <c:v>48835.84375</c:v>
                </c:pt>
                <c:pt idx="10406">
                  <c:v>50507.91015625</c:v>
                </c:pt>
                <c:pt idx="10407">
                  <c:v>50010.41015625</c:v>
                </c:pt>
                <c:pt idx="10408">
                  <c:v>49381.927729399998</c:v>
                </c:pt>
                <c:pt idx="10409">
                  <c:v>48685.427729399998</c:v>
                </c:pt>
                <c:pt idx="10410">
                  <c:v>50740.3359375</c:v>
                </c:pt>
                <c:pt idx="10411">
                  <c:v>48949.3359375</c:v>
                </c:pt>
                <c:pt idx="10412">
                  <c:v>49374.54296875</c:v>
                </c:pt>
                <c:pt idx="10413">
                  <c:v>48480.208979399998</c:v>
                </c:pt>
                <c:pt idx="10414">
                  <c:v>47780.98828125</c:v>
                </c:pt>
                <c:pt idx="10415">
                  <c:v>49645.8359375</c:v>
                </c:pt>
                <c:pt idx="10416">
                  <c:v>49175.54296875</c:v>
                </c:pt>
                <c:pt idx="10417">
                  <c:v>50271.208979399998</c:v>
                </c:pt>
                <c:pt idx="10418">
                  <c:v>50129.34375</c:v>
                </c:pt>
                <c:pt idx="10419">
                  <c:v>48636.84375</c:v>
                </c:pt>
                <c:pt idx="10420">
                  <c:v>49333.34375</c:v>
                </c:pt>
                <c:pt idx="10421">
                  <c:v>50905.91015625</c:v>
                </c:pt>
                <c:pt idx="10422">
                  <c:v>48178.98828125</c:v>
                </c:pt>
                <c:pt idx="10423">
                  <c:v>49770.98828125</c:v>
                </c:pt>
                <c:pt idx="10424">
                  <c:v>48884.427729399998</c:v>
                </c:pt>
                <c:pt idx="10425">
                  <c:v>50469.04296875</c:v>
                </c:pt>
                <c:pt idx="10426">
                  <c:v>50569.708979399998</c:v>
                </c:pt>
                <c:pt idx="10427">
                  <c:v>51166.708979399998</c:v>
                </c:pt>
                <c:pt idx="10428">
                  <c:v>49432.84375</c:v>
                </c:pt>
                <c:pt idx="10429">
                  <c:v>50626.84375</c:v>
                </c:pt>
                <c:pt idx="10430">
                  <c:v>49830.84375</c:v>
                </c:pt>
                <c:pt idx="10431">
                  <c:v>49969.98828125</c:v>
                </c:pt>
                <c:pt idx="10432">
                  <c:v>49745.3359375</c:v>
                </c:pt>
                <c:pt idx="10433">
                  <c:v>50569.708979399998</c:v>
                </c:pt>
                <c:pt idx="10434">
                  <c:v>49830.84375</c:v>
                </c:pt>
                <c:pt idx="10435">
                  <c:v>49631.84375</c:v>
                </c:pt>
                <c:pt idx="10436">
                  <c:v>48161.498041899998</c:v>
                </c:pt>
                <c:pt idx="10437">
                  <c:v>50666.48828125</c:v>
                </c:pt>
                <c:pt idx="10438">
                  <c:v>50071.04296875</c:v>
                </c:pt>
                <c:pt idx="10439">
                  <c:v>48636.84375</c:v>
                </c:pt>
                <c:pt idx="10440">
                  <c:v>49711.91015625</c:v>
                </c:pt>
                <c:pt idx="10441">
                  <c:v>48020.41015625</c:v>
                </c:pt>
                <c:pt idx="10442">
                  <c:v>50051.998041899998</c:v>
                </c:pt>
                <c:pt idx="10443">
                  <c:v>51073.427729399998</c:v>
                </c:pt>
                <c:pt idx="10444">
                  <c:v>51266.208979399998</c:v>
                </c:pt>
                <c:pt idx="10445">
                  <c:v>48935.34375</c:v>
                </c:pt>
                <c:pt idx="10446">
                  <c:v>49333.34375</c:v>
                </c:pt>
                <c:pt idx="10447">
                  <c:v>49680.427729399998</c:v>
                </c:pt>
                <c:pt idx="10448">
                  <c:v>49879.427729399998</c:v>
                </c:pt>
                <c:pt idx="10449">
                  <c:v>49076.04296875</c:v>
                </c:pt>
                <c:pt idx="10450">
                  <c:v>49275.04296875</c:v>
                </c:pt>
                <c:pt idx="10451">
                  <c:v>49770.98828125</c:v>
                </c:pt>
                <c:pt idx="10452">
                  <c:v>49074.48828125</c:v>
                </c:pt>
                <c:pt idx="10453">
                  <c:v>50467.48828125</c:v>
                </c:pt>
                <c:pt idx="10454">
                  <c:v>50675.427729399998</c:v>
                </c:pt>
                <c:pt idx="10455">
                  <c:v>49048.8359375</c:v>
                </c:pt>
                <c:pt idx="10456">
                  <c:v>49674.208979399998</c:v>
                </c:pt>
                <c:pt idx="10457">
                  <c:v>49233.84375</c:v>
                </c:pt>
                <c:pt idx="10458">
                  <c:v>50109.91015625</c:v>
                </c:pt>
                <c:pt idx="10459">
                  <c:v>49952.498041899998</c:v>
                </c:pt>
                <c:pt idx="10460">
                  <c:v>49653.998041899998</c:v>
                </c:pt>
                <c:pt idx="10461">
                  <c:v>49554.498041899998</c:v>
                </c:pt>
                <c:pt idx="10462">
                  <c:v>51064.48828125</c:v>
                </c:pt>
                <c:pt idx="10463">
                  <c:v>50168.98828125</c:v>
                </c:pt>
                <c:pt idx="10464">
                  <c:v>48949.3359375</c:v>
                </c:pt>
                <c:pt idx="10465">
                  <c:v>50270.04296875</c:v>
                </c:pt>
                <c:pt idx="10466">
                  <c:v>48878.208979399998</c:v>
                </c:pt>
                <c:pt idx="10467">
                  <c:v>50569.708979399998</c:v>
                </c:pt>
                <c:pt idx="10468">
                  <c:v>50569.708979399998</c:v>
                </c:pt>
                <c:pt idx="10469">
                  <c:v>49952.498041899998</c:v>
                </c:pt>
                <c:pt idx="10470">
                  <c:v>50078.427729399998</c:v>
                </c:pt>
                <c:pt idx="10471">
                  <c:v>49247.8359375</c:v>
                </c:pt>
                <c:pt idx="10472">
                  <c:v>50170.54296875</c:v>
                </c:pt>
                <c:pt idx="10473">
                  <c:v>48777.54296875</c:v>
                </c:pt>
                <c:pt idx="10474">
                  <c:v>50109.91015625</c:v>
                </c:pt>
                <c:pt idx="10475">
                  <c:v>51204.41015625</c:v>
                </c:pt>
                <c:pt idx="10476">
                  <c:v>51163.98828125</c:v>
                </c:pt>
                <c:pt idx="10477">
                  <c:v>50143.3359375</c:v>
                </c:pt>
                <c:pt idx="10478">
                  <c:v>50541.3359375</c:v>
                </c:pt>
                <c:pt idx="10479">
                  <c:v>50143.3359375</c:v>
                </c:pt>
                <c:pt idx="10480">
                  <c:v>49772.54296875</c:v>
                </c:pt>
                <c:pt idx="10481">
                  <c:v>50669.208979399998</c:v>
                </c:pt>
                <c:pt idx="10482">
                  <c:v>50470.208979399998</c:v>
                </c:pt>
                <c:pt idx="10483">
                  <c:v>50626.84375</c:v>
                </c:pt>
                <c:pt idx="10484">
                  <c:v>49811.41015625</c:v>
                </c:pt>
                <c:pt idx="10485">
                  <c:v>49653.998041899998</c:v>
                </c:pt>
                <c:pt idx="10486">
                  <c:v>51064.48828125</c:v>
                </c:pt>
                <c:pt idx="10487">
                  <c:v>49870.48828125</c:v>
                </c:pt>
                <c:pt idx="10488">
                  <c:v>50568.54296875</c:v>
                </c:pt>
                <c:pt idx="10489">
                  <c:v>50527.34375</c:v>
                </c:pt>
                <c:pt idx="10490">
                  <c:v>51245.998041899998</c:v>
                </c:pt>
                <c:pt idx="10491">
                  <c:v>48875.48828125</c:v>
                </c:pt>
                <c:pt idx="10492">
                  <c:v>50973.927729399998</c:v>
                </c:pt>
                <c:pt idx="10493">
                  <c:v>49674.208979399998</c:v>
                </c:pt>
                <c:pt idx="10494">
                  <c:v>49873.208979399998</c:v>
                </c:pt>
                <c:pt idx="10495">
                  <c:v>50607.41015625</c:v>
                </c:pt>
                <c:pt idx="10496">
                  <c:v>50350.498041899998</c:v>
                </c:pt>
                <c:pt idx="10497">
                  <c:v>49770.98828125</c:v>
                </c:pt>
                <c:pt idx="10498">
                  <c:v>48676.48828125</c:v>
                </c:pt>
                <c:pt idx="10499">
                  <c:v>51172.927729399998</c:v>
                </c:pt>
                <c:pt idx="10500">
                  <c:v>50441.8359375</c:v>
                </c:pt>
                <c:pt idx="10501">
                  <c:v>50669.208979399998</c:v>
                </c:pt>
                <c:pt idx="10502">
                  <c:v>50370.708979399998</c:v>
                </c:pt>
                <c:pt idx="10503">
                  <c:v>48360.498041899998</c:v>
                </c:pt>
                <c:pt idx="10504">
                  <c:v>50476.427729399998</c:v>
                </c:pt>
                <c:pt idx="10505">
                  <c:v>50277.427729399998</c:v>
                </c:pt>
                <c:pt idx="10506">
                  <c:v>51165.54296875</c:v>
                </c:pt>
                <c:pt idx="10507">
                  <c:v>51223.84375</c:v>
                </c:pt>
                <c:pt idx="10508">
                  <c:v>49512.91015625</c:v>
                </c:pt>
                <c:pt idx="10509">
                  <c:v>51345.498041899998</c:v>
                </c:pt>
                <c:pt idx="10510">
                  <c:v>51163.98828125</c:v>
                </c:pt>
                <c:pt idx="10511">
                  <c:v>49671.48828125</c:v>
                </c:pt>
                <c:pt idx="10512">
                  <c:v>51471.427729399998</c:v>
                </c:pt>
                <c:pt idx="10513">
                  <c:v>50043.8359375</c:v>
                </c:pt>
                <c:pt idx="10514">
                  <c:v>50470.208979399998</c:v>
                </c:pt>
                <c:pt idx="10515">
                  <c:v>51005.41015625</c:v>
                </c:pt>
                <c:pt idx="10516">
                  <c:v>48915.91015625</c:v>
                </c:pt>
                <c:pt idx="10517">
                  <c:v>50051.998041899998</c:v>
                </c:pt>
                <c:pt idx="10518">
                  <c:v>49852.998041899998</c:v>
                </c:pt>
                <c:pt idx="10519">
                  <c:v>50370.708979399998</c:v>
                </c:pt>
                <c:pt idx="10520">
                  <c:v>50569.708979399998</c:v>
                </c:pt>
                <c:pt idx="10521">
                  <c:v>48636.84375</c:v>
                </c:pt>
                <c:pt idx="10522">
                  <c:v>49333.34375</c:v>
                </c:pt>
                <c:pt idx="10523">
                  <c:v>49631.84375</c:v>
                </c:pt>
                <c:pt idx="10524">
                  <c:v>51024.84375</c:v>
                </c:pt>
                <c:pt idx="10525">
                  <c:v>48617.41015625</c:v>
                </c:pt>
                <c:pt idx="10526">
                  <c:v>49182.927729399998</c:v>
                </c:pt>
                <c:pt idx="10527">
                  <c:v>50939.3359375</c:v>
                </c:pt>
                <c:pt idx="10528">
                  <c:v>51563.54296875</c:v>
                </c:pt>
                <c:pt idx="10529">
                  <c:v>51266.208979399998</c:v>
                </c:pt>
                <c:pt idx="10530">
                  <c:v>49475.208979399998</c:v>
                </c:pt>
                <c:pt idx="10531">
                  <c:v>51067.208979399998</c:v>
                </c:pt>
                <c:pt idx="10532">
                  <c:v>50726.34375</c:v>
                </c:pt>
                <c:pt idx="10533">
                  <c:v>48935.34375</c:v>
                </c:pt>
                <c:pt idx="10534">
                  <c:v>50408.41015625</c:v>
                </c:pt>
                <c:pt idx="10535">
                  <c:v>49214.41015625</c:v>
                </c:pt>
                <c:pt idx="10536">
                  <c:v>51046.998041899998</c:v>
                </c:pt>
                <c:pt idx="10537">
                  <c:v>49247.8359375</c:v>
                </c:pt>
                <c:pt idx="10538">
                  <c:v>50868.208979399998</c:v>
                </c:pt>
                <c:pt idx="10539">
                  <c:v>51067.208979399998</c:v>
                </c:pt>
                <c:pt idx="10540">
                  <c:v>50847.998041899998</c:v>
                </c:pt>
                <c:pt idx="10541">
                  <c:v>49454.998041899998</c:v>
                </c:pt>
                <c:pt idx="10542">
                  <c:v>50568.54296875</c:v>
                </c:pt>
                <c:pt idx="10543">
                  <c:v>49374.54296875</c:v>
                </c:pt>
                <c:pt idx="10544">
                  <c:v>50470.208979399998</c:v>
                </c:pt>
                <c:pt idx="10545">
                  <c:v>50967.708979399998</c:v>
                </c:pt>
                <c:pt idx="10546">
                  <c:v>49811.41015625</c:v>
                </c:pt>
                <c:pt idx="10547">
                  <c:v>51869.427729399998</c:v>
                </c:pt>
                <c:pt idx="10548">
                  <c:v>50441.8359375</c:v>
                </c:pt>
                <c:pt idx="10549">
                  <c:v>50071.04296875</c:v>
                </c:pt>
                <c:pt idx="10550">
                  <c:v>49872.04296875</c:v>
                </c:pt>
                <c:pt idx="10551">
                  <c:v>49156.498041899998</c:v>
                </c:pt>
                <c:pt idx="10552">
                  <c:v>49571.98828125</c:v>
                </c:pt>
                <c:pt idx="10553">
                  <c:v>51046.998041899998</c:v>
                </c:pt>
                <c:pt idx="10554">
                  <c:v>51670.427729399998</c:v>
                </c:pt>
                <c:pt idx="10555">
                  <c:v>50575.927729399998</c:v>
                </c:pt>
                <c:pt idx="10556">
                  <c:v>49673.04296875</c:v>
                </c:pt>
                <c:pt idx="10557">
                  <c:v>51165.54296875</c:v>
                </c:pt>
                <c:pt idx="10558">
                  <c:v>51364.54296875</c:v>
                </c:pt>
                <c:pt idx="10559">
                  <c:v>49731.34375</c:v>
                </c:pt>
                <c:pt idx="10560">
                  <c:v>49910.91015625</c:v>
                </c:pt>
                <c:pt idx="10561">
                  <c:v>49512.91015625</c:v>
                </c:pt>
                <c:pt idx="10562">
                  <c:v>51005.41015625</c:v>
                </c:pt>
                <c:pt idx="10563">
                  <c:v>51046.998041899998</c:v>
                </c:pt>
                <c:pt idx="10564">
                  <c:v>50376.927729399998</c:v>
                </c:pt>
                <c:pt idx="10565">
                  <c:v>49844.8359375</c:v>
                </c:pt>
                <c:pt idx="10566">
                  <c:v>49772.54296875</c:v>
                </c:pt>
                <c:pt idx="10567">
                  <c:v>50569.708979399998</c:v>
                </c:pt>
                <c:pt idx="10568">
                  <c:v>50376.927729399998</c:v>
                </c:pt>
                <c:pt idx="10569">
                  <c:v>52033.8359375</c:v>
                </c:pt>
                <c:pt idx="10570">
                  <c:v>49872.04296875</c:v>
                </c:pt>
                <c:pt idx="10571">
                  <c:v>50867.04296875</c:v>
                </c:pt>
                <c:pt idx="10572">
                  <c:v>51166.708979399998</c:v>
                </c:pt>
                <c:pt idx="10573">
                  <c:v>50964.98828125</c:v>
                </c:pt>
                <c:pt idx="10574">
                  <c:v>50865.48828125</c:v>
                </c:pt>
                <c:pt idx="10575">
                  <c:v>51860.48828125</c:v>
                </c:pt>
                <c:pt idx="10576">
                  <c:v>51073.427729399998</c:v>
                </c:pt>
                <c:pt idx="10577">
                  <c:v>49381.927729399998</c:v>
                </c:pt>
                <c:pt idx="10578">
                  <c:v>48153.3359375</c:v>
                </c:pt>
                <c:pt idx="10579">
                  <c:v>50768.708979399998</c:v>
                </c:pt>
                <c:pt idx="10580">
                  <c:v>51064.48828125</c:v>
                </c:pt>
                <c:pt idx="10581">
                  <c:v>50640.8359375</c:v>
                </c:pt>
                <c:pt idx="10582">
                  <c:v>50171.708979399998</c:v>
                </c:pt>
                <c:pt idx="10583">
                  <c:v>49475.208979399998</c:v>
                </c:pt>
                <c:pt idx="10584">
                  <c:v>50669.208979399998</c:v>
                </c:pt>
                <c:pt idx="10585">
                  <c:v>50847.998041899998</c:v>
                </c:pt>
                <c:pt idx="10586">
                  <c:v>50865.48828125</c:v>
                </c:pt>
                <c:pt idx="10587">
                  <c:v>49282.427729399998</c:v>
                </c:pt>
                <c:pt idx="10588">
                  <c:v>51465.208979399998</c:v>
                </c:pt>
                <c:pt idx="10589">
                  <c:v>49631.84375</c:v>
                </c:pt>
                <c:pt idx="10590">
                  <c:v>51104.91015625</c:v>
                </c:pt>
                <c:pt idx="10591">
                  <c:v>50706.91015625</c:v>
                </c:pt>
                <c:pt idx="10592">
                  <c:v>50177.927729399998</c:v>
                </c:pt>
                <c:pt idx="10593">
                  <c:v>49779.927729399998</c:v>
                </c:pt>
                <c:pt idx="10594">
                  <c:v>49645.8359375</c:v>
                </c:pt>
                <c:pt idx="10595">
                  <c:v>49255.998041899998</c:v>
                </c:pt>
                <c:pt idx="10596">
                  <c:v>51462.48828125</c:v>
                </c:pt>
                <c:pt idx="10597">
                  <c:v>50640.8359375</c:v>
                </c:pt>
                <c:pt idx="10598">
                  <c:v>50541.3359375</c:v>
                </c:pt>
                <c:pt idx="10599">
                  <c:v>49645.8359375</c:v>
                </c:pt>
                <c:pt idx="10600">
                  <c:v>50767.54296875</c:v>
                </c:pt>
                <c:pt idx="10601">
                  <c:v>51265.04296875</c:v>
                </c:pt>
                <c:pt idx="10602">
                  <c:v>51664.208979399998</c:v>
                </c:pt>
                <c:pt idx="10603">
                  <c:v>51204.41015625</c:v>
                </c:pt>
                <c:pt idx="10604">
                  <c:v>49056.998041899998</c:v>
                </c:pt>
                <c:pt idx="10605">
                  <c:v>51163.98828125</c:v>
                </c:pt>
                <c:pt idx="10606">
                  <c:v>53028.8359375</c:v>
                </c:pt>
                <c:pt idx="10607">
                  <c:v>51038.8359375</c:v>
                </c:pt>
                <c:pt idx="10608">
                  <c:v>51563.54296875</c:v>
                </c:pt>
                <c:pt idx="10609">
                  <c:v>50228.84375</c:v>
                </c:pt>
                <c:pt idx="10610">
                  <c:v>50905.91015625</c:v>
                </c:pt>
                <c:pt idx="10611">
                  <c:v>50051.998041899998</c:v>
                </c:pt>
                <c:pt idx="10612">
                  <c:v>50168.98828125</c:v>
                </c:pt>
                <c:pt idx="10613">
                  <c:v>50177.927729399998</c:v>
                </c:pt>
                <c:pt idx="10614">
                  <c:v>50078.427729399998</c:v>
                </c:pt>
                <c:pt idx="10615">
                  <c:v>51166.708979399998</c:v>
                </c:pt>
                <c:pt idx="10616">
                  <c:v>50706.91015625</c:v>
                </c:pt>
                <c:pt idx="10617">
                  <c:v>50308.91015625</c:v>
                </c:pt>
                <c:pt idx="10618">
                  <c:v>51104.91015625</c:v>
                </c:pt>
                <c:pt idx="10619">
                  <c:v>49580.927729399998</c:v>
                </c:pt>
                <c:pt idx="10620">
                  <c:v>49879.427729399998</c:v>
                </c:pt>
                <c:pt idx="10621">
                  <c:v>50839.8359375</c:v>
                </c:pt>
                <c:pt idx="10622">
                  <c:v>51038.8359375</c:v>
                </c:pt>
                <c:pt idx="10623">
                  <c:v>50029.84375</c:v>
                </c:pt>
                <c:pt idx="10624">
                  <c:v>49852.998041899998</c:v>
                </c:pt>
                <c:pt idx="10625">
                  <c:v>50367.98828125</c:v>
                </c:pt>
                <c:pt idx="10626">
                  <c:v>51362.98828125</c:v>
                </c:pt>
                <c:pt idx="10627">
                  <c:v>51760.98828125</c:v>
                </c:pt>
                <c:pt idx="10628">
                  <c:v>49978.927729399998</c:v>
                </c:pt>
                <c:pt idx="10629">
                  <c:v>50242.8359375</c:v>
                </c:pt>
                <c:pt idx="10630">
                  <c:v>49844.8359375</c:v>
                </c:pt>
                <c:pt idx="10631">
                  <c:v>50966.54296875</c:v>
                </c:pt>
                <c:pt idx="10632">
                  <c:v>51762.54296875</c:v>
                </c:pt>
                <c:pt idx="10633">
                  <c:v>50449.998041899998</c:v>
                </c:pt>
                <c:pt idx="10634">
                  <c:v>52439.998041899998</c:v>
                </c:pt>
                <c:pt idx="10635">
                  <c:v>52539.498041899998</c:v>
                </c:pt>
                <c:pt idx="10636">
                  <c:v>50250.998041899998</c:v>
                </c:pt>
                <c:pt idx="10637">
                  <c:v>50973.927729399998</c:v>
                </c:pt>
                <c:pt idx="10638">
                  <c:v>51471.427729399998</c:v>
                </c:pt>
                <c:pt idx="10639">
                  <c:v>51067.208979399998</c:v>
                </c:pt>
                <c:pt idx="10640">
                  <c:v>51362.98828125</c:v>
                </c:pt>
                <c:pt idx="10641">
                  <c:v>51544.498041899998</c:v>
                </c:pt>
                <c:pt idx="10642">
                  <c:v>50476.427729399998</c:v>
                </c:pt>
                <c:pt idx="10643">
                  <c:v>51670.427729399998</c:v>
                </c:pt>
                <c:pt idx="10644">
                  <c:v>51834.8359375</c:v>
                </c:pt>
                <c:pt idx="10645">
                  <c:v>50470.208979399998</c:v>
                </c:pt>
                <c:pt idx="10646">
                  <c:v>50370.708979399998</c:v>
                </c:pt>
                <c:pt idx="10647">
                  <c:v>51046.998041899998</c:v>
                </c:pt>
                <c:pt idx="10648">
                  <c:v>51046.998041899998</c:v>
                </c:pt>
                <c:pt idx="10649">
                  <c:v>49870.48828125</c:v>
                </c:pt>
                <c:pt idx="10650">
                  <c:v>49573.54296875</c:v>
                </c:pt>
                <c:pt idx="10651">
                  <c:v>50765.98828125</c:v>
                </c:pt>
                <c:pt idx="10652">
                  <c:v>50765.98828125</c:v>
                </c:pt>
                <c:pt idx="10653">
                  <c:v>50408.41015625</c:v>
                </c:pt>
                <c:pt idx="10654">
                  <c:v>51403.41015625</c:v>
                </c:pt>
                <c:pt idx="10655">
                  <c:v>49870.48828125</c:v>
                </c:pt>
                <c:pt idx="10656">
                  <c:v>50277.427729399998</c:v>
                </c:pt>
                <c:pt idx="10657">
                  <c:v>50476.427729399998</c:v>
                </c:pt>
                <c:pt idx="10658">
                  <c:v>50668.04296875</c:v>
                </c:pt>
                <c:pt idx="10659">
                  <c:v>51365.708979399998</c:v>
                </c:pt>
                <c:pt idx="10660">
                  <c:v>51364.54296875</c:v>
                </c:pt>
                <c:pt idx="10661">
                  <c:v>49773.708979399998</c:v>
                </c:pt>
                <c:pt idx="10662">
                  <c:v>51371.927729399998</c:v>
                </c:pt>
                <c:pt idx="10663">
                  <c:v>50966.54296875</c:v>
                </c:pt>
                <c:pt idx="10664">
                  <c:v>51263.48828125</c:v>
                </c:pt>
                <c:pt idx="10665">
                  <c:v>50765.98828125</c:v>
                </c:pt>
                <c:pt idx="10666">
                  <c:v>50168.98828125</c:v>
                </c:pt>
                <c:pt idx="10667">
                  <c:v>50541.3359375</c:v>
                </c:pt>
                <c:pt idx="10668">
                  <c:v>51067.208979399998</c:v>
                </c:pt>
                <c:pt idx="10669">
                  <c:v>49830.84375</c:v>
                </c:pt>
                <c:pt idx="10670">
                  <c:v>53094.91015625</c:v>
                </c:pt>
                <c:pt idx="10671">
                  <c:v>49753.498041899998</c:v>
                </c:pt>
                <c:pt idx="10672">
                  <c:v>50367.98828125</c:v>
                </c:pt>
                <c:pt idx="10673">
                  <c:v>51371.927729399998</c:v>
                </c:pt>
                <c:pt idx="10674">
                  <c:v>51536.3359375</c:v>
                </c:pt>
                <c:pt idx="10675">
                  <c:v>51961.54296875</c:v>
                </c:pt>
                <c:pt idx="10676">
                  <c:v>51663.04296875</c:v>
                </c:pt>
                <c:pt idx="10677">
                  <c:v>52439.998041899998</c:v>
                </c:pt>
                <c:pt idx="10678">
                  <c:v>51643.998041899998</c:v>
                </c:pt>
                <c:pt idx="10679">
                  <c:v>51570.927729399998</c:v>
                </c:pt>
                <c:pt idx="10680">
                  <c:v>52466.427729399998</c:v>
                </c:pt>
                <c:pt idx="10681">
                  <c:v>52332.3359375</c:v>
                </c:pt>
                <c:pt idx="10682">
                  <c:v>50170.54296875</c:v>
                </c:pt>
                <c:pt idx="10683">
                  <c:v>50469.04296875</c:v>
                </c:pt>
                <c:pt idx="10684">
                  <c:v>51124.34375</c:v>
                </c:pt>
                <c:pt idx="10685">
                  <c:v>51403.41015625</c:v>
                </c:pt>
                <c:pt idx="10686">
                  <c:v>51670.427729399998</c:v>
                </c:pt>
                <c:pt idx="10687">
                  <c:v>50177.927729399998</c:v>
                </c:pt>
                <c:pt idx="10688">
                  <c:v>50568.54296875</c:v>
                </c:pt>
                <c:pt idx="10689">
                  <c:v>50569.708979399998</c:v>
                </c:pt>
                <c:pt idx="10690">
                  <c:v>49930.34375</c:v>
                </c:pt>
                <c:pt idx="10691">
                  <c:v>50507.91015625</c:v>
                </c:pt>
                <c:pt idx="10692">
                  <c:v>51303.91015625</c:v>
                </c:pt>
                <c:pt idx="10693">
                  <c:v>50408.41015625</c:v>
                </c:pt>
                <c:pt idx="10694">
                  <c:v>50408.41015625</c:v>
                </c:pt>
                <c:pt idx="10695">
                  <c:v>51245.998041899998</c:v>
                </c:pt>
                <c:pt idx="10696">
                  <c:v>51561.98828125</c:v>
                </c:pt>
                <c:pt idx="10697">
                  <c:v>51760.98828125</c:v>
                </c:pt>
                <c:pt idx="10698">
                  <c:v>50043.8359375</c:v>
                </c:pt>
                <c:pt idx="10699">
                  <c:v>51436.8359375</c:v>
                </c:pt>
                <c:pt idx="10700">
                  <c:v>51663.04296875</c:v>
                </c:pt>
                <c:pt idx="10701">
                  <c:v>50369.54296875</c:v>
                </c:pt>
                <c:pt idx="10702">
                  <c:v>50966.54296875</c:v>
                </c:pt>
                <c:pt idx="10703">
                  <c:v>51365.708979399998</c:v>
                </c:pt>
                <c:pt idx="10704">
                  <c:v>50847.998041899998</c:v>
                </c:pt>
                <c:pt idx="10705">
                  <c:v>52656.48828125</c:v>
                </c:pt>
                <c:pt idx="10706">
                  <c:v>51163.98828125</c:v>
                </c:pt>
                <c:pt idx="10707">
                  <c:v>50476.427729399998</c:v>
                </c:pt>
                <c:pt idx="10708">
                  <c:v>50839.8359375</c:v>
                </c:pt>
                <c:pt idx="10709">
                  <c:v>51663.04296875</c:v>
                </c:pt>
                <c:pt idx="10710">
                  <c:v>51464.04296875</c:v>
                </c:pt>
                <c:pt idx="10711">
                  <c:v>49972.708979399998</c:v>
                </c:pt>
                <c:pt idx="10712">
                  <c:v>51362.98828125</c:v>
                </c:pt>
                <c:pt idx="10713">
                  <c:v>52431.8359375</c:v>
                </c:pt>
                <c:pt idx="10714">
                  <c:v>51801.41015625</c:v>
                </c:pt>
                <c:pt idx="10715">
                  <c:v>51760.98828125</c:v>
                </c:pt>
                <c:pt idx="10716">
                  <c:v>50541.3359375</c:v>
                </c:pt>
                <c:pt idx="10717">
                  <c:v>51663.04296875</c:v>
                </c:pt>
                <c:pt idx="10718">
                  <c:v>51444.998041899998</c:v>
                </c:pt>
                <c:pt idx="10719">
                  <c:v>50467.48828125</c:v>
                </c:pt>
                <c:pt idx="10720">
                  <c:v>51769.927729399998</c:v>
                </c:pt>
                <c:pt idx="10721">
                  <c:v>51635.8359375</c:v>
                </c:pt>
                <c:pt idx="10722">
                  <c:v>51563.54296875</c:v>
                </c:pt>
                <c:pt idx="10723">
                  <c:v>50767.54296875</c:v>
                </c:pt>
                <c:pt idx="10724">
                  <c:v>50427.84375</c:v>
                </c:pt>
                <c:pt idx="10725">
                  <c:v>51502.91015625</c:v>
                </c:pt>
                <c:pt idx="10726">
                  <c:v>52099.91015625</c:v>
                </c:pt>
                <c:pt idx="10727">
                  <c:v>51073.427729399998</c:v>
                </c:pt>
                <c:pt idx="10728">
                  <c:v>51635.8359375</c:v>
                </c:pt>
                <c:pt idx="10729">
                  <c:v>50867.04296875</c:v>
                </c:pt>
                <c:pt idx="10730">
                  <c:v>51464.04296875</c:v>
                </c:pt>
                <c:pt idx="10731">
                  <c:v>51303.91015625</c:v>
                </c:pt>
                <c:pt idx="10732">
                  <c:v>51163.98828125</c:v>
                </c:pt>
                <c:pt idx="10733">
                  <c:v>52963.927729399998</c:v>
                </c:pt>
                <c:pt idx="10734">
                  <c:v>51444.998041899998</c:v>
                </c:pt>
                <c:pt idx="10735">
                  <c:v>51735.3359375</c:v>
                </c:pt>
                <c:pt idx="10736">
                  <c:v>51536.3359375</c:v>
                </c:pt>
                <c:pt idx="10737">
                  <c:v>51522.34375</c:v>
                </c:pt>
                <c:pt idx="10738">
                  <c:v>51643.998041899998</c:v>
                </c:pt>
                <c:pt idx="10739">
                  <c:v>51444.998041899998</c:v>
                </c:pt>
                <c:pt idx="10740">
                  <c:v>51670.427729399998</c:v>
                </c:pt>
                <c:pt idx="10741">
                  <c:v>50270.04296875</c:v>
                </c:pt>
                <c:pt idx="10742">
                  <c:v>52360.708979399998</c:v>
                </c:pt>
                <c:pt idx="10743">
                  <c:v>52199.41015625</c:v>
                </c:pt>
                <c:pt idx="10744">
                  <c:v>49852.998041899998</c:v>
                </c:pt>
                <c:pt idx="10745">
                  <c:v>50277.427729399998</c:v>
                </c:pt>
                <c:pt idx="10746">
                  <c:v>52061.04296875</c:v>
                </c:pt>
                <c:pt idx="10747">
                  <c:v>51165.54296875</c:v>
                </c:pt>
                <c:pt idx="10748">
                  <c:v>51522.34375</c:v>
                </c:pt>
                <c:pt idx="10749">
                  <c:v>52539.498041899998</c:v>
                </c:pt>
                <c:pt idx="10750">
                  <c:v>50250.998041899998</c:v>
                </c:pt>
                <c:pt idx="10751">
                  <c:v>51934.3359375</c:v>
                </c:pt>
                <c:pt idx="10752">
                  <c:v>52956.54296875</c:v>
                </c:pt>
                <c:pt idx="10753">
                  <c:v>50408.41015625</c:v>
                </c:pt>
                <c:pt idx="10754">
                  <c:v>51769.927729399998</c:v>
                </c:pt>
                <c:pt idx="10755">
                  <c:v>51968.927729399998</c:v>
                </c:pt>
                <c:pt idx="10756">
                  <c:v>50568.54296875</c:v>
                </c:pt>
                <c:pt idx="10757">
                  <c:v>50170.54296875</c:v>
                </c:pt>
                <c:pt idx="10758">
                  <c:v>52019.84375</c:v>
                </c:pt>
                <c:pt idx="10759">
                  <c:v>52119.34375</c:v>
                </c:pt>
                <c:pt idx="10760">
                  <c:v>52000.41015625</c:v>
                </c:pt>
                <c:pt idx="10761">
                  <c:v>52298.91015625</c:v>
                </c:pt>
                <c:pt idx="10762">
                  <c:v>51237.8359375</c:v>
                </c:pt>
                <c:pt idx="10763">
                  <c:v>52937.498041899998</c:v>
                </c:pt>
                <c:pt idx="10764">
                  <c:v>51444.998041899998</c:v>
                </c:pt>
                <c:pt idx="10765">
                  <c:v>50668.04296875</c:v>
                </c:pt>
                <c:pt idx="10766">
                  <c:v>52757.54296875</c:v>
                </c:pt>
                <c:pt idx="10767">
                  <c:v>50967.708979399998</c:v>
                </c:pt>
                <c:pt idx="10768">
                  <c:v>51323.34375</c:v>
                </c:pt>
                <c:pt idx="10769">
                  <c:v>53014.84375</c:v>
                </c:pt>
                <c:pt idx="10770">
                  <c:v>49532.34375</c:v>
                </c:pt>
                <c:pt idx="10771">
                  <c:v>50947.498041899998</c:v>
                </c:pt>
                <c:pt idx="10772">
                  <c:v>52158.98828125</c:v>
                </c:pt>
                <c:pt idx="10773">
                  <c:v>53560.927729399998</c:v>
                </c:pt>
                <c:pt idx="10774">
                  <c:v>51471.427729399998</c:v>
                </c:pt>
                <c:pt idx="10775">
                  <c:v>50476.427729399998</c:v>
                </c:pt>
                <c:pt idx="10776">
                  <c:v>51536.3359375</c:v>
                </c:pt>
                <c:pt idx="10777">
                  <c:v>51961.54296875</c:v>
                </c:pt>
                <c:pt idx="10778">
                  <c:v>52558.54296875</c:v>
                </c:pt>
                <c:pt idx="10779">
                  <c:v>53455.208979399998</c:v>
                </c:pt>
                <c:pt idx="10780">
                  <c:v>51920.34375</c:v>
                </c:pt>
                <c:pt idx="10781">
                  <c:v>52815.84375</c:v>
                </c:pt>
                <c:pt idx="10782">
                  <c:v>52466.427729399998</c:v>
                </c:pt>
                <c:pt idx="10783">
                  <c:v>51522.34375</c:v>
                </c:pt>
                <c:pt idx="10784">
                  <c:v>51820.84375</c:v>
                </c:pt>
                <c:pt idx="10785">
                  <c:v>51005.41015625</c:v>
                </c:pt>
                <c:pt idx="10786">
                  <c:v>50250.998041899998</c:v>
                </c:pt>
                <c:pt idx="10787">
                  <c:v>51263.48828125</c:v>
                </c:pt>
                <c:pt idx="10788">
                  <c:v>51172.927729399998</c:v>
                </c:pt>
                <c:pt idx="10789">
                  <c:v>51073.427729399998</c:v>
                </c:pt>
                <c:pt idx="10790">
                  <c:v>51471.427729399998</c:v>
                </c:pt>
                <c:pt idx="10791">
                  <c:v>51364.54296875</c:v>
                </c:pt>
                <c:pt idx="10792">
                  <c:v>50947.498041899998</c:v>
                </c:pt>
                <c:pt idx="10793">
                  <c:v>50467.48828125</c:v>
                </c:pt>
                <c:pt idx="10794">
                  <c:v>52167.927729399998</c:v>
                </c:pt>
                <c:pt idx="10795">
                  <c:v>52061.04296875</c:v>
                </c:pt>
                <c:pt idx="10796">
                  <c:v>51265.04296875</c:v>
                </c:pt>
                <c:pt idx="10797">
                  <c:v>51266.208979399998</c:v>
                </c:pt>
                <c:pt idx="10798">
                  <c:v>53355.708979399998</c:v>
                </c:pt>
                <c:pt idx="10799">
                  <c:v>52758.708979399998</c:v>
                </c:pt>
                <c:pt idx="10800">
                  <c:v>52318.34375</c:v>
                </c:pt>
                <c:pt idx="10801">
                  <c:v>51522.34375</c:v>
                </c:pt>
                <c:pt idx="10802">
                  <c:v>51635.8359375</c:v>
                </c:pt>
                <c:pt idx="10803">
                  <c:v>51465.208979399998</c:v>
                </c:pt>
                <c:pt idx="10804">
                  <c:v>52218.84375</c:v>
                </c:pt>
                <c:pt idx="10805">
                  <c:v>52597.41015625</c:v>
                </c:pt>
                <c:pt idx="10806">
                  <c:v>52000.41015625</c:v>
                </c:pt>
                <c:pt idx="10807">
                  <c:v>53890.91015625</c:v>
                </c:pt>
                <c:pt idx="10808">
                  <c:v>51544.498041899998</c:v>
                </c:pt>
                <c:pt idx="10809">
                  <c:v>52937.498041899998</c:v>
                </c:pt>
                <c:pt idx="10810">
                  <c:v>51959.98828125</c:v>
                </c:pt>
                <c:pt idx="10811">
                  <c:v>50675.427729399998</c:v>
                </c:pt>
                <c:pt idx="10812">
                  <c:v>51621.84375</c:v>
                </c:pt>
                <c:pt idx="10813">
                  <c:v>52000.41015625</c:v>
                </c:pt>
                <c:pt idx="10814">
                  <c:v>51303.91015625</c:v>
                </c:pt>
                <c:pt idx="10815">
                  <c:v>50549.498041899998</c:v>
                </c:pt>
                <c:pt idx="10816">
                  <c:v>51038.8359375</c:v>
                </c:pt>
                <c:pt idx="10817">
                  <c:v>51863.208979399998</c:v>
                </c:pt>
                <c:pt idx="10818">
                  <c:v>51564.708979399998</c:v>
                </c:pt>
                <c:pt idx="10819">
                  <c:v>51245.998041899998</c:v>
                </c:pt>
                <c:pt idx="10820">
                  <c:v>51661.48828125</c:v>
                </c:pt>
                <c:pt idx="10821">
                  <c:v>50177.927729399998</c:v>
                </c:pt>
                <c:pt idx="10822">
                  <c:v>51471.427729399998</c:v>
                </c:pt>
                <c:pt idx="10823">
                  <c:v>51165.54296875</c:v>
                </c:pt>
                <c:pt idx="10824">
                  <c:v>51522.34375</c:v>
                </c:pt>
                <c:pt idx="10825">
                  <c:v>50925.34375</c:v>
                </c:pt>
                <c:pt idx="10826">
                  <c:v>51820.84375</c:v>
                </c:pt>
                <c:pt idx="10827">
                  <c:v>52141.498041899998</c:v>
                </c:pt>
                <c:pt idx="10828">
                  <c:v>50449.998041899998</c:v>
                </c:pt>
                <c:pt idx="10829">
                  <c:v>51563.54296875</c:v>
                </c:pt>
                <c:pt idx="10830">
                  <c:v>50874.427729399998</c:v>
                </c:pt>
                <c:pt idx="10831">
                  <c:v>50973.927729399998</c:v>
                </c:pt>
                <c:pt idx="10832">
                  <c:v>50939.3359375</c:v>
                </c:pt>
                <c:pt idx="10833">
                  <c:v>52630.8359375</c:v>
                </c:pt>
                <c:pt idx="10834">
                  <c:v>50270.04296875</c:v>
                </c:pt>
                <c:pt idx="10835">
                  <c:v>51670.427729399998</c:v>
                </c:pt>
                <c:pt idx="10836">
                  <c:v>51869.427729399998</c:v>
                </c:pt>
                <c:pt idx="10837">
                  <c:v>52963.927729399998</c:v>
                </c:pt>
                <c:pt idx="10838">
                  <c:v>51536.3359375</c:v>
                </c:pt>
                <c:pt idx="10839">
                  <c:v>53156.708979399998</c:v>
                </c:pt>
                <c:pt idx="10840">
                  <c:v>51263.48828125</c:v>
                </c:pt>
                <c:pt idx="10841">
                  <c:v>52258.48828125</c:v>
                </c:pt>
                <c:pt idx="10842">
                  <c:v>52556.98828125</c:v>
                </c:pt>
                <c:pt idx="10843">
                  <c:v>51172.927729399998</c:v>
                </c:pt>
                <c:pt idx="10844">
                  <c:v>51237.8359375</c:v>
                </c:pt>
                <c:pt idx="10845">
                  <c:v>51265.04296875</c:v>
                </c:pt>
                <c:pt idx="10846">
                  <c:v>50129.34375</c:v>
                </c:pt>
                <c:pt idx="10847">
                  <c:v>52915.34375</c:v>
                </c:pt>
                <c:pt idx="10848">
                  <c:v>52597.41015625</c:v>
                </c:pt>
                <c:pt idx="10849">
                  <c:v>51834.8359375</c:v>
                </c:pt>
                <c:pt idx="10850">
                  <c:v>51067.208979399998</c:v>
                </c:pt>
                <c:pt idx="10851">
                  <c:v>50607.41015625</c:v>
                </c:pt>
                <c:pt idx="10852">
                  <c:v>52656.48828125</c:v>
                </c:pt>
                <c:pt idx="10853">
                  <c:v>52855.48828125</c:v>
                </c:pt>
                <c:pt idx="10854">
                  <c:v>52855.48828125</c:v>
                </c:pt>
                <c:pt idx="10855">
                  <c:v>51968.927729399998</c:v>
                </c:pt>
                <c:pt idx="10856">
                  <c:v>51900.91015625</c:v>
                </c:pt>
                <c:pt idx="10857">
                  <c:v>52937.498041899998</c:v>
                </c:pt>
                <c:pt idx="10858">
                  <c:v>51263.48828125</c:v>
                </c:pt>
                <c:pt idx="10859">
                  <c:v>52963.927729399998</c:v>
                </c:pt>
                <c:pt idx="10860">
                  <c:v>51762.54296875</c:v>
                </c:pt>
                <c:pt idx="10861">
                  <c:v>51364.54296875</c:v>
                </c:pt>
                <c:pt idx="10862">
                  <c:v>52099.91015625</c:v>
                </c:pt>
                <c:pt idx="10863">
                  <c:v>51444.998041899998</c:v>
                </c:pt>
                <c:pt idx="10864">
                  <c:v>52439.998041899998</c:v>
                </c:pt>
                <c:pt idx="10865">
                  <c:v>51663.04296875</c:v>
                </c:pt>
                <c:pt idx="10866">
                  <c:v>51422.84375</c:v>
                </c:pt>
                <c:pt idx="10867">
                  <c:v>52417.84375</c:v>
                </c:pt>
                <c:pt idx="10868">
                  <c:v>52041.998041899998</c:v>
                </c:pt>
                <c:pt idx="10869">
                  <c:v>52158.98828125</c:v>
                </c:pt>
                <c:pt idx="10870">
                  <c:v>52457.48828125</c:v>
                </c:pt>
                <c:pt idx="10871">
                  <c:v>53253.48828125</c:v>
                </c:pt>
                <c:pt idx="10872">
                  <c:v>53056.04296875</c:v>
                </c:pt>
                <c:pt idx="10873">
                  <c:v>52659.208979399998</c:v>
                </c:pt>
                <c:pt idx="10874">
                  <c:v>51204.41015625</c:v>
                </c:pt>
                <c:pt idx="10875">
                  <c:v>51760.98828125</c:v>
                </c:pt>
                <c:pt idx="10876">
                  <c:v>51663.04296875</c:v>
                </c:pt>
                <c:pt idx="10877">
                  <c:v>52218.84375</c:v>
                </c:pt>
                <c:pt idx="10878">
                  <c:v>52267.427729399998</c:v>
                </c:pt>
                <c:pt idx="10879">
                  <c:v>52466.427729399998</c:v>
                </c:pt>
                <c:pt idx="10880">
                  <c:v>51934.3359375</c:v>
                </c:pt>
                <c:pt idx="10881">
                  <c:v>51165.54296875</c:v>
                </c:pt>
                <c:pt idx="10882">
                  <c:v>52517.34375</c:v>
                </c:pt>
                <c:pt idx="10883">
                  <c:v>52531.3359375</c:v>
                </c:pt>
                <c:pt idx="10884">
                  <c:v>52062.208979399998</c:v>
                </c:pt>
                <c:pt idx="10885">
                  <c:v>52417.84375</c:v>
                </c:pt>
                <c:pt idx="10886">
                  <c:v>51223.84375</c:v>
                </c:pt>
                <c:pt idx="10887">
                  <c:v>50973.927729399998</c:v>
                </c:pt>
                <c:pt idx="10888">
                  <c:v>52068.427729399998</c:v>
                </c:pt>
                <c:pt idx="10889">
                  <c:v>52730.3359375</c:v>
                </c:pt>
                <c:pt idx="10890">
                  <c:v>52160.54296875</c:v>
                </c:pt>
                <c:pt idx="10891">
                  <c:v>51502.91015625</c:v>
                </c:pt>
                <c:pt idx="10892">
                  <c:v>54089.91015625</c:v>
                </c:pt>
                <c:pt idx="10893">
                  <c:v>51345.498041899998</c:v>
                </c:pt>
                <c:pt idx="10894">
                  <c:v>53253.48828125</c:v>
                </c:pt>
                <c:pt idx="10895">
                  <c:v>52457.48828125</c:v>
                </c:pt>
                <c:pt idx="10896">
                  <c:v>54356.927729399998</c:v>
                </c:pt>
                <c:pt idx="10897">
                  <c:v>51834.8359375</c:v>
                </c:pt>
                <c:pt idx="10898">
                  <c:v>52929.3359375</c:v>
                </c:pt>
                <c:pt idx="10899">
                  <c:v>52957.708979399998</c:v>
                </c:pt>
                <c:pt idx="10900">
                  <c:v>52858.208979399998</c:v>
                </c:pt>
                <c:pt idx="10901">
                  <c:v>52332.3359375</c:v>
                </c:pt>
                <c:pt idx="10902">
                  <c:v>50726.34375</c:v>
                </c:pt>
                <c:pt idx="10903">
                  <c:v>53235.998041899998</c:v>
                </c:pt>
                <c:pt idx="10904">
                  <c:v>52954.98828125</c:v>
                </c:pt>
                <c:pt idx="10905">
                  <c:v>51237.8359375</c:v>
                </c:pt>
                <c:pt idx="10906">
                  <c:v>52218.84375</c:v>
                </c:pt>
                <c:pt idx="10907">
                  <c:v>53393.41015625</c:v>
                </c:pt>
                <c:pt idx="10908">
                  <c:v>50549.498041899998</c:v>
                </c:pt>
                <c:pt idx="10909">
                  <c:v>52439.998041899998</c:v>
                </c:pt>
                <c:pt idx="10910">
                  <c:v>51661.48828125</c:v>
                </c:pt>
                <c:pt idx="10911">
                  <c:v>52954.98828125</c:v>
                </c:pt>
                <c:pt idx="10912">
                  <c:v>52366.927729399998</c:v>
                </c:pt>
                <c:pt idx="10913">
                  <c:v>52068.427729399998</c:v>
                </c:pt>
                <c:pt idx="10914">
                  <c:v>50806.41015625</c:v>
                </c:pt>
                <c:pt idx="10915">
                  <c:v>52340.498041899998</c:v>
                </c:pt>
                <c:pt idx="10916">
                  <c:v>52556.98828125</c:v>
                </c:pt>
                <c:pt idx="10917">
                  <c:v>52059.48828125</c:v>
                </c:pt>
                <c:pt idx="10918">
                  <c:v>52267.427729399998</c:v>
                </c:pt>
                <c:pt idx="10919">
                  <c:v>52630.8359375</c:v>
                </c:pt>
                <c:pt idx="10920">
                  <c:v>52659.208979399998</c:v>
                </c:pt>
                <c:pt idx="10921">
                  <c:v>51124.34375</c:v>
                </c:pt>
                <c:pt idx="10922">
                  <c:v>52267.427729399998</c:v>
                </c:pt>
                <c:pt idx="10923">
                  <c:v>51570.927729399998</c:v>
                </c:pt>
                <c:pt idx="10924">
                  <c:v>52730.3359375</c:v>
                </c:pt>
                <c:pt idx="10925">
                  <c:v>51834.8359375</c:v>
                </c:pt>
                <c:pt idx="10926">
                  <c:v>53625.8359375</c:v>
                </c:pt>
                <c:pt idx="10927">
                  <c:v>52260.04296875</c:v>
                </c:pt>
                <c:pt idx="10928">
                  <c:v>53056.04296875</c:v>
                </c:pt>
                <c:pt idx="10929">
                  <c:v>52659.208979399998</c:v>
                </c:pt>
                <c:pt idx="10930">
                  <c:v>52758.708979399998</c:v>
                </c:pt>
                <c:pt idx="10931">
                  <c:v>52957.708979399998</c:v>
                </c:pt>
                <c:pt idx="10932">
                  <c:v>52267.427729399998</c:v>
                </c:pt>
                <c:pt idx="10933">
                  <c:v>53262.427729399998</c:v>
                </c:pt>
                <c:pt idx="10934">
                  <c:v>53162.927729399998</c:v>
                </c:pt>
                <c:pt idx="10935">
                  <c:v>51664.208979399998</c:v>
                </c:pt>
                <c:pt idx="10936">
                  <c:v>52696.91015625</c:v>
                </c:pt>
                <c:pt idx="10937">
                  <c:v>53932.498041899998</c:v>
                </c:pt>
                <c:pt idx="10938">
                  <c:v>53455.208979399998</c:v>
                </c:pt>
                <c:pt idx="10939">
                  <c:v>52417.84375</c:v>
                </c:pt>
                <c:pt idx="10940">
                  <c:v>52696.91015625</c:v>
                </c:pt>
                <c:pt idx="10941">
                  <c:v>51842.998041899998</c:v>
                </c:pt>
                <c:pt idx="10942">
                  <c:v>52240.998041899998</c:v>
                </c:pt>
                <c:pt idx="10943">
                  <c:v>52059.48828125</c:v>
                </c:pt>
                <c:pt idx="10944">
                  <c:v>51464.04296875</c:v>
                </c:pt>
                <c:pt idx="10945">
                  <c:v>51166.708979399998</c:v>
                </c:pt>
                <c:pt idx="10946">
                  <c:v>51564.708979399998</c:v>
                </c:pt>
                <c:pt idx="10947">
                  <c:v>51900.91015625</c:v>
                </c:pt>
                <c:pt idx="10948">
                  <c:v>52855.48828125</c:v>
                </c:pt>
                <c:pt idx="10949">
                  <c:v>52357.98828125</c:v>
                </c:pt>
                <c:pt idx="10950">
                  <c:v>53014.84375</c:v>
                </c:pt>
                <c:pt idx="10951">
                  <c:v>51422.84375</c:v>
                </c:pt>
                <c:pt idx="10952">
                  <c:v>52218.84375</c:v>
                </c:pt>
                <c:pt idx="10953">
                  <c:v>52539.498041899998</c:v>
                </c:pt>
                <c:pt idx="10954">
                  <c:v>54251.208979399998</c:v>
                </c:pt>
                <c:pt idx="10955">
                  <c:v>53455.208979399998</c:v>
                </c:pt>
                <c:pt idx="10956">
                  <c:v>52716.34375</c:v>
                </c:pt>
                <c:pt idx="10957">
                  <c:v>52696.91015625</c:v>
                </c:pt>
                <c:pt idx="10958">
                  <c:v>53094.91015625</c:v>
                </c:pt>
                <c:pt idx="10959">
                  <c:v>54031.998041899998</c:v>
                </c:pt>
                <c:pt idx="10960">
                  <c:v>53452.48828125</c:v>
                </c:pt>
                <c:pt idx="10961">
                  <c:v>51272.427729399998</c:v>
                </c:pt>
                <c:pt idx="10962">
                  <c:v>53924.3359375</c:v>
                </c:pt>
                <c:pt idx="10963">
                  <c:v>52796.41015625</c:v>
                </c:pt>
                <c:pt idx="10964">
                  <c:v>53054.48828125</c:v>
                </c:pt>
                <c:pt idx="10965">
                  <c:v>51561.98828125</c:v>
                </c:pt>
                <c:pt idx="10966">
                  <c:v>52829.8359375</c:v>
                </c:pt>
                <c:pt idx="10967">
                  <c:v>51863.208979399998</c:v>
                </c:pt>
                <c:pt idx="10968">
                  <c:v>52199.41015625</c:v>
                </c:pt>
                <c:pt idx="10969">
                  <c:v>53651.48828125</c:v>
                </c:pt>
                <c:pt idx="10970">
                  <c:v>50675.427729399998</c:v>
                </c:pt>
                <c:pt idx="10971">
                  <c:v>52068.427729399998</c:v>
                </c:pt>
                <c:pt idx="10972">
                  <c:v>52659.208979399998</c:v>
                </c:pt>
                <c:pt idx="10973">
                  <c:v>52019.84375</c:v>
                </c:pt>
                <c:pt idx="10974">
                  <c:v>53611.84375</c:v>
                </c:pt>
                <c:pt idx="10975">
                  <c:v>53114.34375</c:v>
                </c:pt>
                <c:pt idx="10976">
                  <c:v>51444.998041899998</c:v>
                </c:pt>
                <c:pt idx="10977">
                  <c:v>52158.98828125</c:v>
                </c:pt>
                <c:pt idx="10978">
                  <c:v>53352.98828125</c:v>
                </c:pt>
                <c:pt idx="10979">
                  <c:v>53327.3359375</c:v>
                </c:pt>
                <c:pt idx="10980">
                  <c:v>52858.208979399998</c:v>
                </c:pt>
                <c:pt idx="10981">
                  <c:v>52957.708979399998</c:v>
                </c:pt>
                <c:pt idx="10982">
                  <c:v>53890.91015625</c:v>
                </c:pt>
                <c:pt idx="10983">
                  <c:v>52258.48828125</c:v>
                </c:pt>
                <c:pt idx="10984">
                  <c:v>52466.427729399998</c:v>
                </c:pt>
                <c:pt idx="10985">
                  <c:v>52332.3359375</c:v>
                </c:pt>
                <c:pt idx="10986">
                  <c:v>53924.3359375</c:v>
                </c:pt>
                <c:pt idx="10987">
                  <c:v>54350.708979399998</c:v>
                </c:pt>
                <c:pt idx="10988">
                  <c:v>52915.34375</c:v>
                </c:pt>
                <c:pt idx="10989">
                  <c:v>53213.84375</c:v>
                </c:pt>
                <c:pt idx="10990">
                  <c:v>52597.41015625</c:v>
                </c:pt>
                <c:pt idx="10991">
                  <c:v>53361.927729399998</c:v>
                </c:pt>
                <c:pt idx="10992">
                  <c:v>51834.8359375</c:v>
                </c:pt>
                <c:pt idx="10993">
                  <c:v>53454.04296875</c:v>
                </c:pt>
                <c:pt idx="10994">
                  <c:v>52957.708979399998</c:v>
                </c:pt>
                <c:pt idx="10995">
                  <c:v>52439.998041899998</c:v>
                </c:pt>
                <c:pt idx="10996">
                  <c:v>52457.48828125</c:v>
                </c:pt>
                <c:pt idx="10997">
                  <c:v>54123.3359375</c:v>
                </c:pt>
                <c:pt idx="10998">
                  <c:v>50868.208979399998</c:v>
                </c:pt>
                <c:pt idx="10999">
                  <c:v>53114.34375</c:v>
                </c:pt>
                <c:pt idx="11000">
                  <c:v>52258.48828125</c:v>
                </c:pt>
                <c:pt idx="11001">
                  <c:v>53651.48828125</c:v>
                </c:pt>
                <c:pt idx="11002">
                  <c:v>53859.427729399998</c:v>
                </c:pt>
                <c:pt idx="11003">
                  <c:v>53313.34375</c:v>
                </c:pt>
                <c:pt idx="11004">
                  <c:v>52995.41015625</c:v>
                </c:pt>
                <c:pt idx="11005">
                  <c:v>52539.498041899998</c:v>
                </c:pt>
                <c:pt idx="11006">
                  <c:v>52459.04296875</c:v>
                </c:pt>
                <c:pt idx="11007">
                  <c:v>53592.41015625</c:v>
                </c:pt>
                <c:pt idx="11008">
                  <c:v>53492.91015625</c:v>
                </c:pt>
                <c:pt idx="11009">
                  <c:v>53227.8359375</c:v>
                </c:pt>
                <c:pt idx="11010">
                  <c:v>52829.8359375</c:v>
                </c:pt>
                <c:pt idx="11011">
                  <c:v>52956.54296875</c:v>
                </c:pt>
                <c:pt idx="11012">
                  <c:v>51563.54296875</c:v>
                </c:pt>
                <c:pt idx="11013">
                  <c:v>51066.04296875</c:v>
                </c:pt>
                <c:pt idx="11014">
                  <c:v>51863.208979399998</c:v>
                </c:pt>
                <c:pt idx="11015">
                  <c:v>52158.98828125</c:v>
                </c:pt>
                <c:pt idx="11016">
                  <c:v>52218.84375</c:v>
                </c:pt>
                <c:pt idx="11017">
                  <c:v>54388.41015625</c:v>
                </c:pt>
                <c:pt idx="11018">
                  <c:v>52000.41015625</c:v>
                </c:pt>
                <c:pt idx="11019">
                  <c:v>53393.41015625</c:v>
                </c:pt>
                <c:pt idx="11020">
                  <c:v>52638.998041899998</c:v>
                </c:pt>
                <c:pt idx="11021">
                  <c:v>53725.3359375</c:v>
                </c:pt>
                <c:pt idx="11022">
                  <c:v>53094.91015625</c:v>
                </c:pt>
                <c:pt idx="11023">
                  <c:v>52597.41015625</c:v>
                </c:pt>
                <c:pt idx="11024">
                  <c:v>51968.927729399998</c:v>
                </c:pt>
                <c:pt idx="11025">
                  <c:v>53553.54296875</c:v>
                </c:pt>
                <c:pt idx="11026">
                  <c:v>52398.41015625</c:v>
                </c:pt>
                <c:pt idx="11027">
                  <c:v>53850.48828125</c:v>
                </c:pt>
                <c:pt idx="11028">
                  <c:v>51860.48828125</c:v>
                </c:pt>
                <c:pt idx="11029">
                  <c:v>54449.04296875</c:v>
                </c:pt>
                <c:pt idx="11030">
                  <c:v>53256.208979399998</c:v>
                </c:pt>
                <c:pt idx="11031">
                  <c:v>52460.208979399998</c:v>
                </c:pt>
                <c:pt idx="11032">
                  <c:v>52957.708979399998</c:v>
                </c:pt>
                <c:pt idx="11033">
                  <c:v>53850.48828125</c:v>
                </c:pt>
                <c:pt idx="11034">
                  <c:v>53361.927729399998</c:v>
                </c:pt>
                <c:pt idx="11035">
                  <c:v>54150.54296875</c:v>
                </c:pt>
                <c:pt idx="11036">
                  <c:v>51862.04296875</c:v>
                </c:pt>
                <c:pt idx="11037">
                  <c:v>53910.34375</c:v>
                </c:pt>
                <c:pt idx="11038">
                  <c:v>53293.91015625</c:v>
                </c:pt>
                <c:pt idx="11039">
                  <c:v>51602.41015625</c:v>
                </c:pt>
                <c:pt idx="11040">
                  <c:v>53235.998041899998</c:v>
                </c:pt>
                <c:pt idx="11041">
                  <c:v>52517.34375</c:v>
                </c:pt>
                <c:pt idx="11042">
                  <c:v>52199.41015625</c:v>
                </c:pt>
                <c:pt idx="11043">
                  <c:v>53094.91015625</c:v>
                </c:pt>
                <c:pt idx="11044">
                  <c:v>51942.498041899998</c:v>
                </c:pt>
                <c:pt idx="11045">
                  <c:v>53352.98828125</c:v>
                </c:pt>
                <c:pt idx="11046">
                  <c:v>52158.98828125</c:v>
                </c:pt>
                <c:pt idx="11047">
                  <c:v>52360.708979399998</c:v>
                </c:pt>
                <c:pt idx="11048">
                  <c:v>53194.41015625</c:v>
                </c:pt>
                <c:pt idx="11049">
                  <c:v>51760.98828125</c:v>
                </c:pt>
                <c:pt idx="11050">
                  <c:v>53750.98828125</c:v>
                </c:pt>
                <c:pt idx="11051">
                  <c:v>53852.04296875</c:v>
                </c:pt>
                <c:pt idx="11052">
                  <c:v>53155.54296875</c:v>
                </c:pt>
                <c:pt idx="11053">
                  <c:v>55047.208979399998</c:v>
                </c:pt>
                <c:pt idx="11054">
                  <c:v>52858.208979399998</c:v>
                </c:pt>
                <c:pt idx="11055">
                  <c:v>53094.91015625</c:v>
                </c:pt>
                <c:pt idx="11056">
                  <c:v>53733.498041899998</c:v>
                </c:pt>
                <c:pt idx="11057">
                  <c:v>54131.498041899998</c:v>
                </c:pt>
                <c:pt idx="11058">
                  <c:v>52218.84375</c:v>
                </c:pt>
                <c:pt idx="11059">
                  <c:v>52995.41015625</c:v>
                </c:pt>
                <c:pt idx="11060">
                  <c:v>53036.998041899998</c:v>
                </c:pt>
                <c:pt idx="11061">
                  <c:v>52665.427729399998</c:v>
                </c:pt>
                <c:pt idx="11062">
                  <c:v>52261.208979399998</c:v>
                </c:pt>
                <c:pt idx="11063">
                  <c:v>53512.34375</c:v>
                </c:pt>
                <c:pt idx="11064">
                  <c:v>53832.998041899998</c:v>
                </c:pt>
                <c:pt idx="11065">
                  <c:v>52638.998041899998</c:v>
                </c:pt>
                <c:pt idx="11066">
                  <c:v>53551.98828125</c:v>
                </c:pt>
                <c:pt idx="11067">
                  <c:v>54521.3359375</c:v>
                </c:pt>
                <c:pt idx="11068">
                  <c:v>53654.208979399998</c:v>
                </c:pt>
                <c:pt idx="11069">
                  <c:v>51820.84375</c:v>
                </c:pt>
                <c:pt idx="11070">
                  <c:v>53791.41015625</c:v>
                </c:pt>
                <c:pt idx="11071">
                  <c:v>53256.208979399998</c:v>
                </c:pt>
                <c:pt idx="11072">
                  <c:v>52915.34375</c:v>
                </c:pt>
                <c:pt idx="11073">
                  <c:v>53791.41015625</c:v>
                </c:pt>
                <c:pt idx="11074">
                  <c:v>52937.498041899998</c:v>
                </c:pt>
                <c:pt idx="11075">
                  <c:v>52764.927729399998</c:v>
                </c:pt>
                <c:pt idx="11076">
                  <c:v>52232.8359375</c:v>
                </c:pt>
                <c:pt idx="11077">
                  <c:v>52929.3359375</c:v>
                </c:pt>
                <c:pt idx="11078">
                  <c:v>53753.708979399998</c:v>
                </c:pt>
                <c:pt idx="11079">
                  <c:v>52161.708979399998</c:v>
                </c:pt>
                <c:pt idx="11080">
                  <c:v>53256.208979399998</c:v>
                </c:pt>
                <c:pt idx="11081">
                  <c:v>53156.708979399998</c:v>
                </c:pt>
                <c:pt idx="11082">
                  <c:v>53791.41015625</c:v>
                </c:pt>
                <c:pt idx="11083">
                  <c:v>53461.427729399998</c:v>
                </c:pt>
                <c:pt idx="11084">
                  <c:v>53526.3359375</c:v>
                </c:pt>
                <c:pt idx="11085">
                  <c:v>53293.91015625</c:v>
                </c:pt>
                <c:pt idx="11086">
                  <c:v>53492.91015625</c:v>
                </c:pt>
                <c:pt idx="11087">
                  <c:v>52240.998041899998</c:v>
                </c:pt>
                <c:pt idx="11088">
                  <c:v>54649.208979399998</c:v>
                </c:pt>
                <c:pt idx="11089">
                  <c:v>54587.41015625</c:v>
                </c:pt>
                <c:pt idx="11090">
                  <c:v>53361.927729399998</c:v>
                </c:pt>
                <c:pt idx="11091">
                  <c:v>53653.04296875</c:v>
                </c:pt>
                <c:pt idx="11092">
                  <c:v>52199.41015625</c:v>
                </c:pt>
                <c:pt idx="11093">
                  <c:v>53452.48828125</c:v>
                </c:pt>
                <c:pt idx="11094">
                  <c:v>53262.427729399998</c:v>
                </c:pt>
                <c:pt idx="11095">
                  <c:v>53560.927729399998</c:v>
                </c:pt>
                <c:pt idx="11096">
                  <c:v>53455.208979399998</c:v>
                </c:pt>
                <c:pt idx="11097">
                  <c:v>53554.708979399998</c:v>
                </c:pt>
                <c:pt idx="11098">
                  <c:v>54885.91015625</c:v>
                </c:pt>
                <c:pt idx="11099">
                  <c:v>53890.91015625</c:v>
                </c:pt>
                <c:pt idx="11100">
                  <c:v>53534.498041899998</c:v>
                </c:pt>
                <c:pt idx="11101">
                  <c:v>52963.927729399998</c:v>
                </c:pt>
                <c:pt idx="11102">
                  <c:v>54250.04296875</c:v>
                </c:pt>
                <c:pt idx="11103">
                  <c:v>51563.54296875</c:v>
                </c:pt>
                <c:pt idx="11104">
                  <c:v>52995.41015625</c:v>
                </c:pt>
                <c:pt idx="11105">
                  <c:v>52915.34375</c:v>
                </c:pt>
                <c:pt idx="11106">
                  <c:v>54546.98828125</c:v>
                </c:pt>
                <c:pt idx="11107">
                  <c:v>51371.927729399998</c:v>
                </c:pt>
                <c:pt idx="11108">
                  <c:v>53725.3359375</c:v>
                </c:pt>
                <c:pt idx="11109">
                  <c:v>54549.708979399998</c:v>
                </c:pt>
                <c:pt idx="11110">
                  <c:v>53213.84375</c:v>
                </c:pt>
                <c:pt idx="11111">
                  <c:v>53534.498041899998</c:v>
                </c:pt>
                <c:pt idx="11112">
                  <c:v>53534.498041899998</c:v>
                </c:pt>
                <c:pt idx="11113">
                  <c:v>53859.427729399998</c:v>
                </c:pt>
                <c:pt idx="11114">
                  <c:v>52061.04296875</c:v>
                </c:pt>
                <c:pt idx="11115">
                  <c:v>52957.708979399998</c:v>
                </c:pt>
                <c:pt idx="11116">
                  <c:v>54649.208979399998</c:v>
                </c:pt>
                <c:pt idx="11117">
                  <c:v>53711.34375</c:v>
                </c:pt>
                <c:pt idx="11118">
                  <c:v>52915.34375</c:v>
                </c:pt>
                <c:pt idx="11119">
                  <c:v>53194.41015625</c:v>
                </c:pt>
                <c:pt idx="11120">
                  <c:v>51743.498041899998</c:v>
                </c:pt>
                <c:pt idx="11121">
                  <c:v>53153.98828125</c:v>
                </c:pt>
                <c:pt idx="11122">
                  <c:v>53752.54296875</c:v>
                </c:pt>
                <c:pt idx="11123">
                  <c:v>53852.04296875</c:v>
                </c:pt>
                <c:pt idx="11124">
                  <c:v>52141.498041899998</c:v>
                </c:pt>
                <c:pt idx="11125">
                  <c:v>54049.48828125</c:v>
                </c:pt>
                <c:pt idx="11126">
                  <c:v>52730.3359375</c:v>
                </c:pt>
                <c:pt idx="11127">
                  <c:v>54649.208979399998</c:v>
                </c:pt>
                <c:pt idx="11128">
                  <c:v>53810.84375</c:v>
                </c:pt>
                <c:pt idx="11129">
                  <c:v>54031.998041899998</c:v>
                </c:pt>
                <c:pt idx="11130">
                  <c:v>53958.927729399998</c:v>
                </c:pt>
                <c:pt idx="11131">
                  <c:v>53255.04296875</c:v>
                </c:pt>
                <c:pt idx="11132">
                  <c:v>54051.04296875</c:v>
                </c:pt>
                <c:pt idx="11133">
                  <c:v>53653.04296875</c:v>
                </c:pt>
                <c:pt idx="11134">
                  <c:v>53753.708979399998</c:v>
                </c:pt>
                <c:pt idx="11135">
                  <c:v>53512.34375</c:v>
                </c:pt>
                <c:pt idx="11136">
                  <c:v>53361.927729399998</c:v>
                </c:pt>
                <c:pt idx="11137">
                  <c:v>54322.3359375</c:v>
                </c:pt>
                <c:pt idx="11138">
                  <c:v>54407.84375</c:v>
                </c:pt>
                <c:pt idx="11139">
                  <c:v>53791.41015625</c:v>
                </c:pt>
                <c:pt idx="11140">
                  <c:v>52954.98828125</c:v>
                </c:pt>
                <c:pt idx="11141">
                  <c:v>54555.927729399998</c:v>
                </c:pt>
                <c:pt idx="11142">
                  <c:v>53028.8359375</c:v>
                </c:pt>
                <c:pt idx="11143">
                  <c:v>52929.3359375</c:v>
                </c:pt>
                <c:pt idx="11144">
                  <c:v>54123.3359375</c:v>
                </c:pt>
                <c:pt idx="11145">
                  <c:v>52597.41015625</c:v>
                </c:pt>
                <c:pt idx="11146">
                  <c:v>53352.98828125</c:v>
                </c:pt>
                <c:pt idx="11147">
                  <c:v>53014.84375</c:v>
                </c:pt>
                <c:pt idx="11148">
                  <c:v>53691.91015625</c:v>
                </c:pt>
                <c:pt idx="11149">
                  <c:v>54157.927729399998</c:v>
                </c:pt>
                <c:pt idx="11150">
                  <c:v>55615.8359375</c:v>
                </c:pt>
                <c:pt idx="11151">
                  <c:v>53255.04296875</c:v>
                </c:pt>
                <c:pt idx="11152">
                  <c:v>53255.04296875</c:v>
                </c:pt>
                <c:pt idx="11153">
                  <c:v>53791.41015625</c:v>
                </c:pt>
                <c:pt idx="11154">
                  <c:v>54131.498041899998</c:v>
                </c:pt>
                <c:pt idx="11155">
                  <c:v>52755.98828125</c:v>
                </c:pt>
                <c:pt idx="11156">
                  <c:v>53262.427729399998</c:v>
                </c:pt>
                <c:pt idx="11157">
                  <c:v>54429.998041899998</c:v>
                </c:pt>
                <c:pt idx="11158">
                  <c:v>52068.427729399998</c:v>
                </c:pt>
                <c:pt idx="11159">
                  <c:v>53327.3359375</c:v>
                </c:pt>
                <c:pt idx="11160">
                  <c:v>54230.998041899998</c:v>
                </c:pt>
                <c:pt idx="11161">
                  <c:v>53651.48828125</c:v>
                </c:pt>
                <c:pt idx="11162">
                  <c:v>53958.927729399998</c:v>
                </c:pt>
                <c:pt idx="11163">
                  <c:v>54549.708979399998</c:v>
                </c:pt>
                <c:pt idx="11164">
                  <c:v>52837.998041899998</c:v>
                </c:pt>
                <c:pt idx="11165">
                  <c:v>53054.48828125</c:v>
                </c:pt>
                <c:pt idx="11166">
                  <c:v>53952.708979399998</c:v>
                </c:pt>
                <c:pt idx="11167">
                  <c:v>53924.3359375</c:v>
                </c:pt>
                <c:pt idx="11168">
                  <c:v>53426.8359375</c:v>
                </c:pt>
                <c:pt idx="11169">
                  <c:v>54349.54296875</c:v>
                </c:pt>
                <c:pt idx="11170">
                  <c:v>54548.54296875</c:v>
                </c:pt>
                <c:pt idx="11171">
                  <c:v>53611.84375</c:v>
                </c:pt>
                <c:pt idx="11172">
                  <c:v>54555.927729399998</c:v>
                </c:pt>
                <c:pt idx="11173">
                  <c:v>54089.91015625</c:v>
                </c:pt>
                <c:pt idx="11174">
                  <c:v>54230.998041899998</c:v>
                </c:pt>
                <c:pt idx="11175">
                  <c:v>54148.98828125</c:v>
                </c:pt>
                <c:pt idx="11176">
                  <c:v>55345.708979399998</c:v>
                </c:pt>
                <c:pt idx="11177">
                  <c:v>54827.998041899998</c:v>
                </c:pt>
                <c:pt idx="11178">
                  <c:v>54248.48828125</c:v>
                </c:pt>
                <c:pt idx="11179">
                  <c:v>54819.8359375</c:v>
                </c:pt>
                <c:pt idx="11180">
                  <c:v>55246.208979399998</c:v>
                </c:pt>
                <c:pt idx="11181">
                  <c:v>53014.84375</c:v>
                </c:pt>
                <c:pt idx="11182">
                  <c:v>54805.84375</c:v>
                </c:pt>
                <c:pt idx="11183">
                  <c:v>55225.998041899998</c:v>
                </c:pt>
                <c:pt idx="11184">
                  <c:v>54529.498041899998</c:v>
                </c:pt>
                <c:pt idx="11185">
                  <c:v>53651.48828125</c:v>
                </c:pt>
                <c:pt idx="11186">
                  <c:v>54248.48828125</c:v>
                </c:pt>
                <c:pt idx="11187">
                  <c:v>53560.927729399998</c:v>
                </c:pt>
                <c:pt idx="11188">
                  <c:v>54058.427729399998</c:v>
                </c:pt>
                <c:pt idx="11189">
                  <c:v>53852.04296875</c:v>
                </c:pt>
                <c:pt idx="11190">
                  <c:v>52558.54296875</c:v>
                </c:pt>
                <c:pt idx="11191">
                  <c:v>54450.208979399998</c:v>
                </c:pt>
                <c:pt idx="11192">
                  <c:v>53711.34375</c:v>
                </c:pt>
                <c:pt idx="11193">
                  <c:v>55325.498041899998</c:v>
                </c:pt>
                <c:pt idx="11194">
                  <c:v>53633.998041899998</c:v>
                </c:pt>
                <c:pt idx="11195">
                  <c:v>54429.998041899998</c:v>
                </c:pt>
                <c:pt idx="11196">
                  <c:v>51842.998041899998</c:v>
                </c:pt>
                <c:pt idx="11197">
                  <c:v>53461.427729399998</c:v>
                </c:pt>
                <c:pt idx="11198">
                  <c:v>54819.8359375</c:v>
                </c:pt>
                <c:pt idx="11199">
                  <c:v>54847.04296875</c:v>
                </c:pt>
                <c:pt idx="11200">
                  <c:v>53951.54296875</c:v>
                </c:pt>
                <c:pt idx="11201">
                  <c:v>55445.208979399998</c:v>
                </c:pt>
                <c:pt idx="11202">
                  <c:v>54885.91015625</c:v>
                </c:pt>
                <c:pt idx="11203">
                  <c:v>55026.998041899998</c:v>
                </c:pt>
                <c:pt idx="11204">
                  <c:v>55342.98828125</c:v>
                </c:pt>
                <c:pt idx="11205">
                  <c:v>54854.427729399998</c:v>
                </c:pt>
                <c:pt idx="11206">
                  <c:v>54023.8359375</c:v>
                </c:pt>
                <c:pt idx="11207">
                  <c:v>53553.54296875</c:v>
                </c:pt>
                <c:pt idx="11208">
                  <c:v>53752.54296875</c:v>
                </c:pt>
                <c:pt idx="11209">
                  <c:v>54648.04296875</c:v>
                </c:pt>
                <c:pt idx="11210">
                  <c:v>54848.208979399998</c:v>
                </c:pt>
                <c:pt idx="11211">
                  <c:v>55283.91015625</c:v>
                </c:pt>
                <c:pt idx="11212">
                  <c:v>53990.41015625</c:v>
                </c:pt>
                <c:pt idx="11213">
                  <c:v>53733.498041899998</c:v>
                </c:pt>
                <c:pt idx="11214">
                  <c:v>54521.3359375</c:v>
                </c:pt>
                <c:pt idx="11215">
                  <c:v>53625.8359375</c:v>
                </c:pt>
                <c:pt idx="11216">
                  <c:v>53393.41015625</c:v>
                </c:pt>
                <c:pt idx="11217">
                  <c:v>54049.48828125</c:v>
                </c:pt>
                <c:pt idx="11218">
                  <c:v>53054.48828125</c:v>
                </c:pt>
                <c:pt idx="11219">
                  <c:v>54058.427729399998</c:v>
                </c:pt>
                <c:pt idx="11220">
                  <c:v>54157.927729399998</c:v>
                </c:pt>
                <c:pt idx="11221">
                  <c:v>52963.927729399998</c:v>
                </c:pt>
                <c:pt idx="11222">
                  <c:v>54548.54296875</c:v>
                </c:pt>
                <c:pt idx="11223">
                  <c:v>54548.54296875</c:v>
                </c:pt>
                <c:pt idx="11224">
                  <c:v>55344.54296875</c:v>
                </c:pt>
                <c:pt idx="11225">
                  <c:v>54686.91015625</c:v>
                </c:pt>
                <c:pt idx="11226">
                  <c:v>53526.3359375</c:v>
                </c:pt>
                <c:pt idx="11227">
                  <c:v>54706.34375</c:v>
                </c:pt>
                <c:pt idx="11228">
                  <c:v>54587.41015625</c:v>
                </c:pt>
                <c:pt idx="11229">
                  <c:v>54049.48828125</c:v>
                </c:pt>
                <c:pt idx="11230">
                  <c:v>54023.8359375</c:v>
                </c:pt>
                <c:pt idx="11231">
                  <c:v>52956.54296875</c:v>
                </c:pt>
                <c:pt idx="11232">
                  <c:v>55942.708979399998</c:v>
                </c:pt>
                <c:pt idx="11233">
                  <c:v>53832.998041899998</c:v>
                </c:pt>
                <c:pt idx="11234">
                  <c:v>54947.708979399998</c:v>
                </c:pt>
                <c:pt idx="11235">
                  <c:v>54257.427729399998</c:v>
                </c:pt>
                <c:pt idx="11236">
                  <c:v>53725.3359375</c:v>
                </c:pt>
                <c:pt idx="11237">
                  <c:v>53951.54296875</c:v>
                </c:pt>
                <c:pt idx="11238">
                  <c:v>55126.498041899998</c:v>
                </c:pt>
                <c:pt idx="11239">
                  <c:v>54248.48828125</c:v>
                </c:pt>
                <c:pt idx="11240">
                  <c:v>53651.48828125</c:v>
                </c:pt>
                <c:pt idx="11241">
                  <c:v>53660.427729399998</c:v>
                </c:pt>
                <c:pt idx="11242">
                  <c:v>54222.8359375</c:v>
                </c:pt>
                <c:pt idx="11243">
                  <c:v>52199.41015625</c:v>
                </c:pt>
                <c:pt idx="11244">
                  <c:v>54148.98828125</c:v>
                </c:pt>
                <c:pt idx="11245">
                  <c:v>55044.48828125</c:v>
                </c:pt>
                <c:pt idx="11246">
                  <c:v>53759.927729399998</c:v>
                </c:pt>
                <c:pt idx="11247">
                  <c:v>54356.927729399998</c:v>
                </c:pt>
                <c:pt idx="11248">
                  <c:v>55252.427729399998</c:v>
                </c:pt>
                <c:pt idx="11249">
                  <c:v>55145.54296875</c:v>
                </c:pt>
                <c:pt idx="11250">
                  <c:v>55880.91015625</c:v>
                </c:pt>
                <c:pt idx="11251">
                  <c:v>54944.98828125</c:v>
                </c:pt>
                <c:pt idx="11252">
                  <c:v>54157.927729399998</c:v>
                </c:pt>
                <c:pt idx="11253">
                  <c:v>54754.927729399998</c:v>
                </c:pt>
                <c:pt idx="11254">
                  <c:v>55914.3359375</c:v>
                </c:pt>
                <c:pt idx="11255">
                  <c:v>54747.54296875</c:v>
                </c:pt>
                <c:pt idx="11256">
                  <c:v>53691.91015625</c:v>
                </c:pt>
                <c:pt idx="11257">
                  <c:v>54157.927729399998</c:v>
                </c:pt>
                <c:pt idx="11258">
                  <c:v>54953.927729399998</c:v>
                </c:pt>
                <c:pt idx="11259">
                  <c:v>54123.3359375</c:v>
                </c:pt>
                <c:pt idx="11260">
                  <c:v>53155.54296875</c:v>
                </c:pt>
                <c:pt idx="11261">
                  <c:v>55345.708979399998</c:v>
                </c:pt>
                <c:pt idx="11262">
                  <c:v>55345.708979399998</c:v>
                </c:pt>
                <c:pt idx="11263">
                  <c:v>54230.998041899998</c:v>
                </c:pt>
                <c:pt idx="11264">
                  <c:v>53932.498041899998</c:v>
                </c:pt>
                <c:pt idx="11265">
                  <c:v>54529.498041899998</c:v>
                </c:pt>
                <c:pt idx="11266">
                  <c:v>52340.498041899998</c:v>
                </c:pt>
                <c:pt idx="11267">
                  <c:v>54347.98828125</c:v>
                </c:pt>
                <c:pt idx="11268">
                  <c:v>54745.98828125</c:v>
                </c:pt>
                <c:pt idx="11269">
                  <c:v>54031.998041899998</c:v>
                </c:pt>
                <c:pt idx="11270">
                  <c:v>54023.8359375</c:v>
                </c:pt>
                <c:pt idx="11271">
                  <c:v>55424.998041899998</c:v>
                </c:pt>
                <c:pt idx="11272">
                  <c:v>54745.98828125</c:v>
                </c:pt>
                <c:pt idx="11273">
                  <c:v>54655.427729399998</c:v>
                </c:pt>
                <c:pt idx="11274">
                  <c:v>54257.427729399998</c:v>
                </c:pt>
                <c:pt idx="11275">
                  <c:v>55245.04296875</c:v>
                </c:pt>
                <c:pt idx="11276">
                  <c:v>55742.54296875</c:v>
                </c:pt>
                <c:pt idx="11277">
                  <c:v>56042.208979399998</c:v>
                </c:pt>
                <c:pt idx="11278">
                  <c:v>54848.208979399998</c:v>
                </c:pt>
                <c:pt idx="11279">
                  <c:v>54009.84375</c:v>
                </c:pt>
                <c:pt idx="11280">
                  <c:v>54058.427729399998</c:v>
                </c:pt>
                <c:pt idx="11281">
                  <c:v>54548.54296875</c:v>
                </c:pt>
                <c:pt idx="11282">
                  <c:v>53313.34375</c:v>
                </c:pt>
                <c:pt idx="11283">
                  <c:v>55939.98828125</c:v>
                </c:pt>
                <c:pt idx="11284">
                  <c:v>54646.48828125</c:v>
                </c:pt>
                <c:pt idx="11285">
                  <c:v>55942.708979399998</c:v>
                </c:pt>
                <c:pt idx="11286">
                  <c:v>54009.84375</c:v>
                </c:pt>
                <c:pt idx="11287">
                  <c:v>55482.91015625</c:v>
                </c:pt>
                <c:pt idx="11288">
                  <c:v>53791.41015625</c:v>
                </c:pt>
                <c:pt idx="11289">
                  <c:v>53434.998041899998</c:v>
                </c:pt>
                <c:pt idx="11290">
                  <c:v>53958.927729399998</c:v>
                </c:pt>
                <c:pt idx="11291">
                  <c:v>55046.04296875</c:v>
                </c:pt>
                <c:pt idx="11292">
                  <c:v>54208.84375</c:v>
                </c:pt>
                <c:pt idx="11293">
                  <c:v>52539.498041899998</c:v>
                </c:pt>
                <c:pt idx="11294">
                  <c:v>55152.927729399998</c:v>
                </c:pt>
                <c:pt idx="11295">
                  <c:v>55914.3359375</c:v>
                </c:pt>
                <c:pt idx="11296">
                  <c:v>55743.708979399998</c:v>
                </c:pt>
                <c:pt idx="11297">
                  <c:v>54919.3359375</c:v>
                </c:pt>
                <c:pt idx="11298">
                  <c:v>54449.04296875</c:v>
                </c:pt>
                <c:pt idx="11299">
                  <c:v>55046.04296875</c:v>
                </c:pt>
                <c:pt idx="11300">
                  <c:v>55143.98828125</c:v>
                </c:pt>
                <c:pt idx="11301">
                  <c:v>53951.54296875</c:v>
                </c:pt>
                <c:pt idx="11302">
                  <c:v>54350.708979399998</c:v>
                </c:pt>
                <c:pt idx="11303">
                  <c:v>55900.34375</c:v>
                </c:pt>
                <c:pt idx="11304">
                  <c:v>54487.91015625</c:v>
                </c:pt>
                <c:pt idx="11305">
                  <c:v>55143.98828125</c:v>
                </c:pt>
                <c:pt idx="11306">
                  <c:v>53910.34375</c:v>
                </c:pt>
                <c:pt idx="11307">
                  <c:v>53412.84375</c:v>
                </c:pt>
                <c:pt idx="11308">
                  <c:v>53534.498041899998</c:v>
                </c:pt>
                <c:pt idx="11309">
                  <c:v>53958.927729399998</c:v>
                </c:pt>
                <c:pt idx="11310">
                  <c:v>55444.04296875</c:v>
                </c:pt>
                <c:pt idx="11311">
                  <c:v>54208.84375</c:v>
                </c:pt>
                <c:pt idx="11312">
                  <c:v>54487.91015625</c:v>
                </c:pt>
                <c:pt idx="11313">
                  <c:v>56477.91015625</c:v>
                </c:pt>
                <c:pt idx="11314">
                  <c:v>55781.41015625</c:v>
                </c:pt>
                <c:pt idx="11315">
                  <c:v>54819.8359375</c:v>
                </c:pt>
                <c:pt idx="11316">
                  <c:v>55018.8359375</c:v>
                </c:pt>
                <c:pt idx="11317">
                  <c:v>54919.3359375</c:v>
                </c:pt>
                <c:pt idx="11318">
                  <c:v>54748.708979399998</c:v>
                </c:pt>
                <c:pt idx="11319">
                  <c:v>54748.708979399998</c:v>
                </c:pt>
                <c:pt idx="11320">
                  <c:v>55681.91015625</c:v>
                </c:pt>
                <c:pt idx="11321">
                  <c:v>54189.41015625</c:v>
                </c:pt>
                <c:pt idx="11322">
                  <c:v>55922.498041899998</c:v>
                </c:pt>
                <c:pt idx="11323">
                  <c:v>54349.54296875</c:v>
                </c:pt>
                <c:pt idx="11324">
                  <c:v>54052.208979399998</c:v>
                </c:pt>
                <c:pt idx="11325">
                  <c:v>55442.48828125</c:v>
                </c:pt>
                <c:pt idx="11326">
                  <c:v>55442.48828125</c:v>
                </c:pt>
                <c:pt idx="11327">
                  <c:v>55451.427729399998</c:v>
                </c:pt>
                <c:pt idx="11328">
                  <c:v>56539.708979399998</c:v>
                </c:pt>
                <c:pt idx="11329">
                  <c:v>56099.34375</c:v>
                </c:pt>
                <c:pt idx="11330">
                  <c:v>54728.498041899998</c:v>
                </c:pt>
                <c:pt idx="11331">
                  <c:v>54748.708979399998</c:v>
                </c:pt>
                <c:pt idx="11332">
                  <c:v>55203.84375</c:v>
                </c:pt>
                <c:pt idx="11333">
                  <c:v>56676.91015625</c:v>
                </c:pt>
                <c:pt idx="11334">
                  <c:v>54628.998041899998</c:v>
                </c:pt>
                <c:pt idx="11335">
                  <c:v>53551.98828125</c:v>
                </c:pt>
                <c:pt idx="11336">
                  <c:v>56735.98828125</c:v>
                </c:pt>
                <c:pt idx="11337">
                  <c:v>54947.708979399998</c:v>
                </c:pt>
                <c:pt idx="11338">
                  <c:v>55325.498041899998</c:v>
                </c:pt>
                <c:pt idx="11339">
                  <c:v>56917.498041899998</c:v>
                </c:pt>
                <c:pt idx="11340">
                  <c:v>54151.708979399998</c:v>
                </c:pt>
                <c:pt idx="11341">
                  <c:v>54052.208979399998</c:v>
                </c:pt>
                <c:pt idx="11342">
                  <c:v>54748.708979399998</c:v>
                </c:pt>
                <c:pt idx="11343">
                  <c:v>54748.708979399998</c:v>
                </c:pt>
                <c:pt idx="11344">
                  <c:v>55442.48828125</c:v>
                </c:pt>
                <c:pt idx="11345">
                  <c:v>53958.927729399998</c:v>
                </c:pt>
                <c:pt idx="11346">
                  <c:v>56099.34375</c:v>
                </c:pt>
                <c:pt idx="11347">
                  <c:v>56278.91015625</c:v>
                </c:pt>
                <c:pt idx="11348">
                  <c:v>55740.98828125</c:v>
                </c:pt>
                <c:pt idx="11349">
                  <c:v>55524.498041899998</c:v>
                </c:pt>
                <c:pt idx="11350">
                  <c:v>56735.98828125</c:v>
                </c:pt>
                <c:pt idx="11351">
                  <c:v>55351.927729399998</c:v>
                </c:pt>
                <c:pt idx="11352">
                  <c:v>55843.208979399998</c:v>
                </c:pt>
                <c:pt idx="11353">
                  <c:v>54151.708979399998</c:v>
                </c:pt>
                <c:pt idx="11354">
                  <c:v>54628.998041899998</c:v>
                </c:pt>
                <c:pt idx="11355">
                  <c:v>54447.48828125</c:v>
                </c:pt>
                <c:pt idx="11356">
                  <c:v>56809.8359375</c:v>
                </c:pt>
                <c:pt idx="11357">
                  <c:v>54947.708979399998</c:v>
                </c:pt>
                <c:pt idx="11358">
                  <c:v>56147.927729399998</c:v>
                </c:pt>
                <c:pt idx="11359">
                  <c:v>56212.8359375</c:v>
                </c:pt>
                <c:pt idx="11360">
                  <c:v>56975.41015625</c:v>
                </c:pt>
                <c:pt idx="11361">
                  <c:v>56339.54296875</c:v>
                </c:pt>
                <c:pt idx="11362">
                  <c:v>56837.04296875</c:v>
                </c:pt>
                <c:pt idx="11363">
                  <c:v>54885.91015625</c:v>
                </c:pt>
                <c:pt idx="11364">
                  <c:v>54728.498041899998</c:v>
                </c:pt>
                <c:pt idx="11365">
                  <c:v>56909.3359375</c:v>
                </c:pt>
                <c:pt idx="11366">
                  <c:v>54052.208979399998</c:v>
                </c:pt>
                <c:pt idx="11367">
                  <c:v>54347.98828125</c:v>
                </c:pt>
                <c:pt idx="11368">
                  <c:v>56013.8359375</c:v>
                </c:pt>
                <c:pt idx="11369">
                  <c:v>55999.84375</c:v>
                </c:pt>
                <c:pt idx="11370">
                  <c:v>54885.91015625</c:v>
                </c:pt>
                <c:pt idx="11371">
                  <c:v>55342.98828125</c:v>
                </c:pt>
                <c:pt idx="11372">
                  <c:v>55053.427729399998</c:v>
                </c:pt>
                <c:pt idx="11373">
                  <c:v>56212.8359375</c:v>
                </c:pt>
                <c:pt idx="11374">
                  <c:v>54747.54296875</c:v>
                </c:pt>
                <c:pt idx="11375">
                  <c:v>56140.54296875</c:v>
                </c:pt>
                <c:pt idx="11376">
                  <c:v>56638.04296875</c:v>
                </c:pt>
                <c:pt idx="11377">
                  <c:v>54208.84375</c:v>
                </c:pt>
                <c:pt idx="11378">
                  <c:v>54208.84375</c:v>
                </c:pt>
                <c:pt idx="11379">
                  <c:v>56676.91015625</c:v>
                </c:pt>
                <c:pt idx="11380">
                  <c:v>55880.91015625</c:v>
                </c:pt>
                <c:pt idx="11381">
                  <c:v>55723.498041899998</c:v>
                </c:pt>
                <c:pt idx="11382">
                  <c:v>56039.48828125</c:v>
                </c:pt>
                <c:pt idx="11383">
                  <c:v>54919.3359375</c:v>
                </c:pt>
                <c:pt idx="11384">
                  <c:v>55939.98828125</c:v>
                </c:pt>
                <c:pt idx="11385">
                  <c:v>54919.3359375</c:v>
                </c:pt>
                <c:pt idx="11386">
                  <c:v>54706.34375</c:v>
                </c:pt>
                <c:pt idx="11387">
                  <c:v>55026.998041899998</c:v>
                </c:pt>
                <c:pt idx="11388">
                  <c:v>55345.708979399998</c:v>
                </c:pt>
                <c:pt idx="11389">
                  <c:v>57136.708979399998</c:v>
                </c:pt>
                <c:pt idx="11390">
                  <c:v>54507.34375</c:v>
                </c:pt>
                <c:pt idx="11391">
                  <c:v>55126.498041899998</c:v>
                </c:pt>
                <c:pt idx="11392">
                  <c:v>55325.498041899998</c:v>
                </c:pt>
                <c:pt idx="11393">
                  <c:v>57215.998041899998</c:v>
                </c:pt>
                <c:pt idx="11394">
                  <c:v>55623.998041899998</c:v>
                </c:pt>
                <c:pt idx="11395">
                  <c:v>55541.98828125</c:v>
                </c:pt>
                <c:pt idx="11396">
                  <c:v>56735.98828125</c:v>
                </c:pt>
                <c:pt idx="11397">
                  <c:v>55047.208979399998</c:v>
                </c:pt>
                <c:pt idx="11398">
                  <c:v>54089.91015625</c:v>
                </c:pt>
                <c:pt idx="11399">
                  <c:v>57116.498041899998</c:v>
                </c:pt>
                <c:pt idx="11400">
                  <c:v>56113.3359375</c:v>
                </c:pt>
                <c:pt idx="11401">
                  <c:v>55445.208979399998</c:v>
                </c:pt>
                <c:pt idx="11402">
                  <c:v>56042.208979399998</c:v>
                </c:pt>
                <c:pt idx="11403">
                  <c:v>55900.34375</c:v>
                </c:pt>
                <c:pt idx="11404">
                  <c:v>53293.91015625</c:v>
                </c:pt>
                <c:pt idx="11405">
                  <c:v>55524.498041899998</c:v>
                </c:pt>
                <c:pt idx="11406">
                  <c:v>54555.927729399998</c:v>
                </c:pt>
                <c:pt idx="11407">
                  <c:v>55948.927729399998</c:v>
                </c:pt>
                <c:pt idx="11408">
                  <c:v>54947.708979399998</c:v>
                </c:pt>
                <c:pt idx="11409">
                  <c:v>56735.98828125</c:v>
                </c:pt>
                <c:pt idx="11410">
                  <c:v>54646.48828125</c:v>
                </c:pt>
                <c:pt idx="11411">
                  <c:v>55948.927729399998</c:v>
                </c:pt>
                <c:pt idx="11412">
                  <c:v>55900.34375</c:v>
                </c:pt>
                <c:pt idx="11413">
                  <c:v>57016.998041899998</c:v>
                </c:pt>
                <c:pt idx="11414">
                  <c:v>56809.8359375</c:v>
                </c:pt>
                <c:pt idx="11415">
                  <c:v>56339.54296875</c:v>
                </c:pt>
                <c:pt idx="11416">
                  <c:v>55203.84375</c:v>
                </c:pt>
                <c:pt idx="11417">
                  <c:v>55084.91015625</c:v>
                </c:pt>
                <c:pt idx="11418">
                  <c:v>56519.498041899998</c:v>
                </c:pt>
                <c:pt idx="11419">
                  <c:v>55941.54296875</c:v>
                </c:pt>
                <c:pt idx="11420">
                  <c:v>56141.708979399998</c:v>
                </c:pt>
                <c:pt idx="11421">
                  <c:v>55143.98828125</c:v>
                </c:pt>
                <c:pt idx="11422">
                  <c:v>54655.427729399998</c:v>
                </c:pt>
                <c:pt idx="11423">
                  <c:v>56909.3359375</c:v>
                </c:pt>
                <c:pt idx="11424">
                  <c:v>54748.708979399998</c:v>
                </c:pt>
                <c:pt idx="11425">
                  <c:v>55402.84375</c:v>
                </c:pt>
                <c:pt idx="11426">
                  <c:v>55084.91015625</c:v>
                </c:pt>
                <c:pt idx="11427">
                  <c:v>55623.998041899998</c:v>
                </c:pt>
                <c:pt idx="11428">
                  <c:v>55325.498041899998</c:v>
                </c:pt>
                <c:pt idx="11429">
                  <c:v>55650.427729399998</c:v>
                </c:pt>
                <c:pt idx="11430">
                  <c:v>57034.48828125</c:v>
                </c:pt>
                <c:pt idx="11431">
                  <c:v>55252.427729399998</c:v>
                </c:pt>
                <c:pt idx="11432">
                  <c:v>54819.8359375</c:v>
                </c:pt>
                <c:pt idx="11433">
                  <c:v>56240.04296875</c:v>
                </c:pt>
                <c:pt idx="11434">
                  <c:v>55601.84375</c:v>
                </c:pt>
                <c:pt idx="11435">
                  <c:v>57034.48828125</c:v>
                </c:pt>
                <c:pt idx="11436">
                  <c:v>54754.927729399998</c:v>
                </c:pt>
                <c:pt idx="11437">
                  <c:v>56411.8359375</c:v>
                </c:pt>
                <c:pt idx="11438">
                  <c:v>56140.54296875</c:v>
                </c:pt>
                <c:pt idx="11439">
                  <c:v>55203.84375</c:v>
                </c:pt>
                <c:pt idx="11440">
                  <c:v>55084.91015625</c:v>
                </c:pt>
                <c:pt idx="11441">
                  <c:v>55723.498041899998</c:v>
                </c:pt>
                <c:pt idx="11442">
                  <c:v>57492.34375</c:v>
                </c:pt>
                <c:pt idx="11443">
                  <c:v>55939.98828125</c:v>
                </c:pt>
                <c:pt idx="11444">
                  <c:v>56545.927729399998</c:v>
                </c:pt>
                <c:pt idx="11445">
                  <c:v>54058.427729399998</c:v>
                </c:pt>
                <c:pt idx="11446">
                  <c:v>56241.208979399998</c:v>
                </c:pt>
                <c:pt idx="11447">
                  <c:v>54587.41015625</c:v>
                </c:pt>
                <c:pt idx="11448">
                  <c:v>55225.998041899998</c:v>
                </c:pt>
                <c:pt idx="11449">
                  <c:v>55723.498041899998</c:v>
                </c:pt>
                <c:pt idx="11450">
                  <c:v>57315.498041899998</c:v>
                </c:pt>
                <c:pt idx="11451">
                  <c:v>56817.998041899998</c:v>
                </c:pt>
                <c:pt idx="11452">
                  <c:v>55143.98828125</c:v>
                </c:pt>
                <c:pt idx="11453">
                  <c:v>56744.927729399998</c:v>
                </c:pt>
                <c:pt idx="11454">
                  <c:v>57236.208979399998</c:v>
                </c:pt>
                <c:pt idx="11455">
                  <c:v>55842.04296875</c:v>
                </c:pt>
                <c:pt idx="11456">
                  <c:v>56837.04296875</c:v>
                </c:pt>
                <c:pt idx="11457">
                  <c:v>55644.208979399998</c:v>
                </c:pt>
                <c:pt idx="11458">
                  <c:v>55623.998041899998</c:v>
                </c:pt>
                <c:pt idx="11459">
                  <c:v>56121.498041899998</c:v>
                </c:pt>
                <c:pt idx="11460">
                  <c:v>55822.998041899998</c:v>
                </c:pt>
                <c:pt idx="11461">
                  <c:v>56337.98828125</c:v>
                </c:pt>
                <c:pt idx="11462">
                  <c:v>57235.04296875</c:v>
                </c:pt>
                <c:pt idx="11463">
                  <c:v>56440.208979399998</c:v>
                </c:pt>
                <c:pt idx="11464">
                  <c:v>55743.708979399998</c:v>
                </c:pt>
                <c:pt idx="11465">
                  <c:v>55283.91015625</c:v>
                </c:pt>
                <c:pt idx="11466">
                  <c:v>55543.54296875</c:v>
                </c:pt>
                <c:pt idx="11467">
                  <c:v>56099.34375</c:v>
                </c:pt>
                <c:pt idx="11468">
                  <c:v>56179.41015625</c:v>
                </c:pt>
                <c:pt idx="11469">
                  <c:v>56220.998041899998</c:v>
                </c:pt>
                <c:pt idx="11470">
                  <c:v>56710.3359375</c:v>
                </c:pt>
                <c:pt idx="11471">
                  <c:v>55843.208979399998</c:v>
                </c:pt>
                <c:pt idx="11472">
                  <c:v>56577.41015625</c:v>
                </c:pt>
                <c:pt idx="11473">
                  <c:v>55980.41015625</c:v>
                </c:pt>
                <c:pt idx="11474">
                  <c:v>55623.998041899998</c:v>
                </c:pt>
                <c:pt idx="11475">
                  <c:v>55849.427729399998</c:v>
                </c:pt>
                <c:pt idx="11476">
                  <c:v>56147.927729399998</c:v>
                </c:pt>
                <c:pt idx="11477">
                  <c:v>56511.3359375</c:v>
                </c:pt>
                <c:pt idx="11478">
                  <c:v>54919.3359375</c:v>
                </c:pt>
                <c:pt idx="11479">
                  <c:v>55742.54296875</c:v>
                </c:pt>
                <c:pt idx="11480">
                  <c:v>55942.708979399998</c:v>
                </c:pt>
                <c:pt idx="11481">
                  <c:v>55723.498041899998</c:v>
                </c:pt>
                <c:pt idx="11482">
                  <c:v>55325.498041899998</c:v>
                </c:pt>
                <c:pt idx="11483">
                  <c:v>56809.8359375</c:v>
                </c:pt>
                <c:pt idx="11484">
                  <c:v>55146.708979399998</c:v>
                </c:pt>
                <c:pt idx="11485">
                  <c:v>55402.84375</c:v>
                </c:pt>
                <c:pt idx="11486">
                  <c:v>54706.34375</c:v>
                </c:pt>
                <c:pt idx="11487">
                  <c:v>55880.91015625</c:v>
                </c:pt>
                <c:pt idx="11488">
                  <c:v>57133.98828125</c:v>
                </c:pt>
                <c:pt idx="11489">
                  <c:v>56346.927729399998</c:v>
                </c:pt>
                <c:pt idx="11490">
                  <c:v>56645.427729399998</c:v>
                </c:pt>
                <c:pt idx="11491">
                  <c:v>56446.427729399998</c:v>
                </c:pt>
                <c:pt idx="11492">
                  <c:v>57142.927729399998</c:v>
                </c:pt>
                <c:pt idx="11493">
                  <c:v>56610.8359375</c:v>
                </c:pt>
                <c:pt idx="11494">
                  <c:v>55283.91015625</c:v>
                </c:pt>
                <c:pt idx="11495">
                  <c:v>57273.91015625</c:v>
                </c:pt>
                <c:pt idx="11496">
                  <c:v>55843.208979399998</c:v>
                </c:pt>
                <c:pt idx="11497">
                  <c:v>56696.34375</c:v>
                </c:pt>
                <c:pt idx="11498">
                  <c:v>56676.91015625</c:v>
                </c:pt>
                <c:pt idx="11499">
                  <c:v>56917.498041899998</c:v>
                </c:pt>
                <c:pt idx="11500">
                  <c:v>55849.427729399998</c:v>
                </c:pt>
                <c:pt idx="11501">
                  <c:v>55217.8359375</c:v>
                </c:pt>
                <c:pt idx="11502">
                  <c:v>58501.3359375</c:v>
                </c:pt>
                <c:pt idx="11503">
                  <c:v>57634.208979399998</c:v>
                </c:pt>
                <c:pt idx="11504">
                  <c:v>56042.208979399998</c:v>
                </c:pt>
                <c:pt idx="11505">
                  <c:v>57534.708979399998</c:v>
                </c:pt>
                <c:pt idx="11506">
                  <c:v>56477.91015625</c:v>
                </c:pt>
                <c:pt idx="11507">
                  <c:v>56378.41015625</c:v>
                </c:pt>
                <c:pt idx="11508">
                  <c:v>55723.498041899998</c:v>
                </c:pt>
                <c:pt idx="11509">
                  <c:v>56121.498041899998</c:v>
                </c:pt>
                <c:pt idx="11510">
                  <c:v>56039.48828125</c:v>
                </c:pt>
                <c:pt idx="11511">
                  <c:v>56934.98828125</c:v>
                </c:pt>
                <c:pt idx="11512">
                  <c:v>56013.8359375</c:v>
                </c:pt>
                <c:pt idx="11513">
                  <c:v>55814.8359375</c:v>
                </c:pt>
                <c:pt idx="11514">
                  <c:v>57036.04296875</c:v>
                </c:pt>
                <c:pt idx="11515">
                  <c:v>55900.34375</c:v>
                </c:pt>
                <c:pt idx="11516">
                  <c:v>54786.41015625</c:v>
                </c:pt>
                <c:pt idx="11517">
                  <c:v>55623.998041899998</c:v>
                </c:pt>
                <c:pt idx="11518">
                  <c:v>56618.998041899998</c:v>
                </c:pt>
                <c:pt idx="11519">
                  <c:v>56718.498041899998</c:v>
                </c:pt>
                <c:pt idx="11520">
                  <c:v>56636.48828125</c:v>
                </c:pt>
                <c:pt idx="11521">
                  <c:v>57043.427729399998</c:v>
                </c:pt>
                <c:pt idx="11522">
                  <c:v>55317.3359375</c:v>
                </c:pt>
                <c:pt idx="11523">
                  <c:v>57036.04296875</c:v>
                </c:pt>
                <c:pt idx="11524">
                  <c:v>55941.54296875</c:v>
                </c:pt>
                <c:pt idx="11525">
                  <c:v>56596.84375</c:v>
                </c:pt>
                <c:pt idx="11526">
                  <c:v>55650.427729399998</c:v>
                </c:pt>
                <c:pt idx="11527">
                  <c:v>56737.54296875</c:v>
                </c:pt>
                <c:pt idx="11528">
                  <c:v>56099.34375</c:v>
                </c:pt>
                <c:pt idx="11529">
                  <c:v>55524.498041899998</c:v>
                </c:pt>
                <c:pt idx="11530">
                  <c:v>56909.3359375</c:v>
                </c:pt>
                <c:pt idx="11531">
                  <c:v>56013.8359375</c:v>
                </c:pt>
                <c:pt idx="11532">
                  <c:v>56179.41015625</c:v>
                </c:pt>
                <c:pt idx="11533">
                  <c:v>57034.48828125</c:v>
                </c:pt>
                <c:pt idx="11534">
                  <c:v>57540.927729399998</c:v>
                </c:pt>
                <c:pt idx="11535">
                  <c:v>57136.708979399998</c:v>
                </c:pt>
                <c:pt idx="11536">
                  <c:v>57293.34375</c:v>
                </c:pt>
                <c:pt idx="11537">
                  <c:v>56397.84375</c:v>
                </c:pt>
                <c:pt idx="11538">
                  <c:v>57492.34375</c:v>
                </c:pt>
                <c:pt idx="11539">
                  <c:v>57174.41015625</c:v>
                </c:pt>
                <c:pt idx="11540">
                  <c:v>57235.04296875</c:v>
                </c:pt>
                <c:pt idx="11541">
                  <c:v>57771.41015625</c:v>
                </c:pt>
                <c:pt idx="11542">
                  <c:v>54827.998041899998</c:v>
                </c:pt>
                <c:pt idx="11543">
                  <c:v>56536.98828125</c:v>
                </c:pt>
                <c:pt idx="11544">
                  <c:v>55939.98828125</c:v>
                </c:pt>
                <c:pt idx="11545">
                  <c:v>56113.3359375</c:v>
                </c:pt>
                <c:pt idx="11546">
                  <c:v>57136.708979399998</c:v>
                </c:pt>
                <c:pt idx="11547">
                  <c:v>55980.41015625</c:v>
                </c:pt>
                <c:pt idx="11548">
                  <c:v>57414.998041899998</c:v>
                </c:pt>
                <c:pt idx="11549">
                  <c:v>55822.998041899998</c:v>
                </c:pt>
                <c:pt idx="11550">
                  <c:v>55342.98828125</c:v>
                </c:pt>
                <c:pt idx="11551">
                  <c:v>56411.8359375</c:v>
                </c:pt>
                <c:pt idx="11552">
                  <c:v>57037.208979399998</c:v>
                </c:pt>
                <c:pt idx="11553">
                  <c:v>57634.208979399998</c:v>
                </c:pt>
                <c:pt idx="11554">
                  <c:v>57771.41015625</c:v>
                </c:pt>
                <c:pt idx="11555">
                  <c:v>56220.998041899998</c:v>
                </c:pt>
                <c:pt idx="11556">
                  <c:v>56937.708979399998</c:v>
                </c:pt>
                <c:pt idx="11557">
                  <c:v>56298.34375</c:v>
                </c:pt>
                <c:pt idx="11558">
                  <c:v>55781.41015625</c:v>
                </c:pt>
                <c:pt idx="11559">
                  <c:v>55524.498041899998</c:v>
                </c:pt>
                <c:pt idx="11560">
                  <c:v>56744.927729399998</c:v>
                </c:pt>
                <c:pt idx="11561">
                  <c:v>57640.427729399998</c:v>
                </c:pt>
                <c:pt idx="11562">
                  <c:v>57441.427729399998</c:v>
                </c:pt>
                <c:pt idx="11563">
                  <c:v>55444.04296875</c:v>
                </c:pt>
                <c:pt idx="11564">
                  <c:v>55445.208979399998</c:v>
                </c:pt>
                <c:pt idx="11565">
                  <c:v>58231.208979399998</c:v>
                </c:pt>
                <c:pt idx="11566">
                  <c:v>55980.41015625</c:v>
                </c:pt>
                <c:pt idx="11567">
                  <c:v>57671.91015625</c:v>
                </c:pt>
                <c:pt idx="11568">
                  <c:v>55283.91015625</c:v>
                </c:pt>
                <c:pt idx="11569">
                  <c:v>55641.48828125</c:v>
                </c:pt>
                <c:pt idx="11570">
                  <c:v>56411.8359375</c:v>
                </c:pt>
                <c:pt idx="11571">
                  <c:v>57634.208979399998</c:v>
                </c:pt>
                <c:pt idx="11572">
                  <c:v>55641.48828125</c:v>
                </c:pt>
                <c:pt idx="11573">
                  <c:v>54655.427729399998</c:v>
                </c:pt>
                <c:pt idx="11574">
                  <c:v>56312.3359375</c:v>
                </c:pt>
                <c:pt idx="11575">
                  <c:v>56439.04296875</c:v>
                </c:pt>
                <c:pt idx="11576">
                  <c:v>56837.04296875</c:v>
                </c:pt>
                <c:pt idx="11577">
                  <c:v>56141.708979399998</c:v>
                </c:pt>
                <c:pt idx="11578">
                  <c:v>58509.498041899998</c:v>
                </c:pt>
                <c:pt idx="11579">
                  <c:v>56138.98828125</c:v>
                </c:pt>
                <c:pt idx="11580">
                  <c:v>57133.98828125</c:v>
                </c:pt>
                <c:pt idx="11581">
                  <c:v>57531.98828125</c:v>
                </c:pt>
                <c:pt idx="11582">
                  <c:v>56844.427729399998</c:v>
                </c:pt>
                <c:pt idx="11583">
                  <c:v>57406.8359375</c:v>
                </c:pt>
                <c:pt idx="11584">
                  <c:v>56340.708979399998</c:v>
                </c:pt>
                <c:pt idx="11585">
                  <c:v>57472.91015625</c:v>
                </c:pt>
                <c:pt idx="11586">
                  <c:v>56419.998041899998</c:v>
                </c:pt>
                <c:pt idx="11587">
                  <c:v>57432.48828125</c:v>
                </c:pt>
                <c:pt idx="11588">
                  <c:v>56735.98828125</c:v>
                </c:pt>
                <c:pt idx="11589">
                  <c:v>56645.427729399998</c:v>
                </c:pt>
                <c:pt idx="11590">
                  <c:v>57804.8359375</c:v>
                </c:pt>
                <c:pt idx="11591">
                  <c:v>54919.3359375</c:v>
                </c:pt>
                <c:pt idx="11592">
                  <c:v>55615.8359375</c:v>
                </c:pt>
                <c:pt idx="11593">
                  <c:v>56141.708979399998</c:v>
                </c:pt>
                <c:pt idx="11594">
                  <c:v>55781.41015625</c:v>
                </c:pt>
                <c:pt idx="11595">
                  <c:v>58467.91015625</c:v>
                </c:pt>
                <c:pt idx="11596">
                  <c:v>55922.498041899998</c:v>
                </c:pt>
                <c:pt idx="11597">
                  <c:v>58128.98828125</c:v>
                </c:pt>
                <c:pt idx="11598">
                  <c:v>57043.427729399998</c:v>
                </c:pt>
                <c:pt idx="11599">
                  <c:v>58031.04296875</c:v>
                </c:pt>
                <c:pt idx="11600">
                  <c:v>57533.54296875</c:v>
                </c:pt>
                <c:pt idx="11601">
                  <c:v>57572.41015625</c:v>
                </c:pt>
                <c:pt idx="11602">
                  <c:v>57034.48828125</c:v>
                </c:pt>
                <c:pt idx="11603">
                  <c:v>56446.427729399998</c:v>
                </c:pt>
                <c:pt idx="11604">
                  <c:v>57242.427729399998</c:v>
                </c:pt>
                <c:pt idx="11605">
                  <c:v>56446.427729399998</c:v>
                </c:pt>
                <c:pt idx="11606">
                  <c:v>56809.8359375</c:v>
                </c:pt>
                <c:pt idx="11607">
                  <c:v>57406.8359375</c:v>
                </c:pt>
                <c:pt idx="11608">
                  <c:v>57207.8359375</c:v>
                </c:pt>
                <c:pt idx="11609">
                  <c:v>57633.04296875</c:v>
                </c:pt>
                <c:pt idx="11610">
                  <c:v>57633.04296875</c:v>
                </c:pt>
                <c:pt idx="11611">
                  <c:v>57373.41015625</c:v>
                </c:pt>
                <c:pt idx="11612">
                  <c:v>56776.41015625</c:v>
                </c:pt>
                <c:pt idx="11613">
                  <c:v>57334.54296875</c:v>
                </c:pt>
                <c:pt idx="11614">
                  <c:v>57730.98828125</c:v>
                </c:pt>
                <c:pt idx="11615">
                  <c:v>57142.927729399998</c:v>
                </c:pt>
                <c:pt idx="11616">
                  <c:v>55849.427729399998</c:v>
                </c:pt>
                <c:pt idx="11617">
                  <c:v>55715.3359375</c:v>
                </c:pt>
                <c:pt idx="11618">
                  <c:v>58003.8359375</c:v>
                </c:pt>
                <c:pt idx="11619">
                  <c:v>57307.3359375</c:v>
                </c:pt>
                <c:pt idx="11620">
                  <c:v>57492.34375</c:v>
                </c:pt>
                <c:pt idx="11621">
                  <c:v>56817.998041899998</c:v>
                </c:pt>
                <c:pt idx="11622">
                  <c:v>55451.427729399998</c:v>
                </c:pt>
                <c:pt idx="11623">
                  <c:v>58302.3359375</c:v>
                </c:pt>
                <c:pt idx="11624">
                  <c:v>56079.91015625</c:v>
                </c:pt>
                <c:pt idx="11625">
                  <c:v>59562.41015625</c:v>
                </c:pt>
                <c:pt idx="11626">
                  <c:v>56419.998041899998</c:v>
                </c:pt>
                <c:pt idx="11627">
                  <c:v>58103.3359375</c:v>
                </c:pt>
                <c:pt idx="11628">
                  <c:v>56937.708979399998</c:v>
                </c:pt>
                <c:pt idx="11629">
                  <c:v>55345.708979399998</c:v>
                </c:pt>
                <c:pt idx="11630">
                  <c:v>56497.34375</c:v>
                </c:pt>
                <c:pt idx="11631">
                  <c:v>57812.998041899998</c:v>
                </c:pt>
                <c:pt idx="11632">
                  <c:v>57414.998041899998</c:v>
                </c:pt>
                <c:pt idx="11633">
                  <c:v>56645.427729399998</c:v>
                </c:pt>
                <c:pt idx="11634">
                  <c:v>57341.927729399998</c:v>
                </c:pt>
                <c:pt idx="11635">
                  <c:v>56113.3359375</c:v>
                </c:pt>
                <c:pt idx="11636">
                  <c:v>58501.3359375</c:v>
                </c:pt>
                <c:pt idx="11637">
                  <c:v>58429.04296875</c:v>
                </c:pt>
                <c:pt idx="11638">
                  <c:v>57931.54296875</c:v>
                </c:pt>
                <c:pt idx="11639">
                  <c:v>56838.208979399998</c:v>
                </c:pt>
                <c:pt idx="11640">
                  <c:v>57531.98828125</c:v>
                </c:pt>
                <c:pt idx="11641">
                  <c:v>56934.98828125</c:v>
                </c:pt>
                <c:pt idx="11642">
                  <c:v>56536.98828125</c:v>
                </c:pt>
                <c:pt idx="11643">
                  <c:v>56337.98828125</c:v>
                </c:pt>
                <c:pt idx="11644">
                  <c:v>56039.48828125</c:v>
                </c:pt>
                <c:pt idx="11645">
                  <c:v>55849.427729399998</c:v>
                </c:pt>
                <c:pt idx="11646">
                  <c:v>56744.927729399998</c:v>
                </c:pt>
                <c:pt idx="11647">
                  <c:v>58003.8359375</c:v>
                </c:pt>
                <c:pt idx="11648">
                  <c:v>55004.84375</c:v>
                </c:pt>
                <c:pt idx="11649">
                  <c:v>57293.34375</c:v>
                </c:pt>
                <c:pt idx="11650">
                  <c:v>56397.84375</c:v>
                </c:pt>
                <c:pt idx="11651">
                  <c:v>56179.41015625</c:v>
                </c:pt>
                <c:pt idx="11652">
                  <c:v>58169.41015625</c:v>
                </c:pt>
                <c:pt idx="11653">
                  <c:v>57514.498041899998</c:v>
                </c:pt>
                <c:pt idx="11654">
                  <c:v>56320.498041899998</c:v>
                </c:pt>
                <c:pt idx="11655">
                  <c:v>57034.48828125</c:v>
                </c:pt>
                <c:pt idx="11656">
                  <c:v>55948.927729399998</c:v>
                </c:pt>
                <c:pt idx="11657">
                  <c:v>58130.54296875</c:v>
                </c:pt>
                <c:pt idx="11658">
                  <c:v>56042.208979399998</c:v>
                </c:pt>
                <c:pt idx="11659">
                  <c:v>58131.708979399998</c:v>
                </c:pt>
                <c:pt idx="11660">
                  <c:v>58011.998041899998</c:v>
                </c:pt>
                <c:pt idx="11661">
                  <c:v>57912.498041899998</c:v>
                </c:pt>
                <c:pt idx="11662">
                  <c:v>57008.8359375</c:v>
                </c:pt>
                <c:pt idx="11663">
                  <c:v>57870.91015625</c:v>
                </c:pt>
                <c:pt idx="11664">
                  <c:v>58011.998041899998</c:v>
                </c:pt>
                <c:pt idx="11665">
                  <c:v>56943.927729399998</c:v>
                </c:pt>
                <c:pt idx="11666">
                  <c:v>58528.54296875</c:v>
                </c:pt>
                <c:pt idx="11667">
                  <c:v>56639.208979399998</c:v>
                </c:pt>
                <c:pt idx="11668">
                  <c:v>56676.91015625</c:v>
                </c:pt>
                <c:pt idx="11669">
                  <c:v>58210.998041899998</c:v>
                </c:pt>
                <c:pt idx="11670">
                  <c:v>58626.48828125</c:v>
                </c:pt>
                <c:pt idx="11671">
                  <c:v>57133.98828125</c:v>
                </c:pt>
                <c:pt idx="11672">
                  <c:v>56994.84375</c:v>
                </c:pt>
                <c:pt idx="11673">
                  <c:v>56975.41015625</c:v>
                </c:pt>
                <c:pt idx="11674">
                  <c:v>58327.98828125</c:v>
                </c:pt>
                <c:pt idx="11675">
                  <c:v>58128.98828125</c:v>
                </c:pt>
                <c:pt idx="11676">
                  <c:v>57640.427729399998</c:v>
                </c:pt>
                <c:pt idx="11677">
                  <c:v>57341.927729399998</c:v>
                </c:pt>
                <c:pt idx="11678">
                  <c:v>60220.04296875</c:v>
                </c:pt>
                <c:pt idx="11679">
                  <c:v>56696.34375</c:v>
                </c:pt>
                <c:pt idx="11680">
                  <c:v>56994.84375</c:v>
                </c:pt>
                <c:pt idx="11681">
                  <c:v>57392.84375</c:v>
                </c:pt>
                <c:pt idx="11682">
                  <c:v>56519.498041899998</c:v>
                </c:pt>
                <c:pt idx="11683">
                  <c:v>59024.48828125</c:v>
                </c:pt>
                <c:pt idx="11684">
                  <c:v>56744.927729399998</c:v>
                </c:pt>
                <c:pt idx="11685">
                  <c:v>57043.427729399998</c:v>
                </c:pt>
                <c:pt idx="11686">
                  <c:v>56511.3359375</c:v>
                </c:pt>
                <c:pt idx="11687">
                  <c:v>57833.208979399998</c:v>
                </c:pt>
                <c:pt idx="11688">
                  <c:v>56179.41015625</c:v>
                </c:pt>
                <c:pt idx="11689">
                  <c:v>57938.927729399998</c:v>
                </c:pt>
                <c:pt idx="11690">
                  <c:v>57406.8359375</c:v>
                </c:pt>
                <c:pt idx="11691">
                  <c:v>58031.04296875</c:v>
                </c:pt>
                <c:pt idx="11692">
                  <c:v>56278.91015625</c:v>
                </c:pt>
                <c:pt idx="11693">
                  <c:v>55383.41015625</c:v>
                </c:pt>
                <c:pt idx="11694">
                  <c:v>59322.98828125</c:v>
                </c:pt>
                <c:pt idx="11695">
                  <c:v>57332.98828125</c:v>
                </c:pt>
                <c:pt idx="11696">
                  <c:v>57441.427729399998</c:v>
                </c:pt>
                <c:pt idx="11697">
                  <c:v>56339.54296875</c:v>
                </c:pt>
                <c:pt idx="11698">
                  <c:v>57534.708979399998</c:v>
                </c:pt>
                <c:pt idx="11699">
                  <c:v>57037.208979399998</c:v>
                </c:pt>
                <c:pt idx="11700">
                  <c:v>55900.34375</c:v>
                </c:pt>
                <c:pt idx="11701">
                  <c:v>57929.98828125</c:v>
                </c:pt>
                <c:pt idx="11702">
                  <c:v>57929.98828125</c:v>
                </c:pt>
                <c:pt idx="11703">
                  <c:v>57691.34375</c:v>
                </c:pt>
                <c:pt idx="11704">
                  <c:v>57514.498041899998</c:v>
                </c:pt>
                <c:pt idx="11705">
                  <c:v>57334.54296875</c:v>
                </c:pt>
                <c:pt idx="11706">
                  <c:v>56738.708979399998</c:v>
                </c:pt>
                <c:pt idx="11707">
                  <c:v>58231.208979399998</c:v>
                </c:pt>
                <c:pt idx="11708">
                  <c:v>57074.91015625</c:v>
                </c:pt>
                <c:pt idx="11709">
                  <c:v>58409.998041899998</c:v>
                </c:pt>
                <c:pt idx="11710">
                  <c:v>57732.54296875</c:v>
                </c:pt>
                <c:pt idx="11711">
                  <c:v>58131.708979399998</c:v>
                </c:pt>
                <c:pt idx="11712">
                  <c:v>58828.208979399998</c:v>
                </c:pt>
                <c:pt idx="11713">
                  <c:v>58529.708979399998</c:v>
                </c:pt>
                <c:pt idx="11714">
                  <c:v>56099.34375</c:v>
                </c:pt>
                <c:pt idx="11715">
                  <c:v>57613.998041899998</c:v>
                </c:pt>
                <c:pt idx="11716">
                  <c:v>56735.98828125</c:v>
                </c:pt>
                <c:pt idx="11717">
                  <c:v>57839.427729399998</c:v>
                </c:pt>
                <c:pt idx="11718">
                  <c:v>56446.427729399998</c:v>
                </c:pt>
                <c:pt idx="11719">
                  <c:v>58586.84375</c:v>
                </c:pt>
                <c:pt idx="11720">
                  <c:v>58169.41015625</c:v>
                </c:pt>
                <c:pt idx="11721">
                  <c:v>57233.48828125</c:v>
                </c:pt>
                <c:pt idx="11722">
                  <c:v>58927.708979399998</c:v>
                </c:pt>
                <c:pt idx="11723">
                  <c:v>58467.91015625</c:v>
                </c:pt>
                <c:pt idx="11724">
                  <c:v>57912.498041899998</c:v>
                </c:pt>
                <c:pt idx="11725">
                  <c:v>57215.998041899998</c:v>
                </c:pt>
                <c:pt idx="11726">
                  <c:v>57531.98828125</c:v>
                </c:pt>
                <c:pt idx="11727">
                  <c:v>58228.48828125</c:v>
                </c:pt>
                <c:pt idx="11728">
                  <c:v>58137.927729399998</c:v>
                </c:pt>
                <c:pt idx="11729">
                  <c:v>57705.3359375</c:v>
                </c:pt>
                <c:pt idx="11730">
                  <c:v>58130.54296875</c:v>
                </c:pt>
                <c:pt idx="11731">
                  <c:v>56994.84375</c:v>
                </c:pt>
                <c:pt idx="11732">
                  <c:v>57671.91015625</c:v>
                </c:pt>
                <c:pt idx="11733">
                  <c:v>56079.91015625</c:v>
                </c:pt>
                <c:pt idx="11734">
                  <c:v>58509.498041899998</c:v>
                </c:pt>
                <c:pt idx="11735">
                  <c:v>58210.998041899998</c:v>
                </c:pt>
                <c:pt idx="11736">
                  <c:v>57938.927729399998</c:v>
                </c:pt>
                <c:pt idx="11737">
                  <c:v>57242.427729399998</c:v>
                </c:pt>
                <c:pt idx="11738">
                  <c:v>57307.3359375</c:v>
                </c:pt>
                <c:pt idx="11739">
                  <c:v>56497.34375</c:v>
                </c:pt>
                <c:pt idx="11740">
                  <c:v>57373.41015625</c:v>
                </c:pt>
                <c:pt idx="11741">
                  <c:v>56817.998041899998</c:v>
                </c:pt>
                <c:pt idx="11742">
                  <c:v>57812.998041899998</c:v>
                </c:pt>
                <c:pt idx="11743">
                  <c:v>56835.48828125</c:v>
                </c:pt>
                <c:pt idx="11744">
                  <c:v>57142.927729399998</c:v>
                </c:pt>
                <c:pt idx="11745">
                  <c:v>58628.04296875</c:v>
                </c:pt>
                <c:pt idx="11746">
                  <c:v>57036.04296875</c:v>
                </c:pt>
                <c:pt idx="11747">
                  <c:v>56198.84375</c:v>
                </c:pt>
                <c:pt idx="11748">
                  <c:v>57591.84375</c:v>
                </c:pt>
                <c:pt idx="11749">
                  <c:v>56975.41015625</c:v>
                </c:pt>
                <c:pt idx="11750">
                  <c:v>56179.41015625</c:v>
                </c:pt>
                <c:pt idx="11751">
                  <c:v>57713.498041899998</c:v>
                </c:pt>
                <c:pt idx="11752">
                  <c:v>58302.3359375</c:v>
                </c:pt>
                <c:pt idx="11753">
                  <c:v>57691.34375</c:v>
                </c:pt>
                <c:pt idx="11754">
                  <c:v>58567.41015625</c:v>
                </c:pt>
                <c:pt idx="11755">
                  <c:v>58336.927729399998</c:v>
                </c:pt>
                <c:pt idx="11756">
                  <c:v>58329.54296875</c:v>
                </c:pt>
                <c:pt idx="11757">
                  <c:v>57435.208979399998</c:v>
                </c:pt>
                <c:pt idx="11758">
                  <c:v>58487.34375</c:v>
                </c:pt>
                <c:pt idx="11759">
                  <c:v>57839.427729399998</c:v>
                </c:pt>
                <c:pt idx="11760">
                  <c:v>57334.54296875</c:v>
                </c:pt>
                <c:pt idx="11761">
                  <c:v>58032.208979399998</c:v>
                </c:pt>
                <c:pt idx="11762">
                  <c:v>57989.84375</c:v>
                </c:pt>
                <c:pt idx="11763">
                  <c:v>57790.84375</c:v>
                </c:pt>
                <c:pt idx="11764">
                  <c:v>58387.84375</c:v>
                </c:pt>
                <c:pt idx="11765">
                  <c:v>57705.3359375</c:v>
                </c:pt>
                <c:pt idx="11766">
                  <c:v>57733.708979399998</c:v>
                </c:pt>
                <c:pt idx="11767">
                  <c:v>57634.208979399998</c:v>
                </c:pt>
                <c:pt idx="11768">
                  <c:v>58567.41015625</c:v>
                </c:pt>
                <c:pt idx="11769">
                  <c:v>57970.41015625</c:v>
                </c:pt>
                <c:pt idx="11770">
                  <c:v>56536.98828125</c:v>
                </c:pt>
                <c:pt idx="11771">
                  <c:v>58327.98828125</c:v>
                </c:pt>
                <c:pt idx="11772">
                  <c:v>57640.427729399998</c:v>
                </c:pt>
                <c:pt idx="11773">
                  <c:v>57406.8359375</c:v>
                </c:pt>
                <c:pt idx="11774">
                  <c:v>57533.54296875</c:v>
                </c:pt>
                <c:pt idx="11775">
                  <c:v>57135.54296875</c:v>
                </c:pt>
                <c:pt idx="11776">
                  <c:v>58330.708979399998</c:v>
                </c:pt>
                <c:pt idx="11777">
                  <c:v>58231.208979399998</c:v>
                </c:pt>
                <c:pt idx="11778">
                  <c:v>57591.84375</c:v>
                </c:pt>
                <c:pt idx="11779">
                  <c:v>59581.84375</c:v>
                </c:pt>
                <c:pt idx="11780">
                  <c:v>56577.41015625</c:v>
                </c:pt>
                <c:pt idx="11781">
                  <c:v>56975.41015625</c:v>
                </c:pt>
                <c:pt idx="11782">
                  <c:v>57912.498041899998</c:v>
                </c:pt>
                <c:pt idx="11783">
                  <c:v>57414.998041899998</c:v>
                </c:pt>
                <c:pt idx="11784">
                  <c:v>58228.48828125</c:v>
                </c:pt>
                <c:pt idx="11785">
                  <c:v>57008.8359375</c:v>
                </c:pt>
                <c:pt idx="11786">
                  <c:v>58387.84375</c:v>
                </c:pt>
                <c:pt idx="11787">
                  <c:v>58169.41015625</c:v>
                </c:pt>
                <c:pt idx="11788">
                  <c:v>59164.41015625</c:v>
                </c:pt>
                <c:pt idx="11789">
                  <c:v>57116.498041899998</c:v>
                </c:pt>
                <c:pt idx="11790">
                  <c:v>57432.48828125</c:v>
                </c:pt>
                <c:pt idx="11791">
                  <c:v>57506.3359375</c:v>
                </c:pt>
                <c:pt idx="11792">
                  <c:v>57472.91015625</c:v>
                </c:pt>
                <c:pt idx="11793">
                  <c:v>56519.498041899998</c:v>
                </c:pt>
                <c:pt idx="11794">
                  <c:v>57435.208979399998</c:v>
                </c:pt>
                <c:pt idx="11795">
                  <c:v>59263.91015625</c:v>
                </c:pt>
                <c:pt idx="11796">
                  <c:v>57634.208979399998</c:v>
                </c:pt>
                <c:pt idx="11797">
                  <c:v>58330.708979399998</c:v>
                </c:pt>
                <c:pt idx="11798">
                  <c:v>58169.41015625</c:v>
                </c:pt>
                <c:pt idx="11799">
                  <c:v>55880.91015625</c:v>
                </c:pt>
                <c:pt idx="11800">
                  <c:v>57929.98828125</c:v>
                </c:pt>
                <c:pt idx="11801">
                  <c:v>56737.54296875</c:v>
                </c:pt>
                <c:pt idx="11802">
                  <c:v>58827.04296875</c:v>
                </c:pt>
                <c:pt idx="11803">
                  <c:v>58131.708979399998</c:v>
                </c:pt>
                <c:pt idx="11804">
                  <c:v>57472.91015625</c:v>
                </c:pt>
                <c:pt idx="11805">
                  <c:v>58029.48828125</c:v>
                </c:pt>
                <c:pt idx="11806">
                  <c:v>58228.48828125</c:v>
                </c:pt>
                <c:pt idx="11807">
                  <c:v>57839.427729399998</c:v>
                </c:pt>
                <c:pt idx="11808">
                  <c:v>58436.427729399998</c:v>
                </c:pt>
                <c:pt idx="11809">
                  <c:v>57931.54296875</c:v>
                </c:pt>
                <c:pt idx="11810">
                  <c:v>58329.54296875</c:v>
                </c:pt>
                <c:pt idx="11811">
                  <c:v>57691.34375</c:v>
                </c:pt>
                <c:pt idx="11812">
                  <c:v>58686.34375</c:v>
                </c:pt>
                <c:pt idx="11813">
                  <c:v>57193.84375</c:v>
                </c:pt>
                <c:pt idx="11814">
                  <c:v>57870.91015625</c:v>
                </c:pt>
                <c:pt idx="11815">
                  <c:v>56776.41015625</c:v>
                </c:pt>
                <c:pt idx="11816">
                  <c:v>59562.41015625</c:v>
                </c:pt>
                <c:pt idx="11817">
                  <c:v>57472.91015625</c:v>
                </c:pt>
                <c:pt idx="11818">
                  <c:v>57235.04296875</c:v>
                </c:pt>
                <c:pt idx="11819">
                  <c:v>57970.41015625</c:v>
                </c:pt>
                <c:pt idx="11820">
                  <c:v>58169.41015625</c:v>
                </c:pt>
                <c:pt idx="11821">
                  <c:v>57613.998041899998</c:v>
                </c:pt>
                <c:pt idx="11822">
                  <c:v>57332.98828125</c:v>
                </c:pt>
                <c:pt idx="11823">
                  <c:v>58131.708979399998</c:v>
                </c:pt>
                <c:pt idx="11824">
                  <c:v>58032.208979399998</c:v>
                </c:pt>
                <c:pt idx="11825">
                  <c:v>57236.208979399998</c:v>
                </c:pt>
                <c:pt idx="11826">
                  <c:v>59027.208979399998</c:v>
                </c:pt>
                <c:pt idx="11827">
                  <c:v>58509.498041899998</c:v>
                </c:pt>
                <c:pt idx="11828">
                  <c:v>58111.498041899998</c:v>
                </c:pt>
                <c:pt idx="11829">
                  <c:v>57938.927729399998</c:v>
                </c:pt>
                <c:pt idx="11830">
                  <c:v>57441.427729399998</c:v>
                </c:pt>
                <c:pt idx="11831">
                  <c:v>57406.8359375</c:v>
                </c:pt>
                <c:pt idx="11832">
                  <c:v>57492.34375</c:v>
                </c:pt>
                <c:pt idx="11833">
                  <c:v>58785.84375</c:v>
                </c:pt>
                <c:pt idx="11834">
                  <c:v>57989.84375</c:v>
                </c:pt>
                <c:pt idx="11835">
                  <c:v>58825.48828125</c:v>
                </c:pt>
                <c:pt idx="11836">
                  <c:v>58926.54296875</c:v>
                </c:pt>
                <c:pt idx="11837">
                  <c:v>58828.208979399998</c:v>
                </c:pt>
                <c:pt idx="11838">
                  <c:v>57591.84375</c:v>
                </c:pt>
                <c:pt idx="11839">
                  <c:v>57771.41015625</c:v>
                </c:pt>
                <c:pt idx="11840">
                  <c:v>58509.498041899998</c:v>
                </c:pt>
                <c:pt idx="11841">
                  <c:v>57341.927729399998</c:v>
                </c:pt>
                <c:pt idx="11842">
                  <c:v>58103.3359375</c:v>
                </c:pt>
                <c:pt idx="11843">
                  <c:v>58998.8359375</c:v>
                </c:pt>
                <c:pt idx="11844">
                  <c:v>56696.34375</c:v>
                </c:pt>
                <c:pt idx="11845">
                  <c:v>57215.998041899998</c:v>
                </c:pt>
                <c:pt idx="11846">
                  <c:v>58807.998041899998</c:v>
                </c:pt>
                <c:pt idx="11847">
                  <c:v>58526.98828125</c:v>
                </c:pt>
                <c:pt idx="11848">
                  <c:v>57341.927729399998</c:v>
                </c:pt>
                <c:pt idx="11849">
                  <c:v>58436.427729399998</c:v>
                </c:pt>
                <c:pt idx="11850">
                  <c:v>58535.927729399998</c:v>
                </c:pt>
                <c:pt idx="11851">
                  <c:v>58336.927729399998</c:v>
                </c:pt>
                <c:pt idx="11852">
                  <c:v>57094.34375</c:v>
                </c:pt>
                <c:pt idx="11853">
                  <c:v>58401.8359375</c:v>
                </c:pt>
                <c:pt idx="11854">
                  <c:v>58003.8359375</c:v>
                </c:pt>
                <c:pt idx="11855">
                  <c:v>58031.04296875</c:v>
                </c:pt>
                <c:pt idx="11856">
                  <c:v>58032.208979399998</c:v>
                </c:pt>
                <c:pt idx="11857">
                  <c:v>58728.708979399998</c:v>
                </c:pt>
                <c:pt idx="11858">
                  <c:v>57094.34375</c:v>
                </c:pt>
                <c:pt idx="11859">
                  <c:v>57671.91015625</c:v>
                </c:pt>
                <c:pt idx="11860">
                  <c:v>58210.998041899998</c:v>
                </c:pt>
                <c:pt idx="11861">
                  <c:v>58708.498041899998</c:v>
                </c:pt>
                <c:pt idx="11862">
                  <c:v>58725.98828125</c:v>
                </c:pt>
                <c:pt idx="11863">
                  <c:v>57839.427729399998</c:v>
                </c:pt>
                <c:pt idx="11864">
                  <c:v>59225.04296875</c:v>
                </c:pt>
                <c:pt idx="11865">
                  <c:v>59722.54296875</c:v>
                </c:pt>
                <c:pt idx="11866">
                  <c:v>57932.708979399998</c:v>
                </c:pt>
                <c:pt idx="11867">
                  <c:v>58927.708979399998</c:v>
                </c:pt>
                <c:pt idx="11868">
                  <c:v>59922.708979399998</c:v>
                </c:pt>
                <c:pt idx="11869">
                  <c:v>57691.34375</c:v>
                </c:pt>
                <c:pt idx="11870">
                  <c:v>58734.927729399998</c:v>
                </c:pt>
                <c:pt idx="11871">
                  <c:v>58430.208979399998</c:v>
                </c:pt>
                <c:pt idx="11872">
                  <c:v>57492.34375</c:v>
                </c:pt>
                <c:pt idx="11873">
                  <c:v>58608.998041899998</c:v>
                </c:pt>
                <c:pt idx="11874">
                  <c:v>56934.98828125</c:v>
                </c:pt>
                <c:pt idx="11875">
                  <c:v>59396.8359375</c:v>
                </c:pt>
                <c:pt idx="11876">
                  <c:v>57135.54296875</c:v>
                </c:pt>
                <c:pt idx="11877">
                  <c:v>58330.708979399998</c:v>
                </c:pt>
                <c:pt idx="11878">
                  <c:v>58529.708979399998</c:v>
                </c:pt>
                <c:pt idx="11879">
                  <c:v>58529.708979399998</c:v>
                </c:pt>
                <c:pt idx="11880">
                  <c:v>58089.34375</c:v>
                </c:pt>
                <c:pt idx="11881">
                  <c:v>56419.998041899998</c:v>
                </c:pt>
                <c:pt idx="11882">
                  <c:v>59422.48828125</c:v>
                </c:pt>
                <c:pt idx="11883">
                  <c:v>58725.98828125</c:v>
                </c:pt>
                <c:pt idx="11884">
                  <c:v>57307.3359375</c:v>
                </c:pt>
                <c:pt idx="11885">
                  <c:v>57514.498041899998</c:v>
                </c:pt>
                <c:pt idx="11886">
                  <c:v>59422.48828125</c:v>
                </c:pt>
                <c:pt idx="11887">
                  <c:v>60118.98828125</c:v>
                </c:pt>
                <c:pt idx="11888">
                  <c:v>57406.8359375</c:v>
                </c:pt>
                <c:pt idx="11889">
                  <c:v>59297.3359375</c:v>
                </c:pt>
                <c:pt idx="11890">
                  <c:v>59524.708979399998</c:v>
                </c:pt>
                <c:pt idx="11891">
                  <c:v>57634.208979399998</c:v>
                </c:pt>
                <c:pt idx="11892">
                  <c:v>58766.41015625</c:v>
                </c:pt>
                <c:pt idx="11893">
                  <c:v>57133.98828125</c:v>
                </c:pt>
                <c:pt idx="11894">
                  <c:v>57938.927729399998</c:v>
                </c:pt>
                <c:pt idx="11895">
                  <c:v>59098.3359375</c:v>
                </c:pt>
                <c:pt idx="11896">
                  <c:v>58430.208979399998</c:v>
                </c:pt>
                <c:pt idx="11897">
                  <c:v>57932.708979399998</c:v>
                </c:pt>
                <c:pt idx="11898">
                  <c:v>57989.84375</c:v>
                </c:pt>
                <c:pt idx="11899">
                  <c:v>58169.41015625</c:v>
                </c:pt>
                <c:pt idx="11900">
                  <c:v>58526.98828125</c:v>
                </c:pt>
                <c:pt idx="11901">
                  <c:v>58924.98828125</c:v>
                </c:pt>
                <c:pt idx="11902">
                  <c:v>58336.927729399998</c:v>
                </c:pt>
                <c:pt idx="11903">
                  <c:v>57839.427729399998</c:v>
                </c:pt>
                <c:pt idx="11904">
                  <c:v>59325.708979399998</c:v>
                </c:pt>
                <c:pt idx="11905">
                  <c:v>58430.208979399998</c:v>
                </c:pt>
                <c:pt idx="11906">
                  <c:v>58927.708979399998</c:v>
                </c:pt>
                <c:pt idx="11907">
                  <c:v>57932.708979399998</c:v>
                </c:pt>
                <c:pt idx="11908">
                  <c:v>59263.91015625</c:v>
                </c:pt>
                <c:pt idx="11909">
                  <c:v>58038.427729399998</c:v>
                </c:pt>
                <c:pt idx="11910">
                  <c:v>58336.927729399998</c:v>
                </c:pt>
                <c:pt idx="11911">
                  <c:v>58137.927729399998</c:v>
                </c:pt>
                <c:pt idx="11912">
                  <c:v>57904.3359375</c:v>
                </c:pt>
                <c:pt idx="11913">
                  <c:v>58628.04296875</c:v>
                </c:pt>
                <c:pt idx="11914">
                  <c:v>57235.04296875</c:v>
                </c:pt>
                <c:pt idx="11915">
                  <c:v>58628.04296875</c:v>
                </c:pt>
                <c:pt idx="11916">
                  <c:v>58231.208979399998</c:v>
                </c:pt>
                <c:pt idx="11917">
                  <c:v>57373.41015625</c:v>
                </c:pt>
                <c:pt idx="11918">
                  <c:v>57074.91015625</c:v>
                </c:pt>
                <c:pt idx="11919">
                  <c:v>58427.48828125</c:v>
                </c:pt>
                <c:pt idx="11920">
                  <c:v>58128.98828125</c:v>
                </c:pt>
                <c:pt idx="11921">
                  <c:v>58926.54296875</c:v>
                </c:pt>
                <c:pt idx="11922">
                  <c:v>60022.208979399998</c:v>
                </c:pt>
                <c:pt idx="11923">
                  <c:v>58430.208979399998</c:v>
                </c:pt>
                <c:pt idx="11924">
                  <c:v>58288.34375</c:v>
                </c:pt>
                <c:pt idx="11925">
                  <c:v>58188.84375</c:v>
                </c:pt>
                <c:pt idx="11926">
                  <c:v>58586.84375</c:v>
                </c:pt>
                <c:pt idx="11927">
                  <c:v>57890.34375</c:v>
                </c:pt>
                <c:pt idx="11928">
                  <c:v>59164.41015625</c:v>
                </c:pt>
                <c:pt idx="11929">
                  <c:v>58708.498041899998</c:v>
                </c:pt>
                <c:pt idx="11930">
                  <c:v>57713.498041899998</c:v>
                </c:pt>
                <c:pt idx="11931">
                  <c:v>59226.208979399998</c:v>
                </c:pt>
                <c:pt idx="11932">
                  <c:v>58387.84375</c:v>
                </c:pt>
                <c:pt idx="11933">
                  <c:v>59064.91015625</c:v>
                </c:pt>
                <c:pt idx="11934">
                  <c:v>58427.48828125</c:v>
                </c:pt>
                <c:pt idx="11935">
                  <c:v>58031.04296875</c:v>
                </c:pt>
                <c:pt idx="11936">
                  <c:v>56895.34375</c:v>
                </c:pt>
                <c:pt idx="11937">
                  <c:v>59829.427729399998</c:v>
                </c:pt>
                <c:pt idx="11938">
                  <c:v>58529.708979399998</c:v>
                </c:pt>
                <c:pt idx="11939">
                  <c:v>57830.48828125</c:v>
                </c:pt>
                <c:pt idx="11940">
                  <c:v>61312.98828125</c:v>
                </c:pt>
                <c:pt idx="11941">
                  <c:v>58734.927729399998</c:v>
                </c:pt>
                <c:pt idx="11942">
                  <c:v>58933.927729399998</c:v>
                </c:pt>
                <c:pt idx="11943">
                  <c:v>59424.04296875</c:v>
                </c:pt>
                <c:pt idx="11944">
                  <c:v>58629.208979399998</c:v>
                </c:pt>
                <c:pt idx="11945">
                  <c:v>58467.91015625</c:v>
                </c:pt>
                <c:pt idx="11946">
                  <c:v>57912.498041899998</c:v>
                </c:pt>
                <c:pt idx="11947">
                  <c:v>58933.927729399998</c:v>
                </c:pt>
                <c:pt idx="11948">
                  <c:v>59431.427729399998</c:v>
                </c:pt>
                <c:pt idx="11949">
                  <c:v>58401.8359375</c:v>
                </c:pt>
                <c:pt idx="11950">
                  <c:v>58103.3359375</c:v>
                </c:pt>
                <c:pt idx="11951">
                  <c:v>58501.3359375</c:v>
                </c:pt>
                <c:pt idx="11952">
                  <c:v>58526.98828125</c:v>
                </c:pt>
                <c:pt idx="11953">
                  <c:v>58137.927729399998</c:v>
                </c:pt>
                <c:pt idx="11954">
                  <c:v>58336.927729399998</c:v>
                </c:pt>
                <c:pt idx="11955">
                  <c:v>59921.54296875</c:v>
                </c:pt>
                <c:pt idx="11956">
                  <c:v>59623.04296875</c:v>
                </c:pt>
                <c:pt idx="11957">
                  <c:v>57733.708979399998</c:v>
                </c:pt>
                <c:pt idx="11958">
                  <c:v>58927.708979399998</c:v>
                </c:pt>
                <c:pt idx="11959">
                  <c:v>59860.91015625</c:v>
                </c:pt>
                <c:pt idx="11960">
                  <c:v>58827.04296875</c:v>
                </c:pt>
                <c:pt idx="11961">
                  <c:v>59922.708979399998</c:v>
                </c:pt>
                <c:pt idx="11962">
                  <c:v>59723.708979399998</c:v>
                </c:pt>
                <c:pt idx="11963">
                  <c:v>58567.41015625</c:v>
                </c:pt>
                <c:pt idx="11964">
                  <c:v>57640.427729399998</c:v>
                </c:pt>
                <c:pt idx="11965">
                  <c:v>59197.8359375</c:v>
                </c:pt>
                <c:pt idx="11966">
                  <c:v>58998.8359375</c:v>
                </c:pt>
                <c:pt idx="11967">
                  <c:v>60220.04296875</c:v>
                </c:pt>
                <c:pt idx="11968">
                  <c:v>58230.04296875</c:v>
                </c:pt>
                <c:pt idx="11969">
                  <c:v>58686.34375</c:v>
                </c:pt>
                <c:pt idx="11970">
                  <c:v>57193.84375</c:v>
                </c:pt>
                <c:pt idx="11971">
                  <c:v>58686.34375</c:v>
                </c:pt>
                <c:pt idx="11972">
                  <c:v>58509.498041899998</c:v>
                </c:pt>
                <c:pt idx="11973">
                  <c:v>59223.48828125</c:v>
                </c:pt>
                <c:pt idx="11974">
                  <c:v>59223.48828125</c:v>
                </c:pt>
                <c:pt idx="11975">
                  <c:v>59422.48828125</c:v>
                </c:pt>
                <c:pt idx="11976">
                  <c:v>59993.8359375</c:v>
                </c:pt>
                <c:pt idx="11977">
                  <c:v>59722.54296875</c:v>
                </c:pt>
                <c:pt idx="11978">
                  <c:v>59524.708979399998</c:v>
                </c:pt>
                <c:pt idx="11979">
                  <c:v>58766.41015625</c:v>
                </c:pt>
                <c:pt idx="11980">
                  <c:v>58865.91015625</c:v>
                </c:pt>
                <c:pt idx="11981">
                  <c:v>57730.98828125</c:v>
                </c:pt>
                <c:pt idx="11982">
                  <c:v>58103.3359375</c:v>
                </c:pt>
                <c:pt idx="11983">
                  <c:v>58501.3359375</c:v>
                </c:pt>
                <c:pt idx="11984">
                  <c:v>60399.998041899998</c:v>
                </c:pt>
                <c:pt idx="11985">
                  <c:v>59305.498041899998</c:v>
                </c:pt>
                <c:pt idx="11986">
                  <c:v>59820.48828125</c:v>
                </c:pt>
                <c:pt idx="11987">
                  <c:v>58799.8359375</c:v>
                </c:pt>
                <c:pt idx="11988">
                  <c:v>59794.8359375</c:v>
                </c:pt>
                <c:pt idx="11989">
                  <c:v>59523.54296875</c:v>
                </c:pt>
                <c:pt idx="11990">
                  <c:v>58666.91015625</c:v>
                </c:pt>
                <c:pt idx="11991">
                  <c:v>58128.98828125</c:v>
                </c:pt>
                <c:pt idx="11992">
                  <c:v>59422.48828125</c:v>
                </c:pt>
                <c:pt idx="11993">
                  <c:v>58528.54296875</c:v>
                </c:pt>
                <c:pt idx="11994">
                  <c:v>58965.41015625</c:v>
                </c:pt>
                <c:pt idx="11995">
                  <c:v>60616.48828125</c:v>
                </c:pt>
                <c:pt idx="11996">
                  <c:v>58436.427729399998</c:v>
                </c:pt>
                <c:pt idx="11997">
                  <c:v>58401.8359375</c:v>
                </c:pt>
                <c:pt idx="11998">
                  <c:v>59026.04296875</c:v>
                </c:pt>
                <c:pt idx="11999">
                  <c:v>59823.208979399998</c:v>
                </c:pt>
                <c:pt idx="12000">
                  <c:v>59823.208979399998</c:v>
                </c:pt>
                <c:pt idx="12001">
                  <c:v>59363.41015625</c:v>
                </c:pt>
                <c:pt idx="12002">
                  <c:v>58666.91015625</c:v>
                </c:pt>
                <c:pt idx="12003">
                  <c:v>57830.48828125</c:v>
                </c:pt>
                <c:pt idx="12004">
                  <c:v>57705.3359375</c:v>
                </c:pt>
                <c:pt idx="12005">
                  <c:v>57434.04296875</c:v>
                </c:pt>
                <c:pt idx="12006">
                  <c:v>59126.708979399998</c:v>
                </c:pt>
                <c:pt idx="12007">
                  <c:v>57492.34375</c:v>
                </c:pt>
                <c:pt idx="12008">
                  <c:v>58984.84375</c:v>
                </c:pt>
                <c:pt idx="12009">
                  <c:v>58567.41015625</c:v>
                </c:pt>
                <c:pt idx="12010">
                  <c:v>59761.41015625</c:v>
                </c:pt>
                <c:pt idx="12011">
                  <c:v>58409.998041899998</c:v>
                </c:pt>
                <c:pt idx="12012">
                  <c:v>57713.498041899998</c:v>
                </c:pt>
                <c:pt idx="12013">
                  <c:v>59322.98828125</c:v>
                </c:pt>
                <c:pt idx="12014">
                  <c:v>56844.427729399998</c:v>
                </c:pt>
                <c:pt idx="12015">
                  <c:v>59125.54296875</c:v>
                </c:pt>
                <c:pt idx="12016">
                  <c:v>58865.91015625</c:v>
                </c:pt>
                <c:pt idx="12017">
                  <c:v>60059.91015625</c:v>
                </c:pt>
                <c:pt idx="12018">
                  <c:v>59331.927729399998</c:v>
                </c:pt>
                <c:pt idx="12019">
                  <c:v>59425.208979399998</c:v>
                </c:pt>
                <c:pt idx="12020">
                  <c:v>60079.34375</c:v>
                </c:pt>
                <c:pt idx="12021">
                  <c:v>58984.84375</c:v>
                </c:pt>
                <c:pt idx="12022">
                  <c:v>58586.84375</c:v>
                </c:pt>
                <c:pt idx="12023">
                  <c:v>60457.91015625</c:v>
                </c:pt>
                <c:pt idx="12024">
                  <c:v>59297.3359375</c:v>
                </c:pt>
                <c:pt idx="12025">
                  <c:v>59425.208979399998</c:v>
                </c:pt>
                <c:pt idx="12026">
                  <c:v>59902.498041899998</c:v>
                </c:pt>
                <c:pt idx="12027">
                  <c:v>58899.3359375</c:v>
                </c:pt>
                <c:pt idx="12028">
                  <c:v>57633.04296875</c:v>
                </c:pt>
                <c:pt idx="12029">
                  <c:v>59661.91015625</c:v>
                </c:pt>
                <c:pt idx="12030">
                  <c:v>58128.98828125</c:v>
                </c:pt>
                <c:pt idx="12031">
                  <c:v>61113.98828125</c:v>
                </c:pt>
                <c:pt idx="12032">
                  <c:v>58725.98828125</c:v>
                </c:pt>
                <c:pt idx="12033">
                  <c:v>59496.3359375</c:v>
                </c:pt>
                <c:pt idx="12034">
                  <c:v>60221.208979399998</c:v>
                </c:pt>
                <c:pt idx="12035">
                  <c:v>58865.91015625</c:v>
                </c:pt>
                <c:pt idx="12036">
                  <c:v>58865.91015625</c:v>
                </c:pt>
                <c:pt idx="12037">
                  <c:v>59006.998041899998</c:v>
                </c:pt>
                <c:pt idx="12038">
                  <c:v>61693.498041899998</c:v>
                </c:pt>
                <c:pt idx="12039">
                  <c:v>58727.54296875</c:v>
                </c:pt>
                <c:pt idx="12040">
                  <c:v>58430.208979399998</c:v>
                </c:pt>
                <c:pt idx="12041">
                  <c:v>59681.34375</c:v>
                </c:pt>
                <c:pt idx="12042">
                  <c:v>58924.98828125</c:v>
                </c:pt>
                <c:pt idx="12043">
                  <c:v>59098.3359375</c:v>
                </c:pt>
                <c:pt idx="12044">
                  <c:v>60717.54296875</c:v>
                </c:pt>
                <c:pt idx="12045">
                  <c:v>59922.708979399998</c:v>
                </c:pt>
                <c:pt idx="12046">
                  <c:v>58188.84375</c:v>
                </c:pt>
                <c:pt idx="12047">
                  <c:v>58368.41015625</c:v>
                </c:pt>
                <c:pt idx="12048">
                  <c:v>61014.48828125</c:v>
                </c:pt>
                <c:pt idx="12049">
                  <c:v>58401.8359375</c:v>
                </c:pt>
                <c:pt idx="12050">
                  <c:v>60618.04296875</c:v>
                </c:pt>
                <c:pt idx="12051">
                  <c:v>60557.41015625</c:v>
                </c:pt>
                <c:pt idx="12052">
                  <c:v>59363.41015625</c:v>
                </c:pt>
                <c:pt idx="12053">
                  <c:v>59305.498041899998</c:v>
                </c:pt>
                <c:pt idx="12054">
                  <c:v>61412.48828125</c:v>
                </c:pt>
                <c:pt idx="12055">
                  <c:v>60815.48828125</c:v>
                </c:pt>
                <c:pt idx="12056">
                  <c:v>59024.48828125</c:v>
                </c:pt>
                <c:pt idx="12057">
                  <c:v>59595.8359375</c:v>
                </c:pt>
                <c:pt idx="12058">
                  <c:v>60320.708979399998</c:v>
                </c:pt>
                <c:pt idx="12059">
                  <c:v>58907.498041899998</c:v>
                </c:pt>
                <c:pt idx="12060">
                  <c:v>59521.98828125</c:v>
                </c:pt>
                <c:pt idx="12061">
                  <c:v>59722.54296875</c:v>
                </c:pt>
                <c:pt idx="12062">
                  <c:v>60221.208979399998</c:v>
                </c:pt>
                <c:pt idx="12063">
                  <c:v>59226.208979399998</c:v>
                </c:pt>
                <c:pt idx="12064">
                  <c:v>59283.34375</c:v>
                </c:pt>
                <c:pt idx="12065">
                  <c:v>59006.998041899998</c:v>
                </c:pt>
                <c:pt idx="12066">
                  <c:v>59006.998041899998</c:v>
                </c:pt>
                <c:pt idx="12067">
                  <c:v>60326.927729399998</c:v>
                </c:pt>
                <c:pt idx="12068">
                  <c:v>59595.8359375</c:v>
                </c:pt>
                <c:pt idx="12069">
                  <c:v>56837.04296875</c:v>
                </c:pt>
                <c:pt idx="12070">
                  <c:v>58828.208979399998</c:v>
                </c:pt>
                <c:pt idx="12071">
                  <c:v>58387.84375</c:v>
                </c:pt>
                <c:pt idx="12072">
                  <c:v>57591.84375</c:v>
                </c:pt>
                <c:pt idx="12073">
                  <c:v>60159.41015625</c:v>
                </c:pt>
                <c:pt idx="12074">
                  <c:v>57739.927729399998</c:v>
                </c:pt>
                <c:pt idx="12075">
                  <c:v>59297.3359375</c:v>
                </c:pt>
                <c:pt idx="12076">
                  <c:v>60916.54296875</c:v>
                </c:pt>
                <c:pt idx="12077">
                  <c:v>60916.54296875</c:v>
                </c:pt>
                <c:pt idx="12078">
                  <c:v>58131.708979399998</c:v>
                </c:pt>
                <c:pt idx="12079">
                  <c:v>59183.84375</c:v>
                </c:pt>
                <c:pt idx="12080">
                  <c:v>58865.91015625</c:v>
                </c:pt>
                <c:pt idx="12081">
                  <c:v>59106.498041899998</c:v>
                </c:pt>
                <c:pt idx="12082">
                  <c:v>59703.498041899998</c:v>
                </c:pt>
                <c:pt idx="12083">
                  <c:v>60019.48828125</c:v>
                </c:pt>
                <c:pt idx="12084">
                  <c:v>59431.427729399998</c:v>
                </c:pt>
                <c:pt idx="12085">
                  <c:v>59794.8359375</c:v>
                </c:pt>
                <c:pt idx="12086">
                  <c:v>61314.54296875</c:v>
                </c:pt>
                <c:pt idx="12087">
                  <c:v>58927.708979399998</c:v>
                </c:pt>
                <c:pt idx="12088">
                  <c:v>59681.34375</c:v>
                </c:pt>
                <c:pt idx="12089">
                  <c:v>59164.41015625</c:v>
                </c:pt>
                <c:pt idx="12090">
                  <c:v>60059.91015625</c:v>
                </c:pt>
                <c:pt idx="12091">
                  <c:v>59305.498041899998</c:v>
                </c:pt>
                <c:pt idx="12092">
                  <c:v>60118.98828125</c:v>
                </c:pt>
                <c:pt idx="12093">
                  <c:v>58933.927729399998</c:v>
                </c:pt>
                <c:pt idx="12094">
                  <c:v>59829.427729399998</c:v>
                </c:pt>
                <c:pt idx="12095">
                  <c:v>60028.427729399998</c:v>
                </c:pt>
                <c:pt idx="12096">
                  <c:v>61386.8359375</c:v>
                </c:pt>
                <c:pt idx="12097">
                  <c:v>58628.04296875</c:v>
                </c:pt>
                <c:pt idx="12098">
                  <c:v>59125.54296875</c:v>
                </c:pt>
                <c:pt idx="12099">
                  <c:v>58586.84375</c:v>
                </c:pt>
                <c:pt idx="12100">
                  <c:v>58310.498041899998</c:v>
                </c:pt>
                <c:pt idx="12101">
                  <c:v>58635.427729399998</c:v>
                </c:pt>
                <c:pt idx="12102">
                  <c:v>58700.3359375</c:v>
                </c:pt>
                <c:pt idx="12103">
                  <c:v>59226.208979399998</c:v>
                </c:pt>
                <c:pt idx="12104">
                  <c:v>60974.84375</c:v>
                </c:pt>
                <c:pt idx="12105">
                  <c:v>58984.84375</c:v>
                </c:pt>
                <c:pt idx="12106">
                  <c:v>60974.84375</c:v>
                </c:pt>
                <c:pt idx="12107">
                  <c:v>59164.41015625</c:v>
                </c:pt>
                <c:pt idx="12108">
                  <c:v>58965.41015625</c:v>
                </c:pt>
                <c:pt idx="12109">
                  <c:v>60897.498041899998</c:v>
                </c:pt>
                <c:pt idx="12110">
                  <c:v>58210.998041899998</c:v>
                </c:pt>
                <c:pt idx="12111">
                  <c:v>59530.927729399998</c:v>
                </c:pt>
                <c:pt idx="12112">
                  <c:v>60491.3359375</c:v>
                </c:pt>
                <c:pt idx="12113">
                  <c:v>58998.8359375</c:v>
                </c:pt>
                <c:pt idx="12114">
                  <c:v>60690.3359375</c:v>
                </c:pt>
                <c:pt idx="12115">
                  <c:v>60221.208979399998</c:v>
                </c:pt>
                <c:pt idx="12116">
                  <c:v>57833.208979399998</c:v>
                </c:pt>
                <c:pt idx="12117">
                  <c:v>58885.34375</c:v>
                </c:pt>
                <c:pt idx="12118">
                  <c:v>58686.34375</c:v>
                </c:pt>
                <c:pt idx="12119">
                  <c:v>61074.34375</c:v>
                </c:pt>
                <c:pt idx="12120">
                  <c:v>60278.34375</c:v>
                </c:pt>
                <c:pt idx="12121">
                  <c:v>59297.3359375</c:v>
                </c:pt>
                <c:pt idx="12122">
                  <c:v>58799.8359375</c:v>
                </c:pt>
                <c:pt idx="12123">
                  <c:v>57931.54296875</c:v>
                </c:pt>
                <c:pt idx="12124">
                  <c:v>59382.84375</c:v>
                </c:pt>
                <c:pt idx="12125">
                  <c:v>60399.998041899998</c:v>
                </c:pt>
                <c:pt idx="12126">
                  <c:v>60317.98828125</c:v>
                </c:pt>
                <c:pt idx="12127">
                  <c:v>58327.98828125</c:v>
                </c:pt>
                <c:pt idx="12128">
                  <c:v>60118.98828125</c:v>
                </c:pt>
                <c:pt idx="12129">
                  <c:v>60377.84375</c:v>
                </c:pt>
                <c:pt idx="12130">
                  <c:v>59979.84375</c:v>
                </c:pt>
                <c:pt idx="12131">
                  <c:v>59263.91015625</c:v>
                </c:pt>
                <c:pt idx="12132">
                  <c:v>58368.41015625</c:v>
                </c:pt>
                <c:pt idx="12133">
                  <c:v>58708.498041899998</c:v>
                </c:pt>
                <c:pt idx="12134">
                  <c:v>60789.8359375</c:v>
                </c:pt>
                <c:pt idx="12135">
                  <c:v>59197.8359375</c:v>
                </c:pt>
                <c:pt idx="12136">
                  <c:v>59860.91015625</c:v>
                </c:pt>
                <c:pt idx="12137">
                  <c:v>59802.998041899998</c:v>
                </c:pt>
                <c:pt idx="12138">
                  <c:v>58237.427729399998</c:v>
                </c:pt>
                <c:pt idx="12139">
                  <c:v>59331.927729399998</c:v>
                </c:pt>
                <c:pt idx="12140">
                  <c:v>60292.3359375</c:v>
                </c:pt>
                <c:pt idx="12141">
                  <c:v>58728.708979399998</c:v>
                </c:pt>
                <c:pt idx="12142">
                  <c:v>61173.84375</c:v>
                </c:pt>
                <c:pt idx="12143">
                  <c:v>59482.34375</c:v>
                </c:pt>
                <c:pt idx="12144">
                  <c:v>59624.208979399998</c:v>
                </c:pt>
                <c:pt idx="12145">
                  <c:v>60221.208979399998</c:v>
                </c:pt>
                <c:pt idx="12146">
                  <c:v>57790.84375</c:v>
                </c:pt>
                <c:pt idx="12147">
                  <c:v>59482.34375</c:v>
                </c:pt>
                <c:pt idx="12148">
                  <c:v>60258.91015625</c:v>
                </c:pt>
                <c:pt idx="12149">
                  <c:v>59106.498041899998</c:v>
                </c:pt>
                <c:pt idx="12150">
                  <c:v>59902.498041899998</c:v>
                </c:pt>
                <c:pt idx="12151">
                  <c:v>60996.998041899998</c:v>
                </c:pt>
                <c:pt idx="12152">
                  <c:v>60326.927729399998</c:v>
                </c:pt>
                <c:pt idx="12153">
                  <c:v>59331.927729399998</c:v>
                </c:pt>
                <c:pt idx="12154">
                  <c:v>61088.3359375</c:v>
                </c:pt>
                <c:pt idx="12155">
                  <c:v>60419.04296875</c:v>
                </c:pt>
                <c:pt idx="12156">
                  <c:v>60420.208979399998</c:v>
                </c:pt>
                <c:pt idx="12157">
                  <c:v>59979.84375</c:v>
                </c:pt>
                <c:pt idx="12158">
                  <c:v>61173.84375</c:v>
                </c:pt>
                <c:pt idx="12159">
                  <c:v>59363.41015625</c:v>
                </c:pt>
                <c:pt idx="12160">
                  <c:v>59820.48828125</c:v>
                </c:pt>
                <c:pt idx="12161">
                  <c:v>59820.48828125</c:v>
                </c:pt>
                <c:pt idx="12162">
                  <c:v>59331.927729399998</c:v>
                </c:pt>
                <c:pt idx="12163">
                  <c:v>60292.3359375</c:v>
                </c:pt>
                <c:pt idx="12164">
                  <c:v>59595.8359375</c:v>
                </c:pt>
                <c:pt idx="12165">
                  <c:v>59524.708979399998</c:v>
                </c:pt>
                <c:pt idx="12166">
                  <c:v>58629.208979399998</c:v>
                </c:pt>
                <c:pt idx="12167">
                  <c:v>61315.708979399998</c:v>
                </c:pt>
                <c:pt idx="12168">
                  <c:v>58089.34375</c:v>
                </c:pt>
                <c:pt idx="12169">
                  <c:v>60159.41015625</c:v>
                </c:pt>
                <c:pt idx="12170">
                  <c:v>60698.498041899998</c:v>
                </c:pt>
                <c:pt idx="12171">
                  <c:v>59603.998041899998</c:v>
                </c:pt>
                <c:pt idx="12172">
                  <c:v>59820.48828125</c:v>
                </c:pt>
                <c:pt idx="12173">
                  <c:v>59422.48828125</c:v>
                </c:pt>
                <c:pt idx="12174">
                  <c:v>60815.48828125</c:v>
                </c:pt>
                <c:pt idx="12175">
                  <c:v>59595.8359375</c:v>
                </c:pt>
                <c:pt idx="12176">
                  <c:v>61287.3359375</c:v>
                </c:pt>
                <c:pt idx="12177">
                  <c:v>60319.54296875</c:v>
                </c:pt>
                <c:pt idx="12178">
                  <c:v>60420.208979399998</c:v>
                </c:pt>
                <c:pt idx="12179">
                  <c:v>59581.84375</c:v>
                </c:pt>
                <c:pt idx="12180">
                  <c:v>59183.84375</c:v>
                </c:pt>
                <c:pt idx="12181">
                  <c:v>59562.41015625</c:v>
                </c:pt>
                <c:pt idx="12182">
                  <c:v>60715.98828125</c:v>
                </c:pt>
                <c:pt idx="12183">
                  <c:v>60616.48828125</c:v>
                </c:pt>
                <c:pt idx="12184">
                  <c:v>61014.48828125</c:v>
                </c:pt>
                <c:pt idx="12185">
                  <c:v>60715.98828125</c:v>
                </c:pt>
                <c:pt idx="12186">
                  <c:v>60789.8359375</c:v>
                </c:pt>
                <c:pt idx="12187">
                  <c:v>62509.708979399998</c:v>
                </c:pt>
                <c:pt idx="12188">
                  <c:v>58785.84375</c:v>
                </c:pt>
                <c:pt idx="12189">
                  <c:v>60974.84375</c:v>
                </c:pt>
                <c:pt idx="12190">
                  <c:v>60317.98828125</c:v>
                </c:pt>
                <c:pt idx="12191">
                  <c:v>59928.927729399998</c:v>
                </c:pt>
                <c:pt idx="12192">
                  <c:v>60326.927729399998</c:v>
                </c:pt>
                <c:pt idx="12193">
                  <c:v>60022.208979399998</c:v>
                </c:pt>
                <c:pt idx="12194">
                  <c:v>60917.708979399998</c:v>
                </c:pt>
                <c:pt idx="12195">
                  <c:v>60278.34375</c:v>
                </c:pt>
                <c:pt idx="12196">
                  <c:v>59820.48828125</c:v>
                </c:pt>
                <c:pt idx="12197">
                  <c:v>59530.927729399998</c:v>
                </c:pt>
                <c:pt idx="12198">
                  <c:v>58336.927729399998</c:v>
                </c:pt>
                <c:pt idx="12199">
                  <c:v>58998.8359375</c:v>
                </c:pt>
                <c:pt idx="12200">
                  <c:v>61813.208979399998</c:v>
                </c:pt>
                <c:pt idx="12201">
                  <c:v>61216.208979399998</c:v>
                </c:pt>
                <c:pt idx="12202">
                  <c:v>59820.48828125</c:v>
                </c:pt>
                <c:pt idx="12203">
                  <c:v>59729.927729399998</c:v>
                </c:pt>
                <c:pt idx="12204">
                  <c:v>59530.927729399998</c:v>
                </c:pt>
                <c:pt idx="12205">
                  <c:v>60824.427729399998</c:v>
                </c:pt>
                <c:pt idx="12206">
                  <c:v>59993.8359375</c:v>
                </c:pt>
                <c:pt idx="12207">
                  <c:v>59722.54296875</c:v>
                </c:pt>
                <c:pt idx="12208">
                  <c:v>59780.84375</c:v>
                </c:pt>
                <c:pt idx="12209">
                  <c:v>60457.91015625</c:v>
                </c:pt>
                <c:pt idx="12210">
                  <c:v>58933.927729399998</c:v>
                </c:pt>
                <c:pt idx="12211">
                  <c:v>59623.04296875</c:v>
                </c:pt>
                <c:pt idx="12212">
                  <c:v>59822.04296875</c:v>
                </c:pt>
                <c:pt idx="12213">
                  <c:v>59524.708979399998</c:v>
                </c:pt>
                <c:pt idx="12214">
                  <c:v>58586.84375</c:v>
                </c:pt>
                <c:pt idx="12215">
                  <c:v>60477.34375</c:v>
                </c:pt>
                <c:pt idx="12216">
                  <c:v>61154.41015625</c:v>
                </c:pt>
                <c:pt idx="12217">
                  <c:v>60897.498041899998</c:v>
                </c:pt>
                <c:pt idx="12218">
                  <c:v>60399.998041899998</c:v>
                </c:pt>
                <c:pt idx="12219">
                  <c:v>61113.98828125</c:v>
                </c:pt>
                <c:pt idx="12220">
                  <c:v>59794.8359375</c:v>
                </c:pt>
                <c:pt idx="12221">
                  <c:v>60021.04296875</c:v>
                </c:pt>
                <c:pt idx="12222">
                  <c:v>60797.998041899998</c:v>
                </c:pt>
                <c:pt idx="12223">
                  <c:v>59106.498041899998</c:v>
                </c:pt>
                <c:pt idx="12224">
                  <c:v>60420.208979399998</c:v>
                </c:pt>
                <c:pt idx="12225">
                  <c:v>59681.34375</c:v>
                </c:pt>
                <c:pt idx="12226">
                  <c:v>59780.84375</c:v>
                </c:pt>
                <c:pt idx="12227">
                  <c:v>60457.91015625</c:v>
                </c:pt>
                <c:pt idx="12228">
                  <c:v>60996.998041899998</c:v>
                </c:pt>
                <c:pt idx="12229">
                  <c:v>59802.998041899998</c:v>
                </c:pt>
                <c:pt idx="12230">
                  <c:v>59205.998041899998</c:v>
                </c:pt>
                <c:pt idx="12231">
                  <c:v>61312.98828125</c:v>
                </c:pt>
                <c:pt idx="12232">
                  <c:v>59695.3359375</c:v>
                </c:pt>
                <c:pt idx="12233">
                  <c:v>59396.8359375</c:v>
                </c:pt>
                <c:pt idx="12234">
                  <c:v>61486.3359375</c:v>
                </c:pt>
                <c:pt idx="12235">
                  <c:v>59297.3359375</c:v>
                </c:pt>
                <c:pt idx="12236">
                  <c:v>60420.208979399998</c:v>
                </c:pt>
                <c:pt idx="12237">
                  <c:v>61154.41015625</c:v>
                </c:pt>
                <c:pt idx="12238">
                  <c:v>60598.998041899998</c:v>
                </c:pt>
                <c:pt idx="12239">
                  <c:v>61611.48828125</c:v>
                </c:pt>
                <c:pt idx="12240">
                  <c:v>60590.8359375</c:v>
                </c:pt>
                <c:pt idx="12241">
                  <c:v>60717.54296875</c:v>
                </c:pt>
                <c:pt idx="12242">
                  <c:v>60021.04296875</c:v>
                </c:pt>
                <c:pt idx="12243">
                  <c:v>60121.708979399998</c:v>
                </c:pt>
                <c:pt idx="12244">
                  <c:v>57932.708979399998</c:v>
                </c:pt>
                <c:pt idx="12245">
                  <c:v>59164.41015625</c:v>
                </c:pt>
                <c:pt idx="12246">
                  <c:v>60656.91015625</c:v>
                </c:pt>
                <c:pt idx="12247">
                  <c:v>60789.8359375</c:v>
                </c:pt>
                <c:pt idx="12248">
                  <c:v>61712.54296875</c:v>
                </c:pt>
                <c:pt idx="12249">
                  <c:v>60818.208979399998</c:v>
                </c:pt>
                <c:pt idx="12250">
                  <c:v>59581.84375</c:v>
                </c:pt>
                <c:pt idx="12251">
                  <c:v>61693.498041899998</c:v>
                </c:pt>
                <c:pt idx="12252">
                  <c:v>58907.498041899998</c:v>
                </c:pt>
                <c:pt idx="12253">
                  <c:v>61023.427729399998</c:v>
                </c:pt>
                <c:pt idx="12254">
                  <c:v>59822.04296875</c:v>
                </c:pt>
                <c:pt idx="12255">
                  <c:v>60419.04296875</c:v>
                </c:pt>
                <c:pt idx="12256">
                  <c:v>61017.208979399998</c:v>
                </c:pt>
                <c:pt idx="12257">
                  <c:v>60519.708979399998</c:v>
                </c:pt>
                <c:pt idx="12258">
                  <c:v>60619.208979399998</c:v>
                </c:pt>
                <c:pt idx="12259">
                  <c:v>59482.34375</c:v>
                </c:pt>
                <c:pt idx="12260">
                  <c:v>59164.41015625</c:v>
                </c:pt>
                <c:pt idx="12261">
                  <c:v>60557.41015625</c:v>
                </c:pt>
                <c:pt idx="12262">
                  <c:v>61710.98828125</c:v>
                </c:pt>
                <c:pt idx="12263">
                  <c:v>59829.427729399998</c:v>
                </c:pt>
                <c:pt idx="12264">
                  <c:v>59723.708979399998</c:v>
                </c:pt>
                <c:pt idx="12265">
                  <c:v>59084.34375</c:v>
                </c:pt>
                <c:pt idx="12266">
                  <c:v>60499.498041899998</c:v>
                </c:pt>
                <c:pt idx="12267">
                  <c:v>60698.498041899998</c:v>
                </c:pt>
                <c:pt idx="12268">
                  <c:v>60897.498041899998</c:v>
                </c:pt>
                <c:pt idx="12269">
                  <c:v>59630.427729399998</c:v>
                </c:pt>
                <c:pt idx="12270">
                  <c:v>60391.8359375</c:v>
                </c:pt>
                <c:pt idx="12271">
                  <c:v>59297.3359375</c:v>
                </c:pt>
                <c:pt idx="12272">
                  <c:v>60220.04296875</c:v>
                </c:pt>
                <c:pt idx="12273">
                  <c:v>60518.54296875</c:v>
                </c:pt>
                <c:pt idx="12274">
                  <c:v>59425.208979399998</c:v>
                </c:pt>
                <c:pt idx="12275">
                  <c:v>60619.208979399998</c:v>
                </c:pt>
                <c:pt idx="12276">
                  <c:v>60974.84375</c:v>
                </c:pt>
                <c:pt idx="12277">
                  <c:v>59382.84375</c:v>
                </c:pt>
                <c:pt idx="12278">
                  <c:v>60855.91015625</c:v>
                </c:pt>
                <c:pt idx="12279">
                  <c:v>61452.91015625</c:v>
                </c:pt>
                <c:pt idx="12280">
                  <c:v>59006.998041899998</c:v>
                </c:pt>
                <c:pt idx="12281">
                  <c:v>59720.98828125</c:v>
                </c:pt>
                <c:pt idx="12282">
                  <c:v>60326.927729399998</c:v>
                </c:pt>
                <c:pt idx="12283">
                  <c:v>61088.3359375</c:v>
                </c:pt>
                <c:pt idx="12284">
                  <c:v>60021.04296875</c:v>
                </c:pt>
                <c:pt idx="12285">
                  <c:v>59382.84375</c:v>
                </c:pt>
                <c:pt idx="12286">
                  <c:v>61472.34375</c:v>
                </c:pt>
                <c:pt idx="12287">
                  <c:v>59263.91015625</c:v>
                </c:pt>
                <c:pt idx="12288">
                  <c:v>59902.498041899998</c:v>
                </c:pt>
                <c:pt idx="12289">
                  <c:v>62210.04296875</c:v>
                </c:pt>
                <c:pt idx="12290">
                  <c:v>60220.04296875</c:v>
                </c:pt>
                <c:pt idx="12291">
                  <c:v>59603.998041899998</c:v>
                </c:pt>
                <c:pt idx="12292">
                  <c:v>60897.498041899998</c:v>
                </c:pt>
                <c:pt idx="12293">
                  <c:v>60028.427729399998</c:v>
                </c:pt>
                <c:pt idx="12294">
                  <c:v>60491.3359375</c:v>
                </c:pt>
                <c:pt idx="12295">
                  <c:v>60192.8359375</c:v>
                </c:pt>
                <c:pt idx="12296">
                  <c:v>60221.208979399998</c:v>
                </c:pt>
                <c:pt idx="12297">
                  <c:v>60178.84375</c:v>
                </c:pt>
                <c:pt idx="12298">
                  <c:v>59780.84375</c:v>
                </c:pt>
                <c:pt idx="12299">
                  <c:v>60377.84375</c:v>
                </c:pt>
                <c:pt idx="12300">
                  <c:v>61173.84375</c:v>
                </c:pt>
                <c:pt idx="12301">
                  <c:v>60698.498041899998</c:v>
                </c:pt>
                <c:pt idx="12302">
                  <c:v>61016.04296875</c:v>
                </c:pt>
                <c:pt idx="12303">
                  <c:v>61017.208979399998</c:v>
                </c:pt>
                <c:pt idx="12304">
                  <c:v>60278.34375</c:v>
                </c:pt>
                <c:pt idx="12305">
                  <c:v>61671.34375</c:v>
                </c:pt>
                <c:pt idx="12306">
                  <c:v>60399.998041899998</c:v>
                </c:pt>
                <c:pt idx="12307">
                  <c:v>60399.998041899998</c:v>
                </c:pt>
                <c:pt idx="12308">
                  <c:v>60996.998041899998</c:v>
                </c:pt>
                <c:pt idx="12309">
                  <c:v>60516.98828125</c:v>
                </c:pt>
                <c:pt idx="12310">
                  <c:v>60715.98828125</c:v>
                </c:pt>
                <c:pt idx="12311">
                  <c:v>60724.927729399998</c:v>
                </c:pt>
                <c:pt idx="12312">
                  <c:v>59595.8359375</c:v>
                </c:pt>
                <c:pt idx="12313">
                  <c:v>61215.04296875</c:v>
                </c:pt>
                <c:pt idx="12314">
                  <c:v>59860.91015625</c:v>
                </c:pt>
                <c:pt idx="12315">
                  <c:v>60656.91015625</c:v>
                </c:pt>
                <c:pt idx="12316">
                  <c:v>60127.927729399998</c:v>
                </c:pt>
                <c:pt idx="12317">
                  <c:v>61187.8359375</c:v>
                </c:pt>
                <c:pt idx="12318">
                  <c:v>59993.8359375</c:v>
                </c:pt>
                <c:pt idx="12319">
                  <c:v>61414.04296875</c:v>
                </c:pt>
                <c:pt idx="12320">
                  <c:v>60974.84375</c:v>
                </c:pt>
                <c:pt idx="12321">
                  <c:v>59960.41015625</c:v>
                </c:pt>
                <c:pt idx="12322">
                  <c:v>61593.998041899998</c:v>
                </c:pt>
                <c:pt idx="12323">
                  <c:v>62307.98828125</c:v>
                </c:pt>
                <c:pt idx="12324">
                  <c:v>60218.48828125</c:v>
                </c:pt>
                <c:pt idx="12325">
                  <c:v>60824.427729399998</c:v>
                </c:pt>
                <c:pt idx="12326">
                  <c:v>61187.8359375</c:v>
                </c:pt>
                <c:pt idx="12327">
                  <c:v>61187.8359375</c:v>
                </c:pt>
                <c:pt idx="12328">
                  <c:v>60988.8359375</c:v>
                </c:pt>
                <c:pt idx="12329">
                  <c:v>61116.708979399998</c:v>
                </c:pt>
                <c:pt idx="12330">
                  <c:v>58885.34375</c:v>
                </c:pt>
                <c:pt idx="12331">
                  <c:v>59880.34375</c:v>
                </c:pt>
                <c:pt idx="12332">
                  <c:v>61412.48828125</c:v>
                </c:pt>
                <c:pt idx="12333">
                  <c:v>61222.427729399998</c:v>
                </c:pt>
                <c:pt idx="12334">
                  <c:v>59928.927729399998</c:v>
                </c:pt>
                <c:pt idx="12335">
                  <c:v>59382.84375</c:v>
                </c:pt>
                <c:pt idx="12336">
                  <c:v>60159.41015625</c:v>
                </c:pt>
                <c:pt idx="12337">
                  <c:v>61213.48828125</c:v>
                </c:pt>
                <c:pt idx="12338">
                  <c:v>60227.427729399998</c:v>
                </c:pt>
                <c:pt idx="12339">
                  <c:v>60491.3359375</c:v>
                </c:pt>
                <c:pt idx="12340">
                  <c:v>62666.34375</c:v>
                </c:pt>
                <c:pt idx="12341">
                  <c:v>58965.41015625</c:v>
                </c:pt>
                <c:pt idx="12342">
                  <c:v>59703.498041899998</c:v>
                </c:pt>
                <c:pt idx="12343">
                  <c:v>60698.498041899998</c:v>
                </c:pt>
                <c:pt idx="12344">
                  <c:v>60391.8359375</c:v>
                </c:pt>
                <c:pt idx="12345">
                  <c:v>61452.91015625</c:v>
                </c:pt>
                <c:pt idx="12346">
                  <c:v>61651.91015625</c:v>
                </c:pt>
                <c:pt idx="12347">
                  <c:v>60326.927729399998</c:v>
                </c:pt>
                <c:pt idx="12348">
                  <c:v>61023.427729399998</c:v>
                </c:pt>
                <c:pt idx="12349">
                  <c:v>61122.927729399998</c:v>
                </c:pt>
                <c:pt idx="12350">
                  <c:v>59197.8359375</c:v>
                </c:pt>
                <c:pt idx="12351">
                  <c:v>60419.04296875</c:v>
                </c:pt>
                <c:pt idx="12352">
                  <c:v>59523.54296875</c:v>
                </c:pt>
                <c:pt idx="12353">
                  <c:v>59880.34375</c:v>
                </c:pt>
                <c:pt idx="12354">
                  <c:v>59562.41015625</c:v>
                </c:pt>
                <c:pt idx="12355">
                  <c:v>61054.91015625</c:v>
                </c:pt>
                <c:pt idx="12356">
                  <c:v>61295.498041899998</c:v>
                </c:pt>
                <c:pt idx="12357">
                  <c:v>60001.998041899998</c:v>
                </c:pt>
                <c:pt idx="12358">
                  <c:v>62009.48828125</c:v>
                </c:pt>
                <c:pt idx="12359">
                  <c:v>60789.8359375</c:v>
                </c:pt>
                <c:pt idx="12360">
                  <c:v>61314.54296875</c:v>
                </c:pt>
                <c:pt idx="12361">
                  <c:v>61215.04296875</c:v>
                </c:pt>
                <c:pt idx="12362">
                  <c:v>63203.48828125</c:v>
                </c:pt>
                <c:pt idx="12363">
                  <c:v>62407.48828125</c:v>
                </c:pt>
                <c:pt idx="12364">
                  <c:v>60227.427729399998</c:v>
                </c:pt>
                <c:pt idx="12365">
                  <c:v>60326.927729399998</c:v>
                </c:pt>
                <c:pt idx="12366">
                  <c:v>60590.8359375</c:v>
                </c:pt>
                <c:pt idx="12367">
                  <c:v>60690.3359375</c:v>
                </c:pt>
                <c:pt idx="12368">
                  <c:v>60420.208979399998</c:v>
                </c:pt>
                <c:pt idx="12369">
                  <c:v>62389.998041899998</c:v>
                </c:pt>
                <c:pt idx="12370">
                  <c:v>61585.8359375</c:v>
                </c:pt>
                <c:pt idx="12371">
                  <c:v>61187.8359375</c:v>
                </c:pt>
                <c:pt idx="12372">
                  <c:v>60121.708979399998</c:v>
                </c:pt>
                <c:pt idx="12373">
                  <c:v>60576.84375</c:v>
                </c:pt>
                <c:pt idx="12374">
                  <c:v>61295.498041899998</c:v>
                </c:pt>
                <c:pt idx="12375">
                  <c:v>60914.98828125</c:v>
                </c:pt>
                <c:pt idx="12376">
                  <c:v>61918.927729399998</c:v>
                </c:pt>
                <c:pt idx="12377">
                  <c:v>62680.3359375</c:v>
                </c:pt>
                <c:pt idx="12378">
                  <c:v>60320.708979399998</c:v>
                </c:pt>
                <c:pt idx="12379">
                  <c:v>60519.708979399998</c:v>
                </c:pt>
                <c:pt idx="12380">
                  <c:v>60022.208979399998</c:v>
                </c:pt>
                <c:pt idx="12381">
                  <c:v>60923.927729399998</c:v>
                </c:pt>
                <c:pt idx="12382">
                  <c:v>60292.3359375</c:v>
                </c:pt>
                <c:pt idx="12383">
                  <c:v>61712.54296875</c:v>
                </c:pt>
                <c:pt idx="12384">
                  <c:v>62211.208979399998</c:v>
                </c:pt>
                <c:pt idx="12385">
                  <c:v>60001.998041899998</c:v>
                </c:pt>
                <c:pt idx="12386">
                  <c:v>60326.927729399998</c:v>
                </c:pt>
                <c:pt idx="12387">
                  <c:v>61023.427729399998</c:v>
                </c:pt>
                <c:pt idx="12388">
                  <c:v>62978.8359375</c:v>
                </c:pt>
                <c:pt idx="12389">
                  <c:v>62481.3359375</c:v>
                </c:pt>
                <c:pt idx="12390">
                  <c:v>61713.708979399998</c:v>
                </c:pt>
                <c:pt idx="12391">
                  <c:v>61770.84375</c:v>
                </c:pt>
                <c:pt idx="12392">
                  <c:v>61173.84375</c:v>
                </c:pt>
                <c:pt idx="12393">
                  <c:v>62787.998041899998</c:v>
                </c:pt>
                <c:pt idx="12394">
                  <c:v>61991.998041899998</c:v>
                </c:pt>
                <c:pt idx="12395">
                  <c:v>61620.427729399998</c:v>
                </c:pt>
                <c:pt idx="12396">
                  <c:v>60525.927729399998</c:v>
                </c:pt>
                <c:pt idx="12397">
                  <c:v>60426.427729399998</c:v>
                </c:pt>
                <c:pt idx="12398">
                  <c:v>61784.8359375</c:v>
                </c:pt>
                <c:pt idx="12399">
                  <c:v>62210.04296875</c:v>
                </c:pt>
                <c:pt idx="12400">
                  <c:v>61713.708979399998</c:v>
                </c:pt>
                <c:pt idx="12401">
                  <c:v>61173.84375</c:v>
                </c:pt>
                <c:pt idx="12402">
                  <c:v>62547.41015625</c:v>
                </c:pt>
                <c:pt idx="12403">
                  <c:v>59661.91015625</c:v>
                </c:pt>
                <c:pt idx="12404">
                  <c:v>61154.41015625</c:v>
                </c:pt>
                <c:pt idx="12405">
                  <c:v>60417.48828125</c:v>
                </c:pt>
                <c:pt idx="12406">
                  <c:v>62009.48828125</c:v>
                </c:pt>
                <c:pt idx="12407">
                  <c:v>61909.98828125</c:v>
                </c:pt>
                <c:pt idx="12408">
                  <c:v>61810.48828125</c:v>
                </c:pt>
                <c:pt idx="12409">
                  <c:v>62117.927729399998</c:v>
                </c:pt>
                <c:pt idx="12410">
                  <c:v>60590.8359375</c:v>
                </c:pt>
                <c:pt idx="12411">
                  <c:v>60618.04296875</c:v>
                </c:pt>
                <c:pt idx="12412">
                  <c:v>61671.34375</c:v>
                </c:pt>
                <c:pt idx="12413">
                  <c:v>60974.84375</c:v>
                </c:pt>
                <c:pt idx="12414">
                  <c:v>61312.98828125</c:v>
                </c:pt>
                <c:pt idx="12415">
                  <c:v>60326.927729399998</c:v>
                </c:pt>
                <c:pt idx="12416">
                  <c:v>61585.8359375</c:v>
                </c:pt>
                <c:pt idx="12417">
                  <c:v>62409.04296875</c:v>
                </c:pt>
                <c:pt idx="12418">
                  <c:v>61812.04296875</c:v>
                </c:pt>
                <c:pt idx="12419">
                  <c:v>62069.34375</c:v>
                </c:pt>
                <c:pt idx="12420">
                  <c:v>58686.34375</c:v>
                </c:pt>
                <c:pt idx="12421">
                  <c:v>60557.41015625</c:v>
                </c:pt>
                <c:pt idx="12422">
                  <c:v>61693.498041899998</c:v>
                </c:pt>
                <c:pt idx="12423">
                  <c:v>61810.48828125</c:v>
                </c:pt>
                <c:pt idx="12424">
                  <c:v>62083.3359375</c:v>
                </c:pt>
                <c:pt idx="12425">
                  <c:v>61187.8359375</c:v>
                </c:pt>
                <c:pt idx="12426">
                  <c:v>61287.3359375</c:v>
                </c:pt>
                <c:pt idx="12427">
                  <c:v>61712.54296875</c:v>
                </c:pt>
                <c:pt idx="12428">
                  <c:v>60519.708979399998</c:v>
                </c:pt>
                <c:pt idx="12429">
                  <c:v>60818.208979399998</c:v>
                </c:pt>
                <c:pt idx="12430">
                  <c:v>61017.208979399998</c:v>
                </c:pt>
                <c:pt idx="12431">
                  <c:v>60159.41015625</c:v>
                </c:pt>
                <c:pt idx="12432">
                  <c:v>62248.91015625</c:v>
                </c:pt>
                <c:pt idx="12433">
                  <c:v>62091.498041899998</c:v>
                </c:pt>
                <c:pt idx="12434">
                  <c:v>61222.427729399998</c:v>
                </c:pt>
                <c:pt idx="12435">
                  <c:v>60724.927729399998</c:v>
                </c:pt>
                <c:pt idx="12436">
                  <c:v>62409.04296875</c:v>
                </c:pt>
                <c:pt idx="12437">
                  <c:v>61969.84375</c:v>
                </c:pt>
                <c:pt idx="12438">
                  <c:v>60557.41015625</c:v>
                </c:pt>
                <c:pt idx="12439">
                  <c:v>60955.41015625</c:v>
                </c:pt>
                <c:pt idx="12440">
                  <c:v>62506.98828125</c:v>
                </c:pt>
                <c:pt idx="12441">
                  <c:v>61312.98828125</c:v>
                </c:pt>
                <c:pt idx="12442">
                  <c:v>59919.98828125</c:v>
                </c:pt>
                <c:pt idx="12443">
                  <c:v>62208.48828125</c:v>
                </c:pt>
                <c:pt idx="12444">
                  <c:v>60625.427729399998</c:v>
                </c:pt>
                <c:pt idx="12445">
                  <c:v>61918.927729399998</c:v>
                </c:pt>
                <c:pt idx="12446">
                  <c:v>62282.3359375</c:v>
                </c:pt>
                <c:pt idx="12447">
                  <c:v>60775.84375</c:v>
                </c:pt>
                <c:pt idx="12448">
                  <c:v>61751.41015625</c:v>
                </c:pt>
                <c:pt idx="12449">
                  <c:v>61611.48828125</c:v>
                </c:pt>
                <c:pt idx="12450">
                  <c:v>61611.48828125</c:v>
                </c:pt>
                <c:pt idx="12451">
                  <c:v>61122.927729399998</c:v>
                </c:pt>
                <c:pt idx="12452">
                  <c:v>61215.04296875</c:v>
                </c:pt>
                <c:pt idx="12453">
                  <c:v>61414.04296875</c:v>
                </c:pt>
                <c:pt idx="12454">
                  <c:v>61315.708979399998</c:v>
                </c:pt>
                <c:pt idx="12455">
                  <c:v>61870.34375</c:v>
                </c:pt>
                <c:pt idx="12456">
                  <c:v>61850.91015625</c:v>
                </c:pt>
                <c:pt idx="12457">
                  <c:v>61593.998041899998</c:v>
                </c:pt>
                <c:pt idx="12458">
                  <c:v>62190.998041899998</c:v>
                </c:pt>
                <c:pt idx="12459">
                  <c:v>61710.98828125</c:v>
                </c:pt>
                <c:pt idx="12460">
                  <c:v>61014.48828125</c:v>
                </c:pt>
                <c:pt idx="12461">
                  <c:v>61710.98828125</c:v>
                </c:pt>
                <c:pt idx="12462">
                  <c:v>60426.427729399998</c:v>
                </c:pt>
                <c:pt idx="12463">
                  <c:v>61122.927729399998</c:v>
                </c:pt>
                <c:pt idx="12464">
                  <c:v>62316.927729399998</c:v>
                </c:pt>
                <c:pt idx="12465">
                  <c:v>62508.54296875</c:v>
                </c:pt>
                <c:pt idx="12466">
                  <c:v>61513.54296875</c:v>
                </c:pt>
                <c:pt idx="12467">
                  <c:v>62410.208979399998</c:v>
                </c:pt>
                <c:pt idx="12468">
                  <c:v>60358.41015625</c:v>
                </c:pt>
                <c:pt idx="12469">
                  <c:v>61113.98828125</c:v>
                </c:pt>
                <c:pt idx="12470">
                  <c:v>61016.04296875</c:v>
                </c:pt>
                <c:pt idx="12471">
                  <c:v>61870.34375</c:v>
                </c:pt>
                <c:pt idx="12472">
                  <c:v>59482.34375</c:v>
                </c:pt>
                <c:pt idx="12473">
                  <c:v>61014.48828125</c:v>
                </c:pt>
                <c:pt idx="12474">
                  <c:v>62506.98828125</c:v>
                </c:pt>
                <c:pt idx="12475">
                  <c:v>61486.3359375</c:v>
                </c:pt>
                <c:pt idx="12476">
                  <c:v>62210.04296875</c:v>
                </c:pt>
                <c:pt idx="12477">
                  <c:v>61216.208979399998</c:v>
                </c:pt>
                <c:pt idx="12478">
                  <c:v>59880.34375</c:v>
                </c:pt>
                <c:pt idx="12479">
                  <c:v>60756.41015625</c:v>
                </c:pt>
                <c:pt idx="12480">
                  <c:v>60797.998041899998</c:v>
                </c:pt>
                <c:pt idx="12481">
                  <c:v>61394.998041899998</c:v>
                </c:pt>
                <c:pt idx="12482">
                  <c:v>62508.54296875</c:v>
                </c:pt>
                <c:pt idx="12483">
                  <c:v>60817.04296875</c:v>
                </c:pt>
                <c:pt idx="12484">
                  <c:v>61613.04296875</c:v>
                </c:pt>
                <c:pt idx="12485">
                  <c:v>61912.708979399998</c:v>
                </c:pt>
                <c:pt idx="12486">
                  <c:v>62367.84375</c:v>
                </c:pt>
                <c:pt idx="12487">
                  <c:v>61969.84375</c:v>
                </c:pt>
                <c:pt idx="12488">
                  <c:v>63203.48828125</c:v>
                </c:pt>
                <c:pt idx="12489">
                  <c:v>60292.3359375</c:v>
                </c:pt>
                <c:pt idx="12490">
                  <c:v>63476.3359375</c:v>
                </c:pt>
                <c:pt idx="12491">
                  <c:v>61513.54296875</c:v>
                </c:pt>
                <c:pt idx="12492">
                  <c:v>60916.54296875</c:v>
                </c:pt>
                <c:pt idx="12493">
                  <c:v>61414.04296875</c:v>
                </c:pt>
                <c:pt idx="12494">
                  <c:v>62290.498041899998</c:v>
                </c:pt>
                <c:pt idx="12495">
                  <c:v>61016.04296875</c:v>
                </c:pt>
                <c:pt idx="12496">
                  <c:v>62907.708979399998</c:v>
                </c:pt>
                <c:pt idx="12497">
                  <c:v>62907.708979399998</c:v>
                </c:pt>
                <c:pt idx="12498">
                  <c:v>62609.208979399998</c:v>
                </c:pt>
                <c:pt idx="12499">
                  <c:v>61813.208979399998</c:v>
                </c:pt>
                <c:pt idx="12500">
                  <c:v>61870.34375</c:v>
                </c:pt>
                <c:pt idx="12501">
                  <c:v>61154.41015625</c:v>
                </c:pt>
                <c:pt idx="12502">
                  <c:v>60656.91015625</c:v>
                </c:pt>
                <c:pt idx="12503">
                  <c:v>61850.91015625</c:v>
                </c:pt>
                <c:pt idx="12504">
                  <c:v>60557.41015625</c:v>
                </c:pt>
                <c:pt idx="12505">
                  <c:v>62588.998041899998</c:v>
                </c:pt>
                <c:pt idx="12506">
                  <c:v>60419.04296875</c:v>
                </c:pt>
                <c:pt idx="12507">
                  <c:v>61216.208979399998</c:v>
                </c:pt>
                <c:pt idx="12508">
                  <c:v>60775.84375</c:v>
                </c:pt>
                <c:pt idx="12509">
                  <c:v>61253.91015625</c:v>
                </c:pt>
                <c:pt idx="12510">
                  <c:v>62389.998041899998</c:v>
                </c:pt>
                <c:pt idx="12511">
                  <c:v>61593.998041899998</c:v>
                </c:pt>
                <c:pt idx="12512">
                  <c:v>63384.998041899998</c:v>
                </c:pt>
                <c:pt idx="12513">
                  <c:v>61312.98828125</c:v>
                </c:pt>
                <c:pt idx="12514">
                  <c:v>61187.8359375</c:v>
                </c:pt>
                <c:pt idx="12515">
                  <c:v>62011.04296875</c:v>
                </c:pt>
                <c:pt idx="12516">
                  <c:v>61812.04296875</c:v>
                </c:pt>
                <c:pt idx="12517">
                  <c:v>61215.04296875</c:v>
                </c:pt>
                <c:pt idx="12518">
                  <c:v>62666.34375</c:v>
                </c:pt>
                <c:pt idx="12519">
                  <c:v>61054.91015625</c:v>
                </c:pt>
                <c:pt idx="12520">
                  <c:v>60101.498041899998</c:v>
                </c:pt>
                <c:pt idx="12521">
                  <c:v>60118.98828125</c:v>
                </c:pt>
                <c:pt idx="12522">
                  <c:v>61412.48828125</c:v>
                </c:pt>
                <c:pt idx="12523">
                  <c:v>61421.427729399998</c:v>
                </c:pt>
                <c:pt idx="12524">
                  <c:v>61421.427729399998</c:v>
                </c:pt>
                <c:pt idx="12525">
                  <c:v>62489.498041899998</c:v>
                </c:pt>
                <c:pt idx="12526">
                  <c:v>62879.3359375</c:v>
                </c:pt>
                <c:pt idx="12527">
                  <c:v>61911.54296875</c:v>
                </c:pt>
                <c:pt idx="12528">
                  <c:v>61613.04296875</c:v>
                </c:pt>
                <c:pt idx="12529">
                  <c:v>61116.708979399998</c:v>
                </c:pt>
                <c:pt idx="12530">
                  <c:v>61315.708979399998</c:v>
                </c:pt>
                <c:pt idx="12531">
                  <c:v>61870.34375</c:v>
                </c:pt>
                <c:pt idx="12532">
                  <c:v>62248.91015625</c:v>
                </c:pt>
                <c:pt idx="12533">
                  <c:v>61154.41015625</c:v>
                </c:pt>
                <c:pt idx="12534">
                  <c:v>60499.498041899998</c:v>
                </c:pt>
                <c:pt idx="12535">
                  <c:v>62190.998041899998</c:v>
                </c:pt>
                <c:pt idx="12536">
                  <c:v>63086.498041899998</c:v>
                </c:pt>
                <c:pt idx="12537">
                  <c:v>62208.48828125</c:v>
                </c:pt>
                <c:pt idx="12538">
                  <c:v>61710.98828125</c:v>
                </c:pt>
                <c:pt idx="12539">
                  <c:v>61113.98828125</c:v>
                </c:pt>
                <c:pt idx="12540">
                  <c:v>62481.3359375</c:v>
                </c:pt>
                <c:pt idx="12541">
                  <c:v>62879.3359375</c:v>
                </c:pt>
                <c:pt idx="12542">
                  <c:v>63206.208979399998</c:v>
                </c:pt>
                <c:pt idx="12543">
                  <c:v>58984.84375</c:v>
                </c:pt>
                <c:pt idx="12544">
                  <c:v>60576.84375</c:v>
                </c:pt>
                <c:pt idx="12545">
                  <c:v>61850.91015625</c:v>
                </c:pt>
                <c:pt idx="12546">
                  <c:v>62688.498041899998</c:v>
                </c:pt>
                <c:pt idx="12547">
                  <c:v>61892.498041899998</c:v>
                </c:pt>
                <c:pt idx="12548">
                  <c:v>62009.48828125</c:v>
                </c:pt>
                <c:pt idx="12549">
                  <c:v>61213.48828125</c:v>
                </c:pt>
                <c:pt idx="12550">
                  <c:v>61819.427729399998</c:v>
                </c:pt>
                <c:pt idx="12551">
                  <c:v>63411.427729399998</c:v>
                </c:pt>
                <c:pt idx="12552">
                  <c:v>60093.3359375</c:v>
                </c:pt>
                <c:pt idx="12553">
                  <c:v>60192.8359375</c:v>
                </c:pt>
                <c:pt idx="12554">
                  <c:v>62083.3359375</c:v>
                </c:pt>
                <c:pt idx="12555">
                  <c:v>62211.208979399998</c:v>
                </c:pt>
                <c:pt idx="12556">
                  <c:v>63462.34375</c:v>
                </c:pt>
                <c:pt idx="12557">
                  <c:v>61751.41015625</c:v>
                </c:pt>
                <c:pt idx="12558">
                  <c:v>61552.41015625</c:v>
                </c:pt>
                <c:pt idx="12559">
                  <c:v>62049.91015625</c:v>
                </c:pt>
                <c:pt idx="12560">
                  <c:v>62506.98828125</c:v>
                </c:pt>
                <c:pt idx="12561">
                  <c:v>62808.208979399998</c:v>
                </c:pt>
                <c:pt idx="12562">
                  <c:v>62708.708979399998</c:v>
                </c:pt>
                <c:pt idx="12563">
                  <c:v>61912.708979399998</c:v>
                </c:pt>
                <c:pt idx="12564">
                  <c:v>62367.84375</c:v>
                </c:pt>
                <c:pt idx="12565">
                  <c:v>61353.41015625</c:v>
                </c:pt>
                <c:pt idx="12566">
                  <c:v>63741.41015625</c:v>
                </c:pt>
                <c:pt idx="12567">
                  <c:v>62787.998041899998</c:v>
                </c:pt>
                <c:pt idx="12568">
                  <c:v>62887.498041899998</c:v>
                </c:pt>
                <c:pt idx="12569">
                  <c:v>62316.927729399998</c:v>
                </c:pt>
                <c:pt idx="12570">
                  <c:v>61122.927729399998</c:v>
                </c:pt>
                <c:pt idx="12571">
                  <c:v>63476.3359375</c:v>
                </c:pt>
                <c:pt idx="12572">
                  <c:v>61115.54296875</c:v>
                </c:pt>
                <c:pt idx="12573">
                  <c:v>63006.04296875</c:v>
                </c:pt>
                <c:pt idx="12574">
                  <c:v>61372.84375</c:v>
                </c:pt>
                <c:pt idx="12575">
                  <c:v>62447.91015625</c:v>
                </c:pt>
                <c:pt idx="12576">
                  <c:v>61593.998041899998</c:v>
                </c:pt>
                <c:pt idx="12577">
                  <c:v>61023.427729399998</c:v>
                </c:pt>
                <c:pt idx="12578">
                  <c:v>61712.54296875</c:v>
                </c:pt>
                <c:pt idx="12579">
                  <c:v>61415.208979399998</c:v>
                </c:pt>
                <c:pt idx="12580">
                  <c:v>62467.34375</c:v>
                </c:pt>
                <c:pt idx="12581">
                  <c:v>62566.84375</c:v>
                </c:pt>
                <c:pt idx="12582">
                  <c:v>62268.34375</c:v>
                </c:pt>
                <c:pt idx="12583">
                  <c:v>61353.41015625</c:v>
                </c:pt>
                <c:pt idx="12584">
                  <c:v>63185.998041899998</c:v>
                </c:pt>
                <c:pt idx="12585">
                  <c:v>61195.998041899998</c:v>
                </c:pt>
                <c:pt idx="12586">
                  <c:v>63384.998041899998</c:v>
                </c:pt>
                <c:pt idx="12587">
                  <c:v>60724.927729399998</c:v>
                </c:pt>
                <c:pt idx="12588">
                  <c:v>62879.3359375</c:v>
                </c:pt>
                <c:pt idx="12589">
                  <c:v>62608.04296875</c:v>
                </c:pt>
                <c:pt idx="12590">
                  <c:v>62011.04296875</c:v>
                </c:pt>
                <c:pt idx="12591">
                  <c:v>61571.84375</c:v>
                </c:pt>
                <c:pt idx="12592">
                  <c:v>62049.91015625</c:v>
                </c:pt>
                <c:pt idx="12593">
                  <c:v>61353.41015625</c:v>
                </c:pt>
                <c:pt idx="12594">
                  <c:v>63243.91015625</c:v>
                </c:pt>
                <c:pt idx="12595">
                  <c:v>62208.48828125</c:v>
                </c:pt>
                <c:pt idx="12596">
                  <c:v>61222.427729399998</c:v>
                </c:pt>
                <c:pt idx="12597">
                  <c:v>63013.427729399998</c:v>
                </c:pt>
                <c:pt idx="12598">
                  <c:v>62182.8359375</c:v>
                </c:pt>
                <c:pt idx="12599">
                  <c:v>61813.208979399998</c:v>
                </c:pt>
                <c:pt idx="12600">
                  <c:v>61195.998041899998</c:v>
                </c:pt>
                <c:pt idx="12601">
                  <c:v>62904.98828125</c:v>
                </c:pt>
                <c:pt idx="12602">
                  <c:v>63601.48828125</c:v>
                </c:pt>
                <c:pt idx="12603">
                  <c:v>63610.427729399998</c:v>
                </c:pt>
                <c:pt idx="12604">
                  <c:v>63411.427729399998</c:v>
                </c:pt>
                <c:pt idx="12605">
                  <c:v>62018.427729399998</c:v>
                </c:pt>
                <c:pt idx="12606">
                  <c:v>62481.3359375</c:v>
                </c:pt>
                <c:pt idx="12607">
                  <c:v>60855.91015625</c:v>
                </c:pt>
                <c:pt idx="12608">
                  <c:v>60996.998041899998</c:v>
                </c:pt>
                <c:pt idx="12609">
                  <c:v>62389.998041899998</c:v>
                </c:pt>
                <c:pt idx="12610">
                  <c:v>62208.48828125</c:v>
                </c:pt>
                <c:pt idx="12611">
                  <c:v>62407.48828125</c:v>
                </c:pt>
                <c:pt idx="12612">
                  <c:v>62904.98828125</c:v>
                </c:pt>
                <c:pt idx="12613">
                  <c:v>61585.8359375</c:v>
                </c:pt>
                <c:pt idx="12614">
                  <c:v>62609.208979399998</c:v>
                </c:pt>
                <c:pt idx="12615">
                  <c:v>61571.84375</c:v>
                </c:pt>
                <c:pt idx="12616">
                  <c:v>62290.498041899998</c:v>
                </c:pt>
                <c:pt idx="12617">
                  <c:v>62091.498041899998</c:v>
                </c:pt>
                <c:pt idx="12618">
                  <c:v>61810.48828125</c:v>
                </c:pt>
                <c:pt idx="12619">
                  <c:v>60227.427729399998</c:v>
                </c:pt>
                <c:pt idx="12620">
                  <c:v>61613.04296875</c:v>
                </c:pt>
                <c:pt idx="12621">
                  <c:v>62409.04296875</c:v>
                </c:pt>
                <c:pt idx="12622">
                  <c:v>61513.54296875</c:v>
                </c:pt>
                <c:pt idx="12623">
                  <c:v>63106.708979399998</c:v>
                </c:pt>
                <c:pt idx="12624">
                  <c:v>62268.34375</c:v>
                </c:pt>
                <c:pt idx="12625">
                  <c:v>61950.41015625</c:v>
                </c:pt>
                <c:pt idx="12626">
                  <c:v>62606.48828125</c:v>
                </c:pt>
                <c:pt idx="12627">
                  <c:v>62117.927729399998</c:v>
                </c:pt>
                <c:pt idx="12628">
                  <c:v>62316.927729399998</c:v>
                </c:pt>
                <c:pt idx="12629">
                  <c:v>62508.54296875</c:v>
                </c:pt>
                <c:pt idx="12630">
                  <c:v>61969.84375</c:v>
                </c:pt>
                <c:pt idx="12631">
                  <c:v>61870.34375</c:v>
                </c:pt>
                <c:pt idx="12632">
                  <c:v>61770.84375</c:v>
                </c:pt>
                <c:pt idx="12633">
                  <c:v>61892.498041899998</c:v>
                </c:pt>
                <c:pt idx="12634">
                  <c:v>62506.98828125</c:v>
                </c:pt>
                <c:pt idx="12635">
                  <c:v>61884.3359375</c:v>
                </c:pt>
                <c:pt idx="12636">
                  <c:v>62707.54296875</c:v>
                </c:pt>
                <c:pt idx="12637">
                  <c:v>63702.54296875</c:v>
                </c:pt>
                <c:pt idx="12638">
                  <c:v>62211.208979399998</c:v>
                </c:pt>
                <c:pt idx="12639">
                  <c:v>62149.41015625</c:v>
                </c:pt>
                <c:pt idx="12640">
                  <c:v>63285.498041899998</c:v>
                </c:pt>
                <c:pt idx="12641">
                  <c:v>63384.998041899998</c:v>
                </c:pt>
                <c:pt idx="12642">
                  <c:v>61620.427729399998</c:v>
                </c:pt>
                <c:pt idx="12643">
                  <c:v>61719.927729399998</c:v>
                </c:pt>
                <c:pt idx="12644">
                  <c:v>62217.427729399998</c:v>
                </c:pt>
                <c:pt idx="12645">
                  <c:v>63206.208979399998</c:v>
                </c:pt>
                <c:pt idx="12646">
                  <c:v>62168.84375</c:v>
                </c:pt>
                <c:pt idx="12647">
                  <c:v>61770.84375</c:v>
                </c:pt>
                <c:pt idx="12648">
                  <c:v>63285.498041899998</c:v>
                </c:pt>
                <c:pt idx="12649">
                  <c:v>63302.98828125</c:v>
                </c:pt>
                <c:pt idx="12650">
                  <c:v>61222.427729399998</c:v>
                </c:pt>
                <c:pt idx="12651">
                  <c:v>62906.54296875</c:v>
                </c:pt>
                <c:pt idx="12652">
                  <c:v>62708.708979399998</c:v>
                </c:pt>
                <c:pt idx="12653">
                  <c:v>62865.34375</c:v>
                </c:pt>
                <c:pt idx="12654">
                  <c:v>63542.41015625</c:v>
                </c:pt>
                <c:pt idx="12655">
                  <c:v>62489.498041899998</c:v>
                </c:pt>
                <c:pt idx="12656">
                  <c:v>62688.498041899998</c:v>
                </c:pt>
                <c:pt idx="12657">
                  <c:v>61719.927729399998</c:v>
                </c:pt>
                <c:pt idx="12658">
                  <c:v>61321.927729399998</c:v>
                </c:pt>
                <c:pt idx="12659">
                  <c:v>60518.54296875</c:v>
                </c:pt>
                <c:pt idx="12660">
                  <c:v>60917.708979399998</c:v>
                </c:pt>
                <c:pt idx="12661">
                  <c:v>61614.208979399998</c:v>
                </c:pt>
                <c:pt idx="12662">
                  <c:v>63106.708979399998</c:v>
                </c:pt>
                <c:pt idx="12663">
                  <c:v>62615.427729399998</c:v>
                </c:pt>
                <c:pt idx="12664">
                  <c:v>64101.708979399998</c:v>
                </c:pt>
                <c:pt idx="12665">
                  <c:v>62509.708979399998</c:v>
                </c:pt>
                <c:pt idx="12666">
                  <c:v>61315.708979399998</c:v>
                </c:pt>
                <c:pt idx="12667">
                  <c:v>63362.84375</c:v>
                </c:pt>
                <c:pt idx="12668">
                  <c:v>61751.41015625</c:v>
                </c:pt>
                <c:pt idx="12669">
                  <c:v>62108.98828125</c:v>
                </c:pt>
                <c:pt idx="12670">
                  <c:v>63504.708979399998</c:v>
                </c:pt>
                <c:pt idx="12671">
                  <c:v>61671.34375</c:v>
                </c:pt>
                <c:pt idx="12672">
                  <c:v>59780.84375</c:v>
                </c:pt>
                <c:pt idx="12673">
                  <c:v>63840.91015625</c:v>
                </c:pt>
                <c:pt idx="12674">
                  <c:v>62787.998041899998</c:v>
                </c:pt>
                <c:pt idx="12675">
                  <c:v>63112.927729399998</c:v>
                </c:pt>
                <c:pt idx="12676">
                  <c:v>62018.427729399998</c:v>
                </c:pt>
                <c:pt idx="12677">
                  <c:v>62515.927729399998</c:v>
                </c:pt>
                <c:pt idx="12678">
                  <c:v>62508.54296875</c:v>
                </c:pt>
                <c:pt idx="12679">
                  <c:v>62210.04296875</c:v>
                </c:pt>
                <c:pt idx="12680">
                  <c:v>62310.708979399998</c:v>
                </c:pt>
                <c:pt idx="12681">
                  <c:v>63305.708979399998</c:v>
                </c:pt>
                <c:pt idx="12682">
                  <c:v>62168.84375</c:v>
                </c:pt>
                <c:pt idx="12683">
                  <c:v>63163.84375</c:v>
                </c:pt>
                <c:pt idx="12684">
                  <c:v>63575.8359375</c:v>
                </c:pt>
                <c:pt idx="12685">
                  <c:v>61911.54296875</c:v>
                </c:pt>
                <c:pt idx="12686">
                  <c:v>64101.708979399998</c:v>
                </c:pt>
                <c:pt idx="12687">
                  <c:v>62509.708979399998</c:v>
                </c:pt>
                <c:pt idx="12688">
                  <c:v>62111.708979399998</c:v>
                </c:pt>
                <c:pt idx="12689">
                  <c:v>62168.84375</c:v>
                </c:pt>
                <c:pt idx="12690">
                  <c:v>62049.91015625</c:v>
                </c:pt>
                <c:pt idx="12691">
                  <c:v>62705.98828125</c:v>
                </c:pt>
                <c:pt idx="12692">
                  <c:v>63302.98828125</c:v>
                </c:pt>
                <c:pt idx="12693">
                  <c:v>62515.927729399998</c:v>
                </c:pt>
                <c:pt idx="12694">
                  <c:v>62117.927729399998</c:v>
                </c:pt>
                <c:pt idx="12695">
                  <c:v>62381.8359375</c:v>
                </c:pt>
                <c:pt idx="12696">
                  <c:v>62787.998041899998</c:v>
                </c:pt>
                <c:pt idx="12697">
                  <c:v>61195.998041899998</c:v>
                </c:pt>
                <c:pt idx="12698">
                  <c:v>63004.48828125</c:v>
                </c:pt>
                <c:pt idx="12699">
                  <c:v>64596.48828125</c:v>
                </c:pt>
                <c:pt idx="12700">
                  <c:v>63973.8359375</c:v>
                </c:pt>
                <c:pt idx="12701">
                  <c:v>62110.54296875</c:v>
                </c:pt>
                <c:pt idx="12702">
                  <c:v>62409.04296875</c:v>
                </c:pt>
                <c:pt idx="12703">
                  <c:v>61353.41015625</c:v>
                </c:pt>
                <c:pt idx="12704">
                  <c:v>61950.41015625</c:v>
                </c:pt>
                <c:pt idx="12705">
                  <c:v>63384.998041899998</c:v>
                </c:pt>
                <c:pt idx="12706">
                  <c:v>61892.498041899998</c:v>
                </c:pt>
                <c:pt idx="12707">
                  <c:v>62407.48828125</c:v>
                </c:pt>
                <c:pt idx="12708">
                  <c:v>60625.427729399998</c:v>
                </c:pt>
                <c:pt idx="12709">
                  <c:v>61386.8359375</c:v>
                </c:pt>
                <c:pt idx="12710">
                  <c:v>62580.8359375</c:v>
                </c:pt>
                <c:pt idx="12711">
                  <c:v>63078.3359375</c:v>
                </c:pt>
                <c:pt idx="12712">
                  <c:v>61911.54296875</c:v>
                </c:pt>
                <c:pt idx="12713">
                  <c:v>62110.54296875</c:v>
                </c:pt>
                <c:pt idx="12714">
                  <c:v>63106.708979399998</c:v>
                </c:pt>
                <c:pt idx="12715">
                  <c:v>62348.41015625</c:v>
                </c:pt>
                <c:pt idx="12716">
                  <c:v>62887.498041899998</c:v>
                </c:pt>
                <c:pt idx="12717">
                  <c:v>63203.48828125</c:v>
                </c:pt>
                <c:pt idx="12718">
                  <c:v>64001.04296875</c:v>
                </c:pt>
                <c:pt idx="12719">
                  <c:v>60817.04296875</c:v>
                </c:pt>
                <c:pt idx="12720">
                  <c:v>61115.54296875</c:v>
                </c:pt>
                <c:pt idx="12721">
                  <c:v>62964.84375</c:v>
                </c:pt>
                <c:pt idx="12722">
                  <c:v>62447.91015625</c:v>
                </c:pt>
                <c:pt idx="12723">
                  <c:v>62845.91015625</c:v>
                </c:pt>
                <c:pt idx="12724">
                  <c:v>62190.998041899998</c:v>
                </c:pt>
                <c:pt idx="12725">
                  <c:v>61295.498041899998</c:v>
                </c:pt>
                <c:pt idx="12726">
                  <c:v>61918.927729399998</c:v>
                </c:pt>
                <c:pt idx="12727">
                  <c:v>62708.708979399998</c:v>
                </c:pt>
                <c:pt idx="12728">
                  <c:v>62211.208979399998</c:v>
                </c:pt>
                <c:pt idx="12729">
                  <c:v>62509.708979399998</c:v>
                </c:pt>
                <c:pt idx="12730">
                  <c:v>63007.208979399998</c:v>
                </c:pt>
                <c:pt idx="12731">
                  <c:v>62865.34375</c:v>
                </c:pt>
                <c:pt idx="12732">
                  <c:v>62091.498041899998</c:v>
                </c:pt>
                <c:pt idx="12733">
                  <c:v>63800.48828125</c:v>
                </c:pt>
                <c:pt idx="12734">
                  <c:v>61710.98828125</c:v>
                </c:pt>
                <c:pt idx="12735">
                  <c:v>61909.98828125</c:v>
                </c:pt>
                <c:pt idx="12736">
                  <c:v>63411.427729399998</c:v>
                </c:pt>
                <c:pt idx="12737">
                  <c:v>63610.427729399998</c:v>
                </c:pt>
                <c:pt idx="12738">
                  <c:v>64272.3359375</c:v>
                </c:pt>
                <c:pt idx="12739">
                  <c:v>62879.3359375</c:v>
                </c:pt>
                <c:pt idx="12740">
                  <c:v>62906.54296875</c:v>
                </c:pt>
                <c:pt idx="12741">
                  <c:v>63404.04296875</c:v>
                </c:pt>
                <c:pt idx="12742">
                  <c:v>61314.54296875</c:v>
                </c:pt>
                <c:pt idx="12743">
                  <c:v>61613.04296875</c:v>
                </c:pt>
                <c:pt idx="12744">
                  <c:v>62708.708979399998</c:v>
                </c:pt>
                <c:pt idx="12745">
                  <c:v>63305.708979399998</c:v>
                </c:pt>
                <c:pt idx="12746">
                  <c:v>64397.48828125</c:v>
                </c:pt>
                <c:pt idx="12747">
                  <c:v>61520.927729399998</c:v>
                </c:pt>
                <c:pt idx="12748">
                  <c:v>61620.427729399998</c:v>
                </c:pt>
                <c:pt idx="12749">
                  <c:v>62879.3359375</c:v>
                </c:pt>
                <c:pt idx="12750">
                  <c:v>62807.04296875</c:v>
                </c:pt>
                <c:pt idx="12751">
                  <c:v>62110.54296875</c:v>
                </c:pt>
                <c:pt idx="12752">
                  <c:v>61314.54296875</c:v>
                </c:pt>
                <c:pt idx="12753">
                  <c:v>63006.04296875</c:v>
                </c:pt>
                <c:pt idx="12754">
                  <c:v>62069.34375</c:v>
                </c:pt>
                <c:pt idx="12755">
                  <c:v>63484.498041899998</c:v>
                </c:pt>
                <c:pt idx="12756">
                  <c:v>62489.498041899998</c:v>
                </c:pt>
                <c:pt idx="12757">
                  <c:v>64081.498041899998</c:v>
                </c:pt>
                <c:pt idx="12758">
                  <c:v>62515.927729399998</c:v>
                </c:pt>
                <c:pt idx="12759">
                  <c:v>61884.3359375</c:v>
                </c:pt>
                <c:pt idx="12760">
                  <c:v>63205.04296875</c:v>
                </c:pt>
                <c:pt idx="12761">
                  <c:v>63106.708979399998</c:v>
                </c:pt>
                <c:pt idx="12762">
                  <c:v>64897.708979399998</c:v>
                </c:pt>
                <c:pt idx="12763">
                  <c:v>62248.91015625</c:v>
                </c:pt>
                <c:pt idx="12764">
                  <c:v>61195.998041899998</c:v>
                </c:pt>
                <c:pt idx="12765">
                  <c:v>61892.498041899998</c:v>
                </c:pt>
                <c:pt idx="12766">
                  <c:v>63302.98828125</c:v>
                </c:pt>
                <c:pt idx="12767">
                  <c:v>61620.427729399998</c:v>
                </c:pt>
                <c:pt idx="12768">
                  <c:v>64272.3359375</c:v>
                </c:pt>
                <c:pt idx="12769">
                  <c:v>62807.04296875</c:v>
                </c:pt>
                <c:pt idx="12770">
                  <c:v>63604.208979399998</c:v>
                </c:pt>
                <c:pt idx="12771">
                  <c:v>62111.708979399998</c:v>
                </c:pt>
                <c:pt idx="12772">
                  <c:v>62666.34375</c:v>
                </c:pt>
                <c:pt idx="12773">
                  <c:v>61870.34375</c:v>
                </c:pt>
                <c:pt idx="12774">
                  <c:v>62506.98828125</c:v>
                </c:pt>
                <c:pt idx="12775">
                  <c:v>62705.98828125</c:v>
                </c:pt>
                <c:pt idx="12776">
                  <c:v>62714.927729399998</c:v>
                </c:pt>
                <c:pt idx="12777">
                  <c:v>63006.04296875</c:v>
                </c:pt>
                <c:pt idx="12778">
                  <c:v>61372.84375</c:v>
                </c:pt>
                <c:pt idx="12779">
                  <c:v>60955.41015625</c:v>
                </c:pt>
                <c:pt idx="12780">
                  <c:v>60625.427729399998</c:v>
                </c:pt>
                <c:pt idx="12781">
                  <c:v>63205.04296875</c:v>
                </c:pt>
                <c:pt idx="12782">
                  <c:v>61273.34375</c:v>
                </c:pt>
                <c:pt idx="12783">
                  <c:v>62666.34375</c:v>
                </c:pt>
                <c:pt idx="12784">
                  <c:v>63163.84375</c:v>
                </c:pt>
                <c:pt idx="12785">
                  <c:v>62787.998041899998</c:v>
                </c:pt>
                <c:pt idx="12786">
                  <c:v>61909.98828125</c:v>
                </c:pt>
                <c:pt idx="12787">
                  <c:v>62515.927729399998</c:v>
                </c:pt>
                <c:pt idx="12788">
                  <c:v>63973.8359375</c:v>
                </c:pt>
                <c:pt idx="12789">
                  <c:v>62083.3359375</c:v>
                </c:pt>
                <c:pt idx="12790">
                  <c:v>62481.3359375</c:v>
                </c:pt>
                <c:pt idx="12791">
                  <c:v>62945.41015625</c:v>
                </c:pt>
                <c:pt idx="12792">
                  <c:v>63583.998041899998</c:v>
                </c:pt>
                <c:pt idx="12793">
                  <c:v>62787.998041899998</c:v>
                </c:pt>
                <c:pt idx="12794">
                  <c:v>61819.427729399998</c:v>
                </c:pt>
                <c:pt idx="12795">
                  <c:v>63311.927729399998</c:v>
                </c:pt>
                <c:pt idx="12796">
                  <c:v>63973.8359375</c:v>
                </c:pt>
                <c:pt idx="12797">
                  <c:v>63277.3359375</c:v>
                </c:pt>
                <c:pt idx="12798">
                  <c:v>62608.04296875</c:v>
                </c:pt>
                <c:pt idx="12799">
                  <c:v>62310.708979399998</c:v>
                </c:pt>
                <c:pt idx="12800">
                  <c:v>63044.91015625</c:v>
                </c:pt>
                <c:pt idx="12801">
                  <c:v>62049.91015625</c:v>
                </c:pt>
                <c:pt idx="12802">
                  <c:v>62009.48828125</c:v>
                </c:pt>
                <c:pt idx="12803">
                  <c:v>63800.48828125</c:v>
                </c:pt>
                <c:pt idx="12804">
                  <c:v>62714.927729399998</c:v>
                </c:pt>
                <c:pt idx="12805">
                  <c:v>62416.427729399998</c:v>
                </c:pt>
                <c:pt idx="12806">
                  <c:v>64570.8359375</c:v>
                </c:pt>
                <c:pt idx="12807">
                  <c:v>62680.3359375</c:v>
                </c:pt>
                <c:pt idx="12808">
                  <c:v>62779.8359375</c:v>
                </c:pt>
                <c:pt idx="12809">
                  <c:v>65095.54296875</c:v>
                </c:pt>
                <c:pt idx="12810">
                  <c:v>61813.208979399998</c:v>
                </c:pt>
                <c:pt idx="12811">
                  <c:v>63343.41015625</c:v>
                </c:pt>
                <c:pt idx="12812">
                  <c:v>61850.91015625</c:v>
                </c:pt>
                <c:pt idx="12813">
                  <c:v>63741.41015625</c:v>
                </c:pt>
                <c:pt idx="12814">
                  <c:v>63700.98828125</c:v>
                </c:pt>
                <c:pt idx="12815">
                  <c:v>62714.927729399998</c:v>
                </c:pt>
                <c:pt idx="12816">
                  <c:v>63013.427729399998</c:v>
                </c:pt>
                <c:pt idx="12817">
                  <c:v>62714.927729399998</c:v>
                </c:pt>
                <c:pt idx="12818">
                  <c:v>64698.708979399998</c:v>
                </c:pt>
                <c:pt idx="12819">
                  <c:v>63263.34375</c:v>
                </c:pt>
                <c:pt idx="12820">
                  <c:v>63542.41015625</c:v>
                </c:pt>
                <c:pt idx="12821">
                  <c:v>62149.41015625</c:v>
                </c:pt>
                <c:pt idx="12822">
                  <c:v>63641.91015625</c:v>
                </c:pt>
                <c:pt idx="12823">
                  <c:v>63285.498041899998</c:v>
                </c:pt>
                <c:pt idx="12824">
                  <c:v>64297.98828125</c:v>
                </c:pt>
                <c:pt idx="12825">
                  <c:v>64371.8359375</c:v>
                </c:pt>
                <c:pt idx="12826">
                  <c:v>63561.84375</c:v>
                </c:pt>
                <c:pt idx="12827">
                  <c:v>62666.34375</c:v>
                </c:pt>
                <c:pt idx="12828">
                  <c:v>63683.498041899998</c:v>
                </c:pt>
                <c:pt idx="12829">
                  <c:v>62904.98828125</c:v>
                </c:pt>
                <c:pt idx="12830">
                  <c:v>61611.48828125</c:v>
                </c:pt>
                <c:pt idx="12831">
                  <c:v>63311.927729399998</c:v>
                </c:pt>
                <c:pt idx="12832">
                  <c:v>63177.8359375</c:v>
                </c:pt>
                <c:pt idx="12833">
                  <c:v>62580.8359375</c:v>
                </c:pt>
                <c:pt idx="12834">
                  <c:v>62409.04296875</c:v>
                </c:pt>
                <c:pt idx="12835">
                  <c:v>62906.54296875</c:v>
                </c:pt>
                <c:pt idx="12836">
                  <c:v>63503.54296875</c:v>
                </c:pt>
                <c:pt idx="12837">
                  <c:v>63442.91015625</c:v>
                </c:pt>
                <c:pt idx="12838">
                  <c:v>63981.998041899998</c:v>
                </c:pt>
                <c:pt idx="12839">
                  <c:v>64496.98828125</c:v>
                </c:pt>
                <c:pt idx="12840">
                  <c:v>65294.54296875</c:v>
                </c:pt>
                <c:pt idx="12841">
                  <c:v>63105.54296875</c:v>
                </c:pt>
                <c:pt idx="12842">
                  <c:v>63006.04296875</c:v>
                </c:pt>
                <c:pt idx="12843">
                  <c:v>63661.34375</c:v>
                </c:pt>
                <c:pt idx="12844">
                  <c:v>62845.91015625</c:v>
                </c:pt>
                <c:pt idx="12845">
                  <c:v>64479.498041899998</c:v>
                </c:pt>
                <c:pt idx="12846">
                  <c:v>63583.998041899998</c:v>
                </c:pt>
                <c:pt idx="12847">
                  <c:v>63782.998041899998</c:v>
                </c:pt>
                <c:pt idx="12848">
                  <c:v>63501.98828125</c:v>
                </c:pt>
                <c:pt idx="12849">
                  <c:v>63610.427729399998</c:v>
                </c:pt>
                <c:pt idx="12850">
                  <c:v>61884.3359375</c:v>
                </c:pt>
                <c:pt idx="12851">
                  <c:v>62210.04296875</c:v>
                </c:pt>
                <c:pt idx="12852">
                  <c:v>62707.54296875</c:v>
                </c:pt>
                <c:pt idx="12853">
                  <c:v>62011.04296875</c:v>
                </c:pt>
                <c:pt idx="12854">
                  <c:v>64499.708979399998</c:v>
                </c:pt>
                <c:pt idx="12855">
                  <c:v>61552.41015625</c:v>
                </c:pt>
                <c:pt idx="12856">
                  <c:v>64297.98828125</c:v>
                </c:pt>
                <c:pt idx="12857">
                  <c:v>62117.927729399998</c:v>
                </c:pt>
                <c:pt idx="12858">
                  <c:v>60724.927729399998</c:v>
                </c:pt>
                <c:pt idx="12859">
                  <c:v>64903.927729399998</c:v>
                </c:pt>
                <c:pt idx="12860">
                  <c:v>62913.927729399998</c:v>
                </c:pt>
                <c:pt idx="12861">
                  <c:v>63177.8359375</c:v>
                </c:pt>
                <c:pt idx="12862">
                  <c:v>63304.54296875</c:v>
                </c:pt>
                <c:pt idx="12863">
                  <c:v>64100.54296875</c:v>
                </c:pt>
                <c:pt idx="12864">
                  <c:v>63503.54296875</c:v>
                </c:pt>
                <c:pt idx="12865">
                  <c:v>62964.84375</c:v>
                </c:pt>
                <c:pt idx="12866">
                  <c:v>62091.498041899998</c:v>
                </c:pt>
                <c:pt idx="12867">
                  <c:v>64795.48828125</c:v>
                </c:pt>
                <c:pt idx="12868">
                  <c:v>63203.48828125</c:v>
                </c:pt>
                <c:pt idx="12869">
                  <c:v>63112.927729399998</c:v>
                </c:pt>
                <c:pt idx="12870">
                  <c:v>62865.34375</c:v>
                </c:pt>
                <c:pt idx="12871">
                  <c:v>61969.84375</c:v>
                </c:pt>
                <c:pt idx="12872">
                  <c:v>61870.34375</c:v>
                </c:pt>
                <c:pt idx="12873">
                  <c:v>63760.84375</c:v>
                </c:pt>
                <c:pt idx="12874">
                  <c:v>63542.41015625</c:v>
                </c:pt>
                <c:pt idx="12875">
                  <c:v>63882.498041899998</c:v>
                </c:pt>
                <c:pt idx="12876">
                  <c:v>63575.8359375</c:v>
                </c:pt>
                <c:pt idx="12877">
                  <c:v>64471.3359375</c:v>
                </c:pt>
                <c:pt idx="12878">
                  <c:v>64073.3359375</c:v>
                </c:pt>
                <c:pt idx="12879">
                  <c:v>62746.41015625</c:v>
                </c:pt>
                <c:pt idx="12880">
                  <c:v>63641.91015625</c:v>
                </c:pt>
                <c:pt idx="12881">
                  <c:v>64207.427729399998</c:v>
                </c:pt>
                <c:pt idx="12882">
                  <c:v>63675.3359375</c:v>
                </c:pt>
                <c:pt idx="12883">
                  <c:v>62083.3359375</c:v>
                </c:pt>
                <c:pt idx="12884">
                  <c:v>63177.8359375</c:v>
                </c:pt>
                <c:pt idx="12885">
                  <c:v>63901.54296875</c:v>
                </c:pt>
                <c:pt idx="12886">
                  <c:v>63205.04296875</c:v>
                </c:pt>
                <c:pt idx="12887">
                  <c:v>64498.54296875</c:v>
                </c:pt>
                <c:pt idx="12888">
                  <c:v>62509.708979399998</c:v>
                </c:pt>
                <c:pt idx="12889">
                  <c:v>61912.708979399998</c:v>
                </c:pt>
                <c:pt idx="12890">
                  <c:v>63362.84375</c:v>
                </c:pt>
                <c:pt idx="12891">
                  <c:v>63064.34375</c:v>
                </c:pt>
                <c:pt idx="12892">
                  <c:v>62845.91015625</c:v>
                </c:pt>
                <c:pt idx="12893">
                  <c:v>63243.91015625</c:v>
                </c:pt>
                <c:pt idx="12894">
                  <c:v>63709.927729399998</c:v>
                </c:pt>
                <c:pt idx="12895">
                  <c:v>63675.3359375</c:v>
                </c:pt>
                <c:pt idx="12896">
                  <c:v>62083.3359375</c:v>
                </c:pt>
                <c:pt idx="12897">
                  <c:v>60875.34375</c:v>
                </c:pt>
                <c:pt idx="12898">
                  <c:v>63940.41015625</c:v>
                </c:pt>
                <c:pt idx="12899">
                  <c:v>62904.98828125</c:v>
                </c:pt>
                <c:pt idx="12900">
                  <c:v>63311.927729399998</c:v>
                </c:pt>
                <c:pt idx="12901">
                  <c:v>61784.8359375</c:v>
                </c:pt>
                <c:pt idx="12902">
                  <c:v>64598.04296875</c:v>
                </c:pt>
                <c:pt idx="12903">
                  <c:v>63206.208979399998</c:v>
                </c:pt>
                <c:pt idx="12904">
                  <c:v>63163.84375</c:v>
                </c:pt>
                <c:pt idx="12905">
                  <c:v>62964.84375</c:v>
                </c:pt>
                <c:pt idx="12906">
                  <c:v>63542.41015625</c:v>
                </c:pt>
                <c:pt idx="12907">
                  <c:v>62904.98828125</c:v>
                </c:pt>
                <c:pt idx="12908">
                  <c:v>63899.98828125</c:v>
                </c:pt>
                <c:pt idx="12909">
                  <c:v>63610.427729399998</c:v>
                </c:pt>
                <c:pt idx="12910">
                  <c:v>62807.04296875</c:v>
                </c:pt>
                <c:pt idx="12911">
                  <c:v>63902.708979399998</c:v>
                </c:pt>
                <c:pt idx="12912">
                  <c:v>64599.208979399998</c:v>
                </c:pt>
                <c:pt idx="12913">
                  <c:v>64954.84375</c:v>
                </c:pt>
                <c:pt idx="12914">
                  <c:v>63999.48828125</c:v>
                </c:pt>
                <c:pt idx="12915">
                  <c:v>64107.927729399998</c:v>
                </c:pt>
                <c:pt idx="12916">
                  <c:v>62978.8359375</c:v>
                </c:pt>
                <c:pt idx="12917">
                  <c:v>63006.04296875</c:v>
                </c:pt>
                <c:pt idx="12918">
                  <c:v>63064.34375</c:v>
                </c:pt>
                <c:pt idx="12919">
                  <c:v>63561.84375</c:v>
                </c:pt>
                <c:pt idx="12920">
                  <c:v>62805.48828125</c:v>
                </c:pt>
                <c:pt idx="12921">
                  <c:v>63503.54296875</c:v>
                </c:pt>
                <c:pt idx="12922">
                  <c:v>63782.998041899998</c:v>
                </c:pt>
                <c:pt idx="12923">
                  <c:v>64180.998041899998</c:v>
                </c:pt>
                <c:pt idx="12924">
                  <c:v>63501.98828125</c:v>
                </c:pt>
                <c:pt idx="12925">
                  <c:v>63411.427729399998</c:v>
                </c:pt>
                <c:pt idx="12926">
                  <c:v>63404.04296875</c:v>
                </c:pt>
                <c:pt idx="12927">
                  <c:v>64379.998041899998</c:v>
                </c:pt>
                <c:pt idx="12928">
                  <c:v>63610.427729399998</c:v>
                </c:pt>
                <c:pt idx="12929">
                  <c:v>62580.8359375</c:v>
                </c:pt>
                <c:pt idx="12930">
                  <c:v>63503.54296875</c:v>
                </c:pt>
                <c:pt idx="12931">
                  <c:v>63205.04296875</c:v>
                </c:pt>
                <c:pt idx="12932">
                  <c:v>63106.708979399998</c:v>
                </c:pt>
                <c:pt idx="12933">
                  <c:v>65494.708979399998</c:v>
                </c:pt>
                <c:pt idx="12934">
                  <c:v>62211.208979399998</c:v>
                </c:pt>
                <c:pt idx="12935">
                  <c:v>62765.84375</c:v>
                </c:pt>
                <c:pt idx="12936">
                  <c:v>64496.98828125</c:v>
                </c:pt>
                <c:pt idx="12937">
                  <c:v>64704.927729399998</c:v>
                </c:pt>
                <c:pt idx="12938">
                  <c:v>62481.3359375</c:v>
                </c:pt>
                <c:pt idx="12939">
                  <c:v>63802.04296875</c:v>
                </c:pt>
                <c:pt idx="12940">
                  <c:v>61770.84375</c:v>
                </c:pt>
                <c:pt idx="12941">
                  <c:v>63212.427729399998</c:v>
                </c:pt>
                <c:pt idx="12942">
                  <c:v>61685.3359375</c:v>
                </c:pt>
                <c:pt idx="12943">
                  <c:v>63901.54296875</c:v>
                </c:pt>
                <c:pt idx="12944">
                  <c:v>63702.54296875</c:v>
                </c:pt>
                <c:pt idx="12945">
                  <c:v>63902.708979399998</c:v>
                </c:pt>
                <c:pt idx="12946">
                  <c:v>62467.34375</c:v>
                </c:pt>
                <c:pt idx="12947">
                  <c:v>65134.41015625</c:v>
                </c:pt>
                <c:pt idx="12948">
                  <c:v>64736.41015625</c:v>
                </c:pt>
                <c:pt idx="12949">
                  <c:v>64379.998041899998</c:v>
                </c:pt>
                <c:pt idx="12950">
                  <c:v>63086.498041899998</c:v>
                </c:pt>
                <c:pt idx="12951">
                  <c:v>64777.998041899998</c:v>
                </c:pt>
                <c:pt idx="12952">
                  <c:v>62887.498041899998</c:v>
                </c:pt>
                <c:pt idx="12953">
                  <c:v>64605.427729399998</c:v>
                </c:pt>
                <c:pt idx="12954">
                  <c:v>64605.427729399998</c:v>
                </c:pt>
                <c:pt idx="12955">
                  <c:v>63874.3359375</c:v>
                </c:pt>
                <c:pt idx="12956">
                  <c:v>64299.54296875</c:v>
                </c:pt>
                <c:pt idx="12957">
                  <c:v>64498.54296875</c:v>
                </c:pt>
                <c:pt idx="12958">
                  <c:v>64297.98828125</c:v>
                </c:pt>
                <c:pt idx="12959">
                  <c:v>63510.927729399998</c:v>
                </c:pt>
                <c:pt idx="12960">
                  <c:v>64896.54296875</c:v>
                </c:pt>
                <c:pt idx="12961">
                  <c:v>62489.498041899998</c:v>
                </c:pt>
                <c:pt idx="12962">
                  <c:v>64695.98828125</c:v>
                </c:pt>
                <c:pt idx="12963">
                  <c:v>64397.48828125</c:v>
                </c:pt>
                <c:pt idx="12964">
                  <c:v>63510.927729399998</c:v>
                </c:pt>
                <c:pt idx="12965">
                  <c:v>63802.04296875</c:v>
                </c:pt>
                <c:pt idx="12966">
                  <c:v>63803.208979399998</c:v>
                </c:pt>
                <c:pt idx="12967">
                  <c:v>62746.41015625</c:v>
                </c:pt>
                <c:pt idx="12968">
                  <c:v>63064.34375</c:v>
                </c:pt>
                <c:pt idx="12969">
                  <c:v>62964.84375</c:v>
                </c:pt>
                <c:pt idx="12970">
                  <c:v>63561.84375</c:v>
                </c:pt>
                <c:pt idx="12971">
                  <c:v>64777.998041899998</c:v>
                </c:pt>
                <c:pt idx="12972">
                  <c:v>63774.8359375</c:v>
                </c:pt>
                <c:pt idx="12973">
                  <c:v>63973.8359375</c:v>
                </c:pt>
                <c:pt idx="12974">
                  <c:v>64797.04296875</c:v>
                </c:pt>
                <c:pt idx="12975">
                  <c:v>63503.54296875</c:v>
                </c:pt>
                <c:pt idx="12976">
                  <c:v>64201.208979399998</c:v>
                </c:pt>
                <c:pt idx="12977">
                  <c:v>63940.41015625</c:v>
                </c:pt>
                <c:pt idx="12978">
                  <c:v>64299.54296875</c:v>
                </c:pt>
                <c:pt idx="12979">
                  <c:v>63304.54296875</c:v>
                </c:pt>
                <c:pt idx="12980">
                  <c:v>65294.54296875</c:v>
                </c:pt>
                <c:pt idx="12981">
                  <c:v>62765.84375</c:v>
                </c:pt>
                <c:pt idx="12982">
                  <c:v>63741.41015625</c:v>
                </c:pt>
                <c:pt idx="12983">
                  <c:v>63103.98828125</c:v>
                </c:pt>
                <c:pt idx="12984">
                  <c:v>63402.48828125</c:v>
                </c:pt>
                <c:pt idx="12985">
                  <c:v>62615.427729399998</c:v>
                </c:pt>
                <c:pt idx="12986">
                  <c:v>64894.98828125</c:v>
                </c:pt>
                <c:pt idx="12987">
                  <c:v>63800.48828125</c:v>
                </c:pt>
                <c:pt idx="12988">
                  <c:v>65394.04296875</c:v>
                </c:pt>
                <c:pt idx="12989">
                  <c:v>63542.41015625</c:v>
                </c:pt>
                <c:pt idx="12990">
                  <c:v>64496.98828125</c:v>
                </c:pt>
                <c:pt idx="12991">
                  <c:v>62913.927729399998</c:v>
                </c:pt>
                <c:pt idx="12992">
                  <c:v>63675.3359375</c:v>
                </c:pt>
                <c:pt idx="12993">
                  <c:v>65466.3359375</c:v>
                </c:pt>
                <c:pt idx="12994">
                  <c:v>63503.54296875</c:v>
                </c:pt>
                <c:pt idx="12995">
                  <c:v>63263.34375</c:v>
                </c:pt>
                <c:pt idx="12996">
                  <c:v>63362.84375</c:v>
                </c:pt>
                <c:pt idx="12997">
                  <c:v>62945.41015625</c:v>
                </c:pt>
                <c:pt idx="12998">
                  <c:v>63840.91015625</c:v>
                </c:pt>
                <c:pt idx="12999">
                  <c:v>64894.98828125</c:v>
                </c:pt>
                <c:pt idx="13000">
                  <c:v>64008.427729399998</c:v>
                </c:pt>
                <c:pt idx="13001">
                  <c:v>64207.427729399998</c:v>
                </c:pt>
                <c:pt idx="13002">
                  <c:v>63575.8359375</c:v>
                </c:pt>
                <c:pt idx="13003">
                  <c:v>63973.8359375</c:v>
                </c:pt>
                <c:pt idx="13004">
                  <c:v>63675.3359375</c:v>
                </c:pt>
                <c:pt idx="13005">
                  <c:v>64996.04296875</c:v>
                </c:pt>
                <c:pt idx="13006">
                  <c:v>64200.04296875</c:v>
                </c:pt>
                <c:pt idx="13007">
                  <c:v>65793.208979399991</c:v>
                </c:pt>
                <c:pt idx="13008">
                  <c:v>65295.708979399998</c:v>
                </c:pt>
                <c:pt idx="13009">
                  <c:v>62149.41015625</c:v>
                </c:pt>
                <c:pt idx="13010">
                  <c:v>64996.04296875</c:v>
                </c:pt>
                <c:pt idx="13011">
                  <c:v>62865.34375</c:v>
                </c:pt>
                <c:pt idx="13012">
                  <c:v>63860.34375</c:v>
                </c:pt>
                <c:pt idx="13013">
                  <c:v>63561.84375</c:v>
                </c:pt>
                <c:pt idx="13014">
                  <c:v>63860.34375</c:v>
                </c:pt>
                <c:pt idx="13015">
                  <c:v>64736.41015625</c:v>
                </c:pt>
                <c:pt idx="13016">
                  <c:v>65864.3359375</c:v>
                </c:pt>
                <c:pt idx="13017">
                  <c:v>63902.708979399998</c:v>
                </c:pt>
                <c:pt idx="13018">
                  <c:v>63760.84375</c:v>
                </c:pt>
                <c:pt idx="13019">
                  <c:v>66188.48828125</c:v>
                </c:pt>
                <c:pt idx="13020">
                  <c:v>64570.8359375</c:v>
                </c:pt>
                <c:pt idx="13021">
                  <c:v>63702.54296875</c:v>
                </c:pt>
                <c:pt idx="13022">
                  <c:v>63503.54296875</c:v>
                </c:pt>
                <c:pt idx="13023">
                  <c:v>66191.208979399991</c:v>
                </c:pt>
                <c:pt idx="13024">
                  <c:v>64400.208979399998</c:v>
                </c:pt>
                <c:pt idx="13025">
                  <c:v>63959.84375</c:v>
                </c:pt>
                <c:pt idx="13026">
                  <c:v>63641.91015625</c:v>
                </c:pt>
                <c:pt idx="13027">
                  <c:v>64297.98828125</c:v>
                </c:pt>
                <c:pt idx="13028">
                  <c:v>65401.427729399998</c:v>
                </c:pt>
                <c:pt idx="13029">
                  <c:v>64769.8359375</c:v>
                </c:pt>
                <c:pt idx="13030">
                  <c:v>65294.54296875</c:v>
                </c:pt>
                <c:pt idx="13031">
                  <c:v>64598.04296875</c:v>
                </c:pt>
                <c:pt idx="13032">
                  <c:v>64797.04296875</c:v>
                </c:pt>
                <c:pt idx="13033">
                  <c:v>65096.708979399998</c:v>
                </c:pt>
                <c:pt idx="13034">
                  <c:v>63703.708979399998</c:v>
                </c:pt>
                <c:pt idx="13035">
                  <c:v>64081.498041899998</c:v>
                </c:pt>
                <c:pt idx="13036">
                  <c:v>65591.48828125</c:v>
                </c:pt>
                <c:pt idx="13037">
                  <c:v>63899.98828125</c:v>
                </c:pt>
                <c:pt idx="13038">
                  <c:v>64670.3359375</c:v>
                </c:pt>
                <c:pt idx="13039">
                  <c:v>63503.54296875</c:v>
                </c:pt>
                <c:pt idx="13040">
                  <c:v>63304.54296875</c:v>
                </c:pt>
                <c:pt idx="13041">
                  <c:v>64001.04296875</c:v>
                </c:pt>
                <c:pt idx="13042">
                  <c:v>64201.208979399998</c:v>
                </c:pt>
                <c:pt idx="13043">
                  <c:v>63462.34375</c:v>
                </c:pt>
                <c:pt idx="13044">
                  <c:v>63462.34375</c:v>
                </c:pt>
                <c:pt idx="13045">
                  <c:v>64238.91015625</c:v>
                </c:pt>
                <c:pt idx="13046">
                  <c:v>63882.498041899998</c:v>
                </c:pt>
                <c:pt idx="13047">
                  <c:v>65392.48828125</c:v>
                </c:pt>
                <c:pt idx="13048">
                  <c:v>63575.8359375</c:v>
                </c:pt>
                <c:pt idx="13049">
                  <c:v>65167.8359375</c:v>
                </c:pt>
                <c:pt idx="13050">
                  <c:v>64897.708979399998</c:v>
                </c:pt>
                <c:pt idx="13051">
                  <c:v>66191.208979399991</c:v>
                </c:pt>
                <c:pt idx="13052">
                  <c:v>63741.41015625</c:v>
                </c:pt>
                <c:pt idx="13053">
                  <c:v>65392.48828125</c:v>
                </c:pt>
                <c:pt idx="13054">
                  <c:v>64496.98828125</c:v>
                </c:pt>
                <c:pt idx="13055">
                  <c:v>62913.927729399998</c:v>
                </c:pt>
                <c:pt idx="13056">
                  <c:v>64804.427729399998</c:v>
                </c:pt>
                <c:pt idx="13057">
                  <c:v>63675.3359375</c:v>
                </c:pt>
                <c:pt idx="13058">
                  <c:v>63404.04296875</c:v>
                </c:pt>
                <c:pt idx="13059">
                  <c:v>63703.708979399998</c:v>
                </c:pt>
                <c:pt idx="13060">
                  <c:v>64357.84375</c:v>
                </c:pt>
                <c:pt idx="13061">
                  <c:v>65233.91015625</c:v>
                </c:pt>
                <c:pt idx="13062">
                  <c:v>63583.998041899998</c:v>
                </c:pt>
                <c:pt idx="13063">
                  <c:v>65193.48828125</c:v>
                </c:pt>
                <c:pt idx="13064">
                  <c:v>63809.427729399998</c:v>
                </c:pt>
                <c:pt idx="13065">
                  <c:v>65963.8359375</c:v>
                </c:pt>
                <c:pt idx="13066">
                  <c:v>65692.54296875</c:v>
                </c:pt>
                <c:pt idx="13067">
                  <c:v>66987.208979399991</c:v>
                </c:pt>
                <c:pt idx="13068">
                  <c:v>64357.84375</c:v>
                </c:pt>
                <c:pt idx="13069">
                  <c:v>64073.3359375</c:v>
                </c:pt>
                <c:pt idx="13070">
                  <c:v>65196.208979399998</c:v>
                </c:pt>
                <c:pt idx="13071">
                  <c:v>65153.84375</c:v>
                </c:pt>
                <c:pt idx="13072">
                  <c:v>64139.41015625</c:v>
                </c:pt>
                <c:pt idx="13073">
                  <c:v>64835.91015625</c:v>
                </c:pt>
                <c:pt idx="13074">
                  <c:v>65202.427729399998</c:v>
                </c:pt>
                <c:pt idx="13075">
                  <c:v>64306.927729399998</c:v>
                </c:pt>
                <c:pt idx="13076">
                  <c:v>65600.427729399991</c:v>
                </c:pt>
                <c:pt idx="13077">
                  <c:v>64172.8359375</c:v>
                </c:pt>
                <c:pt idx="13078">
                  <c:v>64598.04296875</c:v>
                </c:pt>
                <c:pt idx="13079">
                  <c:v>63007.208979399998</c:v>
                </c:pt>
                <c:pt idx="13080">
                  <c:v>63106.708979399998</c:v>
                </c:pt>
                <c:pt idx="13081">
                  <c:v>63860.34375</c:v>
                </c:pt>
                <c:pt idx="13082">
                  <c:v>63362.84375</c:v>
                </c:pt>
                <c:pt idx="13083">
                  <c:v>62865.34375</c:v>
                </c:pt>
                <c:pt idx="13084">
                  <c:v>64258.34375</c:v>
                </c:pt>
                <c:pt idx="13085">
                  <c:v>62945.41015625</c:v>
                </c:pt>
                <c:pt idx="13086">
                  <c:v>64379.998041899998</c:v>
                </c:pt>
                <c:pt idx="13087">
                  <c:v>63809.427729399998</c:v>
                </c:pt>
                <c:pt idx="13088">
                  <c:v>65102.927729399998</c:v>
                </c:pt>
                <c:pt idx="13089">
                  <c:v>63411.427729399998</c:v>
                </c:pt>
                <c:pt idx="13090">
                  <c:v>63575.8359375</c:v>
                </c:pt>
                <c:pt idx="13091">
                  <c:v>62978.8359375</c:v>
                </c:pt>
                <c:pt idx="13092">
                  <c:v>64299.54296875</c:v>
                </c:pt>
                <c:pt idx="13093">
                  <c:v>65493.54296875</c:v>
                </c:pt>
                <c:pt idx="13094">
                  <c:v>64400.208979399998</c:v>
                </c:pt>
                <c:pt idx="13095">
                  <c:v>64997.208979399998</c:v>
                </c:pt>
                <c:pt idx="13096">
                  <c:v>63561.84375</c:v>
                </c:pt>
                <c:pt idx="13097">
                  <c:v>64755.84375</c:v>
                </c:pt>
                <c:pt idx="13098">
                  <c:v>64976.998041899998</c:v>
                </c:pt>
                <c:pt idx="13099">
                  <c:v>64596.48828125</c:v>
                </c:pt>
                <c:pt idx="13100">
                  <c:v>63411.427729399998</c:v>
                </c:pt>
                <c:pt idx="13101">
                  <c:v>64471.3359375</c:v>
                </c:pt>
                <c:pt idx="13102">
                  <c:v>63902.708979399998</c:v>
                </c:pt>
                <c:pt idx="13103">
                  <c:v>65395.208979399998</c:v>
                </c:pt>
                <c:pt idx="13104">
                  <c:v>65494.708979399998</c:v>
                </c:pt>
                <c:pt idx="13105">
                  <c:v>64755.84375</c:v>
                </c:pt>
                <c:pt idx="13106">
                  <c:v>64537.41015625</c:v>
                </c:pt>
                <c:pt idx="13107">
                  <c:v>64935.41015625</c:v>
                </c:pt>
                <c:pt idx="13108">
                  <c:v>65573.998041899991</c:v>
                </c:pt>
                <c:pt idx="13109">
                  <c:v>63908.927729399998</c:v>
                </c:pt>
                <c:pt idx="13110">
                  <c:v>64471.3359375</c:v>
                </c:pt>
                <c:pt idx="13111">
                  <c:v>65593.04296875</c:v>
                </c:pt>
                <c:pt idx="13112">
                  <c:v>64798.208979399998</c:v>
                </c:pt>
                <c:pt idx="13113">
                  <c:v>62865.34375</c:v>
                </c:pt>
                <c:pt idx="13114">
                  <c:v>64935.41015625</c:v>
                </c:pt>
                <c:pt idx="13115">
                  <c:v>64835.91015625</c:v>
                </c:pt>
                <c:pt idx="13116">
                  <c:v>64238.91015625</c:v>
                </c:pt>
                <c:pt idx="13117">
                  <c:v>64479.498041899998</c:v>
                </c:pt>
                <c:pt idx="13118">
                  <c:v>64596.48828125</c:v>
                </c:pt>
                <c:pt idx="13119">
                  <c:v>64804.427729399998</c:v>
                </c:pt>
                <c:pt idx="13120">
                  <c:v>65565.8359375</c:v>
                </c:pt>
                <c:pt idx="13121">
                  <c:v>64073.3359375</c:v>
                </c:pt>
                <c:pt idx="13122">
                  <c:v>62906.54296875</c:v>
                </c:pt>
                <c:pt idx="13123">
                  <c:v>64498.54296875</c:v>
                </c:pt>
                <c:pt idx="13124">
                  <c:v>64636.91015625</c:v>
                </c:pt>
                <c:pt idx="13125">
                  <c:v>63311.927729399998</c:v>
                </c:pt>
                <c:pt idx="13126">
                  <c:v>63212.427729399998</c:v>
                </c:pt>
                <c:pt idx="13127">
                  <c:v>65792.04296875</c:v>
                </c:pt>
                <c:pt idx="13128">
                  <c:v>65892.708979399991</c:v>
                </c:pt>
                <c:pt idx="13129">
                  <c:v>64798.208979399998</c:v>
                </c:pt>
                <c:pt idx="13130">
                  <c:v>65096.708979399998</c:v>
                </c:pt>
                <c:pt idx="13131">
                  <c:v>64656.34375</c:v>
                </c:pt>
                <c:pt idx="13132">
                  <c:v>63583.998041899998</c:v>
                </c:pt>
                <c:pt idx="13133">
                  <c:v>64297.98828125</c:v>
                </c:pt>
                <c:pt idx="13134">
                  <c:v>65003.427729399998</c:v>
                </c:pt>
                <c:pt idx="13135">
                  <c:v>65068.3359375</c:v>
                </c:pt>
                <c:pt idx="13136">
                  <c:v>64499.708979399998</c:v>
                </c:pt>
                <c:pt idx="13137">
                  <c:v>66427.91015625</c:v>
                </c:pt>
                <c:pt idx="13138">
                  <c:v>63940.41015625</c:v>
                </c:pt>
                <c:pt idx="13139">
                  <c:v>63882.498041899998</c:v>
                </c:pt>
                <c:pt idx="13140">
                  <c:v>63800.48828125</c:v>
                </c:pt>
                <c:pt idx="13141">
                  <c:v>64656.34375</c:v>
                </c:pt>
                <c:pt idx="13142">
                  <c:v>64059.34375</c:v>
                </c:pt>
                <c:pt idx="13143">
                  <c:v>67663.498041899991</c:v>
                </c:pt>
                <c:pt idx="13144">
                  <c:v>64877.498041899998</c:v>
                </c:pt>
                <c:pt idx="13145">
                  <c:v>63882.498041899998</c:v>
                </c:pt>
                <c:pt idx="13146">
                  <c:v>64406.427729399998</c:v>
                </c:pt>
                <c:pt idx="13147">
                  <c:v>67754.8359375</c:v>
                </c:pt>
                <c:pt idx="13148">
                  <c:v>65294.54296875</c:v>
                </c:pt>
                <c:pt idx="13149">
                  <c:v>66191.208979399991</c:v>
                </c:pt>
                <c:pt idx="13150">
                  <c:v>65253.34375</c:v>
                </c:pt>
                <c:pt idx="13151">
                  <c:v>63402.48828125</c:v>
                </c:pt>
                <c:pt idx="13152">
                  <c:v>64397.48828125</c:v>
                </c:pt>
                <c:pt idx="13153">
                  <c:v>66097.927729399991</c:v>
                </c:pt>
                <c:pt idx="13154">
                  <c:v>64471.3359375</c:v>
                </c:pt>
                <c:pt idx="13155">
                  <c:v>65493.54296875</c:v>
                </c:pt>
                <c:pt idx="13156">
                  <c:v>63604.208979399998</c:v>
                </c:pt>
                <c:pt idx="13157">
                  <c:v>63840.91015625</c:v>
                </c:pt>
                <c:pt idx="13158">
                  <c:v>63940.41015625</c:v>
                </c:pt>
                <c:pt idx="13159">
                  <c:v>65275.498041899998</c:v>
                </c:pt>
                <c:pt idx="13160">
                  <c:v>63700.98828125</c:v>
                </c:pt>
                <c:pt idx="13161">
                  <c:v>64505.927729399998</c:v>
                </c:pt>
                <c:pt idx="13162">
                  <c:v>66396.427729399991</c:v>
                </c:pt>
                <c:pt idx="13163">
                  <c:v>63112.927729399998</c:v>
                </c:pt>
                <c:pt idx="13164">
                  <c:v>64968.8359375</c:v>
                </c:pt>
                <c:pt idx="13165">
                  <c:v>66090.54296875</c:v>
                </c:pt>
                <c:pt idx="13166">
                  <c:v>65792.04296875</c:v>
                </c:pt>
                <c:pt idx="13167">
                  <c:v>64656.34375</c:v>
                </c:pt>
                <c:pt idx="13168">
                  <c:v>65153.84375</c:v>
                </c:pt>
                <c:pt idx="13169">
                  <c:v>64258.34375</c:v>
                </c:pt>
                <c:pt idx="13170">
                  <c:v>64736.41015625</c:v>
                </c:pt>
                <c:pt idx="13171">
                  <c:v>64496.98828125</c:v>
                </c:pt>
                <c:pt idx="13172">
                  <c:v>67581.48828125</c:v>
                </c:pt>
                <c:pt idx="13173">
                  <c:v>63774.8359375</c:v>
                </c:pt>
                <c:pt idx="13174">
                  <c:v>64670.3359375</c:v>
                </c:pt>
                <c:pt idx="13175">
                  <c:v>64001.04296875</c:v>
                </c:pt>
                <c:pt idx="13176">
                  <c:v>64697.54296875</c:v>
                </c:pt>
                <c:pt idx="13177">
                  <c:v>64059.34375</c:v>
                </c:pt>
                <c:pt idx="13178">
                  <c:v>64238.91015625</c:v>
                </c:pt>
                <c:pt idx="13179">
                  <c:v>65374.998041899998</c:v>
                </c:pt>
                <c:pt idx="13180">
                  <c:v>64406.427729399998</c:v>
                </c:pt>
                <c:pt idx="13181">
                  <c:v>64797.04296875</c:v>
                </c:pt>
                <c:pt idx="13182">
                  <c:v>65394.04296875</c:v>
                </c:pt>
                <c:pt idx="13183">
                  <c:v>64498.54296875</c:v>
                </c:pt>
                <c:pt idx="13184">
                  <c:v>65593.04296875</c:v>
                </c:pt>
                <c:pt idx="13185">
                  <c:v>65551.84375</c:v>
                </c:pt>
                <c:pt idx="13186">
                  <c:v>64039.91015625</c:v>
                </c:pt>
                <c:pt idx="13187">
                  <c:v>65233.91015625</c:v>
                </c:pt>
                <c:pt idx="13188">
                  <c:v>65068.3359375</c:v>
                </c:pt>
                <c:pt idx="13189">
                  <c:v>66390.208979399991</c:v>
                </c:pt>
                <c:pt idx="13190">
                  <c:v>65233.91015625</c:v>
                </c:pt>
                <c:pt idx="13191">
                  <c:v>65134.41015625</c:v>
                </c:pt>
                <c:pt idx="13192">
                  <c:v>65673.498041899991</c:v>
                </c:pt>
                <c:pt idx="13193">
                  <c:v>66088.98828125</c:v>
                </c:pt>
                <c:pt idx="13194">
                  <c:v>64505.927729399998</c:v>
                </c:pt>
                <c:pt idx="13195">
                  <c:v>65593.04296875</c:v>
                </c:pt>
                <c:pt idx="13196">
                  <c:v>65992.208979399991</c:v>
                </c:pt>
                <c:pt idx="13197">
                  <c:v>66191.208979399991</c:v>
                </c:pt>
                <c:pt idx="13198">
                  <c:v>64139.41015625</c:v>
                </c:pt>
                <c:pt idx="13199">
                  <c:v>65772.998041899991</c:v>
                </c:pt>
                <c:pt idx="13200">
                  <c:v>66668.498041899991</c:v>
                </c:pt>
                <c:pt idx="13201">
                  <c:v>64397.48828125</c:v>
                </c:pt>
                <c:pt idx="13202">
                  <c:v>66993.427729399991</c:v>
                </c:pt>
                <c:pt idx="13203">
                  <c:v>64869.3359375</c:v>
                </c:pt>
                <c:pt idx="13204">
                  <c:v>64697.54296875</c:v>
                </c:pt>
                <c:pt idx="13205">
                  <c:v>66588.04296875</c:v>
                </c:pt>
                <c:pt idx="13206">
                  <c:v>66389.04296875</c:v>
                </c:pt>
                <c:pt idx="13207">
                  <c:v>65750.84375</c:v>
                </c:pt>
                <c:pt idx="13208">
                  <c:v>63860.34375</c:v>
                </c:pt>
                <c:pt idx="13209">
                  <c:v>63940.41015625</c:v>
                </c:pt>
                <c:pt idx="13210">
                  <c:v>64795.48828125</c:v>
                </c:pt>
                <c:pt idx="13211">
                  <c:v>64498.54296875</c:v>
                </c:pt>
                <c:pt idx="13212">
                  <c:v>64399.04296875</c:v>
                </c:pt>
                <c:pt idx="13213">
                  <c:v>65295.708979399998</c:v>
                </c:pt>
                <c:pt idx="13214">
                  <c:v>65693.708979399991</c:v>
                </c:pt>
                <c:pt idx="13215">
                  <c:v>66546.84375</c:v>
                </c:pt>
                <c:pt idx="13216">
                  <c:v>65532.41015625</c:v>
                </c:pt>
                <c:pt idx="13217">
                  <c:v>65631.91015625</c:v>
                </c:pt>
                <c:pt idx="13218">
                  <c:v>62945.41015625</c:v>
                </c:pt>
                <c:pt idx="13219">
                  <c:v>67165.998041899991</c:v>
                </c:pt>
                <c:pt idx="13220">
                  <c:v>65366.8359375</c:v>
                </c:pt>
                <c:pt idx="13221">
                  <c:v>65864.3359375</c:v>
                </c:pt>
                <c:pt idx="13222">
                  <c:v>64299.54296875</c:v>
                </c:pt>
                <c:pt idx="13223">
                  <c:v>66788.208979399991</c:v>
                </c:pt>
                <c:pt idx="13224">
                  <c:v>65076.498041899998</c:v>
                </c:pt>
                <c:pt idx="13225">
                  <c:v>65591.48828125</c:v>
                </c:pt>
                <c:pt idx="13226">
                  <c:v>65690.98828125</c:v>
                </c:pt>
                <c:pt idx="13227">
                  <c:v>65500.927729399998</c:v>
                </c:pt>
                <c:pt idx="13228">
                  <c:v>64570.8359375</c:v>
                </c:pt>
                <c:pt idx="13229">
                  <c:v>67223.91015625</c:v>
                </c:pt>
                <c:pt idx="13230">
                  <c:v>65175.998041899998</c:v>
                </c:pt>
                <c:pt idx="13231">
                  <c:v>65491.98828125</c:v>
                </c:pt>
                <c:pt idx="13232">
                  <c:v>66486.98828125</c:v>
                </c:pt>
                <c:pt idx="13233">
                  <c:v>65493.54296875</c:v>
                </c:pt>
                <c:pt idx="13234">
                  <c:v>64100.54296875</c:v>
                </c:pt>
                <c:pt idx="13235">
                  <c:v>66090.54296875</c:v>
                </c:pt>
                <c:pt idx="13236">
                  <c:v>65096.708979399998</c:v>
                </c:pt>
                <c:pt idx="13237">
                  <c:v>66944.84375</c:v>
                </c:pt>
                <c:pt idx="13238">
                  <c:v>65054.34375</c:v>
                </c:pt>
                <c:pt idx="13239">
                  <c:v>65233.91015625</c:v>
                </c:pt>
                <c:pt idx="13240">
                  <c:v>66568.998041899991</c:v>
                </c:pt>
                <c:pt idx="13241">
                  <c:v>66396.427729399991</c:v>
                </c:pt>
                <c:pt idx="13242">
                  <c:v>64704.927729399998</c:v>
                </c:pt>
                <c:pt idx="13243">
                  <c:v>65551.84375</c:v>
                </c:pt>
                <c:pt idx="13244">
                  <c:v>64457.34375</c:v>
                </c:pt>
                <c:pt idx="13245">
                  <c:v>65054.34375</c:v>
                </c:pt>
                <c:pt idx="13246">
                  <c:v>64636.91015625</c:v>
                </c:pt>
                <c:pt idx="13247">
                  <c:v>65193.48828125</c:v>
                </c:pt>
                <c:pt idx="13248">
                  <c:v>65294.54296875</c:v>
                </c:pt>
                <c:pt idx="13249">
                  <c:v>64855.34375</c:v>
                </c:pt>
                <c:pt idx="13250">
                  <c:v>64994.48828125</c:v>
                </c:pt>
                <c:pt idx="13251">
                  <c:v>65003.427729399998</c:v>
                </c:pt>
                <c:pt idx="13252">
                  <c:v>67689.927729399991</c:v>
                </c:pt>
                <c:pt idx="13253">
                  <c:v>65366.8359375</c:v>
                </c:pt>
                <c:pt idx="13254">
                  <c:v>65991.04296875</c:v>
                </c:pt>
                <c:pt idx="13255">
                  <c:v>65850.34375</c:v>
                </c:pt>
                <c:pt idx="13256">
                  <c:v>64139.41015625</c:v>
                </c:pt>
                <c:pt idx="13257">
                  <c:v>64903.927729399998</c:v>
                </c:pt>
                <c:pt idx="13258">
                  <c:v>66063.3359375</c:v>
                </c:pt>
                <c:pt idx="13259">
                  <c:v>65267.3359375</c:v>
                </c:pt>
                <c:pt idx="13260">
                  <c:v>67185.04296875</c:v>
                </c:pt>
                <c:pt idx="13261">
                  <c:v>64698.708979399998</c:v>
                </c:pt>
                <c:pt idx="13262">
                  <c:v>63902.708979399998</c:v>
                </c:pt>
                <c:pt idx="13263">
                  <c:v>64059.34375</c:v>
                </c:pt>
                <c:pt idx="13264">
                  <c:v>65731.41015625</c:v>
                </c:pt>
                <c:pt idx="13265">
                  <c:v>65772.998041899991</c:v>
                </c:pt>
                <c:pt idx="13266">
                  <c:v>65193.48828125</c:v>
                </c:pt>
                <c:pt idx="13267">
                  <c:v>65989.48828125</c:v>
                </c:pt>
                <c:pt idx="13268">
                  <c:v>64471.3359375</c:v>
                </c:pt>
                <c:pt idx="13269">
                  <c:v>65068.3359375</c:v>
                </c:pt>
                <c:pt idx="13270">
                  <c:v>65891.54296875</c:v>
                </c:pt>
                <c:pt idx="13271">
                  <c:v>65196.208979399998</c:v>
                </c:pt>
                <c:pt idx="13272">
                  <c:v>66887.708979399991</c:v>
                </c:pt>
                <c:pt idx="13273">
                  <c:v>64297.98828125</c:v>
                </c:pt>
                <c:pt idx="13274">
                  <c:v>66387.48828125</c:v>
                </c:pt>
                <c:pt idx="13275">
                  <c:v>65500.927729399998</c:v>
                </c:pt>
                <c:pt idx="13276">
                  <c:v>65466.3359375</c:v>
                </c:pt>
                <c:pt idx="13277">
                  <c:v>65366.8359375</c:v>
                </c:pt>
                <c:pt idx="13278">
                  <c:v>65394.04296875</c:v>
                </c:pt>
                <c:pt idx="13279">
                  <c:v>67285.708979399991</c:v>
                </c:pt>
                <c:pt idx="13280">
                  <c:v>64039.91015625</c:v>
                </c:pt>
                <c:pt idx="13281">
                  <c:v>65374.998041899998</c:v>
                </c:pt>
                <c:pt idx="13282">
                  <c:v>65989.48828125</c:v>
                </c:pt>
                <c:pt idx="13283">
                  <c:v>67879.98828125</c:v>
                </c:pt>
                <c:pt idx="13284">
                  <c:v>67689.927729399991</c:v>
                </c:pt>
                <c:pt idx="13285">
                  <c:v>66595.427729399991</c:v>
                </c:pt>
                <c:pt idx="13286">
                  <c:v>66396.427729399991</c:v>
                </c:pt>
                <c:pt idx="13287">
                  <c:v>65665.3359375</c:v>
                </c:pt>
                <c:pt idx="13288">
                  <c:v>65692.54296875</c:v>
                </c:pt>
                <c:pt idx="13289">
                  <c:v>65693.708979399991</c:v>
                </c:pt>
                <c:pt idx="13290">
                  <c:v>65532.41015625</c:v>
                </c:pt>
                <c:pt idx="13291">
                  <c:v>65432.91015625</c:v>
                </c:pt>
                <c:pt idx="13292">
                  <c:v>66170.998041899991</c:v>
                </c:pt>
                <c:pt idx="13293">
                  <c:v>66071.498041899991</c:v>
                </c:pt>
                <c:pt idx="13294">
                  <c:v>66568.998041899991</c:v>
                </c:pt>
                <c:pt idx="13295">
                  <c:v>65193.48828125</c:v>
                </c:pt>
                <c:pt idx="13296">
                  <c:v>65565.8359375</c:v>
                </c:pt>
                <c:pt idx="13297">
                  <c:v>63874.3359375</c:v>
                </c:pt>
                <c:pt idx="13298">
                  <c:v>65891.54296875</c:v>
                </c:pt>
                <c:pt idx="13299">
                  <c:v>63661.34375</c:v>
                </c:pt>
                <c:pt idx="13300">
                  <c:v>64855.34375</c:v>
                </c:pt>
                <c:pt idx="13301">
                  <c:v>66248.34375</c:v>
                </c:pt>
                <c:pt idx="13302">
                  <c:v>65949.84375</c:v>
                </c:pt>
                <c:pt idx="13303">
                  <c:v>64835.91015625</c:v>
                </c:pt>
                <c:pt idx="13304">
                  <c:v>65102.927729399998</c:v>
                </c:pt>
                <c:pt idx="13305">
                  <c:v>66495.927729399991</c:v>
                </c:pt>
                <c:pt idx="13306">
                  <c:v>65167.8359375</c:v>
                </c:pt>
                <c:pt idx="13307">
                  <c:v>64968.8359375</c:v>
                </c:pt>
                <c:pt idx="13308">
                  <c:v>66390.208979399991</c:v>
                </c:pt>
                <c:pt idx="13309">
                  <c:v>66191.208979399991</c:v>
                </c:pt>
                <c:pt idx="13310">
                  <c:v>65551.84375</c:v>
                </c:pt>
                <c:pt idx="13311">
                  <c:v>65233.91015625</c:v>
                </c:pt>
                <c:pt idx="13312">
                  <c:v>65532.41015625</c:v>
                </c:pt>
                <c:pt idx="13313">
                  <c:v>65134.41015625</c:v>
                </c:pt>
                <c:pt idx="13314">
                  <c:v>66785.48828125</c:v>
                </c:pt>
                <c:pt idx="13315">
                  <c:v>65898.927729399991</c:v>
                </c:pt>
                <c:pt idx="13316">
                  <c:v>65366.8359375</c:v>
                </c:pt>
                <c:pt idx="13317">
                  <c:v>64172.8359375</c:v>
                </c:pt>
                <c:pt idx="13318">
                  <c:v>67058.3359375</c:v>
                </c:pt>
                <c:pt idx="13319">
                  <c:v>69048.3359375</c:v>
                </c:pt>
                <c:pt idx="13320">
                  <c:v>66486.98828125</c:v>
                </c:pt>
                <c:pt idx="13321">
                  <c:v>65764.8359375</c:v>
                </c:pt>
                <c:pt idx="13322">
                  <c:v>66389.04296875</c:v>
                </c:pt>
                <c:pt idx="13323">
                  <c:v>65891.54296875</c:v>
                </c:pt>
                <c:pt idx="13324">
                  <c:v>67284.54296875</c:v>
                </c:pt>
                <c:pt idx="13325">
                  <c:v>66687.54296875</c:v>
                </c:pt>
                <c:pt idx="13326">
                  <c:v>66589.208979399991</c:v>
                </c:pt>
                <c:pt idx="13327">
                  <c:v>66925.41015625</c:v>
                </c:pt>
                <c:pt idx="13328">
                  <c:v>66270.498041899991</c:v>
                </c:pt>
                <c:pt idx="13329">
                  <c:v>66369.998041899991</c:v>
                </c:pt>
                <c:pt idx="13330">
                  <c:v>67879.98828125</c:v>
                </c:pt>
                <c:pt idx="13331">
                  <c:v>66489.708979399991</c:v>
                </c:pt>
                <c:pt idx="13332">
                  <c:v>65772.998041899991</c:v>
                </c:pt>
                <c:pt idx="13333">
                  <c:v>67563.998041899991</c:v>
                </c:pt>
                <c:pt idx="13334">
                  <c:v>67391.427729399991</c:v>
                </c:pt>
                <c:pt idx="13335">
                  <c:v>64769.8359375</c:v>
                </c:pt>
                <c:pt idx="13336">
                  <c:v>65068.3359375</c:v>
                </c:pt>
                <c:pt idx="13337">
                  <c:v>65651.34375</c:v>
                </c:pt>
                <c:pt idx="13338">
                  <c:v>65175.998041899998</c:v>
                </c:pt>
                <c:pt idx="13339">
                  <c:v>66170.998041899991</c:v>
                </c:pt>
                <c:pt idx="13340">
                  <c:v>65392.48828125</c:v>
                </c:pt>
                <c:pt idx="13341">
                  <c:v>66785.48828125</c:v>
                </c:pt>
                <c:pt idx="13342">
                  <c:v>66088.98828125</c:v>
                </c:pt>
                <c:pt idx="13343">
                  <c:v>65565.8359375</c:v>
                </c:pt>
                <c:pt idx="13344">
                  <c:v>67044.34375</c:v>
                </c:pt>
                <c:pt idx="13345">
                  <c:v>65333.41015625</c:v>
                </c:pt>
                <c:pt idx="13346">
                  <c:v>64537.41015625</c:v>
                </c:pt>
                <c:pt idx="13347">
                  <c:v>66685.98828125</c:v>
                </c:pt>
                <c:pt idx="13348">
                  <c:v>67282.98828125</c:v>
                </c:pt>
                <c:pt idx="13349">
                  <c:v>64968.8359375</c:v>
                </c:pt>
                <c:pt idx="13350">
                  <c:v>66262.3359375</c:v>
                </c:pt>
                <c:pt idx="13351">
                  <c:v>66668.498041899991</c:v>
                </c:pt>
                <c:pt idx="13352">
                  <c:v>66560.8359375</c:v>
                </c:pt>
                <c:pt idx="13353">
                  <c:v>65294.54296875</c:v>
                </c:pt>
                <c:pt idx="13354">
                  <c:v>65750.84375</c:v>
                </c:pt>
                <c:pt idx="13355">
                  <c:v>66726.41015625</c:v>
                </c:pt>
                <c:pt idx="13356">
                  <c:v>65949.84375</c:v>
                </c:pt>
                <c:pt idx="13357">
                  <c:v>66328.41015625</c:v>
                </c:pt>
                <c:pt idx="13358">
                  <c:v>68061.498041899991</c:v>
                </c:pt>
                <c:pt idx="13359">
                  <c:v>66787.04296875</c:v>
                </c:pt>
                <c:pt idx="13360">
                  <c:v>65892.708979399991</c:v>
                </c:pt>
                <c:pt idx="13361">
                  <c:v>66447.34375</c:v>
                </c:pt>
                <c:pt idx="13362">
                  <c:v>65054.34375</c:v>
                </c:pt>
                <c:pt idx="13363">
                  <c:v>65971.998041899991</c:v>
                </c:pt>
                <c:pt idx="13364">
                  <c:v>67754.8359375</c:v>
                </c:pt>
                <c:pt idx="13365">
                  <c:v>65466.3359375</c:v>
                </c:pt>
                <c:pt idx="13366">
                  <c:v>66361.8359375</c:v>
                </c:pt>
                <c:pt idx="13367">
                  <c:v>65394.04296875</c:v>
                </c:pt>
                <c:pt idx="13368">
                  <c:v>65692.54296875</c:v>
                </c:pt>
                <c:pt idx="13369">
                  <c:v>66987.208979399991</c:v>
                </c:pt>
                <c:pt idx="13370">
                  <c:v>64400.208979399998</c:v>
                </c:pt>
                <c:pt idx="13371">
                  <c:v>67879.98828125</c:v>
                </c:pt>
                <c:pt idx="13372">
                  <c:v>67192.427729399991</c:v>
                </c:pt>
                <c:pt idx="13373">
                  <c:v>67641.34375</c:v>
                </c:pt>
                <c:pt idx="13374">
                  <c:v>66785.48828125</c:v>
                </c:pt>
                <c:pt idx="13375">
                  <c:v>66984.48828125</c:v>
                </c:pt>
                <c:pt idx="13376">
                  <c:v>65799.427729399991</c:v>
                </c:pt>
                <c:pt idx="13377">
                  <c:v>66495.927729399991</c:v>
                </c:pt>
                <c:pt idx="13378">
                  <c:v>65167.8359375</c:v>
                </c:pt>
                <c:pt idx="13379">
                  <c:v>66688.708979399991</c:v>
                </c:pt>
                <c:pt idx="13380">
                  <c:v>64855.34375</c:v>
                </c:pt>
                <c:pt idx="13381">
                  <c:v>66049.34375</c:v>
                </c:pt>
                <c:pt idx="13382">
                  <c:v>67663.498041899991</c:v>
                </c:pt>
                <c:pt idx="13383">
                  <c:v>67481.98828125</c:v>
                </c:pt>
                <c:pt idx="13384">
                  <c:v>66387.48828125</c:v>
                </c:pt>
                <c:pt idx="13385">
                  <c:v>67185.04296875</c:v>
                </c:pt>
                <c:pt idx="13386">
                  <c:v>66489.708979399991</c:v>
                </c:pt>
                <c:pt idx="13387">
                  <c:v>67243.34375</c:v>
                </c:pt>
                <c:pt idx="13388">
                  <c:v>65352.84375</c:v>
                </c:pt>
                <c:pt idx="13389">
                  <c:v>67323.41015625</c:v>
                </c:pt>
                <c:pt idx="13390">
                  <c:v>65989.48828125</c:v>
                </c:pt>
                <c:pt idx="13391">
                  <c:v>67680.98828125</c:v>
                </c:pt>
                <c:pt idx="13392">
                  <c:v>67382.48828125</c:v>
                </c:pt>
                <c:pt idx="13393">
                  <c:v>65898.927729399991</c:v>
                </c:pt>
                <c:pt idx="13394">
                  <c:v>66560.8359375</c:v>
                </c:pt>
                <c:pt idx="13395">
                  <c:v>65352.84375</c:v>
                </c:pt>
                <c:pt idx="13396">
                  <c:v>65452.34375</c:v>
                </c:pt>
                <c:pt idx="13397">
                  <c:v>66148.84375</c:v>
                </c:pt>
                <c:pt idx="13398">
                  <c:v>66825.91015625</c:v>
                </c:pt>
                <c:pt idx="13399">
                  <c:v>66328.41015625</c:v>
                </c:pt>
                <c:pt idx="13400">
                  <c:v>66270.498041899991</c:v>
                </c:pt>
                <c:pt idx="13401">
                  <c:v>65790.48828125</c:v>
                </c:pt>
                <c:pt idx="13402">
                  <c:v>66486.98828125</c:v>
                </c:pt>
                <c:pt idx="13403">
                  <c:v>66984.48828125</c:v>
                </c:pt>
                <c:pt idx="13404">
                  <c:v>63311.927729399998</c:v>
                </c:pt>
                <c:pt idx="13405">
                  <c:v>65998.427729399991</c:v>
                </c:pt>
                <c:pt idx="13406">
                  <c:v>67988.427729399991</c:v>
                </c:pt>
                <c:pt idx="13407">
                  <c:v>66461.3359375</c:v>
                </c:pt>
                <c:pt idx="13408">
                  <c:v>65493.54296875</c:v>
                </c:pt>
                <c:pt idx="13409">
                  <c:v>65991.04296875</c:v>
                </c:pt>
                <c:pt idx="13410">
                  <c:v>66049.34375</c:v>
                </c:pt>
                <c:pt idx="13411">
                  <c:v>65474.498041899998</c:v>
                </c:pt>
                <c:pt idx="13412">
                  <c:v>67862.498041899991</c:v>
                </c:pt>
                <c:pt idx="13413">
                  <c:v>67282.98828125</c:v>
                </c:pt>
                <c:pt idx="13414">
                  <c:v>64100.54296875</c:v>
                </c:pt>
                <c:pt idx="13415">
                  <c:v>65830.91015625</c:v>
                </c:pt>
                <c:pt idx="13416">
                  <c:v>65333.41015625</c:v>
                </c:pt>
                <c:pt idx="13417">
                  <c:v>66197.427729399991</c:v>
                </c:pt>
                <c:pt idx="13418">
                  <c:v>67092.927729399991</c:v>
                </c:pt>
                <c:pt idx="13419">
                  <c:v>66447.34375</c:v>
                </c:pt>
                <c:pt idx="13420">
                  <c:v>67342.84375</c:v>
                </c:pt>
                <c:pt idx="13421">
                  <c:v>66361.8359375</c:v>
                </c:pt>
                <c:pt idx="13422">
                  <c:v>67285.708979399991</c:v>
                </c:pt>
                <c:pt idx="13423">
                  <c:v>66347.84375</c:v>
                </c:pt>
                <c:pt idx="13424">
                  <c:v>64755.84375</c:v>
                </c:pt>
                <c:pt idx="13425">
                  <c:v>66469.498041899991</c:v>
                </c:pt>
                <c:pt idx="13426">
                  <c:v>65989.48828125</c:v>
                </c:pt>
                <c:pt idx="13427">
                  <c:v>66993.427729399991</c:v>
                </c:pt>
                <c:pt idx="13428">
                  <c:v>67257.3359375</c:v>
                </c:pt>
                <c:pt idx="13429">
                  <c:v>67754.8359375</c:v>
                </c:pt>
                <c:pt idx="13430">
                  <c:v>65673.498041899991</c:v>
                </c:pt>
                <c:pt idx="13431">
                  <c:v>66486.98828125</c:v>
                </c:pt>
                <c:pt idx="13432">
                  <c:v>66685.98828125</c:v>
                </c:pt>
                <c:pt idx="13433">
                  <c:v>66859.3359375</c:v>
                </c:pt>
                <c:pt idx="13434">
                  <c:v>67024.91015625</c:v>
                </c:pt>
                <c:pt idx="13435">
                  <c:v>66270.498041899991</c:v>
                </c:pt>
                <c:pt idx="13436">
                  <c:v>67291.927729399991</c:v>
                </c:pt>
                <c:pt idx="13437">
                  <c:v>66361.8359375</c:v>
                </c:pt>
                <c:pt idx="13438">
                  <c:v>65665.3359375</c:v>
                </c:pt>
                <c:pt idx="13439">
                  <c:v>64697.54296875</c:v>
                </c:pt>
                <c:pt idx="13440">
                  <c:v>67783.208979399991</c:v>
                </c:pt>
                <c:pt idx="13441">
                  <c:v>65750.84375</c:v>
                </c:pt>
                <c:pt idx="13442">
                  <c:v>66248.34375</c:v>
                </c:pt>
                <c:pt idx="13443">
                  <c:v>66427.91015625</c:v>
                </c:pt>
                <c:pt idx="13444">
                  <c:v>68160.998041899991</c:v>
                </c:pt>
                <c:pt idx="13445">
                  <c:v>67481.98828125</c:v>
                </c:pt>
                <c:pt idx="13446">
                  <c:v>65998.427729399991</c:v>
                </c:pt>
                <c:pt idx="13447">
                  <c:v>67583.04296875</c:v>
                </c:pt>
                <c:pt idx="13448">
                  <c:v>68238.34375</c:v>
                </c:pt>
                <c:pt idx="13449">
                  <c:v>69173.48828125</c:v>
                </c:pt>
                <c:pt idx="13450">
                  <c:v>68377.48828125</c:v>
                </c:pt>
                <c:pt idx="13451">
                  <c:v>66859.3359375</c:v>
                </c:pt>
                <c:pt idx="13452">
                  <c:v>66063.3359375</c:v>
                </c:pt>
                <c:pt idx="13453">
                  <c:v>65294.54296875</c:v>
                </c:pt>
                <c:pt idx="13454">
                  <c:v>66688.708979399991</c:v>
                </c:pt>
                <c:pt idx="13455">
                  <c:v>66527.41015625</c:v>
                </c:pt>
                <c:pt idx="13456">
                  <c:v>66071.498041899991</c:v>
                </c:pt>
                <c:pt idx="13457">
                  <c:v>65772.998041899991</c:v>
                </c:pt>
                <c:pt idx="13458">
                  <c:v>67157.8359375</c:v>
                </c:pt>
                <c:pt idx="13459">
                  <c:v>68658.498041899991</c:v>
                </c:pt>
                <c:pt idx="13460">
                  <c:v>65076.498041899998</c:v>
                </c:pt>
                <c:pt idx="13461">
                  <c:v>68078.98828125</c:v>
                </c:pt>
                <c:pt idx="13462">
                  <c:v>66595.427729399991</c:v>
                </c:pt>
                <c:pt idx="13463">
                  <c:v>66396.427729399991</c:v>
                </c:pt>
                <c:pt idx="13464">
                  <c:v>67782.04296875</c:v>
                </c:pt>
                <c:pt idx="13465">
                  <c:v>66687.54296875</c:v>
                </c:pt>
                <c:pt idx="13466">
                  <c:v>66447.34375</c:v>
                </c:pt>
                <c:pt idx="13467">
                  <c:v>66527.41015625</c:v>
                </c:pt>
                <c:pt idx="13468">
                  <c:v>67961.998041899991</c:v>
                </c:pt>
                <c:pt idx="13469">
                  <c:v>67762.998041899991</c:v>
                </c:pt>
                <c:pt idx="13470">
                  <c:v>66993.427729399991</c:v>
                </c:pt>
                <c:pt idx="13471">
                  <c:v>66660.3359375</c:v>
                </c:pt>
                <c:pt idx="13472">
                  <c:v>67655.3359375</c:v>
                </c:pt>
                <c:pt idx="13473">
                  <c:v>65493.54296875</c:v>
                </c:pt>
                <c:pt idx="13474">
                  <c:v>67185.04296875</c:v>
                </c:pt>
                <c:pt idx="13475">
                  <c:v>64954.84375</c:v>
                </c:pt>
                <c:pt idx="13476">
                  <c:v>67820.91015625</c:v>
                </c:pt>
                <c:pt idx="13477">
                  <c:v>65532.41015625</c:v>
                </c:pt>
                <c:pt idx="13478">
                  <c:v>67282.98828125</c:v>
                </c:pt>
                <c:pt idx="13479">
                  <c:v>66361.8359375</c:v>
                </c:pt>
                <c:pt idx="13480">
                  <c:v>65963.8359375</c:v>
                </c:pt>
                <c:pt idx="13481">
                  <c:v>66090.54296875</c:v>
                </c:pt>
                <c:pt idx="13482">
                  <c:v>67484.708979399991</c:v>
                </c:pt>
                <c:pt idx="13483">
                  <c:v>67282.98828125</c:v>
                </c:pt>
                <c:pt idx="13484">
                  <c:v>66396.427729399991</c:v>
                </c:pt>
                <c:pt idx="13485">
                  <c:v>66694.927729399991</c:v>
                </c:pt>
                <c:pt idx="13486">
                  <c:v>66389.04296875</c:v>
                </c:pt>
                <c:pt idx="13487">
                  <c:v>65891.54296875</c:v>
                </c:pt>
                <c:pt idx="13488">
                  <c:v>66845.34375</c:v>
                </c:pt>
                <c:pt idx="13489">
                  <c:v>67066.498041899991</c:v>
                </c:pt>
                <c:pt idx="13490">
                  <c:v>66966.998041899991</c:v>
                </c:pt>
                <c:pt idx="13491">
                  <c:v>68576.48828125</c:v>
                </c:pt>
                <c:pt idx="13492">
                  <c:v>66984.48828125</c:v>
                </c:pt>
                <c:pt idx="13493">
                  <c:v>67092.927729399991</c:v>
                </c:pt>
                <c:pt idx="13494">
                  <c:v>68180.04296875</c:v>
                </c:pt>
                <c:pt idx="13495">
                  <c:v>67442.34375</c:v>
                </c:pt>
                <c:pt idx="13496">
                  <c:v>65352.84375</c:v>
                </c:pt>
                <c:pt idx="13497">
                  <c:v>66287.98828125</c:v>
                </c:pt>
                <c:pt idx="13498">
                  <c:v>65591.48828125</c:v>
                </c:pt>
                <c:pt idx="13499">
                  <c:v>67979.48828125</c:v>
                </c:pt>
                <c:pt idx="13500">
                  <c:v>66887.708979399991</c:v>
                </c:pt>
                <c:pt idx="13501">
                  <c:v>67382.48828125</c:v>
                </c:pt>
                <c:pt idx="13502">
                  <c:v>66361.8359375</c:v>
                </c:pt>
                <c:pt idx="13503">
                  <c:v>65891.54296875</c:v>
                </c:pt>
                <c:pt idx="13504">
                  <c:v>66987.208979399991</c:v>
                </c:pt>
                <c:pt idx="13505">
                  <c:v>67285.708979399991</c:v>
                </c:pt>
                <c:pt idx="13506">
                  <c:v>67820.91015625</c:v>
                </c:pt>
                <c:pt idx="13507">
                  <c:v>66966.998041899991</c:v>
                </c:pt>
                <c:pt idx="13508">
                  <c:v>66867.498041899991</c:v>
                </c:pt>
                <c:pt idx="13509">
                  <c:v>67382.48828125</c:v>
                </c:pt>
                <c:pt idx="13510">
                  <c:v>66694.927729399991</c:v>
                </c:pt>
                <c:pt idx="13511">
                  <c:v>66759.8359375</c:v>
                </c:pt>
                <c:pt idx="13512">
                  <c:v>67356.8359375</c:v>
                </c:pt>
                <c:pt idx="13513">
                  <c:v>66986.04296875</c:v>
                </c:pt>
                <c:pt idx="13514">
                  <c:v>67939.84375</c:v>
                </c:pt>
                <c:pt idx="13515">
                  <c:v>65333.41015625</c:v>
                </c:pt>
                <c:pt idx="13516">
                  <c:v>69454.498041899991</c:v>
                </c:pt>
                <c:pt idx="13517">
                  <c:v>68078.98828125</c:v>
                </c:pt>
                <c:pt idx="13518">
                  <c:v>67789.427729399991</c:v>
                </c:pt>
                <c:pt idx="13519">
                  <c:v>67192.427729399991</c:v>
                </c:pt>
                <c:pt idx="13520">
                  <c:v>67157.8359375</c:v>
                </c:pt>
                <c:pt idx="13521">
                  <c:v>69075.54296875</c:v>
                </c:pt>
                <c:pt idx="13522">
                  <c:v>66787.04296875</c:v>
                </c:pt>
                <c:pt idx="13523">
                  <c:v>67285.708979399991</c:v>
                </c:pt>
                <c:pt idx="13524">
                  <c:v>67979.48828125</c:v>
                </c:pt>
                <c:pt idx="13525">
                  <c:v>67282.98828125</c:v>
                </c:pt>
                <c:pt idx="13526">
                  <c:v>66993.427729399991</c:v>
                </c:pt>
                <c:pt idx="13527">
                  <c:v>66495.927729399991</c:v>
                </c:pt>
                <c:pt idx="13528">
                  <c:v>68451.3359375</c:v>
                </c:pt>
                <c:pt idx="13529">
                  <c:v>68080.54296875</c:v>
                </c:pt>
                <c:pt idx="13530">
                  <c:v>67982.208979399991</c:v>
                </c:pt>
                <c:pt idx="13531">
                  <c:v>66148.84375</c:v>
                </c:pt>
                <c:pt idx="13532">
                  <c:v>66447.34375</c:v>
                </c:pt>
                <c:pt idx="13533">
                  <c:v>67522.41015625</c:v>
                </c:pt>
                <c:pt idx="13534">
                  <c:v>69446.3359375</c:v>
                </c:pt>
                <c:pt idx="13535">
                  <c:v>67058.3359375</c:v>
                </c:pt>
                <c:pt idx="13536">
                  <c:v>66248.34375</c:v>
                </c:pt>
                <c:pt idx="13537">
                  <c:v>66546.84375</c:v>
                </c:pt>
                <c:pt idx="13538">
                  <c:v>66447.34375</c:v>
                </c:pt>
                <c:pt idx="13539">
                  <c:v>68277.98828125</c:v>
                </c:pt>
                <c:pt idx="13540">
                  <c:v>67086.708979399991</c:v>
                </c:pt>
                <c:pt idx="13541">
                  <c:v>66646.34375</c:v>
                </c:pt>
                <c:pt idx="13542">
                  <c:v>66248.34375</c:v>
                </c:pt>
                <c:pt idx="13543">
                  <c:v>67422.91015625</c:v>
                </c:pt>
                <c:pt idx="13544">
                  <c:v>68558.998041899991</c:v>
                </c:pt>
                <c:pt idx="13545">
                  <c:v>67979.48828125</c:v>
                </c:pt>
                <c:pt idx="13546">
                  <c:v>67879.98828125</c:v>
                </c:pt>
                <c:pt idx="13547">
                  <c:v>68252.3359375</c:v>
                </c:pt>
                <c:pt idx="13548">
                  <c:v>68039.34375</c:v>
                </c:pt>
                <c:pt idx="13549">
                  <c:v>67621.91015625</c:v>
                </c:pt>
                <c:pt idx="13550">
                  <c:v>67083.98828125</c:v>
                </c:pt>
                <c:pt idx="13551">
                  <c:v>68576.48828125</c:v>
                </c:pt>
                <c:pt idx="13552">
                  <c:v>68053.3359375</c:v>
                </c:pt>
                <c:pt idx="13553">
                  <c:v>69075.54296875</c:v>
                </c:pt>
                <c:pt idx="13554">
                  <c:v>67982.208979399991</c:v>
                </c:pt>
                <c:pt idx="13555">
                  <c:v>68380.208979399991</c:v>
                </c:pt>
                <c:pt idx="13556">
                  <c:v>65651.34375</c:v>
                </c:pt>
                <c:pt idx="13557">
                  <c:v>67143.84375</c:v>
                </c:pt>
                <c:pt idx="13558">
                  <c:v>67541.84375</c:v>
                </c:pt>
                <c:pt idx="13559">
                  <c:v>67124.41015625</c:v>
                </c:pt>
                <c:pt idx="13560">
                  <c:v>67721.41015625</c:v>
                </c:pt>
                <c:pt idx="13561">
                  <c:v>66867.498041899991</c:v>
                </c:pt>
                <c:pt idx="13562">
                  <c:v>66993.427729399991</c:v>
                </c:pt>
                <c:pt idx="13563">
                  <c:v>65699.927729399991</c:v>
                </c:pt>
                <c:pt idx="13564">
                  <c:v>67092.927729399991</c:v>
                </c:pt>
                <c:pt idx="13565">
                  <c:v>65891.54296875</c:v>
                </c:pt>
                <c:pt idx="13566">
                  <c:v>68777.04296875</c:v>
                </c:pt>
                <c:pt idx="13567">
                  <c:v>68081.708979399991</c:v>
                </c:pt>
                <c:pt idx="13568">
                  <c:v>66884.98828125</c:v>
                </c:pt>
                <c:pt idx="13569">
                  <c:v>68379.04296875</c:v>
                </c:pt>
                <c:pt idx="13570">
                  <c:v>68380.208979399991</c:v>
                </c:pt>
                <c:pt idx="13571">
                  <c:v>67086.708979399991</c:v>
                </c:pt>
                <c:pt idx="13572">
                  <c:v>67820.91015625</c:v>
                </c:pt>
                <c:pt idx="13573">
                  <c:v>68119.41015625</c:v>
                </c:pt>
                <c:pt idx="13574">
                  <c:v>67124.41015625</c:v>
                </c:pt>
                <c:pt idx="13575">
                  <c:v>66427.91015625</c:v>
                </c:pt>
                <c:pt idx="13576">
                  <c:v>69653.498041899991</c:v>
                </c:pt>
                <c:pt idx="13577">
                  <c:v>66984.48828125</c:v>
                </c:pt>
                <c:pt idx="13578">
                  <c:v>68286.927729399991</c:v>
                </c:pt>
                <c:pt idx="13579">
                  <c:v>68876.54296875</c:v>
                </c:pt>
                <c:pt idx="13580">
                  <c:v>67086.708979399991</c:v>
                </c:pt>
                <c:pt idx="13581">
                  <c:v>68218.91015625</c:v>
                </c:pt>
                <c:pt idx="13582">
                  <c:v>67961.998041899991</c:v>
                </c:pt>
                <c:pt idx="13583">
                  <c:v>67563.998041899991</c:v>
                </c:pt>
                <c:pt idx="13584">
                  <c:v>66893.927729399991</c:v>
                </c:pt>
                <c:pt idx="13585">
                  <c:v>68280.708979399991</c:v>
                </c:pt>
                <c:pt idx="13586">
                  <c:v>67143.84375</c:v>
                </c:pt>
                <c:pt idx="13587">
                  <c:v>67939.84375</c:v>
                </c:pt>
                <c:pt idx="13588">
                  <c:v>66361.8359375</c:v>
                </c:pt>
                <c:pt idx="13589">
                  <c:v>66986.04296875</c:v>
                </c:pt>
                <c:pt idx="13590">
                  <c:v>68280.708979399991</c:v>
                </c:pt>
                <c:pt idx="13591">
                  <c:v>68138.84375</c:v>
                </c:pt>
                <c:pt idx="13592">
                  <c:v>68956.998041899991</c:v>
                </c:pt>
                <c:pt idx="13593">
                  <c:v>69878.927729399991</c:v>
                </c:pt>
                <c:pt idx="13594">
                  <c:v>67590.427729399991</c:v>
                </c:pt>
                <c:pt idx="13595">
                  <c:v>66787.04296875</c:v>
                </c:pt>
                <c:pt idx="13596">
                  <c:v>68778.208979399991</c:v>
                </c:pt>
                <c:pt idx="13597">
                  <c:v>66248.34375</c:v>
                </c:pt>
                <c:pt idx="13598">
                  <c:v>67583.04296875</c:v>
                </c:pt>
                <c:pt idx="13599">
                  <c:v>68778.208979399991</c:v>
                </c:pt>
                <c:pt idx="13600">
                  <c:v>66845.34375</c:v>
                </c:pt>
                <c:pt idx="13601">
                  <c:v>67522.41015625</c:v>
                </c:pt>
                <c:pt idx="13602">
                  <c:v>67961.998041899991</c:v>
                </c:pt>
                <c:pt idx="13603">
                  <c:v>65301.927729399998</c:v>
                </c:pt>
                <c:pt idx="13604">
                  <c:v>69772.04296875</c:v>
                </c:pt>
                <c:pt idx="13605">
                  <c:v>66944.84375</c:v>
                </c:pt>
                <c:pt idx="13606">
                  <c:v>69611.91015625</c:v>
                </c:pt>
                <c:pt idx="13607">
                  <c:v>67621.91015625</c:v>
                </c:pt>
                <c:pt idx="13608">
                  <c:v>68119.41015625</c:v>
                </c:pt>
                <c:pt idx="13609">
                  <c:v>66197.427729399991</c:v>
                </c:pt>
                <c:pt idx="13610">
                  <c:v>68749.8359375</c:v>
                </c:pt>
                <c:pt idx="13611">
                  <c:v>66958.8359375</c:v>
                </c:pt>
                <c:pt idx="13612">
                  <c:v>68019.91015625</c:v>
                </c:pt>
                <c:pt idx="13613">
                  <c:v>68459.498041899991</c:v>
                </c:pt>
                <c:pt idx="13614">
                  <c:v>68476.98828125</c:v>
                </c:pt>
                <c:pt idx="13615">
                  <c:v>67490.927729399991</c:v>
                </c:pt>
                <c:pt idx="13616">
                  <c:v>68286.927729399991</c:v>
                </c:pt>
                <c:pt idx="13617">
                  <c:v>67655.3359375</c:v>
                </c:pt>
                <c:pt idx="13618">
                  <c:v>67257.3359375</c:v>
                </c:pt>
                <c:pt idx="13619">
                  <c:v>68181.208979399991</c:v>
                </c:pt>
                <c:pt idx="13620">
                  <c:v>68476.98828125</c:v>
                </c:pt>
                <c:pt idx="13621">
                  <c:v>68749.8359375</c:v>
                </c:pt>
                <c:pt idx="13622">
                  <c:v>68379.04296875</c:v>
                </c:pt>
                <c:pt idx="13623">
                  <c:v>69213.91015625</c:v>
                </c:pt>
                <c:pt idx="13624">
                  <c:v>67422.91015625</c:v>
                </c:pt>
                <c:pt idx="13625">
                  <c:v>67464.498041899991</c:v>
                </c:pt>
                <c:pt idx="13626">
                  <c:v>68974.48828125</c:v>
                </c:pt>
                <c:pt idx="13627">
                  <c:v>67789.427729399991</c:v>
                </c:pt>
                <c:pt idx="13628">
                  <c:v>69779.427729399991</c:v>
                </c:pt>
                <c:pt idx="13629">
                  <c:v>67356.8359375</c:v>
                </c:pt>
                <c:pt idx="13630">
                  <c:v>67356.8359375</c:v>
                </c:pt>
                <c:pt idx="13631">
                  <c:v>67881.54296875</c:v>
                </c:pt>
                <c:pt idx="13632">
                  <c:v>68815.91015625</c:v>
                </c:pt>
                <c:pt idx="13633">
                  <c:v>67789.427729399991</c:v>
                </c:pt>
                <c:pt idx="13634">
                  <c:v>69247.3359375</c:v>
                </c:pt>
                <c:pt idx="13635">
                  <c:v>67783.208979399991</c:v>
                </c:pt>
                <c:pt idx="13636">
                  <c:v>67988.427729399991</c:v>
                </c:pt>
                <c:pt idx="13637">
                  <c:v>67442.34375</c:v>
                </c:pt>
                <c:pt idx="13638">
                  <c:v>67522.41015625</c:v>
                </c:pt>
                <c:pt idx="13639">
                  <c:v>68061.498041899991</c:v>
                </c:pt>
                <c:pt idx="13640">
                  <c:v>66296.927729399991</c:v>
                </c:pt>
                <c:pt idx="13641">
                  <c:v>68883.927729399991</c:v>
                </c:pt>
                <c:pt idx="13642">
                  <c:v>68451.3359375</c:v>
                </c:pt>
                <c:pt idx="13643">
                  <c:v>68279.54296875</c:v>
                </c:pt>
                <c:pt idx="13644">
                  <c:v>68437.34375</c:v>
                </c:pt>
                <c:pt idx="13645">
                  <c:v>67124.41015625</c:v>
                </c:pt>
                <c:pt idx="13646">
                  <c:v>68260.498041899991</c:v>
                </c:pt>
                <c:pt idx="13647">
                  <c:v>69272.98828125</c:v>
                </c:pt>
                <c:pt idx="13648">
                  <c:v>67888.927729399991</c:v>
                </c:pt>
                <c:pt idx="13649">
                  <c:v>67490.927729399991</c:v>
                </c:pt>
                <c:pt idx="13650">
                  <c:v>67754.8359375</c:v>
                </c:pt>
                <c:pt idx="13651">
                  <c:v>68478.54296875</c:v>
                </c:pt>
                <c:pt idx="13652">
                  <c:v>67783.208979399991</c:v>
                </c:pt>
                <c:pt idx="13653">
                  <c:v>68181.208979399991</c:v>
                </c:pt>
                <c:pt idx="13654">
                  <c:v>68815.91015625</c:v>
                </c:pt>
                <c:pt idx="13655">
                  <c:v>67961.998041899991</c:v>
                </c:pt>
                <c:pt idx="13656">
                  <c:v>68956.998041899991</c:v>
                </c:pt>
                <c:pt idx="13657">
                  <c:v>67655.3359375</c:v>
                </c:pt>
                <c:pt idx="13658">
                  <c:v>69375.208979399991</c:v>
                </c:pt>
                <c:pt idx="13659">
                  <c:v>66447.34375</c:v>
                </c:pt>
                <c:pt idx="13660">
                  <c:v>69155.998041899991</c:v>
                </c:pt>
                <c:pt idx="13661">
                  <c:v>68351.8359375</c:v>
                </c:pt>
                <c:pt idx="13662">
                  <c:v>69147.8359375</c:v>
                </c:pt>
                <c:pt idx="13663">
                  <c:v>68934.84375</c:v>
                </c:pt>
                <c:pt idx="13664">
                  <c:v>68160.998041899991</c:v>
                </c:pt>
                <c:pt idx="13665">
                  <c:v>69779.427729399991</c:v>
                </c:pt>
                <c:pt idx="13666">
                  <c:v>69978.427729399991</c:v>
                </c:pt>
                <c:pt idx="13667">
                  <c:v>69645.3359375</c:v>
                </c:pt>
                <c:pt idx="13668">
                  <c:v>68252.3359375</c:v>
                </c:pt>
                <c:pt idx="13669">
                  <c:v>67939.84375</c:v>
                </c:pt>
                <c:pt idx="13670">
                  <c:v>69354.998041899991</c:v>
                </c:pt>
                <c:pt idx="13671">
                  <c:v>68948.8359375</c:v>
                </c:pt>
                <c:pt idx="13672">
                  <c:v>68934.84375</c:v>
                </c:pt>
                <c:pt idx="13673">
                  <c:v>68437.34375</c:v>
                </c:pt>
                <c:pt idx="13674">
                  <c:v>69611.91015625</c:v>
                </c:pt>
                <c:pt idx="13675">
                  <c:v>68983.427729399991</c:v>
                </c:pt>
                <c:pt idx="13676">
                  <c:v>68279.54296875</c:v>
                </c:pt>
                <c:pt idx="13677">
                  <c:v>67981.04296875</c:v>
                </c:pt>
                <c:pt idx="13678">
                  <c:v>68252.3359375</c:v>
                </c:pt>
                <c:pt idx="13679">
                  <c:v>67484.708979399991</c:v>
                </c:pt>
                <c:pt idx="13680">
                  <c:v>68039.34375</c:v>
                </c:pt>
                <c:pt idx="13681">
                  <c:v>69412.91015625</c:v>
                </c:pt>
                <c:pt idx="13682">
                  <c:v>69951.998041899991</c:v>
                </c:pt>
                <c:pt idx="13683">
                  <c:v>67689.927729399991</c:v>
                </c:pt>
                <c:pt idx="13684">
                  <c:v>68279.54296875</c:v>
                </c:pt>
                <c:pt idx="13685">
                  <c:v>66389.04296875</c:v>
                </c:pt>
                <c:pt idx="13686">
                  <c:v>68380.208979399991</c:v>
                </c:pt>
                <c:pt idx="13687">
                  <c:v>68579.208979399991</c:v>
                </c:pt>
                <c:pt idx="13688">
                  <c:v>69076.708979399991</c:v>
                </c:pt>
                <c:pt idx="13689">
                  <c:v>67143.84375</c:v>
                </c:pt>
                <c:pt idx="13690">
                  <c:v>68318.41015625</c:v>
                </c:pt>
                <c:pt idx="13691">
                  <c:v>68857.498041899991</c:v>
                </c:pt>
                <c:pt idx="13692">
                  <c:v>68359.998041899991</c:v>
                </c:pt>
                <c:pt idx="13693">
                  <c:v>69233.34375</c:v>
                </c:pt>
                <c:pt idx="13694">
                  <c:v>67422.91015625</c:v>
                </c:pt>
                <c:pt idx="13695">
                  <c:v>70250.498041899991</c:v>
                </c:pt>
                <c:pt idx="13696">
                  <c:v>68977.208979399991</c:v>
                </c:pt>
                <c:pt idx="13697">
                  <c:v>69275.708979399991</c:v>
                </c:pt>
                <c:pt idx="13698">
                  <c:v>68517.41015625</c:v>
                </c:pt>
                <c:pt idx="13699">
                  <c:v>70566.48828125</c:v>
                </c:pt>
                <c:pt idx="13700">
                  <c:v>68517.41015625</c:v>
                </c:pt>
                <c:pt idx="13701">
                  <c:v>68517.41015625</c:v>
                </c:pt>
                <c:pt idx="13702">
                  <c:v>67920.41015625</c:v>
                </c:pt>
                <c:pt idx="13703">
                  <c:v>70308.41015625</c:v>
                </c:pt>
                <c:pt idx="13704">
                  <c:v>69611.91015625</c:v>
                </c:pt>
                <c:pt idx="13705">
                  <c:v>70250.498041899991</c:v>
                </c:pt>
                <c:pt idx="13706">
                  <c:v>68857.498041899991</c:v>
                </c:pt>
                <c:pt idx="13707">
                  <c:v>70466.98828125</c:v>
                </c:pt>
                <c:pt idx="13708">
                  <c:v>69670.98828125</c:v>
                </c:pt>
                <c:pt idx="13709">
                  <c:v>69679.927729399991</c:v>
                </c:pt>
                <c:pt idx="13710">
                  <c:v>68451.3359375</c:v>
                </c:pt>
                <c:pt idx="13711">
                  <c:v>70640.3359375</c:v>
                </c:pt>
                <c:pt idx="13712">
                  <c:v>68180.04296875</c:v>
                </c:pt>
                <c:pt idx="13713">
                  <c:v>69175.04296875</c:v>
                </c:pt>
                <c:pt idx="13714">
                  <c:v>70171.208979399991</c:v>
                </c:pt>
                <c:pt idx="13715">
                  <c:v>68735.84375</c:v>
                </c:pt>
                <c:pt idx="13716">
                  <c:v>69272.98828125</c:v>
                </c:pt>
                <c:pt idx="13717">
                  <c:v>68948.8359375</c:v>
                </c:pt>
                <c:pt idx="13718">
                  <c:v>71065.54296875</c:v>
                </c:pt>
                <c:pt idx="13719">
                  <c:v>69374.04296875</c:v>
                </c:pt>
                <c:pt idx="13720">
                  <c:v>68536.84375</c:v>
                </c:pt>
                <c:pt idx="13721">
                  <c:v>69332.84375</c:v>
                </c:pt>
                <c:pt idx="13722">
                  <c:v>68517.41015625</c:v>
                </c:pt>
                <c:pt idx="13723">
                  <c:v>67663.498041899991</c:v>
                </c:pt>
                <c:pt idx="13724">
                  <c:v>70267.98828125</c:v>
                </c:pt>
                <c:pt idx="13725">
                  <c:v>69545.8359375</c:v>
                </c:pt>
                <c:pt idx="13726">
                  <c:v>70866.54296875</c:v>
                </c:pt>
                <c:pt idx="13727">
                  <c:v>69672.54296875</c:v>
                </c:pt>
                <c:pt idx="13728">
                  <c:v>69971.04296875</c:v>
                </c:pt>
                <c:pt idx="13729">
                  <c:v>70569.208979399991</c:v>
                </c:pt>
                <c:pt idx="13730">
                  <c:v>73691.41015625</c:v>
                </c:pt>
                <c:pt idx="13731">
                  <c:v>68019.91015625</c:v>
                </c:pt>
                <c:pt idx="13732">
                  <c:v>69910.41015625</c:v>
                </c:pt>
                <c:pt idx="13733">
                  <c:v>71203.91015625</c:v>
                </c:pt>
                <c:pt idx="13734">
                  <c:v>69213.91015625</c:v>
                </c:pt>
                <c:pt idx="13735">
                  <c:v>72994.91015625</c:v>
                </c:pt>
                <c:pt idx="13736">
                  <c:v>75482.41015625</c:v>
                </c:pt>
                <c:pt idx="13737">
                  <c:v>74188.91015625</c:v>
                </c:pt>
                <c:pt idx="13738">
                  <c:v>71402.91015625</c:v>
                </c:pt>
                <c:pt idx="13739">
                  <c:v>73691.41015625</c:v>
                </c:pt>
                <c:pt idx="13740">
                  <c:v>74089.41015625</c:v>
                </c:pt>
                <c:pt idx="13741">
                  <c:v>71303.41015625</c:v>
                </c:pt>
                <c:pt idx="13742">
                  <c:v>81551.91015625</c:v>
                </c:pt>
                <c:pt idx="13743">
                  <c:v>74089.41015625</c:v>
                </c:pt>
                <c:pt idx="13744">
                  <c:v>73691.41015625</c:v>
                </c:pt>
                <c:pt idx="13745">
                  <c:v>69512.41015625</c:v>
                </c:pt>
                <c:pt idx="13746">
                  <c:v>70507.41015625</c:v>
                </c:pt>
                <c:pt idx="13747">
                  <c:v>75283.41015625</c:v>
                </c:pt>
                <c:pt idx="13748">
                  <c:v>77472.41015625</c:v>
                </c:pt>
                <c:pt idx="13749">
                  <c:v>69412.91015625</c:v>
                </c:pt>
                <c:pt idx="13750">
                  <c:v>70706.41015625</c:v>
                </c:pt>
                <c:pt idx="13751">
                  <c:v>77671.41015625</c:v>
                </c:pt>
                <c:pt idx="13752">
                  <c:v>76974.91015625</c:v>
                </c:pt>
                <c:pt idx="13753">
                  <c:v>72099.41015625</c:v>
                </c:pt>
                <c:pt idx="13754">
                  <c:v>71701.41015625</c:v>
                </c:pt>
                <c:pt idx="13755">
                  <c:v>76576.91015625</c:v>
                </c:pt>
                <c:pt idx="13756">
                  <c:v>72895.41015625</c:v>
                </c:pt>
                <c:pt idx="13757">
                  <c:v>73691.41015625</c:v>
                </c:pt>
                <c:pt idx="13758">
                  <c:v>70805.91015625</c:v>
                </c:pt>
                <c:pt idx="13759">
                  <c:v>71900.41015625</c:v>
                </c:pt>
                <c:pt idx="13760">
                  <c:v>72596.91015625</c:v>
                </c:pt>
                <c:pt idx="13761">
                  <c:v>70208.91015625</c:v>
                </c:pt>
                <c:pt idx="13762">
                  <c:v>77571.91015625</c:v>
                </c:pt>
                <c:pt idx="13763">
                  <c:v>73193.91015625</c:v>
                </c:pt>
                <c:pt idx="13764">
                  <c:v>73492.41015625</c:v>
                </c:pt>
                <c:pt idx="13765">
                  <c:v>73691.41015625</c:v>
                </c:pt>
                <c:pt idx="13766">
                  <c:v>71701.41015625</c:v>
                </c:pt>
                <c:pt idx="13767">
                  <c:v>70009.91015625</c:v>
                </c:pt>
                <c:pt idx="13768">
                  <c:v>70905.41015625</c:v>
                </c:pt>
                <c:pt idx="13769">
                  <c:v>73989.91015625</c:v>
                </c:pt>
                <c:pt idx="13770">
                  <c:v>72895.41015625</c:v>
                </c:pt>
                <c:pt idx="13771">
                  <c:v>71104.41015625</c:v>
                </c:pt>
                <c:pt idx="13772">
                  <c:v>79064.41015625</c:v>
                </c:pt>
                <c:pt idx="13773">
                  <c:v>76875.41015625</c:v>
                </c:pt>
                <c:pt idx="13774">
                  <c:v>73890.41015625</c:v>
                </c:pt>
                <c:pt idx="13775">
                  <c:v>74686.41015625</c:v>
                </c:pt>
                <c:pt idx="13776">
                  <c:v>73293.41015625</c:v>
                </c:pt>
                <c:pt idx="13777">
                  <c:v>81551.91015625</c:v>
                </c:pt>
                <c:pt idx="13778">
                  <c:v>72298.41015625</c:v>
                </c:pt>
                <c:pt idx="13779">
                  <c:v>74387.91015625</c:v>
                </c:pt>
                <c:pt idx="13780">
                  <c:v>73691.41015625</c:v>
                </c:pt>
                <c:pt idx="13781">
                  <c:v>76377.91015625</c:v>
                </c:pt>
                <c:pt idx="13782">
                  <c:v>79362.91015625</c:v>
                </c:pt>
                <c:pt idx="13783">
                  <c:v>77472.41015625</c:v>
                </c:pt>
                <c:pt idx="13784">
                  <c:v>75084.41015625</c:v>
                </c:pt>
                <c:pt idx="13785">
                  <c:v>72994.91015625</c:v>
                </c:pt>
                <c:pt idx="13786">
                  <c:v>73591.91015625</c:v>
                </c:pt>
                <c:pt idx="13787">
                  <c:v>82049.41015625</c:v>
                </c:pt>
                <c:pt idx="13788">
                  <c:v>73094.41015625</c:v>
                </c:pt>
                <c:pt idx="13789">
                  <c:v>71999.91015625</c:v>
                </c:pt>
                <c:pt idx="13790">
                  <c:v>75482.41015625</c:v>
                </c:pt>
                <c:pt idx="13791">
                  <c:v>74387.91015625</c:v>
                </c:pt>
                <c:pt idx="13792">
                  <c:v>69910.41015625</c:v>
                </c:pt>
                <c:pt idx="13793">
                  <c:v>72198.91015625</c:v>
                </c:pt>
                <c:pt idx="13794">
                  <c:v>73492.41015625</c:v>
                </c:pt>
                <c:pt idx="13795">
                  <c:v>80556.91015625</c:v>
                </c:pt>
                <c:pt idx="13796">
                  <c:v>68915.41015625</c:v>
                </c:pt>
                <c:pt idx="13797">
                  <c:v>75183.91015625</c:v>
                </c:pt>
                <c:pt idx="13798">
                  <c:v>78566.91015625</c:v>
                </c:pt>
                <c:pt idx="13799">
                  <c:v>68616.91015625</c:v>
                </c:pt>
                <c:pt idx="13800">
                  <c:v>71800.91015625</c:v>
                </c:pt>
                <c:pt idx="13801">
                  <c:v>74984.91015625</c:v>
                </c:pt>
                <c:pt idx="13802">
                  <c:v>72795.91015625</c:v>
                </c:pt>
                <c:pt idx="13803">
                  <c:v>71004.91015625</c:v>
                </c:pt>
                <c:pt idx="13804">
                  <c:v>71800.91015625</c:v>
                </c:pt>
                <c:pt idx="13805">
                  <c:v>80258.41015625</c:v>
                </c:pt>
                <c:pt idx="13806">
                  <c:v>71601.91015625</c:v>
                </c:pt>
                <c:pt idx="13807">
                  <c:v>71601.91015625</c:v>
                </c:pt>
                <c:pt idx="13808">
                  <c:v>73890.41015625</c:v>
                </c:pt>
                <c:pt idx="13809">
                  <c:v>76178.91015625</c:v>
                </c:pt>
                <c:pt idx="13810">
                  <c:v>70009.91015625</c:v>
                </c:pt>
                <c:pt idx="13811">
                  <c:v>71999.91015625</c:v>
                </c:pt>
                <c:pt idx="13812">
                  <c:v>69711.41015625</c:v>
                </c:pt>
                <c:pt idx="13813">
                  <c:v>78865.41015625</c:v>
                </c:pt>
                <c:pt idx="13814">
                  <c:v>73293.41015625</c:v>
                </c:pt>
                <c:pt idx="13815">
                  <c:v>78168.91015625</c:v>
                </c:pt>
                <c:pt idx="13816">
                  <c:v>73591.91015625</c:v>
                </c:pt>
                <c:pt idx="13817">
                  <c:v>72298.41015625</c:v>
                </c:pt>
                <c:pt idx="13818">
                  <c:v>71402.91015625</c:v>
                </c:pt>
                <c:pt idx="13819">
                  <c:v>76676.41015625</c:v>
                </c:pt>
                <c:pt idx="13820">
                  <c:v>77074.41015625</c:v>
                </c:pt>
                <c:pt idx="13821">
                  <c:v>74785.91015625</c:v>
                </c:pt>
                <c:pt idx="13822">
                  <c:v>73691.41015625</c:v>
                </c:pt>
                <c:pt idx="13823">
                  <c:v>76377.91015625</c:v>
                </c:pt>
                <c:pt idx="13824">
                  <c:v>74586.91015625</c:v>
                </c:pt>
                <c:pt idx="13825">
                  <c:v>74984.91015625</c:v>
                </c:pt>
                <c:pt idx="13826">
                  <c:v>74089.41015625</c:v>
                </c:pt>
                <c:pt idx="13827">
                  <c:v>79860.41015625</c:v>
                </c:pt>
                <c:pt idx="13828">
                  <c:v>68915.41015625</c:v>
                </c:pt>
                <c:pt idx="13829">
                  <c:v>75581.91015625</c:v>
                </c:pt>
                <c:pt idx="13830">
                  <c:v>75084.41015625</c:v>
                </c:pt>
                <c:pt idx="13831">
                  <c:v>77173.91015625</c:v>
                </c:pt>
                <c:pt idx="13832">
                  <c:v>74089.41015625</c:v>
                </c:pt>
                <c:pt idx="13833">
                  <c:v>72696.41015625</c:v>
                </c:pt>
                <c:pt idx="13834">
                  <c:v>81750.91015625</c:v>
                </c:pt>
                <c:pt idx="13835">
                  <c:v>75183.91015625</c:v>
                </c:pt>
                <c:pt idx="13836">
                  <c:v>77571.91015625</c:v>
                </c:pt>
                <c:pt idx="13837">
                  <c:v>72696.41015625</c:v>
                </c:pt>
                <c:pt idx="13838">
                  <c:v>78666.41015625</c:v>
                </c:pt>
                <c:pt idx="13839">
                  <c:v>76178.91015625</c:v>
                </c:pt>
                <c:pt idx="13840">
                  <c:v>69014.91015625</c:v>
                </c:pt>
                <c:pt idx="13841">
                  <c:v>76079.41015625</c:v>
                </c:pt>
                <c:pt idx="13842">
                  <c:v>82148.91015625</c:v>
                </c:pt>
                <c:pt idx="13843">
                  <c:v>74885.41015625</c:v>
                </c:pt>
                <c:pt idx="13844">
                  <c:v>78268.41015625</c:v>
                </c:pt>
                <c:pt idx="13845">
                  <c:v>79760.91015625</c:v>
                </c:pt>
                <c:pt idx="13846">
                  <c:v>79263.41015625</c:v>
                </c:pt>
                <c:pt idx="13847">
                  <c:v>80855.41015625</c:v>
                </c:pt>
                <c:pt idx="13848">
                  <c:v>73591.91015625</c:v>
                </c:pt>
                <c:pt idx="13849">
                  <c:v>73293.41015625</c:v>
                </c:pt>
                <c:pt idx="13850">
                  <c:v>78566.91015625</c:v>
                </c:pt>
                <c:pt idx="13851">
                  <c:v>69711.41015625</c:v>
                </c:pt>
                <c:pt idx="13852">
                  <c:v>71800.91015625</c:v>
                </c:pt>
                <c:pt idx="13853">
                  <c:v>75283.41015625</c:v>
                </c:pt>
                <c:pt idx="13854">
                  <c:v>72397.91015625</c:v>
                </c:pt>
                <c:pt idx="13855">
                  <c:v>78666.41015625</c:v>
                </c:pt>
                <c:pt idx="13856">
                  <c:v>75382.91015625</c:v>
                </c:pt>
                <c:pt idx="13857">
                  <c:v>75979.91015625</c:v>
                </c:pt>
                <c:pt idx="13858">
                  <c:v>75581.91015625</c:v>
                </c:pt>
                <c:pt idx="13859">
                  <c:v>69512.41015625</c:v>
                </c:pt>
                <c:pt idx="13860">
                  <c:v>72696.41015625</c:v>
                </c:pt>
                <c:pt idx="13861">
                  <c:v>77770.91015625</c:v>
                </c:pt>
                <c:pt idx="13862">
                  <c:v>73691.41015625</c:v>
                </c:pt>
                <c:pt idx="13863">
                  <c:v>74288.41015625</c:v>
                </c:pt>
                <c:pt idx="13864">
                  <c:v>82248.41015625</c:v>
                </c:pt>
                <c:pt idx="13865">
                  <c:v>75482.41015625</c:v>
                </c:pt>
                <c:pt idx="13866">
                  <c:v>73890.41015625</c:v>
                </c:pt>
                <c:pt idx="13867">
                  <c:v>71900.41015625</c:v>
                </c:pt>
                <c:pt idx="13868">
                  <c:v>83840.41015625</c:v>
                </c:pt>
                <c:pt idx="13869">
                  <c:v>99660.910206</c:v>
                </c:pt>
                <c:pt idx="13870">
                  <c:v>103043.910206</c:v>
                </c:pt>
                <c:pt idx="13871">
                  <c:v>100058.910206</c:v>
                </c:pt>
                <c:pt idx="13872">
                  <c:v>93491.91015625</c:v>
                </c:pt>
                <c:pt idx="13873">
                  <c:v>99660.910206</c:v>
                </c:pt>
                <c:pt idx="13874">
                  <c:v>81949.91015625</c:v>
                </c:pt>
                <c:pt idx="13875">
                  <c:v>99262.91015625</c:v>
                </c:pt>
                <c:pt idx="13876">
                  <c:v>86626.41015625</c:v>
                </c:pt>
                <c:pt idx="13877">
                  <c:v>85929.91015625</c:v>
                </c:pt>
                <c:pt idx="13878">
                  <c:v>86327.91015625</c:v>
                </c:pt>
                <c:pt idx="13879">
                  <c:v>104237.910206</c:v>
                </c:pt>
                <c:pt idx="13880">
                  <c:v>96277.91015625</c:v>
                </c:pt>
                <c:pt idx="13881">
                  <c:v>89312.91015625</c:v>
                </c:pt>
                <c:pt idx="13882">
                  <c:v>102745.410206</c:v>
                </c:pt>
                <c:pt idx="13883">
                  <c:v>86128.91015625</c:v>
                </c:pt>
                <c:pt idx="13884">
                  <c:v>99362.41015625</c:v>
                </c:pt>
                <c:pt idx="13885">
                  <c:v>98466.91015625</c:v>
                </c:pt>
                <c:pt idx="13886">
                  <c:v>93093.91015625</c:v>
                </c:pt>
                <c:pt idx="13887">
                  <c:v>97173.41015625</c:v>
                </c:pt>
                <c:pt idx="13888">
                  <c:v>88417.41015625</c:v>
                </c:pt>
                <c:pt idx="13889">
                  <c:v>101153.410206</c:v>
                </c:pt>
                <c:pt idx="13890">
                  <c:v>97969.41015625</c:v>
                </c:pt>
                <c:pt idx="13891">
                  <c:v>99561.410206</c:v>
                </c:pt>
                <c:pt idx="13892">
                  <c:v>83143.91015625</c:v>
                </c:pt>
                <c:pt idx="13893">
                  <c:v>92496.91015625</c:v>
                </c:pt>
                <c:pt idx="13894">
                  <c:v>98765.41015625</c:v>
                </c:pt>
                <c:pt idx="13895">
                  <c:v>92198.41015625</c:v>
                </c:pt>
                <c:pt idx="13896">
                  <c:v>97372.41015625</c:v>
                </c:pt>
                <c:pt idx="13897">
                  <c:v>73989.91015625</c:v>
                </c:pt>
                <c:pt idx="13898">
                  <c:v>93292.91015625</c:v>
                </c:pt>
                <c:pt idx="13899">
                  <c:v>96775.41015625</c:v>
                </c:pt>
                <c:pt idx="13900">
                  <c:v>96476.91015625</c:v>
                </c:pt>
                <c:pt idx="13901">
                  <c:v>91899.91015625</c:v>
                </c:pt>
                <c:pt idx="13902">
                  <c:v>72795.91015625</c:v>
                </c:pt>
                <c:pt idx="13903">
                  <c:v>98864.91015625</c:v>
                </c:pt>
                <c:pt idx="13904">
                  <c:v>88218.41015625</c:v>
                </c:pt>
                <c:pt idx="13905">
                  <c:v>98367.41015625</c:v>
                </c:pt>
                <c:pt idx="13906">
                  <c:v>86825.41015625</c:v>
                </c:pt>
                <c:pt idx="13907">
                  <c:v>84735.91015625</c:v>
                </c:pt>
                <c:pt idx="13908">
                  <c:v>101451.910206</c:v>
                </c:pt>
                <c:pt idx="13909">
                  <c:v>95780.41015625</c:v>
                </c:pt>
                <c:pt idx="13910">
                  <c:v>100058.910206</c:v>
                </c:pt>
                <c:pt idx="13911">
                  <c:v>75880.41015625</c:v>
                </c:pt>
                <c:pt idx="13912">
                  <c:v>91700.91015625</c:v>
                </c:pt>
                <c:pt idx="13913">
                  <c:v>92397.41015625</c:v>
                </c:pt>
                <c:pt idx="13914">
                  <c:v>91899.91015625</c:v>
                </c:pt>
                <c:pt idx="13915">
                  <c:v>90506.91015625</c:v>
                </c:pt>
                <c:pt idx="13916">
                  <c:v>76377.91015625</c:v>
                </c:pt>
                <c:pt idx="13917">
                  <c:v>97272.91015625</c:v>
                </c:pt>
                <c:pt idx="13918">
                  <c:v>100257.910206</c:v>
                </c:pt>
                <c:pt idx="13919">
                  <c:v>94486.91015625</c:v>
                </c:pt>
                <c:pt idx="13920">
                  <c:v>93093.91015625</c:v>
                </c:pt>
                <c:pt idx="13921">
                  <c:v>88516.91015625</c:v>
                </c:pt>
                <c:pt idx="13922">
                  <c:v>85432.41015625</c:v>
                </c:pt>
                <c:pt idx="13923">
                  <c:v>94586.41015625</c:v>
                </c:pt>
                <c:pt idx="13924">
                  <c:v>101053.910206</c:v>
                </c:pt>
                <c:pt idx="13925">
                  <c:v>75084.41015625</c:v>
                </c:pt>
                <c:pt idx="13926">
                  <c:v>70706.41015625</c:v>
                </c:pt>
                <c:pt idx="13927">
                  <c:v>99262.91015625</c:v>
                </c:pt>
                <c:pt idx="13928">
                  <c:v>98566.41015625</c:v>
                </c:pt>
                <c:pt idx="13929">
                  <c:v>91004.41015625</c:v>
                </c:pt>
                <c:pt idx="13930">
                  <c:v>87322.91015625</c:v>
                </c:pt>
                <c:pt idx="13931">
                  <c:v>79860.41015625</c:v>
                </c:pt>
                <c:pt idx="13932">
                  <c:v>99561.410206</c:v>
                </c:pt>
                <c:pt idx="13933">
                  <c:v>91700.91015625</c:v>
                </c:pt>
                <c:pt idx="13934">
                  <c:v>90805.41015625</c:v>
                </c:pt>
                <c:pt idx="13935">
                  <c:v>77671.41015625</c:v>
                </c:pt>
                <c:pt idx="13936">
                  <c:v>89710.91015625</c:v>
                </c:pt>
                <c:pt idx="13937">
                  <c:v>96377.41015625</c:v>
                </c:pt>
                <c:pt idx="13938">
                  <c:v>96078.91015625</c:v>
                </c:pt>
                <c:pt idx="13939">
                  <c:v>98267.91015625</c:v>
                </c:pt>
                <c:pt idx="13940">
                  <c:v>76079.41015625</c:v>
                </c:pt>
                <c:pt idx="13941">
                  <c:v>88616.41015625</c:v>
                </c:pt>
                <c:pt idx="13942">
                  <c:v>89312.91015625</c:v>
                </c:pt>
                <c:pt idx="13943">
                  <c:v>90407.41015625</c:v>
                </c:pt>
                <c:pt idx="13944">
                  <c:v>90208.41015625</c:v>
                </c:pt>
                <c:pt idx="13945">
                  <c:v>77671.41015625</c:v>
                </c:pt>
                <c:pt idx="13946">
                  <c:v>96377.41015625</c:v>
                </c:pt>
                <c:pt idx="13947">
                  <c:v>89213.41015625</c:v>
                </c:pt>
                <c:pt idx="13948">
                  <c:v>102148.410206</c:v>
                </c:pt>
                <c:pt idx="13949">
                  <c:v>75382.91015625</c:v>
                </c:pt>
                <c:pt idx="13950">
                  <c:v>87919.91015625</c:v>
                </c:pt>
                <c:pt idx="13951">
                  <c:v>97073.91015625</c:v>
                </c:pt>
                <c:pt idx="13952">
                  <c:v>89611.41015625</c:v>
                </c:pt>
                <c:pt idx="13953">
                  <c:v>96377.41015625</c:v>
                </c:pt>
                <c:pt idx="13954">
                  <c:v>73392.91015625</c:v>
                </c:pt>
                <c:pt idx="13955">
                  <c:v>86626.41015625</c:v>
                </c:pt>
                <c:pt idx="13956">
                  <c:v>92894.91015625</c:v>
                </c:pt>
                <c:pt idx="13957">
                  <c:v>95282.91015625</c:v>
                </c:pt>
                <c:pt idx="13958">
                  <c:v>100556.410206</c:v>
                </c:pt>
                <c:pt idx="13959">
                  <c:v>86228.41015625</c:v>
                </c:pt>
                <c:pt idx="13960">
                  <c:v>92695.91015625</c:v>
                </c:pt>
                <c:pt idx="13961">
                  <c:v>97670.91015625</c:v>
                </c:pt>
                <c:pt idx="13962">
                  <c:v>89113.91015625</c:v>
                </c:pt>
                <c:pt idx="13963">
                  <c:v>82447.41015625</c:v>
                </c:pt>
                <c:pt idx="13964">
                  <c:v>88317.91015625</c:v>
                </c:pt>
                <c:pt idx="13965">
                  <c:v>97670.91015625</c:v>
                </c:pt>
                <c:pt idx="13966">
                  <c:v>102247.910206</c:v>
                </c:pt>
                <c:pt idx="13967">
                  <c:v>76079.41015625</c:v>
                </c:pt>
                <c:pt idx="13968">
                  <c:v>98168.41015625</c:v>
                </c:pt>
                <c:pt idx="13969">
                  <c:v>82148.91015625</c:v>
                </c:pt>
                <c:pt idx="13970">
                  <c:v>109312.410206</c:v>
                </c:pt>
                <c:pt idx="13971">
                  <c:v>99959.410206</c:v>
                </c:pt>
                <c:pt idx="13972">
                  <c:v>85929.91015625</c:v>
                </c:pt>
                <c:pt idx="13973">
                  <c:v>79263.41015625</c:v>
                </c:pt>
                <c:pt idx="13974">
                  <c:v>87521.91015625</c:v>
                </c:pt>
                <c:pt idx="13975">
                  <c:v>108914.410206</c:v>
                </c:pt>
                <c:pt idx="13976">
                  <c:v>93989.41015625</c:v>
                </c:pt>
                <c:pt idx="13977">
                  <c:v>89312.91015625</c:v>
                </c:pt>
                <c:pt idx="13978">
                  <c:v>80158.91015625</c:v>
                </c:pt>
                <c:pt idx="13979">
                  <c:v>86029.41015625</c:v>
                </c:pt>
                <c:pt idx="13980">
                  <c:v>105929.410206</c:v>
                </c:pt>
                <c:pt idx="13981">
                  <c:v>86526.91015625</c:v>
                </c:pt>
                <c:pt idx="13982">
                  <c:v>101153.410206</c:v>
                </c:pt>
                <c:pt idx="13983">
                  <c:v>104138.410206</c:v>
                </c:pt>
                <c:pt idx="13984">
                  <c:v>92795.41015625</c:v>
                </c:pt>
                <c:pt idx="13985">
                  <c:v>99760.410206</c:v>
                </c:pt>
                <c:pt idx="13986">
                  <c:v>89014.41015625</c:v>
                </c:pt>
                <c:pt idx="13987">
                  <c:v>81054.41015625</c:v>
                </c:pt>
                <c:pt idx="13988">
                  <c:v>100158.410206</c:v>
                </c:pt>
                <c:pt idx="13989">
                  <c:v>98367.41015625</c:v>
                </c:pt>
                <c:pt idx="13990">
                  <c:v>102645.910206</c:v>
                </c:pt>
                <c:pt idx="13991">
                  <c:v>84636.41015625</c:v>
                </c:pt>
                <c:pt idx="13992">
                  <c:v>79163.91015625</c:v>
                </c:pt>
                <c:pt idx="13993">
                  <c:v>108814.910206</c:v>
                </c:pt>
                <c:pt idx="13994">
                  <c:v>102247.910206</c:v>
                </c:pt>
                <c:pt idx="13995">
                  <c:v>103043.910206</c:v>
                </c:pt>
                <c:pt idx="13996">
                  <c:v>70905.41015625</c:v>
                </c:pt>
                <c:pt idx="13997">
                  <c:v>95680.91015625</c:v>
                </c:pt>
                <c:pt idx="13998">
                  <c:v>96476.91015625</c:v>
                </c:pt>
                <c:pt idx="13999">
                  <c:v>105133.410206</c:v>
                </c:pt>
                <c:pt idx="14000">
                  <c:v>96476.91015625</c:v>
                </c:pt>
                <c:pt idx="14001">
                  <c:v>83840.41015625</c:v>
                </c:pt>
                <c:pt idx="14002">
                  <c:v>90407.41015625</c:v>
                </c:pt>
                <c:pt idx="14003">
                  <c:v>84835.41015625</c:v>
                </c:pt>
                <c:pt idx="14004">
                  <c:v>102645.910206</c:v>
                </c:pt>
                <c:pt idx="14005">
                  <c:v>87024.41015625</c:v>
                </c:pt>
                <c:pt idx="14006">
                  <c:v>83442.41015625</c:v>
                </c:pt>
                <c:pt idx="14007">
                  <c:v>100058.910206</c:v>
                </c:pt>
                <c:pt idx="14008">
                  <c:v>93690.91015625</c:v>
                </c:pt>
                <c:pt idx="14009">
                  <c:v>98765.41015625</c:v>
                </c:pt>
                <c:pt idx="14010">
                  <c:v>77173.91015625</c:v>
                </c:pt>
                <c:pt idx="14011">
                  <c:v>97471.91015625</c:v>
                </c:pt>
                <c:pt idx="14012">
                  <c:v>89312.91015625</c:v>
                </c:pt>
                <c:pt idx="14013">
                  <c:v>103441.910206</c:v>
                </c:pt>
                <c:pt idx="14014">
                  <c:v>98765.41015625</c:v>
                </c:pt>
                <c:pt idx="14015">
                  <c:v>86526.91015625</c:v>
                </c:pt>
                <c:pt idx="14016">
                  <c:v>93292.91015625</c:v>
                </c:pt>
                <c:pt idx="14017">
                  <c:v>89213.41015625</c:v>
                </c:pt>
                <c:pt idx="14018">
                  <c:v>103939.410206</c:v>
                </c:pt>
                <c:pt idx="14019">
                  <c:v>82049.41015625</c:v>
                </c:pt>
                <c:pt idx="14020">
                  <c:v>88019.41015625</c:v>
                </c:pt>
                <c:pt idx="14021">
                  <c:v>85034.41015625</c:v>
                </c:pt>
                <c:pt idx="14022">
                  <c:v>99660.910206</c:v>
                </c:pt>
                <c:pt idx="14023">
                  <c:v>107421.910206</c:v>
                </c:pt>
                <c:pt idx="14024">
                  <c:v>99063.91015625</c:v>
                </c:pt>
                <c:pt idx="14025">
                  <c:v>95282.91015625</c:v>
                </c:pt>
                <c:pt idx="14026">
                  <c:v>80556.91015625</c:v>
                </c:pt>
                <c:pt idx="14027">
                  <c:v>105332.410206</c:v>
                </c:pt>
                <c:pt idx="14028">
                  <c:v>91899.91015625</c:v>
                </c:pt>
                <c:pt idx="14029">
                  <c:v>87521.91015625</c:v>
                </c:pt>
                <c:pt idx="14030">
                  <c:v>77770.91015625</c:v>
                </c:pt>
                <c:pt idx="14031">
                  <c:v>87123.91015625</c:v>
                </c:pt>
                <c:pt idx="14032">
                  <c:v>93193.41015625</c:v>
                </c:pt>
                <c:pt idx="14033">
                  <c:v>90705.91015625</c:v>
                </c:pt>
                <c:pt idx="14034">
                  <c:v>105630.910206</c:v>
                </c:pt>
                <c:pt idx="14035">
                  <c:v>83243.41015625</c:v>
                </c:pt>
                <c:pt idx="14036">
                  <c:v>82148.91015625</c:v>
                </c:pt>
                <c:pt idx="14037">
                  <c:v>90009.41015625</c:v>
                </c:pt>
                <c:pt idx="14038">
                  <c:v>83740.91015625</c:v>
                </c:pt>
                <c:pt idx="14039">
                  <c:v>87621.41015625</c:v>
                </c:pt>
                <c:pt idx="14040">
                  <c:v>77273.41015625</c:v>
                </c:pt>
                <c:pt idx="14041">
                  <c:v>104237.910206</c:v>
                </c:pt>
                <c:pt idx="14042">
                  <c:v>95879.91015625</c:v>
                </c:pt>
                <c:pt idx="14043">
                  <c:v>94685.91015625</c:v>
                </c:pt>
                <c:pt idx="14044">
                  <c:v>88715.91015625</c:v>
                </c:pt>
                <c:pt idx="14045">
                  <c:v>71900.41015625</c:v>
                </c:pt>
                <c:pt idx="14046">
                  <c:v>99561.410206</c:v>
                </c:pt>
                <c:pt idx="14047">
                  <c:v>92198.41015625</c:v>
                </c:pt>
                <c:pt idx="14048">
                  <c:v>95780.41015625</c:v>
                </c:pt>
                <c:pt idx="14049">
                  <c:v>73293.41015625</c:v>
                </c:pt>
                <c:pt idx="14050">
                  <c:v>89810.41015625</c:v>
                </c:pt>
                <c:pt idx="14051">
                  <c:v>90506.91015625</c:v>
                </c:pt>
                <c:pt idx="14052">
                  <c:v>95879.91015625</c:v>
                </c:pt>
                <c:pt idx="14053">
                  <c:v>88317.91015625</c:v>
                </c:pt>
                <c:pt idx="14054">
                  <c:v>78168.91015625</c:v>
                </c:pt>
                <c:pt idx="14055">
                  <c:v>86228.41015625</c:v>
                </c:pt>
                <c:pt idx="14056">
                  <c:v>96476.91015625</c:v>
                </c:pt>
                <c:pt idx="14057">
                  <c:v>104536.410206</c:v>
                </c:pt>
                <c:pt idx="14058">
                  <c:v>93989.41015625</c:v>
                </c:pt>
                <c:pt idx="14059">
                  <c:v>88417.41015625</c:v>
                </c:pt>
                <c:pt idx="14060">
                  <c:v>87223.41015625</c:v>
                </c:pt>
                <c:pt idx="14061">
                  <c:v>87621.41015625</c:v>
                </c:pt>
                <c:pt idx="14062">
                  <c:v>107819.910206</c:v>
                </c:pt>
                <c:pt idx="14063">
                  <c:v>86626.41015625</c:v>
                </c:pt>
                <c:pt idx="14064">
                  <c:v>95979.41015625</c:v>
                </c:pt>
                <c:pt idx="14065">
                  <c:v>85034.41015625</c:v>
                </c:pt>
                <c:pt idx="14066">
                  <c:v>92596.41015625</c:v>
                </c:pt>
                <c:pt idx="14067">
                  <c:v>100357.410206</c:v>
                </c:pt>
                <c:pt idx="14068">
                  <c:v>88417.41015625</c:v>
                </c:pt>
                <c:pt idx="14069">
                  <c:v>98466.91015625</c:v>
                </c:pt>
                <c:pt idx="14070">
                  <c:v>87322.91015625</c:v>
                </c:pt>
                <c:pt idx="14071">
                  <c:v>105730.410206</c:v>
                </c:pt>
                <c:pt idx="14072">
                  <c:v>94785.41015625</c:v>
                </c:pt>
                <c:pt idx="14073">
                  <c:v>79561.91015625</c:v>
                </c:pt>
                <c:pt idx="14074">
                  <c:v>92695.91015625</c:v>
                </c:pt>
                <c:pt idx="14075">
                  <c:v>84536.91015625</c:v>
                </c:pt>
                <c:pt idx="14076">
                  <c:v>104536.410206</c:v>
                </c:pt>
                <c:pt idx="14077">
                  <c:v>90506.91015625</c:v>
                </c:pt>
                <c:pt idx="14078">
                  <c:v>101451.910206</c:v>
                </c:pt>
                <c:pt idx="14079">
                  <c:v>98665.91015625</c:v>
                </c:pt>
                <c:pt idx="14080">
                  <c:v>91402.41015625</c:v>
                </c:pt>
                <c:pt idx="14081">
                  <c:v>86427.41015625</c:v>
                </c:pt>
                <c:pt idx="14082">
                  <c:v>92297.91015625</c:v>
                </c:pt>
                <c:pt idx="14083">
                  <c:v>77372.91015625</c:v>
                </c:pt>
                <c:pt idx="14084">
                  <c:v>96078.91015625</c:v>
                </c:pt>
                <c:pt idx="14085">
                  <c:v>95780.41015625</c:v>
                </c:pt>
                <c:pt idx="14086">
                  <c:v>103143.410206</c:v>
                </c:pt>
                <c:pt idx="14087">
                  <c:v>87024.41015625</c:v>
                </c:pt>
                <c:pt idx="14088">
                  <c:v>70109.41015625</c:v>
                </c:pt>
                <c:pt idx="14089">
                  <c:v>87919.91015625</c:v>
                </c:pt>
                <c:pt idx="14090">
                  <c:v>81651.41015625</c:v>
                </c:pt>
                <c:pt idx="14091">
                  <c:v>100158.410206</c:v>
                </c:pt>
                <c:pt idx="14092">
                  <c:v>79561.91015625</c:v>
                </c:pt>
                <c:pt idx="14093">
                  <c:v>89810.41015625</c:v>
                </c:pt>
                <c:pt idx="14094">
                  <c:v>98466.91015625</c:v>
                </c:pt>
                <c:pt idx="14095">
                  <c:v>89014.41015625</c:v>
                </c:pt>
                <c:pt idx="14096">
                  <c:v>75780.91015625</c:v>
                </c:pt>
                <c:pt idx="14097">
                  <c:v>88815.41015625</c:v>
                </c:pt>
                <c:pt idx="14098">
                  <c:v>91203.41015625</c:v>
                </c:pt>
                <c:pt idx="14099">
                  <c:v>103939.410206</c:v>
                </c:pt>
                <c:pt idx="14100">
                  <c:v>70407.91015625</c:v>
                </c:pt>
                <c:pt idx="14101">
                  <c:v>92894.91015625</c:v>
                </c:pt>
                <c:pt idx="14102">
                  <c:v>88516.91015625</c:v>
                </c:pt>
                <c:pt idx="14103">
                  <c:v>90606.41015625</c:v>
                </c:pt>
                <c:pt idx="14104">
                  <c:v>97770.41015625</c:v>
                </c:pt>
                <c:pt idx="14105">
                  <c:v>75880.41015625</c:v>
                </c:pt>
                <c:pt idx="14106">
                  <c:v>97770.41015625</c:v>
                </c:pt>
                <c:pt idx="14107">
                  <c:v>79860.41015625</c:v>
                </c:pt>
                <c:pt idx="14108">
                  <c:v>101451.910206</c:v>
                </c:pt>
                <c:pt idx="14109">
                  <c:v>99461.91015625</c:v>
                </c:pt>
                <c:pt idx="14110">
                  <c:v>86029.41015625</c:v>
                </c:pt>
                <c:pt idx="14111">
                  <c:v>88118.91015625</c:v>
                </c:pt>
                <c:pt idx="14112">
                  <c:v>85929.91015625</c:v>
                </c:pt>
                <c:pt idx="14113">
                  <c:v>107322.410206</c:v>
                </c:pt>
                <c:pt idx="14114">
                  <c:v>98267.91015625</c:v>
                </c:pt>
                <c:pt idx="14115">
                  <c:v>89213.41015625</c:v>
                </c:pt>
                <c:pt idx="14116">
                  <c:v>75880.41015625</c:v>
                </c:pt>
                <c:pt idx="14117">
                  <c:v>89909.91015625</c:v>
                </c:pt>
                <c:pt idx="14118">
                  <c:v>103242.910206</c:v>
                </c:pt>
                <c:pt idx="14119">
                  <c:v>90606.41015625</c:v>
                </c:pt>
                <c:pt idx="14120">
                  <c:v>91402.41015625</c:v>
                </c:pt>
                <c:pt idx="14121">
                  <c:v>80258.41015625</c:v>
                </c:pt>
                <c:pt idx="14122">
                  <c:v>101053.910206</c:v>
                </c:pt>
                <c:pt idx="14123">
                  <c:v>93989.41015625</c:v>
                </c:pt>
                <c:pt idx="14124">
                  <c:v>97471.91015625</c:v>
                </c:pt>
                <c:pt idx="14125">
                  <c:v>82148.91015625</c:v>
                </c:pt>
                <c:pt idx="14126">
                  <c:v>79263.41015625</c:v>
                </c:pt>
                <c:pt idx="14127">
                  <c:v>104635.910206</c:v>
                </c:pt>
                <c:pt idx="14128">
                  <c:v>102347.410206</c:v>
                </c:pt>
                <c:pt idx="14129">
                  <c:v>95382.41015625</c:v>
                </c:pt>
                <c:pt idx="14130">
                  <c:v>73890.41015625</c:v>
                </c:pt>
                <c:pt idx="14131">
                  <c:v>85531.91015625</c:v>
                </c:pt>
                <c:pt idx="14132">
                  <c:v>100158.410206</c:v>
                </c:pt>
                <c:pt idx="14133">
                  <c:v>92795.41015625</c:v>
                </c:pt>
                <c:pt idx="14134">
                  <c:v>99362.41015625</c:v>
                </c:pt>
                <c:pt idx="14135">
                  <c:v>76377.91015625</c:v>
                </c:pt>
                <c:pt idx="14136">
                  <c:v>86228.41015625</c:v>
                </c:pt>
                <c:pt idx="14137">
                  <c:v>78964.91015625</c:v>
                </c:pt>
                <c:pt idx="14138">
                  <c:v>68485.927729399991</c:v>
                </c:pt>
                <c:pt idx="14139">
                  <c:v>68053.3359375</c:v>
                </c:pt>
                <c:pt idx="14140">
                  <c:v>70540.8359375</c:v>
                </c:pt>
                <c:pt idx="14141">
                  <c:v>68777.04296875</c:v>
                </c:pt>
                <c:pt idx="14142">
                  <c:v>71163.48828125</c:v>
                </c:pt>
                <c:pt idx="14143">
                  <c:v>70068.98828125</c:v>
                </c:pt>
                <c:pt idx="14144">
                  <c:v>70267.98828125</c:v>
                </c:pt>
                <c:pt idx="14145">
                  <c:v>69744.8359375</c:v>
                </c:pt>
                <c:pt idx="14146">
                  <c:v>69473.54296875</c:v>
                </c:pt>
                <c:pt idx="14147">
                  <c:v>67782.04296875</c:v>
                </c:pt>
                <c:pt idx="14148">
                  <c:v>69332.84375</c:v>
                </c:pt>
                <c:pt idx="14149">
                  <c:v>70228.34375</c:v>
                </c:pt>
                <c:pt idx="14150">
                  <c:v>69155.998041899991</c:v>
                </c:pt>
                <c:pt idx="14151">
                  <c:v>69471.98828125</c:v>
                </c:pt>
                <c:pt idx="14152">
                  <c:v>70665.98828125</c:v>
                </c:pt>
                <c:pt idx="14153">
                  <c:v>69048.3359375</c:v>
                </c:pt>
                <c:pt idx="14154">
                  <c:v>69631.34375</c:v>
                </c:pt>
                <c:pt idx="14155">
                  <c:v>69553.998041899991</c:v>
                </c:pt>
                <c:pt idx="14156">
                  <c:v>68459.498041899991</c:v>
                </c:pt>
                <c:pt idx="14157">
                  <c:v>68857.498041899991</c:v>
                </c:pt>
                <c:pt idx="14158">
                  <c:v>69670.98828125</c:v>
                </c:pt>
                <c:pt idx="14159">
                  <c:v>68078.98828125</c:v>
                </c:pt>
                <c:pt idx="14160">
                  <c:v>69670.98828125</c:v>
                </c:pt>
                <c:pt idx="14161">
                  <c:v>70068.98828125</c:v>
                </c:pt>
                <c:pt idx="14162">
                  <c:v>68784.427729399991</c:v>
                </c:pt>
                <c:pt idx="14163">
                  <c:v>70269.54296875</c:v>
                </c:pt>
                <c:pt idx="14164">
                  <c:v>69176.208979399991</c:v>
                </c:pt>
                <c:pt idx="14165">
                  <c:v>67442.34375</c:v>
                </c:pt>
                <c:pt idx="14166">
                  <c:v>69354.998041899991</c:v>
                </c:pt>
                <c:pt idx="14167">
                  <c:v>67663.498041899991</c:v>
                </c:pt>
                <c:pt idx="14168">
                  <c:v>68576.48828125</c:v>
                </c:pt>
                <c:pt idx="14169">
                  <c:v>68849.3359375</c:v>
                </c:pt>
                <c:pt idx="14170">
                  <c:v>69375.208979399991</c:v>
                </c:pt>
                <c:pt idx="14171">
                  <c:v>70128.84375</c:v>
                </c:pt>
                <c:pt idx="14172">
                  <c:v>70051.498041899991</c:v>
                </c:pt>
                <c:pt idx="14173">
                  <c:v>68178.48828125</c:v>
                </c:pt>
                <c:pt idx="14174">
                  <c:v>70864.98828125</c:v>
                </c:pt>
                <c:pt idx="14175">
                  <c:v>70170.04296875</c:v>
                </c:pt>
                <c:pt idx="14176">
                  <c:v>69175.04296875</c:v>
                </c:pt>
                <c:pt idx="14177">
                  <c:v>69951.998041899991</c:v>
                </c:pt>
                <c:pt idx="14178">
                  <c:v>67563.998041899991</c:v>
                </c:pt>
                <c:pt idx="14179">
                  <c:v>68558.998041899991</c:v>
                </c:pt>
                <c:pt idx="14180">
                  <c:v>70077.927729399991</c:v>
                </c:pt>
                <c:pt idx="14181">
                  <c:v>68585.427729399991</c:v>
                </c:pt>
                <c:pt idx="14182">
                  <c:v>68883.927729399991</c:v>
                </c:pt>
                <c:pt idx="14183">
                  <c:v>70468.54296875</c:v>
                </c:pt>
                <c:pt idx="14184">
                  <c:v>68876.54296875</c:v>
                </c:pt>
                <c:pt idx="14185">
                  <c:v>69332.84375</c:v>
                </c:pt>
                <c:pt idx="14186">
                  <c:v>70250.498041899991</c:v>
                </c:pt>
                <c:pt idx="14187">
                  <c:v>70665.98828125</c:v>
                </c:pt>
                <c:pt idx="14188">
                  <c:v>70864.98828125</c:v>
                </c:pt>
                <c:pt idx="14189">
                  <c:v>69869.98828125</c:v>
                </c:pt>
                <c:pt idx="14190">
                  <c:v>70964.48828125</c:v>
                </c:pt>
                <c:pt idx="14191">
                  <c:v>67689.927729399991</c:v>
                </c:pt>
                <c:pt idx="14192">
                  <c:v>69580.427729399991</c:v>
                </c:pt>
                <c:pt idx="14193">
                  <c:v>69374.04296875</c:v>
                </c:pt>
                <c:pt idx="14194">
                  <c:v>71464.708979399991</c:v>
                </c:pt>
                <c:pt idx="14195">
                  <c:v>69872.708979399991</c:v>
                </c:pt>
                <c:pt idx="14196">
                  <c:v>69574.208979399991</c:v>
                </c:pt>
                <c:pt idx="14197">
                  <c:v>70548.998041899991</c:v>
                </c:pt>
                <c:pt idx="14198">
                  <c:v>69073.98828125</c:v>
                </c:pt>
                <c:pt idx="14199">
                  <c:v>69670.98828125</c:v>
                </c:pt>
                <c:pt idx="14200">
                  <c:v>68784.427729399991</c:v>
                </c:pt>
                <c:pt idx="14201">
                  <c:v>70029.34375</c:v>
                </c:pt>
                <c:pt idx="14202">
                  <c:v>69048.3359375</c:v>
                </c:pt>
                <c:pt idx="14203">
                  <c:v>70867.708979399991</c:v>
                </c:pt>
                <c:pt idx="14204">
                  <c:v>70071.708979399991</c:v>
                </c:pt>
                <c:pt idx="14205">
                  <c:v>69076.708979399991</c:v>
                </c:pt>
                <c:pt idx="14206">
                  <c:v>68558.998041899991</c:v>
                </c:pt>
                <c:pt idx="14207">
                  <c:v>70250.498041899991</c:v>
                </c:pt>
                <c:pt idx="14208">
                  <c:v>69653.498041899991</c:v>
                </c:pt>
                <c:pt idx="14209">
                  <c:v>68874.98828125</c:v>
                </c:pt>
                <c:pt idx="14210">
                  <c:v>69073.98828125</c:v>
                </c:pt>
                <c:pt idx="14211">
                  <c:v>69844.3359375</c:v>
                </c:pt>
                <c:pt idx="14212">
                  <c:v>68550.8359375</c:v>
                </c:pt>
                <c:pt idx="14213">
                  <c:v>74846.54296875</c:v>
                </c:pt>
                <c:pt idx="14214">
                  <c:v>70667.54296875</c:v>
                </c:pt>
                <c:pt idx="14215">
                  <c:v>69075.54296875</c:v>
                </c:pt>
                <c:pt idx="14216">
                  <c:v>70667.54296875</c:v>
                </c:pt>
                <c:pt idx="14217">
                  <c:v>71762.04296875</c:v>
                </c:pt>
                <c:pt idx="14218">
                  <c:v>70369.04296875</c:v>
                </c:pt>
                <c:pt idx="14219">
                  <c:v>71065.54296875</c:v>
                </c:pt>
                <c:pt idx="14220">
                  <c:v>69871.54296875</c:v>
                </c:pt>
                <c:pt idx="14221">
                  <c:v>72259.54296875</c:v>
                </c:pt>
                <c:pt idx="14222">
                  <c:v>75841.54296875</c:v>
                </c:pt>
                <c:pt idx="14223">
                  <c:v>74349.04296875</c:v>
                </c:pt>
                <c:pt idx="14224">
                  <c:v>70269.54296875</c:v>
                </c:pt>
                <c:pt idx="14225">
                  <c:v>71563.04296875</c:v>
                </c:pt>
                <c:pt idx="14226">
                  <c:v>75344.04296875</c:v>
                </c:pt>
                <c:pt idx="14227">
                  <c:v>74448.54296875</c:v>
                </c:pt>
                <c:pt idx="14228">
                  <c:v>76637.54296875</c:v>
                </c:pt>
                <c:pt idx="14229">
                  <c:v>79523.04296875</c:v>
                </c:pt>
                <c:pt idx="14230">
                  <c:v>71861.54296875</c:v>
                </c:pt>
                <c:pt idx="14231">
                  <c:v>74647.54296875</c:v>
                </c:pt>
                <c:pt idx="14232">
                  <c:v>74946.04296875</c:v>
                </c:pt>
                <c:pt idx="14233">
                  <c:v>78130.04296875</c:v>
                </c:pt>
                <c:pt idx="14234">
                  <c:v>85095.04296875</c:v>
                </c:pt>
                <c:pt idx="14235">
                  <c:v>80020.54296875</c:v>
                </c:pt>
                <c:pt idx="14236">
                  <c:v>76239.54296875</c:v>
                </c:pt>
                <c:pt idx="14237">
                  <c:v>80020.54296875</c:v>
                </c:pt>
                <c:pt idx="14238">
                  <c:v>71364.04296875</c:v>
                </c:pt>
                <c:pt idx="14239">
                  <c:v>74647.54296875</c:v>
                </c:pt>
                <c:pt idx="14240">
                  <c:v>72657.54296875</c:v>
                </c:pt>
                <c:pt idx="14241">
                  <c:v>79224.54296875</c:v>
                </c:pt>
                <c:pt idx="14242">
                  <c:v>70667.54296875</c:v>
                </c:pt>
                <c:pt idx="14243">
                  <c:v>78627.54296875</c:v>
                </c:pt>
                <c:pt idx="14244">
                  <c:v>69573.04296875</c:v>
                </c:pt>
                <c:pt idx="14245">
                  <c:v>83503.04296875</c:v>
                </c:pt>
                <c:pt idx="14246">
                  <c:v>72657.54296875</c:v>
                </c:pt>
                <c:pt idx="14247">
                  <c:v>71065.54296875</c:v>
                </c:pt>
                <c:pt idx="14248">
                  <c:v>80816.54296875</c:v>
                </c:pt>
                <c:pt idx="14249">
                  <c:v>74647.54296875</c:v>
                </c:pt>
                <c:pt idx="14250">
                  <c:v>73851.54296875</c:v>
                </c:pt>
                <c:pt idx="14251">
                  <c:v>70667.54296875</c:v>
                </c:pt>
                <c:pt idx="14252">
                  <c:v>74150.04296875</c:v>
                </c:pt>
                <c:pt idx="14253">
                  <c:v>73951.04296875</c:v>
                </c:pt>
                <c:pt idx="14254">
                  <c:v>82906.04296875</c:v>
                </c:pt>
                <c:pt idx="14255">
                  <c:v>73453.54296875</c:v>
                </c:pt>
                <c:pt idx="14256">
                  <c:v>69871.54296875</c:v>
                </c:pt>
                <c:pt idx="14257">
                  <c:v>70866.54296875</c:v>
                </c:pt>
                <c:pt idx="14258">
                  <c:v>75145.04296875</c:v>
                </c:pt>
                <c:pt idx="14259">
                  <c:v>72160.04296875</c:v>
                </c:pt>
                <c:pt idx="14260">
                  <c:v>74846.54296875</c:v>
                </c:pt>
                <c:pt idx="14261">
                  <c:v>79622.54296875</c:v>
                </c:pt>
                <c:pt idx="14262">
                  <c:v>70966.04296875</c:v>
                </c:pt>
                <c:pt idx="14263">
                  <c:v>79125.04296875</c:v>
                </c:pt>
                <c:pt idx="14264">
                  <c:v>72956.04296875</c:v>
                </c:pt>
                <c:pt idx="14265">
                  <c:v>72657.54296875</c:v>
                </c:pt>
                <c:pt idx="14266">
                  <c:v>80418.54296875</c:v>
                </c:pt>
                <c:pt idx="14267">
                  <c:v>71861.54296875</c:v>
                </c:pt>
                <c:pt idx="14268">
                  <c:v>78826.54296875</c:v>
                </c:pt>
                <c:pt idx="14269">
                  <c:v>83005.54296875</c:v>
                </c:pt>
                <c:pt idx="14270">
                  <c:v>73652.54296875</c:v>
                </c:pt>
                <c:pt idx="14271">
                  <c:v>70369.04296875</c:v>
                </c:pt>
                <c:pt idx="14272">
                  <c:v>76239.54296875</c:v>
                </c:pt>
                <c:pt idx="14273">
                  <c:v>77831.54296875</c:v>
                </c:pt>
                <c:pt idx="14274">
                  <c:v>76239.54296875</c:v>
                </c:pt>
                <c:pt idx="14275">
                  <c:v>80518.04296875</c:v>
                </c:pt>
                <c:pt idx="14276">
                  <c:v>70767.04296875</c:v>
                </c:pt>
                <c:pt idx="14277">
                  <c:v>76936.04296875</c:v>
                </c:pt>
                <c:pt idx="14278">
                  <c:v>82408.54296875</c:v>
                </c:pt>
                <c:pt idx="14279">
                  <c:v>78627.54296875</c:v>
                </c:pt>
                <c:pt idx="14280">
                  <c:v>79324.04296875</c:v>
                </c:pt>
                <c:pt idx="14281">
                  <c:v>77035.54296875</c:v>
                </c:pt>
                <c:pt idx="14282">
                  <c:v>77533.04296875</c:v>
                </c:pt>
                <c:pt idx="14283">
                  <c:v>82209.54296875</c:v>
                </c:pt>
                <c:pt idx="14284">
                  <c:v>70170.04296875</c:v>
                </c:pt>
                <c:pt idx="14285">
                  <c:v>71065.54296875</c:v>
                </c:pt>
                <c:pt idx="14286">
                  <c:v>78329.04296875</c:v>
                </c:pt>
                <c:pt idx="14287">
                  <c:v>79821.54296875</c:v>
                </c:pt>
                <c:pt idx="14288">
                  <c:v>78727.04296875</c:v>
                </c:pt>
                <c:pt idx="14289">
                  <c:v>76239.54296875</c:v>
                </c:pt>
                <c:pt idx="14290">
                  <c:v>76538.04296875</c:v>
                </c:pt>
                <c:pt idx="14291">
                  <c:v>73055.54296875</c:v>
                </c:pt>
                <c:pt idx="14292">
                  <c:v>69274.54296875</c:v>
                </c:pt>
                <c:pt idx="14293">
                  <c:v>76239.54296875</c:v>
                </c:pt>
                <c:pt idx="14294">
                  <c:v>75941.04296875</c:v>
                </c:pt>
                <c:pt idx="14295">
                  <c:v>79921.04296875</c:v>
                </c:pt>
                <c:pt idx="14296">
                  <c:v>74249.54296875</c:v>
                </c:pt>
                <c:pt idx="14297">
                  <c:v>74150.04296875</c:v>
                </c:pt>
                <c:pt idx="14298">
                  <c:v>69772.04296875</c:v>
                </c:pt>
                <c:pt idx="14299">
                  <c:v>70667.54296875</c:v>
                </c:pt>
                <c:pt idx="14300">
                  <c:v>76737.04296875</c:v>
                </c:pt>
                <c:pt idx="14301">
                  <c:v>74846.54296875</c:v>
                </c:pt>
                <c:pt idx="14302">
                  <c:v>73055.54296875</c:v>
                </c:pt>
                <c:pt idx="14303">
                  <c:v>79921.04296875</c:v>
                </c:pt>
                <c:pt idx="14304">
                  <c:v>83204.54296875</c:v>
                </c:pt>
                <c:pt idx="14305">
                  <c:v>74249.54296875</c:v>
                </c:pt>
                <c:pt idx="14306">
                  <c:v>81015.54296875</c:v>
                </c:pt>
                <c:pt idx="14307">
                  <c:v>83403.54296875</c:v>
                </c:pt>
                <c:pt idx="14308">
                  <c:v>77732.04296875</c:v>
                </c:pt>
                <c:pt idx="14309">
                  <c:v>79125.04296875</c:v>
                </c:pt>
                <c:pt idx="14310">
                  <c:v>82010.54296875</c:v>
                </c:pt>
                <c:pt idx="14311">
                  <c:v>72657.54296875</c:v>
                </c:pt>
                <c:pt idx="14312">
                  <c:v>79523.04296875</c:v>
                </c:pt>
                <c:pt idx="14313">
                  <c:v>75443.54296875</c:v>
                </c:pt>
                <c:pt idx="14314">
                  <c:v>83503.04296875</c:v>
                </c:pt>
                <c:pt idx="14315">
                  <c:v>71662.54296875</c:v>
                </c:pt>
                <c:pt idx="14316">
                  <c:v>79821.54296875</c:v>
                </c:pt>
                <c:pt idx="14317">
                  <c:v>80020.54296875</c:v>
                </c:pt>
                <c:pt idx="14318">
                  <c:v>79722.04296875</c:v>
                </c:pt>
                <c:pt idx="14319">
                  <c:v>72060.54296875</c:v>
                </c:pt>
                <c:pt idx="14320">
                  <c:v>81214.54296875</c:v>
                </c:pt>
                <c:pt idx="14321">
                  <c:v>74548.04296875</c:v>
                </c:pt>
                <c:pt idx="14322">
                  <c:v>83503.04296875</c:v>
                </c:pt>
                <c:pt idx="14323">
                  <c:v>78528.04296875</c:v>
                </c:pt>
                <c:pt idx="14324">
                  <c:v>81015.54296875</c:v>
                </c:pt>
                <c:pt idx="14325">
                  <c:v>75841.54296875</c:v>
                </c:pt>
                <c:pt idx="14326">
                  <c:v>78428.54296875</c:v>
                </c:pt>
                <c:pt idx="14327">
                  <c:v>81911.04296875</c:v>
                </c:pt>
                <c:pt idx="14328">
                  <c:v>73553.04296875</c:v>
                </c:pt>
                <c:pt idx="14329">
                  <c:v>78627.54296875</c:v>
                </c:pt>
                <c:pt idx="14330">
                  <c:v>74448.54296875</c:v>
                </c:pt>
                <c:pt idx="14331">
                  <c:v>72956.04296875</c:v>
                </c:pt>
                <c:pt idx="14332">
                  <c:v>81115.04296875</c:v>
                </c:pt>
                <c:pt idx="14333">
                  <c:v>76637.54296875</c:v>
                </c:pt>
                <c:pt idx="14334">
                  <c:v>75941.04296875</c:v>
                </c:pt>
                <c:pt idx="14335">
                  <c:v>73951.04296875</c:v>
                </c:pt>
                <c:pt idx="14336">
                  <c:v>76140.04296875</c:v>
                </c:pt>
                <c:pt idx="14337">
                  <c:v>81513.04296875</c:v>
                </c:pt>
                <c:pt idx="14338">
                  <c:v>76836.54296875</c:v>
                </c:pt>
                <c:pt idx="14339">
                  <c:v>75543.04296875</c:v>
                </c:pt>
                <c:pt idx="14340">
                  <c:v>70767.04296875</c:v>
                </c:pt>
                <c:pt idx="14341">
                  <c:v>82309.04296875</c:v>
                </c:pt>
                <c:pt idx="14342">
                  <c:v>74846.54296875</c:v>
                </c:pt>
                <c:pt idx="14343">
                  <c:v>84199.54296875</c:v>
                </c:pt>
                <c:pt idx="14344">
                  <c:v>74647.54296875</c:v>
                </c:pt>
                <c:pt idx="14345">
                  <c:v>73453.54296875</c:v>
                </c:pt>
                <c:pt idx="14346">
                  <c:v>78130.04296875</c:v>
                </c:pt>
                <c:pt idx="14347">
                  <c:v>78627.54296875</c:v>
                </c:pt>
                <c:pt idx="14348">
                  <c:v>81811.54296875</c:v>
                </c:pt>
                <c:pt idx="14349">
                  <c:v>76239.54296875</c:v>
                </c:pt>
                <c:pt idx="14350">
                  <c:v>75941.04296875</c:v>
                </c:pt>
                <c:pt idx="14351">
                  <c:v>76438.54296875</c:v>
                </c:pt>
                <c:pt idx="14352">
                  <c:v>81214.54296875</c:v>
                </c:pt>
                <c:pt idx="14353">
                  <c:v>75045.54296875</c:v>
                </c:pt>
                <c:pt idx="14354">
                  <c:v>78627.54296875</c:v>
                </c:pt>
                <c:pt idx="14355">
                  <c:v>77533.04296875</c:v>
                </c:pt>
                <c:pt idx="14356">
                  <c:v>73652.54296875</c:v>
                </c:pt>
                <c:pt idx="14357">
                  <c:v>77334.04296875</c:v>
                </c:pt>
                <c:pt idx="14358">
                  <c:v>79025.54296875</c:v>
                </c:pt>
                <c:pt idx="14359">
                  <c:v>85891.04296875</c:v>
                </c:pt>
                <c:pt idx="14360">
                  <c:v>75244.54296875</c:v>
                </c:pt>
                <c:pt idx="14361">
                  <c:v>82408.54296875</c:v>
                </c:pt>
                <c:pt idx="14362">
                  <c:v>73851.54296875</c:v>
                </c:pt>
                <c:pt idx="14363">
                  <c:v>80816.54296875</c:v>
                </c:pt>
                <c:pt idx="14364">
                  <c:v>77035.54296875</c:v>
                </c:pt>
                <c:pt idx="14365">
                  <c:v>79324.04296875</c:v>
                </c:pt>
                <c:pt idx="14366">
                  <c:v>77433.54296875</c:v>
                </c:pt>
                <c:pt idx="14367">
                  <c:v>71264.54296875</c:v>
                </c:pt>
                <c:pt idx="14368">
                  <c:v>76438.54296875</c:v>
                </c:pt>
                <c:pt idx="14369">
                  <c:v>78727.04296875</c:v>
                </c:pt>
                <c:pt idx="14370">
                  <c:v>82607.54296875</c:v>
                </c:pt>
                <c:pt idx="14371">
                  <c:v>69971.04296875</c:v>
                </c:pt>
                <c:pt idx="14372">
                  <c:v>71364.04296875</c:v>
                </c:pt>
                <c:pt idx="14373">
                  <c:v>80916.04296875</c:v>
                </c:pt>
                <c:pt idx="14374">
                  <c:v>73453.54296875</c:v>
                </c:pt>
                <c:pt idx="14375">
                  <c:v>76836.54296875</c:v>
                </c:pt>
                <c:pt idx="14376">
                  <c:v>75344.04296875</c:v>
                </c:pt>
                <c:pt idx="14377">
                  <c:v>81214.54296875</c:v>
                </c:pt>
                <c:pt idx="14378">
                  <c:v>70070.54296875</c:v>
                </c:pt>
                <c:pt idx="14379">
                  <c:v>75841.54296875</c:v>
                </c:pt>
                <c:pt idx="14380">
                  <c:v>79025.54296875</c:v>
                </c:pt>
                <c:pt idx="14381">
                  <c:v>80319.04296875</c:v>
                </c:pt>
                <c:pt idx="14382">
                  <c:v>76936.04296875</c:v>
                </c:pt>
                <c:pt idx="14383">
                  <c:v>78826.54296875</c:v>
                </c:pt>
                <c:pt idx="14384">
                  <c:v>79821.54296875</c:v>
                </c:pt>
                <c:pt idx="14385">
                  <c:v>71762.04296875</c:v>
                </c:pt>
                <c:pt idx="14386">
                  <c:v>82309.04296875</c:v>
                </c:pt>
                <c:pt idx="14387">
                  <c:v>78030.54296875</c:v>
                </c:pt>
                <c:pt idx="14388">
                  <c:v>79125.04296875</c:v>
                </c:pt>
                <c:pt idx="14389">
                  <c:v>85592.54296875</c:v>
                </c:pt>
                <c:pt idx="14390">
                  <c:v>70170.04296875</c:v>
                </c:pt>
                <c:pt idx="14391">
                  <c:v>80418.54296875</c:v>
                </c:pt>
                <c:pt idx="14392">
                  <c:v>73851.54296875</c:v>
                </c:pt>
                <c:pt idx="14393">
                  <c:v>83503.04296875</c:v>
                </c:pt>
                <c:pt idx="14394">
                  <c:v>68677.54296875</c:v>
                </c:pt>
                <c:pt idx="14395">
                  <c:v>76637.54296875</c:v>
                </c:pt>
                <c:pt idx="14396">
                  <c:v>75841.54296875</c:v>
                </c:pt>
                <c:pt idx="14397">
                  <c:v>81712.04296875</c:v>
                </c:pt>
                <c:pt idx="14398">
                  <c:v>78428.54296875</c:v>
                </c:pt>
                <c:pt idx="14399">
                  <c:v>81314.04296875</c:v>
                </c:pt>
                <c:pt idx="14400">
                  <c:v>74150.04296875</c:v>
                </c:pt>
                <c:pt idx="14401">
                  <c:v>76239.54296875</c:v>
                </c:pt>
                <c:pt idx="14402">
                  <c:v>78727.04296875</c:v>
                </c:pt>
                <c:pt idx="14403">
                  <c:v>82209.54296875</c:v>
                </c:pt>
                <c:pt idx="14404">
                  <c:v>81612.54296875</c:v>
                </c:pt>
                <c:pt idx="14405">
                  <c:v>76140.04296875</c:v>
                </c:pt>
                <c:pt idx="14406">
                  <c:v>71961.04296875</c:v>
                </c:pt>
                <c:pt idx="14407">
                  <c:v>74647.54296875</c:v>
                </c:pt>
                <c:pt idx="14408">
                  <c:v>85891.04296875</c:v>
                </c:pt>
                <c:pt idx="14409">
                  <c:v>78926.04296875</c:v>
                </c:pt>
                <c:pt idx="14410">
                  <c:v>83105.04296875</c:v>
                </c:pt>
                <c:pt idx="14411">
                  <c:v>79224.54296875</c:v>
                </c:pt>
                <c:pt idx="14412">
                  <c:v>72458.54296875</c:v>
                </c:pt>
                <c:pt idx="14413">
                  <c:v>79921.04296875</c:v>
                </c:pt>
                <c:pt idx="14414">
                  <c:v>71065.54296875</c:v>
                </c:pt>
                <c:pt idx="14415">
                  <c:v>75742.04296875</c:v>
                </c:pt>
                <c:pt idx="14416">
                  <c:v>69971.04296875</c:v>
                </c:pt>
                <c:pt idx="14417">
                  <c:v>80518.04296875</c:v>
                </c:pt>
                <c:pt idx="14418">
                  <c:v>83005.54296875</c:v>
                </c:pt>
                <c:pt idx="14419">
                  <c:v>83503.04296875</c:v>
                </c:pt>
                <c:pt idx="14420">
                  <c:v>78329.04296875</c:v>
                </c:pt>
                <c:pt idx="14421">
                  <c:v>80717.04296875</c:v>
                </c:pt>
                <c:pt idx="14422">
                  <c:v>75742.04296875</c:v>
                </c:pt>
                <c:pt idx="14423">
                  <c:v>80418.54296875</c:v>
                </c:pt>
                <c:pt idx="14424">
                  <c:v>81214.54296875</c:v>
                </c:pt>
                <c:pt idx="14425">
                  <c:v>74548.04296875</c:v>
                </c:pt>
                <c:pt idx="14426">
                  <c:v>77433.54296875</c:v>
                </c:pt>
                <c:pt idx="14427">
                  <c:v>81015.54296875</c:v>
                </c:pt>
                <c:pt idx="14428">
                  <c:v>73752.04296875</c:v>
                </c:pt>
                <c:pt idx="14429">
                  <c:v>80219.54296875</c:v>
                </c:pt>
                <c:pt idx="14430">
                  <c:v>73453.54296875</c:v>
                </c:pt>
                <c:pt idx="14431">
                  <c:v>83105.04296875</c:v>
                </c:pt>
                <c:pt idx="14432">
                  <c:v>69274.54296875</c:v>
                </c:pt>
                <c:pt idx="14433">
                  <c:v>87682.04296875</c:v>
                </c:pt>
                <c:pt idx="14434">
                  <c:v>98925.54296875</c:v>
                </c:pt>
                <c:pt idx="14435">
                  <c:v>102806.042919</c:v>
                </c:pt>
                <c:pt idx="14436">
                  <c:v>108676.542919</c:v>
                </c:pt>
                <c:pt idx="14437">
                  <c:v>102209.042919</c:v>
                </c:pt>
                <c:pt idx="14438">
                  <c:v>95642.04296875</c:v>
                </c:pt>
                <c:pt idx="14439">
                  <c:v>96239.04296875</c:v>
                </c:pt>
                <c:pt idx="14440">
                  <c:v>100716.542919</c:v>
                </c:pt>
                <c:pt idx="14441">
                  <c:v>94448.04296875</c:v>
                </c:pt>
                <c:pt idx="14442">
                  <c:v>93154.54296875</c:v>
                </c:pt>
                <c:pt idx="14443">
                  <c:v>97831.04296875</c:v>
                </c:pt>
                <c:pt idx="14444">
                  <c:v>103303.542919</c:v>
                </c:pt>
                <c:pt idx="14445">
                  <c:v>112059.542919</c:v>
                </c:pt>
                <c:pt idx="14446">
                  <c:v>103403.042919</c:v>
                </c:pt>
                <c:pt idx="14447">
                  <c:v>106388.042919</c:v>
                </c:pt>
                <c:pt idx="14448">
                  <c:v>89871.04296875</c:v>
                </c:pt>
                <c:pt idx="14449">
                  <c:v>110666.542919</c:v>
                </c:pt>
                <c:pt idx="14450">
                  <c:v>108577.042919</c:v>
                </c:pt>
                <c:pt idx="14451">
                  <c:v>92259.04296875</c:v>
                </c:pt>
                <c:pt idx="14452">
                  <c:v>96239.04296875</c:v>
                </c:pt>
                <c:pt idx="14453">
                  <c:v>99025.04296875</c:v>
                </c:pt>
                <c:pt idx="14454">
                  <c:v>113651.542919</c:v>
                </c:pt>
                <c:pt idx="14455">
                  <c:v>108378.042919</c:v>
                </c:pt>
                <c:pt idx="14456">
                  <c:v>108875.542919</c:v>
                </c:pt>
                <c:pt idx="14457">
                  <c:v>83901.04296875</c:v>
                </c:pt>
                <c:pt idx="14458">
                  <c:v>98129.54296875</c:v>
                </c:pt>
                <c:pt idx="14459">
                  <c:v>104597.042919</c:v>
                </c:pt>
                <c:pt idx="14460">
                  <c:v>99622.042919</c:v>
                </c:pt>
                <c:pt idx="14461">
                  <c:v>107184.042919</c:v>
                </c:pt>
                <c:pt idx="14462">
                  <c:v>82806.54296875</c:v>
                </c:pt>
                <c:pt idx="14463">
                  <c:v>99920.542919</c:v>
                </c:pt>
                <c:pt idx="14464">
                  <c:v>104696.542919</c:v>
                </c:pt>
                <c:pt idx="14465">
                  <c:v>100915.542919</c:v>
                </c:pt>
                <c:pt idx="14466">
                  <c:v>99721.542919</c:v>
                </c:pt>
                <c:pt idx="14467">
                  <c:v>83105.04296875</c:v>
                </c:pt>
                <c:pt idx="14468">
                  <c:v>102706.542919</c:v>
                </c:pt>
                <c:pt idx="14469">
                  <c:v>97731.54296875</c:v>
                </c:pt>
                <c:pt idx="14470">
                  <c:v>106487.542919</c:v>
                </c:pt>
                <c:pt idx="14471">
                  <c:v>92856.04296875</c:v>
                </c:pt>
                <c:pt idx="14472">
                  <c:v>88577.54296875</c:v>
                </c:pt>
                <c:pt idx="14473">
                  <c:v>97532.54296875</c:v>
                </c:pt>
                <c:pt idx="14474">
                  <c:v>101214.042919</c:v>
                </c:pt>
                <c:pt idx="14475">
                  <c:v>101015.042919</c:v>
                </c:pt>
                <c:pt idx="14476">
                  <c:v>87284.04296875</c:v>
                </c:pt>
                <c:pt idx="14477">
                  <c:v>101114.542919</c:v>
                </c:pt>
                <c:pt idx="14478">
                  <c:v>105492.542919</c:v>
                </c:pt>
                <c:pt idx="14479">
                  <c:v>103701.542919</c:v>
                </c:pt>
                <c:pt idx="14480">
                  <c:v>104199.042919</c:v>
                </c:pt>
                <c:pt idx="14481">
                  <c:v>76339.04296875</c:v>
                </c:pt>
                <c:pt idx="14482">
                  <c:v>101612.042919</c:v>
                </c:pt>
                <c:pt idx="14483">
                  <c:v>100418.042919</c:v>
                </c:pt>
                <c:pt idx="14484">
                  <c:v>103701.542919</c:v>
                </c:pt>
                <c:pt idx="14485">
                  <c:v>104099.542919</c:v>
                </c:pt>
                <c:pt idx="14486">
                  <c:v>92358.54296875</c:v>
                </c:pt>
                <c:pt idx="14487">
                  <c:v>96338.54296875</c:v>
                </c:pt>
                <c:pt idx="14488">
                  <c:v>106885.542919</c:v>
                </c:pt>
                <c:pt idx="14489">
                  <c:v>104298.542919</c:v>
                </c:pt>
                <c:pt idx="14490">
                  <c:v>89871.04296875</c:v>
                </c:pt>
                <c:pt idx="14491">
                  <c:v>93851.04296875</c:v>
                </c:pt>
                <c:pt idx="14492">
                  <c:v>91662.04296875</c:v>
                </c:pt>
                <c:pt idx="14493">
                  <c:v>103701.542919</c:v>
                </c:pt>
                <c:pt idx="14494">
                  <c:v>109373.042919</c:v>
                </c:pt>
                <c:pt idx="14495">
                  <c:v>96139.54296875</c:v>
                </c:pt>
                <c:pt idx="14496">
                  <c:v>106686.542919</c:v>
                </c:pt>
                <c:pt idx="14497">
                  <c:v>93055.04296875</c:v>
                </c:pt>
                <c:pt idx="14498">
                  <c:v>106288.542919</c:v>
                </c:pt>
                <c:pt idx="14499">
                  <c:v>93950.54296875</c:v>
                </c:pt>
                <c:pt idx="14500">
                  <c:v>98229.04296875</c:v>
                </c:pt>
                <c:pt idx="14501">
                  <c:v>89672.04296875</c:v>
                </c:pt>
                <c:pt idx="14502">
                  <c:v>101512.542919</c:v>
                </c:pt>
                <c:pt idx="14503">
                  <c:v>106686.542919</c:v>
                </c:pt>
                <c:pt idx="14504">
                  <c:v>99622.042919</c:v>
                </c:pt>
                <c:pt idx="14505">
                  <c:v>98030.04296875</c:v>
                </c:pt>
                <c:pt idx="14506">
                  <c:v>83403.54296875</c:v>
                </c:pt>
                <c:pt idx="14507">
                  <c:v>100318.542919</c:v>
                </c:pt>
                <c:pt idx="14508">
                  <c:v>93254.04296875</c:v>
                </c:pt>
                <c:pt idx="14509">
                  <c:v>92159.54296875</c:v>
                </c:pt>
                <c:pt idx="14510">
                  <c:v>104995.042919</c:v>
                </c:pt>
                <c:pt idx="14511">
                  <c:v>99920.542919</c:v>
                </c:pt>
                <c:pt idx="14512">
                  <c:v>100418.042919</c:v>
                </c:pt>
                <c:pt idx="14513">
                  <c:v>100617.042919</c:v>
                </c:pt>
                <c:pt idx="14514">
                  <c:v>102507.542919</c:v>
                </c:pt>
                <c:pt idx="14515">
                  <c:v>92955.54296875</c:v>
                </c:pt>
                <c:pt idx="14516">
                  <c:v>89672.04296875</c:v>
                </c:pt>
                <c:pt idx="14517">
                  <c:v>105890.542919</c:v>
                </c:pt>
                <c:pt idx="14518">
                  <c:v>96637.04296875</c:v>
                </c:pt>
                <c:pt idx="14519">
                  <c:v>105791.042919</c:v>
                </c:pt>
                <c:pt idx="14520">
                  <c:v>88577.54296875</c:v>
                </c:pt>
                <c:pt idx="14521">
                  <c:v>98229.04296875</c:v>
                </c:pt>
                <c:pt idx="14522">
                  <c:v>98925.54296875</c:v>
                </c:pt>
                <c:pt idx="14523">
                  <c:v>108378.042919</c:v>
                </c:pt>
                <c:pt idx="14524">
                  <c:v>103005.042919</c:v>
                </c:pt>
                <c:pt idx="14525">
                  <c:v>87184.54296875</c:v>
                </c:pt>
                <c:pt idx="14526">
                  <c:v>96040.04296875</c:v>
                </c:pt>
                <c:pt idx="14527">
                  <c:v>102109.542919</c:v>
                </c:pt>
                <c:pt idx="14528">
                  <c:v>106686.542919</c:v>
                </c:pt>
                <c:pt idx="14529">
                  <c:v>107681.542919</c:v>
                </c:pt>
                <c:pt idx="14530">
                  <c:v>85592.54296875</c:v>
                </c:pt>
                <c:pt idx="14531">
                  <c:v>97632.04296875</c:v>
                </c:pt>
                <c:pt idx="14532">
                  <c:v>102507.542919</c:v>
                </c:pt>
                <c:pt idx="14533">
                  <c:v>99025.04296875</c:v>
                </c:pt>
                <c:pt idx="14534">
                  <c:v>92557.54296875</c:v>
                </c:pt>
                <c:pt idx="14535">
                  <c:v>107582.042919</c:v>
                </c:pt>
                <c:pt idx="14536">
                  <c:v>89572.54296875</c:v>
                </c:pt>
                <c:pt idx="14537">
                  <c:v>105094.542919</c:v>
                </c:pt>
                <c:pt idx="14538">
                  <c:v>103204.042919</c:v>
                </c:pt>
                <c:pt idx="14539">
                  <c:v>96338.54296875</c:v>
                </c:pt>
                <c:pt idx="14540">
                  <c:v>89970.54296875</c:v>
                </c:pt>
                <c:pt idx="14541">
                  <c:v>100020.042919</c:v>
                </c:pt>
                <c:pt idx="14542">
                  <c:v>108875.542919</c:v>
                </c:pt>
                <c:pt idx="14543">
                  <c:v>102905.542919</c:v>
                </c:pt>
                <c:pt idx="14544">
                  <c:v>88677.04296875</c:v>
                </c:pt>
                <c:pt idx="14545">
                  <c:v>87582.54296875</c:v>
                </c:pt>
                <c:pt idx="14546">
                  <c:v>99124.54296875</c:v>
                </c:pt>
                <c:pt idx="14547">
                  <c:v>105791.042919</c:v>
                </c:pt>
                <c:pt idx="14548">
                  <c:v>92159.54296875</c:v>
                </c:pt>
                <c:pt idx="14549">
                  <c:v>104696.542919</c:v>
                </c:pt>
                <c:pt idx="14550">
                  <c:v>80418.54296875</c:v>
                </c:pt>
                <c:pt idx="14551">
                  <c:v>110965.042919</c:v>
                </c:pt>
                <c:pt idx="14552">
                  <c:v>106587.042919</c:v>
                </c:pt>
                <c:pt idx="14553">
                  <c:v>104398.042919</c:v>
                </c:pt>
                <c:pt idx="14554">
                  <c:v>96935.54296875</c:v>
                </c:pt>
                <c:pt idx="14555">
                  <c:v>91363.54296875</c:v>
                </c:pt>
                <c:pt idx="14556">
                  <c:v>108975.042919</c:v>
                </c:pt>
                <c:pt idx="14557">
                  <c:v>98925.54296875</c:v>
                </c:pt>
                <c:pt idx="14558">
                  <c:v>103801.042919</c:v>
                </c:pt>
                <c:pt idx="14559">
                  <c:v>102010.042919</c:v>
                </c:pt>
                <c:pt idx="14560">
                  <c:v>96935.54296875</c:v>
                </c:pt>
                <c:pt idx="14561">
                  <c:v>112059.542919</c:v>
                </c:pt>
                <c:pt idx="14562">
                  <c:v>102607.042919</c:v>
                </c:pt>
                <c:pt idx="14563">
                  <c:v>105194.042919</c:v>
                </c:pt>
                <c:pt idx="14564">
                  <c:v>77931.04296875</c:v>
                </c:pt>
                <c:pt idx="14565">
                  <c:v>102408.042919</c:v>
                </c:pt>
                <c:pt idx="14566">
                  <c:v>102507.542919</c:v>
                </c:pt>
                <c:pt idx="14567">
                  <c:v>110368.042919</c:v>
                </c:pt>
                <c:pt idx="14568">
                  <c:v>103602.042919</c:v>
                </c:pt>
                <c:pt idx="14569">
                  <c:v>83901.04296875</c:v>
                </c:pt>
                <c:pt idx="14570">
                  <c:v>102806.042919</c:v>
                </c:pt>
                <c:pt idx="14571">
                  <c:v>99920.542919</c:v>
                </c:pt>
                <c:pt idx="14572">
                  <c:v>107781.042919</c:v>
                </c:pt>
                <c:pt idx="14573">
                  <c:v>82508.04296875</c:v>
                </c:pt>
                <c:pt idx="14574">
                  <c:v>94746.54296875</c:v>
                </c:pt>
                <c:pt idx="14575">
                  <c:v>101811.042919</c:v>
                </c:pt>
                <c:pt idx="14576">
                  <c:v>102905.542919</c:v>
                </c:pt>
                <c:pt idx="14577">
                  <c:v>110766.042919</c:v>
                </c:pt>
                <c:pt idx="14578">
                  <c:v>97333.54296875</c:v>
                </c:pt>
                <c:pt idx="14579">
                  <c:v>110268.542919</c:v>
                </c:pt>
                <c:pt idx="14580">
                  <c:v>98229.04296875</c:v>
                </c:pt>
                <c:pt idx="14581">
                  <c:v>101313.542919</c:v>
                </c:pt>
                <c:pt idx="14582">
                  <c:v>101015.042919</c:v>
                </c:pt>
                <c:pt idx="14583">
                  <c:v>100020.042919</c:v>
                </c:pt>
                <c:pt idx="14584">
                  <c:v>92657.04296875</c:v>
                </c:pt>
                <c:pt idx="14585">
                  <c:v>104398.042919</c:v>
                </c:pt>
                <c:pt idx="14586">
                  <c:v>105592.042919</c:v>
                </c:pt>
                <c:pt idx="14587">
                  <c:v>89771.54296875</c:v>
                </c:pt>
                <c:pt idx="14588">
                  <c:v>105393.042919</c:v>
                </c:pt>
                <c:pt idx="14589">
                  <c:v>90866.04296875</c:v>
                </c:pt>
                <c:pt idx="14590">
                  <c:v>106885.542919</c:v>
                </c:pt>
                <c:pt idx="14591">
                  <c:v>109970.042919</c:v>
                </c:pt>
                <c:pt idx="14592">
                  <c:v>98527.54296875</c:v>
                </c:pt>
                <c:pt idx="14593">
                  <c:v>108676.542919</c:v>
                </c:pt>
                <c:pt idx="14594">
                  <c:v>86488.04296875</c:v>
                </c:pt>
                <c:pt idx="14595">
                  <c:v>107681.542919</c:v>
                </c:pt>
                <c:pt idx="14596">
                  <c:v>105094.542919</c:v>
                </c:pt>
                <c:pt idx="14597">
                  <c:v>103403.042919</c:v>
                </c:pt>
                <c:pt idx="14598">
                  <c:v>87483.04296875</c:v>
                </c:pt>
                <c:pt idx="14599">
                  <c:v>86985.54296875</c:v>
                </c:pt>
                <c:pt idx="14600">
                  <c:v>94746.54296875</c:v>
                </c:pt>
                <c:pt idx="14601">
                  <c:v>104696.542919</c:v>
                </c:pt>
                <c:pt idx="14602">
                  <c:v>109174.042919</c:v>
                </c:pt>
                <c:pt idx="14603">
                  <c:v>90070.04296875</c:v>
                </c:pt>
                <c:pt idx="14604">
                  <c:v>100219.042919</c:v>
                </c:pt>
                <c:pt idx="14605">
                  <c:v>104199.042919</c:v>
                </c:pt>
                <c:pt idx="14606">
                  <c:v>103204.042919</c:v>
                </c:pt>
                <c:pt idx="14607">
                  <c:v>102507.542919</c:v>
                </c:pt>
                <c:pt idx="14608">
                  <c:v>92259.04296875</c:v>
                </c:pt>
                <c:pt idx="14609">
                  <c:v>100418.042919</c:v>
                </c:pt>
                <c:pt idx="14610">
                  <c:v>108378.042919</c:v>
                </c:pt>
                <c:pt idx="14611">
                  <c:v>104696.542919</c:v>
                </c:pt>
                <c:pt idx="14612">
                  <c:v>101114.542919</c:v>
                </c:pt>
                <c:pt idx="14613">
                  <c:v>80020.54296875</c:v>
                </c:pt>
                <c:pt idx="14614">
                  <c:v>110666.542919</c:v>
                </c:pt>
                <c:pt idx="14615">
                  <c:v>99622.042919</c:v>
                </c:pt>
                <c:pt idx="14616">
                  <c:v>114447.542919</c:v>
                </c:pt>
                <c:pt idx="14617">
                  <c:v>86388.54296875</c:v>
                </c:pt>
                <c:pt idx="14618">
                  <c:v>100816.042919</c:v>
                </c:pt>
                <c:pt idx="14619">
                  <c:v>100418.042919</c:v>
                </c:pt>
                <c:pt idx="14620">
                  <c:v>106388.042919</c:v>
                </c:pt>
                <c:pt idx="14621">
                  <c:v>104099.542919</c:v>
                </c:pt>
                <c:pt idx="14622">
                  <c:v>85095.04296875</c:v>
                </c:pt>
                <c:pt idx="14623">
                  <c:v>97632.04296875</c:v>
                </c:pt>
                <c:pt idx="14624">
                  <c:v>89274.04296875</c:v>
                </c:pt>
                <c:pt idx="14625">
                  <c:v>103502.542919</c:v>
                </c:pt>
                <c:pt idx="14626">
                  <c:v>105791.042919</c:v>
                </c:pt>
                <c:pt idx="14627">
                  <c:v>105194.042919</c:v>
                </c:pt>
                <c:pt idx="14628">
                  <c:v>96537.54296875</c:v>
                </c:pt>
                <c:pt idx="14629">
                  <c:v>94846.04296875</c:v>
                </c:pt>
                <c:pt idx="14630">
                  <c:v>110865.542919</c:v>
                </c:pt>
                <c:pt idx="14631">
                  <c:v>88577.54296875</c:v>
                </c:pt>
                <c:pt idx="14632">
                  <c:v>102010.042919</c:v>
                </c:pt>
                <c:pt idx="14633">
                  <c:v>85493.04296875</c:v>
                </c:pt>
                <c:pt idx="14634">
                  <c:v>109870.542919</c:v>
                </c:pt>
                <c:pt idx="14635">
                  <c:v>103403.042919</c:v>
                </c:pt>
                <c:pt idx="14636">
                  <c:v>100915.542919</c:v>
                </c:pt>
                <c:pt idx="14637">
                  <c:v>94448.04296875</c:v>
                </c:pt>
                <c:pt idx="14638">
                  <c:v>92159.54296875</c:v>
                </c:pt>
                <c:pt idx="14639">
                  <c:v>104796.042919</c:v>
                </c:pt>
                <c:pt idx="14640">
                  <c:v>106885.542919</c:v>
                </c:pt>
                <c:pt idx="14641">
                  <c:v>102209.042919</c:v>
                </c:pt>
                <c:pt idx="14642">
                  <c:v>87881.04296875</c:v>
                </c:pt>
                <c:pt idx="14643">
                  <c:v>91164.54296875</c:v>
                </c:pt>
                <c:pt idx="14644">
                  <c:v>106288.542919</c:v>
                </c:pt>
                <c:pt idx="14645">
                  <c:v>93751.54296875</c:v>
                </c:pt>
                <c:pt idx="14646">
                  <c:v>108278.542919</c:v>
                </c:pt>
                <c:pt idx="14647">
                  <c:v>75443.54296875</c:v>
                </c:pt>
                <c:pt idx="14648">
                  <c:v>103104.542919</c:v>
                </c:pt>
                <c:pt idx="14649">
                  <c:v>104497.542919</c:v>
                </c:pt>
                <c:pt idx="14650">
                  <c:v>100617.042919</c:v>
                </c:pt>
                <c:pt idx="14651">
                  <c:v>93851.04296875</c:v>
                </c:pt>
                <c:pt idx="14652">
                  <c:v>78130.04296875</c:v>
                </c:pt>
                <c:pt idx="14653">
                  <c:v>106885.542919</c:v>
                </c:pt>
                <c:pt idx="14654">
                  <c:v>109273.542919</c:v>
                </c:pt>
                <c:pt idx="14655">
                  <c:v>107482.542919</c:v>
                </c:pt>
                <c:pt idx="14656">
                  <c:v>92159.54296875</c:v>
                </c:pt>
                <c:pt idx="14657">
                  <c:v>89672.04296875</c:v>
                </c:pt>
                <c:pt idx="14658">
                  <c:v>82806.54296875</c:v>
                </c:pt>
                <c:pt idx="14659">
                  <c:v>92657.04296875</c:v>
                </c:pt>
                <c:pt idx="14660">
                  <c:v>105293.542919</c:v>
                </c:pt>
                <c:pt idx="14661">
                  <c:v>72757.04296875</c:v>
                </c:pt>
                <c:pt idx="14662">
                  <c:v>87483.04296875</c:v>
                </c:pt>
                <c:pt idx="14663">
                  <c:v>94647.04296875</c:v>
                </c:pt>
                <c:pt idx="14664">
                  <c:v>113253.542919</c:v>
                </c:pt>
                <c:pt idx="14665">
                  <c:v>99721.542919</c:v>
                </c:pt>
                <c:pt idx="14666">
                  <c:v>78528.04296875</c:v>
                </c:pt>
                <c:pt idx="14667">
                  <c:v>98527.54296875</c:v>
                </c:pt>
                <c:pt idx="14668">
                  <c:v>103204.042919</c:v>
                </c:pt>
                <c:pt idx="14669">
                  <c:v>107283.542919</c:v>
                </c:pt>
                <c:pt idx="14670">
                  <c:v>88279.04296875</c:v>
                </c:pt>
                <c:pt idx="14671">
                  <c:v>99124.54296875</c:v>
                </c:pt>
                <c:pt idx="14672">
                  <c:v>92259.04296875</c:v>
                </c:pt>
                <c:pt idx="14673">
                  <c:v>99920.542919</c:v>
                </c:pt>
                <c:pt idx="14674">
                  <c:v>107184.042919</c:v>
                </c:pt>
                <c:pt idx="14675">
                  <c:v>93453.04296875</c:v>
                </c:pt>
                <c:pt idx="14676">
                  <c:v>106388.042919</c:v>
                </c:pt>
                <c:pt idx="14677">
                  <c:v>81314.04296875</c:v>
                </c:pt>
                <c:pt idx="14678">
                  <c:v>106487.542919</c:v>
                </c:pt>
                <c:pt idx="14679">
                  <c:v>107383.042919</c:v>
                </c:pt>
                <c:pt idx="14680">
                  <c:v>97532.54296875</c:v>
                </c:pt>
                <c:pt idx="14681">
                  <c:v>94547.54296875</c:v>
                </c:pt>
                <c:pt idx="14682">
                  <c:v>90169.54296875</c:v>
                </c:pt>
                <c:pt idx="14683">
                  <c:v>107681.542919</c:v>
                </c:pt>
                <c:pt idx="14684">
                  <c:v>93055.04296875</c:v>
                </c:pt>
                <c:pt idx="14685">
                  <c:v>100020.042919</c:v>
                </c:pt>
                <c:pt idx="14686">
                  <c:v>91861.04296875</c:v>
                </c:pt>
                <c:pt idx="14687">
                  <c:v>95244.04296875</c:v>
                </c:pt>
                <c:pt idx="14688">
                  <c:v>106089.542919</c:v>
                </c:pt>
                <c:pt idx="14689">
                  <c:v>106388.042919</c:v>
                </c:pt>
                <c:pt idx="14690">
                  <c:v>101612.042919</c:v>
                </c:pt>
                <c:pt idx="14691">
                  <c:v>71264.54296875</c:v>
                </c:pt>
                <c:pt idx="14692">
                  <c:v>103502.542919</c:v>
                </c:pt>
                <c:pt idx="14693">
                  <c:v>100418.042919</c:v>
                </c:pt>
                <c:pt idx="14694">
                  <c:v>96836.04296875</c:v>
                </c:pt>
                <c:pt idx="14695">
                  <c:v>92259.04296875</c:v>
                </c:pt>
                <c:pt idx="14696">
                  <c:v>84796.54296875</c:v>
                </c:pt>
                <c:pt idx="14697">
                  <c:v>104597.042919</c:v>
                </c:pt>
                <c:pt idx="14698">
                  <c:v>102905.542919</c:v>
                </c:pt>
                <c:pt idx="14699">
                  <c:v>109373.042919</c:v>
                </c:pt>
                <c:pt idx="14700">
                  <c:v>79324.04296875</c:v>
                </c:pt>
                <c:pt idx="14701">
                  <c:v>93254.04296875</c:v>
                </c:pt>
                <c:pt idx="14702">
                  <c:v>105990.042919</c:v>
                </c:pt>
                <c:pt idx="14703">
                  <c:v>104597.042919</c:v>
                </c:pt>
                <c:pt idx="14704">
                  <c:v>106487.542919</c:v>
                </c:pt>
                <c:pt idx="14705">
                  <c:v>79423.54296875</c:v>
                </c:pt>
                <c:pt idx="14706">
                  <c:v>102109.542919</c:v>
                </c:pt>
                <c:pt idx="14707">
                  <c:v>79025.54296875</c:v>
                </c:pt>
                <c:pt idx="14708">
                  <c:v>72558.04296875</c:v>
                </c:pt>
                <c:pt idx="14709">
                  <c:v>69076.708979399991</c:v>
                </c:pt>
                <c:pt idx="14710">
                  <c:v>69233.34375</c:v>
                </c:pt>
                <c:pt idx="14711">
                  <c:v>69929.84375</c:v>
                </c:pt>
                <c:pt idx="14712">
                  <c:v>69852.498041899991</c:v>
                </c:pt>
                <c:pt idx="14713">
                  <c:v>78128.48828125</c:v>
                </c:pt>
                <c:pt idx="14714">
                  <c:v>70864.98828125</c:v>
                </c:pt>
                <c:pt idx="14715">
                  <c:v>69272.98828125</c:v>
                </c:pt>
                <c:pt idx="14716">
                  <c:v>69471.98828125</c:v>
                </c:pt>
                <c:pt idx="14717">
                  <c:v>76337.48828125</c:v>
                </c:pt>
                <c:pt idx="14718">
                  <c:v>70765.48828125</c:v>
                </c:pt>
                <c:pt idx="14719">
                  <c:v>76635.98828125</c:v>
                </c:pt>
                <c:pt idx="14720">
                  <c:v>76138.48828125</c:v>
                </c:pt>
                <c:pt idx="14721">
                  <c:v>73849.98828125</c:v>
                </c:pt>
                <c:pt idx="14722">
                  <c:v>73551.48828125</c:v>
                </c:pt>
                <c:pt idx="14723">
                  <c:v>68874.98828125</c:v>
                </c:pt>
                <c:pt idx="14724">
                  <c:v>72556.48828125</c:v>
                </c:pt>
                <c:pt idx="14725">
                  <c:v>71859.98828125</c:v>
                </c:pt>
                <c:pt idx="14726">
                  <c:v>79819.98828125</c:v>
                </c:pt>
                <c:pt idx="14727">
                  <c:v>74247.98828125</c:v>
                </c:pt>
                <c:pt idx="14728">
                  <c:v>71859.98828125</c:v>
                </c:pt>
                <c:pt idx="14729">
                  <c:v>77829.98828125</c:v>
                </c:pt>
                <c:pt idx="14730">
                  <c:v>71760.48828125</c:v>
                </c:pt>
                <c:pt idx="14731">
                  <c:v>71262.98828125</c:v>
                </c:pt>
                <c:pt idx="14732">
                  <c:v>72257.98828125</c:v>
                </c:pt>
                <c:pt idx="14733">
                  <c:v>75740.48828125</c:v>
                </c:pt>
                <c:pt idx="14734">
                  <c:v>78625.98828125</c:v>
                </c:pt>
                <c:pt idx="14735">
                  <c:v>72058.98828125</c:v>
                </c:pt>
                <c:pt idx="14736">
                  <c:v>71760.48828125</c:v>
                </c:pt>
                <c:pt idx="14737">
                  <c:v>71163.48828125</c:v>
                </c:pt>
                <c:pt idx="14738">
                  <c:v>71063.98828125</c:v>
                </c:pt>
                <c:pt idx="14739">
                  <c:v>75342.48828125</c:v>
                </c:pt>
                <c:pt idx="14740">
                  <c:v>71660.98828125</c:v>
                </c:pt>
                <c:pt idx="14741">
                  <c:v>76934.48828125</c:v>
                </c:pt>
                <c:pt idx="14742">
                  <c:v>69372.48828125</c:v>
                </c:pt>
                <c:pt idx="14743">
                  <c:v>75342.48828125</c:v>
                </c:pt>
                <c:pt idx="14744">
                  <c:v>83103.48828125</c:v>
                </c:pt>
                <c:pt idx="14745">
                  <c:v>72854.98828125</c:v>
                </c:pt>
                <c:pt idx="14746">
                  <c:v>76635.98828125</c:v>
                </c:pt>
                <c:pt idx="14747">
                  <c:v>76735.48828125</c:v>
                </c:pt>
                <c:pt idx="14748">
                  <c:v>74148.48828125</c:v>
                </c:pt>
                <c:pt idx="14749">
                  <c:v>82904.48828125</c:v>
                </c:pt>
                <c:pt idx="14750">
                  <c:v>79222.98828125</c:v>
                </c:pt>
                <c:pt idx="14751">
                  <c:v>72954.48828125</c:v>
                </c:pt>
                <c:pt idx="14752">
                  <c:v>75143.48828125</c:v>
                </c:pt>
                <c:pt idx="14753">
                  <c:v>70765.48828125</c:v>
                </c:pt>
                <c:pt idx="14754">
                  <c:v>70964.48828125</c:v>
                </c:pt>
                <c:pt idx="14755">
                  <c:v>75839.98828125</c:v>
                </c:pt>
                <c:pt idx="14756">
                  <c:v>76834.98828125</c:v>
                </c:pt>
                <c:pt idx="14757">
                  <c:v>74048.98828125</c:v>
                </c:pt>
                <c:pt idx="14758">
                  <c:v>73153.48828125</c:v>
                </c:pt>
                <c:pt idx="14759">
                  <c:v>78426.98828125</c:v>
                </c:pt>
                <c:pt idx="14760">
                  <c:v>71760.48828125</c:v>
                </c:pt>
                <c:pt idx="14761">
                  <c:v>71859.98828125</c:v>
                </c:pt>
                <c:pt idx="14762">
                  <c:v>70168.48828125</c:v>
                </c:pt>
                <c:pt idx="14763">
                  <c:v>73949.48828125</c:v>
                </c:pt>
                <c:pt idx="14764">
                  <c:v>71760.48828125</c:v>
                </c:pt>
                <c:pt idx="14765">
                  <c:v>75839.98828125</c:v>
                </c:pt>
                <c:pt idx="14766">
                  <c:v>72158.48828125</c:v>
                </c:pt>
                <c:pt idx="14767">
                  <c:v>76138.48828125</c:v>
                </c:pt>
                <c:pt idx="14768">
                  <c:v>76934.48828125</c:v>
                </c:pt>
                <c:pt idx="14769">
                  <c:v>77033.98828125</c:v>
                </c:pt>
                <c:pt idx="14770">
                  <c:v>78526.48828125</c:v>
                </c:pt>
                <c:pt idx="14771">
                  <c:v>73352.48828125</c:v>
                </c:pt>
                <c:pt idx="14772">
                  <c:v>80317.48828125</c:v>
                </c:pt>
                <c:pt idx="14773">
                  <c:v>83401.98828125</c:v>
                </c:pt>
                <c:pt idx="14774">
                  <c:v>78526.48828125</c:v>
                </c:pt>
                <c:pt idx="14775">
                  <c:v>76834.98828125</c:v>
                </c:pt>
                <c:pt idx="14776">
                  <c:v>75242.98828125</c:v>
                </c:pt>
                <c:pt idx="14777">
                  <c:v>75839.98828125</c:v>
                </c:pt>
                <c:pt idx="14778">
                  <c:v>79720.48828125</c:v>
                </c:pt>
                <c:pt idx="14779">
                  <c:v>72158.48828125</c:v>
                </c:pt>
                <c:pt idx="14780">
                  <c:v>78924.48828125</c:v>
                </c:pt>
                <c:pt idx="14781">
                  <c:v>80416.98828125</c:v>
                </c:pt>
                <c:pt idx="14782">
                  <c:v>72456.98828125</c:v>
                </c:pt>
                <c:pt idx="14783">
                  <c:v>72158.48828125</c:v>
                </c:pt>
                <c:pt idx="14784">
                  <c:v>81511.48828125</c:v>
                </c:pt>
                <c:pt idx="14785">
                  <c:v>72556.48828125</c:v>
                </c:pt>
                <c:pt idx="14786">
                  <c:v>74645.98828125</c:v>
                </c:pt>
                <c:pt idx="14787">
                  <c:v>75242.98828125</c:v>
                </c:pt>
                <c:pt idx="14788">
                  <c:v>79819.98828125</c:v>
                </c:pt>
                <c:pt idx="14789">
                  <c:v>80615.98828125</c:v>
                </c:pt>
                <c:pt idx="14790">
                  <c:v>71660.98828125</c:v>
                </c:pt>
                <c:pt idx="14791">
                  <c:v>81013.98828125</c:v>
                </c:pt>
                <c:pt idx="14792">
                  <c:v>75541.48828125</c:v>
                </c:pt>
                <c:pt idx="14793">
                  <c:v>80118.48828125</c:v>
                </c:pt>
                <c:pt idx="14794">
                  <c:v>78526.48828125</c:v>
                </c:pt>
                <c:pt idx="14795">
                  <c:v>75939.48828125</c:v>
                </c:pt>
                <c:pt idx="14796">
                  <c:v>78725.48828125</c:v>
                </c:pt>
                <c:pt idx="14797">
                  <c:v>78924.48828125</c:v>
                </c:pt>
                <c:pt idx="14798">
                  <c:v>76536.48828125</c:v>
                </c:pt>
                <c:pt idx="14799">
                  <c:v>72954.48828125</c:v>
                </c:pt>
                <c:pt idx="14800">
                  <c:v>72357.48828125</c:v>
                </c:pt>
                <c:pt idx="14801">
                  <c:v>72058.98828125</c:v>
                </c:pt>
                <c:pt idx="14802">
                  <c:v>77431.98828125</c:v>
                </c:pt>
                <c:pt idx="14803">
                  <c:v>76635.98828125</c:v>
                </c:pt>
                <c:pt idx="14804">
                  <c:v>74247.98828125</c:v>
                </c:pt>
                <c:pt idx="14805">
                  <c:v>71959.48828125</c:v>
                </c:pt>
                <c:pt idx="14806">
                  <c:v>78227.98828125</c:v>
                </c:pt>
                <c:pt idx="14807">
                  <c:v>72158.48828125</c:v>
                </c:pt>
                <c:pt idx="14808">
                  <c:v>74645.98828125</c:v>
                </c:pt>
                <c:pt idx="14809">
                  <c:v>75043.98828125</c:v>
                </c:pt>
                <c:pt idx="14810">
                  <c:v>79123.48828125</c:v>
                </c:pt>
                <c:pt idx="14811">
                  <c:v>75242.98828125</c:v>
                </c:pt>
                <c:pt idx="14812">
                  <c:v>70068.98828125</c:v>
                </c:pt>
                <c:pt idx="14813">
                  <c:v>71561.48828125</c:v>
                </c:pt>
                <c:pt idx="14814">
                  <c:v>75242.98828125</c:v>
                </c:pt>
                <c:pt idx="14815">
                  <c:v>71561.48828125</c:v>
                </c:pt>
                <c:pt idx="14816">
                  <c:v>75143.48828125</c:v>
                </c:pt>
                <c:pt idx="14817">
                  <c:v>77730.48828125</c:v>
                </c:pt>
                <c:pt idx="14818">
                  <c:v>70466.98828125</c:v>
                </c:pt>
                <c:pt idx="14819">
                  <c:v>73650.98828125</c:v>
                </c:pt>
                <c:pt idx="14820">
                  <c:v>77929.48828125</c:v>
                </c:pt>
                <c:pt idx="14821">
                  <c:v>72655.98828125</c:v>
                </c:pt>
                <c:pt idx="14822">
                  <c:v>72257.98828125</c:v>
                </c:pt>
                <c:pt idx="14823">
                  <c:v>76834.98828125</c:v>
                </c:pt>
                <c:pt idx="14824">
                  <c:v>79421.98828125</c:v>
                </c:pt>
                <c:pt idx="14825">
                  <c:v>76436.98828125</c:v>
                </c:pt>
                <c:pt idx="14826">
                  <c:v>74048.98828125</c:v>
                </c:pt>
                <c:pt idx="14827">
                  <c:v>76237.98828125</c:v>
                </c:pt>
                <c:pt idx="14828">
                  <c:v>73949.48828125</c:v>
                </c:pt>
                <c:pt idx="14829">
                  <c:v>77431.98828125</c:v>
                </c:pt>
                <c:pt idx="14830">
                  <c:v>74546.48828125</c:v>
                </c:pt>
                <c:pt idx="14831">
                  <c:v>77232.98828125</c:v>
                </c:pt>
                <c:pt idx="14832">
                  <c:v>78625.98828125</c:v>
                </c:pt>
                <c:pt idx="14833">
                  <c:v>77829.98828125</c:v>
                </c:pt>
                <c:pt idx="14834">
                  <c:v>80416.98828125</c:v>
                </c:pt>
                <c:pt idx="14835">
                  <c:v>70466.98828125</c:v>
                </c:pt>
                <c:pt idx="14836">
                  <c:v>75939.48828125</c:v>
                </c:pt>
                <c:pt idx="14837">
                  <c:v>75242.98828125</c:v>
                </c:pt>
                <c:pt idx="14838">
                  <c:v>84695.48828125</c:v>
                </c:pt>
                <c:pt idx="14839">
                  <c:v>79322.48828125</c:v>
                </c:pt>
                <c:pt idx="14840">
                  <c:v>79322.48828125</c:v>
                </c:pt>
                <c:pt idx="14841">
                  <c:v>83899.48828125</c:v>
                </c:pt>
                <c:pt idx="14842">
                  <c:v>77133.48828125</c:v>
                </c:pt>
                <c:pt idx="14843">
                  <c:v>77929.48828125</c:v>
                </c:pt>
                <c:pt idx="14844">
                  <c:v>76735.48828125</c:v>
                </c:pt>
                <c:pt idx="14845">
                  <c:v>79819.98828125</c:v>
                </c:pt>
                <c:pt idx="14846">
                  <c:v>76237.98828125</c:v>
                </c:pt>
                <c:pt idx="14847">
                  <c:v>77829.98828125</c:v>
                </c:pt>
                <c:pt idx="14848">
                  <c:v>77431.98828125</c:v>
                </c:pt>
                <c:pt idx="14849">
                  <c:v>74048.98828125</c:v>
                </c:pt>
                <c:pt idx="14850">
                  <c:v>71660.98828125</c:v>
                </c:pt>
                <c:pt idx="14851">
                  <c:v>73949.48828125</c:v>
                </c:pt>
                <c:pt idx="14852">
                  <c:v>81511.48828125</c:v>
                </c:pt>
                <c:pt idx="14853">
                  <c:v>81809.98828125</c:v>
                </c:pt>
                <c:pt idx="14854">
                  <c:v>71760.48828125</c:v>
                </c:pt>
                <c:pt idx="14855">
                  <c:v>78227.98828125</c:v>
                </c:pt>
                <c:pt idx="14856">
                  <c:v>75541.48828125</c:v>
                </c:pt>
                <c:pt idx="14857">
                  <c:v>79919.48828125</c:v>
                </c:pt>
                <c:pt idx="14858">
                  <c:v>69770.48828125</c:v>
                </c:pt>
                <c:pt idx="14859">
                  <c:v>74446.98828125</c:v>
                </c:pt>
                <c:pt idx="14860">
                  <c:v>80715.48828125</c:v>
                </c:pt>
                <c:pt idx="14861">
                  <c:v>73650.98828125</c:v>
                </c:pt>
                <c:pt idx="14862">
                  <c:v>71262.98828125</c:v>
                </c:pt>
                <c:pt idx="14863">
                  <c:v>78526.48828125</c:v>
                </c:pt>
                <c:pt idx="14864">
                  <c:v>72854.98828125</c:v>
                </c:pt>
                <c:pt idx="14865">
                  <c:v>76635.98828125</c:v>
                </c:pt>
                <c:pt idx="14866">
                  <c:v>76138.48828125</c:v>
                </c:pt>
                <c:pt idx="14867">
                  <c:v>79023.98828125</c:v>
                </c:pt>
                <c:pt idx="14868">
                  <c:v>74944.48828125</c:v>
                </c:pt>
                <c:pt idx="14869">
                  <c:v>71959.48828125</c:v>
                </c:pt>
                <c:pt idx="14870">
                  <c:v>76536.48828125</c:v>
                </c:pt>
                <c:pt idx="14871">
                  <c:v>74546.48828125</c:v>
                </c:pt>
                <c:pt idx="14872">
                  <c:v>73352.48828125</c:v>
                </c:pt>
                <c:pt idx="14873">
                  <c:v>74844.98828125</c:v>
                </c:pt>
                <c:pt idx="14874">
                  <c:v>71660.98828125</c:v>
                </c:pt>
                <c:pt idx="14875">
                  <c:v>79123.48828125</c:v>
                </c:pt>
                <c:pt idx="14876">
                  <c:v>75939.48828125</c:v>
                </c:pt>
                <c:pt idx="14877">
                  <c:v>80317.48828125</c:v>
                </c:pt>
                <c:pt idx="14878">
                  <c:v>78028.98828125</c:v>
                </c:pt>
                <c:pt idx="14879">
                  <c:v>89769.98828125</c:v>
                </c:pt>
                <c:pt idx="14880">
                  <c:v>94446.48828125</c:v>
                </c:pt>
                <c:pt idx="14881">
                  <c:v>104396.488331</c:v>
                </c:pt>
                <c:pt idx="14882">
                  <c:v>108973.488331</c:v>
                </c:pt>
                <c:pt idx="14883">
                  <c:v>96137.98828125</c:v>
                </c:pt>
                <c:pt idx="14884">
                  <c:v>95839.48828125</c:v>
                </c:pt>
                <c:pt idx="14885">
                  <c:v>91162.98828125</c:v>
                </c:pt>
                <c:pt idx="14886">
                  <c:v>99222.48828125</c:v>
                </c:pt>
                <c:pt idx="14887">
                  <c:v>91262.48828125</c:v>
                </c:pt>
                <c:pt idx="14888">
                  <c:v>94645.48828125</c:v>
                </c:pt>
                <c:pt idx="14889">
                  <c:v>89670.48828125</c:v>
                </c:pt>
                <c:pt idx="14890">
                  <c:v>107381.488331</c:v>
                </c:pt>
                <c:pt idx="14891">
                  <c:v>106286.988331</c:v>
                </c:pt>
                <c:pt idx="14892">
                  <c:v>96336.98828125</c:v>
                </c:pt>
                <c:pt idx="14893">
                  <c:v>100117.988331</c:v>
                </c:pt>
                <c:pt idx="14894">
                  <c:v>80516.48828125</c:v>
                </c:pt>
                <c:pt idx="14895">
                  <c:v>104097.988331</c:v>
                </c:pt>
                <c:pt idx="14896">
                  <c:v>102306.988331</c:v>
                </c:pt>
                <c:pt idx="14897">
                  <c:v>95640.48828125</c:v>
                </c:pt>
                <c:pt idx="14898">
                  <c:v>92456.48828125</c:v>
                </c:pt>
                <c:pt idx="14899">
                  <c:v>97729.98828125</c:v>
                </c:pt>
                <c:pt idx="14900">
                  <c:v>107182.488331</c:v>
                </c:pt>
                <c:pt idx="14901">
                  <c:v>102804.488331</c:v>
                </c:pt>
                <c:pt idx="14902">
                  <c:v>98127.98828125</c:v>
                </c:pt>
                <c:pt idx="14903">
                  <c:v>85391.98828125</c:v>
                </c:pt>
                <c:pt idx="14904">
                  <c:v>90864.48828125</c:v>
                </c:pt>
                <c:pt idx="14905">
                  <c:v>102505.988331</c:v>
                </c:pt>
                <c:pt idx="14906">
                  <c:v>98625.48828125</c:v>
                </c:pt>
                <c:pt idx="14907">
                  <c:v>102903.988331</c:v>
                </c:pt>
                <c:pt idx="14908">
                  <c:v>69770.48828125</c:v>
                </c:pt>
                <c:pt idx="14909">
                  <c:v>103301.988331</c:v>
                </c:pt>
                <c:pt idx="14910">
                  <c:v>98525.98828125</c:v>
                </c:pt>
                <c:pt idx="14911">
                  <c:v>88376.98828125</c:v>
                </c:pt>
                <c:pt idx="14912">
                  <c:v>94346.98828125</c:v>
                </c:pt>
                <c:pt idx="14913">
                  <c:v>85789.98828125</c:v>
                </c:pt>
                <c:pt idx="14914">
                  <c:v>101809.488331</c:v>
                </c:pt>
                <c:pt idx="14915">
                  <c:v>101311.988331</c:v>
                </c:pt>
                <c:pt idx="14916">
                  <c:v>95242.48828125</c:v>
                </c:pt>
                <c:pt idx="14917">
                  <c:v>93451.48828125</c:v>
                </c:pt>
                <c:pt idx="14918">
                  <c:v>84396.98828125</c:v>
                </c:pt>
                <c:pt idx="14919">
                  <c:v>101411.488331</c:v>
                </c:pt>
                <c:pt idx="14920">
                  <c:v>100217.488331</c:v>
                </c:pt>
                <c:pt idx="14921">
                  <c:v>101013.488331</c:v>
                </c:pt>
                <c:pt idx="14922">
                  <c:v>76536.48828125</c:v>
                </c:pt>
                <c:pt idx="14923">
                  <c:v>88675.48828125</c:v>
                </c:pt>
                <c:pt idx="14924">
                  <c:v>100117.988331</c:v>
                </c:pt>
                <c:pt idx="14925">
                  <c:v>96535.98828125</c:v>
                </c:pt>
                <c:pt idx="14926">
                  <c:v>94147.98828125</c:v>
                </c:pt>
                <c:pt idx="14927">
                  <c:v>80615.98828125</c:v>
                </c:pt>
                <c:pt idx="14928">
                  <c:v>97132.98828125</c:v>
                </c:pt>
                <c:pt idx="14929">
                  <c:v>98625.48828125</c:v>
                </c:pt>
                <c:pt idx="14930">
                  <c:v>104296.988331</c:v>
                </c:pt>
                <c:pt idx="14931">
                  <c:v>94147.98828125</c:v>
                </c:pt>
                <c:pt idx="14932">
                  <c:v>100913.988331</c:v>
                </c:pt>
                <c:pt idx="14933">
                  <c:v>101809.488331</c:v>
                </c:pt>
                <c:pt idx="14934">
                  <c:v>99719.988331</c:v>
                </c:pt>
                <c:pt idx="14935">
                  <c:v>105391.488331</c:v>
                </c:pt>
                <c:pt idx="14936">
                  <c:v>87182.98828125</c:v>
                </c:pt>
                <c:pt idx="14937">
                  <c:v>76038.98828125</c:v>
                </c:pt>
                <c:pt idx="14938">
                  <c:v>75541.48828125</c:v>
                </c:pt>
                <c:pt idx="14939">
                  <c:v>104296.988331</c:v>
                </c:pt>
                <c:pt idx="14940">
                  <c:v>103998.488331</c:v>
                </c:pt>
                <c:pt idx="14941">
                  <c:v>84993.98828125</c:v>
                </c:pt>
                <c:pt idx="14942">
                  <c:v>98525.98828125</c:v>
                </c:pt>
                <c:pt idx="14943">
                  <c:v>86983.98828125</c:v>
                </c:pt>
                <c:pt idx="14944">
                  <c:v>97630.48828125</c:v>
                </c:pt>
                <c:pt idx="14945">
                  <c:v>96237.48828125</c:v>
                </c:pt>
                <c:pt idx="14946">
                  <c:v>88575.98828125</c:v>
                </c:pt>
                <c:pt idx="14947">
                  <c:v>76436.98828125</c:v>
                </c:pt>
                <c:pt idx="14948">
                  <c:v>93053.48828125</c:v>
                </c:pt>
                <c:pt idx="14949">
                  <c:v>102605.488331</c:v>
                </c:pt>
                <c:pt idx="14950">
                  <c:v>97033.48828125</c:v>
                </c:pt>
                <c:pt idx="14951">
                  <c:v>100814.488331</c:v>
                </c:pt>
                <c:pt idx="14952">
                  <c:v>87282.48828125</c:v>
                </c:pt>
                <c:pt idx="14953">
                  <c:v>96038.48828125</c:v>
                </c:pt>
                <c:pt idx="14954">
                  <c:v>90167.98828125</c:v>
                </c:pt>
                <c:pt idx="14955">
                  <c:v>94744.98828125</c:v>
                </c:pt>
                <c:pt idx="14956">
                  <c:v>88376.98828125</c:v>
                </c:pt>
                <c:pt idx="14957">
                  <c:v>85093.48828125</c:v>
                </c:pt>
                <c:pt idx="14958">
                  <c:v>104595.488331</c:v>
                </c:pt>
                <c:pt idx="14959">
                  <c:v>96933.98828125</c:v>
                </c:pt>
                <c:pt idx="14960">
                  <c:v>102306.988331</c:v>
                </c:pt>
                <c:pt idx="14961">
                  <c:v>80516.48828125</c:v>
                </c:pt>
                <c:pt idx="14962">
                  <c:v>83103.48828125</c:v>
                </c:pt>
                <c:pt idx="14963">
                  <c:v>100515.988331</c:v>
                </c:pt>
                <c:pt idx="14964">
                  <c:v>99222.48828125</c:v>
                </c:pt>
                <c:pt idx="14965">
                  <c:v>105689.988331</c:v>
                </c:pt>
                <c:pt idx="14966">
                  <c:v>86088.48828125</c:v>
                </c:pt>
                <c:pt idx="14967">
                  <c:v>92257.48828125</c:v>
                </c:pt>
                <c:pt idx="14968">
                  <c:v>98724.98828125</c:v>
                </c:pt>
                <c:pt idx="14969">
                  <c:v>94943.98828125</c:v>
                </c:pt>
                <c:pt idx="14970">
                  <c:v>95441.48828125</c:v>
                </c:pt>
                <c:pt idx="14971">
                  <c:v>77232.98828125</c:v>
                </c:pt>
                <c:pt idx="14972">
                  <c:v>91063.48828125</c:v>
                </c:pt>
                <c:pt idx="14973">
                  <c:v>88874.48828125</c:v>
                </c:pt>
                <c:pt idx="14974">
                  <c:v>108177.488331</c:v>
                </c:pt>
                <c:pt idx="14975">
                  <c:v>102306.988331</c:v>
                </c:pt>
                <c:pt idx="14976">
                  <c:v>92456.48828125</c:v>
                </c:pt>
                <c:pt idx="14977">
                  <c:v>88774.98828125</c:v>
                </c:pt>
                <c:pt idx="14978">
                  <c:v>102207.488331</c:v>
                </c:pt>
                <c:pt idx="14979">
                  <c:v>104694.988331</c:v>
                </c:pt>
                <c:pt idx="14980">
                  <c:v>80814.98828125</c:v>
                </c:pt>
                <c:pt idx="14981">
                  <c:v>103898.988331</c:v>
                </c:pt>
                <c:pt idx="14982">
                  <c:v>83003.98828125</c:v>
                </c:pt>
                <c:pt idx="14983">
                  <c:v>107281.988331</c:v>
                </c:pt>
                <c:pt idx="14984">
                  <c:v>108973.488331</c:v>
                </c:pt>
                <c:pt idx="14985">
                  <c:v>102804.488331</c:v>
                </c:pt>
                <c:pt idx="14986">
                  <c:v>89869.48828125</c:v>
                </c:pt>
                <c:pt idx="14987">
                  <c:v>95540.98828125</c:v>
                </c:pt>
                <c:pt idx="14988">
                  <c:v>105391.488331</c:v>
                </c:pt>
                <c:pt idx="14989">
                  <c:v>98525.98828125</c:v>
                </c:pt>
                <c:pt idx="14990">
                  <c:v>91660.48828125</c:v>
                </c:pt>
                <c:pt idx="14991">
                  <c:v>73252.98828125</c:v>
                </c:pt>
                <c:pt idx="14992">
                  <c:v>93948.98828125</c:v>
                </c:pt>
                <c:pt idx="14993">
                  <c:v>106883.988331</c:v>
                </c:pt>
                <c:pt idx="14994">
                  <c:v>92356.98828125</c:v>
                </c:pt>
                <c:pt idx="14995">
                  <c:v>102505.988331</c:v>
                </c:pt>
                <c:pt idx="14996">
                  <c:v>81212.98828125</c:v>
                </c:pt>
                <c:pt idx="14997">
                  <c:v>100018.488331</c:v>
                </c:pt>
                <c:pt idx="14998">
                  <c:v>101411.488331</c:v>
                </c:pt>
                <c:pt idx="14999">
                  <c:v>96436.48828125</c:v>
                </c:pt>
                <c:pt idx="15000">
                  <c:v>93650.48828125</c:v>
                </c:pt>
                <c:pt idx="15001">
                  <c:v>84695.48828125</c:v>
                </c:pt>
                <c:pt idx="15002">
                  <c:v>99222.48828125</c:v>
                </c:pt>
                <c:pt idx="15003">
                  <c:v>106087.988331</c:v>
                </c:pt>
                <c:pt idx="15004">
                  <c:v>103898.988331</c:v>
                </c:pt>
                <c:pt idx="15005">
                  <c:v>95739.98828125</c:v>
                </c:pt>
                <c:pt idx="15006">
                  <c:v>93252.48828125</c:v>
                </c:pt>
                <c:pt idx="15007">
                  <c:v>103003.488331</c:v>
                </c:pt>
                <c:pt idx="15008">
                  <c:v>108774.488331</c:v>
                </c:pt>
                <c:pt idx="15009">
                  <c:v>99819.488331</c:v>
                </c:pt>
                <c:pt idx="15010">
                  <c:v>98923.98828125</c:v>
                </c:pt>
                <c:pt idx="15011">
                  <c:v>89670.48828125</c:v>
                </c:pt>
                <c:pt idx="15012">
                  <c:v>109271.988331</c:v>
                </c:pt>
                <c:pt idx="15013">
                  <c:v>98227.48828125</c:v>
                </c:pt>
                <c:pt idx="15014">
                  <c:v>91361.98828125</c:v>
                </c:pt>
                <c:pt idx="15015">
                  <c:v>106386.488331</c:v>
                </c:pt>
                <c:pt idx="15016">
                  <c:v>86287.48828125</c:v>
                </c:pt>
                <c:pt idx="15017">
                  <c:v>107978.488331</c:v>
                </c:pt>
                <c:pt idx="15018">
                  <c:v>90068.48828125</c:v>
                </c:pt>
                <c:pt idx="15019">
                  <c:v>98426.48828125</c:v>
                </c:pt>
                <c:pt idx="15020">
                  <c:v>100515.988331</c:v>
                </c:pt>
                <c:pt idx="15021">
                  <c:v>96436.48828125</c:v>
                </c:pt>
                <c:pt idx="15022">
                  <c:v>100117.988331</c:v>
                </c:pt>
                <c:pt idx="15023">
                  <c:v>77431.98828125</c:v>
                </c:pt>
                <c:pt idx="15024">
                  <c:v>103799.488331</c:v>
                </c:pt>
                <c:pt idx="15025">
                  <c:v>95739.98828125</c:v>
                </c:pt>
                <c:pt idx="15026">
                  <c:v>107182.488331</c:v>
                </c:pt>
                <c:pt idx="15027">
                  <c:v>103102.988331</c:v>
                </c:pt>
                <c:pt idx="15028">
                  <c:v>98625.48828125</c:v>
                </c:pt>
                <c:pt idx="15029">
                  <c:v>85391.98828125</c:v>
                </c:pt>
                <c:pt idx="15030">
                  <c:v>92953.98828125</c:v>
                </c:pt>
                <c:pt idx="15031">
                  <c:v>109072.988331</c:v>
                </c:pt>
                <c:pt idx="15032">
                  <c:v>97331.98828125</c:v>
                </c:pt>
                <c:pt idx="15033">
                  <c:v>92854.48828125</c:v>
                </c:pt>
                <c:pt idx="15034">
                  <c:v>84396.98828125</c:v>
                </c:pt>
                <c:pt idx="15035">
                  <c:v>99023.48828125</c:v>
                </c:pt>
                <c:pt idx="15036">
                  <c:v>110863.988331</c:v>
                </c:pt>
                <c:pt idx="15037">
                  <c:v>97132.98828125</c:v>
                </c:pt>
                <c:pt idx="15038">
                  <c:v>102406.488331</c:v>
                </c:pt>
                <c:pt idx="15039">
                  <c:v>90864.48828125</c:v>
                </c:pt>
                <c:pt idx="15040">
                  <c:v>107082.988331</c:v>
                </c:pt>
                <c:pt idx="15041">
                  <c:v>100714.988331</c:v>
                </c:pt>
                <c:pt idx="15042">
                  <c:v>84297.48828125</c:v>
                </c:pt>
                <c:pt idx="15043">
                  <c:v>88476.48828125</c:v>
                </c:pt>
                <c:pt idx="15044">
                  <c:v>90068.48828125</c:v>
                </c:pt>
                <c:pt idx="15045">
                  <c:v>94247.48828125</c:v>
                </c:pt>
                <c:pt idx="15046">
                  <c:v>95341.98828125</c:v>
                </c:pt>
                <c:pt idx="15047">
                  <c:v>100814.488331</c:v>
                </c:pt>
                <c:pt idx="15048">
                  <c:v>82307.48828125</c:v>
                </c:pt>
                <c:pt idx="15049">
                  <c:v>91162.98828125</c:v>
                </c:pt>
                <c:pt idx="15050">
                  <c:v>95441.48828125</c:v>
                </c:pt>
                <c:pt idx="15051">
                  <c:v>97232.48828125</c:v>
                </c:pt>
                <c:pt idx="15052">
                  <c:v>100913.988331</c:v>
                </c:pt>
                <c:pt idx="15053">
                  <c:v>89869.48828125</c:v>
                </c:pt>
                <c:pt idx="15054">
                  <c:v>107281.988331</c:v>
                </c:pt>
                <c:pt idx="15055">
                  <c:v>101908.988331</c:v>
                </c:pt>
                <c:pt idx="15056">
                  <c:v>101610.488331</c:v>
                </c:pt>
                <c:pt idx="15057">
                  <c:v>94943.98828125</c:v>
                </c:pt>
                <c:pt idx="15058">
                  <c:v>72257.98828125</c:v>
                </c:pt>
                <c:pt idx="15059">
                  <c:v>105689.988331</c:v>
                </c:pt>
                <c:pt idx="15060">
                  <c:v>94247.48828125</c:v>
                </c:pt>
                <c:pt idx="15061">
                  <c:v>108973.488331</c:v>
                </c:pt>
                <c:pt idx="15062">
                  <c:v>84297.48828125</c:v>
                </c:pt>
                <c:pt idx="15063">
                  <c:v>93252.48828125</c:v>
                </c:pt>
                <c:pt idx="15064">
                  <c:v>97928.98828125</c:v>
                </c:pt>
                <c:pt idx="15065">
                  <c:v>92157.98828125</c:v>
                </c:pt>
                <c:pt idx="15066">
                  <c:v>98127.98828125</c:v>
                </c:pt>
                <c:pt idx="15067">
                  <c:v>79222.98828125</c:v>
                </c:pt>
                <c:pt idx="15068">
                  <c:v>87083.48828125</c:v>
                </c:pt>
                <c:pt idx="15069">
                  <c:v>90665.48828125</c:v>
                </c:pt>
                <c:pt idx="15070">
                  <c:v>107978.488331</c:v>
                </c:pt>
                <c:pt idx="15071">
                  <c:v>99421.48828125</c:v>
                </c:pt>
                <c:pt idx="15072">
                  <c:v>83401.98828125</c:v>
                </c:pt>
                <c:pt idx="15073">
                  <c:v>98326.98828125</c:v>
                </c:pt>
                <c:pt idx="15074">
                  <c:v>90267.48828125</c:v>
                </c:pt>
                <c:pt idx="15075">
                  <c:v>104794.488331</c:v>
                </c:pt>
                <c:pt idx="15076">
                  <c:v>88874.48828125</c:v>
                </c:pt>
                <c:pt idx="15077">
                  <c:v>96038.48828125</c:v>
                </c:pt>
                <c:pt idx="15078">
                  <c:v>75143.48828125</c:v>
                </c:pt>
                <c:pt idx="15079">
                  <c:v>101510.988331</c:v>
                </c:pt>
                <c:pt idx="15080">
                  <c:v>99819.488331</c:v>
                </c:pt>
                <c:pt idx="15081">
                  <c:v>97630.48828125</c:v>
                </c:pt>
                <c:pt idx="15082">
                  <c:v>94147.98828125</c:v>
                </c:pt>
                <c:pt idx="15083">
                  <c:v>83302.48828125</c:v>
                </c:pt>
                <c:pt idx="15084">
                  <c:v>108276.988331</c:v>
                </c:pt>
                <c:pt idx="15085">
                  <c:v>101610.488331</c:v>
                </c:pt>
                <c:pt idx="15086">
                  <c:v>92854.48828125</c:v>
                </c:pt>
                <c:pt idx="15087">
                  <c:v>92157.98828125</c:v>
                </c:pt>
                <c:pt idx="15088">
                  <c:v>90366.98828125</c:v>
                </c:pt>
                <c:pt idx="15089">
                  <c:v>100913.988331</c:v>
                </c:pt>
                <c:pt idx="15090">
                  <c:v>95441.48828125</c:v>
                </c:pt>
                <c:pt idx="15091">
                  <c:v>92953.98828125</c:v>
                </c:pt>
                <c:pt idx="15092">
                  <c:v>75939.48828125</c:v>
                </c:pt>
                <c:pt idx="15093">
                  <c:v>103202.488331</c:v>
                </c:pt>
                <c:pt idx="15094">
                  <c:v>94943.98828125</c:v>
                </c:pt>
                <c:pt idx="15095">
                  <c:v>84098.48828125</c:v>
                </c:pt>
                <c:pt idx="15096">
                  <c:v>82705.48828125</c:v>
                </c:pt>
                <c:pt idx="15097">
                  <c:v>75839.98828125</c:v>
                </c:pt>
                <c:pt idx="15098">
                  <c:v>107580.488331</c:v>
                </c:pt>
                <c:pt idx="15099">
                  <c:v>105789.488331</c:v>
                </c:pt>
                <c:pt idx="15100">
                  <c:v>107381.488331</c:v>
                </c:pt>
                <c:pt idx="15101">
                  <c:v>84396.98828125</c:v>
                </c:pt>
                <c:pt idx="15102">
                  <c:v>75441.98828125</c:v>
                </c:pt>
                <c:pt idx="15103">
                  <c:v>79521.48828125</c:v>
                </c:pt>
                <c:pt idx="15104">
                  <c:v>89471.48828125</c:v>
                </c:pt>
                <c:pt idx="15105">
                  <c:v>93351.98828125</c:v>
                </c:pt>
                <c:pt idx="15106">
                  <c:v>73650.98828125</c:v>
                </c:pt>
                <c:pt idx="15107">
                  <c:v>92555.98828125</c:v>
                </c:pt>
                <c:pt idx="15108">
                  <c:v>102505.988331</c:v>
                </c:pt>
                <c:pt idx="15109">
                  <c:v>104694.988331</c:v>
                </c:pt>
                <c:pt idx="15110">
                  <c:v>96834.48828125</c:v>
                </c:pt>
                <c:pt idx="15111">
                  <c:v>75441.98828125</c:v>
                </c:pt>
                <c:pt idx="15112">
                  <c:v>87779.98828125</c:v>
                </c:pt>
                <c:pt idx="15113">
                  <c:v>88277.48828125</c:v>
                </c:pt>
                <c:pt idx="15114">
                  <c:v>105988.488331</c:v>
                </c:pt>
                <c:pt idx="15115">
                  <c:v>79620.98828125</c:v>
                </c:pt>
                <c:pt idx="15116">
                  <c:v>97928.98828125</c:v>
                </c:pt>
                <c:pt idx="15117">
                  <c:v>91759.98828125</c:v>
                </c:pt>
                <c:pt idx="15118">
                  <c:v>98824.48828125</c:v>
                </c:pt>
                <c:pt idx="15119">
                  <c:v>103600.488331</c:v>
                </c:pt>
                <c:pt idx="15120">
                  <c:v>91859.48828125</c:v>
                </c:pt>
                <c:pt idx="15121">
                  <c:v>91958.98828125</c:v>
                </c:pt>
                <c:pt idx="15122">
                  <c:v>92058.48828125</c:v>
                </c:pt>
                <c:pt idx="15123">
                  <c:v>99819.488331</c:v>
                </c:pt>
                <c:pt idx="15124">
                  <c:v>110764.488331</c:v>
                </c:pt>
                <c:pt idx="15125">
                  <c:v>92157.98828125</c:v>
                </c:pt>
                <c:pt idx="15126">
                  <c:v>99719.988331</c:v>
                </c:pt>
                <c:pt idx="15127">
                  <c:v>79322.48828125</c:v>
                </c:pt>
                <c:pt idx="15128">
                  <c:v>106286.988331</c:v>
                </c:pt>
                <c:pt idx="15129">
                  <c:v>95839.48828125</c:v>
                </c:pt>
                <c:pt idx="15130">
                  <c:v>92356.98828125</c:v>
                </c:pt>
                <c:pt idx="15131">
                  <c:v>74148.48828125</c:v>
                </c:pt>
                <c:pt idx="15132">
                  <c:v>96535.98828125</c:v>
                </c:pt>
                <c:pt idx="15133">
                  <c:v>107480.988331</c:v>
                </c:pt>
                <c:pt idx="15134">
                  <c:v>94943.98828125</c:v>
                </c:pt>
                <c:pt idx="15135">
                  <c:v>101411.488331</c:v>
                </c:pt>
                <c:pt idx="15136">
                  <c:v>74546.48828125</c:v>
                </c:pt>
                <c:pt idx="15137">
                  <c:v>102505.988331</c:v>
                </c:pt>
                <c:pt idx="15138">
                  <c:v>101510.988331</c:v>
                </c:pt>
                <c:pt idx="15139">
                  <c:v>97729.98828125</c:v>
                </c:pt>
                <c:pt idx="15140">
                  <c:v>84496.48828125</c:v>
                </c:pt>
                <c:pt idx="15141">
                  <c:v>83600.98828125</c:v>
                </c:pt>
                <c:pt idx="15142">
                  <c:v>108475.988331</c:v>
                </c:pt>
                <c:pt idx="15143">
                  <c:v>105291.988331</c:v>
                </c:pt>
                <c:pt idx="15144">
                  <c:v>102406.488331</c:v>
                </c:pt>
                <c:pt idx="15145">
                  <c:v>85789.98828125</c:v>
                </c:pt>
                <c:pt idx="15146">
                  <c:v>90764.98828125</c:v>
                </c:pt>
                <c:pt idx="15147">
                  <c:v>102704.988331</c:v>
                </c:pt>
                <c:pt idx="15148">
                  <c:v>108674.988331</c:v>
                </c:pt>
                <c:pt idx="15149">
                  <c:v>102605.488331</c:v>
                </c:pt>
                <c:pt idx="15150">
                  <c:v>73252.98828125</c:v>
                </c:pt>
                <c:pt idx="15151">
                  <c:v>88376.98828125</c:v>
                </c:pt>
                <c:pt idx="15152">
                  <c:v>70466.98828125</c:v>
                </c:pt>
                <c:pt idx="15153">
                  <c:v>68585.427729399991</c:v>
                </c:pt>
                <c:pt idx="15154">
                  <c:v>69446.3359375</c:v>
                </c:pt>
                <c:pt idx="15155">
                  <c:v>69645.3359375</c:v>
                </c:pt>
                <c:pt idx="15156">
                  <c:v>69346.8359375</c:v>
                </c:pt>
                <c:pt idx="15157">
                  <c:v>68181.208979399991</c:v>
                </c:pt>
                <c:pt idx="15158">
                  <c:v>69830.34375</c:v>
                </c:pt>
                <c:pt idx="15159">
                  <c:v>69653.498041899991</c:v>
                </c:pt>
                <c:pt idx="15160">
                  <c:v>69951.998041899991</c:v>
                </c:pt>
                <c:pt idx="15161">
                  <c:v>70548.998041899991</c:v>
                </c:pt>
                <c:pt idx="15162">
                  <c:v>69779.427729399991</c:v>
                </c:pt>
                <c:pt idx="15163">
                  <c:v>68252.3359375</c:v>
                </c:pt>
                <c:pt idx="15164">
                  <c:v>70341.8359375</c:v>
                </c:pt>
                <c:pt idx="15165">
                  <c:v>69872.708979399991</c:v>
                </c:pt>
                <c:pt idx="15166">
                  <c:v>68585.427729399991</c:v>
                </c:pt>
                <c:pt idx="15167">
                  <c:v>70774.427729399991</c:v>
                </c:pt>
                <c:pt idx="15168">
                  <c:v>70668.708979399991</c:v>
                </c:pt>
                <c:pt idx="15169">
                  <c:v>68536.84375</c:v>
                </c:pt>
                <c:pt idx="15170">
                  <c:v>68585.427729399991</c:v>
                </c:pt>
                <c:pt idx="15171">
                  <c:v>69082.927729399991</c:v>
                </c:pt>
                <c:pt idx="15172">
                  <c:v>68238.34375</c:v>
                </c:pt>
                <c:pt idx="15173">
                  <c:v>70228.34375</c:v>
                </c:pt>
                <c:pt idx="15174">
                  <c:v>68983.427729399991</c:v>
                </c:pt>
                <c:pt idx="15175">
                  <c:v>69844.3359375</c:v>
                </c:pt>
                <c:pt idx="15176">
                  <c:v>71643.498041899991</c:v>
                </c:pt>
                <c:pt idx="15177">
                  <c:v>69056.498041899991</c:v>
                </c:pt>
                <c:pt idx="15178">
                  <c:v>71137.8359375</c:v>
                </c:pt>
                <c:pt idx="15179">
                  <c:v>70341.8359375</c:v>
                </c:pt>
                <c:pt idx="15180">
                  <c:v>67939.84375</c:v>
                </c:pt>
                <c:pt idx="15181">
                  <c:v>67590.427729399991</c:v>
                </c:pt>
                <c:pt idx="15182">
                  <c:v>70441.3359375</c:v>
                </c:pt>
                <c:pt idx="15183">
                  <c:v>69375.208979399991</c:v>
                </c:pt>
                <c:pt idx="15184">
                  <c:v>79581.34375</c:v>
                </c:pt>
                <c:pt idx="15185">
                  <c:v>73611.34375</c:v>
                </c:pt>
                <c:pt idx="15186">
                  <c:v>74506.84375</c:v>
                </c:pt>
                <c:pt idx="15187">
                  <c:v>73511.84375</c:v>
                </c:pt>
                <c:pt idx="15188">
                  <c:v>71621.34375</c:v>
                </c:pt>
                <c:pt idx="15189">
                  <c:v>69730.84375</c:v>
                </c:pt>
                <c:pt idx="15190">
                  <c:v>70029.34375</c:v>
                </c:pt>
                <c:pt idx="15191">
                  <c:v>77889.84375</c:v>
                </c:pt>
                <c:pt idx="15192">
                  <c:v>78984.34375</c:v>
                </c:pt>
                <c:pt idx="15193">
                  <c:v>72616.34375</c:v>
                </c:pt>
                <c:pt idx="15194">
                  <c:v>72118.84375</c:v>
                </c:pt>
                <c:pt idx="15195">
                  <c:v>83063.84375</c:v>
                </c:pt>
                <c:pt idx="15196">
                  <c:v>71820.34375</c:v>
                </c:pt>
                <c:pt idx="15197">
                  <c:v>75700.84375</c:v>
                </c:pt>
                <c:pt idx="15198">
                  <c:v>77790.34375</c:v>
                </c:pt>
                <c:pt idx="15199">
                  <c:v>77790.34375</c:v>
                </c:pt>
                <c:pt idx="15200">
                  <c:v>78586.34375</c:v>
                </c:pt>
                <c:pt idx="15201">
                  <c:v>74506.84375</c:v>
                </c:pt>
                <c:pt idx="15202">
                  <c:v>75004.34375</c:v>
                </c:pt>
                <c:pt idx="15203">
                  <c:v>80576.34375</c:v>
                </c:pt>
                <c:pt idx="15204">
                  <c:v>71521.84375</c:v>
                </c:pt>
                <c:pt idx="15205">
                  <c:v>71720.84375</c:v>
                </c:pt>
                <c:pt idx="15206">
                  <c:v>81471.84375</c:v>
                </c:pt>
                <c:pt idx="15207">
                  <c:v>76496.84375</c:v>
                </c:pt>
                <c:pt idx="15208">
                  <c:v>72616.34375</c:v>
                </c:pt>
                <c:pt idx="15209">
                  <c:v>74904.84375</c:v>
                </c:pt>
                <c:pt idx="15210">
                  <c:v>74904.84375</c:v>
                </c:pt>
                <c:pt idx="15211">
                  <c:v>73710.84375</c:v>
                </c:pt>
                <c:pt idx="15212">
                  <c:v>77292.84375</c:v>
                </c:pt>
                <c:pt idx="15213">
                  <c:v>76795.34375</c:v>
                </c:pt>
                <c:pt idx="15214">
                  <c:v>79083.84375</c:v>
                </c:pt>
                <c:pt idx="15215">
                  <c:v>77491.84375</c:v>
                </c:pt>
                <c:pt idx="15216">
                  <c:v>71621.34375</c:v>
                </c:pt>
                <c:pt idx="15217">
                  <c:v>74506.84375</c:v>
                </c:pt>
                <c:pt idx="15218">
                  <c:v>84357.34375</c:v>
                </c:pt>
                <c:pt idx="15219">
                  <c:v>81272.84375</c:v>
                </c:pt>
                <c:pt idx="15220">
                  <c:v>75501.84375</c:v>
                </c:pt>
                <c:pt idx="15221">
                  <c:v>70327.84375</c:v>
                </c:pt>
                <c:pt idx="15222">
                  <c:v>73113.84375</c:v>
                </c:pt>
                <c:pt idx="15223">
                  <c:v>71521.84375</c:v>
                </c:pt>
                <c:pt idx="15224">
                  <c:v>76596.34375</c:v>
                </c:pt>
                <c:pt idx="15225">
                  <c:v>77292.84375</c:v>
                </c:pt>
                <c:pt idx="15226">
                  <c:v>73611.34375</c:v>
                </c:pt>
                <c:pt idx="15227">
                  <c:v>77591.34375</c:v>
                </c:pt>
                <c:pt idx="15228">
                  <c:v>74606.34375</c:v>
                </c:pt>
                <c:pt idx="15229">
                  <c:v>70924.84375</c:v>
                </c:pt>
                <c:pt idx="15230">
                  <c:v>81869.84375</c:v>
                </c:pt>
                <c:pt idx="15231">
                  <c:v>74705.84375</c:v>
                </c:pt>
                <c:pt idx="15232">
                  <c:v>73213.34375</c:v>
                </c:pt>
                <c:pt idx="15233">
                  <c:v>72317.84375</c:v>
                </c:pt>
                <c:pt idx="15234">
                  <c:v>76894.84375</c:v>
                </c:pt>
                <c:pt idx="15235">
                  <c:v>69631.34375</c:v>
                </c:pt>
                <c:pt idx="15236">
                  <c:v>75302.84375</c:v>
                </c:pt>
                <c:pt idx="15237">
                  <c:v>75402.34375</c:v>
                </c:pt>
                <c:pt idx="15238">
                  <c:v>76496.84375</c:v>
                </c:pt>
                <c:pt idx="15239">
                  <c:v>77193.34375</c:v>
                </c:pt>
                <c:pt idx="15240">
                  <c:v>73014.34375</c:v>
                </c:pt>
                <c:pt idx="15241">
                  <c:v>74506.84375</c:v>
                </c:pt>
                <c:pt idx="15242">
                  <c:v>74407.34375</c:v>
                </c:pt>
                <c:pt idx="15243">
                  <c:v>76894.84375</c:v>
                </c:pt>
                <c:pt idx="15244">
                  <c:v>75999.34375</c:v>
                </c:pt>
                <c:pt idx="15245">
                  <c:v>70327.84375</c:v>
                </c:pt>
                <c:pt idx="15246">
                  <c:v>85153.34375</c:v>
                </c:pt>
                <c:pt idx="15247">
                  <c:v>78088.84375</c:v>
                </c:pt>
                <c:pt idx="15248">
                  <c:v>72118.84375</c:v>
                </c:pt>
                <c:pt idx="15249">
                  <c:v>69929.84375</c:v>
                </c:pt>
                <c:pt idx="15250">
                  <c:v>72616.34375</c:v>
                </c:pt>
                <c:pt idx="15251">
                  <c:v>76894.84375</c:v>
                </c:pt>
                <c:pt idx="15252">
                  <c:v>76994.34375</c:v>
                </c:pt>
                <c:pt idx="15253">
                  <c:v>74506.84375</c:v>
                </c:pt>
                <c:pt idx="15254">
                  <c:v>77193.34375</c:v>
                </c:pt>
                <c:pt idx="15255">
                  <c:v>71621.34375</c:v>
                </c:pt>
                <c:pt idx="15256">
                  <c:v>81372.34375</c:v>
                </c:pt>
                <c:pt idx="15257">
                  <c:v>69830.34375</c:v>
                </c:pt>
                <c:pt idx="15258">
                  <c:v>72019.34375</c:v>
                </c:pt>
                <c:pt idx="15259">
                  <c:v>74108.84375</c:v>
                </c:pt>
                <c:pt idx="15260">
                  <c:v>72317.84375</c:v>
                </c:pt>
                <c:pt idx="15261">
                  <c:v>72417.34375</c:v>
                </c:pt>
                <c:pt idx="15262">
                  <c:v>79083.84375</c:v>
                </c:pt>
                <c:pt idx="15263">
                  <c:v>75402.34375</c:v>
                </c:pt>
                <c:pt idx="15264">
                  <c:v>76795.34375</c:v>
                </c:pt>
                <c:pt idx="15265">
                  <c:v>80775.34375</c:v>
                </c:pt>
                <c:pt idx="15266">
                  <c:v>77093.84375</c:v>
                </c:pt>
                <c:pt idx="15267">
                  <c:v>75800.34375</c:v>
                </c:pt>
                <c:pt idx="15268">
                  <c:v>75501.84375</c:v>
                </c:pt>
                <c:pt idx="15269">
                  <c:v>76496.84375</c:v>
                </c:pt>
                <c:pt idx="15270">
                  <c:v>81471.84375</c:v>
                </c:pt>
                <c:pt idx="15271">
                  <c:v>81770.34375</c:v>
                </c:pt>
                <c:pt idx="15272">
                  <c:v>79680.84375</c:v>
                </c:pt>
                <c:pt idx="15273">
                  <c:v>75004.34375</c:v>
                </c:pt>
                <c:pt idx="15274">
                  <c:v>73312.84375</c:v>
                </c:pt>
                <c:pt idx="15275">
                  <c:v>78188.34375</c:v>
                </c:pt>
                <c:pt idx="15276">
                  <c:v>78287.84375</c:v>
                </c:pt>
                <c:pt idx="15277">
                  <c:v>77491.84375</c:v>
                </c:pt>
                <c:pt idx="15278">
                  <c:v>74407.34375</c:v>
                </c:pt>
                <c:pt idx="15279">
                  <c:v>77491.84375</c:v>
                </c:pt>
                <c:pt idx="15280">
                  <c:v>73611.34375</c:v>
                </c:pt>
                <c:pt idx="15281">
                  <c:v>78984.34375</c:v>
                </c:pt>
                <c:pt idx="15282">
                  <c:v>70924.84375</c:v>
                </c:pt>
                <c:pt idx="15283">
                  <c:v>70128.84375</c:v>
                </c:pt>
                <c:pt idx="15284">
                  <c:v>78984.34375</c:v>
                </c:pt>
                <c:pt idx="15285">
                  <c:v>73312.84375</c:v>
                </c:pt>
                <c:pt idx="15286">
                  <c:v>80476.84375</c:v>
                </c:pt>
                <c:pt idx="15287">
                  <c:v>75501.84375</c:v>
                </c:pt>
                <c:pt idx="15288">
                  <c:v>81173.34375</c:v>
                </c:pt>
                <c:pt idx="15289">
                  <c:v>70228.34375</c:v>
                </c:pt>
                <c:pt idx="15290">
                  <c:v>79183.34375</c:v>
                </c:pt>
                <c:pt idx="15291">
                  <c:v>76994.34375</c:v>
                </c:pt>
                <c:pt idx="15292">
                  <c:v>81969.34375</c:v>
                </c:pt>
                <c:pt idx="15293">
                  <c:v>69830.34375</c:v>
                </c:pt>
                <c:pt idx="15294">
                  <c:v>78685.84375</c:v>
                </c:pt>
                <c:pt idx="15295">
                  <c:v>73611.34375</c:v>
                </c:pt>
                <c:pt idx="15296">
                  <c:v>72815.34375</c:v>
                </c:pt>
                <c:pt idx="15297">
                  <c:v>77292.84375</c:v>
                </c:pt>
                <c:pt idx="15298">
                  <c:v>70327.84375</c:v>
                </c:pt>
                <c:pt idx="15299">
                  <c:v>75999.34375</c:v>
                </c:pt>
                <c:pt idx="15300">
                  <c:v>80576.34375</c:v>
                </c:pt>
                <c:pt idx="15301">
                  <c:v>77690.84375</c:v>
                </c:pt>
                <c:pt idx="15302">
                  <c:v>75203.34375</c:v>
                </c:pt>
                <c:pt idx="15303">
                  <c:v>71820.34375</c:v>
                </c:pt>
                <c:pt idx="15304">
                  <c:v>71322.84375</c:v>
                </c:pt>
                <c:pt idx="15305">
                  <c:v>75899.84375</c:v>
                </c:pt>
                <c:pt idx="15306">
                  <c:v>76795.34375</c:v>
                </c:pt>
                <c:pt idx="15307">
                  <c:v>74805.34375</c:v>
                </c:pt>
                <c:pt idx="15308">
                  <c:v>78884.84375</c:v>
                </c:pt>
                <c:pt idx="15309">
                  <c:v>73312.84375</c:v>
                </c:pt>
                <c:pt idx="15310">
                  <c:v>74307.84375</c:v>
                </c:pt>
                <c:pt idx="15311">
                  <c:v>74307.84375</c:v>
                </c:pt>
                <c:pt idx="15312">
                  <c:v>75004.34375</c:v>
                </c:pt>
                <c:pt idx="15313">
                  <c:v>79481.84375</c:v>
                </c:pt>
                <c:pt idx="15314">
                  <c:v>75601.34375</c:v>
                </c:pt>
                <c:pt idx="15315">
                  <c:v>72317.84375</c:v>
                </c:pt>
                <c:pt idx="15316">
                  <c:v>73412.34375</c:v>
                </c:pt>
                <c:pt idx="15317">
                  <c:v>78088.84375</c:v>
                </c:pt>
                <c:pt idx="15318">
                  <c:v>76894.84375</c:v>
                </c:pt>
                <c:pt idx="15319">
                  <c:v>79481.84375</c:v>
                </c:pt>
                <c:pt idx="15320">
                  <c:v>73810.34375</c:v>
                </c:pt>
                <c:pt idx="15321">
                  <c:v>75203.34375</c:v>
                </c:pt>
                <c:pt idx="15322">
                  <c:v>76894.84375</c:v>
                </c:pt>
                <c:pt idx="15323">
                  <c:v>78586.34375</c:v>
                </c:pt>
                <c:pt idx="15324">
                  <c:v>69432.34375</c:v>
                </c:pt>
                <c:pt idx="15325">
                  <c:v>73909.84375</c:v>
                </c:pt>
                <c:pt idx="15326">
                  <c:v>73710.84375</c:v>
                </c:pt>
                <c:pt idx="15327">
                  <c:v>76496.84375</c:v>
                </c:pt>
                <c:pt idx="15328">
                  <c:v>71521.84375</c:v>
                </c:pt>
                <c:pt idx="15329">
                  <c:v>76496.84375</c:v>
                </c:pt>
                <c:pt idx="15330">
                  <c:v>74108.84375</c:v>
                </c:pt>
                <c:pt idx="15331">
                  <c:v>75302.84375</c:v>
                </c:pt>
                <c:pt idx="15332">
                  <c:v>73113.84375</c:v>
                </c:pt>
                <c:pt idx="15333">
                  <c:v>69233.34375</c:v>
                </c:pt>
                <c:pt idx="15334">
                  <c:v>73909.84375</c:v>
                </c:pt>
                <c:pt idx="15335">
                  <c:v>70228.34375</c:v>
                </c:pt>
                <c:pt idx="15336">
                  <c:v>70427.34375</c:v>
                </c:pt>
                <c:pt idx="15337">
                  <c:v>70825.34375</c:v>
                </c:pt>
                <c:pt idx="15338">
                  <c:v>72914.84375</c:v>
                </c:pt>
                <c:pt idx="15339">
                  <c:v>75601.34375</c:v>
                </c:pt>
                <c:pt idx="15340">
                  <c:v>74805.34375</c:v>
                </c:pt>
                <c:pt idx="15341">
                  <c:v>70327.84375</c:v>
                </c:pt>
                <c:pt idx="15342">
                  <c:v>72516.84375</c:v>
                </c:pt>
                <c:pt idx="15343">
                  <c:v>79979.34375</c:v>
                </c:pt>
                <c:pt idx="15344">
                  <c:v>73611.34375</c:v>
                </c:pt>
                <c:pt idx="15345">
                  <c:v>79581.34375</c:v>
                </c:pt>
                <c:pt idx="15346">
                  <c:v>79083.84375</c:v>
                </c:pt>
                <c:pt idx="15347">
                  <c:v>70626.34375</c:v>
                </c:pt>
                <c:pt idx="15348">
                  <c:v>76098.84375</c:v>
                </c:pt>
                <c:pt idx="15349">
                  <c:v>75999.34375</c:v>
                </c:pt>
                <c:pt idx="15350">
                  <c:v>75004.34375</c:v>
                </c:pt>
                <c:pt idx="15351">
                  <c:v>78685.84375</c:v>
                </c:pt>
                <c:pt idx="15352">
                  <c:v>75203.34375</c:v>
                </c:pt>
                <c:pt idx="15353">
                  <c:v>78287.84375</c:v>
                </c:pt>
                <c:pt idx="15354">
                  <c:v>76596.34375</c:v>
                </c:pt>
                <c:pt idx="15355">
                  <c:v>76397.34375</c:v>
                </c:pt>
                <c:pt idx="15356">
                  <c:v>70228.34375</c:v>
                </c:pt>
                <c:pt idx="15357">
                  <c:v>77491.84375</c:v>
                </c:pt>
                <c:pt idx="15358">
                  <c:v>73511.84375</c:v>
                </c:pt>
                <c:pt idx="15359">
                  <c:v>69432.34375</c:v>
                </c:pt>
                <c:pt idx="15360">
                  <c:v>84058.84375</c:v>
                </c:pt>
                <c:pt idx="15361">
                  <c:v>78287.84375</c:v>
                </c:pt>
                <c:pt idx="15362">
                  <c:v>76297.84375</c:v>
                </c:pt>
                <c:pt idx="15363">
                  <c:v>72118.84375</c:v>
                </c:pt>
                <c:pt idx="15364">
                  <c:v>71223.34375</c:v>
                </c:pt>
                <c:pt idx="15365">
                  <c:v>77790.34375</c:v>
                </c:pt>
                <c:pt idx="15366">
                  <c:v>82267.84375</c:v>
                </c:pt>
                <c:pt idx="15367">
                  <c:v>82267.84375</c:v>
                </c:pt>
                <c:pt idx="15368">
                  <c:v>78785.34375</c:v>
                </c:pt>
                <c:pt idx="15369">
                  <c:v>75601.34375</c:v>
                </c:pt>
                <c:pt idx="15370">
                  <c:v>79083.84375</c:v>
                </c:pt>
                <c:pt idx="15371">
                  <c:v>79183.34375</c:v>
                </c:pt>
                <c:pt idx="15372">
                  <c:v>76098.84375</c:v>
                </c:pt>
                <c:pt idx="15373">
                  <c:v>71024.34375</c:v>
                </c:pt>
                <c:pt idx="15374">
                  <c:v>68437.34375</c:v>
                </c:pt>
                <c:pt idx="15375">
                  <c:v>69830.34375</c:v>
                </c:pt>
                <c:pt idx="15376">
                  <c:v>75402.34375</c:v>
                </c:pt>
                <c:pt idx="15377">
                  <c:v>79979.34375</c:v>
                </c:pt>
                <c:pt idx="15378">
                  <c:v>83859.84375</c:v>
                </c:pt>
                <c:pt idx="15379">
                  <c:v>75302.84375</c:v>
                </c:pt>
                <c:pt idx="15380">
                  <c:v>82267.84375</c:v>
                </c:pt>
                <c:pt idx="15381">
                  <c:v>77491.84375</c:v>
                </c:pt>
                <c:pt idx="15382">
                  <c:v>78387.34375</c:v>
                </c:pt>
                <c:pt idx="15383">
                  <c:v>75302.84375</c:v>
                </c:pt>
                <c:pt idx="15384">
                  <c:v>70526.84375</c:v>
                </c:pt>
                <c:pt idx="15385">
                  <c:v>69233.34375</c:v>
                </c:pt>
                <c:pt idx="15386">
                  <c:v>74904.84375</c:v>
                </c:pt>
                <c:pt idx="15387">
                  <c:v>69730.84375</c:v>
                </c:pt>
                <c:pt idx="15388">
                  <c:v>80576.34375</c:v>
                </c:pt>
                <c:pt idx="15389">
                  <c:v>77093.84375</c:v>
                </c:pt>
                <c:pt idx="15390">
                  <c:v>84954.34375</c:v>
                </c:pt>
                <c:pt idx="15391">
                  <c:v>99083.34375</c:v>
                </c:pt>
                <c:pt idx="15392">
                  <c:v>96794.84375</c:v>
                </c:pt>
                <c:pt idx="15393">
                  <c:v>106147.84375</c:v>
                </c:pt>
                <c:pt idx="15394">
                  <c:v>93312.34375</c:v>
                </c:pt>
                <c:pt idx="15395">
                  <c:v>98187.84375</c:v>
                </c:pt>
                <c:pt idx="15396">
                  <c:v>93909.34375</c:v>
                </c:pt>
                <c:pt idx="15397">
                  <c:v>101471.34375</c:v>
                </c:pt>
                <c:pt idx="15398">
                  <c:v>97690.34375</c:v>
                </c:pt>
                <c:pt idx="15399">
                  <c:v>96695.34375</c:v>
                </c:pt>
                <c:pt idx="15400">
                  <c:v>100973.84375</c:v>
                </c:pt>
                <c:pt idx="15401">
                  <c:v>99282.34375</c:v>
                </c:pt>
                <c:pt idx="15402">
                  <c:v>107739.84375</c:v>
                </c:pt>
                <c:pt idx="15403">
                  <c:v>97391.84375</c:v>
                </c:pt>
                <c:pt idx="15404">
                  <c:v>102665.34375</c:v>
                </c:pt>
                <c:pt idx="15405">
                  <c:v>85949.34375</c:v>
                </c:pt>
                <c:pt idx="15406">
                  <c:v>104157.84375</c:v>
                </c:pt>
                <c:pt idx="15407">
                  <c:v>95899.34375</c:v>
                </c:pt>
                <c:pt idx="15408">
                  <c:v>93710.34375</c:v>
                </c:pt>
                <c:pt idx="15409">
                  <c:v>102167.84375</c:v>
                </c:pt>
                <c:pt idx="15410">
                  <c:v>101570.84375</c:v>
                </c:pt>
                <c:pt idx="15411">
                  <c:v>107640.34375</c:v>
                </c:pt>
                <c:pt idx="15412">
                  <c:v>92018.84375</c:v>
                </c:pt>
                <c:pt idx="15413">
                  <c:v>96695.34375</c:v>
                </c:pt>
                <c:pt idx="15414">
                  <c:v>90924.34375</c:v>
                </c:pt>
                <c:pt idx="15415">
                  <c:v>95401.84375</c:v>
                </c:pt>
                <c:pt idx="15416">
                  <c:v>110127.84375</c:v>
                </c:pt>
                <c:pt idx="15417">
                  <c:v>97491.34375</c:v>
                </c:pt>
                <c:pt idx="15418">
                  <c:v>105053.34375</c:v>
                </c:pt>
                <c:pt idx="15419">
                  <c:v>87640.84375</c:v>
                </c:pt>
                <c:pt idx="15420">
                  <c:v>106147.84375</c:v>
                </c:pt>
                <c:pt idx="15421">
                  <c:v>110227.34375</c:v>
                </c:pt>
                <c:pt idx="15422">
                  <c:v>102665.34375</c:v>
                </c:pt>
                <c:pt idx="15423">
                  <c:v>98784.84375</c:v>
                </c:pt>
                <c:pt idx="15424">
                  <c:v>88138.34375</c:v>
                </c:pt>
                <c:pt idx="15425">
                  <c:v>106446.34375</c:v>
                </c:pt>
                <c:pt idx="15426">
                  <c:v>98585.84375</c:v>
                </c:pt>
                <c:pt idx="15427">
                  <c:v>102565.84375</c:v>
                </c:pt>
                <c:pt idx="15428">
                  <c:v>91222.84375</c:v>
                </c:pt>
                <c:pt idx="15429">
                  <c:v>88138.34375</c:v>
                </c:pt>
                <c:pt idx="15430">
                  <c:v>107839.34375</c:v>
                </c:pt>
                <c:pt idx="15431">
                  <c:v>103560.84375</c:v>
                </c:pt>
                <c:pt idx="15432">
                  <c:v>100078.34375</c:v>
                </c:pt>
                <c:pt idx="15433">
                  <c:v>81073.84375</c:v>
                </c:pt>
                <c:pt idx="15434">
                  <c:v>97491.34375</c:v>
                </c:pt>
                <c:pt idx="15435">
                  <c:v>102466.34375</c:v>
                </c:pt>
                <c:pt idx="15436">
                  <c:v>95302.34375</c:v>
                </c:pt>
                <c:pt idx="15437">
                  <c:v>99381.84375</c:v>
                </c:pt>
                <c:pt idx="15438">
                  <c:v>90725.34375</c:v>
                </c:pt>
                <c:pt idx="15439">
                  <c:v>103859.34375</c:v>
                </c:pt>
                <c:pt idx="15440">
                  <c:v>104058.34375</c:v>
                </c:pt>
                <c:pt idx="15441">
                  <c:v>102167.84375</c:v>
                </c:pt>
                <c:pt idx="15442">
                  <c:v>96695.34375</c:v>
                </c:pt>
                <c:pt idx="15443">
                  <c:v>99282.34375</c:v>
                </c:pt>
                <c:pt idx="15444">
                  <c:v>101172.84375</c:v>
                </c:pt>
                <c:pt idx="15445">
                  <c:v>106147.84375</c:v>
                </c:pt>
                <c:pt idx="15446">
                  <c:v>106943.84375</c:v>
                </c:pt>
                <c:pt idx="15447">
                  <c:v>88436.84375</c:v>
                </c:pt>
                <c:pt idx="15448">
                  <c:v>71024.34375</c:v>
                </c:pt>
                <c:pt idx="15449">
                  <c:v>77392.34375</c:v>
                </c:pt>
                <c:pt idx="15450">
                  <c:v>111321.84375</c:v>
                </c:pt>
                <c:pt idx="15451">
                  <c:v>105451.34375</c:v>
                </c:pt>
                <c:pt idx="15452">
                  <c:v>95202.84375</c:v>
                </c:pt>
                <c:pt idx="15453">
                  <c:v>98685.34375</c:v>
                </c:pt>
                <c:pt idx="15454">
                  <c:v>92118.34375</c:v>
                </c:pt>
                <c:pt idx="15455">
                  <c:v>106147.84375</c:v>
                </c:pt>
                <c:pt idx="15456">
                  <c:v>105152.84375</c:v>
                </c:pt>
                <c:pt idx="15457">
                  <c:v>94207.84375</c:v>
                </c:pt>
                <c:pt idx="15458">
                  <c:v>86546.34375</c:v>
                </c:pt>
                <c:pt idx="15459">
                  <c:v>95998.84375</c:v>
                </c:pt>
                <c:pt idx="15460">
                  <c:v>106844.34375</c:v>
                </c:pt>
                <c:pt idx="15461">
                  <c:v>98983.84375</c:v>
                </c:pt>
                <c:pt idx="15462">
                  <c:v>100177.84375</c:v>
                </c:pt>
                <c:pt idx="15463">
                  <c:v>86745.34375</c:v>
                </c:pt>
                <c:pt idx="15464">
                  <c:v>96595.84375</c:v>
                </c:pt>
                <c:pt idx="15465">
                  <c:v>88735.34375</c:v>
                </c:pt>
                <c:pt idx="15466">
                  <c:v>99381.84375</c:v>
                </c:pt>
                <c:pt idx="15467">
                  <c:v>94406.84375</c:v>
                </c:pt>
                <c:pt idx="15468">
                  <c:v>83859.84375</c:v>
                </c:pt>
                <c:pt idx="15469">
                  <c:v>96496.34375</c:v>
                </c:pt>
                <c:pt idx="15470">
                  <c:v>94108.34375</c:v>
                </c:pt>
                <c:pt idx="15471">
                  <c:v>102764.84375</c:v>
                </c:pt>
                <c:pt idx="15472">
                  <c:v>87143.34375</c:v>
                </c:pt>
                <c:pt idx="15473">
                  <c:v>97093.34375</c:v>
                </c:pt>
                <c:pt idx="15474">
                  <c:v>96794.84375</c:v>
                </c:pt>
                <c:pt idx="15475">
                  <c:v>98287.34375</c:v>
                </c:pt>
                <c:pt idx="15476">
                  <c:v>106346.84375</c:v>
                </c:pt>
                <c:pt idx="15477">
                  <c:v>80476.84375</c:v>
                </c:pt>
                <c:pt idx="15478">
                  <c:v>102864.34375</c:v>
                </c:pt>
                <c:pt idx="15479">
                  <c:v>101968.84375</c:v>
                </c:pt>
                <c:pt idx="15480">
                  <c:v>106247.34375</c:v>
                </c:pt>
                <c:pt idx="15481">
                  <c:v>113510.84375</c:v>
                </c:pt>
                <c:pt idx="15482">
                  <c:v>80675.84375</c:v>
                </c:pt>
                <c:pt idx="15483">
                  <c:v>101471.34375</c:v>
                </c:pt>
                <c:pt idx="15484">
                  <c:v>101073.34375</c:v>
                </c:pt>
                <c:pt idx="15485">
                  <c:v>106545.84375</c:v>
                </c:pt>
                <c:pt idx="15486">
                  <c:v>100774.84375</c:v>
                </c:pt>
                <c:pt idx="15487">
                  <c:v>100575.84375</c:v>
                </c:pt>
                <c:pt idx="15488">
                  <c:v>98287.34375</c:v>
                </c:pt>
                <c:pt idx="15489">
                  <c:v>105849.34375</c:v>
                </c:pt>
                <c:pt idx="15490">
                  <c:v>96197.84375</c:v>
                </c:pt>
                <c:pt idx="15491">
                  <c:v>94804.84375</c:v>
                </c:pt>
                <c:pt idx="15492">
                  <c:v>97491.34375</c:v>
                </c:pt>
                <c:pt idx="15493">
                  <c:v>87242.84375</c:v>
                </c:pt>
                <c:pt idx="15494">
                  <c:v>105451.34375</c:v>
                </c:pt>
                <c:pt idx="15495">
                  <c:v>98784.84375</c:v>
                </c:pt>
                <c:pt idx="15496">
                  <c:v>95103.34375</c:v>
                </c:pt>
                <c:pt idx="15497">
                  <c:v>92018.84375</c:v>
                </c:pt>
                <c:pt idx="15498">
                  <c:v>100774.84375</c:v>
                </c:pt>
                <c:pt idx="15499">
                  <c:v>99779.84375</c:v>
                </c:pt>
                <c:pt idx="15500">
                  <c:v>104456.34375</c:v>
                </c:pt>
                <c:pt idx="15501">
                  <c:v>100476.34375</c:v>
                </c:pt>
                <c:pt idx="15502">
                  <c:v>89829.84375</c:v>
                </c:pt>
                <c:pt idx="15503">
                  <c:v>89929.34375</c:v>
                </c:pt>
                <c:pt idx="15504">
                  <c:v>105550.84375</c:v>
                </c:pt>
                <c:pt idx="15505">
                  <c:v>90725.34375</c:v>
                </c:pt>
                <c:pt idx="15506">
                  <c:v>105550.84375</c:v>
                </c:pt>
                <c:pt idx="15507">
                  <c:v>69531.84375</c:v>
                </c:pt>
                <c:pt idx="15508">
                  <c:v>108635.34375</c:v>
                </c:pt>
                <c:pt idx="15509">
                  <c:v>100177.84375</c:v>
                </c:pt>
                <c:pt idx="15510">
                  <c:v>96993.84375</c:v>
                </c:pt>
                <c:pt idx="15511">
                  <c:v>98685.34375</c:v>
                </c:pt>
                <c:pt idx="15512">
                  <c:v>88635.84375</c:v>
                </c:pt>
                <c:pt idx="15513">
                  <c:v>104257.34375</c:v>
                </c:pt>
                <c:pt idx="15514">
                  <c:v>103958.84375</c:v>
                </c:pt>
                <c:pt idx="15515">
                  <c:v>102267.34375</c:v>
                </c:pt>
                <c:pt idx="15516">
                  <c:v>89730.34375</c:v>
                </c:pt>
                <c:pt idx="15517">
                  <c:v>99481.34375</c:v>
                </c:pt>
                <c:pt idx="15518">
                  <c:v>109431.34375</c:v>
                </c:pt>
                <c:pt idx="15519">
                  <c:v>96794.84375</c:v>
                </c:pt>
                <c:pt idx="15520">
                  <c:v>100177.84375</c:v>
                </c:pt>
                <c:pt idx="15521">
                  <c:v>71919.84375</c:v>
                </c:pt>
                <c:pt idx="15522">
                  <c:v>99978.84375</c:v>
                </c:pt>
                <c:pt idx="15523">
                  <c:v>108336.84375</c:v>
                </c:pt>
                <c:pt idx="15524">
                  <c:v>105351.84375</c:v>
                </c:pt>
                <c:pt idx="15525">
                  <c:v>99083.34375</c:v>
                </c:pt>
                <c:pt idx="15526">
                  <c:v>84854.84375</c:v>
                </c:pt>
                <c:pt idx="15527">
                  <c:v>99779.84375</c:v>
                </c:pt>
                <c:pt idx="15528">
                  <c:v>96894.34375</c:v>
                </c:pt>
                <c:pt idx="15529">
                  <c:v>97889.34375</c:v>
                </c:pt>
                <c:pt idx="15530">
                  <c:v>96297.34375</c:v>
                </c:pt>
                <c:pt idx="15531">
                  <c:v>80178.34375</c:v>
                </c:pt>
                <c:pt idx="15532">
                  <c:v>104854.34375</c:v>
                </c:pt>
                <c:pt idx="15533">
                  <c:v>102565.84375</c:v>
                </c:pt>
                <c:pt idx="15534">
                  <c:v>96098.34375</c:v>
                </c:pt>
                <c:pt idx="15535">
                  <c:v>86048.84375</c:v>
                </c:pt>
                <c:pt idx="15536">
                  <c:v>104356.84375</c:v>
                </c:pt>
                <c:pt idx="15537">
                  <c:v>95003.84375</c:v>
                </c:pt>
                <c:pt idx="15538">
                  <c:v>92217.84375</c:v>
                </c:pt>
                <c:pt idx="15539">
                  <c:v>97889.34375</c:v>
                </c:pt>
                <c:pt idx="15540">
                  <c:v>93710.34375</c:v>
                </c:pt>
                <c:pt idx="15541">
                  <c:v>93511.34375</c:v>
                </c:pt>
                <c:pt idx="15542">
                  <c:v>86446.84375</c:v>
                </c:pt>
                <c:pt idx="15543">
                  <c:v>108038.34375</c:v>
                </c:pt>
                <c:pt idx="15544">
                  <c:v>102167.84375</c:v>
                </c:pt>
                <c:pt idx="15545">
                  <c:v>79879.84375</c:v>
                </c:pt>
                <c:pt idx="15546">
                  <c:v>78785.34375</c:v>
                </c:pt>
                <c:pt idx="15547">
                  <c:v>107341.84375</c:v>
                </c:pt>
                <c:pt idx="15548">
                  <c:v>100973.84375</c:v>
                </c:pt>
                <c:pt idx="15549">
                  <c:v>95700.34375</c:v>
                </c:pt>
                <c:pt idx="15550">
                  <c:v>103660.34375</c:v>
                </c:pt>
                <c:pt idx="15551">
                  <c:v>91322.34375</c:v>
                </c:pt>
                <c:pt idx="15552">
                  <c:v>106446.34375</c:v>
                </c:pt>
                <c:pt idx="15553">
                  <c:v>103859.34375</c:v>
                </c:pt>
                <c:pt idx="15554">
                  <c:v>93411.84375</c:v>
                </c:pt>
                <c:pt idx="15555">
                  <c:v>94605.84375</c:v>
                </c:pt>
                <c:pt idx="15556">
                  <c:v>92615.84375</c:v>
                </c:pt>
                <c:pt idx="15557">
                  <c:v>98088.34375</c:v>
                </c:pt>
                <c:pt idx="15558">
                  <c:v>99879.34375</c:v>
                </c:pt>
                <c:pt idx="15559">
                  <c:v>103958.84375</c:v>
                </c:pt>
                <c:pt idx="15560">
                  <c:v>84655.84375</c:v>
                </c:pt>
                <c:pt idx="15561">
                  <c:v>94307.34375</c:v>
                </c:pt>
                <c:pt idx="15562">
                  <c:v>99680.34375</c:v>
                </c:pt>
                <c:pt idx="15563">
                  <c:v>97988.84375</c:v>
                </c:pt>
                <c:pt idx="15564">
                  <c:v>103361.84375</c:v>
                </c:pt>
                <c:pt idx="15565">
                  <c:v>93710.34375</c:v>
                </c:pt>
                <c:pt idx="15566">
                  <c:v>108038.34375</c:v>
                </c:pt>
                <c:pt idx="15567">
                  <c:v>102665.34375</c:v>
                </c:pt>
                <c:pt idx="15568">
                  <c:v>101968.84375</c:v>
                </c:pt>
                <c:pt idx="15569">
                  <c:v>106247.34375</c:v>
                </c:pt>
                <c:pt idx="15570">
                  <c:v>74705.84375</c:v>
                </c:pt>
                <c:pt idx="15571">
                  <c:v>109431.34375</c:v>
                </c:pt>
                <c:pt idx="15572">
                  <c:v>102963.84375</c:v>
                </c:pt>
                <c:pt idx="15573">
                  <c:v>109132.84375</c:v>
                </c:pt>
                <c:pt idx="15574">
                  <c:v>85252.84375</c:v>
                </c:pt>
                <c:pt idx="15575">
                  <c:v>103461.34375</c:v>
                </c:pt>
                <c:pt idx="15576">
                  <c:v>101570.84375</c:v>
                </c:pt>
                <c:pt idx="15577">
                  <c:v>97093.34375</c:v>
                </c:pt>
                <c:pt idx="15578">
                  <c:v>101570.84375</c:v>
                </c:pt>
                <c:pt idx="15579">
                  <c:v>85352.34375</c:v>
                </c:pt>
                <c:pt idx="15580">
                  <c:v>103162.84375</c:v>
                </c:pt>
                <c:pt idx="15581">
                  <c:v>100675.34375</c:v>
                </c:pt>
                <c:pt idx="15582">
                  <c:v>106645.34375</c:v>
                </c:pt>
                <c:pt idx="15583">
                  <c:v>101670.34375</c:v>
                </c:pt>
                <c:pt idx="15584">
                  <c:v>102068.34375</c:v>
                </c:pt>
                <c:pt idx="15585">
                  <c:v>92317.34375</c:v>
                </c:pt>
                <c:pt idx="15586">
                  <c:v>99779.84375</c:v>
                </c:pt>
                <c:pt idx="15587">
                  <c:v>97292.34375</c:v>
                </c:pt>
                <c:pt idx="15588">
                  <c:v>87839.84375</c:v>
                </c:pt>
                <c:pt idx="15589">
                  <c:v>95998.84375</c:v>
                </c:pt>
                <c:pt idx="15590">
                  <c:v>85650.84375</c:v>
                </c:pt>
                <c:pt idx="15591">
                  <c:v>105749.84375</c:v>
                </c:pt>
                <c:pt idx="15592">
                  <c:v>108635.34375</c:v>
                </c:pt>
                <c:pt idx="15593">
                  <c:v>88038.84375</c:v>
                </c:pt>
                <c:pt idx="15594">
                  <c:v>98585.84375</c:v>
                </c:pt>
                <c:pt idx="15595">
                  <c:v>90725.34375</c:v>
                </c:pt>
                <c:pt idx="15596">
                  <c:v>103759.84375</c:v>
                </c:pt>
                <c:pt idx="15597">
                  <c:v>100078.34375</c:v>
                </c:pt>
                <c:pt idx="15598">
                  <c:v>101670.34375</c:v>
                </c:pt>
                <c:pt idx="15599">
                  <c:v>85451.84375</c:v>
                </c:pt>
                <c:pt idx="15600">
                  <c:v>96098.34375</c:v>
                </c:pt>
                <c:pt idx="15601">
                  <c:v>109033.34375</c:v>
                </c:pt>
                <c:pt idx="15602">
                  <c:v>94705.34375</c:v>
                </c:pt>
                <c:pt idx="15603">
                  <c:v>104953.84375</c:v>
                </c:pt>
                <c:pt idx="15604">
                  <c:v>105252.34375</c:v>
                </c:pt>
                <c:pt idx="15605">
                  <c:v>97491.34375</c:v>
                </c:pt>
                <c:pt idx="15606">
                  <c:v>97093.34375</c:v>
                </c:pt>
                <c:pt idx="15607">
                  <c:v>98486.34375</c:v>
                </c:pt>
                <c:pt idx="15608">
                  <c:v>83959.34375</c:v>
                </c:pt>
                <c:pt idx="15609">
                  <c:v>110028.34375</c:v>
                </c:pt>
                <c:pt idx="15610">
                  <c:v>107242.34375</c:v>
                </c:pt>
                <c:pt idx="15611">
                  <c:v>107739.84375</c:v>
                </c:pt>
                <c:pt idx="15612">
                  <c:v>96396.84375</c:v>
                </c:pt>
                <c:pt idx="15613">
                  <c:v>79581.34375</c:v>
                </c:pt>
                <c:pt idx="15614">
                  <c:v>95103.34375</c:v>
                </c:pt>
                <c:pt idx="15615">
                  <c:v>91720.34375</c:v>
                </c:pt>
                <c:pt idx="15616">
                  <c:v>98187.84375</c:v>
                </c:pt>
                <c:pt idx="15617">
                  <c:v>87541.34375</c:v>
                </c:pt>
                <c:pt idx="15618">
                  <c:v>93511.34375</c:v>
                </c:pt>
                <c:pt idx="15619">
                  <c:v>106645.34375</c:v>
                </c:pt>
                <c:pt idx="15620">
                  <c:v>106943.84375</c:v>
                </c:pt>
                <c:pt idx="15621">
                  <c:v>100973.84375</c:v>
                </c:pt>
                <c:pt idx="15622">
                  <c:v>77193.34375</c:v>
                </c:pt>
                <c:pt idx="15623">
                  <c:v>97093.34375</c:v>
                </c:pt>
                <c:pt idx="15624">
                  <c:v>87342.34375</c:v>
                </c:pt>
                <c:pt idx="15625">
                  <c:v>105650.34375</c:v>
                </c:pt>
                <c:pt idx="15626">
                  <c:v>86546.34375</c:v>
                </c:pt>
                <c:pt idx="15627">
                  <c:v>89829.84375</c:v>
                </c:pt>
                <c:pt idx="15628">
                  <c:v>93113.34375</c:v>
                </c:pt>
                <c:pt idx="15629">
                  <c:v>104257.34375</c:v>
                </c:pt>
                <c:pt idx="15630">
                  <c:v>105053.34375</c:v>
                </c:pt>
                <c:pt idx="15631">
                  <c:v>88536.34375</c:v>
                </c:pt>
                <c:pt idx="15632">
                  <c:v>101670.34375</c:v>
                </c:pt>
                <c:pt idx="15633">
                  <c:v>86546.34375</c:v>
                </c:pt>
                <c:pt idx="15634">
                  <c:v>98585.84375</c:v>
                </c:pt>
                <c:pt idx="15635">
                  <c:v>99282.34375</c:v>
                </c:pt>
                <c:pt idx="15636">
                  <c:v>93610.84375</c:v>
                </c:pt>
                <c:pt idx="15637">
                  <c:v>94705.34375</c:v>
                </c:pt>
                <c:pt idx="15638">
                  <c:v>86347.34375</c:v>
                </c:pt>
                <c:pt idx="15639">
                  <c:v>107938.84375</c:v>
                </c:pt>
                <c:pt idx="15640">
                  <c:v>104356.84375</c:v>
                </c:pt>
                <c:pt idx="15641">
                  <c:v>92615.84375</c:v>
                </c:pt>
                <c:pt idx="15642">
                  <c:v>86546.34375</c:v>
                </c:pt>
                <c:pt idx="15643">
                  <c:v>100774.84375</c:v>
                </c:pt>
                <c:pt idx="15644">
                  <c:v>105948.84375</c:v>
                </c:pt>
                <c:pt idx="15645">
                  <c:v>98088.34375</c:v>
                </c:pt>
                <c:pt idx="15646">
                  <c:v>104655.34375</c:v>
                </c:pt>
                <c:pt idx="15647">
                  <c:v>82068.84375</c:v>
                </c:pt>
                <c:pt idx="15648">
                  <c:v>100575.84375</c:v>
                </c:pt>
                <c:pt idx="15649">
                  <c:v>100078.34375</c:v>
                </c:pt>
                <c:pt idx="15650">
                  <c:v>104555.84375</c:v>
                </c:pt>
                <c:pt idx="15651">
                  <c:v>94804.84375</c:v>
                </c:pt>
                <c:pt idx="15652">
                  <c:v>81770.34375</c:v>
                </c:pt>
                <c:pt idx="15653">
                  <c:v>107540.84375</c:v>
                </c:pt>
                <c:pt idx="15654">
                  <c:v>101570.84375</c:v>
                </c:pt>
                <c:pt idx="15655">
                  <c:v>106744.84375</c:v>
                </c:pt>
                <c:pt idx="15656">
                  <c:v>92416.84375</c:v>
                </c:pt>
                <c:pt idx="15657">
                  <c:v>90227.84375</c:v>
                </c:pt>
                <c:pt idx="15658">
                  <c:v>105948.84375</c:v>
                </c:pt>
                <c:pt idx="15659">
                  <c:v>107938.84375</c:v>
                </c:pt>
                <c:pt idx="15660">
                  <c:v>106545.84375</c:v>
                </c:pt>
                <c:pt idx="15661">
                  <c:v>76994.34375</c:v>
                </c:pt>
                <c:pt idx="15662">
                  <c:v>104655.34375</c:v>
                </c:pt>
                <c:pt idx="15663">
                  <c:v>73710.84375</c:v>
                </c:pt>
                <c:pt idx="15664">
                  <c:v>69346.8359375</c:v>
                </c:pt>
                <c:pt idx="15665">
                  <c:v>69275.708979399991</c:v>
                </c:pt>
                <c:pt idx="15666">
                  <c:v>69182.427729399991</c:v>
                </c:pt>
                <c:pt idx="15667">
                  <c:v>70938.8359375</c:v>
                </c:pt>
                <c:pt idx="15668">
                  <c:v>71038.3359375</c:v>
                </c:pt>
                <c:pt idx="15669">
                  <c:v>70867.708979399991</c:v>
                </c:pt>
                <c:pt idx="15670">
                  <c:v>70150.998041899991</c:v>
                </c:pt>
                <c:pt idx="15671">
                  <c:v>67961.998041899991</c:v>
                </c:pt>
                <c:pt idx="15672">
                  <c:v>69779.427729399991</c:v>
                </c:pt>
                <c:pt idx="15673">
                  <c:v>69744.8359375</c:v>
                </c:pt>
                <c:pt idx="15674">
                  <c:v>70043.3359375</c:v>
                </c:pt>
                <c:pt idx="15675">
                  <c:v>69752.998041899991</c:v>
                </c:pt>
                <c:pt idx="15676">
                  <c:v>70575.427729399991</c:v>
                </c:pt>
                <c:pt idx="15677">
                  <c:v>69346.8359375</c:v>
                </c:pt>
                <c:pt idx="15678">
                  <c:v>70569.208979399991</c:v>
                </c:pt>
                <c:pt idx="15679">
                  <c:v>72758.208979399991</c:v>
                </c:pt>
                <c:pt idx="15680">
                  <c:v>70071.708979399991</c:v>
                </c:pt>
                <c:pt idx="15681">
                  <c:v>71344.998041899991</c:v>
                </c:pt>
                <c:pt idx="15682">
                  <c:v>70150.998041899991</c:v>
                </c:pt>
                <c:pt idx="15683">
                  <c:v>70276.927729399991</c:v>
                </c:pt>
                <c:pt idx="15684">
                  <c:v>70043.3359375</c:v>
                </c:pt>
                <c:pt idx="15685">
                  <c:v>70171.208979399991</c:v>
                </c:pt>
                <c:pt idx="15686">
                  <c:v>71941.998041899991</c:v>
                </c:pt>
                <c:pt idx="15687">
                  <c:v>68485.927729399991</c:v>
                </c:pt>
                <c:pt idx="15688">
                  <c:v>69878.927729399991</c:v>
                </c:pt>
                <c:pt idx="15689">
                  <c:v>68351.8359375</c:v>
                </c:pt>
                <c:pt idx="15690">
                  <c:v>71038.3359375</c:v>
                </c:pt>
                <c:pt idx="15691">
                  <c:v>71166.208979399991</c:v>
                </c:pt>
                <c:pt idx="15692">
                  <c:v>71265.708979399991</c:v>
                </c:pt>
                <c:pt idx="15693">
                  <c:v>70867.708979399991</c:v>
                </c:pt>
                <c:pt idx="15694">
                  <c:v>71635.3359375</c:v>
                </c:pt>
                <c:pt idx="15695">
                  <c:v>68857.498041899991</c:v>
                </c:pt>
                <c:pt idx="15696">
                  <c:v>69852.498041899991</c:v>
                </c:pt>
                <c:pt idx="15697">
                  <c:v>69182.427729399991</c:v>
                </c:pt>
                <c:pt idx="15698">
                  <c:v>70640.3359375</c:v>
                </c:pt>
                <c:pt idx="15699">
                  <c:v>75146.208979399991</c:v>
                </c:pt>
                <c:pt idx="15700">
                  <c:v>70668.708979399991</c:v>
                </c:pt>
                <c:pt idx="15701">
                  <c:v>74250.708979399991</c:v>
                </c:pt>
                <c:pt idx="15702">
                  <c:v>73056.708979399991</c:v>
                </c:pt>
                <c:pt idx="15703">
                  <c:v>77633.708979399991</c:v>
                </c:pt>
                <c:pt idx="15704">
                  <c:v>76340.208979399991</c:v>
                </c:pt>
                <c:pt idx="15705">
                  <c:v>71564.208979399991</c:v>
                </c:pt>
                <c:pt idx="15706">
                  <c:v>74051.708979399991</c:v>
                </c:pt>
                <c:pt idx="15707">
                  <c:v>77932.208979399991</c:v>
                </c:pt>
                <c:pt idx="15708">
                  <c:v>76240.708979399991</c:v>
                </c:pt>
                <c:pt idx="15709">
                  <c:v>71862.708979399991</c:v>
                </c:pt>
                <c:pt idx="15710">
                  <c:v>81713.208979399991</c:v>
                </c:pt>
                <c:pt idx="15711">
                  <c:v>71066.708979399991</c:v>
                </c:pt>
                <c:pt idx="15712">
                  <c:v>71265.708979399991</c:v>
                </c:pt>
                <c:pt idx="15713">
                  <c:v>79325.208979399991</c:v>
                </c:pt>
                <c:pt idx="15714">
                  <c:v>71365.208979399991</c:v>
                </c:pt>
                <c:pt idx="15715">
                  <c:v>72061.708979399991</c:v>
                </c:pt>
                <c:pt idx="15716">
                  <c:v>70071.708979399991</c:v>
                </c:pt>
                <c:pt idx="15717">
                  <c:v>71166.208979399991</c:v>
                </c:pt>
                <c:pt idx="15718">
                  <c:v>77036.708979399991</c:v>
                </c:pt>
                <c:pt idx="15719">
                  <c:v>72758.208979399991</c:v>
                </c:pt>
                <c:pt idx="15720">
                  <c:v>74151.208979399991</c:v>
                </c:pt>
                <c:pt idx="15721">
                  <c:v>76439.708979399991</c:v>
                </c:pt>
                <c:pt idx="15722">
                  <c:v>70171.208979399991</c:v>
                </c:pt>
                <c:pt idx="15723">
                  <c:v>72360.208979399991</c:v>
                </c:pt>
                <c:pt idx="15724">
                  <c:v>76240.708979399991</c:v>
                </c:pt>
                <c:pt idx="15725">
                  <c:v>75643.708979399991</c:v>
                </c:pt>
                <c:pt idx="15726">
                  <c:v>75842.708979399991</c:v>
                </c:pt>
                <c:pt idx="15727">
                  <c:v>75245.708979399991</c:v>
                </c:pt>
                <c:pt idx="15728">
                  <c:v>72260.708979399991</c:v>
                </c:pt>
                <c:pt idx="15729">
                  <c:v>76439.708979399991</c:v>
                </c:pt>
                <c:pt idx="15730">
                  <c:v>70668.708979399991</c:v>
                </c:pt>
                <c:pt idx="15731">
                  <c:v>73255.708979399991</c:v>
                </c:pt>
                <c:pt idx="15732">
                  <c:v>77335.208979399991</c:v>
                </c:pt>
                <c:pt idx="15733">
                  <c:v>69773.208979399991</c:v>
                </c:pt>
                <c:pt idx="15734">
                  <c:v>72857.708979399991</c:v>
                </c:pt>
                <c:pt idx="15735">
                  <c:v>73355.208979399991</c:v>
                </c:pt>
                <c:pt idx="15736">
                  <c:v>70370.208979399991</c:v>
                </c:pt>
                <c:pt idx="15737">
                  <c:v>73554.208979399991</c:v>
                </c:pt>
                <c:pt idx="15738">
                  <c:v>81116.208979399991</c:v>
                </c:pt>
                <c:pt idx="15739">
                  <c:v>75942.208979399991</c:v>
                </c:pt>
                <c:pt idx="15740">
                  <c:v>71166.208979399991</c:v>
                </c:pt>
                <c:pt idx="15741">
                  <c:v>74847.708979399991</c:v>
                </c:pt>
                <c:pt idx="15742">
                  <c:v>70370.208979399991</c:v>
                </c:pt>
                <c:pt idx="15743">
                  <c:v>80320.208979399991</c:v>
                </c:pt>
                <c:pt idx="15744">
                  <c:v>77434.708979399991</c:v>
                </c:pt>
                <c:pt idx="15745">
                  <c:v>73355.208979399991</c:v>
                </c:pt>
                <c:pt idx="15746">
                  <c:v>72957.208979399991</c:v>
                </c:pt>
                <c:pt idx="15747">
                  <c:v>72459.708979399991</c:v>
                </c:pt>
                <c:pt idx="15748">
                  <c:v>71066.708979399991</c:v>
                </c:pt>
                <c:pt idx="15749">
                  <c:v>77335.208979399991</c:v>
                </c:pt>
                <c:pt idx="15750">
                  <c:v>77932.208979399991</c:v>
                </c:pt>
                <c:pt idx="15751">
                  <c:v>71564.208979399991</c:v>
                </c:pt>
                <c:pt idx="15752">
                  <c:v>74151.208979399991</c:v>
                </c:pt>
                <c:pt idx="15753">
                  <c:v>80320.208979399991</c:v>
                </c:pt>
                <c:pt idx="15754">
                  <c:v>77932.208979399991</c:v>
                </c:pt>
                <c:pt idx="15755">
                  <c:v>71365.208979399991</c:v>
                </c:pt>
                <c:pt idx="15756">
                  <c:v>76439.708979399991</c:v>
                </c:pt>
                <c:pt idx="15757">
                  <c:v>75245.708979399991</c:v>
                </c:pt>
                <c:pt idx="15758">
                  <c:v>78927.208979399991</c:v>
                </c:pt>
                <c:pt idx="15759">
                  <c:v>75146.208979399991</c:v>
                </c:pt>
                <c:pt idx="15760">
                  <c:v>81116.208979399991</c:v>
                </c:pt>
                <c:pt idx="15761">
                  <c:v>79723.208979399991</c:v>
                </c:pt>
                <c:pt idx="15762">
                  <c:v>76041.708979399991</c:v>
                </c:pt>
                <c:pt idx="15763">
                  <c:v>71166.208979399991</c:v>
                </c:pt>
                <c:pt idx="15764">
                  <c:v>77534.208979399991</c:v>
                </c:pt>
                <c:pt idx="15765">
                  <c:v>81514.208979399991</c:v>
                </c:pt>
                <c:pt idx="15766">
                  <c:v>75245.708979399991</c:v>
                </c:pt>
                <c:pt idx="15767">
                  <c:v>74847.708979399991</c:v>
                </c:pt>
                <c:pt idx="15768">
                  <c:v>72559.208979399991</c:v>
                </c:pt>
                <c:pt idx="15769">
                  <c:v>74748.208979399991</c:v>
                </c:pt>
                <c:pt idx="15770">
                  <c:v>74847.708979399991</c:v>
                </c:pt>
                <c:pt idx="15771">
                  <c:v>75146.208979399991</c:v>
                </c:pt>
                <c:pt idx="15772">
                  <c:v>71066.708979399991</c:v>
                </c:pt>
                <c:pt idx="15773">
                  <c:v>75942.208979399991</c:v>
                </c:pt>
                <c:pt idx="15774">
                  <c:v>77335.208979399991</c:v>
                </c:pt>
                <c:pt idx="15775">
                  <c:v>76240.708979399991</c:v>
                </c:pt>
                <c:pt idx="15776">
                  <c:v>73255.708979399991</c:v>
                </c:pt>
                <c:pt idx="15777">
                  <c:v>73156.208979399991</c:v>
                </c:pt>
                <c:pt idx="15778">
                  <c:v>71763.208979399991</c:v>
                </c:pt>
                <c:pt idx="15779">
                  <c:v>73653.708979399991</c:v>
                </c:pt>
                <c:pt idx="15780">
                  <c:v>73056.708979399991</c:v>
                </c:pt>
                <c:pt idx="15781">
                  <c:v>78628.708979399991</c:v>
                </c:pt>
                <c:pt idx="15782">
                  <c:v>77136.208979399991</c:v>
                </c:pt>
                <c:pt idx="15783">
                  <c:v>76837.708979399991</c:v>
                </c:pt>
                <c:pt idx="15784">
                  <c:v>71663.708979399991</c:v>
                </c:pt>
                <c:pt idx="15785">
                  <c:v>71365.208979399991</c:v>
                </c:pt>
                <c:pt idx="15786">
                  <c:v>74847.708979399991</c:v>
                </c:pt>
                <c:pt idx="15787">
                  <c:v>75046.708979399991</c:v>
                </c:pt>
                <c:pt idx="15788">
                  <c:v>70569.208979399991</c:v>
                </c:pt>
                <c:pt idx="15789">
                  <c:v>75842.708979399991</c:v>
                </c:pt>
                <c:pt idx="15790">
                  <c:v>75643.708979399991</c:v>
                </c:pt>
                <c:pt idx="15791">
                  <c:v>74250.708979399991</c:v>
                </c:pt>
                <c:pt idx="15792">
                  <c:v>80817.708979399991</c:v>
                </c:pt>
                <c:pt idx="15793">
                  <c:v>69375.208979399991</c:v>
                </c:pt>
                <c:pt idx="15794">
                  <c:v>79424.708979399991</c:v>
                </c:pt>
                <c:pt idx="15795">
                  <c:v>73952.208979399991</c:v>
                </c:pt>
                <c:pt idx="15796">
                  <c:v>73056.708979399991</c:v>
                </c:pt>
                <c:pt idx="15797">
                  <c:v>75444.708979399991</c:v>
                </c:pt>
                <c:pt idx="15798">
                  <c:v>75743.208979399991</c:v>
                </c:pt>
                <c:pt idx="15799">
                  <c:v>71862.708979399991</c:v>
                </c:pt>
                <c:pt idx="15800">
                  <c:v>77534.208979399991</c:v>
                </c:pt>
                <c:pt idx="15801">
                  <c:v>75942.208979399991</c:v>
                </c:pt>
                <c:pt idx="15802">
                  <c:v>70469.708979399991</c:v>
                </c:pt>
                <c:pt idx="15803">
                  <c:v>77733.208979399991</c:v>
                </c:pt>
                <c:pt idx="15804">
                  <c:v>70867.708979399991</c:v>
                </c:pt>
                <c:pt idx="15805">
                  <c:v>75444.708979399991</c:v>
                </c:pt>
                <c:pt idx="15806">
                  <c:v>77733.208979399991</c:v>
                </c:pt>
                <c:pt idx="15807">
                  <c:v>77633.708979399991</c:v>
                </c:pt>
                <c:pt idx="15808">
                  <c:v>73653.708979399991</c:v>
                </c:pt>
                <c:pt idx="15809">
                  <c:v>79822.708979399991</c:v>
                </c:pt>
                <c:pt idx="15810">
                  <c:v>73753.208979399991</c:v>
                </c:pt>
                <c:pt idx="15811">
                  <c:v>84598.708979399991</c:v>
                </c:pt>
                <c:pt idx="15812">
                  <c:v>80220.708979399991</c:v>
                </c:pt>
                <c:pt idx="15813">
                  <c:v>75345.208979399991</c:v>
                </c:pt>
                <c:pt idx="15814">
                  <c:v>83703.208979399991</c:v>
                </c:pt>
                <c:pt idx="15815">
                  <c:v>74648.708979399991</c:v>
                </c:pt>
                <c:pt idx="15816">
                  <c:v>72957.208979399991</c:v>
                </c:pt>
                <c:pt idx="15817">
                  <c:v>85792.708979399991</c:v>
                </c:pt>
                <c:pt idx="15818">
                  <c:v>78429.708979399991</c:v>
                </c:pt>
                <c:pt idx="15819">
                  <c:v>75345.208979399991</c:v>
                </c:pt>
                <c:pt idx="15820">
                  <c:v>76738.208979399991</c:v>
                </c:pt>
                <c:pt idx="15821">
                  <c:v>80220.708979399991</c:v>
                </c:pt>
                <c:pt idx="15822">
                  <c:v>78330.208979399991</c:v>
                </c:pt>
                <c:pt idx="15823">
                  <c:v>75643.708979399991</c:v>
                </c:pt>
                <c:pt idx="15824">
                  <c:v>77136.208979399991</c:v>
                </c:pt>
                <c:pt idx="15825">
                  <c:v>79225.708979399991</c:v>
                </c:pt>
                <c:pt idx="15826">
                  <c:v>73554.208979399991</c:v>
                </c:pt>
                <c:pt idx="15827">
                  <c:v>73454.708979399991</c:v>
                </c:pt>
                <c:pt idx="15828">
                  <c:v>77335.208979399991</c:v>
                </c:pt>
                <c:pt idx="15829">
                  <c:v>74250.708979399991</c:v>
                </c:pt>
                <c:pt idx="15830">
                  <c:v>73554.208979399991</c:v>
                </c:pt>
                <c:pt idx="15831">
                  <c:v>79723.208979399991</c:v>
                </c:pt>
                <c:pt idx="15832">
                  <c:v>82509.208979399991</c:v>
                </c:pt>
                <c:pt idx="15833">
                  <c:v>79026.708979399991</c:v>
                </c:pt>
                <c:pt idx="15834">
                  <c:v>82310.208979399991</c:v>
                </c:pt>
                <c:pt idx="15835">
                  <c:v>70270.708979399991</c:v>
                </c:pt>
                <c:pt idx="15836">
                  <c:v>76837.708979399991</c:v>
                </c:pt>
                <c:pt idx="15837">
                  <c:v>75743.208979399991</c:v>
                </c:pt>
                <c:pt idx="15838">
                  <c:v>78827.708979399991</c:v>
                </c:pt>
                <c:pt idx="15839">
                  <c:v>73156.208979399991</c:v>
                </c:pt>
                <c:pt idx="15840">
                  <c:v>78131.208979399991</c:v>
                </c:pt>
                <c:pt idx="15841">
                  <c:v>77136.208979399991</c:v>
                </c:pt>
                <c:pt idx="15842">
                  <c:v>74449.708979399991</c:v>
                </c:pt>
                <c:pt idx="15843">
                  <c:v>72559.208979399991</c:v>
                </c:pt>
                <c:pt idx="15844">
                  <c:v>79822.708979399991</c:v>
                </c:pt>
                <c:pt idx="15845">
                  <c:v>74350.208979399991</c:v>
                </c:pt>
                <c:pt idx="15846">
                  <c:v>72459.708979399991</c:v>
                </c:pt>
                <c:pt idx="15847">
                  <c:v>72559.208979399991</c:v>
                </c:pt>
                <c:pt idx="15848">
                  <c:v>75345.208979399991</c:v>
                </c:pt>
                <c:pt idx="15849">
                  <c:v>78131.208979399991</c:v>
                </c:pt>
                <c:pt idx="15850">
                  <c:v>75643.708979399991</c:v>
                </c:pt>
                <c:pt idx="15851">
                  <c:v>75942.208979399991</c:v>
                </c:pt>
                <c:pt idx="15852">
                  <c:v>77335.208979399991</c:v>
                </c:pt>
                <c:pt idx="15853">
                  <c:v>90469.208979399991</c:v>
                </c:pt>
                <c:pt idx="15854">
                  <c:v>100916.7089595</c:v>
                </c:pt>
                <c:pt idx="15855">
                  <c:v>107583.20895949999</c:v>
                </c:pt>
                <c:pt idx="15856">
                  <c:v>100717.7089595</c:v>
                </c:pt>
                <c:pt idx="15857">
                  <c:v>90867.208979399991</c:v>
                </c:pt>
                <c:pt idx="15858">
                  <c:v>100518.7089595</c:v>
                </c:pt>
                <c:pt idx="15859">
                  <c:v>92956.708979399991</c:v>
                </c:pt>
                <c:pt idx="15860">
                  <c:v>101414.2089595</c:v>
                </c:pt>
                <c:pt idx="15861">
                  <c:v>86887.208979399991</c:v>
                </c:pt>
                <c:pt idx="15862">
                  <c:v>90071.208979399991</c:v>
                </c:pt>
                <c:pt idx="15863">
                  <c:v>92359.708979399991</c:v>
                </c:pt>
                <c:pt idx="15864">
                  <c:v>98031.208979399991</c:v>
                </c:pt>
                <c:pt idx="15865">
                  <c:v>98727.708979399991</c:v>
                </c:pt>
                <c:pt idx="15866">
                  <c:v>96240.208979399991</c:v>
                </c:pt>
                <c:pt idx="15867">
                  <c:v>106190.20895949999</c:v>
                </c:pt>
                <c:pt idx="15868">
                  <c:v>89772.708979399991</c:v>
                </c:pt>
                <c:pt idx="15869">
                  <c:v>100518.7089595</c:v>
                </c:pt>
                <c:pt idx="15870">
                  <c:v>110468.70895949999</c:v>
                </c:pt>
                <c:pt idx="15871">
                  <c:v>91364.708979399991</c:v>
                </c:pt>
                <c:pt idx="15872">
                  <c:v>92160.708979399991</c:v>
                </c:pt>
                <c:pt idx="15873">
                  <c:v>95444.208979399991</c:v>
                </c:pt>
                <c:pt idx="15874">
                  <c:v>106588.20895949999</c:v>
                </c:pt>
                <c:pt idx="15875">
                  <c:v>98429.208979399991</c:v>
                </c:pt>
                <c:pt idx="15876">
                  <c:v>96638.208979399991</c:v>
                </c:pt>
                <c:pt idx="15877">
                  <c:v>88379.708979399991</c:v>
                </c:pt>
                <c:pt idx="15878">
                  <c:v>97533.708979399991</c:v>
                </c:pt>
                <c:pt idx="15879">
                  <c:v>104896.70895949999</c:v>
                </c:pt>
                <c:pt idx="15880">
                  <c:v>95444.208979399991</c:v>
                </c:pt>
                <c:pt idx="15881">
                  <c:v>100618.2089595</c:v>
                </c:pt>
                <c:pt idx="15882">
                  <c:v>86986.708979399991</c:v>
                </c:pt>
                <c:pt idx="15883">
                  <c:v>99026.208979399991</c:v>
                </c:pt>
                <c:pt idx="15884">
                  <c:v>101115.7089595</c:v>
                </c:pt>
                <c:pt idx="15885">
                  <c:v>100220.2089595</c:v>
                </c:pt>
                <c:pt idx="15886">
                  <c:v>90469.208979399991</c:v>
                </c:pt>
                <c:pt idx="15887">
                  <c:v>80419.708979399991</c:v>
                </c:pt>
                <c:pt idx="15888">
                  <c:v>106787.20895949999</c:v>
                </c:pt>
                <c:pt idx="15889">
                  <c:v>88081.208979399991</c:v>
                </c:pt>
                <c:pt idx="15890">
                  <c:v>92658.208979399991</c:v>
                </c:pt>
                <c:pt idx="15891">
                  <c:v>91364.708979399991</c:v>
                </c:pt>
                <c:pt idx="15892">
                  <c:v>87583.708979399991</c:v>
                </c:pt>
                <c:pt idx="15893">
                  <c:v>104299.70895949999</c:v>
                </c:pt>
                <c:pt idx="15894">
                  <c:v>102309.70895949999</c:v>
                </c:pt>
                <c:pt idx="15895">
                  <c:v>102309.70895949999</c:v>
                </c:pt>
                <c:pt idx="15896">
                  <c:v>79325.208979399991</c:v>
                </c:pt>
                <c:pt idx="15897">
                  <c:v>92061.208979399991</c:v>
                </c:pt>
                <c:pt idx="15898">
                  <c:v>96837.208979399991</c:v>
                </c:pt>
                <c:pt idx="15899">
                  <c:v>96041.208979399991</c:v>
                </c:pt>
                <c:pt idx="15900">
                  <c:v>90469.208979399991</c:v>
                </c:pt>
                <c:pt idx="15901">
                  <c:v>76937.208979399991</c:v>
                </c:pt>
                <c:pt idx="15902">
                  <c:v>90469.208979399991</c:v>
                </c:pt>
                <c:pt idx="15903">
                  <c:v>99623.2089595</c:v>
                </c:pt>
                <c:pt idx="15904">
                  <c:v>104697.70895949999</c:v>
                </c:pt>
                <c:pt idx="15905">
                  <c:v>92260.208979399991</c:v>
                </c:pt>
                <c:pt idx="15906">
                  <c:v>90867.208979399991</c:v>
                </c:pt>
                <c:pt idx="15907">
                  <c:v>95145.708979399991</c:v>
                </c:pt>
                <c:pt idx="15908">
                  <c:v>100717.7089595</c:v>
                </c:pt>
                <c:pt idx="15909">
                  <c:v>96538.708979399991</c:v>
                </c:pt>
                <c:pt idx="15910">
                  <c:v>78429.708979399991</c:v>
                </c:pt>
                <c:pt idx="15911">
                  <c:v>79126.208979399991</c:v>
                </c:pt>
                <c:pt idx="15912">
                  <c:v>76539.208979399991</c:v>
                </c:pt>
                <c:pt idx="15913">
                  <c:v>103503.70895949999</c:v>
                </c:pt>
                <c:pt idx="15914">
                  <c:v>109672.70895949999</c:v>
                </c:pt>
                <c:pt idx="15915">
                  <c:v>85394.708979399991</c:v>
                </c:pt>
                <c:pt idx="15916">
                  <c:v>92260.208979399991</c:v>
                </c:pt>
                <c:pt idx="15917">
                  <c:v>90568.708979399991</c:v>
                </c:pt>
                <c:pt idx="15918">
                  <c:v>101911.70895949999</c:v>
                </c:pt>
                <c:pt idx="15919">
                  <c:v>88877.208979399991</c:v>
                </c:pt>
                <c:pt idx="15920">
                  <c:v>84200.708979399991</c:v>
                </c:pt>
                <c:pt idx="15921">
                  <c:v>79225.708979399991</c:v>
                </c:pt>
                <c:pt idx="15922">
                  <c:v>98827.208979399991</c:v>
                </c:pt>
                <c:pt idx="15923">
                  <c:v>98827.208979399991</c:v>
                </c:pt>
                <c:pt idx="15924">
                  <c:v>99324.708979399991</c:v>
                </c:pt>
                <c:pt idx="15925">
                  <c:v>98528.708979399991</c:v>
                </c:pt>
                <c:pt idx="15926">
                  <c:v>89175.708979399991</c:v>
                </c:pt>
                <c:pt idx="15927">
                  <c:v>93951.708979399991</c:v>
                </c:pt>
                <c:pt idx="15928">
                  <c:v>87285.208979399991</c:v>
                </c:pt>
                <c:pt idx="15929">
                  <c:v>86389.708979399991</c:v>
                </c:pt>
                <c:pt idx="15930">
                  <c:v>94747.708979399991</c:v>
                </c:pt>
                <c:pt idx="15931">
                  <c:v>86986.708979399991</c:v>
                </c:pt>
                <c:pt idx="15932">
                  <c:v>100518.7089595</c:v>
                </c:pt>
                <c:pt idx="15933">
                  <c:v>101314.7089595</c:v>
                </c:pt>
                <c:pt idx="15934">
                  <c:v>95643.208979399991</c:v>
                </c:pt>
                <c:pt idx="15935">
                  <c:v>84399.708979399991</c:v>
                </c:pt>
                <c:pt idx="15936">
                  <c:v>88678.208979399991</c:v>
                </c:pt>
                <c:pt idx="15937">
                  <c:v>90966.708979399991</c:v>
                </c:pt>
                <c:pt idx="15938">
                  <c:v>85892.208979399991</c:v>
                </c:pt>
                <c:pt idx="15939">
                  <c:v>93553.708979399991</c:v>
                </c:pt>
                <c:pt idx="15940">
                  <c:v>82807.708979399991</c:v>
                </c:pt>
                <c:pt idx="15941">
                  <c:v>99921.7089595</c:v>
                </c:pt>
                <c:pt idx="15942">
                  <c:v>89673.208979399991</c:v>
                </c:pt>
                <c:pt idx="15943">
                  <c:v>97633.208979399991</c:v>
                </c:pt>
                <c:pt idx="15944">
                  <c:v>94946.708979399991</c:v>
                </c:pt>
                <c:pt idx="15945">
                  <c:v>82807.708979399991</c:v>
                </c:pt>
                <c:pt idx="15946">
                  <c:v>81713.208979399991</c:v>
                </c:pt>
                <c:pt idx="15947">
                  <c:v>89076.208979399991</c:v>
                </c:pt>
                <c:pt idx="15948">
                  <c:v>102707.70895949999</c:v>
                </c:pt>
                <c:pt idx="15949">
                  <c:v>99623.2089595</c:v>
                </c:pt>
                <c:pt idx="15950">
                  <c:v>83106.208979399991</c:v>
                </c:pt>
                <c:pt idx="15951">
                  <c:v>94946.708979399991</c:v>
                </c:pt>
                <c:pt idx="15952">
                  <c:v>106289.70895949999</c:v>
                </c:pt>
                <c:pt idx="15953">
                  <c:v>98926.708979399991</c:v>
                </c:pt>
                <c:pt idx="15954">
                  <c:v>82907.208979399991</c:v>
                </c:pt>
                <c:pt idx="15955">
                  <c:v>98628.208979399991</c:v>
                </c:pt>
                <c:pt idx="15956">
                  <c:v>85792.708979399991</c:v>
                </c:pt>
                <c:pt idx="15957">
                  <c:v>103205.20895949999</c:v>
                </c:pt>
                <c:pt idx="15958">
                  <c:v>102608.20895949999</c:v>
                </c:pt>
                <c:pt idx="15959">
                  <c:v>92956.708979399991</c:v>
                </c:pt>
                <c:pt idx="15960">
                  <c:v>95046.208979399991</c:v>
                </c:pt>
                <c:pt idx="15961">
                  <c:v>86588.708979399991</c:v>
                </c:pt>
                <c:pt idx="15962">
                  <c:v>109374.20895949999</c:v>
                </c:pt>
                <c:pt idx="15963">
                  <c:v>94548.708979399991</c:v>
                </c:pt>
                <c:pt idx="15964">
                  <c:v>82011.708979399991</c:v>
                </c:pt>
                <c:pt idx="15965">
                  <c:v>78230.708979399991</c:v>
                </c:pt>
                <c:pt idx="15966">
                  <c:v>86290.208979399991</c:v>
                </c:pt>
                <c:pt idx="15967">
                  <c:v>104100.70895949999</c:v>
                </c:pt>
                <c:pt idx="15968">
                  <c:v>82807.708979399991</c:v>
                </c:pt>
                <c:pt idx="15969">
                  <c:v>99722.7089595</c:v>
                </c:pt>
                <c:pt idx="15970">
                  <c:v>72260.708979399991</c:v>
                </c:pt>
                <c:pt idx="15971">
                  <c:v>99921.7089595</c:v>
                </c:pt>
                <c:pt idx="15972">
                  <c:v>104697.70895949999</c:v>
                </c:pt>
                <c:pt idx="15973">
                  <c:v>103006.20895949999</c:v>
                </c:pt>
                <c:pt idx="15974">
                  <c:v>94847.208979399991</c:v>
                </c:pt>
                <c:pt idx="15975">
                  <c:v>87981.708979399991</c:v>
                </c:pt>
                <c:pt idx="15976">
                  <c:v>104200.20895949999</c:v>
                </c:pt>
                <c:pt idx="15977">
                  <c:v>109772.20895949999</c:v>
                </c:pt>
                <c:pt idx="15978">
                  <c:v>110966.20895949999</c:v>
                </c:pt>
                <c:pt idx="15979">
                  <c:v>82111.208979399991</c:v>
                </c:pt>
                <c:pt idx="15980">
                  <c:v>86887.208979399991</c:v>
                </c:pt>
                <c:pt idx="15981">
                  <c:v>103603.20895949999</c:v>
                </c:pt>
                <c:pt idx="15982">
                  <c:v>95543.708979399991</c:v>
                </c:pt>
                <c:pt idx="15983">
                  <c:v>108180.20895949999</c:v>
                </c:pt>
                <c:pt idx="15984">
                  <c:v>72061.708979399991</c:v>
                </c:pt>
                <c:pt idx="15985">
                  <c:v>90767.708979399991</c:v>
                </c:pt>
                <c:pt idx="15986">
                  <c:v>95742.708979399991</c:v>
                </c:pt>
                <c:pt idx="15987">
                  <c:v>101712.7089595</c:v>
                </c:pt>
                <c:pt idx="15988">
                  <c:v>100817.2089595</c:v>
                </c:pt>
                <c:pt idx="15989">
                  <c:v>83205.708979399991</c:v>
                </c:pt>
                <c:pt idx="15990">
                  <c:v>90568.708979399991</c:v>
                </c:pt>
                <c:pt idx="15991">
                  <c:v>97235.208979399991</c:v>
                </c:pt>
                <c:pt idx="15992">
                  <c:v>105493.70895949999</c:v>
                </c:pt>
                <c:pt idx="15993">
                  <c:v>96041.208979399991</c:v>
                </c:pt>
                <c:pt idx="15994">
                  <c:v>94548.708979399991</c:v>
                </c:pt>
                <c:pt idx="15995">
                  <c:v>94847.208979399991</c:v>
                </c:pt>
                <c:pt idx="15996">
                  <c:v>98628.208979399991</c:v>
                </c:pt>
                <c:pt idx="15997">
                  <c:v>99623.2089595</c:v>
                </c:pt>
                <c:pt idx="15998">
                  <c:v>85693.208979399991</c:v>
                </c:pt>
                <c:pt idx="15999">
                  <c:v>96837.208979399991</c:v>
                </c:pt>
                <c:pt idx="16000">
                  <c:v>89872.208979399991</c:v>
                </c:pt>
                <c:pt idx="16001">
                  <c:v>98528.708979399991</c:v>
                </c:pt>
                <c:pt idx="16002">
                  <c:v>90966.708979399991</c:v>
                </c:pt>
                <c:pt idx="16003">
                  <c:v>88280.208979399991</c:v>
                </c:pt>
                <c:pt idx="16004">
                  <c:v>92757.708979399991</c:v>
                </c:pt>
                <c:pt idx="16005">
                  <c:v>91165.708979399991</c:v>
                </c:pt>
                <c:pt idx="16006">
                  <c:v>101215.2089595</c:v>
                </c:pt>
                <c:pt idx="16007">
                  <c:v>93255.208979399991</c:v>
                </c:pt>
                <c:pt idx="16008">
                  <c:v>93155.708979399991</c:v>
                </c:pt>
                <c:pt idx="16009">
                  <c:v>88180.708979399991</c:v>
                </c:pt>
                <c:pt idx="16010">
                  <c:v>98329.708979399991</c:v>
                </c:pt>
                <c:pt idx="16011">
                  <c:v>102210.20895949999</c:v>
                </c:pt>
                <c:pt idx="16012">
                  <c:v>97533.708979399991</c:v>
                </c:pt>
                <c:pt idx="16013">
                  <c:v>99026.208979399991</c:v>
                </c:pt>
                <c:pt idx="16014">
                  <c:v>80718.208979399991</c:v>
                </c:pt>
                <c:pt idx="16015">
                  <c:v>102707.70895949999</c:v>
                </c:pt>
                <c:pt idx="16016">
                  <c:v>96439.208979399991</c:v>
                </c:pt>
                <c:pt idx="16017">
                  <c:v>85096.208979399991</c:v>
                </c:pt>
                <c:pt idx="16018">
                  <c:v>86688.208979399991</c:v>
                </c:pt>
                <c:pt idx="16019">
                  <c:v>87086.208979399991</c:v>
                </c:pt>
                <c:pt idx="16020">
                  <c:v>93056.208979399991</c:v>
                </c:pt>
                <c:pt idx="16021">
                  <c:v>96339.708979399991</c:v>
                </c:pt>
                <c:pt idx="16022">
                  <c:v>98827.208979399991</c:v>
                </c:pt>
                <c:pt idx="16023">
                  <c:v>75444.708979399991</c:v>
                </c:pt>
                <c:pt idx="16024">
                  <c:v>92658.208979399991</c:v>
                </c:pt>
                <c:pt idx="16025">
                  <c:v>100120.7089595</c:v>
                </c:pt>
                <c:pt idx="16026">
                  <c:v>99523.7089595</c:v>
                </c:pt>
                <c:pt idx="16027">
                  <c:v>95046.208979399991</c:v>
                </c:pt>
                <c:pt idx="16028">
                  <c:v>85295.208979399991</c:v>
                </c:pt>
                <c:pt idx="16029">
                  <c:v>95046.208979399991</c:v>
                </c:pt>
                <c:pt idx="16030">
                  <c:v>100120.7089595</c:v>
                </c:pt>
                <c:pt idx="16031">
                  <c:v>97235.208979399991</c:v>
                </c:pt>
                <c:pt idx="16032">
                  <c:v>91961.708979399991</c:v>
                </c:pt>
                <c:pt idx="16033">
                  <c:v>73056.708979399991</c:v>
                </c:pt>
                <c:pt idx="16034">
                  <c:v>95145.708979399991</c:v>
                </c:pt>
                <c:pt idx="16035">
                  <c:v>104498.70895949999</c:v>
                </c:pt>
                <c:pt idx="16036">
                  <c:v>97235.208979399991</c:v>
                </c:pt>
                <c:pt idx="16037">
                  <c:v>74449.708979399991</c:v>
                </c:pt>
                <c:pt idx="16038">
                  <c:v>90369.708979399991</c:v>
                </c:pt>
                <c:pt idx="16039">
                  <c:v>95245.208979399991</c:v>
                </c:pt>
                <c:pt idx="16040">
                  <c:v>93255.208979399991</c:v>
                </c:pt>
                <c:pt idx="16041">
                  <c:v>92260.208979399991</c:v>
                </c:pt>
                <c:pt idx="16042">
                  <c:v>80519.208979399991</c:v>
                </c:pt>
                <c:pt idx="16043">
                  <c:v>98727.708979399991</c:v>
                </c:pt>
                <c:pt idx="16044">
                  <c:v>95643.208979399991</c:v>
                </c:pt>
                <c:pt idx="16045">
                  <c:v>107782.20895949999</c:v>
                </c:pt>
                <c:pt idx="16046">
                  <c:v>98031.208979399991</c:v>
                </c:pt>
                <c:pt idx="16047">
                  <c:v>94847.208979399991</c:v>
                </c:pt>
                <c:pt idx="16048">
                  <c:v>95842.208979399991</c:v>
                </c:pt>
                <c:pt idx="16049">
                  <c:v>93653.208979399991</c:v>
                </c:pt>
                <c:pt idx="16050">
                  <c:v>101812.2089595</c:v>
                </c:pt>
                <c:pt idx="16051">
                  <c:v>91563.708979399991</c:v>
                </c:pt>
                <c:pt idx="16052">
                  <c:v>87882.208979399991</c:v>
                </c:pt>
                <c:pt idx="16053">
                  <c:v>82011.708979399991</c:v>
                </c:pt>
                <c:pt idx="16054">
                  <c:v>98329.708979399991</c:v>
                </c:pt>
                <c:pt idx="16055">
                  <c:v>98926.708979399991</c:v>
                </c:pt>
                <c:pt idx="16056">
                  <c:v>93653.208979399991</c:v>
                </c:pt>
                <c:pt idx="16057">
                  <c:v>103304.70895949999</c:v>
                </c:pt>
                <c:pt idx="16058">
                  <c:v>78230.708979399991</c:v>
                </c:pt>
                <c:pt idx="16059">
                  <c:v>99026.208979399991</c:v>
                </c:pt>
                <c:pt idx="16060">
                  <c:v>94648.208979399991</c:v>
                </c:pt>
                <c:pt idx="16061">
                  <c:v>103205.20895949999</c:v>
                </c:pt>
                <c:pt idx="16062">
                  <c:v>74748.208979399991</c:v>
                </c:pt>
                <c:pt idx="16063">
                  <c:v>87882.208979399991</c:v>
                </c:pt>
                <c:pt idx="16064">
                  <c:v>95444.208979399991</c:v>
                </c:pt>
                <c:pt idx="16065">
                  <c:v>97235.208979399991</c:v>
                </c:pt>
                <c:pt idx="16066">
                  <c:v>97434.208979399991</c:v>
                </c:pt>
                <c:pt idx="16067">
                  <c:v>73952.208979399991</c:v>
                </c:pt>
                <c:pt idx="16068">
                  <c:v>103404.20895949999</c:v>
                </c:pt>
                <c:pt idx="16069">
                  <c:v>94747.708979399991</c:v>
                </c:pt>
                <c:pt idx="16070">
                  <c:v>89474.208979399991</c:v>
                </c:pt>
                <c:pt idx="16071">
                  <c:v>87683.208979399991</c:v>
                </c:pt>
                <c:pt idx="16072">
                  <c:v>75245.708979399991</c:v>
                </c:pt>
                <c:pt idx="16073">
                  <c:v>102110.70895949999</c:v>
                </c:pt>
                <c:pt idx="16074">
                  <c:v>98827.208979399991</c:v>
                </c:pt>
                <c:pt idx="16075">
                  <c:v>110070.70895949999</c:v>
                </c:pt>
                <c:pt idx="16076">
                  <c:v>90369.708979399991</c:v>
                </c:pt>
                <c:pt idx="16077">
                  <c:v>69872.708979399991</c:v>
                </c:pt>
                <c:pt idx="16078">
                  <c:v>86887.208979399991</c:v>
                </c:pt>
                <c:pt idx="16079">
                  <c:v>86290.208979399991</c:v>
                </c:pt>
                <c:pt idx="16080">
                  <c:v>97931.708979399991</c:v>
                </c:pt>
                <c:pt idx="16081">
                  <c:v>75942.208979399991</c:v>
                </c:pt>
                <c:pt idx="16082">
                  <c:v>92956.708979399991</c:v>
                </c:pt>
                <c:pt idx="16083">
                  <c:v>92260.208979399991</c:v>
                </c:pt>
                <c:pt idx="16084">
                  <c:v>102309.70895949999</c:v>
                </c:pt>
                <c:pt idx="16085">
                  <c:v>98429.208979399991</c:v>
                </c:pt>
                <c:pt idx="16086">
                  <c:v>79922.208979399991</c:v>
                </c:pt>
                <c:pt idx="16087">
                  <c:v>84399.708979399991</c:v>
                </c:pt>
                <c:pt idx="16088">
                  <c:v>88877.208979399991</c:v>
                </c:pt>
                <c:pt idx="16089">
                  <c:v>107483.70895949999</c:v>
                </c:pt>
                <c:pt idx="16090">
                  <c:v>80021.708979399991</c:v>
                </c:pt>
                <c:pt idx="16091">
                  <c:v>95344.708979399991</c:v>
                </c:pt>
                <c:pt idx="16092">
                  <c:v>89275.208979399991</c:v>
                </c:pt>
                <c:pt idx="16093">
                  <c:v>105394.20895949999</c:v>
                </c:pt>
                <c:pt idx="16094">
                  <c:v>100618.2089595</c:v>
                </c:pt>
                <c:pt idx="16095">
                  <c:v>87583.708979399991</c:v>
                </c:pt>
                <c:pt idx="16096">
                  <c:v>96737.708979399991</c:v>
                </c:pt>
                <c:pt idx="16097">
                  <c:v>81613.708979399991</c:v>
                </c:pt>
                <c:pt idx="16098">
                  <c:v>109274.70895949999</c:v>
                </c:pt>
                <c:pt idx="16099">
                  <c:v>102608.20895949999</c:v>
                </c:pt>
                <c:pt idx="16100">
                  <c:v>94250.208979399991</c:v>
                </c:pt>
                <c:pt idx="16101">
                  <c:v>89275.208979399991</c:v>
                </c:pt>
                <c:pt idx="16102">
                  <c:v>88180.708979399991</c:v>
                </c:pt>
                <c:pt idx="16103">
                  <c:v>104598.20895949999</c:v>
                </c:pt>
                <c:pt idx="16104">
                  <c:v>105195.20895949999</c:v>
                </c:pt>
                <c:pt idx="16105">
                  <c:v>92260.208979399991</c:v>
                </c:pt>
                <c:pt idx="16106">
                  <c:v>82011.708979399991</c:v>
                </c:pt>
                <c:pt idx="16107">
                  <c:v>89872.208979399991</c:v>
                </c:pt>
                <c:pt idx="16108">
                  <c:v>106687.70895949999</c:v>
                </c:pt>
                <c:pt idx="16109">
                  <c:v>93951.708979399991</c:v>
                </c:pt>
                <c:pt idx="16110">
                  <c:v>97732.708979399991</c:v>
                </c:pt>
                <c:pt idx="16111">
                  <c:v>76738.208979399991</c:v>
                </c:pt>
                <c:pt idx="16112">
                  <c:v>103901.70895949999</c:v>
                </c:pt>
                <c:pt idx="16113">
                  <c:v>102210.20895949999</c:v>
                </c:pt>
                <c:pt idx="16114">
                  <c:v>95643.208979399991</c:v>
                </c:pt>
                <c:pt idx="16115">
                  <c:v>80519.208979399991</c:v>
                </c:pt>
                <c:pt idx="16116">
                  <c:v>81613.708979399991</c:v>
                </c:pt>
                <c:pt idx="16117">
                  <c:v>103105.70895949999</c:v>
                </c:pt>
                <c:pt idx="16118">
                  <c:v>103901.70895949999</c:v>
                </c:pt>
                <c:pt idx="16119">
                  <c:v>105493.70895949999</c:v>
                </c:pt>
                <c:pt idx="16120">
                  <c:v>91265.208979399991</c:v>
                </c:pt>
                <c:pt idx="16121">
                  <c:v>87384.708979399991</c:v>
                </c:pt>
                <c:pt idx="16122">
                  <c:v>97633.208979399991</c:v>
                </c:pt>
                <c:pt idx="16123">
                  <c:v>108279.70895949999</c:v>
                </c:pt>
                <c:pt idx="16124">
                  <c:v>103503.70895949999</c:v>
                </c:pt>
                <c:pt idx="16125">
                  <c:v>91961.708979399991</c:v>
                </c:pt>
                <c:pt idx="16126">
                  <c:v>74350.208979399991</c:v>
                </c:pt>
                <c:pt idx="16127">
                  <c:v>71344.998041899991</c:v>
                </c:pt>
                <c:pt idx="16128">
                  <c:v>69381.427729399991</c:v>
                </c:pt>
                <c:pt idx="16129">
                  <c:v>69679.927729399991</c:v>
                </c:pt>
                <c:pt idx="16130">
                  <c:v>70077.927729399991</c:v>
                </c:pt>
                <c:pt idx="16131">
                  <c:v>68386.427729399991</c:v>
                </c:pt>
                <c:pt idx="16132">
                  <c:v>71336.8359375</c:v>
                </c:pt>
                <c:pt idx="16133">
                  <c:v>70648.498041899991</c:v>
                </c:pt>
                <c:pt idx="16134">
                  <c:v>69381.427729399991</c:v>
                </c:pt>
                <c:pt idx="16135">
                  <c:v>70475.927729399991</c:v>
                </c:pt>
                <c:pt idx="16136">
                  <c:v>70043.3359375</c:v>
                </c:pt>
                <c:pt idx="16137">
                  <c:v>69446.3359375</c:v>
                </c:pt>
                <c:pt idx="16138">
                  <c:v>71237.3359375</c:v>
                </c:pt>
                <c:pt idx="16139">
                  <c:v>69454.498041899991</c:v>
                </c:pt>
                <c:pt idx="16140">
                  <c:v>69779.427729399991</c:v>
                </c:pt>
                <c:pt idx="16141">
                  <c:v>69943.8359375</c:v>
                </c:pt>
                <c:pt idx="16142">
                  <c:v>69346.8359375</c:v>
                </c:pt>
                <c:pt idx="16143">
                  <c:v>71444.498041899991</c:v>
                </c:pt>
                <c:pt idx="16144">
                  <c:v>71145.998041899991</c:v>
                </c:pt>
                <c:pt idx="16145">
                  <c:v>75117.8359375</c:v>
                </c:pt>
                <c:pt idx="16146">
                  <c:v>77804.3359375</c:v>
                </c:pt>
                <c:pt idx="16147">
                  <c:v>71137.8359375</c:v>
                </c:pt>
                <c:pt idx="16148">
                  <c:v>71137.8359375</c:v>
                </c:pt>
                <c:pt idx="16149">
                  <c:v>70938.8359375</c:v>
                </c:pt>
                <c:pt idx="16150">
                  <c:v>72331.8359375</c:v>
                </c:pt>
                <c:pt idx="16151">
                  <c:v>73426.3359375</c:v>
                </c:pt>
                <c:pt idx="16152">
                  <c:v>74122.8359375</c:v>
                </c:pt>
                <c:pt idx="16153">
                  <c:v>75814.3359375</c:v>
                </c:pt>
                <c:pt idx="16154">
                  <c:v>76809.3359375</c:v>
                </c:pt>
                <c:pt idx="16155">
                  <c:v>70540.8359375</c:v>
                </c:pt>
                <c:pt idx="16156">
                  <c:v>73824.3359375</c:v>
                </c:pt>
                <c:pt idx="16157">
                  <c:v>76908.8359375</c:v>
                </c:pt>
                <c:pt idx="16158">
                  <c:v>76809.3359375</c:v>
                </c:pt>
                <c:pt idx="16159">
                  <c:v>76013.3359375</c:v>
                </c:pt>
                <c:pt idx="16160">
                  <c:v>74222.3359375</c:v>
                </c:pt>
                <c:pt idx="16161">
                  <c:v>85664.8359375</c:v>
                </c:pt>
                <c:pt idx="16162">
                  <c:v>75615.3359375</c:v>
                </c:pt>
                <c:pt idx="16163">
                  <c:v>72132.8359375</c:v>
                </c:pt>
                <c:pt idx="16164">
                  <c:v>70640.3359375</c:v>
                </c:pt>
                <c:pt idx="16165">
                  <c:v>81386.3359375</c:v>
                </c:pt>
                <c:pt idx="16166">
                  <c:v>80590.3359375</c:v>
                </c:pt>
                <c:pt idx="16167">
                  <c:v>78003.3359375</c:v>
                </c:pt>
                <c:pt idx="16168">
                  <c:v>71237.3359375</c:v>
                </c:pt>
                <c:pt idx="16169">
                  <c:v>71038.3359375</c:v>
                </c:pt>
                <c:pt idx="16170">
                  <c:v>73127.8359375</c:v>
                </c:pt>
                <c:pt idx="16171">
                  <c:v>78998.3359375</c:v>
                </c:pt>
                <c:pt idx="16172">
                  <c:v>73127.8359375</c:v>
                </c:pt>
                <c:pt idx="16173">
                  <c:v>79794.3359375</c:v>
                </c:pt>
                <c:pt idx="16174">
                  <c:v>75316.8359375</c:v>
                </c:pt>
                <c:pt idx="16175">
                  <c:v>71734.8359375</c:v>
                </c:pt>
                <c:pt idx="16176">
                  <c:v>73028.3359375</c:v>
                </c:pt>
                <c:pt idx="16177">
                  <c:v>72431.3359375</c:v>
                </c:pt>
                <c:pt idx="16178">
                  <c:v>70739.8359375</c:v>
                </c:pt>
                <c:pt idx="16179">
                  <c:v>75316.8359375</c:v>
                </c:pt>
                <c:pt idx="16180">
                  <c:v>69247.3359375</c:v>
                </c:pt>
                <c:pt idx="16181">
                  <c:v>70938.8359375</c:v>
                </c:pt>
                <c:pt idx="16182">
                  <c:v>76112.8359375</c:v>
                </c:pt>
                <c:pt idx="16183">
                  <c:v>81983.3359375</c:v>
                </c:pt>
                <c:pt idx="16184">
                  <c:v>78998.3359375</c:v>
                </c:pt>
                <c:pt idx="16185">
                  <c:v>71834.3359375</c:v>
                </c:pt>
                <c:pt idx="16186">
                  <c:v>80888.8359375</c:v>
                </c:pt>
                <c:pt idx="16187">
                  <c:v>78003.3359375</c:v>
                </c:pt>
                <c:pt idx="16188">
                  <c:v>74819.3359375</c:v>
                </c:pt>
                <c:pt idx="16189">
                  <c:v>75018.3359375</c:v>
                </c:pt>
                <c:pt idx="16190">
                  <c:v>71038.3359375</c:v>
                </c:pt>
                <c:pt idx="16191">
                  <c:v>75416.3359375</c:v>
                </c:pt>
                <c:pt idx="16192">
                  <c:v>77008.3359375</c:v>
                </c:pt>
                <c:pt idx="16193">
                  <c:v>74023.3359375</c:v>
                </c:pt>
                <c:pt idx="16194">
                  <c:v>71237.3359375</c:v>
                </c:pt>
                <c:pt idx="16195">
                  <c:v>76809.3359375</c:v>
                </c:pt>
                <c:pt idx="16196">
                  <c:v>76013.3359375</c:v>
                </c:pt>
                <c:pt idx="16197">
                  <c:v>71137.8359375</c:v>
                </c:pt>
                <c:pt idx="16198">
                  <c:v>76311.8359375</c:v>
                </c:pt>
                <c:pt idx="16199">
                  <c:v>73724.8359375</c:v>
                </c:pt>
                <c:pt idx="16200">
                  <c:v>73028.3359375</c:v>
                </c:pt>
                <c:pt idx="16201">
                  <c:v>80092.8359375</c:v>
                </c:pt>
                <c:pt idx="16202">
                  <c:v>76013.3359375</c:v>
                </c:pt>
                <c:pt idx="16203">
                  <c:v>73127.8359375</c:v>
                </c:pt>
                <c:pt idx="16204">
                  <c:v>74321.8359375</c:v>
                </c:pt>
                <c:pt idx="16205">
                  <c:v>76013.3359375</c:v>
                </c:pt>
                <c:pt idx="16206">
                  <c:v>73028.3359375</c:v>
                </c:pt>
                <c:pt idx="16207">
                  <c:v>74719.8359375</c:v>
                </c:pt>
                <c:pt idx="16208">
                  <c:v>72530.8359375</c:v>
                </c:pt>
                <c:pt idx="16209">
                  <c:v>75515.8359375</c:v>
                </c:pt>
                <c:pt idx="16210">
                  <c:v>77406.3359375</c:v>
                </c:pt>
                <c:pt idx="16211">
                  <c:v>72928.8359375</c:v>
                </c:pt>
                <c:pt idx="16212">
                  <c:v>73127.8359375</c:v>
                </c:pt>
                <c:pt idx="16213">
                  <c:v>77903.8359375</c:v>
                </c:pt>
                <c:pt idx="16214">
                  <c:v>80988.3359375</c:v>
                </c:pt>
                <c:pt idx="16215">
                  <c:v>80789.3359375</c:v>
                </c:pt>
                <c:pt idx="16216">
                  <c:v>79097.8359375</c:v>
                </c:pt>
                <c:pt idx="16217">
                  <c:v>77107.8359375</c:v>
                </c:pt>
                <c:pt idx="16218">
                  <c:v>79197.3359375</c:v>
                </c:pt>
                <c:pt idx="16219">
                  <c:v>77605.3359375</c:v>
                </c:pt>
                <c:pt idx="16220">
                  <c:v>79993.3359375</c:v>
                </c:pt>
                <c:pt idx="16221">
                  <c:v>71336.8359375</c:v>
                </c:pt>
                <c:pt idx="16222">
                  <c:v>77306.8359375</c:v>
                </c:pt>
                <c:pt idx="16223">
                  <c:v>81684.8359375</c:v>
                </c:pt>
                <c:pt idx="16224">
                  <c:v>77008.3359375</c:v>
                </c:pt>
                <c:pt idx="16225">
                  <c:v>78500.8359375</c:v>
                </c:pt>
                <c:pt idx="16226">
                  <c:v>78003.3359375</c:v>
                </c:pt>
                <c:pt idx="16227">
                  <c:v>78401.3359375</c:v>
                </c:pt>
                <c:pt idx="16228">
                  <c:v>73824.3359375</c:v>
                </c:pt>
                <c:pt idx="16229">
                  <c:v>75714.8359375</c:v>
                </c:pt>
                <c:pt idx="16230">
                  <c:v>78401.3359375</c:v>
                </c:pt>
                <c:pt idx="16231">
                  <c:v>73724.8359375</c:v>
                </c:pt>
                <c:pt idx="16232">
                  <c:v>81187.3359375</c:v>
                </c:pt>
                <c:pt idx="16233">
                  <c:v>73625.3359375</c:v>
                </c:pt>
                <c:pt idx="16234">
                  <c:v>83575.3359375</c:v>
                </c:pt>
                <c:pt idx="16235">
                  <c:v>78102.8359375</c:v>
                </c:pt>
                <c:pt idx="16236">
                  <c:v>81187.3359375</c:v>
                </c:pt>
                <c:pt idx="16237">
                  <c:v>71436.3359375</c:v>
                </c:pt>
                <c:pt idx="16238">
                  <c:v>75018.3359375</c:v>
                </c:pt>
                <c:pt idx="16239">
                  <c:v>74122.8359375</c:v>
                </c:pt>
                <c:pt idx="16240">
                  <c:v>78799.3359375</c:v>
                </c:pt>
                <c:pt idx="16241">
                  <c:v>78301.8359375</c:v>
                </c:pt>
                <c:pt idx="16242">
                  <c:v>77804.3359375</c:v>
                </c:pt>
                <c:pt idx="16243">
                  <c:v>73326.8359375</c:v>
                </c:pt>
                <c:pt idx="16244">
                  <c:v>80291.8359375</c:v>
                </c:pt>
                <c:pt idx="16245">
                  <c:v>78898.8359375</c:v>
                </c:pt>
                <c:pt idx="16246">
                  <c:v>71635.3359375</c:v>
                </c:pt>
                <c:pt idx="16247">
                  <c:v>80192.3359375</c:v>
                </c:pt>
                <c:pt idx="16248">
                  <c:v>70142.8359375</c:v>
                </c:pt>
                <c:pt idx="16249">
                  <c:v>70441.3359375</c:v>
                </c:pt>
                <c:pt idx="16250">
                  <c:v>77605.3359375</c:v>
                </c:pt>
                <c:pt idx="16251">
                  <c:v>77903.8359375</c:v>
                </c:pt>
                <c:pt idx="16252">
                  <c:v>72829.3359375</c:v>
                </c:pt>
                <c:pt idx="16253">
                  <c:v>76311.8359375</c:v>
                </c:pt>
                <c:pt idx="16254">
                  <c:v>77008.3359375</c:v>
                </c:pt>
                <c:pt idx="16255">
                  <c:v>77605.3359375</c:v>
                </c:pt>
                <c:pt idx="16256">
                  <c:v>72132.8359375</c:v>
                </c:pt>
                <c:pt idx="16257">
                  <c:v>76610.3359375</c:v>
                </c:pt>
                <c:pt idx="16258">
                  <c:v>73824.3359375</c:v>
                </c:pt>
                <c:pt idx="16259">
                  <c:v>74222.3359375</c:v>
                </c:pt>
                <c:pt idx="16260">
                  <c:v>69247.3359375</c:v>
                </c:pt>
                <c:pt idx="16261">
                  <c:v>76510.8359375</c:v>
                </c:pt>
                <c:pt idx="16262">
                  <c:v>74122.8359375</c:v>
                </c:pt>
                <c:pt idx="16263">
                  <c:v>77505.8359375</c:v>
                </c:pt>
                <c:pt idx="16264">
                  <c:v>74520.8359375</c:v>
                </c:pt>
                <c:pt idx="16265">
                  <c:v>71635.3359375</c:v>
                </c:pt>
                <c:pt idx="16266">
                  <c:v>81983.3359375</c:v>
                </c:pt>
                <c:pt idx="16267">
                  <c:v>78600.3359375</c:v>
                </c:pt>
                <c:pt idx="16268">
                  <c:v>77008.3359375</c:v>
                </c:pt>
                <c:pt idx="16269">
                  <c:v>74421.3359375</c:v>
                </c:pt>
                <c:pt idx="16270">
                  <c:v>81883.8359375</c:v>
                </c:pt>
                <c:pt idx="16271">
                  <c:v>71933.8359375</c:v>
                </c:pt>
                <c:pt idx="16272">
                  <c:v>78401.3359375</c:v>
                </c:pt>
                <c:pt idx="16273">
                  <c:v>80291.8359375</c:v>
                </c:pt>
                <c:pt idx="16274">
                  <c:v>70739.8359375</c:v>
                </c:pt>
                <c:pt idx="16275">
                  <c:v>76809.3359375</c:v>
                </c:pt>
                <c:pt idx="16276">
                  <c:v>79495.8359375</c:v>
                </c:pt>
                <c:pt idx="16277">
                  <c:v>75117.8359375</c:v>
                </c:pt>
                <c:pt idx="16278">
                  <c:v>76809.3359375</c:v>
                </c:pt>
                <c:pt idx="16279">
                  <c:v>73028.3359375</c:v>
                </c:pt>
                <c:pt idx="16280">
                  <c:v>79396.3359375</c:v>
                </c:pt>
                <c:pt idx="16281">
                  <c:v>73127.8359375</c:v>
                </c:pt>
                <c:pt idx="16282">
                  <c:v>71535.8359375</c:v>
                </c:pt>
                <c:pt idx="16283">
                  <c:v>75814.3359375</c:v>
                </c:pt>
                <c:pt idx="16284">
                  <c:v>75814.3359375</c:v>
                </c:pt>
                <c:pt idx="16285">
                  <c:v>79396.3359375</c:v>
                </c:pt>
                <c:pt idx="16286">
                  <c:v>77008.3359375</c:v>
                </c:pt>
                <c:pt idx="16287">
                  <c:v>82281.8359375</c:v>
                </c:pt>
                <c:pt idx="16288">
                  <c:v>75416.3359375</c:v>
                </c:pt>
                <c:pt idx="16289">
                  <c:v>83674.8359375</c:v>
                </c:pt>
                <c:pt idx="16290">
                  <c:v>75615.3359375</c:v>
                </c:pt>
                <c:pt idx="16291">
                  <c:v>79694.8359375</c:v>
                </c:pt>
                <c:pt idx="16292">
                  <c:v>74719.8359375</c:v>
                </c:pt>
                <c:pt idx="16293">
                  <c:v>82580.3359375</c:v>
                </c:pt>
                <c:pt idx="16294">
                  <c:v>69446.3359375</c:v>
                </c:pt>
                <c:pt idx="16295">
                  <c:v>79396.3359375</c:v>
                </c:pt>
                <c:pt idx="16296">
                  <c:v>74023.3359375</c:v>
                </c:pt>
                <c:pt idx="16297">
                  <c:v>83276.8359375</c:v>
                </c:pt>
                <c:pt idx="16298">
                  <c:v>77207.3359375</c:v>
                </c:pt>
                <c:pt idx="16299">
                  <c:v>74819.3359375</c:v>
                </c:pt>
                <c:pt idx="16300">
                  <c:v>81187.3359375</c:v>
                </c:pt>
                <c:pt idx="16301">
                  <c:v>76311.8359375</c:v>
                </c:pt>
                <c:pt idx="16302">
                  <c:v>80490.8359375</c:v>
                </c:pt>
                <c:pt idx="16303">
                  <c:v>74520.8359375</c:v>
                </c:pt>
                <c:pt idx="16304">
                  <c:v>71535.8359375</c:v>
                </c:pt>
                <c:pt idx="16305">
                  <c:v>76709.8359375</c:v>
                </c:pt>
                <c:pt idx="16306">
                  <c:v>82679.8359375</c:v>
                </c:pt>
                <c:pt idx="16307">
                  <c:v>79197.3359375</c:v>
                </c:pt>
                <c:pt idx="16308">
                  <c:v>77704.8359375</c:v>
                </c:pt>
                <c:pt idx="16309">
                  <c:v>75615.3359375</c:v>
                </c:pt>
                <c:pt idx="16310">
                  <c:v>85067.8359375</c:v>
                </c:pt>
                <c:pt idx="16311">
                  <c:v>72530.8359375</c:v>
                </c:pt>
                <c:pt idx="16312">
                  <c:v>80988.3359375</c:v>
                </c:pt>
                <c:pt idx="16313">
                  <c:v>83376.3359375</c:v>
                </c:pt>
                <c:pt idx="16314">
                  <c:v>77605.3359375</c:v>
                </c:pt>
                <c:pt idx="16315">
                  <c:v>71535.8359375</c:v>
                </c:pt>
                <c:pt idx="16316">
                  <c:v>79595.3359375</c:v>
                </c:pt>
                <c:pt idx="16317">
                  <c:v>76311.8359375</c:v>
                </c:pt>
                <c:pt idx="16318">
                  <c:v>80689.8359375</c:v>
                </c:pt>
                <c:pt idx="16319">
                  <c:v>73127.8359375</c:v>
                </c:pt>
                <c:pt idx="16320">
                  <c:v>78003.3359375</c:v>
                </c:pt>
                <c:pt idx="16321">
                  <c:v>73227.3359375</c:v>
                </c:pt>
                <c:pt idx="16322">
                  <c:v>81386.3359375</c:v>
                </c:pt>
                <c:pt idx="16323">
                  <c:v>72033.3359375</c:v>
                </c:pt>
                <c:pt idx="16324">
                  <c:v>79595.3359375</c:v>
                </c:pt>
                <c:pt idx="16325">
                  <c:v>75714.8359375</c:v>
                </c:pt>
                <c:pt idx="16326">
                  <c:v>78600.3359375</c:v>
                </c:pt>
                <c:pt idx="16327">
                  <c:v>73227.3359375</c:v>
                </c:pt>
                <c:pt idx="16328">
                  <c:v>81585.3359375</c:v>
                </c:pt>
                <c:pt idx="16329">
                  <c:v>79097.8359375</c:v>
                </c:pt>
                <c:pt idx="16330">
                  <c:v>73625.3359375</c:v>
                </c:pt>
                <c:pt idx="16331">
                  <c:v>77704.8359375</c:v>
                </c:pt>
                <c:pt idx="16332">
                  <c:v>81187.3359375</c:v>
                </c:pt>
                <c:pt idx="16333">
                  <c:v>73028.3359375</c:v>
                </c:pt>
                <c:pt idx="16334">
                  <c:v>78600.3359375</c:v>
                </c:pt>
                <c:pt idx="16335">
                  <c:v>76013.3359375</c:v>
                </c:pt>
                <c:pt idx="16336">
                  <c:v>86460.8359375</c:v>
                </c:pt>
                <c:pt idx="16337">
                  <c:v>98997.8359375</c:v>
                </c:pt>
                <c:pt idx="16338">
                  <c:v>98500.3359375</c:v>
                </c:pt>
                <c:pt idx="16339">
                  <c:v>100291.3359375</c:v>
                </c:pt>
                <c:pt idx="16340">
                  <c:v>100589.8359375</c:v>
                </c:pt>
                <c:pt idx="16341">
                  <c:v>97604.8359375</c:v>
                </c:pt>
                <c:pt idx="16342">
                  <c:v>101485.3359375</c:v>
                </c:pt>
                <c:pt idx="16343">
                  <c:v>98400.8359375</c:v>
                </c:pt>
                <c:pt idx="16344">
                  <c:v>93923.3359375</c:v>
                </c:pt>
                <c:pt idx="16345">
                  <c:v>96112.3359375</c:v>
                </c:pt>
                <c:pt idx="16346">
                  <c:v>98997.8359375</c:v>
                </c:pt>
                <c:pt idx="16347">
                  <c:v>100589.8359375</c:v>
                </c:pt>
                <c:pt idx="16348">
                  <c:v>110141.8359375</c:v>
                </c:pt>
                <c:pt idx="16349">
                  <c:v>105067.3359375</c:v>
                </c:pt>
                <c:pt idx="16350">
                  <c:v>101783.8359375</c:v>
                </c:pt>
                <c:pt idx="16351">
                  <c:v>83774.3359375</c:v>
                </c:pt>
                <c:pt idx="16352">
                  <c:v>101684.3359375</c:v>
                </c:pt>
                <c:pt idx="16353">
                  <c:v>103276.3359375</c:v>
                </c:pt>
                <c:pt idx="16354">
                  <c:v>101485.3359375</c:v>
                </c:pt>
                <c:pt idx="16355">
                  <c:v>91833.8359375</c:v>
                </c:pt>
                <c:pt idx="16356">
                  <c:v>98599.8359375</c:v>
                </c:pt>
                <c:pt idx="16357">
                  <c:v>107853.3359375</c:v>
                </c:pt>
                <c:pt idx="16358">
                  <c:v>102380.8359375</c:v>
                </c:pt>
                <c:pt idx="16359">
                  <c:v>104967.8359375</c:v>
                </c:pt>
                <c:pt idx="16360">
                  <c:v>96808.8359375</c:v>
                </c:pt>
                <c:pt idx="16361">
                  <c:v>101883.3359375</c:v>
                </c:pt>
                <c:pt idx="16362">
                  <c:v>112231.3359375</c:v>
                </c:pt>
                <c:pt idx="16363">
                  <c:v>93823.8359375</c:v>
                </c:pt>
                <c:pt idx="16364">
                  <c:v>106957.8359375</c:v>
                </c:pt>
                <c:pt idx="16365">
                  <c:v>86958.3359375</c:v>
                </c:pt>
                <c:pt idx="16366">
                  <c:v>103475.3359375</c:v>
                </c:pt>
                <c:pt idx="16367">
                  <c:v>100092.3359375</c:v>
                </c:pt>
                <c:pt idx="16368">
                  <c:v>106758.8359375</c:v>
                </c:pt>
                <c:pt idx="16369">
                  <c:v>98201.8359375</c:v>
                </c:pt>
                <c:pt idx="16370">
                  <c:v>80888.8359375</c:v>
                </c:pt>
                <c:pt idx="16371">
                  <c:v>105664.3359375</c:v>
                </c:pt>
                <c:pt idx="16372">
                  <c:v>106559.8359375</c:v>
                </c:pt>
                <c:pt idx="16373">
                  <c:v>105962.8359375</c:v>
                </c:pt>
                <c:pt idx="16374">
                  <c:v>96908.3359375</c:v>
                </c:pt>
                <c:pt idx="16375">
                  <c:v>97206.8359375</c:v>
                </c:pt>
                <c:pt idx="16376">
                  <c:v>112231.3359375</c:v>
                </c:pt>
                <c:pt idx="16377">
                  <c:v>105564.8359375</c:v>
                </c:pt>
                <c:pt idx="16378">
                  <c:v>103674.3359375</c:v>
                </c:pt>
                <c:pt idx="16379">
                  <c:v>84968.3359375</c:v>
                </c:pt>
                <c:pt idx="16380">
                  <c:v>95316.3359375</c:v>
                </c:pt>
                <c:pt idx="16381">
                  <c:v>108848.3359375</c:v>
                </c:pt>
                <c:pt idx="16382">
                  <c:v>98301.3359375</c:v>
                </c:pt>
                <c:pt idx="16383">
                  <c:v>90639.8359375</c:v>
                </c:pt>
                <c:pt idx="16384">
                  <c:v>80988.3359375</c:v>
                </c:pt>
                <c:pt idx="16385">
                  <c:v>96510.3359375</c:v>
                </c:pt>
                <c:pt idx="16386">
                  <c:v>101087.3359375</c:v>
                </c:pt>
                <c:pt idx="16387">
                  <c:v>101286.3359375</c:v>
                </c:pt>
                <c:pt idx="16388">
                  <c:v>100888.3359375</c:v>
                </c:pt>
                <c:pt idx="16389">
                  <c:v>97107.3359375</c:v>
                </c:pt>
                <c:pt idx="16390">
                  <c:v>104072.3359375</c:v>
                </c:pt>
                <c:pt idx="16391">
                  <c:v>100092.3359375</c:v>
                </c:pt>
                <c:pt idx="16392">
                  <c:v>99395.8359375</c:v>
                </c:pt>
                <c:pt idx="16393">
                  <c:v>87555.3359375</c:v>
                </c:pt>
                <c:pt idx="16394">
                  <c:v>78401.3359375</c:v>
                </c:pt>
                <c:pt idx="16395">
                  <c:v>85167.3359375</c:v>
                </c:pt>
                <c:pt idx="16396">
                  <c:v>104072.3359375</c:v>
                </c:pt>
                <c:pt idx="16397">
                  <c:v>111037.3359375</c:v>
                </c:pt>
                <c:pt idx="16398">
                  <c:v>94022.8359375</c:v>
                </c:pt>
                <c:pt idx="16399">
                  <c:v>91236.8359375</c:v>
                </c:pt>
                <c:pt idx="16400">
                  <c:v>92928.3359375</c:v>
                </c:pt>
                <c:pt idx="16401">
                  <c:v>108549.8359375</c:v>
                </c:pt>
                <c:pt idx="16402">
                  <c:v>98002.8359375</c:v>
                </c:pt>
                <c:pt idx="16403">
                  <c:v>100589.8359375</c:v>
                </c:pt>
                <c:pt idx="16404">
                  <c:v>86759.3359375</c:v>
                </c:pt>
                <c:pt idx="16405">
                  <c:v>95017.8359375</c:v>
                </c:pt>
                <c:pt idx="16406">
                  <c:v>101584.8359375</c:v>
                </c:pt>
                <c:pt idx="16407">
                  <c:v>102380.8359375</c:v>
                </c:pt>
                <c:pt idx="16408">
                  <c:v>109445.3359375</c:v>
                </c:pt>
                <c:pt idx="16409">
                  <c:v>83575.3359375</c:v>
                </c:pt>
                <c:pt idx="16410">
                  <c:v>99296.3359375</c:v>
                </c:pt>
                <c:pt idx="16411">
                  <c:v>99395.8359375</c:v>
                </c:pt>
                <c:pt idx="16412">
                  <c:v>94719.3359375</c:v>
                </c:pt>
                <c:pt idx="16413">
                  <c:v>100390.8359375</c:v>
                </c:pt>
                <c:pt idx="16414">
                  <c:v>93326.3359375</c:v>
                </c:pt>
                <c:pt idx="16415">
                  <c:v>97604.8359375</c:v>
                </c:pt>
                <c:pt idx="16416">
                  <c:v>106659.3359375</c:v>
                </c:pt>
                <c:pt idx="16417">
                  <c:v>95017.8359375</c:v>
                </c:pt>
                <c:pt idx="16418">
                  <c:v>90341.3359375</c:v>
                </c:pt>
                <c:pt idx="16419">
                  <c:v>93525.3359375</c:v>
                </c:pt>
                <c:pt idx="16420">
                  <c:v>98997.8359375</c:v>
                </c:pt>
                <c:pt idx="16421">
                  <c:v>98102.3359375</c:v>
                </c:pt>
                <c:pt idx="16422">
                  <c:v>101883.3359375</c:v>
                </c:pt>
                <c:pt idx="16423">
                  <c:v>86261.8359375</c:v>
                </c:pt>
                <c:pt idx="16424">
                  <c:v>98898.3359375</c:v>
                </c:pt>
                <c:pt idx="16425">
                  <c:v>107455.3359375</c:v>
                </c:pt>
                <c:pt idx="16426">
                  <c:v>102380.8359375</c:v>
                </c:pt>
                <c:pt idx="16427">
                  <c:v>102878.3359375</c:v>
                </c:pt>
                <c:pt idx="16428">
                  <c:v>85465.8359375</c:v>
                </c:pt>
                <c:pt idx="16429">
                  <c:v>100589.8359375</c:v>
                </c:pt>
                <c:pt idx="16430">
                  <c:v>96609.8359375</c:v>
                </c:pt>
                <c:pt idx="16431">
                  <c:v>98699.3359375</c:v>
                </c:pt>
                <c:pt idx="16432">
                  <c:v>89047.8359375</c:v>
                </c:pt>
                <c:pt idx="16433">
                  <c:v>90639.8359375</c:v>
                </c:pt>
                <c:pt idx="16434">
                  <c:v>104868.3359375</c:v>
                </c:pt>
                <c:pt idx="16435">
                  <c:v>105564.8359375</c:v>
                </c:pt>
                <c:pt idx="16436">
                  <c:v>108251.3359375</c:v>
                </c:pt>
                <c:pt idx="16437">
                  <c:v>86858.8359375</c:v>
                </c:pt>
                <c:pt idx="16438">
                  <c:v>95117.3359375</c:v>
                </c:pt>
                <c:pt idx="16439">
                  <c:v>85266.8359375</c:v>
                </c:pt>
                <c:pt idx="16440">
                  <c:v>109047.3359375</c:v>
                </c:pt>
                <c:pt idx="16441">
                  <c:v>105664.3359375</c:v>
                </c:pt>
                <c:pt idx="16442">
                  <c:v>103077.3359375</c:v>
                </c:pt>
                <c:pt idx="16443">
                  <c:v>79197.3359375</c:v>
                </c:pt>
                <c:pt idx="16444">
                  <c:v>93525.3359375</c:v>
                </c:pt>
                <c:pt idx="16445">
                  <c:v>106758.8359375</c:v>
                </c:pt>
                <c:pt idx="16446">
                  <c:v>105664.3359375</c:v>
                </c:pt>
                <c:pt idx="16447">
                  <c:v>99793.8359375</c:v>
                </c:pt>
                <c:pt idx="16448">
                  <c:v>81585.3359375</c:v>
                </c:pt>
                <c:pt idx="16449">
                  <c:v>90341.3359375</c:v>
                </c:pt>
                <c:pt idx="16450">
                  <c:v>110042.3359375</c:v>
                </c:pt>
                <c:pt idx="16451">
                  <c:v>86858.8359375</c:v>
                </c:pt>
                <c:pt idx="16452">
                  <c:v>105863.3359375</c:v>
                </c:pt>
                <c:pt idx="16453">
                  <c:v>76212.3359375</c:v>
                </c:pt>
                <c:pt idx="16454">
                  <c:v>105067.3359375</c:v>
                </c:pt>
                <c:pt idx="16455">
                  <c:v>102977.8359375</c:v>
                </c:pt>
                <c:pt idx="16456">
                  <c:v>107654.3359375</c:v>
                </c:pt>
                <c:pt idx="16457">
                  <c:v>103176.8359375</c:v>
                </c:pt>
                <c:pt idx="16458">
                  <c:v>92928.3359375</c:v>
                </c:pt>
                <c:pt idx="16459">
                  <c:v>104072.3359375</c:v>
                </c:pt>
                <c:pt idx="16460">
                  <c:v>104868.3359375</c:v>
                </c:pt>
                <c:pt idx="16461">
                  <c:v>106559.8359375</c:v>
                </c:pt>
                <c:pt idx="16462">
                  <c:v>96112.3359375</c:v>
                </c:pt>
                <c:pt idx="16463">
                  <c:v>98997.8359375</c:v>
                </c:pt>
                <c:pt idx="16464">
                  <c:v>107753.8359375</c:v>
                </c:pt>
                <c:pt idx="16465">
                  <c:v>94221.8359375</c:v>
                </c:pt>
                <c:pt idx="16466">
                  <c:v>105067.3359375</c:v>
                </c:pt>
                <c:pt idx="16467">
                  <c:v>75714.8359375</c:v>
                </c:pt>
                <c:pt idx="16468">
                  <c:v>111236.3359375</c:v>
                </c:pt>
                <c:pt idx="16469">
                  <c:v>105564.8359375</c:v>
                </c:pt>
                <c:pt idx="16470">
                  <c:v>110539.8359375</c:v>
                </c:pt>
                <c:pt idx="16471">
                  <c:v>104669.3359375</c:v>
                </c:pt>
                <c:pt idx="16472">
                  <c:v>88450.8359375</c:v>
                </c:pt>
                <c:pt idx="16473">
                  <c:v>103674.3359375</c:v>
                </c:pt>
                <c:pt idx="16474">
                  <c:v>98002.8359375</c:v>
                </c:pt>
                <c:pt idx="16475">
                  <c:v>109047.3359375</c:v>
                </c:pt>
                <c:pt idx="16476">
                  <c:v>88848.8359375</c:v>
                </c:pt>
                <c:pt idx="16477">
                  <c:v>97505.3359375</c:v>
                </c:pt>
                <c:pt idx="16478">
                  <c:v>100689.3359375</c:v>
                </c:pt>
                <c:pt idx="16479">
                  <c:v>97505.3359375</c:v>
                </c:pt>
                <c:pt idx="16480">
                  <c:v>106858.3359375</c:v>
                </c:pt>
                <c:pt idx="16481">
                  <c:v>93326.3359375</c:v>
                </c:pt>
                <c:pt idx="16482">
                  <c:v>109644.3359375</c:v>
                </c:pt>
                <c:pt idx="16483">
                  <c:v>77505.8359375</c:v>
                </c:pt>
                <c:pt idx="16484">
                  <c:v>104967.8359375</c:v>
                </c:pt>
                <c:pt idx="16485">
                  <c:v>100390.8359375</c:v>
                </c:pt>
                <c:pt idx="16486">
                  <c:v>93724.3359375</c:v>
                </c:pt>
                <c:pt idx="16487">
                  <c:v>95216.8359375</c:v>
                </c:pt>
                <c:pt idx="16488">
                  <c:v>100589.8359375</c:v>
                </c:pt>
                <c:pt idx="16489">
                  <c:v>99694.3359375</c:v>
                </c:pt>
                <c:pt idx="16490">
                  <c:v>106261.3359375</c:v>
                </c:pt>
                <c:pt idx="16491">
                  <c:v>101584.8359375</c:v>
                </c:pt>
                <c:pt idx="16492">
                  <c:v>89744.3359375</c:v>
                </c:pt>
                <c:pt idx="16493">
                  <c:v>111335.8359375</c:v>
                </c:pt>
                <c:pt idx="16494">
                  <c:v>101186.8359375</c:v>
                </c:pt>
                <c:pt idx="16495">
                  <c:v>95714.3359375</c:v>
                </c:pt>
                <c:pt idx="16496">
                  <c:v>105266.3359375</c:v>
                </c:pt>
                <c:pt idx="16497">
                  <c:v>85863.8359375</c:v>
                </c:pt>
                <c:pt idx="16498">
                  <c:v>108748.8359375</c:v>
                </c:pt>
                <c:pt idx="16499">
                  <c:v>101286.3359375</c:v>
                </c:pt>
                <c:pt idx="16500">
                  <c:v>100788.8359375</c:v>
                </c:pt>
                <c:pt idx="16501">
                  <c:v>88251.8359375</c:v>
                </c:pt>
                <c:pt idx="16502">
                  <c:v>81386.3359375</c:v>
                </c:pt>
                <c:pt idx="16503">
                  <c:v>103077.3359375</c:v>
                </c:pt>
                <c:pt idx="16504">
                  <c:v>103773.8359375</c:v>
                </c:pt>
                <c:pt idx="16505">
                  <c:v>99594.8359375</c:v>
                </c:pt>
                <c:pt idx="16506">
                  <c:v>94321.3359375</c:v>
                </c:pt>
                <c:pt idx="16507">
                  <c:v>101485.3359375</c:v>
                </c:pt>
                <c:pt idx="16508">
                  <c:v>101087.3359375</c:v>
                </c:pt>
                <c:pt idx="16509">
                  <c:v>101485.3359375</c:v>
                </c:pt>
                <c:pt idx="16510">
                  <c:v>99196.8359375</c:v>
                </c:pt>
                <c:pt idx="16511">
                  <c:v>91137.3359375</c:v>
                </c:pt>
                <c:pt idx="16512">
                  <c:v>107952.8359375</c:v>
                </c:pt>
                <c:pt idx="16513">
                  <c:v>109644.3359375</c:v>
                </c:pt>
                <c:pt idx="16514">
                  <c:v>103375.8359375</c:v>
                </c:pt>
                <c:pt idx="16515">
                  <c:v>104271.3359375</c:v>
                </c:pt>
                <c:pt idx="16516">
                  <c:v>80689.8359375</c:v>
                </c:pt>
                <c:pt idx="16517">
                  <c:v>114022.3359375</c:v>
                </c:pt>
                <c:pt idx="16518">
                  <c:v>102480.3359375</c:v>
                </c:pt>
                <c:pt idx="16519">
                  <c:v>99594.8359375</c:v>
                </c:pt>
                <c:pt idx="16520">
                  <c:v>82978.3359375</c:v>
                </c:pt>
                <c:pt idx="16521">
                  <c:v>99893.3359375</c:v>
                </c:pt>
                <c:pt idx="16522">
                  <c:v>103276.3359375</c:v>
                </c:pt>
                <c:pt idx="16523">
                  <c:v>101087.3359375</c:v>
                </c:pt>
                <c:pt idx="16524">
                  <c:v>105564.8359375</c:v>
                </c:pt>
                <c:pt idx="16525">
                  <c:v>83774.3359375</c:v>
                </c:pt>
                <c:pt idx="16526">
                  <c:v>106559.8359375</c:v>
                </c:pt>
                <c:pt idx="16527">
                  <c:v>99196.8359375</c:v>
                </c:pt>
                <c:pt idx="16528">
                  <c:v>107952.8359375</c:v>
                </c:pt>
                <c:pt idx="16529">
                  <c:v>109843.3359375</c:v>
                </c:pt>
                <c:pt idx="16530">
                  <c:v>106559.8359375</c:v>
                </c:pt>
                <c:pt idx="16531">
                  <c:v>101684.3359375</c:v>
                </c:pt>
                <c:pt idx="16532">
                  <c:v>97107.3359375</c:v>
                </c:pt>
                <c:pt idx="16533">
                  <c:v>110738.8359375</c:v>
                </c:pt>
                <c:pt idx="16534">
                  <c:v>93027.8359375</c:v>
                </c:pt>
                <c:pt idx="16535">
                  <c:v>103972.8359375</c:v>
                </c:pt>
                <c:pt idx="16536">
                  <c:v>93425.8359375</c:v>
                </c:pt>
                <c:pt idx="16537">
                  <c:v>95316.3359375</c:v>
                </c:pt>
                <c:pt idx="16538">
                  <c:v>101584.8359375</c:v>
                </c:pt>
                <c:pt idx="16539">
                  <c:v>101286.3359375</c:v>
                </c:pt>
                <c:pt idx="16540">
                  <c:v>95813.8359375</c:v>
                </c:pt>
                <c:pt idx="16541">
                  <c:v>95316.3359375</c:v>
                </c:pt>
                <c:pt idx="16542">
                  <c:v>110141.8359375</c:v>
                </c:pt>
                <c:pt idx="16543">
                  <c:v>107654.3359375</c:v>
                </c:pt>
                <c:pt idx="16544">
                  <c:v>105664.3359375</c:v>
                </c:pt>
                <c:pt idx="16545">
                  <c:v>102679.3359375</c:v>
                </c:pt>
                <c:pt idx="16546">
                  <c:v>90739.3359375</c:v>
                </c:pt>
                <c:pt idx="16547">
                  <c:v>102679.3359375</c:v>
                </c:pt>
                <c:pt idx="16548">
                  <c:v>100490.3359375</c:v>
                </c:pt>
                <c:pt idx="16549">
                  <c:v>108450.3359375</c:v>
                </c:pt>
                <c:pt idx="16550">
                  <c:v>75316.8359375</c:v>
                </c:pt>
                <c:pt idx="16551">
                  <c:v>107952.8359375</c:v>
                </c:pt>
                <c:pt idx="16552">
                  <c:v>98201.8359375</c:v>
                </c:pt>
                <c:pt idx="16553">
                  <c:v>85863.8359375</c:v>
                </c:pt>
                <c:pt idx="16554">
                  <c:v>90938.3359375</c:v>
                </c:pt>
                <c:pt idx="16555">
                  <c:v>82878.8359375</c:v>
                </c:pt>
                <c:pt idx="16556">
                  <c:v>100589.8359375</c:v>
                </c:pt>
                <c:pt idx="16557">
                  <c:v>102380.8359375</c:v>
                </c:pt>
                <c:pt idx="16558">
                  <c:v>105166.8359375</c:v>
                </c:pt>
                <c:pt idx="16559">
                  <c:v>96609.8359375</c:v>
                </c:pt>
                <c:pt idx="16560">
                  <c:v>76311.8359375</c:v>
                </c:pt>
                <c:pt idx="16561">
                  <c:v>91137.3359375</c:v>
                </c:pt>
                <c:pt idx="16562">
                  <c:v>89744.3359375</c:v>
                </c:pt>
                <c:pt idx="16563">
                  <c:v>101883.3359375</c:v>
                </c:pt>
                <c:pt idx="16564">
                  <c:v>76908.8359375</c:v>
                </c:pt>
                <c:pt idx="16565">
                  <c:v>93127.3359375</c:v>
                </c:pt>
                <c:pt idx="16566">
                  <c:v>95117.3359375</c:v>
                </c:pt>
                <c:pt idx="16567">
                  <c:v>109843.3359375</c:v>
                </c:pt>
                <c:pt idx="16568">
                  <c:v>97107.3359375</c:v>
                </c:pt>
                <c:pt idx="16569">
                  <c:v>72630.3359375</c:v>
                </c:pt>
                <c:pt idx="16570">
                  <c:v>95117.3359375</c:v>
                </c:pt>
                <c:pt idx="16571">
                  <c:v>105166.8359375</c:v>
                </c:pt>
                <c:pt idx="16572">
                  <c:v>103077.3359375</c:v>
                </c:pt>
                <c:pt idx="16573">
                  <c:v>80490.8359375</c:v>
                </c:pt>
                <c:pt idx="16574">
                  <c:v>99196.8359375</c:v>
                </c:pt>
                <c:pt idx="16575">
                  <c:v>88848.8359375</c:v>
                </c:pt>
                <c:pt idx="16576">
                  <c:v>102380.8359375</c:v>
                </c:pt>
                <c:pt idx="16577">
                  <c:v>100291.3359375</c:v>
                </c:pt>
                <c:pt idx="16578">
                  <c:v>87356.3359375</c:v>
                </c:pt>
                <c:pt idx="16579">
                  <c:v>90739.3359375</c:v>
                </c:pt>
                <c:pt idx="16580">
                  <c:v>84072.8359375</c:v>
                </c:pt>
                <c:pt idx="16581">
                  <c:v>107554.8359375</c:v>
                </c:pt>
                <c:pt idx="16582">
                  <c:v>104967.8359375</c:v>
                </c:pt>
                <c:pt idx="16583">
                  <c:v>98500.3359375</c:v>
                </c:pt>
                <c:pt idx="16584">
                  <c:v>91137.3359375</c:v>
                </c:pt>
                <c:pt idx="16585">
                  <c:v>94022.8359375</c:v>
                </c:pt>
                <c:pt idx="16586">
                  <c:v>102878.3359375</c:v>
                </c:pt>
                <c:pt idx="16587">
                  <c:v>101883.3359375</c:v>
                </c:pt>
                <c:pt idx="16588">
                  <c:v>95117.3359375</c:v>
                </c:pt>
                <c:pt idx="16589">
                  <c:v>89246.8359375</c:v>
                </c:pt>
                <c:pt idx="16590">
                  <c:v>97903.3359375</c:v>
                </c:pt>
                <c:pt idx="16591">
                  <c:v>103873.3359375</c:v>
                </c:pt>
                <c:pt idx="16592">
                  <c:v>93326.3359375</c:v>
                </c:pt>
                <c:pt idx="16593">
                  <c:v>97803.8359375</c:v>
                </c:pt>
                <c:pt idx="16594">
                  <c:v>85067.8359375</c:v>
                </c:pt>
                <c:pt idx="16595">
                  <c:v>96510.3359375</c:v>
                </c:pt>
                <c:pt idx="16596">
                  <c:v>107853.3359375</c:v>
                </c:pt>
                <c:pt idx="16597">
                  <c:v>100191.8359375</c:v>
                </c:pt>
                <c:pt idx="16598">
                  <c:v>92430.8359375</c:v>
                </c:pt>
                <c:pt idx="16599">
                  <c:v>85664.8359375</c:v>
                </c:pt>
                <c:pt idx="16600">
                  <c:v>106559.8359375</c:v>
                </c:pt>
                <c:pt idx="16601">
                  <c:v>100092.3359375</c:v>
                </c:pt>
                <c:pt idx="16602">
                  <c:v>103873.3359375</c:v>
                </c:pt>
                <c:pt idx="16603">
                  <c:v>96709.3359375</c:v>
                </c:pt>
                <c:pt idx="16604">
                  <c:v>96709.3359375</c:v>
                </c:pt>
                <c:pt idx="16605">
                  <c:v>103873.3359375</c:v>
                </c:pt>
                <c:pt idx="16606">
                  <c:v>106758.8359375</c:v>
                </c:pt>
                <c:pt idx="16607">
                  <c:v>103375.8359375</c:v>
                </c:pt>
                <c:pt idx="16608">
                  <c:v>84371.3359375</c:v>
                </c:pt>
                <c:pt idx="16609">
                  <c:v>89943.3359375</c:v>
                </c:pt>
                <c:pt idx="16610">
                  <c:v>79097.8359375</c:v>
                </c:pt>
                <c:pt idx="16611">
                  <c:v>69454.498041899991</c:v>
                </c:pt>
                <c:pt idx="16612">
                  <c:v>69878.927729399991</c:v>
                </c:pt>
                <c:pt idx="16613">
                  <c:v>69480.927729399991</c:v>
                </c:pt>
                <c:pt idx="16614">
                  <c:v>70548.998041899991</c:v>
                </c:pt>
                <c:pt idx="16615">
                  <c:v>69580.427729399991</c:v>
                </c:pt>
                <c:pt idx="16616">
                  <c:v>70973.427729399991</c:v>
                </c:pt>
                <c:pt idx="16617">
                  <c:v>71046.498041899991</c:v>
                </c:pt>
                <c:pt idx="16618">
                  <c:v>69752.998041899991</c:v>
                </c:pt>
                <c:pt idx="16619">
                  <c:v>71344.998041899991</c:v>
                </c:pt>
                <c:pt idx="16620">
                  <c:v>69852.498041899991</c:v>
                </c:pt>
                <c:pt idx="16621">
                  <c:v>70548.998041899991</c:v>
                </c:pt>
                <c:pt idx="16622">
                  <c:v>71145.998041899991</c:v>
                </c:pt>
                <c:pt idx="16623">
                  <c:v>69951.998041899991</c:v>
                </c:pt>
                <c:pt idx="16624">
                  <c:v>70150.998041899991</c:v>
                </c:pt>
                <c:pt idx="16625">
                  <c:v>69779.427729399991</c:v>
                </c:pt>
                <c:pt idx="16626">
                  <c:v>69752.998041899991</c:v>
                </c:pt>
                <c:pt idx="16627">
                  <c:v>71046.498041899991</c:v>
                </c:pt>
                <c:pt idx="16628">
                  <c:v>70774.427729399991</c:v>
                </c:pt>
                <c:pt idx="16629">
                  <c:v>70847.498041899991</c:v>
                </c:pt>
                <c:pt idx="16630">
                  <c:v>78807.498041899991</c:v>
                </c:pt>
                <c:pt idx="16631">
                  <c:v>71344.998041899991</c:v>
                </c:pt>
                <c:pt idx="16632">
                  <c:v>74528.998041899991</c:v>
                </c:pt>
                <c:pt idx="16633">
                  <c:v>72439.498041899991</c:v>
                </c:pt>
                <c:pt idx="16634">
                  <c:v>76120.998041899991</c:v>
                </c:pt>
                <c:pt idx="16635">
                  <c:v>76120.998041899991</c:v>
                </c:pt>
                <c:pt idx="16636">
                  <c:v>71344.998041899991</c:v>
                </c:pt>
                <c:pt idx="16637">
                  <c:v>73036.498041899991</c:v>
                </c:pt>
                <c:pt idx="16638">
                  <c:v>73135.998041899991</c:v>
                </c:pt>
                <c:pt idx="16639">
                  <c:v>77115.998041899991</c:v>
                </c:pt>
                <c:pt idx="16640">
                  <c:v>83583.498041899991</c:v>
                </c:pt>
                <c:pt idx="16641">
                  <c:v>74329.998041899991</c:v>
                </c:pt>
                <c:pt idx="16642">
                  <c:v>71941.998041899991</c:v>
                </c:pt>
                <c:pt idx="16643">
                  <c:v>82190.498041899991</c:v>
                </c:pt>
                <c:pt idx="16644">
                  <c:v>74727.998041899991</c:v>
                </c:pt>
                <c:pt idx="16645">
                  <c:v>72339.998041899991</c:v>
                </c:pt>
                <c:pt idx="16646">
                  <c:v>75225.498041899991</c:v>
                </c:pt>
                <c:pt idx="16647">
                  <c:v>76319.998041899991</c:v>
                </c:pt>
                <c:pt idx="16648">
                  <c:v>81692.998041899991</c:v>
                </c:pt>
                <c:pt idx="16649">
                  <c:v>72439.498041899991</c:v>
                </c:pt>
                <c:pt idx="16650">
                  <c:v>70449.498041899991</c:v>
                </c:pt>
                <c:pt idx="16651">
                  <c:v>69752.998041899991</c:v>
                </c:pt>
                <c:pt idx="16652">
                  <c:v>73334.998041899991</c:v>
                </c:pt>
                <c:pt idx="16653">
                  <c:v>72837.498041899991</c:v>
                </c:pt>
                <c:pt idx="16654">
                  <c:v>74329.998041899991</c:v>
                </c:pt>
                <c:pt idx="16655">
                  <c:v>76220.498041899991</c:v>
                </c:pt>
                <c:pt idx="16656">
                  <c:v>73235.498041899991</c:v>
                </c:pt>
                <c:pt idx="16657">
                  <c:v>77613.498041899991</c:v>
                </c:pt>
                <c:pt idx="16658">
                  <c:v>72538.998041899991</c:v>
                </c:pt>
                <c:pt idx="16659">
                  <c:v>73832.498041899991</c:v>
                </c:pt>
                <c:pt idx="16660">
                  <c:v>76220.498041899991</c:v>
                </c:pt>
                <c:pt idx="16661">
                  <c:v>71344.998041899991</c:v>
                </c:pt>
                <c:pt idx="16662">
                  <c:v>75921.998041899991</c:v>
                </c:pt>
                <c:pt idx="16663">
                  <c:v>77215.498041899991</c:v>
                </c:pt>
                <c:pt idx="16664">
                  <c:v>73832.498041899991</c:v>
                </c:pt>
                <c:pt idx="16665">
                  <c:v>73533.998041899991</c:v>
                </c:pt>
                <c:pt idx="16666">
                  <c:v>73036.498041899991</c:v>
                </c:pt>
                <c:pt idx="16667">
                  <c:v>76220.498041899991</c:v>
                </c:pt>
                <c:pt idx="16668">
                  <c:v>72936.998041899991</c:v>
                </c:pt>
                <c:pt idx="16669">
                  <c:v>76021.498041899991</c:v>
                </c:pt>
                <c:pt idx="16670">
                  <c:v>74827.498041899991</c:v>
                </c:pt>
                <c:pt idx="16671">
                  <c:v>72538.998041899991</c:v>
                </c:pt>
                <c:pt idx="16672">
                  <c:v>74727.998041899991</c:v>
                </c:pt>
                <c:pt idx="16673">
                  <c:v>77812.498041899991</c:v>
                </c:pt>
                <c:pt idx="16674">
                  <c:v>76916.998041899991</c:v>
                </c:pt>
                <c:pt idx="16675">
                  <c:v>78110.998041899991</c:v>
                </c:pt>
                <c:pt idx="16676">
                  <c:v>76518.998041899991</c:v>
                </c:pt>
                <c:pt idx="16677">
                  <c:v>76419.498041899991</c:v>
                </c:pt>
                <c:pt idx="16678">
                  <c:v>79802.498041899991</c:v>
                </c:pt>
                <c:pt idx="16679">
                  <c:v>79603.498041899991</c:v>
                </c:pt>
                <c:pt idx="16680">
                  <c:v>72041.498041899991</c:v>
                </c:pt>
                <c:pt idx="16681">
                  <c:v>81593.498041899991</c:v>
                </c:pt>
                <c:pt idx="16682">
                  <c:v>78707.998041899991</c:v>
                </c:pt>
                <c:pt idx="16683">
                  <c:v>75822.498041899991</c:v>
                </c:pt>
                <c:pt idx="16684">
                  <c:v>75424.498041899991</c:v>
                </c:pt>
                <c:pt idx="16685">
                  <c:v>74528.998041899991</c:v>
                </c:pt>
                <c:pt idx="16686">
                  <c:v>76618.498041899991</c:v>
                </c:pt>
                <c:pt idx="16687">
                  <c:v>77314.998041899991</c:v>
                </c:pt>
                <c:pt idx="16688">
                  <c:v>77812.498041899991</c:v>
                </c:pt>
                <c:pt idx="16689">
                  <c:v>71842.498041899991</c:v>
                </c:pt>
                <c:pt idx="16690">
                  <c:v>76717.998041899991</c:v>
                </c:pt>
                <c:pt idx="16691">
                  <c:v>76419.498041899991</c:v>
                </c:pt>
                <c:pt idx="16692">
                  <c:v>71842.498041899991</c:v>
                </c:pt>
                <c:pt idx="16693">
                  <c:v>78807.498041899991</c:v>
                </c:pt>
                <c:pt idx="16694">
                  <c:v>73334.998041899991</c:v>
                </c:pt>
                <c:pt idx="16695">
                  <c:v>80299.998041899991</c:v>
                </c:pt>
                <c:pt idx="16696">
                  <c:v>76518.998041899991</c:v>
                </c:pt>
                <c:pt idx="16697">
                  <c:v>72936.998041899991</c:v>
                </c:pt>
                <c:pt idx="16698">
                  <c:v>78508.998041899991</c:v>
                </c:pt>
                <c:pt idx="16699">
                  <c:v>80100.998041899991</c:v>
                </c:pt>
                <c:pt idx="16700">
                  <c:v>77911.998041899991</c:v>
                </c:pt>
                <c:pt idx="16701">
                  <c:v>73732.998041899991</c:v>
                </c:pt>
                <c:pt idx="16702">
                  <c:v>77911.998041899991</c:v>
                </c:pt>
                <c:pt idx="16703">
                  <c:v>76717.998041899991</c:v>
                </c:pt>
                <c:pt idx="16704">
                  <c:v>76319.998041899991</c:v>
                </c:pt>
                <c:pt idx="16705">
                  <c:v>83483.998041899991</c:v>
                </c:pt>
                <c:pt idx="16706">
                  <c:v>77115.998041899991</c:v>
                </c:pt>
                <c:pt idx="16707">
                  <c:v>72339.998041899991</c:v>
                </c:pt>
                <c:pt idx="16708">
                  <c:v>72240.498041899991</c:v>
                </c:pt>
                <c:pt idx="16709">
                  <c:v>74429.498041899991</c:v>
                </c:pt>
                <c:pt idx="16710">
                  <c:v>74329.998041899991</c:v>
                </c:pt>
                <c:pt idx="16711">
                  <c:v>75225.498041899991</c:v>
                </c:pt>
                <c:pt idx="16712">
                  <c:v>71046.498041899991</c:v>
                </c:pt>
                <c:pt idx="16713">
                  <c:v>72837.498041899991</c:v>
                </c:pt>
                <c:pt idx="16714">
                  <c:v>76618.498041899991</c:v>
                </c:pt>
                <c:pt idx="16715">
                  <c:v>74130.998041899991</c:v>
                </c:pt>
                <c:pt idx="16716">
                  <c:v>73931.998041899991</c:v>
                </c:pt>
                <c:pt idx="16717">
                  <c:v>74230.498041899991</c:v>
                </c:pt>
                <c:pt idx="16718">
                  <c:v>75822.498041899991</c:v>
                </c:pt>
                <c:pt idx="16719">
                  <c:v>74727.998041899991</c:v>
                </c:pt>
                <c:pt idx="16720">
                  <c:v>75523.998041899991</c:v>
                </c:pt>
                <c:pt idx="16721">
                  <c:v>72339.998041899991</c:v>
                </c:pt>
                <c:pt idx="16722">
                  <c:v>76120.998041899991</c:v>
                </c:pt>
                <c:pt idx="16723">
                  <c:v>74230.498041899991</c:v>
                </c:pt>
                <c:pt idx="16724">
                  <c:v>72837.498041899991</c:v>
                </c:pt>
                <c:pt idx="16725">
                  <c:v>81792.498041899991</c:v>
                </c:pt>
                <c:pt idx="16726">
                  <c:v>80001.498041899991</c:v>
                </c:pt>
                <c:pt idx="16727">
                  <c:v>77812.498041899991</c:v>
                </c:pt>
                <c:pt idx="16728">
                  <c:v>78906.998041899991</c:v>
                </c:pt>
                <c:pt idx="16729">
                  <c:v>75722.998041899991</c:v>
                </c:pt>
                <c:pt idx="16730">
                  <c:v>77016.498041899991</c:v>
                </c:pt>
                <c:pt idx="16731">
                  <c:v>76319.998041899991</c:v>
                </c:pt>
                <c:pt idx="16732">
                  <c:v>73732.998041899991</c:v>
                </c:pt>
                <c:pt idx="16733">
                  <c:v>73334.998041899991</c:v>
                </c:pt>
                <c:pt idx="16734">
                  <c:v>79105.998041899991</c:v>
                </c:pt>
                <c:pt idx="16735">
                  <c:v>76717.998041899991</c:v>
                </c:pt>
                <c:pt idx="16736">
                  <c:v>77812.498041899991</c:v>
                </c:pt>
                <c:pt idx="16737">
                  <c:v>80896.998041899991</c:v>
                </c:pt>
                <c:pt idx="16738">
                  <c:v>72439.498041899991</c:v>
                </c:pt>
                <c:pt idx="16739">
                  <c:v>81095.998041899991</c:v>
                </c:pt>
                <c:pt idx="16740">
                  <c:v>79702.998041899991</c:v>
                </c:pt>
                <c:pt idx="16741">
                  <c:v>75523.998041899991</c:v>
                </c:pt>
                <c:pt idx="16742">
                  <c:v>82588.498041899991</c:v>
                </c:pt>
                <c:pt idx="16743">
                  <c:v>79006.498041899991</c:v>
                </c:pt>
                <c:pt idx="16744">
                  <c:v>75921.998041899991</c:v>
                </c:pt>
                <c:pt idx="16745">
                  <c:v>83881.998041899991</c:v>
                </c:pt>
                <c:pt idx="16746">
                  <c:v>73732.998041899991</c:v>
                </c:pt>
                <c:pt idx="16747">
                  <c:v>85573.498041899991</c:v>
                </c:pt>
                <c:pt idx="16748">
                  <c:v>78807.498041899991</c:v>
                </c:pt>
                <c:pt idx="16749">
                  <c:v>72638.498041899991</c:v>
                </c:pt>
                <c:pt idx="16750">
                  <c:v>72041.498041899991</c:v>
                </c:pt>
                <c:pt idx="16751">
                  <c:v>76319.998041899991</c:v>
                </c:pt>
                <c:pt idx="16752">
                  <c:v>81692.998041899991</c:v>
                </c:pt>
                <c:pt idx="16753">
                  <c:v>82090.998041899991</c:v>
                </c:pt>
                <c:pt idx="16754">
                  <c:v>80299.998041899991</c:v>
                </c:pt>
                <c:pt idx="16755">
                  <c:v>83284.998041899991</c:v>
                </c:pt>
                <c:pt idx="16756">
                  <c:v>71941.998041899991</c:v>
                </c:pt>
                <c:pt idx="16757">
                  <c:v>73334.998041899991</c:v>
                </c:pt>
                <c:pt idx="16758">
                  <c:v>82886.998041899991</c:v>
                </c:pt>
                <c:pt idx="16759">
                  <c:v>76916.998041899991</c:v>
                </c:pt>
                <c:pt idx="16760">
                  <c:v>85573.498041899991</c:v>
                </c:pt>
                <c:pt idx="16761">
                  <c:v>74827.498041899991</c:v>
                </c:pt>
                <c:pt idx="16762">
                  <c:v>82886.998041899991</c:v>
                </c:pt>
                <c:pt idx="16763">
                  <c:v>81792.498041899991</c:v>
                </c:pt>
                <c:pt idx="16764">
                  <c:v>76419.498041899991</c:v>
                </c:pt>
                <c:pt idx="16765">
                  <c:v>74528.998041899991</c:v>
                </c:pt>
                <c:pt idx="16766">
                  <c:v>77812.498041899991</c:v>
                </c:pt>
                <c:pt idx="16767">
                  <c:v>75125.998041899991</c:v>
                </c:pt>
                <c:pt idx="16768">
                  <c:v>80896.998041899991</c:v>
                </c:pt>
                <c:pt idx="16769">
                  <c:v>74130.998041899991</c:v>
                </c:pt>
                <c:pt idx="16770">
                  <c:v>79503.998041899991</c:v>
                </c:pt>
                <c:pt idx="16771">
                  <c:v>75324.998041899991</c:v>
                </c:pt>
                <c:pt idx="16772">
                  <c:v>77812.498041899991</c:v>
                </c:pt>
                <c:pt idx="16773">
                  <c:v>72638.498041899991</c:v>
                </c:pt>
                <c:pt idx="16774">
                  <c:v>75523.998041899991</c:v>
                </c:pt>
                <c:pt idx="16775">
                  <c:v>79404.498041899991</c:v>
                </c:pt>
                <c:pt idx="16776">
                  <c:v>72936.998041899991</c:v>
                </c:pt>
                <c:pt idx="16777">
                  <c:v>85075.998041899991</c:v>
                </c:pt>
                <c:pt idx="16778">
                  <c:v>77812.498041899991</c:v>
                </c:pt>
                <c:pt idx="16779">
                  <c:v>80598.498041899991</c:v>
                </c:pt>
                <c:pt idx="16780">
                  <c:v>103184.99802199999</c:v>
                </c:pt>
                <c:pt idx="16781">
                  <c:v>105373.99802199999</c:v>
                </c:pt>
                <c:pt idx="16782">
                  <c:v>102687.49802199999</c:v>
                </c:pt>
                <c:pt idx="16783">
                  <c:v>94130.498041899991</c:v>
                </c:pt>
                <c:pt idx="16784">
                  <c:v>98010.998041899991</c:v>
                </c:pt>
                <c:pt idx="16785">
                  <c:v>83782.498041899991</c:v>
                </c:pt>
                <c:pt idx="16786">
                  <c:v>102289.49802199999</c:v>
                </c:pt>
                <c:pt idx="16787">
                  <c:v>97413.998041899991</c:v>
                </c:pt>
                <c:pt idx="16788">
                  <c:v>87662.998041899991</c:v>
                </c:pt>
                <c:pt idx="16789">
                  <c:v>96617.998041899991</c:v>
                </c:pt>
                <c:pt idx="16790">
                  <c:v>102388.99802199999</c:v>
                </c:pt>
                <c:pt idx="16791">
                  <c:v>102985.99802199999</c:v>
                </c:pt>
                <c:pt idx="16792">
                  <c:v>102488.49802199999</c:v>
                </c:pt>
                <c:pt idx="16793">
                  <c:v>100498.498022</c:v>
                </c:pt>
                <c:pt idx="16794">
                  <c:v>90349.498041899991</c:v>
                </c:pt>
                <c:pt idx="16795">
                  <c:v>110448.49802199999</c:v>
                </c:pt>
                <c:pt idx="16796">
                  <c:v>96219.998041899991</c:v>
                </c:pt>
                <c:pt idx="16797">
                  <c:v>91841.998041899991</c:v>
                </c:pt>
                <c:pt idx="16798">
                  <c:v>97015.998041899991</c:v>
                </c:pt>
                <c:pt idx="16799">
                  <c:v>92438.998041899991</c:v>
                </c:pt>
                <c:pt idx="16800">
                  <c:v>96717.498041899991</c:v>
                </c:pt>
                <c:pt idx="16801">
                  <c:v>99901.498022</c:v>
                </c:pt>
                <c:pt idx="16802">
                  <c:v>87961.498041899991</c:v>
                </c:pt>
                <c:pt idx="16803">
                  <c:v>95224.998041899991</c:v>
                </c:pt>
                <c:pt idx="16804">
                  <c:v>96020.998041899991</c:v>
                </c:pt>
                <c:pt idx="16805">
                  <c:v>102886.49802199999</c:v>
                </c:pt>
                <c:pt idx="16806">
                  <c:v>102786.99802199999</c:v>
                </c:pt>
                <c:pt idx="16807">
                  <c:v>101990.99802199999</c:v>
                </c:pt>
                <c:pt idx="16808">
                  <c:v>96020.998041899991</c:v>
                </c:pt>
                <c:pt idx="16809">
                  <c:v>98806.998041899991</c:v>
                </c:pt>
                <c:pt idx="16810">
                  <c:v>102786.99802199999</c:v>
                </c:pt>
                <c:pt idx="16811">
                  <c:v>87762.498041899991</c:v>
                </c:pt>
                <c:pt idx="16812">
                  <c:v>79105.998041899991</c:v>
                </c:pt>
                <c:pt idx="16813">
                  <c:v>98010.998041899991</c:v>
                </c:pt>
                <c:pt idx="16814">
                  <c:v>101990.99802199999</c:v>
                </c:pt>
                <c:pt idx="16815">
                  <c:v>100697.498022</c:v>
                </c:pt>
                <c:pt idx="16816">
                  <c:v>89354.498041899991</c:v>
                </c:pt>
                <c:pt idx="16817">
                  <c:v>86966.498041899991</c:v>
                </c:pt>
                <c:pt idx="16818">
                  <c:v>98508.498041899991</c:v>
                </c:pt>
                <c:pt idx="16819">
                  <c:v>101791.998022</c:v>
                </c:pt>
                <c:pt idx="16820">
                  <c:v>107463.49802199999</c:v>
                </c:pt>
                <c:pt idx="16821">
                  <c:v>79503.998041899991</c:v>
                </c:pt>
                <c:pt idx="16822">
                  <c:v>96120.498041899991</c:v>
                </c:pt>
                <c:pt idx="16823">
                  <c:v>96219.998041899991</c:v>
                </c:pt>
                <c:pt idx="16824">
                  <c:v>101891.49802199999</c:v>
                </c:pt>
                <c:pt idx="16825">
                  <c:v>89652.998041899991</c:v>
                </c:pt>
                <c:pt idx="16826">
                  <c:v>81294.998041899991</c:v>
                </c:pt>
                <c:pt idx="16827">
                  <c:v>92737.498041899991</c:v>
                </c:pt>
                <c:pt idx="16828">
                  <c:v>98209.998041899991</c:v>
                </c:pt>
                <c:pt idx="16829">
                  <c:v>106667.49802199999</c:v>
                </c:pt>
                <c:pt idx="16830">
                  <c:v>94329.498041899991</c:v>
                </c:pt>
                <c:pt idx="16831">
                  <c:v>96219.998041899991</c:v>
                </c:pt>
                <c:pt idx="16832">
                  <c:v>95025.998041899991</c:v>
                </c:pt>
                <c:pt idx="16833">
                  <c:v>97214.998041899991</c:v>
                </c:pt>
                <c:pt idx="16834">
                  <c:v>97911.498041899991</c:v>
                </c:pt>
                <c:pt idx="16835">
                  <c:v>83881.998041899991</c:v>
                </c:pt>
                <c:pt idx="16836">
                  <c:v>87563.498041899991</c:v>
                </c:pt>
                <c:pt idx="16837">
                  <c:v>80200.498041899991</c:v>
                </c:pt>
                <c:pt idx="16838">
                  <c:v>98110.498041899991</c:v>
                </c:pt>
                <c:pt idx="16839">
                  <c:v>100896.498022</c:v>
                </c:pt>
                <c:pt idx="16840">
                  <c:v>88757.498041899991</c:v>
                </c:pt>
                <c:pt idx="16841">
                  <c:v>95722.498041899991</c:v>
                </c:pt>
                <c:pt idx="16842">
                  <c:v>88956.498041899991</c:v>
                </c:pt>
                <c:pt idx="16843">
                  <c:v>104577.99802199999</c:v>
                </c:pt>
                <c:pt idx="16844">
                  <c:v>92438.998041899991</c:v>
                </c:pt>
                <c:pt idx="16845">
                  <c:v>85274.998041899991</c:v>
                </c:pt>
                <c:pt idx="16846">
                  <c:v>88060.998041899991</c:v>
                </c:pt>
                <c:pt idx="16847">
                  <c:v>83284.998041899991</c:v>
                </c:pt>
                <c:pt idx="16848">
                  <c:v>103085.49802199999</c:v>
                </c:pt>
                <c:pt idx="16849">
                  <c:v>94826.998041899991</c:v>
                </c:pt>
                <c:pt idx="16850">
                  <c:v>99005.998041899991</c:v>
                </c:pt>
                <c:pt idx="16851">
                  <c:v>76120.998041899991</c:v>
                </c:pt>
                <c:pt idx="16852">
                  <c:v>93234.998041899991</c:v>
                </c:pt>
                <c:pt idx="16853">
                  <c:v>82389.498041899991</c:v>
                </c:pt>
                <c:pt idx="16854">
                  <c:v>88757.498041899991</c:v>
                </c:pt>
                <c:pt idx="16855">
                  <c:v>89453.998041899991</c:v>
                </c:pt>
                <c:pt idx="16856">
                  <c:v>77215.498041899991</c:v>
                </c:pt>
                <c:pt idx="16857">
                  <c:v>99105.498041899991</c:v>
                </c:pt>
                <c:pt idx="16858">
                  <c:v>96617.998041899991</c:v>
                </c:pt>
                <c:pt idx="16859">
                  <c:v>101095.498022</c:v>
                </c:pt>
                <c:pt idx="16860">
                  <c:v>81593.498041899991</c:v>
                </c:pt>
                <c:pt idx="16861">
                  <c:v>86866.998041899991</c:v>
                </c:pt>
                <c:pt idx="16862">
                  <c:v>103881.49802199999</c:v>
                </c:pt>
                <c:pt idx="16863">
                  <c:v>92936.498041899991</c:v>
                </c:pt>
                <c:pt idx="16864">
                  <c:v>98607.998041899991</c:v>
                </c:pt>
                <c:pt idx="16865">
                  <c:v>78210.498041899991</c:v>
                </c:pt>
                <c:pt idx="16866">
                  <c:v>98508.498041899991</c:v>
                </c:pt>
                <c:pt idx="16867">
                  <c:v>102488.49802199999</c:v>
                </c:pt>
                <c:pt idx="16868">
                  <c:v>91841.998041899991</c:v>
                </c:pt>
                <c:pt idx="16869">
                  <c:v>96617.998041899991</c:v>
                </c:pt>
                <c:pt idx="16870">
                  <c:v>80697.998041899991</c:v>
                </c:pt>
                <c:pt idx="16871">
                  <c:v>96219.998041899991</c:v>
                </c:pt>
                <c:pt idx="16872">
                  <c:v>85175.498041899991</c:v>
                </c:pt>
                <c:pt idx="16873">
                  <c:v>103980.99802199999</c:v>
                </c:pt>
                <c:pt idx="16874">
                  <c:v>97214.998041899991</c:v>
                </c:pt>
                <c:pt idx="16875">
                  <c:v>84578.498041899991</c:v>
                </c:pt>
                <c:pt idx="16876">
                  <c:v>102289.49802199999</c:v>
                </c:pt>
                <c:pt idx="16877">
                  <c:v>97911.498041899991</c:v>
                </c:pt>
                <c:pt idx="16878">
                  <c:v>105473.49802199999</c:v>
                </c:pt>
                <c:pt idx="16879">
                  <c:v>83583.498041899991</c:v>
                </c:pt>
                <c:pt idx="16880">
                  <c:v>99503.498022</c:v>
                </c:pt>
                <c:pt idx="16881">
                  <c:v>73334.998041899991</c:v>
                </c:pt>
                <c:pt idx="16882">
                  <c:v>100697.498022</c:v>
                </c:pt>
                <c:pt idx="16883">
                  <c:v>103980.99802199999</c:v>
                </c:pt>
                <c:pt idx="16884">
                  <c:v>92836.998041899991</c:v>
                </c:pt>
                <c:pt idx="16885">
                  <c:v>85772.498041899991</c:v>
                </c:pt>
                <c:pt idx="16886">
                  <c:v>82986.498041899991</c:v>
                </c:pt>
                <c:pt idx="16887">
                  <c:v>98209.998041899991</c:v>
                </c:pt>
                <c:pt idx="16888">
                  <c:v>90548.498041899991</c:v>
                </c:pt>
                <c:pt idx="16889">
                  <c:v>93831.998041899991</c:v>
                </c:pt>
                <c:pt idx="16890">
                  <c:v>76618.498041899991</c:v>
                </c:pt>
                <c:pt idx="16891">
                  <c:v>84478.998041899991</c:v>
                </c:pt>
                <c:pt idx="16892">
                  <c:v>112537.99802199999</c:v>
                </c:pt>
                <c:pt idx="16893">
                  <c:v>95224.998041899991</c:v>
                </c:pt>
                <c:pt idx="16894">
                  <c:v>101990.99802199999</c:v>
                </c:pt>
                <c:pt idx="16895">
                  <c:v>105274.49802199999</c:v>
                </c:pt>
                <c:pt idx="16896">
                  <c:v>99204.998041899991</c:v>
                </c:pt>
                <c:pt idx="16897">
                  <c:v>107264.49802199999</c:v>
                </c:pt>
                <c:pt idx="16898">
                  <c:v>99403.998041899991</c:v>
                </c:pt>
                <c:pt idx="16899">
                  <c:v>83682.998041899991</c:v>
                </c:pt>
                <c:pt idx="16900">
                  <c:v>103781.99802199999</c:v>
                </c:pt>
                <c:pt idx="16901">
                  <c:v>101592.998022</c:v>
                </c:pt>
                <c:pt idx="16902">
                  <c:v>103085.49802199999</c:v>
                </c:pt>
                <c:pt idx="16903">
                  <c:v>88757.498041899991</c:v>
                </c:pt>
                <c:pt idx="16904">
                  <c:v>81593.498041899991</c:v>
                </c:pt>
                <c:pt idx="16905">
                  <c:v>101791.998022</c:v>
                </c:pt>
                <c:pt idx="16906">
                  <c:v>103483.49802199999</c:v>
                </c:pt>
                <c:pt idx="16907">
                  <c:v>104478.49802199999</c:v>
                </c:pt>
                <c:pt idx="16908">
                  <c:v>97811.998041899991</c:v>
                </c:pt>
                <c:pt idx="16909">
                  <c:v>100000.998022</c:v>
                </c:pt>
                <c:pt idx="16910">
                  <c:v>91543.498041899991</c:v>
                </c:pt>
                <c:pt idx="16911">
                  <c:v>100299.498022</c:v>
                </c:pt>
                <c:pt idx="16912">
                  <c:v>89155.498041899991</c:v>
                </c:pt>
                <c:pt idx="16913">
                  <c:v>100498.498022</c:v>
                </c:pt>
                <c:pt idx="16914">
                  <c:v>92339.498041899991</c:v>
                </c:pt>
                <c:pt idx="16915">
                  <c:v>104776.99802199999</c:v>
                </c:pt>
                <c:pt idx="16916">
                  <c:v>85871.998041899991</c:v>
                </c:pt>
                <c:pt idx="16917">
                  <c:v>95224.998041899991</c:v>
                </c:pt>
                <c:pt idx="16918">
                  <c:v>93234.998041899991</c:v>
                </c:pt>
                <c:pt idx="16919">
                  <c:v>99901.498022</c:v>
                </c:pt>
                <c:pt idx="16920">
                  <c:v>104577.99802199999</c:v>
                </c:pt>
                <c:pt idx="16921">
                  <c:v>85274.998041899991</c:v>
                </c:pt>
                <c:pt idx="16922">
                  <c:v>103184.99802199999</c:v>
                </c:pt>
                <c:pt idx="16923">
                  <c:v>93931.498041899991</c:v>
                </c:pt>
                <c:pt idx="16924">
                  <c:v>107761.99802199999</c:v>
                </c:pt>
                <c:pt idx="16925">
                  <c:v>85075.998041899991</c:v>
                </c:pt>
                <c:pt idx="16926">
                  <c:v>95722.498041899991</c:v>
                </c:pt>
                <c:pt idx="16927">
                  <c:v>83185.498041899991</c:v>
                </c:pt>
                <c:pt idx="16928">
                  <c:v>88757.498041899991</c:v>
                </c:pt>
                <c:pt idx="16929">
                  <c:v>111642.49802199999</c:v>
                </c:pt>
                <c:pt idx="16930">
                  <c:v>90846.998041899991</c:v>
                </c:pt>
                <c:pt idx="16931">
                  <c:v>92538.498041899991</c:v>
                </c:pt>
                <c:pt idx="16932">
                  <c:v>89851.998041899991</c:v>
                </c:pt>
                <c:pt idx="16933">
                  <c:v>104577.99802199999</c:v>
                </c:pt>
                <c:pt idx="16934">
                  <c:v>105871.49802199999</c:v>
                </c:pt>
                <c:pt idx="16935">
                  <c:v>97115.498041899991</c:v>
                </c:pt>
                <c:pt idx="16936">
                  <c:v>102189.99802199999</c:v>
                </c:pt>
                <c:pt idx="16937">
                  <c:v>76618.498041899991</c:v>
                </c:pt>
                <c:pt idx="16938">
                  <c:v>110547.99802199999</c:v>
                </c:pt>
                <c:pt idx="16939">
                  <c:v>93931.498041899991</c:v>
                </c:pt>
                <c:pt idx="16940">
                  <c:v>95523.498041899991</c:v>
                </c:pt>
                <c:pt idx="16941">
                  <c:v>80797.498041899991</c:v>
                </c:pt>
                <c:pt idx="16942">
                  <c:v>84379.498041899991</c:v>
                </c:pt>
                <c:pt idx="16943">
                  <c:v>97712.498041899991</c:v>
                </c:pt>
                <c:pt idx="16944">
                  <c:v>96418.998041899991</c:v>
                </c:pt>
                <c:pt idx="16945">
                  <c:v>104080.49802199999</c:v>
                </c:pt>
                <c:pt idx="16946">
                  <c:v>74429.498041899991</c:v>
                </c:pt>
                <c:pt idx="16947">
                  <c:v>97513.498041899991</c:v>
                </c:pt>
                <c:pt idx="16948">
                  <c:v>100796.998022</c:v>
                </c:pt>
                <c:pt idx="16949">
                  <c:v>98607.998041899991</c:v>
                </c:pt>
                <c:pt idx="16950">
                  <c:v>103980.99802199999</c:v>
                </c:pt>
                <c:pt idx="16951">
                  <c:v>85573.498041899991</c:v>
                </c:pt>
                <c:pt idx="16952">
                  <c:v>98209.998041899991</c:v>
                </c:pt>
                <c:pt idx="16953">
                  <c:v>91742.498041899991</c:v>
                </c:pt>
                <c:pt idx="16954">
                  <c:v>105970.99802199999</c:v>
                </c:pt>
                <c:pt idx="16955">
                  <c:v>94229.998041899991</c:v>
                </c:pt>
                <c:pt idx="16956">
                  <c:v>74130.998041899991</c:v>
                </c:pt>
                <c:pt idx="16957">
                  <c:v>98607.998041899991</c:v>
                </c:pt>
                <c:pt idx="16958">
                  <c:v>93632.998041899991</c:v>
                </c:pt>
                <c:pt idx="16959">
                  <c:v>110547.99802199999</c:v>
                </c:pt>
                <c:pt idx="16960">
                  <c:v>81195.498041899991</c:v>
                </c:pt>
                <c:pt idx="16961">
                  <c:v>100299.498022</c:v>
                </c:pt>
                <c:pt idx="16962">
                  <c:v>96518.498041899991</c:v>
                </c:pt>
                <c:pt idx="16963">
                  <c:v>98408.998041899991</c:v>
                </c:pt>
                <c:pt idx="16964">
                  <c:v>98508.498041899991</c:v>
                </c:pt>
                <c:pt idx="16965">
                  <c:v>80399.498041899991</c:v>
                </c:pt>
                <c:pt idx="16966">
                  <c:v>93831.998041899991</c:v>
                </c:pt>
                <c:pt idx="16967">
                  <c:v>92637.998041899991</c:v>
                </c:pt>
                <c:pt idx="16968">
                  <c:v>108557.99802199999</c:v>
                </c:pt>
                <c:pt idx="16969">
                  <c:v>98209.998041899991</c:v>
                </c:pt>
                <c:pt idx="16970">
                  <c:v>97612.998041899991</c:v>
                </c:pt>
                <c:pt idx="16971">
                  <c:v>95025.998041899991</c:v>
                </c:pt>
                <c:pt idx="16972">
                  <c:v>99901.498022</c:v>
                </c:pt>
                <c:pt idx="16973">
                  <c:v>105274.49802199999</c:v>
                </c:pt>
                <c:pt idx="16974">
                  <c:v>91941.498041899991</c:v>
                </c:pt>
                <c:pt idx="16975">
                  <c:v>91145.498041899991</c:v>
                </c:pt>
                <c:pt idx="16976">
                  <c:v>87563.498041899991</c:v>
                </c:pt>
                <c:pt idx="16977">
                  <c:v>100995.998022</c:v>
                </c:pt>
                <c:pt idx="16978">
                  <c:v>104975.99802199999</c:v>
                </c:pt>
                <c:pt idx="16979">
                  <c:v>96518.498041899991</c:v>
                </c:pt>
                <c:pt idx="16980">
                  <c:v>94428.998041899991</c:v>
                </c:pt>
                <c:pt idx="16981">
                  <c:v>76518.998041899991</c:v>
                </c:pt>
                <c:pt idx="16982">
                  <c:v>112836.49802199999</c:v>
                </c:pt>
                <c:pt idx="16983">
                  <c:v>99801.998022</c:v>
                </c:pt>
                <c:pt idx="16984">
                  <c:v>97115.498041899991</c:v>
                </c:pt>
                <c:pt idx="16985">
                  <c:v>87463.998041899991</c:v>
                </c:pt>
                <c:pt idx="16986">
                  <c:v>90150.498041899991</c:v>
                </c:pt>
                <c:pt idx="16987">
                  <c:v>99702.498022</c:v>
                </c:pt>
                <c:pt idx="16988">
                  <c:v>94130.498041899991</c:v>
                </c:pt>
                <c:pt idx="16989">
                  <c:v>104975.99802199999</c:v>
                </c:pt>
                <c:pt idx="16990">
                  <c:v>74528.998041899991</c:v>
                </c:pt>
                <c:pt idx="16991">
                  <c:v>99503.498022</c:v>
                </c:pt>
                <c:pt idx="16992">
                  <c:v>100000.998022</c:v>
                </c:pt>
                <c:pt idx="16993">
                  <c:v>99105.498041899991</c:v>
                </c:pt>
                <c:pt idx="16994">
                  <c:v>101095.498022</c:v>
                </c:pt>
                <c:pt idx="16995">
                  <c:v>77911.998041899991</c:v>
                </c:pt>
                <c:pt idx="16996">
                  <c:v>98209.998041899991</c:v>
                </c:pt>
                <c:pt idx="16997">
                  <c:v>101194.998022</c:v>
                </c:pt>
                <c:pt idx="16998">
                  <c:v>101294.498022</c:v>
                </c:pt>
                <c:pt idx="16999">
                  <c:v>94030.998041899991</c:v>
                </c:pt>
                <c:pt idx="17000">
                  <c:v>80996.498041899991</c:v>
                </c:pt>
                <c:pt idx="17001">
                  <c:v>83384.498041899991</c:v>
                </c:pt>
                <c:pt idx="17002">
                  <c:v>93732.498041899991</c:v>
                </c:pt>
                <c:pt idx="17003">
                  <c:v>91443.998041899991</c:v>
                </c:pt>
                <c:pt idx="17004">
                  <c:v>71145.998041899991</c:v>
                </c:pt>
                <c:pt idx="17005">
                  <c:v>86966.498041899991</c:v>
                </c:pt>
                <c:pt idx="17006">
                  <c:v>96219.998041899991</c:v>
                </c:pt>
                <c:pt idx="17007">
                  <c:v>95025.998041899991</c:v>
                </c:pt>
                <c:pt idx="17008">
                  <c:v>89254.998041899991</c:v>
                </c:pt>
                <c:pt idx="17009">
                  <c:v>76120.998041899991</c:v>
                </c:pt>
                <c:pt idx="17010">
                  <c:v>94030.998041899991</c:v>
                </c:pt>
                <c:pt idx="17011">
                  <c:v>92836.998041899991</c:v>
                </c:pt>
                <c:pt idx="17012">
                  <c:v>106169.99802199999</c:v>
                </c:pt>
                <c:pt idx="17013">
                  <c:v>79503.998041899991</c:v>
                </c:pt>
                <c:pt idx="17014">
                  <c:v>101592.998022</c:v>
                </c:pt>
                <c:pt idx="17015">
                  <c:v>88060.998041899991</c:v>
                </c:pt>
                <c:pt idx="17016">
                  <c:v>96617.998041899991</c:v>
                </c:pt>
                <c:pt idx="17017">
                  <c:v>98906.498041899991</c:v>
                </c:pt>
                <c:pt idx="17018">
                  <c:v>84876.998041899991</c:v>
                </c:pt>
                <c:pt idx="17019">
                  <c:v>100697.498022</c:v>
                </c:pt>
                <c:pt idx="17020">
                  <c:v>92438.998041899991</c:v>
                </c:pt>
                <c:pt idx="17021">
                  <c:v>106468.49802199999</c:v>
                </c:pt>
                <c:pt idx="17022">
                  <c:v>101791.998022</c:v>
                </c:pt>
                <c:pt idx="17023">
                  <c:v>90448.998041899991</c:v>
                </c:pt>
                <c:pt idx="17024">
                  <c:v>85274.998041899991</c:v>
                </c:pt>
                <c:pt idx="17025">
                  <c:v>89652.998041899991</c:v>
                </c:pt>
                <c:pt idx="17026">
                  <c:v>109552.99802199999</c:v>
                </c:pt>
                <c:pt idx="17027">
                  <c:v>99403.998041899991</c:v>
                </c:pt>
                <c:pt idx="17028">
                  <c:v>90747.498041899991</c:v>
                </c:pt>
                <c:pt idx="17029">
                  <c:v>89752.498041899991</c:v>
                </c:pt>
                <c:pt idx="17030">
                  <c:v>94826.998041899991</c:v>
                </c:pt>
                <c:pt idx="17031">
                  <c:v>111343.99802199999</c:v>
                </c:pt>
                <c:pt idx="17032">
                  <c:v>96020.998041899991</c:v>
                </c:pt>
                <c:pt idx="17033">
                  <c:v>99204.998041899991</c:v>
                </c:pt>
                <c:pt idx="17034">
                  <c:v>81493.998041899991</c:v>
                </c:pt>
                <c:pt idx="17035">
                  <c:v>106070.49802199999</c:v>
                </c:pt>
                <c:pt idx="17036">
                  <c:v>107960.99802199999</c:v>
                </c:pt>
                <c:pt idx="17037">
                  <c:v>94428.998041899991</c:v>
                </c:pt>
                <c:pt idx="17038">
                  <c:v>92239.998041899991</c:v>
                </c:pt>
                <c:pt idx="17039">
                  <c:v>85772.498041899991</c:v>
                </c:pt>
                <c:pt idx="17040">
                  <c:v>112040.49802199999</c:v>
                </c:pt>
                <c:pt idx="17041">
                  <c:v>101692.498022</c:v>
                </c:pt>
                <c:pt idx="17042">
                  <c:v>105274.49802199999</c:v>
                </c:pt>
                <c:pt idx="17043">
                  <c:v>79702.998041899991</c:v>
                </c:pt>
                <c:pt idx="17044">
                  <c:v>97612.998041899991</c:v>
                </c:pt>
                <c:pt idx="17045">
                  <c:v>97513.498041899991</c:v>
                </c:pt>
                <c:pt idx="17046">
                  <c:v>104478.49802199999</c:v>
                </c:pt>
                <c:pt idx="17047">
                  <c:v>92538.498041899991</c:v>
                </c:pt>
                <c:pt idx="17048">
                  <c:v>90150.498041899991</c:v>
                </c:pt>
                <c:pt idx="17049">
                  <c:v>78011.498041899991</c:v>
                </c:pt>
                <c:pt idx="17050">
                  <c:v>71769.427729399991</c:v>
                </c:pt>
                <c:pt idx="17051">
                  <c:v>71172.427729399991</c:v>
                </c:pt>
                <c:pt idx="17052">
                  <c:v>69978.427729399991</c:v>
                </c:pt>
                <c:pt idx="17053">
                  <c:v>69182.427729399991</c:v>
                </c:pt>
                <c:pt idx="17054">
                  <c:v>70873.927729399991</c:v>
                </c:pt>
                <c:pt idx="17055">
                  <c:v>72067.927729399991</c:v>
                </c:pt>
                <c:pt idx="17056">
                  <c:v>70276.927729399991</c:v>
                </c:pt>
                <c:pt idx="17057">
                  <c:v>72565.427729399991</c:v>
                </c:pt>
                <c:pt idx="17058">
                  <c:v>73162.427729399991</c:v>
                </c:pt>
                <c:pt idx="17059">
                  <c:v>76246.927729399991</c:v>
                </c:pt>
                <c:pt idx="17060">
                  <c:v>76147.427729399991</c:v>
                </c:pt>
                <c:pt idx="17061">
                  <c:v>74754.427729399991</c:v>
                </c:pt>
                <c:pt idx="17062">
                  <c:v>75251.927729399991</c:v>
                </c:pt>
                <c:pt idx="17063">
                  <c:v>71570.427729399991</c:v>
                </c:pt>
                <c:pt idx="17064">
                  <c:v>74754.427729399991</c:v>
                </c:pt>
                <c:pt idx="17065">
                  <c:v>74654.927729399991</c:v>
                </c:pt>
                <c:pt idx="17066">
                  <c:v>72067.927729399991</c:v>
                </c:pt>
                <c:pt idx="17067">
                  <c:v>83211.927729399991</c:v>
                </c:pt>
                <c:pt idx="17068">
                  <c:v>71669.927729399991</c:v>
                </c:pt>
                <c:pt idx="17069">
                  <c:v>74256.927729399991</c:v>
                </c:pt>
                <c:pt idx="17070">
                  <c:v>77639.927729399991</c:v>
                </c:pt>
                <c:pt idx="17071">
                  <c:v>72465.927729399991</c:v>
                </c:pt>
                <c:pt idx="17072">
                  <c:v>77838.927729399991</c:v>
                </c:pt>
                <c:pt idx="17073">
                  <c:v>77142.427729399991</c:v>
                </c:pt>
                <c:pt idx="17074">
                  <c:v>77241.927729399991</c:v>
                </c:pt>
                <c:pt idx="17075">
                  <c:v>73759.427729399991</c:v>
                </c:pt>
                <c:pt idx="17076">
                  <c:v>72465.927729399991</c:v>
                </c:pt>
                <c:pt idx="17077">
                  <c:v>75550.427729399991</c:v>
                </c:pt>
                <c:pt idx="17078">
                  <c:v>71470.927729399991</c:v>
                </c:pt>
                <c:pt idx="17079">
                  <c:v>71172.427729399991</c:v>
                </c:pt>
                <c:pt idx="17080">
                  <c:v>73460.927729399991</c:v>
                </c:pt>
                <c:pt idx="17081">
                  <c:v>79828.927729399991</c:v>
                </c:pt>
                <c:pt idx="17082">
                  <c:v>73261.927729399991</c:v>
                </c:pt>
                <c:pt idx="17083">
                  <c:v>72465.927729399991</c:v>
                </c:pt>
                <c:pt idx="17084">
                  <c:v>81818.927729399991</c:v>
                </c:pt>
                <c:pt idx="17085">
                  <c:v>71968.427729399991</c:v>
                </c:pt>
                <c:pt idx="17086">
                  <c:v>72067.927729399991</c:v>
                </c:pt>
                <c:pt idx="17087">
                  <c:v>75450.927729399991</c:v>
                </c:pt>
                <c:pt idx="17088">
                  <c:v>75749.427729399991</c:v>
                </c:pt>
                <c:pt idx="17089">
                  <c:v>71570.427729399991</c:v>
                </c:pt>
                <c:pt idx="17090">
                  <c:v>75351.427729399991</c:v>
                </c:pt>
                <c:pt idx="17091">
                  <c:v>76943.427729399991</c:v>
                </c:pt>
                <c:pt idx="17092">
                  <c:v>73759.427729399991</c:v>
                </c:pt>
                <c:pt idx="17093">
                  <c:v>79729.427729399991</c:v>
                </c:pt>
                <c:pt idx="17094">
                  <c:v>74356.427729399991</c:v>
                </c:pt>
                <c:pt idx="17095">
                  <c:v>78535.427729399991</c:v>
                </c:pt>
                <c:pt idx="17096">
                  <c:v>76147.427729399991</c:v>
                </c:pt>
                <c:pt idx="17097">
                  <c:v>74356.427729399991</c:v>
                </c:pt>
                <c:pt idx="17098">
                  <c:v>72266.927729399991</c:v>
                </c:pt>
                <c:pt idx="17099">
                  <c:v>76843.927729399991</c:v>
                </c:pt>
                <c:pt idx="17100">
                  <c:v>72764.427729399991</c:v>
                </c:pt>
                <c:pt idx="17101">
                  <c:v>74256.927729399991</c:v>
                </c:pt>
                <c:pt idx="17102">
                  <c:v>75649.927729399991</c:v>
                </c:pt>
                <c:pt idx="17103">
                  <c:v>75550.427729399991</c:v>
                </c:pt>
                <c:pt idx="17104">
                  <c:v>74654.927729399991</c:v>
                </c:pt>
                <c:pt idx="17105">
                  <c:v>71669.927729399991</c:v>
                </c:pt>
                <c:pt idx="17106">
                  <c:v>75450.927729399991</c:v>
                </c:pt>
                <c:pt idx="17107">
                  <c:v>74057.927729399991</c:v>
                </c:pt>
                <c:pt idx="17108">
                  <c:v>72465.927729399991</c:v>
                </c:pt>
                <c:pt idx="17109">
                  <c:v>73858.927729399991</c:v>
                </c:pt>
                <c:pt idx="17110">
                  <c:v>79828.927729399991</c:v>
                </c:pt>
                <c:pt idx="17111">
                  <c:v>75848.927729399991</c:v>
                </c:pt>
                <c:pt idx="17112">
                  <c:v>77241.927729399991</c:v>
                </c:pt>
                <c:pt idx="17113">
                  <c:v>75948.427729399991</c:v>
                </c:pt>
                <c:pt idx="17114">
                  <c:v>78236.927729399991</c:v>
                </c:pt>
                <c:pt idx="17115">
                  <c:v>79729.427729399991</c:v>
                </c:pt>
                <c:pt idx="17116">
                  <c:v>83311.427729399991</c:v>
                </c:pt>
                <c:pt idx="17117">
                  <c:v>74157.427729399991</c:v>
                </c:pt>
                <c:pt idx="17118">
                  <c:v>73460.927729399991</c:v>
                </c:pt>
                <c:pt idx="17119">
                  <c:v>75649.927729399991</c:v>
                </c:pt>
                <c:pt idx="17120">
                  <c:v>74853.927729399991</c:v>
                </c:pt>
                <c:pt idx="17121">
                  <c:v>79430.927729399991</c:v>
                </c:pt>
                <c:pt idx="17122">
                  <c:v>74555.427729399991</c:v>
                </c:pt>
                <c:pt idx="17123">
                  <c:v>75749.427729399991</c:v>
                </c:pt>
                <c:pt idx="17124">
                  <c:v>77938.427729399991</c:v>
                </c:pt>
                <c:pt idx="17125">
                  <c:v>80226.927729399991</c:v>
                </c:pt>
                <c:pt idx="17126">
                  <c:v>76843.927729399991</c:v>
                </c:pt>
                <c:pt idx="17127">
                  <c:v>76445.927729399991</c:v>
                </c:pt>
                <c:pt idx="17128">
                  <c:v>77440.927729399991</c:v>
                </c:pt>
                <c:pt idx="17129">
                  <c:v>82017.927729399991</c:v>
                </c:pt>
                <c:pt idx="17130">
                  <c:v>75450.927729399991</c:v>
                </c:pt>
                <c:pt idx="17131">
                  <c:v>70973.427729399991</c:v>
                </c:pt>
                <c:pt idx="17132">
                  <c:v>83311.427729399991</c:v>
                </c:pt>
                <c:pt idx="17133">
                  <c:v>71570.427729399991</c:v>
                </c:pt>
                <c:pt idx="17134">
                  <c:v>72664.927729399991</c:v>
                </c:pt>
                <c:pt idx="17135">
                  <c:v>72863.927729399991</c:v>
                </c:pt>
                <c:pt idx="17136">
                  <c:v>82913.427729399991</c:v>
                </c:pt>
                <c:pt idx="17137">
                  <c:v>78634.927729399991</c:v>
                </c:pt>
                <c:pt idx="17138">
                  <c:v>79132.427729399991</c:v>
                </c:pt>
                <c:pt idx="17139">
                  <c:v>70973.427729399991</c:v>
                </c:pt>
                <c:pt idx="17140">
                  <c:v>79331.427729399991</c:v>
                </c:pt>
                <c:pt idx="17141">
                  <c:v>72963.427729399991</c:v>
                </c:pt>
                <c:pt idx="17142">
                  <c:v>77142.427729399991</c:v>
                </c:pt>
                <c:pt idx="17143">
                  <c:v>76445.927729399991</c:v>
                </c:pt>
                <c:pt idx="17144">
                  <c:v>78435.927729399991</c:v>
                </c:pt>
                <c:pt idx="17145">
                  <c:v>73162.427729399991</c:v>
                </c:pt>
                <c:pt idx="17146">
                  <c:v>71868.927729399991</c:v>
                </c:pt>
                <c:pt idx="17147">
                  <c:v>75152.427729399991</c:v>
                </c:pt>
                <c:pt idx="17148">
                  <c:v>74654.927729399991</c:v>
                </c:pt>
                <c:pt idx="17149">
                  <c:v>74654.927729399991</c:v>
                </c:pt>
                <c:pt idx="17150">
                  <c:v>76744.427729399991</c:v>
                </c:pt>
                <c:pt idx="17151">
                  <c:v>75749.427729399991</c:v>
                </c:pt>
                <c:pt idx="17152">
                  <c:v>77838.927729399991</c:v>
                </c:pt>
                <c:pt idx="17153">
                  <c:v>71968.427729399991</c:v>
                </c:pt>
                <c:pt idx="17154">
                  <c:v>75649.927729399991</c:v>
                </c:pt>
                <c:pt idx="17155">
                  <c:v>80027.927729399991</c:v>
                </c:pt>
                <c:pt idx="17156">
                  <c:v>75848.927729399991</c:v>
                </c:pt>
                <c:pt idx="17157">
                  <c:v>77241.927729399991</c:v>
                </c:pt>
                <c:pt idx="17158">
                  <c:v>78833.927729399991</c:v>
                </c:pt>
                <c:pt idx="17159">
                  <c:v>78236.927729399991</c:v>
                </c:pt>
                <c:pt idx="17160">
                  <c:v>78037.927729399991</c:v>
                </c:pt>
                <c:pt idx="17161">
                  <c:v>74455.927729399991</c:v>
                </c:pt>
                <c:pt idx="17162">
                  <c:v>83311.427729399991</c:v>
                </c:pt>
                <c:pt idx="17163">
                  <c:v>76644.927729399991</c:v>
                </c:pt>
                <c:pt idx="17164">
                  <c:v>73759.427729399991</c:v>
                </c:pt>
                <c:pt idx="17165">
                  <c:v>75649.927729399991</c:v>
                </c:pt>
                <c:pt idx="17166">
                  <c:v>80027.927729399991</c:v>
                </c:pt>
                <c:pt idx="17167">
                  <c:v>73460.927729399991</c:v>
                </c:pt>
                <c:pt idx="17168">
                  <c:v>76147.427729399991</c:v>
                </c:pt>
                <c:pt idx="17169">
                  <c:v>77540.427729399991</c:v>
                </c:pt>
                <c:pt idx="17170">
                  <c:v>81022.927729399991</c:v>
                </c:pt>
                <c:pt idx="17171">
                  <c:v>73958.427729399991</c:v>
                </c:pt>
                <c:pt idx="17172">
                  <c:v>74157.427729399991</c:v>
                </c:pt>
                <c:pt idx="17173">
                  <c:v>81619.927729399991</c:v>
                </c:pt>
                <c:pt idx="17174">
                  <c:v>76147.427729399991</c:v>
                </c:pt>
                <c:pt idx="17175">
                  <c:v>74256.927729399991</c:v>
                </c:pt>
                <c:pt idx="17176">
                  <c:v>81619.927729399991</c:v>
                </c:pt>
                <c:pt idx="17177">
                  <c:v>78634.927729399991</c:v>
                </c:pt>
                <c:pt idx="17178">
                  <c:v>72963.427729399991</c:v>
                </c:pt>
                <c:pt idx="17179">
                  <c:v>77241.927729399991</c:v>
                </c:pt>
                <c:pt idx="17180">
                  <c:v>81420.927729399991</c:v>
                </c:pt>
                <c:pt idx="17181">
                  <c:v>79530.427729399991</c:v>
                </c:pt>
                <c:pt idx="17182">
                  <c:v>73759.427729399991</c:v>
                </c:pt>
                <c:pt idx="17183">
                  <c:v>79331.427729399991</c:v>
                </c:pt>
                <c:pt idx="17184">
                  <c:v>79430.927729399991</c:v>
                </c:pt>
                <c:pt idx="17185">
                  <c:v>75351.427729399991</c:v>
                </c:pt>
                <c:pt idx="17186">
                  <c:v>77142.427729399991</c:v>
                </c:pt>
                <c:pt idx="17187">
                  <c:v>74853.927729399991</c:v>
                </c:pt>
                <c:pt idx="17188">
                  <c:v>75351.427729399991</c:v>
                </c:pt>
                <c:pt idx="17189">
                  <c:v>78535.427729399991</c:v>
                </c:pt>
                <c:pt idx="17190">
                  <c:v>80923.427729399991</c:v>
                </c:pt>
                <c:pt idx="17191">
                  <c:v>75450.927729399991</c:v>
                </c:pt>
                <c:pt idx="17192">
                  <c:v>78336.427729399991</c:v>
                </c:pt>
                <c:pt idx="17193">
                  <c:v>75550.427729399991</c:v>
                </c:pt>
                <c:pt idx="17194">
                  <c:v>78833.927729399991</c:v>
                </c:pt>
                <c:pt idx="17195">
                  <c:v>75649.927729399991</c:v>
                </c:pt>
                <c:pt idx="17196">
                  <c:v>78336.427729399991</c:v>
                </c:pt>
                <c:pt idx="17197">
                  <c:v>77042.927729399991</c:v>
                </c:pt>
                <c:pt idx="17198">
                  <c:v>75450.927729399991</c:v>
                </c:pt>
                <c:pt idx="17199">
                  <c:v>74853.927729399991</c:v>
                </c:pt>
                <c:pt idx="17200">
                  <c:v>79132.427729399991</c:v>
                </c:pt>
                <c:pt idx="17201">
                  <c:v>74853.927729399991</c:v>
                </c:pt>
                <c:pt idx="17202">
                  <c:v>76246.927729399991</c:v>
                </c:pt>
                <c:pt idx="17203">
                  <c:v>74256.927729399991</c:v>
                </c:pt>
                <c:pt idx="17204">
                  <c:v>78535.427729399991</c:v>
                </c:pt>
                <c:pt idx="17205">
                  <c:v>72366.427729399991</c:v>
                </c:pt>
                <c:pt idx="17206">
                  <c:v>69182.427729399991</c:v>
                </c:pt>
                <c:pt idx="17207">
                  <c:v>81520.427729399991</c:v>
                </c:pt>
                <c:pt idx="17208">
                  <c:v>79132.427729399991</c:v>
                </c:pt>
                <c:pt idx="17209">
                  <c:v>81619.927729399991</c:v>
                </c:pt>
                <c:pt idx="17210">
                  <c:v>85400.927729399991</c:v>
                </c:pt>
                <c:pt idx="17211">
                  <c:v>98634.427729399991</c:v>
                </c:pt>
                <c:pt idx="17212">
                  <c:v>100126.9277095</c:v>
                </c:pt>
                <c:pt idx="17213">
                  <c:v>104305.92770949999</c:v>
                </c:pt>
                <c:pt idx="17214">
                  <c:v>96544.927729399991</c:v>
                </c:pt>
                <c:pt idx="17215">
                  <c:v>99231.427729399991</c:v>
                </c:pt>
                <c:pt idx="17216">
                  <c:v>92067.427729399991</c:v>
                </c:pt>
                <c:pt idx="17217">
                  <c:v>100027.4277095</c:v>
                </c:pt>
                <c:pt idx="17218">
                  <c:v>93858.427729399991</c:v>
                </c:pt>
                <c:pt idx="17219">
                  <c:v>96743.927729399991</c:v>
                </c:pt>
                <c:pt idx="17220">
                  <c:v>88883.427729399991</c:v>
                </c:pt>
                <c:pt idx="17221">
                  <c:v>108683.92770949999</c:v>
                </c:pt>
                <c:pt idx="17222">
                  <c:v>108683.92770949999</c:v>
                </c:pt>
                <c:pt idx="17223">
                  <c:v>100325.9277095</c:v>
                </c:pt>
                <c:pt idx="17224">
                  <c:v>97639.427729399991</c:v>
                </c:pt>
                <c:pt idx="17225">
                  <c:v>79032.927729399991</c:v>
                </c:pt>
                <c:pt idx="17226">
                  <c:v>105400.42770949999</c:v>
                </c:pt>
                <c:pt idx="17227">
                  <c:v>109280.92770949999</c:v>
                </c:pt>
                <c:pt idx="17228">
                  <c:v>98932.927729399991</c:v>
                </c:pt>
                <c:pt idx="17229">
                  <c:v>90276.427729399991</c:v>
                </c:pt>
                <c:pt idx="17230">
                  <c:v>98136.927729399991</c:v>
                </c:pt>
                <c:pt idx="17231">
                  <c:v>100723.9277095</c:v>
                </c:pt>
                <c:pt idx="17232">
                  <c:v>97738.927729399991</c:v>
                </c:pt>
                <c:pt idx="17233">
                  <c:v>99629.4277095</c:v>
                </c:pt>
                <c:pt idx="17234">
                  <c:v>90475.427729399991</c:v>
                </c:pt>
                <c:pt idx="17235">
                  <c:v>93161.927729399991</c:v>
                </c:pt>
                <c:pt idx="17236">
                  <c:v>105997.42770949999</c:v>
                </c:pt>
                <c:pt idx="17237">
                  <c:v>99629.4277095</c:v>
                </c:pt>
                <c:pt idx="17238">
                  <c:v>105599.42770949999</c:v>
                </c:pt>
                <c:pt idx="17239">
                  <c:v>78535.427729399991</c:v>
                </c:pt>
                <c:pt idx="17240">
                  <c:v>105101.92770949999</c:v>
                </c:pt>
                <c:pt idx="17241">
                  <c:v>99728.9277095</c:v>
                </c:pt>
                <c:pt idx="17242">
                  <c:v>93062.427729399991</c:v>
                </c:pt>
                <c:pt idx="17243">
                  <c:v>88087.427729399991</c:v>
                </c:pt>
                <c:pt idx="17244">
                  <c:v>79729.427729399991</c:v>
                </c:pt>
                <c:pt idx="17245">
                  <c:v>96445.427729399991</c:v>
                </c:pt>
                <c:pt idx="17246">
                  <c:v>95549.927729399991</c:v>
                </c:pt>
                <c:pt idx="17247">
                  <c:v>98435.427729399991</c:v>
                </c:pt>
                <c:pt idx="17248">
                  <c:v>85997.927729399991</c:v>
                </c:pt>
                <c:pt idx="17249">
                  <c:v>83709.427729399991</c:v>
                </c:pt>
                <c:pt idx="17250">
                  <c:v>111668.92770949999</c:v>
                </c:pt>
                <c:pt idx="17251">
                  <c:v>104405.42770949999</c:v>
                </c:pt>
                <c:pt idx="17252">
                  <c:v>103808.42770949999</c:v>
                </c:pt>
                <c:pt idx="17253">
                  <c:v>85898.427729399991</c:v>
                </c:pt>
                <c:pt idx="17254">
                  <c:v>86097.427729399991</c:v>
                </c:pt>
                <c:pt idx="17255">
                  <c:v>98037.427729399991</c:v>
                </c:pt>
                <c:pt idx="17256">
                  <c:v>98932.927729399991</c:v>
                </c:pt>
                <c:pt idx="17257">
                  <c:v>99131.927729399991</c:v>
                </c:pt>
                <c:pt idx="17258">
                  <c:v>79231.927729399991</c:v>
                </c:pt>
                <c:pt idx="17259">
                  <c:v>89778.927729399991</c:v>
                </c:pt>
                <c:pt idx="17260">
                  <c:v>101320.9277095</c:v>
                </c:pt>
                <c:pt idx="17261">
                  <c:v>103708.92770949999</c:v>
                </c:pt>
                <c:pt idx="17262">
                  <c:v>92067.427729399991</c:v>
                </c:pt>
                <c:pt idx="17263">
                  <c:v>86594.927729399991</c:v>
                </c:pt>
                <c:pt idx="17264">
                  <c:v>99231.427729399991</c:v>
                </c:pt>
                <c:pt idx="17265">
                  <c:v>97539.927729399991</c:v>
                </c:pt>
                <c:pt idx="17266">
                  <c:v>103808.42770949999</c:v>
                </c:pt>
                <c:pt idx="17267">
                  <c:v>79629.927729399991</c:v>
                </c:pt>
                <c:pt idx="17268">
                  <c:v>84306.427729399991</c:v>
                </c:pt>
                <c:pt idx="17269">
                  <c:v>82117.427729399991</c:v>
                </c:pt>
                <c:pt idx="17270">
                  <c:v>101221.4277095</c:v>
                </c:pt>
                <c:pt idx="17271">
                  <c:v>108086.92770949999</c:v>
                </c:pt>
                <c:pt idx="17272">
                  <c:v>86395.927729399991</c:v>
                </c:pt>
                <c:pt idx="17273">
                  <c:v>90972.927729399991</c:v>
                </c:pt>
                <c:pt idx="17274">
                  <c:v>89480.427729399991</c:v>
                </c:pt>
                <c:pt idx="17275">
                  <c:v>103410.42770949999</c:v>
                </c:pt>
                <c:pt idx="17276">
                  <c:v>97141.927729399991</c:v>
                </c:pt>
                <c:pt idx="17277">
                  <c:v>88982.927729399991</c:v>
                </c:pt>
                <c:pt idx="17278">
                  <c:v>71072.927729399991</c:v>
                </c:pt>
                <c:pt idx="17279">
                  <c:v>97141.927729399991</c:v>
                </c:pt>
                <c:pt idx="17280">
                  <c:v>101917.92770949999</c:v>
                </c:pt>
                <c:pt idx="17281">
                  <c:v>101121.9277095</c:v>
                </c:pt>
                <c:pt idx="17282">
                  <c:v>101320.9277095</c:v>
                </c:pt>
                <c:pt idx="17283">
                  <c:v>77938.427729399991</c:v>
                </c:pt>
                <c:pt idx="17284">
                  <c:v>101121.9277095</c:v>
                </c:pt>
                <c:pt idx="17285">
                  <c:v>92962.927729399991</c:v>
                </c:pt>
                <c:pt idx="17286">
                  <c:v>92763.927729399991</c:v>
                </c:pt>
                <c:pt idx="17287">
                  <c:v>103111.92770949999</c:v>
                </c:pt>
                <c:pt idx="17288">
                  <c:v>89181.927729399991</c:v>
                </c:pt>
                <c:pt idx="17289">
                  <c:v>102116.92770949999</c:v>
                </c:pt>
                <c:pt idx="17290">
                  <c:v>106196.42770949999</c:v>
                </c:pt>
                <c:pt idx="17291">
                  <c:v>100723.9277095</c:v>
                </c:pt>
                <c:pt idx="17292">
                  <c:v>86296.427729399991</c:v>
                </c:pt>
                <c:pt idx="17293">
                  <c:v>87589.927729399991</c:v>
                </c:pt>
                <c:pt idx="17294">
                  <c:v>99828.4277095</c:v>
                </c:pt>
                <c:pt idx="17295">
                  <c:v>95052.427729399991</c:v>
                </c:pt>
                <c:pt idx="17296">
                  <c:v>98435.427729399991</c:v>
                </c:pt>
                <c:pt idx="17297">
                  <c:v>86097.427729399991</c:v>
                </c:pt>
                <c:pt idx="17298">
                  <c:v>101221.4277095</c:v>
                </c:pt>
                <c:pt idx="17299">
                  <c:v>97639.427729399991</c:v>
                </c:pt>
                <c:pt idx="17300">
                  <c:v>102614.42770949999</c:v>
                </c:pt>
                <c:pt idx="17301">
                  <c:v>94057.427729399991</c:v>
                </c:pt>
                <c:pt idx="17302">
                  <c:v>79928.427729399991</c:v>
                </c:pt>
                <c:pt idx="17303">
                  <c:v>86594.927729399991</c:v>
                </c:pt>
                <c:pt idx="17304">
                  <c:v>100723.9277095</c:v>
                </c:pt>
                <c:pt idx="17305">
                  <c:v>100723.9277095</c:v>
                </c:pt>
                <c:pt idx="17306">
                  <c:v>94156.927729399991</c:v>
                </c:pt>
                <c:pt idx="17307">
                  <c:v>93261.427729399991</c:v>
                </c:pt>
                <c:pt idx="17308">
                  <c:v>93360.927729399991</c:v>
                </c:pt>
                <c:pt idx="17309">
                  <c:v>98435.427729399991</c:v>
                </c:pt>
                <c:pt idx="17310">
                  <c:v>98534.927729399991</c:v>
                </c:pt>
                <c:pt idx="17311">
                  <c:v>87788.927729399991</c:v>
                </c:pt>
                <c:pt idx="17312">
                  <c:v>96644.427729399991</c:v>
                </c:pt>
                <c:pt idx="17313">
                  <c:v>76147.427729399991</c:v>
                </c:pt>
                <c:pt idx="17314">
                  <c:v>111967.42770949999</c:v>
                </c:pt>
                <c:pt idx="17315">
                  <c:v>104902.92770949999</c:v>
                </c:pt>
                <c:pt idx="17316">
                  <c:v>100325.9277095</c:v>
                </c:pt>
                <c:pt idx="17317">
                  <c:v>91569.927729399991</c:v>
                </c:pt>
                <c:pt idx="17318">
                  <c:v>103211.42770949999</c:v>
                </c:pt>
                <c:pt idx="17319">
                  <c:v>97937.927729399991</c:v>
                </c:pt>
                <c:pt idx="17320">
                  <c:v>92067.427729399991</c:v>
                </c:pt>
                <c:pt idx="17321">
                  <c:v>93360.927729399991</c:v>
                </c:pt>
                <c:pt idx="17322">
                  <c:v>87987.927729399991</c:v>
                </c:pt>
                <c:pt idx="17323">
                  <c:v>89579.927729399991</c:v>
                </c:pt>
                <c:pt idx="17324">
                  <c:v>104206.42770949999</c:v>
                </c:pt>
                <c:pt idx="17325">
                  <c:v>95848.427729399991</c:v>
                </c:pt>
                <c:pt idx="17326">
                  <c:v>103012.42770949999</c:v>
                </c:pt>
                <c:pt idx="17327">
                  <c:v>104106.92770949999</c:v>
                </c:pt>
                <c:pt idx="17328">
                  <c:v>103211.42770949999</c:v>
                </c:pt>
                <c:pt idx="17329">
                  <c:v>99728.9277095</c:v>
                </c:pt>
                <c:pt idx="17330">
                  <c:v>96047.427729399991</c:v>
                </c:pt>
                <c:pt idx="17331">
                  <c:v>80724.427729399991</c:v>
                </c:pt>
                <c:pt idx="17332">
                  <c:v>107390.42770949999</c:v>
                </c:pt>
                <c:pt idx="17333">
                  <c:v>106594.42770949999</c:v>
                </c:pt>
                <c:pt idx="17334">
                  <c:v>106295.92770949999</c:v>
                </c:pt>
                <c:pt idx="17335">
                  <c:v>87689.427729399991</c:v>
                </c:pt>
                <c:pt idx="17336">
                  <c:v>100624.4277095</c:v>
                </c:pt>
                <c:pt idx="17337">
                  <c:v>105798.42770949999</c:v>
                </c:pt>
                <c:pt idx="17338">
                  <c:v>98833.427729399991</c:v>
                </c:pt>
                <c:pt idx="17339">
                  <c:v>105499.92770949999</c:v>
                </c:pt>
                <c:pt idx="17340">
                  <c:v>72565.427729399991</c:v>
                </c:pt>
                <c:pt idx="17341">
                  <c:v>94355.927729399991</c:v>
                </c:pt>
                <c:pt idx="17342">
                  <c:v>100425.4277095</c:v>
                </c:pt>
                <c:pt idx="17343">
                  <c:v>98335.927729399991</c:v>
                </c:pt>
                <c:pt idx="17344">
                  <c:v>105300.92770949999</c:v>
                </c:pt>
                <c:pt idx="17345">
                  <c:v>87291.427729399991</c:v>
                </c:pt>
                <c:pt idx="17346">
                  <c:v>92564.927729399991</c:v>
                </c:pt>
                <c:pt idx="17347">
                  <c:v>103808.42770949999</c:v>
                </c:pt>
                <c:pt idx="17348">
                  <c:v>101519.9277095</c:v>
                </c:pt>
                <c:pt idx="17349">
                  <c:v>90176.927729399991</c:v>
                </c:pt>
                <c:pt idx="17350">
                  <c:v>95649.427729399991</c:v>
                </c:pt>
                <c:pt idx="17351">
                  <c:v>98037.427729399991</c:v>
                </c:pt>
                <c:pt idx="17352">
                  <c:v>98932.927729399991</c:v>
                </c:pt>
                <c:pt idx="17353">
                  <c:v>105798.42770949999</c:v>
                </c:pt>
                <c:pt idx="17354">
                  <c:v>90873.427729399991</c:v>
                </c:pt>
                <c:pt idx="17355">
                  <c:v>95151.927729399991</c:v>
                </c:pt>
                <c:pt idx="17356">
                  <c:v>93062.427729399991</c:v>
                </c:pt>
                <c:pt idx="17357">
                  <c:v>108285.92770949999</c:v>
                </c:pt>
                <c:pt idx="17358">
                  <c:v>99430.427729399991</c:v>
                </c:pt>
                <c:pt idx="17359">
                  <c:v>85599.927729399991</c:v>
                </c:pt>
                <c:pt idx="17360">
                  <c:v>80326.427729399991</c:v>
                </c:pt>
                <c:pt idx="17361">
                  <c:v>90375.927729399991</c:v>
                </c:pt>
                <c:pt idx="17362">
                  <c:v>103211.42770949999</c:v>
                </c:pt>
                <c:pt idx="17363">
                  <c:v>89380.927729399991</c:v>
                </c:pt>
                <c:pt idx="17364">
                  <c:v>90276.427729399991</c:v>
                </c:pt>
                <c:pt idx="17365">
                  <c:v>81122.427729399991</c:v>
                </c:pt>
                <c:pt idx="17366">
                  <c:v>102614.42770949999</c:v>
                </c:pt>
                <c:pt idx="17367">
                  <c:v>105400.42770949999</c:v>
                </c:pt>
                <c:pt idx="17368">
                  <c:v>87788.927729399991</c:v>
                </c:pt>
                <c:pt idx="17369">
                  <c:v>98634.427729399991</c:v>
                </c:pt>
                <c:pt idx="17370">
                  <c:v>77440.927729399991</c:v>
                </c:pt>
                <c:pt idx="17371">
                  <c:v>99927.9277095</c:v>
                </c:pt>
                <c:pt idx="17372">
                  <c:v>99032.427729399991</c:v>
                </c:pt>
                <c:pt idx="17373">
                  <c:v>105101.92770949999</c:v>
                </c:pt>
                <c:pt idx="17374">
                  <c:v>90972.927729399991</c:v>
                </c:pt>
                <c:pt idx="17375">
                  <c:v>81321.427729399991</c:v>
                </c:pt>
                <c:pt idx="17376">
                  <c:v>96942.927729399991</c:v>
                </c:pt>
                <c:pt idx="17377">
                  <c:v>86395.927729399991</c:v>
                </c:pt>
                <c:pt idx="17378">
                  <c:v>106892.92770949999</c:v>
                </c:pt>
                <c:pt idx="17379">
                  <c:v>86395.927729399991</c:v>
                </c:pt>
                <c:pt idx="17380">
                  <c:v>92863.427729399991</c:v>
                </c:pt>
                <c:pt idx="17381">
                  <c:v>96644.427729399991</c:v>
                </c:pt>
                <c:pt idx="17382">
                  <c:v>97838.427729399991</c:v>
                </c:pt>
                <c:pt idx="17383">
                  <c:v>105400.42770949999</c:v>
                </c:pt>
                <c:pt idx="17384">
                  <c:v>84903.427729399991</c:v>
                </c:pt>
                <c:pt idx="17385">
                  <c:v>102813.42770949999</c:v>
                </c:pt>
                <c:pt idx="17386">
                  <c:v>96843.427729399991</c:v>
                </c:pt>
                <c:pt idx="17387">
                  <c:v>98733.927729399991</c:v>
                </c:pt>
                <c:pt idx="17388">
                  <c:v>97340.927729399991</c:v>
                </c:pt>
                <c:pt idx="17389">
                  <c:v>84306.427729399991</c:v>
                </c:pt>
                <c:pt idx="17390">
                  <c:v>104803.42770949999</c:v>
                </c:pt>
                <c:pt idx="17391">
                  <c:v>99330.927729399991</c:v>
                </c:pt>
                <c:pt idx="17392">
                  <c:v>104305.92770949999</c:v>
                </c:pt>
                <c:pt idx="17393">
                  <c:v>79530.427729399991</c:v>
                </c:pt>
                <c:pt idx="17394">
                  <c:v>90475.427729399991</c:v>
                </c:pt>
                <c:pt idx="17395">
                  <c:v>97937.927729399991</c:v>
                </c:pt>
                <c:pt idx="17396">
                  <c:v>98335.927729399991</c:v>
                </c:pt>
                <c:pt idx="17397">
                  <c:v>98236.427729399991</c:v>
                </c:pt>
                <c:pt idx="17398">
                  <c:v>92465.427729399991</c:v>
                </c:pt>
                <c:pt idx="17399">
                  <c:v>96047.427729399991</c:v>
                </c:pt>
                <c:pt idx="17400">
                  <c:v>91470.427729399991</c:v>
                </c:pt>
                <c:pt idx="17401">
                  <c:v>110474.92770949999</c:v>
                </c:pt>
                <c:pt idx="17402">
                  <c:v>105599.42770949999</c:v>
                </c:pt>
                <c:pt idx="17403">
                  <c:v>91768.927729399991</c:v>
                </c:pt>
                <c:pt idx="17404">
                  <c:v>89082.427729399991</c:v>
                </c:pt>
                <c:pt idx="17405">
                  <c:v>91868.427729399991</c:v>
                </c:pt>
                <c:pt idx="17406">
                  <c:v>94355.927729399991</c:v>
                </c:pt>
                <c:pt idx="17407">
                  <c:v>91370.927729399991</c:v>
                </c:pt>
                <c:pt idx="17408">
                  <c:v>95350.927729399991</c:v>
                </c:pt>
                <c:pt idx="17409">
                  <c:v>92166.927729399991</c:v>
                </c:pt>
                <c:pt idx="17410">
                  <c:v>92166.927729399991</c:v>
                </c:pt>
                <c:pt idx="17411">
                  <c:v>102713.92770949999</c:v>
                </c:pt>
                <c:pt idx="17412">
                  <c:v>99330.927729399991</c:v>
                </c:pt>
                <c:pt idx="17413">
                  <c:v>101320.9277095</c:v>
                </c:pt>
                <c:pt idx="17414">
                  <c:v>90375.927729399991</c:v>
                </c:pt>
                <c:pt idx="17415">
                  <c:v>103211.42770949999</c:v>
                </c:pt>
                <c:pt idx="17416">
                  <c:v>102216.42770949999</c:v>
                </c:pt>
                <c:pt idx="17417">
                  <c:v>90276.427729399991</c:v>
                </c:pt>
                <c:pt idx="17418">
                  <c:v>87589.927729399991</c:v>
                </c:pt>
                <c:pt idx="17419">
                  <c:v>86594.927729399991</c:v>
                </c:pt>
                <c:pt idx="17420">
                  <c:v>98335.927729399991</c:v>
                </c:pt>
                <c:pt idx="17421">
                  <c:v>92863.427729399991</c:v>
                </c:pt>
                <c:pt idx="17422">
                  <c:v>101619.4277095</c:v>
                </c:pt>
                <c:pt idx="17423">
                  <c:v>70177.427729399991</c:v>
                </c:pt>
                <c:pt idx="17424">
                  <c:v>93559.927729399991</c:v>
                </c:pt>
                <c:pt idx="17425">
                  <c:v>102514.92770949999</c:v>
                </c:pt>
                <c:pt idx="17426">
                  <c:v>96743.927729399991</c:v>
                </c:pt>
                <c:pt idx="17427">
                  <c:v>90276.427729399991</c:v>
                </c:pt>
                <c:pt idx="17428">
                  <c:v>78734.427729399991</c:v>
                </c:pt>
                <c:pt idx="17429">
                  <c:v>98534.927729399991</c:v>
                </c:pt>
                <c:pt idx="17430">
                  <c:v>106693.92770949999</c:v>
                </c:pt>
                <c:pt idx="17431">
                  <c:v>114056.92770949999</c:v>
                </c:pt>
                <c:pt idx="17432">
                  <c:v>87589.927729399991</c:v>
                </c:pt>
                <c:pt idx="17433">
                  <c:v>80326.427729399991</c:v>
                </c:pt>
                <c:pt idx="17434">
                  <c:v>85500.427729399991</c:v>
                </c:pt>
                <c:pt idx="17435">
                  <c:v>86097.427729399991</c:v>
                </c:pt>
                <c:pt idx="17436">
                  <c:v>97241.427729399991</c:v>
                </c:pt>
                <c:pt idx="17437">
                  <c:v>73460.927729399991</c:v>
                </c:pt>
                <c:pt idx="17438">
                  <c:v>88485.427729399991</c:v>
                </c:pt>
                <c:pt idx="17439">
                  <c:v>102017.42770949999</c:v>
                </c:pt>
                <c:pt idx="17440">
                  <c:v>103708.92770949999</c:v>
                </c:pt>
                <c:pt idx="17441">
                  <c:v>93858.427729399991</c:v>
                </c:pt>
                <c:pt idx="17442">
                  <c:v>73361.427729399991</c:v>
                </c:pt>
                <c:pt idx="17443">
                  <c:v>91967.927729399991</c:v>
                </c:pt>
                <c:pt idx="17444">
                  <c:v>98335.927729399991</c:v>
                </c:pt>
                <c:pt idx="17445">
                  <c:v>102614.42770949999</c:v>
                </c:pt>
                <c:pt idx="17446">
                  <c:v>78734.427729399991</c:v>
                </c:pt>
                <c:pt idx="17447">
                  <c:v>101221.4277095</c:v>
                </c:pt>
                <c:pt idx="17448">
                  <c:v>89977.927729399991</c:v>
                </c:pt>
                <c:pt idx="17449">
                  <c:v>97937.927729399991</c:v>
                </c:pt>
                <c:pt idx="17450">
                  <c:v>100922.9277095</c:v>
                </c:pt>
                <c:pt idx="17451">
                  <c:v>79729.427729399991</c:v>
                </c:pt>
                <c:pt idx="17452">
                  <c:v>105798.42770949999</c:v>
                </c:pt>
                <c:pt idx="17453">
                  <c:v>81818.927729399991</c:v>
                </c:pt>
                <c:pt idx="17454">
                  <c:v>110872.92770949999</c:v>
                </c:pt>
                <c:pt idx="17455">
                  <c:v>100922.9277095</c:v>
                </c:pt>
                <c:pt idx="17456">
                  <c:v>94952.927729399991</c:v>
                </c:pt>
                <c:pt idx="17457">
                  <c:v>89679.427729399991</c:v>
                </c:pt>
                <c:pt idx="17458">
                  <c:v>87490.427729399991</c:v>
                </c:pt>
                <c:pt idx="17459">
                  <c:v>103808.42770949999</c:v>
                </c:pt>
                <c:pt idx="17460">
                  <c:v>99032.427729399991</c:v>
                </c:pt>
                <c:pt idx="17461">
                  <c:v>84405.927729399991</c:v>
                </c:pt>
                <c:pt idx="17462">
                  <c:v>85898.427729399991</c:v>
                </c:pt>
                <c:pt idx="17463">
                  <c:v>89778.927729399991</c:v>
                </c:pt>
                <c:pt idx="17464">
                  <c:v>107489.92770949999</c:v>
                </c:pt>
                <c:pt idx="17465">
                  <c:v>97141.927729399991</c:v>
                </c:pt>
                <c:pt idx="17466">
                  <c:v>89281.427729399991</c:v>
                </c:pt>
                <c:pt idx="17467">
                  <c:v>76843.927729399991</c:v>
                </c:pt>
                <c:pt idx="17468">
                  <c:v>104604.42770949999</c:v>
                </c:pt>
                <c:pt idx="17469">
                  <c:v>100524.9277095</c:v>
                </c:pt>
                <c:pt idx="17470">
                  <c:v>103808.42770949999</c:v>
                </c:pt>
                <c:pt idx="17471">
                  <c:v>83510.427729399991</c:v>
                </c:pt>
                <c:pt idx="17472">
                  <c:v>86395.927729399991</c:v>
                </c:pt>
                <c:pt idx="17473">
                  <c:v>105599.42770949999</c:v>
                </c:pt>
                <c:pt idx="17474">
                  <c:v>100823.4277095</c:v>
                </c:pt>
                <c:pt idx="17475">
                  <c:v>105599.42770949999</c:v>
                </c:pt>
                <c:pt idx="17476">
                  <c:v>86992.927729399991</c:v>
                </c:pt>
                <c:pt idx="17477">
                  <c:v>89878.427729399991</c:v>
                </c:pt>
                <c:pt idx="17478">
                  <c:v>98733.927729399991</c:v>
                </c:pt>
                <c:pt idx="17479">
                  <c:v>104803.42770949999</c:v>
                </c:pt>
                <c:pt idx="17480">
                  <c:v>101420.4277095</c:v>
                </c:pt>
                <c:pt idx="17481">
                  <c:v>73162.427729399991</c:v>
                </c:pt>
                <c:pt idx="17482">
                  <c:v>100027.4277095</c:v>
                </c:pt>
              </c:numCache>
            </c:numRef>
          </c:xVal>
          <c:yVal>
            <c:numRef>
              <c:f>sivsczt!$AR$89467:$AR$106949</c:f>
              <c:numCache>
                <c:formatCode>General</c:formatCode>
                <c:ptCount val="17483"/>
                <c:pt idx="0">
                  <c:v>27747.28515625</c:v>
                </c:pt>
                <c:pt idx="1">
                  <c:v>27747.28515625</c:v>
                </c:pt>
                <c:pt idx="2">
                  <c:v>27747.28515625</c:v>
                </c:pt>
                <c:pt idx="3">
                  <c:v>27747.28515625</c:v>
                </c:pt>
                <c:pt idx="4">
                  <c:v>27747.28515625</c:v>
                </c:pt>
                <c:pt idx="5">
                  <c:v>27748.83984375</c:v>
                </c:pt>
                <c:pt idx="6">
                  <c:v>27748.83984375</c:v>
                </c:pt>
                <c:pt idx="7">
                  <c:v>27748.83984375</c:v>
                </c:pt>
                <c:pt idx="8">
                  <c:v>27748.83984375</c:v>
                </c:pt>
                <c:pt idx="9">
                  <c:v>27754.669916900002</c:v>
                </c:pt>
                <c:pt idx="10">
                  <c:v>27754.669916900002</c:v>
                </c:pt>
                <c:pt idx="11">
                  <c:v>27763.998041900002</c:v>
                </c:pt>
                <c:pt idx="12">
                  <c:v>27763.998041900002</c:v>
                </c:pt>
                <c:pt idx="13">
                  <c:v>27763.998041900002</c:v>
                </c:pt>
                <c:pt idx="14">
                  <c:v>27763.998041900002</c:v>
                </c:pt>
                <c:pt idx="15">
                  <c:v>27773.326166900002</c:v>
                </c:pt>
                <c:pt idx="16">
                  <c:v>27773.326166900002</c:v>
                </c:pt>
                <c:pt idx="17">
                  <c:v>27773.326166900002</c:v>
                </c:pt>
                <c:pt idx="18">
                  <c:v>27773.326166900002</c:v>
                </c:pt>
                <c:pt idx="19">
                  <c:v>27773.326166900002</c:v>
                </c:pt>
                <c:pt idx="20">
                  <c:v>27773.326166900002</c:v>
                </c:pt>
                <c:pt idx="21">
                  <c:v>27773.326166900002</c:v>
                </c:pt>
                <c:pt idx="22">
                  <c:v>27789.26171875</c:v>
                </c:pt>
                <c:pt idx="23">
                  <c:v>27789.26171875</c:v>
                </c:pt>
                <c:pt idx="24">
                  <c:v>27789.26171875</c:v>
                </c:pt>
                <c:pt idx="25">
                  <c:v>27794.314458099998</c:v>
                </c:pt>
                <c:pt idx="26">
                  <c:v>27794.314458099998</c:v>
                </c:pt>
                <c:pt idx="27">
                  <c:v>27794.314458099998</c:v>
                </c:pt>
                <c:pt idx="28">
                  <c:v>27799.3671875</c:v>
                </c:pt>
                <c:pt idx="29">
                  <c:v>27799.3671875</c:v>
                </c:pt>
                <c:pt idx="30">
                  <c:v>27799.3671875</c:v>
                </c:pt>
                <c:pt idx="31">
                  <c:v>27799.3671875</c:v>
                </c:pt>
                <c:pt idx="32">
                  <c:v>27799.3671875</c:v>
                </c:pt>
                <c:pt idx="33">
                  <c:v>27846.78515625</c:v>
                </c:pt>
                <c:pt idx="34">
                  <c:v>27846.78515625</c:v>
                </c:pt>
                <c:pt idx="35">
                  <c:v>27846.78515625</c:v>
                </c:pt>
                <c:pt idx="36">
                  <c:v>27846.78515625</c:v>
                </c:pt>
                <c:pt idx="37">
                  <c:v>27846.78515625</c:v>
                </c:pt>
                <c:pt idx="38">
                  <c:v>27846.78515625</c:v>
                </c:pt>
                <c:pt idx="39">
                  <c:v>27848.33984375</c:v>
                </c:pt>
                <c:pt idx="40">
                  <c:v>27848.33984375</c:v>
                </c:pt>
                <c:pt idx="41">
                  <c:v>27848.33984375</c:v>
                </c:pt>
                <c:pt idx="42">
                  <c:v>27848.33984375</c:v>
                </c:pt>
                <c:pt idx="43">
                  <c:v>27854.169916900002</c:v>
                </c:pt>
                <c:pt idx="44">
                  <c:v>27854.169916900002</c:v>
                </c:pt>
                <c:pt idx="45">
                  <c:v>27854.169916900002</c:v>
                </c:pt>
                <c:pt idx="46">
                  <c:v>27854.169916900002</c:v>
                </c:pt>
                <c:pt idx="47">
                  <c:v>27854.169916900002</c:v>
                </c:pt>
                <c:pt idx="48">
                  <c:v>27854.169916900002</c:v>
                </c:pt>
                <c:pt idx="49">
                  <c:v>27854.169916900002</c:v>
                </c:pt>
                <c:pt idx="50">
                  <c:v>27854.169916900002</c:v>
                </c:pt>
                <c:pt idx="51">
                  <c:v>27854.169916900002</c:v>
                </c:pt>
                <c:pt idx="52">
                  <c:v>27863.498041900002</c:v>
                </c:pt>
                <c:pt idx="53">
                  <c:v>27863.498041900002</c:v>
                </c:pt>
                <c:pt idx="54">
                  <c:v>27863.498041900002</c:v>
                </c:pt>
                <c:pt idx="55">
                  <c:v>27863.498041900002</c:v>
                </c:pt>
                <c:pt idx="56">
                  <c:v>27863.498041900002</c:v>
                </c:pt>
                <c:pt idx="57">
                  <c:v>27863.498041900002</c:v>
                </c:pt>
                <c:pt idx="58">
                  <c:v>27863.498041900002</c:v>
                </c:pt>
                <c:pt idx="59">
                  <c:v>27863.498041900002</c:v>
                </c:pt>
                <c:pt idx="60">
                  <c:v>27863.498041900002</c:v>
                </c:pt>
                <c:pt idx="61">
                  <c:v>27863.498041900002</c:v>
                </c:pt>
                <c:pt idx="62">
                  <c:v>27872.826166900002</c:v>
                </c:pt>
                <c:pt idx="63">
                  <c:v>27872.826166900002</c:v>
                </c:pt>
                <c:pt idx="64">
                  <c:v>27872.826166900002</c:v>
                </c:pt>
                <c:pt idx="65">
                  <c:v>27872.826166900002</c:v>
                </c:pt>
                <c:pt idx="66">
                  <c:v>27872.826166900002</c:v>
                </c:pt>
                <c:pt idx="67">
                  <c:v>27872.826166900002</c:v>
                </c:pt>
                <c:pt idx="68">
                  <c:v>27888.76171875</c:v>
                </c:pt>
                <c:pt idx="69">
                  <c:v>27888.76171875</c:v>
                </c:pt>
                <c:pt idx="70">
                  <c:v>27888.76171875</c:v>
                </c:pt>
                <c:pt idx="71">
                  <c:v>27888.76171875</c:v>
                </c:pt>
                <c:pt idx="72">
                  <c:v>27888.76171875</c:v>
                </c:pt>
                <c:pt idx="73">
                  <c:v>27893.814458099998</c:v>
                </c:pt>
                <c:pt idx="74">
                  <c:v>27893.814458099998</c:v>
                </c:pt>
                <c:pt idx="75">
                  <c:v>27893.814458099998</c:v>
                </c:pt>
                <c:pt idx="76">
                  <c:v>27893.814458099998</c:v>
                </c:pt>
                <c:pt idx="77">
                  <c:v>27893.814458099998</c:v>
                </c:pt>
                <c:pt idx="78">
                  <c:v>27893.814458099998</c:v>
                </c:pt>
                <c:pt idx="79">
                  <c:v>27898.8671875</c:v>
                </c:pt>
                <c:pt idx="80">
                  <c:v>27898.8671875</c:v>
                </c:pt>
                <c:pt idx="81">
                  <c:v>27898.8671875</c:v>
                </c:pt>
                <c:pt idx="82">
                  <c:v>27898.8671875</c:v>
                </c:pt>
                <c:pt idx="83">
                  <c:v>27898.8671875</c:v>
                </c:pt>
                <c:pt idx="84">
                  <c:v>27898.8671875</c:v>
                </c:pt>
                <c:pt idx="85">
                  <c:v>27946.28515625</c:v>
                </c:pt>
                <c:pt idx="86">
                  <c:v>27946.28515625</c:v>
                </c:pt>
                <c:pt idx="87">
                  <c:v>27946.28515625</c:v>
                </c:pt>
                <c:pt idx="88">
                  <c:v>27946.28515625</c:v>
                </c:pt>
                <c:pt idx="89">
                  <c:v>27946.28515625</c:v>
                </c:pt>
                <c:pt idx="90">
                  <c:v>27947.83984375</c:v>
                </c:pt>
                <c:pt idx="91">
                  <c:v>27947.83984375</c:v>
                </c:pt>
                <c:pt idx="92">
                  <c:v>27947.83984375</c:v>
                </c:pt>
                <c:pt idx="93">
                  <c:v>27947.83984375</c:v>
                </c:pt>
                <c:pt idx="94">
                  <c:v>27947.83984375</c:v>
                </c:pt>
                <c:pt idx="95">
                  <c:v>27953.669916900002</c:v>
                </c:pt>
                <c:pt idx="96">
                  <c:v>27953.669916900002</c:v>
                </c:pt>
                <c:pt idx="97">
                  <c:v>27953.669916900002</c:v>
                </c:pt>
                <c:pt idx="98">
                  <c:v>27962.998041900002</c:v>
                </c:pt>
                <c:pt idx="99">
                  <c:v>27962.998041900002</c:v>
                </c:pt>
                <c:pt idx="100">
                  <c:v>27962.998041900002</c:v>
                </c:pt>
                <c:pt idx="101">
                  <c:v>27972.326166900002</c:v>
                </c:pt>
                <c:pt idx="102">
                  <c:v>27972.326166900002</c:v>
                </c:pt>
                <c:pt idx="103">
                  <c:v>27972.326166900002</c:v>
                </c:pt>
                <c:pt idx="104">
                  <c:v>27972.326166900002</c:v>
                </c:pt>
                <c:pt idx="105">
                  <c:v>27972.326166900002</c:v>
                </c:pt>
                <c:pt idx="106">
                  <c:v>27988.26171875</c:v>
                </c:pt>
                <c:pt idx="107">
                  <c:v>27988.26171875</c:v>
                </c:pt>
                <c:pt idx="108">
                  <c:v>27988.26171875</c:v>
                </c:pt>
                <c:pt idx="109">
                  <c:v>27988.26171875</c:v>
                </c:pt>
                <c:pt idx="110">
                  <c:v>27988.26171875</c:v>
                </c:pt>
                <c:pt idx="111">
                  <c:v>27988.26171875</c:v>
                </c:pt>
                <c:pt idx="112">
                  <c:v>27988.26171875</c:v>
                </c:pt>
                <c:pt idx="113">
                  <c:v>27993.314458099998</c:v>
                </c:pt>
                <c:pt idx="114">
                  <c:v>27993.314458099998</c:v>
                </c:pt>
                <c:pt idx="115">
                  <c:v>27993.314458099998</c:v>
                </c:pt>
                <c:pt idx="116">
                  <c:v>27993.314458099998</c:v>
                </c:pt>
                <c:pt idx="117">
                  <c:v>27998.3671875</c:v>
                </c:pt>
                <c:pt idx="118">
                  <c:v>28045.78515625</c:v>
                </c:pt>
                <c:pt idx="119">
                  <c:v>28045.78515625</c:v>
                </c:pt>
                <c:pt idx="120">
                  <c:v>28047.33984375</c:v>
                </c:pt>
                <c:pt idx="121">
                  <c:v>28047.33984375</c:v>
                </c:pt>
                <c:pt idx="122">
                  <c:v>28047.33984375</c:v>
                </c:pt>
                <c:pt idx="123">
                  <c:v>28047.33984375</c:v>
                </c:pt>
                <c:pt idx="124">
                  <c:v>28047.33984375</c:v>
                </c:pt>
                <c:pt idx="125">
                  <c:v>28047.33984375</c:v>
                </c:pt>
                <c:pt idx="126">
                  <c:v>28053.169916900002</c:v>
                </c:pt>
                <c:pt idx="127">
                  <c:v>28053.169916900002</c:v>
                </c:pt>
                <c:pt idx="128">
                  <c:v>28053.169916900002</c:v>
                </c:pt>
                <c:pt idx="129">
                  <c:v>28053.169916900002</c:v>
                </c:pt>
                <c:pt idx="130">
                  <c:v>28053.169916900002</c:v>
                </c:pt>
                <c:pt idx="131">
                  <c:v>28053.169916900002</c:v>
                </c:pt>
                <c:pt idx="132">
                  <c:v>28062.498041900002</c:v>
                </c:pt>
                <c:pt idx="133">
                  <c:v>28062.498041900002</c:v>
                </c:pt>
                <c:pt idx="134">
                  <c:v>28062.498041900002</c:v>
                </c:pt>
                <c:pt idx="135">
                  <c:v>28071.826166900002</c:v>
                </c:pt>
                <c:pt idx="136">
                  <c:v>28071.826166900002</c:v>
                </c:pt>
                <c:pt idx="137">
                  <c:v>28071.826166900002</c:v>
                </c:pt>
                <c:pt idx="138">
                  <c:v>28071.826166900002</c:v>
                </c:pt>
                <c:pt idx="139">
                  <c:v>28087.76171875</c:v>
                </c:pt>
                <c:pt idx="140">
                  <c:v>28087.76171875</c:v>
                </c:pt>
                <c:pt idx="141">
                  <c:v>28087.76171875</c:v>
                </c:pt>
                <c:pt idx="142">
                  <c:v>28087.76171875</c:v>
                </c:pt>
                <c:pt idx="143">
                  <c:v>28087.76171875</c:v>
                </c:pt>
                <c:pt idx="144">
                  <c:v>28092.814458099998</c:v>
                </c:pt>
                <c:pt idx="145">
                  <c:v>28092.814458099998</c:v>
                </c:pt>
                <c:pt idx="146">
                  <c:v>28092.814458099998</c:v>
                </c:pt>
                <c:pt idx="147">
                  <c:v>28092.814458099998</c:v>
                </c:pt>
                <c:pt idx="148">
                  <c:v>28097.8671875</c:v>
                </c:pt>
                <c:pt idx="149">
                  <c:v>28097.8671875</c:v>
                </c:pt>
                <c:pt idx="150">
                  <c:v>28097.8671875</c:v>
                </c:pt>
                <c:pt idx="151">
                  <c:v>28097.8671875</c:v>
                </c:pt>
                <c:pt idx="152">
                  <c:v>28145.28515625</c:v>
                </c:pt>
                <c:pt idx="153">
                  <c:v>28145.28515625</c:v>
                </c:pt>
                <c:pt idx="154">
                  <c:v>28145.28515625</c:v>
                </c:pt>
                <c:pt idx="155">
                  <c:v>28145.28515625</c:v>
                </c:pt>
                <c:pt idx="156">
                  <c:v>28145.28515625</c:v>
                </c:pt>
                <c:pt idx="157">
                  <c:v>28145.28515625</c:v>
                </c:pt>
                <c:pt idx="158">
                  <c:v>28146.83984375</c:v>
                </c:pt>
                <c:pt idx="159">
                  <c:v>28146.83984375</c:v>
                </c:pt>
                <c:pt idx="160">
                  <c:v>28152.669916900002</c:v>
                </c:pt>
                <c:pt idx="161">
                  <c:v>28152.669916900002</c:v>
                </c:pt>
                <c:pt idx="162">
                  <c:v>28152.669916900002</c:v>
                </c:pt>
                <c:pt idx="163">
                  <c:v>28152.669916900002</c:v>
                </c:pt>
                <c:pt idx="164">
                  <c:v>28171.326166900002</c:v>
                </c:pt>
                <c:pt idx="165">
                  <c:v>28171.326166900002</c:v>
                </c:pt>
                <c:pt idx="166">
                  <c:v>28171.326166900002</c:v>
                </c:pt>
                <c:pt idx="167">
                  <c:v>28171.326166900002</c:v>
                </c:pt>
                <c:pt idx="168">
                  <c:v>28171.326166900002</c:v>
                </c:pt>
                <c:pt idx="169">
                  <c:v>28187.26171875</c:v>
                </c:pt>
                <c:pt idx="170">
                  <c:v>28192.314458099998</c:v>
                </c:pt>
                <c:pt idx="171">
                  <c:v>28192.314458099998</c:v>
                </c:pt>
                <c:pt idx="172">
                  <c:v>28192.314458099998</c:v>
                </c:pt>
                <c:pt idx="173">
                  <c:v>28197.3671875</c:v>
                </c:pt>
                <c:pt idx="174">
                  <c:v>28197.3671875</c:v>
                </c:pt>
                <c:pt idx="175">
                  <c:v>28244.78515625</c:v>
                </c:pt>
                <c:pt idx="176">
                  <c:v>28244.78515625</c:v>
                </c:pt>
                <c:pt idx="177">
                  <c:v>28246.33984375</c:v>
                </c:pt>
                <c:pt idx="178">
                  <c:v>28246.33984375</c:v>
                </c:pt>
                <c:pt idx="179">
                  <c:v>28246.33984375</c:v>
                </c:pt>
                <c:pt idx="180">
                  <c:v>28246.33984375</c:v>
                </c:pt>
                <c:pt idx="181">
                  <c:v>28246.33984375</c:v>
                </c:pt>
                <c:pt idx="182">
                  <c:v>28252.169916900002</c:v>
                </c:pt>
                <c:pt idx="183">
                  <c:v>28252.169916900002</c:v>
                </c:pt>
                <c:pt idx="184">
                  <c:v>28252.169916900002</c:v>
                </c:pt>
                <c:pt idx="185">
                  <c:v>28252.169916900002</c:v>
                </c:pt>
                <c:pt idx="186">
                  <c:v>28252.169916900002</c:v>
                </c:pt>
                <c:pt idx="187">
                  <c:v>28261.498041900002</c:v>
                </c:pt>
                <c:pt idx="188">
                  <c:v>28261.498041900002</c:v>
                </c:pt>
                <c:pt idx="189">
                  <c:v>28261.498041900002</c:v>
                </c:pt>
                <c:pt idx="190">
                  <c:v>28261.498041900002</c:v>
                </c:pt>
                <c:pt idx="191">
                  <c:v>28261.498041900002</c:v>
                </c:pt>
                <c:pt idx="192">
                  <c:v>28270.826166900002</c:v>
                </c:pt>
                <c:pt idx="193">
                  <c:v>28270.826166900002</c:v>
                </c:pt>
                <c:pt idx="194">
                  <c:v>28270.826166900002</c:v>
                </c:pt>
                <c:pt idx="195">
                  <c:v>28286.76171875</c:v>
                </c:pt>
                <c:pt idx="196">
                  <c:v>28286.76171875</c:v>
                </c:pt>
                <c:pt idx="197">
                  <c:v>28286.76171875</c:v>
                </c:pt>
                <c:pt idx="198">
                  <c:v>28286.76171875</c:v>
                </c:pt>
                <c:pt idx="199">
                  <c:v>28286.76171875</c:v>
                </c:pt>
                <c:pt idx="200">
                  <c:v>28286.76171875</c:v>
                </c:pt>
                <c:pt idx="201">
                  <c:v>28286.76171875</c:v>
                </c:pt>
                <c:pt idx="202">
                  <c:v>28291.814458099998</c:v>
                </c:pt>
                <c:pt idx="203">
                  <c:v>28291.814458099998</c:v>
                </c:pt>
                <c:pt idx="204">
                  <c:v>28291.814458099998</c:v>
                </c:pt>
                <c:pt idx="205">
                  <c:v>28291.814458099998</c:v>
                </c:pt>
                <c:pt idx="206">
                  <c:v>28296.8671875</c:v>
                </c:pt>
                <c:pt idx="207">
                  <c:v>28296.8671875</c:v>
                </c:pt>
                <c:pt idx="208">
                  <c:v>28296.8671875</c:v>
                </c:pt>
                <c:pt idx="209">
                  <c:v>28296.8671875</c:v>
                </c:pt>
                <c:pt idx="210">
                  <c:v>28296.8671875</c:v>
                </c:pt>
                <c:pt idx="211">
                  <c:v>28296.8671875</c:v>
                </c:pt>
                <c:pt idx="212">
                  <c:v>28344.28515625</c:v>
                </c:pt>
                <c:pt idx="213">
                  <c:v>28344.28515625</c:v>
                </c:pt>
                <c:pt idx="214">
                  <c:v>28344.28515625</c:v>
                </c:pt>
                <c:pt idx="215">
                  <c:v>28344.28515625</c:v>
                </c:pt>
                <c:pt idx="216">
                  <c:v>28344.28515625</c:v>
                </c:pt>
                <c:pt idx="217">
                  <c:v>28344.28515625</c:v>
                </c:pt>
                <c:pt idx="218">
                  <c:v>28344.28515625</c:v>
                </c:pt>
                <c:pt idx="219">
                  <c:v>28344.28515625</c:v>
                </c:pt>
                <c:pt idx="220">
                  <c:v>28344.28515625</c:v>
                </c:pt>
                <c:pt idx="221">
                  <c:v>28344.28515625</c:v>
                </c:pt>
                <c:pt idx="222">
                  <c:v>28344.28515625</c:v>
                </c:pt>
                <c:pt idx="223">
                  <c:v>28344.28515625</c:v>
                </c:pt>
                <c:pt idx="224">
                  <c:v>28344.28515625</c:v>
                </c:pt>
                <c:pt idx="225">
                  <c:v>28345.83984375</c:v>
                </c:pt>
                <c:pt idx="226">
                  <c:v>28345.83984375</c:v>
                </c:pt>
                <c:pt idx="227">
                  <c:v>28351.669916900002</c:v>
                </c:pt>
                <c:pt idx="228">
                  <c:v>28360.998041900002</c:v>
                </c:pt>
                <c:pt idx="229">
                  <c:v>28360.998041900002</c:v>
                </c:pt>
                <c:pt idx="230">
                  <c:v>28360.998041900002</c:v>
                </c:pt>
                <c:pt idx="231">
                  <c:v>28370.326166900002</c:v>
                </c:pt>
                <c:pt idx="232">
                  <c:v>28370.326166900002</c:v>
                </c:pt>
                <c:pt idx="233">
                  <c:v>28370.326166900002</c:v>
                </c:pt>
                <c:pt idx="234">
                  <c:v>28370.326166900002</c:v>
                </c:pt>
                <c:pt idx="235">
                  <c:v>28386.26171875</c:v>
                </c:pt>
                <c:pt idx="236">
                  <c:v>28391.314458099998</c:v>
                </c:pt>
                <c:pt idx="237">
                  <c:v>28391.314458099998</c:v>
                </c:pt>
                <c:pt idx="238">
                  <c:v>28391.314458099998</c:v>
                </c:pt>
                <c:pt idx="239">
                  <c:v>28396.3671875</c:v>
                </c:pt>
                <c:pt idx="240">
                  <c:v>28443.78515625</c:v>
                </c:pt>
                <c:pt idx="241">
                  <c:v>28443.78515625</c:v>
                </c:pt>
                <c:pt idx="242">
                  <c:v>28445.33984375</c:v>
                </c:pt>
                <c:pt idx="243">
                  <c:v>28445.33984375</c:v>
                </c:pt>
                <c:pt idx="244">
                  <c:v>28445.33984375</c:v>
                </c:pt>
                <c:pt idx="245">
                  <c:v>28445.33984375</c:v>
                </c:pt>
                <c:pt idx="246">
                  <c:v>28445.33984375</c:v>
                </c:pt>
                <c:pt idx="247">
                  <c:v>28451.169916900002</c:v>
                </c:pt>
                <c:pt idx="248">
                  <c:v>28451.169916900002</c:v>
                </c:pt>
                <c:pt idx="249">
                  <c:v>28451.169916900002</c:v>
                </c:pt>
                <c:pt idx="250">
                  <c:v>28460.498041900002</c:v>
                </c:pt>
                <c:pt idx="251">
                  <c:v>28460.498041900002</c:v>
                </c:pt>
                <c:pt idx="252">
                  <c:v>28460.498041900002</c:v>
                </c:pt>
                <c:pt idx="253">
                  <c:v>28460.498041900002</c:v>
                </c:pt>
                <c:pt idx="254">
                  <c:v>28485.76171875</c:v>
                </c:pt>
                <c:pt idx="255">
                  <c:v>28485.76171875</c:v>
                </c:pt>
                <c:pt idx="256">
                  <c:v>28490.814458099998</c:v>
                </c:pt>
                <c:pt idx="257">
                  <c:v>28490.814458099998</c:v>
                </c:pt>
                <c:pt idx="258">
                  <c:v>28490.814458099998</c:v>
                </c:pt>
                <c:pt idx="259">
                  <c:v>28495.8671875</c:v>
                </c:pt>
                <c:pt idx="260">
                  <c:v>28495.8671875</c:v>
                </c:pt>
                <c:pt idx="261">
                  <c:v>28495.8671875</c:v>
                </c:pt>
                <c:pt idx="262">
                  <c:v>28495.8671875</c:v>
                </c:pt>
                <c:pt idx="263">
                  <c:v>28495.8671875</c:v>
                </c:pt>
                <c:pt idx="264">
                  <c:v>28495.8671875</c:v>
                </c:pt>
                <c:pt idx="265">
                  <c:v>28495.8671875</c:v>
                </c:pt>
                <c:pt idx="266">
                  <c:v>28495.8671875</c:v>
                </c:pt>
                <c:pt idx="267">
                  <c:v>28543.28515625</c:v>
                </c:pt>
                <c:pt idx="268">
                  <c:v>28543.28515625</c:v>
                </c:pt>
                <c:pt idx="269">
                  <c:v>28544.83984375</c:v>
                </c:pt>
                <c:pt idx="270">
                  <c:v>28550.669916900002</c:v>
                </c:pt>
                <c:pt idx="271">
                  <c:v>28550.669916900002</c:v>
                </c:pt>
                <c:pt idx="272">
                  <c:v>28550.669916900002</c:v>
                </c:pt>
                <c:pt idx="273">
                  <c:v>28550.669916900002</c:v>
                </c:pt>
                <c:pt idx="274">
                  <c:v>28550.669916900002</c:v>
                </c:pt>
                <c:pt idx="275">
                  <c:v>28559.998041900002</c:v>
                </c:pt>
                <c:pt idx="276">
                  <c:v>28559.998041900002</c:v>
                </c:pt>
                <c:pt idx="277">
                  <c:v>28559.998041900002</c:v>
                </c:pt>
                <c:pt idx="278">
                  <c:v>28569.326166900002</c:v>
                </c:pt>
                <c:pt idx="279">
                  <c:v>28569.326166900002</c:v>
                </c:pt>
                <c:pt idx="280">
                  <c:v>28585.26171875</c:v>
                </c:pt>
                <c:pt idx="281">
                  <c:v>28585.26171875</c:v>
                </c:pt>
                <c:pt idx="282">
                  <c:v>28585.26171875</c:v>
                </c:pt>
                <c:pt idx="283">
                  <c:v>28590.314458099998</c:v>
                </c:pt>
                <c:pt idx="284">
                  <c:v>28590.314458099998</c:v>
                </c:pt>
                <c:pt idx="285">
                  <c:v>28590.314458099998</c:v>
                </c:pt>
                <c:pt idx="286">
                  <c:v>28590.314458099998</c:v>
                </c:pt>
                <c:pt idx="287">
                  <c:v>28590.314458099998</c:v>
                </c:pt>
                <c:pt idx="288">
                  <c:v>28595.3671875</c:v>
                </c:pt>
                <c:pt idx="289">
                  <c:v>28595.3671875</c:v>
                </c:pt>
                <c:pt idx="290">
                  <c:v>28642.78515625</c:v>
                </c:pt>
                <c:pt idx="291">
                  <c:v>28642.78515625</c:v>
                </c:pt>
                <c:pt idx="292">
                  <c:v>28642.78515625</c:v>
                </c:pt>
                <c:pt idx="293">
                  <c:v>28642.78515625</c:v>
                </c:pt>
                <c:pt idx="294">
                  <c:v>28642.78515625</c:v>
                </c:pt>
                <c:pt idx="295">
                  <c:v>28644.33984375</c:v>
                </c:pt>
                <c:pt idx="296">
                  <c:v>28644.33984375</c:v>
                </c:pt>
                <c:pt idx="297">
                  <c:v>28650.169916900002</c:v>
                </c:pt>
                <c:pt idx="298">
                  <c:v>28650.169916900002</c:v>
                </c:pt>
                <c:pt idx="299">
                  <c:v>28650.169916900002</c:v>
                </c:pt>
                <c:pt idx="300">
                  <c:v>28650.169916900002</c:v>
                </c:pt>
                <c:pt idx="301">
                  <c:v>28650.169916900002</c:v>
                </c:pt>
                <c:pt idx="302">
                  <c:v>28650.169916900002</c:v>
                </c:pt>
                <c:pt idx="303">
                  <c:v>28659.498041900002</c:v>
                </c:pt>
                <c:pt idx="304">
                  <c:v>28659.498041900002</c:v>
                </c:pt>
                <c:pt idx="305">
                  <c:v>28659.498041900002</c:v>
                </c:pt>
                <c:pt idx="306">
                  <c:v>28659.498041900002</c:v>
                </c:pt>
                <c:pt idx="307">
                  <c:v>28659.498041900002</c:v>
                </c:pt>
                <c:pt idx="308">
                  <c:v>28659.498041900002</c:v>
                </c:pt>
                <c:pt idx="309">
                  <c:v>28668.826166900002</c:v>
                </c:pt>
                <c:pt idx="310">
                  <c:v>28684.76171875</c:v>
                </c:pt>
                <c:pt idx="311">
                  <c:v>28684.76171875</c:v>
                </c:pt>
                <c:pt idx="312">
                  <c:v>28684.76171875</c:v>
                </c:pt>
                <c:pt idx="313">
                  <c:v>28684.76171875</c:v>
                </c:pt>
                <c:pt idx="314">
                  <c:v>28684.76171875</c:v>
                </c:pt>
                <c:pt idx="315">
                  <c:v>28684.76171875</c:v>
                </c:pt>
                <c:pt idx="316">
                  <c:v>28684.76171875</c:v>
                </c:pt>
                <c:pt idx="317">
                  <c:v>28684.76171875</c:v>
                </c:pt>
                <c:pt idx="318">
                  <c:v>28689.814458099998</c:v>
                </c:pt>
                <c:pt idx="319">
                  <c:v>28689.814458099998</c:v>
                </c:pt>
                <c:pt idx="320">
                  <c:v>28689.814458099998</c:v>
                </c:pt>
                <c:pt idx="321">
                  <c:v>28689.814458099998</c:v>
                </c:pt>
                <c:pt idx="322">
                  <c:v>28689.814458099998</c:v>
                </c:pt>
                <c:pt idx="323">
                  <c:v>28689.814458099998</c:v>
                </c:pt>
                <c:pt idx="324">
                  <c:v>28689.814458099998</c:v>
                </c:pt>
                <c:pt idx="325">
                  <c:v>28689.814458099998</c:v>
                </c:pt>
                <c:pt idx="326">
                  <c:v>28689.814458099998</c:v>
                </c:pt>
                <c:pt idx="327">
                  <c:v>28694.8671875</c:v>
                </c:pt>
                <c:pt idx="328">
                  <c:v>28694.8671875</c:v>
                </c:pt>
                <c:pt idx="329">
                  <c:v>28694.8671875</c:v>
                </c:pt>
                <c:pt idx="330">
                  <c:v>28694.8671875</c:v>
                </c:pt>
                <c:pt idx="331">
                  <c:v>28694.8671875</c:v>
                </c:pt>
                <c:pt idx="332">
                  <c:v>28694.8671875</c:v>
                </c:pt>
                <c:pt idx="333">
                  <c:v>28694.8671875</c:v>
                </c:pt>
                <c:pt idx="334">
                  <c:v>28694.8671875</c:v>
                </c:pt>
                <c:pt idx="335">
                  <c:v>28694.8671875</c:v>
                </c:pt>
                <c:pt idx="336">
                  <c:v>28742.28515625</c:v>
                </c:pt>
                <c:pt idx="337">
                  <c:v>28742.28515625</c:v>
                </c:pt>
                <c:pt idx="338">
                  <c:v>28742.28515625</c:v>
                </c:pt>
                <c:pt idx="339">
                  <c:v>28742.28515625</c:v>
                </c:pt>
                <c:pt idx="340">
                  <c:v>28743.83984375</c:v>
                </c:pt>
                <c:pt idx="341">
                  <c:v>28749.669916900002</c:v>
                </c:pt>
                <c:pt idx="342">
                  <c:v>28749.669916900002</c:v>
                </c:pt>
                <c:pt idx="343">
                  <c:v>28758.998041900002</c:v>
                </c:pt>
                <c:pt idx="344">
                  <c:v>28758.998041900002</c:v>
                </c:pt>
                <c:pt idx="345">
                  <c:v>28758.998041900002</c:v>
                </c:pt>
                <c:pt idx="346">
                  <c:v>28758.998041900002</c:v>
                </c:pt>
                <c:pt idx="347">
                  <c:v>28768.326166900002</c:v>
                </c:pt>
                <c:pt idx="348">
                  <c:v>28768.326166900002</c:v>
                </c:pt>
                <c:pt idx="349">
                  <c:v>28768.326166900002</c:v>
                </c:pt>
                <c:pt idx="350">
                  <c:v>28768.326166900002</c:v>
                </c:pt>
                <c:pt idx="351">
                  <c:v>28768.326166900002</c:v>
                </c:pt>
                <c:pt idx="352">
                  <c:v>28768.326166900002</c:v>
                </c:pt>
                <c:pt idx="353">
                  <c:v>28768.326166900002</c:v>
                </c:pt>
                <c:pt idx="354">
                  <c:v>28784.26171875</c:v>
                </c:pt>
                <c:pt idx="355">
                  <c:v>28784.26171875</c:v>
                </c:pt>
                <c:pt idx="356">
                  <c:v>28784.26171875</c:v>
                </c:pt>
                <c:pt idx="357">
                  <c:v>28789.314458099998</c:v>
                </c:pt>
                <c:pt idx="358">
                  <c:v>28789.314458099998</c:v>
                </c:pt>
                <c:pt idx="359">
                  <c:v>28794.3671875</c:v>
                </c:pt>
                <c:pt idx="360">
                  <c:v>28794.3671875</c:v>
                </c:pt>
                <c:pt idx="361">
                  <c:v>28794.3671875</c:v>
                </c:pt>
                <c:pt idx="362">
                  <c:v>28794.3671875</c:v>
                </c:pt>
                <c:pt idx="363">
                  <c:v>28841.78515625</c:v>
                </c:pt>
                <c:pt idx="364">
                  <c:v>28843.33984375</c:v>
                </c:pt>
                <c:pt idx="365">
                  <c:v>28843.33984375</c:v>
                </c:pt>
                <c:pt idx="366">
                  <c:v>28843.33984375</c:v>
                </c:pt>
                <c:pt idx="367">
                  <c:v>28843.33984375</c:v>
                </c:pt>
                <c:pt idx="368">
                  <c:v>28843.33984375</c:v>
                </c:pt>
                <c:pt idx="369">
                  <c:v>28849.169916900002</c:v>
                </c:pt>
                <c:pt idx="370">
                  <c:v>28849.169916900002</c:v>
                </c:pt>
                <c:pt idx="371">
                  <c:v>28849.169916900002</c:v>
                </c:pt>
                <c:pt idx="372">
                  <c:v>28849.169916900002</c:v>
                </c:pt>
                <c:pt idx="373">
                  <c:v>28849.169916900002</c:v>
                </c:pt>
                <c:pt idx="374">
                  <c:v>28858.498041900002</c:v>
                </c:pt>
                <c:pt idx="375">
                  <c:v>28867.826166900002</c:v>
                </c:pt>
                <c:pt idx="376">
                  <c:v>28867.826166900002</c:v>
                </c:pt>
                <c:pt idx="377">
                  <c:v>28867.826166900002</c:v>
                </c:pt>
                <c:pt idx="378">
                  <c:v>28867.826166900002</c:v>
                </c:pt>
                <c:pt idx="379">
                  <c:v>28867.826166900002</c:v>
                </c:pt>
                <c:pt idx="380">
                  <c:v>28883.76171875</c:v>
                </c:pt>
                <c:pt idx="381">
                  <c:v>28883.76171875</c:v>
                </c:pt>
                <c:pt idx="382">
                  <c:v>28883.76171875</c:v>
                </c:pt>
                <c:pt idx="383">
                  <c:v>28883.76171875</c:v>
                </c:pt>
                <c:pt idx="384">
                  <c:v>28883.76171875</c:v>
                </c:pt>
                <c:pt idx="385">
                  <c:v>28883.76171875</c:v>
                </c:pt>
                <c:pt idx="386">
                  <c:v>28883.76171875</c:v>
                </c:pt>
                <c:pt idx="387">
                  <c:v>28888.814458099998</c:v>
                </c:pt>
                <c:pt idx="388">
                  <c:v>28888.814458099998</c:v>
                </c:pt>
                <c:pt idx="389">
                  <c:v>28893.8671875</c:v>
                </c:pt>
                <c:pt idx="390">
                  <c:v>28893.8671875</c:v>
                </c:pt>
                <c:pt idx="391">
                  <c:v>28893.8671875</c:v>
                </c:pt>
                <c:pt idx="392">
                  <c:v>28893.8671875</c:v>
                </c:pt>
                <c:pt idx="393">
                  <c:v>28893.8671875</c:v>
                </c:pt>
                <c:pt idx="394">
                  <c:v>28893.8671875</c:v>
                </c:pt>
                <c:pt idx="395">
                  <c:v>28893.8671875</c:v>
                </c:pt>
                <c:pt idx="396">
                  <c:v>28893.8671875</c:v>
                </c:pt>
                <c:pt idx="397">
                  <c:v>28893.8671875</c:v>
                </c:pt>
                <c:pt idx="398">
                  <c:v>28893.8671875</c:v>
                </c:pt>
                <c:pt idx="399">
                  <c:v>28893.8671875</c:v>
                </c:pt>
                <c:pt idx="400">
                  <c:v>28941.28515625</c:v>
                </c:pt>
                <c:pt idx="401">
                  <c:v>28941.28515625</c:v>
                </c:pt>
                <c:pt idx="402">
                  <c:v>28942.83984375</c:v>
                </c:pt>
                <c:pt idx="403">
                  <c:v>28942.83984375</c:v>
                </c:pt>
                <c:pt idx="404">
                  <c:v>28942.83984375</c:v>
                </c:pt>
                <c:pt idx="405">
                  <c:v>28942.83984375</c:v>
                </c:pt>
                <c:pt idx="406">
                  <c:v>28948.669916900002</c:v>
                </c:pt>
                <c:pt idx="407">
                  <c:v>28948.669916900002</c:v>
                </c:pt>
                <c:pt idx="408">
                  <c:v>28948.669916900002</c:v>
                </c:pt>
                <c:pt idx="409">
                  <c:v>28957.998041900002</c:v>
                </c:pt>
                <c:pt idx="410">
                  <c:v>28957.998041900002</c:v>
                </c:pt>
                <c:pt idx="411">
                  <c:v>28967.326166900002</c:v>
                </c:pt>
                <c:pt idx="412">
                  <c:v>28967.326166900002</c:v>
                </c:pt>
                <c:pt idx="413">
                  <c:v>28967.326166900002</c:v>
                </c:pt>
                <c:pt idx="414">
                  <c:v>28983.26171875</c:v>
                </c:pt>
                <c:pt idx="415">
                  <c:v>28983.26171875</c:v>
                </c:pt>
                <c:pt idx="416">
                  <c:v>28983.26171875</c:v>
                </c:pt>
                <c:pt idx="417">
                  <c:v>28983.26171875</c:v>
                </c:pt>
                <c:pt idx="418">
                  <c:v>28983.26171875</c:v>
                </c:pt>
                <c:pt idx="419">
                  <c:v>28983.26171875</c:v>
                </c:pt>
                <c:pt idx="420">
                  <c:v>28988.314458099998</c:v>
                </c:pt>
                <c:pt idx="421">
                  <c:v>28993.3671875</c:v>
                </c:pt>
                <c:pt idx="422">
                  <c:v>28993.3671875</c:v>
                </c:pt>
                <c:pt idx="423">
                  <c:v>28993.3671875</c:v>
                </c:pt>
                <c:pt idx="424">
                  <c:v>28993.3671875</c:v>
                </c:pt>
                <c:pt idx="425">
                  <c:v>29040.78515625</c:v>
                </c:pt>
                <c:pt idx="426">
                  <c:v>29040.78515625</c:v>
                </c:pt>
                <c:pt idx="427">
                  <c:v>29040.78515625</c:v>
                </c:pt>
                <c:pt idx="428">
                  <c:v>29042.33984375</c:v>
                </c:pt>
                <c:pt idx="429">
                  <c:v>29042.33984375</c:v>
                </c:pt>
                <c:pt idx="430">
                  <c:v>29042.33984375</c:v>
                </c:pt>
                <c:pt idx="431">
                  <c:v>29042.33984375</c:v>
                </c:pt>
                <c:pt idx="432">
                  <c:v>29048.169916900002</c:v>
                </c:pt>
                <c:pt idx="433">
                  <c:v>29048.169916900002</c:v>
                </c:pt>
                <c:pt idx="434">
                  <c:v>29048.169916900002</c:v>
                </c:pt>
                <c:pt idx="435">
                  <c:v>29048.169916900002</c:v>
                </c:pt>
                <c:pt idx="436">
                  <c:v>29057.498041900002</c:v>
                </c:pt>
                <c:pt idx="437">
                  <c:v>29057.498041900002</c:v>
                </c:pt>
                <c:pt idx="438">
                  <c:v>29057.498041900002</c:v>
                </c:pt>
                <c:pt idx="439">
                  <c:v>29057.498041900002</c:v>
                </c:pt>
                <c:pt idx="440">
                  <c:v>29057.498041900002</c:v>
                </c:pt>
                <c:pt idx="441">
                  <c:v>29057.498041900002</c:v>
                </c:pt>
                <c:pt idx="442">
                  <c:v>29066.826166900002</c:v>
                </c:pt>
                <c:pt idx="443">
                  <c:v>29066.826166900002</c:v>
                </c:pt>
                <c:pt idx="444">
                  <c:v>29066.826166900002</c:v>
                </c:pt>
                <c:pt idx="445">
                  <c:v>29082.76171875</c:v>
                </c:pt>
                <c:pt idx="446">
                  <c:v>29082.76171875</c:v>
                </c:pt>
                <c:pt idx="447">
                  <c:v>29082.76171875</c:v>
                </c:pt>
                <c:pt idx="448">
                  <c:v>29082.76171875</c:v>
                </c:pt>
                <c:pt idx="449">
                  <c:v>29082.76171875</c:v>
                </c:pt>
                <c:pt idx="450">
                  <c:v>29087.814458099998</c:v>
                </c:pt>
                <c:pt idx="451">
                  <c:v>29087.814458099998</c:v>
                </c:pt>
                <c:pt idx="452">
                  <c:v>29087.814458099998</c:v>
                </c:pt>
                <c:pt idx="453">
                  <c:v>29087.814458099998</c:v>
                </c:pt>
                <c:pt idx="454">
                  <c:v>29087.814458099998</c:v>
                </c:pt>
                <c:pt idx="455">
                  <c:v>29087.814458099998</c:v>
                </c:pt>
                <c:pt idx="456">
                  <c:v>29140.28515625</c:v>
                </c:pt>
                <c:pt idx="457">
                  <c:v>29140.28515625</c:v>
                </c:pt>
                <c:pt idx="458">
                  <c:v>29140.28515625</c:v>
                </c:pt>
                <c:pt idx="459">
                  <c:v>29140.28515625</c:v>
                </c:pt>
                <c:pt idx="460">
                  <c:v>29141.83984375</c:v>
                </c:pt>
                <c:pt idx="461">
                  <c:v>29141.83984375</c:v>
                </c:pt>
                <c:pt idx="462">
                  <c:v>29141.83984375</c:v>
                </c:pt>
                <c:pt idx="463">
                  <c:v>29141.83984375</c:v>
                </c:pt>
                <c:pt idx="464">
                  <c:v>29147.669916900002</c:v>
                </c:pt>
                <c:pt idx="465">
                  <c:v>29147.669916900002</c:v>
                </c:pt>
                <c:pt idx="466">
                  <c:v>29156.998041900002</c:v>
                </c:pt>
                <c:pt idx="467">
                  <c:v>29156.998041900002</c:v>
                </c:pt>
                <c:pt idx="468">
                  <c:v>29156.998041900002</c:v>
                </c:pt>
                <c:pt idx="469">
                  <c:v>29166.326166900002</c:v>
                </c:pt>
                <c:pt idx="470">
                  <c:v>29166.326166900002</c:v>
                </c:pt>
                <c:pt idx="471">
                  <c:v>29166.326166900002</c:v>
                </c:pt>
                <c:pt idx="472">
                  <c:v>29166.326166900002</c:v>
                </c:pt>
                <c:pt idx="473">
                  <c:v>29166.326166900002</c:v>
                </c:pt>
                <c:pt idx="474">
                  <c:v>29166.326166900002</c:v>
                </c:pt>
                <c:pt idx="475">
                  <c:v>29166.326166900002</c:v>
                </c:pt>
                <c:pt idx="476">
                  <c:v>29166.326166900002</c:v>
                </c:pt>
                <c:pt idx="477">
                  <c:v>29166.326166900002</c:v>
                </c:pt>
                <c:pt idx="478">
                  <c:v>29166.326166900002</c:v>
                </c:pt>
                <c:pt idx="479">
                  <c:v>29166.326166900002</c:v>
                </c:pt>
                <c:pt idx="480">
                  <c:v>29182.26171875</c:v>
                </c:pt>
                <c:pt idx="481">
                  <c:v>29192.3671875</c:v>
                </c:pt>
                <c:pt idx="482">
                  <c:v>29192.3671875</c:v>
                </c:pt>
                <c:pt idx="483">
                  <c:v>29192.3671875</c:v>
                </c:pt>
                <c:pt idx="484">
                  <c:v>29239.78515625</c:v>
                </c:pt>
                <c:pt idx="485">
                  <c:v>29239.78515625</c:v>
                </c:pt>
                <c:pt idx="486">
                  <c:v>29239.78515625</c:v>
                </c:pt>
                <c:pt idx="487">
                  <c:v>29239.78515625</c:v>
                </c:pt>
                <c:pt idx="488">
                  <c:v>29239.78515625</c:v>
                </c:pt>
                <c:pt idx="489">
                  <c:v>29241.33984375</c:v>
                </c:pt>
                <c:pt idx="490">
                  <c:v>29241.33984375</c:v>
                </c:pt>
                <c:pt idx="491">
                  <c:v>29241.33984375</c:v>
                </c:pt>
                <c:pt idx="492">
                  <c:v>29241.33984375</c:v>
                </c:pt>
                <c:pt idx="493">
                  <c:v>29247.169916900002</c:v>
                </c:pt>
                <c:pt idx="494">
                  <c:v>29247.169916900002</c:v>
                </c:pt>
                <c:pt idx="495">
                  <c:v>29256.498041900002</c:v>
                </c:pt>
                <c:pt idx="496">
                  <c:v>29256.498041900002</c:v>
                </c:pt>
                <c:pt idx="497">
                  <c:v>29256.498041900002</c:v>
                </c:pt>
                <c:pt idx="498">
                  <c:v>29265.826166900002</c:v>
                </c:pt>
                <c:pt idx="499">
                  <c:v>29265.826166900002</c:v>
                </c:pt>
                <c:pt idx="500">
                  <c:v>29265.826166900002</c:v>
                </c:pt>
                <c:pt idx="501">
                  <c:v>29281.76171875</c:v>
                </c:pt>
                <c:pt idx="502">
                  <c:v>29281.76171875</c:v>
                </c:pt>
                <c:pt idx="503">
                  <c:v>29281.76171875</c:v>
                </c:pt>
                <c:pt idx="504">
                  <c:v>29286.814458099998</c:v>
                </c:pt>
                <c:pt idx="505">
                  <c:v>29286.814458099998</c:v>
                </c:pt>
                <c:pt idx="506">
                  <c:v>29286.814458099998</c:v>
                </c:pt>
                <c:pt idx="507">
                  <c:v>29291.8671875</c:v>
                </c:pt>
                <c:pt idx="508">
                  <c:v>29291.8671875</c:v>
                </c:pt>
                <c:pt idx="509">
                  <c:v>29291.8671875</c:v>
                </c:pt>
                <c:pt idx="510">
                  <c:v>29339.28515625</c:v>
                </c:pt>
                <c:pt idx="511">
                  <c:v>29340.83984375</c:v>
                </c:pt>
                <c:pt idx="512">
                  <c:v>29346.669916900002</c:v>
                </c:pt>
                <c:pt idx="513">
                  <c:v>29346.669916900002</c:v>
                </c:pt>
                <c:pt idx="514">
                  <c:v>29355.998041900002</c:v>
                </c:pt>
                <c:pt idx="515">
                  <c:v>29355.998041900002</c:v>
                </c:pt>
                <c:pt idx="516">
                  <c:v>29355.998041900002</c:v>
                </c:pt>
                <c:pt idx="517">
                  <c:v>29365.326166900002</c:v>
                </c:pt>
                <c:pt idx="518">
                  <c:v>29386.314458099998</c:v>
                </c:pt>
                <c:pt idx="519">
                  <c:v>29386.314458099998</c:v>
                </c:pt>
                <c:pt idx="520">
                  <c:v>29386.314458099998</c:v>
                </c:pt>
                <c:pt idx="521">
                  <c:v>29391.3671875</c:v>
                </c:pt>
                <c:pt idx="522">
                  <c:v>29391.3671875</c:v>
                </c:pt>
                <c:pt idx="523">
                  <c:v>29438.78515625</c:v>
                </c:pt>
                <c:pt idx="524">
                  <c:v>29440.33984375</c:v>
                </c:pt>
                <c:pt idx="525">
                  <c:v>29440.33984375</c:v>
                </c:pt>
                <c:pt idx="526">
                  <c:v>29440.33984375</c:v>
                </c:pt>
                <c:pt idx="527">
                  <c:v>29440.33984375</c:v>
                </c:pt>
                <c:pt idx="528">
                  <c:v>29440.33984375</c:v>
                </c:pt>
                <c:pt idx="529">
                  <c:v>29440.33984375</c:v>
                </c:pt>
                <c:pt idx="530">
                  <c:v>29446.169916900002</c:v>
                </c:pt>
                <c:pt idx="531">
                  <c:v>29446.169916900002</c:v>
                </c:pt>
                <c:pt idx="532">
                  <c:v>29455.498041900002</c:v>
                </c:pt>
                <c:pt idx="533">
                  <c:v>29455.498041900002</c:v>
                </c:pt>
                <c:pt idx="534">
                  <c:v>29455.498041900002</c:v>
                </c:pt>
                <c:pt idx="535">
                  <c:v>29455.498041900002</c:v>
                </c:pt>
                <c:pt idx="536">
                  <c:v>29455.498041900002</c:v>
                </c:pt>
                <c:pt idx="537">
                  <c:v>29464.826166900002</c:v>
                </c:pt>
                <c:pt idx="538">
                  <c:v>29464.826166900002</c:v>
                </c:pt>
                <c:pt idx="539">
                  <c:v>29464.826166900002</c:v>
                </c:pt>
                <c:pt idx="540">
                  <c:v>29480.76171875</c:v>
                </c:pt>
                <c:pt idx="541">
                  <c:v>29480.76171875</c:v>
                </c:pt>
                <c:pt idx="542">
                  <c:v>29480.76171875</c:v>
                </c:pt>
                <c:pt idx="543">
                  <c:v>29485.814458099998</c:v>
                </c:pt>
                <c:pt idx="544">
                  <c:v>29485.814458099998</c:v>
                </c:pt>
                <c:pt idx="545">
                  <c:v>29485.814458099998</c:v>
                </c:pt>
                <c:pt idx="546">
                  <c:v>29490.8671875</c:v>
                </c:pt>
                <c:pt idx="547">
                  <c:v>29490.8671875</c:v>
                </c:pt>
                <c:pt idx="548">
                  <c:v>29490.8671875</c:v>
                </c:pt>
                <c:pt idx="549">
                  <c:v>29538.28515625</c:v>
                </c:pt>
                <c:pt idx="550">
                  <c:v>29539.83984375</c:v>
                </c:pt>
                <c:pt idx="551">
                  <c:v>29554.998041900002</c:v>
                </c:pt>
                <c:pt idx="552">
                  <c:v>29554.998041900002</c:v>
                </c:pt>
                <c:pt idx="553">
                  <c:v>29564.326166900002</c:v>
                </c:pt>
                <c:pt idx="554">
                  <c:v>29564.326166900002</c:v>
                </c:pt>
                <c:pt idx="555">
                  <c:v>29564.326166900002</c:v>
                </c:pt>
                <c:pt idx="556">
                  <c:v>29580.26171875</c:v>
                </c:pt>
                <c:pt idx="557">
                  <c:v>29580.26171875</c:v>
                </c:pt>
                <c:pt idx="558">
                  <c:v>29585.314458099998</c:v>
                </c:pt>
                <c:pt idx="559">
                  <c:v>29585.314458099998</c:v>
                </c:pt>
                <c:pt idx="560">
                  <c:v>29585.314458099998</c:v>
                </c:pt>
                <c:pt idx="561">
                  <c:v>29585.314458099998</c:v>
                </c:pt>
                <c:pt idx="562">
                  <c:v>29590.3671875</c:v>
                </c:pt>
                <c:pt idx="563">
                  <c:v>29590.3671875</c:v>
                </c:pt>
                <c:pt idx="564">
                  <c:v>29637.78515625</c:v>
                </c:pt>
                <c:pt idx="565">
                  <c:v>29637.78515625</c:v>
                </c:pt>
                <c:pt idx="566">
                  <c:v>29637.78515625</c:v>
                </c:pt>
                <c:pt idx="567">
                  <c:v>29637.78515625</c:v>
                </c:pt>
                <c:pt idx="568">
                  <c:v>29645.169916900002</c:v>
                </c:pt>
                <c:pt idx="569">
                  <c:v>29645.169916900002</c:v>
                </c:pt>
                <c:pt idx="570">
                  <c:v>29645.169916900002</c:v>
                </c:pt>
                <c:pt idx="571">
                  <c:v>29645.169916900002</c:v>
                </c:pt>
                <c:pt idx="572">
                  <c:v>29645.169916900002</c:v>
                </c:pt>
                <c:pt idx="573">
                  <c:v>29654.498041900002</c:v>
                </c:pt>
                <c:pt idx="574">
                  <c:v>29654.498041900002</c:v>
                </c:pt>
                <c:pt idx="575">
                  <c:v>29663.826166900002</c:v>
                </c:pt>
                <c:pt idx="576">
                  <c:v>29679.76171875</c:v>
                </c:pt>
                <c:pt idx="577">
                  <c:v>29679.76171875</c:v>
                </c:pt>
                <c:pt idx="578">
                  <c:v>29679.76171875</c:v>
                </c:pt>
                <c:pt idx="579">
                  <c:v>29679.76171875</c:v>
                </c:pt>
                <c:pt idx="580">
                  <c:v>29684.814458099998</c:v>
                </c:pt>
                <c:pt idx="581">
                  <c:v>29684.814458099998</c:v>
                </c:pt>
                <c:pt idx="582">
                  <c:v>29684.814458099998</c:v>
                </c:pt>
                <c:pt idx="583">
                  <c:v>29689.8671875</c:v>
                </c:pt>
                <c:pt idx="584">
                  <c:v>29689.8671875</c:v>
                </c:pt>
                <c:pt idx="585">
                  <c:v>29689.8671875</c:v>
                </c:pt>
                <c:pt idx="586">
                  <c:v>29689.8671875</c:v>
                </c:pt>
                <c:pt idx="587">
                  <c:v>29689.8671875</c:v>
                </c:pt>
                <c:pt idx="588">
                  <c:v>29689.8671875</c:v>
                </c:pt>
                <c:pt idx="589">
                  <c:v>29737.28515625</c:v>
                </c:pt>
                <c:pt idx="590">
                  <c:v>29737.28515625</c:v>
                </c:pt>
                <c:pt idx="591">
                  <c:v>29737.28515625</c:v>
                </c:pt>
                <c:pt idx="592">
                  <c:v>29737.28515625</c:v>
                </c:pt>
                <c:pt idx="593">
                  <c:v>29738.83984375</c:v>
                </c:pt>
                <c:pt idx="594">
                  <c:v>29744.669916900002</c:v>
                </c:pt>
                <c:pt idx="595">
                  <c:v>29744.669916900002</c:v>
                </c:pt>
                <c:pt idx="596">
                  <c:v>29753.998041900002</c:v>
                </c:pt>
                <c:pt idx="597">
                  <c:v>29753.998041900002</c:v>
                </c:pt>
                <c:pt idx="598">
                  <c:v>29763.326166900002</c:v>
                </c:pt>
                <c:pt idx="599">
                  <c:v>29763.326166900002</c:v>
                </c:pt>
                <c:pt idx="600">
                  <c:v>29763.326166900002</c:v>
                </c:pt>
                <c:pt idx="601">
                  <c:v>29763.326166900002</c:v>
                </c:pt>
                <c:pt idx="602">
                  <c:v>29779.26171875</c:v>
                </c:pt>
                <c:pt idx="603">
                  <c:v>29779.26171875</c:v>
                </c:pt>
                <c:pt idx="604">
                  <c:v>29779.26171875</c:v>
                </c:pt>
                <c:pt idx="605">
                  <c:v>29779.26171875</c:v>
                </c:pt>
                <c:pt idx="606">
                  <c:v>29789.3671875</c:v>
                </c:pt>
                <c:pt idx="607">
                  <c:v>29789.3671875</c:v>
                </c:pt>
                <c:pt idx="608">
                  <c:v>29836.78515625</c:v>
                </c:pt>
                <c:pt idx="609">
                  <c:v>29838.33984375</c:v>
                </c:pt>
                <c:pt idx="610">
                  <c:v>29838.33984375</c:v>
                </c:pt>
                <c:pt idx="611">
                  <c:v>29838.33984375</c:v>
                </c:pt>
                <c:pt idx="612">
                  <c:v>29838.33984375</c:v>
                </c:pt>
                <c:pt idx="613">
                  <c:v>29844.169916900002</c:v>
                </c:pt>
                <c:pt idx="614">
                  <c:v>29844.169916900002</c:v>
                </c:pt>
                <c:pt idx="615">
                  <c:v>29844.169916900002</c:v>
                </c:pt>
                <c:pt idx="616">
                  <c:v>29844.169916900002</c:v>
                </c:pt>
                <c:pt idx="617">
                  <c:v>29844.169916900002</c:v>
                </c:pt>
                <c:pt idx="618">
                  <c:v>29844.169916900002</c:v>
                </c:pt>
                <c:pt idx="619">
                  <c:v>29844.169916900002</c:v>
                </c:pt>
                <c:pt idx="620">
                  <c:v>29844.169916900002</c:v>
                </c:pt>
                <c:pt idx="621">
                  <c:v>29853.498041900002</c:v>
                </c:pt>
                <c:pt idx="622">
                  <c:v>29853.498041900002</c:v>
                </c:pt>
                <c:pt idx="623">
                  <c:v>29862.826166900002</c:v>
                </c:pt>
                <c:pt idx="624">
                  <c:v>29862.826166900002</c:v>
                </c:pt>
                <c:pt idx="625">
                  <c:v>29862.826166900002</c:v>
                </c:pt>
                <c:pt idx="626">
                  <c:v>29878.76171875</c:v>
                </c:pt>
                <c:pt idx="627">
                  <c:v>29878.76171875</c:v>
                </c:pt>
                <c:pt idx="628">
                  <c:v>29878.76171875</c:v>
                </c:pt>
                <c:pt idx="629">
                  <c:v>29878.76171875</c:v>
                </c:pt>
                <c:pt idx="630">
                  <c:v>29878.76171875</c:v>
                </c:pt>
                <c:pt idx="631">
                  <c:v>29878.76171875</c:v>
                </c:pt>
                <c:pt idx="632">
                  <c:v>29878.76171875</c:v>
                </c:pt>
                <c:pt idx="633">
                  <c:v>29883.814458099998</c:v>
                </c:pt>
                <c:pt idx="634">
                  <c:v>29883.814458099998</c:v>
                </c:pt>
                <c:pt idx="635">
                  <c:v>29883.814458099998</c:v>
                </c:pt>
                <c:pt idx="636">
                  <c:v>29883.814458099998</c:v>
                </c:pt>
                <c:pt idx="637">
                  <c:v>29883.814458099998</c:v>
                </c:pt>
                <c:pt idx="638">
                  <c:v>29888.8671875</c:v>
                </c:pt>
                <c:pt idx="639">
                  <c:v>29888.8671875</c:v>
                </c:pt>
                <c:pt idx="640">
                  <c:v>29888.8671875</c:v>
                </c:pt>
                <c:pt idx="641">
                  <c:v>29888.8671875</c:v>
                </c:pt>
                <c:pt idx="642">
                  <c:v>29888.8671875</c:v>
                </c:pt>
                <c:pt idx="643">
                  <c:v>29936.28515625</c:v>
                </c:pt>
                <c:pt idx="644">
                  <c:v>29936.28515625</c:v>
                </c:pt>
                <c:pt idx="645">
                  <c:v>29936.28515625</c:v>
                </c:pt>
                <c:pt idx="646">
                  <c:v>29936.28515625</c:v>
                </c:pt>
                <c:pt idx="647">
                  <c:v>29936.28515625</c:v>
                </c:pt>
                <c:pt idx="648">
                  <c:v>29936.28515625</c:v>
                </c:pt>
                <c:pt idx="649">
                  <c:v>29936.28515625</c:v>
                </c:pt>
                <c:pt idx="650">
                  <c:v>29936.28515625</c:v>
                </c:pt>
                <c:pt idx="651">
                  <c:v>29936.28515625</c:v>
                </c:pt>
                <c:pt idx="652">
                  <c:v>29936.28515625</c:v>
                </c:pt>
                <c:pt idx="653">
                  <c:v>29937.83984375</c:v>
                </c:pt>
                <c:pt idx="654">
                  <c:v>29937.83984375</c:v>
                </c:pt>
                <c:pt idx="655">
                  <c:v>29937.83984375</c:v>
                </c:pt>
                <c:pt idx="656">
                  <c:v>29943.669916900002</c:v>
                </c:pt>
                <c:pt idx="657">
                  <c:v>29952.998041900002</c:v>
                </c:pt>
                <c:pt idx="658">
                  <c:v>29962.326166900002</c:v>
                </c:pt>
                <c:pt idx="659">
                  <c:v>29962.326166900002</c:v>
                </c:pt>
                <c:pt idx="660">
                  <c:v>29962.326166900002</c:v>
                </c:pt>
                <c:pt idx="661">
                  <c:v>29962.326166900002</c:v>
                </c:pt>
                <c:pt idx="662">
                  <c:v>29962.326166900002</c:v>
                </c:pt>
                <c:pt idx="663">
                  <c:v>29962.326166900002</c:v>
                </c:pt>
                <c:pt idx="664">
                  <c:v>29962.326166900002</c:v>
                </c:pt>
                <c:pt idx="665">
                  <c:v>29962.326166900002</c:v>
                </c:pt>
                <c:pt idx="666">
                  <c:v>29962.326166900002</c:v>
                </c:pt>
                <c:pt idx="667">
                  <c:v>29962.326166900002</c:v>
                </c:pt>
                <c:pt idx="668">
                  <c:v>29978.26171875</c:v>
                </c:pt>
                <c:pt idx="669">
                  <c:v>29978.26171875</c:v>
                </c:pt>
                <c:pt idx="670">
                  <c:v>29978.26171875</c:v>
                </c:pt>
                <c:pt idx="671">
                  <c:v>29988.3671875</c:v>
                </c:pt>
                <c:pt idx="672">
                  <c:v>29988.3671875</c:v>
                </c:pt>
                <c:pt idx="673">
                  <c:v>30037.33984375</c:v>
                </c:pt>
                <c:pt idx="674">
                  <c:v>30037.33984375</c:v>
                </c:pt>
                <c:pt idx="675">
                  <c:v>30037.33984375</c:v>
                </c:pt>
                <c:pt idx="676">
                  <c:v>30037.33984375</c:v>
                </c:pt>
                <c:pt idx="677">
                  <c:v>30037.33984375</c:v>
                </c:pt>
                <c:pt idx="678">
                  <c:v>30043.169916900002</c:v>
                </c:pt>
                <c:pt idx="679">
                  <c:v>30043.169916900002</c:v>
                </c:pt>
                <c:pt idx="680">
                  <c:v>30043.169916900002</c:v>
                </c:pt>
                <c:pt idx="681">
                  <c:v>30043.169916900002</c:v>
                </c:pt>
                <c:pt idx="682">
                  <c:v>30043.169916900002</c:v>
                </c:pt>
                <c:pt idx="683">
                  <c:v>30061.826166900002</c:v>
                </c:pt>
                <c:pt idx="684">
                  <c:v>30061.826166900002</c:v>
                </c:pt>
                <c:pt idx="685">
                  <c:v>30061.826166900002</c:v>
                </c:pt>
                <c:pt idx="686">
                  <c:v>30077.76171875</c:v>
                </c:pt>
                <c:pt idx="687">
                  <c:v>30077.76171875</c:v>
                </c:pt>
                <c:pt idx="688">
                  <c:v>30077.76171875</c:v>
                </c:pt>
                <c:pt idx="689">
                  <c:v>30077.76171875</c:v>
                </c:pt>
                <c:pt idx="690">
                  <c:v>30082.814458099998</c:v>
                </c:pt>
                <c:pt idx="691">
                  <c:v>30082.814458099998</c:v>
                </c:pt>
                <c:pt idx="692">
                  <c:v>30082.814458099998</c:v>
                </c:pt>
                <c:pt idx="693">
                  <c:v>30082.814458099998</c:v>
                </c:pt>
                <c:pt idx="694">
                  <c:v>30082.814458099998</c:v>
                </c:pt>
                <c:pt idx="695">
                  <c:v>30087.8671875</c:v>
                </c:pt>
                <c:pt idx="696">
                  <c:v>30087.8671875</c:v>
                </c:pt>
                <c:pt idx="697">
                  <c:v>30087.8671875</c:v>
                </c:pt>
                <c:pt idx="698">
                  <c:v>30135.28515625</c:v>
                </c:pt>
                <c:pt idx="699">
                  <c:v>30135.28515625</c:v>
                </c:pt>
                <c:pt idx="700">
                  <c:v>30135.28515625</c:v>
                </c:pt>
                <c:pt idx="701">
                  <c:v>30136.83984375</c:v>
                </c:pt>
                <c:pt idx="702">
                  <c:v>30136.83984375</c:v>
                </c:pt>
                <c:pt idx="703">
                  <c:v>30136.83984375</c:v>
                </c:pt>
                <c:pt idx="704">
                  <c:v>30136.83984375</c:v>
                </c:pt>
                <c:pt idx="705">
                  <c:v>30142.669916900002</c:v>
                </c:pt>
                <c:pt idx="706">
                  <c:v>30142.669916900002</c:v>
                </c:pt>
                <c:pt idx="707">
                  <c:v>30142.669916900002</c:v>
                </c:pt>
                <c:pt idx="708">
                  <c:v>30142.669916900002</c:v>
                </c:pt>
                <c:pt idx="709">
                  <c:v>30151.998041900002</c:v>
                </c:pt>
                <c:pt idx="710">
                  <c:v>30151.998041900002</c:v>
                </c:pt>
                <c:pt idx="711">
                  <c:v>30151.998041900002</c:v>
                </c:pt>
                <c:pt idx="712">
                  <c:v>30161.326166900002</c:v>
                </c:pt>
                <c:pt idx="713">
                  <c:v>30161.326166900002</c:v>
                </c:pt>
                <c:pt idx="714">
                  <c:v>30161.326166900002</c:v>
                </c:pt>
                <c:pt idx="715">
                  <c:v>30161.326166900002</c:v>
                </c:pt>
                <c:pt idx="716">
                  <c:v>30177.26171875</c:v>
                </c:pt>
                <c:pt idx="717">
                  <c:v>30177.26171875</c:v>
                </c:pt>
                <c:pt idx="718">
                  <c:v>30177.26171875</c:v>
                </c:pt>
                <c:pt idx="719">
                  <c:v>30182.314458099998</c:v>
                </c:pt>
                <c:pt idx="720">
                  <c:v>30182.314458099998</c:v>
                </c:pt>
                <c:pt idx="721">
                  <c:v>30182.314458099998</c:v>
                </c:pt>
                <c:pt idx="722">
                  <c:v>30187.3671875</c:v>
                </c:pt>
                <c:pt idx="723">
                  <c:v>30187.3671875</c:v>
                </c:pt>
                <c:pt idx="724">
                  <c:v>30234.78515625</c:v>
                </c:pt>
                <c:pt idx="725">
                  <c:v>30234.78515625</c:v>
                </c:pt>
                <c:pt idx="726">
                  <c:v>30234.78515625</c:v>
                </c:pt>
                <c:pt idx="727">
                  <c:v>30242.169916900002</c:v>
                </c:pt>
                <c:pt idx="728">
                  <c:v>30242.169916900002</c:v>
                </c:pt>
                <c:pt idx="729">
                  <c:v>30242.169916900002</c:v>
                </c:pt>
                <c:pt idx="730">
                  <c:v>30242.169916900002</c:v>
                </c:pt>
                <c:pt idx="731">
                  <c:v>30242.169916900002</c:v>
                </c:pt>
                <c:pt idx="732">
                  <c:v>30251.498041900002</c:v>
                </c:pt>
                <c:pt idx="733">
                  <c:v>30251.498041900002</c:v>
                </c:pt>
                <c:pt idx="734">
                  <c:v>30251.498041900002</c:v>
                </c:pt>
                <c:pt idx="735">
                  <c:v>30251.498041900002</c:v>
                </c:pt>
                <c:pt idx="736">
                  <c:v>30251.498041900002</c:v>
                </c:pt>
                <c:pt idx="737">
                  <c:v>30260.826166900002</c:v>
                </c:pt>
                <c:pt idx="738">
                  <c:v>30260.826166900002</c:v>
                </c:pt>
                <c:pt idx="739">
                  <c:v>30276.76171875</c:v>
                </c:pt>
                <c:pt idx="740">
                  <c:v>30276.76171875</c:v>
                </c:pt>
                <c:pt idx="741">
                  <c:v>30276.76171875</c:v>
                </c:pt>
                <c:pt idx="742">
                  <c:v>30276.76171875</c:v>
                </c:pt>
                <c:pt idx="743">
                  <c:v>30276.76171875</c:v>
                </c:pt>
                <c:pt idx="744">
                  <c:v>30281.814458099998</c:v>
                </c:pt>
                <c:pt idx="745">
                  <c:v>30281.814458099998</c:v>
                </c:pt>
                <c:pt idx="746">
                  <c:v>30281.814458099998</c:v>
                </c:pt>
                <c:pt idx="747">
                  <c:v>30281.814458099998</c:v>
                </c:pt>
                <c:pt idx="748">
                  <c:v>30281.814458099998</c:v>
                </c:pt>
                <c:pt idx="749">
                  <c:v>30281.814458099998</c:v>
                </c:pt>
                <c:pt idx="750">
                  <c:v>30286.8671875</c:v>
                </c:pt>
                <c:pt idx="751">
                  <c:v>30286.8671875</c:v>
                </c:pt>
                <c:pt idx="752">
                  <c:v>30286.8671875</c:v>
                </c:pt>
                <c:pt idx="753">
                  <c:v>30286.8671875</c:v>
                </c:pt>
                <c:pt idx="754">
                  <c:v>30286.8671875</c:v>
                </c:pt>
                <c:pt idx="755">
                  <c:v>30286.8671875</c:v>
                </c:pt>
                <c:pt idx="756">
                  <c:v>30286.8671875</c:v>
                </c:pt>
                <c:pt idx="757">
                  <c:v>30286.8671875</c:v>
                </c:pt>
                <c:pt idx="758">
                  <c:v>30334.28515625</c:v>
                </c:pt>
                <c:pt idx="759">
                  <c:v>30334.28515625</c:v>
                </c:pt>
                <c:pt idx="760">
                  <c:v>30334.28515625</c:v>
                </c:pt>
                <c:pt idx="761">
                  <c:v>30335.83984375</c:v>
                </c:pt>
                <c:pt idx="762">
                  <c:v>30335.83984375</c:v>
                </c:pt>
                <c:pt idx="763">
                  <c:v>30335.83984375</c:v>
                </c:pt>
                <c:pt idx="764">
                  <c:v>30335.83984375</c:v>
                </c:pt>
                <c:pt idx="765">
                  <c:v>30350.998041900002</c:v>
                </c:pt>
                <c:pt idx="766">
                  <c:v>30350.998041900002</c:v>
                </c:pt>
                <c:pt idx="767">
                  <c:v>30360.326166900002</c:v>
                </c:pt>
                <c:pt idx="768">
                  <c:v>30360.326166900002</c:v>
                </c:pt>
                <c:pt idx="769">
                  <c:v>30376.26171875</c:v>
                </c:pt>
                <c:pt idx="770">
                  <c:v>30376.26171875</c:v>
                </c:pt>
                <c:pt idx="771">
                  <c:v>30376.26171875</c:v>
                </c:pt>
                <c:pt idx="772">
                  <c:v>30381.314458099998</c:v>
                </c:pt>
                <c:pt idx="773">
                  <c:v>30381.314458099998</c:v>
                </c:pt>
                <c:pt idx="774">
                  <c:v>30386.3671875</c:v>
                </c:pt>
                <c:pt idx="775">
                  <c:v>30386.3671875</c:v>
                </c:pt>
                <c:pt idx="776">
                  <c:v>30386.3671875</c:v>
                </c:pt>
                <c:pt idx="777">
                  <c:v>30386.3671875</c:v>
                </c:pt>
                <c:pt idx="778">
                  <c:v>30386.3671875</c:v>
                </c:pt>
                <c:pt idx="779">
                  <c:v>30433.78515625</c:v>
                </c:pt>
                <c:pt idx="780">
                  <c:v>30435.33984375</c:v>
                </c:pt>
                <c:pt idx="781">
                  <c:v>30435.33984375</c:v>
                </c:pt>
                <c:pt idx="782">
                  <c:v>30435.33984375</c:v>
                </c:pt>
                <c:pt idx="783">
                  <c:v>30435.33984375</c:v>
                </c:pt>
                <c:pt idx="784">
                  <c:v>30435.33984375</c:v>
                </c:pt>
                <c:pt idx="785">
                  <c:v>30441.169916900002</c:v>
                </c:pt>
                <c:pt idx="786">
                  <c:v>30441.169916900002</c:v>
                </c:pt>
                <c:pt idx="787">
                  <c:v>30441.169916900002</c:v>
                </c:pt>
                <c:pt idx="788">
                  <c:v>30441.169916900002</c:v>
                </c:pt>
                <c:pt idx="789">
                  <c:v>30441.169916900002</c:v>
                </c:pt>
                <c:pt idx="790">
                  <c:v>30450.498041900002</c:v>
                </c:pt>
                <c:pt idx="791">
                  <c:v>30450.498041900002</c:v>
                </c:pt>
                <c:pt idx="792">
                  <c:v>30450.498041900002</c:v>
                </c:pt>
                <c:pt idx="793">
                  <c:v>30450.498041900002</c:v>
                </c:pt>
                <c:pt idx="794">
                  <c:v>30459.826166900002</c:v>
                </c:pt>
                <c:pt idx="795">
                  <c:v>30459.826166900002</c:v>
                </c:pt>
                <c:pt idx="796">
                  <c:v>30475.76171875</c:v>
                </c:pt>
                <c:pt idx="797">
                  <c:v>30480.814458099998</c:v>
                </c:pt>
                <c:pt idx="798">
                  <c:v>30485.8671875</c:v>
                </c:pt>
                <c:pt idx="799">
                  <c:v>30485.8671875</c:v>
                </c:pt>
                <c:pt idx="800">
                  <c:v>30485.8671875</c:v>
                </c:pt>
                <c:pt idx="801">
                  <c:v>30485.8671875</c:v>
                </c:pt>
                <c:pt idx="802">
                  <c:v>30485.8671875</c:v>
                </c:pt>
                <c:pt idx="803">
                  <c:v>30485.8671875</c:v>
                </c:pt>
                <c:pt idx="804">
                  <c:v>30485.8671875</c:v>
                </c:pt>
                <c:pt idx="805">
                  <c:v>30485.8671875</c:v>
                </c:pt>
                <c:pt idx="806">
                  <c:v>30485.8671875</c:v>
                </c:pt>
                <c:pt idx="807">
                  <c:v>30485.8671875</c:v>
                </c:pt>
                <c:pt idx="808">
                  <c:v>30485.8671875</c:v>
                </c:pt>
                <c:pt idx="809">
                  <c:v>30485.8671875</c:v>
                </c:pt>
                <c:pt idx="810">
                  <c:v>30485.8671875</c:v>
                </c:pt>
                <c:pt idx="811">
                  <c:v>30485.8671875</c:v>
                </c:pt>
                <c:pt idx="812">
                  <c:v>30485.8671875</c:v>
                </c:pt>
                <c:pt idx="813">
                  <c:v>30533.28515625</c:v>
                </c:pt>
                <c:pt idx="814">
                  <c:v>30533.28515625</c:v>
                </c:pt>
                <c:pt idx="815">
                  <c:v>30534.83984375</c:v>
                </c:pt>
                <c:pt idx="816">
                  <c:v>30534.83984375</c:v>
                </c:pt>
                <c:pt idx="817">
                  <c:v>30534.83984375</c:v>
                </c:pt>
                <c:pt idx="818">
                  <c:v>30534.83984375</c:v>
                </c:pt>
                <c:pt idx="819">
                  <c:v>30534.83984375</c:v>
                </c:pt>
                <c:pt idx="820">
                  <c:v>30534.83984375</c:v>
                </c:pt>
                <c:pt idx="821">
                  <c:v>30534.83984375</c:v>
                </c:pt>
                <c:pt idx="822">
                  <c:v>30534.83984375</c:v>
                </c:pt>
                <c:pt idx="823">
                  <c:v>30534.83984375</c:v>
                </c:pt>
                <c:pt idx="824">
                  <c:v>30540.669916900002</c:v>
                </c:pt>
                <c:pt idx="825">
                  <c:v>30540.669916900002</c:v>
                </c:pt>
                <c:pt idx="826">
                  <c:v>30540.669916900002</c:v>
                </c:pt>
                <c:pt idx="827">
                  <c:v>30540.669916900002</c:v>
                </c:pt>
                <c:pt idx="828">
                  <c:v>30549.998041900002</c:v>
                </c:pt>
                <c:pt idx="829">
                  <c:v>30549.998041900002</c:v>
                </c:pt>
                <c:pt idx="830">
                  <c:v>30549.998041900002</c:v>
                </c:pt>
                <c:pt idx="831">
                  <c:v>30559.326166900002</c:v>
                </c:pt>
                <c:pt idx="832">
                  <c:v>30559.326166900002</c:v>
                </c:pt>
                <c:pt idx="833">
                  <c:v>30559.326166900002</c:v>
                </c:pt>
                <c:pt idx="834">
                  <c:v>30575.26171875</c:v>
                </c:pt>
                <c:pt idx="835">
                  <c:v>30575.26171875</c:v>
                </c:pt>
                <c:pt idx="836">
                  <c:v>30575.26171875</c:v>
                </c:pt>
                <c:pt idx="837">
                  <c:v>30575.26171875</c:v>
                </c:pt>
                <c:pt idx="838">
                  <c:v>30575.26171875</c:v>
                </c:pt>
                <c:pt idx="839">
                  <c:v>30580.314458099998</c:v>
                </c:pt>
                <c:pt idx="840">
                  <c:v>30580.314458099998</c:v>
                </c:pt>
                <c:pt idx="841">
                  <c:v>30580.314458099998</c:v>
                </c:pt>
                <c:pt idx="842">
                  <c:v>30632.78515625</c:v>
                </c:pt>
                <c:pt idx="843">
                  <c:v>30632.78515625</c:v>
                </c:pt>
                <c:pt idx="844">
                  <c:v>30632.78515625</c:v>
                </c:pt>
                <c:pt idx="845">
                  <c:v>30632.78515625</c:v>
                </c:pt>
                <c:pt idx="846">
                  <c:v>30634.33984375</c:v>
                </c:pt>
                <c:pt idx="847">
                  <c:v>30634.33984375</c:v>
                </c:pt>
                <c:pt idx="848">
                  <c:v>30634.33984375</c:v>
                </c:pt>
                <c:pt idx="849">
                  <c:v>30634.33984375</c:v>
                </c:pt>
                <c:pt idx="850">
                  <c:v>30640.169916900002</c:v>
                </c:pt>
                <c:pt idx="851">
                  <c:v>30640.169916900002</c:v>
                </c:pt>
                <c:pt idx="852">
                  <c:v>30640.169916900002</c:v>
                </c:pt>
                <c:pt idx="853">
                  <c:v>30640.169916900002</c:v>
                </c:pt>
                <c:pt idx="854">
                  <c:v>30649.498041900002</c:v>
                </c:pt>
                <c:pt idx="855">
                  <c:v>30649.498041900002</c:v>
                </c:pt>
                <c:pt idx="856">
                  <c:v>30649.498041900002</c:v>
                </c:pt>
                <c:pt idx="857">
                  <c:v>30649.498041900002</c:v>
                </c:pt>
                <c:pt idx="858">
                  <c:v>30649.498041900002</c:v>
                </c:pt>
                <c:pt idx="859">
                  <c:v>30649.498041900002</c:v>
                </c:pt>
                <c:pt idx="860">
                  <c:v>30658.826166900002</c:v>
                </c:pt>
                <c:pt idx="861">
                  <c:v>30658.826166900002</c:v>
                </c:pt>
                <c:pt idx="862">
                  <c:v>30674.76171875</c:v>
                </c:pt>
                <c:pt idx="863">
                  <c:v>30674.76171875</c:v>
                </c:pt>
                <c:pt idx="864">
                  <c:v>30674.76171875</c:v>
                </c:pt>
                <c:pt idx="865">
                  <c:v>30679.814458099998</c:v>
                </c:pt>
                <c:pt idx="866">
                  <c:v>30679.814458099998</c:v>
                </c:pt>
                <c:pt idx="867">
                  <c:v>30679.814458099998</c:v>
                </c:pt>
                <c:pt idx="868">
                  <c:v>30679.814458099998</c:v>
                </c:pt>
                <c:pt idx="869">
                  <c:v>30679.814458099998</c:v>
                </c:pt>
                <c:pt idx="870">
                  <c:v>30679.814458099998</c:v>
                </c:pt>
                <c:pt idx="871">
                  <c:v>30679.814458099998</c:v>
                </c:pt>
                <c:pt idx="872">
                  <c:v>30679.814458099998</c:v>
                </c:pt>
                <c:pt idx="873">
                  <c:v>30679.814458099998</c:v>
                </c:pt>
                <c:pt idx="874">
                  <c:v>30679.814458099998</c:v>
                </c:pt>
                <c:pt idx="875">
                  <c:v>30679.814458099998</c:v>
                </c:pt>
                <c:pt idx="876">
                  <c:v>30679.814458099998</c:v>
                </c:pt>
                <c:pt idx="877">
                  <c:v>30679.814458099998</c:v>
                </c:pt>
                <c:pt idx="878">
                  <c:v>30684.8671875</c:v>
                </c:pt>
                <c:pt idx="879">
                  <c:v>30684.8671875</c:v>
                </c:pt>
                <c:pt idx="880">
                  <c:v>30684.8671875</c:v>
                </c:pt>
                <c:pt idx="881">
                  <c:v>30732.28515625</c:v>
                </c:pt>
                <c:pt idx="882">
                  <c:v>30732.28515625</c:v>
                </c:pt>
                <c:pt idx="883">
                  <c:v>30732.28515625</c:v>
                </c:pt>
                <c:pt idx="884">
                  <c:v>30732.28515625</c:v>
                </c:pt>
                <c:pt idx="885">
                  <c:v>30732.28515625</c:v>
                </c:pt>
                <c:pt idx="886">
                  <c:v>30732.28515625</c:v>
                </c:pt>
                <c:pt idx="887">
                  <c:v>30733.83984375</c:v>
                </c:pt>
                <c:pt idx="888">
                  <c:v>30733.83984375</c:v>
                </c:pt>
                <c:pt idx="889">
                  <c:v>30733.83984375</c:v>
                </c:pt>
                <c:pt idx="890">
                  <c:v>30733.83984375</c:v>
                </c:pt>
                <c:pt idx="891">
                  <c:v>30733.83984375</c:v>
                </c:pt>
                <c:pt idx="892">
                  <c:v>30733.83984375</c:v>
                </c:pt>
                <c:pt idx="893">
                  <c:v>30733.83984375</c:v>
                </c:pt>
                <c:pt idx="894">
                  <c:v>30739.669916900002</c:v>
                </c:pt>
                <c:pt idx="895">
                  <c:v>30739.669916900002</c:v>
                </c:pt>
                <c:pt idx="896">
                  <c:v>30739.669916900002</c:v>
                </c:pt>
                <c:pt idx="897">
                  <c:v>30748.998041900002</c:v>
                </c:pt>
                <c:pt idx="898">
                  <c:v>30748.998041900002</c:v>
                </c:pt>
                <c:pt idx="899">
                  <c:v>30748.998041900002</c:v>
                </c:pt>
                <c:pt idx="900">
                  <c:v>30748.998041900002</c:v>
                </c:pt>
                <c:pt idx="901">
                  <c:v>30748.998041900002</c:v>
                </c:pt>
                <c:pt idx="902">
                  <c:v>30748.998041900002</c:v>
                </c:pt>
                <c:pt idx="903">
                  <c:v>30758.326166900002</c:v>
                </c:pt>
                <c:pt idx="904">
                  <c:v>30758.326166900002</c:v>
                </c:pt>
                <c:pt idx="905">
                  <c:v>30758.326166900002</c:v>
                </c:pt>
                <c:pt idx="906">
                  <c:v>30758.326166900002</c:v>
                </c:pt>
                <c:pt idx="907">
                  <c:v>30758.326166900002</c:v>
                </c:pt>
                <c:pt idx="908">
                  <c:v>30758.326166900002</c:v>
                </c:pt>
                <c:pt idx="909">
                  <c:v>30774.26171875</c:v>
                </c:pt>
                <c:pt idx="910">
                  <c:v>30774.26171875</c:v>
                </c:pt>
                <c:pt idx="911">
                  <c:v>30774.26171875</c:v>
                </c:pt>
                <c:pt idx="912">
                  <c:v>30779.314458099998</c:v>
                </c:pt>
                <c:pt idx="913">
                  <c:v>30779.314458099998</c:v>
                </c:pt>
                <c:pt idx="914">
                  <c:v>30779.314458099998</c:v>
                </c:pt>
                <c:pt idx="915">
                  <c:v>30784.3671875</c:v>
                </c:pt>
                <c:pt idx="916">
                  <c:v>30784.3671875</c:v>
                </c:pt>
                <c:pt idx="917">
                  <c:v>30784.3671875</c:v>
                </c:pt>
                <c:pt idx="918">
                  <c:v>30784.3671875</c:v>
                </c:pt>
                <c:pt idx="919">
                  <c:v>30784.3671875</c:v>
                </c:pt>
                <c:pt idx="920">
                  <c:v>30831.78515625</c:v>
                </c:pt>
                <c:pt idx="921">
                  <c:v>30831.78515625</c:v>
                </c:pt>
                <c:pt idx="922">
                  <c:v>30831.78515625</c:v>
                </c:pt>
                <c:pt idx="923">
                  <c:v>30831.78515625</c:v>
                </c:pt>
                <c:pt idx="924">
                  <c:v>30833.33984375</c:v>
                </c:pt>
                <c:pt idx="925">
                  <c:v>30833.33984375</c:v>
                </c:pt>
                <c:pt idx="926">
                  <c:v>30833.33984375</c:v>
                </c:pt>
                <c:pt idx="927">
                  <c:v>30839.169916900002</c:v>
                </c:pt>
                <c:pt idx="928">
                  <c:v>30839.169916900002</c:v>
                </c:pt>
                <c:pt idx="929">
                  <c:v>30839.169916900002</c:v>
                </c:pt>
                <c:pt idx="930">
                  <c:v>30839.169916900002</c:v>
                </c:pt>
                <c:pt idx="931">
                  <c:v>30848.498041900002</c:v>
                </c:pt>
                <c:pt idx="932">
                  <c:v>30848.498041900002</c:v>
                </c:pt>
                <c:pt idx="933">
                  <c:v>30848.498041900002</c:v>
                </c:pt>
                <c:pt idx="934">
                  <c:v>30848.498041900002</c:v>
                </c:pt>
                <c:pt idx="935">
                  <c:v>30857.826166900002</c:v>
                </c:pt>
                <c:pt idx="936">
                  <c:v>30873.76171875</c:v>
                </c:pt>
                <c:pt idx="937">
                  <c:v>30878.814458099998</c:v>
                </c:pt>
                <c:pt idx="938">
                  <c:v>30878.814458099998</c:v>
                </c:pt>
                <c:pt idx="939">
                  <c:v>30878.814458099998</c:v>
                </c:pt>
                <c:pt idx="940">
                  <c:v>30883.8671875</c:v>
                </c:pt>
                <c:pt idx="941">
                  <c:v>30883.8671875</c:v>
                </c:pt>
                <c:pt idx="942">
                  <c:v>30883.8671875</c:v>
                </c:pt>
                <c:pt idx="943">
                  <c:v>30883.8671875</c:v>
                </c:pt>
                <c:pt idx="944">
                  <c:v>30883.8671875</c:v>
                </c:pt>
                <c:pt idx="945">
                  <c:v>30883.8671875</c:v>
                </c:pt>
                <c:pt idx="946">
                  <c:v>30883.8671875</c:v>
                </c:pt>
                <c:pt idx="947">
                  <c:v>30931.28515625</c:v>
                </c:pt>
                <c:pt idx="948">
                  <c:v>30931.28515625</c:v>
                </c:pt>
                <c:pt idx="949">
                  <c:v>30931.28515625</c:v>
                </c:pt>
                <c:pt idx="950">
                  <c:v>30932.83984375</c:v>
                </c:pt>
                <c:pt idx="951">
                  <c:v>30932.83984375</c:v>
                </c:pt>
                <c:pt idx="952">
                  <c:v>30932.83984375</c:v>
                </c:pt>
                <c:pt idx="953">
                  <c:v>30932.83984375</c:v>
                </c:pt>
                <c:pt idx="954">
                  <c:v>30938.669916900002</c:v>
                </c:pt>
                <c:pt idx="955">
                  <c:v>30938.669916900002</c:v>
                </c:pt>
                <c:pt idx="956">
                  <c:v>30938.669916900002</c:v>
                </c:pt>
                <c:pt idx="957">
                  <c:v>30957.326166900002</c:v>
                </c:pt>
                <c:pt idx="958">
                  <c:v>30957.326166900002</c:v>
                </c:pt>
                <c:pt idx="959">
                  <c:v>30957.326166900002</c:v>
                </c:pt>
                <c:pt idx="960">
                  <c:v>30973.26171875</c:v>
                </c:pt>
                <c:pt idx="961">
                  <c:v>30973.26171875</c:v>
                </c:pt>
                <c:pt idx="962">
                  <c:v>30978.314458099998</c:v>
                </c:pt>
                <c:pt idx="963">
                  <c:v>30978.314458099998</c:v>
                </c:pt>
                <c:pt idx="964">
                  <c:v>30978.314458099998</c:v>
                </c:pt>
                <c:pt idx="965">
                  <c:v>30978.314458099998</c:v>
                </c:pt>
                <c:pt idx="966">
                  <c:v>30978.314458099998</c:v>
                </c:pt>
                <c:pt idx="967">
                  <c:v>30983.3671875</c:v>
                </c:pt>
                <c:pt idx="968">
                  <c:v>30983.3671875</c:v>
                </c:pt>
                <c:pt idx="969">
                  <c:v>31030.78515625</c:v>
                </c:pt>
                <c:pt idx="970">
                  <c:v>31030.78515625</c:v>
                </c:pt>
                <c:pt idx="971">
                  <c:v>31030.78515625</c:v>
                </c:pt>
                <c:pt idx="972">
                  <c:v>31030.78515625</c:v>
                </c:pt>
                <c:pt idx="973">
                  <c:v>31032.33984375</c:v>
                </c:pt>
                <c:pt idx="974">
                  <c:v>31032.33984375</c:v>
                </c:pt>
                <c:pt idx="975">
                  <c:v>31032.33984375</c:v>
                </c:pt>
                <c:pt idx="976">
                  <c:v>31032.33984375</c:v>
                </c:pt>
                <c:pt idx="977">
                  <c:v>31032.33984375</c:v>
                </c:pt>
                <c:pt idx="978">
                  <c:v>31038.169916900002</c:v>
                </c:pt>
                <c:pt idx="979">
                  <c:v>31038.169916900002</c:v>
                </c:pt>
                <c:pt idx="980">
                  <c:v>31038.169916900002</c:v>
                </c:pt>
                <c:pt idx="981">
                  <c:v>31038.169916900002</c:v>
                </c:pt>
                <c:pt idx="982">
                  <c:v>31038.169916900002</c:v>
                </c:pt>
                <c:pt idx="983">
                  <c:v>31047.498041900002</c:v>
                </c:pt>
                <c:pt idx="984">
                  <c:v>31047.498041900002</c:v>
                </c:pt>
                <c:pt idx="985">
                  <c:v>31047.498041900002</c:v>
                </c:pt>
                <c:pt idx="986">
                  <c:v>31047.498041900002</c:v>
                </c:pt>
                <c:pt idx="987">
                  <c:v>31047.498041900002</c:v>
                </c:pt>
                <c:pt idx="988">
                  <c:v>31047.498041900002</c:v>
                </c:pt>
                <c:pt idx="989">
                  <c:v>31056.826166900002</c:v>
                </c:pt>
                <c:pt idx="990">
                  <c:v>31056.826166900002</c:v>
                </c:pt>
                <c:pt idx="991">
                  <c:v>31072.76171875</c:v>
                </c:pt>
                <c:pt idx="992">
                  <c:v>31072.76171875</c:v>
                </c:pt>
                <c:pt idx="993">
                  <c:v>31072.76171875</c:v>
                </c:pt>
                <c:pt idx="994">
                  <c:v>31072.76171875</c:v>
                </c:pt>
                <c:pt idx="995">
                  <c:v>31072.76171875</c:v>
                </c:pt>
                <c:pt idx="996">
                  <c:v>31072.76171875</c:v>
                </c:pt>
                <c:pt idx="997">
                  <c:v>31077.814458099998</c:v>
                </c:pt>
                <c:pt idx="998">
                  <c:v>31077.814458099998</c:v>
                </c:pt>
                <c:pt idx="999">
                  <c:v>31082.8671875</c:v>
                </c:pt>
                <c:pt idx="1000">
                  <c:v>31082.8671875</c:v>
                </c:pt>
                <c:pt idx="1001">
                  <c:v>31082.8671875</c:v>
                </c:pt>
                <c:pt idx="1002">
                  <c:v>31082.8671875</c:v>
                </c:pt>
                <c:pt idx="1003">
                  <c:v>31130.28515625</c:v>
                </c:pt>
                <c:pt idx="1004">
                  <c:v>31130.28515625</c:v>
                </c:pt>
                <c:pt idx="1005">
                  <c:v>31130.28515625</c:v>
                </c:pt>
                <c:pt idx="1006">
                  <c:v>31130.28515625</c:v>
                </c:pt>
                <c:pt idx="1007">
                  <c:v>31130.28515625</c:v>
                </c:pt>
                <c:pt idx="1008">
                  <c:v>31130.28515625</c:v>
                </c:pt>
                <c:pt idx="1009">
                  <c:v>31130.28515625</c:v>
                </c:pt>
                <c:pt idx="1010">
                  <c:v>31130.28515625</c:v>
                </c:pt>
                <c:pt idx="1011">
                  <c:v>31131.83984375</c:v>
                </c:pt>
                <c:pt idx="1012">
                  <c:v>31131.83984375</c:v>
                </c:pt>
                <c:pt idx="1013">
                  <c:v>31131.83984375</c:v>
                </c:pt>
                <c:pt idx="1014">
                  <c:v>31131.83984375</c:v>
                </c:pt>
                <c:pt idx="1015">
                  <c:v>31137.669916900002</c:v>
                </c:pt>
                <c:pt idx="1016">
                  <c:v>31137.669916900002</c:v>
                </c:pt>
                <c:pt idx="1017">
                  <c:v>31137.669916900002</c:v>
                </c:pt>
                <c:pt idx="1018">
                  <c:v>31137.669916900002</c:v>
                </c:pt>
                <c:pt idx="1019">
                  <c:v>31146.998041900002</c:v>
                </c:pt>
                <c:pt idx="1020">
                  <c:v>31146.998041900002</c:v>
                </c:pt>
                <c:pt idx="1021">
                  <c:v>31156.326166900002</c:v>
                </c:pt>
                <c:pt idx="1022">
                  <c:v>31156.326166900002</c:v>
                </c:pt>
                <c:pt idx="1023">
                  <c:v>31156.326166900002</c:v>
                </c:pt>
                <c:pt idx="1024">
                  <c:v>31156.326166900002</c:v>
                </c:pt>
                <c:pt idx="1025">
                  <c:v>31172.26171875</c:v>
                </c:pt>
                <c:pt idx="1026">
                  <c:v>31172.26171875</c:v>
                </c:pt>
                <c:pt idx="1027">
                  <c:v>31172.26171875</c:v>
                </c:pt>
                <c:pt idx="1028">
                  <c:v>31172.26171875</c:v>
                </c:pt>
                <c:pt idx="1029">
                  <c:v>31172.26171875</c:v>
                </c:pt>
                <c:pt idx="1030">
                  <c:v>31177.314458099998</c:v>
                </c:pt>
                <c:pt idx="1031">
                  <c:v>31182.3671875</c:v>
                </c:pt>
                <c:pt idx="1032">
                  <c:v>31182.3671875</c:v>
                </c:pt>
                <c:pt idx="1033">
                  <c:v>31182.3671875</c:v>
                </c:pt>
                <c:pt idx="1034">
                  <c:v>31182.3671875</c:v>
                </c:pt>
                <c:pt idx="1035">
                  <c:v>31182.3671875</c:v>
                </c:pt>
                <c:pt idx="1036">
                  <c:v>31229.78515625</c:v>
                </c:pt>
                <c:pt idx="1037">
                  <c:v>31229.78515625</c:v>
                </c:pt>
                <c:pt idx="1038">
                  <c:v>31231.33984375</c:v>
                </c:pt>
                <c:pt idx="1039">
                  <c:v>31237.169916900002</c:v>
                </c:pt>
                <c:pt idx="1040">
                  <c:v>31237.169916900002</c:v>
                </c:pt>
                <c:pt idx="1041">
                  <c:v>31237.169916900002</c:v>
                </c:pt>
                <c:pt idx="1042">
                  <c:v>31237.169916900002</c:v>
                </c:pt>
                <c:pt idx="1043">
                  <c:v>31237.169916900002</c:v>
                </c:pt>
                <c:pt idx="1044">
                  <c:v>31237.169916900002</c:v>
                </c:pt>
                <c:pt idx="1045">
                  <c:v>31246.498041900002</c:v>
                </c:pt>
                <c:pt idx="1046">
                  <c:v>31246.498041900002</c:v>
                </c:pt>
                <c:pt idx="1047">
                  <c:v>31246.498041900002</c:v>
                </c:pt>
                <c:pt idx="1048">
                  <c:v>31246.498041900002</c:v>
                </c:pt>
                <c:pt idx="1049">
                  <c:v>31255.826166900002</c:v>
                </c:pt>
                <c:pt idx="1050">
                  <c:v>31271.76171875</c:v>
                </c:pt>
                <c:pt idx="1051">
                  <c:v>31271.76171875</c:v>
                </c:pt>
                <c:pt idx="1052">
                  <c:v>31271.76171875</c:v>
                </c:pt>
                <c:pt idx="1053">
                  <c:v>31271.76171875</c:v>
                </c:pt>
                <c:pt idx="1054">
                  <c:v>31276.814458099998</c:v>
                </c:pt>
                <c:pt idx="1055">
                  <c:v>31276.814458099998</c:v>
                </c:pt>
                <c:pt idx="1056">
                  <c:v>31276.814458099998</c:v>
                </c:pt>
                <c:pt idx="1057">
                  <c:v>31276.814458099998</c:v>
                </c:pt>
                <c:pt idx="1058">
                  <c:v>31281.8671875</c:v>
                </c:pt>
                <c:pt idx="1059">
                  <c:v>31281.8671875</c:v>
                </c:pt>
                <c:pt idx="1060">
                  <c:v>31281.8671875</c:v>
                </c:pt>
                <c:pt idx="1061">
                  <c:v>31281.8671875</c:v>
                </c:pt>
                <c:pt idx="1062">
                  <c:v>31281.8671875</c:v>
                </c:pt>
                <c:pt idx="1063">
                  <c:v>31281.8671875</c:v>
                </c:pt>
                <c:pt idx="1064">
                  <c:v>31281.8671875</c:v>
                </c:pt>
                <c:pt idx="1065">
                  <c:v>31281.8671875</c:v>
                </c:pt>
                <c:pt idx="1066">
                  <c:v>31281.8671875</c:v>
                </c:pt>
                <c:pt idx="1067">
                  <c:v>31329.28515625</c:v>
                </c:pt>
                <c:pt idx="1068">
                  <c:v>31329.28515625</c:v>
                </c:pt>
                <c:pt idx="1069">
                  <c:v>31329.28515625</c:v>
                </c:pt>
                <c:pt idx="1070">
                  <c:v>31330.83984375</c:v>
                </c:pt>
                <c:pt idx="1071">
                  <c:v>31330.83984375</c:v>
                </c:pt>
                <c:pt idx="1072">
                  <c:v>31330.83984375</c:v>
                </c:pt>
                <c:pt idx="1073">
                  <c:v>31330.83984375</c:v>
                </c:pt>
                <c:pt idx="1074">
                  <c:v>31336.669916900002</c:v>
                </c:pt>
                <c:pt idx="1075">
                  <c:v>31336.669916900002</c:v>
                </c:pt>
                <c:pt idx="1076">
                  <c:v>31345.998041900002</c:v>
                </c:pt>
                <c:pt idx="1077">
                  <c:v>31345.998041900002</c:v>
                </c:pt>
                <c:pt idx="1078">
                  <c:v>31345.998041900002</c:v>
                </c:pt>
                <c:pt idx="1079">
                  <c:v>31345.998041900002</c:v>
                </c:pt>
                <c:pt idx="1080">
                  <c:v>31345.998041900002</c:v>
                </c:pt>
                <c:pt idx="1081">
                  <c:v>31355.326166900002</c:v>
                </c:pt>
                <c:pt idx="1082">
                  <c:v>31355.326166900002</c:v>
                </c:pt>
                <c:pt idx="1083">
                  <c:v>31355.326166900002</c:v>
                </c:pt>
                <c:pt idx="1084">
                  <c:v>31355.326166900002</c:v>
                </c:pt>
                <c:pt idx="1085">
                  <c:v>31355.326166900002</c:v>
                </c:pt>
                <c:pt idx="1086">
                  <c:v>31371.26171875</c:v>
                </c:pt>
                <c:pt idx="1087">
                  <c:v>31371.26171875</c:v>
                </c:pt>
                <c:pt idx="1088">
                  <c:v>31371.26171875</c:v>
                </c:pt>
                <c:pt idx="1089">
                  <c:v>31371.26171875</c:v>
                </c:pt>
                <c:pt idx="1090">
                  <c:v>31376.314458099998</c:v>
                </c:pt>
                <c:pt idx="1091">
                  <c:v>31376.314458099998</c:v>
                </c:pt>
                <c:pt idx="1092">
                  <c:v>31376.314458099998</c:v>
                </c:pt>
                <c:pt idx="1093">
                  <c:v>31376.314458099998</c:v>
                </c:pt>
                <c:pt idx="1094">
                  <c:v>31376.314458099998</c:v>
                </c:pt>
                <c:pt idx="1095">
                  <c:v>31376.314458099998</c:v>
                </c:pt>
                <c:pt idx="1096">
                  <c:v>31376.314458099998</c:v>
                </c:pt>
                <c:pt idx="1097">
                  <c:v>31376.314458099998</c:v>
                </c:pt>
                <c:pt idx="1098">
                  <c:v>31381.3671875</c:v>
                </c:pt>
                <c:pt idx="1099">
                  <c:v>31381.3671875</c:v>
                </c:pt>
                <c:pt idx="1100">
                  <c:v>31381.3671875</c:v>
                </c:pt>
                <c:pt idx="1101">
                  <c:v>31381.3671875</c:v>
                </c:pt>
                <c:pt idx="1102">
                  <c:v>31381.3671875</c:v>
                </c:pt>
                <c:pt idx="1103">
                  <c:v>31428.78515625</c:v>
                </c:pt>
                <c:pt idx="1104">
                  <c:v>31428.78515625</c:v>
                </c:pt>
                <c:pt idx="1105">
                  <c:v>31428.78515625</c:v>
                </c:pt>
                <c:pt idx="1106">
                  <c:v>31430.33984375</c:v>
                </c:pt>
                <c:pt idx="1107">
                  <c:v>31430.33984375</c:v>
                </c:pt>
                <c:pt idx="1108">
                  <c:v>31430.33984375</c:v>
                </c:pt>
                <c:pt idx="1109">
                  <c:v>31430.33984375</c:v>
                </c:pt>
                <c:pt idx="1110">
                  <c:v>31430.33984375</c:v>
                </c:pt>
                <c:pt idx="1111">
                  <c:v>31430.33984375</c:v>
                </c:pt>
                <c:pt idx="1112">
                  <c:v>31430.33984375</c:v>
                </c:pt>
                <c:pt idx="1113">
                  <c:v>31436.169916900002</c:v>
                </c:pt>
                <c:pt idx="1114">
                  <c:v>31436.169916900002</c:v>
                </c:pt>
                <c:pt idx="1115">
                  <c:v>31436.169916900002</c:v>
                </c:pt>
                <c:pt idx="1116">
                  <c:v>31436.169916900002</c:v>
                </c:pt>
                <c:pt idx="1117">
                  <c:v>31436.169916900002</c:v>
                </c:pt>
                <c:pt idx="1118">
                  <c:v>31445.498041900002</c:v>
                </c:pt>
                <c:pt idx="1119">
                  <c:v>31445.498041900002</c:v>
                </c:pt>
                <c:pt idx="1120">
                  <c:v>31445.498041900002</c:v>
                </c:pt>
                <c:pt idx="1121">
                  <c:v>31445.498041900002</c:v>
                </c:pt>
                <c:pt idx="1122">
                  <c:v>31454.826166900002</c:v>
                </c:pt>
                <c:pt idx="1123">
                  <c:v>31454.826166900002</c:v>
                </c:pt>
                <c:pt idx="1124">
                  <c:v>31470.76171875</c:v>
                </c:pt>
                <c:pt idx="1125">
                  <c:v>31470.76171875</c:v>
                </c:pt>
                <c:pt idx="1126">
                  <c:v>31470.76171875</c:v>
                </c:pt>
                <c:pt idx="1127">
                  <c:v>31470.76171875</c:v>
                </c:pt>
                <c:pt idx="1128">
                  <c:v>31470.76171875</c:v>
                </c:pt>
                <c:pt idx="1129">
                  <c:v>31470.76171875</c:v>
                </c:pt>
                <c:pt idx="1130">
                  <c:v>31470.76171875</c:v>
                </c:pt>
                <c:pt idx="1131">
                  <c:v>31470.76171875</c:v>
                </c:pt>
                <c:pt idx="1132">
                  <c:v>31470.76171875</c:v>
                </c:pt>
                <c:pt idx="1133">
                  <c:v>31470.76171875</c:v>
                </c:pt>
                <c:pt idx="1134">
                  <c:v>31470.76171875</c:v>
                </c:pt>
                <c:pt idx="1135">
                  <c:v>31470.76171875</c:v>
                </c:pt>
                <c:pt idx="1136">
                  <c:v>31475.814458099998</c:v>
                </c:pt>
                <c:pt idx="1137">
                  <c:v>31475.814458099998</c:v>
                </c:pt>
                <c:pt idx="1138">
                  <c:v>31475.814458099998</c:v>
                </c:pt>
                <c:pt idx="1139">
                  <c:v>31475.814458099998</c:v>
                </c:pt>
                <c:pt idx="1140">
                  <c:v>31475.814458099998</c:v>
                </c:pt>
                <c:pt idx="1141">
                  <c:v>31475.814458099998</c:v>
                </c:pt>
                <c:pt idx="1142">
                  <c:v>31475.814458099998</c:v>
                </c:pt>
                <c:pt idx="1143">
                  <c:v>31475.814458099998</c:v>
                </c:pt>
                <c:pt idx="1144">
                  <c:v>31475.814458099998</c:v>
                </c:pt>
                <c:pt idx="1145">
                  <c:v>31480.8671875</c:v>
                </c:pt>
                <c:pt idx="1146">
                  <c:v>31480.8671875</c:v>
                </c:pt>
                <c:pt idx="1147">
                  <c:v>31480.8671875</c:v>
                </c:pt>
                <c:pt idx="1148">
                  <c:v>31480.8671875</c:v>
                </c:pt>
                <c:pt idx="1149">
                  <c:v>31480.8671875</c:v>
                </c:pt>
                <c:pt idx="1150">
                  <c:v>31480.8671875</c:v>
                </c:pt>
                <c:pt idx="1151">
                  <c:v>31480.8671875</c:v>
                </c:pt>
                <c:pt idx="1152">
                  <c:v>31528.28515625</c:v>
                </c:pt>
                <c:pt idx="1153">
                  <c:v>31528.28515625</c:v>
                </c:pt>
                <c:pt idx="1154">
                  <c:v>31528.28515625</c:v>
                </c:pt>
                <c:pt idx="1155">
                  <c:v>31528.28515625</c:v>
                </c:pt>
                <c:pt idx="1156">
                  <c:v>31528.28515625</c:v>
                </c:pt>
                <c:pt idx="1157">
                  <c:v>31528.28515625</c:v>
                </c:pt>
                <c:pt idx="1158">
                  <c:v>31528.28515625</c:v>
                </c:pt>
                <c:pt idx="1159">
                  <c:v>31528.28515625</c:v>
                </c:pt>
                <c:pt idx="1160">
                  <c:v>31529.83984375</c:v>
                </c:pt>
                <c:pt idx="1161">
                  <c:v>31529.83984375</c:v>
                </c:pt>
                <c:pt idx="1162">
                  <c:v>31529.83984375</c:v>
                </c:pt>
                <c:pt idx="1163">
                  <c:v>31529.83984375</c:v>
                </c:pt>
                <c:pt idx="1164">
                  <c:v>31529.83984375</c:v>
                </c:pt>
                <c:pt idx="1165">
                  <c:v>31535.669916900002</c:v>
                </c:pt>
                <c:pt idx="1166">
                  <c:v>31535.669916900002</c:v>
                </c:pt>
                <c:pt idx="1167">
                  <c:v>31535.669916900002</c:v>
                </c:pt>
                <c:pt idx="1168">
                  <c:v>31544.998041900002</c:v>
                </c:pt>
                <c:pt idx="1169">
                  <c:v>31544.998041900002</c:v>
                </c:pt>
                <c:pt idx="1170">
                  <c:v>31554.326166900002</c:v>
                </c:pt>
                <c:pt idx="1171">
                  <c:v>31554.326166900002</c:v>
                </c:pt>
                <c:pt idx="1172">
                  <c:v>31554.326166900002</c:v>
                </c:pt>
                <c:pt idx="1173">
                  <c:v>31554.326166900002</c:v>
                </c:pt>
                <c:pt idx="1174">
                  <c:v>31554.326166900002</c:v>
                </c:pt>
                <c:pt idx="1175">
                  <c:v>31554.326166900002</c:v>
                </c:pt>
                <c:pt idx="1176">
                  <c:v>31554.326166900002</c:v>
                </c:pt>
                <c:pt idx="1177">
                  <c:v>31554.326166900002</c:v>
                </c:pt>
                <c:pt idx="1178">
                  <c:v>31554.326166900002</c:v>
                </c:pt>
                <c:pt idx="1179">
                  <c:v>31570.26171875</c:v>
                </c:pt>
                <c:pt idx="1180">
                  <c:v>31575.314458099998</c:v>
                </c:pt>
                <c:pt idx="1181">
                  <c:v>31580.3671875</c:v>
                </c:pt>
                <c:pt idx="1182">
                  <c:v>31580.3671875</c:v>
                </c:pt>
                <c:pt idx="1183">
                  <c:v>31580.3671875</c:v>
                </c:pt>
                <c:pt idx="1184">
                  <c:v>31629.33984375</c:v>
                </c:pt>
                <c:pt idx="1185">
                  <c:v>31629.33984375</c:v>
                </c:pt>
                <c:pt idx="1186">
                  <c:v>31629.33984375</c:v>
                </c:pt>
                <c:pt idx="1187">
                  <c:v>31629.33984375</c:v>
                </c:pt>
                <c:pt idx="1188">
                  <c:v>31629.33984375</c:v>
                </c:pt>
                <c:pt idx="1189">
                  <c:v>31629.33984375</c:v>
                </c:pt>
                <c:pt idx="1190">
                  <c:v>31629.33984375</c:v>
                </c:pt>
                <c:pt idx="1191">
                  <c:v>31629.33984375</c:v>
                </c:pt>
                <c:pt idx="1192">
                  <c:v>31629.33984375</c:v>
                </c:pt>
                <c:pt idx="1193">
                  <c:v>31635.169916900002</c:v>
                </c:pt>
                <c:pt idx="1194">
                  <c:v>31635.169916900002</c:v>
                </c:pt>
                <c:pt idx="1195">
                  <c:v>31635.169916900002</c:v>
                </c:pt>
                <c:pt idx="1196">
                  <c:v>31635.169916900002</c:v>
                </c:pt>
                <c:pt idx="1197">
                  <c:v>31635.169916900002</c:v>
                </c:pt>
                <c:pt idx="1198">
                  <c:v>31635.169916900002</c:v>
                </c:pt>
                <c:pt idx="1199">
                  <c:v>31635.169916900002</c:v>
                </c:pt>
                <c:pt idx="1200">
                  <c:v>31635.169916900002</c:v>
                </c:pt>
                <c:pt idx="1201">
                  <c:v>31635.169916900002</c:v>
                </c:pt>
                <c:pt idx="1202">
                  <c:v>31635.169916900002</c:v>
                </c:pt>
                <c:pt idx="1203">
                  <c:v>31635.169916900002</c:v>
                </c:pt>
                <c:pt idx="1204">
                  <c:v>31644.498041900002</c:v>
                </c:pt>
                <c:pt idx="1205">
                  <c:v>31644.498041900002</c:v>
                </c:pt>
                <c:pt idx="1206">
                  <c:v>31644.498041900002</c:v>
                </c:pt>
                <c:pt idx="1207">
                  <c:v>31653.826166900002</c:v>
                </c:pt>
                <c:pt idx="1208">
                  <c:v>31669.76171875</c:v>
                </c:pt>
                <c:pt idx="1209">
                  <c:v>31669.76171875</c:v>
                </c:pt>
                <c:pt idx="1210">
                  <c:v>31669.76171875</c:v>
                </c:pt>
                <c:pt idx="1211">
                  <c:v>31669.76171875</c:v>
                </c:pt>
                <c:pt idx="1212">
                  <c:v>31669.76171875</c:v>
                </c:pt>
                <c:pt idx="1213">
                  <c:v>31669.76171875</c:v>
                </c:pt>
                <c:pt idx="1214">
                  <c:v>31669.76171875</c:v>
                </c:pt>
                <c:pt idx="1215">
                  <c:v>31669.76171875</c:v>
                </c:pt>
                <c:pt idx="1216">
                  <c:v>31674.814458099998</c:v>
                </c:pt>
                <c:pt idx="1217">
                  <c:v>31674.814458099998</c:v>
                </c:pt>
                <c:pt idx="1218">
                  <c:v>31674.814458099998</c:v>
                </c:pt>
                <c:pt idx="1219">
                  <c:v>31674.814458099998</c:v>
                </c:pt>
                <c:pt idx="1220">
                  <c:v>31674.814458099998</c:v>
                </c:pt>
                <c:pt idx="1221">
                  <c:v>31674.814458099998</c:v>
                </c:pt>
                <c:pt idx="1222">
                  <c:v>31679.8671875</c:v>
                </c:pt>
                <c:pt idx="1223">
                  <c:v>31679.8671875</c:v>
                </c:pt>
                <c:pt idx="1224">
                  <c:v>31679.8671875</c:v>
                </c:pt>
                <c:pt idx="1225">
                  <c:v>31679.8671875</c:v>
                </c:pt>
                <c:pt idx="1226">
                  <c:v>31727.28515625</c:v>
                </c:pt>
                <c:pt idx="1227">
                  <c:v>31727.28515625</c:v>
                </c:pt>
                <c:pt idx="1228">
                  <c:v>31727.28515625</c:v>
                </c:pt>
                <c:pt idx="1229">
                  <c:v>31728.83984375</c:v>
                </c:pt>
                <c:pt idx="1230">
                  <c:v>31728.83984375</c:v>
                </c:pt>
                <c:pt idx="1231">
                  <c:v>31734.669916900002</c:v>
                </c:pt>
                <c:pt idx="1232">
                  <c:v>31734.669916900002</c:v>
                </c:pt>
                <c:pt idx="1233">
                  <c:v>31734.669916900002</c:v>
                </c:pt>
                <c:pt idx="1234">
                  <c:v>31743.998041900002</c:v>
                </c:pt>
                <c:pt idx="1235">
                  <c:v>31743.998041900002</c:v>
                </c:pt>
                <c:pt idx="1236">
                  <c:v>31743.998041900002</c:v>
                </c:pt>
                <c:pt idx="1237">
                  <c:v>31753.326166900002</c:v>
                </c:pt>
                <c:pt idx="1238">
                  <c:v>31753.326166900002</c:v>
                </c:pt>
                <c:pt idx="1239">
                  <c:v>31769.26171875</c:v>
                </c:pt>
                <c:pt idx="1240">
                  <c:v>31769.26171875</c:v>
                </c:pt>
                <c:pt idx="1241">
                  <c:v>31769.26171875</c:v>
                </c:pt>
                <c:pt idx="1242">
                  <c:v>31769.26171875</c:v>
                </c:pt>
                <c:pt idx="1243">
                  <c:v>31769.26171875</c:v>
                </c:pt>
                <c:pt idx="1244">
                  <c:v>31779.3671875</c:v>
                </c:pt>
                <c:pt idx="1245">
                  <c:v>31779.3671875</c:v>
                </c:pt>
                <c:pt idx="1246">
                  <c:v>31826.78515625</c:v>
                </c:pt>
                <c:pt idx="1247">
                  <c:v>31826.78515625</c:v>
                </c:pt>
                <c:pt idx="1248">
                  <c:v>31826.78515625</c:v>
                </c:pt>
                <c:pt idx="1249">
                  <c:v>31826.78515625</c:v>
                </c:pt>
                <c:pt idx="1250">
                  <c:v>31828.33984375</c:v>
                </c:pt>
                <c:pt idx="1251">
                  <c:v>31828.33984375</c:v>
                </c:pt>
                <c:pt idx="1252">
                  <c:v>31828.33984375</c:v>
                </c:pt>
                <c:pt idx="1253">
                  <c:v>31828.33984375</c:v>
                </c:pt>
                <c:pt idx="1254">
                  <c:v>31828.33984375</c:v>
                </c:pt>
                <c:pt idx="1255">
                  <c:v>31828.33984375</c:v>
                </c:pt>
                <c:pt idx="1256">
                  <c:v>31834.169916900002</c:v>
                </c:pt>
                <c:pt idx="1257">
                  <c:v>31834.169916900002</c:v>
                </c:pt>
                <c:pt idx="1258">
                  <c:v>31834.169916900002</c:v>
                </c:pt>
                <c:pt idx="1259">
                  <c:v>31834.169916900002</c:v>
                </c:pt>
                <c:pt idx="1260">
                  <c:v>31834.169916900002</c:v>
                </c:pt>
                <c:pt idx="1261">
                  <c:v>31834.169916900002</c:v>
                </c:pt>
                <c:pt idx="1262">
                  <c:v>31834.169916900002</c:v>
                </c:pt>
                <c:pt idx="1263">
                  <c:v>31834.169916900002</c:v>
                </c:pt>
                <c:pt idx="1264">
                  <c:v>31834.169916900002</c:v>
                </c:pt>
                <c:pt idx="1265">
                  <c:v>31834.169916900002</c:v>
                </c:pt>
                <c:pt idx="1266">
                  <c:v>31843.498041900002</c:v>
                </c:pt>
                <c:pt idx="1267">
                  <c:v>31843.498041900002</c:v>
                </c:pt>
                <c:pt idx="1268">
                  <c:v>31843.498041900002</c:v>
                </c:pt>
                <c:pt idx="1269">
                  <c:v>31843.498041900002</c:v>
                </c:pt>
                <c:pt idx="1270">
                  <c:v>31843.498041900002</c:v>
                </c:pt>
                <c:pt idx="1271">
                  <c:v>31843.498041900002</c:v>
                </c:pt>
                <c:pt idx="1272">
                  <c:v>31843.498041900002</c:v>
                </c:pt>
                <c:pt idx="1273">
                  <c:v>31843.498041900002</c:v>
                </c:pt>
                <c:pt idx="1274">
                  <c:v>31843.498041900002</c:v>
                </c:pt>
                <c:pt idx="1275">
                  <c:v>31852.826166900002</c:v>
                </c:pt>
                <c:pt idx="1276">
                  <c:v>31852.826166900002</c:v>
                </c:pt>
                <c:pt idx="1277">
                  <c:v>31868.76171875</c:v>
                </c:pt>
                <c:pt idx="1278">
                  <c:v>31868.76171875</c:v>
                </c:pt>
                <c:pt idx="1279">
                  <c:v>31868.76171875</c:v>
                </c:pt>
                <c:pt idx="1280">
                  <c:v>31868.76171875</c:v>
                </c:pt>
                <c:pt idx="1281">
                  <c:v>31868.76171875</c:v>
                </c:pt>
                <c:pt idx="1282">
                  <c:v>31868.76171875</c:v>
                </c:pt>
                <c:pt idx="1283">
                  <c:v>31868.76171875</c:v>
                </c:pt>
                <c:pt idx="1284">
                  <c:v>31868.76171875</c:v>
                </c:pt>
                <c:pt idx="1285">
                  <c:v>31873.814458099998</c:v>
                </c:pt>
                <c:pt idx="1286">
                  <c:v>31873.814458099998</c:v>
                </c:pt>
                <c:pt idx="1287">
                  <c:v>31873.814458099998</c:v>
                </c:pt>
                <c:pt idx="1288">
                  <c:v>31873.814458099998</c:v>
                </c:pt>
                <c:pt idx="1289">
                  <c:v>31873.814458099998</c:v>
                </c:pt>
                <c:pt idx="1290">
                  <c:v>31878.8671875</c:v>
                </c:pt>
                <c:pt idx="1291">
                  <c:v>31878.8671875</c:v>
                </c:pt>
                <c:pt idx="1292">
                  <c:v>31926.28515625</c:v>
                </c:pt>
                <c:pt idx="1293">
                  <c:v>31926.28515625</c:v>
                </c:pt>
                <c:pt idx="1294">
                  <c:v>31926.28515625</c:v>
                </c:pt>
                <c:pt idx="1295">
                  <c:v>31926.28515625</c:v>
                </c:pt>
                <c:pt idx="1296">
                  <c:v>31926.28515625</c:v>
                </c:pt>
                <c:pt idx="1297">
                  <c:v>31926.28515625</c:v>
                </c:pt>
                <c:pt idx="1298">
                  <c:v>31926.28515625</c:v>
                </c:pt>
                <c:pt idx="1299">
                  <c:v>31927.83984375</c:v>
                </c:pt>
                <c:pt idx="1300">
                  <c:v>31927.83984375</c:v>
                </c:pt>
                <c:pt idx="1301">
                  <c:v>31927.83984375</c:v>
                </c:pt>
                <c:pt idx="1302">
                  <c:v>31927.83984375</c:v>
                </c:pt>
                <c:pt idx="1303">
                  <c:v>31927.83984375</c:v>
                </c:pt>
                <c:pt idx="1304">
                  <c:v>31927.83984375</c:v>
                </c:pt>
                <c:pt idx="1305">
                  <c:v>31933.669916900002</c:v>
                </c:pt>
                <c:pt idx="1306">
                  <c:v>31933.669916900002</c:v>
                </c:pt>
                <c:pt idx="1307">
                  <c:v>31933.669916900002</c:v>
                </c:pt>
                <c:pt idx="1308">
                  <c:v>31942.998041900002</c:v>
                </c:pt>
                <c:pt idx="1309">
                  <c:v>31942.998041900002</c:v>
                </c:pt>
                <c:pt idx="1310">
                  <c:v>31942.998041900002</c:v>
                </c:pt>
                <c:pt idx="1311">
                  <c:v>31952.326166900002</c:v>
                </c:pt>
                <c:pt idx="1312">
                  <c:v>31952.326166900002</c:v>
                </c:pt>
                <c:pt idx="1313">
                  <c:v>31952.326166900002</c:v>
                </c:pt>
                <c:pt idx="1314">
                  <c:v>31952.326166900002</c:v>
                </c:pt>
                <c:pt idx="1315">
                  <c:v>31968.26171875</c:v>
                </c:pt>
                <c:pt idx="1316">
                  <c:v>31968.26171875</c:v>
                </c:pt>
                <c:pt idx="1317">
                  <c:v>31973.314458099998</c:v>
                </c:pt>
                <c:pt idx="1318">
                  <c:v>31973.314458099998</c:v>
                </c:pt>
                <c:pt idx="1319">
                  <c:v>31973.314458099998</c:v>
                </c:pt>
                <c:pt idx="1320">
                  <c:v>31978.3671875</c:v>
                </c:pt>
                <c:pt idx="1321">
                  <c:v>31978.3671875</c:v>
                </c:pt>
                <c:pt idx="1322">
                  <c:v>31978.3671875</c:v>
                </c:pt>
                <c:pt idx="1323">
                  <c:v>31978.3671875</c:v>
                </c:pt>
                <c:pt idx="1324">
                  <c:v>32025.78515625</c:v>
                </c:pt>
                <c:pt idx="1325">
                  <c:v>32025.78515625</c:v>
                </c:pt>
                <c:pt idx="1326">
                  <c:v>32025.78515625</c:v>
                </c:pt>
                <c:pt idx="1327">
                  <c:v>32025.78515625</c:v>
                </c:pt>
                <c:pt idx="1328">
                  <c:v>32025.78515625</c:v>
                </c:pt>
                <c:pt idx="1329">
                  <c:v>32027.33984375</c:v>
                </c:pt>
                <c:pt idx="1330">
                  <c:v>32027.33984375</c:v>
                </c:pt>
                <c:pt idx="1331">
                  <c:v>32027.33984375</c:v>
                </c:pt>
                <c:pt idx="1332">
                  <c:v>32027.33984375</c:v>
                </c:pt>
                <c:pt idx="1333">
                  <c:v>32027.33984375</c:v>
                </c:pt>
                <c:pt idx="1334">
                  <c:v>32027.33984375</c:v>
                </c:pt>
                <c:pt idx="1335">
                  <c:v>32027.33984375</c:v>
                </c:pt>
                <c:pt idx="1336">
                  <c:v>32027.33984375</c:v>
                </c:pt>
                <c:pt idx="1337">
                  <c:v>32027.33984375</c:v>
                </c:pt>
                <c:pt idx="1338">
                  <c:v>32027.33984375</c:v>
                </c:pt>
                <c:pt idx="1339">
                  <c:v>32027.33984375</c:v>
                </c:pt>
                <c:pt idx="1340">
                  <c:v>32033.169916900002</c:v>
                </c:pt>
                <c:pt idx="1341">
                  <c:v>32033.169916900002</c:v>
                </c:pt>
                <c:pt idx="1342">
                  <c:v>32033.169916900002</c:v>
                </c:pt>
                <c:pt idx="1343">
                  <c:v>32033.169916900002</c:v>
                </c:pt>
                <c:pt idx="1344">
                  <c:v>32033.169916900002</c:v>
                </c:pt>
                <c:pt idx="1345">
                  <c:v>32042.498041900002</c:v>
                </c:pt>
                <c:pt idx="1346">
                  <c:v>32051.826166900002</c:v>
                </c:pt>
                <c:pt idx="1347">
                  <c:v>32051.826166900002</c:v>
                </c:pt>
                <c:pt idx="1348">
                  <c:v>32051.826166900002</c:v>
                </c:pt>
                <c:pt idx="1349">
                  <c:v>32067.76171875</c:v>
                </c:pt>
                <c:pt idx="1350">
                  <c:v>32067.76171875</c:v>
                </c:pt>
                <c:pt idx="1351">
                  <c:v>32067.76171875</c:v>
                </c:pt>
                <c:pt idx="1352">
                  <c:v>32067.76171875</c:v>
                </c:pt>
                <c:pt idx="1353">
                  <c:v>32067.76171875</c:v>
                </c:pt>
                <c:pt idx="1354">
                  <c:v>32072.814458099998</c:v>
                </c:pt>
                <c:pt idx="1355">
                  <c:v>32072.814458099998</c:v>
                </c:pt>
                <c:pt idx="1356">
                  <c:v>32072.814458099998</c:v>
                </c:pt>
                <c:pt idx="1357">
                  <c:v>32072.814458099998</c:v>
                </c:pt>
                <c:pt idx="1358">
                  <c:v>32077.8671875</c:v>
                </c:pt>
                <c:pt idx="1359">
                  <c:v>32077.8671875</c:v>
                </c:pt>
                <c:pt idx="1360">
                  <c:v>32077.8671875</c:v>
                </c:pt>
                <c:pt idx="1361">
                  <c:v>32077.8671875</c:v>
                </c:pt>
                <c:pt idx="1362">
                  <c:v>32077.8671875</c:v>
                </c:pt>
                <c:pt idx="1363">
                  <c:v>32077.8671875</c:v>
                </c:pt>
                <c:pt idx="1364">
                  <c:v>32077.8671875</c:v>
                </c:pt>
                <c:pt idx="1365">
                  <c:v>32077.8671875</c:v>
                </c:pt>
                <c:pt idx="1366">
                  <c:v>32077.8671875</c:v>
                </c:pt>
                <c:pt idx="1367">
                  <c:v>32077.8671875</c:v>
                </c:pt>
                <c:pt idx="1368">
                  <c:v>32077.8671875</c:v>
                </c:pt>
                <c:pt idx="1369">
                  <c:v>32125.28515625</c:v>
                </c:pt>
                <c:pt idx="1370">
                  <c:v>32125.28515625</c:v>
                </c:pt>
                <c:pt idx="1371">
                  <c:v>32125.28515625</c:v>
                </c:pt>
                <c:pt idx="1372">
                  <c:v>32125.28515625</c:v>
                </c:pt>
                <c:pt idx="1373">
                  <c:v>32125.28515625</c:v>
                </c:pt>
                <c:pt idx="1374">
                  <c:v>32126.83984375</c:v>
                </c:pt>
                <c:pt idx="1375">
                  <c:v>32126.83984375</c:v>
                </c:pt>
                <c:pt idx="1376">
                  <c:v>32126.83984375</c:v>
                </c:pt>
                <c:pt idx="1377">
                  <c:v>32132.669916900002</c:v>
                </c:pt>
                <c:pt idx="1378">
                  <c:v>32141.998041900002</c:v>
                </c:pt>
                <c:pt idx="1379">
                  <c:v>32141.998041900002</c:v>
                </c:pt>
                <c:pt idx="1380">
                  <c:v>32141.998041900002</c:v>
                </c:pt>
                <c:pt idx="1381">
                  <c:v>32151.326166900002</c:v>
                </c:pt>
                <c:pt idx="1382">
                  <c:v>32151.326166900002</c:v>
                </c:pt>
                <c:pt idx="1383">
                  <c:v>32151.326166900002</c:v>
                </c:pt>
                <c:pt idx="1384">
                  <c:v>32151.326166900002</c:v>
                </c:pt>
                <c:pt idx="1385">
                  <c:v>32151.326166900002</c:v>
                </c:pt>
                <c:pt idx="1386">
                  <c:v>32151.326166900002</c:v>
                </c:pt>
                <c:pt idx="1387">
                  <c:v>32151.326166900002</c:v>
                </c:pt>
                <c:pt idx="1388">
                  <c:v>32167.26171875</c:v>
                </c:pt>
                <c:pt idx="1389">
                  <c:v>32167.26171875</c:v>
                </c:pt>
                <c:pt idx="1390">
                  <c:v>32167.26171875</c:v>
                </c:pt>
                <c:pt idx="1391">
                  <c:v>32167.26171875</c:v>
                </c:pt>
                <c:pt idx="1392">
                  <c:v>32167.26171875</c:v>
                </c:pt>
                <c:pt idx="1393">
                  <c:v>32167.26171875</c:v>
                </c:pt>
                <c:pt idx="1394">
                  <c:v>32167.26171875</c:v>
                </c:pt>
                <c:pt idx="1395">
                  <c:v>32167.26171875</c:v>
                </c:pt>
                <c:pt idx="1396">
                  <c:v>32172.314458099998</c:v>
                </c:pt>
                <c:pt idx="1397">
                  <c:v>32172.314458099998</c:v>
                </c:pt>
                <c:pt idx="1398">
                  <c:v>32172.314458099998</c:v>
                </c:pt>
                <c:pt idx="1399">
                  <c:v>32172.314458099998</c:v>
                </c:pt>
                <c:pt idx="1400">
                  <c:v>32177.3671875</c:v>
                </c:pt>
                <c:pt idx="1401">
                  <c:v>32177.3671875</c:v>
                </c:pt>
                <c:pt idx="1402">
                  <c:v>32224.78515625</c:v>
                </c:pt>
                <c:pt idx="1403">
                  <c:v>32224.78515625</c:v>
                </c:pt>
                <c:pt idx="1404">
                  <c:v>32224.78515625</c:v>
                </c:pt>
                <c:pt idx="1405">
                  <c:v>32224.78515625</c:v>
                </c:pt>
                <c:pt idx="1406">
                  <c:v>32226.33984375</c:v>
                </c:pt>
                <c:pt idx="1407">
                  <c:v>32226.33984375</c:v>
                </c:pt>
                <c:pt idx="1408">
                  <c:v>32226.33984375</c:v>
                </c:pt>
                <c:pt idx="1409">
                  <c:v>32226.33984375</c:v>
                </c:pt>
                <c:pt idx="1410">
                  <c:v>32226.33984375</c:v>
                </c:pt>
                <c:pt idx="1411">
                  <c:v>32226.33984375</c:v>
                </c:pt>
                <c:pt idx="1412">
                  <c:v>32232.169916900002</c:v>
                </c:pt>
                <c:pt idx="1413">
                  <c:v>32232.169916900002</c:v>
                </c:pt>
                <c:pt idx="1414">
                  <c:v>32232.169916900002</c:v>
                </c:pt>
                <c:pt idx="1415">
                  <c:v>32232.169916900002</c:v>
                </c:pt>
                <c:pt idx="1416">
                  <c:v>32232.169916900002</c:v>
                </c:pt>
                <c:pt idx="1417">
                  <c:v>32232.169916900002</c:v>
                </c:pt>
                <c:pt idx="1418">
                  <c:v>32232.169916900002</c:v>
                </c:pt>
                <c:pt idx="1419">
                  <c:v>32241.498041900002</c:v>
                </c:pt>
                <c:pt idx="1420">
                  <c:v>32241.498041900002</c:v>
                </c:pt>
                <c:pt idx="1421">
                  <c:v>32241.498041900002</c:v>
                </c:pt>
                <c:pt idx="1422">
                  <c:v>32250.826166900002</c:v>
                </c:pt>
                <c:pt idx="1423">
                  <c:v>32250.826166900002</c:v>
                </c:pt>
                <c:pt idx="1424">
                  <c:v>32250.826166900002</c:v>
                </c:pt>
                <c:pt idx="1425">
                  <c:v>32250.826166900002</c:v>
                </c:pt>
                <c:pt idx="1426">
                  <c:v>32250.826166900002</c:v>
                </c:pt>
                <c:pt idx="1427">
                  <c:v>32250.826166900002</c:v>
                </c:pt>
                <c:pt idx="1428">
                  <c:v>32266.76171875</c:v>
                </c:pt>
                <c:pt idx="1429">
                  <c:v>32266.76171875</c:v>
                </c:pt>
                <c:pt idx="1430">
                  <c:v>32266.76171875</c:v>
                </c:pt>
                <c:pt idx="1431">
                  <c:v>32266.76171875</c:v>
                </c:pt>
                <c:pt idx="1432">
                  <c:v>32266.76171875</c:v>
                </c:pt>
                <c:pt idx="1433">
                  <c:v>32271.814458099998</c:v>
                </c:pt>
                <c:pt idx="1434">
                  <c:v>32271.814458099998</c:v>
                </c:pt>
                <c:pt idx="1435">
                  <c:v>32271.814458099998</c:v>
                </c:pt>
                <c:pt idx="1436">
                  <c:v>32271.814458099998</c:v>
                </c:pt>
                <c:pt idx="1437">
                  <c:v>32271.814458099998</c:v>
                </c:pt>
                <c:pt idx="1438">
                  <c:v>32271.814458099998</c:v>
                </c:pt>
                <c:pt idx="1439">
                  <c:v>32271.814458099998</c:v>
                </c:pt>
                <c:pt idx="1440">
                  <c:v>32276.8671875</c:v>
                </c:pt>
                <c:pt idx="1441">
                  <c:v>32276.8671875</c:v>
                </c:pt>
                <c:pt idx="1442">
                  <c:v>32276.8671875</c:v>
                </c:pt>
                <c:pt idx="1443">
                  <c:v>32276.8671875</c:v>
                </c:pt>
                <c:pt idx="1444">
                  <c:v>32324.28515625</c:v>
                </c:pt>
                <c:pt idx="1445">
                  <c:v>32324.28515625</c:v>
                </c:pt>
                <c:pt idx="1446">
                  <c:v>32324.28515625</c:v>
                </c:pt>
                <c:pt idx="1447">
                  <c:v>32324.28515625</c:v>
                </c:pt>
                <c:pt idx="1448">
                  <c:v>32324.28515625</c:v>
                </c:pt>
                <c:pt idx="1449">
                  <c:v>32325.83984375</c:v>
                </c:pt>
                <c:pt idx="1450">
                  <c:v>32325.83984375</c:v>
                </c:pt>
                <c:pt idx="1451">
                  <c:v>32325.83984375</c:v>
                </c:pt>
                <c:pt idx="1452">
                  <c:v>32325.83984375</c:v>
                </c:pt>
                <c:pt idx="1453">
                  <c:v>32325.83984375</c:v>
                </c:pt>
                <c:pt idx="1454">
                  <c:v>32331.669916900002</c:v>
                </c:pt>
                <c:pt idx="1455">
                  <c:v>32331.669916900002</c:v>
                </c:pt>
                <c:pt idx="1456">
                  <c:v>32340.998041900002</c:v>
                </c:pt>
                <c:pt idx="1457">
                  <c:v>32350.326166900002</c:v>
                </c:pt>
                <c:pt idx="1458">
                  <c:v>32350.326166900002</c:v>
                </c:pt>
                <c:pt idx="1459">
                  <c:v>32350.326166900002</c:v>
                </c:pt>
                <c:pt idx="1460">
                  <c:v>32350.326166900002</c:v>
                </c:pt>
                <c:pt idx="1461">
                  <c:v>32350.326166900002</c:v>
                </c:pt>
                <c:pt idx="1462">
                  <c:v>32350.326166900002</c:v>
                </c:pt>
                <c:pt idx="1463">
                  <c:v>32350.326166900002</c:v>
                </c:pt>
                <c:pt idx="1464">
                  <c:v>32366.26171875</c:v>
                </c:pt>
                <c:pt idx="1465">
                  <c:v>32366.26171875</c:v>
                </c:pt>
                <c:pt idx="1466">
                  <c:v>32366.26171875</c:v>
                </c:pt>
                <c:pt idx="1467">
                  <c:v>32366.26171875</c:v>
                </c:pt>
                <c:pt idx="1468">
                  <c:v>32366.26171875</c:v>
                </c:pt>
                <c:pt idx="1469">
                  <c:v>32366.26171875</c:v>
                </c:pt>
                <c:pt idx="1470">
                  <c:v>32366.26171875</c:v>
                </c:pt>
                <c:pt idx="1471">
                  <c:v>32371.314458099998</c:v>
                </c:pt>
                <c:pt idx="1472">
                  <c:v>32371.314458099998</c:v>
                </c:pt>
                <c:pt idx="1473">
                  <c:v>32376.3671875</c:v>
                </c:pt>
                <c:pt idx="1474">
                  <c:v>32376.3671875</c:v>
                </c:pt>
                <c:pt idx="1475">
                  <c:v>32376.3671875</c:v>
                </c:pt>
                <c:pt idx="1476">
                  <c:v>32376.3671875</c:v>
                </c:pt>
                <c:pt idx="1477">
                  <c:v>32376.3671875</c:v>
                </c:pt>
                <c:pt idx="1478">
                  <c:v>32423.78515625</c:v>
                </c:pt>
                <c:pt idx="1479">
                  <c:v>32423.78515625</c:v>
                </c:pt>
                <c:pt idx="1480">
                  <c:v>32423.78515625</c:v>
                </c:pt>
                <c:pt idx="1481">
                  <c:v>32423.78515625</c:v>
                </c:pt>
                <c:pt idx="1482">
                  <c:v>32423.78515625</c:v>
                </c:pt>
                <c:pt idx="1483">
                  <c:v>32423.78515625</c:v>
                </c:pt>
                <c:pt idx="1484">
                  <c:v>32423.78515625</c:v>
                </c:pt>
                <c:pt idx="1485">
                  <c:v>32425.33984375</c:v>
                </c:pt>
                <c:pt idx="1486">
                  <c:v>32425.33984375</c:v>
                </c:pt>
                <c:pt idx="1487">
                  <c:v>32425.33984375</c:v>
                </c:pt>
                <c:pt idx="1488">
                  <c:v>32425.33984375</c:v>
                </c:pt>
                <c:pt idx="1489">
                  <c:v>32425.33984375</c:v>
                </c:pt>
                <c:pt idx="1490">
                  <c:v>32431.169916900002</c:v>
                </c:pt>
                <c:pt idx="1491">
                  <c:v>32431.169916900002</c:v>
                </c:pt>
                <c:pt idx="1492">
                  <c:v>32431.169916900002</c:v>
                </c:pt>
                <c:pt idx="1493">
                  <c:v>32431.169916900002</c:v>
                </c:pt>
                <c:pt idx="1494">
                  <c:v>32440.498041900002</c:v>
                </c:pt>
                <c:pt idx="1495">
                  <c:v>32440.498041900002</c:v>
                </c:pt>
                <c:pt idx="1496">
                  <c:v>32440.498041900002</c:v>
                </c:pt>
                <c:pt idx="1497">
                  <c:v>32440.498041900002</c:v>
                </c:pt>
                <c:pt idx="1498">
                  <c:v>32440.498041900002</c:v>
                </c:pt>
                <c:pt idx="1499">
                  <c:v>32440.498041900002</c:v>
                </c:pt>
                <c:pt idx="1500">
                  <c:v>32449.826166900002</c:v>
                </c:pt>
                <c:pt idx="1501">
                  <c:v>32449.826166900002</c:v>
                </c:pt>
                <c:pt idx="1502">
                  <c:v>32449.826166900002</c:v>
                </c:pt>
                <c:pt idx="1503">
                  <c:v>32449.826166900002</c:v>
                </c:pt>
                <c:pt idx="1504">
                  <c:v>32465.76171875</c:v>
                </c:pt>
                <c:pt idx="1505">
                  <c:v>32465.76171875</c:v>
                </c:pt>
                <c:pt idx="1506">
                  <c:v>32465.76171875</c:v>
                </c:pt>
                <c:pt idx="1507">
                  <c:v>32465.76171875</c:v>
                </c:pt>
                <c:pt idx="1508">
                  <c:v>32465.76171875</c:v>
                </c:pt>
                <c:pt idx="1509">
                  <c:v>32465.76171875</c:v>
                </c:pt>
                <c:pt idx="1510">
                  <c:v>32465.76171875</c:v>
                </c:pt>
                <c:pt idx="1511">
                  <c:v>32465.76171875</c:v>
                </c:pt>
                <c:pt idx="1512">
                  <c:v>32470.814458099998</c:v>
                </c:pt>
                <c:pt idx="1513">
                  <c:v>32470.814458099998</c:v>
                </c:pt>
                <c:pt idx="1514">
                  <c:v>32470.814458099998</c:v>
                </c:pt>
                <c:pt idx="1515">
                  <c:v>32470.814458099998</c:v>
                </c:pt>
                <c:pt idx="1516">
                  <c:v>32475.8671875</c:v>
                </c:pt>
                <c:pt idx="1517">
                  <c:v>32475.8671875</c:v>
                </c:pt>
                <c:pt idx="1518">
                  <c:v>32475.8671875</c:v>
                </c:pt>
                <c:pt idx="1519">
                  <c:v>32475.8671875</c:v>
                </c:pt>
                <c:pt idx="1520">
                  <c:v>32475.8671875</c:v>
                </c:pt>
                <c:pt idx="1521">
                  <c:v>32475.8671875</c:v>
                </c:pt>
                <c:pt idx="1522">
                  <c:v>32475.8671875</c:v>
                </c:pt>
                <c:pt idx="1523">
                  <c:v>32475.8671875</c:v>
                </c:pt>
                <c:pt idx="1524">
                  <c:v>32475.8671875</c:v>
                </c:pt>
                <c:pt idx="1525">
                  <c:v>32475.8671875</c:v>
                </c:pt>
                <c:pt idx="1526">
                  <c:v>32475.8671875</c:v>
                </c:pt>
                <c:pt idx="1527">
                  <c:v>32475.8671875</c:v>
                </c:pt>
                <c:pt idx="1528">
                  <c:v>32475.8671875</c:v>
                </c:pt>
                <c:pt idx="1529">
                  <c:v>32523.28515625</c:v>
                </c:pt>
                <c:pt idx="1530">
                  <c:v>32523.28515625</c:v>
                </c:pt>
                <c:pt idx="1531">
                  <c:v>32524.83984375</c:v>
                </c:pt>
                <c:pt idx="1532">
                  <c:v>32524.83984375</c:v>
                </c:pt>
                <c:pt idx="1533">
                  <c:v>32524.83984375</c:v>
                </c:pt>
                <c:pt idx="1534">
                  <c:v>32524.83984375</c:v>
                </c:pt>
                <c:pt idx="1535">
                  <c:v>32530.669916900002</c:v>
                </c:pt>
                <c:pt idx="1536">
                  <c:v>32530.669916900002</c:v>
                </c:pt>
                <c:pt idx="1537">
                  <c:v>32530.669916900002</c:v>
                </c:pt>
                <c:pt idx="1538">
                  <c:v>32539.998041900002</c:v>
                </c:pt>
                <c:pt idx="1539">
                  <c:v>32539.998041900002</c:v>
                </c:pt>
                <c:pt idx="1540">
                  <c:v>32539.998041900002</c:v>
                </c:pt>
                <c:pt idx="1541">
                  <c:v>32539.998041900002</c:v>
                </c:pt>
                <c:pt idx="1542">
                  <c:v>32539.998041900002</c:v>
                </c:pt>
                <c:pt idx="1543">
                  <c:v>32539.998041900002</c:v>
                </c:pt>
                <c:pt idx="1544">
                  <c:v>32539.998041900002</c:v>
                </c:pt>
                <c:pt idx="1545">
                  <c:v>32539.998041900002</c:v>
                </c:pt>
                <c:pt idx="1546">
                  <c:v>32539.998041900002</c:v>
                </c:pt>
                <c:pt idx="1547">
                  <c:v>32549.326166900002</c:v>
                </c:pt>
                <c:pt idx="1548">
                  <c:v>32549.326166900002</c:v>
                </c:pt>
                <c:pt idx="1549">
                  <c:v>32549.326166900002</c:v>
                </c:pt>
                <c:pt idx="1550">
                  <c:v>32549.326166900002</c:v>
                </c:pt>
                <c:pt idx="1551">
                  <c:v>32565.26171875</c:v>
                </c:pt>
                <c:pt idx="1552">
                  <c:v>32570.314458099998</c:v>
                </c:pt>
                <c:pt idx="1553">
                  <c:v>32570.314458099998</c:v>
                </c:pt>
                <c:pt idx="1554">
                  <c:v>32570.314458099998</c:v>
                </c:pt>
                <c:pt idx="1555">
                  <c:v>32570.314458099998</c:v>
                </c:pt>
                <c:pt idx="1556">
                  <c:v>32570.314458099998</c:v>
                </c:pt>
                <c:pt idx="1557">
                  <c:v>32575.3671875</c:v>
                </c:pt>
                <c:pt idx="1558">
                  <c:v>32575.3671875</c:v>
                </c:pt>
                <c:pt idx="1559">
                  <c:v>32575.3671875</c:v>
                </c:pt>
                <c:pt idx="1560">
                  <c:v>32622.78515625</c:v>
                </c:pt>
                <c:pt idx="1561">
                  <c:v>32622.78515625</c:v>
                </c:pt>
                <c:pt idx="1562">
                  <c:v>32624.33984375</c:v>
                </c:pt>
                <c:pt idx="1563">
                  <c:v>32624.33984375</c:v>
                </c:pt>
                <c:pt idx="1564">
                  <c:v>32630.169916900002</c:v>
                </c:pt>
                <c:pt idx="1565">
                  <c:v>32630.169916900002</c:v>
                </c:pt>
                <c:pt idx="1566">
                  <c:v>32630.169916900002</c:v>
                </c:pt>
                <c:pt idx="1567">
                  <c:v>32630.169916900002</c:v>
                </c:pt>
                <c:pt idx="1568">
                  <c:v>32639.498041900002</c:v>
                </c:pt>
                <c:pt idx="1569">
                  <c:v>32639.498041900002</c:v>
                </c:pt>
                <c:pt idx="1570">
                  <c:v>32639.498041900002</c:v>
                </c:pt>
                <c:pt idx="1571">
                  <c:v>32639.498041900002</c:v>
                </c:pt>
                <c:pt idx="1572">
                  <c:v>32639.498041900002</c:v>
                </c:pt>
                <c:pt idx="1573">
                  <c:v>32639.498041900002</c:v>
                </c:pt>
                <c:pt idx="1574">
                  <c:v>32648.826166900002</c:v>
                </c:pt>
                <c:pt idx="1575">
                  <c:v>32648.826166900002</c:v>
                </c:pt>
                <c:pt idx="1576">
                  <c:v>32648.826166900002</c:v>
                </c:pt>
                <c:pt idx="1577">
                  <c:v>32648.826166900002</c:v>
                </c:pt>
                <c:pt idx="1578">
                  <c:v>32664.76171875</c:v>
                </c:pt>
                <c:pt idx="1579">
                  <c:v>32664.76171875</c:v>
                </c:pt>
                <c:pt idx="1580">
                  <c:v>32664.76171875</c:v>
                </c:pt>
                <c:pt idx="1581">
                  <c:v>32664.76171875</c:v>
                </c:pt>
                <c:pt idx="1582">
                  <c:v>32664.76171875</c:v>
                </c:pt>
                <c:pt idx="1583">
                  <c:v>32669.814458099998</c:v>
                </c:pt>
                <c:pt idx="1584">
                  <c:v>32669.814458099998</c:v>
                </c:pt>
                <c:pt idx="1585">
                  <c:v>32669.814458099998</c:v>
                </c:pt>
                <c:pt idx="1586">
                  <c:v>32669.814458099998</c:v>
                </c:pt>
                <c:pt idx="1587">
                  <c:v>32669.814458099998</c:v>
                </c:pt>
                <c:pt idx="1588">
                  <c:v>32674.8671875</c:v>
                </c:pt>
                <c:pt idx="1589">
                  <c:v>32674.8671875</c:v>
                </c:pt>
                <c:pt idx="1590">
                  <c:v>32674.8671875</c:v>
                </c:pt>
                <c:pt idx="1591">
                  <c:v>32674.8671875</c:v>
                </c:pt>
                <c:pt idx="1592">
                  <c:v>32674.8671875</c:v>
                </c:pt>
                <c:pt idx="1593">
                  <c:v>32674.8671875</c:v>
                </c:pt>
                <c:pt idx="1594">
                  <c:v>32722.28515625</c:v>
                </c:pt>
                <c:pt idx="1595">
                  <c:v>32722.28515625</c:v>
                </c:pt>
                <c:pt idx="1596">
                  <c:v>32722.28515625</c:v>
                </c:pt>
                <c:pt idx="1597">
                  <c:v>32722.28515625</c:v>
                </c:pt>
                <c:pt idx="1598">
                  <c:v>32723.83984375</c:v>
                </c:pt>
                <c:pt idx="1599">
                  <c:v>32723.83984375</c:v>
                </c:pt>
                <c:pt idx="1600">
                  <c:v>32723.83984375</c:v>
                </c:pt>
                <c:pt idx="1601">
                  <c:v>32723.83984375</c:v>
                </c:pt>
                <c:pt idx="1602">
                  <c:v>32729.669916900002</c:v>
                </c:pt>
                <c:pt idx="1603">
                  <c:v>32729.669916900002</c:v>
                </c:pt>
                <c:pt idx="1604">
                  <c:v>32729.669916900002</c:v>
                </c:pt>
                <c:pt idx="1605">
                  <c:v>32738.998041900002</c:v>
                </c:pt>
                <c:pt idx="1606">
                  <c:v>32738.998041900002</c:v>
                </c:pt>
                <c:pt idx="1607">
                  <c:v>32738.998041900002</c:v>
                </c:pt>
                <c:pt idx="1608">
                  <c:v>32738.998041900002</c:v>
                </c:pt>
                <c:pt idx="1609">
                  <c:v>32748.326166900002</c:v>
                </c:pt>
                <c:pt idx="1610">
                  <c:v>32748.326166900002</c:v>
                </c:pt>
                <c:pt idx="1611">
                  <c:v>32764.26171875</c:v>
                </c:pt>
                <c:pt idx="1612">
                  <c:v>32764.26171875</c:v>
                </c:pt>
                <c:pt idx="1613">
                  <c:v>32764.26171875</c:v>
                </c:pt>
                <c:pt idx="1614">
                  <c:v>32764.26171875</c:v>
                </c:pt>
                <c:pt idx="1615">
                  <c:v>32769.314458100002</c:v>
                </c:pt>
                <c:pt idx="1616">
                  <c:v>32769.314458100002</c:v>
                </c:pt>
                <c:pt idx="1617">
                  <c:v>32769.314458100002</c:v>
                </c:pt>
                <c:pt idx="1618">
                  <c:v>32769.314458100002</c:v>
                </c:pt>
                <c:pt idx="1619">
                  <c:v>32769.314458100002</c:v>
                </c:pt>
                <c:pt idx="1620">
                  <c:v>32769.314458100002</c:v>
                </c:pt>
                <c:pt idx="1621">
                  <c:v>32774.3671875</c:v>
                </c:pt>
                <c:pt idx="1622">
                  <c:v>32774.3671875</c:v>
                </c:pt>
                <c:pt idx="1623">
                  <c:v>32774.3671875</c:v>
                </c:pt>
                <c:pt idx="1624">
                  <c:v>32774.3671875</c:v>
                </c:pt>
                <c:pt idx="1625">
                  <c:v>32774.3671875</c:v>
                </c:pt>
                <c:pt idx="1626">
                  <c:v>32774.3671875</c:v>
                </c:pt>
                <c:pt idx="1627">
                  <c:v>32774.3671875</c:v>
                </c:pt>
                <c:pt idx="1628">
                  <c:v>32821.78515625</c:v>
                </c:pt>
                <c:pt idx="1629">
                  <c:v>32821.78515625</c:v>
                </c:pt>
                <c:pt idx="1630">
                  <c:v>32821.78515625</c:v>
                </c:pt>
                <c:pt idx="1631">
                  <c:v>32823.33984375</c:v>
                </c:pt>
                <c:pt idx="1632">
                  <c:v>32823.33984375</c:v>
                </c:pt>
                <c:pt idx="1633">
                  <c:v>32823.33984375</c:v>
                </c:pt>
                <c:pt idx="1634">
                  <c:v>32823.33984375</c:v>
                </c:pt>
                <c:pt idx="1635">
                  <c:v>32823.33984375</c:v>
                </c:pt>
                <c:pt idx="1636">
                  <c:v>32823.33984375</c:v>
                </c:pt>
                <c:pt idx="1637">
                  <c:v>32829.169916899998</c:v>
                </c:pt>
                <c:pt idx="1638">
                  <c:v>32838.498041899998</c:v>
                </c:pt>
                <c:pt idx="1639">
                  <c:v>32847.826166899998</c:v>
                </c:pt>
                <c:pt idx="1640">
                  <c:v>32863.76171875</c:v>
                </c:pt>
                <c:pt idx="1641">
                  <c:v>32863.76171875</c:v>
                </c:pt>
                <c:pt idx="1642">
                  <c:v>32863.76171875</c:v>
                </c:pt>
                <c:pt idx="1643">
                  <c:v>32863.76171875</c:v>
                </c:pt>
                <c:pt idx="1644">
                  <c:v>32868.814458100002</c:v>
                </c:pt>
                <c:pt idx="1645">
                  <c:v>32868.814458100002</c:v>
                </c:pt>
                <c:pt idx="1646">
                  <c:v>32868.814458100002</c:v>
                </c:pt>
                <c:pt idx="1647">
                  <c:v>32868.814458100002</c:v>
                </c:pt>
                <c:pt idx="1648">
                  <c:v>32873.8671875</c:v>
                </c:pt>
                <c:pt idx="1649">
                  <c:v>32873.8671875</c:v>
                </c:pt>
                <c:pt idx="1650">
                  <c:v>32873.8671875</c:v>
                </c:pt>
                <c:pt idx="1651">
                  <c:v>32873.8671875</c:v>
                </c:pt>
                <c:pt idx="1652">
                  <c:v>32873.8671875</c:v>
                </c:pt>
                <c:pt idx="1653">
                  <c:v>32873.8671875</c:v>
                </c:pt>
                <c:pt idx="1654">
                  <c:v>32873.8671875</c:v>
                </c:pt>
                <c:pt idx="1655">
                  <c:v>32873.8671875</c:v>
                </c:pt>
                <c:pt idx="1656">
                  <c:v>32873.8671875</c:v>
                </c:pt>
                <c:pt idx="1657">
                  <c:v>32921.28515625</c:v>
                </c:pt>
                <c:pt idx="1658">
                  <c:v>32921.28515625</c:v>
                </c:pt>
                <c:pt idx="1659">
                  <c:v>32921.28515625</c:v>
                </c:pt>
                <c:pt idx="1660">
                  <c:v>32921.28515625</c:v>
                </c:pt>
                <c:pt idx="1661">
                  <c:v>32921.28515625</c:v>
                </c:pt>
                <c:pt idx="1662">
                  <c:v>32922.83984375</c:v>
                </c:pt>
                <c:pt idx="1663">
                  <c:v>32922.83984375</c:v>
                </c:pt>
                <c:pt idx="1664">
                  <c:v>32922.83984375</c:v>
                </c:pt>
                <c:pt idx="1665">
                  <c:v>32922.83984375</c:v>
                </c:pt>
                <c:pt idx="1666">
                  <c:v>32922.83984375</c:v>
                </c:pt>
                <c:pt idx="1667">
                  <c:v>32928.669916899998</c:v>
                </c:pt>
                <c:pt idx="1668">
                  <c:v>32928.669916899998</c:v>
                </c:pt>
                <c:pt idx="1669">
                  <c:v>32928.669916899998</c:v>
                </c:pt>
                <c:pt idx="1670">
                  <c:v>32928.669916899998</c:v>
                </c:pt>
                <c:pt idx="1671">
                  <c:v>32937.998041899998</c:v>
                </c:pt>
                <c:pt idx="1672">
                  <c:v>32937.998041899998</c:v>
                </c:pt>
                <c:pt idx="1673">
                  <c:v>32937.998041899998</c:v>
                </c:pt>
                <c:pt idx="1674">
                  <c:v>32937.998041899998</c:v>
                </c:pt>
                <c:pt idx="1675">
                  <c:v>32937.998041899998</c:v>
                </c:pt>
                <c:pt idx="1676">
                  <c:v>32947.326166899998</c:v>
                </c:pt>
                <c:pt idx="1677">
                  <c:v>32947.326166899998</c:v>
                </c:pt>
                <c:pt idx="1678">
                  <c:v>32947.326166899998</c:v>
                </c:pt>
                <c:pt idx="1679">
                  <c:v>32947.326166899998</c:v>
                </c:pt>
                <c:pt idx="1680">
                  <c:v>32947.326166899998</c:v>
                </c:pt>
                <c:pt idx="1681">
                  <c:v>32963.26171875</c:v>
                </c:pt>
                <c:pt idx="1682">
                  <c:v>32963.26171875</c:v>
                </c:pt>
                <c:pt idx="1683">
                  <c:v>32968.314458100002</c:v>
                </c:pt>
                <c:pt idx="1684">
                  <c:v>32968.314458100002</c:v>
                </c:pt>
                <c:pt idx="1685">
                  <c:v>32973.3671875</c:v>
                </c:pt>
                <c:pt idx="1686">
                  <c:v>32973.3671875</c:v>
                </c:pt>
                <c:pt idx="1687">
                  <c:v>33020.78515625</c:v>
                </c:pt>
                <c:pt idx="1688">
                  <c:v>33020.78515625</c:v>
                </c:pt>
                <c:pt idx="1689">
                  <c:v>33020.78515625</c:v>
                </c:pt>
                <c:pt idx="1690">
                  <c:v>33020.78515625</c:v>
                </c:pt>
                <c:pt idx="1691">
                  <c:v>33020.78515625</c:v>
                </c:pt>
                <c:pt idx="1692">
                  <c:v>33020.78515625</c:v>
                </c:pt>
                <c:pt idx="1693">
                  <c:v>33020.78515625</c:v>
                </c:pt>
                <c:pt idx="1694">
                  <c:v>33020.78515625</c:v>
                </c:pt>
                <c:pt idx="1695">
                  <c:v>33022.33984375</c:v>
                </c:pt>
                <c:pt idx="1696">
                  <c:v>33022.33984375</c:v>
                </c:pt>
                <c:pt idx="1697">
                  <c:v>33022.33984375</c:v>
                </c:pt>
                <c:pt idx="1698">
                  <c:v>33022.33984375</c:v>
                </c:pt>
                <c:pt idx="1699">
                  <c:v>33022.33984375</c:v>
                </c:pt>
                <c:pt idx="1700">
                  <c:v>33028.169916899998</c:v>
                </c:pt>
                <c:pt idx="1701">
                  <c:v>33028.169916899998</c:v>
                </c:pt>
                <c:pt idx="1702">
                  <c:v>33028.169916899998</c:v>
                </c:pt>
                <c:pt idx="1703">
                  <c:v>33028.169916899998</c:v>
                </c:pt>
                <c:pt idx="1704">
                  <c:v>33028.169916899998</c:v>
                </c:pt>
                <c:pt idx="1705">
                  <c:v>33028.169916899998</c:v>
                </c:pt>
                <c:pt idx="1706">
                  <c:v>33028.169916899998</c:v>
                </c:pt>
                <c:pt idx="1707">
                  <c:v>33028.169916899998</c:v>
                </c:pt>
                <c:pt idx="1708">
                  <c:v>33028.169916899998</c:v>
                </c:pt>
                <c:pt idx="1709">
                  <c:v>33028.169916899998</c:v>
                </c:pt>
                <c:pt idx="1710">
                  <c:v>33037.498041899998</c:v>
                </c:pt>
                <c:pt idx="1711">
                  <c:v>33037.498041899998</c:v>
                </c:pt>
                <c:pt idx="1712">
                  <c:v>33037.498041899998</c:v>
                </c:pt>
                <c:pt idx="1713">
                  <c:v>33037.498041899998</c:v>
                </c:pt>
                <c:pt idx="1714">
                  <c:v>33037.498041899998</c:v>
                </c:pt>
                <c:pt idx="1715">
                  <c:v>33037.498041899998</c:v>
                </c:pt>
                <c:pt idx="1716">
                  <c:v>33037.498041899998</c:v>
                </c:pt>
                <c:pt idx="1717">
                  <c:v>33046.826166899998</c:v>
                </c:pt>
                <c:pt idx="1718">
                  <c:v>33046.826166899998</c:v>
                </c:pt>
                <c:pt idx="1719">
                  <c:v>33046.826166899998</c:v>
                </c:pt>
                <c:pt idx="1720">
                  <c:v>33062.76171875</c:v>
                </c:pt>
                <c:pt idx="1721">
                  <c:v>33062.76171875</c:v>
                </c:pt>
                <c:pt idx="1722">
                  <c:v>33062.76171875</c:v>
                </c:pt>
                <c:pt idx="1723">
                  <c:v>33062.76171875</c:v>
                </c:pt>
                <c:pt idx="1724">
                  <c:v>33062.76171875</c:v>
                </c:pt>
                <c:pt idx="1725">
                  <c:v>33062.76171875</c:v>
                </c:pt>
                <c:pt idx="1726">
                  <c:v>33062.76171875</c:v>
                </c:pt>
                <c:pt idx="1727">
                  <c:v>33062.76171875</c:v>
                </c:pt>
                <c:pt idx="1728">
                  <c:v>33062.76171875</c:v>
                </c:pt>
                <c:pt idx="1729">
                  <c:v>33062.76171875</c:v>
                </c:pt>
                <c:pt idx="1730">
                  <c:v>33062.76171875</c:v>
                </c:pt>
                <c:pt idx="1731">
                  <c:v>33062.76171875</c:v>
                </c:pt>
                <c:pt idx="1732">
                  <c:v>33067.814458100002</c:v>
                </c:pt>
                <c:pt idx="1733">
                  <c:v>33067.814458100002</c:v>
                </c:pt>
                <c:pt idx="1734">
                  <c:v>33067.814458100002</c:v>
                </c:pt>
                <c:pt idx="1735">
                  <c:v>33067.814458100002</c:v>
                </c:pt>
                <c:pt idx="1736">
                  <c:v>33067.814458100002</c:v>
                </c:pt>
                <c:pt idx="1737">
                  <c:v>33072.8671875</c:v>
                </c:pt>
                <c:pt idx="1738">
                  <c:v>33072.8671875</c:v>
                </c:pt>
                <c:pt idx="1739">
                  <c:v>33072.8671875</c:v>
                </c:pt>
                <c:pt idx="1740">
                  <c:v>33072.8671875</c:v>
                </c:pt>
                <c:pt idx="1741">
                  <c:v>33072.8671875</c:v>
                </c:pt>
                <c:pt idx="1742">
                  <c:v>33120.28515625</c:v>
                </c:pt>
                <c:pt idx="1743">
                  <c:v>33120.28515625</c:v>
                </c:pt>
                <c:pt idx="1744">
                  <c:v>33120.28515625</c:v>
                </c:pt>
                <c:pt idx="1745">
                  <c:v>33120.28515625</c:v>
                </c:pt>
                <c:pt idx="1746">
                  <c:v>33120.28515625</c:v>
                </c:pt>
                <c:pt idx="1747">
                  <c:v>33120.28515625</c:v>
                </c:pt>
                <c:pt idx="1748">
                  <c:v>33120.28515625</c:v>
                </c:pt>
                <c:pt idx="1749">
                  <c:v>33120.28515625</c:v>
                </c:pt>
                <c:pt idx="1750">
                  <c:v>33120.28515625</c:v>
                </c:pt>
                <c:pt idx="1751">
                  <c:v>33120.28515625</c:v>
                </c:pt>
                <c:pt idx="1752">
                  <c:v>33120.28515625</c:v>
                </c:pt>
                <c:pt idx="1753">
                  <c:v>33120.28515625</c:v>
                </c:pt>
                <c:pt idx="1754">
                  <c:v>33120.28515625</c:v>
                </c:pt>
                <c:pt idx="1755">
                  <c:v>33120.28515625</c:v>
                </c:pt>
                <c:pt idx="1756">
                  <c:v>33120.28515625</c:v>
                </c:pt>
                <c:pt idx="1757">
                  <c:v>33120.28515625</c:v>
                </c:pt>
                <c:pt idx="1758">
                  <c:v>33121.83984375</c:v>
                </c:pt>
                <c:pt idx="1759">
                  <c:v>33121.83984375</c:v>
                </c:pt>
                <c:pt idx="1760">
                  <c:v>33121.83984375</c:v>
                </c:pt>
                <c:pt idx="1761">
                  <c:v>33121.83984375</c:v>
                </c:pt>
                <c:pt idx="1762">
                  <c:v>33127.669916899998</c:v>
                </c:pt>
                <c:pt idx="1763">
                  <c:v>33127.669916899998</c:v>
                </c:pt>
                <c:pt idx="1764">
                  <c:v>33127.669916899998</c:v>
                </c:pt>
                <c:pt idx="1765">
                  <c:v>33127.669916899998</c:v>
                </c:pt>
                <c:pt idx="1766">
                  <c:v>33136.998041899998</c:v>
                </c:pt>
                <c:pt idx="1767">
                  <c:v>33136.998041899998</c:v>
                </c:pt>
                <c:pt idx="1768">
                  <c:v>33136.998041899998</c:v>
                </c:pt>
                <c:pt idx="1769">
                  <c:v>33136.998041899998</c:v>
                </c:pt>
                <c:pt idx="1770">
                  <c:v>33136.998041899998</c:v>
                </c:pt>
                <c:pt idx="1771">
                  <c:v>33136.998041899998</c:v>
                </c:pt>
                <c:pt idx="1772">
                  <c:v>33136.998041899998</c:v>
                </c:pt>
                <c:pt idx="1773">
                  <c:v>33146.326166899998</c:v>
                </c:pt>
                <c:pt idx="1774">
                  <c:v>33146.326166899998</c:v>
                </c:pt>
                <c:pt idx="1775">
                  <c:v>33146.326166899998</c:v>
                </c:pt>
                <c:pt idx="1776">
                  <c:v>33146.326166899998</c:v>
                </c:pt>
                <c:pt idx="1777">
                  <c:v>33146.326166899998</c:v>
                </c:pt>
                <c:pt idx="1778">
                  <c:v>33146.326166899998</c:v>
                </c:pt>
                <c:pt idx="1779">
                  <c:v>33146.326166899998</c:v>
                </c:pt>
                <c:pt idx="1780">
                  <c:v>33146.326166899998</c:v>
                </c:pt>
                <c:pt idx="1781">
                  <c:v>33146.326166899998</c:v>
                </c:pt>
                <c:pt idx="1782">
                  <c:v>33167.314458100002</c:v>
                </c:pt>
                <c:pt idx="1783">
                  <c:v>33167.314458100002</c:v>
                </c:pt>
                <c:pt idx="1784">
                  <c:v>33167.314458100002</c:v>
                </c:pt>
                <c:pt idx="1785">
                  <c:v>33167.314458100002</c:v>
                </c:pt>
                <c:pt idx="1786">
                  <c:v>33172.3671875</c:v>
                </c:pt>
                <c:pt idx="1787">
                  <c:v>33172.3671875</c:v>
                </c:pt>
                <c:pt idx="1788">
                  <c:v>33172.3671875</c:v>
                </c:pt>
                <c:pt idx="1789">
                  <c:v>33219.78515625</c:v>
                </c:pt>
                <c:pt idx="1790">
                  <c:v>33219.78515625</c:v>
                </c:pt>
                <c:pt idx="1791">
                  <c:v>33221.33984375</c:v>
                </c:pt>
                <c:pt idx="1792">
                  <c:v>33221.33984375</c:v>
                </c:pt>
                <c:pt idx="1793">
                  <c:v>33221.33984375</c:v>
                </c:pt>
                <c:pt idx="1794">
                  <c:v>33221.33984375</c:v>
                </c:pt>
                <c:pt idx="1795">
                  <c:v>33221.33984375</c:v>
                </c:pt>
                <c:pt idx="1796">
                  <c:v>33221.33984375</c:v>
                </c:pt>
                <c:pt idx="1797">
                  <c:v>33221.33984375</c:v>
                </c:pt>
                <c:pt idx="1798">
                  <c:v>33221.33984375</c:v>
                </c:pt>
                <c:pt idx="1799">
                  <c:v>33221.33984375</c:v>
                </c:pt>
                <c:pt idx="1800">
                  <c:v>33227.169916899998</c:v>
                </c:pt>
                <c:pt idx="1801">
                  <c:v>33227.169916899998</c:v>
                </c:pt>
                <c:pt idx="1802">
                  <c:v>33227.169916899998</c:v>
                </c:pt>
                <c:pt idx="1803">
                  <c:v>33227.169916899998</c:v>
                </c:pt>
                <c:pt idx="1804">
                  <c:v>33227.169916899998</c:v>
                </c:pt>
                <c:pt idx="1805">
                  <c:v>33227.169916899998</c:v>
                </c:pt>
                <c:pt idx="1806">
                  <c:v>33227.169916899998</c:v>
                </c:pt>
                <c:pt idx="1807">
                  <c:v>33227.169916899998</c:v>
                </c:pt>
                <c:pt idx="1808">
                  <c:v>33227.169916899998</c:v>
                </c:pt>
                <c:pt idx="1809">
                  <c:v>33236.498041899998</c:v>
                </c:pt>
                <c:pt idx="1810">
                  <c:v>33236.498041899998</c:v>
                </c:pt>
                <c:pt idx="1811">
                  <c:v>33236.498041899998</c:v>
                </c:pt>
                <c:pt idx="1812">
                  <c:v>33245.826166899998</c:v>
                </c:pt>
                <c:pt idx="1813">
                  <c:v>33261.76171875</c:v>
                </c:pt>
                <c:pt idx="1814">
                  <c:v>33261.76171875</c:v>
                </c:pt>
                <c:pt idx="1815">
                  <c:v>33261.76171875</c:v>
                </c:pt>
                <c:pt idx="1816">
                  <c:v>33261.76171875</c:v>
                </c:pt>
                <c:pt idx="1817">
                  <c:v>33261.76171875</c:v>
                </c:pt>
                <c:pt idx="1818">
                  <c:v>33266.814458100002</c:v>
                </c:pt>
                <c:pt idx="1819">
                  <c:v>33266.814458100002</c:v>
                </c:pt>
                <c:pt idx="1820">
                  <c:v>33266.814458100002</c:v>
                </c:pt>
                <c:pt idx="1821">
                  <c:v>33266.814458100002</c:v>
                </c:pt>
                <c:pt idx="1822">
                  <c:v>33266.814458100002</c:v>
                </c:pt>
                <c:pt idx="1823">
                  <c:v>33266.814458100002</c:v>
                </c:pt>
                <c:pt idx="1824">
                  <c:v>33271.8671875</c:v>
                </c:pt>
                <c:pt idx="1825">
                  <c:v>33271.8671875</c:v>
                </c:pt>
                <c:pt idx="1826">
                  <c:v>33271.8671875</c:v>
                </c:pt>
                <c:pt idx="1827">
                  <c:v>33271.8671875</c:v>
                </c:pt>
                <c:pt idx="1828">
                  <c:v>33319.28515625</c:v>
                </c:pt>
                <c:pt idx="1829">
                  <c:v>33319.28515625</c:v>
                </c:pt>
                <c:pt idx="1830">
                  <c:v>33319.28515625</c:v>
                </c:pt>
                <c:pt idx="1831">
                  <c:v>33319.28515625</c:v>
                </c:pt>
                <c:pt idx="1832">
                  <c:v>33319.28515625</c:v>
                </c:pt>
                <c:pt idx="1833">
                  <c:v>33320.83984375</c:v>
                </c:pt>
                <c:pt idx="1834">
                  <c:v>33326.669916899998</c:v>
                </c:pt>
                <c:pt idx="1835">
                  <c:v>33326.669916899998</c:v>
                </c:pt>
                <c:pt idx="1836">
                  <c:v>33326.669916899998</c:v>
                </c:pt>
                <c:pt idx="1837">
                  <c:v>33326.669916899998</c:v>
                </c:pt>
                <c:pt idx="1838">
                  <c:v>33335.998041899998</c:v>
                </c:pt>
                <c:pt idx="1839">
                  <c:v>33335.998041899998</c:v>
                </c:pt>
                <c:pt idx="1840">
                  <c:v>33335.998041899998</c:v>
                </c:pt>
                <c:pt idx="1841">
                  <c:v>33335.998041899998</c:v>
                </c:pt>
                <c:pt idx="1842">
                  <c:v>33335.998041899998</c:v>
                </c:pt>
                <c:pt idx="1843">
                  <c:v>33335.998041899998</c:v>
                </c:pt>
                <c:pt idx="1844">
                  <c:v>33345.326166899998</c:v>
                </c:pt>
                <c:pt idx="1845">
                  <c:v>33345.326166899998</c:v>
                </c:pt>
                <c:pt idx="1846">
                  <c:v>33345.326166899998</c:v>
                </c:pt>
                <c:pt idx="1847">
                  <c:v>33345.326166899998</c:v>
                </c:pt>
                <c:pt idx="1848">
                  <c:v>33345.326166899998</c:v>
                </c:pt>
                <c:pt idx="1849">
                  <c:v>33361.26171875</c:v>
                </c:pt>
                <c:pt idx="1850">
                  <c:v>33361.26171875</c:v>
                </c:pt>
                <c:pt idx="1851">
                  <c:v>33361.26171875</c:v>
                </c:pt>
                <c:pt idx="1852">
                  <c:v>33361.26171875</c:v>
                </c:pt>
                <c:pt idx="1853">
                  <c:v>33366.314458100002</c:v>
                </c:pt>
                <c:pt idx="1854">
                  <c:v>33366.314458100002</c:v>
                </c:pt>
                <c:pt idx="1855">
                  <c:v>33366.314458100002</c:v>
                </c:pt>
                <c:pt idx="1856">
                  <c:v>33371.3671875</c:v>
                </c:pt>
                <c:pt idx="1857">
                  <c:v>33371.3671875</c:v>
                </c:pt>
                <c:pt idx="1858">
                  <c:v>33371.3671875</c:v>
                </c:pt>
                <c:pt idx="1859">
                  <c:v>33371.3671875</c:v>
                </c:pt>
                <c:pt idx="1860">
                  <c:v>33371.3671875</c:v>
                </c:pt>
                <c:pt idx="1861">
                  <c:v>33418.78515625</c:v>
                </c:pt>
                <c:pt idx="1862">
                  <c:v>33418.78515625</c:v>
                </c:pt>
                <c:pt idx="1863">
                  <c:v>33418.78515625</c:v>
                </c:pt>
                <c:pt idx="1864">
                  <c:v>33418.78515625</c:v>
                </c:pt>
                <c:pt idx="1865">
                  <c:v>33418.78515625</c:v>
                </c:pt>
                <c:pt idx="1866">
                  <c:v>33420.33984375</c:v>
                </c:pt>
                <c:pt idx="1867">
                  <c:v>33420.33984375</c:v>
                </c:pt>
                <c:pt idx="1868">
                  <c:v>33420.33984375</c:v>
                </c:pt>
                <c:pt idx="1869">
                  <c:v>33420.33984375</c:v>
                </c:pt>
                <c:pt idx="1870">
                  <c:v>33420.33984375</c:v>
                </c:pt>
                <c:pt idx="1871">
                  <c:v>33426.169916899998</c:v>
                </c:pt>
                <c:pt idx="1872">
                  <c:v>33426.169916899998</c:v>
                </c:pt>
                <c:pt idx="1873">
                  <c:v>33426.169916899998</c:v>
                </c:pt>
                <c:pt idx="1874">
                  <c:v>33426.169916899998</c:v>
                </c:pt>
                <c:pt idx="1875">
                  <c:v>33426.169916899998</c:v>
                </c:pt>
                <c:pt idx="1876">
                  <c:v>33426.169916899998</c:v>
                </c:pt>
                <c:pt idx="1877">
                  <c:v>33426.169916899998</c:v>
                </c:pt>
                <c:pt idx="1878">
                  <c:v>33426.169916899998</c:v>
                </c:pt>
                <c:pt idx="1879">
                  <c:v>33426.169916899998</c:v>
                </c:pt>
                <c:pt idx="1880">
                  <c:v>33426.169916899998</c:v>
                </c:pt>
                <c:pt idx="1881">
                  <c:v>33426.169916899998</c:v>
                </c:pt>
                <c:pt idx="1882">
                  <c:v>33426.169916899998</c:v>
                </c:pt>
                <c:pt idx="1883">
                  <c:v>33426.169916899998</c:v>
                </c:pt>
                <c:pt idx="1884">
                  <c:v>33435.498041899998</c:v>
                </c:pt>
                <c:pt idx="1885">
                  <c:v>33435.498041899998</c:v>
                </c:pt>
                <c:pt idx="1886">
                  <c:v>33435.498041899998</c:v>
                </c:pt>
                <c:pt idx="1887">
                  <c:v>33435.498041899998</c:v>
                </c:pt>
                <c:pt idx="1888">
                  <c:v>33435.498041899998</c:v>
                </c:pt>
                <c:pt idx="1889">
                  <c:v>33435.498041899998</c:v>
                </c:pt>
                <c:pt idx="1890">
                  <c:v>33435.498041899998</c:v>
                </c:pt>
                <c:pt idx="1891">
                  <c:v>33435.498041899998</c:v>
                </c:pt>
                <c:pt idx="1892">
                  <c:v>33435.498041899998</c:v>
                </c:pt>
                <c:pt idx="1893">
                  <c:v>33435.498041899998</c:v>
                </c:pt>
                <c:pt idx="1894">
                  <c:v>33444.826166899998</c:v>
                </c:pt>
                <c:pt idx="1895">
                  <c:v>33444.826166899998</c:v>
                </c:pt>
                <c:pt idx="1896">
                  <c:v>33444.826166899998</c:v>
                </c:pt>
                <c:pt idx="1897">
                  <c:v>33444.826166899998</c:v>
                </c:pt>
                <c:pt idx="1898">
                  <c:v>33460.76171875</c:v>
                </c:pt>
                <c:pt idx="1899">
                  <c:v>33460.76171875</c:v>
                </c:pt>
                <c:pt idx="1900">
                  <c:v>33460.76171875</c:v>
                </c:pt>
                <c:pt idx="1901">
                  <c:v>33465.814458100002</c:v>
                </c:pt>
                <c:pt idx="1902">
                  <c:v>33465.814458100002</c:v>
                </c:pt>
                <c:pt idx="1903">
                  <c:v>33465.814458100002</c:v>
                </c:pt>
                <c:pt idx="1904">
                  <c:v>33470.8671875</c:v>
                </c:pt>
                <c:pt idx="1905">
                  <c:v>33470.8671875</c:v>
                </c:pt>
                <c:pt idx="1906">
                  <c:v>33470.8671875</c:v>
                </c:pt>
                <c:pt idx="1907">
                  <c:v>33470.8671875</c:v>
                </c:pt>
                <c:pt idx="1908">
                  <c:v>33470.8671875</c:v>
                </c:pt>
                <c:pt idx="1909">
                  <c:v>33470.8671875</c:v>
                </c:pt>
                <c:pt idx="1910">
                  <c:v>33518.28515625</c:v>
                </c:pt>
                <c:pt idx="1911">
                  <c:v>33518.28515625</c:v>
                </c:pt>
                <c:pt idx="1912">
                  <c:v>33518.28515625</c:v>
                </c:pt>
                <c:pt idx="1913">
                  <c:v>33518.28515625</c:v>
                </c:pt>
                <c:pt idx="1914">
                  <c:v>33518.28515625</c:v>
                </c:pt>
                <c:pt idx="1915">
                  <c:v>33519.83984375</c:v>
                </c:pt>
                <c:pt idx="1916">
                  <c:v>33525.669916899998</c:v>
                </c:pt>
                <c:pt idx="1917">
                  <c:v>33525.669916899998</c:v>
                </c:pt>
                <c:pt idx="1918">
                  <c:v>33534.998041899998</c:v>
                </c:pt>
                <c:pt idx="1919">
                  <c:v>33534.998041899998</c:v>
                </c:pt>
                <c:pt idx="1920">
                  <c:v>33544.326166899998</c:v>
                </c:pt>
                <c:pt idx="1921">
                  <c:v>33544.326166899998</c:v>
                </c:pt>
                <c:pt idx="1922">
                  <c:v>33544.326166899998</c:v>
                </c:pt>
                <c:pt idx="1923">
                  <c:v>33544.326166899998</c:v>
                </c:pt>
                <c:pt idx="1924">
                  <c:v>33544.326166899998</c:v>
                </c:pt>
                <c:pt idx="1925">
                  <c:v>33560.26171875</c:v>
                </c:pt>
                <c:pt idx="1926">
                  <c:v>33560.26171875</c:v>
                </c:pt>
                <c:pt idx="1927">
                  <c:v>33560.26171875</c:v>
                </c:pt>
                <c:pt idx="1928">
                  <c:v>33560.26171875</c:v>
                </c:pt>
                <c:pt idx="1929">
                  <c:v>33565.314458100002</c:v>
                </c:pt>
                <c:pt idx="1930">
                  <c:v>33565.314458100002</c:v>
                </c:pt>
                <c:pt idx="1931">
                  <c:v>33565.314458100002</c:v>
                </c:pt>
                <c:pt idx="1932">
                  <c:v>33565.314458100002</c:v>
                </c:pt>
                <c:pt idx="1933">
                  <c:v>33565.314458100002</c:v>
                </c:pt>
                <c:pt idx="1934">
                  <c:v>33570.3671875</c:v>
                </c:pt>
                <c:pt idx="1935">
                  <c:v>33570.3671875</c:v>
                </c:pt>
                <c:pt idx="1936">
                  <c:v>33570.3671875</c:v>
                </c:pt>
                <c:pt idx="1937">
                  <c:v>33617.78515625</c:v>
                </c:pt>
                <c:pt idx="1938">
                  <c:v>33617.78515625</c:v>
                </c:pt>
                <c:pt idx="1939">
                  <c:v>33617.78515625</c:v>
                </c:pt>
                <c:pt idx="1940">
                  <c:v>33619.33984375</c:v>
                </c:pt>
                <c:pt idx="1941">
                  <c:v>33619.33984375</c:v>
                </c:pt>
                <c:pt idx="1942">
                  <c:v>33619.33984375</c:v>
                </c:pt>
                <c:pt idx="1943">
                  <c:v>33619.33984375</c:v>
                </c:pt>
                <c:pt idx="1944">
                  <c:v>33619.33984375</c:v>
                </c:pt>
                <c:pt idx="1945">
                  <c:v>33619.33984375</c:v>
                </c:pt>
                <c:pt idx="1946">
                  <c:v>33619.33984375</c:v>
                </c:pt>
                <c:pt idx="1947">
                  <c:v>33619.33984375</c:v>
                </c:pt>
                <c:pt idx="1948">
                  <c:v>33619.33984375</c:v>
                </c:pt>
                <c:pt idx="1949">
                  <c:v>33619.33984375</c:v>
                </c:pt>
                <c:pt idx="1950">
                  <c:v>33619.33984375</c:v>
                </c:pt>
                <c:pt idx="1951">
                  <c:v>33619.33984375</c:v>
                </c:pt>
                <c:pt idx="1952">
                  <c:v>33619.33984375</c:v>
                </c:pt>
                <c:pt idx="1953">
                  <c:v>33619.33984375</c:v>
                </c:pt>
                <c:pt idx="1954">
                  <c:v>33625.169916899998</c:v>
                </c:pt>
                <c:pt idx="1955">
                  <c:v>33625.169916899998</c:v>
                </c:pt>
                <c:pt idx="1956">
                  <c:v>33625.169916899998</c:v>
                </c:pt>
                <c:pt idx="1957">
                  <c:v>33625.169916899998</c:v>
                </c:pt>
                <c:pt idx="1958">
                  <c:v>33625.169916899998</c:v>
                </c:pt>
                <c:pt idx="1959">
                  <c:v>33625.169916899998</c:v>
                </c:pt>
                <c:pt idx="1960">
                  <c:v>33634.498041899998</c:v>
                </c:pt>
                <c:pt idx="1961">
                  <c:v>33634.498041899998</c:v>
                </c:pt>
                <c:pt idx="1962">
                  <c:v>33634.498041899998</c:v>
                </c:pt>
                <c:pt idx="1963">
                  <c:v>33634.498041899998</c:v>
                </c:pt>
                <c:pt idx="1964">
                  <c:v>33634.498041899998</c:v>
                </c:pt>
                <c:pt idx="1965">
                  <c:v>33643.826166899998</c:v>
                </c:pt>
                <c:pt idx="1966">
                  <c:v>33643.826166899998</c:v>
                </c:pt>
                <c:pt idx="1967">
                  <c:v>33643.826166899998</c:v>
                </c:pt>
                <c:pt idx="1968">
                  <c:v>33659.76171875</c:v>
                </c:pt>
                <c:pt idx="1969">
                  <c:v>33659.76171875</c:v>
                </c:pt>
                <c:pt idx="1970">
                  <c:v>33659.76171875</c:v>
                </c:pt>
                <c:pt idx="1971">
                  <c:v>33659.76171875</c:v>
                </c:pt>
                <c:pt idx="1972">
                  <c:v>33659.76171875</c:v>
                </c:pt>
                <c:pt idx="1973">
                  <c:v>33659.76171875</c:v>
                </c:pt>
                <c:pt idx="1974">
                  <c:v>33659.76171875</c:v>
                </c:pt>
                <c:pt idx="1975">
                  <c:v>33664.814458100002</c:v>
                </c:pt>
                <c:pt idx="1976">
                  <c:v>33664.814458100002</c:v>
                </c:pt>
                <c:pt idx="1977">
                  <c:v>33664.814458100002</c:v>
                </c:pt>
                <c:pt idx="1978">
                  <c:v>33664.814458100002</c:v>
                </c:pt>
                <c:pt idx="1979">
                  <c:v>33664.814458100002</c:v>
                </c:pt>
                <c:pt idx="1980">
                  <c:v>33669.8671875</c:v>
                </c:pt>
                <c:pt idx="1981">
                  <c:v>33669.8671875</c:v>
                </c:pt>
                <c:pt idx="1982">
                  <c:v>33669.8671875</c:v>
                </c:pt>
                <c:pt idx="1983">
                  <c:v>33669.8671875</c:v>
                </c:pt>
                <c:pt idx="1984">
                  <c:v>33669.8671875</c:v>
                </c:pt>
                <c:pt idx="1985">
                  <c:v>33669.8671875</c:v>
                </c:pt>
                <c:pt idx="1986">
                  <c:v>33669.8671875</c:v>
                </c:pt>
                <c:pt idx="1987">
                  <c:v>33669.8671875</c:v>
                </c:pt>
                <c:pt idx="1988">
                  <c:v>33669.8671875</c:v>
                </c:pt>
                <c:pt idx="1989">
                  <c:v>33669.8671875</c:v>
                </c:pt>
                <c:pt idx="1990">
                  <c:v>33669.8671875</c:v>
                </c:pt>
                <c:pt idx="1991">
                  <c:v>33669.8671875</c:v>
                </c:pt>
                <c:pt idx="1992">
                  <c:v>33669.8671875</c:v>
                </c:pt>
                <c:pt idx="1993">
                  <c:v>33717.28515625</c:v>
                </c:pt>
                <c:pt idx="1994">
                  <c:v>33717.28515625</c:v>
                </c:pt>
                <c:pt idx="1995">
                  <c:v>33717.28515625</c:v>
                </c:pt>
                <c:pt idx="1996">
                  <c:v>33717.28515625</c:v>
                </c:pt>
                <c:pt idx="1997">
                  <c:v>33717.28515625</c:v>
                </c:pt>
                <c:pt idx="1998">
                  <c:v>33717.28515625</c:v>
                </c:pt>
                <c:pt idx="1999">
                  <c:v>33717.28515625</c:v>
                </c:pt>
                <c:pt idx="2000">
                  <c:v>33717.28515625</c:v>
                </c:pt>
                <c:pt idx="2001">
                  <c:v>33718.83984375</c:v>
                </c:pt>
                <c:pt idx="2002">
                  <c:v>33718.83984375</c:v>
                </c:pt>
                <c:pt idx="2003">
                  <c:v>33718.83984375</c:v>
                </c:pt>
                <c:pt idx="2004">
                  <c:v>33718.83984375</c:v>
                </c:pt>
                <c:pt idx="2005">
                  <c:v>33718.83984375</c:v>
                </c:pt>
                <c:pt idx="2006">
                  <c:v>33724.669916899998</c:v>
                </c:pt>
                <c:pt idx="2007">
                  <c:v>33724.669916899998</c:v>
                </c:pt>
                <c:pt idx="2008">
                  <c:v>33724.669916899998</c:v>
                </c:pt>
                <c:pt idx="2009">
                  <c:v>33724.669916899998</c:v>
                </c:pt>
                <c:pt idx="2010">
                  <c:v>33724.669916899998</c:v>
                </c:pt>
                <c:pt idx="2011">
                  <c:v>33724.669916899998</c:v>
                </c:pt>
                <c:pt idx="2012">
                  <c:v>33733.998041899998</c:v>
                </c:pt>
                <c:pt idx="2013">
                  <c:v>33733.998041899998</c:v>
                </c:pt>
                <c:pt idx="2014">
                  <c:v>33733.998041899998</c:v>
                </c:pt>
                <c:pt idx="2015">
                  <c:v>33743.326166899998</c:v>
                </c:pt>
                <c:pt idx="2016">
                  <c:v>33743.326166899998</c:v>
                </c:pt>
                <c:pt idx="2017">
                  <c:v>33743.326166899998</c:v>
                </c:pt>
                <c:pt idx="2018">
                  <c:v>33743.326166899998</c:v>
                </c:pt>
                <c:pt idx="2019">
                  <c:v>33759.26171875</c:v>
                </c:pt>
                <c:pt idx="2020">
                  <c:v>33759.26171875</c:v>
                </c:pt>
                <c:pt idx="2021">
                  <c:v>33759.26171875</c:v>
                </c:pt>
                <c:pt idx="2022">
                  <c:v>33764.314458100002</c:v>
                </c:pt>
                <c:pt idx="2023">
                  <c:v>33764.314458100002</c:v>
                </c:pt>
                <c:pt idx="2024">
                  <c:v>33764.314458100002</c:v>
                </c:pt>
                <c:pt idx="2025">
                  <c:v>33764.314458100002</c:v>
                </c:pt>
                <c:pt idx="2026">
                  <c:v>33764.314458100002</c:v>
                </c:pt>
                <c:pt idx="2027">
                  <c:v>33764.314458100002</c:v>
                </c:pt>
                <c:pt idx="2028">
                  <c:v>33769.3671875</c:v>
                </c:pt>
                <c:pt idx="2029">
                  <c:v>33816.78515625</c:v>
                </c:pt>
                <c:pt idx="2030">
                  <c:v>33816.78515625</c:v>
                </c:pt>
                <c:pt idx="2031">
                  <c:v>33816.78515625</c:v>
                </c:pt>
                <c:pt idx="2032">
                  <c:v>33818.33984375</c:v>
                </c:pt>
                <c:pt idx="2033">
                  <c:v>33818.33984375</c:v>
                </c:pt>
                <c:pt idx="2034">
                  <c:v>33818.33984375</c:v>
                </c:pt>
                <c:pt idx="2035">
                  <c:v>33818.33984375</c:v>
                </c:pt>
                <c:pt idx="2036">
                  <c:v>33818.33984375</c:v>
                </c:pt>
                <c:pt idx="2037">
                  <c:v>33818.33984375</c:v>
                </c:pt>
                <c:pt idx="2038">
                  <c:v>33824.169916899998</c:v>
                </c:pt>
                <c:pt idx="2039">
                  <c:v>33824.169916899998</c:v>
                </c:pt>
                <c:pt idx="2040">
                  <c:v>33824.169916899998</c:v>
                </c:pt>
                <c:pt idx="2041">
                  <c:v>33824.169916899998</c:v>
                </c:pt>
                <c:pt idx="2042">
                  <c:v>33824.169916899998</c:v>
                </c:pt>
                <c:pt idx="2043">
                  <c:v>33824.169916899998</c:v>
                </c:pt>
                <c:pt idx="2044">
                  <c:v>33833.498041899998</c:v>
                </c:pt>
                <c:pt idx="2045">
                  <c:v>33833.498041899998</c:v>
                </c:pt>
                <c:pt idx="2046">
                  <c:v>33833.498041899998</c:v>
                </c:pt>
                <c:pt idx="2047">
                  <c:v>33842.826166899998</c:v>
                </c:pt>
                <c:pt idx="2048">
                  <c:v>33842.826166899998</c:v>
                </c:pt>
                <c:pt idx="2049">
                  <c:v>33858.76171875</c:v>
                </c:pt>
                <c:pt idx="2050">
                  <c:v>33858.76171875</c:v>
                </c:pt>
                <c:pt idx="2051">
                  <c:v>33858.76171875</c:v>
                </c:pt>
                <c:pt idx="2052">
                  <c:v>33858.76171875</c:v>
                </c:pt>
                <c:pt idx="2053">
                  <c:v>33858.76171875</c:v>
                </c:pt>
                <c:pt idx="2054">
                  <c:v>33863.814458100002</c:v>
                </c:pt>
                <c:pt idx="2055">
                  <c:v>33863.814458100002</c:v>
                </c:pt>
                <c:pt idx="2056">
                  <c:v>33863.814458100002</c:v>
                </c:pt>
                <c:pt idx="2057">
                  <c:v>33863.814458100002</c:v>
                </c:pt>
                <c:pt idx="2058">
                  <c:v>33863.814458100002</c:v>
                </c:pt>
                <c:pt idx="2059">
                  <c:v>33863.814458100002</c:v>
                </c:pt>
                <c:pt idx="2060">
                  <c:v>33863.814458100002</c:v>
                </c:pt>
                <c:pt idx="2061">
                  <c:v>33863.814458100002</c:v>
                </c:pt>
                <c:pt idx="2062">
                  <c:v>33863.814458100002</c:v>
                </c:pt>
                <c:pt idx="2063">
                  <c:v>33863.814458100002</c:v>
                </c:pt>
                <c:pt idx="2064">
                  <c:v>33863.814458100002</c:v>
                </c:pt>
                <c:pt idx="2065">
                  <c:v>33863.814458100002</c:v>
                </c:pt>
                <c:pt idx="2066">
                  <c:v>33863.814458100002</c:v>
                </c:pt>
                <c:pt idx="2067">
                  <c:v>33863.814458100002</c:v>
                </c:pt>
                <c:pt idx="2068">
                  <c:v>33863.814458100002</c:v>
                </c:pt>
                <c:pt idx="2069">
                  <c:v>33863.814458100002</c:v>
                </c:pt>
                <c:pt idx="2070">
                  <c:v>33863.814458100002</c:v>
                </c:pt>
                <c:pt idx="2071">
                  <c:v>33868.8671875</c:v>
                </c:pt>
                <c:pt idx="2072">
                  <c:v>33868.8671875</c:v>
                </c:pt>
                <c:pt idx="2073">
                  <c:v>33868.8671875</c:v>
                </c:pt>
                <c:pt idx="2074">
                  <c:v>33916.28515625</c:v>
                </c:pt>
                <c:pt idx="2075">
                  <c:v>33916.28515625</c:v>
                </c:pt>
                <c:pt idx="2076">
                  <c:v>33916.28515625</c:v>
                </c:pt>
                <c:pt idx="2077">
                  <c:v>33916.28515625</c:v>
                </c:pt>
                <c:pt idx="2078">
                  <c:v>33916.28515625</c:v>
                </c:pt>
                <c:pt idx="2079">
                  <c:v>33916.28515625</c:v>
                </c:pt>
                <c:pt idx="2080">
                  <c:v>33916.28515625</c:v>
                </c:pt>
                <c:pt idx="2081">
                  <c:v>33916.28515625</c:v>
                </c:pt>
                <c:pt idx="2082">
                  <c:v>33917.83984375</c:v>
                </c:pt>
                <c:pt idx="2083">
                  <c:v>33917.83984375</c:v>
                </c:pt>
                <c:pt idx="2084">
                  <c:v>33917.83984375</c:v>
                </c:pt>
                <c:pt idx="2085">
                  <c:v>33923.669916899998</c:v>
                </c:pt>
                <c:pt idx="2086">
                  <c:v>33923.669916899998</c:v>
                </c:pt>
                <c:pt idx="2087">
                  <c:v>33932.998041899998</c:v>
                </c:pt>
                <c:pt idx="2088">
                  <c:v>33932.998041899998</c:v>
                </c:pt>
                <c:pt idx="2089">
                  <c:v>33932.998041899998</c:v>
                </c:pt>
                <c:pt idx="2090">
                  <c:v>33932.998041899998</c:v>
                </c:pt>
                <c:pt idx="2091">
                  <c:v>33942.326166899998</c:v>
                </c:pt>
                <c:pt idx="2092">
                  <c:v>33942.326166899998</c:v>
                </c:pt>
                <c:pt idx="2093">
                  <c:v>33942.326166899998</c:v>
                </c:pt>
                <c:pt idx="2094">
                  <c:v>33942.326166899998</c:v>
                </c:pt>
                <c:pt idx="2095">
                  <c:v>33942.326166899998</c:v>
                </c:pt>
                <c:pt idx="2096">
                  <c:v>33942.326166899998</c:v>
                </c:pt>
                <c:pt idx="2097">
                  <c:v>33942.326166899998</c:v>
                </c:pt>
                <c:pt idx="2098">
                  <c:v>33942.326166899998</c:v>
                </c:pt>
                <c:pt idx="2099">
                  <c:v>33942.326166899998</c:v>
                </c:pt>
                <c:pt idx="2100">
                  <c:v>33942.326166899998</c:v>
                </c:pt>
                <c:pt idx="2101">
                  <c:v>33942.326166899998</c:v>
                </c:pt>
                <c:pt idx="2102">
                  <c:v>33958.26171875</c:v>
                </c:pt>
                <c:pt idx="2103">
                  <c:v>33958.26171875</c:v>
                </c:pt>
                <c:pt idx="2104">
                  <c:v>33958.26171875</c:v>
                </c:pt>
                <c:pt idx="2105">
                  <c:v>33958.26171875</c:v>
                </c:pt>
                <c:pt idx="2106">
                  <c:v>33958.26171875</c:v>
                </c:pt>
                <c:pt idx="2107">
                  <c:v>33963.314458100002</c:v>
                </c:pt>
                <c:pt idx="2108">
                  <c:v>33963.314458100002</c:v>
                </c:pt>
                <c:pt idx="2109">
                  <c:v>33968.3671875</c:v>
                </c:pt>
                <c:pt idx="2110">
                  <c:v>33968.3671875</c:v>
                </c:pt>
                <c:pt idx="2111">
                  <c:v>34015.78515625</c:v>
                </c:pt>
                <c:pt idx="2112">
                  <c:v>34015.78515625</c:v>
                </c:pt>
                <c:pt idx="2113">
                  <c:v>34015.78515625</c:v>
                </c:pt>
                <c:pt idx="2114">
                  <c:v>34017.33984375</c:v>
                </c:pt>
                <c:pt idx="2115">
                  <c:v>34017.33984375</c:v>
                </c:pt>
                <c:pt idx="2116">
                  <c:v>34017.33984375</c:v>
                </c:pt>
                <c:pt idx="2117">
                  <c:v>34017.33984375</c:v>
                </c:pt>
                <c:pt idx="2118">
                  <c:v>34017.33984375</c:v>
                </c:pt>
                <c:pt idx="2119">
                  <c:v>34017.33984375</c:v>
                </c:pt>
                <c:pt idx="2120">
                  <c:v>34017.33984375</c:v>
                </c:pt>
                <c:pt idx="2121">
                  <c:v>34017.33984375</c:v>
                </c:pt>
                <c:pt idx="2122">
                  <c:v>34017.33984375</c:v>
                </c:pt>
                <c:pt idx="2123">
                  <c:v>34017.33984375</c:v>
                </c:pt>
                <c:pt idx="2124">
                  <c:v>34017.33984375</c:v>
                </c:pt>
                <c:pt idx="2125">
                  <c:v>34023.169916899998</c:v>
                </c:pt>
                <c:pt idx="2126">
                  <c:v>34023.169916899998</c:v>
                </c:pt>
                <c:pt idx="2127">
                  <c:v>34023.169916899998</c:v>
                </c:pt>
                <c:pt idx="2128">
                  <c:v>34023.169916899998</c:v>
                </c:pt>
                <c:pt idx="2129">
                  <c:v>34023.169916899998</c:v>
                </c:pt>
                <c:pt idx="2130">
                  <c:v>34023.169916899998</c:v>
                </c:pt>
                <c:pt idx="2131">
                  <c:v>34023.169916899998</c:v>
                </c:pt>
                <c:pt idx="2132">
                  <c:v>34023.169916899998</c:v>
                </c:pt>
                <c:pt idx="2133">
                  <c:v>34032.498041899998</c:v>
                </c:pt>
                <c:pt idx="2134">
                  <c:v>34032.498041899998</c:v>
                </c:pt>
                <c:pt idx="2135">
                  <c:v>34032.498041899998</c:v>
                </c:pt>
                <c:pt idx="2136">
                  <c:v>34032.498041899998</c:v>
                </c:pt>
                <c:pt idx="2137">
                  <c:v>34032.498041899998</c:v>
                </c:pt>
                <c:pt idx="2138">
                  <c:v>34032.498041899998</c:v>
                </c:pt>
                <c:pt idx="2139">
                  <c:v>34041.826166899998</c:v>
                </c:pt>
                <c:pt idx="2140">
                  <c:v>34041.826166899998</c:v>
                </c:pt>
                <c:pt idx="2141">
                  <c:v>34041.826166899998</c:v>
                </c:pt>
                <c:pt idx="2142">
                  <c:v>34041.826166899998</c:v>
                </c:pt>
                <c:pt idx="2143">
                  <c:v>34057.76171875</c:v>
                </c:pt>
                <c:pt idx="2144">
                  <c:v>34057.76171875</c:v>
                </c:pt>
                <c:pt idx="2145">
                  <c:v>34057.76171875</c:v>
                </c:pt>
                <c:pt idx="2146">
                  <c:v>34057.76171875</c:v>
                </c:pt>
                <c:pt idx="2147">
                  <c:v>34062.814458100002</c:v>
                </c:pt>
                <c:pt idx="2148">
                  <c:v>34062.814458100002</c:v>
                </c:pt>
                <c:pt idx="2149">
                  <c:v>34062.814458100002</c:v>
                </c:pt>
                <c:pt idx="2150">
                  <c:v>34062.814458100002</c:v>
                </c:pt>
                <c:pt idx="2151">
                  <c:v>34062.814458100002</c:v>
                </c:pt>
                <c:pt idx="2152">
                  <c:v>34062.814458100002</c:v>
                </c:pt>
                <c:pt idx="2153">
                  <c:v>34067.8671875</c:v>
                </c:pt>
                <c:pt idx="2154">
                  <c:v>34067.8671875</c:v>
                </c:pt>
                <c:pt idx="2155">
                  <c:v>34067.8671875</c:v>
                </c:pt>
                <c:pt idx="2156">
                  <c:v>34067.8671875</c:v>
                </c:pt>
                <c:pt idx="2157">
                  <c:v>34067.8671875</c:v>
                </c:pt>
                <c:pt idx="2158">
                  <c:v>34115.28515625</c:v>
                </c:pt>
                <c:pt idx="2159">
                  <c:v>34115.28515625</c:v>
                </c:pt>
                <c:pt idx="2160">
                  <c:v>34115.28515625</c:v>
                </c:pt>
                <c:pt idx="2161">
                  <c:v>34115.28515625</c:v>
                </c:pt>
                <c:pt idx="2162">
                  <c:v>34115.28515625</c:v>
                </c:pt>
                <c:pt idx="2163">
                  <c:v>34115.28515625</c:v>
                </c:pt>
                <c:pt idx="2164">
                  <c:v>34116.83984375</c:v>
                </c:pt>
                <c:pt idx="2165">
                  <c:v>34116.83984375</c:v>
                </c:pt>
                <c:pt idx="2166">
                  <c:v>34116.83984375</c:v>
                </c:pt>
                <c:pt idx="2167">
                  <c:v>34116.83984375</c:v>
                </c:pt>
                <c:pt idx="2168">
                  <c:v>34116.83984375</c:v>
                </c:pt>
                <c:pt idx="2169">
                  <c:v>34122.669916899998</c:v>
                </c:pt>
                <c:pt idx="2170">
                  <c:v>34122.669916899998</c:v>
                </c:pt>
                <c:pt idx="2171">
                  <c:v>34122.669916899998</c:v>
                </c:pt>
                <c:pt idx="2172">
                  <c:v>34122.669916899998</c:v>
                </c:pt>
                <c:pt idx="2173">
                  <c:v>34131.998041899998</c:v>
                </c:pt>
                <c:pt idx="2174">
                  <c:v>34131.998041899998</c:v>
                </c:pt>
                <c:pt idx="2175">
                  <c:v>34141.326166899998</c:v>
                </c:pt>
                <c:pt idx="2176">
                  <c:v>34141.326166899998</c:v>
                </c:pt>
                <c:pt idx="2177">
                  <c:v>34141.326166899998</c:v>
                </c:pt>
                <c:pt idx="2178">
                  <c:v>34157.26171875</c:v>
                </c:pt>
                <c:pt idx="2179">
                  <c:v>34157.26171875</c:v>
                </c:pt>
                <c:pt idx="2180">
                  <c:v>34157.26171875</c:v>
                </c:pt>
                <c:pt idx="2181">
                  <c:v>34157.26171875</c:v>
                </c:pt>
                <c:pt idx="2182">
                  <c:v>34157.26171875</c:v>
                </c:pt>
                <c:pt idx="2183">
                  <c:v>34157.26171875</c:v>
                </c:pt>
                <c:pt idx="2184">
                  <c:v>34157.26171875</c:v>
                </c:pt>
                <c:pt idx="2185">
                  <c:v>34157.26171875</c:v>
                </c:pt>
                <c:pt idx="2186">
                  <c:v>34157.26171875</c:v>
                </c:pt>
                <c:pt idx="2187">
                  <c:v>34157.26171875</c:v>
                </c:pt>
                <c:pt idx="2188">
                  <c:v>34162.314458100002</c:v>
                </c:pt>
                <c:pt idx="2189">
                  <c:v>34162.314458100002</c:v>
                </c:pt>
                <c:pt idx="2190">
                  <c:v>34162.314458100002</c:v>
                </c:pt>
                <c:pt idx="2191">
                  <c:v>34162.314458100002</c:v>
                </c:pt>
                <c:pt idx="2192">
                  <c:v>34167.3671875</c:v>
                </c:pt>
                <c:pt idx="2193">
                  <c:v>34167.3671875</c:v>
                </c:pt>
                <c:pt idx="2194">
                  <c:v>34167.3671875</c:v>
                </c:pt>
                <c:pt idx="2195">
                  <c:v>34167.3671875</c:v>
                </c:pt>
                <c:pt idx="2196">
                  <c:v>34167.3671875</c:v>
                </c:pt>
                <c:pt idx="2197">
                  <c:v>34214.78515625</c:v>
                </c:pt>
                <c:pt idx="2198">
                  <c:v>34214.78515625</c:v>
                </c:pt>
                <c:pt idx="2199">
                  <c:v>34214.78515625</c:v>
                </c:pt>
                <c:pt idx="2200">
                  <c:v>34214.78515625</c:v>
                </c:pt>
                <c:pt idx="2201">
                  <c:v>34214.78515625</c:v>
                </c:pt>
                <c:pt idx="2202">
                  <c:v>34214.78515625</c:v>
                </c:pt>
                <c:pt idx="2203">
                  <c:v>34216.33984375</c:v>
                </c:pt>
                <c:pt idx="2204">
                  <c:v>34216.33984375</c:v>
                </c:pt>
                <c:pt idx="2205">
                  <c:v>34222.169916899998</c:v>
                </c:pt>
                <c:pt idx="2206">
                  <c:v>34222.169916899998</c:v>
                </c:pt>
                <c:pt idx="2207">
                  <c:v>34222.169916899998</c:v>
                </c:pt>
                <c:pt idx="2208">
                  <c:v>34222.169916899998</c:v>
                </c:pt>
                <c:pt idx="2209">
                  <c:v>34222.169916899998</c:v>
                </c:pt>
                <c:pt idx="2210">
                  <c:v>34222.169916899998</c:v>
                </c:pt>
                <c:pt idx="2211">
                  <c:v>34222.169916899998</c:v>
                </c:pt>
                <c:pt idx="2212">
                  <c:v>34222.169916899998</c:v>
                </c:pt>
                <c:pt idx="2213">
                  <c:v>34222.169916899998</c:v>
                </c:pt>
                <c:pt idx="2214">
                  <c:v>34222.169916899998</c:v>
                </c:pt>
                <c:pt idx="2215">
                  <c:v>34222.169916899998</c:v>
                </c:pt>
                <c:pt idx="2216">
                  <c:v>34231.498041899998</c:v>
                </c:pt>
                <c:pt idx="2217">
                  <c:v>34231.498041899998</c:v>
                </c:pt>
                <c:pt idx="2218">
                  <c:v>34231.498041899998</c:v>
                </c:pt>
                <c:pt idx="2219">
                  <c:v>34231.498041899998</c:v>
                </c:pt>
                <c:pt idx="2220">
                  <c:v>34231.498041899998</c:v>
                </c:pt>
                <c:pt idx="2221">
                  <c:v>34231.498041899998</c:v>
                </c:pt>
                <c:pt idx="2222">
                  <c:v>34231.498041899998</c:v>
                </c:pt>
                <c:pt idx="2223">
                  <c:v>34231.498041899998</c:v>
                </c:pt>
                <c:pt idx="2224">
                  <c:v>34231.498041899998</c:v>
                </c:pt>
                <c:pt idx="2225">
                  <c:v>34231.498041899998</c:v>
                </c:pt>
                <c:pt idx="2226">
                  <c:v>34231.498041899998</c:v>
                </c:pt>
                <c:pt idx="2227">
                  <c:v>34231.498041899998</c:v>
                </c:pt>
                <c:pt idx="2228">
                  <c:v>34240.826166899998</c:v>
                </c:pt>
                <c:pt idx="2229">
                  <c:v>34240.826166899998</c:v>
                </c:pt>
                <c:pt idx="2230">
                  <c:v>34240.826166899998</c:v>
                </c:pt>
                <c:pt idx="2231">
                  <c:v>34256.76171875</c:v>
                </c:pt>
                <c:pt idx="2232">
                  <c:v>34256.76171875</c:v>
                </c:pt>
                <c:pt idx="2233">
                  <c:v>34256.76171875</c:v>
                </c:pt>
                <c:pt idx="2234">
                  <c:v>34261.814458100002</c:v>
                </c:pt>
                <c:pt idx="2235">
                  <c:v>34261.814458100002</c:v>
                </c:pt>
                <c:pt idx="2236">
                  <c:v>34261.814458100002</c:v>
                </c:pt>
                <c:pt idx="2237">
                  <c:v>34261.814458100002</c:v>
                </c:pt>
                <c:pt idx="2238">
                  <c:v>34261.814458100002</c:v>
                </c:pt>
                <c:pt idx="2239">
                  <c:v>34261.814458100002</c:v>
                </c:pt>
                <c:pt idx="2240">
                  <c:v>34261.814458100002</c:v>
                </c:pt>
                <c:pt idx="2241">
                  <c:v>34266.8671875</c:v>
                </c:pt>
                <c:pt idx="2242">
                  <c:v>34266.8671875</c:v>
                </c:pt>
                <c:pt idx="2243">
                  <c:v>34266.8671875</c:v>
                </c:pt>
                <c:pt idx="2244">
                  <c:v>34266.8671875</c:v>
                </c:pt>
                <c:pt idx="2245">
                  <c:v>34314.28515625</c:v>
                </c:pt>
                <c:pt idx="2246">
                  <c:v>34314.28515625</c:v>
                </c:pt>
                <c:pt idx="2247">
                  <c:v>34314.28515625</c:v>
                </c:pt>
                <c:pt idx="2248">
                  <c:v>34314.28515625</c:v>
                </c:pt>
                <c:pt idx="2249">
                  <c:v>34314.28515625</c:v>
                </c:pt>
                <c:pt idx="2250">
                  <c:v>34314.28515625</c:v>
                </c:pt>
                <c:pt idx="2251">
                  <c:v>34315.83984375</c:v>
                </c:pt>
                <c:pt idx="2252">
                  <c:v>34315.83984375</c:v>
                </c:pt>
                <c:pt idx="2253">
                  <c:v>34315.83984375</c:v>
                </c:pt>
                <c:pt idx="2254">
                  <c:v>34315.83984375</c:v>
                </c:pt>
                <c:pt idx="2255">
                  <c:v>34315.83984375</c:v>
                </c:pt>
                <c:pt idx="2256">
                  <c:v>34321.669916899998</c:v>
                </c:pt>
                <c:pt idx="2257">
                  <c:v>34321.669916899998</c:v>
                </c:pt>
                <c:pt idx="2258">
                  <c:v>34321.669916899998</c:v>
                </c:pt>
                <c:pt idx="2259">
                  <c:v>34321.669916899998</c:v>
                </c:pt>
                <c:pt idx="2260">
                  <c:v>34330.998041899998</c:v>
                </c:pt>
                <c:pt idx="2261">
                  <c:v>34330.998041899998</c:v>
                </c:pt>
                <c:pt idx="2262">
                  <c:v>34330.998041899998</c:v>
                </c:pt>
                <c:pt idx="2263">
                  <c:v>34330.998041899998</c:v>
                </c:pt>
                <c:pt idx="2264">
                  <c:v>34330.998041899998</c:v>
                </c:pt>
                <c:pt idx="2265">
                  <c:v>34330.998041899998</c:v>
                </c:pt>
                <c:pt idx="2266">
                  <c:v>34330.998041899998</c:v>
                </c:pt>
                <c:pt idx="2267">
                  <c:v>34340.326166899998</c:v>
                </c:pt>
                <c:pt idx="2268">
                  <c:v>34340.326166899998</c:v>
                </c:pt>
                <c:pt idx="2269">
                  <c:v>34340.326166899998</c:v>
                </c:pt>
                <c:pt idx="2270">
                  <c:v>34340.326166899998</c:v>
                </c:pt>
                <c:pt idx="2271">
                  <c:v>34356.26171875</c:v>
                </c:pt>
                <c:pt idx="2272">
                  <c:v>34356.26171875</c:v>
                </c:pt>
                <c:pt idx="2273">
                  <c:v>34356.26171875</c:v>
                </c:pt>
                <c:pt idx="2274">
                  <c:v>34356.26171875</c:v>
                </c:pt>
                <c:pt idx="2275">
                  <c:v>34356.26171875</c:v>
                </c:pt>
                <c:pt idx="2276">
                  <c:v>34356.26171875</c:v>
                </c:pt>
                <c:pt idx="2277">
                  <c:v>34356.26171875</c:v>
                </c:pt>
                <c:pt idx="2278">
                  <c:v>34356.26171875</c:v>
                </c:pt>
                <c:pt idx="2279">
                  <c:v>34361.314458100002</c:v>
                </c:pt>
                <c:pt idx="2280">
                  <c:v>34366.3671875</c:v>
                </c:pt>
                <c:pt idx="2281">
                  <c:v>34366.3671875</c:v>
                </c:pt>
                <c:pt idx="2282">
                  <c:v>34366.3671875</c:v>
                </c:pt>
                <c:pt idx="2283">
                  <c:v>34366.3671875</c:v>
                </c:pt>
                <c:pt idx="2284">
                  <c:v>34366.3671875</c:v>
                </c:pt>
                <c:pt idx="2285">
                  <c:v>34413.78515625</c:v>
                </c:pt>
                <c:pt idx="2286">
                  <c:v>34413.78515625</c:v>
                </c:pt>
                <c:pt idx="2287">
                  <c:v>34413.78515625</c:v>
                </c:pt>
                <c:pt idx="2288">
                  <c:v>34413.78515625</c:v>
                </c:pt>
                <c:pt idx="2289">
                  <c:v>34413.78515625</c:v>
                </c:pt>
                <c:pt idx="2290">
                  <c:v>34413.78515625</c:v>
                </c:pt>
                <c:pt idx="2291">
                  <c:v>34415.33984375</c:v>
                </c:pt>
                <c:pt idx="2292">
                  <c:v>34415.33984375</c:v>
                </c:pt>
                <c:pt idx="2293">
                  <c:v>34415.33984375</c:v>
                </c:pt>
                <c:pt idx="2294">
                  <c:v>34415.33984375</c:v>
                </c:pt>
                <c:pt idx="2295">
                  <c:v>34415.33984375</c:v>
                </c:pt>
                <c:pt idx="2296">
                  <c:v>34415.33984375</c:v>
                </c:pt>
                <c:pt idx="2297">
                  <c:v>34415.33984375</c:v>
                </c:pt>
                <c:pt idx="2298">
                  <c:v>34421.169916899998</c:v>
                </c:pt>
                <c:pt idx="2299">
                  <c:v>34421.169916899998</c:v>
                </c:pt>
                <c:pt idx="2300">
                  <c:v>34421.169916899998</c:v>
                </c:pt>
                <c:pt idx="2301">
                  <c:v>34421.169916899998</c:v>
                </c:pt>
                <c:pt idx="2302">
                  <c:v>34421.169916899998</c:v>
                </c:pt>
                <c:pt idx="2303">
                  <c:v>34430.498041899998</c:v>
                </c:pt>
                <c:pt idx="2304">
                  <c:v>34430.498041899998</c:v>
                </c:pt>
                <c:pt idx="2305">
                  <c:v>34430.498041899998</c:v>
                </c:pt>
                <c:pt idx="2306">
                  <c:v>34430.498041899998</c:v>
                </c:pt>
                <c:pt idx="2307">
                  <c:v>34430.498041899998</c:v>
                </c:pt>
                <c:pt idx="2308">
                  <c:v>34430.498041899998</c:v>
                </c:pt>
                <c:pt idx="2309">
                  <c:v>34439.826166899998</c:v>
                </c:pt>
                <c:pt idx="2310">
                  <c:v>34439.826166899998</c:v>
                </c:pt>
                <c:pt idx="2311">
                  <c:v>34439.826166899998</c:v>
                </c:pt>
                <c:pt idx="2312">
                  <c:v>34455.76171875</c:v>
                </c:pt>
                <c:pt idx="2313">
                  <c:v>34455.76171875</c:v>
                </c:pt>
                <c:pt idx="2314">
                  <c:v>34455.76171875</c:v>
                </c:pt>
                <c:pt idx="2315">
                  <c:v>34455.76171875</c:v>
                </c:pt>
                <c:pt idx="2316">
                  <c:v>34455.76171875</c:v>
                </c:pt>
                <c:pt idx="2317">
                  <c:v>34460.814458100002</c:v>
                </c:pt>
                <c:pt idx="2318">
                  <c:v>34460.814458100002</c:v>
                </c:pt>
                <c:pt idx="2319">
                  <c:v>34460.814458100002</c:v>
                </c:pt>
                <c:pt idx="2320">
                  <c:v>34460.814458100002</c:v>
                </c:pt>
                <c:pt idx="2321">
                  <c:v>34460.814458100002</c:v>
                </c:pt>
                <c:pt idx="2322">
                  <c:v>34465.8671875</c:v>
                </c:pt>
                <c:pt idx="2323">
                  <c:v>34465.8671875</c:v>
                </c:pt>
                <c:pt idx="2324">
                  <c:v>34465.8671875</c:v>
                </c:pt>
                <c:pt idx="2325">
                  <c:v>34465.8671875</c:v>
                </c:pt>
                <c:pt idx="2326">
                  <c:v>34513.28515625</c:v>
                </c:pt>
                <c:pt idx="2327">
                  <c:v>34513.28515625</c:v>
                </c:pt>
                <c:pt idx="2328">
                  <c:v>34513.28515625</c:v>
                </c:pt>
                <c:pt idx="2329">
                  <c:v>34513.28515625</c:v>
                </c:pt>
                <c:pt idx="2330">
                  <c:v>34513.28515625</c:v>
                </c:pt>
                <c:pt idx="2331">
                  <c:v>34513.28515625</c:v>
                </c:pt>
                <c:pt idx="2332">
                  <c:v>34513.28515625</c:v>
                </c:pt>
                <c:pt idx="2333">
                  <c:v>34514.83984375</c:v>
                </c:pt>
                <c:pt idx="2334">
                  <c:v>34514.83984375</c:v>
                </c:pt>
                <c:pt idx="2335">
                  <c:v>34514.83984375</c:v>
                </c:pt>
                <c:pt idx="2336">
                  <c:v>34514.83984375</c:v>
                </c:pt>
                <c:pt idx="2337">
                  <c:v>34514.83984375</c:v>
                </c:pt>
                <c:pt idx="2338">
                  <c:v>34520.669916899998</c:v>
                </c:pt>
                <c:pt idx="2339">
                  <c:v>34520.669916899998</c:v>
                </c:pt>
                <c:pt idx="2340">
                  <c:v>34520.669916899998</c:v>
                </c:pt>
                <c:pt idx="2341">
                  <c:v>34529.998041899998</c:v>
                </c:pt>
                <c:pt idx="2342">
                  <c:v>34529.998041899998</c:v>
                </c:pt>
                <c:pt idx="2343">
                  <c:v>34529.998041899998</c:v>
                </c:pt>
                <c:pt idx="2344">
                  <c:v>34529.998041899998</c:v>
                </c:pt>
                <c:pt idx="2345">
                  <c:v>34529.998041899998</c:v>
                </c:pt>
                <c:pt idx="2346">
                  <c:v>34529.998041899998</c:v>
                </c:pt>
                <c:pt idx="2347">
                  <c:v>34529.998041899998</c:v>
                </c:pt>
                <c:pt idx="2348">
                  <c:v>34529.998041899998</c:v>
                </c:pt>
                <c:pt idx="2349">
                  <c:v>34539.326166899998</c:v>
                </c:pt>
                <c:pt idx="2350">
                  <c:v>34539.326166899998</c:v>
                </c:pt>
                <c:pt idx="2351">
                  <c:v>34539.326166899998</c:v>
                </c:pt>
                <c:pt idx="2352">
                  <c:v>34539.326166899998</c:v>
                </c:pt>
                <c:pt idx="2353">
                  <c:v>34539.326166899998</c:v>
                </c:pt>
                <c:pt idx="2354">
                  <c:v>34539.326166899998</c:v>
                </c:pt>
                <c:pt idx="2355">
                  <c:v>34539.326166899998</c:v>
                </c:pt>
                <c:pt idx="2356">
                  <c:v>34555.26171875</c:v>
                </c:pt>
                <c:pt idx="2357">
                  <c:v>34555.26171875</c:v>
                </c:pt>
                <c:pt idx="2358">
                  <c:v>34555.26171875</c:v>
                </c:pt>
                <c:pt idx="2359">
                  <c:v>34555.26171875</c:v>
                </c:pt>
                <c:pt idx="2360">
                  <c:v>34555.26171875</c:v>
                </c:pt>
                <c:pt idx="2361">
                  <c:v>34555.26171875</c:v>
                </c:pt>
                <c:pt idx="2362">
                  <c:v>34555.26171875</c:v>
                </c:pt>
                <c:pt idx="2363">
                  <c:v>34555.26171875</c:v>
                </c:pt>
                <c:pt idx="2364">
                  <c:v>34560.314458100002</c:v>
                </c:pt>
                <c:pt idx="2365">
                  <c:v>34560.314458100002</c:v>
                </c:pt>
                <c:pt idx="2366">
                  <c:v>34560.314458100002</c:v>
                </c:pt>
                <c:pt idx="2367">
                  <c:v>34560.314458100002</c:v>
                </c:pt>
                <c:pt idx="2368">
                  <c:v>34565.3671875</c:v>
                </c:pt>
                <c:pt idx="2369">
                  <c:v>34565.3671875</c:v>
                </c:pt>
                <c:pt idx="2370">
                  <c:v>34565.3671875</c:v>
                </c:pt>
                <c:pt idx="2371">
                  <c:v>34565.3671875</c:v>
                </c:pt>
                <c:pt idx="2372">
                  <c:v>34565.3671875</c:v>
                </c:pt>
                <c:pt idx="2373">
                  <c:v>34565.3671875</c:v>
                </c:pt>
                <c:pt idx="2374">
                  <c:v>34612.78515625</c:v>
                </c:pt>
                <c:pt idx="2375">
                  <c:v>34612.78515625</c:v>
                </c:pt>
                <c:pt idx="2376">
                  <c:v>34612.78515625</c:v>
                </c:pt>
                <c:pt idx="2377">
                  <c:v>34612.78515625</c:v>
                </c:pt>
                <c:pt idx="2378">
                  <c:v>34612.78515625</c:v>
                </c:pt>
                <c:pt idx="2379">
                  <c:v>34614.33984375</c:v>
                </c:pt>
                <c:pt idx="2380">
                  <c:v>34614.33984375</c:v>
                </c:pt>
                <c:pt idx="2381">
                  <c:v>34614.33984375</c:v>
                </c:pt>
                <c:pt idx="2382">
                  <c:v>34614.33984375</c:v>
                </c:pt>
                <c:pt idx="2383">
                  <c:v>34614.33984375</c:v>
                </c:pt>
                <c:pt idx="2384">
                  <c:v>34620.169916899998</c:v>
                </c:pt>
                <c:pt idx="2385">
                  <c:v>34620.169916899998</c:v>
                </c:pt>
                <c:pt idx="2386">
                  <c:v>34629.498041899998</c:v>
                </c:pt>
                <c:pt idx="2387">
                  <c:v>34629.498041899998</c:v>
                </c:pt>
                <c:pt idx="2388">
                  <c:v>34629.498041899998</c:v>
                </c:pt>
                <c:pt idx="2389">
                  <c:v>34629.498041899998</c:v>
                </c:pt>
                <c:pt idx="2390">
                  <c:v>34629.498041899998</c:v>
                </c:pt>
                <c:pt idx="2391">
                  <c:v>34629.498041899998</c:v>
                </c:pt>
                <c:pt idx="2392">
                  <c:v>34638.826166899998</c:v>
                </c:pt>
                <c:pt idx="2393">
                  <c:v>34638.826166899998</c:v>
                </c:pt>
                <c:pt idx="2394">
                  <c:v>34638.826166899998</c:v>
                </c:pt>
                <c:pt idx="2395">
                  <c:v>34638.826166899998</c:v>
                </c:pt>
                <c:pt idx="2396">
                  <c:v>34638.826166899998</c:v>
                </c:pt>
                <c:pt idx="2397">
                  <c:v>34638.826166899998</c:v>
                </c:pt>
                <c:pt idx="2398">
                  <c:v>34638.826166899998</c:v>
                </c:pt>
                <c:pt idx="2399">
                  <c:v>34638.826166899998</c:v>
                </c:pt>
                <c:pt idx="2400">
                  <c:v>34638.826166899998</c:v>
                </c:pt>
                <c:pt idx="2401">
                  <c:v>34654.76171875</c:v>
                </c:pt>
                <c:pt idx="2402">
                  <c:v>34654.76171875</c:v>
                </c:pt>
                <c:pt idx="2403">
                  <c:v>34654.76171875</c:v>
                </c:pt>
                <c:pt idx="2404">
                  <c:v>34654.76171875</c:v>
                </c:pt>
                <c:pt idx="2405">
                  <c:v>34654.76171875</c:v>
                </c:pt>
                <c:pt idx="2406">
                  <c:v>34654.76171875</c:v>
                </c:pt>
                <c:pt idx="2407">
                  <c:v>34659.814458100002</c:v>
                </c:pt>
                <c:pt idx="2408">
                  <c:v>34659.814458100002</c:v>
                </c:pt>
                <c:pt idx="2409">
                  <c:v>34659.814458100002</c:v>
                </c:pt>
                <c:pt idx="2410">
                  <c:v>34659.814458100002</c:v>
                </c:pt>
                <c:pt idx="2411">
                  <c:v>34659.814458100002</c:v>
                </c:pt>
                <c:pt idx="2412">
                  <c:v>34659.814458100002</c:v>
                </c:pt>
                <c:pt idx="2413">
                  <c:v>34664.8671875</c:v>
                </c:pt>
                <c:pt idx="2414">
                  <c:v>34664.8671875</c:v>
                </c:pt>
                <c:pt idx="2415">
                  <c:v>34664.8671875</c:v>
                </c:pt>
                <c:pt idx="2416">
                  <c:v>34712.28515625</c:v>
                </c:pt>
                <c:pt idx="2417">
                  <c:v>34712.28515625</c:v>
                </c:pt>
                <c:pt idx="2418">
                  <c:v>34712.28515625</c:v>
                </c:pt>
                <c:pt idx="2419">
                  <c:v>34712.28515625</c:v>
                </c:pt>
                <c:pt idx="2420">
                  <c:v>34712.28515625</c:v>
                </c:pt>
                <c:pt idx="2421">
                  <c:v>34712.28515625</c:v>
                </c:pt>
                <c:pt idx="2422">
                  <c:v>34712.28515625</c:v>
                </c:pt>
                <c:pt idx="2423">
                  <c:v>34712.28515625</c:v>
                </c:pt>
                <c:pt idx="2424">
                  <c:v>34712.28515625</c:v>
                </c:pt>
                <c:pt idx="2425">
                  <c:v>34712.28515625</c:v>
                </c:pt>
                <c:pt idx="2426">
                  <c:v>34712.28515625</c:v>
                </c:pt>
                <c:pt idx="2427">
                  <c:v>34712.28515625</c:v>
                </c:pt>
                <c:pt idx="2428">
                  <c:v>34712.28515625</c:v>
                </c:pt>
                <c:pt idx="2429">
                  <c:v>34712.28515625</c:v>
                </c:pt>
                <c:pt idx="2430">
                  <c:v>34712.28515625</c:v>
                </c:pt>
                <c:pt idx="2431">
                  <c:v>34712.28515625</c:v>
                </c:pt>
                <c:pt idx="2432">
                  <c:v>34713.83984375</c:v>
                </c:pt>
                <c:pt idx="2433">
                  <c:v>34713.83984375</c:v>
                </c:pt>
                <c:pt idx="2434">
                  <c:v>34713.83984375</c:v>
                </c:pt>
                <c:pt idx="2435">
                  <c:v>34713.83984375</c:v>
                </c:pt>
                <c:pt idx="2436">
                  <c:v>34713.83984375</c:v>
                </c:pt>
                <c:pt idx="2437">
                  <c:v>34713.83984375</c:v>
                </c:pt>
                <c:pt idx="2438">
                  <c:v>34719.669916899998</c:v>
                </c:pt>
                <c:pt idx="2439">
                  <c:v>34719.669916899998</c:v>
                </c:pt>
                <c:pt idx="2440">
                  <c:v>34719.669916899998</c:v>
                </c:pt>
                <c:pt idx="2441">
                  <c:v>34719.669916899998</c:v>
                </c:pt>
                <c:pt idx="2442">
                  <c:v>34719.669916899998</c:v>
                </c:pt>
                <c:pt idx="2443">
                  <c:v>34728.998041899998</c:v>
                </c:pt>
                <c:pt idx="2444">
                  <c:v>34728.998041899998</c:v>
                </c:pt>
                <c:pt idx="2445">
                  <c:v>34728.998041899998</c:v>
                </c:pt>
                <c:pt idx="2446">
                  <c:v>34738.326166899998</c:v>
                </c:pt>
                <c:pt idx="2447">
                  <c:v>34738.326166899998</c:v>
                </c:pt>
                <c:pt idx="2448">
                  <c:v>34738.326166899998</c:v>
                </c:pt>
                <c:pt idx="2449">
                  <c:v>34738.326166899998</c:v>
                </c:pt>
                <c:pt idx="2450">
                  <c:v>34738.326166899998</c:v>
                </c:pt>
                <c:pt idx="2451">
                  <c:v>34738.326166899998</c:v>
                </c:pt>
                <c:pt idx="2452">
                  <c:v>34738.326166899998</c:v>
                </c:pt>
                <c:pt idx="2453">
                  <c:v>34738.326166899998</c:v>
                </c:pt>
                <c:pt idx="2454">
                  <c:v>34738.326166899998</c:v>
                </c:pt>
                <c:pt idx="2455">
                  <c:v>34738.326166899998</c:v>
                </c:pt>
                <c:pt idx="2456">
                  <c:v>34738.326166899998</c:v>
                </c:pt>
                <c:pt idx="2457">
                  <c:v>34738.326166899998</c:v>
                </c:pt>
                <c:pt idx="2458">
                  <c:v>34738.326166899998</c:v>
                </c:pt>
                <c:pt idx="2459">
                  <c:v>34738.326166899998</c:v>
                </c:pt>
                <c:pt idx="2460">
                  <c:v>34738.326166899998</c:v>
                </c:pt>
                <c:pt idx="2461">
                  <c:v>34738.326166899998</c:v>
                </c:pt>
                <c:pt idx="2462">
                  <c:v>34738.326166899998</c:v>
                </c:pt>
                <c:pt idx="2463">
                  <c:v>34738.326166899998</c:v>
                </c:pt>
                <c:pt idx="2464">
                  <c:v>34754.26171875</c:v>
                </c:pt>
                <c:pt idx="2465">
                  <c:v>34754.26171875</c:v>
                </c:pt>
                <c:pt idx="2466">
                  <c:v>34759.314458100002</c:v>
                </c:pt>
                <c:pt idx="2467">
                  <c:v>34764.3671875</c:v>
                </c:pt>
                <c:pt idx="2468">
                  <c:v>34764.3671875</c:v>
                </c:pt>
                <c:pt idx="2469">
                  <c:v>34764.3671875</c:v>
                </c:pt>
                <c:pt idx="2470">
                  <c:v>34764.3671875</c:v>
                </c:pt>
                <c:pt idx="2471">
                  <c:v>34811.78515625</c:v>
                </c:pt>
                <c:pt idx="2472">
                  <c:v>34813.33984375</c:v>
                </c:pt>
                <c:pt idx="2473">
                  <c:v>34813.33984375</c:v>
                </c:pt>
                <c:pt idx="2474">
                  <c:v>34813.33984375</c:v>
                </c:pt>
                <c:pt idx="2475">
                  <c:v>34813.33984375</c:v>
                </c:pt>
                <c:pt idx="2476">
                  <c:v>34813.33984375</c:v>
                </c:pt>
                <c:pt idx="2477">
                  <c:v>34813.33984375</c:v>
                </c:pt>
                <c:pt idx="2478">
                  <c:v>34813.33984375</c:v>
                </c:pt>
                <c:pt idx="2479">
                  <c:v>34813.33984375</c:v>
                </c:pt>
                <c:pt idx="2480">
                  <c:v>34813.33984375</c:v>
                </c:pt>
                <c:pt idx="2481">
                  <c:v>34813.33984375</c:v>
                </c:pt>
                <c:pt idx="2482">
                  <c:v>34813.33984375</c:v>
                </c:pt>
                <c:pt idx="2483">
                  <c:v>34819.169916899998</c:v>
                </c:pt>
                <c:pt idx="2484">
                  <c:v>34819.169916899998</c:v>
                </c:pt>
                <c:pt idx="2485">
                  <c:v>34819.169916899998</c:v>
                </c:pt>
                <c:pt idx="2486">
                  <c:v>34819.169916899998</c:v>
                </c:pt>
                <c:pt idx="2487">
                  <c:v>34819.169916899998</c:v>
                </c:pt>
                <c:pt idx="2488">
                  <c:v>34819.169916899998</c:v>
                </c:pt>
                <c:pt idx="2489">
                  <c:v>34828.498041899998</c:v>
                </c:pt>
                <c:pt idx="2490">
                  <c:v>34828.498041899998</c:v>
                </c:pt>
                <c:pt idx="2491">
                  <c:v>34828.498041899998</c:v>
                </c:pt>
                <c:pt idx="2492">
                  <c:v>34837.826166899998</c:v>
                </c:pt>
                <c:pt idx="2493">
                  <c:v>34837.826166899998</c:v>
                </c:pt>
                <c:pt idx="2494">
                  <c:v>34853.76171875</c:v>
                </c:pt>
                <c:pt idx="2495">
                  <c:v>34853.76171875</c:v>
                </c:pt>
                <c:pt idx="2496">
                  <c:v>34853.76171875</c:v>
                </c:pt>
                <c:pt idx="2497">
                  <c:v>34853.76171875</c:v>
                </c:pt>
                <c:pt idx="2498">
                  <c:v>34853.76171875</c:v>
                </c:pt>
                <c:pt idx="2499">
                  <c:v>34853.76171875</c:v>
                </c:pt>
                <c:pt idx="2500">
                  <c:v>34858.814458100002</c:v>
                </c:pt>
                <c:pt idx="2501">
                  <c:v>34858.814458100002</c:v>
                </c:pt>
                <c:pt idx="2502">
                  <c:v>34858.814458100002</c:v>
                </c:pt>
                <c:pt idx="2503">
                  <c:v>34858.814458100002</c:v>
                </c:pt>
                <c:pt idx="2504">
                  <c:v>34858.814458100002</c:v>
                </c:pt>
                <c:pt idx="2505">
                  <c:v>34863.8671875</c:v>
                </c:pt>
                <c:pt idx="2506">
                  <c:v>34911.28515625</c:v>
                </c:pt>
                <c:pt idx="2507">
                  <c:v>34911.28515625</c:v>
                </c:pt>
                <c:pt idx="2508">
                  <c:v>34911.28515625</c:v>
                </c:pt>
                <c:pt idx="2509">
                  <c:v>34911.28515625</c:v>
                </c:pt>
                <c:pt idx="2510">
                  <c:v>34911.28515625</c:v>
                </c:pt>
                <c:pt idx="2511">
                  <c:v>34911.28515625</c:v>
                </c:pt>
                <c:pt idx="2512">
                  <c:v>34911.28515625</c:v>
                </c:pt>
                <c:pt idx="2513">
                  <c:v>34911.28515625</c:v>
                </c:pt>
                <c:pt idx="2514">
                  <c:v>34912.83984375</c:v>
                </c:pt>
                <c:pt idx="2515">
                  <c:v>34918.669916899998</c:v>
                </c:pt>
                <c:pt idx="2516">
                  <c:v>34918.669916899998</c:v>
                </c:pt>
                <c:pt idx="2517">
                  <c:v>34918.669916899998</c:v>
                </c:pt>
                <c:pt idx="2518">
                  <c:v>34918.669916899998</c:v>
                </c:pt>
                <c:pt idx="2519">
                  <c:v>34918.669916899998</c:v>
                </c:pt>
                <c:pt idx="2520">
                  <c:v>34918.669916899998</c:v>
                </c:pt>
                <c:pt idx="2521">
                  <c:v>34918.669916899998</c:v>
                </c:pt>
                <c:pt idx="2522">
                  <c:v>34918.669916899998</c:v>
                </c:pt>
                <c:pt idx="2523">
                  <c:v>34918.669916899998</c:v>
                </c:pt>
                <c:pt idx="2524">
                  <c:v>34927.998041899998</c:v>
                </c:pt>
                <c:pt idx="2525">
                  <c:v>34927.998041899998</c:v>
                </c:pt>
                <c:pt idx="2526">
                  <c:v>34927.998041899998</c:v>
                </c:pt>
                <c:pt idx="2527">
                  <c:v>34927.998041899998</c:v>
                </c:pt>
                <c:pt idx="2528">
                  <c:v>34927.998041899998</c:v>
                </c:pt>
                <c:pt idx="2529">
                  <c:v>34927.998041899998</c:v>
                </c:pt>
                <c:pt idx="2530">
                  <c:v>34927.998041899998</c:v>
                </c:pt>
                <c:pt idx="2531">
                  <c:v>34937.326166899998</c:v>
                </c:pt>
                <c:pt idx="2532">
                  <c:v>34953.26171875</c:v>
                </c:pt>
                <c:pt idx="2533">
                  <c:v>34953.26171875</c:v>
                </c:pt>
                <c:pt idx="2534">
                  <c:v>34953.26171875</c:v>
                </c:pt>
                <c:pt idx="2535">
                  <c:v>34953.26171875</c:v>
                </c:pt>
                <c:pt idx="2536">
                  <c:v>34953.26171875</c:v>
                </c:pt>
                <c:pt idx="2537">
                  <c:v>34953.26171875</c:v>
                </c:pt>
                <c:pt idx="2538">
                  <c:v>34958.314458100002</c:v>
                </c:pt>
                <c:pt idx="2539">
                  <c:v>34958.314458100002</c:v>
                </c:pt>
                <c:pt idx="2540">
                  <c:v>34958.314458100002</c:v>
                </c:pt>
                <c:pt idx="2541">
                  <c:v>34958.314458100002</c:v>
                </c:pt>
                <c:pt idx="2542">
                  <c:v>34958.314458100002</c:v>
                </c:pt>
                <c:pt idx="2543">
                  <c:v>34958.314458100002</c:v>
                </c:pt>
                <c:pt idx="2544">
                  <c:v>34963.3671875</c:v>
                </c:pt>
                <c:pt idx="2545">
                  <c:v>34963.3671875</c:v>
                </c:pt>
                <c:pt idx="2546">
                  <c:v>34963.3671875</c:v>
                </c:pt>
                <c:pt idx="2547">
                  <c:v>34963.3671875</c:v>
                </c:pt>
                <c:pt idx="2548">
                  <c:v>34963.3671875</c:v>
                </c:pt>
                <c:pt idx="2549">
                  <c:v>34963.3671875</c:v>
                </c:pt>
                <c:pt idx="2550">
                  <c:v>34963.3671875</c:v>
                </c:pt>
                <c:pt idx="2551">
                  <c:v>35010.78515625</c:v>
                </c:pt>
                <c:pt idx="2552">
                  <c:v>35010.78515625</c:v>
                </c:pt>
                <c:pt idx="2553">
                  <c:v>35012.33984375</c:v>
                </c:pt>
                <c:pt idx="2554">
                  <c:v>35012.33984375</c:v>
                </c:pt>
                <c:pt idx="2555">
                  <c:v>35018.169916899998</c:v>
                </c:pt>
                <c:pt idx="2556">
                  <c:v>35018.169916899998</c:v>
                </c:pt>
                <c:pt idx="2557">
                  <c:v>35018.169916899998</c:v>
                </c:pt>
                <c:pt idx="2558">
                  <c:v>35018.169916899998</c:v>
                </c:pt>
                <c:pt idx="2559">
                  <c:v>35018.169916899998</c:v>
                </c:pt>
                <c:pt idx="2560">
                  <c:v>35018.169916899998</c:v>
                </c:pt>
                <c:pt idx="2561">
                  <c:v>35018.169916899998</c:v>
                </c:pt>
                <c:pt idx="2562">
                  <c:v>35018.169916899998</c:v>
                </c:pt>
                <c:pt idx="2563">
                  <c:v>35018.169916899998</c:v>
                </c:pt>
                <c:pt idx="2564">
                  <c:v>35018.169916899998</c:v>
                </c:pt>
                <c:pt idx="2565">
                  <c:v>35018.169916899998</c:v>
                </c:pt>
                <c:pt idx="2566">
                  <c:v>35018.169916899998</c:v>
                </c:pt>
                <c:pt idx="2567">
                  <c:v>35018.169916899998</c:v>
                </c:pt>
                <c:pt idx="2568">
                  <c:v>35018.169916899998</c:v>
                </c:pt>
                <c:pt idx="2569">
                  <c:v>35018.169916899998</c:v>
                </c:pt>
                <c:pt idx="2570">
                  <c:v>35018.169916899998</c:v>
                </c:pt>
                <c:pt idx="2571">
                  <c:v>35027.498041899998</c:v>
                </c:pt>
                <c:pt idx="2572">
                  <c:v>35027.498041899998</c:v>
                </c:pt>
                <c:pt idx="2573">
                  <c:v>35027.498041899998</c:v>
                </c:pt>
                <c:pt idx="2574">
                  <c:v>35027.498041899998</c:v>
                </c:pt>
                <c:pt idx="2575">
                  <c:v>35027.498041899998</c:v>
                </c:pt>
                <c:pt idx="2576">
                  <c:v>35027.498041899998</c:v>
                </c:pt>
                <c:pt idx="2577">
                  <c:v>35027.498041899998</c:v>
                </c:pt>
                <c:pt idx="2578">
                  <c:v>35027.498041899998</c:v>
                </c:pt>
                <c:pt idx="2579">
                  <c:v>35027.498041899998</c:v>
                </c:pt>
                <c:pt idx="2580">
                  <c:v>35027.498041899998</c:v>
                </c:pt>
                <c:pt idx="2581">
                  <c:v>35027.498041899998</c:v>
                </c:pt>
                <c:pt idx="2582">
                  <c:v>35027.498041899998</c:v>
                </c:pt>
                <c:pt idx="2583">
                  <c:v>35027.498041899998</c:v>
                </c:pt>
                <c:pt idx="2584">
                  <c:v>35027.498041899998</c:v>
                </c:pt>
                <c:pt idx="2585">
                  <c:v>35027.498041899998</c:v>
                </c:pt>
                <c:pt idx="2586">
                  <c:v>35036.826166899998</c:v>
                </c:pt>
                <c:pt idx="2587">
                  <c:v>35036.826166899998</c:v>
                </c:pt>
                <c:pt idx="2588">
                  <c:v>35036.826166899998</c:v>
                </c:pt>
                <c:pt idx="2589">
                  <c:v>35036.826166899998</c:v>
                </c:pt>
                <c:pt idx="2590">
                  <c:v>35052.76171875</c:v>
                </c:pt>
                <c:pt idx="2591">
                  <c:v>35052.76171875</c:v>
                </c:pt>
                <c:pt idx="2592">
                  <c:v>35052.76171875</c:v>
                </c:pt>
                <c:pt idx="2593">
                  <c:v>35052.76171875</c:v>
                </c:pt>
                <c:pt idx="2594">
                  <c:v>35052.76171875</c:v>
                </c:pt>
                <c:pt idx="2595">
                  <c:v>35057.814458100002</c:v>
                </c:pt>
                <c:pt idx="2596">
                  <c:v>35057.814458100002</c:v>
                </c:pt>
                <c:pt idx="2597">
                  <c:v>35057.814458100002</c:v>
                </c:pt>
                <c:pt idx="2598">
                  <c:v>35057.814458100002</c:v>
                </c:pt>
                <c:pt idx="2599">
                  <c:v>35057.814458100002</c:v>
                </c:pt>
                <c:pt idx="2600">
                  <c:v>35057.814458100002</c:v>
                </c:pt>
                <c:pt idx="2601">
                  <c:v>35057.814458100002</c:v>
                </c:pt>
                <c:pt idx="2602">
                  <c:v>35062.8671875</c:v>
                </c:pt>
                <c:pt idx="2603">
                  <c:v>35062.8671875</c:v>
                </c:pt>
                <c:pt idx="2604">
                  <c:v>35062.8671875</c:v>
                </c:pt>
                <c:pt idx="2605">
                  <c:v>35062.8671875</c:v>
                </c:pt>
                <c:pt idx="2606">
                  <c:v>35062.8671875</c:v>
                </c:pt>
                <c:pt idx="2607">
                  <c:v>35062.8671875</c:v>
                </c:pt>
                <c:pt idx="2608">
                  <c:v>35110.28515625</c:v>
                </c:pt>
                <c:pt idx="2609">
                  <c:v>35110.28515625</c:v>
                </c:pt>
                <c:pt idx="2610">
                  <c:v>35110.28515625</c:v>
                </c:pt>
                <c:pt idx="2611">
                  <c:v>35110.28515625</c:v>
                </c:pt>
                <c:pt idx="2612">
                  <c:v>35110.28515625</c:v>
                </c:pt>
                <c:pt idx="2613">
                  <c:v>35111.83984375</c:v>
                </c:pt>
                <c:pt idx="2614">
                  <c:v>35111.83984375</c:v>
                </c:pt>
                <c:pt idx="2615">
                  <c:v>35111.83984375</c:v>
                </c:pt>
                <c:pt idx="2616">
                  <c:v>35117.669916899998</c:v>
                </c:pt>
                <c:pt idx="2617">
                  <c:v>35117.669916899998</c:v>
                </c:pt>
                <c:pt idx="2618">
                  <c:v>35117.669916899998</c:v>
                </c:pt>
                <c:pt idx="2619">
                  <c:v>35126.998041899998</c:v>
                </c:pt>
                <c:pt idx="2620">
                  <c:v>35126.998041899998</c:v>
                </c:pt>
                <c:pt idx="2621">
                  <c:v>35126.998041899998</c:v>
                </c:pt>
                <c:pt idx="2622">
                  <c:v>35126.998041899998</c:v>
                </c:pt>
                <c:pt idx="2623">
                  <c:v>35126.998041899998</c:v>
                </c:pt>
                <c:pt idx="2624">
                  <c:v>35126.998041899998</c:v>
                </c:pt>
                <c:pt idx="2625">
                  <c:v>35126.998041899998</c:v>
                </c:pt>
                <c:pt idx="2626">
                  <c:v>35136.326166899998</c:v>
                </c:pt>
                <c:pt idx="2627">
                  <c:v>35136.326166899998</c:v>
                </c:pt>
                <c:pt idx="2628">
                  <c:v>35136.326166899998</c:v>
                </c:pt>
                <c:pt idx="2629">
                  <c:v>35136.326166899998</c:v>
                </c:pt>
                <c:pt idx="2630">
                  <c:v>35136.326166899998</c:v>
                </c:pt>
                <c:pt idx="2631">
                  <c:v>35136.326166899998</c:v>
                </c:pt>
                <c:pt idx="2632">
                  <c:v>35136.326166899998</c:v>
                </c:pt>
                <c:pt idx="2633">
                  <c:v>35136.326166899998</c:v>
                </c:pt>
                <c:pt idx="2634">
                  <c:v>35152.26171875</c:v>
                </c:pt>
                <c:pt idx="2635">
                  <c:v>35152.26171875</c:v>
                </c:pt>
                <c:pt idx="2636">
                  <c:v>35152.26171875</c:v>
                </c:pt>
                <c:pt idx="2637">
                  <c:v>35157.314458100002</c:v>
                </c:pt>
                <c:pt idx="2638">
                  <c:v>35157.314458100002</c:v>
                </c:pt>
                <c:pt idx="2639">
                  <c:v>35157.314458100002</c:v>
                </c:pt>
                <c:pt idx="2640">
                  <c:v>35157.314458100002</c:v>
                </c:pt>
                <c:pt idx="2641">
                  <c:v>35157.314458100002</c:v>
                </c:pt>
                <c:pt idx="2642">
                  <c:v>35157.314458100002</c:v>
                </c:pt>
                <c:pt idx="2643">
                  <c:v>35157.314458100002</c:v>
                </c:pt>
                <c:pt idx="2644">
                  <c:v>35157.314458100002</c:v>
                </c:pt>
                <c:pt idx="2645">
                  <c:v>35157.314458100002</c:v>
                </c:pt>
                <c:pt idx="2646">
                  <c:v>35162.3671875</c:v>
                </c:pt>
                <c:pt idx="2647">
                  <c:v>35162.3671875</c:v>
                </c:pt>
                <c:pt idx="2648">
                  <c:v>35162.3671875</c:v>
                </c:pt>
                <c:pt idx="2649">
                  <c:v>35162.3671875</c:v>
                </c:pt>
                <c:pt idx="2650">
                  <c:v>35209.78515625</c:v>
                </c:pt>
                <c:pt idx="2651">
                  <c:v>35209.78515625</c:v>
                </c:pt>
                <c:pt idx="2652">
                  <c:v>35209.78515625</c:v>
                </c:pt>
                <c:pt idx="2653">
                  <c:v>35209.78515625</c:v>
                </c:pt>
                <c:pt idx="2654">
                  <c:v>35211.33984375</c:v>
                </c:pt>
                <c:pt idx="2655">
                  <c:v>35211.33984375</c:v>
                </c:pt>
                <c:pt idx="2656">
                  <c:v>35211.33984375</c:v>
                </c:pt>
                <c:pt idx="2657">
                  <c:v>35211.33984375</c:v>
                </c:pt>
                <c:pt idx="2658">
                  <c:v>35211.33984375</c:v>
                </c:pt>
                <c:pt idx="2659">
                  <c:v>35211.33984375</c:v>
                </c:pt>
                <c:pt idx="2660">
                  <c:v>35217.169916899998</c:v>
                </c:pt>
                <c:pt idx="2661">
                  <c:v>35217.169916899998</c:v>
                </c:pt>
                <c:pt idx="2662">
                  <c:v>35226.498041899998</c:v>
                </c:pt>
                <c:pt idx="2663">
                  <c:v>35226.498041899998</c:v>
                </c:pt>
                <c:pt idx="2664">
                  <c:v>35226.498041899998</c:v>
                </c:pt>
                <c:pt idx="2665">
                  <c:v>35235.826166899998</c:v>
                </c:pt>
                <c:pt idx="2666">
                  <c:v>35235.826166899998</c:v>
                </c:pt>
                <c:pt idx="2667">
                  <c:v>35235.826166899998</c:v>
                </c:pt>
                <c:pt idx="2668">
                  <c:v>35235.826166899998</c:v>
                </c:pt>
                <c:pt idx="2669">
                  <c:v>35251.76171875</c:v>
                </c:pt>
                <c:pt idx="2670">
                  <c:v>35251.76171875</c:v>
                </c:pt>
                <c:pt idx="2671">
                  <c:v>35251.76171875</c:v>
                </c:pt>
                <c:pt idx="2672">
                  <c:v>35251.76171875</c:v>
                </c:pt>
                <c:pt idx="2673">
                  <c:v>35256.814458100002</c:v>
                </c:pt>
                <c:pt idx="2674">
                  <c:v>35256.814458100002</c:v>
                </c:pt>
                <c:pt idx="2675">
                  <c:v>35256.814458100002</c:v>
                </c:pt>
                <c:pt idx="2676">
                  <c:v>35256.814458100002</c:v>
                </c:pt>
                <c:pt idx="2677">
                  <c:v>35256.814458100002</c:v>
                </c:pt>
                <c:pt idx="2678">
                  <c:v>35256.814458100002</c:v>
                </c:pt>
                <c:pt idx="2679">
                  <c:v>35256.814458100002</c:v>
                </c:pt>
                <c:pt idx="2680">
                  <c:v>35261.8671875</c:v>
                </c:pt>
                <c:pt idx="2681">
                  <c:v>35261.8671875</c:v>
                </c:pt>
                <c:pt idx="2682">
                  <c:v>35261.8671875</c:v>
                </c:pt>
                <c:pt idx="2683">
                  <c:v>35261.8671875</c:v>
                </c:pt>
                <c:pt idx="2684">
                  <c:v>35261.8671875</c:v>
                </c:pt>
                <c:pt idx="2685">
                  <c:v>35261.8671875</c:v>
                </c:pt>
                <c:pt idx="2686">
                  <c:v>35261.8671875</c:v>
                </c:pt>
                <c:pt idx="2687">
                  <c:v>35261.8671875</c:v>
                </c:pt>
                <c:pt idx="2688">
                  <c:v>35261.8671875</c:v>
                </c:pt>
                <c:pt idx="2689">
                  <c:v>35261.8671875</c:v>
                </c:pt>
                <c:pt idx="2690">
                  <c:v>35261.8671875</c:v>
                </c:pt>
                <c:pt idx="2691">
                  <c:v>35261.8671875</c:v>
                </c:pt>
                <c:pt idx="2692">
                  <c:v>35261.8671875</c:v>
                </c:pt>
                <c:pt idx="2693">
                  <c:v>35309.28515625</c:v>
                </c:pt>
                <c:pt idx="2694">
                  <c:v>35309.28515625</c:v>
                </c:pt>
                <c:pt idx="2695">
                  <c:v>35309.28515625</c:v>
                </c:pt>
                <c:pt idx="2696">
                  <c:v>35309.28515625</c:v>
                </c:pt>
                <c:pt idx="2697">
                  <c:v>35309.28515625</c:v>
                </c:pt>
                <c:pt idx="2698">
                  <c:v>35309.28515625</c:v>
                </c:pt>
                <c:pt idx="2699">
                  <c:v>35309.28515625</c:v>
                </c:pt>
                <c:pt idx="2700">
                  <c:v>35309.28515625</c:v>
                </c:pt>
                <c:pt idx="2701">
                  <c:v>35309.28515625</c:v>
                </c:pt>
                <c:pt idx="2702">
                  <c:v>35309.28515625</c:v>
                </c:pt>
                <c:pt idx="2703">
                  <c:v>35310.83984375</c:v>
                </c:pt>
                <c:pt idx="2704">
                  <c:v>35310.83984375</c:v>
                </c:pt>
                <c:pt idx="2705">
                  <c:v>35316.669916899998</c:v>
                </c:pt>
                <c:pt idx="2706">
                  <c:v>35316.669916899998</c:v>
                </c:pt>
                <c:pt idx="2707">
                  <c:v>35316.669916899998</c:v>
                </c:pt>
                <c:pt idx="2708">
                  <c:v>35325.998041899998</c:v>
                </c:pt>
                <c:pt idx="2709">
                  <c:v>35325.998041899998</c:v>
                </c:pt>
                <c:pt idx="2710">
                  <c:v>35325.998041899998</c:v>
                </c:pt>
                <c:pt idx="2711">
                  <c:v>35325.998041899998</c:v>
                </c:pt>
                <c:pt idx="2712">
                  <c:v>35325.998041899998</c:v>
                </c:pt>
                <c:pt idx="2713">
                  <c:v>35325.998041899998</c:v>
                </c:pt>
                <c:pt idx="2714">
                  <c:v>35335.326166899998</c:v>
                </c:pt>
                <c:pt idx="2715">
                  <c:v>35335.326166899998</c:v>
                </c:pt>
                <c:pt idx="2716">
                  <c:v>35335.326166899998</c:v>
                </c:pt>
                <c:pt idx="2717">
                  <c:v>35335.326166899998</c:v>
                </c:pt>
                <c:pt idx="2718">
                  <c:v>35335.326166899998</c:v>
                </c:pt>
                <c:pt idx="2719">
                  <c:v>35335.326166899998</c:v>
                </c:pt>
                <c:pt idx="2720">
                  <c:v>35351.26171875</c:v>
                </c:pt>
                <c:pt idx="2721">
                  <c:v>35351.26171875</c:v>
                </c:pt>
                <c:pt idx="2722">
                  <c:v>35351.26171875</c:v>
                </c:pt>
                <c:pt idx="2723">
                  <c:v>35351.26171875</c:v>
                </c:pt>
                <c:pt idx="2724">
                  <c:v>35351.26171875</c:v>
                </c:pt>
                <c:pt idx="2725">
                  <c:v>35356.314458100002</c:v>
                </c:pt>
                <c:pt idx="2726">
                  <c:v>35356.314458100002</c:v>
                </c:pt>
                <c:pt idx="2727">
                  <c:v>35356.314458100002</c:v>
                </c:pt>
                <c:pt idx="2728">
                  <c:v>35356.314458100002</c:v>
                </c:pt>
                <c:pt idx="2729">
                  <c:v>35361.3671875</c:v>
                </c:pt>
                <c:pt idx="2730">
                  <c:v>35361.3671875</c:v>
                </c:pt>
                <c:pt idx="2731">
                  <c:v>35408.78515625</c:v>
                </c:pt>
                <c:pt idx="2732">
                  <c:v>35408.78515625</c:v>
                </c:pt>
                <c:pt idx="2733">
                  <c:v>35408.78515625</c:v>
                </c:pt>
                <c:pt idx="2734">
                  <c:v>35408.78515625</c:v>
                </c:pt>
                <c:pt idx="2735">
                  <c:v>35408.78515625</c:v>
                </c:pt>
                <c:pt idx="2736">
                  <c:v>35408.78515625</c:v>
                </c:pt>
                <c:pt idx="2737">
                  <c:v>35410.33984375</c:v>
                </c:pt>
                <c:pt idx="2738">
                  <c:v>35410.33984375</c:v>
                </c:pt>
                <c:pt idx="2739">
                  <c:v>35410.33984375</c:v>
                </c:pt>
                <c:pt idx="2740">
                  <c:v>35410.33984375</c:v>
                </c:pt>
                <c:pt idx="2741">
                  <c:v>35410.33984375</c:v>
                </c:pt>
                <c:pt idx="2742">
                  <c:v>35410.33984375</c:v>
                </c:pt>
                <c:pt idx="2743">
                  <c:v>35410.33984375</c:v>
                </c:pt>
                <c:pt idx="2744">
                  <c:v>35410.33984375</c:v>
                </c:pt>
                <c:pt idx="2745">
                  <c:v>35410.33984375</c:v>
                </c:pt>
                <c:pt idx="2746">
                  <c:v>35410.33984375</c:v>
                </c:pt>
                <c:pt idx="2747">
                  <c:v>35410.33984375</c:v>
                </c:pt>
                <c:pt idx="2748">
                  <c:v>35416.169916899998</c:v>
                </c:pt>
                <c:pt idx="2749">
                  <c:v>35416.169916899998</c:v>
                </c:pt>
                <c:pt idx="2750">
                  <c:v>35425.498041899998</c:v>
                </c:pt>
                <c:pt idx="2751">
                  <c:v>35425.498041899998</c:v>
                </c:pt>
                <c:pt idx="2752">
                  <c:v>35434.826166899998</c:v>
                </c:pt>
                <c:pt idx="2753">
                  <c:v>35434.826166899998</c:v>
                </c:pt>
                <c:pt idx="2754">
                  <c:v>35434.826166899998</c:v>
                </c:pt>
                <c:pt idx="2755">
                  <c:v>35434.826166899998</c:v>
                </c:pt>
                <c:pt idx="2756">
                  <c:v>35450.76171875</c:v>
                </c:pt>
                <c:pt idx="2757">
                  <c:v>35450.76171875</c:v>
                </c:pt>
                <c:pt idx="2758">
                  <c:v>35450.76171875</c:v>
                </c:pt>
                <c:pt idx="2759">
                  <c:v>35450.76171875</c:v>
                </c:pt>
                <c:pt idx="2760">
                  <c:v>35450.76171875</c:v>
                </c:pt>
                <c:pt idx="2761">
                  <c:v>35450.76171875</c:v>
                </c:pt>
                <c:pt idx="2762">
                  <c:v>35450.76171875</c:v>
                </c:pt>
                <c:pt idx="2763">
                  <c:v>35450.76171875</c:v>
                </c:pt>
                <c:pt idx="2764">
                  <c:v>35455.814458100002</c:v>
                </c:pt>
                <c:pt idx="2765">
                  <c:v>35455.814458100002</c:v>
                </c:pt>
                <c:pt idx="2766">
                  <c:v>35455.814458100002</c:v>
                </c:pt>
                <c:pt idx="2767">
                  <c:v>35455.814458100002</c:v>
                </c:pt>
                <c:pt idx="2768">
                  <c:v>35455.814458100002</c:v>
                </c:pt>
                <c:pt idx="2769">
                  <c:v>35455.814458100002</c:v>
                </c:pt>
                <c:pt idx="2770">
                  <c:v>35455.814458100002</c:v>
                </c:pt>
                <c:pt idx="2771">
                  <c:v>35455.814458100002</c:v>
                </c:pt>
                <c:pt idx="2772">
                  <c:v>35455.814458100002</c:v>
                </c:pt>
                <c:pt idx="2773">
                  <c:v>35455.814458100002</c:v>
                </c:pt>
                <c:pt idx="2774">
                  <c:v>35455.814458100002</c:v>
                </c:pt>
                <c:pt idx="2775">
                  <c:v>35455.814458100002</c:v>
                </c:pt>
                <c:pt idx="2776">
                  <c:v>35455.814458100002</c:v>
                </c:pt>
                <c:pt idx="2777">
                  <c:v>35455.814458100002</c:v>
                </c:pt>
                <c:pt idx="2778">
                  <c:v>35460.8671875</c:v>
                </c:pt>
                <c:pt idx="2779">
                  <c:v>35460.8671875</c:v>
                </c:pt>
                <c:pt idx="2780">
                  <c:v>35508.28515625</c:v>
                </c:pt>
                <c:pt idx="2781">
                  <c:v>35508.28515625</c:v>
                </c:pt>
                <c:pt idx="2782">
                  <c:v>35508.28515625</c:v>
                </c:pt>
                <c:pt idx="2783">
                  <c:v>35508.28515625</c:v>
                </c:pt>
                <c:pt idx="2784">
                  <c:v>35508.28515625</c:v>
                </c:pt>
                <c:pt idx="2785">
                  <c:v>35508.28515625</c:v>
                </c:pt>
                <c:pt idx="2786">
                  <c:v>35509.83984375</c:v>
                </c:pt>
                <c:pt idx="2787">
                  <c:v>35509.83984375</c:v>
                </c:pt>
                <c:pt idx="2788">
                  <c:v>35509.83984375</c:v>
                </c:pt>
                <c:pt idx="2789">
                  <c:v>35509.83984375</c:v>
                </c:pt>
                <c:pt idx="2790">
                  <c:v>35509.83984375</c:v>
                </c:pt>
                <c:pt idx="2791">
                  <c:v>35509.83984375</c:v>
                </c:pt>
                <c:pt idx="2792">
                  <c:v>35509.83984375</c:v>
                </c:pt>
                <c:pt idx="2793">
                  <c:v>35509.83984375</c:v>
                </c:pt>
                <c:pt idx="2794">
                  <c:v>35509.83984375</c:v>
                </c:pt>
                <c:pt idx="2795">
                  <c:v>35515.669916899998</c:v>
                </c:pt>
                <c:pt idx="2796">
                  <c:v>35515.669916899998</c:v>
                </c:pt>
                <c:pt idx="2797">
                  <c:v>35515.669916899998</c:v>
                </c:pt>
                <c:pt idx="2798">
                  <c:v>35524.998041899998</c:v>
                </c:pt>
                <c:pt idx="2799">
                  <c:v>35524.998041899998</c:v>
                </c:pt>
                <c:pt idx="2800">
                  <c:v>35534.326166899998</c:v>
                </c:pt>
                <c:pt idx="2801">
                  <c:v>35534.326166899998</c:v>
                </c:pt>
                <c:pt idx="2802">
                  <c:v>35534.326166899998</c:v>
                </c:pt>
                <c:pt idx="2803">
                  <c:v>35534.326166899998</c:v>
                </c:pt>
                <c:pt idx="2804">
                  <c:v>35534.326166899998</c:v>
                </c:pt>
                <c:pt idx="2805">
                  <c:v>35534.326166899998</c:v>
                </c:pt>
                <c:pt idx="2806">
                  <c:v>35534.326166899998</c:v>
                </c:pt>
                <c:pt idx="2807">
                  <c:v>35534.326166899998</c:v>
                </c:pt>
                <c:pt idx="2808">
                  <c:v>35534.326166899998</c:v>
                </c:pt>
                <c:pt idx="2809">
                  <c:v>35550.26171875</c:v>
                </c:pt>
                <c:pt idx="2810">
                  <c:v>35550.26171875</c:v>
                </c:pt>
                <c:pt idx="2811">
                  <c:v>35550.26171875</c:v>
                </c:pt>
                <c:pt idx="2812">
                  <c:v>35560.3671875</c:v>
                </c:pt>
                <c:pt idx="2813">
                  <c:v>35560.3671875</c:v>
                </c:pt>
                <c:pt idx="2814">
                  <c:v>35560.3671875</c:v>
                </c:pt>
                <c:pt idx="2815">
                  <c:v>35607.78515625</c:v>
                </c:pt>
                <c:pt idx="2816">
                  <c:v>35607.78515625</c:v>
                </c:pt>
                <c:pt idx="2817">
                  <c:v>35609.33984375</c:v>
                </c:pt>
                <c:pt idx="2818">
                  <c:v>35609.33984375</c:v>
                </c:pt>
                <c:pt idx="2819">
                  <c:v>35609.33984375</c:v>
                </c:pt>
                <c:pt idx="2820">
                  <c:v>35609.33984375</c:v>
                </c:pt>
                <c:pt idx="2821">
                  <c:v>35609.33984375</c:v>
                </c:pt>
                <c:pt idx="2822">
                  <c:v>35609.33984375</c:v>
                </c:pt>
                <c:pt idx="2823">
                  <c:v>35609.33984375</c:v>
                </c:pt>
                <c:pt idx="2824">
                  <c:v>35609.33984375</c:v>
                </c:pt>
                <c:pt idx="2825">
                  <c:v>35609.33984375</c:v>
                </c:pt>
                <c:pt idx="2826">
                  <c:v>35615.169916899998</c:v>
                </c:pt>
                <c:pt idx="2827">
                  <c:v>35615.169916899998</c:v>
                </c:pt>
                <c:pt idx="2828">
                  <c:v>35615.169916899998</c:v>
                </c:pt>
                <c:pt idx="2829">
                  <c:v>35615.169916899998</c:v>
                </c:pt>
                <c:pt idx="2830">
                  <c:v>35615.169916899998</c:v>
                </c:pt>
                <c:pt idx="2831">
                  <c:v>35615.169916899998</c:v>
                </c:pt>
                <c:pt idx="2832">
                  <c:v>35615.169916899998</c:v>
                </c:pt>
                <c:pt idx="2833">
                  <c:v>35624.498041899998</c:v>
                </c:pt>
                <c:pt idx="2834">
                  <c:v>35624.498041899998</c:v>
                </c:pt>
                <c:pt idx="2835">
                  <c:v>35624.498041899998</c:v>
                </c:pt>
                <c:pt idx="2836">
                  <c:v>35624.498041899998</c:v>
                </c:pt>
                <c:pt idx="2837">
                  <c:v>35624.498041899998</c:v>
                </c:pt>
                <c:pt idx="2838">
                  <c:v>35624.498041899998</c:v>
                </c:pt>
                <c:pt idx="2839">
                  <c:v>35633.826166899998</c:v>
                </c:pt>
                <c:pt idx="2840">
                  <c:v>35633.826166899998</c:v>
                </c:pt>
                <c:pt idx="2841">
                  <c:v>35633.826166899998</c:v>
                </c:pt>
                <c:pt idx="2842">
                  <c:v>35649.76171875</c:v>
                </c:pt>
                <c:pt idx="2843">
                  <c:v>35649.76171875</c:v>
                </c:pt>
                <c:pt idx="2844">
                  <c:v>35649.76171875</c:v>
                </c:pt>
                <c:pt idx="2845">
                  <c:v>35649.76171875</c:v>
                </c:pt>
                <c:pt idx="2846">
                  <c:v>35649.76171875</c:v>
                </c:pt>
                <c:pt idx="2847">
                  <c:v>35649.76171875</c:v>
                </c:pt>
                <c:pt idx="2848">
                  <c:v>35649.76171875</c:v>
                </c:pt>
                <c:pt idx="2849">
                  <c:v>35654.814458100002</c:v>
                </c:pt>
                <c:pt idx="2850">
                  <c:v>35654.814458100002</c:v>
                </c:pt>
                <c:pt idx="2851">
                  <c:v>35654.814458100002</c:v>
                </c:pt>
                <c:pt idx="2852">
                  <c:v>35654.814458100002</c:v>
                </c:pt>
                <c:pt idx="2853">
                  <c:v>35659.8671875</c:v>
                </c:pt>
                <c:pt idx="2854">
                  <c:v>35659.8671875</c:v>
                </c:pt>
                <c:pt idx="2855">
                  <c:v>35659.8671875</c:v>
                </c:pt>
                <c:pt idx="2856">
                  <c:v>35659.8671875</c:v>
                </c:pt>
                <c:pt idx="2857">
                  <c:v>35659.8671875</c:v>
                </c:pt>
                <c:pt idx="2858">
                  <c:v>35659.8671875</c:v>
                </c:pt>
                <c:pt idx="2859">
                  <c:v>35659.8671875</c:v>
                </c:pt>
                <c:pt idx="2860">
                  <c:v>35707.28515625</c:v>
                </c:pt>
                <c:pt idx="2861">
                  <c:v>35707.28515625</c:v>
                </c:pt>
                <c:pt idx="2862">
                  <c:v>35707.28515625</c:v>
                </c:pt>
                <c:pt idx="2863">
                  <c:v>35707.28515625</c:v>
                </c:pt>
                <c:pt idx="2864">
                  <c:v>35708.83984375</c:v>
                </c:pt>
                <c:pt idx="2865">
                  <c:v>35708.83984375</c:v>
                </c:pt>
                <c:pt idx="2866">
                  <c:v>35708.83984375</c:v>
                </c:pt>
                <c:pt idx="2867">
                  <c:v>35708.83984375</c:v>
                </c:pt>
                <c:pt idx="2868">
                  <c:v>35708.83984375</c:v>
                </c:pt>
                <c:pt idx="2869">
                  <c:v>35708.83984375</c:v>
                </c:pt>
                <c:pt idx="2870">
                  <c:v>35708.83984375</c:v>
                </c:pt>
                <c:pt idx="2871">
                  <c:v>35708.83984375</c:v>
                </c:pt>
                <c:pt idx="2872">
                  <c:v>35708.83984375</c:v>
                </c:pt>
                <c:pt idx="2873">
                  <c:v>35714.669916899998</c:v>
                </c:pt>
                <c:pt idx="2874">
                  <c:v>35714.669916899998</c:v>
                </c:pt>
                <c:pt idx="2875">
                  <c:v>35714.669916899998</c:v>
                </c:pt>
                <c:pt idx="2876">
                  <c:v>35714.669916899998</c:v>
                </c:pt>
                <c:pt idx="2877">
                  <c:v>35723.998041899998</c:v>
                </c:pt>
                <c:pt idx="2878">
                  <c:v>35723.998041899998</c:v>
                </c:pt>
                <c:pt idx="2879">
                  <c:v>35723.998041899998</c:v>
                </c:pt>
                <c:pt idx="2880">
                  <c:v>35723.998041899998</c:v>
                </c:pt>
                <c:pt idx="2881">
                  <c:v>35723.998041899998</c:v>
                </c:pt>
                <c:pt idx="2882">
                  <c:v>35723.998041899998</c:v>
                </c:pt>
                <c:pt idx="2883">
                  <c:v>35723.998041899998</c:v>
                </c:pt>
                <c:pt idx="2884">
                  <c:v>35723.998041899998</c:v>
                </c:pt>
                <c:pt idx="2885">
                  <c:v>35733.326166899998</c:v>
                </c:pt>
                <c:pt idx="2886">
                  <c:v>35733.326166899998</c:v>
                </c:pt>
                <c:pt idx="2887">
                  <c:v>35733.326166899998</c:v>
                </c:pt>
                <c:pt idx="2888">
                  <c:v>35733.326166899998</c:v>
                </c:pt>
                <c:pt idx="2889">
                  <c:v>35733.326166899998</c:v>
                </c:pt>
                <c:pt idx="2890">
                  <c:v>35749.26171875</c:v>
                </c:pt>
                <c:pt idx="2891">
                  <c:v>35749.26171875</c:v>
                </c:pt>
                <c:pt idx="2892">
                  <c:v>35749.26171875</c:v>
                </c:pt>
                <c:pt idx="2893">
                  <c:v>35749.26171875</c:v>
                </c:pt>
                <c:pt idx="2894">
                  <c:v>35749.26171875</c:v>
                </c:pt>
                <c:pt idx="2895">
                  <c:v>35749.26171875</c:v>
                </c:pt>
                <c:pt idx="2896">
                  <c:v>35749.26171875</c:v>
                </c:pt>
                <c:pt idx="2897">
                  <c:v>35754.314458100002</c:v>
                </c:pt>
                <c:pt idx="2898">
                  <c:v>35759.3671875</c:v>
                </c:pt>
                <c:pt idx="2899">
                  <c:v>35759.3671875</c:v>
                </c:pt>
                <c:pt idx="2900">
                  <c:v>35759.3671875</c:v>
                </c:pt>
                <c:pt idx="2901">
                  <c:v>35806.78515625</c:v>
                </c:pt>
                <c:pt idx="2902">
                  <c:v>35806.78515625</c:v>
                </c:pt>
                <c:pt idx="2903">
                  <c:v>35806.78515625</c:v>
                </c:pt>
                <c:pt idx="2904">
                  <c:v>35806.78515625</c:v>
                </c:pt>
                <c:pt idx="2905">
                  <c:v>35806.78515625</c:v>
                </c:pt>
                <c:pt idx="2906">
                  <c:v>35808.33984375</c:v>
                </c:pt>
                <c:pt idx="2907">
                  <c:v>35808.33984375</c:v>
                </c:pt>
                <c:pt idx="2908">
                  <c:v>35808.33984375</c:v>
                </c:pt>
                <c:pt idx="2909">
                  <c:v>35808.33984375</c:v>
                </c:pt>
                <c:pt idx="2910">
                  <c:v>35814.169916899998</c:v>
                </c:pt>
                <c:pt idx="2911">
                  <c:v>35814.169916899998</c:v>
                </c:pt>
                <c:pt idx="2912">
                  <c:v>35814.169916899998</c:v>
                </c:pt>
                <c:pt idx="2913">
                  <c:v>35814.169916899998</c:v>
                </c:pt>
                <c:pt idx="2914">
                  <c:v>35814.169916899998</c:v>
                </c:pt>
                <c:pt idx="2915">
                  <c:v>35814.169916899998</c:v>
                </c:pt>
                <c:pt idx="2916">
                  <c:v>35814.169916899998</c:v>
                </c:pt>
                <c:pt idx="2917">
                  <c:v>35814.169916899998</c:v>
                </c:pt>
                <c:pt idx="2918">
                  <c:v>35814.169916899998</c:v>
                </c:pt>
                <c:pt idx="2919">
                  <c:v>35814.169916899998</c:v>
                </c:pt>
                <c:pt idx="2920">
                  <c:v>35814.169916899998</c:v>
                </c:pt>
                <c:pt idx="2921">
                  <c:v>35814.169916899998</c:v>
                </c:pt>
                <c:pt idx="2922">
                  <c:v>35814.169916899998</c:v>
                </c:pt>
                <c:pt idx="2923">
                  <c:v>35823.498041899998</c:v>
                </c:pt>
                <c:pt idx="2924">
                  <c:v>35823.498041899998</c:v>
                </c:pt>
                <c:pt idx="2925">
                  <c:v>35823.498041899998</c:v>
                </c:pt>
                <c:pt idx="2926">
                  <c:v>35823.498041899998</c:v>
                </c:pt>
                <c:pt idx="2927">
                  <c:v>35823.498041899998</c:v>
                </c:pt>
                <c:pt idx="2928">
                  <c:v>35823.498041899998</c:v>
                </c:pt>
                <c:pt idx="2929">
                  <c:v>35823.498041899998</c:v>
                </c:pt>
                <c:pt idx="2930">
                  <c:v>35823.498041899998</c:v>
                </c:pt>
                <c:pt idx="2931">
                  <c:v>35823.498041899998</c:v>
                </c:pt>
                <c:pt idx="2932">
                  <c:v>35832.826166899998</c:v>
                </c:pt>
                <c:pt idx="2933">
                  <c:v>35832.826166899998</c:v>
                </c:pt>
                <c:pt idx="2934">
                  <c:v>35832.826166899998</c:v>
                </c:pt>
                <c:pt idx="2935">
                  <c:v>35848.76171875</c:v>
                </c:pt>
                <c:pt idx="2936">
                  <c:v>35848.76171875</c:v>
                </c:pt>
                <c:pt idx="2937">
                  <c:v>35848.76171875</c:v>
                </c:pt>
                <c:pt idx="2938">
                  <c:v>35848.76171875</c:v>
                </c:pt>
                <c:pt idx="2939">
                  <c:v>35848.76171875</c:v>
                </c:pt>
                <c:pt idx="2940">
                  <c:v>35853.814458100002</c:v>
                </c:pt>
                <c:pt idx="2941">
                  <c:v>35853.814458100002</c:v>
                </c:pt>
                <c:pt idx="2942">
                  <c:v>35853.814458100002</c:v>
                </c:pt>
                <c:pt idx="2943">
                  <c:v>35853.814458100002</c:v>
                </c:pt>
                <c:pt idx="2944">
                  <c:v>35853.814458100002</c:v>
                </c:pt>
                <c:pt idx="2945">
                  <c:v>35853.814458100002</c:v>
                </c:pt>
                <c:pt idx="2946">
                  <c:v>35853.814458100002</c:v>
                </c:pt>
                <c:pt idx="2947">
                  <c:v>35853.814458100002</c:v>
                </c:pt>
                <c:pt idx="2948">
                  <c:v>35853.814458100002</c:v>
                </c:pt>
                <c:pt idx="2949">
                  <c:v>35858.8671875</c:v>
                </c:pt>
                <c:pt idx="2950">
                  <c:v>35858.8671875</c:v>
                </c:pt>
                <c:pt idx="2951">
                  <c:v>35858.8671875</c:v>
                </c:pt>
                <c:pt idx="2952">
                  <c:v>35858.8671875</c:v>
                </c:pt>
                <c:pt idx="2953">
                  <c:v>35858.8671875</c:v>
                </c:pt>
                <c:pt idx="2954">
                  <c:v>35858.8671875</c:v>
                </c:pt>
                <c:pt idx="2955">
                  <c:v>35858.8671875</c:v>
                </c:pt>
                <c:pt idx="2956">
                  <c:v>35858.8671875</c:v>
                </c:pt>
                <c:pt idx="2957">
                  <c:v>35906.28515625</c:v>
                </c:pt>
                <c:pt idx="2958">
                  <c:v>35906.28515625</c:v>
                </c:pt>
                <c:pt idx="2959">
                  <c:v>35906.28515625</c:v>
                </c:pt>
                <c:pt idx="2960">
                  <c:v>35906.28515625</c:v>
                </c:pt>
                <c:pt idx="2961">
                  <c:v>35906.28515625</c:v>
                </c:pt>
                <c:pt idx="2962">
                  <c:v>35906.28515625</c:v>
                </c:pt>
                <c:pt idx="2963">
                  <c:v>35906.28515625</c:v>
                </c:pt>
                <c:pt idx="2964">
                  <c:v>35906.28515625</c:v>
                </c:pt>
                <c:pt idx="2965">
                  <c:v>35907.83984375</c:v>
                </c:pt>
                <c:pt idx="2966">
                  <c:v>35907.83984375</c:v>
                </c:pt>
                <c:pt idx="2967">
                  <c:v>35913.669916899998</c:v>
                </c:pt>
                <c:pt idx="2968">
                  <c:v>35913.669916899998</c:v>
                </c:pt>
                <c:pt idx="2969">
                  <c:v>35913.669916899998</c:v>
                </c:pt>
                <c:pt idx="2970">
                  <c:v>35913.669916899998</c:v>
                </c:pt>
                <c:pt idx="2971">
                  <c:v>35913.669916899998</c:v>
                </c:pt>
                <c:pt idx="2972">
                  <c:v>35913.669916899998</c:v>
                </c:pt>
                <c:pt idx="2973">
                  <c:v>35913.669916899998</c:v>
                </c:pt>
                <c:pt idx="2974">
                  <c:v>35913.669916899998</c:v>
                </c:pt>
                <c:pt idx="2975">
                  <c:v>35922.998041899998</c:v>
                </c:pt>
                <c:pt idx="2976">
                  <c:v>35922.998041899998</c:v>
                </c:pt>
                <c:pt idx="2977">
                  <c:v>35922.998041899998</c:v>
                </c:pt>
                <c:pt idx="2978">
                  <c:v>35922.998041899998</c:v>
                </c:pt>
                <c:pt idx="2979">
                  <c:v>35932.326166899998</c:v>
                </c:pt>
                <c:pt idx="2980">
                  <c:v>35932.326166899998</c:v>
                </c:pt>
                <c:pt idx="2981">
                  <c:v>35932.326166899998</c:v>
                </c:pt>
                <c:pt idx="2982">
                  <c:v>35932.326166899998</c:v>
                </c:pt>
                <c:pt idx="2983">
                  <c:v>35932.326166899998</c:v>
                </c:pt>
                <c:pt idx="2984">
                  <c:v>35932.326166899998</c:v>
                </c:pt>
                <c:pt idx="2985">
                  <c:v>35932.326166899998</c:v>
                </c:pt>
                <c:pt idx="2986">
                  <c:v>35948.26171875</c:v>
                </c:pt>
                <c:pt idx="2987">
                  <c:v>35948.26171875</c:v>
                </c:pt>
                <c:pt idx="2988">
                  <c:v>35948.26171875</c:v>
                </c:pt>
                <c:pt idx="2989">
                  <c:v>35948.26171875</c:v>
                </c:pt>
                <c:pt idx="2990">
                  <c:v>35948.26171875</c:v>
                </c:pt>
                <c:pt idx="2991">
                  <c:v>35948.26171875</c:v>
                </c:pt>
                <c:pt idx="2992">
                  <c:v>35948.26171875</c:v>
                </c:pt>
                <c:pt idx="2993">
                  <c:v>35953.314458100002</c:v>
                </c:pt>
                <c:pt idx="2994">
                  <c:v>35953.314458100002</c:v>
                </c:pt>
                <c:pt idx="2995">
                  <c:v>35953.314458100002</c:v>
                </c:pt>
                <c:pt idx="2996">
                  <c:v>35958.3671875</c:v>
                </c:pt>
                <c:pt idx="2997">
                  <c:v>35958.3671875</c:v>
                </c:pt>
                <c:pt idx="2998">
                  <c:v>35958.3671875</c:v>
                </c:pt>
                <c:pt idx="2999">
                  <c:v>35958.3671875</c:v>
                </c:pt>
                <c:pt idx="3000">
                  <c:v>35958.3671875</c:v>
                </c:pt>
                <c:pt idx="3001">
                  <c:v>36005.78515625</c:v>
                </c:pt>
                <c:pt idx="3002">
                  <c:v>36005.78515625</c:v>
                </c:pt>
                <c:pt idx="3003">
                  <c:v>36005.78515625</c:v>
                </c:pt>
                <c:pt idx="3004">
                  <c:v>36005.78515625</c:v>
                </c:pt>
                <c:pt idx="3005">
                  <c:v>36005.78515625</c:v>
                </c:pt>
                <c:pt idx="3006">
                  <c:v>36007.33984375</c:v>
                </c:pt>
                <c:pt idx="3007">
                  <c:v>36007.33984375</c:v>
                </c:pt>
                <c:pt idx="3008">
                  <c:v>36007.33984375</c:v>
                </c:pt>
                <c:pt idx="3009">
                  <c:v>36007.33984375</c:v>
                </c:pt>
                <c:pt idx="3010">
                  <c:v>36007.33984375</c:v>
                </c:pt>
                <c:pt idx="3011">
                  <c:v>36007.33984375</c:v>
                </c:pt>
                <c:pt idx="3012">
                  <c:v>36007.33984375</c:v>
                </c:pt>
                <c:pt idx="3013">
                  <c:v>36007.33984375</c:v>
                </c:pt>
                <c:pt idx="3014">
                  <c:v>36007.33984375</c:v>
                </c:pt>
                <c:pt idx="3015">
                  <c:v>36013.169916899998</c:v>
                </c:pt>
                <c:pt idx="3016">
                  <c:v>36013.169916899998</c:v>
                </c:pt>
                <c:pt idx="3017">
                  <c:v>36013.169916899998</c:v>
                </c:pt>
                <c:pt idx="3018">
                  <c:v>36013.169916899998</c:v>
                </c:pt>
                <c:pt idx="3019">
                  <c:v>36022.498041899998</c:v>
                </c:pt>
                <c:pt idx="3020">
                  <c:v>36022.498041899998</c:v>
                </c:pt>
                <c:pt idx="3021">
                  <c:v>36022.498041899998</c:v>
                </c:pt>
                <c:pt idx="3022">
                  <c:v>36022.498041899998</c:v>
                </c:pt>
                <c:pt idx="3023">
                  <c:v>36022.498041899998</c:v>
                </c:pt>
                <c:pt idx="3024">
                  <c:v>36022.498041899998</c:v>
                </c:pt>
                <c:pt idx="3025">
                  <c:v>36031.826166899998</c:v>
                </c:pt>
                <c:pt idx="3026">
                  <c:v>36031.826166899998</c:v>
                </c:pt>
                <c:pt idx="3027">
                  <c:v>36031.826166899998</c:v>
                </c:pt>
                <c:pt idx="3028">
                  <c:v>36031.826166899998</c:v>
                </c:pt>
                <c:pt idx="3029">
                  <c:v>36031.826166899998</c:v>
                </c:pt>
                <c:pt idx="3030">
                  <c:v>36031.826166899998</c:v>
                </c:pt>
                <c:pt idx="3031">
                  <c:v>36047.76171875</c:v>
                </c:pt>
                <c:pt idx="3032">
                  <c:v>36047.76171875</c:v>
                </c:pt>
                <c:pt idx="3033">
                  <c:v>36047.76171875</c:v>
                </c:pt>
                <c:pt idx="3034">
                  <c:v>36047.76171875</c:v>
                </c:pt>
                <c:pt idx="3035">
                  <c:v>36052.814458100002</c:v>
                </c:pt>
                <c:pt idx="3036">
                  <c:v>36052.814458100002</c:v>
                </c:pt>
                <c:pt idx="3037">
                  <c:v>36052.814458100002</c:v>
                </c:pt>
                <c:pt idx="3038">
                  <c:v>36052.814458100002</c:v>
                </c:pt>
                <c:pt idx="3039">
                  <c:v>36057.8671875</c:v>
                </c:pt>
                <c:pt idx="3040">
                  <c:v>36057.8671875</c:v>
                </c:pt>
                <c:pt idx="3041">
                  <c:v>36057.8671875</c:v>
                </c:pt>
                <c:pt idx="3042">
                  <c:v>36057.8671875</c:v>
                </c:pt>
                <c:pt idx="3043">
                  <c:v>36057.8671875</c:v>
                </c:pt>
                <c:pt idx="3044">
                  <c:v>36105.28515625</c:v>
                </c:pt>
                <c:pt idx="3045">
                  <c:v>36105.28515625</c:v>
                </c:pt>
                <c:pt idx="3046">
                  <c:v>36105.28515625</c:v>
                </c:pt>
                <c:pt idx="3047">
                  <c:v>36105.28515625</c:v>
                </c:pt>
                <c:pt idx="3048">
                  <c:v>36105.28515625</c:v>
                </c:pt>
                <c:pt idx="3049">
                  <c:v>36105.28515625</c:v>
                </c:pt>
                <c:pt idx="3050">
                  <c:v>36106.83984375</c:v>
                </c:pt>
                <c:pt idx="3051">
                  <c:v>36106.83984375</c:v>
                </c:pt>
                <c:pt idx="3052">
                  <c:v>36106.83984375</c:v>
                </c:pt>
                <c:pt idx="3053">
                  <c:v>36112.669916899998</c:v>
                </c:pt>
                <c:pt idx="3054">
                  <c:v>36112.669916899998</c:v>
                </c:pt>
                <c:pt idx="3055">
                  <c:v>36112.669916899998</c:v>
                </c:pt>
                <c:pt idx="3056">
                  <c:v>36112.669916899998</c:v>
                </c:pt>
                <c:pt idx="3057">
                  <c:v>36121.998041899998</c:v>
                </c:pt>
                <c:pt idx="3058">
                  <c:v>36121.998041899998</c:v>
                </c:pt>
                <c:pt idx="3059">
                  <c:v>36121.998041899998</c:v>
                </c:pt>
                <c:pt idx="3060">
                  <c:v>36131.326166899998</c:v>
                </c:pt>
                <c:pt idx="3061">
                  <c:v>36131.326166899998</c:v>
                </c:pt>
                <c:pt idx="3062">
                  <c:v>36131.326166899998</c:v>
                </c:pt>
                <c:pt idx="3063">
                  <c:v>36131.326166899998</c:v>
                </c:pt>
                <c:pt idx="3064">
                  <c:v>36131.326166899998</c:v>
                </c:pt>
                <c:pt idx="3065">
                  <c:v>36131.326166899998</c:v>
                </c:pt>
                <c:pt idx="3066">
                  <c:v>36147.26171875</c:v>
                </c:pt>
                <c:pt idx="3067">
                  <c:v>36147.26171875</c:v>
                </c:pt>
                <c:pt idx="3068">
                  <c:v>36147.26171875</c:v>
                </c:pt>
                <c:pt idx="3069">
                  <c:v>36147.26171875</c:v>
                </c:pt>
                <c:pt idx="3070">
                  <c:v>36147.26171875</c:v>
                </c:pt>
                <c:pt idx="3071">
                  <c:v>36147.26171875</c:v>
                </c:pt>
                <c:pt idx="3072">
                  <c:v>36147.26171875</c:v>
                </c:pt>
                <c:pt idx="3073">
                  <c:v>36152.314458100002</c:v>
                </c:pt>
                <c:pt idx="3074">
                  <c:v>36152.314458100002</c:v>
                </c:pt>
                <c:pt idx="3075">
                  <c:v>36152.314458100002</c:v>
                </c:pt>
                <c:pt idx="3076">
                  <c:v>36152.314458100002</c:v>
                </c:pt>
                <c:pt idx="3077">
                  <c:v>36152.314458100002</c:v>
                </c:pt>
                <c:pt idx="3078">
                  <c:v>36152.314458100002</c:v>
                </c:pt>
                <c:pt idx="3079">
                  <c:v>36152.314458100002</c:v>
                </c:pt>
                <c:pt idx="3080">
                  <c:v>36152.314458100002</c:v>
                </c:pt>
                <c:pt idx="3081">
                  <c:v>36157.3671875</c:v>
                </c:pt>
                <c:pt idx="3082">
                  <c:v>36157.3671875</c:v>
                </c:pt>
                <c:pt idx="3083">
                  <c:v>36157.3671875</c:v>
                </c:pt>
                <c:pt idx="3084">
                  <c:v>36204.78515625</c:v>
                </c:pt>
                <c:pt idx="3085">
                  <c:v>36204.78515625</c:v>
                </c:pt>
                <c:pt idx="3086">
                  <c:v>36204.78515625</c:v>
                </c:pt>
                <c:pt idx="3087">
                  <c:v>36204.78515625</c:v>
                </c:pt>
                <c:pt idx="3088">
                  <c:v>36204.78515625</c:v>
                </c:pt>
                <c:pt idx="3089">
                  <c:v>36204.78515625</c:v>
                </c:pt>
                <c:pt idx="3090">
                  <c:v>36206.33984375</c:v>
                </c:pt>
                <c:pt idx="3091">
                  <c:v>36206.33984375</c:v>
                </c:pt>
                <c:pt idx="3092">
                  <c:v>36206.33984375</c:v>
                </c:pt>
                <c:pt idx="3093">
                  <c:v>36206.33984375</c:v>
                </c:pt>
                <c:pt idx="3094">
                  <c:v>36206.33984375</c:v>
                </c:pt>
                <c:pt idx="3095">
                  <c:v>36206.33984375</c:v>
                </c:pt>
                <c:pt idx="3096">
                  <c:v>36212.169916899998</c:v>
                </c:pt>
                <c:pt idx="3097">
                  <c:v>36212.169916899998</c:v>
                </c:pt>
                <c:pt idx="3098">
                  <c:v>36212.169916899998</c:v>
                </c:pt>
                <c:pt idx="3099">
                  <c:v>36212.169916899998</c:v>
                </c:pt>
                <c:pt idx="3100">
                  <c:v>36212.169916899998</c:v>
                </c:pt>
                <c:pt idx="3101">
                  <c:v>36221.498041899998</c:v>
                </c:pt>
                <c:pt idx="3102">
                  <c:v>36221.498041899998</c:v>
                </c:pt>
                <c:pt idx="3103">
                  <c:v>36221.498041899998</c:v>
                </c:pt>
                <c:pt idx="3104">
                  <c:v>36221.498041899998</c:v>
                </c:pt>
                <c:pt idx="3105">
                  <c:v>36221.498041899998</c:v>
                </c:pt>
                <c:pt idx="3106">
                  <c:v>36230.826166899998</c:v>
                </c:pt>
                <c:pt idx="3107">
                  <c:v>36230.826166899998</c:v>
                </c:pt>
                <c:pt idx="3108">
                  <c:v>36230.826166899998</c:v>
                </c:pt>
                <c:pt idx="3109">
                  <c:v>36230.826166899998</c:v>
                </c:pt>
                <c:pt idx="3110">
                  <c:v>36230.826166899998</c:v>
                </c:pt>
                <c:pt idx="3111">
                  <c:v>36246.76171875</c:v>
                </c:pt>
                <c:pt idx="3112">
                  <c:v>36246.76171875</c:v>
                </c:pt>
                <c:pt idx="3113">
                  <c:v>36246.76171875</c:v>
                </c:pt>
                <c:pt idx="3114">
                  <c:v>36246.76171875</c:v>
                </c:pt>
                <c:pt idx="3115">
                  <c:v>36246.76171875</c:v>
                </c:pt>
                <c:pt idx="3116">
                  <c:v>36246.76171875</c:v>
                </c:pt>
                <c:pt idx="3117">
                  <c:v>36246.76171875</c:v>
                </c:pt>
                <c:pt idx="3118">
                  <c:v>36246.76171875</c:v>
                </c:pt>
                <c:pt idx="3119">
                  <c:v>36246.76171875</c:v>
                </c:pt>
                <c:pt idx="3120">
                  <c:v>36246.76171875</c:v>
                </c:pt>
                <c:pt idx="3121">
                  <c:v>36246.76171875</c:v>
                </c:pt>
                <c:pt idx="3122">
                  <c:v>36251.814458100002</c:v>
                </c:pt>
                <c:pt idx="3123">
                  <c:v>36251.814458100002</c:v>
                </c:pt>
                <c:pt idx="3124">
                  <c:v>36251.814458100002</c:v>
                </c:pt>
                <c:pt idx="3125">
                  <c:v>36251.814458100002</c:v>
                </c:pt>
                <c:pt idx="3126">
                  <c:v>36251.814458100002</c:v>
                </c:pt>
                <c:pt idx="3127">
                  <c:v>36251.814458100002</c:v>
                </c:pt>
                <c:pt idx="3128">
                  <c:v>36251.814458100002</c:v>
                </c:pt>
                <c:pt idx="3129">
                  <c:v>36251.814458100002</c:v>
                </c:pt>
                <c:pt idx="3130">
                  <c:v>36251.814458100002</c:v>
                </c:pt>
                <c:pt idx="3131">
                  <c:v>36251.814458100002</c:v>
                </c:pt>
                <c:pt idx="3132">
                  <c:v>36251.814458100002</c:v>
                </c:pt>
                <c:pt idx="3133">
                  <c:v>36251.814458100002</c:v>
                </c:pt>
                <c:pt idx="3134">
                  <c:v>36256.8671875</c:v>
                </c:pt>
                <c:pt idx="3135">
                  <c:v>36256.8671875</c:v>
                </c:pt>
                <c:pt idx="3136">
                  <c:v>36256.8671875</c:v>
                </c:pt>
                <c:pt idx="3137">
                  <c:v>36256.8671875</c:v>
                </c:pt>
                <c:pt idx="3138">
                  <c:v>36256.8671875</c:v>
                </c:pt>
                <c:pt idx="3139">
                  <c:v>36304.28515625</c:v>
                </c:pt>
                <c:pt idx="3140">
                  <c:v>36304.28515625</c:v>
                </c:pt>
                <c:pt idx="3141">
                  <c:v>36304.28515625</c:v>
                </c:pt>
                <c:pt idx="3142">
                  <c:v>36304.28515625</c:v>
                </c:pt>
                <c:pt idx="3143">
                  <c:v>36304.28515625</c:v>
                </c:pt>
                <c:pt idx="3144">
                  <c:v>36304.28515625</c:v>
                </c:pt>
                <c:pt idx="3145">
                  <c:v>36304.28515625</c:v>
                </c:pt>
                <c:pt idx="3146">
                  <c:v>36304.28515625</c:v>
                </c:pt>
                <c:pt idx="3147">
                  <c:v>36304.28515625</c:v>
                </c:pt>
                <c:pt idx="3148">
                  <c:v>36304.28515625</c:v>
                </c:pt>
                <c:pt idx="3149">
                  <c:v>36304.28515625</c:v>
                </c:pt>
                <c:pt idx="3150">
                  <c:v>36304.28515625</c:v>
                </c:pt>
                <c:pt idx="3151">
                  <c:v>36304.28515625</c:v>
                </c:pt>
                <c:pt idx="3152">
                  <c:v>36304.28515625</c:v>
                </c:pt>
                <c:pt idx="3153">
                  <c:v>36304.28515625</c:v>
                </c:pt>
                <c:pt idx="3154">
                  <c:v>36305.83984375</c:v>
                </c:pt>
                <c:pt idx="3155">
                  <c:v>36305.83984375</c:v>
                </c:pt>
                <c:pt idx="3156">
                  <c:v>36305.83984375</c:v>
                </c:pt>
                <c:pt idx="3157">
                  <c:v>36305.83984375</c:v>
                </c:pt>
                <c:pt idx="3158">
                  <c:v>36305.83984375</c:v>
                </c:pt>
                <c:pt idx="3159">
                  <c:v>36305.83984375</c:v>
                </c:pt>
                <c:pt idx="3160">
                  <c:v>36311.669916899998</c:v>
                </c:pt>
                <c:pt idx="3161">
                  <c:v>36311.669916899998</c:v>
                </c:pt>
                <c:pt idx="3162">
                  <c:v>36311.669916899998</c:v>
                </c:pt>
                <c:pt idx="3163">
                  <c:v>36311.669916899998</c:v>
                </c:pt>
                <c:pt idx="3164">
                  <c:v>36311.669916899998</c:v>
                </c:pt>
                <c:pt idx="3165">
                  <c:v>36320.998041899998</c:v>
                </c:pt>
                <c:pt idx="3166">
                  <c:v>36320.998041899998</c:v>
                </c:pt>
                <c:pt idx="3167">
                  <c:v>36320.998041899998</c:v>
                </c:pt>
                <c:pt idx="3168">
                  <c:v>36320.998041899998</c:v>
                </c:pt>
                <c:pt idx="3169">
                  <c:v>36330.326166899998</c:v>
                </c:pt>
                <c:pt idx="3170">
                  <c:v>36330.326166899998</c:v>
                </c:pt>
                <c:pt idx="3171">
                  <c:v>36330.326166899998</c:v>
                </c:pt>
                <c:pt idx="3172">
                  <c:v>36330.326166899998</c:v>
                </c:pt>
                <c:pt idx="3173">
                  <c:v>36330.326166899998</c:v>
                </c:pt>
                <c:pt idx="3174">
                  <c:v>36330.326166899998</c:v>
                </c:pt>
                <c:pt idx="3175">
                  <c:v>36330.326166899998</c:v>
                </c:pt>
                <c:pt idx="3176">
                  <c:v>36330.326166899998</c:v>
                </c:pt>
                <c:pt idx="3177">
                  <c:v>36330.326166899998</c:v>
                </c:pt>
                <c:pt idx="3178">
                  <c:v>36330.326166899998</c:v>
                </c:pt>
                <c:pt idx="3179">
                  <c:v>36330.326166899998</c:v>
                </c:pt>
                <c:pt idx="3180">
                  <c:v>36346.26171875</c:v>
                </c:pt>
                <c:pt idx="3181">
                  <c:v>36346.26171875</c:v>
                </c:pt>
                <c:pt idx="3182">
                  <c:v>36346.26171875</c:v>
                </c:pt>
                <c:pt idx="3183">
                  <c:v>36346.26171875</c:v>
                </c:pt>
                <c:pt idx="3184">
                  <c:v>36351.314458100002</c:v>
                </c:pt>
                <c:pt idx="3185">
                  <c:v>36351.314458100002</c:v>
                </c:pt>
                <c:pt idx="3186">
                  <c:v>36351.314458100002</c:v>
                </c:pt>
                <c:pt idx="3187">
                  <c:v>36351.314458100002</c:v>
                </c:pt>
                <c:pt idx="3188">
                  <c:v>36351.314458100002</c:v>
                </c:pt>
                <c:pt idx="3189">
                  <c:v>36356.3671875</c:v>
                </c:pt>
                <c:pt idx="3190">
                  <c:v>36356.3671875</c:v>
                </c:pt>
                <c:pt idx="3191">
                  <c:v>36356.3671875</c:v>
                </c:pt>
                <c:pt idx="3192">
                  <c:v>36356.3671875</c:v>
                </c:pt>
                <c:pt idx="3193">
                  <c:v>36356.3671875</c:v>
                </c:pt>
                <c:pt idx="3194">
                  <c:v>36356.3671875</c:v>
                </c:pt>
                <c:pt idx="3195">
                  <c:v>36403.78515625</c:v>
                </c:pt>
                <c:pt idx="3196">
                  <c:v>36403.78515625</c:v>
                </c:pt>
                <c:pt idx="3197">
                  <c:v>36403.78515625</c:v>
                </c:pt>
                <c:pt idx="3198">
                  <c:v>36403.78515625</c:v>
                </c:pt>
                <c:pt idx="3199">
                  <c:v>36403.78515625</c:v>
                </c:pt>
                <c:pt idx="3200">
                  <c:v>36403.78515625</c:v>
                </c:pt>
                <c:pt idx="3201">
                  <c:v>36405.33984375</c:v>
                </c:pt>
                <c:pt idx="3202">
                  <c:v>36405.33984375</c:v>
                </c:pt>
                <c:pt idx="3203">
                  <c:v>36405.33984375</c:v>
                </c:pt>
                <c:pt idx="3204">
                  <c:v>36405.33984375</c:v>
                </c:pt>
                <c:pt idx="3205">
                  <c:v>36405.33984375</c:v>
                </c:pt>
                <c:pt idx="3206">
                  <c:v>36405.33984375</c:v>
                </c:pt>
                <c:pt idx="3207">
                  <c:v>36405.33984375</c:v>
                </c:pt>
                <c:pt idx="3208">
                  <c:v>36405.33984375</c:v>
                </c:pt>
                <c:pt idx="3209">
                  <c:v>36411.169916899998</c:v>
                </c:pt>
                <c:pt idx="3210">
                  <c:v>36411.169916899998</c:v>
                </c:pt>
                <c:pt idx="3211">
                  <c:v>36411.169916899998</c:v>
                </c:pt>
                <c:pt idx="3212">
                  <c:v>36411.169916899998</c:v>
                </c:pt>
                <c:pt idx="3213">
                  <c:v>36411.169916899998</c:v>
                </c:pt>
                <c:pt idx="3214">
                  <c:v>36420.498041899998</c:v>
                </c:pt>
                <c:pt idx="3215">
                  <c:v>36420.498041899998</c:v>
                </c:pt>
                <c:pt idx="3216">
                  <c:v>36420.498041899998</c:v>
                </c:pt>
                <c:pt idx="3217">
                  <c:v>36420.498041899998</c:v>
                </c:pt>
                <c:pt idx="3218">
                  <c:v>36420.498041899998</c:v>
                </c:pt>
                <c:pt idx="3219">
                  <c:v>36420.498041899998</c:v>
                </c:pt>
                <c:pt idx="3220">
                  <c:v>36420.498041899998</c:v>
                </c:pt>
                <c:pt idx="3221">
                  <c:v>36420.498041899998</c:v>
                </c:pt>
                <c:pt idx="3222">
                  <c:v>36420.498041899998</c:v>
                </c:pt>
                <c:pt idx="3223">
                  <c:v>36420.498041899998</c:v>
                </c:pt>
                <c:pt idx="3224">
                  <c:v>36429.826166899998</c:v>
                </c:pt>
                <c:pt idx="3225">
                  <c:v>36429.826166899998</c:v>
                </c:pt>
                <c:pt idx="3226">
                  <c:v>36429.826166899998</c:v>
                </c:pt>
                <c:pt idx="3227">
                  <c:v>36429.826166899998</c:v>
                </c:pt>
                <c:pt idx="3228">
                  <c:v>36429.826166899998</c:v>
                </c:pt>
                <c:pt idx="3229">
                  <c:v>36429.826166899998</c:v>
                </c:pt>
                <c:pt idx="3230">
                  <c:v>36429.826166899998</c:v>
                </c:pt>
                <c:pt idx="3231">
                  <c:v>36429.826166899998</c:v>
                </c:pt>
                <c:pt idx="3232">
                  <c:v>36445.76171875</c:v>
                </c:pt>
                <c:pt idx="3233">
                  <c:v>36445.76171875</c:v>
                </c:pt>
                <c:pt idx="3234">
                  <c:v>36450.814458100002</c:v>
                </c:pt>
                <c:pt idx="3235">
                  <c:v>36450.814458100002</c:v>
                </c:pt>
                <c:pt idx="3236">
                  <c:v>36450.814458100002</c:v>
                </c:pt>
                <c:pt idx="3237">
                  <c:v>36450.814458100002</c:v>
                </c:pt>
                <c:pt idx="3238">
                  <c:v>36450.814458100002</c:v>
                </c:pt>
                <c:pt idx="3239">
                  <c:v>36450.814458100002</c:v>
                </c:pt>
                <c:pt idx="3240">
                  <c:v>36450.814458100002</c:v>
                </c:pt>
                <c:pt idx="3241">
                  <c:v>36450.814458100002</c:v>
                </c:pt>
                <c:pt idx="3242">
                  <c:v>36455.8671875</c:v>
                </c:pt>
                <c:pt idx="3243">
                  <c:v>36455.8671875</c:v>
                </c:pt>
                <c:pt idx="3244">
                  <c:v>36455.8671875</c:v>
                </c:pt>
                <c:pt idx="3245">
                  <c:v>36455.8671875</c:v>
                </c:pt>
                <c:pt idx="3246">
                  <c:v>36455.8671875</c:v>
                </c:pt>
                <c:pt idx="3247">
                  <c:v>36455.8671875</c:v>
                </c:pt>
                <c:pt idx="3248">
                  <c:v>36503.28515625</c:v>
                </c:pt>
                <c:pt idx="3249">
                  <c:v>36503.28515625</c:v>
                </c:pt>
                <c:pt idx="3250">
                  <c:v>36503.28515625</c:v>
                </c:pt>
                <c:pt idx="3251">
                  <c:v>36504.83984375</c:v>
                </c:pt>
                <c:pt idx="3252">
                  <c:v>36504.83984375</c:v>
                </c:pt>
                <c:pt idx="3253">
                  <c:v>36510.669916899998</c:v>
                </c:pt>
                <c:pt idx="3254">
                  <c:v>36510.669916899998</c:v>
                </c:pt>
                <c:pt idx="3255">
                  <c:v>36510.669916899998</c:v>
                </c:pt>
                <c:pt idx="3256">
                  <c:v>36510.669916899998</c:v>
                </c:pt>
                <c:pt idx="3257">
                  <c:v>36519.998041899998</c:v>
                </c:pt>
                <c:pt idx="3258">
                  <c:v>36519.998041899998</c:v>
                </c:pt>
                <c:pt idx="3259">
                  <c:v>36519.998041899998</c:v>
                </c:pt>
                <c:pt idx="3260">
                  <c:v>36519.998041899998</c:v>
                </c:pt>
                <c:pt idx="3261">
                  <c:v>36529.326166899998</c:v>
                </c:pt>
                <c:pt idx="3262">
                  <c:v>36529.326166899998</c:v>
                </c:pt>
                <c:pt idx="3263">
                  <c:v>36529.326166899998</c:v>
                </c:pt>
                <c:pt idx="3264">
                  <c:v>36529.326166899998</c:v>
                </c:pt>
                <c:pt idx="3265">
                  <c:v>36529.326166899998</c:v>
                </c:pt>
                <c:pt idx="3266">
                  <c:v>36545.26171875</c:v>
                </c:pt>
                <c:pt idx="3267">
                  <c:v>36545.26171875</c:v>
                </c:pt>
                <c:pt idx="3268">
                  <c:v>36545.26171875</c:v>
                </c:pt>
                <c:pt idx="3269">
                  <c:v>36550.314458100002</c:v>
                </c:pt>
                <c:pt idx="3270">
                  <c:v>36550.314458100002</c:v>
                </c:pt>
                <c:pt idx="3271">
                  <c:v>36550.314458100002</c:v>
                </c:pt>
                <c:pt idx="3272">
                  <c:v>36550.314458100002</c:v>
                </c:pt>
                <c:pt idx="3273">
                  <c:v>36550.314458100002</c:v>
                </c:pt>
                <c:pt idx="3274">
                  <c:v>36555.3671875</c:v>
                </c:pt>
                <c:pt idx="3275">
                  <c:v>36555.3671875</c:v>
                </c:pt>
                <c:pt idx="3276">
                  <c:v>36555.3671875</c:v>
                </c:pt>
                <c:pt idx="3277">
                  <c:v>36555.3671875</c:v>
                </c:pt>
                <c:pt idx="3278">
                  <c:v>36602.78515625</c:v>
                </c:pt>
                <c:pt idx="3279">
                  <c:v>36602.78515625</c:v>
                </c:pt>
                <c:pt idx="3280">
                  <c:v>36602.78515625</c:v>
                </c:pt>
                <c:pt idx="3281">
                  <c:v>36602.78515625</c:v>
                </c:pt>
                <c:pt idx="3282">
                  <c:v>36604.33984375</c:v>
                </c:pt>
                <c:pt idx="3283">
                  <c:v>36604.33984375</c:v>
                </c:pt>
                <c:pt idx="3284">
                  <c:v>36604.33984375</c:v>
                </c:pt>
                <c:pt idx="3285">
                  <c:v>36604.33984375</c:v>
                </c:pt>
                <c:pt idx="3286">
                  <c:v>36610.169916899998</c:v>
                </c:pt>
                <c:pt idx="3287">
                  <c:v>36610.169916899998</c:v>
                </c:pt>
                <c:pt idx="3288">
                  <c:v>36610.169916899998</c:v>
                </c:pt>
                <c:pt idx="3289">
                  <c:v>36610.169916899998</c:v>
                </c:pt>
                <c:pt idx="3290">
                  <c:v>36610.169916899998</c:v>
                </c:pt>
                <c:pt idx="3291">
                  <c:v>36610.169916899998</c:v>
                </c:pt>
                <c:pt idx="3292">
                  <c:v>36610.169916899998</c:v>
                </c:pt>
                <c:pt idx="3293">
                  <c:v>36619.498041899998</c:v>
                </c:pt>
                <c:pt idx="3294">
                  <c:v>36619.498041899998</c:v>
                </c:pt>
                <c:pt idx="3295">
                  <c:v>36619.498041899998</c:v>
                </c:pt>
                <c:pt idx="3296">
                  <c:v>36619.498041899998</c:v>
                </c:pt>
                <c:pt idx="3297">
                  <c:v>36619.498041899998</c:v>
                </c:pt>
                <c:pt idx="3298">
                  <c:v>36619.498041899998</c:v>
                </c:pt>
                <c:pt idx="3299">
                  <c:v>36619.498041899998</c:v>
                </c:pt>
                <c:pt idx="3300">
                  <c:v>36619.498041899998</c:v>
                </c:pt>
                <c:pt idx="3301">
                  <c:v>36619.498041899998</c:v>
                </c:pt>
                <c:pt idx="3302">
                  <c:v>36619.498041899998</c:v>
                </c:pt>
                <c:pt idx="3303">
                  <c:v>36619.498041899998</c:v>
                </c:pt>
                <c:pt idx="3304">
                  <c:v>36619.498041899998</c:v>
                </c:pt>
                <c:pt idx="3305">
                  <c:v>36619.498041899998</c:v>
                </c:pt>
                <c:pt idx="3306">
                  <c:v>36628.826166899998</c:v>
                </c:pt>
                <c:pt idx="3307">
                  <c:v>36628.826166899998</c:v>
                </c:pt>
                <c:pt idx="3308">
                  <c:v>36628.826166899998</c:v>
                </c:pt>
                <c:pt idx="3309">
                  <c:v>36628.826166899998</c:v>
                </c:pt>
                <c:pt idx="3310">
                  <c:v>36644.76171875</c:v>
                </c:pt>
                <c:pt idx="3311">
                  <c:v>36644.76171875</c:v>
                </c:pt>
                <c:pt idx="3312">
                  <c:v>36644.76171875</c:v>
                </c:pt>
                <c:pt idx="3313">
                  <c:v>36644.76171875</c:v>
                </c:pt>
                <c:pt idx="3314">
                  <c:v>36644.76171875</c:v>
                </c:pt>
                <c:pt idx="3315">
                  <c:v>36649.814458100002</c:v>
                </c:pt>
                <c:pt idx="3316">
                  <c:v>36649.814458100002</c:v>
                </c:pt>
                <c:pt idx="3317">
                  <c:v>36649.814458100002</c:v>
                </c:pt>
                <c:pt idx="3318">
                  <c:v>36649.814458100002</c:v>
                </c:pt>
                <c:pt idx="3319">
                  <c:v>36649.814458100002</c:v>
                </c:pt>
                <c:pt idx="3320">
                  <c:v>36649.814458100002</c:v>
                </c:pt>
                <c:pt idx="3321">
                  <c:v>36649.814458100002</c:v>
                </c:pt>
                <c:pt idx="3322">
                  <c:v>36654.8671875</c:v>
                </c:pt>
                <c:pt idx="3323">
                  <c:v>36654.8671875</c:v>
                </c:pt>
                <c:pt idx="3324">
                  <c:v>36654.8671875</c:v>
                </c:pt>
                <c:pt idx="3325">
                  <c:v>36654.8671875</c:v>
                </c:pt>
                <c:pt idx="3326">
                  <c:v>36702.28515625</c:v>
                </c:pt>
                <c:pt idx="3327">
                  <c:v>36702.28515625</c:v>
                </c:pt>
                <c:pt idx="3328">
                  <c:v>36702.28515625</c:v>
                </c:pt>
                <c:pt idx="3329">
                  <c:v>36703.83984375</c:v>
                </c:pt>
                <c:pt idx="3330">
                  <c:v>36709.669916899998</c:v>
                </c:pt>
                <c:pt idx="3331">
                  <c:v>36709.669916899998</c:v>
                </c:pt>
                <c:pt idx="3332">
                  <c:v>36709.669916899998</c:v>
                </c:pt>
                <c:pt idx="3333">
                  <c:v>36709.669916899998</c:v>
                </c:pt>
                <c:pt idx="3334">
                  <c:v>36709.669916899998</c:v>
                </c:pt>
                <c:pt idx="3335">
                  <c:v>36718.998041899998</c:v>
                </c:pt>
                <c:pt idx="3336">
                  <c:v>36728.326166899998</c:v>
                </c:pt>
                <c:pt idx="3337">
                  <c:v>36728.326166899998</c:v>
                </c:pt>
                <c:pt idx="3338">
                  <c:v>36728.326166899998</c:v>
                </c:pt>
                <c:pt idx="3339">
                  <c:v>36728.326166899998</c:v>
                </c:pt>
                <c:pt idx="3340">
                  <c:v>36728.326166899998</c:v>
                </c:pt>
                <c:pt idx="3341">
                  <c:v>36728.326166899998</c:v>
                </c:pt>
                <c:pt idx="3342">
                  <c:v>36728.326166899998</c:v>
                </c:pt>
                <c:pt idx="3343">
                  <c:v>36728.326166899998</c:v>
                </c:pt>
                <c:pt idx="3344">
                  <c:v>36744.26171875</c:v>
                </c:pt>
                <c:pt idx="3345">
                  <c:v>36744.26171875</c:v>
                </c:pt>
                <c:pt idx="3346">
                  <c:v>36749.314458100002</c:v>
                </c:pt>
                <c:pt idx="3347">
                  <c:v>36749.314458100002</c:v>
                </c:pt>
                <c:pt idx="3348">
                  <c:v>36749.314458100002</c:v>
                </c:pt>
                <c:pt idx="3349">
                  <c:v>36749.314458100002</c:v>
                </c:pt>
                <c:pt idx="3350">
                  <c:v>36749.314458100002</c:v>
                </c:pt>
                <c:pt idx="3351">
                  <c:v>36749.314458100002</c:v>
                </c:pt>
                <c:pt idx="3352">
                  <c:v>36749.314458100002</c:v>
                </c:pt>
                <c:pt idx="3353">
                  <c:v>36754.3671875</c:v>
                </c:pt>
                <c:pt idx="3354">
                  <c:v>36754.3671875</c:v>
                </c:pt>
                <c:pt idx="3355">
                  <c:v>36801.78515625</c:v>
                </c:pt>
                <c:pt idx="3356">
                  <c:v>36801.78515625</c:v>
                </c:pt>
                <c:pt idx="3357">
                  <c:v>36801.78515625</c:v>
                </c:pt>
                <c:pt idx="3358">
                  <c:v>36801.78515625</c:v>
                </c:pt>
                <c:pt idx="3359">
                  <c:v>36801.78515625</c:v>
                </c:pt>
                <c:pt idx="3360">
                  <c:v>36801.78515625</c:v>
                </c:pt>
                <c:pt idx="3361">
                  <c:v>36801.78515625</c:v>
                </c:pt>
                <c:pt idx="3362">
                  <c:v>36803.33984375</c:v>
                </c:pt>
                <c:pt idx="3363">
                  <c:v>36803.33984375</c:v>
                </c:pt>
                <c:pt idx="3364">
                  <c:v>36803.33984375</c:v>
                </c:pt>
                <c:pt idx="3365">
                  <c:v>36803.33984375</c:v>
                </c:pt>
                <c:pt idx="3366">
                  <c:v>36803.33984375</c:v>
                </c:pt>
                <c:pt idx="3367">
                  <c:v>36809.169916899998</c:v>
                </c:pt>
                <c:pt idx="3368">
                  <c:v>36809.169916899998</c:v>
                </c:pt>
                <c:pt idx="3369">
                  <c:v>36818.498041899998</c:v>
                </c:pt>
                <c:pt idx="3370">
                  <c:v>36818.498041899998</c:v>
                </c:pt>
                <c:pt idx="3371">
                  <c:v>36818.498041899998</c:v>
                </c:pt>
                <c:pt idx="3372">
                  <c:v>36827.826166899998</c:v>
                </c:pt>
                <c:pt idx="3373">
                  <c:v>36827.826166899998</c:v>
                </c:pt>
                <c:pt idx="3374">
                  <c:v>36827.826166899998</c:v>
                </c:pt>
                <c:pt idx="3375">
                  <c:v>36827.826166899998</c:v>
                </c:pt>
                <c:pt idx="3376">
                  <c:v>36827.826166899998</c:v>
                </c:pt>
                <c:pt idx="3377">
                  <c:v>36843.76171875</c:v>
                </c:pt>
                <c:pt idx="3378">
                  <c:v>36843.76171875</c:v>
                </c:pt>
                <c:pt idx="3379">
                  <c:v>36843.76171875</c:v>
                </c:pt>
                <c:pt idx="3380">
                  <c:v>36843.76171875</c:v>
                </c:pt>
                <c:pt idx="3381">
                  <c:v>36843.76171875</c:v>
                </c:pt>
                <c:pt idx="3382">
                  <c:v>36843.76171875</c:v>
                </c:pt>
                <c:pt idx="3383">
                  <c:v>36848.814458100002</c:v>
                </c:pt>
                <c:pt idx="3384">
                  <c:v>36848.814458100002</c:v>
                </c:pt>
                <c:pt idx="3385">
                  <c:v>36848.814458100002</c:v>
                </c:pt>
                <c:pt idx="3386">
                  <c:v>36848.814458100002</c:v>
                </c:pt>
                <c:pt idx="3387">
                  <c:v>36848.814458100002</c:v>
                </c:pt>
                <c:pt idx="3388">
                  <c:v>36848.814458100002</c:v>
                </c:pt>
                <c:pt idx="3389">
                  <c:v>36848.814458100002</c:v>
                </c:pt>
                <c:pt idx="3390">
                  <c:v>36848.814458100002</c:v>
                </c:pt>
                <c:pt idx="3391">
                  <c:v>36853.8671875</c:v>
                </c:pt>
                <c:pt idx="3392">
                  <c:v>36853.8671875</c:v>
                </c:pt>
                <c:pt idx="3393">
                  <c:v>36853.8671875</c:v>
                </c:pt>
                <c:pt idx="3394">
                  <c:v>36853.8671875</c:v>
                </c:pt>
                <c:pt idx="3395">
                  <c:v>36853.8671875</c:v>
                </c:pt>
                <c:pt idx="3396">
                  <c:v>36853.8671875</c:v>
                </c:pt>
                <c:pt idx="3397">
                  <c:v>36853.8671875</c:v>
                </c:pt>
                <c:pt idx="3398">
                  <c:v>36853.8671875</c:v>
                </c:pt>
                <c:pt idx="3399">
                  <c:v>36853.8671875</c:v>
                </c:pt>
                <c:pt idx="3400">
                  <c:v>36853.8671875</c:v>
                </c:pt>
                <c:pt idx="3401">
                  <c:v>36853.8671875</c:v>
                </c:pt>
                <c:pt idx="3402">
                  <c:v>36901.28515625</c:v>
                </c:pt>
                <c:pt idx="3403">
                  <c:v>36901.28515625</c:v>
                </c:pt>
                <c:pt idx="3404">
                  <c:v>36901.28515625</c:v>
                </c:pt>
                <c:pt idx="3405">
                  <c:v>36902.83984375</c:v>
                </c:pt>
                <c:pt idx="3406">
                  <c:v>36902.83984375</c:v>
                </c:pt>
                <c:pt idx="3407">
                  <c:v>36902.83984375</c:v>
                </c:pt>
                <c:pt idx="3408">
                  <c:v>36902.83984375</c:v>
                </c:pt>
                <c:pt idx="3409">
                  <c:v>36902.83984375</c:v>
                </c:pt>
                <c:pt idx="3410">
                  <c:v>36902.83984375</c:v>
                </c:pt>
                <c:pt idx="3411">
                  <c:v>36908.669916899998</c:v>
                </c:pt>
                <c:pt idx="3412">
                  <c:v>36908.669916899998</c:v>
                </c:pt>
                <c:pt idx="3413">
                  <c:v>36917.998041899998</c:v>
                </c:pt>
                <c:pt idx="3414">
                  <c:v>36917.998041899998</c:v>
                </c:pt>
                <c:pt idx="3415">
                  <c:v>36917.998041899998</c:v>
                </c:pt>
                <c:pt idx="3416">
                  <c:v>36917.998041899998</c:v>
                </c:pt>
                <c:pt idx="3417">
                  <c:v>36917.998041899998</c:v>
                </c:pt>
                <c:pt idx="3418">
                  <c:v>36927.326166899998</c:v>
                </c:pt>
                <c:pt idx="3419">
                  <c:v>36927.326166899998</c:v>
                </c:pt>
                <c:pt idx="3420">
                  <c:v>36927.326166899998</c:v>
                </c:pt>
                <c:pt idx="3421">
                  <c:v>36927.326166899998</c:v>
                </c:pt>
                <c:pt idx="3422">
                  <c:v>36927.326166899998</c:v>
                </c:pt>
                <c:pt idx="3423">
                  <c:v>36927.326166899998</c:v>
                </c:pt>
                <c:pt idx="3424">
                  <c:v>36927.326166899998</c:v>
                </c:pt>
                <c:pt idx="3425">
                  <c:v>36927.326166899998</c:v>
                </c:pt>
                <c:pt idx="3426">
                  <c:v>36943.26171875</c:v>
                </c:pt>
                <c:pt idx="3427">
                  <c:v>36943.26171875</c:v>
                </c:pt>
                <c:pt idx="3428">
                  <c:v>36943.26171875</c:v>
                </c:pt>
                <c:pt idx="3429">
                  <c:v>36948.314458100002</c:v>
                </c:pt>
                <c:pt idx="3430">
                  <c:v>36948.314458100002</c:v>
                </c:pt>
                <c:pt idx="3431">
                  <c:v>36948.314458100002</c:v>
                </c:pt>
                <c:pt idx="3432">
                  <c:v>36948.314458100002</c:v>
                </c:pt>
                <c:pt idx="3433">
                  <c:v>36948.314458100002</c:v>
                </c:pt>
                <c:pt idx="3434">
                  <c:v>36948.314458100002</c:v>
                </c:pt>
                <c:pt idx="3435">
                  <c:v>36948.314458100002</c:v>
                </c:pt>
                <c:pt idx="3436">
                  <c:v>36948.314458100002</c:v>
                </c:pt>
                <c:pt idx="3437">
                  <c:v>36948.314458100002</c:v>
                </c:pt>
                <c:pt idx="3438">
                  <c:v>36948.314458100002</c:v>
                </c:pt>
                <c:pt idx="3439">
                  <c:v>36953.3671875</c:v>
                </c:pt>
                <c:pt idx="3440">
                  <c:v>36953.3671875</c:v>
                </c:pt>
                <c:pt idx="3441">
                  <c:v>36953.3671875</c:v>
                </c:pt>
                <c:pt idx="3442">
                  <c:v>36953.3671875</c:v>
                </c:pt>
                <c:pt idx="3443">
                  <c:v>37000.78515625</c:v>
                </c:pt>
                <c:pt idx="3444">
                  <c:v>37000.78515625</c:v>
                </c:pt>
                <c:pt idx="3445">
                  <c:v>37002.33984375</c:v>
                </c:pt>
                <c:pt idx="3446">
                  <c:v>37002.33984375</c:v>
                </c:pt>
                <c:pt idx="3447">
                  <c:v>37002.33984375</c:v>
                </c:pt>
                <c:pt idx="3448">
                  <c:v>37002.33984375</c:v>
                </c:pt>
                <c:pt idx="3449">
                  <c:v>37002.33984375</c:v>
                </c:pt>
                <c:pt idx="3450">
                  <c:v>37008.169916899998</c:v>
                </c:pt>
                <c:pt idx="3451">
                  <c:v>37008.169916899998</c:v>
                </c:pt>
                <c:pt idx="3452">
                  <c:v>37008.169916899998</c:v>
                </c:pt>
                <c:pt idx="3453">
                  <c:v>37008.169916899998</c:v>
                </c:pt>
                <c:pt idx="3454">
                  <c:v>37017.498041899998</c:v>
                </c:pt>
                <c:pt idx="3455">
                  <c:v>37017.498041899998</c:v>
                </c:pt>
                <c:pt idx="3456">
                  <c:v>37017.498041899998</c:v>
                </c:pt>
                <c:pt idx="3457">
                  <c:v>37017.498041899998</c:v>
                </c:pt>
                <c:pt idx="3458">
                  <c:v>37017.498041899998</c:v>
                </c:pt>
                <c:pt idx="3459">
                  <c:v>37017.498041899998</c:v>
                </c:pt>
                <c:pt idx="3460">
                  <c:v>37017.498041899998</c:v>
                </c:pt>
                <c:pt idx="3461">
                  <c:v>37017.498041899998</c:v>
                </c:pt>
                <c:pt idx="3462">
                  <c:v>37017.498041899998</c:v>
                </c:pt>
                <c:pt idx="3463">
                  <c:v>37017.498041899998</c:v>
                </c:pt>
                <c:pt idx="3464">
                  <c:v>37017.498041899998</c:v>
                </c:pt>
                <c:pt idx="3465">
                  <c:v>37017.498041899998</c:v>
                </c:pt>
                <c:pt idx="3466">
                  <c:v>37017.498041899998</c:v>
                </c:pt>
                <c:pt idx="3467">
                  <c:v>37017.498041899998</c:v>
                </c:pt>
                <c:pt idx="3468">
                  <c:v>37026.826166899998</c:v>
                </c:pt>
                <c:pt idx="3469">
                  <c:v>37026.826166899998</c:v>
                </c:pt>
                <c:pt idx="3470">
                  <c:v>37026.826166899998</c:v>
                </c:pt>
                <c:pt idx="3471">
                  <c:v>37026.826166899998</c:v>
                </c:pt>
                <c:pt idx="3472">
                  <c:v>37042.76171875</c:v>
                </c:pt>
                <c:pt idx="3473">
                  <c:v>37042.76171875</c:v>
                </c:pt>
                <c:pt idx="3474">
                  <c:v>37042.76171875</c:v>
                </c:pt>
                <c:pt idx="3475">
                  <c:v>37042.76171875</c:v>
                </c:pt>
                <c:pt idx="3476">
                  <c:v>37042.76171875</c:v>
                </c:pt>
                <c:pt idx="3477">
                  <c:v>37042.76171875</c:v>
                </c:pt>
                <c:pt idx="3478">
                  <c:v>37047.814458100002</c:v>
                </c:pt>
                <c:pt idx="3479">
                  <c:v>37047.814458100002</c:v>
                </c:pt>
                <c:pt idx="3480">
                  <c:v>37047.814458100002</c:v>
                </c:pt>
                <c:pt idx="3481">
                  <c:v>37047.814458100002</c:v>
                </c:pt>
                <c:pt idx="3482">
                  <c:v>37047.814458100002</c:v>
                </c:pt>
                <c:pt idx="3483">
                  <c:v>37047.814458100002</c:v>
                </c:pt>
                <c:pt idx="3484">
                  <c:v>37047.814458100002</c:v>
                </c:pt>
                <c:pt idx="3485">
                  <c:v>37052.8671875</c:v>
                </c:pt>
                <c:pt idx="3486">
                  <c:v>37052.8671875</c:v>
                </c:pt>
                <c:pt idx="3487">
                  <c:v>37052.8671875</c:v>
                </c:pt>
                <c:pt idx="3488">
                  <c:v>37052.8671875</c:v>
                </c:pt>
                <c:pt idx="3489">
                  <c:v>37052.8671875</c:v>
                </c:pt>
                <c:pt idx="3490">
                  <c:v>37100.28515625</c:v>
                </c:pt>
                <c:pt idx="3491">
                  <c:v>37100.28515625</c:v>
                </c:pt>
                <c:pt idx="3492">
                  <c:v>37100.28515625</c:v>
                </c:pt>
                <c:pt idx="3493">
                  <c:v>37100.28515625</c:v>
                </c:pt>
                <c:pt idx="3494">
                  <c:v>37100.28515625</c:v>
                </c:pt>
                <c:pt idx="3495">
                  <c:v>37100.28515625</c:v>
                </c:pt>
                <c:pt idx="3496">
                  <c:v>37100.28515625</c:v>
                </c:pt>
                <c:pt idx="3497">
                  <c:v>37100.28515625</c:v>
                </c:pt>
                <c:pt idx="3498">
                  <c:v>37101.83984375</c:v>
                </c:pt>
                <c:pt idx="3499">
                  <c:v>37101.83984375</c:v>
                </c:pt>
                <c:pt idx="3500">
                  <c:v>37101.83984375</c:v>
                </c:pt>
                <c:pt idx="3501">
                  <c:v>37101.83984375</c:v>
                </c:pt>
                <c:pt idx="3502">
                  <c:v>37101.83984375</c:v>
                </c:pt>
                <c:pt idx="3503">
                  <c:v>37107.669916899998</c:v>
                </c:pt>
                <c:pt idx="3504">
                  <c:v>37107.669916899998</c:v>
                </c:pt>
                <c:pt idx="3505">
                  <c:v>37107.669916899998</c:v>
                </c:pt>
                <c:pt idx="3506">
                  <c:v>37107.669916899998</c:v>
                </c:pt>
                <c:pt idx="3507">
                  <c:v>37107.669916899998</c:v>
                </c:pt>
                <c:pt idx="3508">
                  <c:v>37116.998041899998</c:v>
                </c:pt>
                <c:pt idx="3509">
                  <c:v>37116.998041899998</c:v>
                </c:pt>
                <c:pt idx="3510">
                  <c:v>37116.998041899998</c:v>
                </c:pt>
                <c:pt idx="3511">
                  <c:v>37116.998041899998</c:v>
                </c:pt>
                <c:pt idx="3512">
                  <c:v>37116.998041899998</c:v>
                </c:pt>
                <c:pt idx="3513">
                  <c:v>37126.326166899998</c:v>
                </c:pt>
                <c:pt idx="3514">
                  <c:v>37126.326166899998</c:v>
                </c:pt>
                <c:pt idx="3515">
                  <c:v>37126.326166899998</c:v>
                </c:pt>
                <c:pt idx="3516">
                  <c:v>37126.326166899998</c:v>
                </c:pt>
                <c:pt idx="3517">
                  <c:v>37126.326166899998</c:v>
                </c:pt>
                <c:pt idx="3518">
                  <c:v>37126.326166899998</c:v>
                </c:pt>
                <c:pt idx="3519">
                  <c:v>37126.326166899998</c:v>
                </c:pt>
                <c:pt idx="3520">
                  <c:v>37126.326166899998</c:v>
                </c:pt>
                <c:pt idx="3521">
                  <c:v>37126.326166899998</c:v>
                </c:pt>
                <c:pt idx="3522">
                  <c:v>37126.326166899998</c:v>
                </c:pt>
                <c:pt idx="3523">
                  <c:v>37142.26171875</c:v>
                </c:pt>
                <c:pt idx="3524">
                  <c:v>37142.26171875</c:v>
                </c:pt>
                <c:pt idx="3525">
                  <c:v>37142.26171875</c:v>
                </c:pt>
                <c:pt idx="3526">
                  <c:v>37147.314458100002</c:v>
                </c:pt>
                <c:pt idx="3527">
                  <c:v>37147.314458100002</c:v>
                </c:pt>
                <c:pt idx="3528">
                  <c:v>37152.3671875</c:v>
                </c:pt>
                <c:pt idx="3529">
                  <c:v>37152.3671875</c:v>
                </c:pt>
                <c:pt idx="3530">
                  <c:v>37152.3671875</c:v>
                </c:pt>
                <c:pt idx="3531">
                  <c:v>37152.3671875</c:v>
                </c:pt>
                <c:pt idx="3532">
                  <c:v>37199.78515625</c:v>
                </c:pt>
                <c:pt idx="3533">
                  <c:v>37199.78515625</c:v>
                </c:pt>
                <c:pt idx="3534">
                  <c:v>37199.78515625</c:v>
                </c:pt>
                <c:pt idx="3535">
                  <c:v>37201.33984375</c:v>
                </c:pt>
                <c:pt idx="3536">
                  <c:v>37201.33984375</c:v>
                </c:pt>
                <c:pt idx="3537">
                  <c:v>37201.33984375</c:v>
                </c:pt>
                <c:pt idx="3538">
                  <c:v>37201.33984375</c:v>
                </c:pt>
                <c:pt idx="3539">
                  <c:v>37201.33984375</c:v>
                </c:pt>
                <c:pt idx="3540">
                  <c:v>37201.33984375</c:v>
                </c:pt>
                <c:pt idx="3541">
                  <c:v>37201.33984375</c:v>
                </c:pt>
                <c:pt idx="3542">
                  <c:v>37201.33984375</c:v>
                </c:pt>
                <c:pt idx="3543">
                  <c:v>37207.169916899998</c:v>
                </c:pt>
                <c:pt idx="3544">
                  <c:v>37207.169916899998</c:v>
                </c:pt>
                <c:pt idx="3545">
                  <c:v>37207.169916899998</c:v>
                </c:pt>
                <c:pt idx="3546">
                  <c:v>37207.169916899998</c:v>
                </c:pt>
                <c:pt idx="3547">
                  <c:v>37207.169916899998</c:v>
                </c:pt>
                <c:pt idx="3548">
                  <c:v>37207.169916899998</c:v>
                </c:pt>
                <c:pt idx="3549">
                  <c:v>37216.498041899998</c:v>
                </c:pt>
                <c:pt idx="3550">
                  <c:v>37216.498041899998</c:v>
                </c:pt>
                <c:pt idx="3551">
                  <c:v>37216.498041899998</c:v>
                </c:pt>
                <c:pt idx="3552">
                  <c:v>37216.498041899998</c:v>
                </c:pt>
                <c:pt idx="3553">
                  <c:v>37216.498041899998</c:v>
                </c:pt>
                <c:pt idx="3554">
                  <c:v>37216.498041899998</c:v>
                </c:pt>
                <c:pt idx="3555">
                  <c:v>37225.826166899998</c:v>
                </c:pt>
                <c:pt idx="3556">
                  <c:v>37225.826166899998</c:v>
                </c:pt>
                <c:pt idx="3557">
                  <c:v>37225.826166899998</c:v>
                </c:pt>
                <c:pt idx="3558">
                  <c:v>37225.826166899998</c:v>
                </c:pt>
                <c:pt idx="3559">
                  <c:v>37225.826166899998</c:v>
                </c:pt>
                <c:pt idx="3560">
                  <c:v>37225.826166899998</c:v>
                </c:pt>
                <c:pt idx="3561">
                  <c:v>37241.76171875</c:v>
                </c:pt>
                <c:pt idx="3562">
                  <c:v>37241.76171875</c:v>
                </c:pt>
                <c:pt idx="3563">
                  <c:v>37241.76171875</c:v>
                </c:pt>
                <c:pt idx="3564">
                  <c:v>37241.76171875</c:v>
                </c:pt>
                <c:pt idx="3565">
                  <c:v>37241.76171875</c:v>
                </c:pt>
                <c:pt idx="3566">
                  <c:v>37241.76171875</c:v>
                </c:pt>
                <c:pt idx="3567">
                  <c:v>37246.814458100002</c:v>
                </c:pt>
                <c:pt idx="3568">
                  <c:v>37246.814458100002</c:v>
                </c:pt>
                <c:pt idx="3569">
                  <c:v>37246.814458100002</c:v>
                </c:pt>
                <c:pt idx="3570">
                  <c:v>37246.814458100002</c:v>
                </c:pt>
                <c:pt idx="3571">
                  <c:v>37246.814458100002</c:v>
                </c:pt>
                <c:pt idx="3572">
                  <c:v>37246.814458100002</c:v>
                </c:pt>
                <c:pt idx="3573">
                  <c:v>37246.814458100002</c:v>
                </c:pt>
                <c:pt idx="3574">
                  <c:v>37246.814458100002</c:v>
                </c:pt>
                <c:pt idx="3575">
                  <c:v>37246.814458100002</c:v>
                </c:pt>
                <c:pt idx="3576">
                  <c:v>37251.8671875</c:v>
                </c:pt>
                <c:pt idx="3577">
                  <c:v>37251.8671875</c:v>
                </c:pt>
                <c:pt idx="3578">
                  <c:v>37251.8671875</c:v>
                </c:pt>
                <c:pt idx="3579">
                  <c:v>37299.28515625</c:v>
                </c:pt>
                <c:pt idx="3580">
                  <c:v>37299.28515625</c:v>
                </c:pt>
                <c:pt idx="3581">
                  <c:v>37299.28515625</c:v>
                </c:pt>
                <c:pt idx="3582">
                  <c:v>37299.28515625</c:v>
                </c:pt>
                <c:pt idx="3583">
                  <c:v>37299.28515625</c:v>
                </c:pt>
                <c:pt idx="3584">
                  <c:v>37299.28515625</c:v>
                </c:pt>
                <c:pt idx="3585">
                  <c:v>37299.28515625</c:v>
                </c:pt>
                <c:pt idx="3586">
                  <c:v>37299.28515625</c:v>
                </c:pt>
                <c:pt idx="3587">
                  <c:v>37299.28515625</c:v>
                </c:pt>
                <c:pt idx="3588">
                  <c:v>37299.28515625</c:v>
                </c:pt>
                <c:pt idx="3589">
                  <c:v>37299.28515625</c:v>
                </c:pt>
                <c:pt idx="3590">
                  <c:v>37300.83984375</c:v>
                </c:pt>
                <c:pt idx="3591">
                  <c:v>37306.669916899998</c:v>
                </c:pt>
                <c:pt idx="3592">
                  <c:v>37306.669916899998</c:v>
                </c:pt>
                <c:pt idx="3593">
                  <c:v>37306.669916899998</c:v>
                </c:pt>
                <c:pt idx="3594">
                  <c:v>37306.669916899998</c:v>
                </c:pt>
                <c:pt idx="3595">
                  <c:v>37315.998041899998</c:v>
                </c:pt>
                <c:pt idx="3596">
                  <c:v>37315.998041899998</c:v>
                </c:pt>
                <c:pt idx="3597">
                  <c:v>37315.998041899998</c:v>
                </c:pt>
                <c:pt idx="3598">
                  <c:v>37315.998041899998</c:v>
                </c:pt>
                <c:pt idx="3599">
                  <c:v>37325.326166899998</c:v>
                </c:pt>
                <c:pt idx="3600">
                  <c:v>37325.326166899998</c:v>
                </c:pt>
                <c:pt idx="3601">
                  <c:v>37341.26171875</c:v>
                </c:pt>
                <c:pt idx="3602">
                  <c:v>37341.26171875</c:v>
                </c:pt>
                <c:pt idx="3603">
                  <c:v>37341.26171875</c:v>
                </c:pt>
                <c:pt idx="3604">
                  <c:v>37341.26171875</c:v>
                </c:pt>
                <c:pt idx="3605">
                  <c:v>37341.26171875</c:v>
                </c:pt>
                <c:pt idx="3606">
                  <c:v>37346.314458100002</c:v>
                </c:pt>
                <c:pt idx="3607">
                  <c:v>37346.314458100002</c:v>
                </c:pt>
                <c:pt idx="3608">
                  <c:v>37346.314458100002</c:v>
                </c:pt>
                <c:pt idx="3609">
                  <c:v>37351.3671875</c:v>
                </c:pt>
                <c:pt idx="3610">
                  <c:v>37351.3671875</c:v>
                </c:pt>
                <c:pt idx="3611">
                  <c:v>37398.78515625</c:v>
                </c:pt>
                <c:pt idx="3612">
                  <c:v>37398.78515625</c:v>
                </c:pt>
                <c:pt idx="3613">
                  <c:v>37398.78515625</c:v>
                </c:pt>
                <c:pt idx="3614">
                  <c:v>37398.78515625</c:v>
                </c:pt>
                <c:pt idx="3615">
                  <c:v>37398.78515625</c:v>
                </c:pt>
                <c:pt idx="3616">
                  <c:v>37400.33984375</c:v>
                </c:pt>
                <c:pt idx="3617">
                  <c:v>37400.33984375</c:v>
                </c:pt>
                <c:pt idx="3618">
                  <c:v>37400.33984375</c:v>
                </c:pt>
                <c:pt idx="3619">
                  <c:v>37400.33984375</c:v>
                </c:pt>
                <c:pt idx="3620">
                  <c:v>37400.33984375</c:v>
                </c:pt>
                <c:pt idx="3621">
                  <c:v>37400.33984375</c:v>
                </c:pt>
                <c:pt idx="3622">
                  <c:v>37400.33984375</c:v>
                </c:pt>
                <c:pt idx="3623">
                  <c:v>37406.169916899998</c:v>
                </c:pt>
                <c:pt idx="3624">
                  <c:v>37406.169916899998</c:v>
                </c:pt>
                <c:pt idx="3625">
                  <c:v>37406.169916899998</c:v>
                </c:pt>
                <c:pt idx="3626">
                  <c:v>37406.169916899998</c:v>
                </c:pt>
                <c:pt idx="3627">
                  <c:v>37406.169916899998</c:v>
                </c:pt>
                <c:pt idx="3628">
                  <c:v>37406.169916899998</c:v>
                </c:pt>
                <c:pt idx="3629">
                  <c:v>37406.169916899998</c:v>
                </c:pt>
                <c:pt idx="3630">
                  <c:v>37406.169916899998</c:v>
                </c:pt>
                <c:pt idx="3631">
                  <c:v>37406.169916899998</c:v>
                </c:pt>
                <c:pt idx="3632">
                  <c:v>37415.498041899998</c:v>
                </c:pt>
                <c:pt idx="3633">
                  <c:v>37415.498041899998</c:v>
                </c:pt>
                <c:pt idx="3634">
                  <c:v>37415.498041899998</c:v>
                </c:pt>
                <c:pt idx="3635">
                  <c:v>37415.498041899998</c:v>
                </c:pt>
                <c:pt idx="3636">
                  <c:v>37415.498041899998</c:v>
                </c:pt>
                <c:pt idx="3637">
                  <c:v>37415.498041899998</c:v>
                </c:pt>
                <c:pt idx="3638">
                  <c:v>37424.826166899998</c:v>
                </c:pt>
                <c:pt idx="3639">
                  <c:v>37424.826166899998</c:v>
                </c:pt>
                <c:pt idx="3640">
                  <c:v>37424.826166899998</c:v>
                </c:pt>
                <c:pt idx="3641">
                  <c:v>37440.76171875</c:v>
                </c:pt>
                <c:pt idx="3642">
                  <c:v>37440.76171875</c:v>
                </c:pt>
                <c:pt idx="3643">
                  <c:v>37440.76171875</c:v>
                </c:pt>
                <c:pt idx="3644">
                  <c:v>37440.76171875</c:v>
                </c:pt>
                <c:pt idx="3645">
                  <c:v>37440.76171875</c:v>
                </c:pt>
                <c:pt idx="3646">
                  <c:v>37440.76171875</c:v>
                </c:pt>
                <c:pt idx="3647">
                  <c:v>37445.814458100002</c:v>
                </c:pt>
                <c:pt idx="3648">
                  <c:v>37445.814458100002</c:v>
                </c:pt>
                <c:pt idx="3649">
                  <c:v>37445.814458100002</c:v>
                </c:pt>
                <c:pt idx="3650">
                  <c:v>37450.8671875</c:v>
                </c:pt>
                <c:pt idx="3651">
                  <c:v>37450.8671875</c:v>
                </c:pt>
                <c:pt idx="3652">
                  <c:v>37450.8671875</c:v>
                </c:pt>
                <c:pt idx="3653">
                  <c:v>37450.8671875</c:v>
                </c:pt>
                <c:pt idx="3654">
                  <c:v>37450.8671875</c:v>
                </c:pt>
                <c:pt idx="3655">
                  <c:v>37450.8671875</c:v>
                </c:pt>
                <c:pt idx="3656">
                  <c:v>37450.8671875</c:v>
                </c:pt>
                <c:pt idx="3657">
                  <c:v>37498.28515625</c:v>
                </c:pt>
                <c:pt idx="3658">
                  <c:v>37498.28515625</c:v>
                </c:pt>
                <c:pt idx="3659">
                  <c:v>37498.28515625</c:v>
                </c:pt>
                <c:pt idx="3660">
                  <c:v>37498.28515625</c:v>
                </c:pt>
                <c:pt idx="3661">
                  <c:v>37498.28515625</c:v>
                </c:pt>
                <c:pt idx="3662">
                  <c:v>37498.28515625</c:v>
                </c:pt>
                <c:pt idx="3663">
                  <c:v>37498.28515625</c:v>
                </c:pt>
                <c:pt idx="3664">
                  <c:v>37498.28515625</c:v>
                </c:pt>
                <c:pt idx="3665">
                  <c:v>37498.28515625</c:v>
                </c:pt>
                <c:pt idx="3666">
                  <c:v>37499.83984375</c:v>
                </c:pt>
                <c:pt idx="3667">
                  <c:v>37499.83984375</c:v>
                </c:pt>
                <c:pt idx="3668">
                  <c:v>37499.83984375</c:v>
                </c:pt>
                <c:pt idx="3669">
                  <c:v>37505.669916899998</c:v>
                </c:pt>
                <c:pt idx="3670">
                  <c:v>37505.669916899998</c:v>
                </c:pt>
                <c:pt idx="3671">
                  <c:v>37514.998041899998</c:v>
                </c:pt>
                <c:pt idx="3672">
                  <c:v>37514.998041899998</c:v>
                </c:pt>
                <c:pt idx="3673">
                  <c:v>37514.998041899998</c:v>
                </c:pt>
                <c:pt idx="3674">
                  <c:v>37524.326166899998</c:v>
                </c:pt>
                <c:pt idx="3675">
                  <c:v>37524.326166899998</c:v>
                </c:pt>
                <c:pt idx="3676">
                  <c:v>37524.326166899998</c:v>
                </c:pt>
                <c:pt idx="3677">
                  <c:v>37524.326166899998</c:v>
                </c:pt>
                <c:pt idx="3678">
                  <c:v>37524.326166899998</c:v>
                </c:pt>
                <c:pt idx="3679">
                  <c:v>37524.326166899998</c:v>
                </c:pt>
                <c:pt idx="3680">
                  <c:v>37524.326166899998</c:v>
                </c:pt>
                <c:pt idx="3681">
                  <c:v>37540.26171875</c:v>
                </c:pt>
                <c:pt idx="3682">
                  <c:v>37540.26171875</c:v>
                </c:pt>
                <c:pt idx="3683">
                  <c:v>37540.26171875</c:v>
                </c:pt>
                <c:pt idx="3684">
                  <c:v>37540.26171875</c:v>
                </c:pt>
                <c:pt idx="3685">
                  <c:v>37540.26171875</c:v>
                </c:pt>
                <c:pt idx="3686">
                  <c:v>37545.314458100002</c:v>
                </c:pt>
                <c:pt idx="3687">
                  <c:v>37545.314458100002</c:v>
                </c:pt>
                <c:pt idx="3688">
                  <c:v>37545.314458100002</c:v>
                </c:pt>
                <c:pt idx="3689">
                  <c:v>37550.3671875</c:v>
                </c:pt>
                <c:pt idx="3690">
                  <c:v>37550.3671875</c:v>
                </c:pt>
                <c:pt idx="3691">
                  <c:v>37550.3671875</c:v>
                </c:pt>
                <c:pt idx="3692">
                  <c:v>37550.3671875</c:v>
                </c:pt>
                <c:pt idx="3693">
                  <c:v>37597.78515625</c:v>
                </c:pt>
                <c:pt idx="3694">
                  <c:v>37597.78515625</c:v>
                </c:pt>
                <c:pt idx="3695">
                  <c:v>37597.78515625</c:v>
                </c:pt>
                <c:pt idx="3696">
                  <c:v>37599.33984375</c:v>
                </c:pt>
                <c:pt idx="3697">
                  <c:v>37605.169916899998</c:v>
                </c:pt>
                <c:pt idx="3698">
                  <c:v>37605.169916899998</c:v>
                </c:pt>
                <c:pt idx="3699">
                  <c:v>37614.498041899998</c:v>
                </c:pt>
                <c:pt idx="3700">
                  <c:v>37614.498041899998</c:v>
                </c:pt>
                <c:pt idx="3701">
                  <c:v>37614.498041899998</c:v>
                </c:pt>
                <c:pt idx="3702">
                  <c:v>37614.498041899998</c:v>
                </c:pt>
                <c:pt idx="3703">
                  <c:v>37614.498041899998</c:v>
                </c:pt>
                <c:pt idx="3704">
                  <c:v>37623.826166899998</c:v>
                </c:pt>
                <c:pt idx="3705">
                  <c:v>37623.826166899998</c:v>
                </c:pt>
                <c:pt idx="3706">
                  <c:v>37639.76171875</c:v>
                </c:pt>
                <c:pt idx="3707">
                  <c:v>37639.76171875</c:v>
                </c:pt>
                <c:pt idx="3708">
                  <c:v>37639.76171875</c:v>
                </c:pt>
                <c:pt idx="3709">
                  <c:v>37639.76171875</c:v>
                </c:pt>
                <c:pt idx="3710">
                  <c:v>37644.814458100002</c:v>
                </c:pt>
                <c:pt idx="3711">
                  <c:v>37644.814458100002</c:v>
                </c:pt>
                <c:pt idx="3712">
                  <c:v>37644.814458100002</c:v>
                </c:pt>
                <c:pt idx="3713">
                  <c:v>37644.814458100002</c:v>
                </c:pt>
                <c:pt idx="3714">
                  <c:v>37644.814458100002</c:v>
                </c:pt>
                <c:pt idx="3715">
                  <c:v>37649.8671875</c:v>
                </c:pt>
                <c:pt idx="3716">
                  <c:v>37697.28515625</c:v>
                </c:pt>
                <c:pt idx="3717">
                  <c:v>37697.28515625</c:v>
                </c:pt>
                <c:pt idx="3718">
                  <c:v>37697.28515625</c:v>
                </c:pt>
                <c:pt idx="3719">
                  <c:v>37697.28515625</c:v>
                </c:pt>
                <c:pt idx="3720">
                  <c:v>37697.28515625</c:v>
                </c:pt>
                <c:pt idx="3721">
                  <c:v>37697.28515625</c:v>
                </c:pt>
                <c:pt idx="3722">
                  <c:v>37698.83984375</c:v>
                </c:pt>
                <c:pt idx="3723">
                  <c:v>37698.83984375</c:v>
                </c:pt>
                <c:pt idx="3724">
                  <c:v>37698.83984375</c:v>
                </c:pt>
                <c:pt idx="3725">
                  <c:v>37704.669916899998</c:v>
                </c:pt>
                <c:pt idx="3726">
                  <c:v>37704.669916899998</c:v>
                </c:pt>
                <c:pt idx="3727">
                  <c:v>37704.669916899998</c:v>
                </c:pt>
                <c:pt idx="3728">
                  <c:v>37704.669916899998</c:v>
                </c:pt>
                <c:pt idx="3729">
                  <c:v>37713.998041899998</c:v>
                </c:pt>
                <c:pt idx="3730">
                  <c:v>37713.998041899998</c:v>
                </c:pt>
                <c:pt idx="3731">
                  <c:v>37713.998041899998</c:v>
                </c:pt>
                <c:pt idx="3732">
                  <c:v>37713.998041899998</c:v>
                </c:pt>
                <c:pt idx="3733">
                  <c:v>37713.998041899998</c:v>
                </c:pt>
                <c:pt idx="3734">
                  <c:v>37723.326166899998</c:v>
                </c:pt>
                <c:pt idx="3735">
                  <c:v>37723.326166899998</c:v>
                </c:pt>
                <c:pt idx="3736">
                  <c:v>37723.326166899998</c:v>
                </c:pt>
                <c:pt idx="3737">
                  <c:v>37723.326166899998</c:v>
                </c:pt>
                <c:pt idx="3738">
                  <c:v>37744.314458100002</c:v>
                </c:pt>
                <c:pt idx="3739">
                  <c:v>37744.314458100002</c:v>
                </c:pt>
                <c:pt idx="3740">
                  <c:v>37744.314458100002</c:v>
                </c:pt>
                <c:pt idx="3741">
                  <c:v>37744.314458100002</c:v>
                </c:pt>
                <c:pt idx="3742">
                  <c:v>37744.314458100002</c:v>
                </c:pt>
                <c:pt idx="3743">
                  <c:v>37744.314458100002</c:v>
                </c:pt>
                <c:pt idx="3744">
                  <c:v>37749.3671875</c:v>
                </c:pt>
                <c:pt idx="3745">
                  <c:v>37749.3671875</c:v>
                </c:pt>
                <c:pt idx="3746">
                  <c:v>37749.3671875</c:v>
                </c:pt>
                <c:pt idx="3747">
                  <c:v>37796.78515625</c:v>
                </c:pt>
                <c:pt idx="3748">
                  <c:v>37796.78515625</c:v>
                </c:pt>
                <c:pt idx="3749">
                  <c:v>37796.78515625</c:v>
                </c:pt>
                <c:pt idx="3750">
                  <c:v>37796.78515625</c:v>
                </c:pt>
                <c:pt idx="3751">
                  <c:v>37796.78515625</c:v>
                </c:pt>
                <c:pt idx="3752">
                  <c:v>37798.33984375</c:v>
                </c:pt>
                <c:pt idx="3753">
                  <c:v>37804.169916899998</c:v>
                </c:pt>
                <c:pt idx="3754">
                  <c:v>37804.169916899998</c:v>
                </c:pt>
                <c:pt idx="3755">
                  <c:v>37804.169916899998</c:v>
                </c:pt>
                <c:pt idx="3756">
                  <c:v>37813.498041899998</c:v>
                </c:pt>
                <c:pt idx="3757">
                  <c:v>37813.498041899998</c:v>
                </c:pt>
                <c:pt idx="3758">
                  <c:v>37813.498041899998</c:v>
                </c:pt>
                <c:pt idx="3759">
                  <c:v>37813.498041899998</c:v>
                </c:pt>
                <c:pt idx="3760">
                  <c:v>37813.498041899998</c:v>
                </c:pt>
                <c:pt idx="3761">
                  <c:v>37813.498041899998</c:v>
                </c:pt>
                <c:pt idx="3762">
                  <c:v>37822.826166899998</c:v>
                </c:pt>
                <c:pt idx="3763">
                  <c:v>37822.826166899998</c:v>
                </c:pt>
                <c:pt idx="3764">
                  <c:v>37822.826166899998</c:v>
                </c:pt>
                <c:pt idx="3765">
                  <c:v>37838.76171875</c:v>
                </c:pt>
                <c:pt idx="3766">
                  <c:v>37838.76171875</c:v>
                </c:pt>
                <c:pt idx="3767">
                  <c:v>37838.76171875</c:v>
                </c:pt>
                <c:pt idx="3768">
                  <c:v>37838.76171875</c:v>
                </c:pt>
                <c:pt idx="3769">
                  <c:v>37843.814458100002</c:v>
                </c:pt>
                <c:pt idx="3770">
                  <c:v>37843.814458100002</c:v>
                </c:pt>
                <c:pt idx="3771">
                  <c:v>37843.814458100002</c:v>
                </c:pt>
                <c:pt idx="3772">
                  <c:v>37843.814458100002</c:v>
                </c:pt>
                <c:pt idx="3773">
                  <c:v>37843.814458100002</c:v>
                </c:pt>
                <c:pt idx="3774">
                  <c:v>37843.814458100002</c:v>
                </c:pt>
                <c:pt idx="3775">
                  <c:v>37843.814458100002</c:v>
                </c:pt>
                <c:pt idx="3776">
                  <c:v>37848.8671875</c:v>
                </c:pt>
                <c:pt idx="3777">
                  <c:v>37896.28515625</c:v>
                </c:pt>
                <c:pt idx="3778">
                  <c:v>37896.28515625</c:v>
                </c:pt>
                <c:pt idx="3779">
                  <c:v>37896.28515625</c:v>
                </c:pt>
                <c:pt idx="3780">
                  <c:v>37896.28515625</c:v>
                </c:pt>
                <c:pt idx="3781">
                  <c:v>37896.28515625</c:v>
                </c:pt>
                <c:pt idx="3782">
                  <c:v>37896.28515625</c:v>
                </c:pt>
                <c:pt idx="3783">
                  <c:v>37896.28515625</c:v>
                </c:pt>
                <c:pt idx="3784">
                  <c:v>37897.83984375</c:v>
                </c:pt>
                <c:pt idx="3785">
                  <c:v>37897.83984375</c:v>
                </c:pt>
                <c:pt idx="3786">
                  <c:v>37897.83984375</c:v>
                </c:pt>
                <c:pt idx="3787">
                  <c:v>37897.83984375</c:v>
                </c:pt>
                <c:pt idx="3788">
                  <c:v>37903.669916899998</c:v>
                </c:pt>
                <c:pt idx="3789">
                  <c:v>37903.669916899998</c:v>
                </c:pt>
                <c:pt idx="3790">
                  <c:v>37903.669916899998</c:v>
                </c:pt>
                <c:pt idx="3791">
                  <c:v>37903.669916899998</c:v>
                </c:pt>
                <c:pt idx="3792">
                  <c:v>37903.669916899998</c:v>
                </c:pt>
                <c:pt idx="3793">
                  <c:v>37912.998041899998</c:v>
                </c:pt>
                <c:pt idx="3794">
                  <c:v>37912.998041899998</c:v>
                </c:pt>
                <c:pt idx="3795">
                  <c:v>37912.998041899998</c:v>
                </c:pt>
                <c:pt idx="3796">
                  <c:v>37912.998041899998</c:v>
                </c:pt>
                <c:pt idx="3797">
                  <c:v>37912.998041899998</c:v>
                </c:pt>
                <c:pt idx="3798">
                  <c:v>37922.326166899998</c:v>
                </c:pt>
                <c:pt idx="3799">
                  <c:v>37922.326166899998</c:v>
                </c:pt>
                <c:pt idx="3800">
                  <c:v>37922.326166899998</c:v>
                </c:pt>
                <c:pt idx="3801">
                  <c:v>37922.326166899998</c:v>
                </c:pt>
                <c:pt idx="3802">
                  <c:v>37922.326166899998</c:v>
                </c:pt>
                <c:pt idx="3803">
                  <c:v>37922.326166899998</c:v>
                </c:pt>
                <c:pt idx="3804">
                  <c:v>37922.326166899998</c:v>
                </c:pt>
                <c:pt idx="3805">
                  <c:v>37922.326166899998</c:v>
                </c:pt>
                <c:pt idx="3806">
                  <c:v>37922.326166899998</c:v>
                </c:pt>
                <c:pt idx="3807">
                  <c:v>37922.326166899998</c:v>
                </c:pt>
                <c:pt idx="3808">
                  <c:v>37938.26171875</c:v>
                </c:pt>
                <c:pt idx="3809">
                  <c:v>37938.26171875</c:v>
                </c:pt>
                <c:pt idx="3810">
                  <c:v>37943.314458100002</c:v>
                </c:pt>
                <c:pt idx="3811">
                  <c:v>37943.314458100002</c:v>
                </c:pt>
                <c:pt idx="3812">
                  <c:v>37943.314458100002</c:v>
                </c:pt>
                <c:pt idx="3813">
                  <c:v>37943.314458100002</c:v>
                </c:pt>
                <c:pt idx="3814">
                  <c:v>37948.3671875</c:v>
                </c:pt>
                <c:pt idx="3815">
                  <c:v>37948.3671875</c:v>
                </c:pt>
                <c:pt idx="3816">
                  <c:v>37995.78515625</c:v>
                </c:pt>
                <c:pt idx="3817">
                  <c:v>37997.33984375</c:v>
                </c:pt>
                <c:pt idx="3818">
                  <c:v>37997.33984375</c:v>
                </c:pt>
                <c:pt idx="3819">
                  <c:v>37997.33984375</c:v>
                </c:pt>
                <c:pt idx="3820">
                  <c:v>37997.33984375</c:v>
                </c:pt>
                <c:pt idx="3821">
                  <c:v>37997.33984375</c:v>
                </c:pt>
                <c:pt idx="3822">
                  <c:v>37997.33984375</c:v>
                </c:pt>
                <c:pt idx="3823">
                  <c:v>37997.33984375</c:v>
                </c:pt>
                <c:pt idx="3824">
                  <c:v>37997.33984375</c:v>
                </c:pt>
                <c:pt idx="3825">
                  <c:v>37997.33984375</c:v>
                </c:pt>
                <c:pt idx="3826">
                  <c:v>37997.33984375</c:v>
                </c:pt>
                <c:pt idx="3827">
                  <c:v>37997.33984375</c:v>
                </c:pt>
                <c:pt idx="3828">
                  <c:v>37997.33984375</c:v>
                </c:pt>
                <c:pt idx="3829">
                  <c:v>38003.169916899998</c:v>
                </c:pt>
                <c:pt idx="3830">
                  <c:v>38003.169916899998</c:v>
                </c:pt>
                <c:pt idx="3831">
                  <c:v>38003.169916899998</c:v>
                </c:pt>
                <c:pt idx="3832">
                  <c:v>38003.169916899998</c:v>
                </c:pt>
                <c:pt idx="3833">
                  <c:v>38012.498041899998</c:v>
                </c:pt>
                <c:pt idx="3834">
                  <c:v>38012.498041899998</c:v>
                </c:pt>
                <c:pt idx="3835">
                  <c:v>38012.498041899998</c:v>
                </c:pt>
                <c:pt idx="3836">
                  <c:v>38012.498041899998</c:v>
                </c:pt>
                <c:pt idx="3837">
                  <c:v>38021.826166899998</c:v>
                </c:pt>
                <c:pt idx="3838">
                  <c:v>38021.826166899998</c:v>
                </c:pt>
                <c:pt idx="3839">
                  <c:v>38037.76171875</c:v>
                </c:pt>
                <c:pt idx="3840">
                  <c:v>38037.76171875</c:v>
                </c:pt>
                <c:pt idx="3841">
                  <c:v>38042.814458100002</c:v>
                </c:pt>
                <c:pt idx="3842">
                  <c:v>38042.814458100002</c:v>
                </c:pt>
                <c:pt idx="3843">
                  <c:v>38042.814458100002</c:v>
                </c:pt>
                <c:pt idx="3844">
                  <c:v>38042.814458100002</c:v>
                </c:pt>
                <c:pt idx="3845">
                  <c:v>38047.8671875</c:v>
                </c:pt>
                <c:pt idx="3846">
                  <c:v>38047.8671875</c:v>
                </c:pt>
                <c:pt idx="3847">
                  <c:v>38047.8671875</c:v>
                </c:pt>
                <c:pt idx="3848">
                  <c:v>38047.8671875</c:v>
                </c:pt>
                <c:pt idx="3849">
                  <c:v>38047.8671875</c:v>
                </c:pt>
                <c:pt idx="3850">
                  <c:v>38047.8671875</c:v>
                </c:pt>
                <c:pt idx="3851">
                  <c:v>38095.28515625</c:v>
                </c:pt>
                <c:pt idx="3852">
                  <c:v>38096.83984375</c:v>
                </c:pt>
                <c:pt idx="3853">
                  <c:v>38096.83984375</c:v>
                </c:pt>
                <c:pt idx="3854">
                  <c:v>38096.83984375</c:v>
                </c:pt>
                <c:pt idx="3855">
                  <c:v>38096.83984375</c:v>
                </c:pt>
                <c:pt idx="3856">
                  <c:v>38096.83984375</c:v>
                </c:pt>
                <c:pt idx="3857">
                  <c:v>38096.83984375</c:v>
                </c:pt>
                <c:pt idx="3858">
                  <c:v>38096.83984375</c:v>
                </c:pt>
                <c:pt idx="3859">
                  <c:v>38096.83984375</c:v>
                </c:pt>
                <c:pt idx="3860">
                  <c:v>38102.669916899998</c:v>
                </c:pt>
                <c:pt idx="3861">
                  <c:v>38102.669916899998</c:v>
                </c:pt>
                <c:pt idx="3862">
                  <c:v>38102.669916899998</c:v>
                </c:pt>
                <c:pt idx="3863">
                  <c:v>38102.669916899998</c:v>
                </c:pt>
                <c:pt idx="3864">
                  <c:v>38102.669916899998</c:v>
                </c:pt>
                <c:pt idx="3865">
                  <c:v>38102.669916899998</c:v>
                </c:pt>
                <c:pt idx="3866">
                  <c:v>38102.669916899998</c:v>
                </c:pt>
                <c:pt idx="3867">
                  <c:v>38102.669916899998</c:v>
                </c:pt>
                <c:pt idx="3868">
                  <c:v>38111.998041899998</c:v>
                </c:pt>
                <c:pt idx="3869">
                  <c:v>38111.998041899998</c:v>
                </c:pt>
                <c:pt idx="3870">
                  <c:v>38111.998041899998</c:v>
                </c:pt>
                <c:pt idx="3871">
                  <c:v>38121.326166899998</c:v>
                </c:pt>
                <c:pt idx="3872">
                  <c:v>38121.326166899998</c:v>
                </c:pt>
                <c:pt idx="3873">
                  <c:v>38121.326166899998</c:v>
                </c:pt>
                <c:pt idx="3874">
                  <c:v>38121.326166899998</c:v>
                </c:pt>
                <c:pt idx="3875">
                  <c:v>38121.326166899998</c:v>
                </c:pt>
                <c:pt idx="3876">
                  <c:v>38137.26171875</c:v>
                </c:pt>
                <c:pt idx="3877">
                  <c:v>38142.314458100002</c:v>
                </c:pt>
                <c:pt idx="3878">
                  <c:v>38142.314458100002</c:v>
                </c:pt>
                <c:pt idx="3879">
                  <c:v>38142.314458100002</c:v>
                </c:pt>
                <c:pt idx="3880">
                  <c:v>38147.3671875</c:v>
                </c:pt>
                <c:pt idx="3881">
                  <c:v>38147.3671875</c:v>
                </c:pt>
                <c:pt idx="3882">
                  <c:v>38147.3671875</c:v>
                </c:pt>
                <c:pt idx="3883">
                  <c:v>38194.78515625</c:v>
                </c:pt>
                <c:pt idx="3884">
                  <c:v>38194.78515625</c:v>
                </c:pt>
                <c:pt idx="3885">
                  <c:v>38196.33984375</c:v>
                </c:pt>
                <c:pt idx="3886">
                  <c:v>38196.33984375</c:v>
                </c:pt>
                <c:pt idx="3887">
                  <c:v>38196.33984375</c:v>
                </c:pt>
                <c:pt idx="3888">
                  <c:v>38196.33984375</c:v>
                </c:pt>
                <c:pt idx="3889">
                  <c:v>38202.169916899998</c:v>
                </c:pt>
                <c:pt idx="3890">
                  <c:v>38202.169916899998</c:v>
                </c:pt>
                <c:pt idx="3891">
                  <c:v>38202.169916899998</c:v>
                </c:pt>
                <c:pt idx="3892">
                  <c:v>38202.169916899998</c:v>
                </c:pt>
                <c:pt idx="3893">
                  <c:v>38202.169916899998</c:v>
                </c:pt>
                <c:pt idx="3894">
                  <c:v>38202.169916899998</c:v>
                </c:pt>
                <c:pt idx="3895">
                  <c:v>38202.169916899998</c:v>
                </c:pt>
                <c:pt idx="3896">
                  <c:v>38202.169916899998</c:v>
                </c:pt>
                <c:pt idx="3897">
                  <c:v>38211.498041899998</c:v>
                </c:pt>
                <c:pt idx="3898">
                  <c:v>38211.498041899998</c:v>
                </c:pt>
                <c:pt idx="3899">
                  <c:v>38211.498041899998</c:v>
                </c:pt>
                <c:pt idx="3900">
                  <c:v>38211.498041899998</c:v>
                </c:pt>
                <c:pt idx="3901">
                  <c:v>38211.498041899998</c:v>
                </c:pt>
                <c:pt idx="3902">
                  <c:v>38211.498041899998</c:v>
                </c:pt>
                <c:pt idx="3903">
                  <c:v>38211.498041899998</c:v>
                </c:pt>
                <c:pt idx="3904">
                  <c:v>38211.498041899998</c:v>
                </c:pt>
                <c:pt idx="3905">
                  <c:v>38211.498041899998</c:v>
                </c:pt>
                <c:pt idx="3906">
                  <c:v>38211.498041899998</c:v>
                </c:pt>
                <c:pt idx="3907">
                  <c:v>38211.498041899998</c:v>
                </c:pt>
                <c:pt idx="3908">
                  <c:v>38220.826166899998</c:v>
                </c:pt>
                <c:pt idx="3909">
                  <c:v>38220.826166899998</c:v>
                </c:pt>
                <c:pt idx="3910">
                  <c:v>38220.826166899998</c:v>
                </c:pt>
                <c:pt idx="3911">
                  <c:v>38220.826166899998</c:v>
                </c:pt>
                <c:pt idx="3912">
                  <c:v>38236.76171875</c:v>
                </c:pt>
                <c:pt idx="3913">
                  <c:v>38236.76171875</c:v>
                </c:pt>
                <c:pt idx="3914">
                  <c:v>38236.76171875</c:v>
                </c:pt>
                <c:pt idx="3915">
                  <c:v>38236.76171875</c:v>
                </c:pt>
                <c:pt idx="3916">
                  <c:v>38236.76171875</c:v>
                </c:pt>
                <c:pt idx="3917">
                  <c:v>38236.76171875</c:v>
                </c:pt>
                <c:pt idx="3918">
                  <c:v>38236.76171875</c:v>
                </c:pt>
                <c:pt idx="3919">
                  <c:v>38241.814458100002</c:v>
                </c:pt>
                <c:pt idx="3920">
                  <c:v>38241.814458100002</c:v>
                </c:pt>
                <c:pt idx="3921">
                  <c:v>38241.814458100002</c:v>
                </c:pt>
                <c:pt idx="3922">
                  <c:v>38241.814458100002</c:v>
                </c:pt>
                <c:pt idx="3923">
                  <c:v>38241.814458100002</c:v>
                </c:pt>
                <c:pt idx="3924">
                  <c:v>38241.814458100002</c:v>
                </c:pt>
                <c:pt idx="3925">
                  <c:v>38241.814458100002</c:v>
                </c:pt>
                <c:pt idx="3926">
                  <c:v>38246.8671875</c:v>
                </c:pt>
                <c:pt idx="3927">
                  <c:v>38246.8671875</c:v>
                </c:pt>
                <c:pt idx="3928">
                  <c:v>38246.8671875</c:v>
                </c:pt>
                <c:pt idx="3929">
                  <c:v>38246.8671875</c:v>
                </c:pt>
                <c:pt idx="3930">
                  <c:v>38246.8671875</c:v>
                </c:pt>
                <c:pt idx="3931">
                  <c:v>38246.8671875</c:v>
                </c:pt>
                <c:pt idx="3932">
                  <c:v>38294.28515625</c:v>
                </c:pt>
                <c:pt idx="3933">
                  <c:v>38295.83984375</c:v>
                </c:pt>
                <c:pt idx="3934">
                  <c:v>38295.83984375</c:v>
                </c:pt>
                <c:pt idx="3935">
                  <c:v>38301.669916899998</c:v>
                </c:pt>
                <c:pt idx="3936">
                  <c:v>38301.669916899998</c:v>
                </c:pt>
                <c:pt idx="3937">
                  <c:v>38301.669916899998</c:v>
                </c:pt>
                <c:pt idx="3938">
                  <c:v>38310.998041899998</c:v>
                </c:pt>
                <c:pt idx="3939">
                  <c:v>38310.998041899998</c:v>
                </c:pt>
                <c:pt idx="3940">
                  <c:v>38310.998041899998</c:v>
                </c:pt>
                <c:pt idx="3941">
                  <c:v>38310.998041899998</c:v>
                </c:pt>
                <c:pt idx="3942">
                  <c:v>38310.998041899998</c:v>
                </c:pt>
                <c:pt idx="3943">
                  <c:v>38320.326166899998</c:v>
                </c:pt>
                <c:pt idx="3944">
                  <c:v>38320.326166899998</c:v>
                </c:pt>
                <c:pt idx="3945">
                  <c:v>38320.326166899998</c:v>
                </c:pt>
                <c:pt idx="3946">
                  <c:v>38320.326166899998</c:v>
                </c:pt>
                <c:pt idx="3947">
                  <c:v>38320.326166899998</c:v>
                </c:pt>
                <c:pt idx="3948">
                  <c:v>38320.326166899998</c:v>
                </c:pt>
                <c:pt idx="3949">
                  <c:v>38336.26171875</c:v>
                </c:pt>
                <c:pt idx="3950">
                  <c:v>38336.26171875</c:v>
                </c:pt>
                <c:pt idx="3951">
                  <c:v>38336.26171875</c:v>
                </c:pt>
                <c:pt idx="3952">
                  <c:v>38336.26171875</c:v>
                </c:pt>
                <c:pt idx="3953">
                  <c:v>38341.314458100002</c:v>
                </c:pt>
                <c:pt idx="3954">
                  <c:v>38341.314458100002</c:v>
                </c:pt>
                <c:pt idx="3955">
                  <c:v>38341.314458100002</c:v>
                </c:pt>
                <c:pt idx="3956">
                  <c:v>38341.314458100002</c:v>
                </c:pt>
                <c:pt idx="3957">
                  <c:v>38341.314458100002</c:v>
                </c:pt>
                <c:pt idx="3958">
                  <c:v>38341.314458100002</c:v>
                </c:pt>
                <c:pt idx="3959">
                  <c:v>38346.3671875</c:v>
                </c:pt>
                <c:pt idx="3960">
                  <c:v>38346.3671875</c:v>
                </c:pt>
                <c:pt idx="3961">
                  <c:v>38346.3671875</c:v>
                </c:pt>
                <c:pt idx="3962">
                  <c:v>38346.3671875</c:v>
                </c:pt>
                <c:pt idx="3963">
                  <c:v>38393.78515625</c:v>
                </c:pt>
                <c:pt idx="3964">
                  <c:v>38393.78515625</c:v>
                </c:pt>
                <c:pt idx="3965">
                  <c:v>38393.78515625</c:v>
                </c:pt>
                <c:pt idx="3966">
                  <c:v>38393.78515625</c:v>
                </c:pt>
                <c:pt idx="3967">
                  <c:v>38395.33984375</c:v>
                </c:pt>
                <c:pt idx="3968">
                  <c:v>38395.33984375</c:v>
                </c:pt>
                <c:pt idx="3969">
                  <c:v>38395.33984375</c:v>
                </c:pt>
                <c:pt idx="3970">
                  <c:v>38395.33984375</c:v>
                </c:pt>
                <c:pt idx="3971">
                  <c:v>38401.169916899998</c:v>
                </c:pt>
                <c:pt idx="3972">
                  <c:v>38401.169916899998</c:v>
                </c:pt>
                <c:pt idx="3973">
                  <c:v>38401.169916899998</c:v>
                </c:pt>
                <c:pt idx="3974">
                  <c:v>38410.498041899998</c:v>
                </c:pt>
                <c:pt idx="3975">
                  <c:v>38410.498041899998</c:v>
                </c:pt>
                <c:pt idx="3976">
                  <c:v>38410.498041899998</c:v>
                </c:pt>
                <c:pt idx="3977">
                  <c:v>38410.498041899998</c:v>
                </c:pt>
                <c:pt idx="3978">
                  <c:v>38410.498041899998</c:v>
                </c:pt>
                <c:pt idx="3979">
                  <c:v>38419.826166899998</c:v>
                </c:pt>
                <c:pt idx="3980">
                  <c:v>38419.826166899998</c:v>
                </c:pt>
                <c:pt idx="3981">
                  <c:v>38419.826166899998</c:v>
                </c:pt>
                <c:pt idx="3982">
                  <c:v>38419.826166899998</c:v>
                </c:pt>
                <c:pt idx="3983">
                  <c:v>38435.76171875</c:v>
                </c:pt>
                <c:pt idx="3984">
                  <c:v>38435.76171875</c:v>
                </c:pt>
                <c:pt idx="3985">
                  <c:v>38440.814458100002</c:v>
                </c:pt>
                <c:pt idx="3986">
                  <c:v>38440.814458100002</c:v>
                </c:pt>
                <c:pt idx="3987">
                  <c:v>38440.814458100002</c:v>
                </c:pt>
                <c:pt idx="3988">
                  <c:v>38440.814458100002</c:v>
                </c:pt>
                <c:pt idx="3989">
                  <c:v>38440.814458100002</c:v>
                </c:pt>
                <c:pt idx="3990">
                  <c:v>38445.8671875</c:v>
                </c:pt>
                <c:pt idx="3991">
                  <c:v>38445.8671875</c:v>
                </c:pt>
                <c:pt idx="3992">
                  <c:v>38445.8671875</c:v>
                </c:pt>
                <c:pt idx="3993">
                  <c:v>38445.8671875</c:v>
                </c:pt>
                <c:pt idx="3994">
                  <c:v>38445.8671875</c:v>
                </c:pt>
                <c:pt idx="3995">
                  <c:v>38445.8671875</c:v>
                </c:pt>
                <c:pt idx="3996">
                  <c:v>38445.8671875</c:v>
                </c:pt>
                <c:pt idx="3997">
                  <c:v>38493.28515625</c:v>
                </c:pt>
                <c:pt idx="3998">
                  <c:v>38493.28515625</c:v>
                </c:pt>
                <c:pt idx="3999">
                  <c:v>38493.28515625</c:v>
                </c:pt>
                <c:pt idx="4000">
                  <c:v>38494.83984375</c:v>
                </c:pt>
                <c:pt idx="4001">
                  <c:v>38494.83984375</c:v>
                </c:pt>
                <c:pt idx="4002">
                  <c:v>38494.83984375</c:v>
                </c:pt>
                <c:pt idx="4003">
                  <c:v>38500.669916899998</c:v>
                </c:pt>
                <c:pt idx="4004">
                  <c:v>38500.669916899998</c:v>
                </c:pt>
                <c:pt idx="4005">
                  <c:v>38500.669916899998</c:v>
                </c:pt>
                <c:pt idx="4006">
                  <c:v>38509.998041899998</c:v>
                </c:pt>
                <c:pt idx="4007">
                  <c:v>38509.998041899998</c:v>
                </c:pt>
                <c:pt idx="4008">
                  <c:v>38509.998041899998</c:v>
                </c:pt>
                <c:pt idx="4009">
                  <c:v>38519.326166899998</c:v>
                </c:pt>
                <c:pt idx="4010">
                  <c:v>38519.326166899998</c:v>
                </c:pt>
                <c:pt idx="4011">
                  <c:v>38535.26171875</c:v>
                </c:pt>
                <c:pt idx="4012">
                  <c:v>38535.26171875</c:v>
                </c:pt>
                <c:pt idx="4013">
                  <c:v>38535.26171875</c:v>
                </c:pt>
                <c:pt idx="4014">
                  <c:v>38535.26171875</c:v>
                </c:pt>
                <c:pt idx="4015">
                  <c:v>38540.314458100002</c:v>
                </c:pt>
                <c:pt idx="4016">
                  <c:v>38540.314458100002</c:v>
                </c:pt>
                <c:pt idx="4017">
                  <c:v>38540.314458100002</c:v>
                </c:pt>
                <c:pt idx="4018">
                  <c:v>38540.314458100002</c:v>
                </c:pt>
                <c:pt idx="4019">
                  <c:v>38545.3671875</c:v>
                </c:pt>
                <c:pt idx="4020">
                  <c:v>38592.78515625</c:v>
                </c:pt>
                <c:pt idx="4021">
                  <c:v>38592.78515625</c:v>
                </c:pt>
                <c:pt idx="4022">
                  <c:v>38592.78515625</c:v>
                </c:pt>
                <c:pt idx="4023">
                  <c:v>38594.33984375</c:v>
                </c:pt>
                <c:pt idx="4024">
                  <c:v>38594.33984375</c:v>
                </c:pt>
                <c:pt idx="4025">
                  <c:v>38594.33984375</c:v>
                </c:pt>
                <c:pt idx="4026">
                  <c:v>38594.33984375</c:v>
                </c:pt>
                <c:pt idx="4027">
                  <c:v>38594.33984375</c:v>
                </c:pt>
                <c:pt idx="4028">
                  <c:v>38594.33984375</c:v>
                </c:pt>
                <c:pt idx="4029">
                  <c:v>38600.169916899998</c:v>
                </c:pt>
                <c:pt idx="4030">
                  <c:v>38600.169916899998</c:v>
                </c:pt>
                <c:pt idx="4031">
                  <c:v>38600.169916899998</c:v>
                </c:pt>
                <c:pt idx="4032">
                  <c:v>38600.169916899998</c:v>
                </c:pt>
                <c:pt idx="4033">
                  <c:v>38600.169916899998</c:v>
                </c:pt>
                <c:pt idx="4034">
                  <c:v>38600.169916899998</c:v>
                </c:pt>
                <c:pt idx="4035">
                  <c:v>38609.498041899998</c:v>
                </c:pt>
                <c:pt idx="4036">
                  <c:v>38609.498041899998</c:v>
                </c:pt>
                <c:pt idx="4037">
                  <c:v>38609.498041899998</c:v>
                </c:pt>
                <c:pt idx="4038">
                  <c:v>38618.826166899998</c:v>
                </c:pt>
                <c:pt idx="4039">
                  <c:v>38618.826166899998</c:v>
                </c:pt>
                <c:pt idx="4040">
                  <c:v>38618.826166899998</c:v>
                </c:pt>
                <c:pt idx="4041">
                  <c:v>38618.826166899998</c:v>
                </c:pt>
                <c:pt idx="4042">
                  <c:v>38634.76171875</c:v>
                </c:pt>
                <c:pt idx="4043">
                  <c:v>38634.76171875</c:v>
                </c:pt>
                <c:pt idx="4044">
                  <c:v>38634.76171875</c:v>
                </c:pt>
                <c:pt idx="4045">
                  <c:v>38634.76171875</c:v>
                </c:pt>
                <c:pt idx="4046">
                  <c:v>38634.76171875</c:v>
                </c:pt>
                <c:pt idx="4047">
                  <c:v>38634.76171875</c:v>
                </c:pt>
                <c:pt idx="4048">
                  <c:v>38634.76171875</c:v>
                </c:pt>
                <c:pt idx="4049">
                  <c:v>38634.76171875</c:v>
                </c:pt>
                <c:pt idx="4050">
                  <c:v>38634.76171875</c:v>
                </c:pt>
                <c:pt idx="4051">
                  <c:v>38634.76171875</c:v>
                </c:pt>
                <c:pt idx="4052">
                  <c:v>38639.814458100002</c:v>
                </c:pt>
                <c:pt idx="4053">
                  <c:v>38639.814458100002</c:v>
                </c:pt>
                <c:pt idx="4054">
                  <c:v>38639.814458100002</c:v>
                </c:pt>
                <c:pt idx="4055">
                  <c:v>38639.814458100002</c:v>
                </c:pt>
                <c:pt idx="4056">
                  <c:v>38639.814458100002</c:v>
                </c:pt>
                <c:pt idx="4057">
                  <c:v>38639.814458100002</c:v>
                </c:pt>
                <c:pt idx="4058">
                  <c:v>38639.814458100002</c:v>
                </c:pt>
                <c:pt idx="4059">
                  <c:v>38639.814458100002</c:v>
                </c:pt>
                <c:pt idx="4060">
                  <c:v>38639.814458100002</c:v>
                </c:pt>
                <c:pt idx="4061">
                  <c:v>38639.814458100002</c:v>
                </c:pt>
                <c:pt idx="4062">
                  <c:v>38639.814458100002</c:v>
                </c:pt>
                <c:pt idx="4063">
                  <c:v>38639.814458100002</c:v>
                </c:pt>
                <c:pt idx="4064">
                  <c:v>38639.814458100002</c:v>
                </c:pt>
                <c:pt idx="4065">
                  <c:v>38639.814458100002</c:v>
                </c:pt>
                <c:pt idx="4066">
                  <c:v>38639.814458100002</c:v>
                </c:pt>
                <c:pt idx="4067">
                  <c:v>38644.8671875</c:v>
                </c:pt>
                <c:pt idx="4068">
                  <c:v>38644.8671875</c:v>
                </c:pt>
                <c:pt idx="4069">
                  <c:v>38644.8671875</c:v>
                </c:pt>
                <c:pt idx="4070">
                  <c:v>38644.8671875</c:v>
                </c:pt>
                <c:pt idx="4071">
                  <c:v>38644.8671875</c:v>
                </c:pt>
                <c:pt idx="4072">
                  <c:v>38644.8671875</c:v>
                </c:pt>
                <c:pt idx="4073">
                  <c:v>38692.28515625</c:v>
                </c:pt>
                <c:pt idx="4074">
                  <c:v>38692.28515625</c:v>
                </c:pt>
                <c:pt idx="4075">
                  <c:v>38692.28515625</c:v>
                </c:pt>
                <c:pt idx="4076">
                  <c:v>38692.28515625</c:v>
                </c:pt>
                <c:pt idx="4077">
                  <c:v>38692.28515625</c:v>
                </c:pt>
                <c:pt idx="4078">
                  <c:v>38693.83984375</c:v>
                </c:pt>
                <c:pt idx="4079">
                  <c:v>38693.83984375</c:v>
                </c:pt>
                <c:pt idx="4080">
                  <c:v>38693.83984375</c:v>
                </c:pt>
                <c:pt idx="4081">
                  <c:v>38699.669916899998</c:v>
                </c:pt>
                <c:pt idx="4082">
                  <c:v>38699.669916899998</c:v>
                </c:pt>
                <c:pt idx="4083">
                  <c:v>38699.669916899998</c:v>
                </c:pt>
                <c:pt idx="4084">
                  <c:v>38699.669916899998</c:v>
                </c:pt>
                <c:pt idx="4085">
                  <c:v>38699.669916899998</c:v>
                </c:pt>
                <c:pt idx="4086">
                  <c:v>38708.998041899998</c:v>
                </c:pt>
                <c:pt idx="4087">
                  <c:v>38708.998041899998</c:v>
                </c:pt>
                <c:pt idx="4088">
                  <c:v>38708.998041899998</c:v>
                </c:pt>
                <c:pt idx="4089">
                  <c:v>38708.998041899998</c:v>
                </c:pt>
                <c:pt idx="4090">
                  <c:v>38708.998041899998</c:v>
                </c:pt>
                <c:pt idx="4091">
                  <c:v>38718.326166899998</c:v>
                </c:pt>
                <c:pt idx="4092">
                  <c:v>38718.326166899998</c:v>
                </c:pt>
                <c:pt idx="4093">
                  <c:v>38718.326166899998</c:v>
                </c:pt>
                <c:pt idx="4094">
                  <c:v>38718.326166899998</c:v>
                </c:pt>
                <c:pt idx="4095">
                  <c:v>38718.326166899998</c:v>
                </c:pt>
                <c:pt idx="4096">
                  <c:v>38718.326166899998</c:v>
                </c:pt>
                <c:pt idx="4097">
                  <c:v>38718.326166899998</c:v>
                </c:pt>
                <c:pt idx="4098">
                  <c:v>38718.326166899998</c:v>
                </c:pt>
                <c:pt idx="4099">
                  <c:v>38734.26171875</c:v>
                </c:pt>
                <c:pt idx="4100">
                  <c:v>38734.26171875</c:v>
                </c:pt>
                <c:pt idx="4101">
                  <c:v>38739.314458100002</c:v>
                </c:pt>
                <c:pt idx="4102">
                  <c:v>38744.3671875</c:v>
                </c:pt>
                <c:pt idx="4103">
                  <c:v>38791.78515625</c:v>
                </c:pt>
                <c:pt idx="4104">
                  <c:v>38791.78515625</c:v>
                </c:pt>
                <c:pt idx="4105">
                  <c:v>38791.78515625</c:v>
                </c:pt>
                <c:pt idx="4106">
                  <c:v>38791.78515625</c:v>
                </c:pt>
                <c:pt idx="4107">
                  <c:v>38791.78515625</c:v>
                </c:pt>
                <c:pt idx="4108">
                  <c:v>38791.78515625</c:v>
                </c:pt>
                <c:pt idx="4109">
                  <c:v>38793.33984375</c:v>
                </c:pt>
                <c:pt idx="4110">
                  <c:v>38793.33984375</c:v>
                </c:pt>
                <c:pt idx="4111">
                  <c:v>38793.33984375</c:v>
                </c:pt>
                <c:pt idx="4112">
                  <c:v>38793.33984375</c:v>
                </c:pt>
                <c:pt idx="4113">
                  <c:v>38793.33984375</c:v>
                </c:pt>
                <c:pt idx="4114">
                  <c:v>38793.33984375</c:v>
                </c:pt>
                <c:pt idx="4115">
                  <c:v>38799.169916899998</c:v>
                </c:pt>
                <c:pt idx="4116">
                  <c:v>38799.169916899998</c:v>
                </c:pt>
                <c:pt idx="4117">
                  <c:v>38799.169916899998</c:v>
                </c:pt>
                <c:pt idx="4118">
                  <c:v>38808.498041899998</c:v>
                </c:pt>
                <c:pt idx="4119">
                  <c:v>38808.498041899998</c:v>
                </c:pt>
                <c:pt idx="4120">
                  <c:v>38808.498041899998</c:v>
                </c:pt>
                <c:pt idx="4121">
                  <c:v>38808.498041899998</c:v>
                </c:pt>
                <c:pt idx="4122">
                  <c:v>38817.826166899998</c:v>
                </c:pt>
                <c:pt idx="4123">
                  <c:v>38817.826166899998</c:v>
                </c:pt>
                <c:pt idx="4124">
                  <c:v>38817.826166899998</c:v>
                </c:pt>
                <c:pt idx="4125">
                  <c:v>38817.826166899998</c:v>
                </c:pt>
                <c:pt idx="4126">
                  <c:v>38833.76171875</c:v>
                </c:pt>
                <c:pt idx="4127">
                  <c:v>38838.814458100002</c:v>
                </c:pt>
                <c:pt idx="4128">
                  <c:v>38838.814458100002</c:v>
                </c:pt>
                <c:pt idx="4129">
                  <c:v>38838.814458100002</c:v>
                </c:pt>
                <c:pt idx="4130">
                  <c:v>38838.814458100002</c:v>
                </c:pt>
                <c:pt idx="4131">
                  <c:v>38838.814458100002</c:v>
                </c:pt>
                <c:pt idx="4132">
                  <c:v>38843.8671875</c:v>
                </c:pt>
                <c:pt idx="4133">
                  <c:v>38891.28515625</c:v>
                </c:pt>
                <c:pt idx="4134">
                  <c:v>38891.28515625</c:v>
                </c:pt>
                <c:pt idx="4135">
                  <c:v>38892.83984375</c:v>
                </c:pt>
                <c:pt idx="4136">
                  <c:v>38892.83984375</c:v>
                </c:pt>
                <c:pt idx="4137">
                  <c:v>38892.83984375</c:v>
                </c:pt>
                <c:pt idx="4138">
                  <c:v>38892.83984375</c:v>
                </c:pt>
                <c:pt idx="4139">
                  <c:v>38898.669916899998</c:v>
                </c:pt>
                <c:pt idx="4140">
                  <c:v>38907.998041899998</c:v>
                </c:pt>
                <c:pt idx="4141">
                  <c:v>38917.326166899998</c:v>
                </c:pt>
                <c:pt idx="4142">
                  <c:v>38917.326166899998</c:v>
                </c:pt>
                <c:pt idx="4143">
                  <c:v>38917.326166899998</c:v>
                </c:pt>
                <c:pt idx="4144">
                  <c:v>38917.326166899998</c:v>
                </c:pt>
                <c:pt idx="4145">
                  <c:v>38933.26171875</c:v>
                </c:pt>
                <c:pt idx="4146">
                  <c:v>38933.26171875</c:v>
                </c:pt>
                <c:pt idx="4147">
                  <c:v>38933.26171875</c:v>
                </c:pt>
                <c:pt idx="4148">
                  <c:v>38938.314458100002</c:v>
                </c:pt>
                <c:pt idx="4149">
                  <c:v>38938.314458100002</c:v>
                </c:pt>
                <c:pt idx="4150">
                  <c:v>38938.314458100002</c:v>
                </c:pt>
                <c:pt idx="4151">
                  <c:v>38938.314458100002</c:v>
                </c:pt>
                <c:pt idx="4152">
                  <c:v>38938.314458100002</c:v>
                </c:pt>
                <c:pt idx="4153">
                  <c:v>38943.3671875</c:v>
                </c:pt>
                <c:pt idx="4154">
                  <c:v>38943.3671875</c:v>
                </c:pt>
                <c:pt idx="4155">
                  <c:v>38943.3671875</c:v>
                </c:pt>
                <c:pt idx="4156">
                  <c:v>38943.3671875</c:v>
                </c:pt>
                <c:pt idx="4157">
                  <c:v>38943.3671875</c:v>
                </c:pt>
                <c:pt idx="4158">
                  <c:v>38943.3671875</c:v>
                </c:pt>
                <c:pt idx="4159">
                  <c:v>38943.3671875</c:v>
                </c:pt>
                <c:pt idx="4160">
                  <c:v>38990.78515625</c:v>
                </c:pt>
                <c:pt idx="4161">
                  <c:v>38990.78515625</c:v>
                </c:pt>
                <c:pt idx="4162">
                  <c:v>38990.78515625</c:v>
                </c:pt>
                <c:pt idx="4163">
                  <c:v>38990.78515625</c:v>
                </c:pt>
                <c:pt idx="4164">
                  <c:v>38990.78515625</c:v>
                </c:pt>
                <c:pt idx="4165">
                  <c:v>38990.78515625</c:v>
                </c:pt>
                <c:pt idx="4166">
                  <c:v>38992.33984375</c:v>
                </c:pt>
                <c:pt idx="4167">
                  <c:v>38992.33984375</c:v>
                </c:pt>
                <c:pt idx="4168">
                  <c:v>38998.169916899998</c:v>
                </c:pt>
                <c:pt idx="4169">
                  <c:v>38998.169916899998</c:v>
                </c:pt>
                <c:pt idx="4170">
                  <c:v>38998.169916899998</c:v>
                </c:pt>
                <c:pt idx="4171">
                  <c:v>38998.169916899998</c:v>
                </c:pt>
                <c:pt idx="4172">
                  <c:v>38998.169916899998</c:v>
                </c:pt>
                <c:pt idx="4173">
                  <c:v>38998.169916899998</c:v>
                </c:pt>
                <c:pt idx="4174">
                  <c:v>38998.169916899998</c:v>
                </c:pt>
                <c:pt idx="4175">
                  <c:v>38998.169916899998</c:v>
                </c:pt>
                <c:pt idx="4176">
                  <c:v>39007.498041899998</c:v>
                </c:pt>
                <c:pt idx="4177">
                  <c:v>39007.498041899998</c:v>
                </c:pt>
                <c:pt idx="4178">
                  <c:v>39007.498041899998</c:v>
                </c:pt>
                <c:pt idx="4179">
                  <c:v>39007.498041899998</c:v>
                </c:pt>
                <c:pt idx="4180">
                  <c:v>39007.498041899998</c:v>
                </c:pt>
                <c:pt idx="4181">
                  <c:v>39007.498041899998</c:v>
                </c:pt>
                <c:pt idx="4182">
                  <c:v>39007.498041899998</c:v>
                </c:pt>
                <c:pt idx="4183">
                  <c:v>39007.498041899998</c:v>
                </c:pt>
                <c:pt idx="4184">
                  <c:v>39007.498041899998</c:v>
                </c:pt>
                <c:pt idx="4185">
                  <c:v>39016.826166899998</c:v>
                </c:pt>
                <c:pt idx="4186">
                  <c:v>39016.826166899998</c:v>
                </c:pt>
                <c:pt idx="4187">
                  <c:v>39016.826166899998</c:v>
                </c:pt>
                <c:pt idx="4188">
                  <c:v>39016.826166899998</c:v>
                </c:pt>
                <c:pt idx="4189">
                  <c:v>39032.76171875</c:v>
                </c:pt>
                <c:pt idx="4190">
                  <c:v>39032.76171875</c:v>
                </c:pt>
                <c:pt idx="4191">
                  <c:v>39032.76171875</c:v>
                </c:pt>
                <c:pt idx="4192">
                  <c:v>39032.76171875</c:v>
                </c:pt>
                <c:pt idx="4193">
                  <c:v>39032.76171875</c:v>
                </c:pt>
                <c:pt idx="4194">
                  <c:v>39032.76171875</c:v>
                </c:pt>
                <c:pt idx="4195">
                  <c:v>39037.814458100002</c:v>
                </c:pt>
                <c:pt idx="4196">
                  <c:v>39037.814458100002</c:v>
                </c:pt>
                <c:pt idx="4197">
                  <c:v>39037.814458100002</c:v>
                </c:pt>
                <c:pt idx="4198">
                  <c:v>39037.814458100002</c:v>
                </c:pt>
                <c:pt idx="4199">
                  <c:v>39037.814458100002</c:v>
                </c:pt>
                <c:pt idx="4200">
                  <c:v>39037.814458100002</c:v>
                </c:pt>
                <c:pt idx="4201">
                  <c:v>39037.814458100002</c:v>
                </c:pt>
                <c:pt idx="4202">
                  <c:v>39042.8671875</c:v>
                </c:pt>
                <c:pt idx="4203">
                  <c:v>39042.8671875</c:v>
                </c:pt>
                <c:pt idx="4204">
                  <c:v>39042.8671875</c:v>
                </c:pt>
                <c:pt idx="4205">
                  <c:v>39090.28515625</c:v>
                </c:pt>
                <c:pt idx="4206">
                  <c:v>39090.28515625</c:v>
                </c:pt>
                <c:pt idx="4207">
                  <c:v>39091.83984375</c:v>
                </c:pt>
                <c:pt idx="4208">
                  <c:v>39091.83984375</c:v>
                </c:pt>
                <c:pt idx="4209">
                  <c:v>39091.83984375</c:v>
                </c:pt>
                <c:pt idx="4210">
                  <c:v>39097.669916899998</c:v>
                </c:pt>
                <c:pt idx="4211">
                  <c:v>39116.326166899998</c:v>
                </c:pt>
                <c:pt idx="4212">
                  <c:v>39116.326166899998</c:v>
                </c:pt>
                <c:pt idx="4213">
                  <c:v>39116.326166899998</c:v>
                </c:pt>
                <c:pt idx="4214">
                  <c:v>39116.326166899998</c:v>
                </c:pt>
                <c:pt idx="4215">
                  <c:v>39116.326166899998</c:v>
                </c:pt>
                <c:pt idx="4216">
                  <c:v>39116.326166899998</c:v>
                </c:pt>
                <c:pt idx="4217">
                  <c:v>39132.26171875</c:v>
                </c:pt>
                <c:pt idx="4218">
                  <c:v>39137.314458100002</c:v>
                </c:pt>
                <c:pt idx="4219">
                  <c:v>39137.314458100002</c:v>
                </c:pt>
                <c:pt idx="4220">
                  <c:v>39142.3671875</c:v>
                </c:pt>
                <c:pt idx="4221">
                  <c:v>39142.3671875</c:v>
                </c:pt>
                <c:pt idx="4222">
                  <c:v>39189.78515625</c:v>
                </c:pt>
                <c:pt idx="4223">
                  <c:v>39189.78515625</c:v>
                </c:pt>
                <c:pt idx="4224">
                  <c:v>39189.78515625</c:v>
                </c:pt>
                <c:pt idx="4225">
                  <c:v>39189.78515625</c:v>
                </c:pt>
                <c:pt idx="4226">
                  <c:v>39189.78515625</c:v>
                </c:pt>
                <c:pt idx="4227">
                  <c:v>39191.33984375</c:v>
                </c:pt>
                <c:pt idx="4228">
                  <c:v>39191.33984375</c:v>
                </c:pt>
                <c:pt idx="4229">
                  <c:v>39191.33984375</c:v>
                </c:pt>
                <c:pt idx="4230">
                  <c:v>39197.169916899998</c:v>
                </c:pt>
                <c:pt idx="4231">
                  <c:v>39197.169916899998</c:v>
                </c:pt>
                <c:pt idx="4232">
                  <c:v>39197.169916899998</c:v>
                </c:pt>
                <c:pt idx="4233">
                  <c:v>39206.498041899998</c:v>
                </c:pt>
                <c:pt idx="4234">
                  <c:v>39206.498041899998</c:v>
                </c:pt>
                <c:pt idx="4235">
                  <c:v>39206.498041899998</c:v>
                </c:pt>
                <c:pt idx="4236">
                  <c:v>39206.498041899998</c:v>
                </c:pt>
                <c:pt idx="4237">
                  <c:v>39206.498041899998</c:v>
                </c:pt>
                <c:pt idx="4238">
                  <c:v>39215.826166899998</c:v>
                </c:pt>
                <c:pt idx="4239">
                  <c:v>39215.826166899998</c:v>
                </c:pt>
                <c:pt idx="4240">
                  <c:v>39215.826166899998</c:v>
                </c:pt>
                <c:pt idx="4241">
                  <c:v>39231.76171875</c:v>
                </c:pt>
                <c:pt idx="4242">
                  <c:v>39231.76171875</c:v>
                </c:pt>
                <c:pt idx="4243">
                  <c:v>39231.76171875</c:v>
                </c:pt>
                <c:pt idx="4244">
                  <c:v>39231.76171875</c:v>
                </c:pt>
                <c:pt idx="4245">
                  <c:v>39236.814458100002</c:v>
                </c:pt>
                <c:pt idx="4246">
                  <c:v>39236.814458100002</c:v>
                </c:pt>
                <c:pt idx="4247">
                  <c:v>39236.814458100002</c:v>
                </c:pt>
                <c:pt idx="4248">
                  <c:v>39236.814458100002</c:v>
                </c:pt>
                <c:pt idx="4249">
                  <c:v>39236.814458100002</c:v>
                </c:pt>
                <c:pt idx="4250">
                  <c:v>39236.814458100002</c:v>
                </c:pt>
                <c:pt idx="4251">
                  <c:v>39241.8671875</c:v>
                </c:pt>
                <c:pt idx="4252">
                  <c:v>39241.8671875</c:v>
                </c:pt>
                <c:pt idx="4253">
                  <c:v>39241.8671875</c:v>
                </c:pt>
                <c:pt idx="4254">
                  <c:v>39241.8671875</c:v>
                </c:pt>
                <c:pt idx="4255">
                  <c:v>39241.8671875</c:v>
                </c:pt>
                <c:pt idx="4256">
                  <c:v>39241.8671875</c:v>
                </c:pt>
                <c:pt idx="4257">
                  <c:v>39241.8671875</c:v>
                </c:pt>
                <c:pt idx="4258">
                  <c:v>39241.8671875</c:v>
                </c:pt>
                <c:pt idx="4259">
                  <c:v>39289.28515625</c:v>
                </c:pt>
                <c:pt idx="4260">
                  <c:v>39289.28515625</c:v>
                </c:pt>
                <c:pt idx="4261">
                  <c:v>39289.28515625</c:v>
                </c:pt>
                <c:pt idx="4262">
                  <c:v>39289.28515625</c:v>
                </c:pt>
                <c:pt idx="4263">
                  <c:v>39289.28515625</c:v>
                </c:pt>
                <c:pt idx="4264">
                  <c:v>39290.83984375</c:v>
                </c:pt>
                <c:pt idx="4265">
                  <c:v>39290.83984375</c:v>
                </c:pt>
                <c:pt idx="4266">
                  <c:v>39290.83984375</c:v>
                </c:pt>
                <c:pt idx="4267">
                  <c:v>39305.998041899998</c:v>
                </c:pt>
                <c:pt idx="4268">
                  <c:v>39305.998041899998</c:v>
                </c:pt>
                <c:pt idx="4269">
                  <c:v>39305.998041899998</c:v>
                </c:pt>
                <c:pt idx="4270">
                  <c:v>39305.998041899998</c:v>
                </c:pt>
                <c:pt idx="4271">
                  <c:v>39315.326166899998</c:v>
                </c:pt>
                <c:pt idx="4272">
                  <c:v>39315.326166899998</c:v>
                </c:pt>
                <c:pt idx="4273">
                  <c:v>39315.326166899998</c:v>
                </c:pt>
                <c:pt idx="4274">
                  <c:v>39315.326166899998</c:v>
                </c:pt>
                <c:pt idx="4275">
                  <c:v>39315.326166899998</c:v>
                </c:pt>
                <c:pt idx="4276">
                  <c:v>39315.326166899998</c:v>
                </c:pt>
                <c:pt idx="4277">
                  <c:v>39331.26171875</c:v>
                </c:pt>
                <c:pt idx="4278">
                  <c:v>39331.26171875</c:v>
                </c:pt>
                <c:pt idx="4279">
                  <c:v>39331.26171875</c:v>
                </c:pt>
                <c:pt idx="4280">
                  <c:v>39331.26171875</c:v>
                </c:pt>
                <c:pt idx="4281">
                  <c:v>39336.314458100002</c:v>
                </c:pt>
                <c:pt idx="4282">
                  <c:v>39336.314458100002</c:v>
                </c:pt>
                <c:pt idx="4283">
                  <c:v>39336.314458100002</c:v>
                </c:pt>
                <c:pt idx="4284">
                  <c:v>39341.3671875</c:v>
                </c:pt>
                <c:pt idx="4285">
                  <c:v>39388.78515625</c:v>
                </c:pt>
                <c:pt idx="4286">
                  <c:v>39388.78515625</c:v>
                </c:pt>
                <c:pt idx="4287">
                  <c:v>39388.78515625</c:v>
                </c:pt>
                <c:pt idx="4288">
                  <c:v>39388.78515625</c:v>
                </c:pt>
                <c:pt idx="4289">
                  <c:v>39390.33984375</c:v>
                </c:pt>
                <c:pt idx="4290">
                  <c:v>39390.33984375</c:v>
                </c:pt>
                <c:pt idx="4291">
                  <c:v>39396.169916899998</c:v>
                </c:pt>
                <c:pt idx="4292">
                  <c:v>39396.169916899998</c:v>
                </c:pt>
                <c:pt idx="4293">
                  <c:v>39396.169916899998</c:v>
                </c:pt>
                <c:pt idx="4294">
                  <c:v>39396.169916899998</c:v>
                </c:pt>
                <c:pt idx="4295">
                  <c:v>39396.169916899998</c:v>
                </c:pt>
                <c:pt idx="4296">
                  <c:v>39405.498041899998</c:v>
                </c:pt>
                <c:pt idx="4297">
                  <c:v>39405.498041899998</c:v>
                </c:pt>
                <c:pt idx="4298">
                  <c:v>39405.498041899998</c:v>
                </c:pt>
                <c:pt idx="4299">
                  <c:v>39405.498041899998</c:v>
                </c:pt>
                <c:pt idx="4300">
                  <c:v>39414.826166899998</c:v>
                </c:pt>
                <c:pt idx="4301">
                  <c:v>39414.826166899998</c:v>
                </c:pt>
                <c:pt idx="4302">
                  <c:v>39430.76171875</c:v>
                </c:pt>
                <c:pt idx="4303">
                  <c:v>39430.76171875</c:v>
                </c:pt>
                <c:pt idx="4304">
                  <c:v>39430.76171875</c:v>
                </c:pt>
                <c:pt idx="4305">
                  <c:v>39430.76171875</c:v>
                </c:pt>
                <c:pt idx="4306">
                  <c:v>39430.76171875</c:v>
                </c:pt>
                <c:pt idx="4307">
                  <c:v>39430.76171875</c:v>
                </c:pt>
                <c:pt idx="4308">
                  <c:v>39430.76171875</c:v>
                </c:pt>
                <c:pt idx="4309">
                  <c:v>39430.76171875</c:v>
                </c:pt>
                <c:pt idx="4310">
                  <c:v>39435.814458100002</c:v>
                </c:pt>
                <c:pt idx="4311">
                  <c:v>39435.814458100002</c:v>
                </c:pt>
                <c:pt idx="4312">
                  <c:v>39435.814458100002</c:v>
                </c:pt>
                <c:pt idx="4313">
                  <c:v>39435.814458100002</c:v>
                </c:pt>
                <c:pt idx="4314">
                  <c:v>39435.814458100002</c:v>
                </c:pt>
                <c:pt idx="4315">
                  <c:v>39435.814458100002</c:v>
                </c:pt>
                <c:pt idx="4316">
                  <c:v>39435.814458100002</c:v>
                </c:pt>
                <c:pt idx="4317">
                  <c:v>39435.814458100002</c:v>
                </c:pt>
                <c:pt idx="4318">
                  <c:v>39435.814458100002</c:v>
                </c:pt>
                <c:pt idx="4319">
                  <c:v>39435.814458100002</c:v>
                </c:pt>
                <c:pt idx="4320">
                  <c:v>39435.814458100002</c:v>
                </c:pt>
                <c:pt idx="4321">
                  <c:v>39440.8671875</c:v>
                </c:pt>
                <c:pt idx="4322">
                  <c:v>39440.8671875</c:v>
                </c:pt>
                <c:pt idx="4323">
                  <c:v>39488.28515625</c:v>
                </c:pt>
                <c:pt idx="4324">
                  <c:v>39488.28515625</c:v>
                </c:pt>
                <c:pt idx="4325">
                  <c:v>39488.28515625</c:v>
                </c:pt>
                <c:pt idx="4326">
                  <c:v>39488.28515625</c:v>
                </c:pt>
                <c:pt idx="4327">
                  <c:v>39488.28515625</c:v>
                </c:pt>
                <c:pt idx="4328">
                  <c:v>39489.83984375</c:v>
                </c:pt>
                <c:pt idx="4329">
                  <c:v>39489.83984375</c:v>
                </c:pt>
                <c:pt idx="4330">
                  <c:v>39489.83984375</c:v>
                </c:pt>
                <c:pt idx="4331">
                  <c:v>39489.83984375</c:v>
                </c:pt>
                <c:pt idx="4332">
                  <c:v>39495.669916899998</c:v>
                </c:pt>
                <c:pt idx="4333">
                  <c:v>39495.669916899998</c:v>
                </c:pt>
                <c:pt idx="4334">
                  <c:v>39495.669916899998</c:v>
                </c:pt>
                <c:pt idx="4335">
                  <c:v>39504.998041899998</c:v>
                </c:pt>
                <c:pt idx="4336">
                  <c:v>39504.998041899998</c:v>
                </c:pt>
                <c:pt idx="4337">
                  <c:v>39504.998041899998</c:v>
                </c:pt>
                <c:pt idx="4338">
                  <c:v>39504.998041899998</c:v>
                </c:pt>
                <c:pt idx="4339">
                  <c:v>39504.998041899998</c:v>
                </c:pt>
                <c:pt idx="4340">
                  <c:v>39504.998041899998</c:v>
                </c:pt>
                <c:pt idx="4341">
                  <c:v>39504.998041899998</c:v>
                </c:pt>
                <c:pt idx="4342">
                  <c:v>39504.998041899998</c:v>
                </c:pt>
                <c:pt idx="4343">
                  <c:v>39514.326166899998</c:v>
                </c:pt>
                <c:pt idx="4344">
                  <c:v>39514.326166899998</c:v>
                </c:pt>
                <c:pt idx="4345">
                  <c:v>39514.326166899998</c:v>
                </c:pt>
                <c:pt idx="4346">
                  <c:v>39514.326166899998</c:v>
                </c:pt>
                <c:pt idx="4347">
                  <c:v>39514.326166899998</c:v>
                </c:pt>
                <c:pt idx="4348">
                  <c:v>39514.326166899998</c:v>
                </c:pt>
                <c:pt idx="4349">
                  <c:v>39514.326166899998</c:v>
                </c:pt>
                <c:pt idx="4350">
                  <c:v>39514.326166899998</c:v>
                </c:pt>
                <c:pt idx="4351">
                  <c:v>39514.326166899998</c:v>
                </c:pt>
                <c:pt idx="4352">
                  <c:v>39530.26171875</c:v>
                </c:pt>
                <c:pt idx="4353">
                  <c:v>39530.26171875</c:v>
                </c:pt>
                <c:pt idx="4354">
                  <c:v>39530.26171875</c:v>
                </c:pt>
                <c:pt idx="4355">
                  <c:v>39530.26171875</c:v>
                </c:pt>
                <c:pt idx="4356">
                  <c:v>39535.314458100002</c:v>
                </c:pt>
                <c:pt idx="4357">
                  <c:v>39535.314458100002</c:v>
                </c:pt>
                <c:pt idx="4358">
                  <c:v>39535.314458100002</c:v>
                </c:pt>
                <c:pt idx="4359">
                  <c:v>39535.314458100002</c:v>
                </c:pt>
                <c:pt idx="4360">
                  <c:v>39540.3671875</c:v>
                </c:pt>
                <c:pt idx="4361">
                  <c:v>39540.3671875</c:v>
                </c:pt>
                <c:pt idx="4362">
                  <c:v>39587.78515625</c:v>
                </c:pt>
                <c:pt idx="4363">
                  <c:v>39587.78515625</c:v>
                </c:pt>
                <c:pt idx="4364">
                  <c:v>39587.78515625</c:v>
                </c:pt>
                <c:pt idx="4365">
                  <c:v>39589.33984375</c:v>
                </c:pt>
                <c:pt idx="4366">
                  <c:v>39589.33984375</c:v>
                </c:pt>
                <c:pt idx="4367">
                  <c:v>39589.33984375</c:v>
                </c:pt>
                <c:pt idx="4368">
                  <c:v>39589.33984375</c:v>
                </c:pt>
                <c:pt idx="4369">
                  <c:v>39589.33984375</c:v>
                </c:pt>
                <c:pt idx="4370">
                  <c:v>39589.33984375</c:v>
                </c:pt>
                <c:pt idx="4371">
                  <c:v>39604.498041899998</c:v>
                </c:pt>
                <c:pt idx="4372">
                  <c:v>39604.498041899998</c:v>
                </c:pt>
                <c:pt idx="4373">
                  <c:v>39604.498041899998</c:v>
                </c:pt>
                <c:pt idx="4374">
                  <c:v>39613.826166899998</c:v>
                </c:pt>
                <c:pt idx="4375">
                  <c:v>39613.826166899998</c:v>
                </c:pt>
                <c:pt idx="4376">
                  <c:v>39613.826166899998</c:v>
                </c:pt>
                <c:pt idx="4377">
                  <c:v>39613.826166899998</c:v>
                </c:pt>
                <c:pt idx="4378">
                  <c:v>39629.76171875</c:v>
                </c:pt>
                <c:pt idx="4379">
                  <c:v>39634.814458100002</c:v>
                </c:pt>
                <c:pt idx="4380">
                  <c:v>39634.814458100002</c:v>
                </c:pt>
                <c:pt idx="4381">
                  <c:v>39639.8671875</c:v>
                </c:pt>
                <c:pt idx="4382">
                  <c:v>39639.8671875</c:v>
                </c:pt>
                <c:pt idx="4383">
                  <c:v>39639.8671875</c:v>
                </c:pt>
                <c:pt idx="4384">
                  <c:v>39687.28515625</c:v>
                </c:pt>
                <c:pt idx="4385">
                  <c:v>39687.28515625</c:v>
                </c:pt>
                <c:pt idx="4386">
                  <c:v>39687.28515625</c:v>
                </c:pt>
                <c:pt idx="4387">
                  <c:v>39687.28515625</c:v>
                </c:pt>
                <c:pt idx="4388">
                  <c:v>39688.83984375</c:v>
                </c:pt>
                <c:pt idx="4389">
                  <c:v>39694.669916899998</c:v>
                </c:pt>
                <c:pt idx="4390">
                  <c:v>39694.669916899998</c:v>
                </c:pt>
                <c:pt idx="4391">
                  <c:v>39694.669916899998</c:v>
                </c:pt>
                <c:pt idx="4392">
                  <c:v>39694.669916899998</c:v>
                </c:pt>
                <c:pt idx="4393">
                  <c:v>39694.669916899998</c:v>
                </c:pt>
                <c:pt idx="4394">
                  <c:v>39703.998041899998</c:v>
                </c:pt>
                <c:pt idx="4395">
                  <c:v>39703.998041899998</c:v>
                </c:pt>
                <c:pt idx="4396">
                  <c:v>39703.998041899998</c:v>
                </c:pt>
                <c:pt idx="4397">
                  <c:v>39713.326166899998</c:v>
                </c:pt>
                <c:pt idx="4398">
                  <c:v>39713.326166899998</c:v>
                </c:pt>
                <c:pt idx="4399">
                  <c:v>39713.326166899998</c:v>
                </c:pt>
                <c:pt idx="4400">
                  <c:v>39734.314458100002</c:v>
                </c:pt>
                <c:pt idx="4401">
                  <c:v>39734.314458100002</c:v>
                </c:pt>
                <c:pt idx="4402">
                  <c:v>39739.3671875</c:v>
                </c:pt>
                <c:pt idx="4403">
                  <c:v>39739.3671875</c:v>
                </c:pt>
                <c:pt idx="4404">
                  <c:v>39788.33984375</c:v>
                </c:pt>
                <c:pt idx="4405">
                  <c:v>39788.33984375</c:v>
                </c:pt>
                <c:pt idx="4406">
                  <c:v>39788.33984375</c:v>
                </c:pt>
                <c:pt idx="4407">
                  <c:v>39788.33984375</c:v>
                </c:pt>
                <c:pt idx="4408">
                  <c:v>39788.33984375</c:v>
                </c:pt>
                <c:pt idx="4409">
                  <c:v>39788.33984375</c:v>
                </c:pt>
                <c:pt idx="4410">
                  <c:v>39794.169916899998</c:v>
                </c:pt>
                <c:pt idx="4411">
                  <c:v>39794.169916899998</c:v>
                </c:pt>
                <c:pt idx="4412">
                  <c:v>39794.169916899998</c:v>
                </c:pt>
                <c:pt idx="4413">
                  <c:v>39794.169916899998</c:v>
                </c:pt>
                <c:pt idx="4414">
                  <c:v>39794.169916899998</c:v>
                </c:pt>
                <c:pt idx="4415">
                  <c:v>39794.169916899998</c:v>
                </c:pt>
                <c:pt idx="4416">
                  <c:v>39794.169916899998</c:v>
                </c:pt>
                <c:pt idx="4417">
                  <c:v>39794.169916899998</c:v>
                </c:pt>
                <c:pt idx="4418">
                  <c:v>39794.169916899998</c:v>
                </c:pt>
                <c:pt idx="4419">
                  <c:v>39803.498041899998</c:v>
                </c:pt>
                <c:pt idx="4420">
                  <c:v>39803.498041899998</c:v>
                </c:pt>
                <c:pt idx="4421">
                  <c:v>39803.498041899998</c:v>
                </c:pt>
                <c:pt idx="4422">
                  <c:v>39803.498041899998</c:v>
                </c:pt>
                <c:pt idx="4423">
                  <c:v>39803.498041899998</c:v>
                </c:pt>
                <c:pt idx="4424">
                  <c:v>39803.498041899998</c:v>
                </c:pt>
                <c:pt idx="4425">
                  <c:v>39812.826166899998</c:v>
                </c:pt>
                <c:pt idx="4426">
                  <c:v>39812.826166899998</c:v>
                </c:pt>
                <c:pt idx="4427">
                  <c:v>39812.826166899998</c:v>
                </c:pt>
                <c:pt idx="4428">
                  <c:v>39812.826166899998</c:v>
                </c:pt>
                <c:pt idx="4429">
                  <c:v>39828.76171875</c:v>
                </c:pt>
                <c:pt idx="4430">
                  <c:v>39828.76171875</c:v>
                </c:pt>
                <c:pt idx="4431">
                  <c:v>39828.76171875</c:v>
                </c:pt>
                <c:pt idx="4432">
                  <c:v>39828.76171875</c:v>
                </c:pt>
                <c:pt idx="4433">
                  <c:v>39828.76171875</c:v>
                </c:pt>
                <c:pt idx="4434">
                  <c:v>39828.76171875</c:v>
                </c:pt>
                <c:pt idx="4435">
                  <c:v>39828.76171875</c:v>
                </c:pt>
                <c:pt idx="4436">
                  <c:v>39828.76171875</c:v>
                </c:pt>
                <c:pt idx="4437">
                  <c:v>39828.76171875</c:v>
                </c:pt>
                <c:pt idx="4438">
                  <c:v>39828.76171875</c:v>
                </c:pt>
                <c:pt idx="4439">
                  <c:v>39828.76171875</c:v>
                </c:pt>
                <c:pt idx="4440">
                  <c:v>39833.814458100002</c:v>
                </c:pt>
                <c:pt idx="4441">
                  <c:v>39833.814458100002</c:v>
                </c:pt>
                <c:pt idx="4442">
                  <c:v>39833.814458100002</c:v>
                </c:pt>
                <c:pt idx="4443">
                  <c:v>39833.814458100002</c:v>
                </c:pt>
                <c:pt idx="4444">
                  <c:v>39833.814458100002</c:v>
                </c:pt>
                <c:pt idx="4445">
                  <c:v>39838.8671875</c:v>
                </c:pt>
                <c:pt idx="4446">
                  <c:v>39838.8671875</c:v>
                </c:pt>
                <c:pt idx="4447">
                  <c:v>39838.8671875</c:v>
                </c:pt>
                <c:pt idx="4448">
                  <c:v>39886.28515625</c:v>
                </c:pt>
                <c:pt idx="4449">
                  <c:v>39886.28515625</c:v>
                </c:pt>
                <c:pt idx="4450">
                  <c:v>39887.83984375</c:v>
                </c:pt>
                <c:pt idx="4451">
                  <c:v>39887.83984375</c:v>
                </c:pt>
                <c:pt idx="4452">
                  <c:v>39887.83984375</c:v>
                </c:pt>
                <c:pt idx="4453">
                  <c:v>39887.83984375</c:v>
                </c:pt>
                <c:pt idx="4454">
                  <c:v>39893.669916899998</c:v>
                </c:pt>
                <c:pt idx="4455">
                  <c:v>39893.669916899998</c:v>
                </c:pt>
                <c:pt idx="4456">
                  <c:v>39902.998041899998</c:v>
                </c:pt>
                <c:pt idx="4457">
                  <c:v>39902.998041899998</c:v>
                </c:pt>
                <c:pt idx="4458">
                  <c:v>39912.326166899998</c:v>
                </c:pt>
                <c:pt idx="4459">
                  <c:v>39912.326166899998</c:v>
                </c:pt>
                <c:pt idx="4460">
                  <c:v>39912.326166899998</c:v>
                </c:pt>
                <c:pt idx="4461">
                  <c:v>39912.326166899998</c:v>
                </c:pt>
                <c:pt idx="4462">
                  <c:v>39912.326166899998</c:v>
                </c:pt>
                <c:pt idx="4463">
                  <c:v>39912.326166899998</c:v>
                </c:pt>
                <c:pt idx="4464">
                  <c:v>39928.26171875</c:v>
                </c:pt>
                <c:pt idx="4465">
                  <c:v>39928.26171875</c:v>
                </c:pt>
                <c:pt idx="4466">
                  <c:v>39928.26171875</c:v>
                </c:pt>
                <c:pt idx="4467">
                  <c:v>39928.26171875</c:v>
                </c:pt>
                <c:pt idx="4468">
                  <c:v>39928.26171875</c:v>
                </c:pt>
                <c:pt idx="4469">
                  <c:v>39933.314458100002</c:v>
                </c:pt>
                <c:pt idx="4470">
                  <c:v>39938.3671875</c:v>
                </c:pt>
                <c:pt idx="4471">
                  <c:v>39938.3671875</c:v>
                </c:pt>
                <c:pt idx="4472">
                  <c:v>39938.3671875</c:v>
                </c:pt>
                <c:pt idx="4473">
                  <c:v>39985.78515625</c:v>
                </c:pt>
                <c:pt idx="4474">
                  <c:v>39987.33984375</c:v>
                </c:pt>
                <c:pt idx="4475">
                  <c:v>39987.33984375</c:v>
                </c:pt>
                <c:pt idx="4476">
                  <c:v>39987.33984375</c:v>
                </c:pt>
                <c:pt idx="4477">
                  <c:v>39987.33984375</c:v>
                </c:pt>
                <c:pt idx="4478">
                  <c:v>39987.33984375</c:v>
                </c:pt>
                <c:pt idx="4479">
                  <c:v>39993.169916899998</c:v>
                </c:pt>
                <c:pt idx="4480">
                  <c:v>39993.169916899998</c:v>
                </c:pt>
                <c:pt idx="4481">
                  <c:v>39993.169916899998</c:v>
                </c:pt>
                <c:pt idx="4482">
                  <c:v>39993.169916899998</c:v>
                </c:pt>
                <c:pt idx="4483">
                  <c:v>40002.498041899998</c:v>
                </c:pt>
                <c:pt idx="4484">
                  <c:v>40002.498041899998</c:v>
                </c:pt>
                <c:pt idx="4485">
                  <c:v>40002.498041899998</c:v>
                </c:pt>
                <c:pt idx="4486">
                  <c:v>40002.498041899998</c:v>
                </c:pt>
                <c:pt idx="4487">
                  <c:v>40002.498041899998</c:v>
                </c:pt>
                <c:pt idx="4488">
                  <c:v>40011.826166899998</c:v>
                </c:pt>
                <c:pt idx="4489">
                  <c:v>40011.826166899998</c:v>
                </c:pt>
                <c:pt idx="4490">
                  <c:v>40011.826166899998</c:v>
                </c:pt>
                <c:pt idx="4491">
                  <c:v>40011.826166899998</c:v>
                </c:pt>
                <c:pt idx="4492">
                  <c:v>40027.76171875</c:v>
                </c:pt>
                <c:pt idx="4493">
                  <c:v>40027.76171875</c:v>
                </c:pt>
                <c:pt idx="4494">
                  <c:v>40027.76171875</c:v>
                </c:pt>
                <c:pt idx="4495">
                  <c:v>40032.814458100002</c:v>
                </c:pt>
                <c:pt idx="4496">
                  <c:v>40032.814458100002</c:v>
                </c:pt>
                <c:pt idx="4497">
                  <c:v>40032.814458100002</c:v>
                </c:pt>
                <c:pt idx="4498">
                  <c:v>40032.814458100002</c:v>
                </c:pt>
                <c:pt idx="4499">
                  <c:v>40032.814458100002</c:v>
                </c:pt>
                <c:pt idx="4500">
                  <c:v>40032.814458100002</c:v>
                </c:pt>
                <c:pt idx="4501">
                  <c:v>40037.8671875</c:v>
                </c:pt>
                <c:pt idx="4502">
                  <c:v>40037.8671875</c:v>
                </c:pt>
                <c:pt idx="4503">
                  <c:v>40037.8671875</c:v>
                </c:pt>
                <c:pt idx="4504">
                  <c:v>40037.8671875</c:v>
                </c:pt>
                <c:pt idx="4505">
                  <c:v>40085.28515625</c:v>
                </c:pt>
                <c:pt idx="4506">
                  <c:v>40085.28515625</c:v>
                </c:pt>
                <c:pt idx="4507">
                  <c:v>40085.28515625</c:v>
                </c:pt>
                <c:pt idx="4508">
                  <c:v>40085.28515625</c:v>
                </c:pt>
                <c:pt idx="4509">
                  <c:v>40086.83984375</c:v>
                </c:pt>
                <c:pt idx="4510">
                  <c:v>40092.669916899998</c:v>
                </c:pt>
                <c:pt idx="4511">
                  <c:v>40092.669916899998</c:v>
                </c:pt>
                <c:pt idx="4512">
                  <c:v>40092.669916899998</c:v>
                </c:pt>
                <c:pt idx="4513">
                  <c:v>40101.998041899998</c:v>
                </c:pt>
                <c:pt idx="4514">
                  <c:v>40101.998041899998</c:v>
                </c:pt>
                <c:pt idx="4515">
                  <c:v>40111.326166899998</c:v>
                </c:pt>
                <c:pt idx="4516">
                  <c:v>40111.326166899998</c:v>
                </c:pt>
                <c:pt idx="4517">
                  <c:v>40111.326166899998</c:v>
                </c:pt>
                <c:pt idx="4518">
                  <c:v>40111.326166899998</c:v>
                </c:pt>
                <c:pt idx="4519">
                  <c:v>40111.326166899998</c:v>
                </c:pt>
                <c:pt idx="4520">
                  <c:v>40111.326166899998</c:v>
                </c:pt>
                <c:pt idx="4521">
                  <c:v>40111.326166899998</c:v>
                </c:pt>
                <c:pt idx="4522">
                  <c:v>40127.26171875</c:v>
                </c:pt>
                <c:pt idx="4523">
                  <c:v>40127.26171875</c:v>
                </c:pt>
                <c:pt idx="4524">
                  <c:v>40127.26171875</c:v>
                </c:pt>
                <c:pt idx="4525">
                  <c:v>40127.26171875</c:v>
                </c:pt>
                <c:pt idx="4526">
                  <c:v>40132.314458100002</c:v>
                </c:pt>
                <c:pt idx="4527">
                  <c:v>40132.314458100002</c:v>
                </c:pt>
                <c:pt idx="4528">
                  <c:v>40132.314458100002</c:v>
                </c:pt>
                <c:pt idx="4529">
                  <c:v>40132.314458100002</c:v>
                </c:pt>
                <c:pt idx="4530">
                  <c:v>40132.314458100002</c:v>
                </c:pt>
                <c:pt idx="4531">
                  <c:v>40132.314458100002</c:v>
                </c:pt>
                <c:pt idx="4532">
                  <c:v>40132.314458100002</c:v>
                </c:pt>
                <c:pt idx="4533">
                  <c:v>40137.3671875</c:v>
                </c:pt>
                <c:pt idx="4534">
                  <c:v>40184.78515625</c:v>
                </c:pt>
                <c:pt idx="4535">
                  <c:v>40184.78515625</c:v>
                </c:pt>
                <c:pt idx="4536">
                  <c:v>40184.78515625</c:v>
                </c:pt>
                <c:pt idx="4537">
                  <c:v>40186.33984375</c:v>
                </c:pt>
                <c:pt idx="4538">
                  <c:v>40186.33984375</c:v>
                </c:pt>
                <c:pt idx="4539">
                  <c:v>40186.33984375</c:v>
                </c:pt>
                <c:pt idx="4540">
                  <c:v>40186.33984375</c:v>
                </c:pt>
                <c:pt idx="4541">
                  <c:v>40192.169916899998</c:v>
                </c:pt>
                <c:pt idx="4542">
                  <c:v>40192.169916899998</c:v>
                </c:pt>
                <c:pt idx="4543">
                  <c:v>40201.498041899998</c:v>
                </c:pt>
                <c:pt idx="4544">
                  <c:v>40201.498041899998</c:v>
                </c:pt>
                <c:pt idx="4545">
                  <c:v>40201.498041899998</c:v>
                </c:pt>
                <c:pt idx="4546">
                  <c:v>40201.498041899998</c:v>
                </c:pt>
                <c:pt idx="4547">
                  <c:v>40210.826166899998</c:v>
                </c:pt>
                <c:pt idx="4548">
                  <c:v>40210.826166899998</c:v>
                </c:pt>
                <c:pt idx="4549">
                  <c:v>40210.826166899998</c:v>
                </c:pt>
                <c:pt idx="4550">
                  <c:v>40210.826166899998</c:v>
                </c:pt>
                <c:pt idx="4551">
                  <c:v>40210.826166899998</c:v>
                </c:pt>
                <c:pt idx="4552">
                  <c:v>40226.76171875</c:v>
                </c:pt>
                <c:pt idx="4553">
                  <c:v>40231.814458100002</c:v>
                </c:pt>
                <c:pt idx="4554">
                  <c:v>40231.814458100002</c:v>
                </c:pt>
                <c:pt idx="4555">
                  <c:v>40231.814458100002</c:v>
                </c:pt>
                <c:pt idx="4556">
                  <c:v>40236.8671875</c:v>
                </c:pt>
                <c:pt idx="4557">
                  <c:v>40236.8671875</c:v>
                </c:pt>
                <c:pt idx="4558">
                  <c:v>40284.28515625</c:v>
                </c:pt>
                <c:pt idx="4559">
                  <c:v>40285.83984375</c:v>
                </c:pt>
                <c:pt idx="4560">
                  <c:v>40291.669916899998</c:v>
                </c:pt>
                <c:pt idx="4561">
                  <c:v>40291.669916899998</c:v>
                </c:pt>
                <c:pt idx="4562">
                  <c:v>40291.669916899998</c:v>
                </c:pt>
                <c:pt idx="4563">
                  <c:v>40291.669916899998</c:v>
                </c:pt>
                <c:pt idx="4564">
                  <c:v>40300.998041899998</c:v>
                </c:pt>
                <c:pt idx="4565">
                  <c:v>40300.998041899998</c:v>
                </c:pt>
                <c:pt idx="4566">
                  <c:v>40300.998041899998</c:v>
                </c:pt>
                <c:pt idx="4567">
                  <c:v>40310.326166899998</c:v>
                </c:pt>
                <c:pt idx="4568">
                  <c:v>40310.326166899998</c:v>
                </c:pt>
                <c:pt idx="4569">
                  <c:v>40310.326166899998</c:v>
                </c:pt>
                <c:pt idx="4570">
                  <c:v>40310.326166899998</c:v>
                </c:pt>
                <c:pt idx="4571">
                  <c:v>40310.326166899998</c:v>
                </c:pt>
                <c:pt idx="4572">
                  <c:v>40310.326166899998</c:v>
                </c:pt>
                <c:pt idx="4573">
                  <c:v>40326.26171875</c:v>
                </c:pt>
                <c:pt idx="4574">
                  <c:v>40326.26171875</c:v>
                </c:pt>
                <c:pt idx="4575">
                  <c:v>40331.314458100002</c:v>
                </c:pt>
                <c:pt idx="4576">
                  <c:v>40331.314458100002</c:v>
                </c:pt>
                <c:pt idx="4577">
                  <c:v>40331.314458100002</c:v>
                </c:pt>
                <c:pt idx="4578">
                  <c:v>40383.78515625</c:v>
                </c:pt>
                <c:pt idx="4579">
                  <c:v>40383.78515625</c:v>
                </c:pt>
                <c:pt idx="4580">
                  <c:v>40385.33984375</c:v>
                </c:pt>
                <c:pt idx="4581">
                  <c:v>40385.33984375</c:v>
                </c:pt>
                <c:pt idx="4582">
                  <c:v>40385.33984375</c:v>
                </c:pt>
                <c:pt idx="4583">
                  <c:v>40385.33984375</c:v>
                </c:pt>
                <c:pt idx="4584">
                  <c:v>40391.169916899998</c:v>
                </c:pt>
                <c:pt idx="4585">
                  <c:v>40391.169916899998</c:v>
                </c:pt>
                <c:pt idx="4586">
                  <c:v>40391.169916899998</c:v>
                </c:pt>
                <c:pt idx="4587">
                  <c:v>40400.498041899998</c:v>
                </c:pt>
                <c:pt idx="4588">
                  <c:v>40400.498041899998</c:v>
                </c:pt>
                <c:pt idx="4589">
                  <c:v>40400.498041899998</c:v>
                </c:pt>
                <c:pt idx="4590">
                  <c:v>40400.498041899998</c:v>
                </c:pt>
                <c:pt idx="4591">
                  <c:v>40409.826166899998</c:v>
                </c:pt>
                <c:pt idx="4592">
                  <c:v>40409.826166899998</c:v>
                </c:pt>
                <c:pt idx="4593">
                  <c:v>40409.826166899998</c:v>
                </c:pt>
                <c:pt idx="4594">
                  <c:v>40409.826166899998</c:v>
                </c:pt>
                <c:pt idx="4595">
                  <c:v>40409.826166899998</c:v>
                </c:pt>
                <c:pt idx="4596">
                  <c:v>40425.76171875</c:v>
                </c:pt>
                <c:pt idx="4597">
                  <c:v>40425.76171875</c:v>
                </c:pt>
                <c:pt idx="4598">
                  <c:v>40425.76171875</c:v>
                </c:pt>
                <c:pt idx="4599">
                  <c:v>40430.814458100002</c:v>
                </c:pt>
                <c:pt idx="4600">
                  <c:v>40435.8671875</c:v>
                </c:pt>
                <c:pt idx="4601">
                  <c:v>40483.28515625</c:v>
                </c:pt>
                <c:pt idx="4602">
                  <c:v>40484.83984375</c:v>
                </c:pt>
                <c:pt idx="4603">
                  <c:v>40490.669916899998</c:v>
                </c:pt>
                <c:pt idx="4604">
                  <c:v>40490.669916899998</c:v>
                </c:pt>
                <c:pt idx="4605">
                  <c:v>40490.669916899998</c:v>
                </c:pt>
                <c:pt idx="4606">
                  <c:v>40499.998041899998</c:v>
                </c:pt>
                <c:pt idx="4607">
                  <c:v>40499.998041899998</c:v>
                </c:pt>
                <c:pt idx="4608">
                  <c:v>40499.998041899998</c:v>
                </c:pt>
                <c:pt idx="4609">
                  <c:v>40499.998041899998</c:v>
                </c:pt>
                <c:pt idx="4610">
                  <c:v>40499.998041899998</c:v>
                </c:pt>
                <c:pt idx="4611">
                  <c:v>40499.998041899998</c:v>
                </c:pt>
                <c:pt idx="4612">
                  <c:v>40509.326166899998</c:v>
                </c:pt>
                <c:pt idx="4613">
                  <c:v>40509.326166899998</c:v>
                </c:pt>
                <c:pt idx="4614">
                  <c:v>40509.326166899998</c:v>
                </c:pt>
                <c:pt idx="4615">
                  <c:v>40509.326166899998</c:v>
                </c:pt>
                <c:pt idx="4616">
                  <c:v>40530.314458100002</c:v>
                </c:pt>
                <c:pt idx="4617">
                  <c:v>40530.314458100002</c:v>
                </c:pt>
                <c:pt idx="4618">
                  <c:v>40530.314458100002</c:v>
                </c:pt>
                <c:pt idx="4619">
                  <c:v>40535.3671875</c:v>
                </c:pt>
                <c:pt idx="4620">
                  <c:v>40535.3671875</c:v>
                </c:pt>
                <c:pt idx="4621">
                  <c:v>40582.78515625</c:v>
                </c:pt>
                <c:pt idx="4622">
                  <c:v>40582.78515625</c:v>
                </c:pt>
                <c:pt idx="4623">
                  <c:v>40582.78515625</c:v>
                </c:pt>
                <c:pt idx="4624">
                  <c:v>40584.33984375</c:v>
                </c:pt>
                <c:pt idx="4625">
                  <c:v>40590.169916899998</c:v>
                </c:pt>
                <c:pt idx="4626">
                  <c:v>40590.169916899998</c:v>
                </c:pt>
                <c:pt idx="4627">
                  <c:v>40590.169916899998</c:v>
                </c:pt>
                <c:pt idx="4628">
                  <c:v>40590.169916899998</c:v>
                </c:pt>
                <c:pt idx="4629">
                  <c:v>40599.498041899998</c:v>
                </c:pt>
                <c:pt idx="4630">
                  <c:v>40599.498041899998</c:v>
                </c:pt>
                <c:pt idx="4631">
                  <c:v>40599.498041899998</c:v>
                </c:pt>
                <c:pt idx="4632">
                  <c:v>40599.498041899998</c:v>
                </c:pt>
                <c:pt idx="4633">
                  <c:v>40608.826166899998</c:v>
                </c:pt>
                <c:pt idx="4634">
                  <c:v>40608.826166899998</c:v>
                </c:pt>
                <c:pt idx="4635">
                  <c:v>40608.826166899998</c:v>
                </c:pt>
                <c:pt idx="4636">
                  <c:v>40608.826166899998</c:v>
                </c:pt>
                <c:pt idx="4637">
                  <c:v>40608.826166899998</c:v>
                </c:pt>
                <c:pt idx="4638">
                  <c:v>40608.826166899998</c:v>
                </c:pt>
                <c:pt idx="4639">
                  <c:v>40624.76171875</c:v>
                </c:pt>
                <c:pt idx="4640">
                  <c:v>40634.8671875</c:v>
                </c:pt>
                <c:pt idx="4641">
                  <c:v>40634.8671875</c:v>
                </c:pt>
                <c:pt idx="4642">
                  <c:v>40634.8671875</c:v>
                </c:pt>
                <c:pt idx="4643">
                  <c:v>40682.28515625</c:v>
                </c:pt>
                <c:pt idx="4644">
                  <c:v>40689.669916899998</c:v>
                </c:pt>
                <c:pt idx="4645">
                  <c:v>40689.669916899998</c:v>
                </c:pt>
                <c:pt idx="4646">
                  <c:v>40698.998041899998</c:v>
                </c:pt>
                <c:pt idx="4647">
                  <c:v>40698.998041899998</c:v>
                </c:pt>
                <c:pt idx="4648">
                  <c:v>40698.998041899998</c:v>
                </c:pt>
                <c:pt idx="4649">
                  <c:v>40708.326166899998</c:v>
                </c:pt>
                <c:pt idx="4650">
                  <c:v>40724.26171875</c:v>
                </c:pt>
                <c:pt idx="4651">
                  <c:v>40724.26171875</c:v>
                </c:pt>
                <c:pt idx="4652">
                  <c:v>40729.314458100002</c:v>
                </c:pt>
                <c:pt idx="4653">
                  <c:v>40729.314458100002</c:v>
                </c:pt>
                <c:pt idx="4654">
                  <c:v>40783.33984375</c:v>
                </c:pt>
                <c:pt idx="4655">
                  <c:v>40783.33984375</c:v>
                </c:pt>
                <c:pt idx="4656">
                  <c:v>40783.33984375</c:v>
                </c:pt>
                <c:pt idx="4657">
                  <c:v>40789.169916899998</c:v>
                </c:pt>
                <c:pt idx="4658">
                  <c:v>40789.169916899998</c:v>
                </c:pt>
                <c:pt idx="4659">
                  <c:v>40789.169916899998</c:v>
                </c:pt>
                <c:pt idx="4660">
                  <c:v>40798.498041899998</c:v>
                </c:pt>
                <c:pt idx="4661">
                  <c:v>40807.826166899998</c:v>
                </c:pt>
                <c:pt idx="4662">
                  <c:v>40807.826166899998</c:v>
                </c:pt>
                <c:pt idx="4663">
                  <c:v>40807.826166899998</c:v>
                </c:pt>
                <c:pt idx="4664">
                  <c:v>40823.76171875</c:v>
                </c:pt>
                <c:pt idx="4665">
                  <c:v>40828.814458100002</c:v>
                </c:pt>
                <c:pt idx="4666">
                  <c:v>40828.814458100002</c:v>
                </c:pt>
                <c:pt idx="4667">
                  <c:v>40828.814458100002</c:v>
                </c:pt>
                <c:pt idx="4668">
                  <c:v>40828.814458100002</c:v>
                </c:pt>
                <c:pt idx="4669">
                  <c:v>40828.814458100002</c:v>
                </c:pt>
                <c:pt idx="4670">
                  <c:v>40833.8671875</c:v>
                </c:pt>
                <c:pt idx="4671">
                  <c:v>40833.8671875</c:v>
                </c:pt>
                <c:pt idx="4672">
                  <c:v>40881.28515625</c:v>
                </c:pt>
                <c:pt idx="4673">
                  <c:v>40881.28515625</c:v>
                </c:pt>
                <c:pt idx="4674">
                  <c:v>40882.83984375</c:v>
                </c:pt>
                <c:pt idx="4675">
                  <c:v>40882.83984375</c:v>
                </c:pt>
                <c:pt idx="4676">
                  <c:v>40888.669916899998</c:v>
                </c:pt>
                <c:pt idx="4677">
                  <c:v>40888.669916899998</c:v>
                </c:pt>
                <c:pt idx="4678">
                  <c:v>40888.669916899998</c:v>
                </c:pt>
                <c:pt idx="4679">
                  <c:v>40897.998041899998</c:v>
                </c:pt>
                <c:pt idx="4680">
                  <c:v>40907.326166899998</c:v>
                </c:pt>
                <c:pt idx="4681">
                  <c:v>40907.326166899998</c:v>
                </c:pt>
                <c:pt idx="4682">
                  <c:v>40907.326166899998</c:v>
                </c:pt>
                <c:pt idx="4683">
                  <c:v>40907.326166899998</c:v>
                </c:pt>
                <c:pt idx="4684">
                  <c:v>40923.26171875</c:v>
                </c:pt>
                <c:pt idx="4685">
                  <c:v>40923.26171875</c:v>
                </c:pt>
                <c:pt idx="4686">
                  <c:v>40928.314458100002</c:v>
                </c:pt>
                <c:pt idx="4687">
                  <c:v>40928.314458100002</c:v>
                </c:pt>
                <c:pt idx="4688">
                  <c:v>40933.3671875</c:v>
                </c:pt>
                <c:pt idx="4689">
                  <c:v>40982.33984375</c:v>
                </c:pt>
                <c:pt idx="4690">
                  <c:v>40988.169916899998</c:v>
                </c:pt>
                <c:pt idx="4691">
                  <c:v>40988.169916899998</c:v>
                </c:pt>
                <c:pt idx="4692">
                  <c:v>40997.498041899998</c:v>
                </c:pt>
                <c:pt idx="4693">
                  <c:v>40997.498041899998</c:v>
                </c:pt>
                <c:pt idx="4694">
                  <c:v>41006.826166899998</c:v>
                </c:pt>
                <c:pt idx="4695">
                  <c:v>41006.826166899998</c:v>
                </c:pt>
                <c:pt idx="4696">
                  <c:v>41006.826166899998</c:v>
                </c:pt>
                <c:pt idx="4697">
                  <c:v>41022.76171875</c:v>
                </c:pt>
                <c:pt idx="4698">
                  <c:v>41022.76171875</c:v>
                </c:pt>
                <c:pt idx="4699">
                  <c:v>41022.76171875</c:v>
                </c:pt>
                <c:pt idx="4700">
                  <c:v>41022.76171875</c:v>
                </c:pt>
                <c:pt idx="4701">
                  <c:v>41022.76171875</c:v>
                </c:pt>
                <c:pt idx="4702">
                  <c:v>41022.76171875</c:v>
                </c:pt>
                <c:pt idx="4703">
                  <c:v>41022.76171875</c:v>
                </c:pt>
                <c:pt idx="4704">
                  <c:v>41022.76171875</c:v>
                </c:pt>
                <c:pt idx="4705">
                  <c:v>41022.76171875</c:v>
                </c:pt>
                <c:pt idx="4706">
                  <c:v>41027.814458100002</c:v>
                </c:pt>
                <c:pt idx="4707">
                  <c:v>41027.814458100002</c:v>
                </c:pt>
                <c:pt idx="4708">
                  <c:v>41032.8671875</c:v>
                </c:pt>
                <c:pt idx="4709">
                  <c:v>41032.8671875</c:v>
                </c:pt>
                <c:pt idx="4710">
                  <c:v>41080.28515625</c:v>
                </c:pt>
                <c:pt idx="4711">
                  <c:v>41080.28515625</c:v>
                </c:pt>
                <c:pt idx="4712">
                  <c:v>41080.28515625</c:v>
                </c:pt>
                <c:pt idx="4713">
                  <c:v>41080.28515625</c:v>
                </c:pt>
                <c:pt idx="4714">
                  <c:v>41081.83984375</c:v>
                </c:pt>
                <c:pt idx="4715">
                  <c:v>41081.83984375</c:v>
                </c:pt>
                <c:pt idx="4716">
                  <c:v>41087.669916899998</c:v>
                </c:pt>
                <c:pt idx="4717">
                  <c:v>41087.669916899998</c:v>
                </c:pt>
                <c:pt idx="4718">
                  <c:v>41096.998041899998</c:v>
                </c:pt>
                <c:pt idx="4719">
                  <c:v>41096.998041899998</c:v>
                </c:pt>
                <c:pt idx="4720">
                  <c:v>41096.998041899998</c:v>
                </c:pt>
                <c:pt idx="4721">
                  <c:v>41096.998041899998</c:v>
                </c:pt>
                <c:pt idx="4722">
                  <c:v>41096.998041899998</c:v>
                </c:pt>
                <c:pt idx="4723">
                  <c:v>41106.326166899998</c:v>
                </c:pt>
                <c:pt idx="4724">
                  <c:v>41106.326166899998</c:v>
                </c:pt>
                <c:pt idx="4725">
                  <c:v>41106.326166899998</c:v>
                </c:pt>
                <c:pt idx="4726">
                  <c:v>41106.326166899998</c:v>
                </c:pt>
                <c:pt idx="4727">
                  <c:v>41106.326166899998</c:v>
                </c:pt>
                <c:pt idx="4728">
                  <c:v>41106.326166899998</c:v>
                </c:pt>
                <c:pt idx="4729">
                  <c:v>41127.314458100002</c:v>
                </c:pt>
                <c:pt idx="4730">
                  <c:v>41127.314458100002</c:v>
                </c:pt>
                <c:pt idx="4731">
                  <c:v>41127.314458100002</c:v>
                </c:pt>
                <c:pt idx="4732">
                  <c:v>41179.78515625</c:v>
                </c:pt>
                <c:pt idx="4733">
                  <c:v>41179.78515625</c:v>
                </c:pt>
                <c:pt idx="4734">
                  <c:v>41181.33984375</c:v>
                </c:pt>
                <c:pt idx="4735">
                  <c:v>41181.33984375</c:v>
                </c:pt>
                <c:pt idx="4736">
                  <c:v>41187.169916899998</c:v>
                </c:pt>
                <c:pt idx="4737">
                  <c:v>41196.498041899998</c:v>
                </c:pt>
                <c:pt idx="4738">
                  <c:v>41196.498041899998</c:v>
                </c:pt>
                <c:pt idx="4739">
                  <c:v>41205.826166899998</c:v>
                </c:pt>
                <c:pt idx="4740">
                  <c:v>41205.826166899998</c:v>
                </c:pt>
                <c:pt idx="4741">
                  <c:v>41205.826166899998</c:v>
                </c:pt>
                <c:pt idx="4742">
                  <c:v>41231.8671875</c:v>
                </c:pt>
                <c:pt idx="4743">
                  <c:v>41231.8671875</c:v>
                </c:pt>
                <c:pt idx="4744">
                  <c:v>41279.28515625</c:v>
                </c:pt>
                <c:pt idx="4745">
                  <c:v>41279.28515625</c:v>
                </c:pt>
                <c:pt idx="4746">
                  <c:v>41279.28515625</c:v>
                </c:pt>
                <c:pt idx="4747">
                  <c:v>41286.669916899998</c:v>
                </c:pt>
                <c:pt idx="4748">
                  <c:v>41286.669916899998</c:v>
                </c:pt>
                <c:pt idx="4749">
                  <c:v>41286.669916899998</c:v>
                </c:pt>
                <c:pt idx="4750">
                  <c:v>41305.326166899998</c:v>
                </c:pt>
                <c:pt idx="4751">
                  <c:v>41321.26171875</c:v>
                </c:pt>
                <c:pt idx="4752">
                  <c:v>41326.314458100002</c:v>
                </c:pt>
                <c:pt idx="4753">
                  <c:v>41326.314458100002</c:v>
                </c:pt>
                <c:pt idx="4754">
                  <c:v>41326.314458100002</c:v>
                </c:pt>
                <c:pt idx="4755">
                  <c:v>41326.314458100002</c:v>
                </c:pt>
                <c:pt idx="4756">
                  <c:v>41380.33984375</c:v>
                </c:pt>
                <c:pt idx="4757">
                  <c:v>41380.33984375</c:v>
                </c:pt>
                <c:pt idx="4758">
                  <c:v>41386.169916899998</c:v>
                </c:pt>
                <c:pt idx="4759">
                  <c:v>41386.169916899998</c:v>
                </c:pt>
                <c:pt idx="4760">
                  <c:v>41386.169916899998</c:v>
                </c:pt>
                <c:pt idx="4761">
                  <c:v>41386.169916899998</c:v>
                </c:pt>
                <c:pt idx="4762">
                  <c:v>41395.498041899998</c:v>
                </c:pt>
                <c:pt idx="4763">
                  <c:v>41395.498041899998</c:v>
                </c:pt>
                <c:pt idx="4764">
                  <c:v>41395.498041899998</c:v>
                </c:pt>
                <c:pt idx="4765">
                  <c:v>41395.498041899998</c:v>
                </c:pt>
                <c:pt idx="4766">
                  <c:v>41404.826166899998</c:v>
                </c:pt>
                <c:pt idx="4767">
                  <c:v>41404.826166899998</c:v>
                </c:pt>
                <c:pt idx="4768">
                  <c:v>41425.814458100002</c:v>
                </c:pt>
                <c:pt idx="4769">
                  <c:v>41425.814458100002</c:v>
                </c:pt>
                <c:pt idx="4770">
                  <c:v>41479.83984375</c:v>
                </c:pt>
                <c:pt idx="4771">
                  <c:v>41479.83984375</c:v>
                </c:pt>
                <c:pt idx="4772">
                  <c:v>41504.326166899998</c:v>
                </c:pt>
                <c:pt idx="4773">
                  <c:v>41504.326166899998</c:v>
                </c:pt>
                <c:pt idx="4774">
                  <c:v>41504.326166899998</c:v>
                </c:pt>
                <c:pt idx="4775">
                  <c:v>41530.3671875</c:v>
                </c:pt>
                <c:pt idx="4776">
                  <c:v>41577.78515625</c:v>
                </c:pt>
                <c:pt idx="4777">
                  <c:v>41577.78515625</c:v>
                </c:pt>
                <c:pt idx="4778">
                  <c:v>41579.33984375</c:v>
                </c:pt>
                <c:pt idx="4779">
                  <c:v>41585.169916899998</c:v>
                </c:pt>
                <c:pt idx="4780">
                  <c:v>41585.169916899998</c:v>
                </c:pt>
                <c:pt idx="4781">
                  <c:v>41594.498041899998</c:v>
                </c:pt>
                <c:pt idx="4782">
                  <c:v>41594.498041899998</c:v>
                </c:pt>
                <c:pt idx="4783">
                  <c:v>41594.498041899998</c:v>
                </c:pt>
                <c:pt idx="4784">
                  <c:v>41594.498041899998</c:v>
                </c:pt>
                <c:pt idx="4785">
                  <c:v>41594.498041899998</c:v>
                </c:pt>
                <c:pt idx="4786">
                  <c:v>41603.826166899998</c:v>
                </c:pt>
                <c:pt idx="4787">
                  <c:v>41603.826166899998</c:v>
                </c:pt>
                <c:pt idx="4788">
                  <c:v>41603.826166899998</c:v>
                </c:pt>
                <c:pt idx="4789">
                  <c:v>41619.76171875</c:v>
                </c:pt>
                <c:pt idx="4790">
                  <c:v>41619.76171875</c:v>
                </c:pt>
                <c:pt idx="4791">
                  <c:v>41619.76171875</c:v>
                </c:pt>
                <c:pt idx="4792">
                  <c:v>41619.76171875</c:v>
                </c:pt>
                <c:pt idx="4793">
                  <c:v>41624.814458100002</c:v>
                </c:pt>
                <c:pt idx="4794">
                  <c:v>41684.669916899998</c:v>
                </c:pt>
                <c:pt idx="4795">
                  <c:v>41684.669916899998</c:v>
                </c:pt>
                <c:pt idx="4796">
                  <c:v>41684.669916899998</c:v>
                </c:pt>
                <c:pt idx="4797">
                  <c:v>41693.998041899998</c:v>
                </c:pt>
                <c:pt idx="4798">
                  <c:v>41693.998041899998</c:v>
                </c:pt>
                <c:pt idx="4799">
                  <c:v>41703.326166899998</c:v>
                </c:pt>
                <c:pt idx="4800">
                  <c:v>41703.326166899998</c:v>
                </c:pt>
                <c:pt idx="4801">
                  <c:v>41719.26171875</c:v>
                </c:pt>
                <c:pt idx="4802">
                  <c:v>41719.26171875</c:v>
                </c:pt>
                <c:pt idx="4803">
                  <c:v>41719.26171875</c:v>
                </c:pt>
                <c:pt idx="4804">
                  <c:v>41724.314458100002</c:v>
                </c:pt>
                <c:pt idx="4805">
                  <c:v>41724.314458100002</c:v>
                </c:pt>
                <c:pt idx="4806">
                  <c:v>41724.314458100002</c:v>
                </c:pt>
                <c:pt idx="4807">
                  <c:v>41729.3671875</c:v>
                </c:pt>
                <c:pt idx="4808">
                  <c:v>41729.3671875</c:v>
                </c:pt>
                <c:pt idx="4809">
                  <c:v>41776.78515625</c:v>
                </c:pt>
                <c:pt idx="4810">
                  <c:v>41776.78515625</c:v>
                </c:pt>
                <c:pt idx="4811">
                  <c:v>41776.78515625</c:v>
                </c:pt>
                <c:pt idx="4812">
                  <c:v>41778.33984375</c:v>
                </c:pt>
                <c:pt idx="4813">
                  <c:v>41778.33984375</c:v>
                </c:pt>
                <c:pt idx="4814">
                  <c:v>41784.169916899998</c:v>
                </c:pt>
                <c:pt idx="4815">
                  <c:v>41784.169916899998</c:v>
                </c:pt>
                <c:pt idx="4816">
                  <c:v>41784.169916899998</c:v>
                </c:pt>
                <c:pt idx="4817">
                  <c:v>41784.169916899998</c:v>
                </c:pt>
                <c:pt idx="4818">
                  <c:v>41793.498041899998</c:v>
                </c:pt>
                <c:pt idx="4819">
                  <c:v>41802.826166899998</c:v>
                </c:pt>
                <c:pt idx="4820">
                  <c:v>41802.826166899998</c:v>
                </c:pt>
                <c:pt idx="4821">
                  <c:v>41818.76171875</c:v>
                </c:pt>
                <c:pt idx="4822">
                  <c:v>41823.814458100002</c:v>
                </c:pt>
                <c:pt idx="4823">
                  <c:v>41823.814458100002</c:v>
                </c:pt>
                <c:pt idx="4824">
                  <c:v>41823.814458100002</c:v>
                </c:pt>
                <c:pt idx="4825">
                  <c:v>41823.814458100002</c:v>
                </c:pt>
                <c:pt idx="4826">
                  <c:v>41823.814458100002</c:v>
                </c:pt>
                <c:pt idx="4827">
                  <c:v>41823.814458100002</c:v>
                </c:pt>
                <c:pt idx="4828">
                  <c:v>41828.8671875</c:v>
                </c:pt>
                <c:pt idx="4829">
                  <c:v>41876.28515625</c:v>
                </c:pt>
                <c:pt idx="4830">
                  <c:v>41876.28515625</c:v>
                </c:pt>
                <c:pt idx="4831">
                  <c:v>41877.83984375</c:v>
                </c:pt>
                <c:pt idx="4832">
                  <c:v>41892.998041899998</c:v>
                </c:pt>
                <c:pt idx="4833">
                  <c:v>41892.998041899998</c:v>
                </c:pt>
                <c:pt idx="4834">
                  <c:v>41902.326166899998</c:v>
                </c:pt>
                <c:pt idx="4835">
                  <c:v>41902.326166899998</c:v>
                </c:pt>
                <c:pt idx="4836">
                  <c:v>41902.326166899998</c:v>
                </c:pt>
                <c:pt idx="4837">
                  <c:v>41902.326166899998</c:v>
                </c:pt>
                <c:pt idx="4838">
                  <c:v>41902.326166899998</c:v>
                </c:pt>
                <c:pt idx="4839">
                  <c:v>41902.326166899998</c:v>
                </c:pt>
                <c:pt idx="4840">
                  <c:v>41918.26171875</c:v>
                </c:pt>
                <c:pt idx="4841">
                  <c:v>41918.26171875</c:v>
                </c:pt>
                <c:pt idx="4842">
                  <c:v>41923.314458100002</c:v>
                </c:pt>
                <c:pt idx="4843">
                  <c:v>41928.3671875</c:v>
                </c:pt>
                <c:pt idx="4844">
                  <c:v>41977.33984375</c:v>
                </c:pt>
                <c:pt idx="4845">
                  <c:v>41977.33984375</c:v>
                </c:pt>
                <c:pt idx="4846">
                  <c:v>41977.33984375</c:v>
                </c:pt>
                <c:pt idx="4847">
                  <c:v>41977.33984375</c:v>
                </c:pt>
                <c:pt idx="4848">
                  <c:v>41977.33984375</c:v>
                </c:pt>
                <c:pt idx="4849">
                  <c:v>41977.33984375</c:v>
                </c:pt>
                <c:pt idx="4850">
                  <c:v>42001.826166899998</c:v>
                </c:pt>
                <c:pt idx="4851">
                  <c:v>42001.826166899998</c:v>
                </c:pt>
                <c:pt idx="4852">
                  <c:v>42017.76171875</c:v>
                </c:pt>
                <c:pt idx="4853">
                  <c:v>42075.28515625</c:v>
                </c:pt>
                <c:pt idx="4854">
                  <c:v>42075.28515625</c:v>
                </c:pt>
                <c:pt idx="4855">
                  <c:v>42075.28515625</c:v>
                </c:pt>
                <c:pt idx="4856">
                  <c:v>42076.83984375</c:v>
                </c:pt>
                <c:pt idx="4857">
                  <c:v>42082.669916899998</c:v>
                </c:pt>
                <c:pt idx="4858">
                  <c:v>42082.669916899998</c:v>
                </c:pt>
                <c:pt idx="4859">
                  <c:v>42091.998041899998</c:v>
                </c:pt>
                <c:pt idx="4860">
                  <c:v>42091.998041899998</c:v>
                </c:pt>
                <c:pt idx="4861">
                  <c:v>42091.998041899998</c:v>
                </c:pt>
                <c:pt idx="4862">
                  <c:v>42101.326166899998</c:v>
                </c:pt>
                <c:pt idx="4863">
                  <c:v>42101.326166899998</c:v>
                </c:pt>
                <c:pt idx="4864">
                  <c:v>42101.326166899998</c:v>
                </c:pt>
                <c:pt idx="4865">
                  <c:v>42122.314458100002</c:v>
                </c:pt>
                <c:pt idx="4866">
                  <c:v>42122.314458100002</c:v>
                </c:pt>
                <c:pt idx="4867">
                  <c:v>42122.314458100002</c:v>
                </c:pt>
                <c:pt idx="4868">
                  <c:v>42127.3671875</c:v>
                </c:pt>
                <c:pt idx="4869">
                  <c:v>42174.78515625</c:v>
                </c:pt>
                <c:pt idx="4870">
                  <c:v>42174.78515625</c:v>
                </c:pt>
                <c:pt idx="4871">
                  <c:v>42176.33984375</c:v>
                </c:pt>
                <c:pt idx="4872">
                  <c:v>42182.169916899998</c:v>
                </c:pt>
                <c:pt idx="4873">
                  <c:v>42182.169916899998</c:v>
                </c:pt>
                <c:pt idx="4874">
                  <c:v>42191.498041899998</c:v>
                </c:pt>
                <c:pt idx="4875">
                  <c:v>42191.498041899998</c:v>
                </c:pt>
                <c:pt idx="4876">
                  <c:v>42221.814458100002</c:v>
                </c:pt>
                <c:pt idx="4877">
                  <c:v>42226.8671875</c:v>
                </c:pt>
                <c:pt idx="4878">
                  <c:v>42290.998041899998</c:v>
                </c:pt>
                <c:pt idx="4879">
                  <c:v>42290.998041899998</c:v>
                </c:pt>
                <c:pt idx="4880">
                  <c:v>42290.998041899998</c:v>
                </c:pt>
                <c:pt idx="4881">
                  <c:v>42300.326166899998</c:v>
                </c:pt>
                <c:pt idx="4882">
                  <c:v>42300.326166899998</c:v>
                </c:pt>
                <c:pt idx="4883">
                  <c:v>42321.314458100002</c:v>
                </c:pt>
                <c:pt idx="4884">
                  <c:v>42373.78515625</c:v>
                </c:pt>
                <c:pt idx="4885">
                  <c:v>42375.33984375</c:v>
                </c:pt>
                <c:pt idx="4886">
                  <c:v>42375.33984375</c:v>
                </c:pt>
                <c:pt idx="4887">
                  <c:v>42381.169916899998</c:v>
                </c:pt>
                <c:pt idx="4888">
                  <c:v>42381.169916899998</c:v>
                </c:pt>
                <c:pt idx="4889">
                  <c:v>42381.169916899998</c:v>
                </c:pt>
                <c:pt idx="4890">
                  <c:v>42390.498041899998</c:v>
                </c:pt>
                <c:pt idx="4891">
                  <c:v>42390.498041899998</c:v>
                </c:pt>
                <c:pt idx="4892">
                  <c:v>42415.76171875</c:v>
                </c:pt>
                <c:pt idx="4893">
                  <c:v>42420.814458100002</c:v>
                </c:pt>
                <c:pt idx="4894">
                  <c:v>42473.28515625</c:v>
                </c:pt>
                <c:pt idx="4895">
                  <c:v>42489.998041899998</c:v>
                </c:pt>
                <c:pt idx="4896">
                  <c:v>42489.998041899998</c:v>
                </c:pt>
                <c:pt idx="4897">
                  <c:v>42489.998041899998</c:v>
                </c:pt>
                <c:pt idx="4898">
                  <c:v>42499.326166899998</c:v>
                </c:pt>
                <c:pt idx="4899">
                  <c:v>42499.326166899998</c:v>
                </c:pt>
                <c:pt idx="4900">
                  <c:v>42499.326166899998</c:v>
                </c:pt>
                <c:pt idx="4901">
                  <c:v>42515.26171875</c:v>
                </c:pt>
                <c:pt idx="4902">
                  <c:v>42515.26171875</c:v>
                </c:pt>
                <c:pt idx="4903">
                  <c:v>42525.3671875</c:v>
                </c:pt>
                <c:pt idx="4904">
                  <c:v>42572.78515625</c:v>
                </c:pt>
                <c:pt idx="4905">
                  <c:v>42572.78515625</c:v>
                </c:pt>
                <c:pt idx="4906">
                  <c:v>42580.169916899998</c:v>
                </c:pt>
                <c:pt idx="4907">
                  <c:v>42589.498041899998</c:v>
                </c:pt>
                <c:pt idx="4908">
                  <c:v>42589.498041899998</c:v>
                </c:pt>
                <c:pt idx="4909">
                  <c:v>42598.826166899998</c:v>
                </c:pt>
                <c:pt idx="4910">
                  <c:v>42614.76171875</c:v>
                </c:pt>
                <c:pt idx="4911">
                  <c:v>42619.814458100002</c:v>
                </c:pt>
                <c:pt idx="4912">
                  <c:v>42672.28515625</c:v>
                </c:pt>
                <c:pt idx="4913">
                  <c:v>42672.28515625</c:v>
                </c:pt>
                <c:pt idx="4914">
                  <c:v>42679.669916899998</c:v>
                </c:pt>
                <c:pt idx="4915">
                  <c:v>42698.326166899998</c:v>
                </c:pt>
                <c:pt idx="4916">
                  <c:v>42698.326166899998</c:v>
                </c:pt>
                <c:pt idx="4917">
                  <c:v>42698.326166899998</c:v>
                </c:pt>
                <c:pt idx="4918">
                  <c:v>42698.326166899998</c:v>
                </c:pt>
                <c:pt idx="4919">
                  <c:v>42698.326166899998</c:v>
                </c:pt>
                <c:pt idx="4920">
                  <c:v>42719.314458100002</c:v>
                </c:pt>
                <c:pt idx="4921">
                  <c:v>42724.3671875</c:v>
                </c:pt>
                <c:pt idx="4922">
                  <c:v>42773.33984375</c:v>
                </c:pt>
                <c:pt idx="4923">
                  <c:v>42773.33984375</c:v>
                </c:pt>
                <c:pt idx="4924">
                  <c:v>42779.169916899998</c:v>
                </c:pt>
                <c:pt idx="4925">
                  <c:v>42788.498041899998</c:v>
                </c:pt>
                <c:pt idx="4926">
                  <c:v>42813.76171875</c:v>
                </c:pt>
                <c:pt idx="4927">
                  <c:v>42813.76171875</c:v>
                </c:pt>
                <c:pt idx="4928">
                  <c:v>42813.76171875</c:v>
                </c:pt>
                <c:pt idx="4929">
                  <c:v>42823.8671875</c:v>
                </c:pt>
                <c:pt idx="4930">
                  <c:v>42823.8671875</c:v>
                </c:pt>
                <c:pt idx="4931">
                  <c:v>42871.28515625</c:v>
                </c:pt>
                <c:pt idx="4932">
                  <c:v>42878.669916899998</c:v>
                </c:pt>
                <c:pt idx="4933">
                  <c:v>42887.998041899998</c:v>
                </c:pt>
                <c:pt idx="4934">
                  <c:v>42897.326166899998</c:v>
                </c:pt>
                <c:pt idx="4935">
                  <c:v>42897.326166899998</c:v>
                </c:pt>
                <c:pt idx="4936">
                  <c:v>42970.78515625</c:v>
                </c:pt>
                <c:pt idx="4937">
                  <c:v>42970.78515625</c:v>
                </c:pt>
                <c:pt idx="4938">
                  <c:v>42970.78515625</c:v>
                </c:pt>
                <c:pt idx="4939">
                  <c:v>42972.33984375</c:v>
                </c:pt>
                <c:pt idx="4940">
                  <c:v>42972.33984375</c:v>
                </c:pt>
                <c:pt idx="4941">
                  <c:v>42978.169916899998</c:v>
                </c:pt>
                <c:pt idx="4942">
                  <c:v>42987.498041899998</c:v>
                </c:pt>
                <c:pt idx="4943">
                  <c:v>42987.498041899998</c:v>
                </c:pt>
                <c:pt idx="4944">
                  <c:v>42996.826166899998</c:v>
                </c:pt>
                <c:pt idx="4945">
                  <c:v>42996.826166899998</c:v>
                </c:pt>
                <c:pt idx="4946">
                  <c:v>42996.826166899998</c:v>
                </c:pt>
                <c:pt idx="4947">
                  <c:v>43017.814458100002</c:v>
                </c:pt>
                <c:pt idx="4948">
                  <c:v>43077.669916899998</c:v>
                </c:pt>
                <c:pt idx="4949">
                  <c:v>43086.998041899998</c:v>
                </c:pt>
                <c:pt idx="4950">
                  <c:v>43096.326166899998</c:v>
                </c:pt>
                <c:pt idx="4951">
                  <c:v>43112.26171875</c:v>
                </c:pt>
                <c:pt idx="4952">
                  <c:v>43117.314458100002</c:v>
                </c:pt>
                <c:pt idx="4953">
                  <c:v>43169.78515625</c:v>
                </c:pt>
                <c:pt idx="4954">
                  <c:v>43171.33984375</c:v>
                </c:pt>
                <c:pt idx="4955">
                  <c:v>43195.826166899998</c:v>
                </c:pt>
                <c:pt idx="4956">
                  <c:v>43216.814458100002</c:v>
                </c:pt>
                <c:pt idx="4957">
                  <c:v>43216.814458100002</c:v>
                </c:pt>
                <c:pt idx="4958">
                  <c:v>43269.28515625</c:v>
                </c:pt>
                <c:pt idx="4959">
                  <c:v>43270.83984375</c:v>
                </c:pt>
                <c:pt idx="4960">
                  <c:v>43276.669916899998</c:v>
                </c:pt>
                <c:pt idx="4961">
                  <c:v>43285.998041899998</c:v>
                </c:pt>
                <c:pt idx="4962">
                  <c:v>43285.998041899998</c:v>
                </c:pt>
                <c:pt idx="4963">
                  <c:v>43285.998041899998</c:v>
                </c:pt>
                <c:pt idx="4964">
                  <c:v>43368.78515625</c:v>
                </c:pt>
                <c:pt idx="4965">
                  <c:v>43370.33984375</c:v>
                </c:pt>
                <c:pt idx="4966">
                  <c:v>43385.498041899998</c:v>
                </c:pt>
                <c:pt idx="4967">
                  <c:v>43394.826166899998</c:v>
                </c:pt>
                <c:pt idx="4968">
                  <c:v>43415.814458100002</c:v>
                </c:pt>
                <c:pt idx="4969">
                  <c:v>43415.814458100002</c:v>
                </c:pt>
                <c:pt idx="4970">
                  <c:v>43415.814458100002</c:v>
                </c:pt>
                <c:pt idx="4971">
                  <c:v>43415.814458100002</c:v>
                </c:pt>
                <c:pt idx="4972">
                  <c:v>43415.814458100002</c:v>
                </c:pt>
                <c:pt idx="4973">
                  <c:v>43468.28515625</c:v>
                </c:pt>
                <c:pt idx="4974">
                  <c:v>43469.83984375</c:v>
                </c:pt>
                <c:pt idx="4975">
                  <c:v>43469.83984375</c:v>
                </c:pt>
                <c:pt idx="4976">
                  <c:v>43475.669916899998</c:v>
                </c:pt>
                <c:pt idx="4977">
                  <c:v>43494.326166899998</c:v>
                </c:pt>
                <c:pt idx="4978">
                  <c:v>43575.169916899998</c:v>
                </c:pt>
                <c:pt idx="4979">
                  <c:v>43584.498041899998</c:v>
                </c:pt>
                <c:pt idx="4980">
                  <c:v>43593.826166899998</c:v>
                </c:pt>
                <c:pt idx="4981">
                  <c:v>43609.76171875</c:v>
                </c:pt>
                <c:pt idx="4982">
                  <c:v>43614.814458100002</c:v>
                </c:pt>
                <c:pt idx="4983">
                  <c:v>43674.669916899998</c:v>
                </c:pt>
                <c:pt idx="4984">
                  <c:v>43683.998041899998</c:v>
                </c:pt>
                <c:pt idx="4985">
                  <c:v>43693.326166899998</c:v>
                </c:pt>
                <c:pt idx="4986">
                  <c:v>43714.314458100002</c:v>
                </c:pt>
                <c:pt idx="4987">
                  <c:v>43719.3671875</c:v>
                </c:pt>
                <c:pt idx="4988">
                  <c:v>43783.498041899998</c:v>
                </c:pt>
                <c:pt idx="4989">
                  <c:v>43783.498041899998</c:v>
                </c:pt>
                <c:pt idx="4990">
                  <c:v>43813.814458100002</c:v>
                </c:pt>
                <c:pt idx="4991">
                  <c:v>43867.83984375</c:v>
                </c:pt>
                <c:pt idx="4992">
                  <c:v>43867.83984375</c:v>
                </c:pt>
                <c:pt idx="4993">
                  <c:v>43892.326166899998</c:v>
                </c:pt>
                <c:pt idx="4994">
                  <c:v>43982.498041899998</c:v>
                </c:pt>
                <c:pt idx="4995">
                  <c:v>44107.26171875</c:v>
                </c:pt>
                <c:pt idx="4996">
                  <c:v>44112.314458100002</c:v>
                </c:pt>
                <c:pt idx="4997">
                  <c:v>44112.314458100002</c:v>
                </c:pt>
                <c:pt idx="4998">
                  <c:v>44264.28515625</c:v>
                </c:pt>
                <c:pt idx="4999">
                  <c:v>44290.326166899998</c:v>
                </c:pt>
                <c:pt idx="5000">
                  <c:v>44365.33984375</c:v>
                </c:pt>
                <c:pt idx="5001">
                  <c:v>44365.33984375</c:v>
                </c:pt>
                <c:pt idx="5002">
                  <c:v>44380.498041899998</c:v>
                </c:pt>
                <c:pt idx="5003">
                  <c:v>44463.28515625</c:v>
                </c:pt>
                <c:pt idx="5004">
                  <c:v>44470.669916899998</c:v>
                </c:pt>
                <c:pt idx="5005">
                  <c:v>44579.498041899998</c:v>
                </c:pt>
                <c:pt idx="5006">
                  <c:v>44614.8671875</c:v>
                </c:pt>
                <c:pt idx="5007">
                  <c:v>44614.8671875</c:v>
                </c:pt>
                <c:pt idx="5008">
                  <c:v>44688.326166899998</c:v>
                </c:pt>
                <c:pt idx="5009">
                  <c:v>44688.326166899998</c:v>
                </c:pt>
                <c:pt idx="5010">
                  <c:v>44763.33984375</c:v>
                </c:pt>
                <c:pt idx="5011">
                  <c:v>44787.826166899998</c:v>
                </c:pt>
                <c:pt idx="5012">
                  <c:v>44808.814458100002</c:v>
                </c:pt>
                <c:pt idx="5013">
                  <c:v>44861.28515625</c:v>
                </c:pt>
                <c:pt idx="5014">
                  <c:v>44887.326166899998</c:v>
                </c:pt>
                <c:pt idx="5015">
                  <c:v>44903.26171875</c:v>
                </c:pt>
                <c:pt idx="5016">
                  <c:v>44903.26171875</c:v>
                </c:pt>
                <c:pt idx="5017">
                  <c:v>44960.78515625</c:v>
                </c:pt>
                <c:pt idx="5018">
                  <c:v>44960.78515625</c:v>
                </c:pt>
                <c:pt idx="5019">
                  <c:v>44968.169916899998</c:v>
                </c:pt>
                <c:pt idx="5020">
                  <c:v>44986.826166899998</c:v>
                </c:pt>
                <c:pt idx="5021">
                  <c:v>44986.826166899998</c:v>
                </c:pt>
                <c:pt idx="5022">
                  <c:v>45086.326166899998</c:v>
                </c:pt>
                <c:pt idx="5023">
                  <c:v>45086.326166899998</c:v>
                </c:pt>
                <c:pt idx="5024">
                  <c:v>45112.3671875</c:v>
                </c:pt>
                <c:pt idx="5025">
                  <c:v>45159.78515625</c:v>
                </c:pt>
                <c:pt idx="5026">
                  <c:v>45167.169916899998</c:v>
                </c:pt>
                <c:pt idx="5027">
                  <c:v>45176.498041899998</c:v>
                </c:pt>
                <c:pt idx="5028">
                  <c:v>45764.169916899998</c:v>
                </c:pt>
                <c:pt idx="5029">
                  <c:v>45798.76171875</c:v>
                </c:pt>
                <c:pt idx="5030">
                  <c:v>45908.3671875</c:v>
                </c:pt>
                <c:pt idx="5031">
                  <c:v>46081.326166899998</c:v>
                </c:pt>
                <c:pt idx="5032">
                  <c:v>46107.3671875</c:v>
                </c:pt>
                <c:pt idx="5033">
                  <c:v>46156.33984375</c:v>
                </c:pt>
                <c:pt idx="5034">
                  <c:v>46156.33984375</c:v>
                </c:pt>
                <c:pt idx="5035">
                  <c:v>46171.498041899998</c:v>
                </c:pt>
                <c:pt idx="5036">
                  <c:v>46355.33984375</c:v>
                </c:pt>
                <c:pt idx="5037">
                  <c:v>46370.498041899998</c:v>
                </c:pt>
                <c:pt idx="5038">
                  <c:v>46400.814458100002</c:v>
                </c:pt>
                <c:pt idx="5039">
                  <c:v>46405.8671875</c:v>
                </c:pt>
                <c:pt idx="5040">
                  <c:v>46460.669916899998</c:v>
                </c:pt>
                <c:pt idx="5041">
                  <c:v>46460.669916899998</c:v>
                </c:pt>
                <c:pt idx="5042">
                  <c:v>46653.83984375</c:v>
                </c:pt>
                <c:pt idx="5043">
                  <c:v>46678.326166899998</c:v>
                </c:pt>
                <c:pt idx="5044">
                  <c:v>46699.314458100002</c:v>
                </c:pt>
                <c:pt idx="5045">
                  <c:v>46759.169916899998</c:v>
                </c:pt>
                <c:pt idx="5046">
                  <c:v>46768.498041899998</c:v>
                </c:pt>
                <c:pt idx="5047">
                  <c:v>46851.28515625</c:v>
                </c:pt>
                <c:pt idx="5048">
                  <c:v>46950.78515625</c:v>
                </c:pt>
                <c:pt idx="5049">
                  <c:v>46950.78515625</c:v>
                </c:pt>
                <c:pt idx="5050">
                  <c:v>46952.33984375</c:v>
                </c:pt>
                <c:pt idx="5051">
                  <c:v>47092.26171875</c:v>
                </c:pt>
                <c:pt idx="5052">
                  <c:v>47102.3671875</c:v>
                </c:pt>
                <c:pt idx="5053">
                  <c:v>47201.8671875</c:v>
                </c:pt>
                <c:pt idx="5054">
                  <c:v>47301.3671875</c:v>
                </c:pt>
                <c:pt idx="5055">
                  <c:v>47390.76171875</c:v>
                </c:pt>
                <c:pt idx="5056">
                  <c:v>47390.76171875</c:v>
                </c:pt>
                <c:pt idx="5057">
                  <c:v>47395.814458100002</c:v>
                </c:pt>
                <c:pt idx="5058">
                  <c:v>47474.326166899998</c:v>
                </c:pt>
                <c:pt idx="5059">
                  <c:v>47599.8671875</c:v>
                </c:pt>
                <c:pt idx="5060">
                  <c:v>47647.28515625</c:v>
                </c:pt>
                <c:pt idx="5061">
                  <c:v>47673.326166899998</c:v>
                </c:pt>
                <c:pt idx="5062">
                  <c:v>47788.76171875</c:v>
                </c:pt>
                <c:pt idx="5063">
                  <c:v>47788.76171875</c:v>
                </c:pt>
                <c:pt idx="5064">
                  <c:v>47853.669916899998</c:v>
                </c:pt>
                <c:pt idx="5065">
                  <c:v>47898.3671875</c:v>
                </c:pt>
                <c:pt idx="5066">
                  <c:v>47962.498041899998</c:v>
                </c:pt>
                <c:pt idx="5067">
                  <c:v>48260.998041899998</c:v>
                </c:pt>
                <c:pt idx="5068">
                  <c:v>48345.33984375</c:v>
                </c:pt>
                <c:pt idx="5069">
                  <c:v>48360.498041899998</c:v>
                </c:pt>
                <c:pt idx="5070">
                  <c:v>48390.814458100002</c:v>
                </c:pt>
                <c:pt idx="5071">
                  <c:v>48390.814458100002</c:v>
                </c:pt>
                <c:pt idx="5072">
                  <c:v>48490.314458100002</c:v>
                </c:pt>
                <c:pt idx="5073">
                  <c:v>48643.83984375</c:v>
                </c:pt>
                <c:pt idx="5074">
                  <c:v>48684.26171875</c:v>
                </c:pt>
                <c:pt idx="5075">
                  <c:v>48743.33984375</c:v>
                </c:pt>
                <c:pt idx="5076">
                  <c:v>48743.33984375</c:v>
                </c:pt>
                <c:pt idx="5077">
                  <c:v>48883.26171875</c:v>
                </c:pt>
                <c:pt idx="5078">
                  <c:v>48940.78515625</c:v>
                </c:pt>
                <c:pt idx="5079">
                  <c:v>48940.78515625</c:v>
                </c:pt>
                <c:pt idx="5080">
                  <c:v>48948.169916899998</c:v>
                </c:pt>
                <c:pt idx="5081">
                  <c:v>48948.169916899998</c:v>
                </c:pt>
                <c:pt idx="5082">
                  <c:v>48948.169916899998</c:v>
                </c:pt>
                <c:pt idx="5083">
                  <c:v>48957.498041899998</c:v>
                </c:pt>
                <c:pt idx="5084">
                  <c:v>48992.8671875</c:v>
                </c:pt>
                <c:pt idx="5085">
                  <c:v>48992.8671875</c:v>
                </c:pt>
                <c:pt idx="5086">
                  <c:v>49040.28515625</c:v>
                </c:pt>
                <c:pt idx="5087">
                  <c:v>49040.28515625</c:v>
                </c:pt>
                <c:pt idx="5088">
                  <c:v>49040.28515625</c:v>
                </c:pt>
                <c:pt idx="5089">
                  <c:v>49041.83984375</c:v>
                </c:pt>
                <c:pt idx="5090">
                  <c:v>49047.669916899998</c:v>
                </c:pt>
                <c:pt idx="5091">
                  <c:v>49056.998041899998</c:v>
                </c:pt>
                <c:pt idx="5092">
                  <c:v>49092.3671875</c:v>
                </c:pt>
                <c:pt idx="5093">
                  <c:v>49092.3671875</c:v>
                </c:pt>
                <c:pt idx="5094">
                  <c:v>49139.78515625</c:v>
                </c:pt>
                <c:pt idx="5095">
                  <c:v>49141.33984375</c:v>
                </c:pt>
                <c:pt idx="5096">
                  <c:v>49141.33984375</c:v>
                </c:pt>
                <c:pt idx="5097">
                  <c:v>49156.498041899998</c:v>
                </c:pt>
                <c:pt idx="5098">
                  <c:v>49165.826166899998</c:v>
                </c:pt>
                <c:pt idx="5099">
                  <c:v>49186.814458100002</c:v>
                </c:pt>
                <c:pt idx="5100">
                  <c:v>49239.28515625</c:v>
                </c:pt>
                <c:pt idx="5101">
                  <c:v>49246.669916899998</c:v>
                </c:pt>
                <c:pt idx="5102">
                  <c:v>49346.169916899998</c:v>
                </c:pt>
                <c:pt idx="5103">
                  <c:v>49380.76171875</c:v>
                </c:pt>
                <c:pt idx="5104">
                  <c:v>49390.8671875</c:v>
                </c:pt>
                <c:pt idx="5105">
                  <c:v>49490.3671875</c:v>
                </c:pt>
                <c:pt idx="5106">
                  <c:v>49545.169916899998</c:v>
                </c:pt>
                <c:pt idx="5107">
                  <c:v>49584.814458100002</c:v>
                </c:pt>
                <c:pt idx="5108">
                  <c:v>49589.8671875</c:v>
                </c:pt>
                <c:pt idx="5109">
                  <c:v>49589.8671875</c:v>
                </c:pt>
                <c:pt idx="5110">
                  <c:v>49637.28515625</c:v>
                </c:pt>
                <c:pt idx="5111">
                  <c:v>49679.26171875</c:v>
                </c:pt>
                <c:pt idx="5112">
                  <c:v>49679.26171875</c:v>
                </c:pt>
                <c:pt idx="5113">
                  <c:v>49689.3671875</c:v>
                </c:pt>
                <c:pt idx="5114">
                  <c:v>49689.3671875</c:v>
                </c:pt>
                <c:pt idx="5115">
                  <c:v>49736.78515625</c:v>
                </c:pt>
                <c:pt idx="5116">
                  <c:v>49738.33984375</c:v>
                </c:pt>
                <c:pt idx="5117">
                  <c:v>49778.76171875</c:v>
                </c:pt>
                <c:pt idx="5118">
                  <c:v>49843.669916899998</c:v>
                </c:pt>
                <c:pt idx="5119">
                  <c:v>49878.26171875</c:v>
                </c:pt>
                <c:pt idx="5120">
                  <c:v>49937.33984375</c:v>
                </c:pt>
                <c:pt idx="5121">
                  <c:v>49977.76171875</c:v>
                </c:pt>
                <c:pt idx="5122">
                  <c:v>49982.814458100002</c:v>
                </c:pt>
                <c:pt idx="5123">
                  <c:v>50082.314458100002</c:v>
                </c:pt>
                <c:pt idx="5124">
                  <c:v>50087.3671875</c:v>
                </c:pt>
                <c:pt idx="5125">
                  <c:v>50142.169916899998</c:v>
                </c:pt>
                <c:pt idx="5126">
                  <c:v>50151.498041899998</c:v>
                </c:pt>
                <c:pt idx="5127">
                  <c:v>50186.8671875</c:v>
                </c:pt>
                <c:pt idx="5128">
                  <c:v>50234.28515625</c:v>
                </c:pt>
                <c:pt idx="5129">
                  <c:v>50234.28515625</c:v>
                </c:pt>
                <c:pt idx="5130">
                  <c:v>50260.326166899998</c:v>
                </c:pt>
                <c:pt idx="5131">
                  <c:v>50350.498041899998</c:v>
                </c:pt>
                <c:pt idx="5132">
                  <c:v>50375.76171875</c:v>
                </c:pt>
                <c:pt idx="5133">
                  <c:v>50385.8671875</c:v>
                </c:pt>
                <c:pt idx="5134">
                  <c:v>50385.8671875</c:v>
                </c:pt>
                <c:pt idx="5135">
                  <c:v>50433.28515625</c:v>
                </c:pt>
                <c:pt idx="5136">
                  <c:v>50558.826166899998</c:v>
                </c:pt>
                <c:pt idx="5137">
                  <c:v>50574.76171875</c:v>
                </c:pt>
                <c:pt idx="5138">
                  <c:v>50632.28515625</c:v>
                </c:pt>
                <c:pt idx="5139">
                  <c:v>50632.28515625</c:v>
                </c:pt>
                <c:pt idx="5140">
                  <c:v>50632.28515625</c:v>
                </c:pt>
                <c:pt idx="5141">
                  <c:v>50679.314458100002</c:v>
                </c:pt>
                <c:pt idx="5142">
                  <c:v>50739.169916899998</c:v>
                </c:pt>
                <c:pt idx="5143">
                  <c:v>50838.669916899998</c:v>
                </c:pt>
                <c:pt idx="5144">
                  <c:v>50873.26171875</c:v>
                </c:pt>
                <c:pt idx="5145">
                  <c:v>50883.3671875</c:v>
                </c:pt>
                <c:pt idx="5146">
                  <c:v>50938.169916899998</c:v>
                </c:pt>
                <c:pt idx="5147">
                  <c:v>50947.498041899998</c:v>
                </c:pt>
                <c:pt idx="5148">
                  <c:v>50977.814458100002</c:v>
                </c:pt>
                <c:pt idx="5149">
                  <c:v>51056.326166899998</c:v>
                </c:pt>
                <c:pt idx="5150">
                  <c:v>51056.326166899998</c:v>
                </c:pt>
                <c:pt idx="5151">
                  <c:v>51077.314458100002</c:v>
                </c:pt>
                <c:pt idx="5152">
                  <c:v>51137.169916899998</c:v>
                </c:pt>
                <c:pt idx="5153">
                  <c:v>51137.169916899998</c:v>
                </c:pt>
                <c:pt idx="5154">
                  <c:v>51171.76171875</c:v>
                </c:pt>
                <c:pt idx="5155">
                  <c:v>51181.8671875</c:v>
                </c:pt>
                <c:pt idx="5156">
                  <c:v>51271.26171875</c:v>
                </c:pt>
                <c:pt idx="5157">
                  <c:v>51276.314458100002</c:v>
                </c:pt>
                <c:pt idx="5158">
                  <c:v>51281.3671875</c:v>
                </c:pt>
                <c:pt idx="5159">
                  <c:v>51330.33984375</c:v>
                </c:pt>
                <c:pt idx="5160">
                  <c:v>51345.498041899998</c:v>
                </c:pt>
                <c:pt idx="5161">
                  <c:v>51370.76171875</c:v>
                </c:pt>
                <c:pt idx="5162">
                  <c:v>51375.814458100002</c:v>
                </c:pt>
                <c:pt idx="5163">
                  <c:v>51428.28515625</c:v>
                </c:pt>
                <c:pt idx="5164">
                  <c:v>51429.83984375</c:v>
                </c:pt>
                <c:pt idx="5165">
                  <c:v>51475.314458100002</c:v>
                </c:pt>
                <c:pt idx="5166">
                  <c:v>51535.169916899998</c:v>
                </c:pt>
                <c:pt idx="5167">
                  <c:v>51569.76171875</c:v>
                </c:pt>
                <c:pt idx="5168">
                  <c:v>51569.76171875</c:v>
                </c:pt>
                <c:pt idx="5169">
                  <c:v>51579.8671875</c:v>
                </c:pt>
                <c:pt idx="5170">
                  <c:v>51628.83984375</c:v>
                </c:pt>
                <c:pt idx="5171">
                  <c:v>51653.326166899998</c:v>
                </c:pt>
                <c:pt idx="5172">
                  <c:v>51669.26171875</c:v>
                </c:pt>
                <c:pt idx="5173">
                  <c:v>51743.498041899998</c:v>
                </c:pt>
                <c:pt idx="5174">
                  <c:v>51752.826166899998</c:v>
                </c:pt>
                <c:pt idx="5175">
                  <c:v>51768.76171875</c:v>
                </c:pt>
                <c:pt idx="5176">
                  <c:v>51826.28515625</c:v>
                </c:pt>
                <c:pt idx="5177">
                  <c:v>51842.998041899998</c:v>
                </c:pt>
                <c:pt idx="5178">
                  <c:v>51868.26171875</c:v>
                </c:pt>
                <c:pt idx="5179">
                  <c:v>51977.8671875</c:v>
                </c:pt>
                <c:pt idx="5180">
                  <c:v>52026.83984375</c:v>
                </c:pt>
                <c:pt idx="5181">
                  <c:v>52041.998041899998</c:v>
                </c:pt>
                <c:pt idx="5182">
                  <c:v>52132.169916899998</c:v>
                </c:pt>
                <c:pt idx="5183">
                  <c:v>52150.826166899998</c:v>
                </c:pt>
                <c:pt idx="5184">
                  <c:v>52166.76171875</c:v>
                </c:pt>
                <c:pt idx="5185">
                  <c:v>52166.76171875</c:v>
                </c:pt>
                <c:pt idx="5186">
                  <c:v>52171.814458100002</c:v>
                </c:pt>
                <c:pt idx="5187">
                  <c:v>52176.8671875</c:v>
                </c:pt>
                <c:pt idx="5188">
                  <c:v>52224.28515625</c:v>
                </c:pt>
                <c:pt idx="5189">
                  <c:v>52250.326166899998</c:v>
                </c:pt>
                <c:pt idx="5190">
                  <c:v>52250.326166899998</c:v>
                </c:pt>
                <c:pt idx="5191">
                  <c:v>52266.26171875</c:v>
                </c:pt>
                <c:pt idx="5192">
                  <c:v>52276.3671875</c:v>
                </c:pt>
                <c:pt idx="5193">
                  <c:v>52276.3671875</c:v>
                </c:pt>
                <c:pt idx="5194">
                  <c:v>52325.33984375</c:v>
                </c:pt>
                <c:pt idx="5195">
                  <c:v>52325.33984375</c:v>
                </c:pt>
                <c:pt idx="5196">
                  <c:v>52331.169916899998</c:v>
                </c:pt>
                <c:pt idx="5197">
                  <c:v>52340.498041899998</c:v>
                </c:pt>
                <c:pt idx="5198">
                  <c:v>52522.78515625</c:v>
                </c:pt>
                <c:pt idx="5199">
                  <c:v>52522.78515625</c:v>
                </c:pt>
                <c:pt idx="5200">
                  <c:v>52530.169916899998</c:v>
                </c:pt>
                <c:pt idx="5201">
                  <c:v>52539.498041899998</c:v>
                </c:pt>
                <c:pt idx="5202">
                  <c:v>52548.826166899998</c:v>
                </c:pt>
                <c:pt idx="5203">
                  <c:v>52548.826166899998</c:v>
                </c:pt>
                <c:pt idx="5204">
                  <c:v>52569.814458100002</c:v>
                </c:pt>
                <c:pt idx="5205">
                  <c:v>52574.8671875</c:v>
                </c:pt>
                <c:pt idx="5206">
                  <c:v>52623.83984375</c:v>
                </c:pt>
                <c:pt idx="5207">
                  <c:v>52629.669916899998</c:v>
                </c:pt>
                <c:pt idx="5208">
                  <c:v>52648.326166899998</c:v>
                </c:pt>
                <c:pt idx="5209">
                  <c:v>52648.326166899998</c:v>
                </c:pt>
                <c:pt idx="5210">
                  <c:v>52669.314458100002</c:v>
                </c:pt>
                <c:pt idx="5211">
                  <c:v>52674.3671875</c:v>
                </c:pt>
                <c:pt idx="5212">
                  <c:v>52674.3671875</c:v>
                </c:pt>
                <c:pt idx="5213">
                  <c:v>52729.169916899998</c:v>
                </c:pt>
                <c:pt idx="5214">
                  <c:v>52763.76171875</c:v>
                </c:pt>
                <c:pt idx="5215">
                  <c:v>52768.814458100002</c:v>
                </c:pt>
                <c:pt idx="5216">
                  <c:v>52821.28515625</c:v>
                </c:pt>
                <c:pt idx="5217">
                  <c:v>52828.669916899998</c:v>
                </c:pt>
                <c:pt idx="5218">
                  <c:v>52868.314458100002</c:v>
                </c:pt>
                <c:pt idx="5219">
                  <c:v>52868.314458100002</c:v>
                </c:pt>
                <c:pt idx="5220">
                  <c:v>52946.826166899998</c:v>
                </c:pt>
                <c:pt idx="5221">
                  <c:v>52946.826166899998</c:v>
                </c:pt>
                <c:pt idx="5222">
                  <c:v>52962.76171875</c:v>
                </c:pt>
                <c:pt idx="5223">
                  <c:v>52962.76171875</c:v>
                </c:pt>
                <c:pt idx="5224">
                  <c:v>52972.8671875</c:v>
                </c:pt>
                <c:pt idx="5225">
                  <c:v>53020.28515625</c:v>
                </c:pt>
                <c:pt idx="5226">
                  <c:v>53020.28515625</c:v>
                </c:pt>
                <c:pt idx="5227">
                  <c:v>53067.314458100002</c:v>
                </c:pt>
                <c:pt idx="5228">
                  <c:v>53127.169916899998</c:v>
                </c:pt>
                <c:pt idx="5229">
                  <c:v>53127.169916899998</c:v>
                </c:pt>
                <c:pt idx="5230">
                  <c:v>53136.498041899998</c:v>
                </c:pt>
                <c:pt idx="5231">
                  <c:v>53171.8671875</c:v>
                </c:pt>
                <c:pt idx="5232">
                  <c:v>53219.28515625</c:v>
                </c:pt>
                <c:pt idx="5233">
                  <c:v>53220.83984375</c:v>
                </c:pt>
                <c:pt idx="5234">
                  <c:v>53245.326166899998</c:v>
                </c:pt>
                <c:pt idx="5235">
                  <c:v>53245.326166899998</c:v>
                </c:pt>
                <c:pt idx="5236">
                  <c:v>53318.78515625</c:v>
                </c:pt>
                <c:pt idx="5237">
                  <c:v>53326.169916899998</c:v>
                </c:pt>
                <c:pt idx="5238">
                  <c:v>53344.826166899998</c:v>
                </c:pt>
                <c:pt idx="5239">
                  <c:v>53419.83984375</c:v>
                </c:pt>
                <c:pt idx="5240">
                  <c:v>53419.83984375</c:v>
                </c:pt>
                <c:pt idx="5241">
                  <c:v>53470.3671875</c:v>
                </c:pt>
                <c:pt idx="5242">
                  <c:v>53519.33984375</c:v>
                </c:pt>
                <c:pt idx="5243">
                  <c:v>53525.169916899998</c:v>
                </c:pt>
                <c:pt idx="5244">
                  <c:v>53534.498041899998</c:v>
                </c:pt>
                <c:pt idx="5245">
                  <c:v>53543.826166899998</c:v>
                </c:pt>
                <c:pt idx="5246">
                  <c:v>53543.826166899998</c:v>
                </c:pt>
                <c:pt idx="5247">
                  <c:v>53559.76171875</c:v>
                </c:pt>
                <c:pt idx="5248">
                  <c:v>53559.76171875</c:v>
                </c:pt>
                <c:pt idx="5249">
                  <c:v>53564.814458100002</c:v>
                </c:pt>
                <c:pt idx="5250">
                  <c:v>53569.8671875</c:v>
                </c:pt>
                <c:pt idx="5251">
                  <c:v>53569.8671875</c:v>
                </c:pt>
                <c:pt idx="5252">
                  <c:v>53569.8671875</c:v>
                </c:pt>
                <c:pt idx="5253">
                  <c:v>53569.8671875</c:v>
                </c:pt>
                <c:pt idx="5254">
                  <c:v>53624.669916899998</c:v>
                </c:pt>
                <c:pt idx="5255">
                  <c:v>53669.3671875</c:v>
                </c:pt>
                <c:pt idx="5256">
                  <c:v>53718.33984375</c:v>
                </c:pt>
                <c:pt idx="5257">
                  <c:v>53724.169916899998</c:v>
                </c:pt>
                <c:pt idx="5258">
                  <c:v>53733.498041899998</c:v>
                </c:pt>
                <c:pt idx="5259">
                  <c:v>53758.76171875</c:v>
                </c:pt>
                <c:pt idx="5260">
                  <c:v>53758.76171875</c:v>
                </c:pt>
                <c:pt idx="5261">
                  <c:v>53758.76171875</c:v>
                </c:pt>
                <c:pt idx="5262">
                  <c:v>53763.814458100002</c:v>
                </c:pt>
                <c:pt idx="5263">
                  <c:v>53816.28515625</c:v>
                </c:pt>
                <c:pt idx="5264">
                  <c:v>53823.669916899998</c:v>
                </c:pt>
                <c:pt idx="5265">
                  <c:v>53842.326166899998</c:v>
                </c:pt>
                <c:pt idx="5266">
                  <c:v>53858.26171875</c:v>
                </c:pt>
                <c:pt idx="5267">
                  <c:v>53932.498041899998</c:v>
                </c:pt>
                <c:pt idx="5268">
                  <c:v>53941.826166899998</c:v>
                </c:pt>
                <c:pt idx="5269">
                  <c:v>54041.326166899998</c:v>
                </c:pt>
                <c:pt idx="5270">
                  <c:v>54057.26171875</c:v>
                </c:pt>
                <c:pt idx="5271">
                  <c:v>54062.314458100002</c:v>
                </c:pt>
                <c:pt idx="5272">
                  <c:v>54067.3671875</c:v>
                </c:pt>
                <c:pt idx="5273">
                  <c:v>54067.3671875</c:v>
                </c:pt>
                <c:pt idx="5274">
                  <c:v>54067.3671875</c:v>
                </c:pt>
                <c:pt idx="5275">
                  <c:v>54116.33984375</c:v>
                </c:pt>
                <c:pt idx="5276">
                  <c:v>54122.169916899998</c:v>
                </c:pt>
                <c:pt idx="5277">
                  <c:v>54122.169916899998</c:v>
                </c:pt>
                <c:pt idx="5278">
                  <c:v>54140.826166899998</c:v>
                </c:pt>
                <c:pt idx="5279">
                  <c:v>54156.76171875</c:v>
                </c:pt>
                <c:pt idx="5280">
                  <c:v>54161.814458100002</c:v>
                </c:pt>
                <c:pt idx="5281">
                  <c:v>54214.28515625</c:v>
                </c:pt>
                <c:pt idx="5282">
                  <c:v>54214.28515625</c:v>
                </c:pt>
                <c:pt idx="5283">
                  <c:v>54240.326166899998</c:v>
                </c:pt>
                <c:pt idx="5284">
                  <c:v>54240.326166899998</c:v>
                </c:pt>
                <c:pt idx="5285">
                  <c:v>54313.78515625</c:v>
                </c:pt>
                <c:pt idx="5286">
                  <c:v>54315.33984375</c:v>
                </c:pt>
                <c:pt idx="5287">
                  <c:v>54321.169916899998</c:v>
                </c:pt>
                <c:pt idx="5288">
                  <c:v>54355.76171875</c:v>
                </c:pt>
                <c:pt idx="5289">
                  <c:v>54360.814458100002</c:v>
                </c:pt>
                <c:pt idx="5290">
                  <c:v>54360.814458100002</c:v>
                </c:pt>
                <c:pt idx="5291">
                  <c:v>54365.8671875</c:v>
                </c:pt>
                <c:pt idx="5292">
                  <c:v>54413.28515625</c:v>
                </c:pt>
                <c:pt idx="5293">
                  <c:v>54460.314458100002</c:v>
                </c:pt>
                <c:pt idx="5294">
                  <c:v>54514.33984375</c:v>
                </c:pt>
                <c:pt idx="5295">
                  <c:v>54529.498041899998</c:v>
                </c:pt>
                <c:pt idx="5296">
                  <c:v>54559.814458100002</c:v>
                </c:pt>
                <c:pt idx="5297">
                  <c:v>54612.28515625</c:v>
                </c:pt>
                <c:pt idx="5298">
                  <c:v>54613.83984375</c:v>
                </c:pt>
                <c:pt idx="5299">
                  <c:v>54713.33984375</c:v>
                </c:pt>
                <c:pt idx="5300">
                  <c:v>54763.8671875</c:v>
                </c:pt>
                <c:pt idx="5301">
                  <c:v>54763.8671875</c:v>
                </c:pt>
                <c:pt idx="5302">
                  <c:v>54763.8671875</c:v>
                </c:pt>
                <c:pt idx="5303">
                  <c:v>54812.83984375</c:v>
                </c:pt>
                <c:pt idx="5304">
                  <c:v>54818.669916899998</c:v>
                </c:pt>
                <c:pt idx="5305">
                  <c:v>54818.669916899998</c:v>
                </c:pt>
                <c:pt idx="5306">
                  <c:v>54918.169916899998</c:v>
                </c:pt>
                <c:pt idx="5307">
                  <c:v>54918.169916899998</c:v>
                </c:pt>
                <c:pt idx="5308">
                  <c:v>54936.826166899998</c:v>
                </c:pt>
                <c:pt idx="5309">
                  <c:v>54952.76171875</c:v>
                </c:pt>
                <c:pt idx="5310">
                  <c:v>54962.8671875</c:v>
                </c:pt>
                <c:pt idx="5311">
                  <c:v>55017.669916899998</c:v>
                </c:pt>
                <c:pt idx="5312">
                  <c:v>55017.669916899998</c:v>
                </c:pt>
                <c:pt idx="5313">
                  <c:v>55017.669916899998</c:v>
                </c:pt>
                <c:pt idx="5314">
                  <c:v>55026.998041899998</c:v>
                </c:pt>
                <c:pt idx="5315">
                  <c:v>55036.326166899998</c:v>
                </c:pt>
                <c:pt idx="5316">
                  <c:v>55057.314458100002</c:v>
                </c:pt>
                <c:pt idx="5317">
                  <c:v>55111.33984375</c:v>
                </c:pt>
                <c:pt idx="5318">
                  <c:v>55111.33984375</c:v>
                </c:pt>
                <c:pt idx="5319">
                  <c:v>55126.498041899998</c:v>
                </c:pt>
                <c:pt idx="5320">
                  <c:v>55151.76171875</c:v>
                </c:pt>
                <c:pt idx="5321">
                  <c:v>55151.76171875</c:v>
                </c:pt>
                <c:pt idx="5322">
                  <c:v>55156.814458100002</c:v>
                </c:pt>
                <c:pt idx="5323">
                  <c:v>55161.8671875</c:v>
                </c:pt>
                <c:pt idx="5324">
                  <c:v>55209.28515625</c:v>
                </c:pt>
                <c:pt idx="5325">
                  <c:v>55225.998041899998</c:v>
                </c:pt>
                <c:pt idx="5326">
                  <c:v>55225.998041899998</c:v>
                </c:pt>
                <c:pt idx="5327">
                  <c:v>55235.326166899998</c:v>
                </c:pt>
                <c:pt idx="5328">
                  <c:v>55251.26171875</c:v>
                </c:pt>
                <c:pt idx="5329">
                  <c:v>55256.314458100002</c:v>
                </c:pt>
                <c:pt idx="5330">
                  <c:v>55261.3671875</c:v>
                </c:pt>
                <c:pt idx="5331">
                  <c:v>55308.78515625</c:v>
                </c:pt>
                <c:pt idx="5332">
                  <c:v>55308.78515625</c:v>
                </c:pt>
                <c:pt idx="5333">
                  <c:v>55350.76171875</c:v>
                </c:pt>
                <c:pt idx="5334">
                  <c:v>55408.28515625</c:v>
                </c:pt>
                <c:pt idx="5335">
                  <c:v>55409.83984375</c:v>
                </c:pt>
                <c:pt idx="5336">
                  <c:v>55434.326166899998</c:v>
                </c:pt>
                <c:pt idx="5337">
                  <c:v>55434.326166899998</c:v>
                </c:pt>
                <c:pt idx="5338">
                  <c:v>55450.26171875</c:v>
                </c:pt>
                <c:pt idx="5339">
                  <c:v>55450.26171875</c:v>
                </c:pt>
                <c:pt idx="5340">
                  <c:v>55455.314458100002</c:v>
                </c:pt>
                <c:pt idx="5341">
                  <c:v>55507.78515625</c:v>
                </c:pt>
                <c:pt idx="5342">
                  <c:v>55509.33984375</c:v>
                </c:pt>
                <c:pt idx="5343">
                  <c:v>55524.498041899998</c:v>
                </c:pt>
                <c:pt idx="5344">
                  <c:v>55549.76171875</c:v>
                </c:pt>
                <c:pt idx="5345">
                  <c:v>55554.814458100002</c:v>
                </c:pt>
                <c:pt idx="5346">
                  <c:v>55608.83984375</c:v>
                </c:pt>
                <c:pt idx="5347">
                  <c:v>55608.83984375</c:v>
                </c:pt>
                <c:pt idx="5348">
                  <c:v>55608.83984375</c:v>
                </c:pt>
                <c:pt idx="5349">
                  <c:v>55614.669916899998</c:v>
                </c:pt>
                <c:pt idx="5350">
                  <c:v>55633.326166899998</c:v>
                </c:pt>
                <c:pt idx="5351">
                  <c:v>55649.26171875</c:v>
                </c:pt>
                <c:pt idx="5352">
                  <c:v>55649.26171875</c:v>
                </c:pt>
                <c:pt idx="5353">
                  <c:v>55723.498041899998</c:v>
                </c:pt>
                <c:pt idx="5354">
                  <c:v>55748.76171875</c:v>
                </c:pt>
                <c:pt idx="5355">
                  <c:v>55753.814458100002</c:v>
                </c:pt>
                <c:pt idx="5356">
                  <c:v>55758.8671875</c:v>
                </c:pt>
                <c:pt idx="5357">
                  <c:v>55822.998041899998</c:v>
                </c:pt>
                <c:pt idx="5358">
                  <c:v>55832.326166899998</c:v>
                </c:pt>
                <c:pt idx="5359">
                  <c:v>55907.33984375</c:v>
                </c:pt>
                <c:pt idx="5360">
                  <c:v>55913.169916899998</c:v>
                </c:pt>
                <c:pt idx="5361">
                  <c:v>55922.498041899998</c:v>
                </c:pt>
                <c:pt idx="5362">
                  <c:v>55922.498041899998</c:v>
                </c:pt>
                <c:pt idx="5363">
                  <c:v>55931.826166899998</c:v>
                </c:pt>
                <c:pt idx="5364">
                  <c:v>55931.826166899998</c:v>
                </c:pt>
                <c:pt idx="5365">
                  <c:v>55957.8671875</c:v>
                </c:pt>
                <c:pt idx="5366">
                  <c:v>56005.28515625</c:v>
                </c:pt>
                <c:pt idx="5367">
                  <c:v>56012.669916899998</c:v>
                </c:pt>
                <c:pt idx="5368">
                  <c:v>56021.998041899998</c:v>
                </c:pt>
                <c:pt idx="5369">
                  <c:v>56047.26171875</c:v>
                </c:pt>
                <c:pt idx="5370">
                  <c:v>56104.78515625</c:v>
                </c:pt>
                <c:pt idx="5371">
                  <c:v>56106.33984375</c:v>
                </c:pt>
                <c:pt idx="5372">
                  <c:v>56112.169916899998</c:v>
                </c:pt>
                <c:pt idx="5373">
                  <c:v>56112.169916899998</c:v>
                </c:pt>
                <c:pt idx="5374">
                  <c:v>56151.814458100002</c:v>
                </c:pt>
                <c:pt idx="5375">
                  <c:v>56156.8671875</c:v>
                </c:pt>
                <c:pt idx="5376">
                  <c:v>56251.314458100002</c:v>
                </c:pt>
                <c:pt idx="5377">
                  <c:v>56305.33984375</c:v>
                </c:pt>
                <c:pt idx="5378">
                  <c:v>56305.33984375</c:v>
                </c:pt>
                <c:pt idx="5379">
                  <c:v>56320.498041899998</c:v>
                </c:pt>
                <c:pt idx="5380">
                  <c:v>56355.8671875</c:v>
                </c:pt>
                <c:pt idx="5381">
                  <c:v>56403.28515625</c:v>
                </c:pt>
                <c:pt idx="5382">
                  <c:v>56403.28515625</c:v>
                </c:pt>
                <c:pt idx="5383">
                  <c:v>56445.26171875</c:v>
                </c:pt>
                <c:pt idx="5384">
                  <c:v>56445.26171875</c:v>
                </c:pt>
                <c:pt idx="5385">
                  <c:v>56504.33984375</c:v>
                </c:pt>
                <c:pt idx="5386">
                  <c:v>56510.169916899998</c:v>
                </c:pt>
                <c:pt idx="5387">
                  <c:v>56528.826166899998</c:v>
                </c:pt>
                <c:pt idx="5388">
                  <c:v>56549.814458100002</c:v>
                </c:pt>
                <c:pt idx="5389">
                  <c:v>56549.814458100002</c:v>
                </c:pt>
                <c:pt idx="5390">
                  <c:v>56554.8671875</c:v>
                </c:pt>
                <c:pt idx="5391">
                  <c:v>56603.83984375</c:v>
                </c:pt>
                <c:pt idx="5392">
                  <c:v>56618.998041899998</c:v>
                </c:pt>
                <c:pt idx="5393">
                  <c:v>56628.326166899998</c:v>
                </c:pt>
                <c:pt idx="5394">
                  <c:v>56701.78515625</c:v>
                </c:pt>
                <c:pt idx="5395">
                  <c:v>56709.169916899998</c:v>
                </c:pt>
                <c:pt idx="5396">
                  <c:v>56718.498041899998</c:v>
                </c:pt>
                <c:pt idx="5397">
                  <c:v>56748.814458100002</c:v>
                </c:pt>
                <c:pt idx="5398">
                  <c:v>56748.814458100002</c:v>
                </c:pt>
                <c:pt idx="5399">
                  <c:v>56801.28515625</c:v>
                </c:pt>
                <c:pt idx="5400">
                  <c:v>56827.326166899998</c:v>
                </c:pt>
                <c:pt idx="5401">
                  <c:v>56843.26171875</c:v>
                </c:pt>
                <c:pt idx="5402">
                  <c:v>56902.33984375</c:v>
                </c:pt>
                <c:pt idx="5403">
                  <c:v>56917.498041899998</c:v>
                </c:pt>
                <c:pt idx="5404">
                  <c:v>56917.498041899998</c:v>
                </c:pt>
                <c:pt idx="5405">
                  <c:v>56942.76171875</c:v>
                </c:pt>
                <c:pt idx="5406">
                  <c:v>56947.814458100002</c:v>
                </c:pt>
                <c:pt idx="5407">
                  <c:v>56947.814458100002</c:v>
                </c:pt>
                <c:pt idx="5408">
                  <c:v>57001.83984375</c:v>
                </c:pt>
                <c:pt idx="5409">
                  <c:v>57016.998041899998</c:v>
                </c:pt>
                <c:pt idx="5410">
                  <c:v>57047.314458100002</c:v>
                </c:pt>
                <c:pt idx="5411">
                  <c:v>57099.78515625</c:v>
                </c:pt>
                <c:pt idx="5412">
                  <c:v>57099.78515625</c:v>
                </c:pt>
                <c:pt idx="5413">
                  <c:v>57101.33984375</c:v>
                </c:pt>
                <c:pt idx="5414">
                  <c:v>57116.498041899998</c:v>
                </c:pt>
                <c:pt idx="5415">
                  <c:v>57116.498041899998</c:v>
                </c:pt>
                <c:pt idx="5416">
                  <c:v>57116.498041899998</c:v>
                </c:pt>
                <c:pt idx="5417">
                  <c:v>57141.76171875</c:v>
                </c:pt>
                <c:pt idx="5418">
                  <c:v>57151.8671875</c:v>
                </c:pt>
                <c:pt idx="5419">
                  <c:v>57200.83984375</c:v>
                </c:pt>
                <c:pt idx="5420">
                  <c:v>57206.669916899998</c:v>
                </c:pt>
                <c:pt idx="5421">
                  <c:v>57241.26171875</c:v>
                </c:pt>
                <c:pt idx="5422">
                  <c:v>57246.314458100002</c:v>
                </c:pt>
                <c:pt idx="5423">
                  <c:v>57306.169916899998</c:v>
                </c:pt>
                <c:pt idx="5424">
                  <c:v>57424.326166899998</c:v>
                </c:pt>
                <c:pt idx="5425">
                  <c:v>57424.326166899998</c:v>
                </c:pt>
                <c:pt idx="5426">
                  <c:v>57440.26171875</c:v>
                </c:pt>
                <c:pt idx="5427">
                  <c:v>57445.314458100002</c:v>
                </c:pt>
                <c:pt idx="5428">
                  <c:v>57450.3671875</c:v>
                </c:pt>
                <c:pt idx="5429">
                  <c:v>57497.78515625</c:v>
                </c:pt>
                <c:pt idx="5430">
                  <c:v>57499.33984375</c:v>
                </c:pt>
                <c:pt idx="5431">
                  <c:v>57505.169916899998</c:v>
                </c:pt>
                <c:pt idx="5432">
                  <c:v>57505.169916899998</c:v>
                </c:pt>
                <c:pt idx="5433">
                  <c:v>57523.826166899998</c:v>
                </c:pt>
                <c:pt idx="5434">
                  <c:v>57613.998041899998</c:v>
                </c:pt>
                <c:pt idx="5435">
                  <c:v>57623.326166899998</c:v>
                </c:pt>
                <c:pt idx="5436">
                  <c:v>57713.498041899998</c:v>
                </c:pt>
                <c:pt idx="5437">
                  <c:v>57713.498041899998</c:v>
                </c:pt>
                <c:pt idx="5438">
                  <c:v>57722.826166899998</c:v>
                </c:pt>
                <c:pt idx="5439">
                  <c:v>57722.826166899998</c:v>
                </c:pt>
                <c:pt idx="5440">
                  <c:v>57743.814458100002</c:v>
                </c:pt>
                <c:pt idx="5441">
                  <c:v>57803.669916899998</c:v>
                </c:pt>
                <c:pt idx="5442">
                  <c:v>57803.669916899998</c:v>
                </c:pt>
                <c:pt idx="5443">
                  <c:v>57995.28515625</c:v>
                </c:pt>
                <c:pt idx="5444">
                  <c:v>58002.669916899998</c:v>
                </c:pt>
                <c:pt idx="5445">
                  <c:v>58011.998041899998</c:v>
                </c:pt>
                <c:pt idx="5446">
                  <c:v>58011.998041899998</c:v>
                </c:pt>
                <c:pt idx="5447">
                  <c:v>58021.326166899998</c:v>
                </c:pt>
                <c:pt idx="5448">
                  <c:v>58042.314458100002</c:v>
                </c:pt>
                <c:pt idx="5449">
                  <c:v>58042.314458100002</c:v>
                </c:pt>
                <c:pt idx="5450">
                  <c:v>58102.169916899998</c:v>
                </c:pt>
                <c:pt idx="5451">
                  <c:v>58111.498041899998</c:v>
                </c:pt>
                <c:pt idx="5452">
                  <c:v>58146.8671875</c:v>
                </c:pt>
                <c:pt idx="5453">
                  <c:v>58201.669916899998</c:v>
                </c:pt>
                <c:pt idx="5454">
                  <c:v>58201.669916899998</c:v>
                </c:pt>
                <c:pt idx="5455">
                  <c:v>58293.78515625</c:v>
                </c:pt>
                <c:pt idx="5456">
                  <c:v>58310.498041899998</c:v>
                </c:pt>
                <c:pt idx="5457">
                  <c:v>58310.498041899998</c:v>
                </c:pt>
                <c:pt idx="5458">
                  <c:v>58310.498041899998</c:v>
                </c:pt>
                <c:pt idx="5459">
                  <c:v>58340.814458100002</c:v>
                </c:pt>
                <c:pt idx="5460">
                  <c:v>58340.814458100002</c:v>
                </c:pt>
                <c:pt idx="5461">
                  <c:v>58345.8671875</c:v>
                </c:pt>
                <c:pt idx="5462">
                  <c:v>58393.28515625</c:v>
                </c:pt>
                <c:pt idx="5463">
                  <c:v>58393.28515625</c:v>
                </c:pt>
                <c:pt idx="5464">
                  <c:v>58394.83984375</c:v>
                </c:pt>
                <c:pt idx="5465">
                  <c:v>58445.3671875</c:v>
                </c:pt>
                <c:pt idx="5466">
                  <c:v>58500.169916899998</c:v>
                </c:pt>
                <c:pt idx="5467">
                  <c:v>58509.498041899998</c:v>
                </c:pt>
                <c:pt idx="5468">
                  <c:v>58518.826166899998</c:v>
                </c:pt>
                <c:pt idx="5469">
                  <c:v>58518.826166899998</c:v>
                </c:pt>
                <c:pt idx="5470">
                  <c:v>58618.326166899998</c:v>
                </c:pt>
                <c:pt idx="5471">
                  <c:v>58618.326166899998</c:v>
                </c:pt>
                <c:pt idx="5472">
                  <c:v>58693.33984375</c:v>
                </c:pt>
                <c:pt idx="5473">
                  <c:v>58708.498041899998</c:v>
                </c:pt>
                <c:pt idx="5474">
                  <c:v>58738.814458100002</c:v>
                </c:pt>
                <c:pt idx="5475">
                  <c:v>58792.83984375</c:v>
                </c:pt>
                <c:pt idx="5476">
                  <c:v>58817.326166899998</c:v>
                </c:pt>
                <c:pt idx="5477">
                  <c:v>58833.26171875</c:v>
                </c:pt>
                <c:pt idx="5478">
                  <c:v>58843.3671875</c:v>
                </c:pt>
                <c:pt idx="5479">
                  <c:v>58898.169916899998</c:v>
                </c:pt>
                <c:pt idx="5480">
                  <c:v>58907.498041899998</c:v>
                </c:pt>
                <c:pt idx="5481">
                  <c:v>58907.498041899998</c:v>
                </c:pt>
                <c:pt idx="5482">
                  <c:v>58942.8671875</c:v>
                </c:pt>
                <c:pt idx="5483">
                  <c:v>58942.8671875</c:v>
                </c:pt>
                <c:pt idx="5484">
                  <c:v>58997.669916899998</c:v>
                </c:pt>
                <c:pt idx="5485">
                  <c:v>59006.998041899998</c:v>
                </c:pt>
                <c:pt idx="5486">
                  <c:v>59089.78515625</c:v>
                </c:pt>
                <c:pt idx="5487">
                  <c:v>59097.169916899998</c:v>
                </c:pt>
                <c:pt idx="5488">
                  <c:v>59189.28515625</c:v>
                </c:pt>
                <c:pt idx="5489">
                  <c:v>59189.28515625</c:v>
                </c:pt>
                <c:pt idx="5490">
                  <c:v>59190.83984375</c:v>
                </c:pt>
                <c:pt idx="5491">
                  <c:v>59205.998041899998</c:v>
                </c:pt>
                <c:pt idx="5492">
                  <c:v>59215.326166899998</c:v>
                </c:pt>
                <c:pt idx="5493">
                  <c:v>59231.26171875</c:v>
                </c:pt>
                <c:pt idx="5494">
                  <c:v>59290.33984375</c:v>
                </c:pt>
                <c:pt idx="5495">
                  <c:v>59330.76171875</c:v>
                </c:pt>
                <c:pt idx="5496">
                  <c:v>59335.814458100002</c:v>
                </c:pt>
                <c:pt idx="5497">
                  <c:v>59388.28515625</c:v>
                </c:pt>
                <c:pt idx="5498">
                  <c:v>59389.83984375</c:v>
                </c:pt>
                <c:pt idx="5499">
                  <c:v>59487.78515625</c:v>
                </c:pt>
                <c:pt idx="5500">
                  <c:v>59489.33984375</c:v>
                </c:pt>
                <c:pt idx="5501">
                  <c:v>59489.33984375</c:v>
                </c:pt>
                <c:pt idx="5502">
                  <c:v>59489.33984375</c:v>
                </c:pt>
                <c:pt idx="5503">
                  <c:v>59495.169916899998</c:v>
                </c:pt>
                <c:pt idx="5504">
                  <c:v>59513.826166899998</c:v>
                </c:pt>
                <c:pt idx="5505">
                  <c:v>59513.826166899998</c:v>
                </c:pt>
                <c:pt idx="5506">
                  <c:v>59588.83984375</c:v>
                </c:pt>
                <c:pt idx="5507">
                  <c:v>59613.326166899998</c:v>
                </c:pt>
                <c:pt idx="5508">
                  <c:v>59686.78515625</c:v>
                </c:pt>
                <c:pt idx="5509">
                  <c:v>59688.33984375</c:v>
                </c:pt>
                <c:pt idx="5510">
                  <c:v>59703.498041899998</c:v>
                </c:pt>
                <c:pt idx="5511">
                  <c:v>59712.826166899998</c:v>
                </c:pt>
                <c:pt idx="5512">
                  <c:v>59728.76171875</c:v>
                </c:pt>
                <c:pt idx="5513">
                  <c:v>59738.8671875</c:v>
                </c:pt>
                <c:pt idx="5514">
                  <c:v>59786.28515625</c:v>
                </c:pt>
                <c:pt idx="5515">
                  <c:v>59786.28515625</c:v>
                </c:pt>
                <c:pt idx="5516">
                  <c:v>59793.669916899998</c:v>
                </c:pt>
                <c:pt idx="5517">
                  <c:v>59802.998041899998</c:v>
                </c:pt>
                <c:pt idx="5518">
                  <c:v>59812.326166899998</c:v>
                </c:pt>
                <c:pt idx="5519">
                  <c:v>59833.314458100002</c:v>
                </c:pt>
                <c:pt idx="5520">
                  <c:v>59838.3671875</c:v>
                </c:pt>
                <c:pt idx="5521">
                  <c:v>59838.3671875</c:v>
                </c:pt>
                <c:pt idx="5522">
                  <c:v>59887.33984375</c:v>
                </c:pt>
                <c:pt idx="5523">
                  <c:v>59927.76171875</c:v>
                </c:pt>
                <c:pt idx="5524">
                  <c:v>60027.26171875</c:v>
                </c:pt>
                <c:pt idx="5525">
                  <c:v>60027.26171875</c:v>
                </c:pt>
                <c:pt idx="5526">
                  <c:v>60084.78515625</c:v>
                </c:pt>
                <c:pt idx="5527">
                  <c:v>60084.78515625</c:v>
                </c:pt>
                <c:pt idx="5528">
                  <c:v>60110.826166899998</c:v>
                </c:pt>
                <c:pt idx="5529">
                  <c:v>60184.28515625</c:v>
                </c:pt>
                <c:pt idx="5530">
                  <c:v>60184.28515625</c:v>
                </c:pt>
                <c:pt idx="5531">
                  <c:v>60200.998041899998</c:v>
                </c:pt>
                <c:pt idx="5532">
                  <c:v>60200.998041899998</c:v>
                </c:pt>
                <c:pt idx="5533">
                  <c:v>60210.326166899998</c:v>
                </c:pt>
                <c:pt idx="5534">
                  <c:v>60285.33984375</c:v>
                </c:pt>
                <c:pt idx="5535">
                  <c:v>60285.33984375</c:v>
                </c:pt>
                <c:pt idx="5536">
                  <c:v>60330.814458100002</c:v>
                </c:pt>
                <c:pt idx="5537">
                  <c:v>60490.169916899998</c:v>
                </c:pt>
                <c:pt idx="5538">
                  <c:v>60499.498041899998</c:v>
                </c:pt>
                <c:pt idx="5539">
                  <c:v>60529.814458100002</c:v>
                </c:pt>
                <c:pt idx="5540">
                  <c:v>60589.669916899998</c:v>
                </c:pt>
                <c:pt idx="5541">
                  <c:v>60807.326166899998</c:v>
                </c:pt>
                <c:pt idx="5542">
                  <c:v>60880.78515625</c:v>
                </c:pt>
                <c:pt idx="5543">
                  <c:v>60882.33984375</c:v>
                </c:pt>
                <c:pt idx="5544">
                  <c:v>60932.8671875</c:v>
                </c:pt>
                <c:pt idx="5545">
                  <c:v>60980.28515625</c:v>
                </c:pt>
                <c:pt idx="5546">
                  <c:v>60980.28515625</c:v>
                </c:pt>
                <c:pt idx="5547">
                  <c:v>60987.669916899998</c:v>
                </c:pt>
                <c:pt idx="5548">
                  <c:v>60996.998041899998</c:v>
                </c:pt>
                <c:pt idx="5549">
                  <c:v>61027.314458100002</c:v>
                </c:pt>
                <c:pt idx="5550">
                  <c:v>61079.78515625</c:v>
                </c:pt>
                <c:pt idx="5551">
                  <c:v>61079.78515625</c:v>
                </c:pt>
                <c:pt idx="5552">
                  <c:v>61081.33984375</c:v>
                </c:pt>
                <c:pt idx="5553">
                  <c:v>61096.498041899998</c:v>
                </c:pt>
                <c:pt idx="5554">
                  <c:v>61105.826166899998</c:v>
                </c:pt>
                <c:pt idx="5555">
                  <c:v>61195.998041899998</c:v>
                </c:pt>
                <c:pt idx="5556">
                  <c:v>61205.326166899998</c:v>
                </c:pt>
                <c:pt idx="5557">
                  <c:v>61221.26171875</c:v>
                </c:pt>
                <c:pt idx="5558">
                  <c:v>61226.314458100002</c:v>
                </c:pt>
                <c:pt idx="5559">
                  <c:v>61226.314458100002</c:v>
                </c:pt>
                <c:pt idx="5560">
                  <c:v>61226.314458100002</c:v>
                </c:pt>
                <c:pt idx="5561">
                  <c:v>61330.8671875</c:v>
                </c:pt>
                <c:pt idx="5562">
                  <c:v>61378.28515625</c:v>
                </c:pt>
                <c:pt idx="5563">
                  <c:v>61378.28515625</c:v>
                </c:pt>
                <c:pt idx="5564">
                  <c:v>61404.326166899998</c:v>
                </c:pt>
                <c:pt idx="5565">
                  <c:v>61425.314458100002</c:v>
                </c:pt>
                <c:pt idx="5566">
                  <c:v>61479.33984375</c:v>
                </c:pt>
                <c:pt idx="5567">
                  <c:v>61479.33984375</c:v>
                </c:pt>
                <c:pt idx="5568">
                  <c:v>61485.169916899998</c:v>
                </c:pt>
                <c:pt idx="5569">
                  <c:v>61494.498041899998</c:v>
                </c:pt>
                <c:pt idx="5570">
                  <c:v>61503.826166899998</c:v>
                </c:pt>
                <c:pt idx="5571">
                  <c:v>61519.76171875</c:v>
                </c:pt>
                <c:pt idx="5572">
                  <c:v>61603.326166899998</c:v>
                </c:pt>
                <c:pt idx="5573">
                  <c:v>61619.26171875</c:v>
                </c:pt>
                <c:pt idx="5574">
                  <c:v>61624.314458100002</c:v>
                </c:pt>
                <c:pt idx="5575">
                  <c:v>61783.669916899998</c:v>
                </c:pt>
                <c:pt idx="5576">
                  <c:v>61802.326166899998</c:v>
                </c:pt>
                <c:pt idx="5577">
                  <c:v>61823.314458100002</c:v>
                </c:pt>
                <c:pt idx="5578">
                  <c:v>61883.169916899998</c:v>
                </c:pt>
                <c:pt idx="5579">
                  <c:v>61917.76171875</c:v>
                </c:pt>
                <c:pt idx="5580">
                  <c:v>61976.83984375</c:v>
                </c:pt>
                <c:pt idx="5581">
                  <c:v>62091.498041899998</c:v>
                </c:pt>
                <c:pt idx="5582">
                  <c:v>62200.326166899998</c:v>
                </c:pt>
                <c:pt idx="5583">
                  <c:v>62275.33984375</c:v>
                </c:pt>
                <c:pt idx="5584">
                  <c:v>62281.169916899998</c:v>
                </c:pt>
                <c:pt idx="5585">
                  <c:v>62281.169916899998</c:v>
                </c:pt>
                <c:pt idx="5586">
                  <c:v>62389.998041899998</c:v>
                </c:pt>
                <c:pt idx="5587">
                  <c:v>62389.998041899998</c:v>
                </c:pt>
                <c:pt idx="5588">
                  <c:v>62389.998041899998</c:v>
                </c:pt>
                <c:pt idx="5589">
                  <c:v>62420.314458100002</c:v>
                </c:pt>
                <c:pt idx="5590">
                  <c:v>62519.814458100002</c:v>
                </c:pt>
                <c:pt idx="5591">
                  <c:v>62519.814458100002</c:v>
                </c:pt>
                <c:pt idx="5592">
                  <c:v>62519.814458100002</c:v>
                </c:pt>
                <c:pt idx="5593">
                  <c:v>62573.83984375</c:v>
                </c:pt>
                <c:pt idx="5594">
                  <c:v>62598.326166899998</c:v>
                </c:pt>
                <c:pt idx="5595">
                  <c:v>62688.498041899998</c:v>
                </c:pt>
                <c:pt idx="5596">
                  <c:v>62688.498041899998</c:v>
                </c:pt>
                <c:pt idx="5597">
                  <c:v>62718.814458100002</c:v>
                </c:pt>
                <c:pt idx="5598">
                  <c:v>62723.8671875</c:v>
                </c:pt>
                <c:pt idx="5599">
                  <c:v>62797.326166899998</c:v>
                </c:pt>
                <c:pt idx="5600">
                  <c:v>62823.3671875</c:v>
                </c:pt>
                <c:pt idx="5601">
                  <c:v>62823.3671875</c:v>
                </c:pt>
                <c:pt idx="5602">
                  <c:v>62872.33984375</c:v>
                </c:pt>
                <c:pt idx="5603">
                  <c:v>62912.76171875</c:v>
                </c:pt>
                <c:pt idx="5604">
                  <c:v>62912.76171875</c:v>
                </c:pt>
                <c:pt idx="5605">
                  <c:v>62986.998041899998</c:v>
                </c:pt>
                <c:pt idx="5606">
                  <c:v>63012.26171875</c:v>
                </c:pt>
                <c:pt idx="5607">
                  <c:v>63116.814458100002</c:v>
                </c:pt>
                <c:pt idx="5608">
                  <c:v>63169.28515625</c:v>
                </c:pt>
                <c:pt idx="5609">
                  <c:v>63211.26171875</c:v>
                </c:pt>
                <c:pt idx="5610">
                  <c:v>63294.826166899998</c:v>
                </c:pt>
                <c:pt idx="5611">
                  <c:v>63310.76171875</c:v>
                </c:pt>
                <c:pt idx="5612">
                  <c:v>63315.814458100002</c:v>
                </c:pt>
                <c:pt idx="5613">
                  <c:v>63320.8671875</c:v>
                </c:pt>
                <c:pt idx="5614">
                  <c:v>63320.8671875</c:v>
                </c:pt>
                <c:pt idx="5615">
                  <c:v>63484.498041899998</c:v>
                </c:pt>
                <c:pt idx="5616">
                  <c:v>63574.669916899998</c:v>
                </c:pt>
                <c:pt idx="5617">
                  <c:v>63718.8671875</c:v>
                </c:pt>
                <c:pt idx="5618">
                  <c:v>63912.814458100002</c:v>
                </c:pt>
                <c:pt idx="5619">
                  <c:v>63917.8671875</c:v>
                </c:pt>
                <c:pt idx="5620">
                  <c:v>63972.669916899998</c:v>
                </c:pt>
                <c:pt idx="5621">
                  <c:v>64066.33984375</c:v>
                </c:pt>
                <c:pt idx="5622">
                  <c:v>64081.498041899998</c:v>
                </c:pt>
                <c:pt idx="5623">
                  <c:v>64111.814458100002</c:v>
                </c:pt>
                <c:pt idx="5624">
                  <c:v>64165.83984375</c:v>
                </c:pt>
                <c:pt idx="5625">
                  <c:v>64364.83984375</c:v>
                </c:pt>
                <c:pt idx="5626">
                  <c:v>64562.28515625</c:v>
                </c:pt>
                <c:pt idx="5627">
                  <c:v>64862.33984375</c:v>
                </c:pt>
                <c:pt idx="5628">
                  <c:v>64886.826166899998</c:v>
                </c:pt>
                <c:pt idx="5629">
                  <c:v>64976.998041899998</c:v>
                </c:pt>
                <c:pt idx="5630">
                  <c:v>64986.326166899998</c:v>
                </c:pt>
                <c:pt idx="5631">
                  <c:v>65111.8671875</c:v>
                </c:pt>
                <c:pt idx="5632">
                  <c:v>65160.83984375</c:v>
                </c:pt>
                <c:pt idx="5633">
                  <c:v>65185.326166899998</c:v>
                </c:pt>
                <c:pt idx="5634">
                  <c:v>65400.26171875</c:v>
                </c:pt>
                <c:pt idx="5635">
                  <c:v>65410.3671875</c:v>
                </c:pt>
                <c:pt idx="5636">
                  <c:v>65474.498041899998</c:v>
                </c:pt>
                <c:pt idx="5637">
                  <c:v>65757.83984375</c:v>
                </c:pt>
                <c:pt idx="5638">
                  <c:v>65907.8671875</c:v>
                </c:pt>
                <c:pt idx="5639">
                  <c:v>66279.826166899991</c:v>
                </c:pt>
                <c:pt idx="5640">
                  <c:v>66300.814458100009</c:v>
                </c:pt>
                <c:pt idx="5641">
                  <c:v>66300.814458100009</c:v>
                </c:pt>
                <c:pt idx="5642">
                  <c:v>66354.83984375</c:v>
                </c:pt>
                <c:pt idx="5643">
                  <c:v>66452.78515625</c:v>
                </c:pt>
                <c:pt idx="5644">
                  <c:v>66478.826166899991</c:v>
                </c:pt>
                <c:pt idx="5645">
                  <c:v>66494.76171875</c:v>
                </c:pt>
                <c:pt idx="5646">
                  <c:v>66499.814458100009</c:v>
                </c:pt>
                <c:pt idx="5647">
                  <c:v>67002.3671875</c:v>
                </c:pt>
                <c:pt idx="5648">
                  <c:v>67489.76171875</c:v>
                </c:pt>
                <c:pt idx="5649">
                  <c:v>67897.8671875</c:v>
                </c:pt>
                <c:pt idx="5650">
                  <c:v>68044.78515625</c:v>
                </c:pt>
                <c:pt idx="5651">
                  <c:v>68086.76171875</c:v>
                </c:pt>
                <c:pt idx="5652">
                  <c:v>68091.814458100009</c:v>
                </c:pt>
                <c:pt idx="5653">
                  <c:v>68245.33984375</c:v>
                </c:pt>
                <c:pt idx="5654">
                  <c:v>68489.814458100009</c:v>
                </c:pt>
                <c:pt idx="5655">
                  <c:v>68542.28515625</c:v>
                </c:pt>
                <c:pt idx="5656">
                  <c:v>68543.83984375</c:v>
                </c:pt>
                <c:pt idx="5657">
                  <c:v>68940.28515625</c:v>
                </c:pt>
                <c:pt idx="5658">
                  <c:v>69191.3671875</c:v>
                </c:pt>
                <c:pt idx="5659">
                  <c:v>69579.26171875</c:v>
                </c:pt>
                <c:pt idx="5660">
                  <c:v>69638.33984375</c:v>
                </c:pt>
                <c:pt idx="5661">
                  <c:v>69837.33984375</c:v>
                </c:pt>
                <c:pt idx="5662">
                  <c:v>69977.26171875</c:v>
                </c:pt>
                <c:pt idx="5663">
                  <c:v>70034.78515625</c:v>
                </c:pt>
                <c:pt idx="5664">
                  <c:v>70086.8671875</c:v>
                </c:pt>
                <c:pt idx="5665">
                  <c:v>70333.28515625</c:v>
                </c:pt>
                <c:pt idx="5666">
                  <c:v>70558.326166899991</c:v>
                </c:pt>
                <c:pt idx="5667">
                  <c:v>70584.3671875</c:v>
                </c:pt>
                <c:pt idx="5668">
                  <c:v>70731.28515625</c:v>
                </c:pt>
                <c:pt idx="5669">
                  <c:v>71081.8671875</c:v>
                </c:pt>
                <c:pt idx="5670">
                  <c:v>71129.28515625</c:v>
                </c:pt>
                <c:pt idx="5671">
                  <c:v>71171.26171875</c:v>
                </c:pt>
                <c:pt idx="5672">
                  <c:v>71236.169916899991</c:v>
                </c:pt>
                <c:pt idx="5673">
                  <c:v>71328.28515625</c:v>
                </c:pt>
                <c:pt idx="5674">
                  <c:v>71380.3671875</c:v>
                </c:pt>
                <c:pt idx="5675">
                  <c:v>71453.826166899991</c:v>
                </c:pt>
                <c:pt idx="5676">
                  <c:v>71479.8671875</c:v>
                </c:pt>
                <c:pt idx="5677">
                  <c:v>71626.78515625</c:v>
                </c:pt>
                <c:pt idx="5678">
                  <c:v>71668.76171875</c:v>
                </c:pt>
                <c:pt idx="5679">
                  <c:v>71877.8671875</c:v>
                </c:pt>
                <c:pt idx="5680">
                  <c:v>71932.669916899991</c:v>
                </c:pt>
                <c:pt idx="5681">
                  <c:v>72076.8671875</c:v>
                </c:pt>
                <c:pt idx="5682">
                  <c:v>72176.3671875</c:v>
                </c:pt>
                <c:pt idx="5683">
                  <c:v>72365.26171875</c:v>
                </c:pt>
                <c:pt idx="5684">
                  <c:v>72422.78515625</c:v>
                </c:pt>
                <c:pt idx="5685">
                  <c:v>72474.8671875</c:v>
                </c:pt>
                <c:pt idx="5686">
                  <c:v>72629.169916899991</c:v>
                </c:pt>
                <c:pt idx="5687">
                  <c:v>72673.8671875</c:v>
                </c:pt>
                <c:pt idx="5688">
                  <c:v>72728.669916899991</c:v>
                </c:pt>
                <c:pt idx="5689">
                  <c:v>72728.669916899991</c:v>
                </c:pt>
                <c:pt idx="5690">
                  <c:v>72862.76171875</c:v>
                </c:pt>
                <c:pt idx="5691">
                  <c:v>72862.76171875</c:v>
                </c:pt>
                <c:pt idx="5692">
                  <c:v>72872.8671875</c:v>
                </c:pt>
                <c:pt idx="5693">
                  <c:v>72920.28515625</c:v>
                </c:pt>
                <c:pt idx="5694">
                  <c:v>72927.669916899991</c:v>
                </c:pt>
                <c:pt idx="5695">
                  <c:v>73021.33984375</c:v>
                </c:pt>
                <c:pt idx="5696">
                  <c:v>73021.33984375</c:v>
                </c:pt>
                <c:pt idx="5697">
                  <c:v>73135.998041899991</c:v>
                </c:pt>
                <c:pt idx="5698">
                  <c:v>73235.498041899991</c:v>
                </c:pt>
                <c:pt idx="5699">
                  <c:v>73260.76171875</c:v>
                </c:pt>
                <c:pt idx="5700">
                  <c:v>73270.8671875</c:v>
                </c:pt>
                <c:pt idx="5701">
                  <c:v>73419.33984375</c:v>
                </c:pt>
                <c:pt idx="5702">
                  <c:v>73425.169916899991</c:v>
                </c:pt>
                <c:pt idx="5703">
                  <c:v>73524.669916899991</c:v>
                </c:pt>
                <c:pt idx="5704">
                  <c:v>73569.3671875</c:v>
                </c:pt>
                <c:pt idx="5705">
                  <c:v>73624.169916899991</c:v>
                </c:pt>
                <c:pt idx="5706">
                  <c:v>73732.998041899991</c:v>
                </c:pt>
                <c:pt idx="5707">
                  <c:v>73758.26171875</c:v>
                </c:pt>
                <c:pt idx="5708">
                  <c:v>73758.26171875</c:v>
                </c:pt>
                <c:pt idx="5709">
                  <c:v>73768.3671875</c:v>
                </c:pt>
                <c:pt idx="5710">
                  <c:v>73823.169916899991</c:v>
                </c:pt>
                <c:pt idx="5711">
                  <c:v>74014.78515625</c:v>
                </c:pt>
                <c:pt idx="5712">
                  <c:v>74115.83984375</c:v>
                </c:pt>
                <c:pt idx="5713">
                  <c:v>74260.814458100009</c:v>
                </c:pt>
                <c:pt idx="5714">
                  <c:v>74260.814458100009</c:v>
                </c:pt>
                <c:pt idx="5715">
                  <c:v>74355.26171875</c:v>
                </c:pt>
                <c:pt idx="5716">
                  <c:v>74564.3671875</c:v>
                </c:pt>
                <c:pt idx="5717">
                  <c:v>74663.8671875</c:v>
                </c:pt>
                <c:pt idx="5718">
                  <c:v>74711.28515625</c:v>
                </c:pt>
                <c:pt idx="5719">
                  <c:v>74712.83984375</c:v>
                </c:pt>
                <c:pt idx="5720">
                  <c:v>74718.669916899991</c:v>
                </c:pt>
                <c:pt idx="5721">
                  <c:v>74818.169916899991</c:v>
                </c:pt>
                <c:pt idx="5722">
                  <c:v>74836.826166899991</c:v>
                </c:pt>
                <c:pt idx="5723">
                  <c:v>74862.8671875</c:v>
                </c:pt>
                <c:pt idx="5724">
                  <c:v>74862.8671875</c:v>
                </c:pt>
                <c:pt idx="5725">
                  <c:v>74917.669916899991</c:v>
                </c:pt>
                <c:pt idx="5726">
                  <c:v>74926.998041899991</c:v>
                </c:pt>
                <c:pt idx="5727">
                  <c:v>75011.33984375</c:v>
                </c:pt>
                <c:pt idx="5728">
                  <c:v>75017.169916899991</c:v>
                </c:pt>
                <c:pt idx="5729">
                  <c:v>75026.498041899991</c:v>
                </c:pt>
                <c:pt idx="5730">
                  <c:v>75061.8671875</c:v>
                </c:pt>
                <c:pt idx="5731">
                  <c:v>75125.998041899991</c:v>
                </c:pt>
                <c:pt idx="5732">
                  <c:v>75210.33984375</c:v>
                </c:pt>
                <c:pt idx="5733">
                  <c:v>75255.814458100009</c:v>
                </c:pt>
                <c:pt idx="5734">
                  <c:v>75260.8671875</c:v>
                </c:pt>
                <c:pt idx="5735">
                  <c:v>75309.83984375</c:v>
                </c:pt>
                <c:pt idx="5736">
                  <c:v>75324.998041899991</c:v>
                </c:pt>
                <c:pt idx="5737">
                  <c:v>75334.326166899991</c:v>
                </c:pt>
                <c:pt idx="5738">
                  <c:v>75360.3671875</c:v>
                </c:pt>
                <c:pt idx="5739">
                  <c:v>75360.3671875</c:v>
                </c:pt>
                <c:pt idx="5740">
                  <c:v>75360.3671875</c:v>
                </c:pt>
                <c:pt idx="5741">
                  <c:v>75614.169916899991</c:v>
                </c:pt>
                <c:pt idx="5742">
                  <c:v>75632.826166899991</c:v>
                </c:pt>
                <c:pt idx="5743">
                  <c:v>75648.76171875</c:v>
                </c:pt>
                <c:pt idx="5744">
                  <c:v>75653.814458100009</c:v>
                </c:pt>
                <c:pt idx="5745">
                  <c:v>75707.83984375</c:v>
                </c:pt>
                <c:pt idx="5746">
                  <c:v>75758.3671875</c:v>
                </c:pt>
                <c:pt idx="5747">
                  <c:v>75813.169916899991</c:v>
                </c:pt>
                <c:pt idx="5748">
                  <c:v>75822.498041899991</c:v>
                </c:pt>
                <c:pt idx="5749">
                  <c:v>75847.76171875</c:v>
                </c:pt>
                <c:pt idx="5750">
                  <c:v>75905.28515625</c:v>
                </c:pt>
                <c:pt idx="5751">
                  <c:v>75906.83984375</c:v>
                </c:pt>
                <c:pt idx="5752">
                  <c:v>75947.26171875</c:v>
                </c:pt>
                <c:pt idx="5753">
                  <c:v>75952.314458100009</c:v>
                </c:pt>
                <c:pt idx="5754">
                  <c:v>75952.314458100009</c:v>
                </c:pt>
                <c:pt idx="5755">
                  <c:v>75957.3671875</c:v>
                </c:pt>
                <c:pt idx="5756">
                  <c:v>76004.78515625</c:v>
                </c:pt>
                <c:pt idx="5757">
                  <c:v>76006.33984375</c:v>
                </c:pt>
                <c:pt idx="5758">
                  <c:v>76006.33984375</c:v>
                </c:pt>
                <c:pt idx="5759">
                  <c:v>76012.169916899991</c:v>
                </c:pt>
                <c:pt idx="5760">
                  <c:v>76012.169916899991</c:v>
                </c:pt>
                <c:pt idx="5761">
                  <c:v>76056.8671875</c:v>
                </c:pt>
                <c:pt idx="5762">
                  <c:v>76104.28515625</c:v>
                </c:pt>
                <c:pt idx="5763">
                  <c:v>76203.78515625</c:v>
                </c:pt>
                <c:pt idx="5764">
                  <c:v>76229.826166899991</c:v>
                </c:pt>
                <c:pt idx="5765">
                  <c:v>76245.76171875</c:v>
                </c:pt>
                <c:pt idx="5766">
                  <c:v>76245.76171875</c:v>
                </c:pt>
                <c:pt idx="5767">
                  <c:v>76255.8671875</c:v>
                </c:pt>
                <c:pt idx="5768">
                  <c:v>76310.669916899991</c:v>
                </c:pt>
                <c:pt idx="5769">
                  <c:v>76319.998041899991</c:v>
                </c:pt>
                <c:pt idx="5770">
                  <c:v>76319.998041899991</c:v>
                </c:pt>
                <c:pt idx="5771">
                  <c:v>76404.33984375</c:v>
                </c:pt>
                <c:pt idx="5772">
                  <c:v>76454.8671875</c:v>
                </c:pt>
                <c:pt idx="5773">
                  <c:v>76503.83984375</c:v>
                </c:pt>
                <c:pt idx="5774">
                  <c:v>76549.314458100009</c:v>
                </c:pt>
                <c:pt idx="5775">
                  <c:v>76643.76171875</c:v>
                </c:pt>
                <c:pt idx="5776">
                  <c:v>76653.8671875</c:v>
                </c:pt>
                <c:pt idx="5777">
                  <c:v>76727.326166899991</c:v>
                </c:pt>
                <c:pt idx="5778">
                  <c:v>76808.169916899991</c:v>
                </c:pt>
                <c:pt idx="5779">
                  <c:v>76842.76171875</c:v>
                </c:pt>
                <c:pt idx="5780">
                  <c:v>76852.8671875</c:v>
                </c:pt>
                <c:pt idx="5781">
                  <c:v>76900.28515625</c:v>
                </c:pt>
                <c:pt idx="5782">
                  <c:v>76901.83984375</c:v>
                </c:pt>
                <c:pt idx="5783">
                  <c:v>76907.669916899991</c:v>
                </c:pt>
                <c:pt idx="5784">
                  <c:v>77001.33984375</c:v>
                </c:pt>
                <c:pt idx="5785">
                  <c:v>77001.33984375</c:v>
                </c:pt>
                <c:pt idx="5786">
                  <c:v>77007.169916899991</c:v>
                </c:pt>
                <c:pt idx="5787">
                  <c:v>77016.498041899991</c:v>
                </c:pt>
                <c:pt idx="5788">
                  <c:v>77041.76171875</c:v>
                </c:pt>
                <c:pt idx="5789">
                  <c:v>77046.814458100009</c:v>
                </c:pt>
                <c:pt idx="5790">
                  <c:v>77099.28515625</c:v>
                </c:pt>
                <c:pt idx="5791">
                  <c:v>77151.3671875</c:v>
                </c:pt>
                <c:pt idx="5792">
                  <c:v>77206.169916899991</c:v>
                </c:pt>
                <c:pt idx="5793">
                  <c:v>77215.498041899991</c:v>
                </c:pt>
                <c:pt idx="5794">
                  <c:v>77240.76171875</c:v>
                </c:pt>
                <c:pt idx="5795">
                  <c:v>77245.814458100009</c:v>
                </c:pt>
                <c:pt idx="5796">
                  <c:v>77250.8671875</c:v>
                </c:pt>
                <c:pt idx="5797">
                  <c:v>77340.26171875</c:v>
                </c:pt>
                <c:pt idx="5798">
                  <c:v>77399.33984375</c:v>
                </c:pt>
                <c:pt idx="5799">
                  <c:v>77439.76171875</c:v>
                </c:pt>
                <c:pt idx="5800">
                  <c:v>77504.669916899991</c:v>
                </c:pt>
                <c:pt idx="5801">
                  <c:v>77604.169916899991</c:v>
                </c:pt>
                <c:pt idx="5802">
                  <c:v>77696.28515625</c:v>
                </c:pt>
                <c:pt idx="5803">
                  <c:v>77697.83984375</c:v>
                </c:pt>
                <c:pt idx="5804">
                  <c:v>77748.3671875</c:v>
                </c:pt>
                <c:pt idx="5805">
                  <c:v>77748.3671875</c:v>
                </c:pt>
                <c:pt idx="5806">
                  <c:v>77748.3671875</c:v>
                </c:pt>
                <c:pt idx="5807">
                  <c:v>77895.28515625</c:v>
                </c:pt>
                <c:pt idx="5808">
                  <c:v>77895.28515625</c:v>
                </c:pt>
                <c:pt idx="5809">
                  <c:v>77896.83984375</c:v>
                </c:pt>
                <c:pt idx="5810">
                  <c:v>77942.314458100009</c:v>
                </c:pt>
                <c:pt idx="5811">
                  <c:v>78002.169916899991</c:v>
                </c:pt>
                <c:pt idx="5812">
                  <c:v>78002.169916899991</c:v>
                </c:pt>
                <c:pt idx="5813">
                  <c:v>78011.498041899991</c:v>
                </c:pt>
                <c:pt idx="5814">
                  <c:v>78046.8671875</c:v>
                </c:pt>
                <c:pt idx="5815">
                  <c:v>78120.326166899991</c:v>
                </c:pt>
                <c:pt idx="5816">
                  <c:v>78245.8671875</c:v>
                </c:pt>
                <c:pt idx="5817">
                  <c:v>78245.8671875</c:v>
                </c:pt>
                <c:pt idx="5818">
                  <c:v>78335.26171875</c:v>
                </c:pt>
                <c:pt idx="5819">
                  <c:v>78400.169916899991</c:v>
                </c:pt>
                <c:pt idx="5820">
                  <c:v>78409.498041899991</c:v>
                </c:pt>
                <c:pt idx="5821">
                  <c:v>78434.76171875</c:v>
                </c:pt>
                <c:pt idx="5822">
                  <c:v>78439.814458100009</c:v>
                </c:pt>
                <c:pt idx="5823">
                  <c:v>78439.814458100009</c:v>
                </c:pt>
                <c:pt idx="5824">
                  <c:v>78444.8671875</c:v>
                </c:pt>
                <c:pt idx="5825">
                  <c:v>78499.669916899991</c:v>
                </c:pt>
                <c:pt idx="5826">
                  <c:v>78499.669916899991</c:v>
                </c:pt>
                <c:pt idx="5827">
                  <c:v>78518.326166899991</c:v>
                </c:pt>
                <c:pt idx="5828">
                  <c:v>78539.314458100009</c:v>
                </c:pt>
                <c:pt idx="5829">
                  <c:v>78591.78515625</c:v>
                </c:pt>
                <c:pt idx="5830">
                  <c:v>78643.8671875</c:v>
                </c:pt>
                <c:pt idx="5831">
                  <c:v>78733.26171875</c:v>
                </c:pt>
                <c:pt idx="5832">
                  <c:v>78733.26171875</c:v>
                </c:pt>
                <c:pt idx="5833">
                  <c:v>78743.3671875</c:v>
                </c:pt>
                <c:pt idx="5834">
                  <c:v>78743.3671875</c:v>
                </c:pt>
                <c:pt idx="5835">
                  <c:v>78792.33984375</c:v>
                </c:pt>
                <c:pt idx="5836">
                  <c:v>78798.169916899991</c:v>
                </c:pt>
                <c:pt idx="5837">
                  <c:v>78832.76171875</c:v>
                </c:pt>
                <c:pt idx="5838">
                  <c:v>78890.28515625</c:v>
                </c:pt>
                <c:pt idx="5839">
                  <c:v>78891.83984375</c:v>
                </c:pt>
                <c:pt idx="5840">
                  <c:v>79006.498041899991</c:v>
                </c:pt>
                <c:pt idx="5841">
                  <c:v>79006.498041899991</c:v>
                </c:pt>
                <c:pt idx="5842">
                  <c:v>79031.76171875</c:v>
                </c:pt>
                <c:pt idx="5843">
                  <c:v>79031.76171875</c:v>
                </c:pt>
                <c:pt idx="5844">
                  <c:v>79131.26171875</c:v>
                </c:pt>
                <c:pt idx="5845">
                  <c:v>79141.3671875</c:v>
                </c:pt>
                <c:pt idx="5846">
                  <c:v>79188.78515625</c:v>
                </c:pt>
                <c:pt idx="5847">
                  <c:v>79190.33984375</c:v>
                </c:pt>
                <c:pt idx="5848">
                  <c:v>79230.76171875</c:v>
                </c:pt>
                <c:pt idx="5849">
                  <c:v>79235.814458100009</c:v>
                </c:pt>
                <c:pt idx="5850">
                  <c:v>79288.28515625</c:v>
                </c:pt>
                <c:pt idx="5851">
                  <c:v>79288.28515625</c:v>
                </c:pt>
                <c:pt idx="5852">
                  <c:v>79289.83984375</c:v>
                </c:pt>
                <c:pt idx="5853">
                  <c:v>79295.669916899991</c:v>
                </c:pt>
                <c:pt idx="5854">
                  <c:v>79335.314458100009</c:v>
                </c:pt>
                <c:pt idx="5855">
                  <c:v>79340.3671875</c:v>
                </c:pt>
                <c:pt idx="5856">
                  <c:v>79387.78515625</c:v>
                </c:pt>
                <c:pt idx="5857">
                  <c:v>79387.78515625</c:v>
                </c:pt>
                <c:pt idx="5858">
                  <c:v>79395.169916899991</c:v>
                </c:pt>
                <c:pt idx="5859">
                  <c:v>79494.669916899991</c:v>
                </c:pt>
                <c:pt idx="5860">
                  <c:v>79494.669916899991</c:v>
                </c:pt>
                <c:pt idx="5861">
                  <c:v>79529.26171875</c:v>
                </c:pt>
                <c:pt idx="5862">
                  <c:v>79529.26171875</c:v>
                </c:pt>
                <c:pt idx="5863">
                  <c:v>79529.26171875</c:v>
                </c:pt>
                <c:pt idx="5864">
                  <c:v>79539.3671875</c:v>
                </c:pt>
                <c:pt idx="5865">
                  <c:v>79586.78515625</c:v>
                </c:pt>
                <c:pt idx="5866">
                  <c:v>79603.498041899991</c:v>
                </c:pt>
                <c:pt idx="5867">
                  <c:v>79603.498041899991</c:v>
                </c:pt>
                <c:pt idx="5868">
                  <c:v>79638.8671875</c:v>
                </c:pt>
                <c:pt idx="5869">
                  <c:v>79687.83984375</c:v>
                </c:pt>
                <c:pt idx="5870">
                  <c:v>79693.669916899991</c:v>
                </c:pt>
                <c:pt idx="5871">
                  <c:v>79785.78515625</c:v>
                </c:pt>
                <c:pt idx="5872">
                  <c:v>79787.33984375</c:v>
                </c:pt>
                <c:pt idx="5873">
                  <c:v>79787.33984375</c:v>
                </c:pt>
                <c:pt idx="5874">
                  <c:v>79885.28515625</c:v>
                </c:pt>
                <c:pt idx="5875">
                  <c:v>79885.28515625</c:v>
                </c:pt>
                <c:pt idx="5876">
                  <c:v>79885.28515625</c:v>
                </c:pt>
                <c:pt idx="5877">
                  <c:v>79892.669916899991</c:v>
                </c:pt>
                <c:pt idx="5878">
                  <c:v>79927.26171875</c:v>
                </c:pt>
                <c:pt idx="5879">
                  <c:v>79986.33984375</c:v>
                </c:pt>
                <c:pt idx="5880">
                  <c:v>80026.76171875</c:v>
                </c:pt>
                <c:pt idx="5881">
                  <c:v>80026.76171875</c:v>
                </c:pt>
                <c:pt idx="5882">
                  <c:v>80136.3671875</c:v>
                </c:pt>
                <c:pt idx="5883">
                  <c:v>80185.33984375</c:v>
                </c:pt>
                <c:pt idx="5884">
                  <c:v>80209.826166899991</c:v>
                </c:pt>
                <c:pt idx="5885">
                  <c:v>80230.814458100009</c:v>
                </c:pt>
                <c:pt idx="5886">
                  <c:v>80235.8671875</c:v>
                </c:pt>
                <c:pt idx="5887">
                  <c:v>80284.83984375</c:v>
                </c:pt>
                <c:pt idx="5888">
                  <c:v>80325.26171875</c:v>
                </c:pt>
                <c:pt idx="5889">
                  <c:v>80325.26171875</c:v>
                </c:pt>
                <c:pt idx="5890">
                  <c:v>80382.78515625</c:v>
                </c:pt>
                <c:pt idx="5891">
                  <c:v>80382.78515625</c:v>
                </c:pt>
                <c:pt idx="5892">
                  <c:v>80384.33984375</c:v>
                </c:pt>
                <c:pt idx="5893">
                  <c:v>80399.498041899991</c:v>
                </c:pt>
                <c:pt idx="5894">
                  <c:v>80408.826166899991</c:v>
                </c:pt>
                <c:pt idx="5895">
                  <c:v>80424.76171875</c:v>
                </c:pt>
                <c:pt idx="5896">
                  <c:v>80429.814458100009</c:v>
                </c:pt>
                <c:pt idx="5897">
                  <c:v>80434.8671875</c:v>
                </c:pt>
                <c:pt idx="5898">
                  <c:v>80434.8671875</c:v>
                </c:pt>
                <c:pt idx="5899">
                  <c:v>80483.83984375</c:v>
                </c:pt>
                <c:pt idx="5900">
                  <c:v>80508.326166899991</c:v>
                </c:pt>
                <c:pt idx="5901">
                  <c:v>80524.26171875</c:v>
                </c:pt>
                <c:pt idx="5902">
                  <c:v>80529.314458100009</c:v>
                </c:pt>
                <c:pt idx="5903">
                  <c:v>80529.314458100009</c:v>
                </c:pt>
                <c:pt idx="5904">
                  <c:v>80534.3671875</c:v>
                </c:pt>
                <c:pt idx="5905">
                  <c:v>80581.78515625</c:v>
                </c:pt>
                <c:pt idx="5906">
                  <c:v>80589.169916899991</c:v>
                </c:pt>
                <c:pt idx="5907">
                  <c:v>80598.498041899991</c:v>
                </c:pt>
                <c:pt idx="5908">
                  <c:v>80623.76171875</c:v>
                </c:pt>
                <c:pt idx="5909">
                  <c:v>80623.76171875</c:v>
                </c:pt>
                <c:pt idx="5910">
                  <c:v>80623.76171875</c:v>
                </c:pt>
                <c:pt idx="5911">
                  <c:v>80633.8671875</c:v>
                </c:pt>
                <c:pt idx="5912">
                  <c:v>80633.8671875</c:v>
                </c:pt>
                <c:pt idx="5913">
                  <c:v>80681.28515625</c:v>
                </c:pt>
                <c:pt idx="5914">
                  <c:v>80681.28515625</c:v>
                </c:pt>
                <c:pt idx="5915">
                  <c:v>80682.83984375</c:v>
                </c:pt>
                <c:pt idx="5916">
                  <c:v>80780.78515625</c:v>
                </c:pt>
                <c:pt idx="5917">
                  <c:v>80788.169916899991</c:v>
                </c:pt>
                <c:pt idx="5918">
                  <c:v>80822.76171875</c:v>
                </c:pt>
                <c:pt idx="5919">
                  <c:v>80827.814458100009</c:v>
                </c:pt>
                <c:pt idx="5920">
                  <c:v>80832.8671875</c:v>
                </c:pt>
                <c:pt idx="5921">
                  <c:v>80880.28515625</c:v>
                </c:pt>
                <c:pt idx="5922">
                  <c:v>80896.998041899991</c:v>
                </c:pt>
                <c:pt idx="5923">
                  <c:v>80906.326166899991</c:v>
                </c:pt>
                <c:pt idx="5924">
                  <c:v>80922.26171875</c:v>
                </c:pt>
                <c:pt idx="5925">
                  <c:v>80981.33984375</c:v>
                </c:pt>
                <c:pt idx="5926">
                  <c:v>80981.33984375</c:v>
                </c:pt>
                <c:pt idx="5927">
                  <c:v>80996.498041899991</c:v>
                </c:pt>
                <c:pt idx="5928">
                  <c:v>81021.76171875</c:v>
                </c:pt>
                <c:pt idx="5929">
                  <c:v>81031.8671875</c:v>
                </c:pt>
                <c:pt idx="5930">
                  <c:v>81031.8671875</c:v>
                </c:pt>
                <c:pt idx="5931">
                  <c:v>81079.28515625</c:v>
                </c:pt>
                <c:pt idx="5932">
                  <c:v>81080.83984375</c:v>
                </c:pt>
                <c:pt idx="5933">
                  <c:v>81086.669916899991</c:v>
                </c:pt>
                <c:pt idx="5934">
                  <c:v>81086.669916899991</c:v>
                </c:pt>
                <c:pt idx="5935">
                  <c:v>81121.26171875</c:v>
                </c:pt>
                <c:pt idx="5936">
                  <c:v>81186.169916899991</c:v>
                </c:pt>
                <c:pt idx="5937">
                  <c:v>81186.169916899991</c:v>
                </c:pt>
                <c:pt idx="5938">
                  <c:v>81220.76171875</c:v>
                </c:pt>
                <c:pt idx="5939">
                  <c:v>81225.814458100009</c:v>
                </c:pt>
                <c:pt idx="5940">
                  <c:v>81230.8671875</c:v>
                </c:pt>
                <c:pt idx="5941">
                  <c:v>81230.8671875</c:v>
                </c:pt>
                <c:pt idx="5942">
                  <c:v>81278.28515625</c:v>
                </c:pt>
                <c:pt idx="5943">
                  <c:v>81304.326166899991</c:v>
                </c:pt>
                <c:pt idx="5944">
                  <c:v>81304.326166899991</c:v>
                </c:pt>
                <c:pt idx="5945">
                  <c:v>81320.26171875</c:v>
                </c:pt>
                <c:pt idx="5946">
                  <c:v>81330.3671875</c:v>
                </c:pt>
                <c:pt idx="5947">
                  <c:v>81379.33984375</c:v>
                </c:pt>
                <c:pt idx="5948">
                  <c:v>81419.76171875</c:v>
                </c:pt>
                <c:pt idx="5949">
                  <c:v>81477.28515625</c:v>
                </c:pt>
                <c:pt idx="5950">
                  <c:v>81477.28515625</c:v>
                </c:pt>
                <c:pt idx="5951">
                  <c:v>81478.83984375</c:v>
                </c:pt>
                <c:pt idx="5952">
                  <c:v>81503.326166899991</c:v>
                </c:pt>
                <c:pt idx="5953">
                  <c:v>81529.3671875</c:v>
                </c:pt>
                <c:pt idx="5954">
                  <c:v>81578.33984375</c:v>
                </c:pt>
                <c:pt idx="5955">
                  <c:v>81584.169916899991</c:v>
                </c:pt>
                <c:pt idx="5956">
                  <c:v>81628.8671875</c:v>
                </c:pt>
                <c:pt idx="5957">
                  <c:v>81676.28515625</c:v>
                </c:pt>
                <c:pt idx="5958">
                  <c:v>81683.669916899991</c:v>
                </c:pt>
                <c:pt idx="5959">
                  <c:v>81692.998041899991</c:v>
                </c:pt>
                <c:pt idx="5960">
                  <c:v>81692.998041899991</c:v>
                </c:pt>
                <c:pt idx="5961">
                  <c:v>81702.326166899991</c:v>
                </c:pt>
                <c:pt idx="5962">
                  <c:v>81702.326166899991</c:v>
                </c:pt>
                <c:pt idx="5963">
                  <c:v>81718.26171875</c:v>
                </c:pt>
                <c:pt idx="5964">
                  <c:v>81718.26171875</c:v>
                </c:pt>
                <c:pt idx="5965">
                  <c:v>81783.169916899991</c:v>
                </c:pt>
                <c:pt idx="5966">
                  <c:v>81792.498041899991</c:v>
                </c:pt>
                <c:pt idx="5967">
                  <c:v>81827.8671875</c:v>
                </c:pt>
                <c:pt idx="5968">
                  <c:v>81917.26171875</c:v>
                </c:pt>
                <c:pt idx="5969">
                  <c:v>81917.26171875</c:v>
                </c:pt>
                <c:pt idx="5970">
                  <c:v>81922.314458100009</c:v>
                </c:pt>
                <c:pt idx="5971">
                  <c:v>81974.78515625</c:v>
                </c:pt>
                <c:pt idx="5972">
                  <c:v>81976.33984375</c:v>
                </c:pt>
                <c:pt idx="5973">
                  <c:v>82016.76171875</c:v>
                </c:pt>
                <c:pt idx="5974">
                  <c:v>82016.76171875</c:v>
                </c:pt>
                <c:pt idx="5975">
                  <c:v>82021.814458100009</c:v>
                </c:pt>
                <c:pt idx="5976">
                  <c:v>82074.28515625</c:v>
                </c:pt>
                <c:pt idx="5977">
                  <c:v>82081.669916899991</c:v>
                </c:pt>
                <c:pt idx="5978">
                  <c:v>82126.3671875</c:v>
                </c:pt>
                <c:pt idx="5979">
                  <c:v>82126.3671875</c:v>
                </c:pt>
                <c:pt idx="5980">
                  <c:v>82126.3671875</c:v>
                </c:pt>
                <c:pt idx="5981">
                  <c:v>82215.76171875</c:v>
                </c:pt>
                <c:pt idx="5982">
                  <c:v>82220.814458100009</c:v>
                </c:pt>
                <c:pt idx="5983">
                  <c:v>82225.8671875</c:v>
                </c:pt>
                <c:pt idx="5984">
                  <c:v>82225.8671875</c:v>
                </c:pt>
                <c:pt idx="5985">
                  <c:v>82280.669916899991</c:v>
                </c:pt>
                <c:pt idx="5986">
                  <c:v>82315.26171875</c:v>
                </c:pt>
                <c:pt idx="5987">
                  <c:v>82374.33984375</c:v>
                </c:pt>
                <c:pt idx="5988">
                  <c:v>82414.76171875</c:v>
                </c:pt>
                <c:pt idx="5989">
                  <c:v>82424.8671875</c:v>
                </c:pt>
                <c:pt idx="5990">
                  <c:v>82472.28515625</c:v>
                </c:pt>
                <c:pt idx="5991">
                  <c:v>82472.28515625</c:v>
                </c:pt>
                <c:pt idx="5992">
                  <c:v>82473.83984375</c:v>
                </c:pt>
                <c:pt idx="5993">
                  <c:v>82473.83984375</c:v>
                </c:pt>
                <c:pt idx="5994">
                  <c:v>82519.314458100009</c:v>
                </c:pt>
                <c:pt idx="5995">
                  <c:v>82519.314458100009</c:v>
                </c:pt>
                <c:pt idx="5996">
                  <c:v>82524.3671875</c:v>
                </c:pt>
                <c:pt idx="5997">
                  <c:v>82524.3671875</c:v>
                </c:pt>
                <c:pt idx="5998">
                  <c:v>82579.169916899991</c:v>
                </c:pt>
                <c:pt idx="5999">
                  <c:v>82597.826166899991</c:v>
                </c:pt>
                <c:pt idx="6000">
                  <c:v>82613.76171875</c:v>
                </c:pt>
                <c:pt idx="6001">
                  <c:v>82678.669916899991</c:v>
                </c:pt>
                <c:pt idx="6002">
                  <c:v>82770.78515625</c:v>
                </c:pt>
                <c:pt idx="6003">
                  <c:v>82772.33984375</c:v>
                </c:pt>
                <c:pt idx="6004">
                  <c:v>82787.498041899991</c:v>
                </c:pt>
                <c:pt idx="6005">
                  <c:v>82787.498041899991</c:v>
                </c:pt>
                <c:pt idx="6006">
                  <c:v>82787.498041899991</c:v>
                </c:pt>
                <c:pt idx="6007">
                  <c:v>82787.498041899991</c:v>
                </c:pt>
                <c:pt idx="6008">
                  <c:v>82787.498041899991</c:v>
                </c:pt>
                <c:pt idx="6009">
                  <c:v>82787.498041899991</c:v>
                </c:pt>
                <c:pt idx="6010">
                  <c:v>82817.814458100009</c:v>
                </c:pt>
                <c:pt idx="6011">
                  <c:v>82817.814458100009</c:v>
                </c:pt>
                <c:pt idx="6012">
                  <c:v>82822.8671875</c:v>
                </c:pt>
                <c:pt idx="6013">
                  <c:v>82822.8671875</c:v>
                </c:pt>
                <c:pt idx="6014">
                  <c:v>82870.28515625</c:v>
                </c:pt>
                <c:pt idx="6015">
                  <c:v>82917.314458100009</c:v>
                </c:pt>
                <c:pt idx="6016">
                  <c:v>82922.3671875</c:v>
                </c:pt>
                <c:pt idx="6017">
                  <c:v>82977.169916899991</c:v>
                </c:pt>
                <c:pt idx="6018">
                  <c:v>82986.498041899991</c:v>
                </c:pt>
                <c:pt idx="6019">
                  <c:v>82995.826166899991</c:v>
                </c:pt>
                <c:pt idx="6020">
                  <c:v>83011.76171875</c:v>
                </c:pt>
                <c:pt idx="6021">
                  <c:v>83069.28515625</c:v>
                </c:pt>
                <c:pt idx="6022">
                  <c:v>83070.83984375</c:v>
                </c:pt>
                <c:pt idx="6023">
                  <c:v>83070.83984375</c:v>
                </c:pt>
                <c:pt idx="6024">
                  <c:v>83076.669916899991</c:v>
                </c:pt>
                <c:pt idx="6025">
                  <c:v>83168.78515625</c:v>
                </c:pt>
                <c:pt idx="6026">
                  <c:v>83168.78515625</c:v>
                </c:pt>
                <c:pt idx="6027">
                  <c:v>83170.33984375</c:v>
                </c:pt>
                <c:pt idx="6028">
                  <c:v>83176.169916899991</c:v>
                </c:pt>
                <c:pt idx="6029">
                  <c:v>83194.826166899991</c:v>
                </c:pt>
                <c:pt idx="6030">
                  <c:v>83194.826166899991</c:v>
                </c:pt>
                <c:pt idx="6031">
                  <c:v>83220.8671875</c:v>
                </c:pt>
                <c:pt idx="6032">
                  <c:v>83369.33984375</c:v>
                </c:pt>
                <c:pt idx="6033">
                  <c:v>83375.169916899991</c:v>
                </c:pt>
                <c:pt idx="6034">
                  <c:v>83375.169916899991</c:v>
                </c:pt>
                <c:pt idx="6035">
                  <c:v>83384.498041899991</c:v>
                </c:pt>
                <c:pt idx="6036">
                  <c:v>83384.498041899991</c:v>
                </c:pt>
                <c:pt idx="6037">
                  <c:v>83393.826166899991</c:v>
                </c:pt>
                <c:pt idx="6038">
                  <c:v>83409.76171875</c:v>
                </c:pt>
                <c:pt idx="6039">
                  <c:v>83409.76171875</c:v>
                </c:pt>
                <c:pt idx="6040">
                  <c:v>83467.28515625</c:v>
                </c:pt>
                <c:pt idx="6041">
                  <c:v>83468.83984375</c:v>
                </c:pt>
                <c:pt idx="6042">
                  <c:v>83519.3671875</c:v>
                </c:pt>
                <c:pt idx="6043">
                  <c:v>83519.3671875</c:v>
                </c:pt>
                <c:pt idx="6044">
                  <c:v>83519.3671875</c:v>
                </c:pt>
                <c:pt idx="6045">
                  <c:v>83566.78515625</c:v>
                </c:pt>
                <c:pt idx="6046">
                  <c:v>83568.33984375</c:v>
                </c:pt>
                <c:pt idx="6047">
                  <c:v>83592.826166899991</c:v>
                </c:pt>
                <c:pt idx="6048">
                  <c:v>83608.76171875</c:v>
                </c:pt>
                <c:pt idx="6049">
                  <c:v>83613.814458100009</c:v>
                </c:pt>
                <c:pt idx="6050">
                  <c:v>83618.8671875</c:v>
                </c:pt>
                <c:pt idx="6051">
                  <c:v>83667.83984375</c:v>
                </c:pt>
                <c:pt idx="6052">
                  <c:v>83692.326166899991</c:v>
                </c:pt>
                <c:pt idx="6053">
                  <c:v>83692.326166899991</c:v>
                </c:pt>
                <c:pt idx="6054">
                  <c:v>83692.326166899991</c:v>
                </c:pt>
                <c:pt idx="6055">
                  <c:v>83708.26171875</c:v>
                </c:pt>
                <c:pt idx="6056">
                  <c:v>83708.26171875</c:v>
                </c:pt>
                <c:pt idx="6057">
                  <c:v>83713.314458100009</c:v>
                </c:pt>
                <c:pt idx="6058">
                  <c:v>83718.3671875</c:v>
                </c:pt>
                <c:pt idx="6059">
                  <c:v>83718.3671875</c:v>
                </c:pt>
                <c:pt idx="6060">
                  <c:v>83767.33984375</c:v>
                </c:pt>
                <c:pt idx="6061">
                  <c:v>83767.33984375</c:v>
                </c:pt>
                <c:pt idx="6062">
                  <c:v>83767.33984375</c:v>
                </c:pt>
                <c:pt idx="6063">
                  <c:v>83773.169916899991</c:v>
                </c:pt>
                <c:pt idx="6064">
                  <c:v>83782.498041899991</c:v>
                </c:pt>
                <c:pt idx="6065">
                  <c:v>83791.826166899991</c:v>
                </c:pt>
                <c:pt idx="6066">
                  <c:v>83807.76171875</c:v>
                </c:pt>
                <c:pt idx="6067">
                  <c:v>83807.76171875</c:v>
                </c:pt>
                <c:pt idx="6068">
                  <c:v>83817.8671875</c:v>
                </c:pt>
                <c:pt idx="6069">
                  <c:v>83865.28515625</c:v>
                </c:pt>
                <c:pt idx="6070">
                  <c:v>83865.28515625</c:v>
                </c:pt>
                <c:pt idx="6071">
                  <c:v>83865.28515625</c:v>
                </c:pt>
                <c:pt idx="6072">
                  <c:v>83865.28515625</c:v>
                </c:pt>
                <c:pt idx="6073">
                  <c:v>83865.28515625</c:v>
                </c:pt>
                <c:pt idx="6074">
                  <c:v>83866.83984375</c:v>
                </c:pt>
                <c:pt idx="6075">
                  <c:v>83881.998041899991</c:v>
                </c:pt>
                <c:pt idx="6076">
                  <c:v>83907.26171875</c:v>
                </c:pt>
                <c:pt idx="6077">
                  <c:v>83917.3671875</c:v>
                </c:pt>
                <c:pt idx="6078">
                  <c:v>83917.3671875</c:v>
                </c:pt>
                <c:pt idx="6079">
                  <c:v>83981.498041899991</c:v>
                </c:pt>
                <c:pt idx="6080">
                  <c:v>84016.8671875</c:v>
                </c:pt>
                <c:pt idx="6081">
                  <c:v>84064.28515625</c:v>
                </c:pt>
                <c:pt idx="6082">
                  <c:v>84064.28515625</c:v>
                </c:pt>
                <c:pt idx="6083">
                  <c:v>84064.28515625</c:v>
                </c:pt>
                <c:pt idx="6084">
                  <c:v>84090.326166899991</c:v>
                </c:pt>
                <c:pt idx="6085">
                  <c:v>84116.3671875</c:v>
                </c:pt>
                <c:pt idx="6086">
                  <c:v>84163.78515625</c:v>
                </c:pt>
                <c:pt idx="6087">
                  <c:v>84165.33984375</c:v>
                </c:pt>
                <c:pt idx="6088">
                  <c:v>84165.33984375</c:v>
                </c:pt>
                <c:pt idx="6089">
                  <c:v>84180.498041899991</c:v>
                </c:pt>
                <c:pt idx="6090">
                  <c:v>84205.76171875</c:v>
                </c:pt>
                <c:pt idx="6091">
                  <c:v>84215.8671875</c:v>
                </c:pt>
                <c:pt idx="6092">
                  <c:v>84315.3671875</c:v>
                </c:pt>
                <c:pt idx="6093">
                  <c:v>84379.498041899991</c:v>
                </c:pt>
                <c:pt idx="6094">
                  <c:v>84404.76171875</c:v>
                </c:pt>
                <c:pt idx="6095">
                  <c:v>84404.76171875</c:v>
                </c:pt>
                <c:pt idx="6096">
                  <c:v>84409.814458100009</c:v>
                </c:pt>
                <c:pt idx="6097">
                  <c:v>84462.28515625</c:v>
                </c:pt>
                <c:pt idx="6098">
                  <c:v>84463.83984375</c:v>
                </c:pt>
                <c:pt idx="6099">
                  <c:v>84469.669916899991</c:v>
                </c:pt>
                <c:pt idx="6100">
                  <c:v>84488.326166899991</c:v>
                </c:pt>
                <c:pt idx="6101">
                  <c:v>84504.26171875</c:v>
                </c:pt>
                <c:pt idx="6102">
                  <c:v>84509.314458100009</c:v>
                </c:pt>
                <c:pt idx="6103">
                  <c:v>84514.3671875</c:v>
                </c:pt>
                <c:pt idx="6104">
                  <c:v>84514.3671875</c:v>
                </c:pt>
                <c:pt idx="6105">
                  <c:v>84514.3671875</c:v>
                </c:pt>
                <c:pt idx="6106">
                  <c:v>84578.498041899991</c:v>
                </c:pt>
                <c:pt idx="6107">
                  <c:v>84613.8671875</c:v>
                </c:pt>
                <c:pt idx="6108">
                  <c:v>84661.28515625</c:v>
                </c:pt>
                <c:pt idx="6109">
                  <c:v>84662.83984375</c:v>
                </c:pt>
                <c:pt idx="6110">
                  <c:v>84668.669916899991</c:v>
                </c:pt>
                <c:pt idx="6111">
                  <c:v>84677.998041899991</c:v>
                </c:pt>
                <c:pt idx="6112">
                  <c:v>84768.169916899991</c:v>
                </c:pt>
                <c:pt idx="6113">
                  <c:v>84768.169916899991</c:v>
                </c:pt>
                <c:pt idx="6114">
                  <c:v>84786.826166899991</c:v>
                </c:pt>
                <c:pt idx="6115">
                  <c:v>84802.76171875</c:v>
                </c:pt>
                <c:pt idx="6116">
                  <c:v>84861.83984375</c:v>
                </c:pt>
                <c:pt idx="6117">
                  <c:v>84867.669916899991</c:v>
                </c:pt>
                <c:pt idx="6118">
                  <c:v>84867.669916899991</c:v>
                </c:pt>
                <c:pt idx="6119">
                  <c:v>84876.998041899991</c:v>
                </c:pt>
                <c:pt idx="6120">
                  <c:v>84886.326166899991</c:v>
                </c:pt>
                <c:pt idx="6121">
                  <c:v>84902.26171875</c:v>
                </c:pt>
                <c:pt idx="6122">
                  <c:v>84902.26171875</c:v>
                </c:pt>
                <c:pt idx="6123">
                  <c:v>84961.33984375</c:v>
                </c:pt>
                <c:pt idx="6124">
                  <c:v>84967.169916899991</c:v>
                </c:pt>
                <c:pt idx="6125">
                  <c:v>84985.826166899991</c:v>
                </c:pt>
                <c:pt idx="6126">
                  <c:v>85001.76171875</c:v>
                </c:pt>
                <c:pt idx="6127">
                  <c:v>85011.8671875</c:v>
                </c:pt>
                <c:pt idx="6128">
                  <c:v>85011.8671875</c:v>
                </c:pt>
                <c:pt idx="6129">
                  <c:v>85059.28515625</c:v>
                </c:pt>
                <c:pt idx="6130">
                  <c:v>85060.83984375</c:v>
                </c:pt>
                <c:pt idx="6131">
                  <c:v>85075.998041899991</c:v>
                </c:pt>
                <c:pt idx="6132">
                  <c:v>85085.326166899991</c:v>
                </c:pt>
                <c:pt idx="6133">
                  <c:v>85106.314458100009</c:v>
                </c:pt>
                <c:pt idx="6134">
                  <c:v>85158.78515625</c:v>
                </c:pt>
                <c:pt idx="6135">
                  <c:v>85160.33984375</c:v>
                </c:pt>
                <c:pt idx="6136">
                  <c:v>85166.169916899991</c:v>
                </c:pt>
                <c:pt idx="6137">
                  <c:v>85259.83984375</c:v>
                </c:pt>
                <c:pt idx="6138">
                  <c:v>85265.669916899991</c:v>
                </c:pt>
                <c:pt idx="6139">
                  <c:v>85265.669916899991</c:v>
                </c:pt>
                <c:pt idx="6140">
                  <c:v>85300.26171875</c:v>
                </c:pt>
                <c:pt idx="6141">
                  <c:v>85305.314458100009</c:v>
                </c:pt>
                <c:pt idx="6142">
                  <c:v>85357.78515625</c:v>
                </c:pt>
                <c:pt idx="6143">
                  <c:v>85359.33984375</c:v>
                </c:pt>
                <c:pt idx="6144">
                  <c:v>85365.169916899991</c:v>
                </c:pt>
                <c:pt idx="6145">
                  <c:v>85374.498041899991</c:v>
                </c:pt>
                <c:pt idx="6146">
                  <c:v>85374.498041899991</c:v>
                </c:pt>
                <c:pt idx="6147">
                  <c:v>85399.76171875</c:v>
                </c:pt>
                <c:pt idx="6148">
                  <c:v>85404.814458100009</c:v>
                </c:pt>
                <c:pt idx="6149">
                  <c:v>85409.8671875</c:v>
                </c:pt>
                <c:pt idx="6150">
                  <c:v>85409.8671875</c:v>
                </c:pt>
                <c:pt idx="6151">
                  <c:v>85457.28515625</c:v>
                </c:pt>
                <c:pt idx="6152">
                  <c:v>85457.28515625</c:v>
                </c:pt>
                <c:pt idx="6153">
                  <c:v>85464.669916899991</c:v>
                </c:pt>
                <c:pt idx="6154">
                  <c:v>85464.669916899991</c:v>
                </c:pt>
                <c:pt idx="6155">
                  <c:v>85473.998041899991</c:v>
                </c:pt>
                <c:pt idx="6156">
                  <c:v>85504.314458100009</c:v>
                </c:pt>
                <c:pt idx="6157">
                  <c:v>85504.314458100009</c:v>
                </c:pt>
                <c:pt idx="6158">
                  <c:v>85504.314458100009</c:v>
                </c:pt>
                <c:pt idx="6159">
                  <c:v>85504.314458100009</c:v>
                </c:pt>
                <c:pt idx="6160">
                  <c:v>85504.314458100009</c:v>
                </c:pt>
                <c:pt idx="6161">
                  <c:v>85556.78515625</c:v>
                </c:pt>
                <c:pt idx="6162">
                  <c:v>85558.33984375</c:v>
                </c:pt>
                <c:pt idx="6163">
                  <c:v>85564.169916899991</c:v>
                </c:pt>
                <c:pt idx="6164">
                  <c:v>85573.498041899991</c:v>
                </c:pt>
                <c:pt idx="6165">
                  <c:v>85582.826166899991</c:v>
                </c:pt>
                <c:pt idx="6166">
                  <c:v>85582.826166899991</c:v>
                </c:pt>
                <c:pt idx="6167">
                  <c:v>85598.76171875</c:v>
                </c:pt>
                <c:pt idx="6168">
                  <c:v>85603.814458100009</c:v>
                </c:pt>
                <c:pt idx="6169">
                  <c:v>85656.28515625</c:v>
                </c:pt>
                <c:pt idx="6170">
                  <c:v>85656.28515625</c:v>
                </c:pt>
                <c:pt idx="6171">
                  <c:v>85656.28515625</c:v>
                </c:pt>
                <c:pt idx="6172">
                  <c:v>85657.83984375</c:v>
                </c:pt>
                <c:pt idx="6173">
                  <c:v>85663.669916899991</c:v>
                </c:pt>
                <c:pt idx="6174">
                  <c:v>85663.669916899991</c:v>
                </c:pt>
                <c:pt idx="6175">
                  <c:v>85663.669916899991</c:v>
                </c:pt>
                <c:pt idx="6176">
                  <c:v>85663.669916899991</c:v>
                </c:pt>
                <c:pt idx="6177">
                  <c:v>85672.998041899991</c:v>
                </c:pt>
                <c:pt idx="6178">
                  <c:v>85698.26171875</c:v>
                </c:pt>
                <c:pt idx="6179">
                  <c:v>85698.26171875</c:v>
                </c:pt>
                <c:pt idx="6180">
                  <c:v>85708.3671875</c:v>
                </c:pt>
                <c:pt idx="6181">
                  <c:v>85755.78515625</c:v>
                </c:pt>
                <c:pt idx="6182">
                  <c:v>85757.33984375</c:v>
                </c:pt>
                <c:pt idx="6183">
                  <c:v>85757.33984375</c:v>
                </c:pt>
                <c:pt idx="6184">
                  <c:v>85763.169916899991</c:v>
                </c:pt>
                <c:pt idx="6185">
                  <c:v>85763.169916899991</c:v>
                </c:pt>
                <c:pt idx="6186">
                  <c:v>85797.76171875</c:v>
                </c:pt>
                <c:pt idx="6187">
                  <c:v>85797.76171875</c:v>
                </c:pt>
                <c:pt idx="6188">
                  <c:v>85797.76171875</c:v>
                </c:pt>
                <c:pt idx="6189">
                  <c:v>85802.814458100009</c:v>
                </c:pt>
                <c:pt idx="6190">
                  <c:v>85802.814458100009</c:v>
                </c:pt>
                <c:pt idx="6191">
                  <c:v>85802.814458100009</c:v>
                </c:pt>
                <c:pt idx="6192">
                  <c:v>85807.8671875</c:v>
                </c:pt>
                <c:pt idx="6193">
                  <c:v>85807.8671875</c:v>
                </c:pt>
                <c:pt idx="6194">
                  <c:v>85855.28515625</c:v>
                </c:pt>
                <c:pt idx="6195">
                  <c:v>85856.83984375</c:v>
                </c:pt>
                <c:pt idx="6196">
                  <c:v>85862.669916899991</c:v>
                </c:pt>
                <c:pt idx="6197">
                  <c:v>85897.26171875</c:v>
                </c:pt>
                <c:pt idx="6198">
                  <c:v>85897.26171875</c:v>
                </c:pt>
                <c:pt idx="6199">
                  <c:v>85902.314458100009</c:v>
                </c:pt>
                <c:pt idx="6200">
                  <c:v>85907.3671875</c:v>
                </c:pt>
                <c:pt idx="6201">
                  <c:v>85907.3671875</c:v>
                </c:pt>
                <c:pt idx="6202">
                  <c:v>85907.3671875</c:v>
                </c:pt>
                <c:pt idx="6203">
                  <c:v>85954.78515625</c:v>
                </c:pt>
                <c:pt idx="6204">
                  <c:v>85956.33984375</c:v>
                </c:pt>
                <c:pt idx="6205">
                  <c:v>85956.33984375</c:v>
                </c:pt>
                <c:pt idx="6206">
                  <c:v>85962.169916899991</c:v>
                </c:pt>
                <c:pt idx="6207">
                  <c:v>85971.498041899991</c:v>
                </c:pt>
                <c:pt idx="6208">
                  <c:v>85971.498041899991</c:v>
                </c:pt>
                <c:pt idx="6209">
                  <c:v>85971.498041899991</c:v>
                </c:pt>
                <c:pt idx="6210">
                  <c:v>85971.498041899991</c:v>
                </c:pt>
                <c:pt idx="6211">
                  <c:v>85980.826166899991</c:v>
                </c:pt>
                <c:pt idx="6212">
                  <c:v>85996.76171875</c:v>
                </c:pt>
                <c:pt idx="6213">
                  <c:v>85996.76171875</c:v>
                </c:pt>
                <c:pt idx="6214">
                  <c:v>86001.814458100009</c:v>
                </c:pt>
                <c:pt idx="6215">
                  <c:v>86001.814458100009</c:v>
                </c:pt>
                <c:pt idx="6216">
                  <c:v>86080.326166899991</c:v>
                </c:pt>
                <c:pt idx="6217">
                  <c:v>86106.3671875</c:v>
                </c:pt>
                <c:pt idx="6218">
                  <c:v>86153.78515625</c:v>
                </c:pt>
                <c:pt idx="6219">
                  <c:v>86155.33984375</c:v>
                </c:pt>
                <c:pt idx="6220">
                  <c:v>86170.498041899991</c:v>
                </c:pt>
                <c:pt idx="6221">
                  <c:v>86170.498041899991</c:v>
                </c:pt>
                <c:pt idx="6222">
                  <c:v>86179.826166899991</c:v>
                </c:pt>
                <c:pt idx="6223">
                  <c:v>86195.76171875</c:v>
                </c:pt>
                <c:pt idx="6224">
                  <c:v>86200.814458100009</c:v>
                </c:pt>
                <c:pt idx="6225">
                  <c:v>86200.814458100009</c:v>
                </c:pt>
                <c:pt idx="6226">
                  <c:v>86205.8671875</c:v>
                </c:pt>
                <c:pt idx="6227">
                  <c:v>86253.28515625</c:v>
                </c:pt>
                <c:pt idx="6228">
                  <c:v>86253.28515625</c:v>
                </c:pt>
                <c:pt idx="6229">
                  <c:v>86254.83984375</c:v>
                </c:pt>
                <c:pt idx="6230">
                  <c:v>86254.83984375</c:v>
                </c:pt>
                <c:pt idx="6231">
                  <c:v>86254.83984375</c:v>
                </c:pt>
                <c:pt idx="6232">
                  <c:v>86279.326166899991</c:v>
                </c:pt>
                <c:pt idx="6233">
                  <c:v>86300.314458100009</c:v>
                </c:pt>
                <c:pt idx="6234">
                  <c:v>86305.3671875</c:v>
                </c:pt>
                <c:pt idx="6235">
                  <c:v>86352.78515625</c:v>
                </c:pt>
                <c:pt idx="6236">
                  <c:v>86360.169916899991</c:v>
                </c:pt>
                <c:pt idx="6237">
                  <c:v>86369.498041899991</c:v>
                </c:pt>
                <c:pt idx="6238">
                  <c:v>86378.826166899991</c:v>
                </c:pt>
                <c:pt idx="6239">
                  <c:v>86394.76171875</c:v>
                </c:pt>
                <c:pt idx="6240">
                  <c:v>86394.76171875</c:v>
                </c:pt>
                <c:pt idx="6241">
                  <c:v>86399.814458100009</c:v>
                </c:pt>
                <c:pt idx="6242">
                  <c:v>86452.28515625</c:v>
                </c:pt>
                <c:pt idx="6243">
                  <c:v>86453.83984375</c:v>
                </c:pt>
                <c:pt idx="6244">
                  <c:v>86453.83984375</c:v>
                </c:pt>
                <c:pt idx="6245">
                  <c:v>86478.326166899991</c:v>
                </c:pt>
                <c:pt idx="6246">
                  <c:v>86478.326166899991</c:v>
                </c:pt>
                <c:pt idx="6247">
                  <c:v>86499.314458100009</c:v>
                </c:pt>
                <c:pt idx="6248">
                  <c:v>86553.33984375</c:v>
                </c:pt>
                <c:pt idx="6249">
                  <c:v>86603.8671875</c:v>
                </c:pt>
                <c:pt idx="6250">
                  <c:v>86603.8671875</c:v>
                </c:pt>
                <c:pt idx="6251">
                  <c:v>86603.8671875</c:v>
                </c:pt>
                <c:pt idx="6252">
                  <c:v>86651.28515625</c:v>
                </c:pt>
                <c:pt idx="6253">
                  <c:v>86652.83984375</c:v>
                </c:pt>
                <c:pt idx="6254">
                  <c:v>86658.669916899991</c:v>
                </c:pt>
                <c:pt idx="6255">
                  <c:v>86658.669916899991</c:v>
                </c:pt>
                <c:pt idx="6256">
                  <c:v>86677.326166899991</c:v>
                </c:pt>
                <c:pt idx="6257">
                  <c:v>86693.26171875</c:v>
                </c:pt>
                <c:pt idx="6258">
                  <c:v>86698.314458100009</c:v>
                </c:pt>
                <c:pt idx="6259">
                  <c:v>86698.314458100009</c:v>
                </c:pt>
                <c:pt idx="6260">
                  <c:v>86698.314458100009</c:v>
                </c:pt>
                <c:pt idx="6261">
                  <c:v>86752.33984375</c:v>
                </c:pt>
                <c:pt idx="6262">
                  <c:v>86767.498041899991</c:v>
                </c:pt>
                <c:pt idx="6263">
                  <c:v>86767.498041899991</c:v>
                </c:pt>
                <c:pt idx="6264">
                  <c:v>86776.826166899991</c:v>
                </c:pt>
                <c:pt idx="6265">
                  <c:v>86797.814458100009</c:v>
                </c:pt>
                <c:pt idx="6266">
                  <c:v>86797.814458100009</c:v>
                </c:pt>
                <c:pt idx="6267">
                  <c:v>86802.8671875</c:v>
                </c:pt>
                <c:pt idx="6268">
                  <c:v>86802.8671875</c:v>
                </c:pt>
                <c:pt idx="6269">
                  <c:v>86850.28515625</c:v>
                </c:pt>
                <c:pt idx="6270">
                  <c:v>86850.28515625</c:v>
                </c:pt>
                <c:pt idx="6271">
                  <c:v>86851.83984375</c:v>
                </c:pt>
                <c:pt idx="6272">
                  <c:v>86851.83984375</c:v>
                </c:pt>
                <c:pt idx="6273">
                  <c:v>86857.669916899991</c:v>
                </c:pt>
                <c:pt idx="6274">
                  <c:v>86857.669916899991</c:v>
                </c:pt>
                <c:pt idx="6275">
                  <c:v>86866.998041899991</c:v>
                </c:pt>
                <c:pt idx="6276">
                  <c:v>86866.998041899991</c:v>
                </c:pt>
                <c:pt idx="6277">
                  <c:v>86876.326166899991</c:v>
                </c:pt>
                <c:pt idx="6278">
                  <c:v>86892.26171875</c:v>
                </c:pt>
                <c:pt idx="6279">
                  <c:v>86902.3671875</c:v>
                </c:pt>
                <c:pt idx="6280">
                  <c:v>86951.33984375</c:v>
                </c:pt>
                <c:pt idx="6281">
                  <c:v>86966.498041899991</c:v>
                </c:pt>
                <c:pt idx="6282">
                  <c:v>86966.498041899991</c:v>
                </c:pt>
                <c:pt idx="6283">
                  <c:v>86975.826166899991</c:v>
                </c:pt>
                <c:pt idx="6284">
                  <c:v>86991.76171875</c:v>
                </c:pt>
                <c:pt idx="6285">
                  <c:v>86991.76171875</c:v>
                </c:pt>
                <c:pt idx="6286">
                  <c:v>86996.814458100009</c:v>
                </c:pt>
                <c:pt idx="6287">
                  <c:v>87056.669916899991</c:v>
                </c:pt>
                <c:pt idx="6288">
                  <c:v>87056.669916899991</c:v>
                </c:pt>
                <c:pt idx="6289">
                  <c:v>87056.669916899991</c:v>
                </c:pt>
                <c:pt idx="6290">
                  <c:v>87065.998041899991</c:v>
                </c:pt>
                <c:pt idx="6291">
                  <c:v>87075.326166899991</c:v>
                </c:pt>
                <c:pt idx="6292">
                  <c:v>87075.326166899991</c:v>
                </c:pt>
                <c:pt idx="6293">
                  <c:v>87075.326166899991</c:v>
                </c:pt>
                <c:pt idx="6294">
                  <c:v>87091.26171875</c:v>
                </c:pt>
                <c:pt idx="6295">
                  <c:v>87091.26171875</c:v>
                </c:pt>
                <c:pt idx="6296">
                  <c:v>87096.314458100009</c:v>
                </c:pt>
                <c:pt idx="6297">
                  <c:v>87096.314458100009</c:v>
                </c:pt>
                <c:pt idx="6298">
                  <c:v>87101.3671875</c:v>
                </c:pt>
                <c:pt idx="6299">
                  <c:v>87165.498041899991</c:v>
                </c:pt>
                <c:pt idx="6300">
                  <c:v>87190.76171875</c:v>
                </c:pt>
                <c:pt idx="6301">
                  <c:v>87190.76171875</c:v>
                </c:pt>
                <c:pt idx="6302">
                  <c:v>87190.76171875</c:v>
                </c:pt>
                <c:pt idx="6303">
                  <c:v>87200.8671875</c:v>
                </c:pt>
                <c:pt idx="6304">
                  <c:v>87255.669916899991</c:v>
                </c:pt>
                <c:pt idx="6305">
                  <c:v>87255.669916899991</c:v>
                </c:pt>
                <c:pt idx="6306">
                  <c:v>87264.998041899991</c:v>
                </c:pt>
                <c:pt idx="6307">
                  <c:v>87274.326166899991</c:v>
                </c:pt>
                <c:pt idx="6308">
                  <c:v>87274.326166899991</c:v>
                </c:pt>
                <c:pt idx="6309">
                  <c:v>87274.326166899991</c:v>
                </c:pt>
                <c:pt idx="6310">
                  <c:v>87295.314458100009</c:v>
                </c:pt>
                <c:pt idx="6311">
                  <c:v>87347.78515625</c:v>
                </c:pt>
                <c:pt idx="6312">
                  <c:v>87349.33984375</c:v>
                </c:pt>
                <c:pt idx="6313">
                  <c:v>87349.33984375</c:v>
                </c:pt>
                <c:pt idx="6314">
                  <c:v>87373.826166899991</c:v>
                </c:pt>
                <c:pt idx="6315">
                  <c:v>87389.76171875</c:v>
                </c:pt>
                <c:pt idx="6316">
                  <c:v>87447.28515625</c:v>
                </c:pt>
                <c:pt idx="6317">
                  <c:v>87463.998041899991</c:v>
                </c:pt>
                <c:pt idx="6318">
                  <c:v>87489.26171875</c:v>
                </c:pt>
                <c:pt idx="6319">
                  <c:v>87494.314458100009</c:v>
                </c:pt>
                <c:pt idx="6320">
                  <c:v>87494.314458100009</c:v>
                </c:pt>
                <c:pt idx="6321">
                  <c:v>87499.3671875</c:v>
                </c:pt>
                <c:pt idx="6322">
                  <c:v>87546.78515625</c:v>
                </c:pt>
                <c:pt idx="6323">
                  <c:v>87548.33984375</c:v>
                </c:pt>
                <c:pt idx="6324">
                  <c:v>87548.33984375</c:v>
                </c:pt>
                <c:pt idx="6325">
                  <c:v>87548.33984375</c:v>
                </c:pt>
                <c:pt idx="6326">
                  <c:v>87554.169916899991</c:v>
                </c:pt>
                <c:pt idx="6327">
                  <c:v>87554.169916899991</c:v>
                </c:pt>
                <c:pt idx="6328">
                  <c:v>87563.498041899991</c:v>
                </c:pt>
                <c:pt idx="6329">
                  <c:v>87563.498041899991</c:v>
                </c:pt>
                <c:pt idx="6330">
                  <c:v>87563.498041899991</c:v>
                </c:pt>
                <c:pt idx="6331">
                  <c:v>87563.498041899991</c:v>
                </c:pt>
                <c:pt idx="6332">
                  <c:v>87563.498041899991</c:v>
                </c:pt>
                <c:pt idx="6333">
                  <c:v>87593.814458100009</c:v>
                </c:pt>
                <c:pt idx="6334">
                  <c:v>87593.814458100009</c:v>
                </c:pt>
                <c:pt idx="6335">
                  <c:v>87646.28515625</c:v>
                </c:pt>
                <c:pt idx="6336">
                  <c:v>87646.28515625</c:v>
                </c:pt>
                <c:pt idx="6337">
                  <c:v>87646.28515625</c:v>
                </c:pt>
                <c:pt idx="6338">
                  <c:v>87647.83984375</c:v>
                </c:pt>
                <c:pt idx="6339">
                  <c:v>87653.669916899991</c:v>
                </c:pt>
                <c:pt idx="6340">
                  <c:v>87662.998041899991</c:v>
                </c:pt>
                <c:pt idx="6341">
                  <c:v>87662.998041899991</c:v>
                </c:pt>
                <c:pt idx="6342">
                  <c:v>87698.3671875</c:v>
                </c:pt>
                <c:pt idx="6343">
                  <c:v>87698.3671875</c:v>
                </c:pt>
                <c:pt idx="6344">
                  <c:v>87698.3671875</c:v>
                </c:pt>
                <c:pt idx="6345">
                  <c:v>87745.78515625</c:v>
                </c:pt>
                <c:pt idx="6346">
                  <c:v>87745.78515625</c:v>
                </c:pt>
                <c:pt idx="6347">
                  <c:v>87747.33984375</c:v>
                </c:pt>
                <c:pt idx="6348">
                  <c:v>87747.33984375</c:v>
                </c:pt>
                <c:pt idx="6349">
                  <c:v>87762.498041899991</c:v>
                </c:pt>
                <c:pt idx="6350">
                  <c:v>87771.826166899991</c:v>
                </c:pt>
                <c:pt idx="6351">
                  <c:v>87797.8671875</c:v>
                </c:pt>
                <c:pt idx="6352">
                  <c:v>87797.8671875</c:v>
                </c:pt>
                <c:pt idx="6353">
                  <c:v>87797.8671875</c:v>
                </c:pt>
                <c:pt idx="6354">
                  <c:v>87845.28515625</c:v>
                </c:pt>
                <c:pt idx="6355">
                  <c:v>87846.83984375</c:v>
                </c:pt>
                <c:pt idx="6356">
                  <c:v>87846.83984375</c:v>
                </c:pt>
                <c:pt idx="6357">
                  <c:v>87852.669916899991</c:v>
                </c:pt>
                <c:pt idx="6358">
                  <c:v>87852.669916899991</c:v>
                </c:pt>
                <c:pt idx="6359">
                  <c:v>87892.314458100009</c:v>
                </c:pt>
                <c:pt idx="6360">
                  <c:v>87892.314458100009</c:v>
                </c:pt>
                <c:pt idx="6361">
                  <c:v>87897.3671875</c:v>
                </c:pt>
                <c:pt idx="6362">
                  <c:v>87944.78515625</c:v>
                </c:pt>
                <c:pt idx="6363">
                  <c:v>87952.169916899991</c:v>
                </c:pt>
                <c:pt idx="6364">
                  <c:v>87952.169916899991</c:v>
                </c:pt>
                <c:pt idx="6365">
                  <c:v>87952.169916899991</c:v>
                </c:pt>
                <c:pt idx="6366">
                  <c:v>87970.826166899991</c:v>
                </c:pt>
                <c:pt idx="6367">
                  <c:v>87986.76171875</c:v>
                </c:pt>
                <c:pt idx="6368">
                  <c:v>87986.76171875</c:v>
                </c:pt>
                <c:pt idx="6369">
                  <c:v>87986.76171875</c:v>
                </c:pt>
                <c:pt idx="6370">
                  <c:v>87991.814458100009</c:v>
                </c:pt>
                <c:pt idx="6371">
                  <c:v>87996.8671875</c:v>
                </c:pt>
                <c:pt idx="6372">
                  <c:v>88044.28515625</c:v>
                </c:pt>
                <c:pt idx="6373">
                  <c:v>88044.28515625</c:v>
                </c:pt>
                <c:pt idx="6374">
                  <c:v>88044.28515625</c:v>
                </c:pt>
                <c:pt idx="6375">
                  <c:v>88045.83984375</c:v>
                </c:pt>
                <c:pt idx="6376">
                  <c:v>88051.669916899991</c:v>
                </c:pt>
                <c:pt idx="6377">
                  <c:v>88051.669916899991</c:v>
                </c:pt>
                <c:pt idx="6378">
                  <c:v>88086.26171875</c:v>
                </c:pt>
                <c:pt idx="6379">
                  <c:v>88096.3671875</c:v>
                </c:pt>
                <c:pt idx="6380">
                  <c:v>88145.33984375</c:v>
                </c:pt>
                <c:pt idx="6381">
                  <c:v>88145.33984375</c:v>
                </c:pt>
                <c:pt idx="6382">
                  <c:v>88151.169916899991</c:v>
                </c:pt>
                <c:pt idx="6383">
                  <c:v>88195.8671875</c:v>
                </c:pt>
                <c:pt idx="6384">
                  <c:v>88195.8671875</c:v>
                </c:pt>
                <c:pt idx="6385">
                  <c:v>88195.8671875</c:v>
                </c:pt>
                <c:pt idx="6386">
                  <c:v>88244.83984375</c:v>
                </c:pt>
                <c:pt idx="6387">
                  <c:v>88250.669916899991</c:v>
                </c:pt>
                <c:pt idx="6388">
                  <c:v>88259.998041899991</c:v>
                </c:pt>
                <c:pt idx="6389">
                  <c:v>88259.998041899991</c:v>
                </c:pt>
                <c:pt idx="6390">
                  <c:v>88269.326166899991</c:v>
                </c:pt>
                <c:pt idx="6391">
                  <c:v>88269.326166899991</c:v>
                </c:pt>
                <c:pt idx="6392">
                  <c:v>88285.26171875</c:v>
                </c:pt>
                <c:pt idx="6393">
                  <c:v>88290.314458100009</c:v>
                </c:pt>
                <c:pt idx="6394">
                  <c:v>88344.33984375</c:v>
                </c:pt>
                <c:pt idx="6395">
                  <c:v>88350.169916899991</c:v>
                </c:pt>
                <c:pt idx="6396">
                  <c:v>88350.169916899991</c:v>
                </c:pt>
                <c:pt idx="6397">
                  <c:v>88359.498041899991</c:v>
                </c:pt>
                <c:pt idx="6398">
                  <c:v>88359.498041899991</c:v>
                </c:pt>
                <c:pt idx="6399">
                  <c:v>88384.76171875</c:v>
                </c:pt>
                <c:pt idx="6400">
                  <c:v>88384.76171875</c:v>
                </c:pt>
                <c:pt idx="6401">
                  <c:v>88389.814458100009</c:v>
                </c:pt>
                <c:pt idx="6402">
                  <c:v>88394.8671875</c:v>
                </c:pt>
                <c:pt idx="6403">
                  <c:v>88394.8671875</c:v>
                </c:pt>
                <c:pt idx="6404">
                  <c:v>88442.28515625</c:v>
                </c:pt>
                <c:pt idx="6405">
                  <c:v>88442.28515625</c:v>
                </c:pt>
                <c:pt idx="6406">
                  <c:v>88449.669916899991</c:v>
                </c:pt>
                <c:pt idx="6407">
                  <c:v>88468.326166899991</c:v>
                </c:pt>
                <c:pt idx="6408">
                  <c:v>88468.326166899991</c:v>
                </c:pt>
                <c:pt idx="6409">
                  <c:v>88484.26171875</c:v>
                </c:pt>
                <c:pt idx="6410">
                  <c:v>88484.26171875</c:v>
                </c:pt>
                <c:pt idx="6411">
                  <c:v>88484.26171875</c:v>
                </c:pt>
                <c:pt idx="6412">
                  <c:v>88484.26171875</c:v>
                </c:pt>
                <c:pt idx="6413">
                  <c:v>88494.3671875</c:v>
                </c:pt>
                <c:pt idx="6414">
                  <c:v>88541.78515625</c:v>
                </c:pt>
                <c:pt idx="6415">
                  <c:v>88543.33984375</c:v>
                </c:pt>
                <c:pt idx="6416">
                  <c:v>88543.33984375</c:v>
                </c:pt>
                <c:pt idx="6417">
                  <c:v>88543.33984375</c:v>
                </c:pt>
                <c:pt idx="6418">
                  <c:v>88543.33984375</c:v>
                </c:pt>
                <c:pt idx="6419">
                  <c:v>88549.169916899991</c:v>
                </c:pt>
                <c:pt idx="6420">
                  <c:v>88583.76171875</c:v>
                </c:pt>
                <c:pt idx="6421">
                  <c:v>88641.28515625</c:v>
                </c:pt>
                <c:pt idx="6422">
                  <c:v>88642.83984375</c:v>
                </c:pt>
                <c:pt idx="6423">
                  <c:v>88657.998041899991</c:v>
                </c:pt>
                <c:pt idx="6424">
                  <c:v>88740.78515625</c:v>
                </c:pt>
                <c:pt idx="6425">
                  <c:v>88748.169916899991</c:v>
                </c:pt>
                <c:pt idx="6426">
                  <c:v>88748.169916899991</c:v>
                </c:pt>
                <c:pt idx="6427">
                  <c:v>88757.498041899991</c:v>
                </c:pt>
                <c:pt idx="6428">
                  <c:v>88757.498041899991</c:v>
                </c:pt>
                <c:pt idx="6429">
                  <c:v>88766.826166899991</c:v>
                </c:pt>
                <c:pt idx="6430">
                  <c:v>88766.826166899991</c:v>
                </c:pt>
                <c:pt idx="6431">
                  <c:v>88787.814458100009</c:v>
                </c:pt>
                <c:pt idx="6432">
                  <c:v>88792.8671875</c:v>
                </c:pt>
                <c:pt idx="6433">
                  <c:v>88840.28515625</c:v>
                </c:pt>
                <c:pt idx="6434">
                  <c:v>88840.28515625</c:v>
                </c:pt>
                <c:pt idx="6435">
                  <c:v>88841.83984375</c:v>
                </c:pt>
                <c:pt idx="6436">
                  <c:v>88847.669916899991</c:v>
                </c:pt>
                <c:pt idx="6437">
                  <c:v>88892.3671875</c:v>
                </c:pt>
                <c:pt idx="6438">
                  <c:v>88892.3671875</c:v>
                </c:pt>
                <c:pt idx="6439">
                  <c:v>88892.3671875</c:v>
                </c:pt>
                <c:pt idx="6440">
                  <c:v>88941.33984375</c:v>
                </c:pt>
                <c:pt idx="6441">
                  <c:v>88941.33984375</c:v>
                </c:pt>
                <c:pt idx="6442">
                  <c:v>88956.498041899991</c:v>
                </c:pt>
                <c:pt idx="6443">
                  <c:v>88981.76171875</c:v>
                </c:pt>
                <c:pt idx="6444">
                  <c:v>88986.814458100009</c:v>
                </c:pt>
                <c:pt idx="6445">
                  <c:v>88986.814458100009</c:v>
                </c:pt>
                <c:pt idx="6446">
                  <c:v>88986.814458100009</c:v>
                </c:pt>
                <c:pt idx="6447">
                  <c:v>89040.83984375</c:v>
                </c:pt>
                <c:pt idx="6448">
                  <c:v>89040.83984375</c:v>
                </c:pt>
                <c:pt idx="6449">
                  <c:v>89040.83984375</c:v>
                </c:pt>
                <c:pt idx="6450">
                  <c:v>89065.326166899991</c:v>
                </c:pt>
                <c:pt idx="6451">
                  <c:v>89081.26171875</c:v>
                </c:pt>
                <c:pt idx="6452">
                  <c:v>89081.26171875</c:v>
                </c:pt>
                <c:pt idx="6453">
                  <c:v>89081.26171875</c:v>
                </c:pt>
                <c:pt idx="6454">
                  <c:v>89086.314458100009</c:v>
                </c:pt>
                <c:pt idx="6455">
                  <c:v>89091.3671875</c:v>
                </c:pt>
                <c:pt idx="6456">
                  <c:v>89138.78515625</c:v>
                </c:pt>
                <c:pt idx="6457">
                  <c:v>89138.78515625</c:v>
                </c:pt>
                <c:pt idx="6458">
                  <c:v>89138.78515625</c:v>
                </c:pt>
                <c:pt idx="6459">
                  <c:v>89146.169916899991</c:v>
                </c:pt>
                <c:pt idx="6460">
                  <c:v>89146.169916899991</c:v>
                </c:pt>
                <c:pt idx="6461">
                  <c:v>89155.498041899991</c:v>
                </c:pt>
                <c:pt idx="6462">
                  <c:v>89155.498041899991</c:v>
                </c:pt>
                <c:pt idx="6463">
                  <c:v>89180.76171875</c:v>
                </c:pt>
                <c:pt idx="6464">
                  <c:v>89180.76171875</c:v>
                </c:pt>
                <c:pt idx="6465">
                  <c:v>89180.76171875</c:v>
                </c:pt>
                <c:pt idx="6466">
                  <c:v>89180.76171875</c:v>
                </c:pt>
                <c:pt idx="6467">
                  <c:v>89185.814458100009</c:v>
                </c:pt>
                <c:pt idx="6468">
                  <c:v>89185.814458100009</c:v>
                </c:pt>
                <c:pt idx="6469">
                  <c:v>89185.814458100009</c:v>
                </c:pt>
                <c:pt idx="6470">
                  <c:v>89190.8671875</c:v>
                </c:pt>
                <c:pt idx="6471">
                  <c:v>89190.8671875</c:v>
                </c:pt>
                <c:pt idx="6472">
                  <c:v>89238.28515625</c:v>
                </c:pt>
                <c:pt idx="6473">
                  <c:v>89238.28515625</c:v>
                </c:pt>
                <c:pt idx="6474">
                  <c:v>89239.83984375</c:v>
                </c:pt>
                <c:pt idx="6475">
                  <c:v>89245.669916899991</c:v>
                </c:pt>
                <c:pt idx="6476">
                  <c:v>89254.998041899991</c:v>
                </c:pt>
                <c:pt idx="6477">
                  <c:v>89254.998041899991</c:v>
                </c:pt>
                <c:pt idx="6478">
                  <c:v>89264.326166899991</c:v>
                </c:pt>
                <c:pt idx="6479">
                  <c:v>89264.326166899991</c:v>
                </c:pt>
                <c:pt idx="6480">
                  <c:v>89264.326166899991</c:v>
                </c:pt>
                <c:pt idx="6481">
                  <c:v>89285.314458100009</c:v>
                </c:pt>
                <c:pt idx="6482">
                  <c:v>89290.3671875</c:v>
                </c:pt>
                <c:pt idx="6483">
                  <c:v>89290.3671875</c:v>
                </c:pt>
                <c:pt idx="6484">
                  <c:v>89290.3671875</c:v>
                </c:pt>
                <c:pt idx="6485">
                  <c:v>89290.3671875</c:v>
                </c:pt>
                <c:pt idx="6486">
                  <c:v>89339.33984375</c:v>
                </c:pt>
                <c:pt idx="6487">
                  <c:v>89354.498041899991</c:v>
                </c:pt>
                <c:pt idx="6488">
                  <c:v>89363.826166899991</c:v>
                </c:pt>
                <c:pt idx="6489">
                  <c:v>89379.76171875</c:v>
                </c:pt>
                <c:pt idx="6490">
                  <c:v>89384.814458100009</c:v>
                </c:pt>
                <c:pt idx="6491">
                  <c:v>89389.8671875</c:v>
                </c:pt>
                <c:pt idx="6492">
                  <c:v>89389.8671875</c:v>
                </c:pt>
                <c:pt idx="6493">
                  <c:v>89389.8671875</c:v>
                </c:pt>
                <c:pt idx="6494">
                  <c:v>89389.8671875</c:v>
                </c:pt>
                <c:pt idx="6495">
                  <c:v>89437.28515625</c:v>
                </c:pt>
                <c:pt idx="6496">
                  <c:v>89437.28515625</c:v>
                </c:pt>
                <c:pt idx="6497">
                  <c:v>89438.83984375</c:v>
                </c:pt>
                <c:pt idx="6498">
                  <c:v>89438.83984375</c:v>
                </c:pt>
                <c:pt idx="6499">
                  <c:v>89453.998041899991</c:v>
                </c:pt>
                <c:pt idx="6500">
                  <c:v>89453.998041899991</c:v>
                </c:pt>
                <c:pt idx="6501">
                  <c:v>89463.326166899991</c:v>
                </c:pt>
                <c:pt idx="6502">
                  <c:v>89463.326166899991</c:v>
                </c:pt>
                <c:pt idx="6503">
                  <c:v>89479.26171875</c:v>
                </c:pt>
                <c:pt idx="6504">
                  <c:v>89484.314458100009</c:v>
                </c:pt>
                <c:pt idx="6505">
                  <c:v>89484.314458100009</c:v>
                </c:pt>
                <c:pt idx="6506">
                  <c:v>89489.3671875</c:v>
                </c:pt>
                <c:pt idx="6507">
                  <c:v>89536.78515625</c:v>
                </c:pt>
                <c:pt idx="6508">
                  <c:v>89538.33984375</c:v>
                </c:pt>
                <c:pt idx="6509">
                  <c:v>89544.169916899991</c:v>
                </c:pt>
                <c:pt idx="6510">
                  <c:v>89544.169916899991</c:v>
                </c:pt>
                <c:pt idx="6511">
                  <c:v>89544.169916899991</c:v>
                </c:pt>
                <c:pt idx="6512">
                  <c:v>89553.498041899991</c:v>
                </c:pt>
                <c:pt idx="6513">
                  <c:v>89553.498041899991</c:v>
                </c:pt>
                <c:pt idx="6514">
                  <c:v>89553.498041899991</c:v>
                </c:pt>
                <c:pt idx="6515">
                  <c:v>89578.76171875</c:v>
                </c:pt>
                <c:pt idx="6516">
                  <c:v>89583.814458100009</c:v>
                </c:pt>
                <c:pt idx="6517">
                  <c:v>89583.814458100009</c:v>
                </c:pt>
                <c:pt idx="6518">
                  <c:v>89636.28515625</c:v>
                </c:pt>
                <c:pt idx="6519">
                  <c:v>89636.28515625</c:v>
                </c:pt>
                <c:pt idx="6520">
                  <c:v>89637.83984375</c:v>
                </c:pt>
                <c:pt idx="6521">
                  <c:v>89637.83984375</c:v>
                </c:pt>
                <c:pt idx="6522">
                  <c:v>89662.326166899991</c:v>
                </c:pt>
                <c:pt idx="6523">
                  <c:v>89688.3671875</c:v>
                </c:pt>
                <c:pt idx="6524">
                  <c:v>89735.78515625</c:v>
                </c:pt>
                <c:pt idx="6525">
                  <c:v>89737.33984375</c:v>
                </c:pt>
                <c:pt idx="6526">
                  <c:v>89737.33984375</c:v>
                </c:pt>
                <c:pt idx="6527">
                  <c:v>89737.33984375</c:v>
                </c:pt>
                <c:pt idx="6528">
                  <c:v>89752.498041899991</c:v>
                </c:pt>
                <c:pt idx="6529">
                  <c:v>89777.76171875</c:v>
                </c:pt>
                <c:pt idx="6530">
                  <c:v>89777.76171875</c:v>
                </c:pt>
                <c:pt idx="6531">
                  <c:v>89782.814458100009</c:v>
                </c:pt>
                <c:pt idx="6532">
                  <c:v>89835.28515625</c:v>
                </c:pt>
                <c:pt idx="6533">
                  <c:v>89836.83984375</c:v>
                </c:pt>
                <c:pt idx="6534">
                  <c:v>89842.669916899991</c:v>
                </c:pt>
                <c:pt idx="6535">
                  <c:v>89877.26171875</c:v>
                </c:pt>
                <c:pt idx="6536">
                  <c:v>89877.26171875</c:v>
                </c:pt>
                <c:pt idx="6537">
                  <c:v>89877.26171875</c:v>
                </c:pt>
                <c:pt idx="6538">
                  <c:v>89936.33984375</c:v>
                </c:pt>
                <c:pt idx="6539">
                  <c:v>89936.33984375</c:v>
                </c:pt>
                <c:pt idx="6540">
                  <c:v>89942.169916899991</c:v>
                </c:pt>
                <c:pt idx="6541">
                  <c:v>89942.169916899991</c:v>
                </c:pt>
                <c:pt idx="6542">
                  <c:v>89951.498041899991</c:v>
                </c:pt>
                <c:pt idx="6543">
                  <c:v>89960.826166899991</c:v>
                </c:pt>
                <c:pt idx="6544">
                  <c:v>89976.76171875</c:v>
                </c:pt>
                <c:pt idx="6545">
                  <c:v>89976.76171875</c:v>
                </c:pt>
                <c:pt idx="6546">
                  <c:v>89981.814458100009</c:v>
                </c:pt>
                <c:pt idx="6547">
                  <c:v>89981.814458100009</c:v>
                </c:pt>
                <c:pt idx="6548">
                  <c:v>89986.8671875</c:v>
                </c:pt>
                <c:pt idx="6549">
                  <c:v>90034.28515625</c:v>
                </c:pt>
                <c:pt idx="6550">
                  <c:v>90034.28515625</c:v>
                </c:pt>
                <c:pt idx="6551">
                  <c:v>90035.83984375</c:v>
                </c:pt>
                <c:pt idx="6552">
                  <c:v>90076.26171875</c:v>
                </c:pt>
                <c:pt idx="6553">
                  <c:v>90081.314458100009</c:v>
                </c:pt>
                <c:pt idx="6554">
                  <c:v>90081.314458100009</c:v>
                </c:pt>
                <c:pt idx="6555">
                  <c:v>90086.3671875</c:v>
                </c:pt>
                <c:pt idx="6556">
                  <c:v>90086.3671875</c:v>
                </c:pt>
                <c:pt idx="6557">
                  <c:v>90133.78515625</c:v>
                </c:pt>
                <c:pt idx="6558">
                  <c:v>90135.33984375</c:v>
                </c:pt>
                <c:pt idx="6559">
                  <c:v>90135.33984375</c:v>
                </c:pt>
                <c:pt idx="6560">
                  <c:v>90141.169916899991</c:v>
                </c:pt>
                <c:pt idx="6561">
                  <c:v>90141.169916899991</c:v>
                </c:pt>
                <c:pt idx="6562">
                  <c:v>90150.498041899991</c:v>
                </c:pt>
                <c:pt idx="6563">
                  <c:v>90175.76171875</c:v>
                </c:pt>
                <c:pt idx="6564">
                  <c:v>90185.8671875</c:v>
                </c:pt>
                <c:pt idx="6565">
                  <c:v>90185.8671875</c:v>
                </c:pt>
                <c:pt idx="6566">
                  <c:v>90233.28515625</c:v>
                </c:pt>
                <c:pt idx="6567">
                  <c:v>90240.669916899991</c:v>
                </c:pt>
                <c:pt idx="6568">
                  <c:v>90240.669916899991</c:v>
                </c:pt>
                <c:pt idx="6569">
                  <c:v>90240.669916899991</c:v>
                </c:pt>
                <c:pt idx="6570">
                  <c:v>90240.669916899991</c:v>
                </c:pt>
                <c:pt idx="6571">
                  <c:v>90249.998041899991</c:v>
                </c:pt>
                <c:pt idx="6572">
                  <c:v>90259.326166899991</c:v>
                </c:pt>
                <c:pt idx="6573">
                  <c:v>90259.326166899991</c:v>
                </c:pt>
                <c:pt idx="6574">
                  <c:v>90275.26171875</c:v>
                </c:pt>
                <c:pt idx="6575">
                  <c:v>90275.26171875</c:v>
                </c:pt>
                <c:pt idx="6576">
                  <c:v>90280.314458100009</c:v>
                </c:pt>
                <c:pt idx="6577">
                  <c:v>90285.3671875</c:v>
                </c:pt>
                <c:pt idx="6578">
                  <c:v>90332.78515625</c:v>
                </c:pt>
                <c:pt idx="6579">
                  <c:v>90332.78515625</c:v>
                </c:pt>
                <c:pt idx="6580">
                  <c:v>90332.78515625</c:v>
                </c:pt>
                <c:pt idx="6581">
                  <c:v>90334.33984375</c:v>
                </c:pt>
                <c:pt idx="6582">
                  <c:v>90340.169916899991</c:v>
                </c:pt>
                <c:pt idx="6583">
                  <c:v>90349.498041899991</c:v>
                </c:pt>
                <c:pt idx="6584">
                  <c:v>90349.498041899991</c:v>
                </c:pt>
                <c:pt idx="6585">
                  <c:v>90358.826166899991</c:v>
                </c:pt>
                <c:pt idx="6586">
                  <c:v>90374.76171875</c:v>
                </c:pt>
                <c:pt idx="6587">
                  <c:v>90374.76171875</c:v>
                </c:pt>
                <c:pt idx="6588">
                  <c:v>90374.76171875</c:v>
                </c:pt>
                <c:pt idx="6589">
                  <c:v>90379.814458100009</c:v>
                </c:pt>
                <c:pt idx="6590">
                  <c:v>90384.8671875</c:v>
                </c:pt>
                <c:pt idx="6591">
                  <c:v>90384.8671875</c:v>
                </c:pt>
                <c:pt idx="6592">
                  <c:v>90432.28515625</c:v>
                </c:pt>
                <c:pt idx="6593">
                  <c:v>90432.28515625</c:v>
                </c:pt>
                <c:pt idx="6594">
                  <c:v>90433.83984375</c:v>
                </c:pt>
                <c:pt idx="6595">
                  <c:v>90439.669916899991</c:v>
                </c:pt>
                <c:pt idx="6596">
                  <c:v>90448.998041899991</c:v>
                </c:pt>
                <c:pt idx="6597">
                  <c:v>90448.998041899991</c:v>
                </c:pt>
                <c:pt idx="6598">
                  <c:v>90458.326166899991</c:v>
                </c:pt>
                <c:pt idx="6599">
                  <c:v>90458.326166899991</c:v>
                </c:pt>
                <c:pt idx="6600">
                  <c:v>90458.326166899991</c:v>
                </c:pt>
                <c:pt idx="6601">
                  <c:v>90458.326166899991</c:v>
                </c:pt>
                <c:pt idx="6602">
                  <c:v>90474.26171875</c:v>
                </c:pt>
                <c:pt idx="6603">
                  <c:v>90474.26171875</c:v>
                </c:pt>
                <c:pt idx="6604">
                  <c:v>90479.314458100009</c:v>
                </c:pt>
                <c:pt idx="6605">
                  <c:v>90479.314458100009</c:v>
                </c:pt>
                <c:pt idx="6606">
                  <c:v>90531.78515625</c:v>
                </c:pt>
                <c:pt idx="6607">
                  <c:v>90539.169916899991</c:v>
                </c:pt>
                <c:pt idx="6608">
                  <c:v>90539.169916899991</c:v>
                </c:pt>
                <c:pt idx="6609">
                  <c:v>90539.169916899991</c:v>
                </c:pt>
                <c:pt idx="6610">
                  <c:v>90548.498041899991</c:v>
                </c:pt>
                <c:pt idx="6611">
                  <c:v>90557.826166899991</c:v>
                </c:pt>
                <c:pt idx="6612">
                  <c:v>90573.76171875</c:v>
                </c:pt>
                <c:pt idx="6613">
                  <c:v>90573.76171875</c:v>
                </c:pt>
                <c:pt idx="6614">
                  <c:v>90573.76171875</c:v>
                </c:pt>
                <c:pt idx="6615">
                  <c:v>90573.76171875</c:v>
                </c:pt>
                <c:pt idx="6616">
                  <c:v>90573.76171875</c:v>
                </c:pt>
                <c:pt idx="6617">
                  <c:v>90578.814458100009</c:v>
                </c:pt>
                <c:pt idx="6618">
                  <c:v>90631.28515625</c:v>
                </c:pt>
                <c:pt idx="6619">
                  <c:v>90638.669916899991</c:v>
                </c:pt>
                <c:pt idx="6620">
                  <c:v>90647.998041899991</c:v>
                </c:pt>
                <c:pt idx="6621">
                  <c:v>90673.26171875</c:v>
                </c:pt>
                <c:pt idx="6622">
                  <c:v>90678.314458100009</c:v>
                </c:pt>
                <c:pt idx="6623">
                  <c:v>90683.3671875</c:v>
                </c:pt>
                <c:pt idx="6624">
                  <c:v>90683.3671875</c:v>
                </c:pt>
                <c:pt idx="6625">
                  <c:v>90730.78515625</c:v>
                </c:pt>
                <c:pt idx="6626">
                  <c:v>90732.33984375</c:v>
                </c:pt>
                <c:pt idx="6627">
                  <c:v>90732.33984375</c:v>
                </c:pt>
                <c:pt idx="6628">
                  <c:v>90732.33984375</c:v>
                </c:pt>
                <c:pt idx="6629">
                  <c:v>90732.33984375</c:v>
                </c:pt>
                <c:pt idx="6630">
                  <c:v>90738.169916899991</c:v>
                </c:pt>
                <c:pt idx="6631">
                  <c:v>90738.169916899991</c:v>
                </c:pt>
                <c:pt idx="6632">
                  <c:v>90738.169916899991</c:v>
                </c:pt>
                <c:pt idx="6633">
                  <c:v>90756.826166899991</c:v>
                </c:pt>
                <c:pt idx="6634">
                  <c:v>90772.76171875</c:v>
                </c:pt>
                <c:pt idx="6635">
                  <c:v>90777.814458100009</c:v>
                </c:pt>
                <c:pt idx="6636">
                  <c:v>90777.814458100009</c:v>
                </c:pt>
                <c:pt idx="6637">
                  <c:v>90777.814458100009</c:v>
                </c:pt>
                <c:pt idx="6638">
                  <c:v>90777.814458100009</c:v>
                </c:pt>
                <c:pt idx="6639">
                  <c:v>90782.8671875</c:v>
                </c:pt>
                <c:pt idx="6640">
                  <c:v>90830.28515625</c:v>
                </c:pt>
                <c:pt idx="6641">
                  <c:v>90830.28515625</c:v>
                </c:pt>
                <c:pt idx="6642">
                  <c:v>90830.28515625</c:v>
                </c:pt>
                <c:pt idx="6643">
                  <c:v>90831.83984375</c:v>
                </c:pt>
                <c:pt idx="6644">
                  <c:v>90831.83984375</c:v>
                </c:pt>
                <c:pt idx="6645">
                  <c:v>90846.998041899991</c:v>
                </c:pt>
                <c:pt idx="6646">
                  <c:v>90856.326166899991</c:v>
                </c:pt>
                <c:pt idx="6647">
                  <c:v>90872.26171875</c:v>
                </c:pt>
                <c:pt idx="6648">
                  <c:v>90877.314458100009</c:v>
                </c:pt>
                <c:pt idx="6649">
                  <c:v>90877.314458100009</c:v>
                </c:pt>
                <c:pt idx="6650">
                  <c:v>90877.314458100009</c:v>
                </c:pt>
                <c:pt idx="6651">
                  <c:v>90882.3671875</c:v>
                </c:pt>
                <c:pt idx="6652">
                  <c:v>90882.3671875</c:v>
                </c:pt>
                <c:pt idx="6653">
                  <c:v>90882.3671875</c:v>
                </c:pt>
                <c:pt idx="6654">
                  <c:v>90929.78515625</c:v>
                </c:pt>
                <c:pt idx="6655">
                  <c:v>90929.78515625</c:v>
                </c:pt>
                <c:pt idx="6656">
                  <c:v>90929.78515625</c:v>
                </c:pt>
                <c:pt idx="6657">
                  <c:v>90931.33984375</c:v>
                </c:pt>
                <c:pt idx="6658">
                  <c:v>90946.498041899991</c:v>
                </c:pt>
                <c:pt idx="6659">
                  <c:v>90946.498041899991</c:v>
                </c:pt>
                <c:pt idx="6660">
                  <c:v>90955.826166899991</c:v>
                </c:pt>
                <c:pt idx="6661">
                  <c:v>91030.83984375</c:v>
                </c:pt>
                <c:pt idx="6662">
                  <c:v>91030.83984375</c:v>
                </c:pt>
                <c:pt idx="6663">
                  <c:v>91030.83984375</c:v>
                </c:pt>
                <c:pt idx="6664">
                  <c:v>91036.669916899991</c:v>
                </c:pt>
                <c:pt idx="6665">
                  <c:v>91036.669916899991</c:v>
                </c:pt>
                <c:pt idx="6666">
                  <c:v>91045.998041899991</c:v>
                </c:pt>
                <c:pt idx="6667">
                  <c:v>91055.326166899991</c:v>
                </c:pt>
                <c:pt idx="6668">
                  <c:v>91081.3671875</c:v>
                </c:pt>
                <c:pt idx="6669">
                  <c:v>91128.78515625</c:v>
                </c:pt>
                <c:pt idx="6670">
                  <c:v>91128.78515625</c:v>
                </c:pt>
                <c:pt idx="6671">
                  <c:v>91130.33984375</c:v>
                </c:pt>
                <c:pt idx="6672">
                  <c:v>91130.33984375</c:v>
                </c:pt>
                <c:pt idx="6673">
                  <c:v>91130.33984375</c:v>
                </c:pt>
                <c:pt idx="6674">
                  <c:v>91136.169916899991</c:v>
                </c:pt>
                <c:pt idx="6675">
                  <c:v>91145.498041899991</c:v>
                </c:pt>
                <c:pt idx="6676">
                  <c:v>91170.76171875</c:v>
                </c:pt>
                <c:pt idx="6677">
                  <c:v>91170.76171875</c:v>
                </c:pt>
                <c:pt idx="6678">
                  <c:v>91175.814458100009</c:v>
                </c:pt>
                <c:pt idx="6679">
                  <c:v>91175.814458100009</c:v>
                </c:pt>
                <c:pt idx="6680">
                  <c:v>91175.814458100009</c:v>
                </c:pt>
                <c:pt idx="6681">
                  <c:v>91180.8671875</c:v>
                </c:pt>
                <c:pt idx="6682">
                  <c:v>91180.8671875</c:v>
                </c:pt>
                <c:pt idx="6683">
                  <c:v>91180.8671875</c:v>
                </c:pt>
                <c:pt idx="6684">
                  <c:v>91228.28515625</c:v>
                </c:pt>
                <c:pt idx="6685">
                  <c:v>91228.28515625</c:v>
                </c:pt>
                <c:pt idx="6686">
                  <c:v>91228.28515625</c:v>
                </c:pt>
                <c:pt idx="6687">
                  <c:v>91229.83984375</c:v>
                </c:pt>
                <c:pt idx="6688">
                  <c:v>91235.669916899991</c:v>
                </c:pt>
                <c:pt idx="6689">
                  <c:v>91235.669916899991</c:v>
                </c:pt>
                <c:pt idx="6690">
                  <c:v>91254.326166899991</c:v>
                </c:pt>
                <c:pt idx="6691">
                  <c:v>91254.326166899991</c:v>
                </c:pt>
                <c:pt idx="6692">
                  <c:v>91280.3671875</c:v>
                </c:pt>
                <c:pt idx="6693">
                  <c:v>91280.3671875</c:v>
                </c:pt>
                <c:pt idx="6694">
                  <c:v>91327.78515625</c:v>
                </c:pt>
                <c:pt idx="6695">
                  <c:v>91329.33984375</c:v>
                </c:pt>
                <c:pt idx="6696">
                  <c:v>91335.169916899991</c:v>
                </c:pt>
                <c:pt idx="6697">
                  <c:v>91335.169916899991</c:v>
                </c:pt>
                <c:pt idx="6698">
                  <c:v>91335.169916899991</c:v>
                </c:pt>
                <c:pt idx="6699">
                  <c:v>91344.498041899991</c:v>
                </c:pt>
                <c:pt idx="6700">
                  <c:v>91344.498041899991</c:v>
                </c:pt>
                <c:pt idx="6701">
                  <c:v>91344.498041899991</c:v>
                </c:pt>
                <c:pt idx="6702">
                  <c:v>91369.76171875</c:v>
                </c:pt>
                <c:pt idx="6703">
                  <c:v>91369.76171875</c:v>
                </c:pt>
                <c:pt idx="6704">
                  <c:v>91427.28515625</c:v>
                </c:pt>
                <c:pt idx="6705">
                  <c:v>91427.28515625</c:v>
                </c:pt>
                <c:pt idx="6706">
                  <c:v>91453.326166899991</c:v>
                </c:pt>
                <c:pt idx="6707">
                  <c:v>91453.326166899991</c:v>
                </c:pt>
                <c:pt idx="6708">
                  <c:v>91469.26171875</c:v>
                </c:pt>
                <c:pt idx="6709">
                  <c:v>91474.314458100009</c:v>
                </c:pt>
                <c:pt idx="6710">
                  <c:v>91474.314458100009</c:v>
                </c:pt>
                <c:pt idx="6711">
                  <c:v>91526.78515625</c:v>
                </c:pt>
                <c:pt idx="6712">
                  <c:v>91528.33984375</c:v>
                </c:pt>
                <c:pt idx="6713">
                  <c:v>91534.169916899991</c:v>
                </c:pt>
                <c:pt idx="6714">
                  <c:v>91534.169916899991</c:v>
                </c:pt>
                <c:pt idx="6715">
                  <c:v>91534.169916899991</c:v>
                </c:pt>
                <c:pt idx="6716">
                  <c:v>91543.498041899991</c:v>
                </c:pt>
                <c:pt idx="6717">
                  <c:v>91568.76171875</c:v>
                </c:pt>
                <c:pt idx="6718">
                  <c:v>91568.76171875</c:v>
                </c:pt>
                <c:pt idx="6719">
                  <c:v>91573.814458100009</c:v>
                </c:pt>
                <c:pt idx="6720">
                  <c:v>91573.814458100009</c:v>
                </c:pt>
                <c:pt idx="6721">
                  <c:v>91573.814458100009</c:v>
                </c:pt>
                <c:pt idx="6722">
                  <c:v>91578.8671875</c:v>
                </c:pt>
                <c:pt idx="6723">
                  <c:v>91627.83984375</c:v>
                </c:pt>
                <c:pt idx="6724">
                  <c:v>91627.83984375</c:v>
                </c:pt>
                <c:pt idx="6725">
                  <c:v>91642.998041899991</c:v>
                </c:pt>
                <c:pt idx="6726">
                  <c:v>91642.998041899991</c:v>
                </c:pt>
                <c:pt idx="6727">
                  <c:v>91642.998041899991</c:v>
                </c:pt>
                <c:pt idx="6728">
                  <c:v>91642.998041899991</c:v>
                </c:pt>
                <c:pt idx="6729">
                  <c:v>91652.326166899991</c:v>
                </c:pt>
                <c:pt idx="6730">
                  <c:v>91652.326166899991</c:v>
                </c:pt>
                <c:pt idx="6731">
                  <c:v>91652.326166899991</c:v>
                </c:pt>
                <c:pt idx="6732">
                  <c:v>91668.26171875</c:v>
                </c:pt>
                <c:pt idx="6733">
                  <c:v>91668.26171875</c:v>
                </c:pt>
                <c:pt idx="6734">
                  <c:v>91725.78515625</c:v>
                </c:pt>
                <c:pt idx="6735">
                  <c:v>91725.78515625</c:v>
                </c:pt>
                <c:pt idx="6736">
                  <c:v>91725.78515625</c:v>
                </c:pt>
                <c:pt idx="6737">
                  <c:v>91727.33984375</c:v>
                </c:pt>
                <c:pt idx="6738">
                  <c:v>91727.33984375</c:v>
                </c:pt>
                <c:pt idx="6739">
                  <c:v>91727.33984375</c:v>
                </c:pt>
                <c:pt idx="6740">
                  <c:v>91733.169916899991</c:v>
                </c:pt>
                <c:pt idx="6741">
                  <c:v>91733.169916899991</c:v>
                </c:pt>
                <c:pt idx="6742">
                  <c:v>91742.498041899991</c:v>
                </c:pt>
                <c:pt idx="6743">
                  <c:v>91751.826166899991</c:v>
                </c:pt>
                <c:pt idx="6744">
                  <c:v>91751.826166899991</c:v>
                </c:pt>
                <c:pt idx="6745">
                  <c:v>91767.76171875</c:v>
                </c:pt>
                <c:pt idx="6746">
                  <c:v>91767.76171875</c:v>
                </c:pt>
                <c:pt idx="6747">
                  <c:v>91772.814458100009</c:v>
                </c:pt>
                <c:pt idx="6748">
                  <c:v>91777.8671875</c:v>
                </c:pt>
                <c:pt idx="6749">
                  <c:v>91777.8671875</c:v>
                </c:pt>
                <c:pt idx="6750">
                  <c:v>91777.8671875</c:v>
                </c:pt>
                <c:pt idx="6751">
                  <c:v>91832.669916899991</c:v>
                </c:pt>
                <c:pt idx="6752">
                  <c:v>91841.998041899991</c:v>
                </c:pt>
                <c:pt idx="6753">
                  <c:v>91851.326166899991</c:v>
                </c:pt>
                <c:pt idx="6754">
                  <c:v>91867.26171875</c:v>
                </c:pt>
                <c:pt idx="6755">
                  <c:v>91877.3671875</c:v>
                </c:pt>
                <c:pt idx="6756">
                  <c:v>91877.3671875</c:v>
                </c:pt>
                <c:pt idx="6757">
                  <c:v>91877.3671875</c:v>
                </c:pt>
                <c:pt idx="6758">
                  <c:v>91924.78515625</c:v>
                </c:pt>
                <c:pt idx="6759">
                  <c:v>91924.78515625</c:v>
                </c:pt>
                <c:pt idx="6760">
                  <c:v>91926.33984375</c:v>
                </c:pt>
                <c:pt idx="6761">
                  <c:v>91932.169916899991</c:v>
                </c:pt>
                <c:pt idx="6762">
                  <c:v>91941.498041899991</c:v>
                </c:pt>
                <c:pt idx="6763">
                  <c:v>91941.498041899991</c:v>
                </c:pt>
                <c:pt idx="6764">
                  <c:v>91966.76171875</c:v>
                </c:pt>
                <c:pt idx="6765">
                  <c:v>91966.76171875</c:v>
                </c:pt>
                <c:pt idx="6766">
                  <c:v>91971.814458100009</c:v>
                </c:pt>
                <c:pt idx="6767">
                  <c:v>91971.814458100009</c:v>
                </c:pt>
                <c:pt idx="6768">
                  <c:v>91971.814458100009</c:v>
                </c:pt>
                <c:pt idx="6769">
                  <c:v>91976.8671875</c:v>
                </c:pt>
                <c:pt idx="6770">
                  <c:v>92024.28515625</c:v>
                </c:pt>
                <c:pt idx="6771">
                  <c:v>92024.28515625</c:v>
                </c:pt>
                <c:pt idx="6772">
                  <c:v>92024.28515625</c:v>
                </c:pt>
                <c:pt idx="6773">
                  <c:v>92031.669916899991</c:v>
                </c:pt>
                <c:pt idx="6774">
                  <c:v>92031.669916899991</c:v>
                </c:pt>
                <c:pt idx="6775">
                  <c:v>92050.326166899991</c:v>
                </c:pt>
                <c:pt idx="6776">
                  <c:v>92050.326166899991</c:v>
                </c:pt>
                <c:pt idx="6777">
                  <c:v>92050.326166899991</c:v>
                </c:pt>
                <c:pt idx="6778">
                  <c:v>92066.26171875</c:v>
                </c:pt>
                <c:pt idx="6779">
                  <c:v>92071.314458100009</c:v>
                </c:pt>
                <c:pt idx="6780">
                  <c:v>92071.314458100009</c:v>
                </c:pt>
                <c:pt idx="6781">
                  <c:v>92123.78515625</c:v>
                </c:pt>
                <c:pt idx="6782">
                  <c:v>92125.33984375</c:v>
                </c:pt>
                <c:pt idx="6783">
                  <c:v>92131.169916899991</c:v>
                </c:pt>
                <c:pt idx="6784">
                  <c:v>92131.169916899991</c:v>
                </c:pt>
                <c:pt idx="6785">
                  <c:v>92140.498041899991</c:v>
                </c:pt>
                <c:pt idx="6786">
                  <c:v>92140.498041899991</c:v>
                </c:pt>
                <c:pt idx="6787">
                  <c:v>92165.76171875</c:v>
                </c:pt>
                <c:pt idx="6788">
                  <c:v>92170.814458100009</c:v>
                </c:pt>
                <c:pt idx="6789">
                  <c:v>92175.8671875</c:v>
                </c:pt>
                <c:pt idx="6790">
                  <c:v>92175.8671875</c:v>
                </c:pt>
                <c:pt idx="6791">
                  <c:v>92223.28515625</c:v>
                </c:pt>
                <c:pt idx="6792">
                  <c:v>92223.28515625</c:v>
                </c:pt>
                <c:pt idx="6793">
                  <c:v>92223.28515625</c:v>
                </c:pt>
                <c:pt idx="6794">
                  <c:v>92223.28515625</c:v>
                </c:pt>
                <c:pt idx="6795">
                  <c:v>92224.83984375</c:v>
                </c:pt>
                <c:pt idx="6796">
                  <c:v>92230.669916899991</c:v>
                </c:pt>
                <c:pt idx="6797">
                  <c:v>92239.998041899991</c:v>
                </c:pt>
                <c:pt idx="6798">
                  <c:v>92239.998041899991</c:v>
                </c:pt>
                <c:pt idx="6799">
                  <c:v>92239.998041899991</c:v>
                </c:pt>
                <c:pt idx="6800">
                  <c:v>92265.26171875</c:v>
                </c:pt>
                <c:pt idx="6801">
                  <c:v>92275.3671875</c:v>
                </c:pt>
                <c:pt idx="6802">
                  <c:v>92322.78515625</c:v>
                </c:pt>
                <c:pt idx="6803">
                  <c:v>92322.78515625</c:v>
                </c:pt>
                <c:pt idx="6804">
                  <c:v>92322.78515625</c:v>
                </c:pt>
                <c:pt idx="6805">
                  <c:v>92322.78515625</c:v>
                </c:pt>
                <c:pt idx="6806">
                  <c:v>92324.33984375</c:v>
                </c:pt>
                <c:pt idx="6807">
                  <c:v>92330.169916899991</c:v>
                </c:pt>
                <c:pt idx="6808">
                  <c:v>92330.169916899991</c:v>
                </c:pt>
                <c:pt idx="6809">
                  <c:v>92330.169916899991</c:v>
                </c:pt>
                <c:pt idx="6810">
                  <c:v>92339.498041899991</c:v>
                </c:pt>
                <c:pt idx="6811">
                  <c:v>92339.498041899991</c:v>
                </c:pt>
                <c:pt idx="6812">
                  <c:v>92339.498041899991</c:v>
                </c:pt>
                <c:pt idx="6813">
                  <c:v>92339.498041899991</c:v>
                </c:pt>
                <c:pt idx="6814">
                  <c:v>92348.826166899991</c:v>
                </c:pt>
                <c:pt idx="6815">
                  <c:v>92369.814458100009</c:v>
                </c:pt>
                <c:pt idx="6816">
                  <c:v>92369.814458100009</c:v>
                </c:pt>
                <c:pt idx="6817">
                  <c:v>92374.8671875</c:v>
                </c:pt>
                <c:pt idx="6818">
                  <c:v>92423.83984375</c:v>
                </c:pt>
                <c:pt idx="6819">
                  <c:v>92423.83984375</c:v>
                </c:pt>
                <c:pt idx="6820">
                  <c:v>92429.669916899991</c:v>
                </c:pt>
                <c:pt idx="6821">
                  <c:v>92438.998041899991</c:v>
                </c:pt>
                <c:pt idx="6822">
                  <c:v>92448.326166899991</c:v>
                </c:pt>
                <c:pt idx="6823">
                  <c:v>92448.326166899991</c:v>
                </c:pt>
                <c:pt idx="6824">
                  <c:v>92448.326166899991</c:v>
                </c:pt>
                <c:pt idx="6825">
                  <c:v>92448.326166899991</c:v>
                </c:pt>
                <c:pt idx="6826">
                  <c:v>92464.26171875</c:v>
                </c:pt>
                <c:pt idx="6827">
                  <c:v>92464.26171875</c:v>
                </c:pt>
                <c:pt idx="6828">
                  <c:v>92469.314458100009</c:v>
                </c:pt>
                <c:pt idx="6829">
                  <c:v>92469.314458100009</c:v>
                </c:pt>
                <c:pt idx="6830">
                  <c:v>92469.314458100009</c:v>
                </c:pt>
                <c:pt idx="6831">
                  <c:v>92474.3671875</c:v>
                </c:pt>
                <c:pt idx="6832">
                  <c:v>92474.3671875</c:v>
                </c:pt>
                <c:pt idx="6833">
                  <c:v>92474.3671875</c:v>
                </c:pt>
                <c:pt idx="6834">
                  <c:v>92521.78515625</c:v>
                </c:pt>
                <c:pt idx="6835">
                  <c:v>92521.78515625</c:v>
                </c:pt>
                <c:pt idx="6836">
                  <c:v>92523.33984375</c:v>
                </c:pt>
                <c:pt idx="6837">
                  <c:v>92538.498041899991</c:v>
                </c:pt>
                <c:pt idx="6838">
                  <c:v>92538.498041899991</c:v>
                </c:pt>
                <c:pt idx="6839">
                  <c:v>92547.826166899991</c:v>
                </c:pt>
                <c:pt idx="6840">
                  <c:v>92573.8671875</c:v>
                </c:pt>
                <c:pt idx="6841">
                  <c:v>92573.8671875</c:v>
                </c:pt>
                <c:pt idx="6842">
                  <c:v>92628.669916899991</c:v>
                </c:pt>
                <c:pt idx="6843">
                  <c:v>92647.326166899991</c:v>
                </c:pt>
                <c:pt idx="6844">
                  <c:v>92673.3671875</c:v>
                </c:pt>
                <c:pt idx="6845">
                  <c:v>92720.78515625</c:v>
                </c:pt>
                <c:pt idx="6846">
                  <c:v>92720.78515625</c:v>
                </c:pt>
                <c:pt idx="6847">
                  <c:v>92720.78515625</c:v>
                </c:pt>
                <c:pt idx="6848">
                  <c:v>92720.78515625</c:v>
                </c:pt>
                <c:pt idx="6849">
                  <c:v>92728.169916899991</c:v>
                </c:pt>
                <c:pt idx="6850">
                  <c:v>92728.169916899991</c:v>
                </c:pt>
                <c:pt idx="6851">
                  <c:v>92737.498041899991</c:v>
                </c:pt>
                <c:pt idx="6852">
                  <c:v>92737.498041899991</c:v>
                </c:pt>
                <c:pt idx="6853">
                  <c:v>92746.826166899991</c:v>
                </c:pt>
                <c:pt idx="6854">
                  <c:v>92762.76171875</c:v>
                </c:pt>
                <c:pt idx="6855">
                  <c:v>92772.8671875</c:v>
                </c:pt>
                <c:pt idx="6856">
                  <c:v>92820.28515625</c:v>
                </c:pt>
                <c:pt idx="6857">
                  <c:v>92821.83984375</c:v>
                </c:pt>
                <c:pt idx="6858">
                  <c:v>92821.83984375</c:v>
                </c:pt>
                <c:pt idx="6859">
                  <c:v>92821.83984375</c:v>
                </c:pt>
                <c:pt idx="6860">
                  <c:v>92821.83984375</c:v>
                </c:pt>
                <c:pt idx="6861">
                  <c:v>92827.669916899991</c:v>
                </c:pt>
                <c:pt idx="6862">
                  <c:v>92836.998041899991</c:v>
                </c:pt>
                <c:pt idx="6863">
                  <c:v>92836.998041899991</c:v>
                </c:pt>
                <c:pt idx="6864">
                  <c:v>92846.326166899991</c:v>
                </c:pt>
                <c:pt idx="6865">
                  <c:v>92846.326166899991</c:v>
                </c:pt>
                <c:pt idx="6866">
                  <c:v>92846.326166899991</c:v>
                </c:pt>
                <c:pt idx="6867">
                  <c:v>92862.26171875</c:v>
                </c:pt>
                <c:pt idx="6868">
                  <c:v>92862.26171875</c:v>
                </c:pt>
                <c:pt idx="6869">
                  <c:v>92872.3671875</c:v>
                </c:pt>
                <c:pt idx="6870">
                  <c:v>92872.3671875</c:v>
                </c:pt>
                <c:pt idx="6871">
                  <c:v>92919.78515625</c:v>
                </c:pt>
                <c:pt idx="6872">
                  <c:v>92919.78515625</c:v>
                </c:pt>
                <c:pt idx="6873">
                  <c:v>92936.498041899991</c:v>
                </c:pt>
                <c:pt idx="6874">
                  <c:v>92945.826166899991</c:v>
                </c:pt>
                <c:pt idx="6875">
                  <c:v>92961.76171875</c:v>
                </c:pt>
                <c:pt idx="6876">
                  <c:v>92961.76171875</c:v>
                </c:pt>
                <c:pt idx="6877">
                  <c:v>92966.814458100009</c:v>
                </c:pt>
                <c:pt idx="6878">
                  <c:v>92966.814458100009</c:v>
                </c:pt>
                <c:pt idx="6879">
                  <c:v>93019.28515625</c:v>
                </c:pt>
                <c:pt idx="6880">
                  <c:v>93035.998041899991</c:v>
                </c:pt>
                <c:pt idx="6881">
                  <c:v>93045.326166899991</c:v>
                </c:pt>
                <c:pt idx="6882">
                  <c:v>93045.326166899991</c:v>
                </c:pt>
                <c:pt idx="6883">
                  <c:v>93045.326166899991</c:v>
                </c:pt>
                <c:pt idx="6884">
                  <c:v>93061.26171875</c:v>
                </c:pt>
                <c:pt idx="6885">
                  <c:v>93061.26171875</c:v>
                </c:pt>
                <c:pt idx="6886">
                  <c:v>93061.26171875</c:v>
                </c:pt>
                <c:pt idx="6887">
                  <c:v>93066.314458100009</c:v>
                </c:pt>
                <c:pt idx="6888">
                  <c:v>93071.3671875</c:v>
                </c:pt>
                <c:pt idx="6889">
                  <c:v>93071.3671875</c:v>
                </c:pt>
                <c:pt idx="6890">
                  <c:v>93126.169916899991</c:v>
                </c:pt>
                <c:pt idx="6891">
                  <c:v>93126.169916899991</c:v>
                </c:pt>
                <c:pt idx="6892">
                  <c:v>93126.169916899991</c:v>
                </c:pt>
                <c:pt idx="6893">
                  <c:v>93126.169916899991</c:v>
                </c:pt>
                <c:pt idx="6894">
                  <c:v>93160.76171875</c:v>
                </c:pt>
                <c:pt idx="6895">
                  <c:v>93160.76171875</c:v>
                </c:pt>
                <c:pt idx="6896">
                  <c:v>93170.8671875</c:v>
                </c:pt>
                <c:pt idx="6897">
                  <c:v>93170.8671875</c:v>
                </c:pt>
                <c:pt idx="6898">
                  <c:v>93219.83984375</c:v>
                </c:pt>
                <c:pt idx="6899">
                  <c:v>93244.326166899991</c:v>
                </c:pt>
                <c:pt idx="6900">
                  <c:v>93244.326166899991</c:v>
                </c:pt>
                <c:pt idx="6901">
                  <c:v>93244.326166899991</c:v>
                </c:pt>
                <c:pt idx="6902">
                  <c:v>93260.26171875</c:v>
                </c:pt>
                <c:pt idx="6903">
                  <c:v>93265.314458100009</c:v>
                </c:pt>
                <c:pt idx="6904">
                  <c:v>93270.3671875</c:v>
                </c:pt>
                <c:pt idx="6905">
                  <c:v>93270.3671875</c:v>
                </c:pt>
                <c:pt idx="6906">
                  <c:v>93319.33984375</c:v>
                </c:pt>
                <c:pt idx="6907">
                  <c:v>93319.33984375</c:v>
                </c:pt>
                <c:pt idx="6908">
                  <c:v>93325.169916899991</c:v>
                </c:pt>
                <c:pt idx="6909">
                  <c:v>93325.169916899991</c:v>
                </c:pt>
                <c:pt idx="6910">
                  <c:v>93325.169916899991</c:v>
                </c:pt>
                <c:pt idx="6911">
                  <c:v>93334.498041899991</c:v>
                </c:pt>
                <c:pt idx="6912">
                  <c:v>93334.498041899991</c:v>
                </c:pt>
                <c:pt idx="6913">
                  <c:v>93343.826166899991</c:v>
                </c:pt>
                <c:pt idx="6914">
                  <c:v>93343.826166899991</c:v>
                </c:pt>
                <c:pt idx="6915">
                  <c:v>93359.76171875</c:v>
                </c:pt>
                <c:pt idx="6916">
                  <c:v>93364.814458100009</c:v>
                </c:pt>
                <c:pt idx="6917">
                  <c:v>93364.814458100009</c:v>
                </c:pt>
                <c:pt idx="6918">
                  <c:v>93433.998041899991</c:v>
                </c:pt>
                <c:pt idx="6919">
                  <c:v>93459.26171875</c:v>
                </c:pt>
                <c:pt idx="6920">
                  <c:v>93459.26171875</c:v>
                </c:pt>
                <c:pt idx="6921">
                  <c:v>93459.26171875</c:v>
                </c:pt>
                <c:pt idx="6922">
                  <c:v>93464.314458100009</c:v>
                </c:pt>
                <c:pt idx="6923">
                  <c:v>93469.3671875</c:v>
                </c:pt>
                <c:pt idx="6924">
                  <c:v>93518.33984375</c:v>
                </c:pt>
                <c:pt idx="6925">
                  <c:v>93518.33984375</c:v>
                </c:pt>
                <c:pt idx="6926">
                  <c:v>93524.169916899991</c:v>
                </c:pt>
                <c:pt idx="6927">
                  <c:v>93533.498041899991</c:v>
                </c:pt>
                <c:pt idx="6928">
                  <c:v>93542.826166899991</c:v>
                </c:pt>
                <c:pt idx="6929">
                  <c:v>93558.76171875</c:v>
                </c:pt>
                <c:pt idx="6930">
                  <c:v>93558.76171875</c:v>
                </c:pt>
                <c:pt idx="6931">
                  <c:v>93558.76171875</c:v>
                </c:pt>
                <c:pt idx="6932">
                  <c:v>93558.76171875</c:v>
                </c:pt>
                <c:pt idx="6933">
                  <c:v>93558.76171875</c:v>
                </c:pt>
                <c:pt idx="6934">
                  <c:v>93558.76171875</c:v>
                </c:pt>
                <c:pt idx="6935">
                  <c:v>93558.76171875</c:v>
                </c:pt>
                <c:pt idx="6936">
                  <c:v>93563.814458100009</c:v>
                </c:pt>
                <c:pt idx="6937">
                  <c:v>93568.8671875</c:v>
                </c:pt>
                <c:pt idx="6938">
                  <c:v>93568.8671875</c:v>
                </c:pt>
                <c:pt idx="6939">
                  <c:v>93616.28515625</c:v>
                </c:pt>
                <c:pt idx="6940">
                  <c:v>93616.28515625</c:v>
                </c:pt>
                <c:pt idx="6941">
                  <c:v>93632.998041899991</c:v>
                </c:pt>
                <c:pt idx="6942">
                  <c:v>93632.998041899991</c:v>
                </c:pt>
                <c:pt idx="6943">
                  <c:v>93642.326166899991</c:v>
                </c:pt>
                <c:pt idx="6944">
                  <c:v>93642.326166899991</c:v>
                </c:pt>
                <c:pt idx="6945">
                  <c:v>93663.314458100009</c:v>
                </c:pt>
                <c:pt idx="6946">
                  <c:v>93663.314458100009</c:v>
                </c:pt>
                <c:pt idx="6947">
                  <c:v>93668.3671875</c:v>
                </c:pt>
                <c:pt idx="6948">
                  <c:v>93717.33984375</c:v>
                </c:pt>
                <c:pt idx="6949">
                  <c:v>93717.33984375</c:v>
                </c:pt>
                <c:pt idx="6950">
                  <c:v>93717.33984375</c:v>
                </c:pt>
                <c:pt idx="6951">
                  <c:v>93723.169916899991</c:v>
                </c:pt>
                <c:pt idx="6952">
                  <c:v>93723.169916899991</c:v>
                </c:pt>
                <c:pt idx="6953">
                  <c:v>93732.498041899991</c:v>
                </c:pt>
                <c:pt idx="6954">
                  <c:v>93741.826166899991</c:v>
                </c:pt>
                <c:pt idx="6955">
                  <c:v>93757.76171875</c:v>
                </c:pt>
                <c:pt idx="6956">
                  <c:v>93762.814458100009</c:v>
                </c:pt>
                <c:pt idx="6957">
                  <c:v>93762.814458100009</c:v>
                </c:pt>
                <c:pt idx="6958">
                  <c:v>93762.814458100009</c:v>
                </c:pt>
                <c:pt idx="6959">
                  <c:v>93767.8671875</c:v>
                </c:pt>
                <c:pt idx="6960">
                  <c:v>93815.28515625</c:v>
                </c:pt>
                <c:pt idx="6961">
                  <c:v>93815.28515625</c:v>
                </c:pt>
                <c:pt idx="6962">
                  <c:v>93816.83984375</c:v>
                </c:pt>
                <c:pt idx="6963">
                  <c:v>93822.669916899991</c:v>
                </c:pt>
                <c:pt idx="6964">
                  <c:v>93831.998041899991</c:v>
                </c:pt>
                <c:pt idx="6965">
                  <c:v>93841.326166899991</c:v>
                </c:pt>
                <c:pt idx="6966">
                  <c:v>93857.26171875</c:v>
                </c:pt>
                <c:pt idx="6967">
                  <c:v>93862.314458100009</c:v>
                </c:pt>
                <c:pt idx="6968">
                  <c:v>93862.314458100009</c:v>
                </c:pt>
                <c:pt idx="6969">
                  <c:v>93867.3671875</c:v>
                </c:pt>
                <c:pt idx="6970">
                  <c:v>93916.33984375</c:v>
                </c:pt>
                <c:pt idx="6971">
                  <c:v>93931.498041899991</c:v>
                </c:pt>
                <c:pt idx="6972">
                  <c:v>93931.498041899991</c:v>
                </c:pt>
                <c:pt idx="6973">
                  <c:v>93940.826166899991</c:v>
                </c:pt>
                <c:pt idx="6974">
                  <c:v>93956.76171875</c:v>
                </c:pt>
                <c:pt idx="6975">
                  <c:v>93961.814458100009</c:v>
                </c:pt>
                <c:pt idx="6976">
                  <c:v>93961.814458100009</c:v>
                </c:pt>
                <c:pt idx="6977">
                  <c:v>93966.8671875</c:v>
                </c:pt>
                <c:pt idx="6978">
                  <c:v>93966.8671875</c:v>
                </c:pt>
                <c:pt idx="6979">
                  <c:v>94014.28515625</c:v>
                </c:pt>
                <c:pt idx="6980">
                  <c:v>94015.83984375</c:v>
                </c:pt>
                <c:pt idx="6981">
                  <c:v>94040.326166899991</c:v>
                </c:pt>
                <c:pt idx="6982">
                  <c:v>94040.326166899991</c:v>
                </c:pt>
                <c:pt idx="6983">
                  <c:v>94061.314458100009</c:v>
                </c:pt>
                <c:pt idx="6984">
                  <c:v>94066.3671875</c:v>
                </c:pt>
                <c:pt idx="6985">
                  <c:v>94066.3671875</c:v>
                </c:pt>
                <c:pt idx="6986">
                  <c:v>94115.33984375</c:v>
                </c:pt>
                <c:pt idx="6987">
                  <c:v>94115.33984375</c:v>
                </c:pt>
                <c:pt idx="6988">
                  <c:v>94115.33984375</c:v>
                </c:pt>
                <c:pt idx="6989">
                  <c:v>94121.169916899991</c:v>
                </c:pt>
                <c:pt idx="6990">
                  <c:v>94139.826166899991</c:v>
                </c:pt>
                <c:pt idx="6991">
                  <c:v>94139.826166899991</c:v>
                </c:pt>
                <c:pt idx="6992">
                  <c:v>94139.826166899991</c:v>
                </c:pt>
                <c:pt idx="6993">
                  <c:v>94155.76171875</c:v>
                </c:pt>
                <c:pt idx="6994">
                  <c:v>94155.76171875</c:v>
                </c:pt>
                <c:pt idx="6995">
                  <c:v>94160.814458100009</c:v>
                </c:pt>
                <c:pt idx="6996">
                  <c:v>94160.814458100009</c:v>
                </c:pt>
                <c:pt idx="6997">
                  <c:v>94160.814458100009</c:v>
                </c:pt>
                <c:pt idx="6998">
                  <c:v>94213.28515625</c:v>
                </c:pt>
                <c:pt idx="6999">
                  <c:v>94213.28515625</c:v>
                </c:pt>
                <c:pt idx="7000">
                  <c:v>94214.83984375</c:v>
                </c:pt>
                <c:pt idx="7001">
                  <c:v>94214.83984375</c:v>
                </c:pt>
                <c:pt idx="7002">
                  <c:v>94214.83984375</c:v>
                </c:pt>
                <c:pt idx="7003">
                  <c:v>94229.998041899991</c:v>
                </c:pt>
                <c:pt idx="7004">
                  <c:v>94229.998041899991</c:v>
                </c:pt>
                <c:pt idx="7005">
                  <c:v>94239.326166899991</c:v>
                </c:pt>
                <c:pt idx="7006">
                  <c:v>94239.326166899991</c:v>
                </c:pt>
                <c:pt idx="7007">
                  <c:v>94255.26171875</c:v>
                </c:pt>
                <c:pt idx="7008">
                  <c:v>94255.26171875</c:v>
                </c:pt>
                <c:pt idx="7009">
                  <c:v>94255.26171875</c:v>
                </c:pt>
                <c:pt idx="7010">
                  <c:v>94260.314458100009</c:v>
                </c:pt>
                <c:pt idx="7011">
                  <c:v>94260.314458100009</c:v>
                </c:pt>
                <c:pt idx="7012">
                  <c:v>94320.169916899991</c:v>
                </c:pt>
                <c:pt idx="7013">
                  <c:v>94320.169916899991</c:v>
                </c:pt>
                <c:pt idx="7014">
                  <c:v>94338.826166899991</c:v>
                </c:pt>
                <c:pt idx="7015">
                  <c:v>94338.826166899991</c:v>
                </c:pt>
                <c:pt idx="7016">
                  <c:v>94338.826166899991</c:v>
                </c:pt>
                <c:pt idx="7017">
                  <c:v>94338.826166899991</c:v>
                </c:pt>
                <c:pt idx="7018">
                  <c:v>94338.826166899991</c:v>
                </c:pt>
                <c:pt idx="7019">
                  <c:v>94354.76171875</c:v>
                </c:pt>
                <c:pt idx="7020">
                  <c:v>94359.814458100009</c:v>
                </c:pt>
                <c:pt idx="7021">
                  <c:v>94364.8671875</c:v>
                </c:pt>
                <c:pt idx="7022">
                  <c:v>94412.28515625</c:v>
                </c:pt>
                <c:pt idx="7023">
                  <c:v>94412.28515625</c:v>
                </c:pt>
                <c:pt idx="7024">
                  <c:v>94412.28515625</c:v>
                </c:pt>
                <c:pt idx="7025">
                  <c:v>94413.83984375</c:v>
                </c:pt>
                <c:pt idx="7026">
                  <c:v>94413.83984375</c:v>
                </c:pt>
                <c:pt idx="7027">
                  <c:v>94419.669916899991</c:v>
                </c:pt>
                <c:pt idx="7028">
                  <c:v>94419.669916899991</c:v>
                </c:pt>
                <c:pt idx="7029">
                  <c:v>94438.326166899991</c:v>
                </c:pt>
                <c:pt idx="7030">
                  <c:v>94438.326166899991</c:v>
                </c:pt>
                <c:pt idx="7031">
                  <c:v>94454.26171875</c:v>
                </c:pt>
                <c:pt idx="7032">
                  <c:v>94459.314458100009</c:v>
                </c:pt>
                <c:pt idx="7033">
                  <c:v>94464.3671875</c:v>
                </c:pt>
                <c:pt idx="7034">
                  <c:v>94511.78515625</c:v>
                </c:pt>
                <c:pt idx="7035">
                  <c:v>94511.78515625</c:v>
                </c:pt>
                <c:pt idx="7036">
                  <c:v>94513.33984375</c:v>
                </c:pt>
                <c:pt idx="7037">
                  <c:v>94513.33984375</c:v>
                </c:pt>
                <c:pt idx="7038">
                  <c:v>94519.169916899991</c:v>
                </c:pt>
                <c:pt idx="7039">
                  <c:v>94519.169916899991</c:v>
                </c:pt>
                <c:pt idx="7040">
                  <c:v>94528.498041899991</c:v>
                </c:pt>
                <c:pt idx="7041">
                  <c:v>94537.826166899991</c:v>
                </c:pt>
                <c:pt idx="7042">
                  <c:v>94537.826166899991</c:v>
                </c:pt>
                <c:pt idx="7043">
                  <c:v>94553.76171875</c:v>
                </c:pt>
                <c:pt idx="7044">
                  <c:v>94563.8671875</c:v>
                </c:pt>
                <c:pt idx="7045">
                  <c:v>94611.28515625</c:v>
                </c:pt>
                <c:pt idx="7046">
                  <c:v>94612.83984375</c:v>
                </c:pt>
                <c:pt idx="7047">
                  <c:v>94627.998041899991</c:v>
                </c:pt>
                <c:pt idx="7048">
                  <c:v>94637.326166899991</c:v>
                </c:pt>
                <c:pt idx="7049">
                  <c:v>94653.26171875</c:v>
                </c:pt>
                <c:pt idx="7050">
                  <c:v>94653.26171875</c:v>
                </c:pt>
                <c:pt idx="7051">
                  <c:v>94658.314458100009</c:v>
                </c:pt>
                <c:pt idx="7052">
                  <c:v>94710.78515625</c:v>
                </c:pt>
                <c:pt idx="7053">
                  <c:v>94712.33984375</c:v>
                </c:pt>
                <c:pt idx="7054">
                  <c:v>94718.169916899991</c:v>
                </c:pt>
                <c:pt idx="7055">
                  <c:v>94718.169916899991</c:v>
                </c:pt>
                <c:pt idx="7056">
                  <c:v>94736.826166899991</c:v>
                </c:pt>
                <c:pt idx="7057">
                  <c:v>94757.814458100009</c:v>
                </c:pt>
                <c:pt idx="7058">
                  <c:v>94757.814458100009</c:v>
                </c:pt>
                <c:pt idx="7059">
                  <c:v>94762.8671875</c:v>
                </c:pt>
                <c:pt idx="7060">
                  <c:v>94762.8671875</c:v>
                </c:pt>
                <c:pt idx="7061">
                  <c:v>94762.8671875</c:v>
                </c:pt>
                <c:pt idx="7062">
                  <c:v>94810.28515625</c:v>
                </c:pt>
                <c:pt idx="7063">
                  <c:v>94817.669916899991</c:v>
                </c:pt>
                <c:pt idx="7064">
                  <c:v>94826.998041899991</c:v>
                </c:pt>
                <c:pt idx="7065">
                  <c:v>94826.998041899991</c:v>
                </c:pt>
                <c:pt idx="7066">
                  <c:v>94826.998041899991</c:v>
                </c:pt>
                <c:pt idx="7067">
                  <c:v>94836.326166899991</c:v>
                </c:pt>
                <c:pt idx="7068">
                  <c:v>94857.314458100009</c:v>
                </c:pt>
                <c:pt idx="7069">
                  <c:v>94862.3671875</c:v>
                </c:pt>
                <c:pt idx="7070">
                  <c:v>94909.78515625</c:v>
                </c:pt>
                <c:pt idx="7071">
                  <c:v>94926.498041899991</c:v>
                </c:pt>
                <c:pt idx="7072">
                  <c:v>94935.826166899991</c:v>
                </c:pt>
                <c:pt idx="7073">
                  <c:v>94935.826166899991</c:v>
                </c:pt>
                <c:pt idx="7074">
                  <c:v>94951.76171875</c:v>
                </c:pt>
                <c:pt idx="7075">
                  <c:v>94956.814458100009</c:v>
                </c:pt>
                <c:pt idx="7076">
                  <c:v>94956.814458100009</c:v>
                </c:pt>
                <c:pt idx="7077">
                  <c:v>95009.28515625</c:v>
                </c:pt>
                <c:pt idx="7078">
                  <c:v>95010.83984375</c:v>
                </c:pt>
                <c:pt idx="7079">
                  <c:v>95010.83984375</c:v>
                </c:pt>
                <c:pt idx="7080">
                  <c:v>95016.669916899991</c:v>
                </c:pt>
                <c:pt idx="7081">
                  <c:v>95016.669916899991</c:v>
                </c:pt>
                <c:pt idx="7082">
                  <c:v>95016.669916899991</c:v>
                </c:pt>
                <c:pt idx="7083">
                  <c:v>95016.669916899991</c:v>
                </c:pt>
                <c:pt idx="7084">
                  <c:v>95025.998041899991</c:v>
                </c:pt>
                <c:pt idx="7085">
                  <c:v>95035.326166899991</c:v>
                </c:pt>
                <c:pt idx="7086">
                  <c:v>95035.326166899991</c:v>
                </c:pt>
                <c:pt idx="7087">
                  <c:v>95035.326166899991</c:v>
                </c:pt>
                <c:pt idx="7088">
                  <c:v>95035.326166899991</c:v>
                </c:pt>
                <c:pt idx="7089">
                  <c:v>95061.3671875</c:v>
                </c:pt>
                <c:pt idx="7090">
                  <c:v>95061.3671875</c:v>
                </c:pt>
                <c:pt idx="7091">
                  <c:v>95110.33984375</c:v>
                </c:pt>
                <c:pt idx="7092">
                  <c:v>95110.33984375</c:v>
                </c:pt>
                <c:pt idx="7093">
                  <c:v>95116.169916899991</c:v>
                </c:pt>
                <c:pt idx="7094">
                  <c:v>95116.169916899991</c:v>
                </c:pt>
                <c:pt idx="7095">
                  <c:v>95134.826166899991</c:v>
                </c:pt>
                <c:pt idx="7096">
                  <c:v>95160.8671875</c:v>
                </c:pt>
                <c:pt idx="7097">
                  <c:v>95160.8671875</c:v>
                </c:pt>
                <c:pt idx="7098">
                  <c:v>95208.28515625</c:v>
                </c:pt>
                <c:pt idx="7099">
                  <c:v>95208.28515625</c:v>
                </c:pt>
                <c:pt idx="7100">
                  <c:v>95208.28515625</c:v>
                </c:pt>
                <c:pt idx="7101">
                  <c:v>95208.28515625</c:v>
                </c:pt>
                <c:pt idx="7102">
                  <c:v>95209.83984375</c:v>
                </c:pt>
                <c:pt idx="7103">
                  <c:v>95209.83984375</c:v>
                </c:pt>
                <c:pt idx="7104">
                  <c:v>95215.669916899991</c:v>
                </c:pt>
                <c:pt idx="7105">
                  <c:v>95215.669916899991</c:v>
                </c:pt>
                <c:pt idx="7106">
                  <c:v>95215.669916899991</c:v>
                </c:pt>
                <c:pt idx="7107">
                  <c:v>95224.998041899991</c:v>
                </c:pt>
                <c:pt idx="7108">
                  <c:v>95234.326166899991</c:v>
                </c:pt>
                <c:pt idx="7109">
                  <c:v>95234.326166899991</c:v>
                </c:pt>
                <c:pt idx="7110">
                  <c:v>95234.326166899991</c:v>
                </c:pt>
                <c:pt idx="7111">
                  <c:v>95255.314458100009</c:v>
                </c:pt>
                <c:pt idx="7112">
                  <c:v>95255.314458100009</c:v>
                </c:pt>
                <c:pt idx="7113">
                  <c:v>95309.33984375</c:v>
                </c:pt>
                <c:pt idx="7114">
                  <c:v>95309.33984375</c:v>
                </c:pt>
                <c:pt idx="7115">
                  <c:v>95324.498041899991</c:v>
                </c:pt>
                <c:pt idx="7116">
                  <c:v>95324.498041899991</c:v>
                </c:pt>
                <c:pt idx="7117">
                  <c:v>95333.826166899991</c:v>
                </c:pt>
                <c:pt idx="7118">
                  <c:v>95333.826166899991</c:v>
                </c:pt>
                <c:pt idx="7119">
                  <c:v>95349.76171875</c:v>
                </c:pt>
                <c:pt idx="7120">
                  <c:v>95349.76171875</c:v>
                </c:pt>
                <c:pt idx="7121">
                  <c:v>95359.8671875</c:v>
                </c:pt>
                <c:pt idx="7122">
                  <c:v>95433.326166899991</c:v>
                </c:pt>
                <c:pt idx="7123">
                  <c:v>95433.326166899991</c:v>
                </c:pt>
                <c:pt idx="7124">
                  <c:v>95454.314458100009</c:v>
                </c:pt>
                <c:pt idx="7125">
                  <c:v>95454.314458100009</c:v>
                </c:pt>
                <c:pt idx="7126">
                  <c:v>95459.3671875</c:v>
                </c:pt>
                <c:pt idx="7127">
                  <c:v>95506.78515625</c:v>
                </c:pt>
                <c:pt idx="7128">
                  <c:v>95514.169916899991</c:v>
                </c:pt>
                <c:pt idx="7129">
                  <c:v>95523.498041899991</c:v>
                </c:pt>
                <c:pt idx="7130">
                  <c:v>95532.826166899991</c:v>
                </c:pt>
                <c:pt idx="7131">
                  <c:v>95553.814458100009</c:v>
                </c:pt>
                <c:pt idx="7132">
                  <c:v>95558.8671875</c:v>
                </c:pt>
                <c:pt idx="7133">
                  <c:v>95606.28515625</c:v>
                </c:pt>
                <c:pt idx="7134">
                  <c:v>95607.83984375</c:v>
                </c:pt>
                <c:pt idx="7135">
                  <c:v>95613.669916899991</c:v>
                </c:pt>
                <c:pt idx="7136">
                  <c:v>95622.998041899991</c:v>
                </c:pt>
                <c:pt idx="7137">
                  <c:v>95632.326166899991</c:v>
                </c:pt>
                <c:pt idx="7138">
                  <c:v>95632.326166899991</c:v>
                </c:pt>
                <c:pt idx="7139">
                  <c:v>95648.26171875</c:v>
                </c:pt>
                <c:pt idx="7140">
                  <c:v>95648.26171875</c:v>
                </c:pt>
                <c:pt idx="7141">
                  <c:v>95653.314458100009</c:v>
                </c:pt>
                <c:pt idx="7142">
                  <c:v>95653.314458100009</c:v>
                </c:pt>
                <c:pt idx="7143">
                  <c:v>95707.33984375</c:v>
                </c:pt>
                <c:pt idx="7144">
                  <c:v>95707.33984375</c:v>
                </c:pt>
                <c:pt idx="7145">
                  <c:v>95707.33984375</c:v>
                </c:pt>
                <c:pt idx="7146">
                  <c:v>95713.169916899991</c:v>
                </c:pt>
                <c:pt idx="7147">
                  <c:v>95722.498041899991</c:v>
                </c:pt>
                <c:pt idx="7148">
                  <c:v>95722.498041899991</c:v>
                </c:pt>
                <c:pt idx="7149">
                  <c:v>95722.498041899991</c:v>
                </c:pt>
                <c:pt idx="7150">
                  <c:v>95731.826166899991</c:v>
                </c:pt>
                <c:pt idx="7151">
                  <c:v>95731.826166899991</c:v>
                </c:pt>
                <c:pt idx="7152">
                  <c:v>95731.826166899991</c:v>
                </c:pt>
                <c:pt idx="7153">
                  <c:v>95747.76171875</c:v>
                </c:pt>
                <c:pt idx="7154">
                  <c:v>95752.814458100009</c:v>
                </c:pt>
                <c:pt idx="7155">
                  <c:v>95752.814458100009</c:v>
                </c:pt>
                <c:pt idx="7156">
                  <c:v>95752.814458100009</c:v>
                </c:pt>
                <c:pt idx="7157">
                  <c:v>95752.814458100009</c:v>
                </c:pt>
                <c:pt idx="7158">
                  <c:v>95757.8671875</c:v>
                </c:pt>
                <c:pt idx="7159">
                  <c:v>95757.8671875</c:v>
                </c:pt>
                <c:pt idx="7160">
                  <c:v>95757.8671875</c:v>
                </c:pt>
                <c:pt idx="7161">
                  <c:v>95757.8671875</c:v>
                </c:pt>
                <c:pt idx="7162">
                  <c:v>95757.8671875</c:v>
                </c:pt>
                <c:pt idx="7163">
                  <c:v>95757.8671875</c:v>
                </c:pt>
                <c:pt idx="7164">
                  <c:v>95805.28515625</c:v>
                </c:pt>
                <c:pt idx="7165">
                  <c:v>95805.28515625</c:v>
                </c:pt>
                <c:pt idx="7166">
                  <c:v>95806.83984375</c:v>
                </c:pt>
                <c:pt idx="7167">
                  <c:v>95806.83984375</c:v>
                </c:pt>
                <c:pt idx="7168">
                  <c:v>95806.83984375</c:v>
                </c:pt>
                <c:pt idx="7169">
                  <c:v>95821.998041899991</c:v>
                </c:pt>
                <c:pt idx="7170">
                  <c:v>95821.998041899991</c:v>
                </c:pt>
                <c:pt idx="7171">
                  <c:v>95821.998041899991</c:v>
                </c:pt>
                <c:pt idx="7172">
                  <c:v>95831.326166899991</c:v>
                </c:pt>
                <c:pt idx="7173">
                  <c:v>95831.326166899991</c:v>
                </c:pt>
                <c:pt idx="7174">
                  <c:v>95831.326166899991</c:v>
                </c:pt>
                <c:pt idx="7175">
                  <c:v>95831.326166899991</c:v>
                </c:pt>
                <c:pt idx="7176">
                  <c:v>95831.326166899991</c:v>
                </c:pt>
                <c:pt idx="7177">
                  <c:v>95847.26171875</c:v>
                </c:pt>
                <c:pt idx="7178">
                  <c:v>95847.26171875</c:v>
                </c:pt>
                <c:pt idx="7179">
                  <c:v>95852.314458100009</c:v>
                </c:pt>
                <c:pt idx="7180">
                  <c:v>95852.314458100009</c:v>
                </c:pt>
                <c:pt idx="7181">
                  <c:v>95857.3671875</c:v>
                </c:pt>
                <c:pt idx="7182">
                  <c:v>95857.3671875</c:v>
                </c:pt>
                <c:pt idx="7183">
                  <c:v>95906.33984375</c:v>
                </c:pt>
                <c:pt idx="7184">
                  <c:v>95912.169916899991</c:v>
                </c:pt>
                <c:pt idx="7185">
                  <c:v>95912.169916899991</c:v>
                </c:pt>
                <c:pt idx="7186">
                  <c:v>95921.498041899991</c:v>
                </c:pt>
                <c:pt idx="7187">
                  <c:v>95930.826166899991</c:v>
                </c:pt>
                <c:pt idx="7188">
                  <c:v>95930.826166899991</c:v>
                </c:pt>
                <c:pt idx="7189">
                  <c:v>95930.826166899991</c:v>
                </c:pt>
                <c:pt idx="7190">
                  <c:v>95930.826166899991</c:v>
                </c:pt>
                <c:pt idx="7191">
                  <c:v>95930.826166899991</c:v>
                </c:pt>
                <c:pt idx="7192">
                  <c:v>95946.76171875</c:v>
                </c:pt>
                <c:pt idx="7193">
                  <c:v>95946.76171875</c:v>
                </c:pt>
                <c:pt idx="7194">
                  <c:v>95946.76171875</c:v>
                </c:pt>
                <c:pt idx="7195">
                  <c:v>95946.76171875</c:v>
                </c:pt>
                <c:pt idx="7196">
                  <c:v>95946.76171875</c:v>
                </c:pt>
                <c:pt idx="7197">
                  <c:v>95951.814458100009</c:v>
                </c:pt>
                <c:pt idx="7198">
                  <c:v>95951.814458100009</c:v>
                </c:pt>
                <c:pt idx="7199">
                  <c:v>95956.8671875</c:v>
                </c:pt>
                <c:pt idx="7200">
                  <c:v>95956.8671875</c:v>
                </c:pt>
                <c:pt idx="7201">
                  <c:v>96004.28515625</c:v>
                </c:pt>
                <c:pt idx="7202">
                  <c:v>96004.28515625</c:v>
                </c:pt>
                <c:pt idx="7203">
                  <c:v>96011.669916899991</c:v>
                </c:pt>
                <c:pt idx="7204">
                  <c:v>96011.669916899991</c:v>
                </c:pt>
                <c:pt idx="7205">
                  <c:v>96030.326166899991</c:v>
                </c:pt>
                <c:pt idx="7206">
                  <c:v>96046.26171875</c:v>
                </c:pt>
                <c:pt idx="7207">
                  <c:v>96046.26171875</c:v>
                </c:pt>
                <c:pt idx="7208">
                  <c:v>96056.3671875</c:v>
                </c:pt>
                <c:pt idx="7209">
                  <c:v>96056.3671875</c:v>
                </c:pt>
                <c:pt idx="7210">
                  <c:v>96103.78515625</c:v>
                </c:pt>
                <c:pt idx="7211">
                  <c:v>96103.78515625</c:v>
                </c:pt>
                <c:pt idx="7212">
                  <c:v>96105.33984375</c:v>
                </c:pt>
                <c:pt idx="7213">
                  <c:v>96105.33984375</c:v>
                </c:pt>
                <c:pt idx="7214">
                  <c:v>96105.33984375</c:v>
                </c:pt>
                <c:pt idx="7215">
                  <c:v>96111.169916899991</c:v>
                </c:pt>
                <c:pt idx="7216">
                  <c:v>96155.8671875</c:v>
                </c:pt>
                <c:pt idx="7217">
                  <c:v>96203.28515625</c:v>
                </c:pt>
                <c:pt idx="7218">
                  <c:v>96203.28515625</c:v>
                </c:pt>
                <c:pt idx="7219">
                  <c:v>96204.83984375</c:v>
                </c:pt>
                <c:pt idx="7220">
                  <c:v>96204.83984375</c:v>
                </c:pt>
                <c:pt idx="7221">
                  <c:v>96210.669916899991</c:v>
                </c:pt>
                <c:pt idx="7222">
                  <c:v>96219.998041899991</c:v>
                </c:pt>
                <c:pt idx="7223">
                  <c:v>96219.998041899991</c:v>
                </c:pt>
                <c:pt idx="7224">
                  <c:v>96219.998041899991</c:v>
                </c:pt>
                <c:pt idx="7225">
                  <c:v>96229.326166899991</c:v>
                </c:pt>
                <c:pt idx="7226">
                  <c:v>96229.326166899991</c:v>
                </c:pt>
                <c:pt idx="7227">
                  <c:v>96229.326166899991</c:v>
                </c:pt>
                <c:pt idx="7228">
                  <c:v>96229.326166899991</c:v>
                </c:pt>
                <c:pt idx="7229">
                  <c:v>96245.26171875</c:v>
                </c:pt>
                <c:pt idx="7230">
                  <c:v>96255.3671875</c:v>
                </c:pt>
                <c:pt idx="7231">
                  <c:v>96302.78515625</c:v>
                </c:pt>
                <c:pt idx="7232">
                  <c:v>96304.33984375</c:v>
                </c:pt>
                <c:pt idx="7233">
                  <c:v>96310.169916899991</c:v>
                </c:pt>
                <c:pt idx="7234">
                  <c:v>96310.169916899991</c:v>
                </c:pt>
                <c:pt idx="7235">
                  <c:v>96319.498041899991</c:v>
                </c:pt>
                <c:pt idx="7236">
                  <c:v>96328.826166899991</c:v>
                </c:pt>
                <c:pt idx="7237">
                  <c:v>96344.76171875</c:v>
                </c:pt>
                <c:pt idx="7238">
                  <c:v>96344.76171875</c:v>
                </c:pt>
                <c:pt idx="7239">
                  <c:v>96344.76171875</c:v>
                </c:pt>
                <c:pt idx="7240">
                  <c:v>96402.28515625</c:v>
                </c:pt>
                <c:pt idx="7241">
                  <c:v>96403.83984375</c:v>
                </c:pt>
                <c:pt idx="7242">
                  <c:v>96418.998041899991</c:v>
                </c:pt>
                <c:pt idx="7243">
                  <c:v>96418.998041899991</c:v>
                </c:pt>
                <c:pt idx="7244">
                  <c:v>96418.998041899991</c:v>
                </c:pt>
                <c:pt idx="7245">
                  <c:v>96418.998041899991</c:v>
                </c:pt>
                <c:pt idx="7246">
                  <c:v>96428.326166899991</c:v>
                </c:pt>
                <c:pt idx="7247">
                  <c:v>96428.326166899991</c:v>
                </c:pt>
                <c:pt idx="7248">
                  <c:v>96444.26171875</c:v>
                </c:pt>
                <c:pt idx="7249">
                  <c:v>96449.314458100009</c:v>
                </c:pt>
                <c:pt idx="7250">
                  <c:v>96501.78515625</c:v>
                </c:pt>
                <c:pt idx="7251">
                  <c:v>96501.78515625</c:v>
                </c:pt>
                <c:pt idx="7252">
                  <c:v>96503.33984375</c:v>
                </c:pt>
                <c:pt idx="7253">
                  <c:v>96509.169916899991</c:v>
                </c:pt>
                <c:pt idx="7254">
                  <c:v>96509.169916899991</c:v>
                </c:pt>
                <c:pt idx="7255">
                  <c:v>96509.169916899991</c:v>
                </c:pt>
                <c:pt idx="7256">
                  <c:v>96509.169916899991</c:v>
                </c:pt>
                <c:pt idx="7257">
                  <c:v>96509.169916899991</c:v>
                </c:pt>
                <c:pt idx="7258">
                  <c:v>96518.498041899991</c:v>
                </c:pt>
                <c:pt idx="7259">
                  <c:v>96527.826166899991</c:v>
                </c:pt>
                <c:pt idx="7260">
                  <c:v>96543.76171875</c:v>
                </c:pt>
                <c:pt idx="7261">
                  <c:v>96543.76171875</c:v>
                </c:pt>
                <c:pt idx="7262">
                  <c:v>96548.814458100009</c:v>
                </c:pt>
                <c:pt idx="7263">
                  <c:v>96548.814458100009</c:v>
                </c:pt>
                <c:pt idx="7264">
                  <c:v>96553.8671875</c:v>
                </c:pt>
                <c:pt idx="7265">
                  <c:v>96602.83984375</c:v>
                </c:pt>
                <c:pt idx="7266">
                  <c:v>96608.669916899991</c:v>
                </c:pt>
                <c:pt idx="7267">
                  <c:v>96617.998041899991</c:v>
                </c:pt>
                <c:pt idx="7268">
                  <c:v>96617.998041899991</c:v>
                </c:pt>
                <c:pt idx="7269">
                  <c:v>96627.326166899991</c:v>
                </c:pt>
                <c:pt idx="7270">
                  <c:v>96643.26171875</c:v>
                </c:pt>
                <c:pt idx="7271">
                  <c:v>96643.26171875</c:v>
                </c:pt>
                <c:pt idx="7272">
                  <c:v>96648.314458100009</c:v>
                </c:pt>
                <c:pt idx="7273">
                  <c:v>96648.314458100009</c:v>
                </c:pt>
                <c:pt idx="7274">
                  <c:v>96648.314458100009</c:v>
                </c:pt>
                <c:pt idx="7275">
                  <c:v>96648.314458100009</c:v>
                </c:pt>
                <c:pt idx="7276">
                  <c:v>96653.3671875</c:v>
                </c:pt>
                <c:pt idx="7277">
                  <c:v>96700.78515625</c:v>
                </c:pt>
                <c:pt idx="7278">
                  <c:v>96717.498041899991</c:v>
                </c:pt>
                <c:pt idx="7279">
                  <c:v>96726.826166899991</c:v>
                </c:pt>
                <c:pt idx="7280">
                  <c:v>96726.826166899991</c:v>
                </c:pt>
                <c:pt idx="7281">
                  <c:v>96742.76171875</c:v>
                </c:pt>
                <c:pt idx="7282">
                  <c:v>96742.76171875</c:v>
                </c:pt>
                <c:pt idx="7283">
                  <c:v>96752.8671875</c:v>
                </c:pt>
                <c:pt idx="7284">
                  <c:v>96752.8671875</c:v>
                </c:pt>
                <c:pt idx="7285">
                  <c:v>96752.8671875</c:v>
                </c:pt>
                <c:pt idx="7286">
                  <c:v>96800.28515625</c:v>
                </c:pt>
                <c:pt idx="7287">
                  <c:v>96801.83984375</c:v>
                </c:pt>
                <c:pt idx="7288">
                  <c:v>96807.669916899991</c:v>
                </c:pt>
                <c:pt idx="7289">
                  <c:v>96816.998041899991</c:v>
                </c:pt>
                <c:pt idx="7290">
                  <c:v>96826.326166899991</c:v>
                </c:pt>
                <c:pt idx="7291">
                  <c:v>96842.26171875</c:v>
                </c:pt>
                <c:pt idx="7292">
                  <c:v>96842.26171875</c:v>
                </c:pt>
                <c:pt idx="7293">
                  <c:v>96847.314458100009</c:v>
                </c:pt>
                <c:pt idx="7294">
                  <c:v>96852.3671875</c:v>
                </c:pt>
                <c:pt idx="7295">
                  <c:v>96899.78515625</c:v>
                </c:pt>
                <c:pt idx="7296">
                  <c:v>96901.33984375</c:v>
                </c:pt>
                <c:pt idx="7297">
                  <c:v>96907.169916899991</c:v>
                </c:pt>
                <c:pt idx="7298">
                  <c:v>96907.169916899991</c:v>
                </c:pt>
                <c:pt idx="7299">
                  <c:v>96907.169916899991</c:v>
                </c:pt>
                <c:pt idx="7300">
                  <c:v>96916.498041899991</c:v>
                </c:pt>
                <c:pt idx="7301">
                  <c:v>96916.498041899991</c:v>
                </c:pt>
                <c:pt idx="7302">
                  <c:v>96946.814458100009</c:v>
                </c:pt>
                <c:pt idx="7303">
                  <c:v>96946.814458100009</c:v>
                </c:pt>
                <c:pt idx="7304">
                  <c:v>96951.8671875</c:v>
                </c:pt>
                <c:pt idx="7305">
                  <c:v>96951.8671875</c:v>
                </c:pt>
                <c:pt idx="7306">
                  <c:v>97000.83984375</c:v>
                </c:pt>
                <c:pt idx="7307">
                  <c:v>97015.998041899991</c:v>
                </c:pt>
                <c:pt idx="7308">
                  <c:v>97025.326166899991</c:v>
                </c:pt>
                <c:pt idx="7309">
                  <c:v>97041.26171875</c:v>
                </c:pt>
                <c:pt idx="7310">
                  <c:v>97046.314458100009</c:v>
                </c:pt>
                <c:pt idx="7311">
                  <c:v>97046.314458100009</c:v>
                </c:pt>
                <c:pt idx="7312">
                  <c:v>97046.314458100009</c:v>
                </c:pt>
                <c:pt idx="7313">
                  <c:v>97051.3671875</c:v>
                </c:pt>
                <c:pt idx="7314">
                  <c:v>97051.3671875</c:v>
                </c:pt>
                <c:pt idx="7315">
                  <c:v>97098.78515625</c:v>
                </c:pt>
                <c:pt idx="7316">
                  <c:v>97100.33984375</c:v>
                </c:pt>
                <c:pt idx="7317">
                  <c:v>97100.33984375</c:v>
                </c:pt>
                <c:pt idx="7318">
                  <c:v>97100.33984375</c:v>
                </c:pt>
                <c:pt idx="7319">
                  <c:v>97106.169916899991</c:v>
                </c:pt>
                <c:pt idx="7320">
                  <c:v>97106.169916899991</c:v>
                </c:pt>
                <c:pt idx="7321">
                  <c:v>97106.169916899991</c:v>
                </c:pt>
                <c:pt idx="7322">
                  <c:v>97106.169916899991</c:v>
                </c:pt>
                <c:pt idx="7323">
                  <c:v>97115.498041899991</c:v>
                </c:pt>
                <c:pt idx="7324">
                  <c:v>97115.498041899991</c:v>
                </c:pt>
                <c:pt idx="7325">
                  <c:v>97115.498041899991</c:v>
                </c:pt>
                <c:pt idx="7326">
                  <c:v>97124.826166899991</c:v>
                </c:pt>
                <c:pt idx="7327">
                  <c:v>97124.826166899991</c:v>
                </c:pt>
                <c:pt idx="7328">
                  <c:v>97145.814458100009</c:v>
                </c:pt>
                <c:pt idx="7329">
                  <c:v>97150.8671875</c:v>
                </c:pt>
                <c:pt idx="7330">
                  <c:v>97198.28515625</c:v>
                </c:pt>
                <c:pt idx="7331">
                  <c:v>97199.83984375</c:v>
                </c:pt>
                <c:pt idx="7332">
                  <c:v>97205.669916899991</c:v>
                </c:pt>
                <c:pt idx="7333">
                  <c:v>97205.669916899991</c:v>
                </c:pt>
                <c:pt idx="7334">
                  <c:v>97214.998041899991</c:v>
                </c:pt>
                <c:pt idx="7335">
                  <c:v>97214.998041899991</c:v>
                </c:pt>
                <c:pt idx="7336">
                  <c:v>97224.326166899991</c:v>
                </c:pt>
                <c:pt idx="7337">
                  <c:v>97245.314458100009</c:v>
                </c:pt>
                <c:pt idx="7338">
                  <c:v>97245.314458100009</c:v>
                </c:pt>
                <c:pt idx="7339">
                  <c:v>97245.314458100009</c:v>
                </c:pt>
                <c:pt idx="7340">
                  <c:v>97299.33984375</c:v>
                </c:pt>
                <c:pt idx="7341">
                  <c:v>97305.169916899991</c:v>
                </c:pt>
                <c:pt idx="7342">
                  <c:v>97314.498041899991</c:v>
                </c:pt>
                <c:pt idx="7343">
                  <c:v>97314.498041899991</c:v>
                </c:pt>
                <c:pt idx="7344">
                  <c:v>97323.826166899991</c:v>
                </c:pt>
                <c:pt idx="7345">
                  <c:v>97339.76171875</c:v>
                </c:pt>
                <c:pt idx="7346">
                  <c:v>97339.76171875</c:v>
                </c:pt>
                <c:pt idx="7347">
                  <c:v>97349.8671875</c:v>
                </c:pt>
                <c:pt idx="7348">
                  <c:v>97349.8671875</c:v>
                </c:pt>
                <c:pt idx="7349">
                  <c:v>97397.28515625</c:v>
                </c:pt>
                <c:pt idx="7350">
                  <c:v>97397.28515625</c:v>
                </c:pt>
                <c:pt idx="7351">
                  <c:v>97398.83984375</c:v>
                </c:pt>
                <c:pt idx="7352">
                  <c:v>97413.998041899991</c:v>
                </c:pt>
                <c:pt idx="7353">
                  <c:v>97423.326166899991</c:v>
                </c:pt>
                <c:pt idx="7354">
                  <c:v>97439.26171875</c:v>
                </c:pt>
                <c:pt idx="7355">
                  <c:v>97444.314458100009</c:v>
                </c:pt>
                <c:pt idx="7356">
                  <c:v>97449.3671875</c:v>
                </c:pt>
                <c:pt idx="7357">
                  <c:v>97498.33984375</c:v>
                </c:pt>
                <c:pt idx="7358">
                  <c:v>97504.169916899991</c:v>
                </c:pt>
                <c:pt idx="7359">
                  <c:v>97504.169916899991</c:v>
                </c:pt>
                <c:pt idx="7360">
                  <c:v>97513.498041899991</c:v>
                </c:pt>
                <c:pt idx="7361">
                  <c:v>97513.498041899991</c:v>
                </c:pt>
                <c:pt idx="7362">
                  <c:v>97513.498041899991</c:v>
                </c:pt>
                <c:pt idx="7363">
                  <c:v>97538.76171875</c:v>
                </c:pt>
                <c:pt idx="7364">
                  <c:v>97538.76171875</c:v>
                </c:pt>
                <c:pt idx="7365">
                  <c:v>97543.814458100009</c:v>
                </c:pt>
                <c:pt idx="7366">
                  <c:v>97596.28515625</c:v>
                </c:pt>
                <c:pt idx="7367">
                  <c:v>97596.28515625</c:v>
                </c:pt>
                <c:pt idx="7368">
                  <c:v>97596.28515625</c:v>
                </c:pt>
                <c:pt idx="7369">
                  <c:v>97596.28515625</c:v>
                </c:pt>
                <c:pt idx="7370">
                  <c:v>97603.669916899991</c:v>
                </c:pt>
                <c:pt idx="7371">
                  <c:v>97603.669916899991</c:v>
                </c:pt>
                <c:pt idx="7372">
                  <c:v>97612.998041899991</c:v>
                </c:pt>
                <c:pt idx="7373">
                  <c:v>97612.998041899991</c:v>
                </c:pt>
                <c:pt idx="7374">
                  <c:v>97612.998041899991</c:v>
                </c:pt>
                <c:pt idx="7375">
                  <c:v>97622.326166899991</c:v>
                </c:pt>
                <c:pt idx="7376">
                  <c:v>97622.326166899991</c:v>
                </c:pt>
                <c:pt idx="7377">
                  <c:v>97622.326166899991</c:v>
                </c:pt>
                <c:pt idx="7378">
                  <c:v>97638.26171875</c:v>
                </c:pt>
                <c:pt idx="7379">
                  <c:v>97638.26171875</c:v>
                </c:pt>
                <c:pt idx="7380">
                  <c:v>97643.314458100009</c:v>
                </c:pt>
                <c:pt idx="7381">
                  <c:v>97643.314458100009</c:v>
                </c:pt>
                <c:pt idx="7382">
                  <c:v>97648.3671875</c:v>
                </c:pt>
                <c:pt idx="7383">
                  <c:v>97695.78515625</c:v>
                </c:pt>
                <c:pt idx="7384">
                  <c:v>97695.78515625</c:v>
                </c:pt>
                <c:pt idx="7385">
                  <c:v>97697.33984375</c:v>
                </c:pt>
                <c:pt idx="7386">
                  <c:v>97697.33984375</c:v>
                </c:pt>
                <c:pt idx="7387">
                  <c:v>97697.33984375</c:v>
                </c:pt>
                <c:pt idx="7388">
                  <c:v>97703.169916899991</c:v>
                </c:pt>
                <c:pt idx="7389">
                  <c:v>97703.169916899991</c:v>
                </c:pt>
                <c:pt idx="7390">
                  <c:v>97712.498041899991</c:v>
                </c:pt>
                <c:pt idx="7391">
                  <c:v>97712.498041899991</c:v>
                </c:pt>
                <c:pt idx="7392">
                  <c:v>97712.498041899991</c:v>
                </c:pt>
                <c:pt idx="7393">
                  <c:v>97737.76171875</c:v>
                </c:pt>
                <c:pt idx="7394">
                  <c:v>97737.76171875</c:v>
                </c:pt>
                <c:pt idx="7395">
                  <c:v>97742.814458100009</c:v>
                </c:pt>
                <c:pt idx="7396">
                  <c:v>97742.814458100009</c:v>
                </c:pt>
                <c:pt idx="7397">
                  <c:v>97747.8671875</c:v>
                </c:pt>
                <c:pt idx="7398">
                  <c:v>97747.8671875</c:v>
                </c:pt>
                <c:pt idx="7399">
                  <c:v>97747.8671875</c:v>
                </c:pt>
                <c:pt idx="7400">
                  <c:v>97747.8671875</c:v>
                </c:pt>
                <c:pt idx="7401">
                  <c:v>97795.28515625</c:v>
                </c:pt>
                <c:pt idx="7402">
                  <c:v>97796.83984375</c:v>
                </c:pt>
                <c:pt idx="7403">
                  <c:v>97802.669916899991</c:v>
                </c:pt>
                <c:pt idx="7404">
                  <c:v>97811.998041899991</c:v>
                </c:pt>
                <c:pt idx="7405">
                  <c:v>97811.998041899991</c:v>
                </c:pt>
                <c:pt idx="7406">
                  <c:v>97821.326166899991</c:v>
                </c:pt>
                <c:pt idx="7407">
                  <c:v>97837.26171875</c:v>
                </c:pt>
                <c:pt idx="7408">
                  <c:v>97842.314458100009</c:v>
                </c:pt>
                <c:pt idx="7409">
                  <c:v>97842.314458100009</c:v>
                </c:pt>
                <c:pt idx="7410">
                  <c:v>97842.314458100009</c:v>
                </c:pt>
                <c:pt idx="7411">
                  <c:v>97847.3671875</c:v>
                </c:pt>
                <c:pt idx="7412">
                  <c:v>97847.3671875</c:v>
                </c:pt>
                <c:pt idx="7413">
                  <c:v>97894.78515625</c:v>
                </c:pt>
                <c:pt idx="7414">
                  <c:v>97896.33984375</c:v>
                </c:pt>
                <c:pt idx="7415">
                  <c:v>97896.33984375</c:v>
                </c:pt>
                <c:pt idx="7416">
                  <c:v>97902.169916899991</c:v>
                </c:pt>
                <c:pt idx="7417">
                  <c:v>97902.169916899991</c:v>
                </c:pt>
                <c:pt idx="7418">
                  <c:v>97920.826166899991</c:v>
                </c:pt>
                <c:pt idx="7419">
                  <c:v>97920.826166899991</c:v>
                </c:pt>
                <c:pt idx="7420">
                  <c:v>97936.76171875</c:v>
                </c:pt>
                <c:pt idx="7421">
                  <c:v>97941.814458100009</c:v>
                </c:pt>
                <c:pt idx="7422">
                  <c:v>97941.814458100009</c:v>
                </c:pt>
                <c:pt idx="7423">
                  <c:v>97941.814458100009</c:v>
                </c:pt>
                <c:pt idx="7424">
                  <c:v>97994.28515625</c:v>
                </c:pt>
                <c:pt idx="7425">
                  <c:v>97994.28515625</c:v>
                </c:pt>
                <c:pt idx="7426">
                  <c:v>97994.28515625</c:v>
                </c:pt>
                <c:pt idx="7427">
                  <c:v>97994.28515625</c:v>
                </c:pt>
                <c:pt idx="7428">
                  <c:v>98001.669916899991</c:v>
                </c:pt>
                <c:pt idx="7429">
                  <c:v>98001.669916899991</c:v>
                </c:pt>
                <c:pt idx="7430">
                  <c:v>98001.669916899991</c:v>
                </c:pt>
                <c:pt idx="7431">
                  <c:v>98010.998041899991</c:v>
                </c:pt>
                <c:pt idx="7432">
                  <c:v>98020.326166899991</c:v>
                </c:pt>
                <c:pt idx="7433">
                  <c:v>98041.314458100009</c:v>
                </c:pt>
                <c:pt idx="7434">
                  <c:v>98095.33984375</c:v>
                </c:pt>
                <c:pt idx="7435">
                  <c:v>98095.33984375</c:v>
                </c:pt>
                <c:pt idx="7436">
                  <c:v>98095.33984375</c:v>
                </c:pt>
                <c:pt idx="7437">
                  <c:v>98101.169916899991</c:v>
                </c:pt>
                <c:pt idx="7438">
                  <c:v>98110.498041899991</c:v>
                </c:pt>
                <c:pt idx="7439">
                  <c:v>98110.498041899991</c:v>
                </c:pt>
                <c:pt idx="7440">
                  <c:v>98119.826166899991</c:v>
                </c:pt>
                <c:pt idx="7441">
                  <c:v>98119.826166899991</c:v>
                </c:pt>
                <c:pt idx="7442">
                  <c:v>98140.814458100009</c:v>
                </c:pt>
                <c:pt idx="7443">
                  <c:v>98193.28515625</c:v>
                </c:pt>
                <c:pt idx="7444">
                  <c:v>98193.28515625</c:v>
                </c:pt>
                <c:pt idx="7445">
                  <c:v>98193.28515625</c:v>
                </c:pt>
                <c:pt idx="7446">
                  <c:v>98194.83984375</c:v>
                </c:pt>
                <c:pt idx="7447">
                  <c:v>98200.669916899991</c:v>
                </c:pt>
                <c:pt idx="7448">
                  <c:v>98200.669916899991</c:v>
                </c:pt>
                <c:pt idx="7449">
                  <c:v>98209.998041899991</c:v>
                </c:pt>
                <c:pt idx="7450">
                  <c:v>98209.998041899991</c:v>
                </c:pt>
                <c:pt idx="7451">
                  <c:v>98209.998041899991</c:v>
                </c:pt>
                <c:pt idx="7452">
                  <c:v>98219.326166899991</c:v>
                </c:pt>
                <c:pt idx="7453">
                  <c:v>98219.326166899991</c:v>
                </c:pt>
                <c:pt idx="7454">
                  <c:v>98219.326166899991</c:v>
                </c:pt>
                <c:pt idx="7455">
                  <c:v>98240.314458100009</c:v>
                </c:pt>
                <c:pt idx="7456">
                  <c:v>98292.78515625</c:v>
                </c:pt>
                <c:pt idx="7457">
                  <c:v>98292.78515625</c:v>
                </c:pt>
                <c:pt idx="7458">
                  <c:v>98294.33984375</c:v>
                </c:pt>
                <c:pt idx="7459">
                  <c:v>98294.33984375</c:v>
                </c:pt>
                <c:pt idx="7460">
                  <c:v>98309.498041899991</c:v>
                </c:pt>
                <c:pt idx="7461">
                  <c:v>98309.498041899991</c:v>
                </c:pt>
                <c:pt idx="7462">
                  <c:v>98309.498041899991</c:v>
                </c:pt>
                <c:pt idx="7463">
                  <c:v>98318.826166899991</c:v>
                </c:pt>
                <c:pt idx="7464">
                  <c:v>98318.826166899991</c:v>
                </c:pt>
                <c:pt idx="7465">
                  <c:v>98334.76171875</c:v>
                </c:pt>
                <c:pt idx="7466">
                  <c:v>98334.76171875</c:v>
                </c:pt>
                <c:pt idx="7467">
                  <c:v>98339.814458100009</c:v>
                </c:pt>
                <c:pt idx="7468">
                  <c:v>98339.814458100009</c:v>
                </c:pt>
                <c:pt idx="7469">
                  <c:v>98344.8671875</c:v>
                </c:pt>
                <c:pt idx="7470">
                  <c:v>98392.28515625</c:v>
                </c:pt>
                <c:pt idx="7471">
                  <c:v>98392.28515625</c:v>
                </c:pt>
                <c:pt idx="7472">
                  <c:v>98392.28515625</c:v>
                </c:pt>
                <c:pt idx="7473">
                  <c:v>98393.83984375</c:v>
                </c:pt>
                <c:pt idx="7474">
                  <c:v>98393.83984375</c:v>
                </c:pt>
                <c:pt idx="7475">
                  <c:v>98408.998041899991</c:v>
                </c:pt>
                <c:pt idx="7476">
                  <c:v>98408.998041899991</c:v>
                </c:pt>
                <c:pt idx="7477">
                  <c:v>98418.326166899991</c:v>
                </c:pt>
                <c:pt idx="7478">
                  <c:v>98418.326166899991</c:v>
                </c:pt>
                <c:pt idx="7479">
                  <c:v>98491.78515625</c:v>
                </c:pt>
                <c:pt idx="7480">
                  <c:v>98491.78515625</c:v>
                </c:pt>
                <c:pt idx="7481">
                  <c:v>98499.169916899991</c:v>
                </c:pt>
                <c:pt idx="7482">
                  <c:v>98499.169916899991</c:v>
                </c:pt>
                <c:pt idx="7483">
                  <c:v>98499.169916899991</c:v>
                </c:pt>
                <c:pt idx="7484">
                  <c:v>98508.498041899991</c:v>
                </c:pt>
                <c:pt idx="7485">
                  <c:v>98508.498041899991</c:v>
                </c:pt>
                <c:pt idx="7486">
                  <c:v>98508.498041899991</c:v>
                </c:pt>
                <c:pt idx="7487">
                  <c:v>98517.826166899991</c:v>
                </c:pt>
                <c:pt idx="7488">
                  <c:v>98538.814458100009</c:v>
                </c:pt>
                <c:pt idx="7489">
                  <c:v>98538.814458100009</c:v>
                </c:pt>
                <c:pt idx="7490">
                  <c:v>98538.814458100009</c:v>
                </c:pt>
                <c:pt idx="7491">
                  <c:v>98538.814458100009</c:v>
                </c:pt>
                <c:pt idx="7492">
                  <c:v>98591.28515625</c:v>
                </c:pt>
                <c:pt idx="7493">
                  <c:v>98591.28515625</c:v>
                </c:pt>
                <c:pt idx="7494">
                  <c:v>98598.669916899991</c:v>
                </c:pt>
                <c:pt idx="7495">
                  <c:v>98598.669916899991</c:v>
                </c:pt>
                <c:pt idx="7496">
                  <c:v>98598.669916899991</c:v>
                </c:pt>
                <c:pt idx="7497">
                  <c:v>98598.669916899991</c:v>
                </c:pt>
                <c:pt idx="7498">
                  <c:v>98598.669916899991</c:v>
                </c:pt>
                <c:pt idx="7499">
                  <c:v>98607.998041899991</c:v>
                </c:pt>
                <c:pt idx="7500">
                  <c:v>98607.998041899991</c:v>
                </c:pt>
                <c:pt idx="7501">
                  <c:v>98607.998041899991</c:v>
                </c:pt>
                <c:pt idx="7502">
                  <c:v>98607.998041899991</c:v>
                </c:pt>
                <c:pt idx="7503">
                  <c:v>98633.26171875</c:v>
                </c:pt>
                <c:pt idx="7504">
                  <c:v>98633.26171875</c:v>
                </c:pt>
                <c:pt idx="7505">
                  <c:v>98638.314458100009</c:v>
                </c:pt>
                <c:pt idx="7506">
                  <c:v>98690.78515625</c:v>
                </c:pt>
                <c:pt idx="7507">
                  <c:v>98692.33984375</c:v>
                </c:pt>
                <c:pt idx="7508">
                  <c:v>98698.169916899991</c:v>
                </c:pt>
                <c:pt idx="7509">
                  <c:v>98698.169916899991</c:v>
                </c:pt>
                <c:pt idx="7510">
                  <c:v>98707.498041899991</c:v>
                </c:pt>
                <c:pt idx="7511">
                  <c:v>98732.76171875</c:v>
                </c:pt>
                <c:pt idx="7512">
                  <c:v>98732.76171875</c:v>
                </c:pt>
                <c:pt idx="7513">
                  <c:v>98732.76171875</c:v>
                </c:pt>
                <c:pt idx="7514">
                  <c:v>98737.814458100009</c:v>
                </c:pt>
                <c:pt idx="7515">
                  <c:v>98737.814458100009</c:v>
                </c:pt>
                <c:pt idx="7516">
                  <c:v>98742.8671875</c:v>
                </c:pt>
                <c:pt idx="7517">
                  <c:v>98790.28515625</c:v>
                </c:pt>
                <c:pt idx="7518">
                  <c:v>98790.28515625</c:v>
                </c:pt>
                <c:pt idx="7519">
                  <c:v>98790.28515625</c:v>
                </c:pt>
                <c:pt idx="7520">
                  <c:v>98790.28515625</c:v>
                </c:pt>
                <c:pt idx="7521">
                  <c:v>98791.83984375</c:v>
                </c:pt>
                <c:pt idx="7522">
                  <c:v>98791.83984375</c:v>
                </c:pt>
                <c:pt idx="7523">
                  <c:v>98791.83984375</c:v>
                </c:pt>
                <c:pt idx="7524">
                  <c:v>98791.83984375</c:v>
                </c:pt>
                <c:pt idx="7525">
                  <c:v>98797.669916899991</c:v>
                </c:pt>
                <c:pt idx="7526">
                  <c:v>98797.669916899991</c:v>
                </c:pt>
                <c:pt idx="7527">
                  <c:v>98806.998041899991</c:v>
                </c:pt>
                <c:pt idx="7528">
                  <c:v>98832.26171875</c:v>
                </c:pt>
                <c:pt idx="7529">
                  <c:v>98832.26171875</c:v>
                </c:pt>
                <c:pt idx="7530">
                  <c:v>98889.78515625</c:v>
                </c:pt>
                <c:pt idx="7531">
                  <c:v>98891.33984375</c:v>
                </c:pt>
                <c:pt idx="7532">
                  <c:v>98906.498041899991</c:v>
                </c:pt>
                <c:pt idx="7533">
                  <c:v>98906.498041899991</c:v>
                </c:pt>
                <c:pt idx="7534">
                  <c:v>98931.76171875</c:v>
                </c:pt>
                <c:pt idx="7535">
                  <c:v>98989.28515625</c:v>
                </c:pt>
                <c:pt idx="7536">
                  <c:v>98989.28515625</c:v>
                </c:pt>
                <c:pt idx="7537">
                  <c:v>98989.28515625</c:v>
                </c:pt>
                <c:pt idx="7538">
                  <c:v>98990.83984375</c:v>
                </c:pt>
                <c:pt idx="7539">
                  <c:v>99015.326166899991</c:v>
                </c:pt>
                <c:pt idx="7540">
                  <c:v>99015.326166899991</c:v>
                </c:pt>
                <c:pt idx="7541">
                  <c:v>99036.314458100009</c:v>
                </c:pt>
                <c:pt idx="7542">
                  <c:v>99036.314458100009</c:v>
                </c:pt>
                <c:pt idx="7543">
                  <c:v>99041.3671875</c:v>
                </c:pt>
                <c:pt idx="7544">
                  <c:v>99041.3671875</c:v>
                </c:pt>
                <c:pt idx="7545">
                  <c:v>99088.78515625</c:v>
                </c:pt>
                <c:pt idx="7546">
                  <c:v>99088.78515625</c:v>
                </c:pt>
                <c:pt idx="7547">
                  <c:v>99088.78515625</c:v>
                </c:pt>
                <c:pt idx="7548">
                  <c:v>99088.78515625</c:v>
                </c:pt>
                <c:pt idx="7549">
                  <c:v>99090.33984375</c:v>
                </c:pt>
                <c:pt idx="7550">
                  <c:v>99096.169916899991</c:v>
                </c:pt>
                <c:pt idx="7551">
                  <c:v>99105.498041899991</c:v>
                </c:pt>
                <c:pt idx="7552">
                  <c:v>99114.826166899991</c:v>
                </c:pt>
                <c:pt idx="7553">
                  <c:v>99114.826166899991</c:v>
                </c:pt>
                <c:pt idx="7554">
                  <c:v>99130.76171875</c:v>
                </c:pt>
                <c:pt idx="7555">
                  <c:v>99135.814458100009</c:v>
                </c:pt>
                <c:pt idx="7556">
                  <c:v>99135.814458100009</c:v>
                </c:pt>
                <c:pt idx="7557">
                  <c:v>99135.814458100009</c:v>
                </c:pt>
                <c:pt idx="7558">
                  <c:v>99135.814458100009</c:v>
                </c:pt>
                <c:pt idx="7559">
                  <c:v>99140.8671875</c:v>
                </c:pt>
                <c:pt idx="7560">
                  <c:v>99188.28515625</c:v>
                </c:pt>
                <c:pt idx="7561">
                  <c:v>99189.83984375</c:v>
                </c:pt>
                <c:pt idx="7562">
                  <c:v>99195.669916899991</c:v>
                </c:pt>
                <c:pt idx="7563">
                  <c:v>99204.998041899991</c:v>
                </c:pt>
                <c:pt idx="7564">
                  <c:v>99204.998041899991</c:v>
                </c:pt>
                <c:pt idx="7565">
                  <c:v>99240.3671875</c:v>
                </c:pt>
                <c:pt idx="7566">
                  <c:v>99287.78515625</c:v>
                </c:pt>
                <c:pt idx="7567">
                  <c:v>99289.33984375</c:v>
                </c:pt>
                <c:pt idx="7568">
                  <c:v>99289.33984375</c:v>
                </c:pt>
                <c:pt idx="7569">
                  <c:v>99289.33984375</c:v>
                </c:pt>
                <c:pt idx="7570">
                  <c:v>99295.169916899991</c:v>
                </c:pt>
                <c:pt idx="7571">
                  <c:v>99295.169916899991</c:v>
                </c:pt>
                <c:pt idx="7572">
                  <c:v>99304.498041899991</c:v>
                </c:pt>
                <c:pt idx="7573">
                  <c:v>99313.826166899991</c:v>
                </c:pt>
                <c:pt idx="7574">
                  <c:v>99313.826166899991</c:v>
                </c:pt>
                <c:pt idx="7575">
                  <c:v>99313.826166899991</c:v>
                </c:pt>
                <c:pt idx="7576">
                  <c:v>99334.814458100009</c:v>
                </c:pt>
                <c:pt idx="7577">
                  <c:v>99388.83984375</c:v>
                </c:pt>
                <c:pt idx="7578">
                  <c:v>99403.998041899991</c:v>
                </c:pt>
                <c:pt idx="7579">
                  <c:v>99413.326166899991</c:v>
                </c:pt>
                <c:pt idx="7580">
                  <c:v>99413.326166899991</c:v>
                </c:pt>
                <c:pt idx="7581">
                  <c:v>99429.26171875</c:v>
                </c:pt>
                <c:pt idx="7582">
                  <c:v>99434.314458100009</c:v>
                </c:pt>
                <c:pt idx="7583">
                  <c:v>99494.169916899991</c:v>
                </c:pt>
                <c:pt idx="7584">
                  <c:v>99494.169916899991</c:v>
                </c:pt>
                <c:pt idx="7585">
                  <c:v>99503.498022</c:v>
                </c:pt>
                <c:pt idx="7586">
                  <c:v>99528.761669</c:v>
                </c:pt>
                <c:pt idx="7587">
                  <c:v>99533.814478</c:v>
                </c:pt>
                <c:pt idx="7588">
                  <c:v>99533.814478</c:v>
                </c:pt>
                <c:pt idx="7589">
                  <c:v>99533.814478</c:v>
                </c:pt>
                <c:pt idx="7590">
                  <c:v>99533.814478</c:v>
                </c:pt>
                <c:pt idx="7591">
                  <c:v>99533.814478</c:v>
                </c:pt>
                <c:pt idx="7592">
                  <c:v>99602.998022</c:v>
                </c:pt>
                <c:pt idx="7593">
                  <c:v>99628.261669</c:v>
                </c:pt>
                <c:pt idx="7594">
                  <c:v>99685.785206</c:v>
                </c:pt>
                <c:pt idx="7595">
                  <c:v>99693.169897</c:v>
                </c:pt>
                <c:pt idx="7596">
                  <c:v>99693.169897</c:v>
                </c:pt>
                <c:pt idx="7597">
                  <c:v>99732.814478</c:v>
                </c:pt>
                <c:pt idx="7598">
                  <c:v>99732.814478</c:v>
                </c:pt>
                <c:pt idx="7599">
                  <c:v>99737.8671875</c:v>
                </c:pt>
                <c:pt idx="7600">
                  <c:v>99737.8671875</c:v>
                </c:pt>
                <c:pt idx="7601">
                  <c:v>99786.839794</c:v>
                </c:pt>
                <c:pt idx="7602">
                  <c:v>99786.839794</c:v>
                </c:pt>
                <c:pt idx="7603">
                  <c:v>99792.669897</c:v>
                </c:pt>
                <c:pt idx="7604">
                  <c:v>99811.326147</c:v>
                </c:pt>
                <c:pt idx="7605">
                  <c:v>99827.261669</c:v>
                </c:pt>
                <c:pt idx="7606">
                  <c:v>99827.261669</c:v>
                </c:pt>
                <c:pt idx="7607">
                  <c:v>99832.314478</c:v>
                </c:pt>
                <c:pt idx="7608">
                  <c:v>99832.314478</c:v>
                </c:pt>
                <c:pt idx="7609">
                  <c:v>99832.314478</c:v>
                </c:pt>
                <c:pt idx="7610">
                  <c:v>99884.785206</c:v>
                </c:pt>
                <c:pt idx="7611">
                  <c:v>99884.785206</c:v>
                </c:pt>
                <c:pt idx="7612">
                  <c:v>99901.498022</c:v>
                </c:pt>
                <c:pt idx="7613">
                  <c:v>99910.826147</c:v>
                </c:pt>
                <c:pt idx="7614">
                  <c:v>99910.826147</c:v>
                </c:pt>
                <c:pt idx="7615">
                  <c:v>99926.761669</c:v>
                </c:pt>
                <c:pt idx="7616">
                  <c:v>99926.761669</c:v>
                </c:pt>
                <c:pt idx="7617">
                  <c:v>99926.761669</c:v>
                </c:pt>
                <c:pt idx="7618">
                  <c:v>99931.814478</c:v>
                </c:pt>
                <c:pt idx="7619">
                  <c:v>99931.814478</c:v>
                </c:pt>
                <c:pt idx="7620">
                  <c:v>99931.814478</c:v>
                </c:pt>
                <c:pt idx="7621">
                  <c:v>99931.814478</c:v>
                </c:pt>
                <c:pt idx="7622">
                  <c:v>99936.8671875</c:v>
                </c:pt>
                <c:pt idx="7623">
                  <c:v>99985.839794</c:v>
                </c:pt>
                <c:pt idx="7624">
                  <c:v>100026.261669</c:v>
                </c:pt>
                <c:pt idx="7625">
                  <c:v>100031.314478</c:v>
                </c:pt>
                <c:pt idx="7626">
                  <c:v>100036.3671875</c:v>
                </c:pt>
                <c:pt idx="7627">
                  <c:v>100083.785206</c:v>
                </c:pt>
                <c:pt idx="7628">
                  <c:v>100083.785206</c:v>
                </c:pt>
                <c:pt idx="7629">
                  <c:v>100083.785206</c:v>
                </c:pt>
                <c:pt idx="7630">
                  <c:v>100085.339794</c:v>
                </c:pt>
                <c:pt idx="7631">
                  <c:v>100100.498022</c:v>
                </c:pt>
                <c:pt idx="7632">
                  <c:v>100100.498022</c:v>
                </c:pt>
                <c:pt idx="7633">
                  <c:v>100125.761669</c:v>
                </c:pt>
                <c:pt idx="7634">
                  <c:v>100125.761669</c:v>
                </c:pt>
                <c:pt idx="7635">
                  <c:v>100199.998022</c:v>
                </c:pt>
                <c:pt idx="7636">
                  <c:v>100230.314478</c:v>
                </c:pt>
                <c:pt idx="7637">
                  <c:v>100235.3671875</c:v>
                </c:pt>
                <c:pt idx="7638">
                  <c:v>100282.785206</c:v>
                </c:pt>
                <c:pt idx="7639">
                  <c:v>100290.169897</c:v>
                </c:pt>
                <c:pt idx="7640">
                  <c:v>100308.826147</c:v>
                </c:pt>
                <c:pt idx="7641">
                  <c:v>100324.761669</c:v>
                </c:pt>
                <c:pt idx="7642">
                  <c:v>100324.761669</c:v>
                </c:pt>
                <c:pt idx="7643">
                  <c:v>100329.814478</c:v>
                </c:pt>
                <c:pt idx="7644">
                  <c:v>100334.8671875</c:v>
                </c:pt>
                <c:pt idx="7645">
                  <c:v>100382.285206</c:v>
                </c:pt>
                <c:pt idx="7646">
                  <c:v>100408.326147</c:v>
                </c:pt>
                <c:pt idx="7647">
                  <c:v>100424.261669</c:v>
                </c:pt>
                <c:pt idx="7648">
                  <c:v>100429.314478</c:v>
                </c:pt>
                <c:pt idx="7649">
                  <c:v>100489.169897</c:v>
                </c:pt>
                <c:pt idx="7650">
                  <c:v>100489.169897</c:v>
                </c:pt>
                <c:pt idx="7651">
                  <c:v>100489.169897</c:v>
                </c:pt>
                <c:pt idx="7652">
                  <c:v>100498.498022</c:v>
                </c:pt>
                <c:pt idx="7653">
                  <c:v>100498.498022</c:v>
                </c:pt>
                <c:pt idx="7654">
                  <c:v>100498.498022</c:v>
                </c:pt>
                <c:pt idx="7655">
                  <c:v>100507.826147</c:v>
                </c:pt>
                <c:pt idx="7656">
                  <c:v>100523.761669</c:v>
                </c:pt>
                <c:pt idx="7657">
                  <c:v>100528.814478</c:v>
                </c:pt>
                <c:pt idx="7658">
                  <c:v>100528.814478</c:v>
                </c:pt>
                <c:pt idx="7659">
                  <c:v>100533.8671875</c:v>
                </c:pt>
                <c:pt idx="7660">
                  <c:v>100533.8671875</c:v>
                </c:pt>
                <c:pt idx="7661">
                  <c:v>100581.285206</c:v>
                </c:pt>
                <c:pt idx="7662">
                  <c:v>100582.839794</c:v>
                </c:pt>
                <c:pt idx="7663">
                  <c:v>100582.839794</c:v>
                </c:pt>
                <c:pt idx="7664">
                  <c:v>100588.669897</c:v>
                </c:pt>
                <c:pt idx="7665">
                  <c:v>100588.669897</c:v>
                </c:pt>
                <c:pt idx="7666">
                  <c:v>100597.998022</c:v>
                </c:pt>
                <c:pt idx="7667">
                  <c:v>100607.326147</c:v>
                </c:pt>
                <c:pt idx="7668">
                  <c:v>100623.261669</c:v>
                </c:pt>
                <c:pt idx="7669">
                  <c:v>100628.314478</c:v>
                </c:pt>
                <c:pt idx="7670">
                  <c:v>100628.314478</c:v>
                </c:pt>
                <c:pt idx="7671">
                  <c:v>100633.3671875</c:v>
                </c:pt>
                <c:pt idx="7672">
                  <c:v>100680.785206</c:v>
                </c:pt>
                <c:pt idx="7673">
                  <c:v>100682.339794</c:v>
                </c:pt>
                <c:pt idx="7674">
                  <c:v>100697.498022</c:v>
                </c:pt>
                <c:pt idx="7675">
                  <c:v>100706.826147</c:v>
                </c:pt>
                <c:pt idx="7676">
                  <c:v>100706.826147</c:v>
                </c:pt>
                <c:pt idx="7677">
                  <c:v>100727.814478</c:v>
                </c:pt>
                <c:pt idx="7678">
                  <c:v>100727.814478</c:v>
                </c:pt>
                <c:pt idx="7679">
                  <c:v>100727.814478</c:v>
                </c:pt>
                <c:pt idx="7680">
                  <c:v>100732.8671875</c:v>
                </c:pt>
                <c:pt idx="7681">
                  <c:v>100796.998022</c:v>
                </c:pt>
                <c:pt idx="7682">
                  <c:v>100796.998022</c:v>
                </c:pt>
                <c:pt idx="7683">
                  <c:v>100806.326147</c:v>
                </c:pt>
                <c:pt idx="7684">
                  <c:v>100827.314478</c:v>
                </c:pt>
                <c:pt idx="7685">
                  <c:v>100832.3671875</c:v>
                </c:pt>
                <c:pt idx="7686">
                  <c:v>100887.169897</c:v>
                </c:pt>
                <c:pt idx="7687">
                  <c:v>100887.169897</c:v>
                </c:pt>
                <c:pt idx="7688">
                  <c:v>100896.498022</c:v>
                </c:pt>
                <c:pt idx="7689">
                  <c:v>100905.826147</c:v>
                </c:pt>
                <c:pt idx="7690">
                  <c:v>100905.826147</c:v>
                </c:pt>
                <c:pt idx="7691">
                  <c:v>100979.285206</c:v>
                </c:pt>
                <c:pt idx="7692">
                  <c:v>100986.669897</c:v>
                </c:pt>
                <c:pt idx="7693">
                  <c:v>100995.998022</c:v>
                </c:pt>
                <c:pt idx="7694">
                  <c:v>100995.998022</c:v>
                </c:pt>
                <c:pt idx="7695">
                  <c:v>101005.326147</c:v>
                </c:pt>
                <c:pt idx="7696">
                  <c:v>101031.3671875</c:v>
                </c:pt>
                <c:pt idx="7697">
                  <c:v>101078.785206</c:v>
                </c:pt>
                <c:pt idx="7698">
                  <c:v>101080.339794</c:v>
                </c:pt>
                <c:pt idx="7699">
                  <c:v>101080.339794</c:v>
                </c:pt>
                <c:pt idx="7700">
                  <c:v>101080.339794</c:v>
                </c:pt>
                <c:pt idx="7701">
                  <c:v>101080.339794</c:v>
                </c:pt>
                <c:pt idx="7702">
                  <c:v>101086.169897</c:v>
                </c:pt>
                <c:pt idx="7703">
                  <c:v>101086.169897</c:v>
                </c:pt>
                <c:pt idx="7704">
                  <c:v>101095.498022</c:v>
                </c:pt>
                <c:pt idx="7705">
                  <c:v>101095.498022</c:v>
                </c:pt>
                <c:pt idx="7706">
                  <c:v>101095.498022</c:v>
                </c:pt>
                <c:pt idx="7707">
                  <c:v>101125.814478</c:v>
                </c:pt>
                <c:pt idx="7708">
                  <c:v>101178.285206</c:v>
                </c:pt>
                <c:pt idx="7709">
                  <c:v>101178.285206</c:v>
                </c:pt>
                <c:pt idx="7710">
                  <c:v>101179.839794</c:v>
                </c:pt>
                <c:pt idx="7711">
                  <c:v>101194.998022</c:v>
                </c:pt>
                <c:pt idx="7712">
                  <c:v>101225.314478</c:v>
                </c:pt>
                <c:pt idx="7713">
                  <c:v>101230.3671875</c:v>
                </c:pt>
                <c:pt idx="7714">
                  <c:v>101277.785206</c:v>
                </c:pt>
                <c:pt idx="7715">
                  <c:v>101279.339794</c:v>
                </c:pt>
                <c:pt idx="7716">
                  <c:v>101319.761669</c:v>
                </c:pt>
                <c:pt idx="7717">
                  <c:v>101324.814478</c:v>
                </c:pt>
                <c:pt idx="7718">
                  <c:v>101324.814478</c:v>
                </c:pt>
                <c:pt idx="7719">
                  <c:v>101324.814478</c:v>
                </c:pt>
                <c:pt idx="7720">
                  <c:v>101329.8671875</c:v>
                </c:pt>
                <c:pt idx="7721">
                  <c:v>101384.669897</c:v>
                </c:pt>
                <c:pt idx="7722">
                  <c:v>101419.261669</c:v>
                </c:pt>
                <c:pt idx="7723">
                  <c:v>101419.261669</c:v>
                </c:pt>
                <c:pt idx="7724">
                  <c:v>101424.314478</c:v>
                </c:pt>
                <c:pt idx="7725">
                  <c:v>101502.826147</c:v>
                </c:pt>
                <c:pt idx="7726">
                  <c:v>101523.814478</c:v>
                </c:pt>
                <c:pt idx="7727">
                  <c:v>101523.814478</c:v>
                </c:pt>
                <c:pt idx="7728">
                  <c:v>101576.285206</c:v>
                </c:pt>
                <c:pt idx="7729">
                  <c:v>101576.285206</c:v>
                </c:pt>
                <c:pt idx="7730">
                  <c:v>101577.839794</c:v>
                </c:pt>
                <c:pt idx="7731">
                  <c:v>101577.839794</c:v>
                </c:pt>
                <c:pt idx="7732">
                  <c:v>101602.326147</c:v>
                </c:pt>
                <c:pt idx="7733">
                  <c:v>101602.326147</c:v>
                </c:pt>
                <c:pt idx="7734">
                  <c:v>101602.326147</c:v>
                </c:pt>
                <c:pt idx="7735">
                  <c:v>101618.261669</c:v>
                </c:pt>
                <c:pt idx="7736">
                  <c:v>101623.314478</c:v>
                </c:pt>
                <c:pt idx="7737">
                  <c:v>101628.3671875</c:v>
                </c:pt>
                <c:pt idx="7738">
                  <c:v>101675.785206</c:v>
                </c:pt>
                <c:pt idx="7739">
                  <c:v>101677.339794</c:v>
                </c:pt>
                <c:pt idx="7740">
                  <c:v>101677.339794</c:v>
                </c:pt>
                <c:pt idx="7741">
                  <c:v>101692.498022</c:v>
                </c:pt>
                <c:pt idx="7742">
                  <c:v>101692.498022</c:v>
                </c:pt>
                <c:pt idx="7743">
                  <c:v>101692.498022</c:v>
                </c:pt>
                <c:pt idx="7744">
                  <c:v>101717.761669</c:v>
                </c:pt>
                <c:pt idx="7745">
                  <c:v>101722.814478</c:v>
                </c:pt>
                <c:pt idx="7746">
                  <c:v>101776.839794</c:v>
                </c:pt>
                <c:pt idx="7747">
                  <c:v>101776.839794</c:v>
                </c:pt>
                <c:pt idx="7748">
                  <c:v>101782.669897</c:v>
                </c:pt>
                <c:pt idx="7749">
                  <c:v>101801.326147</c:v>
                </c:pt>
                <c:pt idx="7750">
                  <c:v>101801.326147</c:v>
                </c:pt>
                <c:pt idx="7751">
                  <c:v>101822.314478</c:v>
                </c:pt>
                <c:pt idx="7752">
                  <c:v>101827.3671875</c:v>
                </c:pt>
                <c:pt idx="7753">
                  <c:v>101827.3671875</c:v>
                </c:pt>
                <c:pt idx="7754">
                  <c:v>101882.169897</c:v>
                </c:pt>
                <c:pt idx="7755">
                  <c:v>101891.49802199999</c:v>
                </c:pt>
                <c:pt idx="7756">
                  <c:v>101916.761669</c:v>
                </c:pt>
                <c:pt idx="7757">
                  <c:v>101974.285206</c:v>
                </c:pt>
                <c:pt idx="7758">
                  <c:v>101974.285206</c:v>
                </c:pt>
                <c:pt idx="7759">
                  <c:v>101975.839794</c:v>
                </c:pt>
                <c:pt idx="7760">
                  <c:v>101990.99802199999</c:v>
                </c:pt>
                <c:pt idx="7761">
                  <c:v>101990.99802199999</c:v>
                </c:pt>
                <c:pt idx="7762">
                  <c:v>102000.32614699999</c:v>
                </c:pt>
                <c:pt idx="7763">
                  <c:v>102021.31447800001</c:v>
                </c:pt>
                <c:pt idx="7764">
                  <c:v>102075.339794</c:v>
                </c:pt>
                <c:pt idx="7765">
                  <c:v>102075.339794</c:v>
                </c:pt>
                <c:pt idx="7766">
                  <c:v>102081.16989699999</c:v>
                </c:pt>
                <c:pt idx="7767">
                  <c:v>102090.49802199999</c:v>
                </c:pt>
                <c:pt idx="7768">
                  <c:v>102099.82614699999</c:v>
                </c:pt>
                <c:pt idx="7769">
                  <c:v>102173.285206</c:v>
                </c:pt>
                <c:pt idx="7770">
                  <c:v>102199.32614699999</c:v>
                </c:pt>
                <c:pt idx="7771">
                  <c:v>102272.785206</c:v>
                </c:pt>
                <c:pt idx="7772">
                  <c:v>102280.16989699999</c:v>
                </c:pt>
                <c:pt idx="7773">
                  <c:v>102289.49802199999</c:v>
                </c:pt>
                <c:pt idx="7774">
                  <c:v>102298.82614699999</c:v>
                </c:pt>
                <c:pt idx="7775">
                  <c:v>102298.82614699999</c:v>
                </c:pt>
                <c:pt idx="7776">
                  <c:v>102324.8671875</c:v>
                </c:pt>
                <c:pt idx="7777">
                  <c:v>102372.285206</c:v>
                </c:pt>
                <c:pt idx="7778">
                  <c:v>102424.3671875</c:v>
                </c:pt>
                <c:pt idx="7779">
                  <c:v>102471.785206</c:v>
                </c:pt>
                <c:pt idx="7780">
                  <c:v>102488.49802199999</c:v>
                </c:pt>
                <c:pt idx="7781">
                  <c:v>102488.49802199999</c:v>
                </c:pt>
                <c:pt idx="7782">
                  <c:v>102488.49802199999</c:v>
                </c:pt>
                <c:pt idx="7783">
                  <c:v>102497.82614699999</c:v>
                </c:pt>
                <c:pt idx="7784">
                  <c:v>102497.82614699999</c:v>
                </c:pt>
                <c:pt idx="7785">
                  <c:v>102513.761669</c:v>
                </c:pt>
                <c:pt idx="7786">
                  <c:v>102518.81447800001</c:v>
                </c:pt>
                <c:pt idx="7787">
                  <c:v>102523.8671875</c:v>
                </c:pt>
                <c:pt idx="7788">
                  <c:v>102523.8671875</c:v>
                </c:pt>
                <c:pt idx="7789">
                  <c:v>102571.285206</c:v>
                </c:pt>
                <c:pt idx="7790">
                  <c:v>102578.66989699999</c:v>
                </c:pt>
                <c:pt idx="7791">
                  <c:v>102578.66989699999</c:v>
                </c:pt>
                <c:pt idx="7792">
                  <c:v>102587.99802199999</c:v>
                </c:pt>
                <c:pt idx="7793">
                  <c:v>102618.31447800001</c:v>
                </c:pt>
                <c:pt idx="7794">
                  <c:v>102670.785206</c:v>
                </c:pt>
                <c:pt idx="7795">
                  <c:v>102678.16989699999</c:v>
                </c:pt>
                <c:pt idx="7796">
                  <c:v>102696.82614699999</c:v>
                </c:pt>
                <c:pt idx="7797">
                  <c:v>102696.82614699999</c:v>
                </c:pt>
                <c:pt idx="7798">
                  <c:v>102717.81447800001</c:v>
                </c:pt>
                <c:pt idx="7799">
                  <c:v>102717.81447800001</c:v>
                </c:pt>
                <c:pt idx="7800">
                  <c:v>102717.81447800001</c:v>
                </c:pt>
                <c:pt idx="7801">
                  <c:v>102722.8671875</c:v>
                </c:pt>
                <c:pt idx="7802">
                  <c:v>102770.285206</c:v>
                </c:pt>
                <c:pt idx="7803">
                  <c:v>102786.99802199999</c:v>
                </c:pt>
                <c:pt idx="7804">
                  <c:v>102796.32614699999</c:v>
                </c:pt>
                <c:pt idx="7805">
                  <c:v>102796.32614699999</c:v>
                </c:pt>
                <c:pt idx="7806">
                  <c:v>102812.261669</c:v>
                </c:pt>
                <c:pt idx="7807">
                  <c:v>102817.31447800001</c:v>
                </c:pt>
                <c:pt idx="7808">
                  <c:v>102822.3671875</c:v>
                </c:pt>
                <c:pt idx="7809">
                  <c:v>102869.785206</c:v>
                </c:pt>
                <c:pt idx="7810">
                  <c:v>102886.49802199999</c:v>
                </c:pt>
                <c:pt idx="7811">
                  <c:v>102911.761669</c:v>
                </c:pt>
                <c:pt idx="7812">
                  <c:v>102911.761669</c:v>
                </c:pt>
                <c:pt idx="7813">
                  <c:v>102911.761669</c:v>
                </c:pt>
                <c:pt idx="7814">
                  <c:v>102916.81447800001</c:v>
                </c:pt>
                <c:pt idx="7815">
                  <c:v>102916.81447800001</c:v>
                </c:pt>
                <c:pt idx="7816">
                  <c:v>102969.285206</c:v>
                </c:pt>
                <c:pt idx="7817">
                  <c:v>102995.32614699999</c:v>
                </c:pt>
                <c:pt idx="7818">
                  <c:v>102995.32614699999</c:v>
                </c:pt>
                <c:pt idx="7819">
                  <c:v>103011.261669</c:v>
                </c:pt>
                <c:pt idx="7820">
                  <c:v>103070.339794</c:v>
                </c:pt>
                <c:pt idx="7821">
                  <c:v>103110.761669</c:v>
                </c:pt>
                <c:pt idx="7822">
                  <c:v>103115.81447800001</c:v>
                </c:pt>
                <c:pt idx="7823">
                  <c:v>103115.81447800001</c:v>
                </c:pt>
                <c:pt idx="7824">
                  <c:v>103115.81447800001</c:v>
                </c:pt>
                <c:pt idx="7825">
                  <c:v>103169.839794</c:v>
                </c:pt>
                <c:pt idx="7826">
                  <c:v>103175.66989699999</c:v>
                </c:pt>
                <c:pt idx="7827">
                  <c:v>103184.99802199999</c:v>
                </c:pt>
                <c:pt idx="7828">
                  <c:v>103269.339794</c:v>
                </c:pt>
                <c:pt idx="7829">
                  <c:v>103284.49802199999</c:v>
                </c:pt>
                <c:pt idx="7830">
                  <c:v>103284.49802199999</c:v>
                </c:pt>
                <c:pt idx="7831">
                  <c:v>103309.761669</c:v>
                </c:pt>
                <c:pt idx="7832">
                  <c:v>103367.285206</c:v>
                </c:pt>
                <c:pt idx="7833">
                  <c:v>103368.839794</c:v>
                </c:pt>
                <c:pt idx="7834">
                  <c:v>103383.99802199999</c:v>
                </c:pt>
                <c:pt idx="7835">
                  <c:v>103393.32614699999</c:v>
                </c:pt>
                <c:pt idx="7836">
                  <c:v>103414.31447800001</c:v>
                </c:pt>
                <c:pt idx="7837">
                  <c:v>103468.339794</c:v>
                </c:pt>
                <c:pt idx="7838">
                  <c:v>103468.339794</c:v>
                </c:pt>
                <c:pt idx="7839">
                  <c:v>103468.339794</c:v>
                </c:pt>
                <c:pt idx="7840">
                  <c:v>103483.49802199999</c:v>
                </c:pt>
                <c:pt idx="7841">
                  <c:v>103566.285206</c:v>
                </c:pt>
                <c:pt idx="7842">
                  <c:v>103573.66989699999</c:v>
                </c:pt>
                <c:pt idx="7843">
                  <c:v>103592.32614699999</c:v>
                </c:pt>
                <c:pt idx="7844">
                  <c:v>103592.32614699999</c:v>
                </c:pt>
                <c:pt idx="7845">
                  <c:v>103592.32614699999</c:v>
                </c:pt>
                <c:pt idx="7846">
                  <c:v>103618.3671875</c:v>
                </c:pt>
                <c:pt idx="7847">
                  <c:v>103665.785206</c:v>
                </c:pt>
                <c:pt idx="7848">
                  <c:v>103691.82614699999</c:v>
                </c:pt>
                <c:pt idx="7849">
                  <c:v>103691.82614699999</c:v>
                </c:pt>
                <c:pt idx="7850">
                  <c:v>103807.261669</c:v>
                </c:pt>
                <c:pt idx="7851">
                  <c:v>103812.31447800001</c:v>
                </c:pt>
                <c:pt idx="7852">
                  <c:v>103812.31447800001</c:v>
                </c:pt>
                <c:pt idx="7853">
                  <c:v>103812.31447800001</c:v>
                </c:pt>
                <c:pt idx="7854">
                  <c:v>103817.3671875</c:v>
                </c:pt>
                <c:pt idx="7855">
                  <c:v>103864.785206</c:v>
                </c:pt>
                <c:pt idx="7856">
                  <c:v>103881.49802199999</c:v>
                </c:pt>
                <c:pt idx="7857">
                  <c:v>103906.761669</c:v>
                </c:pt>
                <c:pt idx="7858">
                  <c:v>103906.761669</c:v>
                </c:pt>
                <c:pt idx="7859">
                  <c:v>103980.99802199999</c:v>
                </c:pt>
                <c:pt idx="7860">
                  <c:v>103980.99802199999</c:v>
                </c:pt>
                <c:pt idx="7861">
                  <c:v>103980.99802199999</c:v>
                </c:pt>
                <c:pt idx="7862">
                  <c:v>104011.31447800001</c:v>
                </c:pt>
                <c:pt idx="7863">
                  <c:v>104016.3671875</c:v>
                </c:pt>
                <c:pt idx="7864">
                  <c:v>104016.3671875</c:v>
                </c:pt>
                <c:pt idx="7865">
                  <c:v>104065.339794</c:v>
                </c:pt>
                <c:pt idx="7866">
                  <c:v>104071.16989699999</c:v>
                </c:pt>
                <c:pt idx="7867">
                  <c:v>104163.285206</c:v>
                </c:pt>
                <c:pt idx="7868">
                  <c:v>104164.839794</c:v>
                </c:pt>
                <c:pt idx="7869">
                  <c:v>104164.839794</c:v>
                </c:pt>
                <c:pt idx="7870">
                  <c:v>104170.66989699999</c:v>
                </c:pt>
                <c:pt idx="7871">
                  <c:v>104279.49802199999</c:v>
                </c:pt>
                <c:pt idx="7872">
                  <c:v>104279.49802199999</c:v>
                </c:pt>
                <c:pt idx="7873">
                  <c:v>104288.82614699999</c:v>
                </c:pt>
                <c:pt idx="7874">
                  <c:v>104362.285206</c:v>
                </c:pt>
                <c:pt idx="7875">
                  <c:v>104363.839794</c:v>
                </c:pt>
                <c:pt idx="7876">
                  <c:v>104369.66989699999</c:v>
                </c:pt>
                <c:pt idx="7877">
                  <c:v>104388.32614699999</c:v>
                </c:pt>
                <c:pt idx="7878">
                  <c:v>104414.3671875</c:v>
                </c:pt>
                <c:pt idx="7879">
                  <c:v>104414.3671875</c:v>
                </c:pt>
                <c:pt idx="7880">
                  <c:v>104414.3671875</c:v>
                </c:pt>
                <c:pt idx="7881">
                  <c:v>104461.785206</c:v>
                </c:pt>
                <c:pt idx="7882">
                  <c:v>104463.339794</c:v>
                </c:pt>
                <c:pt idx="7883">
                  <c:v>104469.16989699999</c:v>
                </c:pt>
                <c:pt idx="7884">
                  <c:v>104562.839794</c:v>
                </c:pt>
                <c:pt idx="7885">
                  <c:v>104568.66989699999</c:v>
                </c:pt>
                <c:pt idx="7886">
                  <c:v>104587.32614699999</c:v>
                </c:pt>
                <c:pt idx="7887">
                  <c:v>104587.32614699999</c:v>
                </c:pt>
                <c:pt idx="7888">
                  <c:v>104603.261669</c:v>
                </c:pt>
                <c:pt idx="7889">
                  <c:v>104608.31447800001</c:v>
                </c:pt>
                <c:pt idx="7890">
                  <c:v>104668.16989699999</c:v>
                </c:pt>
                <c:pt idx="7891">
                  <c:v>104668.16989699999</c:v>
                </c:pt>
                <c:pt idx="7892">
                  <c:v>104677.49802199999</c:v>
                </c:pt>
                <c:pt idx="7893">
                  <c:v>104686.82614699999</c:v>
                </c:pt>
                <c:pt idx="7894">
                  <c:v>104686.82614699999</c:v>
                </c:pt>
                <c:pt idx="7895">
                  <c:v>104707.81447800001</c:v>
                </c:pt>
                <c:pt idx="7896">
                  <c:v>104761.839794</c:v>
                </c:pt>
                <c:pt idx="7897">
                  <c:v>104767.66989699999</c:v>
                </c:pt>
                <c:pt idx="7898">
                  <c:v>104812.3671875</c:v>
                </c:pt>
                <c:pt idx="7899">
                  <c:v>104859.785206</c:v>
                </c:pt>
                <c:pt idx="7900">
                  <c:v>104861.339794</c:v>
                </c:pt>
                <c:pt idx="7901">
                  <c:v>104901.761669</c:v>
                </c:pt>
                <c:pt idx="7902">
                  <c:v>104906.81447800001</c:v>
                </c:pt>
                <c:pt idx="7903">
                  <c:v>104906.81447800001</c:v>
                </c:pt>
                <c:pt idx="7904">
                  <c:v>104975.99802199999</c:v>
                </c:pt>
                <c:pt idx="7905">
                  <c:v>104975.99802199999</c:v>
                </c:pt>
                <c:pt idx="7906">
                  <c:v>105001.261669</c:v>
                </c:pt>
                <c:pt idx="7907">
                  <c:v>105058.785206</c:v>
                </c:pt>
                <c:pt idx="7908">
                  <c:v>105058.785206</c:v>
                </c:pt>
                <c:pt idx="7909">
                  <c:v>105084.82614699999</c:v>
                </c:pt>
                <c:pt idx="7910">
                  <c:v>105184.32614699999</c:v>
                </c:pt>
                <c:pt idx="7911">
                  <c:v>105184.32614699999</c:v>
                </c:pt>
                <c:pt idx="7912">
                  <c:v>105184.32614699999</c:v>
                </c:pt>
                <c:pt idx="7913">
                  <c:v>105200.261669</c:v>
                </c:pt>
                <c:pt idx="7914">
                  <c:v>105200.261669</c:v>
                </c:pt>
                <c:pt idx="7915">
                  <c:v>105257.785206</c:v>
                </c:pt>
                <c:pt idx="7916">
                  <c:v>105259.339794</c:v>
                </c:pt>
                <c:pt idx="7917">
                  <c:v>105259.339794</c:v>
                </c:pt>
                <c:pt idx="7918">
                  <c:v>105274.49802199999</c:v>
                </c:pt>
                <c:pt idx="7919">
                  <c:v>105274.49802199999</c:v>
                </c:pt>
                <c:pt idx="7920">
                  <c:v>105304.81447800001</c:v>
                </c:pt>
                <c:pt idx="7921">
                  <c:v>105309.8671875</c:v>
                </c:pt>
                <c:pt idx="7922">
                  <c:v>105358.839794</c:v>
                </c:pt>
                <c:pt idx="7923">
                  <c:v>105383.32614699999</c:v>
                </c:pt>
                <c:pt idx="7924">
                  <c:v>105458.339794</c:v>
                </c:pt>
                <c:pt idx="7925">
                  <c:v>105473.49802199999</c:v>
                </c:pt>
                <c:pt idx="7926">
                  <c:v>105482.82614699999</c:v>
                </c:pt>
                <c:pt idx="7927">
                  <c:v>105498.761669</c:v>
                </c:pt>
                <c:pt idx="7928">
                  <c:v>105498.761669</c:v>
                </c:pt>
                <c:pt idx="7929">
                  <c:v>105503.81447800001</c:v>
                </c:pt>
                <c:pt idx="7930">
                  <c:v>105556.285206</c:v>
                </c:pt>
                <c:pt idx="7931">
                  <c:v>105582.32614699999</c:v>
                </c:pt>
                <c:pt idx="7932">
                  <c:v>105608.3671875</c:v>
                </c:pt>
                <c:pt idx="7933">
                  <c:v>105608.3671875</c:v>
                </c:pt>
                <c:pt idx="7934">
                  <c:v>105655.785206</c:v>
                </c:pt>
                <c:pt idx="7935">
                  <c:v>105672.49802199999</c:v>
                </c:pt>
                <c:pt idx="7936">
                  <c:v>105756.839794</c:v>
                </c:pt>
                <c:pt idx="7937">
                  <c:v>105756.839794</c:v>
                </c:pt>
                <c:pt idx="7938">
                  <c:v>105756.839794</c:v>
                </c:pt>
                <c:pt idx="7939">
                  <c:v>105771.99802199999</c:v>
                </c:pt>
                <c:pt idx="7940">
                  <c:v>105781.32614699999</c:v>
                </c:pt>
                <c:pt idx="7941">
                  <c:v>105781.32614699999</c:v>
                </c:pt>
                <c:pt idx="7942">
                  <c:v>105862.16989699999</c:v>
                </c:pt>
                <c:pt idx="7943">
                  <c:v>105862.16989699999</c:v>
                </c:pt>
                <c:pt idx="7944">
                  <c:v>105862.16989699999</c:v>
                </c:pt>
                <c:pt idx="7945">
                  <c:v>105871.49802199999</c:v>
                </c:pt>
                <c:pt idx="7946">
                  <c:v>105880.82614699999</c:v>
                </c:pt>
                <c:pt idx="7947">
                  <c:v>105880.82614699999</c:v>
                </c:pt>
                <c:pt idx="7948">
                  <c:v>105954.285206</c:v>
                </c:pt>
                <c:pt idx="7949">
                  <c:v>105955.839794</c:v>
                </c:pt>
                <c:pt idx="7950">
                  <c:v>105955.839794</c:v>
                </c:pt>
                <c:pt idx="7951">
                  <c:v>105961.66989699999</c:v>
                </c:pt>
                <c:pt idx="7952">
                  <c:v>105961.66989699999</c:v>
                </c:pt>
                <c:pt idx="7953">
                  <c:v>105970.99802199999</c:v>
                </c:pt>
                <c:pt idx="7954">
                  <c:v>105980.32614699999</c:v>
                </c:pt>
                <c:pt idx="7955">
                  <c:v>106001.31447800001</c:v>
                </c:pt>
                <c:pt idx="7956">
                  <c:v>106001.31447800001</c:v>
                </c:pt>
                <c:pt idx="7957">
                  <c:v>106001.31447800001</c:v>
                </c:pt>
                <c:pt idx="7958">
                  <c:v>106006.3671875</c:v>
                </c:pt>
                <c:pt idx="7959">
                  <c:v>106055.339794</c:v>
                </c:pt>
                <c:pt idx="7960">
                  <c:v>106061.16989699999</c:v>
                </c:pt>
                <c:pt idx="7961">
                  <c:v>106061.16989699999</c:v>
                </c:pt>
                <c:pt idx="7962">
                  <c:v>106095.761669</c:v>
                </c:pt>
                <c:pt idx="7963">
                  <c:v>106160.66989699999</c:v>
                </c:pt>
                <c:pt idx="7964">
                  <c:v>106169.99802199999</c:v>
                </c:pt>
                <c:pt idx="7965">
                  <c:v>106179.32614699999</c:v>
                </c:pt>
                <c:pt idx="7966">
                  <c:v>106179.32614699999</c:v>
                </c:pt>
                <c:pt idx="7967">
                  <c:v>106200.31447800001</c:v>
                </c:pt>
                <c:pt idx="7968">
                  <c:v>106260.16989699999</c:v>
                </c:pt>
                <c:pt idx="7969">
                  <c:v>106278.82614699999</c:v>
                </c:pt>
                <c:pt idx="7970">
                  <c:v>106278.82614699999</c:v>
                </c:pt>
                <c:pt idx="7971">
                  <c:v>106304.8671875</c:v>
                </c:pt>
                <c:pt idx="7972">
                  <c:v>106304.8671875</c:v>
                </c:pt>
                <c:pt idx="7973">
                  <c:v>106368.99802199999</c:v>
                </c:pt>
                <c:pt idx="7974">
                  <c:v>106453.339794</c:v>
                </c:pt>
                <c:pt idx="7975">
                  <c:v>106453.339794</c:v>
                </c:pt>
                <c:pt idx="7976">
                  <c:v>106468.49802199999</c:v>
                </c:pt>
                <c:pt idx="7977">
                  <c:v>106477.82614699999</c:v>
                </c:pt>
                <c:pt idx="7978">
                  <c:v>106493.761669</c:v>
                </c:pt>
                <c:pt idx="7979">
                  <c:v>106551.285206</c:v>
                </c:pt>
                <c:pt idx="7980">
                  <c:v>106577.32614699999</c:v>
                </c:pt>
                <c:pt idx="7981">
                  <c:v>106598.31447800001</c:v>
                </c:pt>
                <c:pt idx="7982">
                  <c:v>106603.3671875</c:v>
                </c:pt>
                <c:pt idx="7983">
                  <c:v>106658.16989699999</c:v>
                </c:pt>
                <c:pt idx="7984">
                  <c:v>106667.49802199999</c:v>
                </c:pt>
                <c:pt idx="7985">
                  <c:v>106667.49802199999</c:v>
                </c:pt>
                <c:pt idx="7986">
                  <c:v>106702.8671875</c:v>
                </c:pt>
                <c:pt idx="7987">
                  <c:v>106851.339794</c:v>
                </c:pt>
                <c:pt idx="7988">
                  <c:v>106857.16989699999</c:v>
                </c:pt>
                <c:pt idx="7989">
                  <c:v>106866.49802199999</c:v>
                </c:pt>
                <c:pt idx="7990">
                  <c:v>106875.82614699999</c:v>
                </c:pt>
                <c:pt idx="7991">
                  <c:v>106901.8671875</c:v>
                </c:pt>
                <c:pt idx="7992">
                  <c:v>106956.66989699999</c:v>
                </c:pt>
                <c:pt idx="7993">
                  <c:v>107074.82614699999</c:v>
                </c:pt>
                <c:pt idx="7994">
                  <c:v>107074.82614699999</c:v>
                </c:pt>
                <c:pt idx="7995">
                  <c:v>107095.81447800001</c:v>
                </c:pt>
                <c:pt idx="7996">
                  <c:v>107100.8671875</c:v>
                </c:pt>
                <c:pt idx="7997">
                  <c:v>107100.8671875</c:v>
                </c:pt>
                <c:pt idx="7998">
                  <c:v>107149.839794</c:v>
                </c:pt>
                <c:pt idx="7999">
                  <c:v>107174.32614699999</c:v>
                </c:pt>
                <c:pt idx="8000">
                  <c:v>107174.32614699999</c:v>
                </c:pt>
                <c:pt idx="8001">
                  <c:v>107249.339794</c:v>
                </c:pt>
                <c:pt idx="8002">
                  <c:v>107255.16989699999</c:v>
                </c:pt>
                <c:pt idx="8003">
                  <c:v>107273.82614699999</c:v>
                </c:pt>
                <c:pt idx="8004">
                  <c:v>107273.82614699999</c:v>
                </c:pt>
                <c:pt idx="8005">
                  <c:v>107299.8671875</c:v>
                </c:pt>
                <c:pt idx="8006">
                  <c:v>107354.66989699999</c:v>
                </c:pt>
                <c:pt idx="8007">
                  <c:v>107373.32614699999</c:v>
                </c:pt>
                <c:pt idx="8008">
                  <c:v>107448.339794</c:v>
                </c:pt>
                <c:pt idx="8009">
                  <c:v>107546.285206</c:v>
                </c:pt>
                <c:pt idx="8010">
                  <c:v>107547.839794</c:v>
                </c:pt>
                <c:pt idx="8011">
                  <c:v>107553.66989699999</c:v>
                </c:pt>
                <c:pt idx="8012">
                  <c:v>107588.261669</c:v>
                </c:pt>
                <c:pt idx="8013">
                  <c:v>107598.3671875</c:v>
                </c:pt>
                <c:pt idx="8014">
                  <c:v>107653.16989699999</c:v>
                </c:pt>
                <c:pt idx="8015">
                  <c:v>107662.49802199999</c:v>
                </c:pt>
                <c:pt idx="8016">
                  <c:v>107687.761669</c:v>
                </c:pt>
                <c:pt idx="8017">
                  <c:v>107692.81447800001</c:v>
                </c:pt>
                <c:pt idx="8018">
                  <c:v>107746.839794</c:v>
                </c:pt>
                <c:pt idx="8019">
                  <c:v>107771.32614699999</c:v>
                </c:pt>
                <c:pt idx="8020">
                  <c:v>107792.31447800001</c:v>
                </c:pt>
                <c:pt idx="8021">
                  <c:v>107797.3671875</c:v>
                </c:pt>
                <c:pt idx="8022">
                  <c:v>107797.3671875</c:v>
                </c:pt>
                <c:pt idx="8023">
                  <c:v>107846.339794</c:v>
                </c:pt>
                <c:pt idx="8024">
                  <c:v>107886.761669</c:v>
                </c:pt>
                <c:pt idx="8025">
                  <c:v>107891.81447800001</c:v>
                </c:pt>
                <c:pt idx="8026">
                  <c:v>107951.66989699999</c:v>
                </c:pt>
                <c:pt idx="8027">
                  <c:v>107951.66989699999</c:v>
                </c:pt>
                <c:pt idx="8028">
                  <c:v>107970.32614699999</c:v>
                </c:pt>
                <c:pt idx="8029">
                  <c:v>107986.261669</c:v>
                </c:pt>
                <c:pt idx="8030">
                  <c:v>107991.31447800001</c:v>
                </c:pt>
                <c:pt idx="8031">
                  <c:v>107996.3671875</c:v>
                </c:pt>
                <c:pt idx="8032">
                  <c:v>108045.339794</c:v>
                </c:pt>
                <c:pt idx="8033">
                  <c:v>108051.16989699999</c:v>
                </c:pt>
                <c:pt idx="8034">
                  <c:v>108051.16989699999</c:v>
                </c:pt>
                <c:pt idx="8035">
                  <c:v>108090.81447800001</c:v>
                </c:pt>
                <c:pt idx="8036">
                  <c:v>108095.8671875</c:v>
                </c:pt>
                <c:pt idx="8037">
                  <c:v>108185.261669</c:v>
                </c:pt>
                <c:pt idx="8038">
                  <c:v>108250.16989699999</c:v>
                </c:pt>
                <c:pt idx="8039">
                  <c:v>108268.82614699999</c:v>
                </c:pt>
                <c:pt idx="8040">
                  <c:v>108368.32614699999</c:v>
                </c:pt>
                <c:pt idx="8041">
                  <c:v>108368.32614699999</c:v>
                </c:pt>
                <c:pt idx="8042">
                  <c:v>108389.31447800001</c:v>
                </c:pt>
                <c:pt idx="8043">
                  <c:v>108458.49802199999</c:v>
                </c:pt>
                <c:pt idx="8044">
                  <c:v>108458.49802199999</c:v>
                </c:pt>
                <c:pt idx="8045">
                  <c:v>108557.99802199999</c:v>
                </c:pt>
                <c:pt idx="8046">
                  <c:v>108666.82614699999</c:v>
                </c:pt>
                <c:pt idx="8047">
                  <c:v>108687.81447800001</c:v>
                </c:pt>
                <c:pt idx="8048">
                  <c:v>108687.81447800001</c:v>
                </c:pt>
                <c:pt idx="8049">
                  <c:v>108740.285206</c:v>
                </c:pt>
                <c:pt idx="8050">
                  <c:v>108766.32614699999</c:v>
                </c:pt>
                <c:pt idx="8051">
                  <c:v>108792.3671875</c:v>
                </c:pt>
                <c:pt idx="8052">
                  <c:v>108865.82614699999</c:v>
                </c:pt>
                <c:pt idx="8053">
                  <c:v>108965.32614699999</c:v>
                </c:pt>
                <c:pt idx="8054">
                  <c:v>108986.31447800001</c:v>
                </c:pt>
                <c:pt idx="8055">
                  <c:v>109055.49802199999</c:v>
                </c:pt>
                <c:pt idx="8056">
                  <c:v>109138.285206</c:v>
                </c:pt>
                <c:pt idx="8057">
                  <c:v>109154.99802199999</c:v>
                </c:pt>
                <c:pt idx="8058">
                  <c:v>109245.16989699999</c:v>
                </c:pt>
                <c:pt idx="8059">
                  <c:v>109284.81447800001</c:v>
                </c:pt>
                <c:pt idx="8060">
                  <c:v>109344.66989699999</c:v>
                </c:pt>
                <c:pt idx="8061">
                  <c:v>109344.66989699999</c:v>
                </c:pt>
                <c:pt idx="8062">
                  <c:v>109478.761669</c:v>
                </c:pt>
                <c:pt idx="8063">
                  <c:v>109478.761669</c:v>
                </c:pt>
                <c:pt idx="8064">
                  <c:v>109652.49802199999</c:v>
                </c:pt>
                <c:pt idx="8065">
                  <c:v>109652.49802199999</c:v>
                </c:pt>
                <c:pt idx="8066">
                  <c:v>109682.81447800001</c:v>
                </c:pt>
                <c:pt idx="8067">
                  <c:v>109842.16989699999</c:v>
                </c:pt>
                <c:pt idx="8068">
                  <c:v>109860.82614699999</c:v>
                </c:pt>
                <c:pt idx="8069">
                  <c:v>110041.16989699999</c:v>
                </c:pt>
                <c:pt idx="8070">
                  <c:v>110041.16989699999</c:v>
                </c:pt>
                <c:pt idx="8071">
                  <c:v>110041.16989699999</c:v>
                </c:pt>
                <c:pt idx="8072">
                  <c:v>110050.49802199999</c:v>
                </c:pt>
                <c:pt idx="8073">
                  <c:v>110059.82614699999</c:v>
                </c:pt>
                <c:pt idx="8074">
                  <c:v>110133.285206</c:v>
                </c:pt>
                <c:pt idx="8075">
                  <c:v>110279.81447800001</c:v>
                </c:pt>
                <c:pt idx="8076">
                  <c:v>110333.839794</c:v>
                </c:pt>
                <c:pt idx="8077">
                  <c:v>110339.66989699999</c:v>
                </c:pt>
                <c:pt idx="8078">
                  <c:v>110431.785206</c:v>
                </c:pt>
                <c:pt idx="8079">
                  <c:v>110473.761669</c:v>
                </c:pt>
                <c:pt idx="8080">
                  <c:v>110656.82614699999</c:v>
                </c:pt>
                <c:pt idx="8081">
                  <c:v>110656.82614699999</c:v>
                </c:pt>
                <c:pt idx="8082">
                  <c:v>110682.8671875</c:v>
                </c:pt>
                <c:pt idx="8083">
                  <c:v>110730.285206</c:v>
                </c:pt>
                <c:pt idx="8084">
                  <c:v>110772.261669</c:v>
                </c:pt>
                <c:pt idx="8085">
                  <c:v>110782.3671875</c:v>
                </c:pt>
                <c:pt idx="8086">
                  <c:v>110846.49802199999</c:v>
                </c:pt>
                <c:pt idx="8087">
                  <c:v>110871.761669</c:v>
                </c:pt>
                <c:pt idx="8088">
                  <c:v>110871.761669</c:v>
                </c:pt>
                <c:pt idx="8089">
                  <c:v>110930.839794</c:v>
                </c:pt>
                <c:pt idx="8090">
                  <c:v>110981.3671875</c:v>
                </c:pt>
                <c:pt idx="8091">
                  <c:v>111045.49802199999</c:v>
                </c:pt>
                <c:pt idx="8092">
                  <c:v>111054.82614699999</c:v>
                </c:pt>
                <c:pt idx="8093">
                  <c:v>111075.81447800001</c:v>
                </c:pt>
                <c:pt idx="8094">
                  <c:v>111128.285206</c:v>
                </c:pt>
                <c:pt idx="8095">
                  <c:v>111128.285206</c:v>
                </c:pt>
                <c:pt idx="8096">
                  <c:v>111144.99802199999</c:v>
                </c:pt>
                <c:pt idx="8097">
                  <c:v>111154.32614699999</c:v>
                </c:pt>
                <c:pt idx="8098">
                  <c:v>111327.285206</c:v>
                </c:pt>
                <c:pt idx="8099">
                  <c:v>111343.99802199999</c:v>
                </c:pt>
                <c:pt idx="8100">
                  <c:v>111434.16989699999</c:v>
                </c:pt>
                <c:pt idx="8101">
                  <c:v>111468.761669</c:v>
                </c:pt>
                <c:pt idx="8102">
                  <c:v>111578.3671875</c:v>
                </c:pt>
                <c:pt idx="8103">
                  <c:v>111651.82614699999</c:v>
                </c:pt>
                <c:pt idx="8104">
                  <c:v>111950.32614699999</c:v>
                </c:pt>
                <c:pt idx="8105">
                  <c:v>112065.761669</c:v>
                </c:pt>
                <c:pt idx="8106">
                  <c:v>112070.81447800001</c:v>
                </c:pt>
                <c:pt idx="8107">
                  <c:v>112123.285206</c:v>
                </c:pt>
                <c:pt idx="8108">
                  <c:v>112230.16989699999</c:v>
                </c:pt>
                <c:pt idx="8109">
                  <c:v>112338.99802199999</c:v>
                </c:pt>
                <c:pt idx="8110">
                  <c:v>112369.31447800001</c:v>
                </c:pt>
                <c:pt idx="8111">
                  <c:v>112421.785206</c:v>
                </c:pt>
                <c:pt idx="8112">
                  <c:v>112473.8671875</c:v>
                </c:pt>
                <c:pt idx="8113">
                  <c:v>112521.285206</c:v>
                </c:pt>
                <c:pt idx="8114">
                  <c:v>112528.66989699999</c:v>
                </c:pt>
                <c:pt idx="8115">
                  <c:v>112547.32614699999</c:v>
                </c:pt>
                <c:pt idx="8116">
                  <c:v>112568.31447800001</c:v>
                </c:pt>
                <c:pt idx="8117">
                  <c:v>112620.785206</c:v>
                </c:pt>
                <c:pt idx="8118">
                  <c:v>112628.16989699999</c:v>
                </c:pt>
                <c:pt idx="8119">
                  <c:v>112637.49802199999</c:v>
                </c:pt>
                <c:pt idx="8120">
                  <c:v>112662.761669</c:v>
                </c:pt>
                <c:pt idx="8121">
                  <c:v>112746.32614699999</c:v>
                </c:pt>
                <c:pt idx="8122">
                  <c:v>112772.3671875</c:v>
                </c:pt>
                <c:pt idx="8123">
                  <c:v>112772.3671875</c:v>
                </c:pt>
                <c:pt idx="8124">
                  <c:v>112836.49802199999</c:v>
                </c:pt>
                <c:pt idx="8125">
                  <c:v>112920.839794</c:v>
                </c:pt>
                <c:pt idx="8126">
                  <c:v>112920.839794</c:v>
                </c:pt>
                <c:pt idx="8127">
                  <c:v>112935.99802199999</c:v>
                </c:pt>
                <c:pt idx="8128">
                  <c:v>112935.99802199999</c:v>
                </c:pt>
                <c:pt idx="8129">
                  <c:v>112966.31447800001</c:v>
                </c:pt>
                <c:pt idx="8130">
                  <c:v>112966.31447800001</c:v>
                </c:pt>
                <c:pt idx="8131">
                  <c:v>112966.31447800001</c:v>
                </c:pt>
                <c:pt idx="8132">
                  <c:v>113065.81447800001</c:v>
                </c:pt>
                <c:pt idx="8133">
                  <c:v>113070.8671875</c:v>
                </c:pt>
                <c:pt idx="8134">
                  <c:v>113070.8671875</c:v>
                </c:pt>
                <c:pt idx="8135">
                  <c:v>113160.261669</c:v>
                </c:pt>
                <c:pt idx="8136">
                  <c:v>113264.81447800001</c:v>
                </c:pt>
                <c:pt idx="8137">
                  <c:v>113318.839794</c:v>
                </c:pt>
                <c:pt idx="8138">
                  <c:v>113416.785206</c:v>
                </c:pt>
                <c:pt idx="8139">
                  <c:v>113424.16989699999</c:v>
                </c:pt>
                <c:pt idx="8140">
                  <c:v>113458.761669</c:v>
                </c:pt>
                <c:pt idx="8141">
                  <c:v>113458.761669</c:v>
                </c:pt>
                <c:pt idx="8142">
                  <c:v>113532.99802199999</c:v>
                </c:pt>
                <c:pt idx="8143">
                  <c:v>113623.16989699999</c:v>
                </c:pt>
                <c:pt idx="8144">
                  <c:v>113632.49802199999</c:v>
                </c:pt>
                <c:pt idx="8145">
                  <c:v>113667.8671875</c:v>
                </c:pt>
                <c:pt idx="8146">
                  <c:v>113715.285206</c:v>
                </c:pt>
                <c:pt idx="8147">
                  <c:v>113731.99802199999</c:v>
                </c:pt>
                <c:pt idx="8148">
                  <c:v>113814.785206</c:v>
                </c:pt>
                <c:pt idx="8149">
                  <c:v>113816.339794</c:v>
                </c:pt>
                <c:pt idx="8150">
                  <c:v>113816.339794</c:v>
                </c:pt>
                <c:pt idx="8151">
                  <c:v>113861.81447800001</c:v>
                </c:pt>
                <c:pt idx="8152">
                  <c:v>113861.81447800001</c:v>
                </c:pt>
                <c:pt idx="8153">
                  <c:v>113866.8671875</c:v>
                </c:pt>
                <c:pt idx="8154">
                  <c:v>113914.285206</c:v>
                </c:pt>
                <c:pt idx="8155">
                  <c:v>114039.82614699999</c:v>
                </c:pt>
                <c:pt idx="8156">
                  <c:v>114312.285206</c:v>
                </c:pt>
                <c:pt idx="8157">
                  <c:v>114328.99802199999</c:v>
                </c:pt>
                <c:pt idx="8158">
                  <c:v>114512.839794</c:v>
                </c:pt>
                <c:pt idx="8159">
                  <c:v>114618.16989699999</c:v>
                </c:pt>
                <c:pt idx="8160">
                  <c:v>114636.82614699999</c:v>
                </c:pt>
                <c:pt idx="8161">
                  <c:v>114636.82614699999</c:v>
                </c:pt>
                <c:pt idx="8162">
                  <c:v>114662.8671875</c:v>
                </c:pt>
                <c:pt idx="8163">
                  <c:v>114726.99802199999</c:v>
                </c:pt>
                <c:pt idx="8164">
                  <c:v>114752.261669</c:v>
                </c:pt>
                <c:pt idx="8165">
                  <c:v>114757.31447800001</c:v>
                </c:pt>
                <c:pt idx="8166">
                  <c:v>114762.3671875</c:v>
                </c:pt>
                <c:pt idx="8167">
                  <c:v>114925.99802199999</c:v>
                </c:pt>
                <c:pt idx="8168">
                  <c:v>114961.3671875</c:v>
                </c:pt>
                <c:pt idx="8169">
                  <c:v>115010.339794</c:v>
                </c:pt>
                <c:pt idx="8170">
                  <c:v>115055.81447800001</c:v>
                </c:pt>
                <c:pt idx="8171">
                  <c:v>115055.81447800001</c:v>
                </c:pt>
                <c:pt idx="8172">
                  <c:v>115060.8671875</c:v>
                </c:pt>
                <c:pt idx="8173">
                  <c:v>115160.3671875</c:v>
                </c:pt>
                <c:pt idx="8174">
                  <c:v>115160.3671875</c:v>
                </c:pt>
                <c:pt idx="8175">
                  <c:v>115207.785206</c:v>
                </c:pt>
                <c:pt idx="8176">
                  <c:v>115406.785206</c:v>
                </c:pt>
                <c:pt idx="8177">
                  <c:v>115408.339794</c:v>
                </c:pt>
                <c:pt idx="8178">
                  <c:v>115453.81447800001</c:v>
                </c:pt>
                <c:pt idx="8179">
                  <c:v>115657.8671875</c:v>
                </c:pt>
                <c:pt idx="8180">
                  <c:v>115712.66989699999</c:v>
                </c:pt>
                <c:pt idx="8181">
                  <c:v>115712.66989699999</c:v>
                </c:pt>
                <c:pt idx="8182">
                  <c:v>115712.66989699999</c:v>
                </c:pt>
                <c:pt idx="8183">
                  <c:v>115752.31447800001</c:v>
                </c:pt>
                <c:pt idx="8184">
                  <c:v>115806.339794</c:v>
                </c:pt>
                <c:pt idx="8185">
                  <c:v>115846.761669</c:v>
                </c:pt>
                <c:pt idx="8186">
                  <c:v>115904.285206</c:v>
                </c:pt>
                <c:pt idx="8187">
                  <c:v>115956.3671875</c:v>
                </c:pt>
                <c:pt idx="8188">
                  <c:v>115956.3671875</c:v>
                </c:pt>
                <c:pt idx="8189">
                  <c:v>115956.3671875</c:v>
                </c:pt>
                <c:pt idx="8190">
                  <c:v>115956.3671875</c:v>
                </c:pt>
                <c:pt idx="8191">
                  <c:v>115956.3671875</c:v>
                </c:pt>
                <c:pt idx="8192">
                  <c:v>116003.785206</c:v>
                </c:pt>
                <c:pt idx="8193">
                  <c:v>116045.761669</c:v>
                </c:pt>
                <c:pt idx="8194">
                  <c:v>116045.761669</c:v>
                </c:pt>
                <c:pt idx="8195">
                  <c:v>116145.261669</c:v>
                </c:pt>
                <c:pt idx="8196">
                  <c:v>116155.3671875</c:v>
                </c:pt>
                <c:pt idx="8197">
                  <c:v>116204.339794</c:v>
                </c:pt>
                <c:pt idx="8198">
                  <c:v>116254.8671875</c:v>
                </c:pt>
                <c:pt idx="8199">
                  <c:v>116302.285206</c:v>
                </c:pt>
                <c:pt idx="8200">
                  <c:v>116328.32614699999</c:v>
                </c:pt>
                <c:pt idx="8201">
                  <c:v>116354.3671875</c:v>
                </c:pt>
                <c:pt idx="8202">
                  <c:v>116354.3671875</c:v>
                </c:pt>
                <c:pt idx="8203">
                  <c:v>116418.49802199999</c:v>
                </c:pt>
                <c:pt idx="8204">
                  <c:v>116707.66989699999</c:v>
                </c:pt>
                <c:pt idx="8205">
                  <c:v>116841.761669</c:v>
                </c:pt>
                <c:pt idx="8206">
                  <c:v>116900.839794</c:v>
                </c:pt>
                <c:pt idx="8207">
                  <c:v>116951.3671875</c:v>
                </c:pt>
                <c:pt idx="8208">
                  <c:v>117045.81447800001</c:v>
                </c:pt>
                <c:pt idx="8209">
                  <c:v>117098.285206</c:v>
                </c:pt>
                <c:pt idx="8210">
                  <c:v>117140.261669</c:v>
                </c:pt>
                <c:pt idx="8211">
                  <c:v>117197.785206</c:v>
                </c:pt>
                <c:pt idx="8212">
                  <c:v>117396.785206</c:v>
                </c:pt>
                <c:pt idx="8213">
                  <c:v>117398.339794</c:v>
                </c:pt>
                <c:pt idx="8214">
                  <c:v>117522.32614699999</c:v>
                </c:pt>
                <c:pt idx="8215">
                  <c:v>117538.261669</c:v>
                </c:pt>
                <c:pt idx="8216">
                  <c:v>117595.785206</c:v>
                </c:pt>
                <c:pt idx="8217">
                  <c:v>117737.261669</c:v>
                </c:pt>
                <c:pt idx="8218">
                  <c:v>117747.3671875</c:v>
                </c:pt>
                <c:pt idx="8219">
                  <c:v>117802.16989699999</c:v>
                </c:pt>
                <c:pt idx="8220">
                  <c:v>117841.81447800001</c:v>
                </c:pt>
                <c:pt idx="8221">
                  <c:v>117894.285206</c:v>
                </c:pt>
                <c:pt idx="8222">
                  <c:v>117894.285206</c:v>
                </c:pt>
                <c:pt idx="8223">
                  <c:v>117946.3671875</c:v>
                </c:pt>
                <c:pt idx="8224">
                  <c:v>117993.785206</c:v>
                </c:pt>
                <c:pt idx="8225">
                  <c:v>118040.81447800001</c:v>
                </c:pt>
                <c:pt idx="8226">
                  <c:v>118045.8671875</c:v>
                </c:pt>
                <c:pt idx="8227">
                  <c:v>118094.839794</c:v>
                </c:pt>
                <c:pt idx="8228">
                  <c:v>118109.99802199999</c:v>
                </c:pt>
                <c:pt idx="8229">
                  <c:v>118194.339794</c:v>
                </c:pt>
                <c:pt idx="8230">
                  <c:v>118200.16989699999</c:v>
                </c:pt>
                <c:pt idx="8231">
                  <c:v>118244.8671875</c:v>
                </c:pt>
                <c:pt idx="8232">
                  <c:v>118339.31447800001</c:v>
                </c:pt>
                <c:pt idx="8233">
                  <c:v>118399.16989699999</c:v>
                </c:pt>
                <c:pt idx="8234">
                  <c:v>118491.285206</c:v>
                </c:pt>
                <c:pt idx="8235">
                  <c:v>118492.839794</c:v>
                </c:pt>
                <c:pt idx="8236">
                  <c:v>118492.839794</c:v>
                </c:pt>
                <c:pt idx="8237">
                  <c:v>118543.3671875</c:v>
                </c:pt>
                <c:pt idx="8238">
                  <c:v>118598.16989699999</c:v>
                </c:pt>
                <c:pt idx="8239">
                  <c:v>118690.285206</c:v>
                </c:pt>
                <c:pt idx="8240">
                  <c:v>118789.785206</c:v>
                </c:pt>
                <c:pt idx="8241">
                  <c:v>118990.339794</c:v>
                </c:pt>
                <c:pt idx="8242">
                  <c:v>118996.16989699999</c:v>
                </c:pt>
                <c:pt idx="8243">
                  <c:v>119014.82614699999</c:v>
                </c:pt>
                <c:pt idx="8244">
                  <c:v>119104.99802199999</c:v>
                </c:pt>
                <c:pt idx="8245">
                  <c:v>119288.839794</c:v>
                </c:pt>
                <c:pt idx="8246">
                  <c:v>119313.32614699999</c:v>
                </c:pt>
                <c:pt idx="8247">
                  <c:v>119433.81447800001</c:v>
                </c:pt>
                <c:pt idx="8248">
                  <c:v>119487.839794</c:v>
                </c:pt>
                <c:pt idx="8249">
                  <c:v>119602.49802199999</c:v>
                </c:pt>
                <c:pt idx="8250">
                  <c:v>119632.81447800001</c:v>
                </c:pt>
                <c:pt idx="8251">
                  <c:v>119637.8671875</c:v>
                </c:pt>
                <c:pt idx="8252">
                  <c:v>119701.99802199999</c:v>
                </c:pt>
                <c:pt idx="8253">
                  <c:v>119737.3671875</c:v>
                </c:pt>
                <c:pt idx="8254">
                  <c:v>119784.785206</c:v>
                </c:pt>
                <c:pt idx="8255">
                  <c:v>119801.49802199999</c:v>
                </c:pt>
                <c:pt idx="8256">
                  <c:v>120182.785206</c:v>
                </c:pt>
                <c:pt idx="8257">
                  <c:v>120182.785206</c:v>
                </c:pt>
                <c:pt idx="8258">
                  <c:v>120182.785206</c:v>
                </c:pt>
                <c:pt idx="8259">
                  <c:v>120234.8671875</c:v>
                </c:pt>
                <c:pt idx="8260">
                  <c:v>120389.16989699999</c:v>
                </c:pt>
                <c:pt idx="8261">
                  <c:v>120398.49802199999</c:v>
                </c:pt>
                <c:pt idx="8262">
                  <c:v>120433.8671875</c:v>
                </c:pt>
                <c:pt idx="8263">
                  <c:v>120433.8671875</c:v>
                </c:pt>
                <c:pt idx="8264">
                  <c:v>120680.285206</c:v>
                </c:pt>
                <c:pt idx="8265">
                  <c:v>120680.285206</c:v>
                </c:pt>
                <c:pt idx="8266">
                  <c:v>120681.839794</c:v>
                </c:pt>
                <c:pt idx="8267">
                  <c:v>120706.32614699999</c:v>
                </c:pt>
                <c:pt idx="8268">
                  <c:v>120722.261669</c:v>
                </c:pt>
                <c:pt idx="8269">
                  <c:v>120787.16989699999</c:v>
                </c:pt>
                <c:pt idx="8270">
                  <c:v>120821.761669</c:v>
                </c:pt>
                <c:pt idx="8271">
                  <c:v>120879.285206</c:v>
                </c:pt>
                <c:pt idx="8272">
                  <c:v>120980.339794</c:v>
                </c:pt>
                <c:pt idx="8273">
                  <c:v>120995.49802199999</c:v>
                </c:pt>
                <c:pt idx="8274">
                  <c:v>121078.285206</c:v>
                </c:pt>
                <c:pt idx="8275">
                  <c:v>121104.32614699999</c:v>
                </c:pt>
                <c:pt idx="8276">
                  <c:v>121120.261669</c:v>
                </c:pt>
                <c:pt idx="8277">
                  <c:v>121185.16989699999</c:v>
                </c:pt>
                <c:pt idx="8278">
                  <c:v>121277.285206</c:v>
                </c:pt>
                <c:pt idx="8279">
                  <c:v>121329.3671875</c:v>
                </c:pt>
                <c:pt idx="8280">
                  <c:v>121384.16989699999</c:v>
                </c:pt>
                <c:pt idx="8281">
                  <c:v>121393.49802199999</c:v>
                </c:pt>
                <c:pt idx="8282">
                  <c:v>121418.761669</c:v>
                </c:pt>
                <c:pt idx="8283">
                  <c:v>121423.81447800001</c:v>
                </c:pt>
                <c:pt idx="8284">
                  <c:v>121428.8671875</c:v>
                </c:pt>
                <c:pt idx="8285">
                  <c:v>121428.8671875</c:v>
                </c:pt>
                <c:pt idx="8286">
                  <c:v>121477.839794</c:v>
                </c:pt>
                <c:pt idx="8287">
                  <c:v>121502.32614699999</c:v>
                </c:pt>
                <c:pt idx="8288">
                  <c:v>121575.785206</c:v>
                </c:pt>
                <c:pt idx="8289">
                  <c:v>121675.285206</c:v>
                </c:pt>
                <c:pt idx="8290">
                  <c:v>121816.761669</c:v>
                </c:pt>
                <c:pt idx="8291">
                  <c:v>121816.761669</c:v>
                </c:pt>
                <c:pt idx="8292">
                  <c:v>121826.8671875</c:v>
                </c:pt>
                <c:pt idx="8293">
                  <c:v>121826.8671875</c:v>
                </c:pt>
                <c:pt idx="8294">
                  <c:v>121874.285206</c:v>
                </c:pt>
                <c:pt idx="8295">
                  <c:v>121881.66989699999</c:v>
                </c:pt>
                <c:pt idx="8296">
                  <c:v>121916.261669</c:v>
                </c:pt>
                <c:pt idx="8297">
                  <c:v>122015.761669</c:v>
                </c:pt>
                <c:pt idx="8298">
                  <c:v>122080.66989699999</c:v>
                </c:pt>
                <c:pt idx="8299">
                  <c:v>122115.261669</c:v>
                </c:pt>
                <c:pt idx="8300">
                  <c:v>122198.82614699999</c:v>
                </c:pt>
                <c:pt idx="8301">
                  <c:v>122224.8671875</c:v>
                </c:pt>
                <c:pt idx="8302">
                  <c:v>122314.261669</c:v>
                </c:pt>
                <c:pt idx="8303">
                  <c:v>122373.339794</c:v>
                </c:pt>
                <c:pt idx="8304">
                  <c:v>122379.16989699999</c:v>
                </c:pt>
                <c:pt idx="8305">
                  <c:v>122397.82614699999</c:v>
                </c:pt>
                <c:pt idx="8306">
                  <c:v>122418.81447800001</c:v>
                </c:pt>
                <c:pt idx="8307">
                  <c:v>122418.81447800001</c:v>
                </c:pt>
                <c:pt idx="8308">
                  <c:v>122471.285206</c:v>
                </c:pt>
                <c:pt idx="8309">
                  <c:v>122513.261669</c:v>
                </c:pt>
                <c:pt idx="8310">
                  <c:v>122523.3671875</c:v>
                </c:pt>
                <c:pt idx="8311">
                  <c:v>122587.49802199999</c:v>
                </c:pt>
                <c:pt idx="8312">
                  <c:v>122722.3671875</c:v>
                </c:pt>
                <c:pt idx="8313">
                  <c:v>122771.339794</c:v>
                </c:pt>
                <c:pt idx="8314">
                  <c:v>122771.339794</c:v>
                </c:pt>
                <c:pt idx="8315">
                  <c:v>122771.339794</c:v>
                </c:pt>
                <c:pt idx="8316">
                  <c:v>122870.839794</c:v>
                </c:pt>
                <c:pt idx="8317">
                  <c:v>122876.66989699999</c:v>
                </c:pt>
                <c:pt idx="8318">
                  <c:v>122885.99802199999</c:v>
                </c:pt>
                <c:pt idx="8319">
                  <c:v>122985.49802199999</c:v>
                </c:pt>
                <c:pt idx="8320">
                  <c:v>123069.839794</c:v>
                </c:pt>
                <c:pt idx="8321">
                  <c:v>123110.261669</c:v>
                </c:pt>
                <c:pt idx="8322">
                  <c:v>123209.761669</c:v>
                </c:pt>
                <c:pt idx="8323">
                  <c:v>123219.8671875</c:v>
                </c:pt>
                <c:pt idx="8324">
                  <c:v>123319.3671875</c:v>
                </c:pt>
                <c:pt idx="8325">
                  <c:v>123374.16989699999</c:v>
                </c:pt>
                <c:pt idx="8326">
                  <c:v>123408.761669</c:v>
                </c:pt>
                <c:pt idx="8327">
                  <c:v>123413.81447800001</c:v>
                </c:pt>
                <c:pt idx="8328">
                  <c:v>123473.66989699999</c:v>
                </c:pt>
                <c:pt idx="8329">
                  <c:v>123492.32614699999</c:v>
                </c:pt>
                <c:pt idx="8330">
                  <c:v>123518.3671875</c:v>
                </c:pt>
                <c:pt idx="8331">
                  <c:v>123573.16989699999</c:v>
                </c:pt>
                <c:pt idx="8332">
                  <c:v>123573.16989699999</c:v>
                </c:pt>
                <c:pt idx="8333">
                  <c:v>123617.8671875</c:v>
                </c:pt>
                <c:pt idx="8334">
                  <c:v>123672.66989699999</c:v>
                </c:pt>
                <c:pt idx="8335">
                  <c:v>123672.66989699999</c:v>
                </c:pt>
                <c:pt idx="8336">
                  <c:v>123707.261669</c:v>
                </c:pt>
                <c:pt idx="8337">
                  <c:v>123712.31447800001</c:v>
                </c:pt>
                <c:pt idx="8338">
                  <c:v>123717.3671875</c:v>
                </c:pt>
                <c:pt idx="8339">
                  <c:v>123764.785206</c:v>
                </c:pt>
                <c:pt idx="8340">
                  <c:v>123806.761669</c:v>
                </c:pt>
                <c:pt idx="8341">
                  <c:v>123816.8671875</c:v>
                </c:pt>
                <c:pt idx="8342">
                  <c:v>123916.3671875</c:v>
                </c:pt>
                <c:pt idx="8343">
                  <c:v>124005.761669</c:v>
                </c:pt>
                <c:pt idx="8344">
                  <c:v>124070.66989699999</c:v>
                </c:pt>
                <c:pt idx="8345">
                  <c:v>124089.32614699999</c:v>
                </c:pt>
                <c:pt idx="8346">
                  <c:v>124115.3671875</c:v>
                </c:pt>
                <c:pt idx="8347">
                  <c:v>124164.339794</c:v>
                </c:pt>
                <c:pt idx="8348">
                  <c:v>124179.49802199999</c:v>
                </c:pt>
                <c:pt idx="8349">
                  <c:v>124214.8671875</c:v>
                </c:pt>
                <c:pt idx="8350">
                  <c:v>124288.32614699999</c:v>
                </c:pt>
                <c:pt idx="8351">
                  <c:v>124314.3671875</c:v>
                </c:pt>
                <c:pt idx="8352">
                  <c:v>124363.339794</c:v>
                </c:pt>
                <c:pt idx="8353">
                  <c:v>124363.339794</c:v>
                </c:pt>
                <c:pt idx="8354">
                  <c:v>124369.16989699999</c:v>
                </c:pt>
                <c:pt idx="8355">
                  <c:v>124378.49802199999</c:v>
                </c:pt>
                <c:pt idx="8356">
                  <c:v>124387.82614699999</c:v>
                </c:pt>
                <c:pt idx="8357">
                  <c:v>124403.761669</c:v>
                </c:pt>
                <c:pt idx="8358">
                  <c:v>124403.761669</c:v>
                </c:pt>
                <c:pt idx="8359">
                  <c:v>124513.3671875</c:v>
                </c:pt>
                <c:pt idx="8360">
                  <c:v>124513.3671875</c:v>
                </c:pt>
                <c:pt idx="8361">
                  <c:v>124560.785206</c:v>
                </c:pt>
                <c:pt idx="8362">
                  <c:v>124568.16989699999</c:v>
                </c:pt>
                <c:pt idx="8363">
                  <c:v>124602.761669</c:v>
                </c:pt>
                <c:pt idx="8364">
                  <c:v>124602.761669</c:v>
                </c:pt>
                <c:pt idx="8365">
                  <c:v>124686.32614699999</c:v>
                </c:pt>
                <c:pt idx="8366">
                  <c:v>124707.31447800001</c:v>
                </c:pt>
                <c:pt idx="8367">
                  <c:v>124759.785206</c:v>
                </c:pt>
                <c:pt idx="8368">
                  <c:v>124801.761669</c:v>
                </c:pt>
                <c:pt idx="8369">
                  <c:v>124811.8671875</c:v>
                </c:pt>
                <c:pt idx="8370">
                  <c:v>124811.8671875</c:v>
                </c:pt>
                <c:pt idx="8371">
                  <c:v>124901.261669</c:v>
                </c:pt>
                <c:pt idx="8372">
                  <c:v>124958.785206</c:v>
                </c:pt>
                <c:pt idx="8373">
                  <c:v>124966.16989699999</c:v>
                </c:pt>
                <c:pt idx="8374">
                  <c:v>124984.82614699999</c:v>
                </c:pt>
                <c:pt idx="8375">
                  <c:v>125000.761669</c:v>
                </c:pt>
                <c:pt idx="8376">
                  <c:v>125100.261669</c:v>
                </c:pt>
                <c:pt idx="8377">
                  <c:v>125199.761669</c:v>
                </c:pt>
                <c:pt idx="8378">
                  <c:v>125209.8671875</c:v>
                </c:pt>
                <c:pt idx="8379">
                  <c:v>125304.31447800001</c:v>
                </c:pt>
                <c:pt idx="8380">
                  <c:v>125364.16989699999</c:v>
                </c:pt>
                <c:pt idx="8381">
                  <c:v>125408.8671875</c:v>
                </c:pt>
                <c:pt idx="8382">
                  <c:v>125408.8671875</c:v>
                </c:pt>
                <c:pt idx="8383">
                  <c:v>125508.3671875</c:v>
                </c:pt>
                <c:pt idx="8384">
                  <c:v>125557.339794</c:v>
                </c:pt>
                <c:pt idx="8385">
                  <c:v>125655.285206</c:v>
                </c:pt>
                <c:pt idx="8386">
                  <c:v>125655.285206</c:v>
                </c:pt>
                <c:pt idx="8387">
                  <c:v>125662.66989699999</c:v>
                </c:pt>
                <c:pt idx="8388">
                  <c:v>125796.761669</c:v>
                </c:pt>
                <c:pt idx="8389">
                  <c:v>125796.761669</c:v>
                </c:pt>
                <c:pt idx="8390">
                  <c:v>125806.8671875</c:v>
                </c:pt>
                <c:pt idx="8391">
                  <c:v>125855.839794</c:v>
                </c:pt>
                <c:pt idx="8392">
                  <c:v>125855.839794</c:v>
                </c:pt>
                <c:pt idx="8393">
                  <c:v>125896.261669</c:v>
                </c:pt>
                <c:pt idx="8394">
                  <c:v>125995.761669</c:v>
                </c:pt>
                <c:pt idx="8395">
                  <c:v>126005.8671875</c:v>
                </c:pt>
                <c:pt idx="8396">
                  <c:v>126005.8671875</c:v>
                </c:pt>
                <c:pt idx="8397">
                  <c:v>126005.8671875</c:v>
                </c:pt>
                <c:pt idx="8398">
                  <c:v>126005.8671875</c:v>
                </c:pt>
                <c:pt idx="8399">
                  <c:v>126054.839794</c:v>
                </c:pt>
                <c:pt idx="8400">
                  <c:v>126069.99802199999</c:v>
                </c:pt>
                <c:pt idx="8401">
                  <c:v>126095.261669</c:v>
                </c:pt>
                <c:pt idx="8402">
                  <c:v>126095.261669</c:v>
                </c:pt>
                <c:pt idx="8403">
                  <c:v>126152.785206</c:v>
                </c:pt>
                <c:pt idx="8404">
                  <c:v>126160.16989699999</c:v>
                </c:pt>
                <c:pt idx="8405">
                  <c:v>126160.16989699999</c:v>
                </c:pt>
                <c:pt idx="8406">
                  <c:v>126169.49802199999</c:v>
                </c:pt>
                <c:pt idx="8407">
                  <c:v>126178.82614699999</c:v>
                </c:pt>
                <c:pt idx="8408">
                  <c:v>126194.761669</c:v>
                </c:pt>
                <c:pt idx="8409">
                  <c:v>126204.8671875</c:v>
                </c:pt>
                <c:pt idx="8410">
                  <c:v>126204.8671875</c:v>
                </c:pt>
                <c:pt idx="8411">
                  <c:v>126252.285206</c:v>
                </c:pt>
                <c:pt idx="8412">
                  <c:v>126253.839794</c:v>
                </c:pt>
                <c:pt idx="8413">
                  <c:v>126253.839794</c:v>
                </c:pt>
                <c:pt idx="8414">
                  <c:v>126268.99802199999</c:v>
                </c:pt>
                <c:pt idx="8415">
                  <c:v>126278.32614699999</c:v>
                </c:pt>
                <c:pt idx="8416">
                  <c:v>126299.31447800001</c:v>
                </c:pt>
                <c:pt idx="8417">
                  <c:v>126299.31447800001</c:v>
                </c:pt>
                <c:pt idx="8418">
                  <c:v>126359.16989699999</c:v>
                </c:pt>
                <c:pt idx="8419">
                  <c:v>126368.49802199999</c:v>
                </c:pt>
                <c:pt idx="8420">
                  <c:v>126452.839794</c:v>
                </c:pt>
                <c:pt idx="8421">
                  <c:v>126458.66989699999</c:v>
                </c:pt>
                <c:pt idx="8422">
                  <c:v>126493.261669</c:v>
                </c:pt>
                <c:pt idx="8423">
                  <c:v>126498.31447800001</c:v>
                </c:pt>
                <c:pt idx="8424">
                  <c:v>126503.3671875</c:v>
                </c:pt>
                <c:pt idx="8425">
                  <c:v>126651.839794</c:v>
                </c:pt>
                <c:pt idx="8426">
                  <c:v>126651.839794</c:v>
                </c:pt>
                <c:pt idx="8427">
                  <c:v>126692.261669</c:v>
                </c:pt>
                <c:pt idx="8428">
                  <c:v>126697.31447800001</c:v>
                </c:pt>
                <c:pt idx="8429">
                  <c:v>126751.339794</c:v>
                </c:pt>
                <c:pt idx="8430">
                  <c:v>126791.761669</c:v>
                </c:pt>
                <c:pt idx="8431">
                  <c:v>126796.81447800001</c:v>
                </c:pt>
                <c:pt idx="8432">
                  <c:v>126801.8671875</c:v>
                </c:pt>
                <c:pt idx="8433">
                  <c:v>126801.8671875</c:v>
                </c:pt>
                <c:pt idx="8434">
                  <c:v>126850.839794</c:v>
                </c:pt>
                <c:pt idx="8435">
                  <c:v>126875.32614699999</c:v>
                </c:pt>
                <c:pt idx="8436">
                  <c:v>126891.261669</c:v>
                </c:pt>
                <c:pt idx="8437">
                  <c:v>126948.785206</c:v>
                </c:pt>
                <c:pt idx="8438">
                  <c:v>126948.785206</c:v>
                </c:pt>
                <c:pt idx="8439">
                  <c:v>126956.16989699999</c:v>
                </c:pt>
                <c:pt idx="8440">
                  <c:v>126974.82614699999</c:v>
                </c:pt>
                <c:pt idx="8441">
                  <c:v>126990.761669</c:v>
                </c:pt>
                <c:pt idx="8442">
                  <c:v>127049.839794</c:v>
                </c:pt>
                <c:pt idx="8443">
                  <c:v>127049.839794</c:v>
                </c:pt>
                <c:pt idx="8444">
                  <c:v>127049.839794</c:v>
                </c:pt>
                <c:pt idx="8445">
                  <c:v>127055.66989699999</c:v>
                </c:pt>
                <c:pt idx="8446">
                  <c:v>127149.339794</c:v>
                </c:pt>
                <c:pt idx="8447">
                  <c:v>127189.761669</c:v>
                </c:pt>
                <c:pt idx="8448">
                  <c:v>127189.761669</c:v>
                </c:pt>
                <c:pt idx="8449">
                  <c:v>127254.66989699999</c:v>
                </c:pt>
                <c:pt idx="8450">
                  <c:v>127263.99802199999</c:v>
                </c:pt>
                <c:pt idx="8451">
                  <c:v>127346.785206</c:v>
                </c:pt>
                <c:pt idx="8452">
                  <c:v>127348.339794</c:v>
                </c:pt>
                <c:pt idx="8453">
                  <c:v>127363.49802199999</c:v>
                </c:pt>
                <c:pt idx="8454">
                  <c:v>127462.99802199999</c:v>
                </c:pt>
                <c:pt idx="8455">
                  <c:v>127493.31447800001</c:v>
                </c:pt>
                <c:pt idx="8456">
                  <c:v>127498.3671875</c:v>
                </c:pt>
                <c:pt idx="8457">
                  <c:v>127547.339794</c:v>
                </c:pt>
                <c:pt idx="8458">
                  <c:v>127562.49802199999</c:v>
                </c:pt>
                <c:pt idx="8459">
                  <c:v>127645.285206</c:v>
                </c:pt>
                <c:pt idx="8460">
                  <c:v>127646.839794</c:v>
                </c:pt>
                <c:pt idx="8461">
                  <c:v>127770.82614699999</c:v>
                </c:pt>
                <c:pt idx="8462">
                  <c:v>127770.82614699999</c:v>
                </c:pt>
                <c:pt idx="8463">
                  <c:v>127896.3671875</c:v>
                </c:pt>
                <c:pt idx="8464">
                  <c:v>127945.339794</c:v>
                </c:pt>
                <c:pt idx="8465">
                  <c:v>128085.261669</c:v>
                </c:pt>
                <c:pt idx="8466">
                  <c:v>128090.31447800001</c:v>
                </c:pt>
                <c:pt idx="8467">
                  <c:v>128095.3671875</c:v>
                </c:pt>
                <c:pt idx="8468">
                  <c:v>128150.16989699999</c:v>
                </c:pt>
                <c:pt idx="8469">
                  <c:v>128189.81447800001</c:v>
                </c:pt>
                <c:pt idx="8470">
                  <c:v>128194.8671875</c:v>
                </c:pt>
                <c:pt idx="8471">
                  <c:v>128268.32614699999</c:v>
                </c:pt>
                <c:pt idx="8472">
                  <c:v>128349.16989699999</c:v>
                </c:pt>
                <c:pt idx="8473">
                  <c:v>128393.8671875</c:v>
                </c:pt>
                <c:pt idx="8474">
                  <c:v>128457.99802199999</c:v>
                </c:pt>
                <c:pt idx="8475">
                  <c:v>128488.31447800001</c:v>
                </c:pt>
                <c:pt idx="8476">
                  <c:v>128493.3671875</c:v>
                </c:pt>
                <c:pt idx="8477">
                  <c:v>128540.785206</c:v>
                </c:pt>
                <c:pt idx="8478">
                  <c:v>128557.49802199999</c:v>
                </c:pt>
                <c:pt idx="8479">
                  <c:v>128557.49802199999</c:v>
                </c:pt>
                <c:pt idx="8480">
                  <c:v>128582.761669</c:v>
                </c:pt>
                <c:pt idx="8481">
                  <c:v>128640.285206</c:v>
                </c:pt>
                <c:pt idx="8482">
                  <c:v>128647.66989699999</c:v>
                </c:pt>
                <c:pt idx="8483">
                  <c:v>128692.3671875</c:v>
                </c:pt>
                <c:pt idx="8484">
                  <c:v>128741.339794</c:v>
                </c:pt>
                <c:pt idx="8485">
                  <c:v>128756.49802199999</c:v>
                </c:pt>
                <c:pt idx="8486">
                  <c:v>128756.49802199999</c:v>
                </c:pt>
                <c:pt idx="8487">
                  <c:v>128791.8671875</c:v>
                </c:pt>
                <c:pt idx="8488">
                  <c:v>128840.839794</c:v>
                </c:pt>
                <c:pt idx="8489">
                  <c:v>128938.785206</c:v>
                </c:pt>
                <c:pt idx="8490">
                  <c:v>128946.16989699999</c:v>
                </c:pt>
                <c:pt idx="8491">
                  <c:v>129038.285206</c:v>
                </c:pt>
                <c:pt idx="8492">
                  <c:v>129038.285206</c:v>
                </c:pt>
                <c:pt idx="8493">
                  <c:v>129054.99802199999</c:v>
                </c:pt>
                <c:pt idx="8494">
                  <c:v>129064.32614699999</c:v>
                </c:pt>
                <c:pt idx="8495">
                  <c:v>129080.261669</c:v>
                </c:pt>
                <c:pt idx="8496">
                  <c:v>129163.82614699999</c:v>
                </c:pt>
                <c:pt idx="8497">
                  <c:v>129238.839794</c:v>
                </c:pt>
                <c:pt idx="8498">
                  <c:v>129279.261669</c:v>
                </c:pt>
                <c:pt idx="8499">
                  <c:v>129279.261669</c:v>
                </c:pt>
                <c:pt idx="8500">
                  <c:v>129336.785206</c:v>
                </c:pt>
                <c:pt idx="8501">
                  <c:v>129338.339794</c:v>
                </c:pt>
                <c:pt idx="8502">
                  <c:v>129344.16989699999</c:v>
                </c:pt>
                <c:pt idx="8503">
                  <c:v>129362.82614699999</c:v>
                </c:pt>
                <c:pt idx="8504">
                  <c:v>129362.82614699999</c:v>
                </c:pt>
                <c:pt idx="8505">
                  <c:v>129378.761669</c:v>
                </c:pt>
                <c:pt idx="8506">
                  <c:v>129443.66989699999</c:v>
                </c:pt>
                <c:pt idx="8507">
                  <c:v>129443.66989699999</c:v>
                </c:pt>
                <c:pt idx="8508">
                  <c:v>129452.99802199999</c:v>
                </c:pt>
                <c:pt idx="8509">
                  <c:v>129478.261669</c:v>
                </c:pt>
                <c:pt idx="8510">
                  <c:v>129535.785206</c:v>
                </c:pt>
                <c:pt idx="8511">
                  <c:v>129543.16989699999</c:v>
                </c:pt>
                <c:pt idx="8512">
                  <c:v>129552.49802199999</c:v>
                </c:pt>
                <c:pt idx="8513">
                  <c:v>129587.8671875</c:v>
                </c:pt>
                <c:pt idx="8514">
                  <c:v>129587.8671875</c:v>
                </c:pt>
                <c:pt idx="8515">
                  <c:v>129635.285206</c:v>
                </c:pt>
                <c:pt idx="8516">
                  <c:v>129651.99802199999</c:v>
                </c:pt>
                <c:pt idx="8517">
                  <c:v>129682.31447800001</c:v>
                </c:pt>
                <c:pt idx="8518">
                  <c:v>129682.31447800001</c:v>
                </c:pt>
                <c:pt idx="8519">
                  <c:v>129687.3671875</c:v>
                </c:pt>
                <c:pt idx="8520">
                  <c:v>129734.785206</c:v>
                </c:pt>
                <c:pt idx="8521">
                  <c:v>129736.339794</c:v>
                </c:pt>
                <c:pt idx="8522">
                  <c:v>129736.339794</c:v>
                </c:pt>
                <c:pt idx="8523">
                  <c:v>129742.16989699999</c:v>
                </c:pt>
                <c:pt idx="8524">
                  <c:v>129760.82614699999</c:v>
                </c:pt>
                <c:pt idx="8525">
                  <c:v>129776.761669</c:v>
                </c:pt>
                <c:pt idx="8526">
                  <c:v>129786.8671875</c:v>
                </c:pt>
                <c:pt idx="8527">
                  <c:v>129834.285206</c:v>
                </c:pt>
                <c:pt idx="8528">
                  <c:v>129834.285206</c:v>
                </c:pt>
                <c:pt idx="8529">
                  <c:v>129835.839794</c:v>
                </c:pt>
                <c:pt idx="8530">
                  <c:v>129933.785206</c:v>
                </c:pt>
                <c:pt idx="8531">
                  <c:v>129950.49802199999</c:v>
                </c:pt>
                <c:pt idx="8532">
                  <c:v>129959.82614699999</c:v>
                </c:pt>
                <c:pt idx="8533">
                  <c:v>129980.81447800001</c:v>
                </c:pt>
                <c:pt idx="8534">
                  <c:v>129985.8671875</c:v>
                </c:pt>
                <c:pt idx="8535">
                  <c:v>130033.285206</c:v>
                </c:pt>
                <c:pt idx="8536">
                  <c:v>130033.285206</c:v>
                </c:pt>
                <c:pt idx="8537">
                  <c:v>130034.839794</c:v>
                </c:pt>
                <c:pt idx="8538">
                  <c:v>130040.66989699999</c:v>
                </c:pt>
                <c:pt idx="8539">
                  <c:v>130258.32614699999</c:v>
                </c:pt>
                <c:pt idx="8540">
                  <c:v>130284.3671875</c:v>
                </c:pt>
                <c:pt idx="8541">
                  <c:v>130284.3671875</c:v>
                </c:pt>
                <c:pt idx="8542">
                  <c:v>130284.3671875</c:v>
                </c:pt>
                <c:pt idx="8543">
                  <c:v>130333.339794</c:v>
                </c:pt>
                <c:pt idx="8544">
                  <c:v>130339.16989699999</c:v>
                </c:pt>
                <c:pt idx="8545">
                  <c:v>130348.49802199999</c:v>
                </c:pt>
                <c:pt idx="8546">
                  <c:v>130348.49802199999</c:v>
                </c:pt>
                <c:pt idx="8547">
                  <c:v>130383.8671875</c:v>
                </c:pt>
                <c:pt idx="8548">
                  <c:v>130432.839794</c:v>
                </c:pt>
                <c:pt idx="8549">
                  <c:v>130432.839794</c:v>
                </c:pt>
                <c:pt idx="8550">
                  <c:v>130438.66989699999</c:v>
                </c:pt>
                <c:pt idx="8551">
                  <c:v>130473.261669</c:v>
                </c:pt>
                <c:pt idx="8552">
                  <c:v>130473.261669</c:v>
                </c:pt>
                <c:pt idx="8553">
                  <c:v>130582.8671875</c:v>
                </c:pt>
                <c:pt idx="8554">
                  <c:v>130582.8671875</c:v>
                </c:pt>
                <c:pt idx="8555">
                  <c:v>130630.285206</c:v>
                </c:pt>
                <c:pt idx="8556">
                  <c:v>130637.66989699999</c:v>
                </c:pt>
                <c:pt idx="8557">
                  <c:v>130656.32614699999</c:v>
                </c:pt>
                <c:pt idx="8558">
                  <c:v>130672.261669</c:v>
                </c:pt>
                <c:pt idx="8559">
                  <c:v>130677.31447800001</c:v>
                </c:pt>
                <c:pt idx="8560">
                  <c:v>130771.761669</c:v>
                </c:pt>
                <c:pt idx="8561">
                  <c:v>130830.839794</c:v>
                </c:pt>
                <c:pt idx="8562">
                  <c:v>130855.32614699999</c:v>
                </c:pt>
                <c:pt idx="8563">
                  <c:v>130930.339794</c:v>
                </c:pt>
                <c:pt idx="8564">
                  <c:v>130945.49802199999</c:v>
                </c:pt>
                <c:pt idx="8565">
                  <c:v>131028.285206</c:v>
                </c:pt>
                <c:pt idx="8566">
                  <c:v>131028.285206</c:v>
                </c:pt>
                <c:pt idx="8567">
                  <c:v>131029.839794</c:v>
                </c:pt>
                <c:pt idx="8568">
                  <c:v>131135.16989699999</c:v>
                </c:pt>
                <c:pt idx="8569">
                  <c:v>131169.761669</c:v>
                </c:pt>
                <c:pt idx="8570">
                  <c:v>131179.8671875</c:v>
                </c:pt>
                <c:pt idx="8571">
                  <c:v>131343.49802199999</c:v>
                </c:pt>
                <c:pt idx="8572">
                  <c:v>131373.81447800001</c:v>
                </c:pt>
                <c:pt idx="8573">
                  <c:v>131426.285206</c:v>
                </c:pt>
                <c:pt idx="8574">
                  <c:v>131433.66989699999</c:v>
                </c:pt>
                <c:pt idx="8575">
                  <c:v>131442.99802199999</c:v>
                </c:pt>
                <c:pt idx="8576">
                  <c:v>131452.32614699999</c:v>
                </c:pt>
                <c:pt idx="8577">
                  <c:v>131473.31447800001</c:v>
                </c:pt>
                <c:pt idx="8578">
                  <c:v>131473.31447800001</c:v>
                </c:pt>
                <c:pt idx="8579">
                  <c:v>131473.31447800001</c:v>
                </c:pt>
                <c:pt idx="8580">
                  <c:v>131478.3671875</c:v>
                </c:pt>
                <c:pt idx="8581">
                  <c:v>131478.3671875</c:v>
                </c:pt>
                <c:pt idx="8582">
                  <c:v>131527.339794</c:v>
                </c:pt>
                <c:pt idx="8583">
                  <c:v>131527.339794</c:v>
                </c:pt>
                <c:pt idx="8584">
                  <c:v>131625.285206</c:v>
                </c:pt>
                <c:pt idx="8585">
                  <c:v>131632.66989699999</c:v>
                </c:pt>
                <c:pt idx="8586">
                  <c:v>131732.16989699999</c:v>
                </c:pt>
                <c:pt idx="8587">
                  <c:v>131741.49802199999</c:v>
                </c:pt>
                <c:pt idx="8588">
                  <c:v>131750.82614699999</c:v>
                </c:pt>
                <c:pt idx="8589">
                  <c:v>131766.761669</c:v>
                </c:pt>
                <c:pt idx="8590">
                  <c:v>131771.81447800001</c:v>
                </c:pt>
                <c:pt idx="8591">
                  <c:v>131825.839794</c:v>
                </c:pt>
                <c:pt idx="8592">
                  <c:v>131831.66989699999</c:v>
                </c:pt>
                <c:pt idx="8593">
                  <c:v>131831.66989699999</c:v>
                </c:pt>
                <c:pt idx="8594">
                  <c:v>131871.31447800001</c:v>
                </c:pt>
                <c:pt idx="8595">
                  <c:v>131925.339794</c:v>
                </c:pt>
                <c:pt idx="8596">
                  <c:v>131925.339794</c:v>
                </c:pt>
                <c:pt idx="8597">
                  <c:v>131925.339794</c:v>
                </c:pt>
                <c:pt idx="8598">
                  <c:v>131931.16989699999</c:v>
                </c:pt>
                <c:pt idx="8599">
                  <c:v>131940.49802199999</c:v>
                </c:pt>
                <c:pt idx="8600">
                  <c:v>132030.66989699999</c:v>
                </c:pt>
                <c:pt idx="8601">
                  <c:v>132065.261669</c:v>
                </c:pt>
                <c:pt idx="8602">
                  <c:v>132065.261669</c:v>
                </c:pt>
                <c:pt idx="8603">
                  <c:v>132075.3671875</c:v>
                </c:pt>
                <c:pt idx="8604">
                  <c:v>132075.3671875</c:v>
                </c:pt>
                <c:pt idx="8605">
                  <c:v>132139.49802199999</c:v>
                </c:pt>
                <c:pt idx="8606">
                  <c:v>132148.82614699999</c:v>
                </c:pt>
                <c:pt idx="8607">
                  <c:v>132164.761669</c:v>
                </c:pt>
                <c:pt idx="8608">
                  <c:v>132164.761669</c:v>
                </c:pt>
                <c:pt idx="8609">
                  <c:v>132174.8671875</c:v>
                </c:pt>
                <c:pt idx="8610">
                  <c:v>132174.8671875</c:v>
                </c:pt>
                <c:pt idx="8611">
                  <c:v>132222.285206</c:v>
                </c:pt>
                <c:pt idx="8612">
                  <c:v>132223.839794</c:v>
                </c:pt>
                <c:pt idx="8613">
                  <c:v>132229.66989699999</c:v>
                </c:pt>
                <c:pt idx="8614">
                  <c:v>132229.66989699999</c:v>
                </c:pt>
                <c:pt idx="8615">
                  <c:v>132229.66989699999</c:v>
                </c:pt>
                <c:pt idx="8616">
                  <c:v>132229.66989699999</c:v>
                </c:pt>
                <c:pt idx="8617">
                  <c:v>132274.3671875</c:v>
                </c:pt>
                <c:pt idx="8618">
                  <c:v>132321.785206</c:v>
                </c:pt>
                <c:pt idx="8619">
                  <c:v>132321.785206</c:v>
                </c:pt>
                <c:pt idx="8620">
                  <c:v>132347.82614699999</c:v>
                </c:pt>
                <c:pt idx="8621">
                  <c:v>132363.761669</c:v>
                </c:pt>
                <c:pt idx="8622">
                  <c:v>132373.8671875</c:v>
                </c:pt>
                <c:pt idx="8623">
                  <c:v>132422.839794</c:v>
                </c:pt>
                <c:pt idx="8624">
                  <c:v>132463.261669</c:v>
                </c:pt>
                <c:pt idx="8625">
                  <c:v>132463.261669</c:v>
                </c:pt>
                <c:pt idx="8626">
                  <c:v>132473.3671875</c:v>
                </c:pt>
                <c:pt idx="8627">
                  <c:v>132520.785206</c:v>
                </c:pt>
                <c:pt idx="8628">
                  <c:v>132520.785206</c:v>
                </c:pt>
                <c:pt idx="8629">
                  <c:v>132528.16989699999</c:v>
                </c:pt>
                <c:pt idx="8630">
                  <c:v>132546.82614699999</c:v>
                </c:pt>
                <c:pt idx="8631">
                  <c:v>132562.761669</c:v>
                </c:pt>
                <c:pt idx="8632">
                  <c:v>132572.8671875</c:v>
                </c:pt>
                <c:pt idx="8633">
                  <c:v>132621.839794</c:v>
                </c:pt>
                <c:pt idx="8634">
                  <c:v>132627.66989699999</c:v>
                </c:pt>
                <c:pt idx="8635">
                  <c:v>132719.785206</c:v>
                </c:pt>
                <c:pt idx="8636">
                  <c:v>132719.785206</c:v>
                </c:pt>
                <c:pt idx="8637">
                  <c:v>132719.785206</c:v>
                </c:pt>
                <c:pt idx="8638">
                  <c:v>132727.16989699999</c:v>
                </c:pt>
                <c:pt idx="8639">
                  <c:v>132727.16989699999</c:v>
                </c:pt>
                <c:pt idx="8640">
                  <c:v>132727.16989699999</c:v>
                </c:pt>
                <c:pt idx="8641">
                  <c:v>132736.49802199999</c:v>
                </c:pt>
                <c:pt idx="8642">
                  <c:v>132745.82614699999</c:v>
                </c:pt>
                <c:pt idx="8643">
                  <c:v>132761.761669</c:v>
                </c:pt>
                <c:pt idx="8644">
                  <c:v>132761.761669</c:v>
                </c:pt>
                <c:pt idx="8645">
                  <c:v>132766.81447800001</c:v>
                </c:pt>
                <c:pt idx="8646">
                  <c:v>132771.8671875</c:v>
                </c:pt>
                <c:pt idx="8647">
                  <c:v>132871.3671875</c:v>
                </c:pt>
                <c:pt idx="8648">
                  <c:v>132871.3671875</c:v>
                </c:pt>
                <c:pt idx="8649">
                  <c:v>132918.785206</c:v>
                </c:pt>
                <c:pt idx="8650">
                  <c:v>132918.785206</c:v>
                </c:pt>
                <c:pt idx="8651">
                  <c:v>132960.761669</c:v>
                </c:pt>
                <c:pt idx="8652">
                  <c:v>132960.761669</c:v>
                </c:pt>
                <c:pt idx="8653">
                  <c:v>133034.99802199999</c:v>
                </c:pt>
                <c:pt idx="8654">
                  <c:v>133070.3671875</c:v>
                </c:pt>
                <c:pt idx="8655">
                  <c:v>133117.785206</c:v>
                </c:pt>
                <c:pt idx="8656">
                  <c:v>133119.339794</c:v>
                </c:pt>
                <c:pt idx="8657">
                  <c:v>133134.49802199999</c:v>
                </c:pt>
                <c:pt idx="8658">
                  <c:v>133169.8671875</c:v>
                </c:pt>
                <c:pt idx="8659">
                  <c:v>133243.32614699999</c:v>
                </c:pt>
                <c:pt idx="8660">
                  <c:v>133342.82614699999</c:v>
                </c:pt>
                <c:pt idx="8661">
                  <c:v>133342.82614699999</c:v>
                </c:pt>
                <c:pt idx="8662">
                  <c:v>133417.839794</c:v>
                </c:pt>
                <c:pt idx="8663">
                  <c:v>133417.839794</c:v>
                </c:pt>
                <c:pt idx="8664">
                  <c:v>133442.32614699999</c:v>
                </c:pt>
                <c:pt idx="8665">
                  <c:v>133458.261669</c:v>
                </c:pt>
                <c:pt idx="8666">
                  <c:v>133517.339794</c:v>
                </c:pt>
                <c:pt idx="8667">
                  <c:v>133557.761669</c:v>
                </c:pt>
                <c:pt idx="8668">
                  <c:v>133622.66989699999</c:v>
                </c:pt>
                <c:pt idx="8669">
                  <c:v>133631.99802199999</c:v>
                </c:pt>
                <c:pt idx="8670">
                  <c:v>133714.785206</c:v>
                </c:pt>
                <c:pt idx="8671">
                  <c:v>133714.785206</c:v>
                </c:pt>
                <c:pt idx="8672">
                  <c:v>133716.339794</c:v>
                </c:pt>
                <c:pt idx="8673">
                  <c:v>133731.49802199999</c:v>
                </c:pt>
                <c:pt idx="8674">
                  <c:v>133740.82614699999</c:v>
                </c:pt>
                <c:pt idx="8675">
                  <c:v>133766.8671875</c:v>
                </c:pt>
                <c:pt idx="8676">
                  <c:v>133766.8671875</c:v>
                </c:pt>
                <c:pt idx="8677">
                  <c:v>133766.8671875</c:v>
                </c:pt>
                <c:pt idx="8678">
                  <c:v>133815.839794</c:v>
                </c:pt>
                <c:pt idx="8679">
                  <c:v>133830.99802199999</c:v>
                </c:pt>
                <c:pt idx="8680">
                  <c:v>133861.31447800001</c:v>
                </c:pt>
                <c:pt idx="8681">
                  <c:v>133913.785206</c:v>
                </c:pt>
                <c:pt idx="8682">
                  <c:v>133913.785206</c:v>
                </c:pt>
                <c:pt idx="8683">
                  <c:v>133915.339794</c:v>
                </c:pt>
                <c:pt idx="8684">
                  <c:v>133915.339794</c:v>
                </c:pt>
                <c:pt idx="8685">
                  <c:v>133921.16989699999</c:v>
                </c:pt>
                <c:pt idx="8686">
                  <c:v>133930.49802199999</c:v>
                </c:pt>
                <c:pt idx="8687">
                  <c:v>133930.49802199999</c:v>
                </c:pt>
                <c:pt idx="8688">
                  <c:v>133955.761669</c:v>
                </c:pt>
                <c:pt idx="8689">
                  <c:v>133955.761669</c:v>
                </c:pt>
                <c:pt idx="8690">
                  <c:v>133960.81447800001</c:v>
                </c:pt>
                <c:pt idx="8691">
                  <c:v>133965.8671875</c:v>
                </c:pt>
                <c:pt idx="8692">
                  <c:v>134013.285206</c:v>
                </c:pt>
                <c:pt idx="8693">
                  <c:v>134039.32614699999</c:v>
                </c:pt>
                <c:pt idx="8694">
                  <c:v>134112.785206</c:v>
                </c:pt>
                <c:pt idx="8695">
                  <c:v>134114.339794</c:v>
                </c:pt>
                <c:pt idx="8696">
                  <c:v>134114.339794</c:v>
                </c:pt>
                <c:pt idx="8697">
                  <c:v>134120.16989699999</c:v>
                </c:pt>
                <c:pt idx="8698">
                  <c:v>134120.16989699999</c:v>
                </c:pt>
                <c:pt idx="8699">
                  <c:v>134129.49802199999</c:v>
                </c:pt>
                <c:pt idx="8700">
                  <c:v>134138.82614699999</c:v>
                </c:pt>
                <c:pt idx="8701">
                  <c:v>134154.761669</c:v>
                </c:pt>
                <c:pt idx="8702">
                  <c:v>134228.99802199999</c:v>
                </c:pt>
                <c:pt idx="8703">
                  <c:v>134238.32614699999</c:v>
                </c:pt>
                <c:pt idx="8704">
                  <c:v>134259.31447800001</c:v>
                </c:pt>
                <c:pt idx="8705">
                  <c:v>134264.3671875</c:v>
                </c:pt>
                <c:pt idx="8706">
                  <c:v>134264.3671875</c:v>
                </c:pt>
                <c:pt idx="8707">
                  <c:v>134313.339794</c:v>
                </c:pt>
                <c:pt idx="8708">
                  <c:v>134353.761669</c:v>
                </c:pt>
                <c:pt idx="8709">
                  <c:v>134363.8671875</c:v>
                </c:pt>
                <c:pt idx="8710">
                  <c:v>134411.285206</c:v>
                </c:pt>
                <c:pt idx="8711">
                  <c:v>134418.66989699999</c:v>
                </c:pt>
                <c:pt idx="8712">
                  <c:v>134427.99802199999</c:v>
                </c:pt>
                <c:pt idx="8713">
                  <c:v>134427.99802199999</c:v>
                </c:pt>
                <c:pt idx="8714">
                  <c:v>134512.339794</c:v>
                </c:pt>
                <c:pt idx="8715">
                  <c:v>134512.339794</c:v>
                </c:pt>
                <c:pt idx="8716">
                  <c:v>134527.49802199999</c:v>
                </c:pt>
                <c:pt idx="8717">
                  <c:v>134536.82614699999</c:v>
                </c:pt>
                <c:pt idx="8718">
                  <c:v>134536.82614699999</c:v>
                </c:pt>
                <c:pt idx="8719">
                  <c:v>134562.8671875</c:v>
                </c:pt>
                <c:pt idx="8720">
                  <c:v>134562.8671875</c:v>
                </c:pt>
                <c:pt idx="8721">
                  <c:v>134610.285206</c:v>
                </c:pt>
                <c:pt idx="8722">
                  <c:v>134611.839794</c:v>
                </c:pt>
                <c:pt idx="8723">
                  <c:v>134611.839794</c:v>
                </c:pt>
                <c:pt idx="8724">
                  <c:v>134711.339794</c:v>
                </c:pt>
                <c:pt idx="8725">
                  <c:v>134751.761669</c:v>
                </c:pt>
                <c:pt idx="8726">
                  <c:v>134751.761669</c:v>
                </c:pt>
                <c:pt idx="8727">
                  <c:v>134809.285206</c:v>
                </c:pt>
                <c:pt idx="8728">
                  <c:v>134809.285206</c:v>
                </c:pt>
                <c:pt idx="8729">
                  <c:v>134810.839794</c:v>
                </c:pt>
                <c:pt idx="8730">
                  <c:v>134810.839794</c:v>
                </c:pt>
                <c:pt idx="8731">
                  <c:v>134816.66989699999</c:v>
                </c:pt>
                <c:pt idx="8732">
                  <c:v>134856.31447800001</c:v>
                </c:pt>
                <c:pt idx="8733">
                  <c:v>134861.3671875</c:v>
                </c:pt>
                <c:pt idx="8734">
                  <c:v>134910.339794</c:v>
                </c:pt>
                <c:pt idx="8735">
                  <c:v>134910.339794</c:v>
                </c:pt>
                <c:pt idx="8736">
                  <c:v>134934.82614699999</c:v>
                </c:pt>
                <c:pt idx="8737">
                  <c:v>134950.761669</c:v>
                </c:pt>
                <c:pt idx="8738">
                  <c:v>134950.761669</c:v>
                </c:pt>
                <c:pt idx="8739">
                  <c:v>134955.81447800001</c:v>
                </c:pt>
                <c:pt idx="8740">
                  <c:v>134955.81447800001</c:v>
                </c:pt>
                <c:pt idx="8741">
                  <c:v>135008.285206</c:v>
                </c:pt>
                <c:pt idx="8742">
                  <c:v>135009.839794</c:v>
                </c:pt>
                <c:pt idx="8743">
                  <c:v>135024.99802199999</c:v>
                </c:pt>
                <c:pt idx="8744">
                  <c:v>135050.261669</c:v>
                </c:pt>
                <c:pt idx="8745">
                  <c:v>135109.339794</c:v>
                </c:pt>
                <c:pt idx="8746">
                  <c:v>135115.16989699999</c:v>
                </c:pt>
                <c:pt idx="8747">
                  <c:v>135149.761669</c:v>
                </c:pt>
                <c:pt idx="8748">
                  <c:v>135154.81447800001</c:v>
                </c:pt>
                <c:pt idx="8749">
                  <c:v>135159.8671875</c:v>
                </c:pt>
                <c:pt idx="8750">
                  <c:v>135159.8671875</c:v>
                </c:pt>
                <c:pt idx="8751">
                  <c:v>135159.8671875</c:v>
                </c:pt>
                <c:pt idx="8752">
                  <c:v>135208.839794</c:v>
                </c:pt>
                <c:pt idx="8753">
                  <c:v>135223.99802199999</c:v>
                </c:pt>
                <c:pt idx="8754">
                  <c:v>135249.261669</c:v>
                </c:pt>
                <c:pt idx="8755">
                  <c:v>135308.339794</c:v>
                </c:pt>
                <c:pt idx="8756">
                  <c:v>135308.339794</c:v>
                </c:pt>
                <c:pt idx="8757">
                  <c:v>135314.16989699999</c:v>
                </c:pt>
                <c:pt idx="8758">
                  <c:v>135314.16989699999</c:v>
                </c:pt>
                <c:pt idx="8759">
                  <c:v>135323.49802199999</c:v>
                </c:pt>
                <c:pt idx="8760">
                  <c:v>135432.32614699999</c:v>
                </c:pt>
                <c:pt idx="8761">
                  <c:v>135448.261669</c:v>
                </c:pt>
                <c:pt idx="8762">
                  <c:v>135448.261669</c:v>
                </c:pt>
                <c:pt idx="8763">
                  <c:v>135458.3671875</c:v>
                </c:pt>
                <c:pt idx="8764">
                  <c:v>135505.785206</c:v>
                </c:pt>
                <c:pt idx="8765">
                  <c:v>135507.339794</c:v>
                </c:pt>
                <c:pt idx="8766">
                  <c:v>135522.49802199999</c:v>
                </c:pt>
                <c:pt idx="8767">
                  <c:v>135531.82614699999</c:v>
                </c:pt>
                <c:pt idx="8768">
                  <c:v>135557.8671875</c:v>
                </c:pt>
                <c:pt idx="8769">
                  <c:v>135605.285206</c:v>
                </c:pt>
                <c:pt idx="8770">
                  <c:v>135612.66989699999</c:v>
                </c:pt>
                <c:pt idx="8771">
                  <c:v>135612.66989699999</c:v>
                </c:pt>
                <c:pt idx="8772">
                  <c:v>135621.99802199999</c:v>
                </c:pt>
                <c:pt idx="8773">
                  <c:v>135621.99802199999</c:v>
                </c:pt>
                <c:pt idx="8774">
                  <c:v>135652.31447800001</c:v>
                </c:pt>
                <c:pt idx="8775">
                  <c:v>135706.339794</c:v>
                </c:pt>
                <c:pt idx="8776">
                  <c:v>135746.761669</c:v>
                </c:pt>
                <c:pt idx="8777">
                  <c:v>135756.8671875</c:v>
                </c:pt>
                <c:pt idx="8778">
                  <c:v>135804.285206</c:v>
                </c:pt>
                <c:pt idx="8779">
                  <c:v>135805.839794</c:v>
                </c:pt>
                <c:pt idx="8780">
                  <c:v>135805.839794</c:v>
                </c:pt>
                <c:pt idx="8781">
                  <c:v>135846.261669</c:v>
                </c:pt>
                <c:pt idx="8782">
                  <c:v>135851.31447800001</c:v>
                </c:pt>
                <c:pt idx="8783">
                  <c:v>135856.3671875</c:v>
                </c:pt>
                <c:pt idx="8784">
                  <c:v>135903.785206</c:v>
                </c:pt>
                <c:pt idx="8785">
                  <c:v>135903.785206</c:v>
                </c:pt>
                <c:pt idx="8786">
                  <c:v>135911.16989699999</c:v>
                </c:pt>
                <c:pt idx="8787">
                  <c:v>136055.3671875</c:v>
                </c:pt>
                <c:pt idx="8788">
                  <c:v>136055.3671875</c:v>
                </c:pt>
                <c:pt idx="8789">
                  <c:v>136102.785206</c:v>
                </c:pt>
                <c:pt idx="8790">
                  <c:v>136119.49802199999</c:v>
                </c:pt>
                <c:pt idx="8791">
                  <c:v>136119.49802199999</c:v>
                </c:pt>
                <c:pt idx="8792">
                  <c:v>136119.49802199999</c:v>
                </c:pt>
                <c:pt idx="8793">
                  <c:v>136144.761669</c:v>
                </c:pt>
                <c:pt idx="8794">
                  <c:v>136149.81447800001</c:v>
                </c:pt>
                <c:pt idx="8795">
                  <c:v>136209.66989699999</c:v>
                </c:pt>
                <c:pt idx="8796">
                  <c:v>136249.31447800001</c:v>
                </c:pt>
                <c:pt idx="8797">
                  <c:v>136301.785206</c:v>
                </c:pt>
                <c:pt idx="8798">
                  <c:v>136303.339794</c:v>
                </c:pt>
                <c:pt idx="8799">
                  <c:v>136343.761669</c:v>
                </c:pt>
                <c:pt idx="8800">
                  <c:v>136348.81447800001</c:v>
                </c:pt>
                <c:pt idx="8801">
                  <c:v>136453.3671875</c:v>
                </c:pt>
                <c:pt idx="8802">
                  <c:v>136508.16989699999</c:v>
                </c:pt>
                <c:pt idx="8803">
                  <c:v>136542.761669</c:v>
                </c:pt>
                <c:pt idx="8804">
                  <c:v>136547.81447800001</c:v>
                </c:pt>
                <c:pt idx="8805">
                  <c:v>136552.8671875</c:v>
                </c:pt>
                <c:pt idx="8806">
                  <c:v>136600.285206</c:v>
                </c:pt>
                <c:pt idx="8807">
                  <c:v>136601.839794</c:v>
                </c:pt>
                <c:pt idx="8808">
                  <c:v>136626.32614699999</c:v>
                </c:pt>
                <c:pt idx="8809">
                  <c:v>136626.32614699999</c:v>
                </c:pt>
                <c:pt idx="8810">
                  <c:v>136716.49802199999</c:v>
                </c:pt>
                <c:pt idx="8811">
                  <c:v>136741.761669</c:v>
                </c:pt>
                <c:pt idx="8812">
                  <c:v>136741.761669</c:v>
                </c:pt>
                <c:pt idx="8813">
                  <c:v>136746.81447800001</c:v>
                </c:pt>
                <c:pt idx="8814">
                  <c:v>136746.81447800001</c:v>
                </c:pt>
                <c:pt idx="8815">
                  <c:v>136841.261669</c:v>
                </c:pt>
                <c:pt idx="8816">
                  <c:v>136915.49802199999</c:v>
                </c:pt>
                <c:pt idx="8817">
                  <c:v>136945.81447800001</c:v>
                </c:pt>
                <c:pt idx="8818">
                  <c:v>136998.285206</c:v>
                </c:pt>
                <c:pt idx="8819">
                  <c:v>136998.285206</c:v>
                </c:pt>
                <c:pt idx="8820">
                  <c:v>136998.285206</c:v>
                </c:pt>
                <c:pt idx="8821">
                  <c:v>137045.31447800001</c:v>
                </c:pt>
                <c:pt idx="8822">
                  <c:v>137097.785206</c:v>
                </c:pt>
                <c:pt idx="8823">
                  <c:v>137105.16989699999</c:v>
                </c:pt>
                <c:pt idx="8824">
                  <c:v>137105.16989699999</c:v>
                </c:pt>
                <c:pt idx="8825">
                  <c:v>137144.81447800001</c:v>
                </c:pt>
                <c:pt idx="8826">
                  <c:v>137198.839794</c:v>
                </c:pt>
                <c:pt idx="8827">
                  <c:v>137198.839794</c:v>
                </c:pt>
                <c:pt idx="8828">
                  <c:v>137244.31447800001</c:v>
                </c:pt>
                <c:pt idx="8829">
                  <c:v>137244.31447800001</c:v>
                </c:pt>
                <c:pt idx="8830">
                  <c:v>137244.31447800001</c:v>
                </c:pt>
                <c:pt idx="8831">
                  <c:v>137249.3671875</c:v>
                </c:pt>
                <c:pt idx="8832">
                  <c:v>137249.3671875</c:v>
                </c:pt>
                <c:pt idx="8833">
                  <c:v>137296.785206</c:v>
                </c:pt>
                <c:pt idx="8834">
                  <c:v>137304.16989699999</c:v>
                </c:pt>
                <c:pt idx="8835">
                  <c:v>137304.16989699999</c:v>
                </c:pt>
                <c:pt idx="8836">
                  <c:v>137313.49802199999</c:v>
                </c:pt>
                <c:pt idx="8837">
                  <c:v>137313.49802199999</c:v>
                </c:pt>
                <c:pt idx="8838">
                  <c:v>137313.49802199999</c:v>
                </c:pt>
                <c:pt idx="8839">
                  <c:v>137397.839794</c:v>
                </c:pt>
                <c:pt idx="8840">
                  <c:v>137403.66989699999</c:v>
                </c:pt>
                <c:pt idx="8841">
                  <c:v>137412.99802199999</c:v>
                </c:pt>
                <c:pt idx="8842">
                  <c:v>137422.32614699999</c:v>
                </c:pt>
                <c:pt idx="8843">
                  <c:v>137448.3671875</c:v>
                </c:pt>
                <c:pt idx="8844">
                  <c:v>137503.16989699999</c:v>
                </c:pt>
                <c:pt idx="8845">
                  <c:v>137542.81447800001</c:v>
                </c:pt>
                <c:pt idx="8846">
                  <c:v>137595.285206</c:v>
                </c:pt>
                <c:pt idx="8847">
                  <c:v>137596.839794</c:v>
                </c:pt>
                <c:pt idx="8848">
                  <c:v>137596.839794</c:v>
                </c:pt>
                <c:pt idx="8849">
                  <c:v>137596.839794</c:v>
                </c:pt>
                <c:pt idx="8850">
                  <c:v>137602.66989699999</c:v>
                </c:pt>
                <c:pt idx="8851">
                  <c:v>137602.66989699999</c:v>
                </c:pt>
                <c:pt idx="8852">
                  <c:v>137611.99802199999</c:v>
                </c:pt>
                <c:pt idx="8853">
                  <c:v>137621.32614699999</c:v>
                </c:pt>
                <c:pt idx="8854">
                  <c:v>137621.32614699999</c:v>
                </c:pt>
                <c:pt idx="8855">
                  <c:v>137637.261669</c:v>
                </c:pt>
                <c:pt idx="8856">
                  <c:v>137637.261669</c:v>
                </c:pt>
                <c:pt idx="8857">
                  <c:v>137647.3671875</c:v>
                </c:pt>
                <c:pt idx="8858">
                  <c:v>137696.339794</c:v>
                </c:pt>
                <c:pt idx="8859">
                  <c:v>137696.339794</c:v>
                </c:pt>
                <c:pt idx="8860">
                  <c:v>137702.16989699999</c:v>
                </c:pt>
                <c:pt idx="8861">
                  <c:v>137702.16989699999</c:v>
                </c:pt>
                <c:pt idx="8862">
                  <c:v>137711.49802199999</c:v>
                </c:pt>
                <c:pt idx="8863">
                  <c:v>137746.8671875</c:v>
                </c:pt>
                <c:pt idx="8864">
                  <c:v>137794.285206</c:v>
                </c:pt>
                <c:pt idx="8865">
                  <c:v>137795.839794</c:v>
                </c:pt>
                <c:pt idx="8866">
                  <c:v>137836.261669</c:v>
                </c:pt>
                <c:pt idx="8867">
                  <c:v>137841.31447800001</c:v>
                </c:pt>
                <c:pt idx="8868">
                  <c:v>137841.31447800001</c:v>
                </c:pt>
                <c:pt idx="8869">
                  <c:v>137841.31447800001</c:v>
                </c:pt>
                <c:pt idx="8870">
                  <c:v>137893.785206</c:v>
                </c:pt>
                <c:pt idx="8871">
                  <c:v>137910.49802199999</c:v>
                </c:pt>
                <c:pt idx="8872">
                  <c:v>137910.49802199999</c:v>
                </c:pt>
                <c:pt idx="8873">
                  <c:v>137919.82614699999</c:v>
                </c:pt>
                <c:pt idx="8874">
                  <c:v>137935.761669</c:v>
                </c:pt>
                <c:pt idx="8875">
                  <c:v>137993.285206</c:v>
                </c:pt>
                <c:pt idx="8876">
                  <c:v>138040.31447800001</c:v>
                </c:pt>
                <c:pt idx="8877">
                  <c:v>138134.761669</c:v>
                </c:pt>
                <c:pt idx="8878">
                  <c:v>138192.285206</c:v>
                </c:pt>
                <c:pt idx="8879">
                  <c:v>138193.839794</c:v>
                </c:pt>
                <c:pt idx="8880">
                  <c:v>138199.66989699999</c:v>
                </c:pt>
                <c:pt idx="8881">
                  <c:v>138218.32614699999</c:v>
                </c:pt>
                <c:pt idx="8882">
                  <c:v>138234.261669</c:v>
                </c:pt>
                <c:pt idx="8883">
                  <c:v>138299.16989699999</c:v>
                </c:pt>
                <c:pt idx="8884">
                  <c:v>138317.82614699999</c:v>
                </c:pt>
                <c:pt idx="8885">
                  <c:v>138338.81447800001</c:v>
                </c:pt>
                <c:pt idx="8886">
                  <c:v>138338.81447800001</c:v>
                </c:pt>
                <c:pt idx="8887">
                  <c:v>138343.8671875</c:v>
                </c:pt>
                <c:pt idx="8888">
                  <c:v>138391.285206</c:v>
                </c:pt>
                <c:pt idx="8889">
                  <c:v>138392.839794</c:v>
                </c:pt>
                <c:pt idx="8890">
                  <c:v>138392.839794</c:v>
                </c:pt>
                <c:pt idx="8891">
                  <c:v>138443.3671875</c:v>
                </c:pt>
                <c:pt idx="8892">
                  <c:v>138490.785206</c:v>
                </c:pt>
                <c:pt idx="8893">
                  <c:v>138490.785206</c:v>
                </c:pt>
                <c:pt idx="8894">
                  <c:v>138492.339794</c:v>
                </c:pt>
                <c:pt idx="8895">
                  <c:v>138498.16989699999</c:v>
                </c:pt>
                <c:pt idx="8896">
                  <c:v>138498.16989699999</c:v>
                </c:pt>
                <c:pt idx="8897">
                  <c:v>138537.81447800001</c:v>
                </c:pt>
                <c:pt idx="8898">
                  <c:v>138542.8671875</c:v>
                </c:pt>
                <c:pt idx="8899">
                  <c:v>138590.285206</c:v>
                </c:pt>
                <c:pt idx="8900">
                  <c:v>138606.99802199999</c:v>
                </c:pt>
                <c:pt idx="8901">
                  <c:v>138616.32614699999</c:v>
                </c:pt>
                <c:pt idx="8902">
                  <c:v>138616.32614699999</c:v>
                </c:pt>
                <c:pt idx="8903">
                  <c:v>138697.16989699999</c:v>
                </c:pt>
                <c:pt idx="8904">
                  <c:v>138715.82614699999</c:v>
                </c:pt>
                <c:pt idx="8905">
                  <c:v>138741.8671875</c:v>
                </c:pt>
                <c:pt idx="8906">
                  <c:v>138789.285206</c:v>
                </c:pt>
                <c:pt idx="8907">
                  <c:v>138790.839794</c:v>
                </c:pt>
                <c:pt idx="8908">
                  <c:v>138805.99802199999</c:v>
                </c:pt>
                <c:pt idx="8909">
                  <c:v>138805.99802199999</c:v>
                </c:pt>
                <c:pt idx="8910">
                  <c:v>138836.31447800001</c:v>
                </c:pt>
                <c:pt idx="8911">
                  <c:v>138836.31447800001</c:v>
                </c:pt>
                <c:pt idx="8912">
                  <c:v>138841.3671875</c:v>
                </c:pt>
                <c:pt idx="8913">
                  <c:v>138914.82614699999</c:v>
                </c:pt>
                <c:pt idx="8914">
                  <c:v>138914.82614699999</c:v>
                </c:pt>
                <c:pt idx="8915">
                  <c:v>138930.761669</c:v>
                </c:pt>
                <c:pt idx="8916">
                  <c:v>138940.8671875</c:v>
                </c:pt>
                <c:pt idx="8917">
                  <c:v>138988.285206</c:v>
                </c:pt>
                <c:pt idx="8918">
                  <c:v>138989.839794</c:v>
                </c:pt>
                <c:pt idx="8919">
                  <c:v>138989.839794</c:v>
                </c:pt>
                <c:pt idx="8920">
                  <c:v>138995.66989699999</c:v>
                </c:pt>
                <c:pt idx="8921">
                  <c:v>138995.66989699999</c:v>
                </c:pt>
                <c:pt idx="8922">
                  <c:v>139014.32614699999</c:v>
                </c:pt>
                <c:pt idx="8923">
                  <c:v>139040.3671875</c:v>
                </c:pt>
                <c:pt idx="8924">
                  <c:v>139087.785206</c:v>
                </c:pt>
                <c:pt idx="8925">
                  <c:v>139104.49802199999</c:v>
                </c:pt>
                <c:pt idx="8926">
                  <c:v>139134.81447800001</c:v>
                </c:pt>
                <c:pt idx="8927">
                  <c:v>139134.81447800001</c:v>
                </c:pt>
                <c:pt idx="8928">
                  <c:v>139187.285206</c:v>
                </c:pt>
                <c:pt idx="8929">
                  <c:v>139188.839794</c:v>
                </c:pt>
                <c:pt idx="8930">
                  <c:v>139194.66989699999</c:v>
                </c:pt>
                <c:pt idx="8931">
                  <c:v>139203.99802199999</c:v>
                </c:pt>
                <c:pt idx="8932">
                  <c:v>139239.3671875</c:v>
                </c:pt>
                <c:pt idx="8933">
                  <c:v>139239.3671875</c:v>
                </c:pt>
                <c:pt idx="8934">
                  <c:v>139294.16989699999</c:v>
                </c:pt>
                <c:pt idx="8935">
                  <c:v>139333.81447800001</c:v>
                </c:pt>
                <c:pt idx="8936">
                  <c:v>139333.81447800001</c:v>
                </c:pt>
                <c:pt idx="8937">
                  <c:v>139333.81447800001</c:v>
                </c:pt>
                <c:pt idx="8938">
                  <c:v>139338.8671875</c:v>
                </c:pt>
                <c:pt idx="8939">
                  <c:v>139386.285206</c:v>
                </c:pt>
                <c:pt idx="8940">
                  <c:v>139393.66989699999</c:v>
                </c:pt>
                <c:pt idx="8941">
                  <c:v>139393.66989699999</c:v>
                </c:pt>
                <c:pt idx="8942">
                  <c:v>139402.99802199999</c:v>
                </c:pt>
                <c:pt idx="8943">
                  <c:v>139412.32614699999</c:v>
                </c:pt>
                <c:pt idx="8944">
                  <c:v>139428.261669</c:v>
                </c:pt>
                <c:pt idx="8945">
                  <c:v>139438.3671875</c:v>
                </c:pt>
                <c:pt idx="8946">
                  <c:v>139487.339794</c:v>
                </c:pt>
                <c:pt idx="8947">
                  <c:v>139511.82614699999</c:v>
                </c:pt>
                <c:pt idx="8948">
                  <c:v>139511.82614699999</c:v>
                </c:pt>
                <c:pt idx="8949">
                  <c:v>139537.8671875</c:v>
                </c:pt>
                <c:pt idx="8950">
                  <c:v>139585.285206</c:v>
                </c:pt>
                <c:pt idx="8951">
                  <c:v>139627.261669</c:v>
                </c:pt>
                <c:pt idx="8952">
                  <c:v>139627.261669</c:v>
                </c:pt>
                <c:pt idx="8953">
                  <c:v>139637.3671875</c:v>
                </c:pt>
                <c:pt idx="8954">
                  <c:v>139692.16989699999</c:v>
                </c:pt>
                <c:pt idx="8955">
                  <c:v>139692.16989699999</c:v>
                </c:pt>
                <c:pt idx="8956">
                  <c:v>139710.82614699999</c:v>
                </c:pt>
                <c:pt idx="8957">
                  <c:v>139726.761669</c:v>
                </c:pt>
                <c:pt idx="8958">
                  <c:v>139726.761669</c:v>
                </c:pt>
                <c:pt idx="8959">
                  <c:v>139731.81447800001</c:v>
                </c:pt>
                <c:pt idx="8960">
                  <c:v>139784.285206</c:v>
                </c:pt>
                <c:pt idx="8961">
                  <c:v>139784.285206</c:v>
                </c:pt>
                <c:pt idx="8962">
                  <c:v>139784.285206</c:v>
                </c:pt>
                <c:pt idx="8963">
                  <c:v>139800.99802199999</c:v>
                </c:pt>
                <c:pt idx="8964">
                  <c:v>139810.32614699999</c:v>
                </c:pt>
                <c:pt idx="8965">
                  <c:v>139836.3671875</c:v>
                </c:pt>
                <c:pt idx="8966">
                  <c:v>139885.339794</c:v>
                </c:pt>
                <c:pt idx="8967">
                  <c:v>139885.339794</c:v>
                </c:pt>
                <c:pt idx="8968">
                  <c:v>139891.16989699999</c:v>
                </c:pt>
                <c:pt idx="8969">
                  <c:v>139891.16989699999</c:v>
                </c:pt>
                <c:pt idx="8970">
                  <c:v>139900.49802199999</c:v>
                </c:pt>
                <c:pt idx="8971">
                  <c:v>139990.66989699999</c:v>
                </c:pt>
                <c:pt idx="8972">
                  <c:v>139990.66989699999</c:v>
                </c:pt>
                <c:pt idx="8973">
                  <c:v>140082.785206</c:v>
                </c:pt>
                <c:pt idx="8974">
                  <c:v>140084.339794</c:v>
                </c:pt>
                <c:pt idx="8975">
                  <c:v>140084.339794</c:v>
                </c:pt>
                <c:pt idx="8976">
                  <c:v>140084.339794</c:v>
                </c:pt>
                <c:pt idx="8977">
                  <c:v>140084.339794</c:v>
                </c:pt>
                <c:pt idx="8978">
                  <c:v>140099.49802199999</c:v>
                </c:pt>
                <c:pt idx="8979">
                  <c:v>140099.49802199999</c:v>
                </c:pt>
                <c:pt idx="8980">
                  <c:v>140134.8671875</c:v>
                </c:pt>
                <c:pt idx="8981">
                  <c:v>140189.66989699999</c:v>
                </c:pt>
                <c:pt idx="8982">
                  <c:v>140224.261669</c:v>
                </c:pt>
                <c:pt idx="8983">
                  <c:v>140224.261669</c:v>
                </c:pt>
                <c:pt idx="8984">
                  <c:v>140281.785206</c:v>
                </c:pt>
                <c:pt idx="8985">
                  <c:v>140281.785206</c:v>
                </c:pt>
                <c:pt idx="8986">
                  <c:v>140283.339794</c:v>
                </c:pt>
                <c:pt idx="8987">
                  <c:v>140298.49802199999</c:v>
                </c:pt>
                <c:pt idx="8988">
                  <c:v>140333.8671875</c:v>
                </c:pt>
                <c:pt idx="8989">
                  <c:v>140381.285206</c:v>
                </c:pt>
                <c:pt idx="8990">
                  <c:v>140381.285206</c:v>
                </c:pt>
                <c:pt idx="8991">
                  <c:v>140382.839794</c:v>
                </c:pt>
                <c:pt idx="8992">
                  <c:v>140397.99802199999</c:v>
                </c:pt>
                <c:pt idx="8993">
                  <c:v>140423.261669</c:v>
                </c:pt>
                <c:pt idx="8994">
                  <c:v>140428.31447800001</c:v>
                </c:pt>
                <c:pt idx="8995">
                  <c:v>140428.31447800001</c:v>
                </c:pt>
                <c:pt idx="8996">
                  <c:v>140480.785206</c:v>
                </c:pt>
                <c:pt idx="8997">
                  <c:v>140480.785206</c:v>
                </c:pt>
                <c:pt idx="8998">
                  <c:v>140482.339794</c:v>
                </c:pt>
                <c:pt idx="8999">
                  <c:v>140488.16989699999</c:v>
                </c:pt>
                <c:pt idx="9000">
                  <c:v>140497.49802199999</c:v>
                </c:pt>
                <c:pt idx="9001">
                  <c:v>140532.8671875</c:v>
                </c:pt>
                <c:pt idx="9002">
                  <c:v>140580.285206</c:v>
                </c:pt>
                <c:pt idx="9003">
                  <c:v>140587.66989699999</c:v>
                </c:pt>
                <c:pt idx="9004">
                  <c:v>140596.99802199999</c:v>
                </c:pt>
                <c:pt idx="9005">
                  <c:v>140596.99802199999</c:v>
                </c:pt>
                <c:pt idx="9006">
                  <c:v>140606.32614699999</c:v>
                </c:pt>
                <c:pt idx="9007">
                  <c:v>140622.261669</c:v>
                </c:pt>
                <c:pt idx="9008">
                  <c:v>140622.261669</c:v>
                </c:pt>
                <c:pt idx="9009">
                  <c:v>140622.261669</c:v>
                </c:pt>
                <c:pt idx="9010">
                  <c:v>140627.31447800001</c:v>
                </c:pt>
                <c:pt idx="9011">
                  <c:v>140627.31447800001</c:v>
                </c:pt>
                <c:pt idx="9012">
                  <c:v>140679.785206</c:v>
                </c:pt>
                <c:pt idx="9013">
                  <c:v>140679.785206</c:v>
                </c:pt>
                <c:pt idx="9014">
                  <c:v>140679.785206</c:v>
                </c:pt>
                <c:pt idx="9015">
                  <c:v>140679.785206</c:v>
                </c:pt>
                <c:pt idx="9016">
                  <c:v>140681.339794</c:v>
                </c:pt>
                <c:pt idx="9017">
                  <c:v>140721.761669</c:v>
                </c:pt>
                <c:pt idx="9018">
                  <c:v>140721.761669</c:v>
                </c:pt>
                <c:pt idx="9019">
                  <c:v>140721.761669</c:v>
                </c:pt>
                <c:pt idx="9020">
                  <c:v>140726.81447800001</c:v>
                </c:pt>
                <c:pt idx="9021">
                  <c:v>140731.8671875</c:v>
                </c:pt>
                <c:pt idx="9022">
                  <c:v>140731.8671875</c:v>
                </c:pt>
                <c:pt idx="9023">
                  <c:v>140786.66989699999</c:v>
                </c:pt>
                <c:pt idx="9024">
                  <c:v>140805.32614699999</c:v>
                </c:pt>
                <c:pt idx="9025">
                  <c:v>140821.261669</c:v>
                </c:pt>
                <c:pt idx="9026">
                  <c:v>140831.3671875</c:v>
                </c:pt>
                <c:pt idx="9027">
                  <c:v>140886.16989699999</c:v>
                </c:pt>
                <c:pt idx="9028">
                  <c:v>140895.49802199999</c:v>
                </c:pt>
                <c:pt idx="9029">
                  <c:v>140895.49802199999</c:v>
                </c:pt>
                <c:pt idx="9030">
                  <c:v>140920.761669</c:v>
                </c:pt>
                <c:pt idx="9031">
                  <c:v>140930.8671875</c:v>
                </c:pt>
                <c:pt idx="9032">
                  <c:v>140930.8671875</c:v>
                </c:pt>
                <c:pt idx="9033">
                  <c:v>140979.839794</c:v>
                </c:pt>
                <c:pt idx="9034">
                  <c:v>140985.66989699999</c:v>
                </c:pt>
                <c:pt idx="9035">
                  <c:v>141025.31447800001</c:v>
                </c:pt>
                <c:pt idx="9036">
                  <c:v>141025.31447800001</c:v>
                </c:pt>
                <c:pt idx="9037">
                  <c:v>141030.3671875</c:v>
                </c:pt>
                <c:pt idx="9038">
                  <c:v>141030.3671875</c:v>
                </c:pt>
                <c:pt idx="9039">
                  <c:v>141077.785206</c:v>
                </c:pt>
                <c:pt idx="9040">
                  <c:v>141077.785206</c:v>
                </c:pt>
                <c:pt idx="9041">
                  <c:v>141085.16989699999</c:v>
                </c:pt>
                <c:pt idx="9042">
                  <c:v>141094.49802199999</c:v>
                </c:pt>
                <c:pt idx="9043">
                  <c:v>141124.81447800001</c:v>
                </c:pt>
                <c:pt idx="9044">
                  <c:v>141124.81447800001</c:v>
                </c:pt>
                <c:pt idx="9045">
                  <c:v>141129.8671875</c:v>
                </c:pt>
                <c:pt idx="9046">
                  <c:v>141129.8671875</c:v>
                </c:pt>
                <c:pt idx="9047">
                  <c:v>141177.285206</c:v>
                </c:pt>
                <c:pt idx="9048">
                  <c:v>141177.285206</c:v>
                </c:pt>
                <c:pt idx="9049">
                  <c:v>141178.839794</c:v>
                </c:pt>
                <c:pt idx="9050">
                  <c:v>141178.839794</c:v>
                </c:pt>
                <c:pt idx="9051">
                  <c:v>141203.32614699999</c:v>
                </c:pt>
                <c:pt idx="9052">
                  <c:v>141219.261669</c:v>
                </c:pt>
                <c:pt idx="9053">
                  <c:v>141224.31447800001</c:v>
                </c:pt>
                <c:pt idx="9054">
                  <c:v>141229.3671875</c:v>
                </c:pt>
                <c:pt idx="9055">
                  <c:v>141229.3671875</c:v>
                </c:pt>
                <c:pt idx="9056">
                  <c:v>141276.785206</c:v>
                </c:pt>
                <c:pt idx="9057">
                  <c:v>141276.785206</c:v>
                </c:pt>
                <c:pt idx="9058">
                  <c:v>141318.761669</c:v>
                </c:pt>
                <c:pt idx="9059">
                  <c:v>141318.761669</c:v>
                </c:pt>
                <c:pt idx="9060">
                  <c:v>141318.761669</c:v>
                </c:pt>
                <c:pt idx="9061">
                  <c:v>141318.761669</c:v>
                </c:pt>
                <c:pt idx="9062">
                  <c:v>141376.285206</c:v>
                </c:pt>
                <c:pt idx="9063">
                  <c:v>141383.66989699999</c:v>
                </c:pt>
                <c:pt idx="9064">
                  <c:v>141383.66989699999</c:v>
                </c:pt>
                <c:pt idx="9065">
                  <c:v>141402.32614699999</c:v>
                </c:pt>
                <c:pt idx="9066">
                  <c:v>141428.3671875</c:v>
                </c:pt>
                <c:pt idx="9067">
                  <c:v>141475.785206</c:v>
                </c:pt>
                <c:pt idx="9068">
                  <c:v>141477.339794</c:v>
                </c:pt>
                <c:pt idx="9069">
                  <c:v>141492.49802199999</c:v>
                </c:pt>
                <c:pt idx="9070">
                  <c:v>141517.761669</c:v>
                </c:pt>
                <c:pt idx="9071">
                  <c:v>141517.761669</c:v>
                </c:pt>
                <c:pt idx="9072">
                  <c:v>141527.8671875</c:v>
                </c:pt>
                <c:pt idx="9073">
                  <c:v>141575.285206</c:v>
                </c:pt>
                <c:pt idx="9074">
                  <c:v>141582.66989699999</c:v>
                </c:pt>
                <c:pt idx="9075">
                  <c:v>141617.261669</c:v>
                </c:pt>
                <c:pt idx="9076">
                  <c:v>141617.261669</c:v>
                </c:pt>
                <c:pt idx="9077">
                  <c:v>141627.3671875</c:v>
                </c:pt>
                <c:pt idx="9078">
                  <c:v>141627.3671875</c:v>
                </c:pt>
                <c:pt idx="9079">
                  <c:v>141691.49802199999</c:v>
                </c:pt>
                <c:pt idx="9080">
                  <c:v>141716.761669</c:v>
                </c:pt>
                <c:pt idx="9081">
                  <c:v>141726.8671875</c:v>
                </c:pt>
                <c:pt idx="9082">
                  <c:v>141726.8671875</c:v>
                </c:pt>
                <c:pt idx="9083">
                  <c:v>141774.285206</c:v>
                </c:pt>
                <c:pt idx="9084">
                  <c:v>141781.66989699999</c:v>
                </c:pt>
                <c:pt idx="9085">
                  <c:v>141790.99802199999</c:v>
                </c:pt>
                <c:pt idx="9086">
                  <c:v>141800.32614699999</c:v>
                </c:pt>
                <c:pt idx="9087">
                  <c:v>141816.261669</c:v>
                </c:pt>
                <c:pt idx="9088">
                  <c:v>141816.261669</c:v>
                </c:pt>
                <c:pt idx="9089">
                  <c:v>141816.261669</c:v>
                </c:pt>
                <c:pt idx="9090">
                  <c:v>141873.785206</c:v>
                </c:pt>
                <c:pt idx="9091">
                  <c:v>141875.339794</c:v>
                </c:pt>
                <c:pt idx="9092">
                  <c:v>141875.339794</c:v>
                </c:pt>
                <c:pt idx="9093">
                  <c:v>141899.82614699999</c:v>
                </c:pt>
                <c:pt idx="9094">
                  <c:v>141915.761669</c:v>
                </c:pt>
                <c:pt idx="9095">
                  <c:v>141915.761669</c:v>
                </c:pt>
                <c:pt idx="9096">
                  <c:v>141915.761669</c:v>
                </c:pt>
                <c:pt idx="9097">
                  <c:v>141920.81447800001</c:v>
                </c:pt>
                <c:pt idx="9098">
                  <c:v>141920.81447800001</c:v>
                </c:pt>
                <c:pt idx="9099">
                  <c:v>141920.81447800001</c:v>
                </c:pt>
                <c:pt idx="9100">
                  <c:v>141925.8671875</c:v>
                </c:pt>
                <c:pt idx="9101">
                  <c:v>141974.839794</c:v>
                </c:pt>
                <c:pt idx="9102">
                  <c:v>141980.66989699999</c:v>
                </c:pt>
                <c:pt idx="9103">
                  <c:v>141980.66989699999</c:v>
                </c:pt>
                <c:pt idx="9104">
                  <c:v>141989.99802199999</c:v>
                </c:pt>
                <c:pt idx="9105">
                  <c:v>141999.32614699999</c:v>
                </c:pt>
                <c:pt idx="9106">
                  <c:v>142015.261669</c:v>
                </c:pt>
                <c:pt idx="9107">
                  <c:v>142025.3671875</c:v>
                </c:pt>
                <c:pt idx="9108">
                  <c:v>142072.785206</c:v>
                </c:pt>
                <c:pt idx="9109">
                  <c:v>142074.339794</c:v>
                </c:pt>
                <c:pt idx="9110">
                  <c:v>142080.16989699999</c:v>
                </c:pt>
                <c:pt idx="9111">
                  <c:v>142089.49802199999</c:v>
                </c:pt>
                <c:pt idx="9112">
                  <c:v>142098.82614699999</c:v>
                </c:pt>
                <c:pt idx="9113">
                  <c:v>142114.761669</c:v>
                </c:pt>
                <c:pt idx="9114">
                  <c:v>142114.761669</c:v>
                </c:pt>
                <c:pt idx="9115">
                  <c:v>142119.81447800001</c:v>
                </c:pt>
                <c:pt idx="9116">
                  <c:v>142119.81447800001</c:v>
                </c:pt>
                <c:pt idx="9117">
                  <c:v>142124.8671875</c:v>
                </c:pt>
                <c:pt idx="9118">
                  <c:v>142172.285206</c:v>
                </c:pt>
                <c:pt idx="9119">
                  <c:v>142179.66989699999</c:v>
                </c:pt>
                <c:pt idx="9120">
                  <c:v>142188.99802199999</c:v>
                </c:pt>
                <c:pt idx="9121">
                  <c:v>142188.99802199999</c:v>
                </c:pt>
                <c:pt idx="9122">
                  <c:v>142188.99802199999</c:v>
                </c:pt>
                <c:pt idx="9123">
                  <c:v>142198.32614699999</c:v>
                </c:pt>
                <c:pt idx="9124">
                  <c:v>142214.261669</c:v>
                </c:pt>
                <c:pt idx="9125">
                  <c:v>142219.31447800001</c:v>
                </c:pt>
                <c:pt idx="9126">
                  <c:v>142224.3671875</c:v>
                </c:pt>
                <c:pt idx="9127">
                  <c:v>142224.3671875</c:v>
                </c:pt>
                <c:pt idx="9128">
                  <c:v>142273.339794</c:v>
                </c:pt>
                <c:pt idx="9129">
                  <c:v>142279.16989699999</c:v>
                </c:pt>
                <c:pt idx="9130">
                  <c:v>142279.16989699999</c:v>
                </c:pt>
                <c:pt idx="9131">
                  <c:v>142288.49802199999</c:v>
                </c:pt>
                <c:pt idx="9132">
                  <c:v>142288.49802199999</c:v>
                </c:pt>
                <c:pt idx="9133">
                  <c:v>142288.49802199999</c:v>
                </c:pt>
                <c:pt idx="9134">
                  <c:v>142318.81447800001</c:v>
                </c:pt>
                <c:pt idx="9135">
                  <c:v>142318.81447800001</c:v>
                </c:pt>
                <c:pt idx="9136">
                  <c:v>142318.81447800001</c:v>
                </c:pt>
                <c:pt idx="9137">
                  <c:v>142318.81447800001</c:v>
                </c:pt>
                <c:pt idx="9138">
                  <c:v>142318.81447800001</c:v>
                </c:pt>
                <c:pt idx="9139">
                  <c:v>142323.8671875</c:v>
                </c:pt>
                <c:pt idx="9140">
                  <c:v>142371.285206</c:v>
                </c:pt>
                <c:pt idx="9141">
                  <c:v>142378.66989699999</c:v>
                </c:pt>
                <c:pt idx="9142">
                  <c:v>142378.66989699999</c:v>
                </c:pt>
                <c:pt idx="9143">
                  <c:v>142387.99802199999</c:v>
                </c:pt>
                <c:pt idx="9144">
                  <c:v>142387.99802199999</c:v>
                </c:pt>
                <c:pt idx="9145">
                  <c:v>142397.32614699999</c:v>
                </c:pt>
                <c:pt idx="9146">
                  <c:v>142413.261669</c:v>
                </c:pt>
                <c:pt idx="9147">
                  <c:v>142418.31447800001</c:v>
                </c:pt>
                <c:pt idx="9148">
                  <c:v>142470.785206</c:v>
                </c:pt>
                <c:pt idx="9149">
                  <c:v>142472.339794</c:v>
                </c:pt>
                <c:pt idx="9150">
                  <c:v>142478.16989699999</c:v>
                </c:pt>
                <c:pt idx="9151">
                  <c:v>142517.81447800001</c:v>
                </c:pt>
                <c:pt idx="9152">
                  <c:v>142522.8671875</c:v>
                </c:pt>
                <c:pt idx="9153">
                  <c:v>142571.839794</c:v>
                </c:pt>
                <c:pt idx="9154">
                  <c:v>142612.261669</c:v>
                </c:pt>
                <c:pt idx="9155">
                  <c:v>142617.31447800001</c:v>
                </c:pt>
                <c:pt idx="9156">
                  <c:v>142669.785206</c:v>
                </c:pt>
                <c:pt idx="9157">
                  <c:v>142695.82614699999</c:v>
                </c:pt>
                <c:pt idx="9158">
                  <c:v>142695.82614699999</c:v>
                </c:pt>
                <c:pt idx="9159">
                  <c:v>142716.81447800001</c:v>
                </c:pt>
                <c:pt idx="9160">
                  <c:v>142721.8671875</c:v>
                </c:pt>
                <c:pt idx="9161">
                  <c:v>142770.839794</c:v>
                </c:pt>
                <c:pt idx="9162">
                  <c:v>142770.839794</c:v>
                </c:pt>
                <c:pt idx="9163">
                  <c:v>142770.839794</c:v>
                </c:pt>
                <c:pt idx="9164">
                  <c:v>142770.839794</c:v>
                </c:pt>
                <c:pt idx="9165">
                  <c:v>142776.66989699999</c:v>
                </c:pt>
                <c:pt idx="9166">
                  <c:v>142785.99802199999</c:v>
                </c:pt>
                <c:pt idx="9167">
                  <c:v>142785.99802199999</c:v>
                </c:pt>
                <c:pt idx="9168">
                  <c:v>142811.261669</c:v>
                </c:pt>
                <c:pt idx="9169">
                  <c:v>142811.261669</c:v>
                </c:pt>
                <c:pt idx="9170">
                  <c:v>142816.31447800001</c:v>
                </c:pt>
                <c:pt idx="9171">
                  <c:v>142870.339794</c:v>
                </c:pt>
                <c:pt idx="9172">
                  <c:v>142870.339794</c:v>
                </c:pt>
                <c:pt idx="9173">
                  <c:v>142885.49802199999</c:v>
                </c:pt>
                <c:pt idx="9174">
                  <c:v>142894.82614699999</c:v>
                </c:pt>
                <c:pt idx="9175">
                  <c:v>142894.82614699999</c:v>
                </c:pt>
                <c:pt idx="9176">
                  <c:v>142910.761669</c:v>
                </c:pt>
                <c:pt idx="9177">
                  <c:v>142910.761669</c:v>
                </c:pt>
                <c:pt idx="9178">
                  <c:v>142968.285206</c:v>
                </c:pt>
                <c:pt idx="9179">
                  <c:v>142968.285206</c:v>
                </c:pt>
                <c:pt idx="9180">
                  <c:v>142968.285206</c:v>
                </c:pt>
                <c:pt idx="9181">
                  <c:v>143010.261669</c:v>
                </c:pt>
                <c:pt idx="9182">
                  <c:v>143015.31447800001</c:v>
                </c:pt>
                <c:pt idx="9183">
                  <c:v>143020.3671875</c:v>
                </c:pt>
                <c:pt idx="9184">
                  <c:v>143020.3671875</c:v>
                </c:pt>
                <c:pt idx="9185">
                  <c:v>143075.16989699999</c:v>
                </c:pt>
                <c:pt idx="9186">
                  <c:v>143084.49802199999</c:v>
                </c:pt>
                <c:pt idx="9187">
                  <c:v>143093.82614699999</c:v>
                </c:pt>
                <c:pt idx="9188">
                  <c:v>143114.81447800001</c:v>
                </c:pt>
                <c:pt idx="9189">
                  <c:v>143114.81447800001</c:v>
                </c:pt>
                <c:pt idx="9190">
                  <c:v>143119.8671875</c:v>
                </c:pt>
                <c:pt idx="9191">
                  <c:v>143167.285206</c:v>
                </c:pt>
                <c:pt idx="9192">
                  <c:v>143167.285206</c:v>
                </c:pt>
                <c:pt idx="9193">
                  <c:v>143168.839794</c:v>
                </c:pt>
                <c:pt idx="9194">
                  <c:v>143168.839794</c:v>
                </c:pt>
                <c:pt idx="9195">
                  <c:v>143168.839794</c:v>
                </c:pt>
                <c:pt idx="9196">
                  <c:v>143209.261669</c:v>
                </c:pt>
                <c:pt idx="9197">
                  <c:v>143214.31447800001</c:v>
                </c:pt>
                <c:pt idx="9198">
                  <c:v>143268.339794</c:v>
                </c:pt>
                <c:pt idx="9199">
                  <c:v>143283.49802199999</c:v>
                </c:pt>
                <c:pt idx="9200">
                  <c:v>143292.82614699999</c:v>
                </c:pt>
                <c:pt idx="9201">
                  <c:v>143292.82614699999</c:v>
                </c:pt>
                <c:pt idx="9202">
                  <c:v>143313.81447800001</c:v>
                </c:pt>
                <c:pt idx="9203">
                  <c:v>143313.81447800001</c:v>
                </c:pt>
                <c:pt idx="9204">
                  <c:v>143318.8671875</c:v>
                </c:pt>
                <c:pt idx="9205">
                  <c:v>143318.8671875</c:v>
                </c:pt>
                <c:pt idx="9206">
                  <c:v>143366.285206</c:v>
                </c:pt>
                <c:pt idx="9207">
                  <c:v>143366.285206</c:v>
                </c:pt>
                <c:pt idx="9208">
                  <c:v>143367.839794</c:v>
                </c:pt>
                <c:pt idx="9209">
                  <c:v>143373.66989699999</c:v>
                </c:pt>
                <c:pt idx="9210">
                  <c:v>143382.99802199999</c:v>
                </c:pt>
                <c:pt idx="9211">
                  <c:v>143392.32614699999</c:v>
                </c:pt>
                <c:pt idx="9212">
                  <c:v>143392.32614699999</c:v>
                </c:pt>
                <c:pt idx="9213">
                  <c:v>143418.3671875</c:v>
                </c:pt>
                <c:pt idx="9214">
                  <c:v>143465.785206</c:v>
                </c:pt>
                <c:pt idx="9215">
                  <c:v>143473.16989699999</c:v>
                </c:pt>
                <c:pt idx="9216">
                  <c:v>143473.16989699999</c:v>
                </c:pt>
                <c:pt idx="9217">
                  <c:v>143482.49802199999</c:v>
                </c:pt>
                <c:pt idx="9218">
                  <c:v>143491.82614699999</c:v>
                </c:pt>
                <c:pt idx="9219">
                  <c:v>143491.82614699999</c:v>
                </c:pt>
                <c:pt idx="9220">
                  <c:v>143507.761669</c:v>
                </c:pt>
                <c:pt idx="9221">
                  <c:v>143507.761669</c:v>
                </c:pt>
                <c:pt idx="9222">
                  <c:v>143507.761669</c:v>
                </c:pt>
                <c:pt idx="9223">
                  <c:v>143517.8671875</c:v>
                </c:pt>
                <c:pt idx="9224">
                  <c:v>143566.839794</c:v>
                </c:pt>
                <c:pt idx="9225">
                  <c:v>143572.66989699999</c:v>
                </c:pt>
                <c:pt idx="9226">
                  <c:v>143581.99802199999</c:v>
                </c:pt>
                <c:pt idx="9227">
                  <c:v>143581.99802199999</c:v>
                </c:pt>
                <c:pt idx="9228">
                  <c:v>143607.261669</c:v>
                </c:pt>
                <c:pt idx="9229">
                  <c:v>143607.261669</c:v>
                </c:pt>
                <c:pt idx="9230">
                  <c:v>143612.31447800001</c:v>
                </c:pt>
                <c:pt idx="9231">
                  <c:v>143617.3671875</c:v>
                </c:pt>
                <c:pt idx="9232">
                  <c:v>143666.339794</c:v>
                </c:pt>
                <c:pt idx="9233">
                  <c:v>143666.339794</c:v>
                </c:pt>
                <c:pt idx="9234">
                  <c:v>143666.339794</c:v>
                </c:pt>
                <c:pt idx="9235">
                  <c:v>143672.16989699999</c:v>
                </c:pt>
                <c:pt idx="9236">
                  <c:v>143690.82614699999</c:v>
                </c:pt>
                <c:pt idx="9237">
                  <c:v>143706.761669</c:v>
                </c:pt>
                <c:pt idx="9238">
                  <c:v>143716.8671875</c:v>
                </c:pt>
                <c:pt idx="9239">
                  <c:v>143764.285206</c:v>
                </c:pt>
                <c:pt idx="9240">
                  <c:v>143764.285206</c:v>
                </c:pt>
                <c:pt idx="9241">
                  <c:v>143765.839794</c:v>
                </c:pt>
                <c:pt idx="9242">
                  <c:v>143765.839794</c:v>
                </c:pt>
                <c:pt idx="9243">
                  <c:v>143771.66989699999</c:v>
                </c:pt>
                <c:pt idx="9244">
                  <c:v>143771.66989699999</c:v>
                </c:pt>
                <c:pt idx="9245">
                  <c:v>143780.99802199999</c:v>
                </c:pt>
                <c:pt idx="9246">
                  <c:v>143816.3671875</c:v>
                </c:pt>
                <c:pt idx="9247">
                  <c:v>143816.3671875</c:v>
                </c:pt>
                <c:pt idx="9248">
                  <c:v>143865.339794</c:v>
                </c:pt>
                <c:pt idx="9249">
                  <c:v>143865.339794</c:v>
                </c:pt>
                <c:pt idx="9250">
                  <c:v>143871.16989699999</c:v>
                </c:pt>
                <c:pt idx="9251">
                  <c:v>143871.16989699999</c:v>
                </c:pt>
                <c:pt idx="9252">
                  <c:v>143880.49802199999</c:v>
                </c:pt>
                <c:pt idx="9253">
                  <c:v>143910.81447800001</c:v>
                </c:pt>
                <c:pt idx="9254">
                  <c:v>143910.81447800001</c:v>
                </c:pt>
                <c:pt idx="9255">
                  <c:v>143915.8671875</c:v>
                </c:pt>
                <c:pt idx="9256">
                  <c:v>143915.8671875</c:v>
                </c:pt>
                <c:pt idx="9257">
                  <c:v>143964.839794</c:v>
                </c:pt>
                <c:pt idx="9258">
                  <c:v>143964.839794</c:v>
                </c:pt>
                <c:pt idx="9259">
                  <c:v>143964.839794</c:v>
                </c:pt>
                <c:pt idx="9260">
                  <c:v>143979.99802199999</c:v>
                </c:pt>
                <c:pt idx="9261">
                  <c:v>143979.99802199999</c:v>
                </c:pt>
                <c:pt idx="9262">
                  <c:v>143989.32614699999</c:v>
                </c:pt>
                <c:pt idx="9263">
                  <c:v>144015.3671875</c:v>
                </c:pt>
                <c:pt idx="9264">
                  <c:v>144079.49802199999</c:v>
                </c:pt>
                <c:pt idx="9265">
                  <c:v>144104.761669</c:v>
                </c:pt>
                <c:pt idx="9266">
                  <c:v>144109.81447800001</c:v>
                </c:pt>
                <c:pt idx="9267">
                  <c:v>144162.285206</c:v>
                </c:pt>
                <c:pt idx="9268">
                  <c:v>144162.285206</c:v>
                </c:pt>
                <c:pt idx="9269">
                  <c:v>144163.839794</c:v>
                </c:pt>
                <c:pt idx="9270">
                  <c:v>144178.99802199999</c:v>
                </c:pt>
                <c:pt idx="9271">
                  <c:v>144204.261669</c:v>
                </c:pt>
                <c:pt idx="9272">
                  <c:v>144204.261669</c:v>
                </c:pt>
                <c:pt idx="9273">
                  <c:v>144204.261669</c:v>
                </c:pt>
                <c:pt idx="9274">
                  <c:v>144214.3671875</c:v>
                </c:pt>
                <c:pt idx="9275">
                  <c:v>144214.3671875</c:v>
                </c:pt>
                <c:pt idx="9276">
                  <c:v>144269.16989699999</c:v>
                </c:pt>
                <c:pt idx="9277">
                  <c:v>144269.16989699999</c:v>
                </c:pt>
                <c:pt idx="9278">
                  <c:v>144313.8671875</c:v>
                </c:pt>
                <c:pt idx="9279">
                  <c:v>144313.8671875</c:v>
                </c:pt>
                <c:pt idx="9280">
                  <c:v>144387.32614699999</c:v>
                </c:pt>
                <c:pt idx="9281">
                  <c:v>144387.32614699999</c:v>
                </c:pt>
                <c:pt idx="9282">
                  <c:v>144403.261669</c:v>
                </c:pt>
                <c:pt idx="9283">
                  <c:v>144462.339794</c:v>
                </c:pt>
                <c:pt idx="9284">
                  <c:v>144462.339794</c:v>
                </c:pt>
                <c:pt idx="9285">
                  <c:v>144462.339794</c:v>
                </c:pt>
                <c:pt idx="9286">
                  <c:v>144468.16989699999</c:v>
                </c:pt>
                <c:pt idx="9287">
                  <c:v>144502.761669</c:v>
                </c:pt>
                <c:pt idx="9288">
                  <c:v>144502.761669</c:v>
                </c:pt>
                <c:pt idx="9289">
                  <c:v>144560.285206</c:v>
                </c:pt>
                <c:pt idx="9290">
                  <c:v>144607.31447800001</c:v>
                </c:pt>
                <c:pt idx="9291">
                  <c:v>144612.3671875</c:v>
                </c:pt>
                <c:pt idx="9292">
                  <c:v>144659.785206</c:v>
                </c:pt>
                <c:pt idx="9293">
                  <c:v>144659.785206</c:v>
                </c:pt>
                <c:pt idx="9294">
                  <c:v>144659.785206</c:v>
                </c:pt>
                <c:pt idx="9295">
                  <c:v>144667.16989699999</c:v>
                </c:pt>
                <c:pt idx="9296">
                  <c:v>144667.16989699999</c:v>
                </c:pt>
                <c:pt idx="9297">
                  <c:v>144676.49802199999</c:v>
                </c:pt>
                <c:pt idx="9298">
                  <c:v>144676.49802199999</c:v>
                </c:pt>
                <c:pt idx="9299">
                  <c:v>144685.82614699999</c:v>
                </c:pt>
                <c:pt idx="9300">
                  <c:v>144711.8671875</c:v>
                </c:pt>
                <c:pt idx="9301">
                  <c:v>144759.285206</c:v>
                </c:pt>
                <c:pt idx="9302">
                  <c:v>144760.839794</c:v>
                </c:pt>
                <c:pt idx="9303">
                  <c:v>144775.99802199999</c:v>
                </c:pt>
                <c:pt idx="9304">
                  <c:v>144806.31447800001</c:v>
                </c:pt>
                <c:pt idx="9305">
                  <c:v>144811.3671875</c:v>
                </c:pt>
                <c:pt idx="9306">
                  <c:v>144858.785206</c:v>
                </c:pt>
                <c:pt idx="9307">
                  <c:v>144860.339794</c:v>
                </c:pt>
                <c:pt idx="9308">
                  <c:v>144866.16989699999</c:v>
                </c:pt>
                <c:pt idx="9309">
                  <c:v>144866.16989699999</c:v>
                </c:pt>
                <c:pt idx="9310">
                  <c:v>144900.761669</c:v>
                </c:pt>
                <c:pt idx="9311">
                  <c:v>144900.761669</c:v>
                </c:pt>
                <c:pt idx="9312">
                  <c:v>144900.761669</c:v>
                </c:pt>
                <c:pt idx="9313">
                  <c:v>144900.761669</c:v>
                </c:pt>
                <c:pt idx="9314">
                  <c:v>144958.285206</c:v>
                </c:pt>
                <c:pt idx="9315">
                  <c:v>144965.66989699999</c:v>
                </c:pt>
                <c:pt idx="9316">
                  <c:v>145065.16989699999</c:v>
                </c:pt>
                <c:pt idx="9317">
                  <c:v>145099.761669</c:v>
                </c:pt>
                <c:pt idx="9318">
                  <c:v>145109.8671875</c:v>
                </c:pt>
                <c:pt idx="9319">
                  <c:v>145109.8671875</c:v>
                </c:pt>
                <c:pt idx="9320">
                  <c:v>145109.8671875</c:v>
                </c:pt>
                <c:pt idx="9321">
                  <c:v>145164.66989699999</c:v>
                </c:pt>
                <c:pt idx="9322">
                  <c:v>145173.99802199999</c:v>
                </c:pt>
                <c:pt idx="9323">
                  <c:v>145173.99802199999</c:v>
                </c:pt>
                <c:pt idx="9324">
                  <c:v>145183.32614699999</c:v>
                </c:pt>
                <c:pt idx="9325">
                  <c:v>145204.31447800001</c:v>
                </c:pt>
                <c:pt idx="9326">
                  <c:v>145204.31447800001</c:v>
                </c:pt>
                <c:pt idx="9327">
                  <c:v>145264.16989699999</c:v>
                </c:pt>
                <c:pt idx="9328">
                  <c:v>145282.82614699999</c:v>
                </c:pt>
                <c:pt idx="9329">
                  <c:v>145298.761669</c:v>
                </c:pt>
                <c:pt idx="9330">
                  <c:v>145298.761669</c:v>
                </c:pt>
                <c:pt idx="9331">
                  <c:v>145303.81447800001</c:v>
                </c:pt>
                <c:pt idx="9332">
                  <c:v>145308.8671875</c:v>
                </c:pt>
                <c:pt idx="9333">
                  <c:v>145356.285206</c:v>
                </c:pt>
                <c:pt idx="9334">
                  <c:v>145357.839794</c:v>
                </c:pt>
                <c:pt idx="9335">
                  <c:v>145357.839794</c:v>
                </c:pt>
                <c:pt idx="9336">
                  <c:v>145398.261669</c:v>
                </c:pt>
                <c:pt idx="9337">
                  <c:v>145455.785206</c:v>
                </c:pt>
                <c:pt idx="9338">
                  <c:v>145455.785206</c:v>
                </c:pt>
                <c:pt idx="9339">
                  <c:v>145463.16989699999</c:v>
                </c:pt>
                <c:pt idx="9340">
                  <c:v>145463.16989699999</c:v>
                </c:pt>
                <c:pt idx="9341">
                  <c:v>145472.49802199999</c:v>
                </c:pt>
                <c:pt idx="9342">
                  <c:v>145481.82614699999</c:v>
                </c:pt>
                <c:pt idx="9343">
                  <c:v>145497.761669</c:v>
                </c:pt>
                <c:pt idx="9344">
                  <c:v>145497.761669</c:v>
                </c:pt>
                <c:pt idx="9345">
                  <c:v>145497.761669</c:v>
                </c:pt>
                <c:pt idx="9346">
                  <c:v>145555.285206</c:v>
                </c:pt>
                <c:pt idx="9347">
                  <c:v>145555.285206</c:v>
                </c:pt>
                <c:pt idx="9348">
                  <c:v>145562.66989699999</c:v>
                </c:pt>
                <c:pt idx="9349">
                  <c:v>145571.99802199999</c:v>
                </c:pt>
                <c:pt idx="9350">
                  <c:v>145602.31447800001</c:v>
                </c:pt>
                <c:pt idx="9351">
                  <c:v>145602.31447800001</c:v>
                </c:pt>
                <c:pt idx="9352">
                  <c:v>145602.31447800001</c:v>
                </c:pt>
                <c:pt idx="9353">
                  <c:v>145602.31447800001</c:v>
                </c:pt>
                <c:pt idx="9354">
                  <c:v>145607.3671875</c:v>
                </c:pt>
                <c:pt idx="9355">
                  <c:v>145607.3671875</c:v>
                </c:pt>
                <c:pt idx="9356">
                  <c:v>145607.3671875</c:v>
                </c:pt>
                <c:pt idx="9357">
                  <c:v>145656.339794</c:v>
                </c:pt>
                <c:pt idx="9358">
                  <c:v>145680.82614699999</c:v>
                </c:pt>
                <c:pt idx="9359">
                  <c:v>145680.82614699999</c:v>
                </c:pt>
                <c:pt idx="9360">
                  <c:v>145701.81447800001</c:v>
                </c:pt>
                <c:pt idx="9361">
                  <c:v>145701.81447800001</c:v>
                </c:pt>
                <c:pt idx="9362">
                  <c:v>145701.81447800001</c:v>
                </c:pt>
                <c:pt idx="9363">
                  <c:v>145706.8671875</c:v>
                </c:pt>
                <c:pt idx="9364">
                  <c:v>145761.66989699999</c:v>
                </c:pt>
                <c:pt idx="9365">
                  <c:v>145770.99802199999</c:v>
                </c:pt>
                <c:pt idx="9366">
                  <c:v>145780.32614699999</c:v>
                </c:pt>
                <c:pt idx="9367">
                  <c:v>145801.31447800001</c:v>
                </c:pt>
                <c:pt idx="9368">
                  <c:v>145801.31447800001</c:v>
                </c:pt>
                <c:pt idx="9369">
                  <c:v>145806.3671875</c:v>
                </c:pt>
                <c:pt idx="9370">
                  <c:v>145806.3671875</c:v>
                </c:pt>
                <c:pt idx="9371">
                  <c:v>145861.16989699999</c:v>
                </c:pt>
                <c:pt idx="9372">
                  <c:v>145861.16989699999</c:v>
                </c:pt>
                <c:pt idx="9373">
                  <c:v>145870.49802199999</c:v>
                </c:pt>
                <c:pt idx="9374">
                  <c:v>145879.82614699999</c:v>
                </c:pt>
                <c:pt idx="9375">
                  <c:v>145879.82614699999</c:v>
                </c:pt>
                <c:pt idx="9376">
                  <c:v>145895.761669</c:v>
                </c:pt>
                <c:pt idx="9377">
                  <c:v>145900.81447800001</c:v>
                </c:pt>
                <c:pt idx="9378">
                  <c:v>146000.31447800001</c:v>
                </c:pt>
                <c:pt idx="9379">
                  <c:v>146005.3671875</c:v>
                </c:pt>
                <c:pt idx="9380">
                  <c:v>146052.785206</c:v>
                </c:pt>
                <c:pt idx="9381">
                  <c:v>146054.339794</c:v>
                </c:pt>
                <c:pt idx="9382">
                  <c:v>146060.16989699999</c:v>
                </c:pt>
                <c:pt idx="9383">
                  <c:v>146060.16989699999</c:v>
                </c:pt>
                <c:pt idx="9384">
                  <c:v>146078.82614699999</c:v>
                </c:pt>
                <c:pt idx="9385">
                  <c:v>146094.761669</c:v>
                </c:pt>
                <c:pt idx="9386">
                  <c:v>146099.81447800001</c:v>
                </c:pt>
                <c:pt idx="9387">
                  <c:v>146168.99802199999</c:v>
                </c:pt>
                <c:pt idx="9388">
                  <c:v>146168.99802199999</c:v>
                </c:pt>
                <c:pt idx="9389">
                  <c:v>146178.32614699999</c:v>
                </c:pt>
                <c:pt idx="9390">
                  <c:v>146178.32614699999</c:v>
                </c:pt>
                <c:pt idx="9391">
                  <c:v>146194.261669</c:v>
                </c:pt>
                <c:pt idx="9392">
                  <c:v>146194.261669</c:v>
                </c:pt>
                <c:pt idx="9393">
                  <c:v>146199.31447800001</c:v>
                </c:pt>
                <c:pt idx="9394">
                  <c:v>146251.785206</c:v>
                </c:pt>
                <c:pt idx="9395">
                  <c:v>146253.339794</c:v>
                </c:pt>
                <c:pt idx="9396">
                  <c:v>146253.339794</c:v>
                </c:pt>
                <c:pt idx="9397">
                  <c:v>146253.339794</c:v>
                </c:pt>
                <c:pt idx="9398">
                  <c:v>146259.16989699999</c:v>
                </c:pt>
                <c:pt idx="9399">
                  <c:v>146259.16989699999</c:v>
                </c:pt>
                <c:pt idx="9400">
                  <c:v>146259.16989699999</c:v>
                </c:pt>
                <c:pt idx="9401">
                  <c:v>146277.82614699999</c:v>
                </c:pt>
                <c:pt idx="9402">
                  <c:v>146277.82614699999</c:v>
                </c:pt>
                <c:pt idx="9403">
                  <c:v>146293.761669</c:v>
                </c:pt>
                <c:pt idx="9404">
                  <c:v>146298.81447800001</c:v>
                </c:pt>
                <c:pt idx="9405">
                  <c:v>146303.8671875</c:v>
                </c:pt>
                <c:pt idx="9406">
                  <c:v>146351.285206</c:v>
                </c:pt>
                <c:pt idx="9407">
                  <c:v>146352.839794</c:v>
                </c:pt>
                <c:pt idx="9408">
                  <c:v>146358.66989699999</c:v>
                </c:pt>
                <c:pt idx="9409">
                  <c:v>146367.99802199999</c:v>
                </c:pt>
                <c:pt idx="9410">
                  <c:v>146367.99802199999</c:v>
                </c:pt>
                <c:pt idx="9411">
                  <c:v>146367.99802199999</c:v>
                </c:pt>
                <c:pt idx="9412">
                  <c:v>146450.785206</c:v>
                </c:pt>
                <c:pt idx="9413">
                  <c:v>146452.339794</c:v>
                </c:pt>
                <c:pt idx="9414">
                  <c:v>146467.49802199999</c:v>
                </c:pt>
                <c:pt idx="9415">
                  <c:v>146476.82614699999</c:v>
                </c:pt>
                <c:pt idx="9416">
                  <c:v>146497.81447800001</c:v>
                </c:pt>
                <c:pt idx="9417">
                  <c:v>146550.285206</c:v>
                </c:pt>
                <c:pt idx="9418">
                  <c:v>146557.66989699999</c:v>
                </c:pt>
                <c:pt idx="9419">
                  <c:v>146566.99802199999</c:v>
                </c:pt>
                <c:pt idx="9420">
                  <c:v>146566.99802199999</c:v>
                </c:pt>
                <c:pt idx="9421">
                  <c:v>146602.3671875</c:v>
                </c:pt>
                <c:pt idx="9422">
                  <c:v>146651.339794</c:v>
                </c:pt>
                <c:pt idx="9423">
                  <c:v>146666.49802199999</c:v>
                </c:pt>
                <c:pt idx="9424">
                  <c:v>146675.82614699999</c:v>
                </c:pt>
                <c:pt idx="9425">
                  <c:v>146675.82614699999</c:v>
                </c:pt>
                <c:pt idx="9426">
                  <c:v>146749.285206</c:v>
                </c:pt>
                <c:pt idx="9427">
                  <c:v>146750.839794</c:v>
                </c:pt>
                <c:pt idx="9428">
                  <c:v>146750.839794</c:v>
                </c:pt>
                <c:pt idx="9429">
                  <c:v>146756.66989699999</c:v>
                </c:pt>
                <c:pt idx="9430">
                  <c:v>146756.66989699999</c:v>
                </c:pt>
                <c:pt idx="9431">
                  <c:v>146775.32614699999</c:v>
                </c:pt>
                <c:pt idx="9432">
                  <c:v>146801.3671875</c:v>
                </c:pt>
                <c:pt idx="9433">
                  <c:v>146848.785206</c:v>
                </c:pt>
                <c:pt idx="9434">
                  <c:v>146850.339794</c:v>
                </c:pt>
                <c:pt idx="9435">
                  <c:v>146856.16989699999</c:v>
                </c:pt>
                <c:pt idx="9436">
                  <c:v>146856.16989699999</c:v>
                </c:pt>
                <c:pt idx="9437">
                  <c:v>146865.49802199999</c:v>
                </c:pt>
                <c:pt idx="9438">
                  <c:v>146874.82614699999</c:v>
                </c:pt>
                <c:pt idx="9439">
                  <c:v>146890.761669</c:v>
                </c:pt>
                <c:pt idx="9440">
                  <c:v>146890.761669</c:v>
                </c:pt>
                <c:pt idx="9441">
                  <c:v>146948.285206</c:v>
                </c:pt>
                <c:pt idx="9442">
                  <c:v>146948.285206</c:v>
                </c:pt>
                <c:pt idx="9443">
                  <c:v>146948.285206</c:v>
                </c:pt>
                <c:pt idx="9444">
                  <c:v>146949.839794</c:v>
                </c:pt>
                <c:pt idx="9445">
                  <c:v>146955.66989699999</c:v>
                </c:pt>
                <c:pt idx="9446">
                  <c:v>146964.99802199999</c:v>
                </c:pt>
                <c:pt idx="9447">
                  <c:v>147000.3671875</c:v>
                </c:pt>
                <c:pt idx="9448">
                  <c:v>147064.49802199999</c:v>
                </c:pt>
                <c:pt idx="9449">
                  <c:v>147073.82614699999</c:v>
                </c:pt>
                <c:pt idx="9450">
                  <c:v>147073.82614699999</c:v>
                </c:pt>
                <c:pt idx="9451">
                  <c:v>147073.82614699999</c:v>
                </c:pt>
                <c:pt idx="9452">
                  <c:v>147073.82614699999</c:v>
                </c:pt>
                <c:pt idx="9453">
                  <c:v>147073.82614699999</c:v>
                </c:pt>
                <c:pt idx="9454">
                  <c:v>147089.761669</c:v>
                </c:pt>
                <c:pt idx="9455">
                  <c:v>147099.8671875</c:v>
                </c:pt>
                <c:pt idx="9456">
                  <c:v>147099.8671875</c:v>
                </c:pt>
                <c:pt idx="9457">
                  <c:v>147147.285206</c:v>
                </c:pt>
                <c:pt idx="9458">
                  <c:v>147173.32614699999</c:v>
                </c:pt>
                <c:pt idx="9459">
                  <c:v>147189.261669</c:v>
                </c:pt>
                <c:pt idx="9460">
                  <c:v>147189.261669</c:v>
                </c:pt>
                <c:pt idx="9461">
                  <c:v>147194.31447800001</c:v>
                </c:pt>
                <c:pt idx="9462">
                  <c:v>147199.3671875</c:v>
                </c:pt>
                <c:pt idx="9463">
                  <c:v>147199.3671875</c:v>
                </c:pt>
                <c:pt idx="9464">
                  <c:v>147199.3671875</c:v>
                </c:pt>
                <c:pt idx="9465">
                  <c:v>147246.785206</c:v>
                </c:pt>
                <c:pt idx="9466">
                  <c:v>147246.785206</c:v>
                </c:pt>
                <c:pt idx="9467">
                  <c:v>147263.49802199999</c:v>
                </c:pt>
                <c:pt idx="9468">
                  <c:v>147272.82614699999</c:v>
                </c:pt>
                <c:pt idx="9469">
                  <c:v>147293.81447800001</c:v>
                </c:pt>
                <c:pt idx="9470">
                  <c:v>147298.8671875</c:v>
                </c:pt>
                <c:pt idx="9471">
                  <c:v>147298.8671875</c:v>
                </c:pt>
                <c:pt idx="9472">
                  <c:v>147346.285206</c:v>
                </c:pt>
                <c:pt idx="9473">
                  <c:v>147353.66989699999</c:v>
                </c:pt>
                <c:pt idx="9474">
                  <c:v>147362.99802199999</c:v>
                </c:pt>
                <c:pt idx="9475">
                  <c:v>147372.32614699999</c:v>
                </c:pt>
                <c:pt idx="9476">
                  <c:v>147372.32614699999</c:v>
                </c:pt>
                <c:pt idx="9477">
                  <c:v>147388.261669</c:v>
                </c:pt>
                <c:pt idx="9478">
                  <c:v>147393.31447800001</c:v>
                </c:pt>
                <c:pt idx="9479">
                  <c:v>147393.31447800001</c:v>
                </c:pt>
                <c:pt idx="9480">
                  <c:v>147445.785206</c:v>
                </c:pt>
                <c:pt idx="9481">
                  <c:v>147447.339794</c:v>
                </c:pt>
                <c:pt idx="9482">
                  <c:v>147462.49802199999</c:v>
                </c:pt>
                <c:pt idx="9483">
                  <c:v>147471.82614699999</c:v>
                </c:pt>
                <c:pt idx="9484">
                  <c:v>147471.82614699999</c:v>
                </c:pt>
                <c:pt idx="9485">
                  <c:v>147487.761669</c:v>
                </c:pt>
                <c:pt idx="9486">
                  <c:v>147492.81447800001</c:v>
                </c:pt>
                <c:pt idx="9487">
                  <c:v>147546.839794</c:v>
                </c:pt>
                <c:pt idx="9488">
                  <c:v>147552.66989699999</c:v>
                </c:pt>
                <c:pt idx="9489">
                  <c:v>147587.261669</c:v>
                </c:pt>
                <c:pt idx="9490">
                  <c:v>147592.31447800001</c:v>
                </c:pt>
                <c:pt idx="9491">
                  <c:v>147597.3671875</c:v>
                </c:pt>
                <c:pt idx="9492">
                  <c:v>147597.3671875</c:v>
                </c:pt>
                <c:pt idx="9493">
                  <c:v>147644.785206</c:v>
                </c:pt>
                <c:pt idx="9494">
                  <c:v>147644.785206</c:v>
                </c:pt>
                <c:pt idx="9495">
                  <c:v>147652.16989699999</c:v>
                </c:pt>
                <c:pt idx="9496">
                  <c:v>147652.16989699999</c:v>
                </c:pt>
                <c:pt idx="9497">
                  <c:v>147661.49802199999</c:v>
                </c:pt>
                <c:pt idx="9498">
                  <c:v>147661.49802199999</c:v>
                </c:pt>
                <c:pt idx="9499">
                  <c:v>147670.82614699999</c:v>
                </c:pt>
                <c:pt idx="9500">
                  <c:v>147686.761669</c:v>
                </c:pt>
                <c:pt idx="9501">
                  <c:v>147691.81447800001</c:v>
                </c:pt>
                <c:pt idx="9502">
                  <c:v>147696.8671875</c:v>
                </c:pt>
                <c:pt idx="9503">
                  <c:v>147696.8671875</c:v>
                </c:pt>
                <c:pt idx="9504">
                  <c:v>147696.8671875</c:v>
                </c:pt>
                <c:pt idx="9505">
                  <c:v>147744.285206</c:v>
                </c:pt>
                <c:pt idx="9506">
                  <c:v>147770.32614699999</c:v>
                </c:pt>
                <c:pt idx="9507">
                  <c:v>147770.32614699999</c:v>
                </c:pt>
                <c:pt idx="9508">
                  <c:v>147786.261669</c:v>
                </c:pt>
                <c:pt idx="9509">
                  <c:v>147786.261669</c:v>
                </c:pt>
                <c:pt idx="9510">
                  <c:v>147786.261669</c:v>
                </c:pt>
                <c:pt idx="9511">
                  <c:v>147791.31447800001</c:v>
                </c:pt>
                <c:pt idx="9512">
                  <c:v>147796.3671875</c:v>
                </c:pt>
                <c:pt idx="9513">
                  <c:v>147843.785206</c:v>
                </c:pt>
                <c:pt idx="9514">
                  <c:v>147851.16989699999</c:v>
                </c:pt>
                <c:pt idx="9515">
                  <c:v>147860.49802199999</c:v>
                </c:pt>
                <c:pt idx="9516">
                  <c:v>147885.761669</c:v>
                </c:pt>
                <c:pt idx="9517">
                  <c:v>147890.81447800001</c:v>
                </c:pt>
                <c:pt idx="9518">
                  <c:v>147890.81447800001</c:v>
                </c:pt>
                <c:pt idx="9519">
                  <c:v>147890.81447800001</c:v>
                </c:pt>
                <c:pt idx="9520">
                  <c:v>147944.839794</c:v>
                </c:pt>
                <c:pt idx="9521">
                  <c:v>147959.99802199999</c:v>
                </c:pt>
                <c:pt idx="9522">
                  <c:v>147959.99802199999</c:v>
                </c:pt>
                <c:pt idx="9523">
                  <c:v>147969.32614699999</c:v>
                </c:pt>
                <c:pt idx="9524">
                  <c:v>147969.32614699999</c:v>
                </c:pt>
                <c:pt idx="9525">
                  <c:v>147969.32614699999</c:v>
                </c:pt>
                <c:pt idx="9526">
                  <c:v>147969.32614699999</c:v>
                </c:pt>
                <c:pt idx="9527">
                  <c:v>147985.261669</c:v>
                </c:pt>
                <c:pt idx="9528">
                  <c:v>147985.261669</c:v>
                </c:pt>
                <c:pt idx="9529">
                  <c:v>147995.3671875</c:v>
                </c:pt>
                <c:pt idx="9530">
                  <c:v>148044.339794</c:v>
                </c:pt>
                <c:pt idx="9531">
                  <c:v>148044.339794</c:v>
                </c:pt>
                <c:pt idx="9532">
                  <c:v>148059.49802199999</c:v>
                </c:pt>
                <c:pt idx="9533">
                  <c:v>148059.49802199999</c:v>
                </c:pt>
                <c:pt idx="9534">
                  <c:v>148084.761669</c:v>
                </c:pt>
                <c:pt idx="9535">
                  <c:v>148089.81447800001</c:v>
                </c:pt>
                <c:pt idx="9536">
                  <c:v>148094.8671875</c:v>
                </c:pt>
                <c:pt idx="9537">
                  <c:v>148094.8671875</c:v>
                </c:pt>
                <c:pt idx="9538">
                  <c:v>148143.839794</c:v>
                </c:pt>
                <c:pt idx="9539">
                  <c:v>148168.32614699999</c:v>
                </c:pt>
                <c:pt idx="9540">
                  <c:v>148168.32614699999</c:v>
                </c:pt>
                <c:pt idx="9541">
                  <c:v>148189.31447800001</c:v>
                </c:pt>
                <c:pt idx="9542">
                  <c:v>148194.3671875</c:v>
                </c:pt>
                <c:pt idx="9543">
                  <c:v>148194.3671875</c:v>
                </c:pt>
                <c:pt idx="9544">
                  <c:v>148194.3671875</c:v>
                </c:pt>
                <c:pt idx="9545">
                  <c:v>148241.785206</c:v>
                </c:pt>
                <c:pt idx="9546">
                  <c:v>148249.16989699999</c:v>
                </c:pt>
                <c:pt idx="9547">
                  <c:v>148258.49802199999</c:v>
                </c:pt>
                <c:pt idx="9548">
                  <c:v>148283.761669</c:v>
                </c:pt>
                <c:pt idx="9549">
                  <c:v>148288.81447800001</c:v>
                </c:pt>
                <c:pt idx="9550">
                  <c:v>148288.81447800001</c:v>
                </c:pt>
                <c:pt idx="9551">
                  <c:v>148288.81447800001</c:v>
                </c:pt>
                <c:pt idx="9552">
                  <c:v>148293.8671875</c:v>
                </c:pt>
                <c:pt idx="9553">
                  <c:v>148341.285206</c:v>
                </c:pt>
                <c:pt idx="9554">
                  <c:v>148342.839794</c:v>
                </c:pt>
                <c:pt idx="9555">
                  <c:v>148342.839794</c:v>
                </c:pt>
                <c:pt idx="9556">
                  <c:v>148348.66989699999</c:v>
                </c:pt>
                <c:pt idx="9557">
                  <c:v>148348.66989699999</c:v>
                </c:pt>
                <c:pt idx="9558">
                  <c:v>148348.66989699999</c:v>
                </c:pt>
                <c:pt idx="9559">
                  <c:v>148388.31447800001</c:v>
                </c:pt>
                <c:pt idx="9560">
                  <c:v>148440.785206</c:v>
                </c:pt>
                <c:pt idx="9561">
                  <c:v>148440.785206</c:v>
                </c:pt>
                <c:pt idx="9562">
                  <c:v>148457.49802199999</c:v>
                </c:pt>
                <c:pt idx="9563">
                  <c:v>148466.82614699999</c:v>
                </c:pt>
                <c:pt idx="9564">
                  <c:v>148466.82614699999</c:v>
                </c:pt>
                <c:pt idx="9565">
                  <c:v>148482.761669</c:v>
                </c:pt>
                <c:pt idx="9566">
                  <c:v>148487.81447800001</c:v>
                </c:pt>
                <c:pt idx="9567">
                  <c:v>148487.81447800001</c:v>
                </c:pt>
                <c:pt idx="9568">
                  <c:v>148547.66989699999</c:v>
                </c:pt>
                <c:pt idx="9569">
                  <c:v>148566.32614699999</c:v>
                </c:pt>
                <c:pt idx="9570">
                  <c:v>148582.261669</c:v>
                </c:pt>
                <c:pt idx="9571">
                  <c:v>148582.261669</c:v>
                </c:pt>
                <c:pt idx="9572">
                  <c:v>148592.3671875</c:v>
                </c:pt>
                <c:pt idx="9573">
                  <c:v>148641.339794</c:v>
                </c:pt>
                <c:pt idx="9574">
                  <c:v>148647.16989699999</c:v>
                </c:pt>
                <c:pt idx="9575">
                  <c:v>148656.49802199999</c:v>
                </c:pt>
                <c:pt idx="9576">
                  <c:v>148656.49802199999</c:v>
                </c:pt>
                <c:pt idx="9577">
                  <c:v>148665.82614699999</c:v>
                </c:pt>
                <c:pt idx="9578">
                  <c:v>148691.8671875</c:v>
                </c:pt>
                <c:pt idx="9579">
                  <c:v>148691.8671875</c:v>
                </c:pt>
                <c:pt idx="9580">
                  <c:v>148739.285206</c:v>
                </c:pt>
                <c:pt idx="9581">
                  <c:v>148739.285206</c:v>
                </c:pt>
                <c:pt idx="9582">
                  <c:v>148740.839794</c:v>
                </c:pt>
                <c:pt idx="9583">
                  <c:v>148740.839794</c:v>
                </c:pt>
                <c:pt idx="9584">
                  <c:v>148740.839794</c:v>
                </c:pt>
                <c:pt idx="9585">
                  <c:v>148791.3671875</c:v>
                </c:pt>
                <c:pt idx="9586">
                  <c:v>148838.785206</c:v>
                </c:pt>
                <c:pt idx="9587">
                  <c:v>148864.82614699999</c:v>
                </c:pt>
                <c:pt idx="9588">
                  <c:v>148864.82614699999</c:v>
                </c:pt>
                <c:pt idx="9589">
                  <c:v>148864.82614699999</c:v>
                </c:pt>
                <c:pt idx="9590">
                  <c:v>148880.761669</c:v>
                </c:pt>
                <c:pt idx="9591">
                  <c:v>148885.81447800001</c:v>
                </c:pt>
                <c:pt idx="9592">
                  <c:v>148890.8671875</c:v>
                </c:pt>
                <c:pt idx="9593">
                  <c:v>148890.8671875</c:v>
                </c:pt>
                <c:pt idx="9594">
                  <c:v>148938.285206</c:v>
                </c:pt>
                <c:pt idx="9595">
                  <c:v>148938.285206</c:v>
                </c:pt>
                <c:pt idx="9596">
                  <c:v>148939.839794</c:v>
                </c:pt>
                <c:pt idx="9597">
                  <c:v>148945.66989699999</c:v>
                </c:pt>
                <c:pt idx="9598">
                  <c:v>148964.32614699999</c:v>
                </c:pt>
                <c:pt idx="9599">
                  <c:v>148980.261669</c:v>
                </c:pt>
                <c:pt idx="9600">
                  <c:v>148980.261669</c:v>
                </c:pt>
                <c:pt idx="9601">
                  <c:v>148980.261669</c:v>
                </c:pt>
                <c:pt idx="9602">
                  <c:v>148985.31447800001</c:v>
                </c:pt>
                <c:pt idx="9603">
                  <c:v>148985.31447800001</c:v>
                </c:pt>
                <c:pt idx="9604">
                  <c:v>148985.31447800001</c:v>
                </c:pt>
                <c:pt idx="9605">
                  <c:v>149037.785206</c:v>
                </c:pt>
                <c:pt idx="9606">
                  <c:v>149039.339794</c:v>
                </c:pt>
                <c:pt idx="9607">
                  <c:v>149039.339794</c:v>
                </c:pt>
                <c:pt idx="9608">
                  <c:v>149045.16989699999</c:v>
                </c:pt>
                <c:pt idx="9609">
                  <c:v>149045.16989699999</c:v>
                </c:pt>
                <c:pt idx="9610">
                  <c:v>149054.49802199999</c:v>
                </c:pt>
                <c:pt idx="9611">
                  <c:v>149089.8671875</c:v>
                </c:pt>
                <c:pt idx="9612">
                  <c:v>149089.8671875</c:v>
                </c:pt>
                <c:pt idx="9613">
                  <c:v>149138.839794</c:v>
                </c:pt>
                <c:pt idx="9614">
                  <c:v>149138.839794</c:v>
                </c:pt>
                <c:pt idx="9615">
                  <c:v>149144.66989699999</c:v>
                </c:pt>
                <c:pt idx="9616">
                  <c:v>149153.99802199999</c:v>
                </c:pt>
                <c:pt idx="9617">
                  <c:v>149153.99802199999</c:v>
                </c:pt>
                <c:pt idx="9618">
                  <c:v>149184.31447800001</c:v>
                </c:pt>
                <c:pt idx="9619">
                  <c:v>149184.31447800001</c:v>
                </c:pt>
                <c:pt idx="9620">
                  <c:v>149238.339794</c:v>
                </c:pt>
                <c:pt idx="9621">
                  <c:v>149253.49802199999</c:v>
                </c:pt>
                <c:pt idx="9622">
                  <c:v>149262.82614699999</c:v>
                </c:pt>
                <c:pt idx="9623">
                  <c:v>149283.81447800001</c:v>
                </c:pt>
                <c:pt idx="9624">
                  <c:v>149283.81447800001</c:v>
                </c:pt>
                <c:pt idx="9625">
                  <c:v>149336.285206</c:v>
                </c:pt>
                <c:pt idx="9626">
                  <c:v>149337.839794</c:v>
                </c:pt>
                <c:pt idx="9627">
                  <c:v>149343.66989699999</c:v>
                </c:pt>
                <c:pt idx="9628">
                  <c:v>149378.261669</c:v>
                </c:pt>
                <c:pt idx="9629">
                  <c:v>149383.31447800001</c:v>
                </c:pt>
                <c:pt idx="9630">
                  <c:v>149388.3671875</c:v>
                </c:pt>
                <c:pt idx="9631">
                  <c:v>149388.3671875</c:v>
                </c:pt>
                <c:pt idx="9632">
                  <c:v>149437.339794</c:v>
                </c:pt>
                <c:pt idx="9633">
                  <c:v>149437.339794</c:v>
                </c:pt>
                <c:pt idx="9634">
                  <c:v>149443.16989699999</c:v>
                </c:pt>
                <c:pt idx="9635">
                  <c:v>149452.49802199999</c:v>
                </c:pt>
                <c:pt idx="9636">
                  <c:v>149452.49802199999</c:v>
                </c:pt>
                <c:pt idx="9637">
                  <c:v>149482.81447800001</c:v>
                </c:pt>
                <c:pt idx="9638">
                  <c:v>149482.81447800001</c:v>
                </c:pt>
                <c:pt idx="9639">
                  <c:v>149487.8671875</c:v>
                </c:pt>
                <c:pt idx="9640">
                  <c:v>149542.66989699999</c:v>
                </c:pt>
                <c:pt idx="9641">
                  <c:v>149577.261669</c:v>
                </c:pt>
                <c:pt idx="9642">
                  <c:v>149577.261669</c:v>
                </c:pt>
                <c:pt idx="9643">
                  <c:v>149582.31447800001</c:v>
                </c:pt>
                <c:pt idx="9644">
                  <c:v>149582.31447800001</c:v>
                </c:pt>
                <c:pt idx="9645">
                  <c:v>149582.31447800001</c:v>
                </c:pt>
                <c:pt idx="9646">
                  <c:v>149587.3671875</c:v>
                </c:pt>
                <c:pt idx="9647">
                  <c:v>149587.3671875</c:v>
                </c:pt>
                <c:pt idx="9648">
                  <c:v>149587.3671875</c:v>
                </c:pt>
                <c:pt idx="9649">
                  <c:v>149642.16989699999</c:v>
                </c:pt>
                <c:pt idx="9650">
                  <c:v>149651.49802199999</c:v>
                </c:pt>
                <c:pt idx="9651">
                  <c:v>149660.82614699999</c:v>
                </c:pt>
                <c:pt idx="9652">
                  <c:v>149676.761669</c:v>
                </c:pt>
                <c:pt idx="9653">
                  <c:v>149676.761669</c:v>
                </c:pt>
                <c:pt idx="9654">
                  <c:v>149676.761669</c:v>
                </c:pt>
                <c:pt idx="9655">
                  <c:v>149681.81447800001</c:v>
                </c:pt>
                <c:pt idx="9656">
                  <c:v>149681.81447800001</c:v>
                </c:pt>
                <c:pt idx="9657">
                  <c:v>149681.81447800001</c:v>
                </c:pt>
                <c:pt idx="9658">
                  <c:v>149686.8671875</c:v>
                </c:pt>
                <c:pt idx="9659">
                  <c:v>149686.8671875</c:v>
                </c:pt>
                <c:pt idx="9660">
                  <c:v>149734.285206</c:v>
                </c:pt>
                <c:pt idx="9661">
                  <c:v>149734.285206</c:v>
                </c:pt>
                <c:pt idx="9662">
                  <c:v>149735.839794</c:v>
                </c:pt>
                <c:pt idx="9663">
                  <c:v>149750.99802199999</c:v>
                </c:pt>
                <c:pt idx="9664">
                  <c:v>149859.82614699999</c:v>
                </c:pt>
                <c:pt idx="9665">
                  <c:v>149859.82614699999</c:v>
                </c:pt>
                <c:pt idx="9666">
                  <c:v>149875.761669</c:v>
                </c:pt>
                <c:pt idx="9667">
                  <c:v>149885.8671875</c:v>
                </c:pt>
                <c:pt idx="9668">
                  <c:v>149933.285206</c:v>
                </c:pt>
                <c:pt idx="9669">
                  <c:v>149933.285206</c:v>
                </c:pt>
                <c:pt idx="9670">
                  <c:v>149933.285206</c:v>
                </c:pt>
                <c:pt idx="9671">
                  <c:v>149933.285206</c:v>
                </c:pt>
                <c:pt idx="9672">
                  <c:v>149934.839794</c:v>
                </c:pt>
                <c:pt idx="9673">
                  <c:v>149940.66989699999</c:v>
                </c:pt>
                <c:pt idx="9674">
                  <c:v>149975.261669</c:v>
                </c:pt>
                <c:pt idx="9675">
                  <c:v>149985.3671875</c:v>
                </c:pt>
                <c:pt idx="9676">
                  <c:v>149985.3671875</c:v>
                </c:pt>
                <c:pt idx="9677">
                  <c:v>149985.3671875</c:v>
                </c:pt>
                <c:pt idx="9678">
                  <c:v>150032.785206</c:v>
                </c:pt>
                <c:pt idx="9679">
                  <c:v>150034.339794</c:v>
                </c:pt>
                <c:pt idx="9680">
                  <c:v>150034.339794</c:v>
                </c:pt>
                <c:pt idx="9681">
                  <c:v>150058.82614699999</c:v>
                </c:pt>
                <c:pt idx="9682">
                  <c:v>150074.761669</c:v>
                </c:pt>
                <c:pt idx="9683">
                  <c:v>150132.285206</c:v>
                </c:pt>
                <c:pt idx="9684">
                  <c:v>150139.66989699999</c:v>
                </c:pt>
                <c:pt idx="9685">
                  <c:v>150139.66989699999</c:v>
                </c:pt>
                <c:pt idx="9686">
                  <c:v>150184.3671875</c:v>
                </c:pt>
                <c:pt idx="9687">
                  <c:v>150273.761669</c:v>
                </c:pt>
                <c:pt idx="9688">
                  <c:v>150283.8671875</c:v>
                </c:pt>
                <c:pt idx="9689">
                  <c:v>150283.8671875</c:v>
                </c:pt>
                <c:pt idx="9690">
                  <c:v>150331.285206</c:v>
                </c:pt>
                <c:pt idx="9691">
                  <c:v>150338.66989699999</c:v>
                </c:pt>
                <c:pt idx="9692">
                  <c:v>150347.99802199999</c:v>
                </c:pt>
                <c:pt idx="9693">
                  <c:v>150347.99802199999</c:v>
                </c:pt>
                <c:pt idx="9694">
                  <c:v>150373.261669</c:v>
                </c:pt>
                <c:pt idx="9695">
                  <c:v>150383.3671875</c:v>
                </c:pt>
                <c:pt idx="9696">
                  <c:v>150438.16989699999</c:v>
                </c:pt>
                <c:pt idx="9697">
                  <c:v>150438.16989699999</c:v>
                </c:pt>
                <c:pt idx="9698">
                  <c:v>150447.49802199999</c:v>
                </c:pt>
                <c:pt idx="9699">
                  <c:v>150456.82614699999</c:v>
                </c:pt>
                <c:pt idx="9700">
                  <c:v>150456.82614699999</c:v>
                </c:pt>
                <c:pt idx="9701">
                  <c:v>150456.82614699999</c:v>
                </c:pt>
                <c:pt idx="9702">
                  <c:v>150472.761669</c:v>
                </c:pt>
                <c:pt idx="9703">
                  <c:v>150472.761669</c:v>
                </c:pt>
                <c:pt idx="9704">
                  <c:v>150472.761669</c:v>
                </c:pt>
                <c:pt idx="9705">
                  <c:v>150472.761669</c:v>
                </c:pt>
                <c:pt idx="9706">
                  <c:v>150477.81447800001</c:v>
                </c:pt>
                <c:pt idx="9707">
                  <c:v>150530.285206</c:v>
                </c:pt>
                <c:pt idx="9708">
                  <c:v>150530.285206</c:v>
                </c:pt>
                <c:pt idx="9709">
                  <c:v>150537.66989699999</c:v>
                </c:pt>
                <c:pt idx="9710">
                  <c:v>150537.66989699999</c:v>
                </c:pt>
                <c:pt idx="9711">
                  <c:v>150546.99802199999</c:v>
                </c:pt>
                <c:pt idx="9712">
                  <c:v>150556.32614699999</c:v>
                </c:pt>
                <c:pt idx="9713">
                  <c:v>150556.32614699999</c:v>
                </c:pt>
                <c:pt idx="9714">
                  <c:v>150556.32614699999</c:v>
                </c:pt>
                <c:pt idx="9715">
                  <c:v>150556.32614699999</c:v>
                </c:pt>
                <c:pt idx="9716">
                  <c:v>150577.31447800001</c:v>
                </c:pt>
                <c:pt idx="9717">
                  <c:v>150629.785206</c:v>
                </c:pt>
                <c:pt idx="9718">
                  <c:v>150646.49802199999</c:v>
                </c:pt>
                <c:pt idx="9719">
                  <c:v>150646.49802199999</c:v>
                </c:pt>
                <c:pt idx="9720">
                  <c:v>150646.49802199999</c:v>
                </c:pt>
                <c:pt idx="9721">
                  <c:v>150655.82614699999</c:v>
                </c:pt>
                <c:pt idx="9722">
                  <c:v>150676.81447800001</c:v>
                </c:pt>
                <c:pt idx="9723">
                  <c:v>150681.8671875</c:v>
                </c:pt>
                <c:pt idx="9724">
                  <c:v>150730.839794</c:v>
                </c:pt>
                <c:pt idx="9725">
                  <c:v>150730.839794</c:v>
                </c:pt>
                <c:pt idx="9726">
                  <c:v>150730.839794</c:v>
                </c:pt>
                <c:pt idx="9727">
                  <c:v>150730.839794</c:v>
                </c:pt>
                <c:pt idx="9728">
                  <c:v>150736.66989699999</c:v>
                </c:pt>
                <c:pt idx="9729">
                  <c:v>150745.99802199999</c:v>
                </c:pt>
                <c:pt idx="9730">
                  <c:v>150745.99802199999</c:v>
                </c:pt>
                <c:pt idx="9731">
                  <c:v>150771.261669</c:v>
                </c:pt>
                <c:pt idx="9732">
                  <c:v>150836.16989699999</c:v>
                </c:pt>
                <c:pt idx="9733">
                  <c:v>150836.16989699999</c:v>
                </c:pt>
                <c:pt idx="9734">
                  <c:v>150854.82614699999</c:v>
                </c:pt>
                <c:pt idx="9735">
                  <c:v>150854.82614699999</c:v>
                </c:pt>
                <c:pt idx="9736">
                  <c:v>150870.761669</c:v>
                </c:pt>
                <c:pt idx="9737">
                  <c:v>150880.8671875</c:v>
                </c:pt>
                <c:pt idx="9738">
                  <c:v>150928.285206</c:v>
                </c:pt>
                <c:pt idx="9739">
                  <c:v>150928.285206</c:v>
                </c:pt>
                <c:pt idx="9740">
                  <c:v>150928.285206</c:v>
                </c:pt>
                <c:pt idx="9741">
                  <c:v>150944.99802199999</c:v>
                </c:pt>
                <c:pt idx="9742">
                  <c:v>150944.99802199999</c:v>
                </c:pt>
                <c:pt idx="9743">
                  <c:v>150970.261669</c:v>
                </c:pt>
                <c:pt idx="9744">
                  <c:v>150975.31447800001</c:v>
                </c:pt>
                <c:pt idx="9745">
                  <c:v>150975.31447800001</c:v>
                </c:pt>
                <c:pt idx="9746">
                  <c:v>150980.3671875</c:v>
                </c:pt>
                <c:pt idx="9747">
                  <c:v>150980.3671875</c:v>
                </c:pt>
                <c:pt idx="9748">
                  <c:v>151027.785206</c:v>
                </c:pt>
                <c:pt idx="9749">
                  <c:v>151035.16989699999</c:v>
                </c:pt>
                <c:pt idx="9750">
                  <c:v>151069.761669</c:v>
                </c:pt>
                <c:pt idx="9751">
                  <c:v>151069.761669</c:v>
                </c:pt>
                <c:pt idx="9752">
                  <c:v>151074.81447800001</c:v>
                </c:pt>
                <c:pt idx="9753">
                  <c:v>151074.81447800001</c:v>
                </c:pt>
                <c:pt idx="9754">
                  <c:v>151134.66989699999</c:v>
                </c:pt>
                <c:pt idx="9755">
                  <c:v>151143.99802199999</c:v>
                </c:pt>
                <c:pt idx="9756">
                  <c:v>151143.99802199999</c:v>
                </c:pt>
                <c:pt idx="9757">
                  <c:v>151153.32614699999</c:v>
                </c:pt>
                <c:pt idx="9758">
                  <c:v>151179.3671875</c:v>
                </c:pt>
                <c:pt idx="9759">
                  <c:v>151228.339794</c:v>
                </c:pt>
                <c:pt idx="9760">
                  <c:v>151234.16989699999</c:v>
                </c:pt>
                <c:pt idx="9761">
                  <c:v>151268.761669</c:v>
                </c:pt>
                <c:pt idx="9762">
                  <c:v>151278.8671875</c:v>
                </c:pt>
                <c:pt idx="9763">
                  <c:v>151327.839794</c:v>
                </c:pt>
                <c:pt idx="9764">
                  <c:v>151327.839794</c:v>
                </c:pt>
                <c:pt idx="9765">
                  <c:v>151333.66989699999</c:v>
                </c:pt>
                <c:pt idx="9766">
                  <c:v>151342.99802199999</c:v>
                </c:pt>
                <c:pt idx="9767">
                  <c:v>151342.99802199999</c:v>
                </c:pt>
                <c:pt idx="9768">
                  <c:v>151368.261669</c:v>
                </c:pt>
                <c:pt idx="9769">
                  <c:v>151373.31447800001</c:v>
                </c:pt>
                <c:pt idx="9770">
                  <c:v>151373.31447800001</c:v>
                </c:pt>
                <c:pt idx="9771">
                  <c:v>151378.3671875</c:v>
                </c:pt>
                <c:pt idx="9772">
                  <c:v>151378.3671875</c:v>
                </c:pt>
                <c:pt idx="9773">
                  <c:v>151472.81447800001</c:v>
                </c:pt>
                <c:pt idx="9774">
                  <c:v>151477.8671875</c:v>
                </c:pt>
                <c:pt idx="9775">
                  <c:v>151477.8671875</c:v>
                </c:pt>
                <c:pt idx="9776">
                  <c:v>151525.285206</c:v>
                </c:pt>
                <c:pt idx="9777">
                  <c:v>151526.839794</c:v>
                </c:pt>
                <c:pt idx="9778">
                  <c:v>151526.839794</c:v>
                </c:pt>
                <c:pt idx="9779">
                  <c:v>151532.66989699999</c:v>
                </c:pt>
                <c:pt idx="9780">
                  <c:v>151541.99802199999</c:v>
                </c:pt>
                <c:pt idx="9781">
                  <c:v>151541.99802199999</c:v>
                </c:pt>
                <c:pt idx="9782">
                  <c:v>151551.32614699999</c:v>
                </c:pt>
                <c:pt idx="9783">
                  <c:v>151551.32614699999</c:v>
                </c:pt>
                <c:pt idx="9784">
                  <c:v>151624.785206</c:v>
                </c:pt>
                <c:pt idx="9785">
                  <c:v>151624.785206</c:v>
                </c:pt>
                <c:pt idx="9786">
                  <c:v>151624.785206</c:v>
                </c:pt>
                <c:pt idx="9787">
                  <c:v>151626.339794</c:v>
                </c:pt>
                <c:pt idx="9788">
                  <c:v>151632.16989699999</c:v>
                </c:pt>
                <c:pt idx="9789">
                  <c:v>151650.82614699999</c:v>
                </c:pt>
                <c:pt idx="9790">
                  <c:v>151666.761669</c:v>
                </c:pt>
                <c:pt idx="9791">
                  <c:v>151666.761669</c:v>
                </c:pt>
                <c:pt idx="9792">
                  <c:v>151666.761669</c:v>
                </c:pt>
                <c:pt idx="9793">
                  <c:v>151666.761669</c:v>
                </c:pt>
                <c:pt idx="9794">
                  <c:v>151671.81447800001</c:v>
                </c:pt>
                <c:pt idx="9795">
                  <c:v>151671.81447800001</c:v>
                </c:pt>
                <c:pt idx="9796">
                  <c:v>151676.8671875</c:v>
                </c:pt>
                <c:pt idx="9797">
                  <c:v>151724.285206</c:v>
                </c:pt>
                <c:pt idx="9798">
                  <c:v>151724.285206</c:v>
                </c:pt>
                <c:pt idx="9799">
                  <c:v>151725.839794</c:v>
                </c:pt>
                <c:pt idx="9800">
                  <c:v>151725.839794</c:v>
                </c:pt>
                <c:pt idx="9801">
                  <c:v>151731.66989699999</c:v>
                </c:pt>
                <c:pt idx="9802">
                  <c:v>151731.66989699999</c:v>
                </c:pt>
                <c:pt idx="9803">
                  <c:v>151731.66989699999</c:v>
                </c:pt>
                <c:pt idx="9804">
                  <c:v>151740.99802199999</c:v>
                </c:pt>
                <c:pt idx="9805">
                  <c:v>151750.32614699999</c:v>
                </c:pt>
                <c:pt idx="9806">
                  <c:v>151771.31447800001</c:v>
                </c:pt>
                <c:pt idx="9807">
                  <c:v>151776.3671875</c:v>
                </c:pt>
                <c:pt idx="9808">
                  <c:v>151776.3671875</c:v>
                </c:pt>
                <c:pt idx="9809">
                  <c:v>151776.3671875</c:v>
                </c:pt>
                <c:pt idx="9810">
                  <c:v>151823.785206</c:v>
                </c:pt>
                <c:pt idx="9811">
                  <c:v>151831.16989699999</c:v>
                </c:pt>
                <c:pt idx="9812">
                  <c:v>151831.16989699999</c:v>
                </c:pt>
                <c:pt idx="9813">
                  <c:v>151840.49802199999</c:v>
                </c:pt>
                <c:pt idx="9814">
                  <c:v>151849.82614699999</c:v>
                </c:pt>
                <c:pt idx="9815">
                  <c:v>151849.82614699999</c:v>
                </c:pt>
                <c:pt idx="9816">
                  <c:v>151865.761669</c:v>
                </c:pt>
                <c:pt idx="9817">
                  <c:v>151870.81447800001</c:v>
                </c:pt>
                <c:pt idx="9818">
                  <c:v>151870.81447800001</c:v>
                </c:pt>
                <c:pt idx="9819">
                  <c:v>151875.8671875</c:v>
                </c:pt>
                <c:pt idx="9820">
                  <c:v>151924.839794</c:v>
                </c:pt>
                <c:pt idx="9821">
                  <c:v>151965.261669</c:v>
                </c:pt>
                <c:pt idx="9822">
                  <c:v>151970.31447800001</c:v>
                </c:pt>
                <c:pt idx="9823">
                  <c:v>151975.3671875</c:v>
                </c:pt>
                <c:pt idx="9824">
                  <c:v>152024.339794</c:v>
                </c:pt>
                <c:pt idx="9825">
                  <c:v>152030.16989699999</c:v>
                </c:pt>
                <c:pt idx="9826">
                  <c:v>152030.16989699999</c:v>
                </c:pt>
                <c:pt idx="9827">
                  <c:v>152048.82614699999</c:v>
                </c:pt>
                <c:pt idx="9828">
                  <c:v>152069.81447800001</c:v>
                </c:pt>
                <c:pt idx="9829">
                  <c:v>152074.8671875</c:v>
                </c:pt>
                <c:pt idx="9830">
                  <c:v>152122.285206</c:v>
                </c:pt>
                <c:pt idx="9831">
                  <c:v>152122.285206</c:v>
                </c:pt>
                <c:pt idx="9832">
                  <c:v>152122.285206</c:v>
                </c:pt>
                <c:pt idx="9833">
                  <c:v>152123.839794</c:v>
                </c:pt>
                <c:pt idx="9834">
                  <c:v>152129.66989699999</c:v>
                </c:pt>
                <c:pt idx="9835">
                  <c:v>152129.66989699999</c:v>
                </c:pt>
                <c:pt idx="9836">
                  <c:v>152138.99802199999</c:v>
                </c:pt>
                <c:pt idx="9837">
                  <c:v>152148.32614699999</c:v>
                </c:pt>
                <c:pt idx="9838">
                  <c:v>152148.32614699999</c:v>
                </c:pt>
                <c:pt idx="9839">
                  <c:v>152169.31447800001</c:v>
                </c:pt>
                <c:pt idx="9840">
                  <c:v>152174.3671875</c:v>
                </c:pt>
                <c:pt idx="9841">
                  <c:v>152223.339794</c:v>
                </c:pt>
                <c:pt idx="9842">
                  <c:v>152229.16989699999</c:v>
                </c:pt>
                <c:pt idx="9843">
                  <c:v>152238.49802199999</c:v>
                </c:pt>
                <c:pt idx="9844">
                  <c:v>152263.761669</c:v>
                </c:pt>
                <c:pt idx="9845">
                  <c:v>152263.761669</c:v>
                </c:pt>
                <c:pt idx="9846">
                  <c:v>152263.761669</c:v>
                </c:pt>
                <c:pt idx="9847">
                  <c:v>152321.285206</c:v>
                </c:pt>
                <c:pt idx="9848">
                  <c:v>152322.839794</c:v>
                </c:pt>
                <c:pt idx="9849">
                  <c:v>152368.31447800001</c:v>
                </c:pt>
                <c:pt idx="9850">
                  <c:v>152368.31447800001</c:v>
                </c:pt>
                <c:pt idx="9851">
                  <c:v>152373.3671875</c:v>
                </c:pt>
                <c:pt idx="9852">
                  <c:v>152373.3671875</c:v>
                </c:pt>
                <c:pt idx="9853">
                  <c:v>152428.16989699999</c:v>
                </c:pt>
                <c:pt idx="9854">
                  <c:v>152428.16989699999</c:v>
                </c:pt>
                <c:pt idx="9855">
                  <c:v>152428.16989699999</c:v>
                </c:pt>
                <c:pt idx="9856">
                  <c:v>152462.761669</c:v>
                </c:pt>
                <c:pt idx="9857">
                  <c:v>152467.81447800001</c:v>
                </c:pt>
                <c:pt idx="9858">
                  <c:v>152472.8671875</c:v>
                </c:pt>
                <c:pt idx="9859">
                  <c:v>152520.285206</c:v>
                </c:pt>
                <c:pt idx="9860">
                  <c:v>152521.839794</c:v>
                </c:pt>
                <c:pt idx="9861">
                  <c:v>152527.66989699999</c:v>
                </c:pt>
                <c:pt idx="9862">
                  <c:v>152536.99802199999</c:v>
                </c:pt>
                <c:pt idx="9863">
                  <c:v>152546.32614699999</c:v>
                </c:pt>
                <c:pt idx="9864">
                  <c:v>152546.32614699999</c:v>
                </c:pt>
                <c:pt idx="9865">
                  <c:v>152546.32614699999</c:v>
                </c:pt>
                <c:pt idx="9866">
                  <c:v>152572.3671875</c:v>
                </c:pt>
                <c:pt idx="9867">
                  <c:v>152572.3671875</c:v>
                </c:pt>
                <c:pt idx="9868">
                  <c:v>152621.339794</c:v>
                </c:pt>
                <c:pt idx="9869">
                  <c:v>152621.339794</c:v>
                </c:pt>
                <c:pt idx="9870">
                  <c:v>152627.16989699999</c:v>
                </c:pt>
                <c:pt idx="9871">
                  <c:v>152645.82614699999</c:v>
                </c:pt>
                <c:pt idx="9872">
                  <c:v>152661.761669</c:v>
                </c:pt>
                <c:pt idx="9873">
                  <c:v>152666.81447800001</c:v>
                </c:pt>
                <c:pt idx="9874">
                  <c:v>152720.839794</c:v>
                </c:pt>
                <c:pt idx="9875">
                  <c:v>152720.839794</c:v>
                </c:pt>
                <c:pt idx="9876">
                  <c:v>152726.66989699999</c:v>
                </c:pt>
                <c:pt idx="9877">
                  <c:v>152726.66989699999</c:v>
                </c:pt>
                <c:pt idx="9878">
                  <c:v>152735.99802199999</c:v>
                </c:pt>
                <c:pt idx="9879">
                  <c:v>152820.339794</c:v>
                </c:pt>
                <c:pt idx="9880">
                  <c:v>152826.16989699999</c:v>
                </c:pt>
                <c:pt idx="9881">
                  <c:v>152826.16989699999</c:v>
                </c:pt>
                <c:pt idx="9882">
                  <c:v>152835.49802199999</c:v>
                </c:pt>
                <c:pt idx="9883">
                  <c:v>152844.82614699999</c:v>
                </c:pt>
                <c:pt idx="9884">
                  <c:v>152844.82614699999</c:v>
                </c:pt>
                <c:pt idx="9885">
                  <c:v>152860.761669</c:v>
                </c:pt>
                <c:pt idx="9886">
                  <c:v>152865.81447800001</c:v>
                </c:pt>
                <c:pt idx="9887">
                  <c:v>152870.8671875</c:v>
                </c:pt>
                <c:pt idx="9888">
                  <c:v>152918.285206</c:v>
                </c:pt>
                <c:pt idx="9889">
                  <c:v>152918.285206</c:v>
                </c:pt>
                <c:pt idx="9890">
                  <c:v>152918.285206</c:v>
                </c:pt>
                <c:pt idx="9891">
                  <c:v>152919.839794</c:v>
                </c:pt>
                <c:pt idx="9892">
                  <c:v>152919.839794</c:v>
                </c:pt>
                <c:pt idx="9893">
                  <c:v>152925.66989699999</c:v>
                </c:pt>
                <c:pt idx="9894">
                  <c:v>152960.261669</c:v>
                </c:pt>
                <c:pt idx="9895">
                  <c:v>152960.261669</c:v>
                </c:pt>
                <c:pt idx="9896">
                  <c:v>152965.31447800001</c:v>
                </c:pt>
                <c:pt idx="9897">
                  <c:v>152970.3671875</c:v>
                </c:pt>
                <c:pt idx="9898">
                  <c:v>153017.785206</c:v>
                </c:pt>
                <c:pt idx="9899">
                  <c:v>153017.785206</c:v>
                </c:pt>
                <c:pt idx="9900">
                  <c:v>153025.16989699999</c:v>
                </c:pt>
                <c:pt idx="9901">
                  <c:v>153025.16989699999</c:v>
                </c:pt>
                <c:pt idx="9902">
                  <c:v>153034.49802199999</c:v>
                </c:pt>
                <c:pt idx="9903">
                  <c:v>153034.49802199999</c:v>
                </c:pt>
                <c:pt idx="9904">
                  <c:v>153043.82614699999</c:v>
                </c:pt>
                <c:pt idx="9905">
                  <c:v>153043.82614699999</c:v>
                </c:pt>
                <c:pt idx="9906">
                  <c:v>153059.761669</c:v>
                </c:pt>
                <c:pt idx="9907">
                  <c:v>153059.761669</c:v>
                </c:pt>
                <c:pt idx="9908">
                  <c:v>153117.285206</c:v>
                </c:pt>
                <c:pt idx="9909">
                  <c:v>153117.285206</c:v>
                </c:pt>
                <c:pt idx="9910">
                  <c:v>153117.285206</c:v>
                </c:pt>
                <c:pt idx="9911">
                  <c:v>153133.99802199999</c:v>
                </c:pt>
                <c:pt idx="9912">
                  <c:v>153133.99802199999</c:v>
                </c:pt>
                <c:pt idx="9913">
                  <c:v>153133.99802199999</c:v>
                </c:pt>
                <c:pt idx="9914">
                  <c:v>153143.32614699999</c:v>
                </c:pt>
                <c:pt idx="9915">
                  <c:v>153159.261669</c:v>
                </c:pt>
                <c:pt idx="9916">
                  <c:v>153159.261669</c:v>
                </c:pt>
                <c:pt idx="9917">
                  <c:v>153159.261669</c:v>
                </c:pt>
                <c:pt idx="9918">
                  <c:v>153164.31447800001</c:v>
                </c:pt>
                <c:pt idx="9919">
                  <c:v>153216.785206</c:v>
                </c:pt>
                <c:pt idx="9920">
                  <c:v>153218.339794</c:v>
                </c:pt>
                <c:pt idx="9921">
                  <c:v>153224.16989699999</c:v>
                </c:pt>
                <c:pt idx="9922">
                  <c:v>153224.16989699999</c:v>
                </c:pt>
                <c:pt idx="9923">
                  <c:v>153233.49802199999</c:v>
                </c:pt>
                <c:pt idx="9924">
                  <c:v>153233.49802199999</c:v>
                </c:pt>
                <c:pt idx="9925">
                  <c:v>153258.761669</c:v>
                </c:pt>
                <c:pt idx="9926">
                  <c:v>153263.81447800001</c:v>
                </c:pt>
                <c:pt idx="9927">
                  <c:v>153263.81447800001</c:v>
                </c:pt>
                <c:pt idx="9928">
                  <c:v>153263.81447800001</c:v>
                </c:pt>
                <c:pt idx="9929">
                  <c:v>153263.81447800001</c:v>
                </c:pt>
                <c:pt idx="9930">
                  <c:v>153316.285206</c:v>
                </c:pt>
                <c:pt idx="9931">
                  <c:v>153316.285206</c:v>
                </c:pt>
                <c:pt idx="9932">
                  <c:v>153317.839794</c:v>
                </c:pt>
                <c:pt idx="9933">
                  <c:v>153323.66989699999</c:v>
                </c:pt>
                <c:pt idx="9934">
                  <c:v>153332.99802199999</c:v>
                </c:pt>
                <c:pt idx="9935">
                  <c:v>153332.99802199999</c:v>
                </c:pt>
                <c:pt idx="9936">
                  <c:v>153342.32614699999</c:v>
                </c:pt>
                <c:pt idx="9937">
                  <c:v>153358.261669</c:v>
                </c:pt>
                <c:pt idx="9938">
                  <c:v>153363.31447800001</c:v>
                </c:pt>
                <c:pt idx="9939">
                  <c:v>153363.31447800001</c:v>
                </c:pt>
                <c:pt idx="9940">
                  <c:v>153368.3671875</c:v>
                </c:pt>
                <c:pt idx="9941">
                  <c:v>153368.3671875</c:v>
                </c:pt>
                <c:pt idx="9942">
                  <c:v>153415.785206</c:v>
                </c:pt>
                <c:pt idx="9943">
                  <c:v>153441.82614699999</c:v>
                </c:pt>
                <c:pt idx="9944">
                  <c:v>153457.761669</c:v>
                </c:pt>
                <c:pt idx="9945">
                  <c:v>153457.761669</c:v>
                </c:pt>
                <c:pt idx="9946">
                  <c:v>153457.761669</c:v>
                </c:pt>
                <c:pt idx="9947">
                  <c:v>153531.99802199999</c:v>
                </c:pt>
                <c:pt idx="9948">
                  <c:v>153562.31447800001</c:v>
                </c:pt>
                <c:pt idx="9949">
                  <c:v>153562.31447800001</c:v>
                </c:pt>
                <c:pt idx="9950">
                  <c:v>153562.31447800001</c:v>
                </c:pt>
                <c:pt idx="9951">
                  <c:v>153567.3671875</c:v>
                </c:pt>
                <c:pt idx="9952">
                  <c:v>153622.16989699999</c:v>
                </c:pt>
                <c:pt idx="9953">
                  <c:v>153622.16989699999</c:v>
                </c:pt>
                <c:pt idx="9954">
                  <c:v>153631.49802199999</c:v>
                </c:pt>
                <c:pt idx="9955">
                  <c:v>153640.82614699999</c:v>
                </c:pt>
                <c:pt idx="9956">
                  <c:v>153640.82614699999</c:v>
                </c:pt>
                <c:pt idx="9957">
                  <c:v>153714.285206</c:v>
                </c:pt>
                <c:pt idx="9958">
                  <c:v>153715.839794</c:v>
                </c:pt>
                <c:pt idx="9959">
                  <c:v>153740.32614699999</c:v>
                </c:pt>
                <c:pt idx="9960">
                  <c:v>153756.261669</c:v>
                </c:pt>
                <c:pt idx="9961">
                  <c:v>153761.31447800001</c:v>
                </c:pt>
                <c:pt idx="9962">
                  <c:v>153761.31447800001</c:v>
                </c:pt>
                <c:pt idx="9963">
                  <c:v>153766.3671875</c:v>
                </c:pt>
                <c:pt idx="9964">
                  <c:v>153813.785206</c:v>
                </c:pt>
                <c:pt idx="9965">
                  <c:v>153815.339794</c:v>
                </c:pt>
                <c:pt idx="9966">
                  <c:v>153830.49802199999</c:v>
                </c:pt>
                <c:pt idx="9967">
                  <c:v>153830.49802199999</c:v>
                </c:pt>
                <c:pt idx="9968">
                  <c:v>153839.82614699999</c:v>
                </c:pt>
                <c:pt idx="9969">
                  <c:v>153855.761669</c:v>
                </c:pt>
                <c:pt idx="9970">
                  <c:v>153855.761669</c:v>
                </c:pt>
                <c:pt idx="9971">
                  <c:v>153913.285206</c:v>
                </c:pt>
                <c:pt idx="9972">
                  <c:v>153913.285206</c:v>
                </c:pt>
                <c:pt idx="9973">
                  <c:v>153914.839794</c:v>
                </c:pt>
                <c:pt idx="9974">
                  <c:v>153929.99802199999</c:v>
                </c:pt>
                <c:pt idx="9975">
                  <c:v>153929.99802199999</c:v>
                </c:pt>
                <c:pt idx="9976">
                  <c:v>153929.99802199999</c:v>
                </c:pt>
                <c:pt idx="9977">
                  <c:v>153929.99802199999</c:v>
                </c:pt>
                <c:pt idx="9978">
                  <c:v>153939.32614699999</c:v>
                </c:pt>
                <c:pt idx="9979">
                  <c:v>153939.32614699999</c:v>
                </c:pt>
                <c:pt idx="9980">
                  <c:v>153960.31447800001</c:v>
                </c:pt>
                <c:pt idx="9981">
                  <c:v>154014.339794</c:v>
                </c:pt>
                <c:pt idx="9982">
                  <c:v>154014.339794</c:v>
                </c:pt>
                <c:pt idx="9983">
                  <c:v>154038.82614699999</c:v>
                </c:pt>
                <c:pt idx="9984">
                  <c:v>154038.82614699999</c:v>
                </c:pt>
                <c:pt idx="9985">
                  <c:v>154038.82614699999</c:v>
                </c:pt>
                <c:pt idx="9986">
                  <c:v>154054.761669</c:v>
                </c:pt>
                <c:pt idx="9987">
                  <c:v>154054.761669</c:v>
                </c:pt>
                <c:pt idx="9988">
                  <c:v>154059.81447800001</c:v>
                </c:pt>
                <c:pt idx="9989">
                  <c:v>154059.81447800001</c:v>
                </c:pt>
                <c:pt idx="9990">
                  <c:v>154064.8671875</c:v>
                </c:pt>
                <c:pt idx="9991">
                  <c:v>154064.8671875</c:v>
                </c:pt>
                <c:pt idx="9992">
                  <c:v>154064.8671875</c:v>
                </c:pt>
                <c:pt idx="9993">
                  <c:v>154112.285206</c:v>
                </c:pt>
                <c:pt idx="9994">
                  <c:v>154112.285206</c:v>
                </c:pt>
                <c:pt idx="9995">
                  <c:v>154128.99802199999</c:v>
                </c:pt>
                <c:pt idx="9996">
                  <c:v>154128.99802199999</c:v>
                </c:pt>
                <c:pt idx="9997">
                  <c:v>154138.32614699999</c:v>
                </c:pt>
                <c:pt idx="9998">
                  <c:v>154138.32614699999</c:v>
                </c:pt>
                <c:pt idx="9999">
                  <c:v>154138.32614699999</c:v>
                </c:pt>
                <c:pt idx="10000">
                  <c:v>154164.3671875</c:v>
                </c:pt>
                <c:pt idx="10001">
                  <c:v>154213.339794</c:v>
                </c:pt>
                <c:pt idx="10002">
                  <c:v>154219.16989699999</c:v>
                </c:pt>
                <c:pt idx="10003">
                  <c:v>154228.49802199999</c:v>
                </c:pt>
                <c:pt idx="10004">
                  <c:v>154253.761669</c:v>
                </c:pt>
                <c:pt idx="10005">
                  <c:v>154258.81447800001</c:v>
                </c:pt>
                <c:pt idx="10006">
                  <c:v>154258.81447800001</c:v>
                </c:pt>
                <c:pt idx="10007">
                  <c:v>154311.285206</c:v>
                </c:pt>
                <c:pt idx="10008">
                  <c:v>154311.285206</c:v>
                </c:pt>
                <c:pt idx="10009">
                  <c:v>154312.839794</c:v>
                </c:pt>
                <c:pt idx="10010">
                  <c:v>154312.839794</c:v>
                </c:pt>
                <c:pt idx="10011">
                  <c:v>154318.66989699999</c:v>
                </c:pt>
                <c:pt idx="10012">
                  <c:v>154327.99802199999</c:v>
                </c:pt>
                <c:pt idx="10013">
                  <c:v>154358.31447800001</c:v>
                </c:pt>
                <c:pt idx="10014">
                  <c:v>154363.3671875</c:v>
                </c:pt>
                <c:pt idx="10015">
                  <c:v>154363.3671875</c:v>
                </c:pt>
                <c:pt idx="10016">
                  <c:v>154363.3671875</c:v>
                </c:pt>
                <c:pt idx="10017">
                  <c:v>154410.785206</c:v>
                </c:pt>
                <c:pt idx="10018">
                  <c:v>154410.785206</c:v>
                </c:pt>
                <c:pt idx="10019">
                  <c:v>154412.339794</c:v>
                </c:pt>
                <c:pt idx="10020">
                  <c:v>154418.16989699999</c:v>
                </c:pt>
                <c:pt idx="10021">
                  <c:v>154418.16989699999</c:v>
                </c:pt>
                <c:pt idx="10022">
                  <c:v>154418.16989699999</c:v>
                </c:pt>
                <c:pt idx="10023">
                  <c:v>154427.49802199999</c:v>
                </c:pt>
                <c:pt idx="10024">
                  <c:v>154427.49802199999</c:v>
                </c:pt>
                <c:pt idx="10025">
                  <c:v>154436.82614699999</c:v>
                </c:pt>
                <c:pt idx="10026">
                  <c:v>154436.82614699999</c:v>
                </c:pt>
                <c:pt idx="10027">
                  <c:v>154436.82614699999</c:v>
                </c:pt>
                <c:pt idx="10028">
                  <c:v>154436.82614699999</c:v>
                </c:pt>
                <c:pt idx="10029">
                  <c:v>154436.82614699999</c:v>
                </c:pt>
                <c:pt idx="10030">
                  <c:v>154452.761669</c:v>
                </c:pt>
                <c:pt idx="10031">
                  <c:v>154452.761669</c:v>
                </c:pt>
                <c:pt idx="10032">
                  <c:v>154452.761669</c:v>
                </c:pt>
                <c:pt idx="10033">
                  <c:v>154457.81447800001</c:v>
                </c:pt>
                <c:pt idx="10034">
                  <c:v>154457.81447800001</c:v>
                </c:pt>
                <c:pt idx="10035">
                  <c:v>154462.8671875</c:v>
                </c:pt>
                <c:pt idx="10036">
                  <c:v>154510.285206</c:v>
                </c:pt>
                <c:pt idx="10037">
                  <c:v>154510.285206</c:v>
                </c:pt>
                <c:pt idx="10038">
                  <c:v>154510.285206</c:v>
                </c:pt>
                <c:pt idx="10039">
                  <c:v>154526.99802199999</c:v>
                </c:pt>
                <c:pt idx="10040">
                  <c:v>154536.32614699999</c:v>
                </c:pt>
                <c:pt idx="10041">
                  <c:v>154609.785206</c:v>
                </c:pt>
                <c:pt idx="10042">
                  <c:v>154626.49802199999</c:v>
                </c:pt>
                <c:pt idx="10043">
                  <c:v>154626.49802199999</c:v>
                </c:pt>
                <c:pt idx="10044">
                  <c:v>154626.49802199999</c:v>
                </c:pt>
                <c:pt idx="10045">
                  <c:v>154651.761669</c:v>
                </c:pt>
                <c:pt idx="10046">
                  <c:v>154656.81447800001</c:v>
                </c:pt>
                <c:pt idx="10047">
                  <c:v>154656.81447800001</c:v>
                </c:pt>
                <c:pt idx="10048">
                  <c:v>154661.8671875</c:v>
                </c:pt>
                <c:pt idx="10049">
                  <c:v>154709.285206</c:v>
                </c:pt>
                <c:pt idx="10050">
                  <c:v>154710.839794</c:v>
                </c:pt>
                <c:pt idx="10051">
                  <c:v>154716.66989699999</c:v>
                </c:pt>
                <c:pt idx="10052">
                  <c:v>154725.99802199999</c:v>
                </c:pt>
                <c:pt idx="10053">
                  <c:v>154825.49802199999</c:v>
                </c:pt>
                <c:pt idx="10054">
                  <c:v>154834.82614699999</c:v>
                </c:pt>
                <c:pt idx="10055">
                  <c:v>154855.81447800001</c:v>
                </c:pt>
                <c:pt idx="10056">
                  <c:v>154860.8671875</c:v>
                </c:pt>
                <c:pt idx="10057">
                  <c:v>154860.8671875</c:v>
                </c:pt>
                <c:pt idx="10058">
                  <c:v>154860.8671875</c:v>
                </c:pt>
                <c:pt idx="10059">
                  <c:v>154908.285206</c:v>
                </c:pt>
                <c:pt idx="10060">
                  <c:v>154908.285206</c:v>
                </c:pt>
                <c:pt idx="10061">
                  <c:v>154908.285206</c:v>
                </c:pt>
                <c:pt idx="10062">
                  <c:v>154909.839794</c:v>
                </c:pt>
                <c:pt idx="10063">
                  <c:v>154909.839794</c:v>
                </c:pt>
                <c:pt idx="10064">
                  <c:v>154915.66989699999</c:v>
                </c:pt>
                <c:pt idx="10065">
                  <c:v>154924.99802199999</c:v>
                </c:pt>
                <c:pt idx="10066">
                  <c:v>154924.99802199999</c:v>
                </c:pt>
                <c:pt idx="10067">
                  <c:v>154924.99802199999</c:v>
                </c:pt>
                <c:pt idx="10068">
                  <c:v>154934.32614699999</c:v>
                </c:pt>
                <c:pt idx="10069">
                  <c:v>154934.32614699999</c:v>
                </c:pt>
                <c:pt idx="10070">
                  <c:v>154934.32614699999</c:v>
                </c:pt>
                <c:pt idx="10071">
                  <c:v>155007.785206</c:v>
                </c:pt>
                <c:pt idx="10072">
                  <c:v>155009.339794</c:v>
                </c:pt>
                <c:pt idx="10073">
                  <c:v>155015.16989699999</c:v>
                </c:pt>
                <c:pt idx="10074">
                  <c:v>155024.49802199999</c:v>
                </c:pt>
                <c:pt idx="10075">
                  <c:v>155024.49802199999</c:v>
                </c:pt>
                <c:pt idx="10076">
                  <c:v>155049.761669</c:v>
                </c:pt>
                <c:pt idx="10077">
                  <c:v>155054.81447800001</c:v>
                </c:pt>
                <c:pt idx="10078">
                  <c:v>155054.81447800001</c:v>
                </c:pt>
                <c:pt idx="10079">
                  <c:v>155054.81447800001</c:v>
                </c:pt>
                <c:pt idx="10080">
                  <c:v>155054.81447800001</c:v>
                </c:pt>
                <c:pt idx="10081">
                  <c:v>155059.8671875</c:v>
                </c:pt>
                <c:pt idx="10082">
                  <c:v>155114.66989699999</c:v>
                </c:pt>
                <c:pt idx="10083">
                  <c:v>155114.66989699999</c:v>
                </c:pt>
                <c:pt idx="10084">
                  <c:v>155133.32614699999</c:v>
                </c:pt>
                <c:pt idx="10085">
                  <c:v>155149.261669</c:v>
                </c:pt>
                <c:pt idx="10086">
                  <c:v>155206.785206</c:v>
                </c:pt>
                <c:pt idx="10087">
                  <c:v>155214.16989699999</c:v>
                </c:pt>
                <c:pt idx="10088">
                  <c:v>155214.16989699999</c:v>
                </c:pt>
                <c:pt idx="10089">
                  <c:v>155214.16989699999</c:v>
                </c:pt>
                <c:pt idx="10090">
                  <c:v>155223.49802199999</c:v>
                </c:pt>
                <c:pt idx="10091">
                  <c:v>155253.81447800001</c:v>
                </c:pt>
                <c:pt idx="10092">
                  <c:v>155258.8671875</c:v>
                </c:pt>
                <c:pt idx="10093">
                  <c:v>155306.285206</c:v>
                </c:pt>
                <c:pt idx="10094">
                  <c:v>155307.839794</c:v>
                </c:pt>
                <c:pt idx="10095">
                  <c:v>155313.66989699999</c:v>
                </c:pt>
                <c:pt idx="10096">
                  <c:v>155322.99802199999</c:v>
                </c:pt>
                <c:pt idx="10097">
                  <c:v>155348.261669</c:v>
                </c:pt>
                <c:pt idx="10098">
                  <c:v>155348.261669</c:v>
                </c:pt>
                <c:pt idx="10099">
                  <c:v>155353.31447800001</c:v>
                </c:pt>
                <c:pt idx="10100">
                  <c:v>155407.339794</c:v>
                </c:pt>
                <c:pt idx="10101">
                  <c:v>155413.16989699999</c:v>
                </c:pt>
                <c:pt idx="10102">
                  <c:v>155413.16989699999</c:v>
                </c:pt>
                <c:pt idx="10103">
                  <c:v>155413.16989699999</c:v>
                </c:pt>
                <c:pt idx="10104">
                  <c:v>155431.82614699999</c:v>
                </c:pt>
                <c:pt idx="10105">
                  <c:v>155431.82614699999</c:v>
                </c:pt>
                <c:pt idx="10106">
                  <c:v>155447.761669</c:v>
                </c:pt>
                <c:pt idx="10107">
                  <c:v>155457.8671875</c:v>
                </c:pt>
                <c:pt idx="10108">
                  <c:v>155505.285206</c:v>
                </c:pt>
                <c:pt idx="10109">
                  <c:v>155505.285206</c:v>
                </c:pt>
                <c:pt idx="10110">
                  <c:v>155506.839794</c:v>
                </c:pt>
                <c:pt idx="10111">
                  <c:v>155506.839794</c:v>
                </c:pt>
                <c:pt idx="10112">
                  <c:v>155531.32614699999</c:v>
                </c:pt>
                <c:pt idx="10113">
                  <c:v>155547.261669</c:v>
                </c:pt>
                <c:pt idx="10114">
                  <c:v>155547.261669</c:v>
                </c:pt>
                <c:pt idx="10115">
                  <c:v>155552.31447800001</c:v>
                </c:pt>
                <c:pt idx="10116">
                  <c:v>155606.339794</c:v>
                </c:pt>
                <c:pt idx="10117">
                  <c:v>155606.339794</c:v>
                </c:pt>
                <c:pt idx="10118">
                  <c:v>155612.16989699999</c:v>
                </c:pt>
                <c:pt idx="10119">
                  <c:v>155621.49802199999</c:v>
                </c:pt>
                <c:pt idx="10120">
                  <c:v>155621.49802199999</c:v>
                </c:pt>
                <c:pt idx="10121">
                  <c:v>155651.81447800001</c:v>
                </c:pt>
                <c:pt idx="10122">
                  <c:v>155651.81447800001</c:v>
                </c:pt>
                <c:pt idx="10123">
                  <c:v>155651.81447800001</c:v>
                </c:pt>
                <c:pt idx="10124">
                  <c:v>155651.81447800001</c:v>
                </c:pt>
                <c:pt idx="10125">
                  <c:v>155651.81447800001</c:v>
                </c:pt>
                <c:pt idx="10126">
                  <c:v>155704.285206</c:v>
                </c:pt>
                <c:pt idx="10127">
                  <c:v>155705.839794</c:v>
                </c:pt>
                <c:pt idx="10128">
                  <c:v>155705.839794</c:v>
                </c:pt>
                <c:pt idx="10129">
                  <c:v>155720.99802199999</c:v>
                </c:pt>
                <c:pt idx="10130">
                  <c:v>155720.99802199999</c:v>
                </c:pt>
                <c:pt idx="10131">
                  <c:v>155730.32614699999</c:v>
                </c:pt>
                <c:pt idx="10132">
                  <c:v>155730.32614699999</c:v>
                </c:pt>
                <c:pt idx="10133">
                  <c:v>155746.261669</c:v>
                </c:pt>
                <c:pt idx="10134">
                  <c:v>155746.261669</c:v>
                </c:pt>
                <c:pt idx="10135">
                  <c:v>155751.31447800001</c:v>
                </c:pt>
                <c:pt idx="10136">
                  <c:v>155756.3671875</c:v>
                </c:pt>
                <c:pt idx="10137">
                  <c:v>155756.3671875</c:v>
                </c:pt>
                <c:pt idx="10138">
                  <c:v>155756.3671875</c:v>
                </c:pt>
                <c:pt idx="10139">
                  <c:v>155803.785206</c:v>
                </c:pt>
                <c:pt idx="10140">
                  <c:v>155805.339794</c:v>
                </c:pt>
                <c:pt idx="10141">
                  <c:v>155811.16989699999</c:v>
                </c:pt>
                <c:pt idx="10142">
                  <c:v>155829.82614699999</c:v>
                </c:pt>
                <c:pt idx="10143">
                  <c:v>155829.82614699999</c:v>
                </c:pt>
                <c:pt idx="10144">
                  <c:v>155845.761669</c:v>
                </c:pt>
                <c:pt idx="10145">
                  <c:v>155845.761669</c:v>
                </c:pt>
                <c:pt idx="10146">
                  <c:v>155845.761669</c:v>
                </c:pt>
                <c:pt idx="10147">
                  <c:v>155855.8671875</c:v>
                </c:pt>
                <c:pt idx="10148">
                  <c:v>155919.99802199999</c:v>
                </c:pt>
                <c:pt idx="10149">
                  <c:v>155929.32614699999</c:v>
                </c:pt>
                <c:pt idx="10150">
                  <c:v>155945.261669</c:v>
                </c:pt>
                <c:pt idx="10151">
                  <c:v>155945.261669</c:v>
                </c:pt>
                <c:pt idx="10152">
                  <c:v>156004.339794</c:v>
                </c:pt>
                <c:pt idx="10153">
                  <c:v>156004.339794</c:v>
                </c:pt>
                <c:pt idx="10154">
                  <c:v>156019.49802199999</c:v>
                </c:pt>
                <c:pt idx="10155">
                  <c:v>156019.49802199999</c:v>
                </c:pt>
                <c:pt idx="10156">
                  <c:v>156019.49802199999</c:v>
                </c:pt>
                <c:pt idx="10157">
                  <c:v>156019.49802199999</c:v>
                </c:pt>
                <c:pt idx="10158">
                  <c:v>156028.82614699999</c:v>
                </c:pt>
                <c:pt idx="10159">
                  <c:v>156049.81447800001</c:v>
                </c:pt>
                <c:pt idx="10160">
                  <c:v>156054.8671875</c:v>
                </c:pt>
                <c:pt idx="10161">
                  <c:v>156102.285206</c:v>
                </c:pt>
                <c:pt idx="10162">
                  <c:v>156102.285206</c:v>
                </c:pt>
                <c:pt idx="10163">
                  <c:v>156109.66989699999</c:v>
                </c:pt>
                <c:pt idx="10164">
                  <c:v>156118.99802199999</c:v>
                </c:pt>
                <c:pt idx="10165">
                  <c:v>156128.32614699999</c:v>
                </c:pt>
                <c:pt idx="10166">
                  <c:v>156144.261669</c:v>
                </c:pt>
                <c:pt idx="10167">
                  <c:v>156149.31447800001</c:v>
                </c:pt>
                <c:pt idx="10168">
                  <c:v>156203.339794</c:v>
                </c:pt>
                <c:pt idx="10169">
                  <c:v>156209.16989699999</c:v>
                </c:pt>
                <c:pt idx="10170">
                  <c:v>156218.49802199999</c:v>
                </c:pt>
                <c:pt idx="10171">
                  <c:v>156218.49802199999</c:v>
                </c:pt>
                <c:pt idx="10172">
                  <c:v>156243.761669</c:v>
                </c:pt>
                <c:pt idx="10173">
                  <c:v>156248.81447800001</c:v>
                </c:pt>
                <c:pt idx="10174">
                  <c:v>156248.81447800001</c:v>
                </c:pt>
                <c:pt idx="10175">
                  <c:v>156253.8671875</c:v>
                </c:pt>
                <c:pt idx="10176">
                  <c:v>156253.8671875</c:v>
                </c:pt>
                <c:pt idx="10177">
                  <c:v>156301.285206</c:v>
                </c:pt>
                <c:pt idx="10178">
                  <c:v>156308.66989699999</c:v>
                </c:pt>
                <c:pt idx="10179">
                  <c:v>156308.66989699999</c:v>
                </c:pt>
                <c:pt idx="10180">
                  <c:v>156317.99802199999</c:v>
                </c:pt>
                <c:pt idx="10181">
                  <c:v>156317.99802199999</c:v>
                </c:pt>
                <c:pt idx="10182">
                  <c:v>156327.32614699999</c:v>
                </c:pt>
                <c:pt idx="10183">
                  <c:v>156327.32614699999</c:v>
                </c:pt>
                <c:pt idx="10184">
                  <c:v>156327.32614699999</c:v>
                </c:pt>
                <c:pt idx="10185">
                  <c:v>156348.31447800001</c:v>
                </c:pt>
                <c:pt idx="10186">
                  <c:v>156348.31447800001</c:v>
                </c:pt>
                <c:pt idx="10187">
                  <c:v>156348.31447800001</c:v>
                </c:pt>
                <c:pt idx="10188">
                  <c:v>156353.3671875</c:v>
                </c:pt>
                <c:pt idx="10189">
                  <c:v>156408.16989699999</c:v>
                </c:pt>
                <c:pt idx="10190">
                  <c:v>156417.49802199999</c:v>
                </c:pt>
                <c:pt idx="10191">
                  <c:v>156417.49802199999</c:v>
                </c:pt>
                <c:pt idx="10192">
                  <c:v>156417.49802199999</c:v>
                </c:pt>
                <c:pt idx="10193">
                  <c:v>156426.82614699999</c:v>
                </c:pt>
                <c:pt idx="10194">
                  <c:v>156426.82614699999</c:v>
                </c:pt>
                <c:pt idx="10195">
                  <c:v>156447.81447800001</c:v>
                </c:pt>
                <c:pt idx="10196">
                  <c:v>156447.81447800001</c:v>
                </c:pt>
                <c:pt idx="10197">
                  <c:v>156447.81447800001</c:v>
                </c:pt>
                <c:pt idx="10198">
                  <c:v>156452.8671875</c:v>
                </c:pt>
                <c:pt idx="10199">
                  <c:v>156452.8671875</c:v>
                </c:pt>
                <c:pt idx="10200">
                  <c:v>156452.8671875</c:v>
                </c:pt>
                <c:pt idx="10201">
                  <c:v>156500.285206</c:v>
                </c:pt>
                <c:pt idx="10202">
                  <c:v>156501.839794</c:v>
                </c:pt>
                <c:pt idx="10203">
                  <c:v>156501.839794</c:v>
                </c:pt>
                <c:pt idx="10204">
                  <c:v>156516.99802199999</c:v>
                </c:pt>
                <c:pt idx="10205">
                  <c:v>156526.32614699999</c:v>
                </c:pt>
                <c:pt idx="10206">
                  <c:v>156552.3671875</c:v>
                </c:pt>
                <c:pt idx="10207">
                  <c:v>156552.3671875</c:v>
                </c:pt>
                <c:pt idx="10208">
                  <c:v>156599.785206</c:v>
                </c:pt>
                <c:pt idx="10209">
                  <c:v>156601.339794</c:v>
                </c:pt>
                <c:pt idx="10210">
                  <c:v>156625.82614699999</c:v>
                </c:pt>
                <c:pt idx="10211">
                  <c:v>156641.761669</c:v>
                </c:pt>
                <c:pt idx="10212">
                  <c:v>156641.761669</c:v>
                </c:pt>
                <c:pt idx="10213">
                  <c:v>156646.81447800001</c:v>
                </c:pt>
                <c:pt idx="10214">
                  <c:v>156646.81447800001</c:v>
                </c:pt>
                <c:pt idx="10215">
                  <c:v>156646.81447800001</c:v>
                </c:pt>
                <c:pt idx="10216">
                  <c:v>156651.8671875</c:v>
                </c:pt>
                <c:pt idx="10217">
                  <c:v>156651.8671875</c:v>
                </c:pt>
                <c:pt idx="10218">
                  <c:v>156700.839794</c:v>
                </c:pt>
                <c:pt idx="10219">
                  <c:v>156715.99802199999</c:v>
                </c:pt>
                <c:pt idx="10220">
                  <c:v>156715.99802199999</c:v>
                </c:pt>
                <c:pt idx="10221">
                  <c:v>156715.99802199999</c:v>
                </c:pt>
                <c:pt idx="10222">
                  <c:v>156746.31447800001</c:v>
                </c:pt>
                <c:pt idx="10223">
                  <c:v>156806.16989699999</c:v>
                </c:pt>
                <c:pt idx="10224">
                  <c:v>156806.16989699999</c:v>
                </c:pt>
                <c:pt idx="10225">
                  <c:v>156806.16989699999</c:v>
                </c:pt>
                <c:pt idx="10226">
                  <c:v>156845.81447800001</c:v>
                </c:pt>
                <c:pt idx="10227">
                  <c:v>156898.285206</c:v>
                </c:pt>
                <c:pt idx="10228">
                  <c:v>156914.99802199999</c:v>
                </c:pt>
                <c:pt idx="10229">
                  <c:v>156940.261669</c:v>
                </c:pt>
                <c:pt idx="10230">
                  <c:v>156940.261669</c:v>
                </c:pt>
                <c:pt idx="10231">
                  <c:v>156945.31447800001</c:v>
                </c:pt>
                <c:pt idx="10232">
                  <c:v>156997.785206</c:v>
                </c:pt>
                <c:pt idx="10233">
                  <c:v>157023.82614699999</c:v>
                </c:pt>
                <c:pt idx="10234">
                  <c:v>157023.82614699999</c:v>
                </c:pt>
                <c:pt idx="10235">
                  <c:v>157023.82614699999</c:v>
                </c:pt>
                <c:pt idx="10236">
                  <c:v>157039.761669</c:v>
                </c:pt>
                <c:pt idx="10237">
                  <c:v>157039.761669</c:v>
                </c:pt>
                <c:pt idx="10238">
                  <c:v>157039.761669</c:v>
                </c:pt>
                <c:pt idx="10239">
                  <c:v>157097.285206</c:v>
                </c:pt>
                <c:pt idx="10240">
                  <c:v>157097.285206</c:v>
                </c:pt>
                <c:pt idx="10241">
                  <c:v>157098.839794</c:v>
                </c:pt>
                <c:pt idx="10242">
                  <c:v>157104.66989699999</c:v>
                </c:pt>
                <c:pt idx="10243">
                  <c:v>157104.66989699999</c:v>
                </c:pt>
                <c:pt idx="10244">
                  <c:v>157113.99802199999</c:v>
                </c:pt>
                <c:pt idx="10245">
                  <c:v>157149.3671875</c:v>
                </c:pt>
                <c:pt idx="10246">
                  <c:v>157204.16989699999</c:v>
                </c:pt>
                <c:pt idx="10247">
                  <c:v>157213.49802199999</c:v>
                </c:pt>
                <c:pt idx="10248">
                  <c:v>157213.49802199999</c:v>
                </c:pt>
                <c:pt idx="10249">
                  <c:v>157222.82614699999</c:v>
                </c:pt>
                <c:pt idx="10250">
                  <c:v>157243.81447800001</c:v>
                </c:pt>
                <c:pt idx="10251">
                  <c:v>157248.8671875</c:v>
                </c:pt>
                <c:pt idx="10252">
                  <c:v>157248.8671875</c:v>
                </c:pt>
                <c:pt idx="10253">
                  <c:v>157248.8671875</c:v>
                </c:pt>
                <c:pt idx="10254">
                  <c:v>157296.285206</c:v>
                </c:pt>
                <c:pt idx="10255">
                  <c:v>157297.839794</c:v>
                </c:pt>
                <c:pt idx="10256">
                  <c:v>157312.99802199999</c:v>
                </c:pt>
                <c:pt idx="10257">
                  <c:v>157322.32614699999</c:v>
                </c:pt>
                <c:pt idx="10258">
                  <c:v>157343.31447800001</c:v>
                </c:pt>
                <c:pt idx="10259">
                  <c:v>157343.31447800001</c:v>
                </c:pt>
                <c:pt idx="10260">
                  <c:v>157348.3671875</c:v>
                </c:pt>
                <c:pt idx="10261">
                  <c:v>157348.3671875</c:v>
                </c:pt>
                <c:pt idx="10262">
                  <c:v>157395.785206</c:v>
                </c:pt>
                <c:pt idx="10263">
                  <c:v>157397.339794</c:v>
                </c:pt>
                <c:pt idx="10264">
                  <c:v>157421.82614699999</c:v>
                </c:pt>
                <c:pt idx="10265">
                  <c:v>157421.82614699999</c:v>
                </c:pt>
                <c:pt idx="10266">
                  <c:v>157437.761669</c:v>
                </c:pt>
                <c:pt idx="10267">
                  <c:v>157442.81447800001</c:v>
                </c:pt>
                <c:pt idx="10268">
                  <c:v>157447.8671875</c:v>
                </c:pt>
                <c:pt idx="10269">
                  <c:v>157447.8671875</c:v>
                </c:pt>
                <c:pt idx="10270">
                  <c:v>157495.285206</c:v>
                </c:pt>
                <c:pt idx="10271">
                  <c:v>157495.285206</c:v>
                </c:pt>
                <c:pt idx="10272">
                  <c:v>157502.66989699999</c:v>
                </c:pt>
                <c:pt idx="10273">
                  <c:v>157511.99802199999</c:v>
                </c:pt>
                <c:pt idx="10274">
                  <c:v>157511.99802199999</c:v>
                </c:pt>
                <c:pt idx="10275">
                  <c:v>157521.32614699999</c:v>
                </c:pt>
                <c:pt idx="10276">
                  <c:v>157537.261669</c:v>
                </c:pt>
                <c:pt idx="10277">
                  <c:v>157542.31447800001</c:v>
                </c:pt>
                <c:pt idx="10278">
                  <c:v>157547.3671875</c:v>
                </c:pt>
                <c:pt idx="10279">
                  <c:v>157594.785206</c:v>
                </c:pt>
                <c:pt idx="10280">
                  <c:v>157594.785206</c:v>
                </c:pt>
                <c:pt idx="10281">
                  <c:v>157611.49802199999</c:v>
                </c:pt>
                <c:pt idx="10282">
                  <c:v>157620.82614699999</c:v>
                </c:pt>
                <c:pt idx="10283">
                  <c:v>157636.761669</c:v>
                </c:pt>
                <c:pt idx="10284">
                  <c:v>157636.761669</c:v>
                </c:pt>
                <c:pt idx="10285">
                  <c:v>157646.8671875</c:v>
                </c:pt>
                <c:pt idx="10286">
                  <c:v>157694.285206</c:v>
                </c:pt>
                <c:pt idx="10287">
                  <c:v>157694.285206</c:v>
                </c:pt>
                <c:pt idx="10288">
                  <c:v>157694.285206</c:v>
                </c:pt>
                <c:pt idx="10289">
                  <c:v>157694.285206</c:v>
                </c:pt>
                <c:pt idx="10290">
                  <c:v>157694.285206</c:v>
                </c:pt>
                <c:pt idx="10291">
                  <c:v>157720.32614699999</c:v>
                </c:pt>
                <c:pt idx="10292">
                  <c:v>157720.32614699999</c:v>
                </c:pt>
                <c:pt idx="10293">
                  <c:v>157736.261669</c:v>
                </c:pt>
                <c:pt idx="10294">
                  <c:v>157741.31447800001</c:v>
                </c:pt>
                <c:pt idx="10295">
                  <c:v>157746.3671875</c:v>
                </c:pt>
                <c:pt idx="10296">
                  <c:v>157793.785206</c:v>
                </c:pt>
                <c:pt idx="10297">
                  <c:v>157795.339794</c:v>
                </c:pt>
                <c:pt idx="10298">
                  <c:v>157795.339794</c:v>
                </c:pt>
                <c:pt idx="10299">
                  <c:v>157801.16989699999</c:v>
                </c:pt>
                <c:pt idx="10300">
                  <c:v>157810.49802199999</c:v>
                </c:pt>
                <c:pt idx="10301">
                  <c:v>157819.82614699999</c:v>
                </c:pt>
                <c:pt idx="10302">
                  <c:v>157819.82614699999</c:v>
                </c:pt>
                <c:pt idx="10303">
                  <c:v>157835.761669</c:v>
                </c:pt>
                <c:pt idx="10304">
                  <c:v>157835.761669</c:v>
                </c:pt>
                <c:pt idx="10305">
                  <c:v>157840.81447800001</c:v>
                </c:pt>
                <c:pt idx="10306">
                  <c:v>157840.81447800001</c:v>
                </c:pt>
                <c:pt idx="10307">
                  <c:v>157840.81447800001</c:v>
                </c:pt>
                <c:pt idx="10308">
                  <c:v>157840.81447800001</c:v>
                </c:pt>
                <c:pt idx="10309">
                  <c:v>157845.8671875</c:v>
                </c:pt>
                <c:pt idx="10310">
                  <c:v>157845.8671875</c:v>
                </c:pt>
                <c:pt idx="10311">
                  <c:v>157894.839794</c:v>
                </c:pt>
                <c:pt idx="10312">
                  <c:v>157909.99802199999</c:v>
                </c:pt>
                <c:pt idx="10313">
                  <c:v>157909.99802199999</c:v>
                </c:pt>
                <c:pt idx="10314">
                  <c:v>157945.3671875</c:v>
                </c:pt>
                <c:pt idx="10315">
                  <c:v>157945.3671875</c:v>
                </c:pt>
                <c:pt idx="10316">
                  <c:v>157992.785206</c:v>
                </c:pt>
                <c:pt idx="10317">
                  <c:v>158000.16989699999</c:v>
                </c:pt>
                <c:pt idx="10318">
                  <c:v>158018.82614699999</c:v>
                </c:pt>
                <c:pt idx="10319">
                  <c:v>158039.81447800001</c:v>
                </c:pt>
                <c:pt idx="10320">
                  <c:v>158044.8671875</c:v>
                </c:pt>
                <c:pt idx="10321">
                  <c:v>158092.285206</c:v>
                </c:pt>
                <c:pt idx="10322">
                  <c:v>158093.839794</c:v>
                </c:pt>
                <c:pt idx="10323">
                  <c:v>158093.839794</c:v>
                </c:pt>
                <c:pt idx="10324">
                  <c:v>158108.99802199999</c:v>
                </c:pt>
                <c:pt idx="10325">
                  <c:v>158108.99802199999</c:v>
                </c:pt>
                <c:pt idx="10326">
                  <c:v>158118.32614699999</c:v>
                </c:pt>
                <c:pt idx="10327">
                  <c:v>158118.32614699999</c:v>
                </c:pt>
                <c:pt idx="10328">
                  <c:v>158139.31447800001</c:v>
                </c:pt>
                <c:pt idx="10329">
                  <c:v>158139.31447800001</c:v>
                </c:pt>
                <c:pt idx="10330">
                  <c:v>158191.785206</c:v>
                </c:pt>
                <c:pt idx="10331">
                  <c:v>158191.785206</c:v>
                </c:pt>
                <c:pt idx="10332">
                  <c:v>158217.82614699999</c:v>
                </c:pt>
                <c:pt idx="10333">
                  <c:v>158238.81447800001</c:v>
                </c:pt>
                <c:pt idx="10334">
                  <c:v>158243.8671875</c:v>
                </c:pt>
                <c:pt idx="10335">
                  <c:v>158291.285206</c:v>
                </c:pt>
                <c:pt idx="10336">
                  <c:v>158298.66989699999</c:v>
                </c:pt>
                <c:pt idx="10337">
                  <c:v>158317.32614699999</c:v>
                </c:pt>
                <c:pt idx="10338">
                  <c:v>158333.261669</c:v>
                </c:pt>
                <c:pt idx="10339">
                  <c:v>158343.3671875</c:v>
                </c:pt>
                <c:pt idx="10340">
                  <c:v>158390.785206</c:v>
                </c:pt>
                <c:pt idx="10341">
                  <c:v>158392.339794</c:v>
                </c:pt>
                <c:pt idx="10342">
                  <c:v>158407.49802199999</c:v>
                </c:pt>
                <c:pt idx="10343">
                  <c:v>158407.49802199999</c:v>
                </c:pt>
                <c:pt idx="10344">
                  <c:v>158432.761669</c:v>
                </c:pt>
                <c:pt idx="10345">
                  <c:v>158437.81447800001</c:v>
                </c:pt>
                <c:pt idx="10346">
                  <c:v>158442.8671875</c:v>
                </c:pt>
                <c:pt idx="10347">
                  <c:v>158490.285206</c:v>
                </c:pt>
                <c:pt idx="10348">
                  <c:v>158490.285206</c:v>
                </c:pt>
                <c:pt idx="10349">
                  <c:v>158490.285206</c:v>
                </c:pt>
                <c:pt idx="10350">
                  <c:v>158516.32614699999</c:v>
                </c:pt>
                <c:pt idx="10351">
                  <c:v>158516.32614699999</c:v>
                </c:pt>
                <c:pt idx="10352">
                  <c:v>158516.32614699999</c:v>
                </c:pt>
                <c:pt idx="10353">
                  <c:v>158537.31447800001</c:v>
                </c:pt>
                <c:pt idx="10354">
                  <c:v>158591.339794</c:v>
                </c:pt>
                <c:pt idx="10355">
                  <c:v>158591.339794</c:v>
                </c:pt>
                <c:pt idx="10356">
                  <c:v>158597.16989699999</c:v>
                </c:pt>
                <c:pt idx="10357">
                  <c:v>158606.49802199999</c:v>
                </c:pt>
                <c:pt idx="10358">
                  <c:v>158615.82614699999</c:v>
                </c:pt>
                <c:pt idx="10359">
                  <c:v>158631.761669</c:v>
                </c:pt>
                <c:pt idx="10360">
                  <c:v>158690.839794</c:v>
                </c:pt>
                <c:pt idx="10361">
                  <c:v>158696.66989699999</c:v>
                </c:pt>
                <c:pt idx="10362">
                  <c:v>158715.32614699999</c:v>
                </c:pt>
                <c:pt idx="10363">
                  <c:v>158731.261669</c:v>
                </c:pt>
                <c:pt idx="10364">
                  <c:v>158741.3671875</c:v>
                </c:pt>
                <c:pt idx="10365">
                  <c:v>158788.785206</c:v>
                </c:pt>
                <c:pt idx="10366">
                  <c:v>158790.339794</c:v>
                </c:pt>
                <c:pt idx="10367">
                  <c:v>158796.16989699999</c:v>
                </c:pt>
                <c:pt idx="10368">
                  <c:v>158796.16989699999</c:v>
                </c:pt>
                <c:pt idx="10369">
                  <c:v>158805.49802199999</c:v>
                </c:pt>
                <c:pt idx="10370">
                  <c:v>158814.82614699999</c:v>
                </c:pt>
                <c:pt idx="10371">
                  <c:v>158830.761669</c:v>
                </c:pt>
                <c:pt idx="10372">
                  <c:v>158835.81447800001</c:v>
                </c:pt>
                <c:pt idx="10373">
                  <c:v>158835.81447800001</c:v>
                </c:pt>
                <c:pt idx="10374">
                  <c:v>158888.285206</c:v>
                </c:pt>
                <c:pt idx="10375">
                  <c:v>158889.839794</c:v>
                </c:pt>
                <c:pt idx="10376">
                  <c:v>158895.66989699999</c:v>
                </c:pt>
                <c:pt idx="10377">
                  <c:v>158914.32614699999</c:v>
                </c:pt>
                <c:pt idx="10378">
                  <c:v>158914.32614699999</c:v>
                </c:pt>
                <c:pt idx="10379">
                  <c:v>158930.261669</c:v>
                </c:pt>
                <c:pt idx="10380">
                  <c:v>158935.31447800001</c:v>
                </c:pt>
                <c:pt idx="10381">
                  <c:v>158935.31447800001</c:v>
                </c:pt>
                <c:pt idx="10382">
                  <c:v>158940.3671875</c:v>
                </c:pt>
                <c:pt idx="10383">
                  <c:v>158940.3671875</c:v>
                </c:pt>
                <c:pt idx="10384">
                  <c:v>158987.785206</c:v>
                </c:pt>
                <c:pt idx="10385">
                  <c:v>158989.339794</c:v>
                </c:pt>
                <c:pt idx="10386">
                  <c:v>158989.339794</c:v>
                </c:pt>
                <c:pt idx="10387">
                  <c:v>158995.16989699999</c:v>
                </c:pt>
                <c:pt idx="10388">
                  <c:v>159004.49802199999</c:v>
                </c:pt>
                <c:pt idx="10389">
                  <c:v>159004.49802199999</c:v>
                </c:pt>
                <c:pt idx="10390">
                  <c:v>159034.81447800001</c:v>
                </c:pt>
                <c:pt idx="10391">
                  <c:v>159034.81447800001</c:v>
                </c:pt>
                <c:pt idx="10392">
                  <c:v>159039.8671875</c:v>
                </c:pt>
                <c:pt idx="10393">
                  <c:v>159039.8671875</c:v>
                </c:pt>
                <c:pt idx="10394">
                  <c:v>159087.285206</c:v>
                </c:pt>
                <c:pt idx="10395">
                  <c:v>159087.285206</c:v>
                </c:pt>
                <c:pt idx="10396">
                  <c:v>159087.285206</c:v>
                </c:pt>
                <c:pt idx="10397">
                  <c:v>159088.839794</c:v>
                </c:pt>
                <c:pt idx="10398">
                  <c:v>159088.839794</c:v>
                </c:pt>
                <c:pt idx="10399">
                  <c:v>159103.99802199999</c:v>
                </c:pt>
                <c:pt idx="10400">
                  <c:v>159134.31447800001</c:v>
                </c:pt>
                <c:pt idx="10401">
                  <c:v>159139.3671875</c:v>
                </c:pt>
                <c:pt idx="10402">
                  <c:v>159188.339794</c:v>
                </c:pt>
                <c:pt idx="10403">
                  <c:v>159228.761669</c:v>
                </c:pt>
                <c:pt idx="10404">
                  <c:v>159228.761669</c:v>
                </c:pt>
                <c:pt idx="10405">
                  <c:v>159233.81447800001</c:v>
                </c:pt>
                <c:pt idx="10406">
                  <c:v>159238.8671875</c:v>
                </c:pt>
                <c:pt idx="10407">
                  <c:v>159238.8671875</c:v>
                </c:pt>
                <c:pt idx="10408">
                  <c:v>159293.66989699999</c:v>
                </c:pt>
                <c:pt idx="10409">
                  <c:v>159293.66989699999</c:v>
                </c:pt>
                <c:pt idx="10410">
                  <c:v>159302.99802199999</c:v>
                </c:pt>
                <c:pt idx="10411">
                  <c:v>159302.99802199999</c:v>
                </c:pt>
                <c:pt idx="10412">
                  <c:v>159312.32614699999</c:v>
                </c:pt>
                <c:pt idx="10413">
                  <c:v>159328.261669</c:v>
                </c:pt>
                <c:pt idx="10414">
                  <c:v>159387.339794</c:v>
                </c:pt>
                <c:pt idx="10415">
                  <c:v>159402.49802199999</c:v>
                </c:pt>
                <c:pt idx="10416">
                  <c:v>159411.82614699999</c:v>
                </c:pt>
                <c:pt idx="10417">
                  <c:v>159427.761669</c:v>
                </c:pt>
                <c:pt idx="10418">
                  <c:v>159432.81447800001</c:v>
                </c:pt>
                <c:pt idx="10419">
                  <c:v>159432.81447800001</c:v>
                </c:pt>
                <c:pt idx="10420">
                  <c:v>159432.81447800001</c:v>
                </c:pt>
                <c:pt idx="10421">
                  <c:v>159437.8671875</c:v>
                </c:pt>
                <c:pt idx="10422">
                  <c:v>159486.839794</c:v>
                </c:pt>
                <c:pt idx="10423">
                  <c:v>159486.839794</c:v>
                </c:pt>
                <c:pt idx="10424">
                  <c:v>159492.66989699999</c:v>
                </c:pt>
                <c:pt idx="10425">
                  <c:v>159511.32614699999</c:v>
                </c:pt>
                <c:pt idx="10426">
                  <c:v>159527.261669</c:v>
                </c:pt>
                <c:pt idx="10427">
                  <c:v>159527.261669</c:v>
                </c:pt>
                <c:pt idx="10428">
                  <c:v>159532.31447800001</c:v>
                </c:pt>
                <c:pt idx="10429">
                  <c:v>159532.31447800001</c:v>
                </c:pt>
                <c:pt idx="10430">
                  <c:v>159532.31447800001</c:v>
                </c:pt>
                <c:pt idx="10431">
                  <c:v>159586.339794</c:v>
                </c:pt>
                <c:pt idx="10432">
                  <c:v>159601.49802199999</c:v>
                </c:pt>
                <c:pt idx="10433">
                  <c:v>159626.761669</c:v>
                </c:pt>
                <c:pt idx="10434">
                  <c:v>159631.81447800001</c:v>
                </c:pt>
                <c:pt idx="10435">
                  <c:v>159631.81447800001</c:v>
                </c:pt>
                <c:pt idx="10436">
                  <c:v>159684.285206</c:v>
                </c:pt>
                <c:pt idx="10437">
                  <c:v>159685.839794</c:v>
                </c:pt>
                <c:pt idx="10438">
                  <c:v>159710.32614699999</c:v>
                </c:pt>
                <c:pt idx="10439">
                  <c:v>159731.31447800001</c:v>
                </c:pt>
                <c:pt idx="10440">
                  <c:v>159736.3671875</c:v>
                </c:pt>
                <c:pt idx="10441">
                  <c:v>159736.3671875</c:v>
                </c:pt>
                <c:pt idx="10442">
                  <c:v>159783.785206</c:v>
                </c:pt>
                <c:pt idx="10443">
                  <c:v>159791.16989699999</c:v>
                </c:pt>
                <c:pt idx="10444">
                  <c:v>159825.761669</c:v>
                </c:pt>
                <c:pt idx="10445">
                  <c:v>159830.81447800001</c:v>
                </c:pt>
                <c:pt idx="10446">
                  <c:v>159830.81447800001</c:v>
                </c:pt>
                <c:pt idx="10447">
                  <c:v>159890.66989699999</c:v>
                </c:pt>
                <c:pt idx="10448">
                  <c:v>159890.66989699999</c:v>
                </c:pt>
                <c:pt idx="10449">
                  <c:v>159909.32614699999</c:v>
                </c:pt>
                <c:pt idx="10450">
                  <c:v>159909.32614699999</c:v>
                </c:pt>
                <c:pt idx="10451">
                  <c:v>159984.339794</c:v>
                </c:pt>
                <c:pt idx="10452">
                  <c:v>159984.339794</c:v>
                </c:pt>
                <c:pt idx="10453">
                  <c:v>159984.339794</c:v>
                </c:pt>
                <c:pt idx="10454">
                  <c:v>159990.16989699999</c:v>
                </c:pt>
                <c:pt idx="10455">
                  <c:v>159999.49802199999</c:v>
                </c:pt>
                <c:pt idx="10456">
                  <c:v>160024.761669</c:v>
                </c:pt>
                <c:pt idx="10457">
                  <c:v>160029.81447800001</c:v>
                </c:pt>
                <c:pt idx="10458">
                  <c:v>160034.8671875</c:v>
                </c:pt>
                <c:pt idx="10459">
                  <c:v>160082.285206</c:v>
                </c:pt>
                <c:pt idx="10460">
                  <c:v>160082.285206</c:v>
                </c:pt>
                <c:pt idx="10461">
                  <c:v>160082.285206</c:v>
                </c:pt>
                <c:pt idx="10462">
                  <c:v>160083.839794</c:v>
                </c:pt>
                <c:pt idx="10463">
                  <c:v>160083.839794</c:v>
                </c:pt>
                <c:pt idx="10464">
                  <c:v>160098.99802199999</c:v>
                </c:pt>
                <c:pt idx="10465">
                  <c:v>160108.32614699999</c:v>
                </c:pt>
                <c:pt idx="10466">
                  <c:v>160124.261669</c:v>
                </c:pt>
                <c:pt idx="10467">
                  <c:v>160124.261669</c:v>
                </c:pt>
                <c:pt idx="10468">
                  <c:v>160124.261669</c:v>
                </c:pt>
                <c:pt idx="10469">
                  <c:v>160181.785206</c:v>
                </c:pt>
                <c:pt idx="10470">
                  <c:v>160189.16989699999</c:v>
                </c:pt>
                <c:pt idx="10471">
                  <c:v>160198.49802199999</c:v>
                </c:pt>
                <c:pt idx="10472">
                  <c:v>160207.82614699999</c:v>
                </c:pt>
                <c:pt idx="10473">
                  <c:v>160207.82614699999</c:v>
                </c:pt>
                <c:pt idx="10474">
                  <c:v>160233.8671875</c:v>
                </c:pt>
                <c:pt idx="10475">
                  <c:v>160233.8671875</c:v>
                </c:pt>
                <c:pt idx="10476">
                  <c:v>160282.839794</c:v>
                </c:pt>
                <c:pt idx="10477">
                  <c:v>160297.99802199999</c:v>
                </c:pt>
                <c:pt idx="10478">
                  <c:v>160297.99802199999</c:v>
                </c:pt>
                <c:pt idx="10479">
                  <c:v>160297.99802199999</c:v>
                </c:pt>
                <c:pt idx="10480">
                  <c:v>160307.32614699999</c:v>
                </c:pt>
                <c:pt idx="10481">
                  <c:v>160323.261669</c:v>
                </c:pt>
                <c:pt idx="10482">
                  <c:v>160323.261669</c:v>
                </c:pt>
                <c:pt idx="10483">
                  <c:v>160328.31447800001</c:v>
                </c:pt>
                <c:pt idx="10484">
                  <c:v>160333.3671875</c:v>
                </c:pt>
                <c:pt idx="10485">
                  <c:v>160380.785206</c:v>
                </c:pt>
                <c:pt idx="10486">
                  <c:v>160382.339794</c:v>
                </c:pt>
                <c:pt idx="10487">
                  <c:v>160382.339794</c:v>
                </c:pt>
                <c:pt idx="10488">
                  <c:v>160406.82614699999</c:v>
                </c:pt>
                <c:pt idx="10489">
                  <c:v>160427.81447800001</c:v>
                </c:pt>
                <c:pt idx="10490">
                  <c:v>160480.285206</c:v>
                </c:pt>
                <c:pt idx="10491">
                  <c:v>160481.839794</c:v>
                </c:pt>
                <c:pt idx="10492">
                  <c:v>160487.66989699999</c:v>
                </c:pt>
                <c:pt idx="10493">
                  <c:v>160522.261669</c:v>
                </c:pt>
                <c:pt idx="10494">
                  <c:v>160522.261669</c:v>
                </c:pt>
                <c:pt idx="10495">
                  <c:v>160532.3671875</c:v>
                </c:pt>
                <c:pt idx="10496">
                  <c:v>160579.785206</c:v>
                </c:pt>
                <c:pt idx="10497">
                  <c:v>160581.339794</c:v>
                </c:pt>
                <c:pt idx="10498">
                  <c:v>160581.339794</c:v>
                </c:pt>
                <c:pt idx="10499">
                  <c:v>160587.16989699999</c:v>
                </c:pt>
                <c:pt idx="10500">
                  <c:v>160596.49802199999</c:v>
                </c:pt>
                <c:pt idx="10501">
                  <c:v>160621.761669</c:v>
                </c:pt>
                <c:pt idx="10502">
                  <c:v>160621.761669</c:v>
                </c:pt>
                <c:pt idx="10503">
                  <c:v>160679.285206</c:v>
                </c:pt>
                <c:pt idx="10504">
                  <c:v>160686.66989699999</c:v>
                </c:pt>
                <c:pt idx="10505">
                  <c:v>160686.66989699999</c:v>
                </c:pt>
                <c:pt idx="10506">
                  <c:v>160705.32614699999</c:v>
                </c:pt>
                <c:pt idx="10507">
                  <c:v>160726.31447800001</c:v>
                </c:pt>
                <c:pt idx="10508">
                  <c:v>160731.3671875</c:v>
                </c:pt>
                <c:pt idx="10509">
                  <c:v>160778.785206</c:v>
                </c:pt>
                <c:pt idx="10510">
                  <c:v>160780.339794</c:v>
                </c:pt>
                <c:pt idx="10511">
                  <c:v>160780.339794</c:v>
                </c:pt>
                <c:pt idx="10512">
                  <c:v>160786.16989699999</c:v>
                </c:pt>
                <c:pt idx="10513">
                  <c:v>160795.49802199999</c:v>
                </c:pt>
                <c:pt idx="10514">
                  <c:v>160820.761669</c:v>
                </c:pt>
                <c:pt idx="10515">
                  <c:v>160830.8671875</c:v>
                </c:pt>
                <c:pt idx="10516">
                  <c:v>160830.8671875</c:v>
                </c:pt>
                <c:pt idx="10517">
                  <c:v>160878.285206</c:v>
                </c:pt>
                <c:pt idx="10518">
                  <c:v>160878.285206</c:v>
                </c:pt>
                <c:pt idx="10519">
                  <c:v>160920.261669</c:v>
                </c:pt>
                <c:pt idx="10520">
                  <c:v>160920.261669</c:v>
                </c:pt>
                <c:pt idx="10521">
                  <c:v>160925.31447800001</c:v>
                </c:pt>
                <c:pt idx="10522">
                  <c:v>160925.31447800001</c:v>
                </c:pt>
                <c:pt idx="10523">
                  <c:v>160925.31447800001</c:v>
                </c:pt>
                <c:pt idx="10524">
                  <c:v>160925.31447800001</c:v>
                </c:pt>
                <c:pt idx="10525">
                  <c:v>160930.3671875</c:v>
                </c:pt>
                <c:pt idx="10526">
                  <c:v>160985.16989699999</c:v>
                </c:pt>
                <c:pt idx="10527">
                  <c:v>160994.49802199999</c:v>
                </c:pt>
                <c:pt idx="10528">
                  <c:v>161003.82614699999</c:v>
                </c:pt>
                <c:pt idx="10529">
                  <c:v>161019.761669</c:v>
                </c:pt>
                <c:pt idx="10530">
                  <c:v>161019.761669</c:v>
                </c:pt>
                <c:pt idx="10531">
                  <c:v>161019.761669</c:v>
                </c:pt>
                <c:pt idx="10532">
                  <c:v>161024.81447800001</c:v>
                </c:pt>
                <c:pt idx="10533">
                  <c:v>161024.81447800001</c:v>
                </c:pt>
                <c:pt idx="10534">
                  <c:v>161029.8671875</c:v>
                </c:pt>
                <c:pt idx="10535">
                  <c:v>161029.8671875</c:v>
                </c:pt>
                <c:pt idx="10536">
                  <c:v>161077.285206</c:v>
                </c:pt>
                <c:pt idx="10537">
                  <c:v>161093.99802199999</c:v>
                </c:pt>
                <c:pt idx="10538">
                  <c:v>161119.261669</c:v>
                </c:pt>
                <c:pt idx="10539">
                  <c:v>161119.261669</c:v>
                </c:pt>
                <c:pt idx="10540">
                  <c:v>161176.785206</c:v>
                </c:pt>
                <c:pt idx="10541">
                  <c:v>161176.785206</c:v>
                </c:pt>
                <c:pt idx="10542">
                  <c:v>161202.82614699999</c:v>
                </c:pt>
                <c:pt idx="10543">
                  <c:v>161202.82614699999</c:v>
                </c:pt>
                <c:pt idx="10544">
                  <c:v>161218.761669</c:v>
                </c:pt>
                <c:pt idx="10545">
                  <c:v>161218.761669</c:v>
                </c:pt>
                <c:pt idx="10546">
                  <c:v>161228.8671875</c:v>
                </c:pt>
                <c:pt idx="10547">
                  <c:v>161283.66989699999</c:v>
                </c:pt>
                <c:pt idx="10548">
                  <c:v>161292.99802199999</c:v>
                </c:pt>
                <c:pt idx="10549">
                  <c:v>161302.32614699999</c:v>
                </c:pt>
                <c:pt idx="10550">
                  <c:v>161302.32614699999</c:v>
                </c:pt>
                <c:pt idx="10551">
                  <c:v>161375.785206</c:v>
                </c:pt>
                <c:pt idx="10552">
                  <c:v>161377.339794</c:v>
                </c:pt>
                <c:pt idx="10553">
                  <c:v>161475.285206</c:v>
                </c:pt>
                <c:pt idx="10554">
                  <c:v>161482.66989699999</c:v>
                </c:pt>
                <c:pt idx="10555">
                  <c:v>161482.66989699999</c:v>
                </c:pt>
                <c:pt idx="10556">
                  <c:v>161501.32614699999</c:v>
                </c:pt>
                <c:pt idx="10557">
                  <c:v>161501.32614699999</c:v>
                </c:pt>
                <c:pt idx="10558">
                  <c:v>161501.32614699999</c:v>
                </c:pt>
                <c:pt idx="10559">
                  <c:v>161522.31447800001</c:v>
                </c:pt>
                <c:pt idx="10560">
                  <c:v>161527.3671875</c:v>
                </c:pt>
                <c:pt idx="10561">
                  <c:v>161527.3671875</c:v>
                </c:pt>
                <c:pt idx="10562">
                  <c:v>161527.3671875</c:v>
                </c:pt>
                <c:pt idx="10563">
                  <c:v>161574.785206</c:v>
                </c:pt>
                <c:pt idx="10564">
                  <c:v>161582.16989699999</c:v>
                </c:pt>
                <c:pt idx="10565">
                  <c:v>161591.49802199999</c:v>
                </c:pt>
                <c:pt idx="10566">
                  <c:v>161600.82614699999</c:v>
                </c:pt>
                <c:pt idx="10567">
                  <c:v>161616.761669</c:v>
                </c:pt>
                <c:pt idx="10568">
                  <c:v>161681.66989699999</c:v>
                </c:pt>
                <c:pt idx="10569">
                  <c:v>161690.99802199999</c:v>
                </c:pt>
                <c:pt idx="10570">
                  <c:v>161700.32614699999</c:v>
                </c:pt>
                <c:pt idx="10571">
                  <c:v>161700.32614699999</c:v>
                </c:pt>
                <c:pt idx="10572">
                  <c:v>161716.261669</c:v>
                </c:pt>
                <c:pt idx="10573">
                  <c:v>161775.339794</c:v>
                </c:pt>
                <c:pt idx="10574">
                  <c:v>161775.339794</c:v>
                </c:pt>
                <c:pt idx="10575">
                  <c:v>161775.339794</c:v>
                </c:pt>
                <c:pt idx="10576">
                  <c:v>161781.16989699999</c:v>
                </c:pt>
                <c:pt idx="10577">
                  <c:v>161781.16989699999</c:v>
                </c:pt>
                <c:pt idx="10578">
                  <c:v>161790.49802199999</c:v>
                </c:pt>
                <c:pt idx="10579">
                  <c:v>161815.761669</c:v>
                </c:pt>
                <c:pt idx="10580">
                  <c:v>161874.839794</c:v>
                </c:pt>
                <c:pt idx="10581">
                  <c:v>161889.99802199999</c:v>
                </c:pt>
                <c:pt idx="10582">
                  <c:v>161915.261669</c:v>
                </c:pt>
                <c:pt idx="10583">
                  <c:v>161915.261669</c:v>
                </c:pt>
                <c:pt idx="10584">
                  <c:v>161915.261669</c:v>
                </c:pt>
                <c:pt idx="10585">
                  <c:v>161972.785206</c:v>
                </c:pt>
                <c:pt idx="10586">
                  <c:v>161974.339794</c:v>
                </c:pt>
                <c:pt idx="10587">
                  <c:v>161980.16989699999</c:v>
                </c:pt>
                <c:pt idx="10588">
                  <c:v>162014.761669</c:v>
                </c:pt>
                <c:pt idx="10589">
                  <c:v>162019.81447800001</c:v>
                </c:pt>
                <c:pt idx="10590">
                  <c:v>162024.8671875</c:v>
                </c:pt>
                <c:pt idx="10591">
                  <c:v>162024.8671875</c:v>
                </c:pt>
                <c:pt idx="10592">
                  <c:v>162079.66989699999</c:v>
                </c:pt>
                <c:pt idx="10593">
                  <c:v>162079.66989699999</c:v>
                </c:pt>
                <c:pt idx="10594">
                  <c:v>162088.99802199999</c:v>
                </c:pt>
                <c:pt idx="10595">
                  <c:v>162171.785206</c:v>
                </c:pt>
                <c:pt idx="10596">
                  <c:v>162173.339794</c:v>
                </c:pt>
                <c:pt idx="10597">
                  <c:v>162188.49802199999</c:v>
                </c:pt>
                <c:pt idx="10598">
                  <c:v>162188.49802199999</c:v>
                </c:pt>
                <c:pt idx="10599">
                  <c:v>162188.49802199999</c:v>
                </c:pt>
                <c:pt idx="10600">
                  <c:v>162197.82614699999</c:v>
                </c:pt>
                <c:pt idx="10601">
                  <c:v>162197.82614699999</c:v>
                </c:pt>
                <c:pt idx="10602">
                  <c:v>162213.761669</c:v>
                </c:pt>
                <c:pt idx="10603">
                  <c:v>162223.8671875</c:v>
                </c:pt>
                <c:pt idx="10604">
                  <c:v>162271.285206</c:v>
                </c:pt>
                <c:pt idx="10605">
                  <c:v>162272.839794</c:v>
                </c:pt>
                <c:pt idx="10606">
                  <c:v>162287.99802199999</c:v>
                </c:pt>
                <c:pt idx="10607">
                  <c:v>162287.99802199999</c:v>
                </c:pt>
                <c:pt idx="10608">
                  <c:v>162297.32614699999</c:v>
                </c:pt>
                <c:pt idx="10609">
                  <c:v>162318.31447800001</c:v>
                </c:pt>
                <c:pt idx="10610">
                  <c:v>162323.3671875</c:v>
                </c:pt>
                <c:pt idx="10611">
                  <c:v>162370.785206</c:v>
                </c:pt>
                <c:pt idx="10612">
                  <c:v>162372.339794</c:v>
                </c:pt>
                <c:pt idx="10613">
                  <c:v>162378.16989699999</c:v>
                </c:pt>
                <c:pt idx="10614">
                  <c:v>162378.16989699999</c:v>
                </c:pt>
                <c:pt idx="10615">
                  <c:v>162412.761669</c:v>
                </c:pt>
                <c:pt idx="10616">
                  <c:v>162422.8671875</c:v>
                </c:pt>
                <c:pt idx="10617">
                  <c:v>162422.8671875</c:v>
                </c:pt>
                <c:pt idx="10618">
                  <c:v>162422.8671875</c:v>
                </c:pt>
                <c:pt idx="10619">
                  <c:v>162477.66989699999</c:v>
                </c:pt>
                <c:pt idx="10620">
                  <c:v>162477.66989699999</c:v>
                </c:pt>
                <c:pt idx="10621">
                  <c:v>162486.99802199999</c:v>
                </c:pt>
                <c:pt idx="10622">
                  <c:v>162486.99802199999</c:v>
                </c:pt>
                <c:pt idx="10623">
                  <c:v>162517.31447800001</c:v>
                </c:pt>
                <c:pt idx="10624">
                  <c:v>162569.785206</c:v>
                </c:pt>
                <c:pt idx="10625">
                  <c:v>162571.339794</c:v>
                </c:pt>
                <c:pt idx="10626">
                  <c:v>162571.339794</c:v>
                </c:pt>
                <c:pt idx="10627">
                  <c:v>162571.339794</c:v>
                </c:pt>
                <c:pt idx="10628">
                  <c:v>162577.16989699999</c:v>
                </c:pt>
                <c:pt idx="10629">
                  <c:v>162586.49802199999</c:v>
                </c:pt>
                <c:pt idx="10630">
                  <c:v>162586.49802199999</c:v>
                </c:pt>
                <c:pt idx="10631">
                  <c:v>162595.82614699999</c:v>
                </c:pt>
                <c:pt idx="10632">
                  <c:v>162595.82614699999</c:v>
                </c:pt>
                <c:pt idx="10633">
                  <c:v>162669.285206</c:v>
                </c:pt>
                <c:pt idx="10634">
                  <c:v>162669.285206</c:v>
                </c:pt>
                <c:pt idx="10635">
                  <c:v>162669.285206</c:v>
                </c:pt>
                <c:pt idx="10636">
                  <c:v>162669.285206</c:v>
                </c:pt>
                <c:pt idx="10637">
                  <c:v>162676.66989699999</c:v>
                </c:pt>
                <c:pt idx="10638">
                  <c:v>162676.66989699999</c:v>
                </c:pt>
                <c:pt idx="10639">
                  <c:v>162711.261669</c:v>
                </c:pt>
                <c:pt idx="10640">
                  <c:v>162770.339794</c:v>
                </c:pt>
                <c:pt idx="10641">
                  <c:v>162868.285206</c:v>
                </c:pt>
                <c:pt idx="10642">
                  <c:v>162875.66989699999</c:v>
                </c:pt>
                <c:pt idx="10643">
                  <c:v>162875.66989699999</c:v>
                </c:pt>
                <c:pt idx="10644">
                  <c:v>162884.99802199999</c:v>
                </c:pt>
                <c:pt idx="10645">
                  <c:v>162910.261669</c:v>
                </c:pt>
                <c:pt idx="10646">
                  <c:v>162910.261669</c:v>
                </c:pt>
                <c:pt idx="10647">
                  <c:v>162967.785206</c:v>
                </c:pt>
                <c:pt idx="10648">
                  <c:v>162967.785206</c:v>
                </c:pt>
                <c:pt idx="10649">
                  <c:v>162969.339794</c:v>
                </c:pt>
                <c:pt idx="10650">
                  <c:v>162993.82614699999</c:v>
                </c:pt>
                <c:pt idx="10651">
                  <c:v>163068.839794</c:v>
                </c:pt>
                <c:pt idx="10652">
                  <c:v>163068.839794</c:v>
                </c:pt>
                <c:pt idx="10653">
                  <c:v>163119.3671875</c:v>
                </c:pt>
                <c:pt idx="10654">
                  <c:v>163119.3671875</c:v>
                </c:pt>
                <c:pt idx="10655">
                  <c:v>163168.339794</c:v>
                </c:pt>
                <c:pt idx="10656">
                  <c:v>163174.16989699999</c:v>
                </c:pt>
                <c:pt idx="10657">
                  <c:v>163174.16989699999</c:v>
                </c:pt>
                <c:pt idx="10658">
                  <c:v>163192.82614699999</c:v>
                </c:pt>
                <c:pt idx="10659">
                  <c:v>163208.761669</c:v>
                </c:pt>
                <c:pt idx="10660">
                  <c:v>163292.32614699999</c:v>
                </c:pt>
                <c:pt idx="10661">
                  <c:v>163308.261669</c:v>
                </c:pt>
                <c:pt idx="10662">
                  <c:v>163373.16989699999</c:v>
                </c:pt>
                <c:pt idx="10663">
                  <c:v>163391.82614699999</c:v>
                </c:pt>
                <c:pt idx="10664">
                  <c:v>163466.839794</c:v>
                </c:pt>
                <c:pt idx="10665">
                  <c:v>163466.839794</c:v>
                </c:pt>
                <c:pt idx="10666">
                  <c:v>163466.839794</c:v>
                </c:pt>
                <c:pt idx="10667">
                  <c:v>163481.99802199999</c:v>
                </c:pt>
                <c:pt idx="10668">
                  <c:v>163507.261669</c:v>
                </c:pt>
                <c:pt idx="10669">
                  <c:v>163512.31447800001</c:v>
                </c:pt>
                <c:pt idx="10670">
                  <c:v>163517.3671875</c:v>
                </c:pt>
                <c:pt idx="10671">
                  <c:v>163564.785206</c:v>
                </c:pt>
                <c:pt idx="10672">
                  <c:v>163566.339794</c:v>
                </c:pt>
                <c:pt idx="10673">
                  <c:v>163572.16989699999</c:v>
                </c:pt>
                <c:pt idx="10674">
                  <c:v>163581.49802199999</c:v>
                </c:pt>
                <c:pt idx="10675">
                  <c:v>163590.82614699999</c:v>
                </c:pt>
                <c:pt idx="10676">
                  <c:v>163590.82614699999</c:v>
                </c:pt>
                <c:pt idx="10677">
                  <c:v>163664.285206</c:v>
                </c:pt>
                <c:pt idx="10678">
                  <c:v>163664.285206</c:v>
                </c:pt>
                <c:pt idx="10679">
                  <c:v>163671.66989699999</c:v>
                </c:pt>
                <c:pt idx="10680">
                  <c:v>163671.66989699999</c:v>
                </c:pt>
                <c:pt idx="10681">
                  <c:v>163680.99802199999</c:v>
                </c:pt>
                <c:pt idx="10682">
                  <c:v>163690.32614699999</c:v>
                </c:pt>
                <c:pt idx="10683">
                  <c:v>163690.32614699999</c:v>
                </c:pt>
                <c:pt idx="10684">
                  <c:v>163711.31447800001</c:v>
                </c:pt>
                <c:pt idx="10685">
                  <c:v>163716.3671875</c:v>
                </c:pt>
                <c:pt idx="10686">
                  <c:v>163771.16989699999</c:v>
                </c:pt>
                <c:pt idx="10687">
                  <c:v>163771.16989699999</c:v>
                </c:pt>
                <c:pt idx="10688">
                  <c:v>163789.82614699999</c:v>
                </c:pt>
                <c:pt idx="10689">
                  <c:v>163805.761669</c:v>
                </c:pt>
                <c:pt idx="10690">
                  <c:v>163810.81447800001</c:v>
                </c:pt>
                <c:pt idx="10691">
                  <c:v>163815.8671875</c:v>
                </c:pt>
                <c:pt idx="10692">
                  <c:v>163815.8671875</c:v>
                </c:pt>
                <c:pt idx="10693">
                  <c:v>163815.8671875</c:v>
                </c:pt>
                <c:pt idx="10694">
                  <c:v>163815.8671875</c:v>
                </c:pt>
                <c:pt idx="10695">
                  <c:v>163863.285206</c:v>
                </c:pt>
                <c:pt idx="10696">
                  <c:v>163864.839794</c:v>
                </c:pt>
                <c:pt idx="10697">
                  <c:v>163864.839794</c:v>
                </c:pt>
                <c:pt idx="10698">
                  <c:v>163879.99802199999</c:v>
                </c:pt>
                <c:pt idx="10699">
                  <c:v>163879.99802199999</c:v>
                </c:pt>
                <c:pt idx="10700">
                  <c:v>163889.32614699999</c:v>
                </c:pt>
                <c:pt idx="10701">
                  <c:v>163889.32614699999</c:v>
                </c:pt>
                <c:pt idx="10702">
                  <c:v>163889.32614699999</c:v>
                </c:pt>
                <c:pt idx="10703">
                  <c:v>163905.261669</c:v>
                </c:pt>
                <c:pt idx="10704">
                  <c:v>163962.785206</c:v>
                </c:pt>
                <c:pt idx="10705">
                  <c:v>163964.339794</c:v>
                </c:pt>
                <c:pt idx="10706">
                  <c:v>164063.839794</c:v>
                </c:pt>
                <c:pt idx="10707">
                  <c:v>164069.66989699999</c:v>
                </c:pt>
                <c:pt idx="10708">
                  <c:v>164078.99802199999</c:v>
                </c:pt>
                <c:pt idx="10709">
                  <c:v>164088.32614699999</c:v>
                </c:pt>
                <c:pt idx="10710">
                  <c:v>164088.32614699999</c:v>
                </c:pt>
                <c:pt idx="10711">
                  <c:v>164104.261669</c:v>
                </c:pt>
                <c:pt idx="10712">
                  <c:v>164163.339794</c:v>
                </c:pt>
                <c:pt idx="10713">
                  <c:v>164178.49802199999</c:v>
                </c:pt>
                <c:pt idx="10714">
                  <c:v>164213.8671875</c:v>
                </c:pt>
                <c:pt idx="10715">
                  <c:v>164262.839794</c:v>
                </c:pt>
                <c:pt idx="10716">
                  <c:v>164277.99802199999</c:v>
                </c:pt>
                <c:pt idx="10717">
                  <c:v>164287.32614699999</c:v>
                </c:pt>
                <c:pt idx="10718">
                  <c:v>164360.785206</c:v>
                </c:pt>
                <c:pt idx="10719">
                  <c:v>164362.339794</c:v>
                </c:pt>
                <c:pt idx="10720">
                  <c:v>164368.16989699999</c:v>
                </c:pt>
                <c:pt idx="10721">
                  <c:v>164377.49802199999</c:v>
                </c:pt>
                <c:pt idx="10722">
                  <c:v>164386.82614699999</c:v>
                </c:pt>
                <c:pt idx="10723">
                  <c:v>164386.82614699999</c:v>
                </c:pt>
                <c:pt idx="10724">
                  <c:v>164407.81447800001</c:v>
                </c:pt>
                <c:pt idx="10725">
                  <c:v>164412.8671875</c:v>
                </c:pt>
                <c:pt idx="10726">
                  <c:v>164412.8671875</c:v>
                </c:pt>
                <c:pt idx="10727">
                  <c:v>164467.66989699999</c:v>
                </c:pt>
                <c:pt idx="10728">
                  <c:v>164476.99802199999</c:v>
                </c:pt>
                <c:pt idx="10729">
                  <c:v>164486.32614699999</c:v>
                </c:pt>
                <c:pt idx="10730">
                  <c:v>164486.32614699999</c:v>
                </c:pt>
                <c:pt idx="10731">
                  <c:v>164512.3671875</c:v>
                </c:pt>
                <c:pt idx="10732">
                  <c:v>164561.339794</c:v>
                </c:pt>
                <c:pt idx="10733">
                  <c:v>164567.16989699999</c:v>
                </c:pt>
                <c:pt idx="10734">
                  <c:v>164659.285206</c:v>
                </c:pt>
                <c:pt idx="10735">
                  <c:v>164675.99802199999</c:v>
                </c:pt>
                <c:pt idx="10736">
                  <c:v>164675.99802199999</c:v>
                </c:pt>
                <c:pt idx="10737">
                  <c:v>164706.31447800001</c:v>
                </c:pt>
                <c:pt idx="10738">
                  <c:v>164758.785206</c:v>
                </c:pt>
                <c:pt idx="10739">
                  <c:v>164758.785206</c:v>
                </c:pt>
                <c:pt idx="10740">
                  <c:v>164766.16989699999</c:v>
                </c:pt>
                <c:pt idx="10741">
                  <c:v>164784.82614699999</c:v>
                </c:pt>
                <c:pt idx="10742">
                  <c:v>164800.761669</c:v>
                </c:pt>
                <c:pt idx="10743">
                  <c:v>164810.8671875</c:v>
                </c:pt>
                <c:pt idx="10744">
                  <c:v>164858.285206</c:v>
                </c:pt>
                <c:pt idx="10745">
                  <c:v>164865.66989699999</c:v>
                </c:pt>
                <c:pt idx="10746">
                  <c:v>164884.32614699999</c:v>
                </c:pt>
                <c:pt idx="10747">
                  <c:v>164884.32614699999</c:v>
                </c:pt>
                <c:pt idx="10748">
                  <c:v>164905.31447800001</c:v>
                </c:pt>
                <c:pt idx="10749">
                  <c:v>164957.785206</c:v>
                </c:pt>
                <c:pt idx="10750">
                  <c:v>164957.785206</c:v>
                </c:pt>
                <c:pt idx="10751">
                  <c:v>164974.49802199999</c:v>
                </c:pt>
                <c:pt idx="10752">
                  <c:v>164983.82614699999</c:v>
                </c:pt>
                <c:pt idx="10753">
                  <c:v>165009.8671875</c:v>
                </c:pt>
                <c:pt idx="10754">
                  <c:v>165064.66989699999</c:v>
                </c:pt>
                <c:pt idx="10755">
                  <c:v>165064.66989699999</c:v>
                </c:pt>
                <c:pt idx="10756">
                  <c:v>165083.32614699999</c:v>
                </c:pt>
                <c:pt idx="10757">
                  <c:v>165083.32614699999</c:v>
                </c:pt>
                <c:pt idx="10758">
                  <c:v>165104.31447800001</c:v>
                </c:pt>
                <c:pt idx="10759">
                  <c:v>165104.31447800001</c:v>
                </c:pt>
                <c:pt idx="10760">
                  <c:v>165109.3671875</c:v>
                </c:pt>
                <c:pt idx="10761">
                  <c:v>165109.3671875</c:v>
                </c:pt>
                <c:pt idx="10762">
                  <c:v>165173.49802199999</c:v>
                </c:pt>
                <c:pt idx="10763">
                  <c:v>165256.285206</c:v>
                </c:pt>
                <c:pt idx="10764">
                  <c:v>165256.285206</c:v>
                </c:pt>
                <c:pt idx="10765">
                  <c:v>165282.32614699999</c:v>
                </c:pt>
                <c:pt idx="10766">
                  <c:v>165282.32614699999</c:v>
                </c:pt>
                <c:pt idx="10767">
                  <c:v>165298.261669</c:v>
                </c:pt>
                <c:pt idx="10768">
                  <c:v>165303.31447800001</c:v>
                </c:pt>
                <c:pt idx="10769">
                  <c:v>165303.31447800001</c:v>
                </c:pt>
                <c:pt idx="10770">
                  <c:v>165303.31447800001</c:v>
                </c:pt>
                <c:pt idx="10771">
                  <c:v>165355.785206</c:v>
                </c:pt>
                <c:pt idx="10772">
                  <c:v>165357.339794</c:v>
                </c:pt>
                <c:pt idx="10773">
                  <c:v>165363.16989699999</c:v>
                </c:pt>
                <c:pt idx="10774">
                  <c:v>165363.16989699999</c:v>
                </c:pt>
                <c:pt idx="10775">
                  <c:v>165363.16989699999</c:v>
                </c:pt>
                <c:pt idx="10776">
                  <c:v>165372.49802199999</c:v>
                </c:pt>
                <c:pt idx="10777">
                  <c:v>165381.82614699999</c:v>
                </c:pt>
                <c:pt idx="10778">
                  <c:v>165381.82614699999</c:v>
                </c:pt>
                <c:pt idx="10779">
                  <c:v>165397.761669</c:v>
                </c:pt>
                <c:pt idx="10780">
                  <c:v>165402.81447800001</c:v>
                </c:pt>
                <c:pt idx="10781">
                  <c:v>165402.81447800001</c:v>
                </c:pt>
                <c:pt idx="10782">
                  <c:v>165462.66989699999</c:v>
                </c:pt>
                <c:pt idx="10783">
                  <c:v>165502.31447800001</c:v>
                </c:pt>
                <c:pt idx="10784">
                  <c:v>165502.31447800001</c:v>
                </c:pt>
                <c:pt idx="10785">
                  <c:v>165507.3671875</c:v>
                </c:pt>
                <c:pt idx="10786">
                  <c:v>165554.785206</c:v>
                </c:pt>
                <c:pt idx="10787">
                  <c:v>165556.339794</c:v>
                </c:pt>
                <c:pt idx="10788">
                  <c:v>165562.16989699999</c:v>
                </c:pt>
                <c:pt idx="10789">
                  <c:v>165562.16989699999</c:v>
                </c:pt>
                <c:pt idx="10790">
                  <c:v>165562.16989699999</c:v>
                </c:pt>
                <c:pt idx="10791">
                  <c:v>165580.82614699999</c:v>
                </c:pt>
                <c:pt idx="10792">
                  <c:v>165654.285206</c:v>
                </c:pt>
                <c:pt idx="10793">
                  <c:v>165655.839794</c:v>
                </c:pt>
                <c:pt idx="10794">
                  <c:v>165661.66989699999</c:v>
                </c:pt>
                <c:pt idx="10795">
                  <c:v>165680.32614699999</c:v>
                </c:pt>
                <c:pt idx="10796">
                  <c:v>165680.32614699999</c:v>
                </c:pt>
                <c:pt idx="10797">
                  <c:v>165696.261669</c:v>
                </c:pt>
                <c:pt idx="10798">
                  <c:v>165696.261669</c:v>
                </c:pt>
                <c:pt idx="10799">
                  <c:v>165696.261669</c:v>
                </c:pt>
                <c:pt idx="10800">
                  <c:v>165701.31447800001</c:v>
                </c:pt>
                <c:pt idx="10801">
                  <c:v>165701.31447800001</c:v>
                </c:pt>
                <c:pt idx="10802">
                  <c:v>165770.49802199999</c:v>
                </c:pt>
                <c:pt idx="10803">
                  <c:v>165795.761669</c:v>
                </c:pt>
                <c:pt idx="10804">
                  <c:v>165800.81447800001</c:v>
                </c:pt>
                <c:pt idx="10805">
                  <c:v>165805.8671875</c:v>
                </c:pt>
                <c:pt idx="10806">
                  <c:v>165805.8671875</c:v>
                </c:pt>
                <c:pt idx="10807">
                  <c:v>165805.8671875</c:v>
                </c:pt>
                <c:pt idx="10808">
                  <c:v>165853.285206</c:v>
                </c:pt>
                <c:pt idx="10809">
                  <c:v>165853.285206</c:v>
                </c:pt>
                <c:pt idx="10810">
                  <c:v>165854.839794</c:v>
                </c:pt>
                <c:pt idx="10811">
                  <c:v>165860.66989699999</c:v>
                </c:pt>
                <c:pt idx="10812">
                  <c:v>165900.31447800001</c:v>
                </c:pt>
                <c:pt idx="10813">
                  <c:v>165905.3671875</c:v>
                </c:pt>
                <c:pt idx="10814">
                  <c:v>165905.3671875</c:v>
                </c:pt>
                <c:pt idx="10815">
                  <c:v>165952.785206</c:v>
                </c:pt>
                <c:pt idx="10816">
                  <c:v>165969.49802199999</c:v>
                </c:pt>
                <c:pt idx="10817">
                  <c:v>165994.761669</c:v>
                </c:pt>
                <c:pt idx="10818">
                  <c:v>165994.761669</c:v>
                </c:pt>
                <c:pt idx="10819">
                  <c:v>166052.285206</c:v>
                </c:pt>
                <c:pt idx="10820">
                  <c:v>166053.839794</c:v>
                </c:pt>
                <c:pt idx="10821">
                  <c:v>166059.66989699999</c:v>
                </c:pt>
                <c:pt idx="10822">
                  <c:v>166059.66989699999</c:v>
                </c:pt>
                <c:pt idx="10823">
                  <c:v>166078.32614699999</c:v>
                </c:pt>
                <c:pt idx="10824">
                  <c:v>166099.31447800001</c:v>
                </c:pt>
                <c:pt idx="10825">
                  <c:v>166099.31447800001</c:v>
                </c:pt>
                <c:pt idx="10826">
                  <c:v>166099.31447800001</c:v>
                </c:pt>
                <c:pt idx="10827">
                  <c:v>166151.785206</c:v>
                </c:pt>
                <c:pt idx="10828">
                  <c:v>166151.785206</c:v>
                </c:pt>
                <c:pt idx="10829">
                  <c:v>166177.82614699999</c:v>
                </c:pt>
                <c:pt idx="10830">
                  <c:v>166258.66989699999</c:v>
                </c:pt>
                <c:pt idx="10831">
                  <c:v>166258.66989699999</c:v>
                </c:pt>
                <c:pt idx="10832">
                  <c:v>166267.99802199999</c:v>
                </c:pt>
                <c:pt idx="10833">
                  <c:v>166267.99802199999</c:v>
                </c:pt>
                <c:pt idx="10834">
                  <c:v>166277.32614699999</c:v>
                </c:pt>
                <c:pt idx="10835">
                  <c:v>166358.16989699999</c:v>
                </c:pt>
                <c:pt idx="10836">
                  <c:v>166358.16989699999</c:v>
                </c:pt>
                <c:pt idx="10837">
                  <c:v>166358.16989699999</c:v>
                </c:pt>
                <c:pt idx="10838">
                  <c:v>166367.49802199999</c:v>
                </c:pt>
                <c:pt idx="10839">
                  <c:v>166392.761669</c:v>
                </c:pt>
                <c:pt idx="10840">
                  <c:v>166451.839794</c:v>
                </c:pt>
                <c:pt idx="10841">
                  <c:v>166451.839794</c:v>
                </c:pt>
                <c:pt idx="10842">
                  <c:v>166451.839794</c:v>
                </c:pt>
                <c:pt idx="10843">
                  <c:v>166457.66989699999</c:v>
                </c:pt>
                <c:pt idx="10844">
                  <c:v>166466.99802199999</c:v>
                </c:pt>
                <c:pt idx="10845">
                  <c:v>166476.32614699999</c:v>
                </c:pt>
                <c:pt idx="10846">
                  <c:v>166497.31447800001</c:v>
                </c:pt>
                <c:pt idx="10847">
                  <c:v>166497.31447800001</c:v>
                </c:pt>
                <c:pt idx="10848">
                  <c:v>166502.3671875</c:v>
                </c:pt>
                <c:pt idx="10849">
                  <c:v>166566.49802199999</c:v>
                </c:pt>
                <c:pt idx="10850">
                  <c:v>166591.761669</c:v>
                </c:pt>
                <c:pt idx="10851">
                  <c:v>166601.8671875</c:v>
                </c:pt>
                <c:pt idx="10852">
                  <c:v>166650.839794</c:v>
                </c:pt>
                <c:pt idx="10853">
                  <c:v>166650.839794</c:v>
                </c:pt>
                <c:pt idx="10854">
                  <c:v>166650.839794</c:v>
                </c:pt>
                <c:pt idx="10855">
                  <c:v>166656.66989699999</c:v>
                </c:pt>
                <c:pt idx="10856">
                  <c:v>166701.3671875</c:v>
                </c:pt>
                <c:pt idx="10857">
                  <c:v>166748.785206</c:v>
                </c:pt>
                <c:pt idx="10858">
                  <c:v>166750.339794</c:v>
                </c:pt>
                <c:pt idx="10859">
                  <c:v>166756.16989699999</c:v>
                </c:pt>
                <c:pt idx="10860">
                  <c:v>166774.82614699999</c:v>
                </c:pt>
                <c:pt idx="10861">
                  <c:v>166774.82614699999</c:v>
                </c:pt>
                <c:pt idx="10862">
                  <c:v>166800.8671875</c:v>
                </c:pt>
                <c:pt idx="10863">
                  <c:v>166848.285206</c:v>
                </c:pt>
                <c:pt idx="10864">
                  <c:v>166848.285206</c:v>
                </c:pt>
                <c:pt idx="10865">
                  <c:v>166874.32614699999</c:v>
                </c:pt>
                <c:pt idx="10866">
                  <c:v>166895.31447800001</c:v>
                </c:pt>
                <c:pt idx="10867">
                  <c:v>166895.31447800001</c:v>
                </c:pt>
                <c:pt idx="10868">
                  <c:v>166947.785206</c:v>
                </c:pt>
                <c:pt idx="10869">
                  <c:v>166949.339794</c:v>
                </c:pt>
                <c:pt idx="10870">
                  <c:v>166949.339794</c:v>
                </c:pt>
                <c:pt idx="10871">
                  <c:v>166949.339794</c:v>
                </c:pt>
                <c:pt idx="10872">
                  <c:v>166973.82614699999</c:v>
                </c:pt>
                <c:pt idx="10873">
                  <c:v>166989.761669</c:v>
                </c:pt>
                <c:pt idx="10874">
                  <c:v>166999.8671875</c:v>
                </c:pt>
                <c:pt idx="10875">
                  <c:v>167048.839794</c:v>
                </c:pt>
                <c:pt idx="10876">
                  <c:v>167073.32614699999</c:v>
                </c:pt>
                <c:pt idx="10877">
                  <c:v>167094.31447800001</c:v>
                </c:pt>
                <c:pt idx="10878">
                  <c:v>167154.16989699999</c:v>
                </c:pt>
                <c:pt idx="10879">
                  <c:v>167154.16989699999</c:v>
                </c:pt>
                <c:pt idx="10880">
                  <c:v>167163.49802199999</c:v>
                </c:pt>
                <c:pt idx="10881">
                  <c:v>167172.82614699999</c:v>
                </c:pt>
                <c:pt idx="10882">
                  <c:v>167193.81447800001</c:v>
                </c:pt>
                <c:pt idx="10883">
                  <c:v>167262.99802199999</c:v>
                </c:pt>
                <c:pt idx="10884">
                  <c:v>167288.261669</c:v>
                </c:pt>
                <c:pt idx="10885">
                  <c:v>167293.31447800001</c:v>
                </c:pt>
                <c:pt idx="10886">
                  <c:v>167293.31447800001</c:v>
                </c:pt>
                <c:pt idx="10887">
                  <c:v>167353.16989699999</c:v>
                </c:pt>
                <c:pt idx="10888">
                  <c:v>167353.16989699999</c:v>
                </c:pt>
                <c:pt idx="10889">
                  <c:v>167362.49802199999</c:v>
                </c:pt>
                <c:pt idx="10890">
                  <c:v>167371.82614699999</c:v>
                </c:pt>
                <c:pt idx="10891">
                  <c:v>167397.8671875</c:v>
                </c:pt>
                <c:pt idx="10892">
                  <c:v>167397.8671875</c:v>
                </c:pt>
                <c:pt idx="10893">
                  <c:v>167445.285206</c:v>
                </c:pt>
                <c:pt idx="10894">
                  <c:v>167446.839794</c:v>
                </c:pt>
                <c:pt idx="10895">
                  <c:v>167446.839794</c:v>
                </c:pt>
                <c:pt idx="10896">
                  <c:v>167452.66989699999</c:v>
                </c:pt>
                <c:pt idx="10897">
                  <c:v>167461.99802199999</c:v>
                </c:pt>
                <c:pt idx="10898">
                  <c:v>167461.99802199999</c:v>
                </c:pt>
                <c:pt idx="10899">
                  <c:v>167487.261669</c:v>
                </c:pt>
                <c:pt idx="10900">
                  <c:v>167487.261669</c:v>
                </c:pt>
                <c:pt idx="10901">
                  <c:v>167561.49802199999</c:v>
                </c:pt>
                <c:pt idx="10902">
                  <c:v>167591.81447800001</c:v>
                </c:pt>
                <c:pt idx="10903">
                  <c:v>167644.285206</c:v>
                </c:pt>
                <c:pt idx="10904">
                  <c:v>167645.839794</c:v>
                </c:pt>
                <c:pt idx="10905">
                  <c:v>167660.99802199999</c:v>
                </c:pt>
                <c:pt idx="10906">
                  <c:v>167691.31447800001</c:v>
                </c:pt>
                <c:pt idx="10907">
                  <c:v>167696.3671875</c:v>
                </c:pt>
                <c:pt idx="10908">
                  <c:v>167743.785206</c:v>
                </c:pt>
                <c:pt idx="10909">
                  <c:v>167743.785206</c:v>
                </c:pt>
                <c:pt idx="10910">
                  <c:v>167745.339794</c:v>
                </c:pt>
                <c:pt idx="10911">
                  <c:v>167745.339794</c:v>
                </c:pt>
                <c:pt idx="10912">
                  <c:v>167751.16989699999</c:v>
                </c:pt>
                <c:pt idx="10913">
                  <c:v>167751.16989699999</c:v>
                </c:pt>
                <c:pt idx="10914">
                  <c:v>167795.8671875</c:v>
                </c:pt>
                <c:pt idx="10915">
                  <c:v>167843.285206</c:v>
                </c:pt>
                <c:pt idx="10916">
                  <c:v>167844.839794</c:v>
                </c:pt>
                <c:pt idx="10917">
                  <c:v>167844.839794</c:v>
                </c:pt>
                <c:pt idx="10918">
                  <c:v>167850.66989699999</c:v>
                </c:pt>
                <c:pt idx="10919">
                  <c:v>167859.99802199999</c:v>
                </c:pt>
                <c:pt idx="10920">
                  <c:v>167885.261669</c:v>
                </c:pt>
                <c:pt idx="10921">
                  <c:v>167890.31447800001</c:v>
                </c:pt>
                <c:pt idx="10922">
                  <c:v>167950.16989699999</c:v>
                </c:pt>
                <c:pt idx="10923">
                  <c:v>167950.16989699999</c:v>
                </c:pt>
                <c:pt idx="10924">
                  <c:v>167959.49802199999</c:v>
                </c:pt>
                <c:pt idx="10925">
                  <c:v>167959.49802199999</c:v>
                </c:pt>
                <c:pt idx="10926">
                  <c:v>167959.49802199999</c:v>
                </c:pt>
                <c:pt idx="10927">
                  <c:v>167968.82614699999</c:v>
                </c:pt>
                <c:pt idx="10928">
                  <c:v>167968.82614699999</c:v>
                </c:pt>
                <c:pt idx="10929">
                  <c:v>167984.761669</c:v>
                </c:pt>
                <c:pt idx="10930">
                  <c:v>167984.761669</c:v>
                </c:pt>
                <c:pt idx="10931">
                  <c:v>167984.761669</c:v>
                </c:pt>
                <c:pt idx="10932">
                  <c:v>168049.66989699999</c:v>
                </c:pt>
                <c:pt idx="10933">
                  <c:v>168049.66989699999</c:v>
                </c:pt>
                <c:pt idx="10934">
                  <c:v>168049.66989699999</c:v>
                </c:pt>
                <c:pt idx="10935">
                  <c:v>168084.261669</c:v>
                </c:pt>
                <c:pt idx="10936">
                  <c:v>168094.3671875</c:v>
                </c:pt>
                <c:pt idx="10937">
                  <c:v>168141.785206</c:v>
                </c:pt>
                <c:pt idx="10938">
                  <c:v>168183.761669</c:v>
                </c:pt>
                <c:pt idx="10939">
                  <c:v>168188.81447800001</c:v>
                </c:pt>
                <c:pt idx="10940">
                  <c:v>168193.8671875</c:v>
                </c:pt>
                <c:pt idx="10941">
                  <c:v>168241.285206</c:v>
                </c:pt>
                <c:pt idx="10942">
                  <c:v>168241.285206</c:v>
                </c:pt>
                <c:pt idx="10943">
                  <c:v>168242.839794</c:v>
                </c:pt>
                <c:pt idx="10944">
                  <c:v>168267.32614699999</c:v>
                </c:pt>
                <c:pt idx="10945">
                  <c:v>168283.261669</c:v>
                </c:pt>
                <c:pt idx="10946">
                  <c:v>168283.261669</c:v>
                </c:pt>
                <c:pt idx="10947">
                  <c:v>168293.3671875</c:v>
                </c:pt>
                <c:pt idx="10948">
                  <c:v>168342.339794</c:v>
                </c:pt>
                <c:pt idx="10949">
                  <c:v>168342.339794</c:v>
                </c:pt>
                <c:pt idx="10950">
                  <c:v>168387.81447800001</c:v>
                </c:pt>
                <c:pt idx="10951">
                  <c:v>168387.81447800001</c:v>
                </c:pt>
                <c:pt idx="10952">
                  <c:v>168387.81447800001</c:v>
                </c:pt>
                <c:pt idx="10953">
                  <c:v>168440.285206</c:v>
                </c:pt>
                <c:pt idx="10954">
                  <c:v>168482.261669</c:v>
                </c:pt>
                <c:pt idx="10955">
                  <c:v>168482.261669</c:v>
                </c:pt>
                <c:pt idx="10956">
                  <c:v>168487.31447800001</c:v>
                </c:pt>
                <c:pt idx="10957">
                  <c:v>168492.3671875</c:v>
                </c:pt>
                <c:pt idx="10958">
                  <c:v>168492.3671875</c:v>
                </c:pt>
                <c:pt idx="10959">
                  <c:v>168539.785206</c:v>
                </c:pt>
                <c:pt idx="10960">
                  <c:v>168541.339794</c:v>
                </c:pt>
                <c:pt idx="10961">
                  <c:v>168547.16989699999</c:v>
                </c:pt>
                <c:pt idx="10962">
                  <c:v>168556.49802199999</c:v>
                </c:pt>
                <c:pt idx="10963">
                  <c:v>168591.8671875</c:v>
                </c:pt>
                <c:pt idx="10964">
                  <c:v>168640.839794</c:v>
                </c:pt>
                <c:pt idx="10965">
                  <c:v>168640.839794</c:v>
                </c:pt>
                <c:pt idx="10966">
                  <c:v>168655.99802199999</c:v>
                </c:pt>
                <c:pt idx="10967">
                  <c:v>168681.261669</c:v>
                </c:pt>
                <c:pt idx="10968">
                  <c:v>168691.3671875</c:v>
                </c:pt>
                <c:pt idx="10969">
                  <c:v>168740.339794</c:v>
                </c:pt>
                <c:pt idx="10970">
                  <c:v>168746.16989699999</c:v>
                </c:pt>
                <c:pt idx="10971">
                  <c:v>168746.16989699999</c:v>
                </c:pt>
                <c:pt idx="10972">
                  <c:v>168780.761669</c:v>
                </c:pt>
                <c:pt idx="10973">
                  <c:v>168785.81447800001</c:v>
                </c:pt>
                <c:pt idx="10974">
                  <c:v>168785.81447800001</c:v>
                </c:pt>
                <c:pt idx="10975">
                  <c:v>168785.81447800001</c:v>
                </c:pt>
                <c:pt idx="10976">
                  <c:v>168838.285206</c:v>
                </c:pt>
                <c:pt idx="10977">
                  <c:v>168839.839794</c:v>
                </c:pt>
                <c:pt idx="10978">
                  <c:v>168839.839794</c:v>
                </c:pt>
                <c:pt idx="10979">
                  <c:v>168854.99802199999</c:v>
                </c:pt>
                <c:pt idx="10980">
                  <c:v>168880.261669</c:v>
                </c:pt>
                <c:pt idx="10981">
                  <c:v>168880.261669</c:v>
                </c:pt>
                <c:pt idx="10982">
                  <c:v>168890.3671875</c:v>
                </c:pt>
                <c:pt idx="10983">
                  <c:v>168939.339794</c:v>
                </c:pt>
                <c:pt idx="10984">
                  <c:v>168945.16989699999</c:v>
                </c:pt>
                <c:pt idx="10985">
                  <c:v>168954.49802199999</c:v>
                </c:pt>
                <c:pt idx="10986">
                  <c:v>168954.49802199999</c:v>
                </c:pt>
                <c:pt idx="10987">
                  <c:v>168979.761669</c:v>
                </c:pt>
                <c:pt idx="10988">
                  <c:v>168984.81447800001</c:v>
                </c:pt>
                <c:pt idx="10989">
                  <c:v>168984.81447800001</c:v>
                </c:pt>
                <c:pt idx="10990">
                  <c:v>168989.8671875</c:v>
                </c:pt>
                <c:pt idx="10991">
                  <c:v>169044.66989699999</c:v>
                </c:pt>
                <c:pt idx="10992">
                  <c:v>169053.99802199999</c:v>
                </c:pt>
                <c:pt idx="10993">
                  <c:v>169063.32614699999</c:v>
                </c:pt>
                <c:pt idx="10994">
                  <c:v>169079.261669</c:v>
                </c:pt>
                <c:pt idx="10995">
                  <c:v>169136.785206</c:v>
                </c:pt>
                <c:pt idx="10996">
                  <c:v>169138.339794</c:v>
                </c:pt>
                <c:pt idx="10997">
                  <c:v>169153.49802199999</c:v>
                </c:pt>
                <c:pt idx="10998">
                  <c:v>169178.761669</c:v>
                </c:pt>
                <c:pt idx="10999">
                  <c:v>169183.81447800001</c:v>
                </c:pt>
                <c:pt idx="11000">
                  <c:v>169237.839794</c:v>
                </c:pt>
                <c:pt idx="11001">
                  <c:v>169237.839794</c:v>
                </c:pt>
                <c:pt idx="11002">
                  <c:v>169243.66989699999</c:v>
                </c:pt>
                <c:pt idx="11003">
                  <c:v>169283.31447800001</c:v>
                </c:pt>
                <c:pt idx="11004">
                  <c:v>169288.3671875</c:v>
                </c:pt>
                <c:pt idx="11005">
                  <c:v>169335.785206</c:v>
                </c:pt>
                <c:pt idx="11006">
                  <c:v>169361.82614699999</c:v>
                </c:pt>
                <c:pt idx="11007">
                  <c:v>169387.8671875</c:v>
                </c:pt>
                <c:pt idx="11008">
                  <c:v>169387.8671875</c:v>
                </c:pt>
                <c:pt idx="11009">
                  <c:v>169451.99802199999</c:v>
                </c:pt>
                <c:pt idx="11010">
                  <c:v>169451.99802199999</c:v>
                </c:pt>
                <c:pt idx="11011">
                  <c:v>169461.32614699999</c:v>
                </c:pt>
                <c:pt idx="11012">
                  <c:v>169461.32614699999</c:v>
                </c:pt>
                <c:pt idx="11013">
                  <c:v>169461.32614699999</c:v>
                </c:pt>
                <c:pt idx="11014">
                  <c:v>169477.261669</c:v>
                </c:pt>
                <c:pt idx="11015">
                  <c:v>169536.339794</c:v>
                </c:pt>
                <c:pt idx="11016">
                  <c:v>169581.81447800001</c:v>
                </c:pt>
                <c:pt idx="11017">
                  <c:v>169586.8671875</c:v>
                </c:pt>
                <c:pt idx="11018">
                  <c:v>169586.8671875</c:v>
                </c:pt>
                <c:pt idx="11019">
                  <c:v>169586.8671875</c:v>
                </c:pt>
                <c:pt idx="11020">
                  <c:v>169634.285206</c:v>
                </c:pt>
                <c:pt idx="11021">
                  <c:v>169650.99802199999</c:v>
                </c:pt>
                <c:pt idx="11022">
                  <c:v>169686.3671875</c:v>
                </c:pt>
                <c:pt idx="11023">
                  <c:v>169686.3671875</c:v>
                </c:pt>
                <c:pt idx="11024">
                  <c:v>169741.16989699999</c:v>
                </c:pt>
                <c:pt idx="11025">
                  <c:v>169759.82614699999</c:v>
                </c:pt>
                <c:pt idx="11026">
                  <c:v>169785.8671875</c:v>
                </c:pt>
                <c:pt idx="11027">
                  <c:v>169834.839794</c:v>
                </c:pt>
                <c:pt idx="11028">
                  <c:v>169834.839794</c:v>
                </c:pt>
                <c:pt idx="11029">
                  <c:v>169859.32614699999</c:v>
                </c:pt>
                <c:pt idx="11030">
                  <c:v>169875.261669</c:v>
                </c:pt>
                <c:pt idx="11031">
                  <c:v>169875.261669</c:v>
                </c:pt>
                <c:pt idx="11032">
                  <c:v>169875.261669</c:v>
                </c:pt>
                <c:pt idx="11033">
                  <c:v>169934.339794</c:v>
                </c:pt>
                <c:pt idx="11034">
                  <c:v>169940.16989699999</c:v>
                </c:pt>
                <c:pt idx="11035">
                  <c:v>169958.82614699999</c:v>
                </c:pt>
                <c:pt idx="11036">
                  <c:v>169958.82614699999</c:v>
                </c:pt>
                <c:pt idx="11037">
                  <c:v>169979.81447800001</c:v>
                </c:pt>
                <c:pt idx="11038">
                  <c:v>169984.8671875</c:v>
                </c:pt>
                <c:pt idx="11039">
                  <c:v>169984.8671875</c:v>
                </c:pt>
                <c:pt idx="11040">
                  <c:v>170032.285206</c:v>
                </c:pt>
                <c:pt idx="11041">
                  <c:v>170079.31447800001</c:v>
                </c:pt>
                <c:pt idx="11042">
                  <c:v>170084.3671875</c:v>
                </c:pt>
                <c:pt idx="11043">
                  <c:v>170084.3671875</c:v>
                </c:pt>
                <c:pt idx="11044">
                  <c:v>170131.785206</c:v>
                </c:pt>
                <c:pt idx="11045">
                  <c:v>170133.339794</c:v>
                </c:pt>
                <c:pt idx="11046">
                  <c:v>170133.339794</c:v>
                </c:pt>
                <c:pt idx="11047">
                  <c:v>170173.761669</c:v>
                </c:pt>
                <c:pt idx="11048">
                  <c:v>170183.8671875</c:v>
                </c:pt>
                <c:pt idx="11049">
                  <c:v>170232.839794</c:v>
                </c:pt>
                <c:pt idx="11050">
                  <c:v>170232.839794</c:v>
                </c:pt>
                <c:pt idx="11051">
                  <c:v>170257.32614699999</c:v>
                </c:pt>
                <c:pt idx="11052">
                  <c:v>170257.32614699999</c:v>
                </c:pt>
                <c:pt idx="11053">
                  <c:v>170273.261669</c:v>
                </c:pt>
                <c:pt idx="11054">
                  <c:v>170273.261669</c:v>
                </c:pt>
                <c:pt idx="11055">
                  <c:v>170283.3671875</c:v>
                </c:pt>
                <c:pt idx="11056">
                  <c:v>170330.785206</c:v>
                </c:pt>
                <c:pt idx="11057">
                  <c:v>170330.785206</c:v>
                </c:pt>
                <c:pt idx="11058">
                  <c:v>170377.81447800001</c:v>
                </c:pt>
                <c:pt idx="11059">
                  <c:v>170382.8671875</c:v>
                </c:pt>
                <c:pt idx="11060">
                  <c:v>170430.285206</c:v>
                </c:pt>
                <c:pt idx="11061">
                  <c:v>170437.66989699999</c:v>
                </c:pt>
                <c:pt idx="11062">
                  <c:v>170472.261669</c:v>
                </c:pt>
                <c:pt idx="11063">
                  <c:v>170477.31447800001</c:v>
                </c:pt>
                <c:pt idx="11064">
                  <c:v>170529.785206</c:v>
                </c:pt>
                <c:pt idx="11065">
                  <c:v>170529.785206</c:v>
                </c:pt>
                <c:pt idx="11066">
                  <c:v>170531.339794</c:v>
                </c:pt>
                <c:pt idx="11067">
                  <c:v>170546.49802199999</c:v>
                </c:pt>
                <c:pt idx="11068">
                  <c:v>170571.761669</c:v>
                </c:pt>
                <c:pt idx="11069">
                  <c:v>170576.81447800001</c:v>
                </c:pt>
                <c:pt idx="11070">
                  <c:v>170581.8671875</c:v>
                </c:pt>
                <c:pt idx="11071">
                  <c:v>170671.261669</c:v>
                </c:pt>
                <c:pt idx="11072">
                  <c:v>170676.31447800001</c:v>
                </c:pt>
                <c:pt idx="11073">
                  <c:v>170681.3671875</c:v>
                </c:pt>
                <c:pt idx="11074">
                  <c:v>170728.785206</c:v>
                </c:pt>
                <c:pt idx="11075">
                  <c:v>170736.16989699999</c:v>
                </c:pt>
                <c:pt idx="11076">
                  <c:v>170745.49802199999</c:v>
                </c:pt>
                <c:pt idx="11077">
                  <c:v>170745.49802199999</c:v>
                </c:pt>
                <c:pt idx="11078">
                  <c:v>170770.761669</c:v>
                </c:pt>
                <c:pt idx="11079">
                  <c:v>170770.761669</c:v>
                </c:pt>
                <c:pt idx="11080">
                  <c:v>170770.761669</c:v>
                </c:pt>
                <c:pt idx="11081">
                  <c:v>170770.761669</c:v>
                </c:pt>
                <c:pt idx="11082">
                  <c:v>170780.8671875</c:v>
                </c:pt>
                <c:pt idx="11083">
                  <c:v>170835.66989699999</c:v>
                </c:pt>
                <c:pt idx="11084">
                  <c:v>170844.99802199999</c:v>
                </c:pt>
                <c:pt idx="11085">
                  <c:v>170880.3671875</c:v>
                </c:pt>
                <c:pt idx="11086">
                  <c:v>170880.3671875</c:v>
                </c:pt>
                <c:pt idx="11087">
                  <c:v>170927.785206</c:v>
                </c:pt>
                <c:pt idx="11088">
                  <c:v>170969.761669</c:v>
                </c:pt>
                <c:pt idx="11089">
                  <c:v>170979.8671875</c:v>
                </c:pt>
                <c:pt idx="11090">
                  <c:v>171034.66989699999</c:v>
                </c:pt>
                <c:pt idx="11091">
                  <c:v>171053.32614699999</c:v>
                </c:pt>
                <c:pt idx="11092">
                  <c:v>171079.3671875</c:v>
                </c:pt>
                <c:pt idx="11093">
                  <c:v>171128.339794</c:v>
                </c:pt>
                <c:pt idx="11094">
                  <c:v>171134.16989699999</c:v>
                </c:pt>
                <c:pt idx="11095">
                  <c:v>171134.16989699999</c:v>
                </c:pt>
                <c:pt idx="11096">
                  <c:v>171168.761669</c:v>
                </c:pt>
                <c:pt idx="11097">
                  <c:v>171168.761669</c:v>
                </c:pt>
                <c:pt idx="11098">
                  <c:v>171178.8671875</c:v>
                </c:pt>
                <c:pt idx="11099">
                  <c:v>171178.8671875</c:v>
                </c:pt>
                <c:pt idx="11100">
                  <c:v>171226.285206</c:v>
                </c:pt>
                <c:pt idx="11101">
                  <c:v>171233.66989699999</c:v>
                </c:pt>
                <c:pt idx="11102">
                  <c:v>171252.32614699999</c:v>
                </c:pt>
                <c:pt idx="11103">
                  <c:v>171252.32614699999</c:v>
                </c:pt>
                <c:pt idx="11104">
                  <c:v>171278.3671875</c:v>
                </c:pt>
                <c:pt idx="11105">
                  <c:v>171372.81447800001</c:v>
                </c:pt>
                <c:pt idx="11106">
                  <c:v>171426.839794</c:v>
                </c:pt>
                <c:pt idx="11107">
                  <c:v>171432.66989699999</c:v>
                </c:pt>
                <c:pt idx="11108">
                  <c:v>171441.99802199999</c:v>
                </c:pt>
                <c:pt idx="11109">
                  <c:v>171467.261669</c:v>
                </c:pt>
                <c:pt idx="11110">
                  <c:v>171472.31447800001</c:v>
                </c:pt>
                <c:pt idx="11111">
                  <c:v>171524.785206</c:v>
                </c:pt>
                <c:pt idx="11112">
                  <c:v>171524.785206</c:v>
                </c:pt>
                <c:pt idx="11113">
                  <c:v>171532.16989699999</c:v>
                </c:pt>
                <c:pt idx="11114">
                  <c:v>171550.82614699999</c:v>
                </c:pt>
                <c:pt idx="11115">
                  <c:v>171566.761669</c:v>
                </c:pt>
                <c:pt idx="11116">
                  <c:v>171566.761669</c:v>
                </c:pt>
                <c:pt idx="11117">
                  <c:v>171571.81447800001</c:v>
                </c:pt>
                <c:pt idx="11118">
                  <c:v>171571.81447800001</c:v>
                </c:pt>
                <c:pt idx="11119">
                  <c:v>171576.8671875</c:v>
                </c:pt>
                <c:pt idx="11120">
                  <c:v>171624.285206</c:v>
                </c:pt>
                <c:pt idx="11121">
                  <c:v>171625.839794</c:v>
                </c:pt>
                <c:pt idx="11122">
                  <c:v>171650.32614699999</c:v>
                </c:pt>
                <c:pt idx="11123">
                  <c:v>171650.32614699999</c:v>
                </c:pt>
                <c:pt idx="11124">
                  <c:v>171723.785206</c:v>
                </c:pt>
                <c:pt idx="11125">
                  <c:v>171725.339794</c:v>
                </c:pt>
                <c:pt idx="11126">
                  <c:v>171740.49802199999</c:v>
                </c:pt>
                <c:pt idx="11127">
                  <c:v>171765.761669</c:v>
                </c:pt>
                <c:pt idx="11128">
                  <c:v>171770.81447800001</c:v>
                </c:pt>
                <c:pt idx="11129">
                  <c:v>171823.285206</c:v>
                </c:pt>
                <c:pt idx="11130">
                  <c:v>171830.66989699999</c:v>
                </c:pt>
                <c:pt idx="11131">
                  <c:v>171948.82614699999</c:v>
                </c:pt>
                <c:pt idx="11132">
                  <c:v>171948.82614699999</c:v>
                </c:pt>
                <c:pt idx="11133">
                  <c:v>171948.82614699999</c:v>
                </c:pt>
                <c:pt idx="11134">
                  <c:v>171964.761669</c:v>
                </c:pt>
                <c:pt idx="11135">
                  <c:v>171969.81447800001</c:v>
                </c:pt>
                <c:pt idx="11136">
                  <c:v>172029.66989699999</c:v>
                </c:pt>
                <c:pt idx="11137">
                  <c:v>172038.99802199999</c:v>
                </c:pt>
                <c:pt idx="11138">
                  <c:v>172069.31447800001</c:v>
                </c:pt>
                <c:pt idx="11139">
                  <c:v>172074.3671875</c:v>
                </c:pt>
                <c:pt idx="11140">
                  <c:v>172123.339794</c:v>
                </c:pt>
                <c:pt idx="11141">
                  <c:v>172129.16989699999</c:v>
                </c:pt>
                <c:pt idx="11142">
                  <c:v>172138.49802199999</c:v>
                </c:pt>
                <c:pt idx="11143">
                  <c:v>172138.49802199999</c:v>
                </c:pt>
                <c:pt idx="11144">
                  <c:v>172138.49802199999</c:v>
                </c:pt>
                <c:pt idx="11145">
                  <c:v>172173.8671875</c:v>
                </c:pt>
                <c:pt idx="11146">
                  <c:v>172222.839794</c:v>
                </c:pt>
                <c:pt idx="11147">
                  <c:v>172268.31447800001</c:v>
                </c:pt>
                <c:pt idx="11148">
                  <c:v>172273.3671875</c:v>
                </c:pt>
                <c:pt idx="11149">
                  <c:v>172328.16989699999</c:v>
                </c:pt>
                <c:pt idx="11150">
                  <c:v>172337.49802199999</c:v>
                </c:pt>
                <c:pt idx="11151">
                  <c:v>172346.82614699999</c:v>
                </c:pt>
                <c:pt idx="11152">
                  <c:v>172346.82614699999</c:v>
                </c:pt>
                <c:pt idx="11153">
                  <c:v>172372.8671875</c:v>
                </c:pt>
                <c:pt idx="11154">
                  <c:v>172420.285206</c:v>
                </c:pt>
                <c:pt idx="11155">
                  <c:v>172421.839794</c:v>
                </c:pt>
                <c:pt idx="11156">
                  <c:v>172427.66989699999</c:v>
                </c:pt>
                <c:pt idx="11157">
                  <c:v>172519.785206</c:v>
                </c:pt>
                <c:pt idx="11158">
                  <c:v>172527.16989699999</c:v>
                </c:pt>
                <c:pt idx="11159">
                  <c:v>172536.49802199999</c:v>
                </c:pt>
                <c:pt idx="11160">
                  <c:v>172619.285206</c:v>
                </c:pt>
                <c:pt idx="11161">
                  <c:v>172620.839794</c:v>
                </c:pt>
                <c:pt idx="11162">
                  <c:v>172626.66989699999</c:v>
                </c:pt>
                <c:pt idx="11163">
                  <c:v>172661.261669</c:v>
                </c:pt>
                <c:pt idx="11164">
                  <c:v>172718.785206</c:v>
                </c:pt>
                <c:pt idx="11165">
                  <c:v>172720.339794</c:v>
                </c:pt>
                <c:pt idx="11166">
                  <c:v>172760.761669</c:v>
                </c:pt>
                <c:pt idx="11167">
                  <c:v>172834.99802199999</c:v>
                </c:pt>
                <c:pt idx="11168">
                  <c:v>172834.99802199999</c:v>
                </c:pt>
                <c:pt idx="11169">
                  <c:v>172844.32614699999</c:v>
                </c:pt>
                <c:pt idx="11170">
                  <c:v>172844.32614699999</c:v>
                </c:pt>
                <c:pt idx="11171">
                  <c:v>172865.31447800001</c:v>
                </c:pt>
                <c:pt idx="11172">
                  <c:v>172925.16989699999</c:v>
                </c:pt>
                <c:pt idx="11173">
                  <c:v>172969.8671875</c:v>
                </c:pt>
                <c:pt idx="11174">
                  <c:v>173017.285206</c:v>
                </c:pt>
                <c:pt idx="11175">
                  <c:v>173018.839794</c:v>
                </c:pt>
                <c:pt idx="11176">
                  <c:v>173059.261669</c:v>
                </c:pt>
                <c:pt idx="11177">
                  <c:v>173116.785206</c:v>
                </c:pt>
                <c:pt idx="11178">
                  <c:v>173118.339794</c:v>
                </c:pt>
                <c:pt idx="11179">
                  <c:v>173133.49802199999</c:v>
                </c:pt>
                <c:pt idx="11180">
                  <c:v>173158.761669</c:v>
                </c:pt>
                <c:pt idx="11181">
                  <c:v>173163.81447800001</c:v>
                </c:pt>
                <c:pt idx="11182">
                  <c:v>173163.81447800001</c:v>
                </c:pt>
                <c:pt idx="11183">
                  <c:v>173216.285206</c:v>
                </c:pt>
                <c:pt idx="11184">
                  <c:v>173216.285206</c:v>
                </c:pt>
                <c:pt idx="11185">
                  <c:v>173217.839794</c:v>
                </c:pt>
                <c:pt idx="11186">
                  <c:v>173217.839794</c:v>
                </c:pt>
                <c:pt idx="11187">
                  <c:v>173223.66989699999</c:v>
                </c:pt>
                <c:pt idx="11188">
                  <c:v>173223.66989699999</c:v>
                </c:pt>
                <c:pt idx="11189">
                  <c:v>173242.32614699999</c:v>
                </c:pt>
                <c:pt idx="11190">
                  <c:v>173242.32614699999</c:v>
                </c:pt>
                <c:pt idx="11191">
                  <c:v>173258.261669</c:v>
                </c:pt>
                <c:pt idx="11192">
                  <c:v>173263.31447800001</c:v>
                </c:pt>
                <c:pt idx="11193">
                  <c:v>173315.785206</c:v>
                </c:pt>
                <c:pt idx="11194">
                  <c:v>173315.785206</c:v>
                </c:pt>
                <c:pt idx="11195">
                  <c:v>173315.785206</c:v>
                </c:pt>
                <c:pt idx="11196">
                  <c:v>173315.785206</c:v>
                </c:pt>
                <c:pt idx="11197">
                  <c:v>173323.16989699999</c:v>
                </c:pt>
                <c:pt idx="11198">
                  <c:v>173332.49802199999</c:v>
                </c:pt>
                <c:pt idx="11199">
                  <c:v>173341.82614699999</c:v>
                </c:pt>
                <c:pt idx="11200">
                  <c:v>173341.82614699999</c:v>
                </c:pt>
                <c:pt idx="11201">
                  <c:v>173357.761669</c:v>
                </c:pt>
                <c:pt idx="11202">
                  <c:v>173367.8671875</c:v>
                </c:pt>
                <c:pt idx="11203">
                  <c:v>173415.285206</c:v>
                </c:pt>
                <c:pt idx="11204">
                  <c:v>173416.839794</c:v>
                </c:pt>
                <c:pt idx="11205">
                  <c:v>173422.66989699999</c:v>
                </c:pt>
                <c:pt idx="11206">
                  <c:v>173431.99802199999</c:v>
                </c:pt>
                <c:pt idx="11207">
                  <c:v>173441.32614699999</c:v>
                </c:pt>
                <c:pt idx="11208">
                  <c:v>173441.32614699999</c:v>
                </c:pt>
                <c:pt idx="11209">
                  <c:v>173441.32614699999</c:v>
                </c:pt>
                <c:pt idx="11210">
                  <c:v>173457.261669</c:v>
                </c:pt>
                <c:pt idx="11211">
                  <c:v>173467.3671875</c:v>
                </c:pt>
                <c:pt idx="11212">
                  <c:v>173467.3671875</c:v>
                </c:pt>
                <c:pt idx="11213">
                  <c:v>173514.785206</c:v>
                </c:pt>
                <c:pt idx="11214">
                  <c:v>173531.49802199999</c:v>
                </c:pt>
                <c:pt idx="11215">
                  <c:v>173531.49802199999</c:v>
                </c:pt>
                <c:pt idx="11216">
                  <c:v>173566.8671875</c:v>
                </c:pt>
                <c:pt idx="11217">
                  <c:v>173615.839794</c:v>
                </c:pt>
                <c:pt idx="11218">
                  <c:v>173615.839794</c:v>
                </c:pt>
                <c:pt idx="11219">
                  <c:v>173721.16989699999</c:v>
                </c:pt>
                <c:pt idx="11220">
                  <c:v>173721.16989699999</c:v>
                </c:pt>
                <c:pt idx="11221">
                  <c:v>173721.16989699999</c:v>
                </c:pt>
                <c:pt idx="11222">
                  <c:v>173739.82614699999</c:v>
                </c:pt>
                <c:pt idx="11223">
                  <c:v>173739.82614699999</c:v>
                </c:pt>
                <c:pt idx="11224">
                  <c:v>173739.82614699999</c:v>
                </c:pt>
                <c:pt idx="11225">
                  <c:v>173765.8671875</c:v>
                </c:pt>
                <c:pt idx="11226">
                  <c:v>173829.99802199999</c:v>
                </c:pt>
                <c:pt idx="11227">
                  <c:v>173860.31447800001</c:v>
                </c:pt>
                <c:pt idx="11228">
                  <c:v>173865.3671875</c:v>
                </c:pt>
                <c:pt idx="11229">
                  <c:v>173914.339794</c:v>
                </c:pt>
                <c:pt idx="11230">
                  <c:v>173929.49802199999</c:v>
                </c:pt>
                <c:pt idx="11231">
                  <c:v>173938.82614699999</c:v>
                </c:pt>
                <c:pt idx="11232">
                  <c:v>173954.761669</c:v>
                </c:pt>
                <c:pt idx="11233">
                  <c:v>174012.285206</c:v>
                </c:pt>
                <c:pt idx="11234">
                  <c:v>174054.261669</c:v>
                </c:pt>
                <c:pt idx="11235">
                  <c:v>174119.16989699999</c:v>
                </c:pt>
                <c:pt idx="11236">
                  <c:v>174128.49802199999</c:v>
                </c:pt>
                <c:pt idx="11237">
                  <c:v>174137.82614699999</c:v>
                </c:pt>
                <c:pt idx="11238">
                  <c:v>174211.285206</c:v>
                </c:pt>
                <c:pt idx="11239">
                  <c:v>174212.839794</c:v>
                </c:pt>
                <c:pt idx="11240">
                  <c:v>174212.839794</c:v>
                </c:pt>
                <c:pt idx="11241">
                  <c:v>174218.66989699999</c:v>
                </c:pt>
                <c:pt idx="11242">
                  <c:v>174227.99802199999</c:v>
                </c:pt>
                <c:pt idx="11243">
                  <c:v>174263.3671875</c:v>
                </c:pt>
                <c:pt idx="11244">
                  <c:v>174312.339794</c:v>
                </c:pt>
                <c:pt idx="11245">
                  <c:v>174312.339794</c:v>
                </c:pt>
                <c:pt idx="11246">
                  <c:v>174318.16989699999</c:v>
                </c:pt>
                <c:pt idx="11247">
                  <c:v>174318.16989699999</c:v>
                </c:pt>
                <c:pt idx="11248">
                  <c:v>174318.16989699999</c:v>
                </c:pt>
                <c:pt idx="11249">
                  <c:v>174336.82614699999</c:v>
                </c:pt>
                <c:pt idx="11250">
                  <c:v>174362.8671875</c:v>
                </c:pt>
                <c:pt idx="11251">
                  <c:v>174411.839794</c:v>
                </c:pt>
                <c:pt idx="11252">
                  <c:v>174417.66989699999</c:v>
                </c:pt>
                <c:pt idx="11253">
                  <c:v>174417.66989699999</c:v>
                </c:pt>
                <c:pt idx="11254">
                  <c:v>174426.99802199999</c:v>
                </c:pt>
                <c:pt idx="11255">
                  <c:v>174436.32614699999</c:v>
                </c:pt>
                <c:pt idx="11256">
                  <c:v>174462.3671875</c:v>
                </c:pt>
                <c:pt idx="11257">
                  <c:v>174517.16989699999</c:v>
                </c:pt>
                <c:pt idx="11258">
                  <c:v>174517.16989699999</c:v>
                </c:pt>
                <c:pt idx="11259">
                  <c:v>174625.99802199999</c:v>
                </c:pt>
                <c:pt idx="11260">
                  <c:v>174635.32614699999</c:v>
                </c:pt>
                <c:pt idx="11261">
                  <c:v>174651.261669</c:v>
                </c:pt>
                <c:pt idx="11262">
                  <c:v>174651.261669</c:v>
                </c:pt>
                <c:pt idx="11263">
                  <c:v>174708.785206</c:v>
                </c:pt>
                <c:pt idx="11264">
                  <c:v>174708.785206</c:v>
                </c:pt>
                <c:pt idx="11265">
                  <c:v>174708.785206</c:v>
                </c:pt>
                <c:pt idx="11266">
                  <c:v>174708.785206</c:v>
                </c:pt>
                <c:pt idx="11267">
                  <c:v>174710.339794</c:v>
                </c:pt>
                <c:pt idx="11268">
                  <c:v>174710.339794</c:v>
                </c:pt>
                <c:pt idx="11269">
                  <c:v>174808.285206</c:v>
                </c:pt>
                <c:pt idx="11270">
                  <c:v>174824.99802199999</c:v>
                </c:pt>
                <c:pt idx="11271">
                  <c:v>174907.785206</c:v>
                </c:pt>
                <c:pt idx="11272">
                  <c:v>174909.339794</c:v>
                </c:pt>
                <c:pt idx="11273">
                  <c:v>174915.16989699999</c:v>
                </c:pt>
                <c:pt idx="11274">
                  <c:v>174915.16989699999</c:v>
                </c:pt>
                <c:pt idx="11275">
                  <c:v>174933.82614699999</c:v>
                </c:pt>
                <c:pt idx="11276">
                  <c:v>174933.82614699999</c:v>
                </c:pt>
                <c:pt idx="11277">
                  <c:v>174949.761669</c:v>
                </c:pt>
                <c:pt idx="11278">
                  <c:v>174949.761669</c:v>
                </c:pt>
                <c:pt idx="11279">
                  <c:v>174954.81447800001</c:v>
                </c:pt>
                <c:pt idx="11280">
                  <c:v>175014.66989699999</c:v>
                </c:pt>
                <c:pt idx="11281">
                  <c:v>175033.32614699999</c:v>
                </c:pt>
                <c:pt idx="11282">
                  <c:v>175054.31447800001</c:v>
                </c:pt>
                <c:pt idx="11283">
                  <c:v>175108.339794</c:v>
                </c:pt>
                <c:pt idx="11284">
                  <c:v>175108.339794</c:v>
                </c:pt>
                <c:pt idx="11285">
                  <c:v>175148.761669</c:v>
                </c:pt>
                <c:pt idx="11286">
                  <c:v>175153.81447800001</c:v>
                </c:pt>
                <c:pt idx="11287">
                  <c:v>175158.8671875</c:v>
                </c:pt>
                <c:pt idx="11288">
                  <c:v>175158.8671875</c:v>
                </c:pt>
                <c:pt idx="11289">
                  <c:v>175206.285206</c:v>
                </c:pt>
                <c:pt idx="11290">
                  <c:v>175213.66989699999</c:v>
                </c:pt>
                <c:pt idx="11291">
                  <c:v>175232.32614699999</c:v>
                </c:pt>
                <c:pt idx="11292">
                  <c:v>175253.31447800001</c:v>
                </c:pt>
                <c:pt idx="11293">
                  <c:v>175305.785206</c:v>
                </c:pt>
                <c:pt idx="11294">
                  <c:v>175313.16989699999</c:v>
                </c:pt>
                <c:pt idx="11295">
                  <c:v>175322.49802199999</c:v>
                </c:pt>
                <c:pt idx="11296">
                  <c:v>175347.761669</c:v>
                </c:pt>
                <c:pt idx="11297">
                  <c:v>175421.99802199999</c:v>
                </c:pt>
                <c:pt idx="11298">
                  <c:v>175431.32614699999</c:v>
                </c:pt>
                <c:pt idx="11299">
                  <c:v>175431.32614699999</c:v>
                </c:pt>
                <c:pt idx="11300">
                  <c:v>175506.339794</c:v>
                </c:pt>
                <c:pt idx="11301">
                  <c:v>175530.82614699999</c:v>
                </c:pt>
                <c:pt idx="11302">
                  <c:v>175546.761669</c:v>
                </c:pt>
                <c:pt idx="11303">
                  <c:v>175551.81447800001</c:v>
                </c:pt>
                <c:pt idx="11304">
                  <c:v>175556.8671875</c:v>
                </c:pt>
                <c:pt idx="11305">
                  <c:v>175605.839794</c:v>
                </c:pt>
                <c:pt idx="11306">
                  <c:v>175651.31447800001</c:v>
                </c:pt>
                <c:pt idx="11307">
                  <c:v>175651.31447800001</c:v>
                </c:pt>
                <c:pt idx="11308">
                  <c:v>175703.785206</c:v>
                </c:pt>
                <c:pt idx="11309">
                  <c:v>175711.16989699999</c:v>
                </c:pt>
                <c:pt idx="11310">
                  <c:v>175729.82614699999</c:v>
                </c:pt>
                <c:pt idx="11311">
                  <c:v>175750.81447800001</c:v>
                </c:pt>
                <c:pt idx="11312">
                  <c:v>175755.8671875</c:v>
                </c:pt>
                <c:pt idx="11313">
                  <c:v>175755.8671875</c:v>
                </c:pt>
                <c:pt idx="11314">
                  <c:v>175755.8671875</c:v>
                </c:pt>
                <c:pt idx="11315">
                  <c:v>175819.99802199999</c:v>
                </c:pt>
                <c:pt idx="11316">
                  <c:v>175819.99802199999</c:v>
                </c:pt>
                <c:pt idx="11317">
                  <c:v>175819.99802199999</c:v>
                </c:pt>
                <c:pt idx="11318">
                  <c:v>175845.261669</c:v>
                </c:pt>
                <c:pt idx="11319">
                  <c:v>175845.261669</c:v>
                </c:pt>
                <c:pt idx="11320">
                  <c:v>175855.3671875</c:v>
                </c:pt>
                <c:pt idx="11321">
                  <c:v>175855.3671875</c:v>
                </c:pt>
                <c:pt idx="11322">
                  <c:v>175902.785206</c:v>
                </c:pt>
                <c:pt idx="11323">
                  <c:v>176028.32614699999</c:v>
                </c:pt>
                <c:pt idx="11324">
                  <c:v>176044.261669</c:v>
                </c:pt>
                <c:pt idx="11325">
                  <c:v>176103.339794</c:v>
                </c:pt>
                <c:pt idx="11326">
                  <c:v>176103.339794</c:v>
                </c:pt>
                <c:pt idx="11327">
                  <c:v>176109.16989699999</c:v>
                </c:pt>
                <c:pt idx="11328">
                  <c:v>176143.761669</c:v>
                </c:pt>
                <c:pt idx="11329">
                  <c:v>176148.81447800001</c:v>
                </c:pt>
                <c:pt idx="11330">
                  <c:v>176201.285206</c:v>
                </c:pt>
                <c:pt idx="11331">
                  <c:v>176243.261669</c:v>
                </c:pt>
                <c:pt idx="11332">
                  <c:v>176248.31447800001</c:v>
                </c:pt>
                <c:pt idx="11333">
                  <c:v>176253.3671875</c:v>
                </c:pt>
                <c:pt idx="11334">
                  <c:v>176300.785206</c:v>
                </c:pt>
                <c:pt idx="11335">
                  <c:v>176302.339794</c:v>
                </c:pt>
                <c:pt idx="11336">
                  <c:v>176302.339794</c:v>
                </c:pt>
                <c:pt idx="11337">
                  <c:v>176342.761669</c:v>
                </c:pt>
                <c:pt idx="11338">
                  <c:v>176400.285206</c:v>
                </c:pt>
                <c:pt idx="11339">
                  <c:v>176400.285206</c:v>
                </c:pt>
                <c:pt idx="11340">
                  <c:v>176442.261669</c:v>
                </c:pt>
                <c:pt idx="11341">
                  <c:v>176442.261669</c:v>
                </c:pt>
                <c:pt idx="11342">
                  <c:v>176541.761669</c:v>
                </c:pt>
                <c:pt idx="11343">
                  <c:v>176541.761669</c:v>
                </c:pt>
                <c:pt idx="11344">
                  <c:v>176600.839794</c:v>
                </c:pt>
                <c:pt idx="11345">
                  <c:v>176606.66989699999</c:v>
                </c:pt>
                <c:pt idx="11346">
                  <c:v>176646.31447800001</c:v>
                </c:pt>
                <c:pt idx="11347">
                  <c:v>176651.3671875</c:v>
                </c:pt>
                <c:pt idx="11348">
                  <c:v>176700.339794</c:v>
                </c:pt>
                <c:pt idx="11349">
                  <c:v>176798.285206</c:v>
                </c:pt>
                <c:pt idx="11350">
                  <c:v>176799.839794</c:v>
                </c:pt>
                <c:pt idx="11351">
                  <c:v>176805.66989699999</c:v>
                </c:pt>
                <c:pt idx="11352">
                  <c:v>176840.261669</c:v>
                </c:pt>
                <c:pt idx="11353">
                  <c:v>176840.261669</c:v>
                </c:pt>
                <c:pt idx="11354">
                  <c:v>176897.785206</c:v>
                </c:pt>
                <c:pt idx="11355">
                  <c:v>176899.339794</c:v>
                </c:pt>
                <c:pt idx="11356">
                  <c:v>176914.49802199999</c:v>
                </c:pt>
                <c:pt idx="11357">
                  <c:v>176939.761669</c:v>
                </c:pt>
                <c:pt idx="11358">
                  <c:v>177004.66989699999</c:v>
                </c:pt>
                <c:pt idx="11359">
                  <c:v>177013.99802199999</c:v>
                </c:pt>
                <c:pt idx="11360">
                  <c:v>177049.3671875</c:v>
                </c:pt>
                <c:pt idx="11361">
                  <c:v>177122.82614699999</c:v>
                </c:pt>
                <c:pt idx="11362">
                  <c:v>177122.82614699999</c:v>
                </c:pt>
                <c:pt idx="11363">
                  <c:v>177148.8671875</c:v>
                </c:pt>
                <c:pt idx="11364">
                  <c:v>177196.285206</c:v>
                </c:pt>
                <c:pt idx="11365">
                  <c:v>177212.99802199999</c:v>
                </c:pt>
                <c:pt idx="11366">
                  <c:v>177238.261669</c:v>
                </c:pt>
                <c:pt idx="11367">
                  <c:v>177297.339794</c:v>
                </c:pt>
                <c:pt idx="11368">
                  <c:v>177312.49802199999</c:v>
                </c:pt>
                <c:pt idx="11369">
                  <c:v>177342.81447800001</c:v>
                </c:pt>
                <c:pt idx="11370">
                  <c:v>177347.8671875</c:v>
                </c:pt>
                <c:pt idx="11371">
                  <c:v>177396.839794</c:v>
                </c:pt>
                <c:pt idx="11372">
                  <c:v>177402.66989699999</c:v>
                </c:pt>
                <c:pt idx="11373">
                  <c:v>177411.99802199999</c:v>
                </c:pt>
                <c:pt idx="11374">
                  <c:v>177421.32614699999</c:v>
                </c:pt>
                <c:pt idx="11375">
                  <c:v>177421.32614699999</c:v>
                </c:pt>
                <c:pt idx="11376">
                  <c:v>177421.32614699999</c:v>
                </c:pt>
                <c:pt idx="11377">
                  <c:v>177442.31447800001</c:v>
                </c:pt>
                <c:pt idx="11378">
                  <c:v>177442.31447800001</c:v>
                </c:pt>
                <c:pt idx="11379">
                  <c:v>177447.3671875</c:v>
                </c:pt>
                <c:pt idx="11380">
                  <c:v>177447.3671875</c:v>
                </c:pt>
                <c:pt idx="11381">
                  <c:v>177494.785206</c:v>
                </c:pt>
                <c:pt idx="11382">
                  <c:v>177496.339794</c:v>
                </c:pt>
                <c:pt idx="11383">
                  <c:v>177511.49802199999</c:v>
                </c:pt>
                <c:pt idx="11384">
                  <c:v>177595.839794</c:v>
                </c:pt>
                <c:pt idx="11385">
                  <c:v>177610.99802199999</c:v>
                </c:pt>
                <c:pt idx="11386">
                  <c:v>177641.31447800001</c:v>
                </c:pt>
                <c:pt idx="11387">
                  <c:v>177693.785206</c:v>
                </c:pt>
                <c:pt idx="11388">
                  <c:v>177735.761669</c:v>
                </c:pt>
                <c:pt idx="11389">
                  <c:v>177735.761669</c:v>
                </c:pt>
                <c:pt idx="11390">
                  <c:v>177740.81447800001</c:v>
                </c:pt>
                <c:pt idx="11391">
                  <c:v>177793.285206</c:v>
                </c:pt>
                <c:pt idx="11392">
                  <c:v>177793.285206</c:v>
                </c:pt>
                <c:pt idx="11393">
                  <c:v>177793.285206</c:v>
                </c:pt>
                <c:pt idx="11394">
                  <c:v>177793.285206</c:v>
                </c:pt>
                <c:pt idx="11395">
                  <c:v>177794.839794</c:v>
                </c:pt>
                <c:pt idx="11396">
                  <c:v>177794.839794</c:v>
                </c:pt>
                <c:pt idx="11397">
                  <c:v>177835.261669</c:v>
                </c:pt>
                <c:pt idx="11398">
                  <c:v>177845.3671875</c:v>
                </c:pt>
                <c:pt idx="11399">
                  <c:v>177892.785206</c:v>
                </c:pt>
                <c:pt idx="11400">
                  <c:v>177909.49802199999</c:v>
                </c:pt>
                <c:pt idx="11401">
                  <c:v>177934.761669</c:v>
                </c:pt>
                <c:pt idx="11402">
                  <c:v>177934.761669</c:v>
                </c:pt>
                <c:pt idx="11403">
                  <c:v>177939.81447800001</c:v>
                </c:pt>
                <c:pt idx="11404">
                  <c:v>177944.8671875</c:v>
                </c:pt>
                <c:pt idx="11405">
                  <c:v>177992.285206</c:v>
                </c:pt>
                <c:pt idx="11406">
                  <c:v>177999.66989699999</c:v>
                </c:pt>
                <c:pt idx="11407">
                  <c:v>177999.66989699999</c:v>
                </c:pt>
                <c:pt idx="11408">
                  <c:v>178034.261669</c:v>
                </c:pt>
                <c:pt idx="11409">
                  <c:v>178093.339794</c:v>
                </c:pt>
                <c:pt idx="11410">
                  <c:v>178093.339794</c:v>
                </c:pt>
                <c:pt idx="11411">
                  <c:v>178099.16989699999</c:v>
                </c:pt>
                <c:pt idx="11412">
                  <c:v>178138.81447800001</c:v>
                </c:pt>
                <c:pt idx="11413">
                  <c:v>178191.285206</c:v>
                </c:pt>
                <c:pt idx="11414">
                  <c:v>178207.99802199999</c:v>
                </c:pt>
                <c:pt idx="11415">
                  <c:v>178217.32614699999</c:v>
                </c:pt>
                <c:pt idx="11416">
                  <c:v>178238.31447800001</c:v>
                </c:pt>
                <c:pt idx="11417">
                  <c:v>178243.3671875</c:v>
                </c:pt>
                <c:pt idx="11418">
                  <c:v>178290.785206</c:v>
                </c:pt>
                <c:pt idx="11419">
                  <c:v>178316.82614699999</c:v>
                </c:pt>
                <c:pt idx="11420">
                  <c:v>178332.761669</c:v>
                </c:pt>
                <c:pt idx="11421">
                  <c:v>178391.839794</c:v>
                </c:pt>
                <c:pt idx="11422">
                  <c:v>178397.66989699999</c:v>
                </c:pt>
                <c:pt idx="11423">
                  <c:v>178406.99802199999</c:v>
                </c:pt>
                <c:pt idx="11424">
                  <c:v>178432.261669</c:v>
                </c:pt>
                <c:pt idx="11425">
                  <c:v>178437.31447800001</c:v>
                </c:pt>
                <c:pt idx="11426">
                  <c:v>178442.3671875</c:v>
                </c:pt>
                <c:pt idx="11427">
                  <c:v>178489.785206</c:v>
                </c:pt>
                <c:pt idx="11428">
                  <c:v>178489.785206</c:v>
                </c:pt>
                <c:pt idx="11429">
                  <c:v>178497.16989699999</c:v>
                </c:pt>
                <c:pt idx="11430">
                  <c:v>178590.839794</c:v>
                </c:pt>
                <c:pt idx="11431">
                  <c:v>178596.66989699999</c:v>
                </c:pt>
                <c:pt idx="11432">
                  <c:v>178605.99802199999</c:v>
                </c:pt>
                <c:pt idx="11433">
                  <c:v>178615.32614699999</c:v>
                </c:pt>
                <c:pt idx="11434">
                  <c:v>178636.31447800001</c:v>
                </c:pt>
                <c:pt idx="11435">
                  <c:v>178690.339794</c:v>
                </c:pt>
                <c:pt idx="11436">
                  <c:v>178696.16989699999</c:v>
                </c:pt>
                <c:pt idx="11437">
                  <c:v>178705.49802199999</c:v>
                </c:pt>
                <c:pt idx="11438">
                  <c:v>178714.82614699999</c:v>
                </c:pt>
                <c:pt idx="11439">
                  <c:v>178735.81447800001</c:v>
                </c:pt>
                <c:pt idx="11440">
                  <c:v>178740.8671875</c:v>
                </c:pt>
                <c:pt idx="11441">
                  <c:v>178788.285206</c:v>
                </c:pt>
                <c:pt idx="11442">
                  <c:v>178835.31447800001</c:v>
                </c:pt>
                <c:pt idx="11443">
                  <c:v>178889.339794</c:v>
                </c:pt>
                <c:pt idx="11444">
                  <c:v>178895.16989699999</c:v>
                </c:pt>
                <c:pt idx="11445">
                  <c:v>178895.16989699999</c:v>
                </c:pt>
                <c:pt idx="11446">
                  <c:v>178929.761669</c:v>
                </c:pt>
                <c:pt idx="11447">
                  <c:v>178939.8671875</c:v>
                </c:pt>
                <c:pt idx="11448">
                  <c:v>178987.285206</c:v>
                </c:pt>
                <c:pt idx="11449">
                  <c:v>178987.285206</c:v>
                </c:pt>
                <c:pt idx="11450">
                  <c:v>178987.285206</c:v>
                </c:pt>
                <c:pt idx="11451">
                  <c:v>178987.285206</c:v>
                </c:pt>
                <c:pt idx="11452">
                  <c:v>178988.839794</c:v>
                </c:pt>
                <c:pt idx="11453">
                  <c:v>178994.66989699999</c:v>
                </c:pt>
                <c:pt idx="11454">
                  <c:v>179029.261669</c:v>
                </c:pt>
                <c:pt idx="11455">
                  <c:v>179112.82614699999</c:v>
                </c:pt>
                <c:pt idx="11456">
                  <c:v>179112.82614699999</c:v>
                </c:pt>
                <c:pt idx="11457">
                  <c:v>179128.761669</c:v>
                </c:pt>
                <c:pt idx="11458">
                  <c:v>179186.285206</c:v>
                </c:pt>
                <c:pt idx="11459">
                  <c:v>179186.285206</c:v>
                </c:pt>
                <c:pt idx="11460">
                  <c:v>179186.285206</c:v>
                </c:pt>
                <c:pt idx="11461">
                  <c:v>179187.839794</c:v>
                </c:pt>
                <c:pt idx="11462">
                  <c:v>179212.32614699999</c:v>
                </c:pt>
                <c:pt idx="11463">
                  <c:v>179228.261669</c:v>
                </c:pt>
                <c:pt idx="11464">
                  <c:v>179228.261669</c:v>
                </c:pt>
                <c:pt idx="11465">
                  <c:v>179238.3671875</c:v>
                </c:pt>
                <c:pt idx="11466">
                  <c:v>179311.82614699999</c:v>
                </c:pt>
                <c:pt idx="11467">
                  <c:v>179332.81447800001</c:v>
                </c:pt>
                <c:pt idx="11468">
                  <c:v>179337.8671875</c:v>
                </c:pt>
                <c:pt idx="11469">
                  <c:v>179385.285206</c:v>
                </c:pt>
                <c:pt idx="11470">
                  <c:v>179401.99802199999</c:v>
                </c:pt>
                <c:pt idx="11471">
                  <c:v>179427.261669</c:v>
                </c:pt>
                <c:pt idx="11472">
                  <c:v>179437.3671875</c:v>
                </c:pt>
                <c:pt idx="11473">
                  <c:v>179437.3671875</c:v>
                </c:pt>
                <c:pt idx="11474">
                  <c:v>179484.785206</c:v>
                </c:pt>
                <c:pt idx="11475">
                  <c:v>179492.16989699999</c:v>
                </c:pt>
                <c:pt idx="11476">
                  <c:v>179492.16989699999</c:v>
                </c:pt>
                <c:pt idx="11477">
                  <c:v>179501.49802199999</c:v>
                </c:pt>
                <c:pt idx="11478">
                  <c:v>179501.49802199999</c:v>
                </c:pt>
                <c:pt idx="11479">
                  <c:v>179510.82614699999</c:v>
                </c:pt>
                <c:pt idx="11480">
                  <c:v>179526.761669</c:v>
                </c:pt>
                <c:pt idx="11481">
                  <c:v>179584.285206</c:v>
                </c:pt>
                <c:pt idx="11482">
                  <c:v>179584.285206</c:v>
                </c:pt>
                <c:pt idx="11483">
                  <c:v>179600.99802199999</c:v>
                </c:pt>
                <c:pt idx="11484">
                  <c:v>179626.261669</c:v>
                </c:pt>
                <c:pt idx="11485">
                  <c:v>179631.31447800001</c:v>
                </c:pt>
                <c:pt idx="11486">
                  <c:v>179631.31447800001</c:v>
                </c:pt>
                <c:pt idx="11487">
                  <c:v>179636.3671875</c:v>
                </c:pt>
                <c:pt idx="11488">
                  <c:v>179685.339794</c:v>
                </c:pt>
                <c:pt idx="11489">
                  <c:v>179691.16989699999</c:v>
                </c:pt>
                <c:pt idx="11490">
                  <c:v>179691.16989699999</c:v>
                </c:pt>
                <c:pt idx="11491">
                  <c:v>179691.16989699999</c:v>
                </c:pt>
                <c:pt idx="11492">
                  <c:v>179691.16989699999</c:v>
                </c:pt>
                <c:pt idx="11493">
                  <c:v>179700.49802199999</c:v>
                </c:pt>
                <c:pt idx="11494">
                  <c:v>179735.8671875</c:v>
                </c:pt>
                <c:pt idx="11495">
                  <c:v>179735.8671875</c:v>
                </c:pt>
                <c:pt idx="11496">
                  <c:v>179825.261669</c:v>
                </c:pt>
                <c:pt idx="11497">
                  <c:v>179830.31447800001</c:v>
                </c:pt>
                <c:pt idx="11498">
                  <c:v>179835.3671875</c:v>
                </c:pt>
                <c:pt idx="11499">
                  <c:v>179882.785206</c:v>
                </c:pt>
                <c:pt idx="11500">
                  <c:v>179890.16989699999</c:v>
                </c:pt>
                <c:pt idx="11501">
                  <c:v>179899.49802199999</c:v>
                </c:pt>
                <c:pt idx="11502">
                  <c:v>179899.49802199999</c:v>
                </c:pt>
                <c:pt idx="11503">
                  <c:v>179924.761669</c:v>
                </c:pt>
                <c:pt idx="11504">
                  <c:v>179924.761669</c:v>
                </c:pt>
                <c:pt idx="11505">
                  <c:v>179924.761669</c:v>
                </c:pt>
                <c:pt idx="11506">
                  <c:v>179934.8671875</c:v>
                </c:pt>
                <c:pt idx="11507">
                  <c:v>179934.8671875</c:v>
                </c:pt>
                <c:pt idx="11508">
                  <c:v>179982.285206</c:v>
                </c:pt>
                <c:pt idx="11509">
                  <c:v>179982.285206</c:v>
                </c:pt>
                <c:pt idx="11510">
                  <c:v>179983.839794</c:v>
                </c:pt>
                <c:pt idx="11511">
                  <c:v>179983.839794</c:v>
                </c:pt>
                <c:pt idx="11512">
                  <c:v>179998.99802199999</c:v>
                </c:pt>
                <c:pt idx="11513">
                  <c:v>179998.99802199999</c:v>
                </c:pt>
                <c:pt idx="11514">
                  <c:v>180008.32614699999</c:v>
                </c:pt>
                <c:pt idx="11515">
                  <c:v>180029.31447800001</c:v>
                </c:pt>
                <c:pt idx="11516">
                  <c:v>180034.3671875</c:v>
                </c:pt>
                <c:pt idx="11517">
                  <c:v>180081.785206</c:v>
                </c:pt>
                <c:pt idx="11518">
                  <c:v>180081.785206</c:v>
                </c:pt>
                <c:pt idx="11519">
                  <c:v>180081.785206</c:v>
                </c:pt>
                <c:pt idx="11520">
                  <c:v>180083.339794</c:v>
                </c:pt>
                <c:pt idx="11521">
                  <c:v>180089.16989699999</c:v>
                </c:pt>
                <c:pt idx="11522">
                  <c:v>180098.49802199999</c:v>
                </c:pt>
                <c:pt idx="11523">
                  <c:v>180107.82614699999</c:v>
                </c:pt>
                <c:pt idx="11524">
                  <c:v>180107.82614699999</c:v>
                </c:pt>
                <c:pt idx="11525">
                  <c:v>180128.81447800001</c:v>
                </c:pt>
                <c:pt idx="11526">
                  <c:v>180188.66989699999</c:v>
                </c:pt>
                <c:pt idx="11527">
                  <c:v>180207.32614699999</c:v>
                </c:pt>
                <c:pt idx="11528">
                  <c:v>180228.31447800001</c:v>
                </c:pt>
                <c:pt idx="11529">
                  <c:v>180280.785206</c:v>
                </c:pt>
                <c:pt idx="11530">
                  <c:v>180297.49802199999</c:v>
                </c:pt>
                <c:pt idx="11531">
                  <c:v>180297.49802199999</c:v>
                </c:pt>
                <c:pt idx="11532">
                  <c:v>180332.8671875</c:v>
                </c:pt>
                <c:pt idx="11533">
                  <c:v>180381.839794</c:v>
                </c:pt>
                <c:pt idx="11534">
                  <c:v>180387.66989699999</c:v>
                </c:pt>
                <c:pt idx="11535">
                  <c:v>180422.261669</c:v>
                </c:pt>
                <c:pt idx="11536">
                  <c:v>180427.31447800001</c:v>
                </c:pt>
                <c:pt idx="11537">
                  <c:v>180427.31447800001</c:v>
                </c:pt>
                <c:pt idx="11538">
                  <c:v>180427.31447800001</c:v>
                </c:pt>
                <c:pt idx="11539">
                  <c:v>180432.3671875</c:v>
                </c:pt>
                <c:pt idx="11540">
                  <c:v>180505.82614699999</c:v>
                </c:pt>
                <c:pt idx="11541">
                  <c:v>180531.8671875</c:v>
                </c:pt>
                <c:pt idx="11542">
                  <c:v>180579.285206</c:v>
                </c:pt>
                <c:pt idx="11543">
                  <c:v>180580.839794</c:v>
                </c:pt>
                <c:pt idx="11544">
                  <c:v>180580.839794</c:v>
                </c:pt>
                <c:pt idx="11545">
                  <c:v>180595.99802199999</c:v>
                </c:pt>
                <c:pt idx="11546">
                  <c:v>180621.261669</c:v>
                </c:pt>
                <c:pt idx="11547">
                  <c:v>180631.3671875</c:v>
                </c:pt>
                <c:pt idx="11548">
                  <c:v>180678.785206</c:v>
                </c:pt>
                <c:pt idx="11549">
                  <c:v>180678.785206</c:v>
                </c:pt>
                <c:pt idx="11550">
                  <c:v>180680.339794</c:v>
                </c:pt>
                <c:pt idx="11551">
                  <c:v>180695.49802199999</c:v>
                </c:pt>
                <c:pt idx="11552">
                  <c:v>180720.761669</c:v>
                </c:pt>
                <c:pt idx="11553">
                  <c:v>180720.761669</c:v>
                </c:pt>
                <c:pt idx="11554">
                  <c:v>180730.8671875</c:v>
                </c:pt>
                <c:pt idx="11555">
                  <c:v>180778.285206</c:v>
                </c:pt>
                <c:pt idx="11556">
                  <c:v>180820.261669</c:v>
                </c:pt>
                <c:pt idx="11557">
                  <c:v>180825.31447800001</c:v>
                </c:pt>
                <c:pt idx="11558">
                  <c:v>180830.3671875</c:v>
                </c:pt>
                <c:pt idx="11559">
                  <c:v>180877.785206</c:v>
                </c:pt>
                <c:pt idx="11560">
                  <c:v>180885.16989699999</c:v>
                </c:pt>
                <c:pt idx="11561">
                  <c:v>180885.16989699999</c:v>
                </c:pt>
                <c:pt idx="11562">
                  <c:v>180885.16989699999</c:v>
                </c:pt>
                <c:pt idx="11563">
                  <c:v>180903.82614699999</c:v>
                </c:pt>
                <c:pt idx="11564">
                  <c:v>180919.761669</c:v>
                </c:pt>
                <c:pt idx="11565">
                  <c:v>180919.761669</c:v>
                </c:pt>
                <c:pt idx="11566">
                  <c:v>180929.8671875</c:v>
                </c:pt>
                <c:pt idx="11567">
                  <c:v>180929.8671875</c:v>
                </c:pt>
                <c:pt idx="11568">
                  <c:v>180929.8671875</c:v>
                </c:pt>
                <c:pt idx="11569">
                  <c:v>180978.839794</c:v>
                </c:pt>
                <c:pt idx="11570">
                  <c:v>180993.99802199999</c:v>
                </c:pt>
                <c:pt idx="11571">
                  <c:v>181019.261669</c:v>
                </c:pt>
                <c:pt idx="11572">
                  <c:v>181078.339794</c:v>
                </c:pt>
                <c:pt idx="11573">
                  <c:v>181084.16989699999</c:v>
                </c:pt>
                <c:pt idx="11574">
                  <c:v>181093.49802199999</c:v>
                </c:pt>
                <c:pt idx="11575">
                  <c:v>181102.82614699999</c:v>
                </c:pt>
                <c:pt idx="11576">
                  <c:v>181102.82614699999</c:v>
                </c:pt>
                <c:pt idx="11577">
                  <c:v>181118.761669</c:v>
                </c:pt>
                <c:pt idx="11578">
                  <c:v>181176.285206</c:v>
                </c:pt>
                <c:pt idx="11579">
                  <c:v>181177.839794</c:v>
                </c:pt>
                <c:pt idx="11580">
                  <c:v>181177.839794</c:v>
                </c:pt>
                <c:pt idx="11581">
                  <c:v>181177.839794</c:v>
                </c:pt>
                <c:pt idx="11582">
                  <c:v>181183.66989699999</c:v>
                </c:pt>
                <c:pt idx="11583">
                  <c:v>181192.99802199999</c:v>
                </c:pt>
                <c:pt idx="11584">
                  <c:v>181218.261669</c:v>
                </c:pt>
                <c:pt idx="11585">
                  <c:v>181228.3671875</c:v>
                </c:pt>
                <c:pt idx="11586">
                  <c:v>181275.785206</c:v>
                </c:pt>
                <c:pt idx="11587">
                  <c:v>181277.339794</c:v>
                </c:pt>
                <c:pt idx="11588">
                  <c:v>181277.339794</c:v>
                </c:pt>
                <c:pt idx="11589">
                  <c:v>181283.16989699999</c:v>
                </c:pt>
                <c:pt idx="11590">
                  <c:v>181292.49802199999</c:v>
                </c:pt>
                <c:pt idx="11591">
                  <c:v>181391.99802199999</c:v>
                </c:pt>
                <c:pt idx="11592">
                  <c:v>181391.99802199999</c:v>
                </c:pt>
                <c:pt idx="11593">
                  <c:v>181417.261669</c:v>
                </c:pt>
                <c:pt idx="11594">
                  <c:v>181427.3671875</c:v>
                </c:pt>
                <c:pt idx="11595">
                  <c:v>181427.3671875</c:v>
                </c:pt>
                <c:pt idx="11596">
                  <c:v>181474.785206</c:v>
                </c:pt>
                <c:pt idx="11597">
                  <c:v>181476.339794</c:v>
                </c:pt>
                <c:pt idx="11598">
                  <c:v>181482.16989699999</c:v>
                </c:pt>
                <c:pt idx="11599">
                  <c:v>181500.82614699999</c:v>
                </c:pt>
                <c:pt idx="11600">
                  <c:v>181500.82614699999</c:v>
                </c:pt>
                <c:pt idx="11601">
                  <c:v>181526.8671875</c:v>
                </c:pt>
                <c:pt idx="11602">
                  <c:v>181575.839794</c:v>
                </c:pt>
                <c:pt idx="11603">
                  <c:v>181581.66989699999</c:v>
                </c:pt>
                <c:pt idx="11604">
                  <c:v>181581.66989699999</c:v>
                </c:pt>
                <c:pt idx="11605">
                  <c:v>181581.66989699999</c:v>
                </c:pt>
                <c:pt idx="11606">
                  <c:v>181590.99802199999</c:v>
                </c:pt>
                <c:pt idx="11607">
                  <c:v>181590.99802199999</c:v>
                </c:pt>
                <c:pt idx="11608">
                  <c:v>181590.99802199999</c:v>
                </c:pt>
                <c:pt idx="11609">
                  <c:v>181600.32614699999</c:v>
                </c:pt>
                <c:pt idx="11610">
                  <c:v>181600.32614699999</c:v>
                </c:pt>
                <c:pt idx="11611">
                  <c:v>181626.3671875</c:v>
                </c:pt>
                <c:pt idx="11612">
                  <c:v>181626.3671875</c:v>
                </c:pt>
                <c:pt idx="11613">
                  <c:v>181699.82614699999</c:v>
                </c:pt>
                <c:pt idx="11614">
                  <c:v>181774.839794</c:v>
                </c:pt>
                <c:pt idx="11615">
                  <c:v>181780.66989699999</c:v>
                </c:pt>
                <c:pt idx="11616">
                  <c:v>181780.66989699999</c:v>
                </c:pt>
                <c:pt idx="11617">
                  <c:v>181789.99802199999</c:v>
                </c:pt>
                <c:pt idx="11618">
                  <c:v>181789.99802199999</c:v>
                </c:pt>
                <c:pt idx="11619">
                  <c:v>181789.99802199999</c:v>
                </c:pt>
                <c:pt idx="11620">
                  <c:v>181820.31447800001</c:v>
                </c:pt>
                <c:pt idx="11621">
                  <c:v>181872.785206</c:v>
                </c:pt>
                <c:pt idx="11622">
                  <c:v>181880.16989699999</c:v>
                </c:pt>
                <c:pt idx="11623">
                  <c:v>181889.49802199999</c:v>
                </c:pt>
                <c:pt idx="11624">
                  <c:v>181924.8671875</c:v>
                </c:pt>
                <c:pt idx="11625">
                  <c:v>181924.8671875</c:v>
                </c:pt>
                <c:pt idx="11626">
                  <c:v>181972.285206</c:v>
                </c:pt>
                <c:pt idx="11627">
                  <c:v>181988.99802199999</c:v>
                </c:pt>
                <c:pt idx="11628">
                  <c:v>182014.261669</c:v>
                </c:pt>
                <c:pt idx="11629">
                  <c:v>182014.261669</c:v>
                </c:pt>
                <c:pt idx="11630">
                  <c:v>182019.31447800001</c:v>
                </c:pt>
                <c:pt idx="11631">
                  <c:v>182071.785206</c:v>
                </c:pt>
                <c:pt idx="11632">
                  <c:v>182071.785206</c:v>
                </c:pt>
                <c:pt idx="11633">
                  <c:v>182079.16989699999</c:v>
                </c:pt>
                <c:pt idx="11634">
                  <c:v>182079.16989699999</c:v>
                </c:pt>
                <c:pt idx="11635">
                  <c:v>182088.49802199999</c:v>
                </c:pt>
                <c:pt idx="11636">
                  <c:v>182088.49802199999</c:v>
                </c:pt>
                <c:pt idx="11637">
                  <c:v>182097.82614699999</c:v>
                </c:pt>
                <c:pt idx="11638">
                  <c:v>182097.82614699999</c:v>
                </c:pt>
                <c:pt idx="11639">
                  <c:v>182113.761669</c:v>
                </c:pt>
                <c:pt idx="11640">
                  <c:v>182172.839794</c:v>
                </c:pt>
                <c:pt idx="11641">
                  <c:v>182172.839794</c:v>
                </c:pt>
                <c:pt idx="11642">
                  <c:v>182172.839794</c:v>
                </c:pt>
                <c:pt idx="11643">
                  <c:v>182272.339794</c:v>
                </c:pt>
                <c:pt idx="11644">
                  <c:v>182272.339794</c:v>
                </c:pt>
                <c:pt idx="11645">
                  <c:v>182278.16989699999</c:v>
                </c:pt>
                <c:pt idx="11646">
                  <c:v>182278.16989699999</c:v>
                </c:pt>
                <c:pt idx="11647">
                  <c:v>182287.49802199999</c:v>
                </c:pt>
                <c:pt idx="11648">
                  <c:v>182317.81447800001</c:v>
                </c:pt>
                <c:pt idx="11649">
                  <c:v>182317.81447800001</c:v>
                </c:pt>
                <c:pt idx="11650">
                  <c:v>182317.81447800001</c:v>
                </c:pt>
                <c:pt idx="11651">
                  <c:v>182322.8671875</c:v>
                </c:pt>
                <c:pt idx="11652">
                  <c:v>182322.8671875</c:v>
                </c:pt>
                <c:pt idx="11653">
                  <c:v>182370.285206</c:v>
                </c:pt>
                <c:pt idx="11654">
                  <c:v>182370.285206</c:v>
                </c:pt>
                <c:pt idx="11655">
                  <c:v>182371.839794</c:v>
                </c:pt>
                <c:pt idx="11656">
                  <c:v>182377.66989699999</c:v>
                </c:pt>
                <c:pt idx="11657">
                  <c:v>182396.32614699999</c:v>
                </c:pt>
                <c:pt idx="11658">
                  <c:v>182412.261669</c:v>
                </c:pt>
                <c:pt idx="11659">
                  <c:v>182412.261669</c:v>
                </c:pt>
                <c:pt idx="11660">
                  <c:v>182469.785206</c:v>
                </c:pt>
                <c:pt idx="11661">
                  <c:v>182469.785206</c:v>
                </c:pt>
                <c:pt idx="11662">
                  <c:v>182486.49802199999</c:v>
                </c:pt>
                <c:pt idx="11663">
                  <c:v>182521.8671875</c:v>
                </c:pt>
                <c:pt idx="11664">
                  <c:v>182569.285206</c:v>
                </c:pt>
                <c:pt idx="11665">
                  <c:v>182576.66989699999</c:v>
                </c:pt>
                <c:pt idx="11666">
                  <c:v>182595.32614699999</c:v>
                </c:pt>
                <c:pt idx="11667">
                  <c:v>182611.261669</c:v>
                </c:pt>
                <c:pt idx="11668">
                  <c:v>182621.3671875</c:v>
                </c:pt>
                <c:pt idx="11669">
                  <c:v>182668.785206</c:v>
                </c:pt>
                <c:pt idx="11670">
                  <c:v>182670.339794</c:v>
                </c:pt>
                <c:pt idx="11671">
                  <c:v>182670.339794</c:v>
                </c:pt>
                <c:pt idx="11672">
                  <c:v>182715.81447800001</c:v>
                </c:pt>
                <c:pt idx="11673">
                  <c:v>182720.8671875</c:v>
                </c:pt>
                <c:pt idx="11674">
                  <c:v>182769.839794</c:v>
                </c:pt>
                <c:pt idx="11675">
                  <c:v>182769.839794</c:v>
                </c:pt>
                <c:pt idx="11676">
                  <c:v>182775.66989699999</c:v>
                </c:pt>
                <c:pt idx="11677">
                  <c:v>182775.66989699999</c:v>
                </c:pt>
                <c:pt idx="11678">
                  <c:v>182794.32614699999</c:v>
                </c:pt>
                <c:pt idx="11679">
                  <c:v>182815.31447800001</c:v>
                </c:pt>
                <c:pt idx="11680">
                  <c:v>182815.31447800001</c:v>
                </c:pt>
                <c:pt idx="11681">
                  <c:v>182815.31447800001</c:v>
                </c:pt>
                <c:pt idx="11682">
                  <c:v>182867.785206</c:v>
                </c:pt>
                <c:pt idx="11683">
                  <c:v>182869.339794</c:v>
                </c:pt>
                <c:pt idx="11684">
                  <c:v>182875.16989699999</c:v>
                </c:pt>
                <c:pt idx="11685">
                  <c:v>182875.16989699999</c:v>
                </c:pt>
                <c:pt idx="11686">
                  <c:v>182884.49802199999</c:v>
                </c:pt>
                <c:pt idx="11687">
                  <c:v>182909.761669</c:v>
                </c:pt>
                <c:pt idx="11688">
                  <c:v>182919.8671875</c:v>
                </c:pt>
                <c:pt idx="11689">
                  <c:v>182974.66989699999</c:v>
                </c:pt>
                <c:pt idx="11690">
                  <c:v>182983.99802199999</c:v>
                </c:pt>
                <c:pt idx="11691">
                  <c:v>182993.32614699999</c:v>
                </c:pt>
                <c:pt idx="11692">
                  <c:v>183019.3671875</c:v>
                </c:pt>
                <c:pt idx="11693">
                  <c:v>183019.3671875</c:v>
                </c:pt>
                <c:pt idx="11694">
                  <c:v>183068.339794</c:v>
                </c:pt>
                <c:pt idx="11695">
                  <c:v>183068.339794</c:v>
                </c:pt>
                <c:pt idx="11696">
                  <c:v>183074.16989699999</c:v>
                </c:pt>
                <c:pt idx="11697">
                  <c:v>183092.82614699999</c:v>
                </c:pt>
                <c:pt idx="11698">
                  <c:v>183108.761669</c:v>
                </c:pt>
                <c:pt idx="11699">
                  <c:v>183108.761669</c:v>
                </c:pt>
                <c:pt idx="11700">
                  <c:v>183113.81447800001</c:v>
                </c:pt>
                <c:pt idx="11701">
                  <c:v>183167.839794</c:v>
                </c:pt>
                <c:pt idx="11702">
                  <c:v>183167.839794</c:v>
                </c:pt>
                <c:pt idx="11703">
                  <c:v>183213.31447800001</c:v>
                </c:pt>
                <c:pt idx="11704">
                  <c:v>183265.785206</c:v>
                </c:pt>
                <c:pt idx="11705">
                  <c:v>183291.82614699999</c:v>
                </c:pt>
                <c:pt idx="11706">
                  <c:v>183307.761669</c:v>
                </c:pt>
                <c:pt idx="11707">
                  <c:v>183307.761669</c:v>
                </c:pt>
                <c:pt idx="11708">
                  <c:v>183317.8671875</c:v>
                </c:pt>
                <c:pt idx="11709">
                  <c:v>183365.285206</c:v>
                </c:pt>
                <c:pt idx="11710">
                  <c:v>183391.32614699999</c:v>
                </c:pt>
                <c:pt idx="11711">
                  <c:v>183407.261669</c:v>
                </c:pt>
                <c:pt idx="11712">
                  <c:v>183407.261669</c:v>
                </c:pt>
                <c:pt idx="11713">
                  <c:v>183407.261669</c:v>
                </c:pt>
                <c:pt idx="11714">
                  <c:v>183412.31447800001</c:v>
                </c:pt>
                <c:pt idx="11715">
                  <c:v>183464.785206</c:v>
                </c:pt>
                <c:pt idx="11716">
                  <c:v>183466.339794</c:v>
                </c:pt>
                <c:pt idx="11717">
                  <c:v>183472.16989699999</c:v>
                </c:pt>
                <c:pt idx="11718">
                  <c:v>183472.16989699999</c:v>
                </c:pt>
                <c:pt idx="11719">
                  <c:v>183511.81447800001</c:v>
                </c:pt>
                <c:pt idx="11720">
                  <c:v>183516.8671875</c:v>
                </c:pt>
                <c:pt idx="11721">
                  <c:v>183565.839794</c:v>
                </c:pt>
                <c:pt idx="11722">
                  <c:v>183606.261669</c:v>
                </c:pt>
                <c:pt idx="11723">
                  <c:v>183616.3671875</c:v>
                </c:pt>
                <c:pt idx="11724">
                  <c:v>183663.785206</c:v>
                </c:pt>
                <c:pt idx="11725">
                  <c:v>183663.785206</c:v>
                </c:pt>
                <c:pt idx="11726">
                  <c:v>183665.339794</c:v>
                </c:pt>
                <c:pt idx="11727">
                  <c:v>183665.339794</c:v>
                </c:pt>
                <c:pt idx="11728">
                  <c:v>183671.16989699999</c:v>
                </c:pt>
                <c:pt idx="11729">
                  <c:v>183680.49802199999</c:v>
                </c:pt>
                <c:pt idx="11730">
                  <c:v>183689.82614699999</c:v>
                </c:pt>
                <c:pt idx="11731">
                  <c:v>183710.81447800001</c:v>
                </c:pt>
                <c:pt idx="11732">
                  <c:v>183715.8671875</c:v>
                </c:pt>
                <c:pt idx="11733">
                  <c:v>183715.8671875</c:v>
                </c:pt>
                <c:pt idx="11734">
                  <c:v>183763.285206</c:v>
                </c:pt>
                <c:pt idx="11735">
                  <c:v>183763.285206</c:v>
                </c:pt>
                <c:pt idx="11736">
                  <c:v>183770.66989699999</c:v>
                </c:pt>
                <c:pt idx="11737">
                  <c:v>183770.66989699999</c:v>
                </c:pt>
                <c:pt idx="11738">
                  <c:v>183779.99802199999</c:v>
                </c:pt>
                <c:pt idx="11739">
                  <c:v>183810.31447800001</c:v>
                </c:pt>
                <c:pt idx="11740">
                  <c:v>183815.3671875</c:v>
                </c:pt>
                <c:pt idx="11741">
                  <c:v>183862.785206</c:v>
                </c:pt>
                <c:pt idx="11742">
                  <c:v>183862.785206</c:v>
                </c:pt>
                <c:pt idx="11743">
                  <c:v>183864.339794</c:v>
                </c:pt>
                <c:pt idx="11744">
                  <c:v>183870.16989699999</c:v>
                </c:pt>
                <c:pt idx="11745">
                  <c:v>183888.82614699999</c:v>
                </c:pt>
                <c:pt idx="11746">
                  <c:v>183888.82614699999</c:v>
                </c:pt>
                <c:pt idx="11747">
                  <c:v>183909.81447800001</c:v>
                </c:pt>
                <c:pt idx="11748">
                  <c:v>183909.81447800001</c:v>
                </c:pt>
                <c:pt idx="11749">
                  <c:v>183914.8671875</c:v>
                </c:pt>
                <c:pt idx="11750">
                  <c:v>183914.8671875</c:v>
                </c:pt>
                <c:pt idx="11751">
                  <c:v>183962.285206</c:v>
                </c:pt>
                <c:pt idx="11752">
                  <c:v>183978.99802199999</c:v>
                </c:pt>
                <c:pt idx="11753">
                  <c:v>184009.31447800001</c:v>
                </c:pt>
                <c:pt idx="11754">
                  <c:v>184014.3671875</c:v>
                </c:pt>
                <c:pt idx="11755">
                  <c:v>184069.16989699999</c:v>
                </c:pt>
                <c:pt idx="11756">
                  <c:v>184087.82614699999</c:v>
                </c:pt>
                <c:pt idx="11757">
                  <c:v>184103.761669</c:v>
                </c:pt>
                <c:pt idx="11758">
                  <c:v>184108.81447800001</c:v>
                </c:pt>
                <c:pt idx="11759">
                  <c:v>184168.66989699999</c:v>
                </c:pt>
                <c:pt idx="11760">
                  <c:v>184187.32614699999</c:v>
                </c:pt>
                <c:pt idx="11761">
                  <c:v>184203.261669</c:v>
                </c:pt>
                <c:pt idx="11762">
                  <c:v>184208.31447800001</c:v>
                </c:pt>
                <c:pt idx="11763">
                  <c:v>184208.31447800001</c:v>
                </c:pt>
                <c:pt idx="11764">
                  <c:v>184208.31447800001</c:v>
                </c:pt>
                <c:pt idx="11765">
                  <c:v>184277.49802199999</c:v>
                </c:pt>
                <c:pt idx="11766">
                  <c:v>184302.761669</c:v>
                </c:pt>
                <c:pt idx="11767">
                  <c:v>184302.761669</c:v>
                </c:pt>
                <c:pt idx="11768">
                  <c:v>184312.8671875</c:v>
                </c:pt>
                <c:pt idx="11769">
                  <c:v>184312.8671875</c:v>
                </c:pt>
                <c:pt idx="11770">
                  <c:v>184361.839794</c:v>
                </c:pt>
                <c:pt idx="11771">
                  <c:v>184361.839794</c:v>
                </c:pt>
                <c:pt idx="11772">
                  <c:v>184367.66989699999</c:v>
                </c:pt>
                <c:pt idx="11773">
                  <c:v>184376.99802199999</c:v>
                </c:pt>
                <c:pt idx="11774">
                  <c:v>184386.32614699999</c:v>
                </c:pt>
                <c:pt idx="11775">
                  <c:v>184386.32614699999</c:v>
                </c:pt>
                <c:pt idx="11776">
                  <c:v>184402.261669</c:v>
                </c:pt>
                <c:pt idx="11777">
                  <c:v>184402.261669</c:v>
                </c:pt>
                <c:pt idx="11778">
                  <c:v>184407.31447800001</c:v>
                </c:pt>
                <c:pt idx="11779">
                  <c:v>184407.31447800001</c:v>
                </c:pt>
                <c:pt idx="11780">
                  <c:v>184412.3671875</c:v>
                </c:pt>
                <c:pt idx="11781">
                  <c:v>184412.3671875</c:v>
                </c:pt>
                <c:pt idx="11782">
                  <c:v>184459.785206</c:v>
                </c:pt>
                <c:pt idx="11783">
                  <c:v>184459.785206</c:v>
                </c:pt>
                <c:pt idx="11784">
                  <c:v>184461.339794</c:v>
                </c:pt>
                <c:pt idx="11785">
                  <c:v>184476.49802199999</c:v>
                </c:pt>
                <c:pt idx="11786">
                  <c:v>184506.81447800001</c:v>
                </c:pt>
                <c:pt idx="11787">
                  <c:v>184511.8671875</c:v>
                </c:pt>
                <c:pt idx="11788">
                  <c:v>184511.8671875</c:v>
                </c:pt>
                <c:pt idx="11789">
                  <c:v>184559.285206</c:v>
                </c:pt>
                <c:pt idx="11790">
                  <c:v>184560.839794</c:v>
                </c:pt>
                <c:pt idx="11791">
                  <c:v>184575.99802199999</c:v>
                </c:pt>
                <c:pt idx="11792">
                  <c:v>184611.3671875</c:v>
                </c:pt>
                <c:pt idx="11793">
                  <c:v>184658.785206</c:v>
                </c:pt>
                <c:pt idx="11794">
                  <c:v>184700.761669</c:v>
                </c:pt>
                <c:pt idx="11795">
                  <c:v>184710.8671875</c:v>
                </c:pt>
                <c:pt idx="11796">
                  <c:v>184800.261669</c:v>
                </c:pt>
                <c:pt idx="11797">
                  <c:v>184800.261669</c:v>
                </c:pt>
                <c:pt idx="11798">
                  <c:v>184810.3671875</c:v>
                </c:pt>
                <c:pt idx="11799">
                  <c:v>184810.3671875</c:v>
                </c:pt>
                <c:pt idx="11800">
                  <c:v>184859.339794</c:v>
                </c:pt>
                <c:pt idx="11801">
                  <c:v>184883.82614699999</c:v>
                </c:pt>
                <c:pt idx="11802">
                  <c:v>184883.82614699999</c:v>
                </c:pt>
                <c:pt idx="11803">
                  <c:v>184899.761669</c:v>
                </c:pt>
                <c:pt idx="11804">
                  <c:v>184909.8671875</c:v>
                </c:pt>
                <c:pt idx="11805">
                  <c:v>184958.839794</c:v>
                </c:pt>
                <c:pt idx="11806">
                  <c:v>184958.839794</c:v>
                </c:pt>
                <c:pt idx="11807">
                  <c:v>184964.66989699999</c:v>
                </c:pt>
                <c:pt idx="11808">
                  <c:v>184964.66989699999</c:v>
                </c:pt>
                <c:pt idx="11809">
                  <c:v>184983.32614699999</c:v>
                </c:pt>
                <c:pt idx="11810">
                  <c:v>184983.32614699999</c:v>
                </c:pt>
                <c:pt idx="11811">
                  <c:v>185004.31447800001</c:v>
                </c:pt>
                <c:pt idx="11812">
                  <c:v>185004.31447800001</c:v>
                </c:pt>
                <c:pt idx="11813">
                  <c:v>185004.31447800001</c:v>
                </c:pt>
                <c:pt idx="11814">
                  <c:v>185009.3671875</c:v>
                </c:pt>
                <c:pt idx="11815">
                  <c:v>185009.3671875</c:v>
                </c:pt>
                <c:pt idx="11816">
                  <c:v>185009.3671875</c:v>
                </c:pt>
                <c:pt idx="11817">
                  <c:v>185009.3671875</c:v>
                </c:pt>
                <c:pt idx="11818">
                  <c:v>185082.82614699999</c:v>
                </c:pt>
                <c:pt idx="11819">
                  <c:v>185108.8671875</c:v>
                </c:pt>
                <c:pt idx="11820">
                  <c:v>185108.8671875</c:v>
                </c:pt>
                <c:pt idx="11821">
                  <c:v>185156.285206</c:v>
                </c:pt>
                <c:pt idx="11822">
                  <c:v>185157.839794</c:v>
                </c:pt>
                <c:pt idx="11823">
                  <c:v>185198.261669</c:v>
                </c:pt>
                <c:pt idx="11824">
                  <c:v>185198.261669</c:v>
                </c:pt>
                <c:pt idx="11825">
                  <c:v>185198.261669</c:v>
                </c:pt>
                <c:pt idx="11826">
                  <c:v>185198.261669</c:v>
                </c:pt>
                <c:pt idx="11827">
                  <c:v>185255.785206</c:v>
                </c:pt>
                <c:pt idx="11828">
                  <c:v>185255.785206</c:v>
                </c:pt>
                <c:pt idx="11829">
                  <c:v>185263.16989699999</c:v>
                </c:pt>
                <c:pt idx="11830">
                  <c:v>185263.16989699999</c:v>
                </c:pt>
                <c:pt idx="11831">
                  <c:v>185272.49802199999</c:v>
                </c:pt>
                <c:pt idx="11832">
                  <c:v>185302.81447800001</c:v>
                </c:pt>
                <c:pt idx="11833">
                  <c:v>185302.81447800001</c:v>
                </c:pt>
                <c:pt idx="11834">
                  <c:v>185302.81447800001</c:v>
                </c:pt>
                <c:pt idx="11835">
                  <c:v>185356.839794</c:v>
                </c:pt>
                <c:pt idx="11836">
                  <c:v>185381.32614699999</c:v>
                </c:pt>
                <c:pt idx="11837">
                  <c:v>185397.261669</c:v>
                </c:pt>
                <c:pt idx="11838">
                  <c:v>185501.81447800001</c:v>
                </c:pt>
                <c:pt idx="11839">
                  <c:v>185506.8671875</c:v>
                </c:pt>
                <c:pt idx="11840">
                  <c:v>185554.285206</c:v>
                </c:pt>
                <c:pt idx="11841">
                  <c:v>185561.66989699999</c:v>
                </c:pt>
                <c:pt idx="11842">
                  <c:v>185570.99802199999</c:v>
                </c:pt>
                <c:pt idx="11843">
                  <c:v>185570.99802199999</c:v>
                </c:pt>
                <c:pt idx="11844">
                  <c:v>185601.31447800001</c:v>
                </c:pt>
                <c:pt idx="11845">
                  <c:v>185653.785206</c:v>
                </c:pt>
                <c:pt idx="11846">
                  <c:v>185653.785206</c:v>
                </c:pt>
                <c:pt idx="11847">
                  <c:v>185655.339794</c:v>
                </c:pt>
                <c:pt idx="11848">
                  <c:v>185661.16989699999</c:v>
                </c:pt>
                <c:pt idx="11849">
                  <c:v>185661.16989699999</c:v>
                </c:pt>
                <c:pt idx="11850">
                  <c:v>185661.16989699999</c:v>
                </c:pt>
                <c:pt idx="11851">
                  <c:v>185661.16989699999</c:v>
                </c:pt>
                <c:pt idx="11852">
                  <c:v>185700.81447800001</c:v>
                </c:pt>
                <c:pt idx="11853">
                  <c:v>185769.99802199999</c:v>
                </c:pt>
                <c:pt idx="11854">
                  <c:v>185769.99802199999</c:v>
                </c:pt>
                <c:pt idx="11855">
                  <c:v>185779.32614699999</c:v>
                </c:pt>
                <c:pt idx="11856">
                  <c:v>185795.261669</c:v>
                </c:pt>
                <c:pt idx="11857">
                  <c:v>185795.261669</c:v>
                </c:pt>
                <c:pt idx="11858">
                  <c:v>185800.31447800001</c:v>
                </c:pt>
                <c:pt idx="11859">
                  <c:v>185805.3671875</c:v>
                </c:pt>
                <c:pt idx="11860">
                  <c:v>185852.785206</c:v>
                </c:pt>
                <c:pt idx="11861">
                  <c:v>185852.785206</c:v>
                </c:pt>
                <c:pt idx="11862">
                  <c:v>185854.339794</c:v>
                </c:pt>
                <c:pt idx="11863">
                  <c:v>185860.16989699999</c:v>
                </c:pt>
                <c:pt idx="11864">
                  <c:v>185878.82614699999</c:v>
                </c:pt>
                <c:pt idx="11865">
                  <c:v>185878.82614699999</c:v>
                </c:pt>
                <c:pt idx="11866">
                  <c:v>185894.761669</c:v>
                </c:pt>
                <c:pt idx="11867">
                  <c:v>185894.761669</c:v>
                </c:pt>
                <c:pt idx="11868">
                  <c:v>185894.761669</c:v>
                </c:pt>
                <c:pt idx="11869">
                  <c:v>185899.81447800001</c:v>
                </c:pt>
                <c:pt idx="11870">
                  <c:v>185959.66989699999</c:v>
                </c:pt>
                <c:pt idx="11871">
                  <c:v>185994.261669</c:v>
                </c:pt>
                <c:pt idx="11872">
                  <c:v>185999.31447800001</c:v>
                </c:pt>
                <c:pt idx="11873">
                  <c:v>186051.785206</c:v>
                </c:pt>
                <c:pt idx="11874">
                  <c:v>186053.339794</c:v>
                </c:pt>
                <c:pt idx="11875">
                  <c:v>186068.49802199999</c:v>
                </c:pt>
                <c:pt idx="11876">
                  <c:v>186077.82614699999</c:v>
                </c:pt>
                <c:pt idx="11877">
                  <c:v>186093.761669</c:v>
                </c:pt>
                <c:pt idx="11878">
                  <c:v>186093.761669</c:v>
                </c:pt>
                <c:pt idx="11879">
                  <c:v>186093.761669</c:v>
                </c:pt>
                <c:pt idx="11880">
                  <c:v>186098.81447800001</c:v>
                </c:pt>
                <c:pt idx="11881">
                  <c:v>186151.285206</c:v>
                </c:pt>
                <c:pt idx="11882">
                  <c:v>186152.839794</c:v>
                </c:pt>
                <c:pt idx="11883">
                  <c:v>186152.839794</c:v>
                </c:pt>
                <c:pt idx="11884">
                  <c:v>186167.99802199999</c:v>
                </c:pt>
                <c:pt idx="11885">
                  <c:v>186250.785206</c:v>
                </c:pt>
                <c:pt idx="11886">
                  <c:v>186252.339794</c:v>
                </c:pt>
                <c:pt idx="11887">
                  <c:v>186252.339794</c:v>
                </c:pt>
                <c:pt idx="11888">
                  <c:v>186267.49802199999</c:v>
                </c:pt>
                <c:pt idx="11889">
                  <c:v>186267.49802199999</c:v>
                </c:pt>
                <c:pt idx="11890">
                  <c:v>186292.761669</c:v>
                </c:pt>
                <c:pt idx="11891">
                  <c:v>186292.761669</c:v>
                </c:pt>
                <c:pt idx="11892">
                  <c:v>186302.8671875</c:v>
                </c:pt>
                <c:pt idx="11893">
                  <c:v>186351.839794</c:v>
                </c:pt>
                <c:pt idx="11894">
                  <c:v>186357.66989699999</c:v>
                </c:pt>
                <c:pt idx="11895">
                  <c:v>186366.99802199999</c:v>
                </c:pt>
                <c:pt idx="11896">
                  <c:v>186392.261669</c:v>
                </c:pt>
                <c:pt idx="11897">
                  <c:v>186392.261669</c:v>
                </c:pt>
                <c:pt idx="11898">
                  <c:v>186397.31447800001</c:v>
                </c:pt>
                <c:pt idx="11899">
                  <c:v>186402.3671875</c:v>
                </c:pt>
                <c:pt idx="11900">
                  <c:v>186451.339794</c:v>
                </c:pt>
                <c:pt idx="11901">
                  <c:v>186451.339794</c:v>
                </c:pt>
                <c:pt idx="11902">
                  <c:v>186457.16989699999</c:v>
                </c:pt>
                <c:pt idx="11903">
                  <c:v>186457.16989699999</c:v>
                </c:pt>
                <c:pt idx="11904">
                  <c:v>186491.761669</c:v>
                </c:pt>
                <c:pt idx="11905">
                  <c:v>186491.761669</c:v>
                </c:pt>
                <c:pt idx="11906">
                  <c:v>186491.761669</c:v>
                </c:pt>
                <c:pt idx="11907">
                  <c:v>186491.761669</c:v>
                </c:pt>
                <c:pt idx="11908">
                  <c:v>186501.8671875</c:v>
                </c:pt>
                <c:pt idx="11909">
                  <c:v>186556.66989699999</c:v>
                </c:pt>
                <c:pt idx="11910">
                  <c:v>186556.66989699999</c:v>
                </c:pt>
                <c:pt idx="11911">
                  <c:v>186556.66989699999</c:v>
                </c:pt>
                <c:pt idx="11912">
                  <c:v>186565.99802199999</c:v>
                </c:pt>
                <c:pt idx="11913">
                  <c:v>186575.32614699999</c:v>
                </c:pt>
                <c:pt idx="11914">
                  <c:v>186575.32614699999</c:v>
                </c:pt>
                <c:pt idx="11915">
                  <c:v>186575.32614699999</c:v>
                </c:pt>
                <c:pt idx="11916">
                  <c:v>186591.261669</c:v>
                </c:pt>
                <c:pt idx="11917">
                  <c:v>186601.3671875</c:v>
                </c:pt>
                <c:pt idx="11918">
                  <c:v>186601.3671875</c:v>
                </c:pt>
                <c:pt idx="11919">
                  <c:v>186650.339794</c:v>
                </c:pt>
                <c:pt idx="11920">
                  <c:v>186650.339794</c:v>
                </c:pt>
                <c:pt idx="11921">
                  <c:v>186674.82614699999</c:v>
                </c:pt>
                <c:pt idx="11922">
                  <c:v>186690.761669</c:v>
                </c:pt>
                <c:pt idx="11923">
                  <c:v>186690.761669</c:v>
                </c:pt>
                <c:pt idx="11924">
                  <c:v>186695.81447800001</c:v>
                </c:pt>
                <c:pt idx="11925">
                  <c:v>186695.81447800001</c:v>
                </c:pt>
                <c:pt idx="11926">
                  <c:v>186695.81447800001</c:v>
                </c:pt>
                <c:pt idx="11927">
                  <c:v>186695.81447800001</c:v>
                </c:pt>
                <c:pt idx="11928">
                  <c:v>186700.8671875</c:v>
                </c:pt>
                <c:pt idx="11929">
                  <c:v>186748.285206</c:v>
                </c:pt>
                <c:pt idx="11930">
                  <c:v>186748.285206</c:v>
                </c:pt>
                <c:pt idx="11931">
                  <c:v>186790.261669</c:v>
                </c:pt>
                <c:pt idx="11932">
                  <c:v>186795.31447800001</c:v>
                </c:pt>
                <c:pt idx="11933">
                  <c:v>186800.3671875</c:v>
                </c:pt>
                <c:pt idx="11934">
                  <c:v>186849.339794</c:v>
                </c:pt>
                <c:pt idx="11935">
                  <c:v>186873.82614699999</c:v>
                </c:pt>
                <c:pt idx="11936">
                  <c:v>186894.81447800001</c:v>
                </c:pt>
                <c:pt idx="11937">
                  <c:v>186954.66989699999</c:v>
                </c:pt>
                <c:pt idx="11938">
                  <c:v>186989.261669</c:v>
                </c:pt>
                <c:pt idx="11939">
                  <c:v>187048.339794</c:v>
                </c:pt>
                <c:pt idx="11940">
                  <c:v>187048.339794</c:v>
                </c:pt>
                <c:pt idx="11941">
                  <c:v>187054.16989699999</c:v>
                </c:pt>
                <c:pt idx="11942">
                  <c:v>187054.16989699999</c:v>
                </c:pt>
                <c:pt idx="11943">
                  <c:v>187072.82614699999</c:v>
                </c:pt>
                <c:pt idx="11944">
                  <c:v>187088.761669</c:v>
                </c:pt>
                <c:pt idx="11945">
                  <c:v>187098.8671875</c:v>
                </c:pt>
                <c:pt idx="11946">
                  <c:v>187146.285206</c:v>
                </c:pt>
                <c:pt idx="11947">
                  <c:v>187153.66989699999</c:v>
                </c:pt>
                <c:pt idx="11948">
                  <c:v>187153.66989699999</c:v>
                </c:pt>
                <c:pt idx="11949">
                  <c:v>187162.99802199999</c:v>
                </c:pt>
                <c:pt idx="11950">
                  <c:v>187162.99802199999</c:v>
                </c:pt>
                <c:pt idx="11951">
                  <c:v>187162.99802199999</c:v>
                </c:pt>
                <c:pt idx="11952">
                  <c:v>187247.339794</c:v>
                </c:pt>
                <c:pt idx="11953">
                  <c:v>187253.16989699999</c:v>
                </c:pt>
                <c:pt idx="11954">
                  <c:v>187253.16989699999</c:v>
                </c:pt>
                <c:pt idx="11955">
                  <c:v>187271.82614699999</c:v>
                </c:pt>
                <c:pt idx="11956">
                  <c:v>187271.82614699999</c:v>
                </c:pt>
                <c:pt idx="11957">
                  <c:v>187287.761669</c:v>
                </c:pt>
                <c:pt idx="11958">
                  <c:v>187287.761669</c:v>
                </c:pt>
                <c:pt idx="11959">
                  <c:v>187297.8671875</c:v>
                </c:pt>
                <c:pt idx="11960">
                  <c:v>187371.32614699999</c:v>
                </c:pt>
                <c:pt idx="11961">
                  <c:v>187387.261669</c:v>
                </c:pt>
                <c:pt idx="11962">
                  <c:v>187387.261669</c:v>
                </c:pt>
                <c:pt idx="11963">
                  <c:v>187397.3671875</c:v>
                </c:pt>
                <c:pt idx="11964">
                  <c:v>187452.16989699999</c:v>
                </c:pt>
                <c:pt idx="11965">
                  <c:v>187461.49802199999</c:v>
                </c:pt>
                <c:pt idx="11966">
                  <c:v>187461.49802199999</c:v>
                </c:pt>
                <c:pt idx="11967">
                  <c:v>187470.82614699999</c:v>
                </c:pt>
                <c:pt idx="11968">
                  <c:v>187470.82614699999</c:v>
                </c:pt>
                <c:pt idx="11969">
                  <c:v>187491.81447800001</c:v>
                </c:pt>
                <c:pt idx="11970">
                  <c:v>187491.81447800001</c:v>
                </c:pt>
                <c:pt idx="11971">
                  <c:v>187491.81447800001</c:v>
                </c:pt>
                <c:pt idx="11972">
                  <c:v>187544.285206</c:v>
                </c:pt>
                <c:pt idx="11973">
                  <c:v>187545.839794</c:v>
                </c:pt>
                <c:pt idx="11974">
                  <c:v>187545.839794</c:v>
                </c:pt>
                <c:pt idx="11975">
                  <c:v>187545.839794</c:v>
                </c:pt>
                <c:pt idx="11976">
                  <c:v>187560.99802199999</c:v>
                </c:pt>
                <c:pt idx="11977">
                  <c:v>187570.32614699999</c:v>
                </c:pt>
                <c:pt idx="11978">
                  <c:v>187586.261669</c:v>
                </c:pt>
                <c:pt idx="11979">
                  <c:v>187596.3671875</c:v>
                </c:pt>
                <c:pt idx="11980">
                  <c:v>187596.3671875</c:v>
                </c:pt>
                <c:pt idx="11981">
                  <c:v>187645.339794</c:v>
                </c:pt>
                <c:pt idx="11982">
                  <c:v>187660.49802199999</c:v>
                </c:pt>
                <c:pt idx="11983">
                  <c:v>187660.49802199999</c:v>
                </c:pt>
                <c:pt idx="11984">
                  <c:v>187743.285206</c:v>
                </c:pt>
                <c:pt idx="11985">
                  <c:v>187743.285206</c:v>
                </c:pt>
                <c:pt idx="11986">
                  <c:v>187744.839794</c:v>
                </c:pt>
                <c:pt idx="11987">
                  <c:v>187759.99802199999</c:v>
                </c:pt>
                <c:pt idx="11988">
                  <c:v>187759.99802199999</c:v>
                </c:pt>
                <c:pt idx="11989">
                  <c:v>187769.32614699999</c:v>
                </c:pt>
                <c:pt idx="11990">
                  <c:v>187795.3671875</c:v>
                </c:pt>
                <c:pt idx="11991">
                  <c:v>187844.339794</c:v>
                </c:pt>
                <c:pt idx="11992">
                  <c:v>187844.339794</c:v>
                </c:pt>
                <c:pt idx="11993">
                  <c:v>187868.82614699999</c:v>
                </c:pt>
                <c:pt idx="11994">
                  <c:v>187894.8671875</c:v>
                </c:pt>
                <c:pt idx="11995">
                  <c:v>187943.839794</c:v>
                </c:pt>
                <c:pt idx="11996">
                  <c:v>187949.66989699999</c:v>
                </c:pt>
                <c:pt idx="11997">
                  <c:v>187958.99802199999</c:v>
                </c:pt>
                <c:pt idx="11998">
                  <c:v>187968.32614699999</c:v>
                </c:pt>
                <c:pt idx="11999">
                  <c:v>187984.261669</c:v>
                </c:pt>
                <c:pt idx="12000">
                  <c:v>187984.261669</c:v>
                </c:pt>
                <c:pt idx="12001">
                  <c:v>187994.3671875</c:v>
                </c:pt>
                <c:pt idx="12002">
                  <c:v>187994.3671875</c:v>
                </c:pt>
                <c:pt idx="12003">
                  <c:v>188043.339794</c:v>
                </c:pt>
                <c:pt idx="12004">
                  <c:v>188058.49802199999</c:v>
                </c:pt>
                <c:pt idx="12005">
                  <c:v>188067.82614699999</c:v>
                </c:pt>
                <c:pt idx="12006">
                  <c:v>188083.761669</c:v>
                </c:pt>
                <c:pt idx="12007">
                  <c:v>188088.81447800001</c:v>
                </c:pt>
                <c:pt idx="12008">
                  <c:v>188088.81447800001</c:v>
                </c:pt>
                <c:pt idx="12009">
                  <c:v>188093.8671875</c:v>
                </c:pt>
                <c:pt idx="12010">
                  <c:v>188093.8671875</c:v>
                </c:pt>
                <c:pt idx="12011">
                  <c:v>188141.285206</c:v>
                </c:pt>
                <c:pt idx="12012">
                  <c:v>188141.285206</c:v>
                </c:pt>
                <c:pt idx="12013">
                  <c:v>188142.839794</c:v>
                </c:pt>
                <c:pt idx="12014">
                  <c:v>188148.66989699999</c:v>
                </c:pt>
                <c:pt idx="12015">
                  <c:v>188167.32614699999</c:v>
                </c:pt>
                <c:pt idx="12016">
                  <c:v>188193.3671875</c:v>
                </c:pt>
                <c:pt idx="12017">
                  <c:v>188193.3671875</c:v>
                </c:pt>
                <c:pt idx="12018">
                  <c:v>188248.16989699999</c:v>
                </c:pt>
                <c:pt idx="12019">
                  <c:v>188282.761669</c:v>
                </c:pt>
                <c:pt idx="12020">
                  <c:v>188287.81447800001</c:v>
                </c:pt>
                <c:pt idx="12021">
                  <c:v>188287.81447800001</c:v>
                </c:pt>
                <c:pt idx="12022">
                  <c:v>188387.31447800001</c:v>
                </c:pt>
                <c:pt idx="12023">
                  <c:v>188392.3671875</c:v>
                </c:pt>
                <c:pt idx="12024">
                  <c:v>188456.49802199999</c:v>
                </c:pt>
                <c:pt idx="12025">
                  <c:v>188481.761669</c:v>
                </c:pt>
                <c:pt idx="12026">
                  <c:v>188539.285206</c:v>
                </c:pt>
                <c:pt idx="12027">
                  <c:v>188555.99802199999</c:v>
                </c:pt>
                <c:pt idx="12028">
                  <c:v>188565.32614699999</c:v>
                </c:pt>
                <c:pt idx="12029">
                  <c:v>188591.3671875</c:v>
                </c:pt>
                <c:pt idx="12030">
                  <c:v>188640.339794</c:v>
                </c:pt>
                <c:pt idx="12031">
                  <c:v>188640.339794</c:v>
                </c:pt>
                <c:pt idx="12032">
                  <c:v>188640.339794</c:v>
                </c:pt>
                <c:pt idx="12033">
                  <c:v>188655.49802199999</c:v>
                </c:pt>
                <c:pt idx="12034">
                  <c:v>188680.761669</c:v>
                </c:pt>
                <c:pt idx="12035">
                  <c:v>188690.8671875</c:v>
                </c:pt>
                <c:pt idx="12036">
                  <c:v>188690.8671875</c:v>
                </c:pt>
                <c:pt idx="12037">
                  <c:v>188738.285206</c:v>
                </c:pt>
                <c:pt idx="12038">
                  <c:v>188738.285206</c:v>
                </c:pt>
                <c:pt idx="12039">
                  <c:v>188764.32614699999</c:v>
                </c:pt>
                <c:pt idx="12040">
                  <c:v>188780.261669</c:v>
                </c:pt>
                <c:pt idx="12041">
                  <c:v>188785.31447800001</c:v>
                </c:pt>
                <c:pt idx="12042">
                  <c:v>188839.339794</c:v>
                </c:pt>
                <c:pt idx="12043">
                  <c:v>188854.49802199999</c:v>
                </c:pt>
                <c:pt idx="12044">
                  <c:v>188863.82614699999</c:v>
                </c:pt>
                <c:pt idx="12045">
                  <c:v>188879.761669</c:v>
                </c:pt>
                <c:pt idx="12046">
                  <c:v>188884.81447800001</c:v>
                </c:pt>
                <c:pt idx="12047">
                  <c:v>188889.8671875</c:v>
                </c:pt>
                <c:pt idx="12048">
                  <c:v>188938.839794</c:v>
                </c:pt>
                <c:pt idx="12049">
                  <c:v>188953.99802199999</c:v>
                </c:pt>
                <c:pt idx="12050">
                  <c:v>188963.32614699999</c:v>
                </c:pt>
                <c:pt idx="12051">
                  <c:v>188989.3671875</c:v>
                </c:pt>
                <c:pt idx="12052">
                  <c:v>188989.3671875</c:v>
                </c:pt>
                <c:pt idx="12053">
                  <c:v>189036.785206</c:v>
                </c:pt>
                <c:pt idx="12054">
                  <c:v>189038.339794</c:v>
                </c:pt>
                <c:pt idx="12055">
                  <c:v>189038.339794</c:v>
                </c:pt>
                <c:pt idx="12056">
                  <c:v>189038.339794</c:v>
                </c:pt>
                <c:pt idx="12057">
                  <c:v>189053.49802199999</c:v>
                </c:pt>
                <c:pt idx="12058">
                  <c:v>189078.761669</c:v>
                </c:pt>
                <c:pt idx="12059">
                  <c:v>189136.285206</c:v>
                </c:pt>
                <c:pt idx="12060">
                  <c:v>189137.839794</c:v>
                </c:pt>
                <c:pt idx="12061">
                  <c:v>189162.32614699999</c:v>
                </c:pt>
                <c:pt idx="12062">
                  <c:v>189178.261669</c:v>
                </c:pt>
                <c:pt idx="12063">
                  <c:v>189178.261669</c:v>
                </c:pt>
                <c:pt idx="12064">
                  <c:v>189183.31447800001</c:v>
                </c:pt>
                <c:pt idx="12065">
                  <c:v>189235.785206</c:v>
                </c:pt>
                <c:pt idx="12066">
                  <c:v>189235.785206</c:v>
                </c:pt>
                <c:pt idx="12067">
                  <c:v>189243.16989699999</c:v>
                </c:pt>
                <c:pt idx="12068">
                  <c:v>189252.49802199999</c:v>
                </c:pt>
                <c:pt idx="12069">
                  <c:v>189261.82614699999</c:v>
                </c:pt>
                <c:pt idx="12070">
                  <c:v>189277.761669</c:v>
                </c:pt>
                <c:pt idx="12071">
                  <c:v>189282.81447800001</c:v>
                </c:pt>
                <c:pt idx="12072">
                  <c:v>189282.81447800001</c:v>
                </c:pt>
                <c:pt idx="12073">
                  <c:v>189287.8671875</c:v>
                </c:pt>
                <c:pt idx="12074">
                  <c:v>189342.66989699999</c:v>
                </c:pt>
                <c:pt idx="12075">
                  <c:v>189351.99802199999</c:v>
                </c:pt>
                <c:pt idx="12076">
                  <c:v>189361.32614699999</c:v>
                </c:pt>
                <c:pt idx="12077">
                  <c:v>189361.32614699999</c:v>
                </c:pt>
                <c:pt idx="12078">
                  <c:v>189377.261669</c:v>
                </c:pt>
                <c:pt idx="12079">
                  <c:v>189382.31447800001</c:v>
                </c:pt>
                <c:pt idx="12080">
                  <c:v>189387.3671875</c:v>
                </c:pt>
                <c:pt idx="12081">
                  <c:v>189434.785206</c:v>
                </c:pt>
                <c:pt idx="12082">
                  <c:v>189434.785206</c:v>
                </c:pt>
                <c:pt idx="12083">
                  <c:v>189436.339794</c:v>
                </c:pt>
                <c:pt idx="12084">
                  <c:v>189442.16989699999</c:v>
                </c:pt>
                <c:pt idx="12085">
                  <c:v>189451.49802199999</c:v>
                </c:pt>
                <c:pt idx="12086">
                  <c:v>189460.82614699999</c:v>
                </c:pt>
                <c:pt idx="12087">
                  <c:v>189476.761669</c:v>
                </c:pt>
                <c:pt idx="12088">
                  <c:v>189481.81447800001</c:v>
                </c:pt>
                <c:pt idx="12089">
                  <c:v>189486.8671875</c:v>
                </c:pt>
                <c:pt idx="12090">
                  <c:v>189486.8671875</c:v>
                </c:pt>
                <c:pt idx="12091">
                  <c:v>189534.285206</c:v>
                </c:pt>
                <c:pt idx="12092">
                  <c:v>189535.839794</c:v>
                </c:pt>
                <c:pt idx="12093">
                  <c:v>189541.66989699999</c:v>
                </c:pt>
                <c:pt idx="12094">
                  <c:v>189641.16989699999</c:v>
                </c:pt>
                <c:pt idx="12095">
                  <c:v>189641.16989699999</c:v>
                </c:pt>
                <c:pt idx="12096">
                  <c:v>189650.49802199999</c:v>
                </c:pt>
                <c:pt idx="12097">
                  <c:v>189659.82614699999</c:v>
                </c:pt>
                <c:pt idx="12098">
                  <c:v>189659.82614699999</c:v>
                </c:pt>
                <c:pt idx="12099">
                  <c:v>189680.81447800001</c:v>
                </c:pt>
                <c:pt idx="12100">
                  <c:v>189733.285206</c:v>
                </c:pt>
                <c:pt idx="12101">
                  <c:v>189840.16989699999</c:v>
                </c:pt>
                <c:pt idx="12102">
                  <c:v>189849.49802199999</c:v>
                </c:pt>
                <c:pt idx="12103">
                  <c:v>189874.761669</c:v>
                </c:pt>
                <c:pt idx="12104">
                  <c:v>189879.81447800001</c:v>
                </c:pt>
                <c:pt idx="12105">
                  <c:v>189879.81447800001</c:v>
                </c:pt>
                <c:pt idx="12106">
                  <c:v>189879.81447800001</c:v>
                </c:pt>
                <c:pt idx="12107">
                  <c:v>189884.8671875</c:v>
                </c:pt>
                <c:pt idx="12108">
                  <c:v>189884.8671875</c:v>
                </c:pt>
                <c:pt idx="12109">
                  <c:v>189932.285206</c:v>
                </c:pt>
                <c:pt idx="12110">
                  <c:v>189932.285206</c:v>
                </c:pt>
                <c:pt idx="12111">
                  <c:v>189939.66989699999</c:v>
                </c:pt>
                <c:pt idx="12112">
                  <c:v>189948.99802199999</c:v>
                </c:pt>
                <c:pt idx="12113">
                  <c:v>189948.99802199999</c:v>
                </c:pt>
                <c:pt idx="12114">
                  <c:v>189948.99802199999</c:v>
                </c:pt>
                <c:pt idx="12115">
                  <c:v>189974.261669</c:v>
                </c:pt>
                <c:pt idx="12116">
                  <c:v>189974.261669</c:v>
                </c:pt>
                <c:pt idx="12117">
                  <c:v>189979.31447800001</c:v>
                </c:pt>
                <c:pt idx="12118">
                  <c:v>189979.31447800001</c:v>
                </c:pt>
                <c:pt idx="12119">
                  <c:v>189979.31447800001</c:v>
                </c:pt>
                <c:pt idx="12120">
                  <c:v>189979.31447800001</c:v>
                </c:pt>
                <c:pt idx="12121">
                  <c:v>190048.49802199999</c:v>
                </c:pt>
                <c:pt idx="12122">
                  <c:v>190048.49802199999</c:v>
                </c:pt>
                <c:pt idx="12123">
                  <c:v>190057.82614699999</c:v>
                </c:pt>
                <c:pt idx="12124">
                  <c:v>190078.81447800001</c:v>
                </c:pt>
                <c:pt idx="12125">
                  <c:v>190131.285206</c:v>
                </c:pt>
                <c:pt idx="12126">
                  <c:v>190132.839794</c:v>
                </c:pt>
                <c:pt idx="12127">
                  <c:v>190132.839794</c:v>
                </c:pt>
                <c:pt idx="12128">
                  <c:v>190132.839794</c:v>
                </c:pt>
                <c:pt idx="12129">
                  <c:v>190178.31447800001</c:v>
                </c:pt>
                <c:pt idx="12130">
                  <c:v>190178.31447800001</c:v>
                </c:pt>
                <c:pt idx="12131">
                  <c:v>190183.3671875</c:v>
                </c:pt>
                <c:pt idx="12132">
                  <c:v>190183.3671875</c:v>
                </c:pt>
                <c:pt idx="12133">
                  <c:v>190230.785206</c:v>
                </c:pt>
                <c:pt idx="12134">
                  <c:v>190247.49802199999</c:v>
                </c:pt>
                <c:pt idx="12135">
                  <c:v>190247.49802199999</c:v>
                </c:pt>
                <c:pt idx="12136">
                  <c:v>190282.8671875</c:v>
                </c:pt>
                <c:pt idx="12137">
                  <c:v>190330.285206</c:v>
                </c:pt>
                <c:pt idx="12138">
                  <c:v>190337.66989699999</c:v>
                </c:pt>
                <c:pt idx="12139">
                  <c:v>190337.66989699999</c:v>
                </c:pt>
                <c:pt idx="12140">
                  <c:v>190346.99802199999</c:v>
                </c:pt>
                <c:pt idx="12141">
                  <c:v>190372.261669</c:v>
                </c:pt>
                <c:pt idx="12142">
                  <c:v>190377.31447800001</c:v>
                </c:pt>
                <c:pt idx="12143">
                  <c:v>190377.31447800001</c:v>
                </c:pt>
                <c:pt idx="12144">
                  <c:v>190471.761669</c:v>
                </c:pt>
                <c:pt idx="12145">
                  <c:v>190471.761669</c:v>
                </c:pt>
                <c:pt idx="12146">
                  <c:v>190476.81447800001</c:v>
                </c:pt>
                <c:pt idx="12147">
                  <c:v>190476.81447800001</c:v>
                </c:pt>
                <c:pt idx="12148">
                  <c:v>190481.8671875</c:v>
                </c:pt>
                <c:pt idx="12149">
                  <c:v>190529.285206</c:v>
                </c:pt>
                <c:pt idx="12150">
                  <c:v>190529.285206</c:v>
                </c:pt>
                <c:pt idx="12151">
                  <c:v>190529.285206</c:v>
                </c:pt>
                <c:pt idx="12152">
                  <c:v>190536.66989699999</c:v>
                </c:pt>
                <c:pt idx="12153">
                  <c:v>190536.66989699999</c:v>
                </c:pt>
                <c:pt idx="12154">
                  <c:v>190545.99802199999</c:v>
                </c:pt>
                <c:pt idx="12155">
                  <c:v>190555.32614699999</c:v>
                </c:pt>
                <c:pt idx="12156">
                  <c:v>190571.261669</c:v>
                </c:pt>
                <c:pt idx="12157">
                  <c:v>190576.31447800001</c:v>
                </c:pt>
                <c:pt idx="12158">
                  <c:v>190576.31447800001</c:v>
                </c:pt>
                <c:pt idx="12159">
                  <c:v>190581.3671875</c:v>
                </c:pt>
                <c:pt idx="12160">
                  <c:v>190630.339794</c:v>
                </c:pt>
                <c:pt idx="12161">
                  <c:v>190630.339794</c:v>
                </c:pt>
                <c:pt idx="12162">
                  <c:v>190636.16989699999</c:v>
                </c:pt>
                <c:pt idx="12163">
                  <c:v>190645.49802199999</c:v>
                </c:pt>
                <c:pt idx="12164">
                  <c:v>190645.49802199999</c:v>
                </c:pt>
                <c:pt idx="12165">
                  <c:v>190670.761669</c:v>
                </c:pt>
                <c:pt idx="12166">
                  <c:v>190670.761669</c:v>
                </c:pt>
                <c:pt idx="12167">
                  <c:v>190670.761669</c:v>
                </c:pt>
                <c:pt idx="12168">
                  <c:v>190675.81447800001</c:v>
                </c:pt>
                <c:pt idx="12169">
                  <c:v>190680.8671875</c:v>
                </c:pt>
                <c:pt idx="12170">
                  <c:v>190728.285206</c:v>
                </c:pt>
                <c:pt idx="12171">
                  <c:v>190728.285206</c:v>
                </c:pt>
                <c:pt idx="12172">
                  <c:v>190729.839794</c:v>
                </c:pt>
                <c:pt idx="12173">
                  <c:v>190729.839794</c:v>
                </c:pt>
                <c:pt idx="12174">
                  <c:v>190729.839794</c:v>
                </c:pt>
                <c:pt idx="12175">
                  <c:v>190744.99802199999</c:v>
                </c:pt>
                <c:pt idx="12176">
                  <c:v>190744.99802199999</c:v>
                </c:pt>
                <c:pt idx="12177">
                  <c:v>190754.32614699999</c:v>
                </c:pt>
                <c:pt idx="12178">
                  <c:v>190770.261669</c:v>
                </c:pt>
                <c:pt idx="12179">
                  <c:v>190775.31447800001</c:v>
                </c:pt>
                <c:pt idx="12180">
                  <c:v>190775.31447800001</c:v>
                </c:pt>
                <c:pt idx="12181">
                  <c:v>190780.3671875</c:v>
                </c:pt>
                <c:pt idx="12182">
                  <c:v>190829.339794</c:v>
                </c:pt>
                <c:pt idx="12183">
                  <c:v>190829.339794</c:v>
                </c:pt>
                <c:pt idx="12184">
                  <c:v>190829.339794</c:v>
                </c:pt>
                <c:pt idx="12185">
                  <c:v>190829.339794</c:v>
                </c:pt>
                <c:pt idx="12186">
                  <c:v>190844.49802199999</c:v>
                </c:pt>
                <c:pt idx="12187">
                  <c:v>190869.761669</c:v>
                </c:pt>
                <c:pt idx="12188">
                  <c:v>190874.81447800001</c:v>
                </c:pt>
                <c:pt idx="12189">
                  <c:v>190874.81447800001</c:v>
                </c:pt>
                <c:pt idx="12190">
                  <c:v>190928.839794</c:v>
                </c:pt>
                <c:pt idx="12191">
                  <c:v>190934.66989699999</c:v>
                </c:pt>
                <c:pt idx="12192">
                  <c:v>190934.66989699999</c:v>
                </c:pt>
                <c:pt idx="12193">
                  <c:v>190969.261669</c:v>
                </c:pt>
                <c:pt idx="12194">
                  <c:v>190969.261669</c:v>
                </c:pt>
                <c:pt idx="12195">
                  <c:v>190974.31447800001</c:v>
                </c:pt>
                <c:pt idx="12196">
                  <c:v>191028.339794</c:v>
                </c:pt>
                <c:pt idx="12197">
                  <c:v>191034.16989699999</c:v>
                </c:pt>
                <c:pt idx="12198">
                  <c:v>191034.16989699999</c:v>
                </c:pt>
                <c:pt idx="12199">
                  <c:v>191043.49802199999</c:v>
                </c:pt>
                <c:pt idx="12200">
                  <c:v>191068.761669</c:v>
                </c:pt>
                <c:pt idx="12201">
                  <c:v>191068.761669</c:v>
                </c:pt>
                <c:pt idx="12202">
                  <c:v>191127.839794</c:v>
                </c:pt>
                <c:pt idx="12203">
                  <c:v>191133.66989699999</c:v>
                </c:pt>
                <c:pt idx="12204">
                  <c:v>191133.66989699999</c:v>
                </c:pt>
                <c:pt idx="12205">
                  <c:v>191133.66989699999</c:v>
                </c:pt>
                <c:pt idx="12206">
                  <c:v>191142.99802199999</c:v>
                </c:pt>
                <c:pt idx="12207">
                  <c:v>191152.32614699999</c:v>
                </c:pt>
                <c:pt idx="12208">
                  <c:v>191173.31447800001</c:v>
                </c:pt>
                <c:pt idx="12209">
                  <c:v>191178.3671875</c:v>
                </c:pt>
                <c:pt idx="12210">
                  <c:v>191233.16989699999</c:v>
                </c:pt>
                <c:pt idx="12211">
                  <c:v>191251.82614699999</c:v>
                </c:pt>
                <c:pt idx="12212">
                  <c:v>191251.82614699999</c:v>
                </c:pt>
                <c:pt idx="12213">
                  <c:v>191267.761669</c:v>
                </c:pt>
                <c:pt idx="12214">
                  <c:v>191272.81447800001</c:v>
                </c:pt>
                <c:pt idx="12215">
                  <c:v>191272.81447800001</c:v>
                </c:pt>
                <c:pt idx="12216">
                  <c:v>191277.8671875</c:v>
                </c:pt>
                <c:pt idx="12217">
                  <c:v>191325.285206</c:v>
                </c:pt>
                <c:pt idx="12218">
                  <c:v>191325.285206</c:v>
                </c:pt>
                <c:pt idx="12219">
                  <c:v>191326.839794</c:v>
                </c:pt>
                <c:pt idx="12220">
                  <c:v>191341.99802199999</c:v>
                </c:pt>
                <c:pt idx="12221">
                  <c:v>191351.32614699999</c:v>
                </c:pt>
                <c:pt idx="12222">
                  <c:v>191424.785206</c:v>
                </c:pt>
                <c:pt idx="12223">
                  <c:v>191424.785206</c:v>
                </c:pt>
                <c:pt idx="12224">
                  <c:v>191466.761669</c:v>
                </c:pt>
                <c:pt idx="12225">
                  <c:v>191471.81447800001</c:v>
                </c:pt>
                <c:pt idx="12226">
                  <c:v>191471.81447800001</c:v>
                </c:pt>
                <c:pt idx="12227">
                  <c:v>191476.8671875</c:v>
                </c:pt>
                <c:pt idx="12228">
                  <c:v>191524.285206</c:v>
                </c:pt>
                <c:pt idx="12229">
                  <c:v>191524.285206</c:v>
                </c:pt>
                <c:pt idx="12230">
                  <c:v>191524.285206</c:v>
                </c:pt>
                <c:pt idx="12231">
                  <c:v>191525.839794</c:v>
                </c:pt>
                <c:pt idx="12232">
                  <c:v>191540.99802199999</c:v>
                </c:pt>
                <c:pt idx="12233">
                  <c:v>191540.99802199999</c:v>
                </c:pt>
                <c:pt idx="12234">
                  <c:v>191540.99802199999</c:v>
                </c:pt>
                <c:pt idx="12235">
                  <c:v>191540.99802199999</c:v>
                </c:pt>
                <c:pt idx="12236">
                  <c:v>191566.261669</c:v>
                </c:pt>
                <c:pt idx="12237">
                  <c:v>191576.3671875</c:v>
                </c:pt>
                <c:pt idx="12238">
                  <c:v>191623.785206</c:v>
                </c:pt>
                <c:pt idx="12239">
                  <c:v>191625.339794</c:v>
                </c:pt>
                <c:pt idx="12240">
                  <c:v>191640.49802199999</c:v>
                </c:pt>
                <c:pt idx="12241">
                  <c:v>191649.82614699999</c:v>
                </c:pt>
                <c:pt idx="12242">
                  <c:v>191649.82614699999</c:v>
                </c:pt>
                <c:pt idx="12243">
                  <c:v>191665.761669</c:v>
                </c:pt>
                <c:pt idx="12244">
                  <c:v>191665.761669</c:v>
                </c:pt>
                <c:pt idx="12245">
                  <c:v>191675.8671875</c:v>
                </c:pt>
                <c:pt idx="12246">
                  <c:v>191675.8671875</c:v>
                </c:pt>
                <c:pt idx="12247">
                  <c:v>191739.99802199999</c:v>
                </c:pt>
                <c:pt idx="12248">
                  <c:v>191749.32614699999</c:v>
                </c:pt>
                <c:pt idx="12249">
                  <c:v>191765.261669</c:v>
                </c:pt>
                <c:pt idx="12250">
                  <c:v>191770.31447800001</c:v>
                </c:pt>
                <c:pt idx="12251">
                  <c:v>191822.785206</c:v>
                </c:pt>
                <c:pt idx="12252">
                  <c:v>191822.785206</c:v>
                </c:pt>
                <c:pt idx="12253">
                  <c:v>191830.16989699999</c:v>
                </c:pt>
                <c:pt idx="12254">
                  <c:v>191848.82614699999</c:v>
                </c:pt>
                <c:pt idx="12255">
                  <c:v>191848.82614699999</c:v>
                </c:pt>
                <c:pt idx="12256">
                  <c:v>191864.761669</c:v>
                </c:pt>
                <c:pt idx="12257">
                  <c:v>191864.761669</c:v>
                </c:pt>
                <c:pt idx="12258">
                  <c:v>191864.761669</c:v>
                </c:pt>
                <c:pt idx="12259">
                  <c:v>191869.81447800001</c:v>
                </c:pt>
                <c:pt idx="12260">
                  <c:v>191874.8671875</c:v>
                </c:pt>
                <c:pt idx="12261">
                  <c:v>191874.8671875</c:v>
                </c:pt>
                <c:pt idx="12262">
                  <c:v>191923.839794</c:v>
                </c:pt>
                <c:pt idx="12263">
                  <c:v>191929.66989699999</c:v>
                </c:pt>
                <c:pt idx="12264">
                  <c:v>191964.261669</c:v>
                </c:pt>
                <c:pt idx="12265">
                  <c:v>191969.31447800001</c:v>
                </c:pt>
                <c:pt idx="12266">
                  <c:v>192021.785206</c:v>
                </c:pt>
                <c:pt idx="12267">
                  <c:v>192021.785206</c:v>
                </c:pt>
                <c:pt idx="12268">
                  <c:v>192021.785206</c:v>
                </c:pt>
                <c:pt idx="12269">
                  <c:v>192029.16989699999</c:v>
                </c:pt>
                <c:pt idx="12270">
                  <c:v>192038.49802199999</c:v>
                </c:pt>
                <c:pt idx="12271">
                  <c:v>192038.49802199999</c:v>
                </c:pt>
                <c:pt idx="12272">
                  <c:v>192047.82614699999</c:v>
                </c:pt>
                <c:pt idx="12273">
                  <c:v>192047.82614699999</c:v>
                </c:pt>
                <c:pt idx="12274">
                  <c:v>192063.761669</c:v>
                </c:pt>
                <c:pt idx="12275">
                  <c:v>192063.761669</c:v>
                </c:pt>
                <c:pt idx="12276">
                  <c:v>192068.81447800001</c:v>
                </c:pt>
                <c:pt idx="12277">
                  <c:v>192068.81447800001</c:v>
                </c:pt>
                <c:pt idx="12278">
                  <c:v>192073.8671875</c:v>
                </c:pt>
                <c:pt idx="12279">
                  <c:v>192073.8671875</c:v>
                </c:pt>
                <c:pt idx="12280">
                  <c:v>192121.285206</c:v>
                </c:pt>
                <c:pt idx="12281">
                  <c:v>192122.839794</c:v>
                </c:pt>
                <c:pt idx="12282">
                  <c:v>192128.66989699999</c:v>
                </c:pt>
                <c:pt idx="12283">
                  <c:v>192137.99802199999</c:v>
                </c:pt>
                <c:pt idx="12284">
                  <c:v>192147.32614699999</c:v>
                </c:pt>
                <c:pt idx="12285">
                  <c:v>192168.31447800001</c:v>
                </c:pt>
                <c:pt idx="12286">
                  <c:v>192168.31447800001</c:v>
                </c:pt>
                <c:pt idx="12287">
                  <c:v>192173.3671875</c:v>
                </c:pt>
                <c:pt idx="12288">
                  <c:v>192220.785206</c:v>
                </c:pt>
                <c:pt idx="12289">
                  <c:v>192246.82614699999</c:v>
                </c:pt>
                <c:pt idx="12290">
                  <c:v>192246.82614699999</c:v>
                </c:pt>
                <c:pt idx="12291">
                  <c:v>192320.285206</c:v>
                </c:pt>
                <c:pt idx="12292">
                  <c:v>192320.285206</c:v>
                </c:pt>
                <c:pt idx="12293">
                  <c:v>192327.66989699999</c:v>
                </c:pt>
                <c:pt idx="12294">
                  <c:v>192336.99802199999</c:v>
                </c:pt>
                <c:pt idx="12295">
                  <c:v>192336.99802199999</c:v>
                </c:pt>
                <c:pt idx="12296">
                  <c:v>192362.261669</c:v>
                </c:pt>
                <c:pt idx="12297">
                  <c:v>192367.31447800001</c:v>
                </c:pt>
                <c:pt idx="12298">
                  <c:v>192367.31447800001</c:v>
                </c:pt>
                <c:pt idx="12299">
                  <c:v>192367.31447800001</c:v>
                </c:pt>
                <c:pt idx="12300">
                  <c:v>192367.31447800001</c:v>
                </c:pt>
                <c:pt idx="12301">
                  <c:v>192419.785206</c:v>
                </c:pt>
                <c:pt idx="12302">
                  <c:v>192445.82614699999</c:v>
                </c:pt>
                <c:pt idx="12303">
                  <c:v>192461.761669</c:v>
                </c:pt>
                <c:pt idx="12304">
                  <c:v>192466.81447800001</c:v>
                </c:pt>
                <c:pt idx="12305">
                  <c:v>192466.81447800001</c:v>
                </c:pt>
                <c:pt idx="12306">
                  <c:v>192519.285206</c:v>
                </c:pt>
                <c:pt idx="12307">
                  <c:v>192519.285206</c:v>
                </c:pt>
                <c:pt idx="12308">
                  <c:v>192519.285206</c:v>
                </c:pt>
                <c:pt idx="12309">
                  <c:v>192520.839794</c:v>
                </c:pt>
                <c:pt idx="12310">
                  <c:v>192520.839794</c:v>
                </c:pt>
                <c:pt idx="12311">
                  <c:v>192526.66989699999</c:v>
                </c:pt>
                <c:pt idx="12312">
                  <c:v>192535.99802199999</c:v>
                </c:pt>
                <c:pt idx="12313">
                  <c:v>192545.32614699999</c:v>
                </c:pt>
                <c:pt idx="12314">
                  <c:v>192571.3671875</c:v>
                </c:pt>
                <c:pt idx="12315">
                  <c:v>192571.3671875</c:v>
                </c:pt>
                <c:pt idx="12316">
                  <c:v>192626.16989699999</c:v>
                </c:pt>
                <c:pt idx="12317">
                  <c:v>192635.49802199999</c:v>
                </c:pt>
                <c:pt idx="12318">
                  <c:v>192635.49802199999</c:v>
                </c:pt>
                <c:pt idx="12319">
                  <c:v>192644.82614699999</c:v>
                </c:pt>
                <c:pt idx="12320">
                  <c:v>192665.81447800001</c:v>
                </c:pt>
                <c:pt idx="12321">
                  <c:v>192670.8671875</c:v>
                </c:pt>
                <c:pt idx="12322">
                  <c:v>192718.285206</c:v>
                </c:pt>
                <c:pt idx="12323">
                  <c:v>192719.839794</c:v>
                </c:pt>
                <c:pt idx="12324">
                  <c:v>192719.839794</c:v>
                </c:pt>
                <c:pt idx="12325">
                  <c:v>192725.66989699999</c:v>
                </c:pt>
                <c:pt idx="12326">
                  <c:v>192734.99802199999</c:v>
                </c:pt>
                <c:pt idx="12327">
                  <c:v>192734.99802199999</c:v>
                </c:pt>
                <c:pt idx="12328">
                  <c:v>192734.99802199999</c:v>
                </c:pt>
                <c:pt idx="12329">
                  <c:v>192760.261669</c:v>
                </c:pt>
                <c:pt idx="12330">
                  <c:v>192765.31447800001</c:v>
                </c:pt>
                <c:pt idx="12331">
                  <c:v>192765.31447800001</c:v>
                </c:pt>
                <c:pt idx="12332">
                  <c:v>192819.339794</c:v>
                </c:pt>
                <c:pt idx="12333">
                  <c:v>192825.16989699999</c:v>
                </c:pt>
                <c:pt idx="12334">
                  <c:v>192825.16989699999</c:v>
                </c:pt>
                <c:pt idx="12335">
                  <c:v>192864.81447800001</c:v>
                </c:pt>
                <c:pt idx="12336">
                  <c:v>192869.8671875</c:v>
                </c:pt>
                <c:pt idx="12337">
                  <c:v>192918.839794</c:v>
                </c:pt>
                <c:pt idx="12338">
                  <c:v>192924.66989699999</c:v>
                </c:pt>
                <c:pt idx="12339">
                  <c:v>192933.99802199999</c:v>
                </c:pt>
                <c:pt idx="12340">
                  <c:v>192964.31447800001</c:v>
                </c:pt>
                <c:pt idx="12341">
                  <c:v>192969.3671875</c:v>
                </c:pt>
                <c:pt idx="12342">
                  <c:v>193016.785206</c:v>
                </c:pt>
                <c:pt idx="12343">
                  <c:v>193016.785206</c:v>
                </c:pt>
                <c:pt idx="12344">
                  <c:v>193033.49802199999</c:v>
                </c:pt>
                <c:pt idx="12345">
                  <c:v>193068.8671875</c:v>
                </c:pt>
                <c:pt idx="12346">
                  <c:v>193068.8671875</c:v>
                </c:pt>
                <c:pt idx="12347">
                  <c:v>193123.66989699999</c:v>
                </c:pt>
                <c:pt idx="12348">
                  <c:v>193123.66989699999</c:v>
                </c:pt>
                <c:pt idx="12349">
                  <c:v>193123.66989699999</c:v>
                </c:pt>
                <c:pt idx="12350">
                  <c:v>193132.99802199999</c:v>
                </c:pt>
                <c:pt idx="12351">
                  <c:v>193142.32614699999</c:v>
                </c:pt>
                <c:pt idx="12352">
                  <c:v>193142.32614699999</c:v>
                </c:pt>
                <c:pt idx="12353">
                  <c:v>193163.31447800001</c:v>
                </c:pt>
                <c:pt idx="12354">
                  <c:v>193168.3671875</c:v>
                </c:pt>
                <c:pt idx="12355">
                  <c:v>193168.3671875</c:v>
                </c:pt>
                <c:pt idx="12356">
                  <c:v>193215.785206</c:v>
                </c:pt>
                <c:pt idx="12357">
                  <c:v>193215.785206</c:v>
                </c:pt>
                <c:pt idx="12358">
                  <c:v>193217.339794</c:v>
                </c:pt>
                <c:pt idx="12359">
                  <c:v>193232.49802199999</c:v>
                </c:pt>
                <c:pt idx="12360">
                  <c:v>193241.82614699999</c:v>
                </c:pt>
                <c:pt idx="12361">
                  <c:v>193241.82614699999</c:v>
                </c:pt>
                <c:pt idx="12362">
                  <c:v>193316.839794</c:v>
                </c:pt>
                <c:pt idx="12363">
                  <c:v>193316.839794</c:v>
                </c:pt>
                <c:pt idx="12364">
                  <c:v>193322.66989699999</c:v>
                </c:pt>
                <c:pt idx="12365">
                  <c:v>193322.66989699999</c:v>
                </c:pt>
                <c:pt idx="12366">
                  <c:v>193331.99802199999</c:v>
                </c:pt>
                <c:pt idx="12367">
                  <c:v>193331.99802199999</c:v>
                </c:pt>
                <c:pt idx="12368">
                  <c:v>193357.261669</c:v>
                </c:pt>
                <c:pt idx="12369">
                  <c:v>193414.785206</c:v>
                </c:pt>
                <c:pt idx="12370">
                  <c:v>193431.49802199999</c:v>
                </c:pt>
                <c:pt idx="12371">
                  <c:v>193431.49802199999</c:v>
                </c:pt>
                <c:pt idx="12372">
                  <c:v>193456.761669</c:v>
                </c:pt>
                <c:pt idx="12373">
                  <c:v>193461.81447800001</c:v>
                </c:pt>
                <c:pt idx="12374">
                  <c:v>193514.285206</c:v>
                </c:pt>
                <c:pt idx="12375">
                  <c:v>193515.839794</c:v>
                </c:pt>
                <c:pt idx="12376">
                  <c:v>193521.66989699999</c:v>
                </c:pt>
                <c:pt idx="12377">
                  <c:v>193530.99802199999</c:v>
                </c:pt>
                <c:pt idx="12378">
                  <c:v>193556.261669</c:v>
                </c:pt>
                <c:pt idx="12379">
                  <c:v>193556.261669</c:v>
                </c:pt>
                <c:pt idx="12380">
                  <c:v>193556.261669</c:v>
                </c:pt>
                <c:pt idx="12381">
                  <c:v>193621.16989699999</c:v>
                </c:pt>
                <c:pt idx="12382">
                  <c:v>193630.49802199999</c:v>
                </c:pt>
                <c:pt idx="12383">
                  <c:v>193639.82614699999</c:v>
                </c:pt>
                <c:pt idx="12384">
                  <c:v>193655.761669</c:v>
                </c:pt>
                <c:pt idx="12385">
                  <c:v>193713.285206</c:v>
                </c:pt>
                <c:pt idx="12386">
                  <c:v>193720.66989699999</c:v>
                </c:pt>
                <c:pt idx="12387">
                  <c:v>193720.66989699999</c:v>
                </c:pt>
                <c:pt idx="12388">
                  <c:v>193729.99802199999</c:v>
                </c:pt>
                <c:pt idx="12389">
                  <c:v>193729.99802199999</c:v>
                </c:pt>
                <c:pt idx="12390">
                  <c:v>193755.261669</c:v>
                </c:pt>
                <c:pt idx="12391">
                  <c:v>193760.31447800001</c:v>
                </c:pt>
                <c:pt idx="12392">
                  <c:v>193760.31447800001</c:v>
                </c:pt>
                <c:pt idx="12393">
                  <c:v>193812.785206</c:v>
                </c:pt>
                <c:pt idx="12394">
                  <c:v>193812.785206</c:v>
                </c:pt>
                <c:pt idx="12395">
                  <c:v>193820.16989699999</c:v>
                </c:pt>
                <c:pt idx="12396">
                  <c:v>193820.16989699999</c:v>
                </c:pt>
                <c:pt idx="12397">
                  <c:v>193820.16989699999</c:v>
                </c:pt>
                <c:pt idx="12398">
                  <c:v>193829.49802199999</c:v>
                </c:pt>
                <c:pt idx="12399">
                  <c:v>193838.82614699999</c:v>
                </c:pt>
                <c:pt idx="12400">
                  <c:v>193854.761669</c:v>
                </c:pt>
                <c:pt idx="12401">
                  <c:v>193859.81447800001</c:v>
                </c:pt>
                <c:pt idx="12402">
                  <c:v>193864.8671875</c:v>
                </c:pt>
                <c:pt idx="12403">
                  <c:v>193864.8671875</c:v>
                </c:pt>
                <c:pt idx="12404">
                  <c:v>193864.8671875</c:v>
                </c:pt>
                <c:pt idx="12405">
                  <c:v>193913.839794</c:v>
                </c:pt>
                <c:pt idx="12406">
                  <c:v>193913.839794</c:v>
                </c:pt>
                <c:pt idx="12407">
                  <c:v>193913.839794</c:v>
                </c:pt>
                <c:pt idx="12408">
                  <c:v>193913.839794</c:v>
                </c:pt>
                <c:pt idx="12409">
                  <c:v>193919.66989699999</c:v>
                </c:pt>
                <c:pt idx="12410">
                  <c:v>193928.99802199999</c:v>
                </c:pt>
                <c:pt idx="12411">
                  <c:v>193938.32614699999</c:v>
                </c:pt>
                <c:pt idx="12412">
                  <c:v>193959.31447800001</c:v>
                </c:pt>
                <c:pt idx="12413">
                  <c:v>193959.31447800001</c:v>
                </c:pt>
                <c:pt idx="12414">
                  <c:v>194013.339794</c:v>
                </c:pt>
                <c:pt idx="12415">
                  <c:v>194019.16989699999</c:v>
                </c:pt>
                <c:pt idx="12416">
                  <c:v>194028.49802199999</c:v>
                </c:pt>
                <c:pt idx="12417">
                  <c:v>194037.82614699999</c:v>
                </c:pt>
                <c:pt idx="12418">
                  <c:v>194037.82614699999</c:v>
                </c:pt>
                <c:pt idx="12419">
                  <c:v>194058.81447800001</c:v>
                </c:pt>
                <c:pt idx="12420">
                  <c:v>194058.81447800001</c:v>
                </c:pt>
                <c:pt idx="12421">
                  <c:v>194063.8671875</c:v>
                </c:pt>
                <c:pt idx="12422">
                  <c:v>194111.285206</c:v>
                </c:pt>
                <c:pt idx="12423">
                  <c:v>194112.839794</c:v>
                </c:pt>
                <c:pt idx="12424">
                  <c:v>194127.99802199999</c:v>
                </c:pt>
                <c:pt idx="12425">
                  <c:v>194127.99802199999</c:v>
                </c:pt>
                <c:pt idx="12426">
                  <c:v>194127.99802199999</c:v>
                </c:pt>
                <c:pt idx="12427">
                  <c:v>194137.32614699999</c:v>
                </c:pt>
                <c:pt idx="12428">
                  <c:v>194153.261669</c:v>
                </c:pt>
                <c:pt idx="12429">
                  <c:v>194153.261669</c:v>
                </c:pt>
                <c:pt idx="12430">
                  <c:v>194153.261669</c:v>
                </c:pt>
                <c:pt idx="12431">
                  <c:v>194163.3671875</c:v>
                </c:pt>
                <c:pt idx="12432">
                  <c:v>194163.3671875</c:v>
                </c:pt>
                <c:pt idx="12433">
                  <c:v>194210.785206</c:v>
                </c:pt>
                <c:pt idx="12434">
                  <c:v>194218.16989699999</c:v>
                </c:pt>
                <c:pt idx="12435">
                  <c:v>194218.16989699999</c:v>
                </c:pt>
                <c:pt idx="12436">
                  <c:v>194236.82614699999</c:v>
                </c:pt>
                <c:pt idx="12437">
                  <c:v>194257.81447800001</c:v>
                </c:pt>
                <c:pt idx="12438">
                  <c:v>194262.8671875</c:v>
                </c:pt>
                <c:pt idx="12439">
                  <c:v>194262.8671875</c:v>
                </c:pt>
                <c:pt idx="12440">
                  <c:v>194311.839794</c:v>
                </c:pt>
                <c:pt idx="12441">
                  <c:v>194311.839794</c:v>
                </c:pt>
                <c:pt idx="12442">
                  <c:v>194311.839794</c:v>
                </c:pt>
                <c:pt idx="12443">
                  <c:v>194311.839794</c:v>
                </c:pt>
                <c:pt idx="12444">
                  <c:v>194317.66989699999</c:v>
                </c:pt>
                <c:pt idx="12445">
                  <c:v>194317.66989699999</c:v>
                </c:pt>
                <c:pt idx="12446">
                  <c:v>194326.99802199999</c:v>
                </c:pt>
                <c:pt idx="12447">
                  <c:v>194357.31447800001</c:v>
                </c:pt>
                <c:pt idx="12448">
                  <c:v>194362.3671875</c:v>
                </c:pt>
                <c:pt idx="12449">
                  <c:v>194411.339794</c:v>
                </c:pt>
                <c:pt idx="12450">
                  <c:v>194411.339794</c:v>
                </c:pt>
                <c:pt idx="12451">
                  <c:v>194417.16989699999</c:v>
                </c:pt>
                <c:pt idx="12452">
                  <c:v>194435.82614699999</c:v>
                </c:pt>
                <c:pt idx="12453">
                  <c:v>194435.82614699999</c:v>
                </c:pt>
                <c:pt idx="12454">
                  <c:v>194451.761669</c:v>
                </c:pt>
                <c:pt idx="12455">
                  <c:v>194456.81447800001</c:v>
                </c:pt>
                <c:pt idx="12456">
                  <c:v>194461.8671875</c:v>
                </c:pt>
                <c:pt idx="12457">
                  <c:v>194509.285206</c:v>
                </c:pt>
                <c:pt idx="12458">
                  <c:v>194509.285206</c:v>
                </c:pt>
                <c:pt idx="12459">
                  <c:v>194510.839794</c:v>
                </c:pt>
                <c:pt idx="12460">
                  <c:v>194510.839794</c:v>
                </c:pt>
                <c:pt idx="12461">
                  <c:v>194510.839794</c:v>
                </c:pt>
                <c:pt idx="12462">
                  <c:v>194516.66989699999</c:v>
                </c:pt>
                <c:pt idx="12463">
                  <c:v>194516.66989699999</c:v>
                </c:pt>
                <c:pt idx="12464">
                  <c:v>194516.66989699999</c:v>
                </c:pt>
                <c:pt idx="12465">
                  <c:v>194535.32614699999</c:v>
                </c:pt>
                <c:pt idx="12466">
                  <c:v>194535.32614699999</c:v>
                </c:pt>
                <c:pt idx="12467">
                  <c:v>194551.261669</c:v>
                </c:pt>
                <c:pt idx="12468">
                  <c:v>194561.3671875</c:v>
                </c:pt>
                <c:pt idx="12469">
                  <c:v>194610.339794</c:v>
                </c:pt>
                <c:pt idx="12470">
                  <c:v>194634.82614699999</c:v>
                </c:pt>
                <c:pt idx="12471">
                  <c:v>194655.81447800001</c:v>
                </c:pt>
                <c:pt idx="12472">
                  <c:v>194655.81447800001</c:v>
                </c:pt>
                <c:pt idx="12473">
                  <c:v>194709.839794</c:v>
                </c:pt>
                <c:pt idx="12474">
                  <c:v>194709.839794</c:v>
                </c:pt>
                <c:pt idx="12475">
                  <c:v>194724.99802199999</c:v>
                </c:pt>
                <c:pt idx="12476">
                  <c:v>194734.32614699999</c:v>
                </c:pt>
                <c:pt idx="12477">
                  <c:v>194750.261669</c:v>
                </c:pt>
                <c:pt idx="12478">
                  <c:v>194755.31447800001</c:v>
                </c:pt>
                <c:pt idx="12479">
                  <c:v>194760.3671875</c:v>
                </c:pt>
                <c:pt idx="12480">
                  <c:v>194807.785206</c:v>
                </c:pt>
                <c:pt idx="12481">
                  <c:v>194807.785206</c:v>
                </c:pt>
                <c:pt idx="12482">
                  <c:v>194833.82614699999</c:v>
                </c:pt>
                <c:pt idx="12483">
                  <c:v>194833.82614699999</c:v>
                </c:pt>
                <c:pt idx="12484">
                  <c:v>194833.82614699999</c:v>
                </c:pt>
                <c:pt idx="12485">
                  <c:v>194849.761669</c:v>
                </c:pt>
                <c:pt idx="12486">
                  <c:v>194854.81447800001</c:v>
                </c:pt>
                <c:pt idx="12487">
                  <c:v>194854.81447800001</c:v>
                </c:pt>
                <c:pt idx="12488">
                  <c:v>194908.839794</c:v>
                </c:pt>
                <c:pt idx="12489">
                  <c:v>194923.99802199999</c:v>
                </c:pt>
                <c:pt idx="12490">
                  <c:v>194923.99802199999</c:v>
                </c:pt>
                <c:pt idx="12491">
                  <c:v>194933.32614699999</c:v>
                </c:pt>
                <c:pt idx="12492">
                  <c:v>194933.32614699999</c:v>
                </c:pt>
                <c:pt idx="12493">
                  <c:v>194933.32614699999</c:v>
                </c:pt>
                <c:pt idx="12494">
                  <c:v>195006.785206</c:v>
                </c:pt>
                <c:pt idx="12495">
                  <c:v>195032.82614699999</c:v>
                </c:pt>
                <c:pt idx="12496">
                  <c:v>195048.761669</c:v>
                </c:pt>
                <c:pt idx="12497">
                  <c:v>195048.761669</c:v>
                </c:pt>
                <c:pt idx="12498">
                  <c:v>195048.761669</c:v>
                </c:pt>
                <c:pt idx="12499">
                  <c:v>195048.761669</c:v>
                </c:pt>
                <c:pt idx="12500">
                  <c:v>195053.81447800001</c:v>
                </c:pt>
                <c:pt idx="12501">
                  <c:v>195058.8671875</c:v>
                </c:pt>
                <c:pt idx="12502">
                  <c:v>195058.8671875</c:v>
                </c:pt>
                <c:pt idx="12503">
                  <c:v>195058.8671875</c:v>
                </c:pt>
                <c:pt idx="12504">
                  <c:v>195058.8671875</c:v>
                </c:pt>
                <c:pt idx="12505">
                  <c:v>195106.285206</c:v>
                </c:pt>
                <c:pt idx="12506">
                  <c:v>195132.32614699999</c:v>
                </c:pt>
                <c:pt idx="12507">
                  <c:v>195148.261669</c:v>
                </c:pt>
                <c:pt idx="12508">
                  <c:v>195153.31447800001</c:v>
                </c:pt>
                <c:pt idx="12509">
                  <c:v>195158.3671875</c:v>
                </c:pt>
                <c:pt idx="12510">
                  <c:v>195205.785206</c:v>
                </c:pt>
                <c:pt idx="12511">
                  <c:v>195205.785206</c:v>
                </c:pt>
                <c:pt idx="12512">
                  <c:v>195205.785206</c:v>
                </c:pt>
                <c:pt idx="12513">
                  <c:v>195207.339794</c:v>
                </c:pt>
                <c:pt idx="12514">
                  <c:v>195222.49802199999</c:v>
                </c:pt>
                <c:pt idx="12515">
                  <c:v>195231.82614699999</c:v>
                </c:pt>
                <c:pt idx="12516">
                  <c:v>195231.82614699999</c:v>
                </c:pt>
                <c:pt idx="12517">
                  <c:v>195231.82614699999</c:v>
                </c:pt>
                <c:pt idx="12518">
                  <c:v>195252.81447800001</c:v>
                </c:pt>
                <c:pt idx="12519">
                  <c:v>195257.8671875</c:v>
                </c:pt>
                <c:pt idx="12520">
                  <c:v>195305.285206</c:v>
                </c:pt>
                <c:pt idx="12521">
                  <c:v>195306.839794</c:v>
                </c:pt>
                <c:pt idx="12522">
                  <c:v>195306.839794</c:v>
                </c:pt>
                <c:pt idx="12523">
                  <c:v>195312.66989699999</c:v>
                </c:pt>
                <c:pt idx="12524">
                  <c:v>195312.66989699999</c:v>
                </c:pt>
                <c:pt idx="12525">
                  <c:v>195404.785206</c:v>
                </c:pt>
                <c:pt idx="12526">
                  <c:v>195421.49802199999</c:v>
                </c:pt>
                <c:pt idx="12527">
                  <c:v>195430.82614699999</c:v>
                </c:pt>
                <c:pt idx="12528">
                  <c:v>195430.82614699999</c:v>
                </c:pt>
                <c:pt idx="12529">
                  <c:v>195446.761669</c:v>
                </c:pt>
                <c:pt idx="12530">
                  <c:v>195446.761669</c:v>
                </c:pt>
                <c:pt idx="12531">
                  <c:v>195451.81447800001</c:v>
                </c:pt>
                <c:pt idx="12532">
                  <c:v>195456.8671875</c:v>
                </c:pt>
                <c:pt idx="12533">
                  <c:v>195456.8671875</c:v>
                </c:pt>
                <c:pt idx="12534">
                  <c:v>195504.285206</c:v>
                </c:pt>
                <c:pt idx="12535">
                  <c:v>195504.285206</c:v>
                </c:pt>
                <c:pt idx="12536">
                  <c:v>195504.285206</c:v>
                </c:pt>
                <c:pt idx="12537">
                  <c:v>195505.839794</c:v>
                </c:pt>
                <c:pt idx="12538">
                  <c:v>195505.839794</c:v>
                </c:pt>
                <c:pt idx="12539">
                  <c:v>195505.839794</c:v>
                </c:pt>
                <c:pt idx="12540">
                  <c:v>195520.99802199999</c:v>
                </c:pt>
                <c:pt idx="12541">
                  <c:v>195520.99802199999</c:v>
                </c:pt>
                <c:pt idx="12542">
                  <c:v>195546.261669</c:v>
                </c:pt>
                <c:pt idx="12543">
                  <c:v>195551.31447800001</c:v>
                </c:pt>
                <c:pt idx="12544">
                  <c:v>195551.31447800001</c:v>
                </c:pt>
                <c:pt idx="12545">
                  <c:v>195556.3671875</c:v>
                </c:pt>
                <c:pt idx="12546">
                  <c:v>195603.785206</c:v>
                </c:pt>
                <c:pt idx="12547">
                  <c:v>195603.785206</c:v>
                </c:pt>
                <c:pt idx="12548">
                  <c:v>195605.339794</c:v>
                </c:pt>
                <c:pt idx="12549">
                  <c:v>195605.339794</c:v>
                </c:pt>
                <c:pt idx="12550">
                  <c:v>195611.16989699999</c:v>
                </c:pt>
                <c:pt idx="12551">
                  <c:v>195611.16989699999</c:v>
                </c:pt>
                <c:pt idx="12552">
                  <c:v>195620.49802199999</c:v>
                </c:pt>
                <c:pt idx="12553">
                  <c:v>195620.49802199999</c:v>
                </c:pt>
                <c:pt idx="12554">
                  <c:v>195620.49802199999</c:v>
                </c:pt>
                <c:pt idx="12555">
                  <c:v>195645.761669</c:v>
                </c:pt>
                <c:pt idx="12556">
                  <c:v>195650.81447800001</c:v>
                </c:pt>
                <c:pt idx="12557">
                  <c:v>195655.8671875</c:v>
                </c:pt>
                <c:pt idx="12558">
                  <c:v>195655.8671875</c:v>
                </c:pt>
                <c:pt idx="12559">
                  <c:v>195655.8671875</c:v>
                </c:pt>
                <c:pt idx="12560">
                  <c:v>195704.839794</c:v>
                </c:pt>
                <c:pt idx="12561">
                  <c:v>195745.261669</c:v>
                </c:pt>
                <c:pt idx="12562">
                  <c:v>195745.261669</c:v>
                </c:pt>
                <c:pt idx="12563">
                  <c:v>195745.261669</c:v>
                </c:pt>
                <c:pt idx="12564">
                  <c:v>195750.31447800001</c:v>
                </c:pt>
                <c:pt idx="12565">
                  <c:v>195755.3671875</c:v>
                </c:pt>
                <c:pt idx="12566">
                  <c:v>195755.3671875</c:v>
                </c:pt>
                <c:pt idx="12567">
                  <c:v>195802.785206</c:v>
                </c:pt>
                <c:pt idx="12568">
                  <c:v>195802.785206</c:v>
                </c:pt>
                <c:pt idx="12569">
                  <c:v>195810.16989699999</c:v>
                </c:pt>
                <c:pt idx="12570">
                  <c:v>195810.16989699999</c:v>
                </c:pt>
                <c:pt idx="12571">
                  <c:v>195819.49802199999</c:v>
                </c:pt>
                <c:pt idx="12572">
                  <c:v>195828.82614699999</c:v>
                </c:pt>
                <c:pt idx="12573">
                  <c:v>195828.82614699999</c:v>
                </c:pt>
                <c:pt idx="12574">
                  <c:v>195849.81447800001</c:v>
                </c:pt>
                <c:pt idx="12575">
                  <c:v>195854.8671875</c:v>
                </c:pt>
                <c:pt idx="12576">
                  <c:v>195902.285206</c:v>
                </c:pt>
                <c:pt idx="12577">
                  <c:v>195909.66989699999</c:v>
                </c:pt>
                <c:pt idx="12578">
                  <c:v>195928.32614699999</c:v>
                </c:pt>
                <c:pt idx="12579">
                  <c:v>195944.261669</c:v>
                </c:pt>
                <c:pt idx="12580">
                  <c:v>195949.31447800001</c:v>
                </c:pt>
                <c:pt idx="12581">
                  <c:v>195949.31447800001</c:v>
                </c:pt>
                <c:pt idx="12582">
                  <c:v>195949.31447800001</c:v>
                </c:pt>
                <c:pt idx="12583">
                  <c:v>195954.3671875</c:v>
                </c:pt>
                <c:pt idx="12584">
                  <c:v>196001.785206</c:v>
                </c:pt>
                <c:pt idx="12585">
                  <c:v>196001.785206</c:v>
                </c:pt>
                <c:pt idx="12586">
                  <c:v>196001.785206</c:v>
                </c:pt>
                <c:pt idx="12587">
                  <c:v>196009.16989699999</c:v>
                </c:pt>
                <c:pt idx="12588">
                  <c:v>196018.49802199999</c:v>
                </c:pt>
                <c:pt idx="12589">
                  <c:v>196027.82614699999</c:v>
                </c:pt>
                <c:pt idx="12590">
                  <c:v>196027.82614699999</c:v>
                </c:pt>
                <c:pt idx="12591">
                  <c:v>196048.81447800001</c:v>
                </c:pt>
                <c:pt idx="12592">
                  <c:v>196053.8671875</c:v>
                </c:pt>
                <c:pt idx="12593">
                  <c:v>196053.8671875</c:v>
                </c:pt>
                <c:pt idx="12594">
                  <c:v>196053.8671875</c:v>
                </c:pt>
                <c:pt idx="12595">
                  <c:v>196102.839794</c:v>
                </c:pt>
                <c:pt idx="12596">
                  <c:v>196108.66989699999</c:v>
                </c:pt>
                <c:pt idx="12597">
                  <c:v>196108.66989699999</c:v>
                </c:pt>
                <c:pt idx="12598">
                  <c:v>196117.99802199999</c:v>
                </c:pt>
                <c:pt idx="12599">
                  <c:v>196143.261669</c:v>
                </c:pt>
                <c:pt idx="12600">
                  <c:v>196200.785206</c:v>
                </c:pt>
                <c:pt idx="12601">
                  <c:v>196202.339794</c:v>
                </c:pt>
                <c:pt idx="12602">
                  <c:v>196202.339794</c:v>
                </c:pt>
                <c:pt idx="12603">
                  <c:v>196208.16989699999</c:v>
                </c:pt>
                <c:pt idx="12604">
                  <c:v>196208.16989699999</c:v>
                </c:pt>
                <c:pt idx="12605">
                  <c:v>196208.16989699999</c:v>
                </c:pt>
                <c:pt idx="12606">
                  <c:v>196217.49802199999</c:v>
                </c:pt>
                <c:pt idx="12607">
                  <c:v>196252.8671875</c:v>
                </c:pt>
                <c:pt idx="12608">
                  <c:v>196300.285206</c:v>
                </c:pt>
                <c:pt idx="12609">
                  <c:v>196300.285206</c:v>
                </c:pt>
                <c:pt idx="12610">
                  <c:v>196301.839794</c:v>
                </c:pt>
                <c:pt idx="12611">
                  <c:v>196301.839794</c:v>
                </c:pt>
                <c:pt idx="12612">
                  <c:v>196301.839794</c:v>
                </c:pt>
                <c:pt idx="12613">
                  <c:v>196316.99802199999</c:v>
                </c:pt>
                <c:pt idx="12614">
                  <c:v>196342.261669</c:v>
                </c:pt>
                <c:pt idx="12615">
                  <c:v>196347.31447800001</c:v>
                </c:pt>
                <c:pt idx="12616">
                  <c:v>196399.785206</c:v>
                </c:pt>
                <c:pt idx="12617">
                  <c:v>196399.785206</c:v>
                </c:pt>
                <c:pt idx="12618">
                  <c:v>196401.339794</c:v>
                </c:pt>
                <c:pt idx="12619">
                  <c:v>196407.16989699999</c:v>
                </c:pt>
                <c:pt idx="12620">
                  <c:v>196425.82614699999</c:v>
                </c:pt>
                <c:pt idx="12621">
                  <c:v>196425.82614699999</c:v>
                </c:pt>
                <c:pt idx="12622">
                  <c:v>196425.82614699999</c:v>
                </c:pt>
                <c:pt idx="12623">
                  <c:v>196441.761669</c:v>
                </c:pt>
                <c:pt idx="12624">
                  <c:v>196446.81447800001</c:v>
                </c:pt>
                <c:pt idx="12625">
                  <c:v>196451.8671875</c:v>
                </c:pt>
                <c:pt idx="12626">
                  <c:v>196500.839794</c:v>
                </c:pt>
                <c:pt idx="12627">
                  <c:v>196506.66989699999</c:v>
                </c:pt>
                <c:pt idx="12628">
                  <c:v>196506.66989699999</c:v>
                </c:pt>
                <c:pt idx="12629">
                  <c:v>196525.32614699999</c:v>
                </c:pt>
                <c:pt idx="12630">
                  <c:v>196546.31447800001</c:v>
                </c:pt>
                <c:pt idx="12631">
                  <c:v>196546.31447800001</c:v>
                </c:pt>
                <c:pt idx="12632">
                  <c:v>196546.31447800001</c:v>
                </c:pt>
                <c:pt idx="12633">
                  <c:v>196598.785206</c:v>
                </c:pt>
                <c:pt idx="12634">
                  <c:v>196600.339794</c:v>
                </c:pt>
                <c:pt idx="12635">
                  <c:v>196615.49802199999</c:v>
                </c:pt>
                <c:pt idx="12636">
                  <c:v>196624.82614699999</c:v>
                </c:pt>
                <c:pt idx="12637">
                  <c:v>196624.82614699999</c:v>
                </c:pt>
                <c:pt idx="12638">
                  <c:v>196640.761669</c:v>
                </c:pt>
                <c:pt idx="12639">
                  <c:v>196650.8671875</c:v>
                </c:pt>
                <c:pt idx="12640">
                  <c:v>196698.285206</c:v>
                </c:pt>
                <c:pt idx="12641">
                  <c:v>196698.285206</c:v>
                </c:pt>
                <c:pt idx="12642">
                  <c:v>196705.66989699999</c:v>
                </c:pt>
                <c:pt idx="12643">
                  <c:v>196705.66989699999</c:v>
                </c:pt>
                <c:pt idx="12644">
                  <c:v>196705.66989699999</c:v>
                </c:pt>
                <c:pt idx="12645">
                  <c:v>196740.261669</c:v>
                </c:pt>
                <c:pt idx="12646">
                  <c:v>196745.31447800001</c:v>
                </c:pt>
                <c:pt idx="12647">
                  <c:v>196745.31447800001</c:v>
                </c:pt>
                <c:pt idx="12648">
                  <c:v>196797.785206</c:v>
                </c:pt>
                <c:pt idx="12649">
                  <c:v>196799.339794</c:v>
                </c:pt>
                <c:pt idx="12650">
                  <c:v>196805.16989699999</c:v>
                </c:pt>
                <c:pt idx="12651">
                  <c:v>196823.82614699999</c:v>
                </c:pt>
                <c:pt idx="12652">
                  <c:v>196839.761669</c:v>
                </c:pt>
                <c:pt idx="12653">
                  <c:v>196844.81447800001</c:v>
                </c:pt>
                <c:pt idx="12654">
                  <c:v>196849.8671875</c:v>
                </c:pt>
                <c:pt idx="12655">
                  <c:v>196897.285206</c:v>
                </c:pt>
                <c:pt idx="12656">
                  <c:v>196897.285206</c:v>
                </c:pt>
                <c:pt idx="12657">
                  <c:v>196904.66989699999</c:v>
                </c:pt>
                <c:pt idx="12658">
                  <c:v>196904.66989699999</c:v>
                </c:pt>
                <c:pt idx="12659">
                  <c:v>196923.32614699999</c:v>
                </c:pt>
                <c:pt idx="12660">
                  <c:v>196939.261669</c:v>
                </c:pt>
                <c:pt idx="12661">
                  <c:v>196939.261669</c:v>
                </c:pt>
                <c:pt idx="12662">
                  <c:v>196939.261669</c:v>
                </c:pt>
                <c:pt idx="12663">
                  <c:v>197004.16989699999</c:v>
                </c:pt>
                <c:pt idx="12664">
                  <c:v>197038.761669</c:v>
                </c:pt>
                <c:pt idx="12665">
                  <c:v>197038.761669</c:v>
                </c:pt>
                <c:pt idx="12666">
                  <c:v>197038.761669</c:v>
                </c:pt>
                <c:pt idx="12667">
                  <c:v>197043.81447800001</c:v>
                </c:pt>
                <c:pt idx="12668">
                  <c:v>197048.8671875</c:v>
                </c:pt>
                <c:pt idx="12669">
                  <c:v>197097.839794</c:v>
                </c:pt>
                <c:pt idx="12670">
                  <c:v>197138.261669</c:v>
                </c:pt>
                <c:pt idx="12671">
                  <c:v>197143.31447800001</c:v>
                </c:pt>
                <c:pt idx="12672">
                  <c:v>197143.31447800001</c:v>
                </c:pt>
                <c:pt idx="12673">
                  <c:v>197148.3671875</c:v>
                </c:pt>
                <c:pt idx="12674">
                  <c:v>197195.785206</c:v>
                </c:pt>
                <c:pt idx="12675">
                  <c:v>197203.16989699999</c:v>
                </c:pt>
                <c:pt idx="12676">
                  <c:v>197203.16989699999</c:v>
                </c:pt>
                <c:pt idx="12677">
                  <c:v>197203.16989699999</c:v>
                </c:pt>
                <c:pt idx="12678">
                  <c:v>197221.82614699999</c:v>
                </c:pt>
                <c:pt idx="12679">
                  <c:v>197221.82614699999</c:v>
                </c:pt>
                <c:pt idx="12680">
                  <c:v>197237.761669</c:v>
                </c:pt>
                <c:pt idx="12681">
                  <c:v>197237.761669</c:v>
                </c:pt>
                <c:pt idx="12682">
                  <c:v>197242.81447800001</c:v>
                </c:pt>
                <c:pt idx="12683">
                  <c:v>197242.81447800001</c:v>
                </c:pt>
                <c:pt idx="12684">
                  <c:v>197311.99802199999</c:v>
                </c:pt>
                <c:pt idx="12685">
                  <c:v>197321.32614699999</c:v>
                </c:pt>
                <c:pt idx="12686">
                  <c:v>197337.261669</c:v>
                </c:pt>
                <c:pt idx="12687">
                  <c:v>197337.261669</c:v>
                </c:pt>
                <c:pt idx="12688">
                  <c:v>197337.261669</c:v>
                </c:pt>
                <c:pt idx="12689">
                  <c:v>197342.31447800001</c:v>
                </c:pt>
                <c:pt idx="12690">
                  <c:v>197347.3671875</c:v>
                </c:pt>
                <c:pt idx="12691">
                  <c:v>197396.339794</c:v>
                </c:pt>
                <c:pt idx="12692">
                  <c:v>197396.339794</c:v>
                </c:pt>
                <c:pt idx="12693">
                  <c:v>197402.16989699999</c:v>
                </c:pt>
                <c:pt idx="12694">
                  <c:v>197402.16989699999</c:v>
                </c:pt>
                <c:pt idx="12695">
                  <c:v>197411.49802199999</c:v>
                </c:pt>
                <c:pt idx="12696">
                  <c:v>197494.285206</c:v>
                </c:pt>
                <c:pt idx="12697">
                  <c:v>197494.285206</c:v>
                </c:pt>
                <c:pt idx="12698">
                  <c:v>197495.839794</c:v>
                </c:pt>
                <c:pt idx="12699">
                  <c:v>197495.839794</c:v>
                </c:pt>
                <c:pt idx="12700">
                  <c:v>197510.99802199999</c:v>
                </c:pt>
                <c:pt idx="12701">
                  <c:v>197520.32614699999</c:v>
                </c:pt>
                <c:pt idx="12702">
                  <c:v>197520.32614699999</c:v>
                </c:pt>
                <c:pt idx="12703">
                  <c:v>197546.3671875</c:v>
                </c:pt>
                <c:pt idx="12704">
                  <c:v>197546.3671875</c:v>
                </c:pt>
                <c:pt idx="12705">
                  <c:v>197593.785206</c:v>
                </c:pt>
                <c:pt idx="12706">
                  <c:v>197593.785206</c:v>
                </c:pt>
                <c:pt idx="12707">
                  <c:v>197595.339794</c:v>
                </c:pt>
                <c:pt idx="12708">
                  <c:v>197601.16989699999</c:v>
                </c:pt>
                <c:pt idx="12709">
                  <c:v>197610.49802199999</c:v>
                </c:pt>
                <c:pt idx="12710">
                  <c:v>197610.49802199999</c:v>
                </c:pt>
                <c:pt idx="12711">
                  <c:v>197610.49802199999</c:v>
                </c:pt>
                <c:pt idx="12712">
                  <c:v>197619.82614699999</c:v>
                </c:pt>
                <c:pt idx="12713">
                  <c:v>197619.82614699999</c:v>
                </c:pt>
                <c:pt idx="12714">
                  <c:v>197635.761669</c:v>
                </c:pt>
                <c:pt idx="12715">
                  <c:v>197645.8671875</c:v>
                </c:pt>
                <c:pt idx="12716">
                  <c:v>197693.285206</c:v>
                </c:pt>
                <c:pt idx="12717">
                  <c:v>197694.839794</c:v>
                </c:pt>
                <c:pt idx="12718">
                  <c:v>197719.32614699999</c:v>
                </c:pt>
                <c:pt idx="12719">
                  <c:v>197719.32614699999</c:v>
                </c:pt>
                <c:pt idx="12720">
                  <c:v>197719.32614699999</c:v>
                </c:pt>
                <c:pt idx="12721">
                  <c:v>197740.31447800001</c:v>
                </c:pt>
                <c:pt idx="12722">
                  <c:v>197745.3671875</c:v>
                </c:pt>
                <c:pt idx="12723">
                  <c:v>197745.3671875</c:v>
                </c:pt>
                <c:pt idx="12724">
                  <c:v>197792.785206</c:v>
                </c:pt>
                <c:pt idx="12725">
                  <c:v>197792.785206</c:v>
                </c:pt>
                <c:pt idx="12726">
                  <c:v>197800.16989699999</c:v>
                </c:pt>
                <c:pt idx="12727">
                  <c:v>197834.761669</c:v>
                </c:pt>
                <c:pt idx="12728">
                  <c:v>197834.761669</c:v>
                </c:pt>
                <c:pt idx="12729">
                  <c:v>197834.761669</c:v>
                </c:pt>
                <c:pt idx="12730">
                  <c:v>197834.761669</c:v>
                </c:pt>
                <c:pt idx="12731">
                  <c:v>197839.81447800001</c:v>
                </c:pt>
                <c:pt idx="12732">
                  <c:v>197892.285206</c:v>
                </c:pt>
                <c:pt idx="12733">
                  <c:v>197893.839794</c:v>
                </c:pt>
                <c:pt idx="12734">
                  <c:v>197893.839794</c:v>
                </c:pt>
                <c:pt idx="12735">
                  <c:v>197893.839794</c:v>
                </c:pt>
                <c:pt idx="12736">
                  <c:v>197899.66989699999</c:v>
                </c:pt>
                <c:pt idx="12737">
                  <c:v>197899.66989699999</c:v>
                </c:pt>
                <c:pt idx="12738">
                  <c:v>197908.99802199999</c:v>
                </c:pt>
                <c:pt idx="12739">
                  <c:v>197908.99802199999</c:v>
                </c:pt>
                <c:pt idx="12740">
                  <c:v>197918.32614699999</c:v>
                </c:pt>
                <c:pt idx="12741">
                  <c:v>197918.32614699999</c:v>
                </c:pt>
                <c:pt idx="12742">
                  <c:v>197918.32614699999</c:v>
                </c:pt>
                <c:pt idx="12743">
                  <c:v>197918.32614699999</c:v>
                </c:pt>
                <c:pt idx="12744">
                  <c:v>197934.261669</c:v>
                </c:pt>
                <c:pt idx="12745">
                  <c:v>197934.261669</c:v>
                </c:pt>
                <c:pt idx="12746">
                  <c:v>197993.339794</c:v>
                </c:pt>
                <c:pt idx="12747">
                  <c:v>197999.16989699999</c:v>
                </c:pt>
                <c:pt idx="12748">
                  <c:v>197999.16989699999</c:v>
                </c:pt>
                <c:pt idx="12749">
                  <c:v>198008.49802199999</c:v>
                </c:pt>
                <c:pt idx="12750">
                  <c:v>198017.82614699999</c:v>
                </c:pt>
                <c:pt idx="12751">
                  <c:v>198017.82614699999</c:v>
                </c:pt>
                <c:pt idx="12752">
                  <c:v>198017.82614699999</c:v>
                </c:pt>
                <c:pt idx="12753">
                  <c:v>198017.82614699999</c:v>
                </c:pt>
                <c:pt idx="12754">
                  <c:v>198038.81447800001</c:v>
                </c:pt>
                <c:pt idx="12755">
                  <c:v>198091.285206</c:v>
                </c:pt>
                <c:pt idx="12756">
                  <c:v>198091.285206</c:v>
                </c:pt>
                <c:pt idx="12757">
                  <c:v>198091.285206</c:v>
                </c:pt>
                <c:pt idx="12758">
                  <c:v>198098.66989699999</c:v>
                </c:pt>
                <c:pt idx="12759">
                  <c:v>198107.99802199999</c:v>
                </c:pt>
                <c:pt idx="12760">
                  <c:v>198117.32614699999</c:v>
                </c:pt>
                <c:pt idx="12761">
                  <c:v>198133.261669</c:v>
                </c:pt>
                <c:pt idx="12762">
                  <c:v>198133.261669</c:v>
                </c:pt>
                <c:pt idx="12763">
                  <c:v>198143.3671875</c:v>
                </c:pt>
                <c:pt idx="12764">
                  <c:v>198190.785206</c:v>
                </c:pt>
                <c:pt idx="12765">
                  <c:v>198190.785206</c:v>
                </c:pt>
                <c:pt idx="12766">
                  <c:v>198192.339794</c:v>
                </c:pt>
                <c:pt idx="12767">
                  <c:v>198198.16989699999</c:v>
                </c:pt>
                <c:pt idx="12768">
                  <c:v>198207.49802199999</c:v>
                </c:pt>
                <c:pt idx="12769">
                  <c:v>198216.82614699999</c:v>
                </c:pt>
                <c:pt idx="12770">
                  <c:v>198232.761669</c:v>
                </c:pt>
                <c:pt idx="12771">
                  <c:v>198232.761669</c:v>
                </c:pt>
                <c:pt idx="12772">
                  <c:v>198237.81447800001</c:v>
                </c:pt>
                <c:pt idx="12773">
                  <c:v>198237.81447800001</c:v>
                </c:pt>
                <c:pt idx="12774">
                  <c:v>198291.839794</c:v>
                </c:pt>
                <c:pt idx="12775">
                  <c:v>198291.839794</c:v>
                </c:pt>
                <c:pt idx="12776">
                  <c:v>198297.66989699999</c:v>
                </c:pt>
                <c:pt idx="12777">
                  <c:v>198316.32614699999</c:v>
                </c:pt>
                <c:pt idx="12778">
                  <c:v>198337.31447800001</c:v>
                </c:pt>
                <c:pt idx="12779">
                  <c:v>198342.3671875</c:v>
                </c:pt>
                <c:pt idx="12780">
                  <c:v>198397.16989699999</c:v>
                </c:pt>
                <c:pt idx="12781">
                  <c:v>198415.82614699999</c:v>
                </c:pt>
                <c:pt idx="12782">
                  <c:v>198436.81447800001</c:v>
                </c:pt>
                <c:pt idx="12783">
                  <c:v>198436.81447800001</c:v>
                </c:pt>
                <c:pt idx="12784">
                  <c:v>198436.81447800001</c:v>
                </c:pt>
                <c:pt idx="12785">
                  <c:v>198489.285206</c:v>
                </c:pt>
                <c:pt idx="12786">
                  <c:v>198490.839794</c:v>
                </c:pt>
                <c:pt idx="12787">
                  <c:v>198496.66989699999</c:v>
                </c:pt>
                <c:pt idx="12788">
                  <c:v>198505.99802199999</c:v>
                </c:pt>
                <c:pt idx="12789">
                  <c:v>198505.99802199999</c:v>
                </c:pt>
                <c:pt idx="12790">
                  <c:v>198505.99802199999</c:v>
                </c:pt>
                <c:pt idx="12791">
                  <c:v>198541.3671875</c:v>
                </c:pt>
                <c:pt idx="12792">
                  <c:v>198588.785206</c:v>
                </c:pt>
                <c:pt idx="12793">
                  <c:v>198588.785206</c:v>
                </c:pt>
                <c:pt idx="12794">
                  <c:v>198596.16989699999</c:v>
                </c:pt>
                <c:pt idx="12795">
                  <c:v>198596.16989699999</c:v>
                </c:pt>
                <c:pt idx="12796">
                  <c:v>198605.49802199999</c:v>
                </c:pt>
                <c:pt idx="12797">
                  <c:v>198605.49802199999</c:v>
                </c:pt>
                <c:pt idx="12798">
                  <c:v>198614.82614699999</c:v>
                </c:pt>
                <c:pt idx="12799">
                  <c:v>198630.761669</c:v>
                </c:pt>
                <c:pt idx="12800">
                  <c:v>198640.8671875</c:v>
                </c:pt>
                <c:pt idx="12801">
                  <c:v>198640.8671875</c:v>
                </c:pt>
                <c:pt idx="12802">
                  <c:v>198689.839794</c:v>
                </c:pt>
                <c:pt idx="12803">
                  <c:v>198689.839794</c:v>
                </c:pt>
                <c:pt idx="12804">
                  <c:v>198695.66989699999</c:v>
                </c:pt>
                <c:pt idx="12805">
                  <c:v>198695.66989699999</c:v>
                </c:pt>
                <c:pt idx="12806">
                  <c:v>198704.99802199999</c:v>
                </c:pt>
                <c:pt idx="12807">
                  <c:v>198704.99802199999</c:v>
                </c:pt>
                <c:pt idx="12808">
                  <c:v>198704.99802199999</c:v>
                </c:pt>
                <c:pt idx="12809">
                  <c:v>198714.32614699999</c:v>
                </c:pt>
                <c:pt idx="12810">
                  <c:v>198730.261669</c:v>
                </c:pt>
                <c:pt idx="12811">
                  <c:v>198740.3671875</c:v>
                </c:pt>
                <c:pt idx="12812">
                  <c:v>198740.3671875</c:v>
                </c:pt>
                <c:pt idx="12813">
                  <c:v>198740.3671875</c:v>
                </c:pt>
                <c:pt idx="12814">
                  <c:v>198789.339794</c:v>
                </c:pt>
                <c:pt idx="12815">
                  <c:v>198795.16989699999</c:v>
                </c:pt>
                <c:pt idx="12816">
                  <c:v>198795.16989699999</c:v>
                </c:pt>
                <c:pt idx="12817">
                  <c:v>198795.16989699999</c:v>
                </c:pt>
                <c:pt idx="12818">
                  <c:v>198829.761669</c:v>
                </c:pt>
                <c:pt idx="12819">
                  <c:v>198834.81447800001</c:v>
                </c:pt>
                <c:pt idx="12820">
                  <c:v>198839.8671875</c:v>
                </c:pt>
                <c:pt idx="12821">
                  <c:v>198839.8671875</c:v>
                </c:pt>
                <c:pt idx="12822">
                  <c:v>198839.8671875</c:v>
                </c:pt>
                <c:pt idx="12823">
                  <c:v>198887.285206</c:v>
                </c:pt>
                <c:pt idx="12824">
                  <c:v>198888.839794</c:v>
                </c:pt>
                <c:pt idx="12825">
                  <c:v>198903.99802199999</c:v>
                </c:pt>
                <c:pt idx="12826">
                  <c:v>198934.31447800001</c:v>
                </c:pt>
                <c:pt idx="12827">
                  <c:v>198934.31447800001</c:v>
                </c:pt>
                <c:pt idx="12828">
                  <c:v>198986.785206</c:v>
                </c:pt>
                <c:pt idx="12829">
                  <c:v>198988.339794</c:v>
                </c:pt>
                <c:pt idx="12830">
                  <c:v>198988.339794</c:v>
                </c:pt>
                <c:pt idx="12831">
                  <c:v>198994.16989699999</c:v>
                </c:pt>
                <c:pt idx="12832">
                  <c:v>199003.49802199999</c:v>
                </c:pt>
                <c:pt idx="12833">
                  <c:v>199003.49802199999</c:v>
                </c:pt>
                <c:pt idx="12834">
                  <c:v>199012.82614699999</c:v>
                </c:pt>
                <c:pt idx="12835">
                  <c:v>199012.82614699999</c:v>
                </c:pt>
                <c:pt idx="12836">
                  <c:v>199012.82614699999</c:v>
                </c:pt>
                <c:pt idx="12837">
                  <c:v>199038.8671875</c:v>
                </c:pt>
                <c:pt idx="12838">
                  <c:v>199086.285206</c:v>
                </c:pt>
                <c:pt idx="12839">
                  <c:v>199087.839794</c:v>
                </c:pt>
                <c:pt idx="12840">
                  <c:v>199112.32614699999</c:v>
                </c:pt>
                <c:pt idx="12841">
                  <c:v>199112.32614699999</c:v>
                </c:pt>
                <c:pt idx="12842">
                  <c:v>199112.32614699999</c:v>
                </c:pt>
                <c:pt idx="12843">
                  <c:v>199133.31447800001</c:v>
                </c:pt>
                <c:pt idx="12844">
                  <c:v>199138.3671875</c:v>
                </c:pt>
                <c:pt idx="12845">
                  <c:v>199185.785206</c:v>
                </c:pt>
                <c:pt idx="12846">
                  <c:v>199185.785206</c:v>
                </c:pt>
                <c:pt idx="12847">
                  <c:v>199185.785206</c:v>
                </c:pt>
                <c:pt idx="12848">
                  <c:v>199187.339794</c:v>
                </c:pt>
                <c:pt idx="12849">
                  <c:v>199193.16989699999</c:v>
                </c:pt>
                <c:pt idx="12850">
                  <c:v>199202.49802199999</c:v>
                </c:pt>
                <c:pt idx="12851">
                  <c:v>199211.82614699999</c:v>
                </c:pt>
                <c:pt idx="12852">
                  <c:v>199211.82614699999</c:v>
                </c:pt>
                <c:pt idx="12853">
                  <c:v>199211.82614699999</c:v>
                </c:pt>
                <c:pt idx="12854">
                  <c:v>199227.761669</c:v>
                </c:pt>
                <c:pt idx="12855">
                  <c:v>199237.8671875</c:v>
                </c:pt>
                <c:pt idx="12856">
                  <c:v>199286.839794</c:v>
                </c:pt>
                <c:pt idx="12857">
                  <c:v>199292.66989699999</c:v>
                </c:pt>
                <c:pt idx="12858">
                  <c:v>199292.66989699999</c:v>
                </c:pt>
                <c:pt idx="12859">
                  <c:v>199292.66989699999</c:v>
                </c:pt>
                <c:pt idx="12860">
                  <c:v>199292.66989699999</c:v>
                </c:pt>
                <c:pt idx="12861">
                  <c:v>199301.99802199999</c:v>
                </c:pt>
                <c:pt idx="12862">
                  <c:v>199311.32614699999</c:v>
                </c:pt>
                <c:pt idx="12863">
                  <c:v>199311.32614699999</c:v>
                </c:pt>
                <c:pt idx="12864">
                  <c:v>199311.32614699999</c:v>
                </c:pt>
                <c:pt idx="12865">
                  <c:v>199332.31447800001</c:v>
                </c:pt>
                <c:pt idx="12866">
                  <c:v>199384.785206</c:v>
                </c:pt>
                <c:pt idx="12867">
                  <c:v>199386.339794</c:v>
                </c:pt>
                <c:pt idx="12868">
                  <c:v>199386.339794</c:v>
                </c:pt>
                <c:pt idx="12869">
                  <c:v>199392.16989699999</c:v>
                </c:pt>
                <c:pt idx="12870">
                  <c:v>199431.81447800001</c:v>
                </c:pt>
                <c:pt idx="12871">
                  <c:v>199431.81447800001</c:v>
                </c:pt>
                <c:pt idx="12872">
                  <c:v>199431.81447800001</c:v>
                </c:pt>
                <c:pt idx="12873">
                  <c:v>199431.81447800001</c:v>
                </c:pt>
                <c:pt idx="12874">
                  <c:v>199436.8671875</c:v>
                </c:pt>
                <c:pt idx="12875">
                  <c:v>199484.285206</c:v>
                </c:pt>
                <c:pt idx="12876">
                  <c:v>199500.99802199999</c:v>
                </c:pt>
                <c:pt idx="12877">
                  <c:v>199500.99802199999</c:v>
                </c:pt>
                <c:pt idx="12878">
                  <c:v>199500.99802199999</c:v>
                </c:pt>
                <c:pt idx="12879">
                  <c:v>199536.3671875</c:v>
                </c:pt>
                <c:pt idx="12880">
                  <c:v>199536.3671875</c:v>
                </c:pt>
                <c:pt idx="12881">
                  <c:v>199591.16989699999</c:v>
                </c:pt>
                <c:pt idx="12882">
                  <c:v>199600.49802199999</c:v>
                </c:pt>
                <c:pt idx="12883">
                  <c:v>199600.49802199999</c:v>
                </c:pt>
                <c:pt idx="12884">
                  <c:v>199600.49802199999</c:v>
                </c:pt>
                <c:pt idx="12885">
                  <c:v>199609.82614699999</c:v>
                </c:pt>
                <c:pt idx="12886">
                  <c:v>199609.82614699999</c:v>
                </c:pt>
                <c:pt idx="12887">
                  <c:v>199609.82614699999</c:v>
                </c:pt>
                <c:pt idx="12888">
                  <c:v>199625.761669</c:v>
                </c:pt>
                <c:pt idx="12889">
                  <c:v>199625.761669</c:v>
                </c:pt>
                <c:pt idx="12890">
                  <c:v>199630.81447800001</c:v>
                </c:pt>
                <c:pt idx="12891">
                  <c:v>199630.81447800001</c:v>
                </c:pt>
                <c:pt idx="12892">
                  <c:v>199635.8671875</c:v>
                </c:pt>
                <c:pt idx="12893">
                  <c:v>199635.8671875</c:v>
                </c:pt>
                <c:pt idx="12894">
                  <c:v>199690.66989699999</c:v>
                </c:pt>
                <c:pt idx="12895">
                  <c:v>199699.99802199999</c:v>
                </c:pt>
                <c:pt idx="12896">
                  <c:v>199699.99802199999</c:v>
                </c:pt>
                <c:pt idx="12897">
                  <c:v>199730.31447800001</c:v>
                </c:pt>
                <c:pt idx="12898">
                  <c:v>199735.3671875</c:v>
                </c:pt>
                <c:pt idx="12899">
                  <c:v>199784.339794</c:v>
                </c:pt>
                <c:pt idx="12900">
                  <c:v>199790.16989699999</c:v>
                </c:pt>
                <c:pt idx="12901">
                  <c:v>199799.49802199999</c:v>
                </c:pt>
                <c:pt idx="12902">
                  <c:v>199808.82614699999</c:v>
                </c:pt>
                <c:pt idx="12903">
                  <c:v>199824.761669</c:v>
                </c:pt>
                <c:pt idx="12904">
                  <c:v>199829.81447800001</c:v>
                </c:pt>
                <c:pt idx="12905">
                  <c:v>199829.81447800001</c:v>
                </c:pt>
                <c:pt idx="12906">
                  <c:v>199834.8671875</c:v>
                </c:pt>
                <c:pt idx="12907">
                  <c:v>199883.839794</c:v>
                </c:pt>
                <c:pt idx="12908">
                  <c:v>199883.839794</c:v>
                </c:pt>
                <c:pt idx="12909">
                  <c:v>199889.66989699999</c:v>
                </c:pt>
                <c:pt idx="12910">
                  <c:v>199908.32614699999</c:v>
                </c:pt>
                <c:pt idx="12911">
                  <c:v>199924.261669</c:v>
                </c:pt>
                <c:pt idx="12912">
                  <c:v>199924.261669</c:v>
                </c:pt>
                <c:pt idx="12913">
                  <c:v>199929.31447800001</c:v>
                </c:pt>
                <c:pt idx="12914">
                  <c:v>199983.339794</c:v>
                </c:pt>
                <c:pt idx="12915">
                  <c:v>199989.16989699999</c:v>
                </c:pt>
                <c:pt idx="12916">
                  <c:v>199998.49802199999</c:v>
                </c:pt>
                <c:pt idx="12917">
                  <c:v>200007.82614699999</c:v>
                </c:pt>
                <c:pt idx="12918">
                  <c:v>200028.81447800001</c:v>
                </c:pt>
                <c:pt idx="12919">
                  <c:v>200028.81447800001</c:v>
                </c:pt>
                <c:pt idx="12920">
                  <c:v>200082.839794</c:v>
                </c:pt>
                <c:pt idx="12921">
                  <c:v>200107.32614699999</c:v>
                </c:pt>
                <c:pt idx="12922">
                  <c:v>200180.785206</c:v>
                </c:pt>
                <c:pt idx="12923">
                  <c:v>200180.785206</c:v>
                </c:pt>
                <c:pt idx="12924">
                  <c:v>200182.339794</c:v>
                </c:pt>
                <c:pt idx="12925">
                  <c:v>200188.16989699999</c:v>
                </c:pt>
                <c:pt idx="12926">
                  <c:v>200206.82614699999</c:v>
                </c:pt>
                <c:pt idx="12927">
                  <c:v>200280.285206</c:v>
                </c:pt>
                <c:pt idx="12928">
                  <c:v>200287.66989699999</c:v>
                </c:pt>
                <c:pt idx="12929">
                  <c:v>200296.99802199999</c:v>
                </c:pt>
                <c:pt idx="12930">
                  <c:v>200306.32614699999</c:v>
                </c:pt>
                <c:pt idx="12931">
                  <c:v>200306.32614699999</c:v>
                </c:pt>
                <c:pt idx="12932">
                  <c:v>200322.261669</c:v>
                </c:pt>
                <c:pt idx="12933">
                  <c:v>200322.261669</c:v>
                </c:pt>
                <c:pt idx="12934">
                  <c:v>200322.261669</c:v>
                </c:pt>
                <c:pt idx="12935">
                  <c:v>200327.31447800001</c:v>
                </c:pt>
                <c:pt idx="12936">
                  <c:v>200381.339794</c:v>
                </c:pt>
                <c:pt idx="12937">
                  <c:v>200387.16989699999</c:v>
                </c:pt>
                <c:pt idx="12938">
                  <c:v>200396.49802199999</c:v>
                </c:pt>
                <c:pt idx="12939">
                  <c:v>200405.82614699999</c:v>
                </c:pt>
                <c:pt idx="12940">
                  <c:v>200426.81447800001</c:v>
                </c:pt>
                <c:pt idx="12941">
                  <c:v>200486.66989699999</c:v>
                </c:pt>
                <c:pt idx="12942">
                  <c:v>200495.99802199999</c:v>
                </c:pt>
                <c:pt idx="12943">
                  <c:v>200505.32614699999</c:v>
                </c:pt>
                <c:pt idx="12944">
                  <c:v>200505.32614699999</c:v>
                </c:pt>
                <c:pt idx="12945">
                  <c:v>200521.261669</c:v>
                </c:pt>
                <c:pt idx="12946">
                  <c:v>200526.31447800001</c:v>
                </c:pt>
                <c:pt idx="12947">
                  <c:v>200531.3671875</c:v>
                </c:pt>
                <c:pt idx="12948">
                  <c:v>200531.3671875</c:v>
                </c:pt>
                <c:pt idx="12949">
                  <c:v>200578.785206</c:v>
                </c:pt>
                <c:pt idx="12950">
                  <c:v>200578.785206</c:v>
                </c:pt>
                <c:pt idx="12951">
                  <c:v>200578.785206</c:v>
                </c:pt>
                <c:pt idx="12952">
                  <c:v>200578.785206</c:v>
                </c:pt>
                <c:pt idx="12953">
                  <c:v>200586.16989699999</c:v>
                </c:pt>
                <c:pt idx="12954">
                  <c:v>200586.16989699999</c:v>
                </c:pt>
                <c:pt idx="12955">
                  <c:v>200595.49802199999</c:v>
                </c:pt>
                <c:pt idx="12956">
                  <c:v>200604.82614699999</c:v>
                </c:pt>
                <c:pt idx="12957">
                  <c:v>200604.82614699999</c:v>
                </c:pt>
                <c:pt idx="12958">
                  <c:v>200679.839794</c:v>
                </c:pt>
                <c:pt idx="12959">
                  <c:v>200685.66989699999</c:v>
                </c:pt>
                <c:pt idx="12960">
                  <c:v>200704.32614699999</c:v>
                </c:pt>
                <c:pt idx="12961">
                  <c:v>200777.785206</c:v>
                </c:pt>
                <c:pt idx="12962">
                  <c:v>200779.339794</c:v>
                </c:pt>
                <c:pt idx="12963">
                  <c:v>200779.339794</c:v>
                </c:pt>
                <c:pt idx="12964">
                  <c:v>200785.16989699999</c:v>
                </c:pt>
                <c:pt idx="12965">
                  <c:v>200803.82614699999</c:v>
                </c:pt>
                <c:pt idx="12966">
                  <c:v>200819.761669</c:v>
                </c:pt>
                <c:pt idx="12967">
                  <c:v>200829.8671875</c:v>
                </c:pt>
                <c:pt idx="12968">
                  <c:v>200924.31447800001</c:v>
                </c:pt>
                <c:pt idx="12969">
                  <c:v>200924.31447800001</c:v>
                </c:pt>
                <c:pt idx="12970">
                  <c:v>200924.31447800001</c:v>
                </c:pt>
                <c:pt idx="12971">
                  <c:v>200976.785206</c:v>
                </c:pt>
                <c:pt idx="12972">
                  <c:v>200993.49802199999</c:v>
                </c:pt>
                <c:pt idx="12973">
                  <c:v>200993.49802199999</c:v>
                </c:pt>
                <c:pt idx="12974">
                  <c:v>201002.82614699999</c:v>
                </c:pt>
                <c:pt idx="12975">
                  <c:v>201002.82614699999</c:v>
                </c:pt>
                <c:pt idx="12976">
                  <c:v>201018.761669</c:v>
                </c:pt>
                <c:pt idx="12977">
                  <c:v>201028.8671875</c:v>
                </c:pt>
                <c:pt idx="12978">
                  <c:v>201102.32614699999</c:v>
                </c:pt>
                <c:pt idx="12979">
                  <c:v>201102.32614699999</c:v>
                </c:pt>
                <c:pt idx="12980">
                  <c:v>201102.32614699999</c:v>
                </c:pt>
                <c:pt idx="12981">
                  <c:v>201123.31447800001</c:v>
                </c:pt>
                <c:pt idx="12982">
                  <c:v>201128.3671875</c:v>
                </c:pt>
                <c:pt idx="12983">
                  <c:v>201177.339794</c:v>
                </c:pt>
                <c:pt idx="12984">
                  <c:v>201177.339794</c:v>
                </c:pt>
                <c:pt idx="12985">
                  <c:v>201183.16989699999</c:v>
                </c:pt>
                <c:pt idx="12986">
                  <c:v>201276.839794</c:v>
                </c:pt>
                <c:pt idx="12987">
                  <c:v>201276.839794</c:v>
                </c:pt>
                <c:pt idx="12988">
                  <c:v>201301.32614699999</c:v>
                </c:pt>
                <c:pt idx="12989">
                  <c:v>201327.3671875</c:v>
                </c:pt>
                <c:pt idx="12990">
                  <c:v>201376.339794</c:v>
                </c:pt>
                <c:pt idx="12991">
                  <c:v>201382.16989699999</c:v>
                </c:pt>
                <c:pt idx="12992">
                  <c:v>201391.49802199999</c:v>
                </c:pt>
                <c:pt idx="12993">
                  <c:v>201391.49802199999</c:v>
                </c:pt>
                <c:pt idx="12994">
                  <c:v>201400.82614699999</c:v>
                </c:pt>
                <c:pt idx="12995">
                  <c:v>201421.81447800001</c:v>
                </c:pt>
                <c:pt idx="12996">
                  <c:v>201421.81447800001</c:v>
                </c:pt>
                <c:pt idx="12997">
                  <c:v>201426.8671875</c:v>
                </c:pt>
                <c:pt idx="12998">
                  <c:v>201426.8671875</c:v>
                </c:pt>
                <c:pt idx="12999">
                  <c:v>201475.839794</c:v>
                </c:pt>
                <c:pt idx="13000">
                  <c:v>201481.66989699999</c:v>
                </c:pt>
                <c:pt idx="13001">
                  <c:v>201481.66989699999</c:v>
                </c:pt>
                <c:pt idx="13002">
                  <c:v>201490.99802199999</c:v>
                </c:pt>
                <c:pt idx="13003">
                  <c:v>201490.99802199999</c:v>
                </c:pt>
                <c:pt idx="13004">
                  <c:v>201490.99802199999</c:v>
                </c:pt>
                <c:pt idx="13005">
                  <c:v>201500.32614699999</c:v>
                </c:pt>
                <c:pt idx="13006">
                  <c:v>201500.32614699999</c:v>
                </c:pt>
                <c:pt idx="13007">
                  <c:v>201516.261669</c:v>
                </c:pt>
                <c:pt idx="13008">
                  <c:v>201516.261669</c:v>
                </c:pt>
                <c:pt idx="13009">
                  <c:v>201526.3671875</c:v>
                </c:pt>
                <c:pt idx="13010">
                  <c:v>201599.82614699999</c:v>
                </c:pt>
                <c:pt idx="13011">
                  <c:v>201620.81447800001</c:v>
                </c:pt>
                <c:pt idx="13012">
                  <c:v>201620.81447800001</c:v>
                </c:pt>
                <c:pt idx="13013">
                  <c:v>201620.81447800001</c:v>
                </c:pt>
                <c:pt idx="13014">
                  <c:v>201620.81447800001</c:v>
                </c:pt>
                <c:pt idx="13015">
                  <c:v>201625.8671875</c:v>
                </c:pt>
                <c:pt idx="13016">
                  <c:v>201689.99802199999</c:v>
                </c:pt>
                <c:pt idx="13017">
                  <c:v>201715.261669</c:v>
                </c:pt>
                <c:pt idx="13018">
                  <c:v>201720.31447800001</c:v>
                </c:pt>
                <c:pt idx="13019">
                  <c:v>201774.339794</c:v>
                </c:pt>
                <c:pt idx="13020">
                  <c:v>201789.49802199999</c:v>
                </c:pt>
                <c:pt idx="13021">
                  <c:v>201798.82614699999</c:v>
                </c:pt>
                <c:pt idx="13022">
                  <c:v>201798.82614699999</c:v>
                </c:pt>
                <c:pt idx="13023">
                  <c:v>201814.761669</c:v>
                </c:pt>
                <c:pt idx="13024">
                  <c:v>201814.761669</c:v>
                </c:pt>
                <c:pt idx="13025">
                  <c:v>201819.81447800001</c:v>
                </c:pt>
                <c:pt idx="13026">
                  <c:v>201824.8671875</c:v>
                </c:pt>
                <c:pt idx="13027">
                  <c:v>201873.839794</c:v>
                </c:pt>
                <c:pt idx="13028">
                  <c:v>201879.66989699999</c:v>
                </c:pt>
                <c:pt idx="13029">
                  <c:v>201888.99802199999</c:v>
                </c:pt>
                <c:pt idx="13030">
                  <c:v>201898.32614699999</c:v>
                </c:pt>
                <c:pt idx="13031">
                  <c:v>201898.32614699999</c:v>
                </c:pt>
                <c:pt idx="13032">
                  <c:v>201898.32614699999</c:v>
                </c:pt>
                <c:pt idx="13033">
                  <c:v>201914.261669</c:v>
                </c:pt>
                <c:pt idx="13034">
                  <c:v>201914.261669</c:v>
                </c:pt>
                <c:pt idx="13035">
                  <c:v>201971.785206</c:v>
                </c:pt>
                <c:pt idx="13036">
                  <c:v>201973.339794</c:v>
                </c:pt>
                <c:pt idx="13037">
                  <c:v>201973.339794</c:v>
                </c:pt>
                <c:pt idx="13038">
                  <c:v>201988.49802199999</c:v>
                </c:pt>
                <c:pt idx="13039">
                  <c:v>201997.82614699999</c:v>
                </c:pt>
                <c:pt idx="13040">
                  <c:v>201997.82614699999</c:v>
                </c:pt>
                <c:pt idx="13041">
                  <c:v>201997.82614699999</c:v>
                </c:pt>
                <c:pt idx="13042">
                  <c:v>202013.761669</c:v>
                </c:pt>
                <c:pt idx="13043">
                  <c:v>202018.81447800001</c:v>
                </c:pt>
                <c:pt idx="13044">
                  <c:v>202018.81447800001</c:v>
                </c:pt>
                <c:pt idx="13045">
                  <c:v>202023.8671875</c:v>
                </c:pt>
                <c:pt idx="13046">
                  <c:v>202071.285206</c:v>
                </c:pt>
                <c:pt idx="13047">
                  <c:v>202072.839794</c:v>
                </c:pt>
                <c:pt idx="13048">
                  <c:v>202087.99802199999</c:v>
                </c:pt>
                <c:pt idx="13049">
                  <c:v>202087.99802199999</c:v>
                </c:pt>
                <c:pt idx="13050">
                  <c:v>202113.261669</c:v>
                </c:pt>
                <c:pt idx="13051">
                  <c:v>202113.261669</c:v>
                </c:pt>
                <c:pt idx="13052">
                  <c:v>202123.3671875</c:v>
                </c:pt>
                <c:pt idx="13053">
                  <c:v>202172.339794</c:v>
                </c:pt>
                <c:pt idx="13054">
                  <c:v>202172.339794</c:v>
                </c:pt>
                <c:pt idx="13055">
                  <c:v>202178.16989699999</c:v>
                </c:pt>
                <c:pt idx="13056">
                  <c:v>202178.16989699999</c:v>
                </c:pt>
                <c:pt idx="13057">
                  <c:v>202187.49802199999</c:v>
                </c:pt>
                <c:pt idx="13058">
                  <c:v>202196.82614699999</c:v>
                </c:pt>
                <c:pt idx="13059">
                  <c:v>202212.761669</c:v>
                </c:pt>
                <c:pt idx="13060">
                  <c:v>202217.81447800001</c:v>
                </c:pt>
                <c:pt idx="13061">
                  <c:v>202222.8671875</c:v>
                </c:pt>
                <c:pt idx="13062">
                  <c:v>202270.285206</c:v>
                </c:pt>
                <c:pt idx="13063">
                  <c:v>202271.839794</c:v>
                </c:pt>
                <c:pt idx="13064">
                  <c:v>202277.66989699999</c:v>
                </c:pt>
                <c:pt idx="13065">
                  <c:v>202286.99802199999</c:v>
                </c:pt>
                <c:pt idx="13066">
                  <c:v>202296.32614699999</c:v>
                </c:pt>
                <c:pt idx="13067">
                  <c:v>202312.261669</c:v>
                </c:pt>
                <c:pt idx="13068">
                  <c:v>202317.31447800001</c:v>
                </c:pt>
                <c:pt idx="13069">
                  <c:v>202386.49802199999</c:v>
                </c:pt>
                <c:pt idx="13070">
                  <c:v>202411.761669</c:v>
                </c:pt>
                <c:pt idx="13071">
                  <c:v>202416.81447800001</c:v>
                </c:pt>
                <c:pt idx="13072">
                  <c:v>202421.8671875</c:v>
                </c:pt>
                <c:pt idx="13073">
                  <c:v>202421.8671875</c:v>
                </c:pt>
                <c:pt idx="13074">
                  <c:v>202476.66989699999</c:v>
                </c:pt>
                <c:pt idx="13075">
                  <c:v>202476.66989699999</c:v>
                </c:pt>
                <c:pt idx="13076">
                  <c:v>202476.66989699999</c:v>
                </c:pt>
                <c:pt idx="13077">
                  <c:v>202485.99802199999</c:v>
                </c:pt>
                <c:pt idx="13078">
                  <c:v>202495.32614699999</c:v>
                </c:pt>
                <c:pt idx="13079">
                  <c:v>202511.261669</c:v>
                </c:pt>
                <c:pt idx="13080">
                  <c:v>202511.261669</c:v>
                </c:pt>
                <c:pt idx="13081">
                  <c:v>202516.31447800001</c:v>
                </c:pt>
                <c:pt idx="13082">
                  <c:v>202516.31447800001</c:v>
                </c:pt>
                <c:pt idx="13083">
                  <c:v>202516.31447800001</c:v>
                </c:pt>
                <c:pt idx="13084">
                  <c:v>202516.31447800001</c:v>
                </c:pt>
                <c:pt idx="13085">
                  <c:v>202521.3671875</c:v>
                </c:pt>
                <c:pt idx="13086">
                  <c:v>202568.785206</c:v>
                </c:pt>
                <c:pt idx="13087">
                  <c:v>202576.16989699999</c:v>
                </c:pt>
                <c:pt idx="13088">
                  <c:v>202576.16989699999</c:v>
                </c:pt>
                <c:pt idx="13089">
                  <c:v>202576.16989699999</c:v>
                </c:pt>
                <c:pt idx="13090">
                  <c:v>202585.49802199999</c:v>
                </c:pt>
                <c:pt idx="13091">
                  <c:v>202585.49802199999</c:v>
                </c:pt>
                <c:pt idx="13092">
                  <c:v>202594.82614699999</c:v>
                </c:pt>
                <c:pt idx="13093">
                  <c:v>202594.82614699999</c:v>
                </c:pt>
                <c:pt idx="13094">
                  <c:v>202610.761669</c:v>
                </c:pt>
                <c:pt idx="13095">
                  <c:v>202610.761669</c:v>
                </c:pt>
                <c:pt idx="13096">
                  <c:v>202615.81447800001</c:v>
                </c:pt>
                <c:pt idx="13097">
                  <c:v>202615.81447800001</c:v>
                </c:pt>
                <c:pt idx="13098">
                  <c:v>202668.285206</c:v>
                </c:pt>
                <c:pt idx="13099">
                  <c:v>202669.839794</c:v>
                </c:pt>
                <c:pt idx="13100">
                  <c:v>202675.66989699999</c:v>
                </c:pt>
                <c:pt idx="13101">
                  <c:v>202684.99802199999</c:v>
                </c:pt>
                <c:pt idx="13102">
                  <c:v>202710.261669</c:v>
                </c:pt>
                <c:pt idx="13103">
                  <c:v>202710.261669</c:v>
                </c:pt>
                <c:pt idx="13104">
                  <c:v>202710.261669</c:v>
                </c:pt>
                <c:pt idx="13105">
                  <c:v>202715.31447800001</c:v>
                </c:pt>
                <c:pt idx="13106">
                  <c:v>202720.3671875</c:v>
                </c:pt>
                <c:pt idx="13107">
                  <c:v>202720.3671875</c:v>
                </c:pt>
                <c:pt idx="13108">
                  <c:v>202767.785206</c:v>
                </c:pt>
                <c:pt idx="13109">
                  <c:v>202775.16989699999</c:v>
                </c:pt>
                <c:pt idx="13110">
                  <c:v>202784.49802199999</c:v>
                </c:pt>
                <c:pt idx="13111">
                  <c:v>202793.82614699999</c:v>
                </c:pt>
                <c:pt idx="13112">
                  <c:v>202809.761669</c:v>
                </c:pt>
                <c:pt idx="13113">
                  <c:v>202814.81447800001</c:v>
                </c:pt>
                <c:pt idx="13114">
                  <c:v>202819.8671875</c:v>
                </c:pt>
                <c:pt idx="13115">
                  <c:v>202819.8671875</c:v>
                </c:pt>
                <c:pt idx="13116">
                  <c:v>202819.8671875</c:v>
                </c:pt>
                <c:pt idx="13117">
                  <c:v>202867.285206</c:v>
                </c:pt>
                <c:pt idx="13118">
                  <c:v>202868.839794</c:v>
                </c:pt>
                <c:pt idx="13119">
                  <c:v>202874.66989699999</c:v>
                </c:pt>
                <c:pt idx="13120">
                  <c:v>202883.99802199999</c:v>
                </c:pt>
                <c:pt idx="13121">
                  <c:v>202883.99802199999</c:v>
                </c:pt>
                <c:pt idx="13122">
                  <c:v>202893.32614699999</c:v>
                </c:pt>
                <c:pt idx="13123">
                  <c:v>202893.32614699999</c:v>
                </c:pt>
                <c:pt idx="13124">
                  <c:v>202919.3671875</c:v>
                </c:pt>
                <c:pt idx="13125">
                  <c:v>202974.16989699999</c:v>
                </c:pt>
                <c:pt idx="13126">
                  <c:v>202974.16989699999</c:v>
                </c:pt>
                <c:pt idx="13127">
                  <c:v>202992.82614699999</c:v>
                </c:pt>
                <c:pt idx="13128">
                  <c:v>203008.761669</c:v>
                </c:pt>
                <c:pt idx="13129">
                  <c:v>203008.761669</c:v>
                </c:pt>
                <c:pt idx="13130">
                  <c:v>203008.761669</c:v>
                </c:pt>
                <c:pt idx="13131">
                  <c:v>203013.81447800001</c:v>
                </c:pt>
                <c:pt idx="13132">
                  <c:v>203066.285206</c:v>
                </c:pt>
                <c:pt idx="13133">
                  <c:v>203067.839794</c:v>
                </c:pt>
                <c:pt idx="13134">
                  <c:v>203073.66989699999</c:v>
                </c:pt>
                <c:pt idx="13135">
                  <c:v>203082.99802199999</c:v>
                </c:pt>
                <c:pt idx="13136">
                  <c:v>203108.261669</c:v>
                </c:pt>
                <c:pt idx="13137">
                  <c:v>203118.3671875</c:v>
                </c:pt>
                <c:pt idx="13138">
                  <c:v>203118.3671875</c:v>
                </c:pt>
                <c:pt idx="13139">
                  <c:v>203165.785206</c:v>
                </c:pt>
                <c:pt idx="13140">
                  <c:v>203167.339794</c:v>
                </c:pt>
                <c:pt idx="13141">
                  <c:v>203212.81447800001</c:v>
                </c:pt>
                <c:pt idx="13142">
                  <c:v>203212.81447800001</c:v>
                </c:pt>
                <c:pt idx="13143">
                  <c:v>203265.285206</c:v>
                </c:pt>
                <c:pt idx="13144">
                  <c:v>203265.285206</c:v>
                </c:pt>
                <c:pt idx="13145">
                  <c:v>203265.285206</c:v>
                </c:pt>
                <c:pt idx="13146">
                  <c:v>203272.66989699999</c:v>
                </c:pt>
                <c:pt idx="13147">
                  <c:v>203281.99802199999</c:v>
                </c:pt>
                <c:pt idx="13148">
                  <c:v>203291.32614699999</c:v>
                </c:pt>
                <c:pt idx="13149">
                  <c:v>203307.261669</c:v>
                </c:pt>
                <c:pt idx="13150">
                  <c:v>203312.31447800001</c:v>
                </c:pt>
                <c:pt idx="13151">
                  <c:v>203366.339794</c:v>
                </c:pt>
                <c:pt idx="13152">
                  <c:v>203366.339794</c:v>
                </c:pt>
                <c:pt idx="13153">
                  <c:v>203372.16989699999</c:v>
                </c:pt>
                <c:pt idx="13154">
                  <c:v>203381.49802199999</c:v>
                </c:pt>
                <c:pt idx="13155">
                  <c:v>203390.82614699999</c:v>
                </c:pt>
                <c:pt idx="13156">
                  <c:v>203406.761669</c:v>
                </c:pt>
                <c:pt idx="13157">
                  <c:v>203416.8671875</c:v>
                </c:pt>
                <c:pt idx="13158">
                  <c:v>203416.8671875</c:v>
                </c:pt>
                <c:pt idx="13159">
                  <c:v>203464.285206</c:v>
                </c:pt>
                <c:pt idx="13160">
                  <c:v>203465.839794</c:v>
                </c:pt>
                <c:pt idx="13161">
                  <c:v>203471.66989699999</c:v>
                </c:pt>
                <c:pt idx="13162">
                  <c:v>203471.66989699999</c:v>
                </c:pt>
                <c:pt idx="13163">
                  <c:v>203471.66989699999</c:v>
                </c:pt>
                <c:pt idx="13164">
                  <c:v>203480.99802199999</c:v>
                </c:pt>
                <c:pt idx="13165">
                  <c:v>203490.32614699999</c:v>
                </c:pt>
                <c:pt idx="13166">
                  <c:v>203490.32614699999</c:v>
                </c:pt>
                <c:pt idx="13167">
                  <c:v>203511.31447800001</c:v>
                </c:pt>
                <c:pt idx="13168">
                  <c:v>203511.31447800001</c:v>
                </c:pt>
                <c:pt idx="13169">
                  <c:v>203511.31447800001</c:v>
                </c:pt>
                <c:pt idx="13170">
                  <c:v>203516.3671875</c:v>
                </c:pt>
                <c:pt idx="13171">
                  <c:v>203565.339794</c:v>
                </c:pt>
                <c:pt idx="13172">
                  <c:v>203565.339794</c:v>
                </c:pt>
                <c:pt idx="13173">
                  <c:v>203580.49802199999</c:v>
                </c:pt>
                <c:pt idx="13174">
                  <c:v>203580.49802199999</c:v>
                </c:pt>
                <c:pt idx="13175">
                  <c:v>203589.82614699999</c:v>
                </c:pt>
                <c:pt idx="13176">
                  <c:v>203589.82614699999</c:v>
                </c:pt>
                <c:pt idx="13177">
                  <c:v>203610.81447800001</c:v>
                </c:pt>
                <c:pt idx="13178">
                  <c:v>203615.8671875</c:v>
                </c:pt>
                <c:pt idx="13179">
                  <c:v>203663.285206</c:v>
                </c:pt>
                <c:pt idx="13180">
                  <c:v>203670.66989699999</c:v>
                </c:pt>
                <c:pt idx="13181">
                  <c:v>203689.32614699999</c:v>
                </c:pt>
                <c:pt idx="13182">
                  <c:v>203689.32614699999</c:v>
                </c:pt>
                <c:pt idx="13183">
                  <c:v>203689.32614699999</c:v>
                </c:pt>
                <c:pt idx="13184">
                  <c:v>203689.32614699999</c:v>
                </c:pt>
                <c:pt idx="13185">
                  <c:v>203710.31447800001</c:v>
                </c:pt>
                <c:pt idx="13186">
                  <c:v>203715.3671875</c:v>
                </c:pt>
                <c:pt idx="13187">
                  <c:v>203715.3671875</c:v>
                </c:pt>
                <c:pt idx="13188">
                  <c:v>203779.49802199999</c:v>
                </c:pt>
                <c:pt idx="13189">
                  <c:v>203804.76166899997</c:v>
                </c:pt>
                <c:pt idx="13190">
                  <c:v>203814.8671875</c:v>
                </c:pt>
                <c:pt idx="13191">
                  <c:v>203814.8671875</c:v>
                </c:pt>
                <c:pt idx="13192">
                  <c:v>203862.28520600003</c:v>
                </c:pt>
                <c:pt idx="13193">
                  <c:v>203863.83979399997</c:v>
                </c:pt>
                <c:pt idx="13194">
                  <c:v>203869.66989699999</c:v>
                </c:pt>
                <c:pt idx="13195">
                  <c:v>203888.32614699999</c:v>
                </c:pt>
                <c:pt idx="13196">
                  <c:v>203904.26166899997</c:v>
                </c:pt>
                <c:pt idx="13197">
                  <c:v>203904.26166899997</c:v>
                </c:pt>
                <c:pt idx="13198">
                  <c:v>203914.3671875</c:v>
                </c:pt>
                <c:pt idx="13199">
                  <c:v>203961.78520600003</c:v>
                </c:pt>
                <c:pt idx="13200">
                  <c:v>203961.78520600003</c:v>
                </c:pt>
                <c:pt idx="13201">
                  <c:v>203963.33979399997</c:v>
                </c:pt>
                <c:pt idx="13202">
                  <c:v>203969.16989699999</c:v>
                </c:pt>
                <c:pt idx="13203">
                  <c:v>203978.49802199999</c:v>
                </c:pt>
                <c:pt idx="13204">
                  <c:v>203987.82614699999</c:v>
                </c:pt>
                <c:pt idx="13205">
                  <c:v>203987.82614699999</c:v>
                </c:pt>
                <c:pt idx="13206">
                  <c:v>203987.82614699999</c:v>
                </c:pt>
                <c:pt idx="13207">
                  <c:v>204008.81447800001</c:v>
                </c:pt>
                <c:pt idx="13208">
                  <c:v>204008.81447800001</c:v>
                </c:pt>
                <c:pt idx="13209">
                  <c:v>204013.8671875</c:v>
                </c:pt>
                <c:pt idx="13210">
                  <c:v>204062.83979399997</c:v>
                </c:pt>
                <c:pt idx="13211">
                  <c:v>204087.32614699999</c:v>
                </c:pt>
                <c:pt idx="13212">
                  <c:v>204087.32614699999</c:v>
                </c:pt>
                <c:pt idx="13213">
                  <c:v>204103.26166899997</c:v>
                </c:pt>
                <c:pt idx="13214">
                  <c:v>204103.26166899997</c:v>
                </c:pt>
                <c:pt idx="13215">
                  <c:v>204108.31447800001</c:v>
                </c:pt>
                <c:pt idx="13216">
                  <c:v>204113.3671875</c:v>
                </c:pt>
                <c:pt idx="13217">
                  <c:v>204113.3671875</c:v>
                </c:pt>
                <c:pt idx="13218">
                  <c:v>204113.3671875</c:v>
                </c:pt>
                <c:pt idx="13219">
                  <c:v>204160.78520600003</c:v>
                </c:pt>
                <c:pt idx="13220">
                  <c:v>204177.49802199999</c:v>
                </c:pt>
                <c:pt idx="13221">
                  <c:v>204177.49802199999</c:v>
                </c:pt>
                <c:pt idx="13222">
                  <c:v>204186.82614699999</c:v>
                </c:pt>
                <c:pt idx="13223">
                  <c:v>204202.76166899997</c:v>
                </c:pt>
                <c:pt idx="13224">
                  <c:v>204260.28520600003</c:v>
                </c:pt>
                <c:pt idx="13225">
                  <c:v>204261.83979399997</c:v>
                </c:pt>
                <c:pt idx="13226">
                  <c:v>204261.83979399997</c:v>
                </c:pt>
                <c:pt idx="13227">
                  <c:v>204267.66989699999</c:v>
                </c:pt>
                <c:pt idx="13228">
                  <c:v>204276.99802199999</c:v>
                </c:pt>
                <c:pt idx="13229">
                  <c:v>204312.3671875</c:v>
                </c:pt>
                <c:pt idx="13230">
                  <c:v>204359.78520600003</c:v>
                </c:pt>
                <c:pt idx="13231">
                  <c:v>204361.33979399997</c:v>
                </c:pt>
                <c:pt idx="13232">
                  <c:v>204361.33979399997</c:v>
                </c:pt>
                <c:pt idx="13233">
                  <c:v>204385.82614699999</c:v>
                </c:pt>
                <c:pt idx="13234">
                  <c:v>204385.82614699999</c:v>
                </c:pt>
                <c:pt idx="13235">
                  <c:v>204385.82614699999</c:v>
                </c:pt>
                <c:pt idx="13236">
                  <c:v>204401.76166899997</c:v>
                </c:pt>
                <c:pt idx="13237">
                  <c:v>204406.81447800001</c:v>
                </c:pt>
                <c:pt idx="13238">
                  <c:v>204406.81447800001</c:v>
                </c:pt>
                <c:pt idx="13239">
                  <c:v>204411.8671875</c:v>
                </c:pt>
                <c:pt idx="13240">
                  <c:v>204459.28520600003</c:v>
                </c:pt>
                <c:pt idx="13241">
                  <c:v>204466.66989699999</c:v>
                </c:pt>
                <c:pt idx="13242">
                  <c:v>204466.66989699999</c:v>
                </c:pt>
                <c:pt idx="13243">
                  <c:v>204506.31447800001</c:v>
                </c:pt>
                <c:pt idx="13244">
                  <c:v>204506.31447800001</c:v>
                </c:pt>
                <c:pt idx="13245">
                  <c:v>204506.31447800001</c:v>
                </c:pt>
                <c:pt idx="13246">
                  <c:v>204511.3671875</c:v>
                </c:pt>
                <c:pt idx="13247">
                  <c:v>204560.33979399997</c:v>
                </c:pt>
                <c:pt idx="13248">
                  <c:v>204584.82614699999</c:v>
                </c:pt>
                <c:pt idx="13249">
                  <c:v>204605.81447800001</c:v>
                </c:pt>
                <c:pt idx="13250">
                  <c:v>204659.83979399997</c:v>
                </c:pt>
                <c:pt idx="13251">
                  <c:v>204665.66989699999</c:v>
                </c:pt>
                <c:pt idx="13252">
                  <c:v>204665.66989699999</c:v>
                </c:pt>
                <c:pt idx="13253">
                  <c:v>204674.99802199999</c:v>
                </c:pt>
                <c:pt idx="13254">
                  <c:v>204684.32614699999</c:v>
                </c:pt>
                <c:pt idx="13255">
                  <c:v>204705.31447800001</c:v>
                </c:pt>
                <c:pt idx="13256">
                  <c:v>204710.3671875</c:v>
                </c:pt>
                <c:pt idx="13257">
                  <c:v>204765.16989699999</c:v>
                </c:pt>
                <c:pt idx="13258">
                  <c:v>204774.49802199999</c:v>
                </c:pt>
                <c:pt idx="13259">
                  <c:v>204774.49802199999</c:v>
                </c:pt>
                <c:pt idx="13260">
                  <c:v>204783.82614699999</c:v>
                </c:pt>
                <c:pt idx="13261">
                  <c:v>204799.76166899997</c:v>
                </c:pt>
                <c:pt idx="13262">
                  <c:v>204799.76166899997</c:v>
                </c:pt>
                <c:pt idx="13263">
                  <c:v>204804.81447800001</c:v>
                </c:pt>
                <c:pt idx="13264">
                  <c:v>204809.8671875</c:v>
                </c:pt>
                <c:pt idx="13265">
                  <c:v>204857.28520600003</c:v>
                </c:pt>
                <c:pt idx="13266">
                  <c:v>204858.83979399997</c:v>
                </c:pt>
                <c:pt idx="13267">
                  <c:v>204858.83979399997</c:v>
                </c:pt>
                <c:pt idx="13268">
                  <c:v>204873.99802199999</c:v>
                </c:pt>
                <c:pt idx="13269">
                  <c:v>204873.99802199999</c:v>
                </c:pt>
                <c:pt idx="13270">
                  <c:v>204883.32614699999</c:v>
                </c:pt>
                <c:pt idx="13271">
                  <c:v>204899.26166899997</c:v>
                </c:pt>
                <c:pt idx="13272">
                  <c:v>204899.26166899997</c:v>
                </c:pt>
                <c:pt idx="13273">
                  <c:v>204958.33979399997</c:v>
                </c:pt>
                <c:pt idx="13274">
                  <c:v>204958.33979399997</c:v>
                </c:pt>
                <c:pt idx="13275">
                  <c:v>204964.16989699999</c:v>
                </c:pt>
                <c:pt idx="13276">
                  <c:v>204973.49802199999</c:v>
                </c:pt>
                <c:pt idx="13277">
                  <c:v>204973.49802199999</c:v>
                </c:pt>
                <c:pt idx="13278">
                  <c:v>204982.82614699999</c:v>
                </c:pt>
                <c:pt idx="13279">
                  <c:v>204998.76166899997</c:v>
                </c:pt>
                <c:pt idx="13280">
                  <c:v>205008.8671875</c:v>
                </c:pt>
                <c:pt idx="13281">
                  <c:v>205056.28520600003</c:v>
                </c:pt>
                <c:pt idx="13282">
                  <c:v>205057.83979399997</c:v>
                </c:pt>
                <c:pt idx="13283">
                  <c:v>205057.83979399997</c:v>
                </c:pt>
                <c:pt idx="13284">
                  <c:v>205063.66989699999</c:v>
                </c:pt>
                <c:pt idx="13285">
                  <c:v>205063.66989699999</c:v>
                </c:pt>
                <c:pt idx="13286">
                  <c:v>205063.66989699999</c:v>
                </c:pt>
                <c:pt idx="13287">
                  <c:v>205072.99802199999</c:v>
                </c:pt>
                <c:pt idx="13288">
                  <c:v>205082.32614699999</c:v>
                </c:pt>
                <c:pt idx="13289">
                  <c:v>205098.26166899997</c:v>
                </c:pt>
                <c:pt idx="13290">
                  <c:v>205108.3671875</c:v>
                </c:pt>
                <c:pt idx="13291">
                  <c:v>205108.3671875</c:v>
                </c:pt>
                <c:pt idx="13292">
                  <c:v>205155.78520600003</c:v>
                </c:pt>
                <c:pt idx="13293">
                  <c:v>205155.78520600003</c:v>
                </c:pt>
                <c:pt idx="13294">
                  <c:v>205155.78520600003</c:v>
                </c:pt>
                <c:pt idx="13295">
                  <c:v>205157.33979399997</c:v>
                </c:pt>
                <c:pt idx="13296">
                  <c:v>205172.49802199999</c:v>
                </c:pt>
                <c:pt idx="13297">
                  <c:v>205172.49802199999</c:v>
                </c:pt>
                <c:pt idx="13298">
                  <c:v>205181.82614699999</c:v>
                </c:pt>
                <c:pt idx="13299">
                  <c:v>205202.81447800001</c:v>
                </c:pt>
                <c:pt idx="13300">
                  <c:v>205202.81447800001</c:v>
                </c:pt>
                <c:pt idx="13301">
                  <c:v>205202.81447800001</c:v>
                </c:pt>
                <c:pt idx="13302">
                  <c:v>205202.81447800001</c:v>
                </c:pt>
                <c:pt idx="13303">
                  <c:v>205207.8671875</c:v>
                </c:pt>
                <c:pt idx="13304">
                  <c:v>205262.66989699999</c:v>
                </c:pt>
                <c:pt idx="13305">
                  <c:v>205262.66989699999</c:v>
                </c:pt>
                <c:pt idx="13306">
                  <c:v>205271.99802199999</c:v>
                </c:pt>
                <c:pt idx="13307">
                  <c:v>205271.99802199999</c:v>
                </c:pt>
                <c:pt idx="13308">
                  <c:v>205297.26166899997</c:v>
                </c:pt>
                <c:pt idx="13309">
                  <c:v>205297.26166899997</c:v>
                </c:pt>
                <c:pt idx="13310">
                  <c:v>205302.31447800001</c:v>
                </c:pt>
                <c:pt idx="13311">
                  <c:v>205307.3671875</c:v>
                </c:pt>
                <c:pt idx="13312">
                  <c:v>205307.3671875</c:v>
                </c:pt>
                <c:pt idx="13313">
                  <c:v>205307.3671875</c:v>
                </c:pt>
                <c:pt idx="13314">
                  <c:v>205356.33979399997</c:v>
                </c:pt>
                <c:pt idx="13315">
                  <c:v>205362.16989699999</c:v>
                </c:pt>
                <c:pt idx="13316">
                  <c:v>205371.49802199999</c:v>
                </c:pt>
                <c:pt idx="13317">
                  <c:v>205371.49802199999</c:v>
                </c:pt>
                <c:pt idx="13318">
                  <c:v>205371.49802199999</c:v>
                </c:pt>
                <c:pt idx="13319">
                  <c:v>205371.49802199999</c:v>
                </c:pt>
                <c:pt idx="13320">
                  <c:v>205455.83979399997</c:v>
                </c:pt>
                <c:pt idx="13321">
                  <c:v>205470.99802199999</c:v>
                </c:pt>
                <c:pt idx="13322">
                  <c:v>205480.32614699999</c:v>
                </c:pt>
                <c:pt idx="13323">
                  <c:v>205480.32614699999</c:v>
                </c:pt>
                <c:pt idx="13324">
                  <c:v>205480.32614699999</c:v>
                </c:pt>
                <c:pt idx="13325">
                  <c:v>205480.32614699999</c:v>
                </c:pt>
                <c:pt idx="13326">
                  <c:v>205496.26166899997</c:v>
                </c:pt>
                <c:pt idx="13327">
                  <c:v>205506.3671875</c:v>
                </c:pt>
                <c:pt idx="13328">
                  <c:v>205553.78520600003</c:v>
                </c:pt>
                <c:pt idx="13329">
                  <c:v>205553.78520600003</c:v>
                </c:pt>
                <c:pt idx="13330">
                  <c:v>205555.33979399997</c:v>
                </c:pt>
                <c:pt idx="13331">
                  <c:v>205595.76166899997</c:v>
                </c:pt>
                <c:pt idx="13332">
                  <c:v>205653.28520600003</c:v>
                </c:pt>
                <c:pt idx="13333">
                  <c:v>205653.28520600003</c:v>
                </c:pt>
                <c:pt idx="13334">
                  <c:v>205660.66989699999</c:v>
                </c:pt>
                <c:pt idx="13335">
                  <c:v>205669.99802199999</c:v>
                </c:pt>
                <c:pt idx="13336">
                  <c:v>205669.99802199999</c:v>
                </c:pt>
                <c:pt idx="13337">
                  <c:v>205700.31447800001</c:v>
                </c:pt>
                <c:pt idx="13338">
                  <c:v>205752.78520600003</c:v>
                </c:pt>
                <c:pt idx="13339">
                  <c:v>205752.78520600003</c:v>
                </c:pt>
                <c:pt idx="13340">
                  <c:v>205754.33979399997</c:v>
                </c:pt>
                <c:pt idx="13341">
                  <c:v>205754.33979399997</c:v>
                </c:pt>
                <c:pt idx="13342">
                  <c:v>205754.33979399997</c:v>
                </c:pt>
                <c:pt idx="13343">
                  <c:v>205769.49802199999</c:v>
                </c:pt>
                <c:pt idx="13344">
                  <c:v>205799.81447800001</c:v>
                </c:pt>
                <c:pt idx="13345">
                  <c:v>205804.8671875</c:v>
                </c:pt>
                <c:pt idx="13346">
                  <c:v>205804.8671875</c:v>
                </c:pt>
                <c:pt idx="13347">
                  <c:v>205853.83979399997</c:v>
                </c:pt>
                <c:pt idx="13348">
                  <c:v>205853.83979399997</c:v>
                </c:pt>
                <c:pt idx="13349">
                  <c:v>205868.99802199999</c:v>
                </c:pt>
                <c:pt idx="13350">
                  <c:v>205868.99802199999</c:v>
                </c:pt>
                <c:pt idx="13351">
                  <c:v>205951.78520600003</c:v>
                </c:pt>
                <c:pt idx="13352">
                  <c:v>205968.49802199999</c:v>
                </c:pt>
                <c:pt idx="13353">
                  <c:v>205977.82614699999</c:v>
                </c:pt>
                <c:pt idx="13354">
                  <c:v>205998.81447800001</c:v>
                </c:pt>
                <c:pt idx="13355">
                  <c:v>206003.8671875</c:v>
                </c:pt>
                <c:pt idx="13356">
                  <c:v>206098.31447800001</c:v>
                </c:pt>
                <c:pt idx="13357">
                  <c:v>206103.3671875</c:v>
                </c:pt>
                <c:pt idx="13358">
                  <c:v>206150.78520600003</c:v>
                </c:pt>
                <c:pt idx="13359">
                  <c:v>206176.82614699999</c:v>
                </c:pt>
                <c:pt idx="13360">
                  <c:v>206192.76166899997</c:v>
                </c:pt>
                <c:pt idx="13361">
                  <c:v>206197.81447800001</c:v>
                </c:pt>
                <c:pt idx="13362">
                  <c:v>206197.81447800001</c:v>
                </c:pt>
                <c:pt idx="13363">
                  <c:v>206250.28520600003</c:v>
                </c:pt>
                <c:pt idx="13364">
                  <c:v>206266.99802199999</c:v>
                </c:pt>
                <c:pt idx="13365">
                  <c:v>206266.99802199999</c:v>
                </c:pt>
                <c:pt idx="13366">
                  <c:v>206266.99802199999</c:v>
                </c:pt>
                <c:pt idx="13367">
                  <c:v>206276.32614699999</c:v>
                </c:pt>
                <c:pt idx="13368">
                  <c:v>206276.32614699999</c:v>
                </c:pt>
                <c:pt idx="13369">
                  <c:v>206292.26166899997</c:v>
                </c:pt>
                <c:pt idx="13370">
                  <c:v>206292.26166899997</c:v>
                </c:pt>
                <c:pt idx="13371">
                  <c:v>206351.33979399997</c:v>
                </c:pt>
                <c:pt idx="13372">
                  <c:v>206357.16989699999</c:v>
                </c:pt>
                <c:pt idx="13373">
                  <c:v>206396.81447800001</c:v>
                </c:pt>
                <c:pt idx="13374">
                  <c:v>206450.83979399997</c:v>
                </c:pt>
                <c:pt idx="13375">
                  <c:v>206450.83979399997</c:v>
                </c:pt>
                <c:pt idx="13376">
                  <c:v>206456.66989699999</c:v>
                </c:pt>
                <c:pt idx="13377">
                  <c:v>206456.66989699999</c:v>
                </c:pt>
                <c:pt idx="13378">
                  <c:v>206465.99802199999</c:v>
                </c:pt>
                <c:pt idx="13379">
                  <c:v>206491.26166899997</c:v>
                </c:pt>
                <c:pt idx="13380">
                  <c:v>206496.31447800001</c:v>
                </c:pt>
                <c:pt idx="13381">
                  <c:v>206496.31447800001</c:v>
                </c:pt>
                <c:pt idx="13382">
                  <c:v>206548.78520600003</c:v>
                </c:pt>
                <c:pt idx="13383">
                  <c:v>206550.33979399997</c:v>
                </c:pt>
                <c:pt idx="13384">
                  <c:v>206550.33979399997</c:v>
                </c:pt>
                <c:pt idx="13385">
                  <c:v>206574.82614699999</c:v>
                </c:pt>
                <c:pt idx="13386">
                  <c:v>206590.76166899997</c:v>
                </c:pt>
                <c:pt idx="13387">
                  <c:v>206595.81447800001</c:v>
                </c:pt>
                <c:pt idx="13388">
                  <c:v>206595.81447800001</c:v>
                </c:pt>
                <c:pt idx="13389">
                  <c:v>206600.8671875</c:v>
                </c:pt>
                <c:pt idx="13390">
                  <c:v>206649.83979399997</c:v>
                </c:pt>
                <c:pt idx="13391">
                  <c:v>206649.83979399997</c:v>
                </c:pt>
                <c:pt idx="13392">
                  <c:v>206649.83979399997</c:v>
                </c:pt>
                <c:pt idx="13393">
                  <c:v>206655.66989699999</c:v>
                </c:pt>
                <c:pt idx="13394">
                  <c:v>206664.99802199999</c:v>
                </c:pt>
                <c:pt idx="13395">
                  <c:v>206695.31447800001</c:v>
                </c:pt>
                <c:pt idx="13396">
                  <c:v>206695.31447800001</c:v>
                </c:pt>
                <c:pt idx="13397">
                  <c:v>206695.31447800001</c:v>
                </c:pt>
                <c:pt idx="13398">
                  <c:v>206700.3671875</c:v>
                </c:pt>
                <c:pt idx="13399">
                  <c:v>206700.3671875</c:v>
                </c:pt>
                <c:pt idx="13400">
                  <c:v>206747.78520600003</c:v>
                </c:pt>
                <c:pt idx="13401">
                  <c:v>206749.33979399997</c:v>
                </c:pt>
                <c:pt idx="13402">
                  <c:v>206749.33979399997</c:v>
                </c:pt>
                <c:pt idx="13403">
                  <c:v>206749.33979399997</c:v>
                </c:pt>
                <c:pt idx="13404">
                  <c:v>206755.16989699999</c:v>
                </c:pt>
                <c:pt idx="13405">
                  <c:v>206755.16989699999</c:v>
                </c:pt>
                <c:pt idx="13406">
                  <c:v>206755.16989699999</c:v>
                </c:pt>
                <c:pt idx="13407">
                  <c:v>206764.49802199999</c:v>
                </c:pt>
                <c:pt idx="13408">
                  <c:v>206773.82614699999</c:v>
                </c:pt>
                <c:pt idx="13409">
                  <c:v>206773.82614699999</c:v>
                </c:pt>
                <c:pt idx="13410">
                  <c:v>206794.81447800001</c:v>
                </c:pt>
                <c:pt idx="13411">
                  <c:v>206847.28520600003</c:v>
                </c:pt>
                <c:pt idx="13412">
                  <c:v>206847.28520600003</c:v>
                </c:pt>
                <c:pt idx="13413">
                  <c:v>206848.83979399997</c:v>
                </c:pt>
                <c:pt idx="13414">
                  <c:v>206873.32614699999</c:v>
                </c:pt>
                <c:pt idx="13415">
                  <c:v>206899.3671875</c:v>
                </c:pt>
                <c:pt idx="13416">
                  <c:v>206899.3671875</c:v>
                </c:pt>
                <c:pt idx="13417">
                  <c:v>206954.16989699999</c:v>
                </c:pt>
                <c:pt idx="13418">
                  <c:v>206954.16989699999</c:v>
                </c:pt>
                <c:pt idx="13419">
                  <c:v>206993.81447800001</c:v>
                </c:pt>
                <c:pt idx="13420">
                  <c:v>206993.81447800001</c:v>
                </c:pt>
                <c:pt idx="13421">
                  <c:v>207062.99802199999</c:v>
                </c:pt>
                <c:pt idx="13422">
                  <c:v>207088.26166899997</c:v>
                </c:pt>
                <c:pt idx="13423">
                  <c:v>207093.31447800001</c:v>
                </c:pt>
                <c:pt idx="13424">
                  <c:v>207093.31447800001</c:v>
                </c:pt>
                <c:pt idx="13425">
                  <c:v>207145.78520600003</c:v>
                </c:pt>
                <c:pt idx="13426">
                  <c:v>207147.33979399997</c:v>
                </c:pt>
                <c:pt idx="13427">
                  <c:v>207153.16989699999</c:v>
                </c:pt>
                <c:pt idx="13428">
                  <c:v>207162.49802199999</c:v>
                </c:pt>
                <c:pt idx="13429">
                  <c:v>207162.49802199999</c:v>
                </c:pt>
                <c:pt idx="13430">
                  <c:v>207245.28520600003</c:v>
                </c:pt>
                <c:pt idx="13431">
                  <c:v>207246.83979399997</c:v>
                </c:pt>
                <c:pt idx="13432">
                  <c:v>207246.83979399997</c:v>
                </c:pt>
                <c:pt idx="13433">
                  <c:v>207261.99802199999</c:v>
                </c:pt>
                <c:pt idx="13434">
                  <c:v>207297.3671875</c:v>
                </c:pt>
                <c:pt idx="13435">
                  <c:v>207344.78520600003</c:v>
                </c:pt>
                <c:pt idx="13436">
                  <c:v>207352.16989699999</c:v>
                </c:pt>
                <c:pt idx="13437">
                  <c:v>207361.49802199999</c:v>
                </c:pt>
                <c:pt idx="13438">
                  <c:v>207361.49802199999</c:v>
                </c:pt>
                <c:pt idx="13439">
                  <c:v>207370.82614699999</c:v>
                </c:pt>
                <c:pt idx="13440">
                  <c:v>207386.76166899997</c:v>
                </c:pt>
                <c:pt idx="13441">
                  <c:v>207391.81447800001</c:v>
                </c:pt>
                <c:pt idx="13442">
                  <c:v>207391.81447800001</c:v>
                </c:pt>
                <c:pt idx="13443">
                  <c:v>207396.8671875</c:v>
                </c:pt>
                <c:pt idx="13444">
                  <c:v>207444.28520600003</c:v>
                </c:pt>
                <c:pt idx="13445">
                  <c:v>207445.83979399997</c:v>
                </c:pt>
                <c:pt idx="13446">
                  <c:v>207451.66989699999</c:v>
                </c:pt>
                <c:pt idx="13447">
                  <c:v>207470.32614699999</c:v>
                </c:pt>
                <c:pt idx="13448">
                  <c:v>207491.31447800001</c:v>
                </c:pt>
                <c:pt idx="13449">
                  <c:v>207545.33979399997</c:v>
                </c:pt>
                <c:pt idx="13450">
                  <c:v>207545.33979399997</c:v>
                </c:pt>
                <c:pt idx="13451">
                  <c:v>207560.49802199999</c:v>
                </c:pt>
                <c:pt idx="13452">
                  <c:v>207560.49802199999</c:v>
                </c:pt>
                <c:pt idx="13453">
                  <c:v>207569.82614699999</c:v>
                </c:pt>
                <c:pt idx="13454">
                  <c:v>207585.76166899997</c:v>
                </c:pt>
                <c:pt idx="13455">
                  <c:v>207595.8671875</c:v>
                </c:pt>
                <c:pt idx="13456">
                  <c:v>207643.28520600003</c:v>
                </c:pt>
                <c:pt idx="13457">
                  <c:v>207643.28520600003</c:v>
                </c:pt>
                <c:pt idx="13458">
                  <c:v>207659.99802199999</c:v>
                </c:pt>
                <c:pt idx="13459">
                  <c:v>207742.78520600003</c:v>
                </c:pt>
                <c:pt idx="13460">
                  <c:v>207742.78520600003</c:v>
                </c:pt>
                <c:pt idx="13461">
                  <c:v>207744.33979399997</c:v>
                </c:pt>
                <c:pt idx="13462">
                  <c:v>207750.16989699999</c:v>
                </c:pt>
                <c:pt idx="13463">
                  <c:v>207750.16989699999</c:v>
                </c:pt>
                <c:pt idx="13464">
                  <c:v>207768.82614699999</c:v>
                </c:pt>
                <c:pt idx="13465">
                  <c:v>207768.82614699999</c:v>
                </c:pt>
                <c:pt idx="13466">
                  <c:v>207789.81447800001</c:v>
                </c:pt>
                <c:pt idx="13467">
                  <c:v>207794.8671875</c:v>
                </c:pt>
                <c:pt idx="13468">
                  <c:v>207842.28520600003</c:v>
                </c:pt>
                <c:pt idx="13469">
                  <c:v>207842.28520600003</c:v>
                </c:pt>
                <c:pt idx="13470">
                  <c:v>207849.66989699999</c:v>
                </c:pt>
                <c:pt idx="13471">
                  <c:v>207858.99802199999</c:v>
                </c:pt>
                <c:pt idx="13472">
                  <c:v>207858.99802199999</c:v>
                </c:pt>
                <c:pt idx="13473">
                  <c:v>207868.32614699999</c:v>
                </c:pt>
                <c:pt idx="13474">
                  <c:v>207868.32614699999</c:v>
                </c:pt>
                <c:pt idx="13475">
                  <c:v>207889.31447800001</c:v>
                </c:pt>
                <c:pt idx="13476">
                  <c:v>207894.3671875</c:v>
                </c:pt>
                <c:pt idx="13477">
                  <c:v>207894.3671875</c:v>
                </c:pt>
                <c:pt idx="13478">
                  <c:v>207943.33979399997</c:v>
                </c:pt>
                <c:pt idx="13479">
                  <c:v>207958.49802199999</c:v>
                </c:pt>
                <c:pt idx="13480">
                  <c:v>207958.49802199999</c:v>
                </c:pt>
                <c:pt idx="13481">
                  <c:v>207967.82614699999</c:v>
                </c:pt>
                <c:pt idx="13482">
                  <c:v>207983.76166899997</c:v>
                </c:pt>
                <c:pt idx="13483">
                  <c:v>208042.83979399997</c:v>
                </c:pt>
                <c:pt idx="13484">
                  <c:v>208048.66989699999</c:v>
                </c:pt>
                <c:pt idx="13485">
                  <c:v>208048.66989699999</c:v>
                </c:pt>
                <c:pt idx="13486">
                  <c:v>208067.32614699999</c:v>
                </c:pt>
                <c:pt idx="13487">
                  <c:v>208067.32614699999</c:v>
                </c:pt>
                <c:pt idx="13488">
                  <c:v>208088.31447800001</c:v>
                </c:pt>
                <c:pt idx="13489">
                  <c:v>208140.78520600003</c:v>
                </c:pt>
                <c:pt idx="13490">
                  <c:v>208140.78520600003</c:v>
                </c:pt>
                <c:pt idx="13491">
                  <c:v>208142.33979399997</c:v>
                </c:pt>
                <c:pt idx="13492">
                  <c:v>208142.33979399997</c:v>
                </c:pt>
                <c:pt idx="13493">
                  <c:v>208148.16989699999</c:v>
                </c:pt>
                <c:pt idx="13494">
                  <c:v>208166.82614699999</c:v>
                </c:pt>
                <c:pt idx="13495">
                  <c:v>208187.81447800001</c:v>
                </c:pt>
                <c:pt idx="13496">
                  <c:v>208187.81447800001</c:v>
                </c:pt>
                <c:pt idx="13497">
                  <c:v>208241.83979399997</c:v>
                </c:pt>
                <c:pt idx="13498">
                  <c:v>208241.83979399997</c:v>
                </c:pt>
                <c:pt idx="13499">
                  <c:v>208241.83979399997</c:v>
                </c:pt>
                <c:pt idx="13500">
                  <c:v>208282.26166899997</c:v>
                </c:pt>
                <c:pt idx="13501">
                  <c:v>208341.33979399997</c:v>
                </c:pt>
                <c:pt idx="13502">
                  <c:v>208356.49802199999</c:v>
                </c:pt>
                <c:pt idx="13503">
                  <c:v>208365.82614699999</c:v>
                </c:pt>
                <c:pt idx="13504">
                  <c:v>208381.76166899997</c:v>
                </c:pt>
                <c:pt idx="13505">
                  <c:v>208381.76166899997</c:v>
                </c:pt>
                <c:pt idx="13506">
                  <c:v>208391.8671875</c:v>
                </c:pt>
                <c:pt idx="13507">
                  <c:v>208439.28520600003</c:v>
                </c:pt>
                <c:pt idx="13508">
                  <c:v>208439.28520600003</c:v>
                </c:pt>
                <c:pt idx="13509">
                  <c:v>208440.83979399997</c:v>
                </c:pt>
                <c:pt idx="13510">
                  <c:v>208446.66989699999</c:v>
                </c:pt>
                <c:pt idx="13511">
                  <c:v>208455.99802199999</c:v>
                </c:pt>
                <c:pt idx="13512">
                  <c:v>208455.99802199999</c:v>
                </c:pt>
                <c:pt idx="13513">
                  <c:v>208465.32614699999</c:v>
                </c:pt>
                <c:pt idx="13514">
                  <c:v>208486.31447800001</c:v>
                </c:pt>
                <c:pt idx="13515">
                  <c:v>208491.3671875</c:v>
                </c:pt>
                <c:pt idx="13516">
                  <c:v>208538.78520600003</c:v>
                </c:pt>
                <c:pt idx="13517">
                  <c:v>208540.33979399997</c:v>
                </c:pt>
                <c:pt idx="13518">
                  <c:v>208546.16989699999</c:v>
                </c:pt>
                <c:pt idx="13519">
                  <c:v>208546.16989699999</c:v>
                </c:pt>
                <c:pt idx="13520">
                  <c:v>208555.49802199999</c:v>
                </c:pt>
                <c:pt idx="13521">
                  <c:v>208564.82614699999</c:v>
                </c:pt>
                <c:pt idx="13522">
                  <c:v>208564.82614699999</c:v>
                </c:pt>
                <c:pt idx="13523">
                  <c:v>208580.76166899997</c:v>
                </c:pt>
                <c:pt idx="13524">
                  <c:v>208639.83979399997</c:v>
                </c:pt>
                <c:pt idx="13525">
                  <c:v>208639.83979399997</c:v>
                </c:pt>
                <c:pt idx="13526">
                  <c:v>208645.66989699999</c:v>
                </c:pt>
                <c:pt idx="13527">
                  <c:v>208645.66989699999</c:v>
                </c:pt>
                <c:pt idx="13528">
                  <c:v>208654.99802199999</c:v>
                </c:pt>
                <c:pt idx="13529">
                  <c:v>208664.32614699999</c:v>
                </c:pt>
                <c:pt idx="13530">
                  <c:v>208680.26166899997</c:v>
                </c:pt>
                <c:pt idx="13531">
                  <c:v>208685.31447800001</c:v>
                </c:pt>
                <c:pt idx="13532">
                  <c:v>208685.31447800001</c:v>
                </c:pt>
                <c:pt idx="13533">
                  <c:v>208690.3671875</c:v>
                </c:pt>
                <c:pt idx="13534">
                  <c:v>208754.49802199999</c:v>
                </c:pt>
                <c:pt idx="13535">
                  <c:v>208754.49802199999</c:v>
                </c:pt>
                <c:pt idx="13536">
                  <c:v>208784.81447800001</c:v>
                </c:pt>
                <c:pt idx="13537">
                  <c:v>208784.81447800001</c:v>
                </c:pt>
                <c:pt idx="13538">
                  <c:v>208784.81447800001</c:v>
                </c:pt>
                <c:pt idx="13539">
                  <c:v>208838.83979399997</c:v>
                </c:pt>
                <c:pt idx="13540">
                  <c:v>208879.26166899997</c:v>
                </c:pt>
                <c:pt idx="13541">
                  <c:v>208884.31447800001</c:v>
                </c:pt>
                <c:pt idx="13542">
                  <c:v>208884.31447800001</c:v>
                </c:pt>
                <c:pt idx="13543">
                  <c:v>208889.3671875</c:v>
                </c:pt>
                <c:pt idx="13544">
                  <c:v>208936.78520600003</c:v>
                </c:pt>
                <c:pt idx="13545">
                  <c:v>208938.33979399997</c:v>
                </c:pt>
                <c:pt idx="13546">
                  <c:v>208938.33979399997</c:v>
                </c:pt>
                <c:pt idx="13547">
                  <c:v>208953.49802199999</c:v>
                </c:pt>
                <c:pt idx="13548">
                  <c:v>208983.81447800001</c:v>
                </c:pt>
                <c:pt idx="13549">
                  <c:v>208988.8671875</c:v>
                </c:pt>
                <c:pt idx="13550">
                  <c:v>209037.83979399997</c:v>
                </c:pt>
                <c:pt idx="13551">
                  <c:v>209037.83979399997</c:v>
                </c:pt>
                <c:pt idx="13552">
                  <c:v>209052.99802199999</c:v>
                </c:pt>
                <c:pt idx="13553">
                  <c:v>209062.32614699999</c:v>
                </c:pt>
                <c:pt idx="13554">
                  <c:v>209078.26166899997</c:v>
                </c:pt>
                <c:pt idx="13555">
                  <c:v>209078.26166899997</c:v>
                </c:pt>
                <c:pt idx="13556">
                  <c:v>209083.31447800001</c:v>
                </c:pt>
                <c:pt idx="13557">
                  <c:v>209083.31447800001</c:v>
                </c:pt>
                <c:pt idx="13558">
                  <c:v>209083.31447800001</c:v>
                </c:pt>
                <c:pt idx="13559">
                  <c:v>209088.3671875</c:v>
                </c:pt>
                <c:pt idx="13560">
                  <c:v>209088.3671875</c:v>
                </c:pt>
                <c:pt idx="13561">
                  <c:v>209135.78520600003</c:v>
                </c:pt>
                <c:pt idx="13562">
                  <c:v>209143.16989699999</c:v>
                </c:pt>
                <c:pt idx="13563">
                  <c:v>209143.16989699999</c:v>
                </c:pt>
                <c:pt idx="13564">
                  <c:v>209143.16989699999</c:v>
                </c:pt>
                <c:pt idx="13565">
                  <c:v>209161.82614699999</c:v>
                </c:pt>
                <c:pt idx="13566">
                  <c:v>209161.82614699999</c:v>
                </c:pt>
                <c:pt idx="13567">
                  <c:v>209177.76166899997</c:v>
                </c:pt>
                <c:pt idx="13568">
                  <c:v>209236.83979399997</c:v>
                </c:pt>
                <c:pt idx="13569">
                  <c:v>209261.32614699999</c:v>
                </c:pt>
                <c:pt idx="13570">
                  <c:v>209277.26166899997</c:v>
                </c:pt>
                <c:pt idx="13571">
                  <c:v>209277.26166899997</c:v>
                </c:pt>
                <c:pt idx="13572">
                  <c:v>209287.3671875</c:v>
                </c:pt>
                <c:pt idx="13573">
                  <c:v>209287.3671875</c:v>
                </c:pt>
                <c:pt idx="13574">
                  <c:v>209287.3671875</c:v>
                </c:pt>
                <c:pt idx="13575">
                  <c:v>209287.3671875</c:v>
                </c:pt>
                <c:pt idx="13576">
                  <c:v>209334.78520600003</c:v>
                </c:pt>
                <c:pt idx="13577">
                  <c:v>209336.33979399997</c:v>
                </c:pt>
                <c:pt idx="13578">
                  <c:v>209342.16989699999</c:v>
                </c:pt>
                <c:pt idx="13579">
                  <c:v>209360.82614699999</c:v>
                </c:pt>
                <c:pt idx="13580">
                  <c:v>209376.76166899997</c:v>
                </c:pt>
                <c:pt idx="13581">
                  <c:v>209386.8671875</c:v>
                </c:pt>
                <c:pt idx="13582">
                  <c:v>209434.28520600003</c:v>
                </c:pt>
                <c:pt idx="13583">
                  <c:v>209434.28520600003</c:v>
                </c:pt>
                <c:pt idx="13584">
                  <c:v>209441.66989699999</c:v>
                </c:pt>
                <c:pt idx="13585">
                  <c:v>209476.26166899997</c:v>
                </c:pt>
                <c:pt idx="13586">
                  <c:v>209481.31447800001</c:v>
                </c:pt>
                <c:pt idx="13587">
                  <c:v>209481.31447800001</c:v>
                </c:pt>
                <c:pt idx="13588">
                  <c:v>209550.49802199999</c:v>
                </c:pt>
                <c:pt idx="13589">
                  <c:v>209559.82614699999</c:v>
                </c:pt>
                <c:pt idx="13590">
                  <c:v>209575.76166899997</c:v>
                </c:pt>
                <c:pt idx="13591">
                  <c:v>209580.81447800001</c:v>
                </c:pt>
                <c:pt idx="13592">
                  <c:v>209633.28520600003</c:v>
                </c:pt>
                <c:pt idx="13593">
                  <c:v>209640.66989699999</c:v>
                </c:pt>
                <c:pt idx="13594">
                  <c:v>209640.66989699999</c:v>
                </c:pt>
                <c:pt idx="13595">
                  <c:v>209659.32614699999</c:v>
                </c:pt>
                <c:pt idx="13596">
                  <c:v>209675.26166899997</c:v>
                </c:pt>
                <c:pt idx="13597">
                  <c:v>209680.31447800001</c:v>
                </c:pt>
                <c:pt idx="13598">
                  <c:v>209758.82614699999</c:v>
                </c:pt>
                <c:pt idx="13599">
                  <c:v>209774.76166899997</c:v>
                </c:pt>
                <c:pt idx="13600">
                  <c:v>209779.81447800001</c:v>
                </c:pt>
                <c:pt idx="13601">
                  <c:v>209784.8671875</c:v>
                </c:pt>
                <c:pt idx="13602">
                  <c:v>209832.28520600003</c:v>
                </c:pt>
                <c:pt idx="13603">
                  <c:v>209839.66989699999</c:v>
                </c:pt>
                <c:pt idx="13604">
                  <c:v>209858.32614699999</c:v>
                </c:pt>
                <c:pt idx="13605">
                  <c:v>209879.31447800001</c:v>
                </c:pt>
                <c:pt idx="13606">
                  <c:v>209884.3671875</c:v>
                </c:pt>
                <c:pt idx="13607">
                  <c:v>209884.3671875</c:v>
                </c:pt>
                <c:pt idx="13608">
                  <c:v>209884.3671875</c:v>
                </c:pt>
                <c:pt idx="13609">
                  <c:v>209939.16989699999</c:v>
                </c:pt>
                <c:pt idx="13610">
                  <c:v>209948.49802199999</c:v>
                </c:pt>
                <c:pt idx="13611">
                  <c:v>209948.49802199999</c:v>
                </c:pt>
                <c:pt idx="13612">
                  <c:v>209983.8671875</c:v>
                </c:pt>
                <c:pt idx="13613">
                  <c:v>210031.28520600003</c:v>
                </c:pt>
                <c:pt idx="13614">
                  <c:v>210032.83979399997</c:v>
                </c:pt>
                <c:pt idx="13615">
                  <c:v>210038.66989699999</c:v>
                </c:pt>
                <c:pt idx="13616">
                  <c:v>210038.66989699999</c:v>
                </c:pt>
                <c:pt idx="13617">
                  <c:v>210047.99802199999</c:v>
                </c:pt>
                <c:pt idx="13618">
                  <c:v>210047.99802199999</c:v>
                </c:pt>
                <c:pt idx="13619">
                  <c:v>210073.26166899997</c:v>
                </c:pt>
                <c:pt idx="13620">
                  <c:v>210132.33979399997</c:v>
                </c:pt>
                <c:pt idx="13621">
                  <c:v>210147.49802199999</c:v>
                </c:pt>
                <c:pt idx="13622">
                  <c:v>210156.82614699999</c:v>
                </c:pt>
                <c:pt idx="13623">
                  <c:v>210182.8671875</c:v>
                </c:pt>
                <c:pt idx="13624">
                  <c:v>210182.8671875</c:v>
                </c:pt>
                <c:pt idx="13625">
                  <c:v>210230.28520600003</c:v>
                </c:pt>
                <c:pt idx="13626">
                  <c:v>210231.83979399997</c:v>
                </c:pt>
                <c:pt idx="13627">
                  <c:v>210237.66989699999</c:v>
                </c:pt>
                <c:pt idx="13628">
                  <c:v>210237.66989699999</c:v>
                </c:pt>
                <c:pt idx="13629">
                  <c:v>210246.99802199999</c:v>
                </c:pt>
                <c:pt idx="13630">
                  <c:v>210246.99802199999</c:v>
                </c:pt>
                <c:pt idx="13631">
                  <c:v>210256.32614699999</c:v>
                </c:pt>
                <c:pt idx="13632">
                  <c:v>210282.3671875</c:v>
                </c:pt>
                <c:pt idx="13633">
                  <c:v>210337.16989699999</c:v>
                </c:pt>
                <c:pt idx="13634">
                  <c:v>210346.49802199999</c:v>
                </c:pt>
                <c:pt idx="13635">
                  <c:v>210371.76166899997</c:v>
                </c:pt>
                <c:pt idx="13636">
                  <c:v>210436.66989699999</c:v>
                </c:pt>
                <c:pt idx="13637">
                  <c:v>210476.31447800001</c:v>
                </c:pt>
                <c:pt idx="13638">
                  <c:v>210481.3671875</c:v>
                </c:pt>
                <c:pt idx="13639">
                  <c:v>210528.78520600003</c:v>
                </c:pt>
                <c:pt idx="13640">
                  <c:v>210536.16989699999</c:v>
                </c:pt>
                <c:pt idx="13641">
                  <c:v>210536.16989699999</c:v>
                </c:pt>
                <c:pt idx="13642">
                  <c:v>210545.49802199999</c:v>
                </c:pt>
                <c:pt idx="13643">
                  <c:v>210554.82614699999</c:v>
                </c:pt>
                <c:pt idx="13644">
                  <c:v>210575.81447800001</c:v>
                </c:pt>
                <c:pt idx="13645">
                  <c:v>210580.8671875</c:v>
                </c:pt>
                <c:pt idx="13646">
                  <c:v>210628.28520600003</c:v>
                </c:pt>
                <c:pt idx="13647">
                  <c:v>210629.83979399997</c:v>
                </c:pt>
                <c:pt idx="13648">
                  <c:v>210635.66989699999</c:v>
                </c:pt>
                <c:pt idx="13649">
                  <c:v>210635.66989699999</c:v>
                </c:pt>
                <c:pt idx="13650">
                  <c:v>210644.99802199999</c:v>
                </c:pt>
                <c:pt idx="13651">
                  <c:v>210654.32614699999</c:v>
                </c:pt>
                <c:pt idx="13652">
                  <c:v>210670.26166899997</c:v>
                </c:pt>
                <c:pt idx="13653">
                  <c:v>210670.26166899997</c:v>
                </c:pt>
                <c:pt idx="13654">
                  <c:v>210680.3671875</c:v>
                </c:pt>
                <c:pt idx="13655">
                  <c:v>210727.78520600003</c:v>
                </c:pt>
                <c:pt idx="13656">
                  <c:v>210727.78520600003</c:v>
                </c:pt>
                <c:pt idx="13657">
                  <c:v>210744.49802199999</c:v>
                </c:pt>
                <c:pt idx="13658">
                  <c:v>210769.76166899997</c:v>
                </c:pt>
                <c:pt idx="13659">
                  <c:v>210774.81447800001</c:v>
                </c:pt>
                <c:pt idx="13660">
                  <c:v>210827.28520600003</c:v>
                </c:pt>
                <c:pt idx="13661">
                  <c:v>210843.99802199999</c:v>
                </c:pt>
                <c:pt idx="13662">
                  <c:v>210843.99802199999</c:v>
                </c:pt>
                <c:pt idx="13663">
                  <c:v>210874.31447800001</c:v>
                </c:pt>
                <c:pt idx="13664">
                  <c:v>210926.78520600003</c:v>
                </c:pt>
                <c:pt idx="13665">
                  <c:v>210934.16989699999</c:v>
                </c:pt>
                <c:pt idx="13666">
                  <c:v>210934.16989699999</c:v>
                </c:pt>
                <c:pt idx="13667">
                  <c:v>210943.49802199999</c:v>
                </c:pt>
                <c:pt idx="13668">
                  <c:v>210943.49802199999</c:v>
                </c:pt>
                <c:pt idx="13669">
                  <c:v>210973.81447800001</c:v>
                </c:pt>
                <c:pt idx="13670">
                  <c:v>211026.28520600003</c:v>
                </c:pt>
                <c:pt idx="13671">
                  <c:v>211042.99802199999</c:v>
                </c:pt>
                <c:pt idx="13672">
                  <c:v>211073.31447800001</c:v>
                </c:pt>
                <c:pt idx="13673">
                  <c:v>211073.31447800001</c:v>
                </c:pt>
                <c:pt idx="13674">
                  <c:v>211078.3671875</c:v>
                </c:pt>
                <c:pt idx="13675">
                  <c:v>211133.16989699999</c:v>
                </c:pt>
                <c:pt idx="13676">
                  <c:v>211151.82614699999</c:v>
                </c:pt>
                <c:pt idx="13677">
                  <c:v>211151.82614699999</c:v>
                </c:pt>
                <c:pt idx="13678">
                  <c:v>211241.99802199999</c:v>
                </c:pt>
                <c:pt idx="13679">
                  <c:v>211267.26166899997</c:v>
                </c:pt>
                <c:pt idx="13680">
                  <c:v>211272.31447800001</c:v>
                </c:pt>
                <c:pt idx="13681">
                  <c:v>211277.3671875</c:v>
                </c:pt>
                <c:pt idx="13682">
                  <c:v>211324.78520600003</c:v>
                </c:pt>
                <c:pt idx="13683">
                  <c:v>211332.16989699999</c:v>
                </c:pt>
                <c:pt idx="13684">
                  <c:v>211350.82614699999</c:v>
                </c:pt>
                <c:pt idx="13685">
                  <c:v>211350.82614699999</c:v>
                </c:pt>
                <c:pt idx="13686">
                  <c:v>211366.76166899997</c:v>
                </c:pt>
                <c:pt idx="13687">
                  <c:v>211366.76166899997</c:v>
                </c:pt>
                <c:pt idx="13688">
                  <c:v>211366.76166899997</c:v>
                </c:pt>
                <c:pt idx="13689">
                  <c:v>211371.81447800001</c:v>
                </c:pt>
                <c:pt idx="13690">
                  <c:v>211376.8671875</c:v>
                </c:pt>
                <c:pt idx="13691">
                  <c:v>211424.28520600003</c:v>
                </c:pt>
                <c:pt idx="13692">
                  <c:v>211424.28520600003</c:v>
                </c:pt>
                <c:pt idx="13693">
                  <c:v>211471.31447800001</c:v>
                </c:pt>
                <c:pt idx="13694">
                  <c:v>211476.3671875</c:v>
                </c:pt>
                <c:pt idx="13695">
                  <c:v>211523.78520600003</c:v>
                </c:pt>
                <c:pt idx="13696">
                  <c:v>211565.76166899997</c:v>
                </c:pt>
                <c:pt idx="13697">
                  <c:v>211565.76166899997</c:v>
                </c:pt>
                <c:pt idx="13698">
                  <c:v>211575.8671875</c:v>
                </c:pt>
                <c:pt idx="13699">
                  <c:v>211624.83979399997</c:v>
                </c:pt>
                <c:pt idx="13700">
                  <c:v>211675.3671875</c:v>
                </c:pt>
                <c:pt idx="13701">
                  <c:v>211675.3671875</c:v>
                </c:pt>
                <c:pt idx="13702">
                  <c:v>211675.3671875</c:v>
                </c:pt>
                <c:pt idx="13703">
                  <c:v>211675.3671875</c:v>
                </c:pt>
                <c:pt idx="13704">
                  <c:v>211675.3671875</c:v>
                </c:pt>
                <c:pt idx="13705">
                  <c:v>211722.78520600003</c:v>
                </c:pt>
                <c:pt idx="13706">
                  <c:v>211722.78520600003</c:v>
                </c:pt>
                <c:pt idx="13707">
                  <c:v>211724.33979399997</c:v>
                </c:pt>
                <c:pt idx="13708">
                  <c:v>211724.33979399997</c:v>
                </c:pt>
                <c:pt idx="13709">
                  <c:v>211730.16989699999</c:v>
                </c:pt>
                <c:pt idx="13710">
                  <c:v>211739.49802199999</c:v>
                </c:pt>
                <c:pt idx="13711">
                  <c:v>211739.49802199999</c:v>
                </c:pt>
                <c:pt idx="13712">
                  <c:v>211748.82614699999</c:v>
                </c:pt>
                <c:pt idx="13713">
                  <c:v>211748.82614699999</c:v>
                </c:pt>
                <c:pt idx="13714">
                  <c:v>211764.76166899997</c:v>
                </c:pt>
                <c:pt idx="13715">
                  <c:v>211769.81447800001</c:v>
                </c:pt>
                <c:pt idx="13716">
                  <c:v>211823.83979399997</c:v>
                </c:pt>
                <c:pt idx="13717">
                  <c:v>211838.99802199999</c:v>
                </c:pt>
                <c:pt idx="13718">
                  <c:v>211848.32614699999</c:v>
                </c:pt>
                <c:pt idx="13719">
                  <c:v>211848.32614699999</c:v>
                </c:pt>
                <c:pt idx="13720">
                  <c:v>211869.31447800001</c:v>
                </c:pt>
                <c:pt idx="13721">
                  <c:v>211869.31447800001</c:v>
                </c:pt>
                <c:pt idx="13722">
                  <c:v>211874.3671875</c:v>
                </c:pt>
                <c:pt idx="13723">
                  <c:v>211921.78520600003</c:v>
                </c:pt>
                <c:pt idx="13724">
                  <c:v>211923.33979399997</c:v>
                </c:pt>
                <c:pt idx="13725">
                  <c:v>211938.49802199999</c:v>
                </c:pt>
                <c:pt idx="13726">
                  <c:v>211947.82614699999</c:v>
                </c:pt>
                <c:pt idx="13727">
                  <c:v>211947.82614699999</c:v>
                </c:pt>
                <c:pt idx="13728">
                  <c:v>211947.82614699999</c:v>
                </c:pt>
                <c:pt idx="13729">
                  <c:v>211963.76166899997</c:v>
                </c:pt>
                <c:pt idx="13730">
                  <c:v>211973.8671875</c:v>
                </c:pt>
                <c:pt idx="13731">
                  <c:v>211973.8671875</c:v>
                </c:pt>
                <c:pt idx="13732">
                  <c:v>211973.8671875</c:v>
                </c:pt>
                <c:pt idx="13733">
                  <c:v>211973.8671875</c:v>
                </c:pt>
                <c:pt idx="13734">
                  <c:v>211973.8671875</c:v>
                </c:pt>
                <c:pt idx="13735">
                  <c:v>211973.8671875</c:v>
                </c:pt>
                <c:pt idx="13736">
                  <c:v>211973.8671875</c:v>
                </c:pt>
                <c:pt idx="13737">
                  <c:v>211973.8671875</c:v>
                </c:pt>
                <c:pt idx="13738">
                  <c:v>211973.8671875</c:v>
                </c:pt>
                <c:pt idx="13739">
                  <c:v>211973.8671875</c:v>
                </c:pt>
                <c:pt idx="13740">
                  <c:v>211973.8671875</c:v>
                </c:pt>
                <c:pt idx="13741">
                  <c:v>211973.8671875</c:v>
                </c:pt>
                <c:pt idx="13742">
                  <c:v>211973.8671875</c:v>
                </c:pt>
                <c:pt idx="13743">
                  <c:v>211973.8671875</c:v>
                </c:pt>
                <c:pt idx="13744">
                  <c:v>211973.8671875</c:v>
                </c:pt>
                <c:pt idx="13745">
                  <c:v>211973.8671875</c:v>
                </c:pt>
                <c:pt idx="13746">
                  <c:v>211973.8671875</c:v>
                </c:pt>
                <c:pt idx="13747">
                  <c:v>211973.8671875</c:v>
                </c:pt>
                <c:pt idx="13748">
                  <c:v>211973.8671875</c:v>
                </c:pt>
                <c:pt idx="13749">
                  <c:v>211973.8671875</c:v>
                </c:pt>
                <c:pt idx="13750">
                  <c:v>211973.8671875</c:v>
                </c:pt>
                <c:pt idx="13751">
                  <c:v>211973.8671875</c:v>
                </c:pt>
                <c:pt idx="13752">
                  <c:v>211973.8671875</c:v>
                </c:pt>
                <c:pt idx="13753">
                  <c:v>211973.8671875</c:v>
                </c:pt>
                <c:pt idx="13754">
                  <c:v>211973.8671875</c:v>
                </c:pt>
                <c:pt idx="13755">
                  <c:v>211973.8671875</c:v>
                </c:pt>
                <c:pt idx="13756">
                  <c:v>211973.8671875</c:v>
                </c:pt>
                <c:pt idx="13757">
                  <c:v>211973.8671875</c:v>
                </c:pt>
                <c:pt idx="13758">
                  <c:v>211973.8671875</c:v>
                </c:pt>
                <c:pt idx="13759">
                  <c:v>211973.8671875</c:v>
                </c:pt>
                <c:pt idx="13760">
                  <c:v>211973.8671875</c:v>
                </c:pt>
                <c:pt idx="13761">
                  <c:v>211973.8671875</c:v>
                </c:pt>
                <c:pt idx="13762">
                  <c:v>211973.8671875</c:v>
                </c:pt>
                <c:pt idx="13763">
                  <c:v>211973.8671875</c:v>
                </c:pt>
                <c:pt idx="13764">
                  <c:v>211973.8671875</c:v>
                </c:pt>
                <c:pt idx="13765">
                  <c:v>211973.8671875</c:v>
                </c:pt>
                <c:pt idx="13766">
                  <c:v>211973.8671875</c:v>
                </c:pt>
                <c:pt idx="13767">
                  <c:v>211973.8671875</c:v>
                </c:pt>
                <c:pt idx="13768">
                  <c:v>211973.8671875</c:v>
                </c:pt>
                <c:pt idx="13769">
                  <c:v>211973.8671875</c:v>
                </c:pt>
                <c:pt idx="13770">
                  <c:v>211973.8671875</c:v>
                </c:pt>
                <c:pt idx="13771">
                  <c:v>211973.8671875</c:v>
                </c:pt>
                <c:pt idx="13772">
                  <c:v>211973.8671875</c:v>
                </c:pt>
                <c:pt idx="13773">
                  <c:v>211973.8671875</c:v>
                </c:pt>
                <c:pt idx="13774">
                  <c:v>211973.8671875</c:v>
                </c:pt>
                <c:pt idx="13775">
                  <c:v>211973.8671875</c:v>
                </c:pt>
                <c:pt idx="13776">
                  <c:v>211973.8671875</c:v>
                </c:pt>
                <c:pt idx="13777">
                  <c:v>211973.8671875</c:v>
                </c:pt>
                <c:pt idx="13778">
                  <c:v>211973.8671875</c:v>
                </c:pt>
                <c:pt idx="13779">
                  <c:v>211973.8671875</c:v>
                </c:pt>
                <c:pt idx="13780">
                  <c:v>211973.8671875</c:v>
                </c:pt>
                <c:pt idx="13781">
                  <c:v>211973.8671875</c:v>
                </c:pt>
                <c:pt idx="13782">
                  <c:v>211973.8671875</c:v>
                </c:pt>
                <c:pt idx="13783">
                  <c:v>211973.8671875</c:v>
                </c:pt>
                <c:pt idx="13784">
                  <c:v>211973.8671875</c:v>
                </c:pt>
                <c:pt idx="13785">
                  <c:v>211973.8671875</c:v>
                </c:pt>
                <c:pt idx="13786">
                  <c:v>211973.8671875</c:v>
                </c:pt>
                <c:pt idx="13787">
                  <c:v>211973.8671875</c:v>
                </c:pt>
                <c:pt idx="13788">
                  <c:v>211973.8671875</c:v>
                </c:pt>
                <c:pt idx="13789">
                  <c:v>211973.8671875</c:v>
                </c:pt>
                <c:pt idx="13790">
                  <c:v>211973.8671875</c:v>
                </c:pt>
                <c:pt idx="13791">
                  <c:v>211973.8671875</c:v>
                </c:pt>
                <c:pt idx="13792">
                  <c:v>211973.8671875</c:v>
                </c:pt>
                <c:pt idx="13793">
                  <c:v>211973.8671875</c:v>
                </c:pt>
                <c:pt idx="13794">
                  <c:v>211973.8671875</c:v>
                </c:pt>
                <c:pt idx="13795">
                  <c:v>211973.8671875</c:v>
                </c:pt>
                <c:pt idx="13796">
                  <c:v>211973.8671875</c:v>
                </c:pt>
                <c:pt idx="13797">
                  <c:v>211973.8671875</c:v>
                </c:pt>
                <c:pt idx="13798">
                  <c:v>211973.8671875</c:v>
                </c:pt>
                <c:pt idx="13799">
                  <c:v>211973.8671875</c:v>
                </c:pt>
                <c:pt idx="13800">
                  <c:v>211973.8671875</c:v>
                </c:pt>
                <c:pt idx="13801">
                  <c:v>211973.8671875</c:v>
                </c:pt>
                <c:pt idx="13802">
                  <c:v>211973.8671875</c:v>
                </c:pt>
                <c:pt idx="13803">
                  <c:v>211973.8671875</c:v>
                </c:pt>
                <c:pt idx="13804">
                  <c:v>211973.8671875</c:v>
                </c:pt>
                <c:pt idx="13805">
                  <c:v>211973.8671875</c:v>
                </c:pt>
                <c:pt idx="13806">
                  <c:v>211973.8671875</c:v>
                </c:pt>
                <c:pt idx="13807">
                  <c:v>211973.8671875</c:v>
                </c:pt>
                <c:pt idx="13808">
                  <c:v>211973.8671875</c:v>
                </c:pt>
                <c:pt idx="13809">
                  <c:v>211973.8671875</c:v>
                </c:pt>
                <c:pt idx="13810">
                  <c:v>211973.8671875</c:v>
                </c:pt>
                <c:pt idx="13811">
                  <c:v>211973.8671875</c:v>
                </c:pt>
                <c:pt idx="13812">
                  <c:v>211973.8671875</c:v>
                </c:pt>
                <c:pt idx="13813">
                  <c:v>211973.8671875</c:v>
                </c:pt>
                <c:pt idx="13814">
                  <c:v>211973.8671875</c:v>
                </c:pt>
                <c:pt idx="13815">
                  <c:v>211973.8671875</c:v>
                </c:pt>
                <c:pt idx="13816">
                  <c:v>211973.8671875</c:v>
                </c:pt>
                <c:pt idx="13817">
                  <c:v>211973.8671875</c:v>
                </c:pt>
                <c:pt idx="13818">
                  <c:v>211973.8671875</c:v>
                </c:pt>
                <c:pt idx="13819">
                  <c:v>211973.8671875</c:v>
                </c:pt>
                <c:pt idx="13820">
                  <c:v>211973.8671875</c:v>
                </c:pt>
                <c:pt idx="13821">
                  <c:v>211973.8671875</c:v>
                </c:pt>
                <c:pt idx="13822">
                  <c:v>211973.8671875</c:v>
                </c:pt>
                <c:pt idx="13823">
                  <c:v>211973.8671875</c:v>
                </c:pt>
                <c:pt idx="13824">
                  <c:v>211973.8671875</c:v>
                </c:pt>
                <c:pt idx="13825">
                  <c:v>211973.8671875</c:v>
                </c:pt>
                <c:pt idx="13826">
                  <c:v>211973.8671875</c:v>
                </c:pt>
                <c:pt idx="13827">
                  <c:v>211973.8671875</c:v>
                </c:pt>
                <c:pt idx="13828">
                  <c:v>211973.8671875</c:v>
                </c:pt>
                <c:pt idx="13829">
                  <c:v>211973.8671875</c:v>
                </c:pt>
                <c:pt idx="13830">
                  <c:v>211973.8671875</c:v>
                </c:pt>
                <c:pt idx="13831">
                  <c:v>211973.8671875</c:v>
                </c:pt>
                <c:pt idx="13832">
                  <c:v>211973.8671875</c:v>
                </c:pt>
                <c:pt idx="13833">
                  <c:v>211973.8671875</c:v>
                </c:pt>
                <c:pt idx="13834">
                  <c:v>211973.8671875</c:v>
                </c:pt>
                <c:pt idx="13835">
                  <c:v>211973.8671875</c:v>
                </c:pt>
                <c:pt idx="13836">
                  <c:v>211973.8671875</c:v>
                </c:pt>
                <c:pt idx="13837">
                  <c:v>211973.8671875</c:v>
                </c:pt>
                <c:pt idx="13838">
                  <c:v>211973.8671875</c:v>
                </c:pt>
                <c:pt idx="13839">
                  <c:v>211973.8671875</c:v>
                </c:pt>
                <c:pt idx="13840">
                  <c:v>211973.8671875</c:v>
                </c:pt>
                <c:pt idx="13841">
                  <c:v>211973.8671875</c:v>
                </c:pt>
                <c:pt idx="13842">
                  <c:v>211973.8671875</c:v>
                </c:pt>
                <c:pt idx="13843">
                  <c:v>211973.8671875</c:v>
                </c:pt>
                <c:pt idx="13844">
                  <c:v>211973.8671875</c:v>
                </c:pt>
                <c:pt idx="13845">
                  <c:v>211973.8671875</c:v>
                </c:pt>
                <c:pt idx="13846">
                  <c:v>211973.8671875</c:v>
                </c:pt>
                <c:pt idx="13847">
                  <c:v>211973.8671875</c:v>
                </c:pt>
                <c:pt idx="13848">
                  <c:v>211973.8671875</c:v>
                </c:pt>
                <c:pt idx="13849">
                  <c:v>211973.8671875</c:v>
                </c:pt>
                <c:pt idx="13850">
                  <c:v>211973.8671875</c:v>
                </c:pt>
                <c:pt idx="13851">
                  <c:v>211973.8671875</c:v>
                </c:pt>
                <c:pt idx="13852">
                  <c:v>211973.8671875</c:v>
                </c:pt>
                <c:pt idx="13853">
                  <c:v>211973.8671875</c:v>
                </c:pt>
                <c:pt idx="13854">
                  <c:v>211973.8671875</c:v>
                </c:pt>
                <c:pt idx="13855">
                  <c:v>211973.8671875</c:v>
                </c:pt>
                <c:pt idx="13856">
                  <c:v>211973.8671875</c:v>
                </c:pt>
                <c:pt idx="13857">
                  <c:v>211973.8671875</c:v>
                </c:pt>
                <c:pt idx="13858">
                  <c:v>211973.8671875</c:v>
                </c:pt>
                <c:pt idx="13859">
                  <c:v>211973.8671875</c:v>
                </c:pt>
                <c:pt idx="13860">
                  <c:v>211973.8671875</c:v>
                </c:pt>
                <c:pt idx="13861">
                  <c:v>211973.8671875</c:v>
                </c:pt>
                <c:pt idx="13862">
                  <c:v>211973.8671875</c:v>
                </c:pt>
                <c:pt idx="13863">
                  <c:v>211973.8671875</c:v>
                </c:pt>
                <c:pt idx="13864">
                  <c:v>211973.8671875</c:v>
                </c:pt>
                <c:pt idx="13865">
                  <c:v>211973.8671875</c:v>
                </c:pt>
                <c:pt idx="13866">
                  <c:v>211973.8671875</c:v>
                </c:pt>
                <c:pt idx="13867">
                  <c:v>211973.8671875</c:v>
                </c:pt>
                <c:pt idx="13868">
                  <c:v>211973.8671875</c:v>
                </c:pt>
                <c:pt idx="13869">
                  <c:v>211973.8671875</c:v>
                </c:pt>
                <c:pt idx="13870">
                  <c:v>211973.8671875</c:v>
                </c:pt>
                <c:pt idx="13871">
                  <c:v>211973.8671875</c:v>
                </c:pt>
                <c:pt idx="13872">
                  <c:v>211973.8671875</c:v>
                </c:pt>
                <c:pt idx="13873">
                  <c:v>211973.8671875</c:v>
                </c:pt>
                <c:pt idx="13874">
                  <c:v>211973.8671875</c:v>
                </c:pt>
                <c:pt idx="13875">
                  <c:v>211973.8671875</c:v>
                </c:pt>
                <c:pt idx="13876">
                  <c:v>211973.8671875</c:v>
                </c:pt>
                <c:pt idx="13877">
                  <c:v>211973.8671875</c:v>
                </c:pt>
                <c:pt idx="13878">
                  <c:v>211973.8671875</c:v>
                </c:pt>
                <c:pt idx="13879">
                  <c:v>211973.8671875</c:v>
                </c:pt>
                <c:pt idx="13880">
                  <c:v>211973.8671875</c:v>
                </c:pt>
                <c:pt idx="13881">
                  <c:v>211973.8671875</c:v>
                </c:pt>
                <c:pt idx="13882">
                  <c:v>211973.8671875</c:v>
                </c:pt>
                <c:pt idx="13883">
                  <c:v>211973.8671875</c:v>
                </c:pt>
                <c:pt idx="13884">
                  <c:v>211973.8671875</c:v>
                </c:pt>
                <c:pt idx="13885">
                  <c:v>211973.8671875</c:v>
                </c:pt>
                <c:pt idx="13886">
                  <c:v>211973.8671875</c:v>
                </c:pt>
                <c:pt idx="13887">
                  <c:v>211973.8671875</c:v>
                </c:pt>
                <c:pt idx="13888">
                  <c:v>211973.8671875</c:v>
                </c:pt>
                <c:pt idx="13889">
                  <c:v>211973.8671875</c:v>
                </c:pt>
                <c:pt idx="13890">
                  <c:v>211973.8671875</c:v>
                </c:pt>
                <c:pt idx="13891">
                  <c:v>211973.8671875</c:v>
                </c:pt>
                <c:pt idx="13892">
                  <c:v>211973.8671875</c:v>
                </c:pt>
                <c:pt idx="13893">
                  <c:v>211973.8671875</c:v>
                </c:pt>
                <c:pt idx="13894">
                  <c:v>211973.8671875</c:v>
                </c:pt>
                <c:pt idx="13895">
                  <c:v>211973.8671875</c:v>
                </c:pt>
                <c:pt idx="13896">
                  <c:v>211973.8671875</c:v>
                </c:pt>
                <c:pt idx="13897">
                  <c:v>211973.8671875</c:v>
                </c:pt>
                <c:pt idx="13898">
                  <c:v>211973.8671875</c:v>
                </c:pt>
                <c:pt idx="13899">
                  <c:v>211973.8671875</c:v>
                </c:pt>
                <c:pt idx="13900">
                  <c:v>211973.8671875</c:v>
                </c:pt>
                <c:pt idx="13901">
                  <c:v>211973.8671875</c:v>
                </c:pt>
                <c:pt idx="13902">
                  <c:v>211973.8671875</c:v>
                </c:pt>
                <c:pt idx="13903">
                  <c:v>211973.8671875</c:v>
                </c:pt>
                <c:pt idx="13904">
                  <c:v>211973.8671875</c:v>
                </c:pt>
                <c:pt idx="13905">
                  <c:v>211973.8671875</c:v>
                </c:pt>
                <c:pt idx="13906">
                  <c:v>211973.8671875</c:v>
                </c:pt>
                <c:pt idx="13907">
                  <c:v>211973.8671875</c:v>
                </c:pt>
                <c:pt idx="13908">
                  <c:v>211973.8671875</c:v>
                </c:pt>
                <c:pt idx="13909">
                  <c:v>211973.8671875</c:v>
                </c:pt>
                <c:pt idx="13910">
                  <c:v>211973.8671875</c:v>
                </c:pt>
                <c:pt idx="13911">
                  <c:v>211973.8671875</c:v>
                </c:pt>
                <c:pt idx="13912">
                  <c:v>211973.8671875</c:v>
                </c:pt>
                <c:pt idx="13913">
                  <c:v>211973.8671875</c:v>
                </c:pt>
                <c:pt idx="13914">
                  <c:v>211973.8671875</c:v>
                </c:pt>
                <c:pt idx="13915">
                  <c:v>211973.8671875</c:v>
                </c:pt>
                <c:pt idx="13916">
                  <c:v>211973.8671875</c:v>
                </c:pt>
                <c:pt idx="13917">
                  <c:v>211973.8671875</c:v>
                </c:pt>
                <c:pt idx="13918">
                  <c:v>211973.8671875</c:v>
                </c:pt>
                <c:pt idx="13919">
                  <c:v>211973.8671875</c:v>
                </c:pt>
                <c:pt idx="13920">
                  <c:v>211973.8671875</c:v>
                </c:pt>
                <c:pt idx="13921">
                  <c:v>211973.8671875</c:v>
                </c:pt>
                <c:pt idx="13922">
                  <c:v>211973.8671875</c:v>
                </c:pt>
                <c:pt idx="13923">
                  <c:v>211973.8671875</c:v>
                </c:pt>
                <c:pt idx="13924">
                  <c:v>211973.8671875</c:v>
                </c:pt>
                <c:pt idx="13925">
                  <c:v>211973.8671875</c:v>
                </c:pt>
                <c:pt idx="13926">
                  <c:v>211973.8671875</c:v>
                </c:pt>
                <c:pt idx="13927">
                  <c:v>211973.8671875</c:v>
                </c:pt>
                <c:pt idx="13928">
                  <c:v>211973.8671875</c:v>
                </c:pt>
                <c:pt idx="13929">
                  <c:v>211973.8671875</c:v>
                </c:pt>
                <c:pt idx="13930">
                  <c:v>211973.8671875</c:v>
                </c:pt>
                <c:pt idx="13931">
                  <c:v>211973.8671875</c:v>
                </c:pt>
                <c:pt idx="13932">
                  <c:v>211973.8671875</c:v>
                </c:pt>
                <c:pt idx="13933">
                  <c:v>211973.8671875</c:v>
                </c:pt>
                <c:pt idx="13934">
                  <c:v>211973.8671875</c:v>
                </c:pt>
                <c:pt idx="13935">
                  <c:v>211973.8671875</c:v>
                </c:pt>
                <c:pt idx="13936">
                  <c:v>211973.8671875</c:v>
                </c:pt>
                <c:pt idx="13937">
                  <c:v>211973.8671875</c:v>
                </c:pt>
                <c:pt idx="13938">
                  <c:v>211973.8671875</c:v>
                </c:pt>
                <c:pt idx="13939">
                  <c:v>211973.8671875</c:v>
                </c:pt>
                <c:pt idx="13940">
                  <c:v>211973.8671875</c:v>
                </c:pt>
                <c:pt idx="13941">
                  <c:v>211973.8671875</c:v>
                </c:pt>
                <c:pt idx="13942">
                  <c:v>211973.8671875</c:v>
                </c:pt>
                <c:pt idx="13943">
                  <c:v>211973.8671875</c:v>
                </c:pt>
                <c:pt idx="13944">
                  <c:v>211973.8671875</c:v>
                </c:pt>
                <c:pt idx="13945">
                  <c:v>211973.8671875</c:v>
                </c:pt>
                <c:pt idx="13946">
                  <c:v>211973.8671875</c:v>
                </c:pt>
                <c:pt idx="13947">
                  <c:v>211973.8671875</c:v>
                </c:pt>
                <c:pt idx="13948">
                  <c:v>211973.8671875</c:v>
                </c:pt>
                <c:pt idx="13949">
                  <c:v>211973.8671875</c:v>
                </c:pt>
                <c:pt idx="13950">
                  <c:v>211973.8671875</c:v>
                </c:pt>
                <c:pt idx="13951">
                  <c:v>211973.8671875</c:v>
                </c:pt>
                <c:pt idx="13952">
                  <c:v>211973.8671875</c:v>
                </c:pt>
                <c:pt idx="13953">
                  <c:v>211973.8671875</c:v>
                </c:pt>
                <c:pt idx="13954">
                  <c:v>211973.8671875</c:v>
                </c:pt>
                <c:pt idx="13955">
                  <c:v>211973.8671875</c:v>
                </c:pt>
                <c:pt idx="13956">
                  <c:v>211973.8671875</c:v>
                </c:pt>
                <c:pt idx="13957">
                  <c:v>211973.8671875</c:v>
                </c:pt>
                <c:pt idx="13958">
                  <c:v>211973.8671875</c:v>
                </c:pt>
                <c:pt idx="13959">
                  <c:v>211973.8671875</c:v>
                </c:pt>
                <c:pt idx="13960">
                  <c:v>211973.8671875</c:v>
                </c:pt>
                <c:pt idx="13961">
                  <c:v>211973.8671875</c:v>
                </c:pt>
                <c:pt idx="13962">
                  <c:v>211973.8671875</c:v>
                </c:pt>
                <c:pt idx="13963">
                  <c:v>211973.8671875</c:v>
                </c:pt>
                <c:pt idx="13964">
                  <c:v>211973.8671875</c:v>
                </c:pt>
                <c:pt idx="13965">
                  <c:v>211973.8671875</c:v>
                </c:pt>
                <c:pt idx="13966">
                  <c:v>211973.8671875</c:v>
                </c:pt>
                <c:pt idx="13967">
                  <c:v>211973.8671875</c:v>
                </c:pt>
                <c:pt idx="13968">
                  <c:v>211973.8671875</c:v>
                </c:pt>
                <c:pt idx="13969">
                  <c:v>211973.8671875</c:v>
                </c:pt>
                <c:pt idx="13970">
                  <c:v>211973.8671875</c:v>
                </c:pt>
                <c:pt idx="13971">
                  <c:v>211973.8671875</c:v>
                </c:pt>
                <c:pt idx="13972">
                  <c:v>211973.8671875</c:v>
                </c:pt>
                <c:pt idx="13973">
                  <c:v>211973.8671875</c:v>
                </c:pt>
                <c:pt idx="13974">
                  <c:v>211973.8671875</c:v>
                </c:pt>
                <c:pt idx="13975">
                  <c:v>211973.8671875</c:v>
                </c:pt>
                <c:pt idx="13976">
                  <c:v>211973.8671875</c:v>
                </c:pt>
                <c:pt idx="13977">
                  <c:v>211973.8671875</c:v>
                </c:pt>
                <c:pt idx="13978">
                  <c:v>211973.8671875</c:v>
                </c:pt>
                <c:pt idx="13979">
                  <c:v>211973.8671875</c:v>
                </c:pt>
                <c:pt idx="13980">
                  <c:v>211973.8671875</c:v>
                </c:pt>
                <c:pt idx="13981">
                  <c:v>211973.8671875</c:v>
                </c:pt>
                <c:pt idx="13982">
                  <c:v>211973.8671875</c:v>
                </c:pt>
                <c:pt idx="13983">
                  <c:v>211973.8671875</c:v>
                </c:pt>
                <c:pt idx="13984">
                  <c:v>211973.8671875</c:v>
                </c:pt>
                <c:pt idx="13985">
                  <c:v>211973.8671875</c:v>
                </c:pt>
                <c:pt idx="13986">
                  <c:v>211973.8671875</c:v>
                </c:pt>
                <c:pt idx="13987">
                  <c:v>211973.8671875</c:v>
                </c:pt>
                <c:pt idx="13988">
                  <c:v>211973.8671875</c:v>
                </c:pt>
                <c:pt idx="13989">
                  <c:v>211973.8671875</c:v>
                </c:pt>
                <c:pt idx="13990">
                  <c:v>211973.8671875</c:v>
                </c:pt>
                <c:pt idx="13991">
                  <c:v>211973.8671875</c:v>
                </c:pt>
                <c:pt idx="13992">
                  <c:v>211973.8671875</c:v>
                </c:pt>
                <c:pt idx="13993">
                  <c:v>211973.8671875</c:v>
                </c:pt>
                <c:pt idx="13994">
                  <c:v>211973.8671875</c:v>
                </c:pt>
                <c:pt idx="13995">
                  <c:v>211973.8671875</c:v>
                </c:pt>
                <c:pt idx="13996">
                  <c:v>211973.8671875</c:v>
                </c:pt>
                <c:pt idx="13997">
                  <c:v>211973.8671875</c:v>
                </c:pt>
                <c:pt idx="13998">
                  <c:v>211973.8671875</c:v>
                </c:pt>
                <c:pt idx="13999">
                  <c:v>211973.8671875</c:v>
                </c:pt>
                <c:pt idx="14000">
                  <c:v>211973.8671875</c:v>
                </c:pt>
                <c:pt idx="14001">
                  <c:v>211973.8671875</c:v>
                </c:pt>
                <c:pt idx="14002">
                  <c:v>211973.8671875</c:v>
                </c:pt>
                <c:pt idx="14003">
                  <c:v>211973.8671875</c:v>
                </c:pt>
                <c:pt idx="14004">
                  <c:v>211973.8671875</c:v>
                </c:pt>
                <c:pt idx="14005">
                  <c:v>211973.8671875</c:v>
                </c:pt>
                <c:pt idx="14006">
                  <c:v>211973.8671875</c:v>
                </c:pt>
                <c:pt idx="14007">
                  <c:v>211973.8671875</c:v>
                </c:pt>
                <c:pt idx="14008">
                  <c:v>211973.8671875</c:v>
                </c:pt>
                <c:pt idx="14009">
                  <c:v>211973.8671875</c:v>
                </c:pt>
                <c:pt idx="14010">
                  <c:v>211973.8671875</c:v>
                </c:pt>
                <c:pt idx="14011">
                  <c:v>211973.8671875</c:v>
                </c:pt>
                <c:pt idx="14012">
                  <c:v>211973.8671875</c:v>
                </c:pt>
                <c:pt idx="14013">
                  <c:v>211973.8671875</c:v>
                </c:pt>
                <c:pt idx="14014">
                  <c:v>211973.8671875</c:v>
                </c:pt>
                <c:pt idx="14015">
                  <c:v>211973.8671875</c:v>
                </c:pt>
                <c:pt idx="14016">
                  <c:v>211973.8671875</c:v>
                </c:pt>
                <c:pt idx="14017">
                  <c:v>211973.8671875</c:v>
                </c:pt>
                <c:pt idx="14018">
                  <c:v>211973.8671875</c:v>
                </c:pt>
                <c:pt idx="14019">
                  <c:v>211973.8671875</c:v>
                </c:pt>
                <c:pt idx="14020">
                  <c:v>211973.8671875</c:v>
                </c:pt>
                <c:pt idx="14021">
                  <c:v>211973.8671875</c:v>
                </c:pt>
                <c:pt idx="14022">
                  <c:v>211973.8671875</c:v>
                </c:pt>
                <c:pt idx="14023">
                  <c:v>211973.8671875</c:v>
                </c:pt>
                <c:pt idx="14024">
                  <c:v>211973.8671875</c:v>
                </c:pt>
                <c:pt idx="14025">
                  <c:v>211973.8671875</c:v>
                </c:pt>
                <c:pt idx="14026">
                  <c:v>211973.8671875</c:v>
                </c:pt>
                <c:pt idx="14027">
                  <c:v>211973.8671875</c:v>
                </c:pt>
                <c:pt idx="14028">
                  <c:v>211973.8671875</c:v>
                </c:pt>
                <c:pt idx="14029">
                  <c:v>211973.8671875</c:v>
                </c:pt>
                <c:pt idx="14030">
                  <c:v>211973.8671875</c:v>
                </c:pt>
                <c:pt idx="14031">
                  <c:v>211973.8671875</c:v>
                </c:pt>
                <c:pt idx="14032">
                  <c:v>211973.8671875</c:v>
                </c:pt>
                <c:pt idx="14033">
                  <c:v>211973.8671875</c:v>
                </c:pt>
                <c:pt idx="14034">
                  <c:v>211973.8671875</c:v>
                </c:pt>
                <c:pt idx="14035">
                  <c:v>211973.8671875</c:v>
                </c:pt>
                <c:pt idx="14036">
                  <c:v>211973.8671875</c:v>
                </c:pt>
                <c:pt idx="14037">
                  <c:v>211973.8671875</c:v>
                </c:pt>
                <c:pt idx="14038">
                  <c:v>211973.8671875</c:v>
                </c:pt>
                <c:pt idx="14039">
                  <c:v>211973.8671875</c:v>
                </c:pt>
                <c:pt idx="14040">
                  <c:v>211973.8671875</c:v>
                </c:pt>
                <c:pt idx="14041">
                  <c:v>211973.8671875</c:v>
                </c:pt>
                <c:pt idx="14042">
                  <c:v>211973.8671875</c:v>
                </c:pt>
                <c:pt idx="14043">
                  <c:v>211973.8671875</c:v>
                </c:pt>
                <c:pt idx="14044">
                  <c:v>211973.8671875</c:v>
                </c:pt>
                <c:pt idx="14045">
                  <c:v>211973.8671875</c:v>
                </c:pt>
                <c:pt idx="14046">
                  <c:v>211973.8671875</c:v>
                </c:pt>
                <c:pt idx="14047">
                  <c:v>211973.8671875</c:v>
                </c:pt>
                <c:pt idx="14048">
                  <c:v>211973.8671875</c:v>
                </c:pt>
                <c:pt idx="14049">
                  <c:v>211973.8671875</c:v>
                </c:pt>
                <c:pt idx="14050">
                  <c:v>211973.8671875</c:v>
                </c:pt>
                <c:pt idx="14051">
                  <c:v>211973.8671875</c:v>
                </c:pt>
                <c:pt idx="14052">
                  <c:v>211973.8671875</c:v>
                </c:pt>
                <c:pt idx="14053">
                  <c:v>211973.8671875</c:v>
                </c:pt>
                <c:pt idx="14054">
                  <c:v>211973.8671875</c:v>
                </c:pt>
                <c:pt idx="14055">
                  <c:v>211973.8671875</c:v>
                </c:pt>
                <c:pt idx="14056">
                  <c:v>211973.8671875</c:v>
                </c:pt>
                <c:pt idx="14057">
                  <c:v>211973.8671875</c:v>
                </c:pt>
                <c:pt idx="14058">
                  <c:v>211973.8671875</c:v>
                </c:pt>
                <c:pt idx="14059">
                  <c:v>211973.8671875</c:v>
                </c:pt>
                <c:pt idx="14060">
                  <c:v>211973.8671875</c:v>
                </c:pt>
                <c:pt idx="14061">
                  <c:v>211973.8671875</c:v>
                </c:pt>
                <c:pt idx="14062">
                  <c:v>211973.8671875</c:v>
                </c:pt>
                <c:pt idx="14063">
                  <c:v>211973.8671875</c:v>
                </c:pt>
                <c:pt idx="14064">
                  <c:v>211973.8671875</c:v>
                </c:pt>
                <c:pt idx="14065">
                  <c:v>211973.8671875</c:v>
                </c:pt>
                <c:pt idx="14066">
                  <c:v>211973.8671875</c:v>
                </c:pt>
                <c:pt idx="14067">
                  <c:v>211973.8671875</c:v>
                </c:pt>
                <c:pt idx="14068">
                  <c:v>211973.8671875</c:v>
                </c:pt>
                <c:pt idx="14069">
                  <c:v>211973.8671875</c:v>
                </c:pt>
                <c:pt idx="14070">
                  <c:v>211973.8671875</c:v>
                </c:pt>
                <c:pt idx="14071">
                  <c:v>211973.8671875</c:v>
                </c:pt>
                <c:pt idx="14072">
                  <c:v>211973.8671875</c:v>
                </c:pt>
                <c:pt idx="14073">
                  <c:v>211973.8671875</c:v>
                </c:pt>
                <c:pt idx="14074">
                  <c:v>211973.8671875</c:v>
                </c:pt>
                <c:pt idx="14075">
                  <c:v>211973.8671875</c:v>
                </c:pt>
                <c:pt idx="14076">
                  <c:v>211973.8671875</c:v>
                </c:pt>
                <c:pt idx="14077">
                  <c:v>211973.8671875</c:v>
                </c:pt>
                <c:pt idx="14078">
                  <c:v>211973.8671875</c:v>
                </c:pt>
                <c:pt idx="14079">
                  <c:v>211973.8671875</c:v>
                </c:pt>
                <c:pt idx="14080">
                  <c:v>211973.8671875</c:v>
                </c:pt>
                <c:pt idx="14081">
                  <c:v>211973.8671875</c:v>
                </c:pt>
                <c:pt idx="14082">
                  <c:v>211973.8671875</c:v>
                </c:pt>
                <c:pt idx="14083">
                  <c:v>211973.8671875</c:v>
                </c:pt>
                <c:pt idx="14084">
                  <c:v>211973.8671875</c:v>
                </c:pt>
                <c:pt idx="14085">
                  <c:v>211973.8671875</c:v>
                </c:pt>
                <c:pt idx="14086">
                  <c:v>211973.8671875</c:v>
                </c:pt>
                <c:pt idx="14087">
                  <c:v>211973.8671875</c:v>
                </c:pt>
                <c:pt idx="14088">
                  <c:v>211973.8671875</c:v>
                </c:pt>
                <c:pt idx="14089">
                  <c:v>211973.8671875</c:v>
                </c:pt>
                <c:pt idx="14090">
                  <c:v>211973.8671875</c:v>
                </c:pt>
                <c:pt idx="14091">
                  <c:v>211973.8671875</c:v>
                </c:pt>
                <c:pt idx="14092">
                  <c:v>211973.8671875</c:v>
                </c:pt>
                <c:pt idx="14093">
                  <c:v>211973.8671875</c:v>
                </c:pt>
                <c:pt idx="14094">
                  <c:v>211973.8671875</c:v>
                </c:pt>
                <c:pt idx="14095">
                  <c:v>211973.8671875</c:v>
                </c:pt>
                <c:pt idx="14096">
                  <c:v>211973.8671875</c:v>
                </c:pt>
                <c:pt idx="14097">
                  <c:v>211973.8671875</c:v>
                </c:pt>
                <c:pt idx="14098">
                  <c:v>211973.8671875</c:v>
                </c:pt>
                <c:pt idx="14099">
                  <c:v>211973.8671875</c:v>
                </c:pt>
                <c:pt idx="14100">
                  <c:v>211973.8671875</c:v>
                </c:pt>
                <c:pt idx="14101">
                  <c:v>211973.8671875</c:v>
                </c:pt>
                <c:pt idx="14102">
                  <c:v>211973.8671875</c:v>
                </c:pt>
                <c:pt idx="14103">
                  <c:v>211973.8671875</c:v>
                </c:pt>
                <c:pt idx="14104">
                  <c:v>211973.8671875</c:v>
                </c:pt>
                <c:pt idx="14105">
                  <c:v>211973.8671875</c:v>
                </c:pt>
                <c:pt idx="14106">
                  <c:v>211973.8671875</c:v>
                </c:pt>
                <c:pt idx="14107">
                  <c:v>211973.8671875</c:v>
                </c:pt>
                <c:pt idx="14108">
                  <c:v>211973.8671875</c:v>
                </c:pt>
                <c:pt idx="14109">
                  <c:v>211973.8671875</c:v>
                </c:pt>
                <c:pt idx="14110">
                  <c:v>211973.8671875</c:v>
                </c:pt>
                <c:pt idx="14111">
                  <c:v>211973.8671875</c:v>
                </c:pt>
                <c:pt idx="14112">
                  <c:v>211973.8671875</c:v>
                </c:pt>
                <c:pt idx="14113">
                  <c:v>211973.8671875</c:v>
                </c:pt>
                <c:pt idx="14114">
                  <c:v>211973.8671875</c:v>
                </c:pt>
                <c:pt idx="14115">
                  <c:v>211973.8671875</c:v>
                </c:pt>
                <c:pt idx="14116">
                  <c:v>211973.8671875</c:v>
                </c:pt>
                <c:pt idx="14117">
                  <c:v>211973.8671875</c:v>
                </c:pt>
                <c:pt idx="14118">
                  <c:v>211973.8671875</c:v>
                </c:pt>
                <c:pt idx="14119">
                  <c:v>211973.8671875</c:v>
                </c:pt>
                <c:pt idx="14120">
                  <c:v>211973.8671875</c:v>
                </c:pt>
                <c:pt idx="14121">
                  <c:v>211973.8671875</c:v>
                </c:pt>
                <c:pt idx="14122">
                  <c:v>211973.8671875</c:v>
                </c:pt>
                <c:pt idx="14123">
                  <c:v>211973.8671875</c:v>
                </c:pt>
                <c:pt idx="14124">
                  <c:v>211973.8671875</c:v>
                </c:pt>
                <c:pt idx="14125">
                  <c:v>211973.8671875</c:v>
                </c:pt>
                <c:pt idx="14126">
                  <c:v>211973.8671875</c:v>
                </c:pt>
                <c:pt idx="14127">
                  <c:v>211973.8671875</c:v>
                </c:pt>
                <c:pt idx="14128">
                  <c:v>211973.8671875</c:v>
                </c:pt>
                <c:pt idx="14129">
                  <c:v>211973.8671875</c:v>
                </c:pt>
                <c:pt idx="14130">
                  <c:v>211973.8671875</c:v>
                </c:pt>
                <c:pt idx="14131">
                  <c:v>211973.8671875</c:v>
                </c:pt>
                <c:pt idx="14132">
                  <c:v>211973.8671875</c:v>
                </c:pt>
                <c:pt idx="14133">
                  <c:v>211973.8671875</c:v>
                </c:pt>
                <c:pt idx="14134">
                  <c:v>211973.8671875</c:v>
                </c:pt>
                <c:pt idx="14135">
                  <c:v>211973.8671875</c:v>
                </c:pt>
                <c:pt idx="14136">
                  <c:v>211973.8671875</c:v>
                </c:pt>
                <c:pt idx="14137">
                  <c:v>211973.8671875</c:v>
                </c:pt>
                <c:pt idx="14138">
                  <c:v>212028.66989699999</c:v>
                </c:pt>
                <c:pt idx="14139">
                  <c:v>212037.99802199999</c:v>
                </c:pt>
                <c:pt idx="14140">
                  <c:v>212037.99802199999</c:v>
                </c:pt>
                <c:pt idx="14141">
                  <c:v>212047.32614699999</c:v>
                </c:pt>
                <c:pt idx="14142">
                  <c:v>212122.33979399997</c:v>
                </c:pt>
                <c:pt idx="14143">
                  <c:v>212122.33979399997</c:v>
                </c:pt>
                <c:pt idx="14144">
                  <c:v>212122.33979399997</c:v>
                </c:pt>
                <c:pt idx="14145">
                  <c:v>212137.49802199999</c:v>
                </c:pt>
                <c:pt idx="14146">
                  <c:v>212146.82614699999</c:v>
                </c:pt>
                <c:pt idx="14147">
                  <c:v>212146.82614699999</c:v>
                </c:pt>
                <c:pt idx="14148">
                  <c:v>212167.81447800001</c:v>
                </c:pt>
                <c:pt idx="14149">
                  <c:v>212167.81447800001</c:v>
                </c:pt>
                <c:pt idx="14150">
                  <c:v>212220.28520600003</c:v>
                </c:pt>
                <c:pt idx="14151">
                  <c:v>212221.83979399997</c:v>
                </c:pt>
                <c:pt idx="14152">
                  <c:v>212221.83979399997</c:v>
                </c:pt>
                <c:pt idx="14153">
                  <c:v>212236.99802199999</c:v>
                </c:pt>
                <c:pt idx="14154">
                  <c:v>212267.31447800001</c:v>
                </c:pt>
                <c:pt idx="14155">
                  <c:v>212319.78520600003</c:v>
                </c:pt>
                <c:pt idx="14156">
                  <c:v>212319.78520600003</c:v>
                </c:pt>
                <c:pt idx="14157">
                  <c:v>212319.78520600003</c:v>
                </c:pt>
                <c:pt idx="14158">
                  <c:v>212321.33979399997</c:v>
                </c:pt>
                <c:pt idx="14159">
                  <c:v>212321.33979399997</c:v>
                </c:pt>
                <c:pt idx="14160">
                  <c:v>212321.33979399997</c:v>
                </c:pt>
                <c:pt idx="14161">
                  <c:v>212321.33979399997</c:v>
                </c:pt>
                <c:pt idx="14162">
                  <c:v>212327.16989699999</c:v>
                </c:pt>
                <c:pt idx="14163">
                  <c:v>212345.82614699999</c:v>
                </c:pt>
                <c:pt idx="14164">
                  <c:v>212361.76166899997</c:v>
                </c:pt>
                <c:pt idx="14165">
                  <c:v>212366.81447800001</c:v>
                </c:pt>
                <c:pt idx="14166">
                  <c:v>212419.28520600003</c:v>
                </c:pt>
                <c:pt idx="14167">
                  <c:v>212419.28520600003</c:v>
                </c:pt>
                <c:pt idx="14168">
                  <c:v>212420.83979399997</c:v>
                </c:pt>
                <c:pt idx="14169">
                  <c:v>212435.99802199999</c:v>
                </c:pt>
                <c:pt idx="14170">
                  <c:v>212461.26166899997</c:v>
                </c:pt>
                <c:pt idx="14171">
                  <c:v>212466.31447800001</c:v>
                </c:pt>
                <c:pt idx="14172">
                  <c:v>212518.78520600003</c:v>
                </c:pt>
                <c:pt idx="14173">
                  <c:v>212520.33979399997</c:v>
                </c:pt>
                <c:pt idx="14174">
                  <c:v>212520.33979399997</c:v>
                </c:pt>
                <c:pt idx="14175">
                  <c:v>212544.82614699999</c:v>
                </c:pt>
                <c:pt idx="14176">
                  <c:v>212544.82614699999</c:v>
                </c:pt>
                <c:pt idx="14177">
                  <c:v>212618.28520600003</c:v>
                </c:pt>
                <c:pt idx="14178">
                  <c:v>212618.28520600003</c:v>
                </c:pt>
                <c:pt idx="14179">
                  <c:v>212618.28520600003</c:v>
                </c:pt>
                <c:pt idx="14180">
                  <c:v>212625.66989699999</c:v>
                </c:pt>
                <c:pt idx="14181">
                  <c:v>212625.66989699999</c:v>
                </c:pt>
                <c:pt idx="14182">
                  <c:v>212625.66989699999</c:v>
                </c:pt>
                <c:pt idx="14183">
                  <c:v>212644.32614699999</c:v>
                </c:pt>
                <c:pt idx="14184">
                  <c:v>212644.32614699999</c:v>
                </c:pt>
                <c:pt idx="14185">
                  <c:v>212665.31447800001</c:v>
                </c:pt>
                <c:pt idx="14186">
                  <c:v>212717.78520600003</c:v>
                </c:pt>
                <c:pt idx="14187">
                  <c:v>212719.33979399997</c:v>
                </c:pt>
                <c:pt idx="14188">
                  <c:v>212719.33979399997</c:v>
                </c:pt>
                <c:pt idx="14189">
                  <c:v>212719.33979399997</c:v>
                </c:pt>
                <c:pt idx="14190">
                  <c:v>212719.33979399997</c:v>
                </c:pt>
                <c:pt idx="14191">
                  <c:v>212725.16989699999</c:v>
                </c:pt>
                <c:pt idx="14192">
                  <c:v>212725.16989699999</c:v>
                </c:pt>
                <c:pt idx="14193">
                  <c:v>212743.82614699999</c:v>
                </c:pt>
                <c:pt idx="14194">
                  <c:v>212759.76166899997</c:v>
                </c:pt>
                <c:pt idx="14195">
                  <c:v>212759.76166899997</c:v>
                </c:pt>
                <c:pt idx="14196">
                  <c:v>212759.76166899997</c:v>
                </c:pt>
                <c:pt idx="14197">
                  <c:v>212817.28520600003</c:v>
                </c:pt>
                <c:pt idx="14198">
                  <c:v>212818.83979399997</c:v>
                </c:pt>
                <c:pt idx="14199">
                  <c:v>212818.83979399997</c:v>
                </c:pt>
                <c:pt idx="14200">
                  <c:v>212824.66989699999</c:v>
                </c:pt>
                <c:pt idx="14201">
                  <c:v>212864.31447800001</c:v>
                </c:pt>
                <c:pt idx="14202">
                  <c:v>212933.49802199999</c:v>
                </c:pt>
                <c:pt idx="14203">
                  <c:v>212958.76166899997</c:v>
                </c:pt>
                <c:pt idx="14204">
                  <c:v>212958.76166899997</c:v>
                </c:pt>
                <c:pt idx="14205">
                  <c:v>212958.76166899997</c:v>
                </c:pt>
                <c:pt idx="14206">
                  <c:v>213016.28520600003</c:v>
                </c:pt>
                <c:pt idx="14207">
                  <c:v>213016.28520600003</c:v>
                </c:pt>
                <c:pt idx="14208">
                  <c:v>213016.28520600003</c:v>
                </c:pt>
                <c:pt idx="14209">
                  <c:v>213017.83979399997</c:v>
                </c:pt>
                <c:pt idx="14210">
                  <c:v>213017.83979399997</c:v>
                </c:pt>
                <c:pt idx="14211">
                  <c:v>213032.99802199999</c:v>
                </c:pt>
                <c:pt idx="14212">
                  <c:v>213032.99802199999</c:v>
                </c:pt>
                <c:pt idx="14213">
                  <c:v>213042.32614699999</c:v>
                </c:pt>
                <c:pt idx="14214">
                  <c:v>213042.32614699999</c:v>
                </c:pt>
                <c:pt idx="14215">
                  <c:v>213042.32614699999</c:v>
                </c:pt>
                <c:pt idx="14216">
                  <c:v>213042.32614699999</c:v>
                </c:pt>
                <c:pt idx="14217">
                  <c:v>213042.32614699999</c:v>
                </c:pt>
                <c:pt idx="14218">
                  <c:v>213042.32614699999</c:v>
                </c:pt>
                <c:pt idx="14219">
                  <c:v>213042.32614699999</c:v>
                </c:pt>
                <c:pt idx="14220">
                  <c:v>213042.32614699999</c:v>
                </c:pt>
                <c:pt idx="14221">
                  <c:v>213042.32614699999</c:v>
                </c:pt>
                <c:pt idx="14222">
                  <c:v>213042.32614699999</c:v>
                </c:pt>
                <c:pt idx="14223">
                  <c:v>213042.32614699999</c:v>
                </c:pt>
                <c:pt idx="14224">
                  <c:v>213042.32614699999</c:v>
                </c:pt>
                <c:pt idx="14225">
                  <c:v>213042.32614699999</c:v>
                </c:pt>
                <c:pt idx="14226">
                  <c:v>213042.32614699999</c:v>
                </c:pt>
                <c:pt idx="14227">
                  <c:v>213042.32614699999</c:v>
                </c:pt>
                <c:pt idx="14228">
                  <c:v>213042.32614699999</c:v>
                </c:pt>
                <c:pt idx="14229">
                  <c:v>213042.32614699999</c:v>
                </c:pt>
                <c:pt idx="14230">
                  <c:v>213042.32614699999</c:v>
                </c:pt>
                <c:pt idx="14231">
                  <c:v>213042.32614699999</c:v>
                </c:pt>
                <c:pt idx="14232">
                  <c:v>213042.32614699999</c:v>
                </c:pt>
                <c:pt idx="14233">
                  <c:v>213042.32614699999</c:v>
                </c:pt>
                <c:pt idx="14234">
                  <c:v>213042.32614699999</c:v>
                </c:pt>
                <c:pt idx="14235">
                  <c:v>213042.32614699999</c:v>
                </c:pt>
                <c:pt idx="14236">
                  <c:v>213042.32614699999</c:v>
                </c:pt>
                <c:pt idx="14237">
                  <c:v>213042.32614699999</c:v>
                </c:pt>
                <c:pt idx="14238">
                  <c:v>213042.32614699999</c:v>
                </c:pt>
                <c:pt idx="14239">
                  <c:v>213042.32614699999</c:v>
                </c:pt>
                <c:pt idx="14240">
                  <c:v>213042.32614699999</c:v>
                </c:pt>
                <c:pt idx="14241">
                  <c:v>213042.32614699999</c:v>
                </c:pt>
                <c:pt idx="14242">
                  <c:v>213042.32614699999</c:v>
                </c:pt>
                <c:pt idx="14243">
                  <c:v>213042.32614699999</c:v>
                </c:pt>
                <c:pt idx="14244">
                  <c:v>213042.32614699999</c:v>
                </c:pt>
                <c:pt idx="14245">
                  <c:v>213042.32614699999</c:v>
                </c:pt>
                <c:pt idx="14246">
                  <c:v>213042.32614699999</c:v>
                </c:pt>
                <c:pt idx="14247">
                  <c:v>213042.32614699999</c:v>
                </c:pt>
                <c:pt idx="14248">
                  <c:v>213042.32614699999</c:v>
                </c:pt>
                <c:pt idx="14249">
                  <c:v>213042.32614699999</c:v>
                </c:pt>
                <c:pt idx="14250">
                  <c:v>213042.32614699999</c:v>
                </c:pt>
                <c:pt idx="14251">
                  <c:v>213042.32614699999</c:v>
                </c:pt>
                <c:pt idx="14252">
                  <c:v>213042.32614699999</c:v>
                </c:pt>
                <c:pt idx="14253">
                  <c:v>213042.32614699999</c:v>
                </c:pt>
                <c:pt idx="14254">
                  <c:v>213042.32614699999</c:v>
                </c:pt>
                <c:pt idx="14255">
                  <c:v>213042.32614699999</c:v>
                </c:pt>
                <c:pt idx="14256">
                  <c:v>213042.32614699999</c:v>
                </c:pt>
                <c:pt idx="14257">
                  <c:v>213042.32614699999</c:v>
                </c:pt>
                <c:pt idx="14258">
                  <c:v>213042.32614699999</c:v>
                </c:pt>
                <c:pt idx="14259">
                  <c:v>213042.32614699999</c:v>
                </c:pt>
                <c:pt idx="14260">
                  <c:v>213042.32614699999</c:v>
                </c:pt>
                <c:pt idx="14261">
                  <c:v>213042.32614699999</c:v>
                </c:pt>
                <c:pt idx="14262">
                  <c:v>213042.32614699999</c:v>
                </c:pt>
                <c:pt idx="14263">
                  <c:v>213042.32614699999</c:v>
                </c:pt>
                <c:pt idx="14264">
                  <c:v>213042.32614699999</c:v>
                </c:pt>
                <c:pt idx="14265">
                  <c:v>213042.32614699999</c:v>
                </c:pt>
                <c:pt idx="14266">
                  <c:v>213042.32614699999</c:v>
                </c:pt>
                <c:pt idx="14267">
                  <c:v>213042.32614699999</c:v>
                </c:pt>
                <c:pt idx="14268">
                  <c:v>213042.32614699999</c:v>
                </c:pt>
                <c:pt idx="14269">
                  <c:v>213042.32614699999</c:v>
                </c:pt>
                <c:pt idx="14270">
                  <c:v>213042.32614699999</c:v>
                </c:pt>
                <c:pt idx="14271">
                  <c:v>213042.32614699999</c:v>
                </c:pt>
                <c:pt idx="14272">
                  <c:v>213042.32614699999</c:v>
                </c:pt>
                <c:pt idx="14273">
                  <c:v>213042.32614699999</c:v>
                </c:pt>
                <c:pt idx="14274">
                  <c:v>213042.32614699999</c:v>
                </c:pt>
                <c:pt idx="14275">
                  <c:v>213042.32614699999</c:v>
                </c:pt>
                <c:pt idx="14276">
                  <c:v>213042.32614699999</c:v>
                </c:pt>
                <c:pt idx="14277">
                  <c:v>213042.32614699999</c:v>
                </c:pt>
                <c:pt idx="14278">
                  <c:v>213042.32614699999</c:v>
                </c:pt>
                <c:pt idx="14279">
                  <c:v>213042.32614699999</c:v>
                </c:pt>
                <c:pt idx="14280">
                  <c:v>213042.32614699999</c:v>
                </c:pt>
                <c:pt idx="14281">
                  <c:v>213042.32614699999</c:v>
                </c:pt>
                <c:pt idx="14282">
                  <c:v>213042.32614699999</c:v>
                </c:pt>
                <c:pt idx="14283">
                  <c:v>213042.32614699999</c:v>
                </c:pt>
                <c:pt idx="14284">
                  <c:v>213042.32614699999</c:v>
                </c:pt>
                <c:pt idx="14285">
                  <c:v>213042.32614699999</c:v>
                </c:pt>
                <c:pt idx="14286">
                  <c:v>213042.32614699999</c:v>
                </c:pt>
                <c:pt idx="14287">
                  <c:v>213042.32614699999</c:v>
                </c:pt>
                <c:pt idx="14288">
                  <c:v>213042.32614699999</c:v>
                </c:pt>
                <c:pt idx="14289">
                  <c:v>213042.32614699999</c:v>
                </c:pt>
                <c:pt idx="14290">
                  <c:v>213042.32614699999</c:v>
                </c:pt>
                <c:pt idx="14291">
                  <c:v>213042.32614699999</c:v>
                </c:pt>
                <c:pt idx="14292">
                  <c:v>213042.32614699999</c:v>
                </c:pt>
                <c:pt idx="14293">
                  <c:v>213042.32614699999</c:v>
                </c:pt>
                <c:pt idx="14294">
                  <c:v>213042.32614699999</c:v>
                </c:pt>
                <c:pt idx="14295">
                  <c:v>213042.32614699999</c:v>
                </c:pt>
                <c:pt idx="14296">
                  <c:v>213042.32614699999</c:v>
                </c:pt>
                <c:pt idx="14297">
                  <c:v>213042.32614699999</c:v>
                </c:pt>
                <c:pt idx="14298">
                  <c:v>213042.32614699999</c:v>
                </c:pt>
                <c:pt idx="14299">
                  <c:v>213042.32614699999</c:v>
                </c:pt>
                <c:pt idx="14300">
                  <c:v>213042.32614699999</c:v>
                </c:pt>
                <c:pt idx="14301">
                  <c:v>213042.32614699999</c:v>
                </c:pt>
                <c:pt idx="14302">
                  <c:v>213042.32614699999</c:v>
                </c:pt>
                <c:pt idx="14303">
                  <c:v>213042.32614699999</c:v>
                </c:pt>
                <c:pt idx="14304">
                  <c:v>213042.32614699999</c:v>
                </c:pt>
                <c:pt idx="14305">
                  <c:v>213042.32614699999</c:v>
                </c:pt>
                <c:pt idx="14306">
                  <c:v>213042.32614699999</c:v>
                </c:pt>
                <c:pt idx="14307">
                  <c:v>213042.32614699999</c:v>
                </c:pt>
                <c:pt idx="14308">
                  <c:v>213042.32614699999</c:v>
                </c:pt>
                <c:pt idx="14309">
                  <c:v>213042.32614699999</c:v>
                </c:pt>
                <c:pt idx="14310">
                  <c:v>213042.32614699999</c:v>
                </c:pt>
                <c:pt idx="14311">
                  <c:v>213042.32614699999</c:v>
                </c:pt>
                <c:pt idx="14312">
                  <c:v>213042.32614699999</c:v>
                </c:pt>
                <c:pt idx="14313">
                  <c:v>213042.32614699999</c:v>
                </c:pt>
                <c:pt idx="14314">
                  <c:v>213042.32614699999</c:v>
                </c:pt>
                <c:pt idx="14315">
                  <c:v>213042.32614699999</c:v>
                </c:pt>
                <c:pt idx="14316">
                  <c:v>213042.32614699999</c:v>
                </c:pt>
                <c:pt idx="14317">
                  <c:v>213042.32614699999</c:v>
                </c:pt>
                <c:pt idx="14318">
                  <c:v>213042.32614699999</c:v>
                </c:pt>
                <c:pt idx="14319">
                  <c:v>213042.32614699999</c:v>
                </c:pt>
                <c:pt idx="14320">
                  <c:v>213042.32614699999</c:v>
                </c:pt>
                <c:pt idx="14321">
                  <c:v>213042.32614699999</c:v>
                </c:pt>
                <c:pt idx="14322">
                  <c:v>213042.32614699999</c:v>
                </c:pt>
                <c:pt idx="14323">
                  <c:v>213042.32614699999</c:v>
                </c:pt>
                <c:pt idx="14324">
                  <c:v>213042.32614699999</c:v>
                </c:pt>
                <c:pt idx="14325">
                  <c:v>213042.32614699999</c:v>
                </c:pt>
                <c:pt idx="14326">
                  <c:v>213042.32614699999</c:v>
                </c:pt>
                <c:pt idx="14327">
                  <c:v>213042.32614699999</c:v>
                </c:pt>
                <c:pt idx="14328">
                  <c:v>213042.32614699999</c:v>
                </c:pt>
                <c:pt idx="14329">
                  <c:v>213042.32614699999</c:v>
                </c:pt>
                <c:pt idx="14330">
                  <c:v>213042.32614699999</c:v>
                </c:pt>
                <c:pt idx="14331">
                  <c:v>213042.32614699999</c:v>
                </c:pt>
                <c:pt idx="14332">
                  <c:v>213042.32614699999</c:v>
                </c:pt>
                <c:pt idx="14333">
                  <c:v>213042.32614699999</c:v>
                </c:pt>
                <c:pt idx="14334">
                  <c:v>213042.32614699999</c:v>
                </c:pt>
                <c:pt idx="14335">
                  <c:v>213042.32614699999</c:v>
                </c:pt>
                <c:pt idx="14336">
                  <c:v>213042.32614699999</c:v>
                </c:pt>
                <c:pt idx="14337">
                  <c:v>213042.32614699999</c:v>
                </c:pt>
                <c:pt idx="14338">
                  <c:v>213042.32614699999</c:v>
                </c:pt>
                <c:pt idx="14339">
                  <c:v>213042.32614699999</c:v>
                </c:pt>
                <c:pt idx="14340">
                  <c:v>213042.32614699999</c:v>
                </c:pt>
                <c:pt idx="14341">
                  <c:v>213042.32614699999</c:v>
                </c:pt>
                <c:pt idx="14342">
                  <c:v>213042.32614699999</c:v>
                </c:pt>
                <c:pt idx="14343">
                  <c:v>213042.32614699999</c:v>
                </c:pt>
                <c:pt idx="14344">
                  <c:v>213042.32614699999</c:v>
                </c:pt>
                <c:pt idx="14345">
                  <c:v>213042.32614699999</c:v>
                </c:pt>
                <c:pt idx="14346">
                  <c:v>213042.32614699999</c:v>
                </c:pt>
                <c:pt idx="14347">
                  <c:v>213042.32614699999</c:v>
                </c:pt>
                <c:pt idx="14348">
                  <c:v>213042.32614699999</c:v>
                </c:pt>
                <c:pt idx="14349">
                  <c:v>213042.32614699999</c:v>
                </c:pt>
                <c:pt idx="14350">
                  <c:v>213042.32614699999</c:v>
                </c:pt>
                <c:pt idx="14351">
                  <c:v>213042.32614699999</c:v>
                </c:pt>
                <c:pt idx="14352">
                  <c:v>213042.32614699999</c:v>
                </c:pt>
                <c:pt idx="14353">
                  <c:v>213042.32614699999</c:v>
                </c:pt>
                <c:pt idx="14354">
                  <c:v>213042.32614699999</c:v>
                </c:pt>
                <c:pt idx="14355">
                  <c:v>213042.32614699999</c:v>
                </c:pt>
                <c:pt idx="14356">
                  <c:v>213042.32614699999</c:v>
                </c:pt>
                <c:pt idx="14357">
                  <c:v>213042.32614699999</c:v>
                </c:pt>
                <c:pt idx="14358">
                  <c:v>213042.32614699999</c:v>
                </c:pt>
                <c:pt idx="14359">
                  <c:v>213042.32614699999</c:v>
                </c:pt>
                <c:pt idx="14360">
                  <c:v>213042.32614699999</c:v>
                </c:pt>
                <c:pt idx="14361">
                  <c:v>213042.32614699999</c:v>
                </c:pt>
                <c:pt idx="14362">
                  <c:v>213042.32614699999</c:v>
                </c:pt>
                <c:pt idx="14363">
                  <c:v>213042.32614699999</c:v>
                </c:pt>
                <c:pt idx="14364">
                  <c:v>213042.32614699999</c:v>
                </c:pt>
                <c:pt idx="14365">
                  <c:v>213042.32614699999</c:v>
                </c:pt>
                <c:pt idx="14366">
                  <c:v>213042.32614699999</c:v>
                </c:pt>
                <c:pt idx="14367">
                  <c:v>213042.32614699999</c:v>
                </c:pt>
                <c:pt idx="14368">
                  <c:v>213042.32614699999</c:v>
                </c:pt>
                <c:pt idx="14369">
                  <c:v>213042.32614699999</c:v>
                </c:pt>
                <c:pt idx="14370">
                  <c:v>213042.32614699999</c:v>
                </c:pt>
                <c:pt idx="14371">
                  <c:v>213042.32614699999</c:v>
                </c:pt>
                <c:pt idx="14372">
                  <c:v>213042.32614699999</c:v>
                </c:pt>
                <c:pt idx="14373">
                  <c:v>213042.32614699999</c:v>
                </c:pt>
                <c:pt idx="14374">
                  <c:v>213042.32614699999</c:v>
                </c:pt>
                <c:pt idx="14375">
                  <c:v>213042.32614699999</c:v>
                </c:pt>
                <c:pt idx="14376">
                  <c:v>213042.32614699999</c:v>
                </c:pt>
                <c:pt idx="14377">
                  <c:v>213042.32614699999</c:v>
                </c:pt>
                <c:pt idx="14378">
                  <c:v>213042.32614699999</c:v>
                </c:pt>
                <c:pt idx="14379">
                  <c:v>213042.32614699999</c:v>
                </c:pt>
                <c:pt idx="14380">
                  <c:v>213042.32614699999</c:v>
                </c:pt>
                <c:pt idx="14381">
                  <c:v>213042.32614699999</c:v>
                </c:pt>
                <c:pt idx="14382">
                  <c:v>213042.32614699999</c:v>
                </c:pt>
                <c:pt idx="14383">
                  <c:v>213042.32614699999</c:v>
                </c:pt>
                <c:pt idx="14384">
                  <c:v>213042.32614699999</c:v>
                </c:pt>
                <c:pt idx="14385">
                  <c:v>213042.32614699999</c:v>
                </c:pt>
                <c:pt idx="14386">
                  <c:v>213042.32614699999</c:v>
                </c:pt>
                <c:pt idx="14387">
                  <c:v>213042.32614699999</c:v>
                </c:pt>
                <c:pt idx="14388">
                  <c:v>213042.32614699999</c:v>
                </c:pt>
                <c:pt idx="14389">
                  <c:v>213042.32614699999</c:v>
                </c:pt>
                <c:pt idx="14390">
                  <c:v>213042.32614699999</c:v>
                </c:pt>
                <c:pt idx="14391">
                  <c:v>213042.32614699999</c:v>
                </c:pt>
                <c:pt idx="14392">
                  <c:v>213042.32614699999</c:v>
                </c:pt>
                <c:pt idx="14393">
                  <c:v>213042.32614699999</c:v>
                </c:pt>
                <c:pt idx="14394">
                  <c:v>213042.32614699999</c:v>
                </c:pt>
                <c:pt idx="14395">
                  <c:v>213042.32614699999</c:v>
                </c:pt>
                <c:pt idx="14396">
                  <c:v>213042.32614699999</c:v>
                </c:pt>
                <c:pt idx="14397">
                  <c:v>213042.32614699999</c:v>
                </c:pt>
                <c:pt idx="14398">
                  <c:v>213042.32614699999</c:v>
                </c:pt>
                <c:pt idx="14399">
                  <c:v>213042.32614699999</c:v>
                </c:pt>
                <c:pt idx="14400">
                  <c:v>213042.32614699999</c:v>
                </c:pt>
                <c:pt idx="14401">
                  <c:v>213042.32614699999</c:v>
                </c:pt>
                <c:pt idx="14402">
                  <c:v>213042.32614699999</c:v>
                </c:pt>
                <c:pt idx="14403">
                  <c:v>213042.32614699999</c:v>
                </c:pt>
                <c:pt idx="14404">
                  <c:v>213042.32614699999</c:v>
                </c:pt>
                <c:pt idx="14405">
                  <c:v>213042.32614699999</c:v>
                </c:pt>
                <c:pt idx="14406">
                  <c:v>213042.32614699999</c:v>
                </c:pt>
                <c:pt idx="14407">
                  <c:v>213042.32614699999</c:v>
                </c:pt>
                <c:pt idx="14408">
                  <c:v>213042.32614699999</c:v>
                </c:pt>
                <c:pt idx="14409">
                  <c:v>213042.32614699999</c:v>
                </c:pt>
                <c:pt idx="14410">
                  <c:v>213042.32614699999</c:v>
                </c:pt>
                <c:pt idx="14411">
                  <c:v>213042.32614699999</c:v>
                </c:pt>
                <c:pt idx="14412">
                  <c:v>213042.32614699999</c:v>
                </c:pt>
                <c:pt idx="14413">
                  <c:v>213042.32614699999</c:v>
                </c:pt>
                <c:pt idx="14414">
                  <c:v>213042.32614699999</c:v>
                </c:pt>
                <c:pt idx="14415">
                  <c:v>213042.32614699999</c:v>
                </c:pt>
                <c:pt idx="14416">
                  <c:v>213042.32614699999</c:v>
                </c:pt>
                <c:pt idx="14417">
                  <c:v>213042.32614699999</c:v>
                </c:pt>
                <c:pt idx="14418">
                  <c:v>213042.32614699999</c:v>
                </c:pt>
                <c:pt idx="14419">
                  <c:v>213042.32614699999</c:v>
                </c:pt>
                <c:pt idx="14420">
                  <c:v>213042.32614699999</c:v>
                </c:pt>
                <c:pt idx="14421">
                  <c:v>213042.32614699999</c:v>
                </c:pt>
                <c:pt idx="14422">
                  <c:v>213042.32614699999</c:v>
                </c:pt>
                <c:pt idx="14423">
                  <c:v>213042.32614699999</c:v>
                </c:pt>
                <c:pt idx="14424">
                  <c:v>213042.32614699999</c:v>
                </c:pt>
                <c:pt idx="14425">
                  <c:v>213042.32614699999</c:v>
                </c:pt>
                <c:pt idx="14426">
                  <c:v>213042.32614699999</c:v>
                </c:pt>
                <c:pt idx="14427">
                  <c:v>213042.32614699999</c:v>
                </c:pt>
                <c:pt idx="14428">
                  <c:v>213042.32614699999</c:v>
                </c:pt>
                <c:pt idx="14429">
                  <c:v>213042.32614699999</c:v>
                </c:pt>
                <c:pt idx="14430">
                  <c:v>213042.32614699999</c:v>
                </c:pt>
                <c:pt idx="14431">
                  <c:v>213042.32614699999</c:v>
                </c:pt>
                <c:pt idx="14432">
                  <c:v>213042.32614699999</c:v>
                </c:pt>
                <c:pt idx="14433">
                  <c:v>213042.32614699999</c:v>
                </c:pt>
                <c:pt idx="14434">
                  <c:v>213042.32614699999</c:v>
                </c:pt>
                <c:pt idx="14435">
                  <c:v>213042.32614699999</c:v>
                </c:pt>
                <c:pt idx="14436">
                  <c:v>213042.32614699999</c:v>
                </c:pt>
                <c:pt idx="14437">
                  <c:v>213042.32614699999</c:v>
                </c:pt>
                <c:pt idx="14438">
                  <c:v>213042.32614699999</c:v>
                </c:pt>
                <c:pt idx="14439">
                  <c:v>213042.32614699999</c:v>
                </c:pt>
                <c:pt idx="14440">
                  <c:v>213042.32614699999</c:v>
                </c:pt>
                <c:pt idx="14441">
                  <c:v>213042.32614699999</c:v>
                </c:pt>
                <c:pt idx="14442">
                  <c:v>213042.32614699999</c:v>
                </c:pt>
                <c:pt idx="14443">
                  <c:v>213042.32614699999</c:v>
                </c:pt>
                <c:pt idx="14444">
                  <c:v>213042.32614699999</c:v>
                </c:pt>
                <c:pt idx="14445">
                  <c:v>213042.32614699999</c:v>
                </c:pt>
                <c:pt idx="14446">
                  <c:v>213042.32614699999</c:v>
                </c:pt>
                <c:pt idx="14447">
                  <c:v>213042.32614699999</c:v>
                </c:pt>
                <c:pt idx="14448">
                  <c:v>213042.32614699999</c:v>
                </c:pt>
                <c:pt idx="14449">
                  <c:v>213042.32614699999</c:v>
                </c:pt>
                <c:pt idx="14450">
                  <c:v>213042.32614699999</c:v>
                </c:pt>
                <c:pt idx="14451">
                  <c:v>213042.32614699999</c:v>
                </c:pt>
                <c:pt idx="14452">
                  <c:v>213042.32614699999</c:v>
                </c:pt>
                <c:pt idx="14453">
                  <c:v>213042.32614699999</c:v>
                </c:pt>
                <c:pt idx="14454">
                  <c:v>213042.32614699999</c:v>
                </c:pt>
                <c:pt idx="14455">
                  <c:v>213042.32614699999</c:v>
                </c:pt>
                <c:pt idx="14456">
                  <c:v>213042.32614699999</c:v>
                </c:pt>
                <c:pt idx="14457">
                  <c:v>213042.32614699999</c:v>
                </c:pt>
                <c:pt idx="14458">
                  <c:v>213042.32614699999</c:v>
                </c:pt>
                <c:pt idx="14459">
                  <c:v>213042.32614699999</c:v>
                </c:pt>
                <c:pt idx="14460">
                  <c:v>213042.32614699999</c:v>
                </c:pt>
                <c:pt idx="14461">
                  <c:v>213042.32614699999</c:v>
                </c:pt>
                <c:pt idx="14462">
                  <c:v>213042.32614699999</c:v>
                </c:pt>
                <c:pt idx="14463">
                  <c:v>213042.32614699999</c:v>
                </c:pt>
                <c:pt idx="14464">
                  <c:v>213042.32614699999</c:v>
                </c:pt>
                <c:pt idx="14465">
                  <c:v>213042.32614699999</c:v>
                </c:pt>
                <c:pt idx="14466">
                  <c:v>213042.32614699999</c:v>
                </c:pt>
                <c:pt idx="14467">
                  <c:v>213042.32614699999</c:v>
                </c:pt>
                <c:pt idx="14468">
                  <c:v>213042.32614699999</c:v>
                </c:pt>
                <c:pt idx="14469">
                  <c:v>213042.32614699999</c:v>
                </c:pt>
                <c:pt idx="14470">
                  <c:v>213042.32614699999</c:v>
                </c:pt>
                <c:pt idx="14471">
                  <c:v>213042.32614699999</c:v>
                </c:pt>
                <c:pt idx="14472">
                  <c:v>213042.32614699999</c:v>
                </c:pt>
                <c:pt idx="14473">
                  <c:v>213042.32614699999</c:v>
                </c:pt>
                <c:pt idx="14474">
                  <c:v>213042.32614699999</c:v>
                </c:pt>
                <c:pt idx="14475">
                  <c:v>213042.32614699999</c:v>
                </c:pt>
                <c:pt idx="14476">
                  <c:v>213042.32614699999</c:v>
                </c:pt>
                <c:pt idx="14477">
                  <c:v>213042.32614699999</c:v>
                </c:pt>
                <c:pt idx="14478">
                  <c:v>213042.32614699999</c:v>
                </c:pt>
                <c:pt idx="14479">
                  <c:v>213042.32614699999</c:v>
                </c:pt>
                <c:pt idx="14480">
                  <c:v>213042.32614699999</c:v>
                </c:pt>
                <c:pt idx="14481">
                  <c:v>213042.32614699999</c:v>
                </c:pt>
                <c:pt idx="14482">
                  <c:v>213042.32614699999</c:v>
                </c:pt>
                <c:pt idx="14483">
                  <c:v>213042.32614699999</c:v>
                </c:pt>
                <c:pt idx="14484">
                  <c:v>213042.32614699999</c:v>
                </c:pt>
                <c:pt idx="14485">
                  <c:v>213042.32614699999</c:v>
                </c:pt>
                <c:pt idx="14486">
                  <c:v>213042.32614699999</c:v>
                </c:pt>
                <c:pt idx="14487">
                  <c:v>213042.32614699999</c:v>
                </c:pt>
                <c:pt idx="14488">
                  <c:v>213042.32614699999</c:v>
                </c:pt>
                <c:pt idx="14489">
                  <c:v>213042.32614699999</c:v>
                </c:pt>
                <c:pt idx="14490">
                  <c:v>213042.32614699999</c:v>
                </c:pt>
                <c:pt idx="14491">
                  <c:v>213042.32614699999</c:v>
                </c:pt>
                <c:pt idx="14492">
                  <c:v>213042.32614699999</c:v>
                </c:pt>
                <c:pt idx="14493">
                  <c:v>213042.32614699999</c:v>
                </c:pt>
                <c:pt idx="14494">
                  <c:v>213042.32614699999</c:v>
                </c:pt>
                <c:pt idx="14495">
                  <c:v>213042.32614699999</c:v>
                </c:pt>
                <c:pt idx="14496">
                  <c:v>213042.32614699999</c:v>
                </c:pt>
                <c:pt idx="14497">
                  <c:v>213042.32614699999</c:v>
                </c:pt>
                <c:pt idx="14498">
                  <c:v>213042.32614699999</c:v>
                </c:pt>
                <c:pt idx="14499">
                  <c:v>213042.32614699999</c:v>
                </c:pt>
                <c:pt idx="14500">
                  <c:v>213042.32614699999</c:v>
                </c:pt>
                <c:pt idx="14501">
                  <c:v>213042.32614699999</c:v>
                </c:pt>
                <c:pt idx="14502">
                  <c:v>213042.32614699999</c:v>
                </c:pt>
                <c:pt idx="14503">
                  <c:v>213042.32614699999</c:v>
                </c:pt>
                <c:pt idx="14504">
                  <c:v>213042.32614699999</c:v>
                </c:pt>
                <c:pt idx="14505">
                  <c:v>213042.32614699999</c:v>
                </c:pt>
                <c:pt idx="14506">
                  <c:v>213042.32614699999</c:v>
                </c:pt>
                <c:pt idx="14507">
                  <c:v>213042.32614699999</c:v>
                </c:pt>
                <c:pt idx="14508">
                  <c:v>213042.32614699999</c:v>
                </c:pt>
                <c:pt idx="14509">
                  <c:v>213042.32614699999</c:v>
                </c:pt>
                <c:pt idx="14510">
                  <c:v>213042.32614699999</c:v>
                </c:pt>
                <c:pt idx="14511">
                  <c:v>213042.32614699999</c:v>
                </c:pt>
                <c:pt idx="14512">
                  <c:v>213042.32614699999</c:v>
                </c:pt>
                <c:pt idx="14513">
                  <c:v>213042.32614699999</c:v>
                </c:pt>
                <c:pt idx="14514">
                  <c:v>213042.32614699999</c:v>
                </c:pt>
                <c:pt idx="14515">
                  <c:v>213042.32614699999</c:v>
                </c:pt>
                <c:pt idx="14516">
                  <c:v>213042.32614699999</c:v>
                </c:pt>
                <c:pt idx="14517">
                  <c:v>213042.32614699999</c:v>
                </c:pt>
                <c:pt idx="14518">
                  <c:v>213042.32614699999</c:v>
                </c:pt>
                <c:pt idx="14519">
                  <c:v>213042.32614699999</c:v>
                </c:pt>
                <c:pt idx="14520">
                  <c:v>213042.32614699999</c:v>
                </c:pt>
                <c:pt idx="14521">
                  <c:v>213042.32614699999</c:v>
                </c:pt>
                <c:pt idx="14522">
                  <c:v>213042.32614699999</c:v>
                </c:pt>
                <c:pt idx="14523">
                  <c:v>213042.32614699999</c:v>
                </c:pt>
                <c:pt idx="14524">
                  <c:v>213042.32614699999</c:v>
                </c:pt>
                <c:pt idx="14525">
                  <c:v>213042.32614699999</c:v>
                </c:pt>
                <c:pt idx="14526">
                  <c:v>213042.32614699999</c:v>
                </c:pt>
                <c:pt idx="14527">
                  <c:v>213042.32614699999</c:v>
                </c:pt>
                <c:pt idx="14528">
                  <c:v>213042.32614699999</c:v>
                </c:pt>
                <c:pt idx="14529">
                  <c:v>213042.32614699999</c:v>
                </c:pt>
                <c:pt idx="14530">
                  <c:v>213042.32614699999</c:v>
                </c:pt>
                <c:pt idx="14531">
                  <c:v>213042.32614699999</c:v>
                </c:pt>
                <c:pt idx="14532">
                  <c:v>213042.32614699999</c:v>
                </c:pt>
                <c:pt idx="14533">
                  <c:v>213042.32614699999</c:v>
                </c:pt>
                <c:pt idx="14534">
                  <c:v>213042.32614699999</c:v>
                </c:pt>
                <c:pt idx="14535">
                  <c:v>213042.32614699999</c:v>
                </c:pt>
                <c:pt idx="14536">
                  <c:v>213042.32614699999</c:v>
                </c:pt>
                <c:pt idx="14537">
                  <c:v>213042.32614699999</c:v>
                </c:pt>
                <c:pt idx="14538">
                  <c:v>213042.32614699999</c:v>
                </c:pt>
                <c:pt idx="14539">
                  <c:v>213042.32614699999</c:v>
                </c:pt>
                <c:pt idx="14540">
                  <c:v>213042.32614699999</c:v>
                </c:pt>
                <c:pt idx="14541">
                  <c:v>213042.32614699999</c:v>
                </c:pt>
                <c:pt idx="14542">
                  <c:v>213042.32614699999</c:v>
                </c:pt>
                <c:pt idx="14543">
                  <c:v>213042.32614699999</c:v>
                </c:pt>
                <c:pt idx="14544">
                  <c:v>213042.32614699999</c:v>
                </c:pt>
                <c:pt idx="14545">
                  <c:v>213042.32614699999</c:v>
                </c:pt>
                <c:pt idx="14546">
                  <c:v>213042.32614699999</c:v>
                </c:pt>
                <c:pt idx="14547">
                  <c:v>213042.32614699999</c:v>
                </c:pt>
                <c:pt idx="14548">
                  <c:v>213042.32614699999</c:v>
                </c:pt>
                <c:pt idx="14549">
                  <c:v>213042.32614699999</c:v>
                </c:pt>
                <c:pt idx="14550">
                  <c:v>213042.32614699999</c:v>
                </c:pt>
                <c:pt idx="14551">
                  <c:v>213042.32614699999</c:v>
                </c:pt>
                <c:pt idx="14552">
                  <c:v>213042.32614699999</c:v>
                </c:pt>
                <c:pt idx="14553">
                  <c:v>213042.32614699999</c:v>
                </c:pt>
                <c:pt idx="14554">
                  <c:v>213042.32614699999</c:v>
                </c:pt>
                <c:pt idx="14555">
                  <c:v>213042.32614699999</c:v>
                </c:pt>
                <c:pt idx="14556">
                  <c:v>213042.32614699999</c:v>
                </c:pt>
                <c:pt idx="14557">
                  <c:v>213042.32614699999</c:v>
                </c:pt>
                <c:pt idx="14558">
                  <c:v>213042.32614699999</c:v>
                </c:pt>
                <c:pt idx="14559">
                  <c:v>213042.32614699999</c:v>
                </c:pt>
                <c:pt idx="14560">
                  <c:v>213042.32614699999</c:v>
                </c:pt>
                <c:pt idx="14561">
                  <c:v>213042.32614699999</c:v>
                </c:pt>
                <c:pt idx="14562">
                  <c:v>213042.32614699999</c:v>
                </c:pt>
                <c:pt idx="14563">
                  <c:v>213042.32614699999</c:v>
                </c:pt>
                <c:pt idx="14564">
                  <c:v>213042.32614699999</c:v>
                </c:pt>
                <c:pt idx="14565">
                  <c:v>213042.32614699999</c:v>
                </c:pt>
                <c:pt idx="14566">
                  <c:v>213042.32614699999</c:v>
                </c:pt>
                <c:pt idx="14567">
                  <c:v>213042.32614699999</c:v>
                </c:pt>
                <c:pt idx="14568">
                  <c:v>213042.32614699999</c:v>
                </c:pt>
                <c:pt idx="14569">
                  <c:v>213042.32614699999</c:v>
                </c:pt>
                <c:pt idx="14570">
                  <c:v>213042.32614699999</c:v>
                </c:pt>
                <c:pt idx="14571">
                  <c:v>213042.32614699999</c:v>
                </c:pt>
                <c:pt idx="14572">
                  <c:v>213042.32614699999</c:v>
                </c:pt>
                <c:pt idx="14573">
                  <c:v>213042.32614699999</c:v>
                </c:pt>
                <c:pt idx="14574">
                  <c:v>213042.32614699999</c:v>
                </c:pt>
                <c:pt idx="14575">
                  <c:v>213042.32614699999</c:v>
                </c:pt>
                <c:pt idx="14576">
                  <c:v>213042.32614699999</c:v>
                </c:pt>
                <c:pt idx="14577">
                  <c:v>213042.32614699999</c:v>
                </c:pt>
                <c:pt idx="14578">
                  <c:v>213042.32614699999</c:v>
                </c:pt>
                <c:pt idx="14579">
                  <c:v>213042.32614699999</c:v>
                </c:pt>
                <c:pt idx="14580">
                  <c:v>213042.32614699999</c:v>
                </c:pt>
                <c:pt idx="14581">
                  <c:v>213042.32614699999</c:v>
                </c:pt>
                <c:pt idx="14582">
                  <c:v>213042.32614699999</c:v>
                </c:pt>
                <c:pt idx="14583">
                  <c:v>213042.32614699999</c:v>
                </c:pt>
                <c:pt idx="14584">
                  <c:v>213042.32614699999</c:v>
                </c:pt>
                <c:pt idx="14585">
                  <c:v>213042.32614699999</c:v>
                </c:pt>
                <c:pt idx="14586">
                  <c:v>213042.32614699999</c:v>
                </c:pt>
                <c:pt idx="14587">
                  <c:v>213042.32614699999</c:v>
                </c:pt>
                <c:pt idx="14588">
                  <c:v>213042.32614699999</c:v>
                </c:pt>
                <c:pt idx="14589">
                  <c:v>213042.32614699999</c:v>
                </c:pt>
                <c:pt idx="14590">
                  <c:v>213042.32614699999</c:v>
                </c:pt>
                <c:pt idx="14591">
                  <c:v>213042.32614699999</c:v>
                </c:pt>
                <c:pt idx="14592">
                  <c:v>213042.32614699999</c:v>
                </c:pt>
                <c:pt idx="14593">
                  <c:v>213042.32614699999</c:v>
                </c:pt>
                <c:pt idx="14594">
                  <c:v>213042.32614699999</c:v>
                </c:pt>
                <c:pt idx="14595">
                  <c:v>213042.32614699999</c:v>
                </c:pt>
                <c:pt idx="14596">
                  <c:v>213042.32614699999</c:v>
                </c:pt>
                <c:pt idx="14597">
                  <c:v>213042.32614699999</c:v>
                </c:pt>
                <c:pt idx="14598">
                  <c:v>213042.32614699999</c:v>
                </c:pt>
                <c:pt idx="14599">
                  <c:v>213042.32614699999</c:v>
                </c:pt>
                <c:pt idx="14600">
                  <c:v>213042.32614699999</c:v>
                </c:pt>
                <c:pt idx="14601">
                  <c:v>213042.32614699999</c:v>
                </c:pt>
                <c:pt idx="14602">
                  <c:v>213042.32614699999</c:v>
                </c:pt>
                <c:pt idx="14603">
                  <c:v>213042.32614699999</c:v>
                </c:pt>
                <c:pt idx="14604">
                  <c:v>213042.32614699999</c:v>
                </c:pt>
                <c:pt idx="14605">
                  <c:v>213042.32614699999</c:v>
                </c:pt>
                <c:pt idx="14606">
                  <c:v>213042.32614699999</c:v>
                </c:pt>
                <c:pt idx="14607">
                  <c:v>213042.32614699999</c:v>
                </c:pt>
                <c:pt idx="14608">
                  <c:v>213042.32614699999</c:v>
                </c:pt>
                <c:pt idx="14609">
                  <c:v>213042.32614699999</c:v>
                </c:pt>
                <c:pt idx="14610">
                  <c:v>213042.32614699999</c:v>
                </c:pt>
                <c:pt idx="14611">
                  <c:v>213042.32614699999</c:v>
                </c:pt>
                <c:pt idx="14612">
                  <c:v>213042.32614699999</c:v>
                </c:pt>
                <c:pt idx="14613">
                  <c:v>213042.32614699999</c:v>
                </c:pt>
                <c:pt idx="14614">
                  <c:v>213042.32614699999</c:v>
                </c:pt>
                <c:pt idx="14615">
                  <c:v>213042.32614699999</c:v>
                </c:pt>
                <c:pt idx="14616">
                  <c:v>213042.32614699999</c:v>
                </c:pt>
                <c:pt idx="14617">
                  <c:v>213042.32614699999</c:v>
                </c:pt>
                <c:pt idx="14618">
                  <c:v>213042.32614699999</c:v>
                </c:pt>
                <c:pt idx="14619">
                  <c:v>213042.32614699999</c:v>
                </c:pt>
                <c:pt idx="14620">
                  <c:v>213042.32614699999</c:v>
                </c:pt>
                <c:pt idx="14621">
                  <c:v>213042.32614699999</c:v>
                </c:pt>
                <c:pt idx="14622">
                  <c:v>213042.32614699999</c:v>
                </c:pt>
                <c:pt idx="14623">
                  <c:v>213042.32614699999</c:v>
                </c:pt>
                <c:pt idx="14624">
                  <c:v>213042.32614699999</c:v>
                </c:pt>
                <c:pt idx="14625">
                  <c:v>213042.32614699999</c:v>
                </c:pt>
                <c:pt idx="14626">
                  <c:v>213042.32614699999</c:v>
                </c:pt>
                <c:pt idx="14627">
                  <c:v>213042.32614699999</c:v>
                </c:pt>
                <c:pt idx="14628">
                  <c:v>213042.32614699999</c:v>
                </c:pt>
                <c:pt idx="14629">
                  <c:v>213042.32614699999</c:v>
                </c:pt>
                <c:pt idx="14630">
                  <c:v>213042.32614699999</c:v>
                </c:pt>
                <c:pt idx="14631">
                  <c:v>213042.32614699999</c:v>
                </c:pt>
                <c:pt idx="14632">
                  <c:v>213042.32614699999</c:v>
                </c:pt>
                <c:pt idx="14633">
                  <c:v>213042.32614699999</c:v>
                </c:pt>
                <c:pt idx="14634">
                  <c:v>213042.32614699999</c:v>
                </c:pt>
                <c:pt idx="14635">
                  <c:v>213042.32614699999</c:v>
                </c:pt>
                <c:pt idx="14636">
                  <c:v>213042.32614699999</c:v>
                </c:pt>
                <c:pt idx="14637">
                  <c:v>213042.32614699999</c:v>
                </c:pt>
                <c:pt idx="14638">
                  <c:v>213042.32614699999</c:v>
                </c:pt>
                <c:pt idx="14639">
                  <c:v>213042.32614699999</c:v>
                </c:pt>
                <c:pt idx="14640">
                  <c:v>213042.32614699999</c:v>
                </c:pt>
                <c:pt idx="14641">
                  <c:v>213042.32614699999</c:v>
                </c:pt>
                <c:pt idx="14642">
                  <c:v>213042.32614699999</c:v>
                </c:pt>
                <c:pt idx="14643">
                  <c:v>213042.32614699999</c:v>
                </c:pt>
                <c:pt idx="14644">
                  <c:v>213042.32614699999</c:v>
                </c:pt>
                <c:pt idx="14645">
                  <c:v>213042.32614699999</c:v>
                </c:pt>
                <c:pt idx="14646">
                  <c:v>213042.32614699999</c:v>
                </c:pt>
                <c:pt idx="14647">
                  <c:v>213042.32614699999</c:v>
                </c:pt>
                <c:pt idx="14648">
                  <c:v>213042.32614699999</c:v>
                </c:pt>
                <c:pt idx="14649">
                  <c:v>213042.32614699999</c:v>
                </c:pt>
                <c:pt idx="14650">
                  <c:v>213042.32614699999</c:v>
                </c:pt>
                <c:pt idx="14651">
                  <c:v>213042.32614699999</c:v>
                </c:pt>
                <c:pt idx="14652">
                  <c:v>213042.32614699999</c:v>
                </c:pt>
                <c:pt idx="14653">
                  <c:v>213042.32614699999</c:v>
                </c:pt>
                <c:pt idx="14654">
                  <c:v>213042.32614699999</c:v>
                </c:pt>
                <c:pt idx="14655">
                  <c:v>213042.32614699999</c:v>
                </c:pt>
                <c:pt idx="14656">
                  <c:v>213042.32614699999</c:v>
                </c:pt>
                <c:pt idx="14657">
                  <c:v>213042.32614699999</c:v>
                </c:pt>
                <c:pt idx="14658">
                  <c:v>213042.32614699999</c:v>
                </c:pt>
                <c:pt idx="14659">
                  <c:v>213042.32614699999</c:v>
                </c:pt>
                <c:pt idx="14660">
                  <c:v>213042.32614699999</c:v>
                </c:pt>
                <c:pt idx="14661">
                  <c:v>213042.32614699999</c:v>
                </c:pt>
                <c:pt idx="14662">
                  <c:v>213042.32614699999</c:v>
                </c:pt>
                <c:pt idx="14663">
                  <c:v>213042.32614699999</c:v>
                </c:pt>
                <c:pt idx="14664">
                  <c:v>213042.32614699999</c:v>
                </c:pt>
                <c:pt idx="14665">
                  <c:v>213042.32614699999</c:v>
                </c:pt>
                <c:pt idx="14666">
                  <c:v>213042.32614699999</c:v>
                </c:pt>
                <c:pt idx="14667">
                  <c:v>213042.32614699999</c:v>
                </c:pt>
                <c:pt idx="14668">
                  <c:v>213042.32614699999</c:v>
                </c:pt>
                <c:pt idx="14669">
                  <c:v>213042.32614699999</c:v>
                </c:pt>
                <c:pt idx="14670">
                  <c:v>213042.32614699999</c:v>
                </c:pt>
                <c:pt idx="14671">
                  <c:v>213042.32614699999</c:v>
                </c:pt>
                <c:pt idx="14672">
                  <c:v>213042.32614699999</c:v>
                </c:pt>
                <c:pt idx="14673">
                  <c:v>213042.32614699999</c:v>
                </c:pt>
                <c:pt idx="14674">
                  <c:v>213042.32614699999</c:v>
                </c:pt>
                <c:pt idx="14675">
                  <c:v>213042.32614699999</c:v>
                </c:pt>
                <c:pt idx="14676">
                  <c:v>213042.32614699999</c:v>
                </c:pt>
                <c:pt idx="14677">
                  <c:v>213042.32614699999</c:v>
                </c:pt>
                <c:pt idx="14678">
                  <c:v>213042.32614699999</c:v>
                </c:pt>
                <c:pt idx="14679">
                  <c:v>213042.32614699999</c:v>
                </c:pt>
                <c:pt idx="14680">
                  <c:v>213042.32614699999</c:v>
                </c:pt>
                <c:pt idx="14681">
                  <c:v>213042.32614699999</c:v>
                </c:pt>
                <c:pt idx="14682">
                  <c:v>213042.32614699999</c:v>
                </c:pt>
                <c:pt idx="14683">
                  <c:v>213042.32614699999</c:v>
                </c:pt>
                <c:pt idx="14684">
                  <c:v>213042.32614699999</c:v>
                </c:pt>
                <c:pt idx="14685">
                  <c:v>213042.32614699999</c:v>
                </c:pt>
                <c:pt idx="14686">
                  <c:v>213042.32614699999</c:v>
                </c:pt>
                <c:pt idx="14687">
                  <c:v>213042.32614699999</c:v>
                </c:pt>
                <c:pt idx="14688">
                  <c:v>213042.32614699999</c:v>
                </c:pt>
                <c:pt idx="14689">
                  <c:v>213042.32614699999</c:v>
                </c:pt>
                <c:pt idx="14690">
                  <c:v>213042.32614699999</c:v>
                </c:pt>
                <c:pt idx="14691">
                  <c:v>213042.32614699999</c:v>
                </c:pt>
                <c:pt idx="14692">
                  <c:v>213042.32614699999</c:v>
                </c:pt>
                <c:pt idx="14693">
                  <c:v>213042.32614699999</c:v>
                </c:pt>
                <c:pt idx="14694">
                  <c:v>213042.32614699999</c:v>
                </c:pt>
                <c:pt idx="14695">
                  <c:v>213042.32614699999</c:v>
                </c:pt>
                <c:pt idx="14696">
                  <c:v>213042.32614699999</c:v>
                </c:pt>
                <c:pt idx="14697">
                  <c:v>213042.32614699999</c:v>
                </c:pt>
                <c:pt idx="14698">
                  <c:v>213042.32614699999</c:v>
                </c:pt>
                <c:pt idx="14699">
                  <c:v>213042.32614699999</c:v>
                </c:pt>
                <c:pt idx="14700">
                  <c:v>213042.32614699999</c:v>
                </c:pt>
                <c:pt idx="14701">
                  <c:v>213042.32614699999</c:v>
                </c:pt>
                <c:pt idx="14702">
                  <c:v>213042.32614699999</c:v>
                </c:pt>
                <c:pt idx="14703">
                  <c:v>213042.32614699999</c:v>
                </c:pt>
                <c:pt idx="14704">
                  <c:v>213042.32614699999</c:v>
                </c:pt>
                <c:pt idx="14705">
                  <c:v>213042.32614699999</c:v>
                </c:pt>
                <c:pt idx="14706">
                  <c:v>213042.32614699999</c:v>
                </c:pt>
                <c:pt idx="14707">
                  <c:v>213042.32614699999</c:v>
                </c:pt>
                <c:pt idx="14708">
                  <c:v>213042.32614699999</c:v>
                </c:pt>
                <c:pt idx="14709">
                  <c:v>213058.26166899997</c:v>
                </c:pt>
                <c:pt idx="14710">
                  <c:v>213063.31447800001</c:v>
                </c:pt>
                <c:pt idx="14711">
                  <c:v>213063.31447800001</c:v>
                </c:pt>
                <c:pt idx="14712">
                  <c:v>213115.78520600003</c:v>
                </c:pt>
                <c:pt idx="14713">
                  <c:v>213117.33979399997</c:v>
                </c:pt>
                <c:pt idx="14714">
                  <c:v>213117.33979399997</c:v>
                </c:pt>
                <c:pt idx="14715">
                  <c:v>213117.33979399997</c:v>
                </c:pt>
                <c:pt idx="14716">
                  <c:v>213117.33979399997</c:v>
                </c:pt>
                <c:pt idx="14717">
                  <c:v>213117.33979399997</c:v>
                </c:pt>
                <c:pt idx="14718">
                  <c:v>213117.33979399997</c:v>
                </c:pt>
                <c:pt idx="14719">
                  <c:v>213117.33979399997</c:v>
                </c:pt>
                <c:pt idx="14720">
                  <c:v>213117.33979399997</c:v>
                </c:pt>
                <c:pt idx="14721">
                  <c:v>213117.33979399997</c:v>
                </c:pt>
                <c:pt idx="14722">
                  <c:v>213117.33979399997</c:v>
                </c:pt>
                <c:pt idx="14723">
                  <c:v>213117.33979399997</c:v>
                </c:pt>
                <c:pt idx="14724">
                  <c:v>213117.33979399997</c:v>
                </c:pt>
                <c:pt idx="14725">
                  <c:v>213117.33979399997</c:v>
                </c:pt>
                <c:pt idx="14726">
                  <c:v>213117.33979399997</c:v>
                </c:pt>
                <c:pt idx="14727">
                  <c:v>213117.33979399997</c:v>
                </c:pt>
                <c:pt idx="14728">
                  <c:v>213117.33979399997</c:v>
                </c:pt>
                <c:pt idx="14729">
                  <c:v>213117.33979399997</c:v>
                </c:pt>
                <c:pt idx="14730">
                  <c:v>213117.33979399997</c:v>
                </c:pt>
                <c:pt idx="14731">
                  <c:v>213117.33979399997</c:v>
                </c:pt>
                <c:pt idx="14732">
                  <c:v>213117.33979399997</c:v>
                </c:pt>
                <c:pt idx="14733">
                  <c:v>213117.33979399997</c:v>
                </c:pt>
                <c:pt idx="14734">
                  <c:v>213117.33979399997</c:v>
                </c:pt>
                <c:pt idx="14735">
                  <c:v>213117.33979399997</c:v>
                </c:pt>
                <c:pt idx="14736">
                  <c:v>213117.33979399997</c:v>
                </c:pt>
                <c:pt idx="14737">
                  <c:v>213117.33979399997</c:v>
                </c:pt>
                <c:pt idx="14738">
                  <c:v>213117.33979399997</c:v>
                </c:pt>
                <c:pt idx="14739">
                  <c:v>213117.33979399997</c:v>
                </c:pt>
                <c:pt idx="14740">
                  <c:v>213117.33979399997</c:v>
                </c:pt>
                <c:pt idx="14741">
                  <c:v>213117.33979399997</c:v>
                </c:pt>
                <c:pt idx="14742">
                  <c:v>213117.33979399997</c:v>
                </c:pt>
                <c:pt idx="14743">
                  <c:v>213117.33979399997</c:v>
                </c:pt>
                <c:pt idx="14744">
                  <c:v>213117.33979399997</c:v>
                </c:pt>
                <c:pt idx="14745">
                  <c:v>213117.33979399997</c:v>
                </c:pt>
                <c:pt idx="14746">
                  <c:v>213117.33979399997</c:v>
                </c:pt>
                <c:pt idx="14747">
                  <c:v>213117.33979399997</c:v>
                </c:pt>
                <c:pt idx="14748">
                  <c:v>213117.33979399997</c:v>
                </c:pt>
                <c:pt idx="14749">
                  <c:v>213117.33979399997</c:v>
                </c:pt>
                <c:pt idx="14750">
                  <c:v>213117.33979399997</c:v>
                </c:pt>
                <c:pt idx="14751">
                  <c:v>213117.33979399997</c:v>
                </c:pt>
                <c:pt idx="14752">
                  <c:v>213117.33979399997</c:v>
                </c:pt>
                <c:pt idx="14753">
                  <c:v>213117.33979399997</c:v>
                </c:pt>
                <c:pt idx="14754">
                  <c:v>213117.33979399997</c:v>
                </c:pt>
                <c:pt idx="14755">
                  <c:v>213117.33979399997</c:v>
                </c:pt>
                <c:pt idx="14756">
                  <c:v>213117.33979399997</c:v>
                </c:pt>
                <c:pt idx="14757">
                  <c:v>213117.33979399997</c:v>
                </c:pt>
                <c:pt idx="14758">
                  <c:v>213117.33979399997</c:v>
                </c:pt>
                <c:pt idx="14759">
                  <c:v>213117.33979399997</c:v>
                </c:pt>
                <c:pt idx="14760">
                  <c:v>213117.33979399997</c:v>
                </c:pt>
                <c:pt idx="14761">
                  <c:v>213117.33979399997</c:v>
                </c:pt>
                <c:pt idx="14762">
                  <c:v>213117.33979399997</c:v>
                </c:pt>
                <c:pt idx="14763">
                  <c:v>213117.33979399997</c:v>
                </c:pt>
                <c:pt idx="14764">
                  <c:v>213117.33979399997</c:v>
                </c:pt>
                <c:pt idx="14765">
                  <c:v>213117.33979399997</c:v>
                </c:pt>
                <c:pt idx="14766">
                  <c:v>213117.33979399997</c:v>
                </c:pt>
                <c:pt idx="14767">
                  <c:v>213117.33979399997</c:v>
                </c:pt>
                <c:pt idx="14768">
                  <c:v>213117.33979399997</c:v>
                </c:pt>
                <c:pt idx="14769">
                  <c:v>213117.33979399997</c:v>
                </c:pt>
                <c:pt idx="14770">
                  <c:v>213117.33979399997</c:v>
                </c:pt>
                <c:pt idx="14771">
                  <c:v>213117.33979399997</c:v>
                </c:pt>
                <c:pt idx="14772">
                  <c:v>213117.33979399997</c:v>
                </c:pt>
                <c:pt idx="14773">
                  <c:v>213117.33979399997</c:v>
                </c:pt>
                <c:pt idx="14774">
                  <c:v>213117.33979399997</c:v>
                </c:pt>
                <c:pt idx="14775">
                  <c:v>213117.33979399997</c:v>
                </c:pt>
                <c:pt idx="14776">
                  <c:v>213117.33979399997</c:v>
                </c:pt>
                <c:pt idx="14777">
                  <c:v>213117.33979399997</c:v>
                </c:pt>
                <c:pt idx="14778">
                  <c:v>213117.33979399997</c:v>
                </c:pt>
                <c:pt idx="14779">
                  <c:v>213117.33979399997</c:v>
                </c:pt>
                <c:pt idx="14780">
                  <c:v>213117.33979399997</c:v>
                </c:pt>
                <c:pt idx="14781">
                  <c:v>213117.33979399997</c:v>
                </c:pt>
                <c:pt idx="14782">
                  <c:v>213117.33979399997</c:v>
                </c:pt>
                <c:pt idx="14783">
                  <c:v>213117.33979399997</c:v>
                </c:pt>
                <c:pt idx="14784">
                  <c:v>213117.33979399997</c:v>
                </c:pt>
                <c:pt idx="14785">
                  <c:v>213117.33979399997</c:v>
                </c:pt>
                <c:pt idx="14786">
                  <c:v>213117.33979399997</c:v>
                </c:pt>
                <c:pt idx="14787">
                  <c:v>213117.33979399997</c:v>
                </c:pt>
                <c:pt idx="14788">
                  <c:v>213117.33979399997</c:v>
                </c:pt>
                <c:pt idx="14789">
                  <c:v>213117.33979399997</c:v>
                </c:pt>
                <c:pt idx="14790">
                  <c:v>213117.33979399997</c:v>
                </c:pt>
                <c:pt idx="14791">
                  <c:v>213117.33979399997</c:v>
                </c:pt>
                <c:pt idx="14792">
                  <c:v>213117.33979399997</c:v>
                </c:pt>
                <c:pt idx="14793">
                  <c:v>213117.33979399997</c:v>
                </c:pt>
                <c:pt idx="14794">
                  <c:v>213117.33979399997</c:v>
                </c:pt>
                <c:pt idx="14795">
                  <c:v>213117.33979399997</c:v>
                </c:pt>
                <c:pt idx="14796">
                  <c:v>213117.33979399997</c:v>
                </c:pt>
                <c:pt idx="14797">
                  <c:v>213117.33979399997</c:v>
                </c:pt>
                <c:pt idx="14798">
                  <c:v>213117.33979399997</c:v>
                </c:pt>
                <c:pt idx="14799">
                  <c:v>213117.33979399997</c:v>
                </c:pt>
                <c:pt idx="14800">
                  <c:v>213117.33979399997</c:v>
                </c:pt>
                <c:pt idx="14801">
                  <c:v>213117.33979399997</c:v>
                </c:pt>
                <c:pt idx="14802">
                  <c:v>213117.33979399997</c:v>
                </c:pt>
                <c:pt idx="14803">
                  <c:v>213117.33979399997</c:v>
                </c:pt>
                <c:pt idx="14804">
                  <c:v>213117.33979399997</c:v>
                </c:pt>
                <c:pt idx="14805">
                  <c:v>213117.33979399997</c:v>
                </c:pt>
                <c:pt idx="14806">
                  <c:v>213117.33979399997</c:v>
                </c:pt>
                <c:pt idx="14807">
                  <c:v>213117.33979399997</c:v>
                </c:pt>
                <c:pt idx="14808">
                  <c:v>213117.33979399997</c:v>
                </c:pt>
                <c:pt idx="14809">
                  <c:v>213117.33979399997</c:v>
                </c:pt>
                <c:pt idx="14810">
                  <c:v>213117.33979399997</c:v>
                </c:pt>
                <c:pt idx="14811">
                  <c:v>213117.33979399997</c:v>
                </c:pt>
                <c:pt idx="14812">
                  <c:v>213117.33979399997</c:v>
                </c:pt>
                <c:pt idx="14813">
                  <c:v>213117.33979399997</c:v>
                </c:pt>
                <c:pt idx="14814">
                  <c:v>213117.33979399997</c:v>
                </c:pt>
                <c:pt idx="14815">
                  <c:v>213117.33979399997</c:v>
                </c:pt>
                <c:pt idx="14816">
                  <c:v>213117.33979399997</c:v>
                </c:pt>
                <c:pt idx="14817">
                  <c:v>213117.33979399997</c:v>
                </c:pt>
                <c:pt idx="14818">
                  <c:v>213117.33979399997</c:v>
                </c:pt>
                <c:pt idx="14819">
                  <c:v>213117.33979399997</c:v>
                </c:pt>
                <c:pt idx="14820">
                  <c:v>213117.33979399997</c:v>
                </c:pt>
                <c:pt idx="14821">
                  <c:v>213117.33979399997</c:v>
                </c:pt>
                <c:pt idx="14822">
                  <c:v>213117.33979399997</c:v>
                </c:pt>
                <c:pt idx="14823">
                  <c:v>213117.33979399997</c:v>
                </c:pt>
                <c:pt idx="14824">
                  <c:v>213117.33979399997</c:v>
                </c:pt>
                <c:pt idx="14825">
                  <c:v>213117.33979399997</c:v>
                </c:pt>
                <c:pt idx="14826">
                  <c:v>213117.33979399997</c:v>
                </c:pt>
                <c:pt idx="14827">
                  <c:v>213117.33979399997</c:v>
                </c:pt>
                <c:pt idx="14828">
                  <c:v>213117.33979399997</c:v>
                </c:pt>
                <c:pt idx="14829">
                  <c:v>213117.33979399997</c:v>
                </c:pt>
                <c:pt idx="14830">
                  <c:v>213117.33979399997</c:v>
                </c:pt>
                <c:pt idx="14831">
                  <c:v>213117.33979399997</c:v>
                </c:pt>
                <c:pt idx="14832">
                  <c:v>213117.33979399997</c:v>
                </c:pt>
                <c:pt idx="14833">
                  <c:v>213117.33979399997</c:v>
                </c:pt>
                <c:pt idx="14834">
                  <c:v>213117.33979399997</c:v>
                </c:pt>
                <c:pt idx="14835">
                  <c:v>213117.33979399997</c:v>
                </c:pt>
                <c:pt idx="14836">
                  <c:v>213117.33979399997</c:v>
                </c:pt>
                <c:pt idx="14837">
                  <c:v>213117.33979399997</c:v>
                </c:pt>
                <c:pt idx="14838">
                  <c:v>213117.33979399997</c:v>
                </c:pt>
                <c:pt idx="14839">
                  <c:v>213117.33979399997</c:v>
                </c:pt>
                <c:pt idx="14840">
                  <c:v>213117.33979399997</c:v>
                </c:pt>
                <c:pt idx="14841">
                  <c:v>213117.33979399997</c:v>
                </c:pt>
                <c:pt idx="14842">
                  <c:v>213117.33979399997</c:v>
                </c:pt>
                <c:pt idx="14843">
                  <c:v>213117.33979399997</c:v>
                </c:pt>
                <c:pt idx="14844">
                  <c:v>213117.33979399997</c:v>
                </c:pt>
                <c:pt idx="14845">
                  <c:v>213117.33979399997</c:v>
                </c:pt>
                <c:pt idx="14846">
                  <c:v>213117.33979399997</c:v>
                </c:pt>
                <c:pt idx="14847">
                  <c:v>213117.33979399997</c:v>
                </c:pt>
                <c:pt idx="14848">
                  <c:v>213117.33979399997</c:v>
                </c:pt>
                <c:pt idx="14849">
                  <c:v>213117.33979399997</c:v>
                </c:pt>
                <c:pt idx="14850">
                  <c:v>213117.33979399997</c:v>
                </c:pt>
                <c:pt idx="14851">
                  <c:v>213117.33979399997</c:v>
                </c:pt>
                <c:pt idx="14852">
                  <c:v>213117.33979399997</c:v>
                </c:pt>
                <c:pt idx="14853">
                  <c:v>213117.33979399997</c:v>
                </c:pt>
                <c:pt idx="14854">
                  <c:v>213117.33979399997</c:v>
                </c:pt>
                <c:pt idx="14855">
                  <c:v>213117.33979399997</c:v>
                </c:pt>
                <c:pt idx="14856">
                  <c:v>213117.33979399997</c:v>
                </c:pt>
                <c:pt idx="14857">
                  <c:v>213117.33979399997</c:v>
                </c:pt>
                <c:pt idx="14858">
                  <c:v>213117.33979399997</c:v>
                </c:pt>
                <c:pt idx="14859">
                  <c:v>213117.33979399997</c:v>
                </c:pt>
                <c:pt idx="14860">
                  <c:v>213117.33979399997</c:v>
                </c:pt>
                <c:pt idx="14861">
                  <c:v>213117.33979399997</c:v>
                </c:pt>
                <c:pt idx="14862">
                  <c:v>213117.33979399997</c:v>
                </c:pt>
                <c:pt idx="14863">
                  <c:v>213117.33979399997</c:v>
                </c:pt>
                <c:pt idx="14864">
                  <c:v>213117.33979399997</c:v>
                </c:pt>
                <c:pt idx="14865">
                  <c:v>213117.33979399997</c:v>
                </c:pt>
                <c:pt idx="14866">
                  <c:v>213117.33979399997</c:v>
                </c:pt>
                <c:pt idx="14867">
                  <c:v>213117.33979399997</c:v>
                </c:pt>
                <c:pt idx="14868">
                  <c:v>213117.33979399997</c:v>
                </c:pt>
                <c:pt idx="14869">
                  <c:v>213117.33979399997</c:v>
                </c:pt>
                <c:pt idx="14870">
                  <c:v>213117.33979399997</c:v>
                </c:pt>
                <c:pt idx="14871">
                  <c:v>213117.33979399997</c:v>
                </c:pt>
                <c:pt idx="14872">
                  <c:v>213117.33979399997</c:v>
                </c:pt>
                <c:pt idx="14873">
                  <c:v>213117.33979399997</c:v>
                </c:pt>
                <c:pt idx="14874">
                  <c:v>213117.33979399997</c:v>
                </c:pt>
                <c:pt idx="14875">
                  <c:v>213117.33979399997</c:v>
                </c:pt>
                <c:pt idx="14876">
                  <c:v>213117.33979399997</c:v>
                </c:pt>
                <c:pt idx="14877">
                  <c:v>213117.33979399997</c:v>
                </c:pt>
                <c:pt idx="14878">
                  <c:v>213117.33979399997</c:v>
                </c:pt>
                <c:pt idx="14879">
                  <c:v>213117.33979399997</c:v>
                </c:pt>
                <c:pt idx="14880">
                  <c:v>213117.33979399997</c:v>
                </c:pt>
                <c:pt idx="14881">
                  <c:v>213117.33979399997</c:v>
                </c:pt>
                <c:pt idx="14882">
                  <c:v>213117.33979399997</c:v>
                </c:pt>
                <c:pt idx="14883">
                  <c:v>213117.33979399997</c:v>
                </c:pt>
                <c:pt idx="14884">
                  <c:v>213117.33979399997</c:v>
                </c:pt>
                <c:pt idx="14885">
                  <c:v>213117.33979399997</c:v>
                </c:pt>
                <c:pt idx="14886">
                  <c:v>213117.33979399997</c:v>
                </c:pt>
                <c:pt idx="14887">
                  <c:v>213117.33979399997</c:v>
                </c:pt>
                <c:pt idx="14888">
                  <c:v>213117.33979399997</c:v>
                </c:pt>
                <c:pt idx="14889">
                  <c:v>213117.33979399997</c:v>
                </c:pt>
                <c:pt idx="14890">
                  <c:v>213117.33979399997</c:v>
                </c:pt>
                <c:pt idx="14891">
                  <c:v>213117.33979399997</c:v>
                </c:pt>
                <c:pt idx="14892">
                  <c:v>213117.33979399997</c:v>
                </c:pt>
                <c:pt idx="14893">
                  <c:v>213117.33979399997</c:v>
                </c:pt>
                <c:pt idx="14894">
                  <c:v>213117.33979399997</c:v>
                </c:pt>
                <c:pt idx="14895">
                  <c:v>213117.33979399997</c:v>
                </c:pt>
                <c:pt idx="14896">
                  <c:v>213117.33979399997</c:v>
                </c:pt>
                <c:pt idx="14897">
                  <c:v>213117.33979399997</c:v>
                </c:pt>
                <c:pt idx="14898">
                  <c:v>213117.33979399997</c:v>
                </c:pt>
                <c:pt idx="14899">
                  <c:v>213117.33979399997</c:v>
                </c:pt>
                <c:pt idx="14900">
                  <c:v>213117.33979399997</c:v>
                </c:pt>
                <c:pt idx="14901">
                  <c:v>213117.33979399997</c:v>
                </c:pt>
                <c:pt idx="14902">
                  <c:v>213117.33979399997</c:v>
                </c:pt>
                <c:pt idx="14903">
                  <c:v>213117.33979399997</c:v>
                </c:pt>
                <c:pt idx="14904">
                  <c:v>213117.33979399997</c:v>
                </c:pt>
                <c:pt idx="14905">
                  <c:v>213117.33979399997</c:v>
                </c:pt>
                <c:pt idx="14906">
                  <c:v>213117.33979399997</c:v>
                </c:pt>
                <c:pt idx="14907">
                  <c:v>213117.33979399997</c:v>
                </c:pt>
                <c:pt idx="14908">
                  <c:v>213117.33979399997</c:v>
                </c:pt>
                <c:pt idx="14909">
                  <c:v>213117.33979399997</c:v>
                </c:pt>
                <c:pt idx="14910">
                  <c:v>213117.33979399997</c:v>
                </c:pt>
                <c:pt idx="14911">
                  <c:v>213117.33979399997</c:v>
                </c:pt>
                <c:pt idx="14912">
                  <c:v>213117.33979399997</c:v>
                </c:pt>
                <c:pt idx="14913">
                  <c:v>213117.33979399997</c:v>
                </c:pt>
                <c:pt idx="14914">
                  <c:v>213117.33979399997</c:v>
                </c:pt>
                <c:pt idx="14915">
                  <c:v>213117.33979399997</c:v>
                </c:pt>
                <c:pt idx="14916">
                  <c:v>213117.33979399997</c:v>
                </c:pt>
                <c:pt idx="14917">
                  <c:v>213117.33979399997</c:v>
                </c:pt>
                <c:pt idx="14918">
                  <c:v>213117.33979399997</c:v>
                </c:pt>
                <c:pt idx="14919">
                  <c:v>213117.33979399997</c:v>
                </c:pt>
                <c:pt idx="14920">
                  <c:v>213117.33979399997</c:v>
                </c:pt>
                <c:pt idx="14921">
                  <c:v>213117.33979399997</c:v>
                </c:pt>
                <c:pt idx="14922">
                  <c:v>213117.33979399997</c:v>
                </c:pt>
                <c:pt idx="14923">
                  <c:v>213117.33979399997</c:v>
                </c:pt>
                <c:pt idx="14924">
                  <c:v>213117.33979399997</c:v>
                </c:pt>
                <c:pt idx="14925">
                  <c:v>213117.33979399997</c:v>
                </c:pt>
                <c:pt idx="14926">
                  <c:v>213117.33979399997</c:v>
                </c:pt>
                <c:pt idx="14927">
                  <c:v>213117.33979399997</c:v>
                </c:pt>
                <c:pt idx="14928">
                  <c:v>213117.33979399997</c:v>
                </c:pt>
                <c:pt idx="14929">
                  <c:v>213117.33979399997</c:v>
                </c:pt>
                <c:pt idx="14930">
                  <c:v>213117.33979399997</c:v>
                </c:pt>
                <c:pt idx="14931">
                  <c:v>213117.33979399997</c:v>
                </c:pt>
                <c:pt idx="14932">
                  <c:v>213117.33979399997</c:v>
                </c:pt>
                <c:pt idx="14933">
                  <c:v>213117.33979399997</c:v>
                </c:pt>
                <c:pt idx="14934">
                  <c:v>213117.33979399997</c:v>
                </c:pt>
                <c:pt idx="14935">
                  <c:v>213117.33979399997</c:v>
                </c:pt>
                <c:pt idx="14936">
                  <c:v>213117.33979399997</c:v>
                </c:pt>
                <c:pt idx="14937">
                  <c:v>213117.33979399997</c:v>
                </c:pt>
                <c:pt idx="14938">
                  <c:v>213117.33979399997</c:v>
                </c:pt>
                <c:pt idx="14939">
                  <c:v>213117.33979399997</c:v>
                </c:pt>
                <c:pt idx="14940">
                  <c:v>213117.33979399997</c:v>
                </c:pt>
                <c:pt idx="14941">
                  <c:v>213117.33979399997</c:v>
                </c:pt>
                <c:pt idx="14942">
                  <c:v>213117.33979399997</c:v>
                </c:pt>
                <c:pt idx="14943">
                  <c:v>213117.33979399997</c:v>
                </c:pt>
                <c:pt idx="14944">
                  <c:v>213117.33979399997</c:v>
                </c:pt>
                <c:pt idx="14945">
                  <c:v>213117.33979399997</c:v>
                </c:pt>
                <c:pt idx="14946">
                  <c:v>213117.33979399997</c:v>
                </c:pt>
                <c:pt idx="14947">
                  <c:v>213117.33979399997</c:v>
                </c:pt>
                <c:pt idx="14948">
                  <c:v>213117.33979399997</c:v>
                </c:pt>
                <c:pt idx="14949">
                  <c:v>213117.33979399997</c:v>
                </c:pt>
                <c:pt idx="14950">
                  <c:v>213117.33979399997</c:v>
                </c:pt>
                <c:pt idx="14951">
                  <c:v>213117.33979399997</c:v>
                </c:pt>
                <c:pt idx="14952">
                  <c:v>213117.33979399997</c:v>
                </c:pt>
                <c:pt idx="14953">
                  <c:v>213117.33979399997</c:v>
                </c:pt>
                <c:pt idx="14954">
                  <c:v>213117.33979399997</c:v>
                </c:pt>
                <c:pt idx="14955">
                  <c:v>213117.33979399997</c:v>
                </c:pt>
                <c:pt idx="14956">
                  <c:v>213117.33979399997</c:v>
                </c:pt>
                <c:pt idx="14957">
                  <c:v>213117.33979399997</c:v>
                </c:pt>
                <c:pt idx="14958">
                  <c:v>213117.33979399997</c:v>
                </c:pt>
                <c:pt idx="14959">
                  <c:v>213117.33979399997</c:v>
                </c:pt>
                <c:pt idx="14960">
                  <c:v>213117.33979399997</c:v>
                </c:pt>
                <c:pt idx="14961">
                  <c:v>213117.33979399997</c:v>
                </c:pt>
                <c:pt idx="14962">
                  <c:v>213117.33979399997</c:v>
                </c:pt>
                <c:pt idx="14963">
                  <c:v>213117.33979399997</c:v>
                </c:pt>
                <c:pt idx="14964">
                  <c:v>213117.33979399997</c:v>
                </c:pt>
                <c:pt idx="14965">
                  <c:v>213117.33979399997</c:v>
                </c:pt>
                <c:pt idx="14966">
                  <c:v>213117.33979399997</c:v>
                </c:pt>
                <c:pt idx="14967">
                  <c:v>213117.33979399997</c:v>
                </c:pt>
                <c:pt idx="14968">
                  <c:v>213117.33979399997</c:v>
                </c:pt>
                <c:pt idx="14969">
                  <c:v>213117.33979399997</c:v>
                </c:pt>
                <c:pt idx="14970">
                  <c:v>213117.33979399997</c:v>
                </c:pt>
                <c:pt idx="14971">
                  <c:v>213117.33979399997</c:v>
                </c:pt>
                <c:pt idx="14972">
                  <c:v>213117.33979399997</c:v>
                </c:pt>
                <c:pt idx="14973">
                  <c:v>213117.33979399997</c:v>
                </c:pt>
                <c:pt idx="14974">
                  <c:v>213117.33979399997</c:v>
                </c:pt>
                <c:pt idx="14975">
                  <c:v>213117.33979399997</c:v>
                </c:pt>
                <c:pt idx="14976">
                  <c:v>213117.33979399997</c:v>
                </c:pt>
                <c:pt idx="14977">
                  <c:v>213117.33979399997</c:v>
                </c:pt>
                <c:pt idx="14978">
                  <c:v>213117.33979399997</c:v>
                </c:pt>
                <c:pt idx="14979">
                  <c:v>213117.33979399997</c:v>
                </c:pt>
                <c:pt idx="14980">
                  <c:v>213117.33979399997</c:v>
                </c:pt>
                <c:pt idx="14981">
                  <c:v>213117.33979399997</c:v>
                </c:pt>
                <c:pt idx="14982">
                  <c:v>213117.33979399997</c:v>
                </c:pt>
                <c:pt idx="14983">
                  <c:v>213117.33979399997</c:v>
                </c:pt>
                <c:pt idx="14984">
                  <c:v>213117.33979399997</c:v>
                </c:pt>
                <c:pt idx="14985">
                  <c:v>213117.33979399997</c:v>
                </c:pt>
                <c:pt idx="14986">
                  <c:v>213117.33979399997</c:v>
                </c:pt>
                <c:pt idx="14987">
                  <c:v>213117.33979399997</c:v>
                </c:pt>
                <c:pt idx="14988">
                  <c:v>213117.33979399997</c:v>
                </c:pt>
                <c:pt idx="14989">
                  <c:v>213117.33979399997</c:v>
                </c:pt>
                <c:pt idx="14990">
                  <c:v>213117.33979399997</c:v>
                </c:pt>
                <c:pt idx="14991">
                  <c:v>213117.33979399997</c:v>
                </c:pt>
                <c:pt idx="14992">
                  <c:v>213117.33979399997</c:v>
                </c:pt>
                <c:pt idx="14993">
                  <c:v>213117.33979399997</c:v>
                </c:pt>
                <c:pt idx="14994">
                  <c:v>213117.33979399997</c:v>
                </c:pt>
                <c:pt idx="14995">
                  <c:v>213117.33979399997</c:v>
                </c:pt>
                <c:pt idx="14996">
                  <c:v>213117.33979399997</c:v>
                </c:pt>
                <c:pt idx="14997">
                  <c:v>213117.33979399997</c:v>
                </c:pt>
                <c:pt idx="14998">
                  <c:v>213117.33979399997</c:v>
                </c:pt>
                <c:pt idx="14999">
                  <c:v>213117.33979399997</c:v>
                </c:pt>
                <c:pt idx="15000">
                  <c:v>213117.33979399997</c:v>
                </c:pt>
                <c:pt idx="15001">
                  <c:v>213117.33979399997</c:v>
                </c:pt>
                <c:pt idx="15002">
                  <c:v>213117.33979399997</c:v>
                </c:pt>
                <c:pt idx="15003">
                  <c:v>213117.33979399997</c:v>
                </c:pt>
                <c:pt idx="15004">
                  <c:v>213117.33979399997</c:v>
                </c:pt>
                <c:pt idx="15005">
                  <c:v>213117.33979399997</c:v>
                </c:pt>
                <c:pt idx="15006">
                  <c:v>213117.33979399997</c:v>
                </c:pt>
                <c:pt idx="15007">
                  <c:v>213117.33979399997</c:v>
                </c:pt>
                <c:pt idx="15008">
                  <c:v>213117.33979399997</c:v>
                </c:pt>
                <c:pt idx="15009">
                  <c:v>213117.33979399997</c:v>
                </c:pt>
                <c:pt idx="15010">
                  <c:v>213117.33979399997</c:v>
                </c:pt>
                <c:pt idx="15011">
                  <c:v>213117.33979399997</c:v>
                </c:pt>
                <c:pt idx="15012">
                  <c:v>213117.33979399997</c:v>
                </c:pt>
                <c:pt idx="15013">
                  <c:v>213117.33979399997</c:v>
                </c:pt>
                <c:pt idx="15014">
                  <c:v>213117.33979399997</c:v>
                </c:pt>
                <c:pt idx="15015">
                  <c:v>213117.33979399997</c:v>
                </c:pt>
                <c:pt idx="15016">
                  <c:v>213117.33979399997</c:v>
                </c:pt>
                <c:pt idx="15017">
                  <c:v>213117.33979399997</c:v>
                </c:pt>
                <c:pt idx="15018">
                  <c:v>213117.33979399997</c:v>
                </c:pt>
                <c:pt idx="15019">
                  <c:v>213117.33979399997</c:v>
                </c:pt>
                <c:pt idx="15020">
                  <c:v>213117.33979399997</c:v>
                </c:pt>
                <c:pt idx="15021">
                  <c:v>213117.33979399997</c:v>
                </c:pt>
                <c:pt idx="15022">
                  <c:v>213117.33979399997</c:v>
                </c:pt>
                <c:pt idx="15023">
                  <c:v>213117.33979399997</c:v>
                </c:pt>
                <c:pt idx="15024">
                  <c:v>213117.33979399997</c:v>
                </c:pt>
                <c:pt idx="15025">
                  <c:v>213117.33979399997</c:v>
                </c:pt>
                <c:pt idx="15026">
                  <c:v>213117.33979399997</c:v>
                </c:pt>
                <c:pt idx="15027">
                  <c:v>213117.33979399997</c:v>
                </c:pt>
                <c:pt idx="15028">
                  <c:v>213117.33979399997</c:v>
                </c:pt>
                <c:pt idx="15029">
                  <c:v>213117.33979399997</c:v>
                </c:pt>
                <c:pt idx="15030">
                  <c:v>213117.33979399997</c:v>
                </c:pt>
                <c:pt idx="15031">
                  <c:v>213117.33979399997</c:v>
                </c:pt>
                <c:pt idx="15032">
                  <c:v>213117.33979399997</c:v>
                </c:pt>
                <c:pt idx="15033">
                  <c:v>213117.33979399997</c:v>
                </c:pt>
                <c:pt idx="15034">
                  <c:v>213117.33979399997</c:v>
                </c:pt>
                <c:pt idx="15035">
                  <c:v>213117.33979399997</c:v>
                </c:pt>
                <c:pt idx="15036">
                  <c:v>213117.33979399997</c:v>
                </c:pt>
                <c:pt idx="15037">
                  <c:v>213117.33979399997</c:v>
                </c:pt>
                <c:pt idx="15038">
                  <c:v>213117.33979399997</c:v>
                </c:pt>
                <c:pt idx="15039">
                  <c:v>213117.33979399997</c:v>
                </c:pt>
                <c:pt idx="15040">
                  <c:v>213117.33979399997</c:v>
                </c:pt>
                <c:pt idx="15041">
                  <c:v>213117.33979399997</c:v>
                </c:pt>
                <c:pt idx="15042">
                  <c:v>213117.33979399997</c:v>
                </c:pt>
                <c:pt idx="15043">
                  <c:v>213117.33979399997</c:v>
                </c:pt>
                <c:pt idx="15044">
                  <c:v>213117.33979399997</c:v>
                </c:pt>
                <c:pt idx="15045">
                  <c:v>213117.33979399997</c:v>
                </c:pt>
                <c:pt idx="15046">
                  <c:v>213117.33979399997</c:v>
                </c:pt>
                <c:pt idx="15047">
                  <c:v>213117.33979399997</c:v>
                </c:pt>
                <c:pt idx="15048">
                  <c:v>213117.33979399997</c:v>
                </c:pt>
                <c:pt idx="15049">
                  <c:v>213117.33979399997</c:v>
                </c:pt>
                <c:pt idx="15050">
                  <c:v>213117.33979399997</c:v>
                </c:pt>
                <c:pt idx="15051">
                  <c:v>213117.33979399997</c:v>
                </c:pt>
                <c:pt idx="15052">
                  <c:v>213117.33979399997</c:v>
                </c:pt>
                <c:pt idx="15053">
                  <c:v>213117.33979399997</c:v>
                </c:pt>
                <c:pt idx="15054">
                  <c:v>213117.33979399997</c:v>
                </c:pt>
                <c:pt idx="15055">
                  <c:v>213117.33979399997</c:v>
                </c:pt>
                <c:pt idx="15056">
                  <c:v>213117.33979399997</c:v>
                </c:pt>
                <c:pt idx="15057">
                  <c:v>213117.33979399997</c:v>
                </c:pt>
                <c:pt idx="15058">
                  <c:v>213117.33979399997</c:v>
                </c:pt>
                <c:pt idx="15059">
                  <c:v>213117.33979399997</c:v>
                </c:pt>
                <c:pt idx="15060">
                  <c:v>213117.33979399997</c:v>
                </c:pt>
                <c:pt idx="15061">
                  <c:v>213117.33979399997</c:v>
                </c:pt>
                <c:pt idx="15062">
                  <c:v>213117.33979399997</c:v>
                </c:pt>
                <c:pt idx="15063">
                  <c:v>213117.33979399997</c:v>
                </c:pt>
                <c:pt idx="15064">
                  <c:v>213117.33979399997</c:v>
                </c:pt>
                <c:pt idx="15065">
                  <c:v>213117.33979399997</c:v>
                </c:pt>
                <c:pt idx="15066">
                  <c:v>213117.33979399997</c:v>
                </c:pt>
                <c:pt idx="15067">
                  <c:v>213117.33979399997</c:v>
                </c:pt>
                <c:pt idx="15068">
                  <c:v>213117.33979399997</c:v>
                </c:pt>
                <c:pt idx="15069">
                  <c:v>213117.33979399997</c:v>
                </c:pt>
                <c:pt idx="15070">
                  <c:v>213117.33979399997</c:v>
                </c:pt>
                <c:pt idx="15071">
                  <c:v>213117.33979399997</c:v>
                </c:pt>
                <c:pt idx="15072">
                  <c:v>213117.33979399997</c:v>
                </c:pt>
                <c:pt idx="15073">
                  <c:v>213117.33979399997</c:v>
                </c:pt>
                <c:pt idx="15074">
                  <c:v>213117.33979399997</c:v>
                </c:pt>
                <c:pt idx="15075">
                  <c:v>213117.33979399997</c:v>
                </c:pt>
                <c:pt idx="15076">
                  <c:v>213117.33979399997</c:v>
                </c:pt>
                <c:pt idx="15077">
                  <c:v>213117.33979399997</c:v>
                </c:pt>
                <c:pt idx="15078">
                  <c:v>213117.33979399997</c:v>
                </c:pt>
                <c:pt idx="15079">
                  <c:v>213117.33979399997</c:v>
                </c:pt>
                <c:pt idx="15080">
                  <c:v>213117.33979399997</c:v>
                </c:pt>
                <c:pt idx="15081">
                  <c:v>213117.33979399997</c:v>
                </c:pt>
                <c:pt idx="15082">
                  <c:v>213117.33979399997</c:v>
                </c:pt>
                <c:pt idx="15083">
                  <c:v>213117.33979399997</c:v>
                </c:pt>
                <c:pt idx="15084">
                  <c:v>213117.33979399997</c:v>
                </c:pt>
                <c:pt idx="15085">
                  <c:v>213117.33979399997</c:v>
                </c:pt>
                <c:pt idx="15086">
                  <c:v>213117.33979399997</c:v>
                </c:pt>
                <c:pt idx="15087">
                  <c:v>213117.33979399997</c:v>
                </c:pt>
                <c:pt idx="15088">
                  <c:v>213117.33979399997</c:v>
                </c:pt>
                <c:pt idx="15089">
                  <c:v>213117.33979399997</c:v>
                </c:pt>
                <c:pt idx="15090">
                  <c:v>213117.33979399997</c:v>
                </c:pt>
                <c:pt idx="15091">
                  <c:v>213117.33979399997</c:v>
                </c:pt>
                <c:pt idx="15092">
                  <c:v>213117.33979399997</c:v>
                </c:pt>
                <c:pt idx="15093">
                  <c:v>213117.33979399997</c:v>
                </c:pt>
                <c:pt idx="15094">
                  <c:v>213117.33979399997</c:v>
                </c:pt>
                <c:pt idx="15095">
                  <c:v>213117.33979399997</c:v>
                </c:pt>
                <c:pt idx="15096">
                  <c:v>213117.33979399997</c:v>
                </c:pt>
                <c:pt idx="15097">
                  <c:v>213117.33979399997</c:v>
                </c:pt>
                <c:pt idx="15098">
                  <c:v>213117.33979399997</c:v>
                </c:pt>
                <c:pt idx="15099">
                  <c:v>213117.33979399997</c:v>
                </c:pt>
                <c:pt idx="15100">
                  <c:v>213117.33979399997</c:v>
                </c:pt>
                <c:pt idx="15101">
                  <c:v>213117.33979399997</c:v>
                </c:pt>
                <c:pt idx="15102">
                  <c:v>213117.33979399997</c:v>
                </c:pt>
                <c:pt idx="15103">
                  <c:v>213117.33979399997</c:v>
                </c:pt>
                <c:pt idx="15104">
                  <c:v>213117.33979399997</c:v>
                </c:pt>
                <c:pt idx="15105">
                  <c:v>213117.33979399997</c:v>
                </c:pt>
                <c:pt idx="15106">
                  <c:v>213117.33979399997</c:v>
                </c:pt>
                <c:pt idx="15107">
                  <c:v>213117.33979399997</c:v>
                </c:pt>
                <c:pt idx="15108">
                  <c:v>213117.33979399997</c:v>
                </c:pt>
                <c:pt idx="15109">
                  <c:v>213117.33979399997</c:v>
                </c:pt>
                <c:pt idx="15110">
                  <c:v>213117.33979399997</c:v>
                </c:pt>
                <c:pt idx="15111">
                  <c:v>213117.33979399997</c:v>
                </c:pt>
                <c:pt idx="15112">
                  <c:v>213117.33979399997</c:v>
                </c:pt>
                <c:pt idx="15113">
                  <c:v>213117.33979399997</c:v>
                </c:pt>
                <c:pt idx="15114">
                  <c:v>213117.33979399997</c:v>
                </c:pt>
                <c:pt idx="15115">
                  <c:v>213117.33979399997</c:v>
                </c:pt>
                <c:pt idx="15116">
                  <c:v>213117.33979399997</c:v>
                </c:pt>
                <c:pt idx="15117">
                  <c:v>213117.33979399997</c:v>
                </c:pt>
                <c:pt idx="15118">
                  <c:v>213117.33979399997</c:v>
                </c:pt>
                <c:pt idx="15119">
                  <c:v>213117.33979399997</c:v>
                </c:pt>
                <c:pt idx="15120">
                  <c:v>213117.33979399997</c:v>
                </c:pt>
                <c:pt idx="15121">
                  <c:v>213117.33979399997</c:v>
                </c:pt>
                <c:pt idx="15122">
                  <c:v>213117.33979399997</c:v>
                </c:pt>
                <c:pt idx="15123">
                  <c:v>213117.33979399997</c:v>
                </c:pt>
                <c:pt idx="15124">
                  <c:v>213117.33979399997</c:v>
                </c:pt>
                <c:pt idx="15125">
                  <c:v>213117.33979399997</c:v>
                </c:pt>
                <c:pt idx="15126">
                  <c:v>213117.33979399997</c:v>
                </c:pt>
                <c:pt idx="15127">
                  <c:v>213117.33979399997</c:v>
                </c:pt>
                <c:pt idx="15128">
                  <c:v>213117.33979399997</c:v>
                </c:pt>
                <c:pt idx="15129">
                  <c:v>213117.33979399997</c:v>
                </c:pt>
                <c:pt idx="15130">
                  <c:v>213117.33979399997</c:v>
                </c:pt>
                <c:pt idx="15131">
                  <c:v>213117.33979399997</c:v>
                </c:pt>
                <c:pt idx="15132">
                  <c:v>213117.33979399997</c:v>
                </c:pt>
                <c:pt idx="15133">
                  <c:v>213117.33979399997</c:v>
                </c:pt>
                <c:pt idx="15134">
                  <c:v>213117.33979399997</c:v>
                </c:pt>
                <c:pt idx="15135">
                  <c:v>213117.33979399997</c:v>
                </c:pt>
                <c:pt idx="15136">
                  <c:v>213117.33979399997</c:v>
                </c:pt>
                <c:pt idx="15137">
                  <c:v>213117.33979399997</c:v>
                </c:pt>
                <c:pt idx="15138">
                  <c:v>213117.33979399997</c:v>
                </c:pt>
                <c:pt idx="15139">
                  <c:v>213117.33979399997</c:v>
                </c:pt>
                <c:pt idx="15140">
                  <c:v>213117.33979399997</c:v>
                </c:pt>
                <c:pt idx="15141">
                  <c:v>213117.33979399997</c:v>
                </c:pt>
                <c:pt idx="15142">
                  <c:v>213117.33979399997</c:v>
                </c:pt>
                <c:pt idx="15143">
                  <c:v>213117.33979399997</c:v>
                </c:pt>
                <c:pt idx="15144">
                  <c:v>213117.33979399997</c:v>
                </c:pt>
                <c:pt idx="15145">
                  <c:v>213117.33979399997</c:v>
                </c:pt>
                <c:pt idx="15146">
                  <c:v>213117.33979399997</c:v>
                </c:pt>
                <c:pt idx="15147">
                  <c:v>213117.33979399997</c:v>
                </c:pt>
                <c:pt idx="15148">
                  <c:v>213117.33979399997</c:v>
                </c:pt>
                <c:pt idx="15149">
                  <c:v>213117.33979399997</c:v>
                </c:pt>
                <c:pt idx="15150">
                  <c:v>213117.33979399997</c:v>
                </c:pt>
                <c:pt idx="15151">
                  <c:v>213117.33979399997</c:v>
                </c:pt>
                <c:pt idx="15152">
                  <c:v>213117.33979399997</c:v>
                </c:pt>
                <c:pt idx="15153">
                  <c:v>213123.16989699999</c:v>
                </c:pt>
                <c:pt idx="15154">
                  <c:v>213132.49802199999</c:v>
                </c:pt>
                <c:pt idx="15155">
                  <c:v>213132.49802199999</c:v>
                </c:pt>
                <c:pt idx="15156">
                  <c:v>213132.49802199999</c:v>
                </c:pt>
                <c:pt idx="15157">
                  <c:v>213157.76166899997</c:v>
                </c:pt>
                <c:pt idx="15158">
                  <c:v>213162.81447800001</c:v>
                </c:pt>
                <c:pt idx="15159">
                  <c:v>213215.28520600003</c:v>
                </c:pt>
                <c:pt idx="15160">
                  <c:v>213215.28520600003</c:v>
                </c:pt>
                <c:pt idx="15161">
                  <c:v>213215.28520600003</c:v>
                </c:pt>
                <c:pt idx="15162">
                  <c:v>213222.66989699999</c:v>
                </c:pt>
                <c:pt idx="15163">
                  <c:v>213231.99802199999</c:v>
                </c:pt>
                <c:pt idx="15164">
                  <c:v>213231.99802199999</c:v>
                </c:pt>
                <c:pt idx="15165">
                  <c:v>213257.26166899997</c:v>
                </c:pt>
                <c:pt idx="15166">
                  <c:v>213322.16989699999</c:v>
                </c:pt>
                <c:pt idx="15167">
                  <c:v>213322.16989699999</c:v>
                </c:pt>
                <c:pt idx="15168">
                  <c:v>213356.76166899997</c:v>
                </c:pt>
                <c:pt idx="15169">
                  <c:v>213361.81447800001</c:v>
                </c:pt>
                <c:pt idx="15170">
                  <c:v>213421.66989699999</c:v>
                </c:pt>
                <c:pt idx="15171">
                  <c:v>213421.66989699999</c:v>
                </c:pt>
                <c:pt idx="15172">
                  <c:v>213461.31447800001</c:v>
                </c:pt>
                <c:pt idx="15173">
                  <c:v>213461.31447800001</c:v>
                </c:pt>
                <c:pt idx="15174">
                  <c:v>213521.16989699999</c:v>
                </c:pt>
                <c:pt idx="15175">
                  <c:v>213530.49802199999</c:v>
                </c:pt>
                <c:pt idx="15176">
                  <c:v>213613.28520600003</c:v>
                </c:pt>
                <c:pt idx="15177">
                  <c:v>213613.28520600003</c:v>
                </c:pt>
                <c:pt idx="15178">
                  <c:v>213629.99802199999</c:v>
                </c:pt>
                <c:pt idx="15179">
                  <c:v>213629.99802199999</c:v>
                </c:pt>
                <c:pt idx="15180">
                  <c:v>213660.31447800001</c:v>
                </c:pt>
                <c:pt idx="15181">
                  <c:v>213720.16989699999</c:v>
                </c:pt>
                <c:pt idx="15182">
                  <c:v>213729.49802199999</c:v>
                </c:pt>
                <c:pt idx="15183">
                  <c:v>213754.76166899997</c:v>
                </c:pt>
                <c:pt idx="15184">
                  <c:v>213759.81447800001</c:v>
                </c:pt>
                <c:pt idx="15185">
                  <c:v>213759.81447800001</c:v>
                </c:pt>
                <c:pt idx="15186">
                  <c:v>213759.81447800001</c:v>
                </c:pt>
                <c:pt idx="15187">
                  <c:v>213759.81447800001</c:v>
                </c:pt>
                <c:pt idx="15188">
                  <c:v>213759.81447800001</c:v>
                </c:pt>
                <c:pt idx="15189">
                  <c:v>213759.81447800001</c:v>
                </c:pt>
                <c:pt idx="15190">
                  <c:v>213759.81447800001</c:v>
                </c:pt>
                <c:pt idx="15191">
                  <c:v>213759.81447800001</c:v>
                </c:pt>
                <c:pt idx="15192">
                  <c:v>213759.81447800001</c:v>
                </c:pt>
                <c:pt idx="15193">
                  <c:v>213759.81447800001</c:v>
                </c:pt>
                <c:pt idx="15194">
                  <c:v>213759.81447800001</c:v>
                </c:pt>
                <c:pt idx="15195">
                  <c:v>213759.81447800001</c:v>
                </c:pt>
                <c:pt idx="15196">
                  <c:v>213759.81447800001</c:v>
                </c:pt>
                <c:pt idx="15197">
                  <c:v>213759.81447800001</c:v>
                </c:pt>
                <c:pt idx="15198">
                  <c:v>213759.81447800001</c:v>
                </c:pt>
                <c:pt idx="15199">
                  <c:v>213759.81447800001</c:v>
                </c:pt>
                <c:pt idx="15200">
                  <c:v>213759.81447800001</c:v>
                </c:pt>
                <c:pt idx="15201">
                  <c:v>213759.81447800001</c:v>
                </c:pt>
                <c:pt idx="15202">
                  <c:v>213759.81447800001</c:v>
                </c:pt>
                <c:pt idx="15203">
                  <c:v>213759.81447800001</c:v>
                </c:pt>
                <c:pt idx="15204">
                  <c:v>213759.81447800001</c:v>
                </c:pt>
                <c:pt idx="15205">
                  <c:v>213759.81447800001</c:v>
                </c:pt>
                <c:pt idx="15206">
                  <c:v>213759.81447800001</c:v>
                </c:pt>
                <c:pt idx="15207">
                  <c:v>213759.81447800001</c:v>
                </c:pt>
                <c:pt idx="15208">
                  <c:v>213759.81447800001</c:v>
                </c:pt>
                <c:pt idx="15209">
                  <c:v>213759.81447800001</c:v>
                </c:pt>
                <c:pt idx="15210">
                  <c:v>213759.81447800001</c:v>
                </c:pt>
                <c:pt idx="15211">
                  <c:v>213759.81447800001</c:v>
                </c:pt>
                <c:pt idx="15212">
                  <c:v>213759.81447800001</c:v>
                </c:pt>
                <c:pt idx="15213">
                  <c:v>213759.81447800001</c:v>
                </c:pt>
                <c:pt idx="15214">
                  <c:v>213759.81447800001</c:v>
                </c:pt>
                <c:pt idx="15215">
                  <c:v>213759.81447800001</c:v>
                </c:pt>
                <c:pt idx="15216">
                  <c:v>213759.81447800001</c:v>
                </c:pt>
                <c:pt idx="15217">
                  <c:v>213759.81447800001</c:v>
                </c:pt>
                <c:pt idx="15218">
                  <c:v>213759.81447800001</c:v>
                </c:pt>
                <c:pt idx="15219">
                  <c:v>213759.81447800001</c:v>
                </c:pt>
                <c:pt idx="15220">
                  <c:v>213759.81447800001</c:v>
                </c:pt>
                <c:pt idx="15221">
                  <c:v>213759.81447800001</c:v>
                </c:pt>
                <c:pt idx="15222">
                  <c:v>213759.81447800001</c:v>
                </c:pt>
                <c:pt idx="15223">
                  <c:v>213759.81447800001</c:v>
                </c:pt>
                <c:pt idx="15224">
                  <c:v>213759.81447800001</c:v>
                </c:pt>
                <c:pt idx="15225">
                  <c:v>213759.81447800001</c:v>
                </c:pt>
                <c:pt idx="15226">
                  <c:v>213759.81447800001</c:v>
                </c:pt>
                <c:pt idx="15227">
                  <c:v>213759.81447800001</c:v>
                </c:pt>
                <c:pt idx="15228">
                  <c:v>213759.81447800001</c:v>
                </c:pt>
                <c:pt idx="15229">
                  <c:v>213759.81447800001</c:v>
                </c:pt>
                <c:pt idx="15230">
                  <c:v>213759.81447800001</c:v>
                </c:pt>
                <c:pt idx="15231">
                  <c:v>213759.81447800001</c:v>
                </c:pt>
                <c:pt idx="15232">
                  <c:v>213759.81447800001</c:v>
                </c:pt>
                <c:pt idx="15233">
                  <c:v>213759.81447800001</c:v>
                </c:pt>
                <c:pt idx="15234">
                  <c:v>213759.81447800001</c:v>
                </c:pt>
                <c:pt idx="15235">
                  <c:v>213759.81447800001</c:v>
                </c:pt>
                <c:pt idx="15236">
                  <c:v>213759.81447800001</c:v>
                </c:pt>
                <c:pt idx="15237">
                  <c:v>213759.81447800001</c:v>
                </c:pt>
                <c:pt idx="15238">
                  <c:v>213759.81447800001</c:v>
                </c:pt>
                <c:pt idx="15239">
                  <c:v>213759.81447800001</c:v>
                </c:pt>
                <c:pt idx="15240">
                  <c:v>213759.81447800001</c:v>
                </c:pt>
                <c:pt idx="15241">
                  <c:v>213759.81447800001</c:v>
                </c:pt>
                <c:pt idx="15242">
                  <c:v>213759.81447800001</c:v>
                </c:pt>
                <c:pt idx="15243">
                  <c:v>213759.81447800001</c:v>
                </c:pt>
                <c:pt idx="15244">
                  <c:v>213759.81447800001</c:v>
                </c:pt>
                <c:pt idx="15245">
                  <c:v>213759.81447800001</c:v>
                </c:pt>
                <c:pt idx="15246">
                  <c:v>213759.81447800001</c:v>
                </c:pt>
                <c:pt idx="15247">
                  <c:v>213759.81447800001</c:v>
                </c:pt>
                <c:pt idx="15248">
                  <c:v>213759.81447800001</c:v>
                </c:pt>
                <c:pt idx="15249">
                  <c:v>213759.81447800001</c:v>
                </c:pt>
                <c:pt idx="15250">
                  <c:v>213759.81447800001</c:v>
                </c:pt>
                <c:pt idx="15251">
                  <c:v>213759.81447800001</c:v>
                </c:pt>
                <c:pt idx="15252">
                  <c:v>213759.81447800001</c:v>
                </c:pt>
                <c:pt idx="15253">
                  <c:v>213759.81447800001</c:v>
                </c:pt>
                <c:pt idx="15254">
                  <c:v>213759.81447800001</c:v>
                </c:pt>
                <c:pt idx="15255">
                  <c:v>213759.81447800001</c:v>
                </c:pt>
                <c:pt idx="15256">
                  <c:v>213759.81447800001</c:v>
                </c:pt>
                <c:pt idx="15257">
                  <c:v>213759.81447800001</c:v>
                </c:pt>
                <c:pt idx="15258">
                  <c:v>213759.81447800001</c:v>
                </c:pt>
                <c:pt idx="15259">
                  <c:v>213759.81447800001</c:v>
                </c:pt>
                <c:pt idx="15260">
                  <c:v>213759.81447800001</c:v>
                </c:pt>
                <c:pt idx="15261">
                  <c:v>213759.81447800001</c:v>
                </c:pt>
                <c:pt idx="15262">
                  <c:v>213759.81447800001</c:v>
                </c:pt>
                <c:pt idx="15263">
                  <c:v>213759.81447800001</c:v>
                </c:pt>
                <c:pt idx="15264">
                  <c:v>213759.81447800001</c:v>
                </c:pt>
                <c:pt idx="15265">
                  <c:v>213759.81447800001</c:v>
                </c:pt>
                <c:pt idx="15266">
                  <c:v>213759.81447800001</c:v>
                </c:pt>
                <c:pt idx="15267">
                  <c:v>213759.81447800001</c:v>
                </c:pt>
                <c:pt idx="15268">
                  <c:v>213759.81447800001</c:v>
                </c:pt>
                <c:pt idx="15269">
                  <c:v>213759.81447800001</c:v>
                </c:pt>
                <c:pt idx="15270">
                  <c:v>213759.81447800001</c:v>
                </c:pt>
                <c:pt idx="15271">
                  <c:v>213759.81447800001</c:v>
                </c:pt>
                <c:pt idx="15272">
                  <c:v>213759.81447800001</c:v>
                </c:pt>
                <c:pt idx="15273">
                  <c:v>213759.81447800001</c:v>
                </c:pt>
                <c:pt idx="15274">
                  <c:v>213759.81447800001</c:v>
                </c:pt>
                <c:pt idx="15275">
                  <c:v>213759.81447800001</c:v>
                </c:pt>
                <c:pt idx="15276">
                  <c:v>213759.81447800001</c:v>
                </c:pt>
                <c:pt idx="15277">
                  <c:v>213759.81447800001</c:v>
                </c:pt>
                <c:pt idx="15278">
                  <c:v>213759.81447800001</c:v>
                </c:pt>
                <c:pt idx="15279">
                  <c:v>213759.81447800001</c:v>
                </c:pt>
                <c:pt idx="15280">
                  <c:v>213759.81447800001</c:v>
                </c:pt>
                <c:pt idx="15281">
                  <c:v>213759.81447800001</c:v>
                </c:pt>
                <c:pt idx="15282">
                  <c:v>213759.81447800001</c:v>
                </c:pt>
                <c:pt idx="15283">
                  <c:v>213759.81447800001</c:v>
                </c:pt>
                <c:pt idx="15284">
                  <c:v>213759.81447800001</c:v>
                </c:pt>
                <c:pt idx="15285">
                  <c:v>213759.81447800001</c:v>
                </c:pt>
                <c:pt idx="15286">
                  <c:v>213759.81447800001</c:v>
                </c:pt>
                <c:pt idx="15287">
                  <c:v>213759.81447800001</c:v>
                </c:pt>
                <c:pt idx="15288">
                  <c:v>213759.81447800001</c:v>
                </c:pt>
                <c:pt idx="15289">
                  <c:v>213759.81447800001</c:v>
                </c:pt>
                <c:pt idx="15290">
                  <c:v>213759.81447800001</c:v>
                </c:pt>
                <c:pt idx="15291">
                  <c:v>213759.81447800001</c:v>
                </c:pt>
                <c:pt idx="15292">
                  <c:v>213759.81447800001</c:v>
                </c:pt>
                <c:pt idx="15293">
                  <c:v>213759.81447800001</c:v>
                </c:pt>
                <c:pt idx="15294">
                  <c:v>213759.81447800001</c:v>
                </c:pt>
                <c:pt idx="15295">
                  <c:v>213759.81447800001</c:v>
                </c:pt>
                <c:pt idx="15296">
                  <c:v>213759.81447800001</c:v>
                </c:pt>
                <c:pt idx="15297">
                  <c:v>213759.81447800001</c:v>
                </c:pt>
                <c:pt idx="15298">
                  <c:v>213759.81447800001</c:v>
                </c:pt>
                <c:pt idx="15299">
                  <c:v>213759.81447800001</c:v>
                </c:pt>
                <c:pt idx="15300">
                  <c:v>213759.81447800001</c:v>
                </c:pt>
                <c:pt idx="15301">
                  <c:v>213759.81447800001</c:v>
                </c:pt>
                <c:pt idx="15302">
                  <c:v>213759.81447800001</c:v>
                </c:pt>
                <c:pt idx="15303">
                  <c:v>213759.81447800001</c:v>
                </c:pt>
                <c:pt idx="15304">
                  <c:v>213759.81447800001</c:v>
                </c:pt>
                <c:pt idx="15305">
                  <c:v>213759.81447800001</c:v>
                </c:pt>
                <c:pt idx="15306">
                  <c:v>213759.81447800001</c:v>
                </c:pt>
                <c:pt idx="15307">
                  <c:v>213759.81447800001</c:v>
                </c:pt>
                <c:pt idx="15308">
                  <c:v>213759.81447800001</c:v>
                </c:pt>
                <c:pt idx="15309">
                  <c:v>213759.81447800001</c:v>
                </c:pt>
                <c:pt idx="15310">
                  <c:v>213759.81447800001</c:v>
                </c:pt>
                <c:pt idx="15311">
                  <c:v>213759.81447800001</c:v>
                </c:pt>
                <c:pt idx="15312">
                  <c:v>213759.81447800001</c:v>
                </c:pt>
                <c:pt idx="15313">
                  <c:v>213759.81447800001</c:v>
                </c:pt>
                <c:pt idx="15314">
                  <c:v>213759.81447800001</c:v>
                </c:pt>
                <c:pt idx="15315">
                  <c:v>213759.81447800001</c:v>
                </c:pt>
                <c:pt idx="15316">
                  <c:v>213759.81447800001</c:v>
                </c:pt>
                <c:pt idx="15317">
                  <c:v>213759.81447800001</c:v>
                </c:pt>
                <c:pt idx="15318">
                  <c:v>213759.81447800001</c:v>
                </c:pt>
                <c:pt idx="15319">
                  <c:v>213759.81447800001</c:v>
                </c:pt>
                <c:pt idx="15320">
                  <c:v>213759.81447800001</c:v>
                </c:pt>
                <c:pt idx="15321">
                  <c:v>213759.81447800001</c:v>
                </c:pt>
                <c:pt idx="15322">
                  <c:v>213759.81447800001</c:v>
                </c:pt>
                <c:pt idx="15323">
                  <c:v>213759.81447800001</c:v>
                </c:pt>
                <c:pt idx="15324">
                  <c:v>213759.81447800001</c:v>
                </c:pt>
                <c:pt idx="15325">
                  <c:v>213759.81447800001</c:v>
                </c:pt>
                <c:pt idx="15326">
                  <c:v>213759.81447800001</c:v>
                </c:pt>
                <c:pt idx="15327">
                  <c:v>213759.81447800001</c:v>
                </c:pt>
                <c:pt idx="15328">
                  <c:v>213759.81447800001</c:v>
                </c:pt>
                <c:pt idx="15329">
                  <c:v>213759.81447800001</c:v>
                </c:pt>
                <c:pt idx="15330">
                  <c:v>213759.81447800001</c:v>
                </c:pt>
                <c:pt idx="15331">
                  <c:v>213759.81447800001</c:v>
                </c:pt>
                <c:pt idx="15332">
                  <c:v>213759.81447800001</c:v>
                </c:pt>
                <c:pt idx="15333">
                  <c:v>213759.81447800001</c:v>
                </c:pt>
                <c:pt idx="15334">
                  <c:v>213759.81447800001</c:v>
                </c:pt>
                <c:pt idx="15335">
                  <c:v>213759.81447800001</c:v>
                </c:pt>
                <c:pt idx="15336">
                  <c:v>213759.81447800001</c:v>
                </c:pt>
                <c:pt idx="15337">
                  <c:v>213759.81447800001</c:v>
                </c:pt>
                <c:pt idx="15338">
                  <c:v>213759.81447800001</c:v>
                </c:pt>
                <c:pt idx="15339">
                  <c:v>213759.81447800001</c:v>
                </c:pt>
                <c:pt idx="15340">
                  <c:v>213759.81447800001</c:v>
                </c:pt>
                <c:pt idx="15341">
                  <c:v>213759.81447800001</c:v>
                </c:pt>
                <c:pt idx="15342">
                  <c:v>213759.81447800001</c:v>
                </c:pt>
                <c:pt idx="15343">
                  <c:v>213759.81447800001</c:v>
                </c:pt>
                <c:pt idx="15344">
                  <c:v>213759.81447800001</c:v>
                </c:pt>
                <c:pt idx="15345">
                  <c:v>213759.81447800001</c:v>
                </c:pt>
                <c:pt idx="15346">
                  <c:v>213759.81447800001</c:v>
                </c:pt>
                <c:pt idx="15347">
                  <c:v>213759.81447800001</c:v>
                </c:pt>
                <c:pt idx="15348">
                  <c:v>213759.81447800001</c:v>
                </c:pt>
                <c:pt idx="15349">
                  <c:v>213759.81447800001</c:v>
                </c:pt>
                <c:pt idx="15350">
                  <c:v>213759.81447800001</c:v>
                </c:pt>
                <c:pt idx="15351">
                  <c:v>213759.81447800001</c:v>
                </c:pt>
                <c:pt idx="15352">
                  <c:v>213759.81447800001</c:v>
                </c:pt>
                <c:pt idx="15353">
                  <c:v>213759.81447800001</c:v>
                </c:pt>
                <c:pt idx="15354">
                  <c:v>213759.81447800001</c:v>
                </c:pt>
                <c:pt idx="15355">
                  <c:v>213759.81447800001</c:v>
                </c:pt>
                <c:pt idx="15356">
                  <c:v>213759.81447800001</c:v>
                </c:pt>
                <c:pt idx="15357">
                  <c:v>213759.81447800001</c:v>
                </c:pt>
                <c:pt idx="15358">
                  <c:v>213759.81447800001</c:v>
                </c:pt>
                <c:pt idx="15359">
                  <c:v>213759.81447800001</c:v>
                </c:pt>
                <c:pt idx="15360">
                  <c:v>213759.81447800001</c:v>
                </c:pt>
                <c:pt idx="15361">
                  <c:v>213759.81447800001</c:v>
                </c:pt>
                <c:pt idx="15362">
                  <c:v>213759.81447800001</c:v>
                </c:pt>
                <c:pt idx="15363">
                  <c:v>213759.81447800001</c:v>
                </c:pt>
                <c:pt idx="15364">
                  <c:v>213759.81447800001</c:v>
                </c:pt>
                <c:pt idx="15365">
                  <c:v>213759.81447800001</c:v>
                </c:pt>
                <c:pt idx="15366">
                  <c:v>213759.81447800001</c:v>
                </c:pt>
                <c:pt idx="15367">
                  <c:v>213759.81447800001</c:v>
                </c:pt>
                <c:pt idx="15368">
                  <c:v>213759.81447800001</c:v>
                </c:pt>
                <c:pt idx="15369">
                  <c:v>213759.81447800001</c:v>
                </c:pt>
                <c:pt idx="15370">
                  <c:v>213759.81447800001</c:v>
                </c:pt>
                <c:pt idx="15371">
                  <c:v>213759.81447800001</c:v>
                </c:pt>
                <c:pt idx="15372">
                  <c:v>213759.81447800001</c:v>
                </c:pt>
                <c:pt idx="15373">
                  <c:v>213759.81447800001</c:v>
                </c:pt>
                <c:pt idx="15374">
                  <c:v>213759.81447800001</c:v>
                </c:pt>
                <c:pt idx="15375">
                  <c:v>213759.81447800001</c:v>
                </c:pt>
                <c:pt idx="15376">
                  <c:v>213759.81447800001</c:v>
                </c:pt>
                <c:pt idx="15377">
                  <c:v>213759.81447800001</c:v>
                </c:pt>
                <c:pt idx="15378">
                  <c:v>213759.81447800001</c:v>
                </c:pt>
                <c:pt idx="15379">
                  <c:v>213759.81447800001</c:v>
                </c:pt>
                <c:pt idx="15380">
                  <c:v>213759.81447800001</c:v>
                </c:pt>
                <c:pt idx="15381">
                  <c:v>213759.81447800001</c:v>
                </c:pt>
                <c:pt idx="15382">
                  <c:v>213759.81447800001</c:v>
                </c:pt>
                <c:pt idx="15383">
                  <c:v>213759.81447800001</c:v>
                </c:pt>
                <c:pt idx="15384">
                  <c:v>213759.81447800001</c:v>
                </c:pt>
                <c:pt idx="15385">
                  <c:v>213759.81447800001</c:v>
                </c:pt>
                <c:pt idx="15386">
                  <c:v>213759.81447800001</c:v>
                </c:pt>
                <c:pt idx="15387">
                  <c:v>213759.81447800001</c:v>
                </c:pt>
                <c:pt idx="15388">
                  <c:v>213759.81447800001</c:v>
                </c:pt>
                <c:pt idx="15389">
                  <c:v>213759.81447800001</c:v>
                </c:pt>
                <c:pt idx="15390">
                  <c:v>213759.81447800001</c:v>
                </c:pt>
                <c:pt idx="15391">
                  <c:v>213759.81447800001</c:v>
                </c:pt>
                <c:pt idx="15392">
                  <c:v>213759.81447800001</c:v>
                </c:pt>
                <c:pt idx="15393">
                  <c:v>213759.81447800001</c:v>
                </c:pt>
                <c:pt idx="15394">
                  <c:v>213759.81447800001</c:v>
                </c:pt>
                <c:pt idx="15395">
                  <c:v>213759.81447800001</c:v>
                </c:pt>
                <c:pt idx="15396">
                  <c:v>213759.81447800001</c:v>
                </c:pt>
                <c:pt idx="15397">
                  <c:v>213759.81447800001</c:v>
                </c:pt>
                <c:pt idx="15398">
                  <c:v>213759.81447800001</c:v>
                </c:pt>
                <c:pt idx="15399">
                  <c:v>213759.81447800001</c:v>
                </c:pt>
                <c:pt idx="15400">
                  <c:v>213759.81447800001</c:v>
                </c:pt>
                <c:pt idx="15401">
                  <c:v>213759.81447800001</c:v>
                </c:pt>
                <c:pt idx="15402">
                  <c:v>213759.81447800001</c:v>
                </c:pt>
                <c:pt idx="15403">
                  <c:v>213759.81447800001</c:v>
                </c:pt>
                <c:pt idx="15404">
                  <c:v>213759.81447800001</c:v>
                </c:pt>
                <c:pt idx="15405">
                  <c:v>213759.81447800001</c:v>
                </c:pt>
                <c:pt idx="15406">
                  <c:v>213759.81447800001</c:v>
                </c:pt>
                <c:pt idx="15407">
                  <c:v>213759.81447800001</c:v>
                </c:pt>
                <c:pt idx="15408">
                  <c:v>213759.81447800001</c:v>
                </c:pt>
                <c:pt idx="15409">
                  <c:v>213759.81447800001</c:v>
                </c:pt>
                <c:pt idx="15410">
                  <c:v>213759.81447800001</c:v>
                </c:pt>
                <c:pt idx="15411">
                  <c:v>213759.81447800001</c:v>
                </c:pt>
                <c:pt idx="15412">
                  <c:v>213759.81447800001</c:v>
                </c:pt>
                <c:pt idx="15413">
                  <c:v>213759.81447800001</c:v>
                </c:pt>
                <c:pt idx="15414">
                  <c:v>213759.81447800001</c:v>
                </c:pt>
                <c:pt idx="15415">
                  <c:v>213759.81447800001</c:v>
                </c:pt>
                <c:pt idx="15416">
                  <c:v>213759.81447800001</c:v>
                </c:pt>
                <c:pt idx="15417">
                  <c:v>213759.81447800001</c:v>
                </c:pt>
                <c:pt idx="15418">
                  <c:v>213759.81447800001</c:v>
                </c:pt>
                <c:pt idx="15419">
                  <c:v>213759.81447800001</c:v>
                </c:pt>
                <c:pt idx="15420">
                  <c:v>213759.81447800001</c:v>
                </c:pt>
                <c:pt idx="15421">
                  <c:v>213759.81447800001</c:v>
                </c:pt>
                <c:pt idx="15422">
                  <c:v>213759.81447800001</c:v>
                </c:pt>
                <c:pt idx="15423">
                  <c:v>213759.81447800001</c:v>
                </c:pt>
                <c:pt idx="15424">
                  <c:v>213759.81447800001</c:v>
                </c:pt>
                <c:pt idx="15425">
                  <c:v>213759.81447800001</c:v>
                </c:pt>
                <c:pt idx="15426">
                  <c:v>213759.81447800001</c:v>
                </c:pt>
                <c:pt idx="15427">
                  <c:v>213759.81447800001</c:v>
                </c:pt>
                <c:pt idx="15428">
                  <c:v>213759.81447800001</c:v>
                </c:pt>
                <c:pt idx="15429">
                  <c:v>213759.81447800001</c:v>
                </c:pt>
                <c:pt idx="15430">
                  <c:v>213759.81447800001</c:v>
                </c:pt>
                <c:pt idx="15431">
                  <c:v>213759.81447800001</c:v>
                </c:pt>
                <c:pt idx="15432">
                  <c:v>213759.81447800001</c:v>
                </c:pt>
                <c:pt idx="15433">
                  <c:v>213759.81447800001</c:v>
                </c:pt>
                <c:pt idx="15434">
                  <c:v>213759.81447800001</c:v>
                </c:pt>
                <c:pt idx="15435">
                  <c:v>213759.81447800001</c:v>
                </c:pt>
                <c:pt idx="15436">
                  <c:v>213759.81447800001</c:v>
                </c:pt>
                <c:pt idx="15437">
                  <c:v>213759.81447800001</c:v>
                </c:pt>
                <c:pt idx="15438">
                  <c:v>213759.81447800001</c:v>
                </c:pt>
                <c:pt idx="15439">
                  <c:v>213759.81447800001</c:v>
                </c:pt>
                <c:pt idx="15440">
                  <c:v>213759.81447800001</c:v>
                </c:pt>
                <c:pt idx="15441">
                  <c:v>213759.81447800001</c:v>
                </c:pt>
                <c:pt idx="15442">
                  <c:v>213759.81447800001</c:v>
                </c:pt>
                <c:pt idx="15443">
                  <c:v>213759.81447800001</c:v>
                </c:pt>
                <c:pt idx="15444">
                  <c:v>213759.81447800001</c:v>
                </c:pt>
                <c:pt idx="15445">
                  <c:v>213759.81447800001</c:v>
                </c:pt>
                <c:pt idx="15446">
                  <c:v>213759.81447800001</c:v>
                </c:pt>
                <c:pt idx="15447">
                  <c:v>213759.81447800001</c:v>
                </c:pt>
                <c:pt idx="15448">
                  <c:v>213759.81447800001</c:v>
                </c:pt>
                <c:pt idx="15449">
                  <c:v>213759.81447800001</c:v>
                </c:pt>
                <c:pt idx="15450">
                  <c:v>213759.81447800001</c:v>
                </c:pt>
                <c:pt idx="15451">
                  <c:v>213759.81447800001</c:v>
                </c:pt>
                <c:pt idx="15452">
                  <c:v>213759.81447800001</c:v>
                </c:pt>
                <c:pt idx="15453">
                  <c:v>213759.81447800001</c:v>
                </c:pt>
                <c:pt idx="15454">
                  <c:v>213759.81447800001</c:v>
                </c:pt>
                <c:pt idx="15455">
                  <c:v>213759.81447800001</c:v>
                </c:pt>
                <c:pt idx="15456">
                  <c:v>213759.81447800001</c:v>
                </c:pt>
                <c:pt idx="15457">
                  <c:v>213759.81447800001</c:v>
                </c:pt>
                <c:pt idx="15458">
                  <c:v>213759.81447800001</c:v>
                </c:pt>
                <c:pt idx="15459">
                  <c:v>213759.81447800001</c:v>
                </c:pt>
                <c:pt idx="15460">
                  <c:v>213759.81447800001</c:v>
                </c:pt>
                <c:pt idx="15461">
                  <c:v>213759.81447800001</c:v>
                </c:pt>
                <c:pt idx="15462">
                  <c:v>213759.81447800001</c:v>
                </c:pt>
                <c:pt idx="15463">
                  <c:v>213759.81447800001</c:v>
                </c:pt>
                <c:pt idx="15464">
                  <c:v>213759.81447800001</c:v>
                </c:pt>
                <c:pt idx="15465">
                  <c:v>213759.81447800001</c:v>
                </c:pt>
                <c:pt idx="15466">
                  <c:v>213759.81447800001</c:v>
                </c:pt>
                <c:pt idx="15467">
                  <c:v>213759.81447800001</c:v>
                </c:pt>
                <c:pt idx="15468">
                  <c:v>213759.81447800001</c:v>
                </c:pt>
                <c:pt idx="15469">
                  <c:v>213759.81447800001</c:v>
                </c:pt>
                <c:pt idx="15470">
                  <c:v>213759.81447800001</c:v>
                </c:pt>
                <c:pt idx="15471">
                  <c:v>213759.81447800001</c:v>
                </c:pt>
                <c:pt idx="15472">
                  <c:v>213759.81447800001</c:v>
                </c:pt>
                <c:pt idx="15473">
                  <c:v>213759.81447800001</c:v>
                </c:pt>
                <c:pt idx="15474">
                  <c:v>213759.81447800001</c:v>
                </c:pt>
                <c:pt idx="15475">
                  <c:v>213759.81447800001</c:v>
                </c:pt>
                <c:pt idx="15476">
                  <c:v>213759.81447800001</c:v>
                </c:pt>
                <c:pt idx="15477">
                  <c:v>213759.81447800001</c:v>
                </c:pt>
                <c:pt idx="15478">
                  <c:v>213759.81447800001</c:v>
                </c:pt>
                <c:pt idx="15479">
                  <c:v>213759.81447800001</c:v>
                </c:pt>
                <c:pt idx="15480">
                  <c:v>213759.81447800001</c:v>
                </c:pt>
                <c:pt idx="15481">
                  <c:v>213759.81447800001</c:v>
                </c:pt>
                <c:pt idx="15482">
                  <c:v>213759.81447800001</c:v>
                </c:pt>
                <c:pt idx="15483">
                  <c:v>213759.81447800001</c:v>
                </c:pt>
                <c:pt idx="15484">
                  <c:v>213759.81447800001</c:v>
                </c:pt>
                <c:pt idx="15485">
                  <c:v>213759.81447800001</c:v>
                </c:pt>
                <c:pt idx="15486">
                  <c:v>213759.81447800001</c:v>
                </c:pt>
                <c:pt idx="15487">
                  <c:v>213759.81447800001</c:v>
                </c:pt>
                <c:pt idx="15488">
                  <c:v>213759.81447800001</c:v>
                </c:pt>
                <c:pt idx="15489">
                  <c:v>213759.81447800001</c:v>
                </c:pt>
                <c:pt idx="15490">
                  <c:v>213759.81447800001</c:v>
                </c:pt>
                <c:pt idx="15491">
                  <c:v>213759.81447800001</c:v>
                </c:pt>
                <c:pt idx="15492">
                  <c:v>213759.81447800001</c:v>
                </c:pt>
                <c:pt idx="15493">
                  <c:v>213759.81447800001</c:v>
                </c:pt>
                <c:pt idx="15494">
                  <c:v>213759.81447800001</c:v>
                </c:pt>
                <c:pt idx="15495">
                  <c:v>213759.81447800001</c:v>
                </c:pt>
                <c:pt idx="15496">
                  <c:v>213759.81447800001</c:v>
                </c:pt>
                <c:pt idx="15497">
                  <c:v>213759.81447800001</c:v>
                </c:pt>
                <c:pt idx="15498">
                  <c:v>213759.81447800001</c:v>
                </c:pt>
                <c:pt idx="15499">
                  <c:v>213759.81447800001</c:v>
                </c:pt>
                <c:pt idx="15500">
                  <c:v>213759.81447800001</c:v>
                </c:pt>
                <c:pt idx="15501">
                  <c:v>213759.81447800001</c:v>
                </c:pt>
                <c:pt idx="15502">
                  <c:v>213759.81447800001</c:v>
                </c:pt>
                <c:pt idx="15503">
                  <c:v>213759.81447800001</c:v>
                </c:pt>
                <c:pt idx="15504">
                  <c:v>213759.81447800001</c:v>
                </c:pt>
                <c:pt idx="15505">
                  <c:v>213759.81447800001</c:v>
                </c:pt>
                <c:pt idx="15506">
                  <c:v>213759.81447800001</c:v>
                </c:pt>
                <c:pt idx="15507">
                  <c:v>213759.81447800001</c:v>
                </c:pt>
                <c:pt idx="15508">
                  <c:v>213759.81447800001</c:v>
                </c:pt>
                <c:pt idx="15509">
                  <c:v>213759.81447800001</c:v>
                </c:pt>
                <c:pt idx="15510">
                  <c:v>213759.81447800001</c:v>
                </c:pt>
                <c:pt idx="15511">
                  <c:v>213759.81447800001</c:v>
                </c:pt>
                <c:pt idx="15512">
                  <c:v>213759.81447800001</c:v>
                </c:pt>
                <c:pt idx="15513">
                  <c:v>213759.81447800001</c:v>
                </c:pt>
                <c:pt idx="15514">
                  <c:v>213759.81447800001</c:v>
                </c:pt>
                <c:pt idx="15515">
                  <c:v>213759.81447800001</c:v>
                </c:pt>
                <c:pt idx="15516">
                  <c:v>213759.81447800001</c:v>
                </c:pt>
                <c:pt idx="15517">
                  <c:v>213759.81447800001</c:v>
                </c:pt>
                <c:pt idx="15518">
                  <c:v>213759.81447800001</c:v>
                </c:pt>
                <c:pt idx="15519">
                  <c:v>213759.81447800001</c:v>
                </c:pt>
                <c:pt idx="15520">
                  <c:v>213759.81447800001</c:v>
                </c:pt>
                <c:pt idx="15521">
                  <c:v>213759.81447800001</c:v>
                </c:pt>
                <c:pt idx="15522">
                  <c:v>213759.81447800001</c:v>
                </c:pt>
                <c:pt idx="15523">
                  <c:v>213759.81447800001</c:v>
                </c:pt>
                <c:pt idx="15524">
                  <c:v>213759.81447800001</c:v>
                </c:pt>
                <c:pt idx="15525">
                  <c:v>213759.81447800001</c:v>
                </c:pt>
                <c:pt idx="15526">
                  <c:v>213759.81447800001</c:v>
                </c:pt>
                <c:pt idx="15527">
                  <c:v>213759.81447800001</c:v>
                </c:pt>
                <c:pt idx="15528">
                  <c:v>213759.81447800001</c:v>
                </c:pt>
                <c:pt idx="15529">
                  <c:v>213759.81447800001</c:v>
                </c:pt>
                <c:pt idx="15530">
                  <c:v>213759.81447800001</c:v>
                </c:pt>
                <c:pt idx="15531">
                  <c:v>213759.81447800001</c:v>
                </c:pt>
                <c:pt idx="15532">
                  <c:v>213759.81447800001</c:v>
                </c:pt>
                <c:pt idx="15533">
                  <c:v>213759.81447800001</c:v>
                </c:pt>
                <c:pt idx="15534">
                  <c:v>213759.81447800001</c:v>
                </c:pt>
                <c:pt idx="15535">
                  <c:v>213759.81447800001</c:v>
                </c:pt>
                <c:pt idx="15536">
                  <c:v>213759.81447800001</c:v>
                </c:pt>
                <c:pt idx="15537">
                  <c:v>213759.81447800001</c:v>
                </c:pt>
                <c:pt idx="15538">
                  <c:v>213759.81447800001</c:v>
                </c:pt>
                <c:pt idx="15539">
                  <c:v>213759.81447800001</c:v>
                </c:pt>
                <c:pt idx="15540">
                  <c:v>213759.81447800001</c:v>
                </c:pt>
                <c:pt idx="15541">
                  <c:v>213759.81447800001</c:v>
                </c:pt>
                <c:pt idx="15542">
                  <c:v>213759.81447800001</c:v>
                </c:pt>
                <c:pt idx="15543">
                  <c:v>213759.81447800001</c:v>
                </c:pt>
                <c:pt idx="15544">
                  <c:v>213759.81447800001</c:v>
                </c:pt>
                <c:pt idx="15545">
                  <c:v>213759.81447800001</c:v>
                </c:pt>
                <c:pt idx="15546">
                  <c:v>213759.81447800001</c:v>
                </c:pt>
                <c:pt idx="15547">
                  <c:v>213759.81447800001</c:v>
                </c:pt>
                <c:pt idx="15548">
                  <c:v>213759.81447800001</c:v>
                </c:pt>
                <c:pt idx="15549">
                  <c:v>213759.81447800001</c:v>
                </c:pt>
                <c:pt idx="15550">
                  <c:v>213759.81447800001</c:v>
                </c:pt>
                <c:pt idx="15551">
                  <c:v>213759.81447800001</c:v>
                </c:pt>
                <c:pt idx="15552">
                  <c:v>213759.81447800001</c:v>
                </c:pt>
                <c:pt idx="15553">
                  <c:v>213759.81447800001</c:v>
                </c:pt>
                <c:pt idx="15554">
                  <c:v>213759.81447800001</c:v>
                </c:pt>
                <c:pt idx="15555">
                  <c:v>213759.81447800001</c:v>
                </c:pt>
                <c:pt idx="15556">
                  <c:v>213759.81447800001</c:v>
                </c:pt>
                <c:pt idx="15557">
                  <c:v>213759.81447800001</c:v>
                </c:pt>
                <c:pt idx="15558">
                  <c:v>213759.81447800001</c:v>
                </c:pt>
                <c:pt idx="15559">
                  <c:v>213759.81447800001</c:v>
                </c:pt>
                <c:pt idx="15560">
                  <c:v>213759.81447800001</c:v>
                </c:pt>
                <c:pt idx="15561">
                  <c:v>213759.81447800001</c:v>
                </c:pt>
                <c:pt idx="15562">
                  <c:v>213759.81447800001</c:v>
                </c:pt>
                <c:pt idx="15563">
                  <c:v>213759.81447800001</c:v>
                </c:pt>
                <c:pt idx="15564">
                  <c:v>213759.81447800001</c:v>
                </c:pt>
                <c:pt idx="15565">
                  <c:v>213759.81447800001</c:v>
                </c:pt>
                <c:pt idx="15566">
                  <c:v>213759.81447800001</c:v>
                </c:pt>
                <c:pt idx="15567">
                  <c:v>213759.81447800001</c:v>
                </c:pt>
                <c:pt idx="15568">
                  <c:v>213759.81447800001</c:v>
                </c:pt>
                <c:pt idx="15569">
                  <c:v>213759.81447800001</c:v>
                </c:pt>
                <c:pt idx="15570">
                  <c:v>213759.81447800001</c:v>
                </c:pt>
                <c:pt idx="15571">
                  <c:v>213759.81447800001</c:v>
                </c:pt>
                <c:pt idx="15572">
                  <c:v>213759.81447800001</c:v>
                </c:pt>
                <c:pt idx="15573">
                  <c:v>213759.81447800001</c:v>
                </c:pt>
                <c:pt idx="15574">
                  <c:v>213759.81447800001</c:v>
                </c:pt>
                <c:pt idx="15575">
                  <c:v>213759.81447800001</c:v>
                </c:pt>
                <c:pt idx="15576">
                  <c:v>213759.81447800001</c:v>
                </c:pt>
                <c:pt idx="15577">
                  <c:v>213759.81447800001</c:v>
                </c:pt>
                <c:pt idx="15578">
                  <c:v>213759.81447800001</c:v>
                </c:pt>
                <c:pt idx="15579">
                  <c:v>213759.81447800001</c:v>
                </c:pt>
                <c:pt idx="15580">
                  <c:v>213759.81447800001</c:v>
                </c:pt>
                <c:pt idx="15581">
                  <c:v>213759.81447800001</c:v>
                </c:pt>
                <c:pt idx="15582">
                  <c:v>213759.81447800001</c:v>
                </c:pt>
                <c:pt idx="15583">
                  <c:v>213759.81447800001</c:v>
                </c:pt>
                <c:pt idx="15584">
                  <c:v>213759.81447800001</c:v>
                </c:pt>
                <c:pt idx="15585">
                  <c:v>213759.81447800001</c:v>
                </c:pt>
                <c:pt idx="15586">
                  <c:v>213759.81447800001</c:v>
                </c:pt>
                <c:pt idx="15587">
                  <c:v>213759.81447800001</c:v>
                </c:pt>
                <c:pt idx="15588">
                  <c:v>213759.81447800001</c:v>
                </c:pt>
                <c:pt idx="15589">
                  <c:v>213759.81447800001</c:v>
                </c:pt>
                <c:pt idx="15590">
                  <c:v>213759.81447800001</c:v>
                </c:pt>
                <c:pt idx="15591">
                  <c:v>213759.81447800001</c:v>
                </c:pt>
                <c:pt idx="15592">
                  <c:v>213759.81447800001</c:v>
                </c:pt>
                <c:pt idx="15593">
                  <c:v>213759.81447800001</c:v>
                </c:pt>
                <c:pt idx="15594">
                  <c:v>213759.81447800001</c:v>
                </c:pt>
                <c:pt idx="15595">
                  <c:v>213759.81447800001</c:v>
                </c:pt>
                <c:pt idx="15596">
                  <c:v>213759.81447800001</c:v>
                </c:pt>
                <c:pt idx="15597">
                  <c:v>213759.81447800001</c:v>
                </c:pt>
                <c:pt idx="15598">
                  <c:v>213759.81447800001</c:v>
                </c:pt>
                <c:pt idx="15599">
                  <c:v>213759.81447800001</c:v>
                </c:pt>
                <c:pt idx="15600">
                  <c:v>213759.81447800001</c:v>
                </c:pt>
                <c:pt idx="15601">
                  <c:v>213759.81447800001</c:v>
                </c:pt>
                <c:pt idx="15602">
                  <c:v>213759.81447800001</c:v>
                </c:pt>
                <c:pt idx="15603">
                  <c:v>213759.81447800001</c:v>
                </c:pt>
                <c:pt idx="15604">
                  <c:v>213759.81447800001</c:v>
                </c:pt>
                <c:pt idx="15605">
                  <c:v>213759.81447800001</c:v>
                </c:pt>
                <c:pt idx="15606">
                  <c:v>213759.81447800001</c:v>
                </c:pt>
                <c:pt idx="15607">
                  <c:v>213759.81447800001</c:v>
                </c:pt>
                <c:pt idx="15608">
                  <c:v>213759.81447800001</c:v>
                </c:pt>
                <c:pt idx="15609">
                  <c:v>213759.81447800001</c:v>
                </c:pt>
                <c:pt idx="15610">
                  <c:v>213759.81447800001</c:v>
                </c:pt>
                <c:pt idx="15611">
                  <c:v>213759.81447800001</c:v>
                </c:pt>
                <c:pt idx="15612">
                  <c:v>213759.81447800001</c:v>
                </c:pt>
                <c:pt idx="15613">
                  <c:v>213759.81447800001</c:v>
                </c:pt>
                <c:pt idx="15614">
                  <c:v>213759.81447800001</c:v>
                </c:pt>
                <c:pt idx="15615">
                  <c:v>213759.81447800001</c:v>
                </c:pt>
                <c:pt idx="15616">
                  <c:v>213759.81447800001</c:v>
                </c:pt>
                <c:pt idx="15617">
                  <c:v>213759.81447800001</c:v>
                </c:pt>
                <c:pt idx="15618">
                  <c:v>213759.81447800001</c:v>
                </c:pt>
                <c:pt idx="15619">
                  <c:v>213759.81447800001</c:v>
                </c:pt>
                <c:pt idx="15620">
                  <c:v>213759.81447800001</c:v>
                </c:pt>
                <c:pt idx="15621">
                  <c:v>213759.81447800001</c:v>
                </c:pt>
                <c:pt idx="15622">
                  <c:v>213759.81447800001</c:v>
                </c:pt>
                <c:pt idx="15623">
                  <c:v>213759.81447800001</c:v>
                </c:pt>
                <c:pt idx="15624">
                  <c:v>213759.81447800001</c:v>
                </c:pt>
                <c:pt idx="15625">
                  <c:v>213759.81447800001</c:v>
                </c:pt>
                <c:pt idx="15626">
                  <c:v>213759.81447800001</c:v>
                </c:pt>
                <c:pt idx="15627">
                  <c:v>213759.81447800001</c:v>
                </c:pt>
                <c:pt idx="15628">
                  <c:v>213759.81447800001</c:v>
                </c:pt>
                <c:pt idx="15629">
                  <c:v>213759.81447800001</c:v>
                </c:pt>
                <c:pt idx="15630">
                  <c:v>213759.81447800001</c:v>
                </c:pt>
                <c:pt idx="15631">
                  <c:v>213759.81447800001</c:v>
                </c:pt>
                <c:pt idx="15632">
                  <c:v>213759.81447800001</c:v>
                </c:pt>
                <c:pt idx="15633">
                  <c:v>213759.81447800001</c:v>
                </c:pt>
                <c:pt idx="15634">
                  <c:v>213759.81447800001</c:v>
                </c:pt>
                <c:pt idx="15635">
                  <c:v>213759.81447800001</c:v>
                </c:pt>
                <c:pt idx="15636">
                  <c:v>213759.81447800001</c:v>
                </c:pt>
                <c:pt idx="15637">
                  <c:v>213759.81447800001</c:v>
                </c:pt>
                <c:pt idx="15638">
                  <c:v>213759.81447800001</c:v>
                </c:pt>
                <c:pt idx="15639">
                  <c:v>213759.81447800001</c:v>
                </c:pt>
                <c:pt idx="15640">
                  <c:v>213759.81447800001</c:v>
                </c:pt>
                <c:pt idx="15641">
                  <c:v>213759.81447800001</c:v>
                </c:pt>
                <c:pt idx="15642">
                  <c:v>213759.81447800001</c:v>
                </c:pt>
                <c:pt idx="15643">
                  <c:v>213759.81447800001</c:v>
                </c:pt>
                <c:pt idx="15644">
                  <c:v>213759.81447800001</c:v>
                </c:pt>
                <c:pt idx="15645">
                  <c:v>213759.81447800001</c:v>
                </c:pt>
                <c:pt idx="15646">
                  <c:v>213759.81447800001</c:v>
                </c:pt>
                <c:pt idx="15647">
                  <c:v>213759.81447800001</c:v>
                </c:pt>
                <c:pt idx="15648">
                  <c:v>213759.81447800001</c:v>
                </c:pt>
                <c:pt idx="15649">
                  <c:v>213759.81447800001</c:v>
                </c:pt>
                <c:pt idx="15650">
                  <c:v>213759.81447800001</c:v>
                </c:pt>
                <c:pt idx="15651">
                  <c:v>213759.81447800001</c:v>
                </c:pt>
                <c:pt idx="15652">
                  <c:v>213759.81447800001</c:v>
                </c:pt>
                <c:pt idx="15653">
                  <c:v>213759.81447800001</c:v>
                </c:pt>
                <c:pt idx="15654">
                  <c:v>213759.81447800001</c:v>
                </c:pt>
                <c:pt idx="15655">
                  <c:v>213759.81447800001</c:v>
                </c:pt>
                <c:pt idx="15656">
                  <c:v>213759.81447800001</c:v>
                </c:pt>
                <c:pt idx="15657">
                  <c:v>213759.81447800001</c:v>
                </c:pt>
                <c:pt idx="15658">
                  <c:v>213759.81447800001</c:v>
                </c:pt>
                <c:pt idx="15659">
                  <c:v>213759.81447800001</c:v>
                </c:pt>
                <c:pt idx="15660">
                  <c:v>213759.81447800001</c:v>
                </c:pt>
                <c:pt idx="15661">
                  <c:v>213759.81447800001</c:v>
                </c:pt>
                <c:pt idx="15662">
                  <c:v>213759.81447800001</c:v>
                </c:pt>
                <c:pt idx="15663">
                  <c:v>213759.81447800001</c:v>
                </c:pt>
                <c:pt idx="15664">
                  <c:v>213828.99802199999</c:v>
                </c:pt>
                <c:pt idx="15665">
                  <c:v>213854.26166899997</c:v>
                </c:pt>
                <c:pt idx="15666">
                  <c:v>213919.16989699999</c:v>
                </c:pt>
                <c:pt idx="15667">
                  <c:v>213928.49802199999</c:v>
                </c:pt>
                <c:pt idx="15668">
                  <c:v>213928.49802199999</c:v>
                </c:pt>
                <c:pt idx="15669">
                  <c:v>213953.76166899997</c:v>
                </c:pt>
                <c:pt idx="15670">
                  <c:v>214011.28520600003</c:v>
                </c:pt>
                <c:pt idx="15671">
                  <c:v>214011.28520600003</c:v>
                </c:pt>
                <c:pt idx="15672">
                  <c:v>214018.66989699999</c:v>
                </c:pt>
                <c:pt idx="15673">
                  <c:v>214027.99802199999</c:v>
                </c:pt>
                <c:pt idx="15674">
                  <c:v>214027.99802199999</c:v>
                </c:pt>
                <c:pt idx="15675">
                  <c:v>214110.78520600003</c:v>
                </c:pt>
                <c:pt idx="15676">
                  <c:v>214118.16989699999</c:v>
                </c:pt>
                <c:pt idx="15677">
                  <c:v>214127.49802199999</c:v>
                </c:pt>
                <c:pt idx="15678">
                  <c:v>214152.76166899997</c:v>
                </c:pt>
                <c:pt idx="15679">
                  <c:v>214152.76166899997</c:v>
                </c:pt>
                <c:pt idx="15680">
                  <c:v>214152.76166899997</c:v>
                </c:pt>
                <c:pt idx="15681">
                  <c:v>214210.28520600003</c:v>
                </c:pt>
                <c:pt idx="15682">
                  <c:v>214210.28520600003</c:v>
                </c:pt>
                <c:pt idx="15683">
                  <c:v>214217.66989699999</c:v>
                </c:pt>
                <c:pt idx="15684">
                  <c:v>214226.99802199999</c:v>
                </c:pt>
                <c:pt idx="15685">
                  <c:v>214252.26166899997</c:v>
                </c:pt>
                <c:pt idx="15686">
                  <c:v>214309.78520600003</c:v>
                </c:pt>
                <c:pt idx="15687">
                  <c:v>214317.16989699999</c:v>
                </c:pt>
                <c:pt idx="15688">
                  <c:v>214317.16989699999</c:v>
                </c:pt>
                <c:pt idx="15689">
                  <c:v>214326.49802199999</c:v>
                </c:pt>
                <c:pt idx="15690">
                  <c:v>214326.49802199999</c:v>
                </c:pt>
                <c:pt idx="15691">
                  <c:v>214351.76166899997</c:v>
                </c:pt>
                <c:pt idx="15692">
                  <c:v>214351.76166899997</c:v>
                </c:pt>
                <c:pt idx="15693">
                  <c:v>214351.76166899997</c:v>
                </c:pt>
                <c:pt idx="15694">
                  <c:v>214425.99802199999</c:v>
                </c:pt>
                <c:pt idx="15695">
                  <c:v>214508.78520600003</c:v>
                </c:pt>
                <c:pt idx="15696">
                  <c:v>214508.78520600003</c:v>
                </c:pt>
                <c:pt idx="15697">
                  <c:v>214516.16989699999</c:v>
                </c:pt>
                <c:pt idx="15698">
                  <c:v>214525.49802199999</c:v>
                </c:pt>
                <c:pt idx="15699">
                  <c:v>214550.76166899997</c:v>
                </c:pt>
                <c:pt idx="15700">
                  <c:v>214550.76166899997</c:v>
                </c:pt>
                <c:pt idx="15701">
                  <c:v>214550.76166899997</c:v>
                </c:pt>
                <c:pt idx="15702">
                  <c:v>214550.76166899997</c:v>
                </c:pt>
                <c:pt idx="15703">
                  <c:v>214550.76166899997</c:v>
                </c:pt>
                <c:pt idx="15704">
                  <c:v>214550.76166899997</c:v>
                </c:pt>
                <c:pt idx="15705">
                  <c:v>214550.76166899997</c:v>
                </c:pt>
                <c:pt idx="15706">
                  <c:v>214550.76166899997</c:v>
                </c:pt>
                <c:pt idx="15707">
                  <c:v>214550.76166899997</c:v>
                </c:pt>
                <c:pt idx="15708">
                  <c:v>214550.76166899997</c:v>
                </c:pt>
                <c:pt idx="15709">
                  <c:v>214550.76166899997</c:v>
                </c:pt>
                <c:pt idx="15710">
                  <c:v>214550.76166899997</c:v>
                </c:pt>
                <c:pt idx="15711">
                  <c:v>214550.76166899997</c:v>
                </c:pt>
                <c:pt idx="15712">
                  <c:v>214550.76166899997</c:v>
                </c:pt>
                <c:pt idx="15713">
                  <c:v>214550.76166899997</c:v>
                </c:pt>
                <c:pt idx="15714">
                  <c:v>214550.76166899997</c:v>
                </c:pt>
                <c:pt idx="15715">
                  <c:v>214550.76166899997</c:v>
                </c:pt>
                <c:pt idx="15716">
                  <c:v>214550.76166899997</c:v>
                </c:pt>
                <c:pt idx="15717">
                  <c:v>214550.76166899997</c:v>
                </c:pt>
                <c:pt idx="15718">
                  <c:v>214550.76166899997</c:v>
                </c:pt>
                <c:pt idx="15719">
                  <c:v>214550.76166899997</c:v>
                </c:pt>
                <c:pt idx="15720">
                  <c:v>214550.76166899997</c:v>
                </c:pt>
                <c:pt idx="15721">
                  <c:v>214550.76166899997</c:v>
                </c:pt>
                <c:pt idx="15722">
                  <c:v>214550.76166899997</c:v>
                </c:pt>
                <c:pt idx="15723">
                  <c:v>214550.76166899997</c:v>
                </c:pt>
                <c:pt idx="15724">
                  <c:v>214550.76166899997</c:v>
                </c:pt>
                <c:pt idx="15725">
                  <c:v>214550.76166899997</c:v>
                </c:pt>
                <c:pt idx="15726">
                  <c:v>214550.76166899997</c:v>
                </c:pt>
                <c:pt idx="15727">
                  <c:v>214550.76166899997</c:v>
                </c:pt>
                <c:pt idx="15728">
                  <c:v>214550.76166899997</c:v>
                </c:pt>
                <c:pt idx="15729">
                  <c:v>214550.76166899997</c:v>
                </c:pt>
                <c:pt idx="15730">
                  <c:v>214550.76166899997</c:v>
                </c:pt>
                <c:pt idx="15731">
                  <c:v>214550.76166899997</c:v>
                </c:pt>
                <c:pt idx="15732">
                  <c:v>214550.76166899997</c:v>
                </c:pt>
                <c:pt idx="15733">
                  <c:v>214550.76166899997</c:v>
                </c:pt>
                <c:pt idx="15734">
                  <c:v>214550.76166899997</c:v>
                </c:pt>
                <c:pt idx="15735">
                  <c:v>214550.76166899997</c:v>
                </c:pt>
                <c:pt idx="15736">
                  <c:v>214550.76166899997</c:v>
                </c:pt>
                <c:pt idx="15737">
                  <c:v>214550.76166899997</c:v>
                </c:pt>
                <c:pt idx="15738">
                  <c:v>214550.76166899997</c:v>
                </c:pt>
                <c:pt idx="15739">
                  <c:v>214550.76166899997</c:v>
                </c:pt>
                <c:pt idx="15740">
                  <c:v>214550.76166899997</c:v>
                </c:pt>
                <c:pt idx="15741">
                  <c:v>214550.76166899997</c:v>
                </c:pt>
                <c:pt idx="15742">
                  <c:v>214550.76166899997</c:v>
                </c:pt>
                <c:pt idx="15743">
                  <c:v>214550.76166899997</c:v>
                </c:pt>
                <c:pt idx="15744">
                  <c:v>214550.76166899997</c:v>
                </c:pt>
                <c:pt idx="15745">
                  <c:v>214550.76166899997</c:v>
                </c:pt>
                <c:pt idx="15746">
                  <c:v>214550.76166899997</c:v>
                </c:pt>
                <c:pt idx="15747">
                  <c:v>214550.76166899997</c:v>
                </c:pt>
                <c:pt idx="15748">
                  <c:v>214550.76166899997</c:v>
                </c:pt>
                <c:pt idx="15749">
                  <c:v>214550.76166899997</c:v>
                </c:pt>
                <c:pt idx="15750">
                  <c:v>214550.76166899997</c:v>
                </c:pt>
                <c:pt idx="15751">
                  <c:v>214550.76166899997</c:v>
                </c:pt>
                <c:pt idx="15752">
                  <c:v>214550.76166899997</c:v>
                </c:pt>
                <c:pt idx="15753">
                  <c:v>214550.76166899997</c:v>
                </c:pt>
                <c:pt idx="15754">
                  <c:v>214550.76166899997</c:v>
                </c:pt>
                <c:pt idx="15755">
                  <c:v>214550.76166899997</c:v>
                </c:pt>
                <c:pt idx="15756">
                  <c:v>214550.76166899997</c:v>
                </c:pt>
                <c:pt idx="15757">
                  <c:v>214550.76166899997</c:v>
                </c:pt>
                <c:pt idx="15758">
                  <c:v>214550.76166899997</c:v>
                </c:pt>
                <c:pt idx="15759">
                  <c:v>214550.76166899997</c:v>
                </c:pt>
                <c:pt idx="15760">
                  <c:v>214550.76166899997</c:v>
                </c:pt>
                <c:pt idx="15761">
                  <c:v>214550.76166899997</c:v>
                </c:pt>
                <c:pt idx="15762">
                  <c:v>214550.76166899997</c:v>
                </c:pt>
                <c:pt idx="15763">
                  <c:v>214550.76166899997</c:v>
                </c:pt>
                <c:pt idx="15764">
                  <c:v>214550.76166899997</c:v>
                </c:pt>
                <c:pt idx="15765">
                  <c:v>214550.76166899997</c:v>
                </c:pt>
                <c:pt idx="15766">
                  <c:v>214550.76166899997</c:v>
                </c:pt>
                <c:pt idx="15767">
                  <c:v>214550.76166899997</c:v>
                </c:pt>
                <c:pt idx="15768">
                  <c:v>214550.76166899997</c:v>
                </c:pt>
                <c:pt idx="15769">
                  <c:v>214550.76166899997</c:v>
                </c:pt>
                <c:pt idx="15770">
                  <c:v>214550.76166899997</c:v>
                </c:pt>
                <c:pt idx="15771">
                  <c:v>214550.76166899997</c:v>
                </c:pt>
                <c:pt idx="15772">
                  <c:v>214550.76166899997</c:v>
                </c:pt>
                <c:pt idx="15773">
                  <c:v>214550.76166899997</c:v>
                </c:pt>
                <c:pt idx="15774">
                  <c:v>214550.76166899997</c:v>
                </c:pt>
                <c:pt idx="15775">
                  <c:v>214550.76166899997</c:v>
                </c:pt>
                <c:pt idx="15776">
                  <c:v>214550.76166899997</c:v>
                </c:pt>
                <c:pt idx="15777">
                  <c:v>214550.76166899997</c:v>
                </c:pt>
                <c:pt idx="15778">
                  <c:v>214550.76166899997</c:v>
                </c:pt>
                <c:pt idx="15779">
                  <c:v>214550.76166899997</c:v>
                </c:pt>
                <c:pt idx="15780">
                  <c:v>214550.76166899997</c:v>
                </c:pt>
                <c:pt idx="15781">
                  <c:v>214550.76166899997</c:v>
                </c:pt>
                <c:pt idx="15782">
                  <c:v>214550.76166899997</c:v>
                </c:pt>
                <c:pt idx="15783">
                  <c:v>214550.76166899997</c:v>
                </c:pt>
                <c:pt idx="15784">
                  <c:v>214550.76166899997</c:v>
                </c:pt>
                <c:pt idx="15785">
                  <c:v>214550.76166899997</c:v>
                </c:pt>
                <c:pt idx="15786">
                  <c:v>214550.76166899997</c:v>
                </c:pt>
                <c:pt idx="15787">
                  <c:v>214550.76166899997</c:v>
                </c:pt>
                <c:pt idx="15788">
                  <c:v>214550.76166899997</c:v>
                </c:pt>
                <c:pt idx="15789">
                  <c:v>214550.76166899997</c:v>
                </c:pt>
                <c:pt idx="15790">
                  <c:v>214550.76166899997</c:v>
                </c:pt>
                <c:pt idx="15791">
                  <c:v>214550.76166899997</c:v>
                </c:pt>
                <c:pt idx="15792">
                  <c:v>214550.76166899997</c:v>
                </c:pt>
                <c:pt idx="15793">
                  <c:v>214550.76166899997</c:v>
                </c:pt>
                <c:pt idx="15794">
                  <c:v>214550.76166899997</c:v>
                </c:pt>
                <c:pt idx="15795">
                  <c:v>214550.76166899997</c:v>
                </c:pt>
                <c:pt idx="15796">
                  <c:v>214550.76166899997</c:v>
                </c:pt>
                <c:pt idx="15797">
                  <c:v>214550.76166899997</c:v>
                </c:pt>
                <c:pt idx="15798">
                  <c:v>214550.76166899997</c:v>
                </c:pt>
                <c:pt idx="15799">
                  <c:v>214550.76166899997</c:v>
                </c:pt>
                <c:pt idx="15800">
                  <c:v>214550.76166899997</c:v>
                </c:pt>
                <c:pt idx="15801">
                  <c:v>214550.76166899997</c:v>
                </c:pt>
                <c:pt idx="15802">
                  <c:v>214550.76166899997</c:v>
                </c:pt>
                <c:pt idx="15803">
                  <c:v>214550.76166899997</c:v>
                </c:pt>
                <c:pt idx="15804">
                  <c:v>214550.76166899997</c:v>
                </c:pt>
                <c:pt idx="15805">
                  <c:v>214550.76166899997</c:v>
                </c:pt>
                <c:pt idx="15806">
                  <c:v>214550.76166899997</c:v>
                </c:pt>
                <c:pt idx="15807">
                  <c:v>214550.76166899997</c:v>
                </c:pt>
                <c:pt idx="15808">
                  <c:v>214550.76166899997</c:v>
                </c:pt>
                <c:pt idx="15809">
                  <c:v>214550.76166899997</c:v>
                </c:pt>
                <c:pt idx="15810">
                  <c:v>214550.76166899997</c:v>
                </c:pt>
                <c:pt idx="15811">
                  <c:v>214550.76166899997</c:v>
                </c:pt>
                <c:pt idx="15812">
                  <c:v>214550.76166899997</c:v>
                </c:pt>
                <c:pt idx="15813">
                  <c:v>214550.76166899997</c:v>
                </c:pt>
                <c:pt idx="15814">
                  <c:v>214550.76166899997</c:v>
                </c:pt>
                <c:pt idx="15815">
                  <c:v>214550.76166899997</c:v>
                </c:pt>
                <c:pt idx="15816">
                  <c:v>214550.76166899997</c:v>
                </c:pt>
                <c:pt idx="15817">
                  <c:v>214550.76166899997</c:v>
                </c:pt>
                <c:pt idx="15818">
                  <c:v>214550.76166899997</c:v>
                </c:pt>
                <c:pt idx="15819">
                  <c:v>214550.76166899997</c:v>
                </c:pt>
                <c:pt idx="15820">
                  <c:v>214550.76166899997</c:v>
                </c:pt>
                <c:pt idx="15821">
                  <c:v>214550.76166899997</c:v>
                </c:pt>
                <c:pt idx="15822">
                  <c:v>214550.76166899997</c:v>
                </c:pt>
                <c:pt idx="15823">
                  <c:v>214550.76166899997</c:v>
                </c:pt>
                <c:pt idx="15824">
                  <c:v>214550.76166899997</c:v>
                </c:pt>
                <c:pt idx="15825">
                  <c:v>214550.76166899997</c:v>
                </c:pt>
                <c:pt idx="15826">
                  <c:v>214550.76166899997</c:v>
                </c:pt>
                <c:pt idx="15827">
                  <c:v>214550.76166899997</c:v>
                </c:pt>
                <c:pt idx="15828">
                  <c:v>214550.76166899997</c:v>
                </c:pt>
                <c:pt idx="15829">
                  <c:v>214550.76166899997</c:v>
                </c:pt>
                <c:pt idx="15830">
                  <c:v>214550.76166899997</c:v>
                </c:pt>
                <c:pt idx="15831">
                  <c:v>214550.76166899997</c:v>
                </c:pt>
                <c:pt idx="15832">
                  <c:v>214550.76166899997</c:v>
                </c:pt>
                <c:pt idx="15833">
                  <c:v>214550.76166899997</c:v>
                </c:pt>
                <c:pt idx="15834">
                  <c:v>214550.76166899997</c:v>
                </c:pt>
                <c:pt idx="15835">
                  <c:v>214550.76166899997</c:v>
                </c:pt>
                <c:pt idx="15836">
                  <c:v>214550.76166899997</c:v>
                </c:pt>
                <c:pt idx="15837">
                  <c:v>214550.76166899997</c:v>
                </c:pt>
                <c:pt idx="15838">
                  <c:v>214550.76166899997</c:v>
                </c:pt>
                <c:pt idx="15839">
                  <c:v>214550.76166899997</c:v>
                </c:pt>
                <c:pt idx="15840">
                  <c:v>214550.76166899997</c:v>
                </c:pt>
                <c:pt idx="15841">
                  <c:v>214550.76166899997</c:v>
                </c:pt>
                <c:pt idx="15842">
                  <c:v>214550.76166899997</c:v>
                </c:pt>
                <c:pt idx="15843">
                  <c:v>214550.76166899997</c:v>
                </c:pt>
                <c:pt idx="15844">
                  <c:v>214550.76166899997</c:v>
                </c:pt>
                <c:pt idx="15845">
                  <c:v>214550.76166899997</c:v>
                </c:pt>
                <c:pt idx="15846">
                  <c:v>214550.76166899997</c:v>
                </c:pt>
                <c:pt idx="15847">
                  <c:v>214550.76166899997</c:v>
                </c:pt>
                <c:pt idx="15848">
                  <c:v>214550.76166899997</c:v>
                </c:pt>
                <c:pt idx="15849">
                  <c:v>214550.76166899997</c:v>
                </c:pt>
                <c:pt idx="15850">
                  <c:v>214550.76166899997</c:v>
                </c:pt>
                <c:pt idx="15851">
                  <c:v>214550.76166899997</c:v>
                </c:pt>
                <c:pt idx="15852">
                  <c:v>214550.76166899997</c:v>
                </c:pt>
                <c:pt idx="15853">
                  <c:v>214550.76166899997</c:v>
                </c:pt>
                <c:pt idx="15854">
                  <c:v>214550.76166899997</c:v>
                </c:pt>
                <c:pt idx="15855">
                  <c:v>214550.76166899997</c:v>
                </c:pt>
                <c:pt idx="15856">
                  <c:v>214550.76166899997</c:v>
                </c:pt>
                <c:pt idx="15857">
                  <c:v>214550.76166899997</c:v>
                </c:pt>
                <c:pt idx="15858">
                  <c:v>214550.76166899997</c:v>
                </c:pt>
                <c:pt idx="15859">
                  <c:v>214550.76166899997</c:v>
                </c:pt>
                <c:pt idx="15860">
                  <c:v>214550.76166899997</c:v>
                </c:pt>
                <c:pt idx="15861">
                  <c:v>214550.76166899997</c:v>
                </c:pt>
                <c:pt idx="15862">
                  <c:v>214550.76166899997</c:v>
                </c:pt>
                <c:pt idx="15863">
                  <c:v>214550.76166899997</c:v>
                </c:pt>
                <c:pt idx="15864">
                  <c:v>214550.76166899997</c:v>
                </c:pt>
                <c:pt idx="15865">
                  <c:v>214550.76166899997</c:v>
                </c:pt>
                <c:pt idx="15866">
                  <c:v>214550.76166899997</c:v>
                </c:pt>
                <c:pt idx="15867">
                  <c:v>214550.76166899997</c:v>
                </c:pt>
                <c:pt idx="15868">
                  <c:v>214550.76166899997</c:v>
                </c:pt>
                <c:pt idx="15869">
                  <c:v>214550.76166899997</c:v>
                </c:pt>
                <c:pt idx="15870">
                  <c:v>214550.76166899997</c:v>
                </c:pt>
                <c:pt idx="15871">
                  <c:v>214550.76166899997</c:v>
                </c:pt>
                <c:pt idx="15872">
                  <c:v>214550.76166899997</c:v>
                </c:pt>
                <c:pt idx="15873">
                  <c:v>214550.76166899997</c:v>
                </c:pt>
                <c:pt idx="15874">
                  <c:v>214550.76166899997</c:v>
                </c:pt>
                <c:pt idx="15875">
                  <c:v>214550.76166899997</c:v>
                </c:pt>
                <c:pt idx="15876">
                  <c:v>214550.76166899997</c:v>
                </c:pt>
                <c:pt idx="15877">
                  <c:v>214550.76166899997</c:v>
                </c:pt>
                <c:pt idx="15878">
                  <c:v>214550.76166899997</c:v>
                </c:pt>
                <c:pt idx="15879">
                  <c:v>214550.76166899997</c:v>
                </c:pt>
                <c:pt idx="15880">
                  <c:v>214550.76166899997</c:v>
                </c:pt>
                <c:pt idx="15881">
                  <c:v>214550.76166899997</c:v>
                </c:pt>
                <c:pt idx="15882">
                  <c:v>214550.76166899997</c:v>
                </c:pt>
                <c:pt idx="15883">
                  <c:v>214550.76166899997</c:v>
                </c:pt>
                <c:pt idx="15884">
                  <c:v>214550.76166899997</c:v>
                </c:pt>
                <c:pt idx="15885">
                  <c:v>214550.76166899997</c:v>
                </c:pt>
                <c:pt idx="15886">
                  <c:v>214550.76166899997</c:v>
                </c:pt>
                <c:pt idx="15887">
                  <c:v>214550.76166899997</c:v>
                </c:pt>
                <c:pt idx="15888">
                  <c:v>214550.76166899997</c:v>
                </c:pt>
                <c:pt idx="15889">
                  <c:v>214550.76166899997</c:v>
                </c:pt>
                <c:pt idx="15890">
                  <c:v>214550.76166899997</c:v>
                </c:pt>
                <c:pt idx="15891">
                  <c:v>214550.76166899997</c:v>
                </c:pt>
                <c:pt idx="15892">
                  <c:v>214550.76166899997</c:v>
                </c:pt>
                <c:pt idx="15893">
                  <c:v>214550.76166899997</c:v>
                </c:pt>
                <c:pt idx="15894">
                  <c:v>214550.76166899997</c:v>
                </c:pt>
                <c:pt idx="15895">
                  <c:v>214550.76166899997</c:v>
                </c:pt>
                <c:pt idx="15896">
                  <c:v>214550.76166899997</c:v>
                </c:pt>
                <c:pt idx="15897">
                  <c:v>214550.76166899997</c:v>
                </c:pt>
                <c:pt idx="15898">
                  <c:v>214550.76166899997</c:v>
                </c:pt>
                <c:pt idx="15899">
                  <c:v>214550.76166899997</c:v>
                </c:pt>
                <c:pt idx="15900">
                  <c:v>214550.76166899997</c:v>
                </c:pt>
                <c:pt idx="15901">
                  <c:v>214550.76166899997</c:v>
                </c:pt>
                <c:pt idx="15902">
                  <c:v>214550.76166899997</c:v>
                </c:pt>
                <c:pt idx="15903">
                  <c:v>214550.76166899997</c:v>
                </c:pt>
                <c:pt idx="15904">
                  <c:v>214550.76166899997</c:v>
                </c:pt>
                <c:pt idx="15905">
                  <c:v>214550.76166899997</c:v>
                </c:pt>
                <c:pt idx="15906">
                  <c:v>214550.76166899997</c:v>
                </c:pt>
                <c:pt idx="15907">
                  <c:v>214550.76166899997</c:v>
                </c:pt>
                <c:pt idx="15908">
                  <c:v>214550.76166899997</c:v>
                </c:pt>
                <c:pt idx="15909">
                  <c:v>214550.76166899997</c:v>
                </c:pt>
                <c:pt idx="15910">
                  <c:v>214550.76166899997</c:v>
                </c:pt>
                <c:pt idx="15911">
                  <c:v>214550.76166899997</c:v>
                </c:pt>
                <c:pt idx="15912">
                  <c:v>214550.76166899997</c:v>
                </c:pt>
                <c:pt idx="15913">
                  <c:v>214550.76166899997</c:v>
                </c:pt>
                <c:pt idx="15914">
                  <c:v>214550.76166899997</c:v>
                </c:pt>
                <c:pt idx="15915">
                  <c:v>214550.76166899997</c:v>
                </c:pt>
                <c:pt idx="15916">
                  <c:v>214550.76166899997</c:v>
                </c:pt>
                <c:pt idx="15917">
                  <c:v>214550.76166899997</c:v>
                </c:pt>
                <c:pt idx="15918">
                  <c:v>214550.76166899997</c:v>
                </c:pt>
                <c:pt idx="15919">
                  <c:v>214550.76166899997</c:v>
                </c:pt>
                <c:pt idx="15920">
                  <c:v>214550.76166899997</c:v>
                </c:pt>
                <c:pt idx="15921">
                  <c:v>214550.76166899997</c:v>
                </c:pt>
                <c:pt idx="15922">
                  <c:v>214550.76166899997</c:v>
                </c:pt>
                <c:pt idx="15923">
                  <c:v>214550.76166899997</c:v>
                </c:pt>
                <c:pt idx="15924">
                  <c:v>214550.76166899997</c:v>
                </c:pt>
                <c:pt idx="15925">
                  <c:v>214550.76166899997</c:v>
                </c:pt>
                <c:pt idx="15926">
                  <c:v>214550.76166899997</c:v>
                </c:pt>
                <c:pt idx="15927">
                  <c:v>214550.76166899997</c:v>
                </c:pt>
                <c:pt idx="15928">
                  <c:v>214550.76166899997</c:v>
                </c:pt>
                <c:pt idx="15929">
                  <c:v>214550.76166899997</c:v>
                </c:pt>
                <c:pt idx="15930">
                  <c:v>214550.76166899997</c:v>
                </c:pt>
                <c:pt idx="15931">
                  <c:v>214550.76166899997</c:v>
                </c:pt>
                <c:pt idx="15932">
                  <c:v>214550.76166899997</c:v>
                </c:pt>
                <c:pt idx="15933">
                  <c:v>214550.76166899997</c:v>
                </c:pt>
                <c:pt idx="15934">
                  <c:v>214550.76166899997</c:v>
                </c:pt>
                <c:pt idx="15935">
                  <c:v>214550.76166899997</c:v>
                </c:pt>
                <c:pt idx="15936">
                  <c:v>214550.76166899997</c:v>
                </c:pt>
                <c:pt idx="15937">
                  <c:v>214550.76166899997</c:v>
                </c:pt>
                <c:pt idx="15938">
                  <c:v>214550.76166899997</c:v>
                </c:pt>
                <c:pt idx="15939">
                  <c:v>214550.76166899997</c:v>
                </c:pt>
                <c:pt idx="15940">
                  <c:v>214550.76166899997</c:v>
                </c:pt>
                <c:pt idx="15941">
                  <c:v>214550.76166899997</c:v>
                </c:pt>
                <c:pt idx="15942">
                  <c:v>214550.76166899997</c:v>
                </c:pt>
                <c:pt idx="15943">
                  <c:v>214550.76166899997</c:v>
                </c:pt>
                <c:pt idx="15944">
                  <c:v>214550.76166899997</c:v>
                </c:pt>
                <c:pt idx="15945">
                  <c:v>214550.76166899997</c:v>
                </c:pt>
                <c:pt idx="15946">
                  <c:v>214550.76166899997</c:v>
                </c:pt>
                <c:pt idx="15947">
                  <c:v>214550.76166899997</c:v>
                </c:pt>
                <c:pt idx="15948">
                  <c:v>214550.76166899997</c:v>
                </c:pt>
                <c:pt idx="15949">
                  <c:v>214550.76166899997</c:v>
                </c:pt>
                <c:pt idx="15950">
                  <c:v>214550.76166899997</c:v>
                </c:pt>
                <c:pt idx="15951">
                  <c:v>214550.76166899997</c:v>
                </c:pt>
                <c:pt idx="15952">
                  <c:v>214550.76166899997</c:v>
                </c:pt>
                <c:pt idx="15953">
                  <c:v>214550.76166899997</c:v>
                </c:pt>
                <c:pt idx="15954">
                  <c:v>214550.76166899997</c:v>
                </c:pt>
                <c:pt idx="15955">
                  <c:v>214550.76166899997</c:v>
                </c:pt>
                <c:pt idx="15956">
                  <c:v>214550.76166899997</c:v>
                </c:pt>
                <c:pt idx="15957">
                  <c:v>214550.76166899997</c:v>
                </c:pt>
                <c:pt idx="15958">
                  <c:v>214550.76166899997</c:v>
                </c:pt>
                <c:pt idx="15959">
                  <c:v>214550.76166899997</c:v>
                </c:pt>
                <c:pt idx="15960">
                  <c:v>214550.76166899997</c:v>
                </c:pt>
                <c:pt idx="15961">
                  <c:v>214550.76166899997</c:v>
                </c:pt>
                <c:pt idx="15962">
                  <c:v>214550.76166899997</c:v>
                </c:pt>
                <c:pt idx="15963">
                  <c:v>214550.76166899997</c:v>
                </c:pt>
                <c:pt idx="15964">
                  <c:v>214550.76166899997</c:v>
                </c:pt>
                <c:pt idx="15965">
                  <c:v>214550.76166899997</c:v>
                </c:pt>
                <c:pt idx="15966">
                  <c:v>214550.76166899997</c:v>
                </c:pt>
                <c:pt idx="15967">
                  <c:v>214550.76166899997</c:v>
                </c:pt>
                <c:pt idx="15968">
                  <c:v>214550.76166899997</c:v>
                </c:pt>
                <c:pt idx="15969">
                  <c:v>214550.76166899997</c:v>
                </c:pt>
                <c:pt idx="15970">
                  <c:v>214550.76166899997</c:v>
                </c:pt>
                <c:pt idx="15971">
                  <c:v>214550.76166899997</c:v>
                </c:pt>
                <c:pt idx="15972">
                  <c:v>214550.76166899997</c:v>
                </c:pt>
                <c:pt idx="15973">
                  <c:v>214550.76166899997</c:v>
                </c:pt>
                <c:pt idx="15974">
                  <c:v>214550.76166899997</c:v>
                </c:pt>
                <c:pt idx="15975">
                  <c:v>214550.76166899997</c:v>
                </c:pt>
                <c:pt idx="15976">
                  <c:v>214550.76166899997</c:v>
                </c:pt>
                <c:pt idx="15977">
                  <c:v>214550.76166899997</c:v>
                </c:pt>
                <c:pt idx="15978">
                  <c:v>214550.76166899997</c:v>
                </c:pt>
                <c:pt idx="15979">
                  <c:v>214550.76166899997</c:v>
                </c:pt>
                <c:pt idx="15980">
                  <c:v>214550.76166899997</c:v>
                </c:pt>
                <c:pt idx="15981">
                  <c:v>214550.76166899997</c:v>
                </c:pt>
                <c:pt idx="15982">
                  <c:v>214550.76166899997</c:v>
                </c:pt>
                <c:pt idx="15983">
                  <c:v>214550.76166899997</c:v>
                </c:pt>
                <c:pt idx="15984">
                  <c:v>214550.76166899997</c:v>
                </c:pt>
                <c:pt idx="15985">
                  <c:v>214550.76166899997</c:v>
                </c:pt>
                <c:pt idx="15986">
                  <c:v>214550.76166899997</c:v>
                </c:pt>
                <c:pt idx="15987">
                  <c:v>214550.76166899997</c:v>
                </c:pt>
                <c:pt idx="15988">
                  <c:v>214550.76166899997</c:v>
                </c:pt>
                <c:pt idx="15989">
                  <c:v>214550.76166899997</c:v>
                </c:pt>
                <c:pt idx="15990">
                  <c:v>214550.76166899997</c:v>
                </c:pt>
                <c:pt idx="15991">
                  <c:v>214550.76166899997</c:v>
                </c:pt>
                <c:pt idx="15992">
                  <c:v>214550.76166899997</c:v>
                </c:pt>
                <c:pt idx="15993">
                  <c:v>214550.76166899997</c:v>
                </c:pt>
                <c:pt idx="15994">
                  <c:v>214550.76166899997</c:v>
                </c:pt>
                <c:pt idx="15995">
                  <c:v>214550.76166899997</c:v>
                </c:pt>
                <c:pt idx="15996">
                  <c:v>214550.76166899997</c:v>
                </c:pt>
                <c:pt idx="15997">
                  <c:v>214550.76166899997</c:v>
                </c:pt>
                <c:pt idx="15998">
                  <c:v>214550.76166899997</c:v>
                </c:pt>
                <c:pt idx="15999">
                  <c:v>214550.76166899997</c:v>
                </c:pt>
                <c:pt idx="16000">
                  <c:v>214550.76166899997</c:v>
                </c:pt>
                <c:pt idx="16001">
                  <c:v>214550.76166899997</c:v>
                </c:pt>
                <c:pt idx="16002">
                  <c:v>214550.76166899997</c:v>
                </c:pt>
                <c:pt idx="16003">
                  <c:v>214550.76166899997</c:v>
                </c:pt>
                <c:pt idx="16004">
                  <c:v>214550.76166899997</c:v>
                </c:pt>
                <c:pt idx="16005">
                  <c:v>214550.76166899997</c:v>
                </c:pt>
                <c:pt idx="16006">
                  <c:v>214550.76166899997</c:v>
                </c:pt>
                <c:pt idx="16007">
                  <c:v>214550.76166899997</c:v>
                </c:pt>
                <c:pt idx="16008">
                  <c:v>214550.76166899997</c:v>
                </c:pt>
                <c:pt idx="16009">
                  <c:v>214550.76166899997</c:v>
                </c:pt>
                <c:pt idx="16010">
                  <c:v>214550.76166899997</c:v>
                </c:pt>
                <c:pt idx="16011">
                  <c:v>214550.76166899997</c:v>
                </c:pt>
                <c:pt idx="16012">
                  <c:v>214550.76166899997</c:v>
                </c:pt>
                <c:pt idx="16013">
                  <c:v>214550.76166899997</c:v>
                </c:pt>
                <c:pt idx="16014">
                  <c:v>214550.76166899997</c:v>
                </c:pt>
                <c:pt idx="16015">
                  <c:v>214550.76166899997</c:v>
                </c:pt>
                <c:pt idx="16016">
                  <c:v>214550.76166899997</c:v>
                </c:pt>
                <c:pt idx="16017">
                  <c:v>214550.76166899997</c:v>
                </c:pt>
                <c:pt idx="16018">
                  <c:v>214550.76166899997</c:v>
                </c:pt>
                <c:pt idx="16019">
                  <c:v>214550.76166899997</c:v>
                </c:pt>
                <c:pt idx="16020">
                  <c:v>214550.76166899997</c:v>
                </c:pt>
                <c:pt idx="16021">
                  <c:v>214550.76166899997</c:v>
                </c:pt>
                <c:pt idx="16022">
                  <c:v>214550.76166899997</c:v>
                </c:pt>
                <c:pt idx="16023">
                  <c:v>214550.76166899997</c:v>
                </c:pt>
                <c:pt idx="16024">
                  <c:v>214550.76166899997</c:v>
                </c:pt>
                <c:pt idx="16025">
                  <c:v>214550.76166899997</c:v>
                </c:pt>
                <c:pt idx="16026">
                  <c:v>214550.76166899997</c:v>
                </c:pt>
                <c:pt idx="16027">
                  <c:v>214550.76166899997</c:v>
                </c:pt>
                <c:pt idx="16028">
                  <c:v>214550.76166899997</c:v>
                </c:pt>
                <c:pt idx="16029">
                  <c:v>214550.76166899997</c:v>
                </c:pt>
                <c:pt idx="16030">
                  <c:v>214550.76166899997</c:v>
                </c:pt>
                <c:pt idx="16031">
                  <c:v>214550.76166899997</c:v>
                </c:pt>
                <c:pt idx="16032">
                  <c:v>214550.76166899997</c:v>
                </c:pt>
                <c:pt idx="16033">
                  <c:v>214550.76166899997</c:v>
                </c:pt>
                <c:pt idx="16034">
                  <c:v>214550.76166899997</c:v>
                </c:pt>
                <c:pt idx="16035">
                  <c:v>214550.76166899997</c:v>
                </c:pt>
                <c:pt idx="16036">
                  <c:v>214550.76166899997</c:v>
                </c:pt>
                <c:pt idx="16037">
                  <c:v>214550.76166899997</c:v>
                </c:pt>
                <c:pt idx="16038">
                  <c:v>214550.76166899997</c:v>
                </c:pt>
                <c:pt idx="16039">
                  <c:v>214550.76166899997</c:v>
                </c:pt>
                <c:pt idx="16040">
                  <c:v>214550.76166899997</c:v>
                </c:pt>
                <c:pt idx="16041">
                  <c:v>214550.76166899997</c:v>
                </c:pt>
                <c:pt idx="16042">
                  <c:v>214550.76166899997</c:v>
                </c:pt>
                <c:pt idx="16043">
                  <c:v>214550.76166899997</c:v>
                </c:pt>
                <c:pt idx="16044">
                  <c:v>214550.76166899997</c:v>
                </c:pt>
                <c:pt idx="16045">
                  <c:v>214550.76166899997</c:v>
                </c:pt>
                <c:pt idx="16046">
                  <c:v>214550.76166899997</c:v>
                </c:pt>
                <c:pt idx="16047">
                  <c:v>214550.76166899997</c:v>
                </c:pt>
                <c:pt idx="16048">
                  <c:v>214550.76166899997</c:v>
                </c:pt>
                <c:pt idx="16049">
                  <c:v>214550.76166899997</c:v>
                </c:pt>
                <c:pt idx="16050">
                  <c:v>214550.76166899997</c:v>
                </c:pt>
                <c:pt idx="16051">
                  <c:v>214550.76166899997</c:v>
                </c:pt>
                <c:pt idx="16052">
                  <c:v>214550.76166899997</c:v>
                </c:pt>
                <c:pt idx="16053">
                  <c:v>214550.76166899997</c:v>
                </c:pt>
                <c:pt idx="16054">
                  <c:v>214550.76166899997</c:v>
                </c:pt>
                <c:pt idx="16055">
                  <c:v>214550.76166899997</c:v>
                </c:pt>
                <c:pt idx="16056">
                  <c:v>214550.76166899997</c:v>
                </c:pt>
                <c:pt idx="16057">
                  <c:v>214550.76166899997</c:v>
                </c:pt>
                <c:pt idx="16058">
                  <c:v>214550.76166899997</c:v>
                </c:pt>
                <c:pt idx="16059">
                  <c:v>214550.76166899997</c:v>
                </c:pt>
                <c:pt idx="16060">
                  <c:v>214550.76166899997</c:v>
                </c:pt>
                <c:pt idx="16061">
                  <c:v>214550.76166899997</c:v>
                </c:pt>
                <c:pt idx="16062">
                  <c:v>214550.76166899997</c:v>
                </c:pt>
                <c:pt idx="16063">
                  <c:v>214550.76166899997</c:v>
                </c:pt>
                <c:pt idx="16064">
                  <c:v>214550.76166899997</c:v>
                </c:pt>
                <c:pt idx="16065">
                  <c:v>214550.76166899997</c:v>
                </c:pt>
                <c:pt idx="16066">
                  <c:v>214550.76166899997</c:v>
                </c:pt>
                <c:pt idx="16067">
                  <c:v>214550.76166899997</c:v>
                </c:pt>
                <c:pt idx="16068">
                  <c:v>214550.76166899997</c:v>
                </c:pt>
                <c:pt idx="16069">
                  <c:v>214550.76166899997</c:v>
                </c:pt>
                <c:pt idx="16070">
                  <c:v>214550.76166899997</c:v>
                </c:pt>
                <c:pt idx="16071">
                  <c:v>214550.76166899997</c:v>
                </c:pt>
                <c:pt idx="16072">
                  <c:v>214550.76166899997</c:v>
                </c:pt>
                <c:pt idx="16073">
                  <c:v>214550.76166899997</c:v>
                </c:pt>
                <c:pt idx="16074">
                  <c:v>214550.76166899997</c:v>
                </c:pt>
                <c:pt idx="16075">
                  <c:v>214550.76166899997</c:v>
                </c:pt>
                <c:pt idx="16076">
                  <c:v>214550.76166899997</c:v>
                </c:pt>
                <c:pt idx="16077">
                  <c:v>214550.76166899997</c:v>
                </c:pt>
                <c:pt idx="16078">
                  <c:v>214550.76166899997</c:v>
                </c:pt>
                <c:pt idx="16079">
                  <c:v>214550.76166899997</c:v>
                </c:pt>
                <c:pt idx="16080">
                  <c:v>214550.76166899997</c:v>
                </c:pt>
                <c:pt idx="16081">
                  <c:v>214550.76166899997</c:v>
                </c:pt>
                <c:pt idx="16082">
                  <c:v>214550.76166899997</c:v>
                </c:pt>
                <c:pt idx="16083">
                  <c:v>214550.76166899997</c:v>
                </c:pt>
                <c:pt idx="16084">
                  <c:v>214550.76166899997</c:v>
                </c:pt>
                <c:pt idx="16085">
                  <c:v>214550.76166899997</c:v>
                </c:pt>
                <c:pt idx="16086">
                  <c:v>214550.76166899997</c:v>
                </c:pt>
                <c:pt idx="16087">
                  <c:v>214550.76166899997</c:v>
                </c:pt>
                <c:pt idx="16088">
                  <c:v>214550.76166899997</c:v>
                </c:pt>
                <c:pt idx="16089">
                  <c:v>214550.76166899997</c:v>
                </c:pt>
                <c:pt idx="16090">
                  <c:v>214550.76166899997</c:v>
                </c:pt>
                <c:pt idx="16091">
                  <c:v>214550.76166899997</c:v>
                </c:pt>
                <c:pt idx="16092">
                  <c:v>214550.76166899997</c:v>
                </c:pt>
                <c:pt idx="16093">
                  <c:v>214550.76166899997</c:v>
                </c:pt>
                <c:pt idx="16094">
                  <c:v>214550.76166899997</c:v>
                </c:pt>
                <c:pt idx="16095">
                  <c:v>214550.76166899997</c:v>
                </c:pt>
                <c:pt idx="16096">
                  <c:v>214550.76166899997</c:v>
                </c:pt>
                <c:pt idx="16097">
                  <c:v>214550.76166899997</c:v>
                </c:pt>
                <c:pt idx="16098">
                  <c:v>214550.76166899997</c:v>
                </c:pt>
                <c:pt idx="16099">
                  <c:v>214550.76166899997</c:v>
                </c:pt>
                <c:pt idx="16100">
                  <c:v>214550.76166899997</c:v>
                </c:pt>
                <c:pt idx="16101">
                  <c:v>214550.76166899997</c:v>
                </c:pt>
                <c:pt idx="16102">
                  <c:v>214550.76166899997</c:v>
                </c:pt>
                <c:pt idx="16103">
                  <c:v>214550.76166899997</c:v>
                </c:pt>
                <c:pt idx="16104">
                  <c:v>214550.76166899997</c:v>
                </c:pt>
                <c:pt idx="16105">
                  <c:v>214550.76166899997</c:v>
                </c:pt>
                <c:pt idx="16106">
                  <c:v>214550.76166899997</c:v>
                </c:pt>
                <c:pt idx="16107">
                  <c:v>214550.76166899997</c:v>
                </c:pt>
                <c:pt idx="16108">
                  <c:v>214550.76166899997</c:v>
                </c:pt>
                <c:pt idx="16109">
                  <c:v>214550.76166899997</c:v>
                </c:pt>
                <c:pt idx="16110">
                  <c:v>214550.76166899997</c:v>
                </c:pt>
                <c:pt idx="16111">
                  <c:v>214550.76166899997</c:v>
                </c:pt>
                <c:pt idx="16112">
                  <c:v>214550.76166899997</c:v>
                </c:pt>
                <c:pt idx="16113">
                  <c:v>214550.76166899997</c:v>
                </c:pt>
                <c:pt idx="16114">
                  <c:v>214550.76166899997</c:v>
                </c:pt>
                <c:pt idx="16115">
                  <c:v>214550.76166899997</c:v>
                </c:pt>
                <c:pt idx="16116">
                  <c:v>214550.76166899997</c:v>
                </c:pt>
                <c:pt idx="16117">
                  <c:v>214550.76166899997</c:v>
                </c:pt>
                <c:pt idx="16118">
                  <c:v>214550.76166899997</c:v>
                </c:pt>
                <c:pt idx="16119">
                  <c:v>214550.76166899997</c:v>
                </c:pt>
                <c:pt idx="16120">
                  <c:v>214550.76166899997</c:v>
                </c:pt>
                <c:pt idx="16121">
                  <c:v>214550.76166899997</c:v>
                </c:pt>
                <c:pt idx="16122">
                  <c:v>214550.76166899997</c:v>
                </c:pt>
                <c:pt idx="16123">
                  <c:v>214550.76166899997</c:v>
                </c:pt>
                <c:pt idx="16124">
                  <c:v>214550.76166899997</c:v>
                </c:pt>
                <c:pt idx="16125">
                  <c:v>214550.76166899997</c:v>
                </c:pt>
                <c:pt idx="16126">
                  <c:v>214550.76166899997</c:v>
                </c:pt>
                <c:pt idx="16127">
                  <c:v>214608.28520600003</c:v>
                </c:pt>
                <c:pt idx="16128">
                  <c:v>214615.66989699999</c:v>
                </c:pt>
                <c:pt idx="16129">
                  <c:v>214615.66989699999</c:v>
                </c:pt>
                <c:pt idx="16130">
                  <c:v>214615.66989699999</c:v>
                </c:pt>
                <c:pt idx="16131">
                  <c:v>214615.66989699999</c:v>
                </c:pt>
                <c:pt idx="16132">
                  <c:v>214624.99802199999</c:v>
                </c:pt>
                <c:pt idx="16133">
                  <c:v>214707.78520600003</c:v>
                </c:pt>
                <c:pt idx="16134">
                  <c:v>214715.16989699999</c:v>
                </c:pt>
                <c:pt idx="16135">
                  <c:v>214715.16989699999</c:v>
                </c:pt>
                <c:pt idx="16136">
                  <c:v>214724.49802199999</c:v>
                </c:pt>
                <c:pt idx="16137">
                  <c:v>214724.49802199999</c:v>
                </c:pt>
                <c:pt idx="16138">
                  <c:v>214724.49802199999</c:v>
                </c:pt>
                <c:pt idx="16139">
                  <c:v>214807.28520600003</c:v>
                </c:pt>
                <c:pt idx="16140">
                  <c:v>214814.66989699999</c:v>
                </c:pt>
                <c:pt idx="16141">
                  <c:v>214823.99802199999</c:v>
                </c:pt>
                <c:pt idx="16142">
                  <c:v>214823.99802199999</c:v>
                </c:pt>
                <c:pt idx="16143">
                  <c:v>214906.78520600003</c:v>
                </c:pt>
                <c:pt idx="16144">
                  <c:v>214906.78520600003</c:v>
                </c:pt>
                <c:pt idx="16145">
                  <c:v>214923.49802199999</c:v>
                </c:pt>
                <c:pt idx="16146">
                  <c:v>214923.49802199999</c:v>
                </c:pt>
                <c:pt idx="16147">
                  <c:v>214923.49802199999</c:v>
                </c:pt>
                <c:pt idx="16148">
                  <c:v>214923.49802199999</c:v>
                </c:pt>
                <c:pt idx="16149">
                  <c:v>214923.49802199999</c:v>
                </c:pt>
                <c:pt idx="16150">
                  <c:v>214923.49802199999</c:v>
                </c:pt>
                <c:pt idx="16151">
                  <c:v>214923.49802199999</c:v>
                </c:pt>
                <c:pt idx="16152">
                  <c:v>214923.49802199999</c:v>
                </c:pt>
                <c:pt idx="16153">
                  <c:v>214923.49802199999</c:v>
                </c:pt>
                <c:pt idx="16154">
                  <c:v>214923.49802199999</c:v>
                </c:pt>
                <c:pt idx="16155">
                  <c:v>214923.49802199999</c:v>
                </c:pt>
                <c:pt idx="16156">
                  <c:v>214923.49802199999</c:v>
                </c:pt>
                <c:pt idx="16157">
                  <c:v>214923.49802199999</c:v>
                </c:pt>
                <c:pt idx="16158">
                  <c:v>214923.49802199999</c:v>
                </c:pt>
                <c:pt idx="16159">
                  <c:v>214923.49802199999</c:v>
                </c:pt>
                <c:pt idx="16160">
                  <c:v>214923.49802199999</c:v>
                </c:pt>
                <c:pt idx="16161">
                  <c:v>214923.49802199999</c:v>
                </c:pt>
                <c:pt idx="16162">
                  <c:v>214923.49802199999</c:v>
                </c:pt>
                <c:pt idx="16163">
                  <c:v>214923.49802199999</c:v>
                </c:pt>
                <c:pt idx="16164">
                  <c:v>214923.49802199999</c:v>
                </c:pt>
                <c:pt idx="16165">
                  <c:v>214923.49802199999</c:v>
                </c:pt>
                <c:pt idx="16166">
                  <c:v>214923.49802199999</c:v>
                </c:pt>
                <c:pt idx="16167">
                  <c:v>214923.49802199999</c:v>
                </c:pt>
                <c:pt idx="16168">
                  <c:v>214923.49802199999</c:v>
                </c:pt>
                <c:pt idx="16169">
                  <c:v>214923.49802199999</c:v>
                </c:pt>
                <c:pt idx="16170">
                  <c:v>214923.49802199999</c:v>
                </c:pt>
                <c:pt idx="16171">
                  <c:v>214923.49802199999</c:v>
                </c:pt>
                <c:pt idx="16172">
                  <c:v>214923.49802199999</c:v>
                </c:pt>
                <c:pt idx="16173">
                  <c:v>214923.49802199999</c:v>
                </c:pt>
                <c:pt idx="16174">
                  <c:v>214923.49802199999</c:v>
                </c:pt>
                <c:pt idx="16175">
                  <c:v>214923.49802199999</c:v>
                </c:pt>
                <c:pt idx="16176">
                  <c:v>214923.49802199999</c:v>
                </c:pt>
                <c:pt idx="16177">
                  <c:v>214923.49802199999</c:v>
                </c:pt>
                <c:pt idx="16178">
                  <c:v>214923.49802199999</c:v>
                </c:pt>
                <c:pt idx="16179">
                  <c:v>214923.49802199999</c:v>
                </c:pt>
                <c:pt idx="16180">
                  <c:v>214923.49802199999</c:v>
                </c:pt>
                <c:pt idx="16181">
                  <c:v>214923.49802199999</c:v>
                </c:pt>
                <c:pt idx="16182">
                  <c:v>214923.49802199999</c:v>
                </c:pt>
                <c:pt idx="16183">
                  <c:v>214923.49802199999</c:v>
                </c:pt>
                <c:pt idx="16184">
                  <c:v>214923.49802199999</c:v>
                </c:pt>
                <c:pt idx="16185">
                  <c:v>214923.49802199999</c:v>
                </c:pt>
                <c:pt idx="16186">
                  <c:v>214923.49802199999</c:v>
                </c:pt>
                <c:pt idx="16187">
                  <c:v>214923.49802199999</c:v>
                </c:pt>
                <c:pt idx="16188">
                  <c:v>214923.49802199999</c:v>
                </c:pt>
                <c:pt idx="16189">
                  <c:v>214923.49802199999</c:v>
                </c:pt>
                <c:pt idx="16190">
                  <c:v>214923.49802199999</c:v>
                </c:pt>
                <c:pt idx="16191">
                  <c:v>214923.49802199999</c:v>
                </c:pt>
                <c:pt idx="16192">
                  <c:v>214923.49802199999</c:v>
                </c:pt>
                <c:pt idx="16193">
                  <c:v>214923.49802199999</c:v>
                </c:pt>
                <c:pt idx="16194">
                  <c:v>214923.49802199999</c:v>
                </c:pt>
                <c:pt idx="16195">
                  <c:v>214923.49802199999</c:v>
                </c:pt>
                <c:pt idx="16196">
                  <c:v>214923.49802199999</c:v>
                </c:pt>
                <c:pt idx="16197">
                  <c:v>214923.49802199999</c:v>
                </c:pt>
                <c:pt idx="16198">
                  <c:v>214923.49802199999</c:v>
                </c:pt>
                <c:pt idx="16199">
                  <c:v>214923.49802199999</c:v>
                </c:pt>
                <c:pt idx="16200">
                  <c:v>214923.49802199999</c:v>
                </c:pt>
                <c:pt idx="16201">
                  <c:v>214923.49802199999</c:v>
                </c:pt>
                <c:pt idx="16202">
                  <c:v>214923.49802199999</c:v>
                </c:pt>
                <c:pt idx="16203">
                  <c:v>214923.49802199999</c:v>
                </c:pt>
                <c:pt idx="16204">
                  <c:v>214923.49802199999</c:v>
                </c:pt>
                <c:pt idx="16205">
                  <c:v>214923.49802199999</c:v>
                </c:pt>
                <c:pt idx="16206">
                  <c:v>214923.49802199999</c:v>
                </c:pt>
                <c:pt idx="16207">
                  <c:v>214923.49802199999</c:v>
                </c:pt>
                <c:pt idx="16208">
                  <c:v>214923.49802199999</c:v>
                </c:pt>
                <c:pt idx="16209">
                  <c:v>214923.49802199999</c:v>
                </c:pt>
                <c:pt idx="16210">
                  <c:v>214923.49802199999</c:v>
                </c:pt>
                <c:pt idx="16211">
                  <c:v>214923.49802199999</c:v>
                </c:pt>
                <c:pt idx="16212">
                  <c:v>214923.49802199999</c:v>
                </c:pt>
                <c:pt idx="16213">
                  <c:v>214923.49802199999</c:v>
                </c:pt>
                <c:pt idx="16214">
                  <c:v>214923.49802199999</c:v>
                </c:pt>
                <c:pt idx="16215">
                  <c:v>214923.49802199999</c:v>
                </c:pt>
                <c:pt idx="16216">
                  <c:v>214923.49802199999</c:v>
                </c:pt>
                <c:pt idx="16217">
                  <c:v>214923.49802199999</c:v>
                </c:pt>
                <c:pt idx="16218">
                  <c:v>214923.49802199999</c:v>
                </c:pt>
                <c:pt idx="16219">
                  <c:v>214923.49802199999</c:v>
                </c:pt>
                <c:pt idx="16220">
                  <c:v>214923.49802199999</c:v>
                </c:pt>
                <c:pt idx="16221">
                  <c:v>214923.49802199999</c:v>
                </c:pt>
                <c:pt idx="16222">
                  <c:v>214923.49802199999</c:v>
                </c:pt>
                <c:pt idx="16223">
                  <c:v>214923.49802199999</c:v>
                </c:pt>
                <c:pt idx="16224">
                  <c:v>214923.49802199999</c:v>
                </c:pt>
                <c:pt idx="16225">
                  <c:v>214923.49802199999</c:v>
                </c:pt>
                <c:pt idx="16226">
                  <c:v>214923.49802199999</c:v>
                </c:pt>
                <c:pt idx="16227">
                  <c:v>214923.49802199999</c:v>
                </c:pt>
                <c:pt idx="16228">
                  <c:v>214923.49802199999</c:v>
                </c:pt>
                <c:pt idx="16229">
                  <c:v>214923.49802199999</c:v>
                </c:pt>
                <c:pt idx="16230">
                  <c:v>214923.49802199999</c:v>
                </c:pt>
                <c:pt idx="16231">
                  <c:v>214923.49802199999</c:v>
                </c:pt>
                <c:pt idx="16232">
                  <c:v>214923.49802199999</c:v>
                </c:pt>
                <c:pt idx="16233">
                  <c:v>214923.49802199999</c:v>
                </c:pt>
                <c:pt idx="16234">
                  <c:v>214923.49802199999</c:v>
                </c:pt>
                <c:pt idx="16235">
                  <c:v>214923.49802199999</c:v>
                </c:pt>
                <c:pt idx="16236">
                  <c:v>214923.49802199999</c:v>
                </c:pt>
                <c:pt idx="16237">
                  <c:v>214923.49802199999</c:v>
                </c:pt>
                <c:pt idx="16238">
                  <c:v>214923.49802199999</c:v>
                </c:pt>
                <c:pt idx="16239">
                  <c:v>214923.49802199999</c:v>
                </c:pt>
                <c:pt idx="16240">
                  <c:v>214923.49802199999</c:v>
                </c:pt>
                <c:pt idx="16241">
                  <c:v>214923.49802199999</c:v>
                </c:pt>
                <c:pt idx="16242">
                  <c:v>214923.49802199999</c:v>
                </c:pt>
                <c:pt idx="16243">
                  <c:v>214923.49802199999</c:v>
                </c:pt>
                <c:pt idx="16244">
                  <c:v>214923.49802199999</c:v>
                </c:pt>
                <c:pt idx="16245">
                  <c:v>214923.49802199999</c:v>
                </c:pt>
                <c:pt idx="16246">
                  <c:v>214923.49802199999</c:v>
                </c:pt>
                <c:pt idx="16247">
                  <c:v>214923.49802199999</c:v>
                </c:pt>
                <c:pt idx="16248">
                  <c:v>214923.49802199999</c:v>
                </c:pt>
                <c:pt idx="16249">
                  <c:v>214923.49802199999</c:v>
                </c:pt>
                <c:pt idx="16250">
                  <c:v>214923.49802199999</c:v>
                </c:pt>
                <c:pt idx="16251">
                  <c:v>214923.49802199999</c:v>
                </c:pt>
                <c:pt idx="16252">
                  <c:v>214923.49802199999</c:v>
                </c:pt>
                <c:pt idx="16253">
                  <c:v>214923.49802199999</c:v>
                </c:pt>
                <c:pt idx="16254">
                  <c:v>214923.49802199999</c:v>
                </c:pt>
                <c:pt idx="16255">
                  <c:v>214923.49802199999</c:v>
                </c:pt>
                <c:pt idx="16256">
                  <c:v>214923.49802199999</c:v>
                </c:pt>
                <c:pt idx="16257">
                  <c:v>214923.49802199999</c:v>
                </c:pt>
                <c:pt idx="16258">
                  <c:v>214923.49802199999</c:v>
                </c:pt>
                <c:pt idx="16259">
                  <c:v>214923.49802199999</c:v>
                </c:pt>
                <c:pt idx="16260">
                  <c:v>214923.49802199999</c:v>
                </c:pt>
                <c:pt idx="16261">
                  <c:v>214923.49802199999</c:v>
                </c:pt>
                <c:pt idx="16262">
                  <c:v>214923.49802199999</c:v>
                </c:pt>
                <c:pt idx="16263">
                  <c:v>214923.49802199999</c:v>
                </c:pt>
                <c:pt idx="16264">
                  <c:v>214923.49802199999</c:v>
                </c:pt>
                <c:pt idx="16265">
                  <c:v>214923.49802199999</c:v>
                </c:pt>
                <c:pt idx="16266">
                  <c:v>214923.49802199999</c:v>
                </c:pt>
                <c:pt idx="16267">
                  <c:v>214923.49802199999</c:v>
                </c:pt>
                <c:pt idx="16268">
                  <c:v>214923.49802199999</c:v>
                </c:pt>
                <c:pt idx="16269">
                  <c:v>214923.49802199999</c:v>
                </c:pt>
                <c:pt idx="16270">
                  <c:v>214923.49802199999</c:v>
                </c:pt>
                <c:pt idx="16271">
                  <c:v>214923.49802199999</c:v>
                </c:pt>
                <c:pt idx="16272">
                  <c:v>214923.49802199999</c:v>
                </c:pt>
                <c:pt idx="16273">
                  <c:v>214923.49802199999</c:v>
                </c:pt>
                <c:pt idx="16274">
                  <c:v>214923.49802199999</c:v>
                </c:pt>
                <c:pt idx="16275">
                  <c:v>214923.49802199999</c:v>
                </c:pt>
                <c:pt idx="16276">
                  <c:v>214923.49802199999</c:v>
                </c:pt>
                <c:pt idx="16277">
                  <c:v>214923.49802199999</c:v>
                </c:pt>
                <c:pt idx="16278">
                  <c:v>214923.49802199999</c:v>
                </c:pt>
                <c:pt idx="16279">
                  <c:v>214923.49802199999</c:v>
                </c:pt>
                <c:pt idx="16280">
                  <c:v>214923.49802199999</c:v>
                </c:pt>
                <c:pt idx="16281">
                  <c:v>214923.49802199999</c:v>
                </c:pt>
                <c:pt idx="16282">
                  <c:v>214923.49802199999</c:v>
                </c:pt>
                <c:pt idx="16283">
                  <c:v>214923.49802199999</c:v>
                </c:pt>
                <c:pt idx="16284">
                  <c:v>214923.49802199999</c:v>
                </c:pt>
                <c:pt idx="16285">
                  <c:v>214923.49802199999</c:v>
                </c:pt>
                <c:pt idx="16286">
                  <c:v>214923.49802199999</c:v>
                </c:pt>
                <c:pt idx="16287">
                  <c:v>214923.49802199999</c:v>
                </c:pt>
                <c:pt idx="16288">
                  <c:v>214923.49802199999</c:v>
                </c:pt>
                <c:pt idx="16289">
                  <c:v>214923.49802199999</c:v>
                </c:pt>
                <c:pt idx="16290">
                  <c:v>214923.49802199999</c:v>
                </c:pt>
                <c:pt idx="16291">
                  <c:v>214923.49802199999</c:v>
                </c:pt>
                <c:pt idx="16292">
                  <c:v>214923.49802199999</c:v>
                </c:pt>
                <c:pt idx="16293">
                  <c:v>214923.49802199999</c:v>
                </c:pt>
                <c:pt idx="16294">
                  <c:v>214923.49802199999</c:v>
                </c:pt>
                <c:pt idx="16295">
                  <c:v>214923.49802199999</c:v>
                </c:pt>
                <c:pt idx="16296">
                  <c:v>214923.49802199999</c:v>
                </c:pt>
                <c:pt idx="16297">
                  <c:v>214923.49802199999</c:v>
                </c:pt>
                <c:pt idx="16298">
                  <c:v>214923.49802199999</c:v>
                </c:pt>
                <c:pt idx="16299">
                  <c:v>214923.49802199999</c:v>
                </c:pt>
                <c:pt idx="16300">
                  <c:v>214923.49802199999</c:v>
                </c:pt>
                <c:pt idx="16301">
                  <c:v>214923.49802199999</c:v>
                </c:pt>
                <c:pt idx="16302">
                  <c:v>214923.49802199999</c:v>
                </c:pt>
                <c:pt idx="16303">
                  <c:v>214923.49802199999</c:v>
                </c:pt>
                <c:pt idx="16304">
                  <c:v>214923.49802199999</c:v>
                </c:pt>
                <c:pt idx="16305">
                  <c:v>214923.49802199999</c:v>
                </c:pt>
                <c:pt idx="16306">
                  <c:v>214923.49802199999</c:v>
                </c:pt>
                <c:pt idx="16307">
                  <c:v>214923.49802199999</c:v>
                </c:pt>
                <c:pt idx="16308">
                  <c:v>214923.49802199999</c:v>
                </c:pt>
                <c:pt idx="16309">
                  <c:v>214923.49802199999</c:v>
                </c:pt>
                <c:pt idx="16310">
                  <c:v>214923.49802199999</c:v>
                </c:pt>
                <c:pt idx="16311">
                  <c:v>214923.49802199999</c:v>
                </c:pt>
                <c:pt idx="16312">
                  <c:v>214923.49802199999</c:v>
                </c:pt>
                <c:pt idx="16313">
                  <c:v>214923.49802199999</c:v>
                </c:pt>
                <c:pt idx="16314">
                  <c:v>214923.49802199999</c:v>
                </c:pt>
                <c:pt idx="16315">
                  <c:v>214923.49802199999</c:v>
                </c:pt>
                <c:pt idx="16316">
                  <c:v>214923.49802199999</c:v>
                </c:pt>
                <c:pt idx="16317">
                  <c:v>214923.49802199999</c:v>
                </c:pt>
                <c:pt idx="16318">
                  <c:v>214923.49802199999</c:v>
                </c:pt>
                <c:pt idx="16319">
                  <c:v>214923.49802199999</c:v>
                </c:pt>
                <c:pt idx="16320">
                  <c:v>214923.49802199999</c:v>
                </c:pt>
                <c:pt idx="16321">
                  <c:v>214923.49802199999</c:v>
                </c:pt>
                <c:pt idx="16322">
                  <c:v>214923.49802199999</c:v>
                </c:pt>
                <c:pt idx="16323">
                  <c:v>214923.49802199999</c:v>
                </c:pt>
                <c:pt idx="16324">
                  <c:v>214923.49802199999</c:v>
                </c:pt>
                <c:pt idx="16325">
                  <c:v>214923.49802199999</c:v>
                </c:pt>
                <c:pt idx="16326">
                  <c:v>214923.49802199999</c:v>
                </c:pt>
                <c:pt idx="16327">
                  <c:v>214923.49802199999</c:v>
                </c:pt>
                <c:pt idx="16328">
                  <c:v>214923.49802199999</c:v>
                </c:pt>
                <c:pt idx="16329">
                  <c:v>214923.49802199999</c:v>
                </c:pt>
                <c:pt idx="16330">
                  <c:v>214923.49802199999</c:v>
                </c:pt>
                <c:pt idx="16331">
                  <c:v>214923.49802199999</c:v>
                </c:pt>
                <c:pt idx="16332">
                  <c:v>214923.49802199999</c:v>
                </c:pt>
                <c:pt idx="16333">
                  <c:v>214923.49802199999</c:v>
                </c:pt>
                <c:pt idx="16334">
                  <c:v>214923.49802199999</c:v>
                </c:pt>
                <c:pt idx="16335">
                  <c:v>214923.49802199999</c:v>
                </c:pt>
                <c:pt idx="16336">
                  <c:v>214923.49802199999</c:v>
                </c:pt>
                <c:pt idx="16337">
                  <c:v>214923.49802199999</c:v>
                </c:pt>
                <c:pt idx="16338">
                  <c:v>214923.49802199999</c:v>
                </c:pt>
                <c:pt idx="16339">
                  <c:v>214923.49802199999</c:v>
                </c:pt>
                <c:pt idx="16340">
                  <c:v>214923.49802199999</c:v>
                </c:pt>
                <c:pt idx="16341">
                  <c:v>214923.49802199999</c:v>
                </c:pt>
                <c:pt idx="16342">
                  <c:v>214923.49802199999</c:v>
                </c:pt>
                <c:pt idx="16343">
                  <c:v>214923.49802199999</c:v>
                </c:pt>
                <c:pt idx="16344">
                  <c:v>214923.49802199999</c:v>
                </c:pt>
                <c:pt idx="16345">
                  <c:v>214923.49802199999</c:v>
                </c:pt>
                <c:pt idx="16346">
                  <c:v>214923.49802199999</c:v>
                </c:pt>
                <c:pt idx="16347">
                  <c:v>214923.49802199999</c:v>
                </c:pt>
                <c:pt idx="16348">
                  <c:v>214923.49802199999</c:v>
                </c:pt>
                <c:pt idx="16349">
                  <c:v>214923.49802199999</c:v>
                </c:pt>
                <c:pt idx="16350">
                  <c:v>214923.49802199999</c:v>
                </c:pt>
                <c:pt idx="16351">
                  <c:v>214923.49802199999</c:v>
                </c:pt>
                <c:pt idx="16352">
                  <c:v>214923.49802199999</c:v>
                </c:pt>
                <c:pt idx="16353">
                  <c:v>214923.49802199999</c:v>
                </c:pt>
                <c:pt idx="16354">
                  <c:v>214923.49802199999</c:v>
                </c:pt>
                <c:pt idx="16355">
                  <c:v>214923.49802199999</c:v>
                </c:pt>
                <c:pt idx="16356">
                  <c:v>214923.49802199999</c:v>
                </c:pt>
                <c:pt idx="16357">
                  <c:v>214923.49802199999</c:v>
                </c:pt>
                <c:pt idx="16358">
                  <c:v>214923.49802199999</c:v>
                </c:pt>
                <c:pt idx="16359">
                  <c:v>214923.49802199999</c:v>
                </c:pt>
                <c:pt idx="16360">
                  <c:v>214923.49802199999</c:v>
                </c:pt>
                <c:pt idx="16361">
                  <c:v>214923.49802199999</c:v>
                </c:pt>
                <c:pt idx="16362">
                  <c:v>214923.49802199999</c:v>
                </c:pt>
                <c:pt idx="16363">
                  <c:v>214923.49802199999</c:v>
                </c:pt>
                <c:pt idx="16364">
                  <c:v>214923.49802199999</c:v>
                </c:pt>
                <c:pt idx="16365">
                  <c:v>214923.49802199999</c:v>
                </c:pt>
                <c:pt idx="16366">
                  <c:v>214923.49802199999</c:v>
                </c:pt>
                <c:pt idx="16367">
                  <c:v>214923.49802199999</c:v>
                </c:pt>
                <c:pt idx="16368">
                  <c:v>214923.49802199999</c:v>
                </c:pt>
                <c:pt idx="16369">
                  <c:v>214923.49802199999</c:v>
                </c:pt>
                <c:pt idx="16370">
                  <c:v>214923.49802199999</c:v>
                </c:pt>
                <c:pt idx="16371">
                  <c:v>214923.49802199999</c:v>
                </c:pt>
                <c:pt idx="16372">
                  <c:v>214923.49802199999</c:v>
                </c:pt>
                <c:pt idx="16373">
                  <c:v>214923.49802199999</c:v>
                </c:pt>
                <c:pt idx="16374">
                  <c:v>214923.49802199999</c:v>
                </c:pt>
                <c:pt idx="16375">
                  <c:v>214923.49802199999</c:v>
                </c:pt>
                <c:pt idx="16376">
                  <c:v>214923.49802199999</c:v>
                </c:pt>
                <c:pt idx="16377">
                  <c:v>214923.49802199999</c:v>
                </c:pt>
                <c:pt idx="16378">
                  <c:v>214923.49802199999</c:v>
                </c:pt>
                <c:pt idx="16379">
                  <c:v>214923.49802199999</c:v>
                </c:pt>
                <c:pt idx="16380">
                  <c:v>214923.49802199999</c:v>
                </c:pt>
                <c:pt idx="16381">
                  <c:v>214923.49802199999</c:v>
                </c:pt>
                <c:pt idx="16382">
                  <c:v>214923.49802199999</c:v>
                </c:pt>
                <c:pt idx="16383">
                  <c:v>214923.49802199999</c:v>
                </c:pt>
                <c:pt idx="16384">
                  <c:v>214923.49802199999</c:v>
                </c:pt>
                <c:pt idx="16385">
                  <c:v>214923.49802199999</c:v>
                </c:pt>
                <c:pt idx="16386">
                  <c:v>214923.49802199999</c:v>
                </c:pt>
                <c:pt idx="16387">
                  <c:v>214923.49802199999</c:v>
                </c:pt>
                <c:pt idx="16388">
                  <c:v>214923.49802199999</c:v>
                </c:pt>
                <c:pt idx="16389">
                  <c:v>214923.49802199999</c:v>
                </c:pt>
                <c:pt idx="16390">
                  <c:v>214923.49802199999</c:v>
                </c:pt>
                <c:pt idx="16391">
                  <c:v>214923.49802199999</c:v>
                </c:pt>
                <c:pt idx="16392">
                  <c:v>214923.49802199999</c:v>
                </c:pt>
                <c:pt idx="16393">
                  <c:v>214923.49802199999</c:v>
                </c:pt>
                <c:pt idx="16394">
                  <c:v>214923.49802199999</c:v>
                </c:pt>
                <c:pt idx="16395">
                  <c:v>214923.49802199999</c:v>
                </c:pt>
                <c:pt idx="16396">
                  <c:v>214923.49802199999</c:v>
                </c:pt>
                <c:pt idx="16397">
                  <c:v>214923.49802199999</c:v>
                </c:pt>
                <c:pt idx="16398">
                  <c:v>214923.49802199999</c:v>
                </c:pt>
                <c:pt idx="16399">
                  <c:v>214923.49802199999</c:v>
                </c:pt>
                <c:pt idx="16400">
                  <c:v>214923.49802199999</c:v>
                </c:pt>
                <c:pt idx="16401">
                  <c:v>214923.49802199999</c:v>
                </c:pt>
                <c:pt idx="16402">
                  <c:v>214923.49802199999</c:v>
                </c:pt>
                <c:pt idx="16403">
                  <c:v>214923.49802199999</c:v>
                </c:pt>
                <c:pt idx="16404">
                  <c:v>214923.49802199999</c:v>
                </c:pt>
                <c:pt idx="16405">
                  <c:v>214923.49802199999</c:v>
                </c:pt>
                <c:pt idx="16406">
                  <c:v>214923.49802199999</c:v>
                </c:pt>
                <c:pt idx="16407">
                  <c:v>214923.49802199999</c:v>
                </c:pt>
                <c:pt idx="16408">
                  <c:v>214923.49802199999</c:v>
                </c:pt>
                <c:pt idx="16409">
                  <c:v>214923.49802199999</c:v>
                </c:pt>
                <c:pt idx="16410">
                  <c:v>214923.49802199999</c:v>
                </c:pt>
                <c:pt idx="16411">
                  <c:v>214923.49802199999</c:v>
                </c:pt>
                <c:pt idx="16412">
                  <c:v>214923.49802199999</c:v>
                </c:pt>
                <c:pt idx="16413">
                  <c:v>214923.49802199999</c:v>
                </c:pt>
                <c:pt idx="16414">
                  <c:v>214923.49802199999</c:v>
                </c:pt>
                <c:pt idx="16415">
                  <c:v>214923.49802199999</c:v>
                </c:pt>
                <c:pt idx="16416">
                  <c:v>214923.49802199999</c:v>
                </c:pt>
                <c:pt idx="16417">
                  <c:v>214923.49802199999</c:v>
                </c:pt>
                <c:pt idx="16418">
                  <c:v>214923.49802199999</c:v>
                </c:pt>
                <c:pt idx="16419">
                  <c:v>214923.49802199999</c:v>
                </c:pt>
                <c:pt idx="16420">
                  <c:v>214923.49802199999</c:v>
                </c:pt>
                <c:pt idx="16421">
                  <c:v>214923.49802199999</c:v>
                </c:pt>
                <c:pt idx="16422">
                  <c:v>214923.49802199999</c:v>
                </c:pt>
                <c:pt idx="16423">
                  <c:v>214923.49802199999</c:v>
                </c:pt>
                <c:pt idx="16424">
                  <c:v>214923.49802199999</c:v>
                </c:pt>
                <c:pt idx="16425">
                  <c:v>214923.49802199999</c:v>
                </c:pt>
                <c:pt idx="16426">
                  <c:v>214923.49802199999</c:v>
                </c:pt>
                <c:pt idx="16427">
                  <c:v>214923.49802199999</c:v>
                </c:pt>
                <c:pt idx="16428">
                  <c:v>214923.49802199999</c:v>
                </c:pt>
                <c:pt idx="16429">
                  <c:v>214923.49802199999</c:v>
                </c:pt>
                <c:pt idx="16430">
                  <c:v>214923.49802199999</c:v>
                </c:pt>
                <c:pt idx="16431">
                  <c:v>214923.49802199999</c:v>
                </c:pt>
                <c:pt idx="16432">
                  <c:v>214923.49802199999</c:v>
                </c:pt>
                <c:pt idx="16433">
                  <c:v>214923.49802199999</c:v>
                </c:pt>
                <c:pt idx="16434">
                  <c:v>214923.49802199999</c:v>
                </c:pt>
                <c:pt idx="16435">
                  <c:v>214923.49802199999</c:v>
                </c:pt>
                <c:pt idx="16436">
                  <c:v>214923.49802199999</c:v>
                </c:pt>
                <c:pt idx="16437">
                  <c:v>214923.49802199999</c:v>
                </c:pt>
                <c:pt idx="16438">
                  <c:v>214923.49802199999</c:v>
                </c:pt>
                <c:pt idx="16439">
                  <c:v>214923.49802199999</c:v>
                </c:pt>
                <c:pt idx="16440">
                  <c:v>214923.49802199999</c:v>
                </c:pt>
                <c:pt idx="16441">
                  <c:v>214923.49802199999</c:v>
                </c:pt>
                <c:pt idx="16442">
                  <c:v>214923.49802199999</c:v>
                </c:pt>
                <c:pt idx="16443">
                  <c:v>214923.49802199999</c:v>
                </c:pt>
                <c:pt idx="16444">
                  <c:v>214923.49802199999</c:v>
                </c:pt>
                <c:pt idx="16445">
                  <c:v>214923.49802199999</c:v>
                </c:pt>
                <c:pt idx="16446">
                  <c:v>214923.49802199999</c:v>
                </c:pt>
                <c:pt idx="16447">
                  <c:v>214923.49802199999</c:v>
                </c:pt>
                <c:pt idx="16448">
                  <c:v>214923.49802199999</c:v>
                </c:pt>
                <c:pt idx="16449">
                  <c:v>214923.49802199999</c:v>
                </c:pt>
                <c:pt idx="16450">
                  <c:v>214923.49802199999</c:v>
                </c:pt>
                <c:pt idx="16451">
                  <c:v>214923.49802199999</c:v>
                </c:pt>
                <c:pt idx="16452">
                  <c:v>214923.49802199999</c:v>
                </c:pt>
                <c:pt idx="16453">
                  <c:v>214923.49802199999</c:v>
                </c:pt>
                <c:pt idx="16454">
                  <c:v>214923.49802199999</c:v>
                </c:pt>
                <c:pt idx="16455">
                  <c:v>214923.49802199999</c:v>
                </c:pt>
                <c:pt idx="16456">
                  <c:v>214923.49802199999</c:v>
                </c:pt>
                <c:pt idx="16457">
                  <c:v>214923.49802199999</c:v>
                </c:pt>
                <c:pt idx="16458">
                  <c:v>214923.49802199999</c:v>
                </c:pt>
                <c:pt idx="16459">
                  <c:v>214923.49802199999</c:v>
                </c:pt>
                <c:pt idx="16460">
                  <c:v>214923.49802199999</c:v>
                </c:pt>
                <c:pt idx="16461">
                  <c:v>214923.49802199999</c:v>
                </c:pt>
                <c:pt idx="16462">
                  <c:v>214923.49802199999</c:v>
                </c:pt>
                <c:pt idx="16463">
                  <c:v>214923.49802199999</c:v>
                </c:pt>
                <c:pt idx="16464">
                  <c:v>214923.49802199999</c:v>
                </c:pt>
                <c:pt idx="16465">
                  <c:v>214923.49802199999</c:v>
                </c:pt>
                <c:pt idx="16466">
                  <c:v>214923.49802199999</c:v>
                </c:pt>
                <c:pt idx="16467">
                  <c:v>214923.49802199999</c:v>
                </c:pt>
                <c:pt idx="16468">
                  <c:v>214923.49802199999</c:v>
                </c:pt>
                <c:pt idx="16469">
                  <c:v>214923.49802199999</c:v>
                </c:pt>
                <c:pt idx="16470">
                  <c:v>214923.49802199999</c:v>
                </c:pt>
                <c:pt idx="16471">
                  <c:v>214923.49802199999</c:v>
                </c:pt>
                <c:pt idx="16472">
                  <c:v>214923.49802199999</c:v>
                </c:pt>
                <c:pt idx="16473">
                  <c:v>214923.49802199999</c:v>
                </c:pt>
                <c:pt idx="16474">
                  <c:v>214923.49802199999</c:v>
                </c:pt>
                <c:pt idx="16475">
                  <c:v>214923.49802199999</c:v>
                </c:pt>
                <c:pt idx="16476">
                  <c:v>214923.49802199999</c:v>
                </c:pt>
                <c:pt idx="16477">
                  <c:v>214923.49802199999</c:v>
                </c:pt>
                <c:pt idx="16478">
                  <c:v>214923.49802199999</c:v>
                </c:pt>
                <c:pt idx="16479">
                  <c:v>214923.49802199999</c:v>
                </c:pt>
                <c:pt idx="16480">
                  <c:v>214923.49802199999</c:v>
                </c:pt>
                <c:pt idx="16481">
                  <c:v>214923.49802199999</c:v>
                </c:pt>
                <c:pt idx="16482">
                  <c:v>214923.49802199999</c:v>
                </c:pt>
                <c:pt idx="16483">
                  <c:v>214923.49802199999</c:v>
                </c:pt>
                <c:pt idx="16484">
                  <c:v>214923.49802199999</c:v>
                </c:pt>
                <c:pt idx="16485">
                  <c:v>214923.49802199999</c:v>
                </c:pt>
                <c:pt idx="16486">
                  <c:v>214923.49802199999</c:v>
                </c:pt>
                <c:pt idx="16487">
                  <c:v>214923.49802199999</c:v>
                </c:pt>
                <c:pt idx="16488">
                  <c:v>214923.49802199999</c:v>
                </c:pt>
                <c:pt idx="16489">
                  <c:v>214923.49802199999</c:v>
                </c:pt>
                <c:pt idx="16490">
                  <c:v>214923.49802199999</c:v>
                </c:pt>
                <c:pt idx="16491">
                  <c:v>214923.49802199999</c:v>
                </c:pt>
                <c:pt idx="16492">
                  <c:v>214923.49802199999</c:v>
                </c:pt>
                <c:pt idx="16493">
                  <c:v>214923.49802199999</c:v>
                </c:pt>
                <c:pt idx="16494">
                  <c:v>214923.49802199999</c:v>
                </c:pt>
                <c:pt idx="16495">
                  <c:v>214923.49802199999</c:v>
                </c:pt>
                <c:pt idx="16496">
                  <c:v>214923.49802199999</c:v>
                </c:pt>
                <c:pt idx="16497">
                  <c:v>214923.49802199999</c:v>
                </c:pt>
                <c:pt idx="16498">
                  <c:v>214923.49802199999</c:v>
                </c:pt>
                <c:pt idx="16499">
                  <c:v>214923.49802199999</c:v>
                </c:pt>
                <c:pt idx="16500">
                  <c:v>214923.49802199999</c:v>
                </c:pt>
                <c:pt idx="16501">
                  <c:v>214923.49802199999</c:v>
                </c:pt>
                <c:pt idx="16502">
                  <c:v>214923.49802199999</c:v>
                </c:pt>
                <c:pt idx="16503">
                  <c:v>214923.49802199999</c:v>
                </c:pt>
                <c:pt idx="16504">
                  <c:v>214923.49802199999</c:v>
                </c:pt>
                <c:pt idx="16505">
                  <c:v>214923.49802199999</c:v>
                </c:pt>
                <c:pt idx="16506">
                  <c:v>214923.49802199999</c:v>
                </c:pt>
                <c:pt idx="16507">
                  <c:v>214923.49802199999</c:v>
                </c:pt>
                <c:pt idx="16508">
                  <c:v>214923.49802199999</c:v>
                </c:pt>
                <c:pt idx="16509">
                  <c:v>214923.49802199999</c:v>
                </c:pt>
                <c:pt idx="16510">
                  <c:v>214923.49802199999</c:v>
                </c:pt>
                <c:pt idx="16511">
                  <c:v>214923.49802199999</c:v>
                </c:pt>
                <c:pt idx="16512">
                  <c:v>214923.49802199999</c:v>
                </c:pt>
                <c:pt idx="16513">
                  <c:v>214923.49802199999</c:v>
                </c:pt>
                <c:pt idx="16514">
                  <c:v>214923.49802199999</c:v>
                </c:pt>
                <c:pt idx="16515">
                  <c:v>214923.49802199999</c:v>
                </c:pt>
                <c:pt idx="16516">
                  <c:v>214923.49802199999</c:v>
                </c:pt>
                <c:pt idx="16517">
                  <c:v>214923.49802199999</c:v>
                </c:pt>
                <c:pt idx="16518">
                  <c:v>214923.49802199999</c:v>
                </c:pt>
                <c:pt idx="16519">
                  <c:v>214923.49802199999</c:v>
                </c:pt>
                <c:pt idx="16520">
                  <c:v>214923.49802199999</c:v>
                </c:pt>
                <c:pt idx="16521">
                  <c:v>214923.49802199999</c:v>
                </c:pt>
                <c:pt idx="16522">
                  <c:v>214923.49802199999</c:v>
                </c:pt>
                <c:pt idx="16523">
                  <c:v>214923.49802199999</c:v>
                </c:pt>
                <c:pt idx="16524">
                  <c:v>214923.49802199999</c:v>
                </c:pt>
                <c:pt idx="16525">
                  <c:v>214923.49802199999</c:v>
                </c:pt>
                <c:pt idx="16526">
                  <c:v>214923.49802199999</c:v>
                </c:pt>
                <c:pt idx="16527">
                  <c:v>214923.49802199999</c:v>
                </c:pt>
                <c:pt idx="16528">
                  <c:v>214923.49802199999</c:v>
                </c:pt>
                <c:pt idx="16529">
                  <c:v>214923.49802199999</c:v>
                </c:pt>
                <c:pt idx="16530">
                  <c:v>214923.49802199999</c:v>
                </c:pt>
                <c:pt idx="16531">
                  <c:v>214923.49802199999</c:v>
                </c:pt>
                <c:pt idx="16532">
                  <c:v>214923.49802199999</c:v>
                </c:pt>
                <c:pt idx="16533">
                  <c:v>214923.49802199999</c:v>
                </c:pt>
                <c:pt idx="16534">
                  <c:v>214923.49802199999</c:v>
                </c:pt>
                <c:pt idx="16535">
                  <c:v>214923.49802199999</c:v>
                </c:pt>
                <c:pt idx="16536">
                  <c:v>214923.49802199999</c:v>
                </c:pt>
                <c:pt idx="16537">
                  <c:v>214923.49802199999</c:v>
                </c:pt>
                <c:pt idx="16538">
                  <c:v>214923.49802199999</c:v>
                </c:pt>
                <c:pt idx="16539">
                  <c:v>214923.49802199999</c:v>
                </c:pt>
                <c:pt idx="16540">
                  <c:v>214923.49802199999</c:v>
                </c:pt>
                <c:pt idx="16541">
                  <c:v>214923.49802199999</c:v>
                </c:pt>
                <c:pt idx="16542">
                  <c:v>214923.49802199999</c:v>
                </c:pt>
                <c:pt idx="16543">
                  <c:v>214923.49802199999</c:v>
                </c:pt>
                <c:pt idx="16544">
                  <c:v>214923.49802199999</c:v>
                </c:pt>
                <c:pt idx="16545">
                  <c:v>214923.49802199999</c:v>
                </c:pt>
                <c:pt idx="16546">
                  <c:v>214923.49802199999</c:v>
                </c:pt>
                <c:pt idx="16547">
                  <c:v>214923.49802199999</c:v>
                </c:pt>
                <c:pt idx="16548">
                  <c:v>214923.49802199999</c:v>
                </c:pt>
                <c:pt idx="16549">
                  <c:v>214923.49802199999</c:v>
                </c:pt>
                <c:pt idx="16550">
                  <c:v>214923.49802199999</c:v>
                </c:pt>
                <c:pt idx="16551">
                  <c:v>214923.49802199999</c:v>
                </c:pt>
                <c:pt idx="16552">
                  <c:v>214923.49802199999</c:v>
                </c:pt>
                <c:pt idx="16553">
                  <c:v>214923.49802199999</c:v>
                </c:pt>
                <c:pt idx="16554">
                  <c:v>214923.49802199999</c:v>
                </c:pt>
                <c:pt idx="16555">
                  <c:v>214923.49802199999</c:v>
                </c:pt>
                <c:pt idx="16556">
                  <c:v>214923.49802199999</c:v>
                </c:pt>
                <c:pt idx="16557">
                  <c:v>214923.49802199999</c:v>
                </c:pt>
                <c:pt idx="16558">
                  <c:v>214923.49802199999</c:v>
                </c:pt>
                <c:pt idx="16559">
                  <c:v>214923.49802199999</c:v>
                </c:pt>
                <c:pt idx="16560">
                  <c:v>214923.49802199999</c:v>
                </c:pt>
                <c:pt idx="16561">
                  <c:v>214923.49802199999</c:v>
                </c:pt>
                <c:pt idx="16562">
                  <c:v>214923.49802199999</c:v>
                </c:pt>
                <c:pt idx="16563">
                  <c:v>214923.49802199999</c:v>
                </c:pt>
                <c:pt idx="16564">
                  <c:v>214923.49802199999</c:v>
                </c:pt>
                <c:pt idx="16565">
                  <c:v>214923.49802199999</c:v>
                </c:pt>
                <c:pt idx="16566">
                  <c:v>214923.49802199999</c:v>
                </c:pt>
                <c:pt idx="16567">
                  <c:v>214923.49802199999</c:v>
                </c:pt>
                <c:pt idx="16568">
                  <c:v>214923.49802199999</c:v>
                </c:pt>
                <c:pt idx="16569">
                  <c:v>214923.49802199999</c:v>
                </c:pt>
                <c:pt idx="16570">
                  <c:v>214923.49802199999</c:v>
                </c:pt>
                <c:pt idx="16571">
                  <c:v>214923.49802199999</c:v>
                </c:pt>
                <c:pt idx="16572">
                  <c:v>214923.49802199999</c:v>
                </c:pt>
                <c:pt idx="16573">
                  <c:v>214923.49802199999</c:v>
                </c:pt>
                <c:pt idx="16574">
                  <c:v>214923.49802199999</c:v>
                </c:pt>
                <c:pt idx="16575">
                  <c:v>214923.49802199999</c:v>
                </c:pt>
                <c:pt idx="16576">
                  <c:v>214923.49802199999</c:v>
                </c:pt>
                <c:pt idx="16577">
                  <c:v>214923.49802199999</c:v>
                </c:pt>
                <c:pt idx="16578">
                  <c:v>214923.49802199999</c:v>
                </c:pt>
                <c:pt idx="16579">
                  <c:v>214923.49802199999</c:v>
                </c:pt>
                <c:pt idx="16580">
                  <c:v>214923.49802199999</c:v>
                </c:pt>
                <c:pt idx="16581">
                  <c:v>214923.49802199999</c:v>
                </c:pt>
                <c:pt idx="16582">
                  <c:v>214923.49802199999</c:v>
                </c:pt>
                <c:pt idx="16583">
                  <c:v>214923.49802199999</c:v>
                </c:pt>
                <c:pt idx="16584">
                  <c:v>214923.49802199999</c:v>
                </c:pt>
                <c:pt idx="16585">
                  <c:v>214923.49802199999</c:v>
                </c:pt>
                <c:pt idx="16586">
                  <c:v>214923.49802199999</c:v>
                </c:pt>
                <c:pt idx="16587">
                  <c:v>214923.49802199999</c:v>
                </c:pt>
                <c:pt idx="16588">
                  <c:v>214923.49802199999</c:v>
                </c:pt>
                <c:pt idx="16589">
                  <c:v>214923.49802199999</c:v>
                </c:pt>
                <c:pt idx="16590">
                  <c:v>214923.49802199999</c:v>
                </c:pt>
                <c:pt idx="16591">
                  <c:v>214923.49802199999</c:v>
                </c:pt>
                <c:pt idx="16592">
                  <c:v>214923.49802199999</c:v>
                </c:pt>
                <c:pt idx="16593">
                  <c:v>214923.49802199999</c:v>
                </c:pt>
                <c:pt idx="16594">
                  <c:v>214923.49802199999</c:v>
                </c:pt>
                <c:pt idx="16595">
                  <c:v>214923.49802199999</c:v>
                </c:pt>
                <c:pt idx="16596">
                  <c:v>214923.49802199999</c:v>
                </c:pt>
                <c:pt idx="16597">
                  <c:v>214923.49802199999</c:v>
                </c:pt>
                <c:pt idx="16598">
                  <c:v>214923.49802199999</c:v>
                </c:pt>
                <c:pt idx="16599">
                  <c:v>214923.49802199999</c:v>
                </c:pt>
                <c:pt idx="16600">
                  <c:v>214923.49802199999</c:v>
                </c:pt>
                <c:pt idx="16601">
                  <c:v>214923.49802199999</c:v>
                </c:pt>
                <c:pt idx="16602">
                  <c:v>214923.49802199999</c:v>
                </c:pt>
                <c:pt idx="16603">
                  <c:v>214923.49802199999</c:v>
                </c:pt>
                <c:pt idx="16604">
                  <c:v>214923.49802199999</c:v>
                </c:pt>
                <c:pt idx="16605">
                  <c:v>214923.49802199999</c:v>
                </c:pt>
                <c:pt idx="16606">
                  <c:v>214923.49802199999</c:v>
                </c:pt>
                <c:pt idx="16607">
                  <c:v>214923.49802199999</c:v>
                </c:pt>
                <c:pt idx="16608">
                  <c:v>214923.49802199999</c:v>
                </c:pt>
                <c:pt idx="16609">
                  <c:v>214923.49802199999</c:v>
                </c:pt>
                <c:pt idx="16610">
                  <c:v>214923.49802199999</c:v>
                </c:pt>
                <c:pt idx="16611">
                  <c:v>215006.28520600003</c:v>
                </c:pt>
                <c:pt idx="16612">
                  <c:v>215013.66989699999</c:v>
                </c:pt>
                <c:pt idx="16613">
                  <c:v>215013.66989699999</c:v>
                </c:pt>
                <c:pt idx="16614">
                  <c:v>215105.78520600003</c:v>
                </c:pt>
                <c:pt idx="16615">
                  <c:v>215113.16989699999</c:v>
                </c:pt>
                <c:pt idx="16616">
                  <c:v>215113.16989699999</c:v>
                </c:pt>
                <c:pt idx="16617">
                  <c:v>215205.28520600003</c:v>
                </c:pt>
                <c:pt idx="16618">
                  <c:v>215205.28520600003</c:v>
                </c:pt>
                <c:pt idx="16619">
                  <c:v>215304.78520600003</c:v>
                </c:pt>
                <c:pt idx="16620">
                  <c:v>215304.78520600003</c:v>
                </c:pt>
                <c:pt idx="16621">
                  <c:v>215404.28520600003</c:v>
                </c:pt>
                <c:pt idx="16622">
                  <c:v>215503.78520600003</c:v>
                </c:pt>
                <c:pt idx="16623">
                  <c:v>215503.78520600003</c:v>
                </c:pt>
                <c:pt idx="16624">
                  <c:v>215802.28520600003</c:v>
                </c:pt>
                <c:pt idx="16625">
                  <c:v>215809.66989699999</c:v>
                </c:pt>
                <c:pt idx="16626">
                  <c:v>216001.28520600003</c:v>
                </c:pt>
                <c:pt idx="16627">
                  <c:v>216001.28520600003</c:v>
                </c:pt>
                <c:pt idx="16628">
                  <c:v>216008.66989699999</c:v>
                </c:pt>
                <c:pt idx="16629">
                  <c:v>216100.78520600003</c:v>
                </c:pt>
                <c:pt idx="16630">
                  <c:v>216200.28520600003</c:v>
                </c:pt>
                <c:pt idx="16631">
                  <c:v>216200.28520600003</c:v>
                </c:pt>
                <c:pt idx="16632">
                  <c:v>216200.28520600003</c:v>
                </c:pt>
                <c:pt idx="16633">
                  <c:v>216200.28520600003</c:v>
                </c:pt>
                <c:pt idx="16634">
                  <c:v>216200.28520600003</c:v>
                </c:pt>
                <c:pt idx="16635">
                  <c:v>216200.28520600003</c:v>
                </c:pt>
                <c:pt idx="16636">
                  <c:v>216200.28520600003</c:v>
                </c:pt>
                <c:pt idx="16637">
                  <c:v>216200.28520600003</c:v>
                </c:pt>
                <c:pt idx="16638">
                  <c:v>216200.28520600003</c:v>
                </c:pt>
                <c:pt idx="16639">
                  <c:v>216200.28520600003</c:v>
                </c:pt>
                <c:pt idx="16640">
                  <c:v>216200.28520600003</c:v>
                </c:pt>
                <c:pt idx="16641">
                  <c:v>216200.28520600003</c:v>
                </c:pt>
                <c:pt idx="16642">
                  <c:v>216200.28520600003</c:v>
                </c:pt>
                <c:pt idx="16643">
                  <c:v>216200.28520600003</c:v>
                </c:pt>
                <c:pt idx="16644">
                  <c:v>216200.28520600003</c:v>
                </c:pt>
                <c:pt idx="16645">
                  <c:v>216200.28520600003</c:v>
                </c:pt>
                <c:pt idx="16646">
                  <c:v>216200.28520600003</c:v>
                </c:pt>
                <c:pt idx="16647">
                  <c:v>216200.28520600003</c:v>
                </c:pt>
                <c:pt idx="16648">
                  <c:v>216200.28520600003</c:v>
                </c:pt>
                <c:pt idx="16649">
                  <c:v>216200.28520600003</c:v>
                </c:pt>
                <c:pt idx="16650">
                  <c:v>216200.28520600003</c:v>
                </c:pt>
                <c:pt idx="16651">
                  <c:v>216200.28520600003</c:v>
                </c:pt>
                <c:pt idx="16652">
                  <c:v>216200.28520600003</c:v>
                </c:pt>
                <c:pt idx="16653">
                  <c:v>216200.28520600003</c:v>
                </c:pt>
                <c:pt idx="16654">
                  <c:v>216200.28520600003</c:v>
                </c:pt>
                <c:pt idx="16655">
                  <c:v>216200.28520600003</c:v>
                </c:pt>
                <c:pt idx="16656">
                  <c:v>216200.28520600003</c:v>
                </c:pt>
                <c:pt idx="16657">
                  <c:v>216200.28520600003</c:v>
                </c:pt>
                <c:pt idx="16658">
                  <c:v>216200.28520600003</c:v>
                </c:pt>
                <c:pt idx="16659">
                  <c:v>216200.28520600003</c:v>
                </c:pt>
                <c:pt idx="16660">
                  <c:v>216200.28520600003</c:v>
                </c:pt>
                <c:pt idx="16661">
                  <c:v>216200.28520600003</c:v>
                </c:pt>
                <c:pt idx="16662">
                  <c:v>216200.28520600003</c:v>
                </c:pt>
                <c:pt idx="16663">
                  <c:v>216200.28520600003</c:v>
                </c:pt>
                <c:pt idx="16664">
                  <c:v>216200.28520600003</c:v>
                </c:pt>
                <c:pt idx="16665">
                  <c:v>216200.28520600003</c:v>
                </c:pt>
                <c:pt idx="16666">
                  <c:v>216200.28520600003</c:v>
                </c:pt>
                <c:pt idx="16667">
                  <c:v>216200.28520600003</c:v>
                </c:pt>
                <c:pt idx="16668">
                  <c:v>216200.28520600003</c:v>
                </c:pt>
                <c:pt idx="16669">
                  <c:v>216200.28520600003</c:v>
                </c:pt>
                <c:pt idx="16670">
                  <c:v>216200.28520600003</c:v>
                </c:pt>
                <c:pt idx="16671">
                  <c:v>216200.28520600003</c:v>
                </c:pt>
                <c:pt idx="16672">
                  <c:v>216200.28520600003</c:v>
                </c:pt>
                <c:pt idx="16673">
                  <c:v>216200.28520600003</c:v>
                </c:pt>
                <c:pt idx="16674">
                  <c:v>216200.28520600003</c:v>
                </c:pt>
                <c:pt idx="16675">
                  <c:v>216200.28520600003</c:v>
                </c:pt>
                <c:pt idx="16676">
                  <c:v>216200.28520600003</c:v>
                </c:pt>
                <c:pt idx="16677">
                  <c:v>216200.28520600003</c:v>
                </c:pt>
                <c:pt idx="16678">
                  <c:v>216200.28520600003</c:v>
                </c:pt>
                <c:pt idx="16679">
                  <c:v>216200.28520600003</c:v>
                </c:pt>
                <c:pt idx="16680">
                  <c:v>216200.28520600003</c:v>
                </c:pt>
                <c:pt idx="16681">
                  <c:v>216200.28520600003</c:v>
                </c:pt>
                <c:pt idx="16682">
                  <c:v>216200.28520600003</c:v>
                </c:pt>
                <c:pt idx="16683">
                  <c:v>216200.28520600003</c:v>
                </c:pt>
                <c:pt idx="16684">
                  <c:v>216200.28520600003</c:v>
                </c:pt>
                <c:pt idx="16685">
                  <c:v>216200.28520600003</c:v>
                </c:pt>
                <c:pt idx="16686">
                  <c:v>216200.28520600003</c:v>
                </c:pt>
                <c:pt idx="16687">
                  <c:v>216200.28520600003</c:v>
                </c:pt>
                <c:pt idx="16688">
                  <c:v>216200.28520600003</c:v>
                </c:pt>
                <c:pt idx="16689">
                  <c:v>216200.28520600003</c:v>
                </c:pt>
                <c:pt idx="16690">
                  <c:v>216200.28520600003</c:v>
                </c:pt>
                <c:pt idx="16691">
                  <c:v>216200.28520600003</c:v>
                </c:pt>
                <c:pt idx="16692">
                  <c:v>216200.28520600003</c:v>
                </c:pt>
                <c:pt idx="16693">
                  <c:v>216200.28520600003</c:v>
                </c:pt>
                <c:pt idx="16694">
                  <c:v>216200.28520600003</c:v>
                </c:pt>
                <c:pt idx="16695">
                  <c:v>216200.28520600003</c:v>
                </c:pt>
                <c:pt idx="16696">
                  <c:v>216200.28520600003</c:v>
                </c:pt>
                <c:pt idx="16697">
                  <c:v>216200.28520600003</c:v>
                </c:pt>
                <c:pt idx="16698">
                  <c:v>216200.28520600003</c:v>
                </c:pt>
                <c:pt idx="16699">
                  <c:v>216200.28520600003</c:v>
                </c:pt>
                <c:pt idx="16700">
                  <c:v>216200.28520600003</c:v>
                </c:pt>
                <c:pt idx="16701">
                  <c:v>216200.28520600003</c:v>
                </c:pt>
                <c:pt idx="16702">
                  <c:v>216200.28520600003</c:v>
                </c:pt>
                <c:pt idx="16703">
                  <c:v>216200.28520600003</c:v>
                </c:pt>
                <c:pt idx="16704">
                  <c:v>216200.28520600003</c:v>
                </c:pt>
                <c:pt idx="16705">
                  <c:v>216200.28520600003</c:v>
                </c:pt>
                <c:pt idx="16706">
                  <c:v>216200.28520600003</c:v>
                </c:pt>
                <c:pt idx="16707">
                  <c:v>216200.28520600003</c:v>
                </c:pt>
                <c:pt idx="16708">
                  <c:v>216200.28520600003</c:v>
                </c:pt>
                <c:pt idx="16709">
                  <c:v>216200.28520600003</c:v>
                </c:pt>
                <c:pt idx="16710">
                  <c:v>216200.28520600003</c:v>
                </c:pt>
                <c:pt idx="16711">
                  <c:v>216200.28520600003</c:v>
                </c:pt>
                <c:pt idx="16712">
                  <c:v>216200.28520600003</c:v>
                </c:pt>
                <c:pt idx="16713">
                  <c:v>216200.28520600003</c:v>
                </c:pt>
                <c:pt idx="16714">
                  <c:v>216200.28520600003</c:v>
                </c:pt>
                <c:pt idx="16715">
                  <c:v>216200.28520600003</c:v>
                </c:pt>
                <c:pt idx="16716">
                  <c:v>216200.28520600003</c:v>
                </c:pt>
                <c:pt idx="16717">
                  <c:v>216200.28520600003</c:v>
                </c:pt>
                <c:pt idx="16718">
                  <c:v>216200.28520600003</c:v>
                </c:pt>
                <c:pt idx="16719">
                  <c:v>216200.28520600003</c:v>
                </c:pt>
                <c:pt idx="16720">
                  <c:v>216200.28520600003</c:v>
                </c:pt>
                <c:pt idx="16721">
                  <c:v>216200.28520600003</c:v>
                </c:pt>
                <c:pt idx="16722">
                  <c:v>216200.28520600003</c:v>
                </c:pt>
                <c:pt idx="16723">
                  <c:v>216200.28520600003</c:v>
                </c:pt>
                <c:pt idx="16724">
                  <c:v>216200.28520600003</c:v>
                </c:pt>
                <c:pt idx="16725">
                  <c:v>216200.28520600003</c:v>
                </c:pt>
                <c:pt idx="16726">
                  <c:v>216200.28520600003</c:v>
                </c:pt>
                <c:pt idx="16727">
                  <c:v>216200.28520600003</c:v>
                </c:pt>
                <c:pt idx="16728">
                  <c:v>216200.28520600003</c:v>
                </c:pt>
                <c:pt idx="16729">
                  <c:v>216200.28520600003</c:v>
                </c:pt>
                <c:pt idx="16730">
                  <c:v>216200.28520600003</c:v>
                </c:pt>
                <c:pt idx="16731">
                  <c:v>216200.28520600003</c:v>
                </c:pt>
                <c:pt idx="16732">
                  <c:v>216200.28520600003</c:v>
                </c:pt>
                <c:pt idx="16733">
                  <c:v>216200.28520600003</c:v>
                </c:pt>
                <c:pt idx="16734">
                  <c:v>216200.28520600003</c:v>
                </c:pt>
                <c:pt idx="16735">
                  <c:v>216200.28520600003</c:v>
                </c:pt>
                <c:pt idx="16736">
                  <c:v>216200.28520600003</c:v>
                </c:pt>
                <c:pt idx="16737">
                  <c:v>216200.28520600003</c:v>
                </c:pt>
                <c:pt idx="16738">
                  <c:v>216200.28520600003</c:v>
                </c:pt>
                <c:pt idx="16739">
                  <c:v>216200.28520600003</c:v>
                </c:pt>
                <c:pt idx="16740">
                  <c:v>216200.28520600003</c:v>
                </c:pt>
                <c:pt idx="16741">
                  <c:v>216200.28520600003</c:v>
                </c:pt>
                <c:pt idx="16742">
                  <c:v>216200.28520600003</c:v>
                </c:pt>
                <c:pt idx="16743">
                  <c:v>216200.28520600003</c:v>
                </c:pt>
                <c:pt idx="16744">
                  <c:v>216200.28520600003</c:v>
                </c:pt>
                <c:pt idx="16745">
                  <c:v>216200.28520600003</c:v>
                </c:pt>
                <c:pt idx="16746">
                  <c:v>216200.28520600003</c:v>
                </c:pt>
                <c:pt idx="16747">
                  <c:v>216200.28520600003</c:v>
                </c:pt>
                <c:pt idx="16748">
                  <c:v>216200.28520600003</c:v>
                </c:pt>
                <c:pt idx="16749">
                  <c:v>216200.28520600003</c:v>
                </c:pt>
                <c:pt idx="16750">
                  <c:v>216200.28520600003</c:v>
                </c:pt>
                <c:pt idx="16751">
                  <c:v>216200.28520600003</c:v>
                </c:pt>
                <c:pt idx="16752">
                  <c:v>216200.28520600003</c:v>
                </c:pt>
                <c:pt idx="16753">
                  <c:v>216200.28520600003</c:v>
                </c:pt>
                <c:pt idx="16754">
                  <c:v>216200.28520600003</c:v>
                </c:pt>
                <c:pt idx="16755">
                  <c:v>216200.28520600003</c:v>
                </c:pt>
                <c:pt idx="16756">
                  <c:v>216200.28520600003</c:v>
                </c:pt>
                <c:pt idx="16757">
                  <c:v>216200.28520600003</c:v>
                </c:pt>
                <c:pt idx="16758">
                  <c:v>216200.28520600003</c:v>
                </c:pt>
                <c:pt idx="16759">
                  <c:v>216200.28520600003</c:v>
                </c:pt>
                <c:pt idx="16760">
                  <c:v>216200.28520600003</c:v>
                </c:pt>
                <c:pt idx="16761">
                  <c:v>216200.28520600003</c:v>
                </c:pt>
                <c:pt idx="16762">
                  <c:v>216200.28520600003</c:v>
                </c:pt>
                <c:pt idx="16763">
                  <c:v>216200.28520600003</c:v>
                </c:pt>
                <c:pt idx="16764">
                  <c:v>216200.28520600003</c:v>
                </c:pt>
                <c:pt idx="16765">
                  <c:v>216200.28520600003</c:v>
                </c:pt>
                <c:pt idx="16766">
                  <c:v>216200.28520600003</c:v>
                </c:pt>
                <c:pt idx="16767">
                  <c:v>216200.28520600003</c:v>
                </c:pt>
                <c:pt idx="16768">
                  <c:v>216200.28520600003</c:v>
                </c:pt>
                <c:pt idx="16769">
                  <c:v>216200.28520600003</c:v>
                </c:pt>
                <c:pt idx="16770">
                  <c:v>216200.28520600003</c:v>
                </c:pt>
                <c:pt idx="16771">
                  <c:v>216200.28520600003</c:v>
                </c:pt>
                <c:pt idx="16772">
                  <c:v>216200.28520600003</c:v>
                </c:pt>
                <c:pt idx="16773">
                  <c:v>216200.28520600003</c:v>
                </c:pt>
                <c:pt idx="16774">
                  <c:v>216200.28520600003</c:v>
                </c:pt>
                <c:pt idx="16775">
                  <c:v>216200.28520600003</c:v>
                </c:pt>
                <c:pt idx="16776">
                  <c:v>216200.28520600003</c:v>
                </c:pt>
                <c:pt idx="16777">
                  <c:v>216200.28520600003</c:v>
                </c:pt>
                <c:pt idx="16778">
                  <c:v>216200.28520600003</c:v>
                </c:pt>
                <c:pt idx="16779">
                  <c:v>216200.28520600003</c:v>
                </c:pt>
                <c:pt idx="16780">
                  <c:v>216200.28520600003</c:v>
                </c:pt>
                <c:pt idx="16781">
                  <c:v>216200.28520600003</c:v>
                </c:pt>
                <c:pt idx="16782">
                  <c:v>216200.28520600003</c:v>
                </c:pt>
                <c:pt idx="16783">
                  <c:v>216200.28520600003</c:v>
                </c:pt>
                <c:pt idx="16784">
                  <c:v>216200.28520600003</c:v>
                </c:pt>
                <c:pt idx="16785">
                  <c:v>216200.28520600003</c:v>
                </c:pt>
                <c:pt idx="16786">
                  <c:v>216200.28520600003</c:v>
                </c:pt>
                <c:pt idx="16787">
                  <c:v>216200.28520600003</c:v>
                </c:pt>
                <c:pt idx="16788">
                  <c:v>216200.28520600003</c:v>
                </c:pt>
                <c:pt idx="16789">
                  <c:v>216200.28520600003</c:v>
                </c:pt>
                <c:pt idx="16790">
                  <c:v>216200.28520600003</c:v>
                </c:pt>
                <c:pt idx="16791">
                  <c:v>216200.28520600003</c:v>
                </c:pt>
                <c:pt idx="16792">
                  <c:v>216200.28520600003</c:v>
                </c:pt>
                <c:pt idx="16793">
                  <c:v>216200.28520600003</c:v>
                </c:pt>
                <c:pt idx="16794">
                  <c:v>216200.28520600003</c:v>
                </c:pt>
                <c:pt idx="16795">
                  <c:v>216200.28520600003</c:v>
                </c:pt>
                <c:pt idx="16796">
                  <c:v>216200.28520600003</c:v>
                </c:pt>
                <c:pt idx="16797">
                  <c:v>216200.28520600003</c:v>
                </c:pt>
                <c:pt idx="16798">
                  <c:v>216200.28520600003</c:v>
                </c:pt>
                <c:pt idx="16799">
                  <c:v>216200.28520600003</c:v>
                </c:pt>
                <c:pt idx="16800">
                  <c:v>216200.28520600003</c:v>
                </c:pt>
                <c:pt idx="16801">
                  <c:v>216200.28520600003</c:v>
                </c:pt>
                <c:pt idx="16802">
                  <c:v>216200.28520600003</c:v>
                </c:pt>
                <c:pt idx="16803">
                  <c:v>216200.28520600003</c:v>
                </c:pt>
                <c:pt idx="16804">
                  <c:v>216200.28520600003</c:v>
                </c:pt>
                <c:pt idx="16805">
                  <c:v>216200.28520600003</c:v>
                </c:pt>
                <c:pt idx="16806">
                  <c:v>216200.28520600003</c:v>
                </c:pt>
                <c:pt idx="16807">
                  <c:v>216200.28520600003</c:v>
                </c:pt>
                <c:pt idx="16808">
                  <c:v>216200.28520600003</c:v>
                </c:pt>
                <c:pt idx="16809">
                  <c:v>216200.28520600003</c:v>
                </c:pt>
                <c:pt idx="16810">
                  <c:v>216200.28520600003</c:v>
                </c:pt>
                <c:pt idx="16811">
                  <c:v>216200.28520600003</c:v>
                </c:pt>
                <c:pt idx="16812">
                  <c:v>216200.28520600003</c:v>
                </c:pt>
                <c:pt idx="16813">
                  <c:v>216200.28520600003</c:v>
                </c:pt>
                <c:pt idx="16814">
                  <c:v>216200.28520600003</c:v>
                </c:pt>
                <c:pt idx="16815">
                  <c:v>216200.28520600003</c:v>
                </c:pt>
                <c:pt idx="16816">
                  <c:v>216200.28520600003</c:v>
                </c:pt>
                <c:pt idx="16817">
                  <c:v>216200.28520600003</c:v>
                </c:pt>
                <c:pt idx="16818">
                  <c:v>216200.28520600003</c:v>
                </c:pt>
                <c:pt idx="16819">
                  <c:v>216200.28520600003</c:v>
                </c:pt>
                <c:pt idx="16820">
                  <c:v>216200.28520600003</c:v>
                </c:pt>
                <c:pt idx="16821">
                  <c:v>216200.28520600003</c:v>
                </c:pt>
                <c:pt idx="16822">
                  <c:v>216200.28520600003</c:v>
                </c:pt>
                <c:pt idx="16823">
                  <c:v>216200.28520600003</c:v>
                </c:pt>
                <c:pt idx="16824">
                  <c:v>216200.28520600003</c:v>
                </c:pt>
                <c:pt idx="16825">
                  <c:v>216200.28520600003</c:v>
                </c:pt>
                <c:pt idx="16826">
                  <c:v>216200.28520600003</c:v>
                </c:pt>
                <c:pt idx="16827">
                  <c:v>216200.28520600003</c:v>
                </c:pt>
                <c:pt idx="16828">
                  <c:v>216200.28520600003</c:v>
                </c:pt>
                <c:pt idx="16829">
                  <c:v>216200.28520600003</c:v>
                </c:pt>
                <c:pt idx="16830">
                  <c:v>216200.28520600003</c:v>
                </c:pt>
                <c:pt idx="16831">
                  <c:v>216200.28520600003</c:v>
                </c:pt>
                <c:pt idx="16832">
                  <c:v>216200.28520600003</c:v>
                </c:pt>
                <c:pt idx="16833">
                  <c:v>216200.28520600003</c:v>
                </c:pt>
                <c:pt idx="16834">
                  <c:v>216200.28520600003</c:v>
                </c:pt>
                <c:pt idx="16835">
                  <c:v>216200.28520600003</c:v>
                </c:pt>
                <c:pt idx="16836">
                  <c:v>216200.28520600003</c:v>
                </c:pt>
                <c:pt idx="16837">
                  <c:v>216200.28520600003</c:v>
                </c:pt>
                <c:pt idx="16838">
                  <c:v>216200.28520600003</c:v>
                </c:pt>
                <c:pt idx="16839">
                  <c:v>216200.28520600003</c:v>
                </c:pt>
                <c:pt idx="16840">
                  <c:v>216200.28520600003</c:v>
                </c:pt>
                <c:pt idx="16841">
                  <c:v>216200.28520600003</c:v>
                </c:pt>
                <c:pt idx="16842">
                  <c:v>216200.28520600003</c:v>
                </c:pt>
                <c:pt idx="16843">
                  <c:v>216200.28520600003</c:v>
                </c:pt>
                <c:pt idx="16844">
                  <c:v>216200.28520600003</c:v>
                </c:pt>
                <c:pt idx="16845">
                  <c:v>216200.28520600003</c:v>
                </c:pt>
                <c:pt idx="16846">
                  <c:v>216200.28520600003</c:v>
                </c:pt>
                <c:pt idx="16847">
                  <c:v>216200.28520600003</c:v>
                </c:pt>
                <c:pt idx="16848">
                  <c:v>216200.28520600003</c:v>
                </c:pt>
                <c:pt idx="16849">
                  <c:v>216200.28520600003</c:v>
                </c:pt>
                <c:pt idx="16850">
                  <c:v>216200.28520600003</c:v>
                </c:pt>
                <c:pt idx="16851">
                  <c:v>216200.28520600003</c:v>
                </c:pt>
                <c:pt idx="16852">
                  <c:v>216200.28520600003</c:v>
                </c:pt>
                <c:pt idx="16853">
                  <c:v>216200.28520600003</c:v>
                </c:pt>
                <c:pt idx="16854">
                  <c:v>216200.28520600003</c:v>
                </c:pt>
                <c:pt idx="16855">
                  <c:v>216200.28520600003</c:v>
                </c:pt>
                <c:pt idx="16856">
                  <c:v>216200.28520600003</c:v>
                </c:pt>
                <c:pt idx="16857">
                  <c:v>216200.28520600003</c:v>
                </c:pt>
                <c:pt idx="16858">
                  <c:v>216200.28520600003</c:v>
                </c:pt>
                <c:pt idx="16859">
                  <c:v>216200.28520600003</c:v>
                </c:pt>
                <c:pt idx="16860">
                  <c:v>216200.28520600003</c:v>
                </c:pt>
                <c:pt idx="16861">
                  <c:v>216200.28520600003</c:v>
                </c:pt>
                <c:pt idx="16862">
                  <c:v>216200.28520600003</c:v>
                </c:pt>
                <c:pt idx="16863">
                  <c:v>216200.28520600003</c:v>
                </c:pt>
                <c:pt idx="16864">
                  <c:v>216200.28520600003</c:v>
                </c:pt>
                <c:pt idx="16865">
                  <c:v>216200.28520600003</c:v>
                </c:pt>
                <c:pt idx="16866">
                  <c:v>216200.28520600003</c:v>
                </c:pt>
                <c:pt idx="16867">
                  <c:v>216200.28520600003</c:v>
                </c:pt>
                <c:pt idx="16868">
                  <c:v>216200.28520600003</c:v>
                </c:pt>
                <c:pt idx="16869">
                  <c:v>216200.28520600003</c:v>
                </c:pt>
                <c:pt idx="16870">
                  <c:v>216200.28520600003</c:v>
                </c:pt>
                <c:pt idx="16871">
                  <c:v>216200.28520600003</c:v>
                </c:pt>
                <c:pt idx="16872">
                  <c:v>216200.28520600003</c:v>
                </c:pt>
                <c:pt idx="16873">
                  <c:v>216200.28520600003</c:v>
                </c:pt>
                <c:pt idx="16874">
                  <c:v>216200.28520600003</c:v>
                </c:pt>
                <c:pt idx="16875">
                  <c:v>216200.28520600003</c:v>
                </c:pt>
                <c:pt idx="16876">
                  <c:v>216200.28520600003</c:v>
                </c:pt>
                <c:pt idx="16877">
                  <c:v>216200.28520600003</c:v>
                </c:pt>
                <c:pt idx="16878">
                  <c:v>216200.28520600003</c:v>
                </c:pt>
                <c:pt idx="16879">
                  <c:v>216200.28520600003</c:v>
                </c:pt>
                <c:pt idx="16880">
                  <c:v>216200.28520600003</c:v>
                </c:pt>
                <c:pt idx="16881">
                  <c:v>216200.28520600003</c:v>
                </c:pt>
                <c:pt idx="16882">
                  <c:v>216200.28520600003</c:v>
                </c:pt>
                <c:pt idx="16883">
                  <c:v>216200.28520600003</c:v>
                </c:pt>
                <c:pt idx="16884">
                  <c:v>216200.28520600003</c:v>
                </c:pt>
                <c:pt idx="16885">
                  <c:v>216200.28520600003</c:v>
                </c:pt>
                <c:pt idx="16886">
                  <c:v>216200.28520600003</c:v>
                </c:pt>
                <c:pt idx="16887">
                  <c:v>216200.28520600003</c:v>
                </c:pt>
                <c:pt idx="16888">
                  <c:v>216200.28520600003</c:v>
                </c:pt>
                <c:pt idx="16889">
                  <c:v>216200.28520600003</c:v>
                </c:pt>
                <c:pt idx="16890">
                  <c:v>216200.28520600003</c:v>
                </c:pt>
                <c:pt idx="16891">
                  <c:v>216200.28520600003</c:v>
                </c:pt>
                <c:pt idx="16892">
                  <c:v>216200.28520600003</c:v>
                </c:pt>
                <c:pt idx="16893">
                  <c:v>216200.28520600003</c:v>
                </c:pt>
                <c:pt idx="16894">
                  <c:v>216200.28520600003</c:v>
                </c:pt>
                <c:pt idx="16895">
                  <c:v>216200.28520600003</c:v>
                </c:pt>
                <c:pt idx="16896">
                  <c:v>216200.28520600003</c:v>
                </c:pt>
                <c:pt idx="16897">
                  <c:v>216200.28520600003</c:v>
                </c:pt>
                <c:pt idx="16898">
                  <c:v>216200.28520600003</c:v>
                </c:pt>
                <c:pt idx="16899">
                  <c:v>216200.28520600003</c:v>
                </c:pt>
                <c:pt idx="16900">
                  <c:v>216200.28520600003</c:v>
                </c:pt>
                <c:pt idx="16901">
                  <c:v>216200.28520600003</c:v>
                </c:pt>
                <c:pt idx="16902">
                  <c:v>216200.28520600003</c:v>
                </c:pt>
                <c:pt idx="16903">
                  <c:v>216200.28520600003</c:v>
                </c:pt>
                <c:pt idx="16904">
                  <c:v>216200.28520600003</c:v>
                </c:pt>
                <c:pt idx="16905">
                  <c:v>216200.28520600003</c:v>
                </c:pt>
                <c:pt idx="16906">
                  <c:v>216200.28520600003</c:v>
                </c:pt>
                <c:pt idx="16907">
                  <c:v>216200.28520600003</c:v>
                </c:pt>
                <c:pt idx="16908">
                  <c:v>216200.28520600003</c:v>
                </c:pt>
                <c:pt idx="16909">
                  <c:v>216200.28520600003</c:v>
                </c:pt>
                <c:pt idx="16910">
                  <c:v>216200.28520600003</c:v>
                </c:pt>
                <c:pt idx="16911">
                  <c:v>216200.28520600003</c:v>
                </c:pt>
                <c:pt idx="16912">
                  <c:v>216200.28520600003</c:v>
                </c:pt>
                <c:pt idx="16913">
                  <c:v>216200.28520600003</c:v>
                </c:pt>
                <c:pt idx="16914">
                  <c:v>216200.28520600003</c:v>
                </c:pt>
                <c:pt idx="16915">
                  <c:v>216200.28520600003</c:v>
                </c:pt>
                <c:pt idx="16916">
                  <c:v>216200.28520600003</c:v>
                </c:pt>
                <c:pt idx="16917">
                  <c:v>216200.28520600003</c:v>
                </c:pt>
                <c:pt idx="16918">
                  <c:v>216200.28520600003</c:v>
                </c:pt>
                <c:pt idx="16919">
                  <c:v>216200.28520600003</c:v>
                </c:pt>
                <c:pt idx="16920">
                  <c:v>216200.28520600003</c:v>
                </c:pt>
                <c:pt idx="16921">
                  <c:v>216200.28520600003</c:v>
                </c:pt>
                <c:pt idx="16922">
                  <c:v>216200.28520600003</c:v>
                </c:pt>
                <c:pt idx="16923">
                  <c:v>216200.28520600003</c:v>
                </c:pt>
                <c:pt idx="16924">
                  <c:v>216200.28520600003</c:v>
                </c:pt>
                <c:pt idx="16925">
                  <c:v>216200.28520600003</c:v>
                </c:pt>
                <c:pt idx="16926">
                  <c:v>216200.28520600003</c:v>
                </c:pt>
                <c:pt idx="16927">
                  <c:v>216200.28520600003</c:v>
                </c:pt>
                <c:pt idx="16928">
                  <c:v>216200.28520600003</c:v>
                </c:pt>
                <c:pt idx="16929">
                  <c:v>216200.28520600003</c:v>
                </c:pt>
                <c:pt idx="16930">
                  <c:v>216200.28520600003</c:v>
                </c:pt>
                <c:pt idx="16931">
                  <c:v>216200.28520600003</c:v>
                </c:pt>
                <c:pt idx="16932">
                  <c:v>216200.28520600003</c:v>
                </c:pt>
                <c:pt idx="16933">
                  <c:v>216200.28520600003</c:v>
                </c:pt>
                <c:pt idx="16934">
                  <c:v>216200.28520600003</c:v>
                </c:pt>
                <c:pt idx="16935">
                  <c:v>216200.28520600003</c:v>
                </c:pt>
                <c:pt idx="16936">
                  <c:v>216200.28520600003</c:v>
                </c:pt>
                <c:pt idx="16937">
                  <c:v>216200.28520600003</c:v>
                </c:pt>
                <c:pt idx="16938">
                  <c:v>216200.28520600003</c:v>
                </c:pt>
                <c:pt idx="16939">
                  <c:v>216200.28520600003</c:v>
                </c:pt>
                <c:pt idx="16940">
                  <c:v>216200.28520600003</c:v>
                </c:pt>
                <c:pt idx="16941">
                  <c:v>216200.28520600003</c:v>
                </c:pt>
                <c:pt idx="16942">
                  <c:v>216200.28520600003</c:v>
                </c:pt>
                <c:pt idx="16943">
                  <c:v>216200.28520600003</c:v>
                </c:pt>
                <c:pt idx="16944">
                  <c:v>216200.28520600003</c:v>
                </c:pt>
                <c:pt idx="16945">
                  <c:v>216200.28520600003</c:v>
                </c:pt>
                <c:pt idx="16946">
                  <c:v>216200.28520600003</c:v>
                </c:pt>
                <c:pt idx="16947">
                  <c:v>216200.28520600003</c:v>
                </c:pt>
                <c:pt idx="16948">
                  <c:v>216200.28520600003</c:v>
                </c:pt>
                <c:pt idx="16949">
                  <c:v>216200.28520600003</c:v>
                </c:pt>
                <c:pt idx="16950">
                  <c:v>216200.28520600003</c:v>
                </c:pt>
                <c:pt idx="16951">
                  <c:v>216200.28520600003</c:v>
                </c:pt>
                <c:pt idx="16952">
                  <c:v>216200.28520600003</c:v>
                </c:pt>
                <c:pt idx="16953">
                  <c:v>216200.28520600003</c:v>
                </c:pt>
                <c:pt idx="16954">
                  <c:v>216200.28520600003</c:v>
                </c:pt>
                <c:pt idx="16955">
                  <c:v>216200.28520600003</c:v>
                </c:pt>
                <c:pt idx="16956">
                  <c:v>216200.28520600003</c:v>
                </c:pt>
                <c:pt idx="16957">
                  <c:v>216200.28520600003</c:v>
                </c:pt>
                <c:pt idx="16958">
                  <c:v>216200.28520600003</c:v>
                </c:pt>
                <c:pt idx="16959">
                  <c:v>216200.28520600003</c:v>
                </c:pt>
                <c:pt idx="16960">
                  <c:v>216200.28520600003</c:v>
                </c:pt>
                <c:pt idx="16961">
                  <c:v>216200.28520600003</c:v>
                </c:pt>
                <c:pt idx="16962">
                  <c:v>216200.28520600003</c:v>
                </c:pt>
                <c:pt idx="16963">
                  <c:v>216200.28520600003</c:v>
                </c:pt>
                <c:pt idx="16964">
                  <c:v>216200.28520600003</c:v>
                </c:pt>
                <c:pt idx="16965">
                  <c:v>216200.28520600003</c:v>
                </c:pt>
                <c:pt idx="16966">
                  <c:v>216200.28520600003</c:v>
                </c:pt>
                <c:pt idx="16967">
                  <c:v>216200.28520600003</c:v>
                </c:pt>
                <c:pt idx="16968">
                  <c:v>216200.28520600003</c:v>
                </c:pt>
                <c:pt idx="16969">
                  <c:v>216200.28520600003</c:v>
                </c:pt>
                <c:pt idx="16970">
                  <c:v>216200.28520600003</c:v>
                </c:pt>
                <c:pt idx="16971">
                  <c:v>216200.28520600003</c:v>
                </c:pt>
                <c:pt idx="16972">
                  <c:v>216200.28520600003</c:v>
                </c:pt>
                <c:pt idx="16973">
                  <c:v>216200.28520600003</c:v>
                </c:pt>
                <c:pt idx="16974">
                  <c:v>216200.28520600003</c:v>
                </c:pt>
                <c:pt idx="16975">
                  <c:v>216200.28520600003</c:v>
                </c:pt>
                <c:pt idx="16976">
                  <c:v>216200.28520600003</c:v>
                </c:pt>
                <c:pt idx="16977">
                  <c:v>216200.28520600003</c:v>
                </c:pt>
                <c:pt idx="16978">
                  <c:v>216200.28520600003</c:v>
                </c:pt>
                <c:pt idx="16979">
                  <c:v>216200.28520600003</c:v>
                </c:pt>
                <c:pt idx="16980">
                  <c:v>216200.28520600003</c:v>
                </c:pt>
                <c:pt idx="16981">
                  <c:v>216200.28520600003</c:v>
                </c:pt>
                <c:pt idx="16982">
                  <c:v>216200.28520600003</c:v>
                </c:pt>
                <c:pt idx="16983">
                  <c:v>216200.28520600003</c:v>
                </c:pt>
                <c:pt idx="16984">
                  <c:v>216200.28520600003</c:v>
                </c:pt>
                <c:pt idx="16985">
                  <c:v>216200.28520600003</c:v>
                </c:pt>
                <c:pt idx="16986">
                  <c:v>216200.28520600003</c:v>
                </c:pt>
                <c:pt idx="16987">
                  <c:v>216200.28520600003</c:v>
                </c:pt>
                <c:pt idx="16988">
                  <c:v>216200.28520600003</c:v>
                </c:pt>
                <c:pt idx="16989">
                  <c:v>216200.28520600003</c:v>
                </c:pt>
                <c:pt idx="16990">
                  <c:v>216200.28520600003</c:v>
                </c:pt>
                <c:pt idx="16991">
                  <c:v>216200.28520600003</c:v>
                </c:pt>
                <c:pt idx="16992">
                  <c:v>216200.28520600003</c:v>
                </c:pt>
                <c:pt idx="16993">
                  <c:v>216200.28520600003</c:v>
                </c:pt>
                <c:pt idx="16994">
                  <c:v>216200.28520600003</c:v>
                </c:pt>
                <c:pt idx="16995">
                  <c:v>216200.28520600003</c:v>
                </c:pt>
                <c:pt idx="16996">
                  <c:v>216200.28520600003</c:v>
                </c:pt>
                <c:pt idx="16997">
                  <c:v>216200.28520600003</c:v>
                </c:pt>
                <c:pt idx="16998">
                  <c:v>216200.28520600003</c:v>
                </c:pt>
                <c:pt idx="16999">
                  <c:v>216200.28520600003</c:v>
                </c:pt>
                <c:pt idx="17000">
                  <c:v>216200.28520600003</c:v>
                </c:pt>
                <c:pt idx="17001">
                  <c:v>216200.28520600003</c:v>
                </c:pt>
                <c:pt idx="17002">
                  <c:v>216200.28520600003</c:v>
                </c:pt>
                <c:pt idx="17003">
                  <c:v>216200.28520600003</c:v>
                </c:pt>
                <c:pt idx="17004">
                  <c:v>216200.28520600003</c:v>
                </c:pt>
                <c:pt idx="17005">
                  <c:v>216200.28520600003</c:v>
                </c:pt>
                <c:pt idx="17006">
                  <c:v>216200.28520600003</c:v>
                </c:pt>
                <c:pt idx="17007">
                  <c:v>216200.28520600003</c:v>
                </c:pt>
                <c:pt idx="17008">
                  <c:v>216200.28520600003</c:v>
                </c:pt>
                <c:pt idx="17009">
                  <c:v>216200.28520600003</c:v>
                </c:pt>
                <c:pt idx="17010">
                  <c:v>216200.28520600003</c:v>
                </c:pt>
                <c:pt idx="17011">
                  <c:v>216200.28520600003</c:v>
                </c:pt>
                <c:pt idx="17012">
                  <c:v>216200.28520600003</c:v>
                </c:pt>
                <c:pt idx="17013">
                  <c:v>216200.28520600003</c:v>
                </c:pt>
                <c:pt idx="17014">
                  <c:v>216200.28520600003</c:v>
                </c:pt>
                <c:pt idx="17015">
                  <c:v>216200.28520600003</c:v>
                </c:pt>
                <c:pt idx="17016">
                  <c:v>216200.28520600003</c:v>
                </c:pt>
                <c:pt idx="17017">
                  <c:v>216200.28520600003</c:v>
                </c:pt>
                <c:pt idx="17018">
                  <c:v>216200.28520600003</c:v>
                </c:pt>
                <c:pt idx="17019">
                  <c:v>216200.28520600003</c:v>
                </c:pt>
                <c:pt idx="17020">
                  <c:v>216200.28520600003</c:v>
                </c:pt>
                <c:pt idx="17021">
                  <c:v>216200.28520600003</c:v>
                </c:pt>
                <c:pt idx="17022">
                  <c:v>216200.28520600003</c:v>
                </c:pt>
                <c:pt idx="17023">
                  <c:v>216200.28520600003</c:v>
                </c:pt>
                <c:pt idx="17024">
                  <c:v>216200.28520600003</c:v>
                </c:pt>
                <c:pt idx="17025">
                  <c:v>216200.28520600003</c:v>
                </c:pt>
                <c:pt idx="17026">
                  <c:v>216200.28520600003</c:v>
                </c:pt>
                <c:pt idx="17027">
                  <c:v>216200.28520600003</c:v>
                </c:pt>
                <c:pt idx="17028">
                  <c:v>216200.28520600003</c:v>
                </c:pt>
                <c:pt idx="17029">
                  <c:v>216200.28520600003</c:v>
                </c:pt>
                <c:pt idx="17030">
                  <c:v>216200.28520600003</c:v>
                </c:pt>
                <c:pt idx="17031">
                  <c:v>216200.28520600003</c:v>
                </c:pt>
                <c:pt idx="17032">
                  <c:v>216200.28520600003</c:v>
                </c:pt>
                <c:pt idx="17033">
                  <c:v>216200.28520600003</c:v>
                </c:pt>
                <c:pt idx="17034">
                  <c:v>216200.28520600003</c:v>
                </c:pt>
                <c:pt idx="17035">
                  <c:v>216200.28520600003</c:v>
                </c:pt>
                <c:pt idx="17036">
                  <c:v>216200.28520600003</c:v>
                </c:pt>
                <c:pt idx="17037">
                  <c:v>216200.28520600003</c:v>
                </c:pt>
                <c:pt idx="17038">
                  <c:v>216200.28520600003</c:v>
                </c:pt>
                <c:pt idx="17039">
                  <c:v>216200.28520600003</c:v>
                </c:pt>
                <c:pt idx="17040">
                  <c:v>216200.28520600003</c:v>
                </c:pt>
                <c:pt idx="17041">
                  <c:v>216200.28520600003</c:v>
                </c:pt>
                <c:pt idx="17042">
                  <c:v>216200.28520600003</c:v>
                </c:pt>
                <c:pt idx="17043">
                  <c:v>216200.28520600003</c:v>
                </c:pt>
                <c:pt idx="17044">
                  <c:v>216200.28520600003</c:v>
                </c:pt>
                <c:pt idx="17045">
                  <c:v>216200.28520600003</c:v>
                </c:pt>
                <c:pt idx="17046">
                  <c:v>216200.28520600003</c:v>
                </c:pt>
                <c:pt idx="17047">
                  <c:v>216200.28520600003</c:v>
                </c:pt>
                <c:pt idx="17048">
                  <c:v>216200.28520600003</c:v>
                </c:pt>
                <c:pt idx="17049">
                  <c:v>216200.28520600003</c:v>
                </c:pt>
                <c:pt idx="17050">
                  <c:v>216207.66989699999</c:v>
                </c:pt>
                <c:pt idx="17051">
                  <c:v>216307.16989699999</c:v>
                </c:pt>
                <c:pt idx="17052">
                  <c:v>216406.66989699999</c:v>
                </c:pt>
                <c:pt idx="17053">
                  <c:v>216406.66989699999</c:v>
                </c:pt>
                <c:pt idx="17054">
                  <c:v>216506.16989699999</c:v>
                </c:pt>
                <c:pt idx="17055">
                  <c:v>216506.16989699999</c:v>
                </c:pt>
                <c:pt idx="17056">
                  <c:v>216506.16989699999</c:v>
                </c:pt>
                <c:pt idx="17057">
                  <c:v>216506.16989699999</c:v>
                </c:pt>
                <c:pt idx="17058">
                  <c:v>216506.16989699999</c:v>
                </c:pt>
                <c:pt idx="17059">
                  <c:v>216506.16989699999</c:v>
                </c:pt>
                <c:pt idx="17060">
                  <c:v>216506.16989699999</c:v>
                </c:pt>
                <c:pt idx="17061">
                  <c:v>216506.16989699999</c:v>
                </c:pt>
                <c:pt idx="17062">
                  <c:v>216506.16989699999</c:v>
                </c:pt>
                <c:pt idx="17063">
                  <c:v>216506.16989699999</c:v>
                </c:pt>
                <c:pt idx="17064">
                  <c:v>216506.16989699999</c:v>
                </c:pt>
                <c:pt idx="17065">
                  <c:v>216506.16989699999</c:v>
                </c:pt>
                <c:pt idx="17066">
                  <c:v>216506.16989699999</c:v>
                </c:pt>
                <c:pt idx="17067">
                  <c:v>216506.16989699999</c:v>
                </c:pt>
                <c:pt idx="17068">
                  <c:v>216506.16989699999</c:v>
                </c:pt>
                <c:pt idx="17069">
                  <c:v>216506.16989699999</c:v>
                </c:pt>
                <c:pt idx="17070">
                  <c:v>216506.16989699999</c:v>
                </c:pt>
                <c:pt idx="17071">
                  <c:v>216506.16989699999</c:v>
                </c:pt>
                <c:pt idx="17072">
                  <c:v>216506.16989699999</c:v>
                </c:pt>
                <c:pt idx="17073">
                  <c:v>216506.16989699999</c:v>
                </c:pt>
                <c:pt idx="17074">
                  <c:v>216506.16989699999</c:v>
                </c:pt>
                <c:pt idx="17075">
                  <c:v>216506.16989699999</c:v>
                </c:pt>
                <c:pt idx="17076">
                  <c:v>216506.16989699999</c:v>
                </c:pt>
                <c:pt idx="17077">
                  <c:v>216506.16989699999</c:v>
                </c:pt>
                <c:pt idx="17078">
                  <c:v>216506.16989699999</c:v>
                </c:pt>
                <c:pt idx="17079">
                  <c:v>216506.16989699999</c:v>
                </c:pt>
                <c:pt idx="17080">
                  <c:v>216506.16989699999</c:v>
                </c:pt>
                <c:pt idx="17081">
                  <c:v>216506.16989699999</c:v>
                </c:pt>
                <c:pt idx="17082">
                  <c:v>216506.16989699999</c:v>
                </c:pt>
                <c:pt idx="17083">
                  <c:v>216506.16989699999</c:v>
                </c:pt>
                <c:pt idx="17084">
                  <c:v>216506.16989699999</c:v>
                </c:pt>
                <c:pt idx="17085">
                  <c:v>216506.16989699999</c:v>
                </c:pt>
                <c:pt idx="17086">
                  <c:v>216506.16989699999</c:v>
                </c:pt>
                <c:pt idx="17087">
                  <c:v>216506.16989699999</c:v>
                </c:pt>
                <c:pt idx="17088">
                  <c:v>216506.16989699999</c:v>
                </c:pt>
                <c:pt idx="17089">
                  <c:v>216506.16989699999</c:v>
                </c:pt>
                <c:pt idx="17090">
                  <c:v>216506.16989699999</c:v>
                </c:pt>
                <c:pt idx="17091">
                  <c:v>216506.16989699999</c:v>
                </c:pt>
                <c:pt idx="17092">
                  <c:v>216506.16989699999</c:v>
                </c:pt>
                <c:pt idx="17093">
                  <c:v>216506.16989699999</c:v>
                </c:pt>
                <c:pt idx="17094">
                  <c:v>216506.16989699999</c:v>
                </c:pt>
                <c:pt idx="17095">
                  <c:v>216506.16989699999</c:v>
                </c:pt>
                <c:pt idx="17096">
                  <c:v>216506.16989699999</c:v>
                </c:pt>
                <c:pt idx="17097">
                  <c:v>216506.16989699999</c:v>
                </c:pt>
                <c:pt idx="17098">
                  <c:v>216506.16989699999</c:v>
                </c:pt>
                <c:pt idx="17099">
                  <c:v>216506.16989699999</c:v>
                </c:pt>
                <c:pt idx="17100">
                  <c:v>216506.16989699999</c:v>
                </c:pt>
                <c:pt idx="17101">
                  <c:v>216506.16989699999</c:v>
                </c:pt>
                <c:pt idx="17102">
                  <c:v>216506.16989699999</c:v>
                </c:pt>
                <c:pt idx="17103">
                  <c:v>216506.16989699999</c:v>
                </c:pt>
                <c:pt idx="17104">
                  <c:v>216506.16989699999</c:v>
                </c:pt>
                <c:pt idx="17105">
                  <c:v>216506.16989699999</c:v>
                </c:pt>
                <c:pt idx="17106">
                  <c:v>216506.16989699999</c:v>
                </c:pt>
                <c:pt idx="17107">
                  <c:v>216506.16989699999</c:v>
                </c:pt>
                <c:pt idx="17108">
                  <c:v>216506.16989699999</c:v>
                </c:pt>
                <c:pt idx="17109">
                  <c:v>216506.16989699999</c:v>
                </c:pt>
                <c:pt idx="17110">
                  <c:v>216506.16989699999</c:v>
                </c:pt>
                <c:pt idx="17111">
                  <c:v>216506.16989699999</c:v>
                </c:pt>
                <c:pt idx="17112">
                  <c:v>216506.16989699999</c:v>
                </c:pt>
                <c:pt idx="17113">
                  <c:v>216506.16989699999</c:v>
                </c:pt>
                <c:pt idx="17114">
                  <c:v>216506.16989699999</c:v>
                </c:pt>
                <c:pt idx="17115">
                  <c:v>216506.16989699999</c:v>
                </c:pt>
                <c:pt idx="17116">
                  <c:v>216506.16989699999</c:v>
                </c:pt>
                <c:pt idx="17117">
                  <c:v>216506.16989699999</c:v>
                </c:pt>
                <c:pt idx="17118">
                  <c:v>216506.16989699999</c:v>
                </c:pt>
                <c:pt idx="17119">
                  <c:v>216506.16989699999</c:v>
                </c:pt>
                <c:pt idx="17120">
                  <c:v>216506.16989699999</c:v>
                </c:pt>
                <c:pt idx="17121">
                  <c:v>216506.16989699999</c:v>
                </c:pt>
                <c:pt idx="17122">
                  <c:v>216506.16989699999</c:v>
                </c:pt>
                <c:pt idx="17123">
                  <c:v>216506.16989699999</c:v>
                </c:pt>
                <c:pt idx="17124">
                  <c:v>216506.16989699999</c:v>
                </c:pt>
                <c:pt idx="17125">
                  <c:v>216506.16989699999</c:v>
                </c:pt>
                <c:pt idx="17126">
                  <c:v>216506.16989699999</c:v>
                </c:pt>
                <c:pt idx="17127">
                  <c:v>216506.16989699999</c:v>
                </c:pt>
                <c:pt idx="17128">
                  <c:v>216506.16989699999</c:v>
                </c:pt>
                <c:pt idx="17129">
                  <c:v>216506.16989699999</c:v>
                </c:pt>
                <c:pt idx="17130">
                  <c:v>216506.16989699999</c:v>
                </c:pt>
                <c:pt idx="17131">
                  <c:v>216506.16989699999</c:v>
                </c:pt>
                <c:pt idx="17132">
                  <c:v>216506.16989699999</c:v>
                </c:pt>
                <c:pt idx="17133">
                  <c:v>216506.16989699999</c:v>
                </c:pt>
                <c:pt idx="17134">
                  <c:v>216506.16989699999</c:v>
                </c:pt>
                <c:pt idx="17135">
                  <c:v>216506.16989699999</c:v>
                </c:pt>
                <c:pt idx="17136">
                  <c:v>216506.16989699999</c:v>
                </c:pt>
                <c:pt idx="17137">
                  <c:v>216506.16989699999</c:v>
                </c:pt>
                <c:pt idx="17138">
                  <c:v>216506.16989699999</c:v>
                </c:pt>
                <c:pt idx="17139">
                  <c:v>216506.16989699999</c:v>
                </c:pt>
                <c:pt idx="17140">
                  <c:v>216506.16989699999</c:v>
                </c:pt>
                <c:pt idx="17141">
                  <c:v>216506.16989699999</c:v>
                </c:pt>
                <c:pt idx="17142">
                  <c:v>216506.16989699999</c:v>
                </c:pt>
                <c:pt idx="17143">
                  <c:v>216506.16989699999</c:v>
                </c:pt>
                <c:pt idx="17144">
                  <c:v>216506.16989699999</c:v>
                </c:pt>
                <c:pt idx="17145">
                  <c:v>216506.16989699999</c:v>
                </c:pt>
                <c:pt idx="17146">
                  <c:v>216506.16989699999</c:v>
                </c:pt>
                <c:pt idx="17147">
                  <c:v>216506.16989699999</c:v>
                </c:pt>
                <c:pt idx="17148">
                  <c:v>216506.16989699999</c:v>
                </c:pt>
                <c:pt idx="17149">
                  <c:v>216506.16989699999</c:v>
                </c:pt>
                <c:pt idx="17150">
                  <c:v>216506.16989699999</c:v>
                </c:pt>
                <c:pt idx="17151">
                  <c:v>216506.16989699999</c:v>
                </c:pt>
                <c:pt idx="17152">
                  <c:v>216506.16989699999</c:v>
                </c:pt>
                <c:pt idx="17153">
                  <c:v>216506.16989699999</c:v>
                </c:pt>
                <c:pt idx="17154">
                  <c:v>216506.16989699999</c:v>
                </c:pt>
                <c:pt idx="17155">
                  <c:v>216506.16989699999</c:v>
                </c:pt>
                <c:pt idx="17156">
                  <c:v>216506.16989699999</c:v>
                </c:pt>
                <c:pt idx="17157">
                  <c:v>216506.16989699999</c:v>
                </c:pt>
                <c:pt idx="17158">
                  <c:v>216506.16989699999</c:v>
                </c:pt>
                <c:pt idx="17159">
                  <c:v>216506.16989699999</c:v>
                </c:pt>
                <c:pt idx="17160">
                  <c:v>216506.16989699999</c:v>
                </c:pt>
                <c:pt idx="17161">
                  <c:v>216506.16989699999</c:v>
                </c:pt>
                <c:pt idx="17162">
                  <c:v>216506.16989699999</c:v>
                </c:pt>
                <c:pt idx="17163">
                  <c:v>216506.16989699999</c:v>
                </c:pt>
                <c:pt idx="17164">
                  <c:v>216506.16989699999</c:v>
                </c:pt>
                <c:pt idx="17165">
                  <c:v>216506.16989699999</c:v>
                </c:pt>
                <c:pt idx="17166">
                  <c:v>216506.16989699999</c:v>
                </c:pt>
                <c:pt idx="17167">
                  <c:v>216506.16989699999</c:v>
                </c:pt>
                <c:pt idx="17168">
                  <c:v>216506.16989699999</c:v>
                </c:pt>
                <c:pt idx="17169">
                  <c:v>216506.16989699999</c:v>
                </c:pt>
                <c:pt idx="17170">
                  <c:v>216506.16989699999</c:v>
                </c:pt>
                <c:pt idx="17171">
                  <c:v>216506.16989699999</c:v>
                </c:pt>
                <c:pt idx="17172">
                  <c:v>216506.16989699999</c:v>
                </c:pt>
                <c:pt idx="17173">
                  <c:v>216506.16989699999</c:v>
                </c:pt>
                <c:pt idx="17174">
                  <c:v>216506.16989699999</c:v>
                </c:pt>
                <c:pt idx="17175">
                  <c:v>216506.16989699999</c:v>
                </c:pt>
                <c:pt idx="17176">
                  <c:v>216506.16989699999</c:v>
                </c:pt>
                <c:pt idx="17177">
                  <c:v>216506.16989699999</c:v>
                </c:pt>
                <c:pt idx="17178">
                  <c:v>216506.16989699999</c:v>
                </c:pt>
                <c:pt idx="17179">
                  <c:v>216506.16989699999</c:v>
                </c:pt>
                <c:pt idx="17180">
                  <c:v>216506.16989699999</c:v>
                </c:pt>
                <c:pt idx="17181">
                  <c:v>216506.16989699999</c:v>
                </c:pt>
                <c:pt idx="17182">
                  <c:v>216506.16989699999</c:v>
                </c:pt>
                <c:pt idx="17183">
                  <c:v>216506.16989699999</c:v>
                </c:pt>
                <c:pt idx="17184">
                  <c:v>216506.16989699999</c:v>
                </c:pt>
                <c:pt idx="17185">
                  <c:v>216506.16989699999</c:v>
                </c:pt>
                <c:pt idx="17186">
                  <c:v>216506.16989699999</c:v>
                </c:pt>
                <c:pt idx="17187">
                  <c:v>216506.16989699999</c:v>
                </c:pt>
                <c:pt idx="17188">
                  <c:v>216506.16989699999</c:v>
                </c:pt>
                <c:pt idx="17189">
                  <c:v>216506.16989699999</c:v>
                </c:pt>
                <c:pt idx="17190">
                  <c:v>216506.16989699999</c:v>
                </c:pt>
                <c:pt idx="17191">
                  <c:v>216506.16989699999</c:v>
                </c:pt>
                <c:pt idx="17192">
                  <c:v>216506.16989699999</c:v>
                </c:pt>
                <c:pt idx="17193">
                  <c:v>216506.16989699999</c:v>
                </c:pt>
                <c:pt idx="17194">
                  <c:v>216506.16989699999</c:v>
                </c:pt>
                <c:pt idx="17195">
                  <c:v>216506.16989699999</c:v>
                </c:pt>
                <c:pt idx="17196">
                  <c:v>216506.16989699999</c:v>
                </c:pt>
                <c:pt idx="17197">
                  <c:v>216506.16989699999</c:v>
                </c:pt>
                <c:pt idx="17198">
                  <c:v>216506.16989699999</c:v>
                </c:pt>
                <c:pt idx="17199">
                  <c:v>216506.16989699999</c:v>
                </c:pt>
                <c:pt idx="17200">
                  <c:v>216506.16989699999</c:v>
                </c:pt>
                <c:pt idx="17201">
                  <c:v>216506.16989699999</c:v>
                </c:pt>
                <c:pt idx="17202">
                  <c:v>216506.16989699999</c:v>
                </c:pt>
                <c:pt idx="17203">
                  <c:v>216506.16989699999</c:v>
                </c:pt>
                <c:pt idx="17204">
                  <c:v>216506.16989699999</c:v>
                </c:pt>
                <c:pt idx="17205">
                  <c:v>216506.16989699999</c:v>
                </c:pt>
                <c:pt idx="17206">
                  <c:v>216506.16989699999</c:v>
                </c:pt>
                <c:pt idx="17207">
                  <c:v>216506.16989699999</c:v>
                </c:pt>
                <c:pt idx="17208">
                  <c:v>216506.16989699999</c:v>
                </c:pt>
                <c:pt idx="17209">
                  <c:v>216506.16989699999</c:v>
                </c:pt>
                <c:pt idx="17210">
                  <c:v>216506.16989699999</c:v>
                </c:pt>
                <c:pt idx="17211">
                  <c:v>216506.16989699999</c:v>
                </c:pt>
                <c:pt idx="17212">
                  <c:v>216506.16989699999</c:v>
                </c:pt>
                <c:pt idx="17213">
                  <c:v>216506.16989699999</c:v>
                </c:pt>
                <c:pt idx="17214">
                  <c:v>216506.16989699999</c:v>
                </c:pt>
                <c:pt idx="17215">
                  <c:v>216506.16989699999</c:v>
                </c:pt>
                <c:pt idx="17216">
                  <c:v>216506.16989699999</c:v>
                </c:pt>
                <c:pt idx="17217">
                  <c:v>216506.16989699999</c:v>
                </c:pt>
                <c:pt idx="17218">
                  <c:v>216506.16989699999</c:v>
                </c:pt>
                <c:pt idx="17219">
                  <c:v>216506.16989699999</c:v>
                </c:pt>
                <c:pt idx="17220">
                  <c:v>216506.16989699999</c:v>
                </c:pt>
                <c:pt idx="17221">
                  <c:v>216506.16989699999</c:v>
                </c:pt>
                <c:pt idx="17222">
                  <c:v>216506.16989699999</c:v>
                </c:pt>
                <c:pt idx="17223">
                  <c:v>216506.16989699999</c:v>
                </c:pt>
                <c:pt idx="17224">
                  <c:v>216506.16989699999</c:v>
                </c:pt>
                <c:pt idx="17225">
                  <c:v>216506.16989699999</c:v>
                </c:pt>
                <c:pt idx="17226">
                  <c:v>216506.16989699999</c:v>
                </c:pt>
                <c:pt idx="17227">
                  <c:v>216506.16989699999</c:v>
                </c:pt>
                <c:pt idx="17228">
                  <c:v>216506.16989699999</c:v>
                </c:pt>
                <c:pt idx="17229">
                  <c:v>216506.16989699999</c:v>
                </c:pt>
                <c:pt idx="17230">
                  <c:v>216506.16989699999</c:v>
                </c:pt>
                <c:pt idx="17231">
                  <c:v>216506.16989699999</c:v>
                </c:pt>
                <c:pt idx="17232">
                  <c:v>216506.16989699999</c:v>
                </c:pt>
                <c:pt idx="17233">
                  <c:v>216506.16989699999</c:v>
                </c:pt>
                <c:pt idx="17234">
                  <c:v>216506.16989699999</c:v>
                </c:pt>
                <c:pt idx="17235">
                  <c:v>216506.16989699999</c:v>
                </c:pt>
                <c:pt idx="17236">
                  <c:v>216506.16989699999</c:v>
                </c:pt>
                <c:pt idx="17237">
                  <c:v>216506.16989699999</c:v>
                </c:pt>
                <c:pt idx="17238">
                  <c:v>216506.16989699999</c:v>
                </c:pt>
                <c:pt idx="17239">
                  <c:v>216506.16989699999</c:v>
                </c:pt>
                <c:pt idx="17240">
                  <c:v>216506.16989699999</c:v>
                </c:pt>
                <c:pt idx="17241">
                  <c:v>216506.16989699999</c:v>
                </c:pt>
                <c:pt idx="17242">
                  <c:v>216506.16989699999</c:v>
                </c:pt>
                <c:pt idx="17243">
                  <c:v>216506.16989699999</c:v>
                </c:pt>
                <c:pt idx="17244">
                  <c:v>216506.16989699999</c:v>
                </c:pt>
                <c:pt idx="17245">
                  <c:v>216506.16989699999</c:v>
                </c:pt>
                <c:pt idx="17246">
                  <c:v>216506.16989699999</c:v>
                </c:pt>
                <c:pt idx="17247">
                  <c:v>216506.16989699999</c:v>
                </c:pt>
                <c:pt idx="17248">
                  <c:v>216506.16989699999</c:v>
                </c:pt>
                <c:pt idx="17249">
                  <c:v>216506.16989699999</c:v>
                </c:pt>
                <c:pt idx="17250">
                  <c:v>216506.16989699999</c:v>
                </c:pt>
                <c:pt idx="17251">
                  <c:v>216506.16989699999</c:v>
                </c:pt>
                <c:pt idx="17252">
                  <c:v>216506.16989699999</c:v>
                </c:pt>
                <c:pt idx="17253">
                  <c:v>216506.16989699999</c:v>
                </c:pt>
                <c:pt idx="17254">
                  <c:v>216506.16989699999</c:v>
                </c:pt>
                <c:pt idx="17255">
                  <c:v>216506.16989699999</c:v>
                </c:pt>
                <c:pt idx="17256">
                  <c:v>216506.16989699999</c:v>
                </c:pt>
                <c:pt idx="17257">
                  <c:v>216506.16989699999</c:v>
                </c:pt>
                <c:pt idx="17258">
                  <c:v>216506.16989699999</c:v>
                </c:pt>
                <c:pt idx="17259">
                  <c:v>216506.16989699999</c:v>
                </c:pt>
                <c:pt idx="17260">
                  <c:v>216506.16989699999</c:v>
                </c:pt>
                <c:pt idx="17261">
                  <c:v>216506.16989699999</c:v>
                </c:pt>
                <c:pt idx="17262">
                  <c:v>216506.16989699999</c:v>
                </c:pt>
                <c:pt idx="17263">
                  <c:v>216506.16989699999</c:v>
                </c:pt>
                <c:pt idx="17264">
                  <c:v>216506.16989699999</c:v>
                </c:pt>
                <c:pt idx="17265">
                  <c:v>216506.16989699999</c:v>
                </c:pt>
                <c:pt idx="17266">
                  <c:v>216506.16989699999</c:v>
                </c:pt>
                <c:pt idx="17267">
                  <c:v>216506.16989699999</c:v>
                </c:pt>
                <c:pt idx="17268">
                  <c:v>216506.16989699999</c:v>
                </c:pt>
                <c:pt idx="17269">
                  <c:v>216506.16989699999</c:v>
                </c:pt>
                <c:pt idx="17270">
                  <c:v>216506.16989699999</c:v>
                </c:pt>
                <c:pt idx="17271">
                  <c:v>216506.16989699999</c:v>
                </c:pt>
                <c:pt idx="17272">
                  <c:v>216506.16989699999</c:v>
                </c:pt>
                <c:pt idx="17273">
                  <c:v>216506.16989699999</c:v>
                </c:pt>
                <c:pt idx="17274">
                  <c:v>216506.16989699999</c:v>
                </c:pt>
                <c:pt idx="17275">
                  <c:v>216506.16989699999</c:v>
                </c:pt>
                <c:pt idx="17276">
                  <c:v>216506.16989699999</c:v>
                </c:pt>
                <c:pt idx="17277">
                  <c:v>216506.16989699999</c:v>
                </c:pt>
                <c:pt idx="17278">
                  <c:v>216506.16989699999</c:v>
                </c:pt>
                <c:pt idx="17279">
                  <c:v>216506.16989699999</c:v>
                </c:pt>
                <c:pt idx="17280">
                  <c:v>216506.16989699999</c:v>
                </c:pt>
                <c:pt idx="17281">
                  <c:v>216506.16989699999</c:v>
                </c:pt>
                <c:pt idx="17282">
                  <c:v>216506.16989699999</c:v>
                </c:pt>
                <c:pt idx="17283">
                  <c:v>216506.16989699999</c:v>
                </c:pt>
                <c:pt idx="17284">
                  <c:v>216506.16989699999</c:v>
                </c:pt>
                <c:pt idx="17285">
                  <c:v>216506.16989699999</c:v>
                </c:pt>
                <c:pt idx="17286">
                  <c:v>216506.16989699999</c:v>
                </c:pt>
                <c:pt idx="17287">
                  <c:v>216506.16989699999</c:v>
                </c:pt>
                <c:pt idx="17288">
                  <c:v>216506.16989699999</c:v>
                </c:pt>
                <c:pt idx="17289">
                  <c:v>216506.16989699999</c:v>
                </c:pt>
                <c:pt idx="17290">
                  <c:v>216506.16989699999</c:v>
                </c:pt>
                <c:pt idx="17291">
                  <c:v>216506.16989699999</c:v>
                </c:pt>
                <c:pt idx="17292">
                  <c:v>216506.16989699999</c:v>
                </c:pt>
                <c:pt idx="17293">
                  <c:v>216506.16989699999</c:v>
                </c:pt>
                <c:pt idx="17294">
                  <c:v>216506.16989699999</c:v>
                </c:pt>
                <c:pt idx="17295">
                  <c:v>216506.16989699999</c:v>
                </c:pt>
                <c:pt idx="17296">
                  <c:v>216506.16989699999</c:v>
                </c:pt>
                <c:pt idx="17297">
                  <c:v>216506.16989699999</c:v>
                </c:pt>
                <c:pt idx="17298">
                  <c:v>216506.16989699999</c:v>
                </c:pt>
                <c:pt idx="17299">
                  <c:v>216506.16989699999</c:v>
                </c:pt>
                <c:pt idx="17300">
                  <c:v>216506.16989699999</c:v>
                </c:pt>
                <c:pt idx="17301">
                  <c:v>216506.16989699999</c:v>
                </c:pt>
                <c:pt idx="17302">
                  <c:v>216506.16989699999</c:v>
                </c:pt>
                <c:pt idx="17303">
                  <c:v>216506.16989699999</c:v>
                </c:pt>
                <c:pt idx="17304">
                  <c:v>216506.16989699999</c:v>
                </c:pt>
                <c:pt idx="17305">
                  <c:v>216506.16989699999</c:v>
                </c:pt>
                <c:pt idx="17306">
                  <c:v>216506.16989699999</c:v>
                </c:pt>
                <c:pt idx="17307">
                  <c:v>216506.16989699999</c:v>
                </c:pt>
                <c:pt idx="17308">
                  <c:v>216506.16989699999</c:v>
                </c:pt>
                <c:pt idx="17309">
                  <c:v>216506.16989699999</c:v>
                </c:pt>
                <c:pt idx="17310">
                  <c:v>216506.16989699999</c:v>
                </c:pt>
                <c:pt idx="17311">
                  <c:v>216506.16989699999</c:v>
                </c:pt>
                <c:pt idx="17312">
                  <c:v>216506.16989699999</c:v>
                </c:pt>
                <c:pt idx="17313">
                  <c:v>216506.16989699999</c:v>
                </c:pt>
                <c:pt idx="17314">
                  <c:v>216506.16989699999</c:v>
                </c:pt>
                <c:pt idx="17315">
                  <c:v>216506.16989699999</c:v>
                </c:pt>
                <c:pt idx="17316">
                  <c:v>216506.16989699999</c:v>
                </c:pt>
                <c:pt idx="17317">
                  <c:v>216506.16989699999</c:v>
                </c:pt>
                <c:pt idx="17318">
                  <c:v>216506.16989699999</c:v>
                </c:pt>
                <c:pt idx="17319">
                  <c:v>216506.16989699999</c:v>
                </c:pt>
                <c:pt idx="17320">
                  <c:v>216506.16989699999</c:v>
                </c:pt>
                <c:pt idx="17321">
                  <c:v>216506.16989699999</c:v>
                </c:pt>
                <c:pt idx="17322">
                  <c:v>216506.16989699999</c:v>
                </c:pt>
                <c:pt idx="17323">
                  <c:v>216506.16989699999</c:v>
                </c:pt>
                <c:pt idx="17324">
                  <c:v>216506.16989699999</c:v>
                </c:pt>
                <c:pt idx="17325">
                  <c:v>216506.16989699999</c:v>
                </c:pt>
                <c:pt idx="17326">
                  <c:v>216506.16989699999</c:v>
                </c:pt>
                <c:pt idx="17327">
                  <c:v>216506.16989699999</c:v>
                </c:pt>
                <c:pt idx="17328">
                  <c:v>216506.16989699999</c:v>
                </c:pt>
                <c:pt idx="17329">
                  <c:v>216506.16989699999</c:v>
                </c:pt>
                <c:pt idx="17330">
                  <c:v>216506.16989699999</c:v>
                </c:pt>
                <c:pt idx="17331">
                  <c:v>216506.16989699999</c:v>
                </c:pt>
                <c:pt idx="17332">
                  <c:v>216506.16989699999</c:v>
                </c:pt>
                <c:pt idx="17333">
                  <c:v>216506.16989699999</c:v>
                </c:pt>
                <c:pt idx="17334">
                  <c:v>216506.16989699999</c:v>
                </c:pt>
                <c:pt idx="17335">
                  <c:v>216506.16989699999</c:v>
                </c:pt>
                <c:pt idx="17336">
                  <c:v>216506.16989699999</c:v>
                </c:pt>
                <c:pt idx="17337">
                  <c:v>216506.16989699999</c:v>
                </c:pt>
                <c:pt idx="17338">
                  <c:v>216506.16989699999</c:v>
                </c:pt>
                <c:pt idx="17339">
                  <c:v>216506.16989699999</c:v>
                </c:pt>
                <c:pt idx="17340">
                  <c:v>216506.16989699999</c:v>
                </c:pt>
                <c:pt idx="17341">
                  <c:v>216506.16989699999</c:v>
                </c:pt>
                <c:pt idx="17342">
                  <c:v>216506.16989699999</c:v>
                </c:pt>
                <c:pt idx="17343">
                  <c:v>216506.16989699999</c:v>
                </c:pt>
                <c:pt idx="17344">
                  <c:v>216506.16989699999</c:v>
                </c:pt>
                <c:pt idx="17345">
                  <c:v>216506.16989699999</c:v>
                </c:pt>
                <c:pt idx="17346">
                  <c:v>216506.16989699999</c:v>
                </c:pt>
                <c:pt idx="17347">
                  <c:v>216506.16989699999</c:v>
                </c:pt>
                <c:pt idx="17348">
                  <c:v>216506.16989699999</c:v>
                </c:pt>
                <c:pt idx="17349">
                  <c:v>216506.16989699999</c:v>
                </c:pt>
                <c:pt idx="17350">
                  <c:v>216506.16989699999</c:v>
                </c:pt>
                <c:pt idx="17351">
                  <c:v>216506.16989699999</c:v>
                </c:pt>
                <c:pt idx="17352">
                  <c:v>216506.16989699999</c:v>
                </c:pt>
                <c:pt idx="17353">
                  <c:v>216506.16989699999</c:v>
                </c:pt>
                <c:pt idx="17354">
                  <c:v>216506.16989699999</c:v>
                </c:pt>
                <c:pt idx="17355">
                  <c:v>216506.16989699999</c:v>
                </c:pt>
                <c:pt idx="17356">
                  <c:v>216506.16989699999</c:v>
                </c:pt>
                <c:pt idx="17357">
                  <c:v>216506.16989699999</c:v>
                </c:pt>
                <c:pt idx="17358">
                  <c:v>216506.16989699999</c:v>
                </c:pt>
                <c:pt idx="17359">
                  <c:v>216506.16989699999</c:v>
                </c:pt>
                <c:pt idx="17360">
                  <c:v>216506.16989699999</c:v>
                </c:pt>
                <c:pt idx="17361">
                  <c:v>216506.16989699999</c:v>
                </c:pt>
                <c:pt idx="17362">
                  <c:v>216506.16989699999</c:v>
                </c:pt>
                <c:pt idx="17363">
                  <c:v>216506.16989699999</c:v>
                </c:pt>
                <c:pt idx="17364">
                  <c:v>216506.16989699999</c:v>
                </c:pt>
                <c:pt idx="17365">
                  <c:v>216506.16989699999</c:v>
                </c:pt>
                <c:pt idx="17366">
                  <c:v>216506.16989699999</c:v>
                </c:pt>
                <c:pt idx="17367">
                  <c:v>216506.16989699999</c:v>
                </c:pt>
                <c:pt idx="17368">
                  <c:v>216506.16989699999</c:v>
                </c:pt>
                <c:pt idx="17369">
                  <c:v>216506.16989699999</c:v>
                </c:pt>
                <c:pt idx="17370">
                  <c:v>216506.16989699999</c:v>
                </c:pt>
                <c:pt idx="17371">
                  <c:v>216506.16989699999</c:v>
                </c:pt>
                <c:pt idx="17372">
                  <c:v>216506.16989699999</c:v>
                </c:pt>
                <c:pt idx="17373">
                  <c:v>216506.16989699999</c:v>
                </c:pt>
                <c:pt idx="17374">
                  <c:v>216506.16989699999</c:v>
                </c:pt>
                <c:pt idx="17375">
                  <c:v>216506.16989699999</c:v>
                </c:pt>
                <c:pt idx="17376">
                  <c:v>216506.16989699999</c:v>
                </c:pt>
                <c:pt idx="17377">
                  <c:v>216506.16989699999</c:v>
                </c:pt>
                <c:pt idx="17378">
                  <c:v>216506.16989699999</c:v>
                </c:pt>
                <c:pt idx="17379">
                  <c:v>216506.16989699999</c:v>
                </c:pt>
                <c:pt idx="17380">
                  <c:v>216506.16989699999</c:v>
                </c:pt>
                <c:pt idx="17381">
                  <c:v>216506.16989699999</c:v>
                </c:pt>
                <c:pt idx="17382">
                  <c:v>216506.16989699999</c:v>
                </c:pt>
                <c:pt idx="17383">
                  <c:v>216506.16989699999</c:v>
                </c:pt>
                <c:pt idx="17384">
                  <c:v>216506.16989699999</c:v>
                </c:pt>
                <c:pt idx="17385">
                  <c:v>216506.16989699999</c:v>
                </c:pt>
                <c:pt idx="17386">
                  <c:v>216506.16989699999</c:v>
                </c:pt>
                <c:pt idx="17387">
                  <c:v>216506.16989699999</c:v>
                </c:pt>
                <c:pt idx="17388">
                  <c:v>216506.16989699999</c:v>
                </c:pt>
                <c:pt idx="17389">
                  <c:v>216506.16989699999</c:v>
                </c:pt>
                <c:pt idx="17390">
                  <c:v>216506.16989699999</c:v>
                </c:pt>
                <c:pt idx="17391">
                  <c:v>216506.16989699999</c:v>
                </c:pt>
                <c:pt idx="17392">
                  <c:v>216506.16989699999</c:v>
                </c:pt>
                <c:pt idx="17393">
                  <c:v>216506.16989699999</c:v>
                </c:pt>
                <c:pt idx="17394">
                  <c:v>216506.16989699999</c:v>
                </c:pt>
                <c:pt idx="17395">
                  <c:v>216506.16989699999</c:v>
                </c:pt>
                <c:pt idx="17396">
                  <c:v>216506.16989699999</c:v>
                </c:pt>
                <c:pt idx="17397">
                  <c:v>216506.16989699999</c:v>
                </c:pt>
                <c:pt idx="17398">
                  <c:v>216506.16989699999</c:v>
                </c:pt>
                <c:pt idx="17399">
                  <c:v>216506.16989699999</c:v>
                </c:pt>
                <c:pt idx="17400">
                  <c:v>216506.16989699999</c:v>
                </c:pt>
                <c:pt idx="17401">
                  <c:v>216506.16989699999</c:v>
                </c:pt>
                <c:pt idx="17402">
                  <c:v>216506.16989699999</c:v>
                </c:pt>
                <c:pt idx="17403">
                  <c:v>216506.16989699999</c:v>
                </c:pt>
                <c:pt idx="17404">
                  <c:v>216506.16989699999</c:v>
                </c:pt>
                <c:pt idx="17405">
                  <c:v>216506.16989699999</c:v>
                </c:pt>
                <c:pt idx="17406">
                  <c:v>216506.16989699999</c:v>
                </c:pt>
                <c:pt idx="17407">
                  <c:v>216506.16989699999</c:v>
                </c:pt>
                <c:pt idx="17408">
                  <c:v>216506.16989699999</c:v>
                </c:pt>
                <c:pt idx="17409">
                  <c:v>216506.16989699999</c:v>
                </c:pt>
                <c:pt idx="17410">
                  <c:v>216506.16989699999</c:v>
                </c:pt>
                <c:pt idx="17411">
                  <c:v>216506.16989699999</c:v>
                </c:pt>
                <c:pt idx="17412">
                  <c:v>216506.16989699999</c:v>
                </c:pt>
                <c:pt idx="17413">
                  <c:v>216506.16989699999</c:v>
                </c:pt>
                <c:pt idx="17414">
                  <c:v>216506.16989699999</c:v>
                </c:pt>
                <c:pt idx="17415">
                  <c:v>216506.16989699999</c:v>
                </c:pt>
                <c:pt idx="17416">
                  <c:v>216506.16989699999</c:v>
                </c:pt>
                <c:pt idx="17417">
                  <c:v>216506.16989699999</c:v>
                </c:pt>
                <c:pt idx="17418">
                  <c:v>216506.16989699999</c:v>
                </c:pt>
                <c:pt idx="17419">
                  <c:v>216506.16989699999</c:v>
                </c:pt>
                <c:pt idx="17420">
                  <c:v>216506.16989699999</c:v>
                </c:pt>
                <c:pt idx="17421">
                  <c:v>216506.16989699999</c:v>
                </c:pt>
                <c:pt idx="17422">
                  <c:v>216506.16989699999</c:v>
                </c:pt>
                <c:pt idx="17423">
                  <c:v>216506.16989699999</c:v>
                </c:pt>
                <c:pt idx="17424">
                  <c:v>216506.16989699999</c:v>
                </c:pt>
                <c:pt idx="17425">
                  <c:v>216506.16989699999</c:v>
                </c:pt>
                <c:pt idx="17426">
                  <c:v>216506.16989699999</c:v>
                </c:pt>
                <c:pt idx="17427">
                  <c:v>216506.16989699999</c:v>
                </c:pt>
                <c:pt idx="17428">
                  <c:v>216506.16989699999</c:v>
                </c:pt>
                <c:pt idx="17429">
                  <c:v>216506.16989699999</c:v>
                </c:pt>
                <c:pt idx="17430">
                  <c:v>216506.16989699999</c:v>
                </c:pt>
                <c:pt idx="17431">
                  <c:v>216506.16989699999</c:v>
                </c:pt>
                <c:pt idx="17432">
                  <c:v>216506.16989699999</c:v>
                </c:pt>
                <c:pt idx="17433">
                  <c:v>216506.16989699999</c:v>
                </c:pt>
                <c:pt idx="17434">
                  <c:v>216506.16989699999</c:v>
                </c:pt>
                <c:pt idx="17435">
                  <c:v>216506.16989699999</c:v>
                </c:pt>
                <c:pt idx="17436">
                  <c:v>216506.16989699999</c:v>
                </c:pt>
                <c:pt idx="17437">
                  <c:v>216506.16989699999</c:v>
                </c:pt>
                <c:pt idx="17438">
                  <c:v>216506.16989699999</c:v>
                </c:pt>
                <c:pt idx="17439">
                  <c:v>216506.16989699999</c:v>
                </c:pt>
                <c:pt idx="17440">
                  <c:v>216506.16989699999</c:v>
                </c:pt>
                <c:pt idx="17441">
                  <c:v>216506.16989699999</c:v>
                </c:pt>
                <c:pt idx="17442">
                  <c:v>216506.16989699999</c:v>
                </c:pt>
                <c:pt idx="17443">
                  <c:v>216506.16989699999</c:v>
                </c:pt>
                <c:pt idx="17444">
                  <c:v>216506.16989699999</c:v>
                </c:pt>
                <c:pt idx="17445">
                  <c:v>216506.16989699999</c:v>
                </c:pt>
                <c:pt idx="17446">
                  <c:v>216506.16989699999</c:v>
                </c:pt>
                <c:pt idx="17447">
                  <c:v>216506.16989699999</c:v>
                </c:pt>
                <c:pt idx="17448">
                  <c:v>216506.16989699999</c:v>
                </c:pt>
                <c:pt idx="17449">
                  <c:v>216506.16989699999</c:v>
                </c:pt>
                <c:pt idx="17450">
                  <c:v>216506.16989699999</c:v>
                </c:pt>
                <c:pt idx="17451">
                  <c:v>216506.16989699999</c:v>
                </c:pt>
                <c:pt idx="17452">
                  <c:v>216506.16989699999</c:v>
                </c:pt>
                <c:pt idx="17453">
                  <c:v>216506.16989699999</c:v>
                </c:pt>
                <c:pt idx="17454">
                  <c:v>216506.16989699999</c:v>
                </c:pt>
                <c:pt idx="17455">
                  <c:v>216506.16989699999</c:v>
                </c:pt>
                <c:pt idx="17456">
                  <c:v>216506.16989699999</c:v>
                </c:pt>
                <c:pt idx="17457">
                  <c:v>216506.16989699999</c:v>
                </c:pt>
                <c:pt idx="17458">
                  <c:v>216506.16989699999</c:v>
                </c:pt>
                <c:pt idx="17459">
                  <c:v>216506.16989699999</c:v>
                </c:pt>
                <c:pt idx="17460">
                  <c:v>216506.16989699999</c:v>
                </c:pt>
                <c:pt idx="17461">
                  <c:v>216506.16989699999</c:v>
                </c:pt>
                <c:pt idx="17462">
                  <c:v>216506.16989699999</c:v>
                </c:pt>
                <c:pt idx="17463">
                  <c:v>216506.16989699999</c:v>
                </c:pt>
                <c:pt idx="17464">
                  <c:v>216506.16989699999</c:v>
                </c:pt>
                <c:pt idx="17465">
                  <c:v>216506.16989699999</c:v>
                </c:pt>
                <c:pt idx="17466">
                  <c:v>216506.16989699999</c:v>
                </c:pt>
                <c:pt idx="17467">
                  <c:v>216506.16989699999</c:v>
                </c:pt>
                <c:pt idx="17468">
                  <c:v>216506.16989699999</c:v>
                </c:pt>
                <c:pt idx="17469">
                  <c:v>216506.16989699999</c:v>
                </c:pt>
                <c:pt idx="17470">
                  <c:v>216506.16989699999</c:v>
                </c:pt>
                <c:pt idx="17471">
                  <c:v>216506.16989699999</c:v>
                </c:pt>
                <c:pt idx="17472">
                  <c:v>216506.16989699999</c:v>
                </c:pt>
                <c:pt idx="17473">
                  <c:v>216506.16989699999</c:v>
                </c:pt>
                <c:pt idx="17474">
                  <c:v>216506.16989699999</c:v>
                </c:pt>
                <c:pt idx="17475">
                  <c:v>216506.16989699999</c:v>
                </c:pt>
                <c:pt idx="17476">
                  <c:v>216506.16989699999</c:v>
                </c:pt>
                <c:pt idx="17477">
                  <c:v>216506.16989699999</c:v>
                </c:pt>
                <c:pt idx="17478">
                  <c:v>216506.16989699999</c:v>
                </c:pt>
                <c:pt idx="17479">
                  <c:v>216506.16989699999</c:v>
                </c:pt>
                <c:pt idx="17480">
                  <c:v>216506.16989699999</c:v>
                </c:pt>
                <c:pt idx="17481">
                  <c:v>216506.16989699999</c:v>
                </c:pt>
                <c:pt idx="17482">
                  <c:v>216506.16989699999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9096-CC49-B6C0-CBC4E58B474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7882672"/>
        <c:axId val="1548597248"/>
        <c:extLst/>
      </c:scatterChart>
      <c:valAx>
        <c:axId val="7882672"/>
        <c:scaling>
          <c:orientation val="minMax"/>
          <c:max val="80000"/>
          <c:min val="0"/>
        </c:scaling>
        <c:delete val="0"/>
        <c:axPos val="b"/>
        <c:majorGridlines>
          <c:spPr>
            <a:ln w="9525" cap="flat" cmpd="sng" algn="ctr">
              <a:noFill/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600" b="1" i="0" u="none" strike="noStrike" kern="1200" baseline="0">
                    <a:solidFill>
                      <a:schemeClr val="tx1"/>
                    </a:solidFill>
                    <a:latin typeface="Computer modern"/>
                    <a:ea typeface="+mn-ea"/>
                    <a:cs typeface="Arial" panose="020B0604020202020204" pitchFamily="34" charset="0"/>
                  </a:defRPr>
                </a:pPr>
                <a:r>
                  <a:rPr lang="en-GB" dirty="0"/>
                  <a:t>HF-</a:t>
                </a:r>
                <a:r>
                  <a:rPr lang="en-GB" dirty="0" err="1"/>
                  <a:t>CdZnTe</a:t>
                </a:r>
                <a:r>
                  <a:rPr lang="en-GB" dirty="0"/>
                  <a:t> Intensity (arb.)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600" b="1" i="0" u="none" strike="noStrike" kern="1200" baseline="0">
                  <a:solidFill>
                    <a:schemeClr val="tx1"/>
                  </a:solidFill>
                  <a:latin typeface="Computer modern"/>
                  <a:ea typeface="+mn-ea"/>
                  <a:cs typeface="Arial" panose="020B0604020202020204" pitchFamily="34" charset="0"/>
                </a:defRPr>
              </a:pPr>
              <a:endParaRPr lang="en-US"/>
            </a:p>
          </c:txPr>
        </c:title>
        <c:numFmt formatCode="0" sourceLinked="0"/>
        <c:majorTickMark val="out"/>
        <c:minorTickMark val="out"/>
        <c:tickLblPos val="low"/>
        <c:spPr>
          <a:noFill/>
          <a:ln w="19050" cap="flat" cmpd="sng" algn="ctr">
            <a:solidFill>
              <a:schemeClr val="tx1"/>
            </a:solidFill>
            <a:round/>
          </a:ln>
          <a:effectLst/>
        </c:spPr>
        <c:txPr>
          <a:bodyPr rot="0" spcFirstLastPara="1" vertOverflow="ellipsis" wrap="square" anchor="t" anchorCtr="0"/>
          <a:lstStyle/>
          <a:p>
            <a:pPr>
              <a:defRPr sz="1400" b="1" i="0" u="none" strike="noStrike" kern="1200" baseline="0">
                <a:solidFill>
                  <a:schemeClr val="tx1"/>
                </a:solidFill>
                <a:latin typeface="Computer modern"/>
                <a:ea typeface="+mn-ea"/>
                <a:cs typeface="Times New Roman" panose="02020603050405020304" pitchFamily="18" charset="0"/>
              </a:defRPr>
            </a:pPr>
            <a:endParaRPr lang="en-US"/>
          </a:p>
        </c:txPr>
        <c:crossAx val="1548597248"/>
        <c:crosses val="autoZero"/>
        <c:crossBetween val="midCat"/>
      </c:valAx>
      <c:valAx>
        <c:axId val="1548597248"/>
        <c:scaling>
          <c:orientation val="minMax"/>
          <c:max val="220000"/>
          <c:min val="0"/>
        </c:scaling>
        <c:delete val="0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600" b="1" i="0" u="none" strike="noStrike" kern="1200" baseline="0">
                    <a:solidFill>
                      <a:schemeClr val="tx1"/>
                    </a:solidFill>
                    <a:latin typeface="Computer modern"/>
                    <a:ea typeface="+mn-ea"/>
                    <a:cs typeface="Arial" panose="020B0604020202020204" pitchFamily="34" charset="0"/>
                  </a:defRPr>
                </a:pPr>
                <a:r>
                  <a:rPr lang="en-GB"/>
                  <a:t>Silicon Intensity (arb.)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600" b="1" i="0" u="none" strike="noStrike" kern="1200" baseline="0">
                  <a:solidFill>
                    <a:schemeClr val="tx1"/>
                  </a:solidFill>
                  <a:latin typeface="Computer modern"/>
                  <a:ea typeface="+mn-ea"/>
                  <a:cs typeface="Arial" panose="020B0604020202020204" pitchFamily="34" charset="0"/>
                </a:defRPr>
              </a:pPr>
              <a:endParaRPr lang="en-US"/>
            </a:p>
          </c:txPr>
        </c:title>
        <c:numFmt formatCode="General" sourceLinked="1"/>
        <c:majorTickMark val="in"/>
        <c:minorTickMark val="in"/>
        <c:tickLblPos val="nextTo"/>
        <c:spPr>
          <a:noFill/>
          <a:ln w="19050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1" i="0" u="none" strike="noStrike" kern="1200" baseline="0">
                <a:solidFill>
                  <a:schemeClr val="tx1"/>
                </a:solidFill>
                <a:latin typeface="Computer modern"/>
                <a:ea typeface="+mn-ea"/>
                <a:cs typeface="Arial" panose="020B0604020202020204" pitchFamily="34" charset="0"/>
              </a:defRPr>
            </a:pPr>
            <a:endParaRPr lang="en-US"/>
          </a:p>
        </c:txPr>
        <c:crossAx val="7882672"/>
        <c:crosses val="autoZero"/>
        <c:crossBetween val="midCat"/>
      </c:valAx>
      <c:spPr>
        <a:noFill/>
        <a:ln w="19050">
          <a:solidFill>
            <a:schemeClr val="tx1"/>
          </a:solidFill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1" i="0" u="none" strike="noStrike" kern="1200" baseline="0">
              <a:solidFill>
                <a:schemeClr val="tx1"/>
              </a:solidFill>
              <a:latin typeface="Computer modern"/>
              <a:ea typeface="+mn-ea"/>
              <a:cs typeface="Arial" panose="020B0604020202020204" pitchFamily="34" charset="0"/>
            </a:defRPr>
          </a:pPr>
          <a:endParaRPr lang="en-US"/>
        </a:p>
      </c:txPr>
    </c:legend>
    <c:plotVisOnly val="1"/>
    <c:dispBlanksAs val="gap"/>
    <c:showDLblsOverMax val="0"/>
    <c:extLst/>
  </c:chart>
  <c:spPr>
    <a:solidFill>
      <a:schemeClr val="bg1"/>
    </a:solidFill>
    <a:ln w="9525" cap="flat" cmpd="sng" algn="ctr">
      <a:solidFill>
        <a:schemeClr val="bg2"/>
      </a:solidFill>
      <a:round/>
    </a:ln>
    <a:effectLst/>
  </c:spPr>
  <c:txPr>
    <a:bodyPr/>
    <a:lstStyle/>
    <a:p>
      <a:pPr>
        <a:defRPr/>
      </a:pPr>
      <a:endParaRPr lang="en-US"/>
    </a:p>
  </c:txPr>
  <c:externalData r:id="rId4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112134420697413"/>
          <c:y val="8.3967821033396381E-2"/>
          <c:w val="0.85331945841571566"/>
          <c:h val="0.60692171940686601"/>
        </c:manualLayout>
      </c:layout>
      <c:barChart>
        <c:barDir val="col"/>
        <c:grouping val="clustered"/>
        <c:varyColors val="0"/>
        <c:ser>
          <c:idx val="0"/>
          <c:order val="0"/>
          <c:spPr>
            <a:solidFill>
              <a:schemeClr val="accent1"/>
            </a:solidFill>
            <a:ln>
              <a:solidFill>
                <a:srgbClr val="0070C0"/>
              </a:solidFill>
            </a:ln>
            <a:effectLst/>
          </c:spPr>
          <c:invertIfNegative val="0"/>
          <c:cat>
            <c:numRef>
              <c:f>'Cell 4 Hists'!$D$3:$D$41</c:f>
              <c:numCache>
                <c:formatCode>General</c:formatCode>
                <c:ptCount val="39"/>
                <c:pt idx="0">
                  <c:v>-9.75</c:v>
                </c:pt>
                <c:pt idx="1">
                  <c:v>-9.25</c:v>
                </c:pt>
                <c:pt idx="2">
                  <c:v>-8.75</c:v>
                </c:pt>
                <c:pt idx="3">
                  <c:v>-8.25</c:v>
                </c:pt>
                <c:pt idx="4">
                  <c:v>-7.75</c:v>
                </c:pt>
                <c:pt idx="5">
                  <c:v>-7.25</c:v>
                </c:pt>
                <c:pt idx="6">
                  <c:v>-6.75</c:v>
                </c:pt>
                <c:pt idx="7">
                  <c:v>-6.25</c:v>
                </c:pt>
                <c:pt idx="8">
                  <c:v>-5.75</c:v>
                </c:pt>
                <c:pt idx="9">
                  <c:v>-5.25</c:v>
                </c:pt>
                <c:pt idx="10">
                  <c:v>-4.75</c:v>
                </c:pt>
                <c:pt idx="11">
                  <c:v>-4.25</c:v>
                </c:pt>
                <c:pt idx="12">
                  <c:v>-3.75</c:v>
                </c:pt>
                <c:pt idx="13">
                  <c:v>-3.25</c:v>
                </c:pt>
                <c:pt idx="14">
                  <c:v>-2.75</c:v>
                </c:pt>
                <c:pt idx="15">
                  <c:v>-2.25</c:v>
                </c:pt>
                <c:pt idx="16">
                  <c:v>-1.75</c:v>
                </c:pt>
                <c:pt idx="17">
                  <c:v>-1.25</c:v>
                </c:pt>
                <c:pt idx="18">
                  <c:v>-0.75</c:v>
                </c:pt>
                <c:pt idx="19">
                  <c:v>-0.25</c:v>
                </c:pt>
                <c:pt idx="20">
                  <c:v>0.25</c:v>
                </c:pt>
                <c:pt idx="21">
                  <c:v>0.75</c:v>
                </c:pt>
                <c:pt idx="22">
                  <c:v>1.25</c:v>
                </c:pt>
                <c:pt idx="23">
                  <c:v>1.75</c:v>
                </c:pt>
                <c:pt idx="24">
                  <c:v>2.25</c:v>
                </c:pt>
                <c:pt idx="25">
                  <c:v>2.75</c:v>
                </c:pt>
                <c:pt idx="26">
                  <c:v>3.25</c:v>
                </c:pt>
                <c:pt idx="27">
                  <c:v>3.75</c:v>
                </c:pt>
                <c:pt idx="28">
                  <c:v>4.25</c:v>
                </c:pt>
                <c:pt idx="29">
                  <c:v>4.75</c:v>
                </c:pt>
                <c:pt idx="30">
                  <c:v>5.25</c:v>
                </c:pt>
                <c:pt idx="31">
                  <c:v>5.75</c:v>
                </c:pt>
                <c:pt idx="32">
                  <c:v>6.25</c:v>
                </c:pt>
                <c:pt idx="33">
                  <c:v>6.75</c:v>
                </c:pt>
                <c:pt idx="34">
                  <c:v>7.25</c:v>
                </c:pt>
                <c:pt idx="35">
                  <c:v>7.75</c:v>
                </c:pt>
                <c:pt idx="36">
                  <c:v>8.25</c:v>
                </c:pt>
                <c:pt idx="37">
                  <c:v>8.75</c:v>
                </c:pt>
                <c:pt idx="38">
                  <c:v>9.25</c:v>
                </c:pt>
              </c:numCache>
            </c:numRef>
          </c:cat>
          <c:val>
            <c:numRef>
              <c:f>'Cell 4 Hists'!$C$3:$C$41</c:f>
              <c:numCache>
                <c:formatCode>0.00E+00</c:formatCode>
                <c:ptCount val="39"/>
                <c:pt idx="0">
                  <c:v>1</c:v>
                </c:pt>
                <c:pt idx="1">
                  <c:v>0</c:v>
                </c:pt>
                <c:pt idx="2">
                  <c:v>2</c:v>
                </c:pt>
                <c:pt idx="3">
                  <c:v>2</c:v>
                </c:pt>
                <c:pt idx="4">
                  <c:v>6</c:v>
                </c:pt>
                <c:pt idx="5">
                  <c:v>2</c:v>
                </c:pt>
                <c:pt idx="6">
                  <c:v>18</c:v>
                </c:pt>
                <c:pt idx="7">
                  <c:v>28</c:v>
                </c:pt>
                <c:pt idx="8">
                  <c:v>23</c:v>
                </c:pt>
                <c:pt idx="9">
                  <c:v>43</c:v>
                </c:pt>
                <c:pt idx="10">
                  <c:v>57</c:v>
                </c:pt>
                <c:pt idx="11">
                  <c:v>69</c:v>
                </c:pt>
                <c:pt idx="12">
                  <c:v>97</c:v>
                </c:pt>
                <c:pt idx="13">
                  <c:v>102</c:v>
                </c:pt>
                <c:pt idx="14">
                  <c:v>157</c:v>
                </c:pt>
                <c:pt idx="15">
                  <c:v>173</c:v>
                </c:pt>
                <c:pt idx="16">
                  <c:v>198</c:v>
                </c:pt>
                <c:pt idx="17">
                  <c:v>193</c:v>
                </c:pt>
                <c:pt idx="18">
                  <c:v>191</c:v>
                </c:pt>
                <c:pt idx="19">
                  <c:v>225</c:v>
                </c:pt>
                <c:pt idx="20">
                  <c:v>217</c:v>
                </c:pt>
                <c:pt idx="21">
                  <c:v>239</c:v>
                </c:pt>
                <c:pt idx="22">
                  <c:v>195</c:v>
                </c:pt>
                <c:pt idx="23">
                  <c:v>202</c:v>
                </c:pt>
                <c:pt idx="24">
                  <c:v>166</c:v>
                </c:pt>
                <c:pt idx="25">
                  <c:v>142</c:v>
                </c:pt>
                <c:pt idx="26">
                  <c:v>154</c:v>
                </c:pt>
                <c:pt idx="27">
                  <c:v>96</c:v>
                </c:pt>
                <c:pt idx="28">
                  <c:v>77</c:v>
                </c:pt>
                <c:pt idx="29">
                  <c:v>45</c:v>
                </c:pt>
                <c:pt idx="30">
                  <c:v>48</c:v>
                </c:pt>
                <c:pt idx="31">
                  <c:v>43</c:v>
                </c:pt>
                <c:pt idx="32">
                  <c:v>16</c:v>
                </c:pt>
                <c:pt idx="33">
                  <c:v>19</c:v>
                </c:pt>
                <c:pt idx="34">
                  <c:v>16</c:v>
                </c:pt>
                <c:pt idx="35">
                  <c:v>16</c:v>
                </c:pt>
                <c:pt idx="36">
                  <c:v>17</c:v>
                </c:pt>
                <c:pt idx="37">
                  <c:v>14</c:v>
                </c:pt>
                <c:pt idx="38">
                  <c:v>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506-44EF-8A7E-DC86922311B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axId val="548863568"/>
        <c:axId val="548857664"/>
      </c:barChart>
      <c:catAx>
        <c:axId val="548863568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GB" sz="1200" dirty="0">
                    <a:solidFill>
                      <a:schemeClr val="tx1"/>
                    </a:solidFill>
                  </a:rPr>
                  <a:t>Si Signal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100" b="0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48857664"/>
        <c:crosses val="autoZero"/>
        <c:auto val="1"/>
        <c:lblAlgn val="ctr"/>
        <c:lblOffset val="100"/>
        <c:tickLblSkip val="4"/>
        <c:tickMarkSkip val="1"/>
        <c:noMultiLvlLbl val="0"/>
      </c:catAx>
      <c:valAx>
        <c:axId val="548857664"/>
        <c:scaling>
          <c:orientation val="minMax"/>
          <c:max val="250"/>
        </c:scaling>
        <c:delete val="0"/>
        <c:axPos val="l"/>
        <c:numFmt formatCode="General" sourceLinked="0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4886356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 w="9525" cap="flat" cmpd="sng" algn="ctr">
      <a:noFill/>
      <a:round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chemeClr val="accent1"/>
            </a:solidFill>
            <a:ln w="6350">
              <a:solidFill>
                <a:srgbClr val="0070C0"/>
              </a:solidFill>
            </a:ln>
            <a:effectLst/>
          </c:spPr>
          <c:invertIfNegative val="0"/>
          <c:cat>
            <c:numRef>
              <c:f>'Cell 4 Hists'!$B$3:$B$41</c:f>
              <c:numCache>
                <c:formatCode>General</c:formatCode>
                <c:ptCount val="39"/>
                <c:pt idx="0">
                  <c:v>-195</c:v>
                </c:pt>
                <c:pt idx="1">
                  <c:v>-185</c:v>
                </c:pt>
                <c:pt idx="2">
                  <c:v>-175</c:v>
                </c:pt>
                <c:pt idx="3">
                  <c:v>-165</c:v>
                </c:pt>
                <c:pt idx="4">
                  <c:v>-155</c:v>
                </c:pt>
                <c:pt idx="5">
                  <c:v>-145</c:v>
                </c:pt>
                <c:pt idx="6">
                  <c:v>-135</c:v>
                </c:pt>
                <c:pt idx="7">
                  <c:v>-125</c:v>
                </c:pt>
                <c:pt idx="8">
                  <c:v>-115</c:v>
                </c:pt>
                <c:pt idx="9">
                  <c:v>-105</c:v>
                </c:pt>
                <c:pt idx="10">
                  <c:v>-95</c:v>
                </c:pt>
                <c:pt idx="11">
                  <c:v>-85</c:v>
                </c:pt>
                <c:pt idx="12">
                  <c:v>-75</c:v>
                </c:pt>
                <c:pt idx="13">
                  <c:v>-65</c:v>
                </c:pt>
                <c:pt idx="14">
                  <c:v>-55</c:v>
                </c:pt>
                <c:pt idx="15">
                  <c:v>-45</c:v>
                </c:pt>
                <c:pt idx="16">
                  <c:v>-35</c:v>
                </c:pt>
                <c:pt idx="17">
                  <c:v>-25</c:v>
                </c:pt>
                <c:pt idx="18">
                  <c:v>-15</c:v>
                </c:pt>
                <c:pt idx="19">
                  <c:v>-5</c:v>
                </c:pt>
                <c:pt idx="20">
                  <c:v>5</c:v>
                </c:pt>
                <c:pt idx="21">
                  <c:v>15</c:v>
                </c:pt>
                <c:pt idx="22">
                  <c:v>25</c:v>
                </c:pt>
                <c:pt idx="23">
                  <c:v>35</c:v>
                </c:pt>
                <c:pt idx="24">
                  <c:v>45</c:v>
                </c:pt>
                <c:pt idx="25">
                  <c:v>55</c:v>
                </c:pt>
                <c:pt idx="26">
                  <c:v>65</c:v>
                </c:pt>
                <c:pt idx="27">
                  <c:v>75</c:v>
                </c:pt>
                <c:pt idx="28">
                  <c:v>85</c:v>
                </c:pt>
                <c:pt idx="29">
                  <c:v>95</c:v>
                </c:pt>
                <c:pt idx="30">
                  <c:v>105</c:v>
                </c:pt>
                <c:pt idx="31">
                  <c:v>115</c:v>
                </c:pt>
                <c:pt idx="32">
                  <c:v>125</c:v>
                </c:pt>
                <c:pt idx="33">
                  <c:v>135</c:v>
                </c:pt>
                <c:pt idx="34">
                  <c:v>145</c:v>
                </c:pt>
                <c:pt idx="35">
                  <c:v>155</c:v>
                </c:pt>
                <c:pt idx="36">
                  <c:v>165</c:v>
                </c:pt>
                <c:pt idx="37">
                  <c:v>175</c:v>
                </c:pt>
                <c:pt idx="38">
                  <c:v>185</c:v>
                </c:pt>
              </c:numCache>
            </c:numRef>
          </c:cat>
          <c:val>
            <c:numRef>
              <c:f>'Cell 4 Hists'!$A$3:$A$41</c:f>
              <c:numCache>
                <c:formatCode>0.00E+00</c:formatCode>
                <c:ptCount val="39"/>
                <c:pt idx="0">
                  <c:v>0</c:v>
                </c:pt>
                <c:pt idx="1">
                  <c:v>0</c:v>
                </c:pt>
                <c:pt idx="2">
                  <c:v>2</c:v>
                </c:pt>
                <c:pt idx="3">
                  <c:v>2</c:v>
                </c:pt>
                <c:pt idx="4">
                  <c:v>4</c:v>
                </c:pt>
                <c:pt idx="5">
                  <c:v>12</c:v>
                </c:pt>
                <c:pt idx="6">
                  <c:v>11</c:v>
                </c:pt>
                <c:pt idx="7">
                  <c:v>21</c:v>
                </c:pt>
                <c:pt idx="8">
                  <c:v>32</c:v>
                </c:pt>
                <c:pt idx="9">
                  <c:v>36</c:v>
                </c:pt>
                <c:pt idx="10">
                  <c:v>52</c:v>
                </c:pt>
                <c:pt idx="11">
                  <c:v>72</c:v>
                </c:pt>
                <c:pt idx="12">
                  <c:v>90</c:v>
                </c:pt>
                <c:pt idx="13">
                  <c:v>100</c:v>
                </c:pt>
                <c:pt idx="14">
                  <c:v>157</c:v>
                </c:pt>
                <c:pt idx="15">
                  <c:v>138</c:v>
                </c:pt>
                <c:pt idx="16">
                  <c:v>200</c:v>
                </c:pt>
                <c:pt idx="17">
                  <c:v>224</c:v>
                </c:pt>
                <c:pt idx="18">
                  <c:v>223</c:v>
                </c:pt>
                <c:pt idx="19">
                  <c:v>237</c:v>
                </c:pt>
                <c:pt idx="20">
                  <c:v>220</c:v>
                </c:pt>
                <c:pt idx="21">
                  <c:v>209</c:v>
                </c:pt>
                <c:pt idx="22">
                  <c:v>218</c:v>
                </c:pt>
                <c:pt idx="23">
                  <c:v>204</c:v>
                </c:pt>
                <c:pt idx="24">
                  <c:v>196</c:v>
                </c:pt>
                <c:pt idx="25">
                  <c:v>153</c:v>
                </c:pt>
                <c:pt idx="26">
                  <c:v>131</c:v>
                </c:pt>
                <c:pt idx="27">
                  <c:v>104</c:v>
                </c:pt>
                <c:pt idx="28">
                  <c:v>77</c:v>
                </c:pt>
                <c:pt idx="29">
                  <c:v>57</c:v>
                </c:pt>
                <c:pt idx="30">
                  <c:v>60</c:v>
                </c:pt>
                <c:pt idx="31">
                  <c:v>27</c:v>
                </c:pt>
                <c:pt idx="32">
                  <c:v>26</c:v>
                </c:pt>
                <c:pt idx="33">
                  <c:v>16</c:v>
                </c:pt>
                <c:pt idx="34">
                  <c:v>9</c:v>
                </c:pt>
                <c:pt idx="35">
                  <c:v>9</c:v>
                </c:pt>
                <c:pt idx="36">
                  <c:v>0</c:v>
                </c:pt>
                <c:pt idx="37">
                  <c:v>2</c:v>
                </c:pt>
                <c:pt idx="38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8BD-40D2-AF19-99BC38A55F5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axId val="548863568"/>
        <c:axId val="548857664"/>
      </c:barChart>
      <c:catAx>
        <c:axId val="548863568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GB" sz="1200" dirty="0">
                    <a:solidFill>
                      <a:schemeClr val="tx1"/>
                    </a:solidFill>
                  </a:rPr>
                  <a:t> CZT</a:t>
                </a:r>
                <a:r>
                  <a:rPr lang="en-GB" sz="1200" baseline="0" dirty="0">
                    <a:solidFill>
                      <a:schemeClr val="tx1"/>
                    </a:solidFill>
                  </a:rPr>
                  <a:t> Signal</a:t>
                </a:r>
                <a:endParaRPr lang="en-GB" sz="1200" dirty="0">
                  <a:solidFill>
                    <a:schemeClr val="tx1"/>
                  </a:solidFill>
                </a:endParaRP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48857664"/>
        <c:crosses val="autoZero"/>
        <c:auto val="1"/>
        <c:lblAlgn val="ctr"/>
        <c:lblOffset val="100"/>
        <c:tickLblSkip val="2"/>
        <c:tickMarkSkip val="1"/>
        <c:noMultiLvlLbl val="0"/>
      </c:catAx>
      <c:valAx>
        <c:axId val="548857664"/>
        <c:scaling>
          <c:orientation val="minMax"/>
        </c:scaling>
        <c:delete val="0"/>
        <c:axPos val="l"/>
        <c:numFmt formatCode="General" sourceLinked="0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4886356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 w="9525" cap="flat" cmpd="sng" algn="ctr">
      <a:noFill/>
      <a:round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 b="0" i="0">
                <a:latin typeface="Arial Regular"/>
              </a:defRPr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 b="0" i="0">
                <a:latin typeface="Arial Regular"/>
              </a:defRPr>
            </a:lvl1pPr>
          </a:lstStyle>
          <a:p>
            <a:fld id="{48FE9A4A-3203-D544-A0F2-9B4A7A1B021E}" type="datetimeFigureOut">
              <a:rPr lang="en-US" smtClean="0"/>
              <a:pPr/>
              <a:t>9/21/2023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 b="0" i="0">
                <a:latin typeface="Arial Regular"/>
              </a:defRPr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 b="0" i="0">
                <a:latin typeface="Arial Regular"/>
              </a:defRPr>
            </a:lvl1pPr>
          </a:lstStyle>
          <a:p>
            <a:fld id="{C0F3BA1D-A00F-DB41-84DA-BE26C4853B3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6186861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b="0" i="0" kern="1200">
        <a:solidFill>
          <a:schemeClr val="tx1"/>
        </a:solidFill>
        <a:latin typeface="Arial Regular"/>
        <a:ea typeface="+mn-ea"/>
        <a:cs typeface="+mn-cs"/>
      </a:defRPr>
    </a:lvl1pPr>
    <a:lvl2pPr marL="457200" algn="l" defTabSz="914400" rtl="0" eaLnBrk="1" latinLnBrk="0" hangingPunct="1">
      <a:defRPr sz="1200" b="0" i="0" kern="1200">
        <a:solidFill>
          <a:schemeClr val="tx1"/>
        </a:solidFill>
        <a:latin typeface="Arial Regular"/>
        <a:ea typeface="+mn-ea"/>
        <a:cs typeface="+mn-cs"/>
      </a:defRPr>
    </a:lvl2pPr>
    <a:lvl3pPr marL="914400" algn="l" defTabSz="914400" rtl="0" eaLnBrk="1" latinLnBrk="0" hangingPunct="1">
      <a:defRPr sz="1200" b="0" i="0" kern="1200">
        <a:solidFill>
          <a:schemeClr val="tx1"/>
        </a:solidFill>
        <a:latin typeface="Arial Regular"/>
        <a:ea typeface="+mn-ea"/>
        <a:cs typeface="+mn-cs"/>
      </a:defRPr>
    </a:lvl3pPr>
    <a:lvl4pPr marL="1371600" algn="l" defTabSz="914400" rtl="0" eaLnBrk="1" latinLnBrk="0" hangingPunct="1">
      <a:defRPr sz="1200" b="0" i="0" kern="1200">
        <a:solidFill>
          <a:schemeClr val="tx1"/>
        </a:solidFill>
        <a:latin typeface="Arial Regular"/>
        <a:ea typeface="+mn-ea"/>
        <a:cs typeface="+mn-cs"/>
      </a:defRPr>
    </a:lvl4pPr>
    <a:lvl5pPr marL="1828800" algn="l" defTabSz="914400" rtl="0" eaLnBrk="1" latinLnBrk="0" hangingPunct="1">
      <a:defRPr sz="1200" b="0" i="0" kern="1200">
        <a:solidFill>
          <a:schemeClr val="tx1"/>
        </a:solidFill>
        <a:latin typeface="Arial Regular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3" Type="http://schemas.openxmlformats.org/officeDocument/2006/relationships/hyperlink" Target="https://iopscience.iop.org/article/10.1088/1748-0221/12/12/C12045/meta" TargetMode="External"/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Relationship Id="rId5" Type="http://schemas.openxmlformats.org/officeDocument/2006/relationships/hyperlink" Target="https://iopscience.iop.org/article/10.1088/1748-0221/17/11/C11008/meta" TargetMode="External"/><Relationship Id="rId4" Type="http://schemas.openxmlformats.org/officeDocument/2006/relationships/hyperlink" Target="https://iopscience.iop.org/article/10.1088/1361-6463/aaf556/meta" TargetMode="External"/></Relationships>
</file>

<file path=ppt/notesSlides/_rels/notesSlide7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bdadyslexia.org.uk/advice/employers/creating-a-dyslexia-friendly-workplace/dyslexia-friendly-style-guide" TargetMode="External"/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0F3BA1D-A00F-DB41-84DA-BE26C4853B35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267252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>
              <a:effectLst/>
            </a:endParaRPr>
          </a:p>
          <a:p>
            <a:pPr marL="742950" lvl="1" indent="-285750">
              <a:buFont typeface="+mj-lt"/>
              <a:buAutoNum type="alphaLcPeriod"/>
              <a:tabLst>
                <a:tab pos="9144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The Pulse and Data Structure</a:t>
            </a:r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The choice of pulse repetition rate and why</a:t>
            </a:r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Parallel gain readout - how it works</a:t>
            </a:r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Images before and after</a:t>
            </a: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r>
              <a:rPr lang="en-GB" sz="1200" kern="100" dirty="0">
                <a:solidFill>
                  <a:srgbClr val="000000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state on slide the pulse repetition rate and frame rate on the slides </a:t>
            </a: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r>
              <a:rPr lang="en-GB" sz="1200" kern="100" dirty="0">
                <a:solidFill>
                  <a:srgbClr val="000000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Add a slide - what is the </a:t>
            </a:r>
            <a:r>
              <a:rPr lang="en-GB" sz="1200" kern="100" dirty="0" err="1">
                <a:solidFill>
                  <a:srgbClr val="000000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motiviation</a:t>
            </a:r>
            <a:r>
              <a:rPr lang="en-GB" sz="1200" kern="100" dirty="0">
                <a:solidFill>
                  <a:srgbClr val="000000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- to test high fluxes at </a:t>
            </a:r>
            <a:r>
              <a:rPr lang="en-GB" sz="1100" kern="0" dirty="0" err="1">
                <a:solidFill>
                  <a:srgbClr val="000000"/>
                </a:solidFill>
                <a:effectLst/>
                <a:latin typeface="Aptos" panose="020B00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mhz</a:t>
            </a: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pulse rates </a:t>
            </a: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endParaRPr lang="en-GB" sz="1100" kern="0" dirty="0">
              <a:solidFill>
                <a:srgbClr val="000000"/>
              </a:solidFill>
              <a:effectLst/>
              <a:latin typeface="Aptos" panose="020B0004020202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0F3BA1D-A00F-DB41-84DA-BE26C4853B35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577461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>
              <a:effectLst/>
            </a:endParaRPr>
          </a:p>
          <a:p>
            <a:pPr marL="742950" lvl="1" indent="-285750">
              <a:buFont typeface="+mj-lt"/>
              <a:buAutoNum type="alphaLcPeriod"/>
              <a:tabLst>
                <a:tab pos="9144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Slide 1 - Images recorded with Si and </a:t>
            </a:r>
            <a:r>
              <a:rPr lang="en-GB" sz="1100" kern="0" dirty="0" err="1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CdZnTe</a:t>
            </a: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Explain the masked regions</a:t>
            </a:r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Show your regions of interest</a:t>
            </a:r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Explain the difference in signal polarity again</a:t>
            </a:r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r>
              <a:rPr lang="en-GB" sz="1200" kern="100" dirty="0">
                <a:solidFill>
                  <a:srgbClr val="000000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bold titles and simplify </a:t>
            </a:r>
          </a:p>
          <a:p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0F3BA1D-A00F-DB41-84DA-BE26C4853B35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862268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>
              <a:effectLst/>
            </a:endParaRPr>
          </a:p>
          <a:p>
            <a:pPr marL="742950" lvl="1" indent="-285750">
              <a:buFont typeface="+mj-lt"/>
              <a:buAutoNum type="alphaLcPeriod"/>
              <a:tabLst>
                <a:tab pos="9144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Slide 2 - Delay Scans</a:t>
            </a:r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Show the silicon delay scan - does it look sensible? Does it match the integration time?</a:t>
            </a:r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Show the </a:t>
            </a:r>
            <a:r>
              <a:rPr lang="en-GB" sz="1100" kern="0" dirty="0" err="1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CdZnTe</a:t>
            </a: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as a comparison with different voltages - what do we conclude?</a:t>
            </a:r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Conclude that higher voltages are best &gt; prompt signals and stable</a:t>
            </a: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endParaRPr lang="en-GB" sz="1100" kern="0" dirty="0">
              <a:solidFill>
                <a:srgbClr val="000000"/>
              </a:solidFill>
              <a:effectLst/>
              <a:latin typeface="Aptos" panose="020B0004020202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endParaRPr lang="en-GB" sz="1100" kern="0" dirty="0">
              <a:solidFill>
                <a:srgbClr val="000000"/>
              </a:solidFill>
              <a:effectLst/>
              <a:latin typeface="Aptos" panose="020B0004020202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change delay to time </a:t>
            </a: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endParaRPr lang="en-GB" sz="1100" kern="0" dirty="0">
              <a:solidFill>
                <a:srgbClr val="000000"/>
              </a:solidFill>
              <a:effectLst/>
              <a:latin typeface="Aptos" panose="020B0004020202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title the table- do in time </a:t>
            </a: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not direct comparison - thicker materials and different pickle size </a:t>
            </a: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change title 'delay scan in medium gain ”</a:t>
            </a: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endParaRPr lang="en-GB" sz="1100" kern="0" dirty="0">
              <a:solidFill>
                <a:srgbClr val="000000"/>
              </a:solidFill>
              <a:effectLst/>
              <a:latin typeface="Aptos" panose="020B0004020202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endParaRPr lang="en-GB" sz="1100" kern="0" dirty="0">
              <a:solidFill>
                <a:srgbClr val="000000"/>
              </a:solidFill>
              <a:effectLst/>
              <a:latin typeface="Aptos" panose="020B0004020202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Only have rising edge in </a:t>
            </a:r>
            <a:r>
              <a:rPr lang="en-GB" sz="1100" kern="0" dirty="0" err="1">
                <a:solidFill>
                  <a:srgbClr val="000000"/>
                </a:solidFill>
                <a:effectLst/>
                <a:latin typeface="Aptos" panose="020B00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interp</a:t>
            </a: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data </a:t>
            </a: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Add 500v rise time back in </a:t>
            </a: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Convert to </a:t>
            </a:r>
            <a:r>
              <a:rPr lang="en-GB" sz="1100" kern="0" dirty="0" err="1">
                <a:solidFill>
                  <a:srgbClr val="000000"/>
                </a:solidFill>
                <a:effectLst/>
                <a:latin typeface="Aptos" panose="020B00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nanosecs</a:t>
            </a: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endParaRPr lang="en-GB" sz="1100" kern="0" dirty="0">
              <a:solidFill>
                <a:srgbClr val="000000"/>
              </a:solidFill>
              <a:effectLst/>
              <a:latin typeface="Aptos" panose="020B0004020202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0F3BA1D-A00F-DB41-84DA-BE26C4853B35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9113875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>
              <a:effectLst/>
            </a:endParaRPr>
          </a:p>
          <a:p>
            <a:pPr marL="742950" lvl="1" indent="-285750">
              <a:buFont typeface="+mj-lt"/>
              <a:buAutoNum type="alphaLcPeriod"/>
              <a:tabLst>
                <a:tab pos="9144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Slide 2 - Delay Scans</a:t>
            </a:r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Show the silicon delay scan - does it look sensible? Does it match the integration time?</a:t>
            </a:r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Show the </a:t>
            </a:r>
            <a:r>
              <a:rPr lang="en-GB" sz="1100" kern="0" dirty="0" err="1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CdZnTe</a:t>
            </a: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as a comparison with different voltages - what do we conclude?</a:t>
            </a:r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Conclude that higher voltages are best &gt; prompt signals and stable</a:t>
            </a: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endParaRPr lang="en-GB" sz="1100" kern="0" dirty="0">
              <a:solidFill>
                <a:srgbClr val="000000"/>
              </a:solidFill>
              <a:effectLst/>
              <a:latin typeface="Aptos" panose="020B0004020202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endParaRPr lang="en-GB" sz="1100" kern="0" dirty="0">
              <a:solidFill>
                <a:srgbClr val="000000"/>
              </a:solidFill>
              <a:effectLst/>
              <a:latin typeface="Aptos" panose="020B0004020202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change delay to time </a:t>
            </a: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endParaRPr lang="en-GB" sz="1100" kern="0" dirty="0">
              <a:solidFill>
                <a:srgbClr val="000000"/>
              </a:solidFill>
              <a:effectLst/>
              <a:latin typeface="Aptos" panose="020B0004020202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title the table- do in time </a:t>
            </a: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not direct comparison - thicker materials and different pickle size </a:t>
            </a: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change title 'delay scan in medium gain ”</a:t>
            </a: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endParaRPr lang="en-GB" sz="1100" kern="0" dirty="0">
              <a:solidFill>
                <a:srgbClr val="000000"/>
              </a:solidFill>
              <a:effectLst/>
              <a:latin typeface="Aptos" panose="020B0004020202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endParaRPr lang="en-GB" sz="1100" kern="0" dirty="0">
              <a:solidFill>
                <a:srgbClr val="000000"/>
              </a:solidFill>
              <a:effectLst/>
              <a:latin typeface="Aptos" panose="020B0004020202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Only have rising edge in </a:t>
            </a:r>
            <a:r>
              <a:rPr lang="en-GB" sz="1100" kern="0" dirty="0" err="1">
                <a:solidFill>
                  <a:srgbClr val="000000"/>
                </a:solidFill>
                <a:effectLst/>
                <a:latin typeface="Aptos" panose="020B00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interp</a:t>
            </a: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data </a:t>
            </a: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Add 500v rise time back in </a:t>
            </a: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Convert to </a:t>
            </a:r>
            <a:r>
              <a:rPr lang="en-GB" sz="1100" kern="0" dirty="0" err="1">
                <a:solidFill>
                  <a:srgbClr val="000000"/>
                </a:solidFill>
                <a:effectLst/>
                <a:latin typeface="Aptos" panose="020B00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nanosecs</a:t>
            </a: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endParaRPr lang="en-GB" sz="1100" kern="0" dirty="0">
              <a:solidFill>
                <a:srgbClr val="000000"/>
              </a:solidFill>
              <a:effectLst/>
              <a:latin typeface="Aptos" panose="020B0004020202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0F3BA1D-A00F-DB41-84DA-BE26C4853B35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9116446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>
              <a:effectLst/>
            </a:endParaRPr>
          </a:p>
          <a:p>
            <a:pPr marL="742950" lvl="1" indent="-285750">
              <a:buFont typeface="+mj-lt"/>
              <a:buAutoNum type="alphaLcPeriod"/>
              <a:tabLst>
                <a:tab pos="9144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Slide 2 - Delay Scans</a:t>
            </a:r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Show the silicon delay scan - does it look sensible? Does it match the integration time?</a:t>
            </a:r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Show the </a:t>
            </a:r>
            <a:r>
              <a:rPr lang="en-GB" sz="1100" kern="0" dirty="0" err="1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CdZnTe</a:t>
            </a: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as a comparison with different voltages - what do we conclude?</a:t>
            </a:r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Conclude that higher voltages are best &gt; prompt signals and stable</a:t>
            </a: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endParaRPr lang="en-GB" sz="1100" kern="0" dirty="0">
              <a:solidFill>
                <a:srgbClr val="000000"/>
              </a:solidFill>
              <a:effectLst/>
              <a:latin typeface="Aptos" panose="020B0004020202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endParaRPr lang="en-GB" sz="1100" kern="0" dirty="0">
              <a:solidFill>
                <a:srgbClr val="000000"/>
              </a:solidFill>
              <a:effectLst/>
              <a:latin typeface="Aptos" panose="020B0004020202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not direct comparison - thicker materials and different pickle size </a:t>
            </a: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change title 'delay scan in medium gain ”</a:t>
            </a: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endParaRPr lang="en-GB" sz="1100" kern="0" dirty="0">
              <a:solidFill>
                <a:srgbClr val="000000"/>
              </a:solidFill>
              <a:effectLst/>
              <a:latin typeface="Aptos" panose="020B0004020202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endParaRPr lang="en-GB" sz="1100" kern="0" dirty="0">
              <a:solidFill>
                <a:srgbClr val="000000"/>
              </a:solidFill>
              <a:effectLst/>
              <a:latin typeface="Aptos" panose="020B0004020202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endParaRPr lang="en-GB" sz="1100" kern="0" dirty="0">
              <a:solidFill>
                <a:srgbClr val="000000"/>
              </a:solidFill>
              <a:effectLst/>
              <a:latin typeface="Aptos" panose="020B0004020202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Compare CZT to silicon directly</a:t>
            </a: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endParaRPr lang="en-GB" sz="1100" kern="0" dirty="0">
              <a:solidFill>
                <a:srgbClr val="000000"/>
              </a:solidFill>
              <a:effectLst/>
              <a:latin typeface="Aptos" panose="020B0004020202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0F3BA1D-A00F-DB41-84DA-BE26C4853B35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3573094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>
              <a:effectLst/>
            </a:endParaRPr>
          </a:p>
          <a:p>
            <a:pPr marL="742950" lvl="1" indent="-285750">
              <a:buFont typeface="+mj-lt"/>
              <a:buAutoNum type="alphaLcPeriod"/>
              <a:tabLst>
                <a:tab pos="9144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Slide 3 - Intensity Sweep</a:t>
            </a:r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Show intensity sweep for Si - show all three gains for a single pixel - explain saturation etc.</a:t>
            </a:r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r>
              <a:rPr lang="en-US" dirty="0"/>
              <a:t>around 10^4 photons state a rough estimate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0F3BA1D-A00F-DB41-84DA-BE26C4853B35}" type="slidenum">
              <a:rPr lang="en-US" smtClean="0"/>
              <a:pPr/>
              <a:t>15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0025924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r>
              <a:rPr lang="en-GB" sz="12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Show intensity sweep for </a:t>
            </a:r>
            <a:r>
              <a:rPr lang="en-GB" sz="1200" kern="0" dirty="0" err="1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CdZnTe</a:t>
            </a:r>
            <a:r>
              <a:rPr lang="en-GB" sz="12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- show all three gains for a  single pixel - explain why are the signals smaller </a:t>
            </a:r>
            <a:r>
              <a:rPr lang="en-GB" sz="1200" kern="0" dirty="0" err="1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CdZnTe</a:t>
            </a:r>
            <a:r>
              <a:rPr lang="en-GB" sz="12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GB" sz="14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en-US" dirty="0"/>
          </a:p>
          <a:p>
            <a:endParaRPr lang="en-US" dirty="0"/>
          </a:p>
          <a:p>
            <a:fld id="{2E94B6FA-04A5-5740-8265-2A626BD2BE1B}" type="slidenum">
              <a:rPr lang="en-US" smtClean="0"/>
              <a:t>16</a:t>
            </a:fld>
            <a:fld id="{164B8E59-FC50-8C45-B044-A5D52F8CF544}" type="slidenum">
              <a:rPr lang="en-US" smtClean="0"/>
              <a:t>16</a:t>
            </a:fld>
            <a:fld id="{FFEFA5CD-03F7-1D4A-B555-BB3BB956538A}" type="slidenum">
              <a:rPr lang="en-US" smtClean="0"/>
              <a:t>16</a:t>
            </a:fld>
            <a:fld id="{F1804E1A-7E51-5F4A-8ECE-82940F21B701}" type="slidenum">
              <a:rPr lang="en-US" smtClean="0"/>
              <a:t>16</a:t>
            </a:fld>
            <a:endParaRPr lang="en-US" dirty="0"/>
          </a:p>
          <a:p>
            <a:r>
              <a:rPr lang="en-US" dirty="0"/>
              <a:t>add slide numbers</a:t>
            </a:r>
          </a:p>
          <a:p>
            <a:endParaRPr lang="en-US" dirty="0"/>
          </a:p>
          <a:p>
            <a:endParaRPr lang="en-US" dirty="0"/>
          </a:p>
          <a:p>
            <a:r>
              <a:rPr lang="en-US" dirty="0"/>
              <a:t>Fit line and r^2 values 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0F3BA1D-A00F-DB41-84DA-BE26C4853B35}" type="slidenum">
              <a:rPr lang="en-US" smtClean="0"/>
              <a:pPr/>
              <a:t>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6859697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r>
              <a:rPr lang="en-GB" sz="12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Show intensity sweep for </a:t>
            </a:r>
            <a:r>
              <a:rPr lang="en-GB" sz="1200" kern="0" dirty="0" err="1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CdZnTe</a:t>
            </a:r>
            <a:r>
              <a:rPr lang="en-GB" sz="12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- show all three gains for a  single pixel - explain why are the signals smaller </a:t>
            </a:r>
            <a:r>
              <a:rPr lang="en-GB" sz="1200" kern="0" dirty="0" err="1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CdZnTe</a:t>
            </a:r>
            <a:r>
              <a:rPr lang="en-GB" sz="12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GB" sz="14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en-US" dirty="0"/>
          </a:p>
          <a:p>
            <a:endParaRPr lang="en-US" dirty="0"/>
          </a:p>
          <a:p>
            <a:fld id="{2E94B6FA-04A5-5740-8265-2A626BD2BE1B}" type="slidenum">
              <a:rPr lang="en-US" smtClean="0"/>
              <a:t>17</a:t>
            </a:fld>
            <a:fld id="{164B8E59-FC50-8C45-B044-A5D52F8CF544}" type="slidenum">
              <a:rPr lang="en-US" smtClean="0"/>
              <a:t>17</a:t>
            </a:fld>
            <a:fld id="{FFEFA5CD-03F7-1D4A-B555-BB3BB956538A}" type="slidenum">
              <a:rPr lang="en-US" smtClean="0"/>
              <a:t>17</a:t>
            </a:fld>
            <a:fld id="{F1804E1A-7E51-5F4A-8ECE-82940F21B701}" type="slidenum">
              <a:rPr lang="en-US" smtClean="0"/>
              <a:t>17</a:t>
            </a:fld>
            <a:endParaRPr lang="en-US" dirty="0"/>
          </a:p>
          <a:p>
            <a:r>
              <a:rPr lang="en-US" dirty="0"/>
              <a:t>add slide numbers</a:t>
            </a:r>
          </a:p>
          <a:p>
            <a:endParaRPr lang="en-US" dirty="0"/>
          </a:p>
          <a:p>
            <a:endParaRPr lang="en-US" dirty="0"/>
          </a:p>
          <a:p>
            <a:r>
              <a:rPr lang="en-US" dirty="0"/>
              <a:t>Fit line and r^2 values 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0F3BA1D-A00F-DB41-84DA-BE26C4853B35}" type="slidenum">
              <a:rPr lang="en-US" smtClean="0"/>
              <a:pPr/>
              <a:t>17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85391629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2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Show comparison of Si Vs. </a:t>
            </a:r>
            <a:r>
              <a:rPr lang="en-GB" sz="1200" kern="0" dirty="0" err="1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CdZnTe</a:t>
            </a:r>
            <a:r>
              <a:rPr lang="en-GB" sz="12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signal</a:t>
            </a:r>
            <a:endParaRPr lang="en-GB" sz="14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en-US" dirty="0"/>
          </a:p>
          <a:p>
            <a:endParaRPr lang="en-US" dirty="0"/>
          </a:p>
          <a:p>
            <a:r>
              <a:rPr lang="en-US" dirty="0"/>
              <a:t>add caption to the plot 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0F3BA1D-A00F-DB41-84DA-BE26C4853B35}" type="slidenum">
              <a:rPr lang="en-US" smtClean="0"/>
              <a:pPr/>
              <a:t>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07149232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2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Show comparison of Si Vs. </a:t>
            </a:r>
            <a:r>
              <a:rPr lang="en-GB" sz="1200" kern="0" dirty="0" err="1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CdZnTe</a:t>
            </a:r>
            <a:r>
              <a:rPr lang="en-GB" sz="12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signal</a:t>
            </a:r>
            <a:endParaRPr lang="en-GB" sz="14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en-US" dirty="0"/>
          </a:p>
          <a:p>
            <a:endParaRPr lang="en-US" dirty="0"/>
          </a:p>
          <a:p>
            <a:r>
              <a:rPr lang="en-US" dirty="0"/>
              <a:t>add caption to the plot 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0F3BA1D-A00F-DB41-84DA-BE26C4853B35}" type="slidenum">
              <a:rPr lang="en-US" smtClean="0"/>
              <a:pPr/>
              <a:t>20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7493706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put more in slides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leave out background - not </a:t>
            </a:r>
            <a:r>
              <a:rPr lang="en-US" dirty="0" err="1"/>
              <a:t>xray</a:t>
            </a:r>
            <a:r>
              <a:rPr lang="en-US" dirty="0"/>
              <a:t> generation and more about the </a:t>
            </a:r>
            <a:r>
              <a:rPr lang="en-US" dirty="0" err="1"/>
              <a:t>xrays</a:t>
            </a:r>
            <a:r>
              <a:rPr lang="en-US" dirty="0"/>
              <a:t> produced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LCLS and LPD - go slower and </a:t>
            </a:r>
            <a:r>
              <a:rPr lang="en-US" dirty="0" err="1"/>
              <a:t>explan</a:t>
            </a:r>
            <a:r>
              <a:rPr lang="en-US" dirty="0"/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LSLS where is it and what it is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0F3BA1D-A00F-DB41-84DA-BE26C4853B35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4020612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342900" lvl="0" indent="-342900">
              <a:buFont typeface="+mj-lt"/>
              <a:buAutoNum type="arabicPeriod"/>
              <a:tabLst>
                <a:tab pos="4572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Conclusions - What did I show?</a:t>
            </a:r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742950" lvl="1" indent="-285750">
              <a:buFont typeface="+mj-lt"/>
              <a:buAutoNum type="alphaLcPeriod"/>
              <a:tabLst>
                <a:tab pos="914400" algn="l"/>
              </a:tabLst>
            </a:pPr>
            <a:r>
              <a:rPr lang="en-GB" sz="1100" kern="0" dirty="0" err="1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CdZnTe</a:t>
            </a: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worked at MHz FEL pulse repetitions rates!!!</a:t>
            </a:r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742950" lvl="1" indent="-285750">
              <a:buFont typeface="+mj-lt"/>
              <a:buAutoNum type="alphaLcPeriod"/>
              <a:tabLst>
                <a:tab pos="9144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What still needs to be done?</a:t>
            </a:r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Higher energies &gt; Plug for recent beam time results to follow</a:t>
            </a:r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Understanding non-linearities</a:t>
            </a:r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Exploring next image effects etc..</a:t>
            </a:r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en-US" dirty="0"/>
          </a:p>
          <a:p>
            <a:endParaRPr lang="en-US" dirty="0"/>
          </a:p>
          <a:p>
            <a:r>
              <a:rPr lang="en-US" dirty="0"/>
              <a:t>add appendix for next frame effects </a:t>
            </a:r>
          </a:p>
          <a:p>
            <a:endParaRPr lang="en-US" dirty="0"/>
          </a:p>
          <a:p>
            <a:r>
              <a:rPr lang="en-US" dirty="0"/>
              <a:t>print out notes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0F3BA1D-A00F-DB41-84DA-BE26C4853B35}" type="slidenum">
              <a:rPr lang="en-US" smtClean="0"/>
              <a:pPr/>
              <a:t>22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26330239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Thanks to the group at </a:t>
            </a:r>
            <a:r>
              <a:rPr lang="en-US" dirty="0" err="1"/>
              <a:t>Eupopean</a:t>
            </a:r>
            <a:r>
              <a:rPr lang="en-US" dirty="0"/>
              <a:t> XFEL and STFC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0F3BA1D-A00F-DB41-84DA-BE26C4853B35}" type="slidenum">
              <a:rPr lang="en-US" smtClean="0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75910710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2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Show comparison of Si Vs. </a:t>
            </a:r>
            <a:r>
              <a:rPr lang="en-GB" sz="1200" kern="0" dirty="0" err="1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CdZnTe</a:t>
            </a:r>
            <a:r>
              <a:rPr lang="en-GB" sz="12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signal</a:t>
            </a:r>
            <a:endParaRPr lang="en-GB" sz="14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en-US" dirty="0"/>
          </a:p>
          <a:p>
            <a:endParaRPr lang="en-US" dirty="0"/>
          </a:p>
          <a:p>
            <a:r>
              <a:rPr lang="en-US" dirty="0"/>
              <a:t>add caption to the plot 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0F3BA1D-A00F-DB41-84DA-BE26C4853B35}" type="slidenum">
              <a:rPr lang="en-US" smtClean="0"/>
              <a:pPr/>
              <a:t>24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0719877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742950" lvl="1" indent="-285750">
              <a:buFont typeface="+mj-lt"/>
              <a:buAutoNum type="alphaLcPeriod"/>
              <a:tabLst>
                <a:tab pos="914400" algn="l"/>
              </a:tabLst>
            </a:pPr>
            <a:endParaRPr lang="en-GB" sz="1100" kern="0" dirty="0">
              <a:solidFill>
                <a:srgbClr val="000000"/>
              </a:solidFill>
              <a:effectLst/>
              <a:latin typeface="Aptos" panose="020B0004020202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742950" lvl="1" indent="-285750">
              <a:buFont typeface="+mj-lt"/>
              <a:buAutoNum type="alphaLcPeriod"/>
              <a:tabLst>
                <a:tab pos="914400" algn="l"/>
              </a:tabLst>
            </a:pPr>
            <a:endParaRPr lang="en-GB" sz="1100" kern="0" dirty="0">
              <a:solidFill>
                <a:srgbClr val="000000"/>
              </a:solidFill>
              <a:effectLst/>
              <a:latin typeface="Aptos" panose="020B0004020202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742950" lvl="1" indent="-285750">
              <a:buFont typeface="+mj-lt"/>
              <a:buAutoNum type="alphaLcPeriod"/>
              <a:tabLst>
                <a:tab pos="914400" algn="l"/>
              </a:tabLst>
            </a:pPr>
            <a:endParaRPr lang="en-GB" sz="1100" kern="0" dirty="0">
              <a:solidFill>
                <a:srgbClr val="000000"/>
              </a:solidFill>
              <a:effectLst/>
              <a:latin typeface="Aptos" panose="020B0004020202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0F3BA1D-A00F-DB41-84DA-BE26C4853B35}" type="slidenum">
              <a:rPr lang="en-US" smtClean="0"/>
              <a:pPr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8832353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342900" lvl="0" indent="-342900">
              <a:buFont typeface="+mj-lt"/>
              <a:buAutoNum type="arabicPeriod"/>
              <a:tabLst>
                <a:tab pos="4572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Future XFELs</a:t>
            </a:r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742950" lvl="1" indent="-285750">
              <a:buFont typeface="+mj-lt"/>
              <a:buAutoNum type="alphaLcPeriod"/>
              <a:tabLst>
                <a:tab pos="9144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LCLS-II &gt; 1MHz continuous wave (&lt;12keV) &gt;&gt; High Energy upgrade (&gt;12keV)</a:t>
            </a:r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742950" lvl="1" indent="-285750">
              <a:buFont typeface="+mj-lt"/>
              <a:buAutoNum type="alphaLcPeriod"/>
              <a:tabLst>
                <a:tab pos="9144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XFEL - New Instruments &gt; Higher Energies &gt;&gt; Continuous Wave</a:t>
            </a:r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742950" lvl="1" indent="-285750">
              <a:buFont typeface="+mj-lt"/>
              <a:buAutoNum type="alphaLcPeriod"/>
              <a:tabLst>
                <a:tab pos="9144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UKFEL = MHz continuous wave + higher energies (but unlikely to happen!)</a:t>
            </a:r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742950" lvl="1" indent="-285750">
              <a:buFont typeface="+mj-lt"/>
              <a:buAutoNum type="alphaLcPeriod"/>
              <a:tabLst>
                <a:tab pos="9144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Common problems &gt; high repetition rates + measuring at &gt; 12keV</a:t>
            </a:r>
          </a:p>
          <a:p>
            <a:pPr marL="742950" lvl="1" indent="-285750">
              <a:buFont typeface="+mj-lt"/>
              <a:buAutoNum type="alphaLcPeriod"/>
              <a:tabLst>
                <a:tab pos="914400" algn="l"/>
              </a:tabLst>
            </a:pPr>
            <a:endParaRPr lang="en-GB" sz="1100" kern="0" dirty="0">
              <a:solidFill>
                <a:srgbClr val="000000"/>
              </a:solidFill>
              <a:effectLst/>
              <a:latin typeface="Aptos" panose="020B0004020202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742950" lvl="1" indent="-285750">
              <a:buFont typeface="+mj-lt"/>
              <a:buAutoNum type="alphaLcPeriod"/>
              <a:tabLst>
                <a:tab pos="9144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quote repetition rate in Hz not times </a:t>
            </a:r>
          </a:p>
          <a:p>
            <a:pPr marL="742950" lvl="1" indent="-285750">
              <a:buFont typeface="+mj-lt"/>
              <a:buAutoNum type="alphaLcPeriod"/>
              <a:tabLst>
                <a:tab pos="914400" algn="l"/>
              </a:tabLst>
            </a:pPr>
            <a:endParaRPr lang="en-GB" sz="1100" kern="0" dirty="0">
              <a:solidFill>
                <a:srgbClr val="000000"/>
              </a:solidFill>
              <a:effectLst/>
              <a:latin typeface="Aptos" panose="020B0004020202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742950" lvl="1" indent="-285750">
              <a:buFont typeface="+mj-lt"/>
              <a:buAutoNum type="alphaLcPeriod"/>
              <a:tabLst>
                <a:tab pos="914400" algn="l"/>
              </a:tabLst>
            </a:pPr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0F3BA1D-A00F-DB41-84DA-BE26C4853B35}" type="slidenum">
              <a:rPr lang="en-US" smtClean="0"/>
              <a:pPr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2921913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342900" lvl="0" indent="-342900">
              <a:buFont typeface="+mj-lt"/>
              <a:buAutoNum type="arabicPeriod"/>
              <a:tabLst>
                <a:tab pos="4572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Introduction to LPD</a:t>
            </a:r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742950" lvl="1" indent="-285750">
              <a:buFont typeface="+mj-lt"/>
              <a:buAutoNum type="alphaLcPeriod"/>
              <a:tabLst>
                <a:tab pos="9144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Who built it, when</a:t>
            </a:r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742950" lvl="1" indent="-285750">
              <a:buFont typeface="+mj-lt"/>
              <a:buAutoNum type="alphaLcPeriod"/>
              <a:tabLst>
                <a:tab pos="9144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How it works</a:t>
            </a:r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742950" lvl="1" indent="-285750">
              <a:buFont typeface="+mj-lt"/>
              <a:buAutoNum type="alphaLcPeriod"/>
              <a:tabLst>
                <a:tab pos="9144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How has it performed so far</a:t>
            </a:r>
          </a:p>
          <a:p>
            <a:pPr marL="742950" lvl="1" indent="-285750">
              <a:buFont typeface="+mj-lt"/>
              <a:buAutoNum type="alphaLcPeriod"/>
              <a:tabLst>
                <a:tab pos="914400" algn="l"/>
              </a:tabLst>
            </a:pPr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742950" lvl="1" indent="-285750">
              <a:buFont typeface="+mj-lt"/>
              <a:buAutoNum type="alphaLcPeriod"/>
              <a:tabLst>
                <a:tab pos="914400" algn="l"/>
              </a:tabLst>
            </a:pPr>
            <a:r>
              <a:rPr lang="en-GB" sz="1200" kern="100" dirty="0">
                <a:solidFill>
                  <a:srgbClr val="000000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instrument is a took for what they want to look at in the future </a:t>
            </a:r>
          </a:p>
          <a:p>
            <a:pPr marL="742950" lvl="1" indent="-285750">
              <a:buFont typeface="+mj-lt"/>
              <a:buAutoNum type="alphaLcPeriod"/>
              <a:tabLst>
                <a:tab pos="914400" algn="l"/>
              </a:tabLst>
            </a:pPr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742950" lvl="1" indent="-285750">
              <a:buFont typeface="+mj-lt"/>
              <a:buAutoNum type="alphaLcPeriod"/>
              <a:tabLst>
                <a:tab pos="914400" algn="l"/>
              </a:tabLst>
            </a:pPr>
            <a:r>
              <a:rPr lang="en-GB" sz="1200" kern="100" dirty="0">
                <a:solidFill>
                  <a:srgbClr val="000000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ref the paper </a:t>
            </a:r>
          </a:p>
          <a:p>
            <a:pPr marL="742950" lvl="1" indent="-285750">
              <a:buFont typeface="+mj-lt"/>
              <a:buAutoNum type="alphaLcPeriod"/>
              <a:tabLst>
                <a:tab pos="914400" algn="l"/>
              </a:tabLst>
            </a:pPr>
            <a:endParaRPr lang="en-GB" sz="1100" kern="0" dirty="0">
              <a:solidFill>
                <a:srgbClr val="000000"/>
              </a:solidFill>
              <a:effectLst/>
              <a:latin typeface="Aptos" panose="020B0004020202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742950" lvl="1" indent="-285750">
              <a:buFont typeface="+mj-lt"/>
              <a:buAutoNum type="alphaLcPeriod"/>
              <a:tabLst>
                <a:tab pos="914400" algn="l"/>
              </a:tabLst>
            </a:pPr>
            <a:endParaRPr lang="en-GB" sz="1100" kern="0" dirty="0">
              <a:solidFill>
                <a:srgbClr val="000000"/>
              </a:solidFill>
              <a:effectLst/>
              <a:latin typeface="Aptos" panose="020B0004020202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742950" lvl="1" indent="-285750">
              <a:buFont typeface="+mj-lt"/>
              <a:buAutoNum type="alphaLcPeriod"/>
              <a:tabLst>
                <a:tab pos="914400" algn="l"/>
              </a:tabLst>
            </a:pPr>
            <a:endParaRPr lang="en-GB" sz="1100" kern="0" dirty="0">
              <a:solidFill>
                <a:srgbClr val="000000"/>
              </a:solidFill>
              <a:effectLst/>
              <a:latin typeface="Aptos" panose="020B0004020202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0F3BA1D-A00F-DB41-84DA-BE26C4853B35}" type="slidenum">
              <a:rPr lang="en-US" smtClean="0"/>
              <a:pPr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1565768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342900" lvl="0" indent="-342900">
              <a:buFont typeface="+mj-lt"/>
              <a:buAutoNum type="arabicPeriod"/>
              <a:tabLst>
                <a:tab pos="4572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High-Flux </a:t>
            </a:r>
            <a:r>
              <a:rPr lang="en-GB" sz="1100" kern="0" dirty="0" err="1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CdZnTe</a:t>
            </a:r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742950" lvl="1" indent="-285750">
              <a:buFont typeface="+mj-lt"/>
              <a:buAutoNum type="alphaLcPeriod"/>
              <a:tabLst>
                <a:tab pos="9144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What is high flux </a:t>
            </a:r>
            <a:r>
              <a:rPr lang="en-GB" sz="1100" kern="0" dirty="0" err="1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CdZnTe</a:t>
            </a: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advantages over Si, disadvantages and how is it different from low flux?</a:t>
            </a:r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r>
              <a:rPr lang="en-GB" sz="1100" kern="0" dirty="0">
                <a:solidFill>
                  <a:srgbClr val="0000FF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  <a:hlinkClick r:id="rId3"/>
              </a:rPr>
              <a:t>https://iopscience.iop.org/article/10.1088/1748-0221/12/12/C12045/meta</a:t>
            </a:r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742950" lvl="1" indent="-285750">
              <a:buFont typeface="+mj-lt"/>
              <a:buAutoNum type="alphaLcPeriod"/>
              <a:tabLst>
                <a:tab pos="9144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What testing has been done previously?</a:t>
            </a:r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r>
              <a:rPr lang="en-GB" sz="1100" kern="0" dirty="0">
                <a:solidFill>
                  <a:srgbClr val="0000FF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  <a:hlinkClick r:id="rId4"/>
              </a:rPr>
              <a:t>https://iopscience.iop.org/article/10.1088/1361-6463/aaf556/meta</a:t>
            </a:r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r>
              <a:rPr lang="en-GB" sz="1100" kern="0" dirty="0">
                <a:solidFill>
                  <a:srgbClr val="0000FF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  <a:hlinkClick r:id="rId5"/>
              </a:rPr>
              <a:t>https://iopscience.iop.org/article/10.1088/1748-0221/17/11/C11008/meta</a:t>
            </a:r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742950" lvl="1" indent="-285750">
              <a:buFont typeface="+mj-lt"/>
              <a:buAutoNum type="alphaLcPeriod"/>
              <a:tabLst>
                <a:tab pos="9144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What still needs to be tested?</a:t>
            </a:r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Operation at MHz pulse rates</a:t>
            </a:r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Operation at energies &gt; 10 keV at a FEL</a:t>
            </a:r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en-US" dirty="0"/>
          </a:p>
          <a:p>
            <a:r>
              <a:rPr lang="en-US" dirty="0"/>
              <a:t>Add LPD </a:t>
            </a:r>
            <a:r>
              <a:rPr lang="en-US" dirty="0" err="1"/>
              <a:t>czt</a:t>
            </a:r>
            <a:r>
              <a:rPr lang="en-US" dirty="0"/>
              <a:t> sensor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0F3BA1D-A00F-DB41-84DA-BE26C4853B35}" type="slidenum">
              <a:rPr lang="en-US" smtClean="0"/>
              <a:pPr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4374072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sz="1200" u="none" strike="noStrike" kern="1200" dirty="0">
                <a:solidFill>
                  <a:schemeClr val="tx1"/>
                </a:solidFill>
                <a:effectLst/>
                <a:ea typeface="+mn-ea"/>
                <a:cs typeface="+mn-cs"/>
              </a:rPr>
              <a:t>Replace this guidance text with your own bullet pointed content.</a:t>
            </a:r>
          </a:p>
          <a:p>
            <a:r>
              <a:rPr lang="en-GB" sz="1200" u="none" strike="noStrike" kern="1200" dirty="0">
                <a:solidFill>
                  <a:schemeClr val="tx1"/>
                </a:solidFill>
                <a:effectLst/>
                <a:ea typeface="+mn-ea"/>
                <a:cs typeface="+mn-cs"/>
              </a:rPr>
              <a:t>For further guidance please see </a:t>
            </a:r>
            <a:r>
              <a:rPr lang="en-GB" sz="1200" u="sng" strike="noStrike" kern="1200" dirty="0">
                <a:solidFill>
                  <a:schemeClr val="tx1"/>
                </a:solidFill>
                <a:effectLst/>
                <a:ea typeface="+mn-ea"/>
                <a:cs typeface="+mn-cs"/>
                <a:hlinkClick r:id="rId3"/>
              </a:rPr>
              <a:t>https://www.bdadyslexia.org.uk/advice/employers/creating-a-dyslexia-friendly-workplace/dyslexia-friendly-style-guide</a:t>
            </a:r>
            <a:endParaRPr lang="en-GB" sz="1200" u="none" strike="noStrike" kern="1200" dirty="0">
              <a:solidFill>
                <a:schemeClr val="tx1"/>
              </a:solidFill>
              <a:effectLst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0F3BA1D-A00F-DB41-84DA-BE26C4853B35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329099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742950" lvl="1" indent="-285750">
              <a:buFont typeface="+mj-lt"/>
              <a:buAutoNum type="alphaLcPeriod"/>
              <a:tabLst>
                <a:tab pos="9144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The detectors</a:t>
            </a:r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Si Vs. HF-</a:t>
            </a:r>
            <a:r>
              <a:rPr lang="en-GB" sz="1100" kern="0" dirty="0" err="1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CdZnTe</a:t>
            </a:r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Way they were bonded and differences (thickness, pixel size...)</a:t>
            </a:r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Explain the difference in signal polarity and how we achieved dual polarity readout</a:t>
            </a: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r>
              <a:rPr lang="en-GB" sz="1200" kern="100" dirty="0">
                <a:solidFill>
                  <a:srgbClr val="000000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one layer of metal is available during fabrication </a:t>
            </a: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r>
              <a:rPr lang="en-GB" sz="1200" kern="100" dirty="0">
                <a:solidFill>
                  <a:srgbClr val="000000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Need to talk about thickness of the materials </a:t>
            </a: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r>
              <a:rPr lang="en-GB" sz="1200" kern="100" dirty="0">
                <a:solidFill>
                  <a:srgbClr val="000000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Need to make clear that the detector is at 90 degrees </a:t>
            </a: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r>
              <a:rPr lang="en-GB" sz="1200" kern="100" dirty="0">
                <a:solidFill>
                  <a:srgbClr val="000000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Use rectangle shape and put text next to boxes </a:t>
            </a: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endParaRPr lang="en-GB" sz="1100" kern="0" dirty="0">
              <a:solidFill>
                <a:srgbClr val="000000"/>
              </a:solidFill>
              <a:effectLst/>
              <a:latin typeface="Aptos" panose="020B0004020202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0F3BA1D-A00F-DB41-84DA-BE26C4853B35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6564672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>
              <a:effectLst/>
            </a:endParaRPr>
          </a:p>
          <a:p>
            <a:pPr marL="742950" lvl="1" indent="-285750">
              <a:buFont typeface="+mj-lt"/>
              <a:buAutoNum type="alphaLcPeriod"/>
              <a:tabLst>
                <a:tab pos="9144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Diodes for I0 correction</a:t>
            </a:r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What were they?</a:t>
            </a:r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Where were they?</a:t>
            </a:r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r>
              <a:rPr lang="en-GB" sz="1100" kern="0" dirty="0">
                <a:solidFill>
                  <a:srgbClr val="000000"/>
                </a:solidFill>
                <a:effectLst/>
                <a:latin typeface="Aptos" panose="020B00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How were they processed?</a:t>
            </a: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r>
              <a:rPr lang="en-GB" sz="1200" kern="100" dirty="0" err="1">
                <a:solidFill>
                  <a:srgbClr val="000000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i</a:t>
            </a:r>
            <a:r>
              <a:rPr lang="en-GB" sz="1200" kern="100" dirty="0">
                <a:solidFill>
                  <a:srgbClr val="000000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GB" sz="1200" kern="100" dirty="0" err="1">
                <a:solidFill>
                  <a:srgbClr val="000000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havent</a:t>
            </a:r>
            <a:r>
              <a:rPr lang="en-GB" sz="1200" kern="100" dirty="0">
                <a:solidFill>
                  <a:srgbClr val="000000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explained why - we need to look at the nonlinearities in CZT or LPD done by comparing with the diode </a:t>
            </a: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r>
              <a:rPr lang="en-GB" sz="1200" kern="100" dirty="0">
                <a:solidFill>
                  <a:srgbClr val="000000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take out information of processing </a:t>
            </a:r>
          </a:p>
          <a:p>
            <a:pPr marL="1143000" lvl="2" indent="-228600">
              <a:buFont typeface="+mj-lt"/>
              <a:buAutoNum type="romanLcPeriod"/>
              <a:tabLst>
                <a:tab pos="1371600" algn="l"/>
              </a:tabLst>
            </a:pPr>
            <a:endParaRPr lang="en-GB" sz="1200" kern="1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0F3BA1D-A00F-DB41-84DA-BE26C4853B35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060158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F9CAE69-592D-6D48-8D37-1AF709B0432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ECE34F9-FD31-954C-90A9-25364BF3A31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1381E6B-7D41-F84E-B286-61EBCE0535F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3CE29A8-E8C2-784C-9495-F0D437E9556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4039A4-CB11-B346-94E7-20D66FCAC6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AAB195-B577-5546-8349-9DDA93B6129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937061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9D39B2-85B2-8A4B-8008-EE871C7A57D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562A1684-4147-4E4A-BE1D-647E280F6815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1E7061D-97DA-5D45-A717-D8A7EEF03D1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08C7700-26C6-804B-9BEF-4E4886CEB3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98D442D-6AED-C347-A737-1092964EAE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AAB195-B577-5546-8349-9DDA93B6129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914578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ECF360F0-A2C2-BC4E-AC8F-28FB5C10E34A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635D444D-2CB3-C84E-AFAB-6E36673058E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1CCCC5E-1493-D445-AD8B-A3A5697A253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036B37B-4148-1847-B7D0-E506A8B43BD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B948933-1B9F-6140-A9E4-6AC0E5BF3C6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AAB195-B577-5546-8349-9DDA93B6129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0067034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Content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close up of a logo&#10;&#10;Description automatically generated">
            <a:extLst>
              <a:ext uri="{FF2B5EF4-FFF2-40B4-BE49-F238E27FC236}">
                <a16:creationId xmlns:a16="http://schemas.microsoft.com/office/drawing/2014/main" id="{2E166B68-CD84-16D1-A345-CA7AA2C3395A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2794201" y="5877621"/>
            <a:ext cx="1902927" cy="476641"/>
          </a:xfrm>
          <a:prstGeom prst="rect">
            <a:avLst/>
          </a:prstGeom>
        </p:spPr>
      </p:pic>
      <p:pic>
        <p:nvPicPr>
          <p:cNvPr id="5" name="Picture 4" descr="Logo European XFEL (JPG)">
            <a:extLst>
              <a:ext uri="{FF2B5EF4-FFF2-40B4-BE49-F238E27FC236}">
                <a16:creationId xmlns:a16="http://schemas.microsoft.com/office/drawing/2014/main" id="{8C4D42F4-6421-14D8-FCD9-B952F1D4FFFA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7832" y="5851947"/>
            <a:ext cx="502315" cy="5023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Date Placeholder 7">
            <a:extLst>
              <a:ext uri="{FF2B5EF4-FFF2-40B4-BE49-F238E27FC236}">
                <a16:creationId xmlns:a16="http://schemas.microsoft.com/office/drawing/2014/main" id="{29F674BD-A933-27A3-BA41-191F9778B1B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01CA184E-A981-EB71-E50D-47D6C34C807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22FECD6-80F5-D28D-F62E-BC2CDADADD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AAB195-B577-5546-8349-9DDA93B6129E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1016147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F9CAE69-592D-6D48-8D37-1AF709B0432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ECE34F9-FD31-954C-90A9-25364BF3A31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1381E6B-7D41-F84E-B286-61EBCE0535F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3CE29A8-E8C2-784C-9495-F0D437E9556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4039A4-CB11-B346-94E7-20D66FCAC6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AAB195-B577-5546-8349-9DDA93B6129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3637039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6BEF2C8-66D4-EF4A-AAFD-01BC50FA7EA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5AD9361-0DDC-EE4E-A740-F93892B3693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AD9F65C-3FCD-8B46-A28D-257FA8F28C4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A88163C-7F3C-9B44-A028-C4886506FCF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947796D-644C-B740-8C2E-356ECAB6D30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AAB195-B577-5546-8349-9DDA93B6129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537439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6E1CB58-4758-1C42-8DAA-2AAA3F98FED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AB7D025-4B39-8D45-811F-5B1E30D5E7B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42683CA-90A4-5E49-AA2C-3DCED63A8EB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7E1DED1-CD68-AC4C-ABC6-F8EEE292B7D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4A83341-F52D-D14B-A417-6C66E51D03C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AAB195-B577-5546-8349-9DDA93B6129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149995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F7351C6-2D17-C14E-8DC1-418227C6986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0F791E-6CBD-2747-86C9-A91E120F506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676279C1-F68E-7E4B-B565-93EC951F8AF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ACD866C6-99FF-2F4A-936E-613FC9DB3BB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5D0DB7C-BDCE-D146-9584-809FFC25DDA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6FD1283-F062-2E4B-8DD8-A11DB5311A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AAB195-B577-5546-8349-9DDA93B6129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166143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BBDCD01-DE9B-A849-A35D-9F761E7A29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B213394-3DB5-5A4C-965B-35CC3D1F29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180C87B7-015A-EE48-9BA2-392DACDC00E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3A97E02-FB0B-A048-9274-06CF174361D3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CADCF4DD-E248-C543-910E-BAFFB18831D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C573B90-35AD-3E43-B0CA-8BA2F2BBBC6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126E709E-0F2B-524A-BB14-376202A269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4B8CED43-5180-C24B-8196-24914383E7B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AAB195-B577-5546-8349-9DDA93B6129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150966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57E4D60-AC0C-044F-8925-BE12978C554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080422E-D871-AC4C-A0FF-BA911179FD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3FA61A44-CE7E-2E47-A2C7-EFD19C4D40C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3A8DBD8-7206-5A45-8701-1C5BFDD6468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AAB195-B577-5546-8349-9DDA93B6129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7595819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63A31B14-AAAA-D746-8A4F-C3E1BB0AC40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E54D6A3-2EE2-B640-B0F3-7408BA955A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93CF3B5-8136-464C-B9CE-C289E9FE88E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AAB195-B577-5546-8349-9DDA93B6129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738494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6BEF2C8-66D4-EF4A-AAFD-01BC50FA7EA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5AD9361-0DDC-EE4E-A740-F93892B3693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AD9F65C-3FCD-8B46-A28D-257FA8F28C4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A88163C-7F3C-9B44-A028-C4886506FCF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947796D-644C-B740-8C2E-356ECAB6D30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AAB195-B577-5546-8349-9DDA93B6129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392908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0BD96A-43E5-A645-B273-977F074EA43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02B250C-BB32-7348-BE3C-383B51A8F86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2C78973E-998F-6D41-9801-A30991298D9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745CC00-44DF-1E48-95F7-E532F4C69D5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984893D-3FFC-6749-AD92-18B78F33AD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003AAAD-3463-B142-AEB9-CFB5F3DCA4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AAB195-B577-5546-8349-9DDA93B6129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091983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D39AEEA-03B0-C845-83C2-A99DE7CF45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4D0810E-8148-AB45-8D0B-5492633BCB6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4CE66B3-4F01-3148-9B21-03E05C5998F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180305A-EC70-204D-A203-97127CF60F2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FCDF6F2-688B-AC47-8BE3-B3918FD0BBB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5DCE4F3-8FAC-C647-B187-2C76584703E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AAB195-B577-5546-8349-9DDA93B6129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1414383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9D39B2-85B2-8A4B-8008-EE871C7A57D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562A1684-4147-4E4A-BE1D-647E280F6815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1E7061D-97DA-5D45-A717-D8A7EEF03D1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08C7700-26C6-804B-9BEF-4E4886CEB3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98D442D-6AED-C347-A737-1092964EAE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AAB195-B577-5546-8349-9DDA93B6129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3696922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ECF360F0-A2C2-BC4E-AC8F-28FB5C10E34A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635D444D-2CB3-C84E-AFAB-6E36673058E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1CCCC5E-1493-D445-AD8B-A3A5697A253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036B37B-4148-1847-B7D0-E506A8B43BD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B948933-1B9F-6140-A9E4-6AC0E5BF3C6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AAB195-B577-5546-8349-9DDA93B6129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1335601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1722869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3806709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5454860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6E1CB58-4758-1C42-8DAA-2AAA3F98FED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AB7D025-4B39-8D45-811F-5B1E30D5E7B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42683CA-90A4-5E49-AA2C-3DCED63A8EB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7E1DED1-CD68-AC4C-ABC6-F8EEE292B7D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4A83341-F52D-D14B-A417-6C66E51D03C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AAB195-B577-5546-8349-9DDA93B6129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899875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F7351C6-2D17-C14E-8DC1-418227C6986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0F791E-6CBD-2747-86C9-A91E120F506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676279C1-F68E-7E4B-B565-93EC951F8AF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ACD866C6-99FF-2F4A-936E-613FC9DB3BB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5D0DB7C-BDCE-D146-9584-809FFC25DDA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6FD1283-F062-2E4B-8DD8-A11DB5311A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AAB195-B577-5546-8349-9DDA93B6129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467291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BBDCD01-DE9B-A849-A35D-9F761E7A29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B213394-3DB5-5A4C-965B-35CC3D1F29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180C87B7-015A-EE48-9BA2-392DACDC00E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3A97E02-FB0B-A048-9274-06CF174361D3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CADCF4DD-E248-C543-910E-BAFFB18831D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C573B90-35AD-3E43-B0CA-8BA2F2BBBC6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126E709E-0F2B-524A-BB14-376202A269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4B8CED43-5180-C24B-8196-24914383E7B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AAB195-B577-5546-8349-9DDA93B6129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487078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57E4D60-AC0C-044F-8925-BE12978C554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080422E-D871-AC4C-A0FF-BA911179FD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3FA61A44-CE7E-2E47-A2C7-EFD19C4D40C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3A8DBD8-7206-5A45-8701-1C5BFDD6468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AAB195-B577-5546-8349-9DDA93B6129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1896184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63A31B14-AAAA-D746-8A4F-C3E1BB0AC40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E54D6A3-2EE2-B640-B0F3-7408BA955A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93CF3B5-8136-464C-B9CE-C289E9FE88E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AAB195-B577-5546-8349-9DDA93B6129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9545594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0BD96A-43E5-A645-B273-977F074EA43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02B250C-BB32-7348-BE3C-383B51A8F86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2C78973E-998F-6D41-9801-A30991298D9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745CC00-44DF-1E48-95F7-E532F4C69D5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984893D-3FFC-6749-AD92-18B78F33AD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003AAAD-3463-B142-AEB9-CFB5F3DCA4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AAB195-B577-5546-8349-9DDA93B6129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859669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D39AEEA-03B0-C845-83C2-A99DE7CF45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4D0810E-8148-AB45-8D0B-5492633BCB6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4CE66B3-4F01-3148-9B21-03E05C5998F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180305A-EC70-204D-A203-97127CF60F2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FCDF6F2-688B-AC47-8BE3-B3918FD0BBB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5DCE4F3-8FAC-C647-B187-2C76584703E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AAB195-B577-5546-8349-9DDA93B6129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527799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1.pn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slideLayout" Target="../slideLayouts/slideLayout25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5" Type="http://schemas.openxmlformats.org/officeDocument/2006/relationships/theme" Target="../theme/theme2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slideLayout" Target="../slideLayouts/slideLayout2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C944EB6-27EE-0E47-84EB-753C79CA3B8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GB" dirty="0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51CE029-EB58-6B41-8EAC-704F548C310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134E693-13CD-E14F-A36D-9E3FC3ABCDF6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5C84B2D-1B08-DB46-ACAA-271FBB7351A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7BDCA95-5F3D-D940-BE0E-5DFB1103099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BAAB195-B577-5546-8349-9DDA93B6129E}" type="slidenum">
              <a:rPr lang="en-US" smtClean="0"/>
              <a:t>‹#›</a:t>
            </a:fld>
            <a:endParaRPr lang="en-US"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87733AA2-E8FC-2540-AA49-4AA124C76F24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5940" y="5802305"/>
            <a:ext cx="2111379" cy="5397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6768518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2" r:id="rId1"/>
    <p:sldLayoutId id="2147483683" r:id="rId2"/>
    <p:sldLayoutId id="2147483684" r:id="rId3"/>
    <p:sldLayoutId id="2147483685" r:id="rId4"/>
    <p:sldLayoutId id="2147483686" r:id="rId5"/>
    <p:sldLayoutId id="2147483687" r:id="rId6"/>
    <p:sldLayoutId id="2147483688" r:id="rId7"/>
    <p:sldLayoutId id="2147483689" r:id="rId8"/>
    <p:sldLayoutId id="2147483690" r:id="rId9"/>
    <p:sldLayoutId id="2147483691" r:id="rId10"/>
    <p:sldLayoutId id="2147483692" r:id="rId11"/>
    <p:sldLayoutId id="2147483699" r:id="rId12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chemeClr val="tx1"/>
          </a:solidFill>
          <a:latin typeface="Arial" panose="020B0604020202020204" pitchFamily="34" charset="0"/>
          <a:ea typeface="+mj-ea"/>
          <a:cs typeface="Arial" panose="020B0604020202020204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Clr>
          <a:schemeClr val="tx1"/>
        </a:buClr>
        <a:buFont typeface="Wingdings" pitchFamily="2" charset="2"/>
        <a:buChar char="§"/>
        <a:defRPr sz="2800" kern="1200">
          <a:solidFill>
            <a:schemeClr val="accent4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Clr>
          <a:schemeClr val="tx1"/>
        </a:buClr>
        <a:buFont typeface="Wingdings" pitchFamily="2" charset="2"/>
        <a:buChar char="§"/>
        <a:defRPr sz="2400" kern="1200">
          <a:solidFill>
            <a:schemeClr val="accent4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Clr>
          <a:schemeClr val="tx1"/>
        </a:buClr>
        <a:buFont typeface="Wingdings" pitchFamily="2" charset="2"/>
        <a:buChar char="§"/>
        <a:defRPr sz="2000" kern="1200">
          <a:solidFill>
            <a:schemeClr val="accent4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Clr>
          <a:schemeClr val="tx1"/>
        </a:buClr>
        <a:buFont typeface="Wingdings" pitchFamily="2" charset="2"/>
        <a:buChar char="§"/>
        <a:defRPr sz="1800" kern="1200">
          <a:solidFill>
            <a:schemeClr val="accent4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Clr>
          <a:schemeClr val="tx1"/>
        </a:buClr>
        <a:buFont typeface="Wingdings" pitchFamily="2" charset="2"/>
        <a:buChar char="§"/>
        <a:defRPr sz="1800" kern="1200">
          <a:solidFill>
            <a:schemeClr val="accent4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C944EB6-27EE-0E47-84EB-753C79CA3B8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GB" dirty="0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51CE029-EB58-6B41-8EAC-704F548C310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134E693-13CD-E14F-A36D-9E3FC3ABCDF6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5C84B2D-1B08-DB46-ACAA-271FBB7351A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7BDCA95-5F3D-D940-BE0E-5DFB1103099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BAAB195-B577-5546-8349-9DDA93B6129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433804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1" r:id="rId1"/>
    <p:sldLayoutId id="2147483702" r:id="rId2"/>
    <p:sldLayoutId id="2147483703" r:id="rId3"/>
    <p:sldLayoutId id="2147483704" r:id="rId4"/>
    <p:sldLayoutId id="2147483705" r:id="rId5"/>
    <p:sldLayoutId id="2147483706" r:id="rId6"/>
    <p:sldLayoutId id="2147483707" r:id="rId7"/>
    <p:sldLayoutId id="2147483708" r:id="rId8"/>
    <p:sldLayoutId id="2147483709" r:id="rId9"/>
    <p:sldLayoutId id="2147483710" r:id="rId10"/>
    <p:sldLayoutId id="2147483711" r:id="rId11"/>
    <p:sldLayoutId id="2147483712" r:id="rId12"/>
    <p:sldLayoutId id="2147483713" r:id="rId13"/>
    <p:sldLayoutId id="2147483714" r:id="rId14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chemeClr val="tx1"/>
          </a:solidFill>
          <a:latin typeface="Arial" panose="020B0604020202020204" pitchFamily="34" charset="0"/>
          <a:ea typeface="+mj-ea"/>
          <a:cs typeface="Arial" panose="020B0604020202020204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Clr>
          <a:schemeClr val="tx1"/>
        </a:buClr>
        <a:buFont typeface="Wingdings" pitchFamily="2" charset="2"/>
        <a:buChar char="§"/>
        <a:defRPr sz="2800" kern="1200">
          <a:solidFill>
            <a:schemeClr val="accent4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Clr>
          <a:schemeClr val="tx1"/>
        </a:buClr>
        <a:buFont typeface="Wingdings" pitchFamily="2" charset="2"/>
        <a:buChar char="§"/>
        <a:defRPr sz="2400" kern="1200">
          <a:solidFill>
            <a:schemeClr val="accent4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Clr>
          <a:schemeClr val="tx1"/>
        </a:buClr>
        <a:buFont typeface="Wingdings" pitchFamily="2" charset="2"/>
        <a:buChar char="§"/>
        <a:defRPr sz="2000" kern="1200">
          <a:solidFill>
            <a:schemeClr val="accent4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Clr>
          <a:schemeClr val="tx1"/>
        </a:buClr>
        <a:buFont typeface="Wingdings" pitchFamily="2" charset="2"/>
        <a:buChar char="§"/>
        <a:defRPr sz="1800" kern="1200">
          <a:solidFill>
            <a:schemeClr val="accent4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Clr>
          <a:schemeClr val="tx1"/>
        </a:buClr>
        <a:buFont typeface="Wingdings" pitchFamily="2" charset="2"/>
        <a:buChar char="§"/>
        <a:defRPr sz="1800" kern="1200">
          <a:solidFill>
            <a:schemeClr val="accent4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7" Type="http://schemas.openxmlformats.org/officeDocument/2006/relationships/image" Target="../media/image3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24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27.jpeg"/><Relationship Id="rId4" Type="http://schemas.openxmlformats.org/officeDocument/2006/relationships/image" Target="../media/image26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2.xml"/><Relationship Id="rId4" Type="http://schemas.openxmlformats.org/officeDocument/2006/relationships/chart" Target="../charts/chart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2.xml"/><Relationship Id="rId4" Type="http://schemas.openxmlformats.org/officeDocument/2006/relationships/chart" Target="../charts/chart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6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9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1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2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34.png"/><Relationship Id="rId7" Type="http://schemas.openxmlformats.org/officeDocument/2006/relationships/image" Target="../media/image38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37.png"/><Relationship Id="rId11" Type="http://schemas.openxmlformats.org/officeDocument/2006/relationships/image" Target="../media/image3.jpeg"/><Relationship Id="rId5" Type="http://schemas.openxmlformats.org/officeDocument/2006/relationships/image" Target="../media/image36.png"/><Relationship Id="rId10" Type="http://schemas.openxmlformats.org/officeDocument/2006/relationships/image" Target="../media/image7.png"/><Relationship Id="rId4" Type="http://schemas.openxmlformats.org/officeDocument/2006/relationships/image" Target="../media/image35.png"/><Relationship Id="rId9" Type="http://schemas.openxmlformats.org/officeDocument/2006/relationships/image" Target="../media/image39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41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1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3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5.jpe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7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2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image" Target="../media/image19.png"/><Relationship Id="rId5" Type="http://schemas.openxmlformats.org/officeDocument/2006/relationships/image" Target="../media/image18.png"/><Relationship Id="rId4" Type="http://schemas.openxmlformats.org/officeDocument/2006/relationships/notesSlide" Target="../notesSlides/notesSlide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2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0B460467-1FF7-C745-9E17-03FC0ADFFE4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653954" y="914400"/>
            <a:ext cx="2538046" cy="5851050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78DB0FE0-A4AF-D848-8925-91A37993D74D}"/>
              </a:ext>
            </a:extLst>
          </p:cNvPr>
          <p:cNvSpPr txBox="1"/>
          <p:nvPr/>
        </p:nvSpPr>
        <p:spPr>
          <a:xfrm>
            <a:off x="515938" y="2200384"/>
            <a:ext cx="5417095" cy="2308324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en-US" sz="4800" b="1" spc="-15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High-Flux </a:t>
            </a:r>
            <a:r>
              <a:rPr lang="en-US" sz="4800" b="1" spc="-15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CdZnTe</a:t>
            </a:r>
            <a:r>
              <a:rPr lang="en-US" sz="4800" b="1" spc="-15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at MHz XFEL Pulse Rates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E201A9D8-A541-934F-8FC4-9439FCBF676D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5938" y="412403"/>
            <a:ext cx="3770785" cy="963960"/>
          </a:xfrm>
          <a:prstGeom prst="rect">
            <a:avLst/>
          </a:prstGeom>
        </p:spPr>
      </p:pic>
      <p:pic>
        <p:nvPicPr>
          <p:cNvPr id="1026" name="Picture 2">
            <a:extLst>
              <a:ext uri="{FF2B5EF4-FFF2-40B4-BE49-F238E27FC236}">
                <a16:creationId xmlns:a16="http://schemas.microsoft.com/office/drawing/2014/main" id="{7F5A1690-B625-0BD1-4C1F-77503DB9A78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42000" y="558551"/>
            <a:ext cx="3607831" cy="9639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Logo European XFEL (JPG)">
            <a:extLst>
              <a:ext uri="{FF2B5EF4-FFF2-40B4-BE49-F238E27FC236}">
                <a16:creationId xmlns:a16="http://schemas.microsoft.com/office/drawing/2014/main" id="{2A4EBF06-CF0A-4B49-D6CE-1CB6A975AA4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72880" y="245889"/>
            <a:ext cx="1483774" cy="14837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2754D27E-FFA2-A2DD-C0E6-F61A2F00553C}"/>
              </a:ext>
            </a:extLst>
          </p:cNvPr>
          <p:cNvSpPr txBox="1"/>
          <p:nvPr/>
        </p:nvSpPr>
        <p:spPr>
          <a:xfrm>
            <a:off x="515937" y="4708933"/>
            <a:ext cx="6538005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000" dirty="0"/>
              <a:t>M Bishop </a:t>
            </a:r>
            <a:r>
              <a:rPr lang="en-GB" sz="2000" baseline="30000" dirty="0"/>
              <a:t>1,3</a:t>
            </a:r>
            <a:r>
              <a:rPr lang="en-GB" sz="2000" dirty="0"/>
              <a:t> ; C Milne</a:t>
            </a:r>
            <a:r>
              <a:rPr lang="en-GB" sz="2000" baseline="30000" dirty="0"/>
              <a:t>2</a:t>
            </a:r>
            <a:r>
              <a:rPr lang="en-GB" sz="2000" dirty="0"/>
              <a:t>; D Khakhulin</a:t>
            </a:r>
            <a:r>
              <a:rPr lang="en-GB" sz="2000" baseline="30000" dirty="0"/>
              <a:t>2</a:t>
            </a:r>
            <a:r>
              <a:rPr lang="en-GB" sz="2000" dirty="0"/>
              <a:t>; H Yousef</a:t>
            </a:r>
            <a:r>
              <a:rPr lang="en-GB" sz="2000" baseline="30000" dirty="0"/>
              <a:t>2</a:t>
            </a:r>
            <a:r>
              <a:rPr lang="en-GB" sz="2000" dirty="0"/>
              <a:t>; I Klackova</a:t>
            </a:r>
            <a:r>
              <a:rPr lang="en-GB" sz="2400" baseline="30000" dirty="0"/>
              <a:t>2</a:t>
            </a:r>
            <a:r>
              <a:rPr lang="en-GB" sz="2000" dirty="0"/>
              <a:t>; M Ramilli</a:t>
            </a:r>
            <a:r>
              <a:rPr lang="en-GB" sz="2000" baseline="30000" dirty="0"/>
              <a:t>2</a:t>
            </a:r>
            <a:r>
              <a:rPr lang="en-GB" sz="2000" dirty="0"/>
              <a:t>; S Palutke</a:t>
            </a:r>
            <a:r>
              <a:rPr lang="en-GB" sz="2000" baseline="30000" dirty="0"/>
              <a:t>2</a:t>
            </a:r>
            <a:r>
              <a:rPr lang="en-GB" sz="2000" dirty="0"/>
              <a:t>; M Hart</a:t>
            </a:r>
            <a:r>
              <a:rPr lang="en-GB" sz="2000" baseline="30000" dirty="0"/>
              <a:t>1</a:t>
            </a:r>
            <a:r>
              <a:rPr lang="en-GB" sz="2000" dirty="0"/>
              <a:t>; M Veale</a:t>
            </a:r>
            <a:r>
              <a:rPr lang="en-GB" sz="2000" baseline="30000" dirty="0"/>
              <a:t>1</a:t>
            </a:r>
            <a:r>
              <a:rPr lang="en-GB" sz="2000" dirty="0"/>
              <a:t>; M Wilson</a:t>
            </a:r>
            <a:r>
              <a:rPr lang="en-GB" sz="2000" baseline="30000" dirty="0"/>
              <a:t>1</a:t>
            </a:r>
            <a:r>
              <a:rPr lang="en-GB" sz="2000" dirty="0"/>
              <a:t>; M Turcato</a:t>
            </a:r>
            <a:r>
              <a:rPr lang="en-GB" sz="2000" baseline="30000" dirty="0"/>
              <a:t>2</a:t>
            </a:r>
            <a:r>
              <a:rPr lang="en-GB" sz="2000" dirty="0"/>
              <a:t>; R M Wheater</a:t>
            </a:r>
            <a:r>
              <a:rPr lang="en-GB" sz="2000" baseline="30000" dirty="0"/>
              <a:t>1</a:t>
            </a:r>
            <a:r>
              <a:rPr lang="en-GB" sz="2000" dirty="0"/>
              <a:t>; X Huang</a:t>
            </a:r>
            <a:r>
              <a:rPr lang="en-GB" sz="2000" baseline="30000" dirty="0"/>
              <a:t>2</a:t>
            </a:r>
            <a:r>
              <a:rPr lang="en-GB" sz="2000" dirty="0"/>
              <a:t>; S Bugby</a:t>
            </a:r>
            <a:r>
              <a:rPr lang="en-GB" sz="2000" baseline="30000" dirty="0"/>
              <a:t>3</a:t>
            </a:r>
            <a:r>
              <a:rPr lang="en-GB" sz="2000" dirty="0"/>
              <a:t>; F Dejene</a:t>
            </a:r>
            <a:r>
              <a:rPr lang="en-GB" sz="2000" baseline="30000" dirty="0"/>
              <a:t>3</a:t>
            </a:r>
          </a:p>
          <a:p>
            <a:endParaRPr lang="en-GB" dirty="0"/>
          </a:p>
          <a:p>
            <a:r>
              <a:rPr lang="en-GB" sz="1600" dirty="0"/>
              <a:t>1: STFC </a:t>
            </a:r>
          </a:p>
          <a:p>
            <a:r>
              <a:rPr lang="en-GB" sz="1600" dirty="0"/>
              <a:t>2: European XFEL </a:t>
            </a:r>
          </a:p>
          <a:p>
            <a:r>
              <a:rPr lang="en-GB" sz="1600" dirty="0"/>
              <a:t>3: Loughborough University 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9CDF22F-A0A3-0F23-8F87-A2524BBF7C6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AAB195-B577-5546-8349-9DDA93B6129E}" type="slidenum">
              <a:rPr lang="en-US" smtClean="0"/>
              <a:t>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2438253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A121BF9D-7312-D146-A098-1393906DE9CF}"/>
              </a:ext>
            </a:extLst>
          </p:cNvPr>
          <p:cNvSpPr txBox="1"/>
          <p:nvPr/>
        </p:nvSpPr>
        <p:spPr>
          <a:xfrm>
            <a:off x="403340" y="345182"/>
            <a:ext cx="11684581" cy="76944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4400" b="1" spc="-150" dirty="0">
                <a:solidFill>
                  <a:srgbClr val="2E2D6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Pulse and data structure 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18217B8-85C6-BF4E-89E1-A6954783545D}"/>
              </a:ext>
            </a:extLst>
          </p:cNvPr>
          <p:cNvSpPr/>
          <p:nvPr/>
        </p:nvSpPr>
        <p:spPr>
          <a:xfrm>
            <a:off x="403339" y="1114623"/>
            <a:ext cx="6436239" cy="4544642"/>
          </a:xfrm>
          <a:prstGeom prst="rect">
            <a:avLst/>
          </a:prstGeom>
        </p:spPr>
        <p:txBody>
          <a:bodyPr wrap="square" lIns="91440" tIns="45720" rIns="91440" bIns="45720" anchor="t">
            <a:spAutoFit/>
          </a:bodyPr>
          <a:lstStyle/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Experiment at FXE February 2023</a:t>
            </a:r>
          </a:p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Each train consists of 44 x-ray pulses delivered at 1.125MHz</a:t>
            </a:r>
          </a:p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LPD recorded images at 2.475MHz</a:t>
            </a:r>
          </a:p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This allows a before and after image to be taken every 5 pulses </a:t>
            </a:r>
          </a:p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Read in parallel gain mode i.e. all images are saved, this produces 90 images per train</a:t>
            </a:r>
          </a:p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Images before and after the XFEL pulse allow for residual photocurrent to be investigated.</a:t>
            </a:r>
          </a:p>
        </p:txBody>
      </p:sp>
      <p:pic>
        <p:nvPicPr>
          <p:cNvPr id="1028" name="Picture 4" descr="Image preview">
            <a:extLst>
              <a:ext uri="{FF2B5EF4-FFF2-40B4-BE49-F238E27FC236}">
                <a16:creationId xmlns:a16="http://schemas.microsoft.com/office/drawing/2014/main" id="{AD3D3E8A-AE21-3073-CFE5-FAA71E9899D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9578" y="402332"/>
            <a:ext cx="4794692" cy="31331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2">
            <a:extLst>
              <a:ext uri="{FF2B5EF4-FFF2-40B4-BE49-F238E27FC236}">
                <a16:creationId xmlns:a16="http://schemas.microsoft.com/office/drawing/2014/main" id="{49DC2CCF-9E05-C204-BC7A-658BB3AE68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9578" y="3592604"/>
            <a:ext cx="4794692" cy="31326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E741E46-74C6-7B8F-3264-AC93DEDAE8A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AAB195-B577-5546-8349-9DDA93B6129E}" type="slidenum">
              <a:rPr lang="en-US" smtClean="0"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695554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A121BF9D-7312-D146-A098-1393906DE9CF}"/>
              </a:ext>
            </a:extLst>
          </p:cNvPr>
          <p:cNvSpPr txBox="1"/>
          <p:nvPr/>
        </p:nvSpPr>
        <p:spPr>
          <a:xfrm>
            <a:off x="403340" y="345182"/>
            <a:ext cx="11684581" cy="76944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4400" b="1" spc="-150" dirty="0">
                <a:solidFill>
                  <a:srgbClr val="2E2D6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Regions of Interest </a:t>
            </a:r>
          </a:p>
        </p:txBody>
      </p:sp>
      <p:pic>
        <p:nvPicPr>
          <p:cNvPr id="2050" name="Picture 2" descr="Chart&#10;&#10;Description automatically generated">
            <a:extLst>
              <a:ext uri="{FF2B5EF4-FFF2-40B4-BE49-F238E27FC236}">
                <a16:creationId xmlns:a16="http://schemas.microsoft.com/office/drawing/2014/main" id="{E4336BE6-349C-DDCD-18CC-47E44451727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7682" y="348935"/>
            <a:ext cx="4081203" cy="28404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 descr="A picture containing chart&#10;&#10;Description automatically generated">
            <a:extLst>
              <a:ext uri="{FF2B5EF4-FFF2-40B4-BE49-F238E27FC236}">
                <a16:creationId xmlns:a16="http://schemas.microsoft.com/office/drawing/2014/main" id="{D7FAA0C6-5640-6C5B-95F2-61EFC7C01F0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46284" y="3451440"/>
            <a:ext cx="6018251" cy="12729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3" name="Picture 5" descr="Chart&#10;&#10;Description automatically generated with low confidence">
            <a:extLst>
              <a:ext uri="{FF2B5EF4-FFF2-40B4-BE49-F238E27FC236}">
                <a16:creationId xmlns:a16="http://schemas.microsoft.com/office/drawing/2014/main" id="{0A9ABCE6-BD9C-9064-7C0B-014F7DDE31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75870" y="5096923"/>
            <a:ext cx="6245123" cy="13394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786EBDFC-6DF7-DFA2-38FA-4ED9DA7A8B37}"/>
              </a:ext>
            </a:extLst>
          </p:cNvPr>
          <p:cNvSpPr/>
          <p:nvPr/>
        </p:nvSpPr>
        <p:spPr>
          <a:xfrm>
            <a:off x="271007" y="1192544"/>
            <a:ext cx="5486318" cy="3959867"/>
          </a:xfrm>
          <a:prstGeom prst="rect">
            <a:avLst/>
          </a:prstGeom>
        </p:spPr>
        <p:txBody>
          <a:bodyPr wrap="square" lIns="91440" tIns="45720" rIns="91440" bIns="45720" anchor="t">
            <a:spAutoFit/>
          </a:bodyPr>
          <a:lstStyle/>
          <a:p>
            <a:pPr marL="685800" indent="-34290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400" dirty="0">
                <a:solidFill>
                  <a:schemeClr val="accent4"/>
                </a:solidFill>
                <a:latin typeface="Arial Regular"/>
                <a:cs typeface="Arial"/>
              </a:rPr>
              <a:t>Lead shielding was placed over portions of the detector giving common mode regions </a:t>
            </a:r>
          </a:p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400" dirty="0">
                <a:solidFill>
                  <a:schemeClr val="accent4"/>
                </a:solidFill>
                <a:latin typeface="Arial Regular"/>
                <a:cs typeface="Arial"/>
              </a:rPr>
              <a:t>Areas of interest selected to average over</a:t>
            </a:r>
          </a:p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400" dirty="0">
                <a:solidFill>
                  <a:schemeClr val="accent4"/>
                </a:solidFill>
                <a:latin typeface="Arial Regular"/>
                <a:cs typeface="Arial"/>
              </a:rPr>
              <a:t>Areas chosen exclude edge pixels and defective pixels  </a:t>
            </a:r>
          </a:p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chemeClr val="accent4"/>
                </a:solidFill>
                <a:latin typeface="Arial Regular"/>
                <a:cs typeface="Arial"/>
              </a:rPr>
              <a:t>Silicon signal is due to holes (</a:t>
            </a:r>
            <a:r>
              <a:rPr lang="en-GB" sz="2200" dirty="0">
                <a:solidFill>
                  <a:schemeClr val="accent4"/>
                </a:solidFill>
                <a:highlight>
                  <a:srgbClr val="FFFF00"/>
                </a:highlight>
                <a:latin typeface="Arial Regular"/>
                <a:cs typeface="Arial"/>
              </a:rPr>
              <a:t>+</a:t>
            </a:r>
            <a:r>
              <a:rPr lang="en-GB" sz="2200" dirty="0" err="1">
                <a:solidFill>
                  <a:schemeClr val="accent4"/>
                </a:solidFill>
                <a:highlight>
                  <a:srgbClr val="FFFF00"/>
                </a:highlight>
                <a:latin typeface="Arial Regular"/>
                <a:cs typeface="Arial"/>
              </a:rPr>
              <a:t>ve</a:t>
            </a:r>
            <a:r>
              <a:rPr lang="en-GB" sz="2200" dirty="0">
                <a:solidFill>
                  <a:schemeClr val="accent4"/>
                </a:solidFill>
                <a:latin typeface="Arial Regular"/>
                <a:cs typeface="Arial"/>
              </a:rPr>
              <a:t>) </a:t>
            </a:r>
          </a:p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 err="1">
                <a:solidFill>
                  <a:schemeClr val="accent4"/>
                </a:solidFill>
                <a:latin typeface="Arial Regular"/>
                <a:cs typeface="Arial"/>
              </a:rPr>
              <a:t>CdZnTe</a:t>
            </a:r>
            <a:r>
              <a:rPr lang="en-GB" sz="2200" dirty="0">
                <a:solidFill>
                  <a:schemeClr val="accent4"/>
                </a:solidFill>
                <a:latin typeface="Arial Regular"/>
                <a:cs typeface="Arial"/>
              </a:rPr>
              <a:t> signal due to electrons (</a:t>
            </a:r>
            <a:r>
              <a:rPr lang="en-GB" sz="2200" dirty="0">
                <a:solidFill>
                  <a:schemeClr val="bg1"/>
                </a:solidFill>
                <a:highlight>
                  <a:srgbClr val="0000FF"/>
                </a:highlight>
                <a:latin typeface="Arial Regular"/>
                <a:cs typeface="Arial"/>
              </a:rPr>
              <a:t>-</a:t>
            </a:r>
            <a:r>
              <a:rPr lang="en-GB" sz="2200" dirty="0" err="1">
                <a:solidFill>
                  <a:schemeClr val="bg1"/>
                </a:solidFill>
                <a:highlight>
                  <a:srgbClr val="0000FF"/>
                </a:highlight>
                <a:latin typeface="Arial Regular"/>
                <a:cs typeface="Arial"/>
              </a:rPr>
              <a:t>ve</a:t>
            </a:r>
            <a:r>
              <a:rPr lang="en-GB" sz="2200" dirty="0">
                <a:solidFill>
                  <a:schemeClr val="accent4"/>
                </a:solidFill>
                <a:latin typeface="Arial Regular"/>
                <a:cs typeface="Arial"/>
              </a:rPr>
              <a:t>)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ED6157D-577D-8A07-8B57-EC0BE27740F4}"/>
              </a:ext>
            </a:extLst>
          </p:cNvPr>
          <p:cNvSpPr/>
          <p:nvPr/>
        </p:nvSpPr>
        <p:spPr>
          <a:xfrm>
            <a:off x="7557682" y="441434"/>
            <a:ext cx="4081203" cy="23122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tx1"/>
                </a:solidFill>
              </a:rPr>
              <a:t>3 </a:t>
            </a:r>
            <a:r>
              <a:rPr lang="en-GB" sz="1800" dirty="0">
                <a:solidFill>
                  <a:schemeClr val="tx1"/>
                </a:solidFill>
              </a:rPr>
              <a:t>×</a:t>
            </a:r>
            <a:r>
              <a:rPr lang="en-US" dirty="0">
                <a:solidFill>
                  <a:schemeClr val="tx1"/>
                </a:solidFill>
              </a:rPr>
              <a:t> </a:t>
            </a:r>
            <a:r>
              <a:rPr lang="en-US" dirty="0" err="1">
                <a:solidFill>
                  <a:schemeClr val="tx1"/>
                </a:solidFill>
              </a:rPr>
              <a:t>CdZnTe</a:t>
            </a:r>
            <a:r>
              <a:rPr lang="en-US" dirty="0">
                <a:solidFill>
                  <a:schemeClr val="tx1"/>
                </a:solidFill>
              </a:rPr>
              <a:t> modules 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F4496F7-4065-28EF-F680-FECA7F3829B6}"/>
              </a:ext>
            </a:extLst>
          </p:cNvPr>
          <p:cNvSpPr/>
          <p:nvPr/>
        </p:nvSpPr>
        <p:spPr>
          <a:xfrm>
            <a:off x="6434677" y="3419038"/>
            <a:ext cx="4653598" cy="26203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Si module 1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BBA953A-4792-EA87-7D5C-911A3C4983E0}"/>
              </a:ext>
            </a:extLst>
          </p:cNvPr>
          <p:cNvSpPr/>
          <p:nvPr/>
        </p:nvSpPr>
        <p:spPr>
          <a:xfrm>
            <a:off x="6639629" y="5085076"/>
            <a:ext cx="4653598" cy="26203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Si module 2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10BDD6B-B4C7-621B-03A4-E55A7C6BED5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AAB195-B577-5546-8349-9DDA93B6129E}" type="slidenum">
              <a:rPr lang="en-US" smtClean="0"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6663532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3EBB91A2-7CF5-4A16-B8C4-D48FBD90302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66743" y="1114623"/>
            <a:ext cx="6134100" cy="5473700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A121BF9D-7312-D146-A098-1393906DE9CF}"/>
              </a:ext>
            </a:extLst>
          </p:cNvPr>
          <p:cNvSpPr txBox="1"/>
          <p:nvPr/>
        </p:nvSpPr>
        <p:spPr>
          <a:xfrm>
            <a:off x="403340" y="345182"/>
            <a:ext cx="6286165" cy="76944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4400" b="1" spc="-150" dirty="0">
                <a:solidFill>
                  <a:srgbClr val="2E2D6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Results – Timing Sweep 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18217B8-85C6-BF4E-89E1-A6954783545D}"/>
              </a:ext>
            </a:extLst>
          </p:cNvPr>
          <p:cNvSpPr/>
          <p:nvPr/>
        </p:nvSpPr>
        <p:spPr>
          <a:xfrm>
            <a:off x="433728" y="1407457"/>
            <a:ext cx="5068768" cy="4129144"/>
          </a:xfrm>
          <a:prstGeom prst="rect">
            <a:avLst/>
          </a:prstGeom>
        </p:spPr>
        <p:txBody>
          <a:bodyPr wrap="square" lIns="91440" tIns="45720" rIns="91440" bIns="45720" anchor="t">
            <a:spAutoFit/>
          </a:bodyPr>
          <a:lstStyle/>
          <a:p>
            <a:pPr fontAlgn="base">
              <a:lnSpc>
                <a:spcPct val="110000"/>
              </a:lnSpc>
              <a:spcAft>
                <a:spcPts val="600"/>
              </a:spcAft>
            </a:pPr>
            <a:r>
              <a:rPr lang="en-GB" sz="2400" b="1" spc="-100" dirty="0">
                <a:solidFill>
                  <a:srgbClr val="1E5DF8"/>
                </a:solidFill>
                <a:latin typeface="Arial"/>
                <a:cs typeface="Arial"/>
              </a:rPr>
              <a:t>Rise times improve with voltage</a:t>
            </a:r>
            <a:endParaRPr lang="en-US" sz="2400" b="1" spc="-100" dirty="0">
              <a:solidFill>
                <a:srgbClr val="1E5DF8"/>
              </a:solidFill>
              <a:latin typeface="Arial"/>
              <a:cs typeface="Arial"/>
            </a:endParaRPr>
          </a:p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Timing scans completed at different voltages </a:t>
            </a:r>
          </a:p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Shows signal rise time – a combination of amplifier speed and signal induction</a:t>
            </a:r>
          </a:p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Higher voltage shows faster rise times </a:t>
            </a:r>
          </a:p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Lower signal in </a:t>
            </a:r>
            <a:r>
              <a:rPr lang="en-GB" sz="2200" dirty="0" err="1">
                <a:solidFill>
                  <a:srgbClr val="626262"/>
                </a:solidFill>
                <a:latin typeface="Arial Regular"/>
                <a:cs typeface="Arial"/>
              </a:rPr>
              <a:t>CdZnTe</a:t>
            </a: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 compared to silicon due to smaller pixels</a:t>
            </a:r>
          </a:p>
        </p:txBody>
      </p:sp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6811C09D-D9FB-D786-18D6-9E30E14E58C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89296183"/>
              </p:ext>
            </p:extLst>
          </p:nvPr>
        </p:nvGraphicFramePr>
        <p:xfrm>
          <a:off x="6905298" y="4702156"/>
          <a:ext cx="1481957" cy="105646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97782">
                  <a:extLst>
                    <a:ext uri="{9D8B030D-6E8A-4147-A177-3AD203B41FA5}">
                      <a16:colId xmlns:a16="http://schemas.microsoft.com/office/drawing/2014/main" val="2919261591"/>
                    </a:ext>
                  </a:extLst>
                </a:gridCol>
                <a:gridCol w="784175">
                  <a:extLst>
                    <a:ext uri="{9D8B030D-6E8A-4147-A177-3AD203B41FA5}">
                      <a16:colId xmlns:a16="http://schemas.microsoft.com/office/drawing/2014/main" val="966618841"/>
                    </a:ext>
                  </a:extLst>
                </a:gridCol>
              </a:tblGrid>
              <a:tr h="181724">
                <a:tc>
                  <a:txBody>
                    <a:bodyPr/>
                    <a:lstStyle/>
                    <a:p>
                      <a:pPr algn="l" fontAlgn="b"/>
                      <a:r>
                        <a:rPr lang="en-GB" sz="1050" u="none" strike="noStrike" dirty="0">
                          <a:effectLst/>
                        </a:rPr>
                        <a:t>Bias </a:t>
                      </a:r>
                    </a:p>
                    <a:p>
                      <a:pPr algn="l" fontAlgn="b"/>
                      <a:r>
                        <a:rPr lang="en-GB" sz="1050" u="none" strike="noStrike" dirty="0">
                          <a:effectLst/>
                        </a:rPr>
                        <a:t>Voltage (V)</a:t>
                      </a:r>
                      <a:endParaRPr lang="en-GB" sz="1050" b="1" i="0" u="none" strike="noStrike" dirty="0">
                        <a:solidFill>
                          <a:srgbClr val="FFFFFF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GB" sz="1050" u="none" strike="noStrike" dirty="0">
                          <a:effectLst/>
                        </a:rPr>
                        <a:t>10% to 90% rise time (ns)</a:t>
                      </a:r>
                      <a:endParaRPr lang="en-GB" sz="1050" b="1" i="0" u="none" strike="noStrike" dirty="0">
                        <a:solidFill>
                          <a:srgbClr val="FFFFFF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689905345"/>
                  </a:ext>
                </a:extLst>
              </a:tr>
              <a:tr h="181724">
                <a:tc>
                  <a:txBody>
                    <a:bodyPr/>
                    <a:lstStyle/>
                    <a:p>
                      <a:pPr algn="r" fontAlgn="b"/>
                      <a:r>
                        <a:rPr lang="en-GB" sz="1050" u="none" strike="noStrike">
                          <a:effectLst/>
                        </a:rPr>
                        <a:t>-300</a:t>
                      </a:r>
                      <a:endParaRPr lang="en-GB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050" u="none" strike="noStrike" dirty="0">
                          <a:effectLst/>
                        </a:rPr>
                        <a:t>87.01</a:t>
                      </a:r>
                      <a:endParaRPr lang="en-GB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919193129"/>
                  </a:ext>
                </a:extLst>
              </a:tr>
              <a:tr h="181724">
                <a:tc>
                  <a:txBody>
                    <a:bodyPr/>
                    <a:lstStyle/>
                    <a:p>
                      <a:pPr algn="r" fontAlgn="b"/>
                      <a:r>
                        <a:rPr lang="en-GB" sz="1050" u="none" strike="noStrike">
                          <a:effectLst/>
                        </a:rPr>
                        <a:t>-400</a:t>
                      </a:r>
                      <a:endParaRPr lang="en-GB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050" u="none" strike="noStrike" dirty="0">
                          <a:effectLst/>
                        </a:rPr>
                        <a:t>78.49</a:t>
                      </a:r>
                      <a:endParaRPr lang="en-GB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730341431"/>
                  </a:ext>
                </a:extLst>
              </a:tr>
              <a:tr h="181724">
                <a:tc>
                  <a:txBody>
                    <a:bodyPr/>
                    <a:lstStyle/>
                    <a:p>
                      <a:pPr algn="r" fontAlgn="b"/>
                      <a:r>
                        <a:rPr lang="en-GB" sz="1050" u="none" strike="noStrike">
                          <a:effectLst/>
                        </a:rPr>
                        <a:t>-500</a:t>
                      </a:r>
                      <a:endParaRPr lang="en-GB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050" u="none" strike="noStrike" dirty="0">
                          <a:effectLst/>
                        </a:rPr>
                        <a:t>74.30</a:t>
                      </a:r>
                      <a:endParaRPr lang="en-GB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09099052"/>
                  </a:ext>
                </a:extLst>
              </a:tr>
              <a:tr h="181724">
                <a:tc>
                  <a:txBody>
                    <a:bodyPr/>
                    <a:lstStyle/>
                    <a:p>
                      <a:pPr algn="r" fontAlgn="b"/>
                      <a:r>
                        <a:rPr lang="en-GB" sz="1050" u="none" strike="noStrike" dirty="0">
                          <a:effectLst/>
                        </a:rPr>
                        <a:t>-600</a:t>
                      </a:r>
                      <a:endParaRPr lang="en-GB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050" u="none" strike="noStrike" dirty="0">
                          <a:effectLst/>
                        </a:rPr>
                        <a:t>72.75</a:t>
                      </a:r>
                      <a:endParaRPr lang="en-GB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177627282"/>
                  </a:ext>
                </a:extLst>
              </a:tr>
            </a:tbl>
          </a:graphicData>
        </a:graphic>
      </p:graphicFrame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60275AF5-22A0-5731-5926-5C9ACC8A726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AAB195-B577-5546-8349-9DDA93B6129E}" type="slidenum">
              <a:rPr lang="en-US" smtClean="0"/>
              <a:t>12</a:t>
            </a:fld>
            <a:endParaRPr lang="en-US" dirty="0"/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3EA497F8-4B4D-19B1-8979-199C3211075F}"/>
              </a:ext>
            </a:extLst>
          </p:cNvPr>
          <p:cNvCxnSpPr>
            <a:cxnSpLocks/>
          </p:cNvCxnSpPr>
          <p:nvPr/>
        </p:nvCxnSpPr>
        <p:spPr>
          <a:xfrm flipV="1">
            <a:off x="10172700" y="2549769"/>
            <a:ext cx="0" cy="2848708"/>
          </a:xfrm>
          <a:prstGeom prst="line">
            <a:avLst/>
          </a:prstGeom>
          <a:ln w="31750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9306223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3EBB91A2-7CF5-4A16-B8C4-D48FBD90302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66743" y="1114623"/>
            <a:ext cx="6134100" cy="5473700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A121BF9D-7312-D146-A098-1393906DE9CF}"/>
              </a:ext>
            </a:extLst>
          </p:cNvPr>
          <p:cNvSpPr txBox="1"/>
          <p:nvPr/>
        </p:nvSpPr>
        <p:spPr>
          <a:xfrm>
            <a:off x="403340" y="345182"/>
            <a:ext cx="6286165" cy="76944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4400" b="1" spc="-150" dirty="0">
                <a:solidFill>
                  <a:srgbClr val="2E2D6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Results – Timing Sweep 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18217B8-85C6-BF4E-89E1-A6954783545D}"/>
              </a:ext>
            </a:extLst>
          </p:cNvPr>
          <p:cNvSpPr/>
          <p:nvPr/>
        </p:nvSpPr>
        <p:spPr>
          <a:xfrm>
            <a:off x="433728" y="1407457"/>
            <a:ext cx="5068768" cy="4129144"/>
          </a:xfrm>
          <a:prstGeom prst="rect">
            <a:avLst/>
          </a:prstGeom>
        </p:spPr>
        <p:txBody>
          <a:bodyPr wrap="square" lIns="91440" tIns="45720" rIns="91440" bIns="45720" anchor="t">
            <a:spAutoFit/>
          </a:bodyPr>
          <a:lstStyle/>
          <a:p>
            <a:pPr fontAlgn="base">
              <a:lnSpc>
                <a:spcPct val="110000"/>
              </a:lnSpc>
              <a:spcAft>
                <a:spcPts val="600"/>
              </a:spcAft>
            </a:pPr>
            <a:r>
              <a:rPr lang="en-GB" sz="2400" b="1" spc="-100" dirty="0">
                <a:solidFill>
                  <a:srgbClr val="1E5DF8"/>
                </a:solidFill>
                <a:latin typeface="Arial"/>
                <a:cs typeface="Arial"/>
              </a:rPr>
              <a:t>Rise times improve with voltage</a:t>
            </a:r>
            <a:endParaRPr lang="en-US" sz="2400" b="1" spc="-100" dirty="0">
              <a:solidFill>
                <a:srgbClr val="1E5DF8"/>
              </a:solidFill>
              <a:latin typeface="Arial"/>
              <a:cs typeface="Arial"/>
            </a:endParaRPr>
          </a:p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Timing scans completed at different voltages </a:t>
            </a:r>
          </a:p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Shows signal rise time – a combination of amplifier speed and signal induction</a:t>
            </a:r>
          </a:p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Higher voltage shows faster rise times </a:t>
            </a:r>
          </a:p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Lower signal in </a:t>
            </a:r>
            <a:r>
              <a:rPr lang="en-GB" sz="2200" dirty="0" err="1">
                <a:solidFill>
                  <a:srgbClr val="626262"/>
                </a:solidFill>
                <a:latin typeface="Arial Regular"/>
                <a:cs typeface="Arial"/>
              </a:rPr>
              <a:t>CdZnTe</a:t>
            </a: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 compared to silicon due to smaller pixels</a:t>
            </a:r>
          </a:p>
        </p:txBody>
      </p:sp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6811C09D-D9FB-D786-18D6-9E30E14E58CF}"/>
              </a:ext>
            </a:extLst>
          </p:cNvPr>
          <p:cNvGraphicFramePr>
            <a:graphicFrameLocks noGrp="1"/>
          </p:cNvGraphicFramePr>
          <p:nvPr/>
        </p:nvGraphicFramePr>
        <p:xfrm>
          <a:off x="6905298" y="4702156"/>
          <a:ext cx="1481957" cy="105646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97782">
                  <a:extLst>
                    <a:ext uri="{9D8B030D-6E8A-4147-A177-3AD203B41FA5}">
                      <a16:colId xmlns:a16="http://schemas.microsoft.com/office/drawing/2014/main" val="2919261591"/>
                    </a:ext>
                  </a:extLst>
                </a:gridCol>
                <a:gridCol w="784175">
                  <a:extLst>
                    <a:ext uri="{9D8B030D-6E8A-4147-A177-3AD203B41FA5}">
                      <a16:colId xmlns:a16="http://schemas.microsoft.com/office/drawing/2014/main" val="966618841"/>
                    </a:ext>
                  </a:extLst>
                </a:gridCol>
              </a:tblGrid>
              <a:tr h="181724">
                <a:tc>
                  <a:txBody>
                    <a:bodyPr/>
                    <a:lstStyle/>
                    <a:p>
                      <a:pPr algn="l" fontAlgn="b"/>
                      <a:r>
                        <a:rPr lang="en-GB" sz="1050" u="none" strike="noStrike" dirty="0">
                          <a:effectLst/>
                        </a:rPr>
                        <a:t>Bias </a:t>
                      </a:r>
                    </a:p>
                    <a:p>
                      <a:pPr algn="l" fontAlgn="b"/>
                      <a:r>
                        <a:rPr lang="en-GB" sz="1050" u="none" strike="noStrike" dirty="0">
                          <a:effectLst/>
                        </a:rPr>
                        <a:t>Voltage (V)</a:t>
                      </a:r>
                      <a:endParaRPr lang="en-GB" sz="1050" b="1" i="0" u="none" strike="noStrike" dirty="0">
                        <a:solidFill>
                          <a:srgbClr val="FFFFFF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GB" sz="1050" u="none" strike="noStrike" dirty="0">
                          <a:effectLst/>
                        </a:rPr>
                        <a:t>10% to 90% rise time (ns)</a:t>
                      </a:r>
                      <a:endParaRPr lang="en-GB" sz="1050" b="1" i="0" u="none" strike="noStrike" dirty="0">
                        <a:solidFill>
                          <a:srgbClr val="FFFFFF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689905345"/>
                  </a:ext>
                </a:extLst>
              </a:tr>
              <a:tr h="181724">
                <a:tc>
                  <a:txBody>
                    <a:bodyPr/>
                    <a:lstStyle/>
                    <a:p>
                      <a:pPr algn="r" fontAlgn="b"/>
                      <a:r>
                        <a:rPr lang="en-GB" sz="1050" u="none" strike="noStrike">
                          <a:effectLst/>
                        </a:rPr>
                        <a:t>-300</a:t>
                      </a:r>
                      <a:endParaRPr lang="en-GB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050" u="none" strike="noStrike" dirty="0">
                          <a:effectLst/>
                        </a:rPr>
                        <a:t>87.01</a:t>
                      </a:r>
                      <a:endParaRPr lang="en-GB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919193129"/>
                  </a:ext>
                </a:extLst>
              </a:tr>
              <a:tr h="181724">
                <a:tc>
                  <a:txBody>
                    <a:bodyPr/>
                    <a:lstStyle/>
                    <a:p>
                      <a:pPr algn="r" fontAlgn="b"/>
                      <a:r>
                        <a:rPr lang="en-GB" sz="1050" u="none" strike="noStrike">
                          <a:effectLst/>
                        </a:rPr>
                        <a:t>-400</a:t>
                      </a:r>
                      <a:endParaRPr lang="en-GB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050" u="none" strike="noStrike" dirty="0">
                          <a:effectLst/>
                        </a:rPr>
                        <a:t>78.49</a:t>
                      </a:r>
                      <a:endParaRPr lang="en-GB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730341431"/>
                  </a:ext>
                </a:extLst>
              </a:tr>
              <a:tr h="181724">
                <a:tc>
                  <a:txBody>
                    <a:bodyPr/>
                    <a:lstStyle/>
                    <a:p>
                      <a:pPr algn="r" fontAlgn="b"/>
                      <a:r>
                        <a:rPr lang="en-GB" sz="1050" u="none" strike="noStrike">
                          <a:effectLst/>
                        </a:rPr>
                        <a:t>-500</a:t>
                      </a:r>
                      <a:endParaRPr lang="en-GB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050" u="none" strike="noStrike" dirty="0">
                          <a:effectLst/>
                        </a:rPr>
                        <a:t>74.30</a:t>
                      </a:r>
                      <a:endParaRPr lang="en-GB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09099052"/>
                  </a:ext>
                </a:extLst>
              </a:tr>
              <a:tr h="181724">
                <a:tc>
                  <a:txBody>
                    <a:bodyPr/>
                    <a:lstStyle/>
                    <a:p>
                      <a:pPr algn="r" fontAlgn="b"/>
                      <a:r>
                        <a:rPr lang="en-GB" sz="1050" u="none" strike="noStrike" dirty="0">
                          <a:effectLst/>
                        </a:rPr>
                        <a:t>-600</a:t>
                      </a:r>
                      <a:endParaRPr lang="en-GB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050" u="none" strike="noStrike" dirty="0">
                          <a:effectLst/>
                        </a:rPr>
                        <a:t>72.75</a:t>
                      </a:r>
                      <a:endParaRPr lang="en-GB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177627282"/>
                  </a:ext>
                </a:extLst>
              </a:tr>
            </a:tbl>
          </a:graphicData>
        </a:graphic>
      </p:graphicFrame>
      <p:sp>
        <p:nvSpPr>
          <p:cNvPr id="11" name="Rectangle 10">
            <a:extLst>
              <a:ext uri="{FF2B5EF4-FFF2-40B4-BE49-F238E27FC236}">
                <a16:creationId xmlns:a16="http://schemas.microsoft.com/office/drawing/2014/main" id="{0846F9C1-993E-5D25-3427-A04DE349DC37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2">
              <a:lumMod val="65000"/>
              <a:alpha val="6989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EEF879C6-4D2E-17C7-9E57-CBF88F97DDB0}"/>
              </a:ext>
            </a:extLst>
          </p:cNvPr>
          <p:cNvSpPr/>
          <p:nvPr/>
        </p:nvSpPr>
        <p:spPr>
          <a:xfrm>
            <a:off x="2868386" y="1001448"/>
            <a:ext cx="6455228" cy="4855103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Slide Number Placeholder 11">
            <a:extLst>
              <a:ext uri="{FF2B5EF4-FFF2-40B4-BE49-F238E27FC236}">
                <a16:creationId xmlns:a16="http://schemas.microsoft.com/office/drawing/2014/main" id="{553ECBC7-951F-E95E-F15E-F4E64FAC9EC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AAB195-B577-5546-8349-9DDA93B6129E}" type="slidenum">
              <a:rPr lang="en-US" smtClean="0"/>
              <a:t>13</a:t>
            </a:fld>
            <a:endParaRPr lang="en-US" dirty="0"/>
          </a:p>
        </p:txBody>
      </p:sp>
      <p:graphicFrame>
        <p:nvGraphicFramePr>
          <p:cNvPr id="13" name="Chart 12">
            <a:extLst>
              <a:ext uri="{FF2B5EF4-FFF2-40B4-BE49-F238E27FC236}">
                <a16:creationId xmlns:a16="http://schemas.microsoft.com/office/drawing/2014/main" id="{083B5231-69AD-E49C-39AC-14833C56ED7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05221415"/>
              </p:ext>
            </p:extLst>
          </p:nvPr>
        </p:nvGraphicFramePr>
        <p:xfrm>
          <a:off x="3467121" y="1364427"/>
          <a:ext cx="5257757" cy="41291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1464361137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Chart 6">
            <a:extLst>
              <a:ext uri="{FF2B5EF4-FFF2-40B4-BE49-F238E27FC236}">
                <a16:creationId xmlns:a16="http://schemas.microsoft.com/office/drawing/2014/main" id="{9AF4FA18-6BE4-DA4C-B757-B101F839458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98940288"/>
              </p:ext>
            </p:extLst>
          </p:nvPr>
        </p:nvGraphicFramePr>
        <p:xfrm>
          <a:off x="5734748" y="1114622"/>
          <a:ext cx="6053912" cy="5485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id="{A121BF9D-7312-D146-A098-1393906DE9CF}"/>
              </a:ext>
            </a:extLst>
          </p:cNvPr>
          <p:cNvSpPr txBox="1"/>
          <p:nvPr/>
        </p:nvSpPr>
        <p:spPr>
          <a:xfrm>
            <a:off x="403340" y="345182"/>
            <a:ext cx="11684581" cy="76944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4400" b="1" spc="-150" dirty="0">
                <a:solidFill>
                  <a:srgbClr val="2E2D6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Results – Timing Sweep 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18217B8-85C6-BF4E-89E1-A6954783545D}"/>
              </a:ext>
            </a:extLst>
          </p:cNvPr>
          <p:cNvSpPr/>
          <p:nvPr/>
        </p:nvSpPr>
        <p:spPr>
          <a:xfrm>
            <a:off x="433728" y="1407457"/>
            <a:ext cx="5068768" cy="5027851"/>
          </a:xfrm>
          <a:prstGeom prst="rect">
            <a:avLst/>
          </a:prstGeom>
        </p:spPr>
        <p:txBody>
          <a:bodyPr wrap="square" lIns="91440" tIns="45720" rIns="91440" bIns="45720" anchor="t">
            <a:spAutoFit/>
          </a:bodyPr>
          <a:lstStyle/>
          <a:p>
            <a:pPr fontAlgn="base">
              <a:lnSpc>
                <a:spcPct val="110000"/>
              </a:lnSpc>
              <a:spcAft>
                <a:spcPts val="600"/>
              </a:spcAft>
            </a:pPr>
            <a:r>
              <a:rPr lang="en-GB" sz="2400" b="1" spc="-100" dirty="0">
                <a:solidFill>
                  <a:srgbClr val="1E5DF8"/>
                </a:solidFill>
                <a:latin typeface="Arial"/>
                <a:cs typeface="Arial"/>
              </a:rPr>
              <a:t>Observed faster rise time in silicon - </a:t>
            </a:r>
            <a:endParaRPr lang="en-US" sz="2400" b="1" spc="-100" dirty="0">
              <a:solidFill>
                <a:srgbClr val="1E5DF8"/>
              </a:solidFill>
              <a:latin typeface="Arial"/>
              <a:cs typeface="Arial"/>
            </a:endParaRPr>
          </a:p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Shows signal rise time – a combination of amplifier speed and signal induction</a:t>
            </a:r>
          </a:p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Rise time of Si faster than </a:t>
            </a:r>
            <a:r>
              <a:rPr lang="en-GB" sz="2200" dirty="0" err="1">
                <a:solidFill>
                  <a:srgbClr val="626262"/>
                </a:solidFill>
                <a:latin typeface="Arial Regular"/>
                <a:cs typeface="Arial"/>
              </a:rPr>
              <a:t>CdZnTe</a:t>
            </a: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 </a:t>
            </a:r>
          </a:p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Suggests higher voltages are needed to match Si timing </a:t>
            </a:r>
          </a:p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Future experiments to use an external power supply </a:t>
            </a:r>
          </a:p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endParaRPr lang="en-GB" sz="2200" dirty="0">
              <a:solidFill>
                <a:srgbClr val="626262"/>
              </a:solidFill>
              <a:latin typeface="Arial Regular"/>
              <a:cs typeface="Arial"/>
            </a:endParaRPr>
          </a:p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endParaRPr lang="en-GB" sz="2200" dirty="0">
              <a:solidFill>
                <a:srgbClr val="626262"/>
              </a:solidFill>
              <a:latin typeface="Arial Regular"/>
              <a:cs typeface="Arial"/>
            </a:endParaRPr>
          </a:p>
        </p:txBody>
      </p:sp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9F6E493F-A867-73FB-0958-4E847D15BDF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5848588"/>
              </p:ext>
            </p:extLst>
          </p:nvPr>
        </p:nvGraphicFramePr>
        <p:xfrm>
          <a:off x="6746545" y="2384085"/>
          <a:ext cx="1451524" cy="77877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15362">
                  <a:extLst>
                    <a:ext uri="{9D8B030D-6E8A-4147-A177-3AD203B41FA5}">
                      <a16:colId xmlns:a16="http://schemas.microsoft.com/office/drawing/2014/main" val="3584436515"/>
                    </a:ext>
                  </a:extLst>
                </a:gridCol>
                <a:gridCol w="636162">
                  <a:extLst>
                    <a:ext uri="{9D8B030D-6E8A-4147-A177-3AD203B41FA5}">
                      <a16:colId xmlns:a16="http://schemas.microsoft.com/office/drawing/2014/main" val="3813556519"/>
                    </a:ext>
                  </a:extLst>
                </a:gridCol>
              </a:tblGrid>
              <a:tr h="377851">
                <a:tc>
                  <a:txBody>
                    <a:bodyPr/>
                    <a:lstStyle/>
                    <a:p>
                      <a:pPr algn="l" fontAlgn="b"/>
                      <a:r>
                        <a:rPr lang="en-GB" sz="900" u="none" strike="noStrike" dirty="0">
                          <a:effectLst/>
                        </a:rPr>
                        <a:t>Detector Material </a:t>
                      </a:r>
                      <a:endParaRPr lang="en-GB" sz="900" b="1" i="0" u="none" strike="noStrike" dirty="0">
                        <a:solidFill>
                          <a:srgbClr val="FFFFFF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GB" sz="900" u="none" strike="noStrike" dirty="0">
                          <a:effectLst/>
                        </a:rPr>
                        <a:t>10% to 90% rise time (ns)</a:t>
                      </a:r>
                      <a:endParaRPr lang="en-GB" sz="900" b="1" i="0" u="none" strike="noStrike" dirty="0">
                        <a:solidFill>
                          <a:srgbClr val="FFFFFF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100328829"/>
                  </a:ext>
                </a:extLst>
              </a:tr>
              <a:tr h="254242">
                <a:tc>
                  <a:txBody>
                    <a:bodyPr/>
                    <a:lstStyle/>
                    <a:p>
                      <a:pPr algn="l" fontAlgn="b"/>
                      <a:r>
                        <a:rPr lang="en-GB" sz="900" u="none" strike="noStrike" dirty="0" err="1">
                          <a:effectLst/>
                        </a:rPr>
                        <a:t>CdZnTe</a:t>
                      </a:r>
                      <a:r>
                        <a:rPr lang="en-GB" sz="900" u="none" strike="noStrike" dirty="0">
                          <a:effectLst/>
                        </a:rPr>
                        <a:t> (-600V)</a:t>
                      </a:r>
                      <a:endParaRPr lang="en-GB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900" u="none" strike="noStrike" dirty="0">
                          <a:effectLst/>
                        </a:rPr>
                        <a:t>72.75</a:t>
                      </a:r>
                      <a:endParaRPr lang="en-GB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2905594"/>
                  </a:ext>
                </a:extLst>
              </a:tr>
              <a:tr h="137348">
                <a:tc>
                  <a:txBody>
                    <a:bodyPr/>
                    <a:lstStyle/>
                    <a:p>
                      <a:pPr algn="l" fontAlgn="b"/>
                      <a:r>
                        <a:rPr lang="en-GB" sz="900" u="none" strike="noStrike">
                          <a:effectLst/>
                        </a:rPr>
                        <a:t>silicon</a:t>
                      </a:r>
                      <a:endParaRPr lang="en-GB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900" u="none" strike="noStrike" dirty="0">
                          <a:effectLst/>
                        </a:rPr>
                        <a:t>41.28</a:t>
                      </a:r>
                      <a:endParaRPr lang="en-GB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83205474"/>
                  </a:ext>
                </a:extLst>
              </a:tr>
            </a:tbl>
          </a:graphicData>
        </a:graphic>
      </p:graphicFrame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3342A0F4-090A-D534-32B7-168DC2E74C4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AAB195-B577-5546-8349-9DDA93B6129E}" type="slidenum">
              <a:rPr lang="en-US" smtClean="0"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09784090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>
            <a:extLst>
              <a:ext uri="{FF2B5EF4-FFF2-40B4-BE49-F238E27FC236}">
                <a16:creationId xmlns:a16="http://schemas.microsoft.com/office/drawing/2014/main" id="{3A83FC15-D612-175E-0ECF-DFCBE0796130}"/>
              </a:ext>
            </a:extLst>
          </p:cNvPr>
          <p:cNvGrpSpPr/>
          <p:nvPr/>
        </p:nvGrpSpPr>
        <p:grpSpPr>
          <a:xfrm>
            <a:off x="5811520" y="224692"/>
            <a:ext cx="6290130" cy="6288126"/>
            <a:chOff x="5684988" y="224692"/>
            <a:chExt cx="6305703" cy="6578600"/>
          </a:xfrm>
        </p:grpSpPr>
        <p:pic>
          <p:nvPicPr>
            <p:cNvPr id="41" name="Picture 40">
              <a:extLst>
                <a:ext uri="{FF2B5EF4-FFF2-40B4-BE49-F238E27FC236}">
                  <a16:creationId xmlns:a16="http://schemas.microsoft.com/office/drawing/2014/main" id="{73F69A5C-AB4B-B02B-D262-1DE540F981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r="3214"/>
            <a:stretch/>
          </p:blipFill>
          <p:spPr>
            <a:xfrm>
              <a:off x="5684988" y="224692"/>
              <a:ext cx="6305703" cy="6578600"/>
            </a:xfrm>
            <a:prstGeom prst="rect">
              <a:avLst/>
            </a:prstGeom>
          </p:spPr>
        </p:pic>
        <p:sp>
          <p:nvSpPr>
            <p:cNvPr id="2" name="Oval 1">
              <a:extLst>
                <a:ext uri="{FF2B5EF4-FFF2-40B4-BE49-F238E27FC236}">
                  <a16:creationId xmlns:a16="http://schemas.microsoft.com/office/drawing/2014/main" id="{9AFC6CB1-D2DD-4836-9BC8-1311707A789F}"/>
                </a:ext>
              </a:extLst>
            </p:cNvPr>
            <p:cNvSpPr/>
            <p:nvPr/>
          </p:nvSpPr>
          <p:spPr>
            <a:xfrm>
              <a:off x="7116417" y="795130"/>
              <a:ext cx="149087" cy="139148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2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538B5185-C653-077C-5967-5111F929B36D}"/>
                </a:ext>
              </a:extLst>
            </p:cNvPr>
            <p:cNvSpPr/>
            <p:nvPr/>
          </p:nvSpPr>
          <p:spPr>
            <a:xfrm>
              <a:off x="8322365" y="795130"/>
              <a:ext cx="149087" cy="139148"/>
            </a:xfrm>
            <a:prstGeom prst="ellipse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868D88F8-778D-AC71-C92B-39E7D97A2255}"/>
                </a:ext>
              </a:extLst>
            </p:cNvPr>
            <p:cNvSpPr/>
            <p:nvPr/>
          </p:nvSpPr>
          <p:spPr>
            <a:xfrm>
              <a:off x="9862930" y="795130"/>
              <a:ext cx="149087" cy="139148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98EF1638-4C56-511F-B450-C3194E224F1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758940" y="1932266"/>
              <a:ext cx="5029719" cy="4064343"/>
            </a:xfrm>
            <a:prstGeom prst="line">
              <a:avLst/>
            </a:prstGeom>
            <a:ln w="1270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C59927A6-9359-929C-98C8-0D5E576B675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678246" y="1301578"/>
              <a:ext cx="706976" cy="4695031"/>
            </a:xfrm>
            <a:prstGeom prst="line">
              <a:avLst/>
            </a:prstGeom>
            <a:ln w="1270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C67D1504-6ADC-F82E-2A3B-108F9D2A35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678246" y="1244600"/>
              <a:ext cx="80694" cy="4692374"/>
            </a:xfrm>
            <a:prstGeom prst="line">
              <a:avLst/>
            </a:prstGeom>
            <a:ln w="1270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" name="Straight Arrow Connector 2">
              <a:extLst>
                <a:ext uri="{FF2B5EF4-FFF2-40B4-BE49-F238E27FC236}">
                  <a16:creationId xmlns:a16="http://schemas.microsoft.com/office/drawing/2014/main" id="{C94EA677-4815-EF91-E5D4-0FEAA208BA0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872820" y="2015655"/>
              <a:ext cx="1363822" cy="350991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69B6117A-0BB2-227C-B431-BCDF9E4222C2}"/>
                </a:ext>
              </a:extLst>
            </p:cNvPr>
            <p:cNvSpPr txBox="1"/>
            <p:nvPr/>
          </p:nvSpPr>
          <p:spPr>
            <a:xfrm>
              <a:off x="8838537" y="2015655"/>
              <a:ext cx="117348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/>
                <a:t>Reference diode saturated</a:t>
              </a:r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885AD63E-1508-2A41-82D6-46FCCB8976E8}"/>
              </a:ext>
            </a:extLst>
          </p:cNvPr>
          <p:cNvSpPr txBox="1"/>
          <p:nvPr/>
        </p:nvSpPr>
        <p:spPr>
          <a:xfrm>
            <a:off x="403340" y="345182"/>
            <a:ext cx="6088899" cy="76944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4400" b="1" spc="-150" dirty="0">
                <a:solidFill>
                  <a:srgbClr val="2E2D6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Intensity plot of silicon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CCCBDC3-EE6B-4AE3-7B1B-7823304810EE}"/>
              </a:ext>
            </a:extLst>
          </p:cNvPr>
          <p:cNvSpPr/>
          <p:nvPr/>
        </p:nvSpPr>
        <p:spPr>
          <a:xfrm>
            <a:off x="90350" y="1114622"/>
            <a:ext cx="5880022" cy="4544642"/>
          </a:xfrm>
          <a:prstGeom prst="rect">
            <a:avLst/>
          </a:prstGeom>
        </p:spPr>
        <p:txBody>
          <a:bodyPr wrap="square" lIns="91440" tIns="45720" rIns="91440" bIns="45720" anchor="t">
            <a:spAutoFit/>
          </a:bodyPr>
          <a:lstStyle/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Graph showing the intensity measured by silicon LPD compared to the silicon diode </a:t>
            </a:r>
          </a:p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Data is of a single pixel within Si1X</a:t>
            </a:r>
          </a:p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Data is dark corrected</a:t>
            </a:r>
          </a:p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Linear up to saturation for all gain stages </a:t>
            </a:r>
          </a:p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Roughly 10</a:t>
            </a:r>
            <a:r>
              <a:rPr lang="en-GB" sz="2200" baseline="30000" dirty="0">
                <a:solidFill>
                  <a:srgbClr val="626262"/>
                </a:solidFill>
                <a:latin typeface="Arial Regular"/>
                <a:cs typeface="Arial"/>
              </a:rPr>
              <a:t>4</a:t>
            </a: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 photons per pixel per pulse at low gain saturation</a:t>
            </a:r>
          </a:p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42 keV ADU</a:t>
            </a:r>
            <a:r>
              <a:rPr lang="en-GB" sz="2200" baseline="30000" dirty="0">
                <a:solidFill>
                  <a:srgbClr val="626262"/>
                </a:solidFill>
                <a:latin typeface="Arial Regular"/>
                <a:cs typeface="Arial"/>
              </a:rPr>
              <a:t>−1 </a:t>
            </a: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* 2100 ADU (low gain saturation) / 8keV photons = 11,000 photons per pixel per pulse</a:t>
            </a:r>
          </a:p>
        </p:txBody>
      </p:sp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CD2D7EA2-6556-2994-14A3-D4EEEE2F5C7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55666965"/>
              </p:ext>
            </p:extLst>
          </p:nvPr>
        </p:nvGraphicFramePr>
        <p:xfrm>
          <a:off x="10168258" y="4652001"/>
          <a:ext cx="1676400" cy="8128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38200">
                  <a:extLst>
                    <a:ext uri="{9D8B030D-6E8A-4147-A177-3AD203B41FA5}">
                      <a16:colId xmlns:a16="http://schemas.microsoft.com/office/drawing/2014/main" val="3653231320"/>
                    </a:ext>
                  </a:extLst>
                </a:gridCol>
                <a:gridCol w="838200">
                  <a:extLst>
                    <a:ext uri="{9D8B030D-6E8A-4147-A177-3AD203B41FA5}">
                      <a16:colId xmlns:a16="http://schemas.microsoft.com/office/drawing/2014/main" val="870377278"/>
                    </a:ext>
                  </a:extLst>
                </a:gridCol>
              </a:tblGrid>
              <a:tr h="2032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u="none" strike="noStrike" dirty="0">
                          <a:effectLst/>
                        </a:rPr>
                        <a:t>Gain</a:t>
                      </a:r>
                      <a:endParaRPr lang="en-GB" sz="1200" b="1" i="0" u="none" strike="noStrike" dirty="0">
                        <a:solidFill>
                          <a:srgbClr val="FFFFFF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u="none" strike="noStrike" dirty="0">
                          <a:effectLst/>
                        </a:rPr>
                        <a:t>R</a:t>
                      </a:r>
                      <a:r>
                        <a:rPr lang="en-GB" sz="1200" u="none" strike="noStrike" baseline="30000" dirty="0">
                          <a:effectLst/>
                        </a:rPr>
                        <a:t>2</a:t>
                      </a:r>
                      <a:endParaRPr lang="en-GB" sz="1200" b="1" i="0" u="none" strike="noStrike" baseline="30000" dirty="0">
                        <a:solidFill>
                          <a:srgbClr val="FFFFFF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630214674"/>
                  </a:ext>
                </a:extLst>
              </a:tr>
              <a:tr h="2032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u="none" strike="noStrike">
                          <a:effectLst/>
                        </a:rPr>
                        <a:t>High </a:t>
                      </a:r>
                      <a:endParaRPr lang="en-GB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200" u="none" strike="noStrike" dirty="0">
                          <a:effectLst/>
                        </a:rPr>
                        <a:t>0.977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785973061"/>
                  </a:ext>
                </a:extLst>
              </a:tr>
              <a:tr h="2032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u="none" strike="noStrike" dirty="0">
                          <a:effectLst/>
                        </a:rPr>
                        <a:t>Medium 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200" u="none" strike="noStrike" dirty="0">
                          <a:effectLst/>
                        </a:rPr>
                        <a:t>0.998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52828910"/>
                  </a:ext>
                </a:extLst>
              </a:tr>
              <a:tr h="2032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u="none" strike="noStrike">
                          <a:effectLst/>
                        </a:rPr>
                        <a:t>Low</a:t>
                      </a:r>
                      <a:endParaRPr lang="en-GB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200" u="none" strike="noStrike" dirty="0">
                          <a:effectLst/>
                        </a:rPr>
                        <a:t>0.998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43624262"/>
                  </a:ext>
                </a:extLst>
              </a:tr>
            </a:tbl>
          </a:graphicData>
        </a:graphic>
      </p:graphicFrame>
      <p:sp>
        <p:nvSpPr>
          <p:cNvPr id="34" name="Slide Number Placeholder 33">
            <a:extLst>
              <a:ext uri="{FF2B5EF4-FFF2-40B4-BE49-F238E27FC236}">
                <a16:creationId xmlns:a16="http://schemas.microsoft.com/office/drawing/2014/main" id="{1C59E33C-5758-32FE-19B2-97D2E41DEE0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AAB195-B577-5546-8349-9DDA93B6129E}" type="slidenum">
              <a:rPr lang="en-US" smtClean="0"/>
              <a:t>15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96231864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22333B90-3E8D-0CED-A2E4-DD0D42AD9E3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33880" y="345182"/>
            <a:ext cx="6108700" cy="6096000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885AD63E-1508-2A41-82D6-46FCCB8976E8}"/>
              </a:ext>
            </a:extLst>
          </p:cNvPr>
          <p:cNvSpPr txBox="1"/>
          <p:nvPr/>
        </p:nvSpPr>
        <p:spPr>
          <a:xfrm>
            <a:off x="403341" y="345182"/>
            <a:ext cx="5920055" cy="144655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4400" b="1" spc="-150" dirty="0">
                <a:solidFill>
                  <a:srgbClr val="2E2D6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Intensity plot of high-flux </a:t>
            </a:r>
            <a:r>
              <a:rPr lang="en-US" sz="4400" b="1" spc="-150" dirty="0" err="1">
                <a:solidFill>
                  <a:srgbClr val="2E2D6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CdZnTe</a:t>
            </a:r>
            <a:endParaRPr lang="en-US" sz="4400" b="1" spc="-150" dirty="0">
              <a:solidFill>
                <a:srgbClr val="2E2D62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AA5DEE8C-D9E1-BA67-5770-25CC5BEBB706}"/>
              </a:ext>
            </a:extLst>
          </p:cNvPr>
          <p:cNvSpPr/>
          <p:nvPr/>
        </p:nvSpPr>
        <p:spPr>
          <a:xfrm>
            <a:off x="7119610" y="898940"/>
            <a:ext cx="149087" cy="139148"/>
          </a:xfrm>
          <a:prstGeom prst="ellipse">
            <a:avLst/>
          </a:prstGeom>
          <a:solidFill>
            <a:schemeClr val="tx2">
              <a:lumMod val="50000"/>
            </a:schemeClr>
          </a:solidFill>
          <a:ln>
            <a:solidFill>
              <a:schemeClr val="tx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4D8B15FB-3B43-9D7A-C1F1-9368859954C6}"/>
              </a:ext>
            </a:extLst>
          </p:cNvPr>
          <p:cNvSpPr/>
          <p:nvPr/>
        </p:nvSpPr>
        <p:spPr>
          <a:xfrm>
            <a:off x="8319172" y="898940"/>
            <a:ext cx="149087" cy="139148"/>
          </a:xfrm>
          <a:prstGeom prst="ellipse">
            <a:avLst/>
          </a:prstGeom>
          <a:solidFill>
            <a:srgbClr val="0070C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EAE88E6D-53EF-2A12-369B-5538788C1C14}"/>
              </a:ext>
            </a:extLst>
          </p:cNvPr>
          <p:cNvSpPr/>
          <p:nvPr/>
        </p:nvSpPr>
        <p:spPr>
          <a:xfrm>
            <a:off x="9897717" y="898940"/>
            <a:ext cx="149087" cy="139148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1B29CCB0-C63A-75F5-813D-C81784ED0B98}"/>
              </a:ext>
            </a:extLst>
          </p:cNvPr>
          <p:cNvSpPr/>
          <p:nvPr/>
        </p:nvSpPr>
        <p:spPr>
          <a:xfrm>
            <a:off x="403341" y="1847261"/>
            <a:ext cx="5027165" cy="4544642"/>
          </a:xfrm>
          <a:prstGeom prst="rect">
            <a:avLst/>
          </a:prstGeom>
        </p:spPr>
        <p:txBody>
          <a:bodyPr wrap="square" lIns="91440" tIns="45720" rIns="91440" bIns="45720" anchor="t">
            <a:spAutoFit/>
          </a:bodyPr>
          <a:lstStyle/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Negative signal due to electron readout </a:t>
            </a:r>
          </a:p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Smaller signal in </a:t>
            </a:r>
            <a:r>
              <a:rPr lang="en-GB" sz="2200" dirty="0" err="1">
                <a:solidFill>
                  <a:srgbClr val="626262"/>
                </a:solidFill>
                <a:latin typeface="Arial Regular"/>
                <a:cs typeface="Arial"/>
              </a:rPr>
              <a:t>CdZnTe</a:t>
            </a: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 compared to silicon due to smaller pixel size</a:t>
            </a:r>
          </a:p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Medium gain shows non-linearity – more investigation is needed to determine the cause </a:t>
            </a:r>
          </a:p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Non-linearity not present in silicon </a:t>
            </a:r>
          </a:p>
          <a:p>
            <a:pPr marL="342900" fontAlgn="base">
              <a:lnSpc>
                <a:spcPct val="110000"/>
              </a:lnSpc>
              <a:spcAft>
                <a:spcPts val="600"/>
              </a:spcAft>
            </a:pPr>
            <a:endParaRPr lang="en-GB" sz="2200" dirty="0">
              <a:solidFill>
                <a:srgbClr val="626262"/>
              </a:solidFill>
              <a:latin typeface="Arial Regular"/>
              <a:cs typeface="Arial"/>
            </a:endParaRPr>
          </a:p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endParaRPr lang="en-GB" sz="2200" dirty="0">
              <a:solidFill>
                <a:srgbClr val="626262"/>
              </a:solidFill>
              <a:latin typeface="Arial Regular"/>
              <a:cs typeface="Arial"/>
            </a:endParaRPr>
          </a:p>
        </p:txBody>
      </p: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5F295CB2-8044-E9C5-2D17-A53E89229302}"/>
              </a:ext>
            </a:extLst>
          </p:cNvPr>
          <p:cNvCxnSpPr>
            <a:cxnSpLocks/>
          </p:cNvCxnSpPr>
          <p:nvPr/>
        </p:nvCxnSpPr>
        <p:spPr>
          <a:xfrm flipV="1">
            <a:off x="10345260" y="3164582"/>
            <a:ext cx="838200" cy="45720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>
            <a:extLst>
              <a:ext uri="{FF2B5EF4-FFF2-40B4-BE49-F238E27FC236}">
                <a16:creationId xmlns:a16="http://schemas.microsoft.com/office/drawing/2014/main" id="{B221A886-D16F-C01A-E2E3-CD8794B73A3E}"/>
              </a:ext>
            </a:extLst>
          </p:cNvPr>
          <p:cNvSpPr txBox="1"/>
          <p:nvPr/>
        </p:nvSpPr>
        <p:spPr>
          <a:xfrm>
            <a:off x="9310977" y="3270791"/>
            <a:ext cx="117348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Reference diode saturated</a:t>
            </a:r>
          </a:p>
        </p:txBody>
      </p:sp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DFED7B5-C331-8C10-067E-90C72033B8F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53783970"/>
              </p:ext>
            </p:extLst>
          </p:nvPr>
        </p:nvGraphicFramePr>
        <p:xfrm>
          <a:off x="10176075" y="1440861"/>
          <a:ext cx="1472586" cy="7086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36293">
                  <a:extLst>
                    <a:ext uri="{9D8B030D-6E8A-4147-A177-3AD203B41FA5}">
                      <a16:colId xmlns:a16="http://schemas.microsoft.com/office/drawing/2014/main" val="3110783740"/>
                    </a:ext>
                  </a:extLst>
                </a:gridCol>
                <a:gridCol w="736293">
                  <a:extLst>
                    <a:ext uri="{9D8B030D-6E8A-4147-A177-3AD203B41FA5}">
                      <a16:colId xmlns:a16="http://schemas.microsoft.com/office/drawing/2014/main" val="3845838668"/>
                    </a:ext>
                  </a:extLst>
                </a:gridCol>
              </a:tblGrid>
              <a:tr h="175812">
                <a:tc>
                  <a:txBody>
                    <a:bodyPr/>
                    <a:lstStyle/>
                    <a:p>
                      <a:pPr algn="l" fontAlgn="b"/>
                      <a:r>
                        <a:rPr lang="en-GB" sz="1100" u="none" strike="noStrike">
                          <a:effectLst/>
                        </a:rPr>
                        <a:t>Gain</a:t>
                      </a:r>
                      <a:endParaRPr lang="en-GB" sz="1100" b="1" i="0" u="none" strike="noStrike">
                        <a:solidFill>
                          <a:srgbClr val="FFFFFF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GB" sz="1100" u="none" strike="noStrike" dirty="0">
                          <a:effectLst/>
                        </a:rPr>
                        <a:t>R</a:t>
                      </a:r>
                      <a:r>
                        <a:rPr lang="en-GB" sz="1100" u="none" strike="noStrike" baseline="30000" dirty="0">
                          <a:effectLst/>
                        </a:rPr>
                        <a:t>2</a:t>
                      </a:r>
                      <a:endParaRPr lang="en-GB" sz="1100" b="1" i="0" u="none" strike="noStrike" baseline="30000" dirty="0">
                        <a:solidFill>
                          <a:srgbClr val="FFFFFF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778667470"/>
                  </a:ext>
                </a:extLst>
              </a:tr>
              <a:tr h="175812">
                <a:tc>
                  <a:txBody>
                    <a:bodyPr/>
                    <a:lstStyle/>
                    <a:p>
                      <a:pPr algn="l" fontAlgn="b"/>
                      <a:r>
                        <a:rPr lang="en-GB" sz="1100" u="none" strike="noStrike">
                          <a:effectLst/>
                        </a:rPr>
                        <a:t>High</a:t>
                      </a:r>
                      <a:endParaRPr lang="en-GB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100" u="none" strike="noStrike" dirty="0">
                          <a:effectLst/>
                        </a:rPr>
                        <a:t>0.977</a:t>
                      </a:r>
                      <a:endParaRPr lang="en-GB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89485243"/>
                  </a:ext>
                </a:extLst>
              </a:tr>
              <a:tr h="175812">
                <a:tc>
                  <a:txBody>
                    <a:bodyPr/>
                    <a:lstStyle/>
                    <a:p>
                      <a:pPr algn="l" fontAlgn="b"/>
                      <a:r>
                        <a:rPr lang="en-GB" sz="1100" u="none" strike="noStrike">
                          <a:effectLst/>
                        </a:rPr>
                        <a:t>Medium </a:t>
                      </a:r>
                      <a:endParaRPr lang="en-GB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100" u="none" strike="noStrike" dirty="0">
                          <a:effectLst/>
                        </a:rPr>
                        <a:t>0.978</a:t>
                      </a:r>
                      <a:endParaRPr lang="en-GB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65711182"/>
                  </a:ext>
                </a:extLst>
              </a:tr>
              <a:tr h="175812">
                <a:tc>
                  <a:txBody>
                    <a:bodyPr/>
                    <a:lstStyle/>
                    <a:p>
                      <a:pPr algn="l" fontAlgn="b"/>
                      <a:r>
                        <a:rPr lang="en-GB" sz="1100" u="none" strike="noStrike">
                          <a:effectLst/>
                        </a:rPr>
                        <a:t>Low</a:t>
                      </a:r>
                      <a:endParaRPr lang="en-GB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100" u="none" strike="noStrike" dirty="0">
                          <a:effectLst/>
                        </a:rPr>
                        <a:t>0.998</a:t>
                      </a:r>
                      <a:endParaRPr lang="en-GB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18217089"/>
                  </a:ext>
                </a:extLst>
              </a:tr>
            </a:tbl>
          </a:graphicData>
        </a:graphic>
      </p:graphicFrame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38076C93-F1CB-5D05-5E34-0098FC9A85DD}"/>
              </a:ext>
            </a:extLst>
          </p:cNvPr>
          <p:cNvCxnSpPr>
            <a:cxnSpLocks/>
          </p:cNvCxnSpPr>
          <p:nvPr/>
        </p:nvCxnSpPr>
        <p:spPr>
          <a:xfrm>
            <a:off x="6988629" y="1317171"/>
            <a:ext cx="4572000" cy="1360715"/>
          </a:xfrm>
          <a:prstGeom prst="line">
            <a:avLst/>
          </a:prstGeom>
          <a:ln w="127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54D8DDC6-4903-430B-A5E1-D6AE06D54D29}"/>
              </a:ext>
            </a:extLst>
          </p:cNvPr>
          <p:cNvCxnSpPr>
            <a:cxnSpLocks/>
          </p:cNvCxnSpPr>
          <p:nvPr/>
        </p:nvCxnSpPr>
        <p:spPr>
          <a:xfrm>
            <a:off x="6988629" y="1348628"/>
            <a:ext cx="1957663" cy="4192201"/>
          </a:xfrm>
          <a:prstGeom prst="line">
            <a:avLst/>
          </a:prstGeom>
          <a:ln w="127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FA1EFF3B-8076-7AAA-5E2D-CCF0C2F528A2}"/>
              </a:ext>
            </a:extLst>
          </p:cNvPr>
          <p:cNvCxnSpPr>
            <a:cxnSpLocks/>
          </p:cNvCxnSpPr>
          <p:nvPr/>
        </p:nvCxnSpPr>
        <p:spPr>
          <a:xfrm>
            <a:off x="6988629" y="1348628"/>
            <a:ext cx="162575" cy="4177106"/>
          </a:xfrm>
          <a:prstGeom prst="line">
            <a:avLst/>
          </a:prstGeom>
          <a:ln w="127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Slide Number Placeholder 26">
            <a:extLst>
              <a:ext uri="{FF2B5EF4-FFF2-40B4-BE49-F238E27FC236}">
                <a16:creationId xmlns:a16="http://schemas.microsoft.com/office/drawing/2014/main" id="{9D54EE31-456E-D050-0F28-DC2B5C43586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AAB195-B577-5546-8349-9DDA93B6129E}" type="slidenum">
              <a:rPr lang="en-US" smtClean="0"/>
              <a:t>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80099310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22333B90-3E8D-0CED-A2E4-DD0D42AD9E3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33880" y="345182"/>
            <a:ext cx="6108700" cy="6096000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885AD63E-1508-2A41-82D6-46FCCB8976E8}"/>
              </a:ext>
            </a:extLst>
          </p:cNvPr>
          <p:cNvSpPr txBox="1"/>
          <p:nvPr/>
        </p:nvSpPr>
        <p:spPr>
          <a:xfrm>
            <a:off x="403341" y="345182"/>
            <a:ext cx="5692659" cy="144655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4400" b="1" spc="-150" dirty="0">
                <a:solidFill>
                  <a:srgbClr val="2E2D6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Possible non-linearity causes  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AA5DEE8C-D9E1-BA67-5770-25CC5BEBB706}"/>
              </a:ext>
            </a:extLst>
          </p:cNvPr>
          <p:cNvSpPr/>
          <p:nvPr/>
        </p:nvSpPr>
        <p:spPr>
          <a:xfrm>
            <a:off x="7119610" y="898940"/>
            <a:ext cx="149087" cy="139148"/>
          </a:xfrm>
          <a:prstGeom prst="ellipse">
            <a:avLst/>
          </a:prstGeom>
          <a:solidFill>
            <a:schemeClr val="tx2">
              <a:lumMod val="50000"/>
            </a:schemeClr>
          </a:solidFill>
          <a:ln>
            <a:solidFill>
              <a:schemeClr val="tx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4D8B15FB-3B43-9D7A-C1F1-9368859954C6}"/>
              </a:ext>
            </a:extLst>
          </p:cNvPr>
          <p:cNvSpPr/>
          <p:nvPr/>
        </p:nvSpPr>
        <p:spPr>
          <a:xfrm>
            <a:off x="8319172" y="898940"/>
            <a:ext cx="149087" cy="139148"/>
          </a:xfrm>
          <a:prstGeom prst="ellipse">
            <a:avLst/>
          </a:prstGeom>
          <a:solidFill>
            <a:srgbClr val="0070C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EAE88E6D-53EF-2A12-369B-5538788C1C14}"/>
              </a:ext>
            </a:extLst>
          </p:cNvPr>
          <p:cNvSpPr/>
          <p:nvPr/>
        </p:nvSpPr>
        <p:spPr>
          <a:xfrm>
            <a:off x="9897717" y="898940"/>
            <a:ext cx="149087" cy="139148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1B29CCB0-C63A-75F5-813D-C81784ED0B98}"/>
              </a:ext>
            </a:extLst>
          </p:cNvPr>
          <p:cNvSpPr/>
          <p:nvPr/>
        </p:nvSpPr>
        <p:spPr>
          <a:xfrm>
            <a:off x="149420" y="1791732"/>
            <a:ext cx="5880034" cy="4095288"/>
          </a:xfrm>
          <a:prstGeom prst="rect">
            <a:avLst/>
          </a:prstGeom>
        </p:spPr>
        <p:txBody>
          <a:bodyPr wrap="square" lIns="91440" tIns="45720" rIns="91440" bIns="45720" anchor="t">
            <a:spAutoFit/>
          </a:bodyPr>
          <a:lstStyle/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There is a non-linearity </a:t>
            </a:r>
            <a:r>
              <a:rPr lang="en-GB" sz="2200" b="1" dirty="0">
                <a:solidFill>
                  <a:srgbClr val="626262"/>
                </a:solidFill>
                <a:latin typeface="Arial Regular"/>
                <a:cs typeface="Arial"/>
              </a:rPr>
              <a:t>only</a:t>
            </a: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 in the medium gain</a:t>
            </a:r>
          </a:p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2 explanations – HF-</a:t>
            </a:r>
            <a:r>
              <a:rPr lang="en-GB" sz="2200" dirty="0" err="1">
                <a:solidFill>
                  <a:srgbClr val="626262"/>
                </a:solidFill>
                <a:latin typeface="Arial Regular"/>
                <a:cs typeface="Arial"/>
              </a:rPr>
              <a:t>CdZnTe</a:t>
            </a: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 or LPD ASIC </a:t>
            </a:r>
          </a:p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ASIC is being used in negative readout – not the designed use</a:t>
            </a:r>
          </a:p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Medium gain is slowest gain stage on ASIC &amp; CZT larger rise time combined? </a:t>
            </a:r>
          </a:p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New data collection with different setpoints to minimise ASIC effects </a:t>
            </a:r>
          </a:p>
        </p:txBody>
      </p: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5F295CB2-8044-E9C5-2D17-A53E89229302}"/>
              </a:ext>
            </a:extLst>
          </p:cNvPr>
          <p:cNvCxnSpPr>
            <a:cxnSpLocks/>
          </p:cNvCxnSpPr>
          <p:nvPr/>
        </p:nvCxnSpPr>
        <p:spPr>
          <a:xfrm flipV="1">
            <a:off x="10345260" y="3164582"/>
            <a:ext cx="838200" cy="45720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>
            <a:extLst>
              <a:ext uri="{FF2B5EF4-FFF2-40B4-BE49-F238E27FC236}">
                <a16:creationId xmlns:a16="http://schemas.microsoft.com/office/drawing/2014/main" id="{B221A886-D16F-C01A-E2E3-CD8794B73A3E}"/>
              </a:ext>
            </a:extLst>
          </p:cNvPr>
          <p:cNvSpPr txBox="1"/>
          <p:nvPr/>
        </p:nvSpPr>
        <p:spPr>
          <a:xfrm>
            <a:off x="9310977" y="3270791"/>
            <a:ext cx="117348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Reference diode saturated</a:t>
            </a:r>
          </a:p>
        </p:txBody>
      </p:sp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DFED7B5-C331-8C10-067E-90C72033B8F2}"/>
              </a:ext>
            </a:extLst>
          </p:cNvPr>
          <p:cNvGraphicFramePr>
            <a:graphicFrameLocks noGrp="1"/>
          </p:cNvGraphicFramePr>
          <p:nvPr/>
        </p:nvGraphicFramePr>
        <p:xfrm>
          <a:off x="10176075" y="1440861"/>
          <a:ext cx="1472586" cy="7086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36293">
                  <a:extLst>
                    <a:ext uri="{9D8B030D-6E8A-4147-A177-3AD203B41FA5}">
                      <a16:colId xmlns:a16="http://schemas.microsoft.com/office/drawing/2014/main" val="3110783740"/>
                    </a:ext>
                  </a:extLst>
                </a:gridCol>
                <a:gridCol w="736293">
                  <a:extLst>
                    <a:ext uri="{9D8B030D-6E8A-4147-A177-3AD203B41FA5}">
                      <a16:colId xmlns:a16="http://schemas.microsoft.com/office/drawing/2014/main" val="3845838668"/>
                    </a:ext>
                  </a:extLst>
                </a:gridCol>
              </a:tblGrid>
              <a:tr h="175812">
                <a:tc>
                  <a:txBody>
                    <a:bodyPr/>
                    <a:lstStyle/>
                    <a:p>
                      <a:pPr algn="l" fontAlgn="b"/>
                      <a:r>
                        <a:rPr lang="en-GB" sz="1100" u="none" strike="noStrike">
                          <a:effectLst/>
                        </a:rPr>
                        <a:t>Gain</a:t>
                      </a:r>
                      <a:endParaRPr lang="en-GB" sz="1100" b="1" i="0" u="none" strike="noStrike">
                        <a:solidFill>
                          <a:srgbClr val="FFFFFF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GB" sz="1100" u="none" strike="noStrike" dirty="0">
                          <a:effectLst/>
                        </a:rPr>
                        <a:t>R</a:t>
                      </a:r>
                      <a:r>
                        <a:rPr lang="en-GB" sz="1100" u="none" strike="noStrike" baseline="30000" dirty="0">
                          <a:effectLst/>
                        </a:rPr>
                        <a:t>2</a:t>
                      </a:r>
                      <a:endParaRPr lang="en-GB" sz="1100" b="1" i="0" u="none" strike="noStrike" baseline="30000" dirty="0">
                        <a:solidFill>
                          <a:srgbClr val="FFFFFF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778667470"/>
                  </a:ext>
                </a:extLst>
              </a:tr>
              <a:tr h="175812">
                <a:tc>
                  <a:txBody>
                    <a:bodyPr/>
                    <a:lstStyle/>
                    <a:p>
                      <a:pPr algn="l" fontAlgn="b"/>
                      <a:r>
                        <a:rPr lang="en-GB" sz="1100" u="none" strike="noStrike">
                          <a:effectLst/>
                        </a:rPr>
                        <a:t>High</a:t>
                      </a:r>
                      <a:endParaRPr lang="en-GB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100" u="none" strike="noStrike" dirty="0">
                          <a:effectLst/>
                        </a:rPr>
                        <a:t>0.977</a:t>
                      </a:r>
                      <a:endParaRPr lang="en-GB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89485243"/>
                  </a:ext>
                </a:extLst>
              </a:tr>
              <a:tr h="175812">
                <a:tc>
                  <a:txBody>
                    <a:bodyPr/>
                    <a:lstStyle/>
                    <a:p>
                      <a:pPr algn="l" fontAlgn="b"/>
                      <a:r>
                        <a:rPr lang="en-GB" sz="1100" u="none" strike="noStrike">
                          <a:effectLst/>
                        </a:rPr>
                        <a:t>Medium </a:t>
                      </a:r>
                      <a:endParaRPr lang="en-GB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100" u="none" strike="noStrike" dirty="0">
                          <a:effectLst/>
                        </a:rPr>
                        <a:t>0.978</a:t>
                      </a:r>
                      <a:endParaRPr lang="en-GB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65711182"/>
                  </a:ext>
                </a:extLst>
              </a:tr>
              <a:tr h="175812">
                <a:tc>
                  <a:txBody>
                    <a:bodyPr/>
                    <a:lstStyle/>
                    <a:p>
                      <a:pPr algn="l" fontAlgn="b"/>
                      <a:r>
                        <a:rPr lang="en-GB" sz="1100" u="none" strike="noStrike">
                          <a:effectLst/>
                        </a:rPr>
                        <a:t>Low</a:t>
                      </a:r>
                      <a:endParaRPr lang="en-GB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100" u="none" strike="noStrike" dirty="0">
                          <a:effectLst/>
                        </a:rPr>
                        <a:t>0.998</a:t>
                      </a:r>
                      <a:endParaRPr lang="en-GB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18217089"/>
                  </a:ext>
                </a:extLst>
              </a:tr>
            </a:tbl>
          </a:graphicData>
        </a:graphic>
      </p:graphicFrame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38076C93-F1CB-5D05-5E34-0098FC9A85DD}"/>
              </a:ext>
            </a:extLst>
          </p:cNvPr>
          <p:cNvCxnSpPr>
            <a:cxnSpLocks/>
          </p:cNvCxnSpPr>
          <p:nvPr/>
        </p:nvCxnSpPr>
        <p:spPr>
          <a:xfrm>
            <a:off x="6988629" y="1317171"/>
            <a:ext cx="4572000" cy="1360715"/>
          </a:xfrm>
          <a:prstGeom prst="line">
            <a:avLst/>
          </a:prstGeom>
          <a:ln w="127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54D8DDC6-4903-430B-A5E1-D6AE06D54D29}"/>
              </a:ext>
            </a:extLst>
          </p:cNvPr>
          <p:cNvCxnSpPr>
            <a:cxnSpLocks/>
          </p:cNvCxnSpPr>
          <p:nvPr/>
        </p:nvCxnSpPr>
        <p:spPr>
          <a:xfrm>
            <a:off x="6988629" y="1348628"/>
            <a:ext cx="1957663" cy="4192201"/>
          </a:xfrm>
          <a:prstGeom prst="line">
            <a:avLst/>
          </a:prstGeom>
          <a:ln w="127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FA1EFF3B-8076-7AAA-5E2D-CCF0C2F528A2}"/>
              </a:ext>
            </a:extLst>
          </p:cNvPr>
          <p:cNvCxnSpPr>
            <a:cxnSpLocks/>
          </p:cNvCxnSpPr>
          <p:nvPr/>
        </p:nvCxnSpPr>
        <p:spPr>
          <a:xfrm>
            <a:off x="6988629" y="1348628"/>
            <a:ext cx="162575" cy="4177106"/>
          </a:xfrm>
          <a:prstGeom prst="line">
            <a:avLst/>
          </a:prstGeom>
          <a:ln w="127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Slide Number Placeholder 26">
            <a:extLst>
              <a:ext uri="{FF2B5EF4-FFF2-40B4-BE49-F238E27FC236}">
                <a16:creationId xmlns:a16="http://schemas.microsoft.com/office/drawing/2014/main" id="{9D54EE31-456E-D050-0F28-DC2B5C43586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AAB195-B577-5546-8349-9DDA93B6129E}" type="slidenum">
              <a:rPr lang="en-US" smtClean="0"/>
              <a:t>17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74654358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BC9CBDEA-4A62-4E7A-13EA-CA8E8E0805E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78128652"/>
              </p:ext>
            </p:extLst>
          </p:nvPr>
        </p:nvGraphicFramePr>
        <p:xfrm>
          <a:off x="6795698" y="3800819"/>
          <a:ext cx="4874539" cy="305718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8C3C8BEE-133A-D067-50E2-A70E4F0B0B6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92369331"/>
              </p:ext>
            </p:extLst>
          </p:nvPr>
        </p:nvGraphicFramePr>
        <p:xfrm>
          <a:off x="6096000" y="136525"/>
          <a:ext cx="5772245" cy="36642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4FCFB7C-D66D-DF48-8608-0A6E3ECFAB6F}"/>
              </a:ext>
            </a:extLst>
          </p:cNvPr>
          <p:cNvSpPr txBox="1"/>
          <p:nvPr/>
        </p:nvSpPr>
        <p:spPr>
          <a:xfrm>
            <a:off x="403341" y="334672"/>
            <a:ext cx="4913377" cy="144655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4400" b="1" spc="-150" dirty="0">
                <a:solidFill>
                  <a:srgbClr val="2E2D6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Silicon LPD vs High Flux </a:t>
            </a:r>
            <a:r>
              <a:rPr lang="en-US" sz="4400" b="1" spc="-150" dirty="0" err="1">
                <a:solidFill>
                  <a:srgbClr val="2E2D6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CdZnTe</a:t>
            </a:r>
            <a:r>
              <a:rPr lang="en-US" sz="4400" b="1" spc="-150" dirty="0">
                <a:solidFill>
                  <a:srgbClr val="2E2D6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F8173D5B-8144-FF9C-9E28-ED2A46DEE378}"/>
              </a:ext>
            </a:extLst>
          </p:cNvPr>
          <p:cNvSpPr/>
          <p:nvPr/>
        </p:nvSpPr>
        <p:spPr>
          <a:xfrm>
            <a:off x="7237928" y="687008"/>
            <a:ext cx="149087" cy="139148"/>
          </a:xfrm>
          <a:prstGeom prst="ellipse">
            <a:avLst/>
          </a:prstGeom>
          <a:solidFill>
            <a:schemeClr val="tx2">
              <a:lumMod val="50000"/>
            </a:schemeClr>
          </a:solidFill>
          <a:ln>
            <a:solidFill>
              <a:schemeClr val="tx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681EDCDE-E8F3-A9EC-0F17-B37F6F086226}"/>
              </a:ext>
            </a:extLst>
          </p:cNvPr>
          <p:cNvSpPr/>
          <p:nvPr/>
        </p:nvSpPr>
        <p:spPr>
          <a:xfrm>
            <a:off x="8404335" y="687008"/>
            <a:ext cx="149087" cy="139148"/>
          </a:xfrm>
          <a:prstGeom prst="ellipse">
            <a:avLst/>
          </a:prstGeom>
          <a:solidFill>
            <a:srgbClr val="0070C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D0AA64C2-95A8-2D8B-9537-1E0D681EAADB}"/>
              </a:ext>
            </a:extLst>
          </p:cNvPr>
          <p:cNvSpPr/>
          <p:nvPr/>
        </p:nvSpPr>
        <p:spPr>
          <a:xfrm>
            <a:off x="9907656" y="687008"/>
            <a:ext cx="149087" cy="139148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42E467C-A7D7-7042-8456-218B38932BFA}"/>
              </a:ext>
            </a:extLst>
          </p:cNvPr>
          <p:cNvSpPr/>
          <p:nvPr/>
        </p:nvSpPr>
        <p:spPr>
          <a:xfrm>
            <a:off x="323754" y="2048668"/>
            <a:ext cx="5072550" cy="2824171"/>
          </a:xfrm>
          <a:prstGeom prst="rect">
            <a:avLst/>
          </a:prstGeom>
        </p:spPr>
        <p:txBody>
          <a:bodyPr wrap="square" lIns="91440" tIns="45720" rIns="91440" bIns="45720" anchor="t">
            <a:spAutoFit/>
          </a:bodyPr>
          <a:lstStyle/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Good linearity observed when comparing the two detector materials </a:t>
            </a:r>
          </a:p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Consistency across linearity results </a:t>
            </a:r>
          </a:p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m = 3.0 ≈ difference in pixel size and e-h creation energy</a:t>
            </a:r>
          </a:p>
        </p:txBody>
      </p:sp>
      <p:sp>
        <p:nvSpPr>
          <p:cNvPr id="15" name="Slide Number Placeholder 14">
            <a:extLst>
              <a:ext uri="{FF2B5EF4-FFF2-40B4-BE49-F238E27FC236}">
                <a16:creationId xmlns:a16="http://schemas.microsoft.com/office/drawing/2014/main" id="{AB70DC3E-A17D-2B83-890C-5F577921C31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AAB195-B577-5546-8349-9DDA93B6129E}" type="slidenum">
              <a:rPr lang="en-US" smtClean="0"/>
              <a:t>18</a:t>
            </a:fld>
            <a:endParaRPr lang="en-US" dirty="0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7D5A0346-3CF1-FB42-9062-893EB3FFED15}"/>
              </a:ext>
            </a:extLst>
          </p:cNvPr>
          <p:cNvSpPr/>
          <p:nvPr/>
        </p:nvSpPr>
        <p:spPr>
          <a:xfrm>
            <a:off x="9220747" y="3968099"/>
            <a:ext cx="149087" cy="139148"/>
          </a:xfrm>
          <a:prstGeom prst="ellipse">
            <a:avLst/>
          </a:prstGeom>
          <a:solidFill>
            <a:srgbClr val="0070C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B2DCDF19-20FD-FFDC-932D-8786C21C8F77}"/>
              </a:ext>
            </a:extLst>
          </p:cNvPr>
          <p:cNvSpPr/>
          <p:nvPr/>
        </p:nvSpPr>
        <p:spPr>
          <a:xfrm>
            <a:off x="8033574" y="3968099"/>
            <a:ext cx="149087" cy="139148"/>
          </a:xfrm>
          <a:prstGeom prst="ellipse">
            <a:avLst/>
          </a:prstGeom>
          <a:solidFill>
            <a:schemeClr val="tx2">
              <a:lumMod val="50000"/>
            </a:schemeClr>
          </a:solidFill>
          <a:ln>
            <a:solidFill>
              <a:schemeClr val="tx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1667B9BD-70CB-276B-9BF5-95F5D126A761}"/>
              </a:ext>
            </a:extLst>
          </p:cNvPr>
          <p:cNvCxnSpPr/>
          <p:nvPr/>
        </p:nvCxnSpPr>
        <p:spPr>
          <a:xfrm>
            <a:off x="21810518" y="7782791"/>
            <a:ext cx="914400" cy="9144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BAD3606F-EC7B-CD71-B185-ACA4665A25CD}"/>
              </a:ext>
            </a:extLst>
          </p:cNvPr>
          <p:cNvCxnSpPr>
            <a:cxnSpLocks/>
          </p:cNvCxnSpPr>
          <p:nvPr/>
        </p:nvCxnSpPr>
        <p:spPr>
          <a:xfrm flipV="1">
            <a:off x="7852833" y="4378036"/>
            <a:ext cx="2977092" cy="17010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9975449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>
          <a:xfrm>
            <a:off x="342900" y="203200"/>
            <a:ext cx="6520608" cy="1325563"/>
          </a:xfrm>
        </p:spPr>
        <p:txBody>
          <a:bodyPr/>
          <a:lstStyle/>
          <a:p>
            <a:r>
              <a:rPr lang="en-GB" dirty="0"/>
              <a:t>Dark levels After X-ray Exposure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6968807" y="302555"/>
            <a:ext cx="5094923" cy="3729617"/>
          </a:xfrm>
          <a:prstGeom prst="rect">
            <a:avLst/>
          </a:prstGeom>
        </p:spPr>
      </p:pic>
      <p:grpSp>
        <p:nvGrpSpPr>
          <p:cNvPr id="7" name="Group 6"/>
          <p:cNvGrpSpPr/>
          <p:nvPr/>
        </p:nvGrpSpPr>
        <p:grpSpPr>
          <a:xfrm>
            <a:off x="5396230" y="4312733"/>
            <a:ext cx="6667500" cy="2207865"/>
            <a:chOff x="2377353" y="4808213"/>
            <a:chExt cx="8401049" cy="1955063"/>
          </a:xfrm>
        </p:grpSpPr>
        <p:graphicFrame>
          <p:nvGraphicFramePr>
            <p:cNvPr id="8" name="Chart 7"/>
            <p:cNvGraphicFramePr>
              <a:graphicFrameLocks/>
            </p:cNvGraphicFramePr>
            <p:nvPr>
              <p:extLst>
                <p:ext uri="{D42A27DB-BD31-4B8C-83A1-F6EECF244321}">
                  <p14:modId xmlns:p14="http://schemas.microsoft.com/office/powerpoint/2010/main" val="3252574373"/>
                </p:ext>
              </p:extLst>
            </p:nvPr>
          </p:nvGraphicFramePr>
          <p:xfrm>
            <a:off x="6577878" y="4808213"/>
            <a:ext cx="4200524" cy="1800224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graphicFrame>
          <p:nvGraphicFramePr>
            <p:cNvPr id="9" name="Chart 8"/>
            <p:cNvGraphicFramePr>
              <a:graphicFrameLocks/>
            </p:cNvGraphicFramePr>
            <p:nvPr>
              <p:extLst>
                <p:ext uri="{D42A27DB-BD31-4B8C-83A1-F6EECF244321}">
                  <p14:modId xmlns:p14="http://schemas.microsoft.com/office/powerpoint/2010/main" val="300998897"/>
                </p:ext>
              </p:extLst>
            </p:nvPr>
          </p:nvGraphicFramePr>
          <p:xfrm>
            <a:off x="2377353" y="4886852"/>
            <a:ext cx="4200524" cy="1876424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</p:grpSp>
      <p:sp>
        <p:nvSpPr>
          <p:cNvPr id="11" name="Content Placeholder 2"/>
          <p:cNvSpPr txBox="1">
            <a:spLocks/>
          </p:cNvSpPr>
          <p:nvPr/>
        </p:nvSpPr>
        <p:spPr>
          <a:xfrm>
            <a:off x="333374" y="1528763"/>
            <a:ext cx="5230144" cy="4991835"/>
          </a:xfrm>
          <a:prstGeom prst="rect">
            <a:avLst/>
          </a:prstGeom>
          <a:noFill/>
        </p:spPr>
        <p:txBody>
          <a:bodyPr vert="horz" lIns="91440" tIns="45720" rIns="91440" bIns="45720" rtlCol="0">
            <a:normAutofit fontScale="925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2060"/>
              </a:buClr>
              <a:buFont typeface="Wingdings" pitchFamily="2" charset="2"/>
              <a:buChar char="§"/>
              <a:defRPr lang="en-US" sz="2800" kern="12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2060"/>
              </a:buClr>
              <a:buFont typeface="Wingdings" pitchFamily="2" charset="2"/>
              <a:buChar char="§"/>
              <a:defRPr lang="en-US" sz="2800" kern="12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2060"/>
              </a:buClr>
              <a:buFont typeface="Wingdings" pitchFamily="2" charset="2"/>
              <a:buChar char="§"/>
              <a:defRPr lang="en-US" sz="2800" kern="12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2060"/>
              </a:buClr>
              <a:buFont typeface="Wingdings" pitchFamily="2" charset="2"/>
              <a:buChar char="§"/>
              <a:defRPr lang="en-US" sz="2800" kern="12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2060"/>
              </a:buClr>
              <a:buFont typeface="Wingdings" pitchFamily="2" charset="2"/>
              <a:buChar char="§"/>
              <a:defRPr lang="en-GB" sz="2800" kern="12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50000"/>
              </a:lnSpc>
              <a:buNone/>
            </a:pPr>
            <a:r>
              <a:rPr lang="en-GB" sz="2000" b="1" spc="-100" dirty="0">
                <a:solidFill>
                  <a:srgbClr val="1E5DF8"/>
                </a:solidFill>
                <a:latin typeface="Arial"/>
                <a:cs typeface="Arial"/>
              </a:rPr>
              <a:t>Dark level does not change after X-ray irradiation </a:t>
            </a:r>
            <a:endParaRPr lang="en-GB" sz="2200" dirty="0">
              <a:solidFill>
                <a:srgbClr val="626262"/>
              </a:solidFill>
              <a:latin typeface="Arial Regular"/>
              <a:cs typeface="Arial"/>
            </a:endParaRPr>
          </a:p>
          <a:p>
            <a:pPr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Plotted dark level over a region of interest for the CZT and Silicon </a:t>
            </a:r>
          </a:p>
          <a:p>
            <a:pPr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Distribution of darks is Gaussian about zero </a:t>
            </a:r>
          </a:p>
          <a:p>
            <a:pPr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Data is dark and common mode corrected</a:t>
            </a:r>
          </a:p>
          <a:p>
            <a:pPr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  <a:sym typeface="Wingdings" panose="05000000000000000000" pitchFamily="2" charset="2"/>
              </a:rPr>
              <a:t>indicating no change in dark level throughout the duration of the run</a:t>
            </a:r>
          </a:p>
        </p:txBody>
      </p:sp>
    </p:spTree>
    <p:extLst>
      <p:ext uri="{BB962C8B-B14F-4D97-AF65-F5344CB8AC3E}">
        <p14:creationId xmlns:p14="http://schemas.microsoft.com/office/powerpoint/2010/main" val="3574995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Long yellow pipes in a factory&#10;&#10;Description automatically generated">
            <a:extLst>
              <a:ext uri="{FF2B5EF4-FFF2-40B4-BE49-F238E27FC236}">
                <a16:creationId xmlns:a16="http://schemas.microsoft.com/office/drawing/2014/main" id="{0C41A2C5-00B1-1655-C79C-E1EA58BBE623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39921"/>
          <a:stretch/>
        </p:blipFill>
        <p:spPr>
          <a:xfrm>
            <a:off x="5983347" y="-15738"/>
            <a:ext cx="6208652" cy="6889476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9E6DE168-6938-B747-BEE8-8CC9B28012DE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47007"/>
          <a:stretch/>
        </p:blipFill>
        <p:spPr>
          <a:xfrm>
            <a:off x="5731098" y="0"/>
            <a:ext cx="6460901" cy="6858000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C8B66DC9-76C9-5140-A7C4-B9B833C488D1}"/>
              </a:ext>
            </a:extLst>
          </p:cNvPr>
          <p:cNvSpPr txBox="1"/>
          <p:nvPr/>
        </p:nvSpPr>
        <p:spPr>
          <a:xfrm>
            <a:off x="423748" y="1380700"/>
            <a:ext cx="5668666" cy="461665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marL="285750" indent="-285750">
              <a:spcAft>
                <a:spcPts val="200"/>
              </a:spcAft>
            </a:pPr>
            <a:r>
              <a:rPr lang="en-US" sz="2400" b="1" spc="-100" dirty="0">
                <a:solidFill>
                  <a:srgbClr val="1E5DF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r>
              <a:rPr lang="en-US" sz="2400" b="1" spc="-100" dirty="0">
                <a:solidFill>
                  <a:srgbClr val="2E2D6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Background </a:t>
            </a:r>
            <a:endParaRPr lang="en-US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6EBDC0C-5E44-914B-85A5-07AF5BC1B9B6}"/>
              </a:ext>
            </a:extLst>
          </p:cNvPr>
          <p:cNvSpPr txBox="1"/>
          <p:nvPr/>
        </p:nvSpPr>
        <p:spPr>
          <a:xfrm>
            <a:off x="423748" y="2106896"/>
            <a:ext cx="5101814" cy="461665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>
              <a:spcAft>
                <a:spcPts val="200"/>
              </a:spcAft>
            </a:pPr>
            <a:r>
              <a:rPr lang="en-US" sz="2400" b="1" spc="-100" dirty="0">
                <a:solidFill>
                  <a:srgbClr val="1E5DF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r>
              <a:rPr lang="en-US" sz="2400" b="1" spc="-100" dirty="0">
                <a:solidFill>
                  <a:srgbClr val="2E2D6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Motivation 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FFD7155-AB0C-D84C-8261-743120695688}"/>
              </a:ext>
            </a:extLst>
          </p:cNvPr>
          <p:cNvSpPr txBox="1"/>
          <p:nvPr/>
        </p:nvSpPr>
        <p:spPr>
          <a:xfrm>
            <a:off x="403341" y="2906784"/>
            <a:ext cx="5101814" cy="461665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>
              <a:spcAft>
                <a:spcPts val="200"/>
              </a:spcAft>
            </a:pPr>
            <a:r>
              <a:rPr lang="en-US" sz="2400" b="1" spc="-100" dirty="0">
                <a:solidFill>
                  <a:srgbClr val="1E5DF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  <a:r>
              <a:rPr lang="en-US" sz="2400" b="1" spc="-100" dirty="0">
                <a:solidFill>
                  <a:srgbClr val="2E2D6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Experimental Setup 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C4031FC-5C47-AB47-A1A8-0701484C0E42}"/>
              </a:ext>
            </a:extLst>
          </p:cNvPr>
          <p:cNvSpPr txBox="1"/>
          <p:nvPr/>
        </p:nvSpPr>
        <p:spPr>
          <a:xfrm>
            <a:off x="423748" y="3711471"/>
            <a:ext cx="5101814" cy="461665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>
              <a:spcAft>
                <a:spcPts val="200"/>
              </a:spcAft>
            </a:pPr>
            <a:r>
              <a:rPr lang="en-US" sz="2400" b="1" spc="-100" dirty="0">
                <a:solidFill>
                  <a:srgbClr val="1E5DF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  <a:r>
              <a:rPr lang="en-US" sz="2400" b="1" spc="-100" dirty="0">
                <a:solidFill>
                  <a:srgbClr val="2E2D6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Results 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001E8603-51D4-7C45-829A-9AE25E5A2E4F}"/>
              </a:ext>
            </a:extLst>
          </p:cNvPr>
          <p:cNvSpPr txBox="1"/>
          <p:nvPr/>
        </p:nvSpPr>
        <p:spPr>
          <a:xfrm>
            <a:off x="403341" y="345182"/>
            <a:ext cx="6356456" cy="76944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4400" b="1" spc="-150" dirty="0">
                <a:solidFill>
                  <a:srgbClr val="2E2D6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Outline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C8338B96-DB54-A843-B2A0-83FB422A5475}"/>
              </a:ext>
            </a:extLst>
          </p:cNvPr>
          <p:cNvSpPr txBox="1"/>
          <p:nvPr/>
        </p:nvSpPr>
        <p:spPr>
          <a:xfrm rot="16200000">
            <a:off x="10838616" y="4810541"/>
            <a:ext cx="18592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800" b="0" i="0" dirty="0">
                <a:solidFill>
                  <a:schemeClr val="bg1"/>
                </a:solidFill>
                <a:effectLst/>
                <a:latin typeface="sourcesans-regular"/>
              </a:rPr>
              <a:t>(Image: D </a:t>
            </a:r>
            <a:r>
              <a:rPr lang="en-GB" sz="800" b="0" i="0" dirty="0" err="1">
                <a:solidFill>
                  <a:schemeClr val="bg1"/>
                </a:solidFill>
                <a:effectLst/>
                <a:latin typeface="sourcesans-regular"/>
              </a:rPr>
              <a:t>Nölle</a:t>
            </a:r>
            <a:r>
              <a:rPr lang="en-GB" sz="800" b="0" i="0" dirty="0">
                <a:solidFill>
                  <a:schemeClr val="bg1"/>
                </a:solidFill>
                <a:effectLst/>
                <a:latin typeface="sourcesans-regular"/>
              </a:rPr>
              <a:t>/DESY)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8B6BADB9-7D7F-887B-E0A8-2E4A55D18A04}"/>
              </a:ext>
            </a:extLst>
          </p:cNvPr>
          <p:cNvSpPr txBox="1"/>
          <p:nvPr/>
        </p:nvSpPr>
        <p:spPr>
          <a:xfrm>
            <a:off x="423748" y="4437667"/>
            <a:ext cx="5101814" cy="461665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>
              <a:spcAft>
                <a:spcPts val="200"/>
              </a:spcAft>
            </a:pPr>
            <a:r>
              <a:rPr lang="en-US" sz="2400" b="1" spc="-100" dirty="0">
                <a:solidFill>
                  <a:srgbClr val="1E5DF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  <a:r>
              <a:rPr lang="en-US" sz="2400" b="1" spc="-100" dirty="0">
                <a:solidFill>
                  <a:srgbClr val="2E2D6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Conclusion   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45260F8E-F3A6-D641-673D-2AEB777C97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AAB195-B577-5546-8349-9DDA93B6129E}" type="slidenum">
              <a:rPr lang="en-US" smtClean="0"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85692126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>
            <a:extLst>
              <a:ext uri="{FF2B5EF4-FFF2-40B4-BE49-F238E27FC236}">
                <a16:creationId xmlns:a16="http://schemas.microsoft.com/office/drawing/2014/main" id="{D4FCFB7C-D66D-DF48-8608-0A6E3ECFAB6F}"/>
              </a:ext>
            </a:extLst>
          </p:cNvPr>
          <p:cNvSpPr txBox="1"/>
          <p:nvPr/>
        </p:nvSpPr>
        <p:spPr>
          <a:xfrm>
            <a:off x="403340" y="334672"/>
            <a:ext cx="11660129" cy="76944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4400" b="1" spc="-150" dirty="0">
                <a:solidFill>
                  <a:srgbClr val="2E2D6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June Beamtime Experimental Improvements 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42E467C-A7D7-7042-8456-218B38932BFA}"/>
              </a:ext>
            </a:extLst>
          </p:cNvPr>
          <p:cNvSpPr/>
          <p:nvPr/>
        </p:nvSpPr>
        <p:spPr>
          <a:xfrm>
            <a:off x="323753" y="1391443"/>
            <a:ext cx="5658406" cy="4544642"/>
          </a:xfrm>
          <a:prstGeom prst="rect">
            <a:avLst/>
          </a:prstGeom>
        </p:spPr>
        <p:txBody>
          <a:bodyPr wrap="square" lIns="91440" tIns="45720" rIns="91440" bIns="45720" anchor="t">
            <a:spAutoFit/>
          </a:bodyPr>
          <a:lstStyle/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Setpoints optimised for HF-</a:t>
            </a:r>
            <a:r>
              <a:rPr lang="en-GB" sz="2200" dirty="0" err="1">
                <a:solidFill>
                  <a:srgbClr val="626262"/>
                </a:solidFill>
                <a:latin typeface="Arial Regular"/>
                <a:cs typeface="Arial"/>
              </a:rPr>
              <a:t>CdZnTe</a:t>
            </a: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 – higher dynamic range</a:t>
            </a:r>
          </a:p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P-type silicon LPD used – electron readout </a:t>
            </a:r>
          </a:p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Molybdenum target used – 17.48keV fluorescence – higher energy </a:t>
            </a:r>
          </a:p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Keithley external power supply – bias voltages up to -900V</a:t>
            </a:r>
          </a:p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Higher photon fluxes- detectors closer to target </a:t>
            </a:r>
          </a:p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endParaRPr lang="en-GB" sz="2200" dirty="0">
              <a:solidFill>
                <a:srgbClr val="626262"/>
              </a:solidFill>
              <a:latin typeface="Arial Regular"/>
              <a:cs typeface="Arial"/>
            </a:endParaRPr>
          </a:p>
        </p:txBody>
      </p:sp>
      <p:sp>
        <p:nvSpPr>
          <p:cNvPr id="15" name="Slide Number Placeholder 14">
            <a:extLst>
              <a:ext uri="{FF2B5EF4-FFF2-40B4-BE49-F238E27FC236}">
                <a16:creationId xmlns:a16="http://schemas.microsoft.com/office/drawing/2014/main" id="{AB70DC3E-A17D-2B83-890C-5F577921C31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AAB195-B577-5546-8349-9DDA93B6129E}" type="slidenum">
              <a:rPr lang="en-US" smtClean="0"/>
              <a:t>20</a:t>
            </a:fld>
            <a:endParaRPr lang="en-US" dirty="0"/>
          </a:p>
        </p:txBody>
      </p:sp>
      <p:pic>
        <p:nvPicPr>
          <p:cNvPr id="9" name="Picture 8" descr="A machine in a factory&#10;&#10;Description automatically generated">
            <a:extLst>
              <a:ext uri="{FF2B5EF4-FFF2-40B4-BE49-F238E27FC236}">
                <a16:creationId xmlns:a16="http://schemas.microsoft.com/office/drawing/2014/main" id="{98EF4A14-2F17-75A9-5802-665B1EE8CA5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96000" y="1391444"/>
            <a:ext cx="6096000" cy="4572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9584150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87BB19A-2335-681E-F5F2-487E2F33CCD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AAB195-B577-5546-8349-9DDA93B6129E}" type="slidenum">
              <a:rPr lang="en-US" smtClean="0"/>
              <a:t>21</a:t>
            </a:fld>
            <a:endParaRPr lang="en-US" dirty="0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EE4CFC60-42C9-4F65-43CC-FA7A1806863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/>
          <a:stretch/>
        </p:blipFill>
        <p:spPr>
          <a:xfrm>
            <a:off x="0" y="-58824"/>
            <a:ext cx="12192000" cy="6837626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22A4BBA5-8AD4-0713-49BF-D3D6F074BC5B}"/>
              </a:ext>
            </a:extLst>
          </p:cNvPr>
          <p:cNvSpPr txBox="1"/>
          <p:nvPr/>
        </p:nvSpPr>
        <p:spPr>
          <a:xfrm>
            <a:off x="403340" y="438489"/>
            <a:ext cx="11684581" cy="76944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4400" b="1" spc="-150" dirty="0">
                <a:solidFill>
                  <a:srgbClr val="2E2D6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Marco’s slide  </a:t>
            </a:r>
          </a:p>
        </p:txBody>
      </p:sp>
    </p:spTree>
    <p:extLst>
      <p:ext uri="{BB962C8B-B14F-4D97-AF65-F5344CB8AC3E}">
        <p14:creationId xmlns:p14="http://schemas.microsoft.com/office/powerpoint/2010/main" val="154152908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>
            <a:extLst>
              <a:ext uri="{FF2B5EF4-FFF2-40B4-BE49-F238E27FC236}">
                <a16:creationId xmlns:a16="http://schemas.microsoft.com/office/drawing/2014/main" id="{885AD63E-1508-2A41-82D6-46FCCB8976E8}"/>
              </a:ext>
            </a:extLst>
          </p:cNvPr>
          <p:cNvSpPr txBox="1"/>
          <p:nvPr/>
        </p:nvSpPr>
        <p:spPr>
          <a:xfrm>
            <a:off x="403340" y="345182"/>
            <a:ext cx="7249789" cy="76944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4400" b="1" spc="-150" dirty="0">
                <a:solidFill>
                  <a:srgbClr val="2E2D6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Conclusion &amp; future work 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CD36C46F-825B-CB72-4432-E63DC0652082}"/>
              </a:ext>
            </a:extLst>
          </p:cNvPr>
          <p:cNvSpPr/>
          <p:nvPr/>
        </p:nvSpPr>
        <p:spPr>
          <a:xfrm>
            <a:off x="403338" y="1374167"/>
            <a:ext cx="10203701" cy="5664949"/>
          </a:xfrm>
          <a:prstGeom prst="rect">
            <a:avLst/>
          </a:prstGeom>
        </p:spPr>
        <p:txBody>
          <a:bodyPr wrap="square" lIns="91440" tIns="45720" rIns="91440" bIns="45720" anchor="t">
            <a:spAutoFit/>
          </a:bodyPr>
          <a:lstStyle/>
          <a:p>
            <a:pPr fontAlgn="base">
              <a:lnSpc>
                <a:spcPct val="110000"/>
              </a:lnSpc>
              <a:spcAft>
                <a:spcPts val="600"/>
              </a:spcAft>
            </a:pPr>
            <a:r>
              <a:rPr lang="en-GB" sz="2400" b="1" spc="-100" dirty="0">
                <a:solidFill>
                  <a:srgbClr val="1E5DF8"/>
                </a:solidFill>
                <a:latin typeface="Arial"/>
                <a:cs typeface="Arial"/>
              </a:rPr>
              <a:t>Conclusion</a:t>
            </a:r>
            <a:endParaRPr lang="en-US" sz="2400" b="1" spc="-100" dirty="0">
              <a:solidFill>
                <a:srgbClr val="1E5DF8"/>
              </a:solidFill>
              <a:latin typeface="Arial"/>
              <a:cs typeface="Arial"/>
            </a:endParaRPr>
          </a:p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Investigated XFEL pulse repetition rates 4 orders of magnitude higher than previously studied</a:t>
            </a:r>
          </a:p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Successfully shown that high-flux </a:t>
            </a:r>
            <a:r>
              <a:rPr lang="en-GB" sz="2200" dirty="0" err="1">
                <a:solidFill>
                  <a:srgbClr val="626262"/>
                </a:solidFill>
                <a:latin typeface="Arial Regular"/>
                <a:cs typeface="Arial"/>
              </a:rPr>
              <a:t>CdZnTe</a:t>
            </a: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 is an effective detector material up to 10</a:t>
            </a:r>
            <a:r>
              <a:rPr lang="en-GB" sz="2200" baseline="30000" dirty="0">
                <a:solidFill>
                  <a:srgbClr val="626262"/>
                </a:solidFill>
                <a:latin typeface="Arial Regular"/>
                <a:cs typeface="Arial"/>
              </a:rPr>
              <a:t>4</a:t>
            </a: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 8keV photons per pixel per pulse in silicon LPD</a:t>
            </a:r>
          </a:p>
          <a:p>
            <a:pPr fontAlgn="base">
              <a:lnSpc>
                <a:spcPct val="110000"/>
              </a:lnSpc>
              <a:spcAft>
                <a:spcPts val="600"/>
              </a:spcAft>
            </a:pPr>
            <a:r>
              <a:rPr lang="en-GB" sz="2400" b="1" spc="-100" dirty="0">
                <a:solidFill>
                  <a:srgbClr val="1E5DF8"/>
                </a:solidFill>
                <a:latin typeface="Arial"/>
                <a:cs typeface="Arial"/>
              </a:rPr>
              <a:t>Future Work</a:t>
            </a:r>
            <a:endParaRPr lang="en-US" sz="2400" b="1" spc="-100" dirty="0">
              <a:solidFill>
                <a:srgbClr val="1E5DF8"/>
              </a:solidFill>
              <a:latin typeface="Arial"/>
              <a:cs typeface="Arial"/>
            </a:endParaRPr>
          </a:p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Investigate sources of non-linearities </a:t>
            </a:r>
          </a:p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Investigate next frame effects </a:t>
            </a:r>
          </a:p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Push to higher photon energies, higher dynamic range and higher bias voltages – new data has been collected, beamtime in June 2023</a:t>
            </a:r>
          </a:p>
          <a:p>
            <a:pPr marL="342900" fontAlgn="base">
              <a:lnSpc>
                <a:spcPct val="110000"/>
              </a:lnSpc>
              <a:spcAft>
                <a:spcPts val="600"/>
              </a:spcAft>
            </a:pPr>
            <a:endParaRPr lang="en-GB" sz="2200" dirty="0">
              <a:solidFill>
                <a:srgbClr val="626262"/>
              </a:solidFill>
              <a:latin typeface="Arial Regular"/>
              <a:cs typeface="Arial"/>
            </a:endParaRPr>
          </a:p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endParaRPr lang="en-GB" sz="2200" dirty="0">
              <a:solidFill>
                <a:srgbClr val="626262"/>
              </a:solidFill>
              <a:latin typeface="Arial Regular"/>
              <a:cs typeface="Arial"/>
            </a:endParaRPr>
          </a:p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endParaRPr lang="en-GB" sz="2200" dirty="0">
              <a:solidFill>
                <a:srgbClr val="626262"/>
              </a:solidFill>
              <a:latin typeface="Arial Regular"/>
              <a:cs typeface="Arial"/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168B2B7F-B1DC-C4BB-00EE-5EACD69034D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AAB195-B577-5546-8349-9DDA93B6129E}" type="slidenum">
              <a:rPr lang="en-US" smtClean="0"/>
              <a:t>22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89667619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02435282-852B-AE4C-B8DF-0BEFA1CC50E1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750740"/>
            <a:ext cx="12192000" cy="5107259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0AA93F1F-55CE-8C41-933D-BDAD86FDEF5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15938" y="5868509"/>
            <a:ext cx="440215" cy="440215"/>
          </a:xfrm>
          <a:prstGeom prst="rect">
            <a:avLst/>
          </a:prstGeom>
        </p:spPr>
      </p:pic>
      <p:sp>
        <p:nvSpPr>
          <p:cNvPr id="14" name="Rectangle 13">
            <a:extLst>
              <a:ext uri="{FF2B5EF4-FFF2-40B4-BE49-F238E27FC236}">
                <a16:creationId xmlns:a16="http://schemas.microsoft.com/office/drawing/2014/main" id="{70C8BCE3-7BF5-244B-ABC5-1CC57CE8ADDB}"/>
              </a:ext>
            </a:extLst>
          </p:cNvPr>
          <p:cNvSpPr/>
          <p:nvPr/>
        </p:nvSpPr>
        <p:spPr>
          <a:xfrm>
            <a:off x="5535081" y="5904254"/>
            <a:ext cx="1878082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1600" dirty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@</a:t>
            </a:r>
            <a:r>
              <a:rPr lang="en-GB" sz="1600" dirty="0" err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STFC_matters</a:t>
            </a:r>
            <a:endParaRPr lang="en-GB" sz="1600" dirty="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BAC3E187-FC47-6646-A5A3-38BEA5BF97F3}"/>
              </a:ext>
            </a:extLst>
          </p:cNvPr>
          <p:cNvSpPr/>
          <p:nvPr/>
        </p:nvSpPr>
        <p:spPr>
          <a:xfrm>
            <a:off x="7805525" y="5904254"/>
            <a:ext cx="4214197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1600" dirty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Science and Technology Facilities Council</a:t>
            </a: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7F25C28B-6C92-F94C-81EC-CBF349C8486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077049" y="5868508"/>
            <a:ext cx="444002" cy="437275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83CE200E-AB24-384F-BB4C-13ACD0DABDB8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347494" y="5865567"/>
            <a:ext cx="440215" cy="440215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14E2772B-B47D-8D46-97A4-931FF8D2720F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5938" y="412403"/>
            <a:ext cx="3770785" cy="963960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F03ACBB2-A294-5B41-91E3-A21CD7F0322A}"/>
              </a:ext>
            </a:extLst>
          </p:cNvPr>
          <p:cNvSpPr/>
          <p:nvPr/>
        </p:nvSpPr>
        <p:spPr>
          <a:xfrm>
            <a:off x="1014848" y="5904254"/>
            <a:ext cx="4214197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1600" dirty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Science and Technology Facilities Council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E096A358-CF8A-9741-9C85-A77CCE375E7E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379538" y="2813050"/>
            <a:ext cx="7442200" cy="1231900"/>
          </a:xfrm>
          <a:prstGeom prst="rect">
            <a:avLst/>
          </a:prstGeom>
        </p:spPr>
      </p:pic>
      <p:pic>
        <p:nvPicPr>
          <p:cNvPr id="2" name="Picture 2">
            <a:extLst>
              <a:ext uri="{FF2B5EF4-FFF2-40B4-BE49-F238E27FC236}">
                <a16:creationId xmlns:a16="http://schemas.microsoft.com/office/drawing/2014/main" id="{27648FCC-3A15-2B7D-0FC6-AD7E2188E1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22941" y="412403"/>
            <a:ext cx="3607831" cy="9639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 descr="Logo European XFEL (JPG)">
            <a:extLst>
              <a:ext uri="{FF2B5EF4-FFF2-40B4-BE49-F238E27FC236}">
                <a16:creationId xmlns:a16="http://schemas.microsoft.com/office/drawing/2014/main" id="{B46CC9C8-C3D5-2633-FF65-A69404D5417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92288" y="412403"/>
            <a:ext cx="1483774" cy="14837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4AAEBE7-A773-3F69-55B8-C06DF666B93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AAB195-B577-5546-8349-9DDA93B6129E}" type="slidenum">
              <a:rPr lang="en-US" smtClean="0"/>
              <a:t>23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2730942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7104E1F1-5F97-ED67-A334-76149EA7BFA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42492" y="1259585"/>
            <a:ext cx="5279475" cy="3442823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DE913DD9-C9BF-22D7-8DCB-3D26F254BB8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04941" y="1320819"/>
            <a:ext cx="4896065" cy="3192795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D4FCFB7C-D66D-DF48-8608-0A6E3ECFAB6F}"/>
              </a:ext>
            </a:extLst>
          </p:cNvPr>
          <p:cNvSpPr txBox="1"/>
          <p:nvPr/>
        </p:nvSpPr>
        <p:spPr>
          <a:xfrm>
            <a:off x="403341" y="334672"/>
            <a:ext cx="6901699" cy="76944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4400" b="1" spc="-150" dirty="0">
                <a:solidFill>
                  <a:srgbClr val="2E2D6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High gain LPD vs Diode 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F8173D5B-8144-FF9C-9E28-ED2A46DEE378}"/>
              </a:ext>
            </a:extLst>
          </p:cNvPr>
          <p:cNvSpPr/>
          <p:nvPr/>
        </p:nvSpPr>
        <p:spPr>
          <a:xfrm>
            <a:off x="8818564" y="405106"/>
            <a:ext cx="81034" cy="62629"/>
          </a:xfrm>
          <a:prstGeom prst="ellipse">
            <a:avLst/>
          </a:prstGeom>
          <a:solidFill>
            <a:schemeClr val="tx2">
              <a:lumMod val="50000"/>
            </a:schemeClr>
          </a:solidFill>
          <a:ln>
            <a:solidFill>
              <a:schemeClr val="tx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42E467C-A7D7-7042-8456-218B38932BFA}"/>
              </a:ext>
            </a:extLst>
          </p:cNvPr>
          <p:cNvSpPr/>
          <p:nvPr/>
        </p:nvSpPr>
        <p:spPr>
          <a:xfrm>
            <a:off x="3146541" y="4722734"/>
            <a:ext cx="5072550" cy="1257588"/>
          </a:xfrm>
          <a:prstGeom prst="rect">
            <a:avLst/>
          </a:prstGeom>
        </p:spPr>
        <p:txBody>
          <a:bodyPr wrap="square" lIns="91440" tIns="45720" rIns="91440" bIns="45720" anchor="t">
            <a:spAutoFit/>
          </a:bodyPr>
          <a:lstStyle/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Lower R</a:t>
            </a:r>
            <a:r>
              <a:rPr lang="en-GB" sz="2200" baseline="30000" dirty="0">
                <a:solidFill>
                  <a:srgbClr val="626262"/>
                </a:solidFill>
                <a:latin typeface="Arial Regular"/>
                <a:cs typeface="Arial"/>
              </a:rPr>
              <a:t>2</a:t>
            </a: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 values due to spreading of points not due to non-linearity</a:t>
            </a:r>
          </a:p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endParaRPr lang="en-GB" sz="2200" dirty="0">
              <a:solidFill>
                <a:srgbClr val="626262"/>
              </a:solidFill>
              <a:latin typeface="Arial Regular"/>
              <a:cs typeface="Arial"/>
            </a:endParaRPr>
          </a:p>
        </p:txBody>
      </p:sp>
      <p:sp>
        <p:nvSpPr>
          <p:cNvPr id="15" name="Slide Number Placeholder 14">
            <a:extLst>
              <a:ext uri="{FF2B5EF4-FFF2-40B4-BE49-F238E27FC236}">
                <a16:creationId xmlns:a16="http://schemas.microsoft.com/office/drawing/2014/main" id="{AB70DC3E-A17D-2B83-890C-5F577921C31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AAB195-B577-5546-8349-9DDA93B6129E}" type="slidenum">
              <a:rPr lang="en-US" smtClean="0"/>
              <a:t>24</a:t>
            </a:fld>
            <a:endParaRPr lang="en-US" dirty="0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B2DCDF19-20FD-FFDC-932D-8786C21C8F77}"/>
              </a:ext>
            </a:extLst>
          </p:cNvPr>
          <p:cNvSpPr/>
          <p:nvPr/>
        </p:nvSpPr>
        <p:spPr>
          <a:xfrm>
            <a:off x="8682230" y="3363975"/>
            <a:ext cx="69309" cy="61625"/>
          </a:xfrm>
          <a:prstGeom prst="ellipse">
            <a:avLst/>
          </a:prstGeom>
          <a:solidFill>
            <a:schemeClr val="tx2">
              <a:lumMod val="50000"/>
            </a:schemeClr>
          </a:solidFill>
          <a:ln>
            <a:solidFill>
              <a:schemeClr val="tx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506043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108DC7F5-099C-FD4D-905A-DC79A38901EC}"/>
              </a:ext>
            </a:extLst>
          </p:cNvPr>
          <p:cNvSpPr/>
          <p:nvPr/>
        </p:nvSpPr>
        <p:spPr>
          <a:xfrm>
            <a:off x="403340" y="1422742"/>
            <a:ext cx="6382157" cy="4172232"/>
          </a:xfrm>
          <a:prstGeom prst="rect">
            <a:avLst/>
          </a:prstGeom>
        </p:spPr>
        <p:txBody>
          <a:bodyPr wrap="square" lIns="91440" tIns="45720" rIns="91440" bIns="45720" anchor="t">
            <a:spAutoFit/>
          </a:bodyPr>
          <a:lstStyle/>
          <a:p>
            <a:pPr marL="342900" indent="-342900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chemeClr val="accent4"/>
                </a:solidFill>
                <a:latin typeface="Arial Regular"/>
                <a:cs typeface="Arial"/>
              </a:rPr>
              <a:t>Extremely bright x-ray light source </a:t>
            </a:r>
          </a:p>
          <a:p>
            <a:pPr marL="342900" indent="-342900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chemeClr val="accent4"/>
                </a:solidFill>
                <a:latin typeface="Arial Regular"/>
                <a:cs typeface="Arial"/>
              </a:rPr>
              <a:t>1.7km long accelerator, 3.4km inc. optics and undulators</a:t>
            </a:r>
          </a:p>
          <a:p>
            <a:pPr marL="342900" indent="-342900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chemeClr val="accent4"/>
                </a:solidFill>
                <a:latin typeface="Arial Regular"/>
                <a:cs typeface="Arial"/>
              </a:rPr>
              <a:t>Able to probe the atomic structure of viruses, molecular composition of cells and planetary processes</a:t>
            </a:r>
          </a:p>
          <a:p>
            <a:pPr marL="342900" indent="-342900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chemeClr val="accent4"/>
                </a:solidFill>
                <a:latin typeface="Arial Regular"/>
                <a:cs typeface="Arial"/>
              </a:rPr>
              <a:t>Non continuous free electron laser - Bunch structure </a:t>
            </a:r>
          </a:p>
          <a:p>
            <a:pPr marL="342900" indent="-342900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chemeClr val="accent4"/>
                </a:solidFill>
                <a:latin typeface="Arial Regular"/>
                <a:cs typeface="Arial"/>
              </a:rPr>
              <a:t>10Hz repetition rate of trains</a:t>
            </a:r>
          </a:p>
          <a:p>
            <a:pPr marL="342900" indent="-342900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chemeClr val="accent4"/>
                </a:solidFill>
                <a:latin typeface="Arial Regular"/>
                <a:cs typeface="Arial"/>
              </a:rPr>
              <a:t>Up to 2700 4.5MHz pulses per train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E67786B-8CF6-7140-A9BE-F2F0A0F1F7F0}"/>
              </a:ext>
            </a:extLst>
          </p:cNvPr>
          <p:cNvSpPr txBox="1"/>
          <p:nvPr/>
        </p:nvSpPr>
        <p:spPr>
          <a:xfrm>
            <a:off x="403341" y="345182"/>
            <a:ext cx="6430596" cy="76944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4400" b="1" spc="-150" dirty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European XFEL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7FEC449-72A9-AC4A-AF08-56A086A7A92C}"/>
              </a:ext>
            </a:extLst>
          </p:cNvPr>
          <p:cNvSpPr txBox="1"/>
          <p:nvPr/>
        </p:nvSpPr>
        <p:spPr>
          <a:xfrm rot="16200000">
            <a:off x="10716762" y="4838514"/>
            <a:ext cx="18592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Image © STFC Max Bishop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B7F3913-87D6-8C75-451F-E57FF62F4A4A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0611" r="10266"/>
          <a:stretch/>
        </p:blipFill>
        <p:spPr>
          <a:xfrm>
            <a:off x="6225759" y="3739362"/>
            <a:ext cx="5420639" cy="2691411"/>
          </a:xfrm>
          <a:prstGeom prst="rect">
            <a:avLst/>
          </a:prstGeom>
        </p:spPr>
      </p:pic>
      <p:pic>
        <p:nvPicPr>
          <p:cNvPr id="1026" name="Picture 2">
            <a:extLst>
              <a:ext uri="{FF2B5EF4-FFF2-40B4-BE49-F238E27FC236}">
                <a16:creationId xmlns:a16="http://schemas.microsoft.com/office/drawing/2014/main" id="{6B516F63-0702-101D-8296-77ECEC8A0F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00942" y="345182"/>
            <a:ext cx="4787717" cy="30838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11F57752-708D-3D29-4741-A6E46600EB9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AAB195-B577-5546-8349-9DDA93B6129E}" type="slidenum">
              <a:rPr lang="en-US" smtClean="0"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1589811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E77AF5AC-871A-DE2F-EB49-6CAA25F1878F}"/>
              </a:ext>
            </a:extLst>
          </p:cNvPr>
          <p:cNvSpPr/>
          <p:nvPr/>
        </p:nvSpPr>
        <p:spPr>
          <a:xfrm>
            <a:off x="403342" y="1224987"/>
            <a:ext cx="6390994" cy="5095562"/>
          </a:xfrm>
          <a:prstGeom prst="rect">
            <a:avLst/>
          </a:prstGeom>
        </p:spPr>
        <p:txBody>
          <a:bodyPr wrap="square" lIns="91440" tIns="45720" rIns="91440" bIns="45720" anchor="t">
            <a:spAutoFit/>
          </a:bodyPr>
          <a:lstStyle/>
          <a:p>
            <a:pPr>
              <a:lnSpc>
                <a:spcPct val="110000"/>
              </a:lnSpc>
              <a:spcAft>
                <a:spcPts val="1200"/>
              </a:spcAft>
            </a:pPr>
            <a:r>
              <a:rPr lang="en-GB" sz="2400" b="1" dirty="0">
                <a:solidFill>
                  <a:srgbClr val="1E5DF8"/>
                </a:solidFill>
                <a:latin typeface="Arial"/>
                <a:cs typeface="Arial"/>
              </a:rPr>
              <a:t>Planned XFEL upgrades include continuous wave operation and higher photon energies</a:t>
            </a:r>
          </a:p>
          <a:p>
            <a:pPr marL="342900" indent="-342900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LCLS is another free electron laser located in California currently operating at 120Hz</a:t>
            </a:r>
          </a:p>
          <a:p>
            <a:pPr marL="342900" indent="-342900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LCLS-II plans to move to 1MHz continuous wave &lt;12keV </a:t>
            </a:r>
          </a:p>
          <a:p>
            <a:pPr marL="342900" indent="-342900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LCLS-II-HE a higher energy upgrade to &gt;20keV</a:t>
            </a:r>
          </a:p>
          <a:p>
            <a:pPr marL="342900" indent="-342900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 err="1">
                <a:solidFill>
                  <a:srgbClr val="626262"/>
                </a:solidFill>
                <a:latin typeface="Arial Regular"/>
                <a:cs typeface="Arial"/>
              </a:rPr>
              <a:t>EuXFEL</a:t>
            </a: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 new instrumentation, plans for higher energies further in the future </a:t>
            </a:r>
          </a:p>
          <a:p>
            <a:pPr>
              <a:lnSpc>
                <a:spcPct val="110000"/>
              </a:lnSpc>
              <a:spcAft>
                <a:spcPts val="600"/>
              </a:spcAft>
            </a:pP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 </a:t>
            </a:r>
            <a:endParaRPr lang="en-GB" sz="2200" dirty="0">
              <a:latin typeface="Arial Regular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E67786B-8CF6-7140-A9BE-F2F0A0F1F7F0}"/>
              </a:ext>
            </a:extLst>
          </p:cNvPr>
          <p:cNvSpPr txBox="1"/>
          <p:nvPr/>
        </p:nvSpPr>
        <p:spPr>
          <a:xfrm>
            <a:off x="403341" y="345182"/>
            <a:ext cx="6356456" cy="76944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4400" b="1" spc="-150" dirty="0">
                <a:solidFill>
                  <a:srgbClr val="2E2D6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Future XFEL upgrades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324C67A-C52D-5544-86B0-813208112397}"/>
              </a:ext>
            </a:extLst>
          </p:cNvPr>
          <p:cNvSpPr txBox="1"/>
          <p:nvPr/>
        </p:nvSpPr>
        <p:spPr>
          <a:xfrm rot="16200000">
            <a:off x="10716762" y="4838514"/>
            <a:ext cx="18592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Image © STFC John Dawson 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5666A65-6089-4356-C0BA-0217DFF8140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75241" y="49096"/>
            <a:ext cx="4578791" cy="3547576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807C6076-A51D-D2E5-16D9-C0D0E8E0A4FC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b="18435"/>
          <a:stretch/>
        </p:blipFill>
        <p:spPr>
          <a:xfrm>
            <a:off x="6759797" y="3958973"/>
            <a:ext cx="5028861" cy="2272967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2827DB0D-AFD0-3612-E604-FA80AC235D6D}"/>
              </a:ext>
            </a:extLst>
          </p:cNvPr>
          <p:cNvSpPr txBox="1"/>
          <p:nvPr/>
        </p:nvSpPr>
        <p:spPr>
          <a:xfrm rot="16200000">
            <a:off x="10932206" y="2979242"/>
            <a:ext cx="18592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Image </a:t>
            </a:r>
            <a:r>
              <a:rPr lang="en-GB" sz="800" b="0" i="0" dirty="0">
                <a:solidFill>
                  <a:srgbClr val="000000"/>
                </a:solidFill>
                <a:effectLst/>
                <a:latin typeface="Source Sans Pro" panose="020B0503030403020204" pitchFamily="34" charset="0"/>
              </a:rPr>
              <a:t>(SLAC-R-1098 )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1D7588F-B5A2-A40F-1AF5-37341F9C552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AAB195-B577-5546-8349-9DDA93B6129E}" type="slidenum">
              <a:rPr lang="en-US" smtClean="0"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2268805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036ACE83-0923-4D45-9277-A0F6C1B339BB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45092"/>
          <a:stretch/>
        </p:blipFill>
        <p:spPr>
          <a:xfrm>
            <a:off x="5761403" y="0"/>
            <a:ext cx="6430596" cy="6858000"/>
          </a:xfrm>
          <a:prstGeom prst="rect">
            <a:avLst/>
          </a:prstGeom>
        </p:spPr>
      </p:pic>
      <p:pic>
        <p:nvPicPr>
          <p:cNvPr id="4" name="Picture 3" descr="A machine with wires and cables&#10;&#10;Description automatically generated">
            <a:extLst>
              <a:ext uri="{FF2B5EF4-FFF2-40B4-BE49-F238E27FC236}">
                <a16:creationId xmlns:a16="http://schemas.microsoft.com/office/drawing/2014/main" id="{A79D90D5-DE15-7C97-45A6-5F0D0F509C81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9081" r="23460" b="523"/>
          <a:stretch/>
        </p:blipFill>
        <p:spPr>
          <a:xfrm flipH="1">
            <a:off x="6910352" y="0"/>
            <a:ext cx="5281647" cy="6858000"/>
          </a:xfrm>
          <a:prstGeom prst="rect">
            <a:avLst/>
          </a:prstGeom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108DC7F5-099C-FD4D-905A-DC79A38901EC}"/>
              </a:ext>
            </a:extLst>
          </p:cNvPr>
          <p:cNvSpPr/>
          <p:nvPr/>
        </p:nvSpPr>
        <p:spPr>
          <a:xfrm>
            <a:off x="437880" y="1791732"/>
            <a:ext cx="6507012" cy="4064511"/>
          </a:xfrm>
          <a:prstGeom prst="rect">
            <a:avLst/>
          </a:prstGeom>
        </p:spPr>
        <p:txBody>
          <a:bodyPr wrap="square" lIns="91440" tIns="45720" rIns="91440" bIns="45720" anchor="t">
            <a:spAutoFit/>
          </a:bodyPr>
          <a:lstStyle/>
          <a:p>
            <a:pPr>
              <a:lnSpc>
                <a:spcPct val="110000"/>
              </a:lnSpc>
              <a:spcAft>
                <a:spcPts val="1200"/>
              </a:spcAft>
            </a:pPr>
            <a:r>
              <a:rPr lang="en-GB" sz="2400" b="1" dirty="0">
                <a:solidFill>
                  <a:srgbClr val="1E5DF8"/>
                </a:solidFill>
                <a:latin typeface="Arial"/>
                <a:cs typeface="Arial"/>
              </a:rPr>
              <a:t>High Dynamic range instrument for FXE</a:t>
            </a:r>
          </a:p>
          <a:p>
            <a:pPr marL="342900" indent="-342900">
              <a:lnSpc>
                <a:spcPct val="110000"/>
              </a:lnSpc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Delivered to European XFEL in 2017 by STFC </a:t>
            </a:r>
          </a:p>
          <a:p>
            <a:pPr marL="342900" indent="-342900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1 Megapixel of 500</a:t>
            </a:r>
            <a:r>
              <a:rPr lang="en-GB" sz="2200" dirty="0">
                <a:solidFill>
                  <a:srgbClr val="626262"/>
                </a:solidFill>
                <a:latin typeface="Symbol" pitchFamily="2" charset="2"/>
                <a:cs typeface="Arial"/>
              </a:rPr>
              <a:t>m</a:t>
            </a: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m pixels </a:t>
            </a:r>
          </a:p>
          <a:p>
            <a:pPr marL="342900" indent="-342900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4.5MHz frame rate</a:t>
            </a:r>
          </a:p>
          <a:p>
            <a:pPr marL="342900" indent="-342900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Up to 10</a:t>
            </a:r>
            <a:r>
              <a:rPr lang="en-GB" sz="2200" baseline="30000" dirty="0">
                <a:solidFill>
                  <a:srgbClr val="626262"/>
                </a:solidFill>
                <a:latin typeface="Arial Regular"/>
                <a:cs typeface="Arial"/>
              </a:rPr>
              <a:t>5</a:t>
            </a: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 photons per pixel per pulse when using 50pF mode (5pF used in experiment)</a:t>
            </a:r>
          </a:p>
          <a:p>
            <a:pPr marL="342900" indent="-342900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Signal amplification occurs in parallel meaning all 3 gains can be saved independently </a:t>
            </a:r>
          </a:p>
          <a:p>
            <a:pPr marL="342900" indent="-342900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 Regular"/>
                <a:cs typeface="Arial"/>
              </a:rPr>
              <a:t>First science papers published this year (2023)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E67786B-8CF6-7140-A9BE-F2F0A0F1F7F0}"/>
              </a:ext>
            </a:extLst>
          </p:cNvPr>
          <p:cNvSpPr txBox="1"/>
          <p:nvPr/>
        </p:nvSpPr>
        <p:spPr>
          <a:xfrm>
            <a:off x="403341" y="345182"/>
            <a:ext cx="6430596" cy="144655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4400" b="1" spc="-150" dirty="0">
                <a:solidFill>
                  <a:srgbClr val="2E2D6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The Large Pixel Detector (LPD)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7FEC449-72A9-AC4A-AF08-56A086A7A92C}"/>
              </a:ext>
            </a:extLst>
          </p:cNvPr>
          <p:cNvSpPr txBox="1"/>
          <p:nvPr/>
        </p:nvSpPr>
        <p:spPr>
          <a:xfrm rot="16200000">
            <a:off x="10716762" y="4838514"/>
            <a:ext cx="18592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Image © STFC Max Bishop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47D96B6F-8053-FD71-4C19-B5BA4320134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AAB195-B577-5546-8349-9DDA93B6129E}" type="slidenum">
              <a:rPr lang="en-US" smtClean="0"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9776793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697BFE5A-7C82-E244-83C3-A634D5C30E22}"/>
              </a:ext>
            </a:extLst>
          </p:cNvPr>
          <p:cNvSpPr/>
          <p:nvPr/>
        </p:nvSpPr>
        <p:spPr>
          <a:xfrm>
            <a:off x="403341" y="1114623"/>
            <a:ext cx="7140460" cy="5061707"/>
          </a:xfrm>
          <a:prstGeom prst="rect">
            <a:avLst/>
          </a:prstGeom>
        </p:spPr>
        <p:txBody>
          <a:bodyPr wrap="square" lIns="91440" tIns="45720" rIns="91440" bIns="45720" anchor="t">
            <a:spAutoFit/>
          </a:bodyPr>
          <a:lstStyle/>
          <a:p>
            <a:pPr>
              <a:lnSpc>
                <a:spcPct val="110000"/>
              </a:lnSpc>
              <a:spcAft>
                <a:spcPts val="1200"/>
              </a:spcAft>
            </a:pPr>
            <a:r>
              <a:rPr lang="en-GB" sz="2400" b="1" dirty="0">
                <a:solidFill>
                  <a:srgbClr val="1E5DF8"/>
                </a:solidFill>
                <a:latin typeface="Arial"/>
                <a:cs typeface="Arial"/>
              </a:rPr>
              <a:t>Higher energy XFELs will require a new detector material </a:t>
            </a:r>
            <a:endParaRPr lang="en-US" dirty="0">
              <a:cs typeface="Calibri" panose="020F0502020204030204"/>
            </a:endParaRPr>
          </a:p>
          <a:p>
            <a:pPr marL="342900" indent="-342900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"/>
                <a:cs typeface="Arial"/>
              </a:rPr>
              <a:t>At &gt;12keV silicon has a low stopping power therefore high energy XFELs need a new detector material   </a:t>
            </a:r>
          </a:p>
          <a:p>
            <a:pPr marL="342900" indent="-342900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 err="1">
                <a:solidFill>
                  <a:srgbClr val="626262"/>
                </a:solidFill>
                <a:latin typeface="Arial"/>
                <a:cs typeface="Arial"/>
              </a:rPr>
              <a:t>CdZnTe</a:t>
            </a:r>
            <a:r>
              <a:rPr lang="en-GB" sz="2200" dirty="0">
                <a:solidFill>
                  <a:srgbClr val="626262"/>
                </a:solidFill>
                <a:latin typeface="Arial"/>
                <a:cs typeface="Arial"/>
              </a:rPr>
              <a:t> susceptible to polarisation and incomplete charge collection – High Flux </a:t>
            </a:r>
            <a:r>
              <a:rPr lang="en-GB" sz="2200" dirty="0" err="1">
                <a:solidFill>
                  <a:srgbClr val="626262"/>
                </a:solidFill>
                <a:latin typeface="Arial"/>
                <a:cs typeface="Arial"/>
              </a:rPr>
              <a:t>CdZnTe</a:t>
            </a:r>
            <a:r>
              <a:rPr lang="en-GB" sz="2200" dirty="0">
                <a:solidFill>
                  <a:srgbClr val="626262"/>
                </a:solidFill>
                <a:latin typeface="Arial"/>
                <a:cs typeface="Arial"/>
              </a:rPr>
              <a:t> improves upon this </a:t>
            </a:r>
          </a:p>
          <a:p>
            <a:pPr marL="342900" indent="-342900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"/>
                <a:cs typeface="Arial"/>
              </a:rPr>
              <a:t>STFC testing showed improved hole properties </a:t>
            </a:r>
          </a:p>
          <a:p>
            <a:pPr marL="342900" indent="-342900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"/>
                <a:cs typeface="Arial"/>
              </a:rPr>
              <a:t>First testing of HF-</a:t>
            </a:r>
            <a:r>
              <a:rPr lang="en-GB" sz="2200" dirty="0" err="1">
                <a:solidFill>
                  <a:srgbClr val="626262"/>
                </a:solidFill>
                <a:latin typeface="Arial"/>
                <a:cs typeface="Arial"/>
              </a:rPr>
              <a:t>CdZnTe</a:t>
            </a:r>
            <a:r>
              <a:rPr lang="en-GB" sz="2200" dirty="0">
                <a:solidFill>
                  <a:srgbClr val="626262"/>
                </a:solidFill>
                <a:latin typeface="Arial"/>
                <a:cs typeface="Arial"/>
              </a:rPr>
              <a:t> completed at XFELs by Veale et al. 2018 and synchrotrons by O. </a:t>
            </a:r>
            <a:r>
              <a:rPr lang="en-GB" sz="2200" dirty="0" err="1">
                <a:solidFill>
                  <a:srgbClr val="626262"/>
                </a:solidFill>
                <a:latin typeface="Arial"/>
                <a:cs typeface="Arial"/>
              </a:rPr>
              <a:t>Baussens</a:t>
            </a:r>
            <a:r>
              <a:rPr lang="en-GB" sz="2200" dirty="0">
                <a:solidFill>
                  <a:srgbClr val="626262"/>
                </a:solidFill>
                <a:latin typeface="Arial"/>
                <a:cs typeface="Arial"/>
              </a:rPr>
              <a:t> et at. 2022</a:t>
            </a:r>
          </a:p>
          <a:p>
            <a:pPr>
              <a:lnSpc>
                <a:spcPct val="110000"/>
              </a:lnSpc>
              <a:spcAft>
                <a:spcPts val="600"/>
              </a:spcAft>
            </a:pPr>
            <a:endParaRPr lang="en-GB" sz="2200" dirty="0">
              <a:latin typeface="Arial"/>
              <a:cs typeface="Arial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7B54F19-1212-9345-95FF-9D2815FD6E96}"/>
              </a:ext>
            </a:extLst>
          </p:cNvPr>
          <p:cNvSpPr txBox="1"/>
          <p:nvPr/>
        </p:nvSpPr>
        <p:spPr>
          <a:xfrm>
            <a:off x="403341" y="345182"/>
            <a:ext cx="6356456" cy="76944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4400" b="1" spc="-150" dirty="0">
                <a:solidFill>
                  <a:srgbClr val="2E2D6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High-Flux </a:t>
            </a:r>
            <a:r>
              <a:rPr lang="en-US" sz="4400" b="1" spc="-150" dirty="0" err="1">
                <a:solidFill>
                  <a:srgbClr val="2E2D6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CdZnTe</a:t>
            </a:r>
            <a:endParaRPr lang="en-US" sz="4400" b="1" spc="-150" dirty="0">
              <a:solidFill>
                <a:srgbClr val="2E2D62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4098" name="Picture 2" descr="Material Detectors">
            <a:extLst>
              <a:ext uri="{FF2B5EF4-FFF2-40B4-BE49-F238E27FC236}">
                <a16:creationId xmlns:a16="http://schemas.microsoft.com/office/drawing/2014/main" id="{198E2AEE-B5A4-B5EA-3ED6-857CD6CFAF0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02216" y="2"/>
            <a:ext cx="4389784" cy="34126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8CD4A0A8-49AD-4C0A-586E-4F70218B75A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43800" y="3445350"/>
            <a:ext cx="4648200" cy="1266739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44B0A08A-8C9C-41C0-7656-6FEBC8C5AB3F}"/>
              </a:ext>
            </a:extLst>
          </p:cNvPr>
          <p:cNvSpPr txBox="1"/>
          <p:nvPr/>
        </p:nvSpPr>
        <p:spPr>
          <a:xfrm>
            <a:off x="8546412" y="4744788"/>
            <a:ext cx="39994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LPD HF-</a:t>
            </a:r>
            <a:r>
              <a:rPr lang="en-US" dirty="0" err="1"/>
              <a:t>CdZnTe</a:t>
            </a:r>
            <a:r>
              <a:rPr lang="en-US" dirty="0"/>
              <a:t> test modules 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C44A85C-E70D-A9EE-4F3A-8EC73BC6FB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AAB195-B577-5546-8349-9DDA93B6129E}" type="slidenum">
              <a:rPr lang="en-US" smtClean="0"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267984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A121BF9D-7312-D146-A098-1393906DE9CF}"/>
              </a:ext>
            </a:extLst>
          </p:cNvPr>
          <p:cNvSpPr txBox="1"/>
          <p:nvPr/>
        </p:nvSpPr>
        <p:spPr>
          <a:xfrm>
            <a:off x="403340" y="345182"/>
            <a:ext cx="11684581" cy="76944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4400" b="1" spc="-150" dirty="0">
                <a:solidFill>
                  <a:srgbClr val="2E2D6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Aims of Experiment 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18217B8-85C6-BF4E-89E1-A6954783545D}"/>
              </a:ext>
            </a:extLst>
          </p:cNvPr>
          <p:cNvSpPr/>
          <p:nvPr/>
        </p:nvSpPr>
        <p:spPr>
          <a:xfrm>
            <a:off x="427466" y="1401194"/>
            <a:ext cx="7097284" cy="4991366"/>
          </a:xfrm>
          <a:prstGeom prst="rect">
            <a:avLst/>
          </a:prstGeom>
        </p:spPr>
        <p:txBody>
          <a:bodyPr wrap="square" lIns="91440" tIns="45720" rIns="91440" bIns="45720" anchor="t">
            <a:spAutoFit/>
          </a:bodyPr>
          <a:lstStyle/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400" dirty="0">
                <a:solidFill>
                  <a:srgbClr val="626262"/>
                </a:solidFill>
                <a:latin typeface="Arial Regular"/>
                <a:cs typeface="Arial"/>
              </a:rPr>
              <a:t>How does the response of HF-</a:t>
            </a:r>
            <a:r>
              <a:rPr lang="en-GB" sz="2400" dirty="0" err="1">
                <a:solidFill>
                  <a:srgbClr val="626262"/>
                </a:solidFill>
                <a:latin typeface="Arial Regular"/>
                <a:cs typeface="Arial"/>
              </a:rPr>
              <a:t>CdZnTe</a:t>
            </a:r>
            <a:r>
              <a:rPr lang="en-GB" sz="2400" dirty="0">
                <a:solidFill>
                  <a:srgbClr val="626262"/>
                </a:solidFill>
                <a:latin typeface="Arial Regular"/>
                <a:cs typeface="Arial"/>
              </a:rPr>
              <a:t> compare with Si at MHz pulse rates</a:t>
            </a:r>
          </a:p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400" dirty="0">
                <a:solidFill>
                  <a:srgbClr val="626262"/>
                </a:solidFill>
                <a:latin typeface="Arial Regular"/>
                <a:cs typeface="Arial"/>
              </a:rPr>
              <a:t>Compare timing of HF-</a:t>
            </a:r>
            <a:r>
              <a:rPr lang="en-GB" sz="2400" dirty="0" err="1">
                <a:solidFill>
                  <a:srgbClr val="626262"/>
                </a:solidFill>
                <a:latin typeface="Arial Regular"/>
                <a:cs typeface="Arial"/>
              </a:rPr>
              <a:t>CdZnTe</a:t>
            </a:r>
            <a:r>
              <a:rPr lang="en-GB" sz="2400" dirty="0">
                <a:solidFill>
                  <a:srgbClr val="626262"/>
                </a:solidFill>
                <a:latin typeface="Arial Regular"/>
                <a:cs typeface="Arial"/>
              </a:rPr>
              <a:t> with Si detectors</a:t>
            </a:r>
          </a:p>
          <a:p>
            <a:pPr marL="1085850" lvl="1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400" dirty="0">
                <a:solidFill>
                  <a:srgbClr val="626262"/>
                </a:solidFill>
                <a:latin typeface="Arial Regular"/>
                <a:cs typeface="Arial"/>
              </a:rPr>
              <a:t>Timing sweeps at different voltages</a:t>
            </a:r>
          </a:p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400" dirty="0">
                <a:solidFill>
                  <a:srgbClr val="626262"/>
                </a:solidFill>
                <a:latin typeface="Arial Regular"/>
                <a:cs typeface="Arial"/>
              </a:rPr>
              <a:t>Investigate linearity across the dynamic range of LPD </a:t>
            </a:r>
          </a:p>
          <a:p>
            <a:pPr marL="1085850" lvl="1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400" dirty="0">
                <a:solidFill>
                  <a:srgbClr val="626262"/>
                </a:solidFill>
                <a:latin typeface="Arial Regular"/>
                <a:cs typeface="Arial"/>
              </a:rPr>
              <a:t>Detector response as a function of beam intensity </a:t>
            </a:r>
          </a:p>
          <a:p>
            <a:pPr fontAlgn="base">
              <a:lnSpc>
                <a:spcPct val="110000"/>
              </a:lnSpc>
              <a:spcAft>
                <a:spcPts val="600"/>
              </a:spcAft>
            </a:pPr>
            <a:endParaRPr lang="en-GB" sz="2400" b="1" spc="-100" dirty="0">
              <a:solidFill>
                <a:srgbClr val="1E5DF8"/>
              </a:solidFill>
              <a:latin typeface="Arial"/>
              <a:cs typeface="Arial"/>
            </a:endParaRPr>
          </a:p>
          <a:p>
            <a:pPr fontAlgn="base">
              <a:lnSpc>
                <a:spcPct val="110000"/>
              </a:lnSpc>
              <a:spcAft>
                <a:spcPts val="600"/>
              </a:spcAft>
            </a:pPr>
            <a:endParaRPr lang="en-US" sz="2400" b="1" spc="-100" dirty="0">
              <a:solidFill>
                <a:srgbClr val="1E5DF8"/>
              </a:solidFill>
              <a:latin typeface="Arial"/>
              <a:cs typeface="Arial"/>
            </a:endParaRPr>
          </a:p>
        </p:txBody>
      </p:sp>
      <p:pic>
        <p:nvPicPr>
          <p:cNvPr id="2" name="Picture 1" descr="Chart, histogram&#10;&#10;Description automatically generated">
            <a:extLst>
              <a:ext uri="{FF2B5EF4-FFF2-40B4-BE49-F238E27FC236}">
                <a16:creationId xmlns:a16="http://schemas.microsoft.com/office/drawing/2014/main" id="{57B48311-3E36-AC07-ECB1-BC26FBAEDCE5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348" t="8899" r="8548" b="3995"/>
          <a:stretch/>
        </p:blipFill>
        <p:spPr bwMode="auto">
          <a:xfrm>
            <a:off x="7524750" y="3678922"/>
            <a:ext cx="4563171" cy="2446237"/>
          </a:xfrm>
          <a:prstGeom prst="rect">
            <a:avLst/>
          </a:prstGeom>
          <a:noFill/>
          <a:ln>
            <a:noFill/>
          </a:ln>
        </p:spPr>
      </p:pic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E369D0C-78C4-748F-A1AD-128C7FEF522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AAB195-B577-5546-8349-9DDA93B6129E}" type="slidenum">
              <a:rPr lang="en-US" smtClean="0"/>
              <a:t>7</a:t>
            </a:fld>
            <a:endParaRPr lang="en-US" dirty="0"/>
          </a:p>
        </p:txBody>
      </p:sp>
      <p:pic>
        <p:nvPicPr>
          <p:cNvPr id="8" name="df610f3c-2330-4739-982a-7c05940aa07c.MP4">
            <a:hlinkClick r:id="" action="ppaction://media"/>
            <a:extLst>
              <a:ext uri="{FF2B5EF4-FFF2-40B4-BE49-F238E27FC236}">
                <a16:creationId xmlns:a16="http://schemas.microsoft.com/office/drawing/2014/main" id="{05246589-A189-0DE8-A1B2-0D9AE9287628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 rotWithShape="1">
          <a:blip r:embed="rId6"/>
          <a:srcRect l="11237" b="14987"/>
          <a:stretch/>
        </p:blipFill>
        <p:spPr>
          <a:xfrm>
            <a:off x="7920681" y="0"/>
            <a:ext cx="4271319" cy="3068150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B0C1E57D-2DA6-B741-FA67-CCF5992CEE3C}"/>
              </a:ext>
            </a:extLst>
          </p:cNvPr>
          <p:cNvSpPr txBox="1"/>
          <p:nvPr/>
        </p:nvSpPr>
        <p:spPr>
          <a:xfrm>
            <a:off x="8271613" y="3299341"/>
            <a:ext cx="3313835" cy="3765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XFEL pulses hitting copper target 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8B56DB3-DE76-D59F-C59B-7B7A0BE52294}"/>
              </a:ext>
            </a:extLst>
          </p:cNvPr>
          <p:cNvSpPr txBox="1"/>
          <p:nvPr/>
        </p:nvSpPr>
        <p:spPr>
          <a:xfrm>
            <a:off x="8731722" y="6050319"/>
            <a:ext cx="23936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XFEL Intensity sweep </a:t>
            </a:r>
          </a:p>
        </p:txBody>
      </p:sp>
    </p:spTree>
    <p:extLst>
      <p:ext uri="{BB962C8B-B14F-4D97-AF65-F5344CB8AC3E}">
        <p14:creationId xmlns:p14="http://schemas.microsoft.com/office/powerpoint/2010/main" val="30310448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134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video>
              <p:cMediaNode vol="80000" mute="1">
                <p:cTn id="12" repeatCount="indefinite" fill="hold" display="0">
                  <p:stCondLst>
                    <p:cond delay="indefinite"/>
                  </p:stCondLst>
                </p:cTn>
                <p:tgtEl>
                  <p:spTgt spid="8"/>
                </p:tgtEl>
              </p:cMediaNode>
            </p:video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A121BF9D-7312-D146-A098-1393906DE9CF}"/>
              </a:ext>
            </a:extLst>
          </p:cNvPr>
          <p:cNvSpPr txBox="1"/>
          <p:nvPr/>
        </p:nvSpPr>
        <p:spPr>
          <a:xfrm>
            <a:off x="403340" y="345182"/>
            <a:ext cx="11684581" cy="76944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4400" b="1" spc="-150" dirty="0">
                <a:solidFill>
                  <a:srgbClr val="2E2D6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Detectors Used  </a:t>
            </a:r>
          </a:p>
        </p:txBody>
      </p:sp>
      <p:pic>
        <p:nvPicPr>
          <p:cNvPr id="3" name="Picture 2" descr="A machine with wires and boxes&#10;&#10;Description automatically generated with medium confidence">
            <a:extLst>
              <a:ext uri="{FF2B5EF4-FFF2-40B4-BE49-F238E27FC236}">
                <a16:creationId xmlns:a16="http://schemas.microsoft.com/office/drawing/2014/main" id="{871CA428-AB49-29F3-DC87-A776553B08A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80728" y="1485900"/>
            <a:ext cx="5011271" cy="3758453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96B5C866-15BE-93BD-52D4-CD0FB777C66C}"/>
              </a:ext>
            </a:extLst>
          </p:cNvPr>
          <p:cNvSpPr/>
          <p:nvPr/>
        </p:nvSpPr>
        <p:spPr>
          <a:xfrm>
            <a:off x="473717" y="1319176"/>
            <a:ext cx="6707012" cy="4283032"/>
          </a:xfrm>
          <a:prstGeom prst="rect">
            <a:avLst/>
          </a:prstGeom>
        </p:spPr>
        <p:txBody>
          <a:bodyPr wrap="square" lIns="91440" tIns="45720" rIns="91440" bIns="45720" anchor="t">
            <a:spAutoFit/>
          </a:bodyPr>
          <a:lstStyle/>
          <a:p>
            <a:pPr>
              <a:lnSpc>
                <a:spcPct val="110000"/>
              </a:lnSpc>
              <a:spcAft>
                <a:spcPts val="1200"/>
              </a:spcAft>
            </a:pPr>
            <a:r>
              <a:rPr lang="en-GB" sz="2400" b="1" dirty="0" err="1">
                <a:solidFill>
                  <a:srgbClr val="1E5DF8"/>
                </a:solidFill>
                <a:latin typeface="Arial"/>
                <a:cs typeface="Arial"/>
              </a:rPr>
              <a:t>LPDmini</a:t>
            </a:r>
            <a:r>
              <a:rPr lang="en-GB" sz="2400" b="1" dirty="0">
                <a:solidFill>
                  <a:srgbClr val="1E5DF8"/>
                </a:solidFill>
                <a:latin typeface="Arial"/>
                <a:cs typeface="Arial"/>
              </a:rPr>
              <a:t> – a smaller version of LPD </a:t>
            </a:r>
            <a:endParaRPr lang="en-US" dirty="0">
              <a:cs typeface="Calibri" panose="020F0502020204030204"/>
            </a:endParaRPr>
          </a:p>
          <a:p>
            <a:pPr marL="342900" indent="-342900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"/>
                <a:cs typeface="Arial"/>
              </a:rPr>
              <a:t>2</a:t>
            </a:r>
            <a:r>
              <a:rPr lang="en-GB" sz="2000" dirty="0">
                <a:solidFill>
                  <a:schemeClr val="accent4"/>
                </a:solidFill>
              </a:rPr>
              <a:t>×</a:t>
            </a:r>
            <a:r>
              <a:rPr lang="en-GB" sz="2200" dirty="0">
                <a:solidFill>
                  <a:srgbClr val="626262"/>
                </a:solidFill>
                <a:latin typeface="Arial"/>
                <a:cs typeface="Arial"/>
              </a:rPr>
              <a:t> silicon Hamamatsu LPD detectors 500</a:t>
            </a:r>
            <a:r>
              <a:rPr lang="en-GB" sz="2200" dirty="0">
                <a:solidFill>
                  <a:srgbClr val="626262"/>
                </a:solidFill>
                <a:latin typeface="Symbol" pitchFamily="2" charset="2"/>
                <a:cs typeface="Arial"/>
              </a:rPr>
              <a:t>m</a:t>
            </a:r>
            <a:r>
              <a:rPr lang="en-GB" sz="2200" dirty="0">
                <a:solidFill>
                  <a:srgbClr val="626262"/>
                </a:solidFill>
                <a:latin typeface="Arial"/>
                <a:cs typeface="Arial"/>
              </a:rPr>
              <a:t>m thick </a:t>
            </a:r>
          </a:p>
          <a:p>
            <a:pPr marL="342900" indent="-342900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"/>
                <a:cs typeface="Arial"/>
              </a:rPr>
              <a:t>3</a:t>
            </a:r>
            <a:r>
              <a:rPr lang="en-GB" sz="2000" dirty="0">
                <a:solidFill>
                  <a:schemeClr val="accent4"/>
                </a:solidFill>
              </a:rPr>
              <a:t>×</a:t>
            </a:r>
            <a:r>
              <a:rPr lang="en-GB" sz="2200" dirty="0">
                <a:solidFill>
                  <a:srgbClr val="626262"/>
                </a:solidFill>
                <a:latin typeface="Arial"/>
                <a:cs typeface="Arial"/>
              </a:rPr>
              <a:t> high-flux </a:t>
            </a:r>
            <a:r>
              <a:rPr lang="en-GB" sz="2200" dirty="0" err="1">
                <a:solidFill>
                  <a:srgbClr val="626262"/>
                </a:solidFill>
                <a:latin typeface="Arial"/>
                <a:cs typeface="Arial"/>
              </a:rPr>
              <a:t>CdZnTe</a:t>
            </a:r>
            <a:r>
              <a:rPr lang="en-GB" sz="2200" dirty="0">
                <a:solidFill>
                  <a:srgbClr val="626262"/>
                </a:solidFill>
                <a:latin typeface="Arial"/>
                <a:cs typeface="Arial"/>
              </a:rPr>
              <a:t> test devices 1.5mm thick   </a:t>
            </a:r>
          </a:p>
          <a:p>
            <a:pPr marL="342900" indent="-342900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"/>
                <a:cs typeface="Arial"/>
              </a:rPr>
              <a:t>Silicon 500</a:t>
            </a:r>
            <a:r>
              <a:rPr lang="en-GB" sz="2200" dirty="0">
                <a:solidFill>
                  <a:srgbClr val="626262"/>
                </a:solidFill>
                <a:latin typeface="Symbol" pitchFamily="2" charset="2"/>
                <a:cs typeface="Arial"/>
              </a:rPr>
              <a:t>m</a:t>
            </a:r>
            <a:r>
              <a:rPr lang="en-GB" sz="2200" dirty="0">
                <a:solidFill>
                  <a:srgbClr val="626262"/>
                </a:solidFill>
                <a:latin typeface="Arial"/>
                <a:cs typeface="Arial"/>
              </a:rPr>
              <a:t>m pixels bonded to LPD ASIC using an interposer </a:t>
            </a:r>
          </a:p>
          <a:p>
            <a:pPr marL="342900" indent="-342900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"/>
                <a:cs typeface="Arial"/>
              </a:rPr>
              <a:t>High-flux </a:t>
            </a:r>
            <a:r>
              <a:rPr lang="en-GB" sz="2200" dirty="0" err="1">
                <a:solidFill>
                  <a:srgbClr val="626262"/>
                </a:solidFill>
                <a:latin typeface="Arial"/>
                <a:cs typeface="Arial"/>
              </a:rPr>
              <a:t>CdZnTe</a:t>
            </a:r>
            <a:r>
              <a:rPr lang="en-GB" sz="2200" dirty="0">
                <a:solidFill>
                  <a:srgbClr val="626262"/>
                </a:solidFill>
                <a:latin typeface="Arial"/>
                <a:cs typeface="Arial"/>
              </a:rPr>
              <a:t> 400</a:t>
            </a:r>
            <a:r>
              <a:rPr lang="en-GB" sz="2000" dirty="0">
                <a:solidFill>
                  <a:schemeClr val="accent4"/>
                </a:solidFill>
              </a:rPr>
              <a:t>×</a:t>
            </a:r>
            <a:r>
              <a:rPr lang="en-GB" sz="2200" dirty="0">
                <a:solidFill>
                  <a:srgbClr val="626262"/>
                </a:solidFill>
                <a:latin typeface="Arial"/>
                <a:cs typeface="Arial"/>
              </a:rPr>
              <a:t>250</a:t>
            </a:r>
            <a:r>
              <a:rPr lang="en-GB" sz="2200" dirty="0">
                <a:solidFill>
                  <a:srgbClr val="626262"/>
                </a:solidFill>
                <a:latin typeface="Symbol" pitchFamily="2" charset="2"/>
                <a:cs typeface="Arial"/>
              </a:rPr>
              <a:t>m</a:t>
            </a:r>
            <a:r>
              <a:rPr lang="en-GB" sz="2200" dirty="0">
                <a:solidFill>
                  <a:srgbClr val="626262"/>
                </a:solidFill>
                <a:latin typeface="Arial"/>
                <a:cs typeface="Arial"/>
              </a:rPr>
              <a:t>m pixels without interposer bonded to LPD ASIC </a:t>
            </a:r>
          </a:p>
          <a:p>
            <a:pPr marL="342900" indent="-342900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200" dirty="0">
                <a:solidFill>
                  <a:srgbClr val="626262"/>
                </a:solidFill>
                <a:latin typeface="Arial"/>
                <a:cs typeface="Arial"/>
              </a:rPr>
              <a:t>Silicon is hole readout and High-flux </a:t>
            </a:r>
            <a:r>
              <a:rPr lang="en-GB" sz="2200" dirty="0" err="1">
                <a:solidFill>
                  <a:srgbClr val="626262"/>
                </a:solidFill>
                <a:latin typeface="Arial"/>
                <a:cs typeface="Arial"/>
              </a:rPr>
              <a:t>CdZnTe</a:t>
            </a:r>
            <a:r>
              <a:rPr lang="en-GB" sz="2200" dirty="0">
                <a:solidFill>
                  <a:srgbClr val="626262"/>
                </a:solidFill>
                <a:latin typeface="Arial"/>
                <a:cs typeface="Arial"/>
              </a:rPr>
              <a:t> is electron readout leading to opposite polarity signals, LPD ASIC can read both signals at once</a:t>
            </a:r>
          </a:p>
        </p:txBody>
      </p:sp>
      <p:sp>
        <p:nvSpPr>
          <p:cNvPr id="15" name="Frame 14">
            <a:extLst>
              <a:ext uri="{FF2B5EF4-FFF2-40B4-BE49-F238E27FC236}">
                <a16:creationId xmlns:a16="http://schemas.microsoft.com/office/drawing/2014/main" id="{CBA345E5-681C-9506-C2F2-F19A0568BF45}"/>
              </a:ext>
            </a:extLst>
          </p:cNvPr>
          <p:cNvSpPr/>
          <p:nvPr/>
        </p:nvSpPr>
        <p:spPr>
          <a:xfrm>
            <a:off x="8337585" y="2805076"/>
            <a:ext cx="1562582" cy="1054316"/>
          </a:xfrm>
          <a:prstGeom prst="frame">
            <a:avLst>
              <a:gd name="adj1" fmla="val 4815"/>
            </a:avLst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7" name="Frame 16">
            <a:extLst>
              <a:ext uri="{FF2B5EF4-FFF2-40B4-BE49-F238E27FC236}">
                <a16:creationId xmlns:a16="http://schemas.microsoft.com/office/drawing/2014/main" id="{73EBAD18-C881-E164-70FC-A12E80644B79}"/>
              </a:ext>
            </a:extLst>
          </p:cNvPr>
          <p:cNvSpPr/>
          <p:nvPr/>
        </p:nvSpPr>
        <p:spPr>
          <a:xfrm>
            <a:off x="9829917" y="2302561"/>
            <a:ext cx="1562582" cy="1054316"/>
          </a:xfrm>
          <a:prstGeom prst="frame">
            <a:avLst>
              <a:gd name="adj1" fmla="val 4815"/>
            </a:avLst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8" name="Frame 17">
            <a:extLst>
              <a:ext uri="{FF2B5EF4-FFF2-40B4-BE49-F238E27FC236}">
                <a16:creationId xmlns:a16="http://schemas.microsoft.com/office/drawing/2014/main" id="{EE8C8386-476D-704E-DAD9-F5F8566D4E08}"/>
              </a:ext>
            </a:extLst>
          </p:cNvPr>
          <p:cNvSpPr/>
          <p:nvPr/>
        </p:nvSpPr>
        <p:spPr>
          <a:xfrm>
            <a:off x="9829917" y="3301198"/>
            <a:ext cx="1562582" cy="1054316"/>
          </a:xfrm>
          <a:prstGeom prst="frame">
            <a:avLst>
              <a:gd name="adj1" fmla="val 4815"/>
            </a:avLst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accent4"/>
              </a:solidFill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954B9DD0-52F7-BDCD-D986-848B6447E942}"/>
              </a:ext>
            </a:extLst>
          </p:cNvPr>
          <p:cNvSpPr txBox="1"/>
          <p:nvPr/>
        </p:nvSpPr>
        <p:spPr>
          <a:xfrm>
            <a:off x="9747388" y="1902451"/>
            <a:ext cx="172763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rgbClr val="FF0000"/>
                </a:solidFill>
              </a:rPr>
              <a:t>Silicon</a:t>
            </a:r>
            <a:endParaRPr lang="en-US" b="1" dirty="0">
              <a:solidFill>
                <a:srgbClr val="FF0000"/>
              </a:solidFill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DF9ED654-1381-7912-81AF-47DB3F53F74F}"/>
              </a:ext>
            </a:extLst>
          </p:cNvPr>
          <p:cNvSpPr txBox="1"/>
          <p:nvPr/>
        </p:nvSpPr>
        <p:spPr>
          <a:xfrm>
            <a:off x="10611207" y="4313635"/>
            <a:ext cx="172763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err="1">
                <a:solidFill>
                  <a:schemeClr val="bg1"/>
                </a:solidFill>
              </a:rPr>
              <a:t>CdZnTe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3285101-C6C7-E3F9-1949-CED616319C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AAB195-B577-5546-8349-9DDA93B6129E}" type="slidenum">
              <a:rPr lang="en-US" smtClean="0"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43358367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A121BF9D-7312-D146-A098-1393906DE9CF}"/>
              </a:ext>
            </a:extLst>
          </p:cNvPr>
          <p:cNvSpPr txBox="1"/>
          <p:nvPr/>
        </p:nvSpPr>
        <p:spPr>
          <a:xfrm>
            <a:off x="403340" y="345182"/>
            <a:ext cx="11684581" cy="76944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4400" b="1" spc="-150" dirty="0">
                <a:solidFill>
                  <a:srgbClr val="2E2D6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Experimental Setup </a:t>
            </a:r>
          </a:p>
        </p:txBody>
      </p:sp>
      <p:pic>
        <p:nvPicPr>
          <p:cNvPr id="3" name="Picture 2" descr="A person standing in a room with a machine&#10;&#10;Description automatically generated">
            <a:extLst>
              <a:ext uri="{FF2B5EF4-FFF2-40B4-BE49-F238E27FC236}">
                <a16:creationId xmlns:a16="http://schemas.microsoft.com/office/drawing/2014/main" id="{06B73C08-FA60-7456-DAB4-346FC9724C75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26812" b="16377"/>
          <a:stretch/>
        </p:blipFill>
        <p:spPr>
          <a:xfrm>
            <a:off x="7563678" y="0"/>
            <a:ext cx="4628322" cy="3505899"/>
          </a:xfrm>
          <a:prstGeom prst="rect">
            <a:avLst/>
          </a:prstGeom>
        </p:spPr>
      </p:pic>
      <p:sp>
        <p:nvSpPr>
          <p:cNvPr id="10" name="Rectangle 9">
            <a:extLst>
              <a:ext uri="{FF2B5EF4-FFF2-40B4-BE49-F238E27FC236}">
                <a16:creationId xmlns:a16="http://schemas.microsoft.com/office/drawing/2014/main" id="{7573AF11-42F5-D1B7-C0AA-3F3249F6B847}"/>
              </a:ext>
            </a:extLst>
          </p:cNvPr>
          <p:cNvSpPr/>
          <p:nvPr/>
        </p:nvSpPr>
        <p:spPr>
          <a:xfrm>
            <a:off x="233041" y="1195384"/>
            <a:ext cx="6134910" cy="5366405"/>
          </a:xfrm>
          <a:prstGeom prst="rect">
            <a:avLst/>
          </a:prstGeom>
        </p:spPr>
        <p:txBody>
          <a:bodyPr wrap="square" lIns="91440" tIns="45720" rIns="91440" bIns="45720" anchor="t">
            <a:spAutoFit/>
          </a:bodyPr>
          <a:lstStyle/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400" dirty="0">
                <a:solidFill>
                  <a:schemeClr val="accent4"/>
                </a:solidFill>
              </a:rPr>
              <a:t>2 × photodiodes used as independent reference measurements </a:t>
            </a:r>
          </a:p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400" dirty="0">
                <a:solidFill>
                  <a:schemeClr val="accent4"/>
                </a:solidFill>
              </a:rPr>
              <a:t>Hamamatsu S3590-9 silicon photodiode with a 10 × 10 mm photosensitive area</a:t>
            </a:r>
          </a:p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400" dirty="0">
                <a:solidFill>
                  <a:schemeClr val="accent4"/>
                </a:solidFill>
              </a:rPr>
              <a:t>300</a:t>
            </a:r>
            <a:r>
              <a:rPr lang="en-GB" sz="2400" dirty="0">
                <a:solidFill>
                  <a:schemeClr val="accent4"/>
                </a:solidFill>
                <a:latin typeface="Symbol" pitchFamily="2" charset="2"/>
              </a:rPr>
              <a:t>m</a:t>
            </a:r>
            <a:r>
              <a:rPr lang="en-GB" sz="2400" dirty="0">
                <a:solidFill>
                  <a:schemeClr val="accent4"/>
                </a:solidFill>
              </a:rPr>
              <a:t>m thick depletion layer </a:t>
            </a:r>
            <a:endParaRPr lang="en-GB" sz="2400" dirty="0">
              <a:solidFill>
                <a:schemeClr val="accent4"/>
              </a:solidFill>
              <a:latin typeface="Symbol" pitchFamily="2" charset="2"/>
            </a:endParaRPr>
          </a:p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400" dirty="0">
                <a:solidFill>
                  <a:schemeClr val="accent4"/>
                </a:solidFill>
              </a:rPr>
              <a:t>Placed opposite copper target and in the plane of the detectors </a:t>
            </a:r>
          </a:p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400" dirty="0">
                <a:solidFill>
                  <a:schemeClr val="accent4"/>
                </a:solidFill>
              </a:rPr>
              <a:t>Lead shielding placed over portions of the LPD detectors- investigate common mode effects</a:t>
            </a:r>
          </a:p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endParaRPr lang="en-GB" sz="2400" dirty="0">
              <a:solidFill>
                <a:schemeClr val="accent4"/>
              </a:solidFill>
            </a:endParaRPr>
          </a:p>
          <a:p>
            <a:pPr marL="628650" indent="-285750" fontAlgn="base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endParaRPr lang="en-GB" sz="2200" dirty="0">
              <a:solidFill>
                <a:schemeClr val="accent4"/>
              </a:solidFill>
              <a:latin typeface="Arial Regular"/>
              <a:cs typeface="Arial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9E4257D0-55A8-DB9F-7923-F384CA360E61}"/>
              </a:ext>
            </a:extLst>
          </p:cNvPr>
          <p:cNvSpPr txBox="1"/>
          <p:nvPr/>
        </p:nvSpPr>
        <p:spPr>
          <a:xfrm>
            <a:off x="8727074" y="2842796"/>
            <a:ext cx="29304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</a:rPr>
              <a:t>Copper Target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7066285F-3F7B-47D1-D388-450627B188AB}"/>
              </a:ext>
            </a:extLst>
          </p:cNvPr>
          <p:cNvSpPr txBox="1"/>
          <p:nvPr/>
        </p:nvSpPr>
        <p:spPr>
          <a:xfrm>
            <a:off x="7896178" y="2132200"/>
            <a:ext cx="8191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</a:rPr>
              <a:t>2A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35C32CC-B28A-BD4C-368E-7EA1E99819EF}"/>
              </a:ext>
            </a:extLst>
          </p:cNvPr>
          <p:cNvSpPr txBox="1"/>
          <p:nvPr/>
        </p:nvSpPr>
        <p:spPr>
          <a:xfrm>
            <a:off x="8915585" y="1010718"/>
            <a:ext cx="8191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bg1"/>
                </a:solidFill>
              </a:rPr>
              <a:t>2B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29CED93D-23CE-A213-4031-3E7B0DA72566}"/>
              </a:ext>
            </a:extLst>
          </p:cNvPr>
          <p:cNvSpPr txBox="1"/>
          <p:nvPr/>
        </p:nvSpPr>
        <p:spPr>
          <a:xfrm>
            <a:off x="9411245" y="951929"/>
            <a:ext cx="15621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</a:rPr>
              <a:t>LPD Detectors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C27BA79-1E87-46B5-4C50-95D1CED96AB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AAB195-B577-5546-8349-9DDA93B6129E}" type="slidenum">
              <a:rPr lang="en-US" smtClean="0"/>
              <a:t>9</a:t>
            </a:fld>
            <a:endParaRPr lang="en-US" dirty="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492284DB-46B5-8680-F8C6-BD46022FD422}"/>
              </a:ext>
            </a:extLst>
          </p:cNvPr>
          <p:cNvSpPr txBox="1"/>
          <p:nvPr/>
        </p:nvSpPr>
        <p:spPr>
          <a:xfrm>
            <a:off x="3049260" y="3246223"/>
            <a:ext cx="6098518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b="0" i="0" dirty="0">
                <a:solidFill>
                  <a:srgbClr val="000000"/>
                </a:solidFill>
                <a:effectLst/>
                <a:latin typeface="Times"/>
              </a:rPr>
              <a:t> </a:t>
            </a:r>
            <a:endParaRPr lang="en-US" dirty="0"/>
          </a:p>
        </p:txBody>
      </p:sp>
      <p:pic>
        <p:nvPicPr>
          <p:cNvPr id="21" name="Picture 20">
            <a:extLst>
              <a:ext uri="{FF2B5EF4-FFF2-40B4-BE49-F238E27FC236}">
                <a16:creationId xmlns:a16="http://schemas.microsoft.com/office/drawing/2014/main" id="{7672EE7C-DA38-D395-1C05-1A2AEF9F843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615781" y="3550854"/>
            <a:ext cx="5310138" cy="29619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98452854"/>
      </p:ext>
    </p:extLst>
  </p:cSld>
  <p:clrMapOvr>
    <a:masterClrMapping/>
  </p:clrMapOvr>
</p:sld>
</file>

<file path=ppt/theme/theme1.xml><?xml version="1.0" encoding="utf-8"?>
<a:theme xmlns:a="http://schemas.openxmlformats.org/drawingml/2006/main" name="Font and logo master">
  <a:themeElements>
    <a:clrScheme name="STFC theme">
      <a:dk1>
        <a:srgbClr val="2E2C61"/>
      </a:dk1>
      <a:lt1>
        <a:srgbClr val="FFFFFF"/>
      </a:lt1>
      <a:dk2>
        <a:srgbClr val="2E2C61"/>
      </a:dk2>
      <a:lt2>
        <a:srgbClr val="FFFFFF"/>
      </a:lt2>
      <a:accent1>
        <a:srgbClr val="1E5DF8"/>
      </a:accent1>
      <a:accent2>
        <a:srgbClr val="003088"/>
      </a:accent2>
      <a:accent3>
        <a:srgbClr val="F08900"/>
      </a:accent3>
      <a:accent4>
        <a:srgbClr val="616161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Font WITHOUT logo master">
  <a:themeElements>
    <a:clrScheme name="STFC theme">
      <a:dk1>
        <a:srgbClr val="2E2C61"/>
      </a:dk1>
      <a:lt1>
        <a:srgbClr val="FFFFFF"/>
      </a:lt1>
      <a:dk2>
        <a:srgbClr val="2E2C61"/>
      </a:dk2>
      <a:lt2>
        <a:srgbClr val="FFFFFF"/>
      </a:lt2>
      <a:accent1>
        <a:srgbClr val="1E5DF8"/>
      </a:accent1>
      <a:accent2>
        <a:srgbClr val="003088"/>
      </a:accent2>
      <a:accent3>
        <a:srgbClr val="F08900"/>
      </a:accent3>
      <a:accent4>
        <a:srgbClr val="616161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4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Year xmlns="1e0c0f35-d0b2-43fb-b8b8-147d937ebf45">2022</Year>
    <TaxCatchAll xmlns="2e24dfb7-a69e-40eb-b94f-44b9ca9c25ed" xsi:nil="true"/>
    <lcf76f155ced4ddcb4097134ff3c332f xmlns="1e0c0f35-d0b2-43fb-b8b8-147d937ebf45">
      <Terms xmlns="http://schemas.microsoft.com/office/infopath/2007/PartnerControls"/>
    </lcf76f155ced4ddcb4097134ff3c332f>
    <_Flow_SignoffStatus xmlns="1e0c0f35-d0b2-43fb-b8b8-147d937ebf45" xsi:nil="true"/>
  </documentManagement>
</p:properti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0D5CDD6A94A459459C297F10E8F74457" ma:contentTypeVersion="15" ma:contentTypeDescription="Create a new document." ma:contentTypeScope="" ma:versionID="2e696916cb5eb299c606c488704fba07">
  <xsd:schema xmlns:xsd="http://www.w3.org/2001/XMLSchema" xmlns:xs="http://www.w3.org/2001/XMLSchema" xmlns:p="http://schemas.microsoft.com/office/2006/metadata/properties" xmlns:ns2="1e0c0f35-d0b2-43fb-b8b8-147d937ebf45" xmlns:ns3="2e24dfb7-a69e-40eb-b94f-44b9ca9c25ed" targetNamespace="http://schemas.microsoft.com/office/2006/metadata/properties" ma:root="true" ma:fieldsID="7c5a0c85d3b3ca82c6f0644b3efe9d0b" ns2:_="" ns3:_="">
    <xsd:import namespace="1e0c0f35-d0b2-43fb-b8b8-147d937ebf45"/>
    <xsd:import namespace="2e24dfb7-a69e-40eb-b94f-44b9ca9c25ed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AutoKeyPoints" minOccurs="0"/>
                <xsd:element ref="ns2:MediaServiceKeyPoints" minOccurs="0"/>
                <xsd:element ref="ns2:Year" minOccurs="0"/>
                <xsd:element ref="ns2:MediaServiceAutoTags" minOccurs="0"/>
                <xsd:element ref="ns2:MediaLengthInSeconds" minOccurs="0"/>
                <xsd:element ref="ns2:MediaServiceOCR" minOccurs="0"/>
                <xsd:element ref="ns2:MediaServiceGenerationTime" minOccurs="0"/>
                <xsd:element ref="ns2:MediaServiceEventHashCode" minOccurs="0"/>
                <xsd:element ref="ns2:MediaServiceDateTaken" minOccurs="0"/>
                <xsd:element ref="ns2:lcf76f155ced4ddcb4097134ff3c332f" minOccurs="0"/>
                <xsd:element ref="ns3:TaxCatchAll" minOccurs="0"/>
                <xsd:element ref="ns2:_Flow_SignoffStatu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e0c0f35-d0b2-43fb-b8b8-147d937ebf4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KeyPoints" ma:index="10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1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Year" ma:index="12" nillable="true" ma:displayName="Year" ma:default="2023" ma:format="Dropdown" ma:internalName="Year">
      <xsd:simpleType>
        <xsd:restriction base="dms:Choice">
          <xsd:enumeration value="2007"/>
          <xsd:enumeration value="2008"/>
          <xsd:enumeration value="2009"/>
          <xsd:enumeration value="2010"/>
          <xsd:enumeration value="2011"/>
          <xsd:enumeration value="2012"/>
          <xsd:enumeration value="2013"/>
          <xsd:enumeration value="2014"/>
          <xsd:enumeration value="2015"/>
          <xsd:enumeration value="2016"/>
          <xsd:enumeration value="2017"/>
          <xsd:enumeration value="2018"/>
          <xsd:enumeration value="2019"/>
          <xsd:enumeration value="2020"/>
          <xsd:enumeration value="2021"/>
          <xsd:enumeration value="2022"/>
          <xsd:enumeration value="2023"/>
          <xsd:enumeration value="2024"/>
          <xsd:enumeration value="2025"/>
          <xsd:enumeration value="2026"/>
          <xsd:enumeration value="N/A"/>
        </xsd:restriction>
      </xsd:simpleType>
    </xsd:element>
    <xsd:element name="MediaServiceAutoTags" ma:index="13" nillable="true" ma:displayName="Tags" ma:internalName="MediaServiceAutoTags" ma:readOnly="true">
      <xsd:simpleType>
        <xsd:restriction base="dms:Text"/>
      </xsd:simpleType>
    </xsd:element>
    <xsd:element name="MediaLengthInSeconds" ma:index="14" nillable="true" ma:displayName="MediaLengthInSeconds" ma:hidden="true" ma:internalName="MediaLengthInSeconds" ma:readOnly="true">
      <xsd:simpleType>
        <xsd:restriction base="dms:Unknown"/>
      </xsd:simpleType>
    </xsd:element>
    <xsd:element name="MediaServiceOCR" ma:index="15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6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7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  <xsd:element name="lcf76f155ced4ddcb4097134ff3c332f" ma:index="20" nillable="true" ma:taxonomy="true" ma:internalName="lcf76f155ced4ddcb4097134ff3c332f" ma:taxonomyFieldName="MediaServiceImageTags" ma:displayName="Image Tags" ma:readOnly="false" ma:fieldId="{5cf76f15-5ced-4ddc-b409-7134ff3c332f}" ma:taxonomyMulti="true" ma:sspId="2f5dd817-92c5-4985-aefa-795407915ae2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_Flow_SignoffStatus" ma:index="22" nillable="true" ma:displayName="Sign-off status" ma:internalName="Sign_x002d_off_x0020_status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e24dfb7-a69e-40eb-b94f-44b9ca9c25ed" elementFormDefault="qualified">
    <xsd:import namespace="http://schemas.microsoft.com/office/2006/documentManagement/types"/>
    <xsd:import namespace="http://schemas.microsoft.com/office/infopath/2007/PartnerControls"/>
    <xsd:element name="TaxCatchAll" ma:index="21" nillable="true" ma:displayName="Taxonomy Catch All Column" ma:hidden="true" ma:list="{b5ce2244-f3a2-4f8c-9fdd-a2abf5b0a3d3}" ma:internalName="TaxCatchAll" ma:showField="CatchAllData" ma:web="834c96a2-eb0c-4033-b35f-0261faddef2d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DCE5AA5E-D351-4BE0-99D5-D5BC6D00E92C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106D3F8C-4209-47FF-A37A-E21247ADC2DB}">
  <ds:schemaRefs>
    <ds:schemaRef ds:uri="http://schemas.microsoft.com/office/2006/documentManagement/types"/>
    <ds:schemaRef ds:uri="1e0c0f35-d0b2-43fb-b8b8-147d937ebf45"/>
    <ds:schemaRef ds:uri="http://schemas.openxmlformats.org/package/2006/metadata/core-properties"/>
    <ds:schemaRef ds:uri="http://purl.org/dc/terms/"/>
    <ds:schemaRef ds:uri="http://purl.org/dc/elements/1.1/"/>
    <ds:schemaRef ds:uri="http://www.w3.org/XML/1998/namespace"/>
    <ds:schemaRef ds:uri="http://purl.org/dc/dcmitype/"/>
    <ds:schemaRef ds:uri="http://schemas.microsoft.com/office/2006/metadata/properties"/>
    <ds:schemaRef ds:uri="http://schemas.microsoft.com/office/infopath/2007/PartnerControls"/>
    <ds:schemaRef ds:uri="2e24dfb7-a69e-40eb-b94f-44b9ca9c25ed"/>
  </ds:schemaRefs>
</ds:datastoreItem>
</file>

<file path=customXml/itemProps3.xml><?xml version="1.0" encoding="utf-8"?>
<ds:datastoreItem xmlns:ds="http://schemas.openxmlformats.org/officeDocument/2006/customXml" ds:itemID="{91FB7503-F68D-4FD0-8C02-94694D24A4DC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1e0c0f35-d0b2-43fb-b8b8-147d937ebf45"/>
    <ds:schemaRef ds:uri="2e24dfb7-a69e-40eb-b94f-44b9ca9c25ed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21001</TotalTime>
  <Words>2335</Words>
  <Application>Microsoft Office PowerPoint</Application>
  <PresentationFormat>Widescreen</PresentationFormat>
  <Paragraphs>439</Paragraphs>
  <Slides>24</Slides>
  <Notes>22</Notes>
  <HiddenSlides>0</HiddenSlides>
  <MMClips>1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24</vt:i4>
      </vt:variant>
    </vt:vector>
  </HeadingPairs>
  <TitlesOfParts>
    <vt:vector size="36" baseType="lpstr">
      <vt:lpstr>Aptos</vt:lpstr>
      <vt:lpstr>Arial</vt:lpstr>
      <vt:lpstr>Arial Regular</vt:lpstr>
      <vt:lpstr>Calibri</vt:lpstr>
      <vt:lpstr>Computer modern</vt:lpstr>
      <vt:lpstr>Source Sans Pro</vt:lpstr>
      <vt:lpstr>sourcesans-regular</vt:lpstr>
      <vt:lpstr>Symbol</vt:lpstr>
      <vt:lpstr>Times</vt:lpstr>
      <vt:lpstr>Wingdings</vt:lpstr>
      <vt:lpstr>Font and logo master</vt:lpstr>
      <vt:lpstr>Font WITHOUT logo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Dark levels After X-ray Exposure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STFC PowerPoint template - detailed</dc:title>
  <dc:creator>Philip Millard</dc:creator>
  <cp:lastModifiedBy>Bishop, Max (STFC,RAL,TECH)</cp:lastModifiedBy>
  <cp:revision>376</cp:revision>
  <cp:lastPrinted>2019-10-02T08:27:37Z</cp:lastPrinted>
  <dcterms:created xsi:type="dcterms:W3CDTF">2019-09-17T08:04:08Z</dcterms:created>
  <dcterms:modified xsi:type="dcterms:W3CDTF">2023-09-21T10:03:09Z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0x0101000D5CDD6A94A459459C297F10E8F74457</vt:lpwstr>
  </property>
  <property fmtid="{D5CDD505-2E9C-101B-9397-08002B2CF9AE}" pid="3" name="MediaServiceImageTags">
    <vt:lpwstr/>
  </property>
</Properties>
</file>